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php" ContentType="image/p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drawings/drawing1.xml" ContentType="application/vnd.openxmlformats-officedocument.drawingml.chartshapes+xml"/>
  <Override PartName="/ppt/charts/chart2.xml" ContentType="application/vnd.openxmlformats-officedocument.drawingml.chart+xml"/>
  <Override PartName="/ppt/theme/themeOverride2.xml" ContentType="application/vnd.openxmlformats-officedocument.themeOverride+xml"/>
  <Override PartName="/ppt/notesSlides/notesSlide4.xml" ContentType="application/vnd.openxmlformats-officedocument.presentationml.notesSlide+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5.xml" ContentType="application/vnd.openxmlformats-officedocument.presentationml.notesSlid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22"/>
  </p:notesMasterIdLst>
  <p:sldIdLst>
    <p:sldId id="256" r:id="rId2"/>
    <p:sldId id="288" r:id="rId3"/>
    <p:sldId id="296" r:id="rId4"/>
    <p:sldId id="371" r:id="rId5"/>
    <p:sldId id="369" r:id="rId6"/>
    <p:sldId id="372" r:id="rId7"/>
    <p:sldId id="373" r:id="rId8"/>
    <p:sldId id="374" r:id="rId9"/>
    <p:sldId id="376" r:id="rId10"/>
    <p:sldId id="375" r:id="rId11"/>
    <p:sldId id="377" r:id="rId12"/>
    <p:sldId id="380" r:id="rId13"/>
    <p:sldId id="381" r:id="rId14"/>
    <p:sldId id="385" r:id="rId15"/>
    <p:sldId id="379" r:id="rId16"/>
    <p:sldId id="382" r:id="rId17"/>
    <p:sldId id="386" r:id="rId18"/>
    <p:sldId id="383" r:id="rId19"/>
    <p:sldId id="384" r:id="rId20"/>
    <p:sldId id="259" r:id="rId21"/>
  </p:sldIdLst>
  <p:sldSz cx="12192000" cy="6858000"/>
  <p:notesSz cx="6858000" cy="9144000"/>
  <p:defaultTextStyle>
    <a:defPPr>
      <a:defRPr lang="zh-CN"/>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B596"/>
    <a:srgbClr val="D9D9D9"/>
    <a:srgbClr val="227966"/>
    <a:srgbClr val="558ED5"/>
    <a:srgbClr val="CC9900"/>
    <a:srgbClr val="275791"/>
    <a:srgbClr val="228099"/>
    <a:srgbClr val="1F497D"/>
    <a:srgbClr val="EEECE1"/>
    <a:srgbClr val="183C9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496" autoAdjust="0"/>
    <p:restoredTop sz="95488" autoAdjust="0"/>
  </p:normalViewPr>
  <p:slideViewPr>
    <p:cSldViewPr snapToGrid="0" snapToObjects="1">
      <p:cViewPr varScale="1">
        <p:scale>
          <a:sx n="85" d="100"/>
          <a:sy n="85" d="100"/>
        </p:scale>
        <p:origin x="566" y="58"/>
      </p:cViewPr>
      <p:guideLst>
        <p:guide orient="horz" pos="2160"/>
        <p:guide pos="3840"/>
      </p:guideLst>
    </p:cSldViewPr>
  </p:slideViewPr>
  <p:notesTextViewPr>
    <p:cViewPr>
      <p:scale>
        <a:sx n="125" d="100"/>
        <a:sy n="125" d="100"/>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xml"/><Relationship Id="rId1" Type="http://schemas.microsoft.com/office/2011/relationships/chartStyle" Target="style1.xml"/></Relationships>
</file>

<file path=ppt/charts/_rels/chart4.xml.rels><?xml version="1.0" encoding="UTF-8" standalone="yes"?>
<Relationships xmlns="http://schemas.openxmlformats.org/package/2006/relationships"><Relationship Id="rId3" Type="http://schemas.openxmlformats.org/officeDocument/2006/relationships/oleObject" Target="file:///D:\9.%20iCET%20Program\HUB2017\&#32472;&#22270;.xlsx" TargetMode="External"/><Relationship Id="rId2" Type="http://schemas.microsoft.com/office/2011/relationships/chartColorStyle" Target="colors2.xml"/><Relationship Id="rId1" Type="http://schemas.microsoft.com/office/2011/relationships/chartStyle" Target="style2.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01795607081865E-2"/>
          <c:y val="3.1030179561786629E-2"/>
          <c:w val="0.94529290273535482"/>
          <c:h val="0.95140032073282588"/>
        </c:manualLayout>
      </c:layout>
      <c:barChart>
        <c:barDir val="col"/>
        <c:grouping val="clustered"/>
        <c:varyColors val="0"/>
        <c:ser>
          <c:idx val="0"/>
          <c:order val="0"/>
          <c:tx>
            <c:strRef>
              <c:f>Sheet1!$B$1</c:f>
              <c:strCache>
                <c:ptCount val="1"/>
                <c:pt idx="0">
                  <c:v>装机规模</c:v>
                </c:pt>
              </c:strCache>
            </c:strRef>
          </c:tx>
          <c:spPr>
            <a:solidFill>
              <a:srgbClr val="92D050"/>
            </a:solidFill>
            <a:ln>
              <a:noFill/>
            </a:ln>
            <a:effectLst>
              <a:innerShdw blurRad="114300">
                <a:srgbClr val="70AD47"/>
              </a:innerShdw>
            </a:effectLst>
          </c:spPr>
          <c:invertIfNegative val="0"/>
          <c:dLbls>
            <c:dLbl>
              <c:idx val="1"/>
              <c:layout>
                <c:manualLayout>
                  <c:x val="-9.2158182337513275E-17"/>
                  <c:y val="2.15773862196391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E5C-40C6-88FC-E134FD116570}"/>
                </c:ext>
              </c:extLst>
            </c:dLbl>
            <c:spPr>
              <a:noFill/>
              <a:ln>
                <a:noFill/>
              </a:ln>
              <a:effectLst/>
            </c:spPr>
            <c:txPr>
              <a:bodyPr rot="0" vert="horz"/>
              <a:lstStyle/>
              <a:p>
                <a:pPr>
                  <a:defRPr sz="1400" b="1">
                    <a:latin typeface="微软雅黑 Light" panose="020B0502040204020203" pitchFamily="34" charset="-122"/>
                    <a:ea typeface="微软雅黑 Light" panose="020B0502040204020203" pitchFamily="34" charset="-122"/>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Sheet1!$A$2:$A$16</c:f>
              <c:numCache>
                <c:formatCode>General</c:formatCode>
                <c:ptCount val="8"/>
                <c:pt idx="0">
                  <c:v>2010</c:v>
                </c:pt>
                <c:pt idx="1">
                  <c:v>2011</c:v>
                </c:pt>
                <c:pt idx="2">
                  <c:v>2012</c:v>
                </c:pt>
                <c:pt idx="3">
                  <c:v>2013</c:v>
                </c:pt>
                <c:pt idx="4">
                  <c:v>2014</c:v>
                </c:pt>
                <c:pt idx="5">
                  <c:v>2015</c:v>
                </c:pt>
                <c:pt idx="6">
                  <c:v>2016</c:v>
                </c:pt>
                <c:pt idx="7">
                  <c:v>2017</c:v>
                </c:pt>
              </c:numCache>
            </c:numRef>
          </c:cat>
          <c:val>
            <c:numRef>
              <c:f>Sheet1!$B$2:$B$16</c:f>
              <c:numCache>
                <c:formatCode>0_ </c:formatCode>
                <c:ptCount val="8"/>
                <c:pt idx="0">
                  <c:v>29.58</c:v>
                </c:pt>
                <c:pt idx="1">
                  <c:v>46.23</c:v>
                </c:pt>
                <c:pt idx="2">
                  <c:v>61.42</c:v>
                </c:pt>
                <c:pt idx="3">
                  <c:v>76.52</c:v>
                </c:pt>
                <c:pt idx="4">
                  <c:v>95.81</c:v>
                </c:pt>
                <c:pt idx="5">
                  <c:v>130.75</c:v>
                </c:pt>
                <c:pt idx="6">
                  <c:v>148.63999999999999</c:v>
                </c:pt>
                <c:pt idx="7">
                  <c:v>164</c:v>
                </c:pt>
              </c:numCache>
            </c:numRef>
          </c:val>
          <c:extLst>
            <c:ext xmlns:c16="http://schemas.microsoft.com/office/drawing/2014/chart" uri="{C3380CC4-5D6E-409C-BE32-E72D297353CC}">
              <c16:uniqueId val="{00000001-4E5C-40C6-88FC-E134FD116570}"/>
            </c:ext>
          </c:extLst>
        </c:ser>
        <c:dLbls>
          <c:showLegendKey val="0"/>
          <c:showVal val="1"/>
          <c:showCatName val="0"/>
          <c:showSerName val="0"/>
          <c:showPercent val="0"/>
          <c:showBubbleSize val="0"/>
        </c:dLbls>
        <c:gapWidth val="100"/>
        <c:axId val="42656768"/>
        <c:axId val="43060032"/>
      </c:barChart>
      <c:catAx>
        <c:axId val="42656768"/>
        <c:scaling>
          <c:orientation val="minMax"/>
        </c:scaling>
        <c:delete val="0"/>
        <c:axPos val="b"/>
        <c:numFmt formatCode="General" sourceLinked="1"/>
        <c:majorTickMark val="out"/>
        <c:minorTickMark val="none"/>
        <c:tickLblPos val="nextTo"/>
        <c:spPr>
          <a:noFill/>
          <a:ln w="19050" cap="flat" cmpd="sng" algn="ctr">
            <a:solidFill>
              <a:schemeClr val="tx1">
                <a:lumMod val="25000"/>
                <a:lumOff val="75000"/>
              </a:schemeClr>
            </a:solidFill>
            <a:round/>
          </a:ln>
          <a:effectLst/>
        </c:spPr>
        <c:txPr>
          <a:bodyPr rot="-60000000" vert="horz"/>
          <a:lstStyle/>
          <a:p>
            <a:pPr>
              <a:defRPr sz="1100" b="0"/>
            </a:pPr>
            <a:endParaRPr lang="en-US"/>
          </a:p>
        </c:txPr>
        <c:crossAx val="43060032"/>
        <c:crosses val="autoZero"/>
        <c:auto val="1"/>
        <c:lblAlgn val="ctr"/>
        <c:lblOffset val="100"/>
        <c:noMultiLvlLbl val="0"/>
      </c:catAx>
      <c:valAx>
        <c:axId val="43060032"/>
        <c:scaling>
          <c:orientation val="minMax"/>
          <c:min val="0"/>
        </c:scaling>
        <c:delete val="1"/>
        <c:axPos val="l"/>
        <c:numFmt formatCode="0_ " sourceLinked="1"/>
        <c:majorTickMark val="out"/>
        <c:minorTickMark val="none"/>
        <c:tickLblPos val="nextTo"/>
        <c:crossAx val="42656768"/>
        <c:crosses val="autoZero"/>
        <c:crossBetween val="between"/>
      </c:valAx>
      <c:spPr>
        <a:solidFill>
          <a:sysClr val="window" lastClr="FFFFFF">
            <a:lumMod val="95000"/>
            <a:alpha val="50000"/>
          </a:sysClr>
        </a:solidFill>
        <a:ln w="25400">
          <a:noFill/>
        </a:ln>
        <a:effectLst/>
      </c:spPr>
    </c:plotArea>
    <c:plotVisOnly val="1"/>
    <c:dispBlanksAs val="gap"/>
    <c:showDLblsOverMax val="0"/>
  </c:chart>
  <c:spPr>
    <a:noFill/>
    <a:ln>
      <a:noFill/>
    </a:ln>
    <a:effectLst/>
  </c:spPr>
  <c:txPr>
    <a:bodyPr/>
    <a:lstStyle/>
    <a:p>
      <a:pPr>
        <a:defRPr sz="1600">
          <a:latin typeface="微软雅黑" panose="020B0503020204020204" pitchFamily="34" charset="-122"/>
          <a:ea typeface="微软雅黑" panose="020B0503020204020204" pitchFamily="34" charset="-122"/>
        </a:defRPr>
      </a:pPr>
      <a:endParaRPr lang="en-US"/>
    </a:p>
  </c:txPr>
  <c:externalData r:id="rId2">
    <c:autoUpdate val="0"/>
  </c:externalData>
  <c:userShapes r:id="rId3"/>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1398508135628388E-2"/>
          <c:y val="3.1030179561786629E-2"/>
          <c:w val="0.92830751797499067"/>
          <c:h val="0.95140032073282588"/>
        </c:manualLayout>
      </c:layout>
      <c:barChart>
        <c:barDir val="col"/>
        <c:grouping val="clustered"/>
        <c:varyColors val="0"/>
        <c:ser>
          <c:idx val="0"/>
          <c:order val="0"/>
          <c:tx>
            <c:strRef>
              <c:f>Sheet1!$B$1</c:f>
              <c:strCache>
                <c:ptCount val="1"/>
                <c:pt idx="0">
                  <c:v>装机规模</c:v>
                </c:pt>
              </c:strCache>
            </c:strRef>
          </c:tx>
          <c:spPr>
            <a:solidFill>
              <a:srgbClr val="FFC000"/>
            </a:solidFill>
            <a:ln>
              <a:noFill/>
            </a:ln>
            <a:effectLst>
              <a:innerShdw blurRad="114300">
                <a:srgbClr val="FFC000"/>
              </a:innerShdw>
            </a:effectLst>
          </c:spPr>
          <c:invertIfNegative val="0"/>
          <c:dLbls>
            <c:dLbl>
              <c:idx val="1"/>
              <c:layout>
                <c:manualLayout>
                  <c:x val="-9.2158182337513275E-17"/>
                  <c:y val="2.15773862196391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158-4D7E-9246-9CFDF036C5C9}"/>
                </c:ext>
              </c:extLst>
            </c:dLbl>
            <c:spPr>
              <a:noFill/>
              <a:ln>
                <a:noFill/>
              </a:ln>
              <a:effectLst/>
            </c:spPr>
            <c:txPr>
              <a:bodyPr rot="0" vert="horz"/>
              <a:lstStyle/>
              <a:p>
                <a:pPr>
                  <a:defRPr sz="1400" b="1">
                    <a:latin typeface="微软雅黑 Light" panose="020B0502040204020203" pitchFamily="34" charset="-122"/>
                    <a:ea typeface="微软雅黑 Light" panose="020B0502040204020203" pitchFamily="34" charset="-122"/>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Sheet1!$A$2:$A$10</c:f>
              <c:numCache>
                <c:formatCode>General</c:formatCode>
                <c:ptCount val="8"/>
                <c:pt idx="0">
                  <c:v>2010</c:v>
                </c:pt>
                <c:pt idx="1">
                  <c:v>2011</c:v>
                </c:pt>
                <c:pt idx="2">
                  <c:v>2012</c:v>
                </c:pt>
                <c:pt idx="3">
                  <c:v>2013</c:v>
                </c:pt>
                <c:pt idx="4">
                  <c:v>2014</c:v>
                </c:pt>
                <c:pt idx="5">
                  <c:v>2015</c:v>
                </c:pt>
                <c:pt idx="6">
                  <c:v>2016</c:v>
                </c:pt>
                <c:pt idx="7">
                  <c:v>2017</c:v>
                </c:pt>
              </c:numCache>
            </c:numRef>
          </c:cat>
          <c:val>
            <c:numRef>
              <c:f>Sheet1!$B$2:$B$10</c:f>
              <c:numCache>
                <c:formatCode>0_);[Red]\(0\)</c:formatCode>
                <c:ptCount val="8"/>
                <c:pt idx="0">
                  <c:v>0.26</c:v>
                </c:pt>
                <c:pt idx="1">
                  <c:v>2.2200000000000002</c:v>
                </c:pt>
                <c:pt idx="2">
                  <c:v>3.41</c:v>
                </c:pt>
                <c:pt idx="3">
                  <c:v>14.794384000000001</c:v>
                </c:pt>
                <c:pt idx="4">
                  <c:v>24.86</c:v>
                </c:pt>
                <c:pt idx="5">
                  <c:v>42.18</c:v>
                </c:pt>
                <c:pt idx="6">
                  <c:v>77.430000000000007</c:v>
                </c:pt>
                <c:pt idx="7">
                  <c:v>130.25</c:v>
                </c:pt>
              </c:numCache>
            </c:numRef>
          </c:val>
          <c:extLst>
            <c:ext xmlns:c16="http://schemas.microsoft.com/office/drawing/2014/chart" uri="{C3380CC4-5D6E-409C-BE32-E72D297353CC}">
              <c16:uniqueId val="{00000001-4158-4D7E-9246-9CFDF036C5C9}"/>
            </c:ext>
          </c:extLst>
        </c:ser>
        <c:dLbls>
          <c:showLegendKey val="0"/>
          <c:showVal val="1"/>
          <c:showCatName val="0"/>
          <c:showSerName val="0"/>
          <c:showPercent val="0"/>
          <c:showBubbleSize val="0"/>
        </c:dLbls>
        <c:gapWidth val="100"/>
        <c:axId val="42655744"/>
        <c:axId val="43063488"/>
      </c:barChart>
      <c:catAx>
        <c:axId val="42655744"/>
        <c:scaling>
          <c:orientation val="minMax"/>
        </c:scaling>
        <c:delete val="0"/>
        <c:axPos val="b"/>
        <c:numFmt formatCode="General" sourceLinked="1"/>
        <c:majorTickMark val="out"/>
        <c:minorTickMark val="none"/>
        <c:tickLblPos val="nextTo"/>
        <c:spPr>
          <a:noFill/>
          <a:ln w="19050" cap="flat" cmpd="sng" algn="ctr">
            <a:solidFill>
              <a:schemeClr val="tx1">
                <a:lumMod val="25000"/>
                <a:lumOff val="75000"/>
              </a:schemeClr>
            </a:solidFill>
            <a:round/>
          </a:ln>
          <a:effectLst/>
        </c:spPr>
        <c:txPr>
          <a:bodyPr rot="-60000000" vert="horz"/>
          <a:lstStyle/>
          <a:p>
            <a:pPr>
              <a:defRPr sz="1100" b="0"/>
            </a:pPr>
            <a:endParaRPr lang="en-US"/>
          </a:p>
        </c:txPr>
        <c:crossAx val="43063488"/>
        <c:crosses val="autoZero"/>
        <c:auto val="1"/>
        <c:lblAlgn val="ctr"/>
        <c:lblOffset val="100"/>
        <c:noMultiLvlLbl val="0"/>
      </c:catAx>
      <c:valAx>
        <c:axId val="43063488"/>
        <c:scaling>
          <c:orientation val="minMax"/>
          <c:min val="0"/>
        </c:scaling>
        <c:delete val="1"/>
        <c:axPos val="l"/>
        <c:numFmt formatCode="0_);[Red]\(0\)" sourceLinked="1"/>
        <c:majorTickMark val="out"/>
        <c:minorTickMark val="none"/>
        <c:tickLblPos val="nextTo"/>
        <c:crossAx val="42655744"/>
        <c:crosses val="autoZero"/>
        <c:crossBetween val="between"/>
      </c:valAx>
      <c:spPr>
        <a:solidFill>
          <a:sysClr val="window" lastClr="FFFFFF">
            <a:lumMod val="95000"/>
            <a:alpha val="50000"/>
          </a:sysClr>
        </a:solidFill>
        <a:ln w="25400">
          <a:noFill/>
        </a:ln>
        <a:effectLst/>
      </c:spPr>
    </c:plotArea>
    <c:plotVisOnly val="1"/>
    <c:dispBlanksAs val="gap"/>
    <c:showDLblsOverMax val="0"/>
  </c:chart>
  <c:spPr>
    <a:noFill/>
    <a:ln>
      <a:noFill/>
    </a:ln>
    <a:effectLst/>
  </c:spPr>
  <c:txPr>
    <a:bodyPr/>
    <a:lstStyle/>
    <a:p>
      <a:pPr>
        <a:defRPr sz="1600">
          <a:latin typeface="微软雅黑" panose="020B0503020204020204" pitchFamily="34" charset="-122"/>
          <a:ea typeface="微软雅黑" panose="020B0503020204020204" pitchFamily="34" charset="-122"/>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781387868990367"/>
          <c:y val="5.1221900827506855E-2"/>
          <c:w val="0.69218612131009638"/>
          <c:h val="0.89755619834498623"/>
        </c:manualLayout>
      </c:layout>
      <c:barChart>
        <c:barDir val="bar"/>
        <c:grouping val="clustered"/>
        <c:varyColors val="0"/>
        <c:ser>
          <c:idx val="0"/>
          <c:order val="0"/>
          <c:tx>
            <c:strRef>
              <c:f>Sheet1!$B$1</c:f>
              <c:strCache>
                <c:ptCount val="1"/>
                <c:pt idx="0">
                  <c:v>Penetration </c:v>
                </c:pt>
              </c:strCache>
            </c:strRef>
          </c:tx>
          <c:spPr>
            <a:solidFill>
              <a:schemeClr val="accent3">
                <a:lumMod val="50000"/>
              </a:schemeClr>
            </a:solidFill>
            <a:ln>
              <a:noFill/>
            </a:ln>
            <a:effectLst/>
          </c:spPr>
          <c:invertIfNegative val="0"/>
          <c:dLbls>
            <c:dLbl>
              <c:idx val="0"/>
              <c:layout>
                <c:manualLayout>
                  <c:x val="-0.16722375646210616"/>
                  <c:y val="-1.7073769704857695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8F3-448D-9E67-E3B2634F0962}"/>
                </c:ext>
              </c:extLst>
            </c:dLbl>
            <c:dLbl>
              <c:idx val="1"/>
              <c:layout>
                <c:manualLayout>
                  <c:x val="-0.20165217691018683"/>
                  <c:y val="1.8332820616912957E-7"/>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667752962722425"/>
                      <c:h val="0.17634303493978951"/>
                    </c:manualLayout>
                  </c15:layout>
                </c:ext>
                <c:ext xmlns:c16="http://schemas.microsoft.com/office/drawing/2014/chart" uri="{C3380CC4-5D6E-409C-BE32-E72D297353CC}">
                  <c16:uniqueId val="{00000001-B8F3-448D-9E67-E3B2634F0962}"/>
                </c:ext>
              </c:extLst>
            </c:dLbl>
            <c:dLbl>
              <c:idx val="2"/>
              <c:layout>
                <c:manualLayout>
                  <c:x val="-0.24099894313656464"/>
                  <c:y val="9.3132562059347734E-3"/>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5423006782282648"/>
                      <c:h val="0.17634303493978951"/>
                    </c:manualLayout>
                  </c15:layout>
                </c:ext>
                <c:ext xmlns:c16="http://schemas.microsoft.com/office/drawing/2014/chart" uri="{C3380CC4-5D6E-409C-BE32-E72D297353CC}">
                  <c16:uniqueId val="{00000002-B8F3-448D-9E67-E3B2634F0962}"/>
                </c:ext>
              </c:extLst>
            </c:dLbl>
            <c:dLbl>
              <c:idx val="3"/>
              <c:layout>
                <c:manualLayout>
                  <c:x val="-0.20165217691018666"/>
                  <c:y val="-4.2684424262144236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8F3-448D-9E67-E3B2634F0962}"/>
                </c:ext>
              </c:extLst>
            </c:dLbl>
            <c:dLbl>
              <c:idx val="4"/>
              <c:layout>
                <c:manualLayout>
                  <c:x val="-0.20657052268848389"/>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8F3-448D-9E67-E3B2634F0962}"/>
                </c:ext>
              </c:extLst>
            </c:dLbl>
            <c:dLbl>
              <c:idx val="5"/>
              <c:layout>
                <c:manualLayout>
                  <c:x val="-0.16252668511979754"/>
                  <c:y val="4.65653643886424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8F3-448D-9E67-E3B2634F0962}"/>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微软雅黑 Light" panose="020B0502040204020203" pitchFamily="34" charset="-122"/>
                    <a:ea typeface="微软雅黑 Light" panose="020B0502040204020203" pitchFamily="34" charset="-122"/>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Gansu</c:v>
                </c:pt>
                <c:pt idx="1">
                  <c:v>Jilin</c:v>
                </c:pt>
                <c:pt idx="2">
                  <c:v>Ningxia</c:v>
                </c:pt>
                <c:pt idx="3">
                  <c:v>Eastern IM</c:v>
                </c:pt>
                <c:pt idx="4">
                  <c:v>Heilongjiang</c:v>
                </c:pt>
                <c:pt idx="5">
                  <c:v>Northern Hebei</c:v>
                </c:pt>
              </c:strCache>
            </c:strRef>
          </c:cat>
          <c:val>
            <c:numRef>
              <c:f>Sheet1!$B$2:$B$7</c:f>
              <c:numCache>
                <c:formatCode>0.00%</c:formatCode>
                <c:ptCount val="6"/>
                <c:pt idx="0">
                  <c:v>0.67200000000000004</c:v>
                </c:pt>
                <c:pt idx="1">
                  <c:v>0.45800000000000002</c:v>
                </c:pt>
                <c:pt idx="2">
                  <c:v>0.45700000000000002</c:v>
                </c:pt>
                <c:pt idx="3">
                  <c:v>0.42099999999999999</c:v>
                </c:pt>
                <c:pt idx="4">
                  <c:v>0.41799999999999998</c:v>
                </c:pt>
                <c:pt idx="5">
                  <c:v>0.378</c:v>
                </c:pt>
              </c:numCache>
            </c:numRef>
          </c:val>
          <c:extLst>
            <c:ext xmlns:c16="http://schemas.microsoft.com/office/drawing/2014/chart" uri="{C3380CC4-5D6E-409C-BE32-E72D297353CC}">
              <c16:uniqueId val="{00000006-B8F3-448D-9E67-E3B2634F0962}"/>
            </c:ext>
          </c:extLst>
        </c:ser>
        <c:dLbls>
          <c:showLegendKey val="0"/>
          <c:showVal val="0"/>
          <c:showCatName val="0"/>
          <c:showSerName val="0"/>
          <c:showPercent val="0"/>
          <c:showBubbleSize val="0"/>
        </c:dLbls>
        <c:gapWidth val="182"/>
        <c:axId val="77461504"/>
        <c:axId val="43057728"/>
      </c:barChart>
      <c:catAx>
        <c:axId val="7746150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微软雅黑 Light" panose="020B0502040204020203" pitchFamily="34" charset="-122"/>
                <a:ea typeface="微软雅黑 Light" panose="020B0502040204020203" pitchFamily="34" charset="-122"/>
                <a:cs typeface="+mn-cs"/>
              </a:defRPr>
            </a:pPr>
            <a:endParaRPr lang="en-US"/>
          </a:p>
        </c:txPr>
        <c:crossAx val="43057728"/>
        <c:crosses val="autoZero"/>
        <c:auto val="1"/>
        <c:lblAlgn val="ctr"/>
        <c:lblOffset val="100"/>
        <c:noMultiLvlLbl val="0"/>
      </c:catAx>
      <c:valAx>
        <c:axId val="43057728"/>
        <c:scaling>
          <c:orientation val="minMax"/>
        </c:scaling>
        <c:delete val="1"/>
        <c:axPos val="b"/>
        <c:numFmt formatCode="0.00%" sourceLinked="1"/>
        <c:majorTickMark val="none"/>
        <c:minorTickMark val="none"/>
        <c:tickLblPos val="nextTo"/>
        <c:crossAx val="774615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392833662064434E-2"/>
          <c:y val="3.00093355879659E-2"/>
          <c:w val="0.98262984878369497"/>
          <c:h val="0.76251356302402595"/>
        </c:manualLayout>
      </c:layout>
      <c:areaChart>
        <c:grouping val="stacked"/>
        <c:varyColors val="0"/>
        <c:ser>
          <c:idx val="10"/>
          <c:order val="2"/>
          <c:tx>
            <c:v>Self Supply</c:v>
          </c:tx>
          <c:spPr>
            <a:solidFill>
              <a:srgbClr val="1A4746"/>
            </a:solidFill>
            <a:ln>
              <a:noFill/>
            </a:ln>
            <a:effectLst/>
          </c:spPr>
          <c:val>
            <c:numRef>
              <c:f>无灵活煤电!$E$2:$E$169</c:f>
              <c:numCache>
                <c:formatCode>0</c:formatCode>
                <c:ptCount val="168"/>
                <c:pt idx="0">
                  <c:v>810</c:v>
                </c:pt>
                <c:pt idx="1">
                  <c:v>810</c:v>
                </c:pt>
                <c:pt idx="2">
                  <c:v>810</c:v>
                </c:pt>
                <c:pt idx="3">
                  <c:v>810</c:v>
                </c:pt>
                <c:pt idx="4">
                  <c:v>810</c:v>
                </c:pt>
                <c:pt idx="5">
                  <c:v>810</c:v>
                </c:pt>
                <c:pt idx="6">
                  <c:v>810</c:v>
                </c:pt>
                <c:pt idx="7">
                  <c:v>810</c:v>
                </c:pt>
                <c:pt idx="8">
                  <c:v>810</c:v>
                </c:pt>
                <c:pt idx="9">
                  <c:v>810</c:v>
                </c:pt>
                <c:pt idx="10">
                  <c:v>810</c:v>
                </c:pt>
                <c:pt idx="11">
                  <c:v>810</c:v>
                </c:pt>
                <c:pt idx="12">
                  <c:v>810</c:v>
                </c:pt>
                <c:pt idx="13">
                  <c:v>810</c:v>
                </c:pt>
                <c:pt idx="14">
                  <c:v>810</c:v>
                </c:pt>
                <c:pt idx="15">
                  <c:v>810</c:v>
                </c:pt>
                <c:pt idx="16">
                  <c:v>810</c:v>
                </c:pt>
                <c:pt idx="17">
                  <c:v>810</c:v>
                </c:pt>
                <c:pt idx="18">
                  <c:v>810</c:v>
                </c:pt>
                <c:pt idx="19">
                  <c:v>810</c:v>
                </c:pt>
                <c:pt idx="20">
                  <c:v>810</c:v>
                </c:pt>
                <c:pt idx="21">
                  <c:v>810</c:v>
                </c:pt>
                <c:pt idx="22">
                  <c:v>810</c:v>
                </c:pt>
                <c:pt idx="23">
                  <c:v>810</c:v>
                </c:pt>
                <c:pt idx="24">
                  <c:v>810</c:v>
                </c:pt>
                <c:pt idx="25">
                  <c:v>810</c:v>
                </c:pt>
                <c:pt idx="26">
                  <c:v>810</c:v>
                </c:pt>
                <c:pt idx="27">
                  <c:v>810</c:v>
                </c:pt>
                <c:pt idx="28">
                  <c:v>810</c:v>
                </c:pt>
                <c:pt idx="29">
                  <c:v>810</c:v>
                </c:pt>
                <c:pt idx="30">
                  <c:v>810</c:v>
                </c:pt>
                <c:pt idx="31">
                  <c:v>810</c:v>
                </c:pt>
                <c:pt idx="32">
                  <c:v>810</c:v>
                </c:pt>
                <c:pt idx="33">
                  <c:v>810</c:v>
                </c:pt>
                <c:pt idx="34">
                  <c:v>810</c:v>
                </c:pt>
                <c:pt idx="35">
                  <c:v>810</c:v>
                </c:pt>
                <c:pt idx="36">
                  <c:v>810</c:v>
                </c:pt>
                <c:pt idx="37">
                  <c:v>810</c:v>
                </c:pt>
                <c:pt idx="38">
                  <c:v>810</c:v>
                </c:pt>
                <c:pt idx="39">
                  <c:v>810</c:v>
                </c:pt>
                <c:pt idx="40">
                  <c:v>810</c:v>
                </c:pt>
                <c:pt idx="41">
                  <c:v>810</c:v>
                </c:pt>
                <c:pt idx="42">
                  <c:v>810</c:v>
                </c:pt>
                <c:pt idx="43">
                  <c:v>810</c:v>
                </c:pt>
                <c:pt idx="44">
                  <c:v>810</c:v>
                </c:pt>
                <c:pt idx="45">
                  <c:v>810</c:v>
                </c:pt>
                <c:pt idx="46">
                  <c:v>810</c:v>
                </c:pt>
                <c:pt idx="47">
                  <c:v>810</c:v>
                </c:pt>
                <c:pt idx="48">
                  <c:v>810</c:v>
                </c:pt>
                <c:pt idx="49">
                  <c:v>810</c:v>
                </c:pt>
                <c:pt idx="50">
                  <c:v>810</c:v>
                </c:pt>
                <c:pt idx="51">
                  <c:v>810</c:v>
                </c:pt>
                <c:pt idx="52">
                  <c:v>810</c:v>
                </c:pt>
                <c:pt idx="53">
                  <c:v>810</c:v>
                </c:pt>
                <c:pt idx="54">
                  <c:v>810</c:v>
                </c:pt>
                <c:pt idx="55">
                  <c:v>810</c:v>
                </c:pt>
                <c:pt idx="56">
                  <c:v>810</c:v>
                </c:pt>
                <c:pt idx="57">
                  <c:v>810</c:v>
                </c:pt>
                <c:pt idx="58">
                  <c:v>810</c:v>
                </c:pt>
                <c:pt idx="59">
                  <c:v>810</c:v>
                </c:pt>
                <c:pt idx="60">
                  <c:v>810</c:v>
                </c:pt>
                <c:pt idx="61">
                  <c:v>810</c:v>
                </c:pt>
                <c:pt idx="62">
                  <c:v>810</c:v>
                </c:pt>
                <c:pt idx="63">
                  <c:v>810</c:v>
                </c:pt>
                <c:pt idx="64">
                  <c:v>810</c:v>
                </c:pt>
                <c:pt idx="65">
                  <c:v>810</c:v>
                </c:pt>
                <c:pt idx="66">
                  <c:v>810</c:v>
                </c:pt>
                <c:pt idx="67">
                  <c:v>810</c:v>
                </c:pt>
                <c:pt idx="68">
                  <c:v>810</c:v>
                </c:pt>
                <c:pt idx="69">
                  <c:v>810</c:v>
                </c:pt>
                <c:pt idx="70">
                  <c:v>810</c:v>
                </c:pt>
                <c:pt idx="71">
                  <c:v>810</c:v>
                </c:pt>
                <c:pt idx="72">
                  <c:v>810</c:v>
                </c:pt>
                <c:pt idx="73">
                  <c:v>810</c:v>
                </c:pt>
                <c:pt idx="74">
                  <c:v>810</c:v>
                </c:pt>
                <c:pt idx="75">
                  <c:v>810</c:v>
                </c:pt>
                <c:pt idx="76">
                  <c:v>810</c:v>
                </c:pt>
                <c:pt idx="77">
                  <c:v>810</c:v>
                </c:pt>
                <c:pt idx="78">
                  <c:v>810</c:v>
                </c:pt>
                <c:pt idx="79">
                  <c:v>810</c:v>
                </c:pt>
                <c:pt idx="80">
                  <c:v>810</c:v>
                </c:pt>
                <c:pt idx="81">
                  <c:v>810</c:v>
                </c:pt>
                <c:pt idx="82">
                  <c:v>810</c:v>
                </c:pt>
                <c:pt idx="83">
                  <c:v>810</c:v>
                </c:pt>
                <c:pt idx="84">
                  <c:v>810</c:v>
                </c:pt>
                <c:pt idx="85">
                  <c:v>810</c:v>
                </c:pt>
                <c:pt idx="86">
                  <c:v>810</c:v>
                </c:pt>
                <c:pt idx="87">
                  <c:v>810</c:v>
                </c:pt>
                <c:pt idx="88">
                  <c:v>810</c:v>
                </c:pt>
                <c:pt idx="89">
                  <c:v>810</c:v>
                </c:pt>
                <c:pt idx="90">
                  <c:v>810</c:v>
                </c:pt>
                <c:pt idx="91">
                  <c:v>810</c:v>
                </c:pt>
                <c:pt idx="92">
                  <c:v>810</c:v>
                </c:pt>
                <c:pt idx="93">
                  <c:v>810</c:v>
                </c:pt>
                <c:pt idx="94">
                  <c:v>810</c:v>
                </c:pt>
                <c:pt idx="95">
                  <c:v>810</c:v>
                </c:pt>
                <c:pt idx="96">
                  <c:v>810</c:v>
                </c:pt>
                <c:pt idx="97">
                  <c:v>810</c:v>
                </c:pt>
                <c:pt idx="98">
                  <c:v>810</c:v>
                </c:pt>
                <c:pt idx="99">
                  <c:v>810</c:v>
                </c:pt>
                <c:pt idx="100">
                  <c:v>810</c:v>
                </c:pt>
                <c:pt idx="101">
                  <c:v>810</c:v>
                </c:pt>
                <c:pt idx="102">
                  <c:v>810</c:v>
                </c:pt>
                <c:pt idx="103">
                  <c:v>810</c:v>
                </c:pt>
                <c:pt idx="104">
                  <c:v>810</c:v>
                </c:pt>
                <c:pt idx="105">
                  <c:v>810</c:v>
                </c:pt>
                <c:pt idx="106">
                  <c:v>810</c:v>
                </c:pt>
                <c:pt idx="107">
                  <c:v>810</c:v>
                </c:pt>
                <c:pt idx="108">
                  <c:v>810</c:v>
                </c:pt>
                <c:pt idx="109">
                  <c:v>810</c:v>
                </c:pt>
                <c:pt idx="110">
                  <c:v>810</c:v>
                </c:pt>
                <c:pt idx="111">
                  <c:v>810</c:v>
                </c:pt>
                <c:pt idx="112">
                  <c:v>810</c:v>
                </c:pt>
                <c:pt idx="113">
                  <c:v>810</c:v>
                </c:pt>
                <c:pt idx="114">
                  <c:v>810</c:v>
                </c:pt>
                <c:pt idx="115">
                  <c:v>810</c:v>
                </c:pt>
                <c:pt idx="116">
                  <c:v>810</c:v>
                </c:pt>
                <c:pt idx="117">
                  <c:v>810</c:v>
                </c:pt>
                <c:pt idx="118">
                  <c:v>810</c:v>
                </c:pt>
                <c:pt idx="119">
                  <c:v>810</c:v>
                </c:pt>
                <c:pt idx="120">
                  <c:v>810</c:v>
                </c:pt>
                <c:pt idx="121">
                  <c:v>810</c:v>
                </c:pt>
                <c:pt idx="122">
                  <c:v>810</c:v>
                </c:pt>
                <c:pt idx="123">
                  <c:v>810</c:v>
                </c:pt>
                <c:pt idx="124">
                  <c:v>810</c:v>
                </c:pt>
                <c:pt idx="125">
                  <c:v>810</c:v>
                </c:pt>
                <c:pt idx="126">
                  <c:v>810</c:v>
                </c:pt>
                <c:pt idx="127">
                  <c:v>810</c:v>
                </c:pt>
                <c:pt idx="128">
                  <c:v>810</c:v>
                </c:pt>
                <c:pt idx="129">
                  <c:v>810</c:v>
                </c:pt>
                <c:pt idx="130">
                  <c:v>810</c:v>
                </c:pt>
                <c:pt idx="131">
                  <c:v>810</c:v>
                </c:pt>
                <c:pt idx="132">
                  <c:v>810</c:v>
                </c:pt>
                <c:pt idx="133">
                  <c:v>810</c:v>
                </c:pt>
                <c:pt idx="134">
                  <c:v>810</c:v>
                </c:pt>
                <c:pt idx="135">
                  <c:v>810</c:v>
                </c:pt>
                <c:pt idx="136">
                  <c:v>810</c:v>
                </c:pt>
                <c:pt idx="137">
                  <c:v>810</c:v>
                </c:pt>
                <c:pt idx="138">
                  <c:v>810</c:v>
                </c:pt>
                <c:pt idx="139">
                  <c:v>810</c:v>
                </c:pt>
                <c:pt idx="140">
                  <c:v>810</c:v>
                </c:pt>
                <c:pt idx="141">
                  <c:v>810</c:v>
                </c:pt>
                <c:pt idx="142">
                  <c:v>810</c:v>
                </c:pt>
                <c:pt idx="143">
                  <c:v>810</c:v>
                </c:pt>
                <c:pt idx="144">
                  <c:v>810</c:v>
                </c:pt>
                <c:pt idx="145">
                  <c:v>810</c:v>
                </c:pt>
                <c:pt idx="146">
                  <c:v>810</c:v>
                </c:pt>
                <c:pt idx="147">
                  <c:v>810</c:v>
                </c:pt>
                <c:pt idx="148">
                  <c:v>810</c:v>
                </c:pt>
                <c:pt idx="149">
                  <c:v>810</c:v>
                </c:pt>
                <c:pt idx="150">
                  <c:v>810</c:v>
                </c:pt>
                <c:pt idx="151">
                  <c:v>810</c:v>
                </c:pt>
                <c:pt idx="152">
                  <c:v>810</c:v>
                </c:pt>
                <c:pt idx="153">
                  <c:v>810</c:v>
                </c:pt>
                <c:pt idx="154">
                  <c:v>810</c:v>
                </c:pt>
                <c:pt idx="155">
                  <c:v>810</c:v>
                </c:pt>
                <c:pt idx="156">
                  <c:v>810</c:v>
                </c:pt>
                <c:pt idx="157">
                  <c:v>810</c:v>
                </c:pt>
                <c:pt idx="158">
                  <c:v>810</c:v>
                </c:pt>
                <c:pt idx="159">
                  <c:v>810</c:v>
                </c:pt>
                <c:pt idx="160">
                  <c:v>810</c:v>
                </c:pt>
                <c:pt idx="161">
                  <c:v>810</c:v>
                </c:pt>
                <c:pt idx="162">
                  <c:v>810</c:v>
                </c:pt>
                <c:pt idx="163">
                  <c:v>810</c:v>
                </c:pt>
                <c:pt idx="164">
                  <c:v>810</c:v>
                </c:pt>
                <c:pt idx="165">
                  <c:v>810</c:v>
                </c:pt>
                <c:pt idx="166">
                  <c:v>810</c:v>
                </c:pt>
                <c:pt idx="167">
                  <c:v>810</c:v>
                </c:pt>
              </c:numCache>
            </c:numRef>
          </c:val>
          <c:extLst>
            <c:ext xmlns:c16="http://schemas.microsoft.com/office/drawing/2014/chart" uri="{C3380CC4-5D6E-409C-BE32-E72D297353CC}">
              <c16:uniqueId val="{00000000-B4F5-48AE-8AD9-3216A25B5C7A}"/>
            </c:ext>
          </c:extLst>
        </c:ser>
        <c:ser>
          <c:idx val="8"/>
          <c:order val="3"/>
          <c:tx>
            <c:v>CHP</c:v>
          </c:tx>
          <c:spPr>
            <a:solidFill>
              <a:srgbClr val="036566"/>
            </a:solidFill>
            <a:ln>
              <a:noFill/>
            </a:ln>
            <a:effectLst/>
          </c:spPr>
          <c:val>
            <c:numRef>
              <c:f>无灵活煤电!$G$2:$G$169</c:f>
              <c:numCache>
                <c:formatCode>0</c:formatCode>
                <c:ptCount val="168"/>
                <c:pt idx="0">
                  <c:v>1510.4078430347799</c:v>
                </c:pt>
                <c:pt idx="1">
                  <c:v>1530.3372546098699</c:v>
                </c:pt>
                <c:pt idx="2">
                  <c:v>1530.3372546098699</c:v>
                </c:pt>
                <c:pt idx="3">
                  <c:v>1540.00000003689</c:v>
                </c:pt>
                <c:pt idx="4">
                  <c:v>1669.9378504231099</c:v>
                </c:pt>
                <c:pt idx="5">
                  <c:v>1644.5270356055701</c:v>
                </c:pt>
                <c:pt idx="6">
                  <c:v>1726.0794907039101</c:v>
                </c:pt>
                <c:pt idx="7">
                  <c:v>1719.4620653934801</c:v>
                </c:pt>
                <c:pt idx="8">
                  <c:v>1777.4736402451799</c:v>
                </c:pt>
                <c:pt idx="9">
                  <c:v>1540.0538553295901</c:v>
                </c:pt>
                <c:pt idx="10">
                  <c:v>1462.09411775987</c:v>
                </c:pt>
                <c:pt idx="11">
                  <c:v>1462.09411775989</c:v>
                </c:pt>
                <c:pt idx="12">
                  <c:v>1442.76862765993</c:v>
                </c:pt>
                <c:pt idx="13">
                  <c:v>1433.10588225988</c:v>
                </c:pt>
                <c:pt idx="14">
                  <c:v>1433.10588225987</c:v>
                </c:pt>
                <c:pt idx="15">
                  <c:v>1433.10588225987</c:v>
                </c:pt>
                <c:pt idx="16">
                  <c:v>1442.7686276598599</c:v>
                </c:pt>
                <c:pt idx="17">
                  <c:v>1663.3659000090599</c:v>
                </c:pt>
                <c:pt idx="18">
                  <c:v>1787.2225259299901</c:v>
                </c:pt>
                <c:pt idx="19">
                  <c:v>1448.44541811452</c:v>
                </c:pt>
                <c:pt idx="20">
                  <c:v>1442.76862765991</c:v>
                </c:pt>
                <c:pt idx="21">
                  <c:v>1481.4196078597699</c:v>
                </c:pt>
                <c:pt idx="22">
                  <c:v>1500.7450983236799</c:v>
                </c:pt>
                <c:pt idx="23">
                  <c:v>1510.4078430173199</c:v>
                </c:pt>
                <c:pt idx="24">
                  <c:v>1630.44924048385</c:v>
                </c:pt>
                <c:pt idx="25">
                  <c:v>1675.2805634532499</c:v>
                </c:pt>
                <c:pt idx="26">
                  <c:v>1661.34671569997</c:v>
                </c:pt>
                <c:pt idx="27">
                  <c:v>1568.9403092064599</c:v>
                </c:pt>
                <c:pt idx="28">
                  <c:v>1530.3372546165101</c:v>
                </c:pt>
                <c:pt idx="29">
                  <c:v>1540.0000000144601</c:v>
                </c:pt>
                <c:pt idx="30">
                  <c:v>1575.4892781356</c:v>
                </c:pt>
                <c:pt idx="31">
                  <c:v>1528.2371210538099</c:v>
                </c:pt>
                <c:pt idx="32">
                  <c:v>1510.4078430166601</c:v>
                </c:pt>
                <c:pt idx="33">
                  <c:v>1481.41960786804</c:v>
                </c:pt>
                <c:pt idx="34">
                  <c:v>1606.2319439462501</c:v>
                </c:pt>
                <c:pt idx="35">
                  <c:v>1723.14982650961</c:v>
                </c:pt>
                <c:pt idx="36">
                  <c:v>1682.15450096581</c:v>
                </c:pt>
                <c:pt idx="37">
                  <c:v>1595.6536251093901</c:v>
                </c:pt>
                <c:pt idx="38">
                  <c:v>1437.7243773130499</c:v>
                </c:pt>
                <c:pt idx="39">
                  <c:v>1433.10588227012</c:v>
                </c:pt>
                <c:pt idx="40">
                  <c:v>1786.83897212683</c:v>
                </c:pt>
                <c:pt idx="41">
                  <c:v>1861.4529961415001</c:v>
                </c:pt>
                <c:pt idx="42">
                  <c:v>1771.0173489241699</c:v>
                </c:pt>
                <c:pt idx="43">
                  <c:v>1747.32010402592</c:v>
                </c:pt>
                <c:pt idx="44">
                  <c:v>1605.68449628844</c:v>
                </c:pt>
                <c:pt idx="45">
                  <c:v>1757.34891244357</c:v>
                </c:pt>
                <c:pt idx="46">
                  <c:v>1500.74509830579</c:v>
                </c:pt>
                <c:pt idx="47">
                  <c:v>1510.4078430058801</c:v>
                </c:pt>
                <c:pt idx="48">
                  <c:v>1510.40784360677</c:v>
                </c:pt>
                <c:pt idx="49">
                  <c:v>1530.3372552066101</c:v>
                </c:pt>
                <c:pt idx="50">
                  <c:v>1530.3372552066</c:v>
                </c:pt>
                <c:pt idx="51">
                  <c:v>1540.00000060662</c:v>
                </c:pt>
                <c:pt idx="52">
                  <c:v>1530.3372552066601</c:v>
                </c:pt>
                <c:pt idx="53">
                  <c:v>1540.0000006067</c:v>
                </c:pt>
                <c:pt idx="54">
                  <c:v>1588.6669909949001</c:v>
                </c:pt>
                <c:pt idx="55">
                  <c:v>1688.41941451151</c:v>
                </c:pt>
                <c:pt idx="56">
                  <c:v>1761.5530380564401</c:v>
                </c:pt>
                <c:pt idx="57">
                  <c:v>1649.97950717802</c:v>
                </c:pt>
                <c:pt idx="58">
                  <c:v>1673.5569342526701</c:v>
                </c:pt>
                <c:pt idx="59">
                  <c:v>1746.0731591229801</c:v>
                </c:pt>
                <c:pt idx="60">
                  <c:v>1698.8083299371001</c:v>
                </c:pt>
                <c:pt idx="61">
                  <c:v>1731.98770530154</c:v>
                </c:pt>
                <c:pt idx="62">
                  <c:v>1754.0812739323101</c:v>
                </c:pt>
                <c:pt idx="63">
                  <c:v>1433.1058828569501</c:v>
                </c:pt>
                <c:pt idx="64">
                  <c:v>1442.7686282572699</c:v>
                </c:pt>
                <c:pt idx="65">
                  <c:v>1682.12255841345</c:v>
                </c:pt>
                <c:pt idx="66">
                  <c:v>1763.6505377280801</c:v>
                </c:pt>
                <c:pt idx="67">
                  <c:v>1688.1273220190401</c:v>
                </c:pt>
                <c:pt idx="68">
                  <c:v>1714.7400135068201</c:v>
                </c:pt>
                <c:pt idx="69">
                  <c:v>1768.9876624544099</c:v>
                </c:pt>
                <c:pt idx="70">
                  <c:v>1702.36948485374</c:v>
                </c:pt>
                <c:pt idx="71">
                  <c:v>1687.9944154948801</c:v>
                </c:pt>
                <c:pt idx="72">
                  <c:v>1701.22759725942</c:v>
                </c:pt>
                <c:pt idx="73">
                  <c:v>1698.51949359847</c:v>
                </c:pt>
                <c:pt idx="74">
                  <c:v>1657.5805950537599</c:v>
                </c:pt>
                <c:pt idx="75">
                  <c:v>1657.9251380559101</c:v>
                </c:pt>
                <c:pt idx="76">
                  <c:v>1690.9449941678299</c:v>
                </c:pt>
                <c:pt idx="77">
                  <c:v>1732.11808431604</c:v>
                </c:pt>
                <c:pt idx="78">
                  <c:v>1761.72457018766</c:v>
                </c:pt>
                <c:pt idx="79">
                  <c:v>1746.7675283061301</c:v>
                </c:pt>
                <c:pt idx="80">
                  <c:v>1832.02096840237</c:v>
                </c:pt>
                <c:pt idx="81">
                  <c:v>1858.93337391859</c:v>
                </c:pt>
                <c:pt idx="82">
                  <c:v>1821.79777607752</c:v>
                </c:pt>
                <c:pt idx="83">
                  <c:v>1790.84574823254</c:v>
                </c:pt>
                <c:pt idx="84">
                  <c:v>1716.02271369961</c:v>
                </c:pt>
                <c:pt idx="85">
                  <c:v>1688.1411564888001</c:v>
                </c:pt>
                <c:pt idx="86">
                  <c:v>1739.19865078362</c:v>
                </c:pt>
                <c:pt idx="87">
                  <c:v>1749.6436139033699</c:v>
                </c:pt>
                <c:pt idx="88">
                  <c:v>1801.84340714737</c:v>
                </c:pt>
                <c:pt idx="89">
                  <c:v>1851.6514109439399</c:v>
                </c:pt>
                <c:pt idx="90">
                  <c:v>1848.37899411128</c:v>
                </c:pt>
                <c:pt idx="91">
                  <c:v>1808.7857860676299</c:v>
                </c:pt>
                <c:pt idx="92">
                  <c:v>1842.51346879421</c:v>
                </c:pt>
                <c:pt idx="93">
                  <c:v>1794.0054565540199</c:v>
                </c:pt>
                <c:pt idx="94">
                  <c:v>1620.1948627204399</c:v>
                </c:pt>
                <c:pt idx="95">
                  <c:v>1533.5908574100299</c:v>
                </c:pt>
                <c:pt idx="96">
                  <c:v>1582.9895496367501</c:v>
                </c:pt>
                <c:pt idx="97">
                  <c:v>1576.3792852951501</c:v>
                </c:pt>
                <c:pt idx="98">
                  <c:v>1530.3372546226201</c:v>
                </c:pt>
                <c:pt idx="99">
                  <c:v>1540.00000008131</c:v>
                </c:pt>
                <c:pt idx="100">
                  <c:v>1660.4989331034501</c:v>
                </c:pt>
                <c:pt idx="101">
                  <c:v>1714.2565677413399</c:v>
                </c:pt>
                <c:pt idx="102">
                  <c:v>1732.5891701087401</c:v>
                </c:pt>
                <c:pt idx="103">
                  <c:v>1732.02270159523</c:v>
                </c:pt>
                <c:pt idx="104">
                  <c:v>1822.2936312121501</c:v>
                </c:pt>
                <c:pt idx="105">
                  <c:v>1855.85688934768</c:v>
                </c:pt>
                <c:pt idx="106">
                  <c:v>1813.33308320175</c:v>
                </c:pt>
                <c:pt idx="107">
                  <c:v>1779.14638473843</c:v>
                </c:pt>
                <c:pt idx="108">
                  <c:v>1702.6128540958</c:v>
                </c:pt>
                <c:pt idx="109">
                  <c:v>1693.2054159382501</c:v>
                </c:pt>
                <c:pt idx="110">
                  <c:v>1726.0729740256299</c:v>
                </c:pt>
                <c:pt idx="111">
                  <c:v>1553.73538292188</c:v>
                </c:pt>
                <c:pt idx="112">
                  <c:v>1651.0003533961101</c:v>
                </c:pt>
                <c:pt idx="113">
                  <c:v>1725.1606687369699</c:v>
                </c:pt>
                <c:pt idx="114">
                  <c:v>1809.6601755500101</c:v>
                </c:pt>
                <c:pt idx="115">
                  <c:v>1768.2192224849</c:v>
                </c:pt>
                <c:pt idx="116">
                  <c:v>1756.5985404549599</c:v>
                </c:pt>
                <c:pt idx="117">
                  <c:v>1648.3650582934899</c:v>
                </c:pt>
                <c:pt idx="118">
                  <c:v>1623.47741681966</c:v>
                </c:pt>
                <c:pt idx="119">
                  <c:v>1551.59726487117</c:v>
                </c:pt>
                <c:pt idx="120">
                  <c:v>1567.4323808496699</c:v>
                </c:pt>
                <c:pt idx="121">
                  <c:v>1530.3372546069099</c:v>
                </c:pt>
                <c:pt idx="122">
                  <c:v>1530.3372546061</c:v>
                </c:pt>
                <c:pt idx="123">
                  <c:v>1562.2199900298201</c:v>
                </c:pt>
                <c:pt idx="124">
                  <c:v>1538.0488980054099</c:v>
                </c:pt>
                <c:pt idx="125">
                  <c:v>1543.0185606791999</c:v>
                </c:pt>
                <c:pt idx="126">
                  <c:v>1534.1731502016301</c:v>
                </c:pt>
                <c:pt idx="127">
                  <c:v>1618.2553100857999</c:v>
                </c:pt>
                <c:pt idx="128">
                  <c:v>1594.0121009347099</c:v>
                </c:pt>
                <c:pt idx="129">
                  <c:v>1546.6677265155699</c:v>
                </c:pt>
                <c:pt idx="130">
                  <c:v>1462.0941177569</c:v>
                </c:pt>
                <c:pt idx="131">
                  <c:v>1462.0941177569</c:v>
                </c:pt>
                <c:pt idx="132">
                  <c:v>1442.7686276569</c:v>
                </c:pt>
                <c:pt idx="133">
                  <c:v>1433.1058822569</c:v>
                </c:pt>
                <c:pt idx="134">
                  <c:v>1433.1058822569</c:v>
                </c:pt>
                <c:pt idx="135">
                  <c:v>1433.1058822569</c:v>
                </c:pt>
                <c:pt idx="136">
                  <c:v>1442.7686276569</c:v>
                </c:pt>
                <c:pt idx="137">
                  <c:v>1442.7686276569</c:v>
                </c:pt>
                <c:pt idx="138">
                  <c:v>1442.7686276569</c:v>
                </c:pt>
                <c:pt idx="139">
                  <c:v>1442.7686276569</c:v>
                </c:pt>
                <c:pt idx="140">
                  <c:v>1442.76862765691</c:v>
                </c:pt>
                <c:pt idx="141">
                  <c:v>1481.4196078569</c:v>
                </c:pt>
                <c:pt idx="142">
                  <c:v>1500.74509830691</c:v>
                </c:pt>
                <c:pt idx="143">
                  <c:v>1510.4078430069001</c:v>
                </c:pt>
                <c:pt idx="144">
                  <c:v>1510.40784305644</c:v>
                </c:pt>
                <c:pt idx="145">
                  <c:v>1530.33725465629</c:v>
                </c:pt>
                <c:pt idx="146">
                  <c:v>1530.3372546563301</c:v>
                </c:pt>
                <c:pt idx="147">
                  <c:v>1540.00000005585</c:v>
                </c:pt>
                <c:pt idx="148">
                  <c:v>1530.33725465525</c:v>
                </c:pt>
                <c:pt idx="149">
                  <c:v>1540.0000000533701</c:v>
                </c:pt>
                <c:pt idx="150">
                  <c:v>1530.3372546456001</c:v>
                </c:pt>
                <c:pt idx="151">
                  <c:v>1520.67450995013</c:v>
                </c:pt>
                <c:pt idx="152">
                  <c:v>1535.34147201478</c:v>
                </c:pt>
                <c:pt idx="153">
                  <c:v>1578.76182596884</c:v>
                </c:pt>
                <c:pt idx="154">
                  <c:v>1632.1829489638601</c:v>
                </c:pt>
                <c:pt idx="155">
                  <c:v>1672.91105194848</c:v>
                </c:pt>
                <c:pt idx="156">
                  <c:v>1462.59440728091</c:v>
                </c:pt>
                <c:pt idx="157">
                  <c:v>1435.44976330036</c:v>
                </c:pt>
                <c:pt idx="158">
                  <c:v>1569.61150748713</c:v>
                </c:pt>
                <c:pt idx="159">
                  <c:v>1539.40761417304</c:v>
                </c:pt>
                <c:pt idx="160">
                  <c:v>1585.6923747256701</c:v>
                </c:pt>
                <c:pt idx="161">
                  <c:v>1476.3332739038899</c:v>
                </c:pt>
                <c:pt idx="162">
                  <c:v>1566.77807390154</c:v>
                </c:pt>
                <c:pt idx="163">
                  <c:v>1707.9495327403699</c:v>
                </c:pt>
                <c:pt idx="164">
                  <c:v>1747.0687807934401</c:v>
                </c:pt>
                <c:pt idx="165">
                  <c:v>1722.290412439</c:v>
                </c:pt>
                <c:pt idx="166">
                  <c:v>1585.74685385108</c:v>
                </c:pt>
                <c:pt idx="167">
                  <c:v>1524.33982858436</c:v>
                </c:pt>
              </c:numCache>
            </c:numRef>
          </c:val>
          <c:extLst>
            <c:ext xmlns:c16="http://schemas.microsoft.com/office/drawing/2014/chart" uri="{C3380CC4-5D6E-409C-BE32-E72D297353CC}">
              <c16:uniqueId val="{00000001-B4F5-48AE-8AD9-3216A25B5C7A}"/>
            </c:ext>
          </c:extLst>
        </c:ser>
        <c:ser>
          <c:idx val="3"/>
          <c:order val="4"/>
          <c:tx>
            <c:v>Condensing</c:v>
          </c:tx>
          <c:spPr>
            <a:solidFill>
              <a:srgbClr val="049998"/>
            </a:solidFill>
            <a:ln>
              <a:noFill/>
            </a:ln>
            <a:effectLst/>
          </c:spPr>
          <c:val>
            <c:numRef>
              <c:f>无灵活煤电!$F$2:$F$169</c:f>
              <c:numCache>
                <c:formatCode>0</c:formatCode>
                <c:ptCount val="168"/>
                <c:pt idx="0">
                  <c:v>690.30841003376804</c:v>
                </c:pt>
                <c:pt idx="1">
                  <c:v>690.30841000987505</c:v>
                </c:pt>
                <c:pt idx="2">
                  <c:v>690.30841000987095</c:v>
                </c:pt>
                <c:pt idx="3">
                  <c:v>690.30841003682497</c:v>
                </c:pt>
                <c:pt idx="4">
                  <c:v>866.88054138620896</c:v>
                </c:pt>
                <c:pt idx="5">
                  <c:v>814.57004531230496</c:v>
                </c:pt>
                <c:pt idx="6">
                  <c:v>995.53986488079101</c:v>
                </c:pt>
                <c:pt idx="7">
                  <c:v>984.52759254204705</c:v>
                </c:pt>
                <c:pt idx="8">
                  <c:v>1111.9865572287599</c:v>
                </c:pt>
                <c:pt idx="9">
                  <c:v>752.84217321683002</c:v>
                </c:pt>
                <c:pt idx="10">
                  <c:v>690.30841000990802</c:v>
                </c:pt>
                <c:pt idx="11">
                  <c:v>690.30841000992496</c:v>
                </c:pt>
                <c:pt idx="12">
                  <c:v>690.30841000994997</c:v>
                </c:pt>
                <c:pt idx="13">
                  <c:v>690.30841000990097</c:v>
                </c:pt>
                <c:pt idx="14">
                  <c:v>690.30841000989005</c:v>
                </c:pt>
                <c:pt idx="15">
                  <c:v>690.30841000988801</c:v>
                </c:pt>
                <c:pt idx="16">
                  <c:v>690.30841000989597</c:v>
                </c:pt>
                <c:pt idx="17">
                  <c:v>944.65436258297905</c:v>
                </c:pt>
                <c:pt idx="18">
                  <c:v>1137.7671633329001</c:v>
                </c:pt>
                <c:pt idx="19">
                  <c:v>696.64231792380997</c:v>
                </c:pt>
                <c:pt idx="20">
                  <c:v>690.30841000992996</c:v>
                </c:pt>
                <c:pt idx="21">
                  <c:v>690.30841000967996</c:v>
                </c:pt>
                <c:pt idx="22">
                  <c:v>690.30841002366401</c:v>
                </c:pt>
                <c:pt idx="23">
                  <c:v>690.30841001745</c:v>
                </c:pt>
                <c:pt idx="24">
                  <c:v>824.88060512493496</c:v>
                </c:pt>
                <c:pt idx="25">
                  <c:v>877.778601566009</c:v>
                </c:pt>
                <c:pt idx="26">
                  <c:v>852.46223598755603</c:v>
                </c:pt>
                <c:pt idx="27">
                  <c:v>720.15174945461104</c:v>
                </c:pt>
                <c:pt idx="28">
                  <c:v>690.308410015861</c:v>
                </c:pt>
                <c:pt idx="29">
                  <c:v>690.30841001459999</c:v>
                </c:pt>
                <c:pt idx="30">
                  <c:v>739.15943005424003</c:v>
                </c:pt>
                <c:pt idx="31">
                  <c:v>698.50418084764397</c:v>
                </c:pt>
                <c:pt idx="32">
                  <c:v>690.308410015915</c:v>
                </c:pt>
                <c:pt idx="33">
                  <c:v>690.30841001627903</c:v>
                </c:pt>
                <c:pt idx="34">
                  <c:v>839.46582975788999</c:v>
                </c:pt>
                <c:pt idx="35">
                  <c:v>1039.5181454956</c:v>
                </c:pt>
                <c:pt idx="36">
                  <c:v>976.17011153302406</c:v>
                </c:pt>
                <c:pt idx="37">
                  <c:v>848.15015927589002</c:v>
                </c:pt>
                <c:pt idx="38">
                  <c:v>694.98765276304903</c:v>
                </c:pt>
                <c:pt idx="39">
                  <c:v>690.30841001963199</c:v>
                </c:pt>
                <c:pt idx="40">
                  <c:v>1132.9302859317299</c:v>
                </c:pt>
                <c:pt idx="41">
                  <c:v>1203.7743101273199</c:v>
                </c:pt>
                <c:pt idx="42">
                  <c:v>1115.67481585153</c:v>
                </c:pt>
                <c:pt idx="43">
                  <c:v>1083.3049286491901</c:v>
                </c:pt>
                <c:pt idx="44">
                  <c:v>867.39046071094401</c:v>
                </c:pt>
                <c:pt idx="45">
                  <c:v>1088.09215083605</c:v>
                </c:pt>
                <c:pt idx="46">
                  <c:v>690.30841000574503</c:v>
                </c:pt>
                <c:pt idx="47">
                  <c:v>690.30841000586202</c:v>
                </c:pt>
                <c:pt idx="48">
                  <c:v>690.30841060669695</c:v>
                </c:pt>
                <c:pt idx="49">
                  <c:v>690.30841060657099</c:v>
                </c:pt>
                <c:pt idx="50">
                  <c:v>690.30841060655996</c:v>
                </c:pt>
                <c:pt idx="51">
                  <c:v>690.30841060659304</c:v>
                </c:pt>
                <c:pt idx="52">
                  <c:v>690.30841060661703</c:v>
                </c:pt>
                <c:pt idx="53">
                  <c:v>690.30841060667001</c:v>
                </c:pt>
                <c:pt idx="54">
                  <c:v>757.62830602048803</c:v>
                </c:pt>
                <c:pt idx="55">
                  <c:v>915.91766614533105</c:v>
                </c:pt>
                <c:pt idx="56">
                  <c:v>1083.62528107252</c:v>
                </c:pt>
                <c:pt idx="57">
                  <c:v>885.02376191254302</c:v>
                </c:pt>
                <c:pt idx="58">
                  <c:v>946.09942817041895</c:v>
                </c:pt>
                <c:pt idx="59">
                  <c:v>1079.95528630029</c:v>
                </c:pt>
                <c:pt idx="60">
                  <c:v>1007.46499061641</c:v>
                </c:pt>
                <c:pt idx="61">
                  <c:v>1068.2535445534299</c:v>
                </c:pt>
                <c:pt idx="62">
                  <c:v>1099.13216551662</c:v>
                </c:pt>
                <c:pt idx="63">
                  <c:v>690.30841060674504</c:v>
                </c:pt>
                <c:pt idx="64">
                  <c:v>690.308410607111</c:v>
                </c:pt>
                <c:pt idx="65">
                  <c:v>978.75084699022796</c:v>
                </c:pt>
                <c:pt idx="66">
                  <c:v>1111.38208923709</c:v>
                </c:pt>
                <c:pt idx="67">
                  <c:v>994.82698137742102</c:v>
                </c:pt>
                <c:pt idx="68">
                  <c:v>1039.2138333606999</c:v>
                </c:pt>
                <c:pt idx="69">
                  <c:v>1107.7419870910301</c:v>
                </c:pt>
                <c:pt idx="70">
                  <c:v>968.59757467892598</c:v>
                </c:pt>
                <c:pt idx="71">
                  <c:v>922.99720882210499</c:v>
                </c:pt>
                <c:pt idx="72">
                  <c:v>955.20148300589301</c:v>
                </c:pt>
                <c:pt idx="73">
                  <c:v>920.13358459549102</c:v>
                </c:pt>
                <c:pt idx="74">
                  <c:v>842.60756501027299</c:v>
                </c:pt>
                <c:pt idx="75">
                  <c:v>832.00505880877597</c:v>
                </c:pt>
                <c:pt idx="76">
                  <c:v>907.02939128202001</c:v>
                </c:pt>
                <c:pt idx="77">
                  <c:v>998.19722433543302</c:v>
                </c:pt>
                <c:pt idx="78">
                  <c:v>1077.9694591206501</c:v>
                </c:pt>
                <c:pt idx="79">
                  <c:v>1050.4269834423101</c:v>
                </c:pt>
                <c:pt idx="80">
                  <c:v>1184.61541115879</c:v>
                </c:pt>
                <c:pt idx="81">
                  <c:v>1208.35731907118</c:v>
                </c:pt>
                <c:pt idx="82">
                  <c:v>1172.9708517362501</c:v>
                </c:pt>
                <c:pt idx="83">
                  <c:v>1140.0188889184799</c:v>
                </c:pt>
                <c:pt idx="84">
                  <c:v>1035.85999614862</c:v>
                </c:pt>
                <c:pt idx="85">
                  <c:v>991.88321982335401</c:v>
                </c:pt>
                <c:pt idx="86">
                  <c:v>1077.3570183119</c:v>
                </c:pt>
                <c:pt idx="87">
                  <c:v>1091.93284456433</c:v>
                </c:pt>
                <c:pt idx="88">
                  <c:v>1152.95558318028</c:v>
                </c:pt>
                <c:pt idx="89">
                  <c:v>1198.5836449354999</c:v>
                </c:pt>
                <c:pt idx="90">
                  <c:v>1196.2523043275201</c:v>
                </c:pt>
                <c:pt idx="91">
                  <c:v>1158.03856427344</c:v>
                </c:pt>
                <c:pt idx="92">
                  <c:v>1189.0333219593599</c:v>
                </c:pt>
                <c:pt idx="93">
                  <c:v>1138.78051416831</c:v>
                </c:pt>
                <c:pt idx="94">
                  <c:v>828.34321242542705</c:v>
                </c:pt>
                <c:pt idx="95">
                  <c:v>697.55393345566597</c:v>
                </c:pt>
                <c:pt idx="96">
                  <c:v>768.62599409818097</c:v>
                </c:pt>
                <c:pt idx="97">
                  <c:v>710.66476092993798</c:v>
                </c:pt>
                <c:pt idx="98">
                  <c:v>690.30841002262196</c:v>
                </c:pt>
                <c:pt idx="99">
                  <c:v>690.30841007961601</c:v>
                </c:pt>
                <c:pt idx="100">
                  <c:v>849.65804986501905</c:v>
                </c:pt>
                <c:pt idx="101">
                  <c:v>950.88658918626504</c:v>
                </c:pt>
                <c:pt idx="102">
                  <c:v>1009.35689131845</c:v>
                </c:pt>
                <c:pt idx="103">
                  <c:v>1015.833134904</c:v>
                </c:pt>
                <c:pt idx="104">
                  <c:v>1173.7008242777599</c:v>
                </c:pt>
                <c:pt idx="105">
                  <c:v>1206.2760832026599</c:v>
                </c:pt>
                <c:pt idx="106">
                  <c:v>1164.9611112868499</c:v>
                </c:pt>
                <c:pt idx="107">
                  <c:v>1125.7049096900701</c:v>
                </c:pt>
                <c:pt idx="108">
                  <c:v>1009.36384688848</c:v>
                </c:pt>
                <c:pt idx="109">
                  <c:v>998.39279542139104</c:v>
                </c:pt>
                <c:pt idx="110">
                  <c:v>1055.2249882894901</c:v>
                </c:pt>
                <c:pt idx="111">
                  <c:v>805.48765944780405</c:v>
                </c:pt>
                <c:pt idx="112">
                  <c:v>916.97494449322301</c:v>
                </c:pt>
                <c:pt idx="113">
                  <c:v>1051.22353180648</c:v>
                </c:pt>
                <c:pt idx="114">
                  <c:v>1160.9507381641499</c:v>
                </c:pt>
                <c:pt idx="115">
                  <c:v>1112.6445317545099</c:v>
                </c:pt>
                <c:pt idx="116">
                  <c:v>1096.82637953425</c:v>
                </c:pt>
                <c:pt idx="117">
                  <c:v>888.43711293737704</c:v>
                </c:pt>
                <c:pt idx="118">
                  <c:v>830.01802342060603</c:v>
                </c:pt>
                <c:pt idx="119">
                  <c:v>735.587031011504</c:v>
                </c:pt>
                <c:pt idx="120">
                  <c:v>752.54776266005297</c:v>
                </c:pt>
                <c:pt idx="121">
                  <c:v>690.30841000690998</c:v>
                </c:pt>
                <c:pt idx="122">
                  <c:v>690.30841000606699</c:v>
                </c:pt>
                <c:pt idx="123">
                  <c:v>712.78270336500998</c:v>
                </c:pt>
                <c:pt idx="124">
                  <c:v>697.69602646302701</c:v>
                </c:pt>
                <c:pt idx="125">
                  <c:v>693.44872037908794</c:v>
                </c:pt>
                <c:pt idx="126">
                  <c:v>694.48014512191003</c:v>
                </c:pt>
                <c:pt idx="127">
                  <c:v>800.95560395506902</c:v>
                </c:pt>
                <c:pt idx="128">
                  <c:v>777.93482749052998</c:v>
                </c:pt>
                <c:pt idx="129">
                  <c:v>757.75349696125295</c:v>
                </c:pt>
                <c:pt idx="130">
                  <c:v>690.30841000689895</c:v>
                </c:pt>
                <c:pt idx="131">
                  <c:v>690.30841000689804</c:v>
                </c:pt>
                <c:pt idx="132">
                  <c:v>690.30841000689702</c:v>
                </c:pt>
                <c:pt idx="133">
                  <c:v>690.30841000689702</c:v>
                </c:pt>
                <c:pt idx="134">
                  <c:v>690.30841000689804</c:v>
                </c:pt>
                <c:pt idx="135">
                  <c:v>690.30841000689804</c:v>
                </c:pt>
                <c:pt idx="136">
                  <c:v>690.30841000689804</c:v>
                </c:pt>
                <c:pt idx="137">
                  <c:v>690.30841000689895</c:v>
                </c:pt>
                <c:pt idx="138">
                  <c:v>690.30841000689895</c:v>
                </c:pt>
                <c:pt idx="139">
                  <c:v>690.308410006901</c:v>
                </c:pt>
                <c:pt idx="140">
                  <c:v>690.30841000690498</c:v>
                </c:pt>
                <c:pt idx="141">
                  <c:v>690.30841000689998</c:v>
                </c:pt>
                <c:pt idx="142">
                  <c:v>690.30841000691498</c:v>
                </c:pt>
                <c:pt idx="143">
                  <c:v>690.30841000689804</c:v>
                </c:pt>
                <c:pt idx="144">
                  <c:v>690.30841005609295</c:v>
                </c:pt>
                <c:pt idx="145">
                  <c:v>690.30841005607795</c:v>
                </c:pt>
                <c:pt idx="146">
                  <c:v>690.30841005591606</c:v>
                </c:pt>
                <c:pt idx="147">
                  <c:v>690.30841005575996</c:v>
                </c:pt>
                <c:pt idx="148">
                  <c:v>690.30841005452305</c:v>
                </c:pt>
                <c:pt idx="149">
                  <c:v>690.30841005627894</c:v>
                </c:pt>
                <c:pt idx="150">
                  <c:v>690.30841005650905</c:v>
                </c:pt>
                <c:pt idx="151">
                  <c:v>690.308410056355</c:v>
                </c:pt>
                <c:pt idx="152">
                  <c:v>717.595120389248</c:v>
                </c:pt>
                <c:pt idx="153">
                  <c:v>790.98637697994604</c:v>
                </c:pt>
                <c:pt idx="154">
                  <c:v>873.78409576968795</c:v>
                </c:pt>
                <c:pt idx="155">
                  <c:v>946.01204663016597</c:v>
                </c:pt>
                <c:pt idx="156">
                  <c:v>711.01514684820597</c:v>
                </c:pt>
                <c:pt idx="157">
                  <c:v>692.71307413764896</c:v>
                </c:pt>
                <c:pt idx="158">
                  <c:v>819.39053946617696</c:v>
                </c:pt>
                <c:pt idx="159">
                  <c:v>789.77651308420002</c:v>
                </c:pt>
                <c:pt idx="160">
                  <c:v>831.98006703093802</c:v>
                </c:pt>
                <c:pt idx="161">
                  <c:v>727.16373332468004</c:v>
                </c:pt>
                <c:pt idx="162">
                  <c:v>815.60623532324598</c:v>
                </c:pt>
                <c:pt idx="163">
                  <c:v>1028.3098562885</c:v>
                </c:pt>
                <c:pt idx="164">
                  <c:v>1085.1908255850301</c:v>
                </c:pt>
                <c:pt idx="165">
                  <c:v>1032.90922720095</c:v>
                </c:pt>
                <c:pt idx="166">
                  <c:v>781.34621708988402</c:v>
                </c:pt>
                <c:pt idx="167">
                  <c:v>705.07815501153402</c:v>
                </c:pt>
              </c:numCache>
            </c:numRef>
          </c:val>
          <c:extLst>
            <c:ext xmlns:c16="http://schemas.microsoft.com/office/drawing/2014/chart" uri="{C3380CC4-5D6E-409C-BE32-E72D297353CC}">
              <c16:uniqueId val="{00000002-B4F5-48AE-8AD9-3216A25B5C7A}"/>
            </c:ext>
          </c:extLst>
        </c:ser>
        <c:ser>
          <c:idx val="2"/>
          <c:order val="5"/>
          <c:tx>
            <c:v>Hydro</c:v>
          </c:tx>
          <c:spPr>
            <a:solidFill>
              <a:schemeClr val="accent5"/>
            </a:solidFill>
            <a:ln>
              <a:noFill/>
            </a:ln>
            <a:effectLst/>
          </c:spPr>
          <c:val>
            <c:numRef>
              <c:f>无灵活煤电!$D$2:$D$169</c:f>
              <c:numCache>
                <c:formatCode>0</c:formatCode>
                <c:ptCount val="168"/>
                <c:pt idx="0">
                  <c:v>6.0000000327528697</c:v>
                </c:pt>
                <c:pt idx="1">
                  <c:v>6.00000000965154</c:v>
                </c:pt>
                <c:pt idx="2">
                  <c:v>6.0000000096503099</c:v>
                </c:pt>
                <c:pt idx="3">
                  <c:v>6.00000003460495</c:v>
                </c:pt>
                <c:pt idx="4">
                  <c:v>31.926235472777002</c:v>
                </c:pt>
                <c:pt idx="5">
                  <c:v>31.245355168426101</c:v>
                </c:pt>
                <c:pt idx="6">
                  <c:v>32.862659508752799</c:v>
                </c:pt>
                <c:pt idx="7">
                  <c:v>33.618900930819699</c:v>
                </c:pt>
                <c:pt idx="8">
                  <c:v>34.298130855270102</c:v>
                </c:pt>
                <c:pt idx="9">
                  <c:v>28.9286421033582</c:v>
                </c:pt>
                <c:pt idx="10">
                  <c:v>6.0000000096599901</c:v>
                </c:pt>
                <c:pt idx="11">
                  <c:v>6.0000000096685602</c:v>
                </c:pt>
                <c:pt idx="12">
                  <c:v>6.0000000096856496</c:v>
                </c:pt>
                <c:pt idx="13">
                  <c:v>6.0000000096622896</c:v>
                </c:pt>
                <c:pt idx="14">
                  <c:v>6.0000000096567803</c:v>
                </c:pt>
                <c:pt idx="15">
                  <c:v>6.0000000096556203</c:v>
                </c:pt>
                <c:pt idx="16">
                  <c:v>6.0000000096562598</c:v>
                </c:pt>
                <c:pt idx="17">
                  <c:v>32.856627815604298</c:v>
                </c:pt>
                <c:pt idx="18">
                  <c:v>34.817488730651498</c:v>
                </c:pt>
                <c:pt idx="19">
                  <c:v>9.4459591895107007</c:v>
                </c:pt>
                <c:pt idx="20">
                  <c:v>6.0000000096763504</c:v>
                </c:pt>
                <c:pt idx="21">
                  <c:v>6.0000000096300896</c:v>
                </c:pt>
                <c:pt idx="22">
                  <c:v>6.0000000226911796</c:v>
                </c:pt>
                <c:pt idx="23">
                  <c:v>6.0000000163812803</c:v>
                </c:pt>
                <c:pt idx="24">
                  <c:v>18.443669680202898</c:v>
                </c:pt>
                <c:pt idx="25">
                  <c:v>18.979366796070899</c:v>
                </c:pt>
                <c:pt idx="26">
                  <c:v>18.846858432232999</c:v>
                </c:pt>
                <c:pt idx="27">
                  <c:v>14.892694058298799</c:v>
                </c:pt>
                <c:pt idx="28">
                  <c:v>6.0000000129390898</c:v>
                </c:pt>
                <c:pt idx="29">
                  <c:v>6.0000000090891898</c:v>
                </c:pt>
                <c:pt idx="30">
                  <c:v>16.120837469259399</c:v>
                </c:pt>
                <c:pt idx="31">
                  <c:v>11.342456787488601</c:v>
                </c:pt>
                <c:pt idx="32">
                  <c:v>6.0000000132844002</c:v>
                </c:pt>
                <c:pt idx="33">
                  <c:v>6.0000000138467398</c:v>
                </c:pt>
                <c:pt idx="34">
                  <c:v>18.415856060443101</c:v>
                </c:pt>
                <c:pt idx="35">
                  <c:v>20.471839829439499</c:v>
                </c:pt>
                <c:pt idx="36">
                  <c:v>19.847263307942701</c:v>
                </c:pt>
                <c:pt idx="37">
                  <c:v>18.6613097997719</c:v>
                </c:pt>
                <c:pt idx="38">
                  <c:v>9.8409669849162604</c:v>
                </c:pt>
                <c:pt idx="39">
                  <c:v>6.0000000129708599</c:v>
                </c:pt>
                <c:pt idx="40">
                  <c:v>22.858203031722201</c:v>
                </c:pt>
                <c:pt idx="41">
                  <c:v>26.7928409641382</c:v>
                </c:pt>
                <c:pt idx="42">
                  <c:v>22.235374221436299</c:v>
                </c:pt>
                <c:pt idx="43">
                  <c:v>20.731572533490901</c:v>
                </c:pt>
                <c:pt idx="44">
                  <c:v>18.3920962704007</c:v>
                </c:pt>
                <c:pt idx="45">
                  <c:v>21.1267936940501</c:v>
                </c:pt>
                <c:pt idx="46">
                  <c:v>6.0000000049586397</c:v>
                </c:pt>
                <c:pt idx="47">
                  <c:v>6.0000000051186602</c:v>
                </c:pt>
                <c:pt idx="48">
                  <c:v>6.0000006020984804</c:v>
                </c:pt>
                <c:pt idx="49">
                  <c:v>6.0000006020405197</c:v>
                </c:pt>
                <c:pt idx="50">
                  <c:v>6.0000006020357697</c:v>
                </c:pt>
                <c:pt idx="51">
                  <c:v>6.0000006020574599</c:v>
                </c:pt>
                <c:pt idx="52">
                  <c:v>6.0000006020737997</c:v>
                </c:pt>
                <c:pt idx="53">
                  <c:v>6.0000006021034196</c:v>
                </c:pt>
                <c:pt idx="54">
                  <c:v>14.964817286831099</c:v>
                </c:pt>
                <c:pt idx="55">
                  <c:v>17.8978426850544</c:v>
                </c:pt>
                <c:pt idx="56">
                  <c:v>21.474615758876201</c:v>
                </c:pt>
                <c:pt idx="57">
                  <c:v>17.859653930316799</c:v>
                </c:pt>
                <c:pt idx="58">
                  <c:v>18.659515346328799</c:v>
                </c:pt>
                <c:pt idx="59">
                  <c:v>21.350976461220601</c:v>
                </c:pt>
                <c:pt idx="60">
                  <c:v>19.994540616088301</c:v>
                </c:pt>
                <c:pt idx="61">
                  <c:v>21.253567009306199</c:v>
                </c:pt>
                <c:pt idx="62">
                  <c:v>21.825664988187299</c:v>
                </c:pt>
                <c:pt idx="63">
                  <c:v>6.00000060212344</c:v>
                </c:pt>
                <c:pt idx="64">
                  <c:v>6.0000006023051604</c:v>
                </c:pt>
                <c:pt idx="65">
                  <c:v>18.992145089105101</c:v>
                </c:pt>
                <c:pt idx="66">
                  <c:v>22.181388054256502</c:v>
                </c:pt>
                <c:pt idx="67">
                  <c:v>18.496384217506201</c:v>
                </c:pt>
                <c:pt idx="68">
                  <c:v>19.242639466632699</c:v>
                </c:pt>
                <c:pt idx="69">
                  <c:v>21.093891990313999</c:v>
                </c:pt>
                <c:pt idx="70">
                  <c:v>18.4978952290443</c:v>
                </c:pt>
                <c:pt idx="71">
                  <c:v>18.214456300454</c:v>
                </c:pt>
                <c:pt idx="72">
                  <c:v>14.3306796522263</c:v>
                </c:pt>
                <c:pt idx="73">
                  <c:v>14.034764126212201</c:v>
                </c:pt>
                <c:pt idx="74">
                  <c:v>13.612235266726</c:v>
                </c:pt>
                <c:pt idx="75">
                  <c:v>13.4527945745737</c:v>
                </c:pt>
                <c:pt idx="76">
                  <c:v>13.9323187934862</c:v>
                </c:pt>
                <c:pt idx="77">
                  <c:v>14.279262268014399</c:v>
                </c:pt>
                <c:pt idx="78">
                  <c:v>14.498256602190599</c:v>
                </c:pt>
                <c:pt idx="79">
                  <c:v>14.307828502484799</c:v>
                </c:pt>
                <c:pt idx="80">
                  <c:v>17.047030306156898</c:v>
                </c:pt>
                <c:pt idx="81">
                  <c:v>18.669556062940099</c:v>
                </c:pt>
                <c:pt idx="82">
                  <c:v>16.605790799392501</c:v>
                </c:pt>
                <c:pt idx="83">
                  <c:v>15.6035751577512</c:v>
                </c:pt>
                <c:pt idx="84">
                  <c:v>14.3765023665476</c:v>
                </c:pt>
                <c:pt idx="85">
                  <c:v>14.133508218285</c:v>
                </c:pt>
                <c:pt idx="86">
                  <c:v>14.5674187813987</c:v>
                </c:pt>
                <c:pt idx="87">
                  <c:v>14.767859648013999</c:v>
                </c:pt>
                <c:pt idx="88">
                  <c:v>15.9765607734823</c:v>
                </c:pt>
                <c:pt idx="89">
                  <c:v>17.860564737840299</c:v>
                </c:pt>
                <c:pt idx="90">
                  <c:v>17.6451640897874</c:v>
                </c:pt>
                <c:pt idx="91">
                  <c:v>15.5438084577306</c:v>
                </c:pt>
                <c:pt idx="92">
                  <c:v>16.601465006583702</c:v>
                </c:pt>
                <c:pt idx="93">
                  <c:v>14.946959764989</c:v>
                </c:pt>
                <c:pt idx="94">
                  <c:v>13.121627931938701</c:v>
                </c:pt>
                <c:pt idx="95">
                  <c:v>10.084467950228699</c:v>
                </c:pt>
                <c:pt idx="96">
                  <c:v>13.645438313003099</c:v>
                </c:pt>
                <c:pt idx="97">
                  <c:v>12.494738643946899</c:v>
                </c:pt>
                <c:pt idx="98">
                  <c:v>6.0000000225298198</c:v>
                </c:pt>
                <c:pt idx="99">
                  <c:v>6.00000007570039</c:v>
                </c:pt>
                <c:pt idx="100">
                  <c:v>14.4294684479664</c:v>
                </c:pt>
                <c:pt idx="101">
                  <c:v>15.0415024052049</c:v>
                </c:pt>
                <c:pt idx="102">
                  <c:v>15.3633588782921</c:v>
                </c:pt>
                <c:pt idx="103">
                  <c:v>15.4540589510953</c:v>
                </c:pt>
                <c:pt idx="104">
                  <c:v>19.231858728600301</c:v>
                </c:pt>
                <c:pt idx="105">
                  <c:v>21.373294774012699</c:v>
                </c:pt>
                <c:pt idx="106">
                  <c:v>18.891628811754899</c:v>
                </c:pt>
                <c:pt idx="107">
                  <c:v>17.509371130040201</c:v>
                </c:pt>
                <c:pt idx="108">
                  <c:v>15.7808760322024</c:v>
                </c:pt>
                <c:pt idx="109">
                  <c:v>15.633639134908799</c:v>
                </c:pt>
                <c:pt idx="110">
                  <c:v>16.056448688757399</c:v>
                </c:pt>
                <c:pt idx="111">
                  <c:v>14.1518713135087</c:v>
                </c:pt>
                <c:pt idx="112">
                  <c:v>14.9369710466373</c:v>
                </c:pt>
                <c:pt idx="113">
                  <c:v>15.998986496858301</c:v>
                </c:pt>
                <c:pt idx="114">
                  <c:v>18.466860344939501</c:v>
                </c:pt>
                <c:pt idx="115">
                  <c:v>16.4005400803314</c:v>
                </c:pt>
                <c:pt idx="116">
                  <c:v>16.041360898993599</c:v>
                </c:pt>
                <c:pt idx="117">
                  <c:v>14.433156025380899</c:v>
                </c:pt>
                <c:pt idx="118">
                  <c:v>14.0763575260314</c:v>
                </c:pt>
                <c:pt idx="119">
                  <c:v>12.588213201150401</c:v>
                </c:pt>
                <c:pt idx="120">
                  <c:v>39.954038563436598</c:v>
                </c:pt>
                <c:pt idx="121">
                  <c:v>6.0000000068006401</c:v>
                </c:pt>
                <c:pt idx="122">
                  <c:v>6.0000000065241403</c:v>
                </c:pt>
                <c:pt idx="123">
                  <c:v>40.559936951125103</c:v>
                </c:pt>
                <c:pt idx="124">
                  <c:v>36.636802080505603</c:v>
                </c:pt>
                <c:pt idx="125">
                  <c:v>10.9889999518964</c:v>
                </c:pt>
                <c:pt idx="126">
                  <c:v>16.6996345724611</c:v>
                </c:pt>
                <c:pt idx="127">
                  <c:v>39.553525878036702</c:v>
                </c:pt>
                <c:pt idx="128">
                  <c:v>39.6394722977507</c:v>
                </c:pt>
                <c:pt idx="129">
                  <c:v>39.967589588325303</c:v>
                </c:pt>
                <c:pt idx="130">
                  <c:v>6.0000000067616401</c:v>
                </c:pt>
                <c:pt idx="131">
                  <c:v>6.0000000067608701</c:v>
                </c:pt>
                <c:pt idx="132">
                  <c:v>6.0000000067605397</c:v>
                </c:pt>
                <c:pt idx="133">
                  <c:v>6.0000000067605503</c:v>
                </c:pt>
                <c:pt idx="134">
                  <c:v>6.0000000067607697</c:v>
                </c:pt>
                <c:pt idx="135">
                  <c:v>6.0000000067607999</c:v>
                </c:pt>
                <c:pt idx="136">
                  <c:v>6.0000000067613204</c:v>
                </c:pt>
                <c:pt idx="137">
                  <c:v>6.0000000067621597</c:v>
                </c:pt>
                <c:pt idx="138">
                  <c:v>6.0000000067629999</c:v>
                </c:pt>
                <c:pt idx="139">
                  <c:v>6.0000000067653101</c:v>
                </c:pt>
                <c:pt idx="140">
                  <c:v>6.0000000067712103</c:v>
                </c:pt>
                <c:pt idx="141">
                  <c:v>6.0000000067650401</c:v>
                </c:pt>
                <c:pt idx="142">
                  <c:v>6.0000000067987704</c:v>
                </c:pt>
                <c:pt idx="143">
                  <c:v>6.00000000676176</c:v>
                </c:pt>
                <c:pt idx="144">
                  <c:v>6.0000000464446899</c:v>
                </c:pt>
                <c:pt idx="145">
                  <c:v>6.0000000457015004</c:v>
                </c:pt>
                <c:pt idx="146">
                  <c:v>6.00000004571978</c:v>
                </c:pt>
                <c:pt idx="147">
                  <c:v>6.0000000457375</c:v>
                </c:pt>
                <c:pt idx="148">
                  <c:v>6.0000000462199701</c:v>
                </c:pt>
                <c:pt idx="149">
                  <c:v>6.0000000459584699</c:v>
                </c:pt>
                <c:pt idx="150">
                  <c:v>6.0000000468083803</c:v>
                </c:pt>
                <c:pt idx="151">
                  <c:v>6.00000004600557</c:v>
                </c:pt>
                <c:pt idx="152">
                  <c:v>16.2149179213914</c:v>
                </c:pt>
                <c:pt idx="153">
                  <c:v>20.867157900914201</c:v>
                </c:pt>
                <c:pt idx="154">
                  <c:v>22.1952354637592</c:v>
                </c:pt>
                <c:pt idx="155">
                  <c:v>22.946717646928601</c:v>
                </c:pt>
                <c:pt idx="156">
                  <c:v>15.109268278717201</c:v>
                </c:pt>
                <c:pt idx="157">
                  <c:v>7.9539789397902902</c:v>
                </c:pt>
                <c:pt idx="158">
                  <c:v>21.573168514370298</c:v>
                </c:pt>
                <c:pt idx="159">
                  <c:v>21.0092087314681</c:v>
                </c:pt>
                <c:pt idx="160">
                  <c:v>21.687719072255799</c:v>
                </c:pt>
                <c:pt idx="161">
                  <c:v>17.042737128715899</c:v>
                </c:pt>
                <c:pt idx="162">
                  <c:v>21.423211123802201</c:v>
                </c:pt>
                <c:pt idx="163">
                  <c:v>23.216142743422299</c:v>
                </c:pt>
                <c:pt idx="164">
                  <c:v>24.131235047699899</c:v>
                </c:pt>
                <c:pt idx="165">
                  <c:v>23.3598913539264</c:v>
                </c:pt>
                <c:pt idx="166">
                  <c:v>20.469549685987801</c:v>
                </c:pt>
                <c:pt idx="167">
                  <c:v>12.7998600376956</c:v>
                </c:pt>
              </c:numCache>
            </c:numRef>
          </c:val>
          <c:extLst>
            <c:ext xmlns:c16="http://schemas.microsoft.com/office/drawing/2014/chart" uri="{C3380CC4-5D6E-409C-BE32-E72D297353CC}">
              <c16:uniqueId val="{00000003-B4F5-48AE-8AD9-3216A25B5C7A}"/>
            </c:ext>
          </c:extLst>
        </c:ser>
        <c:ser>
          <c:idx val="4"/>
          <c:order val="6"/>
          <c:tx>
            <c:v>Wind</c:v>
          </c:tx>
          <c:spPr>
            <a:solidFill>
              <a:srgbClr val="92D050"/>
            </a:solidFill>
            <a:ln>
              <a:noFill/>
            </a:ln>
            <a:effectLst/>
          </c:spPr>
          <c:val>
            <c:numRef>
              <c:f>无灵活煤电!$I$2:$I$169</c:f>
              <c:numCache>
                <c:formatCode>0</c:formatCode>
                <c:ptCount val="168"/>
                <c:pt idx="0">
                  <c:v>558.78167171046357</c:v>
                </c:pt>
                <c:pt idx="1">
                  <c:v>551.08493536166191</c:v>
                </c:pt>
                <c:pt idx="2">
                  <c:v>515.14833536163997</c:v>
                </c:pt>
                <c:pt idx="3">
                  <c:v>450.25795860706546</c:v>
                </c:pt>
                <c:pt idx="4">
                  <c:v>60.034394472976224</c:v>
                </c:pt>
                <c:pt idx="5">
                  <c:v>249.37363861080667</c:v>
                </c:pt>
                <c:pt idx="6">
                  <c:v>85.433561369510088</c:v>
                </c:pt>
                <c:pt idx="7">
                  <c:v>62.343409645399802</c:v>
                </c:pt>
                <c:pt idx="8">
                  <c:v>85.433561369533493</c:v>
                </c:pt>
                <c:pt idx="9">
                  <c:v>780.44712826590865</c:v>
                </c:pt>
                <c:pt idx="10">
                  <c:v>1029.18638075836</c:v>
                </c:pt>
                <c:pt idx="11">
                  <c:v>950.46096160605202</c:v>
                </c:pt>
                <c:pt idx="12">
                  <c:v>786.61675213952503</c:v>
                </c:pt>
                <c:pt idx="13">
                  <c:v>788.59203617586707</c:v>
                </c:pt>
                <c:pt idx="14">
                  <c:v>887.0997568438429</c:v>
                </c:pt>
                <c:pt idx="15">
                  <c:v>910.58270473862603</c:v>
                </c:pt>
                <c:pt idx="16">
                  <c:v>1028.199001115451</c:v>
                </c:pt>
                <c:pt idx="17">
                  <c:v>397.15060964531267</c:v>
                </c:pt>
                <c:pt idx="18">
                  <c:v>94.669622059196826</c:v>
                </c:pt>
                <c:pt idx="19">
                  <c:v>868.18970481760471</c:v>
                </c:pt>
                <c:pt idx="20">
                  <c:v>1159.582962294372</c:v>
                </c:pt>
                <c:pt idx="21">
                  <c:v>1084.9953820951418</c:v>
                </c:pt>
                <c:pt idx="22">
                  <c:v>604.96197515550978</c:v>
                </c:pt>
                <c:pt idx="23">
                  <c:v>676.54144549759826</c:v>
                </c:pt>
                <c:pt idx="24">
                  <c:v>189.33924413210295</c:v>
                </c:pt>
                <c:pt idx="25">
                  <c:v>55.416364132260448</c:v>
                </c:pt>
                <c:pt idx="26">
                  <c:v>60.034394477071835</c:v>
                </c:pt>
                <c:pt idx="27">
                  <c:v>332.49818482147066</c:v>
                </c:pt>
                <c:pt idx="28">
                  <c:v>480.27515585297863</c:v>
                </c:pt>
                <c:pt idx="29">
                  <c:v>542.61856550687139</c:v>
                </c:pt>
                <c:pt idx="30">
                  <c:v>517.21939861471719</c:v>
                </c:pt>
                <c:pt idx="31">
                  <c:v>586.48985378726866</c:v>
                </c:pt>
                <c:pt idx="32">
                  <c:v>900.51591723215449</c:v>
                </c:pt>
                <c:pt idx="33">
                  <c:v>1032.1297820597351</c:v>
                </c:pt>
                <c:pt idx="34">
                  <c:v>614.19803585621253</c:v>
                </c:pt>
                <c:pt idx="35">
                  <c:v>237.82856275284587</c:v>
                </c:pt>
                <c:pt idx="36">
                  <c:v>147.7769710287196</c:v>
                </c:pt>
                <c:pt idx="37">
                  <c:v>380.98750344243319</c:v>
                </c:pt>
                <c:pt idx="38">
                  <c:v>805.84629516888742</c:v>
                </c:pt>
                <c:pt idx="39">
                  <c:v>868.18970481887163</c:v>
                </c:pt>
                <c:pt idx="40">
                  <c:v>122.37780413223041</c:v>
                </c:pt>
                <c:pt idx="41">
                  <c:v>32.326212408286814</c:v>
                </c:pt>
                <c:pt idx="42">
                  <c:v>228.5925020632198</c:v>
                </c:pt>
                <c:pt idx="43">
                  <c:v>253.99166895975395</c:v>
                </c:pt>
                <c:pt idx="44">
                  <c:v>651.14227861483778</c:v>
                </c:pt>
                <c:pt idx="45">
                  <c:v>203.19333516666609</c:v>
                </c:pt>
                <c:pt idx="46">
                  <c:v>790.68039167071709</c:v>
                </c:pt>
                <c:pt idx="47">
                  <c:v>673.38154696853792</c:v>
                </c:pt>
                <c:pt idx="48">
                  <c:v>521.60901886986903</c:v>
                </c:pt>
                <c:pt idx="49">
                  <c:v>468.3029279966371</c:v>
                </c:pt>
                <c:pt idx="50">
                  <c:v>434.36402564901198</c:v>
                </c:pt>
                <c:pt idx="51">
                  <c:v>463.89424644261294</c:v>
                </c:pt>
                <c:pt idx="52">
                  <c:v>480.313680757528</c:v>
                </c:pt>
                <c:pt idx="53">
                  <c:v>592.86524492502303</c:v>
                </c:pt>
                <c:pt idx="54">
                  <c:v>447.94894284064918</c:v>
                </c:pt>
                <c:pt idx="55">
                  <c:v>161.63106146261518</c:v>
                </c:pt>
                <c:pt idx="56">
                  <c:v>150.08598560094649</c:v>
                </c:pt>
                <c:pt idx="57">
                  <c:v>565.70871663455796</c:v>
                </c:pt>
                <c:pt idx="58">
                  <c:v>445.63992766922564</c:v>
                </c:pt>
                <c:pt idx="59">
                  <c:v>198.57530422148193</c:v>
                </c:pt>
                <c:pt idx="60">
                  <c:v>143.15894008353251</c:v>
                </c:pt>
                <c:pt idx="61">
                  <c:v>43.871287671209721</c:v>
                </c:pt>
                <c:pt idx="62">
                  <c:v>50.798333188280871</c:v>
                </c:pt>
                <c:pt idx="63">
                  <c:v>952.44620738753497</c:v>
                </c:pt>
                <c:pt idx="64">
                  <c:v>1058.28566198266</c:v>
                </c:pt>
                <c:pt idx="65">
                  <c:v>434.09485180722567</c:v>
                </c:pt>
                <c:pt idx="66">
                  <c:v>230.90151663531611</c:v>
                </c:pt>
                <c:pt idx="67">
                  <c:v>399.45962422105441</c:v>
                </c:pt>
                <c:pt idx="68">
                  <c:v>360.20636629014234</c:v>
                </c:pt>
                <c:pt idx="69">
                  <c:v>191.64825870437053</c:v>
                </c:pt>
                <c:pt idx="70">
                  <c:v>129.30484904906598</c:v>
                </c:pt>
                <c:pt idx="71">
                  <c:v>55.416363532750111</c:v>
                </c:pt>
                <c:pt idx="72">
                  <c:v>6.9270453894918917</c:v>
                </c:pt>
                <c:pt idx="73">
                  <c:v>9.2360605613021356</c:v>
                </c:pt>
                <c:pt idx="74">
                  <c:v>92.360606766430195</c:v>
                </c:pt>
                <c:pt idx="75">
                  <c:v>138.54091021460195</c:v>
                </c:pt>
                <c:pt idx="76">
                  <c:v>30.017197111673916</c:v>
                </c:pt>
                <c:pt idx="77">
                  <c:v>4.6180302181884239</c:v>
                </c:pt>
                <c:pt idx="78">
                  <c:v>2.3090150492590023</c:v>
                </c:pt>
                <c:pt idx="79">
                  <c:v>9.2360605613345985</c:v>
                </c:pt>
                <c:pt idx="80">
                  <c:v>13.854090905747038</c:v>
                </c:pt>
                <c:pt idx="81">
                  <c:v>23.090151595043888</c:v>
                </c:pt>
                <c:pt idx="82">
                  <c:v>27.70818193956752</c:v>
                </c:pt>
                <c:pt idx="83">
                  <c:v>43.871288146149652</c:v>
                </c:pt>
                <c:pt idx="84">
                  <c:v>43.871288146052642</c:v>
                </c:pt>
                <c:pt idx="85">
                  <c:v>78.506515732056073</c:v>
                </c:pt>
                <c:pt idx="86">
                  <c:v>32.326212284156995</c:v>
                </c:pt>
                <c:pt idx="87">
                  <c:v>27.708181939442905</c:v>
                </c:pt>
                <c:pt idx="88">
                  <c:v>53.107348835746926</c:v>
                </c:pt>
                <c:pt idx="89">
                  <c:v>57.725379180689302</c:v>
                </c:pt>
                <c:pt idx="90">
                  <c:v>96.978637111575338</c:v>
                </c:pt>
                <c:pt idx="91">
                  <c:v>143.15894055966797</c:v>
                </c:pt>
                <c:pt idx="92">
                  <c:v>113.14174331842817</c:v>
                </c:pt>
                <c:pt idx="93">
                  <c:v>177.79416814581603</c:v>
                </c:pt>
                <c:pt idx="94">
                  <c:v>394.84159435241304</c:v>
                </c:pt>
                <c:pt idx="95">
                  <c:v>507.98333779887474</c:v>
                </c:pt>
                <c:pt idx="96">
                  <c:v>307.0990179084248</c:v>
                </c:pt>
                <c:pt idx="97">
                  <c:v>337.11621514980044</c:v>
                </c:pt>
                <c:pt idx="98">
                  <c:v>494.30433531145553</c:v>
                </c:pt>
                <c:pt idx="99">
                  <c:v>517.21939858963549</c:v>
                </c:pt>
                <c:pt idx="100">
                  <c:v>106.21469790843751</c:v>
                </c:pt>
                <c:pt idx="101">
                  <c:v>57.725379287758706</c:v>
                </c:pt>
                <c:pt idx="102">
                  <c:v>87.742576529133231</c:v>
                </c:pt>
                <c:pt idx="103">
                  <c:v>46.180303425695733</c:v>
                </c:pt>
                <c:pt idx="104">
                  <c:v>20.781136529179506</c:v>
                </c:pt>
                <c:pt idx="105">
                  <c:v>18.47212135677891</c:v>
                </c:pt>
                <c:pt idx="106">
                  <c:v>30.017197218818069</c:v>
                </c:pt>
                <c:pt idx="107">
                  <c:v>27.708182046403838</c:v>
                </c:pt>
                <c:pt idx="108">
                  <c:v>34.635227563633691</c:v>
                </c:pt>
                <c:pt idx="109">
                  <c:v>39.253257908457499</c:v>
                </c:pt>
                <c:pt idx="110">
                  <c:v>32.326212391223137</c:v>
                </c:pt>
                <c:pt idx="111">
                  <c:v>477.96614066704683</c:v>
                </c:pt>
                <c:pt idx="112">
                  <c:v>417.93174618429424</c:v>
                </c:pt>
                <c:pt idx="113">
                  <c:v>316.33507859809146</c:v>
                </c:pt>
                <c:pt idx="114">
                  <c:v>154.70401652913455</c:v>
                </c:pt>
                <c:pt idx="115">
                  <c:v>212.4293958394743</c:v>
                </c:pt>
                <c:pt idx="116">
                  <c:v>274.7728054946445</c:v>
                </c:pt>
                <c:pt idx="117">
                  <c:v>556.47265652911938</c:v>
                </c:pt>
                <c:pt idx="118">
                  <c:v>367.13341239118671</c:v>
                </c:pt>
                <c:pt idx="119">
                  <c:v>420.24076135668457</c:v>
                </c:pt>
                <c:pt idx="120">
                  <c:v>307.09901792413353</c:v>
                </c:pt>
                <c:pt idx="121">
                  <c:v>524.74043537295847</c:v>
                </c:pt>
                <c:pt idx="122">
                  <c:v>489.09333538419105</c:v>
                </c:pt>
                <c:pt idx="123">
                  <c:v>307.0990179241229</c:v>
                </c:pt>
                <c:pt idx="124">
                  <c:v>355.58833654493856</c:v>
                </c:pt>
                <c:pt idx="125">
                  <c:v>489.51121654503334</c:v>
                </c:pt>
                <c:pt idx="126">
                  <c:v>598.0349296484809</c:v>
                </c:pt>
                <c:pt idx="127">
                  <c:v>304.79000275172081</c:v>
                </c:pt>
                <c:pt idx="128">
                  <c:v>574.9447779241325</c:v>
                </c:pt>
                <c:pt idx="129">
                  <c:v>699.63159723447438</c:v>
                </c:pt>
                <c:pt idx="130">
                  <c:v>940.21611110878507</c:v>
                </c:pt>
                <c:pt idx="131">
                  <c:v>853.05481537673518</c:v>
                </c:pt>
                <c:pt idx="132">
                  <c:v>674.88896155489408</c:v>
                </c:pt>
                <c:pt idx="133">
                  <c:v>670.83938563157903</c:v>
                </c:pt>
                <c:pt idx="134">
                  <c:v>785.54760081451604</c:v>
                </c:pt>
                <c:pt idx="135">
                  <c:v>791.77866220404098</c:v>
                </c:pt>
                <c:pt idx="136">
                  <c:v>923.26829697134599</c:v>
                </c:pt>
                <c:pt idx="137">
                  <c:v>1012.949324548367</c:v>
                </c:pt>
                <c:pt idx="138">
                  <c:v>1044.4341590918241</c:v>
                </c:pt>
                <c:pt idx="139">
                  <c:v>1010.544419696102</c:v>
                </c:pt>
                <c:pt idx="140">
                  <c:v>1045.2212839184626</c:v>
                </c:pt>
                <c:pt idx="141">
                  <c:v>975.43664402495097</c:v>
                </c:pt>
                <c:pt idx="142">
                  <c:v>684.44547025151326</c:v>
                </c:pt>
                <c:pt idx="143">
                  <c:v>589.21012955608398</c:v>
                </c:pt>
                <c:pt idx="144">
                  <c:v>454.99014278357697</c:v>
                </c:pt>
                <c:pt idx="145">
                  <c:v>399.4715291650441</c:v>
                </c:pt>
                <c:pt idx="146">
                  <c:v>363.88233271569493</c:v>
                </c:pt>
                <c:pt idx="147">
                  <c:v>389.80878943695086</c:v>
                </c:pt>
                <c:pt idx="148">
                  <c:v>399.23843698207907</c:v>
                </c:pt>
                <c:pt idx="149">
                  <c:v>496.57639534803894</c:v>
                </c:pt>
                <c:pt idx="150">
                  <c:v>612.54054373785902</c:v>
                </c:pt>
                <c:pt idx="151">
                  <c:v>587.08029095870802</c:v>
                </c:pt>
                <c:pt idx="152">
                  <c:v>727.33977925273564</c:v>
                </c:pt>
                <c:pt idx="153">
                  <c:v>678.85046063837058</c:v>
                </c:pt>
                <c:pt idx="154">
                  <c:v>484.89318615320428</c:v>
                </c:pt>
                <c:pt idx="155">
                  <c:v>309.40803304517624</c:v>
                </c:pt>
                <c:pt idx="156">
                  <c:v>591.10788408251096</c:v>
                </c:pt>
                <c:pt idx="157">
                  <c:v>667.30538476816014</c:v>
                </c:pt>
                <c:pt idx="158">
                  <c:v>450.25795856777353</c:v>
                </c:pt>
                <c:pt idx="159">
                  <c:v>501.05629236171632</c:v>
                </c:pt>
                <c:pt idx="160">
                  <c:v>561.09068684449096</c:v>
                </c:pt>
                <c:pt idx="161">
                  <c:v>882.04379581377623</c:v>
                </c:pt>
                <c:pt idx="162">
                  <c:v>715.79470339797092</c:v>
                </c:pt>
                <c:pt idx="163">
                  <c:v>320.95310890446893</c:v>
                </c:pt>
                <c:pt idx="164">
                  <c:v>256.30068407414882</c:v>
                </c:pt>
                <c:pt idx="165">
                  <c:v>293.24492683459636</c:v>
                </c:pt>
                <c:pt idx="166">
                  <c:v>411.00470064051996</c:v>
                </c:pt>
                <c:pt idx="167">
                  <c:v>466.4210647730834</c:v>
                </c:pt>
              </c:numCache>
            </c:numRef>
          </c:val>
          <c:extLst>
            <c:ext xmlns:c16="http://schemas.microsoft.com/office/drawing/2014/chart" uri="{C3380CC4-5D6E-409C-BE32-E72D297353CC}">
              <c16:uniqueId val="{00000004-B4F5-48AE-8AD9-3216A25B5C7A}"/>
            </c:ext>
          </c:extLst>
        </c:ser>
        <c:ser>
          <c:idx val="5"/>
          <c:order val="7"/>
          <c:tx>
            <c:v>PV</c:v>
          </c:tx>
          <c:spPr>
            <a:solidFill>
              <a:schemeClr val="accent6"/>
            </a:solidFill>
            <a:ln>
              <a:noFill/>
            </a:ln>
            <a:effectLst/>
          </c:spPr>
          <c:val>
            <c:numRef>
              <c:f>无灵活煤电!$J$2:$J$169</c:f>
              <c:numCache>
                <c:formatCode>0</c:formatCode>
                <c:ptCount val="168"/>
                <c:pt idx="0">
                  <c:v>0</c:v>
                </c:pt>
                <c:pt idx="1">
                  <c:v>0</c:v>
                </c:pt>
                <c:pt idx="2">
                  <c:v>0</c:v>
                </c:pt>
                <c:pt idx="3">
                  <c:v>0</c:v>
                </c:pt>
                <c:pt idx="4">
                  <c:v>0</c:v>
                </c:pt>
                <c:pt idx="5">
                  <c:v>0</c:v>
                </c:pt>
                <c:pt idx="6">
                  <c:v>0</c:v>
                </c:pt>
                <c:pt idx="7">
                  <c:v>0.2331</c:v>
                </c:pt>
                <c:pt idx="8">
                  <c:v>2.9672999999999998</c:v>
                </c:pt>
                <c:pt idx="9">
                  <c:v>27.5184</c:v>
                </c:pt>
                <c:pt idx="10">
                  <c:v>82.410300000000007</c:v>
                </c:pt>
                <c:pt idx="11">
                  <c:v>149.52419996774657</c:v>
                </c:pt>
                <c:pt idx="12">
                  <c:v>180.87929996787273</c:v>
                </c:pt>
                <c:pt idx="13">
                  <c:v>192.73589996758983</c:v>
                </c:pt>
                <c:pt idx="14">
                  <c:v>168.28559996755931</c:v>
                </c:pt>
                <c:pt idx="15">
                  <c:v>112.95269996771975</c:v>
                </c:pt>
                <c:pt idx="16">
                  <c:v>66.779999968020221</c:v>
                </c:pt>
                <c:pt idx="17">
                  <c:v>20.63249999256411</c:v>
                </c:pt>
                <c:pt idx="18">
                  <c:v>4.1831999928592438</c:v>
                </c:pt>
                <c:pt idx="19">
                  <c:v>0</c:v>
                </c:pt>
                <c:pt idx="20">
                  <c:v>0</c:v>
                </c:pt>
                <c:pt idx="21">
                  <c:v>0</c:v>
                </c:pt>
                <c:pt idx="22">
                  <c:v>0</c:v>
                </c:pt>
                <c:pt idx="23">
                  <c:v>0</c:v>
                </c:pt>
                <c:pt idx="24">
                  <c:v>0</c:v>
                </c:pt>
                <c:pt idx="25">
                  <c:v>0</c:v>
                </c:pt>
                <c:pt idx="26">
                  <c:v>0</c:v>
                </c:pt>
                <c:pt idx="27">
                  <c:v>0</c:v>
                </c:pt>
                <c:pt idx="28">
                  <c:v>0</c:v>
                </c:pt>
                <c:pt idx="29">
                  <c:v>0</c:v>
                </c:pt>
                <c:pt idx="30">
                  <c:v>0</c:v>
                </c:pt>
                <c:pt idx="31">
                  <c:v>0</c:v>
                </c:pt>
                <c:pt idx="32">
                  <c:v>2.9357999940376636</c:v>
                </c:pt>
                <c:pt idx="33">
                  <c:v>34.561799994199959</c:v>
                </c:pt>
                <c:pt idx="34">
                  <c:v>71.952299995585264</c:v>
                </c:pt>
                <c:pt idx="35">
                  <c:v>126.96389999556978</c:v>
                </c:pt>
                <c:pt idx="36">
                  <c:v>179.43659999554461</c:v>
                </c:pt>
                <c:pt idx="37">
                  <c:v>163.97639999552783</c:v>
                </c:pt>
                <c:pt idx="38">
                  <c:v>148.04999999738951</c:v>
                </c:pt>
                <c:pt idx="39">
                  <c:v>109.16639999392778</c:v>
                </c:pt>
                <c:pt idx="40">
                  <c:v>44.062199995665409</c:v>
                </c:pt>
                <c:pt idx="41">
                  <c:v>12.007799995852688</c:v>
                </c:pt>
                <c:pt idx="42">
                  <c:v>6.2243999959332408</c:v>
                </c:pt>
                <c:pt idx="43">
                  <c:v>0</c:v>
                </c:pt>
                <c:pt idx="44">
                  <c:v>0</c:v>
                </c:pt>
                <c:pt idx="45">
                  <c:v>0</c:v>
                </c:pt>
                <c:pt idx="46">
                  <c:v>0</c:v>
                </c:pt>
                <c:pt idx="47">
                  <c:v>0</c:v>
                </c:pt>
                <c:pt idx="48">
                  <c:v>0</c:v>
                </c:pt>
                <c:pt idx="49">
                  <c:v>0</c:v>
                </c:pt>
                <c:pt idx="50">
                  <c:v>0</c:v>
                </c:pt>
                <c:pt idx="51">
                  <c:v>0</c:v>
                </c:pt>
                <c:pt idx="52">
                  <c:v>0</c:v>
                </c:pt>
                <c:pt idx="53">
                  <c:v>0</c:v>
                </c:pt>
                <c:pt idx="54">
                  <c:v>0</c:v>
                </c:pt>
                <c:pt idx="55">
                  <c:v>0</c:v>
                </c:pt>
                <c:pt idx="56">
                  <c:v>4.365899542057849</c:v>
                </c:pt>
                <c:pt idx="57">
                  <c:v>21.508199535419397</c:v>
                </c:pt>
                <c:pt idx="58">
                  <c:v>55.887299534181182</c:v>
                </c:pt>
                <c:pt idx="59">
                  <c:v>90.278999533944628</c:v>
                </c:pt>
                <c:pt idx="60">
                  <c:v>126.43469953367834</c:v>
                </c:pt>
                <c:pt idx="61">
                  <c:v>126.82529953375376</c:v>
                </c:pt>
                <c:pt idx="62">
                  <c:v>132.31889953380252</c:v>
                </c:pt>
                <c:pt idx="63">
                  <c:v>97.757097988110331</c:v>
                </c:pt>
                <c:pt idx="64">
                  <c:v>53.896497990577139</c:v>
                </c:pt>
                <c:pt idx="65">
                  <c:v>18.471599535879857</c:v>
                </c:pt>
                <c:pt idx="66">
                  <c:v>1.0646995497214331</c:v>
                </c:pt>
                <c:pt idx="67">
                  <c:v>0</c:v>
                </c:pt>
                <c:pt idx="68">
                  <c:v>0</c:v>
                </c:pt>
                <c:pt idx="69">
                  <c:v>0</c:v>
                </c:pt>
                <c:pt idx="70">
                  <c:v>0</c:v>
                </c:pt>
                <c:pt idx="71">
                  <c:v>0</c:v>
                </c:pt>
                <c:pt idx="72">
                  <c:v>0</c:v>
                </c:pt>
                <c:pt idx="73">
                  <c:v>0</c:v>
                </c:pt>
                <c:pt idx="74">
                  <c:v>0</c:v>
                </c:pt>
                <c:pt idx="75">
                  <c:v>0</c:v>
                </c:pt>
                <c:pt idx="76">
                  <c:v>0</c:v>
                </c:pt>
                <c:pt idx="77">
                  <c:v>0</c:v>
                </c:pt>
                <c:pt idx="78">
                  <c:v>0</c:v>
                </c:pt>
                <c:pt idx="79">
                  <c:v>0</c:v>
                </c:pt>
                <c:pt idx="80">
                  <c:v>6.46379990148196</c:v>
                </c:pt>
                <c:pt idx="81">
                  <c:v>52.239599900240243</c:v>
                </c:pt>
                <c:pt idx="82">
                  <c:v>122.20739989999608</c:v>
                </c:pt>
                <c:pt idx="83">
                  <c:v>170.95049989992233</c:v>
                </c:pt>
                <c:pt idx="84">
                  <c:v>208.10789989984778</c:v>
                </c:pt>
                <c:pt idx="85">
                  <c:v>245.57399989982403</c:v>
                </c:pt>
                <c:pt idx="86">
                  <c:v>226.31489989985866</c:v>
                </c:pt>
                <c:pt idx="87">
                  <c:v>169.94879989988476</c:v>
                </c:pt>
                <c:pt idx="88">
                  <c:v>101.64419989998295</c:v>
                </c:pt>
                <c:pt idx="89">
                  <c:v>35.46899990027697</c:v>
                </c:pt>
                <c:pt idx="90">
                  <c:v>2.0348999049614678</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6.1991999827118471</c:v>
                </c:pt>
                <c:pt idx="105">
                  <c:v>47.357099982636292</c:v>
                </c:pt>
                <c:pt idx="106">
                  <c:v>121.6781999826227</c:v>
                </c:pt>
                <c:pt idx="107">
                  <c:v>198.58229998261871</c:v>
                </c:pt>
                <c:pt idx="108">
                  <c:v>243.52649998261552</c:v>
                </c:pt>
                <c:pt idx="109">
                  <c:v>259.0433999826152</c:v>
                </c:pt>
                <c:pt idx="110">
                  <c:v>246.49379998261622</c:v>
                </c:pt>
                <c:pt idx="111">
                  <c:v>190.0394999826118</c:v>
                </c:pt>
                <c:pt idx="112">
                  <c:v>111.09419998261706</c:v>
                </c:pt>
                <c:pt idx="113">
                  <c:v>38.102399982629585</c:v>
                </c:pt>
                <c:pt idx="114">
                  <c:v>1.864799982848925</c:v>
                </c:pt>
                <c:pt idx="115">
                  <c:v>0</c:v>
                </c:pt>
                <c:pt idx="116">
                  <c:v>0</c:v>
                </c:pt>
                <c:pt idx="117">
                  <c:v>0</c:v>
                </c:pt>
                <c:pt idx="118">
                  <c:v>0</c:v>
                </c:pt>
                <c:pt idx="119">
                  <c:v>0</c:v>
                </c:pt>
                <c:pt idx="120">
                  <c:v>0</c:v>
                </c:pt>
                <c:pt idx="121">
                  <c:v>0</c:v>
                </c:pt>
                <c:pt idx="122">
                  <c:v>0</c:v>
                </c:pt>
                <c:pt idx="123">
                  <c:v>0</c:v>
                </c:pt>
                <c:pt idx="124">
                  <c:v>0.23309999846629692</c:v>
                </c:pt>
                <c:pt idx="125">
                  <c:v>0</c:v>
                </c:pt>
                <c:pt idx="126">
                  <c:v>0</c:v>
                </c:pt>
                <c:pt idx="127">
                  <c:v>0</c:v>
                </c:pt>
                <c:pt idx="128">
                  <c:v>4.3973999947765865</c:v>
                </c:pt>
                <c:pt idx="129">
                  <c:v>38.744999994700144</c:v>
                </c:pt>
                <c:pt idx="130">
                  <c:v>116.08379997707769</c:v>
                </c:pt>
                <c:pt idx="131">
                  <c:v>178.75619997705314</c:v>
                </c:pt>
                <c:pt idx="132">
                  <c:v>232.99919997703961</c:v>
                </c:pt>
                <c:pt idx="133">
                  <c:v>246.40559997703798</c:v>
                </c:pt>
                <c:pt idx="134">
                  <c:v>201.29759997704721</c:v>
                </c:pt>
                <c:pt idx="135">
                  <c:v>158.58989997705592</c:v>
                </c:pt>
                <c:pt idx="136">
                  <c:v>87.714899977090155</c:v>
                </c:pt>
                <c:pt idx="137">
                  <c:v>33.125399977131337</c:v>
                </c:pt>
                <c:pt idx="138">
                  <c:v>1.9466999733236834</c:v>
                </c:pt>
                <c:pt idx="139">
                  <c:v>0</c:v>
                </c:pt>
                <c:pt idx="140">
                  <c:v>0</c:v>
                </c:pt>
                <c:pt idx="141">
                  <c:v>0</c:v>
                </c:pt>
                <c:pt idx="142">
                  <c:v>0</c:v>
                </c:pt>
                <c:pt idx="143">
                  <c:v>0</c:v>
                </c:pt>
                <c:pt idx="144">
                  <c:v>0</c:v>
                </c:pt>
                <c:pt idx="145">
                  <c:v>0</c:v>
                </c:pt>
                <c:pt idx="146">
                  <c:v>0</c:v>
                </c:pt>
                <c:pt idx="147">
                  <c:v>0</c:v>
                </c:pt>
                <c:pt idx="148">
                  <c:v>0.2330999811825327</c:v>
                </c:pt>
                <c:pt idx="149">
                  <c:v>0</c:v>
                </c:pt>
                <c:pt idx="150">
                  <c:v>0.46619995958213439</c:v>
                </c:pt>
                <c:pt idx="151">
                  <c:v>0</c:v>
                </c:pt>
                <c:pt idx="152">
                  <c:v>3.4964999702500204</c:v>
                </c:pt>
                <c:pt idx="153">
                  <c:v>32.986799957082248</c:v>
                </c:pt>
                <c:pt idx="154">
                  <c:v>98.525699947706556</c:v>
                </c:pt>
                <c:pt idx="155">
                  <c:v>164.2220999526283</c:v>
                </c:pt>
                <c:pt idx="156">
                  <c:v>207.48419995258104</c:v>
                </c:pt>
                <c:pt idx="157">
                  <c:v>195.13619994898374</c:v>
                </c:pt>
                <c:pt idx="158">
                  <c:v>187.53209995524011</c:v>
                </c:pt>
                <c:pt idx="159">
                  <c:v>163.37159995334949</c:v>
                </c:pt>
                <c:pt idx="160">
                  <c:v>84.104999945599943</c:v>
                </c:pt>
                <c:pt idx="161">
                  <c:v>25.155899960129705</c:v>
                </c:pt>
                <c:pt idx="162">
                  <c:v>1.3166999718721304</c:v>
                </c:pt>
                <c:pt idx="163">
                  <c:v>0</c:v>
                </c:pt>
                <c:pt idx="164">
                  <c:v>0</c:v>
                </c:pt>
                <c:pt idx="165">
                  <c:v>0</c:v>
                </c:pt>
                <c:pt idx="166">
                  <c:v>0</c:v>
                </c:pt>
                <c:pt idx="167">
                  <c:v>0</c:v>
                </c:pt>
              </c:numCache>
            </c:numRef>
          </c:val>
          <c:extLst>
            <c:ext xmlns:c16="http://schemas.microsoft.com/office/drawing/2014/chart" uri="{C3380CC4-5D6E-409C-BE32-E72D297353CC}">
              <c16:uniqueId val="{00000005-B4F5-48AE-8AD9-3216A25B5C7A}"/>
            </c:ext>
          </c:extLst>
        </c:ser>
        <c:ser>
          <c:idx val="9"/>
          <c:order val="8"/>
          <c:tx>
            <c:v>Pumped hydro</c:v>
          </c:tx>
          <c:spPr>
            <a:solidFill>
              <a:schemeClr val="accent4">
                <a:lumMod val="60000"/>
              </a:schemeClr>
            </a:solidFill>
            <a:ln>
              <a:noFill/>
            </a:ln>
            <a:effectLst/>
          </c:spPr>
          <c:val>
            <c:numRef>
              <c:f>无灵活煤电!$H$2:$H$169</c:f>
              <c:numCache>
                <c:formatCode>0</c:formatCode>
                <c:ptCount val="168"/>
                <c:pt idx="0">
                  <c:v>-71.830724804778399</c:v>
                </c:pt>
                <c:pt idx="1">
                  <c:v>-119.999999976921</c:v>
                </c:pt>
                <c:pt idx="2">
                  <c:v>-119.99999997688801</c:v>
                </c:pt>
                <c:pt idx="3">
                  <c:v>-28.8357687084108</c:v>
                </c:pt>
                <c:pt idx="4">
                  <c:v>28.951578250759798</c:v>
                </c:pt>
                <c:pt idx="5">
                  <c:v>25.824325308727101</c:v>
                </c:pt>
                <c:pt idx="6">
                  <c:v>33.434623542851803</c:v>
                </c:pt>
                <c:pt idx="7">
                  <c:v>37.228531496564202</c:v>
                </c:pt>
                <c:pt idx="8">
                  <c:v>58.6910103141457</c:v>
                </c:pt>
                <c:pt idx="9">
                  <c:v>48.869801097652697</c:v>
                </c:pt>
                <c:pt idx="10">
                  <c:v>-91.339208491647497</c:v>
                </c:pt>
                <c:pt idx="11">
                  <c:v>-79.727689339221101</c:v>
                </c:pt>
                <c:pt idx="12">
                  <c:v>-71.659489772952099</c:v>
                </c:pt>
                <c:pt idx="13">
                  <c:v>-75.828628408811596</c:v>
                </c:pt>
                <c:pt idx="14">
                  <c:v>-78.012849076707198</c:v>
                </c:pt>
                <c:pt idx="15">
                  <c:v>-82.0994969716387</c:v>
                </c:pt>
                <c:pt idx="16">
                  <c:v>-91.332638748767906</c:v>
                </c:pt>
                <c:pt idx="17">
                  <c:v>119.999999960293</c:v>
                </c:pt>
                <c:pt idx="18">
                  <c:v>119.999999960194</c:v>
                </c:pt>
                <c:pt idx="19">
                  <c:v>119.999999960342</c:v>
                </c:pt>
                <c:pt idx="20">
                  <c:v>-119.999999959836</c:v>
                </c:pt>
                <c:pt idx="21">
                  <c:v>-119.999999959672</c:v>
                </c:pt>
                <c:pt idx="22">
                  <c:v>71.334716482167494</c:v>
                </c:pt>
                <c:pt idx="23">
                  <c:v>-117.717298541015</c:v>
                </c:pt>
                <c:pt idx="24">
                  <c:v>25.227640582361701</c:v>
                </c:pt>
                <c:pt idx="25">
                  <c:v>25.006804055846001</c:v>
                </c:pt>
                <c:pt idx="26">
                  <c:v>23.892795406610698</c:v>
                </c:pt>
                <c:pt idx="27">
                  <c:v>15.9787624626951</c:v>
                </c:pt>
                <c:pt idx="28">
                  <c:v>-54.459120493891902</c:v>
                </c:pt>
                <c:pt idx="29">
                  <c:v>-18.829175540349102</c:v>
                </c:pt>
                <c:pt idx="30">
                  <c:v>19.744955729673801</c:v>
                </c:pt>
                <c:pt idx="31">
                  <c:v>7.2815875271432402</c:v>
                </c:pt>
                <c:pt idx="32">
                  <c:v>-44.934070267638297</c:v>
                </c:pt>
                <c:pt idx="33">
                  <c:v>-71.549599947742095</c:v>
                </c:pt>
                <c:pt idx="34">
                  <c:v>22.606034387060699</c:v>
                </c:pt>
                <c:pt idx="35">
                  <c:v>24.937725420359499</c:v>
                </c:pt>
                <c:pt idx="36">
                  <c:v>23.969753172386099</c:v>
                </c:pt>
                <c:pt idx="37">
                  <c:v>21.926202380425</c:v>
                </c:pt>
                <c:pt idx="38">
                  <c:v>4.6633077751542702</c:v>
                </c:pt>
                <c:pt idx="39">
                  <c:v>-41.536497111243499</c:v>
                </c:pt>
                <c:pt idx="40">
                  <c:v>27.923834785236899</c:v>
                </c:pt>
                <c:pt idx="41">
                  <c:v>36.5158403662819</c:v>
                </c:pt>
                <c:pt idx="42">
                  <c:v>29.125558947130799</c:v>
                </c:pt>
                <c:pt idx="43">
                  <c:v>31.643025835063099</c:v>
                </c:pt>
                <c:pt idx="44">
                  <c:v>30.260668118822799</c:v>
                </c:pt>
                <c:pt idx="45">
                  <c:v>67.230107863082907</c:v>
                </c:pt>
                <c:pt idx="46">
                  <c:v>-119.99999997837899</c:v>
                </c:pt>
                <c:pt idx="47">
                  <c:v>-119.99999997702901</c:v>
                </c:pt>
                <c:pt idx="48">
                  <c:v>-45.311672818857502</c:v>
                </c:pt>
                <c:pt idx="49">
                  <c:v>-47.755793545011102</c:v>
                </c:pt>
                <c:pt idx="50">
                  <c:v>-49.637691197342001</c:v>
                </c:pt>
                <c:pt idx="51">
                  <c:v>-53.009857391084402</c:v>
                </c:pt>
                <c:pt idx="52">
                  <c:v>-59.766546306127601</c:v>
                </c:pt>
                <c:pt idx="53">
                  <c:v>-74.518455873862607</c:v>
                </c:pt>
                <c:pt idx="54">
                  <c:v>52.908543214400098</c:v>
                </c:pt>
                <c:pt idx="55">
                  <c:v>42.430815552427902</c:v>
                </c:pt>
                <c:pt idx="56">
                  <c:v>38.512780325954097</c:v>
                </c:pt>
                <c:pt idx="57">
                  <c:v>27.0001611661102</c:v>
                </c:pt>
                <c:pt idx="58">
                  <c:v>27.2368953840882</c:v>
                </c:pt>
                <c:pt idx="59">
                  <c:v>30.846274716890399</c:v>
                </c:pt>
                <c:pt idx="60">
                  <c:v>27.935299570061201</c:v>
                </c:pt>
                <c:pt idx="61">
                  <c:v>31.605396287582298</c:v>
                </c:pt>
                <c:pt idx="62">
                  <c:v>37.282063197591</c:v>
                </c:pt>
                <c:pt idx="63">
                  <c:v>-119.999998574995</c:v>
                </c:pt>
                <c:pt idx="64">
                  <c:v>-119.999998574139</c:v>
                </c:pt>
                <c:pt idx="65">
                  <c:v>34.647998521008098</c:v>
                </c:pt>
                <c:pt idx="66">
                  <c:v>37.8997691523073</c:v>
                </c:pt>
                <c:pt idx="67">
                  <c:v>30.348888521869601</c:v>
                </c:pt>
                <c:pt idx="68">
                  <c:v>33.677147732557103</c:v>
                </c:pt>
                <c:pt idx="69">
                  <c:v>41.787400116641201</c:v>
                </c:pt>
                <c:pt idx="70">
                  <c:v>43.347796546123099</c:v>
                </c:pt>
                <c:pt idx="71">
                  <c:v>70.032756206729701</c:v>
                </c:pt>
                <c:pt idx="72">
                  <c:v>-5.2303928351872903E-6</c:v>
                </c:pt>
                <c:pt idx="73">
                  <c:v>-2.8048251311850801E-6</c:v>
                </c:pt>
                <c:pt idx="74">
                  <c:v>-2.0205191441158601E-6</c:v>
                </c:pt>
                <c:pt idx="75">
                  <c:v>-1.57719239156449E-6</c:v>
                </c:pt>
                <c:pt idx="76">
                  <c:v>-1.27835561265603E-6</c:v>
                </c:pt>
                <c:pt idx="77">
                  <c:v>-1.0610416558889301E-6</c:v>
                </c:pt>
                <c:pt idx="78">
                  <c:v>-8.83146374357213E-7</c:v>
                </c:pt>
                <c:pt idx="79">
                  <c:v>-7.3564184895416596E-7</c:v>
                </c:pt>
                <c:pt idx="80">
                  <c:v>-5.9798726186055497E-7</c:v>
                </c:pt>
                <c:pt idx="81">
                  <c:v>-4.7149149282055301E-7</c:v>
                </c:pt>
                <c:pt idx="82">
                  <c:v>-3.7616372857568501E-7</c:v>
                </c:pt>
                <c:pt idx="83">
                  <c:v>-2.78247089712663E-7</c:v>
                </c:pt>
                <c:pt idx="84">
                  <c:v>-1.8404903642799101E-7</c:v>
                </c:pt>
                <c:pt idx="85">
                  <c:v>-8.5677269293094102E-8</c:v>
                </c:pt>
                <c:pt idx="86">
                  <c:v>1.5687325601726499E-8</c:v>
                </c:pt>
                <c:pt idx="87">
                  <c:v>1.2157565098050401E-7</c:v>
                </c:pt>
                <c:pt idx="88">
                  <c:v>2.3973233267277099E-7</c:v>
                </c:pt>
                <c:pt idx="89">
                  <c:v>3.7829143501033602E-7</c:v>
                </c:pt>
                <c:pt idx="90">
                  <c:v>5.3142024074477601E-7</c:v>
                </c:pt>
                <c:pt idx="91">
                  <c:v>7.1812017165932797E-7</c:v>
                </c:pt>
                <c:pt idx="92">
                  <c:v>9.9798275879879605E-7</c:v>
                </c:pt>
                <c:pt idx="93">
                  <c:v>1.44346995849774E-6</c:v>
                </c:pt>
                <c:pt idx="94">
                  <c:v>2.64646401673327E-6</c:v>
                </c:pt>
                <c:pt idx="95">
                  <c:v>3.4625231063890198E-6</c:v>
                </c:pt>
                <c:pt idx="96">
                  <c:v>5.6939297587424102E-8</c:v>
                </c:pt>
                <c:pt idx="97">
                  <c:v>-5.5372950005620799E-9</c:v>
                </c:pt>
                <c:pt idx="98">
                  <c:v>-119.99999994697799</c:v>
                </c:pt>
                <c:pt idx="99">
                  <c:v>-116.872808810294</c:v>
                </c:pt>
                <c:pt idx="100">
                  <c:v>5.8538506884214003</c:v>
                </c:pt>
                <c:pt idx="101">
                  <c:v>5.8599613927255998</c:v>
                </c:pt>
                <c:pt idx="102">
                  <c:v>5.8330031786747698</c:v>
                </c:pt>
                <c:pt idx="103">
                  <c:v>5.6898011372801101</c:v>
                </c:pt>
                <c:pt idx="104">
                  <c:v>6.1783492828867699</c:v>
                </c:pt>
                <c:pt idx="105">
                  <c:v>6.1645113495243704</c:v>
                </c:pt>
                <c:pt idx="106">
                  <c:v>6.6187795114902297</c:v>
                </c:pt>
                <c:pt idx="107">
                  <c:v>6.8488524257332397</c:v>
                </c:pt>
                <c:pt idx="108">
                  <c:v>6.7606954505678898</c:v>
                </c:pt>
                <c:pt idx="109">
                  <c:v>7.1514916276698299</c:v>
                </c:pt>
                <c:pt idx="110">
                  <c:v>7.9155766355754302</c:v>
                </c:pt>
                <c:pt idx="111">
                  <c:v>7.0044456804472901</c:v>
                </c:pt>
                <c:pt idx="112">
                  <c:v>7.8567849104195497</c:v>
                </c:pt>
                <c:pt idx="113">
                  <c:v>8.6793343922729793</c:v>
                </c:pt>
                <c:pt idx="114">
                  <c:v>9.8534094422112606</c:v>
                </c:pt>
                <c:pt idx="115">
                  <c:v>10.101309854084599</c:v>
                </c:pt>
                <c:pt idx="116">
                  <c:v>11.260913630446201</c:v>
                </c:pt>
                <c:pt idx="117">
                  <c:v>12.0870162279283</c:v>
                </c:pt>
                <c:pt idx="118">
                  <c:v>16.179789855810601</c:v>
                </c:pt>
                <c:pt idx="119">
                  <c:v>23.756729572796001</c:v>
                </c:pt>
                <c:pt idx="120">
                  <c:v>6.7657030208313803E-9</c:v>
                </c:pt>
                <c:pt idx="121">
                  <c:v>-119.99999998374599</c:v>
                </c:pt>
                <c:pt idx="122">
                  <c:v>-119.99999998521101</c:v>
                </c:pt>
                <c:pt idx="123">
                  <c:v>8.7244517339880598</c:v>
                </c:pt>
                <c:pt idx="124">
                  <c:v>3.18293691165744</c:v>
                </c:pt>
                <c:pt idx="125">
                  <c:v>1.35990244874528</c:v>
                </c:pt>
                <c:pt idx="126">
                  <c:v>1.88084045949231</c:v>
                </c:pt>
                <c:pt idx="127">
                  <c:v>46.0671573334361</c:v>
                </c:pt>
                <c:pt idx="128">
                  <c:v>51.840121362157099</c:v>
                </c:pt>
                <c:pt idx="129">
                  <c:v>66.944589709736405</c:v>
                </c:pt>
                <c:pt idx="130">
                  <c:v>-64.992438846574103</c:v>
                </c:pt>
                <c:pt idx="131">
                  <c:v>-40.5035431144928</c:v>
                </c:pt>
                <c:pt idx="132">
                  <c:v>-39.843599192636297</c:v>
                </c:pt>
                <c:pt idx="133">
                  <c:v>-39.537677869322501</c:v>
                </c:pt>
                <c:pt idx="134">
                  <c:v>-37.843693052270801</c:v>
                </c:pt>
                <c:pt idx="135">
                  <c:v>-37.014154441800201</c:v>
                </c:pt>
                <c:pt idx="136">
                  <c:v>-35.997334609145803</c:v>
                </c:pt>
                <c:pt idx="137">
                  <c:v>-35.441762186211697</c:v>
                </c:pt>
                <c:pt idx="138">
                  <c:v>-35.747896725862297</c:v>
                </c:pt>
                <c:pt idx="139">
                  <c:v>-35.558557356826697</c:v>
                </c:pt>
                <c:pt idx="140">
                  <c:v>-34.588321579209001</c:v>
                </c:pt>
                <c:pt idx="141">
                  <c:v>-39.101761885672097</c:v>
                </c:pt>
                <c:pt idx="142">
                  <c:v>-36.230278562323797</c:v>
                </c:pt>
                <c:pt idx="143">
                  <c:v>-57.598982566786901</c:v>
                </c:pt>
                <c:pt idx="144">
                  <c:v>4.1387765080253E-6</c:v>
                </c:pt>
                <c:pt idx="145">
                  <c:v>6.1588105856463801E-6</c:v>
                </c:pt>
                <c:pt idx="146">
                  <c:v>2.6079250947386202E-6</c:v>
                </c:pt>
                <c:pt idx="147">
                  <c:v>4.8931575596933296E-7</c:v>
                </c:pt>
                <c:pt idx="148">
                  <c:v>-1.6322421297343399E-6</c:v>
                </c:pt>
                <c:pt idx="149">
                  <c:v>-5.4158045871693902E-6</c:v>
                </c:pt>
                <c:pt idx="150">
                  <c:v>-8.3561072082849497E-6</c:v>
                </c:pt>
                <c:pt idx="151">
                  <c:v>-1.09215073927985E-5</c:v>
                </c:pt>
                <c:pt idx="152">
                  <c:v>37.164610491572702</c:v>
                </c:pt>
                <c:pt idx="153">
                  <c:v>41.467378591252697</c:v>
                </c:pt>
                <c:pt idx="154">
                  <c:v>32.338833736934497</c:v>
                </c:pt>
                <c:pt idx="155">
                  <c:v>28.4200508113993</c:v>
                </c:pt>
                <c:pt idx="156">
                  <c:v>14.2522935958921</c:v>
                </c:pt>
                <c:pt idx="157">
                  <c:v>3.0047989444096301</c:v>
                </c:pt>
                <c:pt idx="158">
                  <c:v>24.376326045266499</c:v>
                </c:pt>
                <c:pt idx="159">
                  <c:v>22.531171732774101</c:v>
                </c:pt>
                <c:pt idx="160">
                  <c:v>23.774952416776401</c:v>
                </c:pt>
                <c:pt idx="161">
                  <c:v>16.180559905560301</c:v>
                </c:pt>
                <c:pt idx="162">
                  <c:v>23.0010763175055</c:v>
                </c:pt>
                <c:pt idx="163">
                  <c:v>27.9021593572648</c:v>
                </c:pt>
                <c:pt idx="164">
                  <c:v>31.228474533527901</c:v>
                </c:pt>
                <c:pt idx="165">
                  <c:v>36.526342205622797</c:v>
                </c:pt>
                <c:pt idx="166">
                  <c:v>41.085078768582903</c:v>
                </c:pt>
                <c:pt idx="167">
                  <c:v>24.2458916312601</c:v>
                </c:pt>
              </c:numCache>
            </c:numRef>
          </c:val>
          <c:extLst>
            <c:ext xmlns:c16="http://schemas.microsoft.com/office/drawing/2014/chart" uri="{C3380CC4-5D6E-409C-BE32-E72D297353CC}">
              <c16:uniqueId val="{00000006-B4F5-48AE-8AD9-3216A25B5C7A}"/>
            </c:ext>
          </c:extLst>
        </c:ser>
        <c:ser>
          <c:idx val="6"/>
          <c:order val="9"/>
          <c:tx>
            <c:v>Wind curtailment</c:v>
          </c:tx>
          <c:spPr>
            <a:pattFill prst="pct60">
              <a:fgClr>
                <a:srgbClr val="00B050"/>
              </a:fgClr>
              <a:bgClr>
                <a:schemeClr val="bg1"/>
              </a:bgClr>
            </a:pattFill>
            <a:ln>
              <a:noFill/>
            </a:ln>
            <a:effectLst/>
          </c:spPr>
          <c:val>
            <c:numRef>
              <c:f>无灵活煤电!$K$2:$K$169</c:f>
              <c:numCache>
                <c:formatCode>0</c:formatCode>
                <c:ptCount val="168"/>
                <c:pt idx="0">
                  <c:v>1.3674480214831399E-8</c:v>
                </c:pt>
                <c:pt idx="1">
                  <c:v>542.56162684523804</c:v>
                </c:pt>
                <c:pt idx="2">
                  <c:v>655.38843208664002</c:v>
                </c:pt>
                <c:pt idx="3">
                  <c:v>1.36245148496528E-8</c:v>
                </c:pt>
                <c:pt idx="4">
                  <c:v>9.7823757982951098E-9</c:v>
                </c:pt>
                <c:pt idx="5">
                  <c:v>9.8833368156192608E-9</c:v>
                </c:pt>
                <c:pt idx="6">
                  <c:v>9.8003170023730507E-9</c:v>
                </c:pt>
                <c:pt idx="7">
                  <c:v>9.7725987302510492E-9</c:v>
                </c:pt>
                <c:pt idx="8">
                  <c:v>9.7769117246571097E-9</c:v>
                </c:pt>
                <c:pt idx="9">
                  <c:v>9.95339632936521E-9</c:v>
                </c:pt>
                <c:pt idx="10">
                  <c:v>237.09614617333</c:v>
                </c:pt>
                <c:pt idx="11">
                  <c:v>172.27919177325799</c:v>
                </c:pt>
                <c:pt idx="12">
                  <c:v>106.972119584613</c:v>
                </c:pt>
                <c:pt idx="13">
                  <c:v>231.99267003103299</c:v>
                </c:pt>
                <c:pt idx="14">
                  <c:v>373.41781462685702</c:v>
                </c:pt>
                <c:pt idx="15">
                  <c:v>413.20100008159397</c:v>
                </c:pt>
                <c:pt idx="16">
                  <c:v>358.914312100529</c:v>
                </c:pt>
                <c:pt idx="17">
                  <c:v>9.8593204711505694E-9</c:v>
                </c:pt>
                <c:pt idx="18">
                  <c:v>9.7687689049053006E-9</c:v>
                </c:pt>
                <c:pt idx="19">
                  <c:v>9.9812496046069993E-9</c:v>
                </c:pt>
                <c:pt idx="20">
                  <c:v>105.817229021988</c:v>
                </c:pt>
                <c:pt idx="21">
                  <c:v>10.7292937669281</c:v>
                </c:pt>
                <c:pt idx="22">
                  <c:v>1.6904209587664799E-8</c:v>
                </c:pt>
                <c:pt idx="23">
                  <c:v>1.96437213162426E-8</c:v>
                </c:pt>
                <c:pt idx="24">
                  <c:v>5.82804204896092E-9</c:v>
                </c:pt>
                <c:pt idx="25">
                  <c:v>5.6705502515796996E-9</c:v>
                </c:pt>
                <c:pt idx="26">
                  <c:v>5.6867648368097401E-9</c:v>
                </c:pt>
                <c:pt idx="27">
                  <c:v>6.1153286878834503E-9</c:v>
                </c:pt>
                <c:pt idx="28">
                  <c:v>9.0903995442204194E-9</c:v>
                </c:pt>
                <c:pt idx="29">
                  <c:v>1.0370627023803499E-8</c:v>
                </c:pt>
                <c:pt idx="30">
                  <c:v>5.9727653933805397E-9</c:v>
                </c:pt>
                <c:pt idx="31">
                  <c:v>5.8353180065751101E-9</c:v>
                </c:pt>
                <c:pt idx="32">
                  <c:v>9.2245500127319296E-9</c:v>
                </c:pt>
                <c:pt idx="33">
                  <c:v>9.2347818281268701E-9</c:v>
                </c:pt>
                <c:pt idx="34">
                  <c:v>5.8564637583913298E-9</c:v>
                </c:pt>
                <c:pt idx="35">
                  <c:v>5.7751208260015102E-9</c:v>
                </c:pt>
                <c:pt idx="36">
                  <c:v>5.7634110817161904E-9</c:v>
                </c:pt>
                <c:pt idx="37">
                  <c:v>5.8428213378647301E-9</c:v>
                </c:pt>
                <c:pt idx="38">
                  <c:v>3.5265657061245301E-9</c:v>
                </c:pt>
                <c:pt idx="39">
                  <c:v>8.7143234850373103E-9</c:v>
                </c:pt>
                <c:pt idx="40">
                  <c:v>5.7005848930202799E-9</c:v>
                </c:pt>
                <c:pt idx="41">
                  <c:v>5.5062869819266796E-9</c:v>
                </c:pt>
                <c:pt idx="42">
                  <c:v>5.7462159475107902E-9</c:v>
                </c:pt>
                <c:pt idx="43">
                  <c:v>5.7630415994935902E-9</c:v>
                </c:pt>
                <c:pt idx="44">
                  <c:v>5.85225734539563E-9</c:v>
                </c:pt>
                <c:pt idx="45">
                  <c:v>5.7479212500766202E-9</c:v>
                </c:pt>
                <c:pt idx="46">
                  <c:v>24.401964191351901</c:v>
                </c:pt>
                <c:pt idx="47">
                  <c:v>42.413156479738099</c:v>
                </c:pt>
                <c:pt idx="48">
                  <c:v>353.50773147495897</c:v>
                </c:pt>
                <c:pt idx="49">
                  <c:v>893.44719283652296</c:v>
                </c:pt>
                <c:pt idx="50">
                  <c:v>936.80750133421805</c:v>
                </c:pt>
                <c:pt idx="51">
                  <c:v>815.68184365813704</c:v>
                </c:pt>
                <c:pt idx="52">
                  <c:v>771.26951924247203</c:v>
                </c:pt>
                <c:pt idx="53">
                  <c:v>567.28095424738694</c:v>
                </c:pt>
                <c:pt idx="54">
                  <c:v>6.0762681641790603E-7</c:v>
                </c:pt>
                <c:pt idx="55">
                  <c:v>6.0635082377302804E-7</c:v>
                </c:pt>
                <c:pt idx="56">
                  <c:v>6.0595050399569996E-7</c:v>
                </c:pt>
                <c:pt idx="57">
                  <c:v>6.0682100411213501E-7</c:v>
                </c:pt>
                <c:pt idx="58">
                  <c:v>6.0663637668767499E-7</c:v>
                </c:pt>
                <c:pt idx="59">
                  <c:v>6.0610406649175296E-7</c:v>
                </c:pt>
                <c:pt idx="60">
                  <c:v>6.0612248375946397E-7</c:v>
                </c:pt>
                <c:pt idx="61">
                  <c:v>6.0465237794460304E-7</c:v>
                </c:pt>
                <c:pt idx="62">
                  <c:v>6.0482263108951905E-7</c:v>
                </c:pt>
                <c:pt idx="63">
                  <c:v>414.90670695916498</c:v>
                </c:pt>
                <c:pt idx="64">
                  <c:v>145.50092394837</c:v>
                </c:pt>
                <c:pt idx="65">
                  <c:v>6.0656731193375901E-7</c:v>
                </c:pt>
                <c:pt idx="66">
                  <c:v>6.0606288343478799E-7</c:v>
                </c:pt>
                <c:pt idx="67">
                  <c:v>6.06531614266714E-7</c:v>
                </c:pt>
                <c:pt idx="68">
                  <c:v>6.0640968513325799E-7</c:v>
                </c:pt>
                <c:pt idx="69">
                  <c:v>6.0597446349675E-7</c:v>
                </c:pt>
                <c:pt idx="70">
                  <c:v>6.0610602758970302E-7</c:v>
                </c:pt>
                <c:pt idx="71">
                  <c:v>6.0518088673688897E-7</c:v>
                </c:pt>
                <c:pt idx="72">
                  <c:v>1.2774948832117201E-7</c:v>
                </c:pt>
                <c:pt idx="73">
                  <c:v>1.2835303486724599E-7</c:v>
                </c:pt>
                <c:pt idx="74">
                  <c:v>1.3012150645863601E-7</c:v>
                </c:pt>
                <c:pt idx="75">
                  <c:v>1.3022605571677599E-7</c:v>
                </c:pt>
                <c:pt idx="76">
                  <c:v>1.2970538421086501E-7</c:v>
                </c:pt>
                <c:pt idx="77">
                  <c:v>1.26639165820563E-7</c:v>
                </c:pt>
                <c:pt idx="78">
                  <c:v>1.2315478770119599E-7</c:v>
                </c:pt>
                <c:pt idx="79">
                  <c:v>1.28320571946006E-7</c:v>
                </c:pt>
                <c:pt idx="80">
                  <c:v>1.2873576160643599E-7</c:v>
                </c:pt>
                <c:pt idx="81">
                  <c:v>1.29094011924735E-7</c:v>
                </c:pt>
                <c:pt idx="82">
                  <c:v>1.2939797855438E-7</c:v>
                </c:pt>
                <c:pt idx="83">
                  <c:v>1.29712447005659E-7</c:v>
                </c:pt>
                <c:pt idx="84">
                  <c:v>1.2980945740537201E-7</c:v>
                </c:pt>
                <c:pt idx="85">
                  <c:v>1.3001292131775699E-7</c:v>
                </c:pt>
                <c:pt idx="86">
                  <c:v>1.2963610629412901E-7</c:v>
                </c:pt>
                <c:pt idx="87">
                  <c:v>1.29522593539377E-7</c:v>
                </c:pt>
                <c:pt idx="88">
                  <c:v>1.2977037755490499E-7</c:v>
                </c:pt>
                <c:pt idx="89">
                  <c:v>1.2965549700538801E-7</c:v>
                </c:pt>
                <c:pt idx="90">
                  <c:v>1.2980406438600801E-7</c:v>
                </c:pt>
                <c:pt idx="91">
                  <c:v>1.29987029140466E-7</c:v>
                </c:pt>
                <c:pt idx="92">
                  <c:v>1.2984783381853099E-7</c:v>
                </c:pt>
                <c:pt idx="93">
                  <c:v>1.30045975765825E-7</c:v>
                </c:pt>
                <c:pt idx="94">
                  <c:v>1.3034593848715301E-7</c:v>
                </c:pt>
                <c:pt idx="95">
                  <c:v>1.3216026673035199E-7</c:v>
                </c:pt>
                <c:pt idx="96">
                  <c:v>2.2610208816331602E-8</c:v>
                </c:pt>
                <c:pt idx="97">
                  <c:v>2.2613562578044399E-8</c:v>
                </c:pt>
                <c:pt idx="98">
                  <c:v>43.696199860958401</c:v>
                </c:pt>
                <c:pt idx="99">
                  <c:v>3.1054469218361198E-8</c:v>
                </c:pt>
                <c:pt idx="100">
                  <c:v>2.2597490101361499E-8</c:v>
                </c:pt>
                <c:pt idx="101">
                  <c:v>2.25860929958799E-8</c:v>
                </c:pt>
                <c:pt idx="102">
                  <c:v>2.2590867843064198E-8</c:v>
                </c:pt>
                <c:pt idx="103">
                  <c:v>2.2580167069463598E-8</c:v>
                </c:pt>
                <c:pt idx="104">
                  <c:v>2.2544593747397799E-8</c:v>
                </c:pt>
                <c:pt idx="105">
                  <c:v>2.2531388310653701E-8</c:v>
                </c:pt>
                <c:pt idx="106">
                  <c:v>2.2561231105555602E-8</c:v>
                </c:pt>
                <c:pt idx="107">
                  <c:v>2.2561660983910799E-8</c:v>
                </c:pt>
                <c:pt idx="108">
                  <c:v>2.25732108560806E-8</c:v>
                </c:pt>
                <c:pt idx="109">
                  <c:v>2.2576998048862201E-8</c:v>
                </c:pt>
                <c:pt idx="110">
                  <c:v>2.25699636757781E-8</c:v>
                </c:pt>
                <c:pt idx="111">
                  <c:v>2.2608162453252599E-8</c:v>
                </c:pt>
                <c:pt idx="112">
                  <c:v>2.2602762328460799E-8</c:v>
                </c:pt>
                <c:pt idx="113">
                  <c:v>2.25985559154651E-8</c:v>
                </c:pt>
                <c:pt idx="114">
                  <c:v>2.25894609684474E-8</c:v>
                </c:pt>
                <c:pt idx="115">
                  <c:v>2.2594690562982601E-8</c:v>
                </c:pt>
                <c:pt idx="116">
                  <c:v>2.2596509552386101E-8</c:v>
                </c:pt>
                <c:pt idx="117">
                  <c:v>2.2604581317864401E-8</c:v>
                </c:pt>
                <c:pt idx="118">
                  <c:v>2.2606286620430199E-8</c:v>
                </c:pt>
                <c:pt idx="119">
                  <c:v>2.2625442852586301E-8</c:v>
                </c:pt>
                <c:pt idx="120">
                  <c:v>6.9014731707284202E-9</c:v>
                </c:pt>
                <c:pt idx="121">
                  <c:v>31.732221178765499</c:v>
                </c:pt>
                <c:pt idx="122">
                  <c:v>2.7268963399469599</c:v>
                </c:pt>
                <c:pt idx="123">
                  <c:v>6.9121028900553897E-9</c:v>
                </c:pt>
                <c:pt idx="124">
                  <c:v>6.7854557528335102E-9</c:v>
                </c:pt>
                <c:pt idx="125">
                  <c:v>6.6906409301736899E-9</c:v>
                </c:pt>
                <c:pt idx="126">
                  <c:v>6.6920620156452101E-9</c:v>
                </c:pt>
                <c:pt idx="127">
                  <c:v>6.90016577209462E-9</c:v>
                </c:pt>
                <c:pt idx="128">
                  <c:v>6.9024963522679197E-9</c:v>
                </c:pt>
                <c:pt idx="129">
                  <c:v>6.9046564021846296E-9</c:v>
                </c:pt>
                <c:pt idx="130">
                  <c:v>329.680117329795</c:v>
                </c:pt>
                <c:pt idx="131">
                  <c:v>506.86107440290499</c:v>
                </c:pt>
                <c:pt idx="132">
                  <c:v>685.02692822474603</c:v>
                </c:pt>
                <c:pt idx="133">
                  <c:v>683.67391134050104</c:v>
                </c:pt>
                <c:pt idx="134">
                  <c:v>570.74987703458396</c:v>
                </c:pt>
                <c:pt idx="135">
                  <c:v>560.967137283189</c:v>
                </c:pt>
                <c:pt idx="136">
                  <c:v>433.02918087775402</c:v>
                </c:pt>
                <c:pt idx="137">
                  <c:v>343.34815330073297</c:v>
                </c:pt>
                <c:pt idx="138">
                  <c:v>311.86331875727598</c:v>
                </c:pt>
                <c:pt idx="139">
                  <c:v>155.836120441828</c:v>
                </c:pt>
                <c:pt idx="140">
                  <c:v>98.300006012567295</c:v>
                </c:pt>
                <c:pt idx="141">
                  <c:v>190.94389611297899</c:v>
                </c:pt>
                <c:pt idx="142">
                  <c:v>49.8213545760727</c:v>
                </c:pt>
                <c:pt idx="143">
                  <c:v>431.37457665081598</c:v>
                </c:pt>
                <c:pt idx="144">
                  <c:v>353.165167561251</c:v>
                </c:pt>
                <c:pt idx="145">
                  <c:v>900.75550004991601</c:v>
                </c:pt>
                <c:pt idx="146">
                  <c:v>921.75991754033498</c:v>
                </c:pt>
                <c:pt idx="147">
                  <c:v>895.83346081907905</c:v>
                </c:pt>
                <c:pt idx="148">
                  <c:v>964.36259829676101</c:v>
                </c:pt>
                <c:pt idx="149">
                  <c:v>392.394446031271</c:v>
                </c:pt>
                <c:pt idx="150">
                  <c:v>140.198402469038</c:v>
                </c:pt>
                <c:pt idx="151">
                  <c:v>329.59873248956802</c:v>
                </c:pt>
                <c:pt idx="152">
                  <c:v>5.7609327086538502E-8</c:v>
                </c:pt>
                <c:pt idx="153">
                  <c:v>5.1284473556734202E-8</c:v>
                </c:pt>
                <c:pt idx="154">
                  <c:v>5.3692701840191201E-8</c:v>
                </c:pt>
                <c:pt idx="155">
                  <c:v>5.8271780289942399E-8</c:v>
                </c:pt>
                <c:pt idx="156">
                  <c:v>5.5420059652533402E-8</c:v>
                </c:pt>
                <c:pt idx="157">
                  <c:v>5.9425815379654503E-8</c:v>
                </c:pt>
                <c:pt idx="158">
                  <c:v>5.2916448112228E-8</c:v>
                </c:pt>
                <c:pt idx="159">
                  <c:v>5.2076700285397197E-8</c:v>
                </c:pt>
                <c:pt idx="160">
                  <c:v>5.2061068345210502E-8</c:v>
                </c:pt>
                <c:pt idx="161">
                  <c:v>4.8292804422089797E-8</c:v>
                </c:pt>
                <c:pt idx="162">
                  <c:v>5.0305061449762401E-8</c:v>
                </c:pt>
                <c:pt idx="163">
                  <c:v>6.1048069710523096E-8</c:v>
                </c:pt>
                <c:pt idx="164">
                  <c:v>6.3782181314309101E-8</c:v>
                </c:pt>
                <c:pt idx="165">
                  <c:v>6.1955631736054797E-8</c:v>
                </c:pt>
                <c:pt idx="166">
                  <c:v>4.9135053359350403E-8</c:v>
                </c:pt>
                <c:pt idx="167">
                  <c:v>5.4502606872119901E-8</c:v>
                </c:pt>
              </c:numCache>
            </c:numRef>
          </c:val>
          <c:extLst>
            <c:ext xmlns:c16="http://schemas.microsoft.com/office/drawing/2014/chart" uri="{C3380CC4-5D6E-409C-BE32-E72D297353CC}">
              <c16:uniqueId val="{00000007-B4F5-48AE-8AD9-3216A25B5C7A}"/>
            </c:ext>
          </c:extLst>
        </c:ser>
        <c:ser>
          <c:idx val="7"/>
          <c:order val="10"/>
          <c:tx>
            <c:v>PV curtailment</c:v>
          </c:tx>
          <c:spPr>
            <a:pattFill prst="pct25">
              <a:fgClr>
                <a:srgbClr val="FFC000"/>
              </a:fgClr>
              <a:bgClr>
                <a:schemeClr val="bg1"/>
              </a:bgClr>
            </a:pattFill>
            <a:ln>
              <a:noFill/>
            </a:ln>
            <a:effectLst/>
          </c:spPr>
          <c:val>
            <c:numRef>
              <c:f>无灵活煤电!$L$2:$L$169</c:f>
              <c:numCache>
                <c:formatCode>0</c:formatCode>
                <c:ptCount val="168"/>
                <c:pt idx="0">
                  <c:v>0</c:v>
                </c:pt>
                <c:pt idx="1">
                  <c:v>0</c:v>
                </c:pt>
                <c:pt idx="2">
                  <c:v>0</c:v>
                </c:pt>
                <c:pt idx="3">
                  <c:v>0</c:v>
                </c:pt>
                <c:pt idx="4">
                  <c:v>0</c:v>
                </c:pt>
                <c:pt idx="5">
                  <c:v>0</c:v>
                </c:pt>
                <c:pt idx="6">
                  <c:v>0</c:v>
                </c:pt>
                <c:pt idx="7">
                  <c:v>0</c:v>
                </c:pt>
                <c:pt idx="8">
                  <c:v>0</c:v>
                </c:pt>
                <c:pt idx="9">
                  <c:v>0</c:v>
                </c:pt>
                <c:pt idx="10">
                  <c:v>0</c:v>
                </c:pt>
                <c:pt idx="11">
                  <c:v>3.2253439030682798E-8</c:v>
                </c:pt>
                <c:pt idx="12">
                  <c:v>3.2127275062521201E-8</c:v>
                </c:pt>
                <c:pt idx="13">
                  <c:v>3.2410156336481999E-8</c:v>
                </c:pt>
                <c:pt idx="14">
                  <c:v>3.2440681252410299E-8</c:v>
                </c:pt>
                <c:pt idx="15">
                  <c:v>3.2280240702675702E-8</c:v>
                </c:pt>
                <c:pt idx="16">
                  <c:v>3.19797806014321E-8</c:v>
                </c:pt>
                <c:pt idx="17">
                  <c:v>7.4358901258619897E-9</c:v>
                </c:pt>
                <c:pt idx="18">
                  <c:v>7.1407564306014096E-9</c:v>
                </c:pt>
                <c:pt idx="19">
                  <c:v>0</c:v>
                </c:pt>
                <c:pt idx="20">
                  <c:v>0</c:v>
                </c:pt>
                <c:pt idx="21">
                  <c:v>0</c:v>
                </c:pt>
                <c:pt idx="22">
                  <c:v>0</c:v>
                </c:pt>
                <c:pt idx="23">
                  <c:v>0</c:v>
                </c:pt>
                <c:pt idx="24">
                  <c:v>0</c:v>
                </c:pt>
                <c:pt idx="25">
                  <c:v>0</c:v>
                </c:pt>
                <c:pt idx="26">
                  <c:v>0</c:v>
                </c:pt>
                <c:pt idx="27">
                  <c:v>0</c:v>
                </c:pt>
                <c:pt idx="28">
                  <c:v>0</c:v>
                </c:pt>
                <c:pt idx="29">
                  <c:v>0</c:v>
                </c:pt>
                <c:pt idx="30">
                  <c:v>0</c:v>
                </c:pt>
                <c:pt idx="31">
                  <c:v>0</c:v>
                </c:pt>
                <c:pt idx="32">
                  <c:v>5.96233640237642E-9</c:v>
                </c:pt>
                <c:pt idx="33">
                  <c:v>5.8000395597446203E-9</c:v>
                </c:pt>
                <c:pt idx="34">
                  <c:v>4.4147299149699401E-9</c:v>
                </c:pt>
                <c:pt idx="35">
                  <c:v>4.4302197466095103E-9</c:v>
                </c:pt>
                <c:pt idx="36">
                  <c:v>4.4553871703101297E-9</c:v>
                </c:pt>
                <c:pt idx="37">
                  <c:v>4.4721844005835001E-9</c:v>
                </c:pt>
                <c:pt idx="38">
                  <c:v>2.6105055894731802E-9</c:v>
                </c:pt>
                <c:pt idx="39">
                  <c:v>6.0722129546775299E-9</c:v>
                </c:pt>
                <c:pt idx="40">
                  <c:v>4.3345877998035601E-9</c:v>
                </c:pt>
                <c:pt idx="41">
                  <c:v>4.1473118272961098E-9</c:v>
                </c:pt>
                <c:pt idx="42">
                  <c:v>4.0667593736998201E-9</c:v>
                </c:pt>
                <c:pt idx="43">
                  <c:v>0</c:v>
                </c:pt>
                <c:pt idx="44">
                  <c:v>0</c:v>
                </c:pt>
                <c:pt idx="45">
                  <c:v>0</c:v>
                </c:pt>
                <c:pt idx="46">
                  <c:v>0</c:v>
                </c:pt>
                <c:pt idx="47">
                  <c:v>0</c:v>
                </c:pt>
                <c:pt idx="48">
                  <c:v>0</c:v>
                </c:pt>
                <c:pt idx="49">
                  <c:v>0</c:v>
                </c:pt>
                <c:pt idx="50">
                  <c:v>0</c:v>
                </c:pt>
                <c:pt idx="51">
                  <c:v>0</c:v>
                </c:pt>
                <c:pt idx="52">
                  <c:v>0</c:v>
                </c:pt>
                <c:pt idx="53">
                  <c:v>0</c:v>
                </c:pt>
                <c:pt idx="54">
                  <c:v>0</c:v>
                </c:pt>
                <c:pt idx="55">
                  <c:v>0</c:v>
                </c:pt>
                <c:pt idx="56">
                  <c:v>4.5794215086658601E-7</c:v>
                </c:pt>
                <c:pt idx="57">
                  <c:v>4.6458060154464002E-7</c:v>
                </c:pt>
                <c:pt idx="58">
                  <c:v>4.65818821737685E-7</c:v>
                </c:pt>
                <c:pt idx="59">
                  <c:v>4.66055368519847E-7</c:v>
                </c:pt>
                <c:pt idx="60">
                  <c:v>4.6632166572635501E-7</c:v>
                </c:pt>
                <c:pt idx="61">
                  <c:v>4.6624623450952598E-7</c:v>
                </c:pt>
                <c:pt idx="62">
                  <c:v>4.66197491277853E-7</c:v>
                </c:pt>
                <c:pt idx="63">
                  <c:v>2.0118896628673602E-6</c:v>
                </c:pt>
                <c:pt idx="64">
                  <c:v>2.0094228645462E-6</c:v>
                </c:pt>
                <c:pt idx="65">
                  <c:v>4.6412014143015799E-7</c:v>
                </c:pt>
                <c:pt idx="66">
                  <c:v>4.5027856687696002E-7</c:v>
                </c:pt>
                <c:pt idx="67">
                  <c:v>0</c:v>
                </c:pt>
                <c:pt idx="68">
                  <c:v>0</c:v>
                </c:pt>
                <c:pt idx="69">
                  <c:v>0</c:v>
                </c:pt>
                <c:pt idx="70">
                  <c:v>0</c:v>
                </c:pt>
                <c:pt idx="71">
                  <c:v>0</c:v>
                </c:pt>
                <c:pt idx="72">
                  <c:v>0</c:v>
                </c:pt>
                <c:pt idx="73">
                  <c:v>0</c:v>
                </c:pt>
                <c:pt idx="74">
                  <c:v>0</c:v>
                </c:pt>
                <c:pt idx="75">
                  <c:v>0</c:v>
                </c:pt>
                <c:pt idx="76">
                  <c:v>0</c:v>
                </c:pt>
                <c:pt idx="77">
                  <c:v>0</c:v>
                </c:pt>
                <c:pt idx="78">
                  <c:v>0</c:v>
                </c:pt>
                <c:pt idx="79">
                  <c:v>0</c:v>
                </c:pt>
                <c:pt idx="80">
                  <c:v>9.8518039948203295E-8</c:v>
                </c:pt>
                <c:pt idx="81">
                  <c:v>9.9759759564221895E-8</c:v>
                </c:pt>
                <c:pt idx="82">
                  <c:v>1.00003930469939E-7</c:v>
                </c:pt>
                <c:pt idx="83">
                  <c:v>1.00077670595056E-7</c:v>
                </c:pt>
                <c:pt idx="84">
                  <c:v>1.00152220738892E-7</c:v>
                </c:pt>
                <c:pt idx="85">
                  <c:v>1.00175981287975E-7</c:v>
                </c:pt>
                <c:pt idx="86">
                  <c:v>1.0014133522418E-7</c:v>
                </c:pt>
                <c:pt idx="87">
                  <c:v>1.00115244094923E-7</c:v>
                </c:pt>
                <c:pt idx="88">
                  <c:v>1.00017047088841E-7</c:v>
                </c:pt>
                <c:pt idx="89">
                  <c:v>9.9723031610210495E-8</c:v>
                </c:pt>
                <c:pt idx="90">
                  <c:v>9.5038532155200502E-8</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1.7288153131289599E-8</c:v>
                </c:pt>
                <c:pt idx="105">
                  <c:v>1.7363710469453502E-8</c:v>
                </c:pt>
                <c:pt idx="106">
                  <c:v>1.7377303151988599E-8</c:v>
                </c:pt>
                <c:pt idx="107">
                  <c:v>1.7381296402163601E-8</c:v>
                </c:pt>
                <c:pt idx="108">
                  <c:v>1.7384479633619799E-8</c:v>
                </c:pt>
                <c:pt idx="109">
                  <c:v>1.7384820694132901E-8</c:v>
                </c:pt>
                <c:pt idx="110">
                  <c:v>1.7383769090883999E-8</c:v>
                </c:pt>
                <c:pt idx="111">
                  <c:v>1.7388202877555199E-8</c:v>
                </c:pt>
                <c:pt idx="112">
                  <c:v>1.7382944861310501E-8</c:v>
                </c:pt>
                <c:pt idx="113">
                  <c:v>1.73704179928791E-8</c:v>
                </c:pt>
                <c:pt idx="114">
                  <c:v>1.7151075004662202E-8</c:v>
                </c:pt>
                <c:pt idx="115">
                  <c:v>0</c:v>
                </c:pt>
                <c:pt idx="116">
                  <c:v>0</c:v>
                </c:pt>
                <c:pt idx="117">
                  <c:v>0</c:v>
                </c:pt>
                <c:pt idx="118">
                  <c:v>0</c:v>
                </c:pt>
                <c:pt idx="119">
                  <c:v>0</c:v>
                </c:pt>
                <c:pt idx="120">
                  <c:v>0</c:v>
                </c:pt>
                <c:pt idx="121">
                  <c:v>0</c:v>
                </c:pt>
                <c:pt idx="122">
                  <c:v>0</c:v>
                </c:pt>
                <c:pt idx="123">
                  <c:v>0</c:v>
                </c:pt>
                <c:pt idx="124">
                  <c:v>1.5337030812023801E-9</c:v>
                </c:pt>
                <c:pt idx="125">
                  <c:v>0</c:v>
                </c:pt>
                <c:pt idx="126">
                  <c:v>0</c:v>
                </c:pt>
                <c:pt idx="127">
                  <c:v>0</c:v>
                </c:pt>
                <c:pt idx="128">
                  <c:v>5.2234137015716401E-9</c:v>
                </c:pt>
                <c:pt idx="129">
                  <c:v>5.2998530009063002E-9</c:v>
                </c:pt>
                <c:pt idx="130">
                  <c:v>2.2922307607586799E-8</c:v>
                </c:pt>
                <c:pt idx="131">
                  <c:v>2.2946863964534701E-8</c:v>
                </c:pt>
                <c:pt idx="132">
                  <c:v>2.2960392698223599E-8</c:v>
                </c:pt>
                <c:pt idx="133">
                  <c:v>2.2962012735661099E-8</c:v>
                </c:pt>
                <c:pt idx="134">
                  <c:v>2.2952775680096202E-8</c:v>
                </c:pt>
                <c:pt idx="135">
                  <c:v>2.2944078637010501E-8</c:v>
                </c:pt>
                <c:pt idx="136">
                  <c:v>2.2909844688001599E-8</c:v>
                </c:pt>
                <c:pt idx="137">
                  <c:v>2.2868661631037E-8</c:v>
                </c:pt>
                <c:pt idx="138">
                  <c:v>2.6676316711160599E-8</c:v>
                </c:pt>
                <c:pt idx="139">
                  <c:v>0</c:v>
                </c:pt>
                <c:pt idx="140">
                  <c:v>0</c:v>
                </c:pt>
                <c:pt idx="141">
                  <c:v>0</c:v>
                </c:pt>
                <c:pt idx="142">
                  <c:v>0</c:v>
                </c:pt>
                <c:pt idx="143">
                  <c:v>0</c:v>
                </c:pt>
                <c:pt idx="144">
                  <c:v>0</c:v>
                </c:pt>
                <c:pt idx="145">
                  <c:v>0</c:v>
                </c:pt>
                <c:pt idx="146">
                  <c:v>0</c:v>
                </c:pt>
                <c:pt idx="147">
                  <c:v>0</c:v>
                </c:pt>
                <c:pt idx="148">
                  <c:v>1.8817467306586598E-8</c:v>
                </c:pt>
                <c:pt idx="149">
                  <c:v>0</c:v>
                </c:pt>
                <c:pt idx="150">
                  <c:v>4.04178656099319E-8</c:v>
                </c:pt>
                <c:pt idx="151">
                  <c:v>0</c:v>
                </c:pt>
                <c:pt idx="152">
                  <c:v>2.9749979812976298E-8</c:v>
                </c:pt>
                <c:pt idx="153">
                  <c:v>4.2917754683458003E-8</c:v>
                </c:pt>
                <c:pt idx="154">
                  <c:v>5.2293444241513498E-8</c:v>
                </c:pt>
                <c:pt idx="155">
                  <c:v>4.7371713662869297E-8</c:v>
                </c:pt>
                <c:pt idx="156">
                  <c:v>4.7418950543942602E-8</c:v>
                </c:pt>
                <c:pt idx="157">
                  <c:v>5.10162578848394E-8</c:v>
                </c:pt>
                <c:pt idx="158">
                  <c:v>4.4759900674762301E-8</c:v>
                </c:pt>
                <c:pt idx="159">
                  <c:v>4.6650512786072802E-8</c:v>
                </c:pt>
                <c:pt idx="160">
                  <c:v>5.4400061344494997E-8</c:v>
                </c:pt>
                <c:pt idx="161">
                  <c:v>3.9870293733201801E-8</c:v>
                </c:pt>
                <c:pt idx="162">
                  <c:v>2.8127869589056302E-8</c:v>
                </c:pt>
                <c:pt idx="163">
                  <c:v>0</c:v>
                </c:pt>
                <c:pt idx="164">
                  <c:v>0</c:v>
                </c:pt>
                <c:pt idx="165">
                  <c:v>0</c:v>
                </c:pt>
                <c:pt idx="166">
                  <c:v>0</c:v>
                </c:pt>
                <c:pt idx="167">
                  <c:v>0</c:v>
                </c:pt>
              </c:numCache>
            </c:numRef>
          </c:val>
          <c:extLst>
            <c:ext xmlns:c16="http://schemas.microsoft.com/office/drawing/2014/chart" uri="{C3380CC4-5D6E-409C-BE32-E72D297353CC}">
              <c16:uniqueId val="{00000008-B4F5-48AE-8AD9-3216A25B5C7A}"/>
            </c:ext>
          </c:extLst>
        </c:ser>
        <c:dLbls>
          <c:showLegendKey val="0"/>
          <c:showVal val="0"/>
          <c:showCatName val="0"/>
          <c:showSerName val="0"/>
          <c:showPercent val="0"/>
          <c:showBubbleSize val="0"/>
        </c:dLbls>
        <c:axId val="118155776"/>
        <c:axId val="43205184"/>
      </c:areaChart>
      <c:lineChart>
        <c:grouping val="standard"/>
        <c:varyColors val="0"/>
        <c:ser>
          <c:idx val="1"/>
          <c:order val="0"/>
          <c:tx>
            <c:v>Total load</c:v>
          </c:tx>
          <c:spPr>
            <a:ln w="19050" cap="rnd">
              <a:solidFill>
                <a:srgbClr val="FFC000"/>
              </a:solidFill>
              <a:round/>
            </a:ln>
            <a:effectLst/>
          </c:spPr>
          <c:marker>
            <c:symbol val="none"/>
          </c:marker>
          <c:val>
            <c:numRef>
              <c:f>无灵活煤电!$C$2:$C$169</c:f>
              <c:numCache>
                <c:formatCode>0</c:formatCode>
                <c:ptCount val="168"/>
                <c:pt idx="0">
                  <c:v>3503.6671999999999</c:v>
                </c:pt>
                <c:pt idx="1">
                  <c:v>3467.7305999999999</c:v>
                </c:pt>
                <c:pt idx="2">
                  <c:v>3431.7939999999999</c:v>
                </c:pt>
                <c:pt idx="3">
                  <c:v>3467.7305999999999</c:v>
                </c:pt>
                <c:pt idx="4">
                  <c:v>3467.7305999999999</c:v>
                </c:pt>
                <c:pt idx="5">
                  <c:v>3575.5403999999999</c:v>
                </c:pt>
                <c:pt idx="6">
                  <c:v>3683.3501999999999</c:v>
                </c:pt>
                <c:pt idx="7">
                  <c:v>3647.4135999999999</c:v>
                </c:pt>
                <c:pt idx="8">
                  <c:v>3880.8501999999999</c:v>
                </c:pt>
                <c:pt idx="9">
                  <c:v>3988.66</c:v>
                </c:pt>
                <c:pt idx="10">
                  <c:v>3988.66</c:v>
                </c:pt>
                <c:pt idx="11">
                  <c:v>3988.66</c:v>
                </c:pt>
                <c:pt idx="12">
                  <c:v>3844.9135999999999</c:v>
                </c:pt>
                <c:pt idx="13">
                  <c:v>3844.9135999999999</c:v>
                </c:pt>
                <c:pt idx="14">
                  <c:v>3916.7867999999999</c:v>
                </c:pt>
                <c:pt idx="15">
                  <c:v>3880.8501999999999</c:v>
                </c:pt>
                <c:pt idx="16">
                  <c:v>3952.7233999999999</c:v>
                </c:pt>
                <c:pt idx="17">
                  <c:v>3988.66</c:v>
                </c:pt>
                <c:pt idx="18">
                  <c:v>3988.66</c:v>
                </c:pt>
                <c:pt idx="19">
                  <c:v>3952.7233999999999</c:v>
                </c:pt>
                <c:pt idx="20">
                  <c:v>3988.66</c:v>
                </c:pt>
                <c:pt idx="21">
                  <c:v>3952.7233999999999</c:v>
                </c:pt>
                <c:pt idx="22">
                  <c:v>3683.3501999999999</c:v>
                </c:pt>
                <c:pt idx="23">
                  <c:v>3575.5403999999999</c:v>
                </c:pt>
                <c:pt idx="24">
                  <c:v>3498.3404</c:v>
                </c:pt>
                <c:pt idx="25">
                  <c:v>3462.4616999999998</c:v>
                </c:pt>
                <c:pt idx="26">
                  <c:v>3426.5830000000001</c:v>
                </c:pt>
                <c:pt idx="27">
                  <c:v>3462.4616999999998</c:v>
                </c:pt>
                <c:pt idx="28">
                  <c:v>3462.4616999999998</c:v>
                </c:pt>
                <c:pt idx="29">
                  <c:v>3570.0978</c:v>
                </c:pt>
                <c:pt idx="30">
                  <c:v>3677.7339000000002</c:v>
                </c:pt>
                <c:pt idx="31">
                  <c:v>3641.8552</c:v>
                </c:pt>
                <c:pt idx="32">
                  <c:v>3875.2339000000002</c:v>
                </c:pt>
                <c:pt idx="33">
                  <c:v>3982.87</c:v>
                </c:pt>
                <c:pt idx="34">
                  <c:v>3982.87</c:v>
                </c:pt>
                <c:pt idx="35">
                  <c:v>3982.87</c:v>
                </c:pt>
                <c:pt idx="36">
                  <c:v>3839.3552</c:v>
                </c:pt>
                <c:pt idx="37">
                  <c:v>3839.3552</c:v>
                </c:pt>
                <c:pt idx="38">
                  <c:v>3911.1125999999999</c:v>
                </c:pt>
                <c:pt idx="39">
                  <c:v>3875.2339000000002</c:v>
                </c:pt>
                <c:pt idx="40">
                  <c:v>3946.9913000000001</c:v>
                </c:pt>
                <c:pt idx="41">
                  <c:v>3982.87</c:v>
                </c:pt>
                <c:pt idx="42">
                  <c:v>3982.87</c:v>
                </c:pt>
                <c:pt idx="43">
                  <c:v>3946.9913000000001</c:v>
                </c:pt>
                <c:pt idx="44">
                  <c:v>3982.87</c:v>
                </c:pt>
                <c:pt idx="45">
                  <c:v>3946.9913000000001</c:v>
                </c:pt>
                <c:pt idx="46">
                  <c:v>3677.7339000000002</c:v>
                </c:pt>
                <c:pt idx="47">
                  <c:v>3570.0978</c:v>
                </c:pt>
                <c:pt idx="48">
                  <c:v>3493.0136000000002</c:v>
                </c:pt>
                <c:pt idx="49">
                  <c:v>3457.1927999999998</c:v>
                </c:pt>
                <c:pt idx="50">
                  <c:v>3421.3719999999998</c:v>
                </c:pt>
                <c:pt idx="51">
                  <c:v>3457.1927999999998</c:v>
                </c:pt>
                <c:pt idx="52">
                  <c:v>3457.1927999999998</c:v>
                </c:pt>
                <c:pt idx="53">
                  <c:v>3564.6552000000001</c:v>
                </c:pt>
                <c:pt idx="54">
                  <c:v>3672.1176</c:v>
                </c:pt>
                <c:pt idx="55">
                  <c:v>3636.2968000000001</c:v>
                </c:pt>
                <c:pt idx="56">
                  <c:v>3869.6176</c:v>
                </c:pt>
                <c:pt idx="57">
                  <c:v>3977.08</c:v>
                </c:pt>
                <c:pt idx="58">
                  <c:v>3977.08</c:v>
                </c:pt>
                <c:pt idx="59">
                  <c:v>3977.08</c:v>
                </c:pt>
                <c:pt idx="60">
                  <c:v>3833.7968000000001</c:v>
                </c:pt>
                <c:pt idx="61">
                  <c:v>3833.7968000000001</c:v>
                </c:pt>
                <c:pt idx="62">
                  <c:v>3905.4384</c:v>
                </c:pt>
                <c:pt idx="63">
                  <c:v>3869.6176</c:v>
                </c:pt>
                <c:pt idx="64">
                  <c:v>3941.2592</c:v>
                </c:pt>
                <c:pt idx="65">
                  <c:v>3977.08</c:v>
                </c:pt>
                <c:pt idx="66">
                  <c:v>3977.08</c:v>
                </c:pt>
                <c:pt idx="67">
                  <c:v>3941.2592</c:v>
                </c:pt>
                <c:pt idx="68">
                  <c:v>3977.08</c:v>
                </c:pt>
                <c:pt idx="69">
                  <c:v>3941.2592</c:v>
                </c:pt>
                <c:pt idx="70">
                  <c:v>3672.1176</c:v>
                </c:pt>
                <c:pt idx="71">
                  <c:v>3564.6552000000001</c:v>
                </c:pt>
                <c:pt idx="72">
                  <c:v>3487.6867999999999</c:v>
                </c:pt>
                <c:pt idx="73">
                  <c:v>3451.9238999999998</c:v>
                </c:pt>
                <c:pt idx="74">
                  <c:v>3416.1610000000001</c:v>
                </c:pt>
                <c:pt idx="75">
                  <c:v>3451.9238999999998</c:v>
                </c:pt>
                <c:pt idx="76">
                  <c:v>3451.9238999999998</c:v>
                </c:pt>
                <c:pt idx="77">
                  <c:v>3559.2125999999998</c:v>
                </c:pt>
                <c:pt idx="78">
                  <c:v>3666.5012999999999</c:v>
                </c:pt>
                <c:pt idx="79">
                  <c:v>3630.7384000000002</c:v>
                </c:pt>
                <c:pt idx="80">
                  <c:v>3864.0012999999999</c:v>
                </c:pt>
                <c:pt idx="81">
                  <c:v>3971.29</c:v>
                </c:pt>
                <c:pt idx="82">
                  <c:v>3971.29</c:v>
                </c:pt>
                <c:pt idx="83">
                  <c:v>3971.29</c:v>
                </c:pt>
                <c:pt idx="84">
                  <c:v>3828.2384000000002</c:v>
                </c:pt>
                <c:pt idx="85">
                  <c:v>3828.2384000000002</c:v>
                </c:pt>
                <c:pt idx="86">
                  <c:v>3899.7642000000001</c:v>
                </c:pt>
                <c:pt idx="87">
                  <c:v>3864.0012999999999</c:v>
                </c:pt>
                <c:pt idx="88">
                  <c:v>3935.5270999999998</c:v>
                </c:pt>
                <c:pt idx="89">
                  <c:v>3971.29</c:v>
                </c:pt>
                <c:pt idx="90">
                  <c:v>3971.29</c:v>
                </c:pt>
                <c:pt idx="91">
                  <c:v>3935.5270999999998</c:v>
                </c:pt>
                <c:pt idx="92">
                  <c:v>3971.29</c:v>
                </c:pt>
                <c:pt idx="93">
                  <c:v>3935.5270999999998</c:v>
                </c:pt>
                <c:pt idx="94">
                  <c:v>3666.5012999999999</c:v>
                </c:pt>
                <c:pt idx="95">
                  <c:v>3559.2125999999998</c:v>
                </c:pt>
                <c:pt idx="96">
                  <c:v>3482.36</c:v>
                </c:pt>
                <c:pt idx="97">
                  <c:v>3446.6550000000002</c:v>
                </c:pt>
                <c:pt idx="98">
                  <c:v>3410.95</c:v>
                </c:pt>
                <c:pt idx="99">
                  <c:v>3446.6550000000002</c:v>
                </c:pt>
                <c:pt idx="100">
                  <c:v>3446.6550000000002</c:v>
                </c:pt>
                <c:pt idx="101">
                  <c:v>3553.77</c:v>
                </c:pt>
                <c:pt idx="102">
                  <c:v>3660.8850000000002</c:v>
                </c:pt>
                <c:pt idx="103">
                  <c:v>3625.18</c:v>
                </c:pt>
                <c:pt idx="104">
                  <c:v>3858.3850000000002</c:v>
                </c:pt>
                <c:pt idx="105">
                  <c:v>3965.5</c:v>
                </c:pt>
                <c:pt idx="106">
                  <c:v>3965.5</c:v>
                </c:pt>
                <c:pt idx="107">
                  <c:v>3965.5</c:v>
                </c:pt>
                <c:pt idx="108">
                  <c:v>3822.68</c:v>
                </c:pt>
                <c:pt idx="109">
                  <c:v>3822.68</c:v>
                </c:pt>
                <c:pt idx="110">
                  <c:v>3894.09</c:v>
                </c:pt>
                <c:pt idx="111">
                  <c:v>3858.3850000000002</c:v>
                </c:pt>
                <c:pt idx="112">
                  <c:v>3929.7950000000001</c:v>
                </c:pt>
                <c:pt idx="113">
                  <c:v>3965.5</c:v>
                </c:pt>
                <c:pt idx="114">
                  <c:v>3965.5</c:v>
                </c:pt>
                <c:pt idx="115">
                  <c:v>3929.7950000000001</c:v>
                </c:pt>
                <c:pt idx="116">
                  <c:v>3965.5</c:v>
                </c:pt>
                <c:pt idx="117">
                  <c:v>3929.7950000000001</c:v>
                </c:pt>
                <c:pt idx="118">
                  <c:v>3660.8850000000002</c:v>
                </c:pt>
                <c:pt idx="119">
                  <c:v>3553.77</c:v>
                </c:pt>
                <c:pt idx="120">
                  <c:v>3477.0331999999999</c:v>
                </c:pt>
                <c:pt idx="121">
                  <c:v>3441.3861000000002</c:v>
                </c:pt>
                <c:pt idx="122">
                  <c:v>3405.739</c:v>
                </c:pt>
                <c:pt idx="123">
                  <c:v>3441.3861000000002</c:v>
                </c:pt>
                <c:pt idx="124">
                  <c:v>3441.3861000000002</c:v>
                </c:pt>
                <c:pt idx="125">
                  <c:v>3548.3274000000001</c:v>
                </c:pt>
                <c:pt idx="126">
                  <c:v>3655.2687000000001</c:v>
                </c:pt>
                <c:pt idx="127">
                  <c:v>3619.6215999999999</c:v>
                </c:pt>
                <c:pt idx="128">
                  <c:v>3852.7687000000001</c:v>
                </c:pt>
                <c:pt idx="129">
                  <c:v>3959.71</c:v>
                </c:pt>
                <c:pt idx="130">
                  <c:v>3959.71</c:v>
                </c:pt>
                <c:pt idx="131">
                  <c:v>3959.71</c:v>
                </c:pt>
                <c:pt idx="132">
                  <c:v>3817.1215999999999</c:v>
                </c:pt>
                <c:pt idx="133">
                  <c:v>3817.1215999999999</c:v>
                </c:pt>
                <c:pt idx="134">
                  <c:v>3888.4158000000002</c:v>
                </c:pt>
                <c:pt idx="135">
                  <c:v>3852.7687000000001</c:v>
                </c:pt>
                <c:pt idx="136">
                  <c:v>3924.0628999999999</c:v>
                </c:pt>
                <c:pt idx="137">
                  <c:v>3959.71</c:v>
                </c:pt>
                <c:pt idx="138">
                  <c:v>3959.71</c:v>
                </c:pt>
                <c:pt idx="139">
                  <c:v>3924.0628999999999</c:v>
                </c:pt>
                <c:pt idx="140">
                  <c:v>3959.71</c:v>
                </c:pt>
                <c:pt idx="141">
                  <c:v>3924.0628999999999</c:v>
                </c:pt>
                <c:pt idx="142">
                  <c:v>3655.2687000000001</c:v>
                </c:pt>
                <c:pt idx="143">
                  <c:v>3548.3274000000001</c:v>
                </c:pt>
                <c:pt idx="144">
                  <c:v>3471.7064</c:v>
                </c:pt>
                <c:pt idx="145">
                  <c:v>3436.1172000000001</c:v>
                </c:pt>
                <c:pt idx="146">
                  <c:v>3400.5279999999998</c:v>
                </c:pt>
                <c:pt idx="147">
                  <c:v>3436.1172000000001</c:v>
                </c:pt>
                <c:pt idx="148">
                  <c:v>3436.1172000000001</c:v>
                </c:pt>
                <c:pt idx="149">
                  <c:v>3542.8847999999998</c:v>
                </c:pt>
                <c:pt idx="150">
                  <c:v>3649.6523999999999</c:v>
                </c:pt>
                <c:pt idx="151">
                  <c:v>3614.0632000000001</c:v>
                </c:pt>
                <c:pt idx="152">
                  <c:v>3847.1523999999999</c:v>
                </c:pt>
                <c:pt idx="153">
                  <c:v>3953.92</c:v>
                </c:pt>
                <c:pt idx="154">
                  <c:v>3953.92</c:v>
                </c:pt>
                <c:pt idx="155">
                  <c:v>3953.92</c:v>
                </c:pt>
                <c:pt idx="156">
                  <c:v>3811.5632000000001</c:v>
                </c:pt>
                <c:pt idx="157">
                  <c:v>3811.5632000000001</c:v>
                </c:pt>
                <c:pt idx="158">
                  <c:v>3882.7415999999998</c:v>
                </c:pt>
                <c:pt idx="159">
                  <c:v>3847.1523999999999</c:v>
                </c:pt>
                <c:pt idx="160">
                  <c:v>3918.3308000000002</c:v>
                </c:pt>
                <c:pt idx="161">
                  <c:v>3953.92</c:v>
                </c:pt>
                <c:pt idx="162">
                  <c:v>3953.92</c:v>
                </c:pt>
                <c:pt idx="163">
                  <c:v>3918.3308000000002</c:v>
                </c:pt>
                <c:pt idx="164">
                  <c:v>3953.92</c:v>
                </c:pt>
                <c:pt idx="165">
                  <c:v>3918.3308000000002</c:v>
                </c:pt>
                <c:pt idx="166">
                  <c:v>3649.6523999999999</c:v>
                </c:pt>
                <c:pt idx="167">
                  <c:v>3542.8847999999998</c:v>
                </c:pt>
              </c:numCache>
            </c:numRef>
          </c:val>
          <c:smooth val="0"/>
          <c:extLst>
            <c:ext xmlns:c16="http://schemas.microsoft.com/office/drawing/2014/chart" uri="{C3380CC4-5D6E-409C-BE32-E72D297353CC}">
              <c16:uniqueId val="{00000009-B4F5-48AE-8AD9-3216A25B5C7A}"/>
            </c:ext>
          </c:extLst>
        </c:ser>
        <c:ser>
          <c:idx val="0"/>
          <c:order val="1"/>
          <c:tx>
            <c:v>Local load</c:v>
          </c:tx>
          <c:spPr>
            <a:ln w="12700" cap="rnd">
              <a:solidFill>
                <a:schemeClr val="tx1">
                  <a:lumMod val="85000"/>
                  <a:lumOff val="15000"/>
                </a:schemeClr>
              </a:solidFill>
              <a:prstDash val="dash"/>
              <a:round/>
            </a:ln>
            <a:effectLst/>
          </c:spPr>
          <c:marker>
            <c:symbol val="none"/>
          </c:marker>
          <c:val>
            <c:numRef>
              <c:f>无灵活煤电!$B$2:$B$169</c:f>
              <c:numCache>
                <c:formatCode>0</c:formatCode>
                <c:ptCount val="168"/>
                <c:pt idx="0">
                  <c:v>3306.1671999999999</c:v>
                </c:pt>
                <c:pt idx="1">
                  <c:v>3270.2305999999999</c:v>
                </c:pt>
                <c:pt idx="2">
                  <c:v>3234.2939999999999</c:v>
                </c:pt>
                <c:pt idx="3">
                  <c:v>3270.2305999999999</c:v>
                </c:pt>
                <c:pt idx="4">
                  <c:v>3270.2305999999999</c:v>
                </c:pt>
                <c:pt idx="5">
                  <c:v>3378.0403999999999</c:v>
                </c:pt>
                <c:pt idx="6">
                  <c:v>3485.8501999999999</c:v>
                </c:pt>
                <c:pt idx="7">
                  <c:v>3449.9135999999999</c:v>
                </c:pt>
                <c:pt idx="8">
                  <c:v>3485.8501999999999</c:v>
                </c:pt>
                <c:pt idx="9">
                  <c:v>3593.66</c:v>
                </c:pt>
                <c:pt idx="10">
                  <c:v>3593.66</c:v>
                </c:pt>
                <c:pt idx="11">
                  <c:v>3593.66</c:v>
                </c:pt>
                <c:pt idx="12">
                  <c:v>3449.9135999999999</c:v>
                </c:pt>
                <c:pt idx="13">
                  <c:v>3449.9135999999999</c:v>
                </c:pt>
                <c:pt idx="14">
                  <c:v>3521.7867999999999</c:v>
                </c:pt>
                <c:pt idx="15">
                  <c:v>3485.8501999999999</c:v>
                </c:pt>
                <c:pt idx="16">
                  <c:v>3557.7233999999999</c:v>
                </c:pt>
                <c:pt idx="17">
                  <c:v>3593.66</c:v>
                </c:pt>
                <c:pt idx="18">
                  <c:v>3593.66</c:v>
                </c:pt>
                <c:pt idx="19">
                  <c:v>3557.7233999999999</c:v>
                </c:pt>
                <c:pt idx="20">
                  <c:v>3593.66</c:v>
                </c:pt>
                <c:pt idx="21">
                  <c:v>3557.7233999999999</c:v>
                </c:pt>
                <c:pt idx="22">
                  <c:v>3485.8501999999999</c:v>
                </c:pt>
                <c:pt idx="23">
                  <c:v>3378.0403999999999</c:v>
                </c:pt>
                <c:pt idx="24">
                  <c:v>3300.8404</c:v>
                </c:pt>
                <c:pt idx="25">
                  <c:v>3264.9616999999998</c:v>
                </c:pt>
                <c:pt idx="26">
                  <c:v>3229.0830000000001</c:v>
                </c:pt>
                <c:pt idx="27">
                  <c:v>3264.9616999999998</c:v>
                </c:pt>
                <c:pt idx="28">
                  <c:v>3264.9616999999998</c:v>
                </c:pt>
                <c:pt idx="29">
                  <c:v>3372.5978</c:v>
                </c:pt>
                <c:pt idx="30">
                  <c:v>3480.2339000000002</c:v>
                </c:pt>
                <c:pt idx="31">
                  <c:v>3444.3552</c:v>
                </c:pt>
                <c:pt idx="32">
                  <c:v>3480.2339000000002</c:v>
                </c:pt>
                <c:pt idx="33">
                  <c:v>3587.87</c:v>
                </c:pt>
                <c:pt idx="34">
                  <c:v>3587.87</c:v>
                </c:pt>
                <c:pt idx="35">
                  <c:v>3587.87</c:v>
                </c:pt>
                <c:pt idx="36">
                  <c:v>3444.3552</c:v>
                </c:pt>
                <c:pt idx="37">
                  <c:v>3444.3552</c:v>
                </c:pt>
                <c:pt idx="38">
                  <c:v>3516.1125999999999</c:v>
                </c:pt>
                <c:pt idx="39">
                  <c:v>3480.2339000000002</c:v>
                </c:pt>
                <c:pt idx="40">
                  <c:v>3551.9913000000001</c:v>
                </c:pt>
                <c:pt idx="41">
                  <c:v>3587.87</c:v>
                </c:pt>
                <c:pt idx="42">
                  <c:v>3587.87</c:v>
                </c:pt>
                <c:pt idx="43">
                  <c:v>3551.9913000000001</c:v>
                </c:pt>
                <c:pt idx="44">
                  <c:v>3587.87</c:v>
                </c:pt>
                <c:pt idx="45">
                  <c:v>3551.9913000000001</c:v>
                </c:pt>
                <c:pt idx="46">
                  <c:v>3480.2339000000002</c:v>
                </c:pt>
                <c:pt idx="47">
                  <c:v>3372.5978</c:v>
                </c:pt>
                <c:pt idx="48">
                  <c:v>3295.5136000000002</c:v>
                </c:pt>
                <c:pt idx="49">
                  <c:v>3259.6927999999998</c:v>
                </c:pt>
                <c:pt idx="50">
                  <c:v>3223.8719999999998</c:v>
                </c:pt>
                <c:pt idx="51">
                  <c:v>3259.6927999999998</c:v>
                </c:pt>
                <c:pt idx="52">
                  <c:v>3259.6927999999998</c:v>
                </c:pt>
                <c:pt idx="53">
                  <c:v>3367.1552000000001</c:v>
                </c:pt>
                <c:pt idx="54">
                  <c:v>3474.6176</c:v>
                </c:pt>
                <c:pt idx="55">
                  <c:v>3438.7968000000001</c:v>
                </c:pt>
                <c:pt idx="56">
                  <c:v>3474.6176</c:v>
                </c:pt>
                <c:pt idx="57">
                  <c:v>3582.08</c:v>
                </c:pt>
                <c:pt idx="58">
                  <c:v>3582.08</c:v>
                </c:pt>
                <c:pt idx="59">
                  <c:v>3582.08</c:v>
                </c:pt>
                <c:pt idx="60">
                  <c:v>3438.7968000000001</c:v>
                </c:pt>
                <c:pt idx="61">
                  <c:v>3438.7968000000001</c:v>
                </c:pt>
                <c:pt idx="62">
                  <c:v>3510.4384</c:v>
                </c:pt>
                <c:pt idx="63">
                  <c:v>3474.6176</c:v>
                </c:pt>
                <c:pt idx="64">
                  <c:v>3546.2592</c:v>
                </c:pt>
                <c:pt idx="65">
                  <c:v>3582.08</c:v>
                </c:pt>
                <c:pt idx="66">
                  <c:v>3582.08</c:v>
                </c:pt>
                <c:pt idx="67">
                  <c:v>3546.2592</c:v>
                </c:pt>
                <c:pt idx="68">
                  <c:v>3582.08</c:v>
                </c:pt>
                <c:pt idx="69">
                  <c:v>3546.2592</c:v>
                </c:pt>
                <c:pt idx="70">
                  <c:v>3474.6176</c:v>
                </c:pt>
                <c:pt idx="71">
                  <c:v>3367.1552000000001</c:v>
                </c:pt>
                <c:pt idx="72">
                  <c:v>3290.1867999999999</c:v>
                </c:pt>
                <c:pt idx="73">
                  <c:v>3254.4238999999998</c:v>
                </c:pt>
                <c:pt idx="74">
                  <c:v>3218.6610000000001</c:v>
                </c:pt>
                <c:pt idx="75">
                  <c:v>3254.4238999999998</c:v>
                </c:pt>
                <c:pt idx="76">
                  <c:v>3254.4238999999998</c:v>
                </c:pt>
                <c:pt idx="77">
                  <c:v>3361.7125999999998</c:v>
                </c:pt>
                <c:pt idx="78">
                  <c:v>3469.0012999999999</c:v>
                </c:pt>
                <c:pt idx="79">
                  <c:v>3433.2384000000002</c:v>
                </c:pt>
                <c:pt idx="80">
                  <c:v>3469.0012999999999</c:v>
                </c:pt>
                <c:pt idx="81">
                  <c:v>3576.29</c:v>
                </c:pt>
                <c:pt idx="82">
                  <c:v>3576.29</c:v>
                </c:pt>
                <c:pt idx="83">
                  <c:v>3576.29</c:v>
                </c:pt>
                <c:pt idx="84">
                  <c:v>3433.2384000000002</c:v>
                </c:pt>
                <c:pt idx="85">
                  <c:v>3433.2384000000002</c:v>
                </c:pt>
                <c:pt idx="86">
                  <c:v>3504.7642000000001</c:v>
                </c:pt>
                <c:pt idx="87">
                  <c:v>3469.0012999999999</c:v>
                </c:pt>
                <c:pt idx="88">
                  <c:v>3540.5270999999998</c:v>
                </c:pt>
                <c:pt idx="89">
                  <c:v>3576.29</c:v>
                </c:pt>
                <c:pt idx="90">
                  <c:v>3576.29</c:v>
                </c:pt>
                <c:pt idx="91">
                  <c:v>3540.5270999999998</c:v>
                </c:pt>
                <c:pt idx="92">
                  <c:v>3576.29</c:v>
                </c:pt>
                <c:pt idx="93">
                  <c:v>3540.5270999999998</c:v>
                </c:pt>
                <c:pt idx="94">
                  <c:v>3469.0012999999999</c:v>
                </c:pt>
                <c:pt idx="95">
                  <c:v>3361.7125999999998</c:v>
                </c:pt>
                <c:pt idx="96">
                  <c:v>3284.86</c:v>
                </c:pt>
                <c:pt idx="97">
                  <c:v>3249.1550000000002</c:v>
                </c:pt>
                <c:pt idx="98">
                  <c:v>3213.45</c:v>
                </c:pt>
                <c:pt idx="99">
                  <c:v>3249.1550000000002</c:v>
                </c:pt>
                <c:pt idx="100">
                  <c:v>3249.1550000000002</c:v>
                </c:pt>
                <c:pt idx="101">
                  <c:v>3356.27</c:v>
                </c:pt>
                <c:pt idx="102">
                  <c:v>3463.3850000000002</c:v>
                </c:pt>
                <c:pt idx="103">
                  <c:v>3427.68</c:v>
                </c:pt>
                <c:pt idx="104">
                  <c:v>3463.3850000000002</c:v>
                </c:pt>
                <c:pt idx="105">
                  <c:v>3570.5</c:v>
                </c:pt>
                <c:pt idx="106">
                  <c:v>3570.5</c:v>
                </c:pt>
                <c:pt idx="107">
                  <c:v>3570.5</c:v>
                </c:pt>
                <c:pt idx="108">
                  <c:v>3427.68</c:v>
                </c:pt>
                <c:pt idx="109">
                  <c:v>3427.68</c:v>
                </c:pt>
                <c:pt idx="110">
                  <c:v>3499.09</c:v>
                </c:pt>
                <c:pt idx="111">
                  <c:v>3463.3850000000002</c:v>
                </c:pt>
                <c:pt idx="112">
                  <c:v>3534.7950000000001</c:v>
                </c:pt>
                <c:pt idx="113">
                  <c:v>3570.5</c:v>
                </c:pt>
                <c:pt idx="114">
                  <c:v>3570.5</c:v>
                </c:pt>
                <c:pt idx="115">
                  <c:v>3534.7950000000001</c:v>
                </c:pt>
                <c:pt idx="116">
                  <c:v>3570.5</c:v>
                </c:pt>
                <c:pt idx="117">
                  <c:v>3534.7950000000001</c:v>
                </c:pt>
                <c:pt idx="118">
                  <c:v>3463.3850000000002</c:v>
                </c:pt>
                <c:pt idx="119">
                  <c:v>3356.27</c:v>
                </c:pt>
                <c:pt idx="120">
                  <c:v>3279.5331999999999</c:v>
                </c:pt>
                <c:pt idx="121">
                  <c:v>3243.8861000000002</c:v>
                </c:pt>
                <c:pt idx="122">
                  <c:v>3208.239</c:v>
                </c:pt>
                <c:pt idx="123">
                  <c:v>3243.8861000000002</c:v>
                </c:pt>
                <c:pt idx="124">
                  <c:v>3243.8861000000002</c:v>
                </c:pt>
                <c:pt idx="125">
                  <c:v>3350.8274000000001</c:v>
                </c:pt>
                <c:pt idx="126">
                  <c:v>3457.7687000000001</c:v>
                </c:pt>
                <c:pt idx="127">
                  <c:v>3422.1215999999999</c:v>
                </c:pt>
                <c:pt idx="128">
                  <c:v>3457.7687000000001</c:v>
                </c:pt>
                <c:pt idx="129">
                  <c:v>3564.71</c:v>
                </c:pt>
                <c:pt idx="130">
                  <c:v>3564.71</c:v>
                </c:pt>
                <c:pt idx="131">
                  <c:v>3564.71</c:v>
                </c:pt>
                <c:pt idx="132">
                  <c:v>3422.1215999999999</c:v>
                </c:pt>
                <c:pt idx="133">
                  <c:v>3422.1215999999999</c:v>
                </c:pt>
                <c:pt idx="134">
                  <c:v>3493.4158000000002</c:v>
                </c:pt>
                <c:pt idx="135">
                  <c:v>3457.7687000000001</c:v>
                </c:pt>
                <c:pt idx="136">
                  <c:v>3529.0628999999999</c:v>
                </c:pt>
                <c:pt idx="137">
                  <c:v>3564.71</c:v>
                </c:pt>
                <c:pt idx="138">
                  <c:v>3564.71</c:v>
                </c:pt>
                <c:pt idx="139">
                  <c:v>3529.0628999999999</c:v>
                </c:pt>
                <c:pt idx="140">
                  <c:v>3564.71</c:v>
                </c:pt>
                <c:pt idx="141">
                  <c:v>3529.0628999999999</c:v>
                </c:pt>
                <c:pt idx="142">
                  <c:v>3457.7687000000001</c:v>
                </c:pt>
                <c:pt idx="143">
                  <c:v>3350.8274000000001</c:v>
                </c:pt>
                <c:pt idx="144">
                  <c:v>3274.2064</c:v>
                </c:pt>
                <c:pt idx="145">
                  <c:v>3238.6172000000001</c:v>
                </c:pt>
                <c:pt idx="146">
                  <c:v>3203.0279999999998</c:v>
                </c:pt>
                <c:pt idx="147">
                  <c:v>3238.6172000000001</c:v>
                </c:pt>
                <c:pt idx="148">
                  <c:v>3238.6172000000001</c:v>
                </c:pt>
                <c:pt idx="149">
                  <c:v>3345.3847999999998</c:v>
                </c:pt>
                <c:pt idx="150">
                  <c:v>3452.1523999999999</c:v>
                </c:pt>
                <c:pt idx="151">
                  <c:v>3416.5632000000001</c:v>
                </c:pt>
                <c:pt idx="152">
                  <c:v>3452.1523999999999</c:v>
                </c:pt>
                <c:pt idx="153">
                  <c:v>3558.92</c:v>
                </c:pt>
                <c:pt idx="154">
                  <c:v>3558.92</c:v>
                </c:pt>
                <c:pt idx="155">
                  <c:v>3558.92</c:v>
                </c:pt>
                <c:pt idx="156">
                  <c:v>3416.5632000000001</c:v>
                </c:pt>
                <c:pt idx="157">
                  <c:v>3416.5632000000001</c:v>
                </c:pt>
                <c:pt idx="158">
                  <c:v>3487.7415999999998</c:v>
                </c:pt>
                <c:pt idx="159">
                  <c:v>3452.1523999999999</c:v>
                </c:pt>
                <c:pt idx="160">
                  <c:v>3523.3308000000002</c:v>
                </c:pt>
                <c:pt idx="161">
                  <c:v>3558.92</c:v>
                </c:pt>
                <c:pt idx="162">
                  <c:v>3558.92</c:v>
                </c:pt>
                <c:pt idx="163">
                  <c:v>3523.3308000000002</c:v>
                </c:pt>
                <c:pt idx="164">
                  <c:v>3558.92</c:v>
                </c:pt>
                <c:pt idx="165">
                  <c:v>3523.3308000000002</c:v>
                </c:pt>
                <c:pt idx="166">
                  <c:v>3452.1523999999999</c:v>
                </c:pt>
                <c:pt idx="167">
                  <c:v>3345.3847999999998</c:v>
                </c:pt>
              </c:numCache>
            </c:numRef>
          </c:val>
          <c:smooth val="0"/>
          <c:extLst>
            <c:ext xmlns:c16="http://schemas.microsoft.com/office/drawing/2014/chart" uri="{C3380CC4-5D6E-409C-BE32-E72D297353CC}">
              <c16:uniqueId val="{0000000A-B4F5-48AE-8AD9-3216A25B5C7A}"/>
            </c:ext>
          </c:extLst>
        </c:ser>
        <c:dLbls>
          <c:showLegendKey val="0"/>
          <c:showVal val="0"/>
          <c:showCatName val="0"/>
          <c:showSerName val="0"/>
          <c:showPercent val="0"/>
          <c:showBubbleSize val="0"/>
        </c:dLbls>
        <c:marker val="1"/>
        <c:smooth val="0"/>
        <c:axId val="118155776"/>
        <c:axId val="43205184"/>
      </c:lineChart>
      <c:catAx>
        <c:axId val="118155776"/>
        <c:scaling>
          <c:orientation val="minMax"/>
        </c:scaling>
        <c:delete val="1"/>
        <c:axPos val="b"/>
        <c:majorTickMark val="none"/>
        <c:minorTickMark val="none"/>
        <c:tickLblPos val="nextTo"/>
        <c:crossAx val="43205184"/>
        <c:crosses val="autoZero"/>
        <c:auto val="1"/>
        <c:lblAlgn val="ctr"/>
        <c:lblOffset val="100"/>
        <c:noMultiLvlLbl val="0"/>
      </c:catAx>
      <c:valAx>
        <c:axId val="43205184"/>
        <c:scaling>
          <c:orientation val="minMax"/>
        </c:scaling>
        <c:delete val="1"/>
        <c:axPos val="l"/>
        <c:numFmt formatCode="0" sourceLinked="1"/>
        <c:majorTickMark val="none"/>
        <c:minorTickMark val="none"/>
        <c:tickLblPos val="nextTo"/>
        <c:crossAx val="118155776"/>
        <c:crosses val="autoZero"/>
        <c:crossBetween val="between"/>
      </c:valAx>
      <c:spPr>
        <a:noFill/>
        <a:ln>
          <a:noFill/>
        </a:ln>
        <a:effectLst/>
      </c:spPr>
    </c:plotArea>
    <c:legend>
      <c:legendPos val="b"/>
      <c:layout>
        <c:manualLayout>
          <c:xMode val="edge"/>
          <c:yMode val="edge"/>
          <c:x val="1.4629520052596979E-2"/>
          <c:y val="0.81689882336362996"/>
          <c:w val="0.97074087771203155"/>
          <c:h val="0.12717572042556188"/>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j-lt"/>
              <a:ea typeface="微软雅黑 Light" panose="020B0502040204020203" pitchFamily="34" charset="-122"/>
              <a:cs typeface="+mn-cs"/>
            </a:defRPr>
          </a:pPr>
          <a:endParaRPr lang="en-US"/>
        </a:p>
      </c:txPr>
    </c:legend>
    <c:plotVisOnly val="1"/>
    <c:dispBlanksAs val="gap"/>
    <c:showDLblsOverMax val="0"/>
  </c:chart>
  <c:spPr>
    <a:noFill/>
    <a:ln>
      <a:noFill/>
    </a:ln>
    <a:effectLst/>
  </c:spPr>
  <c:txPr>
    <a:bodyPr/>
    <a:lstStyle/>
    <a:p>
      <a:pPr>
        <a:defRPr>
          <a:latin typeface="微软雅黑" panose="020B0503020204020204" pitchFamily="34" charset="-122"/>
          <a:ea typeface="微软雅黑" panose="020B0503020204020204" pitchFamily="34" charset="-122"/>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辽宁 Liaoning</c:v>
                </c:pt>
              </c:strCache>
            </c:strRef>
          </c:tx>
          <c:spPr>
            <a:ln w="28575" cap="rnd">
              <a:solidFill>
                <a:schemeClr val="accent1"/>
              </a:solidFill>
              <a:round/>
            </a:ln>
            <a:effectLst/>
          </c:spPr>
          <c:marker>
            <c:symbol val="none"/>
          </c:marker>
          <c:dLbls>
            <c:dLbl>
              <c:idx val="0"/>
              <c:layout>
                <c:manualLayout>
                  <c:x val="-4.4439904917545708E-2"/>
                  <c:y val="-4.331134497467994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AC5-496A-8FE3-E50C367EAB3E}"/>
                </c:ext>
              </c:extLst>
            </c:dLbl>
            <c:dLbl>
              <c:idx val="1"/>
              <c:layout>
                <c:manualLayout>
                  <c:x val="-3.9646226415094341E-2"/>
                  <c:y val="-4.331134497467999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AC5-496A-8FE3-E50C367EAB3E}"/>
                </c:ext>
              </c:extLst>
            </c:dLbl>
            <c:dLbl>
              <c:idx val="2"/>
              <c:layout>
                <c:manualLayout>
                  <c:x val="-2.313679245283019E-2"/>
                  <c:y val="-1.5904054979657891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AC5-496A-8FE3-E50C367EAB3E}"/>
                </c:ext>
              </c:extLst>
            </c:dLbl>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微软雅黑 Light" panose="020B0502040204020203" pitchFamily="34" charset="-122"/>
                    <a:ea typeface="微软雅黑 Light" panose="020B0502040204020203" pitchFamily="34" charset="-122"/>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2016</c:v>
                </c:pt>
                <c:pt idx="1">
                  <c:v>2017</c:v>
                </c:pt>
                <c:pt idx="2">
                  <c:v>2018(1-9)</c:v>
                </c:pt>
              </c:strCache>
            </c:strRef>
          </c:cat>
          <c:val>
            <c:numRef>
              <c:f>Sheet1!$B$2:$B$4</c:f>
              <c:numCache>
                <c:formatCode>0%</c:formatCode>
                <c:ptCount val="3"/>
                <c:pt idx="0">
                  <c:v>0.13</c:v>
                </c:pt>
                <c:pt idx="1">
                  <c:v>0.08</c:v>
                </c:pt>
                <c:pt idx="2">
                  <c:v>0.01</c:v>
                </c:pt>
              </c:numCache>
            </c:numRef>
          </c:val>
          <c:smooth val="0"/>
          <c:extLst>
            <c:ext xmlns:c16="http://schemas.microsoft.com/office/drawing/2014/chart" uri="{C3380CC4-5D6E-409C-BE32-E72D297353CC}">
              <c16:uniqueId val="{00000003-DAC5-496A-8FE3-E50C367EAB3E}"/>
            </c:ext>
          </c:extLst>
        </c:ser>
        <c:ser>
          <c:idx val="1"/>
          <c:order val="1"/>
          <c:tx>
            <c:strRef>
              <c:f>Sheet1!$C$1</c:f>
              <c:strCache>
                <c:ptCount val="1"/>
                <c:pt idx="0">
                  <c:v>吉林 Jilin</c:v>
                </c:pt>
              </c:strCache>
            </c:strRef>
          </c:tx>
          <c:spPr>
            <a:ln w="28575" cap="rnd">
              <a:solidFill>
                <a:schemeClr val="accent2"/>
              </a:solidFill>
              <a:round/>
            </a:ln>
            <a:effectLst/>
          </c:spPr>
          <c:marker>
            <c:symbol val="none"/>
          </c:marker>
          <c:dLbls>
            <c:dLbl>
              <c:idx val="2"/>
              <c:layout>
                <c:manualLayout>
                  <c:x val="-4.3360941910563069E-2"/>
                  <c:y val="-8.503228445139428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AC5-496A-8FE3-E50C367EAB3E}"/>
                </c:ext>
              </c:extLst>
            </c:dLbl>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微软雅黑 Light" panose="020B0502040204020203" pitchFamily="34" charset="-122"/>
                    <a:ea typeface="微软雅黑 Light" panose="020B0502040204020203" pitchFamily="34" charset="-122"/>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2016</c:v>
                </c:pt>
                <c:pt idx="1">
                  <c:v>2017</c:v>
                </c:pt>
                <c:pt idx="2">
                  <c:v>2018(1-9)</c:v>
                </c:pt>
              </c:strCache>
            </c:strRef>
          </c:cat>
          <c:val>
            <c:numRef>
              <c:f>Sheet1!$C$2:$C$4</c:f>
              <c:numCache>
                <c:formatCode>0%</c:formatCode>
                <c:ptCount val="3"/>
                <c:pt idx="0">
                  <c:v>0.3</c:v>
                </c:pt>
                <c:pt idx="1">
                  <c:v>0.21</c:v>
                </c:pt>
                <c:pt idx="2" formatCode="0.00%">
                  <c:v>5.1999999999999998E-2</c:v>
                </c:pt>
              </c:numCache>
            </c:numRef>
          </c:val>
          <c:smooth val="0"/>
          <c:extLst>
            <c:ext xmlns:c16="http://schemas.microsoft.com/office/drawing/2014/chart" uri="{C3380CC4-5D6E-409C-BE32-E72D297353CC}">
              <c16:uniqueId val="{00000005-DAC5-496A-8FE3-E50C367EAB3E}"/>
            </c:ext>
          </c:extLst>
        </c:ser>
        <c:ser>
          <c:idx val="2"/>
          <c:order val="2"/>
          <c:tx>
            <c:strRef>
              <c:f>Sheet1!$D$1</c:f>
              <c:strCache>
                <c:ptCount val="1"/>
                <c:pt idx="0">
                  <c:v>黑龙江 Heilongjiang </c:v>
                </c:pt>
              </c:strCache>
            </c:strRef>
          </c:tx>
          <c:spPr>
            <a:ln w="28575" cap="rnd">
              <a:solidFill>
                <a:schemeClr val="accent3"/>
              </a:solidFill>
              <a:round/>
            </a:ln>
            <a:effectLst/>
          </c:spPr>
          <c:marker>
            <c:symbol val="none"/>
          </c:marker>
          <c:dLbls>
            <c:dLbl>
              <c:idx val="0"/>
              <c:layout>
                <c:manualLayout>
                  <c:x val="-4.4439904917545708E-2"/>
                  <c:y val="-6.417181471303713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AC5-496A-8FE3-E50C367EAB3E}"/>
                </c:ext>
              </c:extLst>
            </c:dLbl>
            <c:dLbl>
              <c:idx val="1"/>
              <c:layout>
                <c:manualLayout>
                  <c:x val="-4.4439904917545771E-2"/>
                  <c:y val="-4.33113449746800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AC5-496A-8FE3-E50C367EAB3E}"/>
                </c:ext>
              </c:extLst>
            </c:dLbl>
            <c:dLbl>
              <c:idx val="2"/>
              <c:layout>
                <c:manualLayout>
                  <c:x val="-3.8643960778487592E-2"/>
                  <c:y val="8.839829371212880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AC5-496A-8FE3-E50C367EAB3E}"/>
                </c:ext>
              </c:extLst>
            </c:dLbl>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微软雅黑 Light" panose="020B0502040204020203" pitchFamily="34" charset="-122"/>
                    <a:ea typeface="微软雅黑 Light" panose="020B0502040204020203" pitchFamily="34" charset="-122"/>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2016</c:v>
                </c:pt>
                <c:pt idx="1">
                  <c:v>2017</c:v>
                </c:pt>
                <c:pt idx="2">
                  <c:v>2018(1-9)</c:v>
                </c:pt>
              </c:strCache>
            </c:strRef>
          </c:cat>
          <c:val>
            <c:numRef>
              <c:f>Sheet1!$D$2:$D$4</c:f>
              <c:numCache>
                <c:formatCode>0%</c:formatCode>
                <c:ptCount val="3"/>
                <c:pt idx="0">
                  <c:v>0.19</c:v>
                </c:pt>
                <c:pt idx="1">
                  <c:v>0.14000000000000001</c:v>
                </c:pt>
                <c:pt idx="2" formatCode="0.00%">
                  <c:v>3.9E-2</c:v>
                </c:pt>
              </c:numCache>
            </c:numRef>
          </c:val>
          <c:smooth val="0"/>
          <c:extLst>
            <c:ext xmlns:c16="http://schemas.microsoft.com/office/drawing/2014/chart" uri="{C3380CC4-5D6E-409C-BE32-E72D297353CC}">
              <c16:uniqueId val="{00000009-DAC5-496A-8FE3-E50C367EAB3E}"/>
            </c:ext>
          </c:extLst>
        </c:ser>
        <c:dLbls>
          <c:showLegendKey val="0"/>
          <c:showVal val="0"/>
          <c:showCatName val="0"/>
          <c:showSerName val="0"/>
          <c:showPercent val="0"/>
          <c:showBubbleSize val="0"/>
        </c:dLbls>
        <c:smooth val="0"/>
        <c:axId val="152401408"/>
        <c:axId val="152206656"/>
      </c:lineChart>
      <c:catAx>
        <c:axId val="152401408"/>
        <c:scaling>
          <c:orientation val="minMax"/>
        </c:scaling>
        <c:delete val="0"/>
        <c:axPos val="b"/>
        <c:numFmt formatCode="General" sourceLinked="1"/>
        <c:majorTickMark val="none"/>
        <c:minorTickMark val="none"/>
        <c:tickLblPos val="nextTo"/>
        <c:spPr>
          <a:solidFill>
            <a:schemeClr val="tx1"/>
          </a:solid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微软雅黑 Light" panose="020B0502040204020203" pitchFamily="34" charset="-122"/>
                <a:ea typeface="微软雅黑 Light" panose="020B0502040204020203" pitchFamily="34" charset="-122"/>
                <a:cs typeface="+mn-cs"/>
              </a:defRPr>
            </a:pPr>
            <a:endParaRPr lang="en-US"/>
          </a:p>
        </c:txPr>
        <c:crossAx val="152206656"/>
        <c:crosses val="autoZero"/>
        <c:auto val="1"/>
        <c:lblAlgn val="ctr"/>
        <c:lblOffset val="100"/>
        <c:noMultiLvlLbl val="0"/>
      </c:catAx>
      <c:valAx>
        <c:axId val="152206656"/>
        <c:scaling>
          <c:orientation val="minMax"/>
        </c:scaling>
        <c:delete val="1"/>
        <c:axPos val="l"/>
        <c:numFmt formatCode="0%" sourceLinked="1"/>
        <c:majorTickMark val="none"/>
        <c:minorTickMark val="none"/>
        <c:tickLblPos val="nextTo"/>
        <c:crossAx val="152401408"/>
        <c:crosses val="autoZero"/>
        <c:crossBetween val="between"/>
      </c:valAx>
      <c:spPr>
        <a:solidFill>
          <a:schemeClr val="accent1">
            <a:lumMod val="20000"/>
            <a:lumOff val="80000"/>
            <a:alpha val="60000"/>
          </a:schemeClr>
        </a:solidFill>
        <a:ln>
          <a:noFill/>
        </a:ln>
        <a:effectLst/>
      </c:spPr>
    </c:plotArea>
    <c:legend>
      <c:legendPos val="l"/>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微软雅黑 Light" panose="020B0502040204020203" pitchFamily="34" charset="-122"/>
              <a:ea typeface="微软雅黑 Light" panose="020B0502040204020203" pitchFamily="34" charset="-122"/>
              <a:cs typeface="+mn-cs"/>
            </a:defRPr>
          </a:pPr>
          <a:endParaRPr lang="en-US"/>
        </a:p>
      </c:txPr>
    </c:legend>
    <c:plotVisOnly val="1"/>
    <c:dispBlanksAs val="zero"/>
    <c:showDLblsOverMax val="0"/>
  </c:chart>
  <c:spPr>
    <a:noFill/>
    <a:ln>
      <a:noFill/>
    </a:ln>
    <a:effectLst/>
  </c:spPr>
  <c:txPr>
    <a:bodyPr/>
    <a:lstStyle/>
    <a:p>
      <a:pPr>
        <a:defRPr>
          <a:latin typeface="微软雅黑 Light" panose="020B0502040204020203" pitchFamily="34" charset="-122"/>
          <a:ea typeface="微软雅黑 Light" panose="020B0502040204020203" pitchFamily="34" charset="-122"/>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drawing1.xml.rels><?xml version="1.0" encoding="UTF-8" standalone="yes"?>
<Relationships xmlns="http://schemas.openxmlformats.org/package/2006/relationships"><Relationship Id="rId1" Type="http://schemas.openxmlformats.org/officeDocument/2006/relationships/image" Target="../media/image4.png"/></Relationships>
</file>

<file path=ppt/drawings/drawing1.xml><?xml version="1.0" encoding="utf-8"?>
<c:userShapes xmlns:c="http://schemas.openxmlformats.org/drawingml/2006/chart">
  <cdr:relSizeAnchor xmlns:cdr="http://schemas.openxmlformats.org/drawingml/2006/chartDrawing">
    <cdr:from>
      <cdr:x>0.47726</cdr:x>
      <cdr:y>0.07905</cdr:y>
    </cdr:from>
    <cdr:to>
      <cdr:x>0.67473</cdr:x>
      <cdr:y>0.27818</cdr:y>
    </cdr:to>
    <cdr:pic>
      <cdr:nvPicPr>
        <cdr:cNvPr id="2" name="chart"/>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1889966" y="212979"/>
          <a:ext cx="781983" cy="536494"/>
        </a:xfrm>
        <a:prstGeom xmlns:a="http://schemas.openxmlformats.org/drawingml/2006/main" prst="rect">
          <a:avLst/>
        </a:prstGeom>
      </cdr:spPr>
    </cdr:pic>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EF59098-D3F5-4AD3-9E8D-8E1E3B6629F1}" type="datetimeFigureOut">
              <a:rPr lang="zh-CN" altLang="en-US" smtClean="0"/>
              <a:t>2018/11/5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8E7244A-A38E-4CC8-9F54-352076F76059}" type="slidenum">
              <a:rPr lang="zh-CN" altLang="en-US" smtClean="0"/>
              <a:t>‹#›</a:t>
            </a:fld>
            <a:endParaRPr lang="zh-CN" altLang="en-US"/>
          </a:p>
        </p:txBody>
      </p:sp>
    </p:spTree>
    <p:extLst>
      <p:ext uri="{BB962C8B-B14F-4D97-AF65-F5344CB8AC3E}">
        <p14:creationId xmlns:p14="http://schemas.microsoft.com/office/powerpoint/2010/main" val="1665181740"/>
      </p:ext>
    </p:extLst>
  </p:cSld>
  <p:clrMap bg1="lt1" tx1="dk1" bg2="lt2" tx2="dk2" accent1="accent1" accent2="accent2" accent3="accent3" accent4="accent4" accent5="accent5" accent6="accent6" hlink="hlink" folHlink="folHlink"/>
  <p:notesStyle>
    <a:lvl1pPr marL="0" algn="l" defTabSz="1219170" rtl="0" eaLnBrk="1" latinLnBrk="0" hangingPunct="1">
      <a:defRPr sz="1600" kern="1200">
        <a:solidFill>
          <a:schemeClr val="tx1"/>
        </a:solidFill>
        <a:latin typeface="+mn-lt"/>
        <a:ea typeface="+mn-ea"/>
        <a:cs typeface="+mn-cs"/>
      </a:defRPr>
    </a:lvl1pPr>
    <a:lvl2pPr marL="609585" algn="l" defTabSz="1219170" rtl="0" eaLnBrk="1" latinLnBrk="0" hangingPunct="1">
      <a:defRPr sz="1600" kern="1200">
        <a:solidFill>
          <a:schemeClr val="tx1"/>
        </a:solidFill>
        <a:latin typeface="+mn-lt"/>
        <a:ea typeface="+mn-ea"/>
        <a:cs typeface="+mn-cs"/>
      </a:defRPr>
    </a:lvl2pPr>
    <a:lvl3pPr marL="1219170" algn="l" defTabSz="1219170" rtl="0" eaLnBrk="1" latinLnBrk="0" hangingPunct="1">
      <a:defRPr sz="1600" kern="1200">
        <a:solidFill>
          <a:schemeClr val="tx1"/>
        </a:solidFill>
        <a:latin typeface="+mn-lt"/>
        <a:ea typeface="+mn-ea"/>
        <a:cs typeface="+mn-cs"/>
      </a:defRPr>
    </a:lvl3pPr>
    <a:lvl4pPr marL="1828754" algn="l" defTabSz="1219170" rtl="0" eaLnBrk="1" latinLnBrk="0" hangingPunct="1">
      <a:defRPr sz="1600" kern="1200">
        <a:solidFill>
          <a:schemeClr val="tx1"/>
        </a:solidFill>
        <a:latin typeface="+mn-lt"/>
        <a:ea typeface="+mn-ea"/>
        <a:cs typeface="+mn-cs"/>
      </a:defRPr>
    </a:lvl4pPr>
    <a:lvl5pPr marL="2438339" algn="l" defTabSz="1219170" rtl="0" eaLnBrk="1" latinLnBrk="0" hangingPunct="1">
      <a:defRPr sz="1600" kern="1200">
        <a:solidFill>
          <a:schemeClr val="tx1"/>
        </a:solidFill>
        <a:latin typeface="+mn-lt"/>
        <a:ea typeface="+mn-ea"/>
        <a:cs typeface="+mn-cs"/>
      </a:defRPr>
    </a:lvl5pPr>
    <a:lvl6pPr marL="3047924" algn="l" defTabSz="1219170" rtl="0" eaLnBrk="1" latinLnBrk="0" hangingPunct="1">
      <a:defRPr sz="1600" kern="1200">
        <a:solidFill>
          <a:schemeClr val="tx1"/>
        </a:solidFill>
        <a:latin typeface="+mn-lt"/>
        <a:ea typeface="+mn-ea"/>
        <a:cs typeface="+mn-cs"/>
      </a:defRPr>
    </a:lvl6pPr>
    <a:lvl7pPr marL="3657509" algn="l" defTabSz="1219170" rtl="0" eaLnBrk="1" latinLnBrk="0" hangingPunct="1">
      <a:defRPr sz="1600" kern="1200">
        <a:solidFill>
          <a:schemeClr val="tx1"/>
        </a:solidFill>
        <a:latin typeface="+mn-lt"/>
        <a:ea typeface="+mn-ea"/>
        <a:cs typeface="+mn-cs"/>
      </a:defRPr>
    </a:lvl7pPr>
    <a:lvl8pPr marL="4267093" algn="l" defTabSz="1219170" rtl="0" eaLnBrk="1" latinLnBrk="0" hangingPunct="1">
      <a:defRPr sz="1600" kern="1200">
        <a:solidFill>
          <a:schemeClr val="tx1"/>
        </a:solidFill>
        <a:latin typeface="+mn-lt"/>
        <a:ea typeface="+mn-ea"/>
        <a:cs typeface="+mn-cs"/>
      </a:defRPr>
    </a:lvl8pPr>
    <a:lvl9pPr marL="4876678" algn="l" defTabSz="1219170"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sz="1050"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1</a:t>
            </a:fld>
            <a:endParaRPr lang="zh-CN" altLang="en-US"/>
          </a:p>
        </p:txBody>
      </p:sp>
    </p:spTree>
    <p:extLst>
      <p:ext uri="{BB962C8B-B14F-4D97-AF65-F5344CB8AC3E}">
        <p14:creationId xmlns:p14="http://schemas.microsoft.com/office/powerpoint/2010/main" val="8615994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10</a:t>
            </a:fld>
            <a:endParaRPr lang="zh-CN" altLang="en-US"/>
          </a:p>
        </p:txBody>
      </p:sp>
    </p:spTree>
    <p:extLst>
      <p:ext uri="{BB962C8B-B14F-4D97-AF65-F5344CB8AC3E}">
        <p14:creationId xmlns:p14="http://schemas.microsoft.com/office/powerpoint/2010/main" val="28344369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11</a:t>
            </a:fld>
            <a:endParaRPr lang="zh-CN" altLang="en-US"/>
          </a:p>
        </p:txBody>
      </p:sp>
    </p:spTree>
    <p:extLst>
      <p:ext uri="{BB962C8B-B14F-4D97-AF65-F5344CB8AC3E}">
        <p14:creationId xmlns:p14="http://schemas.microsoft.com/office/powerpoint/2010/main" val="23951272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12</a:t>
            </a:fld>
            <a:endParaRPr lang="zh-CN" altLang="en-US"/>
          </a:p>
        </p:txBody>
      </p:sp>
    </p:spTree>
    <p:extLst>
      <p:ext uri="{BB962C8B-B14F-4D97-AF65-F5344CB8AC3E}">
        <p14:creationId xmlns:p14="http://schemas.microsoft.com/office/powerpoint/2010/main" val="25691299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13</a:t>
            </a:fld>
            <a:endParaRPr lang="zh-CN" altLang="en-US"/>
          </a:p>
        </p:txBody>
      </p:sp>
    </p:spTree>
    <p:extLst>
      <p:ext uri="{BB962C8B-B14F-4D97-AF65-F5344CB8AC3E}">
        <p14:creationId xmlns:p14="http://schemas.microsoft.com/office/powerpoint/2010/main" val="41428306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14</a:t>
            </a:fld>
            <a:endParaRPr lang="zh-CN" altLang="en-US"/>
          </a:p>
        </p:txBody>
      </p:sp>
    </p:spTree>
    <p:extLst>
      <p:ext uri="{BB962C8B-B14F-4D97-AF65-F5344CB8AC3E}">
        <p14:creationId xmlns:p14="http://schemas.microsoft.com/office/powerpoint/2010/main" val="31264361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15</a:t>
            </a:fld>
            <a:endParaRPr lang="zh-CN" altLang="en-US"/>
          </a:p>
        </p:txBody>
      </p:sp>
    </p:spTree>
    <p:extLst>
      <p:ext uri="{BB962C8B-B14F-4D97-AF65-F5344CB8AC3E}">
        <p14:creationId xmlns:p14="http://schemas.microsoft.com/office/powerpoint/2010/main" val="291197287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16</a:t>
            </a:fld>
            <a:endParaRPr lang="zh-CN" altLang="en-US"/>
          </a:p>
        </p:txBody>
      </p:sp>
    </p:spTree>
    <p:extLst>
      <p:ext uri="{BB962C8B-B14F-4D97-AF65-F5344CB8AC3E}">
        <p14:creationId xmlns:p14="http://schemas.microsoft.com/office/powerpoint/2010/main" val="311863722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17</a:t>
            </a:fld>
            <a:endParaRPr lang="zh-CN" altLang="en-US"/>
          </a:p>
        </p:txBody>
      </p:sp>
    </p:spTree>
    <p:extLst>
      <p:ext uri="{BB962C8B-B14F-4D97-AF65-F5344CB8AC3E}">
        <p14:creationId xmlns:p14="http://schemas.microsoft.com/office/powerpoint/2010/main" val="39470448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18</a:t>
            </a:fld>
            <a:endParaRPr lang="zh-CN" altLang="en-US"/>
          </a:p>
        </p:txBody>
      </p:sp>
    </p:spTree>
    <p:extLst>
      <p:ext uri="{BB962C8B-B14F-4D97-AF65-F5344CB8AC3E}">
        <p14:creationId xmlns:p14="http://schemas.microsoft.com/office/powerpoint/2010/main" val="261076801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19</a:t>
            </a:fld>
            <a:endParaRPr lang="zh-CN" altLang="en-US"/>
          </a:p>
        </p:txBody>
      </p:sp>
    </p:spTree>
    <p:extLst>
      <p:ext uri="{BB962C8B-B14F-4D97-AF65-F5344CB8AC3E}">
        <p14:creationId xmlns:p14="http://schemas.microsoft.com/office/powerpoint/2010/main" val="16176411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2</a:t>
            </a:fld>
            <a:endParaRPr lang="zh-CN" altLang="en-US"/>
          </a:p>
        </p:txBody>
      </p:sp>
    </p:spTree>
    <p:extLst>
      <p:ext uri="{BB962C8B-B14F-4D97-AF65-F5344CB8AC3E}">
        <p14:creationId xmlns:p14="http://schemas.microsoft.com/office/powerpoint/2010/main" val="11584885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3</a:t>
            </a:fld>
            <a:endParaRPr lang="zh-CN" altLang="en-US"/>
          </a:p>
        </p:txBody>
      </p:sp>
    </p:spTree>
    <p:extLst>
      <p:ext uri="{BB962C8B-B14F-4D97-AF65-F5344CB8AC3E}">
        <p14:creationId xmlns:p14="http://schemas.microsoft.com/office/powerpoint/2010/main" val="392914661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4</a:t>
            </a:fld>
            <a:endParaRPr lang="zh-CN" altLang="en-US"/>
          </a:p>
        </p:txBody>
      </p:sp>
    </p:spTree>
    <p:extLst>
      <p:ext uri="{BB962C8B-B14F-4D97-AF65-F5344CB8AC3E}">
        <p14:creationId xmlns:p14="http://schemas.microsoft.com/office/powerpoint/2010/main" val="20652666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5</a:t>
            </a:fld>
            <a:endParaRPr lang="zh-CN" altLang="en-US"/>
          </a:p>
        </p:txBody>
      </p:sp>
    </p:spTree>
    <p:extLst>
      <p:ext uri="{BB962C8B-B14F-4D97-AF65-F5344CB8AC3E}">
        <p14:creationId xmlns:p14="http://schemas.microsoft.com/office/powerpoint/2010/main" val="11447779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6</a:t>
            </a:fld>
            <a:endParaRPr lang="zh-CN" altLang="en-US"/>
          </a:p>
        </p:txBody>
      </p:sp>
    </p:spTree>
    <p:extLst>
      <p:ext uri="{BB962C8B-B14F-4D97-AF65-F5344CB8AC3E}">
        <p14:creationId xmlns:p14="http://schemas.microsoft.com/office/powerpoint/2010/main" val="35207095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7</a:t>
            </a:fld>
            <a:endParaRPr lang="zh-CN" altLang="en-US"/>
          </a:p>
        </p:txBody>
      </p:sp>
    </p:spTree>
    <p:extLst>
      <p:ext uri="{BB962C8B-B14F-4D97-AF65-F5344CB8AC3E}">
        <p14:creationId xmlns:p14="http://schemas.microsoft.com/office/powerpoint/2010/main" val="29272329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8</a:t>
            </a:fld>
            <a:endParaRPr lang="zh-CN" altLang="en-US"/>
          </a:p>
        </p:txBody>
      </p:sp>
    </p:spTree>
    <p:extLst>
      <p:ext uri="{BB962C8B-B14F-4D97-AF65-F5344CB8AC3E}">
        <p14:creationId xmlns:p14="http://schemas.microsoft.com/office/powerpoint/2010/main" val="1134482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8E7244A-A38E-4CC8-9F54-352076F76059}" type="slidenum">
              <a:rPr lang="zh-CN" altLang="en-US" smtClean="0"/>
              <a:t>9</a:t>
            </a:fld>
            <a:endParaRPr lang="zh-CN" altLang="en-US"/>
          </a:p>
        </p:txBody>
      </p:sp>
    </p:spTree>
    <p:extLst>
      <p:ext uri="{BB962C8B-B14F-4D97-AF65-F5344CB8AC3E}">
        <p14:creationId xmlns:p14="http://schemas.microsoft.com/office/powerpoint/2010/main" val="30989791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068816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图片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048" y="0"/>
            <a:ext cx="12185904" cy="6858000"/>
          </a:xfrm>
          <a:prstGeom prst="rect">
            <a:avLst/>
          </a:prstGeom>
        </p:spPr>
      </p:pic>
    </p:spTree>
    <p:extLst>
      <p:ext uri="{BB962C8B-B14F-4D97-AF65-F5344CB8AC3E}">
        <p14:creationId xmlns:p14="http://schemas.microsoft.com/office/powerpoint/2010/main" val="1923333433"/>
      </p:ext>
    </p:extLst>
  </p:cSld>
  <p:clrMap bg1="lt1" tx1="dk1" bg2="lt2" tx2="dk2" accent1="accent1" accent2="accent2" accent3="accent3" accent4="accent4" accent5="accent5" accent6="accent6" hlink="hlink" folHlink="folHlink"/>
  <p:sldLayoutIdLst>
    <p:sldLayoutId id="2147483649" r:id="rId1"/>
  </p:sldLayoutIdLst>
  <p:txStyles>
    <p:titleStyle>
      <a:lvl1pPr algn="ctr" defTabSz="609585"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609585" rtl="0" eaLnBrk="1" latinLnBrk="0" hangingPunct="1">
        <a:spcBef>
          <a:spcPct val="20000"/>
        </a:spcBef>
        <a:buFont typeface="Arial"/>
        <a:buChar char="•"/>
        <a:defRPr sz="4267" kern="1200">
          <a:solidFill>
            <a:schemeClr val="tx1"/>
          </a:solidFill>
          <a:latin typeface="+mn-lt"/>
          <a:ea typeface="+mn-ea"/>
          <a:cs typeface="+mn-cs"/>
        </a:defRPr>
      </a:lvl1pPr>
      <a:lvl2pPr marL="990575" indent="-380990" algn="l" defTabSz="609585" rtl="0" eaLnBrk="1" latinLnBrk="0" hangingPunct="1">
        <a:spcBef>
          <a:spcPct val="20000"/>
        </a:spcBef>
        <a:buFont typeface="Arial"/>
        <a:buChar char="–"/>
        <a:defRPr sz="3733" kern="1200">
          <a:solidFill>
            <a:schemeClr val="tx1"/>
          </a:solidFill>
          <a:latin typeface="+mn-lt"/>
          <a:ea typeface="+mn-ea"/>
          <a:cs typeface="+mn-cs"/>
        </a:defRPr>
      </a:lvl2pPr>
      <a:lvl3pPr marL="1523962" indent="-304792" algn="l" defTabSz="609585" rtl="0" eaLnBrk="1" latinLnBrk="0" hangingPunct="1">
        <a:spcBef>
          <a:spcPct val="20000"/>
        </a:spcBef>
        <a:buFont typeface="Arial"/>
        <a:buChar char="•"/>
        <a:defRPr sz="3200" kern="1200">
          <a:solidFill>
            <a:schemeClr val="tx1"/>
          </a:solidFill>
          <a:latin typeface="+mn-lt"/>
          <a:ea typeface="+mn-ea"/>
          <a:cs typeface="+mn-cs"/>
        </a:defRPr>
      </a:lvl3pPr>
      <a:lvl4pPr marL="2133547" indent="-304792" algn="l" defTabSz="609585" rtl="0" eaLnBrk="1" latinLnBrk="0" hangingPunct="1">
        <a:spcBef>
          <a:spcPct val="20000"/>
        </a:spcBef>
        <a:buFont typeface="Arial"/>
        <a:buChar char="–"/>
        <a:defRPr sz="2667" kern="1200">
          <a:solidFill>
            <a:schemeClr val="tx1"/>
          </a:solidFill>
          <a:latin typeface="+mn-lt"/>
          <a:ea typeface="+mn-ea"/>
          <a:cs typeface="+mn-cs"/>
        </a:defRPr>
      </a:lvl4pPr>
      <a:lvl5pPr marL="2743131" indent="-304792" algn="l" defTabSz="609585" rtl="0" eaLnBrk="1" latinLnBrk="0" hangingPunct="1">
        <a:spcBef>
          <a:spcPct val="20000"/>
        </a:spcBef>
        <a:buFont typeface="Arial"/>
        <a:buChar char="»"/>
        <a:defRPr sz="2667" kern="1200">
          <a:solidFill>
            <a:schemeClr val="tx1"/>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zh-CN"/>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jpeg"/><Relationship Id="rId7"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14.png"/><Relationship Id="rId5" Type="http://schemas.openxmlformats.org/officeDocument/2006/relationships/image" Target="../media/image13.png"/><Relationship Id="rId10" Type="http://schemas.openxmlformats.org/officeDocument/2006/relationships/image" Target="../media/image18.png"/><Relationship Id="rId4" Type="http://schemas.openxmlformats.org/officeDocument/2006/relationships/image" Target="../media/image12.png"/><Relationship Id="rId9" Type="http://schemas.openxmlformats.org/officeDocument/2006/relationships/image" Target="../media/image17.png"/></Relationships>
</file>

<file path=ppt/slides/_rels/slide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xml"/><Relationship Id="rId1" Type="http://schemas.openxmlformats.org/officeDocument/2006/relationships/slideLayout" Target="../slideLayouts/slideLayout1.xml"/><Relationship Id="rId4" Type="http://schemas.openxmlformats.org/officeDocument/2006/relationships/image" Target="../media/image20.png"/></Relationships>
</file>

<file path=ppt/slides/_rels/slide13.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1.xml"/><Relationship Id="rId5" Type="http://schemas.openxmlformats.org/officeDocument/2006/relationships/image" Target="../media/image28.png"/><Relationship Id="rId4" Type="http://schemas.openxmlformats.org/officeDocument/2006/relationships/image" Target="../media/image27.png"/></Relationships>
</file>

<file path=ppt/slides/_rels/slide16.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29.png"/><Relationship Id="rId7" Type="http://schemas.openxmlformats.org/officeDocument/2006/relationships/image" Target="../media/image33.php"/><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32.png"/><Relationship Id="rId5" Type="http://schemas.openxmlformats.org/officeDocument/2006/relationships/image" Target="../media/image31.php"/><Relationship Id="rId4" Type="http://schemas.openxmlformats.org/officeDocument/2006/relationships/image" Target="../media/image30.png"/></Relationships>
</file>

<file path=ppt/slides/_rels/slide1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9.xml"/><Relationship Id="rId1" Type="http://schemas.openxmlformats.org/officeDocument/2006/relationships/slideLayout" Target="../slideLayouts/slideLayout1.xml"/><Relationship Id="rId5" Type="http://schemas.openxmlformats.org/officeDocument/2006/relationships/image" Target="../media/image37.png"/><Relationship Id="rId4" Type="http://schemas.openxmlformats.org/officeDocument/2006/relationships/image" Target="../media/image36.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chart" Target="../charts/chart2.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chart" Target="../charts/chart3.xml"/></Relationships>
</file>

<file path=ppt/slides/_rels/slide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xml"/><Relationship Id="rId5" Type="http://schemas.openxmlformats.org/officeDocument/2006/relationships/image" Target="../media/image8.png"/><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0984"/>
            <a:ext cx="12206671" cy="6858000"/>
          </a:xfrm>
          <a:prstGeom prst="rect">
            <a:avLst/>
          </a:prstGeom>
        </p:spPr>
      </p:pic>
      <p:pic>
        <p:nvPicPr>
          <p:cNvPr id="5" name="图片 4" descr="总院全称带logo_1.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63819" y="703103"/>
            <a:ext cx="3264363" cy="502704"/>
          </a:xfrm>
          <a:prstGeom prst="rect">
            <a:avLst/>
          </a:prstGeom>
        </p:spPr>
      </p:pic>
      <p:sp>
        <p:nvSpPr>
          <p:cNvPr id="6" name="文本框 5"/>
          <p:cNvSpPr txBox="1"/>
          <p:nvPr/>
        </p:nvSpPr>
        <p:spPr>
          <a:xfrm>
            <a:off x="2413450" y="2117747"/>
            <a:ext cx="7365158" cy="4031873"/>
          </a:xfrm>
          <a:prstGeom prst="rect">
            <a:avLst/>
          </a:prstGeom>
          <a:noFill/>
        </p:spPr>
        <p:txBody>
          <a:bodyPr wrap="none" rtlCol="0">
            <a:spAutoFit/>
          </a:bodyPr>
          <a:lstStyle/>
          <a:p>
            <a:pPr algn="ctr"/>
            <a:r>
              <a:rPr kumimoji="1" lang="en-US" altLang="zh-CN" sz="3200" b="1" dirty="0">
                <a:solidFill>
                  <a:srgbClr val="183C91"/>
                </a:solidFill>
                <a:ea typeface="微软雅黑"/>
              </a:rPr>
              <a:t>Enhancing Power System Flexibility to </a:t>
            </a:r>
            <a:endParaRPr kumimoji="1" lang="en-US" altLang="zh-CN" sz="3200" b="1" dirty="0">
              <a:solidFill>
                <a:srgbClr val="183C91"/>
              </a:solidFill>
              <a:ea typeface="微软雅黑"/>
            </a:endParaRPr>
          </a:p>
          <a:p>
            <a:pPr algn="ctr"/>
            <a:r>
              <a:rPr kumimoji="1" lang="en-US" altLang="zh-CN" sz="3200" b="1" dirty="0">
                <a:solidFill>
                  <a:srgbClr val="183C91"/>
                </a:solidFill>
                <a:ea typeface="微软雅黑"/>
              </a:rPr>
              <a:t>Accommodate </a:t>
            </a:r>
            <a:r>
              <a:rPr kumimoji="1" lang="en-US" altLang="zh-CN" sz="3200" b="1" dirty="0">
                <a:solidFill>
                  <a:srgbClr val="183C91"/>
                </a:solidFill>
                <a:ea typeface="微软雅黑"/>
              </a:rPr>
              <a:t>Variable Renewable Energy</a:t>
            </a:r>
            <a:endParaRPr kumimoji="1" lang="en-US" altLang="zh-CN" sz="3200" b="1" dirty="0">
              <a:solidFill>
                <a:srgbClr val="183C91"/>
              </a:solidFill>
              <a:ea typeface="微软雅黑"/>
            </a:endParaRPr>
          </a:p>
          <a:p>
            <a:pPr algn="ctr"/>
            <a:r>
              <a:rPr kumimoji="1" lang="zh-CN" altLang="en-US" sz="3200" b="1" dirty="0">
                <a:solidFill>
                  <a:srgbClr val="183C91"/>
                </a:solidFill>
                <a:ea typeface="微软雅黑"/>
              </a:rPr>
              <a:t>提升电力系统调节</a:t>
            </a:r>
            <a:r>
              <a:rPr kumimoji="1" lang="zh-CN" altLang="en-US" sz="3200" b="1" dirty="0">
                <a:solidFill>
                  <a:srgbClr val="183C91"/>
                </a:solidFill>
                <a:ea typeface="微软雅黑"/>
              </a:rPr>
              <a:t>能力促进新能源消纳</a:t>
            </a:r>
            <a:endParaRPr kumimoji="1" lang="en-US" altLang="zh-CN" sz="3200" b="1" dirty="0">
              <a:solidFill>
                <a:srgbClr val="183C91"/>
              </a:solidFill>
              <a:ea typeface="微软雅黑"/>
            </a:endParaRPr>
          </a:p>
          <a:p>
            <a:pPr algn="ctr"/>
            <a:endParaRPr kumimoji="1" lang="en-US" altLang="zh-CN" sz="3200" b="1" dirty="0">
              <a:solidFill>
                <a:srgbClr val="183C91"/>
              </a:solidFill>
              <a:ea typeface="微软雅黑"/>
            </a:endParaRPr>
          </a:p>
          <a:p>
            <a:pPr algn="ctr"/>
            <a:r>
              <a:rPr kumimoji="1" lang="en-US" altLang="zh-CN" sz="3200" dirty="0">
                <a:solidFill>
                  <a:srgbClr val="183C91"/>
                </a:solidFill>
                <a:ea typeface="微软雅黑"/>
              </a:rPr>
              <a:t>WANG </a:t>
            </a:r>
            <a:r>
              <a:rPr kumimoji="1" lang="en-US" altLang="zh-CN" sz="3200" dirty="0" err="1">
                <a:solidFill>
                  <a:srgbClr val="183C91"/>
                </a:solidFill>
                <a:ea typeface="微软雅黑"/>
              </a:rPr>
              <a:t>Shunchao</a:t>
            </a:r>
            <a:endParaRPr kumimoji="1" lang="en-US" altLang="zh-CN" sz="3200" dirty="0">
              <a:solidFill>
                <a:srgbClr val="183C91"/>
              </a:solidFill>
              <a:ea typeface="微软雅黑"/>
            </a:endParaRPr>
          </a:p>
          <a:p>
            <a:pPr algn="ctr"/>
            <a:r>
              <a:rPr kumimoji="1" lang="zh-CN" altLang="en-US" sz="3200" dirty="0">
                <a:solidFill>
                  <a:srgbClr val="183C91"/>
                </a:solidFill>
                <a:ea typeface="微软雅黑"/>
              </a:rPr>
              <a:t>王顺</a:t>
            </a:r>
            <a:r>
              <a:rPr kumimoji="1" lang="zh-CN" altLang="en-US" sz="3200" dirty="0">
                <a:solidFill>
                  <a:srgbClr val="183C91"/>
                </a:solidFill>
                <a:ea typeface="微软雅黑"/>
              </a:rPr>
              <a:t>超</a:t>
            </a:r>
            <a:endParaRPr kumimoji="1" lang="en-US" altLang="zh-CN" sz="3200" dirty="0">
              <a:solidFill>
                <a:srgbClr val="183C91"/>
              </a:solidFill>
              <a:ea typeface="微软雅黑"/>
            </a:endParaRPr>
          </a:p>
          <a:p>
            <a:pPr algn="ctr"/>
            <a:endParaRPr kumimoji="1" lang="en-US" altLang="zh-CN" sz="3200" b="1" dirty="0">
              <a:solidFill>
                <a:srgbClr val="183C91"/>
              </a:solidFill>
              <a:ea typeface="微软雅黑"/>
            </a:endParaRPr>
          </a:p>
          <a:p>
            <a:pPr algn="ctr"/>
            <a:endParaRPr kumimoji="1" lang="en-US" altLang="zh-CN" sz="3200" b="1" dirty="0">
              <a:solidFill>
                <a:srgbClr val="183C91"/>
              </a:solidFill>
              <a:ea typeface="微软雅黑"/>
            </a:endParaRPr>
          </a:p>
        </p:txBody>
      </p:sp>
      <p:sp>
        <p:nvSpPr>
          <p:cNvPr id="8" name="文本框 7"/>
          <p:cNvSpPr txBox="1"/>
          <p:nvPr/>
        </p:nvSpPr>
        <p:spPr>
          <a:xfrm>
            <a:off x="5324989" y="6285703"/>
            <a:ext cx="1542024" cy="338554"/>
          </a:xfrm>
          <a:prstGeom prst="rect">
            <a:avLst/>
          </a:prstGeom>
          <a:noFill/>
        </p:spPr>
        <p:txBody>
          <a:bodyPr wrap="none" rtlCol="0">
            <a:spAutoFit/>
          </a:bodyPr>
          <a:lstStyle/>
          <a:p>
            <a:pPr algn="ctr"/>
            <a:r>
              <a:rPr kumimoji="1" lang="en-US" altLang="zh-CN" sz="1600" dirty="0">
                <a:solidFill>
                  <a:srgbClr val="183C91"/>
                </a:solidFill>
                <a:ea typeface="微软雅黑"/>
              </a:rPr>
              <a:t>www.eppei.com</a:t>
            </a:r>
            <a:endParaRPr kumimoji="1" lang="zh-CN" altLang="en-US" sz="1600" dirty="0">
              <a:solidFill>
                <a:srgbClr val="183C91"/>
              </a:solidFill>
              <a:ea typeface="微软雅黑"/>
            </a:endParaRPr>
          </a:p>
        </p:txBody>
      </p:sp>
    </p:spTree>
    <p:extLst>
      <p:ext uri="{BB962C8B-B14F-4D97-AF65-F5344CB8AC3E}">
        <p14:creationId xmlns:p14="http://schemas.microsoft.com/office/powerpoint/2010/main" val="41730480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1077218"/>
          </a:xfrm>
          <a:prstGeom prst="rect">
            <a:avLst/>
          </a:prstGeom>
          <a:noFill/>
        </p:spPr>
        <p:txBody>
          <a:bodyPr wrap="square" rtlCol="0">
            <a:spAutoFit/>
          </a:bodyPr>
          <a:lstStyle/>
          <a:p>
            <a:r>
              <a:rPr kumimoji="1" lang="en-US" altLang="zh-CN" sz="3200" b="1" dirty="0">
                <a:solidFill>
                  <a:schemeClr val="tx2"/>
                </a:solidFill>
                <a:ea typeface="微软雅黑"/>
              </a:rPr>
              <a:t>II. </a:t>
            </a:r>
            <a:r>
              <a:rPr kumimoji="1" lang="en-US" altLang="zh-CN" sz="3200" b="1" dirty="0">
                <a:solidFill>
                  <a:schemeClr val="tx2"/>
                </a:solidFill>
                <a:ea typeface="微软雅黑"/>
              </a:rPr>
              <a:t>Enhancing Power System Flexibility in </a:t>
            </a:r>
            <a:r>
              <a:rPr kumimoji="1" lang="en-US" altLang="zh-CN" sz="3200" b="1" dirty="0">
                <a:solidFill>
                  <a:schemeClr val="tx2"/>
                </a:solidFill>
                <a:ea typeface="微软雅黑"/>
              </a:rPr>
              <a:t>China</a:t>
            </a:r>
            <a:endParaRPr kumimoji="1" lang="en-US" altLang="zh-CN" sz="3200" b="1" dirty="0">
              <a:solidFill>
                <a:schemeClr val="tx2"/>
              </a:solidFill>
              <a:ea typeface="微软雅黑"/>
            </a:endParaRPr>
          </a:p>
          <a:p>
            <a:r>
              <a:rPr kumimoji="1" lang="zh-CN" altLang="en-US" sz="3200" b="1" dirty="0">
                <a:solidFill>
                  <a:schemeClr val="tx2"/>
                </a:solidFill>
                <a:ea typeface="微软雅黑"/>
              </a:rPr>
              <a:t>    中国</a:t>
            </a:r>
            <a:r>
              <a:rPr kumimoji="1" lang="zh-CN" altLang="en-US" sz="3200" b="1" dirty="0">
                <a:solidFill>
                  <a:schemeClr val="tx2"/>
                </a:solidFill>
                <a:ea typeface="微软雅黑"/>
              </a:rPr>
              <a:t>提升电力系统调节能力的</a:t>
            </a:r>
            <a:r>
              <a:rPr kumimoji="1" lang="zh-CN" altLang="en-US" sz="3200" b="1" dirty="0">
                <a:solidFill>
                  <a:schemeClr val="tx2"/>
                </a:solidFill>
                <a:ea typeface="微软雅黑"/>
              </a:rPr>
              <a:t>实践</a:t>
            </a:r>
            <a:endParaRPr kumimoji="1" lang="zh-CN" altLang="en-US" sz="3200" b="1" dirty="0">
              <a:solidFill>
                <a:schemeClr val="tx2"/>
              </a:solidFill>
              <a:ea typeface="微软雅黑"/>
            </a:endParaRPr>
          </a:p>
        </p:txBody>
      </p:sp>
      <p:sp>
        <p:nvSpPr>
          <p:cNvPr id="36" name="文本框 35"/>
          <p:cNvSpPr txBox="1"/>
          <p:nvPr/>
        </p:nvSpPr>
        <p:spPr>
          <a:xfrm>
            <a:off x="406801" y="835229"/>
            <a:ext cx="11551212" cy="1200329"/>
          </a:xfrm>
          <a:prstGeom prst="rect">
            <a:avLst/>
          </a:prstGeom>
          <a:no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在电源侧</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，对存量火电</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机组灵活性改造，提升机组灵活调节</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能力，降低火电机组最小技术出力、减少机组启停时间、提升机组功率调节速率。</a:t>
            </a:r>
            <a:r>
              <a:rPr lang="en-US" altLang="zh-CN" sz="1600" dirty="0">
                <a:latin typeface="微软雅黑 Light" panose="020B0502040204020203" pitchFamily="34" charset="-122"/>
                <a:ea typeface="微软雅黑 Light" panose="020B0502040204020203" pitchFamily="34" charset="-122"/>
              </a:rPr>
              <a:t> </a:t>
            </a:r>
            <a:r>
              <a:rPr lang="en-US" altLang="zh-CN" sz="1600" dirty="0">
                <a:latin typeface="微软雅黑 Light" panose="020B0502040204020203" pitchFamily="34" charset="-122"/>
                <a:ea typeface="微软雅黑 Light" panose="020B0502040204020203" pitchFamily="34" charset="-122"/>
              </a:rPr>
              <a:t>On the generation side, the main efforts is to retrofit existing thermal units to achieve higher flexibility, including lowering the minimum load, shortening startup time, and increasing the ramp-up and down rate. </a:t>
            </a:r>
            <a:endParaRPr lang="zh-CN" altLang="en-US" sz="1600" dirty="0">
              <a:latin typeface="微软雅黑 Light" panose="020B0502040204020203" pitchFamily="34" charset="-122"/>
              <a:ea typeface="微软雅黑 Light" panose="020B0502040204020203" pitchFamily="34" charset="-122"/>
            </a:endParaRPr>
          </a:p>
        </p:txBody>
      </p:sp>
      <p:pic>
        <p:nvPicPr>
          <p:cNvPr id="34" name="图片 33"/>
          <p:cNvPicPr/>
          <p:nvPr/>
        </p:nvPicPr>
        <p:blipFill rotWithShape="1">
          <a:blip r:embed="rId3">
            <a:extLst>
              <a:ext uri="{28A0092B-C50C-407E-A947-70E740481C1C}">
                <a14:useLocalDpi xmlns:a14="http://schemas.microsoft.com/office/drawing/2010/main" val="0"/>
              </a:ext>
            </a:extLst>
          </a:blip>
          <a:srcRect b="2753"/>
          <a:stretch/>
        </p:blipFill>
        <p:spPr bwMode="auto">
          <a:xfrm>
            <a:off x="829172" y="2361514"/>
            <a:ext cx="5914872" cy="4320745"/>
          </a:xfrm>
          <a:prstGeom prst="rect">
            <a:avLst/>
          </a:prstGeom>
          <a:noFill/>
          <a:ln>
            <a:noFill/>
          </a:ln>
          <a:extLst>
            <a:ext uri="{53640926-AAD7-44D8-BBD7-CCE9431645EC}">
              <a14:shadowObscured xmlns:a14="http://schemas.microsoft.com/office/drawing/2010/main"/>
            </a:ext>
          </a:extLst>
        </p:spPr>
      </p:pic>
      <p:sp>
        <p:nvSpPr>
          <p:cNvPr id="3" name="文本框 2"/>
          <p:cNvSpPr txBox="1"/>
          <p:nvPr/>
        </p:nvSpPr>
        <p:spPr>
          <a:xfrm rot="16200000">
            <a:off x="42163" y="4251886"/>
            <a:ext cx="1281120" cy="420564"/>
          </a:xfrm>
          <a:prstGeom prst="rect">
            <a:avLst/>
          </a:prstGeom>
          <a:noFill/>
        </p:spPr>
        <p:txBody>
          <a:bodyPr wrap="none" rtlCol="0">
            <a:spAutoFit/>
          </a:bodyPr>
          <a:lstStyle/>
          <a:p>
            <a:r>
              <a:rPr lang="zh-CN" altLang="en-US" sz="2133" dirty="0">
                <a:latin typeface="微软雅黑 Light" panose="020B0502040204020203" pitchFamily="34" charset="-122"/>
                <a:ea typeface="微软雅黑 Light" panose="020B0502040204020203" pitchFamily="34" charset="-122"/>
              </a:rPr>
              <a:t>发电功率</a:t>
            </a:r>
            <a:endParaRPr lang="zh-CN" altLang="en-US" sz="2133" dirty="0">
              <a:latin typeface="微软雅黑 Light" panose="020B0502040204020203" pitchFamily="34" charset="-122"/>
              <a:ea typeface="微软雅黑 Light" panose="020B0502040204020203" pitchFamily="34" charset="-122"/>
            </a:endParaRPr>
          </a:p>
        </p:txBody>
      </p:sp>
      <p:sp>
        <p:nvSpPr>
          <p:cNvPr id="37" name="文本框 36"/>
          <p:cNvSpPr txBox="1"/>
          <p:nvPr/>
        </p:nvSpPr>
        <p:spPr>
          <a:xfrm>
            <a:off x="2456346" y="6295649"/>
            <a:ext cx="732893" cy="420564"/>
          </a:xfrm>
          <a:prstGeom prst="rect">
            <a:avLst/>
          </a:prstGeom>
          <a:noFill/>
        </p:spPr>
        <p:txBody>
          <a:bodyPr wrap="none" rtlCol="0">
            <a:spAutoFit/>
          </a:bodyPr>
          <a:lstStyle/>
          <a:p>
            <a:r>
              <a:rPr lang="zh-CN" altLang="en-US" sz="2133" dirty="0">
                <a:latin typeface="微软雅黑 Light" panose="020B0502040204020203" pitchFamily="34" charset="-122"/>
                <a:ea typeface="微软雅黑 Light" panose="020B0502040204020203" pitchFamily="34" charset="-122"/>
              </a:rPr>
              <a:t>一周</a:t>
            </a:r>
            <a:endParaRPr lang="zh-CN" altLang="en-US" sz="2133" dirty="0">
              <a:latin typeface="微软雅黑 Light" panose="020B0502040204020203" pitchFamily="34" charset="-122"/>
              <a:ea typeface="微软雅黑 Light" panose="020B0502040204020203" pitchFamily="34" charset="-122"/>
            </a:endParaRPr>
          </a:p>
        </p:txBody>
      </p:sp>
      <p:cxnSp>
        <p:nvCxnSpPr>
          <p:cNvPr id="5" name="直接连接符 4"/>
          <p:cNvCxnSpPr/>
          <p:nvPr/>
        </p:nvCxnSpPr>
        <p:spPr>
          <a:xfrm flipV="1">
            <a:off x="4679092" y="2658076"/>
            <a:ext cx="3360000" cy="0"/>
          </a:xfrm>
          <a:prstGeom prst="line">
            <a:avLst/>
          </a:prstGeom>
          <a:ln w="12700">
            <a:solidFill>
              <a:schemeClr val="tx1"/>
            </a:solidFill>
            <a:prstDash val="dashDot"/>
          </a:ln>
        </p:spPr>
        <p:style>
          <a:lnRef idx="2">
            <a:schemeClr val="accent1"/>
          </a:lnRef>
          <a:fillRef idx="0">
            <a:schemeClr val="accent1"/>
          </a:fillRef>
          <a:effectRef idx="1">
            <a:schemeClr val="accent1"/>
          </a:effectRef>
          <a:fontRef idx="minor">
            <a:schemeClr val="tx1"/>
          </a:fontRef>
        </p:style>
      </p:cxnSp>
      <p:cxnSp>
        <p:nvCxnSpPr>
          <p:cNvPr id="39" name="直接连接符 38"/>
          <p:cNvCxnSpPr/>
          <p:nvPr/>
        </p:nvCxnSpPr>
        <p:spPr>
          <a:xfrm flipV="1">
            <a:off x="4311135" y="5793945"/>
            <a:ext cx="3360000" cy="0"/>
          </a:xfrm>
          <a:prstGeom prst="line">
            <a:avLst/>
          </a:prstGeom>
          <a:ln w="12700">
            <a:solidFill>
              <a:schemeClr val="tx1"/>
            </a:solidFill>
            <a:prstDash val="dashDot"/>
          </a:ln>
        </p:spPr>
        <p:style>
          <a:lnRef idx="2">
            <a:schemeClr val="accent1"/>
          </a:lnRef>
          <a:fillRef idx="0">
            <a:schemeClr val="accent1"/>
          </a:fillRef>
          <a:effectRef idx="1">
            <a:schemeClr val="accent1"/>
          </a:effectRef>
          <a:fontRef idx="minor">
            <a:schemeClr val="tx1"/>
          </a:fontRef>
        </p:style>
      </p:cxnSp>
      <p:sp>
        <p:nvSpPr>
          <p:cNvPr id="6" name="文本框 5"/>
          <p:cNvSpPr txBox="1"/>
          <p:nvPr/>
        </p:nvSpPr>
        <p:spPr>
          <a:xfrm>
            <a:off x="7116198" y="2244931"/>
            <a:ext cx="1526380" cy="584775"/>
          </a:xfrm>
          <a:prstGeom prst="rect">
            <a:avLst/>
          </a:prstGeom>
          <a:noFill/>
        </p:spPr>
        <p:txBody>
          <a:bodyPr wrap="none" rtlCol="0">
            <a:spAutoFit/>
          </a:bodyPr>
          <a:lstStyle/>
          <a:p>
            <a:r>
              <a:rPr lang="en-US" altLang="zh-CN" sz="3200" dirty="0"/>
              <a:t>600MW</a:t>
            </a:r>
            <a:endParaRPr lang="zh-CN" altLang="en-US" sz="3200" dirty="0"/>
          </a:p>
        </p:txBody>
      </p:sp>
      <p:sp>
        <p:nvSpPr>
          <p:cNvPr id="41" name="文本框 40"/>
          <p:cNvSpPr txBox="1"/>
          <p:nvPr/>
        </p:nvSpPr>
        <p:spPr>
          <a:xfrm>
            <a:off x="6788323" y="5344186"/>
            <a:ext cx="1526380" cy="584775"/>
          </a:xfrm>
          <a:prstGeom prst="rect">
            <a:avLst/>
          </a:prstGeom>
          <a:noFill/>
        </p:spPr>
        <p:txBody>
          <a:bodyPr wrap="none" rtlCol="0">
            <a:spAutoFit/>
          </a:bodyPr>
          <a:lstStyle/>
          <a:p>
            <a:r>
              <a:rPr lang="en-US" altLang="zh-CN" sz="3200" dirty="0"/>
              <a:t>180MW</a:t>
            </a:r>
            <a:endParaRPr lang="zh-CN" altLang="en-US" sz="3200" dirty="0"/>
          </a:p>
        </p:txBody>
      </p:sp>
      <p:sp>
        <p:nvSpPr>
          <p:cNvPr id="7" name="文本框 6"/>
          <p:cNvSpPr txBox="1"/>
          <p:nvPr/>
        </p:nvSpPr>
        <p:spPr>
          <a:xfrm>
            <a:off x="6946864" y="3150520"/>
            <a:ext cx="5245136" cy="2103589"/>
          </a:xfrm>
          <a:prstGeom prst="rect">
            <a:avLst/>
          </a:prstGeom>
          <a:noFill/>
        </p:spPr>
        <p:txBody>
          <a:bodyPr wrap="square" rtlCol="0">
            <a:spAutoFit/>
          </a:bodyPr>
          <a:lstStyle/>
          <a:p>
            <a:r>
              <a:rPr lang="zh-CN" altLang="en-US" sz="1867" dirty="0">
                <a:latin typeface="微软雅黑 Light" panose="020B0502040204020203" pitchFamily="34" charset="-122"/>
                <a:ea typeface="微软雅黑 Light" panose="020B0502040204020203" pitchFamily="34" charset="-122"/>
              </a:rPr>
              <a:t>辽宁庄河</a:t>
            </a:r>
            <a:r>
              <a:rPr lang="en-US" altLang="zh-CN" sz="1867" dirty="0">
                <a:latin typeface="微软雅黑 Light" panose="020B0502040204020203" pitchFamily="34" charset="-122"/>
                <a:ea typeface="微软雅黑 Light" panose="020B0502040204020203" pitchFamily="34" charset="-122"/>
              </a:rPr>
              <a:t>600MW</a:t>
            </a:r>
            <a:r>
              <a:rPr lang="zh-CN" altLang="en-US" sz="1867" dirty="0">
                <a:latin typeface="微软雅黑 Light" panose="020B0502040204020203" pitchFamily="34" charset="-122"/>
                <a:ea typeface="微软雅黑 Light" panose="020B0502040204020203" pitchFamily="34" charset="-122"/>
              </a:rPr>
              <a:t>机组通过灵活性改造后一周的运行曲线（全程满足超低排放标准）</a:t>
            </a:r>
            <a:endParaRPr lang="en-US" altLang="zh-CN" sz="1867" dirty="0">
              <a:latin typeface="微软雅黑 Light" panose="020B0502040204020203" pitchFamily="34" charset="-122"/>
              <a:ea typeface="微软雅黑 Light" panose="020B0502040204020203" pitchFamily="34" charset="-122"/>
            </a:endParaRPr>
          </a:p>
          <a:p>
            <a:r>
              <a:rPr lang="en-US" altLang="zh-CN" sz="1867" dirty="0">
                <a:latin typeface="微软雅黑 Light" panose="020B0502040204020203" pitchFamily="34" charset="-122"/>
                <a:ea typeface="微软雅黑 Light" panose="020B0502040204020203" pitchFamily="34" charset="-122"/>
              </a:rPr>
              <a:t>Liaoning </a:t>
            </a:r>
            <a:r>
              <a:rPr lang="en-US" altLang="zh-CN" sz="1867" dirty="0" err="1">
                <a:latin typeface="微软雅黑 Light" panose="020B0502040204020203" pitchFamily="34" charset="-122"/>
                <a:ea typeface="微软雅黑 Light" panose="020B0502040204020203" pitchFamily="34" charset="-122"/>
              </a:rPr>
              <a:t>Zhuanghe</a:t>
            </a:r>
            <a:r>
              <a:rPr lang="en-US" altLang="zh-CN" sz="1867" dirty="0">
                <a:latin typeface="微软雅黑 Light" panose="020B0502040204020203" pitchFamily="34" charset="-122"/>
                <a:ea typeface="微软雅黑 Light" panose="020B0502040204020203" pitchFamily="34" charset="-122"/>
              </a:rPr>
              <a:t> 600MW unit one-week operation. </a:t>
            </a:r>
          </a:p>
          <a:p>
            <a:r>
              <a:rPr lang="en-US" altLang="zh-CN" sz="1867" dirty="0">
                <a:latin typeface="微软雅黑 Light" panose="020B0502040204020203" pitchFamily="34" charset="-122"/>
                <a:ea typeface="微软雅黑 Light" panose="020B0502040204020203" pitchFamily="34" charset="-122"/>
              </a:rPr>
              <a:t>Compliance to Ultra-low emission standards:</a:t>
            </a:r>
          </a:p>
          <a:p>
            <a:r>
              <a:rPr lang="en-US" altLang="zh-CN" sz="1867" dirty="0"/>
              <a:t> </a:t>
            </a:r>
            <a:r>
              <a:rPr lang="en-US" altLang="zh-CN" sz="1867" dirty="0"/>
              <a:t>Dust</a:t>
            </a:r>
            <a:r>
              <a:rPr lang="en-US" altLang="zh-CN" sz="1867" dirty="0"/>
              <a:t>&lt; 5mg/m</a:t>
            </a:r>
            <a:r>
              <a:rPr lang="en-US" altLang="zh-CN" sz="1867" baseline="30000" dirty="0"/>
              <a:t>3</a:t>
            </a:r>
            <a:r>
              <a:rPr lang="en-US" altLang="zh-CN" sz="1867" dirty="0"/>
              <a:t>, SO2&lt; 35mg/m</a:t>
            </a:r>
            <a:r>
              <a:rPr lang="en-US" altLang="zh-CN" sz="1867" baseline="30000" dirty="0"/>
              <a:t>3</a:t>
            </a:r>
            <a:r>
              <a:rPr lang="en-US" altLang="zh-CN" sz="1867" dirty="0"/>
              <a:t>, </a:t>
            </a:r>
            <a:r>
              <a:rPr lang="en-US" altLang="zh-CN" sz="1867" dirty="0" err="1"/>
              <a:t>NOx</a:t>
            </a:r>
            <a:r>
              <a:rPr lang="en-US" altLang="zh-CN" sz="1867" dirty="0"/>
              <a:t>&lt; </a:t>
            </a:r>
            <a:r>
              <a:rPr lang="en-US" altLang="zh-CN" sz="1867" dirty="0"/>
              <a:t>50mg/m</a:t>
            </a:r>
            <a:r>
              <a:rPr lang="en-US" altLang="zh-CN" sz="1867" baseline="30000" dirty="0"/>
              <a:t>3</a:t>
            </a:r>
            <a:endParaRPr lang="zh-CN" altLang="zh-CN" sz="1867" dirty="0"/>
          </a:p>
          <a:p>
            <a:endParaRPr lang="zh-CN" altLang="en-US" sz="1867" dirty="0">
              <a:latin typeface="微软雅黑 Light" panose="020B0502040204020203" pitchFamily="34" charset="-122"/>
              <a:ea typeface="微软雅黑 Light" panose="020B0502040204020203" pitchFamily="34" charset="-122"/>
            </a:endParaRPr>
          </a:p>
        </p:txBody>
      </p:sp>
    </p:spTree>
    <p:extLst>
      <p:ext uri="{BB962C8B-B14F-4D97-AF65-F5344CB8AC3E}">
        <p14:creationId xmlns:p14="http://schemas.microsoft.com/office/powerpoint/2010/main" val="29222923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1077218"/>
          </a:xfrm>
          <a:prstGeom prst="rect">
            <a:avLst/>
          </a:prstGeom>
          <a:noFill/>
        </p:spPr>
        <p:txBody>
          <a:bodyPr wrap="square" rtlCol="0">
            <a:spAutoFit/>
          </a:bodyPr>
          <a:lstStyle/>
          <a:p>
            <a:r>
              <a:rPr kumimoji="1" lang="en-US" altLang="zh-CN" sz="3200" b="1" dirty="0">
                <a:solidFill>
                  <a:schemeClr val="tx2"/>
                </a:solidFill>
                <a:ea typeface="微软雅黑"/>
              </a:rPr>
              <a:t>II. </a:t>
            </a:r>
            <a:r>
              <a:rPr kumimoji="1" lang="en-US" altLang="zh-CN" sz="3200" b="1" dirty="0">
                <a:solidFill>
                  <a:schemeClr val="tx2"/>
                </a:solidFill>
                <a:ea typeface="微软雅黑"/>
              </a:rPr>
              <a:t>Enhancing Power System Flexibility in </a:t>
            </a:r>
            <a:r>
              <a:rPr kumimoji="1" lang="en-US" altLang="zh-CN" sz="3200" b="1" dirty="0">
                <a:solidFill>
                  <a:schemeClr val="tx2"/>
                </a:solidFill>
                <a:ea typeface="微软雅黑"/>
              </a:rPr>
              <a:t>China</a:t>
            </a:r>
            <a:endParaRPr kumimoji="1" lang="en-US" altLang="zh-CN" sz="3200" b="1" dirty="0">
              <a:solidFill>
                <a:schemeClr val="tx2"/>
              </a:solidFill>
              <a:ea typeface="微软雅黑"/>
            </a:endParaRPr>
          </a:p>
          <a:p>
            <a:r>
              <a:rPr kumimoji="1" lang="zh-CN" altLang="en-US" sz="3200" b="1" dirty="0">
                <a:solidFill>
                  <a:schemeClr val="tx2"/>
                </a:solidFill>
                <a:ea typeface="微软雅黑"/>
              </a:rPr>
              <a:t>    中国</a:t>
            </a:r>
            <a:r>
              <a:rPr kumimoji="1" lang="zh-CN" altLang="en-US" sz="3200" b="1" dirty="0">
                <a:solidFill>
                  <a:schemeClr val="tx2"/>
                </a:solidFill>
                <a:ea typeface="微软雅黑"/>
              </a:rPr>
              <a:t>提升电力系统调节能力的</a:t>
            </a:r>
            <a:r>
              <a:rPr kumimoji="1" lang="zh-CN" altLang="en-US" sz="3200" b="1" dirty="0">
                <a:solidFill>
                  <a:schemeClr val="tx2"/>
                </a:solidFill>
                <a:ea typeface="微软雅黑"/>
              </a:rPr>
              <a:t>实践</a:t>
            </a:r>
            <a:endParaRPr kumimoji="1" lang="zh-CN" altLang="en-US" sz="3200" b="1" dirty="0">
              <a:solidFill>
                <a:schemeClr val="tx2"/>
              </a:solidFill>
              <a:ea typeface="微软雅黑"/>
            </a:endParaRPr>
          </a:p>
        </p:txBody>
      </p:sp>
      <p:sp>
        <p:nvSpPr>
          <p:cNvPr id="36" name="文本框 35"/>
          <p:cNvSpPr txBox="1"/>
          <p:nvPr/>
        </p:nvSpPr>
        <p:spPr>
          <a:xfrm>
            <a:off x="406801" y="835229"/>
            <a:ext cx="11551212" cy="1569660"/>
          </a:xfrm>
          <a:prstGeom prst="rect">
            <a:avLst/>
          </a:prstGeom>
          <a:no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在电网侧，一是优化</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和改善调度运行机制</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打破省间壁垒，</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更好</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地实现各地区灵活性资源的调剂</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补缺；二是建设跨省、跨区输电线路，扩大新能源消纳范围。</a:t>
            </a:r>
            <a:r>
              <a:rPr lang="en-US" altLang="zh-CN" sz="1600" dirty="0">
                <a:latin typeface="微软雅黑 Light" panose="020B0502040204020203" pitchFamily="34" charset="-122"/>
                <a:ea typeface="微软雅黑 Light" panose="020B0502040204020203" pitchFamily="34" charset="-122"/>
              </a:rPr>
              <a:t>On </a:t>
            </a:r>
            <a:r>
              <a:rPr lang="en-US" altLang="zh-CN" sz="1600" dirty="0">
                <a:latin typeface="微软雅黑 Light" panose="020B0502040204020203" pitchFamily="34" charset="-122"/>
                <a:ea typeface="微软雅黑 Light" panose="020B0502040204020203" pitchFamily="34" charset="-122"/>
              </a:rPr>
              <a:t>the grid side,  1) optimizing dispatching mechanisms and breaking down cross-provincial trading barriers to fully realize the complementary potential of </a:t>
            </a:r>
            <a:r>
              <a:rPr lang="en-US" altLang="zh-CN" sz="1600" dirty="0">
                <a:latin typeface="微软雅黑 Light" panose="020B0502040204020203" pitchFamily="34" charset="-122"/>
                <a:ea typeface="微软雅黑 Light" panose="020B0502040204020203" pitchFamily="34" charset="-122"/>
              </a:rPr>
              <a:t>adjacent provinces; 2) Build </a:t>
            </a:r>
            <a:r>
              <a:rPr lang="en-US" altLang="zh-CN" sz="1600" dirty="0">
                <a:latin typeface="微软雅黑 Light" panose="020B0502040204020203" pitchFamily="34" charset="-122"/>
                <a:ea typeface="微软雅黑 Light" panose="020B0502040204020203" pitchFamily="34" charset="-122"/>
              </a:rPr>
              <a:t>more cross-regional </a:t>
            </a:r>
            <a:r>
              <a:rPr lang="en-US" altLang="zh-CN" sz="1600" dirty="0">
                <a:latin typeface="微软雅黑 Light" panose="020B0502040204020203" pitchFamily="34" charset="-122"/>
                <a:ea typeface="微软雅黑 Light" panose="020B0502040204020203" pitchFamily="34" charset="-122"/>
              </a:rPr>
              <a:t>transmission lines to transport renewable energy from west to </a:t>
            </a:r>
            <a:r>
              <a:rPr lang="en-US" altLang="zh-CN" sz="1600" dirty="0">
                <a:latin typeface="微软雅黑 Light" panose="020B0502040204020203" pitchFamily="34" charset="-122"/>
                <a:ea typeface="微软雅黑 Light" panose="020B0502040204020203" pitchFamily="34" charset="-122"/>
              </a:rPr>
              <a:t>east.</a:t>
            </a:r>
            <a:endParaRPr lang="zh-CN" altLang="en-US" sz="1600" dirty="0">
              <a:latin typeface="微软雅黑 Light" panose="020B0502040204020203" pitchFamily="34" charset="-122"/>
              <a:ea typeface="微软雅黑 Light" panose="020B0502040204020203" pitchFamily="34" charset="-122"/>
            </a:endParaRPr>
          </a:p>
        </p:txBody>
      </p:sp>
      <p:grpSp>
        <p:nvGrpSpPr>
          <p:cNvPr id="4" name="组合 3"/>
          <p:cNvGrpSpPr/>
          <p:nvPr/>
        </p:nvGrpSpPr>
        <p:grpSpPr>
          <a:xfrm>
            <a:off x="1152352" y="2498994"/>
            <a:ext cx="7349673" cy="3745423"/>
            <a:chOff x="1837338" y="2690813"/>
            <a:chExt cx="7032877" cy="3923348"/>
          </a:xfrm>
        </p:grpSpPr>
        <p:pic>
          <p:nvPicPr>
            <p:cNvPr id="43" name="图片 42"/>
            <p:cNvPicPr>
              <a:picLocks noChangeAspect="1"/>
            </p:cNvPicPr>
            <p:nvPr/>
          </p:nvPicPr>
          <p:blipFill rotWithShape="1">
            <a:blip r:embed="rId3" cstate="print">
              <a:extLst>
                <a:ext uri="{28A0092B-C50C-407E-A947-70E740481C1C}">
                  <a14:useLocalDpi xmlns:a14="http://schemas.microsoft.com/office/drawing/2010/main" val="0"/>
                </a:ext>
              </a:extLst>
            </a:blip>
            <a:srcRect l="32331" t="24748" r="3947" b="22828"/>
            <a:stretch/>
          </p:blipFill>
          <p:spPr>
            <a:xfrm>
              <a:off x="1837338" y="2690813"/>
              <a:ext cx="6812005" cy="3923348"/>
            </a:xfrm>
            <a:prstGeom prst="rect">
              <a:avLst/>
            </a:prstGeom>
          </p:spPr>
        </p:pic>
        <p:pic>
          <p:nvPicPr>
            <p:cNvPr id="44" name="图片 43"/>
            <p:cNvPicPr>
              <a:picLocks noChangeAspect="1"/>
            </p:cNvPicPr>
            <p:nvPr/>
          </p:nvPicPr>
          <p:blipFill>
            <a:blip r:embed="rId4"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2938137" y="3240029"/>
              <a:ext cx="683382" cy="683382"/>
            </a:xfrm>
            <a:prstGeom prst="rect">
              <a:avLst/>
            </a:prstGeom>
          </p:spPr>
        </p:pic>
        <p:pic>
          <p:nvPicPr>
            <p:cNvPr id="45" name="图片 44"/>
            <p:cNvPicPr>
              <a:picLocks noChangeAspect="1"/>
            </p:cNvPicPr>
            <p:nvPr/>
          </p:nvPicPr>
          <p:blipFill>
            <a:blip r:embed="rId5" cstate="print">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a:off x="2426032" y="3635092"/>
              <a:ext cx="632209" cy="632209"/>
            </a:xfrm>
            <a:prstGeom prst="rect">
              <a:avLst/>
            </a:prstGeom>
          </p:spPr>
        </p:pic>
        <p:pic>
          <p:nvPicPr>
            <p:cNvPr id="46" name="图片 45"/>
            <p:cNvPicPr>
              <a:picLocks noChangeAspect="1"/>
            </p:cNvPicPr>
            <p:nvPr/>
          </p:nvPicPr>
          <p:blipFill>
            <a:blip r:embed="rId4"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4356033" y="3537969"/>
              <a:ext cx="683382" cy="683382"/>
            </a:xfrm>
            <a:prstGeom prst="rect">
              <a:avLst/>
            </a:prstGeom>
          </p:spPr>
        </p:pic>
        <p:pic>
          <p:nvPicPr>
            <p:cNvPr id="47" name="图片 46"/>
            <p:cNvPicPr>
              <a:picLocks noChangeAspect="1"/>
            </p:cNvPicPr>
            <p:nvPr/>
          </p:nvPicPr>
          <p:blipFill>
            <a:blip r:embed="rId6" cstate="print">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a:off x="4031007" y="4267301"/>
              <a:ext cx="692153" cy="692153"/>
            </a:xfrm>
            <a:prstGeom prst="rect">
              <a:avLst/>
            </a:prstGeom>
          </p:spPr>
        </p:pic>
        <p:pic>
          <p:nvPicPr>
            <p:cNvPr id="48" name="图片 47"/>
            <p:cNvPicPr>
              <a:picLocks noChangeAspect="1"/>
            </p:cNvPicPr>
            <p:nvPr/>
          </p:nvPicPr>
          <p:blipFill>
            <a:blip r:embed="rId7" cstate="print">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a:off x="3979023" y="5697559"/>
              <a:ext cx="754019" cy="754019"/>
            </a:xfrm>
            <a:prstGeom prst="rect">
              <a:avLst/>
            </a:prstGeom>
          </p:spPr>
        </p:pic>
        <p:pic>
          <p:nvPicPr>
            <p:cNvPr id="49" name="图片 48"/>
            <p:cNvPicPr>
              <a:picLocks noChangeAspect="1"/>
            </p:cNvPicPr>
            <p:nvPr/>
          </p:nvPicPr>
          <p:blipFill>
            <a:blip r:embed="rId8" cstate="print">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3237173" y="5049797"/>
              <a:ext cx="768610" cy="768610"/>
            </a:xfrm>
            <a:prstGeom prst="rect">
              <a:avLst/>
            </a:prstGeom>
          </p:spPr>
        </p:pic>
        <p:pic>
          <p:nvPicPr>
            <p:cNvPr id="50" name="图片 49"/>
            <p:cNvPicPr>
              <a:picLocks noChangeAspect="1"/>
            </p:cNvPicPr>
            <p:nvPr/>
          </p:nvPicPr>
          <p:blipFill>
            <a:blip r:embed="rId9" cstate="print">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7672575" y="5752944"/>
              <a:ext cx="479890" cy="479890"/>
            </a:xfrm>
            <a:prstGeom prst="rect">
              <a:avLst/>
            </a:prstGeom>
          </p:spPr>
        </p:pic>
        <p:pic>
          <p:nvPicPr>
            <p:cNvPr id="51" name="图片 50"/>
            <p:cNvPicPr>
              <a:picLocks noChangeAspect="1"/>
            </p:cNvPicPr>
            <p:nvPr/>
          </p:nvPicPr>
          <p:blipFill>
            <a:blip r:embed="rId10"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7931478" y="4763347"/>
              <a:ext cx="441973" cy="441973"/>
            </a:xfrm>
            <a:prstGeom prst="rect">
              <a:avLst/>
            </a:prstGeom>
          </p:spPr>
        </p:pic>
        <p:pic>
          <p:nvPicPr>
            <p:cNvPr id="52" name="图片 51"/>
            <p:cNvPicPr>
              <a:picLocks noChangeAspect="1"/>
            </p:cNvPicPr>
            <p:nvPr/>
          </p:nvPicPr>
          <p:blipFill>
            <a:blip r:embed="rId10"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6926806" y="4828811"/>
              <a:ext cx="441973" cy="441973"/>
            </a:xfrm>
            <a:prstGeom prst="rect">
              <a:avLst/>
            </a:prstGeom>
          </p:spPr>
        </p:pic>
        <p:sp>
          <p:nvSpPr>
            <p:cNvPr id="53" name="文本框 52"/>
            <p:cNvSpPr txBox="1"/>
            <p:nvPr/>
          </p:nvSpPr>
          <p:spPr>
            <a:xfrm>
              <a:off x="4983397" y="2839919"/>
              <a:ext cx="3886818" cy="483596"/>
            </a:xfrm>
            <a:prstGeom prst="rect">
              <a:avLst/>
            </a:prstGeom>
            <a:noFill/>
          </p:spPr>
          <p:txBody>
            <a:bodyPr wrap="square" rtlCol="0">
              <a:spAutoFit/>
            </a:bodyPr>
            <a:lstStyle/>
            <a:p>
              <a:r>
                <a:rPr lang="zh-CN" altLang="en-US" dirty="0">
                  <a:latin typeface="微软雅黑" panose="020B0503020204020204" pitchFamily="34" charset="-122"/>
                  <a:ea typeface="微软雅黑" panose="020B0503020204020204" pitchFamily="34" charset="-122"/>
                </a:rPr>
                <a:t>西北电网 </a:t>
              </a:r>
              <a:r>
                <a:rPr lang="en-US" altLang="zh-CN" dirty="0">
                  <a:latin typeface="微软雅黑" panose="020B0503020204020204" pitchFamily="34" charset="-122"/>
                  <a:ea typeface="微软雅黑" panose="020B0503020204020204" pitchFamily="34" charset="-122"/>
                </a:rPr>
                <a:t>Northwest grid</a:t>
              </a:r>
              <a:endParaRPr lang="zh-CN" altLang="en-US" dirty="0">
                <a:latin typeface="微软雅黑" panose="020B0503020204020204" pitchFamily="34" charset="-122"/>
                <a:ea typeface="微软雅黑" panose="020B0503020204020204" pitchFamily="34" charset="-122"/>
              </a:endParaRPr>
            </a:p>
          </p:txBody>
        </p:sp>
      </p:grpSp>
      <p:sp>
        <p:nvSpPr>
          <p:cNvPr id="8" name="文本框 7"/>
          <p:cNvSpPr txBox="1"/>
          <p:nvPr/>
        </p:nvSpPr>
        <p:spPr>
          <a:xfrm>
            <a:off x="2158629" y="4790622"/>
            <a:ext cx="846386" cy="666977"/>
          </a:xfrm>
          <a:prstGeom prst="rect">
            <a:avLst/>
          </a:prstGeom>
          <a:noFill/>
        </p:spPr>
        <p:txBody>
          <a:bodyPr wrap="none" rtlCol="0">
            <a:spAutoFit/>
          </a:bodyPr>
          <a:lstStyle/>
          <a:p>
            <a:r>
              <a:rPr lang="zh-CN" altLang="en-US" sz="1867" dirty="0">
                <a:latin typeface="微软雅黑 Light" panose="020B0502040204020203" pitchFamily="34" charset="-122"/>
                <a:ea typeface="微软雅黑 Light" panose="020B0502040204020203" pitchFamily="34" charset="-122"/>
              </a:rPr>
              <a:t>水电</a:t>
            </a:r>
            <a:endParaRPr lang="en-US" altLang="zh-CN" sz="1867" dirty="0">
              <a:latin typeface="微软雅黑 Light" panose="020B0502040204020203" pitchFamily="34" charset="-122"/>
              <a:ea typeface="微软雅黑 Light" panose="020B0502040204020203" pitchFamily="34" charset="-122"/>
            </a:endParaRPr>
          </a:p>
          <a:p>
            <a:r>
              <a:rPr lang="en-US" altLang="zh-CN" sz="1867" dirty="0">
                <a:latin typeface="微软雅黑 Light" panose="020B0502040204020203" pitchFamily="34" charset="-122"/>
                <a:ea typeface="微软雅黑 Light" panose="020B0502040204020203" pitchFamily="34" charset="-122"/>
              </a:rPr>
              <a:t>Hydro</a:t>
            </a:r>
            <a:endParaRPr lang="zh-CN" altLang="en-US" sz="1867" dirty="0">
              <a:latin typeface="微软雅黑 Light" panose="020B0502040204020203" pitchFamily="34" charset="-122"/>
              <a:ea typeface="微软雅黑 Light" panose="020B0502040204020203" pitchFamily="34" charset="-122"/>
            </a:endParaRPr>
          </a:p>
        </p:txBody>
      </p:sp>
      <p:sp>
        <p:nvSpPr>
          <p:cNvPr id="54" name="文本框 53"/>
          <p:cNvSpPr txBox="1"/>
          <p:nvPr/>
        </p:nvSpPr>
        <p:spPr>
          <a:xfrm>
            <a:off x="1616204" y="3244730"/>
            <a:ext cx="724878" cy="666977"/>
          </a:xfrm>
          <a:prstGeom prst="rect">
            <a:avLst/>
          </a:prstGeom>
          <a:noFill/>
        </p:spPr>
        <p:txBody>
          <a:bodyPr wrap="none" rtlCol="0">
            <a:spAutoFit/>
          </a:bodyPr>
          <a:lstStyle/>
          <a:p>
            <a:r>
              <a:rPr lang="zh-CN" altLang="en-US" sz="1867" dirty="0">
                <a:latin typeface="微软雅黑 Light" panose="020B0502040204020203" pitchFamily="34" charset="-122"/>
                <a:ea typeface="微软雅黑 Light" panose="020B0502040204020203" pitchFamily="34" charset="-122"/>
              </a:rPr>
              <a:t>光伏</a:t>
            </a:r>
            <a:endParaRPr lang="en-US" altLang="zh-CN" sz="1867" dirty="0">
              <a:latin typeface="微软雅黑 Light" panose="020B0502040204020203" pitchFamily="34" charset="-122"/>
              <a:ea typeface="微软雅黑 Light" panose="020B0502040204020203" pitchFamily="34" charset="-122"/>
            </a:endParaRPr>
          </a:p>
          <a:p>
            <a:r>
              <a:rPr lang="en-US" altLang="zh-CN" sz="1867" dirty="0">
                <a:latin typeface="微软雅黑 Light" panose="020B0502040204020203" pitchFamily="34" charset="-122"/>
                <a:ea typeface="微软雅黑 Light" panose="020B0502040204020203" pitchFamily="34" charset="-122"/>
              </a:rPr>
              <a:t>Solar</a:t>
            </a:r>
            <a:endParaRPr lang="zh-CN" altLang="en-US" sz="1867" dirty="0">
              <a:latin typeface="微软雅黑 Light" panose="020B0502040204020203" pitchFamily="34" charset="-122"/>
              <a:ea typeface="微软雅黑 Light" panose="020B0502040204020203" pitchFamily="34" charset="-122"/>
            </a:endParaRPr>
          </a:p>
        </p:txBody>
      </p:sp>
      <p:sp>
        <p:nvSpPr>
          <p:cNvPr id="55" name="文本框 54"/>
          <p:cNvSpPr txBox="1"/>
          <p:nvPr/>
        </p:nvSpPr>
        <p:spPr>
          <a:xfrm>
            <a:off x="2982079" y="3441605"/>
            <a:ext cx="750526" cy="666977"/>
          </a:xfrm>
          <a:prstGeom prst="rect">
            <a:avLst/>
          </a:prstGeom>
          <a:noFill/>
        </p:spPr>
        <p:txBody>
          <a:bodyPr wrap="none" rtlCol="0">
            <a:spAutoFit/>
          </a:bodyPr>
          <a:lstStyle/>
          <a:p>
            <a:r>
              <a:rPr lang="zh-CN" altLang="en-US" sz="1867" dirty="0">
                <a:latin typeface="微软雅黑 Light" panose="020B0502040204020203" pitchFamily="34" charset="-122"/>
                <a:ea typeface="微软雅黑 Light" panose="020B0502040204020203" pitchFamily="34" charset="-122"/>
              </a:rPr>
              <a:t>风电</a:t>
            </a:r>
            <a:endParaRPr lang="en-US" altLang="zh-CN" sz="1867" dirty="0">
              <a:latin typeface="微软雅黑 Light" panose="020B0502040204020203" pitchFamily="34" charset="-122"/>
              <a:ea typeface="微软雅黑 Light" panose="020B0502040204020203" pitchFamily="34" charset="-122"/>
            </a:endParaRPr>
          </a:p>
          <a:p>
            <a:r>
              <a:rPr lang="en-US" altLang="zh-CN" sz="1867" dirty="0">
                <a:latin typeface="微软雅黑 Light" panose="020B0502040204020203" pitchFamily="34" charset="-122"/>
                <a:ea typeface="微软雅黑 Light" panose="020B0502040204020203" pitchFamily="34" charset="-122"/>
              </a:rPr>
              <a:t>Wind</a:t>
            </a:r>
            <a:endParaRPr lang="zh-CN" altLang="en-US" sz="1867" dirty="0">
              <a:latin typeface="微软雅黑 Light" panose="020B0502040204020203" pitchFamily="34" charset="-122"/>
              <a:ea typeface="微软雅黑 Light" panose="020B0502040204020203" pitchFamily="34" charset="-122"/>
            </a:endParaRPr>
          </a:p>
        </p:txBody>
      </p:sp>
      <p:sp>
        <p:nvSpPr>
          <p:cNvPr id="9" name="椭圆 8"/>
          <p:cNvSpPr/>
          <p:nvPr/>
        </p:nvSpPr>
        <p:spPr>
          <a:xfrm>
            <a:off x="8841520" y="3559988"/>
            <a:ext cx="935952" cy="80026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1867" dirty="0">
                <a:latin typeface="微软雅黑 Light" panose="020B0502040204020203" pitchFamily="34" charset="-122"/>
                <a:ea typeface="微软雅黑 Light" panose="020B0502040204020203" pitchFamily="34" charset="-122"/>
              </a:rPr>
              <a:t>新疆</a:t>
            </a:r>
            <a:endParaRPr lang="zh-CN" altLang="en-US" sz="1867" dirty="0">
              <a:latin typeface="微软雅黑 Light" panose="020B0502040204020203" pitchFamily="34" charset="-122"/>
              <a:ea typeface="微软雅黑 Light" panose="020B0502040204020203" pitchFamily="34" charset="-122"/>
            </a:endParaRPr>
          </a:p>
        </p:txBody>
      </p:sp>
      <p:sp>
        <p:nvSpPr>
          <p:cNvPr id="56" name="椭圆 55"/>
          <p:cNvSpPr/>
          <p:nvPr/>
        </p:nvSpPr>
        <p:spPr>
          <a:xfrm>
            <a:off x="10464939" y="3541820"/>
            <a:ext cx="935952" cy="80026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1867" dirty="0">
                <a:latin typeface="微软雅黑 Light" panose="020B0502040204020203" pitchFamily="34" charset="-122"/>
                <a:ea typeface="微软雅黑 Light" panose="020B0502040204020203" pitchFamily="34" charset="-122"/>
              </a:rPr>
              <a:t>甘肃</a:t>
            </a:r>
            <a:endParaRPr lang="zh-CN" altLang="en-US" sz="1867" dirty="0">
              <a:latin typeface="微软雅黑 Light" panose="020B0502040204020203" pitchFamily="34" charset="-122"/>
              <a:ea typeface="微软雅黑 Light" panose="020B0502040204020203" pitchFamily="34" charset="-122"/>
            </a:endParaRPr>
          </a:p>
        </p:txBody>
      </p:sp>
      <p:sp>
        <p:nvSpPr>
          <p:cNvPr id="57" name="椭圆 56"/>
          <p:cNvSpPr/>
          <p:nvPr/>
        </p:nvSpPr>
        <p:spPr>
          <a:xfrm>
            <a:off x="9773707" y="4806885"/>
            <a:ext cx="935952" cy="80026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1867" dirty="0">
                <a:latin typeface="微软雅黑 Light" panose="020B0502040204020203" pitchFamily="34" charset="-122"/>
                <a:ea typeface="微软雅黑 Light" panose="020B0502040204020203" pitchFamily="34" charset="-122"/>
              </a:rPr>
              <a:t>青海</a:t>
            </a:r>
            <a:endParaRPr lang="zh-CN" altLang="en-US" sz="1867" dirty="0">
              <a:latin typeface="微软雅黑 Light" panose="020B0502040204020203" pitchFamily="34" charset="-122"/>
              <a:ea typeface="微软雅黑 Light" panose="020B0502040204020203" pitchFamily="34" charset="-122"/>
            </a:endParaRPr>
          </a:p>
        </p:txBody>
      </p:sp>
      <p:cxnSp>
        <p:nvCxnSpPr>
          <p:cNvPr id="11" name="直接箭头连接符 10"/>
          <p:cNvCxnSpPr/>
          <p:nvPr/>
        </p:nvCxnSpPr>
        <p:spPr>
          <a:xfrm>
            <a:off x="9552316" y="4388200"/>
            <a:ext cx="387105" cy="37643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8" name="直接箭头连接符 57"/>
          <p:cNvCxnSpPr/>
          <p:nvPr/>
        </p:nvCxnSpPr>
        <p:spPr>
          <a:xfrm flipH="1">
            <a:off x="10452800" y="4432653"/>
            <a:ext cx="256859" cy="37643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0" name="直接箭头连接符 59"/>
          <p:cNvCxnSpPr/>
          <p:nvPr/>
        </p:nvCxnSpPr>
        <p:spPr>
          <a:xfrm flipH="1" flipV="1">
            <a:off x="9418122" y="4486857"/>
            <a:ext cx="464205" cy="44442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5" name="直接箭头连接符 64"/>
          <p:cNvCxnSpPr/>
          <p:nvPr/>
        </p:nvCxnSpPr>
        <p:spPr>
          <a:xfrm flipV="1">
            <a:off x="10601751" y="4494870"/>
            <a:ext cx="260293" cy="38390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6698584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1077218"/>
          </a:xfrm>
          <a:prstGeom prst="rect">
            <a:avLst/>
          </a:prstGeom>
          <a:noFill/>
        </p:spPr>
        <p:txBody>
          <a:bodyPr wrap="square" rtlCol="0">
            <a:spAutoFit/>
          </a:bodyPr>
          <a:lstStyle/>
          <a:p>
            <a:r>
              <a:rPr kumimoji="1" lang="en-US" altLang="zh-CN" sz="3200" b="1" dirty="0">
                <a:solidFill>
                  <a:schemeClr val="tx2"/>
                </a:solidFill>
                <a:ea typeface="微软雅黑"/>
              </a:rPr>
              <a:t>II. </a:t>
            </a:r>
            <a:r>
              <a:rPr kumimoji="1" lang="en-US" altLang="zh-CN" sz="3200" b="1" dirty="0">
                <a:solidFill>
                  <a:schemeClr val="tx2"/>
                </a:solidFill>
                <a:ea typeface="微软雅黑"/>
              </a:rPr>
              <a:t>Enhancing Power System Flexibility in </a:t>
            </a:r>
            <a:r>
              <a:rPr kumimoji="1" lang="en-US" altLang="zh-CN" sz="3200" b="1" dirty="0">
                <a:solidFill>
                  <a:schemeClr val="tx2"/>
                </a:solidFill>
                <a:ea typeface="微软雅黑"/>
              </a:rPr>
              <a:t>China</a:t>
            </a:r>
            <a:endParaRPr kumimoji="1" lang="en-US" altLang="zh-CN" sz="3200" b="1" dirty="0">
              <a:solidFill>
                <a:schemeClr val="tx2"/>
              </a:solidFill>
              <a:ea typeface="微软雅黑"/>
            </a:endParaRPr>
          </a:p>
          <a:p>
            <a:r>
              <a:rPr kumimoji="1" lang="zh-CN" altLang="en-US" sz="3200" b="1" dirty="0">
                <a:solidFill>
                  <a:schemeClr val="tx2"/>
                </a:solidFill>
                <a:ea typeface="微软雅黑"/>
              </a:rPr>
              <a:t>    中国</a:t>
            </a:r>
            <a:r>
              <a:rPr kumimoji="1" lang="zh-CN" altLang="en-US" sz="3200" b="1" dirty="0">
                <a:solidFill>
                  <a:schemeClr val="tx2"/>
                </a:solidFill>
                <a:ea typeface="微软雅黑"/>
              </a:rPr>
              <a:t>提升电力系统调节能力的</a:t>
            </a:r>
            <a:r>
              <a:rPr kumimoji="1" lang="zh-CN" altLang="en-US" sz="3200" b="1" dirty="0">
                <a:solidFill>
                  <a:schemeClr val="tx2"/>
                </a:solidFill>
                <a:ea typeface="微软雅黑"/>
              </a:rPr>
              <a:t>实践</a:t>
            </a:r>
            <a:endParaRPr kumimoji="1" lang="zh-CN" altLang="en-US" sz="3200" b="1" dirty="0">
              <a:solidFill>
                <a:schemeClr val="tx2"/>
              </a:solidFill>
              <a:ea typeface="微软雅黑"/>
            </a:endParaRPr>
          </a:p>
        </p:txBody>
      </p:sp>
      <p:grpSp>
        <p:nvGrpSpPr>
          <p:cNvPr id="19" name="组合 18"/>
          <p:cNvGrpSpPr>
            <a:grpSpLocks noChangeAspect="1"/>
          </p:cNvGrpSpPr>
          <p:nvPr/>
        </p:nvGrpSpPr>
        <p:grpSpPr>
          <a:xfrm>
            <a:off x="2443940" y="1170778"/>
            <a:ext cx="8721280" cy="8729303"/>
            <a:chOff x="2563007" y="3270143"/>
            <a:chExt cx="5058000" cy="4761073"/>
          </a:xfrm>
          <a:solidFill>
            <a:schemeClr val="accent6">
              <a:lumMod val="20000"/>
              <a:lumOff val="80000"/>
            </a:schemeClr>
          </a:solidFill>
        </p:grpSpPr>
        <p:grpSp>
          <p:nvGrpSpPr>
            <p:cNvPr id="20" name="组合 19"/>
            <p:cNvGrpSpPr>
              <a:grpSpLocks noChangeAspect="1"/>
            </p:cNvGrpSpPr>
            <p:nvPr/>
          </p:nvGrpSpPr>
          <p:grpSpPr>
            <a:xfrm>
              <a:off x="2563007" y="3270143"/>
              <a:ext cx="5058000" cy="4761073"/>
              <a:chOff x="911241" y="3"/>
              <a:chExt cx="8822693" cy="8093296"/>
            </a:xfrm>
            <a:grpFill/>
          </p:grpSpPr>
          <p:sp>
            <p:nvSpPr>
              <p:cNvPr id="22" name="Freeform 6"/>
              <p:cNvSpPr>
                <a:spLocks/>
              </p:cNvSpPr>
              <p:nvPr/>
            </p:nvSpPr>
            <p:spPr bwMode="auto">
              <a:xfrm>
                <a:off x="6937518" y="7981442"/>
                <a:ext cx="93214" cy="111857"/>
              </a:xfrm>
              <a:custGeom>
                <a:avLst/>
                <a:gdLst>
                  <a:gd name="T0" fmla="*/ 99 w 99"/>
                  <a:gd name="T1" fmla="*/ 0 h 118"/>
                  <a:gd name="T2" fmla="*/ 85 w 99"/>
                  <a:gd name="T3" fmla="*/ 15 h 118"/>
                  <a:gd name="T4" fmla="*/ 82 w 99"/>
                  <a:gd name="T5" fmla="*/ 20 h 118"/>
                  <a:gd name="T6" fmla="*/ 78 w 99"/>
                  <a:gd name="T7" fmla="*/ 24 h 118"/>
                  <a:gd name="T8" fmla="*/ 74 w 99"/>
                  <a:gd name="T9" fmla="*/ 29 h 118"/>
                  <a:gd name="T10" fmla="*/ 70 w 99"/>
                  <a:gd name="T11" fmla="*/ 33 h 118"/>
                  <a:gd name="T12" fmla="*/ 64 w 99"/>
                  <a:gd name="T13" fmla="*/ 41 h 118"/>
                  <a:gd name="T14" fmla="*/ 60 w 99"/>
                  <a:gd name="T15" fmla="*/ 46 h 118"/>
                  <a:gd name="T16" fmla="*/ 55 w 99"/>
                  <a:gd name="T17" fmla="*/ 51 h 118"/>
                  <a:gd name="T18" fmla="*/ 52 w 99"/>
                  <a:gd name="T19" fmla="*/ 54 h 118"/>
                  <a:gd name="T20" fmla="*/ 50 w 99"/>
                  <a:gd name="T21" fmla="*/ 57 h 118"/>
                  <a:gd name="T22" fmla="*/ 48 w 99"/>
                  <a:gd name="T23" fmla="*/ 60 h 118"/>
                  <a:gd name="T24" fmla="*/ 44 w 99"/>
                  <a:gd name="T25" fmla="*/ 65 h 118"/>
                  <a:gd name="T26" fmla="*/ 42 w 99"/>
                  <a:gd name="T27" fmla="*/ 68 h 118"/>
                  <a:gd name="T28" fmla="*/ 40 w 99"/>
                  <a:gd name="T29" fmla="*/ 70 h 118"/>
                  <a:gd name="T30" fmla="*/ 24 w 99"/>
                  <a:gd name="T31" fmla="*/ 89 h 118"/>
                  <a:gd name="T32" fmla="*/ 18 w 99"/>
                  <a:gd name="T33" fmla="*/ 96 h 118"/>
                  <a:gd name="T34" fmla="*/ 8 w 99"/>
                  <a:gd name="T35" fmla="*/ 108 h 118"/>
                  <a:gd name="T36" fmla="*/ 6 w 99"/>
                  <a:gd name="T37" fmla="*/ 111 h 118"/>
                  <a:gd name="T38" fmla="*/ 0 w 99"/>
                  <a:gd name="T3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118">
                    <a:moveTo>
                      <a:pt x="99" y="0"/>
                    </a:moveTo>
                    <a:lnTo>
                      <a:pt x="85" y="15"/>
                    </a:lnTo>
                    <a:lnTo>
                      <a:pt x="82" y="20"/>
                    </a:lnTo>
                    <a:lnTo>
                      <a:pt x="78" y="24"/>
                    </a:lnTo>
                    <a:lnTo>
                      <a:pt x="74" y="29"/>
                    </a:lnTo>
                    <a:lnTo>
                      <a:pt x="70" y="33"/>
                    </a:lnTo>
                    <a:lnTo>
                      <a:pt x="64" y="41"/>
                    </a:lnTo>
                    <a:lnTo>
                      <a:pt x="60" y="46"/>
                    </a:lnTo>
                    <a:lnTo>
                      <a:pt x="55" y="51"/>
                    </a:lnTo>
                    <a:lnTo>
                      <a:pt x="52" y="54"/>
                    </a:lnTo>
                    <a:lnTo>
                      <a:pt x="50" y="57"/>
                    </a:lnTo>
                    <a:lnTo>
                      <a:pt x="48" y="60"/>
                    </a:lnTo>
                    <a:lnTo>
                      <a:pt x="44" y="65"/>
                    </a:lnTo>
                    <a:lnTo>
                      <a:pt x="42" y="68"/>
                    </a:lnTo>
                    <a:lnTo>
                      <a:pt x="40" y="70"/>
                    </a:lnTo>
                    <a:lnTo>
                      <a:pt x="24" y="89"/>
                    </a:lnTo>
                    <a:lnTo>
                      <a:pt x="18" y="96"/>
                    </a:lnTo>
                    <a:lnTo>
                      <a:pt x="8" y="108"/>
                    </a:lnTo>
                    <a:lnTo>
                      <a:pt x="6" y="111"/>
                    </a:lnTo>
                    <a:lnTo>
                      <a:pt x="0" y="118"/>
                    </a:lnTo>
                  </a:path>
                </a:pathLst>
              </a:custGeom>
              <a:grpFill/>
              <a:ln w="3175">
                <a:solidFill>
                  <a:schemeClr val="bg1">
                    <a:lumMod val="65000"/>
                  </a:schemeClr>
                </a:solidFill>
                <a:round/>
                <a:headEnd/>
                <a:tailEnd/>
              </a:ln>
              <a:extLst/>
            </p:spPr>
            <p:txBody>
              <a:bodyPr vert="horz" wrap="square" lIns="121920" tIns="60960" rIns="121920" bIns="60960" numCol="1" anchor="t" anchorCtr="0" compatLnSpc="1">
                <a:prstTxWarp prst="textNoShape">
                  <a:avLst/>
                </a:prstTxWarp>
              </a:bodyPr>
              <a:lstStyle/>
              <a:p>
                <a:endParaRPr lang="zh-CN" altLang="en-US" sz="2667"/>
              </a:p>
            </p:txBody>
          </p:sp>
          <p:sp>
            <p:nvSpPr>
              <p:cNvPr id="23" name="Freeform 10"/>
              <p:cNvSpPr>
                <a:spLocks/>
              </p:cNvSpPr>
              <p:nvPr/>
            </p:nvSpPr>
            <p:spPr bwMode="auto">
              <a:xfrm>
                <a:off x="7436212" y="6799956"/>
                <a:ext cx="0" cy="151473"/>
              </a:xfrm>
              <a:custGeom>
                <a:avLst/>
                <a:gdLst>
                  <a:gd name="T0" fmla="*/ 2 h 65"/>
                  <a:gd name="T1" fmla="*/ 6 h 65"/>
                  <a:gd name="T2" fmla="*/ 9 h 65"/>
                  <a:gd name="T3" fmla="*/ 14 h 65"/>
                  <a:gd name="T4" fmla="*/ 18 h 65"/>
                  <a:gd name="T5" fmla="*/ 31 h 65"/>
                  <a:gd name="T6" fmla="*/ 47 h 65"/>
                  <a:gd name="T7" fmla="*/ 48 h 65"/>
                  <a:gd name="T8" fmla="*/ 52 h 65"/>
                  <a:gd name="T9" fmla="*/ 53 h 65"/>
                  <a:gd name="T10" fmla="*/ 58 h 65"/>
                  <a:gd name="T11" fmla="*/ 60 h 65"/>
                  <a:gd name="T12" fmla="*/ 63 h 65"/>
                  <a:gd name="T13" fmla="*/ 65 h 65"/>
                  <a:gd name="T14" fmla="*/ 0 h 65"/>
                  <a:gd name="T15" fmla="*/ 2 h 6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Lst>
                <a:rect l="0" t="0" r="r" b="b"/>
                <a:pathLst>
                  <a:path h="65">
                    <a:moveTo>
                      <a:pt x="0" y="2"/>
                    </a:moveTo>
                    <a:lnTo>
                      <a:pt x="0" y="6"/>
                    </a:lnTo>
                    <a:lnTo>
                      <a:pt x="0" y="9"/>
                    </a:lnTo>
                    <a:lnTo>
                      <a:pt x="0" y="14"/>
                    </a:lnTo>
                    <a:lnTo>
                      <a:pt x="0" y="18"/>
                    </a:lnTo>
                    <a:lnTo>
                      <a:pt x="0" y="31"/>
                    </a:lnTo>
                    <a:lnTo>
                      <a:pt x="0" y="47"/>
                    </a:lnTo>
                    <a:lnTo>
                      <a:pt x="0" y="48"/>
                    </a:lnTo>
                    <a:lnTo>
                      <a:pt x="0" y="52"/>
                    </a:lnTo>
                    <a:lnTo>
                      <a:pt x="0" y="53"/>
                    </a:lnTo>
                    <a:lnTo>
                      <a:pt x="0" y="58"/>
                    </a:lnTo>
                    <a:lnTo>
                      <a:pt x="0" y="60"/>
                    </a:lnTo>
                    <a:lnTo>
                      <a:pt x="0" y="63"/>
                    </a:lnTo>
                    <a:lnTo>
                      <a:pt x="0" y="65"/>
                    </a:lnTo>
                    <a:lnTo>
                      <a:pt x="0" y="0"/>
                    </a:lnTo>
                    <a:lnTo>
                      <a:pt x="0" y="2"/>
                    </a:lnTo>
                    <a:close/>
                  </a:path>
                </a:pathLst>
              </a:custGeom>
              <a:grpFill/>
              <a:ln w="3175">
                <a:solidFill>
                  <a:schemeClr val="bg1">
                    <a:lumMod val="65000"/>
                  </a:schemeClr>
                </a:solidFill>
                <a:round/>
                <a:headEnd/>
                <a:tailEnd/>
              </a:ln>
              <a:extLst/>
            </p:spPr>
            <p:txBody>
              <a:bodyPr vert="horz" wrap="square" lIns="121920" tIns="60960" rIns="121920" bIns="60960" numCol="1" anchor="t" anchorCtr="0" compatLnSpc="1">
                <a:prstTxWarp prst="textNoShape">
                  <a:avLst/>
                </a:prstTxWarp>
              </a:bodyPr>
              <a:lstStyle/>
              <a:p>
                <a:endParaRPr lang="zh-CN" altLang="en-US" sz="2667"/>
              </a:p>
            </p:txBody>
          </p:sp>
          <p:sp>
            <p:nvSpPr>
              <p:cNvPr id="24" name="Freeform 14"/>
              <p:cNvSpPr>
                <a:spLocks/>
              </p:cNvSpPr>
              <p:nvPr/>
            </p:nvSpPr>
            <p:spPr bwMode="auto">
              <a:xfrm>
                <a:off x="6837313" y="3826433"/>
                <a:ext cx="680461" cy="890193"/>
              </a:xfrm>
              <a:custGeom>
                <a:avLst/>
                <a:gdLst>
                  <a:gd name="T0" fmla="*/ 105 w 292"/>
                  <a:gd name="T1" fmla="*/ 10 h 382"/>
                  <a:gd name="T2" fmla="*/ 129 w 292"/>
                  <a:gd name="T3" fmla="*/ 21 h 382"/>
                  <a:gd name="T4" fmla="*/ 142 w 292"/>
                  <a:gd name="T5" fmla="*/ 43 h 382"/>
                  <a:gd name="T6" fmla="*/ 165 w 292"/>
                  <a:gd name="T7" fmla="*/ 49 h 382"/>
                  <a:gd name="T8" fmla="*/ 175 w 292"/>
                  <a:gd name="T9" fmla="*/ 69 h 382"/>
                  <a:gd name="T10" fmla="*/ 198 w 292"/>
                  <a:gd name="T11" fmla="*/ 77 h 382"/>
                  <a:gd name="T12" fmla="*/ 194 w 292"/>
                  <a:gd name="T13" fmla="*/ 112 h 382"/>
                  <a:gd name="T14" fmla="*/ 210 w 292"/>
                  <a:gd name="T15" fmla="*/ 138 h 382"/>
                  <a:gd name="T16" fmla="*/ 237 w 292"/>
                  <a:gd name="T17" fmla="*/ 133 h 382"/>
                  <a:gd name="T18" fmla="*/ 260 w 292"/>
                  <a:gd name="T19" fmla="*/ 135 h 382"/>
                  <a:gd name="T20" fmla="*/ 255 w 292"/>
                  <a:gd name="T21" fmla="*/ 158 h 382"/>
                  <a:gd name="T22" fmla="*/ 234 w 292"/>
                  <a:gd name="T23" fmla="*/ 161 h 382"/>
                  <a:gd name="T24" fmla="*/ 222 w 292"/>
                  <a:gd name="T25" fmla="*/ 186 h 382"/>
                  <a:gd name="T26" fmla="*/ 222 w 292"/>
                  <a:gd name="T27" fmla="*/ 211 h 382"/>
                  <a:gd name="T28" fmla="*/ 231 w 292"/>
                  <a:gd name="T29" fmla="*/ 221 h 382"/>
                  <a:gd name="T30" fmla="*/ 237 w 292"/>
                  <a:gd name="T31" fmla="*/ 241 h 382"/>
                  <a:gd name="T32" fmla="*/ 263 w 292"/>
                  <a:gd name="T33" fmla="*/ 246 h 382"/>
                  <a:gd name="T34" fmla="*/ 281 w 292"/>
                  <a:gd name="T35" fmla="*/ 256 h 382"/>
                  <a:gd name="T36" fmla="*/ 288 w 292"/>
                  <a:gd name="T37" fmla="*/ 279 h 382"/>
                  <a:gd name="T38" fmla="*/ 277 w 292"/>
                  <a:gd name="T39" fmla="*/ 290 h 382"/>
                  <a:gd name="T40" fmla="*/ 273 w 292"/>
                  <a:gd name="T41" fmla="*/ 301 h 382"/>
                  <a:gd name="T42" fmla="*/ 250 w 292"/>
                  <a:gd name="T43" fmla="*/ 313 h 382"/>
                  <a:gd name="T44" fmla="*/ 238 w 292"/>
                  <a:gd name="T45" fmla="*/ 350 h 382"/>
                  <a:gd name="T46" fmla="*/ 220 w 292"/>
                  <a:gd name="T47" fmla="*/ 373 h 382"/>
                  <a:gd name="T48" fmla="*/ 203 w 292"/>
                  <a:gd name="T49" fmla="*/ 382 h 382"/>
                  <a:gd name="T50" fmla="*/ 184 w 292"/>
                  <a:gd name="T51" fmla="*/ 371 h 382"/>
                  <a:gd name="T52" fmla="*/ 163 w 292"/>
                  <a:gd name="T53" fmla="*/ 367 h 382"/>
                  <a:gd name="T54" fmla="*/ 145 w 292"/>
                  <a:gd name="T55" fmla="*/ 345 h 382"/>
                  <a:gd name="T56" fmla="*/ 137 w 292"/>
                  <a:gd name="T57" fmla="*/ 359 h 382"/>
                  <a:gd name="T58" fmla="*/ 108 w 292"/>
                  <a:gd name="T59" fmla="*/ 364 h 382"/>
                  <a:gd name="T60" fmla="*/ 124 w 292"/>
                  <a:gd name="T61" fmla="*/ 342 h 382"/>
                  <a:gd name="T62" fmla="*/ 104 w 292"/>
                  <a:gd name="T63" fmla="*/ 338 h 382"/>
                  <a:gd name="T64" fmla="*/ 81 w 292"/>
                  <a:gd name="T65" fmla="*/ 351 h 382"/>
                  <a:gd name="T66" fmla="*/ 74 w 292"/>
                  <a:gd name="T67" fmla="*/ 331 h 382"/>
                  <a:gd name="T68" fmla="*/ 62 w 292"/>
                  <a:gd name="T69" fmla="*/ 306 h 382"/>
                  <a:gd name="T70" fmla="*/ 59 w 292"/>
                  <a:gd name="T71" fmla="*/ 285 h 382"/>
                  <a:gd name="T72" fmla="*/ 72 w 292"/>
                  <a:gd name="T73" fmla="*/ 266 h 382"/>
                  <a:gd name="T74" fmla="*/ 50 w 292"/>
                  <a:gd name="T75" fmla="*/ 253 h 382"/>
                  <a:gd name="T76" fmla="*/ 35 w 292"/>
                  <a:gd name="T77" fmla="*/ 247 h 382"/>
                  <a:gd name="T78" fmla="*/ 49 w 292"/>
                  <a:gd name="T79" fmla="*/ 211 h 382"/>
                  <a:gd name="T80" fmla="*/ 63 w 292"/>
                  <a:gd name="T81" fmla="*/ 179 h 382"/>
                  <a:gd name="T82" fmla="*/ 40 w 292"/>
                  <a:gd name="T83" fmla="*/ 164 h 382"/>
                  <a:gd name="T84" fmla="*/ 18 w 292"/>
                  <a:gd name="T85" fmla="*/ 145 h 382"/>
                  <a:gd name="T86" fmla="*/ 0 w 292"/>
                  <a:gd name="T87" fmla="*/ 123 h 382"/>
                  <a:gd name="T88" fmla="*/ 10 w 292"/>
                  <a:gd name="T89" fmla="*/ 116 h 382"/>
                  <a:gd name="T90" fmla="*/ 29 w 292"/>
                  <a:gd name="T91" fmla="*/ 97 h 382"/>
                  <a:gd name="T92" fmla="*/ 43 w 292"/>
                  <a:gd name="T93" fmla="*/ 68 h 382"/>
                  <a:gd name="T94" fmla="*/ 47 w 292"/>
                  <a:gd name="T95" fmla="*/ 44 h 382"/>
                  <a:gd name="T96" fmla="*/ 67 w 292"/>
                  <a:gd name="T97" fmla="*/ 55 h 382"/>
                  <a:gd name="T98" fmla="*/ 85 w 292"/>
                  <a:gd name="T99" fmla="*/ 69 h 382"/>
                  <a:gd name="T100" fmla="*/ 108 w 292"/>
                  <a:gd name="T101" fmla="*/ 56 h 382"/>
                  <a:gd name="T102" fmla="*/ 102 w 292"/>
                  <a:gd name="T103" fmla="*/ 31 h 382"/>
                  <a:gd name="T104" fmla="*/ 83 w 292"/>
                  <a:gd name="T105" fmla="*/ 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382">
                    <a:moveTo>
                      <a:pt x="91" y="1"/>
                    </a:moveTo>
                    <a:lnTo>
                      <a:pt x="94" y="0"/>
                    </a:lnTo>
                    <a:lnTo>
                      <a:pt x="99" y="6"/>
                    </a:lnTo>
                    <a:lnTo>
                      <a:pt x="105" y="10"/>
                    </a:lnTo>
                    <a:lnTo>
                      <a:pt x="113" y="13"/>
                    </a:lnTo>
                    <a:lnTo>
                      <a:pt x="119" y="19"/>
                    </a:lnTo>
                    <a:lnTo>
                      <a:pt x="125" y="18"/>
                    </a:lnTo>
                    <a:lnTo>
                      <a:pt x="129" y="21"/>
                    </a:lnTo>
                    <a:lnTo>
                      <a:pt x="128" y="27"/>
                    </a:lnTo>
                    <a:lnTo>
                      <a:pt x="133" y="31"/>
                    </a:lnTo>
                    <a:lnTo>
                      <a:pt x="131" y="35"/>
                    </a:lnTo>
                    <a:lnTo>
                      <a:pt x="142" y="43"/>
                    </a:lnTo>
                    <a:lnTo>
                      <a:pt x="152" y="42"/>
                    </a:lnTo>
                    <a:lnTo>
                      <a:pt x="155" y="46"/>
                    </a:lnTo>
                    <a:lnTo>
                      <a:pt x="161" y="44"/>
                    </a:lnTo>
                    <a:lnTo>
                      <a:pt x="165" y="49"/>
                    </a:lnTo>
                    <a:lnTo>
                      <a:pt x="171" y="49"/>
                    </a:lnTo>
                    <a:lnTo>
                      <a:pt x="174" y="57"/>
                    </a:lnTo>
                    <a:lnTo>
                      <a:pt x="177" y="57"/>
                    </a:lnTo>
                    <a:lnTo>
                      <a:pt x="175" y="69"/>
                    </a:lnTo>
                    <a:lnTo>
                      <a:pt x="188" y="69"/>
                    </a:lnTo>
                    <a:lnTo>
                      <a:pt x="198" y="66"/>
                    </a:lnTo>
                    <a:lnTo>
                      <a:pt x="201" y="73"/>
                    </a:lnTo>
                    <a:lnTo>
                      <a:pt x="198" y="77"/>
                    </a:lnTo>
                    <a:lnTo>
                      <a:pt x="198" y="87"/>
                    </a:lnTo>
                    <a:lnTo>
                      <a:pt x="195" y="86"/>
                    </a:lnTo>
                    <a:lnTo>
                      <a:pt x="190" y="106"/>
                    </a:lnTo>
                    <a:lnTo>
                      <a:pt x="194" y="112"/>
                    </a:lnTo>
                    <a:lnTo>
                      <a:pt x="205" y="110"/>
                    </a:lnTo>
                    <a:lnTo>
                      <a:pt x="208" y="126"/>
                    </a:lnTo>
                    <a:lnTo>
                      <a:pt x="205" y="128"/>
                    </a:lnTo>
                    <a:lnTo>
                      <a:pt x="210" y="138"/>
                    </a:lnTo>
                    <a:lnTo>
                      <a:pt x="214" y="143"/>
                    </a:lnTo>
                    <a:lnTo>
                      <a:pt x="235" y="143"/>
                    </a:lnTo>
                    <a:lnTo>
                      <a:pt x="237" y="141"/>
                    </a:lnTo>
                    <a:lnTo>
                      <a:pt x="237" y="133"/>
                    </a:lnTo>
                    <a:lnTo>
                      <a:pt x="241" y="133"/>
                    </a:lnTo>
                    <a:lnTo>
                      <a:pt x="244" y="125"/>
                    </a:lnTo>
                    <a:lnTo>
                      <a:pt x="254" y="125"/>
                    </a:lnTo>
                    <a:lnTo>
                      <a:pt x="260" y="135"/>
                    </a:lnTo>
                    <a:lnTo>
                      <a:pt x="264" y="135"/>
                    </a:lnTo>
                    <a:lnTo>
                      <a:pt x="266" y="149"/>
                    </a:lnTo>
                    <a:lnTo>
                      <a:pt x="258" y="162"/>
                    </a:lnTo>
                    <a:lnTo>
                      <a:pt x="255" y="158"/>
                    </a:lnTo>
                    <a:lnTo>
                      <a:pt x="249" y="155"/>
                    </a:lnTo>
                    <a:lnTo>
                      <a:pt x="236" y="151"/>
                    </a:lnTo>
                    <a:lnTo>
                      <a:pt x="226" y="154"/>
                    </a:lnTo>
                    <a:lnTo>
                      <a:pt x="234" y="161"/>
                    </a:lnTo>
                    <a:lnTo>
                      <a:pt x="235" y="171"/>
                    </a:lnTo>
                    <a:lnTo>
                      <a:pt x="232" y="179"/>
                    </a:lnTo>
                    <a:lnTo>
                      <a:pt x="222" y="181"/>
                    </a:lnTo>
                    <a:lnTo>
                      <a:pt x="222" y="186"/>
                    </a:lnTo>
                    <a:lnTo>
                      <a:pt x="216" y="189"/>
                    </a:lnTo>
                    <a:lnTo>
                      <a:pt x="214" y="200"/>
                    </a:lnTo>
                    <a:lnTo>
                      <a:pt x="222" y="206"/>
                    </a:lnTo>
                    <a:lnTo>
                      <a:pt x="222" y="211"/>
                    </a:lnTo>
                    <a:lnTo>
                      <a:pt x="226" y="214"/>
                    </a:lnTo>
                    <a:lnTo>
                      <a:pt x="230" y="212"/>
                    </a:lnTo>
                    <a:lnTo>
                      <a:pt x="234" y="216"/>
                    </a:lnTo>
                    <a:lnTo>
                      <a:pt x="231" y="221"/>
                    </a:lnTo>
                    <a:lnTo>
                      <a:pt x="245" y="223"/>
                    </a:lnTo>
                    <a:lnTo>
                      <a:pt x="246" y="235"/>
                    </a:lnTo>
                    <a:lnTo>
                      <a:pt x="241" y="240"/>
                    </a:lnTo>
                    <a:lnTo>
                      <a:pt x="237" y="241"/>
                    </a:lnTo>
                    <a:lnTo>
                      <a:pt x="235" y="246"/>
                    </a:lnTo>
                    <a:lnTo>
                      <a:pt x="240" y="251"/>
                    </a:lnTo>
                    <a:lnTo>
                      <a:pt x="259" y="250"/>
                    </a:lnTo>
                    <a:lnTo>
                      <a:pt x="263" y="246"/>
                    </a:lnTo>
                    <a:lnTo>
                      <a:pt x="269" y="249"/>
                    </a:lnTo>
                    <a:lnTo>
                      <a:pt x="276" y="248"/>
                    </a:lnTo>
                    <a:lnTo>
                      <a:pt x="275" y="253"/>
                    </a:lnTo>
                    <a:lnTo>
                      <a:pt x="281" y="256"/>
                    </a:lnTo>
                    <a:lnTo>
                      <a:pt x="292" y="258"/>
                    </a:lnTo>
                    <a:lnTo>
                      <a:pt x="292" y="266"/>
                    </a:lnTo>
                    <a:lnTo>
                      <a:pt x="287" y="275"/>
                    </a:lnTo>
                    <a:lnTo>
                      <a:pt x="288" y="279"/>
                    </a:lnTo>
                    <a:lnTo>
                      <a:pt x="283" y="283"/>
                    </a:lnTo>
                    <a:lnTo>
                      <a:pt x="283" y="288"/>
                    </a:lnTo>
                    <a:lnTo>
                      <a:pt x="279" y="293"/>
                    </a:lnTo>
                    <a:lnTo>
                      <a:pt x="277" y="290"/>
                    </a:lnTo>
                    <a:lnTo>
                      <a:pt x="272" y="295"/>
                    </a:lnTo>
                    <a:lnTo>
                      <a:pt x="268" y="295"/>
                    </a:lnTo>
                    <a:lnTo>
                      <a:pt x="268" y="300"/>
                    </a:lnTo>
                    <a:lnTo>
                      <a:pt x="273" y="301"/>
                    </a:lnTo>
                    <a:lnTo>
                      <a:pt x="274" y="309"/>
                    </a:lnTo>
                    <a:lnTo>
                      <a:pt x="267" y="318"/>
                    </a:lnTo>
                    <a:lnTo>
                      <a:pt x="257" y="317"/>
                    </a:lnTo>
                    <a:lnTo>
                      <a:pt x="250" y="313"/>
                    </a:lnTo>
                    <a:lnTo>
                      <a:pt x="246" y="316"/>
                    </a:lnTo>
                    <a:lnTo>
                      <a:pt x="245" y="331"/>
                    </a:lnTo>
                    <a:lnTo>
                      <a:pt x="246" y="342"/>
                    </a:lnTo>
                    <a:lnTo>
                      <a:pt x="238" y="350"/>
                    </a:lnTo>
                    <a:lnTo>
                      <a:pt x="236" y="359"/>
                    </a:lnTo>
                    <a:lnTo>
                      <a:pt x="231" y="364"/>
                    </a:lnTo>
                    <a:lnTo>
                      <a:pt x="227" y="364"/>
                    </a:lnTo>
                    <a:lnTo>
                      <a:pt x="220" y="373"/>
                    </a:lnTo>
                    <a:lnTo>
                      <a:pt x="216" y="376"/>
                    </a:lnTo>
                    <a:lnTo>
                      <a:pt x="211" y="375"/>
                    </a:lnTo>
                    <a:lnTo>
                      <a:pt x="210" y="380"/>
                    </a:lnTo>
                    <a:lnTo>
                      <a:pt x="203" y="382"/>
                    </a:lnTo>
                    <a:lnTo>
                      <a:pt x="200" y="380"/>
                    </a:lnTo>
                    <a:lnTo>
                      <a:pt x="200" y="375"/>
                    </a:lnTo>
                    <a:lnTo>
                      <a:pt x="192" y="368"/>
                    </a:lnTo>
                    <a:lnTo>
                      <a:pt x="184" y="371"/>
                    </a:lnTo>
                    <a:lnTo>
                      <a:pt x="179" y="369"/>
                    </a:lnTo>
                    <a:lnTo>
                      <a:pt x="173" y="371"/>
                    </a:lnTo>
                    <a:lnTo>
                      <a:pt x="170" y="366"/>
                    </a:lnTo>
                    <a:lnTo>
                      <a:pt x="163" y="367"/>
                    </a:lnTo>
                    <a:lnTo>
                      <a:pt x="157" y="360"/>
                    </a:lnTo>
                    <a:lnTo>
                      <a:pt x="156" y="349"/>
                    </a:lnTo>
                    <a:lnTo>
                      <a:pt x="145" y="351"/>
                    </a:lnTo>
                    <a:lnTo>
                      <a:pt x="145" y="345"/>
                    </a:lnTo>
                    <a:lnTo>
                      <a:pt x="138" y="345"/>
                    </a:lnTo>
                    <a:lnTo>
                      <a:pt x="134" y="351"/>
                    </a:lnTo>
                    <a:lnTo>
                      <a:pt x="138" y="353"/>
                    </a:lnTo>
                    <a:lnTo>
                      <a:pt x="137" y="359"/>
                    </a:lnTo>
                    <a:lnTo>
                      <a:pt x="130" y="361"/>
                    </a:lnTo>
                    <a:lnTo>
                      <a:pt x="120" y="369"/>
                    </a:lnTo>
                    <a:lnTo>
                      <a:pt x="113" y="369"/>
                    </a:lnTo>
                    <a:lnTo>
                      <a:pt x="108" y="364"/>
                    </a:lnTo>
                    <a:lnTo>
                      <a:pt x="109" y="361"/>
                    </a:lnTo>
                    <a:lnTo>
                      <a:pt x="115" y="353"/>
                    </a:lnTo>
                    <a:lnTo>
                      <a:pt x="122" y="346"/>
                    </a:lnTo>
                    <a:lnTo>
                      <a:pt x="124" y="342"/>
                    </a:lnTo>
                    <a:lnTo>
                      <a:pt x="119" y="340"/>
                    </a:lnTo>
                    <a:lnTo>
                      <a:pt x="114" y="335"/>
                    </a:lnTo>
                    <a:lnTo>
                      <a:pt x="107" y="334"/>
                    </a:lnTo>
                    <a:lnTo>
                      <a:pt x="104" y="338"/>
                    </a:lnTo>
                    <a:lnTo>
                      <a:pt x="102" y="345"/>
                    </a:lnTo>
                    <a:lnTo>
                      <a:pt x="97" y="346"/>
                    </a:lnTo>
                    <a:lnTo>
                      <a:pt x="84" y="354"/>
                    </a:lnTo>
                    <a:lnTo>
                      <a:pt x="81" y="351"/>
                    </a:lnTo>
                    <a:lnTo>
                      <a:pt x="77" y="351"/>
                    </a:lnTo>
                    <a:lnTo>
                      <a:pt x="76" y="346"/>
                    </a:lnTo>
                    <a:lnTo>
                      <a:pt x="73" y="341"/>
                    </a:lnTo>
                    <a:lnTo>
                      <a:pt x="74" y="331"/>
                    </a:lnTo>
                    <a:lnTo>
                      <a:pt x="72" y="324"/>
                    </a:lnTo>
                    <a:lnTo>
                      <a:pt x="68" y="318"/>
                    </a:lnTo>
                    <a:lnTo>
                      <a:pt x="62" y="317"/>
                    </a:lnTo>
                    <a:lnTo>
                      <a:pt x="62" y="306"/>
                    </a:lnTo>
                    <a:lnTo>
                      <a:pt x="64" y="302"/>
                    </a:lnTo>
                    <a:lnTo>
                      <a:pt x="54" y="290"/>
                    </a:lnTo>
                    <a:lnTo>
                      <a:pt x="55" y="285"/>
                    </a:lnTo>
                    <a:lnTo>
                      <a:pt x="59" y="285"/>
                    </a:lnTo>
                    <a:lnTo>
                      <a:pt x="60" y="277"/>
                    </a:lnTo>
                    <a:lnTo>
                      <a:pt x="67" y="272"/>
                    </a:lnTo>
                    <a:lnTo>
                      <a:pt x="73" y="271"/>
                    </a:lnTo>
                    <a:lnTo>
                      <a:pt x="72" y="266"/>
                    </a:lnTo>
                    <a:lnTo>
                      <a:pt x="64" y="264"/>
                    </a:lnTo>
                    <a:lnTo>
                      <a:pt x="59" y="258"/>
                    </a:lnTo>
                    <a:lnTo>
                      <a:pt x="54" y="259"/>
                    </a:lnTo>
                    <a:lnTo>
                      <a:pt x="50" y="253"/>
                    </a:lnTo>
                    <a:lnTo>
                      <a:pt x="46" y="252"/>
                    </a:lnTo>
                    <a:lnTo>
                      <a:pt x="42" y="256"/>
                    </a:lnTo>
                    <a:lnTo>
                      <a:pt x="39" y="249"/>
                    </a:lnTo>
                    <a:lnTo>
                      <a:pt x="35" y="247"/>
                    </a:lnTo>
                    <a:lnTo>
                      <a:pt x="30" y="238"/>
                    </a:lnTo>
                    <a:lnTo>
                      <a:pt x="30" y="232"/>
                    </a:lnTo>
                    <a:lnTo>
                      <a:pt x="36" y="221"/>
                    </a:lnTo>
                    <a:lnTo>
                      <a:pt x="49" y="211"/>
                    </a:lnTo>
                    <a:lnTo>
                      <a:pt x="61" y="212"/>
                    </a:lnTo>
                    <a:lnTo>
                      <a:pt x="64" y="201"/>
                    </a:lnTo>
                    <a:lnTo>
                      <a:pt x="65" y="183"/>
                    </a:lnTo>
                    <a:lnTo>
                      <a:pt x="63" y="179"/>
                    </a:lnTo>
                    <a:lnTo>
                      <a:pt x="61" y="159"/>
                    </a:lnTo>
                    <a:lnTo>
                      <a:pt x="50" y="161"/>
                    </a:lnTo>
                    <a:lnTo>
                      <a:pt x="48" y="165"/>
                    </a:lnTo>
                    <a:lnTo>
                      <a:pt x="40" y="164"/>
                    </a:lnTo>
                    <a:lnTo>
                      <a:pt x="32" y="153"/>
                    </a:lnTo>
                    <a:lnTo>
                      <a:pt x="25" y="155"/>
                    </a:lnTo>
                    <a:lnTo>
                      <a:pt x="19" y="152"/>
                    </a:lnTo>
                    <a:lnTo>
                      <a:pt x="18" y="145"/>
                    </a:lnTo>
                    <a:lnTo>
                      <a:pt x="19" y="133"/>
                    </a:lnTo>
                    <a:lnTo>
                      <a:pt x="16" y="130"/>
                    </a:lnTo>
                    <a:lnTo>
                      <a:pt x="3" y="127"/>
                    </a:lnTo>
                    <a:lnTo>
                      <a:pt x="0" y="123"/>
                    </a:lnTo>
                    <a:lnTo>
                      <a:pt x="3" y="121"/>
                    </a:lnTo>
                    <a:lnTo>
                      <a:pt x="1" y="113"/>
                    </a:lnTo>
                    <a:lnTo>
                      <a:pt x="5" y="112"/>
                    </a:lnTo>
                    <a:lnTo>
                      <a:pt x="10" y="116"/>
                    </a:lnTo>
                    <a:lnTo>
                      <a:pt x="17" y="116"/>
                    </a:lnTo>
                    <a:lnTo>
                      <a:pt x="25" y="111"/>
                    </a:lnTo>
                    <a:lnTo>
                      <a:pt x="25" y="108"/>
                    </a:lnTo>
                    <a:lnTo>
                      <a:pt x="29" y="97"/>
                    </a:lnTo>
                    <a:lnTo>
                      <a:pt x="27" y="89"/>
                    </a:lnTo>
                    <a:lnTo>
                      <a:pt x="33" y="81"/>
                    </a:lnTo>
                    <a:lnTo>
                      <a:pt x="46" y="79"/>
                    </a:lnTo>
                    <a:lnTo>
                      <a:pt x="43" y="68"/>
                    </a:lnTo>
                    <a:lnTo>
                      <a:pt x="46" y="58"/>
                    </a:lnTo>
                    <a:lnTo>
                      <a:pt x="40" y="58"/>
                    </a:lnTo>
                    <a:lnTo>
                      <a:pt x="43" y="48"/>
                    </a:lnTo>
                    <a:lnTo>
                      <a:pt x="47" y="44"/>
                    </a:lnTo>
                    <a:lnTo>
                      <a:pt x="57" y="43"/>
                    </a:lnTo>
                    <a:lnTo>
                      <a:pt x="60" y="48"/>
                    </a:lnTo>
                    <a:lnTo>
                      <a:pt x="66" y="48"/>
                    </a:lnTo>
                    <a:lnTo>
                      <a:pt x="67" y="55"/>
                    </a:lnTo>
                    <a:lnTo>
                      <a:pt x="72" y="58"/>
                    </a:lnTo>
                    <a:lnTo>
                      <a:pt x="73" y="64"/>
                    </a:lnTo>
                    <a:lnTo>
                      <a:pt x="78" y="70"/>
                    </a:lnTo>
                    <a:lnTo>
                      <a:pt x="85" y="69"/>
                    </a:lnTo>
                    <a:lnTo>
                      <a:pt x="95" y="63"/>
                    </a:lnTo>
                    <a:lnTo>
                      <a:pt x="96" y="59"/>
                    </a:lnTo>
                    <a:lnTo>
                      <a:pt x="103" y="55"/>
                    </a:lnTo>
                    <a:lnTo>
                      <a:pt x="108" y="56"/>
                    </a:lnTo>
                    <a:lnTo>
                      <a:pt x="108" y="49"/>
                    </a:lnTo>
                    <a:lnTo>
                      <a:pt x="101" y="40"/>
                    </a:lnTo>
                    <a:lnTo>
                      <a:pt x="103" y="36"/>
                    </a:lnTo>
                    <a:lnTo>
                      <a:pt x="102" y="31"/>
                    </a:lnTo>
                    <a:lnTo>
                      <a:pt x="81" y="19"/>
                    </a:lnTo>
                    <a:lnTo>
                      <a:pt x="78" y="14"/>
                    </a:lnTo>
                    <a:lnTo>
                      <a:pt x="80" y="5"/>
                    </a:lnTo>
                    <a:lnTo>
                      <a:pt x="83" y="7"/>
                    </a:lnTo>
                    <a:lnTo>
                      <a:pt x="91" y="1"/>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25" name="Freeform 15"/>
              <p:cNvSpPr>
                <a:spLocks/>
              </p:cNvSpPr>
              <p:nvPr/>
            </p:nvSpPr>
            <p:spPr bwMode="auto">
              <a:xfrm>
                <a:off x="6646224" y="5860826"/>
                <a:ext cx="6991" cy="16312"/>
              </a:xfrm>
              <a:custGeom>
                <a:avLst/>
                <a:gdLst>
                  <a:gd name="T0" fmla="*/ 0 w 3"/>
                  <a:gd name="T1" fmla="*/ 7 h 7"/>
                  <a:gd name="T2" fmla="*/ 3 w 3"/>
                  <a:gd name="T3" fmla="*/ 5 h 7"/>
                  <a:gd name="T4" fmla="*/ 0 w 3"/>
                  <a:gd name="T5" fmla="*/ 0 h 7"/>
                  <a:gd name="T6" fmla="*/ 0 w 3"/>
                  <a:gd name="T7" fmla="*/ 7 h 7"/>
                </a:gdLst>
                <a:ahLst/>
                <a:cxnLst>
                  <a:cxn ang="0">
                    <a:pos x="T0" y="T1"/>
                  </a:cxn>
                  <a:cxn ang="0">
                    <a:pos x="T2" y="T3"/>
                  </a:cxn>
                  <a:cxn ang="0">
                    <a:pos x="T4" y="T5"/>
                  </a:cxn>
                  <a:cxn ang="0">
                    <a:pos x="T6" y="T7"/>
                  </a:cxn>
                </a:cxnLst>
                <a:rect l="0" t="0" r="r" b="b"/>
                <a:pathLst>
                  <a:path w="3" h="7">
                    <a:moveTo>
                      <a:pt x="0" y="7"/>
                    </a:moveTo>
                    <a:lnTo>
                      <a:pt x="3" y="5"/>
                    </a:lnTo>
                    <a:lnTo>
                      <a:pt x="0" y="0"/>
                    </a:lnTo>
                    <a:lnTo>
                      <a:pt x="0" y="7"/>
                    </a:lnTo>
                    <a:close/>
                  </a:path>
                </a:pathLst>
              </a:custGeom>
              <a:grpFill/>
              <a:ln w="3175">
                <a:solidFill>
                  <a:schemeClr val="bg1">
                    <a:lumMod val="65000"/>
                  </a:schemeClr>
                </a:solidFill>
                <a:round/>
                <a:headEnd/>
                <a:tailEnd/>
              </a:ln>
              <a:extLst/>
            </p:spPr>
            <p:txBody>
              <a:bodyPr vert="horz" wrap="square" lIns="121920" tIns="60960" rIns="121920" bIns="60960" numCol="1" anchor="t" anchorCtr="0" compatLnSpc="1">
                <a:prstTxWarp prst="textNoShape">
                  <a:avLst/>
                </a:prstTxWarp>
              </a:bodyPr>
              <a:lstStyle/>
              <a:p>
                <a:endParaRPr lang="zh-CN" altLang="en-US" sz="2667"/>
              </a:p>
            </p:txBody>
          </p:sp>
          <p:sp>
            <p:nvSpPr>
              <p:cNvPr id="26" name="Freeform 16"/>
              <p:cNvSpPr>
                <a:spLocks/>
              </p:cNvSpPr>
              <p:nvPr/>
            </p:nvSpPr>
            <p:spPr bwMode="auto">
              <a:xfrm>
                <a:off x="6914214" y="2663590"/>
                <a:ext cx="288963" cy="300615"/>
              </a:xfrm>
              <a:custGeom>
                <a:avLst/>
                <a:gdLst>
                  <a:gd name="T0" fmla="*/ 121 w 124"/>
                  <a:gd name="T1" fmla="*/ 66 h 129"/>
                  <a:gd name="T2" fmla="*/ 118 w 124"/>
                  <a:gd name="T3" fmla="*/ 73 h 129"/>
                  <a:gd name="T4" fmla="*/ 109 w 124"/>
                  <a:gd name="T5" fmla="*/ 78 h 129"/>
                  <a:gd name="T6" fmla="*/ 83 w 124"/>
                  <a:gd name="T7" fmla="*/ 82 h 129"/>
                  <a:gd name="T8" fmla="*/ 84 w 124"/>
                  <a:gd name="T9" fmla="*/ 93 h 129"/>
                  <a:gd name="T10" fmla="*/ 94 w 124"/>
                  <a:gd name="T11" fmla="*/ 102 h 129"/>
                  <a:gd name="T12" fmla="*/ 91 w 124"/>
                  <a:gd name="T13" fmla="*/ 109 h 129"/>
                  <a:gd name="T14" fmla="*/ 85 w 124"/>
                  <a:gd name="T15" fmla="*/ 116 h 129"/>
                  <a:gd name="T16" fmla="*/ 72 w 124"/>
                  <a:gd name="T17" fmla="*/ 114 h 129"/>
                  <a:gd name="T18" fmla="*/ 60 w 124"/>
                  <a:gd name="T19" fmla="*/ 123 h 129"/>
                  <a:gd name="T20" fmla="*/ 57 w 124"/>
                  <a:gd name="T21" fmla="*/ 129 h 129"/>
                  <a:gd name="T22" fmla="*/ 51 w 124"/>
                  <a:gd name="T23" fmla="*/ 124 h 129"/>
                  <a:gd name="T24" fmla="*/ 49 w 124"/>
                  <a:gd name="T25" fmla="*/ 119 h 129"/>
                  <a:gd name="T26" fmla="*/ 44 w 124"/>
                  <a:gd name="T27" fmla="*/ 119 h 129"/>
                  <a:gd name="T28" fmla="*/ 31 w 124"/>
                  <a:gd name="T29" fmla="*/ 117 h 129"/>
                  <a:gd name="T30" fmla="*/ 24 w 124"/>
                  <a:gd name="T31" fmla="*/ 124 h 129"/>
                  <a:gd name="T32" fmla="*/ 20 w 124"/>
                  <a:gd name="T33" fmla="*/ 124 h 129"/>
                  <a:gd name="T34" fmla="*/ 16 w 124"/>
                  <a:gd name="T35" fmla="*/ 116 h 129"/>
                  <a:gd name="T36" fmla="*/ 9 w 124"/>
                  <a:gd name="T37" fmla="*/ 117 h 129"/>
                  <a:gd name="T38" fmla="*/ 3 w 124"/>
                  <a:gd name="T39" fmla="*/ 111 h 129"/>
                  <a:gd name="T40" fmla="*/ 4 w 124"/>
                  <a:gd name="T41" fmla="*/ 101 h 129"/>
                  <a:gd name="T42" fmla="*/ 7 w 124"/>
                  <a:gd name="T43" fmla="*/ 101 h 129"/>
                  <a:gd name="T44" fmla="*/ 5 w 124"/>
                  <a:gd name="T45" fmla="*/ 91 h 129"/>
                  <a:gd name="T46" fmla="*/ 0 w 124"/>
                  <a:gd name="T47" fmla="*/ 88 h 129"/>
                  <a:gd name="T48" fmla="*/ 1 w 124"/>
                  <a:gd name="T49" fmla="*/ 82 h 129"/>
                  <a:gd name="T50" fmla="*/ 8 w 124"/>
                  <a:gd name="T51" fmla="*/ 77 h 129"/>
                  <a:gd name="T52" fmla="*/ 22 w 124"/>
                  <a:gd name="T53" fmla="*/ 72 h 129"/>
                  <a:gd name="T54" fmla="*/ 33 w 124"/>
                  <a:gd name="T55" fmla="*/ 64 h 129"/>
                  <a:gd name="T56" fmla="*/ 19 w 124"/>
                  <a:gd name="T57" fmla="*/ 44 h 129"/>
                  <a:gd name="T58" fmla="*/ 22 w 124"/>
                  <a:gd name="T59" fmla="*/ 40 h 129"/>
                  <a:gd name="T60" fmla="*/ 30 w 124"/>
                  <a:gd name="T61" fmla="*/ 35 h 129"/>
                  <a:gd name="T62" fmla="*/ 34 w 124"/>
                  <a:gd name="T63" fmla="*/ 38 h 129"/>
                  <a:gd name="T64" fmla="*/ 42 w 124"/>
                  <a:gd name="T65" fmla="*/ 34 h 129"/>
                  <a:gd name="T66" fmla="*/ 50 w 124"/>
                  <a:gd name="T67" fmla="*/ 21 h 129"/>
                  <a:gd name="T68" fmla="*/ 53 w 124"/>
                  <a:gd name="T69" fmla="*/ 23 h 129"/>
                  <a:gd name="T70" fmla="*/ 63 w 124"/>
                  <a:gd name="T71" fmla="*/ 21 h 129"/>
                  <a:gd name="T72" fmla="*/ 63 w 124"/>
                  <a:gd name="T73" fmla="*/ 5 h 129"/>
                  <a:gd name="T74" fmla="*/ 72 w 124"/>
                  <a:gd name="T75" fmla="*/ 5 h 129"/>
                  <a:gd name="T76" fmla="*/ 73 w 124"/>
                  <a:gd name="T77" fmla="*/ 0 h 129"/>
                  <a:gd name="T78" fmla="*/ 78 w 124"/>
                  <a:gd name="T79" fmla="*/ 1 h 129"/>
                  <a:gd name="T80" fmla="*/ 77 w 124"/>
                  <a:gd name="T81" fmla="*/ 5 h 129"/>
                  <a:gd name="T82" fmla="*/ 80 w 124"/>
                  <a:gd name="T83" fmla="*/ 12 h 129"/>
                  <a:gd name="T84" fmla="*/ 87 w 124"/>
                  <a:gd name="T85" fmla="*/ 16 h 129"/>
                  <a:gd name="T86" fmla="*/ 97 w 124"/>
                  <a:gd name="T87" fmla="*/ 29 h 129"/>
                  <a:gd name="T88" fmla="*/ 105 w 124"/>
                  <a:gd name="T89" fmla="*/ 28 h 129"/>
                  <a:gd name="T90" fmla="*/ 117 w 124"/>
                  <a:gd name="T91" fmla="*/ 31 h 129"/>
                  <a:gd name="T92" fmla="*/ 122 w 124"/>
                  <a:gd name="T93" fmla="*/ 30 h 129"/>
                  <a:gd name="T94" fmla="*/ 124 w 124"/>
                  <a:gd name="T95" fmla="*/ 38 h 129"/>
                  <a:gd name="T96" fmla="*/ 116 w 124"/>
                  <a:gd name="T97" fmla="*/ 38 h 129"/>
                  <a:gd name="T98" fmla="*/ 109 w 124"/>
                  <a:gd name="T99" fmla="*/ 44 h 129"/>
                  <a:gd name="T100" fmla="*/ 111 w 124"/>
                  <a:gd name="T101" fmla="*/ 53 h 129"/>
                  <a:gd name="T102" fmla="*/ 118 w 124"/>
                  <a:gd name="T103" fmla="*/ 66 h 129"/>
                  <a:gd name="T104" fmla="*/ 121 w 124"/>
                  <a:gd name="T105" fmla="*/ 6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29">
                    <a:moveTo>
                      <a:pt x="121" y="66"/>
                    </a:moveTo>
                    <a:lnTo>
                      <a:pt x="118" y="73"/>
                    </a:lnTo>
                    <a:lnTo>
                      <a:pt x="109" y="78"/>
                    </a:lnTo>
                    <a:lnTo>
                      <a:pt x="83" y="82"/>
                    </a:lnTo>
                    <a:lnTo>
                      <a:pt x="84" y="93"/>
                    </a:lnTo>
                    <a:lnTo>
                      <a:pt x="94" y="102"/>
                    </a:lnTo>
                    <a:lnTo>
                      <a:pt x="91" y="109"/>
                    </a:lnTo>
                    <a:lnTo>
                      <a:pt x="85" y="116"/>
                    </a:lnTo>
                    <a:lnTo>
                      <a:pt x="72" y="114"/>
                    </a:lnTo>
                    <a:lnTo>
                      <a:pt x="60" y="123"/>
                    </a:lnTo>
                    <a:lnTo>
                      <a:pt x="57" y="129"/>
                    </a:lnTo>
                    <a:lnTo>
                      <a:pt x="51" y="124"/>
                    </a:lnTo>
                    <a:lnTo>
                      <a:pt x="49" y="119"/>
                    </a:lnTo>
                    <a:lnTo>
                      <a:pt x="44" y="119"/>
                    </a:lnTo>
                    <a:lnTo>
                      <a:pt x="31" y="117"/>
                    </a:lnTo>
                    <a:lnTo>
                      <a:pt x="24" y="124"/>
                    </a:lnTo>
                    <a:lnTo>
                      <a:pt x="20" y="124"/>
                    </a:lnTo>
                    <a:lnTo>
                      <a:pt x="16" y="116"/>
                    </a:lnTo>
                    <a:lnTo>
                      <a:pt x="9" y="117"/>
                    </a:lnTo>
                    <a:lnTo>
                      <a:pt x="3" y="111"/>
                    </a:lnTo>
                    <a:lnTo>
                      <a:pt x="4" y="101"/>
                    </a:lnTo>
                    <a:lnTo>
                      <a:pt x="7" y="101"/>
                    </a:lnTo>
                    <a:lnTo>
                      <a:pt x="5" y="91"/>
                    </a:lnTo>
                    <a:lnTo>
                      <a:pt x="0" y="88"/>
                    </a:lnTo>
                    <a:lnTo>
                      <a:pt x="1" y="82"/>
                    </a:lnTo>
                    <a:lnTo>
                      <a:pt x="8" y="77"/>
                    </a:lnTo>
                    <a:lnTo>
                      <a:pt x="22" y="72"/>
                    </a:lnTo>
                    <a:lnTo>
                      <a:pt x="33" y="64"/>
                    </a:lnTo>
                    <a:lnTo>
                      <a:pt x="19" y="44"/>
                    </a:lnTo>
                    <a:lnTo>
                      <a:pt x="22" y="40"/>
                    </a:lnTo>
                    <a:lnTo>
                      <a:pt x="30" y="35"/>
                    </a:lnTo>
                    <a:lnTo>
                      <a:pt x="34" y="38"/>
                    </a:lnTo>
                    <a:lnTo>
                      <a:pt x="42" y="34"/>
                    </a:lnTo>
                    <a:lnTo>
                      <a:pt x="50" y="21"/>
                    </a:lnTo>
                    <a:lnTo>
                      <a:pt x="53" y="23"/>
                    </a:lnTo>
                    <a:lnTo>
                      <a:pt x="63" y="21"/>
                    </a:lnTo>
                    <a:lnTo>
                      <a:pt x="63" y="5"/>
                    </a:lnTo>
                    <a:lnTo>
                      <a:pt x="72" y="5"/>
                    </a:lnTo>
                    <a:lnTo>
                      <a:pt x="73" y="0"/>
                    </a:lnTo>
                    <a:lnTo>
                      <a:pt x="78" y="1"/>
                    </a:lnTo>
                    <a:lnTo>
                      <a:pt x="77" y="5"/>
                    </a:lnTo>
                    <a:lnTo>
                      <a:pt x="80" y="12"/>
                    </a:lnTo>
                    <a:lnTo>
                      <a:pt x="87" y="16"/>
                    </a:lnTo>
                    <a:lnTo>
                      <a:pt x="97" y="29"/>
                    </a:lnTo>
                    <a:lnTo>
                      <a:pt x="105" y="28"/>
                    </a:lnTo>
                    <a:lnTo>
                      <a:pt x="117" y="31"/>
                    </a:lnTo>
                    <a:lnTo>
                      <a:pt x="122" y="30"/>
                    </a:lnTo>
                    <a:lnTo>
                      <a:pt x="124" y="38"/>
                    </a:lnTo>
                    <a:lnTo>
                      <a:pt x="116" y="38"/>
                    </a:lnTo>
                    <a:lnTo>
                      <a:pt x="109" y="44"/>
                    </a:lnTo>
                    <a:lnTo>
                      <a:pt x="111" y="53"/>
                    </a:lnTo>
                    <a:lnTo>
                      <a:pt x="118" y="66"/>
                    </a:lnTo>
                    <a:lnTo>
                      <a:pt x="121" y="66"/>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27" name="Freeform 17"/>
              <p:cNvSpPr>
                <a:spLocks noEditPoints="1"/>
              </p:cNvSpPr>
              <p:nvPr/>
            </p:nvSpPr>
            <p:spPr bwMode="auto">
              <a:xfrm>
                <a:off x="6974803" y="4893732"/>
                <a:ext cx="661819" cy="757363"/>
              </a:xfrm>
              <a:custGeom>
                <a:avLst/>
                <a:gdLst>
                  <a:gd name="T0" fmla="*/ 670 w 697"/>
                  <a:gd name="T1" fmla="*/ 225 h 800"/>
                  <a:gd name="T2" fmla="*/ 652 w 697"/>
                  <a:gd name="T3" fmla="*/ 271 h 800"/>
                  <a:gd name="T4" fmla="*/ 605 w 697"/>
                  <a:gd name="T5" fmla="*/ 291 h 800"/>
                  <a:gd name="T6" fmla="*/ 623 w 697"/>
                  <a:gd name="T7" fmla="*/ 261 h 800"/>
                  <a:gd name="T8" fmla="*/ 570 w 697"/>
                  <a:gd name="T9" fmla="*/ 292 h 800"/>
                  <a:gd name="T10" fmla="*/ 612 w 697"/>
                  <a:gd name="T11" fmla="*/ 332 h 800"/>
                  <a:gd name="T12" fmla="*/ 577 w 697"/>
                  <a:gd name="T13" fmla="*/ 387 h 800"/>
                  <a:gd name="T14" fmla="*/ 572 w 697"/>
                  <a:gd name="T15" fmla="*/ 433 h 800"/>
                  <a:gd name="T16" fmla="*/ 566 w 697"/>
                  <a:gd name="T17" fmla="*/ 460 h 800"/>
                  <a:gd name="T18" fmla="*/ 586 w 697"/>
                  <a:gd name="T19" fmla="*/ 453 h 800"/>
                  <a:gd name="T20" fmla="*/ 577 w 697"/>
                  <a:gd name="T21" fmla="*/ 487 h 800"/>
                  <a:gd name="T22" fmla="*/ 530 w 697"/>
                  <a:gd name="T23" fmla="*/ 473 h 800"/>
                  <a:gd name="T24" fmla="*/ 497 w 697"/>
                  <a:gd name="T25" fmla="*/ 495 h 800"/>
                  <a:gd name="T26" fmla="*/ 501 w 697"/>
                  <a:gd name="T27" fmla="*/ 535 h 800"/>
                  <a:gd name="T28" fmla="*/ 467 w 697"/>
                  <a:gd name="T29" fmla="*/ 543 h 800"/>
                  <a:gd name="T30" fmla="*/ 431 w 697"/>
                  <a:gd name="T31" fmla="*/ 615 h 800"/>
                  <a:gd name="T32" fmla="*/ 392 w 697"/>
                  <a:gd name="T33" fmla="*/ 624 h 800"/>
                  <a:gd name="T34" fmla="*/ 348 w 697"/>
                  <a:gd name="T35" fmla="*/ 683 h 800"/>
                  <a:gd name="T36" fmla="*/ 289 w 697"/>
                  <a:gd name="T37" fmla="*/ 745 h 800"/>
                  <a:gd name="T38" fmla="*/ 249 w 697"/>
                  <a:gd name="T39" fmla="*/ 775 h 800"/>
                  <a:gd name="T40" fmla="*/ 202 w 697"/>
                  <a:gd name="T41" fmla="*/ 787 h 800"/>
                  <a:gd name="T42" fmla="*/ 170 w 697"/>
                  <a:gd name="T43" fmla="*/ 726 h 800"/>
                  <a:gd name="T44" fmla="*/ 163 w 697"/>
                  <a:gd name="T45" fmla="*/ 688 h 800"/>
                  <a:gd name="T46" fmla="*/ 143 w 697"/>
                  <a:gd name="T47" fmla="*/ 613 h 800"/>
                  <a:gd name="T48" fmla="*/ 84 w 697"/>
                  <a:gd name="T49" fmla="*/ 602 h 800"/>
                  <a:gd name="T50" fmla="*/ 50 w 697"/>
                  <a:gd name="T51" fmla="*/ 579 h 800"/>
                  <a:gd name="T52" fmla="*/ 3 w 697"/>
                  <a:gd name="T53" fmla="*/ 556 h 800"/>
                  <a:gd name="T54" fmla="*/ 11 w 697"/>
                  <a:gd name="T55" fmla="*/ 520 h 800"/>
                  <a:gd name="T56" fmla="*/ 30 w 697"/>
                  <a:gd name="T57" fmla="*/ 444 h 800"/>
                  <a:gd name="T58" fmla="*/ 96 w 697"/>
                  <a:gd name="T59" fmla="*/ 373 h 800"/>
                  <a:gd name="T60" fmla="*/ 99 w 697"/>
                  <a:gd name="T61" fmla="*/ 325 h 800"/>
                  <a:gd name="T62" fmla="*/ 107 w 697"/>
                  <a:gd name="T63" fmla="*/ 282 h 800"/>
                  <a:gd name="T64" fmla="*/ 125 w 697"/>
                  <a:gd name="T65" fmla="*/ 226 h 800"/>
                  <a:gd name="T66" fmla="*/ 199 w 697"/>
                  <a:gd name="T67" fmla="*/ 172 h 800"/>
                  <a:gd name="T68" fmla="*/ 176 w 697"/>
                  <a:gd name="T69" fmla="*/ 127 h 800"/>
                  <a:gd name="T70" fmla="*/ 225 w 697"/>
                  <a:gd name="T71" fmla="*/ 76 h 800"/>
                  <a:gd name="T72" fmla="*/ 285 w 697"/>
                  <a:gd name="T73" fmla="*/ 86 h 800"/>
                  <a:gd name="T74" fmla="*/ 339 w 697"/>
                  <a:gd name="T75" fmla="*/ 58 h 800"/>
                  <a:gd name="T76" fmla="*/ 373 w 697"/>
                  <a:gd name="T77" fmla="*/ 15 h 800"/>
                  <a:gd name="T78" fmla="*/ 435 w 697"/>
                  <a:gd name="T79" fmla="*/ 0 h 800"/>
                  <a:gd name="T80" fmla="*/ 433 w 697"/>
                  <a:gd name="T81" fmla="*/ 42 h 800"/>
                  <a:gd name="T82" fmla="*/ 458 w 697"/>
                  <a:gd name="T83" fmla="*/ 135 h 800"/>
                  <a:gd name="T84" fmla="*/ 495 w 697"/>
                  <a:gd name="T85" fmla="*/ 148 h 800"/>
                  <a:gd name="T86" fmla="*/ 551 w 697"/>
                  <a:gd name="T87" fmla="*/ 111 h 800"/>
                  <a:gd name="T88" fmla="*/ 580 w 697"/>
                  <a:gd name="T89" fmla="*/ 147 h 800"/>
                  <a:gd name="T90" fmla="*/ 637 w 697"/>
                  <a:gd name="T91" fmla="*/ 163 h 800"/>
                  <a:gd name="T92" fmla="*/ 692 w 697"/>
                  <a:gd name="T93" fmla="*/ 180 h 800"/>
                  <a:gd name="T94" fmla="*/ 397 w 697"/>
                  <a:gd name="T95" fmla="*/ 653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7" h="800">
                    <a:moveTo>
                      <a:pt x="697" y="199"/>
                    </a:moveTo>
                    <a:lnTo>
                      <a:pt x="687" y="209"/>
                    </a:lnTo>
                    <a:lnTo>
                      <a:pt x="670" y="207"/>
                    </a:lnTo>
                    <a:lnTo>
                      <a:pt x="670" y="225"/>
                    </a:lnTo>
                    <a:lnTo>
                      <a:pt x="663" y="238"/>
                    </a:lnTo>
                    <a:lnTo>
                      <a:pt x="645" y="237"/>
                    </a:lnTo>
                    <a:lnTo>
                      <a:pt x="641" y="253"/>
                    </a:lnTo>
                    <a:lnTo>
                      <a:pt x="652" y="271"/>
                    </a:lnTo>
                    <a:lnTo>
                      <a:pt x="648" y="284"/>
                    </a:lnTo>
                    <a:lnTo>
                      <a:pt x="623" y="291"/>
                    </a:lnTo>
                    <a:lnTo>
                      <a:pt x="607" y="306"/>
                    </a:lnTo>
                    <a:lnTo>
                      <a:pt x="605" y="291"/>
                    </a:lnTo>
                    <a:lnTo>
                      <a:pt x="620" y="288"/>
                    </a:lnTo>
                    <a:lnTo>
                      <a:pt x="623" y="275"/>
                    </a:lnTo>
                    <a:lnTo>
                      <a:pt x="632" y="270"/>
                    </a:lnTo>
                    <a:lnTo>
                      <a:pt x="623" y="261"/>
                    </a:lnTo>
                    <a:lnTo>
                      <a:pt x="612" y="275"/>
                    </a:lnTo>
                    <a:lnTo>
                      <a:pt x="584" y="276"/>
                    </a:lnTo>
                    <a:lnTo>
                      <a:pt x="569" y="272"/>
                    </a:lnTo>
                    <a:lnTo>
                      <a:pt x="570" y="292"/>
                    </a:lnTo>
                    <a:lnTo>
                      <a:pt x="586" y="288"/>
                    </a:lnTo>
                    <a:lnTo>
                      <a:pt x="596" y="294"/>
                    </a:lnTo>
                    <a:lnTo>
                      <a:pt x="603" y="318"/>
                    </a:lnTo>
                    <a:lnTo>
                      <a:pt x="612" y="332"/>
                    </a:lnTo>
                    <a:lnTo>
                      <a:pt x="597" y="347"/>
                    </a:lnTo>
                    <a:lnTo>
                      <a:pt x="577" y="348"/>
                    </a:lnTo>
                    <a:lnTo>
                      <a:pt x="568" y="363"/>
                    </a:lnTo>
                    <a:lnTo>
                      <a:pt x="577" y="387"/>
                    </a:lnTo>
                    <a:lnTo>
                      <a:pt x="586" y="390"/>
                    </a:lnTo>
                    <a:lnTo>
                      <a:pt x="580" y="409"/>
                    </a:lnTo>
                    <a:lnTo>
                      <a:pt x="573" y="410"/>
                    </a:lnTo>
                    <a:lnTo>
                      <a:pt x="572" y="433"/>
                    </a:lnTo>
                    <a:lnTo>
                      <a:pt x="567" y="445"/>
                    </a:lnTo>
                    <a:lnTo>
                      <a:pt x="550" y="446"/>
                    </a:lnTo>
                    <a:lnTo>
                      <a:pt x="547" y="454"/>
                    </a:lnTo>
                    <a:lnTo>
                      <a:pt x="566" y="460"/>
                    </a:lnTo>
                    <a:lnTo>
                      <a:pt x="571" y="478"/>
                    </a:lnTo>
                    <a:lnTo>
                      <a:pt x="585" y="474"/>
                    </a:lnTo>
                    <a:lnTo>
                      <a:pt x="580" y="459"/>
                    </a:lnTo>
                    <a:lnTo>
                      <a:pt x="586" y="453"/>
                    </a:lnTo>
                    <a:lnTo>
                      <a:pt x="604" y="460"/>
                    </a:lnTo>
                    <a:lnTo>
                      <a:pt x="598" y="483"/>
                    </a:lnTo>
                    <a:lnTo>
                      <a:pt x="589" y="490"/>
                    </a:lnTo>
                    <a:lnTo>
                      <a:pt x="577" y="487"/>
                    </a:lnTo>
                    <a:lnTo>
                      <a:pt x="568" y="502"/>
                    </a:lnTo>
                    <a:lnTo>
                      <a:pt x="555" y="497"/>
                    </a:lnTo>
                    <a:lnTo>
                      <a:pt x="550" y="485"/>
                    </a:lnTo>
                    <a:lnTo>
                      <a:pt x="530" y="473"/>
                    </a:lnTo>
                    <a:lnTo>
                      <a:pt x="530" y="488"/>
                    </a:lnTo>
                    <a:lnTo>
                      <a:pt x="520" y="489"/>
                    </a:lnTo>
                    <a:lnTo>
                      <a:pt x="513" y="479"/>
                    </a:lnTo>
                    <a:lnTo>
                      <a:pt x="497" y="495"/>
                    </a:lnTo>
                    <a:lnTo>
                      <a:pt x="521" y="505"/>
                    </a:lnTo>
                    <a:lnTo>
                      <a:pt x="533" y="518"/>
                    </a:lnTo>
                    <a:lnTo>
                      <a:pt x="517" y="533"/>
                    </a:lnTo>
                    <a:lnTo>
                      <a:pt x="501" y="535"/>
                    </a:lnTo>
                    <a:lnTo>
                      <a:pt x="496" y="542"/>
                    </a:lnTo>
                    <a:lnTo>
                      <a:pt x="482" y="539"/>
                    </a:lnTo>
                    <a:lnTo>
                      <a:pt x="474" y="527"/>
                    </a:lnTo>
                    <a:lnTo>
                      <a:pt x="467" y="543"/>
                    </a:lnTo>
                    <a:lnTo>
                      <a:pt x="473" y="570"/>
                    </a:lnTo>
                    <a:lnTo>
                      <a:pt x="438" y="586"/>
                    </a:lnTo>
                    <a:lnTo>
                      <a:pt x="443" y="597"/>
                    </a:lnTo>
                    <a:lnTo>
                      <a:pt x="431" y="615"/>
                    </a:lnTo>
                    <a:lnTo>
                      <a:pt x="427" y="629"/>
                    </a:lnTo>
                    <a:lnTo>
                      <a:pt x="411" y="642"/>
                    </a:lnTo>
                    <a:lnTo>
                      <a:pt x="403" y="625"/>
                    </a:lnTo>
                    <a:lnTo>
                      <a:pt x="392" y="624"/>
                    </a:lnTo>
                    <a:lnTo>
                      <a:pt x="377" y="638"/>
                    </a:lnTo>
                    <a:lnTo>
                      <a:pt x="358" y="642"/>
                    </a:lnTo>
                    <a:lnTo>
                      <a:pt x="341" y="667"/>
                    </a:lnTo>
                    <a:lnTo>
                      <a:pt x="348" y="683"/>
                    </a:lnTo>
                    <a:lnTo>
                      <a:pt x="325" y="697"/>
                    </a:lnTo>
                    <a:lnTo>
                      <a:pt x="311" y="724"/>
                    </a:lnTo>
                    <a:lnTo>
                      <a:pt x="304" y="725"/>
                    </a:lnTo>
                    <a:lnTo>
                      <a:pt x="289" y="745"/>
                    </a:lnTo>
                    <a:lnTo>
                      <a:pt x="275" y="746"/>
                    </a:lnTo>
                    <a:lnTo>
                      <a:pt x="273" y="761"/>
                    </a:lnTo>
                    <a:lnTo>
                      <a:pt x="264" y="775"/>
                    </a:lnTo>
                    <a:lnTo>
                      <a:pt x="249" y="775"/>
                    </a:lnTo>
                    <a:lnTo>
                      <a:pt x="242" y="796"/>
                    </a:lnTo>
                    <a:lnTo>
                      <a:pt x="219" y="800"/>
                    </a:lnTo>
                    <a:lnTo>
                      <a:pt x="202" y="799"/>
                    </a:lnTo>
                    <a:lnTo>
                      <a:pt x="202" y="787"/>
                    </a:lnTo>
                    <a:lnTo>
                      <a:pt x="181" y="776"/>
                    </a:lnTo>
                    <a:lnTo>
                      <a:pt x="175" y="750"/>
                    </a:lnTo>
                    <a:lnTo>
                      <a:pt x="168" y="740"/>
                    </a:lnTo>
                    <a:lnTo>
                      <a:pt x="170" y="726"/>
                    </a:lnTo>
                    <a:lnTo>
                      <a:pt x="163" y="715"/>
                    </a:lnTo>
                    <a:lnTo>
                      <a:pt x="163" y="705"/>
                    </a:lnTo>
                    <a:lnTo>
                      <a:pt x="173" y="696"/>
                    </a:lnTo>
                    <a:lnTo>
                      <a:pt x="163" y="688"/>
                    </a:lnTo>
                    <a:lnTo>
                      <a:pt x="163" y="679"/>
                    </a:lnTo>
                    <a:lnTo>
                      <a:pt x="148" y="644"/>
                    </a:lnTo>
                    <a:lnTo>
                      <a:pt x="136" y="634"/>
                    </a:lnTo>
                    <a:lnTo>
                      <a:pt x="143" y="613"/>
                    </a:lnTo>
                    <a:lnTo>
                      <a:pt x="113" y="617"/>
                    </a:lnTo>
                    <a:lnTo>
                      <a:pt x="102" y="626"/>
                    </a:lnTo>
                    <a:lnTo>
                      <a:pt x="95" y="606"/>
                    </a:lnTo>
                    <a:lnTo>
                      <a:pt x="84" y="602"/>
                    </a:lnTo>
                    <a:lnTo>
                      <a:pt x="74" y="582"/>
                    </a:lnTo>
                    <a:lnTo>
                      <a:pt x="66" y="593"/>
                    </a:lnTo>
                    <a:lnTo>
                      <a:pt x="57" y="593"/>
                    </a:lnTo>
                    <a:lnTo>
                      <a:pt x="50" y="579"/>
                    </a:lnTo>
                    <a:lnTo>
                      <a:pt x="32" y="584"/>
                    </a:lnTo>
                    <a:lnTo>
                      <a:pt x="26" y="576"/>
                    </a:lnTo>
                    <a:lnTo>
                      <a:pt x="4" y="570"/>
                    </a:lnTo>
                    <a:lnTo>
                      <a:pt x="3" y="556"/>
                    </a:lnTo>
                    <a:lnTo>
                      <a:pt x="11" y="551"/>
                    </a:lnTo>
                    <a:lnTo>
                      <a:pt x="2" y="540"/>
                    </a:lnTo>
                    <a:lnTo>
                      <a:pt x="0" y="524"/>
                    </a:lnTo>
                    <a:lnTo>
                      <a:pt x="11" y="520"/>
                    </a:lnTo>
                    <a:lnTo>
                      <a:pt x="24" y="506"/>
                    </a:lnTo>
                    <a:lnTo>
                      <a:pt x="21" y="481"/>
                    </a:lnTo>
                    <a:lnTo>
                      <a:pt x="30" y="467"/>
                    </a:lnTo>
                    <a:lnTo>
                      <a:pt x="30" y="444"/>
                    </a:lnTo>
                    <a:lnTo>
                      <a:pt x="43" y="431"/>
                    </a:lnTo>
                    <a:lnTo>
                      <a:pt x="43" y="414"/>
                    </a:lnTo>
                    <a:lnTo>
                      <a:pt x="67" y="405"/>
                    </a:lnTo>
                    <a:lnTo>
                      <a:pt x="96" y="373"/>
                    </a:lnTo>
                    <a:lnTo>
                      <a:pt x="93" y="362"/>
                    </a:lnTo>
                    <a:lnTo>
                      <a:pt x="82" y="361"/>
                    </a:lnTo>
                    <a:lnTo>
                      <a:pt x="81" y="352"/>
                    </a:lnTo>
                    <a:lnTo>
                      <a:pt x="99" y="325"/>
                    </a:lnTo>
                    <a:lnTo>
                      <a:pt x="110" y="330"/>
                    </a:lnTo>
                    <a:lnTo>
                      <a:pt x="118" y="311"/>
                    </a:lnTo>
                    <a:lnTo>
                      <a:pt x="106" y="295"/>
                    </a:lnTo>
                    <a:lnTo>
                      <a:pt x="107" y="282"/>
                    </a:lnTo>
                    <a:lnTo>
                      <a:pt x="100" y="270"/>
                    </a:lnTo>
                    <a:lnTo>
                      <a:pt x="106" y="262"/>
                    </a:lnTo>
                    <a:lnTo>
                      <a:pt x="105" y="250"/>
                    </a:lnTo>
                    <a:lnTo>
                      <a:pt x="125" y="226"/>
                    </a:lnTo>
                    <a:lnTo>
                      <a:pt x="160" y="217"/>
                    </a:lnTo>
                    <a:lnTo>
                      <a:pt x="181" y="205"/>
                    </a:lnTo>
                    <a:lnTo>
                      <a:pt x="180" y="199"/>
                    </a:lnTo>
                    <a:lnTo>
                      <a:pt x="199" y="172"/>
                    </a:lnTo>
                    <a:lnTo>
                      <a:pt x="189" y="166"/>
                    </a:lnTo>
                    <a:lnTo>
                      <a:pt x="193" y="152"/>
                    </a:lnTo>
                    <a:lnTo>
                      <a:pt x="188" y="131"/>
                    </a:lnTo>
                    <a:lnTo>
                      <a:pt x="176" y="127"/>
                    </a:lnTo>
                    <a:lnTo>
                      <a:pt x="177" y="110"/>
                    </a:lnTo>
                    <a:lnTo>
                      <a:pt x="204" y="106"/>
                    </a:lnTo>
                    <a:lnTo>
                      <a:pt x="219" y="90"/>
                    </a:lnTo>
                    <a:lnTo>
                      <a:pt x="225" y="76"/>
                    </a:lnTo>
                    <a:lnTo>
                      <a:pt x="245" y="63"/>
                    </a:lnTo>
                    <a:lnTo>
                      <a:pt x="252" y="54"/>
                    </a:lnTo>
                    <a:lnTo>
                      <a:pt x="265" y="75"/>
                    </a:lnTo>
                    <a:lnTo>
                      <a:pt x="285" y="86"/>
                    </a:lnTo>
                    <a:lnTo>
                      <a:pt x="293" y="70"/>
                    </a:lnTo>
                    <a:lnTo>
                      <a:pt x="303" y="61"/>
                    </a:lnTo>
                    <a:lnTo>
                      <a:pt x="329" y="54"/>
                    </a:lnTo>
                    <a:lnTo>
                      <a:pt x="339" y="58"/>
                    </a:lnTo>
                    <a:lnTo>
                      <a:pt x="344" y="43"/>
                    </a:lnTo>
                    <a:lnTo>
                      <a:pt x="376" y="36"/>
                    </a:lnTo>
                    <a:lnTo>
                      <a:pt x="381" y="21"/>
                    </a:lnTo>
                    <a:lnTo>
                      <a:pt x="373" y="15"/>
                    </a:lnTo>
                    <a:lnTo>
                      <a:pt x="390" y="2"/>
                    </a:lnTo>
                    <a:lnTo>
                      <a:pt x="411" y="3"/>
                    </a:lnTo>
                    <a:lnTo>
                      <a:pt x="417" y="8"/>
                    </a:lnTo>
                    <a:lnTo>
                      <a:pt x="435" y="0"/>
                    </a:lnTo>
                    <a:lnTo>
                      <a:pt x="447" y="13"/>
                    </a:lnTo>
                    <a:lnTo>
                      <a:pt x="441" y="21"/>
                    </a:lnTo>
                    <a:lnTo>
                      <a:pt x="445" y="31"/>
                    </a:lnTo>
                    <a:lnTo>
                      <a:pt x="433" y="42"/>
                    </a:lnTo>
                    <a:lnTo>
                      <a:pt x="435" y="56"/>
                    </a:lnTo>
                    <a:lnTo>
                      <a:pt x="450" y="73"/>
                    </a:lnTo>
                    <a:lnTo>
                      <a:pt x="462" y="125"/>
                    </a:lnTo>
                    <a:lnTo>
                      <a:pt x="458" y="135"/>
                    </a:lnTo>
                    <a:lnTo>
                      <a:pt x="463" y="145"/>
                    </a:lnTo>
                    <a:lnTo>
                      <a:pt x="478" y="138"/>
                    </a:lnTo>
                    <a:lnTo>
                      <a:pt x="495" y="141"/>
                    </a:lnTo>
                    <a:lnTo>
                      <a:pt x="495" y="148"/>
                    </a:lnTo>
                    <a:lnTo>
                      <a:pt x="513" y="151"/>
                    </a:lnTo>
                    <a:lnTo>
                      <a:pt x="533" y="132"/>
                    </a:lnTo>
                    <a:lnTo>
                      <a:pt x="548" y="131"/>
                    </a:lnTo>
                    <a:lnTo>
                      <a:pt x="551" y="111"/>
                    </a:lnTo>
                    <a:lnTo>
                      <a:pt x="571" y="108"/>
                    </a:lnTo>
                    <a:lnTo>
                      <a:pt x="572" y="122"/>
                    </a:lnTo>
                    <a:lnTo>
                      <a:pt x="583" y="135"/>
                    </a:lnTo>
                    <a:lnTo>
                      <a:pt x="580" y="147"/>
                    </a:lnTo>
                    <a:lnTo>
                      <a:pt x="600" y="172"/>
                    </a:lnTo>
                    <a:lnTo>
                      <a:pt x="618" y="169"/>
                    </a:lnTo>
                    <a:lnTo>
                      <a:pt x="628" y="158"/>
                    </a:lnTo>
                    <a:lnTo>
                      <a:pt x="637" y="163"/>
                    </a:lnTo>
                    <a:lnTo>
                      <a:pt x="649" y="151"/>
                    </a:lnTo>
                    <a:lnTo>
                      <a:pt x="665" y="149"/>
                    </a:lnTo>
                    <a:lnTo>
                      <a:pt x="680" y="156"/>
                    </a:lnTo>
                    <a:lnTo>
                      <a:pt x="692" y="180"/>
                    </a:lnTo>
                    <a:lnTo>
                      <a:pt x="690" y="189"/>
                    </a:lnTo>
                    <a:lnTo>
                      <a:pt x="697" y="199"/>
                    </a:lnTo>
                    <a:close/>
                    <a:moveTo>
                      <a:pt x="388" y="639"/>
                    </a:moveTo>
                    <a:lnTo>
                      <a:pt x="397" y="653"/>
                    </a:lnTo>
                    <a:lnTo>
                      <a:pt x="391" y="658"/>
                    </a:lnTo>
                    <a:lnTo>
                      <a:pt x="382" y="650"/>
                    </a:lnTo>
                    <a:lnTo>
                      <a:pt x="388" y="639"/>
                    </a:lnTo>
                    <a:close/>
                  </a:path>
                </a:pathLst>
              </a:custGeom>
              <a:grpFill/>
              <a:ln w="3175">
                <a:solidFill>
                  <a:schemeClr val="bg1">
                    <a:lumMod val="65000"/>
                  </a:schemeClr>
                </a:solidFill>
                <a:round/>
                <a:headEnd/>
                <a:tailEnd/>
              </a:ln>
              <a:extLst/>
            </p:spPr>
            <p:txBody>
              <a:bodyPr vert="horz" wrap="square" lIns="121920" tIns="60960" rIns="121920" bIns="60960" numCol="1" anchor="t" anchorCtr="0" compatLnSpc="1">
                <a:prstTxWarp prst="textNoShape">
                  <a:avLst/>
                </a:prstTxWarp>
              </a:bodyPr>
              <a:lstStyle/>
              <a:p>
                <a:endParaRPr lang="zh-CN" altLang="en-US" sz="2667"/>
              </a:p>
            </p:txBody>
          </p:sp>
          <p:sp>
            <p:nvSpPr>
              <p:cNvPr id="28" name="Freeform 18"/>
              <p:cNvSpPr>
                <a:spLocks/>
              </p:cNvSpPr>
              <p:nvPr/>
            </p:nvSpPr>
            <p:spPr bwMode="auto">
              <a:xfrm>
                <a:off x="3665711" y="2325689"/>
                <a:ext cx="2286070" cy="1854956"/>
              </a:xfrm>
              <a:custGeom>
                <a:avLst/>
                <a:gdLst>
                  <a:gd name="T0" fmla="*/ 301 w 981"/>
                  <a:gd name="T1" fmla="*/ 116 h 796"/>
                  <a:gd name="T2" fmla="*/ 361 w 981"/>
                  <a:gd name="T3" fmla="*/ 186 h 796"/>
                  <a:gd name="T4" fmla="*/ 459 w 981"/>
                  <a:gd name="T5" fmla="*/ 171 h 796"/>
                  <a:gd name="T6" fmla="*/ 447 w 981"/>
                  <a:gd name="T7" fmla="*/ 251 h 796"/>
                  <a:gd name="T8" fmla="*/ 498 w 981"/>
                  <a:gd name="T9" fmla="*/ 284 h 796"/>
                  <a:gd name="T10" fmla="*/ 520 w 981"/>
                  <a:gd name="T11" fmla="*/ 315 h 796"/>
                  <a:gd name="T12" fmla="*/ 554 w 981"/>
                  <a:gd name="T13" fmla="*/ 336 h 796"/>
                  <a:gd name="T14" fmla="*/ 638 w 981"/>
                  <a:gd name="T15" fmla="*/ 293 h 796"/>
                  <a:gd name="T16" fmla="*/ 704 w 981"/>
                  <a:gd name="T17" fmla="*/ 302 h 796"/>
                  <a:gd name="T18" fmla="*/ 652 w 981"/>
                  <a:gd name="T19" fmla="*/ 381 h 796"/>
                  <a:gd name="T20" fmla="*/ 720 w 981"/>
                  <a:gd name="T21" fmla="*/ 431 h 796"/>
                  <a:gd name="T22" fmla="*/ 747 w 981"/>
                  <a:gd name="T23" fmla="*/ 458 h 796"/>
                  <a:gd name="T24" fmla="*/ 768 w 981"/>
                  <a:gd name="T25" fmla="*/ 501 h 796"/>
                  <a:gd name="T26" fmla="*/ 777 w 981"/>
                  <a:gd name="T27" fmla="*/ 552 h 796"/>
                  <a:gd name="T28" fmla="*/ 819 w 981"/>
                  <a:gd name="T29" fmla="*/ 584 h 796"/>
                  <a:gd name="T30" fmla="*/ 844 w 981"/>
                  <a:gd name="T31" fmla="*/ 574 h 796"/>
                  <a:gd name="T32" fmla="*/ 873 w 981"/>
                  <a:gd name="T33" fmla="*/ 535 h 796"/>
                  <a:gd name="T34" fmla="*/ 841 w 981"/>
                  <a:gd name="T35" fmla="*/ 504 h 796"/>
                  <a:gd name="T36" fmla="*/ 854 w 981"/>
                  <a:gd name="T37" fmla="*/ 462 h 796"/>
                  <a:gd name="T38" fmla="*/ 905 w 981"/>
                  <a:gd name="T39" fmla="*/ 473 h 796"/>
                  <a:gd name="T40" fmla="*/ 958 w 981"/>
                  <a:gd name="T41" fmla="*/ 500 h 796"/>
                  <a:gd name="T42" fmla="*/ 978 w 981"/>
                  <a:gd name="T43" fmla="*/ 546 h 796"/>
                  <a:gd name="T44" fmla="*/ 958 w 981"/>
                  <a:gd name="T45" fmla="*/ 595 h 796"/>
                  <a:gd name="T46" fmla="*/ 928 w 981"/>
                  <a:gd name="T47" fmla="*/ 618 h 796"/>
                  <a:gd name="T48" fmla="*/ 881 w 981"/>
                  <a:gd name="T49" fmla="*/ 616 h 796"/>
                  <a:gd name="T50" fmla="*/ 848 w 981"/>
                  <a:gd name="T51" fmla="*/ 636 h 796"/>
                  <a:gd name="T52" fmla="*/ 854 w 981"/>
                  <a:gd name="T53" fmla="*/ 663 h 796"/>
                  <a:gd name="T54" fmla="*/ 840 w 981"/>
                  <a:gd name="T55" fmla="*/ 702 h 796"/>
                  <a:gd name="T56" fmla="*/ 841 w 981"/>
                  <a:gd name="T57" fmla="*/ 721 h 796"/>
                  <a:gd name="T58" fmla="*/ 796 w 981"/>
                  <a:gd name="T59" fmla="*/ 738 h 796"/>
                  <a:gd name="T60" fmla="*/ 789 w 981"/>
                  <a:gd name="T61" fmla="*/ 775 h 796"/>
                  <a:gd name="T62" fmla="*/ 755 w 981"/>
                  <a:gd name="T63" fmla="*/ 792 h 796"/>
                  <a:gd name="T64" fmla="*/ 709 w 981"/>
                  <a:gd name="T65" fmla="*/ 771 h 796"/>
                  <a:gd name="T66" fmla="*/ 700 w 981"/>
                  <a:gd name="T67" fmla="*/ 726 h 796"/>
                  <a:gd name="T68" fmla="*/ 659 w 981"/>
                  <a:gd name="T69" fmla="*/ 713 h 796"/>
                  <a:gd name="T70" fmla="*/ 636 w 981"/>
                  <a:gd name="T71" fmla="*/ 679 h 796"/>
                  <a:gd name="T72" fmla="*/ 592 w 981"/>
                  <a:gd name="T73" fmla="*/ 695 h 796"/>
                  <a:gd name="T74" fmla="*/ 595 w 981"/>
                  <a:gd name="T75" fmla="*/ 724 h 796"/>
                  <a:gd name="T76" fmla="*/ 572 w 981"/>
                  <a:gd name="T77" fmla="*/ 752 h 796"/>
                  <a:gd name="T78" fmla="*/ 558 w 981"/>
                  <a:gd name="T79" fmla="*/ 721 h 796"/>
                  <a:gd name="T80" fmla="*/ 531 w 981"/>
                  <a:gd name="T81" fmla="*/ 719 h 796"/>
                  <a:gd name="T82" fmla="*/ 495 w 981"/>
                  <a:gd name="T83" fmla="*/ 670 h 796"/>
                  <a:gd name="T84" fmla="*/ 552 w 981"/>
                  <a:gd name="T85" fmla="*/ 687 h 796"/>
                  <a:gd name="T86" fmla="*/ 577 w 981"/>
                  <a:gd name="T87" fmla="*/ 654 h 796"/>
                  <a:gd name="T88" fmla="*/ 563 w 981"/>
                  <a:gd name="T89" fmla="*/ 627 h 796"/>
                  <a:gd name="T90" fmla="*/ 585 w 981"/>
                  <a:gd name="T91" fmla="*/ 595 h 796"/>
                  <a:gd name="T92" fmla="*/ 615 w 981"/>
                  <a:gd name="T93" fmla="*/ 553 h 796"/>
                  <a:gd name="T94" fmla="*/ 612 w 981"/>
                  <a:gd name="T95" fmla="*/ 495 h 796"/>
                  <a:gd name="T96" fmla="*/ 604 w 981"/>
                  <a:gd name="T97" fmla="*/ 454 h 796"/>
                  <a:gd name="T98" fmla="*/ 564 w 981"/>
                  <a:gd name="T99" fmla="*/ 410 h 796"/>
                  <a:gd name="T100" fmla="*/ 517 w 981"/>
                  <a:gd name="T101" fmla="*/ 399 h 796"/>
                  <a:gd name="T102" fmla="*/ 459 w 981"/>
                  <a:gd name="T103" fmla="*/ 353 h 796"/>
                  <a:gd name="T104" fmla="*/ 411 w 981"/>
                  <a:gd name="T105" fmla="*/ 341 h 796"/>
                  <a:gd name="T106" fmla="*/ 346 w 981"/>
                  <a:gd name="T107" fmla="*/ 307 h 796"/>
                  <a:gd name="T108" fmla="*/ 291 w 981"/>
                  <a:gd name="T109" fmla="*/ 303 h 796"/>
                  <a:gd name="T110" fmla="*/ 260 w 981"/>
                  <a:gd name="T111" fmla="*/ 318 h 796"/>
                  <a:gd name="T112" fmla="*/ 238 w 981"/>
                  <a:gd name="T113" fmla="*/ 360 h 796"/>
                  <a:gd name="T114" fmla="*/ 189 w 981"/>
                  <a:gd name="T115" fmla="*/ 361 h 796"/>
                  <a:gd name="T116" fmla="*/ 108 w 981"/>
                  <a:gd name="T117" fmla="*/ 360 h 796"/>
                  <a:gd name="T118" fmla="*/ 31 w 981"/>
                  <a:gd name="T119" fmla="*/ 318 h 796"/>
                  <a:gd name="T120" fmla="*/ 11 w 981"/>
                  <a:gd name="T121" fmla="*/ 273 h 796"/>
                  <a:gd name="T122" fmla="*/ 64 w 981"/>
                  <a:gd name="T123" fmla="*/ 159 h 796"/>
                  <a:gd name="T124" fmla="*/ 180 w 981"/>
                  <a:gd name="T125" fmla="*/ 81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1" h="796">
                    <a:moveTo>
                      <a:pt x="222" y="6"/>
                    </a:moveTo>
                    <a:lnTo>
                      <a:pt x="244" y="4"/>
                    </a:lnTo>
                    <a:lnTo>
                      <a:pt x="259" y="4"/>
                    </a:lnTo>
                    <a:lnTo>
                      <a:pt x="271" y="0"/>
                    </a:lnTo>
                    <a:lnTo>
                      <a:pt x="312" y="95"/>
                    </a:lnTo>
                    <a:lnTo>
                      <a:pt x="299" y="108"/>
                    </a:lnTo>
                    <a:lnTo>
                      <a:pt x="301" y="116"/>
                    </a:lnTo>
                    <a:lnTo>
                      <a:pt x="320" y="140"/>
                    </a:lnTo>
                    <a:lnTo>
                      <a:pt x="322" y="140"/>
                    </a:lnTo>
                    <a:lnTo>
                      <a:pt x="338" y="154"/>
                    </a:lnTo>
                    <a:lnTo>
                      <a:pt x="342" y="156"/>
                    </a:lnTo>
                    <a:lnTo>
                      <a:pt x="345" y="162"/>
                    </a:lnTo>
                    <a:lnTo>
                      <a:pt x="338" y="187"/>
                    </a:lnTo>
                    <a:lnTo>
                      <a:pt x="361" y="186"/>
                    </a:lnTo>
                    <a:lnTo>
                      <a:pt x="374" y="170"/>
                    </a:lnTo>
                    <a:lnTo>
                      <a:pt x="394" y="160"/>
                    </a:lnTo>
                    <a:lnTo>
                      <a:pt x="418" y="161"/>
                    </a:lnTo>
                    <a:lnTo>
                      <a:pt x="426" y="154"/>
                    </a:lnTo>
                    <a:lnTo>
                      <a:pt x="446" y="156"/>
                    </a:lnTo>
                    <a:lnTo>
                      <a:pt x="452" y="160"/>
                    </a:lnTo>
                    <a:lnTo>
                      <a:pt x="459" y="171"/>
                    </a:lnTo>
                    <a:lnTo>
                      <a:pt x="460" y="181"/>
                    </a:lnTo>
                    <a:lnTo>
                      <a:pt x="446" y="198"/>
                    </a:lnTo>
                    <a:lnTo>
                      <a:pt x="439" y="213"/>
                    </a:lnTo>
                    <a:lnTo>
                      <a:pt x="422" y="224"/>
                    </a:lnTo>
                    <a:lnTo>
                      <a:pt x="411" y="239"/>
                    </a:lnTo>
                    <a:lnTo>
                      <a:pt x="430" y="239"/>
                    </a:lnTo>
                    <a:lnTo>
                      <a:pt x="447" y="251"/>
                    </a:lnTo>
                    <a:lnTo>
                      <a:pt x="461" y="255"/>
                    </a:lnTo>
                    <a:lnTo>
                      <a:pt x="463" y="259"/>
                    </a:lnTo>
                    <a:lnTo>
                      <a:pt x="465" y="269"/>
                    </a:lnTo>
                    <a:lnTo>
                      <a:pt x="476" y="272"/>
                    </a:lnTo>
                    <a:lnTo>
                      <a:pt x="476" y="278"/>
                    </a:lnTo>
                    <a:lnTo>
                      <a:pt x="496" y="278"/>
                    </a:lnTo>
                    <a:lnTo>
                      <a:pt x="498" y="284"/>
                    </a:lnTo>
                    <a:lnTo>
                      <a:pt x="496" y="293"/>
                    </a:lnTo>
                    <a:lnTo>
                      <a:pt x="498" y="301"/>
                    </a:lnTo>
                    <a:lnTo>
                      <a:pt x="497" y="307"/>
                    </a:lnTo>
                    <a:lnTo>
                      <a:pt x="503" y="306"/>
                    </a:lnTo>
                    <a:lnTo>
                      <a:pt x="507" y="313"/>
                    </a:lnTo>
                    <a:lnTo>
                      <a:pt x="515" y="311"/>
                    </a:lnTo>
                    <a:lnTo>
                      <a:pt x="520" y="315"/>
                    </a:lnTo>
                    <a:lnTo>
                      <a:pt x="522" y="320"/>
                    </a:lnTo>
                    <a:lnTo>
                      <a:pt x="526" y="321"/>
                    </a:lnTo>
                    <a:lnTo>
                      <a:pt x="527" y="326"/>
                    </a:lnTo>
                    <a:lnTo>
                      <a:pt x="539" y="331"/>
                    </a:lnTo>
                    <a:lnTo>
                      <a:pt x="545" y="336"/>
                    </a:lnTo>
                    <a:lnTo>
                      <a:pt x="548" y="334"/>
                    </a:lnTo>
                    <a:lnTo>
                      <a:pt x="554" y="336"/>
                    </a:lnTo>
                    <a:lnTo>
                      <a:pt x="573" y="318"/>
                    </a:lnTo>
                    <a:lnTo>
                      <a:pt x="557" y="301"/>
                    </a:lnTo>
                    <a:lnTo>
                      <a:pt x="580" y="296"/>
                    </a:lnTo>
                    <a:lnTo>
                      <a:pt x="596" y="289"/>
                    </a:lnTo>
                    <a:lnTo>
                      <a:pt x="605" y="295"/>
                    </a:lnTo>
                    <a:lnTo>
                      <a:pt x="630" y="301"/>
                    </a:lnTo>
                    <a:lnTo>
                      <a:pt x="638" y="293"/>
                    </a:lnTo>
                    <a:lnTo>
                      <a:pt x="644" y="289"/>
                    </a:lnTo>
                    <a:lnTo>
                      <a:pt x="652" y="282"/>
                    </a:lnTo>
                    <a:lnTo>
                      <a:pt x="681" y="273"/>
                    </a:lnTo>
                    <a:lnTo>
                      <a:pt x="687" y="272"/>
                    </a:lnTo>
                    <a:lnTo>
                      <a:pt x="697" y="276"/>
                    </a:lnTo>
                    <a:lnTo>
                      <a:pt x="694" y="286"/>
                    </a:lnTo>
                    <a:lnTo>
                      <a:pt x="704" y="302"/>
                    </a:lnTo>
                    <a:lnTo>
                      <a:pt x="702" y="314"/>
                    </a:lnTo>
                    <a:lnTo>
                      <a:pt x="693" y="318"/>
                    </a:lnTo>
                    <a:lnTo>
                      <a:pt x="684" y="337"/>
                    </a:lnTo>
                    <a:lnTo>
                      <a:pt x="655" y="356"/>
                    </a:lnTo>
                    <a:lnTo>
                      <a:pt x="659" y="361"/>
                    </a:lnTo>
                    <a:lnTo>
                      <a:pt x="663" y="376"/>
                    </a:lnTo>
                    <a:lnTo>
                      <a:pt x="652" y="381"/>
                    </a:lnTo>
                    <a:lnTo>
                      <a:pt x="655" y="400"/>
                    </a:lnTo>
                    <a:lnTo>
                      <a:pt x="671" y="405"/>
                    </a:lnTo>
                    <a:lnTo>
                      <a:pt x="684" y="420"/>
                    </a:lnTo>
                    <a:lnTo>
                      <a:pt x="702" y="434"/>
                    </a:lnTo>
                    <a:lnTo>
                      <a:pt x="708" y="433"/>
                    </a:lnTo>
                    <a:lnTo>
                      <a:pt x="717" y="434"/>
                    </a:lnTo>
                    <a:lnTo>
                      <a:pt x="720" y="431"/>
                    </a:lnTo>
                    <a:lnTo>
                      <a:pt x="732" y="434"/>
                    </a:lnTo>
                    <a:lnTo>
                      <a:pt x="735" y="439"/>
                    </a:lnTo>
                    <a:lnTo>
                      <a:pt x="728" y="444"/>
                    </a:lnTo>
                    <a:lnTo>
                      <a:pt x="731" y="450"/>
                    </a:lnTo>
                    <a:lnTo>
                      <a:pt x="739" y="446"/>
                    </a:lnTo>
                    <a:lnTo>
                      <a:pt x="744" y="449"/>
                    </a:lnTo>
                    <a:lnTo>
                      <a:pt x="747" y="458"/>
                    </a:lnTo>
                    <a:lnTo>
                      <a:pt x="755" y="464"/>
                    </a:lnTo>
                    <a:lnTo>
                      <a:pt x="763" y="467"/>
                    </a:lnTo>
                    <a:lnTo>
                      <a:pt x="764" y="473"/>
                    </a:lnTo>
                    <a:lnTo>
                      <a:pt x="770" y="476"/>
                    </a:lnTo>
                    <a:lnTo>
                      <a:pt x="773" y="482"/>
                    </a:lnTo>
                    <a:lnTo>
                      <a:pt x="765" y="488"/>
                    </a:lnTo>
                    <a:lnTo>
                      <a:pt x="768" y="501"/>
                    </a:lnTo>
                    <a:lnTo>
                      <a:pt x="775" y="505"/>
                    </a:lnTo>
                    <a:lnTo>
                      <a:pt x="777" y="514"/>
                    </a:lnTo>
                    <a:lnTo>
                      <a:pt x="782" y="520"/>
                    </a:lnTo>
                    <a:lnTo>
                      <a:pt x="784" y="531"/>
                    </a:lnTo>
                    <a:lnTo>
                      <a:pt x="773" y="541"/>
                    </a:lnTo>
                    <a:lnTo>
                      <a:pt x="773" y="551"/>
                    </a:lnTo>
                    <a:lnTo>
                      <a:pt x="777" y="552"/>
                    </a:lnTo>
                    <a:lnTo>
                      <a:pt x="783" y="563"/>
                    </a:lnTo>
                    <a:lnTo>
                      <a:pt x="794" y="561"/>
                    </a:lnTo>
                    <a:lnTo>
                      <a:pt x="799" y="563"/>
                    </a:lnTo>
                    <a:lnTo>
                      <a:pt x="797" y="569"/>
                    </a:lnTo>
                    <a:lnTo>
                      <a:pt x="806" y="578"/>
                    </a:lnTo>
                    <a:lnTo>
                      <a:pt x="808" y="586"/>
                    </a:lnTo>
                    <a:lnTo>
                      <a:pt x="819" y="584"/>
                    </a:lnTo>
                    <a:lnTo>
                      <a:pt x="829" y="587"/>
                    </a:lnTo>
                    <a:lnTo>
                      <a:pt x="829" y="591"/>
                    </a:lnTo>
                    <a:lnTo>
                      <a:pt x="836" y="600"/>
                    </a:lnTo>
                    <a:lnTo>
                      <a:pt x="843" y="594"/>
                    </a:lnTo>
                    <a:lnTo>
                      <a:pt x="845" y="584"/>
                    </a:lnTo>
                    <a:lnTo>
                      <a:pt x="842" y="578"/>
                    </a:lnTo>
                    <a:lnTo>
                      <a:pt x="844" y="574"/>
                    </a:lnTo>
                    <a:lnTo>
                      <a:pt x="841" y="566"/>
                    </a:lnTo>
                    <a:lnTo>
                      <a:pt x="848" y="562"/>
                    </a:lnTo>
                    <a:lnTo>
                      <a:pt x="865" y="564"/>
                    </a:lnTo>
                    <a:lnTo>
                      <a:pt x="871" y="557"/>
                    </a:lnTo>
                    <a:lnTo>
                      <a:pt x="867" y="550"/>
                    </a:lnTo>
                    <a:lnTo>
                      <a:pt x="871" y="548"/>
                    </a:lnTo>
                    <a:lnTo>
                      <a:pt x="873" y="535"/>
                    </a:lnTo>
                    <a:lnTo>
                      <a:pt x="867" y="527"/>
                    </a:lnTo>
                    <a:lnTo>
                      <a:pt x="858" y="524"/>
                    </a:lnTo>
                    <a:lnTo>
                      <a:pt x="856" y="522"/>
                    </a:lnTo>
                    <a:lnTo>
                      <a:pt x="845" y="521"/>
                    </a:lnTo>
                    <a:lnTo>
                      <a:pt x="844" y="511"/>
                    </a:lnTo>
                    <a:lnTo>
                      <a:pt x="846" y="507"/>
                    </a:lnTo>
                    <a:lnTo>
                      <a:pt x="841" y="504"/>
                    </a:lnTo>
                    <a:lnTo>
                      <a:pt x="841" y="495"/>
                    </a:lnTo>
                    <a:lnTo>
                      <a:pt x="846" y="487"/>
                    </a:lnTo>
                    <a:lnTo>
                      <a:pt x="853" y="485"/>
                    </a:lnTo>
                    <a:lnTo>
                      <a:pt x="854" y="480"/>
                    </a:lnTo>
                    <a:lnTo>
                      <a:pt x="850" y="470"/>
                    </a:lnTo>
                    <a:lnTo>
                      <a:pt x="853" y="469"/>
                    </a:lnTo>
                    <a:lnTo>
                      <a:pt x="854" y="462"/>
                    </a:lnTo>
                    <a:lnTo>
                      <a:pt x="852" y="457"/>
                    </a:lnTo>
                    <a:lnTo>
                      <a:pt x="863" y="454"/>
                    </a:lnTo>
                    <a:lnTo>
                      <a:pt x="867" y="457"/>
                    </a:lnTo>
                    <a:lnTo>
                      <a:pt x="886" y="454"/>
                    </a:lnTo>
                    <a:lnTo>
                      <a:pt x="892" y="458"/>
                    </a:lnTo>
                    <a:lnTo>
                      <a:pt x="895" y="472"/>
                    </a:lnTo>
                    <a:lnTo>
                      <a:pt x="905" y="473"/>
                    </a:lnTo>
                    <a:lnTo>
                      <a:pt x="909" y="479"/>
                    </a:lnTo>
                    <a:lnTo>
                      <a:pt x="917" y="479"/>
                    </a:lnTo>
                    <a:lnTo>
                      <a:pt x="931" y="485"/>
                    </a:lnTo>
                    <a:lnTo>
                      <a:pt x="934" y="492"/>
                    </a:lnTo>
                    <a:lnTo>
                      <a:pt x="940" y="497"/>
                    </a:lnTo>
                    <a:lnTo>
                      <a:pt x="947" y="499"/>
                    </a:lnTo>
                    <a:lnTo>
                      <a:pt x="958" y="500"/>
                    </a:lnTo>
                    <a:lnTo>
                      <a:pt x="964" y="509"/>
                    </a:lnTo>
                    <a:lnTo>
                      <a:pt x="969" y="506"/>
                    </a:lnTo>
                    <a:lnTo>
                      <a:pt x="975" y="509"/>
                    </a:lnTo>
                    <a:lnTo>
                      <a:pt x="981" y="515"/>
                    </a:lnTo>
                    <a:lnTo>
                      <a:pt x="977" y="523"/>
                    </a:lnTo>
                    <a:lnTo>
                      <a:pt x="981" y="532"/>
                    </a:lnTo>
                    <a:lnTo>
                      <a:pt x="978" y="546"/>
                    </a:lnTo>
                    <a:lnTo>
                      <a:pt x="969" y="549"/>
                    </a:lnTo>
                    <a:lnTo>
                      <a:pt x="970" y="571"/>
                    </a:lnTo>
                    <a:lnTo>
                      <a:pt x="975" y="576"/>
                    </a:lnTo>
                    <a:lnTo>
                      <a:pt x="976" y="586"/>
                    </a:lnTo>
                    <a:lnTo>
                      <a:pt x="973" y="595"/>
                    </a:lnTo>
                    <a:lnTo>
                      <a:pt x="962" y="596"/>
                    </a:lnTo>
                    <a:lnTo>
                      <a:pt x="958" y="595"/>
                    </a:lnTo>
                    <a:lnTo>
                      <a:pt x="951" y="598"/>
                    </a:lnTo>
                    <a:lnTo>
                      <a:pt x="948" y="594"/>
                    </a:lnTo>
                    <a:lnTo>
                      <a:pt x="935" y="600"/>
                    </a:lnTo>
                    <a:lnTo>
                      <a:pt x="922" y="594"/>
                    </a:lnTo>
                    <a:lnTo>
                      <a:pt x="919" y="603"/>
                    </a:lnTo>
                    <a:lnTo>
                      <a:pt x="921" y="611"/>
                    </a:lnTo>
                    <a:lnTo>
                      <a:pt x="928" y="618"/>
                    </a:lnTo>
                    <a:lnTo>
                      <a:pt x="925" y="621"/>
                    </a:lnTo>
                    <a:lnTo>
                      <a:pt x="917" y="622"/>
                    </a:lnTo>
                    <a:lnTo>
                      <a:pt x="911" y="620"/>
                    </a:lnTo>
                    <a:lnTo>
                      <a:pt x="908" y="624"/>
                    </a:lnTo>
                    <a:lnTo>
                      <a:pt x="896" y="622"/>
                    </a:lnTo>
                    <a:lnTo>
                      <a:pt x="888" y="627"/>
                    </a:lnTo>
                    <a:lnTo>
                      <a:pt x="881" y="616"/>
                    </a:lnTo>
                    <a:lnTo>
                      <a:pt x="871" y="611"/>
                    </a:lnTo>
                    <a:lnTo>
                      <a:pt x="859" y="610"/>
                    </a:lnTo>
                    <a:lnTo>
                      <a:pt x="848" y="611"/>
                    </a:lnTo>
                    <a:lnTo>
                      <a:pt x="844" y="616"/>
                    </a:lnTo>
                    <a:lnTo>
                      <a:pt x="844" y="622"/>
                    </a:lnTo>
                    <a:lnTo>
                      <a:pt x="848" y="628"/>
                    </a:lnTo>
                    <a:lnTo>
                      <a:pt x="848" y="636"/>
                    </a:lnTo>
                    <a:lnTo>
                      <a:pt x="845" y="637"/>
                    </a:lnTo>
                    <a:lnTo>
                      <a:pt x="839" y="646"/>
                    </a:lnTo>
                    <a:lnTo>
                      <a:pt x="833" y="649"/>
                    </a:lnTo>
                    <a:lnTo>
                      <a:pt x="835" y="654"/>
                    </a:lnTo>
                    <a:lnTo>
                      <a:pt x="843" y="653"/>
                    </a:lnTo>
                    <a:lnTo>
                      <a:pt x="852" y="659"/>
                    </a:lnTo>
                    <a:lnTo>
                      <a:pt x="854" y="663"/>
                    </a:lnTo>
                    <a:lnTo>
                      <a:pt x="858" y="665"/>
                    </a:lnTo>
                    <a:lnTo>
                      <a:pt x="855" y="674"/>
                    </a:lnTo>
                    <a:lnTo>
                      <a:pt x="851" y="674"/>
                    </a:lnTo>
                    <a:lnTo>
                      <a:pt x="851" y="682"/>
                    </a:lnTo>
                    <a:lnTo>
                      <a:pt x="845" y="685"/>
                    </a:lnTo>
                    <a:lnTo>
                      <a:pt x="843" y="694"/>
                    </a:lnTo>
                    <a:lnTo>
                      <a:pt x="840" y="702"/>
                    </a:lnTo>
                    <a:lnTo>
                      <a:pt x="844" y="703"/>
                    </a:lnTo>
                    <a:lnTo>
                      <a:pt x="844" y="714"/>
                    </a:lnTo>
                    <a:lnTo>
                      <a:pt x="847" y="715"/>
                    </a:lnTo>
                    <a:lnTo>
                      <a:pt x="850" y="724"/>
                    </a:lnTo>
                    <a:lnTo>
                      <a:pt x="847" y="729"/>
                    </a:lnTo>
                    <a:lnTo>
                      <a:pt x="842" y="727"/>
                    </a:lnTo>
                    <a:lnTo>
                      <a:pt x="841" y="721"/>
                    </a:lnTo>
                    <a:lnTo>
                      <a:pt x="833" y="722"/>
                    </a:lnTo>
                    <a:lnTo>
                      <a:pt x="826" y="726"/>
                    </a:lnTo>
                    <a:lnTo>
                      <a:pt x="820" y="721"/>
                    </a:lnTo>
                    <a:lnTo>
                      <a:pt x="812" y="721"/>
                    </a:lnTo>
                    <a:lnTo>
                      <a:pt x="804" y="730"/>
                    </a:lnTo>
                    <a:lnTo>
                      <a:pt x="804" y="738"/>
                    </a:lnTo>
                    <a:lnTo>
                      <a:pt x="796" y="738"/>
                    </a:lnTo>
                    <a:lnTo>
                      <a:pt x="799" y="744"/>
                    </a:lnTo>
                    <a:lnTo>
                      <a:pt x="806" y="749"/>
                    </a:lnTo>
                    <a:lnTo>
                      <a:pt x="809" y="749"/>
                    </a:lnTo>
                    <a:lnTo>
                      <a:pt x="808" y="755"/>
                    </a:lnTo>
                    <a:lnTo>
                      <a:pt x="809" y="766"/>
                    </a:lnTo>
                    <a:lnTo>
                      <a:pt x="806" y="771"/>
                    </a:lnTo>
                    <a:lnTo>
                      <a:pt x="789" y="775"/>
                    </a:lnTo>
                    <a:lnTo>
                      <a:pt x="783" y="773"/>
                    </a:lnTo>
                    <a:lnTo>
                      <a:pt x="779" y="771"/>
                    </a:lnTo>
                    <a:lnTo>
                      <a:pt x="776" y="777"/>
                    </a:lnTo>
                    <a:lnTo>
                      <a:pt x="780" y="785"/>
                    </a:lnTo>
                    <a:lnTo>
                      <a:pt x="774" y="789"/>
                    </a:lnTo>
                    <a:lnTo>
                      <a:pt x="759" y="796"/>
                    </a:lnTo>
                    <a:lnTo>
                      <a:pt x="755" y="792"/>
                    </a:lnTo>
                    <a:lnTo>
                      <a:pt x="745" y="796"/>
                    </a:lnTo>
                    <a:lnTo>
                      <a:pt x="743" y="792"/>
                    </a:lnTo>
                    <a:lnTo>
                      <a:pt x="731" y="791"/>
                    </a:lnTo>
                    <a:lnTo>
                      <a:pt x="726" y="786"/>
                    </a:lnTo>
                    <a:lnTo>
                      <a:pt x="719" y="785"/>
                    </a:lnTo>
                    <a:lnTo>
                      <a:pt x="710" y="779"/>
                    </a:lnTo>
                    <a:lnTo>
                      <a:pt x="709" y="771"/>
                    </a:lnTo>
                    <a:lnTo>
                      <a:pt x="713" y="770"/>
                    </a:lnTo>
                    <a:lnTo>
                      <a:pt x="715" y="764"/>
                    </a:lnTo>
                    <a:lnTo>
                      <a:pt x="712" y="763"/>
                    </a:lnTo>
                    <a:lnTo>
                      <a:pt x="714" y="757"/>
                    </a:lnTo>
                    <a:lnTo>
                      <a:pt x="709" y="742"/>
                    </a:lnTo>
                    <a:lnTo>
                      <a:pt x="704" y="737"/>
                    </a:lnTo>
                    <a:lnTo>
                      <a:pt x="700" y="726"/>
                    </a:lnTo>
                    <a:lnTo>
                      <a:pt x="702" y="721"/>
                    </a:lnTo>
                    <a:lnTo>
                      <a:pt x="694" y="716"/>
                    </a:lnTo>
                    <a:lnTo>
                      <a:pt x="682" y="716"/>
                    </a:lnTo>
                    <a:lnTo>
                      <a:pt x="677" y="718"/>
                    </a:lnTo>
                    <a:lnTo>
                      <a:pt x="666" y="714"/>
                    </a:lnTo>
                    <a:lnTo>
                      <a:pt x="661" y="716"/>
                    </a:lnTo>
                    <a:lnTo>
                      <a:pt x="659" y="713"/>
                    </a:lnTo>
                    <a:lnTo>
                      <a:pt x="651" y="711"/>
                    </a:lnTo>
                    <a:lnTo>
                      <a:pt x="639" y="706"/>
                    </a:lnTo>
                    <a:lnTo>
                      <a:pt x="641" y="700"/>
                    </a:lnTo>
                    <a:lnTo>
                      <a:pt x="637" y="697"/>
                    </a:lnTo>
                    <a:lnTo>
                      <a:pt x="637" y="688"/>
                    </a:lnTo>
                    <a:lnTo>
                      <a:pt x="640" y="686"/>
                    </a:lnTo>
                    <a:lnTo>
                      <a:pt x="636" y="679"/>
                    </a:lnTo>
                    <a:lnTo>
                      <a:pt x="628" y="678"/>
                    </a:lnTo>
                    <a:lnTo>
                      <a:pt x="625" y="669"/>
                    </a:lnTo>
                    <a:lnTo>
                      <a:pt x="613" y="673"/>
                    </a:lnTo>
                    <a:lnTo>
                      <a:pt x="611" y="678"/>
                    </a:lnTo>
                    <a:lnTo>
                      <a:pt x="602" y="686"/>
                    </a:lnTo>
                    <a:lnTo>
                      <a:pt x="594" y="686"/>
                    </a:lnTo>
                    <a:lnTo>
                      <a:pt x="592" y="695"/>
                    </a:lnTo>
                    <a:lnTo>
                      <a:pt x="587" y="693"/>
                    </a:lnTo>
                    <a:lnTo>
                      <a:pt x="580" y="696"/>
                    </a:lnTo>
                    <a:lnTo>
                      <a:pt x="584" y="703"/>
                    </a:lnTo>
                    <a:lnTo>
                      <a:pt x="582" y="708"/>
                    </a:lnTo>
                    <a:lnTo>
                      <a:pt x="589" y="713"/>
                    </a:lnTo>
                    <a:lnTo>
                      <a:pt x="589" y="721"/>
                    </a:lnTo>
                    <a:lnTo>
                      <a:pt x="595" y="724"/>
                    </a:lnTo>
                    <a:lnTo>
                      <a:pt x="595" y="733"/>
                    </a:lnTo>
                    <a:lnTo>
                      <a:pt x="590" y="737"/>
                    </a:lnTo>
                    <a:lnTo>
                      <a:pt x="584" y="735"/>
                    </a:lnTo>
                    <a:lnTo>
                      <a:pt x="581" y="740"/>
                    </a:lnTo>
                    <a:lnTo>
                      <a:pt x="581" y="749"/>
                    </a:lnTo>
                    <a:lnTo>
                      <a:pt x="574" y="747"/>
                    </a:lnTo>
                    <a:lnTo>
                      <a:pt x="572" y="752"/>
                    </a:lnTo>
                    <a:lnTo>
                      <a:pt x="565" y="753"/>
                    </a:lnTo>
                    <a:lnTo>
                      <a:pt x="560" y="758"/>
                    </a:lnTo>
                    <a:lnTo>
                      <a:pt x="554" y="748"/>
                    </a:lnTo>
                    <a:lnTo>
                      <a:pt x="561" y="743"/>
                    </a:lnTo>
                    <a:lnTo>
                      <a:pt x="564" y="734"/>
                    </a:lnTo>
                    <a:lnTo>
                      <a:pt x="562" y="726"/>
                    </a:lnTo>
                    <a:lnTo>
                      <a:pt x="558" y="721"/>
                    </a:lnTo>
                    <a:lnTo>
                      <a:pt x="554" y="726"/>
                    </a:lnTo>
                    <a:lnTo>
                      <a:pt x="552" y="729"/>
                    </a:lnTo>
                    <a:lnTo>
                      <a:pt x="545" y="729"/>
                    </a:lnTo>
                    <a:lnTo>
                      <a:pt x="545" y="721"/>
                    </a:lnTo>
                    <a:lnTo>
                      <a:pt x="540" y="715"/>
                    </a:lnTo>
                    <a:lnTo>
                      <a:pt x="537" y="715"/>
                    </a:lnTo>
                    <a:lnTo>
                      <a:pt x="531" y="719"/>
                    </a:lnTo>
                    <a:lnTo>
                      <a:pt x="517" y="717"/>
                    </a:lnTo>
                    <a:lnTo>
                      <a:pt x="519" y="708"/>
                    </a:lnTo>
                    <a:lnTo>
                      <a:pt x="516" y="704"/>
                    </a:lnTo>
                    <a:lnTo>
                      <a:pt x="506" y="700"/>
                    </a:lnTo>
                    <a:lnTo>
                      <a:pt x="495" y="681"/>
                    </a:lnTo>
                    <a:lnTo>
                      <a:pt x="492" y="678"/>
                    </a:lnTo>
                    <a:lnTo>
                      <a:pt x="495" y="670"/>
                    </a:lnTo>
                    <a:lnTo>
                      <a:pt x="501" y="664"/>
                    </a:lnTo>
                    <a:lnTo>
                      <a:pt x="509" y="668"/>
                    </a:lnTo>
                    <a:lnTo>
                      <a:pt x="522" y="670"/>
                    </a:lnTo>
                    <a:lnTo>
                      <a:pt x="537" y="678"/>
                    </a:lnTo>
                    <a:lnTo>
                      <a:pt x="545" y="679"/>
                    </a:lnTo>
                    <a:lnTo>
                      <a:pt x="547" y="684"/>
                    </a:lnTo>
                    <a:lnTo>
                      <a:pt x="552" y="687"/>
                    </a:lnTo>
                    <a:lnTo>
                      <a:pt x="554" y="684"/>
                    </a:lnTo>
                    <a:lnTo>
                      <a:pt x="562" y="683"/>
                    </a:lnTo>
                    <a:lnTo>
                      <a:pt x="571" y="676"/>
                    </a:lnTo>
                    <a:lnTo>
                      <a:pt x="572" y="671"/>
                    </a:lnTo>
                    <a:lnTo>
                      <a:pt x="578" y="672"/>
                    </a:lnTo>
                    <a:lnTo>
                      <a:pt x="580" y="666"/>
                    </a:lnTo>
                    <a:lnTo>
                      <a:pt x="577" y="654"/>
                    </a:lnTo>
                    <a:lnTo>
                      <a:pt x="568" y="652"/>
                    </a:lnTo>
                    <a:lnTo>
                      <a:pt x="563" y="648"/>
                    </a:lnTo>
                    <a:lnTo>
                      <a:pt x="563" y="642"/>
                    </a:lnTo>
                    <a:lnTo>
                      <a:pt x="557" y="645"/>
                    </a:lnTo>
                    <a:lnTo>
                      <a:pt x="551" y="640"/>
                    </a:lnTo>
                    <a:lnTo>
                      <a:pt x="563" y="637"/>
                    </a:lnTo>
                    <a:lnTo>
                      <a:pt x="563" y="627"/>
                    </a:lnTo>
                    <a:lnTo>
                      <a:pt x="572" y="622"/>
                    </a:lnTo>
                    <a:lnTo>
                      <a:pt x="576" y="617"/>
                    </a:lnTo>
                    <a:lnTo>
                      <a:pt x="585" y="613"/>
                    </a:lnTo>
                    <a:lnTo>
                      <a:pt x="590" y="605"/>
                    </a:lnTo>
                    <a:lnTo>
                      <a:pt x="592" y="604"/>
                    </a:lnTo>
                    <a:lnTo>
                      <a:pt x="589" y="596"/>
                    </a:lnTo>
                    <a:lnTo>
                      <a:pt x="585" y="595"/>
                    </a:lnTo>
                    <a:lnTo>
                      <a:pt x="587" y="585"/>
                    </a:lnTo>
                    <a:lnTo>
                      <a:pt x="595" y="585"/>
                    </a:lnTo>
                    <a:lnTo>
                      <a:pt x="601" y="575"/>
                    </a:lnTo>
                    <a:lnTo>
                      <a:pt x="613" y="578"/>
                    </a:lnTo>
                    <a:lnTo>
                      <a:pt x="615" y="572"/>
                    </a:lnTo>
                    <a:lnTo>
                      <a:pt x="610" y="560"/>
                    </a:lnTo>
                    <a:lnTo>
                      <a:pt x="615" y="553"/>
                    </a:lnTo>
                    <a:lnTo>
                      <a:pt x="626" y="554"/>
                    </a:lnTo>
                    <a:lnTo>
                      <a:pt x="627" y="539"/>
                    </a:lnTo>
                    <a:lnTo>
                      <a:pt x="626" y="534"/>
                    </a:lnTo>
                    <a:lnTo>
                      <a:pt x="629" y="527"/>
                    </a:lnTo>
                    <a:lnTo>
                      <a:pt x="634" y="526"/>
                    </a:lnTo>
                    <a:lnTo>
                      <a:pt x="619" y="515"/>
                    </a:lnTo>
                    <a:lnTo>
                      <a:pt x="612" y="495"/>
                    </a:lnTo>
                    <a:lnTo>
                      <a:pt x="607" y="493"/>
                    </a:lnTo>
                    <a:lnTo>
                      <a:pt x="605" y="487"/>
                    </a:lnTo>
                    <a:lnTo>
                      <a:pt x="613" y="483"/>
                    </a:lnTo>
                    <a:lnTo>
                      <a:pt x="602" y="472"/>
                    </a:lnTo>
                    <a:lnTo>
                      <a:pt x="597" y="469"/>
                    </a:lnTo>
                    <a:lnTo>
                      <a:pt x="598" y="459"/>
                    </a:lnTo>
                    <a:lnTo>
                      <a:pt x="604" y="454"/>
                    </a:lnTo>
                    <a:lnTo>
                      <a:pt x="589" y="440"/>
                    </a:lnTo>
                    <a:lnTo>
                      <a:pt x="575" y="430"/>
                    </a:lnTo>
                    <a:lnTo>
                      <a:pt x="569" y="428"/>
                    </a:lnTo>
                    <a:lnTo>
                      <a:pt x="572" y="420"/>
                    </a:lnTo>
                    <a:lnTo>
                      <a:pt x="568" y="419"/>
                    </a:lnTo>
                    <a:lnTo>
                      <a:pt x="567" y="412"/>
                    </a:lnTo>
                    <a:lnTo>
                      <a:pt x="564" y="410"/>
                    </a:lnTo>
                    <a:lnTo>
                      <a:pt x="559" y="417"/>
                    </a:lnTo>
                    <a:lnTo>
                      <a:pt x="557" y="426"/>
                    </a:lnTo>
                    <a:lnTo>
                      <a:pt x="550" y="420"/>
                    </a:lnTo>
                    <a:lnTo>
                      <a:pt x="539" y="414"/>
                    </a:lnTo>
                    <a:lnTo>
                      <a:pt x="535" y="409"/>
                    </a:lnTo>
                    <a:lnTo>
                      <a:pt x="523" y="401"/>
                    </a:lnTo>
                    <a:lnTo>
                      <a:pt x="517" y="399"/>
                    </a:lnTo>
                    <a:lnTo>
                      <a:pt x="513" y="393"/>
                    </a:lnTo>
                    <a:lnTo>
                      <a:pt x="504" y="387"/>
                    </a:lnTo>
                    <a:lnTo>
                      <a:pt x="483" y="379"/>
                    </a:lnTo>
                    <a:lnTo>
                      <a:pt x="481" y="369"/>
                    </a:lnTo>
                    <a:lnTo>
                      <a:pt x="473" y="367"/>
                    </a:lnTo>
                    <a:lnTo>
                      <a:pt x="461" y="359"/>
                    </a:lnTo>
                    <a:lnTo>
                      <a:pt x="459" y="353"/>
                    </a:lnTo>
                    <a:lnTo>
                      <a:pt x="451" y="350"/>
                    </a:lnTo>
                    <a:lnTo>
                      <a:pt x="450" y="356"/>
                    </a:lnTo>
                    <a:lnTo>
                      <a:pt x="455" y="362"/>
                    </a:lnTo>
                    <a:lnTo>
                      <a:pt x="449" y="366"/>
                    </a:lnTo>
                    <a:lnTo>
                      <a:pt x="435" y="359"/>
                    </a:lnTo>
                    <a:lnTo>
                      <a:pt x="424" y="353"/>
                    </a:lnTo>
                    <a:lnTo>
                      <a:pt x="411" y="341"/>
                    </a:lnTo>
                    <a:lnTo>
                      <a:pt x="406" y="332"/>
                    </a:lnTo>
                    <a:lnTo>
                      <a:pt x="397" y="326"/>
                    </a:lnTo>
                    <a:lnTo>
                      <a:pt x="372" y="303"/>
                    </a:lnTo>
                    <a:lnTo>
                      <a:pt x="368" y="303"/>
                    </a:lnTo>
                    <a:lnTo>
                      <a:pt x="358" y="315"/>
                    </a:lnTo>
                    <a:lnTo>
                      <a:pt x="350" y="313"/>
                    </a:lnTo>
                    <a:lnTo>
                      <a:pt x="346" y="307"/>
                    </a:lnTo>
                    <a:lnTo>
                      <a:pt x="339" y="307"/>
                    </a:lnTo>
                    <a:lnTo>
                      <a:pt x="339" y="312"/>
                    </a:lnTo>
                    <a:lnTo>
                      <a:pt x="327" y="326"/>
                    </a:lnTo>
                    <a:lnTo>
                      <a:pt x="311" y="315"/>
                    </a:lnTo>
                    <a:lnTo>
                      <a:pt x="303" y="312"/>
                    </a:lnTo>
                    <a:lnTo>
                      <a:pt x="302" y="309"/>
                    </a:lnTo>
                    <a:lnTo>
                      <a:pt x="291" y="303"/>
                    </a:lnTo>
                    <a:lnTo>
                      <a:pt x="285" y="298"/>
                    </a:lnTo>
                    <a:lnTo>
                      <a:pt x="274" y="294"/>
                    </a:lnTo>
                    <a:lnTo>
                      <a:pt x="258" y="294"/>
                    </a:lnTo>
                    <a:lnTo>
                      <a:pt x="261" y="299"/>
                    </a:lnTo>
                    <a:lnTo>
                      <a:pt x="259" y="302"/>
                    </a:lnTo>
                    <a:lnTo>
                      <a:pt x="257" y="317"/>
                    </a:lnTo>
                    <a:lnTo>
                      <a:pt x="260" y="318"/>
                    </a:lnTo>
                    <a:lnTo>
                      <a:pt x="260" y="326"/>
                    </a:lnTo>
                    <a:lnTo>
                      <a:pt x="264" y="341"/>
                    </a:lnTo>
                    <a:lnTo>
                      <a:pt x="258" y="344"/>
                    </a:lnTo>
                    <a:lnTo>
                      <a:pt x="251" y="341"/>
                    </a:lnTo>
                    <a:lnTo>
                      <a:pt x="242" y="348"/>
                    </a:lnTo>
                    <a:lnTo>
                      <a:pt x="242" y="355"/>
                    </a:lnTo>
                    <a:lnTo>
                      <a:pt x="238" y="360"/>
                    </a:lnTo>
                    <a:lnTo>
                      <a:pt x="241" y="370"/>
                    </a:lnTo>
                    <a:lnTo>
                      <a:pt x="226" y="366"/>
                    </a:lnTo>
                    <a:lnTo>
                      <a:pt x="220" y="368"/>
                    </a:lnTo>
                    <a:lnTo>
                      <a:pt x="219" y="376"/>
                    </a:lnTo>
                    <a:lnTo>
                      <a:pt x="212" y="376"/>
                    </a:lnTo>
                    <a:lnTo>
                      <a:pt x="198" y="372"/>
                    </a:lnTo>
                    <a:lnTo>
                      <a:pt x="189" y="361"/>
                    </a:lnTo>
                    <a:lnTo>
                      <a:pt x="181" y="357"/>
                    </a:lnTo>
                    <a:lnTo>
                      <a:pt x="169" y="365"/>
                    </a:lnTo>
                    <a:lnTo>
                      <a:pt x="150" y="363"/>
                    </a:lnTo>
                    <a:lnTo>
                      <a:pt x="144" y="357"/>
                    </a:lnTo>
                    <a:lnTo>
                      <a:pt x="133" y="355"/>
                    </a:lnTo>
                    <a:lnTo>
                      <a:pt x="128" y="358"/>
                    </a:lnTo>
                    <a:lnTo>
                      <a:pt x="108" y="360"/>
                    </a:lnTo>
                    <a:lnTo>
                      <a:pt x="107" y="354"/>
                    </a:lnTo>
                    <a:lnTo>
                      <a:pt x="99" y="329"/>
                    </a:lnTo>
                    <a:lnTo>
                      <a:pt x="67" y="333"/>
                    </a:lnTo>
                    <a:lnTo>
                      <a:pt x="61" y="328"/>
                    </a:lnTo>
                    <a:lnTo>
                      <a:pt x="65" y="321"/>
                    </a:lnTo>
                    <a:lnTo>
                      <a:pt x="58" y="315"/>
                    </a:lnTo>
                    <a:lnTo>
                      <a:pt x="31" y="318"/>
                    </a:lnTo>
                    <a:lnTo>
                      <a:pt x="25" y="315"/>
                    </a:lnTo>
                    <a:lnTo>
                      <a:pt x="26" y="306"/>
                    </a:lnTo>
                    <a:lnTo>
                      <a:pt x="23" y="298"/>
                    </a:lnTo>
                    <a:lnTo>
                      <a:pt x="12" y="298"/>
                    </a:lnTo>
                    <a:lnTo>
                      <a:pt x="11" y="296"/>
                    </a:lnTo>
                    <a:lnTo>
                      <a:pt x="10" y="286"/>
                    </a:lnTo>
                    <a:lnTo>
                      <a:pt x="11" y="273"/>
                    </a:lnTo>
                    <a:lnTo>
                      <a:pt x="7" y="266"/>
                    </a:lnTo>
                    <a:lnTo>
                      <a:pt x="0" y="239"/>
                    </a:lnTo>
                    <a:lnTo>
                      <a:pt x="9" y="221"/>
                    </a:lnTo>
                    <a:lnTo>
                      <a:pt x="9" y="189"/>
                    </a:lnTo>
                    <a:lnTo>
                      <a:pt x="36" y="192"/>
                    </a:lnTo>
                    <a:lnTo>
                      <a:pt x="54" y="180"/>
                    </a:lnTo>
                    <a:lnTo>
                      <a:pt x="64" y="159"/>
                    </a:lnTo>
                    <a:lnTo>
                      <a:pt x="81" y="136"/>
                    </a:lnTo>
                    <a:lnTo>
                      <a:pt x="101" y="117"/>
                    </a:lnTo>
                    <a:lnTo>
                      <a:pt x="113" y="102"/>
                    </a:lnTo>
                    <a:lnTo>
                      <a:pt x="118" y="98"/>
                    </a:lnTo>
                    <a:lnTo>
                      <a:pt x="140" y="85"/>
                    </a:lnTo>
                    <a:lnTo>
                      <a:pt x="170" y="79"/>
                    </a:lnTo>
                    <a:lnTo>
                      <a:pt x="180" y="81"/>
                    </a:lnTo>
                    <a:lnTo>
                      <a:pt x="191" y="79"/>
                    </a:lnTo>
                    <a:lnTo>
                      <a:pt x="198" y="75"/>
                    </a:lnTo>
                    <a:lnTo>
                      <a:pt x="202" y="65"/>
                    </a:lnTo>
                    <a:lnTo>
                      <a:pt x="200" y="57"/>
                    </a:lnTo>
                    <a:lnTo>
                      <a:pt x="205" y="17"/>
                    </a:lnTo>
                    <a:lnTo>
                      <a:pt x="222" y="6"/>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29" name="Freeform 19"/>
              <p:cNvSpPr>
                <a:spLocks noEditPoints="1"/>
              </p:cNvSpPr>
              <p:nvPr/>
            </p:nvSpPr>
            <p:spPr bwMode="auto">
              <a:xfrm>
                <a:off x="6086941" y="5343489"/>
                <a:ext cx="1081281" cy="824943"/>
              </a:xfrm>
              <a:custGeom>
                <a:avLst/>
                <a:gdLst>
                  <a:gd name="T0" fmla="*/ 715 w 1141"/>
                  <a:gd name="T1" fmla="*/ 32 h 870"/>
                  <a:gd name="T2" fmla="*/ 743 w 1141"/>
                  <a:gd name="T3" fmla="*/ 70 h 870"/>
                  <a:gd name="T4" fmla="*/ 723 w 1141"/>
                  <a:gd name="T5" fmla="*/ 171 h 870"/>
                  <a:gd name="T6" fmla="*/ 795 w 1141"/>
                  <a:gd name="T7" fmla="*/ 142 h 870"/>
                  <a:gd name="T8" fmla="*/ 882 w 1141"/>
                  <a:gd name="T9" fmla="*/ 125 h 870"/>
                  <a:gd name="T10" fmla="*/ 924 w 1141"/>
                  <a:gd name="T11" fmla="*/ 129 h 870"/>
                  <a:gd name="T12" fmla="*/ 989 w 1141"/>
                  <a:gd name="T13" fmla="*/ 104 h 870"/>
                  <a:gd name="T14" fmla="*/ 1034 w 1141"/>
                  <a:gd name="T15" fmla="*/ 131 h 870"/>
                  <a:gd name="T16" fmla="*/ 1087 w 1141"/>
                  <a:gd name="T17" fmla="*/ 169 h 870"/>
                  <a:gd name="T18" fmla="*/ 1102 w 1141"/>
                  <a:gd name="T19" fmla="*/ 240 h 870"/>
                  <a:gd name="T20" fmla="*/ 1141 w 1141"/>
                  <a:gd name="T21" fmla="*/ 312 h 870"/>
                  <a:gd name="T22" fmla="*/ 1093 w 1141"/>
                  <a:gd name="T23" fmla="*/ 348 h 870"/>
                  <a:gd name="T24" fmla="*/ 1048 w 1141"/>
                  <a:gd name="T25" fmla="*/ 393 h 870"/>
                  <a:gd name="T26" fmla="*/ 995 w 1141"/>
                  <a:gd name="T27" fmla="*/ 430 h 870"/>
                  <a:gd name="T28" fmla="*/ 930 w 1141"/>
                  <a:gd name="T29" fmla="*/ 449 h 870"/>
                  <a:gd name="T30" fmla="*/ 867 w 1141"/>
                  <a:gd name="T31" fmla="*/ 468 h 870"/>
                  <a:gd name="T32" fmla="*/ 815 w 1141"/>
                  <a:gd name="T33" fmla="*/ 464 h 870"/>
                  <a:gd name="T34" fmla="*/ 765 w 1141"/>
                  <a:gd name="T35" fmla="*/ 451 h 870"/>
                  <a:gd name="T36" fmla="*/ 751 w 1141"/>
                  <a:gd name="T37" fmla="*/ 501 h 870"/>
                  <a:gd name="T38" fmla="*/ 693 w 1141"/>
                  <a:gd name="T39" fmla="*/ 492 h 870"/>
                  <a:gd name="T40" fmla="*/ 636 w 1141"/>
                  <a:gd name="T41" fmla="*/ 492 h 870"/>
                  <a:gd name="T42" fmla="*/ 602 w 1141"/>
                  <a:gd name="T43" fmla="*/ 491 h 870"/>
                  <a:gd name="T44" fmla="*/ 590 w 1141"/>
                  <a:gd name="T45" fmla="*/ 562 h 870"/>
                  <a:gd name="T46" fmla="*/ 542 w 1141"/>
                  <a:gd name="T47" fmla="*/ 598 h 870"/>
                  <a:gd name="T48" fmla="*/ 475 w 1141"/>
                  <a:gd name="T49" fmla="*/ 593 h 870"/>
                  <a:gd name="T50" fmla="*/ 391 w 1141"/>
                  <a:gd name="T51" fmla="*/ 628 h 870"/>
                  <a:gd name="T52" fmla="*/ 335 w 1141"/>
                  <a:gd name="T53" fmla="*/ 652 h 870"/>
                  <a:gd name="T54" fmla="*/ 193 w 1141"/>
                  <a:gd name="T55" fmla="*/ 682 h 870"/>
                  <a:gd name="T56" fmla="*/ 145 w 1141"/>
                  <a:gd name="T57" fmla="*/ 765 h 870"/>
                  <a:gd name="T58" fmla="*/ 92 w 1141"/>
                  <a:gd name="T59" fmla="*/ 767 h 870"/>
                  <a:gd name="T60" fmla="*/ 121 w 1141"/>
                  <a:gd name="T61" fmla="*/ 854 h 870"/>
                  <a:gd name="T62" fmla="*/ 51 w 1141"/>
                  <a:gd name="T63" fmla="*/ 863 h 870"/>
                  <a:gd name="T64" fmla="*/ 26 w 1141"/>
                  <a:gd name="T65" fmla="*/ 823 h 870"/>
                  <a:gd name="T66" fmla="*/ 3 w 1141"/>
                  <a:gd name="T67" fmla="*/ 720 h 870"/>
                  <a:gd name="T68" fmla="*/ 20 w 1141"/>
                  <a:gd name="T69" fmla="*/ 668 h 870"/>
                  <a:gd name="T70" fmla="*/ 52 w 1141"/>
                  <a:gd name="T71" fmla="*/ 599 h 870"/>
                  <a:gd name="T72" fmla="*/ 109 w 1141"/>
                  <a:gd name="T73" fmla="*/ 553 h 870"/>
                  <a:gd name="T74" fmla="*/ 151 w 1141"/>
                  <a:gd name="T75" fmla="*/ 541 h 870"/>
                  <a:gd name="T76" fmla="*/ 217 w 1141"/>
                  <a:gd name="T77" fmla="*/ 467 h 870"/>
                  <a:gd name="T78" fmla="*/ 259 w 1141"/>
                  <a:gd name="T79" fmla="*/ 422 h 870"/>
                  <a:gd name="T80" fmla="*/ 264 w 1141"/>
                  <a:gd name="T81" fmla="*/ 339 h 870"/>
                  <a:gd name="T82" fmla="*/ 326 w 1141"/>
                  <a:gd name="T83" fmla="*/ 282 h 870"/>
                  <a:gd name="T84" fmla="*/ 342 w 1141"/>
                  <a:gd name="T85" fmla="*/ 214 h 870"/>
                  <a:gd name="T86" fmla="*/ 344 w 1141"/>
                  <a:gd name="T87" fmla="*/ 147 h 870"/>
                  <a:gd name="T88" fmla="*/ 372 w 1141"/>
                  <a:gd name="T89" fmla="*/ 91 h 870"/>
                  <a:gd name="T90" fmla="*/ 455 w 1141"/>
                  <a:gd name="T91" fmla="*/ 63 h 870"/>
                  <a:gd name="T92" fmla="*/ 506 w 1141"/>
                  <a:gd name="T93" fmla="*/ 76 h 870"/>
                  <a:gd name="T94" fmla="*/ 492 w 1141"/>
                  <a:gd name="T95" fmla="*/ 33 h 870"/>
                  <a:gd name="T96" fmla="*/ 563 w 1141"/>
                  <a:gd name="T97" fmla="*/ 17 h 870"/>
                  <a:gd name="T98" fmla="*/ 630 w 1141"/>
                  <a:gd name="T99" fmla="*/ 30 h 870"/>
                  <a:gd name="T100" fmla="*/ 463 w 1141"/>
                  <a:gd name="T101" fmla="*/ 628 h 870"/>
                  <a:gd name="T102" fmla="*/ 455 w 1141"/>
                  <a:gd name="T103" fmla="*/ 628 h 870"/>
                  <a:gd name="T104" fmla="*/ 969 w 1141"/>
                  <a:gd name="T105" fmla="*/ 738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1" h="870">
                    <a:moveTo>
                      <a:pt x="652" y="9"/>
                    </a:moveTo>
                    <a:lnTo>
                      <a:pt x="665" y="26"/>
                    </a:lnTo>
                    <a:lnTo>
                      <a:pt x="676" y="33"/>
                    </a:lnTo>
                    <a:lnTo>
                      <a:pt x="700" y="34"/>
                    </a:lnTo>
                    <a:lnTo>
                      <a:pt x="715" y="32"/>
                    </a:lnTo>
                    <a:lnTo>
                      <a:pt x="741" y="15"/>
                    </a:lnTo>
                    <a:lnTo>
                      <a:pt x="753" y="29"/>
                    </a:lnTo>
                    <a:lnTo>
                      <a:pt x="771" y="40"/>
                    </a:lnTo>
                    <a:lnTo>
                      <a:pt x="755" y="72"/>
                    </a:lnTo>
                    <a:lnTo>
                      <a:pt x="743" y="70"/>
                    </a:lnTo>
                    <a:lnTo>
                      <a:pt x="718" y="93"/>
                    </a:lnTo>
                    <a:lnTo>
                      <a:pt x="708" y="127"/>
                    </a:lnTo>
                    <a:lnTo>
                      <a:pt x="685" y="139"/>
                    </a:lnTo>
                    <a:lnTo>
                      <a:pt x="712" y="154"/>
                    </a:lnTo>
                    <a:lnTo>
                      <a:pt x="723" y="171"/>
                    </a:lnTo>
                    <a:lnTo>
                      <a:pt x="739" y="160"/>
                    </a:lnTo>
                    <a:lnTo>
                      <a:pt x="748" y="163"/>
                    </a:lnTo>
                    <a:lnTo>
                      <a:pt x="768" y="151"/>
                    </a:lnTo>
                    <a:lnTo>
                      <a:pt x="791" y="158"/>
                    </a:lnTo>
                    <a:lnTo>
                      <a:pt x="795" y="142"/>
                    </a:lnTo>
                    <a:lnTo>
                      <a:pt x="822" y="135"/>
                    </a:lnTo>
                    <a:lnTo>
                      <a:pt x="826" y="141"/>
                    </a:lnTo>
                    <a:lnTo>
                      <a:pt x="842" y="131"/>
                    </a:lnTo>
                    <a:lnTo>
                      <a:pt x="865" y="123"/>
                    </a:lnTo>
                    <a:lnTo>
                      <a:pt x="882" y="125"/>
                    </a:lnTo>
                    <a:lnTo>
                      <a:pt x="896" y="147"/>
                    </a:lnTo>
                    <a:lnTo>
                      <a:pt x="911" y="151"/>
                    </a:lnTo>
                    <a:lnTo>
                      <a:pt x="918" y="161"/>
                    </a:lnTo>
                    <a:lnTo>
                      <a:pt x="938" y="157"/>
                    </a:lnTo>
                    <a:lnTo>
                      <a:pt x="924" y="129"/>
                    </a:lnTo>
                    <a:lnTo>
                      <a:pt x="934" y="100"/>
                    </a:lnTo>
                    <a:lnTo>
                      <a:pt x="943" y="95"/>
                    </a:lnTo>
                    <a:lnTo>
                      <a:pt x="965" y="101"/>
                    </a:lnTo>
                    <a:lnTo>
                      <a:pt x="971" y="109"/>
                    </a:lnTo>
                    <a:lnTo>
                      <a:pt x="989" y="104"/>
                    </a:lnTo>
                    <a:lnTo>
                      <a:pt x="996" y="118"/>
                    </a:lnTo>
                    <a:lnTo>
                      <a:pt x="1005" y="118"/>
                    </a:lnTo>
                    <a:lnTo>
                      <a:pt x="1013" y="107"/>
                    </a:lnTo>
                    <a:lnTo>
                      <a:pt x="1023" y="127"/>
                    </a:lnTo>
                    <a:lnTo>
                      <a:pt x="1034" y="131"/>
                    </a:lnTo>
                    <a:lnTo>
                      <a:pt x="1041" y="151"/>
                    </a:lnTo>
                    <a:lnTo>
                      <a:pt x="1052" y="142"/>
                    </a:lnTo>
                    <a:lnTo>
                      <a:pt x="1082" y="138"/>
                    </a:lnTo>
                    <a:lnTo>
                      <a:pt x="1075" y="159"/>
                    </a:lnTo>
                    <a:lnTo>
                      <a:pt x="1087" y="169"/>
                    </a:lnTo>
                    <a:lnTo>
                      <a:pt x="1102" y="204"/>
                    </a:lnTo>
                    <a:lnTo>
                      <a:pt x="1102" y="213"/>
                    </a:lnTo>
                    <a:lnTo>
                      <a:pt x="1112" y="221"/>
                    </a:lnTo>
                    <a:lnTo>
                      <a:pt x="1102" y="230"/>
                    </a:lnTo>
                    <a:lnTo>
                      <a:pt x="1102" y="240"/>
                    </a:lnTo>
                    <a:lnTo>
                      <a:pt x="1109" y="251"/>
                    </a:lnTo>
                    <a:lnTo>
                      <a:pt x="1107" y="265"/>
                    </a:lnTo>
                    <a:lnTo>
                      <a:pt x="1114" y="275"/>
                    </a:lnTo>
                    <a:lnTo>
                      <a:pt x="1120" y="301"/>
                    </a:lnTo>
                    <a:lnTo>
                      <a:pt x="1141" y="312"/>
                    </a:lnTo>
                    <a:lnTo>
                      <a:pt x="1141" y="324"/>
                    </a:lnTo>
                    <a:lnTo>
                      <a:pt x="1119" y="327"/>
                    </a:lnTo>
                    <a:lnTo>
                      <a:pt x="1115" y="333"/>
                    </a:lnTo>
                    <a:lnTo>
                      <a:pt x="1101" y="329"/>
                    </a:lnTo>
                    <a:lnTo>
                      <a:pt x="1093" y="348"/>
                    </a:lnTo>
                    <a:lnTo>
                      <a:pt x="1080" y="361"/>
                    </a:lnTo>
                    <a:lnTo>
                      <a:pt x="1080" y="383"/>
                    </a:lnTo>
                    <a:lnTo>
                      <a:pt x="1073" y="381"/>
                    </a:lnTo>
                    <a:lnTo>
                      <a:pt x="1062" y="390"/>
                    </a:lnTo>
                    <a:lnTo>
                      <a:pt x="1048" y="393"/>
                    </a:lnTo>
                    <a:lnTo>
                      <a:pt x="1045" y="416"/>
                    </a:lnTo>
                    <a:lnTo>
                      <a:pt x="1037" y="427"/>
                    </a:lnTo>
                    <a:lnTo>
                      <a:pt x="1019" y="429"/>
                    </a:lnTo>
                    <a:lnTo>
                      <a:pt x="1009" y="424"/>
                    </a:lnTo>
                    <a:lnTo>
                      <a:pt x="995" y="430"/>
                    </a:lnTo>
                    <a:lnTo>
                      <a:pt x="977" y="446"/>
                    </a:lnTo>
                    <a:lnTo>
                      <a:pt x="971" y="442"/>
                    </a:lnTo>
                    <a:lnTo>
                      <a:pt x="943" y="451"/>
                    </a:lnTo>
                    <a:lnTo>
                      <a:pt x="935" y="460"/>
                    </a:lnTo>
                    <a:lnTo>
                      <a:pt x="930" y="449"/>
                    </a:lnTo>
                    <a:lnTo>
                      <a:pt x="913" y="438"/>
                    </a:lnTo>
                    <a:lnTo>
                      <a:pt x="898" y="444"/>
                    </a:lnTo>
                    <a:lnTo>
                      <a:pt x="895" y="473"/>
                    </a:lnTo>
                    <a:lnTo>
                      <a:pt x="881" y="466"/>
                    </a:lnTo>
                    <a:lnTo>
                      <a:pt x="867" y="468"/>
                    </a:lnTo>
                    <a:lnTo>
                      <a:pt x="861" y="453"/>
                    </a:lnTo>
                    <a:lnTo>
                      <a:pt x="845" y="453"/>
                    </a:lnTo>
                    <a:lnTo>
                      <a:pt x="844" y="445"/>
                    </a:lnTo>
                    <a:lnTo>
                      <a:pt x="819" y="451"/>
                    </a:lnTo>
                    <a:lnTo>
                      <a:pt x="815" y="464"/>
                    </a:lnTo>
                    <a:lnTo>
                      <a:pt x="791" y="483"/>
                    </a:lnTo>
                    <a:lnTo>
                      <a:pt x="771" y="485"/>
                    </a:lnTo>
                    <a:lnTo>
                      <a:pt x="768" y="473"/>
                    </a:lnTo>
                    <a:lnTo>
                      <a:pt x="772" y="455"/>
                    </a:lnTo>
                    <a:lnTo>
                      <a:pt x="765" y="451"/>
                    </a:lnTo>
                    <a:lnTo>
                      <a:pt x="749" y="460"/>
                    </a:lnTo>
                    <a:lnTo>
                      <a:pt x="749" y="473"/>
                    </a:lnTo>
                    <a:lnTo>
                      <a:pt x="743" y="485"/>
                    </a:lnTo>
                    <a:lnTo>
                      <a:pt x="751" y="491"/>
                    </a:lnTo>
                    <a:lnTo>
                      <a:pt x="751" y="501"/>
                    </a:lnTo>
                    <a:lnTo>
                      <a:pt x="738" y="508"/>
                    </a:lnTo>
                    <a:lnTo>
                      <a:pt x="730" y="504"/>
                    </a:lnTo>
                    <a:lnTo>
                      <a:pt x="729" y="493"/>
                    </a:lnTo>
                    <a:lnTo>
                      <a:pt x="718" y="481"/>
                    </a:lnTo>
                    <a:lnTo>
                      <a:pt x="693" y="492"/>
                    </a:lnTo>
                    <a:lnTo>
                      <a:pt x="683" y="489"/>
                    </a:lnTo>
                    <a:lnTo>
                      <a:pt x="663" y="497"/>
                    </a:lnTo>
                    <a:lnTo>
                      <a:pt x="654" y="496"/>
                    </a:lnTo>
                    <a:lnTo>
                      <a:pt x="642" y="508"/>
                    </a:lnTo>
                    <a:lnTo>
                      <a:pt x="636" y="492"/>
                    </a:lnTo>
                    <a:lnTo>
                      <a:pt x="628" y="483"/>
                    </a:lnTo>
                    <a:lnTo>
                      <a:pt x="618" y="459"/>
                    </a:lnTo>
                    <a:lnTo>
                      <a:pt x="608" y="462"/>
                    </a:lnTo>
                    <a:lnTo>
                      <a:pt x="613" y="483"/>
                    </a:lnTo>
                    <a:lnTo>
                      <a:pt x="602" y="491"/>
                    </a:lnTo>
                    <a:lnTo>
                      <a:pt x="608" y="512"/>
                    </a:lnTo>
                    <a:lnTo>
                      <a:pt x="598" y="524"/>
                    </a:lnTo>
                    <a:lnTo>
                      <a:pt x="596" y="543"/>
                    </a:lnTo>
                    <a:lnTo>
                      <a:pt x="591" y="545"/>
                    </a:lnTo>
                    <a:lnTo>
                      <a:pt x="590" y="562"/>
                    </a:lnTo>
                    <a:lnTo>
                      <a:pt x="577" y="569"/>
                    </a:lnTo>
                    <a:lnTo>
                      <a:pt x="573" y="578"/>
                    </a:lnTo>
                    <a:lnTo>
                      <a:pt x="556" y="586"/>
                    </a:lnTo>
                    <a:lnTo>
                      <a:pt x="555" y="595"/>
                    </a:lnTo>
                    <a:lnTo>
                      <a:pt x="542" y="598"/>
                    </a:lnTo>
                    <a:lnTo>
                      <a:pt x="521" y="569"/>
                    </a:lnTo>
                    <a:lnTo>
                      <a:pt x="505" y="601"/>
                    </a:lnTo>
                    <a:lnTo>
                      <a:pt x="491" y="605"/>
                    </a:lnTo>
                    <a:lnTo>
                      <a:pt x="482" y="593"/>
                    </a:lnTo>
                    <a:lnTo>
                      <a:pt x="475" y="593"/>
                    </a:lnTo>
                    <a:lnTo>
                      <a:pt x="454" y="619"/>
                    </a:lnTo>
                    <a:lnTo>
                      <a:pt x="436" y="620"/>
                    </a:lnTo>
                    <a:lnTo>
                      <a:pt x="425" y="611"/>
                    </a:lnTo>
                    <a:lnTo>
                      <a:pt x="418" y="623"/>
                    </a:lnTo>
                    <a:lnTo>
                      <a:pt x="391" y="628"/>
                    </a:lnTo>
                    <a:lnTo>
                      <a:pt x="383" y="613"/>
                    </a:lnTo>
                    <a:lnTo>
                      <a:pt x="361" y="619"/>
                    </a:lnTo>
                    <a:lnTo>
                      <a:pt x="348" y="627"/>
                    </a:lnTo>
                    <a:lnTo>
                      <a:pt x="346" y="644"/>
                    </a:lnTo>
                    <a:lnTo>
                      <a:pt x="335" y="652"/>
                    </a:lnTo>
                    <a:lnTo>
                      <a:pt x="315" y="644"/>
                    </a:lnTo>
                    <a:lnTo>
                      <a:pt x="303" y="658"/>
                    </a:lnTo>
                    <a:lnTo>
                      <a:pt x="248" y="664"/>
                    </a:lnTo>
                    <a:lnTo>
                      <a:pt x="213" y="670"/>
                    </a:lnTo>
                    <a:lnTo>
                      <a:pt x="193" y="682"/>
                    </a:lnTo>
                    <a:lnTo>
                      <a:pt x="173" y="682"/>
                    </a:lnTo>
                    <a:lnTo>
                      <a:pt x="152" y="705"/>
                    </a:lnTo>
                    <a:lnTo>
                      <a:pt x="135" y="748"/>
                    </a:lnTo>
                    <a:lnTo>
                      <a:pt x="150" y="752"/>
                    </a:lnTo>
                    <a:lnTo>
                      <a:pt x="145" y="765"/>
                    </a:lnTo>
                    <a:lnTo>
                      <a:pt x="130" y="759"/>
                    </a:lnTo>
                    <a:lnTo>
                      <a:pt x="124" y="748"/>
                    </a:lnTo>
                    <a:lnTo>
                      <a:pt x="116" y="746"/>
                    </a:lnTo>
                    <a:lnTo>
                      <a:pt x="83" y="752"/>
                    </a:lnTo>
                    <a:lnTo>
                      <a:pt x="92" y="767"/>
                    </a:lnTo>
                    <a:lnTo>
                      <a:pt x="112" y="772"/>
                    </a:lnTo>
                    <a:lnTo>
                      <a:pt x="112" y="794"/>
                    </a:lnTo>
                    <a:lnTo>
                      <a:pt x="124" y="796"/>
                    </a:lnTo>
                    <a:lnTo>
                      <a:pt x="136" y="830"/>
                    </a:lnTo>
                    <a:lnTo>
                      <a:pt x="121" y="854"/>
                    </a:lnTo>
                    <a:lnTo>
                      <a:pt x="102" y="864"/>
                    </a:lnTo>
                    <a:lnTo>
                      <a:pt x="85" y="864"/>
                    </a:lnTo>
                    <a:lnTo>
                      <a:pt x="70" y="869"/>
                    </a:lnTo>
                    <a:lnTo>
                      <a:pt x="65" y="863"/>
                    </a:lnTo>
                    <a:lnTo>
                      <a:pt x="51" y="863"/>
                    </a:lnTo>
                    <a:lnTo>
                      <a:pt x="42" y="870"/>
                    </a:lnTo>
                    <a:lnTo>
                      <a:pt x="40" y="853"/>
                    </a:lnTo>
                    <a:lnTo>
                      <a:pt x="33" y="846"/>
                    </a:lnTo>
                    <a:lnTo>
                      <a:pt x="35" y="828"/>
                    </a:lnTo>
                    <a:lnTo>
                      <a:pt x="26" y="823"/>
                    </a:lnTo>
                    <a:lnTo>
                      <a:pt x="21" y="805"/>
                    </a:lnTo>
                    <a:lnTo>
                      <a:pt x="14" y="804"/>
                    </a:lnTo>
                    <a:lnTo>
                      <a:pt x="9" y="779"/>
                    </a:lnTo>
                    <a:lnTo>
                      <a:pt x="0" y="754"/>
                    </a:lnTo>
                    <a:lnTo>
                      <a:pt x="3" y="720"/>
                    </a:lnTo>
                    <a:lnTo>
                      <a:pt x="17" y="706"/>
                    </a:lnTo>
                    <a:lnTo>
                      <a:pt x="16" y="686"/>
                    </a:lnTo>
                    <a:lnTo>
                      <a:pt x="32" y="683"/>
                    </a:lnTo>
                    <a:lnTo>
                      <a:pt x="38" y="671"/>
                    </a:lnTo>
                    <a:lnTo>
                      <a:pt x="20" y="668"/>
                    </a:lnTo>
                    <a:lnTo>
                      <a:pt x="14" y="641"/>
                    </a:lnTo>
                    <a:lnTo>
                      <a:pt x="37" y="637"/>
                    </a:lnTo>
                    <a:lnTo>
                      <a:pt x="43" y="623"/>
                    </a:lnTo>
                    <a:lnTo>
                      <a:pt x="44" y="605"/>
                    </a:lnTo>
                    <a:lnTo>
                      <a:pt x="52" y="599"/>
                    </a:lnTo>
                    <a:lnTo>
                      <a:pt x="60" y="603"/>
                    </a:lnTo>
                    <a:lnTo>
                      <a:pt x="71" y="596"/>
                    </a:lnTo>
                    <a:lnTo>
                      <a:pt x="111" y="598"/>
                    </a:lnTo>
                    <a:lnTo>
                      <a:pt x="105" y="573"/>
                    </a:lnTo>
                    <a:lnTo>
                      <a:pt x="109" y="553"/>
                    </a:lnTo>
                    <a:lnTo>
                      <a:pt x="115" y="546"/>
                    </a:lnTo>
                    <a:lnTo>
                      <a:pt x="127" y="557"/>
                    </a:lnTo>
                    <a:lnTo>
                      <a:pt x="136" y="548"/>
                    </a:lnTo>
                    <a:lnTo>
                      <a:pt x="154" y="552"/>
                    </a:lnTo>
                    <a:lnTo>
                      <a:pt x="151" y="541"/>
                    </a:lnTo>
                    <a:lnTo>
                      <a:pt x="162" y="532"/>
                    </a:lnTo>
                    <a:lnTo>
                      <a:pt x="162" y="504"/>
                    </a:lnTo>
                    <a:lnTo>
                      <a:pt x="168" y="489"/>
                    </a:lnTo>
                    <a:lnTo>
                      <a:pt x="186" y="485"/>
                    </a:lnTo>
                    <a:lnTo>
                      <a:pt x="217" y="467"/>
                    </a:lnTo>
                    <a:lnTo>
                      <a:pt x="214" y="460"/>
                    </a:lnTo>
                    <a:lnTo>
                      <a:pt x="237" y="458"/>
                    </a:lnTo>
                    <a:lnTo>
                      <a:pt x="247" y="449"/>
                    </a:lnTo>
                    <a:lnTo>
                      <a:pt x="261" y="428"/>
                    </a:lnTo>
                    <a:lnTo>
                      <a:pt x="259" y="422"/>
                    </a:lnTo>
                    <a:lnTo>
                      <a:pt x="269" y="410"/>
                    </a:lnTo>
                    <a:lnTo>
                      <a:pt x="261" y="401"/>
                    </a:lnTo>
                    <a:lnTo>
                      <a:pt x="264" y="390"/>
                    </a:lnTo>
                    <a:lnTo>
                      <a:pt x="258" y="369"/>
                    </a:lnTo>
                    <a:lnTo>
                      <a:pt x="264" y="339"/>
                    </a:lnTo>
                    <a:lnTo>
                      <a:pt x="274" y="332"/>
                    </a:lnTo>
                    <a:lnTo>
                      <a:pt x="278" y="313"/>
                    </a:lnTo>
                    <a:lnTo>
                      <a:pt x="296" y="308"/>
                    </a:lnTo>
                    <a:lnTo>
                      <a:pt x="303" y="279"/>
                    </a:lnTo>
                    <a:lnTo>
                      <a:pt x="326" y="282"/>
                    </a:lnTo>
                    <a:lnTo>
                      <a:pt x="327" y="270"/>
                    </a:lnTo>
                    <a:lnTo>
                      <a:pt x="346" y="253"/>
                    </a:lnTo>
                    <a:lnTo>
                      <a:pt x="338" y="236"/>
                    </a:lnTo>
                    <a:lnTo>
                      <a:pt x="337" y="213"/>
                    </a:lnTo>
                    <a:lnTo>
                      <a:pt x="342" y="214"/>
                    </a:lnTo>
                    <a:lnTo>
                      <a:pt x="358" y="202"/>
                    </a:lnTo>
                    <a:lnTo>
                      <a:pt x="365" y="191"/>
                    </a:lnTo>
                    <a:lnTo>
                      <a:pt x="353" y="173"/>
                    </a:lnTo>
                    <a:lnTo>
                      <a:pt x="355" y="160"/>
                    </a:lnTo>
                    <a:lnTo>
                      <a:pt x="344" y="147"/>
                    </a:lnTo>
                    <a:lnTo>
                      <a:pt x="351" y="131"/>
                    </a:lnTo>
                    <a:lnTo>
                      <a:pt x="359" y="128"/>
                    </a:lnTo>
                    <a:lnTo>
                      <a:pt x="376" y="111"/>
                    </a:lnTo>
                    <a:lnTo>
                      <a:pt x="382" y="97"/>
                    </a:lnTo>
                    <a:lnTo>
                      <a:pt x="372" y="91"/>
                    </a:lnTo>
                    <a:lnTo>
                      <a:pt x="383" y="54"/>
                    </a:lnTo>
                    <a:lnTo>
                      <a:pt x="394" y="58"/>
                    </a:lnTo>
                    <a:lnTo>
                      <a:pt x="411" y="53"/>
                    </a:lnTo>
                    <a:lnTo>
                      <a:pt x="439" y="64"/>
                    </a:lnTo>
                    <a:lnTo>
                      <a:pt x="455" y="63"/>
                    </a:lnTo>
                    <a:lnTo>
                      <a:pt x="465" y="75"/>
                    </a:lnTo>
                    <a:lnTo>
                      <a:pt x="473" y="102"/>
                    </a:lnTo>
                    <a:lnTo>
                      <a:pt x="506" y="98"/>
                    </a:lnTo>
                    <a:lnTo>
                      <a:pt x="498" y="83"/>
                    </a:lnTo>
                    <a:lnTo>
                      <a:pt x="506" y="76"/>
                    </a:lnTo>
                    <a:lnTo>
                      <a:pt x="503" y="56"/>
                    </a:lnTo>
                    <a:lnTo>
                      <a:pt x="512" y="51"/>
                    </a:lnTo>
                    <a:lnTo>
                      <a:pt x="504" y="43"/>
                    </a:lnTo>
                    <a:lnTo>
                      <a:pt x="486" y="43"/>
                    </a:lnTo>
                    <a:lnTo>
                      <a:pt x="492" y="33"/>
                    </a:lnTo>
                    <a:lnTo>
                      <a:pt x="510" y="26"/>
                    </a:lnTo>
                    <a:lnTo>
                      <a:pt x="526" y="15"/>
                    </a:lnTo>
                    <a:lnTo>
                      <a:pt x="528" y="3"/>
                    </a:lnTo>
                    <a:lnTo>
                      <a:pt x="552" y="0"/>
                    </a:lnTo>
                    <a:lnTo>
                      <a:pt x="563" y="17"/>
                    </a:lnTo>
                    <a:lnTo>
                      <a:pt x="575" y="24"/>
                    </a:lnTo>
                    <a:lnTo>
                      <a:pt x="590" y="22"/>
                    </a:lnTo>
                    <a:lnTo>
                      <a:pt x="594" y="32"/>
                    </a:lnTo>
                    <a:lnTo>
                      <a:pt x="621" y="24"/>
                    </a:lnTo>
                    <a:lnTo>
                      <a:pt x="630" y="30"/>
                    </a:lnTo>
                    <a:lnTo>
                      <a:pt x="640" y="12"/>
                    </a:lnTo>
                    <a:lnTo>
                      <a:pt x="652" y="9"/>
                    </a:lnTo>
                    <a:close/>
                    <a:moveTo>
                      <a:pt x="482" y="616"/>
                    </a:moveTo>
                    <a:lnTo>
                      <a:pt x="474" y="650"/>
                    </a:lnTo>
                    <a:lnTo>
                      <a:pt x="463" y="628"/>
                    </a:lnTo>
                    <a:lnTo>
                      <a:pt x="482" y="616"/>
                    </a:lnTo>
                    <a:close/>
                    <a:moveTo>
                      <a:pt x="455" y="628"/>
                    </a:moveTo>
                    <a:lnTo>
                      <a:pt x="449" y="643"/>
                    </a:lnTo>
                    <a:lnTo>
                      <a:pt x="442" y="634"/>
                    </a:lnTo>
                    <a:lnTo>
                      <a:pt x="455" y="628"/>
                    </a:lnTo>
                    <a:close/>
                    <a:moveTo>
                      <a:pt x="969" y="738"/>
                    </a:moveTo>
                    <a:lnTo>
                      <a:pt x="954" y="732"/>
                    </a:lnTo>
                    <a:lnTo>
                      <a:pt x="955" y="723"/>
                    </a:lnTo>
                    <a:lnTo>
                      <a:pt x="964" y="723"/>
                    </a:lnTo>
                    <a:lnTo>
                      <a:pt x="969" y="738"/>
                    </a:lnTo>
                    <a:close/>
                  </a:path>
                </a:pathLst>
              </a:custGeom>
              <a:grpFill/>
              <a:ln w="3175" cap="flat" cmpd="sng" algn="ctr">
                <a:solidFill>
                  <a:schemeClr val="bg1">
                    <a:lumMod val="65000"/>
                  </a:schemeClr>
                </a:solidFill>
                <a:prstDash val="solid"/>
              </a:ln>
              <a:effectLst/>
            </p:spPr>
            <p:txBody>
              <a:bodyPr rtlCol="0" anchor="ctr"/>
              <a:lstStyle/>
              <a:p>
                <a:pPr algn="ctr"/>
                <a:endParaRPr lang="zh-CN" altLang="en-US" sz="2667" kern="0">
                  <a:solidFill>
                    <a:prstClr val="white"/>
                  </a:solidFill>
                  <a:latin typeface="Calibri"/>
                </a:endParaRPr>
              </a:p>
            </p:txBody>
          </p:sp>
          <p:sp>
            <p:nvSpPr>
              <p:cNvPr id="30" name="Freeform 20"/>
              <p:cNvSpPr>
                <a:spLocks/>
              </p:cNvSpPr>
              <p:nvPr/>
            </p:nvSpPr>
            <p:spPr bwMode="auto">
              <a:xfrm>
                <a:off x="5345891" y="5205998"/>
                <a:ext cx="1085942" cy="780666"/>
              </a:xfrm>
              <a:custGeom>
                <a:avLst/>
                <a:gdLst>
                  <a:gd name="T0" fmla="*/ 462 w 466"/>
                  <a:gd name="T1" fmla="*/ 124 h 335"/>
                  <a:gd name="T2" fmla="*/ 457 w 466"/>
                  <a:gd name="T3" fmla="*/ 146 h 335"/>
                  <a:gd name="T4" fmla="*/ 451 w 466"/>
                  <a:gd name="T5" fmla="*/ 169 h 335"/>
                  <a:gd name="T6" fmla="*/ 431 w 466"/>
                  <a:gd name="T7" fmla="*/ 187 h 335"/>
                  <a:gd name="T8" fmla="*/ 425 w 466"/>
                  <a:gd name="T9" fmla="*/ 218 h 335"/>
                  <a:gd name="T10" fmla="*/ 424 w 466"/>
                  <a:gd name="T11" fmla="*/ 233 h 335"/>
                  <a:gd name="T12" fmla="*/ 406 w 466"/>
                  <a:gd name="T13" fmla="*/ 249 h 335"/>
                  <a:gd name="T14" fmla="*/ 384 w 466"/>
                  <a:gd name="T15" fmla="*/ 276 h 335"/>
                  <a:gd name="T16" fmla="*/ 369 w 466"/>
                  <a:gd name="T17" fmla="*/ 286 h 335"/>
                  <a:gd name="T18" fmla="*/ 363 w 466"/>
                  <a:gd name="T19" fmla="*/ 302 h 335"/>
                  <a:gd name="T20" fmla="*/ 336 w 466"/>
                  <a:gd name="T21" fmla="*/ 305 h 335"/>
                  <a:gd name="T22" fmla="*/ 326 w 466"/>
                  <a:gd name="T23" fmla="*/ 331 h 335"/>
                  <a:gd name="T24" fmla="*/ 295 w 466"/>
                  <a:gd name="T25" fmla="*/ 332 h 335"/>
                  <a:gd name="T26" fmla="*/ 287 w 466"/>
                  <a:gd name="T27" fmla="*/ 327 h 335"/>
                  <a:gd name="T28" fmla="*/ 262 w 466"/>
                  <a:gd name="T29" fmla="*/ 321 h 335"/>
                  <a:gd name="T30" fmla="*/ 240 w 466"/>
                  <a:gd name="T31" fmla="*/ 326 h 335"/>
                  <a:gd name="T32" fmla="*/ 223 w 466"/>
                  <a:gd name="T33" fmla="*/ 328 h 335"/>
                  <a:gd name="T34" fmla="*/ 197 w 466"/>
                  <a:gd name="T35" fmla="*/ 321 h 335"/>
                  <a:gd name="T36" fmla="*/ 174 w 466"/>
                  <a:gd name="T37" fmla="*/ 313 h 335"/>
                  <a:gd name="T38" fmla="*/ 152 w 466"/>
                  <a:gd name="T39" fmla="*/ 300 h 335"/>
                  <a:gd name="T40" fmla="*/ 137 w 466"/>
                  <a:gd name="T41" fmla="*/ 290 h 335"/>
                  <a:gd name="T42" fmla="*/ 128 w 466"/>
                  <a:gd name="T43" fmla="*/ 267 h 335"/>
                  <a:gd name="T44" fmla="*/ 135 w 466"/>
                  <a:gd name="T45" fmla="*/ 236 h 335"/>
                  <a:gd name="T46" fmla="*/ 110 w 466"/>
                  <a:gd name="T47" fmla="*/ 237 h 335"/>
                  <a:gd name="T48" fmla="*/ 87 w 466"/>
                  <a:gd name="T49" fmla="*/ 233 h 335"/>
                  <a:gd name="T50" fmla="*/ 65 w 466"/>
                  <a:gd name="T51" fmla="*/ 216 h 335"/>
                  <a:gd name="T52" fmla="*/ 78 w 466"/>
                  <a:gd name="T53" fmla="*/ 198 h 335"/>
                  <a:gd name="T54" fmla="*/ 102 w 466"/>
                  <a:gd name="T55" fmla="*/ 190 h 335"/>
                  <a:gd name="T56" fmla="*/ 105 w 466"/>
                  <a:gd name="T57" fmla="*/ 173 h 335"/>
                  <a:gd name="T58" fmla="*/ 87 w 466"/>
                  <a:gd name="T59" fmla="*/ 158 h 335"/>
                  <a:gd name="T60" fmla="*/ 64 w 466"/>
                  <a:gd name="T61" fmla="*/ 153 h 335"/>
                  <a:gd name="T62" fmla="*/ 48 w 466"/>
                  <a:gd name="T63" fmla="*/ 156 h 335"/>
                  <a:gd name="T64" fmla="*/ 44 w 466"/>
                  <a:gd name="T65" fmla="*/ 139 h 335"/>
                  <a:gd name="T66" fmla="*/ 13 w 466"/>
                  <a:gd name="T67" fmla="*/ 132 h 335"/>
                  <a:gd name="T68" fmla="*/ 3 w 466"/>
                  <a:gd name="T69" fmla="*/ 112 h 335"/>
                  <a:gd name="T70" fmla="*/ 34 w 466"/>
                  <a:gd name="T71" fmla="*/ 108 h 335"/>
                  <a:gd name="T72" fmla="*/ 48 w 466"/>
                  <a:gd name="T73" fmla="*/ 98 h 335"/>
                  <a:gd name="T74" fmla="*/ 79 w 466"/>
                  <a:gd name="T75" fmla="*/ 113 h 335"/>
                  <a:gd name="T76" fmla="*/ 104 w 466"/>
                  <a:gd name="T77" fmla="*/ 109 h 335"/>
                  <a:gd name="T78" fmla="*/ 112 w 466"/>
                  <a:gd name="T79" fmla="*/ 95 h 335"/>
                  <a:gd name="T80" fmla="*/ 150 w 466"/>
                  <a:gd name="T81" fmla="*/ 77 h 335"/>
                  <a:gd name="T82" fmla="*/ 159 w 466"/>
                  <a:gd name="T83" fmla="*/ 56 h 335"/>
                  <a:gd name="T84" fmla="*/ 174 w 466"/>
                  <a:gd name="T85" fmla="*/ 66 h 335"/>
                  <a:gd name="T86" fmla="*/ 192 w 466"/>
                  <a:gd name="T87" fmla="*/ 76 h 335"/>
                  <a:gd name="T88" fmla="*/ 216 w 466"/>
                  <a:gd name="T89" fmla="*/ 80 h 335"/>
                  <a:gd name="T90" fmla="*/ 241 w 466"/>
                  <a:gd name="T91" fmla="*/ 64 h 335"/>
                  <a:gd name="T92" fmla="*/ 258 w 466"/>
                  <a:gd name="T93" fmla="*/ 58 h 335"/>
                  <a:gd name="T94" fmla="*/ 274 w 466"/>
                  <a:gd name="T95" fmla="*/ 56 h 335"/>
                  <a:gd name="T96" fmla="*/ 290 w 466"/>
                  <a:gd name="T97" fmla="*/ 44 h 335"/>
                  <a:gd name="T98" fmla="*/ 307 w 466"/>
                  <a:gd name="T99" fmla="*/ 24 h 335"/>
                  <a:gd name="T100" fmla="*/ 318 w 466"/>
                  <a:gd name="T101" fmla="*/ 34 h 335"/>
                  <a:gd name="T102" fmla="*/ 331 w 466"/>
                  <a:gd name="T103" fmla="*/ 23 h 335"/>
                  <a:gd name="T104" fmla="*/ 343 w 466"/>
                  <a:gd name="T105" fmla="*/ 22 h 335"/>
                  <a:gd name="T106" fmla="*/ 362 w 466"/>
                  <a:gd name="T107" fmla="*/ 19 h 335"/>
                  <a:gd name="T108" fmla="*/ 397 w 466"/>
                  <a:gd name="T109" fmla="*/ 6 h 335"/>
                  <a:gd name="T110" fmla="*/ 418 w 466"/>
                  <a:gd name="T111" fmla="*/ 7 h 335"/>
                  <a:gd name="T112" fmla="*/ 422 w 466"/>
                  <a:gd name="T113" fmla="*/ 32 h 335"/>
                  <a:gd name="T114" fmla="*/ 422 w 466"/>
                  <a:gd name="T115" fmla="*/ 53 h 335"/>
                  <a:gd name="T116" fmla="*/ 401 w 466"/>
                  <a:gd name="T117" fmla="*/ 83 h 335"/>
                  <a:gd name="T118" fmla="*/ 407 w 466"/>
                  <a:gd name="T119" fmla="*/ 91 h 335"/>
                  <a:gd name="T120" fmla="*/ 428 w 466"/>
                  <a:gd name="T121" fmla="*/ 87 h 335"/>
                  <a:gd name="T122" fmla="*/ 428 w 466"/>
                  <a:gd name="T123" fmla="*/ 104 h 335"/>
                  <a:gd name="T124" fmla="*/ 443 w 466"/>
                  <a:gd name="T125" fmla="*/ 10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35">
                    <a:moveTo>
                      <a:pt x="464" y="111"/>
                    </a:moveTo>
                    <a:lnTo>
                      <a:pt x="461" y="113"/>
                    </a:lnTo>
                    <a:lnTo>
                      <a:pt x="458" y="119"/>
                    </a:lnTo>
                    <a:lnTo>
                      <a:pt x="462" y="124"/>
                    </a:lnTo>
                    <a:lnTo>
                      <a:pt x="461" y="130"/>
                    </a:lnTo>
                    <a:lnTo>
                      <a:pt x="466" y="137"/>
                    </a:lnTo>
                    <a:lnTo>
                      <a:pt x="463" y="141"/>
                    </a:lnTo>
                    <a:lnTo>
                      <a:pt x="457" y="146"/>
                    </a:lnTo>
                    <a:lnTo>
                      <a:pt x="455" y="146"/>
                    </a:lnTo>
                    <a:lnTo>
                      <a:pt x="455" y="155"/>
                    </a:lnTo>
                    <a:lnTo>
                      <a:pt x="458" y="162"/>
                    </a:lnTo>
                    <a:lnTo>
                      <a:pt x="451" y="169"/>
                    </a:lnTo>
                    <a:lnTo>
                      <a:pt x="450" y="174"/>
                    </a:lnTo>
                    <a:lnTo>
                      <a:pt x="441" y="173"/>
                    </a:lnTo>
                    <a:lnTo>
                      <a:pt x="438" y="185"/>
                    </a:lnTo>
                    <a:lnTo>
                      <a:pt x="431" y="187"/>
                    </a:lnTo>
                    <a:lnTo>
                      <a:pt x="429" y="194"/>
                    </a:lnTo>
                    <a:lnTo>
                      <a:pt x="425" y="197"/>
                    </a:lnTo>
                    <a:lnTo>
                      <a:pt x="423" y="209"/>
                    </a:lnTo>
                    <a:lnTo>
                      <a:pt x="425" y="218"/>
                    </a:lnTo>
                    <a:lnTo>
                      <a:pt x="424" y="222"/>
                    </a:lnTo>
                    <a:lnTo>
                      <a:pt x="427" y="226"/>
                    </a:lnTo>
                    <a:lnTo>
                      <a:pt x="423" y="231"/>
                    </a:lnTo>
                    <a:lnTo>
                      <a:pt x="424" y="233"/>
                    </a:lnTo>
                    <a:lnTo>
                      <a:pt x="418" y="242"/>
                    </a:lnTo>
                    <a:lnTo>
                      <a:pt x="414" y="245"/>
                    </a:lnTo>
                    <a:lnTo>
                      <a:pt x="405" y="246"/>
                    </a:lnTo>
                    <a:lnTo>
                      <a:pt x="406" y="249"/>
                    </a:lnTo>
                    <a:lnTo>
                      <a:pt x="393" y="256"/>
                    </a:lnTo>
                    <a:lnTo>
                      <a:pt x="386" y="258"/>
                    </a:lnTo>
                    <a:lnTo>
                      <a:pt x="384" y="264"/>
                    </a:lnTo>
                    <a:lnTo>
                      <a:pt x="384" y="276"/>
                    </a:lnTo>
                    <a:lnTo>
                      <a:pt x="379" y="279"/>
                    </a:lnTo>
                    <a:lnTo>
                      <a:pt x="380" y="284"/>
                    </a:lnTo>
                    <a:lnTo>
                      <a:pt x="373" y="282"/>
                    </a:lnTo>
                    <a:lnTo>
                      <a:pt x="369" y="286"/>
                    </a:lnTo>
                    <a:lnTo>
                      <a:pt x="365" y="281"/>
                    </a:lnTo>
                    <a:lnTo>
                      <a:pt x="362" y="284"/>
                    </a:lnTo>
                    <a:lnTo>
                      <a:pt x="361" y="292"/>
                    </a:lnTo>
                    <a:lnTo>
                      <a:pt x="363" y="302"/>
                    </a:lnTo>
                    <a:lnTo>
                      <a:pt x="347" y="302"/>
                    </a:lnTo>
                    <a:lnTo>
                      <a:pt x="342" y="304"/>
                    </a:lnTo>
                    <a:lnTo>
                      <a:pt x="339" y="303"/>
                    </a:lnTo>
                    <a:lnTo>
                      <a:pt x="336" y="305"/>
                    </a:lnTo>
                    <a:lnTo>
                      <a:pt x="335" y="313"/>
                    </a:lnTo>
                    <a:lnTo>
                      <a:pt x="333" y="318"/>
                    </a:lnTo>
                    <a:lnTo>
                      <a:pt x="324" y="320"/>
                    </a:lnTo>
                    <a:lnTo>
                      <a:pt x="326" y="331"/>
                    </a:lnTo>
                    <a:lnTo>
                      <a:pt x="318" y="329"/>
                    </a:lnTo>
                    <a:lnTo>
                      <a:pt x="315" y="324"/>
                    </a:lnTo>
                    <a:lnTo>
                      <a:pt x="307" y="331"/>
                    </a:lnTo>
                    <a:lnTo>
                      <a:pt x="295" y="332"/>
                    </a:lnTo>
                    <a:lnTo>
                      <a:pt x="286" y="335"/>
                    </a:lnTo>
                    <a:lnTo>
                      <a:pt x="280" y="333"/>
                    </a:lnTo>
                    <a:lnTo>
                      <a:pt x="281" y="330"/>
                    </a:lnTo>
                    <a:lnTo>
                      <a:pt x="287" y="327"/>
                    </a:lnTo>
                    <a:lnTo>
                      <a:pt x="287" y="324"/>
                    </a:lnTo>
                    <a:lnTo>
                      <a:pt x="274" y="322"/>
                    </a:lnTo>
                    <a:lnTo>
                      <a:pt x="270" y="320"/>
                    </a:lnTo>
                    <a:lnTo>
                      <a:pt x="262" y="321"/>
                    </a:lnTo>
                    <a:lnTo>
                      <a:pt x="259" y="315"/>
                    </a:lnTo>
                    <a:lnTo>
                      <a:pt x="253" y="316"/>
                    </a:lnTo>
                    <a:lnTo>
                      <a:pt x="246" y="325"/>
                    </a:lnTo>
                    <a:lnTo>
                      <a:pt x="240" y="326"/>
                    </a:lnTo>
                    <a:lnTo>
                      <a:pt x="237" y="323"/>
                    </a:lnTo>
                    <a:lnTo>
                      <a:pt x="235" y="326"/>
                    </a:lnTo>
                    <a:lnTo>
                      <a:pt x="230" y="321"/>
                    </a:lnTo>
                    <a:lnTo>
                      <a:pt x="223" y="328"/>
                    </a:lnTo>
                    <a:lnTo>
                      <a:pt x="213" y="325"/>
                    </a:lnTo>
                    <a:lnTo>
                      <a:pt x="208" y="319"/>
                    </a:lnTo>
                    <a:lnTo>
                      <a:pt x="203" y="318"/>
                    </a:lnTo>
                    <a:lnTo>
                      <a:pt x="197" y="321"/>
                    </a:lnTo>
                    <a:lnTo>
                      <a:pt x="188" y="322"/>
                    </a:lnTo>
                    <a:lnTo>
                      <a:pt x="184" y="317"/>
                    </a:lnTo>
                    <a:lnTo>
                      <a:pt x="178" y="322"/>
                    </a:lnTo>
                    <a:lnTo>
                      <a:pt x="174" y="313"/>
                    </a:lnTo>
                    <a:lnTo>
                      <a:pt x="170" y="315"/>
                    </a:lnTo>
                    <a:lnTo>
                      <a:pt x="155" y="306"/>
                    </a:lnTo>
                    <a:lnTo>
                      <a:pt x="158" y="301"/>
                    </a:lnTo>
                    <a:lnTo>
                      <a:pt x="152" y="300"/>
                    </a:lnTo>
                    <a:lnTo>
                      <a:pt x="150" y="297"/>
                    </a:lnTo>
                    <a:lnTo>
                      <a:pt x="141" y="295"/>
                    </a:lnTo>
                    <a:lnTo>
                      <a:pt x="135" y="295"/>
                    </a:lnTo>
                    <a:lnTo>
                      <a:pt x="137" y="290"/>
                    </a:lnTo>
                    <a:lnTo>
                      <a:pt x="135" y="283"/>
                    </a:lnTo>
                    <a:lnTo>
                      <a:pt x="137" y="281"/>
                    </a:lnTo>
                    <a:lnTo>
                      <a:pt x="134" y="273"/>
                    </a:lnTo>
                    <a:lnTo>
                      <a:pt x="128" y="267"/>
                    </a:lnTo>
                    <a:lnTo>
                      <a:pt x="131" y="255"/>
                    </a:lnTo>
                    <a:lnTo>
                      <a:pt x="137" y="257"/>
                    </a:lnTo>
                    <a:lnTo>
                      <a:pt x="141" y="241"/>
                    </a:lnTo>
                    <a:lnTo>
                      <a:pt x="135" y="236"/>
                    </a:lnTo>
                    <a:lnTo>
                      <a:pt x="125" y="232"/>
                    </a:lnTo>
                    <a:lnTo>
                      <a:pt x="124" y="235"/>
                    </a:lnTo>
                    <a:lnTo>
                      <a:pt x="115" y="238"/>
                    </a:lnTo>
                    <a:lnTo>
                      <a:pt x="110" y="237"/>
                    </a:lnTo>
                    <a:lnTo>
                      <a:pt x="106" y="230"/>
                    </a:lnTo>
                    <a:lnTo>
                      <a:pt x="94" y="229"/>
                    </a:lnTo>
                    <a:lnTo>
                      <a:pt x="93" y="232"/>
                    </a:lnTo>
                    <a:lnTo>
                      <a:pt x="87" y="233"/>
                    </a:lnTo>
                    <a:lnTo>
                      <a:pt x="83" y="229"/>
                    </a:lnTo>
                    <a:lnTo>
                      <a:pt x="72" y="223"/>
                    </a:lnTo>
                    <a:lnTo>
                      <a:pt x="67" y="224"/>
                    </a:lnTo>
                    <a:lnTo>
                      <a:pt x="65" y="216"/>
                    </a:lnTo>
                    <a:lnTo>
                      <a:pt x="64" y="213"/>
                    </a:lnTo>
                    <a:lnTo>
                      <a:pt x="68" y="208"/>
                    </a:lnTo>
                    <a:lnTo>
                      <a:pt x="74" y="204"/>
                    </a:lnTo>
                    <a:lnTo>
                      <a:pt x="78" y="198"/>
                    </a:lnTo>
                    <a:lnTo>
                      <a:pt x="84" y="193"/>
                    </a:lnTo>
                    <a:lnTo>
                      <a:pt x="92" y="196"/>
                    </a:lnTo>
                    <a:lnTo>
                      <a:pt x="94" y="198"/>
                    </a:lnTo>
                    <a:lnTo>
                      <a:pt x="102" y="190"/>
                    </a:lnTo>
                    <a:lnTo>
                      <a:pt x="100" y="188"/>
                    </a:lnTo>
                    <a:lnTo>
                      <a:pt x="103" y="180"/>
                    </a:lnTo>
                    <a:lnTo>
                      <a:pt x="102" y="175"/>
                    </a:lnTo>
                    <a:lnTo>
                      <a:pt x="105" y="173"/>
                    </a:lnTo>
                    <a:lnTo>
                      <a:pt x="99" y="160"/>
                    </a:lnTo>
                    <a:lnTo>
                      <a:pt x="93" y="152"/>
                    </a:lnTo>
                    <a:lnTo>
                      <a:pt x="88" y="153"/>
                    </a:lnTo>
                    <a:lnTo>
                      <a:pt x="87" y="158"/>
                    </a:lnTo>
                    <a:lnTo>
                      <a:pt x="78" y="156"/>
                    </a:lnTo>
                    <a:lnTo>
                      <a:pt x="73" y="159"/>
                    </a:lnTo>
                    <a:lnTo>
                      <a:pt x="70" y="152"/>
                    </a:lnTo>
                    <a:lnTo>
                      <a:pt x="64" y="153"/>
                    </a:lnTo>
                    <a:lnTo>
                      <a:pt x="62" y="160"/>
                    </a:lnTo>
                    <a:lnTo>
                      <a:pt x="57" y="159"/>
                    </a:lnTo>
                    <a:lnTo>
                      <a:pt x="51" y="153"/>
                    </a:lnTo>
                    <a:lnTo>
                      <a:pt x="48" y="156"/>
                    </a:lnTo>
                    <a:lnTo>
                      <a:pt x="43" y="150"/>
                    </a:lnTo>
                    <a:lnTo>
                      <a:pt x="46" y="148"/>
                    </a:lnTo>
                    <a:lnTo>
                      <a:pt x="43" y="142"/>
                    </a:lnTo>
                    <a:lnTo>
                      <a:pt x="44" y="139"/>
                    </a:lnTo>
                    <a:lnTo>
                      <a:pt x="34" y="132"/>
                    </a:lnTo>
                    <a:lnTo>
                      <a:pt x="30" y="133"/>
                    </a:lnTo>
                    <a:lnTo>
                      <a:pt x="16" y="130"/>
                    </a:lnTo>
                    <a:lnTo>
                      <a:pt x="13" y="132"/>
                    </a:lnTo>
                    <a:lnTo>
                      <a:pt x="13" y="140"/>
                    </a:lnTo>
                    <a:lnTo>
                      <a:pt x="8" y="136"/>
                    </a:lnTo>
                    <a:lnTo>
                      <a:pt x="0" y="117"/>
                    </a:lnTo>
                    <a:lnTo>
                      <a:pt x="3" y="112"/>
                    </a:lnTo>
                    <a:lnTo>
                      <a:pt x="14" y="120"/>
                    </a:lnTo>
                    <a:lnTo>
                      <a:pt x="22" y="115"/>
                    </a:lnTo>
                    <a:lnTo>
                      <a:pt x="24" y="111"/>
                    </a:lnTo>
                    <a:lnTo>
                      <a:pt x="34" y="108"/>
                    </a:lnTo>
                    <a:lnTo>
                      <a:pt x="34" y="102"/>
                    </a:lnTo>
                    <a:lnTo>
                      <a:pt x="40" y="96"/>
                    </a:lnTo>
                    <a:lnTo>
                      <a:pt x="44" y="94"/>
                    </a:lnTo>
                    <a:lnTo>
                      <a:pt x="48" y="98"/>
                    </a:lnTo>
                    <a:lnTo>
                      <a:pt x="58" y="98"/>
                    </a:lnTo>
                    <a:lnTo>
                      <a:pt x="63" y="107"/>
                    </a:lnTo>
                    <a:lnTo>
                      <a:pt x="68" y="107"/>
                    </a:lnTo>
                    <a:lnTo>
                      <a:pt x="79" y="113"/>
                    </a:lnTo>
                    <a:lnTo>
                      <a:pt x="89" y="113"/>
                    </a:lnTo>
                    <a:lnTo>
                      <a:pt x="94" y="118"/>
                    </a:lnTo>
                    <a:lnTo>
                      <a:pt x="96" y="115"/>
                    </a:lnTo>
                    <a:lnTo>
                      <a:pt x="104" y="109"/>
                    </a:lnTo>
                    <a:lnTo>
                      <a:pt x="105" y="104"/>
                    </a:lnTo>
                    <a:lnTo>
                      <a:pt x="102" y="97"/>
                    </a:lnTo>
                    <a:lnTo>
                      <a:pt x="106" y="95"/>
                    </a:lnTo>
                    <a:lnTo>
                      <a:pt x="112" y="95"/>
                    </a:lnTo>
                    <a:lnTo>
                      <a:pt x="129" y="88"/>
                    </a:lnTo>
                    <a:lnTo>
                      <a:pt x="133" y="83"/>
                    </a:lnTo>
                    <a:lnTo>
                      <a:pt x="148" y="81"/>
                    </a:lnTo>
                    <a:lnTo>
                      <a:pt x="150" y="77"/>
                    </a:lnTo>
                    <a:lnTo>
                      <a:pt x="153" y="78"/>
                    </a:lnTo>
                    <a:lnTo>
                      <a:pt x="155" y="70"/>
                    </a:lnTo>
                    <a:lnTo>
                      <a:pt x="152" y="65"/>
                    </a:lnTo>
                    <a:lnTo>
                      <a:pt x="159" y="56"/>
                    </a:lnTo>
                    <a:lnTo>
                      <a:pt x="169" y="52"/>
                    </a:lnTo>
                    <a:lnTo>
                      <a:pt x="169" y="56"/>
                    </a:lnTo>
                    <a:lnTo>
                      <a:pt x="175" y="60"/>
                    </a:lnTo>
                    <a:lnTo>
                      <a:pt x="174" y="66"/>
                    </a:lnTo>
                    <a:lnTo>
                      <a:pt x="181" y="67"/>
                    </a:lnTo>
                    <a:lnTo>
                      <a:pt x="181" y="74"/>
                    </a:lnTo>
                    <a:lnTo>
                      <a:pt x="186" y="79"/>
                    </a:lnTo>
                    <a:lnTo>
                      <a:pt x="192" y="76"/>
                    </a:lnTo>
                    <a:lnTo>
                      <a:pt x="198" y="79"/>
                    </a:lnTo>
                    <a:lnTo>
                      <a:pt x="200" y="77"/>
                    </a:lnTo>
                    <a:lnTo>
                      <a:pt x="204" y="85"/>
                    </a:lnTo>
                    <a:lnTo>
                      <a:pt x="216" y="80"/>
                    </a:lnTo>
                    <a:lnTo>
                      <a:pt x="223" y="80"/>
                    </a:lnTo>
                    <a:lnTo>
                      <a:pt x="228" y="63"/>
                    </a:lnTo>
                    <a:lnTo>
                      <a:pt x="235" y="58"/>
                    </a:lnTo>
                    <a:lnTo>
                      <a:pt x="241" y="64"/>
                    </a:lnTo>
                    <a:lnTo>
                      <a:pt x="246" y="63"/>
                    </a:lnTo>
                    <a:lnTo>
                      <a:pt x="254" y="71"/>
                    </a:lnTo>
                    <a:lnTo>
                      <a:pt x="253" y="62"/>
                    </a:lnTo>
                    <a:lnTo>
                      <a:pt x="258" y="58"/>
                    </a:lnTo>
                    <a:lnTo>
                      <a:pt x="257" y="54"/>
                    </a:lnTo>
                    <a:lnTo>
                      <a:pt x="263" y="51"/>
                    </a:lnTo>
                    <a:lnTo>
                      <a:pt x="266" y="58"/>
                    </a:lnTo>
                    <a:lnTo>
                      <a:pt x="274" y="56"/>
                    </a:lnTo>
                    <a:lnTo>
                      <a:pt x="280" y="59"/>
                    </a:lnTo>
                    <a:lnTo>
                      <a:pt x="282" y="44"/>
                    </a:lnTo>
                    <a:lnTo>
                      <a:pt x="284" y="39"/>
                    </a:lnTo>
                    <a:lnTo>
                      <a:pt x="290" y="44"/>
                    </a:lnTo>
                    <a:lnTo>
                      <a:pt x="295" y="45"/>
                    </a:lnTo>
                    <a:lnTo>
                      <a:pt x="304" y="30"/>
                    </a:lnTo>
                    <a:lnTo>
                      <a:pt x="303" y="28"/>
                    </a:lnTo>
                    <a:lnTo>
                      <a:pt x="307" y="24"/>
                    </a:lnTo>
                    <a:lnTo>
                      <a:pt x="309" y="26"/>
                    </a:lnTo>
                    <a:lnTo>
                      <a:pt x="317" y="22"/>
                    </a:lnTo>
                    <a:lnTo>
                      <a:pt x="322" y="25"/>
                    </a:lnTo>
                    <a:lnTo>
                      <a:pt x="318" y="34"/>
                    </a:lnTo>
                    <a:lnTo>
                      <a:pt x="326" y="35"/>
                    </a:lnTo>
                    <a:lnTo>
                      <a:pt x="328" y="32"/>
                    </a:lnTo>
                    <a:lnTo>
                      <a:pt x="326" y="26"/>
                    </a:lnTo>
                    <a:lnTo>
                      <a:pt x="331" y="23"/>
                    </a:lnTo>
                    <a:lnTo>
                      <a:pt x="333" y="15"/>
                    </a:lnTo>
                    <a:lnTo>
                      <a:pt x="337" y="12"/>
                    </a:lnTo>
                    <a:lnTo>
                      <a:pt x="344" y="14"/>
                    </a:lnTo>
                    <a:lnTo>
                      <a:pt x="343" y="22"/>
                    </a:lnTo>
                    <a:lnTo>
                      <a:pt x="354" y="24"/>
                    </a:lnTo>
                    <a:lnTo>
                      <a:pt x="354" y="28"/>
                    </a:lnTo>
                    <a:lnTo>
                      <a:pt x="359" y="27"/>
                    </a:lnTo>
                    <a:lnTo>
                      <a:pt x="362" y="19"/>
                    </a:lnTo>
                    <a:lnTo>
                      <a:pt x="373" y="10"/>
                    </a:lnTo>
                    <a:lnTo>
                      <a:pt x="377" y="3"/>
                    </a:lnTo>
                    <a:lnTo>
                      <a:pt x="386" y="9"/>
                    </a:lnTo>
                    <a:lnTo>
                      <a:pt x="397" y="6"/>
                    </a:lnTo>
                    <a:lnTo>
                      <a:pt x="397" y="0"/>
                    </a:lnTo>
                    <a:lnTo>
                      <a:pt x="406" y="4"/>
                    </a:lnTo>
                    <a:lnTo>
                      <a:pt x="413" y="4"/>
                    </a:lnTo>
                    <a:lnTo>
                      <a:pt x="418" y="7"/>
                    </a:lnTo>
                    <a:lnTo>
                      <a:pt x="417" y="19"/>
                    </a:lnTo>
                    <a:lnTo>
                      <a:pt x="413" y="28"/>
                    </a:lnTo>
                    <a:lnTo>
                      <a:pt x="416" y="35"/>
                    </a:lnTo>
                    <a:lnTo>
                      <a:pt x="422" y="32"/>
                    </a:lnTo>
                    <a:lnTo>
                      <a:pt x="428" y="33"/>
                    </a:lnTo>
                    <a:lnTo>
                      <a:pt x="428" y="41"/>
                    </a:lnTo>
                    <a:lnTo>
                      <a:pt x="419" y="45"/>
                    </a:lnTo>
                    <a:lnTo>
                      <a:pt x="422" y="53"/>
                    </a:lnTo>
                    <a:lnTo>
                      <a:pt x="419" y="63"/>
                    </a:lnTo>
                    <a:lnTo>
                      <a:pt x="407" y="74"/>
                    </a:lnTo>
                    <a:lnTo>
                      <a:pt x="408" y="79"/>
                    </a:lnTo>
                    <a:lnTo>
                      <a:pt x="401" y="83"/>
                    </a:lnTo>
                    <a:lnTo>
                      <a:pt x="398" y="91"/>
                    </a:lnTo>
                    <a:lnTo>
                      <a:pt x="401" y="99"/>
                    </a:lnTo>
                    <a:lnTo>
                      <a:pt x="407" y="98"/>
                    </a:lnTo>
                    <a:lnTo>
                      <a:pt x="407" y="91"/>
                    </a:lnTo>
                    <a:lnTo>
                      <a:pt x="413" y="89"/>
                    </a:lnTo>
                    <a:lnTo>
                      <a:pt x="417" y="83"/>
                    </a:lnTo>
                    <a:lnTo>
                      <a:pt x="420" y="87"/>
                    </a:lnTo>
                    <a:lnTo>
                      <a:pt x="428" y="87"/>
                    </a:lnTo>
                    <a:lnTo>
                      <a:pt x="429" y="92"/>
                    </a:lnTo>
                    <a:lnTo>
                      <a:pt x="427" y="96"/>
                    </a:lnTo>
                    <a:lnTo>
                      <a:pt x="430" y="99"/>
                    </a:lnTo>
                    <a:lnTo>
                      <a:pt x="428" y="104"/>
                    </a:lnTo>
                    <a:lnTo>
                      <a:pt x="430" y="107"/>
                    </a:lnTo>
                    <a:lnTo>
                      <a:pt x="427" y="115"/>
                    </a:lnTo>
                    <a:lnTo>
                      <a:pt x="435" y="118"/>
                    </a:lnTo>
                    <a:lnTo>
                      <a:pt x="443" y="109"/>
                    </a:lnTo>
                    <a:lnTo>
                      <a:pt x="449" y="108"/>
                    </a:lnTo>
                    <a:lnTo>
                      <a:pt x="464" y="111"/>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31" name="Freeform 21"/>
              <p:cNvSpPr>
                <a:spLocks/>
              </p:cNvSpPr>
              <p:nvPr/>
            </p:nvSpPr>
            <p:spPr bwMode="auto">
              <a:xfrm>
                <a:off x="5220052" y="4744590"/>
                <a:ext cx="852907" cy="741050"/>
              </a:xfrm>
              <a:custGeom>
                <a:avLst/>
                <a:gdLst>
                  <a:gd name="T0" fmla="*/ 351 w 366"/>
                  <a:gd name="T1" fmla="*/ 78 h 318"/>
                  <a:gd name="T2" fmla="*/ 360 w 366"/>
                  <a:gd name="T3" fmla="*/ 108 h 318"/>
                  <a:gd name="T4" fmla="*/ 344 w 366"/>
                  <a:gd name="T5" fmla="*/ 124 h 318"/>
                  <a:gd name="T6" fmla="*/ 326 w 366"/>
                  <a:gd name="T7" fmla="*/ 144 h 318"/>
                  <a:gd name="T8" fmla="*/ 339 w 366"/>
                  <a:gd name="T9" fmla="*/ 146 h 318"/>
                  <a:gd name="T10" fmla="*/ 361 w 366"/>
                  <a:gd name="T11" fmla="*/ 151 h 318"/>
                  <a:gd name="T12" fmla="*/ 363 w 366"/>
                  <a:gd name="T13" fmla="*/ 171 h 318"/>
                  <a:gd name="T14" fmla="*/ 352 w 366"/>
                  <a:gd name="T15" fmla="*/ 194 h 318"/>
                  <a:gd name="T16" fmla="*/ 363 w 366"/>
                  <a:gd name="T17" fmla="*/ 216 h 318"/>
                  <a:gd name="T18" fmla="*/ 349 w 366"/>
                  <a:gd name="T19" fmla="*/ 243 h 318"/>
                  <a:gd name="T20" fmla="*/ 334 w 366"/>
                  <a:gd name="T21" fmla="*/ 257 h 318"/>
                  <a:gd name="T22" fmla="*/ 311 w 366"/>
                  <a:gd name="T23" fmla="*/ 252 h 318"/>
                  <a:gd name="T24" fmla="*/ 300 w 366"/>
                  <a:gd name="T25" fmla="*/ 261 h 318"/>
                  <a:gd name="T26" fmla="*/ 277 w 366"/>
                  <a:gd name="T27" fmla="*/ 278 h 318"/>
                  <a:gd name="T28" fmla="*/ 252 w 366"/>
                  <a:gd name="T29" fmla="*/ 277 h 318"/>
                  <a:gd name="T30" fmla="*/ 235 w 366"/>
                  <a:gd name="T31" fmla="*/ 265 h 318"/>
                  <a:gd name="T32" fmla="*/ 223 w 366"/>
                  <a:gd name="T33" fmla="*/ 250 h 318"/>
                  <a:gd name="T34" fmla="*/ 207 w 366"/>
                  <a:gd name="T35" fmla="*/ 276 h 318"/>
                  <a:gd name="T36" fmla="*/ 183 w 366"/>
                  <a:gd name="T37" fmla="*/ 286 h 318"/>
                  <a:gd name="T38" fmla="*/ 159 w 366"/>
                  <a:gd name="T39" fmla="*/ 302 h 318"/>
                  <a:gd name="T40" fmla="*/ 143 w 366"/>
                  <a:gd name="T41" fmla="*/ 311 h 318"/>
                  <a:gd name="T42" fmla="*/ 112 w 366"/>
                  <a:gd name="T43" fmla="*/ 296 h 318"/>
                  <a:gd name="T44" fmla="*/ 88 w 366"/>
                  <a:gd name="T45" fmla="*/ 300 h 318"/>
                  <a:gd name="T46" fmla="*/ 68 w 366"/>
                  <a:gd name="T47" fmla="*/ 318 h 318"/>
                  <a:gd name="T48" fmla="*/ 65 w 366"/>
                  <a:gd name="T49" fmla="*/ 287 h 318"/>
                  <a:gd name="T50" fmla="*/ 57 w 366"/>
                  <a:gd name="T51" fmla="*/ 264 h 318"/>
                  <a:gd name="T52" fmla="*/ 44 w 366"/>
                  <a:gd name="T53" fmla="*/ 250 h 318"/>
                  <a:gd name="T54" fmla="*/ 52 w 366"/>
                  <a:gd name="T55" fmla="*/ 219 h 318"/>
                  <a:gd name="T56" fmla="*/ 58 w 366"/>
                  <a:gd name="T57" fmla="*/ 183 h 318"/>
                  <a:gd name="T58" fmla="*/ 32 w 366"/>
                  <a:gd name="T59" fmla="*/ 179 h 318"/>
                  <a:gd name="T60" fmla="*/ 6 w 366"/>
                  <a:gd name="T61" fmla="*/ 168 h 318"/>
                  <a:gd name="T62" fmla="*/ 2 w 366"/>
                  <a:gd name="T63" fmla="*/ 147 h 318"/>
                  <a:gd name="T64" fmla="*/ 20 w 366"/>
                  <a:gd name="T65" fmla="*/ 124 h 318"/>
                  <a:gd name="T66" fmla="*/ 40 w 366"/>
                  <a:gd name="T67" fmla="*/ 133 h 318"/>
                  <a:gd name="T68" fmla="*/ 62 w 366"/>
                  <a:gd name="T69" fmla="*/ 133 h 318"/>
                  <a:gd name="T70" fmla="*/ 100 w 366"/>
                  <a:gd name="T71" fmla="*/ 125 h 318"/>
                  <a:gd name="T72" fmla="*/ 110 w 366"/>
                  <a:gd name="T73" fmla="*/ 102 h 318"/>
                  <a:gd name="T74" fmla="*/ 133 w 366"/>
                  <a:gd name="T75" fmla="*/ 105 h 318"/>
                  <a:gd name="T76" fmla="*/ 168 w 366"/>
                  <a:gd name="T77" fmla="*/ 98 h 318"/>
                  <a:gd name="T78" fmla="*/ 155 w 366"/>
                  <a:gd name="T79" fmla="*/ 74 h 318"/>
                  <a:gd name="T80" fmla="*/ 134 w 366"/>
                  <a:gd name="T81" fmla="*/ 62 h 318"/>
                  <a:gd name="T82" fmla="*/ 125 w 366"/>
                  <a:gd name="T83" fmla="*/ 49 h 318"/>
                  <a:gd name="T84" fmla="*/ 157 w 366"/>
                  <a:gd name="T85" fmla="*/ 42 h 318"/>
                  <a:gd name="T86" fmla="*/ 176 w 366"/>
                  <a:gd name="T87" fmla="*/ 44 h 318"/>
                  <a:gd name="T88" fmla="*/ 185 w 366"/>
                  <a:gd name="T89" fmla="*/ 38 h 318"/>
                  <a:gd name="T90" fmla="*/ 200 w 366"/>
                  <a:gd name="T91" fmla="*/ 41 h 318"/>
                  <a:gd name="T92" fmla="*/ 207 w 366"/>
                  <a:gd name="T93" fmla="*/ 31 h 318"/>
                  <a:gd name="T94" fmla="*/ 222 w 366"/>
                  <a:gd name="T95" fmla="*/ 31 h 318"/>
                  <a:gd name="T96" fmla="*/ 234 w 366"/>
                  <a:gd name="T97" fmla="*/ 9 h 318"/>
                  <a:gd name="T98" fmla="*/ 252 w 366"/>
                  <a:gd name="T99" fmla="*/ 5 h 318"/>
                  <a:gd name="T100" fmla="*/ 262 w 366"/>
                  <a:gd name="T101" fmla="*/ 18 h 318"/>
                  <a:gd name="T102" fmla="*/ 285 w 366"/>
                  <a:gd name="T103" fmla="*/ 13 h 318"/>
                  <a:gd name="T104" fmla="*/ 294 w 366"/>
                  <a:gd name="T105" fmla="*/ 31 h 318"/>
                  <a:gd name="T106" fmla="*/ 309 w 366"/>
                  <a:gd name="T107" fmla="*/ 41 h 318"/>
                  <a:gd name="T108" fmla="*/ 310 w 366"/>
                  <a:gd name="T109" fmla="*/ 62 h 318"/>
                  <a:gd name="T110" fmla="*/ 318 w 366"/>
                  <a:gd name="T111" fmla="*/ 70 h 318"/>
                  <a:gd name="T112" fmla="*/ 341 w 366"/>
                  <a:gd name="T113" fmla="*/ 5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6" h="318">
                    <a:moveTo>
                      <a:pt x="349" y="51"/>
                    </a:moveTo>
                    <a:lnTo>
                      <a:pt x="349" y="64"/>
                    </a:lnTo>
                    <a:lnTo>
                      <a:pt x="356" y="67"/>
                    </a:lnTo>
                    <a:lnTo>
                      <a:pt x="351" y="78"/>
                    </a:lnTo>
                    <a:lnTo>
                      <a:pt x="355" y="83"/>
                    </a:lnTo>
                    <a:lnTo>
                      <a:pt x="350" y="88"/>
                    </a:lnTo>
                    <a:lnTo>
                      <a:pt x="352" y="101"/>
                    </a:lnTo>
                    <a:lnTo>
                      <a:pt x="360" y="108"/>
                    </a:lnTo>
                    <a:lnTo>
                      <a:pt x="360" y="115"/>
                    </a:lnTo>
                    <a:lnTo>
                      <a:pt x="350" y="122"/>
                    </a:lnTo>
                    <a:lnTo>
                      <a:pt x="350" y="126"/>
                    </a:lnTo>
                    <a:lnTo>
                      <a:pt x="344" y="124"/>
                    </a:lnTo>
                    <a:lnTo>
                      <a:pt x="340" y="126"/>
                    </a:lnTo>
                    <a:lnTo>
                      <a:pt x="335" y="135"/>
                    </a:lnTo>
                    <a:lnTo>
                      <a:pt x="326" y="140"/>
                    </a:lnTo>
                    <a:lnTo>
                      <a:pt x="326" y="144"/>
                    </a:lnTo>
                    <a:lnTo>
                      <a:pt x="321" y="151"/>
                    </a:lnTo>
                    <a:lnTo>
                      <a:pt x="324" y="155"/>
                    </a:lnTo>
                    <a:lnTo>
                      <a:pt x="333" y="148"/>
                    </a:lnTo>
                    <a:lnTo>
                      <a:pt x="339" y="146"/>
                    </a:lnTo>
                    <a:lnTo>
                      <a:pt x="342" y="150"/>
                    </a:lnTo>
                    <a:lnTo>
                      <a:pt x="346" y="144"/>
                    </a:lnTo>
                    <a:lnTo>
                      <a:pt x="356" y="144"/>
                    </a:lnTo>
                    <a:lnTo>
                      <a:pt x="361" y="151"/>
                    </a:lnTo>
                    <a:lnTo>
                      <a:pt x="363" y="150"/>
                    </a:lnTo>
                    <a:lnTo>
                      <a:pt x="366" y="159"/>
                    </a:lnTo>
                    <a:lnTo>
                      <a:pt x="363" y="163"/>
                    </a:lnTo>
                    <a:lnTo>
                      <a:pt x="363" y="171"/>
                    </a:lnTo>
                    <a:lnTo>
                      <a:pt x="358" y="172"/>
                    </a:lnTo>
                    <a:lnTo>
                      <a:pt x="352" y="179"/>
                    </a:lnTo>
                    <a:lnTo>
                      <a:pt x="357" y="187"/>
                    </a:lnTo>
                    <a:lnTo>
                      <a:pt x="352" y="194"/>
                    </a:lnTo>
                    <a:lnTo>
                      <a:pt x="350" y="204"/>
                    </a:lnTo>
                    <a:lnTo>
                      <a:pt x="360" y="205"/>
                    </a:lnTo>
                    <a:lnTo>
                      <a:pt x="359" y="211"/>
                    </a:lnTo>
                    <a:lnTo>
                      <a:pt x="363" y="216"/>
                    </a:lnTo>
                    <a:lnTo>
                      <a:pt x="361" y="222"/>
                    </a:lnTo>
                    <a:lnTo>
                      <a:pt x="357" y="226"/>
                    </a:lnTo>
                    <a:lnTo>
                      <a:pt x="358" y="228"/>
                    </a:lnTo>
                    <a:lnTo>
                      <a:pt x="349" y="243"/>
                    </a:lnTo>
                    <a:lnTo>
                      <a:pt x="344" y="242"/>
                    </a:lnTo>
                    <a:lnTo>
                      <a:pt x="338" y="237"/>
                    </a:lnTo>
                    <a:lnTo>
                      <a:pt x="336" y="242"/>
                    </a:lnTo>
                    <a:lnTo>
                      <a:pt x="334" y="257"/>
                    </a:lnTo>
                    <a:lnTo>
                      <a:pt x="328" y="254"/>
                    </a:lnTo>
                    <a:lnTo>
                      <a:pt x="320" y="256"/>
                    </a:lnTo>
                    <a:lnTo>
                      <a:pt x="317" y="249"/>
                    </a:lnTo>
                    <a:lnTo>
                      <a:pt x="311" y="252"/>
                    </a:lnTo>
                    <a:lnTo>
                      <a:pt x="312" y="256"/>
                    </a:lnTo>
                    <a:lnTo>
                      <a:pt x="307" y="260"/>
                    </a:lnTo>
                    <a:lnTo>
                      <a:pt x="308" y="269"/>
                    </a:lnTo>
                    <a:lnTo>
                      <a:pt x="300" y="261"/>
                    </a:lnTo>
                    <a:lnTo>
                      <a:pt x="295" y="262"/>
                    </a:lnTo>
                    <a:lnTo>
                      <a:pt x="289" y="256"/>
                    </a:lnTo>
                    <a:lnTo>
                      <a:pt x="282" y="261"/>
                    </a:lnTo>
                    <a:lnTo>
                      <a:pt x="277" y="278"/>
                    </a:lnTo>
                    <a:lnTo>
                      <a:pt x="270" y="278"/>
                    </a:lnTo>
                    <a:lnTo>
                      <a:pt x="258" y="283"/>
                    </a:lnTo>
                    <a:lnTo>
                      <a:pt x="254" y="275"/>
                    </a:lnTo>
                    <a:lnTo>
                      <a:pt x="252" y="277"/>
                    </a:lnTo>
                    <a:lnTo>
                      <a:pt x="246" y="274"/>
                    </a:lnTo>
                    <a:lnTo>
                      <a:pt x="240" y="277"/>
                    </a:lnTo>
                    <a:lnTo>
                      <a:pt x="235" y="272"/>
                    </a:lnTo>
                    <a:lnTo>
                      <a:pt x="235" y="265"/>
                    </a:lnTo>
                    <a:lnTo>
                      <a:pt x="228" y="264"/>
                    </a:lnTo>
                    <a:lnTo>
                      <a:pt x="229" y="258"/>
                    </a:lnTo>
                    <a:lnTo>
                      <a:pt x="223" y="254"/>
                    </a:lnTo>
                    <a:lnTo>
                      <a:pt x="223" y="250"/>
                    </a:lnTo>
                    <a:lnTo>
                      <a:pt x="213" y="254"/>
                    </a:lnTo>
                    <a:lnTo>
                      <a:pt x="206" y="263"/>
                    </a:lnTo>
                    <a:lnTo>
                      <a:pt x="209" y="268"/>
                    </a:lnTo>
                    <a:lnTo>
                      <a:pt x="207" y="276"/>
                    </a:lnTo>
                    <a:lnTo>
                      <a:pt x="204" y="275"/>
                    </a:lnTo>
                    <a:lnTo>
                      <a:pt x="202" y="279"/>
                    </a:lnTo>
                    <a:lnTo>
                      <a:pt x="187" y="281"/>
                    </a:lnTo>
                    <a:lnTo>
                      <a:pt x="183" y="286"/>
                    </a:lnTo>
                    <a:lnTo>
                      <a:pt x="166" y="293"/>
                    </a:lnTo>
                    <a:lnTo>
                      <a:pt x="160" y="293"/>
                    </a:lnTo>
                    <a:lnTo>
                      <a:pt x="156" y="295"/>
                    </a:lnTo>
                    <a:lnTo>
                      <a:pt x="159" y="302"/>
                    </a:lnTo>
                    <a:lnTo>
                      <a:pt x="158" y="307"/>
                    </a:lnTo>
                    <a:lnTo>
                      <a:pt x="150" y="313"/>
                    </a:lnTo>
                    <a:lnTo>
                      <a:pt x="148" y="316"/>
                    </a:lnTo>
                    <a:lnTo>
                      <a:pt x="143" y="311"/>
                    </a:lnTo>
                    <a:lnTo>
                      <a:pt x="133" y="311"/>
                    </a:lnTo>
                    <a:lnTo>
                      <a:pt x="122" y="305"/>
                    </a:lnTo>
                    <a:lnTo>
                      <a:pt x="117" y="305"/>
                    </a:lnTo>
                    <a:lnTo>
                      <a:pt x="112" y="296"/>
                    </a:lnTo>
                    <a:lnTo>
                      <a:pt x="102" y="296"/>
                    </a:lnTo>
                    <a:lnTo>
                      <a:pt x="98" y="292"/>
                    </a:lnTo>
                    <a:lnTo>
                      <a:pt x="94" y="294"/>
                    </a:lnTo>
                    <a:lnTo>
                      <a:pt x="88" y="300"/>
                    </a:lnTo>
                    <a:lnTo>
                      <a:pt x="88" y="306"/>
                    </a:lnTo>
                    <a:lnTo>
                      <a:pt x="78" y="309"/>
                    </a:lnTo>
                    <a:lnTo>
                      <a:pt x="76" y="313"/>
                    </a:lnTo>
                    <a:lnTo>
                      <a:pt x="68" y="318"/>
                    </a:lnTo>
                    <a:lnTo>
                      <a:pt x="57" y="310"/>
                    </a:lnTo>
                    <a:lnTo>
                      <a:pt x="58" y="304"/>
                    </a:lnTo>
                    <a:lnTo>
                      <a:pt x="68" y="292"/>
                    </a:lnTo>
                    <a:lnTo>
                      <a:pt x="65" y="287"/>
                    </a:lnTo>
                    <a:lnTo>
                      <a:pt x="70" y="277"/>
                    </a:lnTo>
                    <a:lnTo>
                      <a:pt x="64" y="272"/>
                    </a:lnTo>
                    <a:lnTo>
                      <a:pt x="63" y="268"/>
                    </a:lnTo>
                    <a:lnTo>
                      <a:pt x="57" y="264"/>
                    </a:lnTo>
                    <a:lnTo>
                      <a:pt x="59" y="256"/>
                    </a:lnTo>
                    <a:lnTo>
                      <a:pt x="51" y="257"/>
                    </a:lnTo>
                    <a:lnTo>
                      <a:pt x="50" y="252"/>
                    </a:lnTo>
                    <a:lnTo>
                      <a:pt x="44" y="250"/>
                    </a:lnTo>
                    <a:lnTo>
                      <a:pt x="44" y="241"/>
                    </a:lnTo>
                    <a:lnTo>
                      <a:pt x="47" y="242"/>
                    </a:lnTo>
                    <a:lnTo>
                      <a:pt x="53" y="222"/>
                    </a:lnTo>
                    <a:lnTo>
                      <a:pt x="52" y="219"/>
                    </a:lnTo>
                    <a:lnTo>
                      <a:pt x="57" y="216"/>
                    </a:lnTo>
                    <a:lnTo>
                      <a:pt x="57" y="207"/>
                    </a:lnTo>
                    <a:lnTo>
                      <a:pt x="66" y="198"/>
                    </a:lnTo>
                    <a:lnTo>
                      <a:pt x="58" y="183"/>
                    </a:lnTo>
                    <a:lnTo>
                      <a:pt x="54" y="184"/>
                    </a:lnTo>
                    <a:lnTo>
                      <a:pt x="50" y="175"/>
                    </a:lnTo>
                    <a:lnTo>
                      <a:pt x="43" y="181"/>
                    </a:lnTo>
                    <a:lnTo>
                      <a:pt x="32" y="179"/>
                    </a:lnTo>
                    <a:lnTo>
                      <a:pt x="24" y="188"/>
                    </a:lnTo>
                    <a:lnTo>
                      <a:pt x="13" y="187"/>
                    </a:lnTo>
                    <a:lnTo>
                      <a:pt x="8" y="180"/>
                    </a:lnTo>
                    <a:lnTo>
                      <a:pt x="6" y="168"/>
                    </a:lnTo>
                    <a:lnTo>
                      <a:pt x="10" y="163"/>
                    </a:lnTo>
                    <a:lnTo>
                      <a:pt x="6" y="151"/>
                    </a:lnTo>
                    <a:lnTo>
                      <a:pt x="0" y="151"/>
                    </a:lnTo>
                    <a:lnTo>
                      <a:pt x="2" y="147"/>
                    </a:lnTo>
                    <a:lnTo>
                      <a:pt x="6" y="145"/>
                    </a:lnTo>
                    <a:lnTo>
                      <a:pt x="9" y="140"/>
                    </a:lnTo>
                    <a:lnTo>
                      <a:pt x="13" y="137"/>
                    </a:lnTo>
                    <a:lnTo>
                      <a:pt x="20" y="124"/>
                    </a:lnTo>
                    <a:lnTo>
                      <a:pt x="25" y="125"/>
                    </a:lnTo>
                    <a:lnTo>
                      <a:pt x="25" y="129"/>
                    </a:lnTo>
                    <a:lnTo>
                      <a:pt x="35" y="136"/>
                    </a:lnTo>
                    <a:lnTo>
                      <a:pt x="40" y="133"/>
                    </a:lnTo>
                    <a:lnTo>
                      <a:pt x="45" y="123"/>
                    </a:lnTo>
                    <a:lnTo>
                      <a:pt x="56" y="127"/>
                    </a:lnTo>
                    <a:lnTo>
                      <a:pt x="57" y="132"/>
                    </a:lnTo>
                    <a:lnTo>
                      <a:pt x="62" y="133"/>
                    </a:lnTo>
                    <a:lnTo>
                      <a:pt x="74" y="131"/>
                    </a:lnTo>
                    <a:lnTo>
                      <a:pt x="77" y="135"/>
                    </a:lnTo>
                    <a:lnTo>
                      <a:pt x="90" y="126"/>
                    </a:lnTo>
                    <a:lnTo>
                      <a:pt x="100" y="125"/>
                    </a:lnTo>
                    <a:lnTo>
                      <a:pt x="101" y="116"/>
                    </a:lnTo>
                    <a:lnTo>
                      <a:pt x="104" y="113"/>
                    </a:lnTo>
                    <a:lnTo>
                      <a:pt x="104" y="106"/>
                    </a:lnTo>
                    <a:lnTo>
                      <a:pt x="110" y="102"/>
                    </a:lnTo>
                    <a:lnTo>
                      <a:pt x="115" y="101"/>
                    </a:lnTo>
                    <a:lnTo>
                      <a:pt x="122" y="105"/>
                    </a:lnTo>
                    <a:lnTo>
                      <a:pt x="124" y="109"/>
                    </a:lnTo>
                    <a:lnTo>
                      <a:pt x="133" y="105"/>
                    </a:lnTo>
                    <a:lnTo>
                      <a:pt x="148" y="103"/>
                    </a:lnTo>
                    <a:lnTo>
                      <a:pt x="152" y="101"/>
                    </a:lnTo>
                    <a:lnTo>
                      <a:pt x="159" y="103"/>
                    </a:lnTo>
                    <a:lnTo>
                      <a:pt x="168" y="98"/>
                    </a:lnTo>
                    <a:lnTo>
                      <a:pt x="167" y="88"/>
                    </a:lnTo>
                    <a:lnTo>
                      <a:pt x="163" y="84"/>
                    </a:lnTo>
                    <a:lnTo>
                      <a:pt x="163" y="80"/>
                    </a:lnTo>
                    <a:lnTo>
                      <a:pt x="155" y="74"/>
                    </a:lnTo>
                    <a:lnTo>
                      <a:pt x="149" y="78"/>
                    </a:lnTo>
                    <a:lnTo>
                      <a:pt x="140" y="76"/>
                    </a:lnTo>
                    <a:lnTo>
                      <a:pt x="140" y="69"/>
                    </a:lnTo>
                    <a:lnTo>
                      <a:pt x="134" y="62"/>
                    </a:lnTo>
                    <a:lnTo>
                      <a:pt x="130" y="66"/>
                    </a:lnTo>
                    <a:lnTo>
                      <a:pt x="125" y="63"/>
                    </a:lnTo>
                    <a:lnTo>
                      <a:pt x="124" y="55"/>
                    </a:lnTo>
                    <a:lnTo>
                      <a:pt x="125" y="49"/>
                    </a:lnTo>
                    <a:lnTo>
                      <a:pt x="131" y="43"/>
                    </a:lnTo>
                    <a:lnTo>
                      <a:pt x="139" y="44"/>
                    </a:lnTo>
                    <a:lnTo>
                      <a:pt x="145" y="33"/>
                    </a:lnTo>
                    <a:lnTo>
                      <a:pt x="157" y="42"/>
                    </a:lnTo>
                    <a:lnTo>
                      <a:pt x="159" y="45"/>
                    </a:lnTo>
                    <a:lnTo>
                      <a:pt x="167" y="51"/>
                    </a:lnTo>
                    <a:lnTo>
                      <a:pt x="170" y="49"/>
                    </a:lnTo>
                    <a:lnTo>
                      <a:pt x="176" y="44"/>
                    </a:lnTo>
                    <a:lnTo>
                      <a:pt x="179" y="38"/>
                    </a:lnTo>
                    <a:lnTo>
                      <a:pt x="174" y="29"/>
                    </a:lnTo>
                    <a:lnTo>
                      <a:pt x="176" y="27"/>
                    </a:lnTo>
                    <a:lnTo>
                      <a:pt x="185" y="38"/>
                    </a:lnTo>
                    <a:lnTo>
                      <a:pt x="186" y="43"/>
                    </a:lnTo>
                    <a:lnTo>
                      <a:pt x="183" y="50"/>
                    </a:lnTo>
                    <a:lnTo>
                      <a:pt x="192" y="48"/>
                    </a:lnTo>
                    <a:lnTo>
                      <a:pt x="200" y="41"/>
                    </a:lnTo>
                    <a:lnTo>
                      <a:pt x="201" y="37"/>
                    </a:lnTo>
                    <a:lnTo>
                      <a:pt x="198" y="34"/>
                    </a:lnTo>
                    <a:lnTo>
                      <a:pt x="203" y="29"/>
                    </a:lnTo>
                    <a:lnTo>
                      <a:pt x="207" y="31"/>
                    </a:lnTo>
                    <a:lnTo>
                      <a:pt x="209" y="24"/>
                    </a:lnTo>
                    <a:lnTo>
                      <a:pt x="216" y="23"/>
                    </a:lnTo>
                    <a:lnTo>
                      <a:pt x="222" y="27"/>
                    </a:lnTo>
                    <a:lnTo>
                      <a:pt x="222" y="31"/>
                    </a:lnTo>
                    <a:lnTo>
                      <a:pt x="232" y="26"/>
                    </a:lnTo>
                    <a:lnTo>
                      <a:pt x="236" y="19"/>
                    </a:lnTo>
                    <a:lnTo>
                      <a:pt x="231" y="15"/>
                    </a:lnTo>
                    <a:lnTo>
                      <a:pt x="234" y="9"/>
                    </a:lnTo>
                    <a:lnTo>
                      <a:pt x="234" y="2"/>
                    </a:lnTo>
                    <a:lnTo>
                      <a:pt x="243" y="0"/>
                    </a:lnTo>
                    <a:lnTo>
                      <a:pt x="245" y="4"/>
                    </a:lnTo>
                    <a:lnTo>
                      <a:pt x="252" y="5"/>
                    </a:lnTo>
                    <a:lnTo>
                      <a:pt x="255" y="3"/>
                    </a:lnTo>
                    <a:lnTo>
                      <a:pt x="258" y="6"/>
                    </a:lnTo>
                    <a:lnTo>
                      <a:pt x="258" y="16"/>
                    </a:lnTo>
                    <a:lnTo>
                      <a:pt x="262" y="18"/>
                    </a:lnTo>
                    <a:lnTo>
                      <a:pt x="267" y="13"/>
                    </a:lnTo>
                    <a:lnTo>
                      <a:pt x="271" y="14"/>
                    </a:lnTo>
                    <a:lnTo>
                      <a:pt x="274" y="9"/>
                    </a:lnTo>
                    <a:lnTo>
                      <a:pt x="285" y="13"/>
                    </a:lnTo>
                    <a:lnTo>
                      <a:pt x="289" y="12"/>
                    </a:lnTo>
                    <a:lnTo>
                      <a:pt x="291" y="20"/>
                    </a:lnTo>
                    <a:lnTo>
                      <a:pt x="291" y="26"/>
                    </a:lnTo>
                    <a:lnTo>
                      <a:pt x="294" y="31"/>
                    </a:lnTo>
                    <a:lnTo>
                      <a:pt x="291" y="38"/>
                    </a:lnTo>
                    <a:lnTo>
                      <a:pt x="301" y="42"/>
                    </a:lnTo>
                    <a:lnTo>
                      <a:pt x="306" y="39"/>
                    </a:lnTo>
                    <a:lnTo>
                      <a:pt x="309" y="41"/>
                    </a:lnTo>
                    <a:lnTo>
                      <a:pt x="306" y="48"/>
                    </a:lnTo>
                    <a:lnTo>
                      <a:pt x="307" y="56"/>
                    </a:lnTo>
                    <a:lnTo>
                      <a:pt x="306" y="61"/>
                    </a:lnTo>
                    <a:lnTo>
                      <a:pt x="310" y="62"/>
                    </a:lnTo>
                    <a:lnTo>
                      <a:pt x="316" y="53"/>
                    </a:lnTo>
                    <a:lnTo>
                      <a:pt x="318" y="59"/>
                    </a:lnTo>
                    <a:lnTo>
                      <a:pt x="315" y="66"/>
                    </a:lnTo>
                    <a:lnTo>
                      <a:pt x="318" y="70"/>
                    </a:lnTo>
                    <a:lnTo>
                      <a:pt x="325" y="70"/>
                    </a:lnTo>
                    <a:lnTo>
                      <a:pt x="331" y="74"/>
                    </a:lnTo>
                    <a:lnTo>
                      <a:pt x="336" y="72"/>
                    </a:lnTo>
                    <a:lnTo>
                      <a:pt x="341" y="57"/>
                    </a:lnTo>
                    <a:lnTo>
                      <a:pt x="349" y="51"/>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32" name="Freeform 22"/>
              <p:cNvSpPr>
                <a:spLocks noEditPoints="1"/>
              </p:cNvSpPr>
              <p:nvPr/>
            </p:nvSpPr>
            <p:spPr bwMode="auto">
              <a:xfrm>
                <a:off x="5933138" y="6177753"/>
                <a:ext cx="1265378" cy="1896903"/>
              </a:xfrm>
              <a:custGeom>
                <a:avLst/>
                <a:gdLst>
                  <a:gd name="T0" fmla="*/ 360 w 1335"/>
                  <a:gd name="T1" fmla="*/ 23 h 2004"/>
                  <a:gd name="T2" fmla="*/ 353 w 1335"/>
                  <a:gd name="T3" fmla="*/ 96 h 2004"/>
                  <a:gd name="T4" fmla="*/ 307 w 1335"/>
                  <a:gd name="T5" fmla="*/ 161 h 2004"/>
                  <a:gd name="T6" fmla="*/ 288 w 1335"/>
                  <a:gd name="T7" fmla="*/ 241 h 2004"/>
                  <a:gd name="T8" fmla="*/ 231 w 1335"/>
                  <a:gd name="T9" fmla="*/ 264 h 2004"/>
                  <a:gd name="T10" fmla="*/ 201 w 1335"/>
                  <a:gd name="T11" fmla="*/ 285 h 2004"/>
                  <a:gd name="T12" fmla="*/ 150 w 1335"/>
                  <a:gd name="T13" fmla="*/ 322 h 2004"/>
                  <a:gd name="T14" fmla="*/ 83 w 1335"/>
                  <a:gd name="T15" fmla="*/ 302 h 2004"/>
                  <a:gd name="T16" fmla="*/ 44 w 1335"/>
                  <a:gd name="T17" fmla="*/ 278 h 2004"/>
                  <a:gd name="T18" fmla="*/ 9 w 1335"/>
                  <a:gd name="T19" fmla="*/ 226 h 2004"/>
                  <a:gd name="T20" fmla="*/ 1 w 1335"/>
                  <a:gd name="T21" fmla="*/ 176 h 2004"/>
                  <a:gd name="T22" fmla="*/ 24 w 1335"/>
                  <a:gd name="T23" fmla="*/ 122 h 2004"/>
                  <a:gd name="T24" fmla="*/ 85 w 1335"/>
                  <a:gd name="T25" fmla="*/ 71 h 2004"/>
                  <a:gd name="T26" fmla="*/ 138 w 1335"/>
                  <a:gd name="T27" fmla="*/ 45 h 2004"/>
                  <a:gd name="T28" fmla="*/ 177 w 1335"/>
                  <a:gd name="T29" fmla="*/ 27 h 2004"/>
                  <a:gd name="T30" fmla="*/ 235 w 1335"/>
                  <a:gd name="T31" fmla="*/ 12 h 2004"/>
                  <a:gd name="T32" fmla="*/ 272 w 1335"/>
                  <a:gd name="T33" fmla="*/ 6 h 2004"/>
                  <a:gd name="T34" fmla="*/ 322 w 1335"/>
                  <a:gd name="T35" fmla="*/ 0 h 2004"/>
                  <a:gd name="T36" fmla="*/ 790 w 1335"/>
                  <a:gd name="T37" fmla="*/ 157 h 2004"/>
                  <a:gd name="T38" fmla="*/ 803 w 1335"/>
                  <a:gd name="T39" fmla="*/ 160 h 2004"/>
                  <a:gd name="T40" fmla="*/ 577 w 1335"/>
                  <a:gd name="T41" fmla="*/ 615 h 2004"/>
                  <a:gd name="T42" fmla="*/ 449 w 1335"/>
                  <a:gd name="T43" fmla="*/ 635 h 2004"/>
                  <a:gd name="T44" fmla="*/ 451 w 1335"/>
                  <a:gd name="T45" fmla="*/ 640 h 2004"/>
                  <a:gd name="T46" fmla="*/ 602 w 1335"/>
                  <a:gd name="T47" fmla="*/ 659 h 2004"/>
                  <a:gd name="T48" fmla="*/ 607 w 1335"/>
                  <a:gd name="T49" fmla="*/ 650 h 2004"/>
                  <a:gd name="T50" fmla="*/ 1314 w 1335"/>
                  <a:gd name="T51" fmla="*/ 1330 h 2004"/>
                  <a:gd name="T52" fmla="*/ 1282 w 1335"/>
                  <a:gd name="T53" fmla="*/ 1374 h 2004"/>
                  <a:gd name="T54" fmla="*/ 1271 w 1335"/>
                  <a:gd name="T55" fmla="*/ 1438 h 2004"/>
                  <a:gd name="T56" fmla="*/ 1219 w 1335"/>
                  <a:gd name="T57" fmla="*/ 1473 h 2004"/>
                  <a:gd name="T58" fmla="*/ 1183 w 1335"/>
                  <a:gd name="T59" fmla="*/ 1457 h 2004"/>
                  <a:gd name="T60" fmla="*/ 1148 w 1335"/>
                  <a:gd name="T61" fmla="*/ 1495 h 2004"/>
                  <a:gd name="T62" fmla="*/ 1165 w 1335"/>
                  <a:gd name="T63" fmla="*/ 1419 h 2004"/>
                  <a:gd name="T64" fmla="*/ 1125 w 1335"/>
                  <a:gd name="T65" fmla="*/ 1391 h 2004"/>
                  <a:gd name="T66" fmla="*/ 1165 w 1335"/>
                  <a:gd name="T67" fmla="*/ 1335 h 2004"/>
                  <a:gd name="T68" fmla="*/ 1206 w 1335"/>
                  <a:gd name="T69" fmla="*/ 1354 h 2004"/>
                  <a:gd name="T70" fmla="*/ 1243 w 1335"/>
                  <a:gd name="T71" fmla="*/ 1300 h 2004"/>
                  <a:gd name="T72" fmla="*/ 1315 w 1335"/>
                  <a:gd name="T73" fmla="*/ 1488 h 2004"/>
                  <a:gd name="T74" fmla="*/ 1335 w 1335"/>
                  <a:gd name="T75" fmla="*/ 1491 h 2004"/>
                  <a:gd name="T76" fmla="*/ 1001 w 1335"/>
                  <a:gd name="T77" fmla="*/ 1840 h 2004"/>
                  <a:gd name="T78" fmla="*/ 287 w 1335"/>
                  <a:gd name="T79" fmla="*/ 1890 h 2004"/>
                  <a:gd name="T80" fmla="*/ 297 w 1335"/>
                  <a:gd name="T81" fmla="*/ 1886 h 2004"/>
                  <a:gd name="T82" fmla="*/ 809 w 1335"/>
                  <a:gd name="T83" fmla="*/ 1968 h 2004"/>
                  <a:gd name="T84" fmla="*/ 850 w 1335"/>
                  <a:gd name="T85" fmla="*/ 1934 h 2004"/>
                  <a:gd name="T86" fmla="*/ 901 w 1335"/>
                  <a:gd name="T87" fmla="*/ 1909 h 2004"/>
                  <a:gd name="T88" fmla="*/ 875 w 1335"/>
                  <a:gd name="T89" fmla="*/ 1956 h 2004"/>
                  <a:gd name="T90" fmla="*/ 204 w 1335"/>
                  <a:gd name="T91" fmla="*/ 1927 h 2004"/>
                  <a:gd name="T92" fmla="*/ 221 w 1335"/>
                  <a:gd name="T93" fmla="*/ 1924 h 2004"/>
                  <a:gd name="T94" fmla="*/ 204 w 1335"/>
                  <a:gd name="T95" fmla="*/ 1976 h 2004"/>
                  <a:gd name="T96" fmla="*/ 140 w 1335"/>
                  <a:gd name="T97" fmla="*/ 2004 h 2004"/>
                  <a:gd name="T98" fmla="*/ 161 w 1335"/>
                  <a:gd name="T99" fmla="*/ 1968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35" h="2004">
                    <a:moveTo>
                      <a:pt x="326" y="12"/>
                    </a:moveTo>
                    <a:lnTo>
                      <a:pt x="345" y="23"/>
                    </a:lnTo>
                    <a:lnTo>
                      <a:pt x="360" y="23"/>
                    </a:lnTo>
                    <a:lnTo>
                      <a:pt x="371" y="62"/>
                    </a:lnTo>
                    <a:lnTo>
                      <a:pt x="376" y="84"/>
                    </a:lnTo>
                    <a:lnTo>
                      <a:pt x="353" y="96"/>
                    </a:lnTo>
                    <a:lnTo>
                      <a:pt x="341" y="113"/>
                    </a:lnTo>
                    <a:lnTo>
                      <a:pt x="324" y="124"/>
                    </a:lnTo>
                    <a:lnTo>
                      <a:pt x="307" y="161"/>
                    </a:lnTo>
                    <a:lnTo>
                      <a:pt x="301" y="219"/>
                    </a:lnTo>
                    <a:lnTo>
                      <a:pt x="289" y="224"/>
                    </a:lnTo>
                    <a:lnTo>
                      <a:pt x="288" y="241"/>
                    </a:lnTo>
                    <a:lnTo>
                      <a:pt x="263" y="242"/>
                    </a:lnTo>
                    <a:lnTo>
                      <a:pt x="251" y="247"/>
                    </a:lnTo>
                    <a:lnTo>
                      <a:pt x="231" y="264"/>
                    </a:lnTo>
                    <a:lnTo>
                      <a:pt x="227" y="281"/>
                    </a:lnTo>
                    <a:lnTo>
                      <a:pt x="217" y="287"/>
                    </a:lnTo>
                    <a:lnTo>
                      <a:pt x="201" y="285"/>
                    </a:lnTo>
                    <a:lnTo>
                      <a:pt x="180" y="291"/>
                    </a:lnTo>
                    <a:lnTo>
                      <a:pt x="176" y="314"/>
                    </a:lnTo>
                    <a:lnTo>
                      <a:pt x="150" y="322"/>
                    </a:lnTo>
                    <a:lnTo>
                      <a:pt x="116" y="310"/>
                    </a:lnTo>
                    <a:lnTo>
                      <a:pt x="106" y="302"/>
                    </a:lnTo>
                    <a:lnTo>
                      <a:pt x="83" y="302"/>
                    </a:lnTo>
                    <a:lnTo>
                      <a:pt x="78" y="293"/>
                    </a:lnTo>
                    <a:lnTo>
                      <a:pt x="54" y="294"/>
                    </a:lnTo>
                    <a:lnTo>
                      <a:pt x="44" y="278"/>
                    </a:lnTo>
                    <a:lnTo>
                      <a:pt x="10" y="271"/>
                    </a:lnTo>
                    <a:lnTo>
                      <a:pt x="8" y="254"/>
                    </a:lnTo>
                    <a:lnTo>
                      <a:pt x="9" y="226"/>
                    </a:lnTo>
                    <a:lnTo>
                      <a:pt x="0" y="215"/>
                    </a:lnTo>
                    <a:lnTo>
                      <a:pt x="7" y="197"/>
                    </a:lnTo>
                    <a:lnTo>
                      <a:pt x="1" y="176"/>
                    </a:lnTo>
                    <a:lnTo>
                      <a:pt x="2" y="142"/>
                    </a:lnTo>
                    <a:lnTo>
                      <a:pt x="8" y="129"/>
                    </a:lnTo>
                    <a:lnTo>
                      <a:pt x="24" y="122"/>
                    </a:lnTo>
                    <a:lnTo>
                      <a:pt x="69" y="85"/>
                    </a:lnTo>
                    <a:lnTo>
                      <a:pt x="76" y="74"/>
                    </a:lnTo>
                    <a:lnTo>
                      <a:pt x="85" y="71"/>
                    </a:lnTo>
                    <a:lnTo>
                      <a:pt x="87" y="56"/>
                    </a:lnTo>
                    <a:lnTo>
                      <a:pt x="109" y="38"/>
                    </a:lnTo>
                    <a:lnTo>
                      <a:pt x="138" y="45"/>
                    </a:lnTo>
                    <a:lnTo>
                      <a:pt x="151" y="26"/>
                    </a:lnTo>
                    <a:lnTo>
                      <a:pt x="170" y="21"/>
                    </a:lnTo>
                    <a:lnTo>
                      <a:pt x="177" y="27"/>
                    </a:lnTo>
                    <a:lnTo>
                      <a:pt x="208" y="25"/>
                    </a:lnTo>
                    <a:lnTo>
                      <a:pt x="229" y="20"/>
                    </a:lnTo>
                    <a:lnTo>
                      <a:pt x="235" y="12"/>
                    </a:lnTo>
                    <a:lnTo>
                      <a:pt x="258" y="15"/>
                    </a:lnTo>
                    <a:lnTo>
                      <a:pt x="262" y="7"/>
                    </a:lnTo>
                    <a:lnTo>
                      <a:pt x="272" y="6"/>
                    </a:lnTo>
                    <a:lnTo>
                      <a:pt x="293" y="12"/>
                    </a:lnTo>
                    <a:lnTo>
                      <a:pt x="299" y="7"/>
                    </a:lnTo>
                    <a:lnTo>
                      <a:pt x="322" y="0"/>
                    </a:lnTo>
                    <a:lnTo>
                      <a:pt x="326" y="12"/>
                    </a:lnTo>
                    <a:close/>
                    <a:moveTo>
                      <a:pt x="803" y="160"/>
                    </a:moveTo>
                    <a:lnTo>
                      <a:pt x="790" y="157"/>
                    </a:lnTo>
                    <a:lnTo>
                      <a:pt x="790" y="149"/>
                    </a:lnTo>
                    <a:lnTo>
                      <a:pt x="807" y="149"/>
                    </a:lnTo>
                    <a:lnTo>
                      <a:pt x="803" y="160"/>
                    </a:lnTo>
                    <a:close/>
                    <a:moveTo>
                      <a:pt x="598" y="616"/>
                    </a:moveTo>
                    <a:lnTo>
                      <a:pt x="578" y="620"/>
                    </a:lnTo>
                    <a:lnTo>
                      <a:pt x="577" y="615"/>
                    </a:lnTo>
                    <a:lnTo>
                      <a:pt x="596" y="611"/>
                    </a:lnTo>
                    <a:lnTo>
                      <a:pt x="598" y="616"/>
                    </a:lnTo>
                    <a:close/>
                    <a:moveTo>
                      <a:pt x="449" y="635"/>
                    </a:moveTo>
                    <a:lnTo>
                      <a:pt x="469" y="628"/>
                    </a:lnTo>
                    <a:lnTo>
                      <a:pt x="471" y="632"/>
                    </a:lnTo>
                    <a:lnTo>
                      <a:pt x="451" y="640"/>
                    </a:lnTo>
                    <a:lnTo>
                      <a:pt x="449" y="635"/>
                    </a:lnTo>
                    <a:close/>
                    <a:moveTo>
                      <a:pt x="607" y="650"/>
                    </a:moveTo>
                    <a:lnTo>
                      <a:pt x="602" y="659"/>
                    </a:lnTo>
                    <a:lnTo>
                      <a:pt x="584" y="660"/>
                    </a:lnTo>
                    <a:lnTo>
                      <a:pt x="585" y="655"/>
                    </a:lnTo>
                    <a:lnTo>
                      <a:pt x="607" y="650"/>
                    </a:lnTo>
                    <a:close/>
                    <a:moveTo>
                      <a:pt x="1258" y="1301"/>
                    </a:moveTo>
                    <a:lnTo>
                      <a:pt x="1282" y="1305"/>
                    </a:lnTo>
                    <a:lnTo>
                      <a:pt x="1314" y="1330"/>
                    </a:lnTo>
                    <a:lnTo>
                      <a:pt x="1319" y="1340"/>
                    </a:lnTo>
                    <a:lnTo>
                      <a:pt x="1308" y="1358"/>
                    </a:lnTo>
                    <a:lnTo>
                      <a:pt x="1282" y="1374"/>
                    </a:lnTo>
                    <a:lnTo>
                      <a:pt x="1268" y="1410"/>
                    </a:lnTo>
                    <a:lnTo>
                      <a:pt x="1274" y="1425"/>
                    </a:lnTo>
                    <a:lnTo>
                      <a:pt x="1271" y="1438"/>
                    </a:lnTo>
                    <a:lnTo>
                      <a:pt x="1249" y="1465"/>
                    </a:lnTo>
                    <a:lnTo>
                      <a:pt x="1223" y="1477"/>
                    </a:lnTo>
                    <a:lnTo>
                      <a:pt x="1219" y="1473"/>
                    </a:lnTo>
                    <a:lnTo>
                      <a:pt x="1219" y="1446"/>
                    </a:lnTo>
                    <a:lnTo>
                      <a:pt x="1208" y="1439"/>
                    </a:lnTo>
                    <a:lnTo>
                      <a:pt x="1183" y="1457"/>
                    </a:lnTo>
                    <a:lnTo>
                      <a:pt x="1163" y="1481"/>
                    </a:lnTo>
                    <a:lnTo>
                      <a:pt x="1156" y="1494"/>
                    </a:lnTo>
                    <a:lnTo>
                      <a:pt x="1148" y="1495"/>
                    </a:lnTo>
                    <a:lnTo>
                      <a:pt x="1154" y="1468"/>
                    </a:lnTo>
                    <a:lnTo>
                      <a:pt x="1170" y="1435"/>
                    </a:lnTo>
                    <a:lnTo>
                      <a:pt x="1165" y="1419"/>
                    </a:lnTo>
                    <a:lnTo>
                      <a:pt x="1144" y="1413"/>
                    </a:lnTo>
                    <a:lnTo>
                      <a:pt x="1126" y="1403"/>
                    </a:lnTo>
                    <a:lnTo>
                      <a:pt x="1125" y="1391"/>
                    </a:lnTo>
                    <a:lnTo>
                      <a:pt x="1145" y="1354"/>
                    </a:lnTo>
                    <a:lnTo>
                      <a:pt x="1156" y="1340"/>
                    </a:lnTo>
                    <a:lnTo>
                      <a:pt x="1165" y="1335"/>
                    </a:lnTo>
                    <a:lnTo>
                      <a:pt x="1183" y="1340"/>
                    </a:lnTo>
                    <a:lnTo>
                      <a:pt x="1196" y="1351"/>
                    </a:lnTo>
                    <a:lnTo>
                      <a:pt x="1206" y="1354"/>
                    </a:lnTo>
                    <a:lnTo>
                      <a:pt x="1221" y="1342"/>
                    </a:lnTo>
                    <a:lnTo>
                      <a:pt x="1238" y="1306"/>
                    </a:lnTo>
                    <a:lnTo>
                      <a:pt x="1243" y="1300"/>
                    </a:lnTo>
                    <a:lnTo>
                      <a:pt x="1258" y="1301"/>
                    </a:lnTo>
                    <a:close/>
                    <a:moveTo>
                      <a:pt x="1335" y="1491"/>
                    </a:moveTo>
                    <a:lnTo>
                      <a:pt x="1315" y="1488"/>
                    </a:lnTo>
                    <a:lnTo>
                      <a:pt x="1317" y="1481"/>
                    </a:lnTo>
                    <a:lnTo>
                      <a:pt x="1329" y="1480"/>
                    </a:lnTo>
                    <a:lnTo>
                      <a:pt x="1335" y="1491"/>
                    </a:lnTo>
                    <a:close/>
                    <a:moveTo>
                      <a:pt x="1013" y="1852"/>
                    </a:moveTo>
                    <a:lnTo>
                      <a:pt x="998" y="1848"/>
                    </a:lnTo>
                    <a:lnTo>
                      <a:pt x="1001" y="1840"/>
                    </a:lnTo>
                    <a:lnTo>
                      <a:pt x="1018" y="1846"/>
                    </a:lnTo>
                    <a:lnTo>
                      <a:pt x="1013" y="1852"/>
                    </a:lnTo>
                    <a:close/>
                    <a:moveTo>
                      <a:pt x="287" y="1890"/>
                    </a:moveTo>
                    <a:lnTo>
                      <a:pt x="283" y="1881"/>
                    </a:lnTo>
                    <a:lnTo>
                      <a:pt x="299" y="1874"/>
                    </a:lnTo>
                    <a:lnTo>
                      <a:pt x="297" y="1886"/>
                    </a:lnTo>
                    <a:lnTo>
                      <a:pt x="287" y="1890"/>
                    </a:lnTo>
                    <a:close/>
                    <a:moveTo>
                      <a:pt x="828" y="1971"/>
                    </a:moveTo>
                    <a:lnTo>
                      <a:pt x="809" y="1968"/>
                    </a:lnTo>
                    <a:lnTo>
                      <a:pt x="805" y="1957"/>
                    </a:lnTo>
                    <a:lnTo>
                      <a:pt x="823" y="1951"/>
                    </a:lnTo>
                    <a:lnTo>
                      <a:pt x="850" y="1934"/>
                    </a:lnTo>
                    <a:lnTo>
                      <a:pt x="860" y="1920"/>
                    </a:lnTo>
                    <a:lnTo>
                      <a:pt x="890" y="1905"/>
                    </a:lnTo>
                    <a:lnTo>
                      <a:pt x="901" y="1909"/>
                    </a:lnTo>
                    <a:lnTo>
                      <a:pt x="901" y="1922"/>
                    </a:lnTo>
                    <a:lnTo>
                      <a:pt x="883" y="1936"/>
                    </a:lnTo>
                    <a:lnTo>
                      <a:pt x="875" y="1956"/>
                    </a:lnTo>
                    <a:lnTo>
                      <a:pt x="828" y="1971"/>
                    </a:lnTo>
                    <a:close/>
                    <a:moveTo>
                      <a:pt x="212" y="1929"/>
                    </a:moveTo>
                    <a:lnTo>
                      <a:pt x="204" y="1927"/>
                    </a:lnTo>
                    <a:lnTo>
                      <a:pt x="206" y="1917"/>
                    </a:lnTo>
                    <a:lnTo>
                      <a:pt x="225" y="1908"/>
                    </a:lnTo>
                    <a:lnTo>
                      <a:pt x="221" y="1924"/>
                    </a:lnTo>
                    <a:lnTo>
                      <a:pt x="212" y="1929"/>
                    </a:lnTo>
                    <a:close/>
                    <a:moveTo>
                      <a:pt x="204" y="1972"/>
                    </a:moveTo>
                    <a:lnTo>
                      <a:pt x="204" y="1976"/>
                    </a:lnTo>
                    <a:lnTo>
                      <a:pt x="182" y="1973"/>
                    </a:lnTo>
                    <a:lnTo>
                      <a:pt x="161" y="1980"/>
                    </a:lnTo>
                    <a:lnTo>
                      <a:pt x="140" y="2004"/>
                    </a:lnTo>
                    <a:lnTo>
                      <a:pt x="133" y="1999"/>
                    </a:lnTo>
                    <a:lnTo>
                      <a:pt x="143" y="1985"/>
                    </a:lnTo>
                    <a:lnTo>
                      <a:pt x="161" y="1968"/>
                    </a:lnTo>
                    <a:lnTo>
                      <a:pt x="186" y="1966"/>
                    </a:lnTo>
                    <a:lnTo>
                      <a:pt x="204" y="1972"/>
                    </a:lnTo>
                    <a:close/>
                  </a:path>
                </a:pathLst>
              </a:custGeom>
              <a:grpFill/>
              <a:ln w="3175">
                <a:solidFill>
                  <a:schemeClr val="bg1">
                    <a:lumMod val="65000"/>
                  </a:schemeClr>
                </a:solidFill>
                <a:round/>
                <a:headEnd/>
                <a:tailEnd/>
              </a:ln>
              <a:extLst/>
            </p:spPr>
            <p:txBody>
              <a:bodyPr vert="horz" wrap="square" lIns="121920" tIns="60960" rIns="121920" bIns="60960" numCol="1" anchor="t" anchorCtr="0" compatLnSpc="1">
                <a:prstTxWarp prst="textNoShape">
                  <a:avLst/>
                </a:prstTxWarp>
              </a:bodyPr>
              <a:lstStyle/>
              <a:p>
                <a:endParaRPr lang="zh-CN" altLang="en-US" sz="2667"/>
              </a:p>
            </p:txBody>
          </p:sp>
          <p:sp>
            <p:nvSpPr>
              <p:cNvPr id="33" name="Freeform 23"/>
              <p:cNvSpPr>
                <a:spLocks noEditPoints="1"/>
              </p:cNvSpPr>
              <p:nvPr/>
            </p:nvSpPr>
            <p:spPr bwMode="auto">
              <a:xfrm>
                <a:off x="6636903" y="2360645"/>
                <a:ext cx="911166" cy="1216441"/>
              </a:xfrm>
              <a:custGeom>
                <a:avLst/>
                <a:gdLst>
                  <a:gd name="T0" fmla="*/ 832 w 963"/>
                  <a:gd name="T1" fmla="*/ 338 h 1284"/>
                  <a:gd name="T2" fmla="*/ 881 w 963"/>
                  <a:gd name="T3" fmla="*/ 423 h 1284"/>
                  <a:gd name="T4" fmla="*/ 947 w 963"/>
                  <a:gd name="T5" fmla="*/ 490 h 1284"/>
                  <a:gd name="T6" fmla="*/ 914 w 963"/>
                  <a:gd name="T7" fmla="*/ 560 h 1284"/>
                  <a:gd name="T8" fmla="*/ 800 w 963"/>
                  <a:gd name="T9" fmla="*/ 697 h 1284"/>
                  <a:gd name="T10" fmla="*/ 745 w 963"/>
                  <a:gd name="T11" fmla="*/ 732 h 1284"/>
                  <a:gd name="T12" fmla="*/ 689 w 963"/>
                  <a:gd name="T13" fmla="*/ 662 h 1284"/>
                  <a:gd name="T14" fmla="*/ 627 w 963"/>
                  <a:gd name="T15" fmla="*/ 608 h 1284"/>
                  <a:gd name="T16" fmla="*/ 649 w 963"/>
                  <a:gd name="T17" fmla="*/ 515 h 1284"/>
                  <a:gd name="T18" fmla="*/ 585 w 963"/>
                  <a:gd name="T19" fmla="*/ 482 h 1284"/>
                  <a:gd name="T20" fmla="*/ 594 w 963"/>
                  <a:gd name="T21" fmla="*/ 393 h 1284"/>
                  <a:gd name="T22" fmla="*/ 490 w 963"/>
                  <a:gd name="T23" fmla="*/ 348 h 1284"/>
                  <a:gd name="T24" fmla="*/ 450 w 963"/>
                  <a:gd name="T25" fmla="*/ 333 h 1284"/>
                  <a:gd name="T26" fmla="*/ 377 w 963"/>
                  <a:gd name="T27" fmla="*/ 412 h 1284"/>
                  <a:gd name="T28" fmla="*/ 349 w 963"/>
                  <a:gd name="T29" fmla="*/ 496 h 1284"/>
                  <a:gd name="T30" fmla="*/ 312 w 963"/>
                  <a:gd name="T31" fmla="*/ 568 h 1284"/>
                  <a:gd name="T32" fmla="*/ 344 w 963"/>
                  <a:gd name="T33" fmla="*/ 624 h 1284"/>
                  <a:gd name="T34" fmla="*/ 419 w 963"/>
                  <a:gd name="T35" fmla="*/ 625 h 1284"/>
                  <a:gd name="T36" fmla="*/ 502 w 963"/>
                  <a:gd name="T37" fmla="*/ 634 h 1284"/>
                  <a:gd name="T38" fmla="*/ 516 w 963"/>
                  <a:gd name="T39" fmla="*/ 713 h 1284"/>
                  <a:gd name="T40" fmla="*/ 520 w 963"/>
                  <a:gd name="T41" fmla="*/ 784 h 1284"/>
                  <a:gd name="T42" fmla="*/ 600 w 963"/>
                  <a:gd name="T43" fmla="*/ 799 h 1284"/>
                  <a:gd name="T44" fmla="*/ 618 w 963"/>
                  <a:gd name="T45" fmla="*/ 906 h 1284"/>
                  <a:gd name="T46" fmla="*/ 447 w 963"/>
                  <a:gd name="T47" fmla="*/ 1019 h 1284"/>
                  <a:gd name="T48" fmla="*/ 379 w 963"/>
                  <a:gd name="T49" fmla="*/ 1044 h 1284"/>
                  <a:gd name="T50" fmla="*/ 334 w 963"/>
                  <a:gd name="T51" fmla="*/ 1143 h 1284"/>
                  <a:gd name="T52" fmla="*/ 285 w 963"/>
                  <a:gd name="T53" fmla="*/ 1239 h 1284"/>
                  <a:gd name="T54" fmla="*/ 276 w 963"/>
                  <a:gd name="T55" fmla="*/ 1280 h 1284"/>
                  <a:gd name="T56" fmla="*/ 215 w 963"/>
                  <a:gd name="T57" fmla="*/ 1271 h 1284"/>
                  <a:gd name="T58" fmla="*/ 82 w 963"/>
                  <a:gd name="T59" fmla="*/ 1237 h 1284"/>
                  <a:gd name="T60" fmla="*/ 11 w 963"/>
                  <a:gd name="T61" fmla="*/ 1204 h 1284"/>
                  <a:gd name="T62" fmla="*/ 29 w 963"/>
                  <a:gd name="T63" fmla="*/ 1136 h 1284"/>
                  <a:gd name="T64" fmla="*/ 52 w 963"/>
                  <a:gd name="T65" fmla="*/ 1077 h 1284"/>
                  <a:gd name="T66" fmla="*/ 99 w 963"/>
                  <a:gd name="T67" fmla="*/ 980 h 1284"/>
                  <a:gd name="T68" fmla="*/ 13 w 963"/>
                  <a:gd name="T69" fmla="*/ 872 h 1284"/>
                  <a:gd name="T70" fmla="*/ 33 w 963"/>
                  <a:gd name="T71" fmla="*/ 792 h 1284"/>
                  <a:gd name="T72" fmla="*/ 43 w 963"/>
                  <a:gd name="T73" fmla="*/ 732 h 1284"/>
                  <a:gd name="T74" fmla="*/ 120 w 963"/>
                  <a:gd name="T75" fmla="*/ 700 h 1284"/>
                  <a:gd name="T76" fmla="*/ 144 w 963"/>
                  <a:gd name="T77" fmla="*/ 569 h 1284"/>
                  <a:gd name="T78" fmla="*/ 92 w 963"/>
                  <a:gd name="T79" fmla="*/ 508 h 1284"/>
                  <a:gd name="T80" fmla="*/ 158 w 963"/>
                  <a:gd name="T81" fmla="*/ 460 h 1284"/>
                  <a:gd name="T82" fmla="*/ 98 w 963"/>
                  <a:gd name="T83" fmla="*/ 381 h 1284"/>
                  <a:gd name="T84" fmla="*/ 68 w 963"/>
                  <a:gd name="T85" fmla="*/ 251 h 1284"/>
                  <a:gd name="T86" fmla="*/ 129 w 963"/>
                  <a:gd name="T87" fmla="*/ 143 h 1284"/>
                  <a:gd name="T88" fmla="*/ 215 w 963"/>
                  <a:gd name="T89" fmla="*/ 128 h 1284"/>
                  <a:gd name="T90" fmla="*/ 263 w 963"/>
                  <a:gd name="T91" fmla="*/ 212 h 1284"/>
                  <a:gd name="T92" fmla="*/ 368 w 963"/>
                  <a:gd name="T93" fmla="*/ 138 h 1284"/>
                  <a:gd name="T94" fmla="*/ 414 w 963"/>
                  <a:gd name="T95" fmla="*/ 141 h 1284"/>
                  <a:gd name="T96" fmla="*/ 514 w 963"/>
                  <a:gd name="T97" fmla="*/ 123 h 1284"/>
                  <a:gd name="T98" fmla="*/ 559 w 963"/>
                  <a:gd name="T99" fmla="*/ 31 h 1284"/>
                  <a:gd name="T100" fmla="*/ 665 w 963"/>
                  <a:gd name="T101" fmla="*/ 22 h 1284"/>
                  <a:gd name="T102" fmla="*/ 698 w 963"/>
                  <a:gd name="T103" fmla="*/ 105 h 1284"/>
                  <a:gd name="T104" fmla="*/ 709 w 963"/>
                  <a:gd name="T105" fmla="*/ 165 h 1284"/>
                  <a:gd name="T106" fmla="*/ 763 w 963"/>
                  <a:gd name="T107" fmla="*/ 257 h 1284"/>
                  <a:gd name="T108" fmla="*/ 871 w 963"/>
                  <a:gd name="T109" fmla="*/ 266 h 1284"/>
                  <a:gd name="T110" fmla="*/ 562 w 963"/>
                  <a:gd name="T111" fmla="*/ 511 h 1284"/>
                  <a:gd name="T112" fmla="*/ 529 w 963"/>
                  <a:gd name="T113" fmla="*/ 598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3" h="1284">
                    <a:moveTo>
                      <a:pt x="871" y="266"/>
                    </a:moveTo>
                    <a:lnTo>
                      <a:pt x="873" y="272"/>
                    </a:lnTo>
                    <a:lnTo>
                      <a:pt x="847" y="310"/>
                    </a:lnTo>
                    <a:lnTo>
                      <a:pt x="838" y="316"/>
                    </a:lnTo>
                    <a:lnTo>
                      <a:pt x="832" y="338"/>
                    </a:lnTo>
                    <a:lnTo>
                      <a:pt x="819" y="339"/>
                    </a:lnTo>
                    <a:lnTo>
                      <a:pt x="811" y="368"/>
                    </a:lnTo>
                    <a:lnTo>
                      <a:pt x="834" y="390"/>
                    </a:lnTo>
                    <a:lnTo>
                      <a:pt x="870" y="408"/>
                    </a:lnTo>
                    <a:lnTo>
                      <a:pt x="881" y="423"/>
                    </a:lnTo>
                    <a:lnTo>
                      <a:pt x="917" y="419"/>
                    </a:lnTo>
                    <a:lnTo>
                      <a:pt x="926" y="438"/>
                    </a:lnTo>
                    <a:lnTo>
                      <a:pt x="924" y="453"/>
                    </a:lnTo>
                    <a:lnTo>
                      <a:pt x="932" y="484"/>
                    </a:lnTo>
                    <a:lnTo>
                      <a:pt x="947" y="490"/>
                    </a:lnTo>
                    <a:lnTo>
                      <a:pt x="953" y="519"/>
                    </a:lnTo>
                    <a:lnTo>
                      <a:pt x="963" y="530"/>
                    </a:lnTo>
                    <a:lnTo>
                      <a:pt x="955" y="537"/>
                    </a:lnTo>
                    <a:lnTo>
                      <a:pt x="917" y="550"/>
                    </a:lnTo>
                    <a:lnTo>
                      <a:pt x="914" y="560"/>
                    </a:lnTo>
                    <a:lnTo>
                      <a:pt x="890" y="582"/>
                    </a:lnTo>
                    <a:lnTo>
                      <a:pt x="872" y="646"/>
                    </a:lnTo>
                    <a:lnTo>
                      <a:pt x="847" y="671"/>
                    </a:lnTo>
                    <a:lnTo>
                      <a:pt x="839" y="685"/>
                    </a:lnTo>
                    <a:lnTo>
                      <a:pt x="800" y="697"/>
                    </a:lnTo>
                    <a:lnTo>
                      <a:pt x="773" y="693"/>
                    </a:lnTo>
                    <a:lnTo>
                      <a:pt x="763" y="704"/>
                    </a:lnTo>
                    <a:lnTo>
                      <a:pt x="772" y="731"/>
                    </a:lnTo>
                    <a:lnTo>
                      <a:pt x="758" y="742"/>
                    </a:lnTo>
                    <a:lnTo>
                      <a:pt x="745" y="732"/>
                    </a:lnTo>
                    <a:lnTo>
                      <a:pt x="744" y="721"/>
                    </a:lnTo>
                    <a:lnTo>
                      <a:pt x="720" y="717"/>
                    </a:lnTo>
                    <a:lnTo>
                      <a:pt x="705" y="686"/>
                    </a:lnTo>
                    <a:lnTo>
                      <a:pt x="693" y="681"/>
                    </a:lnTo>
                    <a:lnTo>
                      <a:pt x="689" y="662"/>
                    </a:lnTo>
                    <a:lnTo>
                      <a:pt x="679" y="646"/>
                    </a:lnTo>
                    <a:lnTo>
                      <a:pt x="664" y="637"/>
                    </a:lnTo>
                    <a:lnTo>
                      <a:pt x="673" y="611"/>
                    </a:lnTo>
                    <a:lnTo>
                      <a:pt x="648" y="606"/>
                    </a:lnTo>
                    <a:lnTo>
                      <a:pt x="627" y="608"/>
                    </a:lnTo>
                    <a:lnTo>
                      <a:pt x="633" y="594"/>
                    </a:lnTo>
                    <a:lnTo>
                      <a:pt x="620" y="582"/>
                    </a:lnTo>
                    <a:lnTo>
                      <a:pt x="610" y="539"/>
                    </a:lnTo>
                    <a:lnTo>
                      <a:pt x="651" y="532"/>
                    </a:lnTo>
                    <a:lnTo>
                      <a:pt x="649" y="515"/>
                    </a:lnTo>
                    <a:lnTo>
                      <a:pt x="630" y="508"/>
                    </a:lnTo>
                    <a:lnTo>
                      <a:pt x="618" y="485"/>
                    </a:lnTo>
                    <a:lnTo>
                      <a:pt x="600" y="479"/>
                    </a:lnTo>
                    <a:lnTo>
                      <a:pt x="591" y="483"/>
                    </a:lnTo>
                    <a:lnTo>
                      <a:pt x="585" y="482"/>
                    </a:lnTo>
                    <a:lnTo>
                      <a:pt x="566" y="451"/>
                    </a:lnTo>
                    <a:lnTo>
                      <a:pt x="563" y="429"/>
                    </a:lnTo>
                    <a:lnTo>
                      <a:pt x="579" y="413"/>
                    </a:lnTo>
                    <a:lnTo>
                      <a:pt x="599" y="413"/>
                    </a:lnTo>
                    <a:lnTo>
                      <a:pt x="594" y="393"/>
                    </a:lnTo>
                    <a:lnTo>
                      <a:pt x="582" y="397"/>
                    </a:lnTo>
                    <a:lnTo>
                      <a:pt x="553" y="388"/>
                    </a:lnTo>
                    <a:lnTo>
                      <a:pt x="532" y="390"/>
                    </a:lnTo>
                    <a:lnTo>
                      <a:pt x="508" y="360"/>
                    </a:lnTo>
                    <a:lnTo>
                      <a:pt x="490" y="348"/>
                    </a:lnTo>
                    <a:lnTo>
                      <a:pt x="483" y="333"/>
                    </a:lnTo>
                    <a:lnTo>
                      <a:pt x="486" y="323"/>
                    </a:lnTo>
                    <a:lnTo>
                      <a:pt x="473" y="320"/>
                    </a:lnTo>
                    <a:lnTo>
                      <a:pt x="471" y="332"/>
                    </a:lnTo>
                    <a:lnTo>
                      <a:pt x="450" y="333"/>
                    </a:lnTo>
                    <a:lnTo>
                      <a:pt x="450" y="371"/>
                    </a:lnTo>
                    <a:lnTo>
                      <a:pt x="425" y="377"/>
                    </a:lnTo>
                    <a:lnTo>
                      <a:pt x="416" y="372"/>
                    </a:lnTo>
                    <a:lnTo>
                      <a:pt x="398" y="404"/>
                    </a:lnTo>
                    <a:lnTo>
                      <a:pt x="377" y="412"/>
                    </a:lnTo>
                    <a:lnTo>
                      <a:pt x="368" y="405"/>
                    </a:lnTo>
                    <a:lnTo>
                      <a:pt x="347" y="417"/>
                    </a:lnTo>
                    <a:lnTo>
                      <a:pt x="341" y="428"/>
                    </a:lnTo>
                    <a:lnTo>
                      <a:pt x="375" y="476"/>
                    </a:lnTo>
                    <a:lnTo>
                      <a:pt x="349" y="496"/>
                    </a:lnTo>
                    <a:lnTo>
                      <a:pt x="314" y="508"/>
                    </a:lnTo>
                    <a:lnTo>
                      <a:pt x="297" y="522"/>
                    </a:lnTo>
                    <a:lnTo>
                      <a:pt x="293" y="537"/>
                    </a:lnTo>
                    <a:lnTo>
                      <a:pt x="306" y="543"/>
                    </a:lnTo>
                    <a:lnTo>
                      <a:pt x="312" y="568"/>
                    </a:lnTo>
                    <a:lnTo>
                      <a:pt x="303" y="567"/>
                    </a:lnTo>
                    <a:lnTo>
                      <a:pt x="301" y="593"/>
                    </a:lnTo>
                    <a:lnTo>
                      <a:pt x="316" y="607"/>
                    </a:lnTo>
                    <a:lnTo>
                      <a:pt x="333" y="606"/>
                    </a:lnTo>
                    <a:lnTo>
                      <a:pt x="344" y="624"/>
                    </a:lnTo>
                    <a:lnTo>
                      <a:pt x="352" y="624"/>
                    </a:lnTo>
                    <a:lnTo>
                      <a:pt x="370" y="608"/>
                    </a:lnTo>
                    <a:lnTo>
                      <a:pt x="402" y="613"/>
                    </a:lnTo>
                    <a:lnTo>
                      <a:pt x="414" y="612"/>
                    </a:lnTo>
                    <a:lnTo>
                      <a:pt x="419" y="625"/>
                    </a:lnTo>
                    <a:lnTo>
                      <a:pt x="434" y="636"/>
                    </a:lnTo>
                    <a:lnTo>
                      <a:pt x="442" y="623"/>
                    </a:lnTo>
                    <a:lnTo>
                      <a:pt x="472" y="601"/>
                    </a:lnTo>
                    <a:lnTo>
                      <a:pt x="503" y="605"/>
                    </a:lnTo>
                    <a:lnTo>
                      <a:pt x="502" y="634"/>
                    </a:lnTo>
                    <a:lnTo>
                      <a:pt x="512" y="640"/>
                    </a:lnTo>
                    <a:lnTo>
                      <a:pt x="515" y="656"/>
                    </a:lnTo>
                    <a:lnTo>
                      <a:pt x="513" y="692"/>
                    </a:lnTo>
                    <a:lnTo>
                      <a:pt x="522" y="697"/>
                    </a:lnTo>
                    <a:lnTo>
                      <a:pt x="516" y="713"/>
                    </a:lnTo>
                    <a:lnTo>
                      <a:pt x="496" y="719"/>
                    </a:lnTo>
                    <a:lnTo>
                      <a:pt x="488" y="739"/>
                    </a:lnTo>
                    <a:lnTo>
                      <a:pt x="495" y="775"/>
                    </a:lnTo>
                    <a:lnTo>
                      <a:pt x="508" y="775"/>
                    </a:lnTo>
                    <a:lnTo>
                      <a:pt x="520" y="784"/>
                    </a:lnTo>
                    <a:lnTo>
                      <a:pt x="536" y="782"/>
                    </a:lnTo>
                    <a:lnTo>
                      <a:pt x="549" y="804"/>
                    </a:lnTo>
                    <a:lnTo>
                      <a:pt x="567" y="796"/>
                    </a:lnTo>
                    <a:lnTo>
                      <a:pt x="574" y="808"/>
                    </a:lnTo>
                    <a:lnTo>
                      <a:pt x="600" y="799"/>
                    </a:lnTo>
                    <a:lnTo>
                      <a:pt x="620" y="798"/>
                    </a:lnTo>
                    <a:lnTo>
                      <a:pt x="630" y="820"/>
                    </a:lnTo>
                    <a:lnTo>
                      <a:pt x="665" y="860"/>
                    </a:lnTo>
                    <a:lnTo>
                      <a:pt x="639" y="903"/>
                    </a:lnTo>
                    <a:lnTo>
                      <a:pt x="618" y="906"/>
                    </a:lnTo>
                    <a:lnTo>
                      <a:pt x="599" y="945"/>
                    </a:lnTo>
                    <a:lnTo>
                      <a:pt x="538" y="950"/>
                    </a:lnTo>
                    <a:lnTo>
                      <a:pt x="501" y="949"/>
                    </a:lnTo>
                    <a:lnTo>
                      <a:pt x="473" y="988"/>
                    </a:lnTo>
                    <a:lnTo>
                      <a:pt x="447" y="1019"/>
                    </a:lnTo>
                    <a:lnTo>
                      <a:pt x="436" y="1001"/>
                    </a:lnTo>
                    <a:lnTo>
                      <a:pt x="415" y="1017"/>
                    </a:lnTo>
                    <a:lnTo>
                      <a:pt x="416" y="1027"/>
                    </a:lnTo>
                    <a:lnTo>
                      <a:pt x="406" y="1036"/>
                    </a:lnTo>
                    <a:lnTo>
                      <a:pt x="379" y="1044"/>
                    </a:lnTo>
                    <a:lnTo>
                      <a:pt x="375" y="1065"/>
                    </a:lnTo>
                    <a:lnTo>
                      <a:pt x="363" y="1079"/>
                    </a:lnTo>
                    <a:lnTo>
                      <a:pt x="360" y="1096"/>
                    </a:lnTo>
                    <a:lnTo>
                      <a:pt x="336" y="1132"/>
                    </a:lnTo>
                    <a:lnTo>
                      <a:pt x="334" y="1143"/>
                    </a:lnTo>
                    <a:lnTo>
                      <a:pt x="303" y="1153"/>
                    </a:lnTo>
                    <a:lnTo>
                      <a:pt x="298" y="1166"/>
                    </a:lnTo>
                    <a:lnTo>
                      <a:pt x="281" y="1182"/>
                    </a:lnTo>
                    <a:lnTo>
                      <a:pt x="272" y="1204"/>
                    </a:lnTo>
                    <a:lnTo>
                      <a:pt x="285" y="1239"/>
                    </a:lnTo>
                    <a:lnTo>
                      <a:pt x="293" y="1236"/>
                    </a:lnTo>
                    <a:lnTo>
                      <a:pt x="301" y="1248"/>
                    </a:lnTo>
                    <a:lnTo>
                      <a:pt x="303" y="1269"/>
                    </a:lnTo>
                    <a:lnTo>
                      <a:pt x="290" y="1269"/>
                    </a:lnTo>
                    <a:lnTo>
                      <a:pt x="276" y="1280"/>
                    </a:lnTo>
                    <a:lnTo>
                      <a:pt x="266" y="1261"/>
                    </a:lnTo>
                    <a:lnTo>
                      <a:pt x="239" y="1263"/>
                    </a:lnTo>
                    <a:lnTo>
                      <a:pt x="235" y="1278"/>
                    </a:lnTo>
                    <a:lnTo>
                      <a:pt x="222" y="1284"/>
                    </a:lnTo>
                    <a:lnTo>
                      <a:pt x="215" y="1271"/>
                    </a:lnTo>
                    <a:lnTo>
                      <a:pt x="191" y="1269"/>
                    </a:lnTo>
                    <a:lnTo>
                      <a:pt x="166" y="1273"/>
                    </a:lnTo>
                    <a:lnTo>
                      <a:pt x="127" y="1251"/>
                    </a:lnTo>
                    <a:lnTo>
                      <a:pt x="86" y="1244"/>
                    </a:lnTo>
                    <a:lnTo>
                      <a:pt x="82" y="1237"/>
                    </a:lnTo>
                    <a:lnTo>
                      <a:pt x="61" y="1231"/>
                    </a:lnTo>
                    <a:lnTo>
                      <a:pt x="51" y="1236"/>
                    </a:lnTo>
                    <a:lnTo>
                      <a:pt x="37" y="1229"/>
                    </a:lnTo>
                    <a:lnTo>
                      <a:pt x="34" y="1217"/>
                    </a:lnTo>
                    <a:lnTo>
                      <a:pt x="11" y="1204"/>
                    </a:lnTo>
                    <a:lnTo>
                      <a:pt x="16" y="1194"/>
                    </a:lnTo>
                    <a:lnTo>
                      <a:pt x="0" y="1177"/>
                    </a:lnTo>
                    <a:lnTo>
                      <a:pt x="2" y="1157"/>
                    </a:lnTo>
                    <a:lnTo>
                      <a:pt x="30" y="1148"/>
                    </a:lnTo>
                    <a:lnTo>
                      <a:pt x="29" y="1136"/>
                    </a:lnTo>
                    <a:lnTo>
                      <a:pt x="47" y="1128"/>
                    </a:lnTo>
                    <a:lnTo>
                      <a:pt x="47" y="1109"/>
                    </a:lnTo>
                    <a:lnTo>
                      <a:pt x="41" y="1094"/>
                    </a:lnTo>
                    <a:lnTo>
                      <a:pt x="44" y="1080"/>
                    </a:lnTo>
                    <a:lnTo>
                      <a:pt x="52" y="1077"/>
                    </a:lnTo>
                    <a:lnTo>
                      <a:pt x="63" y="1050"/>
                    </a:lnTo>
                    <a:lnTo>
                      <a:pt x="72" y="1042"/>
                    </a:lnTo>
                    <a:lnTo>
                      <a:pt x="83" y="1014"/>
                    </a:lnTo>
                    <a:lnTo>
                      <a:pt x="96" y="996"/>
                    </a:lnTo>
                    <a:lnTo>
                      <a:pt x="99" y="980"/>
                    </a:lnTo>
                    <a:lnTo>
                      <a:pt x="75" y="953"/>
                    </a:lnTo>
                    <a:lnTo>
                      <a:pt x="72" y="935"/>
                    </a:lnTo>
                    <a:lnTo>
                      <a:pt x="50" y="895"/>
                    </a:lnTo>
                    <a:lnTo>
                      <a:pt x="51" y="886"/>
                    </a:lnTo>
                    <a:lnTo>
                      <a:pt x="13" y="872"/>
                    </a:lnTo>
                    <a:lnTo>
                      <a:pt x="6" y="844"/>
                    </a:lnTo>
                    <a:lnTo>
                      <a:pt x="15" y="828"/>
                    </a:lnTo>
                    <a:lnTo>
                      <a:pt x="12" y="810"/>
                    </a:lnTo>
                    <a:lnTo>
                      <a:pt x="19" y="793"/>
                    </a:lnTo>
                    <a:lnTo>
                      <a:pt x="33" y="792"/>
                    </a:lnTo>
                    <a:lnTo>
                      <a:pt x="34" y="783"/>
                    </a:lnTo>
                    <a:lnTo>
                      <a:pt x="54" y="771"/>
                    </a:lnTo>
                    <a:lnTo>
                      <a:pt x="56" y="757"/>
                    </a:lnTo>
                    <a:lnTo>
                      <a:pt x="44" y="746"/>
                    </a:lnTo>
                    <a:lnTo>
                      <a:pt x="43" y="732"/>
                    </a:lnTo>
                    <a:lnTo>
                      <a:pt x="62" y="711"/>
                    </a:lnTo>
                    <a:lnTo>
                      <a:pt x="86" y="698"/>
                    </a:lnTo>
                    <a:lnTo>
                      <a:pt x="94" y="714"/>
                    </a:lnTo>
                    <a:lnTo>
                      <a:pt x="111" y="712"/>
                    </a:lnTo>
                    <a:lnTo>
                      <a:pt x="120" y="700"/>
                    </a:lnTo>
                    <a:lnTo>
                      <a:pt x="133" y="704"/>
                    </a:lnTo>
                    <a:lnTo>
                      <a:pt x="142" y="664"/>
                    </a:lnTo>
                    <a:lnTo>
                      <a:pt x="161" y="617"/>
                    </a:lnTo>
                    <a:lnTo>
                      <a:pt x="140" y="597"/>
                    </a:lnTo>
                    <a:lnTo>
                      <a:pt x="144" y="569"/>
                    </a:lnTo>
                    <a:lnTo>
                      <a:pt x="138" y="554"/>
                    </a:lnTo>
                    <a:lnTo>
                      <a:pt x="111" y="554"/>
                    </a:lnTo>
                    <a:lnTo>
                      <a:pt x="85" y="544"/>
                    </a:lnTo>
                    <a:lnTo>
                      <a:pt x="84" y="517"/>
                    </a:lnTo>
                    <a:lnTo>
                      <a:pt x="92" y="508"/>
                    </a:lnTo>
                    <a:lnTo>
                      <a:pt x="88" y="495"/>
                    </a:lnTo>
                    <a:lnTo>
                      <a:pt x="114" y="489"/>
                    </a:lnTo>
                    <a:lnTo>
                      <a:pt x="116" y="481"/>
                    </a:lnTo>
                    <a:lnTo>
                      <a:pt x="149" y="475"/>
                    </a:lnTo>
                    <a:lnTo>
                      <a:pt x="158" y="460"/>
                    </a:lnTo>
                    <a:lnTo>
                      <a:pt x="126" y="455"/>
                    </a:lnTo>
                    <a:lnTo>
                      <a:pt x="120" y="443"/>
                    </a:lnTo>
                    <a:lnTo>
                      <a:pt x="121" y="411"/>
                    </a:lnTo>
                    <a:lnTo>
                      <a:pt x="108" y="403"/>
                    </a:lnTo>
                    <a:lnTo>
                      <a:pt x="98" y="381"/>
                    </a:lnTo>
                    <a:lnTo>
                      <a:pt x="74" y="332"/>
                    </a:lnTo>
                    <a:lnTo>
                      <a:pt x="51" y="308"/>
                    </a:lnTo>
                    <a:lnTo>
                      <a:pt x="80" y="282"/>
                    </a:lnTo>
                    <a:lnTo>
                      <a:pt x="64" y="266"/>
                    </a:lnTo>
                    <a:lnTo>
                      <a:pt x="68" y="251"/>
                    </a:lnTo>
                    <a:lnTo>
                      <a:pt x="58" y="241"/>
                    </a:lnTo>
                    <a:lnTo>
                      <a:pt x="81" y="224"/>
                    </a:lnTo>
                    <a:lnTo>
                      <a:pt x="116" y="225"/>
                    </a:lnTo>
                    <a:lnTo>
                      <a:pt x="110" y="167"/>
                    </a:lnTo>
                    <a:lnTo>
                      <a:pt x="129" y="143"/>
                    </a:lnTo>
                    <a:lnTo>
                      <a:pt x="153" y="132"/>
                    </a:lnTo>
                    <a:lnTo>
                      <a:pt x="150" y="116"/>
                    </a:lnTo>
                    <a:lnTo>
                      <a:pt x="163" y="100"/>
                    </a:lnTo>
                    <a:lnTo>
                      <a:pt x="195" y="104"/>
                    </a:lnTo>
                    <a:lnTo>
                      <a:pt x="215" y="128"/>
                    </a:lnTo>
                    <a:lnTo>
                      <a:pt x="221" y="163"/>
                    </a:lnTo>
                    <a:lnTo>
                      <a:pt x="214" y="174"/>
                    </a:lnTo>
                    <a:lnTo>
                      <a:pt x="214" y="207"/>
                    </a:lnTo>
                    <a:lnTo>
                      <a:pt x="247" y="202"/>
                    </a:lnTo>
                    <a:lnTo>
                      <a:pt x="263" y="212"/>
                    </a:lnTo>
                    <a:lnTo>
                      <a:pt x="285" y="205"/>
                    </a:lnTo>
                    <a:lnTo>
                      <a:pt x="279" y="187"/>
                    </a:lnTo>
                    <a:lnTo>
                      <a:pt x="295" y="182"/>
                    </a:lnTo>
                    <a:lnTo>
                      <a:pt x="333" y="154"/>
                    </a:lnTo>
                    <a:lnTo>
                      <a:pt x="368" y="138"/>
                    </a:lnTo>
                    <a:lnTo>
                      <a:pt x="382" y="173"/>
                    </a:lnTo>
                    <a:lnTo>
                      <a:pt x="395" y="171"/>
                    </a:lnTo>
                    <a:lnTo>
                      <a:pt x="396" y="158"/>
                    </a:lnTo>
                    <a:lnTo>
                      <a:pt x="410" y="154"/>
                    </a:lnTo>
                    <a:lnTo>
                      <a:pt x="414" y="141"/>
                    </a:lnTo>
                    <a:lnTo>
                      <a:pt x="430" y="126"/>
                    </a:lnTo>
                    <a:lnTo>
                      <a:pt x="454" y="132"/>
                    </a:lnTo>
                    <a:lnTo>
                      <a:pt x="462" y="139"/>
                    </a:lnTo>
                    <a:lnTo>
                      <a:pt x="489" y="138"/>
                    </a:lnTo>
                    <a:lnTo>
                      <a:pt x="514" y="123"/>
                    </a:lnTo>
                    <a:lnTo>
                      <a:pt x="513" y="102"/>
                    </a:lnTo>
                    <a:lnTo>
                      <a:pt x="520" y="80"/>
                    </a:lnTo>
                    <a:lnTo>
                      <a:pt x="518" y="47"/>
                    </a:lnTo>
                    <a:lnTo>
                      <a:pt x="547" y="28"/>
                    </a:lnTo>
                    <a:lnTo>
                      <a:pt x="559" y="31"/>
                    </a:lnTo>
                    <a:lnTo>
                      <a:pt x="594" y="29"/>
                    </a:lnTo>
                    <a:lnTo>
                      <a:pt x="604" y="7"/>
                    </a:lnTo>
                    <a:lnTo>
                      <a:pt x="621" y="10"/>
                    </a:lnTo>
                    <a:lnTo>
                      <a:pt x="650" y="0"/>
                    </a:lnTo>
                    <a:lnTo>
                      <a:pt x="665" y="22"/>
                    </a:lnTo>
                    <a:lnTo>
                      <a:pt x="687" y="48"/>
                    </a:lnTo>
                    <a:lnTo>
                      <a:pt x="693" y="66"/>
                    </a:lnTo>
                    <a:lnTo>
                      <a:pt x="680" y="80"/>
                    </a:lnTo>
                    <a:lnTo>
                      <a:pt x="700" y="92"/>
                    </a:lnTo>
                    <a:lnTo>
                      <a:pt x="698" y="105"/>
                    </a:lnTo>
                    <a:lnTo>
                      <a:pt x="730" y="131"/>
                    </a:lnTo>
                    <a:lnTo>
                      <a:pt x="723" y="143"/>
                    </a:lnTo>
                    <a:lnTo>
                      <a:pt x="734" y="154"/>
                    </a:lnTo>
                    <a:lnTo>
                      <a:pt x="728" y="173"/>
                    </a:lnTo>
                    <a:lnTo>
                      <a:pt x="709" y="165"/>
                    </a:lnTo>
                    <a:lnTo>
                      <a:pt x="703" y="179"/>
                    </a:lnTo>
                    <a:lnTo>
                      <a:pt x="718" y="211"/>
                    </a:lnTo>
                    <a:lnTo>
                      <a:pt x="729" y="214"/>
                    </a:lnTo>
                    <a:lnTo>
                      <a:pt x="741" y="266"/>
                    </a:lnTo>
                    <a:lnTo>
                      <a:pt x="763" y="257"/>
                    </a:lnTo>
                    <a:lnTo>
                      <a:pt x="796" y="264"/>
                    </a:lnTo>
                    <a:lnTo>
                      <a:pt x="811" y="254"/>
                    </a:lnTo>
                    <a:lnTo>
                      <a:pt x="818" y="268"/>
                    </a:lnTo>
                    <a:lnTo>
                      <a:pt x="865" y="272"/>
                    </a:lnTo>
                    <a:lnTo>
                      <a:pt x="871" y="266"/>
                    </a:lnTo>
                    <a:close/>
                    <a:moveTo>
                      <a:pt x="517" y="588"/>
                    </a:moveTo>
                    <a:lnTo>
                      <a:pt x="525" y="571"/>
                    </a:lnTo>
                    <a:lnTo>
                      <a:pt x="500" y="549"/>
                    </a:lnTo>
                    <a:lnTo>
                      <a:pt x="497" y="522"/>
                    </a:lnTo>
                    <a:lnTo>
                      <a:pt x="562" y="511"/>
                    </a:lnTo>
                    <a:lnTo>
                      <a:pt x="560" y="532"/>
                    </a:lnTo>
                    <a:lnTo>
                      <a:pt x="553" y="543"/>
                    </a:lnTo>
                    <a:lnTo>
                      <a:pt x="562" y="573"/>
                    </a:lnTo>
                    <a:lnTo>
                      <a:pt x="556" y="601"/>
                    </a:lnTo>
                    <a:lnTo>
                      <a:pt x="529" y="598"/>
                    </a:lnTo>
                    <a:lnTo>
                      <a:pt x="517" y="588"/>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34" name="Freeform 24"/>
              <p:cNvSpPr>
                <a:spLocks/>
              </p:cNvSpPr>
              <p:nvPr/>
            </p:nvSpPr>
            <p:spPr bwMode="auto">
              <a:xfrm>
                <a:off x="6189476" y="3525818"/>
                <a:ext cx="899514" cy="859898"/>
              </a:xfrm>
              <a:custGeom>
                <a:avLst/>
                <a:gdLst>
                  <a:gd name="T0" fmla="*/ 305 w 386"/>
                  <a:gd name="T1" fmla="*/ 43 h 369"/>
                  <a:gd name="T2" fmla="*/ 324 w 386"/>
                  <a:gd name="T3" fmla="*/ 33 h 369"/>
                  <a:gd name="T4" fmla="*/ 341 w 386"/>
                  <a:gd name="T5" fmla="*/ 30 h 369"/>
                  <a:gd name="T6" fmla="*/ 315 w 386"/>
                  <a:gd name="T7" fmla="*/ 49 h 369"/>
                  <a:gd name="T8" fmla="*/ 286 w 386"/>
                  <a:gd name="T9" fmla="*/ 75 h 369"/>
                  <a:gd name="T10" fmla="*/ 273 w 386"/>
                  <a:gd name="T11" fmla="*/ 100 h 369"/>
                  <a:gd name="T12" fmla="*/ 311 w 386"/>
                  <a:gd name="T13" fmla="*/ 118 h 369"/>
                  <a:gd name="T14" fmla="*/ 328 w 386"/>
                  <a:gd name="T15" fmla="*/ 133 h 369"/>
                  <a:gd name="T16" fmla="*/ 356 w 386"/>
                  <a:gd name="T17" fmla="*/ 143 h 369"/>
                  <a:gd name="T18" fmla="*/ 379 w 386"/>
                  <a:gd name="T19" fmla="*/ 169 h 369"/>
                  <a:gd name="T20" fmla="*/ 374 w 386"/>
                  <a:gd name="T21" fmla="*/ 188 h 369"/>
                  <a:gd name="T22" fmla="*/ 351 w 386"/>
                  <a:gd name="T23" fmla="*/ 193 h 369"/>
                  <a:gd name="T24" fmla="*/ 338 w 386"/>
                  <a:gd name="T25" fmla="*/ 177 h 369"/>
                  <a:gd name="T26" fmla="*/ 318 w 386"/>
                  <a:gd name="T27" fmla="*/ 187 h 369"/>
                  <a:gd name="T28" fmla="*/ 311 w 386"/>
                  <a:gd name="T29" fmla="*/ 210 h 369"/>
                  <a:gd name="T30" fmla="*/ 303 w 386"/>
                  <a:gd name="T31" fmla="*/ 240 h 369"/>
                  <a:gd name="T32" fmla="*/ 279 w 386"/>
                  <a:gd name="T33" fmla="*/ 242 h 369"/>
                  <a:gd name="T34" fmla="*/ 294 w 386"/>
                  <a:gd name="T35" fmla="*/ 259 h 369"/>
                  <a:gd name="T36" fmla="*/ 303 w 386"/>
                  <a:gd name="T37" fmla="*/ 284 h 369"/>
                  <a:gd name="T38" fmla="*/ 328 w 386"/>
                  <a:gd name="T39" fmla="*/ 290 h 369"/>
                  <a:gd name="T40" fmla="*/ 342 w 386"/>
                  <a:gd name="T41" fmla="*/ 330 h 369"/>
                  <a:gd name="T42" fmla="*/ 308 w 386"/>
                  <a:gd name="T43" fmla="*/ 361 h 369"/>
                  <a:gd name="T44" fmla="*/ 298 w 386"/>
                  <a:gd name="T45" fmla="*/ 356 h 369"/>
                  <a:gd name="T46" fmla="*/ 281 w 386"/>
                  <a:gd name="T47" fmla="*/ 362 h 369"/>
                  <a:gd name="T48" fmla="*/ 259 w 386"/>
                  <a:gd name="T49" fmla="*/ 341 h 369"/>
                  <a:gd name="T50" fmla="*/ 231 w 386"/>
                  <a:gd name="T51" fmla="*/ 336 h 369"/>
                  <a:gd name="T52" fmla="*/ 213 w 386"/>
                  <a:gd name="T53" fmla="*/ 335 h 369"/>
                  <a:gd name="T54" fmla="*/ 207 w 386"/>
                  <a:gd name="T55" fmla="*/ 294 h 369"/>
                  <a:gd name="T56" fmla="*/ 183 w 386"/>
                  <a:gd name="T57" fmla="*/ 302 h 369"/>
                  <a:gd name="T58" fmla="*/ 161 w 386"/>
                  <a:gd name="T59" fmla="*/ 297 h 369"/>
                  <a:gd name="T60" fmla="*/ 127 w 386"/>
                  <a:gd name="T61" fmla="*/ 298 h 369"/>
                  <a:gd name="T62" fmla="*/ 110 w 386"/>
                  <a:gd name="T63" fmla="*/ 296 h 369"/>
                  <a:gd name="T64" fmla="*/ 74 w 386"/>
                  <a:gd name="T65" fmla="*/ 281 h 369"/>
                  <a:gd name="T66" fmla="*/ 54 w 386"/>
                  <a:gd name="T67" fmla="*/ 256 h 369"/>
                  <a:gd name="T68" fmla="*/ 40 w 386"/>
                  <a:gd name="T69" fmla="*/ 224 h 369"/>
                  <a:gd name="T70" fmla="*/ 13 w 386"/>
                  <a:gd name="T71" fmla="*/ 186 h 369"/>
                  <a:gd name="T72" fmla="*/ 4 w 386"/>
                  <a:gd name="T73" fmla="*/ 159 h 369"/>
                  <a:gd name="T74" fmla="*/ 1 w 386"/>
                  <a:gd name="T75" fmla="*/ 133 h 369"/>
                  <a:gd name="T76" fmla="*/ 23 w 386"/>
                  <a:gd name="T77" fmla="*/ 129 h 369"/>
                  <a:gd name="T78" fmla="*/ 53 w 386"/>
                  <a:gd name="T79" fmla="*/ 118 h 369"/>
                  <a:gd name="T80" fmla="*/ 89 w 386"/>
                  <a:gd name="T81" fmla="*/ 98 h 369"/>
                  <a:gd name="T82" fmla="*/ 104 w 386"/>
                  <a:gd name="T83" fmla="*/ 82 h 369"/>
                  <a:gd name="T84" fmla="*/ 147 w 386"/>
                  <a:gd name="T85" fmla="*/ 87 h 369"/>
                  <a:gd name="T86" fmla="*/ 170 w 386"/>
                  <a:gd name="T87" fmla="*/ 78 h 369"/>
                  <a:gd name="T88" fmla="*/ 200 w 386"/>
                  <a:gd name="T89" fmla="*/ 55 h 369"/>
                  <a:gd name="T90" fmla="*/ 207 w 386"/>
                  <a:gd name="T91" fmla="*/ 0 h 369"/>
                  <a:gd name="T92" fmla="*/ 227 w 386"/>
                  <a:gd name="T93" fmla="*/ 6 h 369"/>
                  <a:gd name="T94" fmla="*/ 279 w 386"/>
                  <a:gd name="T95" fmla="*/ 17 h 369"/>
                  <a:gd name="T96" fmla="*/ 300 w 386"/>
                  <a:gd name="T97" fmla="*/ 1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6" h="369">
                    <a:moveTo>
                      <a:pt x="315" y="16"/>
                    </a:moveTo>
                    <a:lnTo>
                      <a:pt x="312" y="26"/>
                    </a:lnTo>
                    <a:lnTo>
                      <a:pt x="307" y="29"/>
                    </a:lnTo>
                    <a:lnTo>
                      <a:pt x="305" y="43"/>
                    </a:lnTo>
                    <a:lnTo>
                      <a:pt x="307" y="44"/>
                    </a:lnTo>
                    <a:lnTo>
                      <a:pt x="313" y="37"/>
                    </a:lnTo>
                    <a:lnTo>
                      <a:pt x="321" y="33"/>
                    </a:lnTo>
                    <a:lnTo>
                      <a:pt x="324" y="33"/>
                    </a:lnTo>
                    <a:lnTo>
                      <a:pt x="347" y="22"/>
                    </a:lnTo>
                    <a:lnTo>
                      <a:pt x="351" y="24"/>
                    </a:lnTo>
                    <a:lnTo>
                      <a:pt x="349" y="30"/>
                    </a:lnTo>
                    <a:lnTo>
                      <a:pt x="341" y="30"/>
                    </a:lnTo>
                    <a:lnTo>
                      <a:pt x="337" y="39"/>
                    </a:lnTo>
                    <a:lnTo>
                      <a:pt x="329" y="40"/>
                    </a:lnTo>
                    <a:lnTo>
                      <a:pt x="326" y="47"/>
                    </a:lnTo>
                    <a:lnTo>
                      <a:pt x="315" y="49"/>
                    </a:lnTo>
                    <a:lnTo>
                      <a:pt x="307" y="61"/>
                    </a:lnTo>
                    <a:lnTo>
                      <a:pt x="307" y="65"/>
                    </a:lnTo>
                    <a:lnTo>
                      <a:pt x="298" y="71"/>
                    </a:lnTo>
                    <a:lnTo>
                      <a:pt x="286" y="75"/>
                    </a:lnTo>
                    <a:lnTo>
                      <a:pt x="286" y="80"/>
                    </a:lnTo>
                    <a:lnTo>
                      <a:pt x="280" y="88"/>
                    </a:lnTo>
                    <a:lnTo>
                      <a:pt x="275" y="89"/>
                    </a:lnTo>
                    <a:lnTo>
                      <a:pt x="273" y="100"/>
                    </a:lnTo>
                    <a:lnTo>
                      <a:pt x="280" y="105"/>
                    </a:lnTo>
                    <a:lnTo>
                      <a:pt x="292" y="102"/>
                    </a:lnTo>
                    <a:lnTo>
                      <a:pt x="297" y="109"/>
                    </a:lnTo>
                    <a:lnTo>
                      <a:pt x="311" y="118"/>
                    </a:lnTo>
                    <a:lnTo>
                      <a:pt x="313" y="130"/>
                    </a:lnTo>
                    <a:lnTo>
                      <a:pt x="318" y="134"/>
                    </a:lnTo>
                    <a:lnTo>
                      <a:pt x="327" y="136"/>
                    </a:lnTo>
                    <a:lnTo>
                      <a:pt x="328" y="133"/>
                    </a:lnTo>
                    <a:lnTo>
                      <a:pt x="336" y="135"/>
                    </a:lnTo>
                    <a:lnTo>
                      <a:pt x="353" y="132"/>
                    </a:lnTo>
                    <a:lnTo>
                      <a:pt x="358" y="134"/>
                    </a:lnTo>
                    <a:lnTo>
                      <a:pt x="356" y="143"/>
                    </a:lnTo>
                    <a:lnTo>
                      <a:pt x="359" y="148"/>
                    </a:lnTo>
                    <a:lnTo>
                      <a:pt x="380" y="160"/>
                    </a:lnTo>
                    <a:lnTo>
                      <a:pt x="381" y="165"/>
                    </a:lnTo>
                    <a:lnTo>
                      <a:pt x="379" y="169"/>
                    </a:lnTo>
                    <a:lnTo>
                      <a:pt x="386" y="178"/>
                    </a:lnTo>
                    <a:lnTo>
                      <a:pt x="386" y="185"/>
                    </a:lnTo>
                    <a:lnTo>
                      <a:pt x="381" y="184"/>
                    </a:lnTo>
                    <a:lnTo>
                      <a:pt x="374" y="188"/>
                    </a:lnTo>
                    <a:lnTo>
                      <a:pt x="373" y="192"/>
                    </a:lnTo>
                    <a:lnTo>
                      <a:pt x="363" y="198"/>
                    </a:lnTo>
                    <a:lnTo>
                      <a:pt x="356" y="199"/>
                    </a:lnTo>
                    <a:lnTo>
                      <a:pt x="351" y="193"/>
                    </a:lnTo>
                    <a:lnTo>
                      <a:pt x="350" y="187"/>
                    </a:lnTo>
                    <a:lnTo>
                      <a:pt x="345" y="184"/>
                    </a:lnTo>
                    <a:lnTo>
                      <a:pt x="344" y="177"/>
                    </a:lnTo>
                    <a:lnTo>
                      <a:pt x="338" y="177"/>
                    </a:lnTo>
                    <a:lnTo>
                      <a:pt x="335" y="172"/>
                    </a:lnTo>
                    <a:lnTo>
                      <a:pt x="325" y="173"/>
                    </a:lnTo>
                    <a:lnTo>
                      <a:pt x="321" y="177"/>
                    </a:lnTo>
                    <a:lnTo>
                      <a:pt x="318" y="187"/>
                    </a:lnTo>
                    <a:lnTo>
                      <a:pt x="324" y="187"/>
                    </a:lnTo>
                    <a:lnTo>
                      <a:pt x="321" y="197"/>
                    </a:lnTo>
                    <a:lnTo>
                      <a:pt x="324" y="208"/>
                    </a:lnTo>
                    <a:lnTo>
                      <a:pt x="311" y="210"/>
                    </a:lnTo>
                    <a:lnTo>
                      <a:pt x="305" y="218"/>
                    </a:lnTo>
                    <a:lnTo>
                      <a:pt x="307" y="226"/>
                    </a:lnTo>
                    <a:lnTo>
                      <a:pt x="303" y="237"/>
                    </a:lnTo>
                    <a:lnTo>
                      <a:pt x="303" y="240"/>
                    </a:lnTo>
                    <a:lnTo>
                      <a:pt x="295" y="245"/>
                    </a:lnTo>
                    <a:lnTo>
                      <a:pt x="288" y="245"/>
                    </a:lnTo>
                    <a:lnTo>
                      <a:pt x="283" y="241"/>
                    </a:lnTo>
                    <a:lnTo>
                      <a:pt x="279" y="242"/>
                    </a:lnTo>
                    <a:lnTo>
                      <a:pt x="281" y="250"/>
                    </a:lnTo>
                    <a:lnTo>
                      <a:pt x="278" y="252"/>
                    </a:lnTo>
                    <a:lnTo>
                      <a:pt x="281" y="256"/>
                    </a:lnTo>
                    <a:lnTo>
                      <a:pt x="294" y="259"/>
                    </a:lnTo>
                    <a:lnTo>
                      <a:pt x="297" y="262"/>
                    </a:lnTo>
                    <a:lnTo>
                      <a:pt x="296" y="274"/>
                    </a:lnTo>
                    <a:lnTo>
                      <a:pt x="297" y="281"/>
                    </a:lnTo>
                    <a:lnTo>
                      <a:pt x="303" y="284"/>
                    </a:lnTo>
                    <a:lnTo>
                      <a:pt x="310" y="282"/>
                    </a:lnTo>
                    <a:lnTo>
                      <a:pt x="318" y="293"/>
                    </a:lnTo>
                    <a:lnTo>
                      <a:pt x="326" y="294"/>
                    </a:lnTo>
                    <a:lnTo>
                      <a:pt x="328" y="290"/>
                    </a:lnTo>
                    <a:lnTo>
                      <a:pt x="339" y="288"/>
                    </a:lnTo>
                    <a:lnTo>
                      <a:pt x="341" y="308"/>
                    </a:lnTo>
                    <a:lnTo>
                      <a:pt x="343" y="312"/>
                    </a:lnTo>
                    <a:lnTo>
                      <a:pt x="342" y="330"/>
                    </a:lnTo>
                    <a:lnTo>
                      <a:pt x="339" y="341"/>
                    </a:lnTo>
                    <a:lnTo>
                      <a:pt x="327" y="340"/>
                    </a:lnTo>
                    <a:lnTo>
                      <a:pt x="314" y="350"/>
                    </a:lnTo>
                    <a:lnTo>
                      <a:pt x="308" y="361"/>
                    </a:lnTo>
                    <a:lnTo>
                      <a:pt x="308" y="367"/>
                    </a:lnTo>
                    <a:lnTo>
                      <a:pt x="304" y="369"/>
                    </a:lnTo>
                    <a:lnTo>
                      <a:pt x="298" y="365"/>
                    </a:lnTo>
                    <a:lnTo>
                      <a:pt x="298" y="356"/>
                    </a:lnTo>
                    <a:lnTo>
                      <a:pt x="292" y="353"/>
                    </a:lnTo>
                    <a:lnTo>
                      <a:pt x="290" y="360"/>
                    </a:lnTo>
                    <a:lnTo>
                      <a:pt x="286" y="358"/>
                    </a:lnTo>
                    <a:lnTo>
                      <a:pt x="281" y="362"/>
                    </a:lnTo>
                    <a:lnTo>
                      <a:pt x="272" y="362"/>
                    </a:lnTo>
                    <a:lnTo>
                      <a:pt x="263" y="354"/>
                    </a:lnTo>
                    <a:lnTo>
                      <a:pt x="258" y="356"/>
                    </a:lnTo>
                    <a:lnTo>
                      <a:pt x="259" y="341"/>
                    </a:lnTo>
                    <a:lnTo>
                      <a:pt x="251" y="344"/>
                    </a:lnTo>
                    <a:lnTo>
                      <a:pt x="241" y="342"/>
                    </a:lnTo>
                    <a:lnTo>
                      <a:pt x="238" y="336"/>
                    </a:lnTo>
                    <a:lnTo>
                      <a:pt x="231" y="336"/>
                    </a:lnTo>
                    <a:lnTo>
                      <a:pt x="229" y="340"/>
                    </a:lnTo>
                    <a:lnTo>
                      <a:pt x="222" y="342"/>
                    </a:lnTo>
                    <a:lnTo>
                      <a:pt x="220" y="335"/>
                    </a:lnTo>
                    <a:lnTo>
                      <a:pt x="213" y="335"/>
                    </a:lnTo>
                    <a:lnTo>
                      <a:pt x="210" y="322"/>
                    </a:lnTo>
                    <a:lnTo>
                      <a:pt x="207" y="318"/>
                    </a:lnTo>
                    <a:lnTo>
                      <a:pt x="210" y="311"/>
                    </a:lnTo>
                    <a:lnTo>
                      <a:pt x="207" y="294"/>
                    </a:lnTo>
                    <a:lnTo>
                      <a:pt x="203" y="293"/>
                    </a:lnTo>
                    <a:lnTo>
                      <a:pt x="200" y="298"/>
                    </a:lnTo>
                    <a:lnTo>
                      <a:pt x="188" y="304"/>
                    </a:lnTo>
                    <a:lnTo>
                      <a:pt x="183" y="302"/>
                    </a:lnTo>
                    <a:lnTo>
                      <a:pt x="175" y="293"/>
                    </a:lnTo>
                    <a:lnTo>
                      <a:pt x="169" y="297"/>
                    </a:lnTo>
                    <a:lnTo>
                      <a:pt x="162" y="294"/>
                    </a:lnTo>
                    <a:lnTo>
                      <a:pt x="161" y="297"/>
                    </a:lnTo>
                    <a:lnTo>
                      <a:pt x="153" y="295"/>
                    </a:lnTo>
                    <a:lnTo>
                      <a:pt x="147" y="299"/>
                    </a:lnTo>
                    <a:lnTo>
                      <a:pt x="134" y="295"/>
                    </a:lnTo>
                    <a:lnTo>
                      <a:pt x="127" y="298"/>
                    </a:lnTo>
                    <a:lnTo>
                      <a:pt x="121" y="298"/>
                    </a:lnTo>
                    <a:lnTo>
                      <a:pt x="120" y="300"/>
                    </a:lnTo>
                    <a:lnTo>
                      <a:pt x="114" y="296"/>
                    </a:lnTo>
                    <a:lnTo>
                      <a:pt x="110" y="296"/>
                    </a:lnTo>
                    <a:lnTo>
                      <a:pt x="97" y="287"/>
                    </a:lnTo>
                    <a:lnTo>
                      <a:pt x="93" y="287"/>
                    </a:lnTo>
                    <a:lnTo>
                      <a:pt x="78" y="278"/>
                    </a:lnTo>
                    <a:lnTo>
                      <a:pt x="74" y="281"/>
                    </a:lnTo>
                    <a:lnTo>
                      <a:pt x="66" y="272"/>
                    </a:lnTo>
                    <a:lnTo>
                      <a:pt x="62" y="264"/>
                    </a:lnTo>
                    <a:lnTo>
                      <a:pt x="57" y="261"/>
                    </a:lnTo>
                    <a:lnTo>
                      <a:pt x="54" y="256"/>
                    </a:lnTo>
                    <a:lnTo>
                      <a:pt x="55" y="253"/>
                    </a:lnTo>
                    <a:lnTo>
                      <a:pt x="53" y="248"/>
                    </a:lnTo>
                    <a:lnTo>
                      <a:pt x="38" y="232"/>
                    </a:lnTo>
                    <a:lnTo>
                      <a:pt x="40" y="224"/>
                    </a:lnTo>
                    <a:lnTo>
                      <a:pt x="39" y="209"/>
                    </a:lnTo>
                    <a:lnTo>
                      <a:pt x="31" y="204"/>
                    </a:lnTo>
                    <a:lnTo>
                      <a:pt x="25" y="193"/>
                    </a:lnTo>
                    <a:lnTo>
                      <a:pt x="13" y="186"/>
                    </a:lnTo>
                    <a:lnTo>
                      <a:pt x="19" y="181"/>
                    </a:lnTo>
                    <a:lnTo>
                      <a:pt x="13" y="176"/>
                    </a:lnTo>
                    <a:lnTo>
                      <a:pt x="16" y="165"/>
                    </a:lnTo>
                    <a:lnTo>
                      <a:pt x="4" y="159"/>
                    </a:lnTo>
                    <a:lnTo>
                      <a:pt x="8" y="152"/>
                    </a:lnTo>
                    <a:lnTo>
                      <a:pt x="2" y="146"/>
                    </a:lnTo>
                    <a:lnTo>
                      <a:pt x="0" y="140"/>
                    </a:lnTo>
                    <a:lnTo>
                      <a:pt x="1" y="133"/>
                    </a:lnTo>
                    <a:lnTo>
                      <a:pt x="5" y="131"/>
                    </a:lnTo>
                    <a:lnTo>
                      <a:pt x="10" y="134"/>
                    </a:lnTo>
                    <a:lnTo>
                      <a:pt x="20" y="133"/>
                    </a:lnTo>
                    <a:lnTo>
                      <a:pt x="23" y="129"/>
                    </a:lnTo>
                    <a:lnTo>
                      <a:pt x="32" y="128"/>
                    </a:lnTo>
                    <a:lnTo>
                      <a:pt x="45" y="121"/>
                    </a:lnTo>
                    <a:lnTo>
                      <a:pt x="49" y="117"/>
                    </a:lnTo>
                    <a:lnTo>
                      <a:pt x="53" y="118"/>
                    </a:lnTo>
                    <a:lnTo>
                      <a:pt x="74" y="114"/>
                    </a:lnTo>
                    <a:lnTo>
                      <a:pt x="80" y="104"/>
                    </a:lnTo>
                    <a:lnTo>
                      <a:pt x="88" y="100"/>
                    </a:lnTo>
                    <a:lnTo>
                      <a:pt x="89" y="98"/>
                    </a:lnTo>
                    <a:lnTo>
                      <a:pt x="98" y="97"/>
                    </a:lnTo>
                    <a:lnTo>
                      <a:pt x="104" y="98"/>
                    </a:lnTo>
                    <a:lnTo>
                      <a:pt x="103" y="88"/>
                    </a:lnTo>
                    <a:lnTo>
                      <a:pt x="104" y="82"/>
                    </a:lnTo>
                    <a:lnTo>
                      <a:pt x="118" y="85"/>
                    </a:lnTo>
                    <a:lnTo>
                      <a:pt x="135" y="87"/>
                    </a:lnTo>
                    <a:lnTo>
                      <a:pt x="140" y="85"/>
                    </a:lnTo>
                    <a:lnTo>
                      <a:pt x="147" y="87"/>
                    </a:lnTo>
                    <a:lnTo>
                      <a:pt x="151" y="83"/>
                    </a:lnTo>
                    <a:lnTo>
                      <a:pt x="157" y="83"/>
                    </a:lnTo>
                    <a:lnTo>
                      <a:pt x="161" y="76"/>
                    </a:lnTo>
                    <a:lnTo>
                      <a:pt x="170" y="78"/>
                    </a:lnTo>
                    <a:lnTo>
                      <a:pt x="175" y="70"/>
                    </a:lnTo>
                    <a:lnTo>
                      <a:pt x="192" y="63"/>
                    </a:lnTo>
                    <a:lnTo>
                      <a:pt x="196" y="54"/>
                    </a:lnTo>
                    <a:lnTo>
                      <a:pt x="200" y="55"/>
                    </a:lnTo>
                    <a:lnTo>
                      <a:pt x="197" y="41"/>
                    </a:lnTo>
                    <a:lnTo>
                      <a:pt x="202" y="39"/>
                    </a:lnTo>
                    <a:lnTo>
                      <a:pt x="203" y="18"/>
                    </a:lnTo>
                    <a:lnTo>
                      <a:pt x="207" y="0"/>
                    </a:lnTo>
                    <a:lnTo>
                      <a:pt x="212" y="2"/>
                    </a:lnTo>
                    <a:lnTo>
                      <a:pt x="216" y="0"/>
                    </a:lnTo>
                    <a:lnTo>
                      <a:pt x="225" y="3"/>
                    </a:lnTo>
                    <a:lnTo>
                      <a:pt x="227" y="6"/>
                    </a:lnTo>
                    <a:lnTo>
                      <a:pt x="243" y="9"/>
                    </a:lnTo>
                    <a:lnTo>
                      <a:pt x="259" y="18"/>
                    </a:lnTo>
                    <a:lnTo>
                      <a:pt x="269" y="16"/>
                    </a:lnTo>
                    <a:lnTo>
                      <a:pt x="279" y="17"/>
                    </a:lnTo>
                    <a:lnTo>
                      <a:pt x="282" y="22"/>
                    </a:lnTo>
                    <a:lnTo>
                      <a:pt x="287" y="20"/>
                    </a:lnTo>
                    <a:lnTo>
                      <a:pt x="289" y="13"/>
                    </a:lnTo>
                    <a:lnTo>
                      <a:pt x="300" y="13"/>
                    </a:lnTo>
                    <a:lnTo>
                      <a:pt x="304" y="20"/>
                    </a:lnTo>
                    <a:lnTo>
                      <a:pt x="309" y="16"/>
                    </a:lnTo>
                    <a:lnTo>
                      <a:pt x="315" y="16"/>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35" name="Freeform 25"/>
              <p:cNvSpPr>
                <a:spLocks/>
              </p:cNvSpPr>
              <p:nvPr/>
            </p:nvSpPr>
            <p:spPr bwMode="auto">
              <a:xfrm>
                <a:off x="7739157" y="3"/>
                <a:ext cx="1994777" cy="2204508"/>
              </a:xfrm>
              <a:custGeom>
                <a:avLst/>
                <a:gdLst>
                  <a:gd name="T0" fmla="*/ 575 w 856"/>
                  <a:gd name="T1" fmla="*/ 928 h 946"/>
                  <a:gd name="T2" fmla="*/ 544 w 856"/>
                  <a:gd name="T3" fmla="*/ 901 h 946"/>
                  <a:gd name="T4" fmla="*/ 503 w 856"/>
                  <a:gd name="T5" fmla="*/ 914 h 946"/>
                  <a:gd name="T6" fmla="*/ 456 w 856"/>
                  <a:gd name="T7" fmla="*/ 899 h 946"/>
                  <a:gd name="T8" fmla="*/ 433 w 856"/>
                  <a:gd name="T9" fmla="*/ 859 h 946"/>
                  <a:gd name="T10" fmla="*/ 403 w 856"/>
                  <a:gd name="T11" fmla="*/ 882 h 946"/>
                  <a:gd name="T12" fmla="*/ 383 w 856"/>
                  <a:gd name="T13" fmla="*/ 842 h 946"/>
                  <a:gd name="T14" fmla="*/ 363 w 856"/>
                  <a:gd name="T15" fmla="*/ 814 h 946"/>
                  <a:gd name="T16" fmla="*/ 296 w 856"/>
                  <a:gd name="T17" fmla="*/ 796 h 946"/>
                  <a:gd name="T18" fmla="*/ 238 w 856"/>
                  <a:gd name="T19" fmla="*/ 767 h 946"/>
                  <a:gd name="T20" fmla="*/ 190 w 856"/>
                  <a:gd name="T21" fmla="*/ 762 h 946"/>
                  <a:gd name="T22" fmla="*/ 176 w 856"/>
                  <a:gd name="T23" fmla="*/ 721 h 946"/>
                  <a:gd name="T24" fmla="*/ 126 w 856"/>
                  <a:gd name="T25" fmla="*/ 698 h 946"/>
                  <a:gd name="T26" fmla="*/ 149 w 856"/>
                  <a:gd name="T27" fmla="*/ 661 h 946"/>
                  <a:gd name="T28" fmla="*/ 126 w 856"/>
                  <a:gd name="T29" fmla="*/ 646 h 946"/>
                  <a:gd name="T30" fmla="*/ 102 w 856"/>
                  <a:gd name="T31" fmla="*/ 628 h 946"/>
                  <a:gd name="T32" fmla="*/ 101 w 856"/>
                  <a:gd name="T33" fmla="*/ 573 h 946"/>
                  <a:gd name="T34" fmla="*/ 178 w 856"/>
                  <a:gd name="T35" fmla="*/ 502 h 946"/>
                  <a:gd name="T36" fmla="*/ 205 w 856"/>
                  <a:gd name="T37" fmla="*/ 507 h 946"/>
                  <a:gd name="T38" fmla="*/ 224 w 856"/>
                  <a:gd name="T39" fmla="*/ 445 h 946"/>
                  <a:gd name="T40" fmla="*/ 252 w 856"/>
                  <a:gd name="T41" fmla="*/ 406 h 946"/>
                  <a:gd name="T42" fmla="*/ 267 w 856"/>
                  <a:gd name="T43" fmla="*/ 324 h 946"/>
                  <a:gd name="T44" fmla="*/ 301 w 856"/>
                  <a:gd name="T45" fmla="*/ 260 h 946"/>
                  <a:gd name="T46" fmla="*/ 238 w 856"/>
                  <a:gd name="T47" fmla="*/ 205 h 946"/>
                  <a:gd name="T48" fmla="*/ 204 w 856"/>
                  <a:gd name="T49" fmla="*/ 220 h 946"/>
                  <a:gd name="T50" fmla="*/ 156 w 856"/>
                  <a:gd name="T51" fmla="*/ 218 h 946"/>
                  <a:gd name="T52" fmla="*/ 105 w 856"/>
                  <a:gd name="T53" fmla="*/ 202 h 946"/>
                  <a:gd name="T54" fmla="*/ 80 w 856"/>
                  <a:gd name="T55" fmla="*/ 129 h 946"/>
                  <a:gd name="T56" fmla="*/ 41 w 856"/>
                  <a:gd name="T57" fmla="*/ 130 h 946"/>
                  <a:gd name="T58" fmla="*/ 12 w 856"/>
                  <a:gd name="T59" fmla="*/ 90 h 946"/>
                  <a:gd name="T60" fmla="*/ 31 w 856"/>
                  <a:gd name="T61" fmla="*/ 33 h 946"/>
                  <a:gd name="T62" fmla="*/ 88 w 856"/>
                  <a:gd name="T63" fmla="*/ 10 h 946"/>
                  <a:gd name="T64" fmla="*/ 150 w 856"/>
                  <a:gd name="T65" fmla="*/ 1 h 946"/>
                  <a:gd name="T66" fmla="*/ 216 w 856"/>
                  <a:gd name="T67" fmla="*/ 36 h 946"/>
                  <a:gd name="T68" fmla="*/ 273 w 856"/>
                  <a:gd name="T69" fmla="*/ 49 h 946"/>
                  <a:gd name="T70" fmla="*/ 318 w 856"/>
                  <a:gd name="T71" fmla="*/ 119 h 946"/>
                  <a:gd name="T72" fmla="*/ 335 w 856"/>
                  <a:gd name="T73" fmla="*/ 181 h 946"/>
                  <a:gd name="T74" fmla="*/ 348 w 856"/>
                  <a:gd name="T75" fmla="*/ 223 h 946"/>
                  <a:gd name="T76" fmla="*/ 376 w 856"/>
                  <a:gd name="T77" fmla="*/ 291 h 946"/>
                  <a:gd name="T78" fmla="*/ 395 w 856"/>
                  <a:gd name="T79" fmla="*/ 331 h 946"/>
                  <a:gd name="T80" fmla="*/ 400 w 856"/>
                  <a:gd name="T81" fmla="*/ 383 h 946"/>
                  <a:gd name="T82" fmla="*/ 453 w 856"/>
                  <a:gd name="T83" fmla="*/ 392 h 946"/>
                  <a:gd name="T84" fmla="*/ 501 w 856"/>
                  <a:gd name="T85" fmla="*/ 415 h 946"/>
                  <a:gd name="T86" fmla="*/ 533 w 856"/>
                  <a:gd name="T87" fmla="*/ 432 h 946"/>
                  <a:gd name="T88" fmla="*/ 576 w 856"/>
                  <a:gd name="T89" fmla="*/ 485 h 946"/>
                  <a:gd name="T90" fmla="*/ 590 w 856"/>
                  <a:gd name="T91" fmla="*/ 524 h 946"/>
                  <a:gd name="T92" fmla="*/ 611 w 856"/>
                  <a:gd name="T93" fmla="*/ 570 h 946"/>
                  <a:gd name="T94" fmla="*/ 666 w 856"/>
                  <a:gd name="T95" fmla="*/ 568 h 946"/>
                  <a:gd name="T96" fmla="*/ 716 w 856"/>
                  <a:gd name="T97" fmla="*/ 548 h 946"/>
                  <a:gd name="T98" fmla="*/ 759 w 856"/>
                  <a:gd name="T99" fmla="*/ 531 h 946"/>
                  <a:gd name="T100" fmla="*/ 820 w 856"/>
                  <a:gd name="T101" fmla="*/ 503 h 946"/>
                  <a:gd name="T102" fmla="*/ 823 w 856"/>
                  <a:gd name="T103" fmla="*/ 539 h 946"/>
                  <a:gd name="T104" fmla="*/ 800 w 856"/>
                  <a:gd name="T105" fmla="*/ 603 h 946"/>
                  <a:gd name="T106" fmla="*/ 790 w 856"/>
                  <a:gd name="T107" fmla="*/ 666 h 946"/>
                  <a:gd name="T108" fmla="*/ 770 w 856"/>
                  <a:gd name="T109" fmla="*/ 710 h 946"/>
                  <a:gd name="T110" fmla="*/ 757 w 856"/>
                  <a:gd name="T111" fmla="*/ 752 h 946"/>
                  <a:gd name="T112" fmla="*/ 724 w 856"/>
                  <a:gd name="T113" fmla="*/ 808 h 946"/>
                  <a:gd name="T114" fmla="*/ 646 w 856"/>
                  <a:gd name="T115" fmla="*/ 791 h 946"/>
                  <a:gd name="T116" fmla="*/ 602 w 856"/>
                  <a:gd name="T117" fmla="*/ 825 h 946"/>
                  <a:gd name="T118" fmla="*/ 619 w 856"/>
                  <a:gd name="T119" fmla="*/ 925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946">
                    <a:moveTo>
                      <a:pt x="623" y="941"/>
                    </a:moveTo>
                    <a:lnTo>
                      <a:pt x="613" y="946"/>
                    </a:lnTo>
                    <a:lnTo>
                      <a:pt x="607" y="939"/>
                    </a:lnTo>
                    <a:lnTo>
                      <a:pt x="596" y="944"/>
                    </a:lnTo>
                    <a:lnTo>
                      <a:pt x="593" y="938"/>
                    </a:lnTo>
                    <a:lnTo>
                      <a:pt x="575" y="928"/>
                    </a:lnTo>
                    <a:lnTo>
                      <a:pt x="571" y="921"/>
                    </a:lnTo>
                    <a:lnTo>
                      <a:pt x="563" y="901"/>
                    </a:lnTo>
                    <a:lnTo>
                      <a:pt x="554" y="903"/>
                    </a:lnTo>
                    <a:lnTo>
                      <a:pt x="547" y="910"/>
                    </a:lnTo>
                    <a:lnTo>
                      <a:pt x="543" y="906"/>
                    </a:lnTo>
                    <a:lnTo>
                      <a:pt x="544" y="901"/>
                    </a:lnTo>
                    <a:lnTo>
                      <a:pt x="539" y="894"/>
                    </a:lnTo>
                    <a:lnTo>
                      <a:pt x="533" y="896"/>
                    </a:lnTo>
                    <a:lnTo>
                      <a:pt x="529" y="905"/>
                    </a:lnTo>
                    <a:lnTo>
                      <a:pt x="522" y="907"/>
                    </a:lnTo>
                    <a:lnTo>
                      <a:pt x="510" y="907"/>
                    </a:lnTo>
                    <a:lnTo>
                      <a:pt x="503" y="914"/>
                    </a:lnTo>
                    <a:lnTo>
                      <a:pt x="496" y="913"/>
                    </a:lnTo>
                    <a:lnTo>
                      <a:pt x="494" y="932"/>
                    </a:lnTo>
                    <a:lnTo>
                      <a:pt x="482" y="937"/>
                    </a:lnTo>
                    <a:lnTo>
                      <a:pt x="472" y="933"/>
                    </a:lnTo>
                    <a:lnTo>
                      <a:pt x="467" y="917"/>
                    </a:lnTo>
                    <a:lnTo>
                      <a:pt x="456" y="899"/>
                    </a:lnTo>
                    <a:lnTo>
                      <a:pt x="452" y="886"/>
                    </a:lnTo>
                    <a:lnTo>
                      <a:pt x="448" y="883"/>
                    </a:lnTo>
                    <a:lnTo>
                      <a:pt x="449" y="864"/>
                    </a:lnTo>
                    <a:lnTo>
                      <a:pt x="447" y="856"/>
                    </a:lnTo>
                    <a:lnTo>
                      <a:pt x="442" y="853"/>
                    </a:lnTo>
                    <a:lnTo>
                      <a:pt x="433" y="859"/>
                    </a:lnTo>
                    <a:lnTo>
                      <a:pt x="430" y="867"/>
                    </a:lnTo>
                    <a:lnTo>
                      <a:pt x="424" y="865"/>
                    </a:lnTo>
                    <a:lnTo>
                      <a:pt x="426" y="885"/>
                    </a:lnTo>
                    <a:lnTo>
                      <a:pt x="411" y="891"/>
                    </a:lnTo>
                    <a:lnTo>
                      <a:pt x="404" y="888"/>
                    </a:lnTo>
                    <a:lnTo>
                      <a:pt x="403" y="882"/>
                    </a:lnTo>
                    <a:lnTo>
                      <a:pt x="395" y="879"/>
                    </a:lnTo>
                    <a:lnTo>
                      <a:pt x="396" y="873"/>
                    </a:lnTo>
                    <a:lnTo>
                      <a:pt x="388" y="862"/>
                    </a:lnTo>
                    <a:lnTo>
                      <a:pt x="387" y="856"/>
                    </a:lnTo>
                    <a:lnTo>
                      <a:pt x="392" y="847"/>
                    </a:lnTo>
                    <a:lnTo>
                      <a:pt x="383" y="842"/>
                    </a:lnTo>
                    <a:lnTo>
                      <a:pt x="369" y="841"/>
                    </a:lnTo>
                    <a:lnTo>
                      <a:pt x="360" y="845"/>
                    </a:lnTo>
                    <a:lnTo>
                      <a:pt x="360" y="834"/>
                    </a:lnTo>
                    <a:lnTo>
                      <a:pt x="358" y="830"/>
                    </a:lnTo>
                    <a:lnTo>
                      <a:pt x="358" y="820"/>
                    </a:lnTo>
                    <a:lnTo>
                      <a:pt x="363" y="814"/>
                    </a:lnTo>
                    <a:lnTo>
                      <a:pt x="356" y="803"/>
                    </a:lnTo>
                    <a:lnTo>
                      <a:pt x="356" y="798"/>
                    </a:lnTo>
                    <a:lnTo>
                      <a:pt x="345" y="798"/>
                    </a:lnTo>
                    <a:lnTo>
                      <a:pt x="331" y="788"/>
                    </a:lnTo>
                    <a:lnTo>
                      <a:pt x="307" y="799"/>
                    </a:lnTo>
                    <a:lnTo>
                      <a:pt x="296" y="796"/>
                    </a:lnTo>
                    <a:lnTo>
                      <a:pt x="282" y="785"/>
                    </a:lnTo>
                    <a:lnTo>
                      <a:pt x="278" y="780"/>
                    </a:lnTo>
                    <a:lnTo>
                      <a:pt x="278" y="765"/>
                    </a:lnTo>
                    <a:lnTo>
                      <a:pt x="247" y="775"/>
                    </a:lnTo>
                    <a:lnTo>
                      <a:pt x="237" y="772"/>
                    </a:lnTo>
                    <a:lnTo>
                      <a:pt x="238" y="767"/>
                    </a:lnTo>
                    <a:lnTo>
                      <a:pt x="228" y="767"/>
                    </a:lnTo>
                    <a:lnTo>
                      <a:pt x="207" y="774"/>
                    </a:lnTo>
                    <a:lnTo>
                      <a:pt x="203" y="770"/>
                    </a:lnTo>
                    <a:lnTo>
                      <a:pt x="198" y="772"/>
                    </a:lnTo>
                    <a:lnTo>
                      <a:pt x="195" y="762"/>
                    </a:lnTo>
                    <a:lnTo>
                      <a:pt x="190" y="762"/>
                    </a:lnTo>
                    <a:lnTo>
                      <a:pt x="187" y="755"/>
                    </a:lnTo>
                    <a:lnTo>
                      <a:pt x="182" y="755"/>
                    </a:lnTo>
                    <a:lnTo>
                      <a:pt x="177" y="740"/>
                    </a:lnTo>
                    <a:lnTo>
                      <a:pt x="177" y="732"/>
                    </a:lnTo>
                    <a:lnTo>
                      <a:pt x="171" y="727"/>
                    </a:lnTo>
                    <a:lnTo>
                      <a:pt x="176" y="721"/>
                    </a:lnTo>
                    <a:lnTo>
                      <a:pt x="174" y="708"/>
                    </a:lnTo>
                    <a:lnTo>
                      <a:pt x="167" y="695"/>
                    </a:lnTo>
                    <a:lnTo>
                      <a:pt x="147" y="702"/>
                    </a:lnTo>
                    <a:lnTo>
                      <a:pt x="144" y="700"/>
                    </a:lnTo>
                    <a:lnTo>
                      <a:pt x="135" y="702"/>
                    </a:lnTo>
                    <a:lnTo>
                      <a:pt x="126" y="698"/>
                    </a:lnTo>
                    <a:lnTo>
                      <a:pt x="123" y="700"/>
                    </a:lnTo>
                    <a:lnTo>
                      <a:pt x="113" y="685"/>
                    </a:lnTo>
                    <a:lnTo>
                      <a:pt x="113" y="671"/>
                    </a:lnTo>
                    <a:lnTo>
                      <a:pt x="123" y="668"/>
                    </a:lnTo>
                    <a:lnTo>
                      <a:pt x="134" y="662"/>
                    </a:lnTo>
                    <a:lnTo>
                      <a:pt x="149" y="661"/>
                    </a:lnTo>
                    <a:lnTo>
                      <a:pt x="151" y="652"/>
                    </a:lnTo>
                    <a:lnTo>
                      <a:pt x="141" y="647"/>
                    </a:lnTo>
                    <a:lnTo>
                      <a:pt x="145" y="637"/>
                    </a:lnTo>
                    <a:lnTo>
                      <a:pt x="135" y="637"/>
                    </a:lnTo>
                    <a:lnTo>
                      <a:pt x="134" y="645"/>
                    </a:lnTo>
                    <a:lnTo>
                      <a:pt x="126" y="646"/>
                    </a:lnTo>
                    <a:lnTo>
                      <a:pt x="122" y="656"/>
                    </a:lnTo>
                    <a:lnTo>
                      <a:pt x="112" y="658"/>
                    </a:lnTo>
                    <a:lnTo>
                      <a:pt x="106" y="649"/>
                    </a:lnTo>
                    <a:lnTo>
                      <a:pt x="106" y="637"/>
                    </a:lnTo>
                    <a:lnTo>
                      <a:pt x="98" y="635"/>
                    </a:lnTo>
                    <a:lnTo>
                      <a:pt x="102" y="628"/>
                    </a:lnTo>
                    <a:lnTo>
                      <a:pt x="91" y="624"/>
                    </a:lnTo>
                    <a:lnTo>
                      <a:pt x="83" y="614"/>
                    </a:lnTo>
                    <a:lnTo>
                      <a:pt x="75" y="601"/>
                    </a:lnTo>
                    <a:lnTo>
                      <a:pt x="81" y="596"/>
                    </a:lnTo>
                    <a:lnTo>
                      <a:pt x="85" y="586"/>
                    </a:lnTo>
                    <a:lnTo>
                      <a:pt x="101" y="573"/>
                    </a:lnTo>
                    <a:lnTo>
                      <a:pt x="120" y="562"/>
                    </a:lnTo>
                    <a:lnTo>
                      <a:pt x="125" y="558"/>
                    </a:lnTo>
                    <a:lnTo>
                      <a:pt x="131" y="546"/>
                    </a:lnTo>
                    <a:lnTo>
                      <a:pt x="148" y="538"/>
                    </a:lnTo>
                    <a:lnTo>
                      <a:pt x="159" y="523"/>
                    </a:lnTo>
                    <a:lnTo>
                      <a:pt x="178" y="502"/>
                    </a:lnTo>
                    <a:lnTo>
                      <a:pt x="190" y="493"/>
                    </a:lnTo>
                    <a:lnTo>
                      <a:pt x="193" y="495"/>
                    </a:lnTo>
                    <a:lnTo>
                      <a:pt x="193" y="508"/>
                    </a:lnTo>
                    <a:lnTo>
                      <a:pt x="203" y="525"/>
                    </a:lnTo>
                    <a:lnTo>
                      <a:pt x="209" y="514"/>
                    </a:lnTo>
                    <a:lnTo>
                      <a:pt x="205" y="507"/>
                    </a:lnTo>
                    <a:lnTo>
                      <a:pt x="207" y="499"/>
                    </a:lnTo>
                    <a:lnTo>
                      <a:pt x="206" y="491"/>
                    </a:lnTo>
                    <a:lnTo>
                      <a:pt x="211" y="479"/>
                    </a:lnTo>
                    <a:lnTo>
                      <a:pt x="213" y="465"/>
                    </a:lnTo>
                    <a:lnTo>
                      <a:pt x="220" y="457"/>
                    </a:lnTo>
                    <a:lnTo>
                      <a:pt x="224" y="445"/>
                    </a:lnTo>
                    <a:lnTo>
                      <a:pt x="223" y="439"/>
                    </a:lnTo>
                    <a:lnTo>
                      <a:pt x="229" y="432"/>
                    </a:lnTo>
                    <a:lnTo>
                      <a:pt x="242" y="437"/>
                    </a:lnTo>
                    <a:lnTo>
                      <a:pt x="249" y="431"/>
                    </a:lnTo>
                    <a:lnTo>
                      <a:pt x="251" y="419"/>
                    </a:lnTo>
                    <a:lnTo>
                      <a:pt x="252" y="406"/>
                    </a:lnTo>
                    <a:lnTo>
                      <a:pt x="249" y="403"/>
                    </a:lnTo>
                    <a:lnTo>
                      <a:pt x="248" y="363"/>
                    </a:lnTo>
                    <a:lnTo>
                      <a:pt x="253" y="354"/>
                    </a:lnTo>
                    <a:lnTo>
                      <a:pt x="252" y="342"/>
                    </a:lnTo>
                    <a:lnTo>
                      <a:pt x="258" y="341"/>
                    </a:lnTo>
                    <a:lnTo>
                      <a:pt x="267" y="324"/>
                    </a:lnTo>
                    <a:lnTo>
                      <a:pt x="267" y="315"/>
                    </a:lnTo>
                    <a:lnTo>
                      <a:pt x="274" y="312"/>
                    </a:lnTo>
                    <a:lnTo>
                      <a:pt x="286" y="299"/>
                    </a:lnTo>
                    <a:lnTo>
                      <a:pt x="282" y="282"/>
                    </a:lnTo>
                    <a:lnTo>
                      <a:pt x="290" y="276"/>
                    </a:lnTo>
                    <a:lnTo>
                      <a:pt x="301" y="260"/>
                    </a:lnTo>
                    <a:lnTo>
                      <a:pt x="296" y="248"/>
                    </a:lnTo>
                    <a:lnTo>
                      <a:pt x="282" y="235"/>
                    </a:lnTo>
                    <a:lnTo>
                      <a:pt x="278" y="225"/>
                    </a:lnTo>
                    <a:lnTo>
                      <a:pt x="257" y="196"/>
                    </a:lnTo>
                    <a:lnTo>
                      <a:pt x="243" y="195"/>
                    </a:lnTo>
                    <a:lnTo>
                      <a:pt x="238" y="205"/>
                    </a:lnTo>
                    <a:lnTo>
                      <a:pt x="231" y="208"/>
                    </a:lnTo>
                    <a:lnTo>
                      <a:pt x="232" y="214"/>
                    </a:lnTo>
                    <a:lnTo>
                      <a:pt x="227" y="220"/>
                    </a:lnTo>
                    <a:lnTo>
                      <a:pt x="222" y="219"/>
                    </a:lnTo>
                    <a:lnTo>
                      <a:pt x="216" y="225"/>
                    </a:lnTo>
                    <a:lnTo>
                      <a:pt x="204" y="220"/>
                    </a:lnTo>
                    <a:lnTo>
                      <a:pt x="198" y="231"/>
                    </a:lnTo>
                    <a:lnTo>
                      <a:pt x="188" y="223"/>
                    </a:lnTo>
                    <a:lnTo>
                      <a:pt x="181" y="223"/>
                    </a:lnTo>
                    <a:lnTo>
                      <a:pt x="169" y="228"/>
                    </a:lnTo>
                    <a:lnTo>
                      <a:pt x="164" y="221"/>
                    </a:lnTo>
                    <a:lnTo>
                      <a:pt x="156" y="218"/>
                    </a:lnTo>
                    <a:lnTo>
                      <a:pt x="153" y="226"/>
                    </a:lnTo>
                    <a:lnTo>
                      <a:pt x="130" y="232"/>
                    </a:lnTo>
                    <a:lnTo>
                      <a:pt x="111" y="225"/>
                    </a:lnTo>
                    <a:lnTo>
                      <a:pt x="110" y="219"/>
                    </a:lnTo>
                    <a:lnTo>
                      <a:pt x="103" y="210"/>
                    </a:lnTo>
                    <a:lnTo>
                      <a:pt x="105" y="202"/>
                    </a:lnTo>
                    <a:lnTo>
                      <a:pt x="97" y="184"/>
                    </a:lnTo>
                    <a:lnTo>
                      <a:pt x="89" y="145"/>
                    </a:lnTo>
                    <a:lnTo>
                      <a:pt x="98" y="141"/>
                    </a:lnTo>
                    <a:lnTo>
                      <a:pt x="97" y="132"/>
                    </a:lnTo>
                    <a:lnTo>
                      <a:pt x="87" y="132"/>
                    </a:lnTo>
                    <a:lnTo>
                      <a:pt x="80" y="129"/>
                    </a:lnTo>
                    <a:lnTo>
                      <a:pt x="80" y="124"/>
                    </a:lnTo>
                    <a:lnTo>
                      <a:pt x="72" y="117"/>
                    </a:lnTo>
                    <a:lnTo>
                      <a:pt x="70" y="111"/>
                    </a:lnTo>
                    <a:lnTo>
                      <a:pt x="59" y="109"/>
                    </a:lnTo>
                    <a:lnTo>
                      <a:pt x="47" y="129"/>
                    </a:lnTo>
                    <a:lnTo>
                      <a:pt x="41" y="130"/>
                    </a:lnTo>
                    <a:lnTo>
                      <a:pt x="33" y="127"/>
                    </a:lnTo>
                    <a:lnTo>
                      <a:pt x="29" y="114"/>
                    </a:lnTo>
                    <a:lnTo>
                      <a:pt x="21" y="113"/>
                    </a:lnTo>
                    <a:lnTo>
                      <a:pt x="9" y="101"/>
                    </a:lnTo>
                    <a:lnTo>
                      <a:pt x="0" y="98"/>
                    </a:lnTo>
                    <a:lnTo>
                      <a:pt x="12" y="90"/>
                    </a:lnTo>
                    <a:lnTo>
                      <a:pt x="25" y="76"/>
                    </a:lnTo>
                    <a:lnTo>
                      <a:pt x="33" y="58"/>
                    </a:lnTo>
                    <a:lnTo>
                      <a:pt x="39" y="50"/>
                    </a:lnTo>
                    <a:lnTo>
                      <a:pt x="35" y="43"/>
                    </a:lnTo>
                    <a:lnTo>
                      <a:pt x="30" y="40"/>
                    </a:lnTo>
                    <a:lnTo>
                      <a:pt x="31" y="33"/>
                    </a:lnTo>
                    <a:lnTo>
                      <a:pt x="20" y="23"/>
                    </a:lnTo>
                    <a:lnTo>
                      <a:pt x="43" y="14"/>
                    </a:lnTo>
                    <a:lnTo>
                      <a:pt x="57" y="14"/>
                    </a:lnTo>
                    <a:lnTo>
                      <a:pt x="72" y="6"/>
                    </a:lnTo>
                    <a:lnTo>
                      <a:pt x="77" y="12"/>
                    </a:lnTo>
                    <a:lnTo>
                      <a:pt x="88" y="10"/>
                    </a:lnTo>
                    <a:lnTo>
                      <a:pt x="106" y="10"/>
                    </a:lnTo>
                    <a:lnTo>
                      <a:pt x="115" y="6"/>
                    </a:lnTo>
                    <a:lnTo>
                      <a:pt x="121" y="6"/>
                    </a:lnTo>
                    <a:lnTo>
                      <a:pt x="129" y="0"/>
                    </a:lnTo>
                    <a:lnTo>
                      <a:pt x="136" y="2"/>
                    </a:lnTo>
                    <a:lnTo>
                      <a:pt x="150" y="1"/>
                    </a:lnTo>
                    <a:lnTo>
                      <a:pt x="155" y="6"/>
                    </a:lnTo>
                    <a:lnTo>
                      <a:pt x="165" y="7"/>
                    </a:lnTo>
                    <a:lnTo>
                      <a:pt x="182" y="21"/>
                    </a:lnTo>
                    <a:lnTo>
                      <a:pt x="188" y="19"/>
                    </a:lnTo>
                    <a:lnTo>
                      <a:pt x="200" y="34"/>
                    </a:lnTo>
                    <a:lnTo>
                      <a:pt x="216" y="36"/>
                    </a:lnTo>
                    <a:lnTo>
                      <a:pt x="219" y="43"/>
                    </a:lnTo>
                    <a:lnTo>
                      <a:pt x="225" y="43"/>
                    </a:lnTo>
                    <a:lnTo>
                      <a:pt x="233" y="38"/>
                    </a:lnTo>
                    <a:lnTo>
                      <a:pt x="244" y="36"/>
                    </a:lnTo>
                    <a:lnTo>
                      <a:pt x="266" y="48"/>
                    </a:lnTo>
                    <a:lnTo>
                      <a:pt x="273" y="49"/>
                    </a:lnTo>
                    <a:lnTo>
                      <a:pt x="280" y="63"/>
                    </a:lnTo>
                    <a:lnTo>
                      <a:pt x="296" y="82"/>
                    </a:lnTo>
                    <a:lnTo>
                      <a:pt x="300" y="83"/>
                    </a:lnTo>
                    <a:lnTo>
                      <a:pt x="301" y="98"/>
                    </a:lnTo>
                    <a:lnTo>
                      <a:pt x="310" y="106"/>
                    </a:lnTo>
                    <a:lnTo>
                      <a:pt x="318" y="119"/>
                    </a:lnTo>
                    <a:lnTo>
                      <a:pt x="316" y="126"/>
                    </a:lnTo>
                    <a:lnTo>
                      <a:pt x="318" y="139"/>
                    </a:lnTo>
                    <a:lnTo>
                      <a:pt x="331" y="145"/>
                    </a:lnTo>
                    <a:lnTo>
                      <a:pt x="328" y="155"/>
                    </a:lnTo>
                    <a:lnTo>
                      <a:pt x="324" y="156"/>
                    </a:lnTo>
                    <a:lnTo>
                      <a:pt x="335" y="181"/>
                    </a:lnTo>
                    <a:lnTo>
                      <a:pt x="342" y="187"/>
                    </a:lnTo>
                    <a:lnTo>
                      <a:pt x="339" y="201"/>
                    </a:lnTo>
                    <a:lnTo>
                      <a:pt x="349" y="206"/>
                    </a:lnTo>
                    <a:lnTo>
                      <a:pt x="345" y="213"/>
                    </a:lnTo>
                    <a:lnTo>
                      <a:pt x="352" y="217"/>
                    </a:lnTo>
                    <a:lnTo>
                      <a:pt x="348" y="223"/>
                    </a:lnTo>
                    <a:lnTo>
                      <a:pt x="348" y="232"/>
                    </a:lnTo>
                    <a:lnTo>
                      <a:pt x="352" y="238"/>
                    </a:lnTo>
                    <a:lnTo>
                      <a:pt x="353" y="251"/>
                    </a:lnTo>
                    <a:lnTo>
                      <a:pt x="367" y="267"/>
                    </a:lnTo>
                    <a:lnTo>
                      <a:pt x="377" y="283"/>
                    </a:lnTo>
                    <a:lnTo>
                      <a:pt x="376" y="291"/>
                    </a:lnTo>
                    <a:lnTo>
                      <a:pt x="380" y="297"/>
                    </a:lnTo>
                    <a:lnTo>
                      <a:pt x="376" y="310"/>
                    </a:lnTo>
                    <a:lnTo>
                      <a:pt x="380" y="312"/>
                    </a:lnTo>
                    <a:lnTo>
                      <a:pt x="379" y="323"/>
                    </a:lnTo>
                    <a:lnTo>
                      <a:pt x="384" y="327"/>
                    </a:lnTo>
                    <a:lnTo>
                      <a:pt x="395" y="331"/>
                    </a:lnTo>
                    <a:lnTo>
                      <a:pt x="394" y="341"/>
                    </a:lnTo>
                    <a:lnTo>
                      <a:pt x="389" y="349"/>
                    </a:lnTo>
                    <a:lnTo>
                      <a:pt x="392" y="361"/>
                    </a:lnTo>
                    <a:lnTo>
                      <a:pt x="391" y="371"/>
                    </a:lnTo>
                    <a:lnTo>
                      <a:pt x="400" y="377"/>
                    </a:lnTo>
                    <a:lnTo>
                      <a:pt x="400" y="383"/>
                    </a:lnTo>
                    <a:lnTo>
                      <a:pt x="408" y="393"/>
                    </a:lnTo>
                    <a:lnTo>
                      <a:pt x="420" y="393"/>
                    </a:lnTo>
                    <a:lnTo>
                      <a:pt x="425" y="397"/>
                    </a:lnTo>
                    <a:lnTo>
                      <a:pt x="440" y="397"/>
                    </a:lnTo>
                    <a:lnTo>
                      <a:pt x="443" y="393"/>
                    </a:lnTo>
                    <a:lnTo>
                      <a:pt x="453" y="392"/>
                    </a:lnTo>
                    <a:lnTo>
                      <a:pt x="470" y="396"/>
                    </a:lnTo>
                    <a:lnTo>
                      <a:pt x="473" y="403"/>
                    </a:lnTo>
                    <a:lnTo>
                      <a:pt x="482" y="406"/>
                    </a:lnTo>
                    <a:lnTo>
                      <a:pt x="487" y="415"/>
                    </a:lnTo>
                    <a:lnTo>
                      <a:pt x="494" y="411"/>
                    </a:lnTo>
                    <a:lnTo>
                      <a:pt x="501" y="415"/>
                    </a:lnTo>
                    <a:lnTo>
                      <a:pt x="509" y="407"/>
                    </a:lnTo>
                    <a:lnTo>
                      <a:pt x="515" y="412"/>
                    </a:lnTo>
                    <a:lnTo>
                      <a:pt x="516" y="421"/>
                    </a:lnTo>
                    <a:lnTo>
                      <a:pt x="524" y="421"/>
                    </a:lnTo>
                    <a:lnTo>
                      <a:pt x="528" y="429"/>
                    </a:lnTo>
                    <a:lnTo>
                      <a:pt x="533" y="432"/>
                    </a:lnTo>
                    <a:lnTo>
                      <a:pt x="539" y="445"/>
                    </a:lnTo>
                    <a:lnTo>
                      <a:pt x="560" y="462"/>
                    </a:lnTo>
                    <a:lnTo>
                      <a:pt x="572" y="458"/>
                    </a:lnTo>
                    <a:lnTo>
                      <a:pt x="573" y="462"/>
                    </a:lnTo>
                    <a:lnTo>
                      <a:pt x="584" y="460"/>
                    </a:lnTo>
                    <a:lnTo>
                      <a:pt x="576" y="485"/>
                    </a:lnTo>
                    <a:lnTo>
                      <a:pt x="580" y="487"/>
                    </a:lnTo>
                    <a:lnTo>
                      <a:pt x="582" y="497"/>
                    </a:lnTo>
                    <a:lnTo>
                      <a:pt x="590" y="495"/>
                    </a:lnTo>
                    <a:lnTo>
                      <a:pt x="589" y="504"/>
                    </a:lnTo>
                    <a:lnTo>
                      <a:pt x="595" y="514"/>
                    </a:lnTo>
                    <a:lnTo>
                      <a:pt x="590" y="524"/>
                    </a:lnTo>
                    <a:lnTo>
                      <a:pt x="584" y="530"/>
                    </a:lnTo>
                    <a:lnTo>
                      <a:pt x="585" y="537"/>
                    </a:lnTo>
                    <a:lnTo>
                      <a:pt x="597" y="549"/>
                    </a:lnTo>
                    <a:lnTo>
                      <a:pt x="602" y="558"/>
                    </a:lnTo>
                    <a:lnTo>
                      <a:pt x="602" y="566"/>
                    </a:lnTo>
                    <a:lnTo>
                      <a:pt x="611" y="570"/>
                    </a:lnTo>
                    <a:lnTo>
                      <a:pt x="619" y="566"/>
                    </a:lnTo>
                    <a:lnTo>
                      <a:pt x="638" y="566"/>
                    </a:lnTo>
                    <a:lnTo>
                      <a:pt x="641" y="573"/>
                    </a:lnTo>
                    <a:lnTo>
                      <a:pt x="647" y="569"/>
                    </a:lnTo>
                    <a:lnTo>
                      <a:pt x="664" y="572"/>
                    </a:lnTo>
                    <a:lnTo>
                      <a:pt x="666" y="568"/>
                    </a:lnTo>
                    <a:lnTo>
                      <a:pt x="682" y="568"/>
                    </a:lnTo>
                    <a:lnTo>
                      <a:pt x="689" y="563"/>
                    </a:lnTo>
                    <a:lnTo>
                      <a:pt x="701" y="567"/>
                    </a:lnTo>
                    <a:lnTo>
                      <a:pt x="708" y="552"/>
                    </a:lnTo>
                    <a:lnTo>
                      <a:pt x="706" y="547"/>
                    </a:lnTo>
                    <a:lnTo>
                      <a:pt x="716" y="548"/>
                    </a:lnTo>
                    <a:lnTo>
                      <a:pt x="720" y="542"/>
                    </a:lnTo>
                    <a:lnTo>
                      <a:pt x="727" y="538"/>
                    </a:lnTo>
                    <a:lnTo>
                      <a:pt x="732" y="531"/>
                    </a:lnTo>
                    <a:lnTo>
                      <a:pt x="737" y="529"/>
                    </a:lnTo>
                    <a:lnTo>
                      <a:pt x="746" y="532"/>
                    </a:lnTo>
                    <a:lnTo>
                      <a:pt x="759" y="531"/>
                    </a:lnTo>
                    <a:lnTo>
                      <a:pt x="764" y="524"/>
                    </a:lnTo>
                    <a:lnTo>
                      <a:pt x="770" y="525"/>
                    </a:lnTo>
                    <a:lnTo>
                      <a:pt x="773" y="518"/>
                    </a:lnTo>
                    <a:lnTo>
                      <a:pt x="801" y="506"/>
                    </a:lnTo>
                    <a:lnTo>
                      <a:pt x="811" y="508"/>
                    </a:lnTo>
                    <a:lnTo>
                      <a:pt x="820" y="503"/>
                    </a:lnTo>
                    <a:lnTo>
                      <a:pt x="839" y="507"/>
                    </a:lnTo>
                    <a:lnTo>
                      <a:pt x="846" y="500"/>
                    </a:lnTo>
                    <a:lnTo>
                      <a:pt x="856" y="505"/>
                    </a:lnTo>
                    <a:lnTo>
                      <a:pt x="831" y="518"/>
                    </a:lnTo>
                    <a:lnTo>
                      <a:pt x="828" y="533"/>
                    </a:lnTo>
                    <a:lnTo>
                      <a:pt x="823" y="539"/>
                    </a:lnTo>
                    <a:lnTo>
                      <a:pt x="831" y="558"/>
                    </a:lnTo>
                    <a:lnTo>
                      <a:pt x="837" y="568"/>
                    </a:lnTo>
                    <a:lnTo>
                      <a:pt x="830" y="579"/>
                    </a:lnTo>
                    <a:lnTo>
                      <a:pt x="819" y="592"/>
                    </a:lnTo>
                    <a:lnTo>
                      <a:pt x="809" y="593"/>
                    </a:lnTo>
                    <a:lnTo>
                      <a:pt x="800" y="603"/>
                    </a:lnTo>
                    <a:lnTo>
                      <a:pt x="799" y="610"/>
                    </a:lnTo>
                    <a:lnTo>
                      <a:pt x="803" y="616"/>
                    </a:lnTo>
                    <a:lnTo>
                      <a:pt x="803" y="623"/>
                    </a:lnTo>
                    <a:lnTo>
                      <a:pt x="797" y="625"/>
                    </a:lnTo>
                    <a:lnTo>
                      <a:pt x="791" y="643"/>
                    </a:lnTo>
                    <a:lnTo>
                      <a:pt x="790" y="666"/>
                    </a:lnTo>
                    <a:lnTo>
                      <a:pt x="784" y="668"/>
                    </a:lnTo>
                    <a:lnTo>
                      <a:pt x="780" y="682"/>
                    </a:lnTo>
                    <a:lnTo>
                      <a:pt x="786" y="687"/>
                    </a:lnTo>
                    <a:lnTo>
                      <a:pt x="781" y="690"/>
                    </a:lnTo>
                    <a:lnTo>
                      <a:pt x="784" y="697"/>
                    </a:lnTo>
                    <a:lnTo>
                      <a:pt x="770" y="710"/>
                    </a:lnTo>
                    <a:lnTo>
                      <a:pt x="773" y="716"/>
                    </a:lnTo>
                    <a:lnTo>
                      <a:pt x="768" y="727"/>
                    </a:lnTo>
                    <a:lnTo>
                      <a:pt x="760" y="731"/>
                    </a:lnTo>
                    <a:lnTo>
                      <a:pt x="756" y="737"/>
                    </a:lnTo>
                    <a:lnTo>
                      <a:pt x="755" y="748"/>
                    </a:lnTo>
                    <a:lnTo>
                      <a:pt x="757" y="752"/>
                    </a:lnTo>
                    <a:lnTo>
                      <a:pt x="751" y="760"/>
                    </a:lnTo>
                    <a:lnTo>
                      <a:pt x="740" y="766"/>
                    </a:lnTo>
                    <a:lnTo>
                      <a:pt x="736" y="773"/>
                    </a:lnTo>
                    <a:lnTo>
                      <a:pt x="733" y="786"/>
                    </a:lnTo>
                    <a:lnTo>
                      <a:pt x="736" y="799"/>
                    </a:lnTo>
                    <a:lnTo>
                      <a:pt x="724" y="808"/>
                    </a:lnTo>
                    <a:lnTo>
                      <a:pt x="719" y="805"/>
                    </a:lnTo>
                    <a:lnTo>
                      <a:pt x="690" y="796"/>
                    </a:lnTo>
                    <a:lnTo>
                      <a:pt x="665" y="788"/>
                    </a:lnTo>
                    <a:lnTo>
                      <a:pt x="659" y="780"/>
                    </a:lnTo>
                    <a:lnTo>
                      <a:pt x="653" y="789"/>
                    </a:lnTo>
                    <a:lnTo>
                      <a:pt x="646" y="791"/>
                    </a:lnTo>
                    <a:lnTo>
                      <a:pt x="647" y="800"/>
                    </a:lnTo>
                    <a:lnTo>
                      <a:pt x="635" y="813"/>
                    </a:lnTo>
                    <a:lnTo>
                      <a:pt x="626" y="811"/>
                    </a:lnTo>
                    <a:lnTo>
                      <a:pt x="622" y="816"/>
                    </a:lnTo>
                    <a:lnTo>
                      <a:pt x="614" y="815"/>
                    </a:lnTo>
                    <a:lnTo>
                      <a:pt x="602" y="825"/>
                    </a:lnTo>
                    <a:lnTo>
                      <a:pt x="608" y="829"/>
                    </a:lnTo>
                    <a:lnTo>
                      <a:pt x="611" y="835"/>
                    </a:lnTo>
                    <a:lnTo>
                      <a:pt x="623" y="892"/>
                    </a:lnTo>
                    <a:lnTo>
                      <a:pt x="621" y="893"/>
                    </a:lnTo>
                    <a:lnTo>
                      <a:pt x="618" y="910"/>
                    </a:lnTo>
                    <a:lnTo>
                      <a:pt x="619" y="925"/>
                    </a:lnTo>
                    <a:lnTo>
                      <a:pt x="617" y="936"/>
                    </a:lnTo>
                    <a:lnTo>
                      <a:pt x="623" y="941"/>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37" name="Freeform 26"/>
              <p:cNvSpPr>
                <a:spLocks/>
              </p:cNvSpPr>
              <p:nvPr/>
            </p:nvSpPr>
            <p:spPr bwMode="auto">
              <a:xfrm>
                <a:off x="5905174" y="4066459"/>
                <a:ext cx="1111575" cy="708426"/>
              </a:xfrm>
              <a:custGeom>
                <a:avLst/>
                <a:gdLst>
                  <a:gd name="T0" fmla="*/ 176 w 477"/>
                  <a:gd name="T1" fmla="*/ 24 h 304"/>
                  <a:gd name="T2" fmla="*/ 196 w 477"/>
                  <a:gd name="T3" fmla="*/ 49 h 304"/>
                  <a:gd name="T4" fmla="*/ 232 w 477"/>
                  <a:gd name="T5" fmla="*/ 64 h 304"/>
                  <a:gd name="T6" fmla="*/ 249 w 477"/>
                  <a:gd name="T7" fmla="*/ 66 h 304"/>
                  <a:gd name="T8" fmla="*/ 283 w 477"/>
                  <a:gd name="T9" fmla="*/ 65 h 304"/>
                  <a:gd name="T10" fmla="*/ 305 w 477"/>
                  <a:gd name="T11" fmla="*/ 70 h 304"/>
                  <a:gd name="T12" fmla="*/ 329 w 477"/>
                  <a:gd name="T13" fmla="*/ 62 h 304"/>
                  <a:gd name="T14" fmla="*/ 335 w 477"/>
                  <a:gd name="T15" fmla="*/ 103 h 304"/>
                  <a:gd name="T16" fmla="*/ 353 w 477"/>
                  <a:gd name="T17" fmla="*/ 104 h 304"/>
                  <a:gd name="T18" fmla="*/ 381 w 477"/>
                  <a:gd name="T19" fmla="*/ 109 h 304"/>
                  <a:gd name="T20" fmla="*/ 403 w 477"/>
                  <a:gd name="T21" fmla="*/ 130 h 304"/>
                  <a:gd name="T22" fmla="*/ 420 w 477"/>
                  <a:gd name="T23" fmla="*/ 124 h 304"/>
                  <a:gd name="T24" fmla="*/ 435 w 477"/>
                  <a:gd name="T25" fmla="*/ 144 h 304"/>
                  <a:gd name="T26" fmla="*/ 450 w 477"/>
                  <a:gd name="T27" fmla="*/ 150 h 304"/>
                  <a:gd name="T28" fmla="*/ 472 w 477"/>
                  <a:gd name="T29" fmla="*/ 163 h 304"/>
                  <a:gd name="T30" fmla="*/ 459 w 477"/>
                  <a:gd name="T31" fmla="*/ 182 h 304"/>
                  <a:gd name="T32" fmla="*/ 462 w 477"/>
                  <a:gd name="T33" fmla="*/ 203 h 304"/>
                  <a:gd name="T34" fmla="*/ 474 w 477"/>
                  <a:gd name="T35" fmla="*/ 228 h 304"/>
                  <a:gd name="T36" fmla="*/ 466 w 477"/>
                  <a:gd name="T37" fmla="*/ 255 h 304"/>
                  <a:gd name="T38" fmla="*/ 436 w 477"/>
                  <a:gd name="T39" fmla="*/ 254 h 304"/>
                  <a:gd name="T40" fmla="*/ 416 w 477"/>
                  <a:gd name="T41" fmla="*/ 260 h 304"/>
                  <a:gd name="T42" fmla="*/ 398 w 477"/>
                  <a:gd name="T43" fmla="*/ 273 h 304"/>
                  <a:gd name="T44" fmla="*/ 377 w 477"/>
                  <a:gd name="T45" fmla="*/ 283 h 304"/>
                  <a:gd name="T46" fmla="*/ 342 w 477"/>
                  <a:gd name="T47" fmla="*/ 300 h 304"/>
                  <a:gd name="T48" fmla="*/ 326 w 477"/>
                  <a:gd name="T49" fmla="*/ 298 h 304"/>
                  <a:gd name="T50" fmla="*/ 329 w 477"/>
                  <a:gd name="T51" fmla="*/ 278 h 304"/>
                  <a:gd name="T52" fmla="*/ 323 w 477"/>
                  <a:gd name="T53" fmla="*/ 259 h 304"/>
                  <a:gd name="T54" fmla="*/ 297 w 477"/>
                  <a:gd name="T55" fmla="*/ 269 h 304"/>
                  <a:gd name="T56" fmla="*/ 278 w 477"/>
                  <a:gd name="T57" fmla="*/ 262 h 304"/>
                  <a:gd name="T58" fmla="*/ 264 w 477"/>
                  <a:gd name="T59" fmla="*/ 265 h 304"/>
                  <a:gd name="T60" fmla="*/ 240 w 477"/>
                  <a:gd name="T61" fmla="*/ 265 h 304"/>
                  <a:gd name="T62" fmla="*/ 210 w 477"/>
                  <a:gd name="T63" fmla="*/ 242 h 304"/>
                  <a:gd name="T64" fmla="*/ 175 w 477"/>
                  <a:gd name="T65" fmla="*/ 233 h 304"/>
                  <a:gd name="T66" fmla="*/ 143 w 477"/>
                  <a:gd name="T67" fmla="*/ 233 h 304"/>
                  <a:gd name="T68" fmla="*/ 130 w 477"/>
                  <a:gd name="T69" fmla="*/ 240 h 304"/>
                  <a:gd name="T70" fmla="*/ 121 w 477"/>
                  <a:gd name="T71" fmla="*/ 261 h 304"/>
                  <a:gd name="T72" fmla="*/ 91 w 477"/>
                  <a:gd name="T73" fmla="*/ 252 h 304"/>
                  <a:gd name="T74" fmla="*/ 71 w 477"/>
                  <a:gd name="T75" fmla="*/ 263 h 304"/>
                  <a:gd name="T76" fmla="*/ 53 w 477"/>
                  <a:gd name="T77" fmla="*/ 291 h 304"/>
                  <a:gd name="T78" fmla="*/ 45 w 477"/>
                  <a:gd name="T79" fmla="*/ 281 h 304"/>
                  <a:gd name="T80" fmla="*/ 34 w 477"/>
                  <a:gd name="T81" fmla="*/ 277 h 304"/>
                  <a:gd name="T82" fmla="*/ 18 w 477"/>
                  <a:gd name="T83" fmla="*/ 258 h 304"/>
                  <a:gd name="T84" fmla="*/ 3 w 477"/>
                  <a:gd name="T85" fmla="*/ 254 h 304"/>
                  <a:gd name="T86" fmla="*/ 8 w 477"/>
                  <a:gd name="T87" fmla="*/ 231 h 304"/>
                  <a:gd name="T88" fmla="*/ 1 w 477"/>
                  <a:gd name="T89" fmla="*/ 209 h 304"/>
                  <a:gd name="T90" fmla="*/ 22 w 477"/>
                  <a:gd name="T91" fmla="*/ 200 h 304"/>
                  <a:gd name="T92" fmla="*/ 44 w 477"/>
                  <a:gd name="T93" fmla="*/ 196 h 304"/>
                  <a:gd name="T94" fmla="*/ 65 w 477"/>
                  <a:gd name="T95" fmla="*/ 192 h 304"/>
                  <a:gd name="T96" fmla="*/ 86 w 477"/>
                  <a:gd name="T97" fmla="*/ 175 h 304"/>
                  <a:gd name="T98" fmla="*/ 107 w 477"/>
                  <a:gd name="T99" fmla="*/ 157 h 304"/>
                  <a:gd name="T100" fmla="*/ 95 w 477"/>
                  <a:gd name="T101" fmla="*/ 127 h 304"/>
                  <a:gd name="T102" fmla="*/ 77 w 477"/>
                  <a:gd name="T103" fmla="*/ 106 h 304"/>
                  <a:gd name="T104" fmla="*/ 76 w 477"/>
                  <a:gd name="T105" fmla="*/ 84 h 304"/>
                  <a:gd name="T106" fmla="*/ 77 w 477"/>
                  <a:gd name="T107" fmla="*/ 48 h 304"/>
                  <a:gd name="T108" fmla="*/ 101 w 477"/>
                  <a:gd name="T109" fmla="*/ 52 h 304"/>
                  <a:gd name="T110" fmla="*/ 109 w 477"/>
                  <a:gd name="T111" fmla="*/ 42 h 304"/>
                  <a:gd name="T112" fmla="*/ 85 w 477"/>
                  <a:gd name="T113" fmla="*/ 26 h 304"/>
                  <a:gd name="T114" fmla="*/ 64 w 477"/>
                  <a:gd name="T115" fmla="*/ 8 h 304"/>
                  <a:gd name="T116" fmla="*/ 101 w 477"/>
                  <a:gd name="T117" fmla="*/ 5 h 304"/>
                  <a:gd name="T118" fmla="*/ 135 w 477"/>
                  <a:gd name="T119" fmla="*/ 1 h 304"/>
                  <a:gd name="T120" fmla="*/ 150 w 477"/>
                  <a:gd name="T121" fmla="*/ 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7" h="304">
                    <a:moveTo>
                      <a:pt x="160" y="0"/>
                    </a:moveTo>
                    <a:lnTo>
                      <a:pt x="175" y="16"/>
                    </a:lnTo>
                    <a:lnTo>
                      <a:pt x="177" y="21"/>
                    </a:lnTo>
                    <a:lnTo>
                      <a:pt x="176" y="24"/>
                    </a:lnTo>
                    <a:lnTo>
                      <a:pt x="179" y="29"/>
                    </a:lnTo>
                    <a:lnTo>
                      <a:pt x="184" y="32"/>
                    </a:lnTo>
                    <a:lnTo>
                      <a:pt x="188" y="40"/>
                    </a:lnTo>
                    <a:lnTo>
                      <a:pt x="196" y="49"/>
                    </a:lnTo>
                    <a:lnTo>
                      <a:pt x="200" y="46"/>
                    </a:lnTo>
                    <a:lnTo>
                      <a:pt x="215" y="55"/>
                    </a:lnTo>
                    <a:lnTo>
                      <a:pt x="219" y="55"/>
                    </a:lnTo>
                    <a:lnTo>
                      <a:pt x="232" y="64"/>
                    </a:lnTo>
                    <a:lnTo>
                      <a:pt x="236" y="64"/>
                    </a:lnTo>
                    <a:lnTo>
                      <a:pt x="242" y="68"/>
                    </a:lnTo>
                    <a:lnTo>
                      <a:pt x="243" y="66"/>
                    </a:lnTo>
                    <a:lnTo>
                      <a:pt x="249" y="66"/>
                    </a:lnTo>
                    <a:lnTo>
                      <a:pt x="256" y="63"/>
                    </a:lnTo>
                    <a:lnTo>
                      <a:pt x="269" y="67"/>
                    </a:lnTo>
                    <a:lnTo>
                      <a:pt x="275" y="63"/>
                    </a:lnTo>
                    <a:lnTo>
                      <a:pt x="283" y="65"/>
                    </a:lnTo>
                    <a:lnTo>
                      <a:pt x="284" y="62"/>
                    </a:lnTo>
                    <a:lnTo>
                      <a:pt x="291" y="65"/>
                    </a:lnTo>
                    <a:lnTo>
                      <a:pt x="297" y="61"/>
                    </a:lnTo>
                    <a:lnTo>
                      <a:pt x="305" y="70"/>
                    </a:lnTo>
                    <a:lnTo>
                      <a:pt x="310" y="72"/>
                    </a:lnTo>
                    <a:lnTo>
                      <a:pt x="322" y="66"/>
                    </a:lnTo>
                    <a:lnTo>
                      <a:pt x="325" y="61"/>
                    </a:lnTo>
                    <a:lnTo>
                      <a:pt x="329" y="62"/>
                    </a:lnTo>
                    <a:lnTo>
                      <a:pt x="332" y="79"/>
                    </a:lnTo>
                    <a:lnTo>
                      <a:pt x="329" y="86"/>
                    </a:lnTo>
                    <a:lnTo>
                      <a:pt x="332" y="90"/>
                    </a:lnTo>
                    <a:lnTo>
                      <a:pt x="335" y="103"/>
                    </a:lnTo>
                    <a:lnTo>
                      <a:pt x="342" y="103"/>
                    </a:lnTo>
                    <a:lnTo>
                      <a:pt x="344" y="110"/>
                    </a:lnTo>
                    <a:lnTo>
                      <a:pt x="351" y="108"/>
                    </a:lnTo>
                    <a:lnTo>
                      <a:pt x="353" y="104"/>
                    </a:lnTo>
                    <a:lnTo>
                      <a:pt x="360" y="104"/>
                    </a:lnTo>
                    <a:lnTo>
                      <a:pt x="363" y="110"/>
                    </a:lnTo>
                    <a:lnTo>
                      <a:pt x="373" y="112"/>
                    </a:lnTo>
                    <a:lnTo>
                      <a:pt x="381" y="109"/>
                    </a:lnTo>
                    <a:lnTo>
                      <a:pt x="380" y="124"/>
                    </a:lnTo>
                    <a:lnTo>
                      <a:pt x="385" y="122"/>
                    </a:lnTo>
                    <a:lnTo>
                      <a:pt x="394" y="130"/>
                    </a:lnTo>
                    <a:lnTo>
                      <a:pt x="403" y="130"/>
                    </a:lnTo>
                    <a:lnTo>
                      <a:pt x="408" y="126"/>
                    </a:lnTo>
                    <a:lnTo>
                      <a:pt x="412" y="128"/>
                    </a:lnTo>
                    <a:lnTo>
                      <a:pt x="414" y="121"/>
                    </a:lnTo>
                    <a:lnTo>
                      <a:pt x="420" y="124"/>
                    </a:lnTo>
                    <a:lnTo>
                      <a:pt x="420" y="133"/>
                    </a:lnTo>
                    <a:lnTo>
                      <a:pt x="426" y="137"/>
                    </a:lnTo>
                    <a:lnTo>
                      <a:pt x="430" y="135"/>
                    </a:lnTo>
                    <a:lnTo>
                      <a:pt x="435" y="144"/>
                    </a:lnTo>
                    <a:lnTo>
                      <a:pt x="439" y="146"/>
                    </a:lnTo>
                    <a:lnTo>
                      <a:pt x="442" y="153"/>
                    </a:lnTo>
                    <a:lnTo>
                      <a:pt x="446" y="149"/>
                    </a:lnTo>
                    <a:lnTo>
                      <a:pt x="450" y="150"/>
                    </a:lnTo>
                    <a:lnTo>
                      <a:pt x="454" y="156"/>
                    </a:lnTo>
                    <a:lnTo>
                      <a:pt x="459" y="155"/>
                    </a:lnTo>
                    <a:lnTo>
                      <a:pt x="464" y="161"/>
                    </a:lnTo>
                    <a:lnTo>
                      <a:pt x="472" y="163"/>
                    </a:lnTo>
                    <a:lnTo>
                      <a:pt x="473" y="168"/>
                    </a:lnTo>
                    <a:lnTo>
                      <a:pt x="467" y="169"/>
                    </a:lnTo>
                    <a:lnTo>
                      <a:pt x="460" y="174"/>
                    </a:lnTo>
                    <a:lnTo>
                      <a:pt x="459" y="182"/>
                    </a:lnTo>
                    <a:lnTo>
                      <a:pt x="455" y="182"/>
                    </a:lnTo>
                    <a:lnTo>
                      <a:pt x="454" y="187"/>
                    </a:lnTo>
                    <a:lnTo>
                      <a:pt x="464" y="199"/>
                    </a:lnTo>
                    <a:lnTo>
                      <a:pt x="462" y="203"/>
                    </a:lnTo>
                    <a:lnTo>
                      <a:pt x="462" y="214"/>
                    </a:lnTo>
                    <a:lnTo>
                      <a:pt x="468" y="215"/>
                    </a:lnTo>
                    <a:lnTo>
                      <a:pt x="472" y="221"/>
                    </a:lnTo>
                    <a:lnTo>
                      <a:pt x="474" y="228"/>
                    </a:lnTo>
                    <a:lnTo>
                      <a:pt x="473" y="238"/>
                    </a:lnTo>
                    <a:lnTo>
                      <a:pt x="476" y="243"/>
                    </a:lnTo>
                    <a:lnTo>
                      <a:pt x="477" y="248"/>
                    </a:lnTo>
                    <a:lnTo>
                      <a:pt x="466" y="255"/>
                    </a:lnTo>
                    <a:lnTo>
                      <a:pt x="460" y="254"/>
                    </a:lnTo>
                    <a:lnTo>
                      <a:pt x="449" y="246"/>
                    </a:lnTo>
                    <a:lnTo>
                      <a:pt x="438" y="247"/>
                    </a:lnTo>
                    <a:lnTo>
                      <a:pt x="436" y="254"/>
                    </a:lnTo>
                    <a:lnTo>
                      <a:pt x="432" y="258"/>
                    </a:lnTo>
                    <a:lnTo>
                      <a:pt x="424" y="263"/>
                    </a:lnTo>
                    <a:lnTo>
                      <a:pt x="423" y="260"/>
                    </a:lnTo>
                    <a:lnTo>
                      <a:pt x="416" y="260"/>
                    </a:lnTo>
                    <a:lnTo>
                      <a:pt x="417" y="265"/>
                    </a:lnTo>
                    <a:lnTo>
                      <a:pt x="415" y="270"/>
                    </a:lnTo>
                    <a:lnTo>
                      <a:pt x="407" y="266"/>
                    </a:lnTo>
                    <a:lnTo>
                      <a:pt x="398" y="273"/>
                    </a:lnTo>
                    <a:lnTo>
                      <a:pt x="399" y="278"/>
                    </a:lnTo>
                    <a:lnTo>
                      <a:pt x="392" y="281"/>
                    </a:lnTo>
                    <a:lnTo>
                      <a:pt x="386" y="279"/>
                    </a:lnTo>
                    <a:lnTo>
                      <a:pt x="377" y="283"/>
                    </a:lnTo>
                    <a:lnTo>
                      <a:pt x="361" y="282"/>
                    </a:lnTo>
                    <a:lnTo>
                      <a:pt x="361" y="290"/>
                    </a:lnTo>
                    <a:lnTo>
                      <a:pt x="349" y="292"/>
                    </a:lnTo>
                    <a:lnTo>
                      <a:pt x="342" y="300"/>
                    </a:lnTo>
                    <a:lnTo>
                      <a:pt x="342" y="303"/>
                    </a:lnTo>
                    <a:lnTo>
                      <a:pt x="338" y="304"/>
                    </a:lnTo>
                    <a:lnTo>
                      <a:pt x="334" y="299"/>
                    </a:lnTo>
                    <a:lnTo>
                      <a:pt x="326" y="298"/>
                    </a:lnTo>
                    <a:lnTo>
                      <a:pt x="327" y="292"/>
                    </a:lnTo>
                    <a:lnTo>
                      <a:pt x="321" y="288"/>
                    </a:lnTo>
                    <a:lnTo>
                      <a:pt x="325" y="279"/>
                    </a:lnTo>
                    <a:lnTo>
                      <a:pt x="329" y="278"/>
                    </a:lnTo>
                    <a:lnTo>
                      <a:pt x="329" y="274"/>
                    </a:lnTo>
                    <a:lnTo>
                      <a:pt x="325" y="268"/>
                    </a:lnTo>
                    <a:lnTo>
                      <a:pt x="329" y="265"/>
                    </a:lnTo>
                    <a:lnTo>
                      <a:pt x="323" y="259"/>
                    </a:lnTo>
                    <a:lnTo>
                      <a:pt x="317" y="257"/>
                    </a:lnTo>
                    <a:lnTo>
                      <a:pt x="319" y="247"/>
                    </a:lnTo>
                    <a:lnTo>
                      <a:pt x="311" y="252"/>
                    </a:lnTo>
                    <a:lnTo>
                      <a:pt x="297" y="269"/>
                    </a:lnTo>
                    <a:lnTo>
                      <a:pt x="293" y="275"/>
                    </a:lnTo>
                    <a:lnTo>
                      <a:pt x="286" y="271"/>
                    </a:lnTo>
                    <a:lnTo>
                      <a:pt x="280" y="273"/>
                    </a:lnTo>
                    <a:lnTo>
                      <a:pt x="278" y="262"/>
                    </a:lnTo>
                    <a:lnTo>
                      <a:pt x="280" y="258"/>
                    </a:lnTo>
                    <a:lnTo>
                      <a:pt x="277" y="250"/>
                    </a:lnTo>
                    <a:lnTo>
                      <a:pt x="271" y="256"/>
                    </a:lnTo>
                    <a:lnTo>
                      <a:pt x="264" y="265"/>
                    </a:lnTo>
                    <a:lnTo>
                      <a:pt x="249" y="262"/>
                    </a:lnTo>
                    <a:lnTo>
                      <a:pt x="247" y="267"/>
                    </a:lnTo>
                    <a:lnTo>
                      <a:pt x="242" y="268"/>
                    </a:lnTo>
                    <a:lnTo>
                      <a:pt x="240" y="265"/>
                    </a:lnTo>
                    <a:lnTo>
                      <a:pt x="233" y="260"/>
                    </a:lnTo>
                    <a:lnTo>
                      <a:pt x="227" y="259"/>
                    </a:lnTo>
                    <a:lnTo>
                      <a:pt x="227" y="255"/>
                    </a:lnTo>
                    <a:lnTo>
                      <a:pt x="210" y="242"/>
                    </a:lnTo>
                    <a:lnTo>
                      <a:pt x="195" y="244"/>
                    </a:lnTo>
                    <a:lnTo>
                      <a:pt x="193" y="241"/>
                    </a:lnTo>
                    <a:lnTo>
                      <a:pt x="185" y="242"/>
                    </a:lnTo>
                    <a:lnTo>
                      <a:pt x="175" y="233"/>
                    </a:lnTo>
                    <a:lnTo>
                      <a:pt x="156" y="231"/>
                    </a:lnTo>
                    <a:lnTo>
                      <a:pt x="156" y="228"/>
                    </a:lnTo>
                    <a:lnTo>
                      <a:pt x="145" y="228"/>
                    </a:lnTo>
                    <a:lnTo>
                      <a:pt x="143" y="233"/>
                    </a:lnTo>
                    <a:lnTo>
                      <a:pt x="140" y="230"/>
                    </a:lnTo>
                    <a:lnTo>
                      <a:pt x="132" y="231"/>
                    </a:lnTo>
                    <a:lnTo>
                      <a:pt x="133" y="236"/>
                    </a:lnTo>
                    <a:lnTo>
                      <a:pt x="130" y="240"/>
                    </a:lnTo>
                    <a:lnTo>
                      <a:pt x="133" y="246"/>
                    </a:lnTo>
                    <a:lnTo>
                      <a:pt x="137" y="248"/>
                    </a:lnTo>
                    <a:lnTo>
                      <a:pt x="138" y="252"/>
                    </a:lnTo>
                    <a:lnTo>
                      <a:pt x="121" y="261"/>
                    </a:lnTo>
                    <a:lnTo>
                      <a:pt x="116" y="257"/>
                    </a:lnTo>
                    <a:lnTo>
                      <a:pt x="106" y="251"/>
                    </a:lnTo>
                    <a:lnTo>
                      <a:pt x="101" y="252"/>
                    </a:lnTo>
                    <a:lnTo>
                      <a:pt x="91" y="252"/>
                    </a:lnTo>
                    <a:lnTo>
                      <a:pt x="85" y="253"/>
                    </a:lnTo>
                    <a:lnTo>
                      <a:pt x="84" y="258"/>
                    </a:lnTo>
                    <a:lnTo>
                      <a:pt x="77" y="262"/>
                    </a:lnTo>
                    <a:lnTo>
                      <a:pt x="71" y="263"/>
                    </a:lnTo>
                    <a:lnTo>
                      <a:pt x="63" y="272"/>
                    </a:lnTo>
                    <a:lnTo>
                      <a:pt x="59" y="281"/>
                    </a:lnTo>
                    <a:lnTo>
                      <a:pt x="59" y="287"/>
                    </a:lnTo>
                    <a:lnTo>
                      <a:pt x="53" y="291"/>
                    </a:lnTo>
                    <a:lnTo>
                      <a:pt x="52" y="298"/>
                    </a:lnTo>
                    <a:lnTo>
                      <a:pt x="45" y="291"/>
                    </a:lnTo>
                    <a:lnTo>
                      <a:pt x="46" y="288"/>
                    </a:lnTo>
                    <a:lnTo>
                      <a:pt x="45" y="281"/>
                    </a:lnTo>
                    <a:lnTo>
                      <a:pt x="41" y="278"/>
                    </a:lnTo>
                    <a:lnTo>
                      <a:pt x="36" y="283"/>
                    </a:lnTo>
                    <a:lnTo>
                      <a:pt x="32" y="284"/>
                    </a:lnTo>
                    <a:lnTo>
                      <a:pt x="34" y="277"/>
                    </a:lnTo>
                    <a:lnTo>
                      <a:pt x="30" y="275"/>
                    </a:lnTo>
                    <a:lnTo>
                      <a:pt x="32" y="266"/>
                    </a:lnTo>
                    <a:lnTo>
                      <a:pt x="30" y="261"/>
                    </a:lnTo>
                    <a:lnTo>
                      <a:pt x="18" y="258"/>
                    </a:lnTo>
                    <a:lnTo>
                      <a:pt x="17" y="246"/>
                    </a:lnTo>
                    <a:lnTo>
                      <a:pt x="12" y="246"/>
                    </a:lnTo>
                    <a:lnTo>
                      <a:pt x="8" y="257"/>
                    </a:lnTo>
                    <a:lnTo>
                      <a:pt x="3" y="254"/>
                    </a:lnTo>
                    <a:lnTo>
                      <a:pt x="0" y="246"/>
                    </a:lnTo>
                    <a:lnTo>
                      <a:pt x="8" y="245"/>
                    </a:lnTo>
                    <a:lnTo>
                      <a:pt x="9" y="237"/>
                    </a:lnTo>
                    <a:lnTo>
                      <a:pt x="8" y="231"/>
                    </a:lnTo>
                    <a:lnTo>
                      <a:pt x="11" y="225"/>
                    </a:lnTo>
                    <a:lnTo>
                      <a:pt x="11" y="218"/>
                    </a:lnTo>
                    <a:lnTo>
                      <a:pt x="4" y="210"/>
                    </a:lnTo>
                    <a:lnTo>
                      <a:pt x="1" y="209"/>
                    </a:lnTo>
                    <a:lnTo>
                      <a:pt x="2" y="201"/>
                    </a:lnTo>
                    <a:lnTo>
                      <a:pt x="12" y="202"/>
                    </a:lnTo>
                    <a:lnTo>
                      <a:pt x="19" y="194"/>
                    </a:lnTo>
                    <a:lnTo>
                      <a:pt x="22" y="200"/>
                    </a:lnTo>
                    <a:lnTo>
                      <a:pt x="28" y="200"/>
                    </a:lnTo>
                    <a:lnTo>
                      <a:pt x="35" y="192"/>
                    </a:lnTo>
                    <a:lnTo>
                      <a:pt x="45" y="190"/>
                    </a:lnTo>
                    <a:lnTo>
                      <a:pt x="44" y="196"/>
                    </a:lnTo>
                    <a:lnTo>
                      <a:pt x="47" y="198"/>
                    </a:lnTo>
                    <a:lnTo>
                      <a:pt x="56" y="191"/>
                    </a:lnTo>
                    <a:lnTo>
                      <a:pt x="61" y="199"/>
                    </a:lnTo>
                    <a:lnTo>
                      <a:pt x="65" y="192"/>
                    </a:lnTo>
                    <a:lnTo>
                      <a:pt x="70" y="188"/>
                    </a:lnTo>
                    <a:lnTo>
                      <a:pt x="73" y="189"/>
                    </a:lnTo>
                    <a:lnTo>
                      <a:pt x="79" y="181"/>
                    </a:lnTo>
                    <a:lnTo>
                      <a:pt x="86" y="175"/>
                    </a:lnTo>
                    <a:lnTo>
                      <a:pt x="93" y="172"/>
                    </a:lnTo>
                    <a:lnTo>
                      <a:pt x="104" y="179"/>
                    </a:lnTo>
                    <a:lnTo>
                      <a:pt x="110" y="166"/>
                    </a:lnTo>
                    <a:lnTo>
                      <a:pt x="107" y="157"/>
                    </a:lnTo>
                    <a:lnTo>
                      <a:pt x="111" y="154"/>
                    </a:lnTo>
                    <a:lnTo>
                      <a:pt x="108" y="136"/>
                    </a:lnTo>
                    <a:lnTo>
                      <a:pt x="103" y="135"/>
                    </a:lnTo>
                    <a:lnTo>
                      <a:pt x="95" y="127"/>
                    </a:lnTo>
                    <a:lnTo>
                      <a:pt x="84" y="120"/>
                    </a:lnTo>
                    <a:lnTo>
                      <a:pt x="82" y="113"/>
                    </a:lnTo>
                    <a:lnTo>
                      <a:pt x="73" y="111"/>
                    </a:lnTo>
                    <a:lnTo>
                      <a:pt x="77" y="106"/>
                    </a:lnTo>
                    <a:lnTo>
                      <a:pt x="73" y="99"/>
                    </a:lnTo>
                    <a:lnTo>
                      <a:pt x="77" y="95"/>
                    </a:lnTo>
                    <a:lnTo>
                      <a:pt x="74" y="90"/>
                    </a:lnTo>
                    <a:lnTo>
                      <a:pt x="76" y="84"/>
                    </a:lnTo>
                    <a:lnTo>
                      <a:pt x="74" y="76"/>
                    </a:lnTo>
                    <a:lnTo>
                      <a:pt x="68" y="70"/>
                    </a:lnTo>
                    <a:lnTo>
                      <a:pt x="69" y="65"/>
                    </a:lnTo>
                    <a:lnTo>
                      <a:pt x="77" y="48"/>
                    </a:lnTo>
                    <a:lnTo>
                      <a:pt x="82" y="48"/>
                    </a:lnTo>
                    <a:lnTo>
                      <a:pt x="88" y="50"/>
                    </a:lnTo>
                    <a:lnTo>
                      <a:pt x="94" y="49"/>
                    </a:lnTo>
                    <a:lnTo>
                      <a:pt x="101" y="52"/>
                    </a:lnTo>
                    <a:lnTo>
                      <a:pt x="105" y="47"/>
                    </a:lnTo>
                    <a:lnTo>
                      <a:pt x="109" y="49"/>
                    </a:lnTo>
                    <a:lnTo>
                      <a:pt x="112" y="46"/>
                    </a:lnTo>
                    <a:lnTo>
                      <a:pt x="109" y="42"/>
                    </a:lnTo>
                    <a:lnTo>
                      <a:pt x="108" y="33"/>
                    </a:lnTo>
                    <a:lnTo>
                      <a:pt x="101" y="29"/>
                    </a:lnTo>
                    <a:lnTo>
                      <a:pt x="91" y="26"/>
                    </a:lnTo>
                    <a:lnTo>
                      <a:pt x="85" y="26"/>
                    </a:lnTo>
                    <a:lnTo>
                      <a:pt x="86" y="14"/>
                    </a:lnTo>
                    <a:lnTo>
                      <a:pt x="80" y="11"/>
                    </a:lnTo>
                    <a:lnTo>
                      <a:pt x="73" y="11"/>
                    </a:lnTo>
                    <a:lnTo>
                      <a:pt x="64" y="8"/>
                    </a:lnTo>
                    <a:lnTo>
                      <a:pt x="69" y="2"/>
                    </a:lnTo>
                    <a:lnTo>
                      <a:pt x="80" y="0"/>
                    </a:lnTo>
                    <a:lnTo>
                      <a:pt x="90" y="1"/>
                    </a:lnTo>
                    <a:lnTo>
                      <a:pt x="101" y="5"/>
                    </a:lnTo>
                    <a:lnTo>
                      <a:pt x="109" y="4"/>
                    </a:lnTo>
                    <a:lnTo>
                      <a:pt x="112" y="7"/>
                    </a:lnTo>
                    <a:lnTo>
                      <a:pt x="127" y="6"/>
                    </a:lnTo>
                    <a:lnTo>
                      <a:pt x="135" y="1"/>
                    </a:lnTo>
                    <a:lnTo>
                      <a:pt x="136" y="7"/>
                    </a:lnTo>
                    <a:lnTo>
                      <a:pt x="142" y="12"/>
                    </a:lnTo>
                    <a:lnTo>
                      <a:pt x="149" y="8"/>
                    </a:lnTo>
                    <a:lnTo>
                      <a:pt x="150" y="4"/>
                    </a:lnTo>
                    <a:lnTo>
                      <a:pt x="155" y="4"/>
                    </a:lnTo>
                    <a:lnTo>
                      <a:pt x="160" y="0"/>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38" name="Freeform 27"/>
              <p:cNvSpPr>
                <a:spLocks/>
              </p:cNvSpPr>
              <p:nvPr/>
            </p:nvSpPr>
            <p:spPr bwMode="auto">
              <a:xfrm>
                <a:off x="5968094" y="4597778"/>
                <a:ext cx="778336" cy="883202"/>
              </a:xfrm>
              <a:custGeom>
                <a:avLst/>
                <a:gdLst>
                  <a:gd name="T0" fmla="*/ 322 w 334"/>
                  <a:gd name="T1" fmla="*/ 89 h 379"/>
                  <a:gd name="T2" fmla="*/ 331 w 334"/>
                  <a:gd name="T3" fmla="*/ 116 h 379"/>
                  <a:gd name="T4" fmla="*/ 321 w 334"/>
                  <a:gd name="T5" fmla="*/ 144 h 379"/>
                  <a:gd name="T6" fmla="*/ 304 w 334"/>
                  <a:gd name="T7" fmla="*/ 162 h 379"/>
                  <a:gd name="T8" fmla="*/ 300 w 334"/>
                  <a:gd name="T9" fmla="*/ 195 h 379"/>
                  <a:gd name="T10" fmla="*/ 307 w 334"/>
                  <a:gd name="T11" fmla="*/ 215 h 379"/>
                  <a:gd name="T12" fmla="*/ 313 w 334"/>
                  <a:gd name="T13" fmla="*/ 244 h 379"/>
                  <a:gd name="T14" fmla="*/ 321 w 334"/>
                  <a:gd name="T15" fmla="*/ 260 h 379"/>
                  <a:gd name="T16" fmla="*/ 329 w 334"/>
                  <a:gd name="T17" fmla="*/ 272 h 379"/>
                  <a:gd name="T18" fmla="*/ 320 w 334"/>
                  <a:gd name="T19" fmla="*/ 291 h 379"/>
                  <a:gd name="T20" fmla="*/ 316 w 334"/>
                  <a:gd name="T21" fmla="*/ 324 h 379"/>
                  <a:gd name="T22" fmla="*/ 292 w 334"/>
                  <a:gd name="T23" fmla="*/ 333 h 379"/>
                  <a:gd name="T24" fmla="*/ 275 w 334"/>
                  <a:gd name="T25" fmla="*/ 320 h 379"/>
                  <a:gd name="T26" fmla="*/ 251 w 334"/>
                  <a:gd name="T27" fmla="*/ 334 h 379"/>
                  <a:gd name="T28" fmla="*/ 255 w 334"/>
                  <a:gd name="T29" fmla="*/ 343 h 379"/>
                  <a:gd name="T30" fmla="*/ 243 w 334"/>
                  <a:gd name="T31" fmla="*/ 362 h 379"/>
                  <a:gd name="T32" fmla="*/ 218 w 334"/>
                  <a:gd name="T33" fmla="*/ 342 h 379"/>
                  <a:gd name="T34" fmla="*/ 206 w 334"/>
                  <a:gd name="T35" fmla="*/ 360 h 379"/>
                  <a:gd name="T36" fmla="*/ 176 w 334"/>
                  <a:gd name="T37" fmla="*/ 370 h 379"/>
                  <a:gd name="T38" fmla="*/ 161 w 334"/>
                  <a:gd name="T39" fmla="*/ 364 h 379"/>
                  <a:gd name="T40" fmla="*/ 161 w 334"/>
                  <a:gd name="T41" fmla="*/ 348 h 379"/>
                  <a:gd name="T42" fmla="*/ 140 w 334"/>
                  <a:gd name="T43" fmla="*/ 352 h 379"/>
                  <a:gd name="T44" fmla="*/ 134 w 334"/>
                  <a:gd name="T45" fmla="*/ 344 h 379"/>
                  <a:gd name="T46" fmla="*/ 155 w 334"/>
                  <a:gd name="T47" fmla="*/ 314 h 379"/>
                  <a:gd name="T48" fmla="*/ 155 w 334"/>
                  <a:gd name="T49" fmla="*/ 293 h 379"/>
                  <a:gd name="T50" fmla="*/ 151 w 334"/>
                  <a:gd name="T51" fmla="*/ 268 h 379"/>
                  <a:gd name="T52" fmla="*/ 130 w 334"/>
                  <a:gd name="T53" fmla="*/ 267 h 379"/>
                  <a:gd name="T54" fmla="*/ 95 w 334"/>
                  <a:gd name="T55" fmla="*/ 280 h 379"/>
                  <a:gd name="T56" fmla="*/ 76 w 334"/>
                  <a:gd name="T57" fmla="*/ 283 h 379"/>
                  <a:gd name="T58" fmla="*/ 64 w 334"/>
                  <a:gd name="T59" fmla="*/ 284 h 379"/>
                  <a:gd name="T60" fmla="*/ 51 w 334"/>
                  <a:gd name="T61" fmla="*/ 295 h 379"/>
                  <a:gd name="T62" fmla="*/ 40 w 334"/>
                  <a:gd name="T63" fmla="*/ 285 h 379"/>
                  <a:gd name="T64" fmla="*/ 29 w 334"/>
                  <a:gd name="T65" fmla="*/ 267 h 379"/>
                  <a:gd name="T66" fmla="*/ 37 w 334"/>
                  <a:gd name="T67" fmla="*/ 235 h 379"/>
                  <a:gd name="T68" fmla="*/ 42 w 334"/>
                  <a:gd name="T69" fmla="*/ 213 h 379"/>
                  <a:gd name="T70" fmla="*/ 21 w 334"/>
                  <a:gd name="T71" fmla="*/ 213 h 379"/>
                  <a:gd name="T72" fmla="*/ 0 w 334"/>
                  <a:gd name="T73" fmla="*/ 214 h 379"/>
                  <a:gd name="T74" fmla="*/ 19 w 334"/>
                  <a:gd name="T75" fmla="*/ 189 h 379"/>
                  <a:gd name="T76" fmla="*/ 39 w 334"/>
                  <a:gd name="T77" fmla="*/ 178 h 379"/>
                  <a:gd name="T78" fmla="*/ 34 w 334"/>
                  <a:gd name="T79" fmla="*/ 146 h 379"/>
                  <a:gd name="T80" fmla="*/ 28 w 334"/>
                  <a:gd name="T81" fmla="*/ 114 h 379"/>
                  <a:gd name="T82" fmla="*/ 29 w 334"/>
                  <a:gd name="T83" fmla="*/ 96 h 379"/>
                  <a:gd name="T84" fmla="*/ 25 w 334"/>
                  <a:gd name="T85" fmla="*/ 70 h 379"/>
                  <a:gd name="T86" fmla="*/ 36 w 334"/>
                  <a:gd name="T87" fmla="*/ 44 h 379"/>
                  <a:gd name="T88" fmla="*/ 58 w 334"/>
                  <a:gd name="T89" fmla="*/ 25 h 379"/>
                  <a:gd name="T90" fmla="*/ 89 w 334"/>
                  <a:gd name="T91" fmla="*/ 29 h 379"/>
                  <a:gd name="T92" fmla="*/ 106 w 334"/>
                  <a:gd name="T93" fmla="*/ 18 h 379"/>
                  <a:gd name="T94" fmla="*/ 113 w 334"/>
                  <a:gd name="T95" fmla="*/ 2 h 379"/>
                  <a:gd name="T96" fmla="*/ 129 w 334"/>
                  <a:gd name="T97" fmla="*/ 3 h 379"/>
                  <a:gd name="T98" fmla="*/ 168 w 334"/>
                  <a:gd name="T99" fmla="*/ 16 h 379"/>
                  <a:gd name="T100" fmla="*/ 206 w 334"/>
                  <a:gd name="T101" fmla="*/ 32 h 379"/>
                  <a:gd name="T102" fmla="*/ 222 w 334"/>
                  <a:gd name="T103" fmla="*/ 34 h 379"/>
                  <a:gd name="T104" fmla="*/ 253 w 334"/>
                  <a:gd name="T105" fmla="*/ 30 h 379"/>
                  <a:gd name="T106" fmla="*/ 266 w 334"/>
                  <a:gd name="T107" fmla="*/ 47 h 379"/>
                  <a:gd name="T108" fmla="*/ 290 w 334"/>
                  <a:gd name="T109" fmla="*/ 29 h 379"/>
                  <a:gd name="T110" fmla="*/ 302 w 334"/>
                  <a:gd name="T111" fmla="*/ 46 h 379"/>
                  <a:gd name="T112" fmla="*/ 300 w 334"/>
                  <a:gd name="T113" fmla="*/ 64 h 379"/>
                  <a:gd name="T114" fmla="*/ 315 w 334"/>
                  <a:gd name="T115" fmla="*/ 7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4" h="379">
                    <a:moveTo>
                      <a:pt x="315" y="75"/>
                    </a:moveTo>
                    <a:lnTo>
                      <a:pt x="316" y="82"/>
                    </a:lnTo>
                    <a:lnTo>
                      <a:pt x="319" y="82"/>
                    </a:lnTo>
                    <a:lnTo>
                      <a:pt x="322" y="89"/>
                    </a:lnTo>
                    <a:lnTo>
                      <a:pt x="328" y="91"/>
                    </a:lnTo>
                    <a:lnTo>
                      <a:pt x="326" y="107"/>
                    </a:lnTo>
                    <a:lnTo>
                      <a:pt x="324" y="109"/>
                    </a:lnTo>
                    <a:lnTo>
                      <a:pt x="331" y="116"/>
                    </a:lnTo>
                    <a:lnTo>
                      <a:pt x="334" y="126"/>
                    </a:lnTo>
                    <a:lnTo>
                      <a:pt x="324" y="136"/>
                    </a:lnTo>
                    <a:lnTo>
                      <a:pt x="318" y="137"/>
                    </a:lnTo>
                    <a:lnTo>
                      <a:pt x="321" y="144"/>
                    </a:lnTo>
                    <a:lnTo>
                      <a:pt x="313" y="149"/>
                    </a:lnTo>
                    <a:lnTo>
                      <a:pt x="307" y="150"/>
                    </a:lnTo>
                    <a:lnTo>
                      <a:pt x="302" y="157"/>
                    </a:lnTo>
                    <a:lnTo>
                      <a:pt x="304" y="162"/>
                    </a:lnTo>
                    <a:lnTo>
                      <a:pt x="294" y="174"/>
                    </a:lnTo>
                    <a:lnTo>
                      <a:pt x="293" y="181"/>
                    </a:lnTo>
                    <a:lnTo>
                      <a:pt x="295" y="194"/>
                    </a:lnTo>
                    <a:lnTo>
                      <a:pt x="300" y="195"/>
                    </a:lnTo>
                    <a:lnTo>
                      <a:pt x="311" y="191"/>
                    </a:lnTo>
                    <a:lnTo>
                      <a:pt x="309" y="202"/>
                    </a:lnTo>
                    <a:lnTo>
                      <a:pt x="305" y="208"/>
                    </a:lnTo>
                    <a:lnTo>
                      <a:pt x="307" y="215"/>
                    </a:lnTo>
                    <a:lnTo>
                      <a:pt x="313" y="221"/>
                    </a:lnTo>
                    <a:lnTo>
                      <a:pt x="309" y="232"/>
                    </a:lnTo>
                    <a:lnTo>
                      <a:pt x="310" y="242"/>
                    </a:lnTo>
                    <a:lnTo>
                      <a:pt x="313" y="244"/>
                    </a:lnTo>
                    <a:lnTo>
                      <a:pt x="325" y="247"/>
                    </a:lnTo>
                    <a:lnTo>
                      <a:pt x="323" y="253"/>
                    </a:lnTo>
                    <a:lnTo>
                      <a:pt x="324" y="258"/>
                    </a:lnTo>
                    <a:lnTo>
                      <a:pt x="321" y="260"/>
                    </a:lnTo>
                    <a:lnTo>
                      <a:pt x="320" y="268"/>
                    </a:lnTo>
                    <a:lnTo>
                      <a:pt x="315" y="273"/>
                    </a:lnTo>
                    <a:lnTo>
                      <a:pt x="322" y="275"/>
                    </a:lnTo>
                    <a:lnTo>
                      <a:pt x="329" y="272"/>
                    </a:lnTo>
                    <a:lnTo>
                      <a:pt x="333" y="276"/>
                    </a:lnTo>
                    <a:lnTo>
                      <a:pt x="321" y="282"/>
                    </a:lnTo>
                    <a:lnTo>
                      <a:pt x="319" y="286"/>
                    </a:lnTo>
                    <a:lnTo>
                      <a:pt x="320" y="291"/>
                    </a:lnTo>
                    <a:lnTo>
                      <a:pt x="316" y="301"/>
                    </a:lnTo>
                    <a:lnTo>
                      <a:pt x="313" y="305"/>
                    </a:lnTo>
                    <a:lnTo>
                      <a:pt x="318" y="317"/>
                    </a:lnTo>
                    <a:lnTo>
                      <a:pt x="316" y="324"/>
                    </a:lnTo>
                    <a:lnTo>
                      <a:pt x="311" y="325"/>
                    </a:lnTo>
                    <a:lnTo>
                      <a:pt x="307" y="333"/>
                    </a:lnTo>
                    <a:lnTo>
                      <a:pt x="303" y="330"/>
                    </a:lnTo>
                    <a:lnTo>
                      <a:pt x="292" y="333"/>
                    </a:lnTo>
                    <a:lnTo>
                      <a:pt x="291" y="329"/>
                    </a:lnTo>
                    <a:lnTo>
                      <a:pt x="285" y="330"/>
                    </a:lnTo>
                    <a:lnTo>
                      <a:pt x="280" y="327"/>
                    </a:lnTo>
                    <a:lnTo>
                      <a:pt x="275" y="320"/>
                    </a:lnTo>
                    <a:lnTo>
                      <a:pt x="265" y="322"/>
                    </a:lnTo>
                    <a:lnTo>
                      <a:pt x="265" y="326"/>
                    </a:lnTo>
                    <a:lnTo>
                      <a:pt x="258" y="331"/>
                    </a:lnTo>
                    <a:lnTo>
                      <a:pt x="251" y="334"/>
                    </a:lnTo>
                    <a:lnTo>
                      <a:pt x="248" y="338"/>
                    </a:lnTo>
                    <a:lnTo>
                      <a:pt x="256" y="338"/>
                    </a:lnTo>
                    <a:lnTo>
                      <a:pt x="259" y="341"/>
                    </a:lnTo>
                    <a:lnTo>
                      <a:pt x="255" y="343"/>
                    </a:lnTo>
                    <a:lnTo>
                      <a:pt x="257" y="351"/>
                    </a:lnTo>
                    <a:lnTo>
                      <a:pt x="253" y="354"/>
                    </a:lnTo>
                    <a:lnTo>
                      <a:pt x="257" y="360"/>
                    </a:lnTo>
                    <a:lnTo>
                      <a:pt x="243" y="362"/>
                    </a:lnTo>
                    <a:lnTo>
                      <a:pt x="240" y="351"/>
                    </a:lnTo>
                    <a:lnTo>
                      <a:pt x="236" y="346"/>
                    </a:lnTo>
                    <a:lnTo>
                      <a:pt x="229" y="346"/>
                    </a:lnTo>
                    <a:lnTo>
                      <a:pt x="218" y="342"/>
                    </a:lnTo>
                    <a:lnTo>
                      <a:pt x="211" y="344"/>
                    </a:lnTo>
                    <a:lnTo>
                      <a:pt x="207" y="342"/>
                    </a:lnTo>
                    <a:lnTo>
                      <a:pt x="202" y="357"/>
                    </a:lnTo>
                    <a:lnTo>
                      <a:pt x="206" y="360"/>
                    </a:lnTo>
                    <a:lnTo>
                      <a:pt x="204" y="365"/>
                    </a:lnTo>
                    <a:lnTo>
                      <a:pt x="197" y="372"/>
                    </a:lnTo>
                    <a:lnTo>
                      <a:pt x="182" y="369"/>
                    </a:lnTo>
                    <a:lnTo>
                      <a:pt x="176" y="370"/>
                    </a:lnTo>
                    <a:lnTo>
                      <a:pt x="168" y="379"/>
                    </a:lnTo>
                    <a:lnTo>
                      <a:pt x="160" y="376"/>
                    </a:lnTo>
                    <a:lnTo>
                      <a:pt x="163" y="368"/>
                    </a:lnTo>
                    <a:lnTo>
                      <a:pt x="161" y="364"/>
                    </a:lnTo>
                    <a:lnTo>
                      <a:pt x="163" y="360"/>
                    </a:lnTo>
                    <a:lnTo>
                      <a:pt x="160" y="357"/>
                    </a:lnTo>
                    <a:lnTo>
                      <a:pt x="162" y="353"/>
                    </a:lnTo>
                    <a:lnTo>
                      <a:pt x="161" y="348"/>
                    </a:lnTo>
                    <a:lnTo>
                      <a:pt x="153" y="348"/>
                    </a:lnTo>
                    <a:lnTo>
                      <a:pt x="150" y="344"/>
                    </a:lnTo>
                    <a:lnTo>
                      <a:pt x="146" y="350"/>
                    </a:lnTo>
                    <a:lnTo>
                      <a:pt x="140" y="352"/>
                    </a:lnTo>
                    <a:lnTo>
                      <a:pt x="140" y="359"/>
                    </a:lnTo>
                    <a:lnTo>
                      <a:pt x="134" y="360"/>
                    </a:lnTo>
                    <a:lnTo>
                      <a:pt x="131" y="352"/>
                    </a:lnTo>
                    <a:lnTo>
                      <a:pt x="134" y="344"/>
                    </a:lnTo>
                    <a:lnTo>
                      <a:pt x="141" y="340"/>
                    </a:lnTo>
                    <a:lnTo>
                      <a:pt x="140" y="335"/>
                    </a:lnTo>
                    <a:lnTo>
                      <a:pt x="152" y="324"/>
                    </a:lnTo>
                    <a:lnTo>
                      <a:pt x="155" y="314"/>
                    </a:lnTo>
                    <a:lnTo>
                      <a:pt x="152" y="306"/>
                    </a:lnTo>
                    <a:lnTo>
                      <a:pt x="161" y="302"/>
                    </a:lnTo>
                    <a:lnTo>
                      <a:pt x="161" y="294"/>
                    </a:lnTo>
                    <a:lnTo>
                      <a:pt x="155" y="293"/>
                    </a:lnTo>
                    <a:lnTo>
                      <a:pt x="149" y="296"/>
                    </a:lnTo>
                    <a:lnTo>
                      <a:pt x="146" y="289"/>
                    </a:lnTo>
                    <a:lnTo>
                      <a:pt x="150" y="280"/>
                    </a:lnTo>
                    <a:lnTo>
                      <a:pt x="151" y="268"/>
                    </a:lnTo>
                    <a:lnTo>
                      <a:pt x="146" y="265"/>
                    </a:lnTo>
                    <a:lnTo>
                      <a:pt x="139" y="265"/>
                    </a:lnTo>
                    <a:lnTo>
                      <a:pt x="130" y="261"/>
                    </a:lnTo>
                    <a:lnTo>
                      <a:pt x="130" y="267"/>
                    </a:lnTo>
                    <a:lnTo>
                      <a:pt x="119" y="270"/>
                    </a:lnTo>
                    <a:lnTo>
                      <a:pt x="110" y="264"/>
                    </a:lnTo>
                    <a:lnTo>
                      <a:pt x="106" y="271"/>
                    </a:lnTo>
                    <a:lnTo>
                      <a:pt x="95" y="280"/>
                    </a:lnTo>
                    <a:lnTo>
                      <a:pt x="92" y="288"/>
                    </a:lnTo>
                    <a:lnTo>
                      <a:pt x="87" y="289"/>
                    </a:lnTo>
                    <a:lnTo>
                      <a:pt x="87" y="285"/>
                    </a:lnTo>
                    <a:lnTo>
                      <a:pt x="76" y="283"/>
                    </a:lnTo>
                    <a:lnTo>
                      <a:pt x="77" y="275"/>
                    </a:lnTo>
                    <a:lnTo>
                      <a:pt x="70" y="273"/>
                    </a:lnTo>
                    <a:lnTo>
                      <a:pt x="66" y="276"/>
                    </a:lnTo>
                    <a:lnTo>
                      <a:pt x="64" y="284"/>
                    </a:lnTo>
                    <a:lnTo>
                      <a:pt x="59" y="287"/>
                    </a:lnTo>
                    <a:lnTo>
                      <a:pt x="61" y="293"/>
                    </a:lnTo>
                    <a:lnTo>
                      <a:pt x="59" y="296"/>
                    </a:lnTo>
                    <a:lnTo>
                      <a:pt x="51" y="295"/>
                    </a:lnTo>
                    <a:lnTo>
                      <a:pt x="55" y="286"/>
                    </a:lnTo>
                    <a:lnTo>
                      <a:pt x="50" y="283"/>
                    </a:lnTo>
                    <a:lnTo>
                      <a:pt x="42" y="287"/>
                    </a:lnTo>
                    <a:lnTo>
                      <a:pt x="40" y="285"/>
                    </a:lnTo>
                    <a:lnTo>
                      <a:pt x="42" y="279"/>
                    </a:lnTo>
                    <a:lnTo>
                      <a:pt x="38" y="274"/>
                    </a:lnTo>
                    <a:lnTo>
                      <a:pt x="39" y="268"/>
                    </a:lnTo>
                    <a:lnTo>
                      <a:pt x="29" y="267"/>
                    </a:lnTo>
                    <a:lnTo>
                      <a:pt x="31" y="257"/>
                    </a:lnTo>
                    <a:lnTo>
                      <a:pt x="36" y="250"/>
                    </a:lnTo>
                    <a:lnTo>
                      <a:pt x="31" y="242"/>
                    </a:lnTo>
                    <a:lnTo>
                      <a:pt x="37" y="235"/>
                    </a:lnTo>
                    <a:lnTo>
                      <a:pt x="42" y="234"/>
                    </a:lnTo>
                    <a:lnTo>
                      <a:pt x="42" y="226"/>
                    </a:lnTo>
                    <a:lnTo>
                      <a:pt x="45" y="222"/>
                    </a:lnTo>
                    <a:lnTo>
                      <a:pt x="42" y="213"/>
                    </a:lnTo>
                    <a:lnTo>
                      <a:pt x="40" y="214"/>
                    </a:lnTo>
                    <a:lnTo>
                      <a:pt x="35" y="207"/>
                    </a:lnTo>
                    <a:lnTo>
                      <a:pt x="25" y="207"/>
                    </a:lnTo>
                    <a:lnTo>
                      <a:pt x="21" y="213"/>
                    </a:lnTo>
                    <a:lnTo>
                      <a:pt x="18" y="209"/>
                    </a:lnTo>
                    <a:lnTo>
                      <a:pt x="12" y="211"/>
                    </a:lnTo>
                    <a:lnTo>
                      <a:pt x="3" y="218"/>
                    </a:lnTo>
                    <a:lnTo>
                      <a:pt x="0" y="214"/>
                    </a:lnTo>
                    <a:lnTo>
                      <a:pt x="5" y="207"/>
                    </a:lnTo>
                    <a:lnTo>
                      <a:pt x="5" y="203"/>
                    </a:lnTo>
                    <a:lnTo>
                      <a:pt x="14" y="198"/>
                    </a:lnTo>
                    <a:lnTo>
                      <a:pt x="19" y="189"/>
                    </a:lnTo>
                    <a:lnTo>
                      <a:pt x="23" y="187"/>
                    </a:lnTo>
                    <a:lnTo>
                      <a:pt x="29" y="188"/>
                    </a:lnTo>
                    <a:lnTo>
                      <a:pt x="29" y="185"/>
                    </a:lnTo>
                    <a:lnTo>
                      <a:pt x="39" y="178"/>
                    </a:lnTo>
                    <a:lnTo>
                      <a:pt x="39" y="171"/>
                    </a:lnTo>
                    <a:lnTo>
                      <a:pt x="31" y="164"/>
                    </a:lnTo>
                    <a:lnTo>
                      <a:pt x="29" y="151"/>
                    </a:lnTo>
                    <a:lnTo>
                      <a:pt x="34" y="146"/>
                    </a:lnTo>
                    <a:lnTo>
                      <a:pt x="30" y="141"/>
                    </a:lnTo>
                    <a:lnTo>
                      <a:pt x="35" y="130"/>
                    </a:lnTo>
                    <a:lnTo>
                      <a:pt x="28" y="127"/>
                    </a:lnTo>
                    <a:lnTo>
                      <a:pt x="28" y="114"/>
                    </a:lnTo>
                    <a:lnTo>
                      <a:pt x="29" y="108"/>
                    </a:lnTo>
                    <a:lnTo>
                      <a:pt x="22" y="105"/>
                    </a:lnTo>
                    <a:lnTo>
                      <a:pt x="27" y="101"/>
                    </a:lnTo>
                    <a:lnTo>
                      <a:pt x="29" y="96"/>
                    </a:lnTo>
                    <a:lnTo>
                      <a:pt x="26" y="94"/>
                    </a:lnTo>
                    <a:lnTo>
                      <a:pt x="25" y="88"/>
                    </a:lnTo>
                    <a:lnTo>
                      <a:pt x="31" y="76"/>
                    </a:lnTo>
                    <a:lnTo>
                      <a:pt x="25" y="70"/>
                    </a:lnTo>
                    <a:lnTo>
                      <a:pt x="26" y="63"/>
                    </a:lnTo>
                    <a:lnTo>
                      <a:pt x="32" y="59"/>
                    </a:lnTo>
                    <a:lnTo>
                      <a:pt x="32" y="53"/>
                    </a:lnTo>
                    <a:lnTo>
                      <a:pt x="36" y="44"/>
                    </a:lnTo>
                    <a:lnTo>
                      <a:pt x="44" y="35"/>
                    </a:lnTo>
                    <a:lnTo>
                      <a:pt x="50" y="34"/>
                    </a:lnTo>
                    <a:lnTo>
                      <a:pt x="57" y="30"/>
                    </a:lnTo>
                    <a:lnTo>
                      <a:pt x="58" y="25"/>
                    </a:lnTo>
                    <a:lnTo>
                      <a:pt x="64" y="24"/>
                    </a:lnTo>
                    <a:lnTo>
                      <a:pt x="74" y="24"/>
                    </a:lnTo>
                    <a:lnTo>
                      <a:pt x="79" y="23"/>
                    </a:lnTo>
                    <a:lnTo>
                      <a:pt x="89" y="29"/>
                    </a:lnTo>
                    <a:lnTo>
                      <a:pt x="94" y="33"/>
                    </a:lnTo>
                    <a:lnTo>
                      <a:pt x="111" y="24"/>
                    </a:lnTo>
                    <a:lnTo>
                      <a:pt x="110" y="20"/>
                    </a:lnTo>
                    <a:lnTo>
                      <a:pt x="106" y="18"/>
                    </a:lnTo>
                    <a:lnTo>
                      <a:pt x="103" y="12"/>
                    </a:lnTo>
                    <a:lnTo>
                      <a:pt x="106" y="8"/>
                    </a:lnTo>
                    <a:lnTo>
                      <a:pt x="105" y="3"/>
                    </a:lnTo>
                    <a:lnTo>
                      <a:pt x="113" y="2"/>
                    </a:lnTo>
                    <a:lnTo>
                      <a:pt x="116" y="5"/>
                    </a:lnTo>
                    <a:lnTo>
                      <a:pt x="118" y="0"/>
                    </a:lnTo>
                    <a:lnTo>
                      <a:pt x="129" y="0"/>
                    </a:lnTo>
                    <a:lnTo>
                      <a:pt x="129" y="3"/>
                    </a:lnTo>
                    <a:lnTo>
                      <a:pt x="148" y="5"/>
                    </a:lnTo>
                    <a:lnTo>
                      <a:pt x="158" y="14"/>
                    </a:lnTo>
                    <a:lnTo>
                      <a:pt x="166" y="13"/>
                    </a:lnTo>
                    <a:lnTo>
                      <a:pt x="168" y="16"/>
                    </a:lnTo>
                    <a:lnTo>
                      <a:pt x="183" y="14"/>
                    </a:lnTo>
                    <a:lnTo>
                      <a:pt x="200" y="27"/>
                    </a:lnTo>
                    <a:lnTo>
                      <a:pt x="200" y="31"/>
                    </a:lnTo>
                    <a:lnTo>
                      <a:pt x="206" y="32"/>
                    </a:lnTo>
                    <a:lnTo>
                      <a:pt x="213" y="37"/>
                    </a:lnTo>
                    <a:lnTo>
                      <a:pt x="215" y="40"/>
                    </a:lnTo>
                    <a:lnTo>
                      <a:pt x="220" y="39"/>
                    </a:lnTo>
                    <a:lnTo>
                      <a:pt x="222" y="34"/>
                    </a:lnTo>
                    <a:lnTo>
                      <a:pt x="237" y="36"/>
                    </a:lnTo>
                    <a:lnTo>
                      <a:pt x="244" y="28"/>
                    </a:lnTo>
                    <a:lnTo>
                      <a:pt x="250" y="22"/>
                    </a:lnTo>
                    <a:lnTo>
                      <a:pt x="253" y="30"/>
                    </a:lnTo>
                    <a:lnTo>
                      <a:pt x="251" y="34"/>
                    </a:lnTo>
                    <a:lnTo>
                      <a:pt x="253" y="45"/>
                    </a:lnTo>
                    <a:lnTo>
                      <a:pt x="259" y="43"/>
                    </a:lnTo>
                    <a:lnTo>
                      <a:pt x="266" y="47"/>
                    </a:lnTo>
                    <a:lnTo>
                      <a:pt x="270" y="41"/>
                    </a:lnTo>
                    <a:lnTo>
                      <a:pt x="284" y="24"/>
                    </a:lnTo>
                    <a:lnTo>
                      <a:pt x="292" y="19"/>
                    </a:lnTo>
                    <a:lnTo>
                      <a:pt x="290" y="29"/>
                    </a:lnTo>
                    <a:lnTo>
                      <a:pt x="296" y="31"/>
                    </a:lnTo>
                    <a:lnTo>
                      <a:pt x="302" y="37"/>
                    </a:lnTo>
                    <a:lnTo>
                      <a:pt x="298" y="40"/>
                    </a:lnTo>
                    <a:lnTo>
                      <a:pt x="302" y="46"/>
                    </a:lnTo>
                    <a:lnTo>
                      <a:pt x="302" y="50"/>
                    </a:lnTo>
                    <a:lnTo>
                      <a:pt x="298" y="51"/>
                    </a:lnTo>
                    <a:lnTo>
                      <a:pt x="294" y="60"/>
                    </a:lnTo>
                    <a:lnTo>
                      <a:pt x="300" y="64"/>
                    </a:lnTo>
                    <a:lnTo>
                      <a:pt x="299" y="70"/>
                    </a:lnTo>
                    <a:lnTo>
                      <a:pt x="307" y="71"/>
                    </a:lnTo>
                    <a:lnTo>
                      <a:pt x="311" y="76"/>
                    </a:lnTo>
                    <a:lnTo>
                      <a:pt x="315" y="75"/>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39" name="Freeform 28"/>
              <p:cNvSpPr>
                <a:spLocks/>
              </p:cNvSpPr>
              <p:nvPr/>
            </p:nvSpPr>
            <p:spPr bwMode="auto">
              <a:xfrm>
                <a:off x="7811398" y="1619594"/>
                <a:ext cx="1379565" cy="1078951"/>
              </a:xfrm>
              <a:custGeom>
                <a:avLst/>
                <a:gdLst>
                  <a:gd name="T0" fmla="*/ 582 w 592"/>
                  <a:gd name="T1" fmla="*/ 291 h 463"/>
                  <a:gd name="T2" fmla="*/ 562 w 592"/>
                  <a:gd name="T3" fmla="*/ 297 h 463"/>
                  <a:gd name="T4" fmla="*/ 540 w 592"/>
                  <a:gd name="T5" fmla="*/ 312 h 463"/>
                  <a:gd name="T6" fmla="*/ 538 w 592"/>
                  <a:gd name="T7" fmla="*/ 323 h 463"/>
                  <a:gd name="T8" fmla="*/ 516 w 592"/>
                  <a:gd name="T9" fmla="*/ 289 h 463"/>
                  <a:gd name="T10" fmla="*/ 496 w 592"/>
                  <a:gd name="T11" fmla="*/ 330 h 463"/>
                  <a:gd name="T12" fmla="*/ 462 w 592"/>
                  <a:gd name="T13" fmla="*/ 347 h 463"/>
                  <a:gd name="T14" fmla="*/ 447 w 592"/>
                  <a:gd name="T15" fmla="*/ 367 h 463"/>
                  <a:gd name="T16" fmla="*/ 395 w 592"/>
                  <a:gd name="T17" fmla="*/ 368 h 463"/>
                  <a:gd name="T18" fmla="*/ 408 w 592"/>
                  <a:gd name="T19" fmla="*/ 403 h 463"/>
                  <a:gd name="T20" fmla="*/ 384 w 592"/>
                  <a:gd name="T21" fmla="*/ 415 h 463"/>
                  <a:gd name="T22" fmla="*/ 353 w 592"/>
                  <a:gd name="T23" fmla="*/ 414 h 463"/>
                  <a:gd name="T24" fmla="*/ 323 w 592"/>
                  <a:gd name="T25" fmla="*/ 385 h 463"/>
                  <a:gd name="T26" fmla="*/ 293 w 592"/>
                  <a:gd name="T27" fmla="*/ 423 h 463"/>
                  <a:gd name="T28" fmla="*/ 263 w 592"/>
                  <a:gd name="T29" fmla="*/ 462 h 463"/>
                  <a:gd name="T30" fmla="*/ 245 w 592"/>
                  <a:gd name="T31" fmla="*/ 454 h 463"/>
                  <a:gd name="T32" fmla="*/ 243 w 592"/>
                  <a:gd name="T33" fmla="*/ 429 h 463"/>
                  <a:gd name="T34" fmla="*/ 232 w 592"/>
                  <a:gd name="T35" fmla="*/ 397 h 463"/>
                  <a:gd name="T36" fmla="*/ 222 w 592"/>
                  <a:gd name="T37" fmla="*/ 373 h 463"/>
                  <a:gd name="T38" fmla="*/ 220 w 592"/>
                  <a:gd name="T39" fmla="*/ 343 h 463"/>
                  <a:gd name="T40" fmla="*/ 210 w 592"/>
                  <a:gd name="T41" fmla="*/ 319 h 463"/>
                  <a:gd name="T42" fmla="*/ 195 w 592"/>
                  <a:gd name="T43" fmla="*/ 297 h 463"/>
                  <a:gd name="T44" fmla="*/ 185 w 592"/>
                  <a:gd name="T45" fmla="*/ 281 h 463"/>
                  <a:gd name="T46" fmla="*/ 165 w 592"/>
                  <a:gd name="T47" fmla="*/ 294 h 463"/>
                  <a:gd name="T48" fmla="*/ 160 w 592"/>
                  <a:gd name="T49" fmla="*/ 273 h 463"/>
                  <a:gd name="T50" fmla="*/ 130 w 592"/>
                  <a:gd name="T51" fmla="*/ 245 h 463"/>
                  <a:gd name="T52" fmla="*/ 108 w 592"/>
                  <a:gd name="T53" fmla="*/ 250 h 463"/>
                  <a:gd name="T54" fmla="*/ 114 w 592"/>
                  <a:gd name="T55" fmla="*/ 232 h 463"/>
                  <a:gd name="T56" fmla="*/ 105 w 592"/>
                  <a:gd name="T57" fmla="*/ 187 h 463"/>
                  <a:gd name="T58" fmla="*/ 89 w 592"/>
                  <a:gd name="T59" fmla="*/ 158 h 463"/>
                  <a:gd name="T60" fmla="*/ 36 w 592"/>
                  <a:gd name="T61" fmla="*/ 178 h 463"/>
                  <a:gd name="T62" fmla="*/ 32 w 592"/>
                  <a:gd name="T63" fmla="*/ 155 h 463"/>
                  <a:gd name="T64" fmla="*/ 25 w 592"/>
                  <a:gd name="T65" fmla="*/ 123 h 463"/>
                  <a:gd name="T66" fmla="*/ 30 w 592"/>
                  <a:gd name="T67" fmla="*/ 77 h 463"/>
                  <a:gd name="T68" fmla="*/ 17 w 592"/>
                  <a:gd name="T69" fmla="*/ 53 h 463"/>
                  <a:gd name="T70" fmla="*/ 6 w 592"/>
                  <a:gd name="T71" fmla="*/ 27 h 463"/>
                  <a:gd name="T72" fmla="*/ 35 w 592"/>
                  <a:gd name="T73" fmla="*/ 45 h 463"/>
                  <a:gd name="T74" fmla="*/ 69 w 592"/>
                  <a:gd name="T75" fmla="*/ 47 h 463"/>
                  <a:gd name="T76" fmla="*/ 92 w 592"/>
                  <a:gd name="T77" fmla="*/ 5 h 463"/>
                  <a:gd name="T78" fmla="*/ 116 w 592"/>
                  <a:gd name="T79" fmla="*/ 7 h 463"/>
                  <a:gd name="T80" fmla="*/ 140 w 592"/>
                  <a:gd name="T81" fmla="*/ 32 h 463"/>
                  <a:gd name="T82" fmla="*/ 156 w 592"/>
                  <a:gd name="T83" fmla="*/ 60 h 463"/>
                  <a:gd name="T84" fmla="*/ 172 w 592"/>
                  <a:gd name="T85" fmla="*/ 75 h 463"/>
                  <a:gd name="T86" fmla="*/ 206 w 592"/>
                  <a:gd name="T87" fmla="*/ 77 h 463"/>
                  <a:gd name="T88" fmla="*/ 251 w 592"/>
                  <a:gd name="T89" fmla="*/ 90 h 463"/>
                  <a:gd name="T90" fmla="*/ 314 w 592"/>
                  <a:gd name="T91" fmla="*/ 103 h 463"/>
                  <a:gd name="T92" fmla="*/ 327 w 592"/>
                  <a:gd name="T93" fmla="*/ 125 h 463"/>
                  <a:gd name="T94" fmla="*/ 338 w 592"/>
                  <a:gd name="T95" fmla="*/ 146 h 463"/>
                  <a:gd name="T96" fmla="*/ 357 w 592"/>
                  <a:gd name="T97" fmla="*/ 167 h 463"/>
                  <a:gd name="T98" fmla="*/ 373 w 592"/>
                  <a:gd name="T99" fmla="*/ 193 h 463"/>
                  <a:gd name="T100" fmla="*/ 399 w 592"/>
                  <a:gd name="T101" fmla="*/ 172 h 463"/>
                  <a:gd name="T102" fmla="*/ 418 w 592"/>
                  <a:gd name="T103" fmla="*/ 169 h 463"/>
                  <a:gd name="T104" fmla="*/ 436 w 592"/>
                  <a:gd name="T105" fmla="*/ 222 h 463"/>
                  <a:gd name="T106" fmla="*/ 465 w 592"/>
                  <a:gd name="T107" fmla="*/ 218 h 463"/>
                  <a:gd name="T108" fmla="*/ 498 w 592"/>
                  <a:gd name="T109" fmla="*/ 210 h 463"/>
                  <a:gd name="T110" fmla="*/ 512 w 592"/>
                  <a:gd name="T111" fmla="*/ 211 h 463"/>
                  <a:gd name="T112" fmla="*/ 540 w 592"/>
                  <a:gd name="T113" fmla="*/ 226 h 463"/>
                  <a:gd name="T114" fmla="*/ 576 w 592"/>
                  <a:gd name="T115" fmla="*/ 244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2" h="463">
                    <a:moveTo>
                      <a:pt x="592" y="246"/>
                    </a:moveTo>
                    <a:lnTo>
                      <a:pt x="584" y="280"/>
                    </a:lnTo>
                    <a:lnTo>
                      <a:pt x="579" y="284"/>
                    </a:lnTo>
                    <a:lnTo>
                      <a:pt x="582" y="291"/>
                    </a:lnTo>
                    <a:lnTo>
                      <a:pt x="575" y="292"/>
                    </a:lnTo>
                    <a:lnTo>
                      <a:pt x="576" y="297"/>
                    </a:lnTo>
                    <a:lnTo>
                      <a:pt x="567" y="298"/>
                    </a:lnTo>
                    <a:lnTo>
                      <a:pt x="562" y="297"/>
                    </a:lnTo>
                    <a:lnTo>
                      <a:pt x="560" y="300"/>
                    </a:lnTo>
                    <a:lnTo>
                      <a:pt x="554" y="299"/>
                    </a:lnTo>
                    <a:lnTo>
                      <a:pt x="538" y="309"/>
                    </a:lnTo>
                    <a:lnTo>
                      <a:pt x="540" y="312"/>
                    </a:lnTo>
                    <a:lnTo>
                      <a:pt x="549" y="314"/>
                    </a:lnTo>
                    <a:lnTo>
                      <a:pt x="549" y="324"/>
                    </a:lnTo>
                    <a:lnTo>
                      <a:pt x="541" y="317"/>
                    </a:lnTo>
                    <a:lnTo>
                      <a:pt x="538" y="323"/>
                    </a:lnTo>
                    <a:lnTo>
                      <a:pt x="527" y="308"/>
                    </a:lnTo>
                    <a:lnTo>
                      <a:pt x="527" y="294"/>
                    </a:lnTo>
                    <a:lnTo>
                      <a:pt x="520" y="294"/>
                    </a:lnTo>
                    <a:lnTo>
                      <a:pt x="516" y="289"/>
                    </a:lnTo>
                    <a:lnTo>
                      <a:pt x="506" y="286"/>
                    </a:lnTo>
                    <a:lnTo>
                      <a:pt x="503" y="290"/>
                    </a:lnTo>
                    <a:lnTo>
                      <a:pt x="497" y="316"/>
                    </a:lnTo>
                    <a:lnTo>
                      <a:pt x="496" y="330"/>
                    </a:lnTo>
                    <a:lnTo>
                      <a:pt x="494" y="334"/>
                    </a:lnTo>
                    <a:lnTo>
                      <a:pt x="485" y="336"/>
                    </a:lnTo>
                    <a:lnTo>
                      <a:pt x="471" y="332"/>
                    </a:lnTo>
                    <a:lnTo>
                      <a:pt x="462" y="347"/>
                    </a:lnTo>
                    <a:lnTo>
                      <a:pt x="462" y="352"/>
                    </a:lnTo>
                    <a:lnTo>
                      <a:pt x="457" y="358"/>
                    </a:lnTo>
                    <a:lnTo>
                      <a:pt x="447" y="363"/>
                    </a:lnTo>
                    <a:lnTo>
                      <a:pt x="447" y="367"/>
                    </a:lnTo>
                    <a:lnTo>
                      <a:pt x="434" y="365"/>
                    </a:lnTo>
                    <a:lnTo>
                      <a:pt x="424" y="370"/>
                    </a:lnTo>
                    <a:lnTo>
                      <a:pt x="417" y="368"/>
                    </a:lnTo>
                    <a:lnTo>
                      <a:pt x="395" y="368"/>
                    </a:lnTo>
                    <a:lnTo>
                      <a:pt x="395" y="386"/>
                    </a:lnTo>
                    <a:lnTo>
                      <a:pt x="399" y="393"/>
                    </a:lnTo>
                    <a:lnTo>
                      <a:pt x="404" y="396"/>
                    </a:lnTo>
                    <a:lnTo>
                      <a:pt x="408" y="403"/>
                    </a:lnTo>
                    <a:lnTo>
                      <a:pt x="404" y="415"/>
                    </a:lnTo>
                    <a:lnTo>
                      <a:pt x="396" y="422"/>
                    </a:lnTo>
                    <a:lnTo>
                      <a:pt x="391" y="418"/>
                    </a:lnTo>
                    <a:lnTo>
                      <a:pt x="384" y="415"/>
                    </a:lnTo>
                    <a:lnTo>
                      <a:pt x="378" y="418"/>
                    </a:lnTo>
                    <a:lnTo>
                      <a:pt x="362" y="416"/>
                    </a:lnTo>
                    <a:lnTo>
                      <a:pt x="358" y="413"/>
                    </a:lnTo>
                    <a:lnTo>
                      <a:pt x="353" y="414"/>
                    </a:lnTo>
                    <a:lnTo>
                      <a:pt x="343" y="412"/>
                    </a:lnTo>
                    <a:lnTo>
                      <a:pt x="330" y="396"/>
                    </a:lnTo>
                    <a:lnTo>
                      <a:pt x="330" y="391"/>
                    </a:lnTo>
                    <a:lnTo>
                      <a:pt x="323" y="385"/>
                    </a:lnTo>
                    <a:lnTo>
                      <a:pt x="304" y="396"/>
                    </a:lnTo>
                    <a:lnTo>
                      <a:pt x="300" y="402"/>
                    </a:lnTo>
                    <a:lnTo>
                      <a:pt x="296" y="421"/>
                    </a:lnTo>
                    <a:lnTo>
                      <a:pt x="293" y="423"/>
                    </a:lnTo>
                    <a:lnTo>
                      <a:pt x="280" y="440"/>
                    </a:lnTo>
                    <a:lnTo>
                      <a:pt x="272" y="449"/>
                    </a:lnTo>
                    <a:lnTo>
                      <a:pt x="268" y="458"/>
                    </a:lnTo>
                    <a:lnTo>
                      <a:pt x="263" y="462"/>
                    </a:lnTo>
                    <a:lnTo>
                      <a:pt x="258" y="459"/>
                    </a:lnTo>
                    <a:lnTo>
                      <a:pt x="247" y="463"/>
                    </a:lnTo>
                    <a:lnTo>
                      <a:pt x="241" y="457"/>
                    </a:lnTo>
                    <a:lnTo>
                      <a:pt x="245" y="454"/>
                    </a:lnTo>
                    <a:lnTo>
                      <a:pt x="249" y="445"/>
                    </a:lnTo>
                    <a:lnTo>
                      <a:pt x="247" y="443"/>
                    </a:lnTo>
                    <a:lnTo>
                      <a:pt x="250" y="432"/>
                    </a:lnTo>
                    <a:lnTo>
                      <a:pt x="243" y="429"/>
                    </a:lnTo>
                    <a:lnTo>
                      <a:pt x="243" y="424"/>
                    </a:lnTo>
                    <a:lnTo>
                      <a:pt x="236" y="417"/>
                    </a:lnTo>
                    <a:lnTo>
                      <a:pt x="232" y="402"/>
                    </a:lnTo>
                    <a:lnTo>
                      <a:pt x="232" y="397"/>
                    </a:lnTo>
                    <a:lnTo>
                      <a:pt x="224" y="395"/>
                    </a:lnTo>
                    <a:lnTo>
                      <a:pt x="225" y="389"/>
                    </a:lnTo>
                    <a:lnTo>
                      <a:pt x="222" y="383"/>
                    </a:lnTo>
                    <a:lnTo>
                      <a:pt x="222" y="373"/>
                    </a:lnTo>
                    <a:lnTo>
                      <a:pt x="229" y="365"/>
                    </a:lnTo>
                    <a:lnTo>
                      <a:pt x="230" y="357"/>
                    </a:lnTo>
                    <a:lnTo>
                      <a:pt x="223" y="355"/>
                    </a:lnTo>
                    <a:lnTo>
                      <a:pt x="220" y="343"/>
                    </a:lnTo>
                    <a:lnTo>
                      <a:pt x="214" y="340"/>
                    </a:lnTo>
                    <a:lnTo>
                      <a:pt x="215" y="334"/>
                    </a:lnTo>
                    <a:lnTo>
                      <a:pt x="209" y="327"/>
                    </a:lnTo>
                    <a:lnTo>
                      <a:pt x="210" y="319"/>
                    </a:lnTo>
                    <a:lnTo>
                      <a:pt x="205" y="318"/>
                    </a:lnTo>
                    <a:lnTo>
                      <a:pt x="203" y="313"/>
                    </a:lnTo>
                    <a:lnTo>
                      <a:pt x="204" y="305"/>
                    </a:lnTo>
                    <a:lnTo>
                      <a:pt x="195" y="297"/>
                    </a:lnTo>
                    <a:lnTo>
                      <a:pt x="196" y="288"/>
                    </a:lnTo>
                    <a:lnTo>
                      <a:pt x="194" y="284"/>
                    </a:lnTo>
                    <a:lnTo>
                      <a:pt x="197" y="275"/>
                    </a:lnTo>
                    <a:lnTo>
                      <a:pt x="185" y="281"/>
                    </a:lnTo>
                    <a:lnTo>
                      <a:pt x="183" y="288"/>
                    </a:lnTo>
                    <a:lnTo>
                      <a:pt x="175" y="297"/>
                    </a:lnTo>
                    <a:lnTo>
                      <a:pt x="170" y="299"/>
                    </a:lnTo>
                    <a:lnTo>
                      <a:pt x="165" y="294"/>
                    </a:lnTo>
                    <a:lnTo>
                      <a:pt x="169" y="290"/>
                    </a:lnTo>
                    <a:lnTo>
                      <a:pt x="163" y="286"/>
                    </a:lnTo>
                    <a:lnTo>
                      <a:pt x="168" y="280"/>
                    </a:lnTo>
                    <a:lnTo>
                      <a:pt x="160" y="273"/>
                    </a:lnTo>
                    <a:lnTo>
                      <a:pt x="160" y="268"/>
                    </a:lnTo>
                    <a:lnTo>
                      <a:pt x="144" y="262"/>
                    </a:lnTo>
                    <a:lnTo>
                      <a:pt x="134" y="251"/>
                    </a:lnTo>
                    <a:lnTo>
                      <a:pt x="130" y="245"/>
                    </a:lnTo>
                    <a:lnTo>
                      <a:pt x="124" y="255"/>
                    </a:lnTo>
                    <a:lnTo>
                      <a:pt x="117" y="255"/>
                    </a:lnTo>
                    <a:lnTo>
                      <a:pt x="111" y="246"/>
                    </a:lnTo>
                    <a:lnTo>
                      <a:pt x="108" y="250"/>
                    </a:lnTo>
                    <a:lnTo>
                      <a:pt x="101" y="244"/>
                    </a:lnTo>
                    <a:lnTo>
                      <a:pt x="101" y="239"/>
                    </a:lnTo>
                    <a:lnTo>
                      <a:pt x="108" y="240"/>
                    </a:lnTo>
                    <a:lnTo>
                      <a:pt x="114" y="232"/>
                    </a:lnTo>
                    <a:lnTo>
                      <a:pt x="110" y="222"/>
                    </a:lnTo>
                    <a:lnTo>
                      <a:pt x="110" y="213"/>
                    </a:lnTo>
                    <a:lnTo>
                      <a:pt x="102" y="195"/>
                    </a:lnTo>
                    <a:lnTo>
                      <a:pt x="105" y="187"/>
                    </a:lnTo>
                    <a:lnTo>
                      <a:pt x="100" y="186"/>
                    </a:lnTo>
                    <a:lnTo>
                      <a:pt x="93" y="172"/>
                    </a:lnTo>
                    <a:lnTo>
                      <a:pt x="89" y="170"/>
                    </a:lnTo>
                    <a:lnTo>
                      <a:pt x="89" y="158"/>
                    </a:lnTo>
                    <a:lnTo>
                      <a:pt x="83" y="158"/>
                    </a:lnTo>
                    <a:lnTo>
                      <a:pt x="61" y="174"/>
                    </a:lnTo>
                    <a:lnTo>
                      <a:pt x="46" y="182"/>
                    </a:lnTo>
                    <a:lnTo>
                      <a:pt x="36" y="178"/>
                    </a:lnTo>
                    <a:lnTo>
                      <a:pt x="38" y="171"/>
                    </a:lnTo>
                    <a:lnTo>
                      <a:pt x="37" y="161"/>
                    </a:lnTo>
                    <a:lnTo>
                      <a:pt x="33" y="160"/>
                    </a:lnTo>
                    <a:lnTo>
                      <a:pt x="32" y="155"/>
                    </a:lnTo>
                    <a:lnTo>
                      <a:pt x="27" y="151"/>
                    </a:lnTo>
                    <a:lnTo>
                      <a:pt x="26" y="134"/>
                    </a:lnTo>
                    <a:lnTo>
                      <a:pt x="21" y="124"/>
                    </a:lnTo>
                    <a:lnTo>
                      <a:pt x="25" y="123"/>
                    </a:lnTo>
                    <a:lnTo>
                      <a:pt x="27" y="101"/>
                    </a:lnTo>
                    <a:lnTo>
                      <a:pt x="34" y="95"/>
                    </a:lnTo>
                    <a:lnTo>
                      <a:pt x="28" y="89"/>
                    </a:lnTo>
                    <a:lnTo>
                      <a:pt x="30" y="77"/>
                    </a:lnTo>
                    <a:lnTo>
                      <a:pt x="21" y="72"/>
                    </a:lnTo>
                    <a:lnTo>
                      <a:pt x="17" y="64"/>
                    </a:lnTo>
                    <a:lnTo>
                      <a:pt x="19" y="58"/>
                    </a:lnTo>
                    <a:lnTo>
                      <a:pt x="17" y="53"/>
                    </a:lnTo>
                    <a:lnTo>
                      <a:pt x="6" y="55"/>
                    </a:lnTo>
                    <a:lnTo>
                      <a:pt x="0" y="52"/>
                    </a:lnTo>
                    <a:lnTo>
                      <a:pt x="8" y="38"/>
                    </a:lnTo>
                    <a:lnTo>
                      <a:pt x="6" y="27"/>
                    </a:lnTo>
                    <a:lnTo>
                      <a:pt x="10" y="25"/>
                    </a:lnTo>
                    <a:lnTo>
                      <a:pt x="24" y="34"/>
                    </a:lnTo>
                    <a:lnTo>
                      <a:pt x="25" y="38"/>
                    </a:lnTo>
                    <a:lnTo>
                      <a:pt x="35" y="45"/>
                    </a:lnTo>
                    <a:lnTo>
                      <a:pt x="45" y="35"/>
                    </a:lnTo>
                    <a:lnTo>
                      <a:pt x="54" y="48"/>
                    </a:lnTo>
                    <a:lnTo>
                      <a:pt x="64" y="52"/>
                    </a:lnTo>
                    <a:lnTo>
                      <a:pt x="69" y="47"/>
                    </a:lnTo>
                    <a:lnTo>
                      <a:pt x="70" y="37"/>
                    </a:lnTo>
                    <a:lnTo>
                      <a:pt x="68" y="21"/>
                    </a:lnTo>
                    <a:lnTo>
                      <a:pt x="84" y="19"/>
                    </a:lnTo>
                    <a:lnTo>
                      <a:pt x="92" y="5"/>
                    </a:lnTo>
                    <a:lnTo>
                      <a:pt x="95" y="3"/>
                    </a:lnTo>
                    <a:lnTo>
                      <a:pt x="104" y="7"/>
                    </a:lnTo>
                    <a:lnTo>
                      <a:pt x="113" y="5"/>
                    </a:lnTo>
                    <a:lnTo>
                      <a:pt x="116" y="7"/>
                    </a:lnTo>
                    <a:lnTo>
                      <a:pt x="136" y="0"/>
                    </a:lnTo>
                    <a:lnTo>
                      <a:pt x="143" y="13"/>
                    </a:lnTo>
                    <a:lnTo>
                      <a:pt x="145" y="26"/>
                    </a:lnTo>
                    <a:lnTo>
                      <a:pt x="140" y="32"/>
                    </a:lnTo>
                    <a:lnTo>
                      <a:pt x="146" y="37"/>
                    </a:lnTo>
                    <a:lnTo>
                      <a:pt x="146" y="45"/>
                    </a:lnTo>
                    <a:lnTo>
                      <a:pt x="151" y="60"/>
                    </a:lnTo>
                    <a:lnTo>
                      <a:pt x="156" y="60"/>
                    </a:lnTo>
                    <a:lnTo>
                      <a:pt x="159" y="67"/>
                    </a:lnTo>
                    <a:lnTo>
                      <a:pt x="164" y="67"/>
                    </a:lnTo>
                    <a:lnTo>
                      <a:pt x="167" y="77"/>
                    </a:lnTo>
                    <a:lnTo>
                      <a:pt x="172" y="75"/>
                    </a:lnTo>
                    <a:lnTo>
                      <a:pt x="176" y="79"/>
                    </a:lnTo>
                    <a:lnTo>
                      <a:pt x="197" y="72"/>
                    </a:lnTo>
                    <a:lnTo>
                      <a:pt x="207" y="72"/>
                    </a:lnTo>
                    <a:lnTo>
                      <a:pt x="206" y="77"/>
                    </a:lnTo>
                    <a:lnTo>
                      <a:pt x="216" y="80"/>
                    </a:lnTo>
                    <a:lnTo>
                      <a:pt x="247" y="70"/>
                    </a:lnTo>
                    <a:lnTo>
                      <a:pt x="247" y="85"/>
                    </a:lnTo>
                    <a:lnTo>
                      <a:pt x="251" y="90"/>
                    </a:lnTo>
                    <a:lnTo>
                      <a:pt x="265" y="101"/>
                    </a:lnTo>
                    <a:lnTo>
                      <a:pt x="276" y="104"/>
                    </a:lnTo>
                    <a:lnTo>
                      <a:pt x="300" y="93"/>
                    </a:lnTo>
                    <a:lnTo>
                      <a:pt x="314" y="103"/>
                    </a:lnTo>
                    <a:lnTo>
                      <a:pt x="325" y="103"/>
                    </a:lnTo>
                    <a:lnTo>
                      <a:pt x="325" y="108"/>
                    </a:lnTo>
                    <a:lnTo>
                      <a:pt x="332" y="119"/>
                    </a:lnTo>
                    <a:lnTo>
                      <a:pt x="327" y="125"/>
                    </a:lnTo>
                    <a:lnTo>
                      <a:pt x="327" y="135"/>
                    </a:lnTo>
                    <a:lnTo>
                      <a:pt x="329" y="139"/>
                    </a:lnTo>
                    <a:lnTo>
                      <a:pt x="329" y="150"/>
                    </a:lnTo>
                    <a:lnTo>
                      <a:pt x="338" y="146"/>
                    </a:lnTo>
                    <a:lnTo>
                      <a:pt x="352" y="147"/>
                    </a:lnTo>
                    <a:lnTo>
                      <a:pt x="361" y="152"/>
                    </a:lnTo>
                    <a:lnTo>
                      <a:pt x="356" y="161"/>
                    </a:lnTo>
                    <a:lnTo>
                      <a:pt x="357" y="167"/>
                    </a:lnTo>
                    <a:lnTo>
                      <a:pt x="365" y="178"/>
                    </a:lnTo>
                    <a:lnTo>
                      <a:pt x="364" y="184"/>
                    </a:lnTo>
                    <a:lnTo>
                      <a:pt x="372" y="187"/>
                    </a:lnTo>
                    <a:lnTo>
                      <a:pt x="373" y="193"/>
                    </a:lnTo>
                    <a:lnTo>
                      <a:pt x="380" y="196"/>
                    </a:lnTo>
                    <a:lnTo>
                      <a:pt x="395" y="190"/>
                    </a:lnTo>
                    <a:lnTo>
                      <a:pt x="393" y="170"/>
                    </a:lnTo>
                    <a:lnTo>
                      <a:pt x="399" y="172"/>
                    </a:lnTo>
                    <a:lnTo>
                      <a:pt x="402" y="164"/>
                    </a:lnTo>
                    <a:lnTo>
                      <a:pt x="411" y="158"/>
                    </a:lnTo>
                    <a:lnTo>
                      <a:pt x="416" y="161"/>
                    </a:lnTo>
                    <a:lnTo>
                      <a:pt x="418" y="169"/>
                    </a:lnTo>
                    <a:lnTo>
                      <a:pt x="417" y="188"/>
                    </a:lnTo>
                    <a:lnTo>
                      <a:pt x="421" y="191"/>
                    </a:lnTo>
                    <a:lnTo>
                      <a:pt x="425" y="204"/>
                    </a:lnTo>
                    <a:lnTo>
                      <a:pt x="436" y="222"/>
                    </a:lnTo>
                    <a:lnTo>
                      <a:pt x="441" y="238"/>
                    </a:lnTo>
                    <a:lnTo>
                      <a:pt x="451" y="242"/>
                    </a:lnTo>
                    <a:lnTo>
                      <a:pt x="463" y="237"/>
                    </a:lnTo>
                    <a:lnTo>
                      <a:pt x="465" y="218"/>
                    </a:lnTo>
                    <a:lnTo>
                      <a:pt x="472" y="219"/>
                    </a:lnTo>
                    <a:lnTo>
                      <a:pt x="479" y="212"/>
                    </a:lnTo>
                    <a:lnTo>
                      <a:pt x="491" y="212"/>
                    </a:lnTo>
                    <a:lnTo>
                      <a:pt x="498" y="210"/>
                    </a:lnTo>
                    <a:lnTo>
                      <a:pt x="502" y="201"/>
                    </a:lnTo>
                    <a:lnTo>
                      <a:pt x="508" y="199"/>
                    </a:lnTo>
                    <a:lnTo>
                      <a:pt x="513" y="206"/>
                    </a:lnTo>
                    <a:lnTo>
                      <a:pt x="512" y="211"/>
                    </a:lnTo>
                    <a:lnTo>
                      <a:pt x="516" y="215"/>
                    </a:lnTo>
                    <a:lnTo>
                      <a:pt x="523" y="208"/>
                    </a:lnTo>
                    <a:lnTo>
                      <a:pt x="532" y="206"/>
                    </a:lnTo>
                    <a:lnTo>
                      <a:pt x="540" y="226"/>
                    </a:lnTo>
                    <a:lnTo>
                      <a:pt x="544" y="233"/>
                    </a:lnTo>
                    <a:lnTo>
                      <a:pt x="562" y="243"/>
                    </a:lnTo>
                    <a:lnTo>
                      <a:pt x="565" y="249"/>
                    </a:lnTo>
                    <a:lnTo>
                      <a:pt x="576" y="244"/>
                    </a:lnTo>
                    <a:lnTo>
                      <a:pt x="582" y="251"/>
                    </a:lnTo>
                    <a:lnTo>
                      <a:pt x="592" y="246"/>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40" name="Freeform 29"/>
              <p:cNvSpPr>
                <a:spLocks/>
              </p:cNvSpPr>
              <p:nvPr/>
            </p:nvSpPr>
            <p:spPr bwMode="auto">
              <a:xfrm>
                <a:off x="7049374" y="3744871"/>
                <a:ext cx="803970" cy="743381"/>
              </a:xfrm>
              <a:custGeom>
                <a:avLst/>
                <a:gdLst>
                  <a:gd name="T0" fmla="*/ 174 w 345"/>
                  <a:gd name="T1" fmla="*/ 20 h 319"/>
                  <a:gd name="T2" fmla="*/ 192 w 345"/>
                  <a:gd name="T3" fmla="*/ 29 h 319"/>
                  <a:gd name="T4" fmla="*/ 220 w 345"/>
                  <a:gd name="T5" fmla="*/ 49 h 319"/>
                  <a:gd name="T6" fmla="*/ 253 w 345"/>
                  <a:gd name="T7" fmla="*/ 94 h 319"/>
                  <a:gd name="T8" fmla="*/ 262 w 345"/>
                  <a:gd name="T9" fmla="*/ 126 h 319"/>
                  <a:gd name="T10" fmla="*/ 274 w 345"/>
                  <a:gd name="T11" fmla="*/ 135 h 319"/>
                  <a:gd name="T12" fmla="*/ 279 w 345"/>
                  <a:gd name="T13" fmla="*/ 155 h 319"/>
                  <a:gd name="T14" fmla="*/ 281 w 345"/>
                  <a:gd name="T15" fmla="*/ 185 h 319"/>
                  <a:gd name="T16" fmla="*/ 311 w 345"/>
                  <a:gd name="T17" fmla="*/ 199 h 319"/>
                  <a:gd name="T18" fmla="*/ 338 w 345"/>
                  <a:gd name="T19" fmla="*/ 234 h 319"/>
                  <a:gd name="T20" fmla="*/ 322 w 345"/>
                  <a:gd name="T21" fmla="*/ 253 h 319"/>
                  <a:gd name="T22" fmla="*/ 297 w 345"/>
                  <a:gd name="T23" fmla="*/ 242 h 319"/>
                  <a:gd name="T24" fmla="*/ 306 w 345"/>
                  <a:gd name="T25" fmla="*/ 265 h 319"/>
                  <a:gd name="T26" fmla="*/ 289 w 345"/>
                  <a:gd name="T27" fmla="*/ 284 h 319"/>
                  <a:gd name="T28" fmla="*/ 279 w 345"/>
                  <a:gd name="T29" fmla="*/ 301 h 319"/>
                  <a:gd name="T30" fmla="*/ 259 w 345"/>
                  <a:gd name="T31" fmla="*/ 312 h 319"/>
                  <a:gd name="T32" fmla="*/ 233 w 345"/>
                  <a:gd name="T33" fmla="*/ 307 h 319"/>
                  <a:gd name="T34" fmla="*/ 204 w 345"/>
                  <a:gd name="T35" fmla="*/ 290 h 319"/>
                  <a:gd name="T36" fmla="*/ 184 w 345"/>
                  <a:gd name="T37" fmla="*/ 288 h 319"/>
                  <a:gd name="T38" fmla="*/ 172 w 345"/>
                  <a:gd name="T39" fmla="*/ 281 h 319"/>
                  <a:gd name="T40" fmla="*/ 144 w 345"/>
                  <a:gd name="T41" fmla="*/ 281 h 319"/>
                  <a:gd name="T42" fmla="*/ 155 w 345"/>
                  <a:gd name="T43" fmla="*/ 270 h 319"/>
                  <a:gd name="T44" fmla="*/ 143 w 345"/>
                  <a:gd name="T45" fmla="*/ 251 h 319"/>
                  <a:gd name="T46" fmla="*/ 131 w 345"/>
                  <a:gd name="T47" fmla="*/ 246 h 319"/>
                  <a:gd name="T48" fmla="*/ 125 w 345"/>
                  <a:gd name="T49" fmla="*/ 224 h 319"/>
                  <a:gd name="T50" fmla="*/ 141 w 345"/>
                  <a:gd name="T51" fmla="*/ 214 h 319"/>
                  <a:gd name="T52" fmla="*/ 135 w 345"/>
                  <a:gd name="T53" fmla="*/ 189 h 319"/>
                  <a:gd name="T54" fmla="*/ 164 w 345"/>
                  <a:gd name="T55" fmla="*/ 193 h 319"/>
                  <a:gd name="T56" fmla="*/ 173 w 345"/>
                  <a:gd name="T57" fmla="*/ 170 h 319"/>
                  <a:gd name="T58" fmla="*/ 153 w 345"/>
                  <a:gd name="T59" fmla="*/ 160 h 319"/>
                  <a:gd name="T60" fmla="*/ 147 w 345"/>
                  <a:gd name="T61" fmla="*/ 176 h 319"/>
                  <a:gd name="T62" fmla="*/ 119 w 345"/>
                  <a:gd name="T63" fmla="*/ 173 h 319"/>
                  <a:gd name="T64" fmla="*/ 114 w 345"/>
                  <a:gd name="T65" fmla="*/ 145 h 319"/>
                  <a:gd name="T66" fmla="*/ 104 w 345"/>
                  <a:gd name="T67" fmla="*/ 121 h 319"/>
                  <a:gd name="T68" fmla="*/ 110 w 345"/>
                  <a:gd name="T69" fmla="*/ 108 h 319"/>
                  <a:gd name="T70" fmla="*/ 84 w 345"/>
                  <a:gd name="T71" fmla="*/ 104 h 319"/>
                  <a:gd name="T72" fmla="*/ 80 w 345"/>
                  <a:gd name="T73" fmla="*/ 84 h 319"/>
                  <a:gd name="T74" fmla="*/ 64 w 345"/>
                  <a:gd name="T75" fmla="*/ 81 h 319"/>
                  <a:gd name="T76" fmla="*/ 40 w 345"/>
                  <a:gd name="T77" fmla="*/ 70 h 319"/>
                  <a:gd name="T78" fmla="*/ 38 w 345"/>
                  <a:gd name="T79" fmla="*/ 56 h 319"/>
                  <a:gd name="T80" fmla="*/ 22 w 345"/>
                  <a:gd name="T81" fmla="*/ 48 h 319"/>
                  <a:gd name="T82" fmla="*/ 3 w 345"/>
                  <a:gd name="T83" fmla="*/ 35 h 319"/>
                  <a:gd name="T84" fmla="*/ 6 w 345"/>
                  <a:gd name="T85" fmla="*/ 17 h 319"/>
                  <a:gd name="T86" fmla="*/ 42 w 345"/>
                  <a:gd name="T87" fmla="*/ 26 h 319"/>
                  <a:gd name="T88" fmla="*/ 54 w 345"/>
                  <a:gd name="T89" fmla="*/ 50 h 319"/>
                  <a:gd name="T90" fmla="*/ 68 w 345"/>
                  <a:gd name="T91" fmla="*/ 47 h 319"/>
                  <a:gd name="T92" fmla="*/ 88 w 345"/>
                  <a:gd name="T93" fmla="*/ 45 h 319"/>
                  <a:gd name="T94" fmla="*/ 106 w 345"/>
                  <a:gd name="T95" fmla="*/ 35 h 319"/>
                  <a:gd name="T96" fmla="*/ 109 w 345"/>
                  <a:gd name="T97" fmla="*/ 47 h 319"/>
                  <a:gd name="T98" fmla="*/ 127 w 345"/>
                  <a:gd name="T99" fmla="*/ 44 h 319"/>
                  <a:gd name="T100" fmla="*/ 138 w 345"/>
                  <a:gd name="T101" fmla="*/ 30 h 319"/>
                  <a:gd name="T102" fmla="*/ 149 w 345"/>
                  <a:gd name="T103" fmla="*/ 20 h 319"/>
                  <a:gd name="T104" fmla="*/ 157 w 345"/>
                  <a:gd name="T105" fmla="*/ 5 h 319"/>
                  <a:gd name="T106" fmla="*/ 180 w 345"/>
                  <a:gd name="T10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5" h="319">
                    <a:moveTo>
                      <a:pt x="181" y="3"/>
                    </a:moveTo>
                    <a:lnTo>
                      <a:pt x="176" y="6"/>
                    </a:lnTo>
                    <a:lnTo>
                      <a:pt x="174" y="20"/>
                    </a:lnTo>
                    <a:lnTo>
                      <a:pt x="180" y="28"/>
                    </a:lnTo>
                    <a:lnTo>
                      <a:pt x="184" y="26"/>
                    </a:lnTo>
                    <a:lnTo>
                      <a:pt x="192" y="29"/>
                    </a:lnTo>
                    <a:lnTo>
                      <a:pt x="190" y="33"/>
                    </a:lnTo>
                    <a:lnTo>
                      <a:pt x="212" y="47"/>
                    </a:lnTo>
                    <a:lnTo>
                      <a:pt x="220" y="49"/>
                    </a:lnTo>
                    <a:lnTo>
                      <a:pt x="242" y="61"/>
                    </a:lnTo>
                    <a:lnTo>
                      <a:pt x="246" y="77"/>
                    </a:lnTo>
                    <a:lnTo>
                      <a:pt x="253" y="94"/>
                    </a:lnTo>
                    <a:lnTo>
                      <a:pt x="254" y="99"/>
                    </a:lnTo>
                    <a:lnTo>
                      <a:pt x="263" y="120"/>
                    </a:lnTo>
                    <a:lnTo>
                      <a:pt x="262" y="126"/>
                    </a:lnTo>
                    <a:lnTo>
                      <a:pt x="265" y="128"/>
                    </a:lnTo>
                    <a:lnTo>
                      <a:pt x="266" y="134"/>
                    </a:lnTo>
                    <a:lnTo>
                      <a:pt x="274" y="135"/>
                    </a:lnTo>
                    <a:lnTo>
                      <a:pt x="270" y="143"/>
                    </a:lnTo>
                    <a:lnTo>
                      <a:pt x="277" y="154"/>
                    </a:lnTo>
                    <a:lnTo>
                      <a:pt x="279" y="155"/>
                    </a:lnTo>
                    <a:lnTo>
                      <a:pt x="281" y="167"/>
                    </a:lnTo>
                    <a:lnTo>
                      <a:pt x="277" y="176"/>
                    </a:lnTo>
                    <a:lnTo>
                      <a:pt x="281" y="185"/>
                    </a:lnTo>
                    <a:lnTo>
                      <a:pt x="290" y="188"/>
                    </a:lnTo>
                    <a:lnTo>
                      <a:pt x="302" y="195"/>
                    </a:lnTo>
                    <a:lnTo>
                      <a:pt x="311" y="199"/>
                    </a:lnTo>
                    <a:lnTo>
                      <a:pt x="313" y="220"/>
                    </a:lnTo>
                    <a:lnTo>
                      <a:pt x="332" y="226"/>
                    </a:lnTo>
                    <a:lnTo>
                      <a:pt x="338" y="234"/>
                    </a:lnTo>
                    <a:lnTo>
                      <a:pt x="344" y="250"/>
                    </a:lnTo>
                    <a:lnTo>
                      <a:pt x="345" y="258"/>
                    </a:lnTo>
                    <a:lnTo>
                      <a:pt x="322" y="253"/>
                    </a:lnTo>
                    <a:lnTo>
                      <a:pt x="312" y="249"/>
                    </a:lnTo>
                    <a:lnTo>
                      <a:pt x="305" y="241"/>
                    </a:lnTo>
                    <a:lnTo>
                      <a:pt x="297" y="242"/>
                    </a:lnTo>
                    <a:lnTo>
                      <a:pt x="294" y="248"/>
                    </a:lnTo>
                    <a:lnTo>
                      <a:pt x="308" y="262"/>
                    </a:lnTo>
                    <a:lnTo>
                      <a:pt x="306" y="265"/>
                    </a:lnTo>
                    <a:lnTo>
                      <a:pt x="298" y="268"/>
                    </a:lnTo>
                    <a:lnTo>
                      <a:pt x="293" y="280"/>
                    </a:lnTo>
                    <a:lnTo>
                      <a:pt x="289" y="284"/>
                    </a:lnTo>
                    <a:lnTo>
                      <a:pt x="288" y="293"/>
                    </a:lnTo>
                    <a:lnTo>
                      <a:pt x="278" y="293"/>
                    </a:lnTo>
                    <a:lnTo>
                      <a:pt x="279" y="301"/>
                    </a:lnTo>
                    <a:lnTo>
                      <a:pt x="266" y="306"/>
                    </a:lnTo>
                    <a:lnTo>
                      <a:pt x="267" y="310"/>
                    </a:lnTo>
                    <a:lnTo>
                      <a:pt x="259" y="312"/>
                    </a:lnTo>
                    <a:lnTo>
                      <a:pt x="255" y="319"/>
                    </a:lnTo>
                    <a:lnTo>
                      <a:pt x="246" y="306"/>
                    </a:lnTo>
                    <a:lnTo>
                      <a:pt x="233" y="307"/>
                    </a:lnTo>
                    <a:lnTo>
                      <a:pt x="223" y="301"/>
                    </a:lnTo>
                    <a:lnTo>
                      <a:pt x="218" y="290"/>
                    </a:lnTo>
                    <a:lnTo>
                      <a:pt x="204" y="290"/>
                    </a:lnTo>
                    <a:lnTo>
                      <a:pt x="201" y="293"/>
                    </a:lnTo>
                    <a:lnTo>
                      <a:pt x="190" y="291"/>
                    </a:lnTo>
                    <a:lnTo>
                      <a:pt x="184" y="288"/>
                    </a:lnTo>
                    <a:lnTo>
                      <a:pt x="185" y="283"/>
                    </a:lnTo>
                    <a:lnTo>
                      <a:pt x="178" y="284"/>
                    </a:lnTo>
                    <a:lnTo>
                      <a:pt x="172" y="281"/>
                    </a:lnTo>
                    <a:lnTo>
                      <a:pt x="168" y="285"/>
                    </a:lnTo>
                    <a:lnTo>
                      <a:pt x="149" y="286"/>
                    </a:lnTo>
                    <a:lnTo>
                      <a:pt x="144" y="281"/>
                    </a:lnTo>
                    <a:lnTo>
                      <a:pt x="146" y="276"/>
                    </a:lnTo>
                    <a:lnTo>
                      <a:pt x="150" y="275"/>
                    </a:lnTo>
                    <a:lnTo>
                      <a:pt x="155" y="270"/>
                    </a:lnTo>
                    <a:lnTo>
                      <a:pt x="154" y="258"/>
                    </a:lnTo>
                    <a:lnTo>
                      <a:pt x="140" y="256"/>
                    </a:lnTo>
                    <a:lnTo>
                      <a:pt x="143" y="251"/>
                    </a:lnTo>
                    <a:lnTo>
                      <a:pt x="139" y="247"/>
                    </a:lnTo>
                    <a:lnTo>
                      <a:pt x="135" y="249"/>
                    </a:lnTo>
                    <a:lnTo>
                      <a:pt x="131" y="246"/>
                    </a:lnTo>
                    <a:lnTo>
                      <a:pt x="131" y="241"/>
                    </a:lnTo>
                    <a:lnTo>
                      <a:pt x="123" y="235"/>
                    </a:lnTo>
                    <a:lnTo>
                      <a:pt x="125" y="224"/>
                    </a:lnTo>
                    <a:lnTo>
                      <a:pt x="131" y="221"/>
                    </a:lnTo>
                    <a:lnTo>
                      <a:pt x="131" y="216"/>
                    </a:lnTo>
                    <a:lnTo>
                      <a:pt x="141" y="214"/>
                    </a:lnTo>
                    <a:lnTo>
                      <a:pt x="144" y="206"/>
                    </a:lnTo>
                    <a:lnTo>
                      <a:pt x="143" y="196"/>
                    </a:lnTo>
                    <a:lnTo>
                      <a:pt x="135" y="189"/>
                    </a:lnTo>
                    <a:lnTo>
                      <a:pt x="145" y="186"/>
                    </a:lnTo>
                    <a:lnTo>
                      <a:pt x="158" y="190"/>
                    </a:lnTo>
                    <a:lnTo>
                      <a:pt x="164" y="193"/>
                    </a:lnTo>
                    <a:lnTo>
                      <a:pt x="167" y="197"/>
                    </a:lnTo>
                    <a:lnTo>
                      <a:pt x="175" y="184"/>
                    </a:lnTo>
                    <a:lnTo>
                      <a:pt x="173" y="170"/>
                    </a:lnTo>
                    <a:lnTo>
                      <a:pt x="169" y="170"/>
                    </a:lnTo>
                    <a:lnTo>
                      <a:pt x="163" y="160"/>
                    </a:lnTo>
                    <a:lnTo>
                      <a:pt x="153" y="160"/>
                    </a:lnTo>
                    <a:lnTo>
                      <a:pt x="150" y="168"/>
                    </a:lnTo>
                    <a:lnTo>
                      <a:pt x="146" y="168"/>
                    </a:lnTo>
                    <a:lnTo>
                      <a:pt x="147" y="176"/>
                    </a:lnTo>
                    <a:lnTo>
                      <a:pt x="144" y="178"/>
                    </a:lnTo>
                    <a:lnTo>
                      <a:pt x="123" y="178"/>
                    </a:lnTo>
                    <a:lnTo>
                      <a:pt x="119" y="173"/>
                    </a:lnTo>
                    <a:lnTo>
                      <a:pt x="114" y="163"/>
                    </a:lnTo>
                    <a:lnTo>
                      <a:pt x="117" y="161"/>
                    </a:lnTo>
                    <a:lnTo>
                      <a:pt x="114" y="145"/>
                    </a:lnTo>
                    <a:lnTo>
                      <a:pt x="103" y="147"/>
                    </a:lnTo>
                    <a:lnTo>
                      <a:pt x="99" y="141"/>
                    </a:lnTo>
                    <a:lnTo>
                      <a:pt x="104" y="121"/>
                    </a:lnTo>
                    <a:lnTo>
                      <a:pt x="107" y="122"/>
                    </a:lnTo>
                    <a:lnTo>
                      <a:pt x="107" y="112"/>
                    </a:lnTo>
                    <a:lnTo>
                      <a:pt x="110" y="108"/>
                    </a:lnTo>
                    <a:lnTo>
                      <a:pt x="107" y="101"/>
                    </a:lnTo>
                    <a:lnTo>
                      <a:pt x="97" y="104"/>
                    </a:lnTo>
                    <a:lnTo>
                      <a:pt x="84" y="104"/>
                    </a:lnTo>
                    <a:lnTo>
                      <a:pt x="86" y="92"/>
                    </a:lnTo>
                    <a:lnTo>
                      <a:pt x="83" y="92"/>
                    </a:lnTo>
                    <a:lnTo>
                      <a:pt x="80" y="84"/>
                    </a:lnTo>
                    <a:lnTo>
                      <a:pt x="74" y="84"/>
                    </a:lnTo>
                    <a:lnTo>
                      <a:pt x="70" y="79"/>
                    </a:lnTo>
                    <a:lnTo>
                      <a:pt x="64" y="81"/>
                    </a:lnTo>
                    <a:lnTo>
                      <a:pt x="61" y="77"/>
                    </a:lnTo>
                    <a:lnTo>
                      <a:pt x="51" y="78"/>
                    </a:lnTo>
                    <a:lnTo>
                      <a:pt x="40" y="70"/>
                    </a:lnTo>
                    <a:lnTo>
                      <a:pt x="42" y="66"/>
                    </a:lnTo>
                    <a:lnTo>
                      <a:pt x="37" y="62"/>
                    </a:lnTo>
                    <a:lnTo>
                      <a:pt x="38" y="56"/>
                    </a:lnTo>
                    <a:lnTo>
                      <a:pt x="34" y="53"/>
                    </a:lnTo>
                    <a:lnTo>
                      <a:pt x="28" y="54"/>
                    </a:lnTo>
                    <a:lnTo>
                      <a:pt x="22" y="48"/>
                    </a:lnTo>
                    <a:lnTo>
                      <a:pt x="14" y="45"/>
                    </a:lnTo>
                    <a:lnTo>
                      <a:pt x="8" y="41"/>
                    </a:lnTo>
                    <a:lnTo>
                      <a:pt x="3" y="35"/>
                    </a:lnTo>
                    <a:lnTo>
                      <a:pt x="0" y="36"/>
                    </a:lnTo>
                    <a:lnTo>
                      <a:pt x="3" y="19"/>
                    </a:lnTo>
                    <a:lnTo>
                      <a:pt x="6" y="17"/>
                    </a:lnTo>
                    <a:lnTo>
                      <a:pt x="26" y="13"/>
                    </a:lnTo>
                    <a:lnTo>
                      <a:pt x="37" y="18"/>
                    </a:lnTo>
                    <a:lnTo>
                      <a:pt x="42" y="26"/>
                    </a:lnTo>
                    <a:lnTo>
                      <a:pt x="49" y="41"/>
                    </a:lnTo>
                    <a:lnTo>
                      <a:pt x="49" y="47"/>
                    </a:lnTo>
                    <a:lnTo>
                      <a:pt x="54" y="50"/>
                    </a:lnTo>
                    <a:lnTo>
                      <a:pt x="55" y="44"/>
                    </a:lnTo>
                    <a:lnTo>
                      <a:pt x="62" y="40"/>
                    </a:lnTo>
                    <a:lnTo>
                      <a:pt x="68" y="47"/>
                    </a:lnTo>
                    <a:lnTo>
                      <a:pt x="75" y="49"/>
                    </a:lnTo>
                    <a:lnTo>
                      <a:pt x="81" y="43"/>
                    </a:lnTo>
                    <a:lnTo>
                      <a:pt x="88" y="45"/>
                    </a:lnTo>
                    <a:lnTo>
                      <a:pt x="88" y="35"/>
                    </a:lnTo>
                    <a:lnTo>
                      <a:pt x="95" y="33"/>
                    </a:lnTo>
                    <a:lnTo>
                      <a:pt x="106" y="35"/>
                    </a:lnTo>
                    <a:lnTo>
                      <a:pt x="105" y="41"/>
                    </a:lnTo>
                    <a:lnTo>
                      <a:pt x="111" y="42"/>
                    </a:lnTo>
                    <a:lnTo>
                      <a:pt x="109" y="47"/>
                    </a:lnTo>
                    <a:lnTo>
                      <a:pt x="111" y="54"/>
                    </a:lnTo>
                    <a:lnTo>
                      <a:pt x="125" y="51"/>
                    </a:lnTo>
                    <a:lnTo>
                      <a:pt x="127" y="44"/>
                    </a:lnTo>
                    <a:lnTo>
                      <a:pt x="127" y="39"/>
                    </a:lnTo>
                    <a:lnTo>
                      <a:pt x="129" y="33"/>
                    </a:lnTo>
                    <a:lnTo>
                      <a:pt x="138" y="30"/>
                    </a:lnTo>
                    <a:lnTo>
                      <a:pt x="142" y="33"/>
                    </a:lnTo>
                    <a:lnTo>
                      <a:pt x="148" y="31"/>
                    </a:lnTo>
                    <a:lnTo>
                      <a:pt x="149" y="20"/>
                    </a:lnTo>
                    <a:lnTo>
                      <a:pt x="153" y="13"/>
                    </a:lnTo>
                    <a:lnTo>
                      <a:pt x="153" y="7"/>
                    </a:lnTo>
                    <a:lnTo>
                      <a:pt x="157" y="5"/>
                    </a:lnTo>
                    <a:lnTo>
                      <a:pt x="169" y="4"/>
                    </a:lnTo>
                    <a:lnTo>
                      <a:pt x="170" y="2"/>
                    </a:lnTo>
                    <a:lnTo>
                      <a:pt x="180" y="0"/>
                    </a:lnTo>
                    <a:lnTo>
                      <a:pt x="181" y="3"/>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41" name="Freeform 30"/>
              <p:cNvSpPr>
                <a:spLocks/>
              </p:cNvSpPr>
              <p:nvPr/>
            </p:nvSpPr>
            <p:spPr bwMode="auto">
              <a:xfrm>
                <a:off x="6650885" y="4604769"/>
                <a:ext cx="701434" cy="901844"/>
              </a:xfrm>
              <a:custGeom>
                <a:avLst/>
                <a:gdLst>
                  <a:gd name="T0" fmla="*/ 177 w 301"/>
                  <a:gd name="T1" fmla="*/ 12 h 387"/>
                  <a:gd name="T2" fmla="*/ 194 w 301"/>
                  <a:gd name="T3" fmla="*/ 1 h 387"/>
                  <a:gd name="T4" fmla="*/ 195 w 301"/>
                  <a:gd name="T5" fmla="*/ 19 h 387"/>
                  <a:gd name="T6" fmla="*/ 200 w 301"/>
                  <a:gd name="T7" fmla="*/ 35 h 387"/>
                  <a:gd name="T8" fmla="*/ 214 w 301"/>
                  <a:gd name="T9" fmla="*/ 17 h 387"/>
                  <a:gd name="T10" fmla="*/ 236 w 301"/>
                  <a:gd name="T11" fmla="*/ 15 h 387"/>
                  <a:gd name="T12" fmla="*/ 253 w 301"/>
                  <a:gd name="T13" fmla="*/ 37 h 387"/>
                  <a:gd name="T14" fmla="*/ 280 w 301"/>
                  <a:gd name="T15" fmla="*/ 41 h 387"/>
                  <a:gd name="T16" fmla="*/ 280 w 301"/>
                  <a:gd name="T17" fmla="*/ 56 h 387"/>
                  <a:gd name="T18" fmla="*/ 278 w 301"/>
                  <a:gd name="T19" fmla="*/ 76 h 387"/>
                  <a:gd name="T20" fmla="*/ 294 w 301"/>
                  <a:gd name="T21" fmla="*/ 89 h 387"/>
                  <a:gd name="T22" fmla="*/ 299 w 301"/>
                  <a:gd name="T23" fmla="*/ 118 h 387"/>
                  <a:gd name="T24" fmla="*/ 294 w 301"/>
                  <a:gd name="T25" fmla="*/ 133 h 387"/>
                  <a:gd name="T26" fmla="*/ 273 w 301"/>
                  <a:gd name="T27" fmla="*/ 146 h 387"/>
                  <a:gd name="T28" fmla="*/ 247 w 301"/>
                  <a:gd name="T29" fmla="*/ 155 h 387"/>
                  <a:gd name="T30" fmla="*/ 228 w 301"/>
                  <a:gd name="T31" fmla="*/ 161 h 387"/>
                  <a:gd name="T32" fmla="*/ 216 w 301"/>
                  <a:gd name="T33" fmla="*/ 178 h 387"/>
                  <a:gd name="T34" fmla="*/ 213 w 301"/>
                  <a:gd name="T35" fmla="*/ 205 h 387"/>
                  <a:gd name="T36" fmla="*/ 182 w 301"/>
                  <a:gd name="T37" fmla="*/ 226 h 387"/>
                  <a:gd name="T38" fmla="*/ 183 w 301"/>
                  <a:gd name="T39" fmla="*/ 244 h 387"/>
                  <a:gd name="T40" fmla="*/ 172 w 301"/>
                  <a:gd name="T41" fmla="*/ 267 h 387"/>
                  <a:gd name="T42" fmla="*/ 167 w 301"/>
                  <a:gd name="T43" fmla="*/ 289 h 387"/>
                  <a:gd name="T44" fmla="*/ 152 w 301"/>
                  <a:gd name="T45" fmla="*/ 314 h 387"/>
                  <a:gd name="T46" fmla="*/ 139 w 301"/>
                  <a:gd name="T47" fmla="*/ 337 h 387"/>
                  <a:gd name="T48" fmla="*/ 141 w 301"/>
                  <a:gd name="T49" fmla="*/ 356 h 387"/>
                  <a:gd name="T50" fmla="*/ 131 w 301"/>
                  <a:gd name="T51" fmla="*/ 383 h 387"/>
                  <a:gd name="T52" fmla="*/ 109 w 301"/>
                  <a:gd name="T53" fmla="*/ 367 h 387"/>
                  <a:gd name="T54" fmla="*/ 81 w 301"/>
                  <a:gd name="T55" fmla="*/ 375 h 387"/>
                  <a:gd name="T56" fmla="*/ 58 w 301"/>
                  <a:gd name="T57" fmla="*/ 382 h 387"/>
                  <a:gd name="T58" fmla="*/ 46 w 301"/>
                  <a:gd name="T59" fmla="*/ 369 h 387"/>
                  <a:gd name="T60" fmla="*/ 71 w 301"/>
                  <a:gd name="T61" fmla="*/ 334 h 387"/>
                  <a:gd name="T62" fmla="*/ 42 w 301"/>
                  <a:gd name="T63" fmla="*/ 331 h 387"/>
                  <a:gd name="T64" fmla="*/ 25 w 301"/>
                  <a:gd name="T65" fmla="*/ 314 h 387"/>
                  <a:gd name="T66" fmla="*/ 26 w 301"/>
                  <a:gd name="T67" fmla="*/ 283 h 387"/>
                  <a:gd name="T68" fmla="*/ 29 w 301"/>
                  <a:gd name="T69" fmla="*/ 272 h 387"/>
                  <a:gd name="T70" fmla="*/ 31 w 301"/>
                  <a:gd name="T71" fmla="*/ 255 h 387"/>
                  <a:gd name="T72" fmla="*/ 17 w 301"/>
                  <a:gd name="T73" fmla="*/ 239 h 387"/>
                  <a:gd name="T74" fmla="*/ 12 w 301"/>
                  <a:gd name="T75" fmla="*/ 205 h 387"/>
                  <a:gd name="T76" fmla="*/ 2 w 301"/>
                  <a:gd name="T77" fmla="*/ 191 h 387"/>
                  <a:gd name="T78" fmla="*/ 9 w 301"/>
                  <a:gd name="T79" fmla="*/ 154 h 387"/>
                  <a:gd name="T80" fmla="*/ 25 w 301"/>
                  <a:gd name="T81" fmla="*/ 134 h 387"/>
                  <a:gd name="T82" fmla="*/ 31 w 301"/>
                  <a:gd name="T83" fmla="*/ 106 h 387"/>
                  <a:gd name="T84" fmla="*/ 26 w 301"/>
                  <a:gd name="T85" fmla="*/ 79 h 387"/>
                  <a:gd name="T86" fmla="*/ 29 w 301"/>
                  <a:gd name="T87" fmla="*/ 61 h 387"/>
                  <a:gd name="T88" fmla="*/ 66 w 301"/>
                  <a:gd name="T89" fmla="*/ 48 h 387"/>
                  <a:gd name="T90" fmla="*/ 87 w 301"/>
                  <a:gd name="T91" fmla="*/ 35 h 387"/>
                  <a:gd name="T92" fmla="*/ 103 w 301"/>
                  <a:gd name="T93" fmla="*/ 29 h 387"/>
                  <a:gd name="T94" fmla="*/ 118 w 301"/>
                  <a:gd name="T95" fmla="*/ 16 h 387"/>
                  <a:gd name="T96" fmla="*/ 157 w 301"/>
                  <a:gd name="T97" fmla="*/ 1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1" h="387">
                    <a:moveTo>
                      <a:pt x="157" y="17"/>
                    </a:moveTo>
                    <a:lnTo>
                      <a:pt x="161" y="17"/>
                    </a:lnTo>
                    <a:lnTo>
                      <a:pt x="164" y="20"/>
                    </a:lnTo>
                    <a:lnTo>
                      <a:pt x="177" y="12"/>
                    </a:lnTo>
                    <a:lnTo>
                      <a:pt x="182" y="11"/>
                    </a:lnTo>
                    <a:lnTo>
                      <a:pt x="184" y="4"/>
                    </a:lnTo>
                    <a:lnTo>
                      <a:pt x="187" y="0"/>
                    </a:lnTo>
                    <a:lnTo>
                      <a:pt x="194" y="1"/>
                    </a:lnTo>
                    <a:lnTo>
                      <a:pt x="199" y="6"/>
                    </a:lnTo>
                    <a:lnTo>
                      <a:pt x="204" y="8"/>
                    </a:lnTo>
                    <a:lnTo>
                      <a:pt x="202" y="12"/>
                    </a:lnTo>
                    <a:lnTo>
                      <a:pt x="195" y="19"/>
                    </a:lnTo>
                    <a:lnTo>
                      <a:pt x="189" y="27"/>
                    </a:lnTo>
                    <a:lnTo>
                      <a:pt x="188" y="30"/>
                    </a:lnTo>
                    <a:lnTo>
                      <a:pt x="193" y="35"/>
                    </a:lnTo>
                    <a:lnTo>
                      <a:pt x="200" y="35"/>
                    </a:lnTo>
                    <a:lnTo>
                      <a:pt x="210" y="27"/>
                    </a:lnTo>
                    <a:lnTo>
                      <a:pt x="217" y="25"/>
                    </a:lnTo>
                    <a:lnTo>
                      <a:pt x="218" y="19"/>
                    </a:lnTo>
                    <a:lnTo>
                      <a:pt x="214" y="17"/>
                    </a:lnTo>
                    <a:lnTo>
                      <a:pt x="218" y="11"/>
                    </a:lnTo>
                    <a:lnTo>
                      <a:pt x="225" y="11"/>
                    </a:lnTo>
                    <a:lnTo>
                      <a:pt x="225" y="17"/>
                    </a:lnTo>
                    <a:lnTo>
                      <a:pt x="236" y="15"/>
                    </a:lnTo>
                    <a:lnTo>
                      <a:pt x="237" y="26"/>
                    </a:lnTo>
                    <a:lnTo>
                      <a:pt x="243" y="33"/>
                    </a:lnTo>
                    <a:lnTo>
                      <a:pt x="250" y="32"/>
                    </a:lnTo>
                    <a:lnTo>
                      <a:pt x="253" y="37"/>
                    </a:lnTo>
                    <a:lnTo>
                      <a:pt x="259" y="35"/>
                    </a:lnTo>
                    <a:lnTo>
                      <a:pt x="264" y="37"/>
                    </a:lnTo>
                    <a:lnTo>
                      <a:pt x="272" y="34"/>
                    </a:lnTo>
                    <a:lnTo>
                      <a:pt x="280" y="41"/>
                    </a:lnTo>
                    <a:lnTo>
                      <a:pt x="280" y="46"/>
                    </a:lnTo>
                    <a:lnTo>
                      <a:pt x="283" y="48"/>
                    </a:lnTo>
                    <a:lnTo>
                      <a:pt x="285" y="51"/>
                    </a:lnTo>
                    <a:lnTo>
                      <a:pt x="280" y="56"/>
                    </a:lnTo>
                    <a:lnTo>
                      <a:pt x="276" y="55"/>
                    </a:lnTo>
                    <a:lnTo>
                      <a:pt x="274" y="61"/>
                    </a:lnTo>
                    <a:lnTo>
                      <a:pt x="274" y="69"/>
                    </a:lnTo>
                    <a:lnTo>
                      <a:pt x="278" y="76"/>
                    </a:lnTo>
                    <a:lnTo>
                      <a:pt x="283" y="77"/>
                    </a:lnTo>
                    <a:lnTo>
                      <a:pt x="289" y="82"/>
                    </a:lnTo>
                    <a:lnTo>
                      <a:pt x="290" y="87"/>
                    </a:lnTo>
                    <a:lnTo>
                      <a:pt x="294" y="89"/>
                    </a:lnTo>
                    <a:lnTo>
                      <a:pt x="298" y="99"/>
                    </a:lnTo>
                    <a:lnTo>
                      <a:pt x="297" y="105"/>
                    </a:lnTo>
                    <a:lnTo>
                      <a:pt x="300" y="113"/>
                    </a:lnTo>
                    <a:lnTo>
                      <a:pt x="299" y="118"/>
                    </a:lnTo>
                    <a:lnTo>
                      <a:pt x="301" y="122"/>
                    </a:lnTo>
                    <a:lnTo>
                      <a:pt x="298" y="125"/>
                    </a:lnTo>
                    <a:lnTo>
                      <a:pt x="291" y="130"/>
                    </a:lnTo>
                    <a:lnTo>
                      <a:pt x="294" y="133"/>
                    </a:lnTo>
                    <a:lnTo>
                      <a:pt x="292" y="139"/>
                    </a:lnTo>
                    <a:lnTo>
                      <a:pt x="279" y="142"/>
                    </a:lnTo>
                    <a:lnTo>
                      <a:pt x="277" y="148"/>
                    </a:lnTo>
                    <a:lnTo>
                      <a:pt x="273" y="146"/>
                    </a:lnTo>
                    <a:lnTo>
                      <a:pt x="263" y="149"/>
                    </a:lnTo>
                    <a:lnTo>
                      <a:pt x="259" y="153"/>
                    </a:lnTo>
                    <a:lnTo>
                      <a:pt x="255" y="159"/>
                    </a:lnTo>
                    <a:lnTo>
                      <a:pt x="247" y="155"/>
                    </a:lnTo>
                    <a:lnTo>
                      <a:pt x="242" y="146"/>
                    </a:lnTo>
                    <a:lnTo>
                      <a:pt x="239" y="150"/>
                    </a:lnTo>
                    <a:lnTo>
                      <a:pt x="231" y="155"/>
                    </a:lnTo>
                    <a:lnTo>
                      <a:pt x="228" y="161"/>
                    </a:lnTo>
                    <a:lnTo>
                      <a:pt x="222" y="167"/>
                    </a:lnTo>
                    <a:lnTo>
                      <a:pt x="211" y="169"/>
                    </a:lnTo>
                    <a:lnTo>
                      <a:pt x="211" y="176"/>
                    </a:lnTo>
                    <a:lnTo>
                      <a:pt x="216" y="178"/>
                    </a:lnTo>
                    <a:lnTo>
                      <a:pt x="218" y="186"/>
                    </a:lnTo>
                    <a:lnTo>
                      <a:pt x="216" y="192"/>
                    </a:lnTo>
                    <a:lnTo>
                      <a:pt x="220" y="194"/>
                    </a:lnTo>
                    <a:lnTo>
                      <a:pt x="213" y="205"/>
                    </a:lnTo>
                    <a:lnTo>
                      <a:pt x="213" y="208"/>
                    </a:lnTo>
                    <a:lnTo>
                      <a:pt x="205" y="212"/>
                    </a:lnTo>
                    <a:lnTo>
                      <a:pt x="190" y="216"/>
                    </a:lnTo>
                    <a:lnTo>
                      <a:pt x="182" y="226"/>
                    </a:lnTo>
                    <a:lnTo>
                      <a:pt x="183" y="231"/>
                    </a:lnTo>
                    <a:lnTo>
                      <a:pt x="180" y="234"/>
                    </a:lnTo>
                    <a:lnTo>
                      <a:pt x="183" y="239"/>
                    </a:lnTo>
                    <a:lnTo>
                      <a:pt x="183" y="244"/>
                    </a:lnTo>
                    <a:lnTo>
                      <a:pt x="187" y="251"/>
                    </a:lnTo>
                    <a:lnTo>
                      <a:pt x="184" y="258"/>
                    </a:lnTo>
                    <a:lnTo>
                      <a:pt x="180" y="256"/>
                    </a:lnTo>
                    <a:lnTo>
                      <a:pt x="172" y="267"/>
                    </a:lnTo>
                    <a:lnTo>
                      <a:pt x="173" y="271"/>
                    </a:lnTo>
                    <a:lnTo>
                      <a:pt x="177" y="271"/>
                    </a:lnTo>
                    <a:lnTo>
                      <a:pt x="179" y="276"/>
                    </a:lnTo>
                    <a:lnTo>
                      <a:pt x="167" y="289"/>
                    </a:lnTo>
                    <a:lnTo>
                      <a:pt x="157" y="293"/>
                    </a:lnTo>
                    <a:lnTo>
                      <a:pt x="157" y="299"/>
                    </a:lnTo>
                    <a:lnTo>
                      <a:pt x="152" y="305"/>
                    </a:lnTo>
                    <a:lnTo>
                      <a:pt x="152" y="314"/>
                    </a:lnTo>
                    <a:lnTo>
                      <a:pt x="148" y="320"/>
                    </a:lnTo>
                    <a:lnTo>
                      <a:pt x="149" y="330"/>
                    </a:lnTo>
                    <a:lnTo>
                      <a:pt x="144" y="336"/>
                    </a:lnTo>
                    <a:lnTo>
                      <a:pt x="139" y="337"/>
                    </a:lnTo>
                    <a:lnTo>
                      <a:pt x="140" y="344"/>
                    </a:lnTo>
                    <a:lnTo>
                      <a:pt x="144" y="348"/>
                    </a:lnTo>
                    <a:lnTo>
                      <a:pt x="141" y="350"/>
                    </a:lnTo>
                    <a:lnTo>
                      <a:pt x="141" y="356"/>
                    </a:lnTo>
                    <a:lnTo>
                      <a:pt x="137" y="358"/>
                    </a:lnTo>
                    <a:lnTo>
                      <a:pt x="133" y="370"/>
                    </a:lnTo>
                    <a:lnTo>
                      <a:pt x="139" y="381"/>
                    </a:lnTo>
                    <a:lnTo>
                      <a:pt x="131" y="383"/>
                    </a:lnTo>
                    <a:lnTo>
                      <a:pt x="128" y="379"/>
                    </a:lnTo>
                    <a:lnTo>
                      <a:pt x="122" y="377"/>
                    </a:lnTo>
                    <a:lnTo>
                      <a:pt x="116" y="368"/>
                    </a:lnTo>
                    <a:lnTo>
                      <a:pt x="109" y="367"/>
                    </a:lnTo>
                    <a:lnTo>
                      <a:pt x="100" y="371"/>
                    </a:lnTo>
                    <a:lnTo>
                      <a:pt x="94" y="375"/>
                    </a:lnTo>
                    <a:lnTo>
                      <a:pt x="92" y="372"/>
                    </a:lnTo>
                    <a:lnTo>
                      <a:pt x="81" y="375"/>
                    </a:lnTo>
                    <a:lnTo>
                      <a:pt x="79" y="382"/>
                    </a:lnTo>
                    <a:lnTo>
                      <a:pt x="70" y="379"/>
                    </a:lnTo>
                    <a:lnTo>
                      <a:pt x="62" y="384"/>
                    </a:lnTo>
                    <a:lnTo>
                      <a:pt x="58" y="382"/>
                    </a:lnTo>
                    <a:lnTo>
                      <a:pt x="52" y="387"/>
                    </a:lnTo>
                    <a:lnTo>
                      <a:pt x="47" y="380"/>
                    </a:lnTo>
                    <a:lnTo>
                      <a:pt x="36" y="374"/>
                    </a:lnTo>
                    <a:lnTo>
                      <a:pt x="46" y="369"/>
                    </a:lnTo>
                    <a:lnTo>
                      <a:pt x="50" y="355"/>
                    </a:lnTo>
                    <a:lnTo>
                      <a:pt x="60" y="346"/>
                    </a:lnTo>
                    <a:lnTo>
                      <a:pt x="65" y="347"/>
                    </a:lnTo>
                    <a:lnTo>
                      <a:pt x="71" y="334"/>
                    </a:lnTo>
                    <a:lnTo>
                      <a:pt x="64" y="329"/>
                    </a:lnTo>
                    <a:lnTo>
                      <a:pt x="59" y="323"/>
                    </a:lnTo>
                    <a:lnTo>
                      <a:pt x="48" y="330"/>
                    </a:lnTo>
                    <a:lnTo>
                      <a:pt x="42" y="331"/>
                    </a:lnTo>
                    <a:lnTo>
                      <a:pt x="33" y="331"/>
                    </a:lnTo>
                    <a:lnTo>
                      <a:pt x="28" y="328"/>
                    </a:lnTo>
                    <a:lnTo>
                      <a:pt x="23" y="321"/>
                    </a:lnTo>
                    <a:lnTo>
                      <a:pt x="25" y="314"/>
                    </a:lnTo>
                    <a:lnTo>
                      <a:pt x="20" y="302"/>
                    </a:lnTo>
                    <a:lnTo>
                      <a:pt x="23" y="298"/>
                    </a:lnTo>
                    <a:lnTo>
                      <a:pt x="27" y="288"/>
                    </a:lnTo>
                    <a:lnTo>
                      <a:pt x="26" y="283"/>
                    </a:lnTo>
                    <a:lnTo>
                      <a:pt x="28" y="279"/>
                    </a:lnTo>
                    <a:lnTo>
                      <a:pt x="40" y="273"/>
                    </a:lnTo>
                    <a:lnTo>
                      <a:pt x="36" y="269"/>
                    </a:lnTo>
                    <a:lnTo>
                      <a:pt x="29" y="272"/>
                    </a:lnTo>
                    <a:lnTo>
                      <a:pt x="22" y="270"/>
                    </a:lnTo>
                    <a:lnTo>
                      <a:pt x="27" y="265"/>
                    </a:lnTo>
                    <a:lnTo>
                      <a:pt x="28" y="257"/>
                    </a:lnTo>
                    <a:lnTo>
                      <a:pt x="31" y="255"/>
                    </a:lnTo>
                    <a:lnTo>
                      <a:pt x="30" y="250"/>
                    </a:lnTo>
                    <a:lnTo>
                      <a:pt x="32" y="244"/>
                    </a:lnTo>
                    <a:lnTo>
                      <a:pt x="20" y="241"/>
                    </a:lnTo>
                    <a:lnTo>
                      <a:pt x="17" y="239"/>
                    </a:lnTo>
                    <a:lnTo>
                      <a:pt x="16" y="229"/>
                    </a:lnTo>
                    <a:lnTo>
                      <a:pt x="20" y="218"/>
                    </a:lnTo>
                    <a:lnTo>
                      <a:pt x="14" y="212"/>
                    </a:lnTo>
                    <a:lnTo>
                      <a:pt x="12" y="205"/>
                    </a:lnTo>
                    <a:lnTo>
                      <a:pt x="16" y="199"/>
                    </a:lnTo>
                    <a:lnTo>
                      <a:pt x="18" y="188"/>
                    </a:lnTo>
                    <a:lnTo>
                      <a:pt x="7" y="192"/>
                    </a:lnTo>
                    <a:lnTo>
                      <a:pt x="2" y="191"/>
                    </a:lnTo>
                    <a:lnTo>
                      <a:pt x="0" y="178"/>
                    </a:lnTo>
                    <a:lnTo>
                      <a:pt x="1" y="171"/>
                    </a:lnTo>
                    <a:lnTo>
                      <a:pt x="11" y="159"/>
                    </a:lnTo>
                    <a:lnTo>
                      <a:pt x="9" y="154"/>
                    </a:lnTo>
                    <a:lnTo>
                      <a:pt x="14" y="147"/>
                    </a:lnTo>
                    <a:lnTo>
                      <a:pt x="20" y="146"/>
                    </a:lnTo>
                    <a:lnTo>
                      <a:pt x="28" y="141"/>
                    </a:lnTo>
                    <a:lnTo>
                      <a:pt x="25" y="134"/>
                    </a:lnTo>
                    <a:lnTo>
                      <a:pt x="31" y="133"/>
                    </a:lnTo>
                    <a:lnTo>
                      <a:pt x="41" y="123"/>
                    </a:lnTo>
                    <a:lnTo>
                      <a:pt x="38" y="113"/>
                    </a:lnTo>
                    <a:lnTo>
                      <a:pt x="31" y="106"/>
                    </a:lnTo>
                    <a:lnTo>
                      <a:pt x="33" y="104"/>
                    </a:lnTo>
                    <a:lnTo>
                      <a:pt x="35" y="88"/>
                    </a:lnTo>
                    <a:lnTo>
                      <a:pt x="29" y="86"/>
                    </a:lnTo>
                    <a:lnTo>
                      <a:pt x="26" y="79"/>
                    </a:lnTo>
                    <a:lnTo>
                      <a:pt x="23" y="79"/>
                    </a:lnTo>
                    <a:lnTo>
                      <a:pt x="22" y="72"/>
                    </a:lnTo>
                    <a:lnTo>
                      <a:pt x="22" y="69"/>
                    </a:lnTo>
                    <a:lnTo>
                      <a:pt x="29" y="61"/>
                    </a:lnTo>
                    <a:lnTo>
                      <a:pt x="41" y="59"/>
                    </a:lnTo>
                    <a:lnTo>
                      <a:pt x="41" y="51"/>
                    </a:lnTo>
                    <a:lnTo>
                      <a:pt x="57" y="52"/>
                    </a:lnTo>
                    <a:lnTo>
                      <a:pt x="66" y="48"/>
                    </a:lnTo>
                    <a:lnTo>
                      <a:pt x="72" y="50"/>
                    </a:lnTo>
                    <a:lnTo>
                      <a:pt x="79" y="47"/>
                    </a:lnTo>
                    <a:lnTo>
                      <a:pt x="78" y="42"/>
                    </a:lnTo>
                    <a:lnTo>
                      <a:pt x="87" y="35"/>
                    </a:lnTo>
                    <a:lnTo>
                      <a:pt x="95" y="39"/>
                    </a:lnTo>
                    <a:lnTo>
                      <a:pt x="97" y="34"/>
                    </a:lnTo>
                    <a:lnTo>
                      <a:pt x="96" y="29"/>
                    </a:lnTo>
                    <a:lnTo>
                      <a:pt x="103" y="29"/>
                    </a:lnTo>
                    <a:lnTo>
                      <a:pt x="104" y="32"/>
                    </a:lnTo>
                    <a:lnTo>
                      <a:pt x="112" y="27"/>
                    </a:lnTo>
                    <a:lnTo>
                      <a:pt x="116" y="23"/>
                    </a:lnTo>
                    <a:lnTo>
                      <a:pt x="118" y="16"/>
                    </a:lnTo>
                    <a:lnTo>
                      <a:pt x="129" y="15"/>
                    </a:lnTo>
                    <a:lnTo>
                      <a:pt x="140" y="23"/>
                    </a:lnTo>
                    <a:lnTo>
                      <a:pt x="146" y="24"/>
                    </a:lnTo>
                    <a:lnTo>
                      <a:pt x="157" y="17"/>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42" name="Freeform 31"/>
              <p:cNvSpPr>
                <a:spLocks/>
              </p:cNvSpPr>
              <p:nvPr/>
            </p:nvSpPr>
            <p:spPr bwMode="auto">
              <a:xfrm>
                <a:off x="7403587" y="2190529"/>
                <a:ext cx="990397" cy="906505"/>
              </a:xfrm>
              <a:custGeom>
                <a:avLst/>
                <a:gdLst>
                  <a:gd name="T0" fmla="*/ 380 w 425"/>
                  <a:gd name="T1" fmla="*/ 244 h 389"/>
                  <a:gd name="T2" fmla="*/ 356 w 425"/>
                  <a:gd name="T3" fmla="*/ 264 h 389"/>
                  <a:gd name="T4" fmla="*/ 327 w 425"/>
                  <a:gd name="T5" fmla="*/ 302 h 389"/>
                  <a:gd name="T6" fmla="*/ 281 w 425"/>
                  <a:gd name="T7" fmla="*/ 305 h 389"/>
                  <a:gd name="T8" fmla="*/ 238 w 425"/>
                  <a:gd name="T9" fmla="*/ 324 h 389"/>
                  <a:gd name="T10" fmla="*/ 202 w 425"/>
                  <a:gd name="T11" fmla="*/ 350 h 389"/>
                  <a:gd name="T12" fmla="*/ 181 w 425"/>
                  <a:gd name="T13" fmla="*/ 366 h 389"/>
                  <a:gd name="T14" fmla="*/ 168 w 425"/>
                  <a:gd name="T15" fmla="*/ 378 h 389"/>
                  <a:gd name="T16" fmla="*/ 141 w 425"/>
                  <a:gd name="T17" fmla="*/ 389 h 389"/>
                  <a:gd name="T18" fmla="*/ 156 w 425"/>
                  <a:gd name="T19" fmla="*/ 362 h 389"/>
                  <a:gd name="T20" fmla="*/ 161 w 425"/>
                  <a:gd name="T21" fmla="*/ 335 h 389"/>
                  <a:gd name="T22" fmla="*/ 147 w 425"/>
                  <a:gd name="T23" fmla="*/ 324 h 389"/>
                  <a:gd name="T24" fmla="*/ 166 w 425"/>
                  <a:gd name="T25" fmla="*/ 298 h 389"/>
                  <a:gd name="T26" fmla="*/ 200 w 425"/>
                  <a:gd name="T27" fmla="*/ 269 h 389"/>
                  <a:gd name="T28" fmla="*/ 212 w 425"/>
                  <a:gd name="T29" fmla="*/ 247 h 389"/>
                  <a:gd name="T30" fmla="*/ 183 w 425"/>
                  <a:gd name="T31" fmla="*/ 215 h 389"/>
                  <a:gd name="T32" fmla="*/ 150 w 425"/>
                  <a:gd name="T33" fmla="*/ 215 h 389"/>
                  <a:gd name="T34" fmla="*/ 133 w 425"/>
                  <a:gd name="T35" fmla="*/ 228 h 389"/>
                  <a:gd name="T36" fmla="*/ 110 w 425"/>
                  <a:gd name="T37" fmla="*/ 251 h 389"/>
                  <a:gd name="T38" fmla="*/ 94 w 425"/>
                  <a:gd name="T39" fmla="*/ 273 h 389"/>
                  <a:gd name="T40" fmla="*/ 62 w 425"/>
                  <a:gd name="T41" fmla="*/ 289 h 389"/>
                  <a:gd name="T42" fmla="*/ 46 w 425"/>
                  <a:gd name="T43" fmla="*/ 257 h 389"/>
                  <a:gd name="T44" fmla="*/ 24 w 425"/>
                  <a:gd name="T45" fmla="*/ 239 h 389"/>
                  <a:gd name="T46" fmla="*/ 9 w 425"/>
                  <a:gd name="T47" fmla="*/ 210 h 389"/>
                  <a:gd name="T48" fmla="*/ 25 w 425"/>
                  <a:gd name="T49" fmla="*/ 181 h 389"/>
                  <a:gd name="T50" fmla="*/ 29 w 425"/>
                  <a:gd name="T51" fmla="*/ 152 h 389"/>
                  <a:gd name="T52" fmla="*/ 34 w 425"/>
                  <a:gd name="T53" fmla="*/ 121 h 389"/>
                  <a:gd name="T54" fmla="*/ 38 w 425"/>
                  <a:gd name="T55" fmla="*/ 97 h 389"/>
                  <a:gd name="T56" fmla="*/ 75 w 425"/>
                  <a:gd name="T57" fmla="*/ 143 h 389"/>
                  <a:gd name="T58" fmla="*/ 92 w 425"/>
                  <a:gd name="T59" fmla="*/ 126 h 389"/>
                  <a:gd name="T60" fmla="*/ 117 w 425"/>
                  <a:gd name="T61" fmla="*/ 106 h 389"/>
                  <a:gd name="T62" fmla="*/ 151 w 425"/>
                  <a:gd name="T63" fmla="*/ 88 h 389"/>
                  <a:gd name="T64" fmla="*/ 188 w 425"/>
                  <a:gd name="T65" fmla="*/ 77 h 389"/>
                  <a:gd name="T66" fmla="*/ 218 w 425"/>
                  <a:gd name="T67" fmla="*/ 68 h 389"/>
                  <a:gd name="T68" fmla="*/ 233 w 425"/>
                  <a:gd name="T69" fmla="*/ 60 h 389"/>
                  <a:gd name="T70" fmla="*/ 260 w 425"/>
                  <a:gd name="T71" fmla="*/ 60 h 389"/>
                  <a:gd name="T72" fmla="*/ 283 w 425"/>
                  <a:gd name="T73" fmla="*/ 38 h 389"/>
                  <a:gd name="T74" fmla="*/ 305 w 425"/>
                  <a:gd name="T75" fmla="*/ 0 h 389"/>
                  <a:gd name="T76" fmla="*/ 335 w 425"/>
                  <a:gd name="T77" fmla="*/ 28 h 389"/>
                  <a:gd name="T78" fmla="*/ 340 w 425"/>
                  <a:gd name="T79" fmla="*/ 49 h 389"/>
                  <a:gd name="T80" fmla="*/ 360 w 425"/>
                  <a:gd name="T81" fmla="*/ 36 h 389"/>
                  <a:gd name="T82" fmla="*/ 370 w 425"/>
                  <a:gd name="T83" fmla="*/ 52 h 389"/>
                  <a:gd name="T84" fmla="*/ 385 w 425"/>
                  <a:gd name="T85" fmla="*/ 74 h 389"/>
                  <a:gd name="T86" fmla="*/ 395 w 425"/>
                  <a:gd name="T87" fmla="*/ 98 h 389"/>
                  <a:gd name="T88" fmla="*/ 397 w 425"/>
                  <a:gd name="T89" fmla="*/ 128 h 389"/>
                  <a:gd name="T90" fmla="*/ 407 w 425"/>
                  <a:gd name="T91" fmla="*/ 152 h 389"/>
                  <a:gd name="T92" fmla="*/ 418 w 425"/>
                  <a:gd name="T93" fmla="*/ 184 h 389"/>
                  <a:gd name="T94" fmla="*/ 420 w 425"/>
                  <a:gd name="T95" fmla="*/ 20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5" h="389">
                    <a:moveTo>
                      <a:pt x="422" y="218"/>
                    </a:moveTo>
                    <a:lnTo>
                      <a:pt x="407" y="233"/>
                    </a:lnTo>
                    <a:lnTo>
                      <a:pt x="390" y="238"/>
                    </a:lnTo>
                    <a:lnTo>
                      <a:pt x="380" y="244"/>
                    </a:lnTo>
                    <a:lnTo>
                      <a:pt x="379" y="249"/>
                    </a:lnTo>
                    <a:lnTo>
                      <a:pt x="363" y="258"/>
                    </a:lnTo>
                    <a:lnTo>
                      <a:pt x="362" y="262"/>
                    </a:lnTo>
                    <a:lnTo>
                      <a:pt x="356" y="264"/>
                    </a:lnTo>
                    <a:lnTo>
                      <a:pt x="339" y="281"/>
                    </a:lnTo>
                    <a:lnTo>
                      <a:pt x="340" y="289"/>
                    </a:lnTo>
                    <a:lnTo>
                      <a:pt x="333" y="293"/>
                    </a:lnTo>
                    <a:lnTo>
                      <a:pt x="327" y="302"/>
                    </a:lnTo>
                    <a:lnTo>
                      <a:pt x="318" y="304"/>
                    </a:lnTo>
                    <a:lnTo>
                      <a:pt x="307" y="301"/>
                    </a:lnTo>
                    <a:lnTo>
                      <a:pt x="293" y="305"/>
                    </a:lnTo>
                    <a:lnTo>
                      <a:pt x="281" y="305"/>
                    </a:lnTo>
                    <a:lnTo>
                      <a:pt x="272" y="309"/>
                    </a:lnTo>
                    <a:lnTo>
                      <a:pt x="273" y="312"/>
                    </a:lnTo>
                    <a:lnTo>
                      <a:pt x="257" y="315"/>
                    </a:lnTo>
                    <a:lnTo>
                      <a:pt x="238" y="324"/>
                    </a:lnTo>
                    <a:lnTo>
                      <a:pt x="226" y="334"/>
                    </a:lnTo>
                    <a:lnTo>
                      <a:pt x="215" y="337"/>
                    </a:lnTo>
                    <a:lnTo>
                      <a:pt x="209" y="346"/>
                    </a:lnTo>
                    <a:lnTo>
                      <a:pt x="202" y="350"/>
                    </a:lnTo>
                    <a:lnTo>
                      <a:pt x="202" y="356"/>
                    </a:lnTo>
                    <a:lnTo>
                      <a:pt x="194" y="362"/>
                    </a:lnTo>
                    <a:lnTo>
                      <a:pt x="187" y="372"/>
                    </a:lnTo>
                    <a:lnTo>
                      <a:pt x="181" y="366"/>
                    </a:lnTo>
                    <a:lnTo>
                      <a:pt x="174" y="366"/>
                    </a:lnTo>
                    <a:lnTo>
                      <a:pt x="173" y="371"/>
                    </a:lnTo>
                    <a:lnTo>
                      <a:pt x="177" y="378"/>
                    </a:lnTo>
                    <a:lnTo>
                      <a:pt x="168" y="378"/>
                    </a:lnTo>
                    <a:lnTo>
                      <a:pt x="164" y="382"/>
                    </a:lnTo>
                    <a:lnTo>
                      <a:pt x="155" y="382"/>
                    </a:lnTo>
                    <a:lnTo>
                      <a:pt x="146" y="389"/>
                    </a:lnTo>
                    <a:lnTo>
                      <a:pt x="141" y="389"/>
                    </a:lnTo>
                    <a:lnTo>
                      <a:pt x="142" y="383"/>
                    </a:lnTo>
                    <a:lnTo>
                      <a:pt x="138" y="373"/>
                    </a:lnTo>
                    <a:lnTo>
                      <a:pt x="153" y="370"/>
                    </a:lnTo>
                    <a:lnTo>
                      <a:pt x="156" y="362"/>
                    </a:lnTo>
                    <a:lnTo>
                      <a:pt x="162" y="365"/>
                    </a:lnTo>
                    <a:lnTo>
                      <a:pt x="175" y="358"/>
                    </a:lnTo>
                    <a:lnTo>
                      <a:pt x="168" y="342"/>
                    </a:lnTo>
                    <a:lnTo>
                      <a:pt x="161" y="335"/>
                    </a:lnTo>
                    <a:lnTo>
                      <a:pt x="158" y="339"/>
                    </a:lnTo>
                    <a:lnTo>
                      <a:pt x="148" y="336"/>
                    </a:lnTo>
                    <a:lnTo>
                      <a:pt x="152" y="329"/>
                    </a:lnTo>
                    <a:lnTo>
                      <a:pt x="147" y="324"/>
                    </a:lnTo>
                    <a:lnTo>
                      <a:pt x="151" y="319"/>
                    </a:lnTo>
                    <a:lnTo>
                      <a:pt x="163" y="316"/>
                    </a:lnTo>
                    <a:lnTo>
                      <a:pt x="162" y="303"/>
                    </a:lnTo>
                    <a:lnTo>
                      <a:pt x="166" y="298"/>
                    </a:lnTo>
                    <a:lnTo>
                      <a:pt x="179" y="293"/>
                    </a:lnTo>
                    <a:lnTo>
                      <a:pt x="185" y="288"/>
                    </a:lnTo>
                    <a:lnTo>
                      <a:pt x="194" y="273"/>
                    </a:lnTo>
                    <a:lnTo>
                      <a:pt x="200" y="269"/>
                    </a:lnTo>
                    <a:lnTo>
                      <a:pt x="199" y="262"/>
                    </a:lnTo>
                    <a:lnTo>
                      <a:pt x="205" y="260"/>
                    </a:lnTo>
                    <a:lnTo>
                      <a:pt x="206" y="254"/>
                    </a:lnTo>
                    <a:lnTo>
                      <a:pt x="212" y="247"/>
                    </a:lnTo>
                    <a:lnTo>
                      <a:pt x="204" y="240"/>
                    </a:lnTo>
                    <a:lnTo>
                      <a:pt x="204" y="234"/>
                    </a:lnTo>
                    <a:lnTo>
                      <a:pt x="187" y="219"/>
                    </a:lnTo>
                    <a:lnTo>
                      <a:pt x="183" y="215"/>
                    </a:lnTo>
                    <a:lnTo>
                      <a:pt x="175" y="216"/>
                    </a:lnTo>
                    <a:lnTo>
                      <a:pt x="168" y="220"/>
                    </a:lnTo>
                    <a:lnTo>
                      <a:pt x="165" y="213"/>
                    </a:lnTo>
                    <a:lnTo>
                      <a:pt x="150" y="215"/>
                    </a:lnTo>
                    <a:lnTo>
                      <a:pt x="145" y="213"/>
                    </a:lnTo>
                    <a:lnTo>
                      <a:pt x="138" y="222"/>
                    </a:lnTo>
                    <a:lnTo>
                      <a:pt x="132" y="221"/>
                    </a:lnTo>
                    <a:lnTo>
                      <a:pt x="133" y="228"/>
                    </a:lnTo>
                    <a:lnTo>
                      <a:pt x="129" y="232"/>
                    </a:lnTo>
                    <a:lnTo>
                      <a:pt x="123" y="233"/>
                    </a:lnTo>
                    <a:lnTo>
                      <a:pt x="122" y="240"/>
                    </a:lnTo>
                    <a:lnTo>
                      <a:pt x="110" y="251"/>
                    </a:lnTo>
                    <a:lnTo>
                      <a:pt x="108" y="258"/>
                    </a:lnTo>
                    <a:lnTo>
                      <a:pt x="103" y="263"/>
                    </a:lnTo>
                    <a:lnTo>
                      <a:pt x="100" y="273"/>
                    </a:lnTo>
                    <a:lnTo>
                      <a:pt x="94" y="273"/>
                    </a:lnTo>
                    <a:lnTo>
                      <a:pt x="85" y="279"/>
                    </a:lnTo>
                    <a:lnTo>
                      <a:pt x="69" y="284"/>
                    </a:lnTo>
                    <a:lnTo>
                      <a:pt x="66" y="289"/>
                    </a:lnTo>
                    <a:lnTo>
                      <a:pt x="62" y="289"/>
                    </a:lnTo>
                    <a:lnTo>
                      <a:pt x="58" y="284"/>
                    </a:lnTo>
                    <a:lnTo>
                      <a:pt x="55" y="272"/>
                    </a:lnTo>
                    <a:lnTo>
                      <a:pt x="49" y="270"/>
                    </a:lnTo>
                    <a:lnTo>
                      <a:pt x="46" y="257"/>
                    </a:lnTo>
                    <a:lnTo>
                      <a:pt x="47" y="251"/>
                    </a:lnTo>
                    <a:lnTo>
                      <a:pt x="43" y="243"/>
                    </a:lnTo>
                    <a:lnTo>
                      <a:pt x="29" y="245"/>
                    </a:lnTo>
                    <a:lnTo>
                      <a:pt x="24" y="239"/>
                    </a:lnTo>
                    <a:lnTo>
                      <a:pt x="10" y="232"/>
                    </a:lnTo>
                    <a:lnTo>
                      <a:pt x="0" y="223"/>
                    </a:lnTo>
                    <a:lnTo>
                      <a:pt x="3" y="211"/>
                    </a:lnTo>
                    <a:lnTo>
                      <a:pt x="9" y="210"/>
                    </a:lnTo>
                    <a:lnTo>
                      <a:pt x="11" y="202"/>
                    </a:lnTo>
                    <a:lnTo>
                      <a:pt x="15" y="199"/>
                    </a:lnTo>
                    <a:lnTo>
                      <a:pt x="25" y="184"/>
                    </a:lnTo>
                    <a:lnTo>
                      <a:pt x="25" y="181"/>
                    </a:lnTo>
                    <a:lnTo>
                      <a:pt x="30" y="179"/>
                    </a:lnTo>
                    <a:lnTo>
                      <a:pt x="29" y="174"/>
                    </a:lnTo>
                    <a:lnTo>
                      <a:pt x="35" y="168"/>
                    </a:lnTo>
                    <a:lnTo>
                      <a:pt x="29" y="152"/>
                    </a:lnTo>
                    <a:lnTo>
                      <a:pt x="28" y="142"/>
                    </a:lnTo>
                    <a:lnTo>
                      <a:pt x="30" y="132"/>
                    </a:lnTo>
                    <a:lnTo>
                      <a:pt x="29" y="127"/>
                    </a:lnTo>
                    <a:lnTo>
                      <a:pt x="34" y="121"/>
                    </a:lnTo>
                    <a:lnTo>
                      <a:pt x="32" y="115"/>
                    </a:lnTo>
                    <a:lnTo>
                      <a:pt x="24" y="108"/>
                    </a:lnTo>
                    <a:lnTo>
                      <a:pt x="27" y="102"/>
                    </a:lnTo>
                    <a:lnTo>
                      <a:pt x="38" y="97"/>
                    </a:lnTo>
                    <a:lnTo>
                      <a:pt x="56" y="107"/>
                    </a:lnTo>
                    <a:lnTo>
                      <a:pt x="62" y="107"/>
                    </a:lnTo>
                    <a:lnTo>
                      <a:pt x="62" y="117"/>
                    </a:lnTo>
                    <a:lnTo>
                      <a:pt x="75" y="143"/>
                    </a:lnTo>
                    <a:lnTo>
                      <a:pt x="73" y="148"/>
                    </a:lnTo>
                    <a:lnTo>
                      <a:pt x="77" y="150"/>
                    </a:lnTo>
                    <a:lnTo>
                      <a:pt x="79" y="143"/>
                    </a:lnTo>
                    <a:lnTo>
                      <a:pt x="92" y="126"/>
                    </a:lnTo>
                    <a:lnTo>
                      <a:pt x="101" y="122"/>
                    </a:lnTo>
                    <a:lnTo>
                      <a:pt x="100" y="116"/>
                    </a:lnTo>
                    <a:lnTo>
                      <a:pt x="110" y="112"/>
                    </a:lnTo>
                    <a:lnTo>
                      <a:pt x="117" y="106"/>
                    </a:lnTo>
                    <a:lnTo>
                      <a:pt x="126" y="102"/>
                    </a:lnTo>
                    <a:lnTo>
                      <a:pt x="135" y="104"/>
                    </a:lnTo>
                    <a:lnTo>
                      <a:pt x="150" y="93"/>
                    </a:lnTo>
                    <a:lnTo>
                      <a:pt x="151" y="88"/>
                    </a:lnTo>
                    <a:lnTo>
                      <a:pt x="158" y="85"/>
                    </a:lnTo>
                    <a:lnTo>
                      <a:pt x="169" y="82"/>
                    </a:lnTo>
                    <a:lnTo>
                      <a:pt x="174" y="88"/>
                    </a:lnTo>
                    <a:lnTo>
                      <a:pt x="188" y="77"/>
                    </a:lnTo>
                    <a:lnTo>
                      <a:pt x="190" y="67"/>
                    </a:lnTo>
                    <a:lnTo>
                      <a:pt x="198" y="64"/>
                    </a:lnTo>
                    <a:lnTo>
                      <a:pt x="203" y="67"/>
                    </a:lnTo>
                    <a:lnTo>
                      <a:pt x="218" y="68"/>
                    </a:lnTo>
                    <a:lnTo>
                      <a:pt x="222" y="61"/>
                    </a:lnTo>
                    <a:lnTo>
                      <a:pt x="220" y="54"/>
                    </a:lnTo>
                    <a:lnTo>
                      <a:pt x="229" y="56"/>
                    </a:lnTo>
                    <a:lnTo>
                      <a:pt x="233" y="60"/>
                    </a:lnTo>
                    <a:lnTo>
                      <a:pt x="240" y="59"/>
                    </a:lnTo>
                    <a:lnTo>
                      <a:pt x="247" y="64"/>
                    </a:lnTo>
                    <a:lnTo>
                      <a:pt x="249" y="61"/>
                    </a:lnTo>
                    <a:lnTo>
                      <a:pt x="260" y="60"/>
                    </a:lnTo>
                    <a:lnTo>
                      <a:pt x="267" y="53"/>
                    </a:lnTo>
                    <a:lnTo>
                      <a:pt x="268" y="47"/>
                    </a:lnTo>
                    <a:lnTo>
                      <a:pt x="272" y="41"/>
                    </a:lnTo>
                    <a:lnTo>
                      <a:pt x="283" y="38"/>
                    </a:lnTo>
                    <a:lnTo>
                      <a:pt x="292" y="40"/>
                    </a:lnTo>
                    <a:lnTo>
                      <a:pt x="295" y="35"/>
                    </a:lnTo>
                    <a:lnTo>
                      <a:pt x="299" y="10"/>
                    </a:lnTo>
                    <a:lnTo>
                      <a:pt x="305" y="0"/>
                    </a:lnTo>
                    <a:lnTo>
                      <a:pt x="309" y="6"/>
                    </a:lnTo>
                    <a:lnTo>
                      <a:pt x="319" y="17"/>
                    </a:lnTo>
                    <a:lnTo>
                      <a:pt x="335" y="23"/>
                    </a:lnTo>
                    <a:lnTo>
                      <a:pt x="335" y="28"/>
                    </a:lnTo>
                    <a:lnTo>
                      <a:pt x="343" y="35"/>
                    </a:lnTo>
                    <a:lnTo>
                      <a:pt x="338" y="41"/>
                    </a:lnTo>
                    <a:lnTo>
                      <a:pt x="344" y="45"/>
                    </a:lnTo>
                    <a:lnTo>
                      <a:pt x="340" y="49"/>
                    </a:lnTo>
                    <a:lnTo>
                      <a:pt x="345" y="54"/>
                    </a:lnTo>
                    <a:lnTo>
                      <a:pt x="350" y="52"/>
                    </a:lnTo>
                    <a:lnTo>
                      <a:pt x="358" y="43"/>
                    </a:lnTo>
                    <a:lnTo>
                      <a:pt x="360" y="36"/>
                    </a:lnTo>
                    <a:lnTo>
                      <a:pt x="372" y="30"/>
                    </a:lnTo>
                    <a:lnTo>
                      <a:pt x="369" y="39"/>
                    </a:lnTo>
                    <a:lnTo>
                      <a:pt x="371" y="43"/>
                    </a:lnTo>
                    <a:lnTo>
                      <a:pt x="370" y="52"/>
                    </a:lnTo>
                    <a:lnTo>
                      <a:pt x="379" y="60"/>
                    </a:lnTo>
                    <a:lnTo>
                      <a:pt x="378" y="68"/>
                    </a:lnTo>
                    <a:lnTo>
                      <a:pt x="380" y="73"/>
                    </a:lnTo>
                    <a:lnTo>
                      <a:pt x="385" y="74"/>
                    </a:lnTo>
                    <a:lnTo>
                      <a:pt x="384" y="82"/>
                    </a:lnTo>
                    <a:lnTo>
                      <a:pt x="390" y="89"/>
                    </a:lnTo>
                    <a:lnTo>
                      <a:pt x="389" y="95"/>
                    </a:lnTo>
                    <a:lnTo>
                      <a:pt x="395" y="98"/>
                    </a:lnTo>
                    <a:lnTo>
                      <a:pt x="398" y="110"/>
                    </a:lnTo>
                    <a:lnTo>
                      <a:pt x="405" y="112"/>
                    </a:lnTo>
                    <a:lnTo>
                      <a:pt x="404" y="120"/>
                    </a:lnTo>
                    <a:lnTo>
                      <a:pt x="397" y="128"/>
                    </a:lnTo>
                    <a:lnTo>
                      <a:pt x="397" y="138"/>
                    </a:lnTo>
                    <a:lnTo>
                      <a:pt x="400" y="144"/>
                    </a:lnTo>
                    <a:lnTo>
                      <a:pt x="399" y="150"/>
                    </a:lnTo>
                    <a:lnTo>
                      <a:pt x="407" y="152"/>
                    </a:lnTo>
                    <a:lnTo>
                      <a:pt x="407" y="157"/>
                    </a:lnTo>
                    <a:lnTo>
                      <a:pt x="411" y="172"/>
                    </a:lnTo>
                    <a:lnTo>
                      <a:pt x="418" y="179"/>
                    </a:lnTo>
                    <a:lnTo>
                      <a:pt x="418" y="184"/>
                    </a:lnTo>
                    <a:lnTo>
                      <a:pt x="425" y="187"/>
                    </a:lnTo>
                    <a:lnTo>
                      <a:pt x="422" y="198"/>
                    </a:lnTo>
                    <a:lnTo>
                      <a:pt x="424" y="200"/>
                    </a:lnTo>
                    <a:lnTo>
                      <a:pt x="420" y="209"/>
                    </a:lnTo>
                    <a:lnTo>
                      <a:pt x="416" y="212"/>
                    </a:lnTo>
                    <a:lnTo>
                      <a:pt x="422" y="218"/>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56" name="Freeform 32"/>
              <p:cNvSpPr>
                <a:spLocks/>
              </p:cNvSpPr>
              <p:nvPr/>
            </p:nvSpPr>
            <p:spPr bwMode="auto">
              <a:xfrm>
                <a:off x="4297235" y="53601"/>
                <a:ext cx="4143357" cy="3283459"/>
              </a:xfrm>
              <a:custGeom>
                <a:avLst/>
                <a:gdLst>
                  <a:gd name="T0" fmla="*/ 1532 w 1778"/>
                  <a:gd name="T1" fmla="*/ 706 h 1409"/>
                  <a:gd name="T2" fmla="*/ 1536 w 1778"/>
                  <a:gd name="T3" fmla="*/ 761 h 1409"/>
                  <a:gd name="T4" fmla="*/ 1544 w 1778"/>
                  <a:gd name="T5" fmla="*/ 850 h 1409"/>
                  <a:gd name="T6" fmla="*/ 1618 w 1778"/>
                  <a:gd name="T7" fmla="*/ 894 h 1409"/>
                  <a:gd name="T8" fmla="*/ 1616 w 1778"/>
                  <a:gd name="T9" fmla="*/ 955 h 1409"/>
                  <a:gd name="T10" fmla="*/ 1555 w 1778"/>
                  <a:gd name="T11" fmla="*/ 978 h 1409"/>
                  <a:gd name="T12" fmla="*/ 1468 w 1778"/>
                  <a:gd name="T13" fmla="*/ 1021 h 1409"/>
                  <a:gd name="T14" fmla="*/ 1395 w 1778"/>
                  <a:gd name="T15" fmla="*/ 1034 h 1409"/>
                  <a:gd name="T16" fmla="*/ 1362 w 1778"/>
                  <a:gd name="T17" fmla="*/ 1069 h 1409"/>
                  <a:gd name="T18" fmla="*/ 1300 w 1778"/>
                  <a:gd name="T19" fmla="*/ 1077 h 1409"/>
                  <a:gd name="T20" fmla="*/ 1285 w 1778"/>
                  <a:gd name="T21" fmla="*/ 1017 h 1409"/>
                  <a:gd name="T22" fmla="*/ 1212 w 1778"/>
                  <a:gd name="T23" fmla="*/ 1032 h 1409"/>
                  <a:gd name="T24" fmla="*/ 1153 w 1778"/>
                  <a:gd name="T25" fmla="*/ 1046 h 1409"/>
                  <a:gd name="T26" fmla="*/ 1083 w 1778"/>
                  <a:gd name="T27" fmla="*/ 1032 h 1409"/>
                  <a:gd name="T28" fmla="*/ 1037 w 1778"/>
                  <a:gd name="T29" fmla="*/ 1105 h 1409"/>
                  <a:gd name="T30" fmla="*/ 989 w 1778"/>
                  <a:gd name="T31" fmla="*/ 1171 h 1409"/>
                  <a:gd name="T32" fmla="*/ 881 w 1778"/>
                  <a:gd name="T33" fmla="*/ 1232 h 1409"/>
                  <a:gd name="T34" fmla="*/ 816 w 1778"/>
                  <a:gd name="T35" fmla="*/ 1253 h 1409"/>
                  <a:gd name="T36" fmla="*/ 752 w 1778"/>
                  <a:gd name="T37" fmla="*/ 1307 h 1409"/>
                  <a:gd name="T38" fmla="*/ 702 w 1778"/>
                  <a:gd name="T39" fmla="*/ 1390 h 1409"/>
                  <a:gd name="T40" fmla="*/ 625 w 1778"/>
                  <a:gd name="T41" fmla="*/ 1356 h 1409"/>
                  <a:gd name="T42" fmla="*/ 603 w 1778"/>
                  <a:gd name="T43" fmla="*/ 1280 h 1409"/>
                  <a:gd name="T44" fmla="*/ 548 w 1778"/>
                  <a:gd name="T45" fmla="*/ 1286 h 1409"/>
                  <a:gd name="T46" fmla="*/ 528 w 1778"/>
                  <a:gd name="T47" fmla="*/ 1379 h 1409"/>
                  <a:gd name="T48" fmla="*/ 437 w 1778"/>
                  <a:gd name="T49" fmla="*/ 1408 h 1409"/>
                  <a:gd name="T50" fmla="*/ 431 w 1778"/>
                  <a:gd name="T51" fmla="*/ 1289 h 1409"/>
                  <a:gd name="T52" fmla="*/ 325 w 1778"/>
                  <a:gd name="T53" fmla="*/ 1264 h 1409"/>
                  <a:gd name="T54" fmla="*/ 249 w 1778"/>
                  <a:gd name="T55" fmla="*/ 1290 h 1409"/>
                  <a:gd name="T56" fmla="*/ 194 w 1778"/>
                  <a:gd name="T57" fmla="*/ 1244 h 1409"/>
                  <a:gd name="T58" fmla="*/ 181 w 1778"/>
                  <a:gd name="T59" fmla="*/ 1135 h 1409"/>
                  <a:gd name="T60" fmla="*/ 51 w 1778"/>
                  <a:gd name="T61" fmla="*/ 1115 h 1409"/>
                  <a:gd name="T62" fmla="*/ 194 w 1778"/>
                  <a:gd name="T63" fmla="*/ 984 h 1409"/>
                  <a:gd name="T64" fmla="*/ 453 w 1778"/>
                  <a:gd name="T65" fmla="*/ 1052 h 1409"/>
                  <a:gd name="T66" fmla="*/ 608 w 1778"/>
                  <a:gd name="T67" fmla="*/ 1015 h 1409"/>
                  <a:gd name="T68" fmla="*/ 729 w 1778"/>
                  <a:gd name="T69" fmla="*/ 1004 h 1409"/>
                  <a:gd name="T70" fmla="*/ 852 w 1778"/>
                  <a:gd name="T71" fmla="*/ 930 h 1409"/>
                  <a:gd name="T72" fmla="*/ 882 w 1778"/>
                  <a:gd name="T73" fmla="*/ 848 h 1409"/>
                  <a:gd name="T74" fmla="*/ 965 w 1778"/>
                  <a:gd name="T75" fmla="*/ 801 h 1409"/>
                  <a:gd name="T76" fmla="*/ 1095 w 1778"/>
                  <a:gd name="T77" fmla="*/ 754 h 1409"/>
                  <a:gd name="T78" fmla="*/ 1194 w 1778"/>
                  <a:gd name="T79" fmla="*/ 673 h 1409"/>
                  <a:gd name="T80" fmla="*/ 1276 w 1778"/>
                  <a:gd name="T81" fmla="*/ 645 h 1409"/>
                  <a:gd name="T82" fmla="*/ 1366 w 1778"/>
                  <a:gd name="T83" fmla="*/ 645 h 1409"/>
                  <a:gd name="T84" fmla="*/ 1364 w 1778"/>
                  <a:gd name="T85" fmla="*/ 571 h 1409"/>
                  <a:gd name="T86" fmla="*/ 1243 w 1778"/>
                  <a:gd name="T87" fmla="*/ 552 h 1409"/>
                  <a:gd name="T88" fmla="*/ 1146 w 1778"/>
                  <a:gd name="T89" fmla="*/ 471 h 1409"/>
                  <a:gd name="T90" fmla="*/ 1311 w 1778"/>
                  <a:gd name="T91" fmla="*/ 347 h 1409"/>
                  <a:gd name="T92" fmla="*/ 1365 w 1778"/>
                  <a:gd name="T93" fmla="*/ 270 h 1409"/>
                  <a:gd name="T94" fmla="*/ 1429 w 1778"/>
                  <a:gd name="T95" fmla="*/ 152 h 1409"/>
                  <a:gd name="T96" fmla="*/ 1407 w 1778"/>
                  <a:gd name="T97" fmla="*/ 70 h 1409"/>
                  <a:gd name="T98" fmla="*/ 1512 w 1778"/>
                  <a:gd name="T99" fmla="*/ 20 h 1409"/>
                  <a:gd name="T100" fmla="*/ 1524 w 1778"/>
                  <a:gd name="T101" fmla="*/ 106 h 1409"/>
                  <a:gd name="T102" fmla="*/ 1582 w 1778"/>
                  <a:gd name="T103" fmla="*/ 179 h 1409"/>
                  <a:gd name="T104" fmla="*/ 1675 w 1778"/>
                  <a:gd name="T105" fmla="*/ 208 h 1409"/>
                  <a:gd name="T106" fmla="*/ 1759 w 1778"/>
                  <a:gd name="T107" fmla="*/ 212 h 1409"/>
                  <a:gd name="T108" fmla="*/ 1730 w 1778"/>
                  <a:gd name="T109" fmla="*/ 331 h 1409"/>
                  <a:gd name="T110" fmla="*/ 1690 w 1778"/>
                  <a:gd name="T111" fmla="*/ 442 h 1409"/>
                  <a:gd name="T112" fmla="*/ 1636 w 1778"/>
                  <a:gd name="T113" fmla="*/ 500 h 1409"/>
                  <a:gd name="T114" fmla="*/ 1579 w 1778"/>
                  <a:gd name="T115" fmla="*/ 605 h 1409"/>
                  <a:gd name="T116" fmla="*/ 1628 w 1778"/>
                  <a:gd name="T117" fmla="*/ 629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78" h="1409">
                    <a:moveTo>
                      <a:pt x="1600" y="677"/>
                    </a:moveTo>
                    <a:lnTo>
                      <a:pt x="1592" y="691"/>
                    </a:lnTo>
                    <a:lnTo>
                      <a:pt x="1576" y="693"/>
                    </a:lnTo>
                    <a:lnTo>
                      <a:pt x="1578" y="709"/>
                    </a:lnTo>
                    <a:lnTo>
                      <a:pt x="1577" y="719"/>
                    </a:lnTo>
                    <a:lnTo>
                      <a:pt x="1572" y="724"/>
                    </a:lnTo>
                    <a:lnTo>
                      <a:pt x="1562" y="720"/>
                    </a:lnTo>
                    <a:lnTo>
                      <a:pt x="1553" y="707"/>
                    </a:lnTo>
                    <a:lnTo>
                      <a:pt x="1543" y="717"/>
                    </a:lnTo>
                    <a:lnTo>
                      <a:pt x="1533" y="710"/>
                    </a:lnTo>
                    <a:lnTo>
                      <a:pt x="1532" y="706"/>
                    </a:lnTo>
                    <a:lnTo>
                      <a:pt x="1518" y="697"/>
                    </a:lnTo>
                    <a:lnTo>
                      <a:pt x="1514" y="699"/>
                    </a:lnTo>
                    <a:lnTo>
                      <a:pt x="1516" y="710"/>
                    </a:lnTo>
                    <a:lnTo>
                      <a:pt x="1508" y="724"/>
                    </a:lnTo>
                    <a:lnTo>
                      <a:pt x="1514" y="727"/>
                    </a:lnTo>
                    <a:lnTo>
                      <a:pt x="1525" y="725"/>
                    </a:lnTo>
                    <a:lnTo>
                      <a:pt x="1527" y="730"/>
                    </a:lnTo>
                    <a:lnTo>
                      <a:pt x="1525" y="736"/>
                    </a:lnTo>
                    <a:lnTo>
                      <a:pt x="1529" y="744"/>
                    </a:lnTo>
                    <a:lnTo>
                      <a:pt x="1538" y="749"/>
                    </a:lnTo>
                    <a:lnTo>
                      <a:pt x="1536" y="761"/>
                    </a:lnTo>
                    <a:lnTo>
                      <a:pt x="1542" y="767"/>
                    </a:lnTo>
                    <a:lnTo>
                      <a:pt x="1535" y="773"/>
                    </a:lnTo>
                    <a:lnTo>
                      <a:pt x="1533" y="795"/>
                    </a:lnTo>
                    <a:lnTo>
                      <a:pt x="1529" y="796"/>
                    </a:lnTo>
                    <a:lnTo>
                      <a:pt x="1534" y="806"/>
                    </a:lnTo>
                    <a:lnTo>
                      <a:pt x="1535" y="823"/>
                    </a:lnTo>
                    <a:lnTo>
                      <a:pt x="1540" y="827"/>
                    </a:lnTo>
                    <a:lnTo>
                      <a:pt x="1541" y="832"/>
                    </a:lnTo>
                    <a:lnTo>
                      <a:pt x="1545" y="833"/>
                    </a:lnTo>
                    <a:lnTo>
                      <a:pt x="1546" y="843"/>
                    </a:lnTo>
                    <a:lnTo>
                      <a:pt x="1544" y="850"/>
                    </a:lnTo>
                    <a:lnTo>
                      <a:pt x="1554" y="854"/>
                    </a:lnTo>
                    <a:lnTo>
                      <a:pt x="1569" y="846"/>
                    </a:lnTo>
                    <a:lnTo>
                      <a:pt x="1591" y="830"/>
                    </a:lnTo>
                    <a:lnTo>
                      <a:pt x="1597" y="830"/>
                    </a:lnTo>
                    <a:lnTo>
                      <a:pt x="1597" y="842"/>
                    </a:lnTo>
                    <a:lnTo>
                      <a:pt x="1601" y="844"/>
                    </a:lnTo>
                    <a:lnTo>
                      <a:pt x="1608" y="858"/>
                    </a:lnTo>
                    <a:lnTo>
                      <a:pt x="1613" y="859"/>
                    </a:lnTo>
                    <a:lnTo>
                      <a:pt x="1610" y="867"/>
                    </a:lnTo>
                    <a:lnTo>
                      <a:pt x="1618" y="885"/>
                    </a:lnTo>
                    <a:lnTo>
                      <a:pt x="1618" y="894"/>
                    </a:lnTo>
                    <a:lnTo>
                      <a:pt x="1622" y="904"/>
                    </a:lnTo>
                    <a:lnTo>
                      <a:pt x="1616" y="912"/>
                    </a:lnTo>
                    <a:lnTo>
                      <a:pt x="1609" y="911"/>
                    </a:lnTo>
                    <a:lnTo>
                      <a:pt x="1609" y="916"/>
                    </a:lnTo>
                    <a:lnTo>
                      <a:pt x="1616" y="922"/>
                    </a:lnTo>
                    <a:lnTo>
                      <a:pt x="1619" y="918"/>
                    </a:lnTo>
                    <a:lnTo>
                      <a:pt x="1625" y="927"/>
                    </a:lnTo>
                    <a:lnTo>
                      <a:pt x="1632" y="927"/>
                    </a:lnTo>
                    <a:lnTo>
                      <a:pt x="1628" y="952"/>
                    </a:lnTo>
                    <a:lnTo>
                      <a:pt x="1625" y="957"/>
                    </a:lnTo>
                    <a:lnTo>
                      <a:pt x="1616" y="955"/>
                    </a:lnTo>
                    <a:lnTo>
                      <a:pt x="1605" y="958"/>
                    </a:lnTo>
                    <a:lnTo>
                      <a:pt x="1601" y="964"/>
                    </a:lnTo>
                    <a:lnTo>
                      <a:pt x="1600" y="970"/>
                    </a:lnTo>
                    <a:lnTo>
                      <a:pt x="1593" y="977"/>
                    </a:lnTo>
                    <a:lnTo>
                      <a:pt x="1582" y="978"/>
                    </a:lnTo>
                    <a:lnTo>
                      <a:pt x="1580" y="981"/>
                    </a:lnTo>
                    <a:lnTo>
                      <a:pt x="1573" y="976"/>
                    </a:lnTo>
                    <a:lnTo>
                      <a:pt x="1566" y="977"/>
                    </a:lnTo>
                    <a:lnTo>
                      <a:pt x="1562" y="973"/>
                    </a:lnTo>
                    <a:lnTo>
                      <a:pt x="1553" y="971"/>
                    </a:lnTo>
                    <a:lnTo>
                      <a:pt x="1555" y="978"/>
                    </a:lnTo>
                    <a:lnTo>
                      <a:pt x="1551" y="985"/>
                    </a:lnTo>
                    <a:lnTo>
                      <a:pt x="1536" y="984"/>
                    </a:lnTo>
                    <a:lnTo>
                      <a:pt x="1531" y="981"/>
                    </a:lnTo>
                    <a:lnTo>
                      <a:pt x="1523" y="984"/>
                    </a:lnTo>
                    <a:lnTo>
                      <a:pt x="1522" y="994"/>
                    </a:lnTo>
                    <a:lnTo>
                      <a:pt x="1507" y="1005"/>
                    </a:lnTo>
                    <a:lnTo>
                      <a:pt x="1502" y="999"/>
                    </a:lnTo>
                    <a:lnTo>
                      <a:pt x="1491" y="1002"/>
                    </a:lnTo>
                    <a:lnTo>
                      <a:pt x="1484" y="1005"/>
                    </a:lnTo>
                    <a:lnTo>
                      <a:pt x="1483" y="1010"/>
                    </a:lnTo>
                    <a:lnTo>
                      <a:pt x="1468" y="1021"/>
                    </a:lnTo>
                    <a:lnTo>
                      <a:pt x="1459" y="1019"/>
                    </a:lnTo>
                    <a:lnTo>
                      <a:pt x="1450" y="1023"/>
                    </a:lnTo>
                    <a:lnTo>
                      <a:pt x="1443" y="1029"/>
                    </a:lnTo>
                    <a:lnTo>
                      <a:pt x="1433" y="1033"/>
                    </a:lnTo>
                    <a:lnTo>
                      <a:pt x="1434" y="1039"/>
                    </a:lnTo>
                    <a:lnTo>
                      <a:pt x="1425" y="1043"/>
                    </a:lnTo>
                    <a:lnTo>
                      <a:pt x="1412" y="1060"/>
                    </a:lnTo>
                    <a:lnTo>
                      <a:pt x="1410" y="1067"/>
                    </a:lnTo>
                    <a:lnTo>
                      <a:pt x="1406" y="1065"/>
                    </a:lnTo>
                    <a:lnTo>
                      <a:pt x="1408" y="1060"/>
                    </a:lnTo>
                    <a:lnTo>
                      <a:pt x="1395" y="1034"/>
                    </a:lnTo>
                    <a:lnTo>
                      <a:pt x="1395" y="1024"/>
                    </a:lnTo>
                    <a:lnTo>
                      <a:pt x="1389" y="1024"/>
                    </a:lnTo>
                    <a:lnTo>
                      <a:pt x="1371" y="1014"/>
                    </a:lnTo>
                    <a:lnTo>
                      <a:pt x="1360" y="1019"/>
                    </a:lnTo>
                    <a:lnTo>
                      <a:pt x="1357" y="1025"/>
                    </a:lnTo>
                    <a:lnTo>
                      <a:pt x="1365" y="1032"/>
                    </a:lnTo>
                    <a:lnTo>
                      <a:pt x="1367" y="1038"/>
                    </a:lnTo>
                    <a:lnTo>
                      <a:pt x="1362" y="1044"/>
                    </a:lnTo>
                    <a:lnTo>
                      <a:pt x="1363" y="1049"/>
                    </a:lnTo>
                    <a:lnTo>
                      <a:pt x="1361" y="1059"/>
                    </a:lnTo>
                    <a:lnTo>
                      <a:pt x="1362" y="1069"/>
                    </a:lnTo>
                    <a:lnTo>
                      <a:pt x="1368" y="1085"/>
                    </a:lnTo>
                    <a:lnTo>
                      <a:pt x="1362" y="1091"/>
                    </a:lnTo>
                    <a:lnTo>
                      <a:pt x="1363" y="1096"/>
                    </a:lnTo>
                    <a:lnTo>
                      <a:pt x="1358" y="1098"/>
                    </a:lnTo>
                    <a:lnTo>
                      <a:pt x="1355" y="1101"/>
                    </a:lnTo>
                    <a:lnTo>
                      <a:pt x="1336" y="1099"/>
                    </a:lnTo>
                    <a:lnTo>
                      <a:pt x="1333" y="1093"/>
                    </a:lnTo>
                    <a:lnTo>
                      <a:pt x="1327" y="1097"/>
                    </a:lnTo>
                    <a:lnTo>
                      <a:pt x="1314" y="1095"/>
                    </a:lnTo>
                    <a:lnTo>
                      <a:pt x="1305" y="1098"/>
                    </a:lnTo>
                    <a:lnTo>
                      <a:pt x="1300" y="1077"/>
                    </a:lnTo>
                    <a:lnTo>
                      <a:pt x="1295" y="1076"/>
                    </a:lnTo>
                    <a:lnTo>
                      <a:pt x="1289" y="1063"/>
                    </a:lnTo>
                    <a:lnTo>
                      <a:pt x="1292" y="1057"/>
                    </a:lnTo>
                    <a:lnTo>
                      <a:pt x="1299" y="1060"/>
                    </a:lnTo>
                    <a:lnTo>
                      <a:pt x="1302" y="1053"/>
                    </a:lnTo>
                    <a:lnTo>
                      <a:pt x="1297" y="1048"/>
                    </a:lnTo>
                    <a:lnTo>
                      <a:pt x="1300" y="1043"/>
                    </a:lnTo>
                    <a:lnTo>
                      <a:pt x="1287" y="1033"/>
                    </a:lnTo>
                    <a:lnTo>
                      <a:pt x="1288" y="1028"/>
                    </a:lnTo>
                    <a:lnTo>
                      <a:pt x="1280" y="1023"/>
                    </a:lnTo>
                    <a:lnTo>
                      <a:pt x="1285" y="1017"/>
                    </a:lnTo>
                    <a:lnTo>
                      <a:pt x="1283" y="1010"/>
                    </a:lnTo>
                    <a:lnTo>
                      <a:pt x="1274" y="999"/>
                    </a:lnTo>
                    <a:lnTo>
                      <a:pt x="1268" y="990"/>
                    </a:lnTo>
                    <a:lnTo>
                      <a:pt x="1256" y="994"/>
                    </a:lnTo>
                    <a:lnTo>
                      <a:pt x="1249" y="993"/>
                    </a:lnTo>
                    <a:lnTo>
                      <a:pt x="1245" y="1002"/>
                    </a:lnTo>
                    <a:lnTo>
                      <a:pt x="1231" y="1003"/>
                    </a:lnTo>
                    <a:lnTo>
                      <a:pt x="1226" y="1002"/>
                    </a:lnTo>
                    <a:lnTo>
                      <a:pt x="1214" y="1009"/>
                    </a:lnTo>
                    <a:lnTo>
                      <a:pt x="1215" y="1023"/>
                    </a:lnTo>
                    <a:lnTo>
                      <a:pt x="1212" y="1032"/>
                    </a:lnTo>
                    <a:lnTo>
                      <a:pt x="1212" y="1040"/>
                    </a:lnTo>
                    <a:lnTo>
                      <a:pt x="1202" y="1046"/>
                    </a:lnTo>
                    <a:lnTo>
                      <a:pt x="1191" y="1047"/>
                    </a:lnTo>
                    <a:lnTo>
                      <a:pt x="1188" y="1044"/>
                    </a:lnTo>
                    <a:lnTo>
                      <a:pt x="1178" y="1041"/>
                    </a:lnTo>
                    <a:lnTo>
                      <a:pt x="1172" y="1047"/>
                    </a:lnTo>
                    <a:lnTo>
                      <a:pt x="1171" y="1053"/>
                    </a:lnTo>
                    <a:lnTo>
                      <a:pt x="1165" y="1054"/>
                    </a:lnTo>
                    <a:lnTo>
                      <a:pt x="1164" y="1060"/>
                    </a:lnTo>
                    <a:lnTo>
                      <a:pt x="1159" y="1060"/>
                    </a:lnTo>
                    <a:lnTo>
                      <a:pt x="1153" y="1046"/>
                    </a:lnTo>
                    <a:lnTo>
                      <a:pt x="1139" y="1053"/>
                    </a:lnTo>
                    <a:lnTo>
                      <a:pt x="1123" y="1064"/>
                    </a:lnTo>
                    <a:lnTo>
                      <a:pt x="1117" y="1066"/>
                    </a:lnTo>
                    <a:lnTo>
                      <a:pt x="1119" y="1073"/>
                    </a:lnTo>
                    <a:lnTo>
                      <a:pt x="1110" y="1076"/>
                    </a:lnTo>
                    <a:lnTo>
                      <a:pt x="1104" y="1072"/>
                    </a:lnTo>
                    <a:lnTo>
                      <a:pt x="1091" y="1074"/>
                    </a:lnTo>
                    <a:lnTo>
                      <a:pt x="1091" y="1061"/>
                    </a:lnTo>
                    <a:lnTo>
                      <a:pt x="1093" y="1056"/>
                    </a:lnTo>
                    <a:lnTo>
                      <a:pt x="1091" y="1042"/>
                    </a:lnTo>
                    <a:lnTo>
                      <a:pt x="1083" y="1032"/>
                    </a:lnTo>
                    <a:lnTo>
                      <a:pt x="1070" y="1031"/>
                    </a:lnTo>
                    <a:lnTo>
                      <a:pt x="1065" y="1037"/>
                    </a:lnTo>
                    <a:lnTo>
                      <a:pt x="1066" y="1044"/>
                    </a:lnTo>
                    <a:lnTo>
                      <a:pt x="1056" y="1048"/>
                    </a:lnTo>
                    <a:lnTo>
                      <a:pt x="1048" y="1058"/>
                    </a:lnTo>
                    <a:lnTo>
                      <a:pt x="1051" y="1082"/>
                    </a:lnTo>
                    <a:lnTo>
                      <a:pt x="1037" y="1081"/>
                    </a:lnTo>
                    <a:lnTo>
                      <a:pt x="1027" y="1088"/>
                    </a:lnTo>
                    <a:lnTo>
                      <a:pt x="1031" y="1092"/>
                    </a:lnTo>
                    <a:lnTo>
                      <a:pt x="1030" y="1098"/>
                    </a:lnTo>
                    <a:lnTo>
                      <a:pt x="1037" y="1105"/>
                    </a:lnTo>
                    <a:lnTo>
                      <a:pt x="1024" y="1115"/>
                    </a:lnTo>
                    <a:lnTo>
                      <a:pt x="1034" y="1125"/>
                    </a:lnTo>
                    <a:lnTo>
                      <a:pt x="1043" y="1145"/>
                    </a:lnTo>
                    <a:lnTo>
                      <a:pt x="1039" y="1147"/>
                    </a:lnTo>
                    <a:lnTo>
                      <a:pt x="1039" y="1162"/>
                    </a:lnTo>
                    <a:lnTo>
                      <a:pt x="1032" y="1163"/>
                    </a:lnTo>
                    <a:lnTo>
                      <a:pt x="1026" y="1168"/>
                    </a:lnTo>
                    <a:lnTo>
                      <a:pt x="1022" y="1164"/>
                    </a:lnTo>
                    <a:lnTo>
                      <a:pt x="1008" y="1177"/>
                    </a:lnTo>
                    <a:lnTo>
                      <a:pt x="994" y="1179"/>
                    </a:lnTo>
                    <a:lnTo>
                      <a:pt x="989" y="1171"/>
                    </a:lnTo>
                    <a:lnTo>
                      <a:pt x="967" y="1178"/>
                    </a:lnTo>
                    <a:lnTo>
                      <a:pt x="964" y="1188"/>
                    </a:lnTo>
                    <a:lnTo>
                      <a:pt x="957" y="1191"/>
                    </a:lnTo>
                    <a:lnTo>
                      <a:pt x="951" y="1186"/>
                    </a:lnTo>
                    <a:lnTo>
                      <a:pt x="940" y="1181"/>
                    </a:lnTo>
                    <a:lnTo>
                      <a:pt x="931" y="1184"/>
                    </a:lnTo>
                    <a:lnTo>
                      <a:pt x="911" y="1222"/>
                    </a:lnTo>
                    <a:lnTo>
                      <a:pt x="908" y="1236"/>
                    </a:lnTo>
                    <a:lnTo>
                      <a:pt x="898" y="1237"/>
                    </a:lnTo>
                    <a:lnTo>
                      <a:pt x="893" y="1234"/>
                    </a:lnTo>
                    <a:lnTo>
                      <a:pt x="881" y="1232"/>
                    </a:lnTo>
                    <a:lnTo>
                      <a:pt x="872" y="1251"/>
                    </a:lnTo>
                    <a:lnTo>
                      <a:pt x="861" y="1251"/>
                    </a:lnTo>
                    <a:lnTo>
                      <a:pt x="859" y="1256"/>
                    </a:lnTo>
                    <a:lnTo>
                      <a:pt x="855" y="1252"/>
                    </a:lnTo>
                    <a:lnTo>
                      <a:pt x="860" y="1239"/>
                    </a:lnTo>
                    <a:lnTo>
                      <a:pt x="853" y="1239"/>
                    </a:lnTo>
                    <a:lnTo>
                      <a:pt x="843" y="1245"/>
                    </a:lnTo>
                    <a:lnTo>
                      <a:pt x="835" y="1256"/>
                    </a:lnTo>
                    <a:lnTo>
                      <a:pt x="833" y="1262"/>
                    </a:lnTo>
                    <a:lnTo>
                      <a:pt x="828" y="1263"/>
                    </a:lnTo>
                    <a:lnTo>
                      <a:pt x="816" y="1253"/>
                    </a:lnTo>
                    <a:lnTo>
                      <a:pt x="813" y="1260"/>
                    </a:lnTo>
                    <a:lnTo>
                      <a:pt x="804" y="1249"/>
                    </a:lnTo>
                    <a:lnTo>
                      <a:pt x="797" y="1250"/>
                    </a:lnTo>
                    <a:lnTo>
                      <a:pt x="802" y="1262"/>
                    </a:lnTo>
                    <a:lnTo>
                      <a:pt x="790" y="1267"/>
                    </a:lnTo>
                    <a:lnTo>
                      <a:pt x="780" y="1277"/>
                    </a:lnTo>
                    <a:lnTo>
                      <a:pt x="772" y="1280"/>
                    </a:lnTo>
                    <a:lnTo>
                      <a:pt x="769" y="1290"/>
                    </a:lnTo>
                    <a:lnTo>
                      <a:pt x="763" y="1299"/>
                    </a:lnTo>
                    <a:lnTo>
                      <a:pt x="754" y="1300"/>
                    </a:lnTo>
                    <a:lnTo>
                      <a:pt x="752" y="1307"/>
                    </a:lnTo>
                    <a:lnTo>
                      <a:pt x="748" y="1308"/>
                    </a:lnTo>
                    <a:lnTo>
                      <a:pt x="749" y="1314"/>
                    </a:lnTo>
                    <a:lnTo>
                      <a:pt x="745" y="1314"/>
                    </a:lnTo>
                    <a:lnTo>
                      <a:pt x="727" y="1336"/>
                    </a:lnTo>
                    <a:lnTo>
                      <a:pt x="724" y="1349"/>
                    </a:lnTo>
                    <a:lnTo>
                      <a:pt x="731" y="1357"/>
                    </a:lnTo>
                    <a:lnTo>
                      <a:pt x="732" y="1361"/>
                    </a:lnTo>
                    <a:lnTo>
                      <a:pt x="723" y="1369"/>
                    </a:lnTo>
                    <a:lnTo>
                      <a:pt x="715" y="1367"/>
                    </a:lnTo>
                    <a:lnTo>
                      <a:pt x="715" y="1388"/>
                    </a:lnTo>
                    <a:lnTo>
                      <a:pt x="702" y="1390"/>
                    </a:lnTo>
                    <a:lnTo>
                      <a:pt x="698" y="1387"/>
                    </a:lnTo>
                    <a:lnTo>
                      <a:pt x="687" y="1392"/>
                    </a:lnTo>
                    <a:lnTo>
                      <a:pt x="680" y="1389"/>
                    </a:lnTo>
                    <a:lnTo>
                      <a:pt x="676" y="1393"/>
                    </a:lnTo>
                    <a:lnTo>
                      <a:pt x="667" y="1389"/>
                    </a:lnTo>
                    <a:lnTo>
                      <a:pt x="664" y="1379"/>
                    </a:lnTo>
                    <a:lnTo>
                      <a:pt x="645" y="1373"/>
                    </a:lnTo>
                    <a:lnTo>
                      <a:pt x="637" y="1371"/>
                    </a:lnTo>
                    <a:lnTo>
                      <a:pt x="630" y="1367"/>
                    </a:lnTo>
                    <a:lnTo>
                      <a:pt x="631" y="1364"/>
                    </a:lnTo>
                    <a:lnTo>
                      <a:pt x="625" y="1356"/>
                    </a:lnTo>
                    <a:lnTo>
                      <a:pt x="615" y="1351"/>
                    </a:lnTo>
                    <a:lnTo>
                      <a:pt x="604" y="1353"/>
                    </a:lnTo>
                    <a:lnTo>
                      <a:pt x="591" y="1350"/>
                    </a:lnTo>
                    <a:lnTo>
                      <a:pt x="576" y="1342"/>
                    </a:lnTo>
                    <a:lnTo>
                      <a:pt x="573" y="1336"/>
                    </a:lnTo>
                    <a:lnTo>
                      <a:pt x="581" y="1329"/>
                    </a:lnTo>
                    <a:lnTo>
                      <a:pt x="586" y="1318"/>
                    </a:lnTo>
                    <a:lnTo>
                      <a:pt x="585" y="1310"/>
                    </a:lnTo>
                    <a:lnTo>
                      <a:pt x="593" y="1298"/>
                    </a:lnTo>
                    <a:lnTo>
                      <a:pt x="603" y="1288"/>
                    </a:lnTo>
                    <a:lnTo>
                      <a:pt x="603" y="1280"/>
                    </a:lnTo>
                    <a:lnTo>
                      <a:pt x="595" y="1277"/>
                    </a:lnTo>
                    <a:lnTo>
                      <a:pt x="596" y="1273"/>
                    </a:lnTo>
                    <a:lnTo>
                      <a:pt x="592" y="1266"/>
                    </a:lnTo>
                    <a:lnTo>
                      <a:pt x="592" y="1256"/>
                    </a:lnTo>
                    <a:lnTo>
                      <a:pt x="580" y="1256"/>
                    </a:lnTo>
                    <a:lnTo>
                      <a:pt x="574" y="1260"/>
                    </a:lnTo>
                    <a:lnTo>
                      <a:pt x="560" y="1264"/>
                    </a:lnTo>
                    <a:lnTo>
                      <a:pt x="561" y="1271"/>
                    </a:lnTo>
                    <a:lnTo>
                      <a:pt x="559" y="1274"/>
                    </a:lnTo>
                    <a:lnTo>
                      <a:pt x="552" y="1272"/>
                    </a:lnTo>
                    <a:lnTo>
                      <a:pt x="548" y="1286"/>
                    </a:lnTo>
                    <a:lnTo>
                      <a:pt x="542" y="1291"/>
                    </a:lnTo>
                    <a:lnTo>
                      <a:pt x="542" y="1296"/>
                    </a:lnTo>
                    <a:lnTo>
                      <a:pt x="537" y="1302"/>
                    </a:lnTo>
                    <a:lnTo>
                      <a:pt x="534" y="1314"/>
                    </a:lnTo>
                    <a:lnTo>
                      <a:pt x="533" y="1330"/>
                    </a:lnTo>
                    <a:lnTo>
                      <a:pt x="535" y="1342"/>
                    </a:lnTo>
                    <a:lnTo>
                      <a:pt x="529" y="1349"/>
                    </a:lnTo>
                    <a:lnTo>
                      <a:pt x="530" y="1356"/>
                    </a:lnTo>
                    <a:lnTo>
                      <a:pt x="533" y="1362"/>
                    </a:lnTo>
                    <a:lnTo>
                      <a:pt x="531" y="1373"/>
                    </a:lnTo>
                    <a:lnTo>
                      <a:pt x="528" y="1379"/>
                    </a:lnTo>
                    <a:lnTo>
                      <a:pt x="521" y="1380"/>
                    </a:lnTo>
                    <a:lnTo>
                      <a:pt x="518" y="1386"/>
                    </a:lnTo>
                    <a:lnTo>
                      <a:pt x="501" y="1386"/>
                    </a:lnTo>
                    <a:lnTo>
                      <a:pt x="488" y="1392"/>
                    </a:lnTo>
                    <a:lnTo>
                      <a:pt x="481" y="1398"/>
                    </a:lnTo>
                    <a:lnTo>
                      <a:pt x="469" y="1399"/>
                    </a:lnTo>
                    <a:lnTo>
                      <a:pt x="462" y="1401"/>
                    </a:lnTo>
                    <a:lnTo>
                      <a:pt x="456" y="1399"/>
                    </a:lnTo>
                    <a:lnTo>
                      <a:pt x="446" y="1401"/>
                    </a:lnTo>
                    <a:lnTo>
                      <a:pt x="445" y="1403"/>
                    </a:lnTo>
                    <a:lnTo>
                      <a:pt x="437" y="1408"/>
                    </a:lnTo>
                    <a:lnTo>
                      <a:pt x="431" y="1409"/>
                    </a:lnTo>
                    <a:lnTo>
                      <a:pt x="413" y="1395"/>
                    </a:lnTo>
                    <a:lnTo>
                      <a:pt x="400" y="1380"/>
                    </a:lnTo>
                    <a:lnTo>
                      <a:pt x="384" y="1375"/>
                    </a:lnTo>
                    <a:lnTo>
                      <a:pt x="381" y="1356"/>
                    </a:lnTo>
                    <a:lnTo>
                      <a:pt x="392" y="1351"/>
                    </a:lnTo>
                    <a:lnTo>
                      <a:pt x="388" y="1336"/>
                    </a:lnTo>
                    <a:lnTo>
                      <a:pt x="384" y="1331"/>
                    </a:lnTo>
                    <a:lnTo>
                      <a:pt x="413" y="1312"/>
                    </a:lnTo>
                    <a:lnTo>
                      <a:pt x="422" y="1293"/>
                    </a:lnTo>
                    <a:lnTo>
                      <a:pt x="431" y="1289"/>
                    </a:lnTo>
                    <a:lnTo>
                      <a:pt x="433" y="1277"/>
                    </a:lnTo>
                    <a:lnTo>
                      <a:pt x="424" y="1261"/>
                    </a:lnTo>
                    <a:lnTo>
                      <a:pt x="426" y="1251"/>
                    </a:lnTo>
                    <a:lnTo>
                      <a:pt x="416" y="1247"/>
                    </a:lnTo>
                    <a:lnTo>
                      <a:pt x="410" y="1248"/>
                    </a:lnTo>
                    <a:lnTo>
                      <a:pt x="381" y="1257"/>
                    </a:lnTo>
                    <a:lnTo>
                      <a:pt x="373" y="1264"/>
                    </a:lnTo>
                    <a:lnTo>
                      <a:pt x="367" y="1268"/>
                    </a:lnTo>
                    <a:lnTo>
                      <a:pt x="359" y="1276"/>
                    </a:lnTo>
                    <a:lnTo>
                      <a:pt x="334" y="1270"/>
                    </a:lnTo>
                    <a:lnTo>
                      <a:pt x="325" y="1264"/>
                    </a:lnTo>
                    <a:lnTo>
                      <a:pt x="309" y="1271"/>
                    </a:lnTo>
                    <a:lnTo>
                      <a:pt x="286" y="1276"/>
                    </a:lnTo>
                    <a:lnTo>
                      <a:pt x="302" y="1293"/>
                    </a:lnTo>
                    <a:lnTo>
                      <a:pt x="283" y="1311"/>
                    </a:lnTo>
                    <a:lnTo>
                      <a:pt x="277" y="1309"/>
                    </a:lnTo>
                    <a:lnTo>
                      <a:pt x="274" y="1311"/>
                    </a:lnTo>
                    <a:lnTo>
                      <a:pt x="268" y="1306"/>
                    </a:lnTo>
                    <a:lnTo>
                      <a:pt x="256" y="1301"/>
                    </a:lnTo>
                    <a:lnTo>
                      <a:pt x="255" y="1296"/>
                    </a:lnTo>
                    <a:lnTo>
                      <a:pt x="251" y="1295"/>
                    </a:lnTo>
                    <a:lnTo>
                      <a:pt x="249" y="1290"/>
                    </a:lnTo>
                    <a:lnTo>
                      <a:pt x="244" y="1286"/>
                    </a:lnTo>
                    <a:lnTo>
                      <a:pt x="236" y="1288"/>
                    </a:lnTo>
                    <a:lnTo>
                      <a:pt x="232" y="1281"/>
                    </a:lnTo>
                    <a:lnTo>
                      <a:pt x="226" y="1282"/>
                    </a:lnTo>
                    <a:lnTo>
                      <a:pt x="227" y="1276"/>
                    </a:lnTo>
                    <a:lnTo>
                      <a:pt x="225" y="1268"/>
                    </a:lnTo>
                    <a:lnTo>
                      <a:pt x="227" y="1259"/>
                    </a:lnTo>
                    <a:lnTo>
                      <a:pt x="226" y="1253"/>
                    </a:lnTo>
                    <a:lnTo>
                      <a:pt x="205" y="1253"/>
                    </a:lnTo>
                    <a:lnTo>
                      <a:pt x="205" y="1247"/>
                    </a:lnTo>
                    <a:lnTo>
                      <a:pt x="194" y="1244"/>
                    </a:lnTo>
                    <a:lnTo>
                      <a:pt x="192" y="1234"/>
                    </a:lnTo>
                    <a:lnTo>
                      <a:pt x="190" y="1230"/>
                    </a:lnTo>
                    <a:lnTo>
                      <a:pt x="176" y="1226"/>
                    </a:lnTo>
                    <a:lnTo>
                      <a:pt x="159" y="1214"/>
                    </a:lnTo>
                    <a:lnTo>
                      <a:pt x="140" y="1214"/>
                    </a:lnTo>
                    <a:lnTo>
                      <a:pt x="151" y="1199"/>
                    </a:lnTo>
                    <a:lnTo>
                      <a:pt x="168" y="1188"/>
                    </a:lnTo>
                    <a:lnTo>
                      <a:pt x="175" y="1173"/>
                    </a:lnTo>
                    <a:lnTo>
                      <a:pt x="189" y="1156"/>
                    </a:lnTo>
                    <a:lnTo>
                      <a:pt x="188" y="1146"/>
                    </a:lnTo>
                    <a:lnTo>
                      <a:pt x="181" y="1135"/>
                    </a:lnTo>
                    <a:lnTo>
                      <a:pt x="175" y="1131"/>
                    </a:lnTo>
                    <a:lnTo>
                      <a:pt x="155" y="1129"/>
                    </a:lnTo>
                    <a:lnTo>
                      <a:pt x="147" y="1136"/>
                    </a:lnTo>
                    <a:lnTo>
                      <a:pt x="123" y="1135"/>
                    </a:lnTo>
                    <a:lnTo>
                      <a:pt x="103" y="1145"/>
                    </a:lnTo>
                    <a:lnTo>
                      <a:pt x="90" y="1161"/>
                    </a:lnTo>
                    <a:lnTo>
                      <a:pt x="67" y="1162"/>
                    </a:lnTo>
                    <a:lnTo>
                      <a:pt x="74" y="1137"/>
                    </a:lnTo>
                    <a:lnTo>
                      <a:pt x="71" y="1131"/>
                    </a:lnTo>
                    <a:lnTo>
                      <a:pt x="67" y="1129"/>
                    </a:lnTo>
                    <a:lnTo>
                      <a:pt x="51" y="1115"/>
                    </a:lnTo>
                    <a:lnTo>
                      <a:pt x="49" y="1115"/>
                    </a:lnTo>
                    <a:lnTo>
                      <a:pt x="30" y="1091"/>
                    </a:lnTo>
                    <a:lnTo>
                      <a:pt x="28" y="1083"/>
                    </a:lnTo>
                    <a:lnTo>
                      <a:pt x="41" y="1070"/>
                    </a:lnTo>
                    <a:lnTo>
                      <a:pt x="0" y="975"/>
                    </a:lnTo>
                    <a:lnTo>
                      <a:pt x="63" y="987"/>
                    </a:lnTo>
                    <a:lnTo>
                      <a:pt x="84" y="989"/>
                    </a:lnTo>
                    <a:lnTo>
                      <a:pt x="144" y="994"/>
                    </a:lnTo>
                    <a:lnTo>
                      <a:pt x="172" y="988"/>
                    </a:lnTo>
                    <a:lnTo>
                      <a:pt x="191" y="989"/>
                    </a:lnTo>
                    <a:lnTo>
                      <a:pt x="194" y="984"/>
                    </a:lnTo>
                    <a:lnTo>
                      <a:pt x="227" y="986"/>
                    </a:lnTo>
                    <a:lnTo>
                      <a:pt x="271" y="998"/>
                    </a:lnTo>
                    <a:lnTo>
                      <a:pt x="286" y="1001"/>
                    </a:lnTo>
                    <a:lnTo>
                      <a:pt x="301" y="1022"/>
                    </a:lnTo>
                    <a:lnTo>
                      <a:pt x="324" y="1030"/>
                    </a:lnTo>
                    <a:lnTo>
                      <a:pt x="341" y="1029"/>
                    </a:lnTo>
                    <a:lnTo>
                      <a:pt x="360" y="1039"/>
                    </a:lnTo>
                    <a:lnTo>
                      <a:pt x="384" y="1051"/>
                    </a:lnTo>
                    <a:lnTo>
                      <a:pt x="412" y="1058"/>
                    </a:lnTo>
                    <a:lnTo>
                      <a:pt x="425" y="1058"/>
                    </a:lnTo>
                    <a:lnTo>
                      <a:pt x="453" y="1052"/>
                    </a:lnTo>
                    <a:lnTo>
                      <a:pt x="452" y="1069"/>
                    </a:lnTo>
                    <a:lnTo>
                      <a:pt x="462" y="1071"/>
                    </a:lnTo>
                    <a:lnTo>
                      <a:pt x="477" y="1070"/>
                    </a:lnTo>
                    <a:lnTo>
                      <a:pt x="482" y="1076"/>
                    </a:lnTo>
                    <a:lnTo>
                      <a:pt x="496" y="1062"/>
                    </a:lnTo>
                    <a:lnTo>
                      <a:pt x="500" y="1062"/>
                    </a:lnTo>
                    <a:lnTo>
                      <a:pt x="527" y="1046"/>
                    </a:lnTo>
                    <a:lnTo>
                      <a:pt x="544" y="1039"/>
                    </a:lnTo>
                    <a:lnTo>
                      <a:pt x="581" y="1021"/>
                    </a:lnTo>
                    <a:lnTo>
                      <a:pt x="591" y="1017"/>
                    </a:lnTo>
                    <a:lnTo>
                      <a:pt x="608" y="1015"/>
                    </a:lnTo>
                    <a:lnTo>
                      <a:pt x="621" y="1011"/>
                    </a:lnTo>
                    <a:lnTo>
                      <a:pt x="623" y="1007"/>
                    </a:lnTo>
                    <a:lnTo>
                      <a:pt x="633" y="1004"/>
                    </a:lnTo>
                    <a:lnTo>
                      <a:pt x="640" y="1007"/>
                    </a:lnTo>
                    <a:lnTo>
                      <a:pt x="662" y="1008"/>
                    </a:lnTo>
                    <a:lnTo>
                      <a:pt x="667" y="1006"/>
                    </a:lnTo>
                    <a:lnTo>
                      <a:pt x="681" y="1003"/>
                    </a:lnTo>
                    <a:lnTo>
                      <a:pt x="685" y="1005"/>
                    </a:lnTo>
                    <a:lnTo>
                      <a:pt x="699" y="1005"/>
                    </a:lnTo>
                    <a:lnTo>
                      <a:pt x="718" y="1009"/>
                    </a:lnTo>
                    <a:lnTo>
                      <a:pt x="729" y="1004"/>
                    </a:lnTo>
                    <a:lnTo>
                      <a:pt x="746" y="1006"/>
                    </a:lnTo>
                    <a:lnTo>
                      <a:pt x="761" y="1002"/>
                    </a:lnTo>
                    <a:lnTo>
                      <a:pt x="770" y="995"/>
                    </a:lnTo>
                    <a:lnTo>
                      <a:pt x="783" y="989"/>
                    </a:lnTo>
                    <a:lnTo>
                      <a:pt x="796" y="988"/>
                    </a:lnTo>
                    <a:lnTo>
                      <a:pt x="798" y="986"/>
                    </a:lnTo>
                    <a:lnTo>
                      <a:pt x="816" y="977"/>
                    </a:lnTo>
                    <a:lnTo>
                      <a:pt x="818" y="972"/>
                    </a:lnTo>
                    <a:lnTo>
                      <a:pt x="828" y="964"/>
                    </a:lnTo>
                    <a:lnTo>
                      <a:pt x="837" y="950"/>
                    </a:lnTo>
                    <a:lnTo>
                      <a:pt x="852" y="930"/>
                    </a:lnTo>
                    <a:lnTo>
                      <a:pt x="862" y="925"/>
                    </a:lnTo>
                    <a:lnTo>
                      <a:pt x="872" y="921"/>
                    </a:lnTo>
                    <a:lnTo>
                      <a:pt x="879" y="917"/>
                    </a:lnTo>
                    <a:lnTo>
                      <a:pt x="885" y="917"/>
                    </a:lnTo>
                    <a:lnTo>
                      <a:pt x="900" y="902"/>
                    </a:lnTo>
                    <a:lnTo>
                      <a:pt x="909" y="899"/>
                    </a:lnTo>
                    <a:lnTo>
                      <a:pt x="910" y="889"/>
                    </a:lnTo>
                    <a:lnTo>
                      <a:pt x="904" y="878"/>
                    </a:lnTo>
                    <a:lnTo>
                      <a:pt x="891" y="868"/>
                    </a:lnTo>
                    <a:lnTo>
                      <a:pt x="885" y="858"/>
                    </a:lnTo>
                    <a:lnTo>
                      <a:pt x="882" y="848"/>
                    </a:lnTo>
                    <a:lnTo>
                      <a:pt x="876" y="843"/>
                    </a:lnTo>
                    <a:lnTo>
                      <a:pt x="880" y="831"/>
                    </a:lnTo>
                    <a:lnTo>
                      <a:pt x="886" y="824"/>
                    </a:lnTo>
                    <a:lnTo>
                      <a:pt x="885" y="818"/>
                    </a:lnTo>
                    <a:lnTo>
                      <a:pt x="889" y="806"/>
                    </a:lnTo>
                    <a:lnTo>
                      <a:pt x="898" y="790"/>
                    </a:lnTo>
                    <a:lnTo>
                      <a:pt x="913" y="779"/>
                    </a:lnTo>
                    <a:lnTo>
                      <a:pt x="919" y="781"/>
                    </a:lnTo>
                    <a:lnTo>
                      <a:pt x="939" y="781"/>
                    </a:lnTo>
                    <a:lnTo>
                      <a:pt x="949" y="793"/>
                    </a:lnTo>
                    <a:lnTo>
                      <a:pt x="965" y="801"/>
                    </a:lnTo>
                    <a:lnTo>
                      <a:pt x="982" y="805"/>
                    </a:lnTo>
                    <a:lnTo>
                      <a:pt x="1005" y="806"/>
                    </a:lnTo>
                    <a:lnTo>
                      <a:pt x="1013" y="809"/>
                    </a:lnTo>
                    <a:lnTo>
                      <a:pt x="1030" y="794"/>
                    </a:lnTo>
                    <a:lnTo>
                      <a:pt x="1039" y="793"/>
                    </a:lnTo>
                    <a:lnTo>
                      <a:pt x="1047" y="784"/>
                    </a:lnTo>
                    <a:lnTo>
                      <a:pt x="1057" y="777"/>
                    </a:lnTo>
                    <a:lnTo>
                      <a:pt x="1067" y="762"/>
                    </a:lnTo>
                    <a:lnTo>
                      <a:pt x="1069" y="753"/>
                    </a:lnTo>
                    <a:lnTo>
                      <a:pt x="1081" y="749"/>
                    </a:lnTo>
                    <a:lnTo>
                      <a:pt x="1095" y="754"/>
                    </a:lnTo>
                    <a:lnTo>
                      <a:pt x="1107" y="752"/>
                    </a:lnTo>
                    <a:lnTo>
                      <a:pt x="1119" y="753"/>
                    </a:lnTo>
                    <a:lnTo>
                      <a:pt x="1140" y="747"/>
                    </a:lnTo>
                    <a:lnTo>
                      <a:pt x="1154" y="732"/>
                    </a:lnTo>
                    <a:lnTo>
                      <a:pt x="1160" y="727"/>
                    </a:lnTo>
                    <a:lnTo>
                      <a:pt x="1169" y="727"/>
                    </a:lnTo>
                    <a:lnTo>
                      <a:pt x="1176" y="719"/>
                    </a:lnTo>
                    <a:lnTo>
                      <a:pt x="1173" y="710"/>
                    </a:lnTo>
                    <a:lnTo>
                      <a:pt x="1175" y="702"/>
                    </a:lnTo>
                    <a:lnTo>
                      <a:pt x="1184" y="687"/>
                    </a:lnTo>
                    <a:lnTo>
                      <a:pt x="1194" y="673"/>
                    </a:lnTo>
                    <a:lnTo>
                      <a:pt x="1204" y="670"/>
                    </a:lnTo>
                    <a:lnTo>
                      <a:pt x="1209" y="665"/>
                    </a:lnTo>
                    <a:lnTo>
                      <a:pt x="1226" y="667"/>
                    </a:lnTo>
                    <a:lnTo>
                      <a:pt x="1243" y="667"/>
                    </a:lnTo>
                    <a:lnTo>
                      <a:pt x="1244" y="658"/>
                    </a:lnTo>
                    <a:lnTo>
                      <a:pt x="1247" y="652"/>
                    </a:lnTo>
                    <a:lnTo>
                      <a:pt x="1246" y="648"/>
                    </a:lnTo>
                    <a:lnTo>
                      <a:pt x="1256" y="645"/>
                    </a:lnTo>
                    <a:lnTo>
                      <a:pt x="1263" y="653"/>
                    </a:lnTo>
                    <a:lnTo>
                      <a:pt x="1273" y="650"/>
                    </a:lnTo>
                    <a:lnTo>
                      <a:pt x="1276" y="645"/>
                    </a:lnTo>
                    <a:lnTo>
                      <a:pt x="1284" y="643"/>
                    </a:lnTo>
                    <a:lnTo>
                      <a:pt x="1301" y="633"/>
                    </a:lnTo>
                    <a:lnTo>
                      <a:pt x="1317" y="637"/>
                    </a:lnTo>
                    <a:lnTo>
                      <a:pt x="1321" y="635"/>
                    </a:lnTo>
                    <a:lnTo>
                      <a:pt x="1330" y="638"/>
                    </a:lnTo>
                    <a:lnTo>
                      <a:pt x="1334" y="630"/>
                    </a:lnTo>
                    <a:lnTo>
                      <a:pt x="1338" y="634"/>
                    </a:lnTo>
                    <a:lnTo>
                      <a:pt x="1344" y="633"/>
                    </a:lnTo>
                    <a:lnTo>
                      <a:pt x="1351" y="642"/>
                    </a:lnTo>
                    <a:lnTo>
                      <a:pt x="1359" y="641"/>
                    </a:lnTo>
                    <a:lnTo>
                      <a:pt x="1366" y="645"/>
                    </a:lnTo>
                    <a:lnTo>
                      <a:pt x="1369" y="642"/>
                    </a:lnTo>
                    <a:lnTo>
                      <a:pt x="1383" y="643"/>
                    </a:lnTo>
                    <a:lnTo>
                      <a:pt x="1385" y="646"/>
                    </a:lnTo>
                    <a:lnTo>
                      <a:pt x="1400" y="636"/>
                    </a:lnTo>
                    <a:lnTo>
                      <a:pt x="1400" y="619"/>
                    </a:lnTo>
                    <a:lnTo>
                      <a:pt x="1396" y="617"/>
                    </a:lnTo>
                    <a:lnTo>
                      <a:pt x="1393" y="605"/>
                    </a:lnTo>
                    <a:lnTo>
                      <a:pt x="1387" y="593"/>
                    </a:lnTo>
                    <a:lnTo>
                      <a:pt x="1378" y="588"/>
                    </a:lnTo>
                    <a:lnTo>
                      <a:pt x="1377" y="582"/>
                    </a:lnTo>
                    <a:lnTo>
                      <a:pt x="1364" y="571"/>
                    </a:lnTo>
                    <a:lnTo>
                      <a:pt x="1365" y="567"/>
                    </a:lnTo>
                    <a:lnTo>
                      <a:pt x="1352" y="561"/>
                    </a:lnTo>
                    <a:lnTo>
                      <a:pt x="1351" y="550"/>
                    </a:lnTo>
                    <a:lnTo>
                      <a:pt x="1329" y="540"/>
                    </a:lnTo>
                    <a:lnTo>
                      <a:pt x="1317" y="519"/>
                    </a:lnTo>
                    <a:lnTo>
                      <a:pt x="1299" y="518"/>
                    </a:lnTo>
                    <a:lnTo>
                      <a:pt x="1293" y="514"/>
                    </a:lnTo>
                    <a:lnTo>
                      <a:pt x="1284" y="517"/>
                    </a:lnTo>
                    <a:lnTo>
                      <a:pt x="1270" y="517"/>
                    </a:lnTo>
                    <a:lnTo>
                      <a:pt x="1250" y="541"/>
                    </a:lnTo>
                    <a:lnTo>
                      <a:pt x="1243" y="552"/>
                    </a:lnTo>
                    <a:lnTo>
                      <a:pt x="1225" y="535"/>
                    </a:lnTo>
                    <a:lnTo>
                      <a:pt x="1212" y="528"/>
                    </a:lnTo>
                    <a:lnTo>
                      <a:pt x="1199" y="529"/>
                    </a:lnTo>
                    <a:lnTo>
                      <a:pt x="1186" y="534"/>
                    </a:lnTo>
                    <a:lnTo>
                      <a:pt x="1175" y="530"/>
                    </a:lnTo>
                    <a:lnTo>
                      <a:pt x="1165" y="536"/>
                    </a:lnTo>
                    <a:lnTo>
                      <a:pt x="1155" y="548"/>
                    </a:lnTo>
                    <a:lnTo>
                      <a:pt x="1132" y="526"/>
                    </a:lnTo>
                    <a:lnTo>
                      <a:pt x="1129" y="504"/>
                    </a:lnTo>
                    <a:lnTo>
                      <a:pt x="1147" y="495"/>
                    </a:lnTo>
                    <a:lnTo>
                      <a:pt x="1146" y="471"/>
                    </a:lnTo>
                    <a:lnTo>
                      <a:pt x="1163" y="443"/>
                    </a:lnTo>
                    <a:lnTo>
                      <a:pt x="1161" y="438"/>
                    </a:lnTo>
                    <a:lnTo>
                      <a:pt x="1202" y="346"/>
                    </a:lnTo>
                    <a:lnTo>
                      <a:pt x="1224" y="360"/>
                    </a:lnTo>
                    <a:lnTo>
                      <a:pt x="1237" y="366"/>
                    </a:lnTo>
                    <a:lnTo>
                      <a:pt x="1250" y="366"/>
                    </a:lnTo>
                    <a:lnTo>
                      <a:pt x="1270" y="377"/>
                    </a:lnTo>
                    <a:lnTo>
                      <a:pt x="1273" y="370"/>
                    </a:lnTo>
                    <a:lnTo>
                      <a:pt x="1286" y="368"/>
                    </a:lnTo>
                    <a:lnTo>
                      <a:pt x="1297" y="356"/>
                    </a:lnTo>
                    <a:lnTo>
                      <a:pt x="1311" y="347"/>
                    </a:lnTo>
                    <a:lnTo>
                      <a:pt x="1317" y="338"/>
                    </a:lnTo>
                    <a:lnTo>
                      <a:pt x="1338" y="332"/>
                    </a:lnTo>
                    <a:lnTo>
                      <a:pt x="1349" y="333"/>
                    </a:lnTo>
                    <a:lnTo>
                      <a:pt x="1358" y="324"/>
                    </a:lnTo>
                    <a:lnTo>
                      <a:pt x="1365" y="312"/>
                    </a:lnTo>
                    <a:lnTo>
                      <a:pt x="1362" y="310"/>
                    </a:lnTo>
                    <a:lnTo>
                      <a:pt x="1365" y="297"/>
                    </a:lnTo>
                    <a:lnTo>
                      <a:pt x="1353" y="297"/>
                    </a:lnTo>
                    <a:lnTo>
                      <a:pt x="1359" y="286"/>
                    </a:lnTo>
                    <a:lnTo>
                      <a:pt x="1360" y="273"/>
                    </a:lnTo>
                    <a:lnTo>
                      <a:pt x="1365" y="270"/>
                    </a:lnTo>
                    <a:lnTo>
                      <a:pt x="1374" y="257"/>
                    </a:lnTo>
                    <a:lnTo>
                      <a:pt x="1373" y="247"/>
                    </a:lnTo>
                    <a:lnTo>
                      <a:pt x="1380" y="236"/>
                    </a:lnTo>
                    <a:lnTo>
                      <a:pt x="1388" y="229"/>
                    </a:lnTo>
                    <a:lnTo>
                      <a:pt x="1391" y="217"/>
                    </a:lnTo>
                    <a:lnTo>
                      <a:pt x="1390" y="213"/>
                    </a:lnTo>
                    <a:lnTo>
                      <a:pt x="1397" y="205"/>
                    </a:lnTo>
                    <a:lnTo>
                      <a:pt x="1407" y="181"/>
                    </a:lnTo>
                    <a:lnTo>
                      <a:pt x="1410" y="167"/>
                    </a:lnTo>
                    <a:lnTo>
                      <a:pt x="1415" y="168"/>
                    </a:lnTo>
                    <a:lnTo>
                      <a:pt x="1429" y="152"/>
                    </a:lnTo>
                    <a:lnTo>
                      <a:pt x="1445" y="143"/>
                    </a:lnTo>
                    <a:lnTo>
                      <a:pt x="1447" y="132"/>
                    </a:lnTo>
                    <a:lnTo>
                      <a:pt x="1453" y="120"/>
                    </a:lnTo>
                    <a:lnTo>
                      <a:pt x="1451" y="111"/>
                    </a:lnTo>
                    <a:lnTo>
                      <a:pt x="1443" y="103"/>
                    </a:lnTo>
                    <a:lnTo>
                      <a:pt x="1447" y="93"/>
                    </a:lnTo>
                    <a:lnTo>
                      <a:pt x="1447" y="81"/>
                    </a:lnTo>
                    <a:lnTo>
                      <a:pt x="1432" y="71"/>
                    </a:lnTo>
                    <a:lnTo>
                      <a:pt x="1417" y="77"/>
                    </a:lnTo>
                    <a:lnTo>
                      <a:pt x="1410" y="77"/>
                    </a:lnTo>
                    <a:lnTo>
                      <a:pt x="1407" y="70"/>
                    </a:lnTo>
                    <a:lnTo>
                      <a:pt x="1407" y="57"/>
                    </a:lnTo>
                    <a:lnTo>
                      <a:pt x="1426" y="44"/>
                    </a:lnTo>
                    <a:lnTo>
                      <a:pt x="1432" y="33"/>
                    </a:lnTo>
                    <a:lnTo>
                      <a:pt x="1444" y="24"/>
                    </a:lnTo>
                    <a:lnTo>
                      <a:pt x="1455" y="7"/>
                    </a:lnTo>
                    <a:lnTo>
                      <a:pt x="1463" y="4"/>
                    </a:lnTo>
                    <a:lnTo>
                      <a:pt x="1474" y="6"/>
                    </a:lnTo>
                    <a:lnTo>
                      <a:pt x="1497" y="0"/>
                    </a:lnTo>
                    <a:lnTo>
                      <a:pt x="1508" y="10"/>
                    </a:lnTo>
                    <a:lnTo>
                      <a:pt x="1507" y="17"/>
                    </a:lnTo>
                    <a:lnTo>
                      <a:pt x="1512" y="20"/>
                    </a:lnTo>
                    <a:lnTo>
                      <a:pt x="1516" y="27"/>
                    </a:lnTo>
                    <a:lnTo>
                      <a:pt x="1510" y="35"/>
                    </a:lnTo>
                    <a:lnTo>
                      <a:pt x="1502" y="53"/>
                    </a:lnTo>
                    <a:lnTo>
                      <a:pt x="1489" y="67"/>
                    </a:lnTo>
                    <a:lnTo>
                      <a:pt x="1477" y="75"/>
                    </a:lnTo>
                    <a:lnTo>
                      <a:pt x="1486" y="78"/>
                    </a:lnTo>
                    <a:lnTo>
                      <a:pt x="1498" y="90"/>
                    </a:lnTo>
                    <a:lnTo>
                      <a:pt x="1506" y="91"/>
                    </a:lnTo>
                    <a:lnTo>
                      <a:pt x="1510" y="104"/>
                    </a:lnTo>
                    <a:lnTo>
                      <a:pt x="1518" y="107"/>
                    </a:lnTo>
                    <a:lnTo>
                      <a:pt x="1524" y="106"/>
                    </a:lnTo>
                    <a:lnTo>
                      <a:pt x="1536" y="86"/>
                    </a:lnTo>
                    <a:lnTo>
                      <a:pt x="1547" y="88"/>
                    </a:lnTo>
                    <a:lnTo>
                      <a:pt x="1549" y="94"/>
                    </a:lnTo>
                    <a:lnTo>
                      <a:pt x="1557" y="101"/>
                    </a:lnTo>
                    <a:lnTo>
                      <a:pt x="1557" y="106"/>
                    </a:lnTo>
                    <a:lnTo>
                      <a:pt x="1564" y="109"/>
                    </a:lnTo>
                    <a:lnTo>
                      <a:pt x="1574" y="109"/>
                    </a:lnTo>
                    <a:lnTo>
                      <a:pt x="1575" y="118"/>
                    </a:lnTo>
                    <a:lnTo>
                      <a:pt x="1566" y="122"/>
                    </a:lnTo>
                    <a:lnTo>
                      <a:pt x="1574" y="161"/>
                    </a:lnTo>
                    <a:lnTo>
                      <a:pt x="1582" y="179"/>
                    </a:lnTo>
                    <a:lnTo>
                      <a:pt x="1580" y="187"/>
                    </a:lnTo>
                    <a:lnTo>
                      <a:pt x="1587" y="196"/>
                    </a:lnTo>
                    <a:lnTo>
                      <a:pt x="1588" y="202"/>
                    </a:lnTo>
                    <a:lnTo>
                      <a:pt x="1607" y="209"/>
                    </a:lnTo>
                    <a:lnTo>
                      <a:pt x="1630" y="203"/>
                    </a:lnTo>
                    <a:lnTo>
                      <a:pt x="1633" y="195"/>
                    </a:lnTo>
                    <a:lnTo>
                      <a:pt x="1641" y="198"/>
                    </a:lnTo>
                    <a:lnTo>
                      <a:pt x="1646" y="205"/>
                    </a:lnTo>
                    <a:lnTo>
                      <a:pt x="1658" y="200"/>
                    </a:lnTo>
                    <a:lnTo>
                      <a:pt x="1665" y="200"/>
                    </a:lnTo>
                    <a:lnTo>
                      <a:pt x="1675" y="208"/>
                    </a:lnTo>
                    <a:lnTo>
                      <a:pt x="1681" y="197"/>
                    </a:lnTo>
                    <a:lnTo>
                      <a:pt x="1693" y="202"/>
                    </a:lnTo>
                    <a:lnTo>
                      <a:pt x="1699" y="196"/>
                    </a:lnTo>
                    <a:lnTo>
                      <a:pt x="1704" y="197"/>
                    </a:lnTo>
                    <a:lnTo>
                      <a:pt x="1709" y="191"/>
                    </a:lnTo>
                    <a:lnTo>
                      <a:pt x="1708" y="185"/>
                    </a:lnTo>
                    <a:lnTo>
                      <a:pt x="1715" y="182"/>
                    </a:lnTo>
                    <a:lnTo>
                      <a:pt x="1720" y="172"/>
                    </a:lnTo>
                    <a:lnTo>
                      <a:pt x="1734" y="173"/>
                    </a:lnTo>
                    <a:lnTo>
                      <a:pt x="1755" y="202"/>
                    </a:lnTo>
                    <a:lnTo>
                      <a:pt x="1759" y="212"/>
                    </a:lnTo>
                    <a:lnTo>
                      <a:pt x="1773" y="225"/>
                    </a:lnTo>
                    <a:lnTo>
                      <a:pt x="1778" y="237"/>
                    </a:lnTo>
                    <a:lnTo>
                      <a:pt x="1767" y="253"/>
                    </a:lnTo>
                    <a:lnTo>
                      <a:pt x="1759" y="259"/>
                    </a:lnTo>
                    <a:lnTo>
                      <a:pt x="1763" y="276"/>
                    </a:lnTo>
                    <a:lnTo>
                      <a:pt x="1751" y="289"/>
                    </a:lnTo>
                    <a:lnTo>
                      <a:pt x="1744" y="292"/>
                    </a:lnTo>
                    <a:lnTo>
                      <a:pt x="1744" y="301"/>
                    </a:lnTo>
                    <a:lnTo>
                      <a:pt x="1735" y="318"/>
                    </a:lnTo>
                    <a:lnTo>
                      <a:pt x="1729" y="319"/>
                    </a:lnTo>
                    <a:lnTo>
                      <a:pt x="1730" y="331"/>
                    </a:lnTo>
                    <a:lnTo>
                      <a:pt x="1725" y="340"/>
                    </a:lnTo>
                    <a:lnTo>
                      <a:pt x="1726" y="380"/>
                    </a:lnTo>
                    <a:lnTo>
                      <a:pt x="1729" y="383"/>
                    </a:lnTo>
                    <a:lnTo>
                      <a:pt x="1728" y="396"/>
                    </a:lnTo>
                    <a:lnTo>
                      <a:pt x="1726" y="408"/>
                    </a:lnTo>
                    <a:lnTo>
                      <a:pt x="1719" y="414"/>
                    </a:lnTo>
                    <a:lnTo>
                      <a:pt x="1706" y="409"/>
                    </a:lnTo>
                    <a:lnTo>
                      <a:pt x="1700" y="416"/>
                    </a:lnTo>
                    <a:lnTo>
                      <a:pt x="1701" y="422"/>
                    </a:lnTo>
                    <a:lnTo>
                      <a:pt x="1697" y="434"/>
                    </a:lnTo>
                    <a:lnTo>
                      <a:pt x="1690" y="442"/>
                    </a:lnTo>
                    <a:lnTo>
                      <a:pt x="1688" y="456"/>
                    </a:lnTo>
                    <a:lnTo>
                      <a:pt x="1683" y="468"/>
                    </a:lnTo>
                    <a:lnTo>
                      <a:pt x="1684" y="476"/>
                    </a:lnTo>
                    <a:lnTo>
                      <a:pt x="1682" y="484"/>
                    </a:lnTo>
                    <a:lnTo>
                      <a:pt x="1686" y="491"/>
                    </a:lnTo>
                    <a:lnTo>
                      <a:pt x="1680" y="502"/>
                    </a:lnTo>
                    <a:lnTo>
                      <a:pt x="1670" y="485"/>
                    </a:lnTo>
                    <a:lnTo>
                      <a:pt x="1670" y="472"/>
                    </a:lnTo>
                    <a:lnTo>
                      <a:pt x="1667" y="470"/>
                    </a:lnTo>
                    <a:lnTo>
                      <a:pt x="1655" y="479"/>
                    </a:lnTo>
                    <a:lnTo>
                      <a:pt x="1636" y="500"/>
                    </a:lnTo>
                    <a:lnTo>
                      <a:pt x="1625" y="515"/>
                    </a:lnTo>
                    <a:lnTo>
                      <a:pt x="1608" y="523"/>
                    </a:lnTo>
                    <a:lnTo>
                      <a:pt x="1602" y="535"/>
                    </a:lnTo>
                    <a:lnTo>
                      <a:pt x="1597" y="539"/>
                    </a:lnTo>
                    <a:lnTo>
                      <a:pt x="1578" y="550"/>
                    </a:lnTo>
                    <a:lnTo>
                      <a:pt x="1562" y="563"/>
                    </a:lnTo>
                    <a:lnTo>
                      <a:pt x="1558" y="573"/>
                    </a:lnTo>
                    <a:lnTo>
                      <a:pt x="1552" y="578"/>
                    </a:lnTo>
                    <a:lnTo>
                      <a:pt x="1560" y="591"/>
                    </a:lnTo>
                    <a:lnTo>
                      <a:pt x="1568" y="601"/>
                    </a:lnTo>
                    <a:lnTo>
                      <a:pt x="1579" y="605"/>
                    </a:lnTo>
                    <a:lnTo>
                      <a:pt x="1575" y="612"/>
                    </a:lnTo>
                    <a:lnTo>
                      <a:pt x="1583" y="614"/>
                    </a:lnTo>
                    <a:lnTo>
                      <a:pt x="1583" y="626"/>
                    </a:lnTo>
                    <a:lnTo>
                      <a:pt x="1589" y="635"/>
                    </a:lnTo>
                    <a:lnTo>
                      <a:pt x="1599" y="633"/>
                    </a:lnTo>
                    <a:lnTo>
                      <a:pt x="1603" y="623"/>
                    </a:lnTo>
                    <a:lnTo>
                      <a:pt x="1611" y="622"/>
                    </a:lnTo>
                    <a:lnTo>
                      <a:pt x="1612" y="614"/>
                    </a:lnTo>
                    <a:lnTo>
                      <a:pt x="1622" y="614"/>
                    </a:lnTo>
                    <a:lnTo>
                      <a:pt x="1618" y="624"/>
                    </a:lnTo>
                    <a:lnTo>
                      <a:pt x="1628" y="629"/>
                    </a:lnTo>
                    <a:lnTo>
                      <a:pt x="1626" y="638"/>
                    </a:lnTo>
                    <a:lnTo>
                      <a:pt x="1611" y="639"/>
                    </a:lnTo>
                    <a:lnTo>
                      <a:pt x="1600" y="645"/>
                    </a:lnTo>
                    <a:lnTo>
                      <a:pt x="1590" y="648"/>
                    </a:lnTo>
                    <a:lnTo>
                      <a:pt x="1590" y="662"/>
                    </a:lnTo>
                    <a:lnTo>
                      <a:pt x="1600" y="677"/>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57" name="Freeform 33"/>
              <p:cNvSpPr>
                <a:spLocks/>
              </p:cNvSpPr>
              <p:nvPr/>
            </p:nvSpPr>
            <p:spPr bwMode="auto">
              <a:xfrm>
                <a:off x="5315596" y="2980517"/>
                <a:ext cx="484712" cy="743381"/>
              </a:xfrm>
              <a:custGeom>
                <a:avLst/>
                <a:gdLst>
                  <a:gd name="T0" fmla="*/ 206 w 208"/>
                  <a:gd name="T1" fmla="*/ 125 h 319"/>
                  <a:gd name="T2" fmla="*/ 198 w 208"/>
                  <a:gd name="T3" fmla="*/ 130 h 319"/>
                  <a:gd name="T4" fmla="*/ 187 w 208"/>
                  <a:gd name="T5" fmla="*/ 139 h 319"/>
                  <a:gd name="T6" fmla="*/ 185 w 208"/>
                  <a:gd name="T7" fmla="*/ 147 h 319"/>
                  <a:gd name="T8" fmla="*/ 188 w 208"/>
                  <a:gd name="T9" fmla="*/ 173 h 319"/>
                  <a:gd name="T10" fmla="*/ 178 w 208"/>
                  <a:gd name="T11" fmla="*/ 173 h 319"/>
                  <a:gd name="T12" fmla="*/ 155 w 208"/>
                  <a:gd name="T13" fmla="*/ 173 h 319"/>
                  <a:gd name="T14" fmla="*/ 146 w 208"/>
                  <a:gd name="T15" fmla="*/ 181 h 319"/>
                  <a:gd name="T16" fmla="*/ 142 w 208"/>
                  <a:gd name="T17" fmla="*/ 189 h 319"/>
                  <a:gd name="T18" fmla="*/ 145 w 208"/>
                  <a:gd name="T19" fmla="*/ 204 h 319"/>
                  <a:gd name="T20" fmla="*/ 133 w 208"/>
                  <a:gd name="T21" fmla="*/ 214 h 319"/>
                  <a:gd name="T22" fmla="*/ 138 w 208"/>
                  <a:gd name="T23" fmla="*/ 226 h 319"/>
                  <a:gd name="T24" fmla="*/ 137 w 208"/>
                  <a:gd name="T25" fmla="*/ 240 h 319"/>
                  <a:gd name="T26" fmla="*/ 150 w 208"/>
                  <a:gd name="T27" fmla="*/ 243 h 319"/>
                  <a:gd name="T28" fmla="*/ 165 w 208"/>
                  <a:gd name="T29" fmla="*/ 254 h 319"/>
                  <a:gd name="T30" fmla="*/ 159 w 208"/>
                  <a:gd name="T31" fmla="*/ 269 h 319"/>
                  <a:gd name="T32" fmla="*/ 157 w 208"/>
                  <a:gd name="T33" fmla="*/ 283 h 319"/>
                  <a:gd name="T34" fmla="*/ 133 w 208"/>
                  <a:gd name="T35" fmla="*/ 285 h 319"/>
                  <a:gd name="T36" fmla="*/ 134 w 208"/>
                  <a:gd name="T37" fmla="*/ 297 h 319"/>
                  <a:gd name="T38" fmla="*/ 135 w 208"/>
                  <a:gd name="T39" fmla="*/ 313 h 319"/>
                  <a:gd name="T40" fmla="*/ 121 w 208"/>
                  <a:gd name="T41" fmla="*/ 310 h 319"/>
                  <a:gd name="T42" fmla="*/ 111 w 208"/>
                  <a:gd name="T43" fmla="*/ 303 h 319"/>
                  <a:gd name="T44" fmla="*/ 98 w 208"/>
                  <a:gd name="T45" fmla="*/ 297 h 319"/>
                  <a:gd name="T46" fmla="*/ 91 w 208"/>
                  <a:gd name="T47" fmla="*/ 282 h 319"/>
                  <a:gd name="T48" fmla="*/ 75 w 208"/>
                  <a:gd name="T49" fmla="*/ 282 h 319"/>
                  <a:gd name="T50" fmla="*/ 65 w 208"/>
                  <a:gd name="T51" fmla="*/ 270 h 319"/>
                  <a:gd name="T52" fmla="*/ 76 w 208"/>
                  <a:gd name="T53" fmla="*/ 250 h 319"/>
                  <a:gd name="T54" fmla="*/ 69 w 208"/>
                  <a:gd name="T55" fmla="*/ 233 h 319"/>
                  <a:gd name="T56" fmla="*/ 60 w 208"/>
                  <a:gd name="T57" fmla="*/ 220 h 319"/>
                  <a:gd name="T58" fmla="*/ 65 w 208"/>
                  <a:gd name="T59" fmla="*/ 201 h 319"/>
                  <a:gd name="T60" fmla="*/ 56 w 208"/>
                  <a:gd name="T61" fmla="*/ 192 h 319"/>
                  <a:gd name="T62" fmla="*/ 47 w 208"/>
                  <a:gd name="T63" fmla="*/ 183 h 319"/>
                  <a:gd name="T64" fmla="*/ 36 w 208"/>
                  <a:gd name="T65" fmla="*/ 168 h 319"/>
                  <a:gd name="T66" fmla="*/ 23 w 208"/>
                  <a:gd name="T67" fmla="*/ 169 h 319"/>
                  <a:gd name="T68" fmla="*/ 27 w 208"/>
                  <a:gd name="T69" fmla="*/ 158 h 319"/>
                  <a:gd name="T70" fmla="*/ 12 w 208"/>
                  <a:gd name="T71" fmla="*/ 150 h 319"/>
                  <a:gd name="T72" fmla="*/ 0 w 208"/>
                  <a:gd name="T73" fmla="*/ 152 h 319"/>
                  <a:gd name="T74" fmla="*/ 9 w 208"/>
                  <a:gd name="T75" fmla="*/ 145 h 319"/>
                  <a:gd name="T76" fmla="*/ 25 w 208"/>
                  <a:gd name="T77" fmla="*/ 145 h 319"/>
                  <a:gd name="T78" fmla="*/ 44 w 208"/>
                  <a:gd name="T79" fmla="*/ 142 h 319"/>
                  <a:gd name="T80" fmla="*/ 64 w 208"/>
                  <a:gd name="T81" fmla="*/ 130 h 319"/>
                  <a:gd name="T82" fmla="*/ 84 w 208"/>
                  <a:gd name="T83" fmla="*/ 124 h 319"/>
                  <a:gd name="T84" fmla="*/ 94 w 208"/>
                  <a:gd name="T85" fmla="*/ 117 h 319"/>
                  <a:gd name="T86" fmla="*/ 93 w 208"/>
                  <a:gd name="T87" fmla="*/ 100 h 319"/>
                  <a:gd name="T88" fmla="*/ 98 w 208"/>
                  <a:gd name="T89" fmla="*/ 86 h 319"/>
                  <a:gd name="T90" fmla="*/ 97 w 208"/>
                  <a:gd name="T91" fmla="*/ 58 h 319"/>
                  <a:gd name="T92" fmla="*/ 105 w 208"/>
                  <a:gd name="T93" fmla="*/ 40 h 319"/>
                  <a:gd name="T94" fmla="*/ 111 w 208"/>
                  <a:gd name="T95" fmla="*/ 30 h 319"/>
                  <a:gd name="T96" fmla="*/ 122 w 208"/>
                  <a:gd name="T97" fmla="*/ 18 h 319"/>
                  <a:gd name="T98" fmla="*/ 123 w 208"/>
                  <a:gd name="T99" fmla="*/ 8 h 319"/>
                  <a:gd name="T100" fmla="*/ 143 w 208"/>
                  <a:gd name="T101" fmla="*/ 0 h 319"/>
                  <a:gd name="T102" fmla="*/ 155 w 208"/>
                  <a:gd name="T103" fmla="*/ 10 h 319"/>
                  <a:gd name="T104" fmla="*/ 158 w 208"/>
                  <a:gd name="T105" fmla="*/ 21 h 319"/>
                  <a:gd name="T106" fmla="*/ 166 w 208"/>
                  <a:gd name="T107" fmla="*/ 32 h 319"/>
                  <a:gd name="T108" fmla="*/ 148 w 208"/>
                  <a:gd name="T109" fmla="*/ 54 h 319"/>
                  <a:gd name="T110" fmla="*/ 144 w 208"/>
                  <a:gd name="T111" fmla="*/ 73 h 319"/>
                  <a:gd name="T112" fmla="*/ 139 w 208"/>
                  <a:gd name="T113" fmla="*/ 86 h 319"/>
                  <a:gd name="T114" fmla="*/ 167 w 208"/>
                  <a:gd name="T115" fmla="*/ 97 h 319"/>
                  <a:gd name="T116" fmla="*/ 188 w 208"/>
                  <a:gd name="T117" fmla="*/ 100 h 319"/>
                  <a:gd name="T118" fmla="*/ 193 w 208"/>
                  <a:gd name="T119" fmla="*/ 111 h 319"/>
                  <a:gd name="T120" fmla="*/ 208 w 208"/>
                  <a:gd name="T121" fmla="*/ 11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319">
                    <a:moveTo>
                      <a:pt x="208" y="117"/>
                    </a:moveTo>
                    <a:lnTo>
                      <a:pt x="206" y="125"/>
                    </a:lnTo>
                    <a:lnTo>
                      <a:pt x="198" y="126"/>
                    </a:lnTo>
                    <a:lnTo>
                      <a:pt x="198" y="130"/>
                    </a:lnTo>
                    <a:lnTo>
                      <a:pt x="191" y="131"/>
                    </a:lnTo>
                    <a:lnTo>
                      <a:pt x="187" y="139"/>
                    </a:lnTo>
                    <a:lnTo>
                      <a:pt x="190" y="141"/>
                    </a:lnTo>
                    <a:lnTo>
                      <a:pt x="185" y="147"/>
                    </a:lnTo>
                    <a:lnTo>
                      <a:pt x="183" y="158"/>
                    </a:lnTo>
                    <a:lnTo>
                      <a:pt x="188" y="173"/>
                    </a:lnTo>
                    <a:lnTo>
                      <a:pt x="184" y="177"/>
                    </a:lnTo>
                    <a:lnTo>
                      <a:pt x="178" y="173"/>
                    </a:lnTo>
                    <a:lnTo>
                      <a:pt x="159" y="176"/>
                    </a:lnTo>
                    <a:lnTo>
                      <a:pt x="155" y="173"/>
                    </a:lnTo>
                    <a:lnTo>
                      <a:pt x="144" y="176"/>
                    </a:lnTo>
                    <a:lnTo>
                      <a:pt x="146" y="181"/>
                    </a:lnTo>
                    <a:lnTo>
                      <a:pt x="145" y="188"/>
                    </a:lnTo>
                    <a:lnTo>
                      <a:pt x="142" y="189"/>
                    </a:lnTo>
                    <a:lnTo>
                      <a:pt x="146" y="199"/>
                    </a:lnTo>
                    <a:lnTo>
                      <a:pt x="145" y="204"/>
                    </a:lnTo>
                    <a:lnTo>
                      <a:pt x="138" y="206"/>
                    </a:lnTo>
                    <a:lnTo>
                      <a:pt x="133" y="214"/>
                    </a:lnTo>
                    <a:lnTo>
                      <a:pt x="133" y="223"/>
                    </a:lnTo>
                    <a:lnTo>
                      <a:pt x="138" y="226"/>
                    </a:lnTo>
                    <a:lnTo>
                      <a:pt x="136" y="230"/>
                    </a:lnTo>
                    <a:lnTo>
                      <a:pt x="137" y="240"/>
                    </a:lnTo>
                    <a:lnTo>
                      <a:pt x="148" y="241"/>
                    </a:lnTo>
                    <a:lnTo>
                      <a:pt x="150" y="243"/>
                    </a:lnTo>
                    <a:lnTo>
                      <a:pt x="159" y="246"/>
                    </a:lnTo>
                    <a:lnTo>
                      <a:pt x="165" y="254"/>
                    </a:lnTo>
                    <a:lnTo>
                      <a:pt x="163" y="267"/>
                    </a:lnTo>
                    <a:lnTo>
                      <a:pt x="159" y="269"/>
                    </a:lnTo>
                    <a:lnTo>
                      <a:pt x="163" y="276"/>
                    </a:lnTo>
                    <a:lnTo>
                      <a:pt x="157" y="283"/>
                    </a:lnTo>
                    <a:lnTo>
                      <a:pt x="140" y="281"/>
                    </a:lnTo>
                    <a:lnTo>
                      <a:pt x="133" y="285"/>
                    </a:lnTo>
                    <a:lnTo>
                      <a:pt x="136" y="293"/>
                    </a:lnTo>
                    <a:lnTo>
                      <a:pt x="134" y="297"/>
                    </a:lnTo>
                    <a:lnTo>
                      <a:pt x="137" y="303"/>
                    </a:lnTo>
                    <a:lnTo>
                      <a:pt x="135" y="313"/>
                    </a:lnTo>
                    <a:lnTo>
                      <a:pt x="128" y="319"/>
                    </a:lnTo>
                    <a:lnTo>
                      <a:pt x="121" y="310"/>
                    </a:lnTo>
                    <a:lnTo>
                      <a:pt x="121" y="306"/>
                    </a:lnTo>
                    <a:lnTo>
                      <a:pt x="111" y="303"/>
                    </a:lnTo>
                    <a:lnTo>
                      <a:pt x="100" y="305"/>
                    </a:lnTo>
                    <a:lnTo>
                      <a:pt x="98" y="297"/>
                    </a:lnTo>
                    <a:lnTo>
                      <a:pt x="89" y="288"/>
                    </a:lnTo>
                    <a:lnTo>
                      <a:pt x="91" y="282"/>
                    </a:lnTo>
                    <a:lnTo>
                      <a:pt x="86" y="280"/>
                    </a:lnTo>
                    <a:lnTo>
                      <a:pt x="75" y="282"/>
                    </a:lnTo>
                    <a:lnTo>
                      <a:pt x="69" y="271"/>
                    </a:lnTo>
                    <a:lnTo>
                      <a:pt x="65" y="270"/>
                    </a:lnTo>
                    <a:lnTo>
                      <a:pt x="65" y="260"/>
                    </a:lnTo>
                    <a:lnTo>
                      <a:pt x="76" y="250"/>
                    </a:lnTo>
                    <a:lnTo>
                      <a:pt x="74" y="239"/>
                    </a:lnTo>
                    <a:lnTo>
                      <a:pt x="69" y="233"/>
                    </a:lnTo>
                    <a:lnTo>
                      <a:pt x="67" y="224"/>
                    </a:lnTo>
                    <a:lnTo>
                      <a:pt x="60" y="220"/>
                    </a:lnTo>
                    <a:lnTo>
                      <a:pt x="57" y="207"/>
                    </a:lnTo>
                    <a:lnTo>
                      <a:pt x="65" y="201"/>
                    </a:lnTo>
                    <a:lnTo>
                      <a:pt x="62" y="195"/>
                    </a:lnTo>
                    <a:lnTo>
                      <a:pt x="56" y="192"/>
                    </a:lnTo>
                    <a:lnTo>
                      <a:pt x="55" y="186"/>
                    </a:lnTo>
                    <a:lnTo>
                      <a:pt x="47" y="183"/>
                    </a:lnTo>
                    <a:lnTo>
                      <a:pt x="39" y="177"/>
                    </a:lnTo>
                    <a:lnTo>
                      <a:pt x="36" y="168"/>
                    </a:lnTo>
                    <a:lnTo>
                      <a:pt x="31" y="165"/>
                    </a:lnTo>
                    <a:lnTo>
                      <a:pt x="23" y="169"/>
                    </a:lnTo>
                    <a:lnTo>
                      <a:pt x="20" y="163"/>
                    </a:lnTo>
                    <a:lnTo>
                      <a:pt x="27" y="158"/>
                    </a:lnTo>
                    <a:lnTo>
                      <a:pt x="24" y="153"/>
                    </a:lnTo>
                    <a:lnTo>
                      <a:pt x="12" y="150"/>
                    </a:lnTo>
                    <a:lnTo>
                      <a:pt x="9" y="153"/>
                    </a:lnTo>
                    <a:lnTo>
                      <a:pt x="0" y="152"/>
                    </a:lnTo>
                    <a:lnTo>
                      <a:pt x="8" y="147"/>
                    </a:lnTo>
                    <a:lnTo>
                      <a:pt x="9" y="145"/>
                    </a:lnTo>
                    <a:lnTo>
                      <a:pt x="19" y="143"/>
                    </a:lnTo>
                    <a:lnTo>
                      <a:pt x="25" y="145"/>
                    </a:lnTo>
                    <a:lnTo>
                      <a:pt x="32" y="143"/>
                    </a:lnTo>
                    <a:lnTo>
                      <a:pt x="44" y="142"/>
                    </a:lnTo>
                    <a:lnTo>
                      <a:pt x="51" y="136"/>
                    </a:lnTo>
                    <a:lnTo>
                      <a:pt x="64" y="130"/>
                    </a:lnTo>
                    <a:lnTo>
                      <a:pt x="81" y="130"/>
                    </a:lnTo>
                    <a:lnTo>
                      <a:pt x="84" y="124"/>
                    </a:lnTo>
                    <a:lnTo>
                      <a:pt x="91" y="123"/>
                    </a:lnTo>
                    <a:lnTo>
                      <a:pt x="94" y="117"/>
                    </a:lnTo>
                    <a:lnTo>
                      <a:pt x="96" y="106"/>
                    </a:lnTo>
                    <a:lnTo>
                      <a:pt x="93" y="100"/>
                    </a:lnTo>
                    <a:lnTo>
                      <a:pt x="92" y="93"/>
                    </a:lnTo>
                    <a:lnTo>
                      <a:pt x="98" y="86"/>
                    </a:lnTo>
                    <a:lnTo>
                      <a:pt x="96" y="74"/>
                    </a:lnTo>
                    <a:lnTo>
                      <a:pt x="97" y="58"/>
                    </a:lnTo>
                    <a:lnTo>
                      <a:pt x="100" y="46"/>
                    </a:lnTo>
                    <a:lnTo>
                      <a:pt x="105" y="40"/>
                    </a:lnTo>
                    <a:lnTo>
                      <a:pt x="105" y="35"/>
                    </a:lnTo>
                    <a:lnTo>
                      <a:pt x="111" y="30"/>
                    </a:lnTo>
                    <a:lnTo>
                      <a:pt x="115" y="16"/>
                    </a:lnTo>
                    <a:lnTo>
                      <a:pt x="122" y="18"/>
                    </a:lnTo>
                    <a:lnTo>
                      <a:pt x="124" y="15"/>
                    </a:lnTo>
                    <a:lnTo>
                      <a:pt x="123" y="8"/>
                    </a:lnTo>
                    <a:lnTo>
                      <a:pt x="137" y="4"/>
                    </a:lnTo>
                    <a:lnTo>
                      <a:pt x="143" y="0"/>
                    </a:lnTo>
                    <a:lnTo>
                      <a:pt x="155" y="0"/>
                    </a:lnTo>
                    <a:lnTo>
                      <a:pt x="155" y="10"/>
                    </a:lnTo>
                    <a:lnTo>
                      <a:pt x="159" y="17"/>
                    </a:lnTo>
                    <a:lnTo>
                      <a:pt x="158" y="21"/>
                    </a:lnTo>
                    <a:lnTo>
                      <a:pt x="166" y="24"/>
                    </a:lnTo>
                    <a:lnTo>
                      <a:pt x="166" y="32"/>
                    </a:lnTo>
                    <a:lnTo>
                      <a:pt x="156" y="42"/>
                    </a:lnTo>
                    <a:lnTo>
                      <a:pt x="148" y="54"/>
                    </a:lnTo>
                    <a:lnTo>
                      <a:pt x="149" y="62"/>
                    </a:lnTo>
                    <a:lnTo>
                      <a:pt x="144" y="73"/>
                    </a:lnTo>
                    <a:lnTo>
                      <a:pt x="136" y="80"/>
                    </a:lnTo>
                    <a:lnTo>
                      <a:pt x="139" y="86"/>
                    </a:lnTo>
                    <a:lnTo>
                      <a:pt x="154" y="94"/>
                    </a:lnTo>
                    <a:lnTo>
                      <a:pt x="167" y="97"/>
                    </a:lnTo>
                    <a:lnTo>
                      <a:pt x="178" y="95"/>
                    </a:lnTo>
                    <a:lnTo>
                      <a:pt x="188" y="100"/>
                    </a:lnTo>
                    <a:lnTo>
                      <a:pt x="194" y="108"/>
                    </a:lnTo>
                    <a:lnTo>
                      <a:pt x="193" y="111"/>
                    </a:lnTo>
                    <a:lnTo>
                      <a:pt x="200" y="115"/>
                    </a:lnTo>
                    <a:lnTo>
                      <a:pt x="208" y="117"/>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58" name="Freeform 34"/>
              <p:cNvSpPr>
                <a:spLocks/>
              </p:cNvSpPr>
              <p:nvPr/>
            </p:nvSpPr>
            <p:spPr bwMode="auto">
              <a:xfrm>
                <a:off x="3185659" y="3010811"/>
                <a:ext cx="1957491" cy="1346941"/>
              </a:xfrm>
              <a:custGeom>
                <a:avLst/>
                <a:gdLst>
                  <a:gd name="T0" fmla="*/ 237 w 840"/>
                  <a:gd name="T1" fmla="*/ 24 h 578"/>
                  <a:gd name="T2" fmla="*/ 313 w 840"/>
                  <a:gd name="T3" fmla="*/ 60 h 578"/>
                  <a:gd name="T4" fmla="*/ 375 w 840"/>
                  <a:gd name="T5" fmla="*/ 71 h 578"/>
                  <a:gd name="T6" fmla="*/ 426 w 840"/>
                  <a:gd name="T7" fmla="*/ 74 h 578"/>
                  <a:gd name="T8" fmla="*/ 457 w 840"/>
                  <a:gd name="T9" fmla="*/ 47 h 578"/>
                  <a:gd name="T10" fmla="*/ 465 w 840"/>
                  <a:gd name="T11" fmla="*/ 8 h 578"/>
                  <a:gd name="T12" fmla="*/ 508 w 840"/>
                  <a:gd name="T13" fmla="*/ 15 h 578"/>
                  <a:gd name="T14" fmla="*/ 552 w 840"/>
                  <a:gd name="T15" fmla="*/ 13 h 578"/>
                  <a:gd name="T16" fmla="*/ 612 w 840"/>
                  <a:gd name="T17" fmla="*/ 38 h 578"/>
                  <a:gd name="T18" fmla="*/ 656 w 840"/>
                  <a:gd name="T19" fmla="*/ 62 h 578"/>
                  <a:gd name="T20" fmla="*/ 689 w 840"/>
                  <a:gd name="T21" fmla="*/ 85 h 578"/>
                  <a:gd name="T22" fmla="*/ 745 w 840"/>
                  <a:gd name="T23" fmla="*/ 120 h 578"/>
                  <a:gd name="T24" fmla="*/ 774 w 840"/>
                  <a:gd name="T25" fmla="*/ 125 h 578"/>
                  <a:gd name="T26" fmla="*/ 804 w 840"/>
                  <a:gd name="T27" fmla="*/ 165 h 578"/>
                  <a:gd name="T28" fmla="*/ 818 w 840"/>
                  <a:gd name="T29" fmla="*/ 201 h 578"/>
                  <a:gd name="T30" fmla="*/ 832 w 840"/>
                  <a:gd name="T31" fmla="*/ 260 h 578"/>
                  <a:gd name="T32" fmla="*/ 801 w 840"/>
                  <a:gd name="T33" fmla="*/ 291 h 578"/>
                  <a:gd name="T34" fmla="*/ 791 w 840"/>
                  <a:gd name="T35" fmla="*/ 319 h 578"/>
                  <a:gd name="T36" fmla="*/ 763 w 840"/>
                  <a:gd name="T37" fmla="*/ 351 h 578"/>
                  <a:gd name="T38" fmla="*/ 784 w 840"/>
                  <a:gd name="T39" fmla="*/ 378 h 578"/>
                  <a:gd name="T40" fmla="*/ 753 w 840"/>
                  <a:gd name="T41" fmla="*/ 390 h 578"/>
                  <a:gd name="T42" fmla="*/ 701 w 840"/>
                  <a:gd name="T43" fmla="*/ 376 h 578"/>
                  <a:gd name="T44" fmla="*/ 723 w 840"/>
                  <a:gd name="T45" fmla="*/ 423 h 578"/>
                  <a:gd name="T46" fmla="*/ 758 w 840"/>
                  <a:gd name="T47" fmla="*/ 435 h 578"/>
                  <a:gd name="T48" fmla="*/ 751 w 840"/>
                  <a:gd name="T49" fmla="*/ 464 h 578"/>
                  <a:gd name="T50" fmla="*/ 724 w 840"/>
                  <a:gd name="T51" fmla="*/ 480 h 578"/>
                  <a:gd name="T52" fmla="*/ 700 w 840"/>
                  <a:gd name="T53" fmla="*/ 497 h 578"/>
                  <a:gd name="T54" fmla="*/ 671 w 840"/>
                  <a:gd name="T55" fmla="*/ 493 h 578"/>
                  <a:gd name="T56" fmla="*/ 652 w 840"/>
                  <a:gd name="T57" fmla="*/ 476 h 578"/>
                  <a:gd name="T58" fmla="*/ 613 w 840"/>
                  <a:gd name="T59" fmla="*/ 480 h 578"/>
                  <a:gd name="T60" fmla="*/ 575 w 840"/>
                  <a:gd name="T61" fmla="*/ 451 h 578"/>
                  <a:gd name="T62" fmla="*/ 553 w 840"/>
                  <a:gd name="T63" fmla="*/ 408 h 578"/>
                  <a:gd name="T64" fmla="*/ 512 w 840"/>
                  <a:gd name="T65" fmla="*/ 407 h 578"/>
                  <a:gd name="T66" fmla="*/ 493 w 840"/>
                  <a:gd name="T67" fmla="*/ 421 h 578"/>
                  <a:gd name="T68" fmla="*/ 504 w 840"/>
                  <a:gd name="T69" fmla="*/ 452 h 578"/>
                  <a:gd name="T70" fmla="*/ 493 w 840"/>
                  <a:gd name="T71" fmla="*/ 494 h 578"/>
                  <a:gd name="T72" fmla="*/ 490 w 840"/>
                  <a:gd name="T73" fmla="*/ 509 h 578"/>
                  <a:gd name="T74" fmla="*/ 463 w 840"/>
                  <a:gd name="T75" fmla="*/ 540 h 578"/>
                  <a:gd name="T76" fmla="*/ 454 w 840"/>
                  <a:gd name="T77" fmla="*/ 569 h 578"/>
                  <a:gd name="T78" fmla="*/ 413 w 840"/>
                  <a:gd name="T79" fmla="*/ 558 h 578"/>
                  <a:gd name="T80" fmla="*/ 396 w 840"/>
                  <a:gd name="T81" fmla="*/ 566 h 578"/>
                  <a:gd name="T82" fmla="*/ 370 w 840"/>
                  <a:gd name="T83" fmla="*/ 534 h 578"/>
                  <a:gd name="T84" fmla="*/ 332 w 840"/>
                  <a:gd name="T85" fmla="*/ 510 h 578"/>
                  <a:gd name="T86" fmla="*/ 294 w 840"/>
                  <a:gd name="T87" fmla="*/ 508 h 578"/>
                  <a:gd name="T88" fmla="*/ 252 w 840"/>
                  <a:gd name="T89" fmla="*/ 510 h 578"/>
                  <a:gd name="T90" fmla="*/ 211 w 840"/>
                  <a:gd name="T91" fmla="*/ 494 h 578"/>
                  <a:gd name="T92" fmla="*/ 171 w 840"/>
                  <a:gd name="T93" fmla="*/ 490 h 578"/>
                  <a:gd name="T94" fmla="*/ 126 w 840"/>
                  <a:gd name="T95" fmla="*/ 464 h 578"/>
                  <a:gd name="T96" fmla="*/ 88 w 840"/>
                  <a:gd name="T97" fmla="*/ 464 h 578"/>
                  <a:gd name="T98" fmla="*/ 47 w 840"/>
                  <a:gd name="T99" fmla="*/ 432 h 578"/>
                  <a:gd name="T100" fmla="*/ 14 w 840"/>
                  <a:gd name="T101" fmla="*/ 395 h 578"/>
                  <a:gd name="T102" fmla="*/ 24 w 840"/>
                  <a:gd name="T103" fmla="*/ 358 h 578"/>
                  <a:gd name="T104" fmla="*/ 17 w 840"/>
                  <a:gd name="T105" fmla="*/ 330 h 578"/>
                  <a:gd name="T106" fmla="*/ 5 w 840"/>
                  <a:gd name="T107" fmla="*/ 296 h 578"/>
                  <a:gd name="T108" fmla="*/ 8 w 840"/>
                  <a:gd name="T109" fmla="*/ 259 h 578"/>
                  <a:gd name="T110" fmla="*/ 33 w 840"/>
                  <a:gd name="T111" fmla="*/ 242 h 578"/>
                  <a:gd name="T112" fmla="*/ 87 w 840"/>
                  <a:gd name="T113" fmla="*/ 247 h 578"/>
                  <a:gd name="T114" fmla="*/ 99 w 840"/>
                  <a:gd name="T115" fmla="*/ 207 h 578"/>
                  <a:gd name="T116" fmla="*/ 116 w 840"/>
                  <a:gd name="T117" fmla="*/ 170 h 578"/>
                  <a:gd name="T118" fmla="*/ 89 w 840"/>
                  <a:gd name="T119" fmla="*/ 127 h 578"/>
                  <a:gd name="T120" fmla="*/ 56 w 840"/>
                  <a:gd name="T121" fmla="*/ 84 h 578"/>
                  <a:gd name="T122" fmla="*/ 82 w 840"/>
                  <a:gd name="T123" fmla="*/ 42 h 578"/>
                  <a:gd name="T124" fmla="*/ 173 w 840"/>
                  <a:gd name="T125" fmla="*/ 16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0" h="578">
                    <a:moveTo>
                      <a:pt x="217" y="2"/>
                    </a:moveTo>
                    <a:lnTo>
                      <a:pt x="218" y="4"/>
                    </a:lnTo>
                    <a:lnTo>
                      <a:pt x="229" y="4"/>
                    </a:lnTo>
                    <a:lnTo>
                      <a:pt x="232" y="12"/>
                    </a:lnTo>
                    <a:lnTo>
                      <a:pt x="231" y="21"/>
                    </a:lnTo>
                    <a:lnTo>
                      <a:pt x="237" y="24"/>
                    </a:lnTo>
                    <a:lnTo>
                      <a:pt x="264" y="21"/>
                    </a:lnTo>
                    <a:lnTo>
                      <a:pt x="271" y="27"/>
                    </a:lnTo>
                    <a:lnTo>
                      <a:pt x="267" y="34"/>
                    </a:lnTo>
                    <a:lnTo>
                      <a:pt x="273" y="39"/>
                    </a:lnTo>
                    <a:lnTo>
                      <a:pt x="305" y="35"/>
                    </a:lnTo>
                    <a:lnTo>
                      <a:pt x="313" y="60"/>
                    </a:lnTo>
                    <a:lnTo>
                      <a:pt x="314" y="66"/>
                    </a:lnTo>
                    <a:lnTo>
                      <a:pt x="334" y="64"/>
                    </a:lnTo>
                    <a:lnTo>
                      <a:pt x="339" y="61"/>
                    </a:lnTo>
                    <a:lnTo>
                      <a:pt x="350" y="63"/>
                    </a:lnTo>
                    <a:lnTo>
                      <a:pt x="356" y="69"/>
                    </a:lnTo>
                    <a:lnTo>
                      <a:pt x="375" y="71"/>
                    </a:lnTo>
                    <a:lnTo>
                      <a:pt x="387" y="63"/>
                    </a:lnTo>
                    <a:lnTo>
                      <a:pt x="395" y="67"/>
                    </a:lnTo>
                    <a:lnTo>
                      <a:pt x="404" y="78"/>
                    </a:lnTo>
                    <a:lnTo>
                      <a:pt x="418" y="82"/>
                    </a:lnTo>
                    <a:lnTo>
                      <a:pt x="425" y="82"/>
                    </a:lnTo>
                    <a:lnTo>
                      <a:pt x="426" y="74"/>
                    </a:lnTo>
                    <a:lnTo>
                      <a:pt x="432" y="72"/>
                    </a:lnTo>
                    <a:lnTo>
                      <a:pt x="447" y="76"/>
                    </a:lnTo>
                    <a:lnTo>
                      <a:pt x="444" y="66"/>
                    </a:lnTo>
                    <a:lnTo>
                      <a:pt x="448" y="61"/>
                    </a:lnTo>
                    <a:lnTo>
                      <a:pt x="448" y="54"/>
                    </a:lnTo>
                    <a:lnTo>
                      <a:pt x="457" y="47"/>
                    </a:lnTo>
                    <a:lnTo>
                      <a:pt x="464" y="50"/>
                    </a:lnTo>
                    <a:lnTo>
                      <a:pt x="470" y="47"/>
                    </a:lnTo>
                    <a:lnTo>
                      <a:pt x="466" y="32"/>
                    </a:lnTo>
                    <a:lnTo>
                      <a:pt x="466" y="24"/>
                    </a:lnTo>
                    <a:lnTo>
                      <a:pt x="463" y="23"/>
                    </a:lnTo>
                    <a:lnTo>
                      <a:pt x="465" y="8"/>
                    </a:lnTo>
                    <a:lnTo>
                      <a:pt x="467" y="5"/>
                    </a:lnTo>
                    <a:lnTo>
                      <a:pt x="464" y="0"/>
                    </a:lnTo>
                    <a:lnTo>
                      <a:pt x="480" y="0"/>
                    </a:lnTo>
                    <a:lnTo>
                      <a:pt x="491" y="4"/>
                    </a:lnTo>
                    <a:lnTo>
                      <a:pt x="497" y="9"/>
                    </a:lnTo>
                    <a:lnTo>
                      <a:pt x="508" y="15"/>
                    </a:lnTo>
                    <a:lnTo>
                      <a:pt x="509" y="18"/>
                    </a:lnTo>
                    <a:lnTo>
                      <a:pt x="517" y="21"/>
                    </a:lnTo>
                    <a:lnTo>
                      <a:pt x="533" y="32"/>
                    </a:lnTo>
                    <a:lnTo>
                      <a:pt x="545" y="18"/>
                    </a:lnTo>
                    <a:lnTo>
                      <a:pt x="545" y="13"/>
                    </a:lnTo>
                    <a:lnTo>
                      <a:pt x="552" y="13"/>
                    </a:lnTo>
                    <a:lnTo>
                      <a:pt x="556" y="19"/>
                    </a:lnTo>
                    <a:lnTo>
                      <a:pt x="564" y="21"/>
                    </a:lnTo>
                    <a:lnTo>
                      <a:pt x="574" y="9"/>
                    </a:lnTo>
                    <a:lnTo>
                      <a:pt x="578" y="9"/>
                    </a:lnTo>
                    <a:lnTo>
                      <a:pt x="603" y="32"/>
                    </a:lnTo>
                    <a:lnTo>
                      <a:pt x="612" y="38"/>
                    </a:lnTo>
                    <a:lnTo>
                      <a:pt x="617" y="47"/>
                    </a:lnTo>
                    <a:lnTo>
                      <a:pt x="630" y="59"/>
                    </a:lnTo>
                    <a:lnTo>
                      <a:pt x="641" y="65"/>
                    </a:lnTo>
                    <a:lnTo>
                      <a:pt x="655" y="72"/>
                    </a:lnTo>
                    <a:lnTo>
                      <a:pt x="661" y="68"/>
                    </a:lnTo>
                    <a:lnTo>
                      <a:pt x="656" y="62"/>
                    </a:lnTo>
                    <a:lnTo>
                      <a:pt x="657" y="56"/>
                    </a:lnTo>
                    <a:lnTo>
                      <a:pt x="665" y="59"/>
                    </a:lnTo>
                    <a:lnTo>
                      <a:pt x="667" y="65"/>
                    </a:lnTo>
                    <a:lnTo>
                      <a:pt x="679" y="73"/>
                    </a:lnTo>
                    <a:lnTo>
                      <a:pt x="687" y="75"/>
                    </a:lnTo>
                    <a:lnTo>
                      <a:pt x="689" y="85"/>
                    </a:lnTo>
                    <a:lnTo>
                      <a:pt x="710" y="93"/>
                    </a:lnTo>
                    <a:lnTo>
                      <a:pt x="719" y="99"/>
                    </a:lnTo>
                    <a:lnTo>
                      <a:pt x="723" y="105"/>
                    </a:lnTo>
                    <a:lnTo>
                      <a:pt x="729" y="107"/>
                    </a:lnTo>
                    <a:lnTo>
                      <a:pt x="741" y="115"/>
                    </a:lnTo>
                    <a:lnTo>
                      <a:pt x="745" y="120"/>
                    </a:lnTo>
                    <a:lnTo>
                      <a:pt x="756" y="126"/>
                    </a:lnTo>
                    <a:lnTo>
                      <a:pt x="763" y="132"/>
                    </a:lnTo>
                    <a:lnTo>
                      <a:pt x="765" y="123"/>
                    </a:lnTo>
                    <a:lnTo>
                      <a:pt x="770" y="116"/>
                    </a:lnTo>
                    <a:lnTo>
                      <a:pt x="773" y="118"/>
                    </a:lnTo>
                    <a:lnTo>
                      <a:pt x="774" y="125"/>
                    </a:lnTo>
                    <a:lnTo>
                      <a:pt x="778" y="126"/>
                    </a:lnTo>
                    <a:lnTo>
                      <a:pt x="775" y="134"/>
                    </a:lnTo>
                    <a:lnTo>
                      <a:pt x="781" y="136"/>
                    </a:lnTo>
                    <a:lnTo>
                      <a:pt x="795" y="146"/>
                    </a:lnTo>
                    <a:lnTo>
                      <a:pt x="810" y="160"/>
                    </a:lnTo>
                    <a:lnTo>
                      <a:pt x="804" y="165"/>
                    </a:lnTo>
                    <a:lnTo>
                      <a:pt x="803" y="175"/>
                    </a:lnTo>
                    <a:lnTo>
                      <a:pt x="808" y="178"/>
                    </a:lnTo>
                    <a:lnTo>
                      <a:pt x="819" y="189"/>
                    </a:lnTo>
                    <a:lnTo>
                      <a:pt x="811" y="193"/>
                    </a:lnTo>
                    <a:lnTo>
                      <a:pt x="813" y="199"/>
                    </a:lnTo>
                    <a:lnTo>
                      <a:pt x="818" y="201"/>
                    </a:lnTo>
                    <a:lnTo>
                      <a:pt x="825" y="221"/>
                    </a:lnTo>
                    <a:lnTo>
                      <a:pt x="840" y="232"/>
                    </a:lnTo>
                    <a:lnTo>
                      <a:pt x="835" y="233"/>
                    </a:lnTo>
                    <a:lnTo>
                      <a:pt x="832" y="240"/>
                    </a:lnTo>
                    <a:lnTo>
                      <a:pt x="833" y="245"/>
                    </a:lnTo>
                    <a:lnTo>
                      <a:pt x="832" y="260"/>
                    </a:lnTo>
                    <a:lnTo>
                      <a:pt x="821" y="259"/>
                    </a:lnTo>
                    <a:lnTo>
                      <a:pt x="816" y="266"/>
                    </a:lnTo>
                    <a:lnTo>
                      <a:pt x="821" y="278"/>
                    </a:lnTo>
                    <a:lnTo>
                      <a:pt x="819" y="284"/>
                    </a:lnTo>
                    <a:lnTo>
                      <a:pt x="807" y="281"/>
                    </a:lnTo>
                    <a:lnTo>
                      <a:pt x="801" y="291"/>
                    </a:lnTo>
                    <a:lnTo>
                      <a:pt x="793" y="291"/>
                    </a:lnTo>
                    <a:lnTo>
                      <a:pt x="791" y="301"/>
                    </a:lnTo>
                    <a:lnTo>
                      <a:pt x="795" y="302"/>
                    </a:lnTo>
                    <a:lnTo>
                      <a:pt x="798" y="310"/>
                    </a:lnTo>
                    <a:lnTo>
                      <a:pt x="796" y="311"/>
                    </a:lnTo>
                    <a:lnTo>
                      <a:pt x="791" y="319"/>
                    </a:lnTo>
                    <a:lnTo>
                      <a:pt x="782" y="323"/>
                    </a:lnTo>
                    <a:lnTo>
                      <a:pt x="778" y="328"/>
                    </a:lnTo>
                    <a:lnTo>
                      <a:pt x="769" y="333"/>
                    </a:lnTo>
                    <a:lnTo>
                      <a:pt x="769" y="343"/>
                    </a:lnTo>
                    <a:lnTo>
                      <a:pt x="757" y="346"/>
                    </a:lnTo>
                    <a:lnTo>
                      <a:pt x="763" y="351"/>
                    </a:lnTo>
                    <a:lnTo>
                      <a:pt x="769" y="348"/>
                    </a:lnTo>
                    <a:lnTo>
                      <a:pt x="769" y="354"/>
                    </a:lnTo>
                    <a:lnTo>
                      <a:pt x="774" y="358"/>
                    </a:lnTo>
                    <a:lnTo>
                      <a:pt x="783" y="360"/>
                    </a:lnTo>
                    <a:lnTo>
                      <a:pt x="786" y="372"/>
                    </a:lnTo>
                    <a:lnTo>
                      <a:pt x="784" y="378"/>
                    </a:lnTo>
                    <a:lnTo>
                      <a:pt x="778" y="377"/>
                    </a:lnTo>
                    <a:lnTo>
                      <a:pt x="777" y="382"/>
                    </a:lnTo>
                    <a:lnTo>
                      <a:pt x="768" y="389"/>
                    </a:lnTo>
                    <a:lnTo>
                      <a:pt x="760" y="390"/>
                    </a:lnTo>
                    <a:lnTo>
                      <a:pt x="758" y="393"/>
                    </a:lnTo>
                    <a:lnTo>
                      <a:pt x="753" y="390"/>
                    </a:lnTo>
                    <a:lnTo>
                      <a:pt x="751" y="385"/>
                    </a:lnTo>
                    <a:lnTo>
                      <a:pt x="743" y="384"/>
                    </a:lnTo>
                    <a:lnTo>
                      <a:pt x="728" y="376"/>
                    </a:lnTo>
                    <a:lnTo>
                      <a:pt x="715" y="374"/>
                    </a:lnTo>
                    <a:lnTo>
                      <a:pt x="707" y="370"/>
                    </a:lnTo>
                    <a:lnTo>
                      <a:pt x="701" y="376"/>
                    </a:lnTo>
                    <a:lnTo>
                      <a:pt x="698" y="384"/>
                    </a:lnTo>
                    <a:lnTo>
                      <a:pt x="701" y="387"/>
                    </a:lnTo>
                    <a:lnTo>
                      <a:pt x="712" y="406"/>
                    </a:lnTo>
                    <a:lnTo>
                      <a:pt x="722" y="410"/>
                    </a:lnTo>
                    <a:lnTo>
                      <a:pt x="725" y="414"/>
                    </a:lnTo>
                    <a:lnTo>
                      <a:pt x="723" y="423"/>
                    </a:lnTo>
                    <a:lnTo>
                      <a:pt x="737" y="425"/>
                    </a:lnTo>
                    <a:lnTo>
                      <a:pt x="743" y="421"/>
                    </a:lnTo>
                    <a:lnTo>
                      <a:pt x="746" y="421"/>
                    </a:lnTo>
                    <a:lnTo>
                      <a:pt x="751" y="427"/>
                    </a:lnTo>
                    <a:lnTo>
                      <a:pt x="751" y="435"/>
                    </a:lnTo>
                    <a:lnTo>
                      <a:pt x="758" y="435"/>
                    </a:lnTo>
                    <a:lnTo>
                      <a:pt x="760" y="432"/>
                    </a:lnTo>
                    <a:lnTo>
                      <a:pt x="760" y="439"/>
                    </a:lnTo>
                    <a:lnTo>
                      <a:pt x="756" y="439"/>
                    </a:lnTo>
                    <a:lnTo>
                      <a:pt x="752" y="448"/>
                    </a:lnTo>
                    <a:lnTo>
                      <a:pt x="758" y="452"/>
                    </a:lnTo>
                    <a:lnTo>
                      <a:pt x="751" y="464"/>
                    </a:lnTo>
                    <a:lnTo>
                      <a:pt x="742" y="456"/>
                    </a:lnTo>
                    <a:lnTo>
                      <a:pt x="734" y="457"/>
                    </a:lnTo>
                    <a:lnTo>
                      <a:pt x="723" y="460"/>
                    </a:lnTo>
                    <a:lnTo>
                      <a:pt x="720" y="469"/>
                    </a:lnTo>
                    <a:lnTo>
                      <a:pt x="720" y="479"/>
                    </a:lnTo>
                    <a:lnTo>
                      <a:pt x="724" y="480"/>
                    </a:lnTo>
                    <a:lnTo>
                      <a:pt x="727" y="486"/>
                    </a:lnTo>
                    <a:lnTo>
                      <a:pt x="726" y="493"/>
                    </a:lnTo>
                    <a:lnTo>
                      <a:pt x="722" y="497"/>
                    </a:lnTo>
                    <a:lnTo>
                      <a:pt x="717" y="496"/>
                    </a:lnTo>
                    <a:lnTo>
                      <a:pt x="708" y="501"/>
                    </a:lnTo>
                    <a:lnTo>
                      <a:pt x="700" y="497"/>
                    </a:lnTo>
                    <a:lnTo>
                      <a:pt x="692" y="500"/>
                    </a:lnTo>
                    <a:lnTo>
                      <a:pt x="691" y="507"/>
                    </a:lnTo>
                    <a:lnTo>
                      <a:pt x="684" y="503"/>
                    </a:lnTo>
                    <a:lnTo>
                      <a:pt x="680" y="495"/>
                    </a:lnTo>
                    <a:lnTo>
                      <a:pt x="675" y="490"/>
                    </a:lnTo>
                    <a:lnTo>
                      <a:pt x="671" y="493"/>
                    </a:lnTo>
                    <a:lnTo>
                      <a:pt x="667" y="491"/>
                    </a:lnTo>
                    <a:lnTo>
                      <a:pt x="665" y="498"/>
                    </a:lnTo>
                    <a:lnTo>
                      <a:pt x="658" y="499"/>
                    </a:lnTo>
                    <a:lnTo>
                      <a:pt x="660" y="493"/>
                    </a:lnTo>
                    <a:lnTo>
                      <a:pt x="658" y="484"/>
                    </a:lnTo>
                    <a:lnTo>
                      <a:pt x="652" y="476"/>
                    </a:lnTo>
                    <a:lnTo>
                      <a:pt x="637" y="476"/>
                    </a:lnTo>
                    <a:lnTo>
                      <a:pt x="638" y="481"/>
                    </a:lnTo>
                    <a:lnTo>
                      <a:pt x="636" y="489"/>
                    </a:lnTo>
                    <a:lnTo>
                      <a:pt x="627" y="488"/>
                    </a:lnTo>
                    <a:lnTo>
                      <a:pt x="623" y="484"/>
                    </a:lnTo>
                    <a:lnTo>
                      <a:pt x="613" y="480"/>
                    </a:lnTo>
                    <a:lnTo>
                      <a:pt x="606" y="481"/>
                    </a:lnTo>
                    <a:lnTo>
                      <a:pt x="604" y="473"/>
                    </a:lnTo>
                    <a:lnTo>
                      <a:pt x="600" y="469"/>
                    </a:lnTo>
                    <a:lnTo>
                      <a:pt x="584" y="463"/>
                    </a:lnTo>
                    <a:lnTo>
                      <a:pt x="579" y="460"/>
                    </a:lnTo>
                    <a:lnTo>
                      <a:pt x="575" y="451"/>
                    </a:lnTo>
                    <a:lnTo>
                      <a:pt x="576" y="446"/>
                    </a:lnTo>
                    <a:lnTo>
                      <a:pt x="573" y="442"/>
                    </a:lnTo>
                    <a:lnTo>
                      <a:pt x="573" y="435"/>
                    </a:lnTo>
                    <a:lnTo>
                      <a:pt x="568" y="432"/>
                    </a:lnTo>
                    <a:lnTo>
                      <a:pt x="565" y="419"/>
                    </a:lnTo>
                    <a:lnTo>
                      <a:pt x="553" y="408"/>
                    </a:lnTo>
                    <a:lnTo>
                      <a:pt x="543" y="410"/>
                    </a:lnTo>
                    <a:lnTo>
                      <a:pt x="544" y="405"/>
                    </a:lnTo>
                    <a:lnTo>
                      <a:pt x="529" y="402"/>
                    </a:lnTo>
                    <a:lnTo>
                      <a:pt x="524" y="403"/>
                    </a:lnTo>
                    <a:lnTo>
                      <a:pt x="517" y="409"/>
                    </a:lnTo>
                    <a:lnTo>
                      <a:pt x="512" y="407"/>
                    </a:lnTo>
                    <a:lnTo>
                      <a:pt x="514" y="400"/>
                    </a:lnTo>
                    <a:lnTo>
                      <a:pt x="507" y="397"/>
                    </a:lnTo>
                    <a:lnTo>
                      <a:pt x="505" y="404"/>
                    </a:lnTo>
                    <a:lnTo>
                      <a:pt x="490" y="407"/>
                    </a:lnTo>
                    <a:lnTo>
                      <a:pt x="489" y="412"/>
                    </a:lnTo>
                    <a:lnTo>
                      <a:pt x="493" y="421"/>
                    </a:lnTo>
                    <a:lnTo>
                      <a:pt x="491" y="426"/>
                    </a:lnTo>
                    <a:lnTo>
                      <a:pt x="498" y="429"/>
                    </a:lnTo>
                    <a:lnTo>
                      <a:pt x="500" y="438"/>
                    </a:lnTo>
                    <a:lnTo>
                      <a:pt x="514" y="441"/>
                    </a:lnTo>
                    <a:lnTo>
                      <a:pt x="504" y="447"/>
                    </a:lnTo>
                    <a:lnTo>
                      <a:pt x="504" y="452"/>
                    </a:lnTo>
                    <a:lnTo>
                      <a:pt x="496" y="461"/>
                    </a:lnTo>
                    <a:lnTo>
                      <a:pt x="500" y="469"/>
                    </a:lnTo>
                    <a:lnTo>
                      <a:pt x="498" y="473"/>
                    </a:lnTo>
                    <a:lnTo>
                      <a:pt x="489" y="475"/>
                    </a:lnTo>
                    <a:lnTo>
                      <a:pt x="488" y="480"/>
                    </a:lnTo>
                    <a:lnTo>
                      <a:pt x="493" y="494"/>
                    </a:lnTo>
                    <a:lnTo>
                      <a:pt x="500" y="500"/>
                    </a:lnTo>
                    <a:lnTo>
                      <a:pt x="504" y="501"/>
                    </a:lnTo>
                    <a:lnTo>
                      <a:pt x="511" y="507"/>
                    </a:lnTo>
                    <a:lnTo>
                      <a:pt x="506" y="510"/>
                    </a:lnTo>
                    <a:lnTo>
                      <a:pt x="496" y="508"/>
                    </a:lnTo>
                    <a:lnTo>
                      <a:pt x="490" y="509"/>
                    </a:lnTo>
                    <a:lnTo>
                      <a:pt x="492" y="522"/>
                    </a:lnTo>
                    <a:lnTo>
                      <a:pt x="484" y="525"/>
                    </a:lnTo>
                    <a:lnTo>
                      <a:pt x="482" y="532"/>
                    </a:lnTo>
                    <a:lnTo>
                      <a:pt x="485" y="539"/>
                    </a:lnTo>
                    <a:lnTo>
                      <a:pt x="476" y="543"/>
                    </a:lnTo>
                    <a:lnTo>
                      <a:pt x="463" y="540"/>
                    </a:lnTo>
                    <a:lnTo>
                      <a:pt x="458" y="547"/>
                    </a:lnTo>
                    <a:lnTo>
                      <a:pt x="450" y="545"/>
                    </a:lnTo>
                    <a:lnTo>
                      <a:pt x="454" y="553"/>
                    </a:lnTo>
                    <a:lnTo>
                      <a:pt x="452" y="558"/>
                    </a:lnTo>
                    <a:lnTo>
                      <a:pt x="456" y="565"/>
                    </a:lnTo>
                    <a:lnTo>
                      <a:pt x="454" y="569"/>
                    </a:lnTo>
                    <a:lnTo>
                      <a:pt x="447" y="565"/>
                    </a:lnTo>
                    <a:lnTo>
                      <a:pt x="440" y="566"/>
                    </a:lnTo>
                    <a:lnTo>
                      <a:pt x="432" y="560"/>
                    </a:lnTo>
                    <a:lnTo>
                      <a:pt x="424" y="549"/>
                    </a:lnTo>
                    <a:lnTo>
                      <a:pt x="417" y="553"/>
                    </a:lnTo>
                    <a:lnTo>
                      <a:pt x="413" y="558"/>
                    </a:lnTo>
                    <a:lnTo>
                      <a:pt x="419" y="563"/>
                    </a:lnTo>
                    <a:lnTo>
                      <a:pt x="420" y="577"/>
                    </a:lnTo>
                    <a:lnTo>
                      <a:pt x="417" y="578"/>
                    </a:lnTo>
                    <a:lnTo>
                      <a:pt x="413" y="567"/>
                    </a:lnTo>
                    <a:lnTo>
                      <a:pt x="408" y="565"/>
                    </a:lnTo>
                    <a:lnTo>
                      <a:pt x="396" y="566"/>
                    </a:lnTo>
                    <a:lnTo>
                      <a:pt x="382" y="561"/>
                    </a:lnTo>
                    <a:lnTo>
                      <a:pt x="375" y="563"/>
                    </a:lnTo>
                    <a:lnTo>
                      <a:pt x="372" y="560"/>
                    </a:lnTo>
                    <a:lnTo>
                      <a:pt x="366" y="548"/>
                    </a:lnTo>
                    <a:lnTo>
                      <a:pt x="370" y="544"/>
                    </a:lnTo>
                    <a:lnTo>
                      <a:pt x="370" y="534"/>
                    </a:lnTo>
                    <a:lnTo>
                      <a:pt x="365" y="533"/>
                    </a:lnTo>
                    <a:lnTo>
                      <a:pt x="361" y="527"/>
                    </a:lnTo>
                    <a:lnTo>
                      <a:pt x="348" y="527"/>
                    </a:lnTo>
                    <a:lnTo>
                      <a:pt x="339" y="517"/>
                    </a:lnTo>
                    <a:lnTo>
                      <a:pt x="337" y="512"/>
                    </a:lnTo>
                    <a:lnTo>
                      <a:pt x="332" y="510"/>
                    </a:lnTo>
                    <a:lnTo>
                      <a:pt x="326" y="501"/>
                    </a:lnTo>
                    <a:lnTo>
                      <a:pt x="320" y="497"/>
                    </a:lnTo>
                    <a:lnTo>
                      <a:pt x="314" y="502"/>
                    </a:lnTo>
                    <a:lnTo>
                      <a:pt x="311" y="501"/>
                    </a:lnTo>
                    <a:lnTo>
                      <a:pt x="304" y="507"/>
                    </a:lnTo>
                    <a:lnTo>
                      <a:pt x="294" y="508"/>
                    </a:lnTo>
                    <a:lnTo>
                      <a:pt x="290" y="514"/>
                    </a:lnTo>
                    <a:lnTo>
                      <a:pt x="279" y="510"/>
                    </a:lnTo>
                    <a:lnTo>
                      <a:pt x="273" y="511"/>
                    </a:lnTo>
                    <a:lnTo>
                      <a:pt x="270" y="505"/>
                    </a:lnTo>
                    <a:lnTo>
                      <a:pt x="261" y="503"/>
                    </a:lnTo>
                    <a:lnTo>
                      <a:pt x="252" y="510"/>
                    </a:lnTo>
                    <a:lnTo>
                      <a:pt x="249" y="505"/>
                    </a:lnTo>
                    <a:lnTo>
                      <a:pt x="244" y="507"/>
                    </a:lnTo>
                    <a:lnTo>
                      <a:pt x="235" y="497"/>
                    </a:lnTo>
                    <a:lnTo>
                      <a:pt x="224" y="499"/>
                    </a:lnTo>
                    <a:lnTo>
                      <a:pt x="222" y="491"/>
                    </a:lnTo>
                    <a:lnTo>
                      <a:pt x="211" y="494"/>
                    </a:lnTo>
                    <a:lnTo>
                      <a:pt x="201" y="489"/>
                    </a:lnTo>
                    <a:lnTo>
                      <a:pt x="199" y="493"/>
                    </a:lnTo>
                    <a:lnTo>
                      <a:pt x="187" y="489"/>
                    </a:lnTo>
                    <a:lnTo>
                      <a:pt x="181" y="490"/>
                    </a:lnTo>
                    <a:lnTo>
                      <a:pt x="175" y="493"/>
                    </a:lnTo>
                    <a:lnTo>
                      <a:pt x="171" y="490"/>
                    </a:lnTo>
                    <a:lnTo>
                      <a:pt x="172" y="483"/>
                    </a:lnTo>
                    <a:lnTo>
                      <a:pt x="167" y="481"/>
                    </a:lnTo>
                    <a:lnTo>
                      <a:pt x="157" y="486"/>
                    </a:lnTo>
                    <a:lnTo>
                      <a:pt x="146" y="476"/>
                    </a:lnTo>
                    <a:lnTo>
                      <a:pt x="132" y="469"/>
                    </a:lnTo>
                    <a:lnTo>
                      <a:pt x="126" y="464"/>
                    </a:lnTo>
                    <a:lnTo>
                      <a:pt x="120" y="455"/>
                    </a:lnTo>
                    <a:lnTo>
                      <a:pt x="122" y="449"/>
                    </a:lnTo>
                    <a:lnTo>
                      <a:pt x="109" y="450"/>
                    </a:lnTo>
                    <a:lnTo>
                      <a:pt x="107" y="455"/>
                    </a:lnTo>
                    <a:lnTo>
                      <a:pt x="97" y="455"/>
                    </a:lnTo>
                    <a:lnTo>
                      <a:pt x="88" y="464"/>
                    </a:lnTo>
                    <a:lnTo>
                      <a:pt x="79" y="462"/>
                    </a:lnTo>
                    <a:lnTo>
                      <a:pt x="66" y="453"/>
                    </a:lnTo>
                    <a:lnTo>
                      <a:pt x="61" y="453"/>
                    </a:lnTo>
                    <a:lnTo>
                      <a:pt x="52" y="445"/>
                    </a:lnTo>
                    <a:lnTo>
                      <a:pt x="50" y="435"/>
                    </a:lnTo>
                    <a:lnTo>
                      <a:pt x="47" y="432"/>
                    </a:lnTo>
                    <a:lnTo>
                      <a:pt x="35" y="426"/>
                    </a:lnTo>
                    <a:lnTo>
                      <a:pt x="36" y="421"/>
                    </a:lnTo>
                    <a:lnTo>
                      <a:pt x="31" y="418"/>
                    </a:lnTo>
                    <a:lnTo>
                      <a:pt x="31" y="414"/>
                    </a:lnTo>
                    <a:lnTo>
                      <a:pt x="20" y="405"/>
                    </a:lnTo>
                    <a:lnTo>
                      <a:pt x="14" y="395"/>
                    </a:lnTo>
                    <a:lnTo>
                      <a:pt x="17" y="389"/>
                    </a:lnTo>
                    <a:lnTo>
                      <a:pt x="24" y="386"/>
                    </a:lnTo>
                    <a:lnTo>
                      <a:pt x="25" y="376"/>
                    </a:lnTo>
                    <a:lnTo>
                      <a:pt x="28" y="373"/>
                    </a:lnTo>
                    <a:lnTo>
                      <a:pt x="24" y="369"/>
                    </a:lnTo>
                    <a:lnTo>
                      <a:pt x="24" y="358"/>
                    </a:lnTo>
                    <a:lnTo>
                      <a:pt x="20" y="351"/>
                    </a:lnTo>
                    <a:lnTo>
                      <a:pt x="19" y="344"/>
                    </a:lnTo>
                    <a:lnTo>
                      <a:pt x="24" y="343"/>
                    </a:lnTo>
                    <a:lnTo>
                      <a:pt x="27" y="337"/>
                    </a:lnTo>
                    <a:lnTo>
                      <a:pt x="24" y="331"/>
                    </a:lnTo>
                    <a:lnTo>
                      <a:pt x="17" y="330"/>
                    </a:lnTo>
                    <a:lnTo>
                      <a:pt x="13" y="332"/>
                    </a:lnTo>
                    <a:lnTo>
                      <a:pt x="9" y="330"/>
                    </a:lnTo>
                    <a:lnTo>
                      <a:pt x="10" y="315"/>
                    </a:lnTo>
                    <a:lnTo>
                      <a:pt x="6" y="314"/>
                    </a:lnTo>
                    <a:lnTo>
                      <a:pt x="2" y="306"/>
                    </a:lnTo>
                    <a:lnTo>
                      <a:pt x="5" y="296"/>
                    </a:lnTo>
                    <a:lnTo>
                      <a:pt x="16" y="292"/>
                    </a:lnTo>
                    <a:lnTo>
                      <a:pt x="18" y="280"/>
                    </a:lnTo>
                    <a:lnTo>
                      <a:pt x="21" y="278"/>
                    </a:lnTo>
                    <a:lnTo>
                      <a:pt x="20" y="267"/>
                    </a:lnTo>
                    <a:lnTo>
                      <a:pt x="22" y="259"/>
                    </a:lnTo>
                    <a:lnTo>
                      <a:pt x="8" y="259"/>
                    </a:lnTo>
                    <a:lnTo>
                      <a:pt x="0" y="254"/>
                    </a:lnTo>
                    <a:lnTo>
                      <a:pt x="0" y="245"/>
                    </a:lnTo>
                    <a:lnTo>
                      <a:pt x="5" y="246"/>
                    </a:lnTo>
                    <a:lnTo>
                      <a:pt x="12" y="242"/>
                    </a:lnTo>
                    <a:lnTo>
                      <a:pt x="19" y="242"/>
                    </a:lnTo>
                    <a:lnTo>
                      <a:pt x="33" y="242"/>
                    </a:lnTo>
                    <a:lnTo>
                      <a:pt x="37" y="229"/>
                    </a:lnTo>
                    <a:lnTo>
                      <a:pt x="50" y="236"/>
                    </a:lnTo>
                    <a:lnTo>
                      <a:pt x="65" y="238"/>
                    </a:lnTo>
                    <a:lnTo>
                      <a:pt x="68" y="236"/>
                    </a:lnTo>
                    <a:lnTo>
                      <a:pt x="77" y="238"/>
                    </a:lnTo>
                    <a:lnTo>
                      <a:pt x="87" y="247"/>
                    </a:lnTo>
                    <a:lnTo>
                      <a:pt x="93" y="245"/>
                    </a:lnTo>
                    <a:lnTo>
                      <a:pt x="95" y="241"/>
                    </a:lnTo>
                    <a:lnTo>
                      <a:pt x="103" y="241"/>
                    </a:lnTo>
                    <a:lnTo>
                      <a:pt x="103" y="232"/>
                    </a:lnTo>
                    <a:lnTo>
                      <a:pt x="99" y="223"/>
                    </a:lnTo>
                    <a:lnTo>
                      <a:pt x="99" y="207"/>
                    </a:lnTo>
                    <a:lnTo>
                      <a:pt x="81" y="203"/>
                    </a:lnTo>
                    <a:lnTo>
                      <a:pt x="80" y="188"/>
                    </a:lnTo>
                    <a:lnTo>
                      <a:pt x="88" y="178"/>
                    </a:lnTo>
                    <a:lnTo>
                      <a:pt x="96" y="178"/>
                    </a:lnTo>
                    <a:lnTo>
                      <a:pt x="105" y="171"/>
                    </a:lnTo>
                    <a:lnTo>
                      <a:pt x="116" y="170"/>
                    </a:lnTo>
                    <a:lnTo>
                      <a:pt x="114" y="160"/>
                    </a:lnTo>
                    <a:lnTo>
                      <a:pt x="109" y="155"/>
                    </a:lnTo>
                    <a:lnTo>
                      <a:pt x="103" y="136"/>
                    </a:lnTo>
                    <a:lnTo>
                      <a:pt x="94" y="134"/>
                    </a:lnTo>
                    <a:lnTo>
                      <a:pt x="89" y="130"/>
                    </a:lnTo>
                    <a:lnTo>
                      <a:pt x="89" y="127"/>
                    </a:lnTo>
                    <a:lnTo>
                      <a:pt x="84" y="122"/>
                    </a:lnTo>
                    <a:lnTo>
                      <a:pt x="68" y="115"/>
                    </a:lnTo>
                    <a:lnTo>
                      <a:pt x="61" y="107"/>
                    </a:lnTo>
                    <a:lnTo>
                      <a:pt x="61" y="103"/>
                    </a:lnTo>
                    <a:lnTo>
                      <a:pt x="65" y="97"/>
                    </a:lnTo>
                    <a:lnTo>
                      <a:pt x="56" y="84"/>
                    </a:lnTo>
                    <a:lnTo>
                      <a:pt x="45" y="60"/>
                    </a:lnTo>
                    <a:lnTo>
                      <a:pt x="61" y="55"/>
                    </a:lnTo>
                    <a:lnTo>
                      <a:pt x="63" y="51"/>
                    </a:lnTo>
                    <a:lnTo>
                      <a:pt x="73" y="47"/>
                    </a:lnTo>
                    <a:lnTo>
                      <a:pt x="74" y="41"/>
                    </a:lnTo>
                    <a:lnTo>
                      <a:pt x="82" y="42"/>
                    </a:lnTo>
                    <a:lnTo>
                      <a:pt x="104" y="38"/>
                    </a:lnTo>
                    <a:lnTo>
                      <a:pt x="115" y="35"/>
                    </a:lnTo>
                    <a:lnTo>
                      <a:pt x="124" y="30"/>
                    </a:lnTo>
                    <a:lnTo>
                      <a:pt x="146" y="26"/>
                    </a:lnTo>
                    <a:lnTo>
                      <a:pt x="161" y="19"/>
                    </a:lnTo>
                    <a:lnTo>
                      <a:pt x="173" y="16"/>
                    </a:lnTo>
                    <a:lnTo>
                      <a:pt x="183" y="15"/>
                    </a:lnTo>
                    <a:lnTo>
                      <a:pt x="189" y="7"/>
                    </a:lnTo>
                    <a:lnTo>
                      <a:pt x="199" y="6"/>
                    </a:lnTo>
                    <a:lnTo>
                      <a:pt x="217" y="2"/>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59" name="Freeform 35"/>
              <p:cNvSpPr>
                <a:spLocks/>
              </p:cNvSpPr>
              <p:nvPr/>
            </p:nvSpPr>
            <p:spPr bwMode="auto">
              <a:xfrm>
                <a:off x="6825661" y="3176266"/>
                <a:ext cx="1120897" cy="694443"/>
              </a:xfrm>
              <a:custGeom>
                <a:avLst/>
                <a:gdLst>
                  <a:gd name="T0" fmla="*/ 265 w 481"/>
                  <a:gd name="T1" fmla="*/ 248 h 298"/>
                  <a:gd name="T2" fmla="*/ 245 w 481"/>
                  <a:gd name="T3" fmla="*/ 264 h 298"/>
                  <a:gd name="T4" fmla="*/ 225 w 481"/>
                  <a:gd name="T5" fmla="*/ 277 h 298"/>
                  <a:gd name="T6" fmla="*/ 207 w 481"/>
                  <a:gd name="T7" fmla="*/ 298 h 298"/>
                  <a:gd name="T8" fmla="*/ 202 w 481"/>
                  <a:gd name="T9" fmla="*/ 279 h 298"/>
                  <a:gd name="T10" fmla="*/ 177 w 481"/>
                  <a:gd name="T11" fmla="*/ 287 h 298"/>
                  <a:gd name="T12" fmla="*/ 151 w 481"/>
                  <a:gd name="T13" fmla="*/ 288 h 298"/>
                  <a:gd name="T14" fmla="*/ 138 w 481"/>
                  <a:gd name="T15" fmla="*/ 270 h 298"/>
                  <a:gd name="T16" fmla="*/ 99 w 481"/>
                  <a:gd name="T17" fmla="*/ 263 h 298"/>
                  <a:gd name="T18" fmla="*/ 80 w 481"/>
                  <a:gd name="T19" fmla="*/ 282 h 298"/>
                  <a:gd name="T20" fmla="*/ 45 w 481"/>
                  <a:gd name="T21" fmla="*/ 284 h 298"/>
                  <a:gd name="T22" fmla="*/ 19 w 481"/>
                  <a:gd name="T23" fmla="*/ 252 h 298"/>
                  <a:gd name="T24" fmla="*/ 7 w 481"/>
                  <a:gd name="T25" fmla="*/ 238 h 298"/>
                  <a:gd name="T26" fmla="*/ 34 w 481"/>
                  <a:gd name="T27" fmla="*/ 215 h 298"/>
                  <a:gd name="T28" fmla="*/ 56 w 481"/>
                  <a:gd name="T29" fmla="*/ 190 h 298"/>
                  <a:gd name="T30" fmla="*/ 78 w 481"/>
                  <a:gd name="T31" fmla="*/ 174 h 298"/>
                  <a:gd name="T32" fmla="*/ 40 w 481"/>
                  <a:gd name="T33" fmla="*/ 187 h 298"/>
                  <a:gd name="T34" fmla="*/ 39 w 481"/>
                  <a:gd name="T35" fmla="*/ 176 h 298"/>
                  <a:gd name="T36" fmla="*/ 34 w 481"/>
                  <a:gd name="T37" fmla="*/ 154 h 298"/>
                  <a:gd name="T38" fmla="*/ 42 w 481"/>
                  <a:gd name="T39" fmla="*/ 119 h 298"/>
                  <a:gd name="T40" fmla="*/ 66 w 481"/>
                  <a:gd name="T41" fmla="*/ 89 h 298"/>
                  <a:gd name="T42" fmla="*/ 88 w 481"/>
                  <a:gd name="T43" fmla="*/ 68 h 298"/>
                  <a:gd name="T44" fmla="*/ 111 w 481"/>
                  <a:gd name="T45" fmla="*/ 52 h 298"/>
                  <a:gd name="T46" fmla="*/ 170 w 481"/>
                  <a:gd name="T47" fmla="*/ 18 h 298"/>
                  <a:gd name="T48" fmla="*/ 201 w 481"/>
                  <a:gd name="T49" fmla="*/ 9 h 298"/>
                  <a:gd name="T50" fmla="*/ 220 w 481"/>
                  <a:gd name="T51" fmla="*/ 14 h 298"/>
                  <a:gd name="T52" fmla="*/ 265 w 481"/>
                  <a:gd name="T53" fmla="*/ 29 h 298"/>
                  <a:gd name="T54" fmla="*/ 263 w 481"/>
                  <a:gd name="T55" fmla="*/ 47 h 298"/>
                  <a:gd name="T56" fmla="*/ 261 w 481"/>
                  <a:gd name="T57" fmla="*/ 80 h 298"/>
                  <a:gd name="T58" fmla="*/ 293 w 481"/>
                  <a:gd name="T59" fmla="*/ 93 h 298"/>
                  <a:gd name="T60" fmla="*/ 323 w 481"/>
                  <a:gd name="T61" fmla="*/ 66 h 298"/>
                  <a:gd name="T62" fmla="*/ 348 w 481"/>
                  <a:gd name="T63" fmla="*/ 42 h 298"/>
                  <a:gd name="T64" fmla="*/ 383 w 481"/>
                  <a:gd name="T65" fmla="*/ 45 h 298"/>
                  <a:gd name="T66" fmla="*/ 403 w 481"/>
                  <a:gd name="T67" fmla="*/ 55 h 298"/>
                  <a:gd name="T68" fmla="*/ 423 w 481"/>
                  <a:gd name="T69" fmla="*/ 64 h 298"/>
                  <a:gd name="T70" fmla="*/ 458 w 481"/>
                  <a:gd name="T71" fmla="*/ 65 h 298"/>
                  <a:gd name="T72" fmla="*/ 478 w 481"/>
                  <a:gd name="T73" fmla="*/ 78 h 298"/>
                  <a:gd name="T74" fmla="*/ 473 w 481"/>
                  <a:gd name="T75" fmla="*/ 98 h 298"/>
                  <a:gd name="T76" fmla="*/ 451 w 481"/>
                  <a:gd name="T77" fmla="*/ 105 h 298"/>
                  <a:gd name="T78" fmla="*/ 438 w 481"/>
                  <a:gd name="T79" fmla="*/ 106 h 298"/>
                  <a:gd name="T80" fmla="*/ 418 w 481"/>
                  <a:gd name="T81" fmla="*/ 121 h 298"/>
                  <a:gd name="T82" fmla="*/ 380 w 481"/>
                  <a:gd name="T83" fmla="*/ 135 h 298"/>
                  <a:gd name="T84" fmla="*/ 361 w 481"/>
                  <a:gd name="T85" fmla="*/ 152 h 298"/>
                  <a:gd name="T86" fmla="*/ 338 w 481"/>
                  <a:gd name="T87" fmla="*/ 173 h 298"/>
                  <a:gd name="T88" fmla="*/ 334 w 481"/>
                  <a:gd name="T89" fmla="*/ 172 h 298"/>
                  <a:gd name="T90" fmla="*/ 322 w 481"/>
                  <a:gd name="T91" fmla="*/ 191 h 298"/>
                  <a:gd name="T92" fmla="*/ 302 w 481"/>
                  <a:gd name="T93" fmla="*/ 206 h 298"/>
                  <a:gd name="T94" fmla="*/ 282 w 481"/>
                  <a:gd name="T95" fmla="*/ 24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1" h="298">
                    <a:moveTo>
                      <a:pt x="277" y="247"/>
                    </a:moveTo>
                    <a:lnTo>
                      <a:pt x="276" y="244"/>
                    </a:lnTo>
                    <a:lnTo>
                      <a:pt x="266" y="246"/>
                    </a:lnTo>
                    <a:lnTo>
                      <a:pt x="265" y="248"/>
                    </a:lnTo>
                    <a:lnTo>
                      <a:pt x="253" y="249"/>
                    </a:lnTo>
                    <a:lnTo>
                      <a:pt x="249" y="251"/>
                    </a:lnTo>
                    <a:lnTo>
                      <a:pt x="249" y="257"/>
                    </a:lnTo>
                    <a:lnTo>
                      <a:pt x="245" y="264"/>
                    </a:lnTo>
                    <a:lnTo>
                      <a:pt x="244" y="275"/>
                    </a:lnTo>
                    <a:lnTo>
                      <a:pt x="238" y="277"/>
                    </a:lnTo>
                    <a:lnTo>
                      <a:pt x="234" y="274"/>
                    </a:lnTo>
                    <a:lnTo>
                      <a:pt x="225" y="277"/>
                    </a:lnTo>
                    <a:lnTo>
                      <a:pt x="223" y="283"/>
                    </a:lnTo>
                    <a:lnTo>
                      <a:pt x="223" y="288"/>
                    </a:lnTo>
                    <a:lnTo>
                      <a:pt x="221" y="295"/>
                    </a:lnTo>
                    <a:lnTo>
                      <a:pt x="207" y="298"/>
                    </a:lnTo>
                    <a:lnTo>
                      <a:pt x="205" y="291"/>
                    </a:lnTo>
                    <a:lnTo>
                      <a:pt x="207" y="286"/>
                    </a:lnTo>
                    <a:lnTo>
                      <a:pt x="201" y="285"/>
                    </a:lnTo>
                    <a:lnTo>
                      <a:pt x="202" y="279"/>
                    </a:lnTo>
                    <a:lnTo>
                      <a:pt x="191" y="277"/>
                    </a:lnTo>
                    <a:lnTo>
                      <a:pt x="184" y="279"/>
                    </a:lnTo>
                    <a:lnTo>
                      <a:pt x="184" y="289"/>
                    </a:lnTo>
                    <a:lnTo>
                      <a:pt x="177" y="287"/>
                    </a:lnTo>
                    <a:lnTo>
                      <a:pt x="171" y="293"/>
                    </a:lnTo>
                    <a:lnTo>
                      <a:pt x="164" y="291"/>
                    </a:lnTo>
                    <a:lnTo>
                      <a:pt x="158" y="284"/>
                    </a:lnTo>
                    <a:lnTo>
                      <a:pt x="151" y="288"/>
                    </a:lnTo>
                    <a:lnTo>
                      <a:pt x="150" y="294"/>
                    </a:lnTo>
                    <a:lnTo>
                      <a:pt x="145" y="291"/>
                    </a:lnTo>
                    <a:lnTo>
                      <a:pt x="145" y="285"/>
                    </a:lnTo>
                    <a:lnTo>
                      <a:pt x="138" y="270"/>
                    </a:lnTo>
                    <a:lnTo>
                      <a:pt x="133" y="262"/>
                    </a:lnTo>
                    <a:lnTo>
                      <a:pt x="122" y="257"/>
                    </a:lnTo>
                    <a:lnTo>
                      <a:pt x="102" y="261"/>
                    </a:lnTo>
                    <a:lnTo>
                      <a:pt x="99" y="263"/>
                    </a:lnTo>
                    <a:lnTo>
                      <a:pt x="96" y="280"/>
                    </a:lnTo>
                    <a:lnTo>
                      <a:pt x="88" y="286"/>
                    </a:lnTo>
                    <a:lnTo>
                      <a:pt x="85" y="284"/>
                    </a:lnTo>
                    <a:lnTo>
                      <a:pt x="80" y="282"/>
                    </a:lnTo>
                    <a:lnTo>
                      <a:pt x="63" y="285"/>
                    </a:lnTo>
                    <a:lnTo>
                      <a:pt x="55" y="283"/>
                    </a:lnTo>
                    <a:lnTo>
                      <a:pt x="54" y="286"/>
                    </a:lnTo>
                    <a:lnTo>
                      <a:pt x="45" y="284"/>
                    </a:lnTo>
                    <a:lnTo>
                      <a:pt x="40" y="280"/>
                    </a:lnTo>
                    <a:lnTo>
                      <a:pt x="38" y="268"/>
                    </a:lnTo>
                    <a:lnTo>
                      <a:pt x="24" y="259"/>
                    </a:lnTo>
                    <a:lnTo>
                      <a:pt x="19" y="252"/>
                    </a:lnTo>
                    <a:lnTo>
                      <a:pt x="7" y="255"/>
                    </a:lnTo>
                    <a:lnTo>
                      <a:pt x="0" y="250"/>
                    </a:lnTo>
                    <a:lnTo>
                      <a:pt x="2" y="239"/>
                    </a:lnTo>
                    <a:lnTo>
                      <a:pt x="7" y="238"/>
                    </a:lnTo>
                    <a:lnTo>
                      <a:pt x="13" y="230"/>
                    </a:lnTo>
                    <a:lnTo>
                      <a:pt x="13" y="225"/>
                    </a:lnTo>
                    <a:lnTo>
                      <a:pt x="25" y="221"/>
                    </a:lnTo>
                    <a:lnTo>
                      <a:pt x="34" y="215"/>
                    </a:lnTo>
                    <a:lnTo>
                      <a:pt x="34" y="211"/>
                    </a:lnTo>
                    <a:lnTo>
                      <a:pt x="42" y="199"/>
                    </a:lnTo>
                    <a:lnTo>
                      <a:pt x="53" y="197"/>
                    </a:lnTo>
                    <a:lnTo>
                      <a:pt x="56" y="190"/>
                    </a:lnTo>
                    <a:lnTo>
                      <a:pt x="64" y="189"/>
                    </a:lnTo>
                    <a:lnTo>
                      <a:pt x="68" y="180"/>
                    </a:lnTo>
                    <a:lnTo>
                      <a:pt x="76" y="180"/>
                    </a:lnTo>
                    <a:lnTo>
                      <a:pt x="78" y="174"/>
                    </a:lnTo>
                    <a:lnTo>
                      <a:pt x="74" y="172"/>
                    </a:lnTo>
                    <a:lnTo>
                      <a:pt x="51" y="183"/>
                    </a:lnTo>
                    <a:lnTo>
                      <a:pt x="48" y="183"/>
                    </a:lnTo>
                    <a:lnTo>
                      <a:pt x="40" y="187"/>
                    </a:lnTo>
                    <a:lnTo>
                      <a:pt x="34" y="194"/>
                    </a:lnTo>
                    <a:lnTo>
                      <a:pt x="32" y="193"/>
                    </a:lnTo>
                    <a:lnTo>
                      <a:pt x="34" y="179"/>
                    </a:lnTo>
                    <a:lnTo>
                      <a:pt x="39" y="176"/>
                    </a:lnTo>
                    <a:lnTo>
                      <a:pt x="42" y="166"/>
                    </a:lnTo>
                    <a:lnTo>
                      <a:pt x="41" y="157"/>
                    </a:lnTo>
                    <a:lnTo>
                      <a:pt x="38" y="152"/>
                    </a:lnTo>
                    <a:lnTo>
                      <a:pt x="34" y="154"/>
                    </a:lnTo>
                    <a:lnTo>
                      <a:pt x="29" y="139"/>
                    </a:lnTo>
                    <a:lnTo>
                      <a:pt x="33" y="131"/>
                    </a:lnTo>
                    <a:lnTo>
                      <a:pt x="40" y="124"/>
                    </a:lnTo>
                    <a:lnTo>
                      <a:pt x="42" y="119"/>
                    </a:lnTo>
                    <a:lnTo>
                      <a:pt x="54" y="115"/>
                    </a:lnTo>
                    <a:lnTo>
                      <a:pt x="55" y="110"/>
                    </a:lnTo>
                    <a:lnTo>
                      <a:pt x="65" y="96"/>
                    </a:lnTo>
                    <a:lnTo>
                      <a:pt x="66" y="89"/>
                    </a:lnTo>
                    <a:lnTo>
                      <a:pt x="71" y="83"/>
                    </a:lnTo>
                    <a:lnTo>
                      <a:pt x="73" y="74"/>
                    </a:lnTo>
                    <a:lnTo>
                      <a:pt x="84" y="71"/>
                    </a:lnTo>
                    <a:lnTo>
                      <a:pt x="88" y="68"/>
                    </a:lnTo>
                    <a:lnTo>
                      <a:pt x="87" y="63"/>
                    </a:lnTo>
                    <a:lnTo>
                      <a:pt x="96" y="57"/>
                    </a:lnTo>
                    <a:lnTo>
                      <a:pt x="100" y="64"/>
                    </a:lnTo>
                    <a:lnTo>
                      <a:pt x="111" y="52"/>
                    </a:lnTo>
                    <a:lnTo>
                      <a:pt x="122" y="36"/>
                    </a:lnTo>
                    <a:lnTo>
                      <a:pt x="137" y="36"/>
                    </a:lnTo>
                    <a:lnTo>
                      <a:pt x="162" y="34"/>
                    </a:lnTo>
                    <a:lnTo>
                      <a:pt x="170" y="18"/>
                    </a:lnTo>
                    <a:lnTo>
                      <a:pt x="178" y="17"/>
                    </a:lnTo>
                    <a:lnTo>
                      <a:pt x="189" y="0"/>
                    </a:lnTo>
                    <a:lnTo>
                      <a:pt x="196" y="7"/>
                    </a:lnTo>
                    <a:lnTo>
                      <a:pt x="201" y="9"/>
                    </a:lnTo>
                    <a:lnTo>
                      <a:pt x="201" y="15"/>
                    </a:lnTo>
                    <a:lnTo>
                      <a:pt x="210" y="13"/>
                    </a:lnTo>
                    <a:lnTo>
                      <a:pt x="216" y="16"/>
                    </a:lnTo>
                    <a:lnTo>
                      <a:pt x="220" y="14"/>
                    </a:lnTo>
                    <a:lnTo>
                      <a:pt x="249" y="11"/>
                    </a:lnTo>
                    <a:lnTo>
                      <a:pt x="256" y="16"/>
                    </a:lnTo>
                    <a:lnTo>
                      <a:pt x="258" y="24"/>
                    </a:lnTo>
                    <a:lnTo>
                      <a:pt x="265" y="29"/>
                    </a:lnTo>
                    <a:lnTo>
                      <a:pt x="266" y="37"/>
                    </a:lnTo>
                    <a:lnTo>
                      <a:pt x="271" y="38"/>
                    </a:lnTo>
                    <a:lnTo>
                      <a:pt x="274" y="46"/>
                    </a:lnTo>
                    <a:lnTo>
                      <a:pt x="263" y="47"/>
                    </a:lnTo>
                    <a:lnTo>
                      <a:pt x="258" y="52"/>
                    </a:lnTo>
                    <a:lnTo>
                      <a:pt x="254" y="60"/>
                    </a:lnTo>
                    <a:lnTo>
                      <a:pt x="254" y="80"/>
                    </a:lnTo>
                    <a:lnTo>
                      <a:pt x="261" y="80"/>
                    </a:lnTo>
                    <a:lnTo>
                      <a:pt x="269" y="88"/>
                    </a:lnTo>
                    <a:lnTo>
                      <a:pt x="278" y="92"/>
                    </a:lnTo>
                    <a:lnTo>
                      <a:pt x="288" y="90"/>
                    </a:lnTo>
                    <a:lnTo>
                      <a:pt x="293" y="93"/>
                    </a:lnTo>
                    <a:lnTo>
                      <a:pt x="305" y="91"/>
                    </a:lnTo>
                    <a:lnTo>
                      <a:pt x="313" y="78"/>
                    </a:lnTo>
                    <a:lnTo>
                      <a:pt x="310" y="72"/>
                    </a:lnTo>
                    <a:lnTo>
                      <a:pt x="323" y="66"/>
                    </a:lnTo>
                    <a:lnTo>
                      <a:pt x="332" y="60"/>
                    </a:lnTo>
                    <a:lnTo>
                      <a:pt x="338" y="53"/>
                    </a:lnTo>
                    <a:lnTo>
                      <a:pt x="337" y="49"/>
                    </a:lnTo>
                    <a:lnTo>
                      <a:pt x="348" y="42"/>
                    </a:lnTo>
                    <a:lnTo>
                      <a:pt x="355" y="42"/>
                    </a:lnTo>
                    <a:lnTo>
                      <a:pt x="366" y="36"/>
                    </a:lnTo>
                    <a:lnTo>
                      <a:pt x="377" y="37"/>
                    </a:lnTo>
                    <a:lnTo>
                      <a:pt x="383" y="45"/>
                    </a:lnTo>
                    <a:lnTo>
                      <a:pt x="391" y="46"/>
                    </a:lnTo>
                    <a:lnTo>
                      <a:pt x="390" y="52"/>
                    </a:lnTo>
                    <a:lnTo>
                      <a:pt x="394" y="55"/>
                    </a:lnTo>
                    <a:lnTo>
                      <a:pt x="403" y="55"/>
                    </a:lnTo>
                    <a:lnTo>
                      <a:pt x="410" y="64"/>
                    </a:lnTo>
                    <a:lnTo>
                      <a:pt x="416" y="67"/>
                    </a:lnTo>
                    <a:lnTo>
                      <a:pt x="420" y="63"/>
                    </a:lnTo>
                    <a:lnTo>
                      <a:pt x="423" y="64"/>
                    </a:lnTo>
                    <a:lnTo>
                      <a:pt x="438" y="64"/>
                    </a:lnTo>
                    <a:lnTo>
                      <a:pt x="447" y="58"/>
                    </a:lnTo>
                    <a:lnTo>
                      <a:pt x="453" y="67"/>
                    </a:lnTo>
                    <a:lnTo>
                      <a:pt x="458" y="65"/>
                    </a:lnTo>
                    <a:lnTo>
                      <a:pt x="460" y="68"/>
                    </a:lnTo>
                    <a:lnTo>
                      <a:pt x="472" y="67"/>
                    </a:lnTo>
                    <a:lnTo>
                      <a:pt x="480" y="72"/>
                    </a:lnTo>
                    <a:lnTo>
                      <a:pt x="478" y="78"/>
                    </a:lnTo>
                    <a:lnTo>
                      <a:pt x="481" y="84"/>
                    </a:lnTo>
                    <a:lnTo>
                      <a:pt x="478" y="89"/>
                    </a:lnTo>
                    <a:lnTo>
                      <a:pt x="473" y="89"/>
                    </a:lnTo>
                    <a:lnTo>
                      <a:pt x="473" y="98"/>
                    </a:lnTo>
                    <a:lnTo>
                      <a:pt x="476" y="107"/>
                    </a:lnTo>
                    <a:lnTo>
                      <a:pt x="462" y="113"/>
                    </a:lnTo>
                    <a:lnTo>
                      <a:pt x="454" y="113"/>
                    </a:lnTo>
                    <a:lnTo>
                      <a:pt x="451" y="105"/>
                    </a:lnTo>
                    <a:lnTo>
                      <a:pt x="444" y="108"/>
                    </a:lnTo>
                    <a:lnTo>
                      <a:pt x="444" y="103"/>
                    </a:lnTo>
                    <a:lnTo>
                      <a:pt x="439" y="101"/>
                    </a:lnTo>
                    <a:lnTo>
                      <a:pt x="438" y="106"/>
                    </a:lnTo>
                    <a:lnTo>
                      <a:pt x="428" y="110"/>
                    </a:lnTo>
                    <a:lnTo>
                      <a:pt x="427" y="113"/>
                    </a:lnTo>
                    <a:lnTo>
                      <a:pt x="420" y="116"/>
                    </a:lnTo>
                    <a:lnTo>
                      <a:pt x="418" y="121"/>
                    </a:lnTo>
                    <a:lnTo>
                      <a:pt x="410" y="118"/>
                    </a:lnTo>
                    <a:lnTo>
                      <a:pt x="409" y="120"/>
                    </a:lnTo>
                    <a:lnTo>
                      <a:pt x="392" y="127"/>
                    </a:lnTo>
                    <a:lnTo>
                      <a:pt x="380" y="135"/>
                    </a:lnTo>
                    <a:lnTo>
                      <a:pt x="379" y="141"/>
                    </a:lnTo>
                    <a:lnTo>
                      <a:pt x="372" y="145"/>
                    </a:lnTo>
                    <a:lnTo>
                      <a:pt x="366" y="142"/>
                    </a:lnTo>
                    <a:lnTo>
                      <a:pt x="361" y="152"/>
                    </a:lnTo>
                    <a:lnTo>
                      <a:pt x="363" y="168"/>
                    </a:lnTo>
                    <a:lnTo>
                      <a:pt x="348" y="170"/>
                    </a:lnTo>
                    <a:lnTo>
                      <a:pt x="345" y="173"/>
                    </a:lnTo>
                    <a:lnTo>
                      <a:pt x="338" y="173"/>
                    </a:lnTo>
                    <a:lnTo>
                      <a:pt x="342" y="163"/>
                    </a:lnTo>
                    <a:lnTo>
                      <a:pt x="328" y="164"/>
                    </a:lnTo>
                    <a:lnTo>
                      <a:pt x="327" y="169"/>
                    </a:lnTo>
                    <a:lnTo>
                      <a:pt x="334" y="172"/>
                    </a:lnTo>
                    <a:lnTo>
                      <a:pt x="336" y="180"/>
                    </a:lnTo>
                    <a:lnTo>
                      <a:pt x="332" y="185"/>
                    </a:lnTo>
                    <a:lnTo>
                      <a:pt x="327" y="184"/>
                    </a:lnTo>
                    <a:lnTo>
                      <a:pt x="322" y="191"/>
                    </a:lnTo>
                    <a:lnTo>
                      <a:pt x="321" y="198"/>
                    </a:lnTo>
                    <a:lnTo>
                      <a:pt x="316" y="199"/>
                    </a:lnTo>
                    <a:lnTo>
                      <a:pt x="311" y="207"/>
                    </a:lnTo>
                    <a:lnTo>
                      <a:pt x="302" y="206"/>
                    </a:lnTo>
                    <a:lnTo>
                      <a:pt x="299" y="210"/>
                    </a:lnTo>
                    <a:lnTo>
                      <a:pt x="294" y="222"/>
                    </a:lnTo>
                    <a:lnTo>
                      <a:pt x="283" y="235"/>
                    </a:lnTo>
                    <a:lnTo>
                      <a:pt x="282" y="246"/>
                    </a:lnTo>
                    <a:lnTo>
                      <a:pt x="277" y="247"/>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60" name="Freeform 36"/>
              <p:cNvSpPr>
                <a:spLocks/>
              </p:cNvSpPr>
              <p:nvPr/>
            </p:nvSpPr>
            <p:spPr bwMode="auto">
              <a:xfrm>
                <a:off x="6173164" y="2721848"/>
                <a:ext cx="615212" cy="1116236"/>
              </a:xfrm>
              <a:custGeom>
                <a:avLst/>
                <a:gdLst>
                  <a:gd name="T0" fmla="*/ 209 w 264"/>
                  <a:gd name="T1" fmla="*/ 384 h 479"/>
                  <a:gd name="T2" fmla="*/ 203 w 264"/>
                  <a:gd name="T3" fmla="*/ 399 h 479"/>
                  <a:gd name="T4" fmla="*/ 177 w 264"/>
                  <a:gd name="T5" fmla="*/ 423 h 479"/>
                  <a:gd name="T6" fmla="*/ 158 w 264"/>
                  <a:gd name="T7" fmla="*/ 428 h 479"/>
                  <a:gd name="T8" fmla="*/ 142 w 264"/>
                  <a:gd name="T9" fmla="*/ 432 h 479"/>
                  <a:gd name="T10" fmla="*/ 110 w 264"/>
                  <a:gd name="T11" fmla="*/ 433 h 479"/>
                  <a:gd name="T12" fmla="*/ 96 w 264"/>
                  <a:gd name="T13" fmla="*/ 443 h 479"/>
                  <a:gd name="T14" fmla="*/ 81 w 264"/>
                  <a:gd name="T15" fmla="*/ 459 h 479"/>
                  <a:gd name="T16" fmla="*/ 52 w 264"/>
                  <a:gd name="T17" fmla="*/ 466 h 479"/>
                  <a:gd name="T18" fmla="*/ 27 w 264"/>
                  <a:gd name="T19" fmla="*/ 478 h 479"/>
                  <a:gd name="T20" fmla="*/ 8 w 264"/>
                  <a:gd name="T21" fmla="*/ 478 h 479"/>
                  <a:gd name="T22" fmla="*/ 6 w 264"/>
                  <a:gd name="T23" fmla="*/ 440 h 479"/>
                  <a:gd name="T24" fmla="*/ 17 w 264"/>
                  <a:gd name="T25" fmla="*/ 410 h 479"/>
                  <a:gd name="T26" fmla="*/ 16 w 264"/>
                  <a:gd name="T27" fmla="*/ 381 h 479"/>
                  <a:gd name="T28" fmla="*/ 15 w 264"/>
                  <a:gd name="T29" fmla="*/ 335 h 479"/>
                  <a:gd name="T30" fmla="*/ 11 w 264"/>
                  <a:gd name="T31" fmla="*/ 315 h 479"/>
                  <a:gd name="T32" fmla="*/ 12 w 264"/>
                  <a:gd name="T33" fmla="*/ 292 h 479"/>
                  <a:gd name="T34" fmla="*/ 30 w 264"/>
                  <a:gd name="T35" fmla="*/ 261 h 479"/>
                  <a:gd name="T36" fmla="*/ 31 w 264"/>
                  <a:gd name="T37" fmla="*/ 238 h 479"/>
                  <a:gd name="T38" fmla="*/ 17 w 264"/>
                  <a:gd name="T39" fmla="*/ 222 h 479"/>
                  <a:gd name="T40" fmla="*/ 30 w 264"/>
                  <a:gd name="T41" fmla="*/ 190 h 479"/>
                  <a:gd name="T42" fmla="*/ 40 w 264"/>
                  <a:gd name="T43" fmla="*/ 173 h 479"/>
                  <a:gd name="T44" fmla="*/ 45 w 264"/>
                  <a:gd name="T45" fmla="*/ 141 h 479"/>
                  <a:gd name="T46" fmla="*/ 59 w 264"/>
                  <a:gd name="T47" fmla="*/ 115 h 479"/>
                  <a:gd name="T48" fmla="*/ 67 w 264"/>
                  <a:gd name="T49" fmla="*/ 106 h 479"/>
                  <a:gd name="T50" fmla="*/ 93 w 264"/>
                  <a:gd name="T51" fmla="*/ 92 h 479"/>
                  <a:gd name="T52" fmla="*/ 126 w 264"/>
                  <a:gd name="T53" fmla="*/ 39 h 479"/>
                  <a:gd name="T54" fmla="*/ 152 w 264"/>
                  <a:gd name="T55" fmla="*/ 46 h 479"/>
                  <a:gd name="T56" fmla="*/ 184 w 264"/>
                  <a:gd name="T57" fmla="*/ 26 h 479"/>
                  <a:gd name="T58" fmla="*/ 217 w 264"/>
                  <a:gd name="T59" fmla="*/ 19 h 479"/>
                  <a:gd name="T60" fmla="*/ 234 w 264"/>
                  <a:gd name="T61" fmla="*/ 17 h 479"/>
                  <a:gd name="T62" fmla="*/ 242 w 264"/>
                  <a:gd name="T63" fmla="*/ 9 h 479"/>
                  <a:gd name="T64" fmla="*/ 250 w 264"/>
                  <a:gd name="T65" fmla="*/ 30 h 479"/>
                  <a:gd name="T66" fmla="*/ 246 w 264"/>
                  <a:gd name="T67" fmla="*/ 41 h 479"/>
                  <a:gd name="T68" fmla="*/ 236 w 264"/>
                  <a:gd name="T69" fmla="*/ 52 h 479"/>
                  <a:gd name="T70" fmla="*/ 244 w 264"/>
                  <a:gd name="T71" fmla="*/ 70 h 479"/>
                  <a:gd name="T72" fmla="*/ 255 w 264"/>
                  <a:gd name="T73" fmla="*/ 88 h 479"/>
                  <a:gd name="T74" fmla="*/ 253 w 264"/>
                  <a:gd name="T75" fmla="*/ 131 h 479"/>
                  <a:gd name="T76" fmla="*/ 237 w 264"/>
                  <a:gd name="T77" fmla="*/ 135 h 479"/>
                  <a:gd name="T78" fmla="*/ 216 w 264"/>
                  <a:gd name="T79" fmla="*/ 143 h 479"/>
                  <a:gd name="T80" fmla="*/ 221 w 264"/>
                  <a:gd name="T81" fmla="*/ 158 h 479"/>
                  <a:gd name="T82" fmla="*/ 206 w 264"/>
                  <a:gd name="T83" fmla="*/ 167 h 479"/>
                  <a:gd name="T84" fmla="*/ 201 w 264"/>
                  <a:gd name="T85" fmla="*/ 188 h 479"/>
                  <a:gd name="T86" fmla="*/ 219 w 264"/>
                  <a:gd name="T87" fmla="*/ 209 h 479"/>
                  <a:gd name="T88" fmla="*/ 239 w 264"/>
                  <a:gd name="T89" fmla="*/ 243 h 479"/>
                  <a:gd name="T90" fmla="*/ 228 w 264"/>
                  <a:gd name="T91" fmla="*/ 269 h 479"/>
                  <a:gd name="T92" fmla="*/ 216 w 264"/>
                  <a:gd name="T93" fmla="*/ 284 h 479"/>
                  <a:gd name="T94" fmla="*/ 218 w 264"/>
                  <a:gd name="T95" fmla="*/ 304 h 479"/>
                  <a:gd name="T96" fmla="*/ 199 w 264"/>
                  <a:gd name="T97" fmla="*/ 315 h 479"/>
                  <a:gd name="T98" fmla="*/ 203 w 264"/>
                  <a:gd name="T99" fmla="*/ 3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4" h="479">
                    <a:moveTo>
                      <a:pt x="214" y="345"/>
                    </a:moveTo>
                    <a:lnTo>
                      <a:pt x="210" y="363"/>
                    </a:lnTo>
                    <a:lnTo>
                      <a:pt x="209" y="384"/>
                    </a:lnTo>
                    <a:lnTo>
                      <a:pt x="204" y="386"/>
                    </a:lnTo>
                    <a:lnTo>
                      <a:pt x="207" y="400"/>
                    </a:lnTo>
                    <a:lnTo>
                      <a:pt x="203" y="399"/>
                    </a:lnTo>
                    <a:lnTo>
                      <a:pt x="199" y="408"/>
                    </a:lnTo>
                    <a:lnTo>
                      <a:pt x="182" y="415"/>
                    </a:lnTo>
                    <a:lnTo>
                      <a:pt x="177" y="423"/>
                    </a:lnTo>
                    <a:lnTo>
                      <a:pt x="168" y="421"/>
                    </a:lnTo>
                    <a:lnTo>
                      <a:pt x="164" y="428"/>
                    </a:lnTo>
                    <a:lnTo>
                      <a:pt x="158" y="428"/>
                    </a:lnTo>
                    <a:lnTo>
                      <a:pt x="154" y="432"/>
                    </a:lnTo>
                    <a:lnTo>
                      <a:pt x="147" y="430"/>
                    </a:lnTo>
                    <a:lnTo>
                      <a:pt x="142" y="432"/>
                    </a:lnTo>
                    <a:lnTo>
                      <a:pt x="125" y="430"/>
                    </a:lnTo>
                    <a:lnTo>
                      <a:pt x="111" y="427"/>
                    </a:lnTo>
                    <a:lnTo>
                      <a:pt x="110" y="433"/>
                    </a:lnTo>
                    <a:lnTo>
                      <a:pt x="111" y="444"/>
                    </a:lnTo>
                    <a:lnTo>
                      <a:pt x="105" y="442"/>
                    </a:lnTo>
                    <a:lnTo>
                      <a:pt x="96" y="443"/>
                    </a:lnTo>
                    <a:lnTo>
                      <a:pt x="95" y="445"/>
                    </a:lnTo>
                    <a:lnTo>
                      <a:pt x="87" y="449"/>
                    </a:lnTo>
                    <a:lnTo>
                      <a:pt x="81" y="459"/>
                    </a:lnTo>
                    <a:lnTo>
                      <a:pt x="60" y="463"/>
                    </a:lnTo>
                    <a:lnTo>
                      <a:pt x="56" y="462"/>
                    </a:lnTo>
                    <a:lnTo>
                      <a:pt x="52" y="466"/>
                    </a:lnTo>
                    <a:lnTo>
                      <a:pt x="39" y="473"/>
                    </a:lnTo>
                    <a:lnTo>
                      <a:pt x="30" y="474"/>
                    </a:lnTo>
                    <a:lnTo>
                      <a:pt x="27" y="478"/>
                    </a:lnTo>
                    <a:lnTo>
                      <a:pt x="17" y="479"/>
                    </a:lnTo>
                    <a:lnTo>
                      <a:pt x="12" y="476"/>
                    </a:lnTo>
                    <a:lnTo>
                      <a:pt x="8" y="478"/>
                    </a:lnTo>
                    <a:lnTo>
                      <a:pt x="0" y="475"/>
                    </a:lnTo>
                    <a:lnTo>
                      <a:pt x="1" y="451"/>
                    </a:lnTo>
                    <a:lnTo>
                      <a:pt x="6" y="440"/>
                    </a:lnTo>
                    <a:lnTo>
                      <a:pt x="7" y="431"/>
                    </a:lnTo>
                    <a:lnTo>
                      <a:pt x="17" y="417"/>
                    </a:lnTo>
                    <a:lnTo>
                      <a:pt x="17" y="410"/>
                    </a:lnTo>
                    <a:lnTo>
                      <a:pt x="21" y="402"/>
                    </a:lnTo>
                    <a:lnTo>
                      <a:pt x="18" y="382"/>
                    </a:lnTo>
                    <a:lnTo>
                      <a:pt x="16" y="381"/>
                    </a:lnTo>
                    <a:lnTo>
                      <a:pt x="12" y="360"/>
                    </a:lnTo>
                    <a:lnTo>
                      <a:pt x="12" y="347"/>
                    </a:lnTo>
                    <a:lnTo>
                      <a:pt x="15" y="335"/>
                    </a:lnTo>
                    <a:lnTo>
                      <a:pt x="15" y="328"/>
                    </a:lnTo>
                    <a:lnTo>
                      <a:pt x="8" y="320"/>
                    </a:lnTo>
                    <a:lnTo>
                      <a:pt x="11" y="315"/>
                    </a:lnTo>
                    <a:lnTo>
                      <a:pt x="10" y="298"/>
                    </a:lnTo>
                    <a:lnTo>
                      <a:pt x="8" y="295"/>
                    </a:lnTo>
                    <a:lnTo>
                      <a:pt x="12" y="292"/>
                    </a:lnTo>
                    <a:lnTo>
                      <a:pt x="26" y="273"/>
                    </a:lnTo>
                    <a:lnTo>
                      <a:pt x="24" y="262"/>
                    </a:lnTo>
                    <a:lnTo>
                      <a:pt x="30" y="261"/>
                    </a:lnTo>
                    <a:lnTo>
                      <a:pt x="33" y="252"/>
                    </a:lnTo>
                    <a:lnTo>
                      <a:pt x="28" y="241"/>
                    </a:lnTo>
                    <a:lnTo>
                      <a:pt x="31" y="238"/>
                    </a:lnTo>
                    <a:lnTo>
                      <a:pt x="26" y="234"/>
                    </a:lnTo>
                    <a:lnTo>
                      <a:pt x="21" y="224"/>
                    </a:lnTo>
                    <a:lnTo>
                      <a:pt x="17" y="222"/>
                    </a:lnTo>
                    <a:lnTo>
                      <a:pt x="15" y="204"/>
                    </a:lnTo>
                    <a:lnTo>
                      <a:pt x="19" y="195"/>
                    </a:lnTo>
                    <a:lnTo>
                      <a:pt x="30" y="190"/>
                    </a:lnTo>
                    <a:lnTo>
                      <a:pt x="33" y="183"/>
                    </a:lnTo>
                    <a:lnTo>
                      <a:pt x="38" y="182"/>
                    </a:lnTo>
                    <a:lnTo>
                      <a:pt x="40" y="173"/>
                    </a:lnTo>
                    <a:lnTo>
                      <a:pt x="38" y="168"/>
                    </a:lnTo>
                    <a:lnTo>
                      <a:pt x="46" y="152"/>
                    </a:lnTo>
                    <a:lnTo>
                      <a:pt x="45" y="141"/>
                    </a:lnTo>
                    <a:lnTo>
                      <a:pt x="54" y="134"/>
                    </a:lnTo>
                    <a:lnTo>
                      <a:pt x="59" y="121"/>
                    </a:lnTo>
                    <a:lnTo>
                      <a:pt x="59" y="115"/>
                    </a:lnTo>
                    <a:lnTo>
                      <a:pt x="54" y="111"/>
                    </a:lnTo>
                    <a:lnTo>
                      <a:pt x="56" y="106"/>
                    </a:lnTo>
                    <a:lnTo>
                      <a:pt x="67" y="106"/>
                    </a:lnTo>
                    <a:lnTo>
                      <a:pt x="76" y="87"/>
                    </a:lnTo>
                    <a:lnTo>
                      <a:pt x="88" y="89"/>
                    </a:lnTo>
                    <a:lnTo>
                      <a:pt x="93" y="92"/>
                    </a:lnTo>
                    <a:lnTo>
                      <a:pt x="103" y="91"/>
                    </a:lnTo>
                    <a:lnTo>
                      <a:pt x="106" y="77"/>
                    </a:lnTo>
                    <a:lnTo>
                      <a:pt x="126" y="39"/>
                    </a:lnTo>
                    <a:lnTo>
                      <a:pt x="135" y="36"/>
                    </a:lnTo>
                    <a:lnTo>
                      <a:pt x="146" y="41"/>
                    </a:lnTo>
                    <a:lnTo>
                      <a:pt x="152" y="46"/>
                    </a:lnTo>
                    <a:lnTo>
                      <a:pt x="159" y="43"/>
                    </a:lnTo>
                    <a:lnTo>
                      <a:pt x="162" y="33"/>
                    </a:lnTo>
                    <a:lnTo>
                      <a:pt x="184" y="26"/>
                    </a:lnTo>
                    <a:lnTo>
                      <a:pt x="189" y="34"/>
                    </a:lnTo>
                    <a:lnTo>
                      <a:pt x="203" y="32"/>
                    </a:lnTo>
                    <a:lnTo>
                      <a:pt x="217" y="19"/>
                    </a:lnTo>
                    <a:lnTo>
                      <a:pt x="221" y="23"/>
                    </a:lnTo>
                    <a:lnTo>
                      <a:pt x="227" y="18"/>
                    </a:lnTo>
                    <a:lnTo>
                      <a:pt x="234" y="17"/>
                    </a:lnTo>
                    <a:lnTo>
                      <a:pt x="234" y="2"/>
                    </a:lnTo>
                    <a:lnTo>
                      <a:pt x="238" y="0"/>
                    </a:lnTo>
                    <a:lnTo>
                      <a:pt x="242" y="9"/>
                    </a:lnTo>
                    <a:lnTo>
                      <a:pt x="248" y="12"/>
                    </a:lnTo>
                    <a:lnTo>
                      <a:pt x="247" y="25"/>
                    </a:lnTo>
                    <a:lnTo>
                      <a:pt x="250" y="30"/>
                    </a:lnTo>
                    <a:lnTo>
                      <a:pt x="263" y="32"/>
                    </a:lnTo>
                    <a:lnTo>
                      <a:pt x="259" y="38"/>
                    </a:lnTo>
                    <a:lnTo>
                      <a:pt x="246" y="41"/>
                    </a:lnTo>
                    <a:lnTo>
                      <a:pt x="245" y="44"/>
                    </a:lnTo>
                    <a:lnTo>
                      <a:pt x="234" y="46"/>
                    </a:lnTo>
                    <a:lnTo>
                      <a:pt x="236" y="52"/>
                    </a:lnTo>
                    <a:lnTo>
                      <a:pt x="233" y="55"/>
                    </a:lnTo>
                    <a:lnTo>
                      <a:pt x="233" y="66"/>
                    </a:lnTo>
                    <a:lnTo>
                      <a:pt x="244" y="70"/>
                    </a:lnTo>
                    <a:lnTo>
                      <a:pt x="255" y="70"/>
                    </a:lnTo>
                    <a:lnTo>
                      <a:pt x="257" y="76"/>
                    </a:lnTo>
                    <a:lnTo>
                      <a:pt x="255" y="88"/>
                    </a:lnTo>
                    <a:lnTo>
                      <a:pt x="264" y="96"/>
                    </a:lnTo>
                    <a:lnTo>
                      <a:pt x="256" y="115"/>
                    </a:lnTo>
                    <a:lnTo>
                      <a:pt x="253" y="131"/>
                    </a:lnTo>
                    <a:lnTo>
                      <a:pt x="247" y="130"/>
                    </a:lnTo>
                    <a:lnTo>
                      <a:pt x="244" y="134"/>
                    </a:lnTo>
                    <a:lnTo>
                      <a:pt x="237" y="135"/>
                    </a:lnTo>
                    <a:lnTo>
                      <a:pt x="234" y="129"/>
                    </a:lnTo>
                    <a:lnTo>
                      <a:pt x="224" y="134"/>
                    </a:lnTo>
                    <a:lnTo>
                      <a:pt x="216" y="143"/>
                    </a:lnTo>
                    <a:lnTo>
                      <a:pt x="216" y="148"/>
                    </a:lnTo>
                    <a:lnTo>
                      <a:pt x="221" y="153"/>
                    </a:lnTo>
                    <a:lnTo>
                      <a:pt x="221" y="158"/>
                    </a:lnTo>
                    <a:lnTo>
                      <a:pt x="212" y="163"/>
                    </a:lnTo>
                    <a:lnTo>
                      <a:pt x="212" y="167"/>
                    </a:lnTo>
                    <a:lnTo>
                      <a:pt x="206" y="167"/>
                    </a:lnTo>
                    <a:lnTo>
                      <a:pt x="203" y="174"/>
                    </a:lnTo>
                    <a:lnTo>
                      <a:pt x="205" y="182"/>
                    </a:lnTo>
                    <a:lnTo>
                      <a:pt x="201" y="188"/>
                    </a:lnTo>
                    <a:lnTo>
                      <a:pt x="204" y="200"/>
                    </a:lnTo>
                    <a:lnTo>
                      <a:pt x="219" y="205"/>
                    </a:lnTo>
                    <a:lnTo>
                      <a:pt x="219" y="209"/>
                    </a:lnTo>
                    <a:lnTo>
                      <a:pt x="228" y="225"/>
                    </a:lnTo>
                    <a:lnTo>
                      <a:pt x="229" y="232"/>
                    </a:lnTo>
                    <a:lnTo>
                      <a:pt x="239" y="243"/>
                    </a:lnTo>
                    <a:lnTo>
                      <a:pt x="238" y="250"/>
                    </a:lnTo>
                    <a:lnTo>
                      <a:pt x="232" y="257"/>
                    </a:lnTo>
                    <a:lnTo>
                      <a:pt x="228" y="269"/>
                    </a:lnTo>
                    <a:lnTo>
                      <a:pt x="224" y="272"/>
                    </a:lnTo>
                    <a:lnTo>
                      <a:pt x="220" y="283"/>
                    </a:lnTo>
                    <a:lnTo>
                      <a:pt x="216" y="284"/>
                    </a:lnTo>
                    <a:lnTo>
                      <a:pt x="215" y="290"/>
                    </a:lnTo>
                    <a:lnTo>
                      <a:pt x="218" y="296"/>
                    </a:lnTo>
                    <a:lnTo>
                      <a:pt x="218" y="304"/>
                    </a:lnTo>
                    <a:lnTo>
                      <a:pt x="210" y="307"/>
                    </a:lnTo>
                    <a:lnTo>
                      <a:pt x="211" y="312"/>
                    </a:lnTo>
                    <a:lnTo>
                      <a:pt x="199" y="315"/>
                    </a:lnTo>
                    <a:lnTo>
                      <a:pt x="199" y="323"/>
                    </a:lnTo>
                    <a:lnTo>
                      <a:pt x="205" y="330"/>
                    </a:lnTo>
                    <a:lnTo>
                      <a:pt x="203" y="334"/>
                    </a:lnTo>
                    <a:lnTo>
                      <a:pt x="212" y="340"/>
                    </a:lnTo>
                    <a:lnTo>
                      <a:pt x="214" y="345"/>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61" name="Freeform 37"/>
              <p:cNvSpPr>
                <a:spLocks/>
              </p:cNvSpPr>
              <p:nvPr/>
            </p:nvSpPr>
            <p:spPr bwMode="auto">
              <a:xfrm>
                <a:off x="5490372" y="2940901"/>
                <a:ext cx="820282" cy="1388887"/>
              </a:xfrm>
              <a:custGeom>
                <a:avLst/>
                <a:gdLst>
                  <a:gd name="T0" fmla="*/ 338 w 352"/>
                  <a:gd name="T1" fmla="*/ 47 h 596"/>
                  <a:gd name="T2" fmla="*/ 326 w 352"/>
                  <a:gd name="T3" fmla="*/ 89 h 596"/>
                  <a:gd name="T4" fmla="*/ 314 w 352"/>
                  <a:gd name="T5" fmla="*/ 130 h 596"/>
                  <a:gd name="T6" fmla="*/ 323 w 352"/>
                  <a:gd name="T7" fmla="*/ 167 h 596"/>
                  <a:gd name="T8" fmla="*/ 303 w 352"/>
                  <a:gd name="T9" fmla="*/ 204 h 596"/>
                  <a:gd name="T10" fmla="*/ 305 w 352"/>
                  <a:gd name="T11" fmla="*/ 253 h 596"/>
                  <a:gd name="T12" fmla="*/ 310 w 352"/>
                  <a:gd name="T13" fmla="*/ 316 h 596"/>
                  <a:gd name="T14" fmla="*/ 293 w 352"/>
                  <a:gd name="T15" fmla="*/ 381 h 596"/>
                  <a:gd name="T16" fmla="*/ 304 w 352"/>
                  <a:gd name="T17" fmla="*/ 410 h 596"/>
                  <a:gd name="T18" fmla="*/ 325 w 352"/>
                  <a:gd name="T19" fmla="*/ 444 h 596"/>
                  <a:gd name="T20" fmla="*/ 333 w 352"/>
                  <a:gd name="T21" fmla="*/ 487 h 596"/>
                  <a:gd name="T22" fmla="*/ 313 w 352"/>
                  <a:gd name="T23" fmla="*/ 484 h 596"/>
                  <a:gd name="T24" fmla="*/ 268 w 352"/>
                  <a:gd name="T25" fmla="*/ 484 h 596"/>
                  <a:gd name="T26" fmla="*/ 258 w 352"/>
                  <a:gd name="T27" fmla="*/ 494 h 596"/>
                  <a:gd name="T28" fmla="*/ 286 w 352"/>
                  <a:gd name="T29" fmla="*/ 516 h 596"/>
                  <a:gd name="T30" fmla="*/ 279 w 352"/>
                  <a:gd name="T31" fmla="*/ 535 h 596"/>
                  <a:gd name="T32" fmla="*/ 247 w 352"/>
                  <a:gd name="T33" fmla="*/ 548 h 596"/>
                  <a:gd name="T34" fmla="*/ 255 w 352"/>
                  <a:gd name="T35" fmla="*/ 578 h 596"/>
                  <a:gd name="T36" fmla="*/ 233 w 352"/>
                  <a:gd name="T37" fmla="*/ 590 h 596"/>
                  <a:gd name="T38" fmla="*/ 186 w 352"/>
                  <a:gd name="T39" fmla="*/ 560 h 596"/>
                  <a:gd name="T40" fmla="*/ 155 w 352"/>
                  <a:gd name="T41" fmla="*/ 559 h 596"/>
                  <a:gd name="T42" fmla="*/ 124 w 352"/>
                  <a:gd name="T43" fmla="*/ 547 h 596"/>
                  <a:gd name="T44" fmla="*/ 97 w 352"/>
                  <a:gd name="T45" fmla="*/ 536 h 596"/>
                  <a:gd name="T46" fmla="*/ 68 w 352"/>
                  <a:gd name="T47" fmla="*/ 527 h 596"/>
                  <a:gd name="T48" fmla="*/ 35 w 352"/>
                  <a:gd name="T49" fmla="*/ 519 h 596"/>
                  <a:gd name="T50" fmla="*/ 14 w 352"/>
                  <a:gd name="T51" fmla="*/ 520 h 596"/>
                  <a:gd name="T52" fmla="*/ 23 w 352"/>
                  <a:gd name="T53" fmla="*/ 507 h 596"/>
                  <a:gd name="T54" fmla="*/ 16 w 352"/>
                  <a:gd name="T55" fmla="*/ 480 h 596"/>
                  <a:gd name="T56" fmla="*/ 37 w 352"/>
                  <a:gd name="T57" fmla="*/ 457 h 596"/>
                  <a:gd name="T58" fmla="*/ 64 w 352"/>
                  <a:gd name="T59" fmla="*/ 465 h 596"/>
                  <a:gd name="T60" fmla="*/ 57 w 352"/>
                  <a:gd name="T61" fmla="*/ 438 h 596"/>
                  <a:gd name="T62" fmla="*/ 72 w 352"/>
                  <a:gd name="T63" fmla="*/ 410 h 596"/>
                  <a:gd name="T64" fmla="*/ 52 w 352"/>
                  <a:gd name="T65" fmla="*/ 390 h 596"/>
                  <a:gd name="T66" fmla="*/ 65 w 352"/>
                  <a:gd name="T67" fmla="*/ 364 h 596"/>
                  <a:gd name="T68" fmla="*/ 88 w 352"/>
                  <a:gd name="T69" fmla="*/ 347 h 596"/>
                  <a:gd name="T70" fmla="*/ 128 w 352"/>
                  <a:gd name="T71" fmla="*/ 356 h 596"/>
                  <a:gd name="T72" fmla="*/ 136 w 352"/>
                  <a:gd name="T73" fmla="*/ 339 h 596"/>
                  <a:gd name="T74" fmla="*/ 175 w 352"/>
                  <a:gd name="T75" fmla="*/ 331 h 596"/>
                  <a:gd name="T76" fmla="*/ 187 w 352"/>
                  <a:gd name="T77" fmla="*/ 307 h 596"/>
                  <a:gd name="T78" fmla="*/ 198 w 352"/>
                  <a:gd name="T79" fmla="*/ 251 h 596"/>
                  <a:gd name="T80" fmla="*/ 164 w 352"/>
                  <a:gd name="T81" fmla="*/ 235 h 596"/>
                  <a:gd name="T82" fmla="*/ 126 w 352"/>
                  <a:gd name="T83" fmla="*/ 215 h 596"/>
                  <a:gd name="T84" fmla="*/ 108 w 352"/>
                  <a:gd name="T85" fmla="*/ 175 h 596"/>
                  <a:gd name="T86" fmla="*/ 123 w 352"/>
                  <a:gd name="T87" fmla="*/ 147 h 596"/>
                  <a:gd name="T88" fmla="*/ 155 w 352"/>
                  <a:gd name="T89" fmla="*/ 150 h 596"/>
                  <a:gd name="T90" fmla="*/ 190 w 352"/>
                  <a:gd name="T91" fmla="*/ 151 h 596"/>
                  <a:gd name="T92" fmla="*/ 219 w 352"/>
                  <a:gd name="T93" fmla="*/ 118 h 596"/>
                  <a:gd name="T94" fmla="*/ 236 w 352"/>
                  <a:gd name="T95" fmla="*/ 69 h 596"/>
                  <a:gd name="T96" fmla="*/ 260 w 352"/>
                  <a:gd name="T97" fmla="*/ 41 h 596"/>
                  <a:gd name="T98" fmla="*/ 292 w 352"/>
                  <a:gd name="T99" fmla="*/ 10 h 596"/>
                  <a:gd name="T100" fmla="*/ 323 w 352"/>
                  <a:gd name="T101" fmla="*/ 17 h 596"/>
                  <a:gd name="T102" fmla="*/ 347 w 352"/>
                  <a:gd name="T103" fmla="*/ 17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 h="596">
                    <a:moveTo>
                      <a:pt x="347" y="17"/>
                    </a:moveTo>
                    <a:lnTo>
                      <a:pt x="352" y="21"/>
                    </a:lnTo>
                    <a:lnTo>
                      <a:pt x="352" y="27"/>
                    </a:lnTo>
                    <a:lnTo>
                      <a:pt x="347" y="40"/>
                    </a:lnTo>
                    <a:lnTo>
                      <a:pt x="338" y="47"/>
                    </a:lnTo>
                    <a:lnTo>
                      <a:pt x="339" y="58"/>
                    </a:lnTo>
                    <a:lnTo>
                      <a:pt x="332" y="74"/>
                    </a:lnTo>
                    <a:lnTo>
                      <a:pt x="333" y="78"/>
                    </a:lnTo>
                    <a:lnTo>
                      <a:pt x="331" y="88"/>
                    </a:lnTo>
                    <a:lnTo>
                      <a:pt x="326" y="89"/>
                    </a:lnTo>
                    <a:lnTo>
                      <a:pt x="323" y="96"/>
                    </a:lnTo>
                    <a:lnTo>
                      <a:pt x="312" y="101"/>
                    </a:lnTo>
                    <a:lnTo>
                      <a:pt x="308" y="110"/>
                    </a:lnTo>
                    <a:lnTo>
                      <a:pt x="310" y="128"/>
                    </a:lnTo>
                    <a:lnTo>
                      <a:pt x="314" y="130"/>
                    </a:lnTo>
                    <a:lnTo>
                      <a:pt x="319" y="140"/>
                    </a:lnTo>
                    <a:lnTo>
                      <a:pt x="324" y="144"/>
                    </a:lnTo>
                    <a:lnTo>
                      <a:pt x="321" y="147"/>
                    </a:lnTo>
                    <a:lnTo>
                      <a:pt x="326" y="158"/>
                    </a:lnTo>
                    <a:lnTo>
                      <a:pt x="323" y="167"/>
                    </a:lnTo>
                    <a:lnTo>
                      <a:pt x="317" y="168"/>
                    </a:lnTo>
                    <a:lnTo>
                      <a:pt x="320" y="179"/>
                    </a:lnTo>
                    <a:lnTo>
                      <a:pt x="305" y="198"/>
                    </a:lnTo>
                    <a:lnTo>
                      <a:pt x="301" y="201"/>
                    </a:lnTo>
                    <a:lnTo>
                      <a:pt x="303" y="204"/>
                    </a:lnTo>
                    <a:lnTo>
                      <a:pt x="304" y="221"/>
                    </a:lnTo>
                    <a:lnTo>
                      <a:pt x="301" y="226"/>
                    </a:lnTo>
                    <a:lnTo>
                      <a:pt x="308" y="234"/>
                    </a:lnTo>
                    <a:lnTo>
                      <a:pt x="308" y="241"/>
                    </a:lnTo>
                    <a:lnTo>
                      <a:pt x="305" y="253"/>
                    </a:lnTo>
                    <a:lnTo>
                      <a:pt x="305" y="266"/>
                    </a:lnTo>
                    <a:lnTo>
                      <a:pt x="309" y="287"/>
                    </a:lnTo>
                    <a:lnTo>
                      <a:pt x="311" y="288"/>
                    </a:lnTo>
                    <a:lnTo>
                      <a:pt x="314" y="308"/>
                    </a:lnTo>
                    <a:lnTo>
                      <a:pt x="310" y="316"/>
                    </a:lnTo>
                    <a:lnTo>
                      <a:pt x="310" y="323"/>
                    </a:lnTo>
                    <a:lnTo>
                      <a:pt x="300" y="337"/>
                    </a:lnTo>
                    <a:lnTo>
                      <a:pt x="299" y="346"/>
                    </a:lnTo>
                    <a:lnTo>
                      <a:pt x="294" y="357"/>
                    </a:lnTo>
                    <a:lnTo>
                      <a:pt x="293" y="381"/>
                    </a:lnTo>
                    <a:lnTo>
                      <a:pt x="301" y="384"/>
                    </a:lnTo>
                    <a:lnTo>
                      <a:pt x="300" y="391"/>
                    </a:lnTo>
                    <a:lnTo>
                      <a:pt x="302" y="397"/>
                    </a:lnTo>
                    <a:lnTo>
                      <a:pt x="308" y="403"/>
                    </a:lnTo>
                    <a:lnTo>
                      <a:pt x="304" y="410"/>
                    </a:lnTo>
                    <a:lnTo>
                      <a:pt x="316" y="416"/>
                    </a:lnTo>
                    <a:lnTo>
                      <a:pt x="313" y="427"/>
                    </a:lnTo>
                    <a:lnTo>
                      <a:pt x="319" y="432"/>
                    </a:lnTo>
                    <a:lnTo>
                      <a:pt x="313" y="437"/>
                    </a:lnTo>
                    <a:lnTo>
                      <a:pt x="325" y="444"/>
                    </a:lnTo>
                    <a:lnTo>
                      <a:pt x="331" y="455"/>
                    </a:lnTo>
                    <a:lnTo>
                      <a:pt x="339" y="460"/>
                    </a:lnTo>
                    <a:lnTo>
                      <a:pt x="340" y="475"/>
                    </a:lnTo>
                    <a:lnTo>
                      <a:pt x="338" y="483"/>
                    </a:lnTo>
                    <a:lnTo>
                      <a:pt x="333" y="487"/>
                    </a:lnTo>
                    <a:lnTo>
                      <a:pt x="328" y="487"/>
                    </a:lnTo>
                    <a:lnTo>
                      <a:pt x="327" y="491"/>
                    </a:lnTo>
                    <a:lnTo>
                      <a:pt x="320" y="495"/>
                    </a:lnTo>
                    <a:lnTo>
                      <a:pt x="314" y="490"/>
                    </a:lnTo>
                    <a:lnTo>
                      <a:pt x="313" y="484"/>
                    </a:lnTo>
                    <a:lnTo>
                      <a:pt x="305" y="489"/>
                    </a:lnTo>
                    <a:lnTo>
                      <a:pt x="290" y="490"/>
                    </a:lnTo>
                    <a:lnTo>
                      <a:pt x="287" y="487"/>
                    </a:lnTo>
                    <a:lnTo>
                      <a:pt x="279" y="488"/>
                    </a:lnTo>
                    <a:lnTo>
                      <a:pt x="268" y="484"/>
                    </a:lnTo>
                    <a:lnTo>
                      <a:pt x="258" y="483"/>
                    </a:lnTo>
                    <a:lnTo>
                      <a:pt x="247" y="485"/>
                    </a:lnTo>
                    <a:lnTo>
                      <a:pt x="242" y="491"/>
                    </a:lnTo>
                    <a:lnTo>
                      <a:pt x="251" y="494"/>
                    </a:lnTo>
                    <a:lnTo>
                      <a:pt x="258" y="494"/>
                    </a:lnTo>
                    <a:lnTo>
                      <a:pt x="264" y="497"/>
                    </a:lnTo>
                    <a:lnTo>
                      <a:pt x="263" y="509"/>
                    </a:lnTo>
                    <a:lnTo>
                      <a:pt x="269" y="509"/>
                    </a:lnTo>
                    <a:lnTo>
                      <a:pt x="279" y="512"/>
                    </a:lnTo>
                    <a:lnTo>
                      <a:pt x="286" y="516"/>
                    </a:lnTo>
                    <a:lnTo>
                      <a:pt x="287" y="525"/>
                    </a:lnTo>
                    <a:lnTo>
                      <a:pt x="290" y="529"/>
                    </a:lnTo>
                    <a:lnTo>
                      <a:pt x="287" y="532"/>
                    </a:lnTo>
                    <a:lnTo>
                      <a:pt x="283" y="530"/>
                    </a:lnTo>
                    <a:lnTo>
                      <a:pt x="279" y="535"/>
                    </a:lnTo>
                    <a:lnTo>
                      <a:pt x="272" y="532"/>
                    </a:lnTo>
                    <a:lnTo>
                      <a:pt x="266" y="533"/>
                    </a:lnTo>
                    <a:lnTo>
                      <a:pt x="260" y="531"/>
                    </a:lnTo>
                    <a:lnTo>
                      <a:pt x="255" y="531"/>
                    </a:lnTo>
                    <a:lnTo>
                      <a:pt x="247" y="548"/>
                    </a:lnTo>
                    <a:lnTo>
                      <a:pt x="246" y="553"/>
                    </a:lnTo>
                    <a:lnTo>
                      <a:pt x="252" y="559"/>
                    </a:lnTo>
                    <a:lnTo>
                      <a:pt x="254" y="567"/>
                    </a:lnTo>
                    <a:lnTo>
                      <a:pt x="252" y="573"/>
                    </a:lnTo>
                    <a:lnTo>
                      <a:pt x="255" y="578"/>
                    </a:lnTo>
                    <a:lnTo>
                      <a:pt x="251" y="582"/>
                    </a:lnTo>
                    <a:lnTo>
                      <a:pt x="255" y="589"/>
                    </a:lnTo>
                    <a:lnTo>
                      <a:pt x="251" y="594"/>
                    </a:lnTo>
                    <a:lnTo>
                      <a:pt x="234" y="596"/>
                    </a:lnTo>
                    <a:lnTo>
                      <a:pt x="233" y="590"/>
                    </a:lnTo>
                    <a:lnTo>
                      <a:pt x="218" y="577"/>
                    </a:lnTo>
                    <a:lnTo>
                      <a:pt x="209" y="576"/>
                    </a:lnTo>
                    <a:lnTo>
                      <a:pt x="200" y="567"/>
                    </a:lnTo>
                    <a:lnTo>
                      <a:pt x="196" y="567"/>
                    </a:lnTo>
                    <a:lnTo>
                      <a:pt x="186" y="560"/>
                    </a:lnTo>
                    <a:lnTo>
                      <a:pt x="184" y="555"/>
                    </a:lnTo>
                    <a:lnTo>
                      <a:pt x="174" y="558"/>
                    </a:lnTo>
                    <a:lnTo>
                      <a:pt x="169" y="555"/>
                    </a:lnTo>
                    <a:lnTo>
                      <a:pt x="165" y="559"/>
                    </a:lnTo>
                    <a:lnTo>
                      <a:pt x="155" y="559"/>
                    </a:lnTo>
                    <a:lnTo>
                      <a:pt x="153" y="564"/>
                    </a:lnTo>
                    <a:lnTo>
                      <a:pt x="145" y="560"/>
                    </a:lnTo>
                    <a:lnTo>
                      <a:pt x="140" y="552"/>
                    </a:lnTo>
                    <a:lnTo>
                      <a:pt x="134" y="547"/>
                    </a:lnTo>
                    <a:lnTo>
                      <a:pt x="124" y="547"/>
                    </a:lnTo>
                    <a:lnTo>
                      <a:pt x="120" y="541"/>
                    </a:lnTo>
                    <a:lnTo>
                      <a:pt x="119" y="537"/>
                    </a:lnTo>
                    <a:lnTo>
                      <a:pt x="116" y="536"/>
                    </a:lnTo>
                    <a:lnTo>
                      <a:pt x="109" y="546"/>
                    </a:lnTo>
                    <a:lnTo>
                      <a:pt x="97" y="536"/>
                    </a:lnTo>
                    <a:lnTo>
                      <a:pt x="99" y="531"/>
                    </a:lnTo>
                    <a:lnTo>
                      <a:pt x="97" y="524"/>
                    </a:lnTo>
                    <a:lnTo>
                      <a:pt x="80" y="523"/>
                    </a:lnTo>
                    <a:lnTo>
                      <a:pt x="76" y="521"/>
                    </a:lnTo>
                    <a:lnTo>
                      <a:pt x="68" y="527"/>
                    </a:lnTo>
                    <a:lnTo>
                      <a:pt x="60" y="527"/>
                    </a:lnTo>
                    <a:lnTo>
                      <a:pt x="57" y="530"/>
                    </a:lnTo>
                    <a:lnTo>
                      <a:pt x="53" y="526"/>
                    </a:lnTo>
                    <a:lnTo>
                      <a:pt x="42" y="525"/>
                    </a:lnTo>
                    <a:lnTo>
                      <a:pt x="35" y="519"/>
                    </a:lnTo>
                    <a:lnTo>
                      <a:pt x="37" y="515"/>
                    </a:lnTo>
                    <a:lnTo>
                      <a:pt x="34" y="511"/>
                    </a:lnTo>
                    <a:lnTo>
                      <a:pt x="21" y="515"/>
                    </a:lnTo>
                    <a:lnTo>
                      <a:pt x="20" y="519"/>
                    </a:lnTo>
                    <a:lnTo>
                      <a:pt x="14" y="520"/>
                    </a:lnTo>
                    <a:lnTo>
                      <a:pt x="6" y="524"/>
                    </a:lnTo>
                    <a:lnTo>
                      <a:pt x="0" y="512"/>
                    </a:lnTo>
                    <a:lnTo>
                      <a:pt x="0" y="509"/>
                    </a:lnTo>
                    <a:lnTo>
                      <a:pt x="6" y="511"/>
                    </a:lnTo>
                    <a:lnTo>
                      <a:pt x="23" y="507"/>
                    </a:lnTo>
                    <a:lnTo>
                      <a:pt x="26" y="502"/>
                    </a:lnTo>
                    <a:lnTo>
                      <a:pt x="25" y="491"/>
                    </a:lnTo>
                    <a:lnTo>
                      <a:pt x="26" y="485"/>
                    </a:lnTo>
                    <a:lnTo>
                      <a:pt x="23" y="485"/>
                    </a:lnTo>
                    <a:lnTo>
                      <a:pt x="16" y="480"/>
                    </a:lnTo>
                    <a:lnTo>
                      <a:pt x="13" y="474"/>
                    </a:lnTo>
                    <a:lnTo>
                      <a:pt x="21" y="474"/>
                    </a:lnTo>
                    <a:lnTo>
                      <a:pt x="21" y="466"/>
                    </a:lnTo>
                    <a:lnTo>
                      <a:pt x="29" y="457"/>
                    </a:lnTo>
                    <a:lnTo>
                      <a:pt x="37" y="457"/>
                    </a:lnTo>
                    <a:lnTo>
                      <a:pt x="43" y="462"/>
                    </a:lnTo>
                    <a:lnTo>
                      <a:pt x="50" y="458"/>
                    </a:lnTo>
                    <a:lnTo>
                      <a:pt x="58" y="457"/>
                    </a:lnTo>
                    <a:lnTo>
                      <a:pt x="59" y="463"/>
                    </a:lnTo>
                    <a:lnTo>
                      <a:pt x="64" y="465"/>
                    </a:lnTo>
                    <a:lnTo>
                      <a:pt x="67" y="460"/>
                    </a:lnTo>
                    <a:lnTo>
                      <a:pt x="64" y="451"/>
                    </a:lnTo>
                    <a:lnTo>
                      <a:pt x="61" y="450"/>
                    </a:lnTo>
                    <a:lnTo>
                      <a:pt x="61" y="439"/>
                    </a:lnTo>
                    <a:lnTo>
                      <a:pt x="57" y="438"/>
                    </a:lnTo>
                    <a:lnTo>
                      <a:pt x="60" y="430"/>
                    </a:lnTo>
                    <a:lnTo>
                      <a:pt x="62" y="421"/>
                    </a:lnTo>
                    <a:lnTo>
                      <a:pt x="68" y="418"/>
                    </a:lnTo>
                    <a:lnTo>
                      <a:pt x="68" y="410"/>
                    </a:lnTo>
                    <a:lnTo>
                      <a:pt x="72" y="410"/>
                    </a:lnTo>
                    <a:lnTo>
                      <a:pt x="75" y="401"/>
                    </a:lnTo>
                    <a:lnTo>
                      <a:pt x="71" y="399"/>
                    </a:lnTo>
                    <a:lnTo>
                      <a:pt x="69" y="395"/>
                    </a:lnTo>
                    <a:lnTo>
                      <a:pt x="60" y="389"/>
                    </a:lnTo>
                    <a:lnTo>
                      <a:pt x="52" y="390"/>
                    </a:lnTo>
                    <a:lnTo>
                      <a:pt x="50" y="385"/>
                    </a:lnTo>
                    <a:lnTo>
                      <a:pt x="56" y="382"/>
                    </a:lnTo>
                    <a:lnTo>
                      <a:pt x="62" y="373"/>
                    </a:lnTo>
                    <a:lnTo>
                      <a:pt x="65" y="372"/>
                    </a:lnTo>
                    <a:lnTo>
                      <a:pt x="65" y="364"/>
                    </a:lnTo>
                    <a:lnTo>
                      <a:pt x="61" y="358"/>
                    </a:lnTo>
                    <a:lnTo>
                      <a:pt x="61" y="352"/>
                    </a:lnTo>
                    <a:lnTo>
                      <a:pt x="65" y="347"/>
                    </a:lnTo>
                    <a:lnTo>
                      <a:pt x="76" y="346"/>
                    </a:lnTo>
                    <a:lnTo>
                      <a:pt x="88" y="347"/>
                    </a:lnTo>
                    <a:lnTo>
                      <a:pt x="98" y="352"/>
                    </a:lnTo>
                    <a:lnTo>
                      <a:pt x="105" y="363"/>
                    </a:lnTo>
                    <a:lnTo>
                      <a:pt x="113" y="358"/>
                    </a:lnTo>
                    <a:lnTo>
                      <a:pt x="125" y="360"/>
                    </a:lnTo>
                    <a:lnTo>
                      <a:pt x="128" y="356"/>
                    </a:lnTo>
                    <a:lnTo>
                      <a:pt x="134" y="358"/>
                    </a:lnTo>
                    <a:lnTo>
                      <a:pt x="142" y="357"/>
                    </a:lnTo>
                    <a:lnTo>
                      <a:pt x="145" y="354"/>
                    </a:lnTo>
                    <a:lnTo>
                      <a:pt x="138" y="347"/>
                    </a:lnTo>
                    <a:lnTo>
                      <a:pt x="136" y="339"/>
                    </a:lnTo>
                    <a:lnTo>
                      <a:pt x="139" y="330"/>
                    </a:lnTo>
                    <a:lnTo>
                      <a:pt x="152" y="336"/>
                    </a:lnTo>
                    <a:lnTo>
                      <a:pt x="165" y="330"/>
                    </a:lnTo>
                    <a:lnTo>
                      <a:pt x="168" y="334"/>
                    </a:lnTo>
                    <a:lnTo>
                      <a:pt x="175" y="331"/>
                    </a:lnTo>
                    <a:lnTo>
                      <a:pt x="179" y="332"/>
                    </a:lnTo>
                    <a:lnTo>
                      <a:pt x="190" y="331"/>
                    </a:lnTo>
                    <a:lnTo>
                      <a:pt x="193" y="322"/>
                    </a:lnTo>
                    <a:lnTo>
                      <a:pt x="192" y="312"/>
                    </a:lnTo>
                    <a:lnTo>
                      <a:pt x="187" y="307"/>
                    </a:lnTo>
                    <a:lnTo>
                      <a:pt x="186" y="285"/>
                    </a:lnTo>
                    <a:lnTo>
                      <a:pt x="195" y="282"/>
                    </a:lnTo>
                    <a:lnTo>
                      <a:pt x="198" y="268"/>
                    </a:lnTo>
                    <a:lnTo>
                      <a:pt x="194" y="259"/>
                    </a:lnTo>
                    <a:lnTo>
                      <a:pt x="198" y="251"/>
                    </a:lnTo>
                    <a:lnTo>
                      <a:pt x="192" y="245"/>
                    </a:lnTo>
                    <a:lnTo>
                      <a:pt x="186" y="242"/>
                    </a:lnTo>
                    <a:lnTo>
                      <a:pt x="181" y="245"/>
                    </a:lnTo>
                    <a:lnTo>
                      <a:pt x="175" y="236"/>
                    </a:lnTo>
                    <a:lnTo>
                      <a:pt x="164" y="235"/>
                    </a:lnTo>
                    <a:lnTo>
                      <a:pt x="157" y="233"/>
                    </a:lnTo>
                    <a:lnTo>
                      <a:pt x="151" y="228"/>
                    </a:lnTo>
                    <a:lnTo>
                      <a:pt x="148" y="221"/>
                    </a:lnTo>
                    <a:lnTo>
                      <a:pt x="134" y="215"/>
                    </a:lnTo>
                    <a:lnTo>
                      <a:pt x="126" y="215"/>
                    </a:lnTo>
                    <a:lnTo>
                      <a:pt x="122" y="209"/>
                    </a:lnTo>
                    <a:lnTo>
                      <a:pt x="112" y="208"/>
                    </a:lnTo>
                    <a:lnTo>
                      <a:pt x="109" y="194"/>
                    </a:lnTo>
                    <a:lnTo>
                      <a:pt x="113" y="190"/>
                    </a:lnTo>
                    <a:lnTo>
                      <a:pt x="108" y="175"/>
                    </a:lnTo>
                    <a:lnTo>
                      <a:pt x="110" y="164"/>
                    </a:lnTo>
                    <a:lnTo>
                      <a:pt x="115" y="158"/>
                    </a:lnTo>
                    <a:lnTo>
                      <a:pt x="112" y="156"/>
                    </a:lnTo>
                    <a:lnTo>
                      <a:pt x="116" y="148"/>
                    </a:lnTo>
                    <a:lnTo>
                      <a:pt x="123" y="147"/>
                    </a:lnTo>
                    <a:lnTo>
                      <a:pt x="123" y="143"/>
                    </a:lnTo>
                    <a:lnTo>
                      <a:pt x="131" y="142"/>
                    </a:lnTo>
                    <a:lnTo>
                      <a:pt x="133" y="134"/>
                    </a:lnTo>
                    <a:lnTo>
                      <a:pt x="152" y="140"/>
                    </a:lnTo>
                    <a:lnTo>
                      <a:pt x="155" y="150"/>
                    </a:lnTo>
                    <a:lnTo>
                      <a:pt x="164" y="154"/>
                    </a:lnTo>
                    <a:lnTo>
                      <a:pt x="168" y="150"/>
                    </a:lnTo>
                    <a:lnTo>
                      <a:pt x="175" y="153"/>
                    </a:lnTo>
                    <a:lnTo>
                      <a:pt x="186" y="148"/>
                    </a:lnTo>
                    <a:lnTo>
                      <a:pt x="190" y="151"/>
                    </a:lnTo>
                    <a:lnTo>
                      <a:pt x="203" y="149"/>
                    </a:lnTo>
                    <a:lnTo>
                      <a:pt x="203" y="128"/>
                    </a:lnTo>
                    <a:lnTo>
                      <a:pt x="211" y="130"/>
                    </a:lnTo>
                    <a:lnTo>
                      <a:pt x="220" y="122"/>
                    </a:lnTo>
                    <a:lnTo>
                      <a:pt x="219" y="118"/>
                    </a:lnTo>
                    <a:lnTo>
                      <a:pt x="212" y="110"/>
                    </a:lnTo>
                    <a:lnTo>
                      <a:pt x="215" y="97"/>
                    </a:lnTo>
                    <a:lnTo>
                      <a:pt x="233" y="75"/>
                    </a:lnTo>
                    <a:lnTo>
                      <a:pt x="237" y="75"/>
                    </a:lnTo>
                    <a:lnTo>
                      <a:pt x="236" y="69"/>
                    </a:lnTo>
                    <a:lnTo>
                      <a:pt x="240" y="68"/>
                    </a:lnTo>
                    <a:lnTo>
                      <a:pt x="242" y="61"/>
                    </a:lnTo>
                    <a:lnTo>
                      <a:pt x="251" y="60"/>
                    </a:lnTo>
                    <a:lnTo>
                      <a:pt x="257" y="51"/>
                    </a:lnTo>
                    <a:lnTo>
                      <a:pt x="260" y="41"/>
                    </a:lnTo>
                    <a:lnTo>
                      <a:pt x="268" y="38"/>
                    </a:lnTo>
                    <a:lnTo>
                      <a:pt x="278" y="28"/>
                    </a:lnTo>
                    <a:lnTo>
                      <a:pt x="290" y="23"/>
                    </a:lnTo>
                    <a:lnTo>
                      <a:pt x="285" y="11"/>
                    </a:lnTo>
                    <a:lnTo>
                      <a:pt x="292" y="10"/>
                    </a:lnTo>
                    <a:lnTo>
                      <a:pt x="301" y="21"/>
                    </a:lnTo>
                    <a:lnTo>
                      <a:pt x="304" y="14"/>
                    </a:lnTo>
                    <a:lnTo>
                      <a:pt x="316" y="24"/>
                    </a:lnTo>
                    <a:lnTo>
                      <a:pt x="321" y="23"/>
                    </a:lnTo>
                    <a:lnTo>
                      <a:pt x="323" y="17"/>
                    </a:lnTo>
                    <a:lnTo>
                      <a:pt x="331" y="6"/>
                    </a:lnTo>
                    <a:lnTo>
                      <a:pt x="341" y="0"/>
                    </a:lnTo>
                    <a:lnTo>
                      <a:pt x="348" y="0"/>
                    </a:lnTo>
                    <a:lnTo>
                      <a:pt x="343" y="13"/>
                    </a:lnTo>
                    <a:lnTo>
                      <a:pt x="347" y="17"/>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62" name="Freeform 38"/>
              <p:cNvSpPr>
                <a:spLocks noEditPoints="1"/>
              </p:cNvSpPr>
              <p:nvPr/>
            </p:nvSpPr>
            <p:spPr bwMode="auto">
              <a:xfrm>
                <a:off x="7697211" y="4306484"/>
                <a:ext cx="158464" cy="195749"/>
              </a:xfrm>
              <a:custGeom>
                <a:avLst/>
                <a:gdLst>
                  <a:gd name="T0" fmla="*/ 165 w 169"/>
                  <a:gd name="T1" fmla="*/ 43 h 209"/>
                  <a:gd name="T2" fmla="*/ 167 w 169"/>
                  <a:gd name="T3" fmla="*/ 59 h 209"/>
                  <a:gd name="T4" fmla="*/ 154 w 169"/>
                  <a:gd name="T5" fmla="*/ 76 h 209"/>
                  <a:gd name="T6" fmla="*/ 142 w 169"/>
                  <a:gd name="T7" fmla="*/ 75 h 209"/>
                  <a:gd name="T8" fmla="*/ 101 w 169"/>
                  <a:gd name="T9" fmla="*/ 58 h 209"/>
                  <a:gd name="T10" fmla="*/ 83 w 169"/>
                  <a:gd name="T11" fmla="*/ 48 h 209"/>
                  <a:gd name="T12" fmla="*/ 74 w 169"/>
                  <a:gd name="T13" fmla="*/ 54 h 209"/>
                  <a:gd name="T14" fmla="*/ 40 w 169"/>
                  <a:gd name="T15" fmla="*/ 18 h 209"/>
                  <a:gd name="T16" fmla="*/ 48 w 169"/>
                  <a:gd name="T17" fmla="*/ 4 h 209"/>
                  <a:gd name="T18" fmla="*/ 67 w 169"/>
                  <a:gd name="T19" fmla="*/ 0 h 209"/>
                  <a:gd name="T20" fmla="*/ 85 w 169"/>
                  <a:gd name="T21" fmla="*/ 20 h 209"/>
                  <a:gd name="T22" fmla="*/ 110 w 169"/>
                  <a:gd name="T23" fmla="*/ 30 h 209"/>
                  <a:gd name="T24" fmla="*/ 165 w 169"/>
                  <a:gd name="T25" fmla="*/ 43 h 209"/>
                  <a:gd name="T26" fmla="*/ 168 w 169"/>
                  <a:gd name="T27" fmla="*/ 199 h 209"/>
                  <a:gd name="T28" fmla="*/ 163 w 169"/>
                  <a:gd name="T29" fmla="*/ 199 h 209"/>
                  <a:gd name="T30" fmla="*/ 155 w 169"/>
                  <a:gd name="T31" fmla="*/ 185 h 209"/>
                  <a:gd name="T32" fmla="*/ 109 w 169"/>
                  <a:gd name="T33" fmla="*/ 186 h 209"/>
                  <a:gd name="T34" fmla="*/ 82 w 169"/>
                  <a:gd name="T35" fmla="*/ 200 h 209"/>
                  <a:gd name="T36" fmla="*/ 73 w 169"/>
                  <a:gd name="T37" fmla="*/ 208 h 209"/>
                  <a:gd name="T38" fmla="*/ 59 w 169"/>
                  <a:gd name="T39" fmla="*/ 209 h 209"/>
                  <a:gd name="T40" fmla="*/ 52 w 169"/>
                  <a:gd name="T41" fmla="*/ 190 h 209"/>
                  <a:gd name="T42" fmla="*/ 39 w 169"/>
                  <a:gd name="T43" fmla="*/ 191 h 209"/>
                  <a:gd name="T44" fmla="*/ 35 w 169"/>
                  <a:gd name="T45" fmla="*/ 177 h 209"/>
                  <a:gd name="T46" fmla="*/ 20 w 169"/>
                  <a:gd name="T47" fmla="*/ 181 h 209"/>
                  <a:gd name="T48" fmla="*/ 17 w 169"/>
                  <a:gd name="T49" fmla="*/ 152 h 209"/>
                  <a:gd name="T50" fmla="*/ 2 w 169"/>
                  <a:gd name="T51" fmla="*/ 150 h 209"/>
                  <a:gd name="T52" fmla="*/ 0 w 169"/>
                  <a:gd name="T53" fmla="*/ 128 h 209"/>
                  <a:gd name="T54" fmla="*/ 26 w 169"/>
                  <a:gd name="T55" fmla="*/ 128 h 209"/>
                  <a:gd name="T56" fmla="*/ 27 w 169"/>
                  <a:gd name="T57" fmla="*/ 106 h 209"/>
                  <a:gd name="T58" fmla="*/ 37 w 169"/>
                  <a:gd name="T59" fmla="*/ 98 h 209"/>
                  <a:gd name="T60" fmla="*/ 49 w 169"/>
                  <a:gd name="T61" fmla="*/ 67 h 209"/>
                  <a:gd name="T62" fmla="*/ 70 w 169"/>
                  <a:gd name="T63" fmla="*/ 61 h 209"/>
                  <a:gd name="T64" fmla="*/ 96 w 169"/>
                  <a:gd name="T65" fmla="*/ 83 h 209"/>
                  <a:gd name="T66" fmla="*/ 109 w 169"/>
                  <a:gd name="T67" fmla="*/ 86 h 209"/>
                  <a:gd name="T68" fmla="*/ 127 w 169"/>
                  <a:gd name="T69" fmla="*/ 98 h 209"/>
                  <a:gd name="T70" fmla="*/ 161 w 169"/>
                  <a:gd name="T71" fmla="*/ 140 h 209"/>
                  <a:gd name="T72" fmla="*/ 169 w 169"/>
                  <a:gd name="T73" fmla="*/ 170 h 209"/>
                  <a:gd name="T74" fmla="*/ 162 w 169"/>
                  <a:gd name="T75" fmla="*/ 183 h 209"/>
                  <a:gd name="T76" fmla="*/ 168 w 169"/>
                  <a:gd name="T77" fmla="*/ 199 h 209"/>
                  <a:gd name="T78" fmla="*/ 136 w 169"/>
                  <a:gd name="T79" fmla="*/ 97 h 209"/>
                  <a:gd name="T80" fmla="*/ 104 w 169"/>
                  <a:gd name="T81" fmla="*/ 75 h 209"/>
                  <a:gd name="T82" fmla="*/ 106 w 169"/>
                  <a:gd name="T83" fmla="*/ 72 h 209"/>
                  <a:gd name="T84" fmla="*/ 130 w 169"/>
                  <a:gd name="T85" fmla="*/ 80 h 209"/>
                  <a:gd name="T86" fmla="*/ 136 w 169"/>
                  <a:gd name="T87" fmla="*/ 9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9" h="209">
                    <a:moveTo>
                      <a:pt x="165" y="43"/>
                    </a:moveTo>
                    <a:lnTo>
                      <a:pt x="167" y="59"/>
                    </a:lnTo>
                    <a:lnTo>
                      <a:pt x="154" y="76"/>
                    </a:lnTo>
                    <a:lnTo>
                      <a:pt x="142" y="75"/>
                    </a:lnTo>
                    <a:lnTo>
                      <a:pt x="101" y="58"/>
                    </a:lnTo>
                    <a:lnTo>
                      <a:pt x="83" y="48"/>
                    </a:lnTo>
                    <a:lnTo>
                      <a:pt x="74" y="54"/>
                    </a:lnTo>
                    <a:lnTo>
                      <a:pt x="40" y="18"/>
                    </a:lnTo>
                    <a:lnTo>
                      <a:pt x="48" y="4"/>
                    </a:lnTo>
                    <a:lnTo>
                      <a:pt x="67" y="0"/>
                    </a:lnTo>
                    <a:lnTo>
                      <a:pt x="85" y="20"/>
                    </a:lnTo>
                    <a:lnTo>
                      <a:pt x="110" y="30"/>
                    </a:lnTo>
                    <a:lnTo>
                      <a:pt x="165" y="43"/>
                    </a:lnTo>
                    <a:close/>
                    <a:moveTo>
                      <a:pt x="168" y="199"/>
                    </a:moveTo>
                    <a:lnTo>
                      <a:pt x="163" y="199"/>
                    </a:lnTo>
                    <a:lnTo>
                      <a:pt x="155" y="185"/>
                    </a:lnTo>
                    <a:lnTo>
                      <a:pt x="109" y="186"/>
                    </a:lnTo>
                    <a:lnTo>
                      <a:pt x="82" y="200"/>
                    </a:lnTo>
                    <a:lnTo>
                      <a:pt x="73" y="208"/>
                    </a:lnTo>
                    <a:lnTo>
                      <a:pt x="59" y="209"/>
                    </a:lnTo>
                    <a:lnTo>
                      <a:pt x="52" y="190"/>
                    </a:lnTo>
                    <a:lnTo>
                      <a:pt x="39" y="191"/>
                    </a:lnTo>
                    <a:lnTo>
                      <a:pt x="35" y="177"/>
                    </a:lnTo>
                    <a:lnTo>
                      <a:pt x="20" y="181"/>
                    </a:lnTo>
                    <a:lnTo>
                      <a:pt x="17" y="152"/>
                    </a:lnTo>
                    <a:lnTo>
                      <a:pt x="2" y="150"/>
                    </a:lnTo>
                    <a:lnTo>
                      <a:pt x="0" y="128"/>
                    </a:lnTo>
                    <a:lnTo>
                      <a:pt x="26" y="128"/>
                    </a:lnTo>
                    <a:lnTo>
                      <a:pt x="27" y="106"/>
                    </a:lnTo>
                    <a:lnTo>
                      <a:pt x="37" y="98"/>
                    </a:lnTo>
                    <a:lnTo>
                      <a:pt x="49" y="67"/>
                    </a:lnTo>
                    <a:lnTo>
                      <a:pt x="70" y="61"/>
                    </a:lnTo>
                    <a:lnTo>
                      <a:pt x="96" y="83"/>
                    </a:lnTo>
                    <a:lnTo>
                      <a:pt x="109" y="86"/>
                    </a:lnTo>
                    <a:lnTo>
                      <a:pt x="127" y="98"/>
                    </a:lnTo>
                    <a:lnTo>
                      <a:pt x="161" y="140"/>
                    </a:lnTo>
                    <a:lnTo>
                      <a:pt x="169" y="170"/>
                    </a:lnTo>
                    <a:lnTo>
                      <a:pt x="162" y="183"/>
                    </a:lnTo>
                    <a:lnTo>
                      <a:pt x="168" y="199"/>
                    </a:lnTo>
                    <a:close/>
                    <a:moveTo>
                      <a:pt x="136" y="97"/>
                    </a:moveTo>
                    <a:lnTo>
                      <a:pt x="104" y="75"/>
                    </a:lnTo>
                    <a:lnTo>
                      <a:pt x="106" y="72"/>
                    </a:lnTo>
                    <a:lnTo>
                      <a:pt x="130" y="80"/>
                    </a:lnTo>
                    <a:lnTo>
                      <a:pt x="136" y="97"/>
                    </a:lnTo>
                    <a:close/>
                  </a:path>
                </a:pathLst>
              </a:custGeom>
              <a:grpFill/>
              <a:ln w="3175">
                <a:solidFill>
                  <a:schemeClr val="bg1">
                    <a:lumMod val="65000"/>
                  </a:schemeClr>
                </a:solidFill>
                <a:round/>
                <a:headEnd/>
                <a:tailEnd/>
              </a:ln>
              <a:extLst/>
            </p:spPr>
            <p:txBody>
              <a:bodyPr vert="horz" wrap="square" lIns="121920" tIns="60960" rIns="121920" bIns="60960" numCol="1" anchor="t" anchorCtr="0" compatLnSpc="1">
                <a:prstTxWarp prst="textNoShape">
                  <a:avLst/>
                </a:prstTxWarp>
              </a:bodyPr>
              <a:lstStyle/>
              <a:p>
                <a:endParaRPr lang="zh-CN" altLang="en-US" sz="2667"/>
              </a:p>
            </p:txBody>
          </p:sp>
          <p:sp>
            <p:nvSpPr>
              <p:cNvPr id="63" name="Freeform 39"/>
              <p:cNvSpPr>
                <a:spLocks/>
              </p:cNvSpPr>
              <p:nvPr/>
            </p:nvSpPr>
            <p:spPr bwMode="auto">
              <a:xfrm>
                <a:off x="4322869" y="3884692"/>
                <a:ext cx="1603279" cy="1372574"/>
              </a:xfrm>
              <a:custGeom>
                <a:avLst/>
                <a:gdLst>
                  <a:gd name="T0" fmla="*/ 535 w 688"/>
                  <a:gd name="T1" fmla="*/ 106 h 589"/>
                  <a:gd name="T2" fmla="*/ 569 w 688"/>
                  <a:gd name="T3" fmla="*/ 122 h 589"/>
                  <a:gd name="T4" fmla="*/ 617 w 688"/>
                  <a:gd name="T5" fmla="*/ 131 h 589"/>
                  <a:gd name="T6" fmla="*/ 654 w 688"/>
                  <a:gd name="T7" fmla="*/ 159 h 589"/>
                  <a:gd name="T8" fmla="*/ 678 w 688"/>
                  <a:gd name="T9" fmla="*/ 158 h 589"/>
                  <a:gd name="T10" fmla="*/ 682 w 688"/>
                  <a:gd name="T11" fmla="*/ 197 h 589"/>
                  <a:gd name="T12" fmla="*/ 652 w 688"/>
                  <a:gd name="T13" fmla="*/ 248 h 589"/>
                  <a:gd name="T14" fmla="*/ 620 w 688"/>
                  <a:gd name="T15" fmla="*/ 261 h 589"/>
                  <a:gd name="T16" fmla="*/ 577 w 688"/>
                  <a:gd name="T17" fmla="*/ 312 h 589"/>
                  <a:gd name="T18" fmla="*/ 547 w 688"/>
                  <a:gd name="T19" fmla="*/ 300 h 589"/>
                  <a:gd name="T20" fmla="*/ 514 w 688"/>
                  <a:gd name="T21" fmla="*/ 291 h 589"/>
                  <a:gd name="T22" fmla="*/ 515 w 688"/>
                  <a:gd name="T23" fmla="*/ 324 h 589"/>
                  <a:gd name="T24" fmla="*/ 498 w 688"/>
                  <a:gd name="T25" fmla="*/ 356 h 589"/>
                  <a:gd name="T26" fmla="*/ 527 w 688"/>
                  <a:gd name="T27" fmla="*/ 389 h 589"/>
                  <a:gd name="T28" fmla="*/ 552 w 688"/>
                  <a:gd name="T29" fmla="*/ 420 h 589"/>
                  <a:gd name="T30" fmla="*/ 509 w 688"/>
                  <a:gd name="T31" fmla="*/ 424 h 589"/>
                  <a:gd name="T32" fmla="*/ 540 w 688"/>
                  <a:gd name="T33" fmla="*/ 443 h 589"/>
                  <a:gd name="T34" fmla="*/ 533 w 688"/>
                  <a:gd name="T35" fmla="*/ 472 h 589"/>
                  <a:gd name="T36" fmla="*/ 485 w 688"/>
                  <a:gd name="T37" fmla="*/ 462 h 589"/>
                  <a:gd name="T38" fmla="*/ 463 w 688"/>
                  <a:gd name="T39" fmla="*/ 461 h 589"/>
                  <a:gd name="T40" fmla="*/ 436 w 688"/>
                  <a:gd name="T41" fmla="*/ 435 h 589"/>
                  <a:gd name="T42" fmla="*/ 432 w 688"/>
                  <a:gd name="T43" fmla="*/ 409 h 589"/>
                  <a:gd name="T44" fmla="*/ 395 w 688"/>
                  <a:gd name="T45" fmla="*/ 438 h 589"/>
                  <a:gd name="T46" fmla="*/ 379 w 688"/>
                  <a:gd name="T47" fmla="*/ 460 h 589"/>
                  <a:gd name="T48" fmla="*/ 342 w 688"/>
                  <a:gd name="T49" fmla="*/ 515 h 589"/>
                  <a:gd name="T50" fmla="*/ 347 w 688"/>
                  <a:gd name="T51" fmla="*/ 559 h 589"/>
                  <a:gd name="T52" fmla="*/ 319 w 688"/>
                  <a:gd name="T53" fmla="*/ 569 h 589"/>
                  <a:gd name="T54" fmla="*/ 273 w 688"/>
                  <a:gd name="T55" fmla="*/ 584 h 589"/>
                  <a:gd name="T56" fmla="*/ 256 w 688"/>
                  <a:gd name="T57" fmla="*/ 558 h 589"/>
                  <a:gd name="T58" fmla="*/ 249 w 688"/>
                  <a:gd name="T59" fmla="*/ 535 h 589"/>
                  <a:gd name="T60" fmla="*/ 228 w 688"/>
                  <a:gd name="T61" fmla="*/ 504 h 589"/>
                  <a:gd name="T62" fmla="*/ 205 w 688"/>
                  <a:gd name="T63" fmla="*/ 460 h 589"/>
                  <a:gd name="T64" fmla="*/ 174 w 688"/>
                  <a:gd name="T65" fmla="*/ 458 h 589"/>
                  <a:gd name="T66" fmla="*/ 163 w 688"/>
                  <a:gd name="T67" fmla="*/ 422 h 589"/>
                  <a:gd name="T68" fmla="*/ 139 w 688"/>
                  <a:gd name="T69" fmla="*/ 403 h 589"/>
                  <a:gd name="T70" fmla="*/ 125 w 688"/>
                  <a:gd name="T71" fmla="*/ 442 h 589"/>
                  <a:gd name="T72" fmla="*/ 106 w 688"/>
                  <a:gd name="T73" fmla="*/ 363 h 589"/>
                  <a:gd name="T74" fmla="*/ 99 w 688"/>
                  <a:gd name="T75" fmla="*/ 282 h 589"/>
                  <a:gd name="T76" fmla="*/ 77 w 688"/>
                  <a:gd name="T77" fmla="*/ 223 h 589"/>
                  <a:gd name="T78" fmla="*/ 66 w 688"/>
                  <a:gd name="T79" fmla="*/ 183 h 589"/>
                  <a:gd name="T80" fmla="*/ 12 w 688"/>
                  <a:gd name="T81" fmla="*/ 125 h 589"/>
                  <a:gd name="T82" fmla="*/ 16 w 688"/>
                  <a:gd name="T83" fmla="*/ 77 h 589"/>
                  <a:gd name="T84" fmla="*/ 1 w 688"/>
                  <a:gd name="T85" fmla="*/ 37 h 589"/>
                  <a:gd name="T86" fmla="*/ 36 w 688"/>
                  <a:gd name="T87" fmla="*/ 28 h 589"/>
                  <a:gd name="T88" fmla="*/ 85 w 688"/>
                  <a:gd name="T89" fmla="*/ 60 h 589"/>
                  <a:gd name="T90" fmla="*/ 116 w 688"/>
                  <a:gd name="T91" fmla="*/ 98 h 589"/>
                  <a:gd name="T92" fmla="*/ 149 w 688"/>
                  <a:gd name="T93" fmla="*/ 101 h 589"/>
                  <a:gd name="T94" fmla="*/ 183 w 688"/>
                  <a:gd name="T95" fmla="*/ 118 h 589"/>
                  <a:gd name="T96" fmla="*/ 220 w 688"/>
                  <a:gd name="T97" fmla="*/ 126 h 589"/>
                  <a:gd name="T98" fmla="*/ 232 w 688"/>
                  <a:gd name="T99" fmla="*/ 94 h 589"/>
                  <a:gd name="T100" fmla="*/ 268 w 688"/>
                  <a:gd name="T101" fmla="*/ 64 h 589"/>
                  <a:gd name="T102" fmla="*/ 272 w 688"/>
                  <a:gd name="T103" fmla="*/ 79 h 589"/>
                  <a:gd name="T104" fmla="*/ 302 w 688"/>
                  <a:gd name="T105" fmla="*/ 66 h 589"/>
                  <a:gd name="T106" fmla="*/ 302 w 688"/>
                  <a:gd name="T107" fmla="*/ 34 h 589"/>
                  <a:gd name="T108" fmla="*/ 331 w 688"/>
                  <a:gd name="T109" fmla="*/ 4 h 589"/>
                  <a:gd name="T110" fmla="*/ 359 w 688"/>
                  <a:gd name="T111" fmla="*/ 31 h 589"/>
                  <a:gd name="T112" fmla="*/ 400 w 688"/>
                  <a:gd name="T113" fmla="*/ 47 h 589"/>
                  <a:gd name="T114" fmla="*/ 430 w 688"/>
                  <a:gd name="T115" fmla="*/ 94 h 589"/>
                  <a:gd name="T116" fmla="*/ 449 w 688"/>
                  <a:gd name="T117" fmla="*/ 122 h 589"/>
                  <a:gd name="T118" fmla="*/ 494 w 688"/>
                  <a:gd name="T119" fmla="*/ 108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8" h="589">
                    <a:moveTo>
                      <a:pt x="501" y="104"/>
                    </a:moveTo>
                    <a:lnTo>
                      <a:pt x="501" y="107"/>
                    </a:lnTo>
                    <a:lnTo>
                      <a:pt x="507" y="119"/>
                    </a:lnTo>
                    <a:lnTo>
                      <a:pt x="515" y="115"/>
                    </a:lnTo>
                    <a:lnTo>
                      <a:pt x="521" y="114"/>
                    </a:lnTo>
                    <a:lnTo>
                      <a:pt x="522" y="110"/>
                    </a:lnTo>
                    <a:lnTo>
                      <a:pt x="535" y="106"/>
                    </a:lnTo>
                    <a:lnTo>
                      <a:pt x="538" y="110"/>
                    </a:lnTo>
                    <a:lnTo>
                      <a:pt x="536" y="114"/>
                    </a:lnTo>
                    <a:lnTo>
                      <a:pt x="543" y="120"/>
                    </a:lnTo>
                    <a:lnTo>
                      <a:pt x="554" y="121"/>
                    </a:lnTo>
                    <a:lnTo>
                      <a:pt x="558" y="125"/>
                    </a:lnTo>
                    <a:lnTo>
                      <a:pt x="561" y="122"/>
                    </a:lnTo>
                    <a:lnTo>
                      <a:pt x="569" y="122"/>
                    </a:lnTo>
                    <a:lnTo>
                      <a:pt x="577" y="116"/>
                    </a:lnTo>
                    <a:lnTo>
                      <a:pt x="581" y="118"/>
                    </a:lnTo>
                    <a:lnTo>
                      <a:pt x="598" y="119"/>
                    </a:lnTo>
                    <a:lnTo>
                      <a:pt x="600" y="126"/>
                    </a:lnTo>
                    <a:lnTo>
                      <a:pt x="598" y="131"/>
                    </a:lnTo>
                    <a:lnTo>
                      <a:pt x="610" y="141"/>
                    </a:lnTo>
                    <a:lnTo>
                      <a:pt x="617" y="131"/>
                    </a:lnTo>
                    <a:lnTo>
                      <a:pt x="620" y="132"/>
                    </a:lnTo>
                    <a:lnTo>
                      <a:pt x="621" y="136"/>
                    </a:lnTo>
                    <a:lnTo>
                      <a:pt x="625" y="142"/>
                    </a:lnTo>
                    <a:lnTo>
                      <a:pt x="635" y="142"/>
                    </a:lnTo>
                    <a:lnTo>
                      <a:pt x="641" y="147"/>
                    </a:lnTo>
                    <a:lnTo>
                      <a:pt x="646" y="155"/>
                    </a:lnTo>
                    <a:lnTo>
                      <a:pt x="654" y="159"/>
                    </a:lnTo>
                    <a:lnTo>
                      <a:pt x="656" y="154"/>
                    </a:lnTo>
                    <a:lnTo>
                      <a:pt x="666" y="154"/>
                    </a:lnTo>
                    <a:lnTo>
                      <a:pt x="670" y="150"/>
                    </a:lnTo>
                    <a:lnTo>
                      <a:pt x="675" y="153"/>
                    </a:lnTo>
                    <a:lnTo>
                      <a:pt x="685" y="150"/>
                    </a:lnTo>
                    <a:lnTo>
                      <a:pt x="687" y="155"/>
                    </a:lnTo>
                    <a:lnTo>
                      <a:pt x="678" y="158"/>
                    </a:lnTo>
                    <a:lnTo>
                      <a:pt x="682" y="163"/>
                    </a:lnTo>
                    <a:lnTo>
                      <a:pt x="678" y="165"/>
                    </a:lnTo>
                    <a:lnTo>
                      <a:pt x="671" y="173"/>
                    </a:lnTo>
                    <a:lnTo>
                      <a:pt x="676" y="181"/>
                    </a:lnTo>
                    <a:lnTo>
                      <a:pt x="688" y="188"/>
                    </a:lnTo>
                    <a:lnTo>
                      <a:pt x="688" y="194"/>
                    </a:lnTo>
                    <a:lnTo>
                      <a:pt x="682" y="197"/>
                    </a:lnTo>
                    <a:lnTo>
                      <a:pt x="676" y="205"/>
                    </a:lnTo>
                    <a:lnTo>
                      <a:pt x="669" y="209"/>
                    </a:lnTo>
                    <a:lnTo>
                      <a:pt x="665" y="215"/>
                    </a:lnTo>
                    <a:lnTo>
                      <a:pt x="666" y="219"/>
                    </a:lnTo>
                    <a:lnTo>
                      <a:pt x="656" y="234"/>
                    </a:lnTo>
                    <a:lnTo>
                      <a:pt x="659" y="239"/>
                    </a:lnTo>
                    <a:lnTo>
                      <a:pt x="652" y="248"/>
                    </a:lnTo>
                    <a:lnTo>
                      <a:pt x="654" y="250"/>
                    </a:lnTo>
                    <a:lnTo>
                      <a:pt x="646" y="257"/>
                    </a:lnTo>
                    <a:lnTo>
                      <a:pt x="641" y="256"/>
                    </a:lnTo>
                    <a:lnTo>
                      <a:pt x="639" y="250"/>
                    </a:lnTo>
                    <a:lnTo>
                      <a:pt x="633" y="255"/>
                    </a:lnTo>
                    <a:lnTo>
                      <a:pt x="625" y="253"/>
                    </a:lnTo>
                    <a:lnTo>
                      <a:pt x="620" y="261"/>
                    </a:lnTo>
                    <a:lnTo>
                      <a:pt x="626" y="268"/>
                    </a:lnTo>
                    <a:lnTo>
                      <a:pt x="616" y="281"/>
                    </a:lnTo>
                    <a:lnTo>
                      <a:pt x="607" y="299"/>
                    </a:lnTo>
                    <a:lnTo>
                      <a:pt x="595" y="311"/>
                    </a:lnTo>
                    <a:lnTo>
                      <a:pt x="593" y="308"/>
                    </a:lnTo>
                    <a:lnTo>
                      <a:pt x="588" y="312"/>
                    </a:lnTo>
                    <a:lnTo>
                      <a:pt x="577" y="312"/>
                    </a:lnTo>
                    <a:lnTo>
                      <a:pt x="575" y="305"/>
                    </a:lnTo>
                    <a:lnTo>
                      <a:pt x="571" y="300"/>
                    </a:lnTo>
                    <a:lnTo>
                      <a:pt x="571" y="296"/>
                    </a:lnTo>
                    <a:lnTo>
                      <a:pt x="566" y="291"/>
                    </a:lnTo>
                    <a:lnTo>
                      <a:pt x="559" y="292"/>
                    </a:lnTo>
                    <a:lnTo>
                      <a:pt x="557" y="296"/>
                    </a:lnTo>
                    <a:lnTo>
                      <a:pt x="547" y="300"/>
                    </a:lnTo>
                    <a:lnTo>
                      <a:pt x="543" y="296"/>
                    </a:lnTo>
                    <a:lnTo>
                      <a:pt x="543" y="292"/>
                    </a:lnTo>
                    <a:lnTo>
                      <a:pt x="539" y="291"/>
                    </a:lnTo>
                    <a:lnTo>
                      <a:pt x="534" y="287"/>
                    </a:lnTo>
                    <a:lnTo>
                      <a:pt x="528" y="287"/>
                    </a:lnTo>
                    <a:lnTo>
                      <a:pt x="521" y="283"/>
                    </a:lnTo>
                    <a:lnTo>
                      <a:pt x="514" y="291"/>
                    </a:lnTo>
                    <a:lnTo>
                      <a:pt x="516" y="295"/>
                    </a:lnTo>
                    <a:lnTo>
                      <a:pt x="509" y="297"/>
                    </a:lnTo>
                    <a:lnTo>
                      <a:pt x="510" y="300"/>
                    </a:lnTo>
                    <a:lnTo>
                      <a:pt x="504" y="303"/>
                    </a:lnTo>
                    <a:lnTo>
                      <a:pt x="516" y="312"/>
                    </a:lnTo>
                    <a:lnTo>
                      <a:pt x="514" y="318"/>
                    </a:lnTo>
                    <a:lnTo>
                      <a:pt x="515" y="324"/>
                    </a:lnTo>
                    <a:lnTo>
                      <a:pt x="508" y="326"/>
                    </a:lnTo>
                    <a:lnTo>
                      <a:pt x="506" y="333"/>
                    </a:lnTo>
                    <a:lnTo>
                      <a:pt x="500" y="337"/>
                    </a:lnTo>
                    <a:lnTo>
                      <a:pt x="494" y="338"/>
                    </a:lnTo>
                    <a:lnTo>
                      <a:pt x="488" y="346"/>
                    </a:lnTo>
                    <a:lnTo>
                      <a:pt x="490" y="353"/>
                    </a:lnTo>
                    <a:lnTo>
                      <a:pt x="498" y="356"/>
                    </a:lnTo>
                    <a:lnTo>
                      <a:pt x="498" y="364"/>
                    </a:lnTo>
                    <a:lnTo>
                      <a:pt x="502" y="365"/>
                    </a:lnTo>
                    <a:lnTo>
                      <a:pt x="515" y="365"/>
                    </a:lnTo>
                    <a:lnTo>
                      <a:pt x="514" y="372"/>
                    </a:lnTo>
                    <a:lnTo>
                      <a:pt x="516" y="382"/>
                    </a:lnTo>
                    <a:lnTo>
                      <a:pt x="520" y="389"/>
                    </a:lnTo>
                    <a:lnTo>
                      <a:pt x="527" y="389"/>
                    </a:lnTo>
                    <a:lnTo>
                      <a:pt x="532" y="386"/>
                    </a:lnTo>
                    <a:lnTo>
                      <a:pt x="538" y="391"/>
                    </a:lnTo>
                    <a:lnTo>
                      <a:pt x="545" y="391"/>
                    </a:lnTo>
                    <a:lnTo>
                      <a:pt x="551" y="405"/>
                    </a:lnTo>
                    <a:lnTo>
                      <a:pt x="551" y="409"/>
                    </a:lnTo>
                    <a:lnTo>
                      <a:pt x="555" y="418"/>
                    </a:lnTo>
                    <a:lnTo>
                      <a:pt x="552" y="420"/>
                    </a:lnTo>
                    <a:lnTo>
                      <a:pt x="544" y="414"/>
                    </a:lnTo>
                    <a:lnTo>
                      <a:pt x="542" y="411"/>
                    </a:lnTo>
                    <a:lnTo>
                      <a:pt x="530" y="402"/>
                    </a:lnTo>
                    <a:lnTo>
                      <a:pt x="524" y="413"/>
                    </a:lnTo>
                    <a:lnTo>
                      <a:pt x="516" y="412"/>
                    </a:lnTo>
                    <a:lnTo>
                      <a:pt x="510" y="418"/>
                    </a:lnTo>
                    <a:lnTo>
                      <a:pt x="509" y="424"/>
                    </a:lnTo>
                    <a:lnTo>
                      <a:pt x="510" y="432"/>
                    </a:lnTo>
                    <a:lnTo>
                      <a:pt x="515" y="435"/>
                    </a:lnTo>
                    <a:lnTo>
                      <a:pt x="519" y="431"/>
                    </a:lnTo>
                    <a:lnTo>
                      <a:pt x="525" y="438"/>
                    </a:lnTo>
                    <a:lnTo>
                      <a:pt x="525" y="445"/>
                    </a:lnTo>
                    <a:lnTo>
                      <a:pt x="534" y="447"/>
                    </a:lnTo>
                    <a:lnTo>
                      <a:pt x="540" y="443"/>
                    </a:lnTo>
                    <a:lnTo>
                      <a:pt x="548" y="449"/>
                    </a:lnTo>
                    <a:lnTo>
                      <a:pt x="548" y="453"/>
                    </a:lnTo>
                    <a:lnTo>
                      <a:pt x="552" y="457"/>
                    </a:lnTo>
                    <a:lnTo>
                      <a:pt x="553" y="467"/>
                    </a:lnTo>
                    <a:lnTo>
                      <a:pt x="544" y="472"/>
                    </a:lnTo>
                    <a:lnTo>
                      <a:pt x="537" y="470"/>
                    </a:lnTo>
                    <a:lnTo>
                      <a:pt x="533" y="472"/>
                    </a:lnTo>
                    <a:lnTo>
                      <a:pt x="518" y="474"/>
                    </a:lnTo>
                    <a:lnTo>
                      <a:pt x="509" y="478"/>
                    </a:lnTo>
                    <a:lnTo>
                      <a:pt x="507" y="474"/>
                    </a:lnTo>
                    <a:lnTo>
                      <a:pt x="500" y="470"/>
                    </a:lnTo>
                    <a:lnTo>
                      <a:pt x="495" y="471"/>
                    </a:lnTo>
                    <a:lnTo>
                      <a:pt x="489" y="475"/>
                    </a:lnTo>
                    <a:lnTo>
                      <a:pt x="485" y="462"/>
                    </a:lnTo>
                    <a:lnTo>
                      <a:pt x="488" y="459"/>
                    </a:lnTo>
                    <a:lnTo>
                      <a:pt x="487" y="455"/>
                    </a:lnTo>
                    <a:lnTo>
                      <a:pt x="483" y="455"/>
                    </a:lnTo>
                    <a:lnTo>
                      <a:pt x="481" y="450"/>
                    </a:lnTo>
                    <a:lnTo>
                      <a:pt x="474" y="448"/>
                    </a:lnTo>
                    <a:lnTo>
                      <a:pt x="469" y="451"/>
                    </a:lnTo>
                    <a:lnTo>
                      <a:pt x="463" y="461"/>
                    </a:lnTo>
                    <a:lnTo>
                      <a:pt x="454" y="462"/>
                    </a:lnTo>
                    <a:lnTo>
                      <a:pt x="445" y="465"/>
                    </a:lnTo>
                    <a:lnTo>
                      <a:pt x="440" y="463"/>
                    </a:lnTo>
                    <a:lnTo>
                      <a:pt x="428" y="452"/>
                    </a:lnTo>
                    <a:lnTo>
                      <a:pt x="433" y="450"/>
                    </a:lnTo>
                    <a:lnTo>
                      <a:pt x="437" y="443"/>
                    </a:lnTo>
                    <a:lnTo>
                      <a:pt x="436" y="435"/>
                    </a:lnTo>
                    <a:lnTo>
                      <a:pt x="433" y="431"/>
                    </a:lnTo>
                    <a:lnTo>
                      <a:pt x="428" y="433"/>
                    </a:lnTo>
                    <a:lnTo>
                      <a:pt x="426" y="430"/>
                    </a:lnTo>
                    <a:lnTo>
                      <a:pt x="424" y="417"/>
                    </a:lnTo>
                    <a:lnTo>
                      <a:pt x="431" y="415"/>
                    </a:lnTo>
                    <a:lnTo>
                      <a:pt x="435" y="411"/>
                    </a:lnTo>
                    <a:lnTo>
                      <a:pt x="432" y="409"/>
                    </a:lnTo>
                    <a:lnTo>
                      <a:pt x="413" y="411"/>
                    </a:lnTo>
                    <a:lnTo>
                      <a:pt x="406" y="413"/>
                    </a:lnTo>
                    <a:lnTo>
                      <a:pt x="401" y="411"/>
                    </a:lnTo>
                    <a:lnTo>
                      <a:pt x="396" y="417"/>
                    </a:lnTo>
                    <a:lnTo>
                      <a:pt x="400" y="427"/>
                    </a:lnTo>
                    <a:lnTo>
                      <a:pt x="401" y="433"/>
                    </a:lnTo>
                    <a:lnTo>
                      <a:pt x="395" y="438"/>
                    </a:lnTo>
                    <a:lnTo>
                      <a:pt x="387" y="436"/>
                    </a:lnTo>
                    <a:lnTo>
                      <a:pt x="383" y="438"/>
                    </a:lnTo>
                    <a:lnTo>
                      <a:pt x="376" y="446"/>
                    </a:lnTo>
                    <a:lnTo>
                      <a:pt x="374" y="452"/>
                    </a:lnTo>
                    <a:lnTo>
                      <a:pt x="378" y="452"/>
                    </a:lnTo>
                    <a:lnTo>
                      <a:pt x="381" y="458"/>
                    </a:lnTo>
                    <a:lnTo>
                      <a:pt x="379" y="460"/>
                    </a:lnTo>
                    <a:lnTo>
                      <a:pt x="378" y="469"/>
                    </a:lnTo>
                    <a:lnTo>
                      <a:pt x="361" y="485"/>
                    </a:lnTo>
                    <a:lnTo>
                      <a:pt x="354" y="496"/>
                    </a:lnTo>
                    <a:lnTo>
                      <a:pt x="347" y="498"/>
                    </a:lnTo>
                    <a:lnTo>
                      <a:pt x="344" y="495"/>
                    </a:lnTo>
                    <a:lnTo>
                      <a:pt x="340" y="503"/>
                    </a:lnTo>
                    <a:lnTo>
                      <a:pt x="342" y="515"/>
                    </a:lnTo>
                    <a:lnTo>
                      <a:pt x="339" y="522"/>
                    </a:lnTo>
                    <a:lnTo>
                      <a:pt x="341" y="530"/>
                    </a:lnTo>
                    <a:lnTo>
                      <a:pt x="346" y="535"/>
                    </a:lnTo>
                    <a:lnTo>
                      <a:pt x="349" y="547"/>
                    </a:lnTo>
                    <a:lnTo>
                      <a:pt x="348" y="552"/>
                    </a:lnTo>
                    <a:lnTo>
                      <a:pt x="351" y="556"/>
                    </a:lnTo>
                    <a:lnTo>
                      <a:pt x="347" y="559"/>
                    </a:lnTo>
                    <a:lnTo>
                      <a:pt x="347" y="569"/>
                    </a:lnTo>
                    <a:lnTo>
                      <a:pt x="341" y="569"/>
                    </a:lnTo>
                    <a:lnTo>
                      <a:pt x="332" y="574"/>
                    </a:lnTo>
                    <a:lnTo>
                      <a:pt x="328" y="578"/>
                    </a:lnTo>
                    <a:lnTo>
                      <a:pt x="323" y="575"/>
                    </a:lnTo>
                    <a:lnTo>
                      <a:pt x="325" y="569"/>
                    </a:lnTo>
                    <a:lnTo>
                      <a:pt x="319" y="569"/>
                    </a:lnTo>
                    <a:lnTo>
                      <a:pt x="310" y="573"/>
                    </a:lnTo>
                    <a:lnTo>
                      <a:pt x="308" y="576"/>
                    </a:lnTo>
                    <a:lnTo>
                      <a:pt x="301" y="578"/>
                    </a:lnTo>
                    <a:lnTo>
                      <a:pt x="291" y="588"/>
                    </a:lnTo>
                    <a:lnTo>
                      <a:pt x="281" y="585"/>
                    </a:lnTo>
                    <a:lnTo>
                      <a:pt x="278" y="589"/>
                    </a:lnTo>
                    <a:lnTo>
                      <a:pt x="273" y="584"/>
                    </a:lnTo>
                    <a:lnTo>
                      <a:pt x="274" y="582"/>
                    </a:lnTo>
                    <a:lnTo>
                      <a:pt x="267" y="576"/>
                    </a:lnTo>
                    <a:lnTo>
                      <a:pt x="263" y="577"/>
                    </a:lnTo>
                    <a:lnTo>
                      <a:pt x="260" y="574"/>
                    </a:lnTo>
                    <a:lnTo>
                      <a:pt x="265" y="569"/>
                    </a:lnTo>
                    <a:lnTo>
                      <a:pt x="263" y="566"/>
                    </a:lnTo>
                    <a:lnTo>
                      <a:pt x="256" y="558"/>
                    </a:lnTo>
                    <a:lnTo>
                      <a:pt x="249" y="555"/>
                    </a:lnTo>
                    <a:lnTo>
                      <a:pt x="249" y="551"/>
                    </a:lnTo>
                    <a:lnTo>
                      <a:pt x="253" y="551"/>
                    </a:lnTo>
                    <a:lnTo>
                      <a:pt x="253" y="541"/>
                    </a:lnTo>
                    <a:lnTo>
                      <a:pt x="249" y="543"/>
                    </a:lnTo>
                    <a:lnTo>
                      <a:pt x="246" y="539"/>
                    </a:lnTo>
                    <a:lnTo>
                      <a:pt x="249" y="535"/>
                    </a:lnTo>
                    <a:lnTo>
                      <a:pt x="247" y="532"/>
                    </a:lnTo>
                    <a:lnTo>
                      <a:pt x="241" y="530"/>
                    </a:lnTo>
                    <a:lnTo>
                      <a:pt x="241" y="527"/>
                    </a:lnTo>
                    <a:lnTo>
                      <a:pt x="233" y="522"/>
                    </a:lnTo>
                    <a:lnTo>
                      <a:pt x="235" y="510"/>
                    </a:lnTo>
                    <a:lnTo>
                      <a:pt x="228" y="510"/>
                    </a:lnTo>
                    <a:lnTo>
                      <a:pt x="228" y="504"/>
                    </a:lnTo>
                    <a:lnTo>
                      <a:pt x="220" y="491"/>
                    </a:lnTo>
                    <a:lnTo>
                      <a:pt x="217" y="491"/>
                    </a:lnTo>
                    <a:lnTo>
                      <a:pt x="218" y="485"/>
                    </a:lnTo>
                    <a:lnTo>
                      <a:pt x="215" y="477"/>
                    </a:lnTo>
                    <a:lnTo>
                      <a:pt x="211" y="476"/>
                    </a:lnTo>
                    <a:lnTo>
                      <a:pt x="207" y="468"/>
                    </a:lnTo>
                    <a:lnTo>
                      <a:pt x="205" y="460"/>
                    </a:lnTo>
                    <a:lnTo>
                      <a:pt x="196" y="468"/>
                    </a:lnTo>
                    <a:lnTo>
                      <a:pt x="190" y="464"/>
                    </a:lnTo>
                    <a:lnTo>
                      <a:pt x="186" y="472"/>
                    </a:lnTo>
                    <a:lnTo>
                      <a:pt x="182" y="474"/>
                    </a:lnTo>
                    <a:lnTo>
                      <a:pt x="182" y="464"/>
                    </a:lnTo>
                    <a:lnTo>
                      <a:pt x="174" y="461"/>
                    </a:lnTo>
                    <a:lnTo>
                      <a:pt x="174" y="458"/>
                    </a:lnTo>
                    <a:lnTo>
                      <a:pt x="168" y="452"/>
                    </a:lnTo>
                    <a:lnTo>
                      <a:pt x="165" y="443"/>
                    </a:lnTo>
                    <a:lnTo>
                      <a:pt x="173" y="439"/>
                    </a:lnTo>
                    <a:lnTo>
                      <a:pt x="174" y="432"/>
                    </a:lnTo>
                    <a:lnTo>
                      <a:pt x="167" y="428"/>
                    </a:lnTo>
                    <a:lnTo>
                      <a:pt x="167" y="424"/>
                    </a:lnTo>
                    <a:lnTo>
                      <a:pt x="163" y="422"/>
                    </a:lnTo>
                    <a:lnTo>
                      <a:pt x="160" y="415"/>
                    </a:lnTo>
                    <a:lnTo>
                      <a:pt x="153" y="412"/>
                    </a:lnTo>
                    <a:lnTo>
                      <a:pt x="153" y="408"/>
                    </a:lnTo>
                    <a:lnTo>
                      <a:pt x="146" y="403"/>
                    </a:lnTo>
                    <a:lnTo>
                      <a:pt x="146" y="396"/>
                    </a:lnTo>
                    <a:lnTo>
                      <a:pt x="140" y="398"/>
                    </a:lnTo>
                    <a:lnTo>
                      <a:pt x="139" y="403"/>
                    </a:lnTo>
                    <a:lnTo>
                      <a:pt x="135" y="406"/>
                    </a:lnTo>
                    <a:lnTo>
                      <a:pt x="135" y="411"/>
                    </a:lnTo>
                    <a:lnTo>
                      <a:pt x="129" y="416"/>
                    </a:lnTo>
                    <a:lnTo>
                      <a:pt x="125" y="416"/>
                    </a:lnTo>
                    <a:lnTo>
                      <a:pt x="125" y="427"/>
                    </a:lnTo>
                    <a:lnTo>
                      <a:pt x="127" y="436"/>
                    </a:lnTo>
                    <a:lnTo>
                      <a:pt x="125" y="442"/>
                    </a:lnTo>
                    <a:lnTo>
                      <a:pt x="120" y="439"/>
                    </a:lnTo>
                    <a:lnTo>
                      <a:pt x="119" y="435"/>
                    </a:lnTo>
                    <a:lnTo>
                      <a:pt x="112" y="426"/>
                    </a:lnTo>
                    <a:lnTo>
                      <a:pt x="113" y="414"/>
                    </a:lnTo>
                    <a:lnTo>
                      <a:pt x="109" y="406"/>
                    </a:lnTo>
                    <a:lnTo>
                      <a:pt x="108" y="367"/>
                    </a:lnTo>
                    <a:lnTo>
                      <a:pt x="106" y="363"/>
                    </a:lnTo>
                    <a:lnTo>
                      <a:pt x="105" y="345"/>
                    </a:lnTo>
                    <a:lnTo>
                      <a:pt x="101" y="338"/>
                    </a:lnTo>
                    <a:lnTo>
                      <a:pt x="102" y="327"/>
                    </a:lnTo>
                    <a:lnTo>
                      <a:pt x="105" y="320"/>
                    </a:lnTo>
                    <a:lnTo>
                      <a:pt x="104" y="308"/>
                    </a:lnTo>
                    <a:lnTo>
                      <a:pt x="101" y="303"/>
                    </a:lnTo>
                    <a:lnTo>
                      <a:pt x="99" y="282"/>
                    </a:lnTo>
                    <a:lnTo>
                      <a:pt x="96" y="265"/>
                    </a:lnTo>
                    <a:lnTo>
                      <a:pt x="98" y="259"/>
                    </a:lnTo>
                    <a:lnTo>
                      <a:pt x="88" y="250"/>
                    </a:lnTo>
                    <a:lnTo>
                      <a:pt x="90" y="243"/>
                    </a:lnTo>
                    <a:lnTo>
                      <a:pt x="83" y="233"/>
                    </a:lnTo>
                    <a:lnTo>
                      <a:pt x="78" y="229"/>
                    </a:lnTo>
                    <a:lnTo>
                      <a:pt x="77" y="223"/>
                    </a:lnTo>
                    <a:lnTo>
                      <a:pt x="82" y="218"/>
                    </a:lnTo>
                    <a:lnTo>
                      <a:pt x="88" y="224"/>
                    </a:lnTo>
                    <a:lnTo>
                      <a:pt x="94" y="215"/>
                    </a:lnTo>
                    <a:lnTo>
                      <a:pt x="88" y="208"/>
                    </a:lnTo>
                    <a:lnTo>
                      <a:pt x="74" y="195"/>
                    </a:lnTo>
                    <a:lnTo>
                      <a:pt x="73" y="191"/>
                    </a:lnTo>
                    <a:lnTo>
                      <a:pt x="66" y="183"/>
                    </a:lnTo>
                    <a:lnTo>
                      <a:pt x="66" y="170"/>
                    </a:lnTo>
                    <a:lnTo>
                      <a:pt x="54" y="153"/>
                    </a:lnTo>
                    <a:lnTo>
                      <a:pt x="53" y="145"/>
                    </a:lnTo>
                    <a:lnTo>
                      <a:pt x="36" y="135"/>
                    </a:lnTo>
                    <a:lnTo>
                      <a:pt x="23" y="132"/>
                    </a:lnTo>
                    <a:lnTo>
                      <a:pt x="16" y="126"/>
                    </a:lnTo>
                    <a:lnTo>
                      <a:pt x="12" y="125"/>
                    </a:lnTo>
                    <a:lnTo>
                      <a:pt x="5" y="119"/>
                    </a:lnTo>
                    <a:lnTo>
                      <a:pt x="0" y="105"/>
                    </a:lnTo>
                    <a:lnTo>
                      <a:pt x="1" y="100"/>
                    </a:lnTo>
                    <a:lnTo>
                      <a:pt x="10" y="98"/>
                    </a:lnTo>
                    <a:lnTo>
                      <a:pt x="12" y="94"/>
                    </a:lnTo>
                    <a:lnTo>
                      <a:pt x="8" y="86"/>
                    </a:lnTo>
                    <a:lnTo>
                      <a:pt x="16" y="77"/>
                    </a:lnTo>
                    <a:lnTo>
                      <a:pt x="16" y="72"/>
                    </a:lnTo>
                    <a:lnTo>
                      <a:pt x="26" y="66"/>
                    </a:lnTo>
                    <a:lnTo>
                      <a:pt x="12" y="63"/>
                    </a:lnTo>
                    <a:lnTo>
                      <a:pt x="10" y="54"/>
                    </a:lnTo>
                    <a:lnTo>
                      <a:pt x="3" y="51"/>
                    </a:lnTo>
                    <a:lnTo>
                      <a:pt x="5" y="46"/>
                    </a:lnTo>
                    <a:lnTo>
                      <a:pt x="1" y="37"/>
                    </a:lnTo>
                    <a:lnTo>
                      <a:pt x="2" y="32"/>
                    </a:lnTo>
                    <a:lnTo>
                      <a:pt x="17" y="29"/>
                    </a:lnTo>
                    <a:lnTo>
                      <a:pt x="19" y="22"/>
                    </a:lnTo>
                    <a:lnTo>
                      <a:pt x="26" y="25"/>
                    </a:lnTo>
                    <a:lnTo>
                      <a:pt x="24" y="32"/>
                    </a:lnTo>
                    <a:lnTo>
                      <a:pt x="29" y="34"/>
                    </a:lnTo>
                    <a:lnTo>
                      <a:pt x="36" y="28"/>
                    </a:lnTo>
                    <a:lnTo>
                      <a:pt x="41" y="27"/>
                    </a:lnTo>
                    <a:lnTo>
                      <a:pt x="56" y="30"/>
                    </a:lnTo>
                    <a:lnTo>
                      <a:pt x="55" y="35"/>
                    </a:lnTo>
                    <a:lnTo>
                      <a:pt x="65" y="33"/>
                    </a:lnTo>
                    <a:lnTo>
                      <a:pt x="77" y="44"/>
                    </a:lnTo>
                    <a:lnTo>
                      <a:pt x="80" y="57"/>
                    </a:lnTo>
                    <a:lnTo>
                      <a:pt x="85" y="60"/>
                    </a:lnTo>
                    <a:lnTo>
                      <a:pt x="85" y="67"/>
                    </a:lnTo>
                    <a:lnTo>
                      <a:pt x="88" y="71"/>
                    </a:lnTo>
                    <a:lnTo>
                      <a:pt x="87" y="76"/>
                    </a:lnTo>
                    <a:lnTo>
                      <a:pt x="91" y="85"/>
                    </a:lnTo>
                    <a:lnTo>
                      <a:pt x="96" y="88"/>
                    </a:lnTo>
                    <a:lnTo>
                      <a:pt x="112" y="94"/>
                    </a:lnTo>
                    <a:lnTo>
                      <a:pt x="116" y="98"/>
                    </a:lnTo>
                    <a:lnTo>
                      <a:pt x="118" y="106"/>
                    </a:lnTo>
                    <a:lnTo>
                      <a:pt x="125" y="105"/>
                    </a:lnTo>
                    <a:lnTo>
                      <a:pt x="135" y="109"/>
                    </a:lnTo>
                    <a:lnTo>
                      <a:pt x="139" y="113"/>
                    </a:lnTo>
                    <a:lnTo>
                      <a:pt x="148" y="114"/>
                    </a:lnTo>
                    <a:lnTo>
                      <a:pt x="150" y="106"/>
                    </a:lnTo>
                    <a:lnTo>
                      <a:pt x="149" y="101"/>
                    </a:lnTo>
                    <a:lnTo>
                      <a:pt x="164" y="101"/>
                    </a:lnTo>
                    <a:lnTo>
                      <a:pt x="170" y="109"/>
                    </a:lnTo>
                    <a:lnTo>
                      <a:pt x="172" y="118"/>
                    </a:lnTo>
                    <a:lnTo>
                      <a:pt x="170" y="124"/>
                    </a:lnTo>
                    <a:lnTo>
                      <a:pt x="177" y="123"/>
                    </a:lnTo>
                    <a:lnTo>
                      <a:pt x="179" y="116"/>
                    </a:lnTo>
                    <a:lnTo>
                      <a:pt x="183" y="118"/>
                    </a:lnTo>
                    <a:lnTo>
                      <a:pt x="187" y="115"/>
                    </a:lnTo>
                    <a:lnTo>
                      <a:pt x="192" y="120"/>
                    </a:lnTo>
                    <a:lnTo>
                      <a:pt x="196" y="128"/>
                    </a:lnTo>
                    <a:lnTo>
                      <a:pt x="203" y="132"/>
                    </a:lnTo>
                    <a:lnTo>
                      <a:pt x="204" y="125"/>
                    </a:lnTo>
                    <a:lnTo>
                      <a:pt x="212" y="122"/>
                    </a:lnTo>
                    <a:lnTo>
                      <a:pt x="220" y="126"/>
                    </a:lnTo>
                    <a:lnTo>
                      <a:pt x="229" y="121"/>
                    </a:lnTo>
                    <a:lnTo>
                      <a:pt x="234" y="122"/>
                    </a:lnTo>
                    <a:lnTo>
                      <a:pt x="238" y="118"/>
                    </a:lnTo>
                    <a:lnTo>
                      <a:pt x="239" y="111"/>
                    </a:lnTo>
                    <a:lnTo>
                      <a:pt x="236" y="105"/>
                    </a:lnTo>
                    <a:lnTo>
                      <a:pt x="232" y="104"/>
                    </a:lnTo>
                    <a:lnTo>
                      <a:pt x="232" y="94"/>
                    </a:lnTo>
                    <a:lnTo>
                      <a:pt x="235" y="85"/>
                    </a:lnTo>
                    <a:lnTo>
                      <a:pt x="246" y="82"/>
                    </a:lnTo>
                    <a:lnTo>
                      <a:pt x="254" y="81"/>
                    </a:lnTo>
                    <a:lnTo>
                      <a:pt x="263" y="89"/>
                    </a:lnTo>
                    <a:lnTo>
                      <a:pt x="270" y="77"/>
                    </a:lnTo>
                    <a:lnTo>
                      <a:pt x="264" y="73"/>
                    </a:lnTo>
                    <a:lnTo>
                      <a:pt x="268" y="64"/>
                    </a:lnTo>
                    <a:lnTo>
                      <a:pt x="272" y="64"/>
                    </a:lnTo>
                    <a:lnTo>
                      <a:pt x="272" y="57"/>
                    </a:lnTo>
                    <a:lnTo>
                      <a:pt x="276" y="52"/>
                    </a:lnTo>
                    <a:lnTo>
                      <a:pt x="280" y="57"/>
                    </a:lnTo>
                    <a:lnTo>
                      <a:pt x="282" y="65"/>
                    </a:lnTo>
                    <a:lnTo>
                      <a:pt x="279" y="74"/>
                    </a:lnTo>
                    <a:lnTo>
                      <a:pt x="272" y="79"/>
                    </a:lnTo>
                    <a:lnTo>
                      <a:pt x="278" y="89"/>
                    </a:lnTo>
                    <a:lnTo>
                      <a:pt x="283" y="84"/>
                    </a:lnTo>
                    <a:lnTo>
                      <a:pt x="290" y="83"/>
                    </a:lnTo>
                    <a:lnTo>
                      <a:pt x="292" y="78"/>
                    </a:lnTo>
                    <a:lnTo>
                      <a:pt x="299" y="80"/>
                    </a:lnTo>
                    <a:lnTo>
                      <a:pt x="299" y="71"/>
                    </a:lnTo>
                    <a:lnTo>
                      <a:pt x="302" y="66"/>
                    </a:lnTo>
                    <a:lnTo>
                      <a:pt x="308" y="68"/>
                    </a:lnTo>
                    <a:lnTo>
                      <a:pt x="313" y="64"/>
                    </a:lnTo>
                    <a:lnTo>
                      <a:pt x="313" y="55"/>
                    </a:lnTo>
                    <a:lnTo>
                      <a:pt x="307" y="52"/>
                    </a:lnTo>
                    <a:lnTo>
                      <a:pt x="307" y="44"/>
                    </a:lnTo>
                    <a:lnTo>
                      <a:pt x="300" y="39"/>
                    </a:lnTo>
                    <a:lnTo>
                      <a:pt x="302" y="34"/>
                    </a:lnTo>
                    <a:lnTo>
                      <a:pt x="298" y="27"/>
                    </a:lnTo>
                    <a:lnTo>
                      <a:pt x="305" y="24"/>
                    </a:lnTo>
                    <a:lnTo>
                      <a:pt x="310" y="26"/>
                    </a:lnTo>
                    <a:lnTo>
                      <a:pt x="312" y="17"/>
                    </a:lnTo>
                    <a:lnTo>
                      <a:pt x="320" y="17"/>
                    </a:lnTo>
                    <a:lnTo>
                      <a:pt x="329" y="9"/>
                    </a:lnTo>
                    <a:lnTo>
                      <a:pt x="331" y="4"/>
                    </a:lnTo>
                    <a:lnTo>
                      <a:pt x="343" y="0"/>
                    </a:lnTo>
                    <a:lnTo>
                      <a:pt x="346" y="9"/>
                    </a:lnTo>
                    <a:lnTo>
                      <a:pt x="354" y="10"/>
                    </a:lnTo>
                    <a:lnTo>
                      <a:pt x="358" y="17"/>
                    </a:lnTo>
                    <a:lnTo>
                      <a:pt x="355" y="19"/>
                    </a:lnTo>
                    <a:lnTo>
                      <a:pt x="355" y="28"/>
                    </a:lnTo>
                    <a:lnTo>
                      <a:pt x="359" y="31"/>
                    </a:lnTo>
                    <a:lnTo>
                      <a:pt x="357" y="37"/>
                    </a:lnTo>
                    <a:lnTo>
                      <a:pt x="369" y="42"/>
                    </a:lnTo>
                    <a:lnTo>
                      <a:pt x="377" y="44"/>
                    </a:lnTo>
                    <a:lnTo>
                      <a:pt x="379" y="47"/>
                    </a:lnTo>
                    <a:lnTo>
                      <a:pt x="384" y="45"/>
                    </a:lnTo>
                    <a:lnTo>
                      <a:pt x="395" y="49"/>
                    </a:lnTo>
                    <a:lnTo>
                      <a:pt x="400" y="47"/>
                    </a:lnTo>
                    <a:lnTo>
                      <a:pt x="412" y="47"/>
                    </a:lnTo>
                    <a:lnTo>
                      <a:pt x="420" y="52"/>
                    </a:lnTo>
                    <a:lnTo>
                      <a:pt x="418" y="57"/>
                    </a:lnTo>
                    <a:lnTo>
                      <a:pt x="422" y="68"/>
                    </a:lnTo>
                    <a:lnTo>
                      <a:pt x="427" y="73"/>
                    </a:lnTo>
                    <a:lnTo>
                      <a:pt x="432" y="88"/>
                    </a:lnTo>
                    <a:lnTo>
                      <a:pt x="430" y="94"/>
                    </a:lnTo>
                    <a:lnTo>
                      <a:pt x="433" y="95"/>
                    </a:lnTo>
                    <a:lnTo>
                      <a:pt x="431" y="101"/>
                    </a:lnTo>
                    <a:lnTo>
                      <a:pt x="427" y="102"/>
                    </a:lnTo>
                    <a:lnTo>
                      <a:pt x="428" y="110"/>
                    </a:lnTo>
                    <a:lnTo>
                      <a:pt x="437" y="116"/>
                    </a:lnTo>
                    <a:lnTo>
                      <a:pt x="444" y="117"/>
                    </a:lnTo>
                    <a:lnTo>
                      <a:pt x="449" y="122"/>
                    </a:lnTo>
                    <a:lnTo>
                      <a:pt x="461" y="123"/>
                    </a:lnTo>
                    <a:lnTo>
                      <a:pt x="463" y="127"/>
                    </a:lnTo>
                    <a:lnTo>
                      <a:pt x="473" y="123"/>
                    </a:lnTo>
                    <a:lnTo>
                      <a:pt x="477" y="127"/>
                    </a:lnTo>
                    <a:lnTo>
                      <a:pt x="492" y="120"/>
                    </a:lnTo>
                    <a:lnTo>
                      <a:pt x="498" y="116"/>
                    </a:lnTo>
                    <a:lnTo>
                      <a:pt x="494" y="108"/>
                    </a:lnTo>
                    <a:lnTo>
                      <a:pt x="497" y="102"/>
                    </a:lnTo>
                    <a:lnTo>
                      <a:pt x="501" y="104"/>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64" name="Freeform 40"/>
              <p:cNvSpPr>
                <a:spLocks/>
              </p:cNvSpPr>
              <p:nvPr/>
            </p:nvSpPr>
            <p:spPr bwMode="auto">
              <a:xfrm>
                <a:off x="7573702" y="5376114"/>
                <a:ext cx="281972" cy="533649"/>
              </a:xfrm>
              <a:custGeom>
                <a:avLst/>
                <a:gdLst>
                  <a:gd name="T0" fmla="*/ 106 w 121"/>
                  <a:gd name="T1" fmla="*/ 10 h 229"/>
                  <a:gd name="T2" fmla="*/ 117 w 121"/>
                  <a:gd name="T3" fmla="*/ 12 h 229"/>
                  <a:gd name="T4" fmla="*/ 118 w 121"/>
                  <a:gd name="T5" fmla="*/ 18 h 229"/>
                  <a:gd name="T6" fmla="*/ 121 w 121"/>
                  <a:gd name="T7" fmla="*/ 19 h 229"/>
                  <a:gd name="T8" fmla="*/ 112 w 121"/>
                  <a:gd name="T9" fmla="*/ 32 h 229"/>
                  <a:gd name="T10" fmla="*/ 112 w 121"/>
                  <a:gd name="T11" fmla="*/ 37 h 229"/>
                  <a:gd name="T12" fmla="*/ 115 w 121"/>
                  <a:gd name="T13" fmla="*/ 47 h 229"/>
                  <a:gd name="T14" fmla="*/ 115 w 121"/>
                  <a:gd name="T15" fmla="*/ 53 h 229"/>
                  <a:gd name="T16" fmla="*/ 110 w 121"/>
                  <a:gd name="T17" fmla="*/ 66 h 229"/>
                  <a:gd name="T18" fmla="*/ 100 w 121"/>
                  <a:gd name="T19" fmla="*/ 82 h 229"/>
                  <a:gd name="T20" fmla="*/ 100 w 121"/>
                  <a:gd name="T21" fmla="*/ 88 h 229"/>
                  <a:gd name="T22" fmla="*/ 98 w 121"/>
                  <a:gd name="T23" fmla="*/ 94 h 229"/>
                  <a:gd name="T24" fmla="*/ 92 w 121"/>
                  <a:gd name="T25" fmla="*/ 119 h 229"/>
                  <a:gd name="T26" fmla="*/ 89 w 121"/>
                  <a:gd name="T27" fmla="*/ 134 h 229"/>
                  <a:gd name="T28" fmla="*/ 85 w 121"/>
                  <a:gd name="T29" fmla="*/ 142 h 229"/>
                  <a:gd name="T30" fmla="*/ 86 w 121"/>
                  <a:gd name="T31" fmla="*/ 146 h 229"/>
                  <a:gd name="T32" fmla="*/ 83 w 121"/>
                  <a:gd name="T33" fmla="*/ 150 h 229"/>
                  <a:gd name="T34" fmla="*/ 80 w 121"/>
                  <a:gd name="T35" fmla="*/ 159 h 229"/>
                  <a:gd name="T36" fmla="*/ 70 w 121"/>
                  <a:gd name="T37" fmla="*/ 174 h 229"/>
                  <a:gd name="T38" fmla="*/ 62 w 121"/>
                  <a:gd name="T39" fmla="*/ 179 h 229"/>
                  <a:gd name="T40" fmla="*/ 60 w 121"/>
                  <a:gd name="T41" fmla="*/ 183 h 229"/>
                  <a:gd name="T42" fmla="*/ 55 w 121"/>
                  <a:gd name="T43" fmla="*/ 202 h 229"/>
                  <a:gd name="T44" fmla="*/ 54 w 121"/>
                  <a:gd name="T45" fmla="*/ 219 h 229"/>
                  <a:gd name="T46" fmla="*/ 52 w 121"/>
                  <a:gd name="T47" fmla="*/ 223 h 229"/>
                  <a:gd name="T48" fmla="*/ 52 w 121"/>
                  <a:gd name="T49" fmla="*/ 229 h 229"/>
                  <a:gd name="T50" fmla="*/ 42 w 121"/>
                  <a:gd name="T51" fmla="*/ 227 h 229"/>
                  <a:gd name="T52" fmla="*/ 39 w 121"/>
                  <a:gd name="T53" fmla="*/ 220 h 229"/>
                  <a:gd name="T54" fmla="*/ 38 w 121"/>
                  <a:gd name="T55" fmla="*/ 206 h 229"/>
                  <a:gd name="T56" fmla="*/ 34 w 121"/>
                  <a:gd name="T57" fmla="*/ 198 h 229"/>
                  <a:gd name="T58" fmla="*/ 17 w 121"/>
                  <a:gd name="T59" fmla="*/ 187 h 229"/>
                  <a:gd name="T60" fmla="*/ 11 w 121"/>
                  <a:gd name="T61" fmla="*/ 174 h 229"/>
                  <a:gd name="T62" fmla="*/ 6 w 121"/>
                  <a:gd name="T63" fmla="*/ 155 h 229"/>
                  <a:gd name="T64" fmla="*/ 0 w 121"/>
                  <a:gd name="T65" fmla="*/ 151 h 229"/>
                  <a:gd name="T66" fmla="*/ 5 w 121"/>
                  <a:gd name="T67" fmla="*/ 133 h 229"/>
                  <a:gd name="T68" fmla="*/ 6 w 121"/>
                  <a:gd name="T69" fmla="*/ 122 h 229"/>
                  <a:gd name="T70" fmla="*/ 4 w 121"/>
                  <a:gd name="T71" fmla="*/ 116 h 229"/>
                  <a:gd name="T72" fmla="*/ 5 w 121"/>
                  <a:gd name="T73" fmla="*/ 108 h 229"/>
                  <a:gd name="T74" fmla="*/ 9 w 121"/>
                  <a:gd name="T75" fmla="*/ 102 h 229"/>
                  <a:gd name="T76" fmla="*/ 14 w 121"/>
                  <a:gd name="T77" fmla="*/ 100 h 229"/>
                  <a:gd name="T78" fmla="*/ 16 w 121"/>
                  <a:gd name="T79" fmla="*/ 93 h 229"/>
                  <a:gd name="T80" fmla="*/ 24 w 121"/>
                  <a:gd name="T81" fmla="*/ 79 h 229"/>
                  <a:gd name="T82" fmla="*/ 30 w 121"/>
                  <a:gd name="T83" fmla="*/ 73 h 229"/>
                  <a:gd name="T84" fmla="*/ 32 w 121"/>
                  <a:gd name="T85" fmla="*/ 63 h 229"/>
                  <a:gd name="T86" fmla="*/ 38 w 121"/>
                  <a:gd name="T87" fmla="*/ 55 h 229"/>
                  <a:gd name="T88" fmla="*/ 41 w 121"/>
                  <a:gd name="T89" fmla="*/ 48 h 229"/>
                  <a:gd name="T90" fmla="*/ 49 w 121"/>
                  <a:gd name="T91" fmla="*/ 42 h 229"/>
                  <a:gd name="T92" fmla="*/ 53 w 121"/>
                  <a:gd name="T93" fmla="*/ 36 h 229"/>
                  <a:gd name="T94" fmla="*/ 54 w 121"/>
                  <a:gd name="T95" fmla="*/ 31 h 229"/>
                  <a:gd name="T96" fmla="*/ 62 w 121"/>
                  <a:gd name="T97" fmla="*/ 18 h 229"/>
                  <a:gd name="T98" fmla="*/ 73 w 121"/>
                  <a:gd name="T99" fmla="*/ 12 h 229"/>
                  <a:gd name="T100" fmla="*/ 84 w 121"/>
                  <a:gd name="T101" fmla="*/ 10 h 229"/>
                  <a:gd name="T102" fmla="*/ 87 w 121"/>
                  <a:gd name="T103" fmla="*/ 2 h 229"/>
                  <a:gd name="T104" fmla="*/ 93 w 121"/>
                  <a:gd name="T105" fmla="*/ 0 h 229"/>
                  <a:gd name="T106" fmla="*/ 98 w 121"/>
                  <a:gd name="T107" fmla="*/ 1 h 229"/>
                  <a:gd name="T108" fmla="*/ 106 w 121"/>
                  <a:gd name="T109" fmla="*/ 1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229">
                    <a:moveTo>
                      <a:pt x="106" y="10"/>
                    </a:moveTo>
                    <a:lnTo>
                      <a:pt x="117" y="12"/>
                    </a:lnTo>
                    <a:lnTo>
                      <a:pt x="118" y="18"/>
                    </a:lnTo>
                    <a:lnTo>
                      <a:pt x="121" y="19"/>
                    </a:lnTo>
                    <a:lnTo>
                      <a:pt x="112" y="32"/>
                    </a:lnTo>
                    <a:lnTo>
                      <a:pt x="112" y="37"/>
                    </a:lnTo>
                    <a:lnTo>
                      <a:pt x="115" y="47"/>
                    </a:lnTo>
                    <a:lnTo>
                      <a:pt x="115" y="53"/>
                    </a:lnTo>
                    <a:lnTo>
                      <a:pt x="110" y="66"/>
                    </a:lnTo>
                    <a:lnTo>
                      <a:pt x="100" y="82"/>
                    </a:lnTo>
                    <a:lnTo>
                      <a:pt x="100" y="88"/>
                    </a:lnTo>
                    <a:lnTo>
                      <a:pt x="98" y="94"/>
                    </a:lnTo>
                    <a:lnTo>
                      <a:pt x="92" y="119"/>
                    </a:lnTo>
                    <a:lnTo>
                      <a:pt x="89" y="134"/>
                    </a:lnTo>
                    <a:lnTo>
                      <a:pt x="85" y="142"/>
                    </a:lnTo>
                    <a:lnTo>
                      <a:pt x="86" y="146"/>
                    </a:lnTo>
                    <a:lnTo>
                      <a:pt x="83" y="150"/>
                    </a:lnTo>
                    <a:lnTo>
                      <a:pt x="80" y="159"/>
                    </a:lnTo>
                    <a:lnTo>
                      <a:pt x="70" y="174"/>
                    </a:lnTo>
                    <a:lnTo>
                      <a:pt x="62" y="179"/>
                    </a:lnTo>
                    <a:lnTo>
                      <a:pt x="60" y="183"/>
                    </a:lnTo>
                    <a:lnTo>
                      <a:pt x="55" y="202"/>
                    </a:lnTo>
                    <a:lnTo>
                      <a:pt x="54" y="219"/>
                    </a:lnTo>
                    <a:lnTo>
                      <a:pt x="52" y="223"/>
                    </a:lnTo>
                    <a:lnTo>
                      <a:pt x="52" y="229"/>
                    </a:lnTo>
                    <a:lnTo>
                      <a:pt x="42" y="227"/>
                    </a:lnTo>
                    <a:lnTo>
                      <a:pt x="39" y="220"/>
                    </a:lnTo>
                    <a:lnTo>
                      <a:pt x="38" y="206"/>
                    </a:lnTo>
                    <a:lnTo>
                      <a:pt x="34" y="198"/>
                    </a:lnTo>
                    <a:lnTo>
                      <a:pt x="17" y="187"/>
                    </a:lnTo>
                    <a:lnTo>
                      <a:pt x="11" y="174"/>
                    </a:lnTo>
                    <a:lnTo>
                      <a:pt x="6" y="155"/>
                    </a:lnTo>
                    <a:lnTo>
                      <a:pt x="0" y="151"/>
                    </a:lnTo>
                    <a:lnTo>
                      <a:pt x="5" y="133"/>
                    </a:lnTo>
                    <a:lnTo>
                      <a:pt x="6" y="122"/>
                    </a:lnTo>
                    <a:lnTo>
                      <a:pt x="4" y="116"/>
                    </a:lnTo>
                    <a:lnTo>
                      <a:pt x="5" y="108"/>
                    </a:lnTo>
                    <a:lnTo>
                      <a:pt x="9" y="102"/>
                    </a:lnTo>
                    <a:lnTo>
                      <a:pt x="14" y="100"/>
                    </a:lnTo>
                    <a:lnTo>
                      <a:pt x="16" y="93"/>
                    </a:lnTo>
                    <a:lnTo>
                      <a:pt x="24" y="79"/>
                    </a:lnTo>
                    <a:lnTo>
                      <a:pt x="30" y="73"/>
                    </a:lnTo>
                    <a:lnTo>
                      <a:pt x="32" y="63"/>
                    </a:lnTo>
                    <a:lnTo>
                      <a:pt x="38" y="55"/>
                    </a:lnTo>
                    <a:lnTo>
                      <a:pt x="41" y="48"/>
                    </a:lnTo>
                    <a:lnTo>
                      <a:pt x="49" y="42"/>
                    </a:lnTo>
                    <a:lnTo>
                      <a:pt x="53" y="36"/>
                    </a:lnTo>
                    <a:lnTo>
                      <a:pt x="54" y="31"/>
                    </a:lnTo>
                    <a:lnTo>
                      <a:pt x="62" y="18"/>
                    </a:lnTo>
                    <a:lnTo>
                      <a:pt x="73" y="12"/>
                    </a:lnTo>
                    <a:lnTo>
                      <a:pt x="84" y="10"/>
                    </a:lnTo>
                    <a:lnTo>
                      <a:pt x="87" y="2"/>
                    </a:lnTo>
                    <a:lnTo>
                      <a:pt x="93" y="0"/>
                    </a:lnTo>
                    <a:lnTo>
                      <a:pt x="98" y="1"/>
                    </a:lnTo>
                    <a:lnTo>
                      <a:pt x="106" y="10"/>
                    </a:lnTo>
                    <a:close/>
                  </a:path>
                </a:pathLst>
              </a:custGeom>
              <a:grpFill/>
              <a:ln w="3175">
                <a:solidFill>
                  <a:schemeClr val="bg1">
                    <a:lumMod val="65000"/>
                  </a:schemeClr>
                </a:solidFill>
                <a:round/>
                <a:headEnd/>
                <a:tailEnd/>
              </a:ln>
              <a:extLst/>
            </p:spPr>
            <p:txBody>
              <a:bodyPr vert="horz" wrap="square" lIns="121920" tIns="60960" rIns="121920" bIns="60960" numCol="1" anchor="t" anchorCtr="0" compatLnSpc="1">
                <a:prstTxWarp prst="textNoShape">
                  <a:avLst/>
                </a:prstTxWarp>
              </a:bodyPr>
              <a:lstStyle/>
              <a:p>
                <a:endParaRPr lang="zh-CN" altLang="en-US" sz="2667"/>
              </a:p>
            </p:txBody>
          </p:sp>
          <p:sp>
            <p:nvSpPr>
              <p:cNvPr id="65" name="Freeform 41"/>
              <p:cNvSpPr>
                <a:spLocks/>
              </p:cNvSpPr>
              <p:nvPr/>
            </p:nvSpPr>
            <p:spPr bwMode="auto">
              <a:xfrm>
                <a:off x="7098312" y="2815062"/>
                <a:ext cx="193419" cy="312267"/>
              </a:xfrm>
              <a:custGeom>
                <a:avLst/>
                <a:gdLst>
                  <a:gd name="T0" fmla="*/ 42 w 83"/>
                  <a:gd name="T1" fmla="*/ 1 h 134"/>
                  <a:gd name="T2" fmla="*/ 45 w 83"/>
                  <a:gd name="T3" fmla="*/ 0 h 134"/>
                  <a:gd name="T4" fmla="*/ 53 w 83"/>
                  <a:gd name="T5" fmla="*/ 2 h 134"/>
                  <a:gd name="T6" fmla="*/ 58 w 83"/>
                  <a:gd name="T7" fmla="*/ 12 h 134"/>
                  <a:gd name="T8" fmla="*/ 65 w 83"/>
                  <a:gd name="T9" fmla="*/ 14 h 134"/>
                  <a:gd name="T10" fmla="*/ 66 w 83"/>
                  <a:gd name="T11" fmla="*/ 21 h 134"/>
                  <a:gd name="T12" fmla="*/ 49 w 83"/>
                  <a:gd name="T13" fmla="*/ 24 h 134"/>
                  <a:gd name="T14" fmla="*/ 54 w 83"/>
                  <a:gd name="T15" fmla="*/ 42 h 134"/>
                  <a:gd name="T16" fmla="*/ 59 w 83"/>
                  <a:gd name="T17" fmla="*/ 47 h 134"/>
                  <a:gd name="T18" fmla="*/ 56 w 83"/>
                  <a:gd name="T19" fmla="*/ 52 h 134"/>
                  <a:gd name="T20" fmla="*/ 65 w 83"/>
                  <a:gd name="T21" fmla="*/ 51 h 134"/>
                  <a:gd name="T22" fmla="*/ 75 w 83"/>
                  <a:gd name="T23" fmla="*/ 53 h 134"/>
                  <a:gd name="T24" fmla="*/ 71 w 83"/>
                  <a:gd name="T25" fmla="*/ 64 h 134"/>
                  <a:gd name="T26" fmla="*/ 78 w 83"/>
                  <a:gd name="T27" fmla="*/ 68 h 134"/>
                  <a:gd name="T28" fmla="*/ 82 w 83"/>
                  <a:gd name="T29" fmla="*/ 74 h 134"/>
                  <a:gd name="T30" fmla="*/ 83 w 83"/>
                  <a:gd name="T31" fmla="*/ 82 h 134"/>
                  <a:gd name="T32" fmla="*/ 72 w 83"/>
                  <a:gd name="T33" fmla="*/ 85 h 134"/>
                  <a:gd name="T34" fmla="*/ 67 w 83"/>
                  <a:gd name="T35" fmla="*/ 92 h 134"/>
                  <a:gd name="T36" fmla="*/ 70 w 83"/>
                  <a:gd name="T37" fmla="*/ 102 h 134"/>
                  <a:gd name="T38" fmla="*/ 67 w 83"/>
                  <a:gd name="T39" fmla="*/ 107 h 134"/>
                  <a:gd name="T40" fmla="*/ 61 w 83"/>
                  <a:gd name="T41" fmla="*/ 108 h 134"/>
                  <a:gd name="T42" fmla="*/ 57 w 83"/>
                  <a:gd name="T43" fmla="*/ 112 h 134"/>
                  <a:gd name="T44" fmla="*/ 54 w 83"/>
                  <a:gd name="T45" fmla="*/ 129 h 134"/>
                  <a:gd name="T46" fmla="*/ 45 w 83"/>
                  <a:gd name="T47" fmla="*/ 130 h 134"/>
                  <a:gd name="T48" fmla="*/ 35 w 83"/>
                  <a:gd name="T49" fmla="*/ 134 h 134"/>
                  <a:gd name="T50" fmla="*/ 32 w 83"/>
                  <a:gd name="T51" fmla="*/ 129 h 134"/>
                  <a:gd name="T52" fmla="*/ 25 w 83"/>
                  <a:gd name="T53" fmla="*/ 132 h 134"/>
                  <a:gd name="T54" fmla="*/ 19 w 83"/>
                  <a:gd name="T55" fmla="*/ 123 h 134"/>
                  <a:gd name="T56" fmla="*/ 13 w 83"/>
                  <a:gd name="T57" fmla="*/ 124 h 134"/>
                  <a:gd name="T58" fmla="*/ 8 w 83"/>
                  <a:gd name="T59" fmla="*/ 120 h 134"/>
                  <a:gd name="T60" fmla="*/ 3 w 83"/>
                  <a:gd name="T61" fmla="*/ 120 h 134"/>
                  <a:gd name="T62" fmla="*/ 0 w 83"/>
                  <a:gd name="T63" fmla="*/ 105 h 134"/>
                  <a:gd name="T64" fmla="*/ 3 w 83"/>
                  <a:gd name="T65" fmla="*/ 97 h 134"/>
                  <a:gd name="T66" fmla="*/ 11 w 83"/>
                  <a:gd name="T67" fmla="*/ 95 h 134"/>
                  <a:gd name="T68" fmla="*/ 14 w 83"/>
                  <a:gd name="T69" fmla="*/ 88 h 134"/>
                  <a:gd name="T70" fmla="*/ 10 w 83"/>
                  <a:gd name="T71" fmla="*/ 86 h 134"/>
                  <a:gd name="T72" fmla="*/ 11 w 83"/>
                  <a:gd name="T73" fmla="*/ 72 h 134"/>
                  <a:gd name="T74" fmla="*/ 10 w 83"/>
                  <a:gd name="T75" fmla="*/ 65 h 134"/>
                  <a:gd name="T76" fmla="*/ 6 w 83"/>
                  <a:gd name="T77" fmla="*/ 63 h 134"/>
                  <a:gd name="T78" fmla="*/ 6 w 83"/>
                  <a:gd name="T79" fmla="*/ 51 h 134"/>
                  <a:gd name="T80" fmla="*/ 12 w 83"/>
                  <a:gd name="T81" fmla="*/ 44 h 134"/>
                  <a:gd name="T82" fmla="*/ 17 w 83"/>
                  <a:gd name="T83" fmla="*/ 48 h 134"/>
                  <a:gd name="T84" fmla="*/ 28 w 83"/>
                  <a:gd name="T85" fmla="*/ 49 h 134"/>
                  <a:gd name="T86" fmla="*/ 30 w 83"/>
                  <a:gd name="T87" fmla="*/ 38 h 134"/>
                  <a:gd name="T88" fmla="*/ 26 w 83"/>
                  <a:gd name="T89" fmla="*/ 26 h 134"/>
                  <a:gd name="T90" fmla="*/ 29 w 83"/>
                  <a:gd name="T91" fmla="*/ 21 h 134"/>
                  <a:gd name="T92" fmla="*/ 30 w 83"/>
                  <a:gd name="T93" fmla="*/ 13 h 134"/>
                  <a:gd name="T94" fmla="*/ 39 w 83"/>
                  <a:gd name="T95" fmla="*/ 8 h 134"/>
                  <a:gd name="T96" fmla="*/ 42 w 83"/>
                  <a:gd name="T97" fmla="*/ 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134">
                    <a:moveTo>
                      <a:pt x="42" y="1"/>
                    </a:moveTo>
                    <a:lnTo>
                      <a:pt x="45" y="0"/>
                    </a:lnTo>
                    <a:lnTo>
                      <a:pt x="53" y="2"/>
                    </a:lnTo>
                    <a:lnTo>
                      <a:pt x="58" y="12"/>
                    </a:lnTo>
                    <a:lnTo>
                      <a:pt x="65" y="14"/>
                    </a:lnTo>
                    <a:lnTo>
                      <a:pt x="66" y="21"/>
                    </a:lnTo>
                    <a:lnTo>
                      <a:pt x="49" y="24"/>
                    </a:lnTo>
                    <a:lnTo>
                      <a:pt x="54" y="42"/>
                    </a:lnTo>
                    <a:lnTo>
                      <a:pt x="59" y="47"/>
                    </a:lnTo>
                    <a:lnTo>
                      <a:pt x="56" y="52"/>
                    </a:lnTo>
                    <a:lnTo>
                      <a:pt x="65" y="51"/>
                    </a:lnTo>
                    <a:lnTo>
                      <a:pt x="75" y="53"/>
                    </a:lnTo>
                    <a:lnTo>
                      <a:pt x="71" y="64"/>
                    </a:lnTo>
                    <a:lnTo>
                      <a:pt x="78" y="68"/>
                    </a:lnTo>
                    <a:lnTo>
                      <a:pt x="82" y="74"/>
                    </a:lnTo>
                    <a:lnTo>
                      <a:pt x="83" y="82"/>
                    </a:lnTo>
                    <a:lnTo>
                      <a:pt x="72" y="85"/>
                    </a:lnTo>
                    <a:lnTo>
                      <a:pt x="67" y="92"/>
                    </a:lnTo>
                    <a:lnTo>
                      <a:pt x="70" y="102"/>
                    </a:lnTo>
                    <a:lnTo>
                      <a:pt x="67" y="107"/>
                    </a:lnTo>
                    <a:lnTo>
                      <a:pt x="61" y="108"/>
                    </a:lnTo>
                    <a:lnTo>
                      <a:pt x="57" y="112"/>
                    </a:lnTo>
                    <a:lnTo>
                      <a:pt x="54" y="129"/>
                    </a:lnTo>
                    <a:lnTo>
                      <a:pt x="45" y="130"/>
                    </a:lnTo>
                    <a:lnTo>
                      <a:pt x="35" y="134"/>
                    </a:lnTo>
                    <a:lnTo>
                      <a:pt x="32" y="129"/>
                    </a:lnTo>
                    <a:lnTo>
                      <a:pt x="25" y="132"/>
                    </a:lnTo>
                    <a:lnTo>
                      <a:pt x="19" y="123"/>
                    </a:lnTo>
                    <a:lnTo>
                      <a:pt x="13" y="124"/>
                    </a:lnTo>
                    <a:lnTo>
                      <a:pt x="8" y="120"/>
                    </a:lnTo>
                    <a:lnTo>
                      <a:pt x="3" y="120"/>
                    </a:lnTo>
                    <a:lnTo>
                      <a:pt x="0" y="105"/>
                    </a:lnTo>
                    <a:lnTo>
                      <a:pt x="3" y="97"/>
                    </a:lnTo>
                    <a:lnTo>
                      <a:pt x="11" y="95"/>
                    </a:lnTo>
                    <a:lnTo>
                      <a:pt x="14" y="88"/>
                    </a:lnTo>
                    <a:lnTo>
                      <a:pt x="10" y="86"/>
                    </a:lnTo>
                    <a:lnTo>
                      <a:pt x="11" y="72"/>
                    </a:lnTo>
                    <a:lnTo>
                      <a:pt x="10" y="65"/>
                    </a:lnTo>
                    <a:lnTo>
                      <a:pt x="6" y="63"/>
                    </a:lnTo>
                    <a:lnTo>
                      <a:pt x="6" y="51"/>
                    </a:lnTo>
                    <a:lnTo>
                      <a:pt x="12" y="44"/>
                    </a:lnTo>
                    <a:lnTo>
                      <a:pt x="17" y="48"/>
                    </a:lnTo>
                    <a:lnTo>
                      <a:pt x="28" y="49"/>
                    </a:lnTo>
                    <a:lnTo>
                      <a:pt x="30" y="38"/>
                    </a:lnTo>
                    <a:lnTo>
                      <a:pt x="26" y="26"/>
                    </a:lnTo>
                    <a:lnTo>
                      <a:pt x="29" y="21"/>
                    </a:lnTo>
                    <a:lnTo>
                      <a:pt x="30" y="13"/>
                    </a:lnTo>
                    <a:lnTo>
                      <a:pt x="39" y="8"/>
                    </a:lnTo>
                    <a:lnTo>
                      <a:pt x="42" y="1"/>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66" name="Freeform 42"/>
              <p:cNvSpPr>
                <a:spLocks/>
              </p:cNvSpPr>
              <p:nvPr/>
            </p:nvSpPr>
            <p:spPr bwMode="auto">
              <a:xfrm>
                <a:off x="1605684" y="3502515"/>
                <a:ext cx="2968862" cy="1626582"/>
              </a:xfrm>
              <a:custGeom>
                <a:avLst/>
                <a:gdLst>
                  <a:gd name="T0" fmla="*/ 699 w 1274"/>
                  <a:gd name="T1" fmla="*/ 67 h 698"/>
                  <a:gd name="T2" fmla="*/ 695 w 1274"/>
                  <a:gd name="T3" fmla="*/ 119 h 698"/>
                  <a:gd name="T4" fmla="*/ 703 w 1274"/>
                  <a:gd name="T5" fmla="*/ 165 h 698"/>
                  <a:gd name="T6" fmla="*/ 725 w 1274"/>
                  <a:gd name="T7" fmla="*/ 221 h 698"/>
                  <a:gd name="T8" fmla="*/ 787 w 1274"/>
                  <a:gd name="T9" fmla="*/ 239 h 698"/>
                  <a:gd name="T10" fmla="*/ 849 w 1274"/>
                  <a:gd name="T11" fmla="*/ 279 h 698"/>
                  <a:gd name="T12" fmla="*/ 913 w 1274"/>
                  <a:gd name="T13" fmla="*/ 286 h 698"/>
                  <a:gd name="T14" fmla="*/ 972 w 1274"/>
                  <a:gd name="T15" fmla="*/ 297 h 698"/>
                  <a:gd name="T16" fmla="*/ 1026 w 1274"/>
                  <a:gd name="T17" fmla="*/ 316 h 698"/>
                  <a:gd name="T18" fmla="*/ 1074 w 1274"/>
                  <a:gd name="T19" fmla="*/ 355 h 698"/>
                  <a:gd name="T20" fmla="*/ 1110 w 1274"/>
                  <a:gd name="T21" fmla="*/ 349 h 698"/>
                  <a:gd name="T22" fmla="*/ 1141 w 1274"/>
                  <a:gd name="T23" fmla="*/ 329 h 698"/>
                  <a:gd name="T24" fmla="*/ 1189 w 1274"/>
                  <a:gd name="T25" fmla="*/ 296 h 698"/>
                  <a:gd name="T26" fmla="*/ 1260 w 1274"/>
                  <a:gd name="T27" fmla="*/ 379 h 698"/>
                  <a:gd name="T28" fmla="*/ 1262 w 1274"/>
                  <a:gd name="T29" fmla="*/ 429 h 698"/>
                  <a:gd name="T30" fmla="*/ 1274 w 1274"/>
                  <a:gd name="T31" fmla="*/ 531 h 698"/>
                  <a:gd name="T32" fmla="*/ 1246 w 1274"/>
                  <a:gd name="T33" fmla="*/ 553 h 698"/>
                  <a:gd name="T34" fmla="*/ 1230 w 1274"/>
                  <a:gd name="T35" fmla="*/ 611 h 698"/>
                  <a:gd name="T36" fmla="*/ 1200 w 1274"/>
                  <a:gd name="T37" fmla="*/ 593 h 698"/>
                  <a:gd name="T38" fmla="*/ 1166 w 1274"/>
                  <a:gd name="T39" fmla="*/ 602 h 698"/>
                  <a:gd name="T40" fmla="*/ 1135 w 1274"/>
                  <a:gd name="T41" fmla="*/ 627 h 698"/>
                  <a:gd name="T42" fmla="*/ 1084 w 1274"/>
                  <a:gd name="T43" fmla="*/ 605 h 698"/>
                  <a:gd name="T44" fmla="*/ 977 w 1274"/>
                  <a:gd name="T45" fmla="*/ 648 h 698"/>
                  <a:gd name="T46" fmla="*/ 878 w 1274"/>
                  <a:gd name="T47" fmla="*/ 691 h 698"/>
                  <a:gd name="T48" fmla="*/ 814 w 1274"/>
                  <a:gd name="T49" fmla="*/ 653 h 698"/>
                  <a:gd name="T50" fmla="*/ 785 w 1274"/>
                  <a:gd name="T51" fmla="*/ 621 h 698"/>
                  <a:gd name="T52" fmla="*/ 737 w 1274"/>
                  <a:gd name="T53" fmla="*/ 614 h 698"/>
                  <a:gd name="T54" fmla="*/ 689 w 1274"/>
                  <a:gd name="T55" fmla="*/ 607 h 698"/>
                  <a:gd name="T56" fmla="*/ 657 w 1274"/>
                  <a:gd name="T57" fmla="*/ 668 h 698"/>
                  <a:gd name="T58" fmla="*/ 643 w 1274"/>
                  <a:gd name="T59" fmla="*/ 619 h 698"/>
                  <a:gd name="T60" fmla="*/ 600 w 1274"/>
                  <a:gd name="T61" fmla="*/ 621 h 698"/>
                  <a:gd name="T62" fmla="*/ 536 w 1274"/>
                  <a:gd name="T63" fmla="*/ 629 h 698"/>
                  <a:gd name="T64" fmla="*/ 484 w 1274"/>
                  <a:gd name="T65" fmla="*/ 620 h 698"/>
                  <a:gd name="T66" fmla="*/ 461 w 1274"/>
                  <a:gd name="T67" fmla="*/ 615 h 698"/>
                  <a:gd name="T68" fmla="*/ 419 w 1274"/>
                  <a:gd name="T69" fmla="*/ 595 h 698"/>
                  <a:gd name="T70" fmla="*/ 387 w 1274"/>
                  <a:gd name="T71" fmla="*/ 574 h 698"/>
                  <a:gd name="T72" fmla="*/ 344 w 1274"/>
                  <a:gd name="T73" fmla="*/ 528 h 698"/>
                  <a:gd name="T74" fmla="*/ 291 w 1274"/>
                  <a:gd name="T75" fmla="*/ 505 h 698"/>
                  <a:gd name="T76" fmla="*/ 242 w 1274"/>
                  <a:gd name="T77" fmla="*/ 475 h 698"/>
                  <a:gd name="T78" fmla="*/ 195 w 1274"/>
                  <a:gd name="T79" fmla="*/ 447 h 698"/>
                  <a:gd name="T80" fmla="*/ 144 w 1274"/>
                  <a:gd name="T81" fmla="*/ 449 h 698"/>
                  <a:gd name="T82" fmla="*/ 87 w 1274"/>
                  <a:gd name="T83" fmla="*/ 416 h 698"/>
                  <a:gd name="T84" fmla="*/ 51 w 1274"/>
                  <a:gd name="T85" fmla="*/ 410 h 698"/>
                  <a:gd name="T86" fmla="*/ 20 w 1274"/>
                  <a:gd name="T87" fmla="*/ 372 h 698"/>
                  <a:gd name="T88" fmla="*/ 3 w 1274"/>
                  <a:gd name="T89" fmla="*/ 325 h 698"/>
                  <a:gd name="T90" fmla="*/ 23 w 1274"/>
                  <a:gd name="T91" fmla="*/ 290 h 698"/>
                  <a:gd name="T92" fmla="*/ 51 w 1274"/>
                  <a:gd name="T93" fmla="*/ 277 h 698"/>
                  <a:gd name="T94" fmla="*/ 18 w 1274"/>
                  <a:gd name="T95" fmla="*/ 211 h 698"/>
                  <a:gd name="T96" fmla="*/ 39 w 1274"/>
                  <a:gd name="T97" fmla="*/ 162 h 698"/>
                  <a:gd name="T98" fmla="*/ 92 w 1274"/>
                  <a:gd name="T99" fmla="*/ 123 h 698"/>
                  <a:gd name="T100" fmla="*/ 141 w 1274"/>
                  <a:gd name="T101" fmla="*/ 87 h 698"/>
                  <a:gd name="T102" fmla="*/ 205 w 1274"/>
                  <a:gd name="T103" fmla="*/ 93 h 698"/>
                  <a:gd name="T104" fmla="*/ 266 w 1274"/>
                  <a:gd name="T105" fmla="*/ 64 h 698"/>
                  <a:gd name="T106" fmla="*/ 325 w 1274"/>
                  <a:gd name="T107" fmla="*/ 86 h 698"/>
                  <a:gd name="T108" fmla="*/ 408 w 1274"/>
                  <a:gd name="T109" fmla="*/ 56 h 698"/>
                  <a:gd name="T110" fmla="*/ 465 w 1274"/>
                  <a:gd name="T111" fmla="*/ 54 h 698"/>
                  <a:gd name="T112" fmla="*/ 524 w 1274"/>
                  <a:gd name="T113" fmla="*/ 17 h 698"/>
                  <a:gd name="T114" fmla="*/ 574 w 1274"/>
                  <a:gd name="T115" fmla="*/ 8 h 698"/>
                  <a:gd name="T116" fmla="*/ 642 w 1274"/>
                  <a:gd name="T117" fmla="*/ 1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4" h="698">
                    <a:moveTo>
                      <a:pt x="697" y="31"/>
                    </a:moveTo>
                    <a:lnTo>
                      <a:pt x="690" y="31"/>
                    </a:lnTo>
                    <a:lnTo>
                      <a:pt x="683" y="35"/>
                    </a:lnTo>
                    <a:lnTo>
                      <a:pt x="678" y="34"/>
                    </a:lnTo>
                    <a:lnTo>
                      <a:pt x="678" y="43"/>
                    </a:lnTo>
                    <a:lnTo>
                      <a:pt x="686" y="48"/>
                    </a:lnTo>
                    <a:lnTo>
                      <a:pt x="700" y="48"/>
                    </a:lnTo>
                    <a:lnTo>
                      <a:pt x="698" y="56"/>
                    </a:lnTo>
                    <a:lnTo>
                      <a:pt x="699" y="67"/>
                    </a:lnTo>
                    <a:lnTo>
                      <a:pt x="696" y="69"/>
                    </a:lnTo>
                    <a:lnTo>
                      <a:pt x="694" y="81"/>
                    </a:lnTo>
                    <a:lnTo>
                      <a:pt x="683" y="85"/>
                    </a:lnTo>
                    <a:lnTo>
                      <a:pt x="680" y="95"/>
                    </a:lnTo>
                    <a:lnTo>
                      <a:pt x="684" y="103"/>
                    </a:lnTo>
                    <a:lnTo>
                      <a:pt x="688" y="104"/>
                    </a:lnTo>
                    <a:lnTo>
                      <a:pt x="687" y="119"/>
                    </a:lnTo>
                    <a:lnTo>
                      <a:pt x="691" y="121"/>
                    </a:lnTo>
                    <a:lnTo>
                      <a:pt x="695" y="119"/>
                    </a:lnTo>
                    <a:lnTo>
                      <a:pt x="702" y="120"/>
                    </a:lnTo>
                    <a:lnTo>
                      <a:pt x="705" y="126"/>
                    </a:lnTo>
                    <a:lnTo>
                      <a:pt x="702" y="132"/>
                    </a:lnTo>
                    <a:lnTo>
                      <a:pt x="697" y="133"/>
                    </a:lnTo>
                    <a:lnTo>
                      <a:pt x="698" y="140"/>
                    </a:lnTo>
                    <a:lnTo>
                      <a:pt x="702" y="147"/>
                    </a:lnTo>
                    <a:lnTo>
                      <a:pt x="701" y="158"/>
                    </a:lnTo>
                    <a:lnTo>
                      <a:pt x="706" y="162"/>
                    </a:lnTo>
                    <a:lnTo>
                      <a:pt x="703" y="165"/>
                    </a:lnTo>
                    <a:lnTo>
                      <a:pt x="702" y="175"/>
                    </a:lnTo>
                    <a:lnTo>
                      <a:pt x="695" y="178"/>
                    </a:lnTo>
                    <a:lnTo>
                      <a:pt x="692" y="184"/>
                    </a:lnTo>
                    <a:lnTo>
                      <a:pt x="698" y="194"/>
                    </a:lnTo>
                    <a:lnTo>
                      <a:pt x="709" y="203"/>
                    </a:lnTo>
                    <a:lnTo>
                      <a:pt x="709" y="207"/>
                    </a:lnTo>
                    <a:lnTo>
                      <a:pt x="714" y="210"/>
                    </a:lnTo>
                    <a:lnTo>
                      <a:pt x="713" y="215"/>
                    </a:lnTo>
                    <a:lnTo>
                      <a:pt x="725" y="221"/>
                    </a:lnTo>
                    <a:lnTo>
                      <a:pt x="728" y="224"/>
                    </a:lnTo>
                    <a:lnTo>
                      <a:pt x="730" y="234"/>
                    </a:lnTo>
                    <a:lnTo>
                      <a:pt x="739" y="242"/>
                    </a:lnTo>
                    <a:lnTo>
                      <a:pt x="744" y="242"/>
                    </a:lnTo>
                    <a:lnTo>
                      <a:pt x="757" y="251"/>
                    </a:lnTo>
                    <a:lnTo>
                      <a:pt x="766" y="253"/>
                    </a:lnTo>
                    <a:lnTo>
                      <a:pt x="775" y="244"/>
                    </a:lnTo>
                    <a:lnTo>
                      <a:pt x="785" y="244"/>
                    </a:lnTo>
                    <a:lnTo>
                      <a:pt x="787" y="239"/>
                    </a:lnTo>
                    <a:lnTo>
                      <a:pt x="800" y="238"/>
                    </a:lnTo>
                    <a:lnTo>
                      <a:pt x="798" y="244"/>
                    </a:lnTo>
                    <a:lnTo>
                      <a:pt x="804" y="253"/>
                    </a:lnTo>
                    <a:lnTo>
                      <a:pt x="810" y="258"/>
                    </a:lnTo>
                    <a:lnTo>
                      <a:pt x="824" y="265"/>
                    </a:lnTo>
                    <a:lnTo>
                      <a:pt x="835" y="275"/>
                    </a:lnTo>
                    <a:lnTo>
                      <a:pt x="845" y="270"/>
                    </a:lnTo>
                    <a:lnTo>
                      <a:pt x="850" y="272"/>
                    </a:lnTo>
                    <a:lnTo>
                      <a:pt x="849" y="279"/>
                    </a:lnTo>
                    <a:lnTo>
                      <a:pt x="853" y="282"/>
                    </a:lnTo>
                    <a:lnTo>
                      <a:pt x="859" y="279"/>
                    </a:lnTo>
                    <a:lnTo>
                      <a:pt x="865" y="278"/>
                    </a:lnTo>
                    <a:lnTo>
                      <a:pt x="877" y="282"/>
                    </a:lnTo>
                    <a:lnTo>
                      <a:pt x="879" y="278"/>
                    </a:lnTo>
                    <a:lnTo>
                      <a:pt x="889" y="283"/>
                    </a:lnTo>
                    <a:lnTo>
                      <a:pt x="900" y="280"/>
                    </a:lnTo>
                    <a:lnTo>
                      <a:pt x="902" y="288"/>
                    </a:lnTo>
                    <a:lnTo>
                      <a:pt x="913" y="286"/>
                    </a:lnTo>
                    <a:lnTo>
                      <a:pt x="922" y="296"/>
                    </a:lnTo>
                    <a:lnTo>
                      <a:pt x="927" y="294"/>
                    </a:lnTo>
                    <a:lnTo>
                      <a:pt x="930" y="299"/>
                    </a:lnTo>
                    <a:lnTo>
                      <a:pt x="939" y="292"/>
                    </a:lnTo>
                    <a:lnTo>
                      <a:pt x="948" y="294"/>
                    </a:lnTo>
                    <a:lnTo>
                      <a:pt x="951" y="300"/>
                    </a:lnTo>
                    <a:lnTo>
                      <a:pt x="957" y="299"/>
                    </a:lnTo>
                    <a:lnTo>
                      <a:pt x="968" y="303"/>
                    </a:lnTo>
                    <a:lnTo>
                      <a:pt x="972" y="297"/>
                    </a:lnTo>
                    <a:lnTo>
                      <a:pt x="982" y="296"/>
                    </a:lnTo>
                    <a:lnTo>
                      <a:pt x="989" y="290"/>
                    </a:lnTo>
                    <a:lnTo>
                      <a:pt x="992" y="291"/>
                    </a:lnTo>
                    <a:lnTo>
                      <a:pt x="998" y="286"/>
                    </a:lnTo>
                    <a:lnTo>
                      <a:pt x="1004" y="290"/>
                    </a:lnTo>
                    <a:lnTo>
                      <a:pt x="1010" y="299"/>
                    </a:lnTo>
                    <a:lnTo>
                      <a:pt x="1015" y="301"/>
                    </a:lnTo>
                    <a:lnTo>
                      <a:pt x="1017" y="306"/>
                    </a:lnTo>
                    <a:lnTo>
                      <a:pt x="1026" y="316"/>
                    </a:lnTo>
                    <a:lnTo>
                      <a:pt x="1039" y="316"/>
                    </a:lnTo>
                    <a:lnTo>
                      <a:pt x="1043" y="322"/>
                    </a:lnTo>
                    <a:lnTo>
                      <a:pt x="1048" y="323"/>
                    </a:lnTo>
                    <a:lnTo>
                      <a:pt x="1048" y="333"/>
                    </a:lnTo>
                    <a:lnTo>
                      <a:pt x="1044" y="337"/>
                    </a:lnTo>
                    <a:lnTo>
                      <a:pt x="1050" y="349"/>
                    </a:lnTo>
                    <a:lnTo>
                      <a:pt x="1053" y="352"/>
                    </a:lnTo>
                    <a:lnTo>
                      <a:pt x="1060" y="350"/>
                    </a:lnTo>
                    <a:lnTo>
                      <a:pt x="1074" y="355"/>
                    </a:lnTo>
                    <a:lnTo>
                      <a:pt x="1086" y="354"/>
                    </a:lnTo>
                    <a:lnTo>
                      <a:pt x="1091" y="356"/>
                    </a:lnTo>
                    <a:lnTo>
                      <a:pt x="1095" y="367"/>
                    </a:lnTo>
                    <a:lnTo>
                      <a:pt x="1098" y="366"/>
                    </a:lnTo>
                    <a:lnTo>
                      <a:pt x="1097" y="352"/>
                    </a:lnTo>
                    <a:lnTo>
                      <a:pt x="1091" y="347"/>
                    </a:lnTo>
                    <a:lnTo>
                      <a:pt x="1095" y="342"/>
                    </a:lnTo>
                    <a:lnTo>
                      <a:pt x="1102" y="338"/>
                    </a:lnTo>
                    <a:lnTo>
                      <a:pt x="1110" y="349"/>
                    </a:lnTo>
                    <a:lnTo>
                      <a:pt x="1118" y="355"/>
                    </a:lnTo>
                    <a:lnTo>
                      <a:pt x="1125" y="354"/>
                    </a:lnTo>
                    <a:lnTo>
                      <a:pt x="1132" y="358"/>
                    </a:lnTo>
                    <a:lnTo>
                      <a:pt x="1134" y="354"/>
                    </a:lnTo>
                    <a:lnTo>
                      <a:pt x="1130" y="347"/>
                    </a:lnTo>
                    <a:lnTo>
                      <a:pt x="1132" y="342"/>
                    </a:lnTo>
                    <a:lnTo>
                      <a:pt x="1128" y="334"/>
                    </a:lnTo>
                    <a:lnTo>
                      <a:pt x="1136" y="336"/>
                    </a:lnTo>
                    <a:lnTo>
                      <a:pt x="1141" y="329"/>
                    </a:lnTo>
                    <a:lnTo>
                      <a:pt x="1154" y="332"/>
                    </a:lnTo>
                    <a:lnTo>
                      <a:pt x="1163" y="328"/>
                    </a:lnTo>
                    <a:lnTo>
                      <a:pt x="1160" y="321"/>
                    </a:lnTo>
                    <a:lnTo>
                      <a:pt x="1162" y="314"/>
                    </a:lnTo>
                    <a:lnTo>
                      <a:pt x="1170" y="311"/>
                    </a:lnTo>
                    <a:lnTo>
                      <a:pt x="1168" y="298"/>
                    </a:lnTo>
                    <a:lnTo>
                      <a:pt x="1174" y="297"/>
                    </a:lnTo>
                    <a:lnTo>
                      <a:pt x="1184" y="299"/>
                    </a:lnTo>
                    <a:lnTo>
                      <a:pt x="1189" y="296"/>
                    </a:lnTo>
                    <a:lnTo>
                      <a:pt x="1202" y="299"/>
                    </a:lnTo>
                    <a:lnTo>
                      <a:pt x="1219" y="309"/>
                    </a:lnTo>
                    <a:lnTo>
                      <a:pt x="1220" y="317"/>
                    </a:lnTo>
                    <a:lnTo>
                      <a:pt x="1232" y="334"/>
                    </a:lnTo>
                    <a:lnTo>
                      <a:pt x="1232" y="347"/>
                    </a:lnTo>
                    <a:lnTo>
                      <a:pt x="1239" y="355"/>
                    </a:lnTo>
                    <a:lnTo>
                      <a:pt x="1240" y="359"/>
                    </a:lnTo>
                    <a:lnTo>
                      <a:pt x="1254" y="372"/>
                    </a:lnTo>
                    <a:lnTo>
                      <a:pt x="1260" y="379"/>
                    </a:lnTo>
                    <a:lnTo>
                      <a:pt x="1254" y="388"/>
                    </a:lnTo>
                    <a:lnTo>
                      <a:pt x="1248" y="382"/>
                    </a:lnTo>
                    <a:lnTo>
                      <a:pt x="1243" y="387"/>
                    </a:lnTo>
                    <a:lnTo>
                      <a:pt x="1244" y="393"/>
                    </a:lnTo>
                    <a:lnTo>
                      <a:pt x="1249" y="397"/>
                    </a:lnTo>
                    <a:lnTo>
                      <a:pt x="1256" y="407"/>
                    </a:lnTo>
                    <a:lnTo>
                      <a:pt x="1254" y="414"/>
                    </a:lnTo>
                    <a:lnTo>
                      <a:pt x="1264" y="423"/>
                    </a:lnTo>
                    <a:lnTo>
                      <a:pt x="1262" y="429"/>
                    </a:lnTo>
                    <a:lnTo>
                      <a:pt x="1265" y="446"/>
                    </a:lnTo>
                    <a:lnTo>
                      <a:pt x="1267" y="467"/>
                    </a:lnTo>
                    <a:lnTo>
                      <a:pt x="1270" y="472"/>
                    </a:lnTo>
                    <a:lnTo>
                      <a:pt x="1271" y="484"/>
                    </a:lnTo>
                    <a:lnTo>
                      <a:pt x="1268" y="491"/>
                    </a:lnTo>
                    <a:lnTo>
                      <a:pt x="1267" y="502"/>
                    </a:lnTo>
                    <a:lnTo>
                      <a:pt x="1271" y="509"/>
                    </a:lnTo>
                    <a:lnTo>
                      <a:pt x="1272" y="527"/>
                    </a:lnTo>
                    <a:lnTo>
                      <a:pt x="1274" y="531"/>
                    </a:lnTo>
                    <a:lnTo>
                      <a:pt x="1265" y="538"/>
                    </a:lnTo>
                    <a:lnTo>
                      <a:pt x="1268" y="546"/>
                    </a:lnTo>
                    <a:lnTo>
                      <a:pt x="1262" y="550"/>
                    </a:lnTo>
                    <a:lnTo>
                      <a:pt x="1262" y="555"/>
                    </a:lnTo>
                    <a:lnTo>
                      <a:pt x="1266" y="560"/>
                    </a:lnTo>
                    <a:lnTo>
                      <a:pt x="1258" y="562"/>
                    </a:lnTo>
                    <a:lnTo>
                      <a:pt x="1256" y="552"/>
                    </a:lnTo>
                    <a:lnTo>
                      <a:pt x="1252" y="548"/>
                    </a:lnTo>
                    <a:lnTo>
                      <a:pt x="1246" y="553"/>
                    </a:lnTo>
                    <a:lnTo>
                      <a:pt x="1248" y="567"/>
                    </a:lnTo>
                    <a:lnTo>
                      <a:pt x="1243" y="572"/>
                    </a:lnTo>
                    <a:lnTo>
                      <a:pt x="1245" y="584"/>
                    </a:lnTo>
                    <a:lnTo>
                      <a:pt x="1248" y="586"/>
                    </a:lnTo>
                    <a:lnTo>
                      <a:pt x="1252" y="595"/>
                    </a:lnTo>
                    <a:lnTo>
                      <a:pt x="1250" y="602"/>
                    </a:lnTo>
                    <a:lnTo>
                      <a:pt x="1244" y="607"/>
                    </a:lnTo>
                    <a:lnTo>
                      <a:pt x="1241" y="606"/>
                    </a:lnTo>
                    <a:lnTo>
                      <a:pt x="1230" y="611"/>
                    </a:lnTo>
                    <a:lnTo>
                      <a:pt x="1229" y="601"/>
                    </a:lnTo>
                    <a:lnTo>
                      <a:pt x="1224" y="592"/>
                    </a:lnTo>
                    <a:lnTo>
                      <a:pt x="1218" y="594"/>
                    </a:lnTo>
                    <a:lnTo>
                      <a:pt x="1222" y="602"/>
                    </a:lnTo>
                    <a:lnTo>
                      <a:pt x="1216" y="605"/>
                    </a:lnTo>
                    <a:lnTo>
                      <a:pt x="1215" y="608"/>
                    </a:lnTo>
                    <a:lnTo>
                      <a:pt x="1208" y="605"/>
                    </a:lnTo>
                    <a:lnTo>
                      <a:pt x="1207" y="601"/>
                    </a:lnTo>
                    <a:lnTo>
                      <a:pt x="1200" y="593"/>
                    </a:lnTo>
                    <a:lnTo>
                      <a:pt x="1194" y="596"/>
                    </a:lnTo>
                    <a:lnTo>
                      <a:pt x="1190" y="591"/>
                    </a:lnTo>
                    <a:lnTo>
                      <a:pt x="1190" y="586"/>
                    </a:lnTo>
                    <a:lnTo>
                      <a:pt x="1186" y="582"/>
                    </a:lnTo>
                    <a:lnTo>
                      <a:pt x="1179" y="581"/>
                    </a:lnTo>
                    <a:lnTo>
                      <a:pt x="1175" y="586"/>
                    </a:lnTo>
                    <a:lnTo>
                      <a:pt x="1174" y="592"/>
                    </a:lnTo>
                    <a:lnTo>
                      <a:pt x="1176" y="596"/>
                    </a:lnTo>
                    <a:lnTo>
                      <a:pt x="1166" y="602"/>
                    </a:lnTo>
                    <a:lnTo>
                      <a:pt x="1165" y="610"/>
                    </a:lnTo>
                    <a:lnTo>
                      <a:pt x="1170" y="618"/>
                    </a:lnTo>
                    <a:lnTo>
                      <a:pt x="1167" y="625"/>
                    </a:lnTo>
                    <a:lnTo>
                      <a:pt x="1160" y="626"/>
                    </a:lnTo>
                    <a:lnTo>
                      <a:pt x="1148" y="636"/>
                    </a:lnTo>
                    <a:lnTo>
                      <a:pt x="1147" y="631"/>
                    </a:lnTo>
                    <a:lnTo>
                      <a:pt x="1144" y="632"/>
                    </a:lnTo>
                    <a:lnTo>
                      <a:pt x="1139" y="627"/>
                    </a:lnTo>
                    <a:lnTo>
                      <a:pt x="1135" y="627"/>
                    </a:lnTo>
                    <a:lnTo>
                      <a:pt x="1131" y="623"/>
                    </a:lnTo>
                    <a:lnTo>
                      <a:pt x="1125" y="622"/>
                    </a:lnTo>
                    <a:lnTo>
                      <a:pt x="1121" y="616"/>
                    </a:lnTo>
                    <a:lnTo>
                      <a:pt x="1114" y="613"/>
                    </a:lnTo>
                    <a:lnTo>
                      <a:pt x="1111" y="608"/>
                    </a:lnTo>
                    <a:lnTo>
                      <a:pt x="1107" y="610"/>
                    </a:lnTo>
                    <a:lnTo>
                      <a:pt x="1101" y="609"/>
                    </a:lnTo>
                    <a:lnTo>
                      <a:pt x="1099" y="603"/>
                    </a:lnTo>
                    <a:lnTo>
                      <a:pt x="1084" y="605"/>
                    </a:lnTo>
                    <a:lnTo>
                      <a:pt x="1077" y="602"/>
                    </a:lnTo>
                    <a:lnTo>
                      <a:pt x="1075" y="598"/>
                    </a:lnTo>
                    <a:lnTo>
                      <a:pt x="1063" y="601"/>
                    </a:lnTo>
                    <a:lnTo>
                      <a:pt x="1044" y="611"/>
                    </a:lnTo>
                    <a:lnTo>
                      <a:pt x="1039" y="623"/>
                    </a:lnTo>
                    <a:lnTo>
                      <a:pt x="1022" y="630"/>
                    </a:lnTo>
                    <a:lnTo>
                      <a:pt x="1014" y="636"/>
                    </a:lnTo>
                    <a:lnTo>
                      <a:pt x="992" y="646"/>
                    </a:lnTo>
                    <a:lnTo>
                      <a:pt x="977" y="648"/>
                    </a:lnTo>
                    <a:lnTo>
                      <a:pt x="959" y="666"/>
                    </a:lnTo>
                    <a:lnTo>
                      <a:pt x="950" y="676"/>
                    </a:lnTo>
                    <a:lnTo>
                      <a:pt x="950" y="685"/>
                    </a:lnTo>
                    <a:lnTo>
                      <a:pt x="933" y="692"/>
                    </a:lnTo>
                    <a:lnTo>
                      <a:pt x="913" y="694"/>
                    </a:lnTo>
                    <a:lnTo>
                      <a:pt x="905" y="696"/>
                    </a:lnTo>
                    <a:lnTo>
                      <a:pt x="893" y="694"/>
                    </a:lnTo>
                    <a:lnTo>
                      <a:pt x="886" y="695"/>
                    </a:lnTo>
                    <a:lnTo>
                      <a:pt x="878" y="691"/>
                    </a:lnTo>
                    <a:lnTo>
                      <a:pt x="843" y="698"/>
                    </a:lnTo>
                    <a:lnTo>
                      <a:pt x="844" y="690"/>
                    </a:lnTo>
                    <a:lnTo>
                      <a:pt x="839" y="682"/>
                    </a:lnTo>
                    <a:lnTo>
                      <a:pt x="839" y="676"/>
                    </a:lnTo>
                    <a:lnTo>
                      <a:pt x="844" y="669"/>
                    </a:lnTo>
                    <a:lnTo>
                      <a:pt x="837" y="655"/>
                    </a:lnTo>
                    <a:lnTo>
                      <a:pt x="827" y="654"/>
                    </a:lnTo>
                    <a:lnTo>
                      <a:pt x="822" y="656"/>
                    </a:lnTo>
                    <a:lnTo>
                      <a:pt x="814" y="653"/>
                    </a:lnTo>
                    <a:lnTo>
                      <a:pt x="810" y="648"/>
                    </a:lnTo>
                    <a:lnTo>
                      <a:pt x="810" y="643"/>
                    </a:lnTo>
                    <a:lnTo>
                      <a:pt x="815" y="635"/>
                    </a:lnTo>
                    <a:lnTo>
                      <a:pt x="813" y="626"/>
                    </a:lnTo>
                    <a:lnTo>
                      <a:pt x="805" y="623"/>
                    </a:lnTo>
                    <a:lnTo>
                      <a:pt x="804" y="618"/>
                    </a:lnTo>
                    <a:lnTo>
                      <a:pt x="794" y="614"/>
                    </a:lnTo>
                    <a:lnTo>
                      <a:pt x="791" y="620"/>
                    </a:lnTo>
                    <a:lnTo>
                      <a:pt x="785" y="621"/>
                    </a:lnTo>
                    <a:lnTo>
                      <a:pt x="782" y="629"/>
                    </a:lnTo>
                    <a:lnTo>
                      <a:pt x="777" y="629"/>
                    </a:lnTo>
                    <a:lnTo>
                      <a:pt x="774" y="623"/>
                    </a:lnTo>
                    <a:lnTo>
                      <a:pt x="765" y="620"/>
                    </a:lnTo>
                    <a:lnTo>
                      <a:pt x="763" y="615"/>
                    </a:lnTo>
                    <a:lnTo>
                      <a:pt x="757" y="613"/>
                    </a:lnTo>
                    <a:lnTo>
                      <a:pt x="750" y="617"/>
                    </a:lnTo>
                    <a:lnTo>
                      <a:pt x="745" y="614"/>
                    </a:lnTo>
                    <a:lnTo>
                      <a:pt x="737" y="614"/>
                    </a:lnTo>
                    <a:lnTo>
                      <a:pt x="732" y="607"/>
                    </a:lnTo>
                    <a:lnTo>
                      <a:pt x="728" y="608"/>
                    </a:lnTo>
                    <a:lnTo>
                      <a:pt x="721" y="605"/>
                    </a:lnTo>
                    <a:lnTo>
                      <a:pt x="717" y="609"/>
                    </a:lnTo>
                    <a:lnTo>
                      <a:pt x="712" y="605"/>
                    </a:lnTo>
                    <a:lnTo>
                      <a:pt x="708" y="606"/>
                    </a:lnTo>
                    <a:lnTo>
                      <a:pt x="701" y="602"/>
                    </a:lnTo>
                    <a:lnTo>
                      <a:pt x="696" y="607"/>
                    </a:lnTo>
                    <a:lnTo>
                      <a:pt x="689" y="607"/>
                    </a:lnTo>
                    <a:lnTo>
                      <a:pt x="680" y="616"/>
                    </a:lnTo>
                    <a:lnTo>
                      <a:pt x="675" y="627"/>
                    </a:lnTo>
                    <a:lnTo>
                      <a:pt x="667" y="633"/>
                    </a:lnTo>
                    <a:lnTo>
                      <a:pt x="663" y="641"/>
                    </a:lnTo>
                    <a:lnTo>
                      <a:pt x="660" y="644"/>
                    </a:lnTo>
                    <a:lnTo>
                      <a:pt x="662" y="648"/>
                    </a:lnTo>
                    <a:lnTo>
                      <a:pt x="658" y="655"/>
                    </a:lnTo>
                    <a:lnTo>
                      <a:pt x="663" y="662"/>
                    </a:lnTo>
                    <a:lnTo>
                      <a:pt x="657" y="668"/>
                    </a:lnTo>
                    <a:lnTo>
                      <a:pt x="656" y="671"/>
                    </a:lnTo>
                    <a:lnTo>
                      <a:pt x="651" y="673"/>
                    </a:lnTo>
                    <a:lnTo>
                      <a:pt x="647" y="669"/>
                    </a:lnTo>
                    <a:lnTo>
                      <a:pt x="644" y="662"/>
                    </a:lnTo>
                    <a:lnTo>
                      <a:pt x="639" y="656"/>
                    </a:lnTo>
                    <a:lnTo>
                      <a:pt x="638" y="649"/>
                    </a:lnTo>
                    <a:lnTo>
                      <a:pt x="643" y="641"/>
                    </a:lnTo>
                    <a:lnTo>
                      <a:pt x="645" y="629"/>
                    </a:lnTo>
                    <a:lnTo>
                      <a:pt x="643" y="619"/>
                    </a:lnTo>
                    <a:lnTo>
                      <a:pt x="637" y="614"/>
                    </a:lnTo>
                    <a:lnTo>
                      <a:pt x="632" y="614"/>
                    </a:lnTo>
                    <a:lnTo>
                      <a:pt x="630" y="611"/>
                    </a:lnTo>
                    <a:lnTo>
                      <a:pt x="625" y="613"/>
                    </a:lnTo>
                    <a:lnTo>
                      <a:pt x="625" y="616"/>
                    </a:lnTo>
                    <a:lnTo>
                      <a:pt x="620" y="616"/>
                    </a:lnTo>
                    <a:lnTo>
                      <a:pt x="615" y="620"/>
                    </a:lnTo>
                    <a:lnTo>
                      <a:pt x="606" y="623"/>
                    </a:lnTo>
                    <a:lnTo>
                      <a:pt x="600" y="621"/>
                    </a:lnTo>
                    <a:lnTo>
                      <a:pt x="598" y="628"/>
                    </a:lnTo>
                    <a:lnTo>
                      <a:pt x="580" y="623"/>
                    </a:lnTo>
                    <a:lnTo>
                      <a:pt x="574" y="632"/>
                    </a:lnTo>
                    <a:lnTo>
                      <a:pt x="566" y="631"/>
                    </a:lnTo>
                    <a:lnTo>
                      <a:pt x="563" y="628"/>
                    </a:lnTo>
                    <a:lnTo>
                      <a:pt x="557" y="631"/>
                    </a:lnTo>
                    <a:lnTo>
                      <a:pt x="544" y="630"/>
                    </a:lnTo>
                    <a:lnTo>
                      <a:pt x="543" y="631"/>
                    </a:lnTo>
                    <a:lnTo>
                      <a:pt x="536" y="629"/>
                    </a:lnTo>
                    <a:lnTo>
                      <a:pt x="531" y="622"/>
                    </a:lnTo>
                    <a:lnTo>
                      <a:pt x="525" y="622"/>
                    </a:lnTo>
                    <a:lnTo>
                      <a:pt x="521" y="617"/>
                    </a:lnTo>
                    <a:lnTo>
                      <a:pt x="514" y="616"/>
                    </a:lnTo>
                    <a:lnTo>
                      <a:pt x="511" y="612"/>
                    </a:lnTo>
                    <a:lnTo>
                      <a:pt x="502" y="615"/>
                    </a:lnTo>
                    <a:lnTo>
                      <a:pt x="499" y="621"/>
                    </a:lnTo>
                    <a:lnTo>
                      <a:pt x="493" y="625"/>
                    </a:lnTo>
                    <a:lnTo>
                      <a:pt x="484" y="620"/>
                    </a:lnTo>
                    <a:lnTo>
                      <a:pt x="482" y="620"/>
                    </a:lnTo>
                    <a:lnTo>
                      <a:pt x="478" y="609"/>
                    </a:lnTo>
                    <a:lnTo>
                      <a:pt x="473" y="612"/>
                    </a:lnTo>
                    <a:lnTo>
                      <a:pt x="472" y="617"/>
                    </a:lnTo>
                    <a:lnTo>
                      <a:pt x="475" y="624"/>
                    </a:lnTo>
                    <a:lnTo>
                      <a:pt x="471" y="625"/>
                    </a:lnTo>
                    <a:lnTo>
                      <a:pt x="464" y="623"/>
                    </a:lnTo>
                    <a:lnTo>
                      <a:pt x="466" y="619"/>
                    </a:lnTo>
                    <a:lnTo>
                      <a:pt x="461" y="615"/>
                    </a:lnTo>
                    <a:lnTo>
                      <a:pt x="459" y="606"/>
                    </a:lnTo>
                    <a:lnTo>
                      <a:pt x="452" y="603"/>
                    </a:lnTo>
                    <a:lnTo>
                      <a:pt x="450" y="592"/>
                    </a:lnTo>
                    <a:lnTo>
                      <a:pt x="448" y="592"/>
                    </a:lnTo>
                    <a:lnTo>
                      <a:pt x="446" y="599"/>
                    </a:lnTo>
                    <a:lnTo>
                      <a:pt x="437" y="595"/>
                    </a:lnTo>
                    <a:lnTo>
                      <a:pt x="429" y="599"/>
                    </a:lnTo>
                    <a:lnTo>
                      <a:pt x="423" y="599"/>
                    </a:lnTo>
                    <a:lnTo>
                      <a:pt x="419" y="595"/>
                    </a:lnTo>
                    <a:lnTo>
                      <a:pt x="413" y="594"/>
                    </a:lnTo>
                    <a:lnTo>
                      <a:pt x="413" y="586"/>
                    </a:lnTo>
                    <a:lnTo>
                      <a:pt x="418" y="580"/>
                    </a:lnTo>
                    <a:lnTo>
                      <a:pt x="418" y="575"/>
                    </a:lnTo>
                    <a:lnTo>
                      <a:pt x="414" y="571"/>
                    </a:lnTo>
                    <a:lnTo>
                      <a:pt x="409" y="571"/>
                    </a:lnTo>
                    <a:lnTo>
                      <a:pt x="405" y="577"/>
                    </a:lnTo>
                    <a:lnTo>
                      <a:pt x="397" y="579"/>
                    </a:lnTo>
                    <a:lnTo>
                      <a:pt x="387" y="574"/>
                    </a:lnTo>
                    <a:lnTo>
                      <a:pt x="385" y="568"/>
                    </a:lnTo>
                    <a:lnTo>
                      <a:pt x="374" y="567"/>
                    </a:lnTo>
                    <a:lnTo>
                      <a:pt x="370" y="559"/>
                    </a:lnTo>
                    <a:lnTo>
                      <a:pt x="358" y="555"/>
                    </a:lnTo>
                    <a:lnTo>
                      <a:pt x="360" y="546"/>
                    </a:lnTo>
                    <a:lnTo>
                      <a:pt x="357" y="545"/>
                    </a:lnTo>
                    <a:lnTo>
                      <a:pt x="357" y="540"/>
                    </a:lnTo>
                    <a:lnTo>
                      <a:pt x="352" y="528"/>
                    </a:lnTo>
                    <a:lnTo>
                      <a:pt x="344" y="528"/>
                    </a:lnTo>
                    <a:lnTo>
                      <a:pt x="344" y="525"/>
                    </a:lnTo>
                    <a:lnTo>
                      <a:pt x="334" y="527"/>
                    </a:lnTo>
                    <a:lnTo>
                      <a:pt x="328" y="531"/>
                    </a:lnTo>
                    <a:lnTo>
                      <a:pt x="323" y="537"/>
                    </a:lnTo>
                    <a:lnTo>
                      <a:pt x="317" y="534"/>
                    </a:lnTo>
                    <a:lnTo>
                      <a:pt x="311" y="528"/>
                    </a:lnTo>
                    <a:lnTo>
                      <a:pt x="309" y="519"/>
                    </a:lnTo>
                    <a:lnTo>
                      <a:pt x="299" y="508"/>
                    </a:lnTo>
                    <a:lnTo>
                      <a:pt x="291" y="505"/>
                    </a:lnTo>
                    <a:lnTo>
                      <a:pt x="288" y="506"/>
                    </a:lnTo>
                    <a:lnTo>
                      <a:pt x="280" y="499"/>
                    </a:lnTo>
                    <a:lnTo>
                      <a:pt x="272" y="500"/>
                    </a:lnTo>
                    <a:lnTo>
                      <a:pt x="269" y="497"/>
                    </a:lnTo>
                    <a:lnTo>
                      <a:pt x="265" y="488"/>
                    </a:lnTo>
                    <a:lnTo>
                      <a:pt x="259" y="486"/>
                    </a:lnTo>
                    <a:lnTo>
                      <a:pt x="256" y="481"/>
                    </a:lnTo>
                    <a:lnTo>
                      <a:pt x="251" y="479"/>
                    </a:lnTo>
                    <a:lnTo>
                      <a:pt x="242" y="475"/>
                    </a:lnTo>
                    <a:lnTo>
                      <a:pt x="232" y="473"/>
                    </a:lnTo>
                    <a:lnTo>
                      <a:pt x="234" y="467"/>
                    </a:lnTo>
                    <a:lnTo>
                      <a:pt x="228" y="460"/>
                    </a:lnTo>
                    <a:lnTo>
                      <a:pt x="228" y="453"/>
                    </a:lnTo>
                    <a:lnTo>
                      <a:pt x="221" y="455"/>
                    </a:lnTo>
                    <a:lnTo>
                      <a:pt x="214" y="451"/>
                    </a:lnTo>
                    <a:lnTo>
                      <a:pt x="207" y="450"/>
                    </a:lnTo>
                    <a:lnTo>
                      <a:pt x="198" y="446"/>
                    </a:lnTo>
                    <a:lnTo>
                      <a:pt x="195" y="447"/>
                    </a:lnTo>
                    <a:lnTo>
                      <a:pt x="194" y="451"/>
                    </a:lnTo>
                    <a:lnTo>
                      <a:pt x="185" y="448"/>
                    </a:lnTo>
                    <a:lnTo>
                      <a:pt x="184" y="464"/>
                    </a:lnTo>
                    <a:lnTo>
                      <a:pt x="179" y="467"/>
                    </a:lnTo>
                    <a:lnTo>
                      <a:pt x="176" y="477"/>
                    </a:lnTo>
                    <a:lnTo>
                      <a:pt x="168" y="477"/>
                    </a:lnTo>
                    <a:lnTo>
                      <a:pt x="162" y="460"/>
                    </a:lnTo>
                    <a:lnTo>
                      <a:pt x="149" y="455"/>
                    </a:lnTo>
                    <a:lnTo>
                      <a:pt x="144" y="449"/>
                    </a:lnTo>
                    <a:lnTo>
                      <a:pt x="137" y="445"/>
                    </a:lnTo>
                    <a:lnTo>
                      <a:pt x="132" y="446"/>
                    </a:lnTo>
                    <a:lnTo>
                      <a:pt x="118" y="438"/>
                    </a:lnTo>
                    <a:lnTo>
                      <a:pt x="112" y="436"/>
                    </a:lnTo>
                    <a:lnTo>
                      <a:pt x="106" y="438"/>
                    </a:lnTo>
                    <a:lnTo>
                      <a:pt x="96" y="429"/>
                    </a:lnTo>
                    <a:lnTo>
                      <a:pt x="96" y="423"/>
                    </a:lnTo>
                    <a:lnTo>
                      <a:pt x="92" y="417"/>
                    </a:lnTo>
                    <a:lnTo>
                      <a:pt x="87" y="416"/>
                    </a:lnTo>
                    <a:lnTo>
                      <a:pt x="83" y="411"/>
                    </a:lnTo>
                    <a:lnTo>
                      <a:pt x="78" y="408"/>
                    </a:lnTo>
                    <a:lnTo>
                      <a:pt x="74" y="411"/>
                    </a:lnTo>
                    <a:lnTo>
                      <a:pt x="68" y="404"/>
                    </a:lnTo>
                    <a:lnTo>
                      <a:pt x="63" y="405"/>
                    </a:lnTo>
                    <a:lnTo>
                      <a:pt x="62" y="401"/>
                    </a:lnTo>
                    <a:lnTo>
                      <a:pt x="56" y="405"/>
                    </a:lnTo>
                    <a:lnTo>
                      <a:pt x="57" y="409"/>
                    </a:lnTo>
                    <a:lnTo>
                      <a:pt x="51" y="410"/>
                    </a:lnTo>
                    <a:lnTo>
                      <a:pt x="48" y="405"/>
                    </a:lnTo>
                    <a:lnTo>
                      <a:pt x="43" y="407"/>
                    </a:lnTo>
                    <a:lnTo>
                      <a:pt x="38" y="403"/>
                    </a:lnTo>
                    <a:lnTo>
                      <a:pt x="37" y="395"/>
                    </a:lnTo>
                    <a:lnTo>
                      <a:pt x="32" y="389"/>
                    </a:lnTo>
                    <a:lnTo>
                      <a:pt x="24" y="385"/>
                    </a:lnTo>
                    <a:lnTo>
                      <a:pt x="22" y="380"/>
                    </a:lnTo>
                    <a:lnTo>
                      <a:pt x="24" y="375"/>
                    </a:lnTo>
                    <a:lnTo>
                      <a:pt x="20" y="372"/>
                    </a:lnTo>
                    <a:lnTo>
                      <a:pt x="21" y="368"/>
                    </a:lnTo>
                    <a:lnTo>
                      <a:pt x="27" y="362"/>
                    </a:lnTo>
                    <a:lnTo>
                      <a:pt x="23" y="358"/>
                    </a:lnTo>
                    <a:lnTo>
                      <a:pt x="16" y="347"/>
                    </a:lnTo>
                    <a:lnTo>
                      <a:pt x="21" y="342"/>
                    </a:lnTo>
                    <a:lnTo>
                      <a:pt x="22" y="338"/>
                    </a:lnTo>
                    <a:lnTo>
                      <a:pt x="9" y="329"/>
                    </a:lnTo>
                    <a:lnTo>
                      <a:pt x="7" y="323"/>
                    </a:lnTo>
                    <a:lnTo>
                      <a:pt x="3" y="325"/>
                    </a:lnTo>
                    <a:lnTo>
                      <a:pt x="2" y="319"/>
                    </a:lnTo>
                    <a:lnTo>
                      <a:pt x="7" y="312"/>
                    </a:lnTo>
                    <a:lnTo>
                      <a:pt x="3" y="307"/>
                    </a:lnTo>
                    <a:lnTo>
                      <a:pt x="4" y="303"/>
                    </a:lnTo>
                    <a:lnTo>
                      <a:pt x="0" y="295"/>
                    </a:lnTo>
                    <a:lnTo>
                      <a:pt x="7" y="290"/>
                    </a:lnTo>
                    <a:lnTo>
                      <a:pt x="14" y="288"/>
                    </a:lnTo>
                    <a:lnTo>
                      <a:pt x="21" y="283"/>
                    </a:lnTo>
                    <a:lnTo>
                      <a:pt x="23" y="290"/>
                    </a:lnTo>
                    <a:lnTo>
                      <a:pt x="22" y="293"/>
                    </a:lnTo>
                    <a:lnTo>
                      <a:pt x="25" y="302"/>
                    </a:lnTo>
                    <a:lnTo>
                      <a:pt x="35" y="310"/>
                    </a:lnTo>
                    <a:lnTo>
                      <a:pt x="37" y="307"/>
                    </a:lnTo>
                    <a:lnTo>
                      <a:pt x="42" y="307"/>
                    </a:lnTo>
                    <a:lnTo>
                      <a:pt x="45" y="300"/>
                    </a:lnTo>
                    <a:lnTo>
                      <a:pt x="54" y="295"/>
                    </a:lnTo>
                    <a:lnTo>
                      <a:pt x="55" y="282"/>
                    </a:lnTo>
                    <a:lnTo>
                      <a:pt x="51" y="277"/>
                    </a:lnTo>
                    <a:lnTo>
                      <a:pt x="53" y="265"/>
                    </a:lnTo>
                    <a:lnTo>
                      <a:pt x="47" y="260"/>
                    </a:lnTo>
                    <a:lnTo>
                      <a:pt x="47" y="249"/>
                    </a:lnTo>
                    <a:lnTo>
                      <a:pt x="41" y="245"/>
                    </a:lnTo>
                    <a:lnTo>
                      <a:pt x="38" y="238"/>
                    </a:lnTo>
                    <a:lnTo>
                      <a:pt x="27" y="230"/>
                    </a:lnTo>
                    <a:lnTo>
                      <a:pt x="21" y="221"/>
                    </a:lnTo>
                    <a:lnTo>
                      <a:pt x="22" y="215"/>
                    </a:lnTo>
                    <a:lnTo>
                      <a:pt x="18" y="211"/>
                    </a:lnTo>
                    <a:lnTo>
                      <a:pt x="23" y="207"/>
                    </a:lnTo>
                    <a:lnTo>
                      <a:pt x="21" y="189"/>
                    </a:lnTo>
                    <a:lnTo>
                      <a:pt x="16" y="185"/>
                    </a:lnTo>
                    <a:lnTo>
                      <a:pt x="16" y="181"/>
                    </a:lnTo>
                    <a:lnTo>
                      <a:pt x="21" y="181"/>
                    </a:lnTo>
                    <a:lnTo>
                      <a:pt x="29" y="175"/>
                    </a:lnTo>
                    <a:lnTo>
                      <a:pt x="31" y="177"/>
                    </a:lnTo>
                    <a:lnTo>
                      <a:pt x="36" y="164"/>
                    </a:lnTo>
                    <a:lnTo>
                      <a:pt x="39" y="162"/>
                    </a:lnTo>
                    <a:lnTo>
                      <a:pt x="42" y="157"/>
                    </a:lnTo>
                    <a:lnTo>
                      <a:pt x="47" y="155"/>
                    </a:lnTo>
                    <a:lnTo>
                      <a:pt x="51" y="157"/>
                    </a:lnTo>
                    <a:lnTo>
                      <a:pt x="68" y="153"/>
                    </a:lnTo>
                    <a:lnTo>
                      <a:pt x="78" y="154"/>
                    </a:lnTo>
                    <a:lnTo>
                      <a:pt x="86" y="152"/>
                    </a:lnTo>
                    <a:lnTo>
                      <a:pt x="93" y="135"/>
                    </a:lnTo>
                    <a:lnTo>
                      <a:pt x="90" y="132"/>
                    </a:lnTo>
                    <a:lnTo>
                      <a:pt x="92" y="123"/>
                    </a:lnTo>
                    <a:lnTo>
                      <a:pt x="98" y="123"/>
                    </a:lnTo>
                    <a:lnTo>
                      <a:pt x="101" y="108"/>
                    </a:lnTo>
                    <a:lnTo>
                      <a:pt x="107" y="106"/>
                    </a:lnTo>
                    <a:lnTo>
                      <a:pt x="116" y="93"/>
                    </a:lnTo>
                    <a:lnTo>
                      <a:pt x="116" y="86"/>
                    </a:lnTo>
                    <a:lnTo>
                      <a:pt x="125" y="79"/>
                    </a:lnTo>
                    <a:lnTo>
                      <a:pt x="131" y="78"/>
                    </a:lnTo>
                    <a:lnTo>
                      <a:pt x="139" y="83"/>
                    </a:lnTo>
                    <a:lnTo>
                      <a:pt x="141" y="87"/>
                    </a:lnTo>
                    <a:lnTo>
                      <a:pt x="150" y="87"/>
                    </a:lnTo>
                    <a:lnTo>
                      <a:pt x="162" y="89"/>
                    </a:lnTo>
                    <a:lnTo>
                      <a:pt x="163" y="82"/>
                    </a:lnTo>
                    <a:lnTo>
                      <a:pt x="172" y="85"/>
                    </a:lnTo>
                    <a:lnTo>
                      <a:pt x="173" y="89"/>
                    </a:lnTo>
                    <a:lnTo>
                      <a:pt x="179" y="86"/>
                    </a:lnTo>
                    <a:lnTo>
                      <a:pt x="188" y="86"/>
                    </a:lnTo>
                    <a:lnTo>
                      <a:pt x="196" y="95"/>
                    </a:lnTo>
                    <a:lnTo>
                      <a:pt x="205" y="93"/>
                    </a:lnTo>
                    <a:lnTo>
                      <a:pt x="212" y="93"/>
                    </a:lnTo>
                    <a:lnTo>
                      <a:pt x="217" y="89"/>
                    </a:lnTo>
                    <a:lnTo>
                      <a:pt x="224" y="86"/>
                    </a:lnTo>
                    <a:lnTo>
                      <a:pt x="224" y="79"/>
                    </a:lnTo>
                    <a:lnTo>
                      <a:pt x="242" y="71"/>
                    </a:lnTo>
                    <a:lnTo>
                      <a:pt x="242" y="64"/>
                    </a:lnTo>
                    <a:lnTo>
                      <a:pt x="248" y="59"/>
                    </a:lnTo>
                    <a:lnTo>
                      <a:pt x="260" y="60"/>
                    </a:lnTo>
                    <a:lnTo>
                      <a:pt x="266" y="64"/>
                    </a:lnTo>
                    <a:lnTo>
                      <a:pt x="270" y="61"/>
                    </a:lnTo>
                    <a:lnTo>
                      <a:pt x="281" y="62"/>
                    </a:lnTo>
                    <a:lnTo>
                      <a:pt x="283" y="76"/>
                    </a:lnTo>
                    <a:lnTo>
                      <a:pt x="291" y="83"/>
                    </a:lnTo>
                    <a:lnTo>
                      <a:pt x="298" y="81"/>
                    </a:lnTo>
                    <a:lnTo>
                      <a:pt x="309" y="84"/>
                    </a:lnTo>
                    <a:lnTo>
                      <a:pt x="314" y="83"/>
                    </a:lnTo>
                    <a:lnTo>
                      <a:pt x="316" y="87"/>
                    </a:lnTo>
                    <a:lnTo>
                      <a:pt x="325" y="86"/>
                    </a:lnTo>
                    <a:lnTo>
                      <a:pt x="337" y="85"/>
                    </a:lnTo>
                    <a:lnTo>
                      <a:pt x="339" y="82"/>
                    </a:lnTo>
                    <a:lnTo>
                      <a:pt x="348" y="82"/>
                    </a:lnTo>
                    <a:lnTo>
                      <a:pt x="355" y="86"/>
                    </a:lnTo>
                    <a:lnTo>
                      <a:pt x="372" y="77"/>
                    </a:lnTo>
                    <a:lnTo>
                      <a:pt x="372" y="72"/>
                    </a:lnTo>
                    <a:lnTo>
                      <a:pt x="387" y="66"/>
                    </a:lnTo>
                    <a:lnTo>
                      <a:pt x="396" y="64"/>
                    </a:lnTo>
                    <a:lnTo>
                      <a:pt x="408" y="56"/>
                    </a:lnTo>
                    <a:lnTo>
                      <a:pt x="414" y="57"/>
                    </a:lnTo>
                    <a:lnTo>
                      <a:pt x="422" y="54"/>
                    </a:lnTo>
                    <a:lnTo>
                      <a:pt x="430" y="58"/>
                    </a:lnTo>
                    <a:lnTo>
                      <a:pt x="438" y="59"/>
                    </a:lnTo>
                    <a:lnTo>
                      <a:pt x="438" y="63"/>
                    </a:lnTo>
                    <a:lnTo>
                      <a:pt x="444" y="63"/>
                    </a:lnTo>
                    <a:lnTo>
                      <a:pt x="449" y="56"/>
                    </a:lnTo>
                    <a:lnTo>
                      <a:pt x="456" y="54"/>
                    </a:lnTo>
                    <a:lnTo>
                      <a:pt x="465" y="54"/>
                    </a:lnTo>
                    <a:lnTo>
                      <a:pt x="471" y="49"/>
                    </a:lnTo>
                    <a:lnTo>
                      <a:pt x="479" y="35"/>
                    </a:lnTo>
                    <a:lnTo>
                      <a:pt x="480" y="27"/>
                    </a:lnTo>
                    <a:lnTo>
                      <a:pt x="489" y="24"/>
                    </a:lnTo>
                    <a:lnTo>
                      <a:pt x="492" y="21"/>
                    </a:lnTo>
                    <a:lnTo>
                      <a:pt x="509" y="19"/>
                    </a:lnTo>
                    <a:lnTo>
                      <a:pt x="513" y="15"/>
                    </a:lnTo>
                    <a:lnTo>
                      <a:pt x="521" y="14"/>
                    </a:lnTo>
                    <a:lnTo>
                      <a:pt x="524" y="17"/>
                    </a:lnTo>
                    <a:lnTo>
                      <a:pt x="529" y="14"/>
                    </a:lnTo>
                    <a:lnTo>
                      <a:pt x="538" y="14"/>
                    </a:lnTo>
                    <a:lnTo>
                      <a:pt x="541" y="10"/>
                    </a:lnTo>
                    <a:lnTo>
                      <a:pt x="547" y="10"/>
                    </a:lnTo>
                    <a:lnTo>
                      <a:pt x="552" y="6"/>
                    </a:lnTo>
                    <a:lnTo>
                      <a:pt x="557" y="6"/>
                    </a:lnTo>
                    <a:lnTo>
                      <a:pt x="559" y="10"/>
                    </a:lnTo>
                    <a:lnTo>
                      <a:pt x="563" y="11"/>
                    </a:lnTo>
                    <a:lnTo>
                      <a:pt x="574" y="8"/>
                    </a:lnTo>
                    <a:lnTo>
                      <a:pt x="585" y="8"/>
                    </a:lnTo>
                    <a:lnTo>
                      <a:pt x="589" y="4"/>
                    </a:lnTo>
                    <a:lnTo>
                      <a:pt x="599" y="5"/>
                    </a:lnTo>
                    <a:lnTo>
                      <a:pt x="605" y="1"/>
                    </a:lnTo>
                    <a:lnTo>
                      <a:pt x="620" y="0"/>
                    </a:lnTo>
                    <a:lnTo>
                      <a:pt x="626" y="2"/>
                    </a:lnTo>
                    <a:lnTo>
                      <a:pt x="629" y="8"/>
                    </a:lnTo>
                    <a:lnTo>
                      <a:pt x="638" y="14"/>
                    </a:lnTo>
                    <a:lnTo>
                      <a:pt x="642" y="10"/>
                    </a:lnTo>
                    <a:lnTo>
                      <a:pt x="648" y="9"/>
                    </a:lnTo>
                    <a:lnTo>
                      <a:pt x="662" y="19"/>
                    </a:lnTo>
                    <a:lnTo>
                      <a:pt x="666" y="14"/>
                    </a:lnTo>
                    <a:lnTo>
                      <a:pt x="682" y="25"/>
                    </a:lnTo>
                    <a:lnTo>
                      <a:pt x="697" y="31"/>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67" name="Freeform 43"/>
              <p:cNvSpPr>
                <a:spLocks/>
              </p:cNvSpPr>
              <p:nvPr/>
            </p:nvSpPr>
            <p:spPr bwMode="auto">
              <a:xfrm>
                <a:off x="6688171" y="5807228"/>
                <a:ext cx="79232" cy="55928"/>
              </a:xfrm>
              <a:custGeom>
                <a:avLst/>
                <a:gdLst>
                  <a:gd name="T0" fmla="*/ 24 w 34"/>
                  <a:gd name="T1" fmla="*/ 1 h 24"/>
                  <a:gd name="T2" fmla="*/ 25 w 34"/>
                  <a:gd name="T3" fmla="*/ 1 h 24"/>
                  <a:gd name="T4" fmla="*/ 32 w 34"/>
                  <a:gd name="T5" fmla="*/ 8 h 24"/>
                  <a:gd name="T6" fmla="*/ 34 w 34"/>
                  <a:gd name="T7" fmla="*/ 13 h 24"/>
                  <a:gd name="T8" fmla="*/ 27 w 34"/>
                  <a:gd name="T9" fmla="*/ 11 h 24"/>
                  <a:gd name="T10" fmla="*/ 29 w 34"/>
                  <a:gd name="T11" fmla="*/ 18 h 24"/>
                  <a:gd name="T12" fmla="*/ 19 w 34"/>
                  <a:gd name="T13" fmla="*/ 22 h 24"/>
                  <a:gd name="T14" fmla="*/ 14 w 34"/>
                  <a:gd name="T15" fmla="*/ 15 h 24"/>
                  <a:gd name="T16" fmla="*/ 11 w 34"/>
                  <a:gd name="T17" fmla="*/ 22 h 24"/>
                  <a:gd name="T18" fmla="*/ 0 w 34"/>
                  <a:gd name="T19" fmla="*/ 24 h 24"/>
                  <a:gd name="T20" fmla="*/ 0 w 34"/>
                  <a:gd name="T21" fmla="*/ 22 h 24"/>
                  <a:gd name="T22" fmla="*/ 6 w 34"/>
                  <a:gd name="T23" fmla="*/ 16 h 24"/>
                  <a:gd name="T24" fmla="*/ 4 w 34"/>
                  <a:gd name="T25" fmla="*/ 10 h 24"/>
                  <a:gd name="T26" fmla="*/ 11 w 34"/>
                  <a:gd name="T27" fmla="*/ 3 h 24"/>
                  <a:gd name="T28" fmla="*/ 19 w 34"/>
                  <a:gd name="T29" fmla="*/ 0 h 24"/>
                  <a:gd name="T30" fmla="*/ 24 w 34"/>
                  <a:gd name="T3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4">
                    <a:moveTo>
                      <a:pt x="24" y="1"/>
                    </a:moveTo>
                    <a:lnTo>
                      <a:pt x="25" y="1"/>
                    </a:lnTo>
                    <a:lnTo>
                      <a:pt x="32" y="8"/>
                    </a:lnTo>
                    <a:lnTo>
                      <a:pt x="34" y="13"/>
                    </a:lnTo>
                    <a:lnTo>
                      <a:pt x="27" y="11"/>
                    </a:lnTo>
                    <a:lnTo>
                      <a:pt x="29" y="18"/>
                    </a:lnTo>
                    <a:lnTo>
                      <a:pt x="19" y="22"/>
                    </a:lnTo>
                    <a:lnTo>
                      <a:pt x="14" y="15"/>
                    </a:lnTo>
                    <a:lnTo>
                      <a:pt x="11" y="22"/>
                    </a:lnTo>
                    <a:lnTo>
                      <a:pt x="0" y="24"/>
                    </a:lnTo>
                    <a:lnTo>
                      <a:pt x="0" y="22"/>
                    </a:lnTo>
                    <a:lnTo>
                      <a:pt x="6" y="16"/>
                    </a:lnTo>
                    <a:lnTo>
                      <a:pt x="4" y="10"/>
                    </a:lnTo>
                    <a:lnTo>
                      <a:pt x="11" y="3"/>
                    </a:lnTo>
                    <a:lnTo>
                      <a:pt x="19" y="0"/>
                    </a:lnTo>
                    <a:lnTo>
                      <a:pt x="24" y="1"/>
                    </a:lnTo>
                    <a:close/>
                  </a:path>
                </a:pathLst>
              </a:custGeom>
              <a:grpFill/>
              <a:ln w="3175">
                <a:solidFill>
                  <a:schemeClr val="bg1">
                    <a:lumMod val="65000"/>
                  </a:schemeClr>
                </a:solidFill>
                <a:round/>
                <a:headEnd/>
                <a:tailEnd/>
              </a:ln>
              <a:extLst/>
            </p:spPr>
            <p:txBody>
              <a:bodyPr vert="horz" wrap="square" lIns="121920" tIns="60960" rIns="121920" bIns="60960" numCol="1" anchor="t" anchorCtr="0" compatLnSpc="1">
                <a:prstTxWarp prst="textNoShape">
                  <a:avLst/>
                </a:prstTxWarp>
              </a:bodyPr>
              <a:lstStyle/>
              <a:p>
                <a:endParaRPr lang="zh-CN" altLang="en-US" sz="2667"/>
              </a:p>
            </p:txBody>
          </p:sp>
          <p:sp>
            <p:nvSpPr>
              <p:cNvPr id="68" name="Freeform 44"/>
              <p:cNvSpPr>
                <a:spLocks/>
              </p:cNvSpPr>
              <p:nvPr/>
            </p:nvSpPr>
            <p:spPr bwMode="auto">
              <a:xfrm>
                <a:off x="911241" y="1009043"/>
                <a:ext cx="3271807" cy="2870988"/>
              </a:xfrm>
              <a:custGeom>
                <a:avLst/>
                <a:gdLst>
                  <a:gd name="T0" fmla="*/ 1352 w 1404"/>
                  <a:gd name="T1" fmla="*/ 644 h 1232"/>
                  <a:gd name="T2" fmla="*/ 1218 w 1404"/>
                  <a:gd name="T3" fmla="*/ 757 h 1232"/>
                  <a:gd name="T4" fmla="*/ 1175 w 1404"/>
                  <a:gd name="T5" fmla="*/ 865 h 1232"/>
                  <a:gd name="T6" fmla="*/ 1080 w 1404"/>
                  <a:gd name="T7" fmla="*/ 897 h 1232"/>
                  <a:gd name="T8" fmla="*/ 1041 w 1404"/>
                  <a:gd name="T9" fmla="*/ 956 h 1232"/>
                  <a:gd name="T10" fmla="*/ 1079 w 1404"/>
                  <a:gd name="T11" fmla="*/ 995 h 1232"/>
                  <a:gd name="T12" fmla="*/ 1057 w 1404"/>
                  <a:gd name="T13" fmla="*/ 1062 h 1232"/>
                  <a:gd name="T14" fmla="*/ 1053 w 1404"/>
                  <a:gd name="T15" fmla="*/ 1097 h 1232"/>
                  <a:gd name="T16" fmla="*/ 964 w 1404"/>
                  <a:gd name="T17" fmla="*/ 1084 h 1232"/>
                  <a:gd name="T18" fmla="*/ 903 w 1404"/>
                  <a:gd name="T19" fmla="*/ 1071 h 1232"/>
                  <a:gd name="T20" fmla="*/ 850 w 1404"/>
                  <a:gd name="T21" fmla="*/ 1076 h 1232"/>
                  <a:gd name="T22" fmla="*/ 807 w 1404"/>
                  <a:gd name="T23" fmla="*/ 1089 h 1232"/>
                  <a:gd name="T24" fmla="*/ 747 w 1404"/>
                  <a:gd name="T25" fmla="*/ 1126 h 1232"/>
                  <a:gd name="T26" fmla="*/ 694 w 1404"/>
                  <a:gd name="T27" fmla="*/ 1134 h 1232"/>
                  <a:gd name="T28" fmla="*/ 623 w 1404"/>
                  <a:gd name="T29" fmla="*/ 1156 h 1232"/>
                  <a:gd name="T30" fmla="*/ 568 w 1404"/>
                  <a:gd name="T31" fmla="*/ 1131 h 1232"/>
                  <a:gd name="T32" fmla="*/ 515 w 1404"/>
                  <a:gd name="T33" fmla="*/ 1159 h 1232"/>
                  <a:gd name="T34" fmla="*/ 461 w 1404"/>
                  <a:gd name="T35" fmla="*/ 1152 h 1232"/>
                  <a:gd name="T36" fmla="*/ 414 w 1404"/>
                  <a:gd name="T37" fmla="*/ 1163 h 1232"/>
                  <a:gd name="T38" fmla="*/ 376 w 1404"/>
                  <a:gd name="T39" fmla="*/ 1224 h 1232"/>
                  <a:gd name="T40" fmla="*/ 326 w 1404"/>
                  <a:gd name="T41" fmla="*/ 1227 h 1232"/>
                  <a:gd name="T42" fmla="*/ 288 w 1404"/>
                  <a:gd name="T43" fmla="*/ 1191 h 1232"/>
                  <a:gd name="T44" fmla="*/ 270 w 1404"/>
                  <a:gd name="T45" fmla="*/ 1147 h 1232"/>
                  <a:gd name="T46" fmla="*/ 210 w 1404"/>
                  <a:gd name="T47" fmla="*/ 1138 h 1232"/>
                  <a:gd name="T48" fmla="*/ 173 w 1404"/>
                  <a:gd name="T49" fmla="*/ 1117 h 1232"/>
                  <a:gd name="T50" fmla="*/ 153 w 1404"/>
                  <a:gd name="T51" fmla="*/ 1088 h 1232"/>
                  <a:gd name="T52" fmla="*/ 115 w 1404"/>
                  <a:gd name="T53" fmla="*/ 1048 h 1232"/>
                  <a:gd name="T54" fmla="*/ 56 w 1404"/>
                  <a:gd name="T55" fmla="*/ 1019 h 1232"/>
                  <a:gd name="T56" fmla="*/ 98 w 1404"/>
                  <a:gd name="T57" fmla="*/ 999 h 1232"/>
                  <a:gd name="T58" fmla="*/ 78 w 1404"/>
                  <a:gd name="T59" fmla="*/ 945 h 1232"/>
                  <a:gd name="T60" fmla="*/ 31 w 1404"/>
                  <a:gd name="T61" fmla="*/ 907 h 1232"/>
                  <a:gd name="T62" fmla="*/ 16 w 1404"/>
                  <a:gd name="T63" fmla="*/ 871 h 1232"/>
                  <a:gd name="T64" fmla="*/ 24 w 1404"/>
                  <a:gd name="T65" fmla="*/ 827 h 1232"/>
                  <a:gd name="T66" fmla="*/ 83 w 1404"/>
                  <a:gd name="T67" fmla="*/ 767 h 1232"/>
                  <a:gd name="T68" fmla="*/ 128 w 1404"/>
                  <a:gd name="T69" fmla="*/ 744 h 1232"/>
                  <a:gd name="T70" fmla="*/ 161 w 1404"/>
                  <a:gd name="T71" fmla="*/ 764 h 1232"/>
                  <a:gd name="T72" fmla="*/ 197 w 1404"/>
                  <a:gd name="T73" fmla="*/ 717 h 1232"/>
                  <a:gd name="T74" fmla="*/ 268 w 1404"/>
                  <a:gd name="T75" fmla="*/ 698 h 1232"/>
                  <a:gd name="T76" fmla="*/ 332 w 1404"/>
                  <a:gd name="T77" fmla="*/ 660 h 1232"/>
                  <a:gd name="T78" fmla="*/ 387 w 1404"/>
                  <a:gd name="T79" fmla="*/ 631 h 1232"/>
                  <a:gd name="T80" fmla="*/ 413 w 1404"/>
                  <a:gd name="T81" fmla="*/ 590 h 1232"/>
                  <a:gd name="T82" fmla="*/ 433 w 1404"/>
                  <a:gd name="T83" fmla="*/ 537 h 1232"/>
                  <a:gd name="T84" fmla="*/ 422 w 1404"/>
                  <a:gd name="T85" fmla="*/ 441 h 1232"/>
                  <a:gd name="T86" fmla="*/ 390 w 1404"/>
                  <a:gd name="T87" fmla="*/ 385 h 1232"/>
                  <a:gd name="T88" fmla="*/ 465 w 1404"/>
                  <a:gd name="T89" fmla="*/ 358 h 1232"/>
                  <a:gd name="T90" fmla="*/ 549 w 1404"/>
                  <a:gd name="T91" fmla="*/ 361 h 1232"/>
                  <a:gd name="T92" fmla="*/ 548 w 1404"/>
                  <a:gd name="T93" fmla="*/ 291 h 1232"/>
                  <a:gd name="T94" fmla="*/ 590 w 1404"/>
                  <a:gd name="T95" fmla="*/ 179 h 1232"/>
                  <a:gd name="T96" fmla="*/ 674 w 1404"/>
                  <a:gd name="T97" fmla="*/ 202 h 1232"/>
                  <a:gd name="T98" fmla="*/ 738 w 1404"/>
                  <a:gd name="T99" fmla="*/ 190 h 1232"/>
                  <a:gd name="T100" fmla="*/ 757 w 1404"/>
                  <a:gd name="T101" fmla="*/ 68 h 1232"/>
                  <a:gd name="T102" fmla="*/ 816 w 1404"/>
                  <a:gd name="T103" fmla="*/ 30 h 1232"/>
                  <a:gd name="T104" fmla="*/ 878 w 1404"/>
                  <a:gd name="T105" fmla="*/ 0 h 1232"/>
                  <a:gd name="T106" fmla="*/ 901 w 1404"/>
                  <a:gd name="T107" fmla="*/ 63 h 1232"/>
                  <a:gd name="T108" fmla="*/ 945 w 1404"/>
                  <a:gd name="T109" fmla="*/ 99 h 1232"/>
                  <a:gd name="T110" fmla="*/ 1007 w 1404"/>
                  <a:gd name="T111" fmla="*/ 124 h 1232"/>
                  <a:gd name="T112" fmla="*/ 1040 w 1404"/>
                  <a:gd name="T113" fmla="*/ 163 h 1232"/>
                  <a:gd name="T114" fmla="*/ 1074 w 1404"/>
                  <a:gd name="T115" fmla="*/ 238 h 1232"/>
                  <a:gd name="T116" fmla="*/ 1053 w 1404"/>
                  <a:gd name="T117" fmla="*/ 335 h 1232"/>
                  <a:gd name="T118" fmla="*/ 1101 w 1404"/>
                  <a:gd name="T119" fmla="*/ 364 h 1232"/>
                  <a:gd name="T120" fmla="*/ 1207 w 1404"/>
                  <a:gd name="T121" fmla="*/ 376 h 1232"/>
                  <a:gd name="T122" fmla="*/ 1287 w 1404"/>
                  <a:gd name="T123" fmla="*/ 420 h 1232"/>
                  <a:gd name="T124" fmla="*/ 1358 w 1404"/>
                  <a:gd name="T125" fmla="*/ 476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4" h="1232">
                    <a:moveTo>
                      <a:pt x="1404" y="571"/>
                    </a:moveTo>
                    <a:lnTo>
                      <a:pt x="1387" y="582"/>
                    </a:lnTo>
                    <a:lnTo>
                      <a:pt x="1382" y="622"/>
                    </a:lnTo>
                    <a:lnTo>
                      <a:pt x="1384" y="630"/>
                    </a:lnTo>
                    <a:lnTo>
                      <a:pt x="1380" y="640"/>
                    </a:lnTo>
                    <a:lnTo>
                      <a:pt x="1373" y="644"/>
                    </a:lnTo>
                    <a:lnTo>
                      <a:pt x="1362" y="646"/>
                    </a:lnTo>
                    <a:lnTo>
                      <a:pt x="1352" y="644"/>
                    </a:lnTo>
                    <a:lnTo>
                      <a:pt x="1322" y="650"/>
                    </a:lnTo>
                    <a:lnTo>
                      <a:pt x="1300" y="663"/>
                    </a:lnTo>
                    <a:lnTo>
                      <a:pt x="1295" y="667"/>
                    </a:lnTo>
                    <a:lnTo>
                      <a:pt x="1283" y="682"/>
                    </a:lnTo>
                    <a:lnTo>
                      <a:pt x="1263" y="701"/>
                    </a:lnTo>
                    <a:lnTo>
                      <a:pt x="1246" y="724"/>
                    </a:lnTo>
                    <a:lnTo>
                      <a:pt x="1236" y="745"/>
                    </a:lnTo>
                    <a:lnTo>
                      <a:pt x="1218" y="757"/>
                    </a:lnTo>
                    <a:lnTo>
                      <a:pt x="1191" y="754"/>
                    </a:lnTo>
                    <a:lnTo>
                      <a:pt x="1191" y="786"/>
                    </a:lnTo>
                    <a:lnTo>
                      <a:pt x="1182" y="804"/>
                    </a:lnTo>
                    <a:lnTo>
                      <a:pt x="1189" y="831"/>
                    </a:lnTo>
                    <a:lnTo>
                      <a:pt x="1193" y="838"/>
                    </a:lnTo>
                    <a:lnTo>
                      <a:pt x="1192" y="851"/>
                    </a:lnTo>
                    <a:lnTo>
                      <a:pt x="1193" y="861"/>
                    </a:lnTo>
                    <a:lnTo>
                      <a:pt x="1175" y="865"/>
                    </a:lnTo>
                    <a:lnTo>
                      <a:pt x="1165" y="866"/>
                    </a:lnTo>
                    <a:lnTo>
                      <a:pt x="1159" y="874"/>
                    </a:lnTo>
                    <a:lnTo>
                      <a:pt x="1149" y="875"/>
                    </a:lnTo>
                    <a:lnTo>
                      <a:pt x="1137" y="878"/>
                    </a:lnTo>
                    <a:lnTo>
                      <a:pt x="1122" y="885"/>
                    </a:lnTo>
                    <a:lnTo>
                      <a:pt x="1100" y="889"/>
                    </a:lnTo>
                    <a:lnTo>
                      <a:pt x="1091" y="894"/>
                    </a:lnTo>
                    <a:lnTo>
                      <a:pt x="1080" y="897"/>
                    </a:lnTo>
                    <a:lnTo>
                      <a:pt x="1058" y="901"/>
                    </a:lnTo>
                    <a:lnTo>
                      <a:pt x="1050" y="900"/>
                    </a:lnTo>
                    <a:lnTo>
                      <a:pt x="1049" y="906"/>
                    </a:lnTo>
                    <a:lnTo>
                      <a:pt x="1039" y="910"/>
                    </a:lnTo>
                    <a:lnTo>
                      <a:pt x="1037" y="914"/>
                    </a:lnTo>
                    <a:lnTo>
                      <a:pt x="1021" y="919"/>
                    </a:lnTo>
                    <a:lnTo>
                      <a:pt x="1032" y="943"/>
                    </a:lnTo>
                    <a:lnTo>
                      <a:pt x="1041" y="956"/>
                    </a:lnTo>
                    <a:lnTo>
                      <a:pt x="1037" y="962"/>
                    </a:lnTo>
                    <a:lnTo>
                      <a:pt x="1037" y="966"/>
                    </a:lnTo>
                    <a:lnTo>
                      <a:pt x="1044" y="974"/>
                    </a:lnTo>
                    <a:lnTo>
                      <a:pt x="1060" y="981"/>
                    </a:lnTo>
                    <a:lnTo>
                      <a:pt x="1065" y="986"/>
                    </a:lnTo>
                    <a:lnTo>
                      <a:pt x="1065" y="989"/>
                    </a:lnTo>
                    <a:lnTo>
                      <a:pt x="1070" y="993"/>
                    </a:lnTo>
                    <a:lnTo>
                      <a:pt x="1079" y="995"/>
                    </a:lnTo>
                    <a:lnTo>
                      <a:pt x="1085" y="1014"/>
                    </a:lnTo>
                    <a:lnTo>
                      <a:pt x="1090" y="1019"/>
                    </a:lnTo>
                    <a:lnTo>
                      <a:pt x="1092" y="1029"/>
                    </a:lnTo>
                    <a:lnTo>
                      <a:pt x="1081" y="1030"/>
                    </a:lnTo>
                    <a:lnTo>
                      <a:pt x="1072" y="1037"/>
                    </a:lnTo>
                    <a:lnTo>
                      <a:pt x="1064" y="1037"/>
                    </a:lnTo>
                    <a:lnTo>
                      <a:pt x="1056" y="1047"/>
                    </a:lnTo>
                    <a:lnTo>
                      <a:pt x="1057" y="1062"/>
                    </a:lnTo>
                    <a:lnTo>
                      <a:pt x="1075" y="1066"/>
                    </a:lnTo>
                    <a:lnTo>
                      <a:pt x="1075" y="1082"/>
                    </a:lnTo>
                    <a:lnTo>
                      <a:pt x="1079" y="1091"/>
                    </a:lnTo>
                    <a:lnTo>
                      <a:pt x="1079" y="1100"/>
                    </a:lnTo>
                    <a:lnTo>
                      <a:pt x="1071" y="1100"/>
                    </a:lnTo>
                    <a:lnTo>
                      <a:pt x="1069" y="1104"/>
                    </a:lnTo>
                    <a:lnTo>
                      <a:pt x="1063" y="1106"/>
                    </a:lnTo>
                    <a:lnTo>
                      <a:pt x="1053" y="1097"/>
                    </a:lnTo>
                    <a:lnTo>
                      <a:pt x="1044" y="1095"/>
                    </a:lnTo>
                    <a:lnTo>
                      <a:pt x="1041" y="1097"/>
                    </a:lnTo>
                    <a:lnTo>
                      <a:pt x="1026" y="1095"/>
                    </a:lnTo>
                    <a:lnTo>
                      <a:pt x="1013" y="1088"/>
                    </a:lnTo>
                    <a:lnTo>
                      <a:pt x="1009" y="1101"/>
                    </a:lnTo>
                    <a:lnTo>
                      <a:pt x="995" y="1101"/>
                    </a:lnTo>
                    <a:lnTo>
                      <a:pt x="980" y="1095"/>
                    </a:lnTo>
                    <a:lnTo>
                      <a:pt x="964" y="1084"/>
                    </a:lnTo>
                    <a:lnTo>
                      <a:pt x="960" y="1089"/>
                    </a:lnTo>
                    <a:lnTo>
                      <a:pt x="946" y="1079"/>
                    </a:lnTo>
                    <a:lnTo>
                      <a:pt x="940" y="1080"/>
                    </a:lnTo>
                    <a:lnTo>
                      <a:pt x="936" y="1084"/>
                    </a:lnTo>
                    <a:lnTo>
                      <a:pt x="927" y="1078"/>
                    </a:lnTo>
                    <a:lnTo>
                      <a:pt x="924" y="1072"/>
                    </a:lnTo>
                    <a:lnTo>
                      <a:pt x="918" y="1070"/>
                    </a:lnTo>
                    <a:lnTo>
                      <a:pt x="903" y="1071"/>
                    </a:lnTo>
                    <a:lnTo>
                      <a:pt x="897" y="1075"/>
                    </a:lnTo>
                    <a:lnTo>
                      <a:pt x="887" y="1074"/>
                    </a:lnTo>
                    <a:lnTo>
                      <a:pt x="883" y="1078"/>
                    </a:lnTo>
                    <a:lnTo>
                      <a:pt x="872" y="1078"/>
                    </a:lnTo>
                    <a:lnTo>
                      <a:pt x="861" y="1081"/>
                    </a:lnTo>
                    <a:lnTo>
                      <a:pt x="857" y="1080"/>
                    </a:lnTo>
                    <a:lnTo>
                      <a:pt x="855" y="1076"/>
                    </a:lnTo>
                    <a:lnTo>
                      <a:pt x="850" y="1076"/>
                    </a:lnTo>
                    <a:lnTo>
                      <a:pt x="845" y="1080"/>
                    </a:lnTo>
                    <a:lnTo>
                      <a:pt x="839" y="1080"/>
                    </a:lnTo>
                    <a:lnTo>
                      <a:pt x="836" y="1084"/>
                    </a:lnTo>
                    <a:lnTo>
                      <a:pt x="827" y="1084"/>
                    </a:lnTo>
                    <a:lnTo>
                      <a:pt x="822" y="1087"/>
                    </a:lnTo>
                    <a:lnTo>
                      <a:pt x="819" y="1084"/>
                    </a:lnTo>
                    <a:lnTo>
                      <a:pt x="811" y="1085"/>
                    </a:lnTo>
                    <a:lnTo>
                      <a:pt x="807" y="1089"/>
                    </a:lnTo>
                    <a:lnTo>
                      <a:pt x="790" y="1091"/>
                    </a:lnTo>
                    <a:lnTo>
                      <a:pt x="787" y="1094"/>
                    </a:lnTo>
                    <a:lnTo>
                      <a:pt x="778" y="1097"/>
                    </a:lnTo>
                    <a:lnTo>
                      <a:pt x="777" y="1105"/>
                    </a:lnTo>
                    <a:lnTo>
                      <a:pt x="769" y="1119"/>
                    </a:lnTo>
                    <a:lnTo>
                      <a:pt x="763" y="1124"/>
                    </a:lnTo>
                    <a:lnTo>
                      <a:pt x="754" y="1124"/>
                    </a:lnTo>
                    <a:lnTo>
                      <a:pt x="747" y="1126"/>
                    </a:lnTo>
                    <a:lnTo>
                      <a:pt x="742" y="1133"/>
                    </a:lnTo>
                    <a:lnTo>
                      <a:pt x="736" y="1133"/>
                    </a:lnTo>
                    <a:lnTo>
                      <a:pt x="736" y="1129"/>
                    </a:lnTo>
                    <a:lnTo>
                      <a:pt x="728" y="1128"/>
                    </a:lnTo>
                    <a:lnTo>
                      <a:pt x="720" y="1124"/>
                    </a:lnTo>
                    <a:lnTo>
                      <a:pt x="712" y="1127"/>
                    </a:lnTo>
                    <a:lnTo>
                      <a:pt x="706" y="1126"/>
                    </a:lnTo>
                    <a:lnTo>
                      <a:pt x="694" y="1134"/>
                    </a:lnTo>
                    <a:lnTo>
                      <a:pt x="685" y="1136"/>
                    </a:lnTo>
                    <a:lnTo>
                      <a:pt x="670" y="1142"/>
                    </a:lnTo>
                    <a:lnTo>
                      <a:pt x="670" y="1147"/>
                    </a:lnTo>
                    <a:lnTo>
                      <a:pt x="653" y="1156"/>
                    </a:lnTo>
                    <a:lnTo>
                      <a:pt x="646" y="1152"/>
                    </a:lnTo>
                    <a:lnTo>
                      <a:pt x="637" y="1152"/>
                    </a:lnTo>
                    <a:lnTo>
                      <a:pt x="635" y="1155"/>
                    </a:lnTo>
                    <a:lnTo>
                      <a:pt x="623" y="1156"/>
                    </a:lnTo>
                    <a:lnTo>
                      <a:pt x="614" y="1157"/>
                    </a:lnTo>
                    <a:lnTo>
                      <a:pt x="612" y="1153"/>
                    </a:lnTo>
                    <a:lnTo>
                      <a:pt x="607" y="1154"/>
                    </a:lnTo>
                    <a:lnTo>
                      <a:pt x="596" y="1151"/>
                    </a:lnTo>
                    <a:lnTo>
                      <a:pt x="589" y="1153"/>
                    </a:lnTo>
                    <a:lnTo>
                      <a:pt x="581" y="1146"/>
                    </a:lnTo>
                    <a:lnTo>
                      <a:pt x="579" y="1132"/>
                    </a:lnTo>
                    <a:lnTo>
                      <a:pt x="568" y="1131"/>
                    </a:lnTo>
                    <a:lnTo>
                      <a:pt x="564" y="1134"/>
                    </a:lnTo>
                    <a:lnTo>
                      <a:pt x="558" y="1130"/>
                    </a:lnTo>
                    <a:lnTo>
                      <a:pt x="546" y="1129"/>
                    </a:lnTo>
                    <a:lnTo>
                      <a:pt x="540" y="1134"/>
                    </a:lnTo>
                    <a:lnTo>
                      <a:pt x="540" y="1141"/>
                    </a:lnTo>
                    <a:lnTo>
                      <a:pt x="522" y="1149"/>
                    </a:lnTo>
                    <a:lnTo>
                      <a:pt x="522" y="1156"/>
                    </a:lnTo>
                    <a:lnTo>
                      <a:pt x="515" y="1159"/>
                    </a:lnTo>
                    <a:lnTo>
                      <a:pt x="510" y="1163"/>
                    </a:lnTo>
                    <a:lnTo>
                      <a:pt x="503" y="1163"/>
                    </a:lnTo>
                    <a:lnTo>
                      <a:pt x="494" y="1165"/>
                    </a:lnTo>
                    <a:lnTo>
                      <a:pt x="486" y="1156"/>
                    </a:lnTo>
                    <a:lnTo>
                      <a:pt x="477" y="1156"/>
                    </a:lnTo>
                    <a:lnTo>
                      <a:pt x="471" y="1159"/>
                    </a:lnTo>
                    <a:lnTo>
                      <a:pt x="470" y="1155"/>
                    </a:lnTo>
                    <a:lnTo>
                      <a:pt x="461" y="1152"/>
                    </a:lnTo>
                    <a:lnTo>
                      <a:pt x="460" y="1159"/>
                    </a:lnTo>
                    <a:lnTo>
                      <a:pt x="448" y="1157"/>
                    </a:lnTo>
                    <a:lnTo>
                      <a:pt x="439" y="1157"/>
                    </a:lnTo>
                    <a:lnTo>
                      <a:pt x="437" y="1153"/>
                    </a:lnTo>
                    <a:lnTo>
                      <a:pt x="429" y="1148"/>
                    </a:lnTo>
                    <a:lnTo>
                      <a:pt x="423" y="1149"/>
                    </a:lnTo>
                    <a:lnTo>
                      <a:pt x="414" y="1156"/>
                    </a:lnTo>
                    <a:lnTo>
                      <a:pt x="414" y="1163"/>
                    </a:lnTo>
                    <a:lnTo>
                      <a:pt x="405" y="1176"/>
                    </a:lnTo>
                    <a:lnTo>
                      <a:pt x="399" y="1178"/>
                    </a:lnTo>
                    <a:lnTo>
                      <a:pt x="396" y="1193"/>
                    </a:lnTo>
                    <a:lnTo>
                      <a:pt x="390" y="1193"/>
                    </a:lnTo>
                    <a:lnTo>
                      <a:pt x="388" y="1202"/>
                    </a:lnTo>
                    <a:lnTo>
                      <a:pt x="391" y="1205"/>
                    </a:lnTo>
                    <a:lnTo>
                      <a:pt x="384" y="1222"/>
                    </a:lnTo>
                    <a:lnTo>
                      <a:pt x="376" y="1224"/>
                    </a:lnTo>
                    <a:lnTo>
                      <a:pt x="366" y="1223"/>
                    </a:lnTo>
                    <a:lnTo>
                      <a:pt x="349" y="1227"/>
                    </a:lnTo>
                    <a:lnTo>
                      <a:pt x="345" y="1225"/>
                    </a:lnTo>
                    <a:lnTo>
                      <a:pt x="340" y="1227"/>
                    </a:lnTo>
                    <a:lnTo>
                      <a:pt x="337" y="1232"/>
                    </a:lnTo>
                    <a:lnTo>
                      <a:pt x="332" y="1229"/>
                    </a:lnTo>
                    <a:lnTo>
                      <a:pt x="328" y="1231"/>
                    </a:lnTo>
                    <a:lnTo>
                      <a:pt x="326" y="1227"/>
                    </a:lnTo>
                    <a:lnTo>
                      <a:pt x="319" y="1223"/>
                    </a:lnTo>
                    <a:lnTo>
                      <a:pt x="317" y="1219"/>
                    </a:lnTo>
                    <a:lnTo>
                      <a:pt x="308" y="1219"/>
                    </a:lnTo>
                    <a:lnTo>
                      <a:pt x="307" y="1215"/>
                    </a:lnTo>
                    <a:lnTo>
                      <a:pt x="290" y="1211"/>
                    </a:lnTo>
                    <a:lnTo>
                      <a:pt x="290" y="1206"/>
                    </a:lnTo>
                    <a:lnTo>
                      <a:pt x="286" y="1204"/>
                    </a:lnTo>
                    <a:lnTo>
                      <a:pt x="288" y="1191"/>
                    </a:lnTo>
                    <a:lnTo>
                      <a:pt x="286" y="1184"/>
                    </a:lnTo>
                    <a:lnTo>
                      <a:pt x="281" y="1180"/>
                    </a:lnTo>
                    <a:lnTo>
                      <a:pt x="281" y="1175"/>
                    </a:lnTo>
                    <a:lnTo>
                      <a:pt x="277" y="1174"/>
                    </a:lnTo>
                    <a:lnTo>
                      <a:pt x="274" y="1165"/>
                    </a:lnTo>
                    <a:lnTo>
                      <a:pt x="274" y="1155"/>
                    </a:lnTo>
                    <a:lnTo>
                      <a:pt x="281" y="1145"/>
                    </a:lnTo>
                    <a:lnTo>
                      <a:pt x="270" y="1147"/>
                    </a:lnTo>
                    <a:lnTo>
                      <a:pt x="262" y="1144"/>
                    </a:lnTo>
                    <a:lnTo>
                      <a:pt x="257" y="1148"/>
                    </a:lnTo>
                    <a:lnTo>
                      <a:pt x="244" y="1146"/>
                    </a:lnTo>
                    <a:lnTo>
                      <a:pt x="235" y="1147"/>
                    </a:lnTo>
                    <a:lnTo>
                      <a:pt x="231" y="1142"/>
                    </a:lnTo>
                    <a:lnTo>
                      <a:pt x="224" y="1143"/>
                    </a:lnTo>
                    <a:lnTo>
                      <a:pt x="216" y="1138"/>
                    </a:lnTo>
                    <a:lnTo>
                      <a:pt x="210" y="1138"/>
                    </a:lnTo>
                    <a:lnTo>
                      <a:pt x="202" y="1133"/>
                    </a:lnTo>
                    <a:lnTo>
                      <a:pt x="197" y="1133"/>
                    </a:lnTo>
                    <a:lnTo>
                      <a:pt x="193" y="1126"/>
                    </a:lnTo>
                    <a:lnTo>
                      <a:pt x="187" y="1124"/>
                    </a:lnTo>
                    <a:lnTo>
                      <a:pt x="187" y="1115"/>
                    </a:lnTo>
                    <a:lnTo>
                      <a:pt x="184" y="1113"/>
                    </a:lnTo>
                    <a:lnTo>
                      <a:pt x="177" y="1118"/>
                    </a:lnTo>
                    <a:lnTo>
                      <a:pt x="173" y="1117"/>
                    </a:lnTo>
                    <a:lnTo>
                      <a:pt x="164" y="1121"/>
                    </a:lnTo>
                    <a:lnTo>
                      <a:pt x="159" y="1120"/>
                    </a:lnTo>
                    <a:lnTo>
                      <a:pt x="160" y="1114"/>
                    </a:lnTo>
                    <a:lnTo>
                      <a:pt x="157" y="1106"/>
                    </a:lnTo>
                    <a:lnTo>
                      <a:pt x="149" y="1105"/>
                    </a:lnTo>
                    <a:lnTo>
                      <a:pt x="146" y="1097"/>
                    </a:lnTo>
                    <a:lnTo>
                      <a:pt x="151" y="1095"/>
                    </a:lnTo>
                    <a:lnTo>
                      <a:pt x="153" y="1088"/>
                    </a:lnTo>
                    <a:lnTo>
                      <a:pt x="150" y="1080"/>
                    </a:lnTo>
                    <a:lnTo>
                      <a:pt x="152" y="1076"/>
                    </a:lnTo>
                    <a:lnTo>
                      <a:pt x="146" y="1064"/>
                    </a:lnTo>
                    <a:lnTo>
                      <a:pt x="147" y="1061"/>
                    </a:lnTo>
                    <a:lnTo>
                      <a:pt x="135" y="1051"/>
                    </a:lnTo>
                    <a:lnTo>
                      <a:pt x="122" y="1048"/>
                    </a:lnTo>
                    <a:lnTo>
                      <a:pt x="117" y="1052"/>
                    </a:lnTo>
                    <a:lnTo>
                      <a:pt x="115" y="1048"/>
                    </a:lnTo>
                    <a:lnTo>
                      <a:pt x="114" y="1034"/>
                    </a:lnTo>
                    <a:lnTo>
                      <a:pt x="104" y="1033"/>
                    </a:lnTo>
                    <a:lnTo>
                      <a:pt x="99" y="1030"/>
                    </a:lnTo>
                    <a:lnTo>
                      <a:pt x="84" y="1032"/>
                    </a:lnTo>
                    <a:lnTo>
                      <a:pt x="73" y="1028"/>
                    </a:lnTo>
                    <a:lnTo>
                      <a:pt x="71" y="1024"/>
                    </a:lnTo>
                    <a:lnTo>
                      <a:pt x="62" y="1028"/>
                    </a:lnTo>
                    <a:lnTo>
                      <a:pt x="56" y="1019"/>
                    </a:lnTo>
                    <a:lnTo>
                      <a:pt x="59" y="1012"/>
                    </a:lnTo>
                    <a:lnTo>
                      <a:pt x="63" y="1013"/>
                    </a:lnTo>
                    <a:lnTo>
                      <a:pt x="72" y="1009"/>
                    </a:lnTo>
                    <a:lnTo>
                      <a:pt x="77" y="1014"/>
                    </a:lnTo>
                    <a:lnTo>
                      <a:pt x="83" y="1013"/>
                    </a:lnTo>
                    <a:lnTo>
                      <a:pt x="84" y="1009"/>
                    </a:lnTo>
                    <a:lnTo>
                      <a:pt x="97" y="1006"/>
                    </a:lnTo>
                    <a:lnTo>
                      <a:pt x="98" y="999"/>
                    </a:lnTo>
                    <a:lnTo>
                      <a:pt x="93" y="991"/>
                    </a:lnTo>
                    <a:lnTo>
                      <a:pt x="91" y="992"/>
                    </a:lnTo>
                    <a:lnTo>
                      <a:pt x="84" y="987"/>
                    </a:lnTo>
                    <a:lnTo>
                      <a:pt x="82" y="979"/>
                    </a:lnTo>
                    <a:lnTo>
                      <a:pt x="89" y="971"/>
                    </a:lnTo>
                    <a:lnTo>
                      <a:pt x="84" y="965"/>
                    </a:lnTo>
                    <a:lnTo>
                      <a:pt x="85" y="963"/>
                    </a:lnTo>
                    <a:lnTo>
                      <a:pt x="78" y="945"/>
                    </a:lnTo>
                    <a:lnTo>
                      <a:pt x="76" y="928"/>
                    </a:lnTo>
                    <a:lnTo>
                      <a:pt x="81" y="922"/>
                    </a:lnTo>
                    <a:lnTo>
                      <a:pt x="80" y="915"/>
                    </a:lnTo>
                    <a:lnTo>
                      <a:pt x="67" y="906"/>
                    </a:lnTo>
                    <a:lnTo>
                      <a:pt x="58" y="903"/>
                    </a:lnTo>
                    <a:lnTo>
                      <a:pt x="41" y="902"/>
                    </a:lnTo>
                    <a:lnTo>
                      <a:pt x="36" y="900"/>
                    </a:lnTo>
                    <a:lnTo>
                      <a:pt x="31" y="907"/>
                    </a:lnTo>
                    <a:lnTo>
                      <a:pt x="32" y="910"/>
                    </a:lnTo>
                    <a:lnTo>
                      <a:pt x="23" y="911"/>
                    </a:lnTo>
                    <a:lnTo>
                      <a:pt x="15" y="905"/>
                    </a:lnTo>
                    <a:lnTo>
                      <a:pt x="13" y="893"/>
                    </a:lnTo>
                    <a:lnTo>
                      <a:pt x="9" y="886"/>
                    </a:lnTo>
                    <a:lnTo>
                      <a:pt x="11" y="880"/>
                    </a:lnTo>
                    <a:lnTo>
                      <a:pt x="18" y="877"/>
                    </a:lnTo>
                    <a:lnTo>
                      <a:pt x="16" y="871"/>
                    </a:lnTo>
                    <a:lnTo>
                      <a:pt x="11" y="872"/>
                    </a:lnTo>
                    <a:lnTo>
                      <a:pt x="10" y="866"/>
                    </a:lnTo>
                    <a:lnTo>
                      <a:pt x="4" y="856"/>
                    </a:lnTo>
                    <a:lnTo>
                      <a:pt x="1" y="856"/>
                    </a:lnTo>
                    <a:lnTo>
                      <a:pt x="0" y="847"/>
                    </a:lnTo>
                    <a:lnTo>
                      <a:pt x="3" y="837"/>
                    </a:lnTo>
                    <a:lnTo>
                      <a:pt x="19" y="836"/>
                    </a:lnTo>
                    <a:lnTo>
                      <a:pt x="24" y="827"/>
                    </a:lnTo>
                    <a:lnTo>
                      <a:pt x="23" y="817"/>
                    </a:lnTo>
                    <a:lnTo>
                      <a:pt x="17" y="814"/>
                    </a:lnTo>
                    <a:lnTo>
                      <a:pt x="18" y="808"/>
                    </a:lnTo>
                    <a:lnTo>
                      <a:pt x="29" y="788"/>
                    </a:lnTo>
                    <a:lnTo>
                      <a:pt x="43" y="785"/>
                    </a:lnTo>
                    <a:lnTo>
                      <a:pt x="49" y="787"/>
                    </a:lnTo>
                    <a:lnTo>
                      <a:pt x="70" y="767"/>
                    </a:lnTo>
                    <a:lnTo>
                      <a:pt x="83" y="767"/>
                    </a:lnTo>
                    <a:lnTo>
                      <a:pt x="76" y="759"/>
                    </a:lnTo>
                    <a:lnTo>
                      <a:pt x="79" y="752"/>
                    </a:lnTo>
                    <a:lnTo>
                      <a:pt x="86" y="757"/>
                    </a:lnTo>
                    <a:lnTo>
                      <a:pt x="95" y="759"/>
                    </a:lnTo>
                    <a:lnTo>
                      <a:pt x="103" y="759"/>
                    </a:lnTo>
                    <a:lnTo>
                      <a:pt x="110" y="751"/>
                    </a:lnTo>
                    <a:lnTo>
                      <a:pt x="124" y="741"/>
                    </a:lnTo>
                    <a:lnTo>
                      <a:pt x="128" y="744"/>
                    </a:lnTo>
                    <a:lnTo>
                      <a:pt x="128" y="753"/>
                    </a:lnTo>
                    <a:lnTo>
                      <a:pt x="134" y="757"/>
                    </a:lnTo>
                    <a:lnTo>
                      <a:pt x="130" y="765"/>
                    </a:lnTo>
                    <a:lnTo>
                      <a:pt x="132" y="772"/>
                    </a:lnTo>
                    <a:lnTo>
                      <a:pt x="140" y="768"/>
                    </a:lnTo>
                    <a:lnTo>
                      <a:pt x="145" y="771"/>
                    </a:lnTo>
                    <a:lnTo>
                      <a:pt x="149" y="764"/>
                    </a:lnTo>
                    <a:lnTo>
                      <a:pt x="161" y="764"/>
                    </a:lnTo>
                    <a:lnTo>
                      <a:pt x="168" y="761"/>
                    </a:lnTo>
                    <a:lnTo>
                      <a:pt x="174" y="764"/>
                    </a:lnTo>
                    <a:lnTo>
                      <a:pt x="182" y="760"/>
                    </a:lnTo>
                    <a:lnTo>
                      <a:pt x="184" y="751"/>
                    </a:lnTo>
                    <a:lnTo>
                      <a:pt x="190" y="745"/>
                    </a:lnTo>
                    <a:lnTo>
                      <a:pt x="190" y="733"/>
                    </a:lnTo>
                    <a:lnTo>
                      <a:pt x="195" y="728"/>
                    </a:lnTo>
                    <a:lnTo>
                      <a:pt x="197" y="717"/>
                    </a:lnTo>
                    <a:lnTo>
                      <a:pt x="212" y="708"/>
                    </a:lnTo>
                    <a:lnTo>
                      <a:pt x="222" y="713"/>
                    </a:lnTo>
                    <a:lnTo>
                      <a:pt x="230" y="713"/>
                    </a:lnTo>
                    <a:lnTo>
                      <a:pt x="234" y="711"/>
                    </a:lnTo>
                    <a:lnTo>
                      <a:pt x="248" y="714"/>
                    </a:lnTo>
                    <a:lnTo>
                      <a:pt x="263" y="709"/>
                    </a:lnTo>
                    <a:lnTo>
                      <a:pt x="263" y="702"/>
                    </a:lnTo>
                    <a:lnTo>
                      <a:pt x="268" y="698"/>
                    </a:lnTo>
                    <a:lnTo>
                      <a:pt x="281" y="695"/>
                    </a:lnTo>
                    <a:lnTo>
                      <a:pt x="283" y="683"/>
                    </a:lnTo>
                    <a:lnTo>
                      <a:pt x="297" y="682"/>
                    </a:lnTo>
                    <a:lnTo>
                      <a:pt x="309" y="674"/>
                    </a:lnTo>
                    <a:lnTo>
                      <a:pt x="313" y="676"/>
                    </a:lnTo>
                    <a:lnTo>
                      <a:pt x="316" y="670"/>
                    </a:lnTo>
                    <a:lnTo>
                      <a:pt x="324" y="668"/>
                    </a:lnTo>
                    <a:lnTo>
                      <a:pt x="332" y="660"/>
                    </a:lnTo>
                    <a:lnTo>
                      <a:pt x="343" y="655"/>
                    </a:lnTo>
                    <a:lnTo>
                      <a:pt x="348" y="654"/>
                    </a:lnTo>
                    <a:lnTo>
                      <a:pt x="355" y="647"/>
                    </a:lnTo>
                    <a:lnTo>
                      <a:pt x="363" y="644"/>
                    </a:lnTo>
                    <a:lnTo>
                      <a:pt x="369" y="646"/>
                    </a:lnTo>
                    <a:lnTo>
                      <a:pt x="374" y="641"/>
                    </a:lnTo>
                    <a:lnTo>
                      <a:pt x="383" y="641"/>
                    </a:lnTo>
                    <a:lnTo>
                      <a:pt x="387" y="631"/>
                    </a:lnTo>
                    <a:lnTo>
                      <a:pt x="392" y="628"/>
                    </a:lnTo>
                    <a:lnTo>
                      <a:pt x="405" y="628"/>
                    </a:lnTo>
                    <a:lnTo>
                      <a:pt x="407" y="615"/>
                    </a:lnTo>
                    <a:lnTo>
                      <a:pt x="414" y="612"/>
                    </a:lnTo>
                    <a:lnTo>
                      <a:pt x="414" y="605"/>
                    </a:lnTo>
                    <a:lnTo>
                      <a:pt x="410" y="602"/>
                    </a:lnTo>
                    <a:lnTo>
                      <a:pt x="409" y="593"/>
                    </a:lnTo>
                    <a:lnTo>
                      <a:pt x="413" y="590"/>
                    </a:lnTo>
                    <a:lnTo>
                      <a:pt x="406" y="579"/>
                    </a:lnTo>
                    <a:lnTo>
                      <a:pt x="410" y="574"/>
                    </a:lnTo>
                    <a:lnTo>
                      <a:pt x="412" y="563"/>
                    </a:lnTo>
                    <a:lnTo>
                      <a:pt x="422" y="562"/>
                    </a:lnTo>
                    <a:lnTo>
                      <a:pt x="427" y="558"/>
                    </a:lnTo>
                    <a:lnTo>
                      <a:pt x="426" y="552"/>
                    </a:lnTo>
                    <a:lnTo>
                      <a:pt x="420" y="546"/>
                    </a:lnTo>
                    <a:lnTo>
                      <a:pt x="433" y="537"/>
                    </a:lnTo>
                    <a:lnTo>
                      <a:pt x="445" y="537"/>
                    </a:lnTo>
                    <a:lnTo>
                      <a:pt x="444" y="522"/>
                    </a:lnTo>
                    <a:lnTo>
                      <a:pt x="439" y="521"/>
                    </a:lnTo>
                    <a:lnTo>
                      <a:pt x="443" y="507"/>
                    </a:lnTo>
                    <a:lnTo>
                      <a:pt x="428" y="479"/>
                    </a:lnTo>
                    <a:lnTo>
                      <a:pt x="424" y="457"/>
                    </a:lnTo>
                    <a:lnTo>
                      <a:pt x="420" y="453"/>
                    </a:lnTo>
                    <a:lnTo>
                      <a:pt x="422" y="441"/>
                    </a:lnTo>
                    <a:lnTo>
                      <a:pt x="418" y="423"/>
                    </a:lnTo>
                    <a:lnTo>
                      <a:pt x="421" y="410"/>
                    </a:lnTo>
                    <a:lnTo>
                      <a:pt x="417" y="403"/>
                    </a:lnTo>
                    <a:lnTo>
                      <a:pt x="409" y="398"/>
                    </a:lnTo>
                    <a:lnTo>
                      <a:pt x="407" y="390"/>
                    </a:lnTo>
                    <a:lnTo>
                      <a:pt x="397" y="395"/>
                    </a:lnTo>
                    <a:lnTo>
                      <a:pt x="394" y="387"/>
                    </a:lnTo>
                    <a:lnTo>
                      <a:pt x="390" y="385"/>
                    </a:lnTo>
                    <a:lnTo>
                      <a:pt x="403" y="372"/>
                    </a:lnTo>
                    <a:lnTo>
                      <a:pt x="412" y="374"/>
                    </a:lnTo>
                    <a:lnTo>
                      <a:pt x="421" y="373"/>
                    </a:lnTo>
                    <a:lnTo>
                      <a:pt x="427" y="366"/>
                    </a:lnTo>
                    <a:lnTo>
                      <a:pt x="433" y="368"/>
                    </a:lnTo>
                    <a:lnTo>
                      <a:pt x="441" y="364"/>
                    </a:lnTo>
                    <a:lnTo>
                      <a:pt x="451" y="366"/>
                    </a:lnTo>
                    <a:lnTo>
                      <a:pt x="465" y="358"/>
                    </a:lnTo>
                    <a:lnTo>
                      <a:pt x="486" y="354"/>
                    </a:lnTo>
                    <a:lnTo>
                      <a:pt x="494" y="348"/>
                    </a:lnTo>
                    <a:lnTo>
                      <a:pt x="506" y="344"/>
                    </a:lnTo>
                    <a:lnTo>
                      <a:pt x="515" y="357"/>
                    </a:lnTo>
                    <a:lnTo>
                      <a:pt x="522" y="355"/>
                    </a:lnTo>
                    <a:lnTo>
                      <a:pt x="526" y="359"/>
                    </a:lnTo>
                    <a:lnTo>
                      <a:pt x="538" y="355"/>
                    </a:lnTo>
                    <a:lnTo>
                      <a:pt x="549" y="361"/>
                    </a:lnTo>
                    <a:lnTo>
                      <a:pt x="555" y="357"/>
                    </a:lnTo>
                    <a:lnTo>
                      <a:pt x="556" y="347"/>
                    </a:lnTo>
                    <a:lnTo>
                      <a:pt x="553" y="340"/>
                    </a:lnTo>
                    <a:lnTo>
                      <a:pt x="537" y="330"/>
                    </a:lnTo>
                    <a:lnTo>
                      <a:pt x="537" y="314"/>
                    </a:lnTo>
                    <a:lnTo>
                      <a:pt x="540" y="309"/>
                    </a:lnTo>
                    <a:lnTo>
                      <a:pt x="540" y="295"/>
                    </a:lnTo>
                    <a:lnTo>
                      <a:pt x="548" y="291"/>
                    </a:lnTo>
                    <a:lnTo>
                      <a:pt x="551" y="276"/>
                    </a:lnTo>
                    <a:lnTo>
                      <a:pt x="564" y="245"/>
                    </a:lnTo>
                    <a:lnTo>
                      <a:pt x="570" y="220"/>
                    </a:lnTo>
                    <a:lnTo>
                      <a:pt x="573" y="216"/>
                    </a:lnTo>
                    <a:lnTo>
                      <a:pt x="577" y="198"/>
                    </a:lnTo>
                    <a:lnTo>
                      <a:pt x="581" y="193"/>
                    </a:lnTo>
                    <a:lnTo>
                      <a:pt x="583" y="181"/>
                    </a:lnTo>
                    <a:lnTo>
                      <a:pt x="590" y="179"/>
                    </a:lnTo>
                    <a:lnTo>
                      <a:pt x="594" y="183"/>
                    </a:lnTo>
                    <a:lnTo>
                      <a:pt x="604" y="184"/>
                    </a:lnTo>
                    <a:lnTo>
                      <a:pt x="616" y="194"/>
                    </a:lnTo>
                    <a:lnTo>
                      <a:pt x="628" y="197"/>
                    </a:lnTo>
                    <a:lnTo>
                      <a:pt x="638" y="203"/>
                    </a:lnTo>
                    <a:lnTo>
                      <a:pt x="648" y="203"/>
                    </a:lnTo>
                    <a:lnTo>
                      <a:pt x="655" y="200"/>
                    </a:lnTo>
                    <a:lnTo>
                      <a:pt x="674" y="202"/>
                    </a:lnTo>
                    <a:lnTo>
                      <a:pt x="688" y="199"/>
                    </a:lnTo>
                    <a:lnTo>
                      <a:pt x="695" y="204"/>
                    </a:lnTo>
                    <a:lnTo>
                      <a:pt x="700" y="212"/>
                    </a:lnTo>
                    <a:lnTo>
                      <a:pt x="709" y="205"/>
                    </a:lnTo>
                    <a:lnTo>
                      <a:pt x="721" y="194"/>
                    </a:lnTo>
                    <a:lnTo>
                      <a:pt x="724" y="196"/>
                    </a:lnTo>
                    <a:lnTo>
                      <a:pt x="737" y="194"/>
                    </a:lnTo>
                    <a:lnTo>
                      <a:pt x="738" y="190"/>
                    </a:lnTo>
                    <a:lnTo>
                      <a:pt x="746" y="178"/>
                    </a:lnTo>
                    <a:lnTo>
                      <a:pt x="747" y="165"/>
                    </a:lnTo>
                    <a:lnTo>
                      <a:pt x="742" y="151"/>
                    </a:lnTo>
                    <a:lnTo>
                      <a:pt x="737" y="108"/>
                    </a:lnTo>
                    <a:lnTo>
                      <a:pt x="738" y="96"/>
                    </a:lnTo>
                    <a:lnTo>
                      <a:pt x="747" y="81"/>
                    </a:lnTo>
                    <a:lnTo>
                      <a:pt x="748" y="75"/>
                    </a:lnTo>
                    <a:lnTo>
                      <a:pt x="757" y="68"/>
                    </a:lnTo>
                    <a:lnTo>
                      <a:pt x="779" y="69"/>
                    </a:lnTo>
                    <a:lnTo>
                      <a:pt x="784" y="63"/>
                    </a:lnTo>
                    <a:lnTo>
                      <a:pt x="791" y="64"/>
                    </a:lnTo>
                    <a:lnTo>
                      <a:pt x="802" y="59"/>
                    </a:lnTo>
                    <a:lnTo>
                      <a:pt x="805" y="51"/>
                    </a:lnTo>
                    <a:lnTo>
                      <a:pt x="813" y="41"/>
                    </a:lnTo>
                    <a:lnTo>
                      <a:pt x="813" y="34"/>
                    </a:lnTo>
                    <a:lnTo>
                      <a:pt x="816" y="30"/>
                    </a:lnTo>
                    <a:lnTo>
                      <a:pt x="812" y="26"/>
                    </a:lnTo>
                    <a:lnTo>
                      <a:pt x="811" y="16"/>
                    </a:lnTo>
                    <a:lnTo>
                      <a:pt x="817" y="11"/>
                    </a:lnTo>
                    <a:lnTo>
                      <a:pt x="820" y="4"/>
                    </a:lnTo>
                    <a:lnTo>
                      <a:pt x="834" y="1"/>
                    </a:lnTo>
                    <a:lnTo>
                      <a:pt x="854" y="9"/>
                    </a:lnTo>
                    <a:lnTo>
                      <a:pt x="857" y="3"/>
                    </a:lnTo>
                    <a:lnTo>
                      <a:pt x="878" y="0"/>
                    </a:lnTo>
                    <a:lnTo>
                      <a:pt x="881" y="14"/>
                    </a:lnTo>
                    <a:lnTo>
                      <a:pt x="881" y="20"/>
                    </a:lnTo>
                    <a:lnTo>
                      <a:pt x="874" y="23"/>
                    </a:lnTo>
                    <a:lnTo>
                      <a:pt x="878" y="35"/>
                    </a:lnTo>
                    <a:lnTo>
                      <a:pt x="890" y="39"/>
                    </a:lnTo>
                    <a:lnTo>
                      <a:pt x="894" y="44"/>
                    </a:lnTo>
                    <a:lnTo>
                      <a:pt x="886" y="53"/>
                    </a:lnTo>
                    <a:lnTo>
                      <a:pt x="901" y="63"/>
                    </a:lnTo>
                    <a:lnTo>
                      <a:pt x="911" y="66"/>
                    </a:lnTo>
                    <a:lnTo>
                      <a:pt x="915" y="73"/>
                    </a:lnTo>
                    <a:lnTo>
                      <a:pt x="920" y="71"/>
                    </a:lnTo>
                    <a:lnTo>
                      <a:pt x="926" y="78"/>
                    </a:lnTo>
                    <a:lnTo>
                      <a:pt x="924" y="83"/>
                    </a:lnTo>
                    <a:lnTo>
                      <a:pt x="928" y="92"/>
                    </a:lnTo>
                    <a:lnTo>
                      <a:pt x="939" y="99"/>
                    </a:lnTo>
                    <a:lnTo>
                      <a:pt x="945" y="99"/>
                    </a:lnTo>
                    <a:lnTo>
                      <a:pt x="955" y="110"/>
                    </a:lnTo>
                    <a:lnTo>
                      <a:pt x="964" y="111"/>
                    </a:lnTo>
                    <a:lnTo>
                      <a:pt x="969" y="107"/>
                    </a:lnTo>
                    <a:lnTo>
                      <a:pt x="985" y="105"/>
                    </a:lnTo>
                    <a:lnTo>
                      <a:pt x="990" y="117"/>
                    </a:lnTo>
                    <a:lnTo>
                      <a:pt x="996" y="118"/>
                    </a:lnTo>
                    <a:lnTo>
                      <a:pt x="997" y="124"/>
                    </a:lnTo>
                    <a:lnTo>
                      <a:pt x="1007" y="124"/>
                    </a:lnTo>
                    <a:lnTo>
                      <a:pt x="1009" y="119"/>
                    </a:lnTo>
                    <a:lnTo>
                      <a:pt x="1017" y="121"/>
                    </a:lnTo>
                    <a:lnTo>
                      <a:pt x="1016" y="129"/>
                    </a:lnTo>
                    <a:lnTo>
                      <a:pt x="1020" y="134"/>
                    </a:lnTo>
                    <a:lnTo>
                      <a:pt x="1032" y="138"/>
                    </a:lnTo>
                    <a:lnTo>
                      <a:pt x="1036" y="150"/>
                    </a:lnTo>
                    <a:lnTo>
                      <a:pt x="1040" y="155"/>
                    </a:lnTo>
                    <a:lnTo>
                      <a:pt x="1040" y="163"/>
                    </a:lnTo>
                    <a:lnTo>
                      <a:pt x="1044" y="166"/>
                    </a:lnTo>
                    <a:lnTo>
                      <a:pt x="1041" y="171"/>
                    </a:lnTo>
                    <a:lnTo>
                      <a:pt x="1046" y="181"/>
                    </a:lnTo>
                    <a:lnTo>
                      <a:pt x="1059" y="201"/>
                    </a:lnTo>
                    <a:lnTo>
                      <a:pt x="1067" y="203"/>
                    </a:lnTo>
                    <a:lnTo>
                      <a:pt x="1070" y="216"/>
                    </a:lnTo>
                    <a:lnTo>
                      <a:pt x="1076" y="225"/>
                    </a:lnTo>
                    <a:lnTo>
                      <a:pt x="1074" y="238"/>
                    </a:lnTo>
                    <a:lnTo>
                      <a:pt x="1078" y="240"/>
                    </a:lnTo>
                    <a:lnTo>
                      <a:pt x="1072" y="256"/>
                    </a:lnTo>
                    <a:lnTo>
                      <a:pt x="1067" y="261"/>
                    </a:lnTo>
                    <a:lnTo>
                      <a:pt x="1074" y="279"/>
                    </a:lnTo>
                    <a:lnTo>
                      <a:pt x="1075" y="287"/>
                    </a:lnTo>
                    <a:lnTo>
                      <a:pt x="1064" y="299"/>
                    </a:lnTo>
                    <a:lnTo>
                      <a:pt x="1056" y="313"/>
                    </a:lnTo>
                    <a:lnTo>
                      <a:pt x="1053" y="335"/>
                    </a:lnTo>
                    <a:lnTo>
                      <a:pt x="1059" y="339"/>
                    </a:lnTo>
                    <a:lnTo>
                      <a:pt x="1061" y="351"/>
                    </a:lnTo>
                    <a:lnTo>
                      <a:pt x="1067" y="355"/>
                    </a:lnTo>
                    <a:lnTo>
                      <a:pt x="1067" y="360"/>
                    </a:lnTo>
                    <a:lnTo>
                      <a:pt x="1081" y="358"/>
                    </a:lnTo>
                    <a:lnTo>
                      <a:pt x="1088" y="365"/>
                    </a:lnTo>
                    <a:lnTo>
                      <a:pt x="1096" y="367"/>
                    </a:lnTo>
                    <a:lnTo>
                      <a:pt x="1101" y="364"/>
                    </a:lnTo>
                    <a:lnTo>
                      <a:pt x="1108" y="370"/>
                    </a:lnTo>
                    <a:lnTo>
                      <a:pt x="1141" y="370"/>
                    </a:lnTo>
                    <a:lnTo>
                      <a:pt x="1150" y="376"/>
                    </a:lnTo>
                    <a:lnTo>
                      <a:pt x="1154" y="374"/>
                    </a:lnTo>
                    <a:lnTo>
                      <a:pt x="1165" y="377"/>
                    </a:lnTo>
                    <a:lnTo>
                      <a:pt x="1183" y="372"/>
                    </a:lnTo>
                    <a:lnTo>
                      <a:pt x="1192" y="376"/>
                    </a:lnTo>
                    <a:lnTo>
                      <a:pt x="1207" y="376"/>
                    </a:lnTo>
                    <a:lnTo>
                      <a:pt x="1223" y="381"/>
                    </a:lnTo>
                    <a:lnTo>
                      <a:pt x="1228" y="380"/>
                    </a:lnTo>
                    <a:lnTo>
                      <a:pt x="1240" y="386"/>
                    </a:lnTo>
                    <a:lnTo>
                      <a:pt x="1241" y="389"/>
                    </a:lnTo>
                    <a:lnTo>
                      <a:pt x="1271" y="406"/>
                    </a:lnTo>
                    <a:lnTo>
                      <a:pt x="1278" y="413"/>
                    </a:lnTo>
                    <a:lnTo>
                      <a:pt x="1280" y="419"/>
                    </a:lnTo>
                    <a:lnTo>
                      <a:pt x="1287" y="420"/>
                    </a:lnTo>
                    <a:lnTo>
                      <a:pt x="1295" y="425"/>
                    </a:lnTo>
                    <a:lnTo>
                      <a:pt x="1302" y="434"/>
                    </a:lnTo>
                    <a:lnTo>
                      <a:pt x="1316" y="438"/>
                    </a:lnTo>
                    <a:lnTo>
                      <a:pt x="1319" y="442"/>
                    </a:lnTo>
                    <a:lnTo>
                      <a:pt x="1345" y="438"/>
                    </a:lnTo>
                    <a:lnTo>
                      <a:pt x="1339" y="461"/>
                    </a:lnTo>
                    <a:lnTo>
                      <a:pt x="1352" y="463"/>
                    </a:lnTo>
                    <a:lnTo>
                      <a:pt x="1358" y="476"/>
                    </a:lnTo>
                    <a:lnTo>
                      <a:pt x="1365" y="498"/>
                    </a:lnTo>
                    <a:lnTo>
                      <a:pt x="1372" y="513"/>
                    </a:lnTo>
                    <a:lnTo>
                      <a:pt x="1374" y="524"/>
                    </a:lnTo>
                    <a:lnTo>
                      <a:pt x="1376" y="529"/>
                    </a:lnTo>
                    <a:lnTo>
                      <a:pt x="1403" y="557"/>
                    </a:lnTo>
                    <a:lnTo>
                      <a:pt x="1404" y="571"/>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69" name="Freeform 45"/>
              <p:cNvSpPr>
                <a:spLocks/>
              </p:cNvSpPr>
              <p:nvPr/>
            </p:nvSpPr>
            <p:spPr bwMode="auto">
              <a:xfrm>
                <a:off x="4348502" y="4739929"/>
                <a:ext cx="1242075" cy="1286352"/>
              </a:xfrm>
              <a:custGeom>
                <a:avLst/>
                <a:gdLst>
                  <a:gd name="T0" fmla="*/ 448 w 533"/>
                  <a:gd name="T1" fmla="*/ 133 h 552"/>
                  <a:gd name="T2" fmla="*/ 399 w 533"/>
                  <a:gd name="T3" fmla="*/ 131 h 552"/>
                  <a:gd name="T4" fmla="*/ 374 w 533"/>
                  <a:gd name="T5" fmla="*/ 153 h 552"/>
                  <a:gd name="T6" fmla="*/ 406 w 533"/>
                  <a:gd name="T7" fmla="*/ 181 h 552"/>
                  <a:gd name="T8" fmla="*/ 431 w 533"/>
                  <a:gd name="T9" fmla="*/ 218 h 552"/>
                  <a:gd name="T10" fmla="*/ 425 w 533"/>
                  <a:gd name="T11" fmla="*/ 259 h 552"/>
                  <a:gd name="T12" fmla="*/ 442 w 533"/>
                  <a:gd name="T13" fmla="*/ 294 h 552"/>
                  <a:gd name="T14" fmla="*/ 444 w 533"/>
                  <a:gd name="T15" fmla="*/ 330 h 552"/>
                  <a:gd name="T16" fmla="*/ 476 w 533"/>
                  <a:gd name="T17" fmla="*/ 356 h 552"/>
                  <a:gd name="T18" fmla="*/ 506 w 533"/>
                  <a:gd name="T19" fmla="*/ 356 h 552"/>
                  <a:gd name="T20" fmla="*/ 531 w 533"/>
                  <a:gd name="T21" fmla="*/ 380 h 552"/>
                  <a:gd name="T22" fmla="*/ 502 w 533"/>
                  <a:gd name="T23" fmla="*/ 404 h 552"/>
                  <a:gd name="T24" fmla="*/ 474 w 533"/>
                  <a:gd name="T25" fmla="*/ 411 h 552"/>
                  <a:gd name="T26" fmla="*/ 420 w 533"/>
                  <a:gd name="T27" fmla="*/ 449 h 552"/>
                  <a:gd name="T28" fmla="*/ 387 w 533"/>
                  <a:gd name="T29" fmla="*/ 454 h 552"/>
                  <a:gd name="T30" fmla="*/ 354 w 533"/>
                  <a:gd name="T31" fmla="*/ 450 h 552"/>
                  <a:gd name="T32" fmla="*/ 318 w 533"/>
                  <a:gd name="T33" fmla="*/ 448 h 552"/>
                  <a:gd name="T34" fmla="*/ 269 w 533"/>
                  <a:gd name="T35" fmla="*/ 466 h 552"/>
                  <a:gd name="T36" fmla="*/ 249 w 533"/>
                  <a:gd name="T37" fmla="*/ 487 h 552"/>
                  <a:gd name="T38" fmla="*/ 261 w 533"/>
                  <a:gd name="T39" fmla="*/ 527 h 552"/>
                  <a:gd name="T40" fmla="*/ 246 w 533"/>
                  <a:gd name="T41" fmla="*/ 545 h 552"/>
                  <a:gd name="T42" fmla="*/ 225 w 533"/>
                  <a:gd name="T43" fmla="*/ 533 h 552"/>
                  <a:gd name="T44" fmla="*/ 181 w 533"/>
                  <a:gd name="T45" fmla="*/ 531 h 552"/>
                  <a:gd name="T46" fmla="*/ 163 w 533"/>
                  <a:gd name="T47" fmla="*/ 518 h 552"/>
                  <a:gd name="T48" fmla="*/ 144 w 533"/>
                  <a:gd name="T49" fmla="*/ 491 h 552"/>
                  <a:gd name="T50" fmla="*/ 100 w 533"/>
                  <a:gd name="T51" fmla="*/ 485 h 552"/>
                  <a:gd name="T52" fmla="*/ 115 w 533"/>
                  <a:gd name="T53" fmla="*/ 440 h 552"/>
                  <a:gd name="T54" fmla="*/ 110 w 533"/>
                  <a:gd name="T55" fmla="*/ 419 h 552"/>
                  <a:gd name="T56" fmla="*/ 83 w 533"/>
                  <a:gd name="T57" fmla="*/ 396 h 552"/>
                  <a:gd name="T58" fmla="*/ 84 w 533"/>
                  <a:gd name="T59" fmla="*/ 354 h 552"/>
                  <a:gd name="T60" fmla="*/ 23 w 533"/>
                  <a:gd name="T61" fmla="*/ 361 h 552"/>
                  <a:gd name="T62" fmla="*/ 14 w 533"/>
                  <a:gd name="T63" fmla="*/ 344 h 552"/>
                  <a:gd name="T64" fmla="*/ 10 w 533"/>
                  <a:gd name="T65" fmla="*/ 305 h 552"/>
                  <a:gd name="T66" fmla="*/ 37 w 533"/>
                  <a:gd name="T67" fmla="*/ 259 h 552"/>
                  <a:gd name="T68" fmla="*/ 68 w 533"/>
                  <a:gd name="T69" fmla="*/ 239 h 552"/>
                  <a:gd name="T70" fmla="*/ 71 w 533"/>
                  <a:gd name="T71" fmla="*/ 204 h 552"/>
                  <a:gd name="T72" fmla="*/ 71 w 533"/>
                  <a:gd name="T73" fmla="*/ 123 h 552"/>
                  <a:gd name="T74" fmla="*/ 43 w 533"/>
                  <a:gd name="T75" fmla="*/ 109 h 552"/>
                  <a:gd name="T76" fmla="*/ 39 w 533"/>
                  <a:gd name="T77" fmla="*/ 74 h 552"/>
                  <a:gd name="T78" fmla="*/ 67 w 533"/>
                  <a:gd name="T79" fmla="*/ 76 h 552"/>
                  <a:gd name="T80" fmla="*/ 69 w 533"/>
                  <a:gd name="T81" fmla="*/ 22 h 552"/>
                  <a:gd name="T82" fmla="*/ 91 w 533"/>
                  <a:gd name="T83" fmla="*/ 15 h 552"/>
                  <a:gd name="T84" fmla="*/ 109 w 533"/>
                  <a:gd name="T85" fmla="*/ 72 h 552"/>
                  <a:gd name="T86" fmla="*/ 124 w 533"/>
                  <a:gd name="T87" fmla="*/ 39 h 552"/>
                  <a:gd name="T88" fmla="*/ 149 w 533"/>
                  <a:gd name="T89" fmla="*/ 48 h 552"/>
                  <a:gd name="T90" fmla="*/ 157 w 533"/>
                  <a:gd name="T91" fmla="*/ 85 h 552"/>
                  <a:gd name="T92" fmla="*/ 185 w 533"/>
                  <a:gd name="T93" fmla="*/ 101 h 552"/>
                  <a:gd name="T94" fmla="*/ 209 w 533"/>
                  <a:gd name="T95" fmla="*/ 124 h 552"/>
                  <a:gd name="T96" fmla="*/ 236 w 533"/>
                  <a:gd name="T97" fmla="*/ 165 h 552"/>
                  <a:gd name="T98" fmla="*/ 238 w 533"/>
                  <a:gd name="T99" fmla="*/ 188 h 552"/>
                  <a:gd name="T100" fmla="*/ 263 w 533"/>
                  <a:gd name="T101" fmla="*/ 215 h 552"/>
                  <a:gd name="T102" fmla="*/ 299 w 533"/>
                  <a:gd name="T103" fmla="*/ 206 h 552"/>
                  <a:gd name="T104" fmla="*/ 336 w 533"/>
                  <a:gd name="T105" fmla="*/ 202 h 552"/>
                  <a:gd name="T106" fmla="*/ 328 w 533"/>
                  <a:gd name="T107" fmla="*/ 155 h 552"/>
                  <a:gd name="T108" fmla="*/ 367 w 533"/>
                  <a:gd name="T109" fmla="*/ 102 h 552"/>
                  <a:gd name="T110" fmla="*/ 376 w 533"/>
                  <a:gd name="T111" fmla="*/ 69 h 552"/>
                  <a:gd name="T112" fmla="*/ 402 w 533"/>
                  <a:gd name="T113" fmla="*/ 44 h 552"/>
                  <a:gd name="T114" fmla="*/ 422 w 533"/>
                  <a:gd name="T115" fmla="*/ 64 h 552"/>
                  <a:gd name="T116" fmla="*/ 443 w 533"/>
                  <a:gd name="T117" fmla="*/ 95 h 552"/>
                  <a:gd name="T118" fmla="*/ 477 w 533"/>
                  <a:gd name="T119" fmla="*/ 9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3" h="552">
                    <a:moveTo>
                      <a:pt x="478" y="108"/>
                    </a:moveTo>
                    <a:lnTo>
                      <a:pt x="478" y="115"/>
                    </a:lnTo>
                    <a:lnTo>
                      <a:pt x="475" y="118"/>
                    </a:lnTo>
                    <a:lnTo>
                      <a:pt x="474" y="127"/>
                    </a:lnTo>
                    <a:lnTo>
                      <a:pt x="464" y="128"/>
                    </a:lnTo>
                    <a:lnTo>
                      <a:pt x="451" y="137"/>
                    </a:lnTo>
                    <a:lnTo>
                      <a:pt x="448" y="133"/>
                    </a:lnTo>
                    <a:lnTo>
                      <a:pt x="436" y="135"/>
                    </a:lnTo>
                    <a:lnTo>
                      <a:pt x="431" y="134"/>
                    </a:lnTo>
                    <a:lnTo>
                      <a:pt x="430" y="129"/>
                    </a:lnTo>
                    <a:lnTo>
                      <a:pt x="419" y="125"/>
                    </a:lnTo>
                    <a:lnTo>
                      <a:pt x="414" y="135"/>
                    </a:lnTo>
                    <a:lnTo>
                      <a:pt x="409" y="138"/>
                    </a:lnTo>
                    <a:lnTo>
                      <a:pt x="399" y="131"/>
                    </a:lnTo>
                    <a:lnTo>
                      <a:pt x="399" y="127"/>
                    </a:lnTo>
                    <a:lnTo>
                      <a:pt x="394" y="126"/>
                    </a:lnTo>
                    <a:lnTo>
                      <a:pt x="387" y="139"/>
                    </a:lnTo>
                    <a:lnTo>
                      <a:pt x="383" y="142"/>
                    </a:lnTo>
                    <a:lnTo>
                      <a:pt x="380" y="147"/>
                    </a:lnTo>
                    <a:lnTo>
                      <a:pt x="376" y="149"/>
                    </a:lnTo>
                    <a:lnTo>
                      <a:pt x="374" y="153"/>
                    </a:lnTo>
                    <a:lnTo>
                      <a:pt x="380" y="153"/>
                    </a:lnTo>
                    <a:lnTo>
                      <a:pt x="384" y="165"/>
                    </a:lnTo>
                    <a:lnTo>
                      <a:pt x="380" y="170"/>
                    </a:lnTo>
                    <a:lnTo>
                      <a:pt x="382" y="182"/>
                    </a:lnTo>
                    <a:lnTo>
                      <a:pt x="387" y="189"/>
                    </a:lnTo>
                    <a:lnTo>
                      <a:pt x="398" y="190"/>
                    </a:lnTo>
                    <a:lnTo>
                      <a:pt x="406" y="181"/>
                    </a:lnTo>
                    <a:lnTo>
                      <a:pt x="417" y="183"/>
                    </a:lnTo>
                    <a:lnTo>
                      <a:pt x="424" y="177"/>
                    </a:lnTo>
                    <a:lnTo>
                      <a:pt x="428" y="186"/>
                    </a:lnTo>
                    <a:lnTo>
                      <a:pt x="432" y="185"/>
                    </a:lnTo>
                    <a:lnTo>
                      <a:pt x="440" y="200"/>
                    </a:lnTo>
                    <a:lnTo>
                      <a:pt x="431" y="209"/>
                    </a:lnTo>
                    <a:lnTo>
                      <a:pt x="431" y="218"/>
                    </a:lnTo>
                    <a:lnTo>
                      <a:pt x="426" y="221"/>
                    </a:lnTo>
                    <a:lnTo>
                      <a:pt x="427" y="224"/>
                    </a:lnTo>
                    <a:lnTo>
                      <a:pt x="421" y="244"/>
                    </a:lnTo>
                    <a:lnTo>
                      <a:pt x="418" y="243"/>
                    </a:lnTo>
                    <a:lnTo>
                      <a:pt x="418" y="252"/>
                    </a:lnTo>
                    <a:lnTo>
                      <a:pt x="424" y="254"/>
                    </a:lnTo>
                    <a:lnTo>
                      <a:pt x="425" y="259"/>
                    </a:lnTo>
                    <a:lnTo>
                      <a:pt x="433" y="258"/>
                    </a:lnTo>
                    <a:lnTo>
                      <a:pt x="431" y="266"/>
                    </a:lnTo>
                    <a:lnTo>
                      <a:pt x="437" y="270"/>
                    </a:lnTo>
                    <a:lnTo>
                      <a:pt x="438" y="274"/>
                    </a:lnTo>
                    <a:lnTo>
                      <a:pt x="444" y="279"/>
                    </a:lnTo>
                    <a:lnTo>
                      <a:pt x="439" y="289"/>
                    </a:lnTo>
                    <a:lnTo>
                      <a:pt x="442" y="294"/>
                    </a:lnTo>
                    <a:lnTo>
                      <a:pt x="432" y="306"/>
                    </a:lnTo>
                    <a:lnTo>
                      <a:pt x="431" y="312"/>
                    </a:lnTo>
                    <a:lnTo>
                      <a:pt x="428" y="317"/>
                    </a:lnTo>
                    <a:lnTo>
                      <a:pt x="436" y="336"/>
                    </a:lnTo>
                    <a:lnTo>
                      <a:pt x="441" y="340"/>
                    </a:lnTo>
                    <a:lnTo>
                      <a:pt x="441" y="332"/>
                    </a:lnTo>
                    <a:lnTo>
                      <a:pt x="444" y="330"/>
                    </a:lnTo>
                    <a:lnTo>
                      <a:pt x="458" y="333"/>
                    </a:lnTo>
                    <a:lnTo>
                      <a:pt x="462" y="332"/>
                    </a:lnTo>
                    <a:lnTo>
                      <a:pt x="472" y="339"/>
                    </a:lnTo>
                    <a:lnTo>
                      <a:pt x="471" y="342"/>
                    </a:lnTo>
                    <a:lnTo>
                      <a:pt x="474" y="348"/>
                    </a:lnTo>
                    <a:lnTo>
                      <a:pt x="471" y="350"/>
                    </a:lnTo>
                    <a:lnTo>
                      <a:pt x="476" y="356"/>
                    </a:lnTo>
                    <a:lnTo>
                      <a:pt x="479" y="353"/>
                    </a:lnTo>
                    <a:lnTo>
                      <a:pt x="485" y="359"/>
                    </a:lnTo>
                    <a:lnTo>
                      <a:pt x="490" y="360"/>
                    </a:lnTo>
                    <a:lnTo>
                      <a:pt x="492" y="353"/>
                    </a:lnTo>
                    <a:lnTo>
                      <a:pt x="498" y="352"/>
                    </a:lnTo>
                    <a:lnTo>
                      <a:pt x="501" y="359"/>
                    </a:lnTo>
                    <a:lnTo>
                      <a:pt x="506" y="356"/>
                    </a:lnTo>
                    <a:lnTo>
                      <a:pt x="515" y="358"/>
                    </a:lnTo>
                    <a:lnTo>
                      <a:pt x="516" y="353"/>
                    </a:lnTo>
                    <a:lnTo>
                      <a:pt x="521" y="352"/>
                    </a:lnTo>
                    <a:lnTo>
                      <a:pt x="527" y="360"/>
                    </a:lnTo>
                    <a:lnTo>
                      <a:pt x="533" y="373"/>
                    </a:lnTo>
                    <a:lnTo>
                      <a:pt x="530" y="375"/>
                    </a:lnTo>
                    <a:lnTo>
                      <a:pt x="531" y="380"/>
                    </a:lnTo>
                    <a:lnTo>
                      <a:pt x="528" y="388"/>
                    </a:lnTo>
                    <a:lnTo>
                      <a:pt x="530" y="390"/>
                    </a:lnTo>
                    <a:lnTo>
                      <a:pt x="522" y="398"/>
                    </a:lnTo>
                    <a:lnTo>
                      <a:pt x="520" y="396"/>
                    </a:lnTo>
                    <a:lnTo>
                      <a:pt x="512" y="393"/>
                    </a:lnTo>
                    <a:lnTo>
                      <a:pt x="506" y="398"/>
                    </a:lnTo>
                    <a:lnTo>
                      <a:pt x="502" y="404"/>
                    </a:lnTo>
                    <a:lnTo>
                      <a:pt x="496" y="408"/>
                    </a:lnTo>
                    <a:lnTo>
                      <a:pt x="492" y="413"/>
                    </a:lnTo>
                    <a:lnTo>
                      <a:pt x="493" y="416"/>
                    </a:lnTo>
                    <a:lnTo>
                      <a:pt x="487" y="409"/>
                    </a:lnTo>
                    <a:lnTo>
                      <a:pt x="485" y="409"/>
                    </a:lnTo>
                    <a:lnTo>
                      <a:pt x="478" y="403"/>
                    </a:lnTo>
                    <a:lnTo>
                      <a:pt x="474" y="411"/>
                    </a:lnTo>
                    <a:lnTo>
                      <a:pt x="465" y="411"/>
                    </a:lnTo>
                    <a:lnTo>
                      <a:pt x="452" y="417"/>
                    </a:lnTo>
                    <a:lnTo>
                      <a:pt x="448" y="421"/>
                    </a:lnTo>
                    <a:lnTo>
                      <a:pt x="451" y="430"/>
                    </a:lnTo>
                    <a:lnTo>
                      <a:pt x="444" y="440"/>
                    </a:lnTo>
                    <a:lnTo>
                      <a:pt x="434" y="439"/>
                    </a:lnTo>
                    <a:lnTo>
                      <a:pt x="420" y="449"/>
                    </a:lnTo>
                    <a:lnTo>
                      <a:pt x="415" y="446"/>
                    </a:lnTo>
                    <a:lnTo>
                      <a:pt x="414" y="439"/>
                    </a:lnTo>
                    <a:lnTo>
                      <a:pt x="405" y="441"/>
                    </a:lnTo>
                    <a:lnTo>
                      <a:pt x="401" y="447"/>
                    </a:lnTo>
                    <a:lnTo>
                      <a:pt x="399" y="460"/>
                    </a:lnTo>
                    <a:lnTo>
                      <a:pt x="396" y="462"/>
                    </a:lnTo>
                    <a:lnTo>
                      <a:pt x="387" y="454"/>
                    </a:lnTo>
                    <a:lnTo>
                      <a:pt x="377" y="443"/>
                    </a:lnTo>
                    <a:lnTo>
                      <a:pt x="372" y="448"/>
                    </a:lnTo>
                    <a:lnTo>
                      <a:pt x="370" y="455"/>
                    </a:lnTo>
                    <a:lnTo>
                      <a:pt x="365" y="452"/>
                    </a:lnTo>
                    <a:lnTo>
                      <a:pt x="364" y="445"/>
                    </a:lnTo>
                    <a:lnTo>
                      <a:pt x="357" y="441"/>
                    </a:lnTo>
                    <a:lnTo>
                      <a:pt x="354" y="450"/>
                    </a:lnTo>
                    <a:lnTo>
                      <a:pt x="348" y="452"/>
                    </a:lnTo>
                    <a:lnTo>
                      <a:pt x="348" y="458"/>
                    </a:lnTo>
                    <a:lnTo>
                      <a:pt x="341" y="461"/>
                    </a:lnTo>
                    <a:lnTo>
                      <a:pt x="341" y="465"/>
                    </a:lnTo>
                    <a:lnTo>
                      <a:pt x="332" y="463"/>
                    </a:lnTo>
                    <a:lnTo>
                      <a:pt x="326" y="453"/>
                    </a:lnTo>
                    <a:lnTo>
                      <a:pt x="318" y="448"/>
                    </a:lnTo>
                    <a:lnTo>
                      <a:pt x="307" y="443"/>
                    </a:lnTo>
                    <a:lnTo>
                      <a:pt x="298" y="450"/>
                    </a:lnTo>
                    <a:lnTo>
                      <a:pt x="300" y="453"/>
                    </a:lnTo>
                    <a:lnTo>
                      <a:pt x="291" y="465"/>
                    </a:lnTo>
                    <a:lnTo>
                      <a:pt x="292" y="467"/>
                    </a:lnTo>
                    <a:lnTo>
                      <a:pt x="278" y="465"/>
                    </a:lnTo>
                    <a:lnTo>
                      <a:pt x="269" y="466"/>
                    </a:lnTo>
                    <a:lnTo>
                      <a:pt x="266" y="469"/>
                    </a:lnTo>
                    <a:lnTo>
                      <a:pt x="260" y="461"/>
                    </a:lnTo>
                    <a:lnTo>
                      <a:pt x="255" y="463"/>
                    </a:lnTo>
                    <a:lnTo>
                      <a:pt x="252" y="476"/>
                    </a:lnTo>
                    <a:lnTo>
                      <a:pt x="247" y="480"/>
                    </a:lnTo>
                    <a:lnTo>
                      <a:pt x="250" y="485"/>
                    </a:lnTo>
                    <a:lnTo>
                      <a:pt x="249" y="487"/>
                    </a:lnTo>
                    <a:lnTo>
                      <a:pt x="252" y="495"/>
                    </a:lnTo>
                    <a:lnTo>
                      <a:pt x="251" y="497"/>
                    </a:lnTo>
                    <a:lnTo>
                      <a:pt x="257" y="500"/>
                    </a:lnTo>
                    <a:lnTo>
                      <a:pt x="261" y="506"/>
                    </a:lnTo>
                    <a:lnTo>
                      <a:pt x="259" y="513"/>
                    </a:lnTo>
                    <a:lnTo>
                      <a:pt x="261" y="519"/>
                    </a:lnTo>
                    <a:lnTo>
                      <a:pt x="261" y="527"/>
                    </a:lnTo>
                    <a:lnTo>
                      <a:pt x="259" y="529"/>
                    </a:lnTo>
                    <a:lnTo>
                      <a:pt x="259" y="541"/>
                    </a:lnTo>
                    <a:lnTo>
                      <a:pt x="265" y="545"/>
                    </a:lnTo>
                    <a:lnTo>
                      <a:pt x="260" y="552"/>
                    </a:lnTo>
                    <a:lnTo>
                      <a:pt x="257" y="552"/>
                    </a:lnTo>
                    <a:lnTo>
                      <a:pt x="250" y="546"/>
                    </a:lnTo>
                    <a:lnTo>
                      <a:pt x="246" y="545"/>
                    </a:lnTo>
                    <a:lnTo>
                      <a:pt x="237" y="546"/>
                    </a:lnTo>
                    <a:lnTo>
                      <a:pt x="231" y="550"/>
                    </a:lnTo>
                    <a:lnTo>
                      <a:pt x="227" y="546"/>
                    </a:lnTo>
                    <a:lnTo>
                      <a:pt x="229" y="541"/>
                    </a:lnTo>
                    <a:lnTo>
                      <a:pt x="225" y="539"/>
                    </a:lnTo>
                    <a:lnTo>
                      <a:pt x="222" y="534"/>
                    </a:lnTo>
                    <a:lnTo>
                      <a:pt x="225" y="533"/>
                    </a:lnTo>
                    <a:lnTo>
                      <a:pt x="226" y="524"/>
                    </a:lnTo>
                    <a:lnTo>
                      <a:pt x="219" y="510"/>
                    </a:lnTo>
                    <a:lnTo>
                      <a:pt x="214" y="515"/>
                    </a:lnTo>
                    <a:lnTo>
                      <a:pt x="207" y="516"/>
                    </a:lnTo>
                    <a:lnTo>
                      <a:pt x="197" y="527"/>
                    </a:lnTo>
                    <a:lnTo>
                      <a:pt x="187" y="531"/>
                    </a:lnTo>
                    <a:lnTo>
                      <a:pt x="181" y="531"/>
                    </a:lnTo>
                    <a:lnTo>
                      <a:pt x="179" y="526"/>
                    </a:lnTo>
                    <a:lnTo>
                      <a:pt x="174" y="526"/>
                    </a:lnTo>
                    <a:lnTo>
                      <a:pt x="166" y="530"/>
                    </a:lnTo>
                    <a:lnTo>
                      <a:pt x="165" y="528"/>
                    </a:lnTo>
                    <a:lnTo>
                      <a:pt x="160" y="528"/>
                    </a:lnTo>
                    <a:lnTo>
                      <a:pt x="159" y="523"/>
                    </a:lnTo>
                    <a:lnTo>
                      <a:pt x="163" y="518"/>
                    </a:lnTo>
                    <a:lnTo>
                      <a:pt x="158" y="515"/>
                    </a:lnTo>
                    <a:lnTo>
                      <a:pt x="155" y="517"/>
                    </a:lnTo>
                    <a:lnTo>
                      <a:pt x="151" y="514"/>
                    </a:lnTo>
                    <a:lnTo>
                      <a:pt x="148" y="504"/>
                    </a:lnTo>
                    <a:lnTo>
                      <a:pt x="152" y="497"/>
                    </a:lnTo>
                    <a:lnTo>
                      <a:pt x="150" y="491"/>
                    </a:lnTo>
                    <a:lnTo>
                      <a:pt x="144" y="491"/>
                    </a:lnTo>
                    <a:lnTo>
                      <a:pt x="144" y="493"/>
                    </a:lnTo>
                    <a:lnTo>
                      <a:pt x="130" y="488"/>
                    </a:lnTo>
                    <a:lnTo>
                      <a:pt x="122" y="489"/>
                    </a:lnTo>
                    <a:lnTo>
                      <a:pt x="120" y="487"/>
                    </a:lnTo>
                    <a:lnTo>
                      <a:pt x="112" y="489"/>
                    </a:lnTo>
                    <a:lnTo>
                      <a:pt x="103" y="487"/>
                    </a:lnTo>
                    <a:lnTo>
                      <a:pt x="100" y="485"/>
                    </a:lnTo>
                    <a:lnTo>
                      <a:pt x="105" y="478"/>
                    </a:lnTo>
                    <a:lnTo>
                      <a:pt x="107" y="472"/>
                    </a:lnTo>
                    <a:lnTo>
                      <a:pt x="106" y="469"/>
                    </a:lnTo>
                    <a:lnTo>
                      <a:pt x="114" y="463"/>
                    </a:lnTo>
                    <a:lnTo>
                      <a:pt x="114" y="457"/>
                    </a:lnTo>
                    <a:lnTo>
                      <a:pt x="111" y="448"/>
                    </a:lnTo>
                    <a:lnTo>
                      <a:pt x="115" y="440"/>
                    </a:lnTo>
                    <a:lnTo>
                      <a:pt x="118" y="438"/>
                    </a:lnTo>
                    <a:lnTo>
                      <a:pt x="118" y="433"/>
                    </a:lnTo>
                    <a:lnTo>
                      <a:pt x="123" y="435"/>
                    </a:lnTo>
                    <a:lnTo>
                      <a:pt x="125" y="433"/>
                    </a:lnTo>
                    <a:lnTo>
                      <a:pt x="122" y="428"/>
                    </a:lnTo>
                    <a:lnTo>
                      <a:pt x="123" y="424"/>
                    </a:lnTo>
                    <a:lnTo>
                      <a:pt x="110" y="419"/>
                    </a:lnTo>
                    <a:lnTo>
                      <a:pt x="106" y="423"/>
                    </a:lnTo>
                    <a:lnTo>
                      <a:pt x="103" y="421"/>
                    </a:lnTo>
                    <a:lnTo>
                      <a:pt x="97" y="423"/>
                    </a:lnTo>
                    <a:lnTo>
                      <a:pt x="94" y="418"/>
                    </a:lnTo>
                    <a:lnTo>
                      <a:pt x="83" y="417"/>
                    </a:lnTo>
                    <a:lnTo>
                      <a:pt x="86" y="408"/>
                    </a:lnTo>
                    <a:lnTo>
                      <a:pt x="83" y="396"/>
                    </a:lnTo>
                    <a:lnTo>
                      <a:pt x="80" y="397"/>
                    </a:lnTo>
                    <a:lnTo>
                      <a:pt x="78" y="392"/>
                    </a:lnTo>
                    <a:lnTo>
                      <a:pt x="83" y="389"/>
                    </a:lnTo>
                    <a:lnTo>
                      <a:pt x="77" y="376"/>
                    </a:lnTo>
                    <a:lnTo>
                      <a:pt x="72" y="376"/>
                    </a:lnTo>
                    <a:lnTo>
                      <a:pt x="74" y="363"/>
                    </a:lnTo>
                    <a:lnTo>
                      <a:pt x="84" y="354"/>
                    </a:lnTo>
                    <a:lnTo>
                      <a:pt x="73" y="353"/>
                    </a:lnTo>
                    <a:lnTo>
                      <a:pt x="66" y="356"/>
                    </a:lnTo>
                    <a:lnTo>
                      <a:pt x="63" y="353"/>
                    </a:lnTo>
                    <a:lnTo>
                      <a:pt x="50" y="354"/>
                    </a:lnTo>
                    <a:lnTo>
                      <a:pt x="42" y="354"/>
                    </a:lnTo>
                    <a:lnTo>
                      <a:pt x="32" y="356"/>
                    </a:lnTo>
                    <a:lnTo>
                      <a:pt x="23" y="361"/>
                    </a:lnTo>
                    <a:lnTo>
                      <a:pt x="8" y="372"/>
                    </a:lnTo>
                    <a:lnTo>
                      <a:pt x="0" y="366"/>
                    </a:lnTo>
                    <a:lnTo>
                      <a:pt x="6" y="361"/>
                    </a:lnTo>
                    <a:lnTo>
                      <a:pt x="6" y="358"/>
                    </a:lnTo>
                    <a:lnTo>
                      <a:pt x="14" y="350"/>
                    </a:lnTo>
                    <a:lnTo>
                      <a:pt x="12" y="346"/>
                    </a:lnTo>
                    <a:lnTo>
                      <a:pt x="14" y="344"/>
                    </a:lnTo>
                    <a:lnTo>
                      <a:pt x="8" y="341"/>
                    </a:lnTo>
                    <a:lnTo>
                      <a:pt x="11" y="338"/>
                    </a:lnTo>
                    <a:lnTo>
                      <a:pt x="9" y="331"/>
                    </a:lnTo>
                    <a:lnTo>
                      <a:pt x="3" y="332"/>
                    </a:lnTo>
                    <a:lnTo>
                      <a:pt x="1" y="329"/>
                    </a:lnTo>
                    <a:lnTo>
                      <a:pt x="3" y="309"/>
                    </a:lnTo>
                    <a:lnTo>
                      <a:pt x="10" y="305"/>
                    </a:lnTo>
                    <a:lnTo>
                      <a:pt x="13" y="289"/>
                    </a:lnTo>
                    <a:lnTo>
                      <a:pt x="19" y="276"/>
                    </a:lnTo>
                    <a:lnTo>
                      <a:pt x="26" y="279"/>
                    </a:lnTo>
                    <a:lnTo>
                      <a:pt x="30" y="273"/>
                    </a:lnTo>
                    <a:lnTo>
                      <a:pt x="33" y="273"/>
                    </a:lnTo>
                    <a:lnTo>
                      <a:pt x="39" y="263"/>
                    </a:lnTo>
                    <a:lnTo>
                      <a:pt x="37" y="259"/>
                    </a:lnTo>
                    <a:lnTo>
                      <a:pt x="44" y="252"/>
                    </a:lnTo>
                    <a:lnTo>
                      <a:pt x="48" y="257"/>
                    </a:lnTo>
                    <a:lnTo>
                      <a:pt x="54" y="253"/>
                    </a:lnTo>
                    <a:lnTo>
                      <a:pt x="57" y="247"/>
                    </a:lnTo>
                    <a:lnTo>
                      <a:pt x="58" y="240"/>
                    </a:lnTo>
                    <a:lnTo>
                      <a:pt x="61" y="237"/>
                    </a:lnTo>
                    <a:lnTo>
                      <a:pt x="68" y="239"/>
                    </a:lnTo>
                    <a:lnTo>
                      <a:pt x="72" y="235"/>
                    </a:lnTo>
                    <a:lnTo>
                      <a:pt x="71" y="230"/>
                    </a:lnTo>
                    <a:lnTo>
                      <a:pt x="67" y="228"/>
                    </a:lnTo>
                    <a:lnTo>
                      <a:pt x="65" y="217"/>
                    </a:lnTo>
                    <a:lnTo>
                      <a:pt x="68" y="215"/>
                    </a:lnTo>
                    <a:lnTo>
                      <a:pt x="73" y="216"/>
                    </a:lnTo>
                    <a:lnTo>
                      <a:pt x="71" y="204"/>
                    </a:lnTo>
                    <a:lnTo>
                      <a:pt x="74" y="202"/>
                    </a:lnTo>
                    <a:lnTo>
                      <a:pt x="77" y="183"/>
                    </a:lnTo>
                    <a:lnTo>
                      <a:pt x="74" y="178"/>
                    </a:lnTo>
                    <a:lnTo>
                      <a:pt x="75" y="165"/>
                    </a:lnTo>
                    <a:lnTo>
                      <a:pt x="72" y="142"/>
                    </a:lnTo>
                    <a:lnTo>
                      <a:pt x="74" y="135"/>
                    </a:lnTo>
                    <a:lnTo>
                      <a:pt x="71" y="123"/>
                    </a:lnTo>
                    <a:lnTo>
                      <a:pt x="72" y="118"/>
                    </a:lnTo>
                    <a:lnTo>
                      <a:pt x="65" y="117"/>
                    </a:lnTo>
                    <a:lnTo>
                      <a:pt x="56" y="111"/>
                    </a:lnTo>
                    <a:lnTo>
                      <a:pt x="55" y="118"/>
                    </a:lnTo>
                    <a:lnTo>
                      <a:pt x="48" y="121"/>
                    </a:lnTo>
                    <a:lnTo>
                      <a:pt x="47" y="113"/>
                    </a:lnTo>
                    <a:lnTo>
                      <a:pt x="43" y="109"/>
                    </a:lnTo>
                    <a:lnTo>
                      <a:pt x="43" y="101"/>
                    </a:lnTo>
                    <a:lnTo>
                      <a:pt x="40" y="99"/>
                    </a:lnTo>
                    <a:lnTo>
                      <a:pt x="40" y="92"/>
                    </a:lnTo>
                    <a:lnTo>
                      <a:pt x="37" y="89"/>
                    </a:lnTo>
                    <a:lnTo>
                      <a:pt x="39" y="81"/>
                    </a:lnTo>
                    <a:lnTo>
                      <a:pt x="38" y="77"/>
                    </a:lnTo>
                    <a:lnTo>
                      <a:pt x="39" y="74"/>
                    </a:lnTo>
                    <a:lnTo>
                      <a:pt x="45" y="71"/>
                    </a:lnTo>
                    <a:lnTo>
                      <a:pt x="41" y="63"/>
                    </a:lnTo>
                    <a:lnTo>
                      <a:pt x="47" y="61"/>
                    </a:lnTo>
                    <a:lnTo>
                      <a:pt x="52" y="70"/>
                    </a:lnTo>
                    <a:lnTo>
                      <a:pt x="53" y="80"/>
                    </a:lnTo>
                    <a:lnTo>
                      <a:pt x="64" y="75"/>
                    </a:lnTo>
                    <a:lnTo>
                      <a:pt x="67" y="76"/>
                    </a:lnTo>
                    <a:lnTo>
                      <a:pt x="73" y="71"/>
                    </a:lnTo>
                    <a:lnTo>
                      <a:pt x="75" y="64"/>
                    </a:lnTo>
                    <a:lnTo>
                      <a:pt x="71" y="55"/>
                    </a:lnTo>
                    <a:lnTo>
                      <a:pt x="68" y="53"/>
                    </a:lnTo>
                    <a:lnTo>
                      <a:pt x="66" y="41"/>
                    </a:lnTo>
                    <a:lnTo>
                      <a:pt x="71" y="36"/>
                    </a:lnTo>
                    <a:lnTo>
                      <a:pt x="69" y="22"/>
                    </a:lnTo>
                    <a:lnTo>
                      <a:pt x="75" y="17"/>
                    </a:lnTo>
                    <a:lnTo>
                      <a:pt x="79" y="21"/>
                    </a:lnTo>
                    <a:lnTo>
                      <a:pt x="81" y="31"/>
                    </a:lnTo>
                    <a:lnTo>
                      <a:pt x="89" y="29"/>
                    </a:lnTo>
                    <a:lnTo>
                      <a:pt x="85" y="24"/>
                    </a:lnTo>
                    <a:lnTo>
                      <a:pt x="85" y="19"/>
                    </a:lnTo>
                    <a:lnTo>
                      <a:pt x="91" y="15"/>
                    </a:lnTo>
                    <a:lnTo>
                      <a:pt x="88" y="7"/>
                    </a:lnTo>
                    <a:lnTo>
                      <a:pt x="97" y="0"/>
                    </a:lnTo>
                    <a:lnTo>
                      <a:pt x="98" y="39"/>
                    </a:lnTo>
                    <a:lnTo>
                      <a:pt x="102" y="47"/>
                    </a:lnTo>
                    <a:lnTo>
                      <a:pt x="101" y="59"/>
                    </a:lnTo>
                    <a:lnTo>
                      <a:pt x="108" y="68"/>
                    </a:lnTo>
                    <a:lnTo>
                      <a:pt x="109" y="72"/>
                    </a:lnTo>
                    <a:lnTo>
                      <a:pt x="114" y="75"/>
                    </a:lnTo>
                    <a:lnTo>
                      <a:pt x="116" y="69"/>
                    </a:lnTo>
                    <a:lnTo>
                      <a:pt x="114" y="60"/>
                    </a:lnTo>
                    <a:lnTo>
                      <a:pt x="114" y="49"/>
                    </a:lnTo>
                    <a:lnTo>
                      <a:pt x="118" y="49"/>
                    </a:lnTo>
                    <a:lnTo>
                      <a:pt x="124" y="44"/>
                    </a:lnTo>
                    <a:lnTo>
                      <a:pt x="124" y="39"/>
                    </a:lnTo>
                    <a:lnTo>
                      <a:pt x="128" y="36"/>
                    </a:lnTo>
                    <a:lnTo>
                      <a:pt x="129" y="31"/>
                    </a:lnTo>
                    <a:lnTo>
                      <a:pt x="135" y="29"/>
                    </a:lnTo>
                    <a:lnTo>
                      <a:pt x="135" y="36"/>
                    </a:lnTo>
                    <a:lnTo>
                      <a:pt x="142" y="41"/>
                    </a:lnTo>
                    <a:lnTo>
                      <a:pt x="142" y="45"/>
                    </a:lnTo>
                    <a:lnTo>
                      <a:pt x="149" y="48"/>
                    </a:lnTo>
                    <a:lnTo>
                      <a:pt x="152" y="55"/>
                    </a:lnTo>
                    <a:lnTo>
                      <a:pt x="156" y="57"/>
                    </a:lnTo>
                    <a:lnTo>
                      <a:pt x="156" y="61"/>
                    </a:lnTo>
                    <a:lnTo>
                      <a:pt x="163" y="65"/>
                    </a:lnTo>
                    <a:lnTo>
                      <a:pt x="162" y="72"/>
                    </a:lnTo>
                    <a:lnTo>
                      <a:pt x="154" y="76"/>
                    </a:lnTo>
                    <a:lnTo>
                      <a:pt x="157" y="85"/>
                    </a:lnTo>
                    <a:lnTo>
                      <a:pt x="163" y="91"/>
                    </a:lnTo>
                    <a:lnTo>
                      <a:pt x="163" y="94"/>
                    </a:lnTo>
                    <a:lnTo>
                      <a:pt x="171" y="97"/>
                    </a:lnTo>
                    <a:lnTo>
                      <a:pt x="171" y="107"/>
                    </a:lnTo>
                    <a:lnTo>
                      <a:pt x="175" y="105"/>
                    </a:lnTo>
                    <a:lnTo>
                      <a:pt x="179" y="97"/>
                    </a:lnTo>
                    <a:lnTo>
                      <a:pt x="185" y="101"/>
                    </a:lnTo>
                    <a:lnTo>
                      <a:pt x="194" y="93"/>
                    </a:lnTo>
                    <a:lnTo>
                      <a:pt x="196" y="101"/>
                    </a:lnTo>
                    <a:lnTo>
                      <a:pt x="200" y="109"/>
                    </a:lnTo>
                    <a:lnTo>
                      <a:pt x="204" y="110"/>
                    </a:lnTo>
                    <a:lnTo>
                      <a:pt x="207" y="118"/>
                    </a:lnTo>
                    <a:lnTo>
                      <a:pt x="206" y="124"/>
                    </a:lnTo>
                    <a:lnTo>
                      <a:pt x="209" y="124"/>
                    </a:lnTo>
                    <a:lnTo>
                      <a:pt x="217" y="137"/>
                    </a:lnTo>
                    <a:lnTo>
                      <a:pt x="217" y="143"/>
                    </a:lnTo>
                    <a:lnTo>
                      <a:pt x="224" y="143"/>
                    </a:lnTo>
                    <a:lnTo>
                      <a:pt x="222" y="155"/>
                    </a:lnTo>
                    <a:lnTo>
                      <a:pt x="230" y="160"/>
                    </a:lnTo>
                    <a:lnTo>
                      <a:pt x="230" y="163"/>
                    </a:lnTo>
                    <a:lnTo>
                      <a:pt x="236" y="165"/>
                    </a:lnTo>
                    <a:lnTo>
                      <a:pt x="238" y="168"/>
                    </a:lnTo>
                    <a:lnTo>
                      <a:pt x="235" y="172"/>
                    </a:lnTo>
                    <a:lnTo>
                      <a:pt x="238" y="176"/>
                    </a:lnTo>
                    <a:lnTo>
                      <a:pt x="242" y="174"/>
                    </a:lnTo>
                    <a:lnTo>
                      <a:pt x="242" y="184"/>
                    </a:lnTo>
                    <a:lnTo>
                      <a:pt x="238" y="184"/>
                    </a:lnTo>
                    <a:lnTo>
                      <a:pt x="238" y="188"/>
                    </a:lnTo>
                    <a:lnTo>
                      <a:pt x="245" y="191"/>
                    </a:lnTo>
                    <a:lnTo>
                      <a:pt x="252" y="199"/>
                    </a:lnTo>
                    <a:lnTo>
                      <a:pt x="254" y="202"/>
                    </a:lnTo>
                    <a:lnTo>
                      <a:pt x="249" y="207"/>
                    </a:lnTo>
                    <a:lnTo>
                      <a:pt x="252" y="210"/>
                    </a:lnTo>
                    <a:lnTo>
                      <a:pt x="256" y="209"/>
                    </a:lnTo>
                    <a:lnTo>
                      <a:pt x="263" y="215"/>
                    </a:lnTo>
                    <a:lnTo>
                      <a:pt x="262" y="217"/>
                    </a:lnTo>
                    <a:lnTo>
                      <a:pt x="267" y="222"/>
                    </a:lnTo>
                    <a:lnTo>
                      <a:pt x="270" y="218"/>
                    </a:lnTo>
                    <a:lnTo>
                      <a:pt x="280" y="221"/>
                    </a:lnTo>
                    <a:lnTo>
                      <a:pt x="290" y="211"/>
                    </a:lnTo>
                    <a:lnTo>
                      <a:pt x="297" y="209"/>
                    </a:lnTo>
                    <a:lnTo>
                      <a:pt x="299" y="206"/>
                    </a:lnTo>
                    <a:lnTo>
                      <a:pt x="308" y="202"/>
                    </a:lnTo>
                    <a:lnTo>
                      <a:pt x="314" y="202"/>
                    </a:lnTo>
                    <a:lnTo>
                      <a:pt x="312" y="208"/>
                    </a:lnTo>
                    <a:lnTo>
                      <a:pt x="317" y="211"/>
                    </a:lnTo>
                    <a:lnTo>
                      <a:pt x="321" y="207"/>
                    </a:lnTo>
                    <a:lnTo>
                      <a:pt x="330" y="202"/>
                    </a:lnTo>
                    <a:lnTo>
                      <a:pt x="336" y="202"/>
                    </a:lnTo>
                    <a:lnTo>
                      <a:pt x="336" y="192"/>
                    </a:lnTo>
                    <a:lnTo>
                      <a:pt x="340" y="189"/>
                    </a:lnTo>
                    <a:lnTo>
                      <a:pt x="337" y="185"/>
                    </a:lnTo>
                    <a:lnTo>
                      <a:pt x="338" y="180"/>
                    </a:lnTo>
                    <a:lnTo>
                      <a:pt x="335" y="168"/>
                    </a:lnTo>
                    <a:lnTo>
                      <a:pt x="330" y="163"/>
                    </a:lnTo>
                    <a:lnTo>
                      <a:pt x="328" y="155"/>
                    </a:lnTo>
                    <a:lnTo>
                      <a:pt x="331" y="148"/>
                    </a:lnTo>
                    <a:lnTo>
                      <a:pt x="329" y="136"/>
                    </a:lnTo>
                    <a:lnTo>
                      <a:pt x="333" y="128"/>
                    </a:lnTo>
                    <a:lnTo>
                      <a:pt x="336" y="131"/>
                    </a:lnTo>
                    <a:lnTo>
                      <a:pt x="343" y="129"/>
                    </a:lnTo>
                    <a:lnTo>
                      <a:pt x="350" y="118"/>
                    </a:lnTo>
                    <a:lnTo>
                      <a:pt x="367" y="102"/>
                    </a:lnTo>
                    <a:lnTo>
                      <a:pt x="368" y="93"/>
                    </a:lnTo>
                    <a:lnTo>
                      <a:pt x="370" y="91"/>
                    </a:lnTo>
                    <a:lnTo>
                      <a:pt x="367" y="85"/>
                    </a:lnTo>
                    <a:lnTo>
                      <a:pt x="363" y="85"/>
                    </a:lnTo>
                    <a:lnTo>
                      <a:pt x="365" y="79"/>
                    </a:lnTo>
                    <a:lnTo>
                      <a:pt x="372" y="71"/>
                    </a:lnTo>
                    <a:lnTo>
                      <a:pt x="376" y="69"/>
                    </a:lnTo>
                    <a:lnTo>
                      <a:pt x="384" y="71"/>
                    </a:lnTo>
                    <a:lnTo>
                      <a:pt x="390" y="66"/>
                    </a:lnTo>
                    <a:lnTo>
                      <a:pt x="389" y="60"/>
                    </a:lnTo>
                    <a:lnTo>
                      <a:pt x="385" y="50"/>
                    </a:lnTo>
                    <a:lnTo>
                      <a:pt x="390" y="44"/>
                    </a:lnTo>
                    <a:lnTo>
                      <a:pt x="395" y="46"/>
                    </a:lnTo>
                    <a:lnTo>
                      <a:pt x="402" y="44"/>
                    </a:lnTo>
                    <a:lnTo>
                      <a:pt x="421" y="42"/>
                    </a:lnTo>
                    <a:lnTo>
                      <a:pt x="424" y="44"/>
                    </a:lnTo>
                    <a:lnTo>
                      <a:pt x="420" y="48"/>
                    </a:lnTo>
                    <a:lnTo>
                      <a:pt x="413" y="50"/>
                    </a:lnTo>
                    <a:lnTo>
                      <a:pt x="415" y="63"/>
                    </a:lnTo>
                    <a:lnTo>
                      <a:pt x="417" y="66"/>
                    </a:lnTo>
                    <a:lnTo>
                      <a:pt x="422" y="64"/>
                    </a:lnTo>
                    <a:lnTo>
                      <a:pt x="425" y="68"/>
                    </a:lnTo>
                    <a:lnTo>
                      <a:pt x="426" y="76"/>
                    </a:lnTo>
                    <a:lnTo>
                      <a:pt x="422" y="83"/>
                    </a:lnTo>
                    <a:lnTo>
                      <a:pt x="417" y="85"/>
                    </a:lnTo>
                    <a:lnTo>
                      <a:pt x="429" y="96"/>
                    </a:lnTo>
                    <a:lnTo>
                      <a:pt x="434" y="98"/>
                    </a:lnTo>
                    <a:lnTo>
                      <a:pt x="443" y="95"/>
                    </a:lnTo>
                    <a:lnTo>
                      <a:pt x="452" y="94"/>
                    </a:lnTo>
                    <a:lnTo>
                      <a:pt x="458" y="84"/>
                    </a:lnTo>
                    <a:lnTo>
                      <a:pt x="463" y="81"/>
                    </a:lnTo>
                    <a:lnTo>
                      <a:pt x="470" y="83"/>
                    </a:lnTo>
                    <a:lnTo>
                      <a:pt x="472" y="88"/>
                    </a:lnTo>
                    <a:lnTo>
                      <a:pt x="476" y="88"/>
                    </a:lnTo>
                    <a:lnTo>
                      <a:pt x="477" y="92"/>
                    </a:lnTo>
                    <a:lnTo>
                      <a:pt x="474" y="95"/>
                    </a:lnTo>
                    <a:lnTo>
                      <a:pt x="478" y="108"/>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70" name="Freeform 46"/>
              <p:cNvSpPr>
                <a:spLocks noEditPoints="1"/>
              </p:cNvSpPr>
              <p:nvPr/>
            </p:nvSpPr>
            <p:spPr bwMode="auto">
              <a:xfrm>
                <a:off x="7289400" y="4420671"/>
                <a:ext cx="617542" cy="661819"/>
              </a:xfrm>
              <a:custGeom>
                <a:avLst/>
                <a:gdLst>
                  <a:gd name="T0" fmla="*/ 450 w 651"/>
                  <a:gd name="T1" fmla="*/ 59 h 699"/>
                  <a:gd name="T2" fmla="*/ 482 w 651"/>
                  <a:gd name="T3" fmla="*/ 68 h 699"/>
                  <a:gd name="T4" fmla="*/ 485 w 651"/>
                  <a:gd name="T5" fmla="*/ 138 h 699"/>
                  <a:gd name="T6" fmla="*/ 543 w 651"/>
                  <a:gd name="T7" fmla="*/ 192 h 699"/>
                  <a:gd name="T8" fmla="*/ 587 w 651"/>
                  <a:gd name="T9" fmla="*/ 220 h 699"/>
                  <a:gd name="T10" fmla="*/ 599 w 651"/>
                  <a:gd name="T11" fmla="*/ 247 h 699"/>
                  <a:gd name="T12" fmla="*/ 587 w 651"/>
                  <a:gd name="T13" fmla="*/ 267 h 699"/>
                  <a:gd name="T14" fmla="*/ 596 w 651"/>
                  <a:gd name="T15" fmla="*/ 309 h 699"/>
                  <a:gd name="T16" fmla="*/ 594 w 651"/>
                  <a:gd name="T17" fmla="*/ 369 h 699"/>
                  <a:gd name="T18" fmla="*/ 548 w 651"/>
                  <a:gd name="T19" fmla="*/ 359 h 699"/>
                  <a:gd name="T20" fmla="*/ 552 w 651"/>
                  <a:gd name="T21" fmla="*/ 428 h 699"/>
                  <a:gd name="T22" fmla="*/ 552 w 651"/>
                  <a:gd name="T23" fmla="*/ 481 h 699"/>
                  <a:gd name="T24" fmla="*/ 504 w 651"/>
                  <a:gd name="T25" fmla="*/ 529 h 699"/>
                  <a:gd name="T26" fmla="*/ 464 w 651"/>
                  <a:gd name="T27" fmla="*/ 528 h 699"/>
                  <a:gd name="T28" fmla="*/ 456 w 651"/>
                  <a:gd name="T29" fmla="*/ 569 h 699"/>
                  <a:gd name="T30" fmla="*/ 452 w 651"/>
                  <a:gd name="T31" fmla="*/ 581 h 699"/>
                  <a:gd name="T32" fmla="*/ 393 w 651"/>
                  <a:gd name="T33" fmla="*/ 623 h 699"/>
                  <a:gd name="T34" fmla="*/ 396 w 651"/>
                  <a:gd name="T35" fmla="*/ 663 h 699"/>
                  <a:gd name="T36" fmla="*/ 366 w 651"/>
                  <a:gd name="T37" fmla="*/ 699 h 699"/>
                  <a:gd name="T38" fmla="*/ 349 w 651"/>
                  <a:gd name="T39" fmla="*/ 656 h 699"/>
                  <a:gd name="T40" fmla="*/ 306 w 651"/>
                  <a:gd name="T41" fmla="*/ 663 h 699"/>
                  <a:gd name="T42" fmla="*/ 269 w 651"/>
                  <a:gd name="T43" fmla="*/ 672 h 699"/>
                  <a:gd name="T44" fmla="*/ 241 w 651"/>
                  <a:gd name="T45" fmla="*/ 622 h 699"/>
                  <a:gd name="T46" fmla="*/ 217 w 651"/>
                  <a:gd name="T47" fmla="*/ 631 h 699"/>
                  <a:gd name="T48" fmla="*/ 164 w 651"/>
                  <a:gd name="T49" fmla="*/ 648 h 699"/>
                  <a:gd name="T50" fmla="*/ 132 w 651"/>
                  <a:gd name="T51" fmla="*/ 645 h 699"/>
                  <a:gd name="T52" fmla="*/ 119 w 651"/>
                  <a:gd name="T53" fmla="*/ 573 h 699"/>
                  <a:gd name="T54" fmla="*/ 114 w 651"/>
                  <a:gd name="T55" fmla="*/ 531 h 699"/>
                  <a:gd name="T56" fmla="*/ 104 w 651"/>
                  <a:gd name="T57" fmla="*/ 500 h 699"/>
                  <a:gd name="T58" fmla="*/ 59 w 651"/>
                  <a:gd name="T59" fmla="*/ 502 h 699"/>
                  <a:gd name="T60" fmla="*/ 65 w 651"/>
                  <a:gd name="T61" fmla="*/ 471 h 699"/>
                  <a:gd name="T62" fmla="*/ 49 w 651"/>
                  <a:gd name="T63" fmla="*/ 413 h 699"/>
                  <a:gd name="T64" fmla="*/ 22 w 651"/>
                  <a:gd name="T65" fmla="*/ 383 h 699"/>
                  <a:gd name="T66" fmla="*/ 0 w 651"/>
                  <a:gd name="T67" fmla="*/ 344 h 699"/>
                  <a:gd name="T68" fmla="*/ 26 w 651"/>
                  <a:gd name="T69" fmla="*/ 319 h 699"/>
                  <a:gd name="T70" fmla="*/ 42 w 651"/>
                  <a:gd name="T71" fmla="*/ 294 h 699"/>
                  <a:gd name="T72" fmla="*/ 82 w 651"/>
                  <a:gd name="T73" fmla="*/ 269 h 699"/>
                  <a:gd name="T74" fmla="*/ 108 w 651"/>
                  <a:gd name="T75" fmla="*/ 234 h 699"/>
                  <a:gd name="T76" fmla="*/ 127 w 651"/>
                  <a:gd name="T77" fmla="*/ 150 h 699"/>
                  <a:gd name="T78" fmla="*/ 180 w 651"/>
                  <a:gd name="T79" fmla="*/ 154 h 699"/>
                  <a:gd name="T80" fmla="*/ 182 w 651"/>
                  <a:gd name="T81" fmla="*/ 110 h 699"/>
                  <a:gd name="T82" fmla="*/ 205 w 651"/>
                  <a:gd name="T83" fmla="*/ 85 h 699"/>
                  <a:gd name="T84" fmla="*/ 220 w 651"/>
                  <a:gd name="T85" fmla="*/ 68 h 699"/>
                  <a:gd name="T86" fmla="*/ 241 w 651"/>
                  <a:gd name="T87" fmla="*/ 27 h 699"/>
                  <a:gd name="T88" fmla="*/ 284 w 651"/>
                  <a:gd name="T89" fmla="*/ 0 h 699"/>
                  <a:gd name="T90" fmla="*/ 353 w 651"/>
                  <a:gd name="T91" fmla="*/ 39 h 699"/>
                  <a:gd name="T92" fmla="*/ 404 w 651"/>
                  <a:gd name="T93" fmla="*/ 48 h 699"/>
                  <a:gd name="T94" fmla="*/ 626 w 651"/>
                  <a:gd name="T95" fmla="*/ 144 h 699"/>
                  <a:gd name="T96" fmla="*/ 612 w 651"/>
                  <a:gd name="T97" fmla="*/ 155 h 699"/>
                  <a:gd name="T98" fmla="*/ 617 w 651"/>
                  <a:gd name="T99" fmla="*/ 180 h 699"/>
                  <a:gd name="T100" fmla="*/ 616 w 651"/>
                  <a:gd name="T101" fmla="*/ 205 h 699"/>
                  <a:gd name="T102" fmla="*/ 592 w 651"/>
                  <a:gd name="T103" fmla="*/ 175 h 699"/>
                  <a:gd name="T104" fmla="*/ 574 w 651"/>
                  <a:gd name="T105" fmla="*/ 207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1" h="699">
                    <a:moveTo>
                      <a:pt x="432" y="28"/>
                    </a:moveTo>
                    <a:lnTo>
                      <a:pt x="447" y="30"/>
                    </a:lnTo>
                    <a:lnTo>
                      <a:pt x="450" y="59"/>
                    </a:lnTo>
                    <a:lnTo>
                      <a:pt x="465" y="55"/>
                    </a:lnTo>
                    <a:lnTo>
                      <a:pt x="469" y="69"/>
                    </a:lnTo>
                    <a:lnTo>
                      <a:pt x="482" y="68"/>
                    </a:lnTo>
                    <a:lnTo>
                      <a:pt x="489" y="87"/>
                    </a:lnTo>
                    <a:lnTo>
                      <a:pt x="457" y="107"/>
                    </a:lnTo>
                    <a:lnTo>
                      <a:pt x="485" y="138"/>
                    </a:lnTo>
                    <a:lnTo>
                      <a:pt x="516" y="156"/>
                    </a:lnTo>
                    <a:lnTo>
                      <a:pt x="537" y="181"/>
                    </a:lnTo>
                    <a:lnTo>
                      <a:pt x="543" y="192"/>
                    </a:lnTo>
                    <a:lnTo>
                      <a:pt x="557" y="207"/>
                    </a:lnTo>
                    <a:lnTo>
                      <a:pt x="566" y="207"/>
                    </a:lnTo>
                    <a:lnTo>
                      <a:pt x="587" y="220"/>
                    </a:lnTo>
                    <a:lnTo>
                      <a:pt x="591" y="215"/>
                    </a:lnTo>
                    <a:lnTo>
                      <a:pt x="606" y="236"/>
                    </a:lnTo>
                    <a:lnTo>
                      <a:pt x="599" y="247"/>
                    </a:lnTo>
                    <a:lnTo>
                      <a:pt x="590" y="247"/>
                    </a:lnTo>
                    <a:lnTo>
                      <a:pt x="574" y="266"/>
                    </a:lnTo>
                    <a:lnTo>
                      <a:pt x="587" y="267"/>
                    </a:lnTo>
                    <a:lnTo>
                      <a:pt x="599" y="279"/>
                    </a:lnTo>
                    <a:lnTo>
                      <a:pt x="594" y="283"/>
                    </a:lnTo>
                    <a:lnTo>
                      <a:pt x="596" y="309"/>
                    </a:lnTo>
                    <a:lnTo>
                      <a:pt x="589" y="309"/>
                    </a:lnTo>
                    <a:lnTo>
                      <a:pt x="597" y="361"/>
                    </a:lnTo>
                    <a:lnTo>
                      <a:pt x="594" y="369"/>
                    </a:lnTo>
                    <a:lnTo>
                      <a:pt x="566" y="361"/>
                    </a:lnTo>
                    <a:lnTo>
                      <a:pt x="564" y="351"/>
                    </a:lnTo>
                    <a:lnTo>
                      <a:pt x="548" y="359"/>
                    </a:lnTo>
                    <a:lnTo>
                      <a:pt x="565" y="403"/>
                    </a:lnTo>
                    <a:lnTo>
                      <a:pt x="553" y="408"/>
                    </a:lnTo>
                    <a:lnTo>
                      <a:pt x="552" y="428"/>
                    </a:lnTo>
                    <a:lnTo>
                      <a:pt x="530" y="439"/>
                    </a:lnTo>
                    <a:lnTo>
                      <a:pt x="544" y="455"/>
                    </a:lnTo>
                    <a:lnTo>
                      <a:pt x="552" y="481"/>
                    </a:lnTo>
                    <a:lnTo>
                      <a:pt x="543" y="509"/>
                    </a:lnTo>
                    <a:lnTo>
                      <a:pt x="523" y="500"/>
                    </a:lnTo>
                    <a:lnTo>
                      <a:pt x="504" y="529"/>
                    </a:lnTo>
                    <a:lnTo>
                      <a:pt x="487" y="546"/>
                    </a:lnTo>
                    <a:lnTo>
                      <a:pt x="470" y="547"/>
                    </a:lnTo>
                    <a:lnTo>
                      <a:pt x="464" y="528"/>
                    </a:lnTo>
                    <a:lnTo>
                      <a:pt x="457" y="536"/>
                    </a:lnTo>
                    <a:lnTo>
                      <a:pt x="446" y="561"/>
                    </a:lnTo>
                    <a:lnTo>
                      <a:pt x="456" y="569"/>
                    </a:lnTo>
                    <a:lnTo>
                      <a:pt x="472" y="567"/>
                    </a:lnTo>
                    <a:lnTo>
                      <a:pt x="476" y="584"/>
                    </a:lnTo>
                    <a:lnTo>
                      <a:pt x="452" y="581"/>
                    </a:lnTo>
                    <a:lnTo>
                      <a:pt x="440" y="568"/>
                    </a:lnTo>
                    <a:lnTo>
                      <a:pt x="417" y="590"/>
                    </a:lnTo>
                    <a:lnTo>
                      <a:pt x="393" y="623"/>
                    </a:lnTo>
                    <a:lnTo>
                      <a:pt x="393" y="634"/>
                    </a:lnTo>
                    <a:lnTo>
                      <a:pt x="403" y="641"/>
                    </a:lnTo>
                    <a:lnTo>
                      <a:pt x="396" y="663"/>
                    </a:lnTo>
                    <a:lnTo>
                      <a:pt x="384" y="668"/>
                    </a:lnTo>
                    <a:lnTo>
                      <a:pt x="379" y="696"/>
                    </a:lnTo>
                    <a:lnTo>
                      <a:pt x="366" y="699"/>
                    </a:lnTo>
                    <a:lnTo>
                      <a:pt x="359" y="689"/>
                    </a:lnTo>
                    <a:lnTo>
                      <a:pt x="361" y="680"/>
                    </a:lnTo>
                    <a:lnTo>
                      <a:pt x="349" y="656"/>
                    </a:lnTo>
                    <a:lnTo>
                      <a:pt x="334" y="649"/>
                    </a:lnTo>
                    <a:lnTo>
                      <a:pt x="318" y="651"/>
                    </a:lnTo>
                    <a:lnTo>
                      <a:pt x="306" y="663"/>
                    </a:lnTo>
                    <a:lnTo>
                      <a:pt x="297" y="658"/>
                    </a:lnTo>
                    <a:lnTo>
                      <a:pt x="287" y="669"/>
                    </a:lnTo>
                    <a:lnTo>
                      <a:pt x="269" y="672"/>
                    </a:lnTo>
                    <a:lnTo>
                      <a:pt x="249" y="647"/>
                    </a:lnTo>
                    <a:lnTo>
                      <a:pt x="252" y="635"/>
                    </a:lnTo>
                    <a:lnTo>
                      <a:pt x="241" y="622"/>
                    </a:lnTo>
                    <a:lnTo>
                      <a:pt x="240" y="608"/>
                    </a:lnTo>
                    <a:lnTo>
                      <a:pt x="220" y="611"/>
                    </a:lnTo>
                    <a:lnTo>
                      <a:pt x="217" y="631"/>
                    </a:lnTo>
                    <a:lnTo>
                      <a:pt x="202" y="632"/>
                    </a:lnTo>
                    <a:lnTo>
                      <a:pt x="182" y="651"/>
                    </a:lnTo>
                    <a:lnTo>
                      <a:pt x="164" y="648"/>
                    </a:lnTo>
                    <a:lnTo>
                      <a:pt x="164" y="641"/>
                    </a:lnTo>
                    <a:lnTo>
                      <a:pt x="147" y="638"/>
                    </a:lnTo>
                    <a:lnTo>
                      <a:pt x="132" y="645"/>
                    </a:lnTo>
                    <a:lnTo>
                      <a:pt x="127" y="635"/>
                    </a:lnTo>
                    <a:lnTo>
                      <a:pt x="131" y="625"/>
                    </a:lnTo>
                    <a:lnTo>
                      <a:pt x="119" y="573"/>
                    </a:lnTo>
                    <a:lnTo>
                      <a:pt x="104" y="556"/>
                    </a:lnTo>
                    <a:lnTo>
                      <a:pt x="102" y="542"/>
                    </a:lnTo>
                    <a:lnTo>
                      <a:pt x="114" y="531"/>
                    </a:lnTo>
                    <a:lnTo>
                      <a:pt x="110" y="521"/>
                    </a:lnTo>
                    <a:lnTo>
                      <a:pt x="116" y="513"/>
                    </a:lnTo>
                    <a:lnTo>
                      <a:pt x="104" y="500"/>
                    </a:lnTo>
                    <a:lnTo>
                      <a:pt x="86" y="508"/>
                    </a:lnTo>
                    <a:lnTo>
                      <a:pt x="80" y="503"/>
                    </a:lnTo>
                    <a:lnTo>
                      <a:pt x="59" y="502"/>
                    </a:lnTo>
                    <a:lnTo>
                      <a:pt x="67" y="495"/>
                    </a:lnTo>
                    <a:lnTo>
                      <a:pt x="61" y="485"/>
                    </a:lnTo>
                    <a:lnTo>
                      <a:pt x="65" y="471"/>
                    </a:lnTo>
                    <a:lnTo>
                      <a:pt x="56" y="453"/>
                    </a:lnTo>
                    <a:lnTo>
                      <a:pt x="60" y="437"/>
                    </a:lnTo>
                    <a:lnTo>
                      <a:pt x="49" y="413"/>
                    </a:lnTo>
                    <a:lnTo>
                      <a:pt x="40" y="409"/>
                    </a:lnTo>
                    <a:lnTo>
                      <a:pt x="36" y="396"/>
                    </a:lnTo>
                    <a:lnTo>
                      <a:pt x="22" y="383"/>
                    </a:lnTo>
                    <a:lnTo>
                      <a:pt x="9" y="381"/>
                    </a:lnTo>
                    <a:lnTo>
                      <a:pt x="1" y="364"/>
                    </a:lnTo>
                    <a:lnTo>
                      <a:pt x="0" y="344"/>
                    </a:lnTo>
                    <a:lnTo>
                      <a:pt x="6" y="329"/>
                    </a:lnTo>
                    <a:lnTo>
                      <a:pt x="15" y="331"/>
                    </a:lnTo>
                    <a:lnTo>
                      <a:pt x="26" y="319"/>
                    </a:lnTo>
                    <a:lnTo>
                      <a:pt x="23" y="312"/>
                    </a:lnTo>
                    <a:lnTo>
                      <a:pt x="40" y="307"/>
                    </a:lnTo>
                    <a:lnTo>
                      <a:pt x="42" y="294"/>
                    </a:lnTo>
                    <a:lnTo>
                      <a:pt x="55" y="297"/>
                    </a:lnTo>
                    <a:lnTo>
                      <a:pt x="65" y="291"/>
                    </a:lnTo>
                    <a:lnTo>
                      <a:pt x="82" y="269"/>
                    </a:lnTo>
                    <a:lnTo>
                      <a:pt x="92" y="267"/>
                    </a:lnTo>
                    <a:lnTo>
                      <a:pt x="104" y="256"/>
                    </a:lnTo>
                    <a:lnTo>
                      <a:pt x="108" y="234"/>
                    </a:lnTo>
                    <a:lnTo>
                      <a:pt x="129" y="215"/>
                    </a:lnTo>
                    <a:lnTo>
                      <a:pt x="125" y="187"/>
                    </a:lnTo>
                    <a:lnTo>
                      <a:pt x="127" y="150"/>
                    </a:lnTo>
                    <a:lnTo>
                      <a:pt x="137" y="143"/>
                    </a:lnTo>
                    <a:lnTo>
                      <a:pt x="154" y="152"/>
                    </a:lnTo>
                    <a:lnTo>
                      <a:pt x="180" y="154"/>
                    </a:lnTo>
                    <a:lnTo>
                      <a:pt x="198" y="133"/>
                    </a:lnTo>
                    <a:lnTo>
                      <a:pt x="195" y="113"/>
                    </a:lnTo>
                    <a:lnTo>
                      <a:pt x="182" y="110"/>
                    </a:lnTo>
                    <a:lnTo>
                      <a:pt x="183" y="97"/>
                    </a:lnTo>
                    <a:lnTo>
                      <a:pt x="193" y="97"/>
                    </a:lnTo>
                    <a:lnTo>
                      <a:pt x="205" y="85"/>
                    </a:lnTo>
                    <a:lnTo>
                      <a:pt x="210" y="93"/>
                    </a:lnTo>
                    <a:lnTo>
                      <a:pt x="219" y="81"/>
                    </a:lnTo>
                    <a:lnTo>
                      <a:pt x="220" y="68"/>
                    </a:lnTo>
                    <a:lnTo>
                      <a:pt x="232" y="59"/>
                    </a:lnTo>
                    <a:lnTo>
                      <a:pt x="230" y="50"/>
                    </a:lnTo>
                    <a:lnTo>
                      <a:pt x="241" y="27"/>
                    </a:lnTo>
                    <a:lnTo>
                      <a:pt x="240" y="7"/>
                    </a:lnTo>
                    <a:lnTo>
                      <a:pt x="247" y="0"/>
                    </a:lnTo>
                    <a:lnTo>
                      <a:pt x="284" y="0"/>
                    </a:lnTo>
                    <a:lnTo>
                      <a:pt x="296" y="26"/>
                    </a:lnTo>
                    <a:lnTo>
                      <a:pt x="320" y="42"/>
                    </a:lnTo>
                    <a:lnTo>
                      <a:pt x="353" y="39"/>
                    </a:lnTo>
                    <a:lnTo>
                      <a:pt x="374" y="72"/>
                    </a:lnTo>
                    <a:lnTo>
                      <a:pt x="385" y="55"/>
                    </a:lnTo>
                    <a:lnTo>
                      <a:pt x="404" y="48"/>
                    </a:lnTo>
                    <a:lnTo>
                      <a:pt x="400" y="39"/>
                    </a:lnTo>
                    <a:lnTo>
                      <a:pt x="432" y="28"/>
                    </a:lnTo>
                    <a:close/>
                    <a:moveTo>
                      <a:pt x="626" y="144"/>
                    </a:moveTo>
                    <a:lnTo>
                      <a:pt x="633" y="147"/>
                    </a:lnTo>
                    <a:lnTo>
                      <a:pt x="634" y="165"/>
                    </a:lnTo>
                    <a:lnTo>
                      <a:pt x="612" y="155"/>
                    </a:lnTo>
                    <a:lnTo>
                      <a:pt x="626" y="144"/>
                    </a:lnTo>
                    <a:close/>
                    <a:moveTo>
                      <a:pt x="592" y="175"/>
                    </a:moveTo>
                    <a:lnTo>
                      <a:pt x="617" y="180"/>
                    </a:lnTo>
                    <a:lnTo>
                      <a:pt x="651" y="202"/>
                    </a:lnTo>
                    <a:lnTo>
                      <a:pt x="648" y="217"/>
                    </a:lnTo>
                    <a:lnTo>
                      <a:pt x="616" y="205"/>
                    </a:lnTo>
                    <a:lnTo>
                      <a:pt x="605" y="208"/>
                    </a:lnTo>
                    <a:lnTo>
                      <a:pt x="596" y="197"/>
                    </a:lnTo>
                    <a:lnTo>
                      <a:pt x="592" y="175"/>
                    </a:lnTo>
                    <a:close/>
                    <a:moveTo>
                      <a:pt x="581" y="191"/>
                    </a:moveTo>
                    <a:lnTo>
                      <a:pt x="588" y="206"/>
                    </a:lnTo>
                    <a:lnTo>
                      <a:pt x="574" y="207"/>
                    </a:lnTo>
                    <a:lnTo>
                      <a:pt x="581" y="191"/>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sp>
            <p:nvSpPr>
              <p:cNvPr id="71" name="Freeform 47"/>
              <p:cNvSpPr>
                <a:spLocks/>
              </p:cNvSpPr>
              <p:nvPr/>
            </p:nvSpPr>
            <p:spPr bwMode="auto">
              <a:xfrm>
                <a:off x="5460078" y="4245895"/>
                <a:ext cx="703765" cy="671140"/>
              </a:xfrm>
              <a:custGeom>
                <a:avLst/>
                <a:gdLst>
                  <a:gd name="T0" fmla="*/ 213 w 302"/>
                  <a:gd name="T1" fmla="*/ 7 h 288"/>
                  <a:gd name="T2" fmla="*/ 246 w 302"/>
                  <a:gd name="T3" fmla="*/ 30 h 288"/>
                  <a:gd name="T4" fmla="*/ 273 w 302"/>
                  <a:gd name="T5" fmla="*/ 36 h 288"/>
                  <a:gd name="T6" fmla="*/ 294 w 302"/>
                  <a:gd name="T7" fmla="*/ 58 h 288"/>
                  <a:gd name="T8" fmla="*/ 298 w 302"/>
                  <a:gd name="T9" fmla="*/ 80 h 288"/>
                  <a:gd name="T10" fmla="*/ 284 w 302"/>
                  <a:gd name="T11" fmla="*/ 95 h 288"/>
                  <a:gd name="T12" fmla="*/ 264 w 302"/>
                  <a:gd name="T13" fmla="*/ 112 h 288"/>
                  <a:gd name="T14" fmla="*/ 252 w 302"/>
                  <a:gd name="T15" fmla="*/ 122 h 288"/>
                  <a:gd name="T16" fmla="*/ 235 w 302"/>
                  <a:gd name="T17" fmla="*/ 119 h 288"/>
                  <a:gd name="T18" fmla="*/ 218 w 302"/>
                  <a:gd name="T19" fmla="*/ 123 h 288"/>
                  <a:gd name="T20" fmla="*/ 203 w 302"/>
                  <a:gd name="T21" fmla="*/ 125 h 288"/>
                  <a:gd name="T22" fmla="*/ 195 w 302"/>
                  <a:gd name="T23" fmla="*/ 133 h 288"/>
                  <a:gd name="T24" fmla="*/ 199 w 302"/>
                  <a:gd name="T25" fmla="*/ 154 h 288"/>
                  <a:gd name="T26" fmla="*/ 191 w 302"/>
                  <a:gd name="T27" fmla="*/ 169 h 288"/>
                  <a:gd name="T28" fmla="*/ 203 w 302"/>
                  <a:gd name="T29" fmla="*/ 169 h 288"/>
                  <a:gd name="T30" fmla="*/ 221 w 302"/>
                  <a:gd name="T31" fmla="*/ 184 h 288"/>
                  <a:gd name="T32" fmla="*/ 225 w 302"/>
                  <a:gd name="T33" fmla="*/ 200 h 288"/>
                  <a:gd name="T34" fmla="*/ 232 w 302"/>
                  <a:gd name="T35" fmla="*/ 201 h 288"/>
                  <a:gd name="T36" fmla="*/ 236 w 302"/>
                  <a:gd name="T37" fmla="*/ 214 h 288"/>
                  <a:gd name="T38" fmla="*/ 243 w 302"/>
                  <a:gd name="T39" fmla="*/ 239 h 288"/>
                  <a:gd name="T40" fmla="*/ 245 w 302"/>
                  <a:gd name="T41" fmla="*/ 252 h 288"/>
                  <a:gd name="T42" fmla="*/ 246 w 302"/>
                  <a:gd name="T43" fmla="*/ 265 h 288"/>
                  <a:gd name="T44" fmla="*/ 228 w 302"/>
                  <a:gd name="T45" fmla="*/ 288 h 288"/>
                  <a:gd name="T46" fmla="*/ 212 w 302"/>
                  <a:gd name="T47" fmla="*/ 280 h 288"/>
                  <a:gd name="T48" fmla="*/ 207 w 302"/>
                  <a:gd name="T49" fmla="*/ 276 h 288"/>
                  <a:gd name="T50" fmla="*/ 203 w 302"/>
                  <a:gd name="T51" fmla="*/ 262 h 288"/>
                  <a:gd name="T52" fmla="*/ 198 w 302"/>
                  <a:gd name="T53" fmla="*/ 256 h 288"/>
                  <a:gd name="T54" fmla="*/ 188 w 302"/>
                  <a:gd name="T55" fmla="*/ 240 h 288"/>
                  <a:gd name="T56" fmla="*/ 182 w 302"/>
                  <a:gd name="T57" fmla="*/ 227 h 288"/>
                  <a:gd name="T58" fmla="*/ 164 w 302"/>
                  <a:gd name="T59" fmla="*/ 227 h 288"/>
                  <a:gd name="T60" fmla="*/ 155 w 302"/>
                  <a:gd name="T61" fmla="*/ 220 h 288"/>
                  <a:gd name="T62" fmla="*/ 142 w 302"/>
                  <a:gd name="T63" fmla="*/ 218 h 288"/>
                  <a:gd name="T64" fmla="*/ 131 w 302"/>
                  <a:gd name="T65" fmla="*/ 223 h 288"/>
                  <a:gd name="T66" fmla="*/ 129 w 302"/>
                  <a:gd name="T67" fmla="*/ 240 h 288"/>
                  <a:gd name="T68" fmla="*/ 113 w 302"/>
                  <a:gd name="T69" fmla="*/ 237 h 288"/>
                  <a:gd name="T70" fmla="*/ 100 w 302"/>
                  <a:gd name="T71" fmla="*/ 243 h 288"/>
                  <a:gd name="T72" fmla="*/ 97 w 302"/>
                  <a:gd name="T73" fmla="*/ 255 h 288"/>
                  <a:gd name="T74" fmla="*/ 83 w 302"/>
                  <a:gd name="T75" fmla="*/ 257 h 288"/>
                  <a:gd name="T76" fmla="*/ 71 w 302"/>
                  <a:gd name="T77" fmla="*/ 243 h 288"/>
                  <a:gd name="T78" fmla="*/ 67 w 302"/>
                  <a:gd name="T79" fmla="*/ 263 h 288"/>
                  <a:gd name="T80" fmla="*/ 57 w 302"/>
                  <a:gd name="T81" fmla="*/ 236 h 288"/>
                  <a:gd name="T82" fmla="*/ 39 w 302"/>
                  <a:gd name="T83" fmla="*/ 234 h 288"/>
                  <a:gd name="T84" fmla="*/ 26 w 302"/>
                  <a:gd name="T85" fmla="*/ 217 h 288"/>
                  <a:gd name="T86" fmla="*/ 10 w 302"/>
                  <a:gd name="T87" fmla="*/ 209 h 288"/>
                  <a:gd name="T88" fmla="*/ 0 w 302"/>
                  <a:gd name="T89" fmla="*/ 191 h 288"/>
                  <a:gd name="T90" fmla="*/ 18 w 302"/>
                  <a:gd name="T91" fmla="*/ 178 h 288"/>
                  <a:gd name="T92" fmla="*/ 26 w 302"/>
                  <a:gd name="T93" fmla="*/ 163 h 288"/>
                  <a:gd name="T94" fmla="*/ 22 w 302"/>
                  <a:gd name="T95" fmla="*/ 145 h 288"/>
                  <a:gd name="T96" fmla="*/ 26 w 302"/>
                  <a:gd name="T97" fmla="*/ 136 h 288"/>
                  <a:gd name="T98" fmla="*/ 46 w 302"/>
                  <a:gd name="T99" fmla="*/ 132 h 288"/>
                  <a:gd name="T100" fmla="*/ 55 w 302"/>
                  <a:gd name="T101" fmla="*/ 141 h 288"/>
                  <a:gd name="T102" fmla="*/ 71 w 302"/>
                  <a:gd name="T103" fmla="*/ 137 h 288"/>
                  <a:gd name="T104" fmla="*/ 83 w 302"/>
                  <a:gd name="T105" fmla="*/ 145 h 288"/>
                  <a:gd name="T106" fmla="*/ 100 w 302"/>
                  <a:gd name="T107" fmla="*/ 157 h 288"/>
                  <a:gd name="T108" fmla="*/ 119 w 302"/>
                  <a:gd name="T109" fmla="*/ 144 h 288"/>
                  <a:gd name="T110" fmla="*/ 132 w 302"/>
                  <a:gd name="T111" fmla="*/ 106 h 288"/>
                  <a:gd name="T112" fmla="*/ 151 w 302"/>
                  <a:gd name="T113" fmla="*/ 95 h 288"/>
                  <a:gd name="T114" fmla="*/ 166 w 302"/>
                  <a:gd name="T115" fmla="*/ 95 h 288"/>
                  <a:gd name="T116" fmla="*/ 168 w 302"/>
                  <a:gd name="T117" fmla="*/ 79 h 288"/>
                  <a:gd name="T118" fmla="*/ 181 w 302"/>
                  <a:gd name="T119" fmla="*/ 54 h 288"/>
                  <a:gd name="T120" fmla="*/ 200 w 302"/>
                  <a:gd name="T121" fmla="*/ 39 h 288"/>
                  <a:gd name="T122" fmla="*/ 183 w 302"/>
                  <a:gd name="T123" fmla="*/ 18 h 288"/>
                  <a:gd name="T124" fmla="*/ 190 w 302"/>
                  <a:gd name="T12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288">
                    <a:moveTo>
                      <a:pt x="199" y="0"/>
                    </a:moveTo>
                    <a:lnTo>
                      <a:pt x="209" y="7"/>
                    </a:lnTo>
                    <a:lnTo>
                      <a:pt x="213" y="7"/>
                    </a:lnTo>
                    <a:lnTo>
                      <a:pt x="222" y="16"/>
                    </a:lnTo>
                    <a:lnTo>
                      <a:pt x="231" y="17"/>
                    </a:lnTo>
                    <a:lnTo>
                      <a:pt x="246" y="30"/>
                    </a:lnTo>
                    <a:lnTo>
                      <a:pt x="247" y="36"/>
                    </a:lnTo>
                    <a:lnTo>
                      <a:pt x="264" y="34"/>
                    </a:lnTo>
                    <a:lnTo>
                      <a:pt x="273" y="36"/>
                    </a:lnTo>
                    <a:lnTo>
                      <a:pt x="275" y="43"/>
                    </a:lnTo>
                    <a:lnTo>
                      <a:pt x="286" y="50"/>
                    </a:lnTo>
                    <a:lnTo>
                      <a:pt x="294" y="58"/>
                    </a:lnTo>
                    <a:lnTo>
                      <a:pt x="299" y="59"/>
                    </a:lnTo>
                    <a:lnTo>
                      <a:pt x="302" y="77"/>
                    </a:lnTo>
                    <a:lnTo>
                      <a:pt x="298" y="80"/>
                    </a:lnTo>
                    <a:lnTo>
                      <a:pt x="301" y="89"/>
                    </a:lnTo>
                    <a:lnTo>
                      <a:pt x="295" y="102"/>
                    </a:lnTo>
                    <a:lnTo>
                      <a:pt x="284" y="95"/>
                    </a:lnTo>
                    <a:lnTo>
                      <a:pt x="277" y="98"/>
                    </a:lnTo>
                    <a:lnTo>
                      <a:pt x="270" y="104"/>
                    </a:lnTo>
                    <a:lnTo>
                      <a:pt x="264" y="112"/>
                    </a:lnTo>
                    <a:lnTo>
                      <a:pt x="261" y="111"/>
                    </a:lnTo>
                    <a:lnTo>
                      <a:pt x="256" y="115"/>
                    </a:lnTo>
                    <a:lnTo>
                      <a:pt x="252" y="122"/>
                    </a:lnTo>
                    <a:lnTo>
                      <a:pt x="247" y="114"/>
                    </a:lnTo>
                    <a:lnTo>
                      <a:pt x="238" y="121"/>
                    </a:lnTo>
                    <a:lnTo>
                      <a:pt x="235" y="119"/>
                    </a:lnTo>
                    <a:lnTo>
                      <a:pt x="236" y="113"/>
                    </a:lnTo>
                    <a:lnTo>
                      <a:pt x="226" y="115"/>
                    </a:lnTo>
                    <a:lnTo>
                      <a:pt x="218" y="123"/>
                    </a:lnTo>
                    <a:lnTo>
                      <a:pt x="213" y="123"/>
                    </a:lnTo>
                    <a:lnTo>
                      <a:pt x="210" y="117"/>
                    </a:lnTo>
                    <a:lnTo>
                      <a:pt x="203" y="125"/>
                    </a:lnTo>
                    <a:lnTo>
                      <a:pt x="193" y="124"/>
                    </a:lnTo>
                    <a:lnTo>
                      <a:pt x="192" y="132"/>
                    </a:lnTo>
                    <a:lnTo>
                      <a:pt x="195" y="133"/>
                    </a:lnTo>
                    <a:lnTo>
                      <a:pt x="202" y="141"/>
                    </a:lnTo>
                    <a:lnTo>
                      <a:pt x="202" y="148"/>
                    </a:lnTo>
                    <a:lnTo>
                      <a:pt x="199" y="154"/>
                    </a:lnTo>
                    <a:lnTo>
                      <a:pt x="200" y="160"/>
                    </a:lnTo>
                    <a:lnTo>
                      <a:pt x="199" y="168"/>
                    </a:lnTo>
                    <a:lnTo>
                      <a:pt x="191" y="169"/>
                    </a:lnTo>
                    <a:lnTo>
                      <a:pt x="194" y="177"/>
                    </a:lnTo>
                    <a:lnTo>
                      <a:pt x="198" y="180"/>
                    </a:lnTo>
                    <a:lnTo>
                      <a:pt x="203" y="169"/>
                    </a:lnTo>
                    <a:lnTo>
                      <a:pt x="208" y="169"/>
                    </a:lnTo>
                    <a:lnTo>
                      <a:pt x="209" y="181"/>
                    </a:lnTo>
                    <a:lnTo>
                      <a:pt x="221" y="184"/>
                    </a:lnTo>
                    <a:lnTo>
                      <a:pt x="223" y="189"/>
                    </a:lnTo>
                    <a:lnTo>
                      <a:pt x="221" y="198"/>
                    </a:lnTo>
                    <a:lnTo>
                      <a:pt x="225" y="200"/>
                    </a:lnTo>
                    <a:lnTo>
                      <a:pt x="223" y="207"/>
                    </a:lnTo>
                    <a:lnTo>
                      <a:pt x="227" y="206"/>
                    </a:lnTo>
                    <a:lnTo>
                      <a:pt x="232" y="201"/>
                    </a:lnTo>
                    <a:lnTo>
                      <a:pt x="236" y="204"/>
                    </a:lnTo>
                    <a:lnTo>
                      <a:pt x="237" y="211"/>
                    </a:lnTo>
                    <a:lnTo>
                      <a:pt x="236" y="214"/>
                    </a:lnTo>
                    <a:lnTo>
                      <a:pt x="243" y="221"/>
                    </a:lnTo>
                    <a:lnTo>
                      <a:pt x="249" y="227"/>
                    </a:lnTo>
                    <a:lnTo>
                      <a:pt x="243" y="239"/>
                    </a:lnTo>
                    <a:lnTo>
                      <a:pt x="244" y="245"/>
                    </a:lnTo>
                    <a:lnTo>
                      <a:pt x="247" y="247"/>
                    </a:lnTo>
                    <a:lnTo>
                      <a:pt x="245" y="252"/>
                    </a:lnTo>
                    <a:lnTo>
                      <a:pt x="240" y="256"/>
                    </a:lnTo>
                    <a:lnTo>
                      <a:pt x="247" y="259"/>
                    </a:lnTo>
                    <a:lnTo>
                      <a:pt x="246" y="265"/>
                    </a:lnTo>
                    <a:lnTo>
                      <a:pt x="238" y="271"/>
                    </a:lnTo>
                    <a:lnTo>
                      <a:pt x="233" y="286"/>
                    </a:lnTo>
                    <a:lnTo>
                      <a:pt x="228" y="288"/>
                    </a:lnTo>
                    <a:lnTo>
                      <a:pt x="222" y="284"/>
                    </a:lnTo>
                    <a:lnTo>
                      <a:pt x="215" y="284"/>
                    </a:lnTo>
                    <a:lnTo>
                      <a:pt x="212" y="280"/>
                    </a:lnTo>
                    <a:lnTo>
                      <a:pt x="215" y="273"/>
                    </a:lnTo>
                    <a:lnTo>
                      <a:pt x="213" y="267"/>
                    </a:lnTo>
                    <a:lnTo>
                      <a:pt x="207" y="276"/>
                    </a:lnTo>
                    <a:lnTo>
                      <a:pt x="203" y="275"/>
                    </a:lnTo>
                    <a:lnTo>
                      <a:pt x="204" y="270"/>
                    </a:lnTo>
                    <a:lnTo>
                      <a:pt x="203" y="262"/>
                    </a:lnTo>
                    <a:lnTo>
                      <a:pt x="206" y="255"/>
                    </a:lnTo>
                    <a:lnTo>
                      <a:pt x="203" y="253"/>
                    </a:lnTo>
                    <a:lnTo>
                      <a:pt x="198" y="256"/>
                    </a:lnTo>
                    <a:lnTo>
                      <a:pt x="188" y="252"/>
                    </a:lnTo>
                    <a:lnTo>
                      <a:pt x="191" y="245"/>
                    </a:lnTo>
                    <a:lnTo>
                      <a:pt x="188" y="240"/>
                    </a:lnTo>
                    <a:lnTo>
                      <a:pt x="188" y="234"/>
                    </a:lnTo>
                    <a:lnTo>
                      <a:pt x="186" y="226"/>
                    </a:lnTo>
                    <a:lnTo>
                      <a:pt x="182" y="227"/>
                    </a:lnTo>
                    <a:lnTo>
                      <a:pt x="171" y="223"/>
                    </a:lnTo>
                    <a:lnTo>
                      <a:pt x="168" y="228"/>
                    </a:lnTo>
                    <a:lnTo>
                      <a:pt x="164" y="227"/>
                    </a:lnTo>
                    <a:lnTo>
                      <a:pt x="159" y="232"/>
                    </a:lnTo>
                    <a:lnTo>
                      <a:pt x="155" y="230"/>
                    </a:lnTo>
                    <a:lnTo>
                      <a:pt x="155" y="220"/>
                    </a:lnTo>
                    <a:lnTo>
                      <a:pt x="152" y="217"/>
                    </a:lnTo>
                    <a:lnTo>
                      <a:pt x="149" y="219"/>
                    </a:lnTo>
                    <a:lnTo>
                      <a:pt x="142" y="218"/>
                    </a:lnTo>
                    <a:lnTo>
                      <a:pt x="140" y="214"/>
                    </a:lnTo>
                    <a:lnTo>
                      <a:pt x="131" y="216"/>
                    </a:lnTo>
                    <a:lnTo>
                      <a:pt x="131" y="223"/>
                    </a:lnTo>
                    <a:lnTo>
                      <a:pt x="128" y="229"/>
                    </a:lnTo>
                    <a:lnTo>
                      <a:pt x="133" y="233"/>
                    </a:lnTo>
                    <a:lnTo>
                      <a:pt x="129" y="240"/>
                    </a:lnTo>
                    <a:lnTo>
                      <a:pt x="119" y="245"/>
                    </a:lnTo>
                    <a:lnTo>
                      <a:pt x="119" y="241"/>
                    </a:lnTo>
                    <a:lnTo>
                      <a:pt x="113" y="237"/>
                    </a:lnTo>
                    <a:lnTo>
                      <a:pt x="106" y="238"/>
                    </a:lnTo>
                    <a:lnTo>
                      <a:pt x="104" y="245"/>
                    </a:lnTo>
                    <a:lnTo>
                      <a:pt x="100" y="243"/>
                    </a:lnTo>
                    <a:lnTo>
                      <a:pt x="95" y="248"/>
                    </a:lnTo>
                    <a:lnTo>
                      <a:pt x="98" y="251"/>
                    </a:lnTo>
                    <a:lnTo>
                      <a:pt x="97" y="255"/>
                    </a:lnTo>
                    <a:lnTo>
                      <a:pt x="89" y="262"/>
                    </a:lnTo>
                    <a:lnTo>
                      <a:pt x="80" y="264"/>
                    </a:lnTo>
                    <a:lnTo>
                      <a:pt x="83" y="257"/>
                    </a:lnTo>
                    <a:lnTo>
                      <a:pt x="82" y="252"/>
                    </a:lnTo>
                    <a:lnTo>
                      <a:pt x="73" y="241"/>
                    </a:lnTo>
                    <a:lnTo>
                      <a:pt x="71" y="243"/>
                    </a:lnTo>
                    <a:lnTo>
                      <a:pt x="76" y="252"/>
                    </a:lnTo>
                    <a:lnTo>
                      <a:pt x="73" y="258"/>
                    </a:lnTo>
                    <a:lnTo>
                      <a:pt x="67" y="263"/>
                    </a:lnTo>
                    <a:lnTo>
                      <a:pt x="63" y="254"/>
                    </a:lnTo>
                    <a:lnTo>
                      <a:pt x="63" y="250"/>
                    </a:lnTo>
                    <a:lnTo>
                      <a:pt x="57" y="236"/>
                    </a:lnTo>
                    <a:lnTo>
                      <a:pt x="50" y="236"/>
                    </a:lnTo>
                    <a:lnTo>
                      <a:pt x="44" y="231"/>
                    </a:lnTo>
                    <a:lnTo>
                      <a:pt x="39" y="234"/>
                    </a:lnTo>
                    <a:lnTo>
                      <a:pt x="32" y="234"/>
                    </a:lnTo>
                    <a:lnTo>
                      <a:pt x="28" y="227"/>
                    </a:lnTo>
                    <a:lnTo>
                      <a:pt x="26" y="217"/>
                    </a:lnTo>
                    <a:lnTo>
                      <a:pt x="27" y="210"/>
                    </a:lnTo>
                    <a:lnTo>
                      <a:pt x="14" y="210"/>
                    </a:lnTo>
                    <a:lnTo>
                      <a:pt x="10" y="209"/>
                    </a:lnTo>
                    <a:lnTo>
                      <a:pt x="10" y="201"/>
                    </a:lnTo>
                    <a:lnTo>
                      <a:pt x="2" y="198"/>
                    </a:lnTo>
                    <a:lnTo>
                      <a:pt x="0" y="191"/>
                    </a:lnTo>
                    <a:lnTo>
                      <a:pt x="6" y="183"/>
                    </a:lnTo>
                    <a:lnTo>
                      <a:pt x="12" y="182"/>
                    </a:lnTo>
                    <a:lnTo>
                      <a:pt x="18" y="178"/>
                    </a:lnTo>
                    <a:lnTo>
                      <a:pt x="20" y="171"/>
                    </a:lnTo>
                    <a:lnTo>
                      <a:pt x="27" y="169"/>
                    </a:lnTo>
                    <a:lnTo>
                      <a:pt x="26" y="163"/>
                    </a:lnTo>
                    <a:lnTo>
                      <a:pt x="28" y="157"/>
                    </a:lnTo>
                    <a:lnTo>
                      <a:pt x="16" y="148"/>
                    </a:lnTo>
                    <a:lnTo>
                      <a:pt x="22" y="145"/>
                    </a:lnTo>
                    <a:lnTo>
                      <a:pt x="21" y="142"/>
                    </a:lnTo>
                    <a:lnTo>
                      <a:pt x="28" y="140"/>
                    </a:lnTo>
                    <a:lnTo>
                      <a:pt x="26" y="136"/>
                    </a:lnTo>
                    <a:lnTo>
                      <a:pt x="33" y="128"/>
                    </a:lnTo>
                    <a:lnTo>
                      <a:pt x="40" y="132"/>
                    </a:lnTo>
                    <a:lnTo>
                      <a:pt x="46" y="132"/>
                    </a:lnTo>
                    <a:lnTo>
                      <a:pt x="51" y="136"/>
                    </a:lnTo>
                    <a:lnTo>
                      <a:pt x="55" y="137"/>
                    </a:lnTo>
                    <a:lnTo>
                      <a:pt x="55" y="141"/>
                    </a:lnTo>
                    <a:lnTo>
                      <a:pt x="59" y="145"/>
                    </a:lnTo>
                    <a:lnTo>
                      <a:pt x="69" y="141"/>
                    </a:lnTo>
                    <a:lnTo>
                      <a:pt x="71" y="137"/>
                    </a:lnTo>
                    <a:lnTo>
                      <a:pt x="78" y="136"/>
                    </a:lnTo>
                    <a:lnTo>
                      <a:pt x="83" y="141"/>
                    </a:lnTo>
                    <a:lnTo>
                      <a:pt x="83" y="145"/>
                    </a:lnTo>
                    <a:lnTo>
                      <a:pt x="87" y="150"/>
                    </a:lnTo>
                    <a:lnTo>
                      <a:pt x="89" y="157"/>
                    </a:lnTo>
                    <a:lnTo>
                      <a:pt x="100" y="157"/>
                    </a:lnTo>
                    <a:lnTo>
                      <a:pt x="105" y="153"/>
                    </a:lnTo>
                    <a:lnTo>
                      <a:pt x="107" y="156"/>
                    </a:lnTo>
                    <a:lnTo>
                      <a:pt x="119" y="144"/>
                    </a:lnTo>
                    <a:lnTo>
                      <a:pt x="128" y="126"/>
                    </a:lnTo>
                    <a:lnTo>
                      <a:pt x="138" y="113"/>
                    </a:lnTo>
                    <a:lnTo>
                      <a:pt x="132" y="106"/>
                    </a:lnTo>
                    <a:lnTo>
                      <a:pt x="137" y="98"/>
                    </a:lnTo>
                    <a:lnTo>
                      <a:pt x="145" y="100"/>
                    </a:lnTo>
                    <a:lnTo>
                      <a:pt x="151" y="95"/>
                    </a:lnTo>
                    <a:lnTo>
                      <a:pt x="153" y="101"/>
                    </a:lnTo>
                    <a:lnTo>
                      <a:pt x="158" y="102"/>
                    </a:lnTo>
                    <a:lnTo>
                      <a:pt x="166" y="95"/>
                    </a:lnTo>
                    <a:lnTo>
                      <a:pt x="164" y="93"/>
                    </a:lnTo>
                    <a:lnTo>
                      <a:pt x="171" y="84"/>
                    </a:lnTo>
                    <a:lnTo>
                      <a:pt x="168" y="79"/>
                    </a:lnTo>
                    <a:lnTo>
                      <a:pt x="178" y="64"/>
                    </a:lnTo>
                    <a:lnTo>
                      <a:pt x="177" y="60"/>
                    </a:lnTo>
                    <a:lnTo>
                      <a:pt x="181" y="54"/>
                    </a:lnTo>
                    <a:lnTo>
                      <a:pt x="188" y="50"/>
                    </a:lnTo>
                    <a:lnTo>
                      <a:pt x="194" y="42"/>
                    </a:lnTo>
                    <a:lnTo>
                      <a:pt x="200" y="39"/>
                    </a:lnTo>
                    <a:lnTo>
                      <a:pt x="200" y="33"/>
                    </a:lnTo>
                    <a:lnTo>
                      <a:pt x="188" y="26"/>
                    </a:lnTo>
                    <a:lnTo>
                      <a:pt x="183" y="18"/>
                    </a:lnTo>
                    <a:lnTo>
                      <a:pt x="190" y="10"/>
                    </a:lnTo>
                    <a:lnTo>
                      <a:pt x="194" y="8"/>
                    </a:lnTo>
                    <a:lnTo>
                      <a:pt x="190" y="3"/>
                    </a:lnTo>
                    <a:lnTo>
                      <a:pt x="199" y="0"/>
                    </a:lnTo>
                    <a:close/>
                  </a:path>
                </a:pathLst>
              </a:custGeom>
              <a:grp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2667"/>
              </a:p>
            </p:txBody>
          </p:sp>
        </p:grpSp>
        <p:sp>
          <p:nvSpPr>
            <p:cNvPr id="21" name="Freeform 32"/>
            <p:cNvSpPr>
              <a:spLocks/>
            </p:cNvSpPr>
            <p:nvPr/>
          </p:nvSpPr>
          <p:spPr bwMode="auto">
            <a:xfrm>
              <a:off x="6015624" y="3301673"/>
              <a:ext cx="869830" cy="1506600"/>
            </a:xfrm>
            <a:custGeom>
              <a:avLst/>
              <a:gdLst>
                <a:gd name="T0" fmla="*/ 1532 w 1778"/>
                <a:gd name="T1" fmla="*/ 706 h 1409"/>
                <a:gd name="T2" fmla="*/ 1536 w 1778"/>
                <a:gd name="T3" fmla="*/ 761 h 1409"/>
                <a:gd name="T4" fmla="*/ 1544 w 1778"/>
                <a:gd name="T5" fmla="*/ 850 h 1409"/>
                <a:gd name="T6" fmla="*/ 1618 w 1778"/>
                <a:gd name="T7" fmla="*/ 894 h 1409"/>
                <a:gd name="T8" fmla="*/ 1616 w 1778"/>
                <a:gd name="T9" fmla="*/ 955 h 1409"/>
                <a:gd name="T10" fmla="*/ 1555 w 1778"/>
                <a:gd name="T11" fmla="*/ 978 h 1409"/>
                <a:gd name="T12" fmla="*/ 1468 w 1778"/>
                <a:gd name="T13" fmla="*/ 1021 h 1409"/>
                <a:gd name="T14" fmla="*/ 1395 w 1778"/>
                <a:gd name="T15" fmla="*/ 1034 h 1409"/>
                <a:gd name="T16" fmla="*/ 1362 w 1778"/>
                <a:gd name="T17" fmla="*/ 1069 h 1409"/>
                <a:gd name="T18" fmla="*/ 1300 w 1778"/>
                <a:gd name="T19" fmla="*/ 1077 h 1409"/>
                <a:gd name="T20" fmla="*/ 1285 w 1778"/>
                <a:gd name="T21" fmla="*/ 1017 h 1409"/>
                <a:gd name="T22" fmla="*/ 1212 w 1778"/>
                <a:gd name="T23" fmla="*/ 1032 h 1409"/>
                <a:gd name="T24" fmla="*/ 1153 w 1778"/>
                <a:gd name="T25" fmla="*/ 1046 h 1409"/>
                <a:gd name="T26" fmla="*/ 1083 w 1778"/>
                <a:gd name="T27" fmla="*/ 1032 h 1409"/>
                <a:gd name="T28" fmla="*/ 1037 w 1778"/>
                <a:gd name="T29" fmla="*/ 1105 h 1409"/>
                <a:gd name="T30" fmla="*/ 989 w 1778"/>
                <a:gd name="T31" fmla="*/ 1171 h 1409"/>
                <a:gd name="T32" fmla="*/ 881 w 1778"/>
                <a:gd name="T33" fmla="*/ 1232 h 1409"/>
                <a:gd name="T34" fmla="*/ 816 w 1778"/>
                <a:gd name="T35" fmla="*/ 1253 h 1409"/>
                <a:gd name="T36" fmla="*/ 752 w 1778"/>
                <a:gd name="T37" fmla="*/ 1307 h 1409"/>
                <a:gd name="T38" fmla="*/ 702 w 1778"/>
                <a:gd name="T39" fmla="*/ 1390 h 1409"/>
                <a:gd name="T40" fmla="*/ 625 w 1778"/>
                <a:gd name="T41" fmla="*/ 1356 h 1409"/>
                <a:gd name="T42" fmla="*/ 603 w 1778"/>
                <a:gd name="T43" fmla="*/ 1280 h 1409"/>
                <a:gd name="T44" fmla="*/ 548 w 1778"/>
                <a:gd name="T45" fmla="*/ 1286 h 1409"/>
                <a:gd name="T46" fmla="*/ 528 w 1778"/>
                <a:gd name="T47" fmla="*/ 1379 h 1409"/>
                <a:gd name="T48" fmla="*/ 437 w 1778"/>
                <a:gd name="T49" fmla="*/ 1408 h 1409"/>
                <a:gd name="T50" fmla="*/ 431 w 1778"/>
                <a:gd name="T51" fmla="*/ 1289 h 1409"/>
                <a:gd name="T52" fmla="*/ 325 w 1778"/>
                <a:gd name="T53" fmla="*/ 1264 h 1409"/>
                <a:gd name="T54" fmla="*/ 249 w 1778"/>
                <a:gd name="T55" fmla="*/ 1290 h 1409"/>
                <a:gd name="T56" fmla="*/ 194 w 1778"/>
                <a:gd name="T57" fmla="*/ 1244 h 1409"/>
                <a:gd name="T58" fmla="*/ 181 w 1778"/>
                <a:gd name="T59" fmla="*/ 1135 h 1409"/>
                <a:gd name="T60" fmla="*/ 51 w 1778"/>
                <a:gd name="T61" fmla="*/ 1115 h 1409"/>
                <a:gd name="T62" fmla="*/ 194 w 1778"/>
                <a:gd name="T63" fmla="*/ 984 h 1409"/>
                <a:gd name="T64" fmla="*/ 453 w 1778"/>
                <a:gd name="T65" fmla="*/ 1052 h 1409"/>
                <a:gd name="T66" fmla="*/ 608 w 1778"/>
                <a:gd name="T67" fmla="*/ 1015 h 1409"/>
                <a:gd name="T68" fmla="*/ 729 w 1778"/>
                <a:gd name="T69" fmla="*/ 1004 h 1409"/>
                <a:gd name="T70" fmla="*/ 852 w 1778"/>
                <a:gd name="T71" fmla="*/ 930 h 1409"/>
                <a:gd name="T72" fmla="*/ 882 w 1778"/>
                <a:gd name="T73" fmla="*/ 848 h 1409"/>
                <a:gd name="T74" fmla="*/ 965 w 1778"/>
                <a:gd name="T75" fmla="*/ 801 h 1409"/>
                <a:gd name="T76" fmla="*/ 1095 w 1778"/>
                <a:gd name="T77" fmla="*/ 754 h 1409"/>
                <a:gd name="T78" fmla="*/ 1194 w 1778"/>
                <a:gd name="T79" fmla="*/ 673 h 1409"/>
                <a:gd name="T80" fmla="*/ 1276 w 1778"/>
                <a:gd name="T81" fmla="*/ 645 h 1409"/>
                <a:gd name="T82" fmla="*/ 1366 w 1778"/>
                <a:gd name="T83" fmla="*/ 645 h 1409"/>
                <a:gd name="T84" fmla="*/ 1364 w 1778"/>
                <a:gd name="T85" fmla="*/ 571 h 1409"/>
                <a:gd name="T86" fmla="*/ 1243 w 1778"/>
                <a:gd name="T87" fmla="*/ 552 h 1409"/>
                <a:gd name="T88" fmla="*/ 1146 w 1778"/>
                <a:gd name="T89" fmla="*/ 471 h 1409"/>
                <a:gd name="T90" fmla="*/ 1311 w 1778"/>
                <a:gd name="T91" fmla="*/ 347 h 1409"/>
                <a:gd name="T92" fmla="*/ 1365 w 1778"/>
                <a:gd name="T93" fmla="*/ 270 h 1409"/>
                <a:gd name="T94" fmla="*/ 1429 w 1778"/>
                <a:gd name="T95" fmla="*/ 152 h 1409"/>
                <a:gd name="T96" fmla="*/ 1407 w 1778"/>
                <a:gd name="T97" fmla="*/ 70 h 1409"/>
                <a:gd name="T98" fmla="*/ 1512 w 1778"/>
                <a:gd name="T99" fmla="*/ 20 h 1409"/>
                <a:gd name="T100" fmla="*/ 1524 w 1778"/>
                <a:gd name="T101" fmla="*/ 106 h 1409"/>
                <a:gd name="T102" fmla="*/ 1582 w 1778"/>
                <a:gd name="T103" fmla="*/ 179 h 1409"/>
                <a:gd name="T104" fmla="*/ 1675 w 1778"/>
                <a:gd name="T105" fmla="*/ 208 h 1409"/>
                <a:gd name="T106" fmla="*/ 1759 w 1778"/>
                <a:gd name="T107" fmla="*/ 212 h 1409"/>
                <a:gd name="T108" fmla="*/ 1730 w 1778"/>
                <a:gd name="T109" fmla="*/ 331 h 1409"/>
                <a:gd name="T110" fmla="*/ 1690 w 1778"/>
                <a:gd name="T111" fmla="*/ 442 h 1409"/>
                <a:gd name="T112" fmla="*/ 1636 w 1778"/>
                <a:gd name="T113" fmla="*/ 500 h 1409"/>
                <a:gd name="T114" fmla="*/ 1579 w 1778"/>
                <a:gd name="T115" fmla="*/ 605 h 1409"/>
                <a:gd name="T116" fmla="*/ 1628 w 1778"/>
                <a:gd name="T117" fmla="*/ 629 h 1409"/>
                <a:gd name="connsiteX0" fmla="*/ 8999 w 10000"/>
                <a:gd name="connsiteY0" fmla="*/ 4805 h 10000"/>
                <a:gd name="connsiteX1" fmla="*/ 8954 w 10000"/>
                <a:gd name="connsiteY1" fmla="*/ 4904 h 10000"/>
                <a:gd name="connsiteX2" fmla="*/ 8864 w 10000"/>
                <a:gd name="connsiteY2" fmla="*/ 4918 h 10000"/>
                <a:gd name="connsiteX3" fmla="*/ 8875 w 10000"/>
                <a:gd name="connsiteY3" fmla="*/ 5032 h 10000"/>
                <a:gd name="connsiteX4" fmla="*/ 8870 w 10000"/>
                <a:gd name="connsiteY4" fmla="*/ 5103 h 10000"/>
                <a:gd name="connsiteX5" fmla="*/ 8841 w 10000"/>
                <a:gd name="connsiteY5" fmla="*/ 5138 h 10000"/>
                <a:gd name="connsiteX6" fmla="*/ 8785 w 10000"/>
                <a:gd name="connsiteY6" fmla="*/ 5110 h 10000"/>
                <a:gd name="connsiteX7" fmla="*/ 8735 w 10000"/>
                <a:gd name="connsiteY7" fmla="*/ 5018 h 10000"/>
                <a:gd name="connsiteX8" fmla="*/ 8678 w 10000"/>
                <a:gd name="connsiteY8" fmla="*/ 5089 h 10000"/>
                <a:gd name="connsiteX9" fmla="*/ 8622 w 10000"/>
                <a:gd name="connsiteY9" fmla="*/ 5039 h 10000"/>
                <a:gd name="connsiteX10" fmla="*/ 8616 w 10000"/>
                <a:gd name="connsiteY10" fmla="*/ 5011 h 10000"/>
                <a:gd name="connsiteX11" fmla="*/ 8538 w 10000"/>
                <a:gd name="connsiteY11" fmla="*/ 4947 h 10000"/>
                <a:gd name="connsiteX12" fmla="*/ 8515 w 10000"/>
                <a:gd name="connsiteY12" fmla="*/ 4961 h 10000"/>
                <a:gd name="connsiteX13" fmla="*/ 8526 w 10000"/>
                <a:gd name="connsiteY13" fmla="*/ 5039 h 10000"/>
                <a:gd name="connsiteX14" fmla="*/ 8481 w 10000"/>
                <a:gd name="connsiteY14" fmla="*/ 5138 h 10000"/>
                <a:gd name="connsiteX15" fmla="*/ 8515 w 10000"/>
                <a:gd name="connsiteY15" fmla="*/ 5160 h 10000"/>
                <a:gd name="connsiteX16" fmla="*/ 8577 w 10000"/>
                <a:gd name="connsiteY16" fmla="*/ 5145 h 10000"/>
                <a:gd name="connsiteX17" fmla="*/ 8588 w 10000"/>
                <a:gd name="connsiteY17" fmla="*/ 5181 h 10000"/>
                <a:gd name="connsiteX18" fmla="*/ 8577 w 10000"/>
                <a:gd name="connsiteY18" fmla="*/ 5224 h 10000"/>
                <a:gd name="connsiteX19" fmla="*/ 8600 w 10000"/>
                <a:gd name="connsiteY19" fmla="*/ 5280 h 10000"/>
                <a:gd name="connsiteX20" fmla="*/ 8650 w 10000"/>
                <a:gd name="connsiteY20" fmla="*/ 5316 h 10000"/>
                <a:gd name="connsiteX21" fmla="*/ 8639 w 10000"/>
                <a:gd name="connsiteY21" fmla="*/ 5401 h 10000"/>
                <a:gd name="connsiteX22" fmla="*/ 8673 w 10000"/>
                <a:gd name="connsiteY22" fmla="*/ 5444 h 10000"/>
                <a:gd name="connsiteX23" fmla="*/ 8633 w 10000"/>
                <a:gd name="connsiteY23" fmla="*/ 5486 h 10000"/>
                <a:gd name="connsiteX24" fmla="*/ 8622 w 10000"/>
                <a:gd name="connsiteY24" fmla="*/ 5642 h 10000"/>
                <a:gd name="connsiteX25" fmla="*/ 8600 w 10000"/>
                <a:gd name="connsiteY25" fmla="*/ 5649 h 10000"/>
                <a:gd name="connsiteX26" fmla="*/ 8628 w 10000"/>
                <a:gd name="connsiteY26" fmla="*/ 5720 h 10000"/>
                <a:gd name="connsiteX27" fmla="*/ 8633 w 10000"/>
                <a:gd name="connsiteY27" fmla="*/ 5841 h 10000"/>
                <a:gd name="connsiteX28" fmla="*/ 8661 w 10000"/>
                <a:gd name="connsiteY28" fmla="*/ 5869 h 10000"/>
                <a:gd name="connsiteX29" fmla="*/ 8667 w 10000"/>
                <a:gd name="connsiteY29" fmla="*/ 5905 h 10000"/>
                <a:gd name="connsiteX30" fmla="*/ 8690 w 10000"/>
                <a:gd name="connsiteY30" fmla="*/ 5912 h 10000"/>
                <a:gd name="connsiteX31" fmla="*/ 8695 w 10000"/>
                <a:gd name="connsiteY31" fmla="*/ 5983 h 10000"/>
                <a:gd name="connsiteX32" fmla="*/ 8684 w 10000"/>
                <a:gd name="connsiteY32" fmla="*/ 6033 h 10000"/>
                <a:gd name="connsiteX33" fmla="*/ 8740 w 10000"/>
                <a:gd name="connsiteY33" fmla="*/ 6061 h 10000"/>
                <a:gd name="connsiteX34" fmla="*/ 8825 w 10000"/>
                <a:gd name="connsiteY34" fmla="*/ 6004 h 10000"/>
                <a:gd name="connsiteX35" fmla="*/ 8948 w 10000"/>
                <a:gd name="connsiteY35" fmla="*/ 5891 h 10000"/>
                <a:gd name="connsiteX36" fmla="*/ 8982 w 10000"/>
                <a:gd name="connsiteY36" fmla="*/ 5891 h 10000"/>
                <a:gd name="connsiteX37" fmla="*/ 8982 w 10000"/>
                <a:gd name="connsiteY37" fmla="*/ 5976 h 10000"/>
                <a:gd name="connsiteX38" fmla="*/ 9004 w 10000"/>
                <a:gd name="connsiteY38" fmla="*/ 5990 h 10000"/>
                <a:gd name="connsiteX39" fmla="*/ 9044 w 10000"/>
                <a:gd name="connsiteY39" fmla="*/ 6089 h 10000"/>
                <a:gd name="connsiteX40" fmla="*/ 9072 w 10000"/>
                <a:gd name="connsiteY40" fmla="*/ 6097 h 10000"/>
                <a:gd name="connsiteX41" fmla="*/ 9055 w 10000"/>
                <a:gd name="connsiteY41" fmla="*/ 6153 h 10000"/>
                <a:gd name="connsiteX42" fmla="*/ 9100 w 10000"/>
                <a:gd name="connsiteY42" fmla="*/ 6281 h 10000"/>
                <a:gd name="connsiteX43" fmla="*/ 9100 w 10000"/>
                <a:gd name="connsiteY43" fmla="*/ 6345 h 10000"/>
                <a:gd name="connsiteX44" fmla="*/ 9123 w 10000"/>
                <a:gd name="connsiteY44" fmla="*/ 6416 h 10000"/>
                <a:gd name="connsiteX45" fmla="*/ 9089 w 10000"/>
                <a:gd name="connsiteY45" fmla="*/ 6473 h 10000"/>
                <a:gd name="connsiteX46" fmla="*/ 9049 w 10000"/>
                <a:gd name="connsiteY46" fmla="*/ 6466 h 10000"/>
                <a:gd name="connsiteX47" fmla="*/ 9049 w 10000"/>
                <a:gd name="connsiteY47" fmla="*/ 6501 h 10000"/>
                <a:gd name="connsiteX48" fmla="*/ 9089 w 10000"/>
                <a:gd name="connsiteY48" fmla="*/ 6544 h 10000"/>
                <a:gd name="connsiteX49" fmla="*/ 9106 w 10000"/>
                <a:gd name="connsiteY49" fmla="*/ 6515 h 10000"/>
                <a:gd name="connsiteX50" fmla="*/ 9139 w 10000"/>
                <a:gd name="connsiteY50" fmla="*/ 6579 h 10000"/>
                <a:gd name="connsiteX51" fmla="*/ 9179 w 10000"/>
                <a:gd name="connsiteY51" fmla="*/ 6579 h 10000"/>
                <a:gd name="connsiteX52" fmla="*/ 9156 w 10000"/>
                <a:gd name="connsiteY52" fmla="*/ 6757 h 10000"/>
                <a:gd name="connsiteX53" fmla="*/ 9139 w 10000"/>
                <a:gd name="connsiteY53" fmla="*/ 6792 h 10000"/>
                <a:gd name="connsiteX54" fmla="*/ 9089 w 10000"/>
                <a:gd name="connsiteY54" fmla="*/ 6778 h 10000"/>
                <a:gd name="connsiteX55" fmla="*/ 9027 w 10000"/>
                <a:gd name="connsiteY55" fmla="*/ 6799 h 10000"/>
                <a:gd name="connsiteX56" fmla="*/ 9004 w 10000"/>
                <a:gd name="connsiteY56" fmla="*/ 6842 h 10000"/>
                <a:gd name="connsiteX57" fmla="*/ 8999 w 10000"/>
                <a:gd name="connsiteY57" fmla="*/ 6884 h 10000"/>
                <a:gd name="connsiteX58" fmla="*/ 8960 w 10000"/>
                <a:gd name="connsiteY58" fmla="*/ 6934 h 10000"/>
                <a:gd name="connsiteX59" fmla="*/ 8898 w 10000"/>
                <a:gd name="connsiteY59" fmla="*/ 6941 h 10000"/>
                <a:gd name="connsiteX60" fmla="*/ 8886 w 10000"/>
                <a:gd name="connsiteY60" fmla="*/ 6962 h 10000"/>
                <a:gd name="connsiteX61" fmla="*/ 8847 w 10000"/>
                <a:gd name="connsiteY61" fmla="*/ 6927 h 10000"/>
                <a:gd name="connsiteX62" fmla="*/ 8808 w 10000"/>
                <a:gd name="connsiteY62" fmla="*/ 6934 h 10000"/>
                <a:gd name="connsiteX63" fmla="*/ 8785 w 10000"/>
                <a:gd name="connsiteY63" fmla="*/ 6906 h 10000"/>
                <a:gd name="connsiteX64" fmla="*/ 8735 w 10000"/>
                <a:gd name="connsiteY64" fmla="*/ 6891 h 10000"/>
                <a:gd name="connsiteX65" fmla="*/ 8746 w 10000"/>
                <a:gd name="connsiteY65" fmla="*/ 6941 h 10000"/>
                <a:gd name="connsiteX66" fmla="*/ 8723 w 10000"/>
                <a:gd name="connsiteY66" fmla="*/ 6991 h 10000"/>
                <a:gd name="connsiteX67" fmla="*/ 8639 w 10000"/>
                <a:gd name="connsiteY67" fmla="*/ 6984 h 10000"/>
                <a:gd name="connsiteX68" fmla="*/ 8611 w 10000"/>
                <a:gd name="connsiteY68" fmla="*/ 6962 h 10000"/>
                <a:gd name="connsiteX69" fmla="*/ 8566 w 10000"/>
                <a:gd name="connsiteY69" fmla="*/ 6984 h 10000"/>
                <a:gd name="connsiteX70" fmla="*/ 8560 w 10000"/>
                <a:gd name="connsiteY70" fmla="*/ 7055 h 10000"/>
                <a:gd name="connsiteX71" fmla="*/ 8476 w 10000"/>
                <a:gd name="connsiteY71" fmla="*/ 7133 h 10000"/>
                <a:gd name="connsiteX72" fmla="*/ 8448 w 10000"/>
                <a:gd name="connsiteY72" fmla="*/ 7090 h 10000"/>
                <a:gd name="connsiteX73" fmla="*/ 8386 w 10000"/>
                <a:gd name="connsiteY73" fmla="*/ 7111 h 10000"/>
                <a:gd name="connsiteX74" fmla="*/ 8346 w 10000"/>
                <a:gd name="connsiteY74" fmla="*/ 7133 h 10000"/>
                <a:gd name="connsiteX75" fmla="*/ 8341 w 10000"/>
                <a:gd name="connsiteY75" fmla="*/ 7168 h 10000"/>
                <a:gd name="connsiteX76" fmla="*/ 8256 w 10000"/>
                <a:gd name="connsiteY76" fmla="*/ 7246 h 10000"/>
                <a:gd name="connsiteX77" fmla="*/ 8206 w 10000"/>
                <a:gd name="connsiteY77" fmla="*/ 7232 h 10000"/>
                <a:gd name="connsiteX78" fmla="*/ 8155 w 10000"/>
                <a:gd name="connsiteY78" fmla="*/ 7260 h 10000"/>
                <a:gd name="connsiteX79" fmla="*/ 8116 w 10000"/>
                <a:gd name="connsiteY79" fmla="*/ 7303 h 10000"/>
                <a:gd name="connsiteX80" fmla="*/ 8060 w 10000"/>
                <a:gd name="connsiteY80" fmla="*/ 7331 h 10000"/>
                <a:gd name="connsiteX81" fmla="*/ 8065 w 10000"/>
                <a:gd name="connsiteY81" fmla="*/ 7374 h 10000"/>
                <a:gd name="connsiteX82" fmla="*/ 8015 w 10000"/>
                <a:gd name="connsiteY82" fmla="*/ 7402 h 10000"/>
                <a:gd name="connsiteX83" fmla="*/ 7942 w 10000"/>
                <a:gd name="connsiteY83" fmla="*/ 7523 h 10000"/>
                <a:gd name="connsiteX84" fmla="*/ 7930 w 10000"/>
                <a:gd name="connsiteY84" fmla="*/ 7573 h 10000"/>
                <a:gd name="connsiteX85" fmla="*/ 7908 w 10000"/>
                <a:gd name="connsiteY85" fmla="*/ 7559 h 10000"/>
                <a:gd name="connsiteX86" fmla="*/ 7919 w 10000"/>
                <a:gd name="connsiteY86" fmla="*/ 7523 h 10000"/>
                <a:gd name="connsiteX87" fmla="*/ 7846 w 10000"/>
                <a:gd name="connsiteY87" fmla="*/ 7339 h 10000"/>
                <a:gd name="connsiteX88" fmla="*/ 7846 w 10000"/>
                <a:gd name="connsiteY88" fmla="*/ 7268 h 10000"/>
                <a:gd name="connsiteX89" fmla="*/ 7812 w 10000"/>
                <a:gd name="connsiteY89" fmla="*/ 7268 h 10000"/>
                <a:gd name="connsiteX90" fmla="*/ 7711 w 10000"/>
                <a:gd name="connsiteY90" fmla="*/ 7197 h 10000"/>
                <a:gd name="connsiteX91" fmla="*/ 7649 w 10000"/>
                <a:gd name="connsiteY91" fmla="*/ 7232 h 10000"/>
                <a:gd name="connsiteX92" fmla="*/ 7632 w 10000"/>
                <a:gd name="connsiteY92" fmla="*/ 7275 h 10000"/>
                <a:gd name="connsiteX93" fmla="*/ 7677 w 10000"/>
                <a:gd name="connsiteY93" fmla="*/ 7324 h 10000"/>
                <a:gd name="connsiteX94" fmla="*/ 7688 w 10000"/>
                <a:gd name="connsiteY94" fmla="*/ 7367 h 10000"/>
                <a:gd name="connsiteX95" fmla="*/ 7660 w 10000"/>
                <a:gd name="connsiteY95" fmla="*/ 7410 h 10000"/>
                <a:gd name="connsiteX96" fmla="*/ 7666 w 10000"/>
                <a:gd name="connsiteY96" fmla="*/ 7445 h 10000"/>
                <a:gd name="connsiteX97" fmla="*/ 7655 w 10000"/>
                <a:gd name="connsiteY97" fmla="*/ 7516 h 10000"/>
                <a:gd name="connsiteX98" fmla="*/ 7660 w 10000"/>
                <a:gd name="connsiteY98" fmla="*/ 7587 h 10000"/>
                <a:gd name="connsiteX99" fmla="*/ 7694 w 10000"/>
                <a:gd name="connsiteY99" fmla="*/ 7700 h 10000"/>
                <a:gd name="connsiteX100" fmla="*/ 7660 w 10000"/>
                <a:gd name="connsiteY100" fmla="*/ 7743 h 10000"/>
                <a:gd name="connsiteX101" fmla="*/ 7666 w 10000"/>
                <a:gd name="connsiteY101" fmla="*/ 7779 h 10000"/>
                <a:gd name="connsiteX102" fmla="*/ 7638 w 10000"/>
                <a:gd name="connsiteY102" fmla="*/ 7793 h 10000"/>
                <a:gd name="connsiteX103" fmla="*/ 7621 w 10000"/>
                <a:gd name="connsiteY103" fmla="*/ 7814 h 10000"/>
                <a:gd name="connsiteX104" fmla="*/ 7514 w 10000"/>
                <a:gd name="connsiteY104" fmla="*/ 7800 h 10000"/>
                <a:gd name="connsiteX105" fmla="*/ 7497 w 10000"/>
                <a:gd name="connsiteY105" fmla="*/ 7757 h 10000"/>
                <a:gd name="connsiteX106" fmla="*/ 7463 w 10000"/>
                <a:gd name="connsiteY106" fmla="*/ 7786 h 10000"/>
                <a:gd name="connsiteX107" fmla="*/ 7390 w 10000"/>
                <a:gd name="connsiteY107" fmla="*/ 7771 h 10000"/>
                <a:gd name="connsiteX108" fmla="*/ 7340 w 10000"/>
                <a:gd name="connsiteY108" fmla="*/ 7793 h 10000"/>
                <a:gd name="connsiteX109" fmla="*/ 7312 w 10000"/>
                <a:gd name="connsiteY109" fmla="*/ 7644 h 10000"/>
                <a:gd name="connsiteX110" fmla="*/ 7283 w 10000"/>
                <a:gd name="connsiteY110" fmla="*/ 7637 h 10000"/>
                <a:gd name="connsiteX111" fmla="*/ 7250 w 10000"/>
                <a:gd name="connsiteY111" fmla="*/ 7544 h 10000"/>
                <a:gd name="connsiteX112" fmla="*/ 7267 w 10000"/>
                <a:gd name="connsiteY112" fmla="*/ 7502 h 10000"/>
                <a:gd name="connsiteX113" fmla="*/ 7306 w 10000"/>
                <a:gd name="connsiteY113" fmla="*/ 7523 h 10000"/>
                <a:gd name="connsiteX114" fmla="*/ 7323 w 10000"/>
                <a:gd name="connsiteY114" fmla="*/ 7473 h 10000"/>
                <a:gd name="connsiteX115" fmla="*/ 7295 w 10000"/>
                <a:gd name="connsiteY115" fmla="*/ 7438 h 10000"/>
                <a:gd name="connsiteX116" fmla="*/ 7312 w 10000"/>
                <a:gd name="connsiteY116" fmla="*/ 7402 h 10000"/>
                <a:gd name="connsiteX117" fmla="*/ 7238 w 10000"/>
                <a:gd name="connsiteY117" fmla="*/ 7331 h 10000"/>
                <a:gd name="connsiteX118" fmla="*/ 7244 w 10000"/>
                <a:gd name="connsiteY118" fmla="*/ 7296 h 10000"/>
                <a:gd name="connsiteX119" fmla="*/ 7199 w 10000"/>
                <a:gd name="connsiteY119" fmla="*/ 7260 h 10000"/>
                <a:gd name="connsiteX120" fmla="*/ 7227 w 10000"/>
                <a:gd name="connsiteY120" fmla="*/ 7218 h 10000"/>
                <a:gd name="connsiteX121" fmla="*/ 7216 w 10000"/>
                <a:gd name="connsiteY121" fmla="*/ 7168 h 10000"/>
                <a:gd name="connsiteX122" fmla="*/ 7165 w 10000"/>
                <a:gd name="connsiteY122" fmla="*/ 7090 h 10000"/>
                <a:gd name="connsiteX123" fmla="*/ 7132 w 10000"/>
                <a:gd name="connsiteY123" fmla="*/ 7026 h 10000"/>
                <a:gd name="connsiteX124" fmla="*/ 7064 w 10000"/>
                <a:gd name="connsiteY124" fmla="*/ 7055 h 10000"/>
                <a:gd name="connsiteX125" fmla="*/ 7025 w 10000"/>
                <a:gd name="connsiteY125" fmla="*/ 7048 h 10000"/>
                <a:gd name="connsiteX126" fmla="*/ 7002 w 10000"/>
                <a:gd name="connsiteY126" fmla="*/ 7111 h 10000"/>
                <a:gd name="connsiteX127" fmla="*/ 6924 w 10000"/>
                <a:gd name="connsiteY127" fmla="*/ 7119 h 10000"/>
                <a:gd name="connsiteX128" fmla="*/ 6895 w 10000"/>
                <a:gd name="connsiteY128" fmla="*/ 7111 h 10000"/>
                <a:gd name="connsiteX129" fmla="*/ 6828 w 10000"/>
                <a:gd name="connsiteY129" fmla="*/ 7161 h 10000"/>
                <a:gd name="connsiteX130" fmla="*/ 6834 w 10000"/>
                <a:gd name="connsiteY130" fmla="*/ 7260 h 10000"/>
                <a:gd name="connsiteX131" fmla="*/ 6817 w 10000"/>
                <a:gd name="connsiteY131" fmla="*/ 7324 h 10000"/>
                <a:gd name="connsiteX132" fmla="*/ 6817 w 10000"/>
                <a:gd name="connsiteY132" fmla="*/ 7381 h 10000"/>
                <a:gd name="connsiteX133" fmla="*/ 6760 w 10000"/>
                <a:gd name="connsiteY133" fmla="*/ 7424 h 10000"/>
                <a:gd name="connsiteX134" fmla="*/ 6699 w 10000"/>
                <a:gd name="connsiteY134" fmla="*/ 7431 h 10000"/>
                <a:gd name="connsiteX135" fmla="*/ 6682 w 10000"/>
                <a:gd name="connsiteY135" fmla="*/ 7410 h 10000"/>
                <a:gd name="connsiteX136" fmla="*/ 6625 w 10000"/>
                <a:gd name="connsiteY136" fmla="*/ 7388 h 10000"/>
                <a:gd name="connsiteX137" fmla="*/ 6592 w 10000"/>
                <a:gd name="connsiteY137" fmla="*/ 7431 h 10000"/>
                <a:gd name="connsiteX138" fmla="*/ 6586 w 10000"/>
                <a:gd name="connsiteY138" fmla="*/ 7473 h 10000"/>
                <a:gd name="connsiteX139" fmla="*/ 6552 w 10000"/>
                <a:gd name="connsiteY139" fmla="*/ 7480 h 10000"/>
                <a:gd name="connsiteX140" fmla="*/ 6547 w 10000"/>
                <a:gd name="connsiteY140" fmla="*/ 7523 h 10000"/>
                <a:gd name="connsiteX141" fmla="*/ 6519 w 10000"/>
                <a:gd name="connsiteY141" fmla="*/ 7523 h 10000"/>
                <a:gd name="connsiteX142" fmla="*/ 6485 w 10000"/>
                <a:gd name="connsiteY142" fmla="*/ 7424 h 10000"/>
                <a:gd name="connsiteX143" fmla="*/ 6406 w 10000"/>
                <a:gd name="connsiteY143" fmla="*/ 7473 h 10000"/>
                <a:gd name="connsiteX144" fmla="*/ 6316 w 10000"/>
                <a:gd name="connsiteY144" fmla="*/ 7551 h 10000"/>
                <a:gd name="connsiteX145" fmla="*/ 6282 w 10000"/>
                <a:gd name="connsiteY145" fmla="*/ 7566 h 10000"/>
                <a:gd name="connsiteX146" fmla="*/ 6294 w 10000"/>
                <a:gd name="connsiteY146" fmla="*/ 7615 h 10000"/>
                <a:gd name="connsiteX147" fmla="*/ 6243 w 10000"/>
                <a:gd name="connsiteY147" fmla="*/ 7637 h 10000"/>
                <a:gd name="connsiteX148" fmla="*/ 6209 w 10000"/>
                <a:gd name="connsiteY148" fmla="*/ 7608 h 10000"/>
                <a:gd name="connsiteX149" fmla="*/ 6136 w 10000"/>
                <a:gd name="connsiteY149" fmla="*/ 7622 h 10000"/>
                <a:gd name="connsiteX150" fmla="*/ 6136 w 10000"/>
                <a:gd name="connsiteY150" fmla="*/ 7530 h 10000"/>
                <a:gd name="connsiteX151" fmla="*/ 6147 w 10000"/>
                <a:gd name="connsiteY151" fmla="*/ 7495 h 10000"/>
                <a:gd name="connsiteX152" fmla="*/ 6136 w 10000"/>
                <a:gd name="connsiteY152" fmla="*/ 7395 h 10000"/>
                <a:gd name="connsiteX153" fmla="*/ 6091 w 10000"/>
                <a:gd name="connsiteY153" fmla="*/ 7324 h 10000"/>
                <a:gd name="connsiteX154" fmla="*/ 6018 w 10000"/>
                <a:gd name="connsiteY154" fmla="*/ 7317 h 10000"/>
                <a:gd name="connsiteX155" fmla="*/ 5990 w 10000"/>
                <a:gd name="connsiteY155" fmla="*/ 7360 h 10000"/>
                <a:gd name="connsiteX156" fmla="*/ 5996 w 10000"/>
                <a:gd name="connsiteY156" fmla="*/ 7410 h 10000"/>
                <a:gd name="connsiteX157" fmla="*/ 5939 w 10000"/>
                <a:gd name="connsiteY157" fmla="*/ 7438 h 10000"/>
                <a:gd name="connsiteX158" fmla="*/ 5894 w 10000"/>
                <a:gd name="connsiteY158" fmla="*/ 7509 h 10000"/>
                <a:gd name="connsiteX159" fmla="*/ 5911 w 10000"/>
                <a:gd name="connsiteY159" fmla="*/ 7679 h 10000"/>
                <a:gd name="connsiteX160" fmla="*/ 5832 w 10000"/>
                <a:gd name="connsiteY160" fmla="*/ 7672 h 10000"/>
                <a:gd name="connsiteX161" fmla="*/ 5776 w 10000"/>
                <a:gd name="connsiteY161" fmla="*/ 7722 h 10000"/>
                <a:gd name="connsiteX162" fmla="*/ 5799 w 10000"/>
                <a:gd name="connsiteY162" fmla="*/ 7750 h 10000"/>
                <a:gd name="connsiteX163" fmla="*/ 5793 w 10000"/>
                <a:gd name="connsiteY163" fmla="*/ 7793 h 10000"/>
                <a:gd name="connsiteX164" fmla="*/ 5832 w 10000"/>
                <a:gd name="connsiteY164" fmla="*/ 7842 h 10000"/>
                <a:gd name="connsiteX165" fmla="*/ 5759 w 10000"/>
                <a:gd name="connsiteY165" fmla="*/ 7913 h 10000"/>
                <a:gd name="connsiteX166" fmla="*/ 5816 w 10000"/>
                <a:gd name="connsiteY166" fmla="*/ 7984 h 10000"/>
                <a:gd name="connsiteX167" fmla="*/ 5866 w 10000"/>
                <a:gd name="connsiteY167" fmla="*/ 8126 h 10000"/>
                <a:gd name="connsiteX168" fmla="*/ 5844 w 10000"/>
                <a:gd name="connsiteY168" fmla="*/ 8141 h 10000"/>
                <a:gd name="connsiteX169" fmla="*/ 5844 w 10000"/>
                <a:gd name="connsiteY169" fmla="*/ 8247 h 10000"/>
                <a:gd name="connsiteX170" fmla="*/ 5804 w 10000"/>
                <a:gd name="connsiteY170" fmla="*/ 8254 h 10000"/>
                <a:gd name="connsiteX171" fmla="*/ 5771 w 10000"/>
                <a:gd name="connsiteY171" fmla="*/ 8290 h 10000"/>
                <a:gd name="connsiteX172" fmla="*/ 5748 w 10000"/>
                <a:gd name="connsiteY172" fmla="*/ 8261 h 10000"/>
                <a:gd name="connsiteX173" fmla="*/ 5669 w 10000"/>
                <a:gd name="connsiteY173" fmla="*/ 8353 h 10000"/>
                <a:gd name="connsiteX174" fmla="*/ 5591 w 10000"/>
                <a:gd name="connsiteY174" fmla="*/ 8368 h 10000"/>
                <a:gd name="connsiteX175" fmla="*/ 5562 w 10000"/>
                <a:gd name="connsiteY175" fmla="*/ 8311 h 10000"/>
                <a:gd name="connsiteX176" fmla="*/ 5439 w 10000"/>
                <a:gd name="connsiteY176" fmla="*/ 8361 h 10000"/>
                <a:gd name="connsiteX177" fmla="*/ 5422 w 10000"/>
                <a:gd name="connsiteY177" fmla="*/ 8432 h 10000"/>
                <a:gd name="connsiteX178" fmla="*/ 5382 w 10000"/>
                <a:gd name="connsiteY178" fmla="*/ 8453 h 10000"/>
                <a:gd name="connsiteX179" fmla="*/ 5349 w 10000"/>
                <a:gd name="connsiteY179" fmla="*/ 8417 h 10000"/>
                <a:gd name="connsiteX180" fmla="*/ 5287 w 10000"/>
                <a:gd name="connsiteY180" fmla="*/ 8382 h 10000"/>
                <a:gd name="connsiteX181" fmla="*/ 5236 w 10000"/>
                <a:gd name="connsiteY181" fmla="*/ 8403 h 10000"/>
                <a:gd name="connsiteX182" fmla="*/ 5124 w 10000"/>
                <a:gd name="connsiteY182" fmla="*/ 8673 h 10000"/>
                <a:gd name="connsiteX183" fmla="*/ 5107 w 10000"/>
                <a:gd name="connsiteY183" fmla="*/ 8772 h 10000"/>
                <a:gd name="connsiteX184" fmla="*/ 5051 w 10000"/>
                <a:gd name="connsiteY184" fmla="*/ 8779 h 10000"/>
                <a:gd name="connsiteX185" fmla="*/ 5022 w 10000"/>
                <a:gd name="connsiteY185" fmla="*/ 8758 h 10000"/>
                <a:gd name="connsiteX186" fmla="*/ 4955 w 10000"/>
                <a:gd name="connsiteY186" fmla="*/ 8744 h 10000"/>
                <a:gd name="connsiteX187" fmla="*/ 4904 w 10000"/>
                <a:gd name="connsiteY187" fmla="*/ 8879 h 10000"/>
                <a:gd name="connsiteX188" fmla="*/ 4843 w 10000"/>
                <a:gd name="connsiteY188" fmla="*/ 8879 h 10000"/>
                <a:gd name="connsiteX189" fmla="*/ 4831 w 10000"/>
                <a:gd name="connsiteY189" fmla="*/ 8914 h 10000"/>
                <a:gd name="connsiteX190" fmla="*/ 4809 w 10000"/>
                <a:gd name="connsiteY190" fmla="*/ 8886 h 10000"/>
                <a:gd name="connsiteX191" fmla="*/ 4837 w 10000"/>
                <a:gd name="connsiteY191" fmla="*/ 8793 h 10000"/>
                <a:gd name="connsiteX192" fmla="*/ 4798 w 10000"/>
                <a:gd name="connsiteY192" fmla="*/ 8793 h 10000"/>
                <a:gd name="connsiteX193" fmla="*/ 4741 w 10000"/>
                <a:gd name="connsiteY193" fmla="*/ 8836 h 10000"/>
                <a:gd name="connsiteX194" fmla="*/ 4696 w 10000"/>
                <a:gd name="connsiteY194" fmla="*/ 8914 h 10000"/>
                <a:gd name="connsiteX195" fmla="*/ 4685 w 10000"/>
                <a:gd name="connsiteY195" fmla="*/ 8957 h 10000"/>
                <a:gd name="connsiteX196" fmla="*/ 4657 w 10000"/>
                <a:gd name="connsiteY196" fmla="*/ 8964 h 10000"/>
                <a:gd name="connsiteX197" fmla="*/ 4589 w 10000"/>
                <a:gd name="connsiteY197" fmla="*/ 8893 h 10000"/>
                <a:gd name="connsiteX198" fmla="*/ 4573 w 10000"/>
                <a:gd name="connsiteY198" fmla="*/ 8943 h 10000"/>
                <a:gd name="connsiteX199" fmla="*/ 4522 w 10000"/>
                <a:gd name="connsiteY199" fmla="*/ 8864 h 10000"/>
                <a:gd name="connsiteX200" fmla="*/ 4483 w 10000"/>
                <a:gd name="connsiteY200" fmla="*/ 8872 h 10000"/>
                <a:gd name="connsiteX201" fmla="*/ 4511 w 10000"/>
                <a:gd name="connsiteY201" fmla="*/ 8957 h 10000"/>
                <a:gd name="connsiteX202" fmla="*/ 4443 w 10000"/>
                <a:gd name="connsiteY202" fmla="*/ 8992 h 10000"/>
                <a:gd name="connsiteX203" fmla="*/ 4387 w 10000"/>
                <a:gd name="connsiteY203" fmla="*/ 9063 h 10000"/>
                <a:gd name="connsiteX204" fmla="*/ 4342 w 10000"/>
                <a:gd name="connsiteY204" fmla="*/ 9084 h 10000"/>
                <a:gd name="connsiteX205" fmla="*/ 4325 w 10000"/>
                <a:gd name="connsiteY205" fmla="*/ 9155 h 10000"/>
                <a:gd name="connsiteX206" fmla="*/ 4291 w 10000"/>
                <a:gd name="connsiteY206" fmla="*/ 9219 h 10000"/>
                <a:gd name="connsiteX207" fmla="*/ 4241 w 10000"/>
                <a:gd name="connsiteY207" fmla="*/ 9226 h 10000"/>
                <a:gd name="connsiteX208" fmla="*/ 4229 w 10000"/>
                <a:gd name="connsiteY208" fmla="*/ 9276 h 10000"/>
                <a:gd name="connsiteX209" fmla="*/ 4207 w 10000"/>
                <a:gd name="connsiteY209" fmla="*/ 9283 h 10000"/>
                <a:gd name="connsiteX210" fmla="*/ 4213 w 10000"/>
                <a:gd name="connsiteY210" fmla="*/ 9326 h 10000"/>
                <a:gd name="connsiteX211" fmla="*/ 4190 w 10000"/>
                <a:gd name="connsiteY211" fmla="*/ 9326 h 10000"/>
                <a:gd name="connsiteX212" fmla="*/ 4089 w 10000"/>
                <a:gd name="connsiteY212" fmla="*/ 9482 h 10000"/>
                <a:gd name="connsiteX213" fmla="*/ 4072 w 10000"/>
                <a:gd name="connsiteY213" fmla="*/ 9574 h 10000"/>
                <a:gd name="connsiteX214" fmla="*/ 4111 w 10000"/>
                <a:gd name="connsiteY214" fmla="*/ 9631 h 10000"/>
                <a:gd name="connsiteX215" fmla="*/ 4117 w 10000"/>
                <a:gd name="connsiteY215" fmla="*/ 9659 h 10000"/>
                <a:gd name="connsiteX216" fmla="*/ 4066 w 10000"/>
                <a:gd name="connsiteY216" fmla="*/ 9716 h 10000"/>
                <a:gd name="connsiteX217" fmla="*/ 4021 w 10000"/>
                <a:gd name="connsiteY217" fmla="*/ 9702 h 10000"/>
                <a:gd name="connsiteX218" fmla="*/ 4021 w 10000"/>
                <a:gd name="connsiteY218" fmla="*/ 9851 h 10000"/>
                <a:gd name="connsiteX219" fmla="*/ 3948 w 10000"/>
                <a:gd name="connsiteY219" fmla="*/ 9865 h 10000"/>
                <a:gd name="connsiteX220" fmla="*/ 3926 w 10000"/>
                <a:gd name="connsiteY220" fmla="*/ 9844 h 10000"/>
                <a:gd name="connsiteX221" fmla="*/ 3864 w 10000"/>
                <a:gd name="connsiteY221" fmla="*/ 9879 h 10000"/>
                <a:gd name="connsiteX222" fmla="*/ 3825 w 10000"/>
                <a:gd name="connsiteY222" fmla="*/ 9858 h 10000"/>
                <a:gd name="connsiteX223" fmla="*/ 3802 w 10000"/>
                <a:gd name="connsiteY223" fmla="*/ 9886 h 10000"/>
                <a:gd name="connsiteX224" fmla="*/ 3751 w 10000"/>
                <a:gd name="connsiteY224" fmla="*/ 9858 h 10000"/>
                <a:gd name="connsiteX225" fmla="*/ 3735 w 10000"/>
                <a:gd name="connsiteY225" fmla="*/ 9787 h 10000"/>
                <a:gd name="connsiteX226" fmla="*/ 3628 w 10000"/>
                <a:gd name="connsiteY226" fmla="*/ 9744 h 10000"/>
                <a:gd name="connsiteX227" fmla="*/ 3583 w 10000"/>
                <a:gd name="connsiteY227" fmla="*/ 9730 h 10000"/>
                <a:gd name="connsiteX228" fmla="*/ 3543 w 10000"/>
                <a:gd name="connsiteY228" fmla="*/ 9702 h 10000"/>
                <a:gd name="connsiteX229" fmla="*/ 3549 w 10000"/>
                <a:gd name="connsiteY229" fmla="*/ 9681 h 10000"/>
                <a:gd name="connsiteX230" fmla="*/ 3515 w 10000"/>
                <a:gd name="connsiteY230" fmla="*/ 9624 h 10000"/>
                <a:gd name="connsiteX231" fmla="*/ 3459 w 10000"/>
                <a:gd name="connsiteY231" fmla="*/ 9588 h 10000"/>
                <a:gd name="connsiteX232" fmla="*/ 3397 w 10000"/>
                <a:gd name="connsiteY232" fmla="*/ 9603 h 10000"/>
                <a:gd name="connsiteX233" fmla="*/ 3324 w 10000"/>
                <a:gd name="connsiteY233" fmla="*/ 9581 h 10000"/>
                <a:gd name="connsiteX234" fmla="*/ 3240 w 10000"/>
                <a:gd name="connsiteY234" fmla="*/ 9524 h 10000"/>
                <a:gd name="connsiteX235" fmla="*/ 3223 w 10000"/>
                <a:gd name="connsiteY235" fmla="*/ 9482 h 10000"/>
                <a:gd name="connsiteX236" fmla="*/ 3268 w 10000"/>
                <a:gd name="connsiteY236" fmla="*/ 9432 h 10000"/>
                <a:gd name="connsiteX237" fmla="*/ 3296 w 10000"/>
                <a:gd name="connsiteY237" fmla="*/ 9354 h 10000"/>
                <a:gd name="connsiteX238" fmla="*/ 3290 w 10000"/>
                <a:gd name="connsiteY238" fmla="*/ 9297 h 10000"/>
                <a:gd name="connsiteX239" fmla="*/ 3335 w 10000"/>
                <a:gd name="connsiteY239" fmla="*/ 9212 h 10000"/>
                <a:gd name="connsiteX240" fmla="*/ 3391 w 10000"/>
                <a:gd name="connsiteY240" fmla="*/ 9141 h 10000"/>
                <a:gd name="connsiteX241" fmla="*/ 3391 w 10000"/>
                <a:gd name="connsiteY241" fmla="*/ 9084 h 10000"/>
                <a:gd name="connsiteX242" fmla="*/ 3346 w 10000"/>
                <a:gd name="connsiteY242" fmla="*/ 9063 h 10000"/>
                <a:gd name="connsiteX243" fmla="*/ 3352 w 10000"/>
                <a:gd name="connsiteY243" fmla="*/ 9035 h 10000"/>
                <a:gd name="connsiteX244" fmla="*/ 3330 w 10000"/>
                <a:gd name="connsiteY244" fmla="*/ 8985 h 10000"/>
                <a:gd name="connsiteX245" fmla="*/ 3330 w 10000"/>
                <a:gd name="connsiteY245" fmla="*/ 8914 h 10000"/>
                <a:gd name="connsiteX246" fmla="*/ 3262 w 10000"/>
                <a:gd name="connsiteY246" fmla="*/ 8914 h 10000"/>
                <a:gd name="connsiteX247" fmla="*/ 3228 w 10000"/>
                <a:gd name="connsiteY247" fmla="*/ 8943 h 10000"/>
                <a:gd name="connsiteX248" fmla="*/ 3150 w 10000"/>
                <a:gd name="connsiteY248" fmla="*/ 8971 h 10000"/>
                <a:gd name="connsiteX249" fmla="*/ 3155 w 10000"/>
                <a:gd name="connsiteY249" fmla="*/ 9021 h 10000"/>
                <a:gd name="connsiteX250" fmla="*/ 3144 w 10000"/>
                <a:gd name="connsiteY250" fmla="*/ 9042 h 10000"/>
                <a:gd name="connsiteX251" fmla="*/ 3105 w 10000"/>
                <a:gd name="connsiteY251" fmla="*/ 9028 h 10000"/>
                <a:gd name="connsiteX252" fmla="*/ 3082 w 10000"/>
                <a:gd name="connsiteY252" fmla="*/ 9127 h 10000"/>
                <a:gd name="connsiteX253" fmla="*/ 3048 w 10000"/>
                <a:gd name="connsiteY253" fmla="*/ 9163 h 10000"/>
                <a:gd name="connsiteX254" fmla="*/ 3048 w 10000"/>
                <a:gd name="connsiteY254" fmla="*/ 9198 h 10000"/>
                <a:gd name="connsiteX255" fmla="*/ 3020 w 10000"/>
                <a:gd name="connsiteY255" fmla="*/ 9241 h 10000"/>
                <a:gd name="connsiteX256" fmla="*/ 3003 w 10000"/>
                <a:gd name="connsiteY256" fmla="*/ 9326 h 10000"/>
                <a:gd name="connsiteX257" fmla="*/ 2998 w 10000"/>
                <a:gd name="connsiteY257" fmla="*/ 9439 h 10000"/>
                <a:gd name="connsiteX258" fmla="*/ 3009 w 10000"/>
                <a:gd name="connsiteY258" fmla="*/ 9524 h 10000"/>
                <a:gd name="connsiteX259" fmla="*/ 2975 w 10000"/>
                <a:gd name="connsiteY259" fmla="*/ 9574 h 10000"/>
                <a:gd name="connsiteX260" fmla="*/ 2981 w 10000"/>
                <a:gd name="connsiteY260" fmla="*/ 9624 h 10000"/>
                <a:gd name="connsiteX261" fmla="*/ 2998 w 10000"/>
                <a:gd name="connsiteY261" fmla="*/ 9666 h 10000"/>
                <a:gd name="connsiteX262" fmla="*/ 2987 w 10000"/>
                <a:gd name="connsiteY262" fmla="*/ 9744 h 10000"/>
                <a:gd name="connsiteX263" fmla="*/ 2970 w 10000"/>
                <a:gd name="connsiteY263" fmla="*/ 9787 h 10000"/>
                <a:gd name="connsiteX264" fmla="*/ 2930 w 10000"/>
                <a:gd name="connsiteY264" fmla="*/ 9794 h 10000"/>
                <a:gd name="connsiteX265" fmla="*/ 2913 w 10000"/>
                <a:gd name="connsiteY265" fmla="*/ 9837 h 10000"/>
                <a:gd name="connsiteX266" fmla="*/ 2818 w 10000"/>
                <a:gd name="connsiteY266" fmla="*/ 9837 h 10000"/>
                <a:gd name="connsiteX267" fmla="*/ 2745 w 10000"/>
                <a:gd name="connsiteY267" fmla="*/ 9879 h 10000"/>
                <a:gd name="connsiteX268" fmla="*/ 2705 w 10000"/>
                <a:gd name="connsiteY268" fmla="*/ 9922 h 10000"/>
                <a:gd name="connsiteX269" fmla="*/ 2638 w 10000"/>
                <a:gd name="connsiteY269" fmla="*/ 9929 h 10000"/>
                <a:gd name="connsiteX270" fmla="*/ 2598 w 10000"/>
                <a:gd name="connsiteY270" fmla="*/ 9943 h 10000"/>
                <a:gd name="connsiteX271" fmla="*/ 2565 w 10000"/>
                <a:gd name="connsiteY271" fmla="*/ 9929 h 10000"/>
                <a:gd name="connsiteX272" fmla="*/ 2508 w 10000"/>
                <a:gd name="connsiteY272" fmla="*/ 9943 h 10000"/>
                <a:gd name="connsiteX273" fmla="*/ 2503 w 10000"/>
                <a:gd name="connsiteY273" fmla="*/ 9957 h 10000"/>
                <a:gd name="connsiteX274" fmla="*/ 2458 w 10000"/>
                <a:gd name="connsiteY274" fmla="*/ 9993 h 10000"/>
                <a:gd name="connsiteX275" fmla="*/ 2424 w 10000"/>
                <a:gd name="connsiteY275" fmla="*/ 10000 h 10000"/>
                <a:gd name="connsiteX276" fmla="*/ 2323 w 10000"/>
                <a:gd name="connsiteY276" fmla="*/ 9901 h 10000"/>
                <a:gd name="connsiteX277" fmla="*/ 2250 w 10000"/>
                <a:gd name="connsiteY277" fmla="*/ 9794 h 10000"/>
                <a:gd name="connsiteX278" fmla="*/ 2160 w 10000"/>
                <a:gd name="connsiteY278" fmla="*/ 9759 h 10000"/>
                <a:gd name="connsiteX279" fmla="*/ 2143 w 10000"/>
                <a:gd name="connsiteY279" fmla="*/ 9624 h 10000"/>
                <a:gd name="connsiteX280" fmla="*/ 2205 w 10000"/>
                <a:gd name="connsiteY280" fmla="*/ 9588 h 10000"/>
                <a:gd name="connsiteX281" fmla="*/ 2182 w 10000"/>
                <a:gd name="connsiteY281" fmla="*/ 9482 h 10000"/>
                <a:gd name="connsiteX282" fmla="*/ 2160 w 10000"/>
                <a:gd name="connsiteY282" fmla="*/ 9446 h 10000"/>
                <a:gd name="connsiteX283" fmla="*/ 2323 w 10000"/>
                <a:gd name="connsiteY283" fmla="*/ 9312 h 10000"/>
                <a:gd name="connsiteX284" fmla="*/ 2373 w 10000"/>
                <a:gd name="connsiteY284" fmla="*/ 9177 h 10000"/>
                <a:gd name="connsiteX285" fmla="*/ 2424 w 10000"/>
                <a:gd name="connsiteY285" fmla="*/ 9148 h 10000"/>
                <a:gd name="connsiteX286" fmla="*/ 2435 w 10000"/>
                <a:gd name="connsiteY286" fmla="*/ 9063 h 10000"/>
                <a:gd name="connsiteX287" fmla="*/ 2385 w 10000"/>
                <a:gd name="connsiteY287" fmla="*/ 8950 h 10000"/>
                <a:gd name="connsiteX288" fmla="*/ 2396 w 10000"/>
                <a:gd name="connsiteY288" fmla="*/ 8879 h 10000"/>
                <a:gd name="connsiteX289" fmla="*/ 2340 w 10000"/>
                <a:gd name="connsiteY289" fmla="*/ 8850 h 10000"/>
                <a:gd name="connsiteX290" fmla="*/ 2306 w 10000"/>
                <a:gd name="connsiteY290" fmla="*/ 8857 h 10000"/>
                <a:gd name="connsiteX291" fmla="*/ 2143 w 10000"/>
                <a:gd name="connsiteY291" fmla="*/ 8921 h 10000"/>
                <a:gd name="connsiteX292" fmla="*/ 2098 w 10000"/>
                <a:gd name="connsiteY292" fmla="*/ 8971 h 10000"/>
                <a:gd name="connsiteX293" fmla="*/ 2064 w 10000"/>
                <a:gd name="connsiteY293" fmla="*/ 8999 h 10000"/>
                <a:gd name="connsiteX294" fmla="*/ 2019 w 10000"/>
                <a:gd name="connsiteY294" fmla="*/ 9056 h 10000"/>
                <a:gd name="connsiteX295" fmla="*/ 1879 w 10000"/>
                <a:gd name="connsiteY295" fmla="*/ 9013 h 10000"/>
                <a:gd name="connsiteX296" fmla="*/ 1828 w 10000"/>
                <a:gd name="connsiteY296" fmla="*/ 8971 h 10000"/>
                <a:gd name="connsiteX297" fmla="*/ 1738 w 10000"/>
                <a:gd name="connsiteY297" fmla="*/ 9021 h 10000"/>
                <a:gd name="connsiteX298" fmla="*/ 1609 w 10000"/>
                <a:gd name="connsiteY298" fmla="*/ 9056 h 10000"/>
                <a:gd name="connsiteX299" fmla="*/ 1699 w 10000"/>
                <a:gd name="connsiteY299" fmla="*/ 9177 h 10000"/>
                <a:gd name="connsiteX300" fmla="*/ 1592 w 10000"/>
                <a:gd name="connsiteY300" fmla="*/ 9304 h 10000"/>
                <a:gd name="connsiteX301" fmla="*/ 1558 w 10000"/>
                <a:gd name="connsiteY301" fmla="*/ 9290 h 10000"/>
                <a:gd name="connsiteX302" fmla="*/ 1541 w 10000"/>
                <a:gd name="connsiteY302" fmla="*/ 9304 h 10000"/>
                <a:gd name="connsiteX303" fmla="*/ 1507 w 10000"/>
                <a:gd name="connsiteY303" fmla="*/ 9269 h 10000"/>
                <a:gd name="connsiteX304" fmla="*/ 1440 w 10000"/>
                <a:gd name="connsiteY304" fmla="*/ 9233 h 10000"/>
                <a:gd name="connsiteX305" fmla="*/ 1434 w 10000"/>
                <a:gd name="connsiteY305" fmla="*/ 9198 h 10000"/>
                <a:gd name="connsiteX306" fmla="*/ 1412 w 10000"/>
                <a:gd name="connsiteY306" fmla="*/ 9191 h 10000"/>
                <a:gd name="connsiteX307" fmla="*/ 1400 w 10000"/>
                <a:gd name="connsiteY307" fmla="*/ 9155 h 10000"/>
                <a:gd name="connsiteX308" fmla="*/ 1372 w 10000"/>
                <a:gd name="connsiteY308" fmla="*/ 9127 h 10000"/>
                <a:gd name="connsiteX309" fmla="*/ 1327 w 10000"/>
                <a:gd name="connsiteY309" fmla="*/ 9141 h 10000"/>
                <a:gd name="connsiteX310" fmla="*/ 1305 w 10000"/>
                <a:gd name="connsiteY310" fmla="*/ 9092 h 10000"/>
                <a:gd name="connsiteX311" fmla="*/ 1271 w 10000"/>
                <a:gd name="connsiteY311" fmla="*/ 9099 h 10000"/>
                <a:gd name="connsiteX312" fmla="*/ 1277 w 10000"/>
                <a:gd name="connsiteY312" fmla="*/ 9056 h 10000"/>
                <a:gd name="connsiteX313" fmla="*/ 1265 w 10000"/>
                <a:gd name="connsiteY313" fmla="*/ 8999 h 10000"/>
                <a:gd name="connsiteX314" fmla="*/ 1277 w 10000"/>
                <a:gd name="connsiteY314" fmla="*/ 8935 h 10000"/>
                <a:gd name="connsiteX315" fmla="*/ 1271 w 10000"/>
                <a:gd name="connsiteY315" fmla="*/ 8893 h 10000"/>
                <a:gd name="connsiteX316" fmla="*/ 1153 w 10000"/>
                <a:gd name="connsiteY316" fmla="*/ 8893 h 10000"/>
                <a:gd name="connsiteX317" fmla="*/ 1153 w 10000"/>
                <a:gd name="connsiteY317" fmla="*/ 8850 h 10000"/>
                <a:gd name="connsiteX318" fmla="*/ 1091 w 10000"/>
                <a:gd name="connsiteY318" fmla="*/ 8829 h 10000"/>
                <a:gd name="connsiteX319" fmla="*/ 1080 w 10000"/>
                <a:gd name="connsiteY319" fmla="*/ 8758 h 10000"/>
                <a:gd name="connsiteX320" fmla="*/ 1069 w 10000"/>
                <a:gd name="connsiteY320" fmla="*/ 8730 h 10000"/>
                <a:gd name="connsiteX321" fmla="*/ 990 w 10000"/>
                <a:gd name="connsiteY321" fmla="*/ 8701 h 10000"/>
                <a:gd name="connsiteX322" fmla="*/ 894 w 10000"/>
                <a:gd name="connsiteY322" fmla="*/ 8616 h 10000"/>
                <a:gd name="connsiteX323" fmla="*/ 787 w 10000"/>
                <a:gd name="connsiteY323" fmla="*/ 8616 h 10000"/>
                <a:gd name="connsiteX324" fmla="*/ 849 w 10000"/>
                <a:gd name="connsiteY324" fmla="*/ 8510 h 10000"/>
                <a:gd name="connsiteX325" fmla="*/ 945 w 10000"/>
                <a:gd name="connsiteY325" fmla="*/ 8432 h 10000"/>
                <a:gd name="connsiteX326" fmla="*/ 984 w 10000"/>
                <a:gd name="connsiteY326" fmla="*/ 8325 h 10000"/>
                <a:gd name="connsiteX327" fmla="*/ 1063 w 10000"/>
                <a:gd name="connsiteY327" fmla="*/ 8204 h 10000"/>
                <a:gd name="connsiteX328" fmla="*/ 1057 w 10000"/>
                <a:gd name="connsiteY328" fmla="*/ 8133 h 10000"/>
                <a:gd name="connsiteX329" fmla="*/ 1018 w 10000"/>
                <a:gd name="connsiteY329" fmla="*/ 8055 h 10000"/>
                <a:gd name="connsiteX330" fmla="*/ 984 w 10000"/>
                <a:gd name="connsiteY330" fmla="*/ 8027 h 10000"/>
                <a:gd name="connsiteX331" fmla="*/ 872 w 10000"/>
                <a:gd name="connsiteY331" fmla="*/ 8013 h 10000"/>
                <a:gd name="connsiteX332" fmla="*/ 827 w 10000"/>
                <a:gd name="connsiteY332" fmla="*/ 8062 h 10000"/>
                <a:gd name="connsiteX333" fmla="*/ 692 w 10000"/>
                <a:gd name="connsiteY333" fmla="*/ 8055 h 10000"/>
                <a:gd name="connsiteX334" fmla="*/ 579 w 10000"/>
                <a:gd name="connsiteY334" fmla="*/ 8126 h 10000"/>
                <a:gd name="connsiteX335" fmla="*/ 506 w 10000"/>
                <a:gd name="connsiteY335" fmla="*/ 8240 h 10000"/>
                <a:gd name="connsiteX336" fmla="*/ 377 w 10000"/>
                <a:gd name="connsiteY336" fmla="*/ 8247 h 10000"/>
                <a:gd name="connsiteX337" fmla="*/ 416 w 10000"/>
                <a:gd name="connsiteY337" fmla="*/ 8070 h 10000"/>
                <a:gd name="connsiteX338" fmla="*/ 399 w 10000"/>
                <a:gd name="connsiteY338" fmla="*/ 8027 h 10000"/>
                <a:gd name="connsiteX339" fmla="*/ 377 w 10000"/>
                <a:gd name="connsiteY339" fmla="*/ 8013 h 10000"/>
                <a:gd name="connsiteX340" fmla="*/ 287 w 10000"/>
                <a:gd name="connsiteY340" fmla="*/ 7913 h 10000"/>
                <a:gd name="connsiteX341" fmla="*/ 276 w 10000"/>
                <a:gd name="connsiteY341" fmla="*/ 7913 h 10000"/>
                <a:gd name="connsiteX342" fmla="*/ 169 w 10000"/>
                <a:gd name="connsiteY342" fmla="*/ 7743 h 10000"/>
                <a:gd name="connsiteX343" fmla="*/ 157 w 10000"/>
                <a:gd name="connsiteY343" fmla="*/ 7686 h 10000"/>
                <a:gd name="connsiteX344" fmla="*/ 231 w 10000"/>
                <a:gd name="connsiteY344" fmla="*/ 7594 h 10000"/>
                <a:gd name="connsiteX345" fmla="*/ 0 w 10000"/>
                <a:gd name="connsiteY345" fmla="*/ 6920 h 10000"/>
                <a:gd name="connsiteX346" fmla="*/ 354 w 10000"/>
                <a:gd name="connsiteY346" fmla="*/ 7005 h 10000"/>
                <a:gd name="connsiteX347" fmla="*/ 472 w 10000"/>
                <a:gd name="connsiteY347" fmla="*/ 7019 h 10000"/>
                <a:gd name="connsiteX348" fmla="*/ 810 w 10000"/>
                <a:gd name="connsiteY348" fmla="*/ 7055 h 10000"/>
                <a:gd name="connsiteX349" fmla="*/ 967 w 10000"/>
                <a:gd name="connsiteY349" fmla="*/ 7012 h 10000"/>
                <a:gd name="connsiteX350" fmla="*/ 1074 w 10000"/>
                <a:gd name="connsiteY350" fmla="*/ 7019 h 10000"/>
                <a:gd name="connsiteX351" fmla="*/ 1091 w 10000"/>
                <a:gd name="connsiteY351" fmla="*/ 6984 h 10000"/>
                <a:gd name="connsiteX352" fmla="*/ 1277 w 10000"/>
                <a:gd name="connsiteY352" fmla="*/ 6998 h 10000"/>
                <a:gd name="connsiteX353" fmla="*/ 1524 w 10000"/>
                <a:gd name="connsiteY353" fmla="*/ 7083 h 10000"/>
                <a:gd name="connsiteX354" fmla="*/ 1609 w 10000"/>
                <a:gd name="connsiteY354" fmla="*/ 7104 h 10000"/>
                <a:gd name="connsiteX355" fmla="*/ 1693 w 10000"/>
                <a:gd name="connsiteY355" fmla="*/ 7253 h 10000"/>
                <a:gd name="connsiteX356" fmla="*/ 1822 w 10000"/>
                <a:gd name="connsiteY356" fmla="*/ 7310 h 10000"/>
                <a:gd name="connsiteX357" fmla="*/ 1918 w 10000"/>
                <a:gd name="connsiteY357" fmla="*/ 7303 h 10000"/>
                <a:gd name="connsiteX358" fmla="*/ 2025 w 10000"/>
                <a:gd name="connsiteY358" fmla="*/ 7374 h 10000"/>
                <a:gd name="connsiteX359" fmla="*/ 2160 w 10000"/>
                <a:gd name="connsiteY359" fmla="*/ 7459 h 10000"/>
                <a:gd name="connsiteX360" fmla="*/ 2317 w 10000"/>
                <a:gd name="connsiteY360" fmla="*/ 7509 h 10000"/>
                <a:gd name="connsiteX361" fmla="*/ 2390 w 10000"/>
                <a:gd name="connsiteY361" fmla="*/ 7509 h 10000"/>
                <a:gd name="connsiteX362" fmla="*/ 2548 w 10000"/>
                <a:gd name="connsiteY362" fmla="*/ 7466 h 10000"/>
                <a:gd name="connsiteX363" fmla="*/ 2542 w 10000"/>
                <a:gd name="connsiteY363" fmla="*/ 7587 h 10000"/>
                <a:gd name="connsiteX364" fmla="*/ 2598 w 10000"/>
                <a:gd name="connsiteY364" fmla="*/ 7601 h 10000"/>
                <a:gd name="connsiteX365" fmla="*/ 2683 w 10000"/>
                <a:gd name="connsiteY365" fmla="*/ 7594 h 10000"/>
                <a:gd name="connsiteX366" fmla="*/ 2711 w 10000"/>
                <a:gd name="connsiteY366" fmla="*/ 7637 h 10000"/>
                <a:gd name="connsiteX367" fmla="*/ 2790 w 10000"/>
                <a:gd name="connsiteY367" fmla="*/ 7537 h 10000"/>
                <a:gd name="connsiteX368" fmla="*/ 2812 w 10000"/>
                <a:gd name="connsiteY368" fmla="*/ 7537 h 10000"/>
                <a:gd name="connsiteX369" fmla="*/ 2964 w 10000"/>
                <a:gd name="connsiteY369" fmla="*/ 7424 h 10000"/>
                <a:gd name="connsiteX370" fmla="*/ 3060 w 10000"/>
                <a:gd name="connsiteY370" fmla="*/ 7374 h 10000"/>
                <a:gd name="connsiteX371" fmla="*/ 3268 w 10000"/>
                <a:gd name="connsiteY371" fmla="*/ 7246 h 10000"/>
                <a:gd name="connsiteX372" fmla="*/ 3324 w 10000"/>
                <a:gd name="connsiteY372" fmla="*/ 7218 h 10000"/>
                <a:gd name="connsiteX373" fmla="*/ 3420 w 10000"/>
                <a:gd name="connsiteY373" fmla="*/ 7204 h 10000"/>
                <a:gd name="connsiteX374" fmla="*/ 3493 w 10000"/>
                <a:gd name="connsiteY374" fmla="*/ 7175 h 10000"/>
                <a:gd name="connsiteX375" fmla="*/ 3504 w 10000"/>
                <a:gd name="connsiteY375" fmla="*/ 7147 h 10000"/>
                <a:gd name="connsiteX376" fmla="*/ 3560 w 10000"/>
                <a:gd name="connsiteY376" fmla="*/ 7126 h 10000"/>
                <a:gd name="connsiteX377" fmla="*/ 3600 w 10000"/>
                <a:gd name="connsiteY377" fmla="*/ 7147 h 10000"/>
                <a:gd name="connsiteX378" fmla="*/ 3723 w 10000"/>
                <a:gd name="connsiteY378" fmla="*/ 7154 h 10000"/>
                <a:gd name="connsiteX379" fmla="*/ 3751 w 10000"/>
                <a:gd name="connsiteY379" fmla="*/ 7140 h 10000"/>
                <a:gd name="connsiteX380" fmla="*/ 3830 w 10000"/>
                <a:gd name="connsiteY380" fmla="*/ 7119 h 10000"/>
                <a:gd name="connsiteX381" fmla="*/ 3853 w 10000"/>
                <a:gd name="connsiteY381" fmla="*/ 7133 h 10000"/>
                <a:gd name="connsiteX382" fmla="*/ 3931 w 10000"/>
                <a:gd name="connsiteY382" fmla="*/ 7133 h 10000"/>
                <a:gd name="connsiteX383" fmla="*/ 4038 w 10000"/>
                <a:gd name="connsiteY383" fmla="*/ 7161 h 10000"/>
                <a:gd name="connsiteX384" fmla="*/ 4100 w 10000"/>
                <a:gd name="connsiteY384" fmla="*/ 7126 h 10000"/>
                <a:gd name="connsiteX385" fmla="*/ 4196 w 10000"/>
                <a:gd name="connsiteY385" fmla="*/ 7140 h 10000"/>
                <a:gd name="connsiteX386" fmla="*/ 4280 w 10000"/>
                <a:gd name="connsiteY386" fmla="*/ 7111 h 10000"/>
                <a:gd name="connsiteX387" fmla="*/ 4331 w 10000"/>
                <a:gd name="connsiteY387" fmla="*/ 7062 h 10000"/>
                <a:gd name="connsiteX388" fmla="*/ 4404 w 10000"/>
                <a:gd name="connsiteY388" fmla="*/ 7019 h 10000"/>
                <a:gd name="connsiteX389" fmla="*/ 4477 w 10000"/>
                <a:gd name="connsiteY389" fmla="*/ 7012 h 10000"/>
                <a:gd name="connsiteX390" fmla="*/ 4488 w 10000"/>
                <a:gd name="connsiteY390" fmla="*/ 6998 h 10000"/>
                <a:gd name="connsiteX391" fmla="*/ 4589 w 10000"/>
                <a:gd name="connsiteY391" fmla="*/ 6934 h 10000"/>
                <a:gd name="connsiteX392" fmla="*/ 4601 w 10000"/>
                <a:gd name="connsiteY392" fmla="*/ 6899 h 10000"/>
                <a:gd name="connsiteX393" fmla="*/ 4657 w 10000"/>
                <a:gd name="connsiteY393" fmla="*/ 6842 h 10000"/>
                <a:gd name="connsiteX394" fmla="*/ 4708 w 10000"/>
                <a:gd name="connsiteY394" fmla="*/ 6742 h 10000"/>
                <a:gd name="connsiteX395" fmla="*/ 4792 w 10000"/>
                <a:gd name="connsiteY395" fmla="*/ 6600 h 10000"/>
                <a:gd name="connsiteX396" fmla="*/ 4848 w 10000"/>
                <a:gd name="connsiteY396" fmla="*/ 6565 h 10000"/>
                <a:gd name="connsiteX397" fmla="*/ 4904 w 10000"/>
                <a:gd name="connsiteY397" fmla="*/ 6537 h 10000"/>
                <a:gd name="connsiteX398" fmla="*/ 4944 w 10000"/>
                <a:gd name="connsiteY398" fmla="*/ 6508 h 10000"/>
                <a:gd name="connsiteX399" fmla="*/ 4978 w 10000"/>
                <a:gd name="connsiteY399" fmla="*/ 6508 h 10000"/>
                <a:gd name="connsiteX400" fmla="*/ 5062 w 10000"/>
                <a:gd name="connsiteY400" fmla="*/ 6402 h 10000"/>
                <a:gd name="connsiteX401" fmla="*/ 5112 w 10000"/>
                <a:gd name="connsiteY401" fmla="*/ 6380 h 10000"/>
                <a:gd name="connsiteX402" fmla="*/ 5118 w 10000"/>
                <a:gd name="connsiteY402" fmla="*/ 6309 h 10000"/>
                <a:gd name="connsiteX403" fmla="*/ 5084 w 10000"/>
                <a:gd name="connsiteY403" fmla="*/ 6231 h 10000"/>
                <a:gd name="connsiteX404" fmla="*/ 5011 w 10000"/>
                <a:gd name="connsiteY404" fmla="*/ 6160 h 10000"/>
                <a:gd name="connsiteX405" fmla="*/ 4978 w 10000"/>
                <a:gd name="connsiteY405" fmla="*/ 6089 h 10000"/>
                <a:gd name="connsiteX406" fmla="*/ 4961 w 10000"/>
                <a:gd name="connsiteY406" fmla="*/ 6018 h 10000"/>
                <a:gd name="connsiteX407" fmla="*/ 4927 w 10000"/>
                <a:gd name="connsiteY407" fmla="*/ 5983 h 10000"/>
                <a:gd name="connsiteX408" fmla="*/ 4949 w 10000"/>
                <a:gd name="connsiteY408" fmla="*/ 5898 h 10000"/>
                <a:gd name="connsiteX409" fmla="*/ 4983 w 10000"/>
                <a:gd name="connsiteY409" fmla="*/ 5848 h 10000"/>
                <a:gd name="connsiteX410" fmla="*/ 4978 w 10000"/>
                <a:gd name="connsiteY410" fmla="*/ 5806 h 10000"/>
                <a:gd name="connsiteX411" fmla="*/ 5000 w 10000"/>
                <a:gd name="connsiteY411" fmla="*/ 5720 h 10000"/>
                <a:gd name="connsiteX412" fmla="*/ 5051 w 10000"/>
                <a:gd name="connsiteY412" fmla="*/ 5607 h 10000"/>
                <a:gd name="connsiteX413" fmla="*/ 5135 w 10000"/>
                <a:gd name="connsiteY413" fmla="*/ 5529 h 10000"/>
                <a:gd name="connsiteX414" fmla="*/ 5169 w 10000"/>
                <a:gd name="connsiteY414" fmla="*/ 5543 h 10000"/>
                <a:gd name="connsiteX415" fmla="*/ 5281 w 10000"/>
                <a:gd name="connsiteY415" fmla="*/ 5543 h 10000"/>
                <a:gd name="connsiteX416" fmla="*/ 5337 w 10000"/>
                <a:gd name="connsiteY416" fmla="*/ 5628 h 10000"/>
                <a:gd name="connsiteX417" fmla="*/ 6504 w 10000"/>
                <a:gd name="connsiteY417" fmla="*/ 7627 h 10000"/>
                <a:gd name="connsiteX418" fmla="*/ 5523 w 10000"/>
                <a:gd name="connsiteY418" fmla="*/ 5713 h 10000"/>
                <a:gd name="connsiteX419" fmla="*/ 5652 w 10000"/>
                <a:gd name="connsiteY419" fmla="*/ 5720 h 10000"/>
                <a:gd name="connsiteX420" fmla="*/ 5697 w 10000"/>
                <a:gd name="connsiteY420" fmla="*/ 5742 h 10000"/>
                <a:gd name="connsiteX421" fmla="*/ 5793 w 10000"/>
                <a:gd name="connsiteY421" fmla="*/ 5635 h 10000"/>
                <a:gd name="connsiteX422" fmla="*/ 5844 w 10000"/>
                <a:gd name="connsiteY422" fmla="*/ 5628 h 10000"/>
                <a:gd name="connsiteX423" fmla="*/ 5889 w 10000"/>
                <a:gd name="connsiteY423" fmla="*/ 5564 h 10000"/>
                <a:gd name="connsiteX424" fmla="*/ 5945 w 10000"/>
                <a:gd name="connsiteY424" fmla="*/ 5515 h 10000"/>
                <a:gd name="connsiteX425" fmla="*/ 6001 w 10000"/>
                <a:gd name="connsiteY425" fmla="*/ 5408 h 10000"/>
                <a:gd name="connsiteX426" fmla="*/ 6012 w 10000"/>
                <a:gd name="connsiteY426" fmla="*/ 5344 h 10000"/>
                <a:gd name="connsiteX427" fmla="*/ 6080 w 10000"/>
                <a:gd name="connsiteY427" fmla="*/ 5316 h 10000"/>
                <a:gd name="connsiteX428" fmla="*/ 6159 w 10000"/>
                <a:gd name="connsiteY428" fmla="*/ 5351 h 10000"/>
                <a:gd name="connsiteX429" fmla="*/ 6226 w 10000"/>
                <a:gd name="connsiteY429" fmla="*/ 5337 h 10000"/>
                <a:gd name="connsiteX430" fmla="*/ 6294 w 10000"/>
                <a:gd name="connsiteY430" fmla="*/ 5344 h 10000"/>
                <a:gd name="connsiteX431" fmla="*/ 6412 w 10000"/>
                <a:gd name="connsiteY431" fmla="*/ 5302 h 10000"/>
                <a:gd name="connsiteX432" fmla="*/ 6490 w 10000"/>
                <a:gd name="connsiteY432" fmla="*/ 5195 h 10000"/>
                <a:gd name="connsiteX433" fmla="*/ 6524 w 10000"/>
                <a:gd name="connsiteY433" fmla="*/ 5160 h 10000"/>
                <a:gd name="connsiteX434" fmla="*/ 6575 w 10000"/>
                <a:gd name="connsiteY434" fmla="*/ 5160 h 10000"/>
                <a:gd name="connsiteX435" fmla="*/ 6614 w 10000"/>
                <a:gd name="connsiteY435" fmla="*/ 5103 h 10000"/>
                <a:gd name="connsiteX436" fmla="*/ 6597 w 10000"/>
                <a:gd name="connsiteY436" fmla="*/ 5039 h 10000"/>
                <a:gd name="connsiteX437" fmla="*/ 6609 w 10000"/>
                <a:gd name="connsiteY437" fmla="*/ 4982 h 10000"/>
                <a:gd name="connsiteX438" fmla="*/ 6659 w 10000"/>
                <a:gd name="connsiteY438" fmla="*/ 4876 h 10000"/>
                <a:gd name="connsiteX439" fmla="*/ 6715 w 10000"/>
                <a:gd name="connsiteY439" fmla="*/ 4776 h 10000"/>
                <a:gd name="connsiteX440" fmla="*/ 6772 w 10000"/>
                <a:gd name="connsiteY440" fmla="*/ 4755 h 10000"/>
                <a:gd name="connsiteX441" fmla="*/ 6800 w 10000"/>
                <a:gd name="connsiteY441" fmla="*/ 4720 h 10000"/>
                <a:gd name="connsiteX442" fmla="*/ 6895 w 10000"/>
                <a:gd name="connsiteY442" fmla="*/ 4734 h 10000"/>
                <a:gd name="connsiteX443" fmla="*/ 6991 w 10000"/>
                <a:gd name="connsiteY443" fmla="*/ 4734 h 10000"/>
                <a:gd name="connsiteX444" fmla="*/ 6997 w 10000"/>
                <a:gd name="connsiteY444" fmla="*/ 4670 h 10000"/>
                <a:gd name="connsiteX445" fmla="*/ 7013 w 10000"/>
                <a:gd name="connsiteY445" fmla="*/ 4627 h 10000"/>
                <a:gd name="connsiteX446" fmla="*/ 7008 w 10000"/>
                <a:gd name="connsiteY446" fmla="*/ 4599 h 10000"/>
                <a:gd name="connsiteX447" fmla="*/ 7064 w 10000"/>
                <a:gd name="connsiteY447" fmla="*/ 4578 h 10000"/>
                <a:gd name="connsiteX448" fmla="*/ 7103 w 10000"/>
                <a:gd name="connsiteY448" fmla="*/ 4634 h 10000"/>
                <a:gd name="connsiteX449" fmla="*/ 7160 w 10000"/>
                <a:gd name="connsiteY449" fmla="*/ 4613 h 10000"/>
                <a:gd name="connsiteX450" fmla="*/ 7177 w 10000"/>
                <a:gd name="connsiteY450" fmla="*/ 4578 h 10000"/>
                <a:gd name="connsiteX451" fmla="*/ 7222 w 10000"/>
                <a:gd name="connsiteY451" fmla="*/ 4564 h 10000"/>
                <a:gd name="connsiteX452" fmla="*/ 7317 w 10000"/>
                <a:gd name="connsiteY452" fmla="*/ 4493 h 10000"/>
                <a:gd name="connsiteX453" fmla="*/ 7407 w 10000"/>
                <a:gd name="connsiteY453" fmla="*/ 4521 h 10000"/>
                <a:gd name="connsiteX454" fmla="*/ 7430 w 10000"/>
                <a:gd name="connsiteY454" fmla="*/ 4507 h 10000"/>
                <a:gd name="connsiteX455" fmla="*/ 7480 w 10000"/>
                <a:gd name="connsiteY455" fmla="*/ 4528 h 10000"/>
                <a:gd name="connsiteX456" fmla="*/ 7503 w 10000"/>
                <a:gd name="connsiteY456" fmla="*/ 4471 h 10000"/>
                <a:gd name="connsiteX457" fmla="*/ 7525 w 10000"/>
                <a:gd name="connsiteY457" fmla="*/ 4500 h 10000"/>
                <a:gd name="connsiteX458" fmla="*/ 7559 w 10000"/>
                <a:gd name="connsiteY458" fmla="*/ 4493 h 10000"/>
                <a:gd name="connsiteX459" fmla="*/ 7598 w 10000"/>
                <a:gd name="connsiteY459" fmla="*/ 4556 h 10000"/>
                <a:gd name="connsiteX460" fmla="*/ 7643 w 10000"/>
                <a:gd name="connsiteY460" fmla="*/ 4549 h 10000"/>
                <a:gd name="connsiteX461" fmla="*/ 7683 w 10000"/>
                <a:gd name="connsiteY461" fmla="*/ 4578 h 10000"/>
                <a:gd name="connsiteX462" fmla="*/ 7700 w 10000"/>
                <a:gd name="connsiteY462" fmla="*/ 4556 h 10000"/>
                <a:gd name="connsiteX463" fmla="*/ 7778 w 10000"/>
                <a:gd name="connsiteY463" fmla="*/ 4564 h 10000"/>
                <a:gd name="connsiteX464" fmla="*/ 7790 w 10000"/>
                <a:gd name="connsiteY464" fmla="*/ 4585 h 10000"/>
                <a:gd name="connsiteX465" fmla="*/ 7874 w 10000"/>
                <a:gd name="connsiteY465" fmla="*/ 4514 h 10000"/>
                <a:gd name="connsiteX466" fmla="*/ 7874 w 10000"/>
                <a:gd name="connsiteY466" fmla="*/ 4393 h 10000"/>
                <a:gd name="connsiteX467" fmla="*/ 7852 w 10000"/>
                <a:gd name="connsiteY467" fmla="*/ 4379 h 10000"/>
                <a:gd name="connsiteX468" fmla="*/ 7835 w 10000"/>
                <a:gd name="connsiteY468" fmla="*/ 4294 h 10000"/>
                <a:gd name="connsiteX469" fmla="*/ 7801 w 10000"/>
                <a:gd name="connsiteY469" fmla="*/ 4209 h 10000"/>
                <a:gd name="connsiteX470" fmla="*/ 7750 w 10000"/>
                <a:gd name="connsiteY470" fmla="*/ 4173 h 10000"/>
                <a:gd name="connsiteX471" fmla="*/ 7745 w 10000"/>
                <a:gd name="connsiteY471" fmla="*/ 4131 h 10000"/>
                <a:gd name="connsiteX472" fmla="*/ 7672 w 10000"/>
                <a:gd name="connsiteY472" fmla="*/ 4053 h 10000"/>
                <a:gd name="connsiteX473" fmla="*/ 7677 w 10000"/>
                <a:gd name="connsiteY473" fmla="*/ 4024 h 10000"/>
                <a:gd name="connsiteX474" fmla="*/ 7604 w 10000"/>
                <a:gd name="connsiteY474" fmla="*/ 3982 h 10000"/>
                <a:gd name="connsiteX475" fmla="*/ 7598 w 10000"/>
                <a:gd name="connsiteY475" fmla="*/ 3903 h 10000"/>
                <a:gd name="connsiteX476" fmla="*/ 7475 w 10000"/>
                <a:gd name="connsiteY476" fmla="*/ 3833 h 10000"/>
                <a:gd name="connsiteX477" fmla="*/ 7407 w 10000"/>
                <a:gd name="connsiteY477" fmla="*/ 3683 h 10000"/>
                <a:gd name="connsiteX478" fmla="*/ 7306 w 10000"/>
                <a:gd name="connsiteY478" fmla="*/ 3676 h 10000"/>
                <a:gd name="connsiteX479" fmla="*/ 7272 w 10000"/>
                <a:gd name="connsiteY479" fmla="*/ 3648 h 10000"/>
                <a:gd name="connsiteX480" fmla="*/ 7222 w 10000"/>
                <a:gd name="connsiteY480" fmla="*/ 3669 h 10000"/>
                <a:gd name="connsiteX481" fmla="*/ 7143 w 10000"/>
                <a:gd name="connsiteY481" fmla="*/ 3669 h 10000"/>
                <a:gd name="connsiteX482" fmla="*/ 7030 w 10000"/>
                <a:gd name="connsiteY482" fmla="*/ 3840 h 10000"/>
                <a:gd name="connsiteX483" fmla="*/ 6991 w 10000"/>
                <a:gd name="connsiteY483" fmla="*/ 3918 h 10000"/>
                <a:gd name="connsiteX484" fmla="*/ 6890 w 10000"/>
                <a:gd name="connsiteY484" fmla="*/ 3797 h 10000"/>
                <a:gd name="connsiteX485" fmla="*/ 6817 w 10000"/>
                <a:gd name="connsiteY485" fmla="*/ 3747 h 10000"/>
                <a:gd name="connsiteX486" fmla="*/ 6744 w 10000"/>
                <a:gd name="connsiteY486" fmla="*/ 3754 h 10000"/>
                <a:gd name="connsiteX487" fmla="*/ 6670 w 10000"/>
                <a:gd name="connsiteY487" fmla="*/ 3790 h 10000"/>
                <a:gd name="connsiteX488" fmla="*/ 6609 w 10000"/>
                <a:gd name="connsiteY488" fmla="*/ 3762 h 10000"/>
                <a:gd name="connsiteX489" fmla="*/ 6552 w 10000"/>
                <a:gd name="connsiteY489" fmla="*/ 3804 h 10000"/>
                <a:gd name="connsiteX490" fmla="*/ 6496 w 10000"/>
                <a:gd name="connsiteY490" fmla="*/ 3889 h 10000"/>
                <a:gd name="connsiteX491" fmla="*/ 6367 w 10000"/>
                <a:gd name="connsiteY491" fmla="*/ 3733 h 10000"/>
                <a:gd name="connsiteX492" fmla="*/ 6350 w 10000"/>
                <a:gd name="connsiteY492" fmla="*/ 3577 h 10000"/>
                <a:gd name="connsiteX493" fmla="*/ 6451 w 10000"/>
                <a:gd name="connsiteY493" fmla="*/ 3513 h 10000"/>
                <a:gd name="connsiteX494" fmla="*/ 6445 w 10000"/>
                <a:gd name="connsiteY494" fmla="*/ 3343 h 10000"/>
                <a:gd name="connsiteX495" fmla="*/ 6541 w 10000"/>
                <a:gd name="connsiteY495" fmla="*/ 3144 h 10000"/>
                <a:gd name="connsiteX496" fmla="*/ 6530 w 10000"/>
                <a:gd name="connsiteY496" fmla="*/ 3109 h 10000"/>
                <a:gd name="connsiteX497" fmla="*/ 6760 w 10000"/>
                <a:gd name="connsiteY497" fmla="*/ 2456 h 10000"/>
                <a:gd name="connsiteX498" fmla="*/ 6884 w 10000"/>
                <a:gd name="connsiteY498" fmla="*/ 2555 h 10000"/>
                <a:gd name="connsiteX499" fmla="*/ 6957 w 10000"/>
                <a:gd name="connsiteY499" fmla="*/ 2598 h 10000"/>
                <a:gd name="connsiteX500" fmla="*/ 7030 w 10000"/>
                <a:gd name="connsiteY500" fmla="*/ 2598 h 10000"/>
                <a:gd name="connsiteX501" fmla="*/ 7143 w 10000"/>
                <a:gd name="connsiteY501" fmla="*/ 2676 h 10000"/>
                <a:gd name="connsiteX502" fmla="*/ 7160 w 10000"/>
                <a:gd name="connsiteY502" fmla="*/ 2626 h 10000"/>
                <a:gd name="connsiteX503" fmla="*/ 7233 w 10000"/>
                <a:gd name="connsiteY503" fmla="*/ 2612 h 10000"/>
                <a:gd name="connsiteX504" fmla="*/ 7295 w 10000"/>
                <a:gd name="connsiteY504" fmla="*/ 2527 h 10000"/>
                <a:gd name="connsiteX505" fmla="*/ 7373 w 10000"/>
                <a:gd name="connsiteY505" fmla="*/ 2463 h 10000"/>
                <a:gd name="connsiteX506" fmla="*/ 7407 w 10000"/>
                <a:gd name="connsiteY506" fmla="*/ 2399 h 10000"/>
                <a:gd name="connsiteX507" fmla="*/ 7525 w 10000"/>
                <a:gd name="connsiteY507" fmla="*/ 2356 h 10000"/>
                <a:gd name="connsiteX508" fmla="*/ 7587 w 10000"/>
                <a:gd name="connsiteY508" fmla="*/ 2363 h 10000"/>
                <a:gd name="connsiteX509" fmla="*/ 7638 w 10000"/>
                <a:gd name="connsiteY509" fmla="*/ 2300 h 10000"/>
                <a:gd name="connsiteX510" fmla="*/ 7677 w 10000"/>
                <a:gd name="connsiteY510" fmla="*/ 2214 h 10000"/>
                <a:gd name="connsiteX511" fmla="*/ 7660 w 10000"/>
                <a:gd name="connsiteY511" fmla="*/ 2200 h 10000"/>
                <a:gd name="connsiteX512" fmla="*/ 7677 w 10000"/>
                <a:gd name="connsiteY512" fmla="*/ 2108 h 10000"/>
                <a:gd name="connsiteX513" fmla="*/ 7610 w 10000"/>
                <a:gd name="connsiteY513" fmla="*/ 2108 h 10000"/>
                <a:gd name="connsiteX514" fmla="*/ 7643 w 10000"/>
                <a:gd name="connsiteY514" fmla="*/ 2030 h 10000"/>
                <a:gd name="connsiteX515" fmla="*/ 7649 w 10000"/>
                <a:gd name="connsiteY515" fmla="*/ 1938 h 10000"/>
                <a:gd name="connsiteX516" fmla="*/ 7677 w 10000"/>
                <a:gd name="connsiteY516" fmla="*/ 1916 h 10000"/>
                <a:gd name="connsiteX517" fmla="*/ 7728 w 10000"/>
                <a:gd name="connsiteY517" fmla="*/ 1824 h 10000"/>
                <a:gd name="connsiteX518" fmla="*/ 7722 w 10000"/>
                <a:gd name="connsiteY518" fmla="*/ 1753 h 10000"/>
                <a:gd name="connsiteX519" fmla="*/ 7762 w 10000"/>
                <a:gd name="connsiteY519" fmla="*/ 1675 h 10000"/>
                <a:gd name="connsiteX520" fmla="*/ 7807 w 10000"/>
                <a:gd name="connsiteY520" fmla="*/ 1625 h 10000"/>
                <a:gd name="connsiteX521" fmla="*/ 7823 w 10000"/>
                <a:gd name="connsiteY521" fmla="*/ 1540 h 10000"/>
                <a:gd name="connsiteX522" fmla="*/ 7818 w 10000"/>
                <a:gd name="connsiteY522" fmla="*/ 1512 h 10000"/>
                <a:gd name="connsiteX523" fmla="*/ 7857 w 10000"/>
                <a:gd name="connsiteY523" fmla="*/ 1455 h 10000"/>
                <a:gd name="connsiteX524" fmla="*/ 7913 w 10000"/>
                <a:gd name="connsiteY524" fmla="*/ 1285 h 10000"/>
                <a:gd name="connsiteX525" fmla="*/ 7930 w 10000"/>
                <a:gd name="connsiteY525" fmla="*/ 1185 h 10000"/>
                <a:gd name="connsiteX526" fmla="*/ 7958 w 10000"/>
                <a:gd name="connsiteY526" fmla="*/ 1192 h 10000"/>
                <a:gd name="connsiteX527" fmla="*/ 8037 w 10000"/>
                <a:gd name="connsiteY527" fmla="*/ 1079 h 10000"/>
                <a:gd name="connsiteX528" fmla="*/ 8127 w 10000"/>
                <a:gd name="connsiteY528" fmla="*/ 1015 h 10000"/>
                <a:gd name="connsiteX529" fmla="*/ 8138 w 10000"/>
                <a:gd name="connsiteY529" fmla="*/ 937 h 10000"/>
                <a:gd name="connsiteX530" fmla="*/ 8172 w 10000"/>
                <a:gd name="connsiteY530" fmla="*/ 852 h 10000"/>
                <a:gd name="connsiteX531" fmla="*/ 8161 w 10000"/>
                <a:gd name="connsiteY531" fmla="*/ 788 h 10000"/>
                <a:gd name="connsiteX532" fmla="*/ 8116 w 10000"/>
                <a:gd name="connsiteY532" fmla="*/ 731 h 10000"/>
                <a:gd name="connsiteX533" fmla="*/ 8138 w 10000"/>
                <a:gd name="connsiteY533" fmla="*/ 660 h 10000"/>
                <a:gd name="connsiteX534" fmla="*/ 8138 w 10000"/>
                <a:gd name="connsiteY534" fmla="*/ 575 h 10000"/>
                <a:gd name="connsiteX535" fmla="*/ 8054 w 10000"/>
                <a:gd name="connsiteY535" fmla="*/ 504 h 10000"/>
                <a:gd name="connsiteX536" fmla="*/ 7970 w 10000"/>
                <a:gd name="connsiteY536" fmla="*/ 546 h 10000"/>
                <a:gd name="connsiteX537" fmla="*/ 7930 w 10000"/>
                <a:gd name="connsiteY537" fmla="*/ 546 h 10000"/>
                <a:gd name="connsiteX538" fmla="*/ 7913 w 10000"/>
                <a:gd name="connsiteY538" fmla="*/ 497 h 10000"/>
                <a:gd name="connsiteX539" fmla="*/ 7913 w 10000"/>
                <a:gd name="connsiteY539" fmla="*/ 405 h 10000"/>
                <a:gd name="connsiteX540" fmla="*/ 8020 w 10000"/>
                <a:gd name="connsiteY540" fmla="*/ 312 h 10000"/>
                <a:gd name="connsiteX541" fmla="*/ 8054 w 10000"/>
                <a:gd name="connsiteY541" fmla="*/ 234 h 10000"/>
                <a:gd name="connsiteX542" fmla="*/ 8121 w 10000"/>
                <a:gd name="connsiteY542" fmla="*/ 170 h 10000"/>
                <a:gd name="connsiteX543" fmla="*/ 8183 w 10000"/>
                <a:gd name="connsiteY543" fmla="*/ 50 h 10000"/>
                <a:gd name="connsiteX544" fmla="*/ 8228 w 10000"/>
                <a:gd name="connsiteY544" fmla="*/ 28 h 10000"/>
                <a:gd name="connsiteX545" fmla="*/ 8290 w 10000"/>
                <a:gd name="connsiteY545" fmla="*/ 43 h 10000"/>
                <a:gd name="connsiteX546" fmla="*/ 8420 w 10000"/>
                <a:gd name="connsiteY546" fmla="*/ 0 h 10000"/>
                <a:gd name="connsiteX547" fmla="*/ 8481 w 10000"/>
                <a:gd name="connsiteY547" fmla="*/ 71 h 10000"/>
                <a:gd name="connsiteX548" fmla="*/ 8476 w 10000"/>
                <a:gd name="connsiteY548" fmla="*/ 121 h 10000"/>
                <a:gd name="connsiteX549" fmla="*/ 8504 w 10000"/>
                <a:gd name="connsiteY549" fmla="*/ 142 h 10000"/>
                <a:gd name="connsiteX550" fmla="*/ 8526 w 10000"/>
                <a:gd name="connsiteY550" fmla="*/ 192 h 10000"/>
                <a:gd name="connsiteX551" fmla="*/ 8493 w 10000"/>
                <a:gd name="connsiteY551" fmla="*/ 248 h 10000"/>
                <a:gd name="connsiteX552" fmla="*/ 8448 w 10000"/>
                <a:gd name="connsiteY552" fmla="*/ 376 h 10000"/>
                <a:gd name="connsiteX553" fmla="*/ 8375 w 10000"/>
                <a:gd name="connsiteY553" fmla="*/ 476 h 10000"/>
                <a:gd name="connsiteX554" fmla="*/ 8307 w 10000"/>
                <a:gd name="connsiteY554" fmla="*/ 532 h 10000"/>
                <a:gd name="connsiteX555" fmla="*/ 8358 w 10000"/>
                <a:gd name="connsiteY555" fmla="*/ 554 h 10000"/>
                <a:gd name="connsiteX556" fmla="*/ 8425 w 10000"/>
                <a:gd name="connsiteY556" fmla="*/ 639 h 10000"/>
                <a:gd name="connsiteX557" fmla="*/ 8470 w 10000"/>
                <a:gd name="connsiteY557" fmla="*/ 646 h 10000"/>
                <a:gd name="connsiteX558" fmla="*/ 8493 w 10000"/>
                <a:gd name="connsiteY558" fmla="*/ 738 h 10000"/>
                <a:gd name="connsiteX559" fmla="*/ 8538 w 10000"/>
                <a:gd name="connsiteY559" fmla="*/ 759 h 10000"/>
                <a:gd name="connsiteX560" fmla="*/ 8571 w 10000"/>
                <a:gd name="connsiteY560" fmla="*/ 752 h 10000"/>
                <a:gd name="connsiteX561" fmla="*/ 8639 w 10000"/>
                <a:gd name="connsiteY561" fmla="*/ 610 h 10000"/>
                <a:gd name="connsiteX562" fmla="*/ 8701 w 10000"/>
                <a:gd name="connsiteY562" fmla="*/ 625 h 10000"/>
                <a:gd name="connsiteX563" fmla="*/ 8712 w 10000"/>
                <a:gd name="connsiteY563" fmla="*/ 667 h 10000"/>
                <a:gd name="connsiteX564" fmla="*/ 8757 w 10000"/>
                <a:gd name="connsiteY564" fmla="*/ 717 h 10000"/>
                <a:gd name="connsiteX565" fmla="*/ 8757 w 10000"/>
                <a:gd name="connsiteY565" fmla="*/ 752 h 10000"/>
                <a:gd name="connsiteX566" fmla="*/ 8796 w 10000"/>
                <a:gd name="connsiteY566" fmla="*/ 774 h 10000"/>
                <a:gd name="connsiteX567" fmla="*/ 8853 w 10000"/>
                <a:gd name="connsiteY567" fmla="*/ 774 h 10000"/>
                <a:gd name="connsiteX568" fmla="*/ 8858 w 10000"/>
                <a:gd name="connsiteY568" fmla="*/ 837 h 10000"/>
                <a:gd name="connsiteX569" fmla="*/ 8808 w 10000"/>
                <a:gd name="connsiteY569" fmla="*/ 866 h 10000"/>
                <a:gd name="connsiteX570" fmla="*/ 8853 w 10000"/>
                <a:gd name="connsiteY570" fmla="*/ 1143 h 10000"/>
                <a:gd name="connsiteX571" fmla="*/ 8898 w 10000"/>
                <a:gd name="connsiteY571" fmla="*/ 1270 h 10000"/>
                <a:gd name="connsiteX572" fmla="*/ 8886 w 10000"/>
                <a:gd name="connsiteY572" fmla="*/ 1327 h 10000"/>
                <a:gd name="connsiteX573" fmla="*/ 8926 w 10000"/>
                <a:gd name="connsiteY573" fmla="*/ 1391 h 10000"/>
                <a:gd name="connsiteX574" fmla="*/ 8931 w 10000"/>
                <a:gd name="connsiteY574" fmla="*/ 1434 h 10000"/>
                <a:gd name="connsiteX575" fmla="*/ 9038 w 10000"/>
                <a:gd name="connsiteY575" fmla="*/ 1483 h 10000"/>
                <a:gd name="connsiteX576" fmla="*/ 9168 w 10000"/>
                <a:gd name="connsiteY576" fmla="*/ 1441 h 10000"/>
                <a:gd name="connsiteX577" fmla="*/ 9184 w 10000"/>
                <a:gd name="connsiteY577" fmla="*/ 1384 h 10000"/>
                <a:gd name="connsiteX578" fmla="*/ 9229 w 10000"/>
                <a:gd name="connsiteY578" fmla="*/ 1405 h 10000"/>
                <a:gd name="connsiteX579" fmla="*/ 9258 w 10000"/>
                <a:gd name="connsiteY579" fmla="*/ 1455 h 10000"/>
                <a:gd name="connsiteX580" fmla="*/ 9325 w 10000"/>
                <a:gd name="connsiteY580" fmla="*/ 1419 h 10000"/>
                <a:gd name="connsiteX581" fmla="*/ 9364 w 10000"/>
                <a:gd name="connsiteY581" fmla="*/ 1419 h 10000"/>
                <a:gd name="connsiteX582" fmla="*/ 9421 w 10000"/>
                <a:gd name="connsiteY582" fmla="*/ 1476 h 10000"/>
                <a:gd name="connsiteX583" fmla="*/ 9454 w 10000"/>
                <a:gd name="connsiteY583" fmla="*/ 1398 h 10000"/>
                <a:gd name="connsiteX584" fmla="*/ 9522 w 10000"/>
                <a:gd name="connsiteY584" fmla="*/ 1434 h 10000"/>
                <a:gd name="connsiteX585" fmla="*/ 9556 w 10000"/>
                <a:gd name="connsiteY585" fmla="*/ 1391 h 10000"/>
                <a:gd name="connsiteX586" fmla="*/ 9584 w 10000"/>
                <a:gd name="connsiteY586" fmla="*/ 1398 h 10000"/>
                <a:gd name="connsiteX587" fmla="*/ 9612 w 10000"/>
                <a:gd name="connsiteY587" fmla="*/ 1356 h 10000"/>
                <a:gd name="connsiteX588" fmla="*/ 9606 w 10000"/>
                <a:gd name="connsiteY588" fmla="*/ 1313 h 10000"/>
                <a:gd name="connsiteX589" fmla="*/ 9646 w 10000"/>
                <a:gd name="connsiteY589" fmla="*/ 1292 h 10000"/>
                <a:gd name="connsiteX590" fmla="*/ 9674 w 10000"/>
                <a:gd name="connsiteY590" fmla="*/ 1221 h 10000"/>
                <a:gd name="connsiteX591" fmla="*/ 9753 w 10000"/>
                <a:gd name="connsiteY591" fmla="*/ 1228 h 10000"/>
                <a:gd name="connsiteX592" fmla="*/ 9871 w 10000"/>
                <a:gd name="connsiteY592" fmla="*/ 1434 h 10000"/>
                <a:gd name="connsiteX593" fmla="*/ 9893 w 10000"/>
                <a:gd name="connsiteY593" fmla="*/ 1505 h 10000"/>
                <a:gd name="connsiteX594" fmla="*/ 9972 w 10000"/>
                <a:gd name="connsiteY594" fmla="*/ 1597 h 10000"/>
                <a:gd name="connsiteX595" fmla="*/ 10000 w 10000"/>
                <a:gd name="connsiteY595" fmla="*/ 1682 h 10000"/>
                <a:gd name="connsiteX596" fmla="*/ 9938 w 10000"/>
                <a:gd name="connsiteY596" fmla="*/ 1796 h 10000"/>
                <a:gd name="connsiteX597" fmla="*/ 9893 w 10000"/>
                <a:gd name="connsiteY597" fmla="*/ 1838 h 10000"/>
                <a:gd name="connsiteX598" fmla="*/ 9916 w 10000"/>
                <a:gd name="connsiteY598" fmla="*/ 1959 h 10000"/>
                <a:gd name="connsiteX599" fmla="*/ 9848 w 10000"/>
                <a:gd name="connsiteY599" fmla="*/ 2051 h 10000"/>
                <a:gd name="connsiteX600" fmla="*/ 9809 w 10000"/>
                <a:gd name="connsiteY600" fmla="*/ 2072 h 10000"/>
                <a:gd name="connsiteX601" fmla="*/ 9809 w 10000"/>
                <a:gd name="connsiteY601" fmla="*/ 2136 h 10000"/>
                <a:gd name="connsiteX602" fmla="*/ 9758 w 10000"/>
                <a:gd name="connsiteY602" fmla="*/ 2257 h 10000"/>
                <a:gd name="connsiteX603" fmla="*/ 9724 w 10000"/>
                <a:gd name="connsiteY603" fmla="*/ 2264 h 10000"/>
                <a:gd name="connsiteX604" fmla="*/ 9730 w 10000"/>
                <a:gd name="connsiteY604" fmla="*/ 2349 h 10000"/>
                <a:gd name="connsiteX605" fmla="*/ 9702 w 10000"/>
                <a:gd name="connsiteY605" fmla="*/ 2413 h 10000"/>
                <a:gd name="connsiteX606" fmla="*/ 9708 w 10000"/>
                <a:gd name="connsiteY606" fmla="*/ 2697 h 10000"/>
                <a:gd name="connsiteX607" fmla="*/ 9724 w 10000"/>
                <a:gd name="connsiteY607" fmla="*/ 2718 h 10000"/>
                <a:gd name="connsiteX608" fmla="*/ 9719 w 10000"/>
                <a:gd name="connsiteY608" fmla="*/ 2811 h 10000"/>
                <a:gd name="connsiteX609" fmla="*/ 9708 w 10000"/>
                <a:gd name="connsiteY609" fmla="*/ 2896 h 10000"/>
                <a:gd name="connsiteX610" fmla="*/ 9668 w 10000"/>
                <a:gd name="connsiteY610" fmla="*/ 2938 h 10000"/>
                <a:gd name="connsiteX611" fmla="*/ 9595 w 10000"/>
                <a:gd name="connsiteY611" fmla="*/ 2903 h 10000"/>
                <a:gd name="connsiteX612" fmla="*/ 9561 w 10000"/>
                <a:gd name="connsiteY612" fmla="*/ 2952 h 10000"/>
                <a:gd name="connsiteX613" fmla="*/ 9567 w 10000"/>
                <a:gd name="connsiteY613" fmla="*/ 2995 h 10000"/>
                <a:gd name="connsiteX614" fmla="*/ 9544 w 10000"/>
                <a:gd name="connsiteY614" fmla="*/ 3080 h 10000"/>
                <a:gd name="connsiteX615" fmla="*/ 9505 w 10000"/>
                <a:gd name="connsiteY615" fmla="*/ 3137 h 10000"/>
                <a:gd name="connsiteX616" fmla="*/ 9494 w 10000"/>
                <a:gd name="connsiteY616" fmla="*/ 3236 h 10000"/>
                <a:gd name="connsiteX617" fmla="*/ 9466 w 10000"/>
                <a:gd name="connsiteY617" fmla="*/ 3322 h 10000"/>
                <a:gd name="connsiteX618" fmla="*/ 9471 w 10000"/>
                <a:gd name="connsiteY618" fmla="*/ 3378 h 10000"/>
                <a:gd name="connsiteX619" fmla="*/ 9460 w 10000"/>
                <a:gd name="connsiteY619" fmla="*/ 3435 h 10000"/>
                <a:gd name="connsiteX620" fmla="*/ 9483 w 10000"/>
                <a:gd name="connsiteY620" fmla="*/ 3485 h 10000"/>
                <a:gd name="connsiteX621" fmla="*/ 9449 w 10000"/>
                <a:gd name="connsiteY621" fmla="*/ 3563 h 10000"/>
                <a:gd name="connsiteX622" fmla="*/ 9393 w 10000"/>
                <a:gd name="connsiteY622" fmla="*/ 3442 h 10000"/>
                <a:gd name="connsiteX623" fmla="*/ 9393 w 10000"/>
                <a:gd name="connsiteY623" fmla="*/ 3350 h 10000"/>
                <a:gd name="connsiteX624" fmla="*/ 9376 w 10000"/>
                <a:gd name="connsiteY624" fmla="*/ 3336 h 10000"/>
                <a:gd name="connsiteX625" fmla="*/ 9308 w 10000"/>
                <a:gd name="connsiteY625" fmla="*/ 3400 h 10000"/>
                <a:gd name="connsiteX626" fmla="*/ 9201 w 10000"/>
                <a:gd name="connsiteY626" fmla="*/ 3549 h 10000"/>
                <a:gd name="connsiteX627" fmla="*/ 9139 w 10000"/>
                <a:gd name="connsiteY627" fmla="*/ 3655 h 10000"/>
                <a:gd name="connsiteX628" fmla="*/ 9044 w 10000"/>
                <a:gd name="connsiteY628" fmla="*/ 3712 h 10000"/>
                <a:gd name="connsiteX629" fmla="*/ 9010 w 10000"/>
                <a:gd name="connsiteY629" fmla="*/ 3797 h 10000"/>
                <a:gd name="connsiteX630" fmla="*/ 8982 w 10000"/>
                <a:gd name="connsiteY630" fmla="*/ 3825 h 10000"/>
                <a:gd name="connsiteX631" fmla="*/ 8875 w 10000"/>
                <a:gd name="connsiteY631" fmla="*/ 3903 h 10000"/>
                <a:gd name="connsiteX632" fmla="*/ 8785 w 10000"/>
                <a:gd name="connsiteY632" fmla="*/ 3996 h 10000"/>
                <a:gd name="connsiteX633" fmla="*/ 8763 w 10000"/>
                <a:gd name="connsiteY633" fmla="*/ 4067 h 10000"/>
                <a:gd name="connsiteX634" fmla="*/ 8729 w 10000"/>
                <a:gd name="connsiteY634" fmla="*/ 4102 h 10000"/>
                <a:gd name="connsiteX635" fmla="*/ 8774 w 10000"/>
                <a:gd name="connsiteY635" fmla="*/ 4194 h 10000"/>
                <a:gd name="connsiteX636" fmla="*/ 8819 w 10000"/>
                <a:gd name="connsiteY636" fmla="*/ 4265 h 10000"/>
                <a:gd name="connsiteX637" fmla="*/ 8881 w 10000"/>
                <a:gd name="connsiteY637" fmla="*/ 4294 h 10000"/>
                <a:gd name="connsiteX638" fmla="*/ 8858 w 10000"/>
                <a:gd name="connsiteY638" fmla="*/ 4344 h 10000"/>
                <a:gd name="connsiteX639" fmla="*/ 8903 w 10000"/>
                <a:gd name="connsiteY639" fmla="*/ 4358 h 10000"/>
                <a:gd name="connsiteX640" fmla="*/ 8903 w 10000"/>
                <a:gd name="connsiteY640" fmla="*/ 4443 h 10000"/>
                <a:gd name="connsiteX641" fmla="*/ 8937 w 10000"/>
                <a:gd name="connsiteY641" fmla="*/ 4507 h 10000"/>
                <a:gd name="connsiteX642" fmla="*/ 8993 w 10000"/>
                <a:gd name="connsiteY642" fmla="*/ 4493 h 10000"/>
                <a:gd name="connsiteX643" fmla="*/ 9016 w 10000"/>
                <a:gd name="connsiteY643" fmla="*/ 4422 h 10000"/>
                <a:gd name="connsiteX644" fmla="*/ 9061 w 10000"/>
                <a:gd name="connsiteY644" fmla="*/ 4414 h 10000"/>
                <a:gd name="connsiteX645" fmla="*/ 9066 w 10000"/>
                <a:gd name="connsiteY645" fmla="*/ 4358 h 10000"/>
                <a:gd name="connsiteX646" fmla="*/ 9123 w 10000"/>
                <a:gd name="connsiteY646" fmla="*/ 4358 h 10000"/>
                <a:gd name="connsiteX647" fmla="*/ 9100 w 10000"/>
                <a:gd name="connsiteY647" fmla="*/ 4429 h 10000"/>
                <a:gd name="connsiteX648" fmla="*/ 9156 w 10000"/>
                <a:gd name="connsiteY648" fmla="*/ 4464 h 10000"/>
                <a:gd name="connsiteX649" fmla="*/ 9145 w 10000"/>
                <a:gd name="connsiteY649" fmla="*/ 4528 h 10000"/>
                <a:gd name="connsiteX650" fmla="*/ 9061 w 10000"/>
                <a:gd name="connsiteY650" fmla="*/ 4535 h 10000"/>
                <a:gd name="connsiteX651" fmla="*/ 8999 w 10000"/>
                <a:gd name="connsiteY651" fmla="*/ 4578 h 10000"/>
                <a:gd name="connsiteX652" fmla="*/ 8943 w 10000"/>
                <a:gd name="connsiteY652" fmla="*/ 4599 h 10000"/>
                <a:gd name="connsiteX653" fmla="*/ 8943 w 10000"/>
                <a:gd name="connsiteY653" fmla="*/ 4698 h 10000"/>
                <a:gd name="connsiteX654" fmla="*/ 8999 w 10000"/>
                <a:gd name="connsiteY654" fmla="*/ 4805 h 10000"/>
                <a:gd name="connsiteX0" fmla="*/ 8999 w 10000"/>
                <a:gd name="connsiteY0" fmla="*/ 4805 h 10000"/>
                <a:gd name="connsiteX1" fmla="*/ 8954 w 10000"/>
                <a:gd name="connsiteY1" fmla="*/ 4904 h 10000"/>
                <a:gd name="connsiteX2" fmla="*/ 8864 w 10000"/>
                <a:gd name="connsiteY2" fmla="*/ 4918 h 10000"/>
                <a:gd name="connsiteX3" fmla="*/ 8875 w 10000"/>
                <a:gd name="connsiteY3" fmla="*/ 5032 h 10000"/>
                <a:gd name="connsiteX4" fmla="*/ 8870 w 10000"/>
                <a:gd name="connsiteY4" fmla="*/ 5103 h 10000"/>
                <a:gd name="connsiteX5" fmla="*/ 8841 w 10000"/>
                <a:gd name="connsiteY5" fmla="*/ 5138 h 10000"/>
                <a:gd name="connsiteX6" fmla="*/ 8785 w 10000"/>
                <a:gd name="connsiteY6" fmla="*/ 5110 h 10000"/>
                <a:gd name="connsiteX7" fmla="*/ 8735 w 10000"/>
                <a:gd name="connsiteY7" fmla="*/ 5018 h 10000"/>
                <a:gd name="connsiteX8" fmla="*/ 8678 w 10000"/>
                <a:gd name="connsiteY8" fmla="*/ 5089 h 10000"/>
                <a:gd name="connsiteX9" fmla="*/ 8622 w 10000"/>
                <a:gd name="connsiteY9" fmla="*/ 5039 h 10000"/>
                <a:gd name="connsiteX10" fmla="*/ 8616 w 10000"/>
                <a:gd name="connsiteY10" fmla="*/ 5011 h 10000"/>
                <a:gd name="connsiteX11" fmla="*/ 8538 w 10000"/>
                <a:gd name="connsiteY11" fmla="*/ 4947 h 10000"/>
                <a:gd name="connsiteX12" fmla="*/ 8515 w 10000"/>
                <a:gd name="connsiteY12" fmla="*/ 4961 h 10000"/>
                <a:gd name="connsiteX13" fmla="*/ 8526 w 10000"/>
                <a:gd name="connsiteY13" fmla="*/ 5039 h 10000"/>
                <a:gd name="connsiteX14" fmla="*/ 8481 w 10000"/>
                <a:gd name="connsiteY14" fmla="*/ 5138 h 10000"/>
                <a:gd name="connsiteX15" fmla="*/ 8515 w 10000"/>
                <a:gd name="connsiteY15" fmla="*/ 5160 h 10000"/>
                <a:gd name="connsiteX16" fmla="*/ 8577 w 10000"/>
                <a:gd name="connsiteY16" fmla="*/ 5145 h 10000"/>
                <a:gd name="connsiteX17" fmla="*/ 8588 w 10000"/>
                <a:gd name="connsiteY17" fmla="*/ 5181 h 10000"/>
                <a:gd name="connsiteX18" fmla="*/ 8577 w 10000"/>
                <a:gd name="connsiteY18" fmla="*/ 5224 h 10000"/>
                <a:gd name="connsiteX19" fmla="*/ 8600 w 10000"/>
                <a:gd name="connsiteY19" fmla="*/ 5280 h 10000"/>
                <a:gd name="connsiteX20" fmla="*/ 8650 w 10000"/>
                <a:gd name="connsiteY20" fmla="*/ 5316 h 10000"/>
                <a:gd name="connsiteX21" fmla="*/ 8639 w 10000"/>
                <a:gd name="connsiteY21" fmla="*/ 5401 h 10000"/>
                <a:gd name="connsiteX22" fmla="*/ 8673 w 10000"/>
                <a:gd name="connsiteY22" fmla="*/ 5444 h 10000"/>
                <a:gd name="connsiteX23" fmla="*/ 8633 w 10000"/>
                <a:gd name="connsiteY23" fmla="*/ 5486 h 10000"/>
                <a:gd name="connsiteX24" fmla="*/ 8622 w 10000"/>
                <a:gd name="connsiteY24" fmla="*/ 5642 h 10000"/>
                <a:gd name="connsiteX25" fmla="*/ 8600 w 10000"/>
                <a:gd name="connsiteY25" fmla="*/ 5649 h 10000"/>
                <a:gd name="connsiteX26" fmla="*/ 8628 w 10000"/>
                <a:gd name="connsiteY26" fmla="*/ 5720 h 10000"/>
                <a:gd name="connsiteX27" fmla="*/ 8633 w 10000"/>
                <a:gd name="connsiteY27" fmla="*/ 5841 h 10000"/>
                <a:gd name="connsiteX28" fmla="*/ 8661 w 10000"/>
                <a:gd name="connsiteY28" fmla="*/ 5869 h 10000"/>
                <a:gd name="connsiteX29" fmla="*/ 8667 w 10000"/>
                <a:gd name="connsiteY29" fmla="*/ 5905 h 10000"/>
                <a:gd name="connsiteX30" fmla="*/ 8690 w 10000"/>
                <a:gd name="connsiteY30" fmla="*/ 5912 h 10000"/>
                <a:gd name="connsiteX31" fmla="*/ 8695 w 10000"/>
                <a:gd name="connsiteY31" fmla="*/ 5983 h 10000"/>
                <a:gd name="connsiteX32" fmla="*/ 8684 w 10000"/>
                <a:gd name="connsiteY32" fmla="*/ 6033 h 10000"/>
                <a:gd name="connsiteX33" fmla="*/ 8740 w 10000"/>
                <a:gd name="connsiteY33" fmla="*/ 6061 h 10000"/>
                <a:gd name="connsiteX34" fmla="*/ 8825 w 10000"/>
                <a:gd name="connsiteY34" fmla="*/ 6004 h 10000"/>
                <a:gd name="connsiteX35" fmla="*/ 8948 w 10000"/>
                <a:gd name="connsiteY35" fmla="*/ 5891 h 10000"/>
                <a:gd name="connsiteX36" fmla="*/ 8982 w 10000"/>
                <a:gd name="connsiteY36" fmla="*/ 5891 h 10000"/>
                <a:gd name="connsiteX37" fmla="*/ 8982 w 10000"/>
                <a:gd name="connsiteY37" fmla="*/ 5976 h 10000"/>
                <a:gd name="connsiteX38" fmla="*/ 9004 w 10000"/>
                <a:gd name="connsiteY38" fmla="*/ 5990 h 10000"/>
                <a:gd name="connsiteX39" fmla="*/ 9044 w 10000"/>
                <a:gd name="connsiteY39" fmla="*/ 6089 h 10000"/>
                <a:gd name="connsiteX40" fmla="*/ 9072 w 10000"/>
                <a:gd name="connsiteY40" fmla="*/ 6097 h 10000"/>
                <a:gd name="connsiteX41" fmla="*/ 9055 w 10000"/>
                <a:gd name="connsiteY41" fmla="*/ 6153 h 10000"/>
                <a:gd name="connsiteX42" fmla="*/ 9100 w 10000"/>
                <a:gd name="connsiteY42" fmla="*/ 6281 h 10000"/>
                <a:gd name="connsiteX43" fmla="*/ 9100 w 10000"/>
                <a:gd name="connsiteY43" fmla="*/ 6345 h 10000"/>
                <a:gd name="connsiteX44" fmla="*/ 9123 w 10000"/>
                <a:gd name="connsiteY44" fmla="*/ 6416 h 10000"/>
                <a:gd name="connsiteX45" fmla="*/ 9089 w 10000"/>
                <a:gd name="connsiteY45" fmla="*/ 6473 h 10000"/>
                <a:gd name="connsiteX46" fmla="*/ 9049 w 10000"/>
                <a:gd name="connsiteY46" fmla="*/ 6466 h 10000"/>
                <a:gd name="connsiteX47" fmla="*/ 9049 w 10000"/>
                <a:gd name="connsiteY47" fmla="*/ 6501 h 10000"/>
                <a:gd name="connsiteX48" fmla="*/ 9089 w 10000"/>
                <a:gd name="connsiteY48" fmla="*/ 6544 h 10000"/>
                <a:gd name="connsiteX49" fmla="*/ 9106 w 10000"/>
                <a:gd name="connsiteY49" fmla="*/ 6515 h 10000"/>
                <a:gd name="connsiteX50" fmla="*/ 9139 w 10000"/>
                <a:gd name="connsiteY50" fmla="*/ 6579 h 10000"/>
                <a:gd name="connsiteX51" fmla="*/ 9179 w 10000"/>
                <a:gd name="connsiteY51" fmla="*/ 6579 h 10000"/>
                <a:gd name="connsiteX52" fmla="*/ 9156 w 10000"/>
                <a:gd name="connsiteY52" fmla="*/ 6757 h 10000"/>
                <a:gd name="connsiteX53" fmla="*/ 9139 w 10000"/>
                <a:gd name="connsiteY53" fmla="*/ 6792 h 10000"/>
                <a:gd name="connsiteX54" fmla="*/ 9089 w 10000"/>
                <a:gd name="connsiteY54" fmla="*/ 6778 h 10000"/>
                <a:gd name="connsiteX55" fmla="*/ 9027 w 10000"/>
                <a:gd name="connsiteY55" fmla="*/ 6799 h 10000"/>
                <a:gd name="connsiteX56" fmla="*/ 9004 w 10000"/>
                <a:gd name="connsiteY56" fmla="*/ 6842 h 10000"/>
                <a:gd name="connsiteX57" fmla="*/ 8999 w 10000"/>
                <a:gd name="connsiteY57" fmla="*/ 6884 h 10000"/>
                <a:gd name="connsiteX58" fmla="*/ 8960 w 10000"/>
                <a:gd name="connsiteY58" fmla="*/ 6934 h 10000"/>
                <a:gd name="connsiteX59" fmla="*/ 8898 w 10000"/>
                <a:gd name="connsiteY59" fmla="*/ 6941 h 10000"/>
                <a:gd name="connsiteX60" fmla="*/ 8886 w 10000"/>
                <a:gd name="connsiteY60" fmla="*/ 6962 h 10000"/>
                <a:gd name="connsiteX61" fmla="*/ 8847 w 10000"/>
                <a:gd name="connsiteY61" fmla="*/ 6927 h 10000"/>
                <a:gd name="connsiteX62" fmla="*/ 8808 w 10000"/>
                <a:gd name="connsiteY62" fmla="*/ 6934 h 10000"/>
                <a:gd name="connsiteX63" fmla="*/ 8785 w 10000"/>
                <a:gd name="connsiteY63" fmla="*/ 6906 h 10000"/>
                <a:gd name="connsiteX64" fmla="*/ 8735 w 10000"/>
                <a:gd name="connsiteY64" fmla="*/ 6891 h 10000"/>
                <a:gd name="connsiteX65" fmla="*/ 8746 w 10000"/>
                <a:gd name="connsiteY65" fmla="*/ 6941 h 10000"/>
                <a:gd name="connsiteX66" fmla="*/ 8723 w 10000"/>
                <a:gd name="connsiteY66" fmla="*/ 6991 h 10000"/>
                <a:gd name="connsiteX67" fmla="*/ 8639 w 10000"/>
                <a:gd name="connsiteY67" fmla="*/ 6984 h 10000"/>
                <a:gd name="connsiteX68" fmla="*/ 8611 w 10000"/>
                <a:gd name="connsiteY68" fmla="*/ 6962 h 10000"/>
                <a:gd name="connsiteX69" fmla="*/ 8566 w 10000"/>
                <a:gd name="connsiteY69" fmla="*/ 6984 h 10000"/>
                <a:gd name="connsiteX70" fmla="*/ 8560 w 10000"/>
                <a:gd name="connsiteY70" fmla="*/ 7055 h 10000"/>
                <a:gd name="connsiteX71" fmla="*/ 8476 w 10000"/>
                <a:gd name="connsiteY71" fmla="*/ 7133 h 10000"/>
                <a:gd name="connsiteX72" fmla="*/ 8448 w 10000"/>
                <a:gd name="connsiteY72" fmla="*/ 7090 h 10000"/>
                <a:gd name="connsiteX73" fmla="*/ 8386 w 10000"/>
                <a:gd name="connsiteY73" fmla="*/ 7111 h 10000"/>
                <a:gd name="connsiteX74" fmla="*/ 8346 w 10000"/>
                <a:gd name="connsiteY74" fmla="*/ 7133 h 10000"/>
                <a:gd name="connsiteX75" fmla="*/ 8341 w 10000"/>
                <a:gd name="connsiteY75" fmla="*/ 7168 h 10000"/>
                <a:gd name="connsiteX76" fmla="*/ 8256 w 10000"/>
                <a:gd name="connsiteY76" fmla="*/ 7246 h 10000"/>
                <a:gd name="connsiteX77" fmla="*/ 8206 w 10000"/>
                <a:gd name="connsiteY77" fmla="*/ 7232 h 10000"/>
                <a:gd name="connsiteX78" fmla="*/ 8155 w 10000"/>
                <a:gd name="connsiteY78" fmla="*/ 7260 h 10000"/>
                <a:gd name="connsiteX79" fmla="*/ 8116 w 10000"/>
                <a:gd name="connsiteY79" fmla="*/ 7303 h 10000"/>
                <a:gd name="connsiteX80" fmla="*/ 8060 w 10000"/>
                <a:gd name="connsiteY80" fmla="*/ 7331 h 10000"/>
                <a:gd name="connsiteX81" fmla="*/ 8065 w 10000"/>
                <a:gd name="connsiteY81" fmla="*/ 7374 h 10000"/>
                <a:gd name="connsiteX82" fmla="*/ 8015 w 10000"/>
                <a:gd name="connsiteY82" fmla="*/ 7402 h 10000"/>
                <a:gd name="connsiteX83" fmla="*/ 7942 w 10000"/>
                <a:gd name="connsiteY83" fmla="*/ 7523 h 10000"/>
                <a:gd name="connsiteX84" fmla="*/ 7930 w 10000"/>
                <a:gd name="connsiteY84" fmla="*/ 7573 h 10000"/>
                <a:gd name="connsiteX85" fmla="*/ 7908 w 10000"/>
                <a:gd name="connsiteY85" fmla="*/ 7559 h 10000"/>
                <a:gd name="connsiteX86" fmla="*/ 7919 w 10000"/>
                <a:gd name="connsiteY86" fmla="*/ 7523 h 10000"/>
                <a:gd name="connsiteX87" fmla="*/ 7846 w 10000"/>
                <a:gd name="connsiteY87" fmla="*/ 7339 h 10000"/>
                <a:gd name="connsiteX88" fmla="*/ 7846 w 10000"/>
                <a:gd name="connsiteY88" fmla="*/ 7268 h 10000"/>
                <a:gd name="connsiteX89" fmla="*/ 7812 w 10000"/>
                <a:gd name="connsiteY89" fmla="*/ 7268 h 10000"/>
                <a:gd name="connsiteX90" fmla="*/ 7711 w 10000"/>
                <a:gd name="connsiteY90" fmla="*/ 7197 h 10000"/>
                <a:gd name="connsiteX91" fmla="*/ 7649 w 10000"/>
                <a:gd name="connsiteY91" fmla="*/ 7232 h 10000"/>
                <a:gd name="connsiteX92" fmla="*/ 7632 w 10000"/>
                <a:gd name="connsiteY92" fmla="*/ 7275 h 10000"/>
                <a:gd name="connsiteX93" fmla="*/ 7677 w 10000"/>
                <a:gd name="connsiteY93" fmla="*/ 7324 h 10000"/>
                <a:gd name="connsiteX94" fmla="*/ 7688 w 10000"/>
                <a:gd name="connsiteY94" fmla="*/ 7367 h 10000"/>
                <a:gd name="connsiteX95" fmla="*/ 7660 w 10000"/>
                <a:gd name="connsiteY95" fmla="*/ 7410 h 10000"/>
                <a:gd name="connsiteX96" fmla="*/ 7666 w 10000"/>
                <a:gd name="connsiteY96" fmla="*/ 7445 h 10000"/>
                <a:gd name="connsiteX97" fmla="*/ 7655 w 10000"/>
                <a:gd name="connsiteY97" fmla="*/ 7516 h 10000"/>
                <a:gd name="connsiteX98" fmla="*/ 7660 w 10000"/>
                <a:gd name="connsiteY98" fmla="*/ 7587 h 10000"/>
                <a:gd name="connsiteX99" fmla="*/ 7694 w 10000"/>
                <a:gd name="connsiteY99" fmla="*/ 7700 h 10000"/>
                <a:gd name="connsiteX100" fmla="*/ 7660 w 10000"/>
                <a:gd name="connsiteY100" fmla="*/ 7743 h 10000"/>
                <a:gd name="connsiteX101" fmla="*/ 7666 w 10000"/>
                <a:gd name="connsiteY101" fmla="*/ 7779 h 10000"/>
                <a:gd name="connsiteX102" fmla="*/ 7638 w 10000"/>
                <a:gd name="connsiteY102" fmla="*/ 7793 h 10000"/>
                <a:gd name="connsiteX103" fmla="*/ 7621 w 10000"/>
                <a:gd name="connsiteY103" fmla="*/ 7814 h 10000"/>
                <a:gd name="connsiteX104" fmla="*/ 7514 w 10000"/>
                <a:gd name="connsiteY104" fmla="*/ 7800 h 10000"/>
                <a:gd name="connsiteX105" fmla="*/ 7497 w 10000"/>
                <a:gd name="connsiteY105" fmla="*/ 7757 h 10000"/>
                <a:gd name="connsiteX106" fmla="*/ 7463 w 10000"/>
                <a:gd name="connsiteY106" fmla="*/ 7786 h 10000"/>
                <a:gd name="connsiteX107" fmla="*/ 7390 w 10000"/>
                <a:gd name="connsiteY107" fmla="*/ 7771 h 10000"/>
                <a:gd name="connsiteX108" fmla="*/ 7340 w 10000"/>
                <a:gd name="connsiteY108" fmla="*/ 7793 h 10000"/>
                <a:gd name="connsiteX109" fmla="*/ 7312 w 10000"/>
                <a:gd name="connsiteY109" fmla="*/ 7644 h 10000"/>
                <a:gd name="connsiteX110" fmla="*/ 7283 w 10000"/>
                <a:gd name="connsiteY110" fmla="*/ 7637 h 10000"/>
                <a:gd name="connsiteX111" fmla="*/ 7250 w 10000"/>
                <a:gd name="connsiteY111" fmla="*/ 7544 h 10000"/>
                <a:gd name="connsiteX112" fmla="*/ 7267 w 10000"/>
                <a:gd name="connsiteY112" fmla="*/ 7502 h 10000"/>
                <a:gd name="connsiteX113" fmla="*/ 7306 w 10000"/>
                <a:gd name="connsiteY113" fmla="*/ 7523 h 10000"/>
                <a:gd name="connsiteX114" fmla="*/ 7323 w 10000"/>
                <a:gd name="connsiteY114" fmla="*/ 7473 h 10000"/>
                <a:gd name="connsiteX115" fmla="*/ 7295 w 10000"/>
                <a:gd name="connsiteY115" fmla="*/ 7438 h 10000"/>
                <a:gd name="connsiteX116" fmla="*/ 7312 w 10000"/>
                <a:gd name="connsiteY116" fmla="*/ 7402 h 10000"/>
                <a:gd name="connsiteX117" fmla="*/ 7238 w 10000"/>
                <a:gd name="connsiteY117" fmla="*/ 7331 h 10000"/>
                <a:gd name="connsiteX118" fmla="*/ 7244 w 10000"/>
                <a:gd name="connsiteY118" fmla="*/ 7296 h 10000"/>
                <a:gd name="connsiteX119" fmla="*/ 7199 w 10000"/>
                <a:gd name="connsiteY119" fmla="*/ 7260 h 10000"/>
                <a:gd name="connsiteX120" fmla="*/ 7227 w 10000"/>
                <a:gd name="connsiteY120" fmla="*/ 7218 h 10000"/>
                <a:gd name="connsiteX121" fmla="*/ 7216 w 10000"/>
                <a:gd name="connsiteY121" fmla="*/ 7168 h 10000"/>
                <a:gd name="connsiteX122" fmla="*/ 7165 w 10000"/>
                <a:gd name="connsiteY122" fmla="*/ 7090 h 10000"/>
                <a:gd name="connsiteX123" fmla="*/ 7132 w 10000"/>
                <a:gd name="connsiteY123" fmla="*/ 7026 h 10000"/>
                <a:gd name="connsiteX124" fmla="*/ 7064 w 10000"/>
                <a:gd name="connsiteY124" fmla="*/ 7055 h 10000"/>
                <a:gd name="connsiteX125" fmla="*/ 7025 w 10000"/>
                <a:gd name="connsiteY125" fmla="*/ 7048 h 10000"/>
                <a:gd name="connsiteX126" fmla="*/ 7002 w 10000"/>
                <a:gd name="connsiteY126" fmla="*/ 7111 h 10000"/>
                <a:gd name="connsiteX127" fmla="*/ 6924 w 10000"/>
                <a:gd name="connsiteY127" fmla="*/ 7119 h 10000"/>
                <a:gd name="connsiteX128" fmla="*/ 6895 w 10000"/>
                <a:gd name="connsiteY128" fmla="*/ 7111 h 10000"/>
                <a:gd name="connsiteX129" fmla="*/ 6828 w 10000"/>
                <a:gd name="connsiteY129" fmla="*/ 7161 h 10000"/>
                <a:gd name="connsiteX130" fmla="*/ 6834 w 10000"/>
                <a:gd name="connsiteY130" fmla="*/ 7260 h 10000"/>
                <a:gd name="connsiteX131" fmla="*/ 6817 w 10000"/>
                <a:gd name="connsiteY131" fmla="*/ 7324 h 10000"/>
                <a:gd name="connsiteX132" fmla="*/ 6817 w 10000"/>
                <a:gd name="connsiteY132" fmla="*/ 7381 h 10000"/>
                <a:gd name="connsiteX133" fmla="*/ 6760 w 10000"/>
                <a:gd name="connsiteY133" fmla="*/ 7424 h 10000"/>
                <a:gd name="connsiteX134" fmla="*/ 6699 w 10000"/>
                <a:gd name="connsiteY134" fmla="*/ 7431 h 10000"/>
                <a:gd name="connsiteX135" fmla="*/ 6682 w 10000"/>
                <a:gd name="connsiteY135" fmla="*/ 7410 h 10000"/>
                <a:gd name="connsiteX136" fmla="*/ 6625 w 10000"/>
                <a:gd name="connsiteY136" fmla="*/ 7388 h 10000"/>
                <a:gd name="connsiteX137" fmla="*/ 6592 w 10000"/>
                <a:gd name="connsiteY137" fmla="*/ 7431 h 10000"/>
                <a:gd name="connsiteX138" fmla="*/ 6586 w 10000"/>
                <a:gd name="connsiteY138" fmla="*/ 7473 h 10000"/>
                <a:gd name="connsiteX139" fmla="*/ 6552 w 10000"/>
                <a:gd name="connsiteY139" fmla="*/ 7480 h 10000"/>
                <a:gd name="connsiteX140" fmla="*/ 6547 w 10000"/>
                <a:gd name="connsiteY140" fmla="*/ 7523 h 10000"/>
                <a:gd name="connsiteX141" fmla="*/ 6519 w 10000"/>
                <a:gd name="connsiteY141" fmla="*/ 7523 h 10000"/>
                <a:gd name="connsiteX142" fmla="*/ 6485 w 10000"/>
                <a:gd name="connsiteY142" fmla="*/ 7424 h 10000"/>
                <a:gd name="connsiteX143" fmla="*/ 6406 w 10000"/>
                <a:gd name="connsiteY143" fmla="*/ 7473 h 10000"/>
                <a:gd name="connsiteX144" fmla="*/ 6316 w 10000"/>
                <a:gd name="connsiteY144" fmla="*/ 7551 h 10000"/>
                <a:gd name="connsiteX145" fmla="*/ 6282 w 10000"/>
                <a:gd name="connsiteY145" fmla="*/ 7566 h 10000"/>
                <a:gd name="connsiteX146" fmla="*/ 6294 w 10000"/>
                <a:gd name="connsiteY146" fmla="*/ 7615 h 10000"/>
                <a:gd name="connsiteX147" fmla="*/ 6243 w 10000"/>
                <a:gd name="connsiteY147" fmla="*/ 7637 h 10000"/>
                <a:gd name="connsiteX148" fmla="*/ 6209 w 10000"/>
                <a:gd name="connsiteY148" fmla="*/ 7608 h 10000"/>
                <a:gd name="connsiteX149" fmla="*/ 6136 w 10000"/>
                <a:gd name="connsiteY149" fmla="*/ 7622 h 10000"/>
                <a:gd name="connsiteX150" fmla="*/ 6136 w 10000"/>
                <a:gd name="connsiteY150" fmla="*/ 7530 h 10000"/>
                <a:gd name="connsiteX151" fmla="*/ 6147 w 10000"/>
                <a:gd name="connsiteY151" fmla="*/ 7495 h 10000"/>
                <a:gd name="connsiteX152" fmla="*/ 6136 w 10000"/>
                <a:gd name="connsiteY152" fmla="*/ 7395 h 10000"/>
                <a:gd name="connsiteX153" fmla="*/ 6091 w 10000"/>
                <a:gd name="connsiteY153" fmla="*/ 7324 h 10000"/>
                <a:gd name="connsiteX154" fmla="*/ 6018 w 10000"/>
                <a:gd name="connsiteY154" fmla="*/ 7317 h 10000"/>
                <a:gd name="connsiteX155" fmla="*/ 5990 w 10000"/>
                <a:gd name="connsiteY155" fmla="*/ 7360 h 10000"/>
                <a:gd name="connsiteX156" fmla="*/ 5996 w 10000"/>
                <a:gd name="connsiteY156" fmla="*/ 7410 h 10000"/>
                <a:gd name="connsiteX157" fmla="*/ 6208 w 10000"/>
                <a:gd name="connsiteY157" fmla="*/ 7826 h 10000"/>
                <a:gd name="connsiteX158" fmla="*/ 5894 w 10000"/>
                <a:gd name="connsiteY158" fmla="*/ 7509 h 10000"/>
                <a:gd name="connsiteX159" fmla="*/ 5911 w 10000"/>
                <a:gd name="connsiteY159" fmla="*/ 7679 h 10000"/>
                <a:gd name="connsiteX160" fmla="*/ 5832 w 10000"/>
                <a:gd name="connsiteY160" fmla="*/ 7672 h 10000"/>
                <a:gd name="connsiteX161" fmla="*/ 5776 w 10000"/>
                <a:gd name="connsiteY161" fmla="*/ 7722 h 10000"/>
                <a:gd name="connsiteX162" fmla="*/ 5799 w 10000"/>
                <a:gd name="connsiteY162" fmla="*/ 7750 h 10000"/>
                <a:gd name="connsiteX163" fmla="*/ 5793 w 10000"/>
                <a:gd name="connsiteY163" fmla="*/ 7793 h 10000"/>
                <a:gd name="connsiteX164" fmla="*/ 5832 w 10000"/>
                <a:gd name="connsiteY164" fmla="*/ 7842 h 10000"/>
                <a:gd name="connsiteX165" fmla="*/ 5759 w 10000"/>
                <a:gd name="connsiteY165" fmla="*/ 7913 h 10000"/>
                <a:gd name="connsiteX166" fmla="*/ 5816 w 10000"/>
                <a:gd name="connsiteY166" fmla="*/ 7984 h 10000"/>
                <a:gd name="connsiteX167" fmla="*/ 5866 w 10000"/>
                <a:gd name="connsiteY167" fmla="*/ 8126 h 10000"/>
                <a:gd name="connsiteX168" fmla="*/ 5844 w 10000"/>
                <a:gd name="connsiteY168" fmla="*/ 8141 h 10000"/>
                <a:gd name="connsiteX169" fmla="*/ 5844 w 10000"/>
                <a:gd name="connsiteY169" fmla="*/ 8247 h 10000"/>
                <a:gd name="connsiteX170" fmla="*/ 5804 w 10000"/>
                <a:gd name="connsiteY170" fmla="*/ 8254 h 10000"/>
                <a:gd name="connsiteX171" fmla="*/ 5771 w 10000"/>
                <a:gd name="connsiteY171" fmla="*/ 8290 h 10000"/>
                <a:gd name="connsiteX172" fmla="*/ 5748 w 10000"/>
                <a:gd name="connsiteY172" fmla="*/ 8261 h 10000"/>
                <a:gd name="connsiteX173" fmla="*/ 5669 w 10000"/>
                <a:gd name="connsiteY173" fmla="*/ 8353 h 10000"/>
                <a:gd name="connsiteX174" fmla="*/ 5591 w 10000"/>
                <a:gd name="connsiteY174" fmla="*/ 8368 h 10000"/>
                <a:gd name="connsiteX175" fmla="*/ 5562 w 10000"/>
                <a:gd name="connsiteY175" fmla="*/ 8311 h 10000"/>
                <a:gd name="connsiteX176" fmla="*/ 5439 w 10000"/>
                <a:gd name="connsiteY176" fmla="*/ 8361 h 10000"/>
                <a:gd name="connsiteX177" fmla="*/ 5422 w 10000"/>
                <a:gd name="connsiteY177" fmla="*/ 8432 h 10000"/>
                <a:gd name="connsiteX178" fmla="*/ 5382 w 10000"/>
                <a:gd name="connsiteY178" fmla="*/ 8453 h 10000"/>
                <a:gd name="connsiteX179" fmla="*/ 5349 w 10000"/>
                <a:gd name="connsiteY179" fmla="*/ 8417 h 10000"/>
                <a:gd name="connsiteX180" fmla="*/ 5287 w 10000"/>
                <a:gd name="connsiteY180" fmla="*/ 8382 h 10000"/>
                <a:gd name="connsiteX181" fmla="*/ 5236 w 10000"/>
                <a:gd name="connsiteY181" fmla="*/ 8403 h 10000"/>
                <a:gd name="connsiteX182" fmla="*/ 5124 w 10000"/>
                <a:gd name="connsiteY182" fmla="*/ 8673 h 10000"/>
                <a:gd name="connsiteX183" fmla="*/ 5107 w 10000"/>
                <a:gd name="connsiteY183" fmla="*/ 8772 h 10000"/>
                <a:gd name="connsiteX184" fmla="*/ 5051 w 10000"/>
                <a:gd name="connsiteY184" fmla="*/ 8779 h 10000"/>
                <a:gd name="connsiteX185" fmla="*/ 5022 w 10000"/>
                <a:gd name="connsiteY185" fmla="*/ 8758 h 10000"/>
                <a:gd name="connsiteX186" fmla="*/ 4955 w 10000"/>
                <a:gd name="connsiteY186" fmla="*/ 8744 h 10000"/>
                <a:gd name="connsiteX187" fmla="*/ 4904 w 10000"/>
                <a:gd name="connsiteY187" fmla="*/ 8879 h 10000"/>
                <a:gd name="connsiteX188" fmla="*/ 4843 w 10000"/>
                <a:gd name="connsiteY188" fmla="*/ 8879 h 10000"/>
                <a:gd name="connsiteX189" fmla="*/ 4831 w 10000"/>
                <a:gd name="connsiteY189" fmla="*/ 8914 h 10000"/>
                <a:gd name="connsiteX190" fmla="*/ 4809 w 10000"/>
                <a:gd name="connsiteY190" fmla="*/ 8886 h 10000"/>
                <a:gd name="connsiteX191" fmla="*/ 4837 w 10000"/>
                <a:gd name="connsiteY191" fmla="*/ 8793 h 10000"/>
                <a:gd name="connsiteX192" fmla="*/ 4798 w 10000"/>
                <a:gd name="connsiteY192" fmla="*/ 8793 h 10000"/>
                <a:gd name="connsiteX193" fmla="*/ 4741 w 10000"/>
                <a:gd name="connsiteY193" fmla="*/ 8836 h 10000"/>
                <a:gd name="connsiteX194" fmla="*/ 4696 w 10000"/>
                <a:gd name="connsiteY194" fmla="*/ 8914 h 10000"/>
                <a:gd name="connsiteX195" fmla="*/ 4685 w 10000"/>
                <a:gd name="connsiteY195" fmla="*/ 8957 h 10000"/>
                <a:gd name="connsiteX196" fmla="*/ 4657 w 10000"/>
                <a:gd name="connsiteY196" fmla="*/ 8964 h 10000"/>
                <a:gd name="connsiteX197" fmla="*/ 4589 w 10000"/>
                <a:gd name="connsiteY197" fmla="*/ 8893 h 10000"/>
                <a:gd name="connsiteX198" fmla="*/ 4573 w 10000"/>
                <a:gd name="connsiteY198" fmla="*/ 8943 h 10000"/>
                <a:gd name="connsiteX199" fmla="*/ 4522 w 10000"/>
                <a:gd name="connsiteY199" fmla="*/ 8864 h 10000"/>
                <a:gd name="connsiteX200" fmla="*/ 4483 w 10000"/>
                <a:gd name="connsiteY200" fmla="*/ 8872 h 10000"/>
                <a:gd name="connsiteX201" fmla="*/ 4511 w 10000"/>
                <a:gd name="connsiteY201" fmla="*/ 8957 h 10000"/>
                <a:gd name="connsiteX202" fmla="*/ 4443 w 10000"/>
                <a:gd name="connsiteY202" fmla="*/ 8992 h 10000"/>
                <a:gd name="connsiteX203" fmla="*/ 4387 w 10000"/>
                <a:gd name="connsiteY203" fmla="*/ 9063 h 10000"/>
                <a:gd name="connsiteX204" fmla="*/ 4342 w 10000"/>
                <a:gd name="connsiteY204" fmla="*/ 9084 h 10000"/>
                <a:gd name="connsiteX205" fmla="*/ 4325 w 10000"/>
                <a:gd name="connsiteY205" fmla="*/ 9155 h 10000"/>
                <a:gd name="connsiteX206" fmla="*/ 4291 w 10000"/>
                <a:gd name="connsiteY206" fmla="*/ 9219 h 10000"/>
                <a:gd name="connsiteX207" fmla="*/ 4241 w 10000"/>
                <a:gd name="connsiteY207" fmla="*/ 9226 h 10000"/>
                <a:gd name="connsiteX208" fmla="*/ 4229 w 10000"/>
                <a:gd name="connsiteY208" fmla="*/ 9276 h 10000"/>
                <a:gd name="connsiteX209" fmla="*/ 4207 w 10000"/>
                <a:gd name="connsiteY209" fmla="*/ 9283 h 10000"/>
                <a:gd name="connsiteX210" fmla="*/ 4213 w 10000"/>
                <a:gd name="connsiteY210" fmla="*/ 9326 h 10000"/>
                <a:gd name="connsiteX211" fmla="*/ 4190 w 10000"/>
                <a:gd name="connsiteY211" fmla="*/ 9326 h 10000"/>
                <a:gd name="connsiteX212" fmla="*/ 4089 w 10000"/>
                <a:gd name="connsiteY212" fmla="*/ 9482 h 10000"/>
                <a:gd name="connsiteX213" fmla="*/ 4072 w 10000"/>
                <a:gd name="connsiteY213" fmla="*/ 9574 h 10000"/>
                <a:gd name="connsiteX214" fmla="*/ 4111 w 10000"/>
                <a:gd name="connsiteY214" fmla="*/ 9631 h 10000"/>
                <a:gd name="connsiteX215" fmla="*/ 4117 w 10000"/>
                <a:gd name="connsiteY215" fmla="*/ 9659 h 10000"/>
                <a:gd name="connsiteX216" fmla="*/ 4066 w 10000"/>
                <a:gd name="connsiteY216" fmla="*/ 9716 h 10000"/>
                <a:gd name="connsiteX217" fmla="*/ 4021 w 10000"/>
                <a:gd name="connsiteY217" fmla="*/ 9702 h 10000"/>
                <a:gd name="connsiteX218" fmla="*/ 4021 w 10000"/>
                <a:gd name="connsiteY218" fmla="*/ 9851 h 10000"/>
                <a:gd name="connsiteX219" fmla="*/ 3948 w 10000"/>
                <a:gd name="connsiteY219" fmla="*/ 9865 h 10000"/>
                <a:gd name="connsiteX220" fmla="*/ 3926 w 10000"/>
                <a:gd name="connsiteY220" fmla="*/ 9844 h 10000"/>
                <a:gd name="connsiteX221" fmla="*/ 3864 w 10000"/>
                <a:gd name="connsiteY221" fmla="*/ 9879 h 10000"/>
                <a:gd name="connsiteX222" fmla="*/ 3825 w 10000"/>
                <a:gd name="connsiteY222" fmla="*/ 9858 h 10000"/>
                <a:gd name="connsiteX223" fmla="*/ 3802 w 10000"/>
                <a:gd name="connsiteY223" fmla="*/ 9886 h 10000"/>
                <a:gd name="connsiteX224" fmla="*/ 3751 w 10000"/>
                <a:gd name="connsiteY224" fmla="*/ 9858 h 10000"/>
                <a:gd name="connsiteX225" fmla="*/ 3735 w 10000"/>
                <a:gd name="connsiteY225" fmla="*/ 9787 h 10000"/>
                <a:gd name="connsiteX226" fmla="*/ 3628 w 10000"/>
                <a:gd name="connsiteY226" fmla="*/ 9744 h 10000"/>
                <a:gd name="connsiteX227" fmla="*/ 3583 w 10000"/>
                <a:gd name="connsiteY227" fmla="*/ 9730 h 10000"/>
                <a:gd name="connsiteX228" fmla="*/ 3543 w 10000"/>
                <a:gd name="connsiteY228" fmla="*/ 9702 h 10000"/>
                <a:gd name="connsiteX229" fmla="*/ 3549 w 10000"/>
                <a:gd name="connsiteY229" fmla="*/ 9681 h 10000"/>
                <a:gd name="connsiteX230" fmla="*/ 3515 w 10000"/>
                <a:gd name="connsiteY230" fmla="*/ 9624 h 10000"/>
                <a:gd name="connsiteX231" fmla="*/ 3459 w 10000"/>
                <a:gd name="connsiteY231" fmla="*/ 9588 h 10000"/>
                <a:gd name="connsiteX232" fmla="*/ 3397 w 10000"/>
                <a:gd name="connsiteY232" fmla="*/ 9603 h 10000"/>
                <a:gd name="connsiteX233" fmla="*/ 3324 w 10000"/>
                <a:gd name="connsiteY233" fmla="*/ 9581 h 10000"/>
                <a:gd name="connsiteX234" fmla="*/ 3240 w 10000"/>
                <a:gd name="connsiteY234" fmla="*/ 9524 h 10000"/>
                <a:gd name="connsiteX235" fmla="*/ 3223 w 10000"/>
                <a:gd name="connsiteY235" fmla="*/ 9482 h 10000"/>
                <a:gd name="connsiteX236" fmla="*/ 3268 w 10000"/>
                <a:gd name="connsiteY236" fmla="*/ 9432 h 10000"/>
                <a:gd name="connsiteX237" fmla="*/ 3296 w 10000"/>
                <a:gd name="connsiteY237" fmla="*/ 9354 h 10000"/>
                <a:gd name="connsiteX238" fmla="*/ 3290 w 10000"/>
                <a:gd name="connsiteY238" fmla="*/ 9297 h 10000"/>
                <a:gd name="connsiteX239" fmla="*/ 3335 w 10000"/>
                <a:gd name="connsiteY239" fmla="*/ 9212 h 10000"/>
                <a:gd name="connsiteX240" fmla="*/ 3391 w 10000"/>
                <a:gd name="connsiteY240" fmla="*/ 9141 h 10000"/>
                <a:gd name="connsiteX241" fmla="*/ 3391 w 10000"/>
                <a:gd name="connsiteY241" fmla="*/ 9084 h 10000"/>
                <a:gd name="connsiteX242" fmla="*/ 3346 w 10000"/>
                <a:gd name="connsiteY242" fmla="*/ 9063 h 10000"/>
                <a:gd name="connsiteX243" fmla="*/ 3352 w 10000"/>
                <a:gd name="connsiteY243" fmla="*/ 9035 h 10000"/>
                <a:gd name="connsiteX244" fmla="*/ 3330 w 10000"/>
                <a:gd name="connsiteY244" fmla="*/ 8985 h 10000"/>
                <a:gd name="connsiteX245" fmla="*/ 3330 w 10000"/>
                <a:gd name="connsiteY245" fmla="*/ 8914 h 10000"/>
                <a:gd name="connsiteX246" fmla="*/ 3262 w 10000"/>
                <a:gd name="connsiteY246" fmla="*/ 8914 h 10000"/>
                <a:gd name="connsiteX247" fmla="*/ 3228 w 10000"/>
                <a:gd name="connsiteY247" fmla="*/ 8943 h 10000"/>
                <a:gd name="connsiteX248" fmla="*/ 3150 w 10000"/>
                <a:gd name="connsiteY248" fmla="*/ 8971 h 10000"/>
                <a:gd name="connsiteX249" fmla="*/ 3155 w 10000"/>
                <a:gd name="connsiteY249" fmla="*/ 9021 h 10000"/>
                <a:gd name="connsiteX250" fmla="*/ 3144 w 10000"/>
                <a:gd name="connsiteY250" fmla="*/ 9042 h 10000"/>
                <a:gd name="connsiteX251" fmla="*/ 3105 w 10000"/>
                <a:gd name="connsiteY251" fmla="*/ 9028 h 10000"/>
                <a:gd name="connsiteX252" fmla="*/ 3082 w 10000"/>
                <a:gd name="connsiteY252" fmla="*/ 9127 h 10000"/>
                <a:gd name="connsiteX253" fmla="*/ 3048 w 10000"/>
                <a:gd name="connsiteY253" fmla="*/ 9163 h 10000"/>
                <a:gd name="connsiteX254" fmla="*/ 3048 w 10000"/>
                <a:gd name="connsiteY254" fmla="*/ 9198 h 10000"/>
                <a:gd name="connsiteX255" fmla="*/ 3020 w 10000"/>
                <a:gd name="connsiteY255" fmla="*/ 9241 h 10000"/>
                <a:gd name="connsiteX256" fmla="*/ 3003 w 10000"/>
                <a:gd name="connsiteY256" fmla="*/ 9326 h 10000"/>
                <a:gd name="connsiteX257" fmla="*/ 2998 w 10000"/>
                <a:gd name="connsiteY257" fmla="*/ 9439 h 10000"/>
                <a:gd name="connsiteX258" fmla="*/ 3009 w 10000"/>
                <a:gd name="connsiteY258" fmla="*/ 9524 h 10000"/>
                <a:gd name="connsiteX259" fmla="*/ 2975 w 10000"/>
                <a:gd name="connsiteY259" fmla="*/ 9574 h 10000"/>
                <a:gd name="connsiteX260" fmla="*/ 2981 w 10000"/>
                <a:gd name="connsiteY260" fmla="*/ 9624 h 10000"/>
                <a:gd name="connsiteX261" fmla="*/ 2998 w 10000"/>
                <a:gd name="connsiteY261" fmla="*/ 9666 h 10000"/>
                <a:gd name="connsiteX262" fmla="*/ 2987 w 10000"/>
                <a:gd name="connsiteY262" fmla="*/ 9744 h 10000"/>
                <a:gd name="connsiteX263" fmla="*/ 2970 w 10000"/>
                <a:gd name="connsiteY263" fmla="*/ 9787 h 10000"/>
                <a:gd name="connsiteX264" fmla="*/ 2930 w 10000"/>
                <a:gd name="connsiteY264" fmla="*/ 9794 h 10000"/>
                <a:gd name="connsiteX265" fmla="*/ 2913 w 10000"/>
                <a:gd name="connsiteY265" fmla="*/ 9837 h 10000"/>
                <a:gd name="connsiteX266" fmla="*/ 2818 w 10000"/>
                <a:gd name="connsiteY266" fmla="*/ 9837 h 10000"/>
                <a:gd name="connsiteX267" fmla="*/ 2745 w 10000"/>
                <a:gd name="connsiteY267" fmla="*/ 9879 h 10000"/>
                <a:gd name="connsiteX268" fmla="*/ 2705 w 10000"/>
                <a:gd name="connsiteY268" fmla="*/ 9922 h 10000"/>
                <a:gd name="connsiteX269" fmla="*/ 2638 w 10000"/>
                <a:gd name="connsiteY269" fmla="*/ 9929 h 10000"/>
                <a:gd name="connsiteX270" fmla="*/ 2598 w 10000"/>
                <a:gd name="connsiteY270" fmla="*/ 9943 h 10000"/>
                <a:gd name="connsiteX271" fmla="*/ 2565 w 10000"/>
                <a:gd name="connsiteY271" fmla="*/ 9929 h 10000"/>
                <a:gd name="connsiteX272" fmla="*/ 2508 w 10000"/>
                <a:gd name="connsiteY272" fmla="*/ 9943 h 10000"/>
                <a:gd name="connsiteX273" fmla="*/ 2503 w 10000"/>
                <a:gd name="connsiteY273" fmla="*/ 9957 h 10000"/>
                <a:gd name="connsiteX274" fmla="*/ 2458 w 10000"/>
                <a:gd name="connsiteY274" fmla="*/ 9993 h 10000"/>
                <a:gd name="connsiteX275" fmla="*/ 2424 w 10000"/>
                <a:gd name="connsiteY275" fmla="*/ 10000 h 10000"/>
                <a:gd name="connsiteX276" fmla="*/ 2323 w 10000"/>
                <a:gd name="connsiteY276" fmla="*/ 9901 h 10000"/>
                <a:gd name="connsiteX277" fmla="*/ 2250 w 10000"/>
                <a:gd name="connsiteY277" fmla="*/ 9794 h 10000"/>
                <a:gd name="connsiteX278" fmla="*/ 2160 w 10000"/>
                <a:gd name="connsiteY278" fmla="*/ 9759 h 10000"/>
                <a:gd name="connsiteX279" fmla="*/ 2143 w 10000"/>
                <a:gd name="connsiteY279" fmla="*/ 9624 h 10000"/>
                <a:gd name="connsiteX280" fmla="*/ 2205 w 10000"/>
                <a:gd name="connsiteY280" fmla="*/ 9588 h 10000"/>
                <a:gd name="connsiteX281" fmla="*/ 2182 w 10000"/>
                <a:gd name="connsiteY281" fmla="*/ 9482 h 10000"/>
                <a:gd name="connsiteX282" fmla="*/ 2160 w 10000"/>
                <a:gd name="connsiteY282" fmla="*/ 9446 h 10000"/>
                <a:gd name="connsiteX283" fmla="*/ 2323 w 10000"/>
                <a:gd name="connsiteY283" fmla="*/ 9312 h 10000"/>
                <a:gd name="connsiteX284" fmla="*/ 2373 w 10000"/>
                <a:gd name="connsiteY284" fmla="*/ 9177 h 10000"/>
                <a:gd name="connsiteX285" fmla="*/ 2424 w 10000"/>
                <a:gd name="connsiteY285" fmla="*/ 9148 h 10000"/>
                <a:gd name="connsiteX286" fmla="*/ 2435 w 10000"/>
                <a:gd name="connsiteY286" fmla="*/ 9063 h 10000"/>
                <a:gd name="connsiteX287" fmla="*/ 2385 w 10000"/>
                <a:gd name="connsiteY287" fmla="*/ 8950 h 10000"/>
                <a:gd name="connsiteX288" fmla="*/ 2396 w 10000"/>
                <a:gd name="connsiteY288" fmla="*/ 8879 h 10000"/>
                <a:gd name="connsiteX289" fmla="*/ 2340 w 10000"/>
                <a:gd name="connsiteY289" fmla="*/ 8850 h 10000"/>
                <a:gd name="connsiteX290" fmla="*/ 2306 w 10000"/>
                <a:gd name="connsiteY290" fmla="*/ 8857 h 10000"/>
                <a:gd name="connsiteX291" fmla="*/ 2143 w 10000"/>
                <a:gd name="connsiteY291" fmla="*/ 8921 h 10000"/>
                <a:gd name="connsiteX292" fmla="*/ 2098 w 10000"/>
                <a:gd name="connsiteY292" fmla="*/ 8971 h 10000"/>
                <a:gd name="connsiteX293" fmla="*/ 2064 w 10000"/>
                <a:gd name="connsiteY293" fmla="*/ 8999 h 10000"/>
                <a:gd name="connsiteX294" fmla="*/ 2019 w 10000"/>
                <a:gd name="connsiteY294" fmla="*/ 9056 h 10000"/>
                <a:gd name="connsiteX295" fmla="*/ 1879 w 10000"/>
                <a:gd name="connsiteY295" fmla="*/ 9013 h 10000"/>
                <a:gd name="connsiteX296" fmla="*/ 1828 w 10000"/>
                <a:gd name="connsiteY296" fmla="*/ 8971 h 10000"/>
                <a:gd name="connsiteX297" fmla="*/ 1738 w 10000"/>
                <a:gd name="connsiteY297" fmla="*/ 9021 h 10000"/>
                <a:gd name="connsiteX298" fmla="*/ 1609 w 10000"/>
                <a:gd name="connsiteY298" fmla="*/ 9056 h 10000"/>
                <a:gd name="connsiteX299" fmla="*/ 1699 w 10000"/>
                <a:gd name="connsiteY299" fmla="*/ 9177 h 10000"/>
                <a:gd name="connsiteX300" fmla="*/ 1592 w 10000"/>
                <a:gd name="connsiteY300" fmla="*/ 9304 h 10000"/>
                <a:gd name="connsiteX301" fmla="*/ 1558 w 10000"/>
                <a:gd name="connsiteY301" fmla="*/ 9290 h 10000"/>
                <a:gd name="connsiteX302" fmla="*/ 1541 w 10000"/>
                <a:gd name="connsiteY302" fmla="*/ 9304 h 10000"/>
                <a:gd name="connsiteX303" fmla="*/ 1507 w 10000"/>
                <a:gd name="connsiteY303" fmla="*/ 9269 h 10000"/>
                <a:gd name="connsiteX304" fmla="*/ 1440 w 10000"/>
                <a:gd name="connsiteY304" fmla="*/ 9233 h 10000"/>
                <a:gd name="connsiteX305" fmla="*/ 1434 w 10000"/>
                <a:gd name="connsiteY305" fmla="*/ 9198 h 10000"/>
                <a:gd name="connsiteX306" fmla="*/ 1412 w 10000"/>
                <a:gd name="connsiteY306" fmla="*/ 9191 h 10000"/>
                <a:gd name="connsiteX307" fmla="*/ 1400 w 10000"/>
                <a:gd name="connsiteY307" fmla="*/ 9155 h 10000"/>
                <a:gd name="connsiteX308" fmla="*/ 1372 w 10000"/>
                <a:gd name="connsiteY308" fmla="*/ 9127 h 10000"/>
                <a:gd name="connsiteX309" fmla="*/ 1327 w 10000"/>
                <a:gd name="connsiteY309" fmla="*/ 9141 h 10000"/>
                <a:gd name="connsiteX310" fmla="*/ 1305 w 10000"/>
                <a:gd name="connsiteY310" fmla="*/ 9092 h 10000"/>
                <a:gd name="connsiteX311" fmla="*/ 1271 w 10000"/>
                <a:gd name="connsiteY311" fmla="*/ 9099 h 10000"/>
                <a:gd name="connsiteX312" fmla="*/ 1277 w 10000"/>
                <a:gd name="connsiteY312" fmla="*/ 9056 h 10000"/>
                <a:gd name="connsiteX313" fmla="*/ 1265 w 10000"/>
                <a:gd name="connsiteY313" fmla="*/ 8999 h 10000"/>
                <a:gd name="connsiteX314" fmla="*/ 1277 w 10000"/>
                <a:gd name="connsiteY314" fmla="*/ 8935 h 10000"/>
                <a:gd name="connsiteX315" fmla="*/ 1271 w 10000"/>
                <a:gd name="connsiteY315" fmla="*/ 8893 h 10000"/>
                <a:gd name="connsiteX316" fmla="*/ 1153 w 10000"/>
                <a:gd name="connsiteY316" fmla="*/ 8893 h 10000"/>
                <a:gd name="connsiteX317" fmla="*/ 1153 w 10000"/>
                <a:gd name="connsiteY317" fmla="*/ 8850 h 10000"/>
                <a:gd name="connsiteX318" fmla="*/ 1091 w 10000"/>
                <a:gd name="connsiteY318" fmla="*/ 8829 h 10000"/>
                <a:gd name="connsiteX319" fmla="*/ 1080 w 10000"/>
                <a:gd name="connsiteY319" fmla="*/ 8758 h 10000"/>
                <a:gd name="connsiteX320" fmla="*/ 1069 w 10000"/>
                <a:gd name="connsiteY320" fmla="*/ 8730 h 10000"/>
                <a:gd name="connsiteX321" fmla="*/ 990 w 10000"/>
                <a:gd name="connsiteY321" fmla="*/ 8701 h 10000"/>
                <a:gd name="connsiteX322" fmla="*/ 894 w 10000"/>
                <a:gd name="connsiteY322" fmla="*/ 8616 h 10000"/>
                <a:gd name="connsiteX323" fmla="*/ 787 w 10000"/>
                <a:gd name="connsiteY323" fmla="*/ 8616 h 10000"/>
                <a:gd name="connsiteX324" fmla="*/ 849 w 10000"/>
                <a:gd name="connsiteY324" fmla="*/ 8510 h 10000"/>
                <a:gd name="connsiteX325" fmla="*/ 945 w 10000"/>
                <a:gd name="connsiteY325" fmla="*/ 8432 h 10000"/>
                <a:gd name="connsiteX326" fmla="*/ 984 w 10000"/>
                <a:gd name="connsiteY326" fmla="*/ 8325 h 10000"/>
                <a:gd name="connsiteX327" fmla="*/ 1063 w 10000"/>
                <a:gd name="connsiteY327" fmla="*/ 8204 h 10000"/>
                <a:gd name="connsiteX328" fmla="*/ 1057 w 10000"/>
                <a:gd name="connsiteY328" fmla="*/ 8133 h 10000"/>
                <a:gd name="connsiteX329" fmla="*/ 1018 w 10000"/>
                <a:gd name="connsiteY329" fmla="*/ 8055 h 10000"/>
                <a:gd name="connsiteX330" fmla="*/ 984 w 10000"/>
                <a:gd name="connsiteY330" fmla="*/ 8027 h 10000"/>
                <a:gd name="connsiteX331" fmla="*/ 872 w 10000"/>
                <a:gd name="connsiteY331" fmla="*/ 8013 h 10000"/>
                <a:gd name="connsiteX332" fmla="*/ 827 w 10000"/>
                <a:gd name="connsiteY332" fmla="*/ 8062 h 10000"/>
                <a:gd name="connsiteX333" fmla="*/ 692 w 10000"/>
                <a:gd name="connsiteY333" fmla="*/ 8055 h 10000"/>
                <a:gd name="connsiteX334" fmla="*/ 579 w 10000"/>
                <a:gd name="connsiteY334" fmla="*/ 8126 h 10000"/>
                <a:gd name="connsiteX335" fmla="*/ 506 w 10000"/>
                <a:gd name="connsiteY335" fmla="*/ 8240 h 10000"/>
                <a:gd name="connsiteX336" fmla="*/ 377 w 10000"/>
                <a:gd name="connsiteY336" fmla="*/ 8247 h 10000"/>
                <a:gd name="connsiteX337" fmla="*/ 416 w 10000"/>
                <a:gd name="connsiteY337" fmla="*/ 8070 h 10000"/>
                <a:gd name="connsiteX338" fmla="*/ 399 w 10000"/>
                <a:gd name="connsiteY338" fmla="*/ 8027 h 10000"/>
                <a:gd name="connsiteX339" fmla="*/ 377 w 10000"/>
                <a:gd name="connsiteY339" fmla="*/ 8013 h 10000"/>
                <a:gd name="connsiteX340" fmla="*/ 287 w 10000"/>
                <a:gd name="connsiteY340" fmla="*/ 7913 h 10000"/>
                <a:gd name="connsiteX341" fmla="*/ 276 w 10000"/>
                <a:gd name="connsiteY341" fmla="*/ 7913 h 10000"/>
                <a:gd name="connsiteX342" fmla="*/ 169 w 10000"/>
                <a:gd name="connsiteY342" fmla="*/ 7743 h 10000"/>
                <a:gd name="connsiteX343" fmla="*/ 157 w 10000"/>
                <a:gd name="connsiteY343" fmla="*/ 7686 h 10000"/>
                <a:gd name="connsiteX344" fmla="*/ 231 w 10000"/>
                <a:gd name="connsiteY344" fmla="*/ 7594 h 10000"/>
                <a:gd name="connsiteX345" fmla="*/ 0 w 10000"/>
                <a:gd name="connsiteY345" fmla="*/ 6920 h 10000"/>
                <a:gd name="connsiteX346" fmla="*/ 354 w 10000"/>
                <a:gd name="connsiteY346" fmla="*/ 7005 h 10000"/>
                <a:gd name="connsiteX347" fmla="*/ 472 w 10000"/>
                <a:gd name="connsiteY347" fmla="*/ 7019 h 10000"/>
                <a:gd name="connsiteX348" fmla="*/ 810 w 10000"/>
                <a:gd name="connsiteY348" fmla="*/ 7055 h 10000"/>
                <a:gd name="connsiteX349" fmla="*/ 967 w 10000"/>
                <a:gd name="connsiteY349" fmla="*/ 7012 h 10000"/>
                <a:gd name="connsiteX350" fmla="*/ 1074 w 10000"/>
                <a:gd name="connsiteY350" fmla="*/ 7019 h 10000"/>
                <a:gd name="connsiteX351" fmla="*/ 1091 w 10000"/>
                <a:gd name="connsiteY351" fmla="*/ 6984 h 10000"/>
                <a:gd name="connsiteX352" fmla="*/ 1277 w 10000"/>
                <a:gd name="connsiteY352" fmla="*/ 6998 h 10000"/>
                <a:gd name="connsiteX353" fmla="*/ 1524 w 10000"/>
                <a:gd name="connsiteY353" fmla="*/ 7083 h 10000"/>
                <a:gd name="connsiteX354" fmla="*/ 1609 w 10000"/>
                <a:gd name="connsiteY354" fmla="*/ 7104 h 10000"/>
                <a:gd name="connsiteX355" fmla="*/ 1693 w 10000"/>
                <a:gd name="connsiteY355" fmla="*/ 7253 h 10000"/>
                <a:gd name="connsiteX356" fmla="*/ 1822 w 10000"/>
                <a:gd name="connsiteY356" fmla="*/ 7310 h 10000"/>
                <a:gd name="connsiteX357" fmla="*/ 1918 w 10000"/>
                <a:gd name="connsiteY357" fmla="*/ 7303 h 10000"/>
                <a:gd name="connsiteX358" fmla="*/ 2025 w 10000"/>
                <a:gd name="connsiteY358" fmla="*/ 7374 h 10000"/>
                <a:gd name="connsiteX359" fmla="*/ 2160 w 10000"/>
                <a:gd name="connsiteY359" fmla="*/ 7459 h 10000"/>
                <a:gd name="connsiteX360" fmla="*/ 2317 w 10000"/>
                <a:gd name="connsiteY360" fmla="*/ 7509 h 10000"/>
                <a:gd name="connsiteX361" fmla="*/ 2390 w 10000"/>
                <a:gd name="connsiteY361" fmla="*/ 7509 h 10000"/>
                <a:gd name="connsiteX362" fmla="*/ 2548 w 10000"/>
                <a:gd name="connsiteY362" fmla="*/ 7466 h 10000"/>
                <a:gd name="connsiteX363" fmla="*/ 2542 w 10000"/>
                <a:gd name="connsiteY363" fmla="*/ 7587 h 10000"/>
                <a:gd name="connsiteX364" fmla="*/ 2598 w 10000"/>
                <a:gd name="connsiteY364" fmla="*/ 7601 h 10000"/>
                <a:gd name="connsiteX365" fmla="*/ 2683 w 10000"/>
                <a:gd name="connsiteY365" fmla="*/ 7594 h 10000"/>
                <a:gd name="connsiteX366" fmla="*/ 2711 w 10000"/>
                <a:gd name="connsiteY366" fmla="*/ 7637 h 10000"/>
                <a:gd name="connsiteX367" fmla="*/ 2790 w 10000"/>
                <a:gd name="connsiteY367" fmla="*/ 7537 h 10000"/>
                <a:gd name="connsiteX368" fmla="*/ 2812 w 10000"/>
                <a:gd name="connsiteY368" fmla="*/ 7537 h 10000"/>
                <a:gd name="connsiteX369" fmla="*/ 2964 w 10000"/>
                <a:gd name="connsiteY369" fmla="*/ 7424 h 10000"/>
                <a:gd name="connsiteX370" fmla="*/ 3060 w 10000"/>
                <a:gd name="connsiteY370" fmla="*/ 7374 h 10000"/>
                <a:gd name="connsiteX371" fmla="*/ 3268 w 10000"/>
                <a:gd name="connsiteY371" fmla="*/ 7246 h 10000"/>
                <a:gd name="connsiteX372" fmla="*/ 3324 w 10000"/>
                <a:gd name="connsiteY372" fmla="*/ 7218 h 10000"/>
                <a:gd name="connsiteX373" fmla="*/ 3420 w 10000"/>
                <a:gd name="connsiteY373" fmla="*/ 7204 h 10000"/>
                <a:gd name="connsiteX374" fmla="*/ 3493 w 10000"/>
                <a:gd name="connsiteY374" fmla="*/ 7175 h 10000"/>
                <a:gd name="connsiteX375" fmla="*/ 3504 w 10000"/>
                <a:gd name="connsiteY375" fmla="*/ 7147 h 10000"/>
                <a:gd name="connsiteX376" fmla="*/ 3560 w 10000"/>
                <a:gd name="connsiteY376" fmla="*/ 7126 h 10000"/>
                <a:gd name="connsiteX377" fmla="*/ 3600 w 10000"/>
                <a:gd name="connsiteY377" fmla="*/ 7147 h 10000"/>
                <a:gd name="connsiteX378" fmla="*/ 3723 w 10000"/>
                <a:gd name="connsiteY378" fmla="*/ 7154 h 10000"/>
                <a:gd name="connsiteX379" fmla="*/ 3751 w 10000"/>
                <a:gd name="connsiteY379" fmla="*/ 7140 h 10000"/>
                <a:gd name="connsiteX380" fmla="*/ 3830 w 10000"/>
                <a:gd name="connsiteY380" fmla="*/ 7119 h 10000"/>
                <a:gd name="connsiteX381" fmla="*/ 3853 w 10000"/>
                <a:gd name="connsiteY381" fmla="*/ 7133 h 10000"/>
                <a:gd name="connsiteX382" fmla="*/ 3931 w 10000"/>
                <a:gd name="connsiteY382" fmla="*/ 7133 h 10000"/>
                <a:gd name="connsiteX383" fmla="*/ 4038 w 10000"/>
                <a:gd name="connsiteY383" fmla="*/ 7161 h 10000"/>
                <a:gd name="connsiteX384" fmla="*/ 4100 w 10000"/>
                <a:gd name="connsiteY384" fmla="*/ 7126 h 10000"/>
                <a:gd name="connsiteX385" fmla="*/ 4196 w 10000"/>
                <a:gd name="connsiteY385" fmla="*/ 7140 h 10000"/>
                <a:gd name="connsiteX386" fmla="*/ 4280 w 10000"/>
                <a:gd name="connsiteY386" fmla="*/ 7111 h 10000"/>
                <a:gd name="connsiteX387" fmla="*/ 4331 w 10000"/>
                <a:gd name="connsiteY387" fmla="*/ 7062 h 10000"/>
                <a:gd name="connsiteX388" fmla="*/ 4404 w 10000"/>
                <a:gd name="connsiteY388" fmla="*/ 7019 h 10000"/>
                <a:gd name="connsiteX389" fmla="*/ 4477 w 10000"/>
                <a:gd name="connsiteY389" fmla="*/ 7012 h 10000"/>
                <a:gd name="connsiteX390" fmla="*/ 4488 w 10000"/>
                <a:gd name="connsiteY390" fmla="*/ 6998 h 10000"/>
                <a:gd name="connsiteX391" fmla="*/ 4589 w 10000"/>
                <a:gd name="connsiteY391" fmla="*/ 6934 h 10000"/>
                <a:gd name="connsiteX392" fmla="*/ 4601 w 10000"/>
                <a:gd name="connsiteY392" fmla="*/ 6899 h 10000"/>
                <a:gd name="connsiteX393" fmla="*/ 4657 w 10000"/>
                <a:gd name="connsiteY393" fmla="*/ 6842 h 10000"/>
                <a:gd name="connsiteX394" fmla="*/ 4708 w 10000"/>
                <a:gd name="connsiteY394" fmla="*/ 6742 h 10000"/>
                <a:gd name="connsiteX395" fmla="*/ 4792 w 10000"/>
                <a:gd name="connsiteY395" fmla="*/ 6600 h 10000"/>
                <a:gd name="connsiteX396" fmla="*/ 4848 w 10000"/>
                <a:gd name="connsiteY396" fmla="*/ 6565 h 10000"/>
                <a:gd name="connsiteX397" fmla="*/ 4904 w 10000"/>
                <a:gd name="connsiteY397" fmla="*/ 6537 h 10000"/>
                <a:gd name="connsiteX398" fmla="*/ 4944 w 10000"/>
                <a:gd name="connsiteY398" fmla="*/ 6508 h 10000"/>
                <a:gd name="connsiteX399" fmla="*/ 4978 w 10000"/>
                <a:gd name="connsiteY399" fmla="*/ 6508 h 10000"/>
                <a:gd name="connsiteX400" fmla="*/ 5062 w 10000"/>
                <a:gd name="connsiteY400" fmla="*/ 6402 h 10000"/>
                <a:gd name="connsiteX401" fmla="*/ 5112 w 10000"/>
                <a:gd name="connsiteY401" fmla="*/ 6380 h 10000"/>
                <a:gd name="connsiteX402" fmla="*/ 5118 w 10000"/>
                <a:gd name="connsiteY402" fmla="*/ 6309 h 10000"/>
                <a:gd name="connsiteX403" fmla="*/ 5084 w 10000"/>
                <a:gd name="connsiteY403" fmla="*/ 6231 h 10000"/>
                <a:gd name="connsiteX404" fmla="*/ 5011 w 10000"/>
                <a:gd name="connsiteY404" fmla="*/ 6160 h 10000"/>
                <a:gd name="connsiteX405" fmla="*/ 4978 w 10000"/>
                <a:gd name="connsiteY405" fmla="*/ 6089 h 10000"/>
                <a:gd name="connsiteX406" fmla="*/ 4961 w 10000"/>
                <a:gd name="connsiteY406" fmla="*/ 6018 h 10000"/>
                <a:gd name="connsiteX407" fmla="*/ 4927 w 10000"/>
                <a:gd name="connsiteY407" fmla="*/ 5983 h 10000"/>
                <a:gd name="connsiteX408" fmla="*/ 4949 w 10000"/>
                <a:gd name="connsiteY408" fmla="*/ 5898 h 10000"/>
                <a:gd name="connsiteX409" fmla="*/ 4983 w 10000"/>
                <a:gd name="connsiteY409" fmla="*/ 5848 h 10000"/>
                <a:gd name="connsiteX410" fmla="*/ 4978 w 10000"/>
                <a:gd name="connsiteY410" fmla="*/ 5806 h 10000"/>
                <a:gd name="connsiteX411" fmla="*/ 5000 w 10000"/>
                <a:gd name="connsiteY411" fmla="*/ 5720 h 10000"/>
                <a:gd name="connsiteX412" fmla="*/ 5051 w 10000"/>
                <a:gd name="connsiteY412" fmla="*/ 5607 h 10000"/>
                <a:gd name="connsiteX413" fmla="*/ 5135 w 10000"/>
                <a:gd name="connsiteY413" fmla="*/ 5529 h 10000"/>
                <a:gd name="connsiteX414" fmla="*/ 5169 w 10000"/>
                <a:gd name="connsiteY414" fmla="*/ 5543 h 10000"/>
                <a:gd name="connsiteX415" fmla="*/ 5281 w 10000"/>
                <a:gd name="connsiteY415" fmla="*/ 5543 h 10000"/>
                <a:gd name="connsiteX416" fmla="*/ 5337 w 10000"/>
                <a:gd name="connsiteY416" fmla="*/ 5628 h 10000"/>
                <a:gd name="connsiteX417" fmla="*/ 6504 w 10000"/>
                <a:gd name="connsiteY417" fmla="*/ 7627 h 10000"/>
                <a:gd name="connsiteX418" fmla="*/ 5523 w 10000"/>
                <a:gd name="connsiteY418" fmla="*/ 5713 h 10000"/>
                <a:gd name="connsiteX419" fmla="*/ 5652 w 10000"/>
                <a:gd name="connsiteY419" fmla="*/ 5720 h 10000"/>
                <a:gd name="connsiteX420" fmla="*/ 5697 w 10000"/>
                <a:gd name="connsiteY420" fmla="*/ 5742 h 10000"/>
                <a:gd name="connsiteX421" fmla="*/ 5793 w 10000"/>
                <a:gd name="connsiteY421" fmla="*/ 5635 h 10000"/>
                <a:gd name="connsiteX422" fmla="*/ 5844 w 10000"/>
                <a:gd name="connsiteY422" fmla="*/ 5628 h 10000"/>
                <a:gd name="connsiteX423" fmla="*/ 5889 w 10000"/>
                <a:gd name="connsiteY423" fmla="*/ 5564 h 10000"/>
                <a:gd name="connsiteX424" fmla="*/ 5945 w 10000"/>
                <a:gd name="connsiteY424" fmla="*/ 5515 h 10000"/>
                <a:gd name="connsiteX425" fmla="*/ 6001 w 10000"/>
                <a:gd name="connsiteY425" fmla="*/ 5408 h 10000"/>
                <a:gd name="connsiteX426" fmla="*/ 6012 w 10000"/>
                <a:gd name="connsiteY426" fmla="*/ 5344 h 10000"/>
                <a:gd name="connsiteX427" fmla="*/ 6080 w 10000"/>
                <a:gd name="connsiteY427" fmla="*/ 5316 h 10000"/>
                <a:gd name="connsiteX428" fmla="*/ 6159 w 10000"/>
                <a:gd name="connsiteY428" fmla="*/ 5351 h 10000"/>
                <a:gd name="connsiteX429" fmla="*/ 6226 w 10000"/>
                <a:gd name="connsiteY429" fmla="*/ 5337 h 10000"/>
                <a:gd name="connsiteX430" fmla="*/ 6294 w 10000"/>
                <a:gd name="connsiteY430" fmla="*/ 5344 h 10000"/>
                <a:gd name="connsiteX431" fmla="*/ 6412 w 10000"/>
                <a:gd name="connsiteY431" fmla="*/ 5302 h 10000"/>
                <a:gd name="connsiteX432" fmla="*/ 6490 w 10000"/>
                <a:gd name="connsiteY432" fmla="*/ 5195 h 10000"/>
                <a:gd name="connsiteX433" fmla="*/ 6524 w 10000"/>
                <a:gd name="connsiteY433" fmla="*/ 5160 h 10000"/>
                <a:gd name="connsiteX434" fmla="*/ 6575 w 10000"/>
                <a:gd name="connsiteY434" fmla="*/ 5160 h 10000"/>
                <a:gd name="connsiteX435" fmla="*/ 6614 w 10000"/>
                <a:gd name="connsiteY435" fmla="*/ 5103 h 10000"/>
                <a:gd name="connsiteX436" fmla="*/ 6597 w 10000"/>
                <a:gd name="connsiteY436" fmla="*/ 5039 h 10000"/>
                <a:gd name="connsiteX437" fmla="*/ 6609 w 10000"/>
                <a:gd name="connsiteY437" fmla="*/ 4982 h 10000"/>
                <a:gd name="connsiteX438" fmla="*/ 6659 w 10000"/>
                <a:gd name="connsiteY438" fmla="*/ 4876 h 10000"/>
                <a:gd name="connsiteX439" fmla="*/ 6715 w 10000"/>
                <a:gd name="connsiteY439" fmla="*/ 4776 h 10000"/>
                <a:gd name="connsiteX440" fmla="*/ 6772 w 10000"/>
                <a:gd name="connsiteY440" fmla="*/ 4755 h 10000"/>
                <a:gd name="connsiteX441" fmla="*/ 6800 w 10000"/>
                <a:gd name="connsiteY441" fmla="*/ 4720 h 10000"/>
                <a:gd name="connsiteX442" fmla="*/ 6895 w 10000"/>
                <a:gd name="connsiteY442" fmla="*/ 4734 h 10000"/>
                <a:gd name="connsiteX443" fmla="*/ 6991 w 10000"/>
                <a:gd name="connsiteY443" fmla="*/ 4734 h 10000"/>
                <a:gd name="connsiteX444" fmla="*/ 6997 w 10000"/>
                <a:gd name="connsiteY444" fmla="*/ 4670 h 10000"/>
                <a:gd name="connsiteX445" fmla="*/ 7013 w 10000"/>
                <a:gd name="connsiteY445" fmla="*/ 4627 h 10000"/>
                <a:gd name="connsiteX446" fmla="*/ 7008 w 10000"/>
                <a:gd name="connsiteY446" fmla="*/ 4599 h 10000"/>
                <a:gd name="connsiteX447" fmla="*/ 7064 w 10000"/>
                <a:gd name="connsiteY447" fmla="*/ 4578 h 10000"/>
                <a:gd name="connsiteX448" fmla="*/ 7103 w 10000"/>
                <a:gd name="connsiteY448" fmla="*/ 4634 h 10000"/>
                <a:gd name="connsiteX449" fmla="*/ 7160 w 10000"/>
                <a:gd name="connsiteY449" fmla="*/ 4613 h 10000"/>
                <a:gd name="connsiteX450" fmla="*/ 7177 w 10000"/>
                <a:gd name="connsiteY450" fmla="*/ 4578 h 10000"/>
                <a:gd name="connsiteX451" fmla="*/ 7222 w 10000"/>
                <a:gd name="connsiteY451" fmla="*/ 4564 h 10000"/>
                <a:gd name="connsiteX452" fmla="*/ 7317 w 10000"/>
                <a:gd name="connsiteY452" fmla="*/ 4493 h 10000"/>
                <a:gd name="connsiteX453" fmla="*/ 7407 w 10000"/>
                <a:gd name="connsiteY453" fmla="*/ 4521 h 10000"/>
                <a:gd name="connsiteX454" fmla="*/ 7430 w 10000"/>
                <a:gd name="connsiteY454" fmla="*/ 4507 h 10000"/>
                <a:gd name="connsiteX455" fmla="*/ 7480 w 10000"/>
                <a:gd name="connsiteY455" fmla="*/ 4528 h 10000"/>
                <a:gd name="connsiteX456" fmla="*/ 7503 w 10000"/>
                <a:gd name="connsiteY456" fmla="*/ 4471 h 10000"/>
                <a:gd name="connsiteX457" fmla="*/ 7525 w 10000"/>
                <a:gd name="connsiteY457" fmla="*/ 4500 h 10000"/>
                <a:gd name="connsiteX458" fmla="*/ 7559 w 10000"/>
                <a:gd name="connsiteY458" fmla="*/ 4493 h 10000"/>
                <a:gd name="connsiteX459" fmla="*/ 7598 w 10000"/>
                <a:gd name="connsiteY459" fmla="*/ 4556 h 10000"/>
                <a:gd name="connsiteX460" fmla="*/ 7643 w 10000"/>
                <a:gd name="connsiteY460" fmla="*/ 4549 h 10000"/>
                <a:gd name="connsiteX461" fmla="*/ 7683 w 10000"/>
                <a:gd name="connsiteY461" fmla="*/ 4578 h 10000"/>
                <a:gd name="connsiteX462" fmla="*/ 7700 w 10000"/>
                <a:gd name="connsiteY462" fmla="*/ 4556 h 10000"/>
                <a:gd name="connsiteX463" fmla="*/ 7778 w 10000"/>
                <a:gd name="connsiteY463" fmla="*/ 4564 h 10000"/>
                <a:gd name="connsiteX464" fmla="*/ 7790 w 10000"/>
                <a:gd name="connsiteY464" fmla="*/ 4585 h 10000"/>
                <a:gd name="connsiteX465" fmla="*/ 7874 w 10000"/>
                <a:gd name="connsiteY465" fmla="*/ 4514 h 10000"/>
                <a:gd name="connsiteX466" fmla="*/ 7874 w 10000"/>
                <a:gd name="connsiteY466" fmla="*/ 4393 h 10000"/>
                <a:gd name="connsiteX467" fmla="*/ 7852 w 10000"/>
                <a:gd name="connsiteY467" fmla="*/ 4379 h 10000"/>
                <a:gd name="connsiteX468" fmla="*/ 7835 w 10000"/>
                <a:gd name="connsiteY468" fmla="*/ 4294 h 10000"/>
                <a:gd name="connsiteX469" fmla="*/ 7801 w 10000"/>
                <a:gd name="connsiteY469" fmla="*/ 4209 h 10000"/>
                <a:gd name="connsiteX470" fmla="*/ 7750 w 10000"/>
                <a:gd name="connsiteY470" fmla="*/ 4173 h 10000"/>
                <a:gd name="connsiteX471" fmla="*/ 7745 w 10000"/>
                <a:gd name="connsiteY471" fmla="*/ 4131 h 10000"/>
                <a:gd name="connsiteX472" fmla="*/ 7672 w 10000"/>
                <a:gd name="connsiteY472" fmla="*/ 4053 h 10000"/>
                <a:gd name="connsiteX473" fmla="*/ 7677 w 10000"/>
                <a:gd name="connsiteY473" fmla="*/ 4024 h 10000"/>
                <a:gd name="connsiteX474" fmla="*/ 7604 w 10000"/>
                <a:gd name="connsiteY474" fmla="*/ 3982 h 10000"/>
                <a:gd name="connsiteX475" fmla="*/ 7598 w 10000"/>
                <a:gd name="connsiteY475" fmla="*/ 3903 h 10000"/>
                <a:gd name="connsiteX476" fmla="*/ 7475 w 10000"/>
                <a:gd name="connsiteY476" fmla="*/ 3833 h 10000"/>
                <a:gd name="connsiteX477" fmla="*/ 7407 w 10000"/>
                <a:gd name="connsiteY477" fmla="*/ 3683 h 10000"/>
                <a:gd name="connsiteX478" fmla="*/ 7306 w 10000"/>
                <a:gd name="connsiteY478" fmla="*/ 3676 h 10000"/>
                <a:gd name="connsiteX479" fmla="*/ 7272 w 10000"/>
                <a:gd name="connsiteY479" fmla="*/ 3648 h 10000"/>
                <a:gd name="connsiteX480" fmla="*/ 7222 w 10000"/>
                <a:gd name="connsiteY480" fmla="*/ 3669 h 10000"/>
                <a:gd name="connsiteX481" fmla="*/ 7143 w 10000"/>
                <a:gd name="connsiteY481" fmla="*/ 3669 h 10000"/>
                <a:gd name="connsiteX482" fmla="*/ 7030 w 10000"/>
                <a:gd name="connsiteY482" fmla="*/ 3840 h 10000"/>
                <a:gd name="connsiteX483" fmla="*/ 6991 w 10000"/>
                <a:gd name="connsiteY483" fmla="*/ 3918 h 10000"/>
                <a:gd name="connsiteX484" fmla="*/ 6890 w 10000"/>
                <a:gd name="connsiteY484" fmla="*/ 3797 h 10000"/>
                <a:gd name="connsiteX485" fmla="*/ 6817 w 10000"/>
                <a:gd name="connsiteY485" fmla="*/ 3747 h 10000"/>
                <a:gd name="connsiteX486" fmla="*/ 6744 w 10000"/>
                <a:gd name="connsiteY486" fmla="*/ 3754 h 10000"/>
                <a:gd name="connsiteX487" fmla="*/ 6670 w 10000"/>
                <a:gd name="connsiteY487" fmla="*/ 3790 h 10000"/>
                <a:gd name="connsiteX488" fmla="*/ 6609 w 10000"/>
                <a:gd name="connsiteY488" fmla="*/ 3762 h 10000"/>
                <a:gd name="connsiteX489" fmla="*/ 6552 w 10000"/>
                <a:gd name="connsiteY489" fmla="*/ 3804 h 10000"/>
                <a:gd name="connsiteX490" fmla="*/ 6496 w 10000"/>
                <a:gd name="connsiteY490" fmla="*/ 3889 h 10000"/>
                <a:gd name="connsiteX491" fmla="*/ 6367 w 10000"/>
                <a:gd name="connsiteY491" fmla="*/ 3733 h 10000"/>
                <a:gd name="connsiteX492" fmla="*/ 6350 w 10000"/>
                <a:gd name="connsiteY492" fmla="*/ 3577 h 10000"/>
                <a:gd name="connsiteX493" fmla="*/ 6451 w 10000"/>
                <a:gd name="connsiteY493" fmla="*/ 3513 h 10000"/>
                <a:gd name="connsiteX494" fmla="*/ 6445 w 10000"/>
                <a:gd name="connsiteY494" fmla="*/ 3343 h 10000"/>
                <a:gd name="connsiteX495" fmla="*/ 6541 w 10000"/>
                <a:gd name="connsiteY495" fmla="*/ 3144 h 10000"/>
                <a:gd name="connsiteX496" fmla="*/ 6530 w 10000"/>
                <a:gd name="connsiteY496" fmla="*/ 3109 h 10000"/>
                <a:gd name="connsiteX497" fmla="*/ 6760 w 10000"/>
                <a:gd name="connsiteY497" fmla="*/ 2456 h 10000"/>
                <a:gd name="connsiteX498" fmla="*/ 6884 w 10000"/>
                <a:gd name="connsiteY498" fmla="*/ 2555 h 10000"/>
                <a:gd name="connsiteX499" fmla="*/ 6957 w 10000"/>
                <a:gd name="connsiteY499" fmla="*/ 2598 h 10000"/>
                <a:gd name="connsiteX500" fmla="*/ 7030 w 10000"/>
                <a:gd name="connsiteY500" fmla="*/ 2598 h 10000"/>
                <a:gd name="connsiteX501" fmla="*/ 7143 w 10000"/>
                <a:gd name="connsiteY501" fmla="*/ 2676 h 10000"/>
                <a:gd name="connsiteX502" fmla="*/ 7160 w 10000"/>
                <a:gd name="connsiteY502" fmla="*/ 2626 h 10000"/>
                <a:gd name="connsiteX503" fmla="*/ 7233 w 10000"/>
                <a:gd name="connsiteY503" fmla="*/ 2612 h 10000"/>
                <a:gd name="connsiteX504" fmla="*/ 7295 w 10000"/>
                <a:gd name="connsiteY504" fmla="*/ 2527 h 10000"/>
                <a:gd name="connsiteX505" fmla="*/ 7373 w 10000"/>
                <a:gd name="connsiteY505" fmla="*/ 2463 h 10000"/>
                <a:gd name="connsiteX506" fmla="*/ 7407 w 10000"/>
                <a:gd name="connsiteY506" fmla="*/ 2399 h 10000"/>
                <a:gd name="connsiteX507" fmla="*/ 7525 w 10000"/>
                <a:gd name="connsiteY507" fmla="*/ 2356 h 10000"/>
                <a:gd name="connsiteX508" fmla="*/ 7587 w 10000"/>
                <a:gd name="connsiteY508" fmla="*/ 2363 h 10000"/>
                <a:gd name="connsiteX509" fmla="*/ 7638 w 10000"/>
                <a:gd name="connsiteY509" fmla="*/ 2300 h 10000"/>
                <a:gd name="connsiteX510" fmla="*/ 7677 w 10000"/>
                <a:gd name="connsiteY510" fmla="*/ 2214 h 10000"/>
                <a:gd name="connsiteX511" fmla="*/ 7660 w 10000"/>
                <a:gd name="connsiteY511" fmla="*/ 2200 h 10000"/>
                <a:gd name="connsiteX512" fmla="*/ 7677 w 10000"/>
                <a:gd name="connsiteY512" fmla="*/ 2108 h 10000"/>
                <a:gd name="connsiteX513" fmla="*/ 7610 w 10000"/>
                <a:gd name="connsiteY513" fmla="*/ 2108 h 10000"/>
                <a:gd name="connsiteX514" fmla="*/ 7643 w 10000"/>
                <a:gd name="connsiteY514" fmla="*/ 2030 h 10000"/>
                <a:gd name="connsiteX515" fmla="*/ 7649 w 10000"/>
                <a:gd name="connsiteY515" fmla="*/ 1938 h 10000"/>
                <a:gd name="connsiteX516" fmla="*/ 7677 w 10000"/>
                <a:gd name="connsiteY516" fmla="*/ 1916 h 10000"/>
                <a:gd name="connsiteX517" fmla="*/ 7728 w 10000"/>
                <a:gd name="connsiteY517" fmla="*/ 1824 h 10000"/>
                <a:gd name="connsiteX518" fmla="*/ 7722 w 10000"/>
                <a:gd name="connsiteY518" fmla="*/ 1753 h 10000"/>
                <a:gd name="connsiteX519" fmla="*/ 7762 w 10000"/>
                <a:gd name="connsiteY519" fmla="*/ 1675 h 10000"/>
                <a:gd name="connsiteX520" fmla="*/ 7807 w 10000"/>
                <a:gd name="connsiteY520" fmla="*/ 1625 h 10000"/>
                <a:gd name="connsiteX521" fmla="*/ 7823 w 10000"/>
                <a:gd name="connsiteY521" fmla="*/ 1540 h 10000"/>
                <a:gd name="connsiteX522" fmla="*/ 7818 w 10000"/>
                <a:gd name="connsiteY522" fmla="*/ 1512 h 10000"/>
                <a:gd name="connsiteX523" fmla="*/ 7857 w 10000"/>
                <a:gd name="connsiteY523" fmla="*/ 1455 h 10000"/>
                <a:gd name="connsiteX524" fmla="*/ 7913 w 10000"/>
                <a:gd name="connsiteY524" fmla="*/ 1285 h 10000"/>
                <a:gd name="connsiteX525" fmla="*/ 7930 w 10000"/>
                <a:gd name="connsiteY525" fmla="*/ 1185 h 10000"/>
                <a:gd name="connsiteX526" fmla="*/ 7958 w 10000"/>
                <a:gd name="connsiteY526" fmla="*/ 1192 h 10000"/>
                <a:gd name="connsiteX527" fmla="*/ 8037 w 10000"/>
                <a:gd name="connsiteY527" fmla="*/ 1079 h 10000"/>
                <a:gd name="connsiteX528" fmla="*/ 8127 w 10000"/>
                <a:gd name="connsiteY528" fmla="*/ 1015 h 10000"/>
                <a:gd name="connsiteX529" fmla="*/ 8138 w 10000"/>
                <a:gd name="connsiteY529" fmla="*/ 937 h 10000"/>
                <a:gd name="connsiteX530" fmla="*/ 8172 w 10000"/>
                <a:gd name="connsiteY530" fmla="*/ 852 h 10000"/>
                <a:gd name="connsiteX531" fmla="*/ 8161 w 10000"/>
                <a:gd name="connsiteY531" fmla="*/ 788 h 10000"/>
                <a:gd name="connsiteX532" fmla="*/ 8116 w 10000"/>
                <a:gd name="connsiteY532" fmla="*/ 731 h 10000"/>
                <a:gd name="connsiteX533" fmla="*/ 8138 w 10000"/>
                <a:gd name="connsiteY533" fmla="*/ 660 h 10000"/>
                <a:gd name="connsiteX534" fmla="*/ 8138 w 10000"/>
                <a:gd name="connsiteY534" fmla="*/ 575 h 10000"/>
                <a:gd name="connsiteX535" fmla="*/ 8054 w 10000"/>
                <a:gd name="connsiteY535" fmla="*/ 504 h 10000"/>
                <a:gd name="connsiteX536" fmla="*/ 7970 w 10000"/>
                <a:gd name="connsiteY536" fmla="*/ 546 h 10000"/>
                <a:gd name="connsiteX537" fmla="*/ 7930 w 10000"/>
                <a:gd name="connsiteY537" fmla="*/ 546 h 10000"/>
                <a:gd name="connsiteX538" fmla="*/ 7913 w 10000"/>
                <a:gd name="connsiteY538" fmla="*/ 497 h 10000"/>
                <a:gd name="connsiteX539" fmla="*/ 7913 w 10000"/>
                <a:gd name="connsiteY539" fmla="*/ 405 h 10000"/>
                <a:gd name="connsiteX540" fmla="*/ 8020 w 10000"/>
                <a:gd name="connsiteY540" fmla="*/ 312 h 10000"/>
                <a:gd name="connsiteX541" fmla="*/ 8054 w 10000"/>
                <a:gd name="connsiteY541" fmla="*/ 234 h 10000"/>
                <a:gd name="connsiteX542" fmla="*/ 8121 w 10000"/>
                <a:gd name="connsiteY542" fmla="*/ 170 h 10000"/>
                <a:gd name="connsiteX543" fmla="*/ 8183 w 10000"/>
                <a:gd name="connsiteY543" fmla="*/ 50 h 10000"/>
                <a:gd name="connsiteX544" fmla="*/ 8228 w 10000"/>
                <a:gd name="connsiteY544" fmla="*/ 28 h 10000"/>
                <a:gd name="connsiteX545" fmla="*/ 8290 w 10000"/>
                <a:gd name="connsiteY545" fmla="*/ 43 h 10000"/>
                <a:gd name="connsiteX546" fmla="*/ 8420 w 10000"/>
                <a:gd name="connsiteY546" fmla="*/ 0 h 10000"/>
                <a:gd name="connsiteX547" fmla="*/ 8481 w 10000"/>
                <a:gd name="connsiteY547" fmla="*/ 71 h 10000"/>
                <a:gd name="connsiteX548" fmla="*/ 8476 w 10000"/>
                <a:gd name="connsiteY548" fmla="*/ 121 h 10000"/>
                <a:gd name="connsiteX549" fmla="*/ 8504 w 10000"/>
                <a:gd name="connsiteY549" fmla="*/ 142 h 10000"/>
                <a:gd name="connsiteX550" fmla="*/ 8526 w 10000"/>
                <a:gd name="connsiteY550" fmla="*/ 192 h 10000"/>
                <a:gd name="connsiteX551" fmla="*/ 8493 w 10000"/>
                <a:gd name="connsiteY551" fmla="*/ 248 h 10000"/>
                <a:gd name="connsiteX552" fmla="*/ 8448 w 10000"/>
                <a:gd name="connsiteY552" fmla="*/ 376 h 10000"/>
                <a:gd name="connsiteX553" fmla="*/ 8375 w 10000"/>
                <a:gd name="connsiteY553" fmla="*/ 476 h 10000"/>
                <a:gd name="connsiteX554" fmla="*/ 8307 w 10000"/>
                <a:gd name="connsiteY554" fmla="*/ 532 h 10000"/>
                <a:gd name="connsiteX555" fmla="*/ 8358 w 10000"/>
                <a:gd name="connsiteY555" fmla="*/ 554 h 10000"/>
                <a:gd name="connsiteX556" fmla="*/ 8425 w 10000"/>
                <a:gd name="connsiteY556" fmla="*/ 639 h 10000"/>
                <a:gd name="connsiteX557" fmla="*/ 8470 w 10000"/>
                <a:gd name="connsiteY557" fmla="*/ 646 h 10000"/>
                <a:gd name="connsiteX558" fmla="*/ 8493 w 10000"/>
                <a:gd name="connsiteY558" fmla="*/ 738 h 10000"/>
                <a:gd name="connsiteX559" fmla="*/ 8538 w 10000"/>
                <a:gd name="connsiteY559" fmla="*/ 759 h 10000"/>
                <a:gd name="connsiteX560" fmla="*/ 8571 w 10000"/>
                <a:gd name="connsiteY560" fmla="*/ 752 h 10000"/>
                <a:gd name="connsiteX561" fmla="*/ 8639 w 10000"/>
                <a:gd name="connsiteY561" fmla="*/ 610 h 10000"/>
                <a:gd name="connsiteX562" fmla="*/ 8701 w 10000"/>
                <a:gd name="connsiteY562" fmla="*/ 625 h 10000"/>
                <a:gd name="connsiteX563" fmla="*/ 8712 w 10000"/>
                <a:gd name="connsiteY563" fmla="*/ 667 h 10000"/>
                <a:gd name="connsiteX564" fmla="*/ 8757 w 10000"/>
                <a:gd name="connsiteY564" fmla="*/ 717 h 10000"/>
                <a:gd name="connsiteX565" fmla="*/ 8757 w 10000"/>
                <a:gd name="connsiteY565" fmla="*/ 752 h 10000"/>
                <a:gd name="connsiteX566" fmla="*/ 8796 w 10000"/>
                <a:gd name="connsiteY566" fmla="*/ 774 h 10000"/>
                <a:gd name="connsiteX567" fmla="*/ 8853 w 10000"/>
                <a:gd name="connsiteY567" fmla="*/ 774 h 10000"/>
                <a:gd name="connsiteX568" fmla="*/ 8858 w 10000"/>
                <a:gd name="connsiteY568" fmla="*/ 837 h 10000"/>
                <a:gd name="connsiteX569" fmla="*/ 8808 w 10000"/>
                <a:gd name="connsiteY569" fmla="*/ 866 h 10000"/>
                <a:gd name="connsiteX570" fmla="*/ 8853 w 10000"/>
                <a:gd name="connsiteY570" fmla="*/ 1143 h 10000"/>
                <a:gd name="connsiteX571" fmla="*/ 8898 w 10000"/>
                <a:gd name="connsiteY571" fmla="*/ 1270 h 10000"/>
                <a:gd name="connsiteX572" fmla="*/ 8886 w 10000"/>
                <a:gd name="connsiteY572" fmla="*/ 1327 h 10000"/>
                <a:gd name="connsiteX573" fmla="*/ 8926 w 10000"/>
                <a:gd name="connsiteY573" fmla="*/ 1391 h 10000"/>
                <a:gd name="connsiteX574" fmla="*/ 8931 w 10000"/>
                <a:gd name="connsiteY574" fmla="*/ 1434 h 10000"/>
                <a:gd name="connsiteX575" fmla="*/ 9038 w 10000"/>
                <a:gd name="connsiteY575" fmla="*/ 1483 h 10000"/>
                <a:gd name="connsiteX576" fmla="*/ 9168 w 10000"/>
                <a:gd name="connsiteY576" fmla="*/ 1441 h 10000"/>
                <a:gd name="connsiteX577" fmla="*/ 9184 w 10000"/>
                <a:gd name="connsiteY577" fmla="*/ 1384 h 10000"/>
                <a:gd name="connsiteX578" fmla="*/ 9229 w 10000"/>
                <a:gd name="connsiteY578" fmla="*/ 1405 h 10000"/>
                <a:gd name="connsiteX579" fmla="*/ 9258 w 10000"/>
                <a:gd name="connsiteY579" fmla="*/ 1455 h 10000"/>
                <a:gd name="connsiteX580" fmla="*/ 9325 w 10000"/>
                <a:gd name="connsiteY580" fmla="*/ 1419 h 10000"/>
                <a:gd name="connsiteX581" fmla="*/ 9364 w 10000"/>
                <a:gd name="connsiteY581" fmla="*/ 1419 h 10000"/>
                <a:gd name="connsiteX582" fmla="*/ 9421 w 10000"/>
                <a:gd name="connsiteY582" fmla="*/ 1476 h 10000"/>
                <a:gd name="connsiteX583" fmla="*/ 9454 w 10000"/>
                <a:gd name="connsiteY583" fmla="*/ 1398 h 10000"/>
                <a:gd name="connsiteX584" fmla="*/ 9522 w 10000"/>
                <a:gd name="connsiteY584" fmla="*/ 1434 h 10000"/>
                <a:gd name="connsiteX585" fmla="*/ 9556 w 10000"/>
                <a:gd name="connsiteY585" fmla="*/ 1391 h 10000"/>
                <a:gd name="connsiteX586" fmla="*/ 9584 w 10000"/>
                <a:gd name="connsiteY586" fmla="*/ 1398 h 10000"/>
                <a:gd name="connsiteX587" fmla="*/ 9612 w 10000"/>
                <a:gd name="connsiteY587" fmla="*/ 1356 h 10000"/>
                <a:gd name="connsiteX588" fmla="*/ 9606 w 10000"/>
                <a:gd name="connsiteY588" fmla="*/ 1313 h 10000"/>
                <a:gd name="connsiteX589" fmla="*/ 9646 w 10000"/>
                <a:gd name="connsiteY589" fmla="*/ 1292 h 10000"/>
                <a:gd name="connsiteX590" fmla="*/ 9674 w 10000"/>
                <a:gd name="connsiteY590" fmla="*/ 1221 h 10000"/>
                <a:gd name="connsiteX591" fmla="*/ 9753 w 10000"/>
                <a:gd name="connsiteY591" fmla="*/ 1228 h 10000"/>
                <a:gd name="connsiteX592" fmla="*/ 9871 w 10000"/>
                <a:gd name="connsiteY592" fmla="*/ 1434 h 10000"/>
                <a:gd name="connsiteX593" fmla="*/ 9893 w 10000"/>
                <a:gd name="connsiteY593" fmla="*/ 1505 h 10000"/>
                <a:gd name="connsiteX594" fmla="*/ 9972 w 10000"/>
                <a:gd name="connsiteY594" fmla="*/ 1597 h 10000"/>
                <a:gd name="connsiteX595" fmla="*/ 10000 w 10000"/>
                <a:gd name="connsiteY595" fmla="*/ 1682 h 10000"/>
                <a:gd name="connsiteX596" fmla="*/ 9938 w 10000"/>
                <a:gd name="connsiteY596" fmla="*/ 1796 h 10000"/>
                <a:gd name="connsiteX597" fmla="*/ 9893 w 10000"/>
                <a:gd name="connsiteY597" fmla="*/ 1838 h 10000"/>
                <a:gd name="connsiteX598" fmla="*/ 9916 w 10000"/>
                <a:gd name="connsiteY598" fmla="*/ 1959 h 10000"/>
                <a:gd name="connsiteX599" fmla="*/ 9848 w 10000"/>
                <a:gd name="connsiteY599" fmla="*/ 2051 h 10000"/>
                <a:gd name="connsiteX600" fmla="*/ 9809 w 10000"/>
                <a:gd name="connsiteY600" fmla="*/ 2072 h 10000"/>
                <a:gd name="connsiteX601" fmla="*/ 9809 w 10000"/>
                <a:gd name="connsiteY601" fmla="*/ 2136 h 10000"/>
                <a:gd name="connsiteX602" fmla="*/ 9758 w 10000"/>
                <a:gd name="connsiteY602" fmla="*/ 2257 h 10000"/>
                <a:gd name="connsiteX603" fmla="*/ 9724 w 10000"/>
                <a:gd name="connsiteY603" fmla="*/ 2264 h 10000"/>
                <a:gd name="connsiteX604" fmla="*/ 9730 w 10000"/>
                <a:gd name="connsiteY604" fmla="*/ 2349 h 10000"/>
                <a:gd name="connsiteX605" fmla="*/ 9702 w 10000"/>
                <a:gd name="connsiteY605" fmla="*/ 2413 h 10000"/>
                <a:gd name="connsiteX606" fmla="*/ 9708 w 10000"/>
                <a:gd name="connsiteY606" fmla="*/ 2697 h 10000"/>
                <a:gd name="connsiteX607" fmla="*/ 9724 w 10000"/>
                <a:gd name="connsiteY607" fmla="*/ 2718 h 10000"/>
                <a:gd name="connsiteX608" fmla="*/ 9719 w 10000"/>
                <a:gd name="connsiteY608" fmla="*/ 2811 h 10000"/>
                <a:gd name="connsiteX609" fmla="*/ 9708 w 10000"/>
                <a:gd name="connsiteY609" fmla="*/ 2896 h 10000"/>
                <a:gd name="connsiteX610" fmla="*/ 9668 w 10000"/>
                <a:gd name="connsiteY610" fmla="*/ 2938 h 10000"/>
                <a:gd name="connsiteX611" fmla="*/ 9595 w 10000"/>
                <a:gd name="connsiteY611" fmla="*/ 2903 h 10000"/>
                <a:gd name="connsiteX612" fmla="*/ 9561 w 10000"/>
                <a:gd name="connsiteY612" fmla="*/ 2952 h 10000"/>
                <a:gd name="connsiteX613" fmla="*/ 9567 w 10000"/>
                <a:gd name="connsiteY613" fmla="*/ 2995 h 10000"/>
                <a:gd name="connsiteX614" fmla="*/ 9544 w 10000"/>
                <a:gd name="connsiteY614" fmla="*/ 3080 h 10000"/>
                <a:gd name="connsiteX615" fmla="*/ 9505 w 10000"/>
                <a:gd name="connsiteY615" fmla="*/ 3137 h 10000"/>
                <a:gd name="connsiteX616" fmla="*/ 9494 w 10000"/>
                <a:gd name="connsiteY616" fmla="*/ 3236 h 10000"/>
                <a:gd name="connsiteX617" fmla="*/ 9466 w 10000"/>
                <a:gd name="connsiteY617" fmla="*/ 3322 h 10000"/>
                <a:gd name="connsiteX618" fmla="*/ 9471 w 10000"/>
                <a:gd name="connsiteY618" fmla="*/ 3378 h 10000"/>
                <a:gd name="connsiteX619" fmla="*/ 9460 w 10000"/>
                <a:gd name="connsiteY619" fmla="*/ 3435 h 10000"/>
                <a:gd name="connsiteX620" fmla="*/ 9483 w 10000"/>
                <a:gd name="connsiteY620" fmla="*/ 3485 h 10000"/>
                <a:gd name="connsiteX621" fmla="*/ 9449 w 10000"/>
                <a:gd name="connsiteY621" fmla="*/ 3563 h 10000"/>
                <a:gd name="connsiteX622" fmla="*/ 9393 w 10000"/>
                <a:gd name="connsiteY622" fmla="*/ 3442 h 10000"/>
                <a:gd name="connsiteX623" fmla="*/ 9393 w 10000"/>
                <a:gd name="connsiteY623" fmla="*/ 3350 h 10000"/>
                <a:gd name="connsiteX624" fmla="*/ 9376 w 10000"/>
                <a:gd name="connsiteY624" fmla="*/ 3336 h 10000"/>
                <a:gd name="connsiteX625" fmla="*/ 9308 w 10000"/>
                <a:gd name="connsiteY625" fmla="*/ 3400 h 10000"/>
                <a:gd name="connsiteX626" fmla="*/ 9201 w 10000"/>
                <a:gd name="connsiteY626" fmla="*/ 3549 h 10000"/>
                <a:gd name="connsiteX627" fmla="*/ 9139 w 10000"/>
                <a:gd name="connsiteY627" fmla="*/ 3655 h 10000"/>
                <a:gd name="connsiteX628" fmla="*/ 9044 w 10000"/>
                <a:gd name="connsiteY628" fmla="*/ 3712 h 10000"/>
                <a:gd name="connsiteX629" fmla="*/ 9010 w 10000"/>
                <a:gd name="connsiteY629" fmla="*/ 3797 h 10000"/>
                <a:gd name="connsiteX630" fmla="*/ 8982 w 10000"/>
                <a:gd name="connsiteY630" fmla="*/ 3825 h 10000"/>
                <a:gd name="connsiteX631" fmla="*/ 8875 w 10000"/>
                <a:gd name="connsiteY631" fmla="*/ 3903 h 10000"/>
                <a:gd name="connsiteX632" fmla="*/ 8785 w 10000"/>
                <a:gd name="connsiteY632" fmla="*/ 3996 h 10000"/>
                <a:gd name="connsiteX633" fmla="*/ 8763 w 10000"/>
                <a:gd name="connsiteY633" fmla="*/ 4067 h 10000"/>
                <a:gd name="connsiteX634" fmla="*/ 8729 w 10000"/>
                <a:gd name="connsiteY634" fmla="*/ 4102 h 10000"/>
                <a:gd name="connsiteX635" fmla="*/ 8774 w 10000"/>
                <a:gd name="connsiteY635" fmla="*/ 4194 h 10000"/>
                <a:gd name="connsiteX636" fmla="*/ 8819 w 10000"/>
                <a:gd name="connsiteY636" fmla="*/ 4265 h 10000"/>
                <a:gd name="connsiteX637" fmla="*/ 8881 w 10000"/>
                <a:gd name="connsiteY637" fmla="*/ 4294 h 10000"/>
                <a:gd name="connsiteX638" fmla="*/ 8858 w 10000"/>
                <a:gd name="connsiteY638" fmla="*/ 4344 h 10000"/>
                <a:gd name="connsiteX639" fmla="*/ 8903 w 10000"/>
                <a:gd name="connsiteY639" fmla="*/ 4358 h 10000"/>
                <a:gd name="connsiteX640" fmla="*/ 8903 w 10000"/>
                <a:gd name="connsiteY640" fmla="*/ 4443 h 10000"/>
                <a:gd name="connsiteX641" fmla="*/ 8937 w 10000"/>
                <a:gd name="connsiteY641" fmla="*/ 4507 h 10000"/>
                <a:gd name="connsiteX642" fmla="*/ 8993 w 10000"/>
                <a:gd name="connsiteY642" fmla="*/ 4493 h 10000"/>
                <a:gd name="connsiteX643" fmla="*/ 9016 w 10000"/>
                <a:gd name="connsiteY643" fmla="*/ 4422 h 10000"/>
                <a:gd name="connsiteX644" fmla="*/ 9061 w 10000"/>
                <a:gd name="connsiteY644" fmla="*/ 4414 h 10000"/>
                <a:gd name="connsiteX645" fmla="*/ 9066 w 10000"/>
                <a:gd name="connsiteY645" fmla="*/ 4358 h 10000"/>
                <a:gd name="connsiteX646" fmla="*/ 9123 w 10000"/>
                <a:gd name="connsiteY646" fmla="*/ 4358 h 10000"/>
                <a:gd name="connsiteX647" fmla="*/ 9100 w 10000"/>
                <a:gd name="connsiteY647" fmla="*/ 4429 h 10000"/>
                <a:gd name="connsiteX648" fmla="*/ 9156 w 10000"/>
                <a:gd name="connsiteY648" fmla="*/ 4464 h 10000"/>
                <a:gd name="connsiteX649" fmla="*/ 9145 w 10000"/>
                <a:gd name="connsiteY649" fmla="*/ 4528 h 10000"/>
                <a:gd name="connsiteX650" fmla="*/ 9061 w 10000"/>
                <a:gd name="connsiteY650" fmla="*/ 4535 h 10000"/>
                <a:gd name="connsiteX651" fmla="*/ 8999 w 10000"/>
                <a:gd name="connsiteY651" fmla="*/ 4578 h 10000"/>
                <a:gd name="connsiteX652" fmla="*/ 8943 w 10000"/>
                <a:gd name="connsiteY652" fmla="*/ 4599 h 10000"/>
                <a:gd name="connsiteX653" fmla="*/ 8943 w 10000"/>
                <a:gd name="connsiteY653" fmla="*/ 4698 h 10000"/>
                <a:gd name="connsiteX654" fmla="*/ 8999 w 10000"/>
                <a:gd name="connsiteY654" fmla="*/ 4805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78 w 10000"/>
                <a:gd name="connsiteY243" fmla="*/ 6089 h 10000"/>
                <a:gd name="connsiteX244" fmla="*/ 4961 w 10000"/>
                <a:gd name="connsiteY244" fmla="*/ 6018 h 10000"/>
                <a:gd name="connsiteX245" fmla="*/ 4927 w 10000"/>
                <a:gd name="connsiteY245" fmla="*/ 5983 h 10000"/>
                <a:gd name="connsiteX246" fmla="*/ 4949 w 10000"/>
                <a:gd name="connsiteY246" fmla="*/ 5898 h 10000"/>
                <a:gd name="connsiteX247" fmla="*/ 4983 w 10000"/>
                <a:gd name="connsiteY247" fmla="*/ 5848 h 10000"/>
                <a:gd name="connsiteX248" fmla="*/ 4978 w 10000"/>
                <a:gd name="connsiteY248" fmla="*/ 5806 h 10000"/>
                <a:gd name="connsiteX249" fmla="*/ 5000 w 10000"/>
                <a:gd name="connsiteY249" fmla="*/ 5720 h 10000"/>
                <a:gd name="connsiteX250" fmla="*/ 5051 w 10000"/>
                <a:gd name="connsiteY250" fmla="*/ 5607 h 10000"/>
                <a:gd name="connsiteX251" fmla="*/ 5135 w 10000"/>
                <a:gd name="connsiteY251" fmla="*/ 5529 h 10000"/>
                <a:gd name="connsiteX252" fmla="*/ 5169 w 10000"/>
                <a:gd name="connsiteY252" fmla="*/ 5543 h 10000"/>
                <a:gd name="connsiteX253" fmla="*/ 5281 w 10000"/>
                <a:gd name="connsiteY253" fmla="*/ 5543 h 10000"/>
                <a:gd name="connsiteX254" fmla="*/ 5337 w 10000"/>
                <a:gd name="connsiteY254" fmla="*/ 5628 h 10000"/>
                <a:gd name="connsiteX255" fmla="*/ 6504 w 10000"/>
                <a:gd name="connsiteY255" fmla="*/ 7627 h 10000"/>
                <a:gd name="connsiteX256" fmla="*/ 5523 w 10000"/>
                <a:gd name="connsiteY256" fmla="*/ 5713 h 10000"/>
                <a:gd name="connsiteX257" fmla="*/ 5652 w 10000"/>
                <a:gd name="connsiteY257" fmla="*/ 5720 h 10000"/>
                <a:gd name="connsiteX258" fmla="*/ 5697 w 10000"/>
                <a:gd name="connsiteY258" fmla="*/ 5742 h 10000"/>
                <a:gd name="connsiteX259" fmla="*/ 5793 w 10000"/>
                <a:gd name="connsiteY259" fmla="*/ 5635 h 10000"/>
                <a:gd name="connsiteX260" fmla="*/ 5844 w 10000"/>
                <a:gd name="connsiteY260" fmla="*/ 5628 h 10000"/>
                <a:gd name="connsiteX261" fmla="*/ 5889 w 10000"/>
                <a:gd name="connsiteY261" fmla="*/ 5564 h 10000"/>
                <a:gd name="connsiteX262" fmla="*/ 5945 w 10000"/>
                <a:gd name="connsiteY262" fmla="*/ 5515 h 10000"/>
                <a:gd name="connsiteX263" fmla="*/ 6001 w 10000"/>
                <a:gd name="connsiteY263" fmla="*/ 5408 h 10000"/>
                <a:gd name="connsiteX264" fmla="*/ 6012 w 10000"/>
                <a:gd name="connsiteY264" fmla="*/ 5344 h 10000"/>
                <a:gd name="connsiteX265" fmla="*/ 6080 w 10000"/>
                <a:gd name="connsiteY265" fmla="*/ 5316 h 10000"/>
                <a:gd name="connsiteX266" fmla="*/ 6159 w 10000"/>
                <a:gd name="connsiteY266" fmla="*/ 5351 h 10000"/>
                <a:gd name="connsiteX267" fmla="*/ 6226 w 10000"/>
                <a:gd name="connsiteY267" fmla="*/ 5337 h 10000"/>
                <a:gd name="connsiteX268" fmla="*/ 6294 w 10000"/>
                <a:gd name="connsiteY268" fmla="*/ 5344 h 10000"/>
                <a:gd name="connsiteX269" fmla="*/ 6412 w 10000"/>
                <a:gd name="connsiteY269" fmla="*/ 5302 h 10000"/>
                <a:gd name="connsiteX270" fmla="*/ 6490 w 10000"/>
                <a:gd name="connsiteY270" fmla="*/ 5195 h 10000"/>
                <a:gd name="connsiteX271" fmla="*/ 6524 w 10000"/>
                <a:gd name="connsiteY271" fmla="*/ 5160 h 10000"/>
                <a:gd name="connsiteX272" fmla="*/ 6575 w 10000"/>
                <a:gd name="connsiteY272" fmla="*/ 5160 h 10000"/>
                <a:gd name="connsiteX273" fmla="*/ 6614 w 10000"/>
                <a:gd name="connsiteY273" fmla="*/ 5103 h 10000"/>
                <a:gd name="connsiteX274" fmla="*/ 6597 w 10000"/>
                <a:gd name="connsiteY274" fmla="*/ 5039 h 10000"/>
                <a:gd name="connsiteX275" fmla="*/ 6609 w 10000"/>
                <a:gd name="connsiteY275" fmla="*/ 4982 h 10000"/>
                <a:gd name="connsiteX276" fmla="*/ 6659 w 10000"/>
                <a:gd name="connsiteY276" fmla="*/ 4876 h 10000"/>
                <a:gd name="connsiteX277" fmla="*/ 6715 w 10000"/>
                <a:gd name="connsiteY277" fmla="*/ 4776 h 10000"/>
                <a:gd name="connsiteX278" fmla="*/ 6772 w 10000"/>
                <a:gd name="connsiteY278" fmla="*/ 4755 h 10000"/>
                <a:gd name="connsiteX279" fmla="*/ 6800 w 10000"/>
                <a:gd name="connsiteY279" fmla="*/ 4720 h 10000"/>
                <a:gd name="connsiteX280" fmla="*/ 6895 w 10000"/>
                <a:gd name="connsiteY280" fmla="*/ 4734 h 10000"/>
                <a:gd name="connsiteX281" fmla="*/ 6991 w 10000"/>
                <a:gd name="connsiteY281" fmla="*/ 4734 h 10000"/>
                <a:gd name="connsiteX282" fmla="*/ 6997 w 10000"/>
                <a:gd name="connsiteY282" fmla="*/ 4670 h 10000"/>
                <a:gd name="connsiteX283" fmla="*/ 7013 w 10000"/>
                <a:gd name="connsiteY283" fmla="*/ 4627 h 10000"/>
                <a:gd name="connsiteX284" fmla="*/ 7008 w 10000"/>
                <a:gd name="connsiteY284" fmla="*/ 4599 h 10000"/>
                <a:gd name="connsiteX285" fmla="*/ 7064 w 10000"/>
                <a:gd name="connsiteY285" fmla="*/ 4578 h 10000"/>
                <a:gd name="connsiteX286" fmla="*/ 7103 w 10000"/>
                <a:gd name="connsiteY286" fmla="*/ 4634 h 10000"/>
                <a:gd name="connsiteX287" fmla="*/ 7160 w 10000"/>
                <a:gd name="connsiteY287" fmla="*/ 4613 h 10000"/>
                <a:gd name="connsiteX288" fmla="*/ 7177 w 10000"/>
                <a:gd name="connsiteY288" fmla="*/ 4578 h 10000"/>
                <a:gd name="connsiteX289" fmla="*/ 7222 w 10000"/>
                <a:gd name="connsiteY289" fmla="*/ 4564 h 10000"/>
                <a:gd name="connsiteX290" fmla="*/ 7317 w 10000"/>
                <a:gd name="connsiteY290" fmla="*/ 4493 h 10000"/>
                <a:gd name="connsiteX291" fmla="*/ 7407 w 10000"/>
                <a:gd name="connsiteY291" fmla="*/ 4521 h 10000"/>
                <a:gd name="connsiteX292" fmla="*/ 7430 w 10000"/>
                <a:gd name="connsiteY292" fmla="*/ 4507 h 10000"/>
                <a:gd name="connsiteX293" fmla="*/ 7480 w 10000"/>
                <a:gd name="connsiteY293" fmla="*/ 4528 h 10000"/>
                <a:gd name="connsiteX294" fmla="*/ 7503 w 10000"/>
                <a:gd name="connsiteY294" fmla="*/ 4471 h 10000"/>
                <a:gd name="connsiteX295" fmla="*/ 7525 w 10000"/>
                <a:gd name="connsiteY295" fmla="*/ 4500 h 10000"/>
                <a:gd name="connsiteX296" fmla="*/ 7559 w 10000"/>
                <a:gd name="connsiteY296" fmla="*/ 4493 h 10000"/>
                <a:gd name="connsiteX297" fmla="*/ 7598 w 10000"/>
                <a:gd name="connsiteY297" fmla="*/ 4556 h 10000"/>
                <a:gd name="connsiteX298" fmla="*/ 7643 w 10000"/>
                <a:gd name="connsiteY298" fmla="*/ 4549 h 10000"/>
                <a:gd name="connsiteX299" fmla="*/ 7683 w 10000"/>
                <a:gd name="connsiteY299" fmla="*/ 4578 h 10000"/>
                <a:gd name="connsiteX300" fmla="*/ 7700 w 10000"/>
                <a:gd name="connsiteY300" fmla="*/ 4556 h 10000"/>
                <a:gd name="connsiteX301" fmla="*/ 7778 w 10000"/>
                <a:gd name="connsiteY301" fmla="*/ 4564 h 10000"/>
                <a:gd name="connsiteX302" fmla="*/ 7790 w 10000"/>
                <a:gd name="connsiteY302" fmla="*/ 4585 h 10000"/>
                <a:gd name="connsiteX303" fmla="*/ 7874 w 10000"/>
                <a:gd name="connsiteY303" fmla="*/ 4514 h 10000"/>
                <a:gd name="connsiteX304" fmla="*/ 7874 w 10000"/>
                <a:gd name="connsiteY304" fmla="*/ 4393 h 10000"/>
                <a:gd name="connsiteX305" fmla="*/ 7852 w 10000"/>
                <a:gd name="connsiteY305" fmla="*/ 4379 h 10000"/>
                <a:gd name="connsiteX306" fmla="*/ 7835 w 10000"/>
                <a:gd name="connsiteY306" fmla="*/ 4294 h 10000"/>
                <a:gd name="connsiteX307" fmla="*/ 7801 w 10000"/>
                <a:gd name="connsiteY307" fmla="*/ 4209 h 10000"/>
                <a:gd name="connsiteX308" fmla="*/ 7750 w 10000"/>
                <a:gd name="connsiteY308" fmla="*/ 4173 h 10000"/>
                <a:gd name="connsiteX309" fmla="*/ 7745 w 10000"/>
                <a:gd name="connsiteY309" fmla="*/ 4131 h 10000"/>
                <a:gd name="connsiteX310" fmla="*/ 7672 w 10000"/>
                <a:gd name="connsiteY310" fmla="*/ 4053 h 10000"/>
                <a:gd name="connsiteX311" fmla="*/ 7677 w 10000"/>
                <a:gd name="connsiteY311" fmla="*/ 4024 h 10000"/>
                <a:gd name="connsiteX312" fmla="*/ 7604 w 10000"/>
                <a:gd name="connsiteY312" fmla="*/ 3982 h 10000"/>
                <a:gd name="connsiteX313" fmla="*/ 7598 w 10000"/>
                <a:gd name="connsiteY313" fmla="*/ 3903 h 10000"/>
                <a:gd name="connsiteX314" fmla="*/ 7475 w 10000"/>
                <a:gd name="connsiteY314" fmla="*/ 3833 h 10000"/>
                <a:gd name="connsiteX315" fmla="*/ 7407 w 10000"/>
                <a:gd name="connsiteY315" fmla="*/ 3683 h 10000"/>
                <a:gd name="connsiteX316" fmla="*/ 7306 w 10000"/>
                <a:gd name="connsiteY316" fmla="*/ 3676 h 10000"/>
                <a:gd name="connsiteX317" fmla="*/ 7272 w 10000"/>
                <a:gd name="connsiteY317" fmla="*/ 3648 h 10000"/>
                <a:gd name="connsiteX318" fmla="*/ 7222 w 10000"/>
                <a:gd name="connsiteY318" fmla="*/ 3669 h 10000"/>
                <a:gd name="connsiteX319" fmla="*/ 7143 w 10000"/>
                <a:gd name="connsiteY319" fmla="*/ 3669 h 10000"/>
                <a:gd name="connsiteX320" fmla="*/ 7030 w 10000"/>
                <a:gd name="connsiteY320" fmla="*/ 3840 h 10000"/>
                <a:gd name="connsiteX321" fmla="*/ 6991 w 10000"/>
                <a:gd name="connsiteY321" fmla="*/ 3918 h 10000"/>
                <a:gd name="connsiteX322" fmla="*/ 6890 w 10000"/>
                <a:gd name="connsiteY322" fmla="*/ 3797 h 10000"/>
                <a:gd name="connsiteX323" fmla="*/ 6817 w 10000"/>
                <a:gd name="connsiteY323" fmla="*/ 3747 h 10000"/>
                <a:gd name="connsiteX324" fmla="*/ 6744 w 10000"/>
                <a:gd name="connsiteY324" fmla="*/ 3754 h 10000"/>
                <a:gd name="connsiteX325" fmla="*/ 6670 w 10000"/>
                <a:gd name="connsiteY325" fmla="*/ 3790 h 10000"/>
                <a:gd name="connsiteX326" fmla="*/ 6609 w 10000"/>
                <a:gd name="connsiteY326" fmla="*/ 3762 h 10000"/>
                <a:gd name="connsiteX327" fmla="*/ 6552 w 10000"/>
                <a:gd name="connsiteY327" fmla="*/ 3804 h 10000"/>
                <a:gd name="connsiteX328" fmla="*/ 6496 w 10000"/>
                <a:gd name="connsiteY328" fmla="*/ 3889 h 10000"/>
                <a:gd name="connsiteX329" fmla="*/ 6367 w 10000"/>
                <a:gd name="connsiteY329" fmla="*/ 3733 h 10000"/>
                <a:gd name="connsiteX330" fmla="*/ 6350 w 10000"/>
                <a:gd name="connsiteY330" fmla="*/ 3577 h 10000"/>
                <a:gd name="connsiteX331" fmla="*/ 6451 w 10000"/>
                <a:gd name="connsiteY331" fmla="*/ 3513 h 10000"/>
                <a:gd name="connsiteX332" fmla="*/ 6445 w 10000"/>
                <a:gd name="connsiteY332" fmla="*/ 3343 h 10000"/>
                <a:gd name="connsiteX333" fmla="*/ 6541 w 10000"/>
                <a:gd name="connsiteY333" fmla="*/ 3144 h 10000"/>
                <a:gd name="connsiteX334" fmla="*/ 6530 w 10000"/>
                <a:gd name="connsiteY334" fmla="*/ 3109 h 10000"/>
                <a:gd name="connsiteX335" fmla="*/ 6760 w 10000"/>
                <a:gd name="connsiteY335" fmla="*/ 2456 h 10000"/>
                <a:gd name="connsiteX336" fmla="*/ 6884 w 10000"/>
                <a:gd name="connsiteY336" fmla="*/ 2555 h 10000"/>
                <a:gd name="connsiteX337" fmla="*/ 6957 w 10000"/>
                <a:gd name="connsiteY337" fmla="*/ 2598 h 10000"/>
                <a:gd name="connsiteX338" fmla="*/ 7030 w 10000"/>
                <a:gd name="connsiteY338" fmla="*/ 2598 h 10000"/>
                <a:gd name="connsiteX339" fmla="*/ 7143 w 10000"/>
                <a:gd name="connsiteY339" fmla="*/ 2676 h 10000"/>
                <a:gd name="connsiteX340" fmla="*/ 7160 w 10000"/>
                <a:gd name="connsiteY340" fmla="*/ 2626 h 10000"/>
                <a:gd name="connsiteX341" fmla="*/ 7233 w 10000"/>
                <a:gd name="connsiteY341" fmla="*/ 2612 h 10000"/>
                <a:gd name="connsiteX342" fmla="*/ 7295 w 10000"/>
                <a:gd name="connsiteY342" fmla="*/ 2527 h 10000"/>
                <a:gd name="connsiteX343" fmla="*/ 7373 w 10000"/>
                <a:gd name="connsiteY343" fmla="*/ 2463 h 10000"/>
                <a:gd name="connsiteX344" fmla="*/ 7407 w 10000"/>
                <a:gd name="connsiteY344" fmla="*/ 2399 h 10000"/>
                <a:gd name="connsiteX345" fmla="*/ 7525 w 10000"/>
                <a:gd name="connsiteY345" fmla="*/ 2356 h 10000"/>
                <a:gd name="connsiteX346" fmla="*/ 7587 w 10000"/>
                <a:gd name="connsiteY346" fmla="*/ 2363 h 10000"/>
                <a:gd name="connsiteX347" fmla="*/ 7638 w 10000"/>
                <a:gd name="connsiteY347" fmla="*/ 2300 h 10000"/>
                <a:gd name="connsiteX348" fmla="*/ 7677 w 10000"/>
                <a:gd name="connsiteY348" fmla="*/ 2214 h 10000"/>
                <a:gd name="connsiteX349" fmla="*/ 7660 w 10000"/>
                <a:gd name="connsiteY349" fmla="*/ 2200 h 10000"/>
                <a:gd name="connsiteX350" fmla="*/ 7677 w 10000"/>
                <a:gd name="connsiteY350" fmla="*/ 2108 h 10000"/>
                <a:gd name="connsiteX351" fmla="*/ 7610 w 10000"/>
                <a:gd name="connsiteY351" fmla="*/ 2108 h 10000"/>
                <a:gd name="connsiteX352" fmla="*/ 7643 w 10000"/>
                <a:gd name="connsiteY352" fmla="*/ 2030 h 10000"/>
                <a:gd name="connsiteX353" fmla="*/ 7649 w 10000"/>
                <a:gd name="connsiteY353" fmla="*/ 1938 h 10000"/>
                <a:gd name="connsiteX354" fmla="*/ 7677 w 10000"/>
                <a:gd name="connsiteY354" fmla="*/ 1916 h 10000"/>
                <a:gd name="connsiteX355" fmla="*/ 7728 w 10000"/>
                <a:gd name="connsiteY355" fmla="*/ 1824 h 10000"/>
                <a:gd name="connsiteX356" fmla="*/ 7722 w 10000"/>
                <a:gd name="connsiteY356" fmla="*/ 1753 h 10000"/>
                <a:gd name="connsiteX357" fmla="*/ 7762 w 10000"/>
                <a:gd name="connsiteY357" fmla="*/ 1675 h 10000"/>
                <a:gd name="connsiteX358" fmla="*/ 7807 w 10000"/>
                <a:gd name="connsiteY358" fmla="*/ 1625 h 10000"/>
                <a:gd name="connsiteX359" fmla="*/ 7823 w 10000"/>
                <a:gd name="connsiteY359" fmla="*/ 1540 h 10000"/>
                <a:gd name="connsiteX360" fmla="*/ 7818 w 10000"/>
                <a:gd name="connsiteY360" fmla="*/ 1512 h 10000"/>
                <a:gd name="connsiteX361" fmla="*/ 7857 w 10000"/>
                <a:gd name="connsiteY361" fmla="*/ 1455 h 10000"/>
                <a:gd name="connsiteX362" fmla="*/ 7913 w 10000"/>
                <a:gd name="connsiteY362" fmla="*/ 1285 h 10000"/>
                <a:gd name="connsiteX363" fmla="*/ 7930 w 10000"/>
                <a:gd name="connsiteY363" fmla="*/ 1185 h 10000"/>
                <a:gd name="connsiteX364" fmla="*/ 7958 w 10000"/>
                <a:gd name="connsiteY364" fmla="*/ 1192 h 10000"/>
                <a:gd name="connsiteX365" fmla="*/ 8037 w 10000"/>
                <a:gd name="connsiteY365" fmla="*/ 1079 h 10000"/>
                <a:gd name="connsiteX366" fmla="*/ 8127 w 10000"/>
                <a:gd name="connsiteY366" fmla="*/ 1015 h 10000"/>
                <a:gd name="connsiteX367" fmla="*/ 8138 w 10000"/>
                <a:gd name="connsiteY367" fmla="*/ 937 h 10000"/>
                <a:gd name="connsiteX368" fmla="*/ 8172 w 10000"/>
                <a:gd name="connsiteY368" fmla="*/ 852 h 10000"/>
                <a:gd name="connsiteX369" fmla="*/ 8161 w 10000"/>
                <a:gd name="connsiteY369" fmla="*/ 788 h 10000"/>
                <a:gd name="connsiteX370" fmla="*/ 8116 w 10000"/>
                <a:gd name="connsiteY370" fmla="*/ 731 h 10000"/>
                <a:gd name="connsiteX371" fmla="*/ 8138 w 10000"/>
                <a:gd name="connsiteY371" fmla="*/ 660 h 10000"/>
                <a:gd name="connsiteX372" fmla="*/ 8138 w 10000"/>
                <a:gd name="connsiteY372" fmla="*/ 575 h 10000"/>
                <a:gd name="connsiteX373" fmla="*/ 8054 w 10000"/>
                <a:gd name="connsiteY373" fmla="*/ 504 h 10000"/>
                <a:gd name="connsiteX374" fmla="*/ 7970 w 10000"/>
                <a:gd name="connsiteY374" fmla="*/ 546 h 10000"/>
                <a:gd name="connsiteX375" fmla="*/ 7930 w 10000"/>
                <a:gd name="connsiteY375" fmla="*/ 546 h 10000"/>
                <a:gd name="connsiteX376" fmla="*/ 7913 w 10000"/>
                <a:gd name="connsiteY376" fmla="*/ 497 h 10000"/>
                <a:gd name="connsiteX377" fmla="*/ 7913 w 10000"/>
                <a:gd name="connsiteY377" fmla="*/ 405 h 10000"/>
                <a:gd name="connsiteX378" fmla="*/ 8020 w 10000"/>
                <a:gd name="connsiteY378" fmla="*/ 312 h 10000"/>
                <a:gd name="connsiteX379" fmla="*/ 8054 w 10000"/>
                <a:gd name="connsiteY379" fmla="*/ 234 h 10000"/>
                <a:gd name="connsiteX380" fmla="*/ 8121 w 10000"/>
                <a:gd name="connsiteY380" fmla="*/ 170 h 10000"/>
                <a:gd name="connsiteX381" fmla="*/ 8183 w 10000"/>
                <a:gd name="connsiteY381" fmla="*/ 50 h 10000"/>
                <a:gd name="connsiteX382" fmla="*/ 8228 w 10000"/>
                <a:gd name="connsiteY382" fmla="*/ 28 h 10000"/>
                <a:gd name="connsiteX383" fmla="*/ 8290 w 10000"/>
                <a:gd name="connsiteY383" fmla="*/ 43 h 10000"/>
                <a:gd name="connsiteX384" fmla="*/ 8420 w 10000"/>
                <a:gd name="connsiteY384" fmla="*/ 0 h 10000"/>
                <a:gd name="connsiteX385" fmla="*/ 8481 w 10000"/>
                <a:gd name="connsiteY385" fmla="*/ 71 h 10000"/>
                <a:gd name="connsiteX386" fmla="*/ 8476 w 10000"/>
                <a:gd name="connsiteY386" fmla="*/ 121 h 10000"/>
                <a:gd name="connsiteX387" fmla="*/ 8504 w 10000"/>
                <a:gd name="connsiteY387" fmla="*/ 142 h 10000"/>
                <a:gd name="connsiteX388" fmla="*/ 8526 w 10000"/>
                <a:gd name="connsiteY388" fmla="*/ 192 h 10000"/>
                <a:gd name="connsiteX389" fmla="*/ 8493 w 10000"/>
                <a:gd name="connsiteY389" fmla="*/ 248 h 10000"/>
                <a:gd name="connsiteX390" fmla="*/ 8448 w 10000"/>
                <a:gd name="connsiteY390" fmla="*/ 376 h 10000"/>
                <a:gd name="connsiteX391" fmla="*/ 8375 w 10000"/>
                <a:gd name="connsiteY391" fmla="*/ 476 h 10000"/>
                <a:gd name="connsiteX392" fmla="*/ 8307 w 10000"/>
                <a:gd name="connsiteY392" fmla="*/ 532 h 10000"/>
                <a:gd name="connsiteX393" fmla="*/ 8358 w 10000"/>
                <a:gd name="connsiteY393" fmla="*/ 554 h 10000"/>
                <a:gd name="connsiteX394" fmla="*/ 8425 w 10000"/>
                <a:gd name="connsiteY394" fmla="*/ 639 h 10000"/>
                <a:gd name="connsiteX395" fmla="*/ 8470 w 10000"/>
                <a:gd name="connsiteY395" fmla="*/ 646 h 10000"/>
                <a:gd name="connsiteX396" fmla="*/ 8493 w 10000"/>
                <a:gd name="connsiteY396" fmla="*/ 738 h 10000"/>
                <a:gd name="connsiteX397" fmla="*/ 8538 w 10000"/>
                <a:gd name="connsiteY397" fmla="*/ 759 h 10000"/>
                <a:gd name="connsiteX398" fmla="*/ 8571 w 10000"/>
                <a:gd name="connsiteY398" fmla="*/ 752 h 10000"/>
                <a:gd name="connsiteX399" fmla="*/ 8639 w 10000"/>
                <a:gd name="connsiteY399" fmla="*/ 610 h 10000"/>
                <a:gd name="connsiteX400" fmla="*/ 8701 w 10000"/>
                <a:gd name="connsiteY400" fmla="*/ 625 h 10000"/>
                <a:gd name="connsiteX401" fmla="*/ 8712 w 10000"/>
                <a:gd name="connsiteY401" fmla="*/ 667 h 10000"/>
                <a:gd name="connsiteX402" fmla="*/ 8757 w 10000"/>
                <a:gd name="connsiteY402" fmla="*/ 717 h 10000"/>
                <a:gd name="connsiteX403" fmla="*/ 8757 w 10000"/>
                <a:gd name="connsiteY403" fmla="*/ 752 h 10000"/>
                <a:gd name="connsiteX404" fmla="*/ 8796 w 10000"/>
                <a:gd name="connsiteY404" fmla="*/ 774 h 10000"/>
                <a:gd name="connsiteX405" fmla="*/ 8853 w 10000"/>
                <a:gd name="connsiteY405" fmla="*/ 774 h 10000"/>
                <a:gd name="connsiteX406" fmla="*/ 8858 w 10000"/>
                <a:gd name="connsiteY406" fmla="*/ 837 h 10000"/>
                <a:gd name="connsiteX407" fmla="*/ 8808 w 10000"/>
                <a:gd name="connsiteY407" fmla="*/ 866 h 10000"/>
                <a:gd name="connsiteX408" fmla="*/ 8853 w 10000"/>
                <a:gd name="connsiteY408" fmla="*/ 1143 h 10000"/>
                <a:gd name="connsiteX409" fmla="*/ 8898 w 10000"/>
                <a:gd name="connsiteY409" fmla="*/ 1270 h 10000"/>
                <a:gd name="connsiteX410" fmla="*/ 8886 w 10000"/>
                <a:gd name="connsiteY410" fmla="*/ 1327 h 10000"/>
                <a:gd name="connsiteX411" fmla="*/ 8926 w 10000"/>
                <a:gd name="connsiteY411" fmla="*/ 1391 h 10000"/>
                <a:gd name="connsiteX412" fmla="*/ 8931 w 10000"/>
                <a:gd name="connsiteY412" fmla="*/ 1434 h 10000"/>
                <a:gd name="connsiteX413" fmla="*/ 9038 w 10000"/>
                <a:gd name="connsiteY413" fmla="*/ 1483 h 10000"/>
                <a:gd name="connsiteX414" fmla="*/ 9168 w 10000"/>
                <a:gd name="connsiteY414" fmla="*/ 1441 h 10000"/>
                <a:gd name="connsiteX415" fmla="*/ 9184 w 10000"/>
                <a:gd name="connsiteY415" fmla="*/ 1384 h 10000"/>
                <a:gd name="connsiteX416" fmla="*/ 9229 w 10000"/>
                <a:gd name="connsiteY416" fmla="*/ 1405 h 10000"/>
                <a:gd name="connsiteX417" fmla="*/ 9258 w 10000"/>
                <a:gd name="connsiteY417" fmla="*/ 1455 h 10000"/>
                <a:gd name="connsiteX418" fmla="*/ 9325 w 10000"/>
                <a:gd name="connsiteY418" fmla="*/ 1419 h 10000"/>
                <a:gd name="connsiteX419" fmla="*/ 9364 w 10000"/>
                <a:gd name="connsiteY419" fmla="*/ 1419 h 10000"/>
                <a:gd name="connsiteX420" fmla="*/ 9421 w 10000"/>
                <a:gd name="connsiteY420" fmla="*/ 1476 h 10000"/>
                <a:gd name="connsiteX421" fmla="*/ 9454 w 10000"/>
                <a:gd name="connsiteY421" fmla="*/ 1398 h 10000"/>
                <a:gd name="connsiteX422" fmla="*/ 9522 w 10000"/>
                <a:gd name="connsiteY422" fmla="*/ 1434 h 10000"/>
                <a:gd name="connsiteX423" fmla="*/ 9556 w 10000"/>
                <a:gd name="connsiteY423" fmla="*/ 1391 h 10000"/>
                <a:gd name="connsiteX424" fmla="*/ 9584 w 10000"/>
                <a:gd name="connsiteY424" fmla="*/ 1398 h 10000"/>
                <a:gd name="connsiteX425" fmla="*/ 9612 w 10000"/>
                <a:gd name="connsiteY425" fmla="*/ 1356 h 10000"/>
                <a:gd name="connsiteX426" fmla="*/ 9606 w 10000"/>
                <a:gd name="connsiteY426" fmla="*/ 1313 h 10000"/>
                <a:gd name="connsiteX427" fmla="*/ 9646 w 10000"/>
                <a:gd name="connsiteY427" fmla="*/ 1292 h 10000"/>
                <a:gd name="connsiteX428" fmla="*/ 9674 w 10000"/>
                <a:gd name="connsiteY428" fmla="*/ 1221 h 10000"/>
                <a:gd name="connsiteX429" fmla="*/ 9753 w 10000"/>
                <a:gd name="connsiteY429" fmla="*/ 1228 h 10000"/>
                <a:gd name="connsiteX430" fmla="*/ 9871 w 10000"/>
                <a:gd name="connsiteY430" fmla="*/ 1434 h 10000"/>
                <a:gd name="connsiteX431" fmla="*/ 9893 w 10000"/>
                <a:gd name="connsiteY431" fmla="*/ 1505 h 10000"/>
                <a:gd name="connsiteX432" fmla="*/ 9972 w 10000"/>
                <a:gd name="connsiteY432" fmla="*/ 1597 h 10000"/>
                <a:gd name="connsiteX433" fmla="*/ 10000 w 10000"/>
                <a:gd name="connsiteY433" fmla="*/ 1682 h 10000"/>
                <a:gd name="connsiteX434" fmla="*/ 9938 w 10000"/>
                <a:gd name="connsiteY434" fmla="*/ 1796 h 10000"/>
                <a:gd name="connsiteX435" fmla="*/ 9893 w 10000"/>
                <a:gd name="connsiteY435" fmla="*/ 1838 h 10000"/>
                <a:gd name="connsiteX436" fmla="*/ 9916 w 10000"/>
                <a:gd name="connsiteY436" fmla="*/ 1959 h 10000"/>
                <a:gd name="connsiteX437" fmla="*/ 9848 w 10000"/>
                <a:gd name="connsiteY437" fmla="*/ 2051 h 10000"/>
                <a:gd name="connsiteX438" fmla="*/ 9809 w 10000"/>
                <a:gd name="connsiteY438" fmla="*/ 2072 h 10000"/>
                <a:gd name="connsiteX439" fmla="*/ 9809 w 10000"/>
                <a:gd name="connsiteY439" fmla="*/ 2136 h 10000"/>
                <a:gd name="connsiteX440" fmla="*/ 9758 w 10000"/>
                <a:gd name="connsiteY440" fmla="*/ 2257 h 10000"/>
                <a:gd name="connsiteX441" fmla="*/ 9724 w 10000"/>
                <a:gd name="connsiteY441" fmla="*/ 2264 h 10000"/>
                <a:gd name="connsiteX442" fmla="*/ 9730 w 10000"/>
                <a:gd name="connsiteY442" fmla="*/ 2349 h 10000"/>
                <a:gd name="connsiteX443" fmla="*/ 9702 w 10000"/>
                <a:gd name="connsiteY443" fmla="*/ 2413 h 10000"/>
                <a:gd name="connsiteX444" fmla="*/ 9708 w 10000"/>
                <a:gd name="connsiteY444" fmla="*/ 2697 h 10000"/>
                <a:gd name="connsiteX445" fmla="*/ 9724 w 10000"/>
                <a:gd name="connsiteY445" fmla="*/ 2718 h 10000"/>
                <a:gd name="connsiteX446" fmla="*/ 9719 w 10000"/>
                <a:gd name="connsiteY446" fmla="*/ 2811 h 10000"/>
                <a:gd name="connsiteX447" fmla="*/ 9708 w 10000"/>
                <a:gd name="connsiteY447" fmla="*/ 2896 h 10000"/>
                <a:gd name="connsiteX448" fmla="*/ 9668 w 10000"/>
                <a:gd name="connsiteY448" fmla="*/ 2938 h 10000"/>
                <a:gd name="connsiteX449" fmla="*/ 9595 w 10000"/>
                <a:gd name="connsiteY449" fmla="*/ 2903 h 10000"/>
                <a:gd name="connsiteX450" fmla="*/ 9561 w 10000"/>
                <a:gd name="connsiteY450" fmla="*/ 2952 h 10000"/>
                <a:gd name="connsiteX451" fmla="*/ 9567 w 10000"/>
                <a:gd name="connsiteY451" fmla="*/ 2995 h 10000"/>
                <a:gd name="connsiteX452" fmla="*/ 9544 w 10000"/>
                <a:gd name="connsiteY452" fmla="*/ 3080 h 10000"/>
                <a:gd name="connsiteX453" fmla="*/ 9505 w 10000"/>
                <a:gd name="connsiteY453" fmla="*/ 3137 h 10000"/>
                <a:gd name="connsiteX454" fmla="*/ 9494 w 10000"/>
                <a:gd name="connsiteY454" fmla="*/ 3236 h 10000"/>
                <a:gd name="connsiteX455" fmla="*/ 9466 w 10000"/>
                <a:gd name="connsiteY455" fmla="*/ 3322 h 10000"/>
                <a:gd name="connsiteX456" fmla="*/ 9471 w 10000"/>
                <a:gd name="connsiteY456" fmla="*/ 3378 h 10000"/>
                <a:gd name="connsiteX457" fmla="*/ 9460 w 10000"/>
                <a:gd name="connsiteY457" fmla="*/ 3435 h 10000"/>
                <a:gd name="connsiteX458" fmla="*/ 9483 w 10000"/>
                <a:gd name="connsiteY458" fmla="*/ 3485 h 10000"/>
                <a:gd name="connsiteX459" fmla="*/ 9449 w 10000"/>
                <a:gd name="connsiteY459" fmla="*/ 3563 h 10000"/>
                <a:gd name="connsiteX460" fmla="*/ 9393 w 10000"/>
                <a:gd name="connsiteY460" fmla="*/ 3442 h 10000"/>
                <a:gd name="connsiteX461" fmla="*/ 9393 w 10000"/>
                <a:gd name="connsiteY461" fmla="*/ 3350 h 10000"/>
                <a:gd name="connsiteX462" fmla="*/ 9376 w 10000"/>
                <a:gd name="connsiteY462" fmla="*/ 3336 h 10000"/>
                <a:gd name="connsiteX463" fmla="*/ 9308 w 10000"/>
                <a:gd name="connsiteY463" fmla="*/ 3400 h 10000"/>
                <a:gd name="connsiteX464" fmla="*/ 9201 w 10000"/>
                <a:gd name="connsiteY464" fmla="*/ 3549 h 10000"/>
                <a:gd name="connsiteX465" fmla="*/ 9139 w 10000"/>
                <a:gd name="connsiteY465" fmla="*/ 3655 h 10000"/>
                <a:gd name="connsiteX466" fmla="*/ 9044 w 10000"/>
                <a:gd name="connsiteY466" fmla="*/ 3712 h 10000"/>
                <a:gd name="connsiteX467" fmla="*/ 9010 w 10000"/>
                <a:gd name="connsiteY467" fmla="*/ 3797 h 10000"/>
                <a:gd name="connsiteX468" fmla="*/ 8982 w 10000"/>
                <a:gd name="connsiteY468" fmla="*/ 3825 h 10000"/>
                <a:gd name="connsiteX469" fmla="*/ 8875 w 10000"/>
                <a:gd name="connsiteY469" fmla="*/ 3903 h 10000"/>
                <a:gd name="connsiteX470" fmla="*/ 8785 w 10000"/>
                <a:gd name="connsiteY470" fmla="*/ 3996 h 10000"/>
                <a:gd name="connsiteX471" fmla="*/ 8763 w 10000"/>
                <a:gd name="connsiteY471" fmla="*/ 4067 h 10000"/>
                <a:gd name="connsiteX472" fmla="*/ 8729 w 10000"/>
                <a:gd name="connsiteY472" fmla="*/ 4102 h 10000"/>
                <a:gd name="connsiteX473" fmla="*/ 8774 w 10000"/>
                <a:gd name="connsiteY473" fmla="*/ 4194 h 10000"/>
                <a:gd name="connsiteX474" fmla="*/ 8819 w 10000"/>
                <a:gd name="connsiteY474" fmla="*/ 4265 h 10000"/>
                <a:gd name="connsiteX475" fmla="*/ 8881 w 10000"/>
                <a:gd name="connsiteY475" fmla="*/ 4294 h 10000"/>
                <a:gd name="connsiteX476" fmla="*/ 8858 w 10000"/>
                <a:gd name="connsiteY476" fmla="*/ 4344 h 10000"/>
                <a:gd name="connsiteX477" fmla="*/ 8903 w 10000"/>
                <a:gd name="connsiteY477" fmla="*/ 4358 h 10000"/>
                <a:gd name="connsiteX478" fmla="*/ 8903 w 10000"/>
                <a:gd name="connsiteY478" fmla="*/ 4443 h 10000"/>
                <a:gd name="connsiteX479" fmla="*/ 8937 w 10000"/>
                <a:gd name="connsiteY479" fmla="*/ 4507 h 10000"/>
                <a:gd name="connsiteX480" fmla="*/ 8993 w 10000"/>
                <a:gd name="connsiteY480" fmla="*/ 4493 h 10000"/>
                <a:gd name="connsiteX481" fmla="*/ 9016 w 10000"/>
                <a:gd name="connsiteY481" fmla="*/ 4422 h 10000"/>
                <a:gd name="connsiteX482" fmla="*/ 9061 w 10000"/>
                <a:gd name="connsiteY482" fmla="*/ 4414 h 10000"/>
                <a:gd name="connsiteX483" fmla="*/ 9066 w 10000"/>
                <a:gd name="connsiteY483" fmla="*/ 4358 h 10000"/>
                <a:gd name="connsiteX484" fmla="*/ 9123 w 10000"/>
                <a:gd name="connsiteY484" fmla="*/ 4358 h 10000"/>
                <a:gd name="connsiteX485" fmla="*/ 9100 w 10000"/>
                <a:gd name="connsiteY485" fmla="*/ 4429 h 10000"/>
                <a:gd name="connsiteX486" fmla="*/ 9156 w 10000"/>
                <a:gd name="connsiteY486" fmla="*/ 4464 h 10000"/>
                <a:gd name="connsiteX487" fmla="*/ 9145 w 10000"/>
                <a:gd name="connsiteY487" fmla="*/ 4528 h 10000"/>
                <a:gd name="connsiteX488" fmla="*/ 9061 w 10000"/>
                <a:gd name="connsiteY488" fmla="*/ 4535 h 10000"/>
                <a:gd name="connsiteX489" fmla="*/ 8999 w 10000"/>
                <a:gd name="connsiteY489" fmla="*/ 4578 h 10000"/>
                <a:gd name="connsiteX490" fmla="*/ 8943 w 10000"/>
                <a:gd name="connsiteY490" fmla="*/ 4599 h 10000"/>
                <a:gd name="connsiteX491" fmla="*/ 8943 w 10000"/>
                <a:gd name="connsiteY491" fmla="*/ 4698 h 10000"/>
                <a:gd name="connsiteX492" fmla="*/ 8999 w 10000"/>
                <a:gd name="connsiteY492" fmla="*/ 4805 h 10000"/>
                <a:gd name="connsiteX493" fmla="*/ 8954 w 10000"/>
                <a:gd name="connsiteY493" fmla="*/ 4904 h 10000"/>
                <a:gd name="connsiteX494" fmla="*/ 8864 w 10000"/>
                <a:gd name="connsiteY494" fmla="*/ 4918 h 10000"/>
                <a:gd name="connsiteX495" fmla="*/ 8875 w 10000"/>
                <a:gd name="connsiteY495" fmla="*/ 5032 h 10000"/>
                <a:gd name="connsiteX496" fmla="*/ 8870 w 10000"/>
                <a:gd name="connsiteY496" fmla="*/ 5103 h 10000"/>
                <a:gd name="connsiteX497" fmla="*/ 8841 w 10000"/>
                <a:gd name="connsiteY497" fmla="*/ 5138 h 10000"/>
                <a:gd name="connsiteX498" fmla="*/ 8785 w 10000"/>
                <a:gd name="connsiteY498" fmla="*/ 5110 h 10000"/>
                <a:gd name="connsiteX499" fmla="*/ 8735 w 10000"/>
                <a:gd name="connsiteY499" fmla="*/ 5018 h 10000"/>
                <a:gd name="connsiteX500" fmla="*/ 8678 w 10000"/>
                <a:gd name="connsiteY500" fmla="*/ 5089 h 10000"/>
                <a:gd name="connsiteX501" fmla="*/ 8622 w 10000"/>
                <a:gd name="connsiteY501" fmla="*/ 5039 h 10000"/>
                <a:gd name="connsiteX502" fmla="*/ 8616 w 10000"/>
                <a:gd name="connsiteY502" fmla="*/ 5011 h 10000"/>
                <a:gd name="connsiteX503" fmla="*/ 8538 w 10000"/>
                <a:gd name="connsiteY503" fmla="*/ 4947 h 10000"/>
                <a:gd name="connsiteX504" fmla="*/ 8515 w 10000"/>
                <a:gd name="connsiteY504" fmla="*/ 4961 h 10000"/>
                <a:gd name="connsiteX505" fmla="*/ 8526 w 10000"/>
                <a:gd name="connsiteY505" fmla="*/ 5039 h 10000"/>
                <a:gd name="connsiteX506" fmla="*/ 8481 w 10000"/>
                <a:gd name="connsiteY506" fmla="*/ 5138 h 10000"/>
                <a:gd name="connsiteX507" fmla="*/ 8515 w 10000"/>
                <a:gd name="connsiteY507" fmla="*/ 5160 h 10000"/>
                <a:gd name="connsiteX508" fmla="*/ 8577 w 10000"/>
                <a:gd name="connsiteY508" fmla="*/ 5145 h 10000"/>
                <a:gd name="connsiteX509" fmla="*/ 8588 w 10000"/>
                <a:gd name="connsiteY509" fmla="*/ 5181 h 10000"/>
                <a:gd name="connsiteX510" fmla="*/ 8577 w 10000"/>
                <a:gd name="connsiteY510" fmla="*/ 5224 h 10000"/>
                <a:gd name="connsiteX511" fmla="*/ 8600 w 10000"/>
                <a:gd name="connsiteY511" fmla="*/ 5280 h 10000"/>
                <a:gd name="connsiteX512" fmla="*/ 8650 w 10000"/>
                <a:gd name="connsiteY512" fmla="*/ 5316 h 10000"/>
                <a:gd name="connsiteX513" fmla="*/ 8639 w 10000"/>
                <a:gd name="connsiteY513" fmla="*/ 5401 h 10000"/>
                <a:gd name="connsiteX514" fmla="*/ 8673 w 10000"/>
                <a:gd name="connsiteY514" fmla="*/ 5444 h 10000"/>
                <a:gd name="connsiteX515" fmla="*/ 8633 w 10000"/>
                <a:gd name="connsiteY515" fmla="*/ 5486 h 10000"/>
                <a:gd name="connsiteX516" fmla="*/ 8622 w 10000"/>
                <a:gd name="connsiteY516" fmla="*/ 5642 h 10000"/>
                <a:gd name="connsiteX517" fmla="*/ 8600 w 10000"/>
                <a:gd name="connsiteY517" fmla="*/ 5649 h 10000"/>
                <a:gd name="connsiteX518" fmla="*/ 8628 w 10000"/>
                <a:gd name="connsiteY518" fmla="*/ 5720 h 10000"/>
                <a:gd name="connsiteX519" fmla="*/ 8633 w 10000"/>
                <a:gd name="connsiteY519" fmla="*/ 5841 h 10000"/>
                <a:gd name="connsiteX520" fmla="*/ 8661 w 10000"/>
                <a:gd name="connsiteY520" fmla="*/ 5869 h 10000"/>
                <a:gd name="connsiteX521" fmla="*/ 8667 w 10000"/>
                <a:gd name="connsiteY521" fmla="*/ 5905 h 10000"/>
                <a:gd name="connsiteX522" fmla="*/ 8690 w 10000"/>
                <a:gd name="connsiteY522" fmla="*/ 5912 h 10000"/>
                <a:gd name="connsiteX523" fmla="*/ 8695 w 10000"/>
                <a:gd name="connsiteY523" fmla="*/ 5983 h 10000"/>
                <a:gd name="connsiteX524" fmla="*/ 8684 w 10000"/>
                <a:gd name="connsiteY524" fmla="*/ 6033 h 10000"/>
                <a:gd name="connsiteX525" fmla="*/ 8740 w 10000"/>
                <a:gd name="connsiteY525" fmla="*/ 6061 h 10000"/>
                <a:gd name="connsiteX526" fmla="*/ 8825 w 10000"/>
                <a:gd name="connsiteY526" fmla="*/ 6004 h 10000"/>
                <a:gd name="connsiteX527" fmla="*/ 8948 w 10000"/>
                <a:gd name="connsiteY527" fmla="*/ 5891 h 10000"/>
                <a:gd name="connsiteX528" fmla="*/ 8982 w 10000"/>
                <a:gd name="connsiteY528" fmla="*/ 5891 h 10000"/>
                <a:gd name="connsiteX529" fmla="*/ 8982 w 10000"/>
                <a:gd name="connsiteY529" fmla="*/ 5976 h 10000"/>
                <a:gd name="connsiteX530" fmla="*/ 9004 w 10000"/>
                <a:gd name="connsiteY530" fmla="*/ 5990 h 10000"/>
                <a:gd name="connsiteX531" fmla="*/ 9044 w 10000"/>
                <a:gd name="connsiteY531" fmla="*/ 6089 h 10000"/>
                <a:gd name="connsiteX532" fmla="*/ 9072 w 10000"/>
                <a:gd name="connsiteY532" fmla="*/ 6097 h 10000"/>
                <a:gd name="connsiteX533" fmla="*/ 9055 w 10000"/>
                <a:gd name="connsiteY533" fmla="*/ 6153 h 10000"/>
                <a:gd name="connsiteX534" fmla="*/ 9100 w 10000"/>
                <a:gd name="connsiteY534" fmla="*/ 6281 h 10000"/>
                <a:gd name="connsiteX535" fmla="*/ 9100 w 10000"/>
                <a:gd name="connsiteY535" fmla="*/ 6345 h 10000"/>
                <a:gd name="connsiteX536" fmla="*/ 9123 w 10000"/>
                <a:gd name="connsiteY536" fmla="*/ 6416 h 10000"/>
                <a:gd name="connsiteX537" fmla="*/ 9089 w 10000"/>
                <a:gd name="connsiteY537" fmla="*/ 6473 h 10000"/>
                <a:gd name="connsiteX538" fmla="*/ 9049 w 10000"/>
                <a:gd name="connsiteY538" fmla="*/ 6466 h 10000"/>
                <a:gd name="connsiteX539" fmla="*/ 9049 w 10000"/>
                <a:gd name="connsiteY539" fmla="*/ 6501 h 10000"/>
                <a:gd name="connsiteX540" fmla="*/ 9089 w 10000"/>
                <a:gd name="connsiteY540" fmla="*/ 6544 h 10000"/>
                <a:gd name="connsiteX541" fmla="*/ 9106 w 10000"/>
                <a:gd name="connsiteY541" fmla="*/ 6515 h 10000"/>
                <a:gd name="connsiteX542" fmla="*/ 9139 w 10000"/>
                <a:gd name="connsiteY542" fmla="*/ 6579 h 10000"/>
                <a:gd name="connsiteX543" fmla="*/ 9179 w 10000"/>
                <a:gd name="connsiteY543" fmla="*/ 6579 h 10000"/>
                <a:gd name="connsiteX544" fmla="*/ 9156 w 10000"/>
                <a:gd name="connsiteY544" fmla="*/ 6757 h 10000"/>
                <a:gd name="connsiteX545" fmla="*/ 9139 w 10000"/>
                <a:gd name="connsiteY545" fmla="*/ 6792 h 10000"/>
                <a:gd name="connsiteX546" fmla="*/ 9089 w 10000"/>
                <a:gd name="connsiteY546" fmla="*/ 6778 h 10000"/>
                <a:gd name="connsiteX547" fmla="*/ 9027 w 10000"/>
                <a:gd name="connsiteY547" fmla="*/ 6799 h 10000"/>
                <a:gd name="connsiteX548" fmla="*/ 9004 w 10000"/>
                <a:gd name="connsiteY548" fmla="*/ 6842 h 10000"/>
                <a:gd name="connsiteX549" fmla="*/ 8999 w 10000"/>
                <a:gd name="connsiteY549" fmla="*/ 6884 h 10000"/>
                <a:gd name="connsiteX550" fmla="*/ 8960 w 10000"/>
                <a:gd name="connsiteY550" fmla="*/ 6934 h 10000"/>
                <a:gd name="connsiteX551" fmla="*/ 8898 w 10000"/>
                <a:gd name="connsiteY551" fmla="*/ 6941 h 10000"/>
                <a:gd name="connsiteX552" fmla="*/ 8886 w 10000"/>
                <a:gd name="connsiteY552" fmla="*/ 6962 h 10000"/>
                <a:gd name="connsiteX553" fmla="*/ 8847 w 10000"/>
                <a:gd name="connsiteY553" fmla="*/ 6927 h 10000"/>
                <a:gd name="connsiteX554" fmla="*/ 8808 w 10000"/>
                <a:gd name="connsiteY554" fmla="*/ 6934 h 10000"/>
                <a:gd name="connsiteX555" fmla="*/ 8785 w 10000"/>
                <a:gd name="connsiteY555" fmla="*/ 6906 h 10000"/>
                <a:gd name="connsiteX556" fmla="*/ 8735 w 10000"/>
                <a:gd name="connsiteY556" fmla="*/ 6891 h 10000"/>
                <a:gd name="connsiteX557" fmla="*/ 8746 w 10000"/>
                <a:gd name="connsiteY557" fmla="*/ 6941 h 10000"/>
                <a:gd name="connsiteX558" fmla="*/ 8723 w 10000"/>
                <a:gd name="connsiteY558" fmla="*/ 6991 h 10000"/>
                <a:gd name="connsiteX559" fmla="*/ 8639 w 10000"/>
                <a:gd name="connsiteY559" fmla="*/ 6984 h 10000"/>
                <a:gd name="connsiteX560" fmla="*/ 8611 w 10000"/>
                <a:gd name="connsiteY560" fmla="*/ 6962 h 10000"/>
                <a:gd name="connsiteX561" fmla="*/ 8566 w 10000"/>
                <a:gd name="connsiteY561" fmla="*/ 6984 h 10000"/>
                <a:gd name="connsiteX562" fmla="*/ 8560 w 10000"/>
                <a:gd name="connsiteY562" fmla="*/ 7055 h 10000"/>
                <a:gd name="connsiteX563" fmla="*/ 8476 w 10000"/>
                <a:gd name="connsiteY563" fmla="*/ 7133 h 10000"/>
                <a:gd name="connsiteX564" fmla="*/ 8448 w 10000"/>
                <a:gd name="connsiteY564" fmla="*/ 7090 h 10000"/>
                <a:gd name="connsiteX565" fmla="*/ 8386 w 10000"/>
                <a:gd name="connsiteY565" fmla="*/ 7111 h 10000"/>
                <a:gd name="connsiteX566" fmla="*/ 8346 w 10000"/>
                <a:gd name="connsiteY566" fmla="*/ 7133 h 10000"/>
                <a:gd name="connsiteX567" fmla="*/ 8341 w 10000"/>
                <a:gd name="connsiteY567" fmla="*/ 7168 h 10000"/>
                <a:gd name="connsiteX568" fmla="*/ 8256 w 10000"/>
                <a:gd name="connsiteY568" fmla="*/ 7246 h 10000"/>
                <a:gd name="connsiteX569" fmla="*/ 8206 w 10000"/>
                <a:gd name="connsiteY569" fmla="*/ 7232 h 10000"/>
                <a:gd name="connsiteX570" fmla="*/ 8155 w 10000"/>
                <a:gd name="connsiteY570" fmla="*/ 7260 h 10000"/>
                <a:gd name="connsiteX571" fmla="*/ 8116 w 10000"/>
                <a:gd name="connsiteY571" fmla="*/ 7303 h 10000"/>
                <a:gd name="connsiteX572" fmla="*/ 8060 w 10000"/>
                <a:gd name="connsiteY572" fmla="*/ 7331 h 10000"/>
                <a:gd name="connsiteX573" fmla="*/ 8065 w 10000"/>
                <a:gd name="connsiteY573" fmla="*/ 7374 h 10000"/>
                <a:gd name="connsiteX574" fmla="*/ 8015 w 10000"/>
                <a:gd name="connsiteY574" fmla="*/ 7402 h 10000"/>
                <a:gd name="connsiteX575" fmla="*/ 7942 w 10000"/>
                <a:gd name="connsiteY575" fmla="*/ 7523 h 10000"/>
                <a:gd name="connsiteX576" fmla="*/ 7930 w 10000"/>
                <a:gd name="connsiteY576" fmla="*/ 7573 h 10000"/>
                <a:gd name="connsiteX577" fmla="*/ 7908 w 10000"/>
                <a:gd name="connsiteY577" fmla="*/ 7559 h 10000"/>
                <a:gd name="connsiteX578" fmla="*/ 7919 w 10000"/>
                <a:gd name="connsiteY578" fmla="*/ 7523 h 10000"/>
                <a:gd name="connsiteX579" fmla="*/ 7846 w 10000"/>
                <a:gd name="connsiteY579" fmla="*/ 7339 h 10000"/>
                <a:gd name="connsiteX580" fmla="*/ 7846 w 10000"/>
                <a:gd name="connsiteY580" fmla="*/ 7268 h 10000"/>
                <a:gd name="connsiteX581" fmla="*/ 7812 w 10000"/>
                <a:gd name="connsiteY581" fmla="*/ 7268 h 10000"/>
                <a:gd name="connsiteX582" fmla="*/ 7711 w 10000"/>
                <a:gd name="connsiteY582" fmla="*/ 7197 h 10000"/>
                <a:gd name="connsiteX583" fmla="*/ 7649 w 10000"/>
                <a:gd name="connsiteY583" fmla="*/ 7232 h 10000"/>
                <a:gd name="connsiteX584" fmla="*/ 7632 w 10000"/>
                <a:gd name="connsiteY584" fmla="*/ 7275 h 10000"/>
                <a:gd name="connsiteX585" fmla="*/ 7677 w 10000"/>
                <a:gd name="connsiteY585" fmla="*/ 7324 h 10000"/>
                <a:gd name="connsiteX586" fmla="*/ 7688 w 10000"/>
                <a:gd name="connsiteY586" fmla="*/ 7367 h 10000"/>
                <a:gd name="connsiteX587" fmla="*/ 7660 w 10000"/>
                <a:gd name="connsiteY587" fmla="*/ 7410 h 10000"/>
                <a:gd name="connsiteX588" fmla="*/ 7666 w 10000"/>
                <a:gd name="connsiteY588" fmla="*/ 7445 h 10000"/>
                <a:gd name="connsiteX589" fmla="*/ 7655 w 10000"/>
                <a:gd name="connsiteY589" fmla="*/ 7516 h 10000"/>
                <a:gd name="connsiteX590" fmla="*/ 7660 w 10000"/>
                <a:gd name="connsiteY590" fmla="*/ 7587 h 10000"/>
                <a:gd name="connsiteX591" fmla="*/ 7694 w 10000"/>
                <a:gd name="connsiteY591" fmla="*/ 7700 h 10000"/>
                <a:gd name="connsiteX592" fmla="*/ 7660 w 10000"/>
                <a:gd name="connsiteY592" fmla="*/ 7743 h 10000"/>
                <a:gd name="connsiteX593" fmla="*/ 7666 w 10000"/>
                <a:gd name="connsiteY593" fmla="*/ 7779 h 10000"/>
                <a:gd name="connsiteX594" fmla="*/ 7638 w 10000"/>
                <a:gd name="connsiteY594" fmla="*/ 7793 h 10000"/>
                <a:gd name="connsiteX595" fmla="*/ 7621 w 10000"/>
                <a:gd name="connsiteY595" fmla="*/ 7814 h 10000"/>
                <a:gd name="connsiteX596" fmla="*/ 7514 w 10000"/>
                <a:gd name="connsiteY596" fmla="*/ 7800 h 10000"/>
                <a:gd name="connsiteX597" fmla="*/ 7497 w 10000"/>
                <a:gd name="connsiteY597" fmla="*/ 7757 h 10000"/>
                <a:gd name="connsiteX598" fmla="*/ 7463 w 10000"/>
                <a:gd name="connsiteY598" fmla="*/ 7786 h 10000"/>
                <a:gd name="connsiteX599" fmla="*/ 7390 w 10000"/>
                <a:gd name="connsiteY599" fmla="*/ 7771 h 10000"/>
                <a:gd name="connsiteX600" fmla="*/ 7340 w 10000"/>
                <a:gd name="connsiteY600" fmla="*/ 7793 h 10000"/>
                <a:gd name="connsiteX601" fmla="*/ 7312 w 10000"/>
                <a:gd name="connsiteY601" fmla="*/ 7644 h 10000"/>
                <a:gd name="connsiteX602" fmla="*/ 7283 w 10000"/>
                <a:gd name="connsiteY602" fmla="*/ 7637 h 10000"/>
                <a:gd name="connsiteX603" fmla="*/ 7250 w 10000"/>
                <a:gd name="connsiteY603" fmla="*/ 7544 h 10000"/>
                <a:gd name="connsiteX604" fmla="*/ 7267 w 10000"/>
                <a:gd name="connsiteY604" fmla="*/ 7502 h 10000"/>
                <a:gd name="connsiteX605" fmla="*/ 7306 w 10000"/>
                <a:gd name="connsiteY605" fmla="*/ 7523 h 10000"/>
                <a:gd name="connsiteX606" fmla="*/ 7323 w 10000"/>
                <a:gd name="connsiteY606" fmla="*/ 7473 h 10000"/>
                <a:gd name="connsiteX607" fmla="*/ 7295 w 10000"/>
                <a:gd name="connsiteY607" fmla="*/ 7438 h 10000"/>
                <a:gd name="connsiteX608" fmla="*/ 7312 w 10000"/>
                <a:gd name="connsiteY608" fmla="*/ 7402 h 10000"/>
                <a:gd name="connsiteX609" fmla="*/ 7238 w 10000"/>
                <a:gd name="connsiteY609" fmla="*/ 7331 h 10000"/>
                <a:gd name="connsiteX610" fmla="*/ 7244 w 10000"/>
                <a:gd name="connsiteY610" fmla="*/ 7296 h 10000"/>
                <a:gd name="connsiteX611" fmla="*/ 7199 w 10000"/>
                <a:gd name="connsiteY611" fmla="*/ 7260 h 10000"/>
                <a:gd name="connsiteX612" fmla="*/ 7227 w 10000"/>
                <a:gd name="connsiteY612" fmla="*/ 7218 h 10000"/>
                <a:gd name="connsiteX613" fmla="*/ 7216 w 10000"/>
                <a:gd name="connsiteY613" fmla="*/ 7168 h 10000"/>
                <a:gd name="connsiteX614" fmla="*/ 7165 w 10000"/>
                <a:gd name="connsiteY614" fmla="*/ 7090 h 10000"/>
                <a:gd name="connsiteX615" fmla="*/ 7132 w 10000"/>
                <a:gd name="connsiteY615" fmla="*/ 7026 h 10000"/>
                <a:gd name="connsiteX616" fmla="*/ 7064 w 10000"/>
                <a:gd name="connsiteY616" fmla="*/ 7055 h 10000"/>
                <a:gd name="connsiteX617" fmla="*/ 7025 w 10000"/>
                <a:gd name="connsiteY617" fmla="*/ 7048 h 10000"/>
                <a:gd name="connsiteX618" fmla="*/ 7002 w 10000"/>
                <a:gd name="connsiteY618" fmla="*/ 7111 h 10000"/>
                <a:gd name="connsiteX619" fmla="*/ 6924 w 10000"/>
                <a:gd name="connsiteY619" fmla="*/ 7119 h 10000"/>
                <a:gd name="connsiteX620" fmla="*/ 6895 w 10000"/>
                <a:gd name="connsiteY620" fmla="*/ 7111 h 10000"/>
                <a:gd name="connsiteX621" fmla="*/ 6828 w 10000"/>
                <a:gd name="connsiteY621" fmla="*/ 7161 h 10000"/>
                <a:gd name="connsiteX622" fmla="*/ 6834 w 10000"/>
                <a:gd name="connsiteY622" fmla="*/ 7260 h 10000"/>
                <a:gd name="connsiteX623" fmla="*/ 6817 w 10000"/>
                <a:gd name="connsiteY623" fmla="*/ 7324 h 10000"/>
                <a:gd name="connsiteX624" fmla="*/ 6817 w 10000"/>
                <a:gd name="connsiteY624" fmla="*/ 7381 h 10000"/>
                <a:gd name="connsiteX625" fmla="*/ 6760 w 10000"/>
                <a:gd name="connsiteY625" fmla="*/ 7424 h 10000"/>
                <a:gd name="connsiteX626" fmla="*/ 6699 w 10000"/>
                <a:gd name="connsiteY626" fmla="*/ 7431 h 10000"/>
                <a:gd name="connsiteX627" fmla="*/ 6682 w 10000"/>
                <a:gd name="connsiteY627" fmla="*/ 7410 h 10000"/>
                <a:gd name="connsiteX628" fmla="*/ 6625 w 10000"/>
                <a:gd name="connsiteY628" fmla="*/ 7388 h 10000"/>
                <a:gd name="connsiteX629" fmla="*/ 6592 w 10000"/>
                <a:gd name="connsiteY629" fmla="*/ 7431 h 10000"/>
                <a:gd name="connsiteX630" fmla="*/ 6586 w 10000"/>
                <a:gd name="connsiteY630" fmla="*/ 7473 h 10000"/>
                <a:gd name="connsiteX631" fmla="*/ 6552 w 10000"/>
                <a:gd name="connsiteY631" fmla="*/ 7480 h 10000"/>
                <a:gd name="connsiteX632" fmla="*/ 6547 w 10000"/>
                <a:gd name="connsiteY632" fmla="*/ 7523 h 10000"/>
                <a:gd name="connsiteX633" fmla="*/ 6519 w 10000"/>
                <a:gd name="connsiteY633" fmla="*/ 7523 h 10000"/>
                <a:gd name="connsiteX634" fmla="*/ 6485 w 10000"/>
                <a:gd name="connsiteY634" fmla="*/ 7424 h 10000"/>
                <a:gd name="connsiteX635" fmla="*/ 6406 w 10000"/>
                <a:gd name="connsiteY635" fmla="*/ 7473 h 10000"/>
                <a:gd name="connsiteX636" fmla="*/ 6316 w 10000"/>
                <a:gd name="connsiteY636" fmla="*/ 7551 h 10000"/>
                <a:gd name="connsiteX637" fmla="*/ 6282 w 10000"/>
                <a:gd name="connsiteY637" fmla="*/ 7566 h 10000"/>
                <a:gd name="connsiteX638" fmla="*/ 6294 w 10000"/>
                <a:gd name="connsiteY638" fmla="*/ 7615 h 10000"/>
                <a:gd name="connsiteX639" fmla="*/ 6243 w 10000"/>
                <a:gd name="connsiteY639" fmla="*/ 7637 h 10000"/>
                <a:gd name="connsiteX640" fmla="*/ 6209 w 10000"/>
                <a:gd name="connsiteY640" fmla="*/ 7608 h 10000"/>
                <a:gd name="connsiteX641" fmla="*/ 6136 w 10000"/>
                <a:gd name="connsiteY641" fmla="*/ 7622 h 10000"/>
                <a:gd name="connsiteX642" fmla="*/ 6136 w 10000"/>
                <a:gd name="connsiteY642" fmla="*/ 7530 h 10000"/>
                <a:gd name="connsiteX643" fmla="*/ 6147 w 10000"/>
                <a:gd name="connsiteY643" fmla="*/ 7495 h 10000"/>
                <a:gd name="connsiteX644" fmla="*/ 6136 w 10000"/>
                <a:gd name="connsiteY644" fmla="*/ 7395 h 10000"/>
                <a:gd name="connsiteX645" fmla="*/ 6091 w 10000"/>
                <a:gd name="connsiteY645" fmla="*/ 7324 h 10000"/>
                <a:gd name="connsiteX646" fmla="*/ 6018 w 10000"/>
                <a:gd name="connsiteY646" fmla="*/ 7317 h 10000"/>
                <a:gd name="connsiteX647" fmla="*/ 5990 w 10000"/>
                <a:gd name="connsiteY647" fmla="*/ 7360 h 10000"/>
                <a:gd name="connsiteX648" fmla="*/ 5996 w 10000"/>
                <a:gd name="connsiteY648" fmla="*/ 7410 h 10000"/>
                <a:gd name="connsiteX649" fmla="*/ 6208 w 10000"/>
                <a:gd name="connsiteY649" fmla="*/ 7826 h 10000"/>
                <a:gd name="connsiteX650" fmla="*/ 5894 w 10000"/>
                <a:gd name="connsiteY650" fmla="*/ 7509 h 10000"/>
                <a:gd name="connsiteX651" fmla="*/ 5911 w 10000"/>
                <a:gd name="connsiteY651" fmla="*/ 7679 h 10000"/>
                <a:gd name="connsiteX652" fmla="*/ 5832 w 10000"/>
                <a:gd name="connsiteY652" fmla="*/ 7672 h 10000"/>
                <a:gd name="connsiteX653" fmla="*/ 5776 w 10000"/>
                <a:gd name="connsiteY653" fmla="*/ 7722 h 10000"/>
                <a:gd name="connsiteX654" fmla="*/ 6041 w 10000"/>
                <a:gd name="connsiteY654" fmla="*/ 8056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78 w 10000"/>
                <a:gd name="connsiteY243" fmla="*/ 6089 h 10000"/>
                <a:gd name="connsiteX244" fmla="*/ 4961 w 10000"/>
                <a:gd name="connsiteY244" fmla="*/ 6018 h 10000"/>
                <a:gd name="connsiteX245" fmla="*/ 4927 w 10000"/>
                <a:gd name="connsiteY245" fmla="*/ 5983 h 10000"/>
                <a:gd name="connsiteX246" fmla="*/ 4949 w 10000"/>
                <a:gd name="connsiteY246" fmla="*/ 5898 h 10000"/>
                <a:gd name="connsiteX247" fmla="*/ 4983 w 10000"/>
                <a:gd name="connsiteY247" fmla="*/ 5848 h 10000"/>
                <a:gd name="connsiteX248" fmla="*/ 4978 w 10000"/>
                <a:gd name="connsiteY248" fmla="*/ 5806 h 10000"/>
                <a:gd name="connsiteX249" fmla="*/ 5000 w 10000"/>
                <a:gd name="connsiteY249" fmla="*/ 5720 h 10000"/>
                <a:gd name="connsiteX250" fmla="*/ 5051 w 10000"/>
                <a:gd name="connsiteY250" fmla="*/ 5607 h 10000"/>
                <a:gd name="connsiteX251" fmla="*/ 5135 w 10000"/>
                <a:gd name="connsiteY251" fmla="*/ 5529 h 10000"/>
                <a:gd name="connsiteX252" fmla="*/ 5169 w 10000"/>
                <a:gd name="connsiteY252" fmla="*/ 5543 h 10000"/>
                <a:gd name="connsiteX253" fmla="*/ 5281 w 10000"/>
                <a:gd name="connsiteY253" fmla="*/ 5543 h 10000"/>
                <a:gd name="connsiteX254" fmla="*/ 5337 w 10000"/>
                <a:gd name="connsiteY254" fmla="*/ 5628 h 10000"/>
                <a:gd name="connsiteX255" fmla="*/ 6504 w 10000"/>
                <a:gd name="connsiteY255" fmla="*/ 7627 h 10000"/>
                <a:gd name="connsiteX256" fmla="*/ 5523 w 10000"/>
                <a:gd name="connsiteY256" fmla="*/ 5713 h 10000"/>
                <a:gd name="connsiteX257" fmla="*/ 5652 w 10000"/>
                <a:gd name="connsiteY257" fmla="*/ 5720 h 10000"/>
                <a:gd name="connsiteX258" fmla="*/ 5697 w 10000"/>
                <a:gd name="connsiteY258" fmla="*/ 5742 h 10000"/>
                <a:gd name="connsiteX259" fmla="*/ 5793 w 10000"/>
                <a:gd name="connsiteY259" fmla="*/ 5635 h 10000"/>
                <a:gd name="connsiteX260" fmla="*/ 5844 w 10000"/>
                <a:gd name="connsiteY260" fmla="*/ 5628 h 10000"/>
                <a:gd name="connsiteX261" fmla="*/ 5889 w 10000"/>
                <a:gd name="connsiteY261" fmla="*/ 5564 h 10000"/>
                <a:gd name="connsiteX262" fmla="*/ 5945 w 10000"/>
                <a:gd name="connsiteY262" fmla="*/ 5515 h 10000"/>
                <a:gd name="connsiteX263" fmla="*/ 6001 w 10000"/>
                <a:gd name="connsiteY263" fmla="*/ 5408 h 10000"/>
                <a:gd name="connsiteX264" fmla="*/ 6012 w 10000"/>
                <a:gd name="connsiteY264" fmla="*/ 5344 h 10000"/>
                <a:gd name="connsiteX265" fmla="*/ 6080 w 10000"/>
                <a:gd name="connsiteY265" fmla="*/ 5316 h 10000"/>
                <a:gd name="connsiteX266" fmla="*/ 6159 w 10000"/>
                <a:gd name="connsiteY266" fmla="*/ 5351 h 10000"/>
                <a:gd name="connsiteX267" fmla="*/ 6226 w 10000"/>
                <a:gd name="connsiteY267" fmla="*/ 5337 h 10000"/>
                <a:gd name="connsiteX268" fmla="*/ 6294 w 10000"/>
                <a:gd name="connsiteY268" fmla="*/ 5344 h 10000"/>
                <a:gd name="connsiteX269" fmla="*/ 6412 w 10000"/>
                <a:gd name="connsiteY269" fmla="*/ 5302 h 10000"/>
                <a:gd name="connsiteX270" fmla="*/ 6490 w 10000"/>
                <a:gd name="connsiteY270" fmla="*/ 5195 h 10000"/>
                <a:gd name="connsiteX271" fmla="*/ 6524 w 10000"/>
                <a:gd name="connsiteY271" fmla="*/ 5160 h 10000"/>
                <a:gd name="connsiteX272" fmla="*/ 6575 w 10000"/>
                <a:gd name="connsiteY272" fmla="*/ 5160 h 10000"/>
                <a:gd name="connsiteX273" fmla="*/ 6614 w 10000"/>
                <a:gd name="connsiteY273" fmla="*/ 5103 h 10000"/>
                <a:gd name="connsiteX274" fmla="*/ 6597 w 10000"/>
                <a:gd name="connsiteY274" fmla="*/ 5039 h 10000"/>
                <a:gd name="connsiteX275" fmla="*/ 6609 w 10000"/>
                <a:gd name="connsiteY275" fmla="*/ 4982 h 10000"/>
                <a:gd name="connsiteX276" fmla="*/ 6659 w 10000"/>
                <a:gd name="connsiteY276" fmla="*/ 4876 h 10000"/>
                <a:gd name="connsiteX277" fmla="*/ 6715 w 10000"/>
                <a:gd name="connsiteY277" fmla="*/ 4776 h 10000"/>
                <a:gd name="connsiteX278" fmla="*/ 6772 w 10000"/>
                <a:gd name="connsiteY278" fmla="*/ 4755 h 10000"/>
                <a:gd name="connsiteX279" fmla="*/ 6800 w 10000"/>
                <a:gd name="connsiteY279" fmla="*/ 4720 h 10000"/>
                <a:gd name="connsiteX280" fmla="*/ 6895 w 10000"/>
                <a:gd name="connsiteY280" fmla="*/ 4734 h 10000"/>
                <a:gd name="connsiteX281" fmla="*/ 6991 w 10000"/>
                <a:gd name="connsiteY281" fmla="*/ 4734 h 10000"/>
                <a:gd name="connsiteX282" fmla="*/ 6997 w 10000"/>
                <a:gd name="connsiteY282" fmla="*/ 4670 h 10000"/>
                <a:gd name="connsiteX283" fmla="*/ 7013 w 10000"/>
                <a:gd name="connsiteY283" fmla="*/ 4627 h 10000"/>
                <a:gd name="connsiteX284" fmla="*/ 7008 w 10000"/>
                <a:gd name="connsiteY284" fmla="*/ 4599 h 10000"/>
                <a:gd name="connsiteX285" fmla="*/ 7064 w 10000"/>
                <a:gd name="connsiteY285" fmla="*/ 4578 h 10000"/>
                <a:gd name="connsiteX286" fmla="*/ 7103 w 10000"/>
                <a:gd name="connsiteY286" fmla="*/ 4634 h 10000"/>
                <a:gd name="connsiteX287" fmla="*/ 7160 w 10000"/>
                <a:gd name="connsiteY287" fmla="*/ 4613 h 10000"/>
                <a:gd name="connsiteX288" fmla="*/ 7177 w 10000"/>
                <a:gd name="connsiteY288" fmla="*/ 4578 h 10000"/>
                <a:gd name="connsiteX289" fmla="*/ 7222 w 10000"/>
                <a:gd name="connsiteY289" fmla="*/ 4564 h 10000"/>
                <a:gd name="connsiteX290" fmla="*/ 7317 w 10000"/>
                <a:gd name="connsiteY290" fmla="*/ 4493 h 10000"/>
                <a:gd name="connsiteX291" fmla="*/ 7407 w 10000"/>
                <a:gd name="connsiteY291" fmla="*/ 4521 h 10000"/>
                <a:gd name="connsiteX292" fmla="*/ 7430 w 10000"/>
                <a:gd name="connsiteY292" fmla="*/ 4507 h 10000"/>
                <a:gd name="connsiteX293" fmla="*/ 7480 w 10000"/>
                <a:gd name="connsiteY293" fmla="*/ 4528 h 10000"/>
                <a:gd name="connsiteX294" fmla="*/ 7503 w 10000"/>
                <a:gd name="connsiteY294" fmla="*/ 4471 h 10000"/>
                <a:gd name="connsiteX295" fmla="*/ 7525 w 10000"/>
                <a:gd name="connsiteY295" fmla="*/ 4500 h 10000"/>
                <a:gd name="connsiteX296" fmla="*/ 7559 w 10000"/>
                <a:gd name="connsiteY296" fmla="*/ 4493 h 10000"/>
                <a:gd name="connsiteX297" fmla="*/ 7598 w 10000"/>
                <a:gd name="connsiteY297" fmla="*/ 4556 h 10000"/>
                <a:gd name="connsiteX298" fmla="*/ 7643 w 10000"/>
                <a:gd name="connsiteY298" fmla="*/ 4549 h 10000"/>
                <a:gd name="connsiteX299" fmla="*/ 7683 w 10000"/>
                <a:gd name="connsiteY299" fmla="*/ 4578 h 10000"/>
                <a:gd name="connsiteX300" fmla="*/ 7700 w 10000"/>
                <a:gd name="connsiteY300" fmla="*/ 4556 h 10000"/>
                <a:gd name="connsiteX301" fmla="*/ 7778 w 10000"/>
                <a:gd name="connsiteY301" fmla="*/ 4564 h 10000"/>
                <a:gd name="connsiteX302" fmla="*/ 7790 w 10000"/>
                <a:gd name="connsiteY302" fmla="*/ 4585 h 10000"/>
                <a:gd name="connsiteX303" fmla="*/ 7874 w 10000"/>
                <a:gd name="connsiteY303" fmla="*/ 4514 h 10000"/>
                <a:gd name="connsiteX304" fmla="*/ 7874 w 10000"/>
                <a:gd name="connsiteY304" fmla="*/ 4393 h 10000"/>
                <a:gd name="connsiteX305" fmla="*/ 7852 w 10000"/>
                <a:gd name="connsiteY305" fmla="*/ 4379 h 10000"/>
                <a:gd name="connsiteX306" fmla="*/ 7835 w 10000"/>
                <a:gd name="connsiteY306" fmla="*/ 4294 h 10000"/>
                <a:gd name="connsiteX307" fmla="*/ 7801 w 10000"/>
                <a:gd name="connsiteY307" fmla="*/ 4209 h 10000"/>
                <a:gd name="connsiteX308" fmla="*/ 7750 w 10000"/>
                <a:gd name="connsiteY308" fmla="*/ 4173 h 10000"/>
                <a:gd name="connsiteX309" fmla="*/ 7745 w 10000"/>
                <a:gd name="connsiteY309" fmla="*/ 4131 h 10000"/>
                <a:gd name="connsiteX310" fmla="*/ 7672 w 10000"/>
                <a:gd name="connsiteY310" fmla="*/ 4053 h 10000"/>
                <a:gd name="connsiteX311" fmla="*/ 7677 w 10000"/>
                <a:gd name="connsiteY311" fmla="*/ 4024 h 10000"/>
                <a:gd name="connsiteX312" fmla="*/ 7604 w 10000"/>
                <a:gd name="connsiteY312" fmla="*/ 3982 h 10000"/>
                <a:gd name="connsiteX313" fmla="*/ 7598 w 10000"/>
                <a:gd name="connsiteY313" fmla="*/ 3903 h 10000"/>
                <a:gd name="connsiteX314" fmla="*/ 7475 w 10000"/>
                <a:gd name="connsiteY314" fmla="*/ 3833 h 10000"/>
                <a:gd name="connsiteX315" fmla="*/ 7407 w 10000"/>
                <a:gd name="connsiteY315" fmla="*/ 3683 h 10000"/>
                <a:gd name="connsiteX316" fmla="*/ 7306 w 10000"/>
                <a:gd name="connsiteY316" fmla="*/ 3676 h 10000"/>
                <a:gd name="connsiteX317" fmla="*/ 7272 w 10000"/>
                <a:gd name="connsiteY317" fmla="*/ 3648 h 10000"/>
                <a:gd name="connsiteX318" fmla="*/ 7222 w 10000"/>
                <a:gd name="connsiteY318" fmla="*/ 3669 h 10000"/>
                <a:gd name="connsiteX319" fmla="*/ 7143 w 10000"/>
                <a:gd name="connsiteY319" fmla="*/ 3669 h 10000"/>
                <a:gd name="connsiteX320" fmla="*/ 7030 w 10000"/>
                <a:gd name="connsiteY320" fmla="*/ 3840 h 10000"/>
                <a:gd name="connsiteX321" fmla="*/ 6991 w 10000"/>
                <a:gd name="connsiteY321" fmla="*/ 3918 h 10000"/>
                <a:gd name="connsiteX322" fmla="*/ 6890 w 10000"/>
                <a:gd name="connsiteY322" fmla="*/ 3797 h 10000"/>
                <a:gd name="connsiteX323" fmla="*/ 6817 w 10000"/>
                <a:gd name="connsiteY323" fmla="*/ 3747 h 10000"/>
                <a:gd name="connsiteX324" fmla="*/ 6744 w 10000"/>
                <a:gd name="connsiteY324" fmla="*/ 3754 h 10000"/>
                <a:gd name="connsiteX325" fmla="*/ 6670 w 10000"/>
                <a:gd name="connsiteY325" fmla="*/ 3790 h 10000"/>
                <a:gd name="connsiteX326" fmla="*/ 6609 w 10000"/>
                <a:gd name="connsiteY326" fmla="*/ 3762 h 10000"/>
                <a:gd name="connsiteX327" fmla="*/ 6552 w 10000"/>
                <a:gd name="connsiteY327" fmla="*/ 3804 h 10000"/>
                <a:gd name="connsiteX328" fmla="*/ 6496 w 10000"/>
                <a:gd name="connsiteY328" fmla="*/ 3889 h 10000"/>
                <a:gd name="connsiteX329" fmla="*/ 6367 w 10000"/>
                <a:gd name="connsiteY329" fmla="*/ 3733 h 10000"/>
                <a:gd name="connsiteX330" fmla="*/ 6350 w 10000"/>
                <a:gd name="connsiteY330" fmla="*/ 3577 h 10000"/>
                <a:gd name="connsiteX331" fmla="*/ 6451 w 10000"/>
                <a:gd name="connsiteY331" fmla="*/ 3513 h 10000"/>
                <a:gd name="connsiteX332" fmla="*/ 6445 w 10000"/>
                <a:gd name="connsiteY332" fmla="*/ 3343 h 10000"/>
                <a:gd name="connsiteX333" fmla="*/ 6541 w 10000"/>
                <a:gd name="connsiteY333" fmla="*/ 3144 h 10000"/>
                <a:gd name="connsiteX334" fmla="*/ 6530 w 10000"/>
                <a:gd name="connsiteY334" fmla="*/ 3109 h 10000"/>
                <a:gd name="connsiteX335" fmla="*/ 6760 w 10000"/>
                <a:gd name="connsiteY335" fmla="*/ 2456 h 10000"/>
                <a:gd name="connsiteX336" fmla="*/ 6884 w 10000"/>
                <a:gd name="connsiteY336" fmla="*/ 2555 h 10000"/>
                <a:gd name="connsiteX337" fmla="*/ 6957 w 10000"/>
                <a:gd name="connsiteY337" fmla="*/ 2598 h 10000"/>
                <a:gd name="connsiteX338" fmla="*/ 7030 w 10000"/>
                <a:gd name="connsiteY338" fmla="*/ 2598 h 10000"/>
                <a:gd name="connsiteX339" fmla="*/ 7143 w 10000"/>
                <a:gd name="connsiteY339" fmla="*/ 2676 h 10000"/>
                <a:gd name="connsiteX340" fmla="*/ 7160 w 10000"/>
                <a:gd name="connsiteY340" fmla="*/ 2626 h 10000"/>
                <a:gd name="connsiteX341" fmla="*/ 7233 w 10000"/>
                <a:gd name="connsiteY341" fmla="*/ 2612 h 10000"/>
                <a:gd name="connsiteX342" fmla="*/ 7295 w 10000"/>
                <a:gd name="connsiteY342" fmla="*/ 2527 h 10000"/>
                <a:gd name="connsiteX343" fmla="*/ 7373 w 10000"/>
                <a:gd name="connsiteY343" fmla="*/ 2463 h 10000"/>
                <a:gd name="connsiteX344" fmla="*/ 7407 w 10000"/>
                <a:gd name="connsiteY344" fmla="*/ 2399 h 10000"/>
                <a:gd name="connsiteX345" fmla="*/ 7525 w 10000"/>
                <a:gd name="connsiteY345" fmla="*/ 2356 h 10000"/>
                <a:gd name="connsiteX346" fmla="*/ 7587 w 10000"/>
                <a:gd name="connsiteY346" fmla="*/ 2363 h 10000"/>
                <a:gd name="connsiteX347" fmla="*/ 7638 w 10000"/>
                <a:gd name="connsiteY347" fmla="*/ 2300 h 10000"/>
                <a:gd name="connsiteX348" fmla="*/ 7677 w 10000"/>
                <a:gd name="connsiteY348" fmla="*/ 2214 h 10000"/>
                <a:gd name="connsiteX349" fmla="*/ 7660 w 10000"/>
                <a:gd name="connsiteY349" fmla="*/ 2200 h 10000"/>
                <a:gd name="connsiteX350" fmla="*/ 7677 w 10000"/>
                <a:gd name="connsiteY350" fmla="*/ 2108 h 10000"/>
                <a:gd name="connsiteX351" fmla="*/ 7610 w 10000"/>
                <a:gd name="connsiteY351" fmla="*/ 2108 h 10000"/>
                <a:gd name="connsiteX352" fmla="*/ 7643 w 10000"/>
                <a:gd name="connsiteY352" fmla="*/ 2030 h 10000"/>
                <a:gd name="connsiteX353" fmla="*/ 7649 w 10000"/>
                <a:gd name="connsiteY353" fmla="*/ 1938 h 10000"/>
                <a:gd name="connsiteX354" fmla="*/ 7677 w 10000"/>
                <a:gd name="connsiteY354" fmla="*/ 1916 h 10000"/>
                <a:gd name="connsiteX355" fmla="*/ 7728 w 10000"/>
                <a:gd name="connsiteY355" fmla="*/ 1824 h 10000"/>
                <a:gd name="connsiteX356" fmla="*/ 7722 w 10000"/>
                <a:gd name="connsiteY356" fmla="*/ 1753 h 10000"/>
                <a:gd name="connsiteX357" fmla="*/ 7762 w 10000"/>
                <a:gd name="connsiteY357" fmla="*/ 1675 h 10000"/>
                <a:gd name="connsiteX358" fmla="*/ 7807 w 10000"/>
                <a:gd name="connsiteY358" fmla="*/ 1625 h 10000"/>
                <a:gd name="connsiteX359" fmla="*/ 7823 w 10000"/>
                <a:gd name="connsiteY359" fmla="*/ 1540 h 10000"/>
                <a:gd name="connsiteX360" fmla="*/ 7818 w 10000"/>
                <a:gd name="connsiteY360" fmla="*/ 1512 h 10000"/>
                <a:gd name="connsiteX361" fmla="*/ 7857 w 10000"/>
                <a:gd name="connsiteY361" fmla="*/ 1455 h 10000"/>
                <a:gd name="connsiteX362" fmla="*/ 7913 w 10000"/>
                <a:gd name="connsiteY362" fmla="*/ 1285 h 10000"/>
                <a:gd name="connsiteX363" fmla="*/ 7930 w 10000"/>
                <a:gd name="connsiteY363" fmla="*/ 1185 h 10000"/>
                <a:gd name="connsiteX364" fmla="*/ 7958 w 10000"/>
                <a:gd name="connsiteY364" fmla="*/ 1192 h 10000"/>
                <a:gd name="connsiteX365" fmla="*/ 8037 w 10000"/>
                <a:gd name="connsiteY365" fmla="*/ 1079 h 10000"/>
                <a:gd name="connsiteX366" fmla="*/ 8127 w 10000"/>
                <a:gd name="connsiteY366" fmla="*/ 1015 h 10000"/>
                <a:gd name="connsiteX367" fmla="*/ 8138 w 10000"/>
                <a:gd name="connsiteY367" fmla="*/ 937 h 10000"/>
                <a:gd name="connsiteX368" fmla="*/ 8172 w 10000"/>
                <a:gd name="connsiteY368" fmla="*/ 852 h 10000"/>
                <a:gd name="connsiteX369" fmla="*/ 8161 w 10000"/>
                <a:gd name="connsiteY369" fmla="*/ 788 h 10000"/>
                <a:gd name="connsiteX370" fmla="*/ 8116 w 10000"/>
                <a:gd name="connsiteY370" fmla="*/ 731 h 10000"/>
                <a:gd name="connsiteX371" fmla="*/ 8138 w 10000"/>
                <a:gd name="connsiteY371" fmla="*/ 660 h 10000"/>
                <a:gd name="connsiteX372" fmla="*/ 8138 w 10000"/>
                <a:gd name="connsiteY372" fmla="*/ 575 h 10000"/>
                <a:gd name="connsiteX373" fmla="*/ 8054 w 10000"/>
                <a:gd name="connsiteY373" fmla="*/ 504 h 10000"/>
                <a:gd name="connsiteX374" fmla="*/ 7970 w 10000"/>
                <a:gd name="connsiteY374" fmla="*/ 546 h 10000"/>
                <a:gd name="connsiteX375" fmla="*/ 7930 w 10000"/>
                <a:gd name="connsiteY375" fmla="*/ 546 h 10000"/>
                <a:gd name="connsiteX376" fmla="*/ 7913 w 10000"/>
                <a:gd name="connsiteY376" fmla="*/ 497 h 10000"/>
                <a:gd name="connsiteX377" fmla="*/ 7913 w 10000"/>
                <a:gd name="connsiteY377" fmla="*/ 405 h 10000"/>
                <a:gd name="connsiteX378" fmla="*/ 8020 w 10000"/>
                <a:gd name="connsiteY378" fmla="*/ 312 h 10000"/>
                <a:gd name="connsiteX379" fmla="*/ 8054 w 10000"/>
                <a:gd name="connsiteY379" fmla="*/ 234 h 10000"/>
                <a:gd name="connsiteX380" fmla="*/ 8121 w 10000"/>
                <a:gd name="connsiteY380" fmla="*/ 170 h 10000"/>
                <a:gd name="connsiteX381" fmla="*/ 8183 w 10000"/>
                <a:gd name="connsiteY381" fmla="*/ 50 h 10000"/>
                <a:gd name="connsiteX382" fmla="*/ 8228 w 10000"/>
                <a:gd name="connsiteY382" fmla="*/ 28 h 10000"/>
                <a:gd name="connsiteX383" fmla="*/ 8290 w 10000"/>
                <a:gd name="connsiteY383" fmla="*/ 43 h 10000"/>
                <a:gd name="connsiteX384" fmla="*/ 8420 w 10000"/>
                <a:gd name="connsiteY384" fmla="*/ 0 h 10000"/>
                <a:gd name="connsiteX385" fmla="*/ 8481 w 10000"/>
                <a:gd name="connsiteY385" fmla="*/ 71 h 10000"/>
                <a:gd name="connsiteX386" fmla="*/ 8476 w 10000"/>
                <a:gd name="connsiteY386" fmla="*/ 121 h 10000"/>
                <a:gd name="connsiteX387" fmla="*/ 8504 w 10000"/>
                <a:gd name="connsiteY387" fmla="*/ 142 h 10000"/>
                <a:gd name="connsiteX388" fmla="*/ 8526 w 10000"/>
                <a:gd name="connsiteY388" fmla="*/ 192 h 10000"/>
                <a:gd name="connsiteX389" fmla="*/ 8493 w 10000"/>
                <a:gd name="connsiteY389" fmla="*/ 248 h 10000"/>
                <a:gd name="connsiteX390" fmla="*/ 8448 w 10000"/>
                <a:gd name="connsiteY390" fmla="*/ 376 h 10000"/>
                <a:gd name="connsiteX391" fmla="*/ 8375 w 10000"/>
                <a:gd name="connsiteY391" fmla="*/ 476 h 10000"/>
                <a:gd name="connsiteX392" fmla="*/ 8307 w 10000"/>
                <a:gd name="connsiteY392" fmla="*/ 532 h 10000"/>
                <a:gd name="connsiteX393" fmla="*/ 8358 w 10000"/>
                <a:gd name="connsiteY393" fmla="*/ 554 h 10000"/>
                <a:gd name="connsiteX394" fmla="*/ 8425 w 10000"/>
                <a:gd name="connsiteY394" fmla="*/ 639 h 10000"/>
                <a:gd name="connsiteX395" fmla="*/ 8470 w 10000"/>
                <a:gd name="connsiteY395" fmla="*/ 646 h 10000"/>
                <a:gd name="connsiteX396" fmla="*/ 8493 w 10000"/>
                <a:gd name="connsiteY396" fmla="*/ 738 h 10000"/>
                <a:gd name="connsiteX397" fmla="*/ 8538 w 10000"/>
                <a:gd name="connsiteY397" fmla="*/ 759 h 10000"/>
                <a:gd name="connsiteX398" fmla="*/ 8571 w 10000"/>
                <a:gd name="connsiteY398" fmla="*/ 752 h 10000"/>
                <a:gd name="connsiteX399" fmla="*/ 8639 w 10000"/>
                <a:gd name="connsiteY399" fmla="*/ 610 h 10000"/>
                <a:gd name="connsiteX400" fmla="*/ 8701 w 10000"/>
                <a:gd name="connsiteY400" fmla="*/ 625 h 10000"/>
                <a:gd name="connsiteX401" fmla="*/ 8712 w 10000"/>
                <a:gd name="connsiteY401" fmla="*/ 667 h 10000"/>
                <a:gd name="connsiteX402" fmla="*/ 8757 w 10000"/>
                <a:gd name="connsiteY402" fmla="*/ 717 h 10000"/>
                <a:gd name="connsiteX403" fmla="*/ 8757 w 10000"/>
                <a:gd name="connsiteY403" fmla="*/ 752 h 10000"/>
                <a:gd name="connsiteX404" fmla="*/ 8796 w 10000"/>
                <a:gd name="connsiteY404" fmla="*/ 774 h 10000"/>
                <a:gd name="connsiteX405" fmla="*/ 8853 w 10000"/>
                <a:gd name="connsiteY405" fmla="*/ 774 h 10000"/>
                <a:gd name="connsiteX406" fmla="*/ 8858 w 10000"/>
                <a:gd name="connsiteY406" fmla="*/ 837 h 10000"/>
                <a:gd name="connsiteX407" fmla="*/ 8808 w 10000"/>
                <a:gd name="connsiteY407" fmla="*/ 866 h 10000"/>
                <a:gd name="connsiteX408" fmla="*/ 8853 w 10000"/>
                <a:gd name="connsiteY408" fmla="*/ 1143 h 10000"/>
                <a:gd name="connsiteX409" fmla="*/ 8898 w 10000"/>
                <a:gd name="connsiteY409" fmla="*/ 1270 h 10000"/>
                <a:gd name="connsiteX410" fmla="*/ 8886 w 10000"/>
                <a:gd name="connsiteY410" fmla="*/ 1327 h 10000"/>
                <a:gd name="connsiteX411" fmla="*/ 8926 w 10000"/>
                <a:gd name="connsiteY411" fmla="*/ 1391 h 10000"/>
                <a:gd name="connsiteX412" fmla="*/ 8931 w 10000"/>
                <a:gd name="connsiteY412" fmla="*/ 1434 h 10000"/>
                <a:gd name="connsiteX413" fmla="*/ 9038 w 10000"/>
                <a:gd name="connsiteY413" fmla="*/ 1483 h 10000"/>
                <a:gd name="connsiteX414" fmla="*/ 9168 w 10000"/>
                <a:gd name="connsiteY414" fmla="*/ 1441 h 10000"/>
                <a:gd name="connsiteX415" fmla="*/ 9184 w 10000"/>
                <a:gd name="connsiteY415" fmla="*/ 1384 h 10000"/>
                <a:gd name="connsiteX416" fmla="*/ 9229 w 10000"/>
                <a:gd name="connsiteY416" fmla="*/ 1405 h 10000"/>
                <a:gd name="connsiteX417" fmla="*/ 9258 w 10000"/>
                <a:gd name="connsiteY417" fmla="*/ 1455 h 10000"/>
                <a:gd name="connsiteX418" fmla="*/ 9325 w 10000"/>
                <a:gd name="connsiteY418" fmla="*/ 1419 h 10000"/>
                <a:gd name="connsiteX419" fmla="*/ 9364 w 10000"/>
                <a:gd name="connsiteY419" fmla="*/ 1419 h 10000"/>
                <a:gd name="connsiteX420" fmla="*/ 9421 w 10000"/>
                <a:gd name="connsiteY420" fmla="*/ 1476 h 10000"/>
                <a:gd name="connsiteX421" fmla="*/ 9454 w 10000"/>
                <a:gd name="connsiteY421" fmla="*/ 1398 h 10000"/>
                <a:gd name="connsiteX422" fmla="*/ 9522 w 10000"/>
                <a:gd name="connsiteY422" fmla="*/ 1434 h 10000"/>
                <a:gd name="connsiteX423" fmla="*/ 9556 w 10000"/>
                <a:gd name="connsiteY423" fmla="*/ 1391 h 10000"/>
                <a:gd name="connsiteX424" fmla="*/ 9584 w 10000"/>
                <a:gd name="connsiteY424" fmla="*/ 1398 h 10000"/>
                <a:gd name="connsiteX425" fmla="*/ 9612 w 10000"/>
                <a:gd name="connsiteY425" fmla="*/ 1356 h 10000"/>
                <a:gd name="connsiteX426" fmla="*/ 9606 w 10000"/>
                <a:gd name="connsiteY426" fmla="*/ 1313 h 10000"/>
                <a:gd name="connsiteX427" fmla="*/ 9646 w 10000"/>
                <a:gd name="connsiteY427" fmla="*/ 1292 h 10000"/>
                <a:gd name="connsiteX428" fmla="*/ 9674 w 10000"/>
                <a:gd name="connsiteY428" fmla="*/ 1221 h 10000"/>
                <a:gd name="connsiteX429" fmla="*/ 9753 w 10000"/>
                <a:gd name="connsiteY429" fmla="*/ 1228 h 10000"/>
                <a:gd name="connsiteX430" fmla="*/ 9871 w 10000"/>
                <a:gd name="connsiteY430" fmla="*/ 1434 h 10000"/>
                <a:gd name="connsiteX431" fmla="*/ 9893 w 10000"/>
                <a:gd name="connsiteY431" fmla="*/ 1505 h 10000"/>
                <a:gd name="connsiteX432" fmla="*/ 9972 w 10000"/>
                <a:gd name="connsiteY432" fmla="*/ 1597 h 10000"/>
                <a:gd name="connsiteX433" fmla="*/ 10000 w 10000"/>
                <a:gd name="connsiteY433" fmla="*/ 1682 h 10000"/>
                <a:gd name="connsiteX434" fmla="*/ 9938 w 10000"/>
                <a:gd name="connsiteY434" fmla="*/ 1796 h 10000"/>
                <a:gd name="connsiteX435" fmla="*/ 9893 w 10000"/>
                <a:gd name="connsiteY435" fmla="*/ 1838 h 10000"/>
                <a:gd name="connsiteX436" fmla="*/ 9916 w 10000"/>
                <a:gd name="connsiteY436" fmla="*/ 1959 h 10000"/>
                <a:gd name="connsiteX437" fmla="*/ 9848 w 10000"/>
                <a:gd name="connsiteY437" fmla="*/ 2051 h 10000"/>
                <a:gd name="connsiteX438" fmla="*/ 9809 w 10000"/>
                <a:gd name="connsiteY438" fmla="*/ 2072 h 10000"/>
                <a:gd name="connsiteX439" fmla="*/ 9809 w 10000"/>
                <a:gd name="connsiteY439" fmla="*/ 2136 h 10000"/>
                <a:gd name="connsiteX440" fmla="*/ 9758 w 10000"/>
                <a:gd name="connsiteY440" fmla="*/ 2257 h 10000"/>
                <a:gd name="connsiteX441" fmla="*/ 9724 w 10000"/>
                <a:gd name="connsiteY441" fmla="*/ 2264 h 10000"/>
                <a:gd name="connsiteX442" fmla="*/ 9730 w 10000"/>
                <a:gd name="connsiteY442" fmla="*/ 2349 h 10000"/>
                <a:gd name="connsiteX443" fmla="*/ 9702 w 10000"/>
                <a:gd name="connsiteY443" fmla="*/ 2413 h 10000"/>
                <a:gd name="connsiteX444" fmla="*/ 9708 w 10000"/>
                <a:gd name="connsiteY444" fmla="*/ 2697 h 10000"/>
                <a:gd name="connsiteX445" fmla="*/ 9724 w 10000"/>
                <a:gd name="connsiteY445" fmla="*/ 2718 h 10000"/>
                <a:gd name="connsiteX446" fmla="*/ 9719 w 10000"/>
                <a:gd name="connsiteY446" fmla="*/ 2811 h 10000"/>
                <a:gd name="connsiteX447" fmla="*/ 9708 w 10000"/>
                <a:gd name="connsiteY447" fmla="*/ 2896 h 10000"/>
                <a:gd name="connsiteX448" fmla="*/ 9668 w 10000"/>
                <a:gd name="connsiteY448" fmla="*/ 2938 h 10000"/>
                <a:gd name="connsiteX449" fmla="*/ 9595 w 10000"/>
                <a:gd name="connsiteY449" fmla="*/ 2903 h 10000"/>
                <a:gd name="connsiteX450" fmla="*/ 9561 w 10000"/>
                <a:gd name="connsiteY450" fmla="*/ 2952 h 10000"/>
                <a:gd name="connsiteX451" fmla="*/ 9567 w 10000"/>
                <a:gd name="connsiteY451" fmla="*/ 2995 h 10000"/>
                <a:gd name="connsiteX452" fmla="*/ 9544 w 10000"/>
                <a:gd name="connsiteY452" fmla="*/ 3080 h 10000"/>
                <a:gd name="connsiteX453" fmla="*/ 9505 w 10000"/>
                <a:gd name="connsiteY453" fmla="*/ 3137 h 10000"/>
                <a:gd name="connsiteX454" fmla="*/ 9494 w 10000"/>
                <a:gd name="connsiteY454" fmla="*/ 3236 h 10000"/>
                <a:gd name="connsiteX455" fmla="*/ 9466 w 10000"/>
                <a:gd name="connsiteY455" fmla="*/ 3322 h 10000"/>
                <a:gd name="connsiteX456" fmla="*/ 9471 w 10000"/>
                <a:gd name="connsiteY456" fmla="*/ 3378 h 10000"/>
                <a:gd name="connsiteX457" fmla="*/ 9460 w 10000"/>
                <a:gd name="connsiteY457" fmla="*/ 3435 h 10000"/>
                <a:gd name="connsiteX458" fmla="*/ 9483 w 10000"/>
                <a:gd name="connsiteY458" fmla="*/ 3485 h 10000"/>
                <a:gd name="connsiteX459" fmla="*/ 9449 w 10000"/>
                <a:gd name="connsiteY459" fmla="*/ 3563 h 10000"/>
                <a:gd name="connsiteX460" fmla="*/ 9393 w 10000"/>
                <a:gd name="connsiteY460" fmla="*/ 3442 h 10000"/>
                <a:gd name="connsiteX461" fmla="*/ 9393 w 10000"/>
                <a:gd name="connsiteY461" fmla="*/ 3350 h 10000"/>
                <a:gd name="connsiteX462" fmla="*/ 9376 w 10000"/>
                <a:gd name="connsiteY462" fmla="*/ 3336 h 10000"/>
                <a:gd name="connsiteX463" fmla="*/ 9308 w 10000"/>
                <a:gd name="connsiteY463" fmla="*/ 3400 h 10000"/>
                <a:gd name="connsiteX464" fmla="*/ 9201 w 10000"/>
                <a:gd name="connsiteY464" fmla="*/ 3549 h 10000"/>
                <a:gd name="connsiteX465" fmla="*/ 9139 w 10000"/>
                <a:gd name="connsiteY465" fmla="*/ 3655 h 10000"/>
                <a:gd name="connsiteX466" fmla="*/ 9044 w 10000"/>
                <a:gd name="connsiteY466" fmla="*/ 3712 h 10000"/>
                <a:gd name="connsiteX467" fmla="*/ 9010 w 10000"/>
                <a:gd name="connsiteY467" fmla="*/ 3797 h 10000"/>
                <a:gd name="connsiteX468" fmla="*/ 8982 w 10000"/>
                <a:gd name="connsiteY468" fmla="*/ 3825 h 10000"/>
                <a:gd name="connsiteX469" fmla="*/ 8875 w 10000"/>
                <a:gd name="connsiteY469" fmla="*/ 3903 h 10000"/>
                <a:gd name="connsiteX470" fmla="*/ 8785 w 10000"/>
                <a:gd name="connsiteY470" fmla="*/ 3996 h 10000"/>
                <a:gd name="connsiteX471" fmla="*/ 8763 w 10000"/>
                <a:gd name="connsiteY471" fmla="*/ 4067 h 10000"/>
                <a:gd name="connsiteX472" fmla="*/ 8729 w 10000"/>
                <a:gd name="connsiteY472" fmla="*/ 4102 h 10000"/>
                <a:gd name="connsiteX473" fmla="*/ 8774 w 10000"/>
                <a:gd name="connsiteY473" fmla="*/ 4194 h 10000"/>
                <a:gd name="connsiteX474" fmla="*/ 8819 w 10000"/>
                <a:gd name="connsiteY474" fmla="*/ 4265 h 10000"/>
                <a:gd name="connsiteX475" fmla="*/ 8881 w 10000"/>
                <a:gd name="connsiteY475" fmla="*/ 4294 h 10000"/>
                <a:gd name="connsiteX476" fmla="*/ 8858 w 10000"/>
                <a:gd name="connsiteY476" fmla="*/ 4344 h 10000"/>
                <a:gd name="connsiteX477" fmla="*/ 8903 w 10000"/>
                <a:gd name="connsiteY477" fmla="*/ 4358 h 10000"/>
                <a:gd name="connsiteX478" fmla="*/ 8903 w 10000"/>
                <a:gd name="connsiteY478" fmla="*/ 4443 h 10000"/>
                <a:gd name="connsiteX479" fmla="*/ 8937 w 10000"/>
                <a:gd name="connsiteY479" fmla="*/ 4507 h 10000"/>
                <a:gd name="connsiteX480" fmla="*/ 8993 w 10000"/>
                <a:gd name="connsiteY480" fmla="*/ 4493 h 10000"/>
                <a:gd name="connsiteX481" fmla="*/ 9016 w 10000"/>
                <a:gd name="connsiteY481" fmla="*/ 4422 h 10000"/>
                <a:gd name="connsiteX482" fmla="*/ 9061 w 10000"/>
                <a:gd name="connsiteY482" fmla="*/ 4414 h 10000"/>
                <a:gd name="connsiteX483" fmla="*/ 9066 w 10000"/>
                <a:gd name="connsiteY483" fmla="*/ 4358 h 10000"/>
                <a:gd name="connsiteX484" fmla="*/ 9123 w 10000"/>
                <a:gd name="connsiteY484" fmla="*/ 4358 h 10000"/>
                <a:gd name="connsiteX485" fmla="*/ 9100 w 10000"/>
                <a:gd name="connsiteY485" fmla="*/ 4429 h 10000"/>
                <a:gd name="connsiteX486" fmla="*/ 9156 w 10000"/>
                <a:gd name="connsiteY486" fmla="*/ 4464 h 10000"/>
                <a:gd name="connsiteX487" fmla="*/ 9145 w 10000"/>
                <a:gd name="connsiteY487" fmla="*/ 4528 h 10000"/>
                <a:gd name="connsiteX488" fmla="*/ 9061 w 10000"/>
                <a:gd name="connsiteY488" fmla="*/ 4535 h 10000"/>
                <a:gd name="connsiteX489" fmla="*/ 8999 w 10000"/>
                <a:gd name="connsiteY489" fmla="*/ 4578 h 10000"/>
                <a:gd name="connsiteX490" fmla="*/ 8943 w 10000"/>
                <a:gd name="connsiteY490" fmla="*/ 4599 h 10000"/>
                <a:gd name="connsiteX491" fmla="*/ 8943 w 10000"/>
                <a:gd name="connsiteY491" fmla="*/ 4698 h 10000"/>
                <a:gd name="connsiteX492" fmla="*/ 8999 w 10000"/>
                <a:gd name="connsiteY492" fmla="*/ 4805 h 10000"/>
                <a:gd name="connsiteX493" fmla="*/ 8954 w 10000"/>
                <a:gd name="connsiteY493" fmla="*/ 4904 h 10000"/>
                <a:gd name="connsiteX494" fmla="*/ 8864 w 10000"/>
                <a:gd name="connsiteY494" fmla="*/ 4918 h 10000"/>
                <a:gd name="connsiteX495" fmla="*/ 8875 w 10000"/>
                <a:gd name="connsiteY495" fmla="*/ 5032 h 10000"/>
                <a:gd name="connsiteX496" fmla="*/ 8870 w 10000"/>
                <a:gd name="connsiteY496" fmla="*/ 5103 h 10000"/>
                <a:gd name="connsiteX497" fmla="*/ 8841 w 10000"/>
                <a:gd name="connsiteY497" fmla="*/ 5138 h 10000"/>
                <a:gd name="connsiteX498" fmla="*/ 8785 w 10000"/>
                <a:gd name="connsiteY498" fmla="*/ 5110 h 10000"/>
                <a:gd name="connsiteX499" fmla="*/ 8735 w 10000"/>
                <a:gd name="connsiteY499" fmla="*/ 5018 h 10000"/>
                <a:gd name="connsiteX500" fmla="*/ 8678 w 10000"/>
                <a:gd name="connsiteY500" fmla="*/ 5089 h 10000"/>
                <a:gd name="connsiteX501" fmla="*/ 8622 w 10000"/>
                <a:gd name="connsiteY501" fmla="*/ 5039 h 10000"/>
                <a:gd name="connsiteX502" fmla="*/ 8616 w 10000"/>
                <a:gd name="connsiteY502" fmla="*/ 5011 h 10000"/>
                <a:gd name="connsiteX503" fmla="*/ 8538 w 10000"/>
                <a:gd name="connsiteY503" fmla="*/ 4947 h 10000"/>
                <a:gd name="connsiteX504" fmla="*/ 8515 w 10000"/>
                <a:gd name="connsiteY504" fmla="*/ 4961 h 10000"/>
                <a:gd name="connsiteX505" fmla="*/ 8526 w 10000"/>
                <a:gd name="connsiteY505" fmla="*/ 5039 h 10000"/>
                <a:gd name="connsiteX506" fmla="*/ 8481 w 10000"/>
                <a:gd name="connsiteY506" fmla="*/ 5138 h 10000"/>
                <a:gd name="connsiteX507" fmla="*/ 8515 w 10000"/>
                <a:gd name="connsiteY507" fmla="*/ 5160 h 10000"/>
                <a:gd name="connsiteX508" fmla="*/ 8577 w 10000"/>
                <a:gd name="connsiteY508" fmla="*/ 5145 h 10000"/>
                <a:gd name="connsiteX509" fmla="*/ 8588 w 10000"/>
                <a:gd name="connsiteY509" fmla="*/ 5181 h 10000"/>
                <a:gd name="connsiteX510" fmla="*/ 8577 w 10000"/>
                <a:gd name="connsiteY510" fmla="*/ 5224 h 10000"/>
                <a:gd name="connsiteX511" fmla="*/ 8600 w 10000"/>
                <a:gd name="connsiteY511" fmla="*/ 5280 h 10000"/>
                <a:gd name="connsiteX512" fmla="*/ 8650 w 10000"/>
                <a:gd name="connsiteY512" fmla="*/ 5316 h 10000"/>
                <a:gd name="connsiteX513" fmla="*/ 8639 w 10000"/>
                <a:gd name="connsiteY513" fmla="*/ 5401 h 10000"/>
                <a:gd name="connsiteX514" fmla="*/ 8673 w 10000"/>
                <a:gd name="connsiteY514" fmla="*/ 5444 h 10000"/>
                <a:gd name="connsiteX515" fmla="*/ 8633 w 10000"/>
                <a:gd name="connsiteY515" fmla="*/ 5486 h 10000"/>
                <a:gd name="connsiteX516" fmla="*/ 8622 w 10000"/>
                <a:gd name="connsiteY516" fmla="*/ 5642 h 10000"/>
                <a:gd name="connsiteX517" fmla="*/ 8600 w 10000"/>
                <a:gd name="connsiteY517" fmla="*/ 5649 h 10000"/>
                <a:gd name="connsiteX518" fmla="*/ 8628 w 10000"/>
                <a:gd name="connsiteY518" fmla="*/ 5720 h 10000"/>
                <a:gd name="connsiteX519" fmla="*/ 8633 w 10000"/>
                <a:gd name="connsiteY519" fmla="*/ 5841 h 10000"/>
                <a:gd name="connsiteX520" fmla="*/ 8661 w 10000"/>
                <a:gd name="connsiteY520" fmla="*/ 5869 h 10000"/>
                <a:gd name="connsiteX521" fmla="*/ 8667 w 10000"/>
                <a:gd name="connsiteY521" fmla="*/ 5905 h 10000"/>
                <a:gd name="connsiteX522" fmla="*/ 8690 w 10000"/>
                <a:gd name="connsiteY522" fmla="*/ 5912 h 10000"/>
                <a:gd name="connsiteX523" fmla="*/ 8695 w 10000"/>
                <a:gd name="connsiteY523" fmla="*/ 5983 h 10000"/>
                <a:gd name="connsiteX524" fmla="*/ 8684 w 10000"/>
                <a:gd name="connsiteY524" fmla="*/ 6033 h 10000"/>
                <a:gd name="connsiteX525" fmla="*/ 8740 w 10000"/>
                <a:gd name="connsiteY525" fmla="*/ 6061 h 10000"/>
                <a:gd name="connsiteX526" fmla="*/ 8825 w 10000"/>
                <a:gd name="connsiteY526" fmla="*/ 6004 h 10000"/>
                <a:gd name="connsiteX527" fmla="*/ 8948 w 10000"/>
                <a:gd name="connsiteY527" fmla="*/ 5891 h 10000"/>
                <a:gd name="connsiteX528" fmla="*/ 8982 w 10000"/>
                <a:gd name="connsiteY528" fmla="*/ 5891 h 10000"/>
                <a:gd name="connsiteX529" fmla="*/ 8982 w 10000"/>
                <a:gd name="connsiteY529" fmla="*/ 5976 h 10000"/>
                <a:gd name="connsiteX530" fmla="*/ 9004 w 10000"/>
                <a:gd name="connsiteY530" fmla="*/ 5990 h 10000"/>
                <a:gd name="connsiteX531" fmla="*/ 9044 w 10000"/>
                <a:gd name="connsiteY531" fmla="*/ 6089 h 10000"/>
                <a:gd name="connsiteX532" fmla="*/ 9072 w 10000"/>
                <a:gd name="connsiteY532" fmla="*/ 6097 h 10000"/>
                <a:gd name="connsiteX533" fmla="*/ 9055 w 10000"/>
                <a:gd name="connsiteY533" fmla="*/ 6153 h 10000"/>
                <a:gd name="connsiteX534" fmla="*/ 9100 w 10000"/>
                <a:gd name="connsiteY534" fmla="*/ 6281 h 10000"/>
                <a:gd name="connsiteX535" fmla="*/ 9100 w 10000"/>
                <a:gd name="connsiteY535" fmla="*/ 6345 h 10000"/>
                <a:gd name="connsiteX536" fmla="*/ 9123 w 10000"/>
                <a:gd name="connsiteY536" fmla="*/ 6416 h 10000"/>
                <a:gd name="connsiteX537" fmla="*/ 9089 w 10000"/>
                <a:gd name="connsiteY537" fmla="*/ 6473 h 10000"/>
                <a:gd name="connsiteX538" fmla="*/ 9049 w 10000"/>
                <a:gd name="connsiteY538" fmla="*/ 6466 h 10000"/>
                <a:gd name="connsiteX539" fmla="*/ 9049 w 10000"/>
                <a:gd name="connsiteY539" fmla="*/ 6501 h 10000"/>
                <a:gd name="connsiteX540" fmla="*/ 9089 w 10000"/>
                <a:gd name="connsiteY540" fmla="*/ 6544 h 10000"/>
                <a:gd name="connsiteX541" fmla="*/ 9106 w 10000"/>
                <a:gd name="connsiteY541" fmla="*/ 6515 h 10000"/>
                <a:gd name="connsiteX542" fmla="*/ 9139 w 10000"/>
                <a:gd name="connsiteY542" fmla="*/ 6579 h 10000"/>
                <a:gd name="connsiteX543" fmla="*/ 9179 w 10000"/>
                <a:gd name="connsiteY543" fmla="*/ 6579 h 10000"/>
                <a:gd name="connsiteX544" fmla="*/ 9156 w 10000"/>
                <a:gd name="connsiteY544" fmla="*/ 6757 h 10000"/>
                <a:gd name="connsiteX545" fmla="*/ 9139 w 10000"/>
                <a:gd name="connsiteY545" fmla="*/ 6792 h 10000"/>
                <a:gd name="connsiteX546" fmla="*/ 9089 w 10000"/>
                <a:gd name="connsiteY546" fmla="*/ 6778 h 10000"/>
                <a:gd name="connsiteX547" fmla="*/ 9027 w 10000"/>
                <a:gd name="connsiteY547" fmla="*/ 6799 h 10000"/>
                <a:gd name="connsiteX548" fmla="*/ 9004 w 10000"/>
                <a:gd name="connsiteY548" fmla="*/ 6842 h 10000"/>
                <a:gd name="connsiteX549" fmla="*/ 8999 w 10000"/>
                <a:gd name="connsiteY549" fmla="*/ 6884 h 10000"/>
                <a:gd name="connsiteX550" fmla="*/ 8960 w 10000"/>
                <a:gd name="connsiteY550" fmla="*/ 6934 h 10000"/>
                <a:gd name="connsiteX551" fmla="*/ 8898 w 10000"/>
                <a:gd name="connsiteY551" fmla="*/ 6941 h 10000"/>
                <a:gd name="connsiteX552" fmla="*/ 8886 w 10000"/>
                <a:gd name="connsiteY552" fmla="*/ 6962 h 10000"/>
                <a:gd name="connsiteX553" fmla="*/ 8847 w 10000"/>
                <a:gd name="connsiteY553" fmla="*/ 6927 h 10000"/>
                <a:gd name="connsiteX554" fmla="*/ 8808 w 10000"/>
                <a:gd name="connsiteY554" fmla="*/ 6934 h 10000"/>
                <a:gd name="connsiteX555" fmla="*/ 8785 w 10000"/>
                <a:gd name="connsiteY555" fmla="*/ 6906 h 10000"/>
                <a:gd name="connsiteX556" fmla="*/ 8735 w 10000"/>
                <a:gd name="connsiteY556" fmla="*/ 6891 h 10000"/>
                <a:gd name="connsiteX557" fmla="*/ 8746 w 10000"/>
                <a:gd name="connsiteY557" fmla="*/ 6941 h 10000"/>
                <a:gd name="connsiteX558" fmla="*/ 8723 w 10000"/>
                <a:gd name="connsiteY558" fmla="*/ 6991 h 10000"/>
                <a:gd name="connsiteX559" fmla="*/ 8639 w 10000"/>
                <a:gd name="connsiteY559" fmla="*/ 6984 h 10000"/>
                <a:gd name="connsiteX560" fmla="*/ 8611 w 10000"/>
                <a:gd name="connsiteY560" fmla="*/ 6962 h 10000"/>
                <a:gd name="connsiteX561" fmla="*/ 8566 w 10000"/>
                <a:gd name="connsiteY561" fmla="*/ 6984 h 10000"/>
                <a:gd name="connsiteX562" fmla="*/ 8560 w 10000"/>
                <a:gd name="connsiteY562" fmla="*/ 7055 h 10000"/>
                <a:gd name="connsiteX563" fmla="*/ 8476 w 10000"/>
                <a:gd name="connsiteY563" fmla="*/ 7133 h 10000"/>
                <a:gd name="connsiteX564" fmla="*/ 8448 w 10000"/>
                <a:gd name="connsiteY564" fmla="*/ 7090 h 10000"/>
                <a:gd name="connsiteX565" fmla="*/ 8386 w 10000"/>
                <a:gd name="connsiteY565" fmla="*/ 7111 h 10000"/>
                <a:gd name="connsiteX566" fmla="*/ 8346 w 10000"/>
                <a:gd name="connsiteY566" fmla="*/ 7133 h 10000"/>
                <a:gd name="connsiteX567" fmla="*/ 8341 w 10000"/>
                <a:gd name="connsiteY567" fmla="*/ 7168 h 10000"/>
                <a:gd name="connsiteX568" fmla="*/ 8256 w 10000"/>
                <a:gd name="connsiteY568" fmla="*/ 7246 h 10000"/>
                <a:gd name="connsiteX569" fmla="*/ 8206 w 10000"/>
                <a:gd name="connsiteY569" fmla="*/ 7232 h 10000"/>
                <a:gd name="connsiteX570" fmla="*/ 8155 w 10000"/>
                <a:gd name="connsiteY570" fmla="*/ 7260 h 10000"/>
                <a:gd name="connsiteX571" fmla="*/ 8116 w 10000"/>
                <a:gd name="connsiteY571" fmla="*/ 7303 h 10000"/>
                <a:gd name="connsiteX572" fmla="*/ 8060 w 10000"/>
                <a:gd name="connsiteY572" fmla="*/ 7331 h 10000"/>
                <a:gd name="connsiteX573" fmla="*/ 8065 w 10000"/>
                <a:gd name="connsiteY573" fmla="*/ 7374 h 10000"/>
                <a:gd name="connsiteX574" fmla="*/ 8015 w 10000"/>
                <a:gd name="connsiteY574" fmla="*/ 7402 h 10000"/>
                <a:gd name="connsiteX575" fmla="*/ 7942 w 10000"/>
                <a:gd name="connsiteY575" fmla="*/ 7523 h 10000"/>
                <a:gd name="connsiteX576" fmla="*/ 7930 w 10000"/>
                <a:gd name="connsiteY576" fmla="*/ 7573 h 10000"/>
                <a:gd name="connsiteX577" fmla="*/ 7908 w 10000"/>
                <a:gd name="connsiteY577" fmla="*/ 7559 h 10000"/>
                <a:gd name="connsiteX578" fmla="*/ 7919 w 10000"/>
                <a:gd name="connsiteY578" fmla="*/ 7523 h 10000"/>
                <a:gd name="connsiteX579" fmla="*/ 7846 w 10000"/>
                <a:gd name="connsiteY579" fmla="*/ 7339 h 10000"/>
                <a:gd name="connsiteX580" fmla="*/ 7846 w 10000"/>
                <a:gd name="connsiteY580" fmla="*/ 7268 h 10000"/>
                <a:gd name="connsiteX581" fmla="*/ 7812 w 10000"/>
                <a:gd name="connsiteY581" fmla="*/ 7268 h 10000"/>
                <a:gd name="connsiteX582" fmla="*/ 7711 w 10000"/>
                <a:gd name="connsiteY582" fmla="*/ 7197 h 10000"/>
                <a:gd name="connsiteX583" fmla="*/ 7649 w 10000"/>
                <a:gd name="connsiteY583" fmla="*/ 7232 h 10000"/>
                <a:gd name="connsiteX584" fmla="*/ 7632 w 10000"/>
                <a:gd name="connsiteY584" fmla="*/ 7275 h 10000"/>
                <a:gd name="connsiteX585" fmla="*/ 7677 w 10000"/>
                <a:gd name="connsiteY585" fmla="*/ 7324 h 10000"/>
                <a:gd name="connsiteX586" fmla="*/ 7688 w 10000"/>
                <a:gd name="connsiteY586" fmla="*/ 7367 h 10000"/>
                <a:gd name="connsiteX587" fmla="*/ 7660 w 10000"/>
                <a:gd name="connsiteY587" fmla="*/ 7410 h 10000"/>
                <a:gd name="connsiteX588" fmla="*/ 7666 w 10000"/>
                <a:gd name="connsiteY588" fmla="*/ 7445 h 10000"/>
                <a:gd name="connsiteX589" fmla="*/ 7655 w 10000"/>
                <a:gd name="connsiteY589" fmla="*/ 7516 h 10000"/>
                <a:gd name="connsiteX590" fmla="*/ 7660 w 10000"/>
                <a:gd name="connsiteY590" fmla="*/ 7587 h 10000"/>
                <a:gd name="connsiteX591" fmla="*/ 7694 w 10000"/>
                <a:gd name="connsiteY591" fmla="*/ 7700 h 10000"/>
                <a:gd name="connsiteX592" fmla="*/ 7660 w 10000"/>
                <a:gd name="connsiteY592" fmla="*/ 7743 h 10000"/>
                <a:gd name="connsiteX593" fmla="*/ 7666 w 10000"/>
                <a:gd name="connsiteY593" fmla="*/ 7779 h 10000"/>
                <a:gd name="connsiteX594" fmla="*/ 7638 w 10000"/>
                <a:gd name="connsiteY594" fmla="*/ 7793 h 10000"/>
                <a:gd name="connsiteX595" fmla="*/ 7621 w 10000"/>
                <a:gd name="connsiteY595" fmla="*/ 7814 h 10000"/>
                <a:gd name="connsiteX596" fmla="*/ 7514 w 10000"/>
                <a:gd name="connsiteY596" fmla="*/ 7800 h 10000"/>
                <a:gd name="connsiteX597" fmla="*/ 7497 w 10000"/>
                <a:gd name="connsiteY597" fmla="*/ 7757 h 10000"/>
                <a:gd name="connsiteX598" fmla="*/ 7463 w 10000"/>
                <a:gd name="connsiteY598" fmla="*/ 7786 h 10000"/>
                <a:gd name="connsiteX599" fmla="*/ 7390 w 10000"/>
                <a:gd name="connsiteY599" fmla="*/ 7771 h 10000"/>
                <a:gd name="connsiteX600" fmla="*/ 7340 w 10000"/>
                <a:gd name="connsiteY600" fmla="*/ 7793 h 10000"/>
                <a:gd name="connsiteX601" fmla="*/ 7312 w 10000"/>
                <a:gd name="connsiteY601" fmla="*/ 7644 h 10000"/>
                <a:gd name="connsiteX602" fmla="*/ 7283 w 10000"/>
                <a:gd name="connsiteY602" fmla="*/ 7637 h 10000"/>
                <a:gd name="connsiteX603" fmla="*/ 7250 w 10000"/>
                <a:gd name="connsiteY603" fmla="*/ 7544 h 10000"/>
                <a:gd name="connsiteX604" fmla="*/ 7267 w 10000"/>
                <a:gd name="connsiteY604" fmla="*/ 7502 h 10000"/>
                <a:gd name="connsiteX605" fmla="*/ 7306 w 10000"/>
                <a:gd name="connsiteY605" fmla="*/ 7523 h 10000"/>
                <a:gd name="connsiteX606" fmla="*/ 7323 w 10000"/>
                <a:gd name="connsiteY606" fmla="*/ 7473 h 10000"/>
                <a:gd name="connsiteX607" fmla="*/ 7295 w 10000"/>
                <a:gd name="connsiteY607" fmla="*/ 7438 h 10000"/>
                <a:gd name="connsiteX608" fmla="*/ 7312 w 10000"/>
                <a:gd name="connsiteY608" fmla="*/ 7402 h 10000"/>
                <a:gd name="connsiteX609" fmla="*/ 7238 w 10000"/>
                <a:gd name="connsiteY609" fmla="*/ 7331 h 10000"/>
                <a:gd name="connsiteX610" fmla="*/ 7244 w 10000"/>
                <a:gd name="connsiteY610" fmla="*/ 7296 h 10000"/>
                <a:gd name="connsiteX611" fmla="*/ 7199 w 10000"/>
                <a:gd name="connsiteY611" fmla="*/ 7260 h 10000"/>
                <a:gd name="connsiteX612" fmla="*/ 7227 w 10000"/>
                <a:gd name="connsiteY612" fmla="*/ 7218 h 10000"/>
                <a:gd name="connsiteX613" fmla="*/ 7216 w 10000"/>
                <a:gd name="connsiteY613" fmla="*/ 7168 h 10000"/>
                <a:gd name="connsiteX614" fmla="*/ 7165 w 10000"/>
                <a:gd name="connsiteY614" fmla="*/ 7090 h 10000"/>
                <a:gd name="connsiteX615" fmla="*/ 7132 w 10000"/>
                <a:gd name="connsiteY615" fmla="*/ 7026 h 10000"/>
                <a:gd name="connsiteX616" fmla="*/ 7064 w 10000"/>
                <a:gd name="connsiteY616" fmla="*/ 7055 h 10000"/>
                <a:gd name="connsiteX617" fmla="*/ 7025 w 10000"/>
                <a:gd name="connsiteY617" fmla="*/ 7048 h 10000"/>
                <a:gd name="connsiteX618" fmla="*/ 7002 w 10000"/>
                <a:gd name="connsiteY618" fmla="*/ 7111 h 10000"/>
                <a:gd name="connsiteX619" fmla="*/ 6924 w 10000"/>
                <a:gd name="connsiteY619" fmla="*/ 7119 h 10000"/>
                <a:gd name="connsiteX620" fmla="*/ 6895 w 10000"/>
                <a:gd name="connsiteY620" fmla="*/ 7111 h 10000"/>
                <a:gd name="connsiteX621" fmla="*/ 6828 w 10000"/>
                <a:gd name="connsiteY621" fmla="*/ 7161 h 10000"/>
                <a:gd name="connsiteX622" fmla="*/ 6834 w 10000"/>
                <a:gd name="connsiteY622" fmla="*/ 7260 h 10000"/>
                <a:gd name="connsiteX623" fmla="*/ 6817 w 10000"/>
                <a:gd name="connsiteY623" fmla="*/ 7324 h 10000"/>
                <a:gd name="connsiteX624" fmla="*/ 6817 w 10000"/>
                <a:gd name="connsiteY624" fmla="*/ 7381 h 10000"/>
                <a:gd name="connsiteX625" fmla="*/ 6760 w 10000"/>
                <a:gd name="connsiteY625" fmla="*/ 7424 h 10000"/>
                <a:gd name="connsiteX626" fmla="*/ 6699 w 10000"/>
                <a:gd name="connsiteY626" fmla="*/ 7431 h 10000"/>
                <a:gd name="connsiteX627" fmla="*/ 6682 w 10000"/>
                <a:gd name="connsiteY627" fmla="*/ 7410 h 10000"/>
                <a:gd name="connsiteX628" fmla="*/ 6625 w 10000"/>
                <a:gd name="connsiteY628" fmla="*/ 7388 h 10000"/>
                <a:gd name="connsiteX629" fmla="*/ 6592 w 10000"/>
                <a:gd name="connsiteY629" fmla="*/ 7431 h 10000"/>
                <a:gd name="connsiteX630" fmla="*/ 6586 w 10000"/>
                <a:gd name="connsiteY630" fmla="*/ 7473 h 10000"/>
                <a:gd name="connsiteX631" fmla="*/ 6552 w 10000"/>
                <a:gd name="connsiteY631" fmla="*/ 7480 h 10000"/>
                <a:gd name="connsiteX632" fmla="*/ 6547 w 10000"/>
                <a:gd name="connsiteY632" fmla="*/ 7523 h 10000"/>
                <a:gd name="connsiteX633" fmla="*/ 6519 w 10000"/>
                <a:gd name="connsiteY633" fmla="*/ 7523 h 10000"/>
                <a:gd name="connsiteX634" fmla="*/ 6485 w 10000"/>
                <a:gd name="connsiteY634" fmla="*/ 7424 h 10000"/>
                <a:gd name="connsiteX635" fmla="*/ 6406 w 10000"/>
                <a:gd name="connsiteY635" fmla="*/ 7473 h 10000"/>
                <a:gd name="connsiteX636" fmla="*/ 6316 w 10000"/>
                <a:gd name="connsiteY636" fmla="*/ 7551 h 10000"/>
                <a:gd name="connsiteX637" fmla="*/ 6282 w 10000"/>
                <a:gd name="connsiteY637" fmla="*/ 7566 h 10000"/>
                <a:gd name="connsiteX638" fmla="*/ 6294 w 10000"/>
                <a:gd name="connsiteY638" fmla="*/ 7615 h 10000"/>
                <a:gd name="connsiteX639" fmla="*/ 6243 w 10000"/>
                <a:gd name="connsiteY639" fmla="*/ 7637 h 10000"/>
                <a:gd name="connsiteX640" fmla="*/ 6209 w 10000"/>
                <a:gd name="connsiteY640" fmla="*/ 7608 h 10000"/>
                <a:gd name="connsiteX641" fmla="*/ 6136 w 10000"/>
                <a:gd name="connsiteY641" fmla="*/ 7622 h 10000"/>
                <a:gd name="connsiteX642" fmla="*/ 6136 w 10000"/>
                <a:gd name="connsiteY642" fmla="*/ 7530 h 10000"/>
                <a:gd name="connsiteX643" fmla="*/ 6147 w 10000"/>
                <a:gd name="connsiteY643" fmla="*/ 7495 h 10000"/>
                <a:gd name="connsiteX644" fmla="*/ 6136 w 10000"/>
                <a:gd name="connsiteY644" fmla="*/ 7395 h 10000"/>
                <a:gd name="connsiteX645" fmla="*/ 6091 w 10000"/>
                <a:gd name="connsiteY645" fmla="*/ 7324 h 10000"/>
                <a:gd name="connsiteX646" fmla="*/ 6018 w 10000"/>
                <a:gd name="connsiteY646" fmla="*/ 7317 h 10000"/>
                <a:gd name="connsiteX647" fmla="*/ 5990 w 10000"/>
                <a:gd name="connsiteY647" fmla="*/ 7360 h 10000"/>
                <a:gd name="connsiteX648" fmla="*/ 5996 w 10000"/>
                <a:gd name="connsiteY648" fmla="*/ 7410 h 10000"/>
                <a:gd name="connsiteX649" fmla="*/ 6208 w 10000"/>
                <a:gd name="connsiteY649" fmla="*/ 7826 h 10000"/>
                <a:gd name="connsiteX650" fmla="*/ 5894 w 10000"/>
                <a:gd name="connsiteY650" fmla="*/ 7509 h 10000"/>
                <a:gd name="connsiteX651" fmla="*/ 5911 w 10000"/>
                <a:gd name="connsiteY651" fmla="*/ 7679 h 10000"/>
                <a:gd name="connsiteX652" fmla="*/ 5832 w 10000"/>
                <a:gd name="connsiteY652" fmla="*/ 7672 h 10000"/>
                <a:gd name="connsiteX653" fmla="*/ 5776 w 10000"/>
                <a:gd name="connsiteY653"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78 w 10000"/>
                <a:gd name="connsiteY243" fmla="*/ 6089 h 10000"/>
                <a:gd name="connsiteX244" fmla="*/ 4961 w 10000"/>
                <a:gd name="connsiteY244" fmla="*/ 6018 h 10000"/>
                <a:gd name="connsiteX245" fmla="*/ 4927 w 10000"/>
                <a:gd name="connsiteY245" fmla="*/ 5983 h 10000"/>
                <a:gd name="connsiteX246" fmla="*/ 4949 w 10000"/>
                <a:gd name="connsiteY246" fmla="*/ 5898 h 10000"/>
                <a:gd name="connsiteX247" fmla="*/ 4983 w 10000"/>
                <a:gd name="connsiteY247" fmla="*/ 5848 h 10000"/>
                <a:gd name="connsiteX248" fmla="*/ 4978 w 10000"/>
                <a:gd name="connsiteY248" fmla="*/ 5806 h 10000"/>
                <a:gd name="connsiteX249" fmla="*/ 5000 w 10000"/>
                <a:gd name="connsiteY249" fmla="*/ 5720 h 10000"/>
                <a:gd name="connsiteX250" fmla="*/ 5051 w 10000"/>
                <a:gd name="connsiteY250" fmla="*/ 5607 h 10000"/>
                <a:gd name="connsiteX251" fmla="*/ 5135 w 10000"/>
                <a:gd name="connsiteY251" fmla="*/ 5529 h 10000"/>
                <a:gd name="connsiteX252" fmla="*/ 5169 w 10000"/>
                <a:gd name="connsiteY252" fmla="*/ 5543 h 10000"/>
                <a:gd name="connsiteX253" fmla="*/ 5281 w 10000"/>
                <a:gd name="connsiteY253" fmla="*/ 5543 h 10000"/>
                <a:gd name="connsiteX254" fmla="*/ 6504 w 10000"/>
                <a:gd name="connsiteY254" fmla="*/ 7627 h 10000"/>
                <a:gd name="connsiteX255" fmla="*/ 5523 w 10000"/>
                <a:gd name="connsiteY255" fmla="*/ 5713 h 10000"/>
                <a:gd name="connsiteX256" fmla="*/ 5652 w 10000"/>
                <a:gd name="connsiteY256" fmla="*/ 5720 h 10000"/>
                <a:gd name="connsiteX257" fmla="*/ 5697 w 10000"/>
                <a:gd name="connsiteY257" fmla="*/ 5742 h 10000"/>
                <a:gd name="connsiteX258" fmla="*/ 5793 w 10000"/>
                <a:gd name="connsiteY258" fmla="*/ 5635 h 10000"/>
                <a:gd name="connsiteX259" fmla="*/ 5844 w 10000"/>
                <a:gd name="connsiteY259" fmla="*/ 5628 h 10000"/>
                <a:gd name="connsiteX260" fmla="*/ 5889 w 10000"/>
                <a:gd name="connsiteY260" fmla="*/ 5564 h 10000"/>
                <a:gd name="connsiteX261" fmla="*/ 5945 w 10000"/>
                <a:gd name="connsiteY261" fmla="*/ 5515 h 10000"/>
                <a:gd name="connsiteX262" fmla="*/ 6001 w 10000"/>
                <a:gd name="connsiteY262" fmla="*/ 5408 h 10000"/>
                <a:gd name="connsiteX263" fmla="*/ 6012 w 10000"/>
                <a:gd name="connsiteY263" fmla="*/ 5344 h 10000"/>
                <a:gd name="connsiteX264" fmla="*/ 6080 w 10000"/>
                <a:gd name="connsiteY264" fmla="*/ 5316 h 10000"/>
                <a:gd name="connsiteX265" fmla="*/ 6159 w 10000"/>
                <a:gd name="connsiteY265" fmla="*/ 5351 h 10000"/>
                <a:gd name="connsiteX266" fmla="*/ 6226 w 10000"/>
                <a:gd name="connsiteY266" fmla="*/ 5337 h 10000"/>
                <a:gd name="connsiteX267" fmla="*/ 6294 w 10000"/>
                <a:gd name="connsiteY267" fmla="*/ 5344 h 10000"/>
                <a:gd name="connsiteX268" fmla="*/ 6412 w 10000"/>
                <a:gd name="connsiteY268" fmla="*/ 5302 h 10000"/>
                <a:gd name="connsiteX269" fmla="*/ 6490 w 10000"/>
                <a:gd name="connsiteY269" fmla="*/ 5195 h 10000"/>
                <a:gd name="connsiteX270" fmla="*/ 6524 w 10000"/>
                <a:gd name="connsiteY270" fmla="*/ 5160 h 10000"/>
                <a:gd name="connsiteX271" fmla="*/ 6575 w 10000"/>
                <a:gd name="connsiteY271" fmla="*/ 5160 h 10000"/>
                <a:gd name="connsiteX272" fmla="*/ 6614 w 10000"/>
                <a:gd name="connsiteY272" fmla="*/ 5103 h 10000"/>
                <a:gd name="connsiteX273" fmla="*/ 6597 w 10000"/>
                <a:gd name="connsiteY273" fmla="*/ 5039 h 10000"/>
                <a:gd name="connsiteX274" fmla="*/ 6609 w 10000"/>
                <a:gd name="connsiteY274" fmla="*/ 4982 h 10000"/>
                <a:gd name="connsiteX275" fmla="*/ 6659 w 10000"/>
                <a:gd name="connsiteY275" fmla="*/ 4876 h 10000"/>
                <a:gd name="connsiteX276" fmla="*/ 6715 w 10000"/>
                <a:gd name="connsiteY276" fmla="*/ 4776 h 10000"/>
                <a:gd name="connsiteX277" fmla="*/ 6772 w 10000"/>
                <a:gd name="connsiteY277" fmla="*/ 4755 h 10000"/>
                <a:gd name="connsiteX278" fmla="*/ 6800 w 10000"/>
                <a:gd name="connsiteY278" fmla="*/ 4720 h 10000"/>
                <a:gd name="connsiteX279" fmla="*/ 6895 w 10000"/>
                <a:gd name="connsiteY279" fmla="*/ 4734 h 10000"/>
                <a:gd name="connsiteX280" fmla="*/ 6991 w 10000"/>
                <a:gd name="connsiteY280" fmla="*/ 4734 h 10000"/>
                <a:gd name="connsiteX281" fmla="*/ 6997 w 10000"/>
                <a:gd name="connsiteY281" fmla="*/ 4670 h 10000"/>
                <a:gd name="connsiteX282" fmla="*/ 7013 w 10000"/>
                <a:gd name="connsiteY282" fmla="*/ 4627 h 10000"/>
                <a:gd name="connsiteX283" fmla="*/ 7008 w 10000"/>
                <a:gd name="connsiteY283" fmla="*/ 4599 h 10000"/>
                <a:gd name="connsiteX284" fmla="*/ 7064 w 10000"/>
                <a:gd name="connsiteY284" fmla="*/ 4578 h 10000"/>
                <a:gd name="connsiteX285" fmla="*/ 7103 w 10000"/>
                <a:gd name="connsiteY285" fmla="*/ 4634 h 10000"/>
                <a:gd name="connsiteX286" fmla="*/ 7160 w 10000"/>
                <a:gd name="connsiteY286" fmla="*/ 4613 h 10000"/>
                <a:gd name="connsiteX287" fmla="*/ 7177 w 10000"/>
                <a:gd name="connsiteY287" fmla="*/ 4578 h 10000"/>
                <a:gd name="connsiteX288" fmla="*/ 7222 w 10000"/>
                <a:gd name="connsiteY288" fmla="*/ 4564 h 10000"/>
                <a:gd name="connsiteX289" fmla="*/ 7317 w 10000"/>
                <a:gd name="connsiteY289" fmla="*/ 4493 h 10000"/>
                <a:gd name="connsiteX290" fmla="*/ 7407 w 10000"/>
                <a:gd name="connsiteY290" fmla="*/ 4521 h 10000"/>
                <a:gd name="connsiteX291" fmla="*/ 7430 w 10000"/>
                <a:gd name="connsiteY291" fmla="*/ 4507 h 10000"/>
                <a:gd name="connsiteX292" fmla="*/ 7480 w 10000"/>
                <a:gd name="connsiteY292" fmla="*/ 4528 h 10000"/>
                <a:gd name="connsiteX293" fmla="*/ 7503 w 10000"/>
                <a:gd name="connsiteY293" fmla="*/ 4471 h 10000"/>
                <a:gd name="connsiteX294" fmla="*/ 7525 w 10000"/>
                <a:gd name="connsiteY294" fmla="*/ 4500 h 10000"/>
                <a:gd name="connsiteX295" fmla="*/ 7559 w 10000"/>
                <a:gd name="connsiteY295" fmla="*/ 4493 h 10000"/>
                <a:gd name="connsiteX296" fmla="*/ 7598 w 10000"/>
                <a:gd name="connsiteY296" fmla="*/ 4556 h 10000"/>
                <a:gd name="connsiteX297" fmla="*/ 7643 w 10000"/>
                <a:gd name="connsiteY297" fmla="*/ 4549 h 10000"/>
                <a:gd name="connsiteX298" fmla="*/ 7683 w 10000"/>
                <a:gd name="connsiteY298" fmla="*/ 4578 h 10000"/>
                <a:gd name="connsiteX299" fmla="*/ 7700 w 10000"/>
                <a:gd name="connsiteY299" fmla="*/ 4556 h 10000"/>
                <a:gd name="connsiteX300" fmla="*/ 7778 w 10000"/>
                <a:gd name="connsiteY300" fmla="*/ 4564 h 10000"/>
                <a:gd name="connsiteX301" fmla="*/ 7790 w 10000"/>
                <a:gd name="connsiteY301" fmla="*/ 4585 h 10000"/>
                <a:gd name="connsiteX302" fmla="*/ 7874 w 10000"/>
                <a:gd name="connsiteY302" fmla="*/ 4514 h 10000"/>
                <a:gd name="connsiteX303" fmla="*/ 7874 w 10000"/>
                <a:gd name="connsiteY303" fmla="*/ 4393 h 10000"/>
                <a:gd name="connsiteX304" fmla="*/ 7852 w 10000"/>
                <a:gd name="connsiteY304" fmla="*/ 4379 h 10000"/>
                <a:gd name="connsiteX305" fmla="*/ 7835 w 10000"/>
                <a:gd name="connsiteY305" fmla="*/ 4294 h 10000"/>
                <a:gd name="connsiteX306" fmla="*/ 7801 w 10000"/>
                <a:gd name="connsiteY306" fmla="*/ 4209 h 10000"/>
                <a:gd name="connsiteX307" fmla="*/ 7750 w 10000"/>
                <a:gd name="connsiteY307" fmla="*/ 4173 h 10000"/>
                <a:gd name="connsiteX308" fmla="*/ 7745 w 10000"/>
                <a:gd name="connsiteY308" fmla="*/ 4131 h 10000"/>
                <a:gd name="connsiteX309" fmla="*/ 7672 w 10000"/>
                <a:gd name="connsiteY309" fmla="*/ 4053 h 10000"/>
                <a:gd name="connsiteX310" fmla="*/ 7677 w 10000"/>
                <a:gd name="connsiteY310" fmla="*/ 4024 h 10000"/>
                <a:gd name="connsiteX311" fmla="*/ 7604 w 10000"/>
                <a:gd name="connsiteY311" fmla="*/ 3982 h 10000"/>
                <a:gd name="connsiteX312" fmla="*/ 7598 w 10000"/>
                <a:gd name="connsiteY312" fmla="*/ 3903 h 10000"/>
                <a:gd name="connsiteX313" fmla="*/ 7475 w 10000"/>
                <a:gd name="connsiteY313" fmla="*/ 3833 h 10000"/>
                <a:gd name="connsiteX314" fmla="*/ 7407 w 10000"/>
                <a:gd name="connsiteY314" fmla="*/ 3683 h 10000"/>
                <a:gd name="connsiteX315" fmla="*/ 7306 w 10000"/>
                <a:gd name="connsiteY315" fmla="*/ 3676 h 10000"/>
                <a:gd name="connsiteX316" fmla="*/ 7272 w 10000"/>
                <a:gd name="connsiteY316" fmla="*/ 3648 h 10000"/>
                <a:gd name="connsiteX317" fmla="*/ 7222 w 10000"/>
                <a:gd name="connsiteY317" fmla="*/ 3669 h 10000"/>
                <a:gd name="connsiteX318" fmla="*/ 7143 w 10000"/>
                <a:gd name="connsiteY318" fmla="*/ 3669 h 10000"/>
                <a:gd name="connsiteX319" fmla="*/ 7030 w 10000"/>
                <a:gd name="connsiteY319" fmla="*/ 3840 h 10000"/>
                <a:gd name="connsiteX320" fmla="*/ 6991 w 10000"/>
                <a:gd name="connsiteY320" fmla="*/ 3918 h 10000"/>
                <a:gd name="connsiteX321" fmla="*/ 6890 w 10000"/>
                <a:gd name="connsiteY321" fmla="*/ 3797 h 10000"/>
                <a:gd name="connsiteX322" fmla="*/ 6817 w 10000"/>
                <a:gd name="connsiteY322" fmla="*/ 3747 h 10000"/>
                <a:gd name="connsiteX323" fmla="*/ 6744 w 10000"/>
                <a:gd name="connsiteY323" fmla="*/ 3754 h 10000"/>
                <a:gd name="connsiteX324" fmla="*/ 6670 w 10000"/>
                <a:gd name="connsiteY324" fmla="*/ 3790 h 10000"/>
                <a:gd name="connsiteX325" fmla="*/ 6609 w 10000"/>
                <a:gd name="connsiteY325" fmla="*/ 3762 h 10000"/>
                <a:gd name="connsiteX326" fmla="*/ 6552 w 10000"/>
                <a:gd name="connsiteY326" fmla="*/ 3804 h 10000"/>
                <a:gd name="connsiteX327" fmla="*/ 6496 w 10000"/>
                <a:gd name="connsiteY327" fmla="*/ 3889 h 10000"/>
                <a:gd name="connsiteX328" fmla="*/ 6367 w 10000"/>
                <a:gd name="connsiteY328" fmla="*/ 3733 h 10000"/>
                <a:gd name="connsiteX329" fmla="*/ 6350 w 10000"/>
                <a:gd name="connsiteY329" fmla="*/ 3577 h 10000"/>
                <a:gd name="connsiteX330" fmla="*/ 6451 w 10000"/>
                <a:gd name="connsiteY330" fmla="*/ 3513 h 10000"/>
                <a:gd name="connsiteX331" fmla="*/ 6445 w 10000"/>
                <a:gd name="connsiteY331" fmla="*/ 3343 h 10000"/>
                <a:gd name="connsiteX332" fmla="*/ 6541 w 10000"/>
                <a:gd name="connsiteY332" fmla="*/ 3144 h 10000"/>
                <a:gd name="connsiteX333" fmla="*/ 6530 w 10000"/>
                <a:gd name="connsiteY333" fmla="*/ 3109 h 10000"/>
                <a:gd name="connsiteX334" fmla="*/ 6760 w 10000"/>
                <a:gd name="connsiteY334" fmla="*/ 2456 h 10000"/>
                <a:gd name="connsiteX335" fmla="*/ 6884 w 10000"/>
                <a:gd name="connsiteY335" fmla="*/ 2555 h 10000"/>
                <a:gd name="connsiteX336" fmla="*/ 6957 w 10000"/>
                <a:gd name="connsiteY336" fmla="*/ 2598 h 10000"/>
                <a:gd name="connsiteX337" fmla="*/ 7030 w 10000"/>
                <a:gd name="connsiteY337" fmla="*/ 2598 h 10000"/>
                <a:gd name="connsiteX338" fmla="*/ 7143 w 10000"/>
                <a:gd name="connsiteY338" fmla="*/ 2676 h 10000"/>
                <a:gd name="connsiteX339" fmla="*/ 7160 w 10000"/>
                <a:gd name="connsiteY339" fmla="*/ 2626 h 10000"/>
                <a:gd name="connsiteX340" fmla="*/ 7233 w 10000"/>
                <a:gd name="connsiteY340" fmla="*/ 2612 h 10000"/>
                <a:gd name="connsiteX341" fmla="*/ 7295 w 10000"/>
                <a:gd name="connsiteY341" fmla="*/ 2527 h 10000"/>
                <a:gd name="connsiteX342" fmla="*/ 7373 w 10000"/>
                <a:gd name="connsiteY342" fmla="*/ 2463 h 10000"/>
                <a:gd name="connsiteX343" fmla="*/ 7407 w 10000"/>
                <a:gd name="connsiteY343" fmla="*/ 2399 h 10000"/>
                <a:gd name="connsiteX344" fmla="*/ 7525 w 10000"/>
                <a:gd name="connsiteY344" fmla="*/ 2356 h 10000"/>
                <a:gd name="connsiteX345" fmla="*/ 7587 w 10000"/>
                <a:gd name="connsiteY345" fmla="*/ 2363 h 10000"/>
                <a:gd name="connsiteX346" fmla="*/ 7638 w 10000"/>
                <a:gd name="connsiteY346" fmla="*/ 2300 h 10000"/>
                <a:gd name="connsiteX347" fmla="*/ 7677 w 10000"/>
                <a:gd name="connsiteY347" fmla="*/ 2214 h 10000"/>
                <a:gd name="connsiteX348" fmla="*/ 7660 w 10000"/>
                <a:gd name="connsiteY348" fmla="*/ 2200 h 10000"/>
                <a:gd name="connsiteX349" fmla="*/ 7677 w 10000"/>
                <a:gd name="connsiteY349" fmla="*/ 2108 h 10000"/>
                <a:gd name="connsiteX350" fmla="*/ 7610 w 10000"/>
                <a:gd name="connsiteY350" fmla="*/ 2108 h 10000"/>
                <a:gd name="connsiteX351" fmla="*/ 7643 w 10000"/>
                <a:gd name="connsiteY351" fmla="*/ 2030 h 10000"/>
                <a:gd name="connsiteX352" fmla="*/ 7649 w 10000"/>
                <a:gd name="connsiteY352" fmla="*/ 1938 h 10000"/>
                <a:gd name="connsiteX353" fmla="*/ 7677 w 10000"/>
                <a:gd name="connsiteY353" fmla="*/ 1916 h 10000"/>
                <a:gd name="connsiteX354" fmla="*/ 7728 w 10000"/>
                <a:gd name="connsiteY354" fmla="*/ 1824 h 10000"/>
                <a:gd name="connsiteX355" fmla="*/ 7722 w 10000"/>
                <a:gd name="connsiteY355" fmla="*/ 1753 h 10000"/>
                <a:gd name="connsiteX356" fmla="*/ 7762 w 10000"/>
                <a:gd name="connsiteY356" fmla="*/ 1675 h 10000"/>
                <a:gd name="connsiteX357" fmla="*/ 7807 w 10000"/>
                <a:gd name="connsiteY357" fmla="*/ 1625 h 10000"/>
                <a:gd name="connsiteX358" fmla="*/ 7823 w 10000"/>
                <a:gd name="connsiteY358" fmla="*/ 1540 h 10000"/>
                <a:gd name="connsiteX359" fmla="*/ 7818 w 10000"/>
                <a:gd name="connsiteY359" fmla="*/ 1512 h 10000"/>
                <a:gd name="connsiteX360" fmla="*/ 7857 w 10000"/>
                <a:gd name="connsiteY360" fmla="*/ 1455 h 10000"/>
                <a:gd name="connsiteX361" fmla="*/ 7913 w 10000"/>
                <a:gd name="connsiteY361" fmla="*/ 1285 h 10000"/>
                <a:gd name="connsiteX362" fmla="*/ 7930 w 10000"/>
                <a:gd name="connsiteY362" fmla="*/ 1185 h 10000"/>
                <a:gd name="connsiteX363" fmla="*/ 7958 w 10000"/>
                <a:gd name="connsiteY363" fmla="*/ 1192 h 10000"/>
                <a:gd name="connsiteX364" fmla="*/ 8037 w 10000"/>
                <a:gd name="connsiteY364" fmla="*/ 1079 h 10000"/>
                <a:gd name="connsiteX365" fmla="*/ 8127 w 10000"/>
                <a:gd name="connsiteY365" fmla="*/ 1015 h 10000"/>
                <a:gd name="connsiteX366" fmla="*/ 8138 w 10000"/>
                <a:gd name="connsiteY366" fmla="*/ 937 h 10000"/>
                <a:gd name="connsiteX367" fmla="*/ 8172 w 10000"/>
                <a:gd name="connsiteY367" fmla="*/ 852 h 10000"/>
                <a:gd name="connsiteX368" fmla="*/ 8161 w 10000"/>
                <a:gd name="connsiteY368" fmla="*/ 788 h 10000"/>
                <a:gd name="connsiteX369" fmla="*/ 8116 w 10000"/>
                <a:gd name="connsiteY369" fmla="*/ 731 h 10000"/>
                <a:gd name="connsiteX370" fmla="*/ 8138 w 10000"/>
                <a:gd name="connsiteY370" fmla="*/ 660 h 10000"/>
                <a:gd name="connsiteX371" fmla="*/ 8138 w 10000"/>
                <a:gd name="connsiteY371" fmla="*/ 575 h 10000"/>
                <a:gd name="connsiteX372" fmla="*/ 8054 w 10000"/>
                <a:gd name="connsiteY372" fmla="*/ 504 h 10000"/>
                <a:gd name="connsiteX373" fmla="*/ 7970 w 10000"/>
                <a:gd name="connsiteY373" fmla="*/ 546 h 10000"/>
                <a:gd name="connsiteX374" fmla="*/ 7930 w 10000"/>
                <a:gd name="connsiteY374" fmla="*/ 546 h 10000"/>
                <a:gd name="connsiteX375" fmla="*/ 7913 w 10000"/>
                <a:gd name="connsiteY375" fmla="*/ 497 h 10000"/>
                <a:gd name="connsiteX376" fmla="*/ 7913 w 10000"/>
                <a:gd name="connsiteY376" fmla="*/ 405 h 10000"/>
                <a:gd name="connsiteX377" fmla="*/ 8020 w 10000"/>
                <a:gd name="connsiteY377" fmla="*/ 312 h 10000"/>
                <a:gd name="connsiteX378" fmla="*/ 8054 w 10000"/>
                <a:gd name="connsiteY378" fmla="*/ 234 h 10000"/>
                <a:gd name="connsiteX379" fmla="*/ 8121 w 10000"/>
                <a:gd name="connsiteY379" fmla="*/ 170 h 10000"/>
                <a:gd name="connsiteX380" fmla="*/ 8183 w 10000"/>
                <a:gd name="connsiteY380" fmla="*/ 50 h 10000"/>
                <a:gd name="connsiteX381" fmla="*/ 8228 w 10000"/>
                <a:gd name="connsiteY381" fmla="*/ 28 h 10000"/>
                <a:gd name="connsiteX382" fmla="*/ 8290 w 10000"/>
                <a:gd name="connsiteY382" fmla="*/ 43 h 10000"/>
                <a:gd name="connsiteX383" fmla="*/ 8420 w 10000"/>
                <a:gd name="connsiteY383" fmla="*/ 0 h 10000"/>
                <a:gd name="connsiteX384" fmla="*/ 8481 w 10000"/>
                <a:gd name="connsiteY384" fmla="*/ 71 h 10000"/>
                <a:gd name="connsiteX385" fmla="*/ 8476 w 10000"/>
                <a:gd name="connsiteY385" fmla="*/ 121 h 10000"/>
                <a:gd name="connsiteX386" fmla="*/ 8504 w 10000"/>
                <a:gd name="connsiteY386" fmla="*/ 142 h 10000"/>
                <a:gd name="connsiteX387" fmla="*/ 8526 w 10000"/>
                <a:gd name="connsiteY387" fmla="*/ 192 h 10000"/>
                <a:gd name="connsiteX388" fmla="*/ 8493 w 10000"/>
                <a:gd name="connsiteY388" fmla="*/ 248 h 10000"/>
                <a:gd name="connsiteX389" fmla="*/ 8448 w 10000"/>
                <a:gd name="connsiteY389" fmla="*/ 376 h 10000"/>
                <a:gd name="connsiteX390" fmla="*/ 8375 w 10000"/>
                <a:gd name="connsiteY390" fmla="*/ 476 h 10000"/>
                <a:gd name="connsiteX391" fmla="*/ 8307 w 10000"/>
                <a:gd name="connsiteY391" fmla="*/ 532 h 10000"/>
                <a:gd name="connsiteX392" fmla="*/ 8358 w 10000"/>
                <a:gd name="connsiteY392" fmla="*/ 554 h 10000"/>
                <a:gd name="connsiteX393" fmla="*/ 8425 w 10000"/>
                <a:gd name="connsiteY393" fmla="*/ 639 h 10000"/>
                <a:gd name="connsiteX394" fmla="*/ 8470 w 10000"/>
                <a:gd name="connsiteY394" fmla="*/ 646 h 10000"/>
                <a:gd name="connsiteX395" fmla="*/ 8493 w 10000"/>
                <a:gd name="connsiteY395" fmla="*/ 738 h 10000"/>
                <a:gd name="connsiteX396" fmla="*/ 8538 w 10000"/>
                <a:gd name="connsiteY396" fmla="*/ 759 h 10000"/>
                <a:gd name="connsiteX397" fmla="*/ 8571 w 10000"/>
                <a:gd name="connsiteY397" fmla="*/ 752 h 10000"/>
                <a:gd name="connsiteX398" fmla="*/ 8639 w 10000"/>
                <a:gd name="connsiteY398" fmla="*/ 610 h 10000"/>
                <a:gd name="connsiteX399" fmla="*/ 8701 w 10000"/>
                <a:gd name="connsiteY399" fmla="*/ 625 h 10000"/>
                <a:gd name="connsiteX400" fmla="*/ 8712 w 10000"/>
                <a:gd name="connsiteY400" fmla="*/ 667 h 10000"/>
                <a:gd name="connsiteX401" fmla="*/ 8757 w 10000"/>
                <a:gd name="connsiteY401" fmla="*/ 717 h 10000"/>
                <a:gd name="connsiteX402" fmla="*/ 8757 w 10000"/>
                <a:gd name="connsiteY402" fmla="*/ 752 h 10000"/>
                <a:gd name="connsiteX403" fmla="*/ 8796 w 10000"/>
                <a:gd name="connsiteY403" fmla="*/ 774 h 10000"/>
                <a:gd name="connsiteX404" fmla="*/ 8853 w 10000"/>
                <a:gd name="connsiteY404" fmla="*/ 774 h 10000"/>
                <a:gd name="connsiteX405" fmla="*/ 8858 w 10000"/>
                <a:gd name="connsiteY405" fmla="*/ 837 h 10000"/>
                <a:gd name="connsiteX406" fmla="*/ 8808 w 10000"/>
                <a:gd name="connsiteY406" fmla="*/ 866 h 10000"/>
                <a:gd name="connsiteX407" fmla="*/ 8853 w 10000"/>
                <a:gd name="connsiteY407" fmla="*/ 1143 h 10000"/>
                <a:gd name="connsiteX408" fmla="*/ 8898 w 10000"/>
                <a:gd name="connsiteY408" fmla="*/ 1270 h 10000"/>
                <a:gd name="connsiteX409" fmla="*/ 8886 w 10000"/>
                <a:gd name="connsiteY409" fmla="*/ 1327 h 10000"/>
                <a:gd name="connsiteX410" fmla="*/ 8926 w 10000"/>
                <a:gd name="connsiteY410" fmla="*/ 1391 h 10000"/>
                <a:gd name="connsiteX411" fmla="*/ 8931 w 10000"/>
                <a:gd name="connsiteY411" fmla="*/ 1434 h 10000"/>
                <a:gd name="connsiteX412" fmla="*/ 9038 w 10000"/>
                <a:gd name="connsiteY412" fmla="*/ 1483 h 10000"/>
                <a:gd name="connsiteX413" fmla="*/ 9168 w 10000"/>
                <a:gd name="connsiteY413" fmla="*/ 1441 h 10000"/>
                <a:gd name="connsiteX414" fmla="*/ 9184 w 10000"/>
                <a:gd name="connsiteY414" fmla="*/ 1384 h 10000"/>
                <a:gd name="connsiteX415" fmla="*/ 9229 w 10000"/>
                <a:gd name="connsiteY415" fmla="*/ 1405 h 10000"/>
                <a:gd name="connsiteX416" fmla="*/ 9258 w 10000"/>
                <a:gd name="connsiteY416" fmla="*/ 1455 h 10000"/>
                <a:gd name="connsiteX417" fmla="*/ 9325 w 10000"/>
                <a:gd name="connsiteY417" fmla="*/ 1419 h 10000"/>
                <a:gd name="connsiteX418" fmla="*/ 9364 w 10000"/>
                <a:gd name="connsiteY418" fmla="*/ 1419 h 10000"/>
                <a:gd name="connsiteX419" fmla="*/ 9421 w 10000"/>
                <a:gd name="connsiteY419" fmla="*/ 1476 h 10000"/>
                <a:gd name="connsiteX420" fmla="*/ 9454 w 10000"/>
                <a:gd name="connsiteY420" fmla="*/ 1398 h 10000"/>
                <a:gd name="connsiteX421" fmla="*/ 9522 w 10000"/>
                <a:gd name="connsiteY421" fmla="*/ 1434 h 10000"/>
                <a:gd name="connsiteX422" fmla="*/ 9556 w 10000"/>
                <a:gd name="connsiteY422" fmla="*/ 1391 h 10000"/>
                <a:gd name="connsiteX423" fmla="*/ 9584 w 10000"/>
                <a:gd name="connsiteY423" fmla="*/ 1398 h 10000"/>
                <a:gd name="connsiteX424" fmla="*/ 9612 w 10000"/>
                <a:gd name="connsiteY424" fmla="*/ 1356 h 10000"/>
                <a:gd name="connsiteX425" fmla="*/ 9606 w 10000"/>
                <a:gd name="connsiteY425" fmla="*/ 1313 h 10000"/>
                <a:gd name="connsiteX426" fmla="*/ 9646 w 10000"/>
                <a:gd name="connsiteY426" fmla="*/ 1292 h 10000"/>
                <a:gd name="connsiteX427" fmla="*/ 9674 w 10000"/>
                <a:gd name="connsiteY427" fmla="*/ 1221 h 10000"/>
                <a:gd name="connsiteX428" fmla="*/ 9753 w 10000"/>
                <a:gd name="connsiteY428" fmla="*/ 1228 h 10000"/>
                <a:gd name="connsiteX429" fmla="*/ 9871 w 10000"/>
                <a:gd name="connsiteY429" fmla="*/ 1434 h 10000"/>
                <a:gd name="connsiteX430" fmla="*/ 9893 w 10000"/>
                <a:gd name="connsiteY430" fmla="*/ 1505 h 10000"/>
                <a:gd name="connsiteX431" fmla="*/ 9972 w 10000"/>
                <a:gd name="connsiteY431" fmla="*/ 1597 h 10000"/>
                <a:gd name="connsiteX432" fmla="*/ 10000 w 10000"/>
                <a:gd name="connsiteY432" fmla="*/ 1682 h 10000"/>
                <a:gd name="connsiteX433" fmla="*/ 9938 w 10000"/>
                <a:gd name="connsiteY433" fmla="*/ 1796 h 10000"/>
                <a:gd name="connsiteX434" fmla="*/ 9893 w 10000"/>
                <a:gd name="connsiteY434" fmla="*/ 1838 h 10000"/>
                <a:gd name="connsiteX435" fmla="*/ 9916 w 10000"/>
                <a:gd name="connsiteY435" fmla="*/ 1959 h 10000"/>
                <a:gd name="connsiteX436" fmla="*/ 9848 w 10000"/>
                <a:gd name="connsiteY436" fmla="*/ 2051 h 10000"/>
                <a:gd name="connsiteX437" fmla="*/ 9809 w 10000"/>
                <a:gd name="connsiteY437" fmla="*/ 2072 h 10000"/>
                <a:gd name="connsiteX438" fmla="*/ 9809 w 10000"/>
                <a:gd name="connsiteY438" fmla="*/ 2136 h 10000"/>
                <a:gd name="connsiteX439" fmla="*/ 9758 w 10000"/>
                <a:gd name="connsiteY439" fmla="*/ 2257 h 10000"/>
                <a:gd name="connsiteX440" fmla="*/ 9724 w 10000"/>
                <a:gd name="connsiteY440" fmla="*/ 2264 h 10000"/>
                <a:gd name="connsiteX441" fmla="*/ 9730 w 10000"/>
                <a:gd name="connsiteY441" fmla="*/ 2349 h 10000"/>
                <a:gd name="connsiteX442" fmla="*/ 9702 w 10000"/>
                <a:gd name="connsiteY442" fmla="*/ 2413 h 10000"/>
                <a:gd name="connsiteX443" fmla="*/ 9708 w 10000"/>
                <a:gd name="connsiteY443" fmla="*/ 2697 h 10000"/>
                <a:gd name="connsiteX444" fmla="*/ 9724 w 10000"/>
                <a:gd name="connsiteY444" fmla="*/ 2718 h 10000"/>
                <a:gd name="connsiteX445" fmla="*/ 9719 w 10000"/>
                <a:gd name="connsiteY445" fmla="*/ 2811 h 10000"/>
                <a:gd name="connsiteX446" fmla="*/ 9708 w 10000"/>
                <a:gd name="connsiteY446" fmla="*/ 2896 h 10000"/>
                <a:gd name="connsiteX447" fmla="*/ 9668 w 10000"/>
                <a:gd name="connsiteY447" fmla="*/ 2938 h 10000"/>
                <a:gd name="connsiteX448" fmla="*/ 9595 w 10000"/>
                <a:gd name="connsiteY448" fmla="*/ 2903 h 10000"/>
                <a:gd name="connsiteX449" fmla="*/ 9561 w 10000"/>
                <a:gd name="connsiteY449" fmla="*/ 2952 h 10000"/>
                <a:gd name="connsiteX450" fmla="*/ 9567 w 10000"/>
                <a:gd name="connsiteY450" fmla="*/ 2995 h 10000"/>
                <a:gd name="connsiteX451" fmla="*/ 9544 w 10000"/>
                <a:gd name="connsiteY451" fmla="*/ 3080 h 10000"/>
                <a:gd name="connsiteX452" fmla="*/ 9505 w 10000"/>
                <a:gd name="connsiteY452" fmla="*/ 3137 h 10000"/>
                <a:gd name="connsiteX453" fmla="*/ 9494 w 10000"/>
                <a:gd name="connsiteY453" fmla="*/ 3236 h 10000"/>
                <a:gd name="connsiteX454" fmla="*/ 9466 w 10000"/>
                <a:gd name="connsiteY454" fmla="*/ 3322 h 10000"/>
                <a:gd name="connsiteX455" fmla="*/ 9471 w 10000"/>
                <a:gd name="connsiteY455" fmla="*/ 3378 h 10000"/>
                <a:gd name="connsiteX456" fmla="*/ 9460 w 10000"/>
                <a:gd name="connsiteY456" fmla="*/ 3435 h 10000"/>
                <a:gd name="connsiteX457" fmla="*/ 9483 w 10000"/>
                <a:gd name="connsiteY457" fmla="*/ 3485 h 10000"/>
                <a:gd name="connsiteX458" fmla="*/ 9449 w 10000"/>
                <a:gd name="connsiteY458" fmla="*/ 3563 h 10000"/>
                <a:gd name="connsiteX459" fmla="*/ 9393 w 10000"/>
                <a:gd name="connsiteY459" fmla="*/ 3442 h 10000"/>
                <a:gd name="connsiteX460" fmla="*/ 9393 w 10000"/>
                <a:gd name="connsiteY460" fmla="*/ 3350 h 10000"/>
                <a:gd name="connsiteX461" fmla="*/ 9376 w 10000"/>
                <a:gd name="connsiteY461" fmla="*/ 3336 h 10000"/>
                <a:gd name="connsiteX462" fmla="*/ 9308 w 10000"/>
                <a:gd name="connsiteY462" fmla="*/ 3400 h 10000"/>
                <a:gd name="connsiteX463" fmla="*/ 9201 w 10000"/>
                <a:gd name="connsiteY463" fmla="*/ 3549 h 10000"/>
                <a:gd name="connsiteX464" fmla="*/ 9139 w 10000"/>
                <a:gd name="connsiteY464" fmla="*/ 3655 h 10000"/>
                <a:gd name="connsiteX465" fmla="*/ 9044 w 10000"/>
                <a:gd name="connsiteY465" fmla="*/ 3712 h 10000"/>
                <a:gd name="connsiteX466" fmla="*/ 9010 w 10000"/>
                <a:gd name="connsiteY466" fmla="*/ 3797 h 10000"/>
                <a:gd name="connsiteX467" fmla="*/ 8982 w 10000"/>
                <a:gd name="connsiteY467" fmla="*/ 3825 h 10000"/>
                <a:gd name="connsiteX468" fmla="*/ 8875 w 10000"/>
                <a:gd name="connsiteY468" fmla="*/ 3903 h 10000"/>
                <a:gd name="connsiteX469" fmla="*/ 8785 w 10000"/>
                <a:gd name="connsiteY469" fmla="*/ 3996 h 10000"/>
                <a:gd name="connsiteX470" fmla="*/ 8763 w 10000"/>
                <a:gd name="connsiteY470" fmla="*/ 4067 h 10000"/>
                <a:gd name="connsiteX471" fmla="*/ 8729 w 10000"/>
                <a:gd name="connsiteY471" fmla="*/ 4102 h 10000"/>
                <a:gd name="connsiteX472" fmla="*/ 8774 w 10000"/>
                <a:gd name="connsiteY472" fmla="*/ 4194 h 10000"/>
                <a:gd name="connsiteX473" fmla="*/ 8819 w 10000"/>
                <a:gd name="connsiteY473" fmla="*/ 4265 h 10000"/>
                <a:gd name="connsiteX474" fmla="*/ 8881 w 10000"/>
                <a:gd name="connsiteY474" fmla="*/ 4294 h 10000"/>
                <a:gd name="connsiteX475" fmla="*/ 8858 w 10000"/>
                <a:gd name="connsiteY475" fmla="*/ 4344 h 10000"/>
                <a:gd name="connsiteX476" fmla="*/ 8903 w 10000"/>
                <a:gd name="connsiteY476" fmla="*/ 4358 h 10000"/>
                <a:gd name="connsiteX477" fmla="*/ 8903 w 10000"/>
                <a:gd name="connsiteY477" fmla="*/ 4443 h 10000"/>
                <a:gd name="connsiteX478" fmla="*/ 8937 w 10000"/>
                <a:gd name="connsiteY478" fmla="*/ 4507 h 10000"/>
                <a:gd name="connsiteX479" fmla="*/ 8993 w 10000"/>
                <a:gd name="connsiteY479" fmla="*/ 4493 h 10000"/>
                <a:gd name="connsiteX480" fmla="*/ 9016 w 10000"/>
                <a:gd name="connsiteY480" fmla="*/ 4422 h 10000"/>
                <a:gd name="connsiteX481" fmla="*/ 9061 w 10000"/>
                <a:gd name="connsiteY481" fmla="*/ 4414 h 10000"/>
                <a:gd name="connsiteX482" fmla="*/ 9066 w 10000"/>
                <a:gd name="connsiteY482" fmla="*/ 4358 h 10000"/>
                <a:gd name="connsiteX483" fmla="*/ 9123 w 10000"/>
                <a:gd name="connsiteY483" fmla="*/ 4358 h 10000"/>
                <a:gd name="connsiteX484" fmla="*/ 9100 w 10000"/>
                <a:gd name="connsiteY484" fmla="*/ 4429 h 10000"/>
                <a:gd name="connsiteX485" fmla="*/ 9156 w 10000"/>
                <a:gd name="connsiteY485" fmla="*/ 4464 h 10000"/>
                <a:gd name="connsiteX486" fmla="*/ 9145 w 10000"/>
                <a:gd name="connsiteY486" fmla="*/ 4528 h 10000"/>
                <a:gd name="connsiteX487" fmla="*/ 9061 w 10000"/>
                <a:gd name="connsiteY487" fmla="*/ 4535 h 10000"/>
                <a:gd name="connsiteX488" fmla="*/ 8999 w 10000"/>
                <a:gd name="connsiteY488" fmla="*/ 4578 h 10000"/>
                <a:gd name="connsiteX489" fmla="*/ 8943 w 10000"/>
                <a:gd name="connsiteY489" fmla="*/ 4599 h 10000"/>
                <a:gd name="connsiteX490" fmla="*/ 8943 w 10000"/>
                <a:gd name="connsiteY490" fmla="*/ 4698 h 10000"/>
                <a:gd name="connsiteX491" fmla="*/ 8999 w 10000"/>
                <a:gd name="connsiteY491" fmla="*/ 4805 h 10000"/>
                <a:gd name="connsiteX492" fmla="*/ 8954 w 10000"/>
                <a:gd name="connsiteY492" fmla="*/ 4904 h 10000"/>
                <a:gd name="connsiteX493" fmla="*/ 8864 w 10000"/>
                <a:gd name="connsiteY493" fmla="*/ 4918 h 10000"/>
                <a:gd name="connsiteX494" fmla="*/ 8875 w 10000"/>
                <a:gd name="connsiteY494" fmla="*/ 5032 h 10000"/>
                <a:gd name="connsiteX495" fmla="*/ 8870 w 10000"/>
                <a:gd name="connsiteY495" fmla="*/ 5103 h 10000"/>
                <a:gd name="connsiteX496" fmla="*/ 8841 w 10000"/>
                <a:gd name="connsiteY496" fmla="*/ 5138 h 10000"/>
                <a:gd name="connsiteX497" fmla="*/ 8785 w 10000"/>
                <a:gd name="connsiteY497" fmla="*/ 5110 h 10000"/>
                <a:gd name="connsiteX498" fmla="*/ 8735 w 10000"/>
                <a:gd name="connsiteY498" fmla="*/ 5018 h 10000"/>
                <a:gd name="connsiteX499" fmla="*/ 8678 w 10000"/>
                <a:gd name="connsiteY499" fmla="*/ 5089 h 10000"/>
                <a:gd name="connsiteX500" fmla="*/ 8622 w 10000"/>
                <a:gd name="connsiteY500" fmla="*/ 5039 h 10000"/>
                <a:gd name="connsiteX501" fmla="*/ 8616 w 10000"/>
                <a:gd name="connsiteY501" fmla="*/ 5011 h 10000"/>
                <a:gd name="connsiteX502" fmla="*/ 8538 w 10000"/>
                <a:gd name="connsiteY502" fmla="*/ 4947 h 10000"/>
                <a:gd name="connsiteX503" fmla="*/ 8515 w 10000"/>
                <a:gd name="connsiteY503" fmla="*/ 4961 h 10000"/>
                <a:gd name="connsiteX504" fmla="*/ 8526 w 10000"/>
                <a:gd name="connsiteY504" fmla="*/ 5039 h 10000"/>
                <a:gd name="connsiteX505" fmla="*/ 8481 w 10000"/>
                <a:gd name="connsiteY505" fmla="*/ 5138 h 10000"/>
                <a:gd name="connsiteX506" fmla="*/ 8515 w 10000"/>
                <a:gd name="connsiteY506" fmla="*/ 5160 h 10000"/>
                <a:gd name="connsiteX507" fmla="*/ 8577 w 10000"/>
                <a:gd name="connsiteY507" fmla="*/ 5145 h 10000"/>
                <a:gd name="connsiteX508" fmla="*/ 8588 w 10000"/>
                <a:gd name="connsiteY508" fmla="*/ 5181 h 10000"/>
                <a:gd name="connsiteX509" fmla="*/ 8577 w 10000"/>
                <a:gd name="connsiteY509" fmla="*/ 5224 h 10000"/>
                <a:gd name="connsiteX510" fmla="*/ 8600 w 10000"/>
                <a:gd name="connsiteY510" fmla="*/ 5280 h 10000"/>
                <a:gd name="connsiteX511" fmla="*/ 8650 w 10000"/>
                <a:gd name="connsiteY511" fmla="*/ 5316 h 10000"/>
                <a:gd name="connsiteX512" fmla="*/ 8639 w 10000"/>
                <a:gd name="connsiteY512" fmla="*/ 5401 h 10000"/>
                <a:gd name="connsiteX513" fmla="*/ 8673 w 10000"/>
                <a:gd name="connsiteY513" fmla="*/ 5444 h 10000"/>
                <a:gd name="connsiteX514" fmla="*/ 8633 w 10000"/>
                <a:gd name="connsiteY514" fmla="*/ 5486 h 10000"/>
                <a:gd name="connsiteX515" fmla="*/ 8622 w 10000"/>
                <a:gd name="connsiteY515" fmla="*/ 5642 h 10000"/>
                <a:gd name="connsiteX516" fmla="*/ 8600 w 10000"/>
                <a:gd name="connsiteY516" fmla="*/ 5649 h 10000"/>
                <a:gd name="connsiteX517" fmla="*/ 8628 w 10000"/>
                <a:gd name="connsiteY517" fmla="*/ 5720 h 10000"/>
                <a:gd name="connsiteX518" fmla="*/ 8633 w 10000"/>
                <a:gd name="connsiteY518" fmla="*/ 5841 h 10000"/>
                <a:gd name="connsiteX519" fmla="*/ 8661 w 10000"/>
                <a:gd name="connsiteY519" fmla="*/ 5869 h 10000"/>
                <a:gd name="connsiteX520" fmla="*/ 8667 w 10000"/>
                <a:gd name="connsiteY520" fmla="*/ 5905 h 10000"/>
                <a:gd name="connsiteX521" fmla="*/ 8690 w 10000"/>
                <a:gd name="connsiteY521" fmla="*/ 5912 h 10000"/>
                <a:gd name="connsiteX522" fmla="*/ 8695 w 10000"/>
                <a:gd name="connsiteY522" fmla="*/ 5983 h 10000"/>
                <a:gd name="connsiteX523" fmla="*/ 8684 w 10000"/>
                <a:gd name="connsiteY523" fmla="*/ 6033 h 10000"/>
                <a:gd name="connsiteX524" fmla="*/ 8740 w 10000"/>
                <a:gd name="connsiteY524" fmla="*/ 6061 h 10000"/>
                <a:gd name="connsiteX525" fmla="*/ 8825 w 10000"/>
                <a:gd name="connsiteY525" fmla="*/ 6004 h 10000"/>
                <a:gd name="connsiteX526" fmla="*/ 8948 w 10000"/>
                <a:gd name="connsiteY526" fmla="*/ 5891 h 10000"/>
                <a:gd name="connsiteX527" fmla="*/ 8982 w 10000"/>
                <a:gd name="connsiteY527" fmla="*/ 5891 h 10000"/>
                <a:gd name="connsiteX528" fmla="*/ 8982 w 10000"/>
                <a:gd name="connsiteY528" fmla="*/ 5976 h 10000"/>
                <a:gd name="connsiteX529" fmla="*/ 9004 w 10000"/>
                <a:gd name="connsiteY529" fmla="*/ 5990 h 10000"/>
                <a:gd name="connsiteX530" fmla="*/ 9044 w 10000"/>
                <a:gd name="connsiteY530" fmla="*/ 6089 h 10000"/>
                <a:gd name="connsiteX531" fmla="*/ 9072 w 10000"/>
                <a:gd name="connsiteY531" fmla="*/ 6097 h 10000"/>
                <a:gd name="connsiteX532" fmla="*/ 9055 w 10000"/>
                <a:gd name="connsiteY532" fmla="*/ 6153 h 10000"/>
                <a:gd name="connsiteX533" fmla="*/ 9100 w 10000"/>
                <a:gd name="connsiteY533" fmla="*/ 6281 h 10000"/>
                <a:gd name="connsiteX534" fmla="*/ 9100 w 10000"/>
                <a:gd name="connsiteY534" fmla="*/ 6345 h 10000"/>
                <a:gd name="connsiteX535" fmla="*/ 9123 w 10000"/>
                <a:gd name="connsiteY535" fmla="*/ 6416 h 10000"/>
                <a:gd name="connsiteX536" fmla="*/ 9089 w 10000"/>
                <a:gd name="connsiteY536" fmla="*/ 6473 h 10000"/>
                <a:gd name="connsiteX537" fmla="*/ 9049 w 10000"/>
                <a:gd name="connsiteY537" fmla="*/ 6466 h 10000"/>
                <a:gd name="connsiteX538" fmla="*/ 9049 w 10000"/>
                <a:gd name="connsiteY538" fmla="*/ 6501 h 10000"/>
                <a:gd name="connsiteX539" fmla="*/ 9089 w 10000"/>
                <a:gd name="connsiteY539" fmla="*/ 6544 h 10000"/>
                <a:gd name="connsiteX540" fmla="*/ 9106 w 10000"/>
                <a:gd name="connsiteY540" fmla="*/ 6515 h 10000"/>
                <a:gd name="connsiteX541" fmla="*/ 9139 w 10000"/>
                <a:gd name="connsiteY541" fmla="*/ 6579 h 10000"/>
                <a:gd name="connsiteX542" fmla="*/ 9179 w 10000"/>
                <a:gd name="connsiteY542" fmla="*/ 6579 h 10000"/>
                <a:gd name="connsiteX543" fmla="*/ 9156 w 10000"/>
                <a:gd name="connsiteY543" fmla="*/ 6757 h 10000"/>
                <a:gd name="connsiteX544" fmla="*/ 9139 w 10000"/>
                <a:gd name="connsiteY544" fmla="*/ 6792 h 10000"/>
                <a:gd name="connsiteX545" fmla="*/ 9089 w 10000"/>
                <a:gd name="connsiteY545" fmla="*/ 6778 h 10000"/>
                <a:gd name="connsiteX546" fmla="*/ 9027 w 10000"/>
                <a:gd name="connsiteY546" fmla="*/ 6799 h 10000"/>
                <a:gd name="connsiteX547" fmla="*/ 9004 w 10000"/>
                <a:gd name="connsiteY547" fmla="*/ 6842 h 10000"/>
                <a:gd name="connsiteX548" fmla="*/ 8999 w 10000"/>
                <a:gd name="connsiteY548" fmla="*/ 6884 h 10000"/>
                <a:gd name="connsiteX549" fmla="*/ 8960 w 10000"/>
                <a:gd name="connsiteY549" fmla="*/ 6934 h 10000"/>
                <a:gd name="connsiteX550" fmla="*/ 8898 w 10000"/>
                <a:gd name="connsiteY550" fmla="*/ 6941 h 10000"/>
                <a:gd name="connsiteX551" fmla="*/ 8886 w 10000"/>
                <a:gd name="connsiteY551" fmla="*/ 6962 h 10000"/>
                <a:gd name="connsiteX552" fmla="*/ 8847 w 10000"/>
                <a:gd name="connsiteY552" fmla="*/ 6927 h 10000"/>
                <a:gd name="connsiteX553" fmla="*/ 8808 w 10000"/>
                <a:gd name="connsiteY553" fmla="*/ 6934 h 10000"/>
                <a:gd name="connsiteX554" fmla="*/ 8785 w 10000"/>
                <a:gd name="connsiteY554" fmla="*/ 6906 h 10000"/>
                <a:gd name="connsiteX555" fmla="*/ 8735 w 10000"/>
                <a:gd name="connsiteY555" fmla="*/ 6891 h 10000"/>
                <a:gd name="connsiteX556" fmla="*/ 8746 w 10000"/>
                <a:gd name="connsiteY556" fmla="*/ 6941 h 10000"/>
                <a:gd name="connsiteX557" fmla="*/ 8723 w 10000"/>
                <a:gd name="connsiteY557" fmla="*/ 6991 h 10000"/>
                <a:gd name="connsiteX558" fmla="*/ 8639 w 10000"/>
                <a:gd name="connsiteY558" fmla="*/ 6984 h 10000"/>
                <a:gd name="connsiteX559" fmla="*/ 8611 w 10000"/>
                <a:gd name="connsiteY559" fmla="*/ 6962 h 10000"/>
                <a:gd name="connsiteX560" fmla="*/ 8566 w 10000"/>
                <a:gd name="connsiteY560" fmla="*/ 6984 h 10000"/>
                <a:gd name="connsiteX561" fmla="*/ 8560 w 10000"/>
                <a:gd name="connsiteY561" fmla="*/ 7055 h 10000"/>
                <a:gd name="connsiteX562" fmla="*/ 8476 w 10000"/>
                <a:gd name="connsiteY562" fmla="*/ 7133 h 10000"/>
                <a:gd name="connsiteX563" fmla="*/ 8448 w 10000"/>
                <a:gd name="connsiteY563" fmla="*/ 7090 h 10000"/>
                <a:gd name="connsiteX564" fmla="*/ 8386 w 10000"/>
                <a:gd name="connsiteY564" fmla="*/ 7111 h 10000"/>
                <a:gd name="connsiteX565" fmla="*/ 8346 w 10000"/>
                <a:gd name="connsiteY565" fmla="*/ 7133 h 10000"/>
                <a:gd name="connsiteX566" fmla="*/ 8341 w 10000"/>
                <a:gd name="connsiteY566" fmla="*/ 7168 h 10000"/>
                <a:gd name="connsiteX567" fmla="*/ 8256 w 10000"/>
                <a:gd name="connsiteY567" fmla="*/ 7246 h 10000"/>
                <a:gd name="connsiteX568" fmla="*/ 8206 w 10000"/>
                <a:gd name="connsiteY568" fmla="*/ 7232 h 10000"/>
                <a:gd name="connsiteX569" fmla="*/ 8155 w 10000"/>
                <a:gd name="connsiteY569" fmla="*/ 7260 h 10000"/>
                <a:gd name="connsiteX570" fmla="*/ 8116 w 10000"/>
                <a:gd name="connsiteY570" fmla="*/ 7303 h 10000"/>
                <a:gd name="connsiteX571" fmla="*/ 8060 w 10000"/>
                <a:gd name="connsiteY571" fmla="*/ 7331 h 10000"/>
                <a:gd name="connsiteX572" fmla="*/ 8065 w 10000"/>
                <a:gd name="connsiteY572" fmla="*/ 7374 h 10000"/>
                <a:gd name="connsiteX573" fmla="*/ 8015 w 10000"/>
                <a:gd name="connsiteY573" fmla="*/ 7402 h 10000"/>
                <a:gd name="connsiteX574" fmla="*/ 7942 w 10000"/>
                <a:gd name="connsiteY574" fmla="*/ 7523 h 10000"/>
                <a:gd name="connsiteX575" fmla="*/ 7930 w 10000"/>
                <a:gd name="connsiteY575" fmla="*/ 7573 h 10000"/>
                <a:gd name="connsiteX576" fmla="*/ 7908 w 10000"/>
                <a:gd name="connsiteY576" fmla="*/ 7559 h 10000"/>
                <a:gd name="connsiteX577" fmla="*/ 7919 w 10000"/>
                <a:gd name="connsiteY577" fmla="*/ 7523 h 10000"/>
                <a:gd name="connsiteX578" fmla="*/ 7846 w 10000"/>
                <a:gd name="connsiteY578" fmla="*/ 7339 h 10000"/>
                <a:gd name="connsiteX579" fmla="*/ 7846 w 10000"/>
                <a:gd name="connsiteY579" fmla="*/ 7268 h 10000"/>
                <a:gd name="connsiteX580" fmla="*/ 7812 w 10000"/>
                <a:gd name="connsiteY580" fmla="*/ 7268 h 10000"/>
                <a:gd name="connsiteX581" fmla="*/ 7711 w 10000"/>
                <a:gd name="connsiteY581" fmla="*/ 7197 h 10000"/>
                <a:gd name="connsiteX582" fmla="*/ 7649 w 10000"/>
                <a:gd name="connsiteY582" fmla="*/ 7232 h 10000"/>
                <a:gd name="connsiteX583" fmla="*/ 7632 w 10000"/>
                <a:gd name="connsiteY583" fmla="*/ 7275 h 10000"/>
                <a:gd name="connsiteX584" fmla="*/ 7677 w 10000"/>
                <a:gd name="connsiteY584" fmla="*/ 7324 h 10000"/>
                <a:gd name="connsiteX585" fmla="*/ 7688 w 10000"/>
                <a:gd name="connsiteY585" fmla="*/ 7367 h 10000"/>
                <a:gd name="connsiteX586" fmla="*/ 7660 w 10000"/>
                <a:gd name="connsiteY586" fmla="*/ 7410 h 10000"/>
                <a:gd name="connsiteX587" fmla="*/ 7666 w 10000"/>
                <a:gd name="connsiteY587" fmla="*/ 7445 h 10000"/>
                <a:gd name="connsiteX588" fmla="*/ 7655 w 10000"/>
                <a:gd name="connsiteY588" fmla="*/ 7516 h 10000"/>
                <a:gd name="connsiteX589" fmla="*/ 7660 w 10000"/>
                <a:gd name="connsiteY589" fmla="*/ 7587 h 10000"/>
                <a:gd name="connsiteX590" fmla="*/ 7694 w 10000"/>
                <a:gd name="connsiteY590" fmla="*/ 7700 h 10000"/>
                <a:gd name="connsiteX591" fmla="*/ 7660 w 10000"/>
                <a:gd name="connsiteY591" fmla="*/ 7743 h 10000"/>
                <a:gd name="connsiteX592" fmla="*/ 7666 w 10000"/>
                <a:gd name="connsiteY592" fmla="*/ 7779 h 10000"/>
                <a:gd name="connsiteX593" fmla="*/ 7638 w 10000"/>
                <a:gd name="connsiteY593" fmla="*/ 7793 h 10000"/>
                <a:gd name="connsiteX594" fmla="*/ 7621 w 10000"/>
                <a:gd name="connsiteY594" fmla="*/ 7814 h 10000"/>
                <a:gd name="connsiteX595" fmla="*/ 7514 w 10000"/>
                <a:gd name="connsiteY595" fmla="*/ 7800 h 10000"/>
                <a:gd name="connsiteX596" fmla="*/ 7497 w 10000"/>
                <a:gd name="connsiteY596" fmla="*/ 7757 h 10000"/>
                <a:gd name="connsiteX597" fmla="*/ 7463 w 10000"/>
                <a:gd name="connsiteY597" fmla="*/ 7786 h 10000"/>
                <a:gd name="connsiteX598" fmla="*/ 7390 w 10000"/>
                <a:gd name="connsiteY598" fmla="*/ 7771 h 10000"/>
                <a:gd name="connsiteX599" fmla="*/ 7340 w 10000"/>
                <a:gd name="connsiteY599" fmla="*/ 7793 h 10000"/>
                <a:gd name="connsiteX600" fmla="*/ 7312 w 10000"/>
                <a:gd name="connsiteY600" fmla="*/ 7644 h 10000"/>
                <a:gd name="connsiteX601" fmla="*/ 7283 w 10000"/>
                <a:gd name="connsiteY601" fmla="*/ 7637 h 10000"/>
                <a:gd name="connsiteX602" fmla="*/ 7250 w 10000"/>
                <a:gd name="connsiteY602" fmla="*/ 7544 h 10000"/>
                <a:gd name="connsiteX603" fmla="*/ 7267 w 10000"/>
                <a:gd name="connsiteY603" fmla="*/ 7502 h 10000"/>
                <a:gd name="connsiteX604" fmla="*/ 7306 w 10000"/>
                <a:gd name="connsiteY604" fmla="*/ 7523 h 10000"/>
                <a:gd name="connsiteX605" fmla="*/ 7323 w 10000"/>
                <a:gd name="connsiteY605" fmla="*/ 7473 h 10000"/>
                <a:gd name="connsiteX606" fmla="*/ 7295 w 10000"/>
                <a:gd name="connsiteY606" fmla="*/ 7438 h 10000"/>
                <a:gd name="connsiteX607" fmla="*/ 7312 w 10000"/>
                <a:gd name="connsiteY607" fmla="*/ 7402 h 10000"/>
                <a:gd name="connsiteX608" fmla="*/ 7238 w 10000"/>
                <a:gd name="connsiteY608" fmla="*/ 7331 h 10000"/>
                <a:gd name="connsiteX609" fmla="*/ 7244 w 10000"/>
                <a:gd name="connsiteY609" fmla="*/ 7296 h 10000"/>
                <a:gd name="connsiteX610" fmla="*/ 7199 w 10000"/>
                <a:gd name="connsiteY610" fmla="*/ 7260 h 10000"/>
                <a:gd name="connsiteX611" fmla="*/ 7227 w 10000"/>
                <a:gd name="connsiteY611" fmla="*/ 7218 h 10000"/>
                <a:gd name="connsiteX612" fmla="*/ 7216 w 10000"/>
                <a:gd name="connsiteY612" fmla="*/ 7168 h 10000"/>
                <a:gd name="connsiteX613" fmla="*/ 7165 w 10000"/>
                <a:gd name="connsiteY613" fmla="*/ 7090 h 10000"/>
                <a:gd name="connsiteX614" fmla="*/ 7132 w 10000"/>
                <a:gd name="connsiteY614" fmla="*/ 7026 h 10000"/>
                <a:gd name="connsiteX615" fmla="*/ 7064 w 10000"/>
                <a:gd name="connsiteY615" fmla="*/ 7055 h 10000"/>
                <a:gd name="connsiteX616" fmla="*/ 7025 w 10000"/>
                <a:gd name="connsiteY616" fmla="*/ 7048 h 10000"/>
                <a:gd name="connsiteX617" fmla="*/ 7002 w 10000"/>
                <a:gd name="connsiteY617" fmla="*/ 7111 h 10000"/>
                <a:gd name="connsiteX618" fmla="*/ 6924 w 10000"/>
                <a:gd name="connsiteY618" fmla="*/ 7119 h 10000"/>
                <a:gd name="connsiteX619" fmla="*/ 6895 w 10000"/>
                <a:gd name="connsiteY619" fmla="*/ 7111 h 10000"/>
                <a:gd name="connsiteX620" fmla="*/ 6828 w 10000"/>
                <a:gd name="connsiteY620" fmla="*/ 7161 h 10000"/>
                <a:gd name="connsiteX621" fmla="*/ 6834 w 10000"/>
                <a:gd name="connsiteY621" fmla="*/ 7260 h 10000"/>
                <a:gd name="connsiteX622" fmla="*/ 6817 w 10000"/>
                <a:gd name="connsiteY622" fmla="*/ 7324 h 10000"/>
                <a:gd name="connsiteX623" fmla="*/ 6817 w 10000"/>
                <a:gd name="connsiteY623" fmla="*/ 7381 h 10000"/>
                <a:gd name="connsiteX624" fmla="*/ 6760 w 10000"/>
                <a:gd name="connsiteY624" fmla="*/ 7424 h 10000"/>
                <a:gd name="connsiteX625" fmla="*/ 6699 w 10000"/>
                <a:gd name="connsiteY625" fmla="*/ 7431 h 10000"/>
                <a:gd name="connsiteX626" fmla="*/ 6682 w 10000"/>
                <a:gd name="connsiteY626" fmla="*/ 7410 h 10000"/>
                <a:gd name="connsiteX627" fmla="*/ 6625 w 10000"/>
                <a:gd name="connsiteY627" fmla="*/ 7388 h 10000"/>
                <a:gd name="connsiteX628" fmla="*/ 6592 w 10000"/>
                <a:gd name="connsiteY628" fmla="*/ 7431 h 10000"/>
                <a:gd name="connsiteX629" fmla="*/ 6586 w 10000"/>
                <a:gd name="connsiteY629" fmla="*/ 7473 h 10000"/>
                <a:gd name="connsiteX630" fmla="*/ 6552 w 10000"/>
                <a:gd name="connsiteY630" fmla="*/ 7480 h 10000"/>
                <a:gd name="connsiteX631" fmla="*/ 6547 w 10000"/>
                <a:gd name="connsiteY631" fmla="*/ 7523 h 10000"/>
                <a:gd name="connsiteX632" fmla="*/ 6519 w 10000"/>
                <a:gd name="connsiteY632" fmla="*/ 7523 h 10000"/>
                <a:gd name="connsiteX633" fmla="*/ 6485 w 10000"/>
                <a:gd name="connsiteY633" fmla="*/ 7424 h 10000"/>
                <a:gd name="connsiteX634" fmla="*/ 6406 w 10000"/>
                <a:gd name="connsiteY634" fmla="*/ 7473 h 10000"/>
                <a:gd name="connsiteX635" fmla="*/ 6316 w 10000"/>
                <a:gd name="connsiteY635" fmla="*/ 7551 h 10000"/>
                <a:gd name="connsiteX636" fmla="*/ 6282 w 10000"/>
                <a:gd name="connsiteY636" fmla="*/ 7566 h 10000"/>
                <a:gd name="connsiteX637" fmla="*/ 6294 w 10000"/>
                <a:gd name="connsiteY637" fmla="*/ 7615 h 10000"/>
                <a:gd name="connsiteX638" fmla="*/ 6243 w 10000"/>
                <a:gd name="connsiteY638" fmla="*/ 7637 h 10000"/>
                <a:gd name="connsiteX639" fmla="*/ 6209 w 10000"/>
                <a:gd name="connsiteY639" fmla="*/ 7608 h 10000"/>
                <a:gd name="connsiteX640" fmla="*/ 6136 w 10000"/>
                <a:gd name="connsiteY640" fmla="*/ 7622 h 10000"/>
                <a:gd name="connsiteX641" fmla="*/ 6136 w 10000"/>
                <a:gd name="connsiteY641" fmla="*/ 7530 h 10000"/>
                <a:gd name="connsiteX642" fmla="*/ 6147 w 10000"/>
                <a:gd name="connsiteY642" fmla="*/ 7495 h 10000"/>
                <a:gd name="connsiteX643" fmla="*/ 6136 w 10000"/>
                <a:gd name="connsiteY643" fmla="*/ 7395 h 10000"/>
                <a:gd name="connsiteX644" fmla="*/ 6091 w 10000"/>
                <a:gd name="connsiteY644" fmla="*/ 7324 h 10000"/>
                <a:gd name="connsiteX645" fmla="*/ 6018 w 10000"/>
                <a:gd name="connsiteY645" fmla="*/ 7317 h 10000"/>
                <a:gd name="connsiteX646" fmla="*/ 5990 w 10000"/>
                <a:gd name="connsiteY646" fmla="*/ 7360 h 10000"/>
                <a:gd name="connsiteX647" fmla="*/ 5996 w 10000"/>
                <a:gd name="connsiteY647" fmla="*/ 7410 h 10000"/>
                <a:gd name="connsiteX648" fmla="*/ 6208 w 10000"/>
                <a:gd name="connsiteY648" fmla="*/ 7826 h 10000"/>
                <a:gd name="connsiteX649" fmla="*/ 5894 w 10000"/>
                <a:gd name="connsiteY649" fmla="*/ 7509 h 10000"/>
                <a:gd name="connsiteX650" fmla="*/ 5911 w 10000"/>
                <a:gd name="connsiteY650" fmla="*/ 7679 h 10000"/>
                <a:gd name="connsiteX651" fmla="*/ 5832 w 10000"/>
                <a:gd name="connsiteY651" fmla="*/ 7672 h 10000"/>
                <a:gd name="connsiteX652" fmla="*/ 5776 w 10000"/>
                <a:gd name="connsiteY652"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78 w 10000"/>
                <a:gd name="connsiteY243" fmla="*/ 6089 h 10000"/>
                <a:gd name="connsiteX244" fmla="*/ 4961 w 10000"/>
                <a:gd name="connsiteY244" fmla="*/ 6018 h 10000"/>
                <a:gd name="connsiteX245" fmla="*/ 4927 w 10000"/>
                <a:gd name="connsiteY245" fmla="*/ 5983 h 10000"/>
                <a:gd name="connsiteX246" fmla="*/ 4949 w 10000"/>
                <a:gd name="connsiteY246" fmla="*/ 5898 h 10000"/>
                <a:gd name="connsiteX247" fmla="*/ 4983 w 10000"/>
                <a:gd name="connsiteY247" fmla="*/ 5848 h 10000"/>
                <a:gd name="connsiteX248" fmla="*/ 4978 w 10000"/>
                <a:gd name="connsiteY248" fmla="*/ 5806 h 10000"/>
                <a:gd name="connsiteX249" fmla="*/ 5000 w 10000"/>
                <a:gd name="connsiteY249" fmla="*/ 5720 h 10000"/>
                <a:gd name="connsiteX250" fmla="*/ 5051 w 10000"/>
                <a:gd name="connsiteY250" fmla="*/ 5607 h 10000"/>
                <a:gd name="connsiteX251" fmla="*/ 5135 w 10000"/>
                <a:gd name="connsiteY251" fmla="*/ 5529 h 10000"/>
                <a:gd name="connsiteX252" fmla="*/ 5169 w 10000"/>
                <a:gd name="connsiteY252" fmla="*/ 5543 h 10000"/>
                <a:gd name="connsiteX253" fmla="*/ 6504 w 10000"/>
                <a:gd name="connsiteY253" fmla="*/ 7627 h 10000"/>
                <a:gd name="connsiteX254" fmla="*/ 5523 w 10000"/>
                <a:gd name="connsiteY254" fmla="*/ 5713 h 10000"/>
                <a:gd name="connsiteX255" fmla="*/ 5652 w 10000"/>
                <a:gd name="connsiteY255" fmla="*/ 5720 h 10000"/>
                <a:gd name="connsiteX256" fmla="*/ 5697 w 10000"/>
                <a:gd name="connsiteY256" fmla="*/ 5742 h 10000"/>
                <a:gd name="connsiteX257" fmla="*/ 5793 w 10000"/>
                <a:gd name="connsiteY257" fmla="*/ 5635 h 10000"/>
                <a:gd name="connsiteX258" fmla="*/ 5844 w 10000"/>
                <a:gd name="connsiteY258" fmla="*/ 5628 h 10000"/>
                <a:gd name="connsiteX259" fmla="*/ 5889 w 10000"/>
                <a:gd name="connsiteY259" fmla="*/ 5564 h 10000"/>
                <a:gd name="connsiteX260" fmla="*/ 5945 w 10000"/>
                <a:gd name="connsiteY260" fmla="*/ 5515 h 10000"/>
                <a:gd name="connsiteX261" fmla="*/ 6001 w 10000"/>
                <a:gd name="connsiteY261" fmla="*/ 5408 h 10000"/>
                <a:gd name="connsiteX262" fmla="*/ 6012 w 10000"/>
                <a:gd name="connsiteY262" fmla="*/ 5344 h 10000"/>
                <a:gd name="connsiteX263" fmla="*/ 6080 w 10000"/>
                <a:gd name="connsiteY263" fmla="*/ 5316 h 10000"/>
                <a:gd name="connsiteX264" fmla="*/ 6159 w 10000"/>
                <a:gd name="connsiteY264" fmla="*/ 5351 h 10000"/>
                <a:gd name="connsiteX265" fmla="*/ 6226 w 10000"/>
                <a:gd name="connsiteY265" fmla="*/ 5337 h 10000"/>
                <a:gd name="connsiteX266" fmla="*/ 6294 w 10000"/>
                <a:gd name="connsiteY266" fmla="*/ 5344 h 10000"/>
                <a:gd name="connsiteX267" fmla="*/ 6412 w 10000"/>
                <a:gd name="connsiteY267" fmla="*/ 5302 h 10000"/>
                <a:gd name="connsiteX268" fmla="*/ 6490 w 10000"/>
                <a:gd name="connsiteY268" fmla="*/ 5195 h 10000"/>
                <a:gd name="connsiteX269" fmla="*/ 6524 w 10000"/>
                <a:gd name="connsiteY269" fmla="*/ 5160 h 10000"/>
                <a:gd name="connsiteX270" fmla="*/ 6575 w 10000"/>
                <a:gd name="connsiteY270" fmla="*/ 5160 h 10000"/>
                <a:gd name="connsiteX271" fmla="*/ 6614 w 10000"/>
                <a:gd name="connsiteY271" fmla="*/ 5103 h 10000"/>
                <a:gd name="connsiteX272" fmla="*/ 6597 w 10000"/>
                <a:gd name="connsiteY272" fmla="*/ 5039 h 10000"/>
                <a:gd name="connsiteX273" fmla="*/ 6609 w 10000"/>
                <a:gd name="connsiteY273" fmla="*/ 4982 h 10000"/>
                <a:gd name="connsiteX274" fmla="*/ 6659 w 10000"/>
                <a:gd name="connsiteY274" fmla="*/ 4876 h 10000"/>
                <a:gd name="connsiteX275" fmla="*/ 6715 w 10000"/>
                <a:gd name="connsiteY275" fmla="*/ 4776 h 10000"/>
                <a:gd name="connsiteX276" fmla="*/ 6772 w 10000"/>
                <a:gd name="connsiteY276" fmla="*/ 4755 h 10000"/>
                <a:gd name="connsiteX277" fmla="*/ 6800 w 10000"/>
                <a:gd name="connsiteY277" fmla="*/ 4720 h 10000"/>
                <a:gd name="connsiteX278" fmla="*/ 6895 w 10000"/>
                <a:gd name="connsiteY278" fmla="*/ 4734 h 10000"/>
                <a:gd name="connsiteX279" fmla="*/ 6991 w 10000"/>
                <a:gd name="connsiteY279" fmla="*/ 4734 h 10000"/>
                <a:gd name="connsiteX280" fmla="*/ 6997 w 10000"/>
                <a:gd name="connsiteY280" fmla="*/ 4670 h 10000"/>
                <a:gd name="connsiteX281" fmla="*/ 7013 w 10000"/>
                <a:gd name="connsiteY281" fmla="*/ 4627 h 10000"/>
                <a:gd name="connsiteX282" fmla="*/ 7008 w 10000"/>
                <a:gd name="connsiteY282" fmla="*/ 4599 h 10000"/>
                <a:gd name="connsiteX283" fmla="*/ 7064 w 10000"/>
                <a:gd name="connsiteY283" fmla="*/ 4578 h 10000"/>
                <a:gd name="connsiteX284" fmla="*/ 7103 w 10000"/>
                <a:gd name="connsiteY284" fmla="*/ 4634 h 10000"/>
                <a:gd name="connsiteX285" fmla="*/ 7160 w 10000"/>
                <a:gd name="connsiteY285" fmla="*/ 4613 h 10000"/>
                <a:gd name="connsiteX286" fmla="*/ 7177 w 10000"/>
                <a:gd name="connsiteY286" fmla="*/ 4578 h 10000"/>
                <a:gd name="connsiteX287" fmla="*/ 7222 w 10000"/>
                <a:gd name="connsiteY287" fmla="*/ 4564 h 10000"/>
                <a:gd name="connsiteX288" fmla="*/ 7317 w 10000"/>
                <a:gd name="connsiteY288" fmla="*/ 4493 h 10000"/>
                <a:gd name="connsiteX289" fmla="*/ 7407 w 10000"/>
                <a:gd name="connsiteY289" fmla="*/ 4521 h 10000"/>
                <a:gd name="connsiteX290" fmla="*/ 7430 w 10000"/>
                <a:gd name="connsiteY290" fmla="*/ 4507 h 10000"/>
                <a:gd name="connsiteX291" fmla="*/ 7480 w 10000"/>
                <a:gd name="connsiteY291" fmla="*/ 4528 h 10000"/>
                <a:gd name="connsiteX292" fmla="*/ 7503 w 10000"/>
                <a:gd name="connsiteY292" fmla="*/ 4471 h 10000"/>
                <a:gd name="connsiteX293" fmla="*/ 7525 w 10000"/>
                <a:gd name="connsiteY293" fmla="*/ 4500 h 10000"/>
                <a:gd name="connsiteX294" fmla="*/ 7559 w 10000"/>
                <a:gd name="connsiteY294" fmla="*/ 4493 h 10000"/>
                <a:gd name="connsiteX295" fmla="*/ 7598 w 10000"/>
                <a:gd name="connsiteY295" fmla="*/ 4556 h 10000"/>
                <a:gd name="connsiteX296" fmla="*/ 7643 w 10000"/>
                <a:gd name="connsiteY296" fmla="*/ 4549 h 10000"/>
                <a:gd name="connsiteX297" fmla="*/ 7683 w 10000"/>
                <a:gd name="connsiteY297" fmla="*/ 4578 h 10000"/>
                <a:gd name="connsiteX298" fmla="*/ 7700 w 10000"/>
                <a:gd name="connsiteY298" fmla="*/ 4556 h 10000"/>
                <a:gd name="connsiteX299" fmla="*/ 7778 w 10000"/>
                <a:gd name="connsiteY299" fmla="*/ 4564 h 10000"/>
                <a:gd name="connsiteX300" fmla="*/ 7790 w 10000"/>
                <a:gd name="connsiteY300" fmla="*/ 4585 h 10000"/>
                <a:gd name="connsiteX301" fmla="*/ 7874 w 10000"/>
                <a:gd name="connsiteY301" fmla="*/ 4514 h 10000"/>
                <a:gd name="connsiteX302" fmla="*/ 7874 w 10000"/>
                <a:gd name="connsiteY302" fmla="*/ 4393 h 10000"/>
                <a:gd name="connsiteX303" fmla="*/ 7852 w 10000"/>
                <a:gd name="connsiteY303" fmla="*/ 4379 h 10000"/>
                <a:gd name="connsiteX304" fmla="*/ 7835 w 10000"/>
                <a:gd name="connsiteY304" fmla="*/ 4294 h 10000"/>
                <a:gd name="connsiteX305" fmla="*/ 7801 w 10000"/>
                <a:gd name="connsiteY305" fmla="*/ 4209 h 10000"/>
                <a:gd name="connsiteX306" fmla="*/ 7750 w 10000"/>
                <a:gd name="connsiteY306" fmla="*/ 4173 h 10000"/>
                <a:gd name="connsiteX307" fmla="*/ 7745 w 10000"/>
                <a:gd name="connsiteY307" fmla="*/ 4131 h 10000"/>
                <a:gd name="connsiteX308" fmla="*/ 7672 w 10000"/>
                <a:gd name="connsiteY308" fmla="*/ 4053 h 10000"/>
                <a:gd name="connsiteX309" fmla="*/ 7677 w 10000"/>
                <a:gd name="connsiteY309" fmla="*/ 4024 h 10000"/>
                <a:gd name="connsiteX310" fmla="*/ 7604 w 10000"/>
                <a:gd name="connsiteY310" fmla="*/ 3982 h 10000"/>
                <a:gd name="connsiteX311" fmla="*/ 7598 w 10000"/>
                <a:gd name="connsiteY311" fmla="*/ 3903 h 10000"/>
                <a:gd name="connsiteX312" fmla="*/ 7475 w 10000"/>
                <a:gd name="connsiteY312" fmla="*/ 3833 h 10000"/>
                <a:gd name="connsiteX313" fmla="*/ 7407 w 10000"/>
                <a:gd name="connsiteY313" fmla="*/ 3683 h 10000"/>
                <a:gd name="connsiteX314" fmla="*/ 7306 w 10000"/>
                <a:gd name="connsiteY314" fmla="*/ 3676 h 10000"/>
                <a:gd name="connsiteX315" fmla="*/ 7272 w 10000"/>
                <a:gd name="connsiteY315" fmla="*/ 3648 h 10000"/>
                <a:gd name="connsiteX316" fmla="*/ 7222 w 10000"/>
                <a:gd name="connsiteY316" fmla="*/ 3669 h 10000"/>
                <a:gd name="connsiteX317" fmla="*/ 7143 w 10000"/>
                <a:gd name="connsiteY317" fmla="*/ 3669 h 10000"/>
                <a:gd name="connsiteX318" fmla="*/ 7030 w 10000"/>
                <a:gd name="connsiteY318" fmla="*/ 3840 h 10000"/>
                <a:gd name="connsiteX319" fmla="*/ 6991 w 10000"/>
                <a:gd name="connsiteY319" fmla="*/ 3918 h 10000"/>
                <a:gd name="connsiteX320" fmla="*/ 6890 w 10000"/>
                <a:gd name="connsiteY320" fmla="*/ 3797 h 10000"/>
                <a:gd name="connsiteX321" fmla="*/ 6817 w 10000"/>
                <a:gd name="connsiteY321" fmla="*/ 3747 h 10000"/>
                <a:gd name="connsiteX322" fmla="*/ 6744 w 10000"/>
                <a:gd name="connsiteY322" fmla="*/ 3754 h 10000"/>
                <a:gd name="connsiteX323" fmla="*/ 6670 w 10000"/>
                <a:gd name="connsiteY323" fmla="*/ 3790 h 10000"/>
                <a:gd name="connsiteX324" fmla="*/ 6609 w 10000"/>
                <a:gd name="connsiteY324" fmla="*/ 3762 h 10000"/>
                <a:gd name="connsiteX325" fmla="*/ 6552 w 10000"/>
                <a:gd name="connsiteY325" fmla="*/ 3804 h 10000"/>
                <a:gd name="connsiteX326" fmla="*/ 6496 w 10000"/>
                <a:gd name="connsiteY326" fmla="*/ 3889 h 10000"/>
                <a:gd name="connsiteX327" fmla="*/ 6367 w 10000"/>
                <a:gd name="connsiteY327" fmla="*/ 3733 h 10000"/>
                <a:gd name="connsiteX328" fmla="*/ 6350 w 10000"/>
                <a:gd name="connsiteY328" fmla="*/ 3577 h 10000"/>
                <a:gd name="connsiteX329" fmla="*/ 6451 w 10000"/>
                <a:gd name="connsiteY329" fmla="*/ 3513 h 10000"/>
                <a:gd name="connsiteX330" fmla="*/ 6445 w 10000"/>
                <a:gd name="connsiteY330" fmla="*/ 3343 h 10000"/>
                <a:gd name="connsiteX331" fmla="*/ 6541 w 10000"/>
                <a:gd name="connsiteY331" fmla="*/ 3144 h 10000"/>
                <a:gd name="connsiteX332" fmla="*/ 6530 w 10000"/>
                <a:gd name="connsiteY332" fmla="*/ 3109 h 10000"/>
                <a:gd name="connsiteX333" fmla="*/ 6760 w 10000"/>
                <a:gd name="connsiteY333" fmla="*/ 2456 h 10000"/>
                <a:gd name="connsiteX334" fmla="*/ 6884 w 10000"/>
                <a:gd name="connsiteY334" fmla="*/ 2555 h 10000"/>
                <a:gd name="connsiteX335" fmla="*/ 6957 w 10000"/>
                <a:gd name="connsiteY335" fmla="*/ 2598 h 10000"/>
                <a:gd name="connsiteX336" fmla="*/ 7030 w 10000"/>
                <a:gd name="connsiteY336" fmla="*/ 2598 h 10000"/>
                <a:gd name="connsiteX337" fmla="*/ 7143 w 10000"/>
                <a:gd name="connsiteY337" fmla="*/ 2676 h 10000"/>
                <a:gd name="connsiteX338" fmla="*/ 7160 w 10000"/>
                <a:gd name="connsiteY338" fmla="*/ 2626 h 10000"/>
                <a:gd name="connsiteX339" fmla="*/ 7233 w 10000"/>
                <a:gd name="connsiteY339" fmla="*/ 2612 h 10000"/>
                <a:gd name="connsiteX340" fmla="*/ 7295 w 10000"/>
                <a:gd name="connsiteY340" fmla="*/ 2527 h 10000"/>
                <a:gd name="connsiteX341" fmla="*/ 7373 w 10000"/>
                <a:gd name="connsiteY341" fmla="*/ 2463 h 10000"/>
                <a:gd name="connsiteX342" fmla="*/ 7407 w 10000"/>
                <a:gd name="connsiteY342" fmla="*/ 2399 h 10000"/>
                <a:gd name="connsiteX343" fmla="*/ 7525 w 10000"/>
                <a:gd name="connsiteY343" fmla="*/ 2356 h 10000"/>
                <a:gd name="connsiteX344" fmla="*/ 7587 w 10000"/>
                <a:gd name="connsiteY344" fmla="*/ 2363 h 10000"/>
                <a:gd name="connsiteX345" fmla="*/ 7638 w 10000"/>
                <a:gd name="connsiteY345" fmla="*/ 2300 h 10000"/>
                <a:gd name="connsiteX346" fmla="*/ 7677 w 10000"/>
                <a:gd name="connsiteY346" fmla="*/ 2214 h 10000"/>
                <a:gd name="connsiteX347" fmla="*/ 7660 w 10000"/>
                <a:gd name="connsiteY347" fmla="*/ 2200 h 10000"/>
                <a:gd name="connsiteX348" fmla="*/ 7677 w 10000"/>
                <a:gd name="connsiteY348" fmla="*/ 2108 h 10000"/>
                <a:gd name="connsiteX349" fmla="*/ 7610 w 10000"/>
                <a:gd name="connsiteY349" fmla="*/ 2108 h 10000"/>
                <a:gd name="connsiteX350" fmla="*/ 7643 w 10000"/>
                <a:gd name="connsiteY350" fmla="*/ 2030 h 10000"/>
                <a:gd name="connsiteX351" fmla="*/ 7649 w 10000"/>
                <a:gd name="connsiteY351" fmla="*/ 1938 h 10000"/>
                <a:gd name="connsiteX352" fmla="*/ 7677 w 10000"/>
                <a:gd name="connsiteY352" fmla="*/ 1916 h 10000"/>
                <a:gd name="connsiteX353" fmla="*/ 7728 w 10000"/>
                <a:gd name="connsiteY353" fmla="*/ 1824 h 10000"/>
                <a:gd name="connsiteX354" fmla="*/ 7722 w 10000"/>
                <a:gd name="connsiteY354" fmla="*/ 1753 h 10000"/>
                <a:gd name="connsiteX355" fmla="*/ 7762 w 10000"/>
                <a:gd name="connsiteY355" fmla="*/ 1675 h 10000"/>
                <a:gd name="connsiteX356" fmla="*/ 7807 w 10000"/>
                <a:gd name="connsiteY356" fmla="*/ 1625 h 10000"/>
                <a:gd name="connsiteX357" fmla="*/ 7823 w 10000"/>
                <a:gd name="connsiteY357" fmla="*/ 1540 h 10000"/>
                <a:gd name="connsiteX358" fmla="*/ 7818 w 10000"/>
                <a:gd name="connsiteY358" fmla="*/ 1512 h 10000"/>
                <a:gd name="connsiteX359" fmla="*/ 7857 w 10000"/>
                <a:gd name="connsiteY359" fmla="*/ 1455 h 10000"/>
                <a:gd name="connsiteX360" fmla="*/ 7913 w 10000"/>
                <a:gd name="connsiteY360" fmla="*/ 1285 h 10000"/>
                <a:gd name="connsiteX361" fmla="*/ 7930 w 10000"/>
                <a:gd name="connsiteY361" fmla="*/ 1185 h 10000"/>
                <a:gd name="connsiteX362" fmla="*/ 7958 w 10000"/>
                <a:gd name="connsiteY362" fmla="*/ 1192 h 10000"/>
                <a:gd name="connsiteX363" fmla="*/ 8037 w 10000"/>
                <a:gd name="connsiteY363" fmla="*/ 1079 h 10000"/>
                <a:gd name="connsiteX364" fmla="*/ 8127 w 10000"/>
                <a:gd name="connsiteY364" fmla="*/ 1015 h 10000"/>
                <a:gd name="connsiteX365" fmla="*/ 8138 w 10000"/>
                <a:gd name="connsiteY365" fmla="*/ 937 h 10000"/>
                <a:gd name="connsiteX366" fmla="*/ 8172 w 10000"/>
                <a:gd name="connsiteY366" fmla="*/ 852 h 10000"/>
                <a:gd name="connsiteX367" fmla="*/ 8161 w 10000"/>
                <a:gd name="connsiteY367" fmla="*/ 788 h 10000"/>
                <a:gd name="connsiteX368" fmla="*/ 8116 w 10000"/>
                <a:gd name="connsiteY368" fmla="*/ 731 h 10000"/>
                <a:gd name="connsiteX369" fmla="*/ 8138 w 10000"/>
                <a:gd name="connsiteY369" fmla="*/ 660 h 10000"/>
                <a:gd name="connsiteX370" fmla="*/ 8138 w 10000"/>
                <a:gd name="connsiteY370" fmla="*/ 575 h 10000"/>
                <a:gd name="connsiteX371" fmla="*/ 8054 w 10000"/>
                <a:gd name="connsiteY371" fmla="*/ 504 h 10000"/>
                <a:gd name="connsiteX372" fmla="*/ 7970 w 10000"/>
                <a:gd name="connsiteY372" fmla="*/ 546 h 10000"/>
                <a:gd name="connsiteX373" fmla="*/ 7930 w 10000"/>
                <a:gd name="connsiteY373" fmla="*/ 546 h 10000"/>
                <a:gd name="connsiteX374" fmla="*/ 7913 w 10000"/>
                <a:gd name="connsiteY374" fmla="*/ 497 h 10000"/>
                <a:gd name="connsiteX375" fmla="*/ 7913 w 10000"/>
                <a:gd name="connsiteY375" fmla="*/ 405 h 10000"/>
                <a:gd name="connsiteX376" fmla="*/ 8020 w 10000"/>
                <a:gd name="connsiteY376" fmla="*/ 312 h 10000"/>
                <a:gd name="connsiteX377" fmla="*/ 8054 w 10000"/>
                <a:gd name="connsiteY377" fmla="*/ 234 h 10000"/>
                <a:gd name="connsiteX378" fmla="*/ 8121 w 10000"/>
                <a:gd name="connsiteY378" fmla="*/ 170 h 10000"/>
                <a:gd name="connsiteX379" fmla="*/ 8183 w 10000"/>
                <a:gd name="connsiteY379" fmla="*/ 50 h 10000"/>
                <a:gd name="connsiteX380" fmla="*/ 8228 w 10000"/>
                <a:gd name="connsiteY380" fmla="*/ 28 h 10000"/>
                <a:gd name="connsiteX381" fmla="*/ 8290 w 10000"/>
                <a:gd name="connsiteY381" fmla="*/ 43 h 10000"/>
                <a:gd name="connsiteX382" fmla="*/ 8420 w 10000"/>
                <a:gd name="connsiteY382" fmla="*/ 0 h 10000"/>
                <a:gd name="connsiteX383" fmla="*/ 8481 w 10000"/>
                <a:gd name="connsiteY383" fmla="*/ 71 h 10000"/>
                <a:gd name="connsiteX384" fmla="*/ 8476 w 10000"/>
                <a:gd name="connsiteY384" fmla="*/ 121 h 10000"/>
                <a:gd name="connsiteX385" fmla="*/ 8504 w 10000"/>
                <a:gd name="connsiteY385" fmla="*/ 142 h 10000"/>
                <a:gd name="connsiteX386" fmla="*/ 8526 w 10000"/>
                <a:gd name="connsiteY386" fmla="*/ 192 h 10000"/>
                <a:gd name="connsiteX387" fmla="*/ 8493 w 10000"/>
                <a:gd name="connsiteY387" fmla="*/ 248 h 10000"/>
                <a:gd name="connsiteX388" fmla="*/ 8448 w 10000"/>
                <a:gd name="connsiteY388" fmla="*/ 376 h 10000"/>
                <a:gd name="connsiteX389" fmla="*/ 8375 w 10000"/>
                <a:gd name="connsiteY389" fmla="*/ 476 h 10000"/>
                <a:gd name="connsiteX390" fmla="*/ 8307 w 10000"/>
                <a:gd name="connsiteY390" fmla="*/ 532 h 10000"/>
                <a:gd name="connsiteX391" fmla="*/ 8358 w 10000"/>
                <a:gd name="connsiteY391" fmla="*/ 554 h 10000"/>
                <a:gd name="connsiteX392" fmla="*/ 8425 w 10000"/>
                <a:gd name="connsiteY392" fmla="*/ 639 h 10000"/>
                <a:gd name="connsiteX393" fmla="*/ 8470 w 10000"/>
                <a:gd name="connsiteY393" fmla="*/ 646 h 10000"/>
                <a:gd name="connsiteX394" fmla="*/ 8493 w 10000"/>
                <a:gd name="connsiteY394" fmla="*/ 738 h 10000"/>
                <a:gd name="connsiteX395" fmla="*/ 8538 w 10000"/>
                <a:gd name="connsiteY395" fmla="*/ 759 h 10000"/>
                <a:gd name="connsiteX396" fmla="*/ 8571 w 10000"/>
                <a:gd name="connsiteY396" fmla="*/ 752 h 10000"/>
                <a:gd name="connsiteX397" fmla="*/ 8639 w 10000"/>
                <a:gd name="connsiteY397" fmla="*/ 610 h 10000"/>
                <a:gd name="connsiteX398" fmla="*/ 8701 w 10000"/>
                <a:gd name="connsiteY398" fmla="*/ 625 h 10000"/>
                <a:gd name="connsiteX399" fmla="*/ 8712 w 10000"/>
                <a:gd name="connsiteY399" fmla="*/ 667 h 10000"/>
                <a:gd name="connsiteX400" fmla="*/ 8757 w 10000"/>
                <a:gd name="connsiteY400" fmla="*/ 717 h 10000"/>
                <a:gd name="connsiteX401" fmla="*/ 8757 w 10000"/>
                <a:gd name="connsiteY401" fmla="*/ 752 h 10000"/>
                <a:gd name="connsiteX402" fmla="*/ 8796 w 10000"/>
                <a:gd name="connsiteY402" fmla="*/ 774 h 10000"/>
                <a:gd name="connsiteX403" fmla="*/ 8853 w 10000"/>
                <a:gd name="connsiteY403" fmla="*/ 774 h 10000"/>
                <a:gd name="connsiteX404" fmla="*/ 8858 w 10000"/>
                <a:gd name="connsiteY404" fmla="*/ 837 h 10000"/>
                <a:gd name="connsiteX405" fmla="*/ 8808 w 10000"/>
                <a:gd name="connsiteY405" fmla="*/ 866 h 10000"/>
                <a:gd name="connsiteX406" fmla="*/ 8853 w 10000"/>
                <a:gd name="connsiteY406" fmla="*/ 1143 h 10000"/>
                <a:gd name="connsiteX407" fmla="*/ 8898 w 10000"/>
                <a:gd name="connsiteY407" fmla="*/ 1270 h 10000"/>
                <a:gd name="connsiteX408" fmla="*/ 8886 w 10000"/>
                <a:gd name="connsiteY408" fmla="*/ 1327 h 10000"/>
                <a:gd name="connsiteX409" fmla="*/ 8926 w 10000"/>
                <a:gd name="connsiteY409" fmla="*/ 1391 h 10000"/>
                <a:gd name="connsiteX410" fmla="*/ 8931 w 10000"/>
                <a:gd name="connsiteY410" fmla="*/ 1434 h 10000"/>
                <a:gd name="connsiteX411" fmla="*/ 9038 w 10000"/>
                <a:gd name="connsiteY411" fmla="*/ 1483 h 10000"/>
                <a:gd name="connsiteX412" fmla="*/ 9168 w 10000"/>
                <a:gd name="connsiteY412" fmla="*/ 1441 h 10000"/>
                <a:gd name="connsiteX413" fmla="*/ 9184 w 10000"/>
                <a:gd name="connsiteY413" fmla="*/ 1384 h 10000"/>
                <a:gd name="connsiteX414" fmla="*/ 9229 w 10000"/>
                <a:gd name="connsiteY414" fmla="*/ 1405 h 10000"/>
                <a:gd name="connsiteX415" fmla="*/ 9258 w 10000"/>
                <a:gd name="connsiteY415" fmla="*/ 1455 h 10000"/>
                <a:gd name="connsiteX416" fmla="*/ 9325 w 10000"/>
                <a:gd name="connsiteY416" fmla="*/ 1419 h 10000"/>
                <a:gd name="connsiteX417" fmla="*/ 9364 w 10000"/>
                <a:gd name="connsiteY417" fmla="*/ 1419 h 10000"/>
                <a:gd name="connsiteX418" fmla="*/ 9421 w 10000"/>
                <a:gd name="connsiteY418" fmla="*/ 1476 h 10000"/>
                <a:gd name="connsiteX419" fmla="*/ 9454 w 10000"/>
                <a:gd name="connsiteY419" fmla="*/ 1398 h 10000"/>
                <a:gd name="connsiteX420" fmla="*/ 9522 w 10000"/>
                <a:gd name="connsiteY420" fmla="*/ 1434 h 10000"/>
                <a:gd name="connsiteX421" fmla="*/ 9556 w 10000"/>
                <a:gd name="connsiteY421" fmla="*/ 1391 h 10000"/>
                <a:gd name="connsiteX422" fmla="*/ 9584 w 10000"/>
                <a:gd name="connsiteY422" fmla="*/ 1398 h 10000"/>
                <a:gd name="connsiteX423" fmla="*/ 9612 w 10000"/>
                <a:gd name="connsiteY423" fmla="*/ 1356 h 10000"/>
                <a:gd name="connsiteX424" fmla="*/ 9606 w 10000"/>
                <a:gd name="connsiteY424" fmla="*/ 1313 h 10000"/>
                <a:gd name="connsiteX425" fmla="*/ 9646 w 10000"/>
                <a:gd name="connsiteY425" fmla="*/ 1292 h 10000"/>
                <a:gd name="connsiteX426" fmla="*/ 9674 w 10000"/>
                <a:gd name="connsiteY426" fmla="*/ 1221 h 10000"/>
                <a:gd name="connsiteX427" fmla="*/ 9753 w 10000"/>
                <a:gd name="connsiteY427" fmla="*/ 1228 h 10000"/>
                <a:gd name="connsiteX428" fmla="*/ 9871 w 10000"/>
                <a:gd name="connsiteY428" fmla="*/ 1434 h 10000"/>
                <a:gd name="connsiteX429" fmla="*/ 9893 w 10000"/>
                <a:gd name="connsiteY429" fmla="*/ 1505 h 10000"/>
                <a:gd name="connsiteX430" fmla="*/ 9972 w 10000"/>
                <a:gd name="connsiteY430" fmla="*/ 1597 h 10000"/>
                <a:gd name="connsiteX431" fmla="*/ 10000 w 10000"/>
                <a:gd name="connsiteY431" fmla="*/ 1682 h 10000"/>
                <a:gd name="connsiteX432" fmla="*/ 9938 w 10000"/>
                <a:gd name="connsiteY432" fmla="*/ 1796 h 10000"/>
                <a:gd name="connsiteX433" fmla="*/ 9893 w 10000"/>
                <a:gd name="connsiteY433" fmla="*/ 1838 h 10000"/>
                <a:gd name="connsiteX434" fmla="*/ 9916 w 10000"/>
                <a:gd name="connsiteY434" fmla="*/ 1959 h 10000"/>
                <a:gd name="connsiteX435" fmla="*/ 9848 w 10000"/>
                <a:gd name="connsiteY435" fmla="*/ 2051 h 10000"/>
                <a:gd name="connsiteX436" fmla="*/ 9809 w 10000"/>
                <a:gd name="connsiteY436" fmla="*/ 2072 h 10000"/>
                <a:gd name="connsiteX437" fmla="*/ 9809 w 10000"/>
                <a:gd name="connsiteY437" fmla="*/ 2136 h 10000"/>
                <a:gd name="connsiteX438" fmla="*/ 9758 w 10000"/>
                <a:gd name="connsiteY438" fmla="*/ 2257 h 10000"/>
                <a:gd name="connsiteX439" fmla="*/ 9724 w 10000"/>
                <a:gd name="connsiteY439" fmla="*/ 2264 h 10000"/>
                <a:gd name="connsiteX440" fmla="*/ 9730 w 10000"/>
                <a:gd name="connsiteY440" fmla="*/ 2349 h 10000"/>
                <a:gd name="connsiteX441" fmla="*/ 9702 w 10000"/>
                <a:gd name="connsiteY441" fmla="*/ 2413 h 10000"/>
                <a:gd name="connsiteX442" fmla="*/ 9708 w 10000"/>
                <a:gd name="connsiteY442" fmla="*/ 2697 h 10000"/>
                <a:gd name="connsiteX443" fmla="*/ 9724 w 10000"/>
                <a:gd name="connsiteY443" fmla="*/ 2718 h 10000"/>
                <a:gd name="connsiteX444" fmla="*/ 9719 w 10000"/>
                <a:gd name="connsiteY444" fmla="*/ 2811 h 10000"/>
                <a:gd name="connsiteX445" fmla="*/ 9708 w 10000"/>
                <a:gd name="connsiteY445" fmla="*/ 2896 h 10000"/>
                <a:gd name="connsiteX446" fmla="*/ 9668 w 10000"/>
                <a:gd name="connsiteY446" fmla="*/ 2938 h 10000"/>
                <a:gd name="connsiteX447" fmla="*/ 9595 w 10000"/>
                <a:gd name="connsiteY447" fmla="*/ 2903 h 10000"/>
                <a:gd name="connsiteX448" fmla="*/ 9561 w 10000"/>
                <a:gd name="connsiteY448" fmla="*/ 2952 h 10000"/>
                <a:gd name="connsiteX449" fmla="*/ 9567 w 10000"/>
                <a:gd name="connsiteY449" fmla="*/ 2995 h 10000"/>
                <a:gd name="connsiteX450" fmla="*/ 9544 w 10000"/>
                <a:gd name="connsiteY450" fmla="*/ 3080 h 10000"/>
                <a:gd name="connsiteX451" fmla="*/ 9505 w 10000"/>
                <a:gd name="connsiteY451" fmla="*/ 3137 h 10000"/>
                <a:gd name="connsiteX452" fmla="*/ 9494 w 10000"/>
                <a:gd name="connsiteY452" fmla="*/ 3236 h 10000"/>
                <a:gd name="connsiteX453" fmla="*/ 9466 w 10000"/>
                <a:gd name="connsiteY453" fmla="*/ 3322 h 10000"/>
                <a:gd name="connsiteX454" fmla="*/ 9471 w 10000"/>
                <a:gd name="connsiteY454" fmla="*/ 3378 h 10000"/>
                <a:gd name="connsiteX455" fmla="*/ 9460 w 10000"/>
                <a:gd name="connsiteY455" fmla="*/ 3435 h 10000"/>
                <a:gd name="connsiteX456" fmla="*/ 9483 w 10000"/>
                <a:gd name="connsiteY456" fmla="*/ 3485 h 10000"/>
                <a:gd name="connsiteX457" fmla="*/ 9449 w 10000"/>
                <a:gd name="connsiteY457" fmla="*/ 3563 h 10000"/>
                <a:gd name="connsiteX458" fmla="*/ 9393 w 10000"/>
                <a:gd name="connsiteY458" fmla="*/ 3442 h 10000"/>
                <a:gd name="connsiteX459" fmla="*/ 9393 w 10000"/>
                <a:gd name="connsiteY459" fmla="*/ 3350 h 10000"/>
                <a:gd name="connsiteX460" fmla="*/ 9376 w 10000"/>
                <a:gd name="connsiteY460" fmla="*/ 3336 h 10000"/>
                <a:gd name="connsiteX461" fmla="*/ 9308 w 10000"/>
                <a:gd name="connsiteY461" fmla="*/ 3400 h 10000"/>
                <a:gd name="connsiteX462" fmla="*/ 9201 w 10000"/>
                <a:gd name="connsiteY462" fmla="*/ 3549 h 10000"/>
                <a:gd name="connsiteX463" fmla="*/ 9139 w 10000"/>
                <a:gd name="connsiteY463" fmla="*/ 3655 h 10000"/>
                <a:gd name="connsiteX464" fmla="*/ 9044 w 10000"/>
                <a:gd name="connsiteY464" fmla="*/ 3712 h 10000"/>
                <a:gd name="connsiteX465" fmla="*/ 9010 w 10000"/>
                <a:gd name="connsiteY465" fmla="*/ 3797 h 10000"/>
                <a:gd name="connsiteX466" fmla="*/ 8982 w 10000"/>
                <a:gd name="connsiteY466" fmla="*/ 3825 h 10000"/>
                <a:gd name="connsiteX467" fmla="*/ 8875 w 10000"/>
                <a:gd name="connsiteY467" fmla="*/ 3903 h 10000"/>
                <a:gd name="connsiteX468" fmla="*/ 8785 w 10000"/>
                <a:gd name="connsiteY468" fmla="*/ 3996 h 10000"/>
                <a:gd name="connsiteX469" fmla="*/ 8763 w 10000"/>
                <a:gd name="connsiteY469" fmla="*/ 4067 h 10000"/>
                <a:gd name="connsiteX470" fmla="*/ 8729 w 10000"/>
                <a:gd name="connsiteY470" fmla="*/ 4102 h 10000"/>
                <a:gd name="connsiteX471" fmla="*/ 8774 w 10000"/>
                <a:gd name="connsiteY471" fmla="*/ 4194 h 10000"/>
                <a:gd name="connsiteX472" fmla="*/ 8819 w 10000"/>
                <a:gd name="connsiteY472" fmla="*/ 4265 h 10000"/>
                <a:gd name="connsiteX473" fmla="*/ 8881 w 10000"/>
                <a:gd name="connsiteY473" fmla="*/ 4294 h 10000"/>
                <a:gd name="connsiteX474" fmla="*/ 8858 w 10000"/>
                <a:gd name="connsiteY474" fmla="*/ 4344 h 10000"/>
                <a:gd name="connsiteX475" fmla="*/ 8903 w 10000"/>
                <a:gd name="connsiteY475" fmla="*/ 4358 h 10000"/>
                <a:gd name="connsiteX476" fmla="*/ 8903 w 10000"/>
                <a:gd name="connsiteY476" fmla="*/ 4443 h 10000"/>
                <a:gd name="connsiteX477" fmla="*/ 8937 w 10000"/>
                <a:gd name="connsiteY477" fmla="*/ 4507 h 10000"/>
                <a:gd name="connsiteX478" fmla="*/ 8993 w 10000"/>
                <a:gd name="connsiteY478" fmla="*/ 4493 h 10000"/>
                <a:gd name="connsiteX479" fmla="*/ 9016 w 10000"/>
                <a:gd name="connsiteY479" fmla="*/ 4422 h 10000"/>
                <a:gd name="connsiteX480" fmla="*/ 9061 w 10000"/>
                <a:gd name="connsiteY480" fmla="*/ 4414 h 10000"/>
                <a:gd name="connsiteX481" fmla="*/ 9066 w 10000"/>
                <a:gd name="connsiteY481" fmla="*/ 4358 h 10000"/>
                <a:gd name="connsiteX482" fmla="*/ 9123 w 10000"/>
                <a:gd name="connsiteY482" fmla="*/ 4358 h 10000"/>
                <a:gd name="connsiteX483" fmla="*/ 9100 w 10000"/>
                <a:gd name="connsiteY483" fmla="*/ 4429 h 10000"/>
                <a:gd name="connsiteX484" fmla="*/ 9156 w 10000"/>
                <a:gd name="connsiteY484" fmla="*/ 4464 h 10000"/>
                <a:gd name="connsiteX485" fmla="*/ 9145 w 10000"/>
                <a:gd name="connsiteY485" fmla="*/ 4528 h 10000"/>
                <a:gd name="connsiteX486" fmla="*/ 9061 w 10000"/>
                <a:gd name="connsiteY486" fmla="*/ 4535 h 10000"/>
                <a:gd name="connsiteX487" fmla="*/ 8999 w 10000"/>
                <a:gd name="connsiteY487" fmla="*/ 4578 h 10000"/>
                <a:gd name="connsiteX488" fmla="*/ 8943 w 10000"/>
                <a:gd name="connsiteY488" fmla="*/ 4599 h 10000"/>
                <a:gd name="connsiteX489" fmla="*/ 8943 w 10000"/>
                <a:gd name="connsiteY489" fmla="*/ 4698 h 10000"/>
                <a:gd name="connsiteX490" fmla="*/ 8999 w 10000"/>
                <a:gd name="connsiteY490" fmla="*/ 4805 h 10000"/>
                <a:gd name="connsiteX491" fmla="*/ 8954 w 10000"/>
                <a:gd name="connsiteY491" fmla="*/ 4904 h 10000"/>
                <a:gd name="connsiteX492" fmla="*/ 8864 w 10000"/>
                <a:gd name="connsiteY492" fmla="*/ 4918 h 10000"/>
                <a:gd name="connsiteX493" fmla="*/ 8875 w 10000"/>
                <a:gd name="connsiteY493" fmla="*/ 5032 h 10000"/>
                <a:gd name="connsiteX494" fmla="*/ 8870 w 10000"/>
                <a:gd name="connsiteY494" fmla="*/ 5103 h 10000"/>
                <a:gd name="connsiteX495" fmla="*/ 8841 w 10000"/>
                <a:gd name="connsiteY495" fmla="*/ 5138 h 10000"/>
                <a:gd name="connsiteX496" fmla="*/ 8785 w 10000"/>
                <a:gd name="connsiteY496" fmla="*/ 5110 h 10000"/>
                <a:gd name="connsiteX497" fmla="*/ 8735 w 10000"/>
                <a:gd name="connsiteY497" fmla="*/ 5018 h 10000"/>
                <a:gd name="connsiteX498" fmla="*/ 8678 w 10000"/>
                <a:gd name="connsiteY498" fmla="*/ 5089 h 10000"/>
                <a:gd name="connsiteX499" fmla="*/ 8622 w 10000"/>
                <a:gd name="connsiteY499" fmla="*/ 5039 h 10000"/>
                <a:gd name="connsiteX500" fmla="*/ 8616 w 10000"/>
                <a:gd name="connsiteY500" fmla="*/ 5011 h 10000"/>
                <a:gd name="connsiteX501" fmla="*/ 8538 w 10000"/>
                <a:gd name="connsiteY501" fmla="*/ 4947 h 10000"/>
                <a:gd name="connsiteX502" fmla="*/ 8515 w 10000"/>
                <a:gd name="connsiteY502" fmla="*/ 4961 h 10000"/>
                <a:gd name="connsiteX503" fmla="*/ 8526 w 10000"/>
                <a:gd name="connsiteY503" fmla="*/ 5039 h 10000"/>
                <a:gd name="connsiteX504" fmla="*/ 8481 w 10000"/>
                <a:gd name="connsiteY504" fmla="*/ 5138 h 10000"/>
                <a:gd name="connsiteX505" fmla="*/ 8515 w 10000"/>
                <a:gd name="connsiteY505" fmla="*/ 5160 h 10000"/>
                <a:gd name="connsiteX506" fmla="*/ 8577 w 10000"/>
                <a:gd name="connsiteY506" fmla="*/ 5145 h 10000"/>
                <a:gd name="connsiteX507" fmla="*/ 8588 w 10000"/>
                <a:gd name="connsiteY507" fmla="*/ 5181 h 10000"/>
                <a:gd name="connsiteX508" fmla="*/ 8577 w 10000"/>
                <a:gd name="connsiteY508" fmla="*/ 5224 h 10000"/>
                <a:gd name="connsiteX509" fmla="*/ 8600 w 10000"/>
                <a:gd name="connsiteY509" fmla="*/ 5280 h 10000"/>
                <a:gd name="connsiteX510" fmla="*/ 8650 w 10000"/>
                <a:gd name="connsiteY510" fmla="*/ 5316 h 10000"/>
                <a:gd name="connsiteX511" fmla="*/ 8639 w 10000"/>
                <a:gd name="connsiteY511" fmla="*/ 5401 h 10000"/>
                <a:gd name="connsiteX512" fmla="*/ 8673 w 10000"/>
                <a:gd name="connsiteY512" fmla="*/ 5444 h 10000"/>
                <a:gd name="connsiteX513" fmla="*/ 8633 w 10000"/>
                <a:gd name="connsiteY513" fmla="*/ 5486 h 10000"/>
                <a:gd name="connsiteX514" fmla="*/ 8622 w 10000"/>
                <a:gd name="connsiteY514" fmla="*/ 5642 h 10000"/>
                <a:gd name="connsiteX515" fmla="*/ 8600 w 10000"/>
                <a:gd name="connsiteY515" fmla="*/ 5649 h 10000"/>
                <a:gd name="connsiteX516" fmla="*/ 8628 w 10000"/>
                <a:gd name="connsiteY516" fmla="*/ 5720 h 10000"/>
                <a:gd name="connsiteX517" fmla="*/ 8633 w 10000"/>
                <a:gd name="connsiteY517" fmla="*/ 5841 h 10000"/>
                <a:gd name="connsiteX518" fmla="*/ 8661 w 10000"/>
                <a:gd name="connsiteY518" fmla="*/ 5869 h 10000"/>
                <a:gd name="connsiteX519" fmla="*/ 8667 w 10000"/>
                <a:gd name="connsiteY519" fmla="*/ 5905 h 10000"/>
                <a:gd name="connsiteX520" fmla="*/ 8690 w 10000"/>
                <a:gd name="connsiteY520" fmla="*/ 5912 h 10000"/>
                <a:gd name="connsiteX521" fmla="*/ 8695 w 10000"/>
                <a:gd name="connsiteY521" fmla="*/ 5983 h 10000"/>
                <a:gd name="connsiteX522" fmla="*/ 8684 w 10000"/>
                <a:gd name="connsiteY522" fmla="*/ 6033 h 10000"/>
                <a:gd name="connsiteX523" fmla="*/ 8740 w 10000"/>
                <a:gd name="connsiteY523" fmla="*/ 6061 h 10000"/>
                <a:gd name="connsiteX524" fmla="*/ 8825 w 10000"/>
                <a:gd name="connsiteY524" fmla="*/ 6004 h 10000"/>
                <a:gd name="connsiteX525" fmla="*/ 8948 w 10000"/>
                <a:gd name="connsiteY525" fmla="*/ 5891 h 10000"/>
                <a:gd name="connsiteX526" fmla="*/ 8982 w 10000"/>
                <a:gd name="connsiteY526" fmla="*/ 5891 h 10000"/>
                <a:gd name="connsiteX527" fmla="*/ 8982 w 10000"/>
                <a:gd name="connsiteY527" fmla="*/ 5976 h 10000"/>
                <a:gd name="connsiteX528" fmla="*/ 9004 w 10000"/>
                <a:gd name="connsiteY528" fmla="*/ 5990 h 10000"/>
                <a:gd name="connsiteX529" fmla="*/ 9044 w 10000"/>
                <a:gd name="connsiteY529" fmla="*/ 6089 h 10000"/>
                <a:gd name="connsiteX530" fmla="*/ 9072 w 10000"/>
                <a:gd name="connsiteY530" fmla="*/ 6097 h 10000"/>
                <a:gd name="connsiteX531" fmla="*/ 9055 w 10000"/>
                <a:gd name="connsiteY531" fmla="*/ 6153 h 10000"/>
                <a:gd name="connsiteX532" fmla="*/ 9100 w 10000"/>
                <a:gd name="connsiteY532" fmla="*/ 6281 h 10000"/>
                <a:gd name="connsiteX533" fmla="*/ 9100 w 10000"/>
                <a:gd name="connsiteY533" fmla="*/ 6345 h 10000"/>
                <a:gd name="connsiteX534" fmla="*/ 9123 w 10000"/>
                <a:gd name="connsiteY534" fmla="*/ 6416 h 10000"/>
                <a:gd name="connsiteX535" fmla="*/ 9089 w 10000"/>
                <a:gd name="connsiteY535" fmla="*/ 6473 h 10000"/>
                <a:gd name="connsiteX536" fmla="*/ 9049 w 10000"/>
                <a:gd name="connsiteY536" fmla="*/ 6466 h 10000"/>
                <a:gd name="connsiteX537" fmla="*/ 9049 w 10000"/>
                <a:gd name="connsiteY537" fmla="*/ 6501 h 10000"/>
                <a:gd name="connsiteX538" fmla="*/ 9089 w 10000"/>
                <a:gd name="connsiteY538" fmla="*/ 6544 h 10000"/>
                <a:gd name="connsiteX539" fmla="*/ 9106 w 10000"/>
                <a:gd name="connsiteY539" fmla="*/ 6515 h 10000"/>
                <a:gd name="connsiteX540" fmla="*/ 9139 w 10000"/>
                <a:gd name="connsiteY540" fmla="*/ 6579 h 10000"/>
                <a:gd name="connsiteX541" fmla="*/ 9179 w 10000"/>
                <a:gd name="connsiteY541" fmla="*/ 6579 h 10000"/>
                <a:gd name="connsiteX542" fmla="*/ 9156 w 10000"/>
                <a:gd name="connsiteY542" fmla="*/ 6757 h 10000"/>
                <a:gd name="connsiteX543" fmla="*/ 9139 w 10000"/>
                <a:gd name="connsiteY543" fmla="*/ 6792 h 10000"/>
                <a:gd name="connsiteX544" fmla="*/ 9089 w 10000"/>
                <a:gd name="connsiteY544" fmla="*/ 6778 h 10000"/>
                <a:gd name="connsiteX545" fmla="*/ 9027 w 10000"/>
                <a:gd name="connsiteY545" fmla="*/ 6799 h 10000"/>
                <a:gd name="connsiteX546" fmla="*/ 9004 w 10000"/>
                <a:gd name="connsiteY546" fmla="*/ 6842 h 10000"/>
                <a:gd name="connsiteX547" fmla="*/ 8999 w 10000"/>
                <a:gd name="connsiteY547" fmla="*/ 6884 h 10000"/>
                <a:gd name="connsiteX548" fmla="*/ 8960 w 10000"/>
                <a:gd name="connsiteY548" fmla="*/ 6934 h 10000"/>
                <a:gd name="connsiteX549" fmla="*/ 8898 w 10000"/>
                <a:gd name="connsiteY549" fmla="*/ 6941 h 10000"/>
                <a:gd name="connsiteX550" fmla="*/ 8886 w 10000"/>
                <a:gd name="connsiteY550" fmla="*/ 6962 h 10000"/>
                <a:gd name="connsiteX551" fmla="*/ 8847 w 10000"/>
                <a:gd name="connsiteY551" fmla="*/ 6927 h 10000"/>
                <a:gd name="connsiteX552" fmla="*/ 8808 w 10000"/>
                <a:gd name="connsiteY552" fmla="*/ 6934 h 10000"/>
                <a:gd name="connsiteX553" fmla="*/ 8785 w 10000"/>
                <a:gd name="connsiteY553" fmla="*/ 6906 h 10000"/>
                <a:gd name="connsiteX554" fmla="*/ 8735 w 10000"/>
                <a:gd name="connsiteY554" fmla="*/ 6891 h 10000"/>
                <a:gd name="connsiteX555" fmla="*/ 8746 w 10000"/>
                <a:gd name="connsiteY555" fmla="*/ 6941 h 10000"/>
                <a:gd name="connsiteX556" fmla="*/ 8723 w 10000"/>
                <a:gd name="connsiteY556" fmla="*/ 6991 h 10000"/>
                <a:gd name="connsiteX557" fmla="*/ 8639 w 10000"/>
                <a:gd name="connsiteY557" fmla="*/ 6984 h 10000"/>
                <a:gd name="connsiteX558" fmla="*/ 8611 w 10000"/>
                <a:gd name="connsiteY558" fmla="*/ 6962 h 10000"/>
                <a:gd name="connsiteX559" fmla="*/ 8566 w 10000"/>
                <a:gd name="connsiteY559" fmla="*/ 6984 h 10000"/>
                <a:gd name="connsiteX560" fmla="*/ 8560 w 10000"/>
                <a:gd name="connsiteY560" fmla="*/ 7055 h 10000"/>
                <a:gd name="connsiteX561" fmla="*/ 8476 w 10000"/>
                <a:gd name="connsiteY561" fmla="*/ 7133 h 10000"/>
                <a:gd name="connsiteX562" fmla="*/ 8448 w 10000"/>
                <a:gd name="connsiteY562" fmla="*/ 7090 h 10000"/>
                <a:gd name="connsiteX563" fmla="*/ 8386 w 10000"/>
                <a:gd name="connsiteY563" fmla="*/ 7111 h 10000"/>
                <a:gd name="connsiteX564" fmla="*/ 8346 w 10000"/>
                <a:gd name="connsiteY564" fmla="*/ 7133 h 10000"/>
                <a:gd name="connsiteX565" fmla="*/ 8341 w 10000"/>
                <a:gd name="connsiteY565" fmla="*/ 7168 h 10000"/>
                <a:gd name="connsiteX566" fmla="*/ 8256 w 10000"/>
                <a:gd name="connsiteY566" fmla="*/ 7246 h 10000"/>
                <a:gd name="connsiteX567" fmla="*/ 8206 w 10000"/>
                <a:gd name="connsiteY567" fmla="*/ 7232 h 10000"/>
                <a:gd name="connsiteX568" fmla="*/ 8155 w 10000"/>
                <a:gd name="connsiteY568" fmla="*/ 7260 h 10000"/>
                <a:gd name="connsiteX569" fmla="*/ 8116 w 10000"/>
                <a:gd name="connsiteY569" fmla="*/ 7303 h 10000"/>
                <a:gd name="connsiteX570" fmla="*/ 8060 w 10000"/>
                <a:gd name="connsiteY570" fmla="*/ 7331 h 10000"/>
                <a:gd name="connsiteX571" fmla="*/ 8065 w 10000"/>
                <a:gd name="connsiteY571" fmla="*/ 7374 h 10000"/>
                <a:gd name="connsiteX572" fmla="*/ 8015 w 10000"/>
                <a:gd name="connsiteY572" fmla="*/ 7402 h 10000"/>
                <a:gd name="connsiteX573" fmla="*/ 7942 w 10000"/>
                <a:gd name="connsiteY573" fmla="*/ 7523 h 10000"/>
                <a:gd name="connsiteX574" fmla="*/ 7930 w 10000"/>
                <a:gd name="connsiteY574" fmla="*/ 7573 h 10000"/>
                <a:gd name="connsiteX575" fmla="*/ 7908 w 10000"/>
                <a:gd name="connsiteY575" fmla="*/ 7559 h 10000"/>
                <a:gd name="connsiteX576" fmla="*/ 7919 w 10000"/>
                <a:gd name="connsiteY576" fmla="*/ 7523 h 10000"/>
                <a:gd name="connsiteX577" fmla="*/ 7846 w 10000"/>
                <a:gd name="connsiteY577" fmla="*/ 7339 h 10000"/>
                <a:gd name="connsiteX578" fmla="*/ 7846 w 10000"/>
                <a:gd name="connsiteY578" fmla="*/ 7268 h 10000"/>
                <a:gd name="connsiteX579" fmla="*/ 7812 w 10000"/>
                <a:gd name="connsiteY579" fmla="*/ 7268 h 10000"/>
                <a:gd name="connsiteX580" fmla="*/ 7711 w 10000"/>
                <a:gd name="connsiteY580" fmla="*/ 7197 h 10000"/>
                <a:gd name="connsiteX581" fmla="*/ 7649 w 10000"/>
                <a:gd name="connsiteY581" fmla="*/ 7232 h 10000"/>
                <a:gd name="connsiteX582" fmla="*/ 7632 w 10000"/>
                <a:gd name="connsiteY582" fmla="*/ 7275 h 10000"/>
                <a:gd name="connsiteX583" fmla="*/ 7677 w 10000"/>
                <a:gd name="connsiteY583" fmla="*/ 7324 h 10000"/>
                <a:gd name="connsiteX584" fmla="*/ 7688 w 10000"/>
                <a:gd name="connsiteY584" fmla="*/ 7367 h 10000"/>
                <a:gd name="connsiteX585" fmla="*/ 7660 w 10000"/>
                <a:gd name="connsiteY585" fmla="*/ 7410 h 10000"/>
                <a:gd name="connsiteX586" fmla="*/ 7666 w 10000"/>
                <a:gd name="connsiteY586" fmla="*/ 7445 h 10000"/>
                <a:gd name="connsiteX587" fmla="*/ 7655 w 10000"/>
                <a:gd name="connsiteY587" fmla="*/ 7516 h 10000"/>
                <a:gd name="connsiteX588" fmla="*/ 7660 w 10000"/>
                <a:gd name="connsiteY588" fmla="*/ 7587 h 10000"/>
                <a:gd name="connsiteX589" fmla="*/ 7694 w 10000"/>
                <a:gd name="connsiteY589" fmla="*/ 7700 h 10000"/>
                <a:gd name="connsiteX590" fmla="*/ 7660 w 10000"/>
                <a:gd name="connsiteY590" fmla="*/ 7743 h 10000"/>
                <a:gd name="connsiteX591" fmla="*/ 7666 w 10000"/>
                <a:gd name="connsiteY591" fmla="*/ 7779 h 10000"/>
                <a:gd name="connsiteX592" fmla="*/ 7638 w 10000"/>
                <a:gd name="connsiteY592" fmla="*/ 7793 h 10000"/>
                <a:gd name="connsiteX593" fmla="*/ 7621 w 10000"/>
                <a:gd name="connsiteY593" fmla="*/ 7814 h 10000"/>
                <a:gd name="connsiteX594" fmla="*/ 7514 w 10000"/>
                <a:gd name="connsiteY594" fmla="*/ 7800 h 10000"/>
                <a:gd name="connsiteX595" fmla="*/ 7497 w 10000"/>
                <a:gd name="connsiteY595" fmla="*/ 7757 h 10000"/>
                <a:gd name="connsiteX596" fmla="*/ 7463 w 10000"/>
                <a:gd name="connsiteY596" fmla="*/ 7786 h 10000"/>
                <a:gd name="connsiteX597" fmla="*/ 7390 w 10000"/>
                <a:gd name="connsiteY597" fmla="*/ 7771 h 10000"/>
                <a:gd name="connsiteX598" fmla="*/ 7340 w 10000"/>
                <a:gd name="connsiteY598" fmla="*/ 7793 h 10000"/>
                <a:gd name="connsiteX599" fmla="*/ 7312 w 10000"/>
                <a:gd name="connsiteY599" fmla="*/ 7644 h 10000"/>
                <a:gd name="connsiteX600" fmla="*/ 7283 w 10000"/>
                <a:gd name="connsiteY600" fmla="*/ 7637 h 10000"/>
                <a:gd name="connsiteX601" fmla="*/ 7250 w 10000"/>
                <a:gd name="connsiteY601" fmla="*/ 7544 h 10000"/>
                <a:gd name="connsiteX602" fmla="*/ 7267 w 10000"/>
                <a:gd name="connsiteY602" fmla="*/ 7502 h 10000"/>
                <a:gd name="connsiteX603" fmla="*/ 7306 w 10000"/>
                <a:gd name="connsiteY603" fmla="*/ 7523 h 10000"/>
                <a:gd name="connsiteX604" fmla="*/ 7323 w 10000"/>
                <a:gd name="connsiteY604" fmla="*/ 7473 h 10000"/>
                <a:gd name="connsiteX605" fmla="*/ 7295 w 10000"/>
                <a:gd name="connsiteY605" fmla="*/ 7438 h 10000"/>
                <a:gd name="connsiteX606" fmla="*/ 7312 w 10000"/>
                <a:gd name="connsiteY606" fmla="*/ 7402 h 10000"/>
                <a:gd name="connsiteX607" fmla="*/ 7238 w 10000"/>
                <a:gd name="connsiteY607" fmla="*/ 7331 h 10000"/>
                <a:gd name="connsiteX608" fmla="*/ 7244 w 10000"/>
                <a:gd name="connsiteY608" fmla="*/ 7296 h 10000"/>
                <a:gd name="connsiteX609" fmla="*/ 7199 w 10000"/>
                <a:gd name="connsiteY609" fmla="*/ 7260 h 10000"/>
                <a:gd name="connsiteX610" fmla="*/ 7227 w 10000"/>
                <a:gd name="connsiteY610" fmla="*/ 7218 h 10000"/>
                <a:gd name="connsiteX611" fmla="*/ 7216 w 10000"/>
                <a:gd name="connsiteY611" fmla="*/ 7168 h 10000"/>
                <a:gd name="connsiteX612" fmla="*/ 7165 w 10000"/>
                <a:gd name="connsiteY612" fmla="*/ 7090 h 10000"/>
                <a:gd name="connsiteX613" fmla="*/ 7132 w 10000"/>
                <a:gd name="connsiteY613" fmla="*/ 7026 h 10000"/>
                <a:gd name="connsiteX614" fmla="*/ 7064 w 10000"/>
                <a:gd name="connsiteY614" fmla="*/ 7055 h 10000"/>
                <a:gd name="connsiteX615" fmla="*/ 7025 w 10000"/>
                <a:gd name="connsiteY615" fmla="*/ 7048 h 10000"/>
                <a:gd name="connsiteX616" fmla="*/ 7002 w 10000"/>
                <a:gd name="connsiteY616" fmla="*/ 7111 h 10000"/>
                <a:gd name="connsiteX617" fmla="*/ 6924 w 10000"/>
                <a:gd name="connsiteY617" fmla="*/ 7119 h 10000"/>
                <a:gd name="connsiteX618" fmla="*/ 6895 w 10000"/>
                <a:gd name="connsiteY618" fmla="*/ 7111 h 10000"/>
                <a:gd name="connsiteX619" fmla="*/ 6828 w 10000"/>
                <a:gd name="connsiteY619" fmla="*/ 7161 h 10000"/>
                <a:gd name="connsiteX620" fmla="*/ 6834 w 10000"/>
                <a:gd name="connsiteY620" fmla="*/ 7260 h 10000"/>
                <a:gd name="connsiteX621" fmla="*/ 6817 w 10000"/>
                <a:gd name="connsiteY621" fmla="*/ 7324 h 10000"/>
                <a:gd name="connsiteX622" fmla="*/ 6817 w 10000"/>
                <a:gd name="connsiteY622" fmla="*/ 7381 h 10000"/>
                <a:gd name="connsiteX623" fmla="*/ 6760 w 10000"/>
                <a:gd name="connsiteY623" fmla="*/ 7424 h 10000"/>
                <a:gd name="connsiteX624" fmla="*/ 6699 w 10000"/>
                <a:gd name="connsiteY624" fmla="*/ 7431 h 10000"/>
                <a:gd name="connsiteX625" fmla="*/ 6682 w 10000"/>
                <a:gd name="connsiteY625" fmla="*/ 7410 h 10000"/>
                <a:gd name="connsiteX626" fmla="*/ 6625 w 10000"/>
                <a:gd name="connsiteY626" fmla="*/ 7388 h 10000"/>
                <a:gd name="connsiteX627" fmla="*/ 6592 w 10000"/>
                <a:gd name="connsiteY627" fmla="*/ 7431 h 10000"/>
                <a:gd name="connsiteX628" fmla="*/ 6586 w 10000"/>
                <a:gd name="connsiteY628" fmla="*/ 7473 h 10000"/>
                <a:gd name="connsiteX629" fmla="*/ 6552 w 10000"/>
                <a:gd name="connsiteY629" fmla="*/ 7480 h 10000"/>
                <a:gd name="connsiteX630" fmla="*/ 6547 w 10000"/>
                <a:gd name="connsiteY630" fmla="*/ 7523 h 10000"/>
                <a:gd name="connsiteX631" fmla="*/ 6519 w 10000"/>
                <a:gd name="connsiteY631" fmla="*/ 7523 h 10000"/>
                <a:gd name="connsiteX632" fmla="*/ 6485 w 10000"/>
                <a:gd name="connsiteY632" fmla="*/ 7424 h 10000"/>
                <a:gd name="connsiteX633" fmla="*/ 6406 w 10000"/>
                <a:gd name="connsiteY633" fmla="*/ 7473 h 10000"/>
                <a:gd name="connsiteX634" fmla="*/ 6316 w 10000"/>
                <a:gd name="connsiteY634" fmla="*/ 7551 h 10000"/>
                <a:gd name="connsiteX635" fmla="*/ 6282 w 10000"/>
                <a:gd name="connsiteY635" fmla="*/ 7566 h 10000"/>
                <a:gd name="connsiteX636" fmla="*/ 6294 w 10000"/>
                <a:gd name="connsiteY636" fmla="*/ 7615 h 10000"/>
                <a:gd name="connsiteX637" fmla="*/ 6243 w 10000"/>
                <a:gd name="connsiteY637" fmla="*/ 7637 h 10000"/>
                <a:gd name="connsiteX638" fmla="*/ 6209 w 10000"/>
                <a:gd name="connsiteY638" fmla="*/ 7608 h 10000"/>
                <a:gd name="connsiteX639" fmla="*/ 6136 w 10000"/>
                <a:gd name="connsiteY639" fmla="*/ 7622 h 10000"/>
                <a:gd name="connsiteX640" fmla="*/ 6136 w 10000"/>
                <a:gd name="connsiteY640" fmla="*/ 7530 h 10000"/>
                <a:gd name="connsiteX641" fmla="*/ 6147 w 10000"/>
                <a:gd name="connsiteY641" fmla="*/ 7495 h 10000"/>
                <a:gd name="connsiteX642" fmla="*/ 6136 w 10000"/>
                <a:gd name="connsiteY642" fmla="*/ 7395 h 10000"/>
                <a:gd name="connsiteX643" fmla="*/ 6091 w 10000"/>
                <a:gd name="connsiteY643" fmla="*/ 7324 h 10000"/>
                <a:gd name="connsiteX644" fmla="*/ 6018 w 10000"/>
                <a:gd name="connsiteY644" fmla="*/ 7317 h 10000"/>
                <a:gd name="connsiteX645" fmla="*/ 5990 w 10000"/>
                <a:gd name="connsiteY645" fmla="*/ 7360 h 10000"/>
                <a:gd name="connsiteX646" fmla="*/ 5996 w 10000"/>
                <a:gd name="connsiteY646" fmla="*/ 7410 h 10000"/>
                <a:gd name="connsiteX647" fmla="*/ 6208 w 10000"/>
                <a:gd name="connsiteY647" fmla="*/ 7826 h 10000"/>
                <a:gd name="connsiteX648" fmla="*/ 5894 w 10000"/>
                <a:gd name="connsiteY648" fmla="*/ 7509 h 10000"/>
                <a:gd name="connsiteX649" fmla="*/ 5911 w 10000"/>
                <a:gd name="connsiteY649" fmla="*/ 7679 h 10000"/>
                <a:gd name="connsiteX650" fmla="*/ 5832 w 10000"/>
                <a:gd name="connsiteY650" fmla="*/ 7672 h 10000"/>
                <a:gd name="connsiteX651" fmla="*/ 5776 w 10000"/>
                <a:gd name="connsiteY651"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78 w 10000"/>
                <a:gd name="connsiteY243" fmla="*/ 6089 h 10000"/>
                <a:gd name="connsiteX244" fmla="*/ 4961 w 10000"/>
                <a:gd name="connsiteY244" fmla="*/ 6018 h 10000"/>
                <a:gd name="connsiteX245" fmla="*/ 4927 w 10000"/>
                <a:gd name="connsiteY245" fmla="*/ 5983 h 10000"/>
                <a:gd name="connsiteX246" fmla="*/ 4949 w 10000"/>
                <a:gd name="connsiteY246" fmla="*/ 5898 h 10000"/>
                <a:gd name="connsiteX247" fmla="*/ 4983 w 10000"/>
                <a:gd name="connsiteY247" fmla="*/ 5848 h 10000"/>
                <a:gd name="connsiteX248" fmla="*/ 4978 w 10000"/>
                <a:gd name="connsiteY248" fmla="*/ 5806 h 10000"/>
                <a:gd name="connsiteX249" fmla="*/ 5000 w 10000"/>
                <a:gd name="connsiteY249" fmla="*/ 5720 h 10000"/>
                <a:gd name="connsiteX250" fmla="*/ 5051 w 10000"/>
                <a:gd name="connsiteY250" fmla="*/ 5607 h 10000"/>
                <a:gd name="connsiteX251" fmla="*/ 5135 w 10000"/>
                <a:gd name="connsiteY251" fmla="*/ 5529 h 10000"/>
                <a:gd name="connsiteX252" fmla="*/ 6504 w 10000"/>
                <a:gd name="connsiteY252" fmla="*/ 7627 h 10000"/>
                <a:gd name="connsiteX253" fmla="*/ 5523 w 10000"/>
                <a:gd name="connsiteY253" fmla="*/ 5713 h 10000"/>
                <a:gd name="connsiteX254" fmla="*/ 5652 w 10000"/>
                <a:gd name="connsiteY254" fmla="*/ 5720 h 10000"/>
                <a:gd name="connsiteX255" fmla="*/ 5697 w 10000"/>
                <a:gd name="connsiteY255" fmla="*/ 5742 h 10000"/>
                <a:gd name="connsiteX256" fmla="*/ 5793 w 10000"/>
                <a:gd name="connsiteY256" fmla="*/ 5635 h 10000"/>
                <a:gd name="connsiteX257" fmla="*/ 5844 w 10000"/>
                <a:gd name="connsiteY257" fmla="*/ 5628 h 10000"/>
                <a:gd name="connsiteX258" fmla="*/ 5889 w 10000"/>
                <a:gd name="connsiteY258" fmla="*/ 5564 h 10000"/>
                <a:gd name="connsiteX259" fmla="*/ 5945 w 10000"/>
                <a:gd name="connsiteY259" fmla="*/ 5515 h 10000"/>
                <a:gd name="connsiteX260" fmla="*/ 6001 w 10000"/>
                <a:gd name="connsiteY260" fmla="*/ 5408 h 10000"/>
                <a:gd name="connsiteX261" fmla="*/ 6012 w 10000"/>
                <a:gd name="connsiteY261" fmla="*/ 5344 h 10000"/>
                <a:gd name="connsiteX262" fmla="*/ 6080 w 10000"/>
                <a:gd name="connsiteY262" fmla="*/ 5316 h 10000"/>
                <a:gd name="connsiteX263" fmla="*/ 6159 w 10000"/>
                <a:gd name="connsiteY263" fmla="*/ 5351 h 10000"/>
                <a:gd name="connsiteX264" fmla="*/ 6226 w 10000"/>
                <a:gd name="connsiteY264" fmla="*/ 5337 h 10000"/>
                <a:gd name="connsiteX265" fmla="*/ 6294 w 10000"/>
                <a:gd name="connsiteY265" fmla="*/ 5344 h 10000"/>
                <a:gd name="connsiteX266" fmla="*/ 6412 w 10000"/>
                <a:gd name="connsiteY266" fmla="*/ 5302 h 10000"/>
                <a:gd name="connsiteX267" fmla="*/ 6490 w 10000"/>
                <a:gd name="connsiteY267" fmla="*/ 5195 h 10000"/>
                <a:gd name="connsiteX268" fmla="*/ 6524 w 10000"/>
                <a:gd name="connsiteY268" fmla="*/ 5160 h 10000"/>
                <a:gd name="connsiteX269" fmla="*/ 6575 w 10000"/>
                <a:gd name="connsiteY269" fmla="*/ 5160 h 10000"/>
                <a:gd name="connsiteX270" fmla="*/ 6614 w 10000"/>
                <a:gd name="connsiteY270" fmla="*/ 5103 h 10000"/>
                <a:gd name="connsiteX271" fmla="*/ 6597 w 10000"/>
                <a:gd name="connsiteY271" fmla="*/ 5039 h 10000"/>
                <a:gd name="connsiteX272" fmla="*/ 6609 w 10000"/>
                <a:gd name="connsiteY272" fmla="*/ 4982 h 10000"/>
                <a:gd name="connsiteX273" fmla="*/ 6659 w 10000"/>
                <a:gd name="connsiteY273" fmla="*/ 4876 h 10000"/>
                <a:gd name="connsiteX274" fmla="*/ 6715 w 10000"/>
                <a:gd name="connsiteY274" fmla="*/ 4776 h 10000"/>
                <a:gd name="connsiteX275" fmla="*/ 6772 w 10000"/>
                <a:gd name="connsiteY275" fmla="*/ 4755 h 10000"/>
                <a:gd name="connsiteX276" fmla="*/ 6800 w 10000"/>
                <a:gd name="connsiteY276" fmla="*/ 4720 h 10000"/>
                <a:gd name="connsiteX277" fmla="*/ 6895 w 10000"/>
                <a:gd name="connsiteY277" fmla="*/ 4734 h 10000"/>
                <a:gd name="connsiteX278" fmla="*/ 6991 w 10000"/>
                <a:gd name="connsiteY278" fmla="*/ 4734 h 10000"/>
                <a:gd name="connsiteX279" fmla="*/ 6997 w 10000"/>
                <a:gd name="connsiteY279" fmla="*/ 4670 h 10000"/>
                <a:gd name="connsiteX280" fmla="*/ 7013 w 10000"/>
                <a:gd name="connsiteY280" fmla="*/ 4627 h 10000"/>
                <a:gd name="connsiteX281" fmla="*/ 7008 w 10000"/>
                <a:gd name="connsiteY281" fmla="*/ 4599 h 10000"/>
                <a:gd name="connsiteX282" fmla="*/ 7064 w 10000"/>
                <a:gd name="connsiteY282" fmla="*/ 4578 h 10000"/>
                <a:gd name="connsiteX283" fmla="*/ 7103 w 10000"/>
                <a:gd name="connsiteY283" fmla="*/ 4634 h 10000"/>
                <a:gd name="connsiteX284" fmla="*/ 7160 w 10000"/>
                <a:gd name="connsiteY284" fmla="*/ 4613 h 10000"/>
                <a:gd name="connsiteX285" fmla="*/ 7177 w 10000"/>
                <a:gd name="connsiteY285" fmla="*/ 4578 h 10000"/>
                <a:gd name="connsiteX286" fmla="*/ 7222 w 10000"/>
                <a:gd name="connsiteY286" fmla="*/ 4564 h 10000"/>
                <a:gd name="connsiteX287" fmla="*/ 7317 w 10000"/>
                <a:gd name="connsiteY287" fmla="*/ 4493 h 10000"/>
                <a:gd name="connsiteX288" fmla="*/ 7407 w 10000"/>
                <a:gd name="connsiteY288" fmla="*/ 4521 h 10000"/>
                <a:gd name="connsiteX289" fmla="*/ 7430 w 10000"/>
                <a:gd name="connsiteY289" fmla="*/ 4507 h 10000"/>
                <a:gd name="connsiteX290" fmla="*/ 7480 w 10000"/>
                <a:gd name="connsiteY290" fmla="*/ 4528 h 10000"/>
                <a:gd name="connsiteX291" fmla="*/ 7503 w 10000"/>
                <a:gd name="connsiteY291" fmla="*/ 4471 h 10000"/>
                <a:gd name="connsiteX292" fmla="*/ 7525 w 10000"/>
                <a:gd name="connsiteY292" fmla="*/ 4500 h 10000"/>
                <a:gd name="connsiteX293" fmla="*/ 7559 w 10000"/>
                <a:gd name="connsiteY293" fmla="*/ 4493 h 10000"/>
                <a:gd name="connsiteX294" fmla="*/ 7598 w 10000"/>
                <a:gd name="connsiteY294" fmla="*/ 4556 h 10000"/>
                <a:gd name="connsiteX295" fmla="*/ 7643 w 10000"/>
                <a:gd name="connsiteY295" fmla="*/ 4549 h 10000"/>
                <a:gd name="connsiteX296" fmla="*/ 7683 w 10000"/>
                <a:gd name="connsiteY296" fmla="*/ 4578 h 10000"/>
                <a:gd name="connsiteX297" fmla="*/ 7700 w 10000"/>
                <a:gd name="connsiteY297" fmla="*/ 4556 h 10000"/>
                <a:gd name="connsiteX298" fmla="*/ 7778 w 10000"/>
                <a:gd name="connsiteY298" fmla="*/ 4564 h 10000"/>
                <a:gd name="connsiteX299" fmla="*/ 7790 w 10000"/>
                <a:gd name="connsiteY299" fmla="*/ 4585 h 10000"/>
                <a:gd name="connsiteX300" fmla="*/ 7874 w 10000"/>
                <a:gd name="connsiteY300" fmla="*/ 4514 h 10000"/>
                <a:gd name="connsiteX301" fmla="*/ 7874 w 10000"/>
                <a:gd name="connsiteY301" fmla="*/ 4393 h 10000"/>
                <a:gd name="connsiteX302" fmla="*/ 7852 w 10000"/>
                <a:gd name="connsiteY302" fmla="*/ 4379 h 10000"/>
                <a:gd name="connsiteX303" fmla="*/ 7835 w 10000"/>
                <a:gd name="connsiteY303" fmla="*/ 4294 h 10000"/>
                <a:gd name="connsiteX304" fmla="*/ 7801 w 10000"/>
                <a:gd name="connsiteY304" fmla="*/ 4209 h 10000"/>
                <a:gd name="connsiteX305" fmla="*/ 7750 w 10000"/>
                <a:gd name="connsiteY305" fmla="*/ 4173 h 10000"/>
                <a:gd name="connsiteX306" fmla="*/ 7745 w 10000"/>
                <a:gd name="connsiteY306" fmla="*/ 4131 h 10000"/>
                <a:gd name="connsiteX307" fmla="*/ 7672 w 10000"/>
                <a:gd name="connsiteY307" fmla="*/ 4053 h 10000"/>
                <a:gd name="connsiteX308" fmla="*/ 7677 w 10000"/>
                <a:gd name="connsiteY308" fmla="*/ 4024 h 10000"/>
                <a:gd name="connsiteX309" fmla="*/ 7604 w 10000"/>
                <a:gd name="connsiteY309" fmla="*/ 3982 h 10000"/>
                <a:gd name="connsiteX310" fmla="*/ 7598 w 10000"/>
                <a:gd name="connsiteY310" fmla="*/ 3903 h 10000"/>
                <a:gd name="connsiteX311" fmla="*/ 7475 w 10000"/>
                <a:gd name="connsiteY311" fmla="*/ 3833 h 10000"/>
                <a:gd name="connsiteX312" fmla="*/ 7407 w 10000"/>
                <a:gd name="connsiteY312" fmla="*/ 3683 h 10000"/>
                <a:gd name="connsiteX313" fmla="*/ 7306 w 10000"/>
                <a:gd name="connsiteY313" fmla="*/ 3676 h 10000"/>
                <a:gd name="connsiteX314" fmla="*/ 7272 w 10000"/>
                <a:gd name="connsiteY314" fmla="*/ 3648 h 10000"/>
                <a:gd name="connsiteX315" fmla="*/ 7222 w 10000"/>
                <a:gd name="connsiteY315" fmla="*/ 3669 h 10000"/>
                <a:gd name="connsiteX316" fmla="*/ 7143 w 10000"/>
                <a:gd name="connsiteY316" fmla="*/ 3669 h 10000"/>
                <a:gd name="connsiteX317" fmla="*/ 7030 w 10000"/>
                <a:gd name="connsiteY317" fmla="*/ 3840 h 10000"/>
                <a:gd name="connsiteX318" fmla="*/ 6991 w 10000"/>
                <a:gd name="connsiteY318" fmla="*/ 3918 h 10000"/>
                <a:gd name="connsiteX319" fmla="*/ 6890 w 10000"/>
                <a:gd name="connsiteY319" fmla="*/ 3797 h 10000"/>
                <a:gd name="connsiteX320" fmla="*/ 6817 w 10000"/>
                <a:gd name="connsiteY320" fmla="*/ 3747 h 10000"/>
                <a:gd name="connsiteX321" fmla="*/ 6744 w 10000"/>
                <a:gd name="connsiteY321" fmla="*/ 3754 h 10000"/>
                <a:gd name="connsiteX322" fmla="*/ 6670 w 10000"/>
                <a:gd name="connsiteY322" fmla="*/ 3790 h 10000"/>
                <a:gd name="connsiteX323" fmla="*/ 6609 w 10000"/>
                <a:gd name="connsiteY323" fmla="*/ 3762 h 10000"/>
                <a:gd name="connsiteX324" fmla="*/ 6552 w 10000"/>
                <a:gd name="connsiteY324" fmla="*/ 3804 h 10000"/>
                <a:gd name="connsiteX325" fmla="*/ 6496 w 10000"/>
                <a:gd name="connsiteY325" fmla="*/ 3889 h 10000"/>
                <a:gd name="connsiteX326" fmla="*/ 6367 w 10000"/>
                <a:gd name="connsiteY326" fmla="*/ 3733 h 10000"/>
                <a:gd name="connsiteX327" fmla="*/ 6350 w 10000"/>
                <a:gd name="connsiteY327" fmla="*/ 3577 h 10000"/>
                <a:gd name="connsiteX328" fmla="*/ 6451 w 10000"/>
                <a:gd name="connsiteY328" fmla="*/ 3513 h 10000"/>
                <a:gd name="connsiteX329" fmla="*/ 6445 w 10000"/>
                <a:gd name="connsiteY329" fmla="*/ 3343 h 10000"/>
                <a:gd name="connsiteX330" fmla="*/ 6541 w 10000"/>
                <a:gd name="connsiteY330" fmla="*/ 3144 h 10000"/>
                <a:gd name="connsiteX331" fmla="*/ 6530 w 10000"/>
                <a:gd name="connsiteY331" fmla="*/ 3109 h 10000"/>
                <a:gd name="connsiteX332" fmla="*/ 6760 w 10000"/>
                <a:gd name="connsiteY332" fmla="*/ 2456 h 10000"/>
                <a:gd name="connsiteX333" fmla="*/ 6884 w 10000"/>
                <a:gd name="connsiteY333" fmla="*/ 2555 h 10000"/>
                <a:gd name="connsiteX334" fmla="*/ 6957 w 10000"/>
                <a:gd name="connsiteY334" fmla="*/ 2598 h 10000"/>
                <a:gd name="connsiteX335" fmla="*/ 7030 w 10000"/>
                <a:gd name="connsiteY335" fmla="*/ 2598 h 10000"/>
                <a:gd name="connsiteX336" fmla="*/ 7143 w 10000"/>
                <a:gd name="connsiteY336" fmla="*/ 2676 h 10000"/>
                <a:gd name="connsiteX337" fmla="*/ 7160 w 10000"/>
                <a:gd name="connsiteY337" fmla="*/ 2626 h 10000"/>
                <a:gd name="connsiteX338" fmla="*/ 7233 w 10000"/>
                <a:gd name="connsiteY338" fmla="*/ 2612 h 10000"/>
                <a:gd name="connsiteX339" fmla="*/ 7295 w 10000"/>
                <a:gd name="connsiteY339" fmla="*/ 2527 h 10000"/>
                <a:gd name="connsiteX340" fmla="*/ 7373 w 10000"/>
                <a:gd name="connsiteY340" fmla="*/ 2463 h 10000"/>
                <a:gd name="connsiteX341" fmla="*/ 7407 w 10000"/>
                <a:gd name="connsiteY341" fmla="*/ 2399 h 10000"/>
                <a:gd name="connsiteX342" fmla="*/ 7525 w 10000"/>
                <a:gd name="connsiteY342" fmla="*/ 2356 h 10000"/>
                <a:gd name="connsiteX343" fmla="*/ 7587 w 10000"/>
                <a:gd name="connsiteY343" fmla="*/ 2363 h 10000"/>
                <a:gd name="connsiteX344" fmla="*/ 7638 w 10000"/>
                <a:gd name="connsiteY344" fmla="*/ 2300 h 10000"/>
                <a:gd name="connsiteX345" fmla="*/ 7677 w 10000"/>
                <a:gd name="connsiteY345" fmla="*/ 2214 h 10000"/>
                <a:gd name="connsiteX346" fmla="*/ 7660 w 10000"/>
                <a:gd name="connsiteY346" fmla="*/ 2200 h 10000"/>
                <a:gd name="connsiteX347" fmla="*/ 7677 w 10000"/>
                <a:gd name="connsiteY347" fmla="*/ 2108 h 10000"/>
                <a:gd name="connsiteX348" fmla="*/ 7610 w 10000"/>
                <a:gd name="connsiteY348" fmla="*/ 2108 h 10000"/>
                <a:gd name="connsiteX349" fmla="*/ 7643 w 10000"/>
                <a:gd name="connsiteY349" fmla="*/ 2030 h 10000"/>
                <a:gd name="connsiteX350" fmla="*/ 7649 w 10000"/>
                <a:gd name="connsiteY350" fmla="*/ 1938 h 10000"/>
                <a:gd name="connsiteX351" fmla="*/ 7677 w 10000"/>
                <a:gd name="connsiteY351" fmla="*/ 1916 h 10000"/>
                <a:gd name="connsiteX352" fmla="*/ 7728 w 10000"/>
                <a:gd name="connsiteY352" fmla="*/ 1824 h 10000"/>
                <a:gd name="connsiteX353" fmla="*/ 7722 w 10000"/>
                <a:gd name="connsiteY353" fmla="*/ 1753 h 10000"/>
                <a:gd name="connsiteX354" fmla="*/ 7762 w 10000"/>
                <a:gd name="connsiteY354" fmla="*/ 1675 h 10000"/>
                <a:gd name="connsiteX355" fmla="*/ 7807 w 10000"/>
                <a:gd name="connsiteY355" fmla="*/ 1625 h 10000"/>
                <a:gd name="connsiteX356" fmla="*/ 7823 w 10000"/>
                <a:gd name="connsiteY356" fmla="*/ 1540 h 10000"/>
                <a:gd name="connsiteX357" fmla="*/ 7818 w 10000"/>
                <a:gd name="connsiteY357" fmla="*/ 1512 h 10000"/>
                <a:gd name="connsiteX358" fmla="*/ 7857 w 10000"/>
                <a:gd name="connsiteY358" fmla="*/ 1455 h 10000"/>
                <a:gd name="connsiteX359" fmla="*/ 7913 w 10000"/>
                <a:gd name="connsiteY359" fmla="*/ 1285 h 10000"/>
                <a:gd name="connsiteX360" fmla="*/ 7930 w 10000"/>
                <a:gd name="connsiteY360" fmla="*/ 1185 h 10000"/>
                <a:gd name="connsiteX361" fmla="*/ 7958 w 10000"/>
                <a:gd name="connsiteY361" fmla="*/ 1192 h 10000"/>
                <a:gd name="connsiteX362" fmla="*/ 8037 w 10000"/>
                <a:gd name="connsiteY362" fmla="*/ 1079 h 10000"/>
                <a:gd name="connsiteX363" fmla="*/ 8127 w 10000"/>
                <a:gd name="connsiteY363" fmla="*/ 1015 h 10000"/>
                <a:gd name="connsiteX364" fmla="*/ 8138 w 10000"/>
                <a:gd name="connsiteY364" fmla="*/ 937 h 10000"/>
                <a:gd name="connsiteX365" fmla="*/ 8172 w 10000"/>
                <a:gd name="connsiteY365" fmla="*/ 852 h 10000"/>
                <a:gd name="connsiteX366" fmla="*/ 8161 w 10000"/>
                <a:gd name="connsiteY366" fmla="*/ 788 h 10000"/>
                <a:gd name="connsiteX367" fmla="*/ 8116 w 10000"/>
                <a:gd name="connsiteY367" fmla="*/ 731 h 10000"/>
                <a:gd name="connsiteX368" fmla="*/ 8138 w 10000"/>
                <a:gd name="connsiteY368" fmla="*/ 660 h 10000"/>
                <a:gd name="connsiteX369" fmla="*/ 8138 w 10000"/>
                <a:gd name="connsiteY369" fmla="*/ 575 h 10000"/>
                <a:gd name="connsiteX370" fmla="*/ 8054 w 10000"/>
                <a:gd name="connsiteY370" fmla="*/ 504 h 10000"/>
                <a:gd name="connsiteX371" fmla="*/ 7970 w 10000"/>
                <a:gd name="connsiteY371" fmla="*/ 546 h 10000"/>
                <a:gd name="connsiteX372" fmla="*/ 7930 w 10000"/>
                <a:gd name="connsiteY372" fmla="*/ 546 h 10000"/>
                <a:gd name="connsiteX373" fmla="*/ 7913 w 10000"/>
                <a:gd name="connsiteY373" fmla="*/ 497 h 10000"/>
                <a:gd name="connsiteX374" fmla="*/ 7913 w 10000"/>
                <a:gd name="connsiteY374" fmla="*/ 405 h 10000"/>
                <a:gd name="connsiteX375" fmla="*/ 8020 w 10000"/>
                <a:gd name="connsiteY375" fmla="*/ 312 h 10000"/>
                <a:gd name="connsiteX376" fmla="*/ 8054 w 10000"/>
                <a:gd name="connsiteY376" fmla="*/ 234 h 10000"/>
                <a:gd name="connsiteX377" fmla="*/ 8121 w 10000"/>
                <a:gd name="connsiteY377" fmla="*/ 170 h 10000"/>
                <a:gd name="connsiteX378" fmla="*/ 8183 w 10000"/>
                <a:gd name="connsiteY378" fmla="*/ 50 h 10000"/>
                <a:gd name="connsiteX379" fmla="*/ 8228 w 10000"/>
                <a:gd name="connsiteY379" fmla="*/ 28 h 10000"/>
                <a:gd name="connsiteX380" fmla="*/ 8290 w 10000"/>
                <a:gd name="connsiteY380" fmla="*/ 43 h 10000"/>
                <a:gd name="connsiteX381" fmla="*/ 8420 w 10000"/>
                <a:gd name="connsiteY381" fmla="*/ 0 h 10000"/>
                <a:gd name="connsiteX382" fmla="*/ 8481 w 10000"/>
                <a:gd name="connsiteY382" fmla="*/ 71 h 10000"/>
                <a:gd name="connsiteX383" fmla="*/ 8476 w 10000"/>
                <a:gd name="connsiteY383" fmla="*/ 121 h 10000"/>
                <a:gd name="connsiteX384" fmla="*/ 8504 w 10000"/>
                <a:gd name="connsiteY384" fmla="*/ 142 h 10000"/>
                <a:gd name="connsiteX385" fmla="*/ 8526 w 10000"/>
                <a:gd name="connsiteY385" fmla="*/ 192 h 10000"/>
                <a:gd name="connsiteX386" fmla="*/ 8493 w 10000"/>
                <a:gd name="connsiteY386" fmla="*/ 248 h 10000"/>
                <a:gd name="connsiteX387" fmla="*/ 8448 w 10000"/>
                <a:gd name="connsiteY387" fmla="*/ 376 h 10000"/>
                <a:gd name="connsiteX388" fmla="*/ 8375 w 10000"/>
                <a:gd name="connsiteY388" fmla="*/ 476 h 10000"/>
                <a:gd name="connsiteX389" fmla="*/ 8307 w 10000"/>
                <a:gd name="connsiteY389" fmla="*/ 532 h 10000"/>
                <a:gd name="connsiteX390" fmla="*/ 8358 w 10000"/>
                <a:gd name="connsiteY390" fmla="*/ 554 h 10000"/>
                <a:gd name="connsiteX391" fmla="*/ 8425 w 10000"/>
                <a:gd name="connsiteY391" fmla="*/ 639 h 10000"/>
                <a:gd name="connsiteX392" fmla="*/ 8470 w 10000"/>
                <a:gd name="connsiteY392" fmla="*/ 646 h 10000"/>
                <a:gd name="connsiteX393" fmla="*/ 8493 w 10000"/>
                <a:gd name="connsiteY393" fmla="*/ 738 h 10000"/>
                <a:gd name="connsiteX394" fmla="*/ 8538 w 10000"/>
                <a:gd name="connsiteY394" fmla="*/ 759 h 10000"/>
                <a:gd name="connsiteX395" fmla="*/ 8571 w 10000"/>
                <a:gd name="connsiteY395" fmla="*/ 752 h 10000"/>
                <a:gd name="connsiteX396" fmla="*/ 8639 w 10000"/>
                <a:gd name="connsiteY396" fmla="*/ 610 h 10000"/>
                <a:gd name="connsiteX397" fmla="*/ 8701 w 10000"/>
                <a:gd name="connsiteY397" fmla="*/ 625 h 10000"/>
                <a:gd name="connsiteX398" fmla="*/ 8712 w 10000"/>
                <a:gd name="connsiteY398" fmla="*/ 667 h 10000"/>
                <a:gd name="connsiteX399" fmla="*/ 8757 w 10000"/>
                <a:gd name="connsiteY399" fmla="*/ 717 h 10000"/>
                <a:gd name="connsiteX400" fmla="*/ 8757 w 10000"/>
                <a:gd name="connsiteY400" fmla="*/ 752 h 10000"/>
                <a:gd name="connsiteX401" fmla="*/ 8796 w 10000"/>
                <a:gd name="connsiteY401" fmla="*/ 774 h 10000"/>
                <a:gd name="connsiteX402" fmla="*/ 8853 w 10000"/>
                <a:gd name="connsiteY402" fmla="*/ 774 h 10000"/>
                <a:gd name="connsiteX403" fmla="*/ 8858 w 10000"/>
                <a:gd name="connsiteY403" fmla="*/ 837 h 10000"/>
                <a:gd name="connsiteX404" fmla="*/ 8808 w 10000"/>
                <a:gd name="connsiteY404" fmla="*/ 866 h 10000"/>
                <a:gd name="connsiteX405" fmla="*/ 8853 w 10000"/>
                <a:gd name="connsiteY405" fmla="*/ 1143 h 10000"/>
                <a:gd name="connsiteX406" fmla="*/ 8898 w 10000"/>
                <a:gd name="connsiteY406" fmla="*/ 1270 h 10000"/>
                <a:gd name="connsiteX407" fmla="*/ 8886 w 10000"/>
                <a:gd name="connsiteY407" fmla="*/ 1327 h 10000"/>
                <a:gd name="connsiteX408" fmla="*/ 8926 w 10000"/>
                <a:gd name="connsiteY408" fmla="*/ 1391 h 10000"/>
                <a:gd name="connsiteX409" fmla="*/ 8931 w 10000"/>
                <a:gd name="connsiteY409" fmla="*/ 1434 h 10000"/>
                <a:gd name="connsiteX410" fmla="*/ 9038 w 10000"/>
                <a:gd name="connsiteY410" fmla="*/ 1483 h 10000"/>
                <a:gd name="connsiteX411" fmla="*/ 9168 w 10000"/>
                <a:gd name="connsiteY411" fmla="*/ 1441 h 10000"/>
                <a:gd name="connsiteX412" fmla="*/ 9184 w 10000"/>
                <a:gd name="connsiteY412" fmla="*/ 1384 h 10000"/>
                <a:gd name="connsiteX413" fmla="*/ 9229 w 10000"/>
                <a:gd name="connsiteY413" fmla="*/ 1405 h 10000"/>
                <a:gd name="connsiteX414" fmla="*/ 9258 w 10000"/>
                <a:gd name="connsiteY414" fmla="*/ 1455 h 10000"/>
                <a:gd name="connsiteX415" fmla="*/ 9325 w 10000"/>
                <a:gd name="connsiteY415" fmla="*/ 1419 h 10000"/>
                <a:gd name="connsiteX416" fmla="*/ 9364 w 10000"/>
                <a:gd name="connsiteY416" fmla="*/ 1419 h 10000"/>
                <a:gd name="connsiteX417" fmla="*/ 9421 w 10000"/>
                <a:gd name="connsiteY417" fmla="*/ 1476 h 10000"/>
                <a:gd name="connsiteX418" fmla="*/ 9454 w 10000"/>
                <a:gd name="connsiteY418" fmla="*/ 1398 h 10000"/>
                <a:gd name="connsiteX419" fmla="*/ 9522 w 10000"/>
                <a:gd name="connsiteY419" fmla="*/ 1434 h 10000"/>
                <a:gd name="connsiteX420" fmla="*/ 9556 w 10000"/>
                <a:gd name="connsiteY420" fmla="*/ 1391 h 10000"/>
                <a:gd name="connsiteX421" fmla="*/ 9584 w 10000"/>
                <a:gd name="connsiteY421" fmla="*/ 1398 h 10000"/>
                <a:gd name="connsiteX422" fmla="*/ 9612 w 10000"/>
                <a:gd name="connsiteY422" fmla="*/ 1356 h 10000"/>
                <a:gd name="connsiteX423" fmla="*/ 9606 w 10000"/>
                <a:gd name="connsiteY423" fmla="*/ 1313 h 10000"/>
                <a:gd name="connsiteX424" fmla="*/ 9646 w 10000"/>
                <a:gd name="connsiteY424" fmla="*/ 1292 h 10000"/>
                <a:gd name="connsiteX425" fmla="*/ 9674 w 10000"/>
                <a:gd name="connsiteY425" fmla="*/ 1221 h 10000"/>
                <a:gd name="connsiteX426" fmla="*/ 9753 w 10000"/>
                <a:gd name="connsiteY426" fmla="*/ 1228 h 10000"/>
                <a:gd name="connsiteX427" fmla="*/ 9871 w 10000"/>
                <a:gd name="connsiteY427" fmla="*/ 1434 h 10000"/>
                <a:gd name="connsiteX428" fmla="*/ 9893 w 10000"/>
                <a:gd name="connsiteY428" fmla="*/ 1505 h 10000"/>
                <a:gd name="connsiteX429" fmla="*/ 9972 w 10000"/>
                <a:gd name="connsiteY429" fmla="*/ 1597 h 10000"/>
                <a:gd name="connsiteX430" fmla="*/ 10000 w 10000"/>
                <a:gd name="connsiteY430" fmla="*/ 1682 h 10000"/>
                <a:gd name="connsiteX431" fmla="*/ 9938 w 10000"/>
                <a:gd name="connsiteY431" fmla="*/ 1796 h 10000"/>
                <a:gd name="connsiteX432" fmla="*/ 9893 w 10000"/>
                <a:gd name="connsiteY432" fmla="*/ 1838 h 10000"/>
                <a:gd name="connsiteX433" fmla="*/ 9916 w 10000"/>
                <a:gd name="connsiteY433" fmla="*/ 1959 h 10000"/>
                <a:gd name="connsiteX434" fmla="*/ 9848 w 10000"/>
                <a:gd name="connsiteY434" fmla="*/ 2051 h 10000"/>
                <a:gd name="connsiteX435" fmla="*/ 9809 w 10000"/>
                <a:gd name="connsiteY435" fmla="*/ 2072 h 10000"/>
                <a:gd name="connsiteX436" fmla="*/ 9809 w 10000"/>
                <a:gd name="connsiteY436" fmla="*/ 2136 h 10000"/>
                <a:gd name="connsiteX437" fmla="*/ 9758 w 10000"/>
                <a:gd name="connsiteY437" fmla="*/ 2257 h 10000"/>
                <a:gd name="connsiteX438" fmla="*/ 9724 w 10000"/>
                <a:gd name="connsiteY438" fmla="*/ 2264 h 10000"/>
                <a:gd name="connsiteX439" fmla="*/ 9730 w 10000"/>
                <a:gd name="connsiteY439" fmla="*/ 2349 h 10000"/>
                <a:gd name="connsiteX440" fmla="*/ 9702 w 10000"/>
                <a:gd name="connsiteY440" fmla="*/ 2413 h 10000"/>
                <a:gd name="connsiteX441" fmla="*/ 9708 w 10000"/>
                <a:gd name="connsiteY441" fmla="*/ 2697 h 10000"/>
                <a:gd name="connsiteX442" fmla="*/ 9724 w 10000"/>
                <a:gd name="connsiteY442" fmla="*/ 2718 h 10000"/>
                <a:gd name="connsiteX443" fmla="*/ 9719 w 10000"/>
                <a:gd name="connsiteY443" fmla="*/ 2811 h 10000"/>
                <a:gd name="connsiteX444" fmla="*/ 9708 w 10000"/>
                <a:gd name="connsiteY444" fmla="*/ 2896 h 10000"/>
                <a:gd name="connsiteX445" fmla="*/ 9668 w 10000"/>
                <a:gd name="connsiteY445" fmla="*/ 2938 h 10000"/>
                <a:gd name="connsiteX446" fmla="*/ 9595 w 10000"/>
                <a:gd name="connsiteY446" fmla="*/ 2903 h 10000"/>
                <a:gd name="connsiteX447" fmla="*/ 9561 w 10000"/>
                <a:gd name="connsiteY447" fmla="*/ 2952 h 10000"/>
                <a:gd name="connsiteX448" fmla="*/ 9567 w 10000"/>
                <a:gd name="connsiteY448" fmla="*/ 2995 h 10000"/>
                <a:gd name="connsiteX449" fmla="*/ 9544 w 10000"/>
                <a:gd name="connsiteY449" fmla="*/ 3080 h 10000"/>
                <a:gd name="connsiteX450" fmla="*/ 9505 w 10000"/>
                <a:gd name="connsiteY450" fmla="*/ 3137 h 10000"/>
                <a:gd name="connsiteX451" fmla="*/ 9494 w 10000"/>
                <a:gd name="connsiteY451" fmla="*/ 3236 h 10000"/>
                <a:gd name="connsiteX452" fmla="*/ 9466 w 10000"/>
                <a:gd name="connsiteY452" fmla="*/ 3322 h 10000"/>
                <a:gd name="connsiteX453" fmla="*/ 9471 w 10000"/>
                <a:gd name="connsiteY453" fmla="*/ 3378 h 10000"/>
                <a:gd name="connsiteX454" fmla="*/ 9460 w 10000"/>
                <a:gd name="connsiteY454" fmla="*/ 3435 h 10000"/>
                <a:gd name="connsiteX455" fmla="*/ 9483 w 10000"/>
                <a:gd name="connsiteY455" fmla="*/ 3485 h 10000"/>
                <a:gd name="connsiteX456" fmla="*/ 9449 w 10000"/>
                <a:gd name="connsiteY456" fmla="*/ 3563 h 10000"/>
                <a:gd name="connsiteX457" fmla="*/ 9393 w 10000"/>
                <a:gd name="connsiteY457" fmla="*/ 3442 h 10000"/>
                <a:gd name="connsiteX458" fmla="*/ 9393 w 10000"/>
                <a:gd name="connsiteY458" fmla="*/ 3350 h 10000"/>
                <a:gd name="connsiteX459" fmla="*/ 9376 w 10000"/>
                <a:gd name="connsiteY459" fmla="*/ 3336 h 10000"/>
                <a:gd name="connsiteX460" fmla="*/ 9308 w 10000"/>
                <a:gd name="connsiteY460" fmla="*/ 3400 h 10000"/>
                <a:gd name="connsiteX461" fmla="*/ 9201 w 10000"/>
                <a:gd name="connsiteY461" fmla="*/ 3549 h 10000"/>
                <a:gd name="connsiteX462" fmla="*/ 9139 w 10000"/>
                <a:gd name="connsiteY462" fmla="*/ 3655 h 10000"/>
                <a:gd name="connsiteX463" fmla="*/ 9044 w 10000"/>
                <a:gd name="connsiteY463" fmla="*/ 3712 h 10000"/>
                <a:gd name="connsiteX464" fmla="*/ 9010 w 10000"/>
                <a:gd name="connsiteY464" fmla="*/ 3797 h 10000"/>
                <a:gd name="connsiteX465" fmla="*/ 8982 w 10000"/>
                <a:gd name="connsiteY465" fmla="*/ 3825 h 10000"/>
                <a:gd name="connsiteX466" fmla="*/ 8875 w 10000"/>
                <a:gd name="connsiteY466" fmla="*/ 3903 h 10000"/>
                <a:gd name="connsiteX467" fmla="*/ 8785 w 10000"/>
                <a:gd name="connsiteY467" fmla="*/ 3996 h 10000"/>
                <a:gd name="connsiteX468" fmla="*/ 8763 w 10000"/>
                <a:gd name="connsiteY468" fmla="*/ 4067 h 10000"/>
                <a:gd name="connsiteX469" fmla="*/ 8729 w 10000"/>
                <a:gd name="connsiteY469" fmla="*/ 4102 h 10000"/>
                <a:gd name="connsiteX470" fmla="*/ 8774 w 10000"/>
                <a:gd name="connsiteY470" fmla="*/ 4194 h 10000"/>
                <a:gd name="connsiteX471" fmla="*/ 8819 w 10000"/>
                <a:gd name="connsiteY471" fmla="*/ 4265 h 10000"/>
                <a:gd name="connsiteX472" fmla="*/ 8881 w 10000"/>
                <a:gd name="connsiteY472" fmla="*/ 4294 h 10000"/>
                <a:gd name="connsiteX473" fmla="*/ 8858 w 10000"/>
                <a:gd name="connsiteY473" fmla="*/ 4344 h 10000"/>
                <a:gd name="connsiteX474" fmla="*/ 8903 w 10000"/>
                <a:gd name="connsiteY474" fmla="*/ 4358 h 10000"/>
                <a:gd name="connsiteX475" fmla="*/ 8903 w 10000"/>
                <a:gd name="connsiteY475" fmla="*/ 4443 h 10000"/>
                <a:gd name="connsiteX476" fmla="*/ 8937 w 10000"/>
                <a:gd name="connsiteY476" fmla="*/ 4507 h 10000"/>
                <a:gd name="connsiteX477" fmla="*/ 8993 w 10000"/>
                <a:gd name="connsiteY477" fmla="*/ 4493 h 10000"/>
                <a:gd name="connsiteX478" fmla="*/ 9016 w 10000"/>
                <a:gd name="connsiteY478" fmla="*/ 4422 h 10000"/>
                <a:gd name="connsiteX479" fmla="*/ 9061 w 10000"/>
                <a:gd name="connsiteY479" fmla="*/ 4414 h 10000"/>
                <a:gd name="connsiteX480" fmla="*/ 9066 w 10000"/>
                <a:gd name="connsiteY480" fmla="*/ 4358 h 10000"/>
                <a:gd name="connsiteX481" fmla="*/ 9123 w 10000"/>
                <a:gd name="connsiteY481" fmla="*/ 4358 h 10000"/>
                <a:gd name="connsiteX482" fmla="*/ 9100 w 10000"/>
                <a:gd name="connsiteY482" fmla="*/ 4429 h 10000"/>
                <a:gd name="connsiteX483" fmla="*/ 9156 w 10000"/>
                <a:gd name="connsiteY483" fmla="*/ 4464 h 10000"/>
                <a:gd name="connsiteX484" fmla="*/ 9145 w 10000"/>
                <a:gd name="connsiteY484" fmla="*/ 4528 h 10000"/>
                <a:gd name="connsiteX485" fmla="*/ 9061 w 10000"/>
                <a:gd name="connsiteY485" fmla="*/ 4535 h 10000"/>
                <a:gd name="connsiteX486" fmla="*/ 8999 w 10000"/>
                <a:gd name="connsiteY486" fmla="*/ 4578 h 10000"/>
                <a:gd name="connsiteX487" fmla="*/ 8943 w 10000"/>
                <a:gd name="connsiteY487" fmla="*/ 4599 h 10000"/>
                <a:gd name="connsiteX488" fmla="*/ 8943 w 10000"/>
                <a:gd name="connsiteY488" fmla="*/ 4698 h 10000"/>
                <a:gd name="connsiteX489" fmla="*/ 8999 w 10000"/>
                <a:gd name="connsiteY489" fmla="*/ 4805 h 10000"/>
                <a:gd name="connsiteX490" fmla="*/ 8954 w 10000"/>
                <a:gd name="connsiteY490" fmla="*/ 4904 h 10000"/>
                <a:gd name="connsiteX491" fmla="*/ 8864 w 10000"/>
                <a:gd name="connsiteY491" fmla="*/ 4918 h 10000"/>
                <a:gd name="connsiteX492" fmla="*/ 8875 w 10000"/>
                <a:gd name="connsiteY492" fmla="*/ 5032 h 10000"/>
                <a:gd name="connsiteX493" fmla="*/ 8870 w 10000"/>
                <a:gd name="connsiteY493" fmla="*/ 5103 h 10000"/>
                <a:gd name="connsiteX494" fmla="*/ 8841 w 10000"/>
                <a:gd name="connsiteY494" fmla="*/ 5138 h 10000"/>
                <a:gd name="connsiteX495" fmla="*/ 8785 w 10000"/>
                <a:gd name="connsiteY495" fmla="*/ 5110 h 10000"/>
                <a:gd name="connsiteX496" fmla="*/ 8735 w 10000"/>
                <a:gd name="connsiteY496" fmla="*/ 5018 h 10000"/>
                <a:gd name="connsiteX497" fmla="*/ 8678 w 10000"/>
                <a:gd name="connsiteY497" fmla="*/ 5089 h 10000"/>
                <a:gd name="connsiteX498" fmla="*/ 8622 w 10000"/>
                <a:gd name="connsiteY498" fmla="*/ 5039 h 10000"/>
                <a:gd name="connsiteX499" fmla="*/ 8616 w 10000"/>
                <a:gd name="connsiteY499" fmla="*/ 5011 h 10000"/>
                <a:gd name="connsiteX500" fmla="*/ 8538 w 10000"/>
                <a:gd name="connsiteY500" fmla="*/ 4947 h 10000"/>
                <a:gd name="connsiteX501" fmla="*/ 8515 w 10000"/>
                <a:gd name="connsiteY501" fmla="*/ 4961 h 10000"/>
                <a:gd name="connsiteX502" fmla="*/ 8526 w 10000"/>
                <a:gd name="connsiteY502" fmla="*/ 5039 h 10000"/>
                <a:gd name="connsiteX503" fmla="*/ 8481 w 10000"/>
                <a:gd name="connsiteY503" fmla="*/ 5138 h 10000"/>
                <a:gd name="connsiteX504" fmla="*/ 8515 w 10000"/>
                <a:gd name="connsiteY504" fmla="*/ 5160 h 10000"/>
                <a:gd name="connsiteX505" fmla="*/ 8577 w 10000"/>
                <a:gd name="connsiteY505" fmla="*/ 5145 h 10000"/>
                <a:gd name="connsiteX506" fmla="*/ 8588 w 10000"/>
                <a:gd name="connsiteY506" fmla="*/ 5181 h 10000"/>
                <a:gd name="connsiteX507" fmla="*/ 8577 w 10000"/>
                <a:gd name="connsiteY507" fmla="*/ 5224 h 10000"/>
                <a:gd name="connsiteX508" fmla="*/ 8600 w 10000"/>
                <a:gd name="connsiteY508" fmla="*/ 5280 h 10000"/>
                <a:gd name="connsiteX509" fmla="*/ 8650 w 10000"/>
                <a:gd name="connsiteY509" fmla="*/ 5316 h 10000"/>
                <a:gd name="connsiteX510" fmla="*/ 8639 w 10000"/>
                <a:gd name="connsiteY510" fmla="*/ 5401 h 10000"/>
                <a:gd name="connsiteX511" fmla="*/ 8673 w 10000"/>
                <a:gd name="connsiteY511" fmla="*/ 5444 h 10000"/>
                <a:gd name="connsiteX512" fmla="*/ 8633 w 10000"/>
                <a:gd name="connsiteY512" fmla="*/ 5486 h 10000"/>
                <a:gd name="connsiteX513" fmla="*/ 8622 w 10000"/>
                <a:gd name="connsiteY513" fmla="*/ 5642 h 10000"/>
                <a:gd name="connsiteX514" fmla="*/ 8600 w 10000"/>
                <a:gd name="connsiteY514" fmla="*/ 5649 h 10000"/>
                <a:gd name="connsiteX515" fmla="*/ 8628 w 10000"/>
                <a:gd name="connsiteY515" fmla="*/ 5720 h 10000"/>
                <a:gd name="connsiteX516" fmla="*/ 8633 w 10000"/>
                <a:gd name="connsiteY516" fmla="*/ 5841 h 10000"/>
                <a:gd name="connsiteX517" fmla="*/ 8661 w 10000"/>
                <a:gd name="connsiteY517" fmla="*/ 5869 h 10000"/>
                <a:gd name="connsiteX518" fmla="*/ 8667 w 10000"/>
                <a:gd name="connsiteY518" fmla="*/ 5905 h 10000"/>
                <a:gd name="connsiteX519" fmla="*/ 8690 w 10000"/>
                <a:gd name="connsiteY519" fmla="*/ 5912 h 10000"/>
                <a:gd name="connsiteX520" fmla="*/ 8695 w 10000"/>
                <a:gd name="connsiteY520" fmla="*/ 5983 h 10000"/>
                <a:gd name="connsiteX521" fmla="*/ 8684 w 10000"/>
                <a:gd name="connsiteY521" fmla="*/ 6033 h 10000"/>
                <a:gd name="connsiteX522" fmla="*/ 8740 w 10000"/>
                <a:gd name="connsiteY522" fmla="*/ 6061 h 10000"/>
                <a:gd name="connsiteX523" fmla="*/ 8825 w 10000"/>
                <a:gd name="connsiteY523" fmla="*/ 6004 h 10000"/>
                <a:gd name="connsiteX524" fmla="*/ 8948 w 10000"/>
                <a:gd name="connsiteY524" fmla="*/ 5891 h 10000"/>
                <a:gd name="connsiteX525" fmla="*/ 8982 w 10000"/>
                <a:gd name="connsiteY525" fmla="*/ 5891 h 10000"/>
                <a:gd name="connsiteX526" fmla="*/ 8982 w 10000"/>
                <a:gd name="connsiteY526" fmla="*/ 5976 h 10000"/>
                <a:gd name="connsiteX527" fmla="*/ 9004 w 10000"/>
                <a:gd name="connsiteY527" fmla="*/ 5990 h 10000"/>
                <a:gd name="connsiteX528" fmla="*/ 9044 w 10000"/>
                <a:gd name="connsiteY528" fmla="*/ 6089 h 10000"/>
                <a:gd name="connsiteX529" fmla="*/ 9072 w 10000"/>
                <a:gd name="connsiteY529" fmla="*/ 6097 h 10000"/>
                <a:gd name="connsiteX530" fmla="*/ 9055 w 10000"/>
                <a:gd name="connsiteY530" fmla="*/ 6153 h 10000"/>
                <a:gd name="connsiteX531" fmla="*/ 9100 w 10000"/>
                <a:gd name="connsiteY531" fmla="*/ 6281 h 10000"/>
                <a:gd name="connsiteX532" fmla="*/ 9100 w 10000"/>
                <a:gd name="connsiteY532" fmla="*/ 6345 h 10000"/>
                <a:gd name="connsiteX533" fmla="*/ 9123 w 10000"/>
                <a:gd name="connsiteY533" fmla="*/ 6416 h 10000"/>
                <a:gd name="connsiteX534" fmla="*/ 9089 w 10000"/>
                <a:gd name="connsiteY534" fmla="*/ 6473 h 10000"/>
                <a:gd name="connsiteX535" fmla="*/ 9049 w 10000"/>
                <a:gd name="connsiteY535" fmla="*/ 6466 h 10000"/>
                <a:gd name="connsiteX536" fmla="*/ 9049 w 10000"/>
                <a:gd name="connsiteY536" fmla="*/ 6501 h 10000"/>
                <a:gd name="connsiteX537" fmla="*/ 9089 w 10000"/>
                <a:gd name="connsiteY537" fmla="*/ 6544 h 10000"/>
                <a:gd name="connsiteX538" fmla="*/ 9106 w 10000"/>
                <a:gd name="connsiteY538" fmla="*/ 6515 h 10000"/>
                <a:gd name="connsiteX539" fmla="*/ 9139 w 10000"/>
                <a:gd name="connsiteY539" fmla="*/ 6579 h 10000"/>
                <a:gd name="connsiteX540" fmla="*/ 9179 w 10000"/>
                <a:gd name="connsiteY540" fmla="*/ 6579 h 10000"/>
                <a:gd name="connsiteX541" fmla="*/ 9156 w 10000"/>
                <a:gd name="connsiteY541" fmla="*/ 6757 h 10000"/>
                <a:gd name="connsiteX542" fmla="*/ 9139 w 10000"/>
                <a:gd name="connsiteY542" fmla="*/ 6792 h 10000"/>
                <a:gd name="connsiteX543" fmla="*/ 9089 w 10000"/>
                <a:gd name="connsiteY543" fmla="*/ 6778 h 10000"/>
                <a:gd name="connsiteX544" fmla="*/ 9027 w 10000"/>
                <a:gd name="connsiteY544" fmla="*/ 6799 h 10000"/>
                <a:gd name="connsiteX545" fmla="*/ 9004 w 10000"/>
                <a:gd name="connsiteY545" fmla="*/ 6842 h 10000"/>
                <a:gd name="connsiteX546" fmla="*/ 8999 w 10000"/>
                <a:gd name="connsiteY546" fmla="*/ 6884 h 10000"/>
                <a:gd name="connsiteX547" fmla="*/ 8960 w 10000"/>
                <a:gd name="connsiteY547" fmla="*/ 6934 h 10000"/>
                <a:gd name="connsiteX548" fmla="*/ 8898 w 10000"/>
                <a:gd name="connsiteY548" fmla="*/ 6941 h 10000"/>
                <a:gd name="connsiteX549" fmla="*/ 8886 w 10000"/>
                <a:gd name="connsiteY549" fmla="*/ 6962 h 10000"/>
                <a:gd name="connsiteX550" fmla="*/ 8847 w 10000"/>
                <a:gd name="connsiteY550" fmla="*/ 6927 h 10000"/>
                <a:gd name="connsiteX551" fmla="*/ 8808 w 10000"/>
                <a:gd name="connsiteY551" fmla="*/ 6934 h 10000"/>
                <a:gd name="connsiteX552" fmla="*/ 8785 w 10000"/>
                <a:gd name="connsiteY552" fmla="*/ 6906 h 10000"/>
                <a:gd name="connsiteX553" fmla="*/ 8735 w 10000"/>
                <a:gd name="connsiteY553" fmla="*/ 6891 h 10000"/>
                <a:gd name="connsiteX554" fmla="*/ 8746 w 10000"/>
                <a:gd name="connsiteY554" fmla="*/ 6941 h 10000"/>
                <a:gd name="connsiteX555" fmla="*/ 8723 w 10000"/>
                <a:gd name="connsiteY555" fmla="*/ 6991 h 10000"/>
                <a:gd name="connsiteX556" fmla="*/ 8639 w 10000"/>
                <a:gd name="connsiteY556" fmla="*/ 6984 h 10000"/>
                <a:gd name="connsiteX557" fmla="*/ 8611 w 10000"/>
                <a:gd name="connsiteY557" fmla="*/ 6962 h 10000"/>
                <a:gd name="connsiteX558" fmla="*/ 8566 w 10000"/>
                <a:gd name="connsiteY558" fmla="*/ 6984 h 10000"/>
                <a:gd name="connsiteX559" fmla="*/ 8560 w 10000"/>
                <a:gd name="connsiteY559" fmla="*/ 7055 h 10000"/>
                <a:gd name="connsiteX560" fmla="*/ 8476 w 10000"/>
                <a:gd name="connsiteY560" fmla="*/ 7133 h 10000"/>
                <a:gd name="connsiteX561" fmla="*/ 8448 w 10000"/>
                <a:gd name="connsiteY561" fmla="*/ 7090 h 10000"/>
                <a:gd name="connsiteX562" fmla="*/ 8386 w 10000"/>
                <a:gd name="connsiteY562" fmla="*/ 7111 h 10000"/>
                <a:gd name="connsiteX563" fmla="*/ 8346 w 10000"/>
                <a:gd name="connsiteY563" fmla="*/ 7133 h 10000"/>
                <a:gd name="connsiteX564" fmla="*/ 8341 w 10000"/>
                <a:gd name="connsiteY564" fmla="*/ 7168 h 10000"/>
                <a:gd name="connsiteX565" fmla="*/ 8256 w 10000"/>
                <a:gd name="connsiteY565" fmla="*/ 7246 h 10000"/>
                <a:gd name="connsiteX566" fmla="*/ 8206 w 10000"/>
                <a:gd name="connsiteY566" fmla="*/ 7232 h 10000"/>
                <a:gd name="connsiteX567" fmla="*/ 8155 w 10000"/>
                <a:gd name="connsiteY567" fmla="*/ 7260 h 10000"/>
                <a:gd name="connsiteX568" fmla="*/ 8116 w 10000"/>
                <a:gd name="connsiteY568" fmla="*/ 7303 h 10000"/>
                <a:gd name="connsiteX569" fmla="*/ 8060 w 10000"/>
                <a:gd name="connsiteY569" fmla="*/ 7331 h 10000"/>
                <a:gd name="connsiteX570" fmla="*/ 8065 w 10000"/>
                <a:gd name="connsiteY570" fmla="*/ 7374 h 10000"/>
                <a:gd name="connsiteX571" fmla="*/ 8015 w 10000"/>
                <a:gd name="connsiteY571" fmla="*/ 7402 h 10000"/>
                <a:gd name="connsiteX572" fmla="*/ 7942 w 10000"/>
                <a:gd name="connsiteY572" fmla="*/ 7523 h 10000"/>
                <a:gd name="connsiteX573" fmla="*/ 7930 w 10000"/>
                <a:gd name="connsiteY573" fmla="*/ 7573 h 10000"/>
                <a:gd name="connsiteX574" fmla="*/ 7908 w 10000"/>
                <a:gd name="connsiteY574" fmla="*/ 7559 h 10000"/>
                <a:gd name="connsiteX575" fmla="*/ 7919 w 10000"/>
                <a:gd name="connsiteY575" fmla="*/ 7523 h 10000"/>
                <a:gd name="connsiteX576" fmla="*/ 7846 w 10000"/>
                <a:gd name="connsiteY576" fmla="*/ 7339 h 10000"/>
                <a:gd name="connsiteX577" fmla="*/ 7846 w 10000"/>
                <a:gd name="connsiteY577" fmla="*/ 7268 h 10000"/>
                <a:gd name="connsiteX578" fmla="*/ 7812 w 10000"/>
                <a:gd name="connsiteY578" fmla="*/ 7268 h 10000"/>
                <a:gd name="connsiteX579" fmla="*/ 7711 w 10000"/>
                <a:gd name="connsiteY579" fmla="*/ 7197 h 10000"/>
                <a:gd name="connsiteX580" fmla="*/ 7649 w 10000"/>
                <a:gd name="connsiteY580" fmla="*/ 7232 h 10000"/>
                <a:gd name="connsiteX581" fmla="*/ 7632 w 10000"/>
                <a:gd name="connsiteY581" fmla="*/ 7275 h 10000"/>
                <a:gd name="connsiteX582" fmla="*/ 7677 w 10000"/>
                <a:gd name="connsiteY582" fmla="*/ 7324 h 10000"/>
                <a:gd name="connsiteX583" fmla="*/ 7688 w 10000"/>
                <a:gd name="connsiteY583" fmla="*/ 7367 h 10000"/>
                <a:gd name="connsiteX584" fmla="*/ 7660 w 10000"/>
                <a:gd name="connsiteY584" fmla="*/ 7410 h 10000"/>
                <a:gd name="connsiteX585" fmla="*/ 7666 w 10000"/>
                <a:gd name="connsiteY585" fmla="*/ 7445 h 10000"/>
                <a:gd name="connsiteX586" fmla="*/ 7655 w 10000"/>
                <a:gd name="connsiteY586" fmla="*/ 7516 h 10000"/>
                <a:gd name="connsiteX587" fmla="*/ 7660 w 10000"/>
                <a:gd name="connsiteY587" fmla="*/ 7587 h 10000"/>
                <a:gd name="connsiteX588" fmla="*/ 7694 w 10000"/>
                <a:gd name="connsiteY588" fmla="*/ 7700 h 10000"/>
                <a:gd name="connsiteX589" fmla="*/ 7660 w 10000"/>
                <a:gd name="connsiteY589" fmla="*/ 7743 h 10000"/>
                <a:gd name="connsiteX590" fmla="*/ 7666 w 10000"/>
                <a:gd name="connsiteY590" fmla="*/ 7779 h 10000"/>
                <a:gd name="connsiteX591" fmla="*/ 7638 w 10000"/>
                <a:gd name="connsiteY591" fmla="*/ 7793 h 10000"/>
                <a:gd name="connsiteX592" fmla="*/ 7621 w 10000"/>
                <a:gd name="connsiteY592" fmla="*/ 7814 h 10000"/>
                <a:gd name="connsiteX593" fmla="*/ 7514 w 10000"/>
                <a:gd name="connsiteY593" fmla="*/ 7800 h 10000"/>
                <a:gd name="connsiteX594" fmla="*/ 7497 w 10000"/>
                <a:gd name="connsiteY594" fmla="*/ 7757 h 10000"/>
                <a:gd name="connsiteX595" fmla="*/ 7463 w 10000"/>
                <a:gd name="connsiteY595" fmla="*/ 7786 h 10000"/>
                <a:gd name="connsiteX596" fmla="*/ 7390 w 10000"/>
                <a:gd name="connsiteY596" fmla="*/ 7771 h 10000"/>
                <a:gd name="connsiteX597" fmla="*/ 7340 w 10000"/>
                <a:gd name="connsiteY597" fmla="*/ 7793 h 10000"/>
                <a:gd name="connsiteX598" fmla="*/ 7312 w 10000"/>
                <a:gd name="connsiteY598" fmla="*/ 7644 h 10000"/>
                <a:gd name="connsiteX599" fmla="*/ 7283 w 10000"/>
                <a:gd name="connsiteY599" fmla="*/ 7637 h 10000"/>
                <a:gd name="connsiteX600" fmla="*/ 7250 w 10000"/>
                <a:gd name="connsiteY600" fmla="*/ 7544 h 10000"/>
                <a:gd name="connsiteX601" fmla="*/ 7267 w 10000"/>
                <a:gd name="connsiteY601" fmla="*/ 7502 h 10000"/>
                <a:gd name="connsiteX602" fmla="*/ 7306 w 10000"/>
                <a:gd name="connsiteY602" fmla="*/ 7523 h 10000"/>
                <a:gd name="connsiteX603" fmla="*/ 7323 w 10000"/>
                <a:gd name="connsiteY603" fmla="*/ 7473 h 10000"/>
                <a:gd name="connsiteX604" fmla="*/ 7295 w 10000"/>
                <a:gd name="connsiteY604" fmla="*/ 7438 h 10000"/>
                <a:gd name="connsiteX605" fmla="*/ 7312 w 10000"/>
                <a:gd name="connsiteY605" fmla="*/ 7402 h 10000"/>
                <a:gd name="connsiteX606" fmla="*/ 7238 w 10000"/>
                <a:gd name="connsiteY606" fmla="*/ 7331 h 10000"/>
                <a:gd name="connsiteX607" fmla="*/ 7244 w 10000"/>
                <a:gd name="connsiteY607" fmla="*/ 7296 h 10000"/>
                <a:gd name="connsiteX608" fmla="*/ 7199 w 10000"/>
                <a:gd name="connsiteY608" fmla="*/ 7260 h 10000"/>
                <a:gd name="connsiteX609" fmla="*/ 7227 w 10000"/>
                <a:gd name="connsiteY609" fmla="*/ 7218 h 10000"/>
                <a:gd name="connsiteX610" fmla="*/ 7216 w 10000"/>
                <a:gd name="connsiteY610" fmla="*/ 7168 h 10000"/>
                <a:gd name="connsiteX611" fmla="*/ 7165 w 10000"/>
                <a:gd name="connsiteY611" fmla="*/ 7090 h 10000"/>
                <a:gd name="connsiteX612" fmla="*/ 7132 w 10000"/>
                <a:gd name="connsiteY612" fmla="*/ 7026 h 10000"/>
                <a:gd name="connsiteX613" fmla="*/ 7064 w 10000"/>
                <a:gd name="connsiteY613" fmla="*/ 7055 h 10000"/>
                <a:gd name="connsiteX614" fmla="*/ 7025 w 10000"/>
                <a:gd name="connsiteY614" fmla="*/ 7048 h 10000"/>
                <a:gd name="connsiteX615" fmla="*/ 7002 w 10000"/>
                <a:gd name="connsiteY615" fmla="*/ 7111 h 10000"/>
                <a:gd name="connsiteX616" fmla="*/ 6924 w 10000"/>
                <a:gd name="connsiteY616" fmla="*/ 7119 h 10000"/>
                <a:gd name="connsiteX617" fmla="*/ 6895 w 10000"/>
                <a:gd name="connsiteY617" fmla="*/ 7111 h 10000"/>
                <a:gd name="connsiteX618" fmla="*/ 6828 w 10000"/>
                <a:gd name="connsiteY618" fmla="*/ 7161 h 10000"/>
                <a:gd name="connsiteX619" fmla="*/ 6834 w 10000"/>
                <a:gd name="connsiteY619" fmla="*/ 7260 h 10000"/>
                <a:gd name="connsiteX620" fmla="*/ 6817 w 10000"/>
                <a:gd name="connsiteY620" fmla="*/ 7324 h 10000"/>
                <a:gd name="connsiteX621" fmla="*/ 6817 w 10000"/>
                <a:gd name="connsiteY621" fmla="*/ 7381 h 10000"/>
                <a:gd name="connsiteX622" fmla="*/ 6760 w 10000"/>
                <a:gd name="connsiteY622" fmla="*/ 7424 h 10000"/>
                <a:gd name="connsiteX623" fmla="*/ 6699 w 10000"/>
                <a:gd name="connsiteY623" fmla="*/ 7431 h 10000"/>
                <a:gd name="connsiteX624" fmla="*/ 6682 w 10000"/>
                <a:gd name="connsiteY624" fmla="*/ 7410 h 10000"/>
                <a:gd name="connsiteX625" fmla="*/ 6625 w 10000"/>
                <a:gd name="connsiteY625" fmla="*/ 7388 h 10000"/>
                <a:gd name="connsiteX626" fmla="*/ 6592 w 10000"/>
                <a:gd name="connsiteY626" fmla="*/ 7431 h 10000"/>
                <a:gd name="connsiteX627" fmla="*/ 6586 w 10000"/>
                <a:gd name="connsiteY627" fmla="*/ 7473 h 10000"/>
                <a:gd name="connsiteX628" fmla="*/ 6552 w 10000"/>
                <a:gd name="connsiteY628" fmla="*/ 7480 h 10000"/>
                <a:gd name="connsiteX629" fmla="*/ 6547 w 10000"/>
                <a:gd name="connsiteY629" fmla="*/ 7523 h 10000"/>
                <a:gd name="connsiteX630" fmla="*/ 6519 w 10000"/>
                <a:gd name="connsiteY630" fmla="*/ 7523 h 10000"/>
                <a:gd name="connsiteX631" fmla="*/ 6485 w 10000"/>
                <a:gd name="connsiteY631" fmla="*/ 7424 h 10000"/>
                <a:gd name="connsiteX632" fmla="*/ 6406 w 10000"/>
                <a:gd name="connsiteY632" fmla="*/ 7473 h 10000"/>
                <a:gd name="connsiteX633" fmla="*/ 6316 w 10000"/>
                <a:gd name="connsiteY633" fmla="*/ 7551 h 10000"/>
                <a:gd name="connsiteX634" fmla="*/ 6282 w 10000"/>
                <a:gd name="connsiteY634" fmla="*/ 7566 h 10000"/>
                <a:gd name="connsiteX635" fmla="*/ 6294 w 10000"/>
                <a:gd name="connsiteY635" fmla="*/ 7615 h 10000"/>
                <a:gd name="connsiteX636" fmla="*/ 6243 w 10000"/>
                <a:gd name="connsiteY636" fmla="*/ 7637 h 10000"/>
                <a:gd name="connsiteX637" fmla="*/ 6209 w 10000"/>
                <a:gd name="connsiteY637" fmla="*/ 7608 h 10000"/>
                <a:gd name="connsiteX638" fmla="*/ 6136 w 10000"/>
                <a:gd name="connsiteY638" fmla="*/ 7622 h 10000"/>
                <a:gd name="connsiteX639" fmla="*/ 6136 w 10000"/>
                <a:gd name="connsiteY639" fmla="*/ 7530 h 10000"/>
                <a:gd name="connsiteX640" fmla="*/ 6147 w 10000"/>
                <a:gd name="connsiteY640" fmla="*/ 7495 h 10000"/>
                <a:gd name="connsiteX641" fmla="*/ 6136 w 10000"/>
                <a:gd name="connsiteY641" fmla="*/ 7395 h 10000"/>
                <a:gd name="connsiteX642" fmla="*/ 6091 w 10000"/>
                <a:gd name="connsiteY642" fmla="*/ 7324 h 10000"/>
                <a:gd name="connsiteX643" fmla="*/ 6018 w 10000"/>
                <a:gd name="connsiteY643" fmla="*/ 7317 h 10000"/>
                <a:gd name="connsiteX644" fmla="*/ 5990 w 10000"/>
                <a:gd name="connsiteY644" fmla="*/ 7360 h 10000"/>
                <a:gd name="connsiteX645" fmla="*/ 5996 w 10000"/>
                <a:gd name="connsiteY645" fmla="*/ 7410 h 10000"/>
                <a:gd name="connsiteX646" fmla="*/ 6208 w 10000"/>
                <a:gd name="connsiteY646" fmla="*/ 7826 h 10000"/>
                <a:gd name="connsiteX647" fmla="*/ 5894 w 10000"/>
                <a:gd name="connsiteY647" fmla="*/ 7509 h 10000"/>
                <a:gd name="connsiteX648" fmla="*/ 5911 w 10000"/>
                <a:gd name="connsiteY648" fmla="*/ 7679 h 10000"/>
                <a:gd name="connsiteX649" fmla="*/ 5832 w 10000"/>
                <a:gd name="connsiteY649" fmla="*/ 7672 h 10000"/>
                <a:gd name="connsiteX650" fmla="*/ 5776 w 10000"/>
                <a:gd name="connsiteY650"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78 w 10000"/>
                <a:gd name="connsiteY243" fmla="*/ 6089 h 10000"/>
                <a:gd name="connsiteX244" fmla="*/ 4961 w 10000"/>
                <a:gd name="connsiteY244" fmla="*/ 6018 h 10000"/>
                <a:gd name="connsiteX245" fmla="*/ 4927 w 10000"/>
                <a:gd name="connsiteY245" fmla="*/ 5983 h 10000"/>
                <a:gd name="connsiteX246" fmla="*/ 4949 w 10000"/>
                <a:gd name="connsiteY246" fmla="*/ 5898 h 10000"/>
                <a:gd name="connsiteX247" fmla="*/ 4983 w 10000"/>
                <a:gd name="connsiteY247" fmla="*/ 5848 h 10000"/>
                <a:gd name="connsiteX248" fmla="*/ 4978 w 10000"/>
                <a:gd name="connsiteY248" fmla="*/ 5806 h 10000"/>
                <a:gd name="connsiteX249" fmla="*/ 5000 w 10000"/>
                <a:gd name="connsiteY249" fmla="*/ 5720 h 10000"/>
                <a:gd name="connsiteX250" fmla="*/ 5051 w 10000"/>
                <a:gd name="connsiteY250" fmla="*/ 5607 h 10000"/>
                <a:gd name="connsiteX251" fmla="*/ 6504 w 10000"/>
                <a:gd name="connsiteY251" fmla="*/ 7627 h 10000"/>
                <a:gd name="connsiteX252" fmla="*/ 5523 w 10000"/>
                <a:gd name="connsiteY252" fmla="*/ 5713 h 10000"/>
                <a:gd name="connsiteX253" fmla="*/ 5652 w 10000"/>
                <a:gd name="connsiteY253" fmla="*/ 5720 h 10000"/>
                <a:gd name="connsiteX254" fmla="*/ 5697 w 10000"/>
                <a:gd name="connsiteY254" fmla="*/ 5742 h 10000"/>
                <a:gd name="connsiteX255" fmla="*/ 5793 w 10000"/>
                <a:gd name="connsiteY255" fmla="*/ 5635 h 10000"/>
                <a:gd name="connsiteX256" fmla="*/ 5844 w 10000"/>
                <a:gd name="connsiteY256" fmla="*/ 5628 h 10000"/>
                <a:gd name="connsiteX257" fmla="*/ 5889 w 10000"/>
                <a:gd name="connsiteY257" fmla="*/ 5564 h 10000"/>
                <a:gd name="connsiteX258" fmla="*/ 5945 w 10000"/>
                <a:gd name="connsiteY258" fmla="*/ 5515 h 10000"/>
                <a:gd name="connsiteX259" fmla="*/ 6001 w 10000"/>
                <a:gd name="connsiteY259" fmla="*/ 5408 h 10000"/>
                <a:gd name="connsiteX260" fmla="*/ 6012 w 10000"/>
                <a:gd name="connsiteY260" fmla="*/ 5344 h 10000"/>
                <a:gd name="connsiteX261" fmla="*/ 6080 w 10000"/>
                <a:gd name="connsiteY261" fmla="*/ 5316 h 10000"/>
                <a:gd name="connsiteX262" fmla="*/ 6159 w 10000"/>
                <a:gd name="connsiteY262" fmla="*/ 5351 h 10000"/>
                <a:gd name="connsiteX263" fmla="*/ 6226 w 10000"/>
                <a:gd name="connsiteY263" fmla="*/ 5337 h 10000"/>
                <a:gd name="connsiteX264" fmla="*/ 6294 w 10000"/>
                <a:gd name="connsiteY264" fmla="*/ 5344 h 10000"/>
                <a:gd name="connsiteX265" fmla="*/ 6412 w 10000"/>
                <a:gd name="connsiteY265" fmla="*/ 5302 h 10000"/>
                <a:gd name="connsiteX266" fmla="*/ 6490 w 10000"/>
                <a:gd name="connsiteY266" fmla="*/ 5195 h 10000"/>
                <a:gd name="connsiteX267" fmla="*/ 6524 w 10000"/>
                <a:gd name="connsiteY267" fmla="*/ 5160 h 10000"/>
                <a:gd name="connsiteX268" fmla="*/ 6575 w 10000"/>
                <a:gd name="connsiteY268" fmla="*/ 5160 h 10000"/>
                <a:gd name="connsiteX269" fmla="*/ 6614 w 10000"/>
                <a:gd name="connsiteY269" fmla="*/ 5103 h 10000"/>
                <a:gd name="connsiteX270" fmla="*/ 6597 w 10000"/>
                <a:gd name="connsiteY270" fmla="*/ 5039 h 10000"/>
                <a:gd name="connsiteX271" fmla="*/ 6609 w 10000"/>
                <a:gd name="connsiteY271" fmla="*/ 4982 h 10000"/>
                <a:gd name="connsiteX272" fmla="*/ 6659 w 10000"/>
                <a:gd name="connsiteY272" fmla="*/ 4876 h 10000"/>
                <a:gd name="connsiteX273" fmla="*/ 6715 w 10000"/>
                <a:gd name="connsiteY273" fmla="*/ 4776 h 10000"/>
                <a:gd name="connsiteX274" fmla="*/ 6772 w 10000"/>
                <a:gd name="connsiteY274" fmla="*/ 4755 h 10000"/>
                <a:gd name="connsiteX275" fmla="*/ 6800 w 10000"/>
                <a:gd name="connsiteY275" fmla="*/ 4720 h 10000"/>
                <a:gd name="connsiteX276" fmla="*/ 6895 w 10000"/>
                <a:gd name="connsiteY276" fmla="*/ 4734 h 10000"/>
                <a:gd name="connsiteX277" fmla="*/ 6991 w 10000"/>
                <a:gd name="connsiteY277" fmla="*/ 4734 h 10000"/>
                <a:gd name="connsiteX278" fmla="*/ 6997 w 10000"/>
                <a:gd name="connsiteY278" fmla="*/ 4670 h 10000"/>
                <a:gd name="connsiteX279" fmla="*/ 7013 w 10000"/>
                <a:gd name="connsiteY279" fmla="*/ 4627 h 10000"/>
                <a:gd name="connsiteX280" fmla="*/ 7008 w 10000"/>
                <a:gd name="connsiteY280" fmla="*/ 4599 h 10000"/>
                <a:gd name="connsiteX281" fmla="*/ 7064 w 10000"/>
                <a:gd name="connsiteY281" fmla="*/ 4578 h 10000"/>
                <a:gd name="connsiteX282" fmla="*/ 7103 w 10000"/>
                <a:gd name="connsiteY282" fmla="*/ 4634 h 10000"/>
                <a:gd name="connsiteX283" fmla="*/ 7160 w 10000"/>
                <a:gd name="connsiteY283" fmla="*/ 4613 h 10000"/>
                <a:gd name="connsiteX284" fmla="*/ 7177 w 10000"/>
                <a:gd name="connsiteY284" fmla="*/ 4578 h 10000"/>
                <a:gd name="connsiteX285" fmla="*/ 7222 w 10000"/>
                <a:gd name="connsiteY285" fmla="*/ 4564 h 10000"/>
                <a:gd name="connsiteX286" fmla="*/ 7317 w 10000"/>
                <a:gd name="connsiteY286" fmla="*/ 4493 h 10000"/>
                <a:gd name="connsiteX287" fmla="*/ 7407 w 10000"/>
                <a:gd name="connsiteY287" fmla="*/ 4521 h 10000"/>
                <a:gd name="connsiteX288" fmla="*/ 7430 w 10000"/>
                <a:gd name="connsiteY288" fmla="*/ 4507 h 10000"/>
                <a:gd name="connsiteX289" fmla="*/ 7480 w 10000"/>
                <a:gd name="connsiteY289" fmla="*/ 4528 h 10000"/>
                <a:gd name="connsiteX290" fmla="*/ 7503 w 10000"/>
                <a:gd name="connsiteY290" fmla="*/ 4471 h 10000"/>
                <a:gd name="connsiteX291" fmla="*/ 7525 w 10000"/>
                <a:gd name="connsiteY291" fmla="*/ 4500 h 10000"/>
                <a:gd name="connsiteX292" fmla="*/ 7559 w 10000"/>
                <a:gd name="connsiteY292" fmla="*/ 4493 h 10000"/>
                <a:gd name="connsiteX293" fmla="*/ 7598 w 10000"/>
                <a:gd name="connsiteY293" fmla="*/ 4556 h 10000"/>
                <a:gd name="connsiteX294" fmla="*/ 7643 w 10000"/>
                <a:gd name="connsiteY294" fmla="*/ 4549 h 10000"/>
                <a:gd name="connsiteX295" fmla="*/ 7683 w 10000"/>
                <a:gd name="connsiteY295" fmla="*/ 4578 h 10000"/>
                <a:gd name="connsiteX296" fmla="*/ 7700 w 10000"/>
                <a:gd name="connsiteY296" fmla="*/ 4556 h 10000"/>
                <a:gd name="connsiteX297" fmla="*/ 7778 w 10000"/>
                <a:gd name="connsiteY297" fmla="*/ 4564 h 10000"/>
                <a:gd name="connsiteX298" fmla="*/ 7790 w 10000"/>
                <a:gd name="connsiteY298" fmla="*/ 4585 h 10000"/>
                <a:gd name="connsiteX299" fmla="*/ 7874 w 10000"/>
                <a:gd name="connsiteY299" fmla="*/ 4514 h 10000"/>
                <a:gd name="connsiteX300" fmla="*/ 7874 w 10000"/>
                <a:gd name="connsiteY300" fmla="*/ 4393 h 10000"/>
                <a:gd name="connsiteX301" fmla="*/ 7852 w 10000"/>
                <a:gd name="connsiteY301" fmla="*/ 4379 h 10000"/>
                <a:gd name="connsiteX302" fmla="*/ 7835 w 10000"/>
                <a:gd name="connsiteY302" fmla="*/ 4294 h 10000"/>
                <a:gd name="connsiteX303" fmla="*/ 7801 w 10000"/>
                <a:gd name="connsiteY303" fmla="*/ 4209 h 10000"/>
                <a:gd name="connsiteX304" fmla="*/ 7750 w 10000"/>
                <a:gd name="connsiteY304" fmla="*/ 4173 h 10000"/>
                <a:gd name="connsiteX305" fmla="*/ 7745 w 10000"/>
                <a:gd name="connsiteY305" fmla="*/ 4131 h 10000"/>
                <a:gd name="connsiteX306" fmla="*/ 7672 w 10000"/>
                <a:gd name="connsiteY306" fmla="*/ 4053 h 10000"/>
                <a:gd name="connsiteX307" fmla="*/ 7677 w 10000"/>
                <a:gd name="connsiteY307" fmla="*/ 4024 h 10000"/>
                <a:gd name="connsiteX308" fmla="*/ 7604 w 10000"/>
                <a:gd name="connsiteY308" fmla="*/ 3982 h 10000"/>
                <a:gd name="connsiteX309" fmla="*/ 7598 w 10000"/>
                <a:gd name="connsiteY309" fmla="*/ 3903 h 10000"/>
                <a:gd name="connsiteX310" fmla="*/ 7475 w 10000"/>
                <a:gd name="connsiteY310" fmla="*/ 3833 h 10000"/>
                <a:gd name="connsiteX311" fmla="*/ 7407 w 10000"/>
                <a:gd name="connsiteY311" fmla="*/ 3683 h 10000"/>
                <a:gd name="connsiteX312" fmla="*/ 7306 w 10000"/>
                <a:gd name="connsiteY312" fmla="*/ 3676 h 10000"/>
                <a:gd name="connsiteX313" fmla="*/ 7272 w 10000"/>
                <a:gd name="connsiteY313" fmla="*/ 3648 h 10000"/>
                <a:gd name="connsiteX314" fmla="*/ 7222 w 10000"/>
                <a:gd name="connsiteY314" fmla="*/ 3669 h 10000"/>
                <a:gd name="connsiteX315" fmla="*/ 7143 w 10000"/>
                <a:gd name="connsiteY315" fmla="*/ 3669 h 10000"/>
                <a:gd name="connsiteX316" fmla="*/ 7030 w 10000"/>
                <a:gd name="connsiteY316" fmla="*/ 3840 h 10000"/>
                <a:gd name="connsiteX317" fmla="*/ 6991 w 10000"/>
                <a:gd name="connsiteY317" fmla="*/ 3918 h 10000"/>
                <a:gd name="connsiteX318" fmla="*/ 6890 w 10000"/>
                <a:gd name="connsiteY318" fmla="*/ 3797 h 10000"/>
                <a:gd name="connsiteX319" fmla="*/ 6817 w 10000"/>
                <a:gd name="connsiteY319" fmla="*/ 3747 h 10000"/>
                <a:gd name="connsiteX320" fmla="*/ 6744 w 10000"/>
                <a:gd name="connsiteY320" fmla="*/ 3754 h 10000"/>
                <a:gd name="connsiteX321" fmla="*/ 6670 w 10000"/>
                <a:gd name="connsiteY321" fmla="*/ 3790 h 10000"/>
                <a:gd name="connsiteX322" fmla="*/ 6609 w 10000"/>
                <a:gd name="connsiteY322" fmla="*/ 3762 h 10000"/>
                <a:gd name="connsiteX323" fmla="*/ 6552 w 10000"/>
                <a:gd name="connsiteY323" fmla="*/ 3804 h 10000"/>
                <a:gd name="connsiteX324" fmla="*/ 6496 w 10000"/>
                <a:gd name="connsiteY324" fmla="*/ 3889 h 10000"/>
                <a:gd name="connsiteX325" fmla="*/ 6367 w 10000"/>
                <a:gd name="connsiteY325" fmla="*/ 3733 h 10000"/>
                <a:gd name="connsiteX326" fmla="*/ 6350 w 10000"/>
                <a:gd name="connsiteY326" fmla="*/ 3577 h 10000"/>
                <a:gd name="connsiteX327" fmla="*/ 6451 w 10000"/>
                <a:gd name="connsiteY327" fmla="*/ 3513 h 10000"/>
                <a:gd name="connsiteX328" fmla="*/ 6445 w 10000"/>
                <a:gd name="connsiteY328" fmla="*/ 3343 h 10000"/>
                <a:gd name="connsiteX329" fmla="*/ 6541 w 10000"/>
                <a:gd name="connsiteY329" fmla="*/ 3144 h 10000"/>
                <a:gd name="connsiteX330" fmla="*/ 6530 w 10000"/>
                <a:gd name="connsiteY330" fmla="*/ 3109 h 10000"/>
                <a:gd name="connsiteX331" fmla="*/ 6760 w 10000"/>
                <a:gd name="connsiteY331" fmla="*/ 2456 h 10000"/>
                <a:gd name="connsiteX332" fmla="*/ 6884 w 10000"/>
                <a:gd name="connsiteY332" fmla="*/ 2555 h 10000"/>
                <a:gd name="connsiteX333" fmla="*/ 6957 w 10000"/>
                <a:gd name="connsiteY333" fmla="*/ 2598 h 10000"/>
                <a:gd name="connsiteX334" fmla="*/ 7030 w 10000"/>
                <a:gd name="connsiteY334" fmla="*/ 2598 h 10000"/>
                <a:gd name="connsiteX335" fmla="*/ 7143 w 10000"/>
                <a:gd name="connsiteY335" fmla="*/ 2676 h 10000"/>
                <a:gd name="connsiteX336" fmla="*/ 7160 w 10000"/>
                <a:gd name="connsiteY336" fmla="*/ 2626 h 10000"/>
                <a:gd name="connsiteX337" fmla="*/ 7233 w 10000"/>
                <a:gd name="connsiteY337" fmla="*/ 2612 h 10000"/>
                <a:gd name="connsiteX338" fmla="*/ 7295 w 10000"/>
                <a:gd name="connsiteY338" fmla="*/ 2527 h 10000"/>
                <a:gd name="connsiteX339" fmla="*/ 7373 w 10000"/>
                <a:gd name="connsiteY339" fmla="*/ 2463 h 10000"/>
                <a:gd name="connsiteX340" fmla="*/ 7407 w 10000"/>
                <a:gd name="connsiteY340" fmla="*/ 2399 h 10000"/>
                <a:gd name="connsiteX341" fmla="*/ 7525 w 10000"/>
                <a:gd name="connsiteY341" fmla="*/ 2356 h 10000"/>
                <a:gd name="connsiteX342" fmla="*/ 7587 w 10000"/>
                <a:gd name="connsiteY342" fmla="*/ 2363 h 10000"/>
                <a:gd name="connsiteX343" fmla="*/ 7638 w 10000"/>
                <a:gd name="connsiteY343" fmla="*/ 2300 h 10000"/>
                <a:gd name="connsiteX344" fmla="*/ 7677 w 10000"/>
                <a:gd name="connsiteY344" fmla="*/ 2214 h 10000"/>
                <a:gd name="connsiteX345" fmla="*/ 7660 w 10000"/>
                <a:gd name="connsiteY345" fmla="*/ 2200 h 10000"/>
                <a:gd name="connsiteX346" fmla="*/ 7677 w 10000"/>
                <a:gd name="connsiteY346" fmla="*/ 2108 h 10000"/>
                <a:gd name="connsiteX347" fmla="*/ 7610 w 10000"/>
                <a:gd name="connsiteY347" fmla="*/ 2108 h 10000"/>
                <a:gd name="connsiteX348" fmla="*/ 7643 w 10000"/>
                <a:gd name="connsiteY348" fmla="*/ 2030 h 10000"/>
                <a:gd name="connsiteX349" fmla="*/ 7649 w 10000"/>
                <a:gd name="connsiteY349" fmla="*/ 1938 h 10000"/>
                <a:gd name="connsiteX350" fmla="*/ 7677 w 10000"/>
                <a:gd name="connsiteY350" fmla="*/ 1916 h 10000"/>
                <a:gd name="connsiteX351" fmla="*/ 7728 w 10000"/>
                <a:gd name="connsiteY351" fmla="*/ 1824 h 10000"/>
                <a:gd name="connsiteX352" fmla="*/ 7722 w 10000"/>
                <a:gd name="connsiteY352" fmla="*/ 1753 h 10000"/>
                <a:gd name="connsiteX353" fmla="*/ 7762 w 10000"/>
                <a:gd name="connsiteY353" fmla="*/ 1675 h 10000"/>
                <a:gd name="connsiteX354" fmla="*/ 7807 w 10000"/>
                <a:gd name="connsiteY354" fmla="*/ 1625 h 10000"/>
                <a:gd name="connsiteX355" fmla="*/ 7823 w 10000"/>
                <a:gd name="connsiteY355" fmla="*/ 1540 h 10000"/>
                <a:gd name="connsiteX356" fmla="*/ 7818 w 10000"/>
                <a:gd name="connsiteY356" fmla="*/ 1512 h 10000"/>
                <a:gd name="connsiteX357" fmla="*/ 7857 w 10000"/>
                <a:gd name="connsiteY357" fmla="*/ 1455 h 10000"/>
                <a:gd name="connsiteX358" fmla="*/ 7913 w 10000"/>
                <a:gd name="connsiteY358" fmla="*/ 1285 h 10000"/>
                <a:gd name="connsiteX359" fmla="*/ 7930 w 10000"/>
                <a:gd name="connsiteY359" fmla="*/ 1185 h 10000"/>
                <a:gd name="connsiteX360" fmla="*/ 7958 w 10000"/>
                <a:gd name="connsiteY360" fmla="*/ 1192 h 10000"/>
                <a:gd name="connsiteX361" fmla="*/ 8037 w 10000"/>
                <a:gd name="connsiteY361" fmla="*/ 1079 h 10000"/>
                <a:gd name="connsiteX362" fmla="*/ 8127 w 10000"/>
                <a:gd name="connsiteY362" fmla="*/ 1015 h 10000"/>
                <a:gd name="connsiteX363" fmla="*/ 8138 w 10000"/>
                <a:gd name="connsiteY363" fmla="*/ 937 h 10000"/>
                <a:gd name="connsiteX364" fmla="*/ 8172 w 10000"/>
                <a:gd name="connsiteY364" fmla="*/ 852 h 10000"/>
                <a:gd name="connsiteX365" fmla="*/ 8161 w 10000"/>
                <a:gd name="connsiteY365" fmla="*/ 788 h 10000"/>
                <a:gd name="connsiteX366" fmla="*/ 8116 w 10000"/>
                <a:gd name="connsiteY366" fmla="*/ 731 h 10000"/>
                <a:gd name="connsiteX367" fmla="*/ 8138 w 10000"/>
                <a:gd name="connsiteY367" fmla="*/ 660 h 10000"/>
                <a:gd name="connsiteX368" fmla="*/ 8138 w 10000"/>
                <a:gd name="connsiteY368" fmla="*/ 575 h 10000"/>
                <a:gd name="connsiteX369" fmla="*/ 8054 w 10000"/>
                <a:gd name="connsiteY369" fmla="*/ 504 h 10000"/>
                <a:gd name="connsiteX370" fmla="*/ 7970 w 10000"/>
                <a:gd name="connsiteY370" fmla="*/ 546 h 10000"/>
                <a:gd name="connsiteX371" fmla="*/ 7930 w 10000"/>
                <a:gd name="connsiteY371" fmla="*/ 546 h 10000"/>
                <a:gd name="connsiteX372" fmla="*/ 7913 w 10000"/>
                <a:gd name="connsiteY372" fmla="*/ 497 h 10000"/>
                <a:gd name="connsiteX373" fmla="*/ 7913 w 10000"/>
                <a:gd name="connsiteY373" fmla="*/ 405 h 10000"/>
                <a:gd name="connsiteX374" fmla="*/ 8020 w 10000"/>
                <a:gd name="connsiteY374" fmla="*/ 312 h 10000"/>
                <a:gd name="connsiteX375" fmla="*/ 8054 w 10000"/>
                <a:gd name="connsiteY375" fmla="*/ 234 h 10000"/>
                <a:gd name="connsiteX376" fmla="*/ 8121 w 10000"/>
                <a:gd name="connsiteY376" fmla="*/ 170 h 10000"/>
                <a:gd name="connsiteX377" fmla="*/ 8183 w 10000"/>
                <a:gd name="connsiteY377" fmla="*/ 50 h 10000"/>
                <a:gd name="connsiteX378" fmla="*/ 8228 w 10000"/>
                <a:gd name="connsiteY378" fmla="*/ 28 h 10000"/>
                <a:gd name="connsiteX379" fmla="*/ 8290 w 10000"/>
                <a:gd name="connsiteY379" fmla="*/ 43 h 10000"/>
                <a:gd name="connsiteX380" fmla="*/ 8420 w 10000"/>
                <a:gd name="connsiteY380" fmla="*/ 0 h 10000"/>
                <a:gd name="connsiteX381" fmla="*/ 8481 w 10000"/>
                <a:gd name="connsiteY381" fmla="*/ 71 h 10000"/>
                <a:gd name="connsiteX382" fmla="*/ 8476 w 10000"/>
                <a:gd name="connsiteY382" fmla="*/ 121 h 10000"/>
                <a:gd name="connsiteX383" fmla="*/ 8504 w 10000"/>
                <a:gd name="connsiteY383" fmla="*/ 142 h 10000"/>
                <a:gd name="connsiteX384" fmla="*/ 8526 w 10000"/>
                <a:gd name="connsiteY384" fmla="*/ 192 h 10000"/>
                <a:gd name="connsiteX385" fmla="*/ 8493 w 10000"/>
                <a:gd name="connsiteY385" fmla="*/ 248 h 10000"/>
                <a:gd name="connsiteX386" fmla="*/ 8448 w 10000"/>
                <a:gd name="connsiteY386" fmla="*/ 376 h 10000"/>
                <a:gd name="connsiteX387" fmla="*/ 8375 w 10000"/>
                <a:gd name="connsiteY387" fmla="*/ 476 h 10000"/>
                <a:gd name="connsiteX388" fmla="*/ 8307 w 10000"/>
                <a:gd name="connsiteY388" fmla="*/ 532 h 10000"/>
                <a:gd name="connsiteX389" fmla="*/ 8358 w 10000"/>
                <a:gd name="connsiteY389" fmla="*/ 554 h 10000"/>
                <a:gd name="connsiteX390" fmla="*/ 8425 w 10000"/>
                <a:gd name="connsiteY390" fmla="*/ 639 h 10000"/>
                <a:gd name="connsiteX391" fmla="*/ 8470 w 10000"/>
                <a:gd name="connsiteY391" fmla="*/ 646 h 10000"/>
                <a:gd name="connsiteX392" fmla="*/ 8493 w 10000"/>
                <a:gd name="connsiteY392" fmla="*/ 738 h 10000"/>
                <a:gd name="connsiteX393" fmla="*/ 8538 w 10000"/>
                <a:gd name="connsiteY393" fmla="*/ 759 h 10000"/>
                <a:gd name="connsiteX394" fmla="*/ 8571 w 10000"/>
                <a:gd name="connsiteY394" fmla="*/ 752 h 10000"/>
                <a:gd name="connsiteX395" fmla="*/ 8639 w 10000"/>
                <a:gd name="connsiteY395" fmla="*/ 610 h 10000"/>
                <a:gd name="connsiteX396" fmla="*/ 8701 w 10000"/>
                <a:gd name="connsiteY396" fmla="*/ 625 h 10000"/>
                <a:gd name="connsiteX397" fmla="*/ 8712 w 10000"/>
                <a:gd name="connsiteY397" fmla="*/ 667 h 10000"/>
                <a:gd name="connsiteX398" fmla="*/ 8757 w 10000"/>
                <a:gd name="connsiteY398" fmla="*/ 717 h 10000"/>
                <a:gd name="connsiteX399" fmla="*/ 8757 w 10000"/>
                <a:gd name="connsiteY399" fmla="*/ 752 h 10000"/>
                <a:gd name="connsiteX400" fmla="*/ 8796 w 10000"/>
                <a:gd name="connsiteY400" fmla="*/ 774 h 10000"/>
                <a:gd name="connsiteX401" fmla="*/ 8853 w 10000"/>
                <a:gd name="connsiteY401" fmla="*/ 774 h 10000"/>
                <a:gd name="connsiteX402" fmla="*/ 8858 w 10000"/>
                <a:gd name="connsiteY402" fmla="*/ 837 h 10000"/>
                <a:gd name="connsiteX403" fmla="*/ 8808 w 10000"/>
                <a:gd name="connsiteY403" fmla="*/ 866 h 10000"/>
                <a:gd name="connsiteX404" fmla="*/ 8853 w 10000"/>
                <a:gd name="connsiteY404" fmla="*/ 1143 h 10000"/>
                <a:gd name="connsiteX405" fmla="*/ 8898 w 10000"/>
                <a:gd name="connsiteY405" fmla="*/ 1270 h 10000"/>
                <a:gd name="connsiteX406" fmla="*/ 8886 w 10000"/>
                <a:gd name="connsiteY406" fmla="*/ 1327 h 10000"/>
                <a:gd name="connsiteX407" fmla="*/ 8926 w 10000"/>
                <a:gd name="connsiteY407" fmla="*/ 1391 h 10000"/>
                <a:gd name="connsiteX408" fmla="*/ 8931 w 10000"/>
                <a:gd name="connsiteY408" fmla="*/ 1434 h 10000"/>
                <a:gd name="connsiteX409" fmla="*/ 9038 w 10000"/>
                <a:gd name="connsiteY409" fmla="*/ 1483 h 10000"/>
                <a:gd name="connsiteX410" fmla="*/ 9168 w 10000"/>
                <a:gd name="connsiteY410" fmla="*/ 1441 h 10000"/>
                <a:gd name="connsiteX411" fmla="*/ 9184 w 10000"/>
                <a:gd name="connsiteY411" fmla="*/ 1384 h 10000"/>
                <a:gd name="connsiteX412" fmla="*/ 9229 w 10000"/>
                <a:gd name="connsiteY412" fmla="*/ 1405 h 10000"/>
                <a:gd name="connsiteX413" fmla="*/ 9258 w 10000"/>
                <a:gd name="connsiteY413" fmla="*/ 1455 h 10000"/>
                <a:gd name="connsiteX414" fmla="*/ 9325 w 10000"/>
                <a:gd name="connsiteY414" fmla="*/ 1419 h 10000"/>
                <a:gd name="connsiteX415" fmla="*/ 9364 w 10000"/>
                <a:gd name="connsiteY415" fmla="*/ 1419 h 10000"/>
                <a:gd name="connsiteX416" fmla="*/ 9421 w 10000"/>
                <a:gd name="connsiteY416" fmla="*/ 1476 h 10000"/>
                <a:gd name="connsiteX417" fmla="*/ 9454 w 10000"/>
                <a:gd name="connsiteY417" fmla="*/ 1398 h 10000"/>
                <a:gd name="connsiteX418" fmla="*/ 9522 w 10000"/>
                <a:gd name="connsiteY418" fmla="*/ 1434 h 10000"/>
                <a:gd name="connsiteX419" fmla="*/ 9556 w 10000"/>
                <a:gd name="connsiteY419" fmla="*/ 1391 h 10000"/>
                <a:gd name="connsiteX420" fmla="*/ 9584 w 10000"/>
                <a:gd name="connsiteY420" fmla="*/ 1398 h 10000"/>
                <a:gd name="connsiteX421" fmla="*/ 9612 w 10000"/>
                <a:gd name="connsiteY421" fmla="*/ 1356 h 10000"/>
                <a:gd name="connsiteX422" fmla="*/ 9606 w 10000"/>
                <a:gd name="connsiteY422" fmla="*/ 1313 h 10000"/>
                <a:gd name="connsiteX423" fmla="*/ 9646 w 10000"/>
                <a:gd name="connsiteY423" fmla="*/ 1292 h 10000"/>
                <a:gd name="connsiteX424" fmla="*/ 9674 w 10000"/>
                <a:gd name="connsiteY424" fmla="*/ 1221 h 10000"/>
                <a:gd name="connsiteX425" fmla="*/ 9753 w 10000"/>
                <a:gd name="connsiteY425" fmla="*/ 1228 h 10000"/>
                <a:gd name="connsiteX426" fmla="*/ 9871 w 10000"/>
                <a:gd name="connsiteY426" fmla="*/ 1434 h 10000"/>
                <a:gd name="connsiteX427" fmla="*/ 9893 w 10000"/>
                <a:gd name="connsiteY427" fmla="*/ 1505 h 10000"/>
                <a:gd name="connsiteX428" fmla="*/ 9972 w 10000"/>
                <a:gd name="connsiteY428" fmla="*/ 1597 h 10000"/>
                <a:gd name="connsiteX429" fmla="*/ 10000 w 10000"/>
                <a:gd name="connsiteY429" fmla="*/ 1682 h 10000"/>
                <a:gd name="connsiteX430" fmla="*/ 9938 w 10000"/>
                <a:gd name="connsiteY430" fmla="*/ 1796 h 10000"/>
                <a:gd name="connsiteX431" fmla="*/ 9893 w 10000"/>
                <a:gd name="connsiteY431" fmla="*/ 1838 h 10000"/>
                <a:gd name="connsiteX432" fmla="*/ 9916 w 10000"/>
                <a:gd name="connsiteY432" fmla="*/ 1959 h 10000"/>
                <a:gd name="connsiteX433" fmla="*/ 9848 w 10000"/>
                <a:gd name="connsiteY433" fmla="*/ 2051 h 10000"/>
                <a:gd name="connsiteX434" fmla="*/ 9809 w 10000"/>
                <a:gd name="connsiteY434" fmla="*/ 2072 h 10000"/>
                <a:gd name="connsiteX435" fmla="*/ 9809 w 10000"/>
                <a:gd name="connsiteY435" fmla="*/ 2136 h 10000"/>
                <a:gd name="connsiteX436" fmla="*/ 9758 w 10000"/>
                <a:gd name="connsiteY436" fmla="*/ 2257 h 10000"/>
                <a:gd name="connsiteX437" fmla="*/ 9724 w 10000"/>
                <a:gd name="connsiteY437" fmla="*/ 2264 h 10000"/>
                <a:gd name="connsiteX438" fmla="*/ 9730 w 10000"/>
                <a:gd name="connsiteY438" fmla="*/ 2349 h 10000"/>
                <a:gd name="connsiteX439" fmla="*/ 9702 w 10000"/>
                <a:gd name="connsiteY439" fmla="*/ 2413 h 10000"/>
                <a:gd name="connsiteX440" fmla="*/ 9708 w 10000"/>
                <a:gd name="connsiteY440" fmla="*/ 2697 h 10000"/>
                <a:gd name="connsiteX441" fmla="*/ 9724 w 10000"/>
                <a:gd name="connsiteY441" fmla="*/ 2718 h 10000"/>
                <a:gd name="connsiteX442" fmla="*/ 9719 w 10000"/>
                <a:gd name="connsiteY442" fmla="*/ 2811 h 10000"/>
                <a:gd name="connsiteX443" fmla="*/ 9708 w 10000"/>
                <a:gd name="connsiteY443" fmla="*/ 2896 h 10000"/>
                <a:gd name="connsiteX444" fmla="*/ 9668 w 10000"/>
                <a:gd name="connsiteY444" fmla="*/ 2938 h 10000"/>
                <a:gd name="connsiteX445" fmla="*/ 9595 w 10000"/>
                <a:gd name="connsiteY445" fmla="*/ 2903 h 10000"/>
                <a:gd name="connsiteX446" fmla="*/ 9561 w 10000"/>
                <a:gd name="connsiteY446" fmla="*/ 2952 h 10000"/>
                <a:gd name="connsiteX447" fmla="*/ 9567 w 10000"/>
                <a:gd name="connsiteY447" fmla="*/ 2995 h 10000"/>
                <a:gd name="connsiteX448" fmla="*/ 9544 w 10000"/>
                <a:gd name="connsiteY448" fmla="*/ 3080 h 10000"/>
                <a:gd name="connsiteX449" fmla="*/ 9505 w 10000"/>
                <a:gd name="connsiteY449" fmla="*/ 3137 h 10000"/>
                <a:gd name="connsiteX450" fmla="*/ 9494 w 10000"/>
                <a:gd name="connsiteY450" fmla="*/ 3236 h 10000"/>
                <a:gd name="connsiteX451" fmla="*/ 9466 w 10000"/>
                <a:gd name="connsiteY451" fmla="*/ 3322 h 10000"/>
                <a:gd name="connsiteX452" fmla="*/ 9471 w 10000"/>
                <a:gd name="connsiteY452" fmla="*/ 3378 h 10000"/>
                <a:gd name="connsiteX453" fmla="*/ 9460 w 10000"/>
                <a:gd name="connsiteY453" fmla="*/ 3435 h 10000"/>
                <a:gd name="connsiteX454" fmla="*/ 9483 w 10000"/>
                <a:gd name="connsiteY454" fmla="*/ 3485 h 10000"/>
                <a:gd name="connsiteX455" fmla="*/ 9449 w 10000"/>
                <a:gd name="connsiteY455" fmla="*/ 3563 h 10000"/>
                <a:gd name="connsiteX456" fmla="*/ 9393 w 10000"/>
                <a:gd name="connsiteY456" fmla="*/ 3442 h 10000"/>
                <a:gd name="connsiteX457" fmla="*/ 9393 w 10000"/>
                <a:gd name="connsiteY457" fmla="*/ 3350 h 10000"/>
                <a:gd name="connsiteX458" fmla="*/ 9376 w 10000"/>
                <a:gd name="connsiteY458" fmla="*/ 3336 h 10000"/>
                <a:gd name="connsiteX459" fmla="*/ 9308 w 10000"/>
                <a:gd name="connsiteY459" fmla="*/ 3400 h 10000"/>
                <a:gd name="connsiteX460" fmla="*/ 9201 w 10000"/>
                <a:gd name="connsiteY460" fmla="*/ 3549 h 10000"/>
                <a:gd name="connsiteX461" fmla="*/ 9139 w 10000"/>
                <a:gd name="connsiteY461" fmla="*/ 3655 h 10000"/>
                <a:gd name="connsiteX462" fmla="*/ 9044 w 10000"/>
                <a:gd name="connsiteY462" fmla="*/ 3712 h 10000"/>
                <a:gd name="connsiteX463" fmla="*/ 9010 w 10000"/>
                <a:gd name="connsiteY463" fmla="*/ 3797 h 10000"/>
                <a:gd name="connsiteX464" fmla="*/ 8982 w 10000"/>
                <a:gd name="connsiteY464" fmla="*/ 3825 h 10000"/>
                <a:gd name="connsiteX465" fmla="*/ 8875 w 10000"/>
                <a:gd name="connsiteY465" fmla="*/ 3903 h 10000"/>
                <a:gd name="connsiteX466" fmla="*/ 8785 w 10000"/>
                <a:gd name="connsiteY466" fmla="*/ 3996 h 10000"/>
                <a:gd name="connsiteX467" fmla="*/ 8763 w 10000"/>
                <a:gd name="connsiteY467" fmla="*/ 4067 h 10000"/>
                <a:gd name="connsiteX468" fmla="*/ 8729 w 10000"/>
                <a:gd name="connsiteY468" fmla="*/ 4102 h 10000"/>
                <a:gd name="connsiteX469" fmla="*/ 8774 w 10000"/>
                <a:gd name="connsiteY469" fmla="*/ 4194 h 10000"/>
                <a:gd name="connsiteX470" fmla="*/ 8819 w 10000"/>
                <a:gd name="connsiteY470" fmla="*/ 4265 h 10000"/>
                <a:gd name="connsiteX471" fmla="*/ 8881 w 10000"/>
                <a:gd name="connsiteY471" fmla="*/ 4294 h 10000"/>
                <a:gd name="connsiteX472" fmla="*/ 8858 w 10000"/>
                <a:gd name="connsiteY472" fmla="*/ 4344 h 10000"/>
                <a:gd name="connsiteX473" fmla="*/ 8903 w 10000"/>
                <a:gd name="connsiteY473" fmla="*/ 4358 h 10000"/>
                <a:gd name="connsiteX474" fmla="*/ 8903 w 10000"/>
                <a:gd name="connsiteY474" fmla="*/ 4443 h 10000"/>
                <a:gd name="connsiteX475" fmla="*/ 8937 w 10000"/>
                <a:gd name="connsiteY475" fmla="*/ 4507 h 10000"/>
                <a:gd name="connsiteX476" fmla="*/ 8993 w 10000"/>
                <a:gd name="connsiteY476" fmla="*/ 4493 h 10000"/>
                <a:gd name="connsiteX477" fmla="*/ 9016 w 10000"/>
                <a:gd name="connsiteY477" fmla="*/ 4422 h 10000"/>
                <a:gd name="connsiteX478" fmla="*/ 9061 w 10000"/>
                <a:gd name="connsiteY478" fmla="*/ 4414 h 10000"/>
                <a:gd name="connsiteX479" fmla="*/ 9066 w 10000"/>
                <a:gd name="connsiteY479" fmla="*/ 4358 h 10000"/>
                <a:gd name="connsiteX480" fmla="*/ 9123 w 10000"/>
                <a:gd name="connsiteY480" fmla="*/ 4358 h 10000"/>
                <a:gd name="connsiteX481" fmla="*/ 9100 w 10000"/>
                <a:gd name="connsiteY481" fmla="*/ 4429 h 10000"/>
                <a:gd name="connsiteX482" fmla="*/ 9156 w 10000"/>
                <a:gd name="connsiteY482" fmla="*/ 4464 h 10000"/>
                <a:gd name="connsiteX483" fmla="*/ 9145 w 10000"/>
                <a:gd name="connsiteY483" fmla="*/ 4528 h 10000"/>
                <a:gd name="connsiteX484" fmla="*/ 9061 w 10000"/>
                <a:gd name="connsiteY484" fmla="*/ 4535 h 10000"/>
                <a:gd name="connsiteX485" fmla="*/ 8999 w 10000"/>
                <a:gd name="connsiteY485" fmla="*/ 4578 h 10000"/>
                <a:gd name="connsiteX486" fmla="*/ 8943 w 10000"/>
                <a:gd name="connsiteY486" fmla="*/ 4599 h 10000"/>
                <a:gd name="connsiteX487" fmla="*/ 8943 w 10000"/>
                <a:gd name="connsiteY487" fmla="*/ 4698 h 10000"/>
                <a:gd name="connsiteX488" fmla="*/ 8999 w 10000"/>
                <a:gd name="connsiteY488" fmla="*/ 4805 h 10000"/>
                <a:gd name="connsiteX489" fmla="*/ 8954 w 10000"/>
                <a:gd name="connsiteY489" fmla="*/ 4904 h 10000"/>
                <a:gd name="connsiteX490" fmla="*/ 8864 w 10000"/>
                <a:gd name="connsiteY490" fmla="*/ 4918 h 10000"/>
                <a:gd name="connsiteX491" fmla="*/ 8875 w 10000"/>
                <a:gd name="connsiteY491" fmla="*/ 5032 h 10000"/>
                <a:gd name="connsiteX492" fmla="*/ 8870 w 10000"/>
                <a:gd name="connsiteY492" fmla="*/ 5103 h 10000"/>
                <a:gd name="connsiteX493" fmla="*/ 8841 w 10000"/>
                <a:gd name="connsiteY493" fmla="*/ 5138 h 10000"/>
                <a:gd name="connsiteX494" fmla="*/ 8785 w 10000"/>
                <a:gd name="connsiteY494" fmla="*/ 5110 h 10000"/>
                <a:gd name="connsiteX495" fmla="*/ 8735 w 10000"/>
                <a:gd name="connsiteY495" fmla="*/ 5018 h 10000"/>
                <a:gd name="connsiteX496" fmla="*/ 8678 w 10000"/>
                <a:gd name="connsiteY496" fmla="*/ 5089 h 10000"/>
                <a:gd name="connsiteX497" fmla="*/ 8622 w 10000"/>
                <a:gd name="connsiteY497" fmla="*/ 5039 h 10000"/>
                <a:gd name="connsiteX498" fmla="*/ 8616 w 10000"/>
                <a:gd name="connsiteY498" fmla="*/ 5011 h 10000"/>
                <a:gd name="connsiteX499" fmla="*/ 8538 w 10000"/>
                <a:gd name="connsiteY499" fmla="*/ 4947 h 10000"/>
                <a:gd name="connsiteX500" fmla="*/ 8515 w 10000"/>
                <a:gd name="connsiteY500" fmla="*/ 4961 h 10000"/>
                <a:gd name="connsiteX501" fmla="*/ 8526 w 10000"/>
                <a:gd name="connsiteY501" fmla="*/ 5039 h 10000"/>
                <a:gd name="connsiteX502" fmla="*/ 8481 w 10000"/>
                <a:gd name="connsiteY502" fmla="*/ 5138 h 10000"/>
                <a:gd name="connsiteX503" fmla="*/ 8515 w 10000"/>
                <a:gd name="connsiteY503" fmla="*/ 5160 h 10000"/>
                <a:gd name="connsiteX504" fmla="*/ 8577 w 10000"/>
                <a:gd name="connsiteY504" fmla="*/ 5145 h 10000"/>
                <a:gd name="connsiteX505" fmla="*/ 8588 w 10000"/>
                <a:gd name="connsiteY505" fmla="*/ 5181 h 10000"/>
                <a:gd name="connsiteX506" fmla="*/ 8577 w 10000"/>
                <a:gd name="connsiteY506" fmla="*/ 5224 h 10000"/>
                <a:gd name="connsiteX507" fmla="*/ 8600 w 10000"/>
                <a:gd name="connsiteY507" fmla="*/ 5280 h 10000"/>
                <a:gd name="connsiteX508" fmla="*/ 8650 w 10000"/>
                <a:gd name="connsiteY508" fmla="*/ 5316 h 10000"/>
                <a:gd name="connsiteX509" fmla="*/ 8639 w 10000"/>
                <a:gd name="connsiteY509" fmla="*/ 5401 h 10000"/>
                <a:gd name="connsiteX510" fmla="*/ 8673 w 10000"/>
                <a:gd name="connsiteY510" fmla="*/ 5444 h 10000"/>
                <a:gd name="connsiteX511" fmla="*/ 8633 w 10000"/>
                <a:gd name="connsiteY511" fmla="*/ 5486 h 10000"/>
                <a:gd name="connsiteX512" fmla="*/ 8622 w 10000"/>
                <a:gd name="connsiteY512" fmla="*/ 5642 h 10000"/>
                <a:gd name="connsiteX513" fmla="*/ 8600 w 10000"/>
                <a:gd name="connsiteY513" fmla="*/ 5649 h 10000"/>
                <a:gd name="connsiteX514" fmla="*/ 8628 w 10000"/>
                <a:gd name="connsiteY514" fmla="*/ 5720 h 10000"/>
                <a:gd name="connsiteX515" fmla="*/ 8633 w 10000"/>
                <a:gd name="connsiteY515" fmla="*/ 5841 h 10000"/>
                <a:gd name="connsiteX516" fmla="*/ 8661 w 10000"/>
                <a:gd name="connsiteY516" fmla="*/ 5869 h 10000"/>
                <a:gd name="connsiteX517" fmla="*/ 8667 w 10000"/>
                <a:gd name="connsiteY517" fmla="*/ 5905 h 10000"/>
                <a:gd name="connsiteX518" fmla="*/ 8690 w 10000"/>
                <a:gd name="connsiteY518" fmla="*/ 5912 h 10000"/>
                <a:gd name="connsiteX519" fmla="*/ 8695 w 10000"/>
                <a:gd name="connsiteY519" fmla="*/ 5983 h 10000"/>
                <a:gd name="connsiteX520" fmla="*/ 8684 w 10000"/>
                <a:gd name="connsiteY520" fmla="*/ 6033 h 10000"/>
                <a:gd name="connsiteX521" fmla="*/ 8740 w 10000"/>
                <a:gd name="connsiteY521" fmla="*/ 6061 h 10000"/>
                <a:gd name="connsiteX522" fmla="*/ 8825 w 10000"/>
                <a:gd name="connsiteY522" fmla="*/ 6004 h 10000"/>
                <a:gd name="connsiteX523" fmla="*/ 8948 w 10000"/>
                <a:gd name="connsiteY523" fmla="*/ 5891 h 10000"/>
                <a:gd name="connsiteX524" fmla="*/ 8982 w 10000"/>
                <a:gd name="connsiteY524" fmla="*/ 5891 h 10000"/>
                <a:gd name="connsiteX525" fmla="*/ 8982 w 10000"/>
                <a:gd name="connsiteY525" fmla="*/ 5976 h 10000"/>
                <a:gd name="connsiteX526" fmla="*/ 9004 w 10000"/>
                <a:gd name="connsiteY526" fmla="*/ 5990 h 10000"/>
                <a:gd name="connsiteX527" fmla="*/ 9044 w 10000"/>
                <a:gd name="connsiteY527" fmla="*/ 6089 h 10000"/>
                <a:gd name="connsiteX528" fmla="*/ 9072 w 10000"/>
                <a:gd name="connsiteY528" fmla="*/ 6097 h 10000"/>
                <a:gd name="connsiteX529" fmla="*/ 9055 w 10000"/>
                <a:gd name="connsiteY529" fmla="*/ 6153 h 10000"/>
                <a:gd name="connsiteX530" fmla="*/ 9100 w 10000"/>
                <a:gd name="connsiteY530" fmla="*/ 6281 h 10000"/>
                <a:gd name="connsiteX531" fmla="*/ 9100 w 10000"/>
                <a:gd name="connsiteY531" fmla="*/ 6345 h 10000"/>
                <a:gd name="connsiteX532" fmla="*/ 9123 w 10000"/>
                <a:gd name="connsiteY532" fmla="*/ 6416 h 10000"/>
                <a:gd name="connsiteX533" fmla="*/ 9089 w 10000"/>
                <a:gd name="connsiteY533" fmla="*/ 6473 h 10000"/>
                <a:gd name="connsiteX534" fmla="*/ 9049 w 10000"/>
                <a:gd name="connsiteY534" fmla="*/ 6466 h 10000"/>
                <a:gd name="connsiteX535" fmla="*/ 9049 w 10000"/>
                <a:gd name="connsiteY535" fmla="*/ 6501 h 10000"/>
                <a:gd name="connsiteX536" fmla="*/ 9089 w 10000"/>
                <a:gd name="connsiteY536" fmla="*/ 6544 h 10000"/>
                <a:gd name="connsiteX537" fmla="*/ 9106 w 10000"/>
                <a:gd name="connsiteY537" fmla="*/ 6515 h 10000"/>
                <a:gd name="connsiteX538" fmla="*/ 9139 w 10000"/>
                <a:gd name="connsiteY538" fmla="*/ 6579 h 10000"/>
                <a:gd name="connsiteX539" fmla="*/ 9179 w 10000"/>
                <a:gd name="connsiteY539" fmla="*/ 6579 h 10000"/>
                <a:gd name="connsiteX540" fmla="*/ 9156 w 10000"/>
                <a:gd name="connsiteY540" fmla="*/ 6757 h 10000"/>
                <a:gd name="connsiteX541" fmla="*/ 9139 w 10000"/>
                <a:gd name="connsiteY541" fmla="*/ 6792 h 10000"/>
                <a:gd name="connsiteX542" fmla="*/ 9089 w 10000"/>
                <a:gd name="connsiteY542" fmla="*/ 6778 h 10000"/>
                <a:gd name="connsiteX543" fmla="*/ 9027 w 10000"/>
                <a:gd name="connsiteY543" fmla="*/ 6799 h 10000"/>
                <a:gd name="connsiteX544" fmla="*/ 9004 w 10000"/>
                <a:gd name="connsiteY544" fmla="*/ 6842 h 10000"/>
                <a:gd name="connsiteX545" fmla="*/ 8999 w 10000"/>
                <a:gd name="connsiteY545" fmla="*/ 6884 h 10000"/>
                <a:gd name="connsiteX546" fmla="*/ 8960 w 10000"/>
                <a:gd name="connsiteY546" fmla="*/ 6934 h 10000"/>
                <a:gd name="connsiteX547" fmla="*/ 8898 w 10000"/>
                <a:gd name="connsiteY547" fmla="*/ 6941 h 10000"/>
                <a:gd name="connsiteX548" fmla="*/ 8886 w 10000"/>
                <a:gd name="connsiteY548" fmla="*/ 6962 h 10000"/>
                <a:gd name="connsiteX549" fmla="*/ 8847 w 10000"/>
                <a:gd name="connsiteY549" fmla="*/ 6927 h 10000"/>
                <a:gd name="connsiteX550" fmla="*/ 8808 w 10000"/>
                <a:gd name="connsiteY550" fmla="*/ 6934 h 10000"/>
                <a:gd name="connsiteX551" fmla="*/ 8785 w 10000"/>
                <a:gd name="connsiteY551" fmla="*/ 6906 h 10000"/>
                <a:gd name="connsiteX552" fmla="*/ 8735 w 10000"/>
                <a:gd name="connsiteY552" fmla="*/ 6891 h 10000"/>
                <a:gd name="connsiteX553" fmla="*/ 8746 w 10000"/>
                <a:gd name="connsiteY553" fmla="*/ 6941 h 10000"/>
                <a:gd name="connsiteX554" fmla="*/ 8723 w 10000"/>
                <a:gd name="connsiteY554" fmla="*/ 6991 h 10000"/>
                <a:gd name="connsiteX555" fmla="*/ 8639 w 10000"/>
                <a:gd name="connsiteY555" fmla="*/ 6984 h 10000"/>
                <a:gd name="connsiteX556" fmla="*/ 8611 w 10000"/>
                <a:gd name="connsiteY556" fmla="*/ 6962 h 10000"/>
                <a:gd name="connsiteX557" fmla="*/ 8566 w 10000"/>
                <a:gd name="connsiteY557" fmla="*/ 6984 h 10000"/>
                <a:gd name="connsiteX558" fmla="*/ 8560 w 10000"/>
                <a:gd name="connsiteY558" fmla="*/ 7055 h 10000"/>
                <a:gd name="connsiteX559" fmla="*/ 8476 w 10000"/>
                <a:gd name="connsiteY559" fmla="*/ 7133 h 10000"/>
                <a:gd name="connsiteX560" fmla="*/ 8448 w 10000"/>
                <a:gd name="connsiteY560" fmla="*/ 7090 h 10000"/>
                <a:gd name="connsiteX561" fmla="*/ 8386 w 10000"/>
                <a:gd name="connsiteY561" fmla="*/ 7111 h 10000"/>
                <a:gd name="connsiteX562" fmla="*/ 8346 w 10000"/>
                <a:gd name="connsiteY562" fmla="*/ 7133 h 10000"/>
                <a:gd name="connsiteX563" fmla="*/ 8341 w 10000"/>
                <a:gd name="connsiteY563" fmla="*/ 7168 h 10000"/>
                <a:gd name="connsiteX564" fmla="*/ 8256 w 10000"/>
                <a:gd name="connsiteY564" fmla="*/ 7246 h 10000"/>
                <a:gd name="connsiteX565" fmla="*/ 8206 w 10000"/>
                <a:gd name="connsiteY565" fmla="*/ 7232 h 10000"/>
                <a:gd name="connsiteX566" fmla="*/ 8155 w 10000"/>
                <a:gd name="connsiteY566" fmla="*/ 7260 h 10000"/>
                <a:gd name="connsiteX567" fmla="*/ 8116 w 10000"/>
                <a:gd name="connsiteY567" fmla="*/ 7303 h 10000"/>
                <a:gd name="connsiteX568" fmla="*/ 8060 w 10000"/>
                <a:gd name="connsiteY568" fmla="*/ 7331 h 10000"/>
                <a:gd name="connsiteX569" fmla="*/ 8065 w 10000"/>
                <a:gd name="connsiteY569" fmla="*/ 7374 h 10000"/>
                <a:gd name="connsiteX570" fmla="*/ 8015 w 10000"/>
                <a:gd name="connsiteY570" fmla="*/ 7402 h 10000"/>
                <a:gd name="connsiteX571" fmla="*/ 7942 w 10000"/>
                <a:gd name="connsiteY571" fmla="*/ 7523 h 10000"/>
                <a:gd name="connsiteX572" fmla="*/ 7930 w 10000"/>
                <a:gd name="connsiteY572" fmla="*/ 7573 h 10000"/>
                <a:gd name="connsiteX573" fmla="*/ 7908 w 10000"/>
                <a:gd name="connsiteY573" fmla="*/ 7559 h 10000"/>
                <a:gd name="connsiteX574" fmla="*/ 7919 w 10000"/>
                <a:gd name="connsiteY574" fmla="*/ 7523 h 10000"/>
                <a:gd name="connsiteX575" fmla="*/ 7846 w 10000"/>
                <a:gd name="connsiteY575" fmla="*/ 7339 h 10000"/>
                <a:gd name="connsiteX576" fmla="*/ 7846 w 10000"/>
                <a:gd name="connsiteY576" fmla="*/ 7268 h 10000"/>
                <a:gd name="connsiteX577" fmla="*/ 7812 w 10000"/>
                <a:gd name="connsiteY577" fmla="*/ 7268 h 10000"/>
                <a:gd name="connsiteX578" fmla="*/ 7711 w 10000"/>
                <a:gd name="connsiteY578" fmla="*/ 7197 h 10000"/>
                <a:gd name="connsiteX579" fmla="*/ 7649 w 10000"/>
                <a:gd name="connsiteY579" fmla="*/ 7232 h 10000"/>
                <a:gd name="connsiteX580" fmla="*/ 7632 w 10000"/>
                <a:gd name="connsiteY580" fmla="*/ 7275 h 10000"/>
                <a:gd name="connsiteX581" fmla="*/ 7677 w 10000"/>
                <a:gd name="connsiteY581" fmla="*/ 7324 h 10000"/>
                <a:gd name="connsiteX582" fmla="*/ 7688 w 10000"/>
                <a:gd name="connsiteY582" fmla="*/ 7367 h 10000"/>
                <a:gd name="connsiteX583" fmla="*/ 7660 w 10000"/>
                <a:gd name="connsiteY583" fmla="*/ 7410 h 10000"/>
                <a:gd name="connsiteX584" fmla="*/ 7666 w 10000"/>
                <a:gd name="connsiteY584" fmla="*/ 7445 h 10000"/>
                <a:gd name="connsiteX585" fmla="*/ 7655 w 10000"/>
                <a:gd name="connsiteY585" fmla="*/ 7516 h 10000"/>
                <a:gd name="connsiteX586" fmla="*/ 7660 w 10000"/>
                <a:gd name="connsiteY586" fmla="*/ 7587 h 10000"/>
                <a:gd name="connsiteX587" fmla="*/ 7694 w 10000"/>
                <a:gd name="connsiteY587" fmla="*/ 7700 h 10000"/>
                <a:gd name="connsiteX588" fmla="*/ 7660 w 10000"/>
                <a:gd name="connsiteY588" fmla="*/ 7743 h 10000"/>
                <a:gd name="connsiteX589" fmla="*/ 7666 w 10000"/>
                <a:gd name="connsiteY589" fmla="*/ 7779 h 10000"/>
                <a:gd name="connsiteX590" fmla="*/ 7638 w 10000"/>
                <a:gd name="connsiteY590" fmla="*/ 7793 h 10000"/>
                <a:gd name="connsiteX591" fmla="*/ 7621 w 10000"/>
                <a:gd name="connsiteY591" fmla="*/ 7814 h 10000"/>
                <a:gd name="connsiteX592" fmla="*/ 7514 w 10000"/>
                <a:gd name="connsiteY592" fmla="*/ 7800 h 10000"/>
                <a:gd name="connsiteX593" fmla="*/ 7497 w 10000"/>
                <a:gd name="connsiteY593" fmla="*/ 7757 h 10000"/>
                <a:gd name="connsiteX594" fmla="*/ 7463 w 10000"/>
                <a:gd name="connsiteY594" fmla="*/ 7786 h 10000"/>
                <a:gd name="connsiteX595" fmla="*/ 7390 w 10000"/>
                <a:gd name="connsiteY595" fmla="*/ 7771 h 10000"/>
                <a:gd name="connsiteX596" fmla="*/ 7340 w 10000"/>
                <a:gd name="connsiteY596" fmla="*/ 7793 h 10000"/>
                <a:gd name="connsiteX597" fmla="*/ 7312 w 10000"/>
                <a:gd name="connsiteY597" fmla="*/ 7644 h 10000"/>
                <a:gd name="connsiteX598" fmla="*/ 7283 w 10000"/>
                <a:gd name="connsiteY598" fmla="*/ 7637 h 10000"/>
                <a:gd name="connsiteX599" fmla="*/ 7250 w 10000"/>
                <a:gd name="connsiteY599" fmla="*/ 7544 h 10000"/>
                <a:gd name="connsiteX600" fmla="*/ 7267 w 10000"/>
                <a:gd name="connsiteY600" fmla="*/ 7502 h 10000"/>
                <a:gd name="connsiteX601" fmla="*/ 7306 w 10000"/>
                <a:gd name="connsiteY601" fmla="*/ 7523 h 10000"/>
                <a:gd name="connsiteX602" fmla="*/ 7323 w 10000"/>
                <a:gd name="connsiteY602" fmla="*/ 7473 h 10000"/>
                <a:gd name="connsiteX603" fmla="*/ 7295 w 10000"/>
                <a:gd name="connsiteY603" fmla="*/ 7438 h 10000"/>
                <a:gd name="connsiteX604" fmla="*/ 7312 w 10000"/>
                <a:gd name="connsiteY604" fmla="*/ 7402 h 10000"/>
                <a:gd name="connsiteX605" fmla="*/ 7238 w 10000"/>
                <a:gd name="connsiteY605" fmla="*/ 7331 h 10000"/>
                <a:gd name="connsiteX606" fmla="*/ 7244 w 10000"/>
                <a:gd name="connsiteY606" fmla="*/ 7296 h 10000"/>
                <a:gd name="connsiteX607" fmla="*/ 7199 w 10000"/>
                <a:gd name="connsiteY607" fmla="*/ 7260 h 10000"/>
                <a:gd name="connsiteX608" fmla="*/ 7227 w 10000"/>
                <a:gd name="connsiteY608" fmla="*/ 7218 h 10000"/>
                <a:gd name="connsiteX609" fmla="*/ 7216 w 10000"/>
                <a:gd name="connsiteY609" fmla="*/ 7168 h 10000"/>
                <a:gd name="connsiteX610" fmla="*/ 7165 w 10000"/>
                <a:gd name="connsiteY610" fmla="*/ 7090 h 10000"/>
                <a:gd name="connsiteX611" fmla="*/ 7132 w 10000"/>
                <a:gd name="connsiteY611" fmla="*/ 7026 h 10000"/>
                <a:gd name="connsiteX612" fmla="*/ 7064 w 10000"/>
                <a:gd name="connsiteY612" fmla="*/ 7055 h 10000"/>
                <a:gd name="connsiteX613" fmla="*/ 7025 w 10000"/>
                <a:gd name="connsiteY613" fmla="*/ 7048 h 10000"/>
                <a:gd name="connsiteX614" fmla="*/ 7002 w 10000"/>
                <a:gd name="connsiteY614" fmla="*/ 7111 h 10000"/>
                <a:gd name="connsiteX615" fmla="*/ 6924 w 10000"/>
                <a:gd name="connsiteY615" fmla="*/ 7119 h 10000"/>
                <a:gd name="connsiteX616" fmla="*/ 6895 w 10000"/>
                <a:gd name="connsiteY616" fmla="*/ 7111 h 10000"/>
                <a:gd name="connsiteX617" fmla="*/ 6828 w 10000"/>
                <a:gd name="connsiteY617" fmla="*/ 7161 h 10000"/>
                <a:gd name="connsiteX618" fmla="*/ 6834 w 10000"/>
                <a:gd name="connsiteY618" fmla="*/ 7260 h 10000"/>
                <a:gd name="connsiteX619" fmla="*/ 6817 w 10000"/>
                <a:gd name="connsiteY619" fmla="*/ 7324 h 10000"/>
                <a:gd name="connsiteX620" fmla="*/ 6817 w 10000"/>
                <a:gd name="connsiteY620" fmla="*/ 7381 h 10000"/>
                <a:gd name="connsiteX621" fmla="*/ 6760 w 10000"/>
                <a:gd name="connsiteY621" fmla="*/ 7424 h 10000"/>
                <a:gd name="connsiteX622" fmla="*/ 6699 w 10000"/>
                <a:gd name="connsiteY622" fmla="*/ 7431 h 10000"/>
                <a:gd name="connsiteX623" fmla="*/ 6682 w 10000"/>
                <a:gd name="connsiteY623" fmla="*/ 7410 h 10000"/>
                <a:gd name="connsiteX624" fmla="*/ 6625 w 10000"/>
                <a:gd name="connsiteY624" fmla="*/ 7388 h 10000"/>
                <a:gd name="connsiteX625" fmla="*/ 6592 w 10000"/>
                <a:gd name="connsiteY625" fmla="*/ 7431 h 10000"/>
                <a:gd name="connsiteX626" fmla="*/ 6586 w 10000"/>
                <a:gd name="connsiteY626" fmla="*/ 7473 h 10000"/>
                <a:gd name="connsiteX627" fmla="*/ 6552 w 10000"/>
                <a:gd name="connsiteY627" fmla="*/ 7480 h 10000"/>
                <a:gd name="connsiteX628" fmla="*/ 6547 w 10000"/>
                <a:gd name="connsiteY628" fmla="*/ 7523 h 10000"/>
                <a:gd name="connsiteX629" fmla="*/ 6519 w 10000"/>
                <a:gd name="connsiteY629" fmla="*/ 7523 h 10000"/>
                <a:gd name="connsiteX630" fmla="*/ 6485 w 10000"/>
                <a:gd name="connsiteY630" fmla="*/ 7424 h 10000"/>
                <a:gd name="connsiteX631" fmla="*/ 6406 w 10000"/>
                <a:gd name="connsiteY631" fmla="*/ 7473 h 10000"/>
                <a:gd name="connsiteX632" fmla="*/ 6316 w 10000"/>
                <a:gd name="connsiteY632" fmla="*/ 7551 h 10000"/>
                <a:gd name="connsiteX633" fmla="*/ 6282 w 10000"/>
                <a:gd name="connsiteY633" fmla="*/ 7566 h 10000"/>
                <a:gd name="connsiteX634" fmla="*/ 6294 w 10000"/>
                <a:gd name="connsiteY634" fmla="*/ 7615 h 10000"/>
                <a:gd name="connsiteX635" fmla="*/ 6243 w 10000"/>
                <a:gd name="connsiteY635" fmla="*/ 7637 h 10000"/>
                <a:gd name="connsiteX636" fmla="*/ 6209 w 10000"/>
                <a:gd name="connsiteY636" fmla="*/ 7608 h 10000"/>
                <a:gd name="connsiteX637" fmla="*/ 6136 w 10000"/>
                <a:gd name="connsiteY637" fmla="*/ 7622 h 10000"/>
                <a:gd name="connsiteX638" fmla="*/ 6136 w 10000"/>
                <a:gd name="connsiteY638" fmla="*/ 7530 h 10000"/>
                <a:gd name="connsiteX639" fmla="*/ 6147 w 10000"/>
                <a:gd name="connsiteY639" fmla="*/ 7495 h 10000"/>
                <a:gd name="connsiteX640" fmla="*/ 6136 w 10000"/>
                <a:gd name="connsiteY640" fmla="*/ 7395 h 10000"/>
                <a:gd name="connsiteX641" fmla="*/ 6091 w 10000"/>
                <a:gd name="connsiteY641" fmla="*/ 7324 h 10000"/>
                <a:gd name="connsiteX642" fmla="*/ 6018 w 10000"/>
                <a:gd name="connsiteY642" fmla="*/ 7317 h 10000"/>
                <a:gd name="connsiteX643" fmla="*/ 5990 w 10000"/>
                <a:gd name="connsiteY643" fmla="*/ 7360 h 10000"/>
                <a:gd name="connsiteX644" fmla="*/ 5996 w 10000"/>
                <a:gd name="connsiteY644" fmla="*/ 7410 h 10000"/>
                <a:gd name="connsiteX645" fmla="*/ 6208 w 10000"/>
                <a:gd name="connsiteY645" fmla="*/ 7826 h 10000"/>
                <a:gd name="connsiteX646" fmla="*/ 5894 w 10000"/>
                <a:gd name="connsiteY646" fmla="*/ 7509 h 10000"/>
                <a:gd name="connsiteX647" fmla="*/ 5911 w 10000"/>
                <a:gd name="connsiteY647" fmla="*/ 7679 h 10000"/>
                <a:gd name="connsiteX648" fmla="*/ 5832 w 10000"/>
                <a:gd name="connsiteY648" fmla="*/ 7672 h 10000"/>
                <a:gd name="connsiteX649" fmla="*/ 5776 w 10000"/>
                <a:gd name="connsiteY649"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78 w 10000"/>
                <a:gd name="connsiteY243" fmla="*/ 6089 h 10000"/>
                <a:gd name="connsiteX244" fmla="*/ 4961 w 10000"/>
                <a:gd name="connsiteY244" fmla="*/ 6018 h 10000"/>
                <a:gd name="connsiteX245" fmla="*/ 4927 w 10000"/>
                <a:gd name="connsiteY245" fmla="*/ 5983 h 10000"/>
                <a:gd name="connsiteX246" fmla="*/ 4949 w 10000"/>
                <a:gd name="connsiteY246" fmla="*/ 5898 h 10000"/>
                <a:gd name="connsiteX247" fmla="*/ 4983 w 10000"/>
                <a:gd name="connsiteY247" fmla="*/ 5848 h 10000"/>
                <a:gd name="connsiteX248" fmla="*/ 4978 w 10000"/>
                <a:gd name="connsiteY248" fmla="*/ 5806 h 10000"/>
                <a:gd name="connsiteX249" fmla="*/ 5051 w 10000"/>
                <a:gd name="connsiteY249" fmla="*/ 5607 h 10000"/>
                <a:gd name="connsiteX250" fmla="*/ 6504 w 10000"/>
                <a:gd name="connsiteY250" fmla="*/ 7627 h 10000"/>
                <a:gd name="connsiteX251" fmla="*/ 5523 w 10000"/>
                <a:gd name="connsiteY251" fmla="*/ 5713 h 10000"/>
                <a:gd name="connsiteX252" fmla="*/ 5652 w 10000"/>
                <a:gd name="connsiteY252" fmla="*/ 5720 h 10000"/>
                <a:gd name="connsiteX253" fmla="*/ 5697 w 10000"/>
                <a:gd name="connsiteY253" fmla="*/ 5742 h 10000"/>
                <a:gd name="connsiteX254" fmla="*/ 5793 w 10000"/>
                <a:gd name="connsiteY254" fmla="*/ 5635 h 10000"/>
                <a:gd name="connsiteX255" fmla="*/ 5844 w 10000"/>
                <a:gd name="connsiteY255" fmla="*/ 5628 h 10000"/>
                <a:gd name="connsiteX256" fmla="*/ 5889 w 10000"/>
                <a:gd name="connsiteY256" fmla="*/ 5564 h 10000"/>
                <a:gd name="connsiteX257" fmla="*/ 5945 w 10000"/>
                <a:gd name="connsiteY257" fmla="*/ 5515 h 10000"/>
                <a:gd name="connsiteX258" fmla="*/ 6001 w 10000"/>
                <a:gd name="connsiteY258" fmla="*/ 5408 h 10000"/>
                <a:gd name="connsiteX259" fmla="*/ 6012 w 10000"/>
                <a:gd name="connsiteY259" fmla="*/ 5344 h 10000"/>
                <a:gd name="connsiteX260" fmla="*/ 6080 w 10000"/>
                <a:gd name="connsiteY260" fmla="*/ 5316 h 10000"/>
                <a:gd name="connsiteX261" fmla="*/ 6159 w 10000"/>
                <a:gd name="connsiteY261" fmla="*/ 5351 h 10000"/>
                <a:gd name="connsiteX262" fmla="*/ 6226 w 10000"/>
                <a:gd name="connsiteY262" fmla="*/ 5337 h 10000"/>
                <a:gd name="connsiteX263" fmla="*/ 6294 w 10000"/>
                <a:gd name="connsiteY263" fmla="*/ 5344 h 10000"/>
                <a:gd name="connsiteX264" fmla="*/ 6412 w 10000"/>
                <a:gd name="connsiteY264" fmla="*/ 5302 h 10000"/>
                <a:gd name="connsiteX265" fmla="*/ 6490 w 10000"/>
                <a:gd name="connsiteY265" fmla="*/ 5195 h 10000"/>
                <a:gd name="connsiteX266" fmla="*/ 6524 w 10000"/>
                <a:gd name="connsiteY266" fmla="*/ 5160 h 10000"/>
                <a:gd name="connsiteX267" fmla="*/ 6575 w 10000"/>
                <a:gd name="connsiteY267" fmla="*/ 5160 h 10000"/>
                <a:gd name="connsiteX268" fmla="*/ 6614 w 10000"/>
                <a:gd name="connsiteY268" fmla="*/ 5103 h 10000"/>
                <a:gd name="connsiteX269" fmla="*/ 6597 w 10000"/>
                <a:gd name="connsiteY269" fmla="*/ 5039 h 10000"/>
                <a:gd name="connsiteX270" fmla="*/ 6609 w 10000"/>
                <a:gd name="connsiteY270" fmla="*/ 4982 h 10000"/>
                <a:gd name="connsiteX271" fmla="*/ 6659 w 10000"/>
                <a:gd name="connsiteY271" fmla="*/ 4876 h 10000"/>
                <a:gd name="connsiteX272" fmla="*/ 6715 w 10000"/>
                <a:gd name="connsiteY272" fmla="*/ 4776 h 10000"/>
                <a:gd name="connsiteX273" fmla="*/ 6772 w 10000"/>
                <a:gd name="connsiteY273" fmla="*/ 4755 h 10000"/>
                <a:gd name="connsiteX274" fmla="*/ 6800 w 10000"/>
                <a:gd name="connsiteY274" fmla="*/ 4720 h 10000"/>
                <a:gd name="connsiteX275" fmla="*/ 6895 w 10000"/>
                <a:gd name="connsiteY275" fmla="*/ 4734 h 10000"/>
                <a:gd name="connsiteX276" fmla="*/ 6991 w 10000"/>
                <a:gd name="connsiteY276" fmla="*/ 4734 h 10000"/>
                <a:gd name="connsiteX277" fmla="*/ 6997 w 10000"/>
                <a:gd name="connsiteY277" fmla="*/ 4670 h 10000"/>
                <a:gd name="connsiteX278" fmla="*/ 7013 w 10000"/>
                <a:gd name="connsiteY278" fmla="*/ 4627 h 10000"/>
                <a:gd name="connsiteX279" fmla="*/ 7008 w 10000"/>
                <a:gd name="connsiteY279" fmla="*/ 4599 h 10000"/>
                <a:gd name="connsiteX280" fmla="*/ 7064 w 10000"/>
                <a:gd name="connsiteY280" fmla="*/ 4578 h 10000"/>
                <a:gd name="connsiteX281" fmla="*/ 7103 w 10000"/>
                <a:gd name="connsiteY281" fmla="*/ 4634 h 10000"/>
                <a:gd name="connsiteX282" fmla="*/ 7160 w 10000"/>
                <a:gd name="connsiteY282" fmla="*/ 4613 h 10000"/>
                <a:gd name="connsiteX283" fmla="*/ 7177 w 10000"/>
                <a:gd name="connsiteY283" fmla="*/ 4578 h 10000"/>
                <a:gd name="connsiteX284" fmla="*/ 7222 w 10000"/>
                <a:gd name="connsiteY284" fmla="*/ 4564 h 10000"/>
                <a:gd name="connsiteX285" fmla="*/ 7317 w 10000"/>
                <a:gd name="connsiteY285" fmla="*/ 4493 h 10000"/>
                <a:gd name="connsiteX286" fmla="*/ 7407 w 10000"/>
                <a:gd name="connsiteY286" fmla="*/ 4521 h 10000"/>
                <a:gd name="connsiteX287" fmla="*/ 7430 w 10000"/>
                <a:gd name="connsiteY287" fmla="*/ 4507 h 10000"/>
                <a:gd name="connsiteX288" fmla="*/ 7480 w 10000"/>
                <a:gd name="connsiteY288" fmla="*/ 4528 h 10000"/>
                <a:gd name="connsiteX289" fmla="*/ 7503 w 10000"/>
                <a:gd name="connsiteY289" fmla="*/ 4471 h 10000"/>
                <a:gd name="connsiteX290" fmla="*/ 7525 w 10000"/>
                <a:gd name="connsiteY290" fmla="*/ 4500 h 10000"/>
                <a:gd name="connsiteX291" fmla="*/ 7559 w 10000"/>
                <a:gd name="connsiteY291" fmla="*/ 4493 h 10000"/>
                <a:gd name="connsiteX292" fmla="*/ 7598 w 10000"/>
                <a:gd name="connsiteY292" fmla="*/ 4556 h 10000"/>
                <a:gd name="connsiteX293" fmla="*/ 7643 w 10000"/>
                <a:gd name="connsiteY293" fmla="*/ 4549 h 10000"/>
                <a:gd name="connsiteX294" fmla="*/ 7683 w 10000"/>
                <a:gd name="connsiteY294" fmla="*/ 4578 h 10000"/>
                <a:gd name="connsiteX295" fmla="*/ 7700 w 10000"/>
                <a:gd name="connsiteY295" fmla="*/ 4556 h 10000"/>
                <a:gd name="connsiteX296" fmla="*/ 7778 w 10000"/>
                <a:gd name="connsiteY296" fmla="*/ 4564 h 10000"/>
                <a:gd name="connsiteX297" fmla="*/ 7790 w 10000"/>
                <a:gd name="connsiteY297" fmla="*/ 4585 h 10000"/>
                <a:gd name="connsiteX298" fmla="*/ 7874 w 10000"/>
                <a:gd name="connsiteY298" fmla="*/ 4514 h 10000"/>
                <a:gd name="connsiteX299" fmla="*/ 7874 w 10000"/>
                <a:gd name="connsiteY299" fmla="*/ 4393 h 10000"/>
                <a:gd name="connsiteX300" fmla="*/ 7852 w 10000"/>
                <a:gd name="connsiteY300" fmla="*/ 4379 h 10000"/>
                <a:gd name="connsiteX301" fmla="*/ 7835 w 10000"/>
                <a:gd name="connsiteY301" fmla="*/ 4294 h 10000"/>
                <a:gd name="connsiteX302" fmla="*/ 7801 w 10000"/>
                <a:gd name="connsiteY302" fmla="*/ 4209 h 10000"/>
                <a:gd name="connsiteX303" fmla="*/ 7750 w 10000"/>
                <a:gd name="connsiteY303" fmla="*/ 4173 h 10000"/>
                <a:gd name="connsiteX304" fmla="*/ 7745 w 10000"/>
                <a:gd name="connsiteY304" fmla="*/ 4131 h 10000"/>
                <a:gd name="connsiteX305" fmla="*/ 7672 w 10000"/>
                <a:gd name="connsiteY305" fmla="*/ 4053 h 10000"/>
                <a:gd name="connsiteX306" fmla="*/ 7677 w 10000"/>
                <a:gd name="connsiteY306" fmla="*/ 4024 h 10000"/>
                <a:gd name="connsiteX307" fmla="*/ 7604 w 10000"/>
                <a:gd name="connsiteY307" fmla="*/ 3982 h 10000"/>
                <a:gd name="connsiteX308" fmla="*/ 7598 w 10000"/>
                <a:gd name="connsiteY308" fmla="*/ 3903 h 10000"/>
                <a:gd name="connsiteX309" fmla="*/ 7475 w 10000"/>
                <a:gd name="connsiteY309" fmla="*/ 3833 h 10000"/>
                <a:gd name="connsiteX310" fmla="*/ 7407 w 10000"/>
                <a:gd name="connsiteY310" fmla="*/ 3683 h 10000"/>
                <a:gd name="connsiteX311" fmla="*/ 7306 w 10000"/>
                <a:gd name="connsiteY311" fmla="*/ 3676 h 10000"/>
                <a:gd name="connsiteX312" fmla="*/ 7272 w 10000"/>
                <a:gd name="connsiteY312" fmla="*/ 3648 h 10000"/>
                <a:gd name="connsiteX313" fmla="*/ 7222 w 10000"/>
                <a:gd name="connsiteY313" fmla="*/ 3669 h 10000"/>
                <a:gd name="connsiteX314" fmla="*/ 7143 w 10000"/>
                <a:gd name="connsiteY314" fmla="*/ 3669 h 10000"/>
                <a:gd name="connsiteX315" fmla="*/ 7030 w 10000"/>
                <a:gd name="connsiteY315" fmla="*/ 3840 h 10000"/>
                <a:gd name="connsiteX316" fmla="*/ 6991 w 10000"/>
                <a:gd name="connsiteY316" fmla="*/ 3918 h 10000"/>
                <a:gd name="connsiteX317" fmla="*/ 6890 w 10000"/>
                <a:gd name="connsiteY317" fmla="*/ 3797 h 10000"/>
                <a:gd name="connsiteX318" fmla="*/ 6817 w 10000"/>
                <a:gd name="connsiteY318" fmla="*/ 3747 h 10000"/>
                <a:gd name="connsiteX319" fmla="*/ 6744 w 10000"/>
                <a:gd name="connsiteY319" fmla="*/ 3754 h 10000"/>
                <a:gd name="connsiteX320" fmla="*/ 6670 w 10000"/>
                <a:gd name="connsiteY320" fmla="*/ 3790 h 10000"/>
                <a:gd name="connsiteX321" fmla="*/ 6609 w 10000"/>
                <a:gd name="connsiteY321" fmla="*/ 3762 h 10000"/>
                <a:gd name="connsiteX322" fmla="*/ 6552 w 10000"/>
                <a:gd name="connsiteY322" fmla="*/ 3804 h 10000"/>
                <a:gd name="connsiteX323" fmla="*/ 6496 w 10000"/>
                <a:gd name="connsiteY323" fmla="*/ 3889 h 10000"/>
                <a:gd name="connsiteX324" fmla="*/ 6367 w 10000"/>
                <a:gd name="connsiteY324" fmla="*/ 3733 h 10000"/>
                <a:gd name="connsiteX325" fmla="*/ 6350 w 10000"/>
                <a:gd name="connsiteY325" fmla="*/ 3577 h 10000"/>
                <a:gd name="connsiteX326" fmla="*/ 6451 w 10000"/>
                <a:gd name="connsiteY326" fmla="*/ 3513 h 10000"/>
                <a:gd name="connsiteX327" fmla="*/ 6445 w 10000"/>
                <a:gd name="connsiteY327" fmla="*/ 3343 h 10000"/>
                <a:gd name="connsiteX328" fmla="*/ 6541 w 10000"/>
                <a:gd name="connsiteY328" fmla="*/ 3144 h 10000"/>
                <a:gd name="connsiteX329" fmla="*/ 6530 w 10000"/>
                <a:gd name="connsiteY329" fmla="*/ 3109 h 10000"/>
                <a:gd name="connsiteX330" fmla="*/ 6760 w 10000"/>
                <a:gd name="connsiteY330" fmla="*/ 2456 h 10000"/>
                <a:gd name="connsiteX331" fmla="*/ 6884 w 10000"/>
                <a:gd name="connsiteY331" fmla="*/ 2555 h 10000"/>
                <a:gd name="connsiteX332" fmla="*/ 6957 w 10000"/>
                <a:gd name="connsiteY332" fmla="*/ 2598 h 10000"/>
                <a:gd name="connsiteX333" fmla="*/ 7030 w 10000"/>
                <a:gd name="connsiteY333" fmla="*/ 2598 h 10000"/>
                <a:gd name="connsiteX334" fmla="*/ 7143 w 10000"/>
                <a:gd name="connsiteY334" fmla="*/ 2676 h 10000"/>
                <a:gd name="connsiteX335" fmla="*/ 7160 w 10000"/>
                <a:gd name="connsiteY335" fmla="*/ 2626 h 10000"/>
                <a:gd name="connsiteX336" fmla="*/ 7233 w 10000"/>
                <a:gd name="connsiteY336" fmla="*/ 2612 h 10000"/>
                <a:gd name="connsiteX337" fmla="*/ 7295 w 10000"/>
                <a:gd name="connsiteY337" fmla="*/ 2527 h 10000"/>
                <a:gd name="connsiteX338" fmla="*/ 7373 w 10000"/>
                <a:gd name="connsiteY338" fmla="*/ 2463 h 10000"/>
                <a:gd name="connsiteX339" fmla="*/ 7407 w 10000"/>
                <a:gd name="connsiteY339" fmla="*/ 2399 h 10000"/>
                <a:gd name="connsiteX340" fmla="*/ 7525 w 10000"/>
                <a:gd name="connsiteY340" fmla="*/ 2356 h 10000"/>
                <a:gd name="connsiteX341" fmla="*/ 7587 w 10000"/>
                <a:gd name="connsiteY341" fmla="*/ 2363 h 10000"/>
                <a:gd name="connsiteX342" fmla="*/ 7638 w 10000"/>
                <a:gd name="connsiteY342" fmla="*/ 2300 h 10000"/>
                <a:gd name="connsiteX343" fmla="*/ 7677 w 10000"/>
                <a:gd name="connsiteY343" fmla="*/ 2214 h 10000"/>
                <a:gd name="connsiteX344" fmla="*/ 7660 w 10000"/>
                <a:gd name="connsiteY344" fmla="*/ 2200 h 10000"/>
                <a:gd name="connsiteX345" fmla="*/ 7677 w 10000"/>
                <a:gd name="connsiteY345" fmla="*/ 2108 h 10000"/>
                <a:gd name="connsiteX346" fmla="*/ 7610 w 10000"/>
                <a:gd name="connsiteY346" fmla="*/ 2108 h 10000"/>
                <a:gd name="connsiteX347" fmla="*/ 7643 w 10000"/>
                <a:gd name="connsiteY347" fmla="*/ 2030 h 10000"/>
                <a:gd name="connsiteX348" fmla="*/ 7649 w 10000"/>
                <a:gd name="connsiteY348" fmla="*/ 1938 h 10000"/>
                <a:gd name="connsiteX349" fmla="*/ 7677 w 10000"/>
                <a:gd name="connsiteY349" fmla="*/ 1916 h 10000"/>
                <a:gd name="connsiteX350" fmla="*/ 7728 w 10000"/>
                <a:gd name="connsiteY350" fmla="*/ 1824 h 10000"/>
                <a:gd name="connsiteX351" fmla="*/ 7722 w 10000"/>
                <a:gd name="connsiteY351" fmla="*/ 1753 h 10000"/>
                <a:gd name="connsiteX352" fmla="*/ 7762 w 10000"/>
                <a:gd name="connsiteY352" fmla="*/ 1675 h 10000"/>
                <a:gd name="connsiteX353" fmla="*/ 7807 w 10000"/>
                <a:gd name="connsiteY353" fmla="*/ 1625 h 10000"/>
                <a:gd name="connsiteX354" fmla="*/ 7823 w 10000"/>
                <a:gd name="connsiteY354" fmla="*/ 1540 h 10000"/>
                <a:gd name="connsiteX355" fmla="*/ 7818 w 10000"/>
                <a:gd name="connsiteY355" fmla="*/ 1512 h 10000"/>
                <a:gd name="connsiteX356" fmla="*/ 7857 w 10000"/>
                <a:gd name="connsiteY356" fmla="*/ 1455 h 10000"/>
                <a:gd name="connsiteX357" fmla="*/ 7913 w 10000"/>
                <a:gd name="connsiteY357" fmla="*/ 1285 h 10000"/>
                <a:gd name="connsiteX358" fmla="*/ 7930 w 10000"/>
                <a:gd name="connsiteY358" fmla="*/ 1185 h 10000"/>
                <a:gd name="connsiteX359" fmla="*/ 7958 w 10000"/>
                <a:gd name="connsiteY359" fmla="*/ 1192 h 10000"/>
                <a:gd name="connsiteX360" fmla="*/ 8037 w 10000"/>
                <a:gd name="connsiteY360" fmla="*/ 1079 h 10000"/>
                <a:gd name="connsiteX361" fmla="*/ 8127 w 10000"/>
                <a:gd name="connsiteY361" fmla="*/ 1015 h 10000"/>
                <a:gd name="connsiteX362" fmla="*/ 8138 w 10000"/>
                <a:gd name="connsiteY362" fmla="*/ 937 h 10000"/>
                <a:gd name="connsiteX363" fmla="*/ 8172 w 10000"/>
                <a:gd name="connsiteY363" fmla="*/ 852 h 10000"/>
                <a:gd name="connsiteX364" fmla="*/ 8161 w 10000"/>
                <a:gd name="connsiteY364" fmla="*/ 788 h 10000"/>
                <a:gd name="connsiteX365" fmla="*/ 8116 w 10000"/>
                <a:gd name="connsiteY365" fmla="*/ 731 h 10000"/>
                <a:gd name="connsiteX366" fmla="*/ 8138 w 10000"/>
                <a:gd name="connsiteY366" fmla="*/ 660 h 10000"/>
                <a:gd name="connsiteX367" fmla="*/ 8138 w 10000"/>
                <a:gd name="connsiteY367" fmla="*/ 575 h 10000"/>
                <a:gd name="connsiteX368" fmla="*/ 8054 w 10000"/>
                <a:gd name="connsiteY368" fmla="*/ 504 h 10000"/>
                <a:gd name="connsiteX369" fmla="*/ 7970 w 10000"/>
                <a:gd name="connsiteY369" fmla="*/ 546 h 10000"/>
                <a:gd name="connsiteX370" fmla="*/ 7930 w 10000"/>
                <a:gd name="connsiteY370" fmla="*/ 546 h 10000"/>
                <a:gd name="connsiteX371" fmla="*/ 7913 w 10000"/>
                <a:gd name="connsiteY371" fmla="*/ 497 h 10000"/>
                <a:gd name="connsiteX372" fmla="*/ 7913 w 10000"/>
                <a:gd name="connsiteY372" fmla="*/ 405 h 10000"/>
                <a:gd name="connsiteX373" fmla="*/ 8020 w 10000"/>
                <a:gd name="connsiteY373" fmla="*/ 312 h 10000"/>
                <a:gd name="connsiteX374" fmla="*/ 8054 w 10000"/>
                <a:gd name="connsiteY374" fmla="*/ 234 h 10000"/>
                <a:gd name="connsiteX375" fmla="*/ 8121 w 10000"/>
                <a:gd name="connsiteY375" fmla="*/ 170 h 10000"/>
                <a:gd name="connsiteX376" fmla="*/ 8183 w 10000"/>
                <a:gd name="connsiteY376" fmla="*/ 50 h 10000"/>
                <a:gd name="connsiteX377" fmla="*/ 8228 w 10000"/>
                <a:gd name="connsiteY377" fmla="*/ 28 h 10000"/>
                <a:gd name="connsiteX378" fmla="*/ 8290 w 10000"/>
                <a:gd name="connsiteY378" fmla="*/ 43 h 10000"/>
                <a:gd name="connsiteX379" fmla="*/ 8420 w 10000"/>
                <a:gd name="connsiteY379" fmla="*/ 0 h 10000"/>
                <a:gd name="connsiteX380" fmla="*/ 8481 w 10000"/>
                <a:gd name="connsiteY380" fmla="*/ 71 h 10000"/>
                <a:gd name="connsiteX381" fmla="*/ 8476 w 10000"/>
                <a:gd name="connsiteY381" fmla="*/ 121 h 10000"/>
                <a:gd name="connsiteX382" fmla="*/ 8504 w 10000"/>
                <a:gd name="connsiteY382" fmla="*/ 142 h 10000"/>
                <a:gd name="connsiteX383" fmla="*/ 8526 w 10000"/>
                <a:gd name="connsiteY383" fmla="*/ 192 h 10000"/>
                <a:gd name="connsiteX384" fmla="*/ 8493 w 10000"/>
                <a:gd name="connsiteY384" fmla="*/ 248 h 10000"/>
                <a:gd name="connsiteX385" fmla="*/ 8448 w 10000"/>
                <a:gd name="connsiteY385" fmla="*/ 376 h 10000"/>
                <a:gd name="connsiteX386" fmla="*/ 8375 w 10000"/>
                <a:gd name="connsiteY386" fmla="*/ 476 h 10000"/>
                <a:gd name="connsiteX387" fmla="*/ 8307 w 10000"/>
                <a:gd name="connsiteY387" fmla="*/ 532 h 10000"/>
                <a:gd name="connsiteX388" fmla="*/ 8358 w 10000"/>
                <a:gd name="connsiteY388" fmla="*/ 554 h 10000"/>
                <a:gd name="connsiteX389" fmla="*/ 8425 w 10000"/>
                <a:gd name="connsiteY389" fmla="*/ 639 h 10000"/>
                <a:gd name="connsiteX390" fmla="*/ 8470 w 10000"/>
                <a:gd name="connsiteY390" fmla="*/ 646 h 10000"/>
                <a:gd name="connsiteX391" fmla="*/ 8493 w 10000"/>
                <a:gd name="connsiteY391" fmla="*/ 738 h 10000"/>
                <a:gd name="connsiteX392" fmla="*/ 8538 w 10000"/>
                <a:gd name="connsiteY392" fmla="*/ 759 h 10000"/>
                <a:gd name="connsiteX393" fmla="*/ 8571 w 10000"/>
                <a:gd name="connsiteY393" fmla="*/ 752 h 10000"/>
                <a:gd name="connsiteX394" fmla="*/ 8639 w 10000"/>
                <a:gd name="connsiteY394" fmla="*/ 610 h 10000"/>
                <a:gd name="connsiteX395" fmla="*/ 8701 w 10000"/>
                <a:gd name="connsiteY395" fmla="*/ 625 h 10000"/>
                <a:gd name="connsiteX396" fmla="*/ 8712 w 10000"/>
                <a:gd name="connsiteY396" fmla="*/ 667 h 10000"/>
                <a:gd name="connsiteX397" fmla="*/ 8757 w 10000"/>
                <a:gd name="connsiteY397" fmla="*/ 717 h 10000"/>
                <a:gd name="connsiteX398" fmla="*/ 8757 w 10000"/>
                <a:gd name="connsiteY398" fmla="*/ 752 h 10000"/>
                <a:gd name="connsiteX399" fmla="*/ 8796 w 10000"/>
                <a:gd name="connsiteY399" fmla="*/ 774 h 10000"/>
                <a:gd name="connsiteX400" fmla="*/ 8853 w 10000"/>
                <a:gd name="connsiteY400" fmla="*/ 774 h 10000"/>
                <a:gd name="connsiteX401" fmla="*/ 8858 w 10000"/>
                <a:gd name="connsiteY401" fmla="*/ 837 h 10000"/>
                <a:gd name="connsiteX402" fmla="*/ 8808 w 10000"/>
                <a:gd name="connsiteY402" fmla="*/ 866 h 10000"/>
                <a:gd name="connsiteX403" fmla="*/ 8853 w 10000"/>
                <a:gd name="connsiteY403" fmla="*/ 1143 h 10000"/>
                <a:gd name="connsiteX404" fmla="*/ 8898 w 10000"/>
                <a:gd name="connsiteY404" fmla="*/ 1270 h 10000"/>
                <a:gd name="connsiteX405" fmla="*/ 8886 w 10000"/>
                <a:gd name="connsiteY405" fmla="*/ 1327 h 10000"/>
                <a:gd name="connsiteX406" fmla="*/ 8926 w 10000"/>
                <a:gd name="connsiteY406" fmla="*/ 1391 h 10000"/>
                <a:gd name="connsiteX407" fmla="*/ 8931 w 10000"/>
                <a:gd name="connsiteY407" fmla="*/ 1434 h 10000"/>
                <a:gd name="connsiteX408" fmla="*/ 9038 w 10000"/>
                <a:gd name="connsiteY408" fmla="*/ 1483 h 10000"/>
                <a:gd name="connsiteX409" fmla="*/ 9168 w 10000"/>
                <a:gd name="connsiteY409" fmla="*/ 1441 h 10000"/>
                <a:gd name="connsiteX410" fmla="*/ 9184 w 10000"/>
                <a:gd name="connsiteY410" fmla="*/ 1384 h 10000"/>
                <a:gd name="connsiteX411" fmla="*/ 9229 w 10000"/>
                <a:gd name="connsiteY411" fmla="*/ 1405 h 10000"/>
                <a:gd name="connsiteX412" fmla="*/ 9258 w 10000"/>
                <a:gd name="connsiteY412" fmla="*/ 1455 h 10000"/>
                <a:gd name="connsiteX413" fmla="*/ 9325 w 10000"/>
                <a:gd name="connsiteY413" fmla="*/ 1419 h 10000"/>
                <a:gd name="connsiteX414" fmla="*/ 9364 w 10000"/>
                <a:gd name="connsiteY414" fmla="*/ 1419 h 10000"/>
                <a:gd name="connsiteX415" fmla="*/ 9421 w 10000"/>
                <a:gd name="connsiteY415" fmla="*/ 1476 h 10000"/>
                <a:gd name="connsiteX416" fmla="*/ 9454 w 10000"/>
                <a:gd name="connsiteY416" fmla="*/ 1398 h 10000"/>
                <a:gd name="connsiteX417" fmla="*/ 9522 w 10000"/>
                <a:gd name="connsiteY417" fmla="*/ 1434 h 10000"/>
                <a:gd name="connsiteX418" fmla="*/ 9556 w 10000"/>
                <a:gd name="connsiteY418" fmla="*/ 1391 h 10000"/>
                <a:gd name="connsiteX419" fmla="*/ 9584 w 10000"/>
                <a:gd name="connsiteY419" fmla="*/ 1398 h 10000"/>
                <a:gd name="connsiteX420" fmla="*/ 9612 w 10000"/>
                <a:gd name="connsiteY420" fmla="*/ 1356 h 10000"/>
                <a:gd name="connsiteX421" fmla="*/ 9606 w 10000"/>
                <a:gd name="connsiteY421" fmla="*/ 1313 h 10000"/>
                <a:gd name="connsiteX422" fmla="*/ 9646 w 10000"/>
                <a:gd name="connsiteY422" fmla="*/ 1292 h 10000"/>
                <a:gd name="connsiteX423" fmla="*/ 9674 w 10000"/>
                <a:gd name="connsiteY423" fmla="*/ 1221 h 10000"/>
                <a:gd name="connsiteX424" fmla="*/ 9753 w 10000"/>
                <a:gd name="connsiteY424" fmla="*/ 1228 h 10000"/>
                <a:gd name="connsiteX425" fmla="*/ 9871 w 10000"/>
                <a:gd name="connsiteY425" fmla="*/ 1434 h 10000"/>
                <a:gd name="connsiteX426" fmla="*/ 9893 w 10000"/>
                <a:gd name="connsiteY426" fmla="*/ 1505 h 10000"/>
                <a:gd name="connsiteX427" fmla="*/ 9972 w 10000"/>
                <a:gd name="connsiteY427" fmla="*/ 1597 h 10000"/>
                <a:gd name="connsiteX428" fmla="*/ 10000 w 10000"/>
                <a:gd name="connsiteY428" fmla="*/ 1682 h 10000"/>
                <a:gd name="connsiteX429" fmla="*/ 9938 w 10000"/>
                <a:gd name="connsiteY429" fmla="*/ 1796 h 10000"/>
                <a:gd name="connsiteX430" fmla="*/ 9893 w 10000"/>
                <a:gd name="connsiteY430" fmla="*/ 1838 h 10000"/>
                <a:gd name="connsiteX431" fmla="*/ 9916 w 10000"/>
                <a:gd name="connsiteY431" fmla="*/ 1959 h 10000"/>
                <a:gd name="connsiteX432" fmla="*/ 9848 w 10000"/>
                <a:gd name="connsiteY432" fmla="*/ 2051 h 10000"/>
                <a:gd name="connsiteX433" fmla="*/ 9809 w 10000"/>
                <a:gd name="connsiteY433" fmla="*/ 2072 h 10000"/>
                <a:gd name="connsiteX434" fmla="*/ 9809 w 10000"/>
                <a:gd name="connsiteY434" fmla="*/ 2136 h 10000"/>
                <a:gd name="connsiteX435" fmla="*/ 9758 w 10000"/>
                <a:gd name="connsiteY435" fmla="*/ 2257 h 10000"/>
                <a:gd name="connsiteX436" fmla="*/ 9724 w 10000"/>
                <a:gd name="connsiteY436" fmla="*/ 2264 h 10000"/>
                <a:gd name="connsiteX437" fmla="*/ 9730 w 10000"/>
                <a:gd name="connsiteY437" fmla="*/ 2349 h 10000"/>
                <a:gd name="connsiteX438" fmla="*/ 9702 w 10000"/>
                <a:gd name="connsiteY438" fmla="*/ 2413 h 10000"/>
                <a:gd name="connsiteX439" fmla="*/ 9708 w 10000"/>
                <a:gd name="connsiteY439" fmla="*/ 2697 h 10000"/>
                <a:gd name="connsiteX440" fmla="*/ 9724 w 10000"/>
                <a:gd name="connsiteY440" fmla="*/ 2718 h 10000"/>
                <a:gd name="connsiteX441" fmla="*/ 9719 w 10000"/>
                <a:gd name="connsiteY441" fmla="*/ 2811 h 10000"/>
                <a:gd name="connsiteX442" fmla="*/ 9708 w 10000"/>
                <a:gd name="connsiteY442" fmla="*/ 2896 h 10000"/>
                <a:gd name="connsiteX443" fmla="*/ 9668 w 10000"/>
                <a:gd name="connsiteY443" fmla="*/ 2938 h 10000"/>
                <a:gd name="connsiteX444" fmla="*/ 9595 w 10000"/>
                <a:gd name="connsiteY444" fmla="*/ 2903 h 10000"/>
                <a:gd name="connsiteX445" fmla="*/ 9561 w 10000"/>
                <a:gd name="connsiteY445" fmla="*/ 2952 h 10000"/>
                <a:gd name="connsiteX446" fmla="*/ 9567 w 10000"/>
                <a:gd name="connsiteY446" fmla="*/ 2995 h 10000"/>
                <a:gd name="connsiteX447" fmla="*/ 9544 w 10000"/>
                <a:gd name="connsiteY447" fmla="*/ 3080 h 10000"/>
                <a:gd name="connsiteX448" fmla="*/ 9505 w 10000"/>
                <a:gd name="connsiteY448" fmla="*/ 3137 h 10000"/>
                <a:gd name="connsiteX449" fmla="*/ 9494 w 10000"/>
                <a:gd name="connsiteY449" fmla="*/ 3236 h 10000"/>
                <a:gd name="connsiteX450" fmla="*/ 9466 w 10000"/>
                <a:gd name="connsiteY450" fmla="*/ 3322 h 10000"/>
                <a:gd name="connsiteX451" fmla="*/ 9471 w 10000"/>
                <a:gd name="connsiteY451" fmla="*/ 3378 h 10000"/>
                <a:gd name="connsiteX452" fmla="*/ 9460 w 10000"/>
                <a:gd name="connsiteY452" fmla="*/ 3435 h 10000"/>
                <a:gd name="connsiteX453" fmla="*/ 9483 w 10000"/>
                <a:gd name="connsiteY453" fmla="*/ 3485 h 10000"/>
                <a:gd name="connsiteX454" fmla="*/ 9449 w 10000"/>
                <a:gd name="connsiteY454" fmla="*/ 3563 h 10000"/>
                <a:gd name="connsiteX455" fmla="*/ 9393 w 10000"/>
                <a:gd name="connsiteY455" fmla="*/ 3442 h 10000"/>
                <a:gd name="connsiteX456" fmla="*/ 9393 w 10000"/>
                <a:gd name="connsiteY456" fmla="*/ 3350 h 10000"/>
                <a:gd name="connsiteX457" fmla="*/ 9376 w 10000"/>
                <a:gd name="connsiteY457" fmla="*/ 3336 h 10000"/>
                <a:gd name="connsiteX458" fmla="*/ 9308 w 10000"/>
                <a:gd name="connsiteY458" fmla="*/ 3400 h 10000"/>
                <a:gd name="connsiteX459" fmla="*/ 9201 w 10000"/>
                <a:gd name="connsiteY459" fmla="*/ 3549 h 10000"/>
                <a:gd name="connsiteX460" fmla="*/ 9139 w 10000"/>
                <a:gd name="connsiteY460" fmla="*/ 3655 h 10000"/>
                <a:gd name="connsiteX461" fmla="*/ 9044 w 10000"/>
                <a:gd name="connsiteY461" fmla="*/ 3712 h 10000"/>
                <a:gd name="connsiteX462" fmla="*/ 9010 w 10000"/>
                <a:gd name="connsiteY462" fmla="*/ 3797 h 10000"/>
                <a:gd name="connsiteX463" fmla="*/ 8982 w 10000"/>
                <a:gd name="connsiteY463" fmla="*/ 3825 h 10000"/>
                <a:gd name="connsiteX464" fmla="*/ 8875 w 10000"/>
                <a:gd name="connsiteY464" fmla="*/ 3903 h 10000"/>
                <a:gd name="connsiteX465" fmla="*/ 8785 w 10000"/>
                <a:gd name="connsiteY465" fmla="*/ 3996 h 10000"/>
                <a:gd name="connsiteX466" fmla="*/ 8763 w 10000"/>
                <a:gd name="connsiteY466" fmla="*/ 4067 h 10000"/>
                <a:gd name="connsiteX467" fmla="*/ 8729 w 10000"/>
                <a:gd name="connsiteY467" fmla="*/ 4102 h 10000"/>
                <a:gd name="connsiteX468" fmla="*/ 8774 w 10000"/>
                <a:gd name="connsiteY468" fmla="*/ 4194 h 10000"/>
                <a:gd name="connsiteX469" fmla="*/ 8819 w 10000"/>
                <a:gd name="connsiteY469" fmla="*/ 4265 h 10000"/>
                <a:gd name="connsiteX470" fmla="*/ 8881 w 10000"/>
                <a:gd name="connsiteY470" fmla="*/ 4294 h 10000"/>
                <a:gd name="connsiteX471" fmla="*/ 8858 w 10000"/>
                <a:gd name="connsiteY471" fmla="*/ 4344 h 10000"/>
                <a:gd name="connsiteX472" fmla="*/ 8903 w 10000"/>
                <a:gd name="connsiteY472" fmla="*/ 4358 h 10000"/>
                <a:gd name="connsiteX473" fmla="*/ 8903 w 10000"/>
                <a:gd name="connsiteY473" fmla="*/ 4443 h 10000"/>
                <a:gd name="connsiteX474" fmla="*/ 8937 w 10000"/>
                <a:gd name="connsiteY474" fmla="*/ 4507 h 10000"/>
                <a:gd name="connsiteX475" fmla="*/ 8993 w 10000"/>
                <a:gd name="connsiteY475" fmla="*/ 4493 h 10000"/>
                <a:gd name="connsiteX476" fmla="*/ 9016 w 10000"/>
                <a:gd name="connsiteY476" fmla="*/ 4422 h 10000"/>
                <a:gd name="connsiteX477" fmla="*/ 9061 w 10000"/>
                <a:gd name="connsiteY477" fmla="*/ 4414 h 10000"/>
                <a:gd name="connsiteX478" fmla="*/ 9066 w 10000"/>
                <a:gd name="connsiteY478" fmla="*/ 4358 h 10000"/>
                <a:gd name="connsiteX479" fmla="*/ 9123 w 10000"/>
                <a:gd name="connsiteY479" fmla="*/ 4358 h 10000"/>
                <a:gd name="connsiteX480" fmla="*/ 9100 w 10000"/>
                <a:gd name="connsiteY480" fmla="*/ 4429 h 10000"/>
                <a:gd name="connsiteX481" fmla="*/ 9156 w 10000"/>
                <a:gd name="connsiteY481" fmla="*/ 4464 h 10000"/>
                <a:gd name="connsiteX482" fmla="*/ 9145 w 10000"/>
                <a:gd name="connsiteY482" fmla="*/ 4528 h 10000"/>
                <a:gd name="connsiteX483" fmla="*/ 9061 w 10000"/>
                <a:gd name="connsiteY483" fmla="*/ 4535 h 10000"/>
                <a:gd name="connsiteX484" fmla="*/ 8999 w 10000"/>
                <a:gd name="connsiteY484" fmla="*/ 4578 h 10000"/>
                <a:gd name="connsiteX485" fmla="*/ 8943 w 10000"/>
                <a:gd name="connsiteY485" fmla="*/ 4599 h 10000"/>
                <a:gd name="connsiteX486" fmla="*/ 8943 w 10000"/>
                <a:gd name="connsiteY486" fmla="*/ 4698 h 10000"/>
                <a:gd name="connsiteX487" fmla="*/ 8999 w 10000"/>
                <a:gd name="connsiteY487" fmla="*/ 4805 h 10000"/>
                <a:gd name="connsiteX488" fmla="*/ 8954 w 10000"/>
                <a:gd name="connsiteY488" fmla="*/ 4904 h 10000"/>
                <a:gd name="connsiteX489" fmla="*/ 8864 w 10000"/>
                <a:gd name="connsiteY489" fmla="*/ 4918 h 10000"/>
                <a:gd name="connsiteX490" fmla="*/ 8875 w 10000"/>
                <a:gd name="connsiteY490" fmla="*/ 5032 h 10000"/>
                <a:gd name="connsiteX491" fmla="*/ 8870 w 10000"/>
                <a:gd name="connsiteY491" fmla="*/ 5103 h 10000"/>
                <a:gd name="connsiteX492" fmla="*/ 8841 w 10000"/>
                <a:gd name="connsiteY492" fmla="*/ 5138 h 10000"/>
                <a:gd name="connsiteX493" fmla="*/ 8785 w 10000"/>
                <a:gd name="connsiteY493" fmla="*/ 5110 h 10000"/>
                <a:gd name="connsiteX494" fmla="*/ 8735 w 10000"/>
                <a:gd name="connsiteY494" fmla="*/ 5018 h 10000"/>
                <a:gd name="connsiteX495" fmla="*/ 8678 w 10000"/>
                <a:gd name="connsiteY495" fmla="*/ 5089 h 10000"/>
                <a:gd name="connsiteX496" fmla="*/ 8622 w 10000"/>
                <a:gd name="connsiteY496" fmla="*/ 5039 h 10000"/>
                <a:gd name="connsiteX497" fmla="*/ 8616 w 10000"/>
                <a:gd name="connsiteY497" fmla="*/ 5011 h 10000"/>
                <a:gd name="connsiteX498" fmla="*/ 8538 w 10000"/>
                <a:gd name="connsiteY498" fmla="*/ 4947 h 10000"/>
                <a:gd name="connsiteX499" fmla="*/ 8515 w 10000"/>
                <a:gd name="connsiteY499" fmla="*/ 4961 h 10000"/>
                <a:gd name="connsiteX500" fmla="*/ 8526 w 10000"/>
                <a:gd name="connsiteY500" fmla="*/ 5039 h 10000"/>
                <a:gd name="connsiteX501" fmla="*/ 8481 w 10000"/>
                <a:gd name="connsiteY501" fmla="*/ 5138 h 10000"/>
                <a:gd name="connsiteX502" fmla="*/ 8515 w 10000"/>
                <a:gd name="connsiteY502" fmla="*/ 5160 h 10000"/>
                <a:gd name="connsiteX503" fmla="*/ 8577 w 10000"/>
                <a:gd name="connsiteY503" fmla="*/ 5145 h 10000"/>
                <a:gd name="connsiteX504" fmla="*/ 8588 w 10000"/>
                <a:gd name="connsiteY504" fmla="*/ 5181 h 10000"/>
                <a:gd name="connsiteX505" fmla="*/ 8577 w 10000"/>
                <a:gd name="connsiteY505" fmla="*/ 5224 h 10000"/>
                <a:gd name="connsiteX506" fmla="*/ 8600 w 10000"/>
                <a:gd name="connsiteY506" fmla="*/ 5280 h 10000"/>
                <a:gd name="connsiteX507" fmla="*/ 8650 w 10000"/>
                <a:gd name="connsiteY507" fmla="*/ 5316 h 10000"/>
                <a:gd name="connsiteX508" fmla="*/ 8639 w 10000"/>
                <a:gd name="connsiteY508" fmla="*/ 5401 h 10000"/>
                <a:gd name="connsiteX509" fmla="*/ 8673 w 10000"/>
                <a:gd name="connsiteY509" fmla="*/ 5444 h 10000"/>
                <a:gd name="connsiteX510" fmla="*/ 8633 w 10000"/>
                <a:gd name="connsiteY510" fmla="*/ 5486 h 10000"/>
                <a:gd name="connsiteX511" fmla="*/ 8622 w 10000"/>
                <a:gd name="connsiteY511" fmla="*/ 5642 h 10000"/>
                <a:gd name="connsiteX512" fmla="*/ 8600 w 10000"/>
                <a:gd name="connsiteY512" fmla="*/ 5649 h 10000"/>
                <a:gd name="connsiteX513" fmla="*/ 8628 w 10000"/>
                <a:gd name="connsiteY513" fmla="*/ 5720 h 10000"/>
                <a:gd name="connsiteX514" fmla="*/ 8633 w 10000"/>
                <a:gd name="connsiteY514" fmla="*/ 5841 h 10000"/>
                <a:gd name="connsiteX515" fmla="*/ 8661 w 10000"/>
                <a:gd name="connsiteY515" fmla="*/ 5869 h 10000"/>
                <a:gd name="connsiteX516" fmla="*/ 8667 w 10000"/>
                <a:gd name="connsiteY516" fmla="*/ 5905 h 10000"/>
                <a:gd name="connsiteX517" fmla="*/ 8690 w 10000"/>
                <a:gd name="connsiteY517" fmla="*/ 5912 h 10000"/>
                <a:gd name="connsiteX518" fmla="*/ 8695 w 10000"/>
                <a:gd name="connsiteY518" fmla="*/ 5983 h 10000"/>
                <a:gd name="connsiteX519" fmla="*/ 8684 w 10000"/>
                <a:gd name="connsiteY519" fmla="*/ 6033 h 10000"/>
                <a:gd name="connsiteX520" fmla="*/ 8740 w 10000"/>
                <a:gd name="connsiteY520" fmla="*/ 6061 h 10000"/>
                <a:gd name="connsiteX521" fmla="*/ 8825 w 10000"/>
                <a:gd name="connsiteY521" fmla="*/ 6004 h 10000"/>
                <a:gd name="connsiteX522" fmla="*/ 8948 w 10000"/>
                <a:gd name="connsiteY522" fmla="*/ 5891 h 10000"/>
                <a:gd name="connsiteX523" fmla="*/ 8982 w 10000"/>
                <a:gd name="connsiteY523" fmla="*/ 5891 h 10000"/>
                <a:gd name="connsiteX524" fmla="*/ 8982 w 10000"/>
                <a:gd name="connsiteY524" fmla="*/ 5976 h 10000"/>
                <a:gd name="connsiteX525" fmla="*/ 9004 w 10000"/>
                <a:gd name="connsiteY525" fmla="*/ 5990 h 10000"/>
                <a:gd name="connsiteX526" fmla="*/ 9044 w 10000"/>
                <a:gd name="connsiteY526" fmla="*/ 6089 h 10000"/>
                <a:gd name="connsiteX527" fmla="*/ 9072 w 10000"/>
                <a:gd name="connsiteY527" fmla="*/ 6097 h 10000"/>
                <a:gd name="connsiteX528" fmla="*/ 9055 w 10000"/>
                <a:gd name="connsiteY528" fmla="*/ 6153 h 10000"/>
                <a:gd name="connsiteX529" fmla="*/ 9100 w 10000"/>
                <a:gd name="connsiteY529" fmla="*/ 6281 h 10000"/>
                <a:gd name="connsiteX530" fmla="*/ 9100 w 10000"/>
                <a:gd name="connsiteY530" fmla="*/ 6345 h 10000"/>
                <a:gd name="connsiteX531" fmla="*/ 9123 w 10000"/>
                <a:gd name="connsiteY531" fmla="*/ 6416 h 10000"/>
                <a:gd name="connsiteX532" fmla="*/ 9089 w 10000"/>
                <a:gd name="connsiteY532" fmla="*/ 6473 h 10000"/>
                <a:gd name="connsiteX533" fmla="*/ 9049 w 10000"/>
                <a:gd name="connsiteY533" fmla="*/ 6466 h 10000"/>
                <a:gd name="connsiteX534" fmla="*/ 9049 w 10000"/>
                <a:gd name="connsiteY534" fmla="*/ 6501 h 10000"/>
                <a:gd name="connsiteX535" fmla="*/ 9089 w 10000"/>
                <a:gd name="connsiteY535" fmla="*/ 6544 h 10000"/>
                <a:gd name="connsiteX536" fmla="*/ 9106 w 10000"/>
                <a:gd name="connsiteY536" fmla="*/ 6515 h 10000"/>
                <a:gd name="connsiteX537" fmla="*/ 9139 w 10000"/>
                <a:gd name="connsiteY537" fmla="*/ 6579 h 10000"/>
                <a:gd name="connsiteX538" fmla="*/ 9179 w 10000"/>
                <a:gd name="connsiteY538" fmla="*/ 6579 h 10000"/>
                <a:gd name="connsiteX539" fmla="*/ 9156 w 10000"/>
                <a:gd name="connsiteY539" fmla="*/ 6757 h 10000"/>
                <a:gd name="connsiteX540" fmla="*/ 9139 w 10000"/>
                <a:gd name="connsiteY540" fmla="*/ 6792 h 10000"/>
                <a:gd name="connsiteX541" fmla="*/ 9089 w 10000"/>
                <a:gd name="connsiteY541" fmla="*/ 6778 h 10000"/>
                <a:gd name="connsiteX542" fmla="*/ 9027 w 10000"/>
                <a:gd name="connsiteY542" fmla="*/ 6799 h 10000"/>
                <a:gd name="connsiteX543" fmla="*/ 9004 w 10000"/>
                <a:gd name="connsiteY543" fmla="*/ 6842 h 10000"/>
                <a:gd name="connsiteX544" fmla="*/ 8999 w 10000"/>
                <a:gd name="connsiteY544" fmla="*/ 6884 h 10000"/>
                <a:gd name="connsiteX545" fmla="*/ 8960 w 10000"/>
                <a:gd name="connsiteY545" fmla="*/ 6934 h 10000"/>
                <a:gd name="connsiteX546" fmla="*/ 8898 w 10000"/>
                <a:gd name="connsiteY546" fmla="*/ 6941 h 10000"/>
                <a:gd name="connsiteX547" fmla="*/ 8886 w 10000"/>
                <a:gd name="connsiteY547" fmla="*/ 6962 h 10000"/>
                <a:gd name="connsiteX548" fmla="*/ 8847 w 10000"/>
                <a:gd name="connsiteY548" fmla="*/ 6927 h 10000"/>
                <a:gd name="connsiteX549" fmla="*/ 8808 w 10000"/>
                <a:gd name="connsiteY549" fmla="*/ 6934 h 10000"/>
                <a:gd name="connsiteX550" fmla="*/ 8785 w 10000"/>
                <a:gd name="connsiteY550" fmla="*/ 6906 h 10000"/>
                <a:gd name="connsiteX551" fmla="*/ 8735 w 10000"/>
                <a:gd name="connsiteY551" fmla="*/ 6891 h 10000"/>
                <a:gd name="connsiteX552" fmla="*/ 8746 w 10000"/>
                <a:gd name="connsiteY552" fmla="*/ 6941 h 10000"/>
                <a:gd name="connsiteX553" fmla="*/ 8723 w 10000"/>
                <a:gd name="connsiteY553" fmla="*/ 6991 h 10000"/>
                <a:gd name="connsiteX554" fmla="*/ 8639 w 10000"/>
                <a:gd name="connsiteY554" fmla="*/ 6984 h 10000"/>
                <a:gd name="connsiteX555" fmla="*/ 8611 w 10000"/>
                <a:gd name="connsiteY555" fmla="*/ 6962 h 10000"/>
                <a:gd name="connsiteX556" fmla="*/ 8566 w 10000"/>
                <a:gd name="connsiteY556" fmla="*/ 6984 h 10000"/>
                <a:gd name="connsiteX557" fmla="*/ 8560 w 10000"/>
                <a:gd name="connsiteY557" fmla="*/ 7055 h 10000"/>
                <a:gd name="connsiteX558" fmla="*/ 8476 w 10000"/>
                <a:gd name="connsiteY558" fmla="*/ 7133 h 10000"/>
                <a:gd name="connsiteX559" fmla="*/ 8448 w 10000"/>
                <a:gd name="connsiteY559" fmla="*/ 7090 h 10000"/>
                <a:gd name="connsiteX560" fmla="*/ 8386 w 10000"/>
                <a:gd name="connsiteY560" fmla="*/ 7111 h 10000"/>
                <a:gd name="connsiteX561" fmla="*/ 8346 w 10000"/>
                <a:gd name="connsiteY561" fmla="*/ 7133 h 10000"/>
                <a:gd name="connsiteX562" fmla="*/ 8341 w 10000"/>
                <a:gd name="connsiteY562" fmla="*/ 7168 h 10000"/>
                <a:gd name="connsiteX563" fmla="*/ 8256 w 10000"/>
                <a:gd name="connsiteY563" fmla="*/ 7246 h 10000"/>
                <a:gd name="connsiteX564" fmla="*/ 8206 w 10000"/>
                <a:gd name="connsiteY564" fmla="*/ 7232 h 10000"/>
                <a:gd name="connsiteX565" fmla="*/ 8155 w 10000"/>
                <a:gd name="connsiteY565" fmla="*/ 7260 h 10000"/>
                <a:gd name="connsiteX566" fmla="*/ 8116 w 10000"/>
                <a:gd name="connsiteY566" fmla="*/ 7303 h 10000"/>
                <a:gd name="connsiteX567" fmla="*/ 8060 w 10000"/>
                <a:gd name="connsiteY567" fmla="*/ 7331 h 10000"/>
                <a:gd name="connsiteX568" fmla="*/ 8065 w 10000"/>
                <a:gd name="connsiteY568" fmla="*/ 7374 h 10000"/>
                <a:gd name="connsiteX569" fmla="*/ 8015 w 10000"/>
                <a:gd name="connsiteY569" fmla="*/ 7402 h 10000"/>
                <a:gd name="connsiteX570" fmla="*/ 7942 w 10000"/>
                <a:gd name="connsiteY570" fmla="*/ 7523 h 10000"/>
                <a:gd name="connsiteX571" fmla="*/ 7930 w 10000"/>
                <a:gd name="connsiteY571" fmla="*/ 7573 h 10000"/>
                <a:gd name="connsiteX572" fmla="*/ 7908 w 10000"/>
                <a:gd name="connsiteY572" fmla="*/ 7559 h 10000"/>
                <a:gd name="connsiteX573" fmla="*/ 7919 w 10000"/>
                <a:gd name="connsiteY573" fmla="*/ 7523 h 10000"/>
                <a:gd name="connsiteX574" fmla="*/ 7846 w 10000"/>
                <a:gd name="connsiteY574" fmla="*/ 7339 h 10000"/>
                <a:gd name="connsiteX575" fmla="*/ 7846 w 10000"/>
                <a:gd name="connsiteY575" fmla="*/ 7268 h 10000"/>
                <a:gd name="connsiteX576" fmla="*/ 7812 w 10000"/>
                <a:gd name="connsiteY576" fmla="*/ 7268 h 10000"/>
                <a:gd name="connsiteX577" fmla="*/ 7711 w 10000"/>
                <a:gd name="connsiteY577" fmla="*/ 7197 h 10000"/>
                <a:gd name="connsiteX578" fmla="*/ 7649 w 10000"/>
                <a:gd name="connsiteY578" fmla="*/ 7232 h 10000"/>
                <a:gd name="connsiteX579" fmla="*/ 7632 w 10000"/>
                <a:gd name="connsiteY579" fmla="*/ 7275 h 10000"/>
                <a:gd name="connsiteX580" fmla="*/ 7677 w 10000"/>
                <a:gd name="connsiteY580" fmla="*/ 7324 h 10000"/>
                <a:gd name="connsiteX581" fmla="*/ 7688 w 10000"/>
                <a:gd name="connsiteY581" fmla="*/ 7367 h 10000"/>
                <a:gd name="connsiteX582" fmla="*/ 7660 w 10000"/>
                <a:gd name="connsiteY582" fmla="*/ 7410 h 10000"/>
                <a:gd name="connsiteX583" fmla="*/ 7666 w 10000"/>
                <a:gd name="connsiteY583" fmla="*/ 7445 h 10000"/>
                <a:gd name="connsiteX584" fmla="*/ 7655 w 10000"/>
                <a:gd name="connsiteY584" fmla="*/ 7516 h 10000"/>
                <a:gd name="connsiteX585" fmla="*/ 7660 w 10000"/>
                <a:gd name="connsiteY585" fmla="*/ 7587 h 10000"/>
                <a:gd name="connsiteX586" fmla="*/ 7694 w 10000"/>
                <a:gd name="connsiteY586" fmla="*/ 7700 h 10000"/>
                <a:gd name="connsiteX587" fmla="*/ 7660 w 10000"/>
                <a:gd name="connsiteY587" fmla="*/ 7743 h 10000"/>
                <a:gd name="connsiteX588" fmla="*/ 7666 w 10000"/>
                <a:gd name="connsiteY588" fmla="*/ 7779 h 10000"/>
                <a:gd name="connsiteX589" fmla="*/ 7638 w 10000"/>
                <a:gd name="connsiteY589" fmla="*/ 7793 h 10000"/>
                <a:gd name="connsiteX590" fmla="*/ 7621 w 10000"/>
                <a:gd name="connsiteY590" fmla="*/ 7814 h 10000"/>
                <a:gd name="connsiteX591" fmla="*/ 7514 w 10000"/>
                <a:gd name="connsiteY591" fmla="*/ 7800 h 10000"/>
                <a:gd name="connsiteX592" fmla="*/ 7497 w 10000"/>
                <a:gd name="connsiteY592" fmla="*/ 7757 h 10000"/>
                <a:gd name="connsiteX593" fmla="*/ 7463 w 10000"/>
                <a:gd name="connsiteY593" fmla="*/ 7786 h 10000"/>
                <a:gd name="connsiteX594" fmla="*/ 7390 w 10000"/>
                <a:gd name="connsiteY594" fmla="*/ 7771 h 10000"/>
                <a:gd name="connsiteX595" fmla="*/ 7340 w 10000"/>
                <a:gd name="connsiteY595" fmla="*/ 7793 h 10000"/>
                <a:gd name="connsiteX596" fmla="*/ 7312 w 10000"/>
                <a:gd name="connsiteY596" fmla="*/ 7644 h 10000"/>
                <a:gd name="connsiteX597" fmla="*/ 7283 w 10000"/>
                <a:gd name="connsiteY597" fmla="*/ 7637 h 10000"/>
                <a:gd name="connsiteX598" fmla="*/ 7250 w 10000"/>
                <a:gd name="connsiteY598" fmla="*/ 7544 h 10000"/>
                <a:gd name="connsiteX599" fmla="*/ 7267 w 10000"/>
                <a:gd name="connsiteY599" fmla="*/ 7502 h 10000"/>
                <a:gd name="connsiteX600" fmla="*/ 7306 w 10000"/>
                <a:gd name="connsiteY600" fmla="*/ 7523 h 10000"/>
                <a:gd name="connsiteX601" fmla="*/ 7323 w 10000"/>
                <a:gd name="connsiteY601" fmla="*/ 7473 h 10000"/>
                <a:gd name="connsiteX602" fmla="*/ 7295 w 10000"/>
                <a:gd name="connsiteY602" fmla="*/ 7438 h 10000"/>
                <a:gd name="connsiteX603" fmla="*/ 7312 w 10000"/>
                <a:gd name="connsiteY603" fmla="*/ 7402 h 10000"/>
                <a:gd name="connsiteX604" fmla="*/ 7238 w 10000"/>
                <a:gd name="connsiteY604" fmla="*/ 7331 h 10000"/>
                <a:gd name="connsiteX605" fmla="*/ 7244 w 10000"/>
                <a:gd name="connsiteY605" fmla="*/ 7296 h 10000"/>
                <a:gd name="connsiteX606" fmla="*/ 7199 w 10000"/>
                <a:gd name="connsiteY606" fmla="*/ 7260 h 10000"/>
                <a:gd name="connsiteX607" fmla="*/ 7227 w 10000"/>
                <a:gd name="connsiteY607" fmla="*/ 7218 h 10000"/>
                <a:gd name="connsiteX608" fmla="*/ 7216 w 10000"/>
                <a:gd name="connsiteY608" fmla="*/ 7168 h 10000"/>
                <a:gd name="connsiteX609" fmla="*/ 7165 w 10000"/>
                <a:gd name="connsiteY609" fmla="*/ 7090 h 10000"/>
                <a:gd name="connsiteX610" fmla="*/ 7132 w 10000"/>
                <a:gd name="connsiteY610" fmla="*/ 7026 h 10000"/>
                <a:gd name="connsiteX611" fmla="*/ 7064 w 10000"/>
                <a:gd name="connsiteY611" fmla="*/ 7055 h 10000"/>
                <a:gd name="connsiteX612" fmla="*/ 7025 w 10000"/>
                <a:gd name="connsiteY612" fmla="*/ 7048 h 10000"/>
                <a:gd name="connsiteX613" fmla="*/ 7002 w 10000"/>
                <a:gd name="connsiteY613" fmla="*/ 7111 h 10000"/>
                <a:gd name="connsiteX614" fmla="*/ 6924 w 10000"/>
                <a:gd name="connsiteY614" fmla="*/ 7119 h 10000"/>
                <a:gd name="connsiteX615" fmla="*/ 6895 w 10000"/>
                <a:gd name="connsiteY615" fmla="*/ 7111 h 10000"/>
                <a:gd name="connsiteX616" fmla="*/ 6828 w 10000"/>
                <a:gd name="connsiteY616" fmla="*/ 7161 h 10000"/>
                <a:gd name="connsiteX617" fmla="*/ 6834 w 10000"/>
                <a:gd name="connsiteY617" fmla="*/ 7260 h 10000"/>
                <a:gd name="connsiteX618" fmla="*/ 6817 w 10000"/>
                <a:gd name="connsiteY618" fmla="*/ 7324 h 10000"/>
                <a:gd name="connsiteX619" fmla="*/ 6817 w 10000"/>
                <a:gd name="connsiteY619" fmla="*/ 7381 h 10000"/>
                <a:gd name="connsiteX620" fmla="*/ 6760 w 10000"/>
                <a:gd name="connsiteY620" fmla="*/ 7424 h 10000"/>
                <a:gd name="connsiteX621" fmla="*/ 6699 w 10000"/>
                <a:gd name="connsiteY621" fmla="*/ 7431 h 10000"/>
                <a:gd name="connsiteX622" fmla="*/ 6682 w 10000"/>
                <a:gd name="connsiteY622" fmla="*/ 7410 h 10000"/>
                <a:gd name="connsiteX623" fmla="*/ 6625 w 10000"/>
                <a:gd name="connsiteY623" fmla="*/ 7388 h 10000"/>
                <a:gd name="connsiteX624" fmla="*/ 6592 w 10000"/>
                <a:gd name="connsiteY624" fmla="*/ 7431 h 10000"/>
                <a:gd name="connsiteX625" fmla="*/ 6586 w 10000"/>
                <a:gd name="connsiteY625" fmla="*/ 7473 h 10000"/>
                <a:gd name="connsiteX626" fmla="*/ 6552 w 10000"/>
                <a:gd name="connsiteY626" fmla="*/ 7480 h 10000"/>
                <a:gd name="connsiteX627" fmla="*/ 6547 w 10000"/>
                <a:gd name="connsiteY627" fmla="*/ 7523 h 10000"/>
                <a:gd name="connsiteX628" fmla="*/ 6519 w 10000"/>
                <a:gd name="connsiteY628" fmla="*/ 7523 h 10000"/>
                <a:gd name="connsiteX629" fmla="*/ 6485 w 10000"/>
                <a:gd name="connsiteY629" fmla="*/ 7424 h 10000"/>
                <a:gd name="connsiteX630" fmla="*/ 6406 w 10000"/>
                <a:gd name="connsiteY630" fmla="*/ 7473 h 10000"/>
                <a:gd name="connsiteX631" fmla="*/ 6316 w 10000"/>
                <a:gd name="connsiteY631" fmla="*/ 7551 h 10000"/>
                <a:gd name="connsiteX632" fmla="*/ 6282 w 10000"/>
                <a:gd name="connsiteY632" fmla="*/ 7566 h 10000"/>
                <a:gd name="connsiteX633" fmla="*/ 6294 w 10000"/>
                <a:gd name="connsiteY633" fmla="*/ 7615 h 10000"/>
                <a:gd name="connsiteX634" fmla="*/ 6243 w 10000"/>
                <a:gd name="connsiteY634" fmla="*/ 7637 h 10000"/>
                <a:gd name="connsiteX635" fmla="*/ 6209 w 10000"/>
                <a:gd name="connsiteY635" fmla="*/ 7608 h 10000"/>
                <a:gd name="connsiteX636" fmla="*/ 6136 w 10000"/>
                <a:gd name="connsiteY636" fmla="*/ 7622 h 10000"/>
                <a:gd name="connsiteX637" fmla="*/ 6136 w 10000"/>
                <a:gd name="connsiteY637" fmla="*/ 7530 h 10000"/>
                <a:gd name="connsiteX638" fmla="*/ 6147 w 10000"/>
                <a:gd name="connsiteY638" fmla="*/ 7495 h 10000"/>
                <a:gd name="connsiteX639" fmla="*/ 6136 w 10000"/>
                <a:gd name="connsiteY639" fmla="*/ 7395 h 10000"/>
                <a:gd name="connsiteX640" fmla="*/ 6091 w 10000"/>
                <a:gd name="connsiteY640" fmla="*/ 7324 h 10000"/>
                <a:gd name="connsiteX641" fmla="*/ 6018 w 10000"/>
                <a:gd name="connsiteY641" fmla="*/ 7317 h 10000"/>
                <a:gd name="connsiteX642" fmla="*/ 5990 w 10000"/>
                <a:gd name="connsiteY642" fmla="*/ 7360 h 10000"/>
                <a:gd name="connsiteX643" fmla="*/ 5996 w 10000"/>
                <a:gd name="connsiteY643" fmla="*/ 7410 h 10000"/>
                <a:gd name="connsiteX644" fmla="*/ 6208 w 10000"/>
                <a:gd name="connsiteY644" fmla="*/ 7826 h 10000"/>
                <a:gd name="connsiteX645" fmla="*/ 5894 w 10000"/>
                <a:gd name="connsiteY645" fmla="*/ 7509 h 10000"/>
                <a:gd name="connsiteX646" fmla="*/ 5911 w 10000"/>
                <a:gd name="connsiteY646" fmla="*/ 7679 h 10000"/>
                <a:gd name="connsiteX647" fmla="*/ 5832 w 10000"/>
                <a:gd name="connsiteY647" fmla="*/ 7672 h 10000"/>
                <a:gd name="connsiteX648" fmla="*/ 5776 w 10000"/>
                <a:gd name="connsiteY648"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78 w 10000"/>
                <a:gd name="connsiteY243" fmla="*/ 6089 h 10000"/>
                <a:gd name="connsiteX244" fmla="*/ 4961 w 10000"/>
                <a:gd name="connsiteY244" fmla="*/ 6018 h 10000"/>
                <a:gd name="connsiteX245" fmla="*/ 4927 w 10000"/>
                <a:gd name="connsiteY245" fmla="*/ 5983 h 10000"/>
                <a:gd name="connsiteX246" fmla="*/ 4949 w 10000"/>
                <a:gd name="connsiteY246" fmla="*/ 5898 h 10000"/>
                <a:gd name="connsiteX247" fmla="*/ 4983 w 10000"/>
                <a:gd name="connsiteY247" fmla="*/ 5848 h 10000"/>
                <a:gd name="connsiteX248" fmla="*/ 5051 w 10000"/>
                <a:gd name="connsiteY248" fmla="*/ 5607 h 10000"/>
                <a:gd name="connsiteX249" fmla="*/ 6504 w 10000"/>
                <a:gd name="connsiteY249" fmla="*/ 7627 h 10000"/>
                <a:gd name="connsiteX250" fmla="*/ 5523 w 10000"/>
                <a:gd name="connsiteY250" fmla="*/ 5713 h 10000"/>
                <a:gd name="connsiteX251" fmla="*/ 5652 w 10000"/>
                <a:gd name="connsiteY251" fmla="*/ 5720 h 10000"/>
                <a:gd name="connsiteX252" fmla="*/ 5697 w 10000"/>
                <a:gd name="connsiteY252" fmla="*/ 5742 h 10000"/>
                <a:gd name="connsiteX253" fmla="*/ 5793 w 10000"/>
                <a:gd name="connsiteY253" fmla="*/ 5635 h 10000"/>
                <a:gd name="connsiteX254" fmla="*/ 5844 w 10000"/>
                <a:gd name="connsiteY254" fmla="*/ 5628 h 10000"/>
                <a:gd name="connsiteX255" fmla="*/ 5889 w 10000"/>
                <a:gd name="connsiteY255" fmla="*/ 5564 h 10000"/>
                <a:gd name="connsiteX256" fmla="*/ 5945 w 10000"/>
                <a:gd name="connsiteY256" fmla="*/ 5515 h 10000"/>
                <a:gd name="connsiteX257" fmla="*/ 6001 w 10000"/>
                <a:gd name="connsiteY257" fmla="*/ 5408 h 10000"/>
                <a:gd name="connsiteX258" fmla="*/ 6012 w 10000"/>
                <a:gd name="connsiteY258" fmla="*/ 5344 h 10000"/>
                <a:gd name="connsiteX259" fmla="*/ 6080 w 10000"/>
                <a:gd name="connsiteY259" fmla="*/ 5316 h 10000"/>
                <a:gd name="connsiteX260" fmla="*/ 6159 w 10000"/>
                <a:gd name="connsiteY260" fmla="*/ 5351 h 10000"/>
                <a:gd name="connsiteX261" fmla="*/ 6226 w 10000"/>
                <a:gd name="connsiteY261" fmla="*/ 5337 h 10000"/>
                <a:gd name="connsiteX262" fmla="*/ 6294 w 10000"/>
                <a:gd name="connsiteY262" fmla="*/ 5344 h 10000"/>
                <a:gd name="connsiteX263" fmla="*/ 6412 w 10000"/>
                <a:gd name="connsiteY263" fmla="*/ 5302 h 10000"/>
                <a:gd name="connsiteX264" fmla="*/ 6490 w 10000"/>
                <a:gd name="connsiteY264" fmla="*/ 5195 h 10000"/>
                <a:gd name="connsiteX265" fmla="*/ 6524 w 10000"/>
                <a:gd name="connsiteY265" fmla="*/ 5160 h 10000"/>
                <a:gd name="connsiteX266" fmla="*/ 6575 w 10000"/>
                <a:gd name="connsiteY266" fmla="*/ 5160 h 10000"/>
                <a:gd name="connsiteX267" fmla="*/ 6614 w 10000"/>
                <a:gd name="connsiteY267" fmla="*/ 5103 h 10000"/>
                <a:gd name="connsiteX268" fmla="*/ 6597 w 10000"/>
                <a:gd name="connsiteY268" fmla="*/ 5039 h 10000"/>
                <a:gd name="connsiteX269" fmla="*/ 6609 w 10000"/>
                <a:gd name="connsiteY269" fmla="*/ 4982 h 10000"/>
                <a:gd name="connsiteX270" fmla="*/ 6659 w 10000"/>
                <a:gd name="connsiteY270" fmla="*/ 4876 h 10000"/>
                <a:gd name="connsiteX271" fmla="*/ 6715 w 10000"/>
                <a:gd name="connsiteY271" fmla="*/ 4776 h 10000"/>
                <a:gd name="connsiteX272" fmla="*/ 6772 w 10000"/>
                <a:gd name="connsiteY272" fmla="*/ 4755 h 10000"/>
                <a:gd name="connsiteX273" fmla="*/ 6800 w 10000"/>
                <a:gd name="connsiteY273" fmla="*/ 4720 h 10000"/>
                <a:gd name="connsiteX274" fmla="*/ 6895 w 10000"/>
                <a:gd name="connsiteY274" fmla="*/ 4734 h 10000"/>
                <a:gd name="connsiteX275" fmla="*/ 6991 w 10000"/>
                <a:gd name="connsiteY275" fmla="*/ 4734 h 10000"/>
                <a:gd name="connsiteX276" fmla="*/ 6997 w 10000"/>
                <a:gd name="connsiteY276" fmla="*/ 4670 h 10000"/>
                <a:gd name="connsiteX277" fmla="*/ 7013 w 10000"/>
                <a:gd name="connsiteY277" fmla="*/ 4627 h 10000"/>
                <a:gd name="connsiteX278" fmla="*/ 7008 w 10000"/>
                <a:gd name="connsiteY278" fmla="*/ 4599 h 10000"/>
                <a:gd name="connsiteX279" fmla="*/ 7064 w 10000"/>
                <a:gd name="connsiteY279" fmla="*/ 4578 h 10000"/>
                <a:gd name="connsiteX280" fmla="*/ 7103 w 10000"/>
                <a:gd name="connsiteY280" fmla="*/ 4634 h 10000"/>
                <a:gd name="connsiteX281" fmla="*/ 7160 w 10000"/>
                <a:gd name="connsiteY281" fmla="*/ 4613 h 10000"/>
                <a:gd name="connsiteX282" fmla="*/ 7177 w 10000"/>
                <a:gd name="connsiteY282" fmla="*/ 4578 h 10000"/>
                <a:gd name="connsiteX283" fmla="*/ 7222 w 10000"/>
                <a:gd name="connsiteY283" fmla="*/ 4564 h 10000"/>
                <a:gd name="connsiteX284" fmla="*/ 7317 w 10000"/>
                <a:gd name="connsiteY284" fmla="*/ 4493 h 10000"/>
                <a:gd name="connsiteX285" fmla="*/ 7407 w 10000"/>
                <a:gd name="connsiteY285" fmla="*/ 4521 h 10000"/>
                <a:gd name="connsiteX286" fmla="*/ 7430 w 10000"/>
                <a:gd name="connsiteY286" fmla="*/ 4507 h 10000"/>
                <a:gd name="connsiteX287" fmla="*/ 7480 w 10000"/>
                <a:gd name="connsiteY287" fmla="*/ 4528 h 10000"/>
                <a:gd name="connsiteX288" fmla="*/ 7503 w 10000"/>
                <a:gd name="connsiteY288" fmla="*/ 4471 h 10000"/>
                <a:gd name="connsiteX289" fmla="*/ 7525 w 10000"/>
                <a:gd name="connsiteY289" fmla="*/ 4500 h 10000"/>
                <a:gd name="connsiteX290" fmla="*/ 7559 w 10000"/>
                <a:gd name="connsiteY290" fmla="*/ 4493 h 10000"/>
                <a:gd name="connsiteX291" fmla="*/ 7598 w 10000"/>
                <a:gd name="connsiteY291" fmla="*/ 4556 h 10000"/>
                <a:gd name="connsiteX292" fmla="*/ 7643 w 10000"/>
                <a:gd name="connsiteY292" fmla="*/ 4549 h 10000"/>
                <a:gd name="connsiteX293" fmla="*/ 7683 w 10000"/>
                <a:gd name="connsiteY293" fmla="*/ 4578 h 10000"/>
                <a:gd name="connsiteX294" fmla="*/ 7700 w 10000"/>
                <a:gd name="connsiteY294" fmla="*/ 4556 h 10000"/>
                <a:gd name="connsiteX295" fmla="*/ 7778 w 10000"/>
                <a:gd name="connsiteY295" fmla="*/ 4564 h 10000"/>
                <a:gd name="connsiteX296" fmla="*/ 7790 w 10000"/>
                <a:gd name="connsiteY296" fmla="*/ 4585 h 10000"/>
                <a:gd name="connsiteX297" fmla="*/ 7874 w 10000"/>
                <a:gd name="connsiteY297" fmla="*/ 4514 h 10000"/>
                <a:gd name="connsiteX298" fmla="*/ 7874 w 10000"/>
                <a:gd name="connsiteY298" fmla="*/ 4393 h 10000"/>
                <a:gd name="connsiteX299" fmla="*/ 7852 w 10000"/>
                <a:gd name="connsiteY299" fmla="*/ 4379 h 10000"/>
                <a:gd name="connsiteX300" fmla="*/ 7835 w 10000"/>
                <a:gd name="connsiteY300" fmla="*/ 4294 h 10000"/>
                <a:gd name="connsiteX301" fmla="*/ 7801 w 10000"/>
                <a:gd name="connsiteY301" fmla="*/ 4209 h 10000"/>
                <a:gd name="connsiteX302" fmla="*/ 7750 w 10000"/>
                <a:gd name="connsiteY302" fmla="*/ 4173 h 10000"/>
                <a:gd name="connsiteX303" fmla="*/ 7745 w 10000"/>
                <a:gd name="connsiteY303" fmla="*/ 4131 h 10000"/>
                <a:gd name="connsiteX304" fmla="*/ 7672 w 10000"/>
                <a:gd name="connsiteY304" fmla="*/ 4053 h 10000"/>
                <a:gd name="connsiteX305" fmla="*/ 7677 w 10000"/>
                <a:gd name="connsiteY305" fmla="*/ 4024 h 10000"/>
                <a:gd name="connsiteX306" fmla="*/ 7604 w 10000"/>
                <a:gd name="connsiteY306" fmla="*/ 3982 h 10000"/>
                <a:gd name="connsiteX307" fmla="*/ 7598 w 10000"/>
                <a:gd name="connsiteY307" fmla="*/ 3903 h 10000"/>
                <a:gd name="connsiteX308" fmla="*/ 7475 w 10000"/>
                <a:gd name="connsiteY308" fmla="*/ 3833 h 10000"/>
                <a:gd name="connsiteX309" fmla="*/ 7407 w 10000"/>
                <a:gd name="connsiteY309" fmla="*/ 3683 h 10000"/>
                <a:gd name="connsiteX310" fmla="*/ 7306 w 10000"/>
                <a:gd name="connsiteY310" fmla="*/ 3676 h 10000"/>
                <a:gd name="connsiteX311" fmla="*/ 7272 w 10000"/>
                <a:gd name="connsiteY311" fmla="*/ 3648 h 10000"/>
                <a:gd name="connsiteX312" fmla="*/ 7222 w 10000"/>
                <a:gd name="connsiteY312" fmla="*/ 3669 h 10000"/>
                <a:gd name="connsiteX313" fmla="*/ 7143 w 10000"/>
                <a:gd name="connsiteY313" fmla="*/ 3669 h 10000"/>
                <a:gd name="connsiteX314" fmla="*/ 7030 w 10000"/>
                <a:gd name="connsiteY314" fmla="*/ 3840 h 10000"/>
                <a:gd name="connsiteX315" fmla="*/ 6991 w 10000"/>
                <a:gd name="connsiteY315" fmla="*/ 3918 h 10000"/>
                <a:gd name="connsiteX316" fmla="*/ 6890 w 10000"/>
                <a:gd name="connsiteY316" fmla="*/ 3797 h 10000"/>
                <a:gd name="connsiteX317" fmla="*/ 6817 w 10000"/>
                <a:gd name="connsiteY317" fmla="*/ 3747 h 10000"/>
                <a:gd name="connsiteX318" fmla="*/ 6744 w 10000"/>
                <a:gd name="connsiteY318" fmla="*/ 3754 h 10000"/>
                <a:gd name="connsiteX319" fmla="*/ 6670 w 10000"/>
                <a:gd name="connsiteY319" fmla="*/ 3790 h 10000"/>
                <a:gd name="connsiteX320" fmla="*/ 6609 w 10000"/>
                <a:gd name="connsiteY320" fmla="*/ 3762 h 10000"/>
                <a:gd name="connsiteX321" fmla="*/ 6552 w 10000"/>
                <a:gd name="connsiteY321" fmla="*/ 3804 h 10000"/>
                <a:gd name="connsiteX322" fmla="*/ 6496 w 10000"/>
                <a:gd name="connsiteY322" fmla="*/ 3889 h 10000"/>
                <a:gd name="connsiteX323" fmla="*/ 6367 w 10000"/>
                <a:gd name="connsiteY323" fmla="*/ 3733 h 10000"/>
                <a:gd name="connsiteX324" fmla="*/ 6350 w 10000"/>
                <a:gd name="connsiteY324" fmla="*/ 3577 h 10000"/>
                <a:gd name="connsiteX325" fmla="*/ 6451 w 10000"/>
                <a:gd name="connsiteY325" fmla="*/ 3513 h 10000"/>
                <a:gd name="connsiteX326" fmla="*/ 6445 w 10000"/>
                <a:gd name="connsiteY326" fmla="*/ 3343 h 10000"/>
                <a:gd name="connsiteX327" fmla="*/ 6541 w 10000"/>
                <a:gd name="connsiteY327" fmla="*/ 3144 h 10000"/>
                <a:gd name="connsiteX328" fmla="*/ 6530 w 10000"/>
                <a:gd name="connsiteY328" fmla="*/ 3109 h 10000"/>
                <a:gd name="connsiteX329" fmla="*/ 6760 w 10000"/>
                <a:gd name="connsiteY329" fmla="*/ 2456 h 10000"/>
                <a:gd name="connsiteX330" fmla="*/ 6884 w 10000"/>
                <a:gd name="connsiteY330" fmla="*/ 2555 h 10000"/>
                <a:gd name="connsiteX331" fmla="*/ 6957 w 10000"/>
                <a:gd name="connsiteY331" fmla="*/ 2598 h 10000"/>
                <a:gd name="connsiteX332" fmla="*/ 7030 w 10000"/>
                <a:gd name="connsiteY332" fmla="*/ 2598 h 10000"/>
                <a:gd name="connsiteX333" fmla="*/ 7143 w 10000"/>
                <a:gd name="connsiteY333" fmla="*/ 2676 h 10000"/>
                <a:gd name="connsiteX334" fmla="*/ 7160 w 10000"/>
                <a:gd name="connsiteY334" fmla="*/ 2626 h 10000"/>
                <a:gd name="connsiteX335" fmla="*/ 7233 w 10000"/>
                <a:gd name="connsiteY335" fmla="*/ 2612 h 10000"/>
                <a:gd name="connsiteX336" fmla="*/ 7295 w 10000"/>
                <a:gd name="connsiteY336" fmla="*/ 2527 h 10000"/>
                <a:gd name="connsiteX337" fmla="*/ 7373 w 10000"/>
                <a:gd name="connsiteY337" fmla="*/ 2463 h 10000"/>
                <a:gd name="connsiteX338" fmla="*/ 7407 w 10000"/>
                <a:gd name="connsiteY338" fmla="*/ 2399 h 10000"/>
                <a:gd name="connsiteX339" fmla="*/ 7525 w 10000"/>
                <a:gd name="connsiteY339" fmla="*/ 2356 h 10000"/>
                <a:gd name="connsiteX340" fmla="*/ 7587 w 10000"/>
                <a:gd name="connsiteY340" fmla="*/ 2363 h 10000"/>
                <a:gd name="connsiteX341" fmla="*/ 7638 w 10000"/>
                <a:gd name="connsiteY341" fmla="*/ 2300 h 10000"/>
                <a:gd name="connsiteX342" fmla="*/ 7677 w 10000"/>
                <a:gd name="connsiteY342" fmla="*/ 2214 h 10000"/>
                <a:gd name="connsiteX343" fmla="*/ 7660 w 10000"/>
                <a:gd name="connsiteY343" fmla="*/ 2200 h 10000"/>
                <a:gd name="connsiteX344" fmla="*/ 7677 w 10000"/>
                <a:gd name="connsiteY344" fmla="*/ 2108 h 10000"/>
                <a:gd name="connsiteX345" fmla="*/ 7610 w 10000"/>
                <a:gd name="connsiteY345" fmla="*/ 2108 h 10000"/>
                <a:gd name="connsiteX346" fmla="*/ 7643 w 10000"/>
                <a:gd name="connsiteY346" fmla="*/ 2030 h 10000"/>
                <a:gd name="connsiteX347" fmla="*/ 7649 w 10000"/>
                <a:gd name="connsiteY347" fmla="*/ 1938 h 10000"/>
                <a:gd name="connsiteX348" fmla="*/ 7677 w 10000"/>
                <a:gd name="connsiteY348" fmla="*/ 1916 h 10000"/>
                <a:gd name="connsiteX349" fmla="*/ 7728 w 10000"/>
                <a:gd name="connsiteY349" fmla="*/ 1824 h 10000"/>
                <a:gd name="connsiteX350" fmla="*/ 7722 w 10000"/>
                <a:gd name="connsiteY350" fmla="*/ 1753 h 10000"/>
                <a:gd name="connsiteX351" fmla="*/ 7762 w 10000"/>
                <a:gd name="connsiteY351" fmla="*/ 1675 h 10000"/>
                <a:gd name="connsiteX352" fmla="*/ 7807 w 10000"/>
                <a:gd name="connsiteY352" fmla="*/ 1625 h 10000"/>
                <a:gd name="connsiteX353" fmla="*/ 7823 w 10000"/>
                <a:gd name="connsiteY353" fmla="*/ 1540 h 10000"/>
                <a:gd name="connsiteX354" fmla="*/ 7818 w 10000"/>
                <a:gd name="connsiteY354" fmla="*/ 1512 h 10000"/>
                <a:gd name="connsiteX355" fmla="*/ 7857 w 10000"/>
                <a:gd name="connsiteY355" fmla="*/ 1455 h 10000"/>
                <a:gd name="connsiteX356" fmla="*/ 7913 w 10000"/>
                <a:gd name="connsiteY356" fmla="*/ 1285 h 10000"/>
                <a:gd name="connsiteX357" fmla="*/ 7930 w 10000"/>
                <a:gd name="connsiteY357" fmla="*/ 1185 h 10000"/>
                <a:gd name="connsiteX358" fmla="*/ 7958 w 10000"/>
                <a:gd name="connsiteY358" fmla="*/ 1192 h 10000"/>
                <a:gd name="connsiteX359" fmla="*/ 8037 w 10000"/>
                <a:gd name="connsiteY359" fmla="*/ 1079 h 10000"/>
                <a:gd name="connsiteX360" fmla="*/ 8127 w 10000"/>
                <a:gd name="connsiteY360" fmla="*/ 1015 h 10000"/>
                <a:gd name="connsiteX361" fmla="*/ 8138 w 10000"/>
                <a:gd name="connsiteY361" fmla="*/ 937 h 10000"/>
                <a:gd name="connsiteX362" fmla="*/ 8172 w 10000"/>
                <a:gd name="connsiteY362" fmla="*/ 852 h 10000"/>
                <a:gd name="connsiteX363" fmla="*/ 8161 w 10000"/>
                <a:gd name="connsiteY363" fmla="*/ 788 h 10000"/>
                <a:gd name="connsiteX364" fmla="*/ 8116 w 10000"/>
                <a:gd name="connsiteY364" fmla="*/ 731 h 10000"/>
                <a:gd name="connsiteX365" fmla="*/ 8138 w 10000"/>
                <a:gd name="connsiteY365" fmla="*/ 660 h 10000"/>
                <a:gd name="connsiteX366" fmla="*/ 8138 w 10000"/>
                <a:gd name="connsiteY366" fmla="*/ 575 h 10000"/>
                <a:gd name="connsiteX367" fmla="*/ 8054 w 10000"/>
                <a:gd name="connsiteY367" fmla="*/ 504 h 10000"/>
                <a:gd name="connsiteX368" fmla="*/ 7970 w 10000"/>
                <a:gd name="connsiteY368" fmla="*/ 546 h 10000"/>
                <a:gd name="connsiteX369" fmla="*/ 7930 w 10000"/>
                <a:gd name="connsiteY369" fmla="*/ 546 h 10000"/>
                <a:gd name="connsiteX370" fmla="*/ 7913 w 10000"/>
                <a:gd name="connsiteY370" fmla="*/ 497 h 10000"/>
                <a:gd name="connsiteX371" fmla="*/ 7913 w 10000"/>
                <a:gd name="connsiteY371" fmla="*/ 405 h 10000"/>
                <a:gd name="connsiteX372" fmla="*/ 8020 w 10000"/>
                <a:gd name="connsiteY372" fmla="*/ 312 h 10000"/>
                <a:gd name="connsiteX373" fmla="*/ 8054 w 10000"/>
                <a:gd name="connsiteY373" fmla="*/ 234 h 10000"/>
                <a:gd name="connsiteX374" fmla="*/ 8121 w 10000"/>
                <a:gd name="connsiteY374" fmla="*/ 170 h 10000"/>
                <a:gd name="connsiteX375" fmla="*/ 8183 w 10000"/>
                <a:gd name="connsiteY375" fmla="*/ 50 h 10000"/>
                <a:gd name="connsiteX376" fmla="*/ 8228 w 10000"/>
                <a:gd name="connsiteY376" fmla="*/ 28 h 10000"/>
                <a:gd name="connsiteX377" fmla="*/ 8290 w 10000"/>
                <a:gd name="connsiteY377" fmla="*/ 43 h 10000"/>
                <a:gd name="connsiteX378" fmla="*/ 8420 w 10000"/>
                <a:gd name="connsiteY378" fmla="*/ 0 h 10000"/>
                <a:gd name="connsiteX379" fmla="*/ 8481 w 10000"/>
                <a:gd name="connsiteY379" fmla="*/ 71 h 10000"/>
                <a:gd name="connsiteX380" fmla="*/ 8476 w 10000"/>
                <a:gd name="connsiteY380" fmla="*/ 121 h 10000"/>
                <a:gd name="connsiteX381" fmla="*/ 8504 w 10000"/>
                <a:gd name="connsiteY381" fmla="*/ 142 h 10000"/>
                <a:gd name="connsiteX382" fmla="*/ 8526 w 10000"/>
                <a:gd name="connsiteY382" fmla="*/ 192 h 10000"/>
                <a:gd name="connsiteX383" fmla="*/ 8493 w 10000"/>
                <a:gd name="connsiteY383" fmla="*/ 248 h 10000"/>
                <a:gd name="connsiteX384" fmla="*/ 8448 w 10000"/>
                <a:gd name="connsiteY384" fmla="*/ 376 h 10000"/>
                <a:gd name="connsiteX385" fmla="*/ 8375 w 10000"/>
                <a:gd name="connsiteY385" fmla="*/ 476 h 10000"/>
                <a:gd name="connsiteX386" fmla="*/ 8307 w 10000"/>
                <a:gd name="connsiteY386" fmla="*/ 532 h 10000"/>
                <a:gd name="connsiteX387" fmla="*/ 8358 w 10000"/>
                <a:gd name="connsiteY387" fmla="*/ 554 h 10000"/>
                <a:gd name="connsiteX388" fmla="*/ 8425 w 10000"/>
                <a:gd name="connsiteY388" fmla="*/ 639 h 10000"/>
                <a:gd name="connsiteX389" fmla="*/ 8470 w 10000"/>
                <a:gd name="connsiteY389" fmla="*/ 646 h 10000"/>
                <a:gd name="connsiteX390" fmla="*/ 8493 w 10000"/>
                <a:gd name="connsiteY390" fmla="*/ 738 h 10000"/>
                <a:gd name="connsiteX391" fmla="*/ 8538 w 10000"/>
                <a:gd name="connsiteY391" fmla="*/ 759 h 10000"/>
                <a:gd name="connsiteX392" fmla="*/ 8571 w 10000"/>
                <a:gd name="connsiteY392" fmla="*/ 752 h 10000"/>
                <a:gd name="connsiteX393" fmla="*/ 8639 w 10000"/>
                <a:gd name="connsiteY393" fmla="*/ 610 h 10000"/>
                <a:gd name="connsiteX394" fmla="*/ 8701 w 10000"/>
                <a:gd name="connsiteY394" fmla="*/ 625 h 10000"/>
                <a:gd name="connsiteX395" fmla="*/ 8712 w 10000"/>
                <a:gd name="connsiteY395" fmla="*/ 667 h 10000"/>
                <a:gd name="connsiteX396" fmla="*/ 8757 w 10000"/>
                <a:gd name="connsiteY396" fmla="*/ 717 h 10000"/>
                <a:gd name="connsiteX397" fmla="*/ 8757 w 10000"/>
                <a:gd name="connsiteY397" fmla="*/ 752 h 10000"/>
                <a:gd name="connsiteX398" fmla="*/ 8796 w 10000"/>
                <a:gd name="connsiteY398" fmla="*/ 774 h 10000"/>
                <a:gd name="connsiteX399" fmla="*/ 8853 w 10000"/>
                <a:gd name="connsiteY399" fmla="*/ 774 h 10000"/>
                <a:gd name="connsiteX400" fmla="*/ 8858 w 10000"/>
                <a:gd name="connsiteY400" fmla="*/ 837 h 10000"/>
                <a:gd name="connsiteX401" fmla="*/ 8808 w 10000"/>
                <a:gd name="connsiteY401" fmla="*/ 866 h 10000"/>
                <a:gd name="connsiteX402" fmla="*/ 8853 w 10000"/>
                <a:gd name="connsiteY402" fmla="*/ 1143 h 10000"/>
                <a:gd name="connsiteX403" fmla="*/ 8898 w 10000"/>
                <a:gd name="connsiteY403" fmla="*/ 1270 h 10000"/>
                <a:gd name="connsiteX404" fmla="*/ 8886 w 10000"/>
                <a:gd name="connsiteY404" fmla="*/ 1327 h 10000"/>
                <a:gd name="connsiteX405" fmla="*/ 8926 w 10000"/>
                <a:gd name="connsiteY405" fmla="*/ 1391 h 10000"/>
                <a:gd name="connsiteX406" fmla="*/ 8931 w 10000"/>
                <a:gd name="connsiteY406" fmla="*/ 1434 h 10000"/>
                <a:gd name="connsiteX407" fmla="*/ 9038 w 10000"/>
                <a:gd name="connsiteY407" fmla="*/ 1483 h 10000"/>
                <a:gd name="connsiteX408" fmla="*/ 9168 w 10000"/>
                <a:gd name="connsiteY408" fmla="*/ 1441 h 10000"/>
                <a:gd name="connsiteX409" fmla="*/ 9184 w 10000"/>
                <a:gd name="connsiteY409" fmla="*/ 1384 h 10000"/>
                <a:gd name="connsiteX410" fmla="*/ 9229 w 10000"/>
                <a:gd name="connsiteY410" fmla="*/ 1405 h 10000"/>
                <a:gd name="connsiteX411" fmla="*/ 9258 w 10000"/>
                <a:gd name="connsiteY411" fmla="*/ 1455 h 10000"/>
                <a:gd name="connsiteX412" fmla="*/ 9325 w 10000"/>
                <a:gd name="connsiteY412" fmla="*/ 1419 h 10000"/>
                <a:gd name="connsiteX413" fmla="*/ 9364 w 10000"/>
                <a:gd name="connsiteY413" fmla="*/ 1419 h 10000"/>
                <a:gd name="connsiteX414" fmla="*/ 9421 w 10000"/>
                <a:gd name="connsiteY414" fmla="*/ 1476 h 10000"/>
                <a:gd name="connsiteX415" fmla="*/ 9454 w 10000"/>
                <a:gd name="connsiteY415" fmla="*/ 1398 h 10000"/>
                <a:gd name="connsiteX416" fmla="*/ 9522 w 10000"/>
                <a:gd name="connsiteY416" fmla="*/ 1434 h 10000"/>
                <a:gd name="connsiteX417" fmla="*/ 9556 w 10000"/>
                <a:gd name="connsiteY417" fmla="*/ 1391 h 10000"/>
                <a:gd name="connsiteX418" fmla="*/ 9584 w 10000"/>
                <a:gd name="connsiteY418" fmla="*/ 1398 h 10000"/>
                <a:gd name="connsiteX419" fmla="*/ 9612 w 10000"/>
                <a:gd name="connsiteY419" fmla="*/ 1356 h 10000"/>
                <a:gd name="connsiteX420" fmla="*/ 9606 w 10000"/>
                <a:gd name="connsiteY420" fmla="*/ 1313 h 10000"/>
                <a:gd name="connsiteX421" fmla="*/ 9646 w 10000"/>
                <a:gd name="connsiteY421" fmla="*/ 1292 h 10000"/>
                <a:gd name="connsiteX422" fmla="*/ 9674 w 10000"/>
                <a:gd name="connsiteY422" fmla="*/ 1221 h 10000"/>
                <a:gd name="connsiteX423" fmla="*/ 9753 w 10000"/>
                <a:gd name="connsiteY423" fmla="*/ 1228 h 10000"/>
                <a:gd name="connsiteX424" fmla="*/ 9871 w 10000"/>
                <a:gd name="connsiteY424" fmla="*/ 1434 h 10000"/>
                <a:gd name="connsiteX425" fmla="*/ 9893 w 10000"/>
                <a:gd name="connsiteY425" fmla="*/ 1505 h 10000"/>
                <a:gd name="connsiteX426" fmla="*/ 9972 w 10000"/>
                <a:gd name="connsiteY426" fmla="*/ 1597 h 10000"/>
                <a:gd name="connsiteX427" fmla="*/ 10000 w 10000"/>
                <a:gd name="connsiteY427" fmla="*/ 1682 h 10000"/>
                <a:gd name="connsiteX428" fmla="*/ 9938 w 10000"/>
                <a:gd name="connsiteY428" fmla="*/ 1796 h 10000"/>
                <a:gd name="connsiteX429" fmla="*/ 9893 w 10000"/>
                <a:gd name="connsiteY429" fmla="*/ 1838 h 10000"/>
                <a:gd name="connsiteX430" fmla="*/ 9916 w 10000"/>
                <a:gd name="connsiteY430" fmla="*/ 1959 h 10000"/>
                <a:gd name="connsiteX431" fmla="*/ 9848 w 10000"/>
                <a:gd name="connsiteY431" fmla="*/ 2051 h 10000"/>
                <a:gd name="connsiteX432" fmla="*/ 9809 w 10000"/>
                <a:gd name="connsiteY432" fmla="*/ 2072 h 10000"/>
                <a:gd name="connsiteX433" fmla="*/ 9809 w 10000"/>
                <a:gd name="connsiteY433" fmla="*/ 2136 h 10000"/>
                <a:gd name="connsiteX434" fmla="*/ 9758 w 10000"/>
                <a:gd name="connsiteY434" fmla="*/ 2257 h 10000"/>
                <a:gd name="connsiteX435" fmla="*/ 9724 w 10000"/>
                <a:gd name="connsiteY435" fmla="*/ 2264 h 10000"/>
                <a:gd name="connsiteX436" fmla="*/ 9730 w 10000"/>
                <a:gd name="connsiteY436" fmla="*/ 2349 h 10000"/>
                <a:gd name="connsiteX437" fmla="*/ 9702 w 10000"/>
                <a:gd name="connsiteY437" fmla="*/ 2413 h 10000"/>
                <a:gd name="connsiteX438" fmla="*/ 9708 w 10000"/>
                <a:gd name="connsiteY438" fmla="*/ 2697 h 10000"/>
                <a:gd name="connsiteX439" fmla="*/ 9724 w 10000"/>
                <a:gd name="connsiteY439" fmla="*/ 2718 h 10000"/>
                <a:gd name="connsiteX440" fmla="*/ 9719 w 10000"/>
                <a:gd name="connsiteY440" fmla="*/ 2811 h 10000"/>
                <a:gd name="connsiteX441" fmla="*/ 9708 w 10000"/>
                <a:gd name="connsiteY441" fmla="*/ 2896 h 10000"/>
                <a:gd name="connsiteX442" fmla="*/ 9668 w 10000"/>
                <a:gd name="connsiteY442" fmla="*/ 2938 h 10000"/>
                <a:gd name="connsiteX443" fmla="*/ 9595 w 10000"/>
                <a:gd name="connsiteY443" fmla="*/ 2903 h 10000"/>
                <a:gd name="connsiteX444" fmla="*/ 9561 w 10000"/>
                <a:gd name="connsiteY444" fmla="*/ 2952 h 10000"/>
                <a:gd name="connsiteX445" fmla="*/ 9567 w 10000"/>
                <a:gd name="connsiteY445" fmla="*/ 2995 h 10000"/>
                <a:gd name="connsiteX446" fmla="*/ 9544 w 10000"/>
                <a:gd name="connsiteY446" fmla="*/ 3080 h 10000"/>
                <a:gd name="connsiteX447" fmla="*/ 9505 w 10000"/>
                <a:gd name="connsiteY447" fmla="*/ 3137 h 10000"/>
                <a:gd name="connsiteX448" fmla="*/ 9494 w 10000"/>
                <a:gd name="connsiteY448" fmla="*/ 3236 h 10000"/>
                <a:gd name="connsiteX449" fmla="*/ 9466 w 10000"/>
                <a:gd name="connsiteY449" fmla="*/ 3322 h 10000"/>
                <a:gd name="connsiteX450" fmla="*/ 9471 w 10000"/>
                <a:gd name="connsiteY450" fmla="*/ 3378 h 10000"/>
                <a:gd name="connsiteX451" fmla="*/ 9460 w 10000"/>
                <a:gd name="connsiteY451" fmla="*/ 3435 h 10000"/>
                <a:gd name="connsiteX452" fmla="*/ 9483 w 10000"/>
                <a:gd name="connsiteY452" fmla="*/ 3485 h 10000"/>
                <a:gd name="connsiteX453" fmla="*/ 9449 w 10000"/>
                <a:gd name="connsiteY453" fmla="*/ 3563 h 10000"/>
                <a:gd name="connsiteX454" fmla="*/ 9393 w 10000"/>
                <a:gd name="connsiteY454" fmla="*/ 3442 h 10000"/>
                <a:gd name="connsiteX455" fmla="*/ 9393 w 10000"/>
                <a:gd name="connsiteY455" fmla="*/ 3350 h 10000"/>
                <a:gd name="connsiteX456" fmla="*/ 9376 w 10000"/>
                <a:gd name="connsiteY456" fmla="*/ 3336 h 10000"/>
                <a:gd name="connsiteX457" fmla="*/ 9308 w 10000"/>
                <a:gd name="connsiteY457" fmla="*/ 3400 h 10000"/>
                <a:gd name="connsiteX458" fmla="*/ 9201 w 10000"/>
                <a:gd name="connsiteY458" fmla="*/ 3549 h 10000"/>
                <a:gd name="connsiteX459" fmla="*/ 9139 w 10000"/>
                <a:gd name="connsiteY459" fmla="*/ 3655 h 10000"/>
                <a:gd name="connsiteX460" fmla="*/ 9044 w 10000"/>
                <a:gd name="connsiteY460" fmla="*/ 3712 h 10000"/>
                <a:gd name="connsiteX461" fmla="*/ 9010 w 10000"/>
                <a:gd name="connsiteY461" fmla="*/ 3797 h 10000"/>
                <a:gd name="connsiteX462" fmla="*/ 8982 w 10000"/>
                <a:gd name="connsiteY462" fmla="*/ 3825 h 10000"/>
                <a:gd name="connsiteX463" fmla="*/ 8875 w 10000"/>
                <a:gd name="connsiteY463" fmla="*/ 3903 h 10000"/>
                <a:gd name="connsiteX464" fmla="*/ 8785 w 10000"/>
                <a:gd name="connsiteY464" fmla="*/ 3996 h 10000"/>
                <a:gd name="connsiteX465" fmla="*/ 8763 w 10000"/>
                <a:gd name="connsiteY465" fmla="*/ 4067 h 10000"/>
                <a:gd name="connsiteX466" fmla="*/ 8729 w 10000"/>
                <a:gd name="connsiteY466" fmla="*/ 4102 h 10000"/>
                <a:gd name="connsiteX467" fmla="*/ 8774 w 10000"/>
                <a:gd name="connsiteY467" fmla="*/ 4194 h 10000"/>
                <a:gd name="connsiteX468" fmla="*/ 8819 w 10000"/>
                <a:gd name="connsiteY468" fmla="*/ 4265 h 10000"/>
                <a:gd name="connsiteX469" fmla="*/ 8881 w 10000"/>
                <a:gd name="connsiteY469" fmla="*/ 4294 h 10000"/>
                <a:gd name="connsiteX470" fmla="*/ 8858 w 10000"/>
                <a:gd name="connsiteY470" fmla="*/ 4344 h 10000"/>
                <a:gd name="connsiteX471" fmla="*/ 8903 w 10000"/>
                <a:gd name="connsiteY471" fmla="*/ 4358 h 10000"/>
                <a:gd name="connsiteX472" fmla="*/ 8903 w 10000"/>
                <a:gd name="connsiteY472" fmla="*/ 4443 h 10000"/>
                <a:gd name="connsiteX473" fmla="*/ 8937 w 10000"/>
                <a:gd name="connsiteY473" fmla="*/ 4507 h 10000"/>
                <a:gd name="connsiteX474" fmla="*/ 8993 w 10000"/>
                <a:gd name="connsiteY474" fmla="*/ 4493 h 10000"/>
                <a:gd name="connsiteX475" fmla="*/ 9016 w 10000"/>
                <a:gd name="connsiteY475" fmla="*/ 4422 h 10000"/>
                <a:gd name="connsiteX476" fmla="*/ 9061 w 10000"/>
                <a:gd name="connsiteY476" fmla="*/ 4414 h 10000"/>
                <a:gd name="connsiteX477" fmla="*/ 9066 w 10000"/>
                <a:gd name="connsiteY477" fmla="*/ 4358 h 10000"/>
                <a:gd name="connsiteX478" fmla="*/ 9123 w 10000"/>
                <a:gd name="connsiteY478" fmla="*/ 4358 h 10000"/>
                <a:gd name="connsiteX479" fmla="*/ 9100 w 10000"/>
                <a:gd name="connsiteY479" fmla="*/ 4429 h 10000"/>
                <a:gd name="connsiteX480" fmla="*/ 9156 w 10000"/>
                <a:gd name="connsiteY480" fmla="*/ 4464 h 10000"/>
                <a:gd name="connsiteX481" fmla="*/ 9145 w 10000"/>
                <a:gd name="connsiteY481" fmla="*/ 4528 h 10000"/>
                <a:gd name="connsiteX482" fmla="*/ 9061 w 10000"/>
                <a:gd name="connsiteY482" fmla="*/ 4535 h 10000"/>
                <a:gd name="connsiteX483" fmla="*/ 8999 w 10000"/>
                <a:gd name="connsiteY483" fmla="*/ 4578 h 10000"/>
                <a:gd name="connsiteX484" fmla="*/ 8943 w 10000"/>
                <a:gd name="connsiteY484" fmla="*/ 4599 h 10000"/>
                <a:gd name="connsiteX485" fmla="*/ 8943 w 10000"/>
                <a:gd name="connsiteY485" fmla="*/ 4698 h 10000"/>
                <a:gd name="connsiteX486" fmla="*/ 8999 w 10000"/>
                <a:gd name="connsiteY486" fmla="*/ 4805 h 10000"/>
                <a:gd name="connsiteX487" fmla="*/ 8954 w 10000"/>
                <a:gd name="connsiteY487" fmla="*/ 4904 h 10000"/>
                <a:gd name="connsiteX488" fmla="*/ 8864 w 10000"/>
                <a:gd name="connsiteY488" fmla="*/ 4918 h 10000"/>
                <a:gd name="connsiteX489" fmla="*/ 8875 w 10000"/>
                <a:gd name="connsiteY489" fmla="*/ 5032 h 10000"/>
                <a:gd name="connsiteX490" fmla="*/ 8870 w 10000"/>
                <a:gd name="connsiteY490" fmla="*/ 5103 h 10000"/>
                <a:gd name="connsiteX491" fmla="*/ 8841 w 10000"/>
                <a:gd name="connsiteY491" fmla="*/ 5138 h 10000"/>
                <a:gd name="connsiteX492" fmla="*/ 8785 w 10000"/>
                <a:gd name="connsiteY492" fmla="*/ 5110 h 10000"/>
                <a:gd name="connsiteX493" fmla="*/ 8735 w 10000"/>
                <a:gd name="connsiteY493" fmla="*/ 5018 h 10000"/>
                <a:gd name="connsiteX494" fmla="*/ 8678 w 10000"/>
                <a:gd name="connsiteY494" fmla="*/ 5089 h 10000"/>
                <a:gd name="connsiteX495" fmla="*/ 8622 w 10000"/>
                <a:gd name="connsiteY495" fmla="*/ 5039 h 10000"/>
                <a:gd name="connsiteX496" fmla="*/ 8616 w 10000"/>
                <a:gd name="connsiteY496" fmla="*/ 5011 h 10000"/>
                <a:gd name="connsiteX497" fmla="*/ 8538 w 10000"/>
                <a:gd name="connsiteY497" fmla="*/ 4947 h 10000"/>
                <a:gd name="connsiteX498" fmla="*/ 8515 w 10000"/>
                <a:gd name="connsiteY498" fmla="*/ 4961 h 10000"/>
                <a:gd name="connsiteX499" fmla="*/ 8526 w 10000"/>
                <a:gd name="connsiteY499" fmla="*/ 5039 h 10000"/>
                <a:gd name="connsiteX500" fmla="*/ 8481 w 10000"/>
                <a:gd name="connsiteY500" fmla="*/ 5138 h 10000"/>
                <a:gd name="connsiteX501" fmla="*/ 8515 w 10000"/>
                <a:gd name="connsiteY501" fmla="*/ 5160 h 10000"/>
                <a:gd name="connsiteX502" fmla="*/ 8577 w 10000"/>
                <a:gd name="connsiteY502" fmla="*/ 5145 h 10000"/>
                <a:gd name="connsiteX503" fmla="*/ 8588 w 10000"/>
                <a:gd name="connsiteY503" fmla="*/ 5181 h 10000"/>
                <a:gd name="connsiteX504" fmla="*/ 8577 w 10000"/>
                <a:gd name="connsiteY504" fmla="*/ 5224 h 10000"/>
                <a:gd name="connsiteX505" fmla="*/ 8600 w 10000"/>
                <a:gd name="connsiteY505" fmla="*/ 5280 h 10000"/>
                <a:gd name="connsiteX506" fmla="*/ 8650 w 10000"/>
                <a:gd name="connsiteY506" fmla="*/ 5316 h 10000"/>
                <a:gd name="connsiteX507" fmla="*/ 8639 w 10000"/>
                <a:gd name="connsiteY507" fmla="*/ 5401 h 10000"/>
                <a:gd name="connsiteX508" fmla="*/ 8673 w 10000"/>
                <a:gd name="connsiteY508" fmla="*/ 5444 h 10000"/>
                <a:gd name="connsiteX509" fmla="*/ 8633 w 10000"/>
                <a:gd name="connsiteY509" fmla="*/ 5486 h 10000"/>
                <a:gd name="connsiteX510" fmla="*/ 8622 w 10000"/>
                <a:gd name="connsiteY510" fmla="*/ 5642 h 10000"/>
                <a:gd name="connsiteX511" fmla="*/ 8600 w 10000"/>
                <a:gd name="connsiteY511" fmla="*/ 5649 h 10000"/>
                <a:gd name="connsiteX512" fmla="*/ 8628 w 10000"/>
                <a:gd name="connsiteY512" fmla="*/ 5720 h 10000"/>
                <a:gd name="connsiteX513" fmla="*/ 8633 w 10000"/>
                <a:gd name="connsiteY513" fmla="*/ 5841 h 10000"/>
                <a:gd name="connsiteX514" fmla="*/ 8661 w 10000"/>
                <a:gd name="connsiteY514" fmla="*/ 5869 h 10000"/>
                <a:gd name="connsiteX515" fmla="*/ 8667 w 10000"/>
                <a:gd name="connsiteY515" fmla="*/ 5905 h 10000"/>
                <a:gd name="connsiteX516" fmla="*/ 8690 w 10000"/>
                <a:gd name="connsiteY516" fmla="*/ 5912 h 10000"/>
                <a:gd name="connsiteX517" fmla="*/ 8695 w 10000"/>
                <a:gd name="connsiteY517" fmla="*/ 5983 h 10000"/>
                <a:gd name="connsiteX518" fmla="*/ 8684 w 10000"/>
                <a:gd name="connsiteY518" fmla="*/ 6033 h 10000"/>
                <a:gd name="connsiteX519" fmla="*/ 8740 w 10000"/>
                <a:gd name="connsiteY519" fmla="*/ 6061 h 10000"/>
                <a:gd name="connsiteX520" fmla="*/ 8825 w 10000"/>
                <a:gd name="connsiteY520" fmla="*/ 6004 h 10000"/>
                <a:gd name="connsiteX521" fmla="*/ 8948 w 10000"/>
                <a:gd name="connsiteY521" fmla="*/ 5891 h 10000"/>
                <a:gd name="connsiteX522" fmla="*/ 8982 w 10000"/>
                <a:gd name="connsiteY522" fmla="*/ 5891 h 10000"/>
                <a:gd name="connsiteX523" fmla="*/ 8982 w 10000"/>
                <a:gd name="connsiteY523" fmla="*/ 5976 h 10000"/>
                <a:gd name="connsiteX524" fmla="*/ 9004 w 10000"/>
                <a:gd name="connsiteY524" fmla="*/ 5990 h 10000"/>
                <a:gd name="connsiteX525" fmla="*/ 9044 w 10000"/>
                <a:gd name="connsiteY525" fmla="*/ 6089 h 10000"/>
                <a:gd name="connsiteX526" fmla="*/ 9072 w 10000"/>
                <a:gd name="connsiteY526" fmla="*/ 6097 h 10000"/>
                <a:gd name="connsiteX527" fmla="*/ 9055 w 10000"/>
                <a:gd name="connsiteY527" fmla="*/ 6153 h 10000"/>
                <a:gd name="connsiteX528" fmla="*/ 9100 w 10000"/>
                <a:gd name="connsiteY528" fmla="*/ 6281 h 10000"/>
                <a:gd name="connsiteX529" fmla="*/ 9100 w 10000"/>
                <a:gd name="connsiteY529" fmla="*/ 6345 h 10000"/>
                <a:gd name="connsiteX530" fmla="*/ 9123 w 10000"/>
                <a:gd name="connsiteY530" fmla="*/ 6416 h 10000"/>
                <a:gd name="connsiteX531" fmla="*/ 9089 w 10000"/>
                <a:gd name="connsiteY531" fmla="*/ 6473 h 10000"/>
                <a:gd name="connsiteX532" fmla="*/ 9049 w 10000"/>
                <a:gd name="connsiteY532" fmla="*/ 6466 h 10000"/>
                <a:gd name="connsiteX533" fmla="*/ 9049 w 10000"/>
                <a:gd name="connsiteY533" fmla="*/ 6501 h 10000"/>
                <a:gd name="connsiteX534" fmla="*/ 9089 w 10000"/>
                <a:gd name="connsiteY534" fmla="*/ 6544 h 10000"/>
                <a:gd name="connsiteX535" fmla="*/ 9106 w 10000"/>
                <a:gd name="connsiteY535" fmla="*/ 6515 h 10000"/>
                <a:gd name="connsiteX536" fmla="*/ 9139 w 10000"/>
                <a:gd name="connsiteY536" fmla="*/ 6579 h 10000"/>
                <a:gd name="connsiteX537" fmla="*/ 9179 w 10000"/>
                <a:gd name="connsiteY537" fmla="*/ 6579 h 10000"/>
                <a:gd name="connsiteX538" fmla="*/ 9156 w 10000"/>
                <a:gd name="connsiteY538" fmla="*/ 6757 h 10000"/>
                <a:gd name="connsiteX539" fmla="*/ 9139 w 10000"/>
                <a:gd name="connsiteY539" fmla="*/ 6792 h 10000"/>
                <a:gd name="connsiteX540" fmla="*/ 9089 w 10000"/>
                <a:gd name="connsiteY540" fmla="*/ 6778 h 10000"/>
                <a:gd name="connsiteX541" fmla="*/ 9027 w 10000"/>
                <a:gd name="connsiteY541" fmla="*/ 6799 h 10000"/>
                <a:gd name="connsiteX542" fmla="*/ 9004 w 10000"/>
                <a:gd name="connsiteY542" fmla="*/ 6842 h 10000"/>
                <a:gd name="connsiteX543" fmla="*/ 8999 w 10000"/>
                <a:gd name="connsiteY543" fmla="*/ 6884 h 10000"/>
                <a:gd name="connsiteX544" fmla="*/ 8960 w 10000"/>
                <a:gd name="connsiteY544" fmla="*/ 6934 h 10000"/>
                <a:gd name="connsiteX545" fmla="*/ 8898 w 10000"/>
                <a:gd name="connsiteY545" fmla="*/ 6941 h 10000"/>
                <a:gd name="connsiteX546" fmla="*/ 8886 w 10000"/>
                <a:gd name="connsiteY546" fmla="*/ 6962 h 10000"/>
                <a:gd name="connsiteX547" fmla="*/ 8847 w 10000"/>
                <a:gd name="connsiteY547" fmla="*/ 6927 h 10000"/>
                <a:gd name="connsiteX548" fmla="*/ 8808 w 10000"/>
                <a:gd name="connsiteY548" fmla="*/ 6934 h 10000"/>
                <a:gd name="connsiteX549" fmla="*/ 8785 w 10000"/>
                <a:gd name="connsiteY549" fmla="*/ 6906 h 10000"/>
                <a:gd name="connsiteX550" fmla="*/ 8735 w 10000"/>
                <a:gd name="connsiteY550" fmla="*/ 6891 h 10000"/>
                <a:gd name="connsiteX551" fmla="*/ 8746 w 10000"/>
                <a:gd name="connsiteY551" fmla="*/ 6941 h 10000"/>
                <a:gd name="connsiteX552" fmla="*/ 8723 w 10000"/>
                <a:gd name="connsiteY552" fmla="*/ 6991 h 10000"/>
                <a:gd name="connsiteX553" fmla="*/ 8639 w 10000"/>
                <a:gd name="connsiteY553" fmla="*/ 6984 h 10000"/>
                <a:gd name="connsiteX554" fmla="*/ 8611 w 10000"/>
                <a:gd name="connsiteY554" fmla="*/ 6962 h 10000"/>
                <a:gd name="connsiteX555" fmla="*/ 8566 w 10000"/>
                <a:gd name="connsiteY555" fmla="*/ 6984 h 10000"/>
                <a:gd name="connsiteX556" fmla="*/ 8560 w 10000"/>
                <a:gd name="connsiteY556" fmla="*/ 7055 h 10000"/>
                <a:gd name="connsiteX557" fmla="*/ 8476 w 10000"/>
                <a:gd name="connsiteY557" fmla="*/ 7133 h 10000"/>
                <a:gd name="connsiteX558" fmla="*/ 8448 w 10000"/>
                <a:gd name="connsiteY558" fmla="*/ 7090 h 10000"/>
                <a:gd name="connsiteX559" fmla="*/ 8386 w 10000"/>
                <a:gd name="connsiteY559" fmla="*/ 7111 h 10000"/>
                <a:gd name="connsiteX560" fmla="*/ 8346 w 10000"/>
                <a:gd name="connsiteY560" fmla="*/ 7133 h 10000"/>
                <a:gd name="connsiteX561" fmla="*/ 8341 w 10000"/>
                <a:gd name="connsiteY561" fmla="*/ 7168 h 10000"/>
                <a:gd name="connsiteX562" fmla="*/ 8256 w 10000"/>
                <a:gd name="connsiteY562" fmla="*/ 7246 h 10000"/>
                <a:gd name="connsiteX563" fmla="*/ 8206 w 10000"/>
                <a:gd name="connsiteY563" fmla="*/ 7232 h 10000"/>
                <a:gd name="connsiteX564" fmla="*/ 8155 w 10000"/>
                <a:gd name="connsiteY564" fmla="*/ 7260 h 10000"/>
                <a:gd name="connsiteX565" fmla="*/ 8116 w 10000"/>
                <a:gd name="connsiteY565" fmla="*/ 7303 h 10000"/>
                <a:gd name="connsiteX566" fmla="*/ 8060 w 10000"/>
                <a:gd name="connsiteY566" fmla="*/ 7331 h 10000"/>
                <a:gd name="connsiteX567" fmla="*/ 8065 w 10000"/>
                <a:gd name="connsiteY567" fmla="*/ 7374 h 10000"/>
                <a:gd name="connsiteX568" fmla="*/ 8015 w 10000"/>
                <a:gd name="connsiteY568" fmla="*/ 7402 h 10000"/>
                <a:gd name="connsiteX569" fmla="*/ 7942 w 10000"/>
                <a:gd name="connsiteY569" fmla="*/ 7523 h 10000"/>
                <a:gd name="connsiteX570" fmla="*/ 7930 w 10000"/>
                <a:gd name="connsiteY570" fmla="*/ 7573 h 10000"/>
                <a:gd name="connsiteX571" fmla="*/ 7908 w 10000"/>
                <a:gd name="connsiteY571" fmla="*/ 7559 h 10000"/>
                <a:gd name="connsiteX572" fmla="*/ 7919 w 10000"/>
                <a:gd name="connsiteY572" fmla="*/ 7523 h 10000"/>
                <a:gd name="connsiteX573" fmla="*/ 7846 w 10000"/>
                <a:gd name="connsiteY573" fmla="*/ 7339 h 10000"/>
                <a:gd name="connsiteX574" fmla="*/ 7846 w 10000"/>
                <a:gd name="connsiteY574" fmla="*/ 7268 h 10000"/>
                <a:gd name="connsiteX575" fmla="*/ 7812 w 10000"/>
                <a:gd name="connsiteY575" fmla="*/ 7268 h 10000"/>
                <a:gd name="connsiteX576" fmla="*/ 7711 w 10000"/>
                <a:gd name="connsiteY576" fmla="*/ 7197 h 10000"/>
                <a:gd name="connsiteX577" fmla="*/ 7649 w 10000"/>
                <a:gd name="connsiteY577" fmla="*/ 7232 h 10000"/>
                <a:gd name="connsiteX578" fmla="*/ 7632 w 10000"/>
                <a:gd name="connsiteY578" fmla="*/ 7275 h 10000"/>
                <a:gd name="connsiteX579" fmla="*/ 7677 w 10000"/>
                <a:gd name="connsiteY579" fmla="*/ 7324 h 10000"/>
                <a:gd name="connsiteX580" fmla="*/ 7688 w 10000"/>
                <a:gd name="connsiteY580" fmla="*/ 7367 h 10000"/>
                <a:gd name="connsiteX581" fmla="*/ 7660 w 10000"/>
                <a:gd name="connsiteY581" fmla="*/ 7410 h 10000"/>
                <a:gd name="connsiteX582" fmla="*/ 7666 w 10000"/>
                <a:gd name="connsiteY582" fmla="*/ 7445 h 10000"/>
                <a:gd name="connsiteX583" fmla="*/ 7655 w 10000"/>
                <a:gd name="connsiteY583" fmla="*/ 7516 h 10000"/>
                <a:gd name="connsiteX584" fmla="*/ 7660 w 10000"/>
                <a:gd name="connsiteY584" fmla="*/ 7587 h 10000"/>
                <a:gd name="connsiteX585" fmla="*/ 7694 w 10000"/>
                <a:gd name="connsiteY585" fmla="*/ 7700 h 10000"/>
                <a:gd name="connsiteX586" fmla="*/ 7660 w 10000"/>
                <a:gd name="connsiteY586" fmla="*/ 7743 h 10000"/>
                <a:gd name="connsiteX587" fmla="*/ 7666 w 10000"/>
                <a:gd name="connsiteY587" fmla="*/ 7779 h 10000"/>
                <a:gd name="connsiteX588" fmla="*/ 7638 w 10000"/>
                <a:gd name="connsiteY588" fmla="*/ 7793 h 10000"/>
                <a:gd name="connsiteX589" fmla="*/ 7621 w 10000"/>
                <a:gd name="connsiteY589" fmla="*/ 7814 h 10000"/>
                <a:gd name="connsiteX590" fmla="*/ 7514 w 10000"/>
                <a:gd name="connsiteY590" fmla="*/ 7800 h 10000"/>
                <a:gd name="connsiteX591" fmla="*/ 7497 w 10000"/>
                <a:gd name="connsiteY591" fmla="*/ 7757 h 10000"/>
                <a:gd name="connsiteX592" fmla="*/ 7463 w 10000"/>
                <a:gd name="connsiteY592" fmla="*/ 7786 h 10000"/>
                <a:gd name="connsiteX593" fmla="*/ 7390 w 10000"/>
                <a:gd name="connsiteY593" fmla="*/ 7771 h 10000"/>
                <a:gd name="connsiteX594" fmla="*/ 7340 w 10000"/>
                <a:gd name="connsiteY594" fmla="*/ 7793 h 10000"/>
                <a:gd name="connsiteX595" fmla="*/ 7312 w 10000"/>
                <a:gd name="connsiteY595" fmla="*/ 7644 h 10000"/>
                <a:gd name="connsiteX596" fmla="*/ 7283 w 10000"/>
                <a:gd name="connsiteY596" fmla="*/ 7637 h 10000"/>
                <a:gd name="connsiteX597" fmla="*/ 7250 w 10000"/>
                <a:gd name="connsiteY597" fmla="*/ 7544 h 10000"/>
                <a:gd name="connsiteX598" fmla="*/ 7267 w 10000"/>
                <a:gd name="connsiteY598" fmla="*/ 7502 h 10000"/>
                <a:gd name="connsiteX599" fmla="*/ 7306 w 10000"/>
                <a:gd name="connsiteY599" fmla="*/ 7523 h 10000"/>
                <a:gd name="connsiteX600" fmla="*/ 7323 w 10000"/>
                <a:gd name="connsiteY600" fmla="*/ 7473 h 10000"/>
                <a:gd name="connsiteX601" fmla="*/ 7295 w 10000"/>
                <a:gd name="connsiteY601" fmla="*/ 7438 h 10000"/>
                <a:gd name="connsiteX602" fmla="*/ 7312 w 10000"/>
                <a:gd name="connsiteY602" fmla="*/ 7402 h 10000"/>
                <a:gd name="connsiteX603" fmla="*/ 7238 w 10000"/>
                <a:gd name="connsiteY603" fmla="*/ 7331 h 10000"/>
                <a:gd name="connsiteX604" fmla="*/ 7244 w 10000"/>
                <a:gd name="connsiteY604" fmla="*/ 7296 h 10000"/>
                <a:gd name="connsiteX605" fmla="*/ 7199 w 10000"/>
                <a:gd name="connsiteY605" fmla="*/ 7260 h 10000"/>
                <a:gd name="connsiteX606" fmla="*/ 7227 w 10000"/>
                <a:gd name="connsiteY606" fmla="*/ 7218 h 10000"/>
                <a:gd name="connsiteX607" fmla="*/ 7216 w 10000"/>
                <a:gd name="connsiteY607" fmla="*/ 7168 h 10000"/>
                <a:gd name="connsiteX608" fmla="*/ 7165 w 10000"/>
                <a:gd name="connsiteY608" fmla="*/ 7090 h 10000"/>
                <a:gd name="connsiteX609" fmla="*/ 7132 w 10000"/>
                <a:gd name="connsiteY609" fmla="*/ 7026 h 10000"/>
                <a:gd name="connsiteX610" fmla="*/ 7064 w 10000"/>
                <a:gd name="connsiteY610" fmla="*/ 7055 h 10000"/>
                <a:gd name="connsiteX611" fmla="*/ 7025 w 10000"/>
                <a:gd name="connsiteY611" fmla="*/ 7048 h 10000"/>
                <a:gd name="connsiteX612" fmla="*/ 7002 w 10000"/>
                <a:gd name="connsiteY612" fmla="*/ 7111 h 10000"/>
                <a:gd name="connsiteX613" fmla="*/ 6924 w 10000"/>
                <a:gd name="connsiteY613" fmla="*/ 7119 h 10000"/>
                <a:gd name="connsiteX614" fmla="*/ 6895 w 10000"/>
                <a:gd name="connsiteY614" fmla="*/ 7111 h 10000"/>
                <a:gd name="connsiteX615" fmla="*/ 6828 w 10000"/>
                <a:gd name="connsiteY615" fmla="*/ 7161 h 10000"/>
                <a:gd name="connsiteX616" fmla="*/ 6834 w 10000"/>
                <a:gd name="connsiteY616" fmla="*/ 7260 h 10000"/>
                <a:gd name="connsiteX617" fmla="*/ 6817 w 10000"/>
                <a:gd name="connsiteY617" fmla="*/ 7324 h 10000"/>
                <a:gd name="connsiteX618" fmla="*/ 6817 w 10000"/>
                <a:gd name="connsiteY618" fmla="*/ 7381 h 10000"/>
                <a:gd name="connsiteX619" fmla="*/ 6760 w 10000"/>
                <a:gd name="connsiteY619" fmla="*/ 7424 h 10000"/>
                <a:gd name="connsiteX620" fmla="*/ 6699 w 10000"/>
                <a:gd name="connsiteY620" fmla="*/ 7431 h 10000"/>
                <a:gd name="connsiteX621" fmla="*/ 6682 w 10000"/>
                <a:gd name="connsiteY621" fmla="*/ 7410 h 10000"/>
                <a:gd name="connsiteX622" fmla="*/ 6625 w 10000"/>
                <a:gd name="connsiteY622" fmla="*/ 7388 h 10000"/>
                <a:gd name="connsiteX623" fmla="*/ 6592 w 10000"/>
                <a:gd name="connsiteY623" fmla="*/ 7431 h 10000"/>
                <a:gd name="connsiteX624" fmla="*/ 6586 w 10000"/>
                <a:gd name="connsiteY624" fmla="*/ 7473 h 10000"/>
                <a:gd name="connsiteX625" fmla="*/ 6552 w 10000"/>
                <a:gd name="connsiteY625" fmla="*/ 7480 h 10000"/>
                <a:gd name="connsiteX626" fmla="*/ 6547 w 10000"/>
                <a:gd name="connsiteY626" fmla="*/ 7523 h 10000"/>
                <a:gd name="connsiteX627" fmla="*/ 6519 w 10000"/>
                <a:gd name="connsiteY627" fmla="*/ 7523 h 10000"/>
                <a:gd name="connsiteX628" fmla="*/ 6485 w 10000"/>
                <a:gd name="connsiteY628" fmla="*/ 7424 h 10000"/>
                <a:gd name="connsiteX629" fmla="*/ 6406 w 10000"/>
                <a:gd name="connsiteY629" fmla="*/ 7473 h 10000"/>
                <a:gd name="connsiteX630" fmla="*/ 6316 w 10000"/>
                <a:gd name="connsiteY630" fmla="*/ 7551 h 10000"/>
                <a:gd name="connsiteX631" fmla="*/ 6282 w 10000"/>
                <a:gd name="connsiteY631" fmla="*/ 7566 h 10000"/>
                <a:gd name="connsiteX632" fmla="*/ 6294 w 10000"/>
                <a:gd name="connsiteY632" fmla="*/ 7615 h 10000"/>
                <a:gd name="connsiteX633" fmla="*/ 6243 w 10000"/>
                <a:gd name="connsiteY633" fmla="*/ 7637 h 10000"/>
                <a:gd name="connsiteX634" fmla="*/ 6209 w 10000"/>
                <a:gd name="connsiteY634" fmla="*/ 7608 h 10000"/>
                <a:gd name="connsiteX635" fmla="*/ 6136 w 10000"/>
                <a:gd name="connsiteY635" fmla="*/ 7622 h 10000"/>
                <a:gd name="connsiteX636" fmla="*/ 6136 w 10000"/>
                <a:gd name="connsiteY636" fmla="*/ 7530 h 10000"/>
                <a:gd name="connsiteX637" fmla="*/ 6147 w 10000"/>
                <a:gd name="connsiteY637" fmla="*/ 7495 h 10000"/>
                <a:gd name="connsiteX638" fmla="*/ 6136 w 10000"/>
                <a:gd name="connsiteY638" fmla="*/ 7395 h 10000"/>
                <a:gd name="connsiteX639" fmla="*/ 6091 w 10000"/>
                <a:gd name="connsiteY639" fmla="*/ 7324 h 10000"/>
                <a:gd name="connsiteX640" fmla="*/ 6018 w 10000"/>
                <a:gd name="connsiteY640" fmla="*/ 7317 h 10000"/>
                <a:gd name="connsiteX641" fmla="*/ 5990 w 10000"/>
                <a:gd name="connsiteY641" fmla="*/ 7360 h 10000"/>
                <a:gd name="connsiteX642" fmla="*/ 5996 w 10000"/>
                <a:gd name="connsiteY642" fmla="*/ 7410 h 10000"/>
                <a:gd name="connsiteX643" fmla="*/ 6208 w 10000"/>
                <a:gd name="connsiteY643" fmla="*/ 7826 h 10000"/>
                <a:gd name="connsiteX644" fmla="*/ 5894 w 10000"/>
                <a:gd name="connsiteY644" fmla="*/ 7509 h 10000"/>
                <a:gd name="connsiteX645" fmla="*/ 5911 w 10000"/>
                <a:gd name="connsiteY645" fmla="*/ 7679 h 10000"/>
                <a:gd name="connsiteX646" fmla="*/ 5832 w 10000"/>
                <a:gd name="connsiteY646" fmla="*/ 7672 h 10000"/>
                <a:gd name="connsiteX647" fmla="*/ 5776 w 10000"/>
                <a:gd name="connsiteY647"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78 w 10000"/>
                <a:gd name="connsiteY243" fmla="*/ 6089 h 10000"/>
                <a:gd name="connsiteX244" fmla="*/ 4961 w 10000"/>
                <a:gd name="connsiteY244" fmla="*/ 6018 h 10000"/>
                <a:gd name="connsiteX245" fmla="*/ 4927 w 10000"/>
                <a:gd name="connsiteY245" fmla="*/ 5983 h 10000"/>
                <a:gd name="connsiteX246" fmla="*/ 4949 w 10000"/>
                <a:gd name="connsiteY246" fmla="*/ 5898 h 10000"/>
                <a:gd name="connsiteX247" fmla="*/ 5051 w 10000"/>
                <a:gd name="connsiteY247" fmla="*/ 5607 h 10000"/>
                <a:gd name="connsiteX248" fmla="*/ 6504 w 10000"/>
                <a:gd name="connsiteY248" fmla="*/ 7627 h 10000"/>
                <a:gd name="connsiteX249" fmla="*/ 5523 w 10000"/>
                <a:gd name="connsiteY249" fmla="*/ 5713 h 10000"/>
                <a:gd name="connsiteX250" fmla="*/ 5652 w 10000"/>
                <a:gd name="connsiteY250" fmla="*/ 5720 h 10000"/>
                <a:gd name="connsiteX251" fmla="*/ 5697 w 10000"/>
                <a:gd name="connsiteY251" fmla="*/ 5742 h 10000"/>
                <a:gd name="connsiteX252" fmla="*/ 5793 w 10000"/>
                <a:gd name="connsiteY252" fmla="*/ 5635 h 10000"/>
                <a:gd name="connsiteX253" fmla="*/ 5844 w 10000"/>
                <a:gd name="connsiteY253" fmla="*/ 5628 h 10000"/>
                <a:gd name="connsiteX254" fmla="*/ 5889 w 10000"/>
                <a:gd name="connsiteY254" fmla="*/ 5564 h 10000"/>
                <a:gd name="connsiteX255" fmla="*/ 5945 w 10000"/>
                <a:gd name="connsiteY255" fmla="*/ 5515 h 10000"/>
                <a:gd name="connsiteX256" fmla="*/ 6001 w 10000"/>
                <a:gd name="connsiteY256" fmla="*/ 5408 h 10000"/>
                <a:gd name="connsiteX257" fmla="*/ 6012 w 10000"/>
                <a:gd name="connsiteY257" fmla="*/ 5344 h 10000"/>
                <a:gd name="connsiteX258" fmla="*/ 6080 w 10000"/>
                <a:gd name="connsiteY258" fmla="*/ 5316 h 10000"/>
                <a:gd name="connsiteX259" fmla="*/ 6159 w 10000"/>
                <a:gd name="connsiteY259" fmla="*/ 5351 h 10000"/>
                <a:gd name="connsiteX260" fmla="*/ 6226 w 10000"/>
                <a:gd name="connsiteY260" fmla="*/ 5337 h 10000"/>
                <a:gd name="connsiteX261" fmla="*/ 6294 w 10000"/>
                <a:gd name="connsiteY261" fmla="*/ 5344 h 10000"/>
                <a:gd name="connsiteX262" fmla="*/ 6412 w 10000"/>
                <a:gd name="connsiteY262" fmla="*/ 5302 h 10000"/>
                <a:gd name="connsiteX263" fmla="*/ 6490 w 10000"/>
                <a:gd name="connsiteY263" fmla="*/ 5195 h 10000"/>
                <a:gd name="connsiteX264" fmla="*/ 6524 w 10000"/>
                <a:gd name="connsiteY264" fmla="*/ 5160 h 10000"/>
                <a:gd name="connsiteX265" fmla="*/ 6575 w 10000"/>
                <a:gd name="connsiteY265" fmla="*/ 5160 h 10000"/>
                <a:gd name="connsiteX266" fmla="*/ 6614 w 10000"/>
                <a:gd name="connsiteY266" fmla="*/ 5103 h 10000"/>
                <a:gd name="connsiteX267" fmla="*/ 6597 w 10000"/>
                <a:gd name="connsiteY267" fmla="*/ 5039 h 10000"/>
                <a:gd name="connsiteX268" fmla="*/ 6609 w 10000"/>
                <a:gd name="connsiteY268" fmla="*/ 4982 h 10000"/>
                <a:gd name="connsiteX269" fmla="*/ 6659 w 10000"/>
                <a:gd name="connsiteY269" fmla="*/ 4876 h 10000"/>
                <a:gd name="connsiteX270" fmla="*/ 6715 w 10000"/>
                <a:gd name="connsiteY270" fmla="*/ 4776 h 10000"/>
                <a:gd name="connsiteX271" fmla="*/ 6772 w 10000"/>
                <a:gd name="connsiteY271" fmla="*/ 4755 h 10000"/>
                <a:gd name="connsiteX272" fmla="*/ 6800 w 10000"/>
                <a:gd name="connsiteY272" fmla="*/ 4720 h 10000"/>
                <a:gd name="connsiteX273" fmla="*/ 6895 w 10000"/>
                <a:gd name="connsiteY273" fmla="*/ 4734 h 10000"/>
                <a:gd name="connsiteX274" fmla="*/ 6991 w 10000"/>
                <a:gd name="connsiteY274" fmla="*/ 4734 h 10000"/>
                <a:gd name="connsiteX275" fmla="*/ 6997 w 10000"/>
                <a:gd name="connsiteY275" fmla="*/ 4670 h 10000"/>
                <a:gd name="connsiteX276" fmla="*/ 7013 w 10000"/>
                <a:gd name="connsiteY276" fmla="*/ 4627 h 10000"/>
                <a:gd name="connsiteX277" fmla="*/ 7008 w 10000"/>
                <a:gd name="connsiteY277" fmla="*/ 4599 h 10000"/>
                <a:gd name="connsiteX278" fmla="*/ 7064 w 10000"/>
                <a:gd name="connsiteY278" fmla="*/ 4578 h 10000"/>
                <a:gd name="connsiteX279" fmla="*/ 7103 w 10000"/>
                <a:gd name="connsiteY279" fmla="*/ 4634 h 10000"/>
                <a:gd name="connsiteX280" fmla="*/ 7160 w 10000"/>
                <a:gd name="connsiteY280" fmla="*/ 4613 h 10000"/>
                <a:gd name="connsiteX281" fmla="*/ 7177 w 10000"/>
                <a:gd name="connsiteY281" fmla="*/ 4578 h 10000"/>
                <a:gd name="connsiteX282" fmla="*/ 7222 w 10000"/>
                <a:gd name="connsiteY282" fmla="*/ 4564 h 10000"/>
                <a:gd name="connsiteX283" fmla="*/ 7317 w 10000"/>
                <a:gd name="connsiteY283" fmla="*/ 4493 h 10000"/>
                <a:gd name="connsiteX284" fmla="*/ 7407 w 10000"/>
                <a:gd name="connsiteY284" fmla="*/ 4521 h 10000"/>
                <a:gd name="connsiteX285" fmla="*/ 7430 w 10000"/>
                <a:gd name="connsiteY285" fmla="*/ 4507 h 10000"/>
                <a:gd name="connsiteX286" fmla="*/ 7480 w 10000"/>
                <a:gd name="connsiteY286" fmla="*/ 4528 h 10000"/>
                <a:gd name="connsiteX287" fmla="*/ 7503 w 10000"/>
                <a:gd name="connsiteY287" fmla="*/ 4471 h 10000"/>
                <a:gd name="connsiteX288" fmla="*/ 7525 w 10000"/>
                <a:gd name="connsiteY288" fmla="*/ 4500 h 10000"/>
                <a:gd name="connsiteX289" fmla="*/ 7559 w 10000"/>
                <a:gd name="connsiteY289" fmla="*/ 4493 h 10000"/>
                <a:gd name="connsiteX290" fmla="*/ 7598 w 10000"/>
                <a:gd name="connsiteY290" fmla="*/ 4556 h 10000"/>
                <a:gd name="connsiteX291" fmla="*/ 7643 w 10000"/>
                <a:gd name="connsiteY291" fmla="*/ 4549 h 10000"/>
                <a:gd name="connsiteX292" fmla="*/ 7683 w 10000"/>
                <a:gd name="connsiteY292" fmla="*/ 4578 h 10000"/>
                <a:gd name="connsiteX293" fmla="*/ 7700 w 10000"/>
                <a:gd name="connsiteY293" fmla="*/ 4556 h 10000"/>
                <a:gd name="connsiteX294" fmla="*/ 7778 w 10000"/>
                <a:gd name="connsiteY294" fmla="*/ 4564 h 10000"/>
                <a:gd name="connsiteX295" fmla="*/ 7790 w 10000"/>
                <a:gd name="connsiteY295" fmla="*/ 4585 h 10000"/>
                <a:gd name="connsiteX296" fmla="*/ 7874 w 10000"/>
                <a:gd name="connsiteY296" fmla="*/ 4514 h 10000"/>
                <a:gd name="connsiteX297" fmla="*/ 7874 w 10000"/>
                <a:gd name="connsiteY297" fmla="*/ 4393 h 10000"/>
                <a:gd name="connsiteX298" fmla="*/ 7852 w 10000"/>
                <a:gd name="connsiteY298" fmla="*/ 4379 h 10000"/>
                <a:gd name="connsiteX299" fmla="*/ 7835 w 10000"/>
                <a:gd name="connsiteY299" fmla="*/ 4294 h 10000"/>
                <a:gd name="connsiteX300" fmla="*/ 7801 w 10000"/>
                <a:gd name="connsiteY300" fmla="*/ 4209 h 10000"/>
                <a:gd name="connsiteX301" fmla="*/ 7750 w 10000"/>
                <a:gd name="connsiteY301" fmla="*/ 4173 h 10000"/>
                <a:gd name="connsiteX302" fmla="*/ 7745 w 10000"/>
                <a:gd name="connsiteY302" fmla="*/ 4131 h 10000"/>
                <a:gd name="connsiteX303" fmla="*/ 7672 w 10000"/>
                <a:gd name="connsiteY303" fmla="*/ 4053 h 10000"/>
                <a:gd name="connsiteX304" fmla="*/ 7677 w 10000"/>
                <a:gd name="connsiteY304" fmla="*/ 4024 h 10000"/>
                <a:gd name="connsiteX305" fmla="*/ 7604 w 10000"/>
                <a:gd name="connsiteY305" fmla="*/ 3982 h 10000"/>
                <a:gd name="connsiteX306" fmla="*/ 7598 w 10000"/>
                <a:gd name="connsiteY306" fmla="*/ 3903 h 10000"/>
                <a:gd name="connsiteX307" fmla="*/ 7475 w 10000"/>
                <a:gd name="connsiteY307" fmla="*/ 3833 h 10000"/>
                <a:gd name="connsiteX308" fmla="*/ 7407 w 10000"/>
                <a:gd name="connsiteY308" fmla="*/ 3683 h 10000"/>
                <a:gd name="connsiteX309" fmla="*/ 7306 w 10000"/>
                <a:gd name="connsiteY309" fmla="*/ 3676 h 10000"/>
                <a:gd name="connsiteX310" fmla="*/ 7272 w 10000"/>
                <a:gd name="connsiteY310" fmla="*/ 3648 h 10000"/>
                <a:gd name="connsiteX311" fmla="*/ 7222 w 10000"/>
                <a:gd name="connsiteY311" fmla="*/ 3669 h 10000"/>
                <a:gd name="connsiteX312" fmla="*/ 7143 w 10000"/>
                <a:gd name="connsiteY312" fmla="*/ 3669 h 10000"/>
                <a:gd name="connsiteX313" fmla="*/ 7030 w 10000"/>
                <a:gd name="connsiteY313" fmla="*/ 3840 h 10000"/>
                <a:gd name="connsiteX314" fmla="*/ 6991 w 10000"/>
                <a:gd name="connsiteY314" fmla="*/ 3918 h 10000"/>
                <a:gd name="connsiteX315" fmla="*/ 6890 w 10000"/>
                <a:gd name="connsiteY315" fmla="*/ 3797 h 10000"/>
                <a:gd name="connsiteX316" fmla="*/ 6817 w 10000"/>
                <a:gd name="connsiteY316" fmla="*/ 3747 h 10000"/>
                <a:gd name="connsiteX317" fmla="*/ 6744 w 10000"/>
                <a:gd name="connsiteY317" fmla="*/ 3754 h 10000"/>
                <a:gd name="connsiteX318" fmla="*/ 6670 w 10000"/>
                <a:gd name="connsiteY318" fmla="*/ 3790 h 10000"/>
                <a:gd name="connsiteX319" fmla="*/ 6609 w 10000"/>
                <a:gd name="connsiteY319" fmla="*/ 3762 h 10000"/>
                <a:gd name="connsiteX320" fmla="*/ 6552 w 10000"/>
                <a:gd name="connsiteY320" fmla="*/ 3804 h 10000"/>
                <a:gd name="connsiteX321" fmla="*/ 6496 w 10000"/>
                <a:gd name="connsiteY321" fmla="*/ 3889 h 10000"/>
                <a:gd name="connsiteX322" fmla="*/ 6367 w 10000"/>
                <a:gd name="connsiteY322" fmla="*/ 3733 h 10000"/>
                <a:gd name="connsiteX323" fmla="*/ 6350 w 10000"/>
                <a:gd name="connsiteY323" fmla="*/ 3577 h 10000"/>
                <a:gd name="connsiteX324" fmla="*/ 6451 w 10000"/>
                <a:gd name="connsiteY324" fmla="*/ 3513 h 10000"/>
                <a:gd name="connsiteX325" fmla="*/ 6445 w 10000"/>
                <a:gd name="connsiteY325" fmla="*/ 3343 h 10000"/>
                <a:gd name="connsiteX326" fmla="*/ 6541 w 10000"/>
                <a:gd name="connsiteY326" fmla="*/ 3144 h 10000"/>
                <a:gd name="connsiteX327" fmla="*/ 6530 w 10000"/>
                <a:gd name="connsiteY327" fmla="*/ 3109 h 10000"/>
                <a:gd name="connsiteX328" fmla="*/ 6760 w 10000"/>
                <a:gd name="connsiteY328" fmla="*/ 2456 h 10000"/>
                <a:gd name="connsiteX329" fmla="*/ 6884 w 10000"/>
                <a:gd name="connsiteY329" fmla="*/ 2555 h 10000"/>
                <a:gd name="connsiteX330" fmla="*/ 6957 w 10000"/>
                <a:gd name="connsiteY330" fmla="*/ 2598 h 10000"/>
                <a:gd name="connsiteX331" fmla="*/ 7030 w 10000"/>
                <a:gd name="connsiteY331" fmla="*/ 2598 h 10000"/>
                <a:gd name="connsiteX332" fmla="*/ 7143 w 10000"/>
                <a:gd name="connsiteY332" fmla="*/ 2676 h 10000"/>
                <a:gd name="connsiteX333" fmla="*/ 7160 w 10000"/>
                <a:gd name="connsiteY333" fmla="*/ 2626 h 10000"/>
                <a:gd name="connsiteX334" fmla="*/ 7233 w 10000"/>
                <a:gd name="connsiteY334" fmla="*/ 2612 h 10000"/>
                <a:gd name="connsiteX335" fmla="*/ 7295 w 10000"/>
                <a:gd name="connsiteY335" fmla="*/ 2527 h 10000"/>
                <a:gd name="connsiteX336" fmla="*/ 7373 w 10000"/>
                <a:gd name="connsiteY336" fmla="*/ 2463 h 10000"/>
                <a:gd name="connsiteX337" fmla="*/ 7407 w 10000"/>
                <a:gd name="connsiteY337" fmla="*/ 2399 h 10000"/>
                <a:gd name="connsiteX338" fmla="*/ 7525 w 10000"/>
                <a:gd name="connsiteY338" fmla="*/ 2356 h 10000"/>
                <a:gd name="connsiteX339" fmla="*/ 7587 w 10000"/>
                <a:gd name="connsiteY339" fmla="*/ 2363 h 10000"/>
                <a:gd name="connsiteX340" fmla="*/ 7638 w 10000"/>
                <a:gd name="connsiteY340" fmla="*/ 2300 h 10000"/>
                <a:gd name="connsiteX341" fmla="*/ 7677 w 10000"/>
                <a:gd name="connsiteY341" fmla="*/ 2214 h 10000"/>
                <a:gd name="connsiteX342" fmla="*/ 7660 w 10000"/>
                <a:gd name="connsiteY342" fmla="*/ 2200 h 10000"/>
                <a:gd name="connsiteX343" fmla="*/ 7677 w 10000"/>
                <a:gd name="connsiteY343" fmla="*/ 2108 h 10000"/>
                <a:gd name="connsiteX344" fmla="*/ 7610 w 10000"/>
                <a:gd name="connsiteY344" fmla="*/ 2108 h 10000"/>
                <a:gd name="connsiteX345" fmla="*/ 7643 w 10000"/>
                <a:gd name="connsiteY345" fmla="*/ 2030 h 10000"/>
                <a:gd name="connsiteX346" fmla="*/ 7649 w 10000"/>
                <a:gd name="connsiteY346" fmla="*/ 1938 h 10000"/>
                <a:gd name="connsiteX347" fmla="*/ 7677 w 10000"/>
                <a:gd name="connsiteY347" fmla="*/ 1916 h 10000"/>
                <a:gd name="connsiteX348" fmla="*/ 7728 w 10000"/>
                <a:gd name="connsiteY348" fmla="*/ 1824 h 10000"/>
                <a:gd name="connsiteX349" fmla="*/ 7722 w 10000"/>
                <a:gd name="connsiteY349" fmla="*/ 1753 h 10000"/>
                <a:gd name="connsiteX350" fmla="*/ 7762 w 10000"/>
                <a:gd name="connsiteY350" fmla="*/ 1675 h 10000"/>
                <a:gd name="connsiteX351" fmla="*/ 7807 w 10000"/>
                <a:gd name="connsiteY351" fmla="*/ 1625 h 10000"/>
                <a:gd name="connsiteX352" fmla="*/ 7823 w 10000"/>
                <a:gd name="connsiteY352" fmla="*/ 1540 h 10000"/>
                <a:gd name="connsiteX353" fmla="*/ 7818 w 10000"/>
                <a:gd name="connsiteY353" fmla="*/ 1512 h 10000"/>
                <a:gd name="connsiteX354" fmla="*/ 7857 w 10000"/>
                <a:gd name="connsiteY354" fmla="*/ 1455 h 10000"/>
                <a:gd name="connsiteX355" fmla="*/ 7913 w 10000"/>
                <a:gd name="connsiteY355" fmla="*/ 1285 h 10000"/>
                <a:gd name="connsiteX356" fmla="*/ 7930 w 10000"/>
                <a:gd name="connsiteY356" fmla="*/ 1185 h 10000"/>
                <a:gd name="connsiteX357" fmla="*/ 7958 w 10000"/>
                <a:gd name="connsiteY357" fmla="*/ 1192 h 10000"/>
                <a:gd name="connsiteX358" fmla="*/ 8037 w 10000"/>
                <a:gd name="connsiteY358" fmla="*/ 1079 h 10000"/>
                <a:gd name="connsiteX359" fmla="*/ 8127 w 10000"/>
                <a:gd name="connsiteY359" fmla="*/ 1015 h 10000"/>
                <a:gd name="connsiteX360" fmla="*/ 8138 w 10000"/>
                <a:gd name="connsiteY360" fmla="*/ 937 h 10000"/>
                <a:gd name="connsiteX361" fmla="*/ 8172 w 10000"/>
                <a:gd name="connsiteY361" fmla="*/ 852 h 10000"/>
                <a:gd name="connsiteX362" fmla="*/ 8161 w 10000"/>
                <a:gd name="connsiteY362" fmla="*/ 788 h 10000"/>
                <a:gd name="connsiteX363" fmla="*/ 8116 w 10000"/>
                <a:gd name="connsiteY363" fmla="*/ 731 h 10000"/>
                <a:gd name="connsiteX364" fmla="*/ 8138 w 10000"/>
                <a:gd name="connsiteY364" fmla="*/ 660 h 10000"/>
                <a:gd name="connsiteX365" fmla="*/ 8138 w 10000"/>
                <a:gd name="connsiteY365" fmla="*/ 575 h 10000"/>
                <a:gd name="connsiteX366" fmla="*/ 8054 w 10000"/>
                <a:gd name="connsiteY366" fmla="*/ 504 h 10000"/>
                <a:gd name="connsiteX367" fmla="*/ 7970 w 10000"/>
                <a:gd name="connsiteY367" fmla="*/ 546 h 10000"/>
                <a:gd name="connsiteX368" fmla="*/ 7930 w 10000"/>
                <a:gd name="connsiteY368" fmla="*/ 546 h 10000"/>
                <a:gd name="connsiteX369" fmla="*/ 7913 w 10000"/>
                <a:gd name="connsiteY369" fmla="*/ 497 h 10000"/>
                <a:gd name="connsiteX370" fmla="*/ 7913 w 10000"/>
                <a:gd name="connsiteY370" fmla="*/ 405 h 10000"/>
                <a:gd name="connsiteX371" fmla="*/ 8020 w 10000"/>
                <a:gd name="connsiteY371" fmla="*/ 312 h 10000"/>
                <a:gd name="connsiteX372" fmla="*/ 8054 w 10000"/>
                <a:gd name="connsiteY372" fmla="*/ 234 h 10000"/>
                <a:gd name="connsiteX373" fmla="*/ 8121 w 10000"/>
                <a:gd name="connsiteY373" fmla="*/ 170 h 10000"/>
                <a:gd name="connsiteX374" fmla="*/ 8183 w 10000"/>
                <a:gd name="connsiteY374" fmla="*/ 50 h 10000"/>
                <a:gd name="connsiteX375" fmla="*/ 8228 w 10000"/>
                <a:gd name="connsiteY375" fmla="*/ 28 h 10000"/>
                <a:gd name="connsiteX376" fmla="*/ 8290 w 10000"/>
                <a:gd name="connsiteY376" fmla="*/ 43 h 10000"/>
                <a:gd name="connsiteX377" fmla="*/ 8420 w 10000"/>
                <a:gd name="connsiteY377" fmla="*/ 0 h 10000"/>
                <a:gd name="connsiteX378" fmla="*/ 8481 w 10000"/>
                <a:gd name="connsiteY378" fmla="*/ 71 h 10000"/>
                <a:gd name="connsiteX379" fmla="*/ 8476 w 10000"/>
                <a:gd name="connsiteY379" fmla="*/ 121 h 10000"/>
                <a:gd name="connsiteX380" fmla="*/ 8504 w 10000"/>
                <a:gd name="connsiteY380" fmla="*/ 142 h 10000"/>
                <a:gd name="connsiteX381" fmla="*/ 8526 w 10000"/>
                <a:gd name="connsiteY381" fmla="*/ 192 h 10000"/>
                <a:gd name="connsiteX382" fmla="*/ 8493 w 10000"/>
                <a:gd name="connsiteY382" fmla="*/ 248 h 10000"/>
                <a:gd name="connsiteX383" fmla="*/ 8448 w 10000"/>
                <a:gd name="connsiteY383" fmla="*/ 376 h 10000"/>
                <a:gd name="connsiteX384" fmla="*/ 8375 w 10000"/>
                <a:gd name="connsiteY384" fmla="*/ 476 h 10000"/>
                <a:gd name="connsiteX385" fmla="*/ 8307 w 10000"/>
                <a:gd name="connsiteY385" fmla="*/ 532 h 10000"/>
                <a:gd name="connsiteX386" fmla="*/ 8358 w 10000"/>
                <a:gd name="connsiteY386" fmla="*/ 554 h 10000"/>
                <a:gd name="connsiteX387" fmla="*/ 8425 w 10000"/>
                <a:gd name="connsiteY387" fmla="*/ 639 h 10000"/>
                <a:gd name="connsiteX388" fmla="*/ 8470 w 10000"/>
                <a:gd name="connsiteY388" fmla="*/ 646 h 10000"/>
                <a:gd name="connsiteX389" fmla="*/ 8493 w 10000"/>
                <a:gd name="connsiteY389" fmla="*/ 738 h 10000"/>
                <a:gd name="connsiteX390" fmla="*/ 8538 w 10000"/>
                <a:gd name="connsiteY390" fmla="*/ 759 h 10000"/>
                <a:gd name="connsiteX391" fmla="*/ 8571 w 10000"/>
                <a:gd name="connsiteY391" fmla="*/ 752 h 10000"/>
                <a:gd name="connsiteX392" fmla="*/ 8639 w 10000"/>
                <a:gd name="connsiteY392" fmla="*/ 610 h 10000"/>
                <a:gd name="connsiteX393" fmla="*/ 8701 w 10000"/>
                <a:gd name="connsiteY393" fmla="*/ 625 h 10000"/>
                <a:gd name="connsiteX394" fmla="*/ 8712 w 10000"/>
                <a:gd name="connsiteY394" fmla="*/ 667 h 10000"/>
                <a:gd name="connsiteX395" fmla="*/ 8757 w 10000"/>
                <a:gd name="connsiteY395" fmla="*/ 717 h 10000"/>
                <a:gd name="connsiteX396" fmla="*/ 8757 w 10000"/>
                <a:gd name="connsiteY396" fmla="*/ 752 h 10000"/>
                <a:gd name="connsiteX397" fmla="*/ 8796 w 10000"/>
                <a:gd name="connsiteY397" fmla="*/ 774 h 10000"/>
                <a:gd name="connsiteX398" fmla="*/ 8853 w 10000"/>
                <a:gd name="connsiteY398" fmla="*/ 774 h 10000"/>
                <a:gd name="connsiteX399" fmla="*/ 8858 w 10000"/>
                <a:gd name="connsiteY399" fmla="*/ 837 h 10000"/>
                <a:gd name="connsiteX400" fmla="*/ 8808 w 10000"/>
                <a:gd name="connsiteY400" fmla="*/ 866 h 10000"/>
                <a:gd name="connsiteX401" fmla="*/ 8853 w 10000"/>
                <a:gd name="connsiteY401" fmla="*/ 1143 h 10000"/>
                <a:gd name="connsiteX402" fmla="*/ 8898 w 10000"/>
                <a:gd name="connsiteY402" fmla="*/ 1270 h 10000"/>
                <a:gd name="connsiteX403" fmla="*/ 8886 w 10000"/>
                <a:gd name="connsiteY403" fmla="*/ 1327 h 10000"/>
                <a:gd name="connsiteX404" fmla="*/ 8926 w 10000"/>
                <a:gd name="connsiteY404" fmla="*/ 1391 h 10000"/>
                <a:gd name="connsiteX405" fmla="*/ 8931 w 10000"/>
                <a:gd name="connsiteY405" fmla="*/ 1434 h 10000"/>
                <a:gd name="connsiteX406" fmla="*/ 9038 w 10000"/>
                <a:gd name="connsiteY406" fmla="*/ 1483 h 10000"/>
                <a:gd name="connsiteX407" fmla="*/ 9168 w 10000"/>
                <a:gd name="connsiteY407" fmla="*/ 1441 h 10000"/>
                <a:gd name="connsiteX408" fmla="*/ 9184 w 10000"/>
                <a:gd name="connsiteY408" fmla="*/ 1384 h 10000"/>
                <a:gd name="connsiteX409" fmla="*/ 9229 w 10000"/>
                <a:gd name="connsiteY409" fmla="*/ 1405 h 10000"/>
                <a:gd name="connsiteX410" fmla="*/ 9258 w 10000"/>
                <a:gd name="connsiteY410" fmla="*/ 1455 h 10000"/>
                <a:gd name="connsiteX411" fmla="*/ 9325 w 10000"/>
                <a:gd name="connsiteY411" fmla="*/ 1419 h 10000"/>
                <a:gd name="connsiteX412" fmla="*/ 9364 w 10000"/>
                <a:gd name="connsiteY412" fmla="*/ 1419 h 10000"/>
                <a:gd name="connsiteX413" fmla="*/ 9421 w 10000"/>
                <a:gd name="connsiteY413" fmla="*/ 1476 h 10000"/>
                <a:gd name="connsiteX414" fmla="*/ 9454 w 10000"/>
                <a:gd name="connsiteY414" fmla="*/ 1398 h 10000"/>
                <a:gd name="connsiteX415" fmla="*/ 9522 w 10000"/>
                <a:gd name="connsiteY415" fmla="*/ 1434 h 10000"/>
                <a:gd name="connsiteX416" fmla="*/ 9556 w 10000"/>
                <a:gd name="connsiteY416" fmla="*/ 1391 h 10000"/>
                <a:gd name="connsiteX417" fmla="*/ 9584 w 10000"/>
                <a:gd name="connsiteY417" fmla="*/ 1398 h 10000"/>
                <a:gd name="connsiteX418" fmla="*/ 9612 w 10000"/>
                <a:gd name="connsiteY418" fmla="*/ 1356 h 10000"/>
                <a:gd name="connsiteX419" fmla="*/ 9606 w 10000"/>
                <a:gd name="connsiteY419" fmla="*/ 1313 h 10000"/>
                <a:gd name="connsiteX420" fmla="*/ 9646 w 10000"/>
                <a:gd name="connsiteY420" fmla="*/ 1292 h 10000"/>
                <a:gd name="connsiteX421" fmla="*/ 9674 w 10000"/>
                <a:gd name="connsiteY421" fmla="*/ 1221 h 10000"/>
                <a:gd name="connsiteX422" fmla="*/ 9753 w 10000"/>
                <a:gd name="connsiteY422" fmla="*/ 1228 h 10000"/>
                <a:gd name="connsiteX423" fmla="*/ 9871 w 10000"/>
                <a:gd name="connsiteY423" fmla="*/ 1434 h 10000"/>
                <a:gd name="connsiteX424" fmla="*/ 9893 w 10000"/>
                <a:gd name="connsiteY424" fmla="*/ 1505 h 10000"/>
                <a:gd name="connsiteX425" fmla="*/ 9972 w 10000"/>
                <a:gd name="connsiteY425" fmla="*/ 1597 h 10000"/>
                <a:gd name="connsiteX426" fmla="*/ 10000 w 10000"/>
                <a:gd name="connsiteY426" fmla="*/ 1682 h 10000"/>
                <a:gd name="connsiteX427" fmla="*/ 9938 w 10000"/>
                <a:gd name="connsiteY427" fmla="*/ 1796 h 10000"/>
                <a:gd name="connsiteX428" fmla="*/ 9893 w 10000"/>
                <a:gd name="connsiteY428" fmla="*/ 1838 h 10000"/>
                <a:gd name="connsiteX429" fmla="*/ 9916 w 10000"/>
                <a:gd name="connsiteY429" fmla="*/ 1959 h 10000"/>
                <a:gd name="connsiteX430" fmla="*/ 9848 w 10000"/>
                <a:gd name="connsiteY430" fmla="*/ 2051 h 10000"/>
                <a:gd name="connsiteX431" fmla="*/ 9809 w 10000"/>
                <a:gd name="connsiteY431" fmla="*/ 2072 h 10000"/>
                <a:gd name="connsiteX432" fmla="*/ 9809 w 10000"/>
                <a:gd name="connsiteY432" fmla="*/ 2136 h 10000"/>
                <a:gd name="connsiteX433" fmla="*/ 9758 w 10000"/>
                <a:gd name="connsiteY433" fmla="*/ 2257 h 10000"/>
                <a:gd name="connsiteX434" fmla="*/ 9724 w 10000"/>
                <a:gd name="connsiteY434" fmla="*/ 2264 h 10000"/>
                <a:gd name="connsiteX435" fmla="*/ 9730 w 10000"/>
                <a:gd name="connsiteY435" fmla="*/ 2349 h 10000"/>
                <a:gd name="connsiteX436" fmla="*/ 9702 w 10000"/>
                <a:gd name="connsiteY436" fmla="*/ 2413 h 10000"/>
                <a:gd name="connsiteX437" fmla="*/ 9708 w 10000"/>
                <a:gd name="connsiteY437" fmla="*/ 2697 h 10000"/>
                <a:gd name="connsiteX438" fmla="*/ 9724 w 10000"/>
                <a:gd name="connsiteY438" fmla="*/ 2718 h 10000"/>
                <a:gd name="connsiteX439" fmla="*/ 9719 w 10000"/>
                <a:gd name="connsiteY439" fmla="*/ 2811 h 10000"/>
                <a:gd name="connsiteX440" fmla="*/ 9708 w 10000"/>
                <a:gd name="connsiteY440" fmla="*/ 2896 h 10000"/>
                <a:gd name="connsiteX441" fmla="*/ 9668 w 10000"/>
                <a:gd name="connsiteY441" fmla="*/ 2938 h 10000"/>
                <a:gd name="connsiteX442" fmla="*/ 9595 w 10000"/>
                <a:gd name="connsiteY442" fmla="*/ 2903 h 10000"/>
                <a:gd name="connsiteX443" fmla="*/ 9561 w 10000"/>
                <a:gd name="connsiteY443" fmla="*/ 2952 h 10000"/>
                <a:gd name="connsiteX444" fmla="*/ 9567 w 10000"/>
                <a:gd name="connsiteY444" fmla="*/ 2995 h 10000"/>
                <a:gd name="connsiteX445" fmla="*/ 9544 w 10000"/>
                <a:gd name="connsiteY445" fmla="*/ 3080 h 10000"/>
                <a:gd name="connsiteX446" fmla="*/ 9505 w 10000"/>
                <a:gd name="connsiteY446" fmla="*/ 3137 h 10000"/>
                <a:gd name="connsiteX447" fmla="*/ 9494 w 10000"/>
                <a:gd name="connsiteY447" fmla="*/ 3236 h 10000"/>
                <a:gd name="connsiteX448" fmla="*/ 9466 w 10000"/>
                <a:gd name="connsiteY448" fmla="*/ 3322 h 10000"/>
                <a:gd name="connsiteX449" fmla="*/ 9471 w 10000"/>
                <a:gd name="connsiteY449" fmla="*/ 3378 h 10000"/>
                <a:gd name="connsiteX450" fmla="*/ 9460 w 10000"/>
                <a:gd name="connsiteY450" fmla="*/ 3435 h 10000"/>
                <a:gd name="connsiteX451" fmla="*/ 9483 w 10000"/>
                <a:gd name="connsiteY451" fmla="*/ 3485 h 10000"/>
                <a:gd name="connsiteX452" fmla="*/ 9449 w 10000"/>
                <a:gd name="connsiteY452" fmla="*/ 3563 h 10000"/>
                <a:gd name="connsiteX453" fmla="*/ 9393 w 10000"/>
                <a:gd name="connsiteY453" fmla="*/ 3442 h 10000"/>
                <a:gd name="connsiteX454" fmla="*/ 9393 w 10000"/>
                <a:gd name="connsiteY454" fmla="*/ 3350 h 10000"/>
                <a:gd name="connsiteX455" fmla="*/ 9376 w 10000"/>
                <a:gd name="connsiteY455" fmla="*/ 3336 h 10000"/>
                <a:gd name="connsiteX456" fmla="*/ 9308 w 10000"/>
                <a:gd name="connsiteY456" fmla="*/ 3400 h 10000"/>
                <a:gd name="connsiteX457" fmla="*/ 9201 w 10000"/>
                <a:gd name="connsiteY457" fmla="*/ 3549 h 10000"/>
                <a:gd name="connsiteX458" fmla="*/ 9139 w 10000"/>
                <a:gd name="connsiteY458" fmla="*/ 3655 h 10000"/>
                <a:gd name="connsiteX459" fmla="*/ 9044 w 10000"/>
                <a:gd name="connsiteY459" fmla="*/ 3712 h 10000"/>
                <a:gd name="connsiteX460" fmla="*/ 9010 w 10000"/>
                <a:gd name="connsiteY460" fmla="*/ 3797 h 10000"/>
                <a:gd name="connsiteX461" fmla="*/ 8982 w 10000"/>
                <a:gd name="connsiteY461" fmla="*/ 3825 h 10000"/>
                <a:gd name="connsiteX462" fmla="*/ 8875 w 10000"/>
                <a:gd name="connsiteY462" fmla="*/ 3903 h 10000"/>
                <a:gd name="connsiteX463" fmla="*/ 8785 w 10000"/>
                <a:gd name="connsiteY463" fmla="*/ 3996 h 10000"/>
                <a:gd name="connsiteX464" fmla="*/ 8763 w 10000"/>
                <a:gd name="connsiteY464" fmla="*/ 4067 h 10000"/>
                <a:gd name="connsiteX465" fmla="*/ 8729 w 10000"/>
                <a:gd name="connsiteY465" fmla="*/ 4102 h 10000"/>
                <a:gd name="connsiteX466" fmla="*/ 8774 w 10000"/>
                <a:gd name="connsiteY466" fmla="*/ 4194 h 10000"/>
                <a:gd name="connsiteX467" fmla="*/ 8819 w 10000"/>
                <a:gd name="connsiteY467" fmla="*/ 4265 h 10000"/>
                <a:gd name="connsiteX468" fmla="*/ 8881 w 10000"/>
                <a:gd name="connsiteY468" fmla="*/ 4294 h 10000"/>
                <a:gd name="connsiteX469" fmla="*/ 8858 w 10000"/>
                <a:gd name="connsiteY469" fmla="*/ 4344 h 10000"/>
                <a:gd name="connsiteX470" fmla="*/ 8903 w 10000"/>
                <a:gd name="connsiteY470" fmla="*/ 4358 h 10000"/>
                <a:gd name="connsiteX471" fmla="*/ 8903 w 10000"/>
                <a:gd name="connsiteY471" fmla="*/ 4443 h 10000"/>
                <a:gd name="connsiteX472" fmla="*/ 8937 w 10000"/>
                <a:gd name="connsiteY472" fmla="*/ 4507 h 10000"/>
                <a:gd name="connsiteX473" fmla="*/ 8993 w 10000"/>
                <a:gd name="connsiteY473" fmla="*/ 4493 h 10000"/>
                <a:gd name="connsiteX474" fmla="*/ 9016 w 10000"/>
                <a:gd name="connsiteY474" fmla="*/ 4422 h 10000"/>
                <a:gd name="connsiteX475" fmla="*/ 9061 w 10000"/>
                <a:gd name="connsiteY475" fmla="*/ 4414 h 10000"/>
                <a:gd name="connsiteX476" fmla="*/ 9066 w 10000"/>
                <a:gd name="connsiteY476" fmla="*/ 4358 h 10000"/>
                <a:gd name="connsiteX477" fmla="*/ 9123 w 10000"/>
                <a:gd name="connsiteY477" fmla="*/ 4358 h 10000"/>
                <a:gd name="connsiteX478" fmla="*/ 9100 w 10000"/>
                <a:gd name="connsiteY478" fmla="*/ 4429 h 10000"/>
                <a:gd name="connsiteX479" fmla="*/ 9156 w 10000"/>
                <a:gd name="connsiteY479" fmla="*/ 4464 h 10000"/>
                <a:gd name="connsiteX480" fmla="*/ 9145 w 10000"/>
                <a:gd name="connsiteY480" fmla="*/ 4528 h 10000"/>
                <a:gd name="connsiteX481" fmla="*/ 9061 w 10000"/>
                <a:gd name="connsiteY481" fmla="*/ 4535 h 10000"/>
                <a:gd name="connsiteX482" fmla="*/ 8999 w 10000"/>
                <a:gd name="connsiteY482" fmla="*/ 4578 h 10000"/>
                <a:gd name="connsiteX483" fmla="*/ 8943 w 10000"/>
                <a:gd name="connsiteY483" fmla="*/ 4599 h 10000"/>
                <a:gd name="connsiteX484" fmla="*/ 8943 w 10000"/>
                <a:gd name="connsiteY484" fmla="*/ 4698 h 10000"/>
                <a:gd name="connsiteX485" fmla="*/ 8999 w 10000"/>
                <a:gd name="connsiteY485" fmla="*/ 4805 h 10000"/>
                <a:gd name="connsiteX486" fmla="*/ 8954 w 10000"/>
                <a:gd name="connsiteY486" fmla="*/ 4904 h 10000"/>
                <a:gd name="connsiteX487" fmla="*/ 8864 w 10000"/>
                <a:gd name="connsiteY487" fmla="*/ 4918 h 10000"/>
                <a:gd name="connsiteX488" fmla="*/ 8875 w 10000"/>
                <a:gd name="connsiteY488" fmla="*/ 5032 h 10000"/>
                <a:gd name="connsiteX489" fmla="*/ 8870 w 10000"/>
                <a:gd name="connsiteY489" fmla="*/ 5103 h 10000"/>
                <a:gd name="connsiteX490" fmla="*/ 8841 w 10000"/>
                <a:gd name="connsiteY490" fmla="*/ 5138 h 10000"/>
                <a:gd name="connsiteX491" fmla="*/ 8785 w 10000"/>
                <a:gd name="connsiteY491" fmla="*/ 5110 h 10000"/>
                <a:gd name="connsiteX492" fmla="*/ 8735 w 10000"/>
                <a:gd name="connsiteY492" fmla="*/ 5018 h 10000"/>
                <a:gd name="connsiteX493" fmla="*/ 8678 w 10000"/>
                <a:gd name="connsiteY493" fmla="*/ 5089 h 10000"/>
                <a:gd name="connsiteX494" fmla="*/ 8622 w 10000"/>
                <a:gd name="connsiteY494" fmla="*/ 5039 h 10000"/>
                <a:gd name="connsiteX495" fmla="*/ 8616 w 10000"/>
                <a:gd name="connsiteY495" fmla="*/ 5011 h 10000"/>
                <a:gd name="connsiteX496" fmla="*/ 8538 w 10000"/>
                <a:gd name="connsiteY496" fmla="*/ 4947 h 10000"/>
                <a:gd name="connsiteX497" fmla="*/ 8515 w 10000"/>
                <a:gd name="connsiteY497" fmla="*/ 4961 h 10000"/>
                <a:gd name="connsiteX498" fmla="*/ 8526 w 10000"/>
                <a:gd name="connsiteY498" fmla="*/ 5039 h 10000"/>
                <a:gd name="connsiteX499" fmla="*/ 8481 w 10000"/>
                <a:gd name="connsiteY499" fmla="*/ 5138 h 10000"/>
                <a:gd name="connsiteX500" fmla="*/ 8515 w 10000"/>
                <a:gd name="connsiteY500" fmla="*/ 5160 h 10000"/>
                <a:gd name="connsiteX501" fmla="*/ 8577 w 10000"/>
                <a:gd name="connsiteY501" fmla="*/ 5145 h 10000"/>
                <a:gd name="connsiteX502" fmla="*/ 8588 w 10000"/>
                <a:gd name="connsiteY502" fmla="*/ 5181 h 10000"/>
                <a:gd name="connsiteX503" fmla="*/ 8577 w 10000"/>
                <a:gd name="connsiteY503" fmla="*/ 5224 h 10000"/>
                <a:gd name="connsiteX504" fmla="*/ 8600 w 10000"/>
                <a:gd name="connsiteY504" fmla="*/ 5280 h 10000"/>
                <a:gd name="connsiteX505" fmla="*/ 8650 w 10000"/>
                <a:gd name="connsiteY505" fmla="*/ 5316 h 10000"/>
                <a:gd name="connsiteX506" fmla="*/ 8639 w 10000"/>
                <a:gd name="connsiteY506" fmla="*/ 5401 h 10000"/>
                <a:gd name="connsiteX507" fmla="*/ 8673 w 10000"/>
                <a:gd name="connsiteY507" fmla="*/ 5444 h 10000"/>
                <a:gd name="connsiteX508" fmla="*/ 8633 w 10000"/>
                <a:gd name="connsiteY508" fmla="*/ 5486 h 10000"/>
                <a:gd name="connsiteX509" fmla="*/ 8622 w 10000"/>
                <a:gd name="connsiteY509" fmla="*/ 5642 h 10000"/>
                <a:gd name="connsiteX510" fmla="*/ 8600 w 10000"/>
                <a:gd name="connsiteY510" fmla="*/ 5649 h 10000"/>
                <a:gd name="connsiteX511" fmla="*/ 8628 w 10000"/>
                <a:gd name="connsiteY511" fmla="*/ 5720 h 10000"/>
                <a:gd name="connsiteX512" fmla="*/ 8633 w 10000"/>
                <a:gd name="connsiteY512" fmla="*/ 5841 h 10000"/>
                <a:gd name="connsiteX513" fmla="*/ 8661 w 10000"/>
                <a:gd name="connsiteY513" fmla="*/ 5869 h 10000"/>
                <a:gd name="connsiteX514" fmla="*/ 8667 w 10000"/>
                <a:gd name="connsiteY514" fmla="*/ 5905 h 10000"/>
                <a:gd name="connsiteX515" fmla="*/ 8690 w 10000"/>
                <a:gd name="connsiteY515" fmla="*/ 5912 h 10000"/>
                <a:gd name="connsiteX516" fmla="*/ 8695 w 10000"/>
                <a:gd name="connsiteY516" fmla="*/ 5983 h 10000"/>
                <a:gd name="connsiteX517" fmla="*/ 8684 w 10000"/>
                <a:gd name="connsiteY517" fmla="*/ 6033 h 10000"/>
                <a:gd name="connsiteX518" fmla="*/ 8740 w 10000"/>
                <a:gd name="connsiteY518" fmla="*/ 6061 h 10000"/>
                <a:gd name="connsiteX519" fmla="*/ 8825 w 10000"/>
                <a:gd name="connsiteY519" fmla="*/ 6004 h 10000"/>
                <a:gd name="connsiteX520" fmla="*/ 8948 w 10000"/>
                <a:gd name="connsiteY520" fmla="*/ 5891 h 10000"/>
                <a:gd name="connsiteX521" fmla="*/ 8982 w 10000"/>
                <a:gd name="connsiteY521" fmla="*/ 5891 h 10000"/>
                <a:gd name="connsiteX522" fmla="*/ 8982 w 10000"/>
                <a:gd name="connsiteY522" fmla="*/ 5976 h 10000"/>
                <a:gd name="connsiteX523" fmla="*/ 9004 w 10000"/>
                <a:gd name="connsiteY523" fmla="*/ 5990 h 10000"/>
                <a:gd name="connsiteX524" fmla="*/ 9044 w 10000"/>
                <a:gd name="connsiteY524" fmla="*/ 6089 h 10000"/>
                <a:gd name="connsiteX525" fmla="*/ 9072 w 10000"/>
                <a:gd name="connsiteY525" fmla="*/ 6097 h 10000"/>
                <a:gd name="connsiteX526" fmla="*/ 9055 w 10000"/>
                <a:gd name="connsiteY526" fmla="*/ 6153 h 10000"/>
                <a:gd name="connsiteX527" fmla="*/ 9100 w 10000"/>
                <a:gd name="connsiteY527" fmla="*/ 6281 h 10000"/>
                <a:gd name="connsiteX528" fmla="*/ 9100 w 10000"/>
                <a:gd name="connsiteY528" fmla="*/ 6345 h 10000"/>
                <a:gd name="connsiteX529" fmla="*/ 9123 w 10000"/>
                <a:gd name="connsiteY529" fmla="*/ 6416 h 10000"/>
                <a:gd name="connsiteX530" fmla="*/ 9089 w 10000"/>
                <a:gd name="connsiteY530" fmla="*/ 6473 h 10000"/>
                <a:gd name="connsiteX531" fmla="*/ 9049 w 10000"/>
                <a:gd name="connsiteY531" fmla="*/ 6466 h 10000"/>
                <a:gd name="connsiteX532" fmla="*/ 9049 w 10000"/>
                <a:gd name="connsiteY532" fmla="*/ 6501 h 10000"/>
                <a:gd name="connsiteX533" fmla="*/ 9089 w 10000"/>
                <a:gd name="connsiteY533" fmla="*/ 6544 h 10000"/>
                <a:gd name="connsiteX534" fmla="*/ 9106 w 10000"/>
                <a:gd name="connsiteY534" fmla="*/ 6515 h 10000"/>
                <a:gd name="connsiteX535" fmla="*/ 9139 w 10000"/>
                <a:gd name="connsiteY535" fmla="*/ 6579 h 10000"/>
                <a:gd name="connsiteX536" fmla="*/ 9179 w 10000"/>
                <a:gd name="connsiteY536" fmla="*/ 6579 h 10000"/>
                <a:gd name="connsiteX537" fmla="*/ 9156 w 10000"/>
                <a:gd name="connsiteY537" fmla="*/ 6757 h 10000"/>
                <a:gd name="connsiteX538" fmla="*/ 9139 w 10000"/>
                <a:gd name="connsiteY538" fmla="*/ 6792 h 10000"/>
                <a:gd name="connsiteX539" fmla="*/ 9089 w 10000"/>
                <a:gd name="connsiteY539" fmla="*/ 6778 h 10000"/>
                <a:gd name="connsiteX540" fmla="*/ 9027 w 10000"/>
                <a:gd name="connsiteY540" fmla="*/ 6799 h 10000"/>
                <a:gd name="connsiteX541" fmla="*/ 9004 w 10000"/>
                <a:gd name="connsiteY541" fmla="*/ 6842 h 10000"/>
                <a:gd name="connsiteX542" fmla="*/ 8999 w 10000"/>
                <a:gd name="connsiteY542" fmla="*/ 6884 h 10000"/>
                <a:gd name="connsiteX543" fmla="*/ 8960 w 10000"/>
                <a:gd name="connsiteY543" fmla="*/ 6934 h 10000"/>
                <a:gd name="connsiteX544" fmla="*/ 8898 w 10000"/>
                <a:gd name="connsiteY544" fmla="*/ 6941 h 10000"/>
                <a:gd name="connsiteX545" fmla="*/ 8886 w 10000"/>
                <a:gd name="connsiteY545" fmla="*/ 6962 h 10000"/>
                <a:gd name="connsiteX546" fmla="*/ 8847 w 10000"/>
                <a:gd name="connsiteY546" fmla="*/ 6927 h 10000"/>
                <a:gd name="connsiteX547" fmla="*/ 8808 w 10000"/>
                <a:gd name="connsiteY547" fmla="*/ 6934 h 10000"/>
                <a:gd name="connsiteX548" fmla="*/ 8785 w 10000"/>
                <a:gd name="connsiteY548" fmla="*/ 6906 h 10000"/>
                <a:gd name="connsiteX549" fmla="*/ 8735 w 10000"/>
                <a:gd name="connsiteY549" fmla="*/ 6891 h 10000"/>
                <a:gd name="connsiteX550" fmla="*/ 8746 w 10000"/>
                <a:gd name="connsiteY550" fmla="*/ 6941 h 10000"/>
                <a:gd name="connsiteX551" fmla="*/ 8723 w 10000"/>
                <a:gd name="connsiteY551" fmla="*/ 6991 h 10000"/>
                <a:gd name="connsiteX552" fmla="*/ 8639 w 10000"/>
                <a:gd name="connsiteY552" fmla="*/ 6984 h 10000"/>
                <a:gd name="connsiteX553" fmla="*/ 8611 w 10000"/>
                <a:gd name="connsiteY553" fmla="*/ 6962 h 10000"/>
                <a:gd name="connsiteX554" fmla="*/ 8566 w 10000"/>
                <a:gd name="connsiteY554" fmla="*/ 6984 h 10000"/>
                <a:gd name="connsiteX555" fmla="*/ 8560 w 10000"/>
                <a:gd name="connsiteY555" fmla="*/ 7055 h 10000"/>
                <a:gd name="connsiteX556" fmla="*/ 8476 w 10000"/>
                <a:gd name="connsiteY556" fmla="*/ 7133 h 10000"/>
                <a:gd name="connsiteX557" fmla="*/ 8448 w 10000"/>
                <a:gd name="connsiteY557" fmla="*/ 7090 h 10000"/>
                <a:gd name="connsiteX558" fmla="*/ 8386 w 10000"/>
                <a:gd name="connsiteY558" fmla="*/ 7111 h 10000"/>
                <a:gd name="connsiteX559" fmla="*/ 8346 w 10000"/>
                <a:gd name="connsiteY559" fmla="*/ 7133 h 10000"/>
                <a:gd name="connsiteX560" fmla="*/ 8341 w 10000"/>
                <a:gd name="connsiteY560" fmla="*/ 7168 h 10000"/>
                <a:gd name="connsiteX561" fmla="*/ 8256 w 10000"/>
                <a:gd name="connsiteY561" fmla="*/ 7246 h 10000"/>
                <a:gd name="connsiteX562" fmla="*/ 8206 w 10000"/>
                <a:gd name="connsiteY562" fmla="*/ 7232 h 10000"/>
                <a:gd name="connsiteX563" fmla="*/ 8155 w 10000"/>
                <a:gd name="connsiteY563" fmla="*/ 7260 h 10000"/>
                <a:gd name="connsiteX564" fmla="*/ 8116 w 10000"/>
                <a:gd name="connsiteY564" fmla="*/ 7303 h 10000"/>
                <a:gd name="connsiteX565" fmla="*/ 8060 w 10000"/>
                <a:gd name="connsiteY565" fmla="*/ 7331 h 10000"/>
                <a:gd name="connsiteX566" fmla="*/ 8065 w 10000"/>
                <a:gd name="connsiteY566" fmla="*/ 7374 h 10000"/>
                <a:gd name="connsiteX567" fmla="*/ 8015 w 10000"/>
                <a:gd name="connsiteY567" fmla="*/ 7402 h 10000"/>
                <a:gd name="connsiteX568" fmla="*/ 7942 w 10000"/>
                <a:gd name="connsiteY568" fmla="*/ 7523 h 10000"/>
                <a:gd name="connsiteX569" fmla="*/ 7930 w 10000"/>
                <a:gd name="connsiteY569" fmla="*/ 7573 h 10000"/>
                <a:gd name="connsiteX570" fmla="*/ 7908 w 10000"/>
                <a:gd name="connsiteY570" fmla="*/ 7559 h 10000"/>
                <a:gd name="connsiteX571" fmla="*/ 7919 w 10000"/>
                <a:gd name="connsiteY571" fmla="*/ 7523 h 10000"/>
                <a:gd name="connsiteX572" fmla="*/ 7846 w 10000"/>
                <a:gd name="connsiteY572" fmla="*/ 7339 h 10000"/>
                <a:gd name="connsiteX573" fmla="*/ 7846 w 10000"/>
                <a:gd name="connsiteY573" fmla="*/ 7268 h 10000"/>
                <a:gd name="connsiteX574" fmla="*/ 7812 w 10000"/>
                <a:gd name="connsiteY574" fmla="*/ 7268 h 10000"/>
                <a:gd name="connsiteX575" fmla="*/ 7711 w 10000"/>
                <a:gd name="connsiteY575" fmla="*/ 7197 h 10000"/>
                <a:gd name="connsiteX576" fmla="*/ 7649 w 10000"/>
                <a:gd name="connsiteY576" fmla="*/ 7232 h 10000"/>
                <a:gd name="connsiteX577" fmla="*/ 7632 w 10000"/>
                <a:gd name="connsiteY577" fmla="*/ 7275 h 10000"/>
                <a:gd name="connsiteX578" fmla="*/ 7677 w 10000"/>
                <a:gd name="connsiteY578" fmla="*/ 7324 h 10000"/>
                <a:gd name="connsiteX579" fmla="*/ 7688 w 10000"/>
                <a:gd name="connsiteY579" fmla="*/ 7367 h 10000"/>
                <a:gd name="connsiteX580" fmla="*/ 7660 w 10000"/>
                <a:gd name="connsiteY580" fmla="*/ 7410 h 10000"/>
                <a:gd name="connsiteX581" fmla="*/ 7666 w 10000"/>
                <a:gd name="connsiteY581" fmla="*/ 7445 h 10000"/>
                <a:gd name="connsiteX582" fmla="*/ 7655 w 10000"/>
                <a:gd name="connsiteY582" fmla="*/ 7516 h 10000"/>
                <a:gd name="connsiteX583" fmla="*/ 7660 w 10000"/>
                <a:gd name="connsiteY583" fmla="*/ 7587 h 10000"/>
                <a:gd name="connsiteX584" fmla="*/ 7694 w 10000"/>
                <a:gd name="connsiteY584" fmla="*/ 7700 h 10000"/>
                <a:gd name="connsiteX585" fmla="*/ 7660 w 10000"/>
                <a:gd name="connsiteY585" fmla="*/ 7743 h 10000"/>
                <a:gd name="connsiteX586" fmla="*/ 7666 w 10000"/>
                <a:gd name="connsiteY586" fmla="*/ 7779 h 10000"/>
                <a:gd name="connsiteX587" fmla="*/ 7638 w 10000"/>
                <a:gd name="connsiteY587" fmla="*/ 7793 h 10000"/>
                <a:gd name="connsiteX588" fmla="*/ 7621 w 10000"/>
                <a:gd name="connsiteY588" fmla="*/ 7814 h 10000"/>
                <a:gd name="connsiteX589" fmla="*/ 7514 w 10000"/>
                <a:gd name="connsiteY589" fmla="*/ 7800 h 10000"/>
                <a:gd name="connsiteX590" fmla="*/ 7497 w 10000"/>
                <a:gd name="connsiteY590" fmla="*/ 7757 h 10000"/>
                <a:gd name="connsiteX591" fmla="*/ 7463 w 10000"/>
                <a:gd name="connsiteY591" fmla="*/ 7786 h 10000"/>
                <a:gd name="connsiteX592" fmla="*/ 7390 w 10000"/>
                <a:gd name="connsiteY592" fmla="*/ 7771 h 10000"/>
                <a:gd name="connsiteX593" fmla="*/ 7340 w 10000"/>
                <a:gd name="connsiteY593" fmla="*/ 7793 h 10000"/>
                <a:gd name="connsiteX594" fmla="*/ 7312 w 10000"/>
                <a:gd name="connsiteY594" fmla="*/ 7644 h 10000"/>
                <a:gd name="connsiteX595" fmla="*/ 7283 w 10000"/>
                <a:gd name="connsiteY595" fmla="*/ 7637 h 10000"/>
                <a:gd name="connsiteX596" fmla="*/ 7250 w 10000"/>
                <a:gd name="connsiteY596" fmla="*/ 7544 h 10000"/>
                <a:gd name="connsiteX597" fmla="*/ 7267 w 10000"/>
                <a:gd name="connsiteY597" fmla="*/ 7502 h 10000"/>
                <a:gd name="connsiteX598" fmla="*/ 7306 w 10000"/>
                <a:gd name="connsiteY598" fmla="*/ 7523 h 10000"/>
                <a:gd name="connsiteX599" fmla="*/ 7323 w 10000"/>
                <a:gd name="connsiteY599" fmla="*/ 7473 h 10000"/>
                <a:gd name="connsiteX600" fmla="*/ 7295 w 10000"/>
                <a:gd name="connsiteY600" fmla="*/ 7438 h 10000"/>
                <a:gd name="connsiteX601" fmla="*/ 7312 w 10000"/>
                <a:gd name="connsiteY601" fmla="*/ 7402 h 10000"/>
                <a:gd name="connsiteX602" fmla="*/ 7238 w 10000"/>
                <a:gd name="connsiteY602" fmla="*/ 7331 h 10000"/>
                <a:gd name="connsiteX603" fmla="*/ 7244 w 10000"/>
                <a:gd name="connsiteY603" fmla="*/ 7296 h 10000"/>
                <a:gd name="connsiteX604" fmla="*/ 7199 w 10000"/>
                <a:gd name="connsiteY604" fmla="*/ 7260 h 10000"/>
                <a:gd name="connsiteX605" fmla="*/ 7227 w 10000"/>
                <a:gd name="connsiteY605" fmla="*/ 7218 h 10000"/>
                <a:gd name="connsiteX606" fmla="*/ 7216 w 10000"/>
                <a:gd name="connsiteY606" fmla="*/ 7168 h 10000"/>
                <a:gd name="connsiteX607" fmla="*/ 7165 w 10000"/>
                <a:gd name="connsiteY607" fmla="*/ 7090 h 10000"/>
                <a:gd name="connsiteX608" fmla="*/ 7132 w 10000"/>
                <a:gd name="connsiteY608" fmla="*/ 7026 h 10000"/>
                <a:gd name="connsiteX609" fmla="*/ 7064 w 10000"/>
                <a:gd name="connsiteY609" fmla="*/ 7055 h 10000"/>
                <a:gd name="connsiteX610" fmla="*/ 7025 w 10000"/>
                <a:gd name="connsiteY610" fmla="*/ 7048 h 10000"/>
                <a:gd name="connsiteX611" fmla="*/ 7002 w 10000"/>
                <a:gd name="connsiteY611" fmla="*/ 7111 h 10000"/>
                <a:gd name="connsiteX612" fmla="*/ 6924 w 10000"/>
                <a:gd name="connsiteY612" fmla="*/ 7119 h 10000"/>
                <a:gd name="connsiteX613" fmla="*/ 6895 w 10000"/>
                <a:gd name="connsiteY613" fmla="*/ 7111 h 10000"/>
                <a:gd name="connsiteX614" fmla="*/ 6828 w 10000"/>
                <a:gd name="connsiteY614" fmla="*/ 7161 h 10000"/>
                <a:gd name="connsiteX615" fmla="*/ 6834 w 10000"/>
                <a:gd name="connsiteY615" fmla="*/ 7260 h 10000"/>
                <a:gd name="connsiteX616" fmla="*/ 6817 w 10000"/>
                <a:gd name="connsiteY616" fmla="*/ 7324 h 10000"/>
                <a:gd name="connsiteX617" fmla="*/ 6817 w 10000"/>
                <a:gd name="connsiteY617" fmla="*/ 7381 h 10000"/>
                <a:gd name="connsiteX618" fmla="*/ 6760 w 10000"/>
                <a:gd name="connsiteY618" fmla="*/ 7424 h 10000"/>
                <a:gd name="connsiteX619" fmla="*/ 6699 w 10000"/>
                <a:gd name="connsiteY619" fmla="*/ 7431 h 10000"/>
                <a:gd name="connsiteX620" fmla="*/ 6682 w 10000"/>
                <a:gd name="connsiteY620" fmla="*/ 7410 h 10000"/>
                <a:gd name="connsiteX621" fmla="*/ 6625 w 10000"/>
                <a:gd name="connsiteY621" fmla="*/ 7388 h 10000"/>
                <a:gd name="connsiteX622" fmla="*/ 6592 w 10000"/>
                <a:gd name="connsiteY622" fmla="*/ 7431 h 10000"/>
                <a:gd name="connsiteX623" fmla="*/ 6586 w 10000"/>
                <a:gd name="connsiteY623" fmla="*/ 7473 h 10000"/>
                <a:gd name="connsiteX624" fmla="*/ 6552 w 10000"/>
                <a:gd name="connsiteY624" fmla="*/ 7480 h 10000"/>
                <a:gd name="connsiteX625" fmla="*/ 6547 w 10000"/>
                <a:gd name="connsiteY625" fmla="*/ 7523 h 10000"/>
                <a:gd name="connsiteX626" fmla="*/ 6519 w 10000"/>
                <a:gd name="connsiteY626" fmla="*/ 7523 h 10000"/>
                <a:gd name="connsiteX627" fmla="*/ 6485 w 10000"/>
                <a:gd name="connsiteY627" fmla="*/ 7424 h 10000"/>
                <a:gd name="connsiteX628" fmla="*/ 6406 w 10000"/>
                <a:gd name="connsiteY628" fmla="*/ 7473 h 10000"/>
                <a:gd name="connsiteX629" fmla="*/ 6316 w 10000"/>
                <a:gd name="connsiteY629" fmla="*/ 7551 h 10000"/>
                <a:gd name="connsiteX630" fmla="*/ 6282 w 10000"/>
                <a:gd name="connsiteY630" fmla="*/ 7566 h 10000"/>
                <a:gd name="connsiteX631" fmla="*/ 6294 w 10000"/>
                <a:gd name="connsiteY631" fmla="*/ 7615 h 10000"/>
                <a:gd name="connsiteX632" fmla="*/ 6243 w 10000"/>
                <a:gd name="connsiteY632" fmla="*/ 7637 h 10000"/>
                <a:gd name="connsiteX633" fmla="*/ 6209 w 10000"/>
                <a:gd name="connsiteY633" fmla="*/ 7608 h 10000"/>
                <a:gd name="connsiteX634" fmla="*/ 6136 w 10000"/>
                <a:gd name="connsiteY634" fmla="*/ 7622 h 10000"/>
                <a:gd name="connsiteX635" fmla="*/ 6136 w 10000"/>
                <a:gd name="connsiteY635" fmla="*/ 7530 h 10000"/>
                <a:gd name="connsiteX636" fmla="*/ 6147 w 10000"/>
                <a:gd name="connsiteY636" fmla="*/ 7495 h 10000"/>
                <a:gd name="connsiteX637" fmla="*/ 6136 w 10000"/>
                <a:gd name="connsiteY637" fmla="*/ 7395 h 10000"/>
                <a:gd name="connsiteX638" fmla="*/ 6091 w 10000"/>
                <a:gd name="connsiteY638" fmla="*/ 7324 h 10000"/>
                <a:gd name="connsiteX639" fmla="*/ 6018 w 10000"/>
                <a:gd name="connsiteY639" fmla="*/ 7317 h 10000"/>
                <a:gd name="connsiteX640" fmla="*/ 5990 w 10000"/>
                <a:gd name="connsiteY640" fmla="*/ 7360 h 10000"/>
                <a:gd name="connsiteX641" fmla="*/ 5996 w 10000"/>
                <a:gd name="connsiteY641" fmla="*/ 7410 h 10000"/>
                <a:gd name="connsiteX642" fmla="*/ 6208 w 10000"/>
                <a:gd name="connsiteY642" fmla="*/ 7826 h 10000"/>
                <a:gd name="connsiteX643" fmla="*/ 5894 w 10000"/>
                <a:gd name="connsiteY643" fmla="*/ 7509 h 10000"/>
                <a:gd name="connsiteX644" fmla="*/ 5911 w 10000"/>
                <a:gd name="connsiteY644" fmla="*/ 7679 h 10000"/>
                <a:gd name="connsiteX645" fmla="*/ 5832 w 10000"/>
                <a:gd name="connsiteY645" fmla="*/ 7672 h 10000"/>
                <a:gd name="connsiteX646" fmla="*/ 5776 w 10000"/>
                <a:gd name="connsiteY646"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78 w 10000"/>
                <a:gd name="connsiteY243" fmla="*/ 6089 h 10000"/>
                <a:gd name="connsiteX244" fmla="*/ 4961 w 10000"/>
                <a:gd name="connsiteY244" fmla="*/ 6018 h 10000"/>
                <a:gd name="connsiteX245" fmla="*/ 4927 w 10000"/>
                <a:gd name="connsiteY245" fmla="*/ 5983 h 10000"/>
                <a:gd name="connsiteX246" fmla="*/ 5051 w 10000"/>
                <a:gd name="connsiteY246" fmla="*/ 5607 h 10000"/>
                <a:gd name="connsiteX247" fmla="*/ 6504 w 10000"/>
                <a:gd name="connsiteY247" fmla="*/ 7627 h 10000"/>
                <a:gd name="connsiteX248" fmla="*/ 5523 w 10000"/>
                <a:gd name="connsiteY248" fmla="*/ 5713 h 10000"/>
                <a:gd name="connsiteX249" fmla="*/ 5652 w 10000"/>
                <a:gd name="connsiteY249" fmla="*/ 5720 h 10000"/>
                <a:gd name="connsiteX250" fmla="*/ 5697 w 10000"/>
                <a:gd name="connsiteY250" fmla="*/ 5742 h 10000"/>
                <a:gd name="connsiteX251" fmla="*/ 5793 w 10000"/>
                <a:gd name="connsiteY251" fmla="*/ 5635 h 10000"/>
                <a:gd name="connsiteX252" fmla="*/ 5844 w 10000"/>
                <a:gd name="connsiteY252" fmla="*/ 5628 h 10000"/>
                <a:gd name="connsiteX253" fmla="*/ 5889 w 10000"/>
                <a:gd name="connsiteY253" fmla="*/ 5564 h 10000"/>
                <a:gd name="connsiteX254" fmla="*/ 5945 w 10000"/>
                <a:gd name="connsiteY254" fmla="*/ 5515 h 10000"/>
                <a:gd name="connsiteX255" fmla="*/ 6001 w 10000"/>
                <a:gd name="connsiteY255" fmla="*/ 5408 h 10000"/>
                <a:gd name="connsiteX256" fmla="*/ 6012 w 10000"/>
                <a:gd name="connsiteY256" fmla="*/ 5344 h 10000"/>
                <a:gd name="connsiteX257" fmla="*/ 6080 w 10000"/>
                <a:gd name="connsiteY257" fmla="*/ 5316 h 10000"/>
                <a:gd name="connsiteX258" fmla="*/ 6159 w 10000"/>
                <a:gd name="connsiteY258" fmla="*/ 5351 h 10000"/>
                <a:gd name="connsiteX259" fmla="*/ 6226 w 10000"/>
                <a:gd name="connsiteY259" fmla="*/ 5337 h 10000"/>
                <a:gd name="connsiteX260" fmla="*/ 6294 w 10000"/>
                <a:gd name="connsiteY260" fmla="*/ 5344 h 10000"/>
                <a:gd name="connsiteX261" fmla="*/ 6412 w 10000"/>
                <a:gd name="connsiteY261" fmla="*/ 5302 h 10000"/>
                <a:gd name="connsiteX262" fmla="*/ 6490 w 10000"/>
                <a:gd name="connsiteY262" fmla="*/ 5195 h 10000"/>
                <a:gd name="connsiteX263" fmla="*/ 6524 w 10000"/>
                <a:gd name="connsiteY263" fmla="*/ 5160 h 10000"/>
                <a:gd name="connsiteX264" fmla="*/ 6575 w 10000"/>
                <a:gd name="connsiteY264" fmla="*/ 5160 h 10000"/>
                <a:gd name="connsiteX265" fmla="*/ 6614 w 10000"/>
                <a:gd name="connsiteY265" fmla="*/ 5103 h 10000"/>
                <a:gd name="connsiteX266" fmla="*/ 6597 w 10000"/>
                <a:gd name="connsiteY266" fmla="*/ 5039 h 10000"/>
                <a:gd name="connsiteX267" fmla="*/ 6609 w 10000"/>
                <a:gd name="connsiteY267" fmla="*/ 4982 h 10000"/>
                <a:gd name="connsiteX268" fmla="*/ 6659 w 10000"/>
                <a:gd name="connsiteY268" fmla="*/ 4876 h 10000"/>
                <a:gd name="connsiteX269" fmla="*/ 6715 w 10000"/>
                <a:gd name="connsiteY269" fmla="*/ 4776 h 10000"/>
                <a:gd name="connsiteX270" fmla="*/ 6772 w 10000"/>
                <a:gd name="connsiteY270" fmla="*/ 4755 h 10000"/>
                <a:gd name="connsiteX271" fmla="*/ 6800 w 10000"/>
                <a:gd name="connsiteY271" fmla="*/ 4720 h 10000"/>
                <a:gd name="connsiteX272" fmla="*/ 6895 w 10000"/>
                <a:gd name="connsiteY272" fmla="*/ 4734 h 10000"/>
                <a:gd name="connsiteX273" fmla="*/ 6991 w 10000"/>
                <a:gd name="connsiteY273" fmla="*/ 4734 h 10000"/>
                <a:gd name="connsiteX274" fmla="*/ 6997 w 10000"/>
                <a:gd name="connsiteY274" fmla="*/ 4670 h 10000"/>
                <a:gd name="connsiteX275" fmla="*/ 7013 w 10000"/>
                <a:gd name="connsiteY275" fmla="*/ 4627 h 10000"/>
                <a:gd name="connsiteX276" fmla="*/ 7008 w 10000"/>
                <a:gd name="connsiteY276" fmla="*/ 4599 h 10000"/>
                <a:gd name="connsiteX277" fmla="*/ 7064 w 10000"/>
                <a:gd name="connsiteY277" fmla="*/ 4578 h 10000"/>
                <a:gd name="connsiteX278" fmla="*/ 7103 w 10000"/>
                <a:gd name="connsiteY278" fmla="*/ 4634 h 10000"/>
                <a:gd name="connsiteX279" fmla="*/ 7160 w 10000"/>
                <a:gd name="connsiteY279" fmla="*/ 4613 h 10000"/>
                <a:gd name="connsiteX280" fmla="*/ 7177 w 10000"/>
                <a:gd name="connsiteY280" fmla="*/ 4578 h 10000"/>
                <a:gd name="connsiteX281" fmla="*/ 7222 w 10000"/>
                <a:gd name="connsiteY281" fmla="*/ 4564 h 10000"/>
                <a:gd name="connsiteX282" fmla="*/ 7317 w 10000"/>
                <a:gd name="connsiteY282" fmla="*/ 4493 h 10000"/>
                <a:gd name="connsiteX283" fmla="*/ 7407 w 10000"/>
                <a:gd name="connsiteY283" fmla="*/ 4521 h 10000"/>
                <a:gd name="connsiteX284" fmla="*/ 7430 w 10000"/>
                <a:gd name="connsiteY284" fmla="*/ 4507 h 10000"/>
                <a:gd name="connsiteX285" fmla="*/ 7480 w 10000"/>
                <a:gd name="connsiteY285" fmla="*/ 4528 h 10000"/>
                <a:gd name="connsiteX286" fmla="*/ 7503 w 10000"/>
                <a:gd name="connsiteY286" fmla="*/ 4471 h 10000"/>
                <a:gd name="connsiteX287" fmla="*/ 7525 w 10000"/>
                <a:gd name="connsiteY287" fmla="*/ 4500 h 10000"/>
                <a:gd name="connsiteX288" fmla="*/ 7559 w 10000"/>
                <a:gd name="connsiteY288" fmla="*/ 4493 h 10000"/>
                <a:gd name="connsiteX289" fmla="*/ 7598 w 10000"/>
                <a:gd name="connsiteY289" fmla="*/ 4556 h 10000"/>
                <a:gd name="connsiteX290" fmla="*/ 7643 w 10000"/>
                <a:gd name="connsiteY290" fmla="*/ 4549 h 10000"/>
                <a:gd name="connsiteX291" fmla="*/ 7683 w 10000"/>
                <a:gd name="connsiteY291" fmla="*/ 4578 h 10000"/>
                <a:gd name="connsiteX292" fmla="*/ 7700 w 10000"/>
                <a:gd name="connsiteY292" fmla="*/ 4556 h 10000"/>
                <a:gd name="connsiteX293" fmla="*/ 7778 w 10000"/>
                <a:gd name="connsiteY293" fmla="*/ 4564 h 10000"/>
                <a:gd name="connsiteX294" fmla="*/ 7790 w 10000"/>
                <a:gd name="connsiteY294" fmla="*/ 4585 h 10000"/>
                <a:gd name="connsiteX295" fmla="*/ 7874 w 10000"/>
                <a:gd name="connsiteY295" fmla="*/ 4514 h 10000"/>
                <a:gd name="connsiteX296" fmla="*/ 7874 w 10000"/>
                <a:gd name="connsiteY296" fmla="*/ 4393 h 10000"/>
                <a:gd name="connsiteX297" fmla="*/ 7852 w 10000"/>
                <a:gd name="connsiteY297" fmla="*/ 4379 h 10000"/>
                <a:gd name="connsiteX298" fmla="*/ 7835 w 10000"/>
                <a:gd name="connsiteY298" fmla="*/ 4294 h 10000"/>
                <a:gd name="connsiteX299" fmla="*/ 7801 w 10000"/>
                <a:gd name="connsiteY299" fmla="*/ 4209 h 10000"/>
                <a:gd name="connsiteX300" fmla="*/ 7750 w 10000"/>
                <a:gd name="connsiteY300" fmla="*/ 4173 h 10000"/>
                <a:gd name="connsiteX301" fmla="*/ 7745 w 10000"/>
                <a:gd name="connsiteY301" fmla="*/ 4131 h 10000"/>
                <a:gd name="connsiteX302" fmla="*/ 7672 w 10000"/>
                <a:gd name="connsiteY302" fmla="*/ 4053 h 10000"/>
                <a:gd name="connsiteX303" fmla="*/ 7677 w 10000"/>
                <a:gd name="connsiteY303" fmla="*/ 4024 h 10000"/>
                <a:gd name="connsiteX304" fmla="*/ 7604 w 10000"/>
                <a:gd name="connsiteY304" fmla="*/ 3982 h 10000"/>
                <a:gd name="connsiteX305" fmla="*/ 7598 w 10000"/>
                <a:gd name="connsiteY305" fmla="*/ 3903 h 10000"/>
                <a:gd name="connsiteX306" fmla="*/ 7475 w 10000"/>
                <a:gd name="connsiteY306" fmla="*/ 3833 h 10000"/>
                <a:gd name="connsiteX307" fmla="*/ 7407 w 10000"/>
                <a:gd name="connsiteY307" fmla="*/ 3683 h 10000"/>
                <a:gd name="connsiteX308" fmla="*/ 7306 w 10000"/>
                <a:gd name="connsiteY308" fmla="*/ 3676 h 10000"/>
                <a:gd name="connsiteX309" fmla="*/ 7272 w 10000"/>
                <a:gd name="connsiteY309" fmla="*/ 3648 h 10000"/>
                <a:gd name="connsiteX310" fmla="*/ 7222 w 10000"/>
                <a:gd name="connsiteY310" fmla="*/ 3669 h 10000"/>
                <a:gd name="connsiteX311" fmla="*/ 7143 w 10000"/>
                <a:gd name="connsiteY311" fmla="*/ 3669 h 10000"/>
                <a:gd name="connsiteX312" fmla="*/ 7030 w 10000"/>
                <a:gd name="connsiteY312" fmla="*/ 3840 h 10000"/>
                <a:gd name="connsiteX313" fmla="*/ 6991 w 10000"/>
                <a:gd name="connsiteY313" fmla="*/ 3918 h 10000"/>
                <a:gd name="connsiteX314" fmla="*/ 6890 w 10000"/>
                <a:gd name="connsiteY314" fmla="*/ 3797 h 10000"/>
                <a:gd name="connsiteX315" fmla="*/ 6817 w 10000"/>
                <a:gd name="connsiteY315" fmla="*/ 3747 h 10000"/>
                <a:gd name="connsiteX316" fmla="*/ 6744 w 10000"/>
                <a:gd name="connsiteY316" fmla="*/ 3754 h 10000"/>
                <a:gd name="connsiteX317" fmla="*/ 6670 w 10000"/>
                <a:gd name="connsiteY317" fmla="*/ 3790 h 10000"/>
                <a:gd name="connsiteX318" fmla="*/ 6609 w 10000"/>
                <a:gd name="connsiteY318" fmla="*/ 3762 h 10000"/>
                <a:gd name="connsiteX319" fmla="*/ 6552 w 10000"/>
                <a:gd name="connsiteY319" fmla="*/ 3804 h 10000"/>
                <a:gd name="connsiteX320" fmla="*/ 6496 w 10000"/>
                <a:gd name="connsiteY320" fmla="*/ 3889 h 10000"/>
                <a:gd name="connsiteX321" fmla="*/ 6367 w 10000"/>
                <a:gd name="connsiteY321" fmla="*/ 3733 h 10000"/>
                <a:gd name="connsiteX322" fmla="*/ 6350 w 10000"/>
                <a:gd name="connsiteY322" fmla="*/ 3577 h 10000"/>
                <a:gd name="connsiteX323" fmla="*/ 6451 w 10000"/>
                <a:gd name="connsiteY323" fmla="*/ 3513 h 10000"/>
                <a:gd name="connsiteX324" fmla="*/ 6445 w 10000"/>
                <a:gd name="connsiteY324" fmla="*/ 3343 h 10000"/>
                <a:gd name="connsiteX325" fmla="*/ 6541 w 10000"/>
                <a:gd name="connsiteY325" fmla="*/ 3144 h 10000"/>
                <a:gd name="connsiteX326" fmla="*/ 6530 w 10000"/>
                <a:gd name="connsiteY326" fmla="*/ 3109 h 10000"/>
                <a:gd name="connsiteX327" fmla="*/ 6760 w 10000"/>
                <a:gd name="connsiteY327" fmla="*/ 2456 h 10000"/>
                <a:gd name="connsiteX328" fmla="*/ 6884 w 10000"/>
                <a:gd name="connsiteY328" fmla="*/ 2555 h 10000"/>
                <a:gd name="connsiteX329" fmla="*/ 6957 w 10000"/>
                <a:gd name="connsiteY329" fmla="*/ 2598 h 10000"/>
                <a:gd name="connsiteX330" fmla="*/ 7030 w 10000"/>
                <a:gd name="connsiteY330" fmla="*/ 2598 h 10000"/>
                <a:gd name="connsiteX331" fmla="*/ 7143 w 10000"/>
                <a:gd name="connsiteY331" fmla="*/ 2676 h 10000"/>
                <a:gd name="connsiteX332" fmla="*/ 7160 w 10000"/>
                <a:gd name="connsiteY332" fmla="*/ 2626 h 10000"/>
                <a:gd name="connsiteX333" fmla="*/ 7233 w 10000"/>
                <a:gd name="connsiteY333" fmla="*/ 2612 h 10000"/>
                <a:gd name="connsiteX334" fmla="*/ 7295 w 10000"/>
                <a:gd name="connsiteY334" fmla="*/ 2527 h 10000"/>
                <a:gd name="connsiteX335" fmla="*/ 7373 w 10000"/>
                <a:gd name="connsiteY335" fmla="*/ 2463 h 10000"/>
                <a:gd name="connsiteX336" fmla="*/ 7407 w 10000"/>
                <a:gd name="connsiteY336" fmla="*/ 2399 h 10000"/>
                <a:gd name="connsiteX337" fmla="*/ 7525 w 10000"/>
                <a:gd name="connsiteY337" fmla="*/ 2356 h 10000"/>
                <a:gd name="connsiteX338" fmla="*/ 7587 w 10000"/>
                <a:gd name="connsiteY338" fmla="*/ 2363 h 10000"/>
                <a:gd name="connsiteX339" fmla="*/ 7638 w 10000"/>
                <a:gd name="connsiteY339" fmla="*/ 2300 h 10000"/>
                <a:gd name="connsiteX340" fmla="*/ 7677 w 10000"/>
                <a:gd name="connsiteY340" fmla="*/ 2214 h 10000"/>
                <a:gd name="connsiteX341" fmla="*/ 7660 w 10000"/>
                <a:gd name="connsiteY341" fmla="*/ 2200 h 10000"/>
                <a:gd name="connsiteX342" fmla="*/ 7677 w 10000"/>
                <a:gd name="connsiteY342" fmla="*/ 2108 h 10000"/>
                <a:gd name="connsiteX343" fmla="*/ 7610 w 10000"/>
                <a:gd name="connsiteY343" fmla="*/ 2108 h 10000"/>
                <a:gd name="connsiteX344" fmla="*/ 7643 w 10000"/>
                <a:gd name="connsiteY344" fmla="*/ 2030 h 10000"/>
                <a:gd name="connsiteX345" fmla="*/ 7649 w 10000"/>
                <a:gd name="connsiteY345" fmla="*/ 1938 h 10000"/>
                <a:gd name="connsiteX346" fmla="*/ 7677 w 10000"/>
                <a:gd name="connsiteY346" fmla="*/ 1916 h 10000"/>
                <a:gd name="connsiteX347" fmla="*/ 7728 w 10000"/>
                <a:gd name="connsiteY347" fmla="*/ 1824 h 10000"/>
                <a:gd name="connsiteX348" fmla="*/ 7722 w 10000"/>
                <a:gd name="connsiteY348" fmla="*/ 1753 h 10000"/>
                <a:gd name="connsiteX349" fmla="*/ 7762 w 10000"/>
                <a:gd name="connsiteY349" fmla="*/ 1675 h 10000"/>
                <a:gd name="connsiteX350" fmla="*/ 7807 w 10000"/>
                <a:gd name="connsiteY350" fmla="*/ 1625 h 10000"/>
                <a:gd name="connsiteX351" fmla="*/ 7823 w 10000"/>
                <a:gd name="connsiteY351" fmla="*/ 1540 h 10000"/>
                <a:gd name="connsiteX352" fmla="*/ 7818 w 10000"/>
                <a:gd name="connsiteY352" fmla="*/ 1512 h 10000"/>
                <a:gd name="connsiteX353" fmla="*/ 7857 w 10000"/>
                <a:gd name="connsiteY353" fmla="*/ 1455 h 10000"/>
                <a:gd name="connsiteX354" fmla="*/ 7913 w 10000"/>
                <a:gd name="connsiteY354" fmla="*/ 1285 h 10000"/>
                <a:gd name="connsiteX355" fmla="*/ 7930 w 10000"/>
                <a:gd name="connsiteY355" fmla="*/ 1185 h 10000"/>
                <a:gd name="connsiteX356" fmla="*/ 7958 w 10000"/>
                <a:gd name="connsiteY356" fmla="*/ 1192 h 10000"/>
                <a:gd name="connsiteX357" fmla="*/ 8037 w 10000"/>
                <a:gd name="connsiteY357" fmla="*/ 1079 h 10000"/>
                <a:gd name="connsiteX358" fmla="*/ 8127 w 10000"/>
                <a:gd name="connsiteY358" fmla="*/ 1015 h 10000"/>
                <a:gd name="connsiteX359" fmla="*/ 8138 w 10000"/>
                <a:gd name="connsiteY359" fmla="*/ 937 h 10000"/>
                <a:gd name="connsiteX360" fmla="*/ 8172 w 10000"/>
                <a:gd name="connsiteY360" fmla="*/ 852 h 10000"/>
                <a:gd name="connsiteX361" fmla="*/ 8161 w 10000"/>
                <a:gd name="connsiteY361" fmla="*/ 788 h 10000"/>
                <a:gd name="connsiteX362" fmla="*/ 8116 w 10000"/>
                <a:gd name="connsiteY362" fmla="*/ 731 h 10000"/>
                <a:gd name="connsiteX363" fmla="*/ 8138 w 10000"/>
                <a:gd name="connsiteY363" fmla="*/ 660 h 10000"/>
                <a:gd name="connsiteX364" fmla="*/ 8138 w 10000"/>
                <a:gd name="connsiteY364" fmla="*/ 575 h 10000"/>
                <a:gd name="connsiteX365" fmla="*/ 8054 w 10000"/>
                <a:gd name="connsiteY365" fmla="*/ 504 h 10000"/>
                <a:gd name="connsiteX366" fmla="*/ 7970 w 10000"/>
                <a:gd name="connsiteY366" fmla="*/ 546 h 10000"/>
                <a:gd name="connsiteX367" fmla="*/ 7930 w 10000"/>
                <a:gd name="connsiteY367" fmla="*/ 546 h 10000"/>
                <a:gd name="connsiteX368" fmla="*/ 7913 w 10000"/>
                <a:gd name="connsiteY368" fmla="*/ 497 h 10000"/>
                <a:gd name="connsiteX369" fmla="*/ 7913 w 10000"/>
                <a:gd name="connsiteY369" fmla="*/ 405 h 10000"/>
                <a:gd name="connsiteX370" fmla="*/ 8020 w 10000"/>
                <a:gd name="connsiteY370" fmla="*/ 312 h 10000"/>
                <a:gd name="connsiteX371" fmla="*/ 8054 w 10000"/>
                <a:gd name="connsiteY371" fmla="*/ 234 h 10000"/>
                <a:gd name="connsiteX372" fmla="*/ 8121 w 10000"/>
                <a:gd name="connsiteY372" fmla="*/ 170 h 10000"/>
                <a:gd name="connsiteX373" fmla="*/ 8183 w 10000"/>
                <a:gd name="connsiteY373" fmla="*/ 50 h 10000"/>
                <a:gd name="connsiteX374" fmla="*/ 8228 w 10000"/>
                <a:gd name="connsiteY374" fmla="*/ 28 h 10000"/>
                <a:gd name="connsiteX375" fmla="*/ 8290 w 10000"/>
                <a:gd name="connsiteY375" fmla="*/ 43 h 10000"/>
                <a:gd name="connsiteX376" fmla="*/ 8420 w 10000"/>
                <a:gd name="connsiteY376" fmla="*/ 0 h 10000"/>
                <a:gd name="connsiteX377" fmla="*/ 8481 w 10000"/>
                <a:gd name="connsiteY377" fmla="*/ 71 h 10000"/>
                <a:gd name="connsiteX378" fmla="*/ 8476 w 10000"/>
                <a:gd name="connsiteY378" fmla="*/ 121 h 10000"/>
                <a:gd name="connsiteX379" fmla="*/ 8504 w 10000"/>
                <a:gd name="connsiteY379" fmla="*/ 142 h 10000"/>
                <a:gd name="connsiteX380" fmla="*/ 8526 w 10000"/>
                <a:gd name="connsiteY380" fmla="*/ 192 h 10000"/>
                <a:gd name="connsiteX381" fmla="*/ 8493 w 10000"/>
                <a:gd name="connsiteY381" fmla="*/ 248 h 10000"/>
                <a:gd name="connsiteX382" fmla="*/ 8448 w 10000"/>
                <a:gd name="connsiteY382" fmla="*/ 376 h 10000"/>
                <a:gd name="connsiteX383" fmla="*/ 8375 w 10000"/>
                <a:gd name="connsiteY383" fmla="*/ 476 h 10000"/>
                <a:gd name="connsiteX384" fmla="*/ 8307 w 10000"/>
                <a:gd name="connsiteY384" fmla="*/ 532 h 10000"/>
                <a:gd name="connsiteX385" fmla="*/ 8358 w 10000"/>
                <a:gd name="connsiteY385" fmla="*/ 554 h 10000"/>
                <a:gd name="connsiteX386" fmla="*/ 8425 w 10000"/>
                <a:gd name="connsiteY386" fmla="*/ 639 h 10000"/>
                <a:gd name="connsiteX387" fmla="*/ 8470 w 10000"/>
                <a:gd name="connsiteY387" fmla="*/ 646 h 10000"/>
                <a:gd name="connsiteX388" fmla="*/ 8493 w 10000"/>
                <a:gd name="connsiteY388" fmla="*/ 738 h 10000"/>
                <a:gd name="connsiteX389" fmla="*/ 8538 w 10000"/>
                <a:gd name="connsiteY389" fmla="*/ 759 h 10000"/>
                <a:gd name="connsiteX390" fmla="*/ 8571 w 10000"/>
                <a:gd name="connsiteY390" fmla="*/ 752 h 10000"/>
                <a:gd name="connsiteX391" fmla="*/ 8639 w 10000"/>
                <a:gd name="connsiteY391" fmla="*/ 610 h 10000"/>
                <a:gd name="connsiteX392" fmla="*/ 8701 w 10000"/>
                <a:gd name="connsiteY392" fmla="*/ 625 h 10000"/>
                <a:gd name="connsiteX393" fmla="*/ 8712 w 10000"/>
                <a:gd name="connsiteY393" fmla="*/ 667 h 10000"/>
                <a:gd name="connsiteX394" fmla="*/ 8757 w 10000"/>
                <a:gd name="connsiteY394" fmla="*/ 717 h 10000"/>
                <a:gd name="connsiteX395" fmla="*/ 8757 w 10000"/>
                <a:gd name="connsiteY395" fmla="*/ 752 h 10000"/>
                <a:gd name="connsiteX396" fmla="*/ 8796 w 10000"/>
                <a:gd name="connsiteY396" fmla="*/ 774 h 10000"/>
                <a:gd name="connsiteX397" fmla="*/ 8853 w 10000"/>
                <a:gd name="connsiteY397" fmla="*/ 774 h 10000"/>
                <a:gd name="connsiteX398" fmla="*/ 8858 w 10000"/>
                <a:gd name="connsiteY398" fmla="*/ 837 h 10000"/>
                <a:gd name="connsiteX399" fmla="*/ 8808 w 10000"/>
                <a:gd name="connsiteY399" fmla="*/ 866 h 10000"/>
                <a:gd name="connsiteX400" fmla="*/ 8853 w 10000"/>
                <a:gd name="connsiteY400" fmla="*/ 1143 h 10000"/>
                <a:gd name="connsiteX401" fmla="*/ 8898 w 10000"/>
                <a:gd name="connsiteY401" fmla="*/ 1270 h 10000"/>
                <a:gd name="connsiteX402" fmla="*/ 8886 w 10000"/>
                <a:gd name="connsiteY402" fmla="*/ 1327 h 10000"/>
                <a:gd name="connsiteX403" fmla="*/ 8926 w 10000"/>
                <a:gd name="connsiteY403" fmla="*/ 1391 h 10000"/>
                <a:gd name="connsiteX404" fmla="*/ 8931 w 10000"/>
                <a:gd name="connsiteY404" fmla="*/ 1434 h 10000"/>
                <a:gd name="connsiteX405" fmla="*/ 9038 w 10000"/>
                <a:gd name="connsiteY405" fmla="*/ 1483 h 10000"/>
                <a:gd name="connsiteX406" fmla="*/ 9168 w 10000"/>
                <a:gd name="connsiteY406" fmla="*/ 1441 h 10000"/>
                <a:gd name="connsiteX407" fmla="*/ 9184 w 10000"/>
                <a:gd name="connsiteY407" fmla="*/ 1384 h 10000"/>
                <a:gd name="connsiteX408" fmla="*/ 9229 w 10000"/>
                <a:gd name="connsiteY408" fmla="*/ 1405 h 10000"/>
                <a:gd name="connsiteX409" fmla="*/ 9258 w 10000"/>
                <a:gd name="connsiteY409" fmla="*/ 1455 h 10000"/>
                <a:gd name="connsiteX410" fmla="*/ 9325 w 10000"/>
                <a:gd name="connsiteY410" fmla="*/ 1419 h 10000"/>
                <a:gd name="connsiteX411" fmla="*/ 9364 w 10000"/>
                <a:gd name="connsiteY411" fmla="*/ 1419 h 10000"/>
                <a:gd name="connsiteX412" fmla="*/ 9421 w 10000"/>
                <a:gd name="connsiteY412" fmla="*/ 1476 h 10000"/>
                <a:gd name="connsiteX413" fmla="*/ 9454 w 10000"/>
                <a:gd name="connsiteY413" fmla="*/ 1398 h 10000"/>
                <a:gd name="connsiteX414" fmla="*/ 9522 w 10000"/>
                <a:gd name="connsiteY414" fmla="*/ 1434 h 10000"/>
                <a:gd name="connsiteX415" fmla="*/ 9556 w 10000"/>
                <a:gd name="connsiteY415" fmla="*/ 1391 h 10000"/>
                <a:gd name="connsiteX416" fmla="*/ 9584 w 10000"/>
                <a:gd name="connsiteY416" fmla="*/ 1398 h 10000"/>
                <a:gd name="connsiteX417" fmla="*/ 9612 w 10000"/>
                <a:gd name="connsiteY417" fmla="*/ 1356 h 10000"/>
                <a:gd name="connsiteX418" fmla="*/ 9606 w 10000"/>
                <a:gd name="connsiteY418" fmla="*/ 1313 h 10000"/>
                <a:gd name="connsiteX419" fmla="*/ 9646 w 10000"/>
                <a:gd name="connsiteY419" fmla="*/ 1292 h 10000"/>
                <a:gd name="connsiteX420" fmla="*/ 9674 w 10000"/>
                <a:gd name="connsiteY420" fmla="*/ 1221 h 10000"/>
                <a:gd name="connsiteX421" fmla="*/ 9753 w 10000"/>
                <a:gd name="connsiteY421" fmla="*/ 1228 h 10000"/>
                <a:gd name="connsiteX422" fmla="*/ 9871 w 10000"/>
                <a:gd name="connsiteY422" fmla="*/ 1434 h 10000"/>
                <a:gd name="connsiteX423" fmla="*/ 9893 w 10000"/>
                <a:gd name="connsiteY423" fmla="*/ 1505 h 10000"/>
                <a:gd name="connsiteX424" fmla="*/ 9972 w 10000"/>
                <a:gd name="connsiteY424" fmla="*/ 1597 h 10000"/>
                <a:gd name="connsiteX425" fmla="*/ 10000 w 10000"/>
                <a:gd name="connsiteY425" fmla="*/ 1682 h 10000"/>
                <a:gd name="connsiteX426" fmla="*/ 9938 w 10000"/>
                <a:gd name="connsiteY426" fmla="*/ 1796 h 10000"/>
                <a:gd name="connsiteX427" fmla="*/ 9893 w 10000"/>
                <a:gd name="connsiteY427" fmla="*/ 1838 h 10000"/>
                <a:gd name="connsiteX428" fmla="*/ 9916 w 10000"/>
                <a:gd name="connsiteY428" fmla="*/ 1959 h 10000"/>
                <a:gd name="connsiteX429" fmla="*/ 9848 w 10000"/>
                <a:gd name="connsiteY429" fmla="*/ 2051 h 10000"/>
                <a:gd name="connsiteX430" fmla="*/ 9809 w 10000"/>
                <a:gd name="connsiteY430" fmla="*/ 2072 h 10000"/>
                <a:gd name="connsiteX431" fmla="*/ 9809 w 10000"/>
                <a:gd name="connsiteY431" fmla="*/ 2136 h 10000"/>
                <a:gd name="connsiteX432" fmla="*/ 9758 w 10000"/>
                <a:gd name="connsiteY432" fmla="*/ 2257 h 10000"/>
                <a:gd name="connsiteX433" fmla="*/ 9724 w 10000"/>
                <a:gd name="connsiteY433" fmla="*/ 2264 h 10000"/>
                <a:gd name="connsiteX434" fmla="*/ 9730 w 10000"/>
                <a:gd name="connsiteY434" fmla="*/ 2349 h 10000"/>
                <a:gd name="connsiteX435" fmla="*/ 9702 w 10000"/>
                <a:gd name="connsiteY435" fmla="*/ 2413 h 10000"/>
                <a:gd name="connsiteX436" fmla="*/ 9708 w 10000"/>
                <a:gd name="connsiteY436" fmla="*/ 2697 h 10000"/>
                <a:gd name="connsiteX437" fmla="*/ 9724 w 10000"/>
                <a:gd name="connsiteY437" fmla="*/ 2718 h 10000"/>
                <a:gd name="connsiteX438" fmla="*/ 9719 w 10000"/>
                <a:gd name="connsiteY438" fmla="*/ 2811 h 10000"/>
                <a:gd name="connsiteX439" fmla="*/ 9708 w 10000"/>
                <a:gd name="connsiteY439" fmla="*/ 2896 h 10000"/>
                <a:gd name="connsiteX440" fmla="*/ 9668 w 10000"/>
                <a:gd name="connsiteY440" fmla="*/ 2938 h 10000"/>
                <a:gd name="connsiteX441" fmla="*/ 9595 w 10000"/>
                <a:gd name="connsiteY441" fmla="*/ 2903 h 10000"/>
                <a:gd name="connsiteX442" fmla="*/ 9561 w 10000"/>
                <a:gd name="connsiteY442" fmla="*/ 2952 h 10000"/>
                <a:gd name="connsiteX443" fmla="*/ 9567 w 10000"/>
                <a:gd name="connsiteY443" fmla="*/ 2995 h 10000"/>
                <a:gd name="connsiteX444" fmla="*/ 9544 w 10000"/>
                <a:gd name="connsiteY444" fmla="*/ 3080 h 10000"/>
                <a:gd name="connsiteX445" fmla="*/ 9505 w 10000"/>
                <a:gd name="connsiteY445" fmla="*/ 3137 h 10000"/>
                <a:gd name="connsiteX446" fmla="*/ 9494 w 10000"/>
                <a:gd name="connsiteY446" fmla="*/ 3236 h 10000"/>
                <a:gd name="connsiteX447" fmla="*/ 9466 w 10000"/>
                <a:gd name="connsiteY447" fmla="*/ 3322 h 10000"/>
                <a:gd name="connsiteX448" fmla="*/ 9471 w 10000"/>
                <a:gd name="connsiteY448" fmla="*/ 3378 h 10000"/>
                <a:gd name="connsiteX449" fmla="*/ 9460 w 10000"/>
                <a:gd name="connsiteY449" fmla="*/ 3435 h 10000"/>
                <a:gd name="connsiteX450" fmla="*/ 9483 w 10000"/>
                <a:gd name="connsiteY450" fmla="*/ 3485 h 10000"/>
                <a:gd name="connsiteX451" fmla="*/ 9449 w 10000"/>
                <a:gd name="connsiteY451" fmla="*/ 3563 h 10000"/>
                <a:gd name="connsiteX452" fmla="*/ 9393 w 10000"/>
                <a:gd name="connsiteY452" fmla="*/ 3442 h 10000"/>
                <a:gd name="connsiteX453" fmla="*/ 9393 w 10000"/>
                <a:gd name="connsiteY453" fmla="*/ 3350 h 10000"/>
                <a:gd name="connsiteX454" fmla="*/ 9376 w 10000"/>
                <a:gd name="connsiteY454" fmla="*/ 3336 h 10000"/>
                <a:gd name="connsiteX455" fmla="*/ 9308 w 10000"/>
                <a:gd name="connsiteY455" fmla="*/ 3400 h 10000"/>
                <a:gd name="connsiteX456" fmla="*/ 9201 w 10000"/>
                <a:gd name="connsiteY456" fmla="*/ 3549 h 10000"/>
                <a:gd name="connsiteX457" fmla="*/ 9139 w 10000"/>
                <a:gd name="connsiteY457" fmla="*/ 3655 h 10000"/>
                <a:gd name="connsiteX458" fmla="*/ 9044 w 10000"/>
                <a:gd name="connsiteY458" fmla="*/ 3712 h 10000"/>
                <a:gd name="connsiteX459" fmla="*/ 9010 w 10000"/>
                <a:gd name="connsiteY459" fmla="*/ 3797 h 10000"/>
                <a:gd name="connsiteX460" fmla="*/ 8982 w 10000"/>
                <a:gd name="connsiteY460" fmla="*/ 3825 h 10000"/>
                <a:gd name="connsiteX461" fmla="*/ 8875 w 10000"/>
                <a:gd name="connsiteY461" fmla="*/ 3903 h 10000"/>
                <a:gd name="connsiteX462" fmla="*/ 8785 w 10000"/>
                <a:gd name="connsiteY462" fmla="*/ 3996 h 10000"/>
                <a:gd name="connsiteX463" fmla="*/ 8763 w 10000"/>
                <a:gd name="connsiteY463" fmla="*/ 4067 h 10000"/>
                <a:gd name="connsiteX464" fmla="*/ 8729 w 10000"/>
                <a:gd name="connsiteY464" fmla="*/ 4102 h 10000"/>
                <a:gd name="connsiteX465" fmla="*/ 8774 w 10000"/>
                <a:gd name="connsiteY465" fmla="*/ 4194 h 10000"/>
                <a:gd name="connsiteX466" fmla="*/ 8819 w 10000"/>
                <a:gd name="connsiteY466" fmla="*/ 4265 h 10000"/>
                <a:gd name="connsiteX467" fmla="*/ 8881 w 10000"/>
                <a:gd name="connsiteY467" fmla="*/ 4294 h 10000"/>
                <a:gd name="connsiteX468" fmla="*/ 8858 w 10000"/>
                <a:gd name="connsiteY468" fmla="*/ 4344 h 10000"/>
                <a:gd name="connsiteX469" fmla="*/ 8903 w 10000"/>
                <a:gd name="connsiteY469" fmla="*/ 4358 h 10000"/>
                <a:gd name="connsiteX470" fmla="*/ 8903 w 10000"/>
                <a:gd name="connsiteY470" fmla="*/ 4443 h 10000"/>
                <a:gd name="connsiteX471" fmla="*/ 8937 w 10000"/>
                <a:gd name="connsiteY471" fmla="*/ 4507 h 10000"/>
                <a:gd name="connsiteX472" fmla="*/ 8993 w 10000"/>
                <a:gd name="connsiteY472" fmla="*/ 4493 h 10000"/>
                <a:gd name="connsiteX473" fmla="*/ 9016 w 10000"/>
                <a:gd name="connsiteY473" fmla="*/ 4422 h 10000"/>
                <a:gd name="connsiteX474" fmla="*/ 9061 w 10000"/>
                <a:gd name="connsiteY474" fmla="*/ 4414 h 10000"/>
                <a:gd name="connsiteX475" fmla="*/ 9066 w 10000"/>
                <a:gd name="connsiteY475" fmla="*/ 4358 h 10000"/>
                <a:gd name="connsiteX476" fmla="*/ 9123 w 10000"/>
                <a:gd name="connsiteY476" fmla="*/ 4358 h 10000"/>
                <a:gd name="connsiteX477" fmla="*/ 9100 w 10000"/>
                <a:gd name="connsiteY477" fmla="*/ 4429 h 10000"/>
                <a:gd name="connsiteX478" fmla="*/ 9156 w 10000"/>
                <a:gd name="connsiteY478" fmla="*/ 4464 h 10000"/>
                <a:gd name="connsiteX479" fmla="*/ 9145 w 10000"/>
                <a:gd name="connsiteY479" fmla="*/ 4528 h 10000"/>
                <a:gd name="connsiteX480" fmla="*/ 9061 w 10000"/>
                <a:gd name="connsiteY480" fmla="*/ 4535 h 10000"/>
                <a:gd name="connsiteX481" fmla="*/ 8999 w 10000"/>
                <a:gd name="connsiteY481" fmla="*/ 4578 h 10000"/>
                <a:gd name="connsiteX482" fmla="*/ 8943 w 10000"/>
                <a:gd name="connsiteY482" fmla="*/ 4599 h 10000"/>
                <a:gd name="connsiteX483" fmla="*/ 8943 w 10000"/>
                <a:gd name="connsiteY483" fmla="*/ 4698 h 10000"/>
                <a:gd name="connsiteX484" fmla="*/ 8999 w 10000"/>
                <a:gd name="connsiteY484" fmla="*/ 4805 h 10000"/>
                <a:gd name="connsiteX485" fmla="*/ 8954 w 10000"/>
                <a:gd name="connsiteY485" fmla="*/ 4904 h 10000"/>
                <a:gd name="connsiteX486" fmla="*/ 8864 w 10000"/>
                <a:gd name="connsiteY486" fmla="*/ 4918 h 10000"/>
                <a:gd name="connsiteX487" fmla="*/ 8875 w 10000"/>
                <a:gd name="connsiteY487" fmla="*/ 5032 h 10000"/>
                <a:gd name="connsiteX488" fmla="*/ 8870 w 10000"/>
                <a:gd name="connsiteY488" fmla="*/ 5103 h 10000"/>
                <a:gd name="connsiteX489" fmla="*/ 8841 w 10000"/>
                <a:gd name="connsiteY489" fmla="*/ 5138 h 10000"/>
                <a:gd name="connsiteX490" fmla="*/ 8785 w 10000"/>
                <a:gd name="connsiteY490" fmla="*/ 5110 h 10000"/>
                <a:gd name="connsiteX491" fmla="*/ 8735 w 10000"/>
                <a:gd name="connsiteY491" fmla="*/ 5018 h 10000"/>
                <a:gd name="connsiteX492" fmla="*/ 8678 w 10000"/>
                <a:gd name="connsiteY492" fmla="*/ 5089 h 10000"/>
                <a:gd name="connsiteX493" fmla="*/ 8622 w 10000"/>
                <a:gd name="connsiteY493" fmla="*/ 5039 h 10000"/>
                <a:gd name="connsiteX494" fmla="*/ 8616 w 10000"/>
                <a:gd name="connsiteY494" fmla="*/ 5011 h 10000"/>
                <a:gd name="connsiteX495" fmla="*/ 8538 w 10000"/>
                <a:gd name="connsiteY495" fmla="*/ 4947 h 10000"/>
                <a:gd name="connsiteX496" fmla="*/ 8515 w 10000"/>
                <a:gd name="connsiteY496" fmla="*/ 4961 h 10000"/>
                <a:gd name="connsiteX497" fmla="*/ 8526 w 10000"/>
                <a:gd name="connsiteY497" fmla="*/ 5039 h 10000"/>
                <a:gd name="connsiteX498" fmla="*/ 8481 w 10000"/>
                <a:gd name="connsiteY498" fmla="*/ 5138 h 10000"/>
                <a:gd name="connsiteX499" fmla="*/ 8515 w 10000"/>
                <a:gd name="connsiteY499" fmla="*/ 5160 h 10000"/>
                <a:gd name="connsiteX500" fmla="*/ 8577 w 10000"/>
                <a:gd name="connsiteY500" fmla="*/ 5145 h 10000"/>
                <a:gd name="connsiteX501" fmla="*/ 8588 w 10000"/>
                <a:gd name="connsiteY501" fmla="*/ 5181 h 10000"/>
                <a:gd name="connsiteX502" fmla="*/ 8577 w 10000"/>
                <a:gd name="connsiteY502" fmla="*/ 5224 h 10000"/>
                <a:gd name="connsiteX503" fmla="*/ 8600 w 10000"/>
                <a:gd name="connsiteY503" fmla="*/ 5280 h 10000"/>
                <a:gd name="connsiteX504" fmla="*/ 8650 w 10000"/>
                <a:gd name="connsiteY504" fmla="*/ 5316 h 10000"/>
                <a:gd name="connsiteX505" fmla="*/ 8639 w 10000"/>
                <a:gd name="connsiteY505" fmla="*/ 5401 h 10000"/>
                <a:gd name="connsiteX506" fmla="*/ 8673 w 10000"/>
                <a:gd name="connsiteY506" fmla="*/ 5444 h 10000"/>
                <a:gd name="connsiteX507" fmla="*/ 8633 w 10000"/>
                <a:gd name="connsiteY507" fmla="*/ 5486 h 10000"/>
                <a:gd name="connsiteX508" fmla="*/ 8622 w 10000"/>
                <a:gd name="connsiteY508" fmla="*/ 5642 h 10000"/>
                <a:gd name="connsiteX509" fmla="*/ 8600 w 10000"/>
                <a:gd name="connsiteY509" fmla="*/ 5649 h 10000"/>
                <a:gd name="connsiteX510" fmla="*/ 8628 w 10000"/>
                <a:gd name="connsiteY510" fmla="*/ 5720 h 10000"/>
                <a:gd name="connsiteX511" fmla="*/ 8633 w 10000"/>
                <a:gd name="connsiteY511" fmla="*/ 5841 h 10000"/>
                <a:gd name="connsiteX512" fmla="*/ 8661 w 10000"/>
                <a:gd name="connsiteY512" fmla="*/ 5869 h 10000"/>
                <a:gd name="connsiteX513" fmla="*/ 8667 w 10000"/>
                <a:gd name="connsiteY513" fmla="*/ 5905 h 10000"/>
                <a:gd name="connsiteX514" fmla="*/ 8690 w 10000"/>
                <a:gd name="connsiteY514" fmla="*/ 5912 h 10000"/>
                <a:gd name="connsiteX515" fmla="*/ 8695 w 10000"/>
                <a:gd name="connsiteY515" fmla="*/ 5983 h 10000"/>
                <a:gd name="connsiteX516" fmla="*/ 8684 w 10000"/>
                <a:gd name="connsiteY516" fmla="*/ 6033 h 10000"/>
                <a:gd name="connsiteX517" fmla="*/ 8740 w 10000"/>
                <a:gd name="connsiteY517" fmla="*/ 6061 h 10000"/>
                <a:gd name="connsiteX518" fmla="*/ 8825 w 10000"/>
                <a:gd name="connsiteY518" fmla="*/ 6004 h 10000"/>
                <a:gd name="connsiteX519" fmla="*/ 8948 w 10000"/>
                <a:gd name="connsiteY519" fmla="*/ 5891 h 10000"/>
                <a:gd name="connsiteX520" fmla="*/ 8982 w 10000"/>
                <a:gd name="connsiteY520" fmla="*/ 5891 h 10000"/>
                <a:gd name="connsiteX521" fmla="*/ 8982 w 10000"/>
                <a:gd name="connsiteY521" fmla="*/ 5976 h 10000"/>
                <a:gd name="connsiteX522" fmla="*/ 9004 w 10000"/>
                <a:gd name="connsiteY522" fmla="*/ 5990 h 10000"/>
                <a:gd name="connsiteX523" fmla="*/ 9044 w 10000"/>
                <a:gd name="connsiteY523" fmla="*/ 6089 h 10000"/>
                <a:gd name="connsiteX524" fmla="*/ 9072 w 10000"/>
                <a:gd name="connsiteY524" fmla="*/ 6097 h 10000"/>
                <a:gd name="connsiteX525" fmla="*/ 9055 w 10000"/>
                <a:gd name="connsiteY525" fmla="*/ 6153 h 10000"/>
                <a:gd name="connsiteX526" fmla="*/ 9100 w 10000"/>
                <a:gd name="connsiteY526" fmla="*/ 6281 h 10000"/>
                <a:gd name="connsiteX527" fmla="*/ 9100 w 10000"/>
                <a:gd name="connsiteY527" fmla="*/ 6345 h 10000"/>
                <a:gd name="connsiteX528" fmla="*/ 9123 w 10000"/>
                <a:gd name="connsiteY528" fmla="*/ 6416 h 10000"/>
                <a:gd name="connsiteX529" fmla="*/ 9089 w 10000"/>
                <a:gd name="connsiteY529" fmla="*/ 6473 h 10000"/>
                <a:gd name="connsiteX530" fmla="*/ 9049 w 10000"/>
                <a:gd name="connsiteY530" fmla="*/ 6466 h 10000"/>
                <a:gd name="connsiteX531" fmla="*/ 9049 w 10000"/>
                <a:gd name="connsiteY531" fmla="*/ 6501 h 10000"/>
                <a:gd name="connsiteX532" fmla="*/ 9089 w 10000"/>
                <a:gd name="connsiteY532" fmla="*/ 6544 h 10000"/>
                <a:gd name="connsiteX533" fmla="*/ 9106 w 10000"/>
                <a:gd name="connsiteY533" fmla="*/ 6515 h 10000"/>
                <a:gd name="connsiteX534" fmla="*/ 9139 w 10000"/>
                <a:gd name="connsiteY534" fmla="*/ 6579 h 10000"/>
                <a:gd name="connsiteX535" fmla="*/ 9179 w 10000"/>
                <a:gd name="connsiteY535" fmla="*/ 6579 h 10000"/>
                <a:gd name="connsiteX536" fmla="*/ 9156 w 10000"/>
                <a:gd name="connsiteY536" fmla="*/ 6757 h 10000"/>
                <a:gd name="connsiteX537" fmla="*/ 9139 w 10000"/>
                <a:gd name="connsiteY537" fmla="*/ 6792 h 10000"/>
                <a:gd name="connsiteX538" fmla="*/ 9089 w 10000"/>
                <a:gd name="connsiteY538" fmla="*/ 6778 h 10000"/>
                <a:gd name="connsiteX539" fmla="*/ 9027 w 10000"/>
                <a:gd name="connsiteY539" fmla="*/ 6799 h 10000"/>
                <a:gd name="connsiteX540" fmla="*/ 9004 w 10000"/>
                <a:gd name="connsiteY540" fmla="*/ 6842 h 10000"/>
                <a:gd name="connsiteX541" fmla="*/ 8999 w 10000"/>
                <a:gd name="connsiteY541" fmla="*/ 6884 h 10000"/>
                <a:gd name="connsiteX542" fmla="*/ 8960 w 10000"/>
                <a:gd name="connsiteY542" fmla="*/ 6934 h 10000"/>
                <a:gd name="connsiteX543" fmla="*/ 8898 w 10000"/>
                <a:gd name="connsiteY543" fmla="*/ 6941 h 10000"/>
                <a:gd name="connsiteX544" fmla="*/ 8886 w 10000"/>
                <a:gd name="connsiteY544" fmla="*/ 6962 h 10000"/>
                <a:gd name="connsiteX545" fmla="*/ 8847 w 10000"/>
                <a:gd name="connsiteY545" fmla="*/ 6927 h 10000"/>
                <a:gd name="connsiteX546" fmla="*/ 8808 w 10000"/>
                <a:gd name="connsiteY546" fmla="*/ 6934 h 10000"/>
                <a:gd name="connsiteX547" fmla="*/ 8785 w 10000"/>
                <a:gd name="connsiteY547" fmla="*/ 6906 h 10000"/>
                <a:gd name="connsiteX548" fmla="*/ 8735 w 10000"/>
                <a:gd name="connsiteY548" fmla="*/ 6891 h 10000"/>
                <a:gd name="connsiteX549" fmla="*/ 8746 w 10000"/>
                <a:gd name="connsiteY549" fmla="*/ 6941 h 10000"/>
                <a:gd name="connsiteX550" fmla="*/ 8723 w 10000"/>
                <a:gd name="connsiteY550" fmla="*/ 6991 h 10000"/>
                <a:gd name="connsiteX551" fmla="*/ 8639 w 10000"/>
                <a:gd name="connsiteY551" fmla="*/ 6984 h 10000"/>
                <a:gd name="connsiteX552" fmla="*/ 8611 w 10000"/>
                <a:gd name="connsiteY552" fmla="*/ 6962 h 10000"/>
                <a:gd name="connsiteX553" fmla="*/ 8566 w 10000"/>
                <a:gd name="connsiteY553" fmla="*/ 6984 h 10000"/>
                <a:gd name="connsiteX554" fmla="*/ 8560 w 10000"/>
                <a:gd name="connsiteY554" fmla="*/ 7055 h 10000"/>
                <a:gd name="connsiteX555" fmla="*/ 8476 w 10000"/>
                <a:gd name="connsiteY555" fmla="*/ 7133 h 10000"/>
                <a:gd name="connsiteX556" fmla="*/ 8448 w 10000"/>
                <a:gd name="connsiteY556" fmla="*/ 7090 h 10000"/>
                <a:gd name="connsiteX557" fmla="*/ 8386 w 10000"/>
                <a:gd name="connsiteY557" fmla="*/ 7111 h 10000"/>
                <a:gd name="connsiteX558" fmla="*/ 8346 w 10000"/>
                <a:gd name="connsiteY558" fmla="*/ 7133 h 10000"/>
                <a:gd name="connsiteX559" fmla="*/ 8341 w 10000"/>
                <a:gd name="connsiteY559" fmla="*/ 7168 h 10000"/>
                <a:gd name="connsiteX560" fmla="*/ 8256 w 10000"/>
                <a:gd name="connsiteY560" fmla="*/ 7246 h 10000"/>
                <a:gd name="connsiteX561" fmla="*/ 8206 w 10000"/>
                <a:gd name="connsiteY561" fmla="*/ 7232 h 10000"/>
                <a:gd name="connsiteX562" fmla="*/ 8155 w 10000"/>
                <a:gd name="connsiteY562" fmla="*/ 7260 h 10000"/>
                <a:gd name="connsiteX563" fmla="*/ 8116 w 10000"/>
                <a:gd name="connsiteY563" fmla="*/ 7303 h 10000"/>
                <a:gd name="connsiteX564" fmla="*/ 8060 w 10000"/>
                <a:gd name="connsiteY564" fmla="*/ 7331 h 10000"/>
                <a:gd name="connsiteX565" fmla="*/ 8065 w 10000"/>
                <a:gd name="connsiteY565" fmla="*/ 7374 h 10000"/>
                <a:gd name="connsiteX566" fmla="*/ 8015 w 10000"/>
                <a:gd name="connsiteY566" fmla="*/ 7402 h 10000"/>
                <a:gd name="connsiteX567" fmla="*/ 7942 w 10000"/>
                <a:gd name="connsiteY567" fmla="*/ 7523 h 10000"/>
                <a:gd name="connsiteX568" fmla="*/ 7930 w 10000"/>
                <a:gd name="connsiteY568" fmla="*/ 7573 h 10000"/>
                <a:gd name="connsiteX569" fmla="*/ 7908 w 10000"/>
                <a:gd name="connsiteY569" fmla="*/ 7559 h 10000"/>
                <a:gd name="connsiteX570" fmla="*/ 7919 w 10000"/>
                <a:gd name="connsiteY570" fmla="*/ 7523 h 10000"/>
                <a:gd name="connsiteX571" fmla="*/ 7846 w 10000"/>
                <a:gd name="connsiteY571" fmla="*/ 7339 h 10000"/>
                <a:gd name="connsiteX572" fmla="*/ 7846 w 10000"/>
                <a:gd name="connsiteY572" fmla="*/ 7268 h 10000"/>
                <a:gd name="connsiteX573" fmla="*/ 7812 w 10000"/>
                <a:gd name="connsiteY573" fmla="*/ 7268 h 10000"/>
                <a:gd name="connsiteX574" fmla="*/ 7711 w 10000"/>
                <a:gd name="connsiteY574" fmla="*/ 7197 h 10000"/>
                <a:gd name="connsiteX575" fmla="*/ 7649 w 10000"/>
                <a:gd name="connsiteY575" fmla="*/ 7232 h 10000"/>
                <a:gd name="connsiteX576" fmla="*/ 7632 w 10000"/>
                <a:gd name="connsiteY576" fmla="*/ 7275 h 10000"/>
                <a:gd name="connsiteX577" fmla="*/ 7677 w 10000"/>
                <a:gd name="connsiteY577" fmla="*/ 7324 h 10000"/>
                <a:gd name="connsiteX578" fmla="*/ 7688 w 10000"/>
                <a:gd name="connsiteY578" fmla="*/ 7367 h 10000"/>
                <a:gd name="connsiteX579" fmla="*/ 7660 w 10000"/>
                <a:gd name="connsiteY579" fmla="*/ 7410 h 10000"/>
                <a:gd name="connsiteX580" fmla="*/ 7666 w 10000"/>
                <a:gd name="connsiteY580" fmla="*/ 7445 h 10000"/>
                <a:gd name="connsiteX581" fmla="*/ 7655 w 10000"/>
                <a:gd name="connsiteY581" fmla="*/ 7516 h 10000"/>
                <a:gd name="connsiteX582" fmla="*/ 7660 w 10000"/>
                <a:gd name="connsiteY582" fmla="*/ 7587 h 10000"/>
                <a:gd name="connsiteX583" fmla="*/ 7694 w 10000"/>
                <a:gd name="connsiteY583" fmla="*/ 7700 h 10000"/>
                <a:gd name="connsiteX584" fmla="*/ 7660 w 10000"/>
                <a:gd name="connsiteY584" fmla="*/ 7743 h 10000"/>
                <a:gd name="connsiteX585" fmla="*/ 7666 w 10000"/>
                <a:gd name="connsiteY585" fmla="*/ 7779 h 10000"/>
                <a:gd name="connsiteX586" fmla="*/ 7638 w 10000"/>
                <a:gd name="connsiteY586" fmla="*/ 7793 h 10000"/>
                <a:gd name="connsiteX587" fmla="*/ 7621 w 10000"/>
                <a:gd name="connsiteY587" fmla="*/ 7814 h 10000"/>
                <a:gd name="connsiteX588" fmla="*/ 7514 w 10000"/>
                <a:gd name="connsiteY588" fmla="*/ 7800 h 10000"/>
                <a:gd name="connsiteX589" fmla="*/ 7497 w 10000"/>
                <a:gd name="connsiteY589" fmla="*/ 7757 h 10000"/>
                <a:gd name="connsiteX590" fmla="*/ 7463 w 10000"/>
                <a:gd name="connsiteY590" fmla="*/ 7786 h 10000"/>
                <a:gd name="connsiteX591" fmla="*/ 7390 w 10000"/>
                <a:gd name="connsiteY591" fmla="*/ 7771 h 10000"/>
                <a:gd name="connsiteX592" fmla="*/ 7340 w 10000"/>
                <a:gd name="connsiteY592" fmla="*/ 7793 h 10000"/>
                <a:gd name="connsiteX593" fmla="*/ 7312 w 10000"/>
                <a:gd name="connsiteY593" fmla="*/ 7644 h 10000"/>
                <a:gd name="connsiteX594" fmla="*/ 7283 w 10000"/>
                <a:gd name="connsiteY594" fmla="*/ 7637 h 10000"/>
                <a:gd name="connsiteX595" fmla="*/ 7250 w 10000"/>
                <a:gd name="connsiteY595" fmla="*/ 7544 h 10000"/>
                <a:gd name="connsiteX596" fmla="*/ 7267 w 10000"/>
                <a:gd name="connsiteY596" fmla="*/ 7502 h 10000"/>
                <a:gd name="connsiteX597" fmla="*/ 7306 w 10000"/>
                <a:gd name="connsiteY597" fmla="*/ 7523 h 10000"/>
                <a:gd name="connsiteX598" fmla="*/ 7323 w 10000"/>
                <a:gd name="connsiteY598" fmla="*/ 7473 h 10000"/>
                <a:gd name="connsiteX599" fmla="*/ 7295 w 10000"/>
                <a:gd name="connsiteY599" fmla="*/ 7438 h 10000"/>
                <a:gd name="connsiteX600" fmla="*/ 7312 w 10000"/>
                <a:gd name="connsiteY600" fmla="*/ 7402 h 10000"/>
                <a:gd name="connsiteX601" fmla="*/ 7238 w 10000"/>
                <a:gd name="connsiteY601" fmla="*/ 7331 h 10000"/>
                <a:gd name="connsiteX602" fmla="*/ 7244 w 10000"/>
                <a:gd name="connsiteY602" fmla="*/ 7296 h 10000"/>
                <a:gd name="connsiteX603" fmla="*/ 7199 w 10000"/>
                <a:gd name="connsiteY603" fmla="*/ 7260 h 10000"/>
                <a:gd name="connsiteX604" fmla="*/ 7227 w 10000"/>
                <a:gd name="connsiteY604" fmla="*/ 7218 h 10000"/>
                <a:gd name="connsiteX605" fmla="*/ 7216 w 10000"/>
                <a:gd name="connsiteY605" fmla="*/ 7168 h 10000"/>
                <a:gd name="connsiteX606" fmla="*/ 7165 w 10000"/>
                <a:gd name="connsiteY606" fmla="*/ 7090 h 10000"/>
                <a:gd name="connsiteX607" fmla="*/ 7132 w 10000"/>
                <a:gd name="connsiteY607" fmla="*/ 7026 h 10000"/>
                <a:gd name="connsiteX608" fmla="*/ 7064 w 10000"/>
                <a:gd name="connsiteY608" fmla="*/ 7055 h 10000"/>
                <a:gd name="connsiteX609" fmla="*/ 7025 w 10000"/>
                <a:gd name="connsiteY609" fmla="*/ 7048 h 10000"/>
                <a:gd name="connsiteX610" fmla="*/ 7002 w 10000"/>
                <a:gd name="connsiteY610" fmla="*/ 7111 h 10000"/>
                <a:gd name="connsiteX611" fmla="*/ 6924 w 10000"/>
                <a:gd name="connsiteY611" fmla="*/ 7119 h 10000"/>
                <a:gd name="connsiteX612" fmla="*/ 6895 w 10000"/>
                <a:gd name="connsiteY612" fmla="*/ 7111 h 10000"/>
                <a:gd name="connsiteX613" fmla="*/ 6828 w 10000"/>
                <a:gd name="connsiteY613" fmla="*/ 7161 h 10000"/>
                <a:gd name="connsiteX614" fmla="*/ 6834 w 10000"/>
                <a:gd name="connsiteY614" fmla="*/ 7260 h 10000"/>
                <a:gd name="connsiteX615" fmla="*/ 6817 w 10000"/>
                <a:gd name="connsiteY615" fmla="*/ 7324 h 10000"/>
                <a:gd name="connsiteX616" fmla="*/ 6817 w 10000"/>
                <a:gd name="connsiteY616" fmla="*/ 7381 h 10000"/>
                <a:gd name="connsiteX617" fmla="*/ 6760 w 10000"/>
                <a:gd name="connsiteY617" fmla="*/ 7424 h 10000"/>
                <a:gd name="connsiteX618" fmla="*/ 6699 w 10000"/>
                <a:gd name="connsiteY618" fmla="*/ 7431 h 10000"/>
                <a:gd name="connsiteX619" fmla="*/ 6682 w 10000"/>
                <a:gd name="connsiteY619" fmla="*/ 7410 h 10000"/>
                <a:gd name="connsiteX620" fmla="*/ 6625 w 10000"/>
                <a:gd name="connsiteY620" fmla="*/ 7388 h 10000"/>
                <a:gd name="connsiteX621" fmla="*/ 6592 w 10000"/>
                <a:gd name="connsiteY621" fmla="*/ 7431 h 10000"/>
                <a:gd name="connsiteX622" fmla="*/ 6586 w 10000"/>
                <a:gd name="connsiteY622" fmla="*/ 7473 h 10000"/>
                <a:gd name="connsiteX623" fmla="*/ 6552 w 10000"/>
                <a:gd name="connsiteY623" fmla="*/ 7480 h 10000"/>
                <a:gd name="connsiteX624" fmla="*/ 6547 w 10000"/>
                <a:gd name="connsiteY624" fmla="*/ 7523 h 10000"/>
                <a:gd name="connsiteX625" fmla="*/ 6519 w 10000"/>
                <a:gd name="connsiteY625" fmla="*/ 7523 h 10000"/>
                <a:gd name="connsiteX626" fmla="*/ 6485 w 10000"/>
                <a:gd name="connsiteY626" fmla="*/ 7424 h 10000"/>
                <a:gd name="connsiteX627" fmla="*/ 6406 w 10000"/>
                <a:gd name="connsiteY627" fmla="*/ 7473 h 10000"/>
                <a:gd name="connsiteX628" fmla="*/ 6316 w 10000"/>
                <a:gd name="connsiteY628" fmla="*/ 7551 h 10000"/>
                <a:gd name="connsiteX629" fmla="*/ 6282 w 10000"/>
                <a:gd name="connsiteY629" fmla="*/ 7566 h 10000"/>
                <a:gd name="connsiteX630" fmla="*/ 6294 w 10000"/>
                <a:gd name="connsiteY630" fmla="*/ 7615 h 10000"/>
                <a:gd name="connsiteX631" fmla="*/ 6243 w 10000"/>
                <a:gd name="connsiteY631" fmla="*/ 7637 h 10000"/>
                <a:gd name="connsiteX632" fmla="*/ 6209 w 10000"/>
                <a:gd name="connsiteY632" fmla="*/ 7608 h 10000"/>
                <a:gd name="connsiteX633" fmla="*/ 6136 w 10000"/>
                <a:gd name="connsiteY633" fmla="*/ 7622 h 10000"/>
                <a:gd name="connsiteX634" fmla="*/ 6136 w 10000"/>
                <a:gd name="connsiteY634" fmla="*/ 7530 h 10000"/>
                <a:gd name="connsiteX635" fmla="*/ 6147 w 10000"/>
                <a:gd name="connsiteY635" fmla="*/ 7495 h 10000"/>
                <a:gd name="connsiteX636" fmla="*/ 6136 w 10000"/>
                <a:gd name="connsiteY636" fmla="*/ 7395 h 10000"/>
                <a:gd name="connsiteX637" fmla="*/ 6091 w 10000"/>
                <a:gd name="connsiteY637" fmla="*/ 7324 h 10000"/>
                <a:gd name="connsiteX638" fmla="*/ 6018 w 10000"/>
                <a:gd name="connsiteY638" fmla="*/ 7317 h 10000"/>
                <a:gd name="connsiteX639" fmla="*/ 5990 w 10000"/>
                <a:gd name="connsiteY639" fmla="*/ 7360 h 10000"/>
                <a:gd name="connsiteX640" fmla="*/ 5996 w 10000"/>
                <a:gd name="connsiteY640" fmla="*/ 7410 h 10000"/>
                <a:gd name="connsiteX641" fmla="*/ 6208 w 10000"/>
                <a:gd name="connsiteY641" fmla="*/ 7826 h 10000"/>
                <a:gd name="connsiteX642" fmla="*/ 5894 w 10000"/>
                <a:gd name="connsiteY642" fmla="*/ 7509 h 10000"/>
                <a:gd name="connsiteX643" fmla="*/ 5911 w 10000"/>
                <a:gd name="connsiteY643" fmla="*/ 7679 h 10000"/>
                <a:gd name="connsiteX644" fmla="*/ 5832 w 10000"/>
                <a:gd name="connsiteY644" fmla="*/ 7672 h 10000"/>
                <a:gd name="connsiteX645" fmla="*/ 5776 w 10000"/>
                <a:gd name="connsiteY645"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78 w 10000"/>
                <a:gd name="connsiteY243" fmla="*/ 6089 h 10000"/>
                <a:gd name="connsiteX244" fmla="*/ 4961 w 10000"/>
                <a:gd name="connsiteY244" fmla="*/ 6018 h 10000"/>
                <a:gd name="connsiteX245" fmla="*/ 5051 w 10000"/>
                <a:gd name="connsiteY245" fmla="*/ 5607 h 10000"/>
                <a:gd name="connsiteX246" fmla="*/ 6504 w 10000"/>
                <a:gd name="connsiteY246" fmla="*/ 7627 h 10000"/>
                <a:gd name="connsiteX247" fmla="*/ 5523 w 10000"/>
                <a:gd name="connsiteY247" fmla="*/ 5713 h 10000"/>
                <a:gd name="connsiteX248" fmla="*/ 5652 w 10000"/>
                <a:gd name="connsiteY248" fmla="*/ 5720 h 10000"/>
                <a:gd name="connsiteX249" fmla="*/ 5697 w 10000"/>
                <a:gd name="connsiteY249" fmla="*/ 5742 h 10000"/>
                <a:gd name="connsiteX250" fmla="*/ 5793 w 10000"/>
                <a:gd name="connsiteY250" fmla="*/ 5635 h 10000"/>
                <a:gd name="connsiteX251" fmla="*/ 5844 w 10000"/>
                <a:gd name="connsiteY251" fmla="*/ 5628 h 10000"/>
                <a:gd name="connsiteX252" fmla="*/ 5889 w 10000"/>
                <a:gd name="connsiteY252" fmla="*/ 5564 h 10000"/>
                <a:gd name="connsiteX253" fmla="*/ 5945 w 10000"/>
                <a:gd name="connsiteY253" fmla="*/ 5515 h 10000"/>
                <a:gd name="connsiteX254" fmla="*/ 6001 w 10000"/>
                <a:gd name="connsiteY254" fmla="*/ 5408 h 10000"/>
                <a:gd name="connsiteX255" fmla="*/ 6012 w 10000"/>
                <a:gd name="connsiteY255" fmla="*/ 5344 h 10000"/>
                <a:gd name="connsiteX256" fmla="*/ 6080 w 10000"/>
                <a:gd name="connsiteY256" fmla="*/ 5316 h 10000"/>
                <a:gd name="connsiteX257" fmla="*/ 6159 w 10000"/>
                <a:gd name="connsiteY257" fmla="*/ 5351 h 10000"/>
                <a:gd name="connsiteX258" fmla="*/ 6226 w 10000"/>
                <a:gd name="connsiteY258" fmla="*/ 5337 h 10000"/>
                <a:gd name="connsiteX259" fmla="*/ 6294 w 10000"/>
                <a:gd name="connsiteY259" fmla="*/ 5344 h 10000"/>
                <a:gd name="connsiteX260" fmla="*/ 6412 w 10000"/>
                <a:gd name="connsiteY260" fmla="*/ 5302 h 10000"/>
                <a:gd name="connsiteX261" fmla="*/ 6490 w 10000"/>
                <a:gd name="connsiteY261" fmla="*/ 5195 h 10000"/>
                <a:gd name="connsiteX262" fmla="*/ 6524 w 10000"/>
                <a:gd name="connsiteY262" fmla="*/ 5160 h 10000"/>
                <a:gd name="connsiteX263" fmla="*/ 6575 w 10000"/>
                <a:gd name="connsiteY263" fmla="*/ 5160 h 10000"/>
                <a:gd name="connsiteX264" fmla="*/ 6614 w 10000"/>
                <a:gd name="connsiteY264" fmla="*/ 5103 h 10000"/>
                <a:gd name="connsiteX265" fmla="*/ 6597 w 10000"/>
                <a:gd name="connsiteY265" fmla="*/ 5039 h 10000"/>
                <a:gd name="connsiteX266" fmla="*/ 6609 w 10000"/>
                <a:gd name="connsiteY266" fmla="*/ 4982 h 10000"/>
                <a:gd name="connsiteX267" fmla="*/ 6659 w 10000"/>
                <a:gd name="connsiteY267" fmla="*/ 4876 h 10000"/>
                <a:gd name="connsiteX268" fmla="*/ 6715 w 10000"/>
                <a:gd name="connsiteY268" fmla="*/ 4776 h 10000"/>
                <a:gd name="connsiteX269" fmla="*/ 6772 w 10000"/>
                <a:gd name="connsiteY269" fmla="*/ 4755 h 10000"/>
                <a:gd name="connsiteX270" fmla="*/ 6800 w 10000"/>
                <a:gd name="connsiteY270" fmla="*/ 4720 h 10000"/>
                <a:gd name="connsiteX271" fmla="*/ 6895 w 10000"/>
                <a:gd name="connsiteY271" fmla="*/ 4734 h 10000"/>
                <a:gd name="connsiteX272" fmla="*/ 6991 w 10000"/>
                <a:gd name="connsiteY272" fmla="*/ 4734 h 10000"/>
                <a:gd name="connsiteX273" fmla="*/ 6997 w 10000"/>
                <a:gd name="connsiteY273" fmla="*/ 4670 h 10000"/>
                <a:gd name="connsiteX274" fmla="*/ 7013 w 10000"/>
                <a:gd name="connsiteY274" fmla="*/ 4627 h 10000"/>
                <a:gd name="connsiteX275" fmla="*/ 7008 w 10000"/>
                <a:gd name="connsiteY275" fmla="*/ 4599 h 10000"/>
                <a:gd name="connsiteX276" fmla="*/ 7064 w 10000"/>
                <a:gd name="connsiteY276" fmla="*/ 4578 h 10000"/>
                <a:gd name="connsiteX277" fmla="*/ 7103 w 10000"/>
                <a:gd name="connsiteY277" fmla="*/ 4634 h 10000"/>
                <a:gd name="connsiteX278" fmla="*/ 7160 w 10000"/>
                <a:gd name="connsiteY278" fmla="*/ 4613 h 10000"/>
                <a:gd name="connsiteX279" fmla="*/ 7177 w 10000"/>
                <a:gd name="connsiteY279" fmla="*/ 4578 h 10000"/>
                <a:gd name="connsiteX280" fmla="*/ 7222 w 10000"/>
                <a:gd name="connsiteY280" fmla="*/ 4564 h 10000"/>
                <a:gd name="connsiteX281" fmla="*/ 7317 w 10000"/>
                <a:gd name="connsiteY281" fmla="*/ 4493 h 10000"/>
                <a:gd name="connsiteX282" fmla="*/ 7407 w 10000"/>
                <a:gd name="connsiteY282" fmla="*/ 4521 h 10000"/>
                <a:gd name="connsiteX283" fmla="*/ 7430 w 10000"/>
                <a:gd name="connsiteY283" fmla="*/ 4507 h 10000"/>
                <a:gd name="connsiteX284" fmla="*/ 7480 w 10000"/>
                <a:gd name="connsiteY284" fmla="*/ 4528 h 10000"/>
                <a:gd name="connsiteX285" fmla="*/ 7503 w 10000"/>
                <a:gd name="connsiteY285" fmla="*/ 4471 h 10000"/>
                <a:gd name="connsiteX286" fmla="*/ 7525 w 10000"/>
                <a:gd name="connsiteY286" fmla="*/ 4500 h 10000"/>
                <a:gd name="connsiteX287" fmla="*/ 7559 w 10000"/>
                <a:gd name="connsiteY287" fmla="*/ 4493 h 10000"/>
                <a:gd name="connsiteX288" fmla="*/ 7598 w 10000"/>
                <a:gd name="connsiteY288" fmla="*/ 4556 h 10000"/>
                <a:gd name="connsiteX289" fmla="*/ 7643 w 10000"/>
                <a:gd name="connsiteY289" fmla="*/ 4549 h 10000"/>
                <a:gd name="connsiteX290" fmla="*/ 7683 w 10000"/>
                <a:gd name="connsiteY290" fmla="*/ 4578 h 10000"/>
                <a:gd name="connsiteX291" fmla="*/ 7700 w 10000"/>
                <a:gd name="connsiteY291" fmla="*/ 4556 h 10000"/>
                <a:gd name="connsiteX292" fmla="*/ 7778 w 10000"/>
                <a:gd name="connsiteY292" fmla="*/ 4564 h 10000"/>
                <a:gd name="connsiteX293" fmla="*/ 7790 w 10000"/>
                <a:gd name="connsiteY293" fmla="*/ 4585 h 10000"/>
                <a:gd name="connsiteX294" fmla="*/ 7874 w 10000"/>
                <a:gd name="connsiteY294" fmla="*/ 4514 h 10000"/>
                <a:gd name="connsiteX295" fmla="*/ 7874 w 10000"/>
                <a:gd name="connsiteY295" fmla="*/ 4393 h 10000"/>
                <a:gd name="connsiteX296" fmla="*/ 7852 w 10000"/>
                <a:gd name="connsiteY296" fmla="*/ 4379 h 10000"/>
                <a:gd name="connsiteX297" fmla="*/ 7835 w 10000"/>
                <a:gd name="connsiteY297" fmla="*/ 4294 h 10000"/>
                <a:gd name="connsiteX298" fmla="*/ 7801 w 10000"/>
                <a:gd name="connsiteY298" fmla="*/ 4209 h 10000"/>
                <a:gd name="connsiteX299" fmla="*/ 7750 w 10000"/>
                <a:gd name="connsiteY299" fmla="*/ 4173 h 10000"/>
                <a:gd name="connsiteX300" fmla="*/ 7745 w 10000"/>
                <a:gd name="connsiteY300" fmla="*/ 4131 h 10000"/>
                <a:gd name="connsiteX301" fmla="*/ 7672 w 10000"/>
                <a:gd name="connsiteY301" fmla="*/ 4053 h 10000"/>
                <a:gd name="connsiteX302" fmla="*/ 7677 w 10000"/>
                <a:gd name="connsiteY302" fmla="*/ 4024 h 10000"/>
                <a:gd name="connsiteX303" fmla="*/ 7604 w 10000"/>
                <a:gd name="connsiteY303" fmla="*/ 3982 h 10000"/>
                <a:gd name="connsiteX304" fmla="*/ 7598 w 10000"/>
                <a:gd name="connsiteY304" fmla="*/ 3903 h 10000"/>
                <a:gd name="connsiteX305" fmla="*/ 7475 w 10000"/>
                <a:gd name="connsiteY305" fmla="*/ 3833 h 10000"/>
                <a:gd name="connsiteX306" fmla="*/ 7407 w 10000"/>
                <a:gd name="connsiteY306" fmla="*/ 3683 h 10000"/>
                <a:gd name="connsiteX307" fmla="*/ 7306 w 10000"/>
                <a:gd name="connsiteY307" fmla="*/ 3676 h 10000"/>
                <a:gd name="connsiteX308" fmla="*/ 7272 w 10000"/>
                <a:gd name="connsiteY308" fmla="*/ 3648 h 10000"/>
                <a:gd name="connsiteX309" fmla="*/ 7222 w 10000"/>
                <a:gd name="connsiteY309" fmla="*/ 3669 h 10000"/>
                <a:gd name="connsiteX310" fmla="*/ 7143 w 10000"/>
                <a:gd name="connsiteY310" fmla="*/ 3669 h 10000"/>
                <a:gd name="connsiteX311" fmla="*/ 7030 w 10000"/>
                <a:gd name="connsiteY311" fmla="*/ 3840 h 10000"/>
                <a:gd name="connsiteX312" fmla="*/ 6991 w 10000"/>
                <a:gd name="connsiteY312" fmla="*/ 3918 h 10000"/>
                <a:gd name="connsiteX313" fmla="*/ 6890 w 10000"/>
                <a:gd name="connsiteY313" fmla="*/ 3797 h 10000"/>
                <a:gd name="connsiteX314" fmla="*/ 6817 w 10000"/>
                <a:gd name="connsiteY314" fmla="*/ 3747 h 10000"/>
                <a:gd name="connsiteX315" fmla="*/ 6744 w 10000"/>
                <a:gd name="connsiteY315" fmla="*/ 3754 h 10000"/>
                <a:gd name="connsiteX316" fmla="*/ 6670 w 10000"/>
                <a:gd name="connsiteY316" fmla="*/ 3790 h 10000"/>
                <a:gd name="connsiteX317" fmla="*/ 6609 w 10000"/>
                <a:gd name="connsiteY317" fmla="*/ 3762 h 10000"/>
                <a:gd name="connsiteX318" fmla="*/ 6552 w 10000"/>
                <a:gd name="connsiteY318" fmla="*/ 3804 h 10000"/>
                <a:gd name="connsiteX319" fmla="*/ 6496 w 10000"/>
                <a:gd name="connsiteY319" fmla="*/ 3889 h 10000"/>
                <a:gd name="connsiteX320" fmla="*/ 6367 w 10000"/>
                <a:gd name="connsiteY320" fmla="*/ 3733 h 10000"/>
                <a:gd name="connsiteX321" fmla="*/ 6350 w 10000"/>
                <a:gd name="connsiteY321" fmla="*/ 3577 h 10000"/>
                <a:gd name="connsiteX322" fmla="*/ 6451 w 10000"/>
                <a:gd name="connsiteY322" fmla="*/ 3513 h 10000"/>
                <a:gd name="connsiteX323" fmla="*/ 6445 w 10000"/>
                <a:gd name="connsiteY323" fmla="*/ 3343 h 10000"/>
                <a:gd name="connsiteX324" fmla="*/ 6541 w 10000"/>
                <a:gd name="connsiteY324" fmla="*/ 3144 h 10000"/>
                <a:gd name="connsiteX325" fmla="*/ 6530 w 10000"/>
                <a:gd name="connsiteY325" fmla="*/ 3109 h 10000"/>
                <a:gd name="connsiteX326" fmla="*/ 6760 w 10000"/>
                <a:gd name="connsiteY326" fmla="*/ 2456 h 10000"/>
                <a:gd name="connsiteX327" fmla="*/ 6884 w 10000"/>
                <a:gd name="connsiteY327" fmla="*/ 2555 h 10000"/>
                <a:gd name="connsiteX328" fmla="*/ 6957 w 10000"/>
                <a:gd name="connsiteY328" fmla="*/ 2598 h 10000"/>
                <a:gd name="connsiteX329" fmla="*/ 7030 w 10000"/>
                <a:gd name="connsiteY329" fmla="*/ 2598 h 10000"/>
                <a:gd name="connsiteX330" fmla="*/ 7143 w 10000"/>
                <a:gd name="connsiteY330" fmla="*/ 2676 h 10000"/>
                <a:gd name="connsiteX331" fmla="*/ 7160 w 10000"/>
                <a:gd name="connsiteY331" fmla="*/ 2626 h 10000"/>
                <a:gd name="connsiteX332" fmla="*/ 7233 w 10000"/>
                <a:gd name="connsiteY332" fmla="*/ 2612 h 10000"/>
                <a:gd name="connsiteX333" fmla="*/ 7295 w 10000"/>
                <a:gd name="connsiteY333" fmla="*/ 2527 h 10000"/>
                <a:gd name="connsiteX334" fmla="*/ 7373 w 10000"/>
                <a:gd name="connsiteY334" fmla="*/ 2463 h 10000"/>
                <a:gd name="connsiteX335" fmla="*/ 7407 w 10000"/>
                <a:gd name="connsiteY335" fmla="*/ 2399 h 10000"/>
                <a:gd name="connsiteX336" fmla="*/ 7525 w 10000"/>
                <a:gd name="connsiteY336" fmla="*/ 2356 h 10000"/>
                <a:gd name="connsiteX337" fmla="*/ 7587 w 10000"/>
                <a:gd name="connsiteY337" fmla="*/ 2363 h 10000"/>
                <a:gd name="connsiteX338" fmla="*/ 7638 w 10000"/>
                <a:gd name="connsiteY338" fmla="*/ 2300 h 10000"/>
                <a:gd name="connsiteX339" fmla="*/ 7677 w 10000"/>
                <a:gd name="connsiteY339" fmla="*/ 2214 h 10000"/>
                <a:gd name="connsiteX340" fmla="*/ 7660 w 10000"/>
                <a:gd name="connsiteY340" fmla="*/ 2200 h 10000"/>
                <a:gd name="connsiteX341" fmla="*/ 7677 w 10000"/>
                <a:gd name="connsiteY341" fmla="*/ 2108 h 10000"/>
                <a:gd name="connsiteX342" fmla="*/ 7610 w 10000"/>
                <a:gd name="connsiteY342" fmla="*/ 2108 h 10000"/>
                <a:gd name="connsiteX343" fmla="*/ 7643 w 10000"/>
                <a:gd name="connsiteY343" fmla="*/ 2030 h 10000"/>
                <a:gd name="connsiteX344" fmla="*/ 7649 w 10000"/>
                <a:gd name="connsiteY344" fmla="*/ 1938 h 10000"/>
                <a:gd name="connsiteX345" fmla="*/ 7677 w 10000"/>
                <a:gd name="connsiteY345" fmla="*/ 1916 h 10000"/>
                <a:gd name="connsiteX346" fmla="*/ 7728 w 10000"/>
                <a:gd name="connsiteY346" fmla="*/ 1824 h 10000"/>
                <a:gd name="connsiteX347" fmla="*/ 7722 w 10000"/>
                <a:gd name="connsiteY347" fmla="*/ 1753 h 10000"/>
                <a:gd name="connsiteX348" fmla="*/ 7762 w 10000"/>
                <a:gd name="connsiteY348" fmla="*/ 1675 h 10000"/>
                <a:gd name="connsiteX349" fmla="*/ 7807 w 10000"/>
                <a:gd name="connsiteY349" fmla="*/ 1625 h 10000"/>
                <a:gd name="connsiteX350" fmla="*/ 7823 w 10000"/>
                <a:gd name="connsiteY350" fmla="*/ 1540 h 10000"/>
                <a:gd name="connsiteX351" fmla="*/ 7818 w 10000"/>
                <a:gd name="connsiteY351" fmla="*/ 1512 h 10000"/>
                <a:gd name="connsiteX352" fmla="*/ 7857 w 10000"/>
                <a:gd name="connsiteY352" fmla="*/ 1455 h 10000"/>
                <a:gd name="connsiteX353" fmla="*/ 7913 w 10000"/>
                <a:gd name="connsiteY353" fmla="*/ 1285 h 10000"/>
                <a:gd name="connsiteX354" fmla="*/ 7930 w 10000"/>
                <a:gd name="connsiteY354" fmla="*/ 1185 h 10000"/>
                <a:gd name="connsiteX355" fmla="*/ 7958 w 10000"/>
                <a:gd name="connsiteY355" fmla="*/ 1192 h 10000"/>
                <a:gd name="connsiteX356" fmla="*/ 8037 w 10000"/>
                <a:gd name="connsiteY356" fmla="*/ 1079 h 10000"/>
                <a:gd name="connsiteX357" fmla="*/ 8127 w 10000"/>
                <a:gd name="connsiteY357" fmla="*/ 1015 h 10000"/>
                <a:gd name="connsiteX358" fmla="*/ 8138 w 10000"/>
                <a:gd name="connsiteY358" fmla="*/ 937 h 10000"/>
                <a:gd name="connsiteX359" fmla="*/ 8172 w 10000"/>
                <a:gd name="connsiteY359" fmla="*/ 852 h 10000"/>
                <a:gd name="connsiteX360" fmla="*/ 8161 w 10000"/>
                <a:gd name="connsiteY360" fmla="*/ 788 h 10000"/>
                <a:gd name="connsiteX361" fmla="*/ 8116 w 10000"/>
                <a:gd name="connsiteY361" fmla="*/ 731 h 10000"/>
                <a:gd name="connsiteX362" fmla="*/ 8138 w 10000"/>
                <a:gd name="connsiteY362" fmla="*/ 660 h 10000"/>
                <a:gd name="connsiteX363" fmla="*/ 8138 w 10000"/>
                <a:gd name="connsiteY363" fmla="*/ 575 h 10000"/>
                <a:gd name="connsiteX364" fmla="*/ 8054 w 10000"/>
                <a:gd name="connsiteY364" fmla="*/ 504 h 10000"/>
                <a:gd name="connsiteX365" fmla="*/ 7970 w 10000"/>
                <a:gd name="connsiteY365" fmla="*/ 546 h 10000"/>
                <a:gd name="connsiteX366" fmla="*/ 7930 w 10000"/>
                <a:gd name="connsiteY366" fmla="*/ 546 h 10000"/>
                <a:gd name="connsiteX367" fmla="*/ 7913 w 10000"/>
                <a:gd name="connsiteY367" fmla="*/ 497 h 10000"/>
                <a:gd name="connsiteX368" fmla="*/ 7913 w 10000"/>
                <a:gd name="connsiteY368" fmla="*/ 405 h 10000"/>
                <a:gd name="connsiteX369" fmla="*/ 8020 w 10000"/>
                <a:gd name="connsiteY369" fmla="*/ 312 h 10000"/>
                <a:gd name="connsiteX370" fmla="*/ 8054 w 10000"/>
                <a:gd name="connsiteY370" fmla="*/ 234 h 10000"/>
                <a:gd name="connsiteX371" fmla="*/ 8121 w 10000"/>
                <a:gd name="connsiteY371" fmla="*/ 170 h 10000"/>
                <a:gd name="connsiteX372" fmla="*/ 8183 w 10000"/>
                <a:gd name="connsiteY372" fmla="*/ 50 h 10000"/>
                <a:gd name="connsiteX373" fmla="*/ 8228 w 10000"/>
                <a:gd name="connsiteY373" fmla="*/ 28 h 10000"/>
                <a:gd name="connsiteX374" fmla="*/ 8290 w 10000"/>
                <a:gd name="connsiteY374" fmla="*/ 43 h 10000"/>
                <a:gd name="connsiteX375" fmla="*/ 8420 w 10000"/>
                <a:gd name="connsiteY375" fmla="*/ 0 h 10000"/>
                <a:gd name="connsiteX376" fmla="*/ 8481 w 10000"/>
                <a:gd name="connsiteY376" fmla="*/ 71 h 10000"/>
                <a:gd name="connsiteX377" fmla="*/ 8476 w 10000"/>
                <a:gd name="connsiteY377" fmla="*/ 121 h 10000"/>
                <a:gd name="connsiteX378" fmla="*/ 8504 w 10000"/>
                <a:gd name="connsiteY378" fmla="*/ 142 h 10000"/>
                <a:gd name="connsiteX379" fmla="*/ 8526 w 10000"/>
                <a:gd name="connsiteY379" fmla="*/ 192 h 10000"/>
                <a:gd name="connsiteX380" fmla="*/ 8493 w 10000"/>
                <a:gd name="connsiteY380" fmla="*/ 248 h 10000"/>
                <a:gd name="connsiteX381" fmla="*/ 8448 w 10000"/>
                <a:gd name="connsiteY381" fmla="*/ 376 h 10000"/>
                <a:gd name="connsiteX382" fmla="*/ 8375 w 10000"/>
                <a:gd name="connsiteY382" fmla="*/ 476 h 10000"/>
                <a:gd name="connsiteX383" fmla="*/ 8307 w 10000"/>
                <a:gd name="connsiteY383" fmla="*/ 532 h 10000"/>
                <a:gd name="connsiteX384" fmla="*/ 8358 w 10000"/>
                <a:gd name="connsiteY384" fmla="*/ 554 h 10000"/>
                <a:gd name="connsiteX385" fmla="*/ 8425 w 10000"/>
                <a:gd name="connsiteY385" fmla="*/ 639 h 10000"/>
                <a:gd name="connsiteX386" fmla="*/ 8470 w 10000"/>
                <a:gd name="connsiteY386" fmla="*/ 646 h 10000"/>
                <a:gd name="connsiteX387" fmla="*/ 8493 w 10000"/>
                <a:gd name="connsiteY387" fmla="*/ 738 h 10000"/>
                <a:gd name="connsiteX388" fmla="*/ 8538 w 10000"/>
                <a:gd name="connsiteY388" fmla="*/ 759 h 10000"/>
                <a:gd name="connsiteX389" fmla="*/ 8571 w 10000"/>
                <a:gd name="connsiteY389" fmla="*/ 752 h 10000"/>
                <a:gd name="connsiteX390" fmla="*/ 8639 w 10000"/>
                <a:gd name="connsiteY390" fmla="*/ 610 h 10000"/>
                <a:gd name="connsiteX391" fmla="*/ 8701 w 10000"/>
                <a:gd name="connsiteY391" fmla="*/ 625 h 10000"/>
                <a:gd name="connsiteX392" fmla="*/ 8712 w 10000"/>
                <a:gd name="connsiteY392" fmla="*/ 667 h 10000"/>
                <a:gd name="connsiteX393" fmla="*/ 8757 w 10000"/>
                <a:gd name="connsiteY393" fmla="*/ 717 h 10000"/>
                <a:gd name="connsiteX394" fmla="*/ 8757 w 10000"/>
                <a:gd name="connsiteY394" fmla="*/ 752 h 10000"/>
                <a:gd name="connsiteX395" fmla="*/ 8796 w 10000"/>
                <a:gd name="connsiteY395" fmla="*/ 774 h 10000"/>
                <a:gd name="connsiteX396" fmla="*/ 8853 w 10000"/>
                <a:gd name="connsiteY396" fmla="*/ 774 h 10000"/>
                <a:gd name="connsiteX397" fmla="*/ 8858 w 10000"/>
                <a:gd name="connsiteY397" fmla="*/ 837 h 10000"/>
                <a:gd name="connsiteX398" fmla="*/ 8808 w 10000"/>
                <a:gd name="connsiteY398" fmla="*/ 866 h 10000"/>
                <a:gd name="connsiteX399" fmla="*/ 8853 w 10000"/>
                <a:gd name="connsiteY399" fmla="*/ 1143 h 10000"/>
                <a:gd name="connsiteX400" fmla="*/ 8898 w 10000"/>
                <a:gd name="connsiteY400" fmla="*/ 1270 h 10000"/>
                <a:gd name="connsiteX401" fmla="*/ 8886 w 10000"/>
                <a:gd name="connsiteY401" fmla="*/ 1327 h 10000"/>
                <a:gd name="connsiteX402" fmla="*/ 8926 w 10000"/>
                <a:gd name="connsiteY402" fmla="*/ 1391 h 10000"/>
                <a:gd name="connsiteX403" fmla="*/ 8931 w 10000"/>
                <a:gd name="connsiteY403" fmla="*/ 1434 h 10000"/>
                <a:gd name="connsiteX404" fmla="*/ 9038 w 10000"/>
                <a:gd name="connsiteY404" fmla="*/ 1483 h 10000"/>
                <a:gd name="connsiteX405" fmla="*/ 9168 w 10000"/>
                <a:gd name="connsiteY405" fmla="*/ 1441 h 10000"/>
                <a:gd name="connsiteX406" fmla="*/ 9184 w 10000"/>
                <a:gd name="connsiteY406" fmla="*/ 1384 h 10000"/>
                <a:gd name="connsiteX407" fmla="*/ 9229 w 10000"/>
                <a:gd name="connsiteY407" fmla="*/ 1405 h 10000"/>
                <a:gd name="connsiteX408" fmla="*/ 9258 w 10000"/>
                <a:gd name="connsiteY408" fmla="*/ 1455 h 10000"/>
                <a:gd name="connsiteX409" fmla="*/ 9325 w 10000"/>
                <a:gd name="connsiteY409" fmla="*/ 1419 h 10000"/>
                <a:gd name="connsiteX410" fmla="*/ 9364 w 10000"/>
                <a:gd name="connsiteY410" fmla="*/ 1419 h 10000"/>
                <a:gd name="connsiteX411" fmla="*/ 9421 w 10000"/>
                <a:gd name="connsiteY411" fmla="*/ 1476 h 10000"/>
                <a:gd name="connsiteX412" fmla="*/ 9454 w 10000"/>
                <a:gd name="connsiteY412" fmla="*/ 1398 h 10000"/>
                <a:gd name="connsiteX413" fmla="*/ 9522 w 10000"/>
                <a:gd name="connsiteY413" fmla="*/ 1434 h 10000"/>
                <a:gd name="connsiteX414" fmla="*/ 9556 w 10000"/>
                <a:gd name="connsiteY414" fmla="*/ 1391 h 10000"/>
                <a:gd name="connsiteX415" fmla="*/ 9584 w 10000"/>
                <a:gd name="connsiteY415" fmla="*/ 1398 h 10000"/>
                <a:gd name="connsiteX416" fmla="*/ 9612 w 10000"/>
                <a:gd name="connsiteY416" fmla="*/ 1356 h 10000"/>
                <a:gd name="connsiteX417" fmla="*/ 9606 w 10000"/>
                <a:gd name="connsiteY417" fmla="*/ 1313 h 10000"/>
                <a:gd name="connsiteX418" fmla="*/ 9646 w 10000"/>
                <a:gd name="connsiteY418" fmla="*/ 1292 h 10000"/>
                <a:gd name="connsiteX419" fmla="*/ 9674 w 10000"/>
                <a:gd name="connsiteY419" fmla="*/ 1221 h 10000"/>
                <a:gd name="connsiteX420" fmla="*/ 9753 w 10000"/>
                <a:gd name="connsiteY420" fmla="*/ 1228 h 10000"/>
                <a:gd name="connsiteX421" fmla="*/ 9871 w 10000"/>
                <a:gd name="connsiteY421" fmla="*/ 1434 h 10000"/>
                <a:gd name="connsiteX422" fmla="*/ 9893 w 10000"/>
                <a:gd name="connsiteY422" fmla="*/ 1505 h 10000"/>
                <a:gd name="connsiteX423" fmla="*/ 9972 w 10000"/>
                <a:gd name="connsiteY423" fmla="*/ 1597 h 10000"/>
                <a:gd name="connsiteX424" fmla="*/ 10000 w 10000"/>
                <a:gd name="connsiteY424" fmla="*/ 1682 h 10000"/>
                <a:gd name="connsiteX425" fmla="*/ 9938 w 10000"/>
                <a:gd name="connsiteY425" fmla="*/ 1796 h 10000"/>
                <a:gd name="connsiteX426" fmla="*/ 9893 w 10000"/>
                <a:gd name="connsiteY426" fmla="*/ 1838 h 10000"/>
                <a:gd name="connsiteX427" fmla="*/ 9916 w 10000"/>
                <a:gd name="connsiteY427" fmla="*/ 1959 h 10000"/>
                <a:gd name="connsiteX428" fmla="*/ 9848 w 10000"/>
                <a:gd name="connsiteY428" fmla="*/ 2051 h 10000"/>
                <a:gd name="connsiteX429" fmla="*/ 9809 w 10000"/>
                <a:gd name="connsiteY429" fmla="*/ 2072 h 10000"/>
                <a:gd name="connsiteX430" fmla="*/ 9809 w 10000"/>
                <a:gd name="connsiteY430" fmla="*/ 2136 h 10000"/>
                <a:gd name="connsiteX431" fmla="*/ 9758 w 10000"/>
                <a:gd name="connsiteY431" fmla="*/ 2257 h 10000"/>
                <a:gd name="connsiteX432" fmla="*/ 9724 w 10000"/>
                <a:gd name="connsiteY432" fmla="*/ 2264 h 10000"/>
                <a:gd name="connsiteX433" fmla="*/ 9730 w 10000"/>
                <a:gd name="connsiteY433" fmla="*/ 2349 h 10000"/>
                <a:gd name="connsiteX434" fmla="*/ 9702 w 10000"/>
                <a:gd name="connsiteY434" fmla="*/ 2413 h 10000"/>
                <a:gd name="connsiteX435" fmla="*/ 9708 w 10000"/>
                <a:gd name="connsiteY435" fmla="*/ 2697 h 10000"/>
                <a:gd name="connsiteX436" fmla="*/ 9724 w 10000"/>
                <a:gd name="connsiteY436" fmla="*/ 2718 h 10000"/>
                <a:gd name="connsiteX437" fmla="*/ 9719 w 10000"/>
                <a:gd name="connsiteY437" fmla="*/ 2811 h 10000"/>
                <a:gd name="connsiteX438" fmla="*/ 9708 w 10000"/>
                <a:gd name="connsiteY438" fmla="*/ 2896 h 10000"/>
                <a:gd name="connsiteX439" fmla="*/ 9668 w 10000"/>
                <a:gd name="connsiteY439" fmla="*/ 2938 h 10000"/>
                <a:gd name="connsiteX440" fmla="*/ 9595 w 10000"/>
                <a:gd name="connsiteY440" fmla="*/ 2903 h 10000"/>
                <a:gd name="connsiteX441" fmla="*/ 9561 w 10000"/>
                <a:gd name="connsiteY441" fmla="*/ 2952 h 10000"/>
                <a:gd name="connsiteX442" fmla="*/ 9567 w 10000"/>
                <a:gd name="connsiteY442" fmla="*/ 2995 h 10000"/>
                <a:gd name="connsiteX443" fmla="*/ 9544 w 10000"/>
                <a:gd name="connsiteY443" fmla="*/ 3080 h 10000"/>
                <a:gd name="connsiteX444" fmla="*/ 9505 w 10000"/>
                <a:gd name="connsiteY444" fmla="*/ 3137 h 10000"/>
                <a:gd name="connsiteX445" fmla="*/ 9494 w 10000"/>
                <a:gd name="connsiteY445" fmla="*/ 3236 h 10000"/>
                <a:gd name="connsiteX446" fmla="*/ 9466 w 10000"/>
                <a:gd name="connsiteY446" fmla="*/ 3322 h 10000"/>
                <a:gd name="connsiteX447" fmla="*/ 9471 w 10000"/>
                <a:gd name="connsiteY447" fmla="*/ 3378 h 10000"/>
                <a:gd name="connsiteX448" fmla="*/ 9460 w 10000"/>
                <a:gd name="connsiteY448" fmla="*/ 3435 h 10000"/>
                <a:gd name="connsiteX449" fmla="*/ 9483 w 10000"/>
                <a:gd name="connsiteY449" fmla="*/ 3485 h 10000"/>
                <a:gd name="connsiteX450" fmla="*/ 9449 w 10000"/>
                <a:gd name="connsiteY450" fmla="*/ 3563 h 10000"/>
                <a:gd name="connsiteX451" fmla="*/ 9393 w 10000"/>
                <a:gd name="connsiteY451" fmla="*/ 3442 h 10000"/>
                <a:gd name="connsiteX452" fmla="*/ 9393 w 10000"/>
                <a:gd name="connsiteY452" fmla="*/ 3350 h 10000"/>
                <a:gd name="connsiteX453" fmla="*/ 9376 w 10000"/>
                <a:gd name="connsiteY453" fmla="*/ 3336 h 10000"/>
                <a:gd name="connsiteX454" fmla="*/ 9308 w 10000"/>
                <a:gd name="connsiteY454" fmla="*/ 3400 h 10000"/>
                <a:gd name="connsiteX455" fmla="*/ 9201 w 10000"/>
                <a:gd name="connsiteY455" fmla="*/ 3549 h 10000"/>
                <a:gd name="connsiteX456" fmla="*/ 9139 w 10000"/>
                <a:gd name="connsiteY456" fmla="*/ 3655 h 10000"/>
                <a:gd name="connsiteX457" fmla="*/ 9044 w 10000"/>
                <a:gd name="connsiteY457" fmla="*/ 3712 h 10000"/>
                <a:gd name="connsiteX458" fmla="*/ 9010 w 10000"/>
                <a:gd name="connsiteY458" fmla="*/ 3797 h 10000"/>
                <a:gd name="connsiteX459" fmla="*/ 8982 w 10000"/>
                <a:gd name="connsiteY459" fmla="*/ 3825 h 10000"/>
                <a:gd name="connsiteX460" fmla="*/ 8875 w 10000"/>
                <a:gd name="connsiteY460" fmla="*/ 3903 h 10000"/>
                <a:gd name="connsiteX461" fmla="*/ 8785 w 10000"/>
                <a:gd name="connsiteY461" fmla="*/ 3996 h 10000"/>
                <a:gd name="connsiteX462" fmla="*/ 8763 w 10000"/>
                <a:gd name="connsiteY462" fmla="*/ 4067 h 10000"/>
                <a:gd name="connsiteX463" fmla="*/ 8729 w 10000"/>
                <a:gd name="connsiteY463" fmla="*/ 4102 h 10000"/>
                <a:gd name="connsiteX464" fmla="*/ 8774 w 10000"/>
                <a:gd name="connsiteY464" fmla="*/ 4194 h 10000"/>
                <a:gd name="connsiteX465" fmla="*/ 8819 w 10000"/>
                <a:gd name="connsiteY465" fmla="*/ 4265 h 10000"/>
                <a:gd name="connsiteX466" fmla="*/ 8881 w 10000"/>
                <a:gd name="connsiteY466" fmla="*/ 4294 h 10000"/>
                <a:gd name="connsiteX467" fmla="*/ 8858 w 10000"/>
                <a:gd name="connsiteY467" fmla="*/ 4344 h 10000"/>
                <a:gd name="connsiteX468" fmla="*/ 8903 w 10000"/>
                <a:gd name="connsiteY468" fmla="*/ 4358 h 10000"/>
                <a:gd name="connsiteX469" fmla="*/ 8903 w 10000"/>
                <a:gd name="connsiteY469" fmla="*/ 4443 h 10000"/>
                <a:gd name="connsiteX470" fmla="*/ 8937 w 10000"/>
                <a:gd name="connsiteY470" fmla="*/ 4507 h 10000"/>
                <a:gd name="connsiteX471" fmla="*/ 8993 w 10000"/>
                <a:gd name="connsiteY471" fmla="*/ 4493 h 10000"/>
                <a:gd name="connsiteX472" fmla="*/ 9016 w 10000"/>
                <a:gd name="connsiteY472" fmla="*/ 4422 h 10000"/>
                <a:gd name="connsiteX473" fmla="*/ 9061 w 10000"/>
                <a:gd name="connsiteY473" fmla="*/ 4414 h 10000"/>
                <a:gd name="connsiteX474" fmla="*/ 9066 w 10000"/>
                <a:gd name="connsiteY474" fmla="*/ 4358 h 10000"/>
                <a:gd name="connsiteX475" fmla="*/ 9123 w 10000"/>
                <a:gd name="connsiteY475" fmla="*/ 4358 h 10000"/>
                <a:gd name="connsiteX476" fmla="*/ 9100 w 10000"/>
                <a:gd name="connsiteY476" fmla="*/ 4429 h 10000"/>
                <a:gd name="connsiteX477" fmla="*/ 9156 w 10000"/>
                <a:gd name="connsiteY477" fmla="*/ 4464 h 10000"/>
                <a:gd name="connsiteX478" fmla="*/ 9145 w 10000"/>
                <a:gd name="connsiteY478" fmla="*/ 4528 h 10000"/>
                <a:gd name="connsiteX479" fmla="*/ 9061 w 10000"/>
                <a:gd name="connsiteY479" fmla="*/ 4535 h 10000"/>
                <a:gd name="connsiteX480" fmla="*/ 8999 w 10000"/>
                <a:gd name="connsiteY480" fmla="*/ 4578 h 10000"/>
                <a:gd name="connsiteX481" fmla="*/ 8943 w 10000"/>
                <a:gd name="connsiteY481" fmla="*/ 4599 h 10000"/>
                <a:gd name="connsiteX482" fmla="*/ 8943 w 10000"/>
                <a:gd name="connsiteY482" fmla="*/ 4698 h 10000"/>
                <a:gd name="connsiteX483" fmla="*/ 8999 w 10000"/>
                <a:gd name="connsiteY483" fmla="*/ 4805 h 10000"/>
                <a:gd name="connsiteX484" fmla="*/ 8954 w 10000"/>
                <a:gd name="connsiteY484" fmla="*/ 4904 h 10000"/>
                <a:gd name="connsiteX485" fmla="*/ 8864 w 10000"/>
                <a:gd name="connsiteY485" fmla="*/ 4918 h 10000"/>
                <a:gd name="connsiteX486" fmla="*/ 8875 w 10000"/>
                <a:gd name="connsiteY486" fmla="*/ 5032 h 10000"/>
                <a:gd name="connsiteX487" fmla="*/ 8870 w 10000"/>
                <a:gd name="connsiteY487" fmla="*/ 5103 h 10000"/>
                <a:gd name="connsiteX488" fmla="*/ 8841 w 10000"/>
                <a:gd name="connsiteY488" fmla="*/ 5138 h 10000"/>
                <a:gd name="connsiteX489" fmla="*/ 8785 w 10000"/>
                <a:gd name="connsiteY489" fmla="*/ 5110 h 10000"/>
                <a:gd name="connsiteX490" fmla="*/ 8735 w 10000"/>
                <a:gd name="connsiteY490" fmla="*/ 5018 h 10000"/>
                <a:gd name="connsiteX491" fmla="*/ 8678 w 10000"/>
                <a:gd name="connsiteY491" fmla="*/ 5089 h 10000"/>
                <a:gd name="connsiteX492" fmla="*/ 8622 w 10000"/>
                <a:gd name="connsiteY492" fmla="*/ 5039 h 10000"/>
                <a:gd name="connsiteX493" fmla="*/ 8616 w 10000"/>
                <a:gd name="connsiteY493" fmla="*/ 5011 h 10000"/>
                <a:gd name="connsiteX494" fmla="*/ 8538 w 10000"/>
                <a:gd name="connsiteY494" fmla="*/ 4947 h 10000"/>
                <a:gd name="connsiteX495" fmla="*/ 8515 w 10000"/>
                <a:gd name="connsiteY495" fmla="*/ 4961 h 10000"/>
                <a:gd name="connsiteX496" fmla="*/ 8526 w 10000"/>
                <a:gd name="connsiteY496" fmla="*/ 5039 h 10000"/>
                <a:gd name="connsiteX497" fmla="*/ 8481 w 10000"/>
                <a:gd name="connsiteY497" fmla="*/ 5138 h 10000"/>
                <a:gd name="connsiteX498" fmla="*/ 8515 w 10000"/>
                <a:gd name="connsiteY498" fmla="*/ 5160 h 10000"/>
                <a:gd name="connsiteX499" fmla="*/ 8577 w 10000"/>
                <a:gd name="connsiteY499" fmla="*/ 5145 h 10000"/>
                <a:gd name="connsiteX500" fmla="*/ 8588 w 10000"/>
                <a:gd name="connsiteY500" fmla="*/ 5181 h 10000"/>
                <a:gd name="connsiteX501" fmla="*/ 8577 w 10000"/>
                <a:gd name="connsiteY501" fmla="*/ 5224 h 10000"/>
                <a:gd name="connsiteX502" fmla="*/ 8600 w 10000"/>
                <a:gd name="connsiteY502" fmla="*/ 5280 h 10000"/>
                <a:gd name="connsiteX503" fmla="*/ 8650 w 10000"/>
                <a:gd name="connsiteY503" fmla="*/ 5316 h 10000"/>
                <a:gd name="connsiteX504" fmla="*/ 8639 w 10000"/>
                <a:gd name="connsiteY504" fmla="*/ 5401 h 10000"/>
                <a:gd name="connsiteX505" fmla="*/ 8673 w 10000"/>
                <a:gd name="connsiteY505" fmla="*/ 5444 h 10000"/>
                <a:gd name="connsiteX506" fmla="*/ 8633 w 10000"/>
                <a:gd name="connsiteY506" fmla="*/ 5486 h 10000"/>
                <a:gd name="connsiteX507" fmla="*/ 8622 w 10000"/>
                <a:gd name="connsiteY507" fmla="*/ 5642 h 10000"/>
                <a:gd name="connsiteX508" fmla="*/ 8600 w 10000"/>
                <a:gd name="connsiteY508" fmla="*/ 5649 h 10000"/>
                <a:gd name="connsiteX509" fmla="*/ 8628 w 10000"/>
                <a:gd name="connsiteY509" fmla="*/ 5720 h 10000"/>
                <a:gd name="connsiteX510" fmla="*/ 8633 w 10000"/>
                <a:gd name="connsiteY510" fmla="*/ 5841 h 10000"/>
                <a:gd name="connsiteX511" fmla="*/ 8661 w 10000"/>
                <a:gd name="connsiteY511" fmla="*/ 5869 h 10000"/>
                <a:gd name="connsiteX512" fmla="*/ 8667 w 10000"/>
                <a:gd name="connsiteY512" fmla="*/ 5905 h 10000"/>
                <a:gd name="connsiteX513" fmla="*/ 8690 w 10000"/>
                <a:gd name="connsiteY513" fmla="*/ 5912 h 10000"/>
                <a:gd name="connsiteX514" fmla="*/ 8695 w 10000"/>
                <a:gd name="connsiteY514" fmla="*/ 5983 h 10000"/>
                <a:gd name="connsiteX515" fmla="*/ 8684 w 10000"/>
                <a:gd name="connsiteY515" fmla="*/ 6033 h 10000"/>
                <a:gd name="connsiteX516" fmla="*/ 8740 w 10000"/>
                <a:gd name="connsiteY516" fmla="*/ 6061 h 10000"/>
                <a:gd name="connsiteX517" fmla="*/ 8825 w 10000"/>
                <a:gd name="connsiteY517" fmla="*/ 6004 h 10000"/>
                <a:gd name="connsiteX518" fmla="*/ 8948 w 10000"/>
                <a:gd name="connsiteY518" fmla="*/ 5891 h 10000"/>
                <a:gd name="connsiteX519" fmla="*/ 8982 w 10000"/>
                <a:gd name="connsiteY519" fmla="*/ 5891 h 10000"/>
                <a:gd name="connsiteX520" fmla="*/ 8982 w 10000"/>
                <a:gd name="connsiteY520" fmla="*/ 5976 h 10000"/>
                <a:gd name="connsiteX521" fmla="*/ 9004 w 10000"/>
                <a:gd name="connsiteY521" fmla="*/ 5990 h 10000"/>
                <a:gd name="connsiteX522" fmla="*/ 9044 w 10000"/>
                <a:gd name="connsiteY522" fmla="*/ 6089 h 10000"/>
                <a:gd name="connsiteX523" fmla="*/ 9072 w 10000"/>
                <a:gd name="connsiteY523" fmla="*/ 6097 h 10000"/>
                <a:gd name="connsiteX524" fmla="*/ 9055 w 10000"/>
                <a:gd name="connsiteY524" fmla="*/ 6153 h 10000"/>
                <a:gd name="connsiteX525" fmla="*/ 9100 w 10000"/>
                <a:gd name="connsiteY525" fmla="*/ 6281 h 10000"/>
                <a:gd name="connsiteX526" fmla="*/ 9100 w 10000"/>
                <a:gd name="connsiteY526" fmla="*/ 6345 h 10000"/>
                <a:gd name="connsiteX527" fmla="*/ 9123 w 10000"/>
                <a:gd name="connsiteY527" fmla="*/ 6416 h 10000"/>
                <a:gd name="connsiteX528" fmla="*/ 9089 w 10000"/>
                <a:gd name="connsiteY528" fmla="*/ 6473 h 10000"/>
                <a:gd name="connsiteX529" fmla="*/ 9049 w 10000"/>
                <a:gd name="connsiteY529" fmla="*/ 6466 h 10000"/>
                <a:gd name="connsiteX530" fmla="*/ 9049 w 10000"/>
                <a:gd name="connsiteY530" fmla="*/ 6501 h 10000"/>
                <a:gd name="connsiteX531" fmla="*/ 9089 w 10000"/>
                <a:gd name="connsiteY531" fmla="*/ 6544 h 10000"/>
                <a:gd name="connsiteX532" fmla="*/ 9106 w 10000"/>
                <a:gd name="connsiteY532" fmla="*/ 6515 h 10000"/>
                <a:gd name="connsiteX533" fmla="*/ 9139 w 10000"/>
                <a:gd name="connsiteY533" fmla="*/ 6579 h 10000"/>
                <a:gd name="connsiteX534" fmla="*/ 9179 w 10000"/>
                <a:gd name="connsiteY534" fmla="*/ 6579 h 10000"/>
                <a:gd name="connsiteX535" fmla="*/ 9156 w 10000"/>
                <a:gd name="connsiteY535" fmla="*/ 6757 h 10000"/>
                <a:gd name="connsiteX536" fmla="*/ 9139 w 10000"/>
                <a:gd name="connsiteY536" fmla="*/ 6792 h 10000"/>
                <a:gd name="connsiteX537" fmla="*/ 9089 w 10000"/>
                <a:gd name="connsiteY537" fmla="*/ 6778 h 10000"/>
                <a:gd name="connsiteX538" fmla="*/ 9027 w 10000"/>
                <a:gd name="connsiteY538" fmla="*/ 6799 h 10000"/>
                <a:gd name="connsiteX539" fmla="*/ 9004 w 10000"/>
                <a:gd name="connsiteY539" fmla="*/ 6842 h 10000"/>
                <a:gd name="connsiteX540" fmla="*/ 8999 w 10000"/>
                <a:gd name="connsiteY540" fmla="*/ 6884 h 10000"/>
                <a:gd name="connsiteX541" fmla="*/ 8960 w 10000"/>
                <a:gd name="connsiteY541" fmla="*/ 6934 h 10000"/>
                <a:gd name="connsiteX542" fmla="*/ 8898 w 10000"/>
                <a:gd name="connsiteY542" fmla="*/ 6941 h 10000"/>
                <a:gd name="connsiteX543" fmla="*/ 8886 w 10000"/>
                <a:gd name="connsiteY543" fmla="*/ 6962 h 10000"/>
                <a:gd name="connsiteX544" fmla="*/ 8847 w 10000"/>
                <a:gd name="connsiteY544" fmla="*/ 6927 h 10000"/>
                <a:gd name="connsiteX545" fmla="*/ 8808 w 10000"/>
                <a:gd name="connsiteY545" fmla="*/ 6934 h 10000"/>
                <a:gd name="connsiteX546" fmla="*/ 8785 w 10000"/>
                <a:gd name="connsiteY546" fmla="*/ 6906 h 10000"/>
                <a:gd name="connsiteX547" fmla="*/ 8735 w 10000"/>
                <a:gd name="connsiteY547" fmla="*/ 6891 h 10000"/>
                <a:gd name="connsiteX548" fmla="*/ 8746 w 10000"/>
                <a:gd name="connsiteY548" fmla="*/ 6941 h 10000"/>
                <a:gd name="connsiteX549" fmla="*/ 8723 w 10000"/>
                <a:gd name="connsiteY549" fmla="*/ 6991 h 10000"/>
                <a:gd name="connsiteX550" fmla="*/ 8639 w 10000"/>
                <a:gd name="connsiteY550" fmla="*/ 6984 h 10000"/>
                <a:gd name="connsiteX551" fmla="*/ 8611 w 10000"/>
                <a:gd name="connsiteY551" fmla="*/ 6962 h 10000"/>
                <a:gd name="connsiteX552" fmla="*/ 8566 w 10000"/>
                <a:gd name="connsiteY552" fmla="*/ 6984 h 10000"/>
                <a:gd name="connsiteX553" fmla="*/ 8560 w 10000"/>
                <a:gd name="connsiteY553" fmla="*/ 7055 h 10000"/>
                <a:gd name="connsiteX554" fmla="*/ 8476 w 10000"/>
                <a:gd name="connsiteY554" fmla="*/ 7133 h 10000"/>
                <a:gd name="connsiteX555" fmla="*/ 8448 w 10000"/>
                <a:gd name="connsiteY555" fmla="*/ 7090 h 10000"/>
                <a:gd name="connsiteX556" fmla="*/ 8386 w 10000"/>
                <a:gd name="connsiteY556" fmla="*/ 7111 h 10000"/>
                <a:gd name="connsiteX557" fmla="*/ 8346 w 10000"/>
                <a:gd name="connsiteY557" fmla="*/ 7133 h 10000"/>
                <a:gd name="connsiteX558" fmla="*/ 8341 w 10000"/>
                <a:gd name="connsiteY558" fmla="*/ 7168 h 10000"/>
                <a:gd name="connsiteX559" fmla="*/ 8256 w 10000"/>
                <a:gd name="connsiteY559" fmla="*/ 7246 h 10000"/>
                <a:gd name="connsiteX560" fmla="*/ 8206 w 10000"/>
                <a:gd name="connsiteY560" fmla="*/ 7232 h 10000"/>
                <a:gd name="connsiteX561" fmla="*/ 8155 w 10000"/>
                <a:gd name="connsiteY561" fmla="*/ 7260 h 10000"/>
                <a:gd name="connsiteX562" fmla="*/ 8116 w 10000"/>
                <a:gd name="connsiteY562" fmla="*/ 7303 h 10000"/>
                <a:gd name="connsiteX563" fmla="*/ 8060 w 10000"/>
                <a:gd name="connsiteY563" fmla="*/ 7331 h 10000"/>
                <a:gd name="connsiteX564" fmla="*/ 8065 w 10000"/>
                <a:gd name="connsiteY564" fmla="*/ 7374 h 10000"/>
                <a:gd name="connsiteX565" fmla="*/ 8015 w 10000"/>
                <a:gd name="connsiteY565" fmla="*/ 7402 h 10000"/>
                <a:gd name="connsiteX566" fmla="*/ 7942 w 10000"/>
                <a:gd name="connsiteY566" fmla="*/ 7523 h 10000"/>
                <a:gd name="connsiteX567" fmla="*/ 7930 w 10000"/>
                <a:gd name="connsiteY567" fmla="*/ 7573 h 10000"/>
                <a:gd name="connsiteX568" fmla="*/ 7908 w 10000"/>
                <a:gd name="connsiteY568" fmla="*/ 7559 h 10000"/>
                <a:gd name="connsiteX569" fmla="*/ 7919 w 10000"/>
                <a:gd name="connsiteY569" fmla="*/ 7523 h 10000"/>
                <a:gd name="connsiteX570" fmla="*/ 7846 w 10000"/>
                <a:gd name="connsiteY570" fmla="*/ 7339 h 10000"/>
                <a:gd name="connsiteX571" fmla="*/ 7846 w 10000"/>
                <a:gd name="connsiteY571" fmla="*/ 7268 h 10000"/>
                <a:gd name="connsiteX572" fmla="*/ 7812 w 10000"/>
                <a:gd name="connsiteY572" fmla="*/ 7268 h 10000"/>
                <a:gd name="connsiteX573" fmla="*/ 7711 w 10000"/>
                <a:gd name="connsiteY573" fmla="*/ 7197 h 10000"/>
                <a:gd name="connsiteX574" fmla="*/ 7649 w 10000"/>
                <a:gd name="connsiteY574" fmla="*/ 7232 h 10000"/>
                <a:gd name="connsiteX575" fmla="*/ 7632 w 10000"/>
                <a:gd name="connsiteY575" fmla="*/ 7275 h 10000"/>
                <a:gd name="connsiteX576" fmla="*/ 7677 w 10000"/>
                <a:gd name="connsiteY576" fmla="*/ 7324 h 10000"/>
                <a:gd name="connsiteX577" fmla="*/ 7688 w 10000"/>
                <a:gd name="connsiteY577" fmla="*/ 7367 h 10000"/>
                <a:gd name="connsiteX578" fmla="*/ 7660 w 10000"/>
                <a:gd name="connsiteY578" fmla="*/ 7410 h 10000"/>
                <a:gd name="connsiteX579" fmla="*/ 7666 w 10000"/>
                <a:gd name="connsiteY579" fmla="*/ 7445 h 10000"/>
                <a:gd name="connsiteX580" fmla="*/ 7655 w 10000"/>
                <a:gd name="connsiteY580" fmla="*/ 7516 h 10000"/>
                <a:gd name="connsiteX581" fmla="*/ 7660 w 10000"/>
                <a:gd name="connsiteY581" fmla="*/ 7587 h 10000"/>
                <a:gd name="connsiteX582" fmla="*/ 7694 w 10000"/>
                <a:gd name="connsiteY582" fmla="*/ 7700 h 10000"/>
                <a:gd name="connsiteX583" fmla="*/ 7660 w 10000"/>
                <a:gd name="connsiteY583" fmla="*/ 7743 h 10000"/>
                <a:gd name="connsiteX584" fmla="*/ 7666 w 10000"/>
                <a:gd name="connsiteY584" fmla="*/ 7779 h 10000"/>
                <a:gd name="connsiteX585" fmla="*/ 7638 w 10000"/>
                <a:gd name="connsiteY585" fmla="*/ 7793 h 10000"/>
                <a:gd name="connsiteX586" fmla="*/ 7621 w 10000"/>
                <a:gd name="connsiteY586" fmla="*/ 7814 h 10000"/>
                <a:gd name="connsiteX587" fmla="*/ 7514 w 10000"/>
                <a:gd name="connsiteY587" fmla="*/ 7800 h 10000"/>
                <a:gd name="connsiteX588" fmla="*/ 7497 w 10000"/>
                <a:gd name="connsiteY588" fmla="*/ 7757 h 10000"/>
                <a:gd name="connsiteX589" fmla="*/ 7463 w 10000"/>
                <a:gd name="connsiteY589" fmla="*/ 7786 h 10000"/>
                <a:gd name="connsiteX590" fmla="*/ 7390 w 10000"/>
                <a:gd name="connsiteY590" fmla="*/ 7771 h 10000"/>
                <a:gd name="connsiteX591" fmla="*/ 7340 w 10000"/>
                <a:gd name="connsiteY591" fmla="*/ 7793 h 10000"/>
                <a:gd name="connsiteX592" fmla="*/ 7312 w 10000"/>
                <a:gd name="connsiteY592" fmla="*/ 7644 h 10000"/>
                <a:gd name="connsiteX593" fmla="*/ 7283 w 10000"/>
                <a:gd name="connsiteY593" fmla="*/ 7637 h 10000"/>
                <a:gd name="connsiteX594" fmla="*/ 7250 w 10000"/>
                <a:gd name="connsiteY594" fmla="*/ 7544 h 10000"/>
                <a:gd name="connsiteX595" fmla="*/ 7267 w 10000"/>
                <a:gd name="connsiteY595" fmla="*/ 7502 h 10000"/>
                <a:gd name="connsiteX596" fmla="*/ 7306 w 10000"/>
                <a:gd name="connsiteY596" fmla="*/ 7523 h 10000"/>
                <a:gd name="connsiteX597" fmla="*/ 7323 w 10000"/>
                <a:gd name="connsiteY597" fmla="*/ 7473 h 10000"/>
                <a:gd name="connsiteX598" fmla="*/ 7295 w 10000"/>
                <a:gd name="connsiteY598" fmla="*/ 7438 h 10000"/>
                <a:gd name="connsiteX599" fmla="*/ 7312 w 10000"/>
                <a:gd name="connsiteY599" fmla="*/ 7402 h 10000"/>
                <a:gd name="connsiteX600" fmla="*/ 7238 w 10000"/>
                <a:gd name="connsiteY600" fmla="*/ 7331 h 10000"/>
                <a:gd name="connsiteX601" fmla="*/ 7244 w 10000"/>
                <a:gd name="connsiteY601" fmla="*/ 7296 h 10000"/>
                <a:gd name="connsiteX602" fmla="*/ 7199 w 10000"/>
                <a:gd name="connsiteY602" fmla="*/ 7260 h 10000"/>
                <a:gd name="connsiteX603" fmla="*/ 7227 w 10000"/>
                <a:gd name="connsiteY603" fmla="*/ 7218 h 10000"/>
                <a:gd name="connsiteX604" fmla="*/ 7216 w 10000"/>
                <a:gd name="connsiteY604" fmla="*/ 7168 h 10000"/>
                <a:gd name="connsiteX605" fmla="*/ 7165 w 10000"/>
                <a:gd name="connsiteY605" fmla="*/ 7090 h 10000"/>
                <a:gd name="connsiteX606" fmla="*/ 7132 w 10000"/>
                <a:gd name="connsiteY606" fmla="*/ 7026 h 10000"/>
                <a:gd name="connsiteX607" fmla="*/ 7064 w 10000"/>
                <a:gd name="connsiteY607" fmla="*/ 7055 h 10000"/>
                <a:gd name="connsiteX608" fmla="*/ 7025 w 10000"/>
                <a:gd name="connsiteY608" fmla="*/ 7048 h 10000"/>
                <a:gd name="connsiteX609" fmla="*/ 7002 w 10000"/>
                <a:gd name="connsiteY609" fmla="*/ 7111 h 10000"/>
                <a:gd name="connsiteX610" fmla="*/ 6924 w 10000"/>
                <a:gd name="connsiteY610" fmla="*/ 7119 h 10000"/>
                <a:gd name="connsiteX611" fmla="*/ 6895 w 10000"/>
                <a:gd name="connsiteY611" fmla="*/ 7111 h 10000"/>
                <a:gd name="connsiteX612" fmla="*/ 6828 w 10000"/>
                <a:gd name="connsiteY612" fmla="*/ 7161 h 10000"/>
                <a:gd name="connsiteX613" fmla="*/ 6834 w 10000"/>
                <a:gd name="connsiteY613" fmla="*/ 7260 h 10000"/>
                <a:gd name="connsiteX614" fmla="*/ 6817 w 10000"/>
                <a:gd name="connsiteY614" fmla="*/ 7324 h 10000"/>
                <a:gd name="connsiteX615" fmla="*/ 6817 w 10000"/>
                <a:gd name="connsiteY615" fmla="*/ 7381 h 10000"/>
                <a:gd name="connsiteX616" fmla="*/ 6760 w 10000"/>
                <a:gd name="connsiteY616" fmla="*/ 7424 h 10000"/>
                <a:gd name="connsiteX617" fmla="*/ 6699 w 10000"/>
                <a:gd name="connsiteY617" fmla="*/ 7431 h 10000"/>
                <a:gd name="connsiteX618" fmla="*/ 6682 w 10000"/>
                <a:gd name="connsiteY618" fmla="*/ 7410 h 10000"/>
                <a:gd name="connsiteX619" fmla="*/ 6625 w 10000"/>
                <a:gd name="connsiteY619" fmla="*/ 7388 h 10000"/>
                <a:gd name="connsiteX620" fmla="*/ 6592 w 10000"/>
                <a:gd name="connsiteY620" fmla="*/ 7431 h 10000"/>
                <a:gd name="connsiteX621" fmla="*/ 6586 w 10000"/>
                <a:gd name="connsiteY621" fmla="*/ 7473 h 10000"/>
                <a:gd name="connsiteX622" fmla="*/ 6552 w 10000"/>
                <a:gd name="connsiteY622" fmla="*/ 7480 h 10000"/>
                <a:gd name="connsiteX623" fmla="*/ 6547 w 10000"/>
                <a:gd name="connsiteY623" fmla="*/ 7523 h 10000"/>
                <a:gd name="connsiteX624" fmla="*/ 6519 w 10000"/>
                <a:gd name="connsiteY624" fmla="*/ 7523 h 10000"/>
                <a:gd name="connsiteX625" fmla="*/ 6485 w 10000"/>
                <a:gd name="connsiteY625" fmla="*/ 7424 h 10000"/>
                <a:gd name="connsiteX626" fmla="*/ 6406 w 10000"/>
                <a:gd name="connsiteY626" fmla="*/ 7473 h 10000"/>
                <a:gd name="connsiteX627" fmla="*/ 6316 w 10000"/>
                <a:gd name="connsiteY627" fmla="*/ 7551 h 10000"/>
                <a:gd name="connsiteX628" fmla="*/ 6282 w 10000"/>
                <a:gd name="connsiteY628" fmla="*/ 7566 h 10000"/>
                <a:gd name="connsiteX629" fmla="*/ 6294 w 10000"/>
                <a:gd name="connsiteY629" fmla="*/ 7615 h 10000"/>
                <a:gd name="connsiteX630" fmla="*/ 6243 w 10000"/>
                <a:gd name="connsiteY630" fmla="*/ 7637 h 10000"/>
                <a:gd name="connsiteX631" fmla="*/ 6209 w 10000"/>
                <a:gd name="connsiteY631" fmla="*/ 7608 h 10000"/>
                <a:gd name="connsiteX632" fmla="*/ 6136 w 10000"/>
                <a:gd name="connsiteY632" fmla="*/ 7622 h 10000"/>
                <a:gd name="connsiteX633" fmla="*/ 6136 w 10000"/>
                <a:gd name="connsiteY633" fmla="*/ 7530 h 10000"/>
                <a:gd name="connsiteX634" fmla="*/ 6147 w 10000"/>
                <a:gd name="connsiteY634" fmla="*/ 7495 h 10000"/>
                <a:gd name="connsiteX635" fmla="*/ 6136 w 10000"/>
                <a:gd name="connsiteY635" fmla="*/ 7395 h 10000"/>
                <a:gd name="connsiteX636" fmla="*/ 6091 w 10000"/>
                <a:gd name="connsiteY636" fmla="*/ 7324 h 10000"/>
                <a:gd name="connsiteX637" fmla="*/ 6018 w 10000"/>
                <a:gd name="connsiteY637" fmla="*/ 7317 h 10000"/>
                <a:gd name="connsiteX638" fmla="*/ 5990 w 10000"/>
                <a:gd name="connsiteY638" fmla="*/ 7360 h 10000"/>
                <a:gd name="connsiteX639" fmla="*/ 5996 w 10000"/>
                <a:gd name="connsiteY639" fmla="*/ 7410 h 10000"/>
                <a:gd name="connsiteX640" fmla="*/ 6208 w 10000"/>
                <a:gd name="connsiteY640" fmla="*/ 7826 h 10000"/>
                <a:gd name="connsiteX641" fmla="*/ 5894 w 10000"/>
                <a:gd name="connsiteY641" fmla="*/ 7509 h 10000"/>
                <a:gd name="connsiteX642" fmla="*/ 5911 w 10000"/>
                <a:gd name="connsiteY642" fmla="*/ 7679 h 10000"/>
                <a:gd name="connsiteX643" fmla="*/ 5832 w 10000"/>
                <a:gd name="connsiteY643" fmla="*/ 7672 h 10000"/>
                <a:gd name="connsiteX644" fmla="*/ 5776 w 10000"/>
                <a:gd name="connsiteY644"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5011 w 10000"/>
                <a:gd name="connsiteY242" fmla="*/ 6160 h 10000"/>
                <a:gd name="connsiteX243" fmla="*/ 4961 w 10000"/>
                <a:gd name="connsiteY243" fmla="*/ 6018 h 10000"/>
                <a:gd name="connsiteX244" fmla="*/ 5051 w 10000"/>
                <a:gd name="connsiteY244" fmla="*/ 5607 h 10000"/>
                <a:gd name="connsiteX245" fmla="*/ 6504 w 10000"/>
                <a:gd name="connsiteY245" fmla="*/ 7627 h 10000"/>
                <a:gd name="connsiteX246" fmla="*/ 5523 w 10000"/>
                <a:gd name="connsiteY246" fmla="*/ 5713 h 10000"/>
                <a:gd name="connsiteX247" fmla="*/ 5652 w 10000"/>
                <a:gd name="connsiteY247" fmla="*/ 5720 h 10000"/>
                <a:gd name="connsiteX248" fmla="*/ 5697 w 10000"/>
                <a:gd name="connsiteY248" fmla="*/ 5742 h 10000"/>
                <a:gd name="connsiteX249" fmla="*/ 5793 w 10000"/>
                <a:gd name="connsiteY249" fmla="*/ 5635 h 10000"/>
                <a:gd name="connsiteX250" fmla="*/ 5844 w 10000"/>
                <a:gd name="connsiteY250" fmla="*/ 5628 h 10000"/>
                <a:gd name="connsiteX251" fmla="*/ 5889 w 10000"/>
                <a:gd name="connsiteY251" fmla="*/ 5564 h 10000"/>
                <a:gd name="connsiteX252" fmla="*/ 5945 w 10000"/>
                <a:gd name="connsiteY252" fmla="*/ 5515 h 10000"/>
                <a:gd name="connsiteX253" fmla="*/ 6001 w 10000"/>
                <a:gd name="connsiteY253" fmla="*/ 5408 h 10000"/>
                <a:gd name="connsiteX254" fmla="*/ 6012 w 10000"/>
                <a:gd name="connsiteY254" fmla="*/ 5344 h 10000"/>
                <a:gd name="connsiteX255" fmla="*/ 6080 w 10000"/>
                <a:gd name="connsiteY255" fmla="*/ 5316 h 10000"/>
                <a:gd name="connsiteX256" fmla="*/ 6159 w 10000"/>
                <a:gd name="connsiteY256" fmla="*/ 5351 h 10000"/>
                <a:gd name="connsiteX257" fmla="*/ 6226 w 10000"/>
                <a:gd name="connsiteY257" fmla="*/ 5337 h 10000"/>
                <a:gd name="connsiteX258" fmla="*/ 6294 w 10000"/>
                <a:gd name="connsiteY258" fmla="*/ 5344 h 10000"/>
                <a:gd name="connsiteX259" fmla="*/ 6412 w 10000"/>
                <a:gd name="connsiteY259" fmla="*/ 5302 h 10000"/>
                <a:gd name="connsiteX260" fmla="*/ 6490 w 10000"/>
                <a:gd name="connsiteY260" fmla="*/ 5195 h 10000"/>
                <a:gd name="connsiteX261" fmla="*/ 6524 w 10000"/>
                <a:gd name="connsiteY261" fmla="*/ 5160 h 10000"/>
                <a:gd name="connsiteX262" fmla="*/ 6575 w 10000"/>
                <a:gd name="connsiteY262" fmla="*/ 5160 h 10000"/>
                <a:gd name="connsiteX263" fmla="*/ 6614 w 10000"/>
                <a:gd name="connsiteY263" fmla="*/ 5103 h 10000"/>
                <a:gd name="connsiteX264" fmla="*/ 6597 w 10000"/>
                <a:gd name="connsiteY264" fmla="*/ 5039 h 10000"/>
                <a:gd name="connsiteX265" fmla="*/ 6609 w 10000"/>
                <a:gd name="connsiteY265" fmla="*/ 4982 h 10000"/>
                <a:gd name="connsiteX266" fmla="*/ 6659 w 10000"/>
                <a:gd name="connsiteY266" fmla="*/ 4876 h 10000"/>
                <a:gd name="connsiteX267" fmla="*/ 6715 w 10000"/>
                <a:gd name="connsiteY267" fmla="*/ 4776 h 10000"/>
                <a:gd name="connsiteX268" fmla="*/ 6772 w 10000"/>
                <a:gd name="connsiteY268" fmla="*/ 4755 h 10000"/>
                <a:gd name="connsiteX269" fmla="*/ 6800 w 10000"/>
                <a:gd name="connsiteY269" fmla="*/ 4720 h 10000"/>
                <a:gd name="connsiteX270" fmla="*/ 6895 w 10000"/>
                <a:gd name="connsiteY270" fmla="*/ 4734 h 10000"/>
                <a:gd name="connsiteX271" fmla="*/ 6991 w 10000"/>
                <a:gd name="connsiteY271" fmla="*/ 4734 h 10000"/>
                <a:gd name="connsiteX272" fmla="*/ 6997 w 10000"/>
                <a:gd name="connsiteY272" fmla="*/ 4670 h 10000"/>
                <a:gd name="connsiteX273" fmla="*/ 7013 w 10000"/>
                <a:gd name="connsiteY273" fmla="*/ 4627 h 10000"/>
                <a:gd name="connsiteX274" fmla="*/ 7008 w 10000"/>
                <a:gd name="connsiteY274" fmla="*/ 4599 h 10000"/>
                <a:gd name="connsiteX275" fmla="*/ 7064 w 10000"/>
                <a:gd name="connsiteY275" fmla="*/ 4578 h 10000"/>
                <a:gd name="connsiteX276" fmla="*/ 7103 w 10000"/>
                <a:gd name="connsiteY276" fmla="*/ 4634 h 10000"/>
                <a:gd name="connsiteX277" fmla="*/ 7160 w 10000"/>
                <a:gd name="connsiteY277" fmla="*/ 4613 h 10000"/>
                <a:gd name="connsiteX278" fmla="*/ 7177 w 10000"/>
                <a:gd name="connsiteY278" fmla="*/ 4578 h 10000"/>
                <a:gd name="connsiteX279" fmla="*/ 7222 w 10000"/>
                <a:gd name="connsiteY279" fmla="*/ 4564 h 10000"/>
                <a:gd name="connsiteX280" fmla="*/ 7317 w 10000"/>
                <a:gd name="connsiteY280" fmla="*/ 4493 h 10000"/>
                <a:gd name="connsiteX281" fmla="*/ 7407 w 10000"/>
                <a:gd name="connsiteY281" fmla="*/ 4521 h 10000"/>
                <a:gd name="connsiteX282" fmla="*/ 7430 w 10000"/>
                <a:gd name="connsiteY282" fmla="*/ 4507 h 10000"/>
                <a:gd name="connsiteX283" fmla="*/ 7480 w 10000"/>
                <a:gd name="connsiteY283" fmla="*/ 4528 h 10000"/>
                <a:gd name="connsiteX284" fmla="*/ 7503 w 10000"/>
                <a:gd name="connsiteY284" fmla="*/ 4471 h 10000"/>
                <a:gd name="connsiteX285" fmla="*/ 7525 w 10000"/>
                <a:gd name="connsiteY285" fmla="*/ 4500 h 10000"/>
                <a:gd name="connsiteX286" fmla="*/ 7559 w 10000"/>
                <a:gd name="connsiteY286" fmla="*/ 4493 h 10000"/>
                <a:gd name="connsiteX287" fmla="*/ 7598 w 10000"/>
                <a:gd name="connsiteY287" fmla="*/ 4556 h 10000"/>
                <a:gd name="connsiteX288" fmla="*/ 7643 w 10000"/>
                <a:gd name="connsiteY288" fmla="*/ 4549 h 10000"/>
                <a:gd name="connsiteX289" fmla="*/ 7683 w 10000"/>
                <a:gd name="connsiteY289" fmla="*/ 4578 h 10000"/>
                <a:gd name="connsiteX290" fmla="*/ 7700 w 10000"/>
                <a:gd name="connsiteY290" fmla="*/ 4556 h 10000"/>
                <a:gd name="connsiteX291" fmla="*/ 7778 w 10000"/>
                <a:gd name="connsiteY291" fmla="*/ 4564 h 10000"/>
                <a:gd name="connsiteX292" fmla="*/ 7790 w 10000"/>
                <a:gd name="connsiteY292" fmla="*/ 4585 h 10000"/>
                <a:gd name="connsiteX293" fmla="*/ 7874 w 10000"/>
                <a:gd name="connsiteY293" fmla="*/ 4514 h 10000"/>
                <a:gd name="connsiteX294" fmla="*/ 7874 w 10000"/>
                <a:gd name="connsiteY294" fmla="*/ 4393 h 10000"/>
                <a:gd name="connsiteX295" fmla="*/ 7852 w 10000"/>
                <a:gd name="connsiteY295" fmla="*/ 4379 h 10000"/>
                <a:gd name="connsiteX296" fmla="*/ 7835 w 10000"/>
                <a:gd name="connsiteY296" fmla="*/ 4294 h 10000"/>
                <a:gd name="connsiteX297" fmla="*/ 7801 w 10000"/>
                <a:gd name="connsiteY297" fmla="*/ 4209 h 10000"/>
                <a:gd name="connsiteX298" fmla="*/ 7750 w 10000"/>
                <a:gd name="connsiteY298" fmla="*/ 4173 h 10000"/>
                <a:gd name="connsiteX299" fmla="*/ 7745 w 10000"/>
                <a:gd name="connsiteY299" fmla="*/ 4131 h 10000"/>
                <a:gd name="connsiteX300" fmla="*/ 7672 w 10000"/>
                <a:gd name="connsiteY300" fmla="*/ 4053 h 10000"/>
                <a:gd name="connsiteX301" fmla="*/ 7677 w 10000"/>
                <a:gd name="connsiteY301" fmla="*/ 4024 h 10000"/>
                <a:gd name="connsiteX302" fmla="*/ 7604 w 10000"/>
                <a:gd name="connsiteY302" fmla="*/ 3982 h 10000"/>
                <a:gd name="connsiteX303" fmla="*/ 7598 w 10000"/>
                <a:gd name="connsiteY303" fmla="*/ 3903 h 10000"/>
                <a:gd name="connsiteX304" fmla="*/ 7475 w 10000"/>
                <a:gd name="connsiteY304" fmla="*/ 3833 h 10000"/>
                <a:gd name="connsiteX305" fmla="*/ 7407 w 10000"/>
                <a:gd name="connsiteY305" fmla="*/ 3683 h 10000"/>
                <a:gd name="connsiteX306" fmla="*/ 7306 w 10000"/>
                <a:gd name="connsiteY306" fmla="*/ 3676 h 10000"/>
                <a:gd name="connsiteX307" fmla="*/ 7272 w 10000"/>
                <a:gd name="connsiteY307" fmla="*/ 3648 h 10000"/>
                <a:gd name="connsiteX308" fmla="*/ 7222 w 10000"/>
                <a:gd name="connsiteY308" fmla="*/ 3669 h 10000"/>
                <a:gd name="connsiteX309" fmla="*/ 7143 w 10000"/>
                <a:gd name="connsiteY309" fmla="*/ 3669 h 10000"/>
                <a:gd name="connsiteX310" fmla="*/ 7030 w 10000"/>
                <a:gd name="connsiteY310" fmla="*/ 3840 h 10000"/>
                <a:gd name="connsiteX311" fmla="*/ 6991 w 10000"/>
                <a:gd name="connsiteY311" fmla="*/ 3918 h 10000"/>
                <a:gd name="connsiteX312" fmla="*/ 6890 w 10000"/>
                <a:gd name="connsiteY312" fmla="*/ 3797 h 10000"/>
                <a:gd name="connsiteX313" fmla="*/ 6817 w 10000"/>
                <a:gd name="connsiteY313" fmla="*/ 3747 h 10000"/>
                <a:gd name="connsiteX314" fmla="*/ 6744 w 10000"/>
                <a:gd name="connsiteY314" fmla="*/ 3754 h 10000"/>
                <a:gd name="connsiteX315" fmla="*/ 6670 w 10000"/>
                <a:gd name="connsiteY315" fmla="*/ 3790 h 10000"/>
                <a:gd name="connsiteX316" fmla="*/ 6609 w 10000"/>
                <a:gd name="connsiteY316" fmla="*/ 3762 h 10000"/>
                <a:gd name="connsiteX317" fmla="*/ 6552 w 10000"/>
                <a:gd name="connsiteY317" fmla="*/ 3804 h 10000"/>
                <a:gd name="connsiteX318" fmla="*/ 6496 w 10000"/>
                <a:gd name="connsiteY318" fmla="*/ 3889 h 10000"/>
                <a:gd name="connsiteX319" fmla="*/ 6367 w 10000"/>
                <a:gd name="connsiteY319" fmla="*/ 3733 h 10000"/>
                <a:gd name="connsiteX320" fmla="*/ 6350 w 10000"/>
                <a:gd name="connsiteY320" fmla="*/ 3577 h 10000"/>
                <a:gd name="connsiteX321" fmla="*/ 6451 w 10000"/>
                <a:gd name="connsiteY321" fmla="*/ 3513 h 10000"/>
                <a:gd name="connsiteX322" fmla="*/ 6445 w 10000"/>
                <a:gd name="connsiteY322" fmla="*/ 3343 h 10000"/>
                <a:gd name="connsiteX323" fmla="*/ 6541 w 10000"/>
                <a:gd name="connsiteY323" fmla="*/ 3144 h 10000"/>
                <a:gd name="connsiteX324" fmla="*/ 6530 w 10000"/>
                <a:gd name="connsiteY324" fmla="*/ 3109 h 10000"/>
                <a:gd name="connsiteX325" fmla="*/ 6760 w 10000"/>
                <a:gd name="connsiteY325" fmla="*/ 2456 h 10000"/>
                <a:gd name="connsiteX326" fmla="*/ 6884 w 10000"/>
                <a:gd name="connsiteY326" fmla="*/ 2555 h 10000"/>
                <a:gd name="connsiteX327" fmla="*/ 6957 w 10000"/>
                <a:gd name="connsiteY327" fmla="*/ 2598 h 10000"/>
                <a:gd name="connsiteX328" fmla="*/ 7030 w 10000"/>
                <a:gd name="connsiteY328" fmla="*/ 2598 h 10000"/>
                <a:gd name="connsiteX329" fmla="*/ 7143 w 10000"/>
                <a:gd name="connsiteY329" fmla="*/ 2676 h 10000"/>
                <a:gd name="connsiteX330" fmla="*/ 7160 w 10000"/>
                <a:gd name="connsiteY330" fmla="*/ 2626 h 10000"/>
                <a:gd name="connsiteX331" fmla="*/ 7233 w 10000"/>
                <a:gd name="connsiteY331" fmla="*/ 2612 h 10000"/>
                <a:gd name="connsiteX332" fmla="*/ 7295 w 10000"/>
                <a:gd name="connsiteY332" fmla="*/ 2527 h 10000"/>
                <a:gd name="connsiteX333" fmla="*/ 7373 w 10000"/>
                <a:gd name="connsiteY333" fmla="*/ 2463 h 10000"/>
                <a:gd name="connsiteX334" fmla="*/ 7407 w 10000"/>
                <a:gd name="connsiteY334" fmla="*/ 2399 h 10000"/>
                <a:gd name="connsiteX335" fmla="*/ 7525 w 10000"/>
                <a:gd name="connsiteY335" fmla="*/ 2356 h 10000"/>
                <a:gd name="connsiteX336" fmla="*/ 7587 w 10000"/>
                <a:gd name="connsiteY336" fmla="*/ 2363 h 10000"/>
                <a:gd name="connsiteX337" fmla="*/ 7638 w 10000"/>
                <a:gd name="connsiteY337" fmla="*/ 2300 h 10000"/>
                <a:gd name="connsiteX338" fmla="*/ 7677 w 10000"/>
                <a:gd name="connsiteY338" fmla="*/ 2214 h 10000"/>
                <a:gd name="connsiteX339" fmla="*/ 7660 w 10000"/>
                <a:gd name="connsiteY339" fmla="*/ 2200 h 10000"/>
                <a:gd name="connsiteX340" fmla="*/ 7677 w 10000"/>
                <a:gd name="connsiteY340" fmla="*/ 2108 h 10000"/>
                <a:gd name="connsiteX341" fmla="*/ 7610 w 10000"/>
                <a:gd name="connsiteY341" fmla="*/ 2108 h 10000"/>
                <a:gd name="connsiteX342" fmla="*/ 7643 w 10000"/>
                <a:gd name="connsiteY342" fmla="*/ 2030 h 10000"/>
                <a:gd name="connsiteX343" fmla="*/ 7649 w 10000"/>
                <a:gd name="connsiteY343" fmla="*/ 1938 h 10000"/>
                <a:gd name="connsiteX344" fmla="*/ 7677 w 10000"/>
                <a:gd name="connsiteY344" fmla="*/ 1916 h 10000"/>
                <a:gd name="connsiteX345" fmla="*/ 7728 w 10000"/>
                <a:gd name="connsiteY345" fmla="*/ 1824 h 10000"/>
                <a:gd name="connsiteX346" fmla="*/ 7722 w 10000"/>
                <a:gd name="connsiteY346" fmla="*/ 1753 h 10000"/>
                <a:gd name="connsiteX347" fmla="*/ 7762 w 10000"/>
                <a:gd name="connsiteY347" fmla="*/ 1675 h 10000"/>
                <a:gd name="connsiteX348" fmla="*/ 7807 w 10000"/>
                <a:gd name="connsiteY348" fmla="*/ 1625 h 10000"/>
                <a:gd name="connsiteX349" fmla="*/ 7823 w 10000"/>
                <a:gd name="connsiteY349" fmla="*/ 1540 h 10000"/>
                <a:gd name="connsiteX350" fmla="*/ 7818 w 10000"/>
                <a:gd name="connsiteY350" fmla="*/ 1512 h 10000"/>
                <a:gd name="connsiteX351" fmla="*/ 7857 w 10000"/>
                <a:gd name="connsiteY351" fmla="*/ 1455 h 10000"/>
                <a:gd name="connsiteX352" fmla="*/ 7913 w 10000"/>
                <a:gd name="connsiteY352" fmla="*/ 1285 h 10000"/>
                <a:gd name="connsiteX353" fmla="*/ 7930 w 10000"/>
                <a:gd name="connsiteY353" fmla="*/ 1185 h 10000"/>
                <a:gd name="connsiteX354" fmla="*/ 7958 w 10000"/>
                <a:gd name="connsiteY354" fmla="*/ 1192 h 10000"/>
                <a:gd name="connsiteX355" fmla="*/ 8037 w 10000"/>
                <a:gd name="connsiteY355" fmla="*/ 1079 h 10000"/>
                <a:gd name="connsiteX356" fmla="*/ 8127 w 10000"/>
                <a:gd name="connsiteY356" fmla="*/ 1015 h 10000"/>
                <a:gd name="connsiteX357" fmla="*/ 8138 w 10000"/>
                <a:gd name="connsiteY357" fmla="*/ 937 h 10000"/>
                <a:gd name="connsiteX358" fmla="*/ 8172 w 10000"/>
                <a:gd name="connsiteY358" fmla="*/ 852 h 10000"/>
                <a:gd name="connsiteX359" fmla="*/ 8161 w 10000"/>
                <a:gd name="connsiteY359" fmla="*/ 788 h 10000"/>
                <a:gd name="connsiteX360" fmla="*/ 8116 w 10000"/>
                <a:gd name="connsiteY360" fmla="*/ 731 h 10000"/>
                <a:gd name="connsiteX361" fmla="*/ 8138 w 10000"/>
                <a:gd name="connsiteY361" fmla="*/ 660 h 10000"/>
                <a:gd name="connsiteX362" fmla="*/ 8138 w 10000"/>
                <a:gd name="connsiteY362" fmla="*/ 575 h 10000"/>
                <a:gd name="connsiteX363" fmla="*/ 8054 w 10000"/>
                <a:gd name="connsiteY363" fmla="*/ 504 h 10000"/>
                <a:gd name="connsiteX364" fmla="*/ 7970 w 10000"/>
                <a:gd name="connsiteY364" fmla="*/ 546 h 10000"/>
                <a:gd name="connsiteX365" fmla="*/ 7930 w 10000"/>
                <a:gd name="connsiteY365" fmla="*/ 546 h 10000"/>
                <a:gd name="connsiteX366" fmla="*/ 7913 w 10000"/>
                <a:gd name="connsiteY366" fmla="*/ 497 h 10000"/>
                <a:gd name="connsiteX367" fmla="*/ 7913 w 10000"/>
                <a:gd name="connsiteY367" fmla="*/ 405 h 10000"/>
                <a:gd name="connsiteX368" fmla="*/ 8020 w 10000"/>
                <a:gd name="connsiteY368" fmla="*/ 312 h 10000"/>
                <a:gd name="connsiteX369" fmla="*/ 8054 w 10000"/>
                <a:gd name="connsiteY369" fmla="*/ 234 h 10000"/>
                <a:gd name="connsiteX370" fmla="*/ 8121 w 10000"/>
                <a:gd name="connsiteY370" fmla="*/ 170 h 10000"/>
                <a:gd name="connsiteX371" fmla="*/ 8183 w 10000"/>
                <a:gd name="connsiteY371" fmla="*/ 50 h 10000"/>
                <a:gd name="connsiteX372" fmla="*/ 8228 w 10000"/>
                <a:gd name="connsiteY372" fmla="*/ 28 h 10000"/>
                <a:gd name="connsiteX373" fmla="*/ 8290 w 10000"/>
                <a:gd name="connsiteY373" fmla="*/ 43 h 10000"/>
                <a:gd name="connsiteX374" fmla="*/ 8420 w 10000"/>
                <a:gd name="connsiteY374" fmla="*/ 0 h 10000"/>
                <a:gd name="connsiteX375" fmla="*/ 8481 w 10000"/>
                <a:gd name="connsiteY375" fmla="*/ 71 h 10000"/>
                <a:gd name="connsiteX376" fmla="*/ 8476 w 10000"/>
                <a:gd name="connsiteY376" fmla="*/ 121 h 10000"/>
                <a:gd name="connsiteX377" fmla="*/ 8504 w 10000"/>
                <a:gd name="connsiteY377" fmla="*/ 142 h 10000"/>
                <a:gd name="connsiteX378" fmla="*/ 8526 w 10000"/>
                <a:gd name="connsiteY378" fmla="*/ 192 h 10000"/>
                <a:gd name="connsiteX379" fmla="*/ 8493 w 10000"/>
                <a:gd name="connsiteY379" fmla="*/ 248 h 10000"/>
                <a:gd name="connsiteX380" fmla="*/ 8448 w 10000"/>
                <a:gd name="connsiteY380" fmla="*/ 376 h 10000"/>
                <a:gd name="connsiteX381" fmla="*/ 8375 w 10000"/>
                <a:gd name="connsiteY381" fmla="*/ 476 h 10000"/>
                <a:gd name="connsiteX382" fmla="*/ 8307 w 10000"/>
                <a:gd name="connsiteY382" fmla="*/ 532 h 10000"/>
                <a:gd name="connsiteX383" fmla="*/ 8358 w 10000"/>
                <a:gd name="connsiteY383" fmla="*/ 554 h 10000"/>
                <a:gd name="connsiteX384" fmla="*/ 8425 w 10000"/>
                <a:gd name="connsiteY384" fmla="*/ 639 h 10000"/>
                <a:gd name="connsiteX385" fmla="*/ 8470 w 10000"/>
                <a:gd name="connsiteY385" fmla="*/ 646 h 10000"/>
                <a:gd name="connsiteX386" fmla="*/ 8493 w 10000"/>
                <a:gd name="connsiteY386" fmla="*/ 738 h 10000"/>
                <a:gd name="connsiteX387" fmla="*/ 8538 w 10000"/>
                <a:gd name="connsiteY387" fmla="*/ 759 h 10000"/>
                <a:gd name="connsiteX388" fmla="*/ 8571 w 10000"/>
                <a:gd name="connsiteY388" fmla="*/ 752 h 10000"/>
                <a:gd name="connsiteX389" fmla="*/ 8639 w 10000"/>
                <a:gd name="connsiteY389" fmla="*/ 610 h 10000"/>
                <a:gd name="connsiteX390" fmla="*/ 8701 w 10000"/>
                <a:gd name="connsiteY390" fmla="*/ 625 h 10000"/>
                <a:gd name="connsiteX391" fmla="*/ 8712 w 10000"/>
                <a:gd name="connsiteY391" fmla="*/ 667 h 10000"/>
                <a:gd name="connsiteX392" fmla="*/ 8757 w 10000"/>
                <a:gd name="connsiteY392" fmla="*/ 717 h 10000"/>
                <a:gd name="connsiteX393" fmla="*/ 8757 w 10000"/>
                <a:gd name="connsiteY393" fmla="*/ 752 h 10000"/>
                <a:gd name="connsiteX394" fmla="*/ 8796 w 10000"/>
                <a:gd name="connsiteY394" fmla="*/ 774 h 10000"/>
                <a:gd name="connsiteX395" fmla="*/ 8853 w 10000"/>
                <a:gd name="connsiteY395" fmla="*/ 774 h 10000"/>
                <a:gd name="connsiteX396" fmla="*/ 8858 w 10000"/>
                <a:gd name="connsiteY396" fmla="*/ 837 h 10000"/>
                <a:gd name="connsiteX397" fmla="*/ 8808 w 10000"/>
                <a:gd name="connsiteY397" fmla="*/ 866 h 10000"/>
                <a:gd name="connsiteX398" fmla="*/ 8853 w 10000"/>
                <a:gd name="connsiteY398" fmla="*/ 1143 h 10000"/>
                <a:gd name="connsiteX399" fmla="*/ 8898 w 10000"/>
                <a:gd name="connsiteY399" fmla="*/ 1270 h 10000"/>
                <a:gd name="connsiteX400" fmla="*/ 8886 w 10000"/>
                <a:gd name="connsiteY400" fmla="*/ 1327 h 10000"/>
                <a:gd name="connsiteX401" fmla="*/ 8926 w 10000"/>
                <a:gd name="connsiteY401" fmla="*/ 1391 h 10000"/>
                <a:gd name="connsiteX402" fmla="*/ 8931 w 10000"/>
                <a:gd name="connsiteY402" fmla="*/ 1434 h 10000"/>
                <a:gd name="connsiteX403" fmla="*/ 9038 w 10000"/>
                <a:gd name="connsiteY403" fmla="*/ 1483 h 10000"/>
                <a:gd name="connsiteX404" fmla="*/ 9168 w 10000"/>
                <a:gd name="connsiteY404" fmla="*/ 1441 h 10000"/>
                <a:gd name="connsiteX405" fmla="*/ 9184 w 10000"/>
                <a:gd name="connsiteY405" fmla="*/ 1384 h 10000"/>
                <a:gd name="connsiteX406" fmla="*/ 9229 w 10000"/>
                <a:gd name="connsiteY406" fmla="*/ 1405 h 10000"/>
                <a:gd name="connsiteX407" fmla="*/ 9258 w 10000"/>
                <a:gd name="connsiteY407" fmla="*/ 1455 h 10000"/>
                <a:gd name="connsiteX408" fmla="*/ 9325 w 10000"/>
                <a:gd name="connsiteY408" fmla="*/ 1419 h 10000"/>
                <a:gd name="connsiteX409" fmla="*/ 9364 w 10000"/>
                <a:gd name="connsiteY409" fmla="*/ 1419 h 10000"/>
                <a:gd name="connsiteX410" fmla="*/ 9421 w 10000"/>
                <a:gd name="connsiteY410" fmla="*/ 1476 h 10000"/>
                <a:gd name="connsiteX411" fmla="*/ 9454 w 10000"/>
                <a:gd name="connsiteY411" fmla="*/ 1398 h 10000"/>
                <a:gd name="connsiteX412" fmla="*/ 9522 w 10000"/>
                <a:gd name="connsiteY412" fmla="*/ 1434 h 10000"/>
                <a:gd name="connsiteX413" fmla="*/ 9556 w 10000"/>
                <a:gd name="connsiteY413" fmla="*/ 1391 h 10000"/>
                <a:gd name="connsiteX414" fmla="*/ 9584 w 10000"/>
                <a:gd name="connsiteY414" fmla="*/ 1398 h 10000"/>
                <a:gd name="connsiteX415" fmla="*/ 9612 w 10000"/>
                <a:gd name="connsiteY415" fmla="*/ 1356 h 10000"/>
                <a:gd name="connsiteX416" fmla="*/ 9606 w 10000"/>
                <a:gd name="connsiteY416" fmla="*/ 1313 h 10000"/>
                <a:gd name="connsiteX417" fmla="*/ 9646 w 10000"/>
                <a:gd name="connsiteY417" fmla="*/ 1292 h 10000"/>
                <a:gd name="connsiteX418" fmla="*/ 9674 w 10000"/>
                <a:gd name="connsiteY418" fmla="*/ 1221 h 10000"/>
                <a:gd name="connsiteX419" fmla="*/ 9753 w 10000"/>
                <a:gd name="connsiteY419" fmla="*/ 1228 h 10000"/>
                <a:gd name="connsiteX420" fmla="*/ 9871 w 10000"/>
                <a:gd name="connsiteY420" fmla="*/ 1434 h 10000"/>
                <a:gd name="connsiteX421" fmla="*/ 9893 w 10000"/>
                <a:gd name="connsiteY421" fmla="*/ 1505 h 10000"/>
                <a:gd name="connsiteX422" fmla="*/ 9972 w 10000"/>
                <a:gd name="connsiteY422" fmla="*/ 1597 h 10000"/>
                <a:gd name="connsiteX423" fmla="*/ 10000 w 10000"/>
                <a:gd name="connsiteY423" fmla="*/ 1682 h 10000"/>
                <a:gd name="connsiteX424" fmla="*/ 9938 w 10000"/>
                <a:gd name="connsiteY424" fmla="*/ 1796 h 10000"/>
                <a:gd name="connsiteX425" fmla="*/ 9893 w 10000"/>
                <a:gd name="connsiteY425" fmla="*/ 1838 h 10000"/>
                <a:gd name="connsiteX426" fmla="*/ 9916 w 10000"/>
                <a:gd name="connsiteY426" fmla="*/ 1959 h 10000"/>
                <a:gd name="connsiteX427" fmla="*/ 9848 w 10000"/>
                <a:gd name="connsiteY427" fmla="*/ 2051 h 10000"/>
                <a:gd name="connsiteX428" fmla="*/ 9809 w 10000"/>
                <a:gd name="connsiteY428" fmla="*/ 2072 h 10000"/>
                <a:gd name="connsiteX429" fmla="*/ 9809 w 10000"/>
                <a:gd name="connsiteY429" fmla="*/ 2136 h 10000"/>
                <a:gd name="connsiteX430" fmla="*/ 9758 w 10000"/>
                <a:gd name="connsiteY430" fmla="*/ 2257 h 10000"/>
                <a:gd name="connsiteX431" fmla="*/ 9724 w 10000"/>
                <a:gd name="connsiteY431" fmla="*/ 2264 h 10000"/>
                <a:gd name="connsiteX432" fmla="*/ 9730 w 10000"/>
                <a:gd name="connsiteY432" fmla="*/ 2349 h 10000"/>
                <a:gd name="connsiteX433" fmla="*/ 9702 w 10000"/>
                <a:gd name="connsiteY433" fmla="*/ 2413 h 10000"/>
                <a:gd name="connsiteX434" fmla="*/ 9708 w 10000"/>
                <a:gd name="connsiteY434" fmla="*/ 2697 h 10000"/>
                <a:gd name="connsiteX435" fmla="*/ 9724 w 10000"/>
                <a:gd name="connsiteY435" fmla="*/ 2718 h 10000"/>
                <a:gd name="connsiteX436" fmla="*/ 9719 w 10000"/>
                <a:gd name="connsiteY436" fmla="*/ 2811 h 10000"/>
                <a:gd name="connsiteX437" fmla="*/ 9708 w 10000"/>
                <a:gd name="connsiteY437" fmla="*/ 2896 h 10000"/>
                <a:gd name="connsiteX438" fmla="*/ 9668 w 10000"/>
                <a:gd name="connsiteY438" fmla="*/ 2938 h 10000"/>
                <a:gd name="connsiteX439" fmla="*/ 9595 w 10000"/>
                <a:gd name="connsiteY439" fmla="*/ 2903 h 10000"/>
                <a:gd name="connsiteX440" fmla="*/ 9561 w 10000"/>
                <a:gd name="connsiteY440" fmla="*/ 2952 h 10000"/>
                <a:gd name="connsiteX441" fmla="*/ 9567 w 10000"/>
                <a:gd name="connsiteY441" fmla="*/ 2995 h 10000"/>
                <a:gd name="connsiteX442" fmla="*/ 9544 w 10000"/>
                <a:gd name="connsiteY442" fmla="*/ 3080 h 10000"/>
                <a:gd name="connsiteX443" fmla="*/ 9505 w 10000"/>
                <a:gd name="connsiteY443" fmla="*/ 3137 h 10000"/>
                <a:gd name="connsiteX444" fmla="*/ 9494 w 10000"/>
                <a:gd name="connsiteY444" fmla="*/ 3236 h 10000"/>
                <a:gd name="connsiteX445" fmla="*/ 9466 w 10000"/>
                <a:gd name="connsiteY445" fmla="*/ 3322 h 10000"/>
                <a:gd name="connsiteX446" fmla="*/ 9471 w 10000"/>
                <a:gd name="connsiteY446" fmla="*/ 3378 h 10000"/>
                <a:gd name="connsiteX447" fmla="*/ 9460 w 10000"/>
                <a:gd name="connsiteY447" fmla="*/ 3435 h 10000"/>
                <a:gd name="connsiteX448" fmla="*/ 9483 w 10000"/>
                <a:gd name="connsiteY448" fmla="*/ 3485 h 10000"/>
                <a:gd name="connsiteX449" fmla="*/ 9449 w 10000"/>
                <a:gd name="connsiteY449" fmla="*/ 3563 h 10000"/>
                <a:gd name="connsiteX450" fmla="*/ 9393 w 10000"/>
                <a:gd name="connsiteY450" fmla="*/ 3442 h 10000"/>
                <a:gd name="connsiteX451" fmla="*/ 9393 w 10000"/>
                <a:gd name="connsiteY451" fmla="*/ 3350 h 10000"/>
                <a:gd name="connsiteX452" fmla="*/ 9376 w 10000"/>
                <a:gd name="connsiteY452" fmla="*/ 3336 h 10000"/>
                <a:gd name="connsiteX453" fmla="*/ 9308 w 10000"/>
                <a:gd name="connsiteY453" fmla="*/ 3400 h 10000"/>
                <a:gd name="connsiteX454" fmla="*/ 9201 w 10000"/>
                <a:gd name="connsiteY454" fmla="*/ 3549 h 10000"/>
                <a:gd name="connsiteX455" fmla="*/ 9139 w 10000"/>
                <a:gd name="connsiteY455" fmla="*/ 3655 h 10000"/>
                <a:gd name="connsiteX456" fmla="*/ 9044 w 10000"/>
                <a:gd name="connsiteY456" fmla="*/ 3712 h 10000"/>
                <a:gd name="connsiteX457" fmla="*/ 9010 w 10000"/>
                <a:gd name="connsiteY457" fmla="*/ 3797 h 10000"/>
                <a:gd name="connsiteX458" fmla="*/ 8982 w 10000"/>
                <a:gd name="connsiteY458" fmla="*/ 3825 h 10000"/>
                <a:gd name="connsiteX459" fmla="*/ 8875 w 10000"/>
                <a:gd name="connsiteY459" fmla="*/ 3903 h 10000"/>
                <a:gd name="connsiteX460" fmla="*/ 8785 w 10000"/>
                <a:gd name="connsiteY460" fmla="*/ 3996 h 10000"/>
                <a:gd name="connsiteX461" fmla="*/ 8763 w 10000"/>
                <a:gd name="connsiteY461" fmla="*/ 4067 h 10000"/>
                <a:gd name="connsiteX462" fmla="*/ 8729 w 10000"/>
                <a:gd name="connsiteY462" fmla="*/ 4102 h 10000"/>
                <a:gd name="connsiteX463" fmla="*/ 8774 w 10000"/>
                <a:gd name="connsiteY463" fmla="*/ 4194 h 10000"/>
                <a:gd name="connsiteX464" fmla="*/ 8819 w 10000"/>
                <a:gd name="connsiteY464" fmla="*/ 4265 h 10000"/>
                <a:gd name="connsiteX465" fmla="*/ 8881 w 10000"/>
                <a:gd name="connsiteY465" fmla="*/ 4294 h 10000"/>
                <a:gd name="connsiteX466" fmla="*/ 8858 w 10000"/>
                <a:gd name="connsiteY466" fmla="*/ 4344 h 10000"/>
                <a:gd name="connsiteX467" fmla="*/ 8903 w 10000"/>
                <a:gd name="connsiteY467" fmla="*/ 4358 h 10000"/>
                <a:gd name="connsiteX468" fmla="*/ 8903 w 10000"/>
                <a:gd name="connsiteY468" fmla="*/ 4443 h 10000"/>
                <a:gd name="connsiteX469" fmla="*/ 8937 w 10000"/>
                <a:gd name="connsiteY469" fmla="*/ 4507 h 10000"/>
                <a:gd name="connsiteX470" fmla="*/ 8993 w 10000"/>
                <a:gd name="connsiteY470" fmla="*/ 4493 h 10000"/>
                <a:gd name="connsiteX471" fmla="*/ 9016 w 10000"/>
                <a:gd name="connsiteY471" fmla="*/ 4422 h 10000"/>
                <a:gd name="connsiteX472" fmla="*/ 9061 w 10000"/>
                <a:gd name="connsiteY472" fmla="*/ 4414 h 10000"/>
                <a:gd name="connsiteX473" fmla="*/ 9066 w 10000"/>
                <a:gd name="connsiteY473" fmla="*/ 4358 h 10000"/>
                <a:gd name="connsiteX474" fmla="*/ 9123 w 10000"/>
                <a:gd name="connsiteY474" fmla="*/ 4358 h 10000"/>
                <a:gd name="connsiteX475" fmla="*/ 9100 w 10000"/>
                <a:gd name="connsiteY475" fmla="*/ 4429 h 10000"/>
                <a:gd name="connsiteX476" fmla="*/ 9156 w 10000"/>
                <a:gd name="connsiteY476" fmla="*/ 4464 h 10000"/>
                <a:gd name="connsiteX477" fmla="*/ 9145 w 10000"/>
                <a:gd name="connsiteY477" fmla="*/ 4528 h 10000"/>
                <a:gd name="connsiteX478" fmla="*/ 9061 w 10000"/>
                <a:gd name="connsiteY478" fmla="*/ 4535 h 10000"/>
                <a:gd name="connsiteX479" fmla="*/ 8999 w 10000"/>
                <a:gd name="connsiteY479" fmla="*/ 4578 h 10000"/>
                <a:gd name="connsiteX480" fmla="*/ 8943 w 10000"/>
                <a:gd name="connsiteY480" fmla="*/ 4599 h 10000"/>
                <a:gd name="connsiteX481" fmla="*/ 8943 w 10000"/>
                <a:gd name="connsiteY481" fmla="*/ 4698 h 10000"/>
                <a:gd name="connsiteX482" fmla="*/ 8999 w 10000"/>
                <a:gd name="connsiteY482" fmla="*/ 4805 h 10000"/>
                <a:gd name="connsiteX483" fmla="*/ 8954 w 10000"/>
                <a:gd name="connsiteY483" fmla="*/ 4904 h 10000"/>
                <a:gd name="connsiteX484" fmla="*/ 8864 w 10000"/>
                <a:gd name="connsiteY484" fmla="*/ 4918 h 10000"/>
                <a:gd name="connsiteX485" fmla="*/ 8875 w 10000"/>
                <a:gd name="connsiteY485" fmla="*/ 5032 h 10000"/>
                <a:gd name="connsiteX486" fmla="*/ 8870 w 10000"/>
                <a:gd name="connsiteY486" fmla="*/ 5103 h 10000"/>
                <a:gd name="connsiteX487" fmla="*/ 8841 w 10000"/>
                <a:gd name="connsiteY487" fmla="*/ 5138 h 10000"/>
                <a:gd name="connsiteX488" fmla="*/ 8785 w 10000"/>
                <a:gd name="connsiteY488" fmla="*/ 5110 h 10000"/>
                <a:gd name="connsiteX489" fmla="*/ 8735 w 10000"/>
                <a:gd name="connsiteY489" fmla="*/ 5018 h 10000"/>
                <a:gd name="connsiteX490" fmla="*/ 8678 w 10000"/>
                <a:gd name="connsiteY490" fmla="*/ 5089 h 10000"/>
                <a:gd name="connsiteX491" fmla="*/ 8622 w 10000"/>
                <a:gd name="connsiteY491" fmla="*/ 5039 h 10000"/>
                <a:gd name="connsiteX492" fmla="*/ 8616 w 10000"/>
                <a:gd name="connsiteY492" fmla="*/ 5011 h 10000"/>
                <a:gd name="connsiteX493" fmla="*/ 8538 w 10000"/>
                <a:gd name="connsiteY493" fmla="*/ 4947 h 10000"/>
                <a:gd name="connsiteX494" fmla="*/ 8515 w 10000"/>
                <a:gd name="connsiteY494" fmla="*/ 4961 h 10000"/>
                <a:gd name="connsiteX495" fmla="*/ 8526 w 10000"/>
                <a:gd name="connsiteY495" fmla="*/ 5039 h 10000"/>
                <a:gd name="connsiteX496" fmla="*/ 8481 w 10000"/>
                <a:gd name="connsiteY496" fmla="*/ 5138 h 10000"/>
                <a:gd name="connsiteX497" fmla="*/ 8515 w 10000"/>
                <a:gd name="connsiteY497" fmla="*/ 5160 h 10000"/>
                <a:gd name="connsiteX498" fmla="*/ 8577 w 10000"/>
                <a:gd name="connsiteY498" fmla="*/ 5145 h 10000"/>
                <a:gd name="connsiteX499" fmla="*/ 8588 w 10000"/>
                <a:gd name="connsiteY499" fmla="*/ 5181 h 10000"/>
                <a:gd name="connsiteX500" fmla="*/ 8577 w 10000"/>
                <a:gd name="connsiteY500" fmla="*/ 5224 h 10000"/>
                <a:gd name="connsiteX501" fmla="*/ 8600 w 10000"/>
                <a:gd name="connsiteY501" fmla="*/ 5280 h 10000"/>
                <a:gd name="connsiteX502" fmla="*/ 8650 w 10000"/>
                <a:gd name="connsiteY502" fmla="*/ 5316 h 10000"/>
                <a:gd name="connsiteX503" fmla="*/ 8639 w 10000"/>
                <a:gd name="connsiteY503" fmla="*/ 5401 h 10000"/>
                <a:gd name="connsiteX504" fmla="*/ 8673 w 10000"/>
                <a:gd name="connsiteY504" fmla="*/ 5444 h 10000"/>
                <a:gd name="connsiteX505" fmla="*/ 8633 w 10000"/>
                <a:gd name="connsiteY505" fmla="*/ 5486 h 10000"/>
                <a:gd name="connsiteX506" fmla="*/ 8622 w 10000"/>
                <a:gd name="connsiteY506" fmla="*/ 5642 h 10000"/>
                <a:gd name="connsiteX507" fmla="*/ 8600 w 10000"/>
                <a:gd name="connsiteY507" fmla="*/ 5649 h 10000"/>
                <a:gd name="connsiteX508" fmla="*/ 8628 w 10000"/>
                <a:gd name="connsiteY508" fmla="*/ 5720 h 10000"/>
                <a:gd name="connsiteX509" fmla="*/ 8633 w 10000"/>
                <a:gd name="connsiteY509" fmla="*/ 5841 h 10000"/>
                <a:gd name="connsiteX510" fmla="*/ 8661 w 10000"/>
                <a:gd name="connsiteY510" fmla="*/ 5869 h 10000"/>
                <a:gd name="connsiteX511" fmla="*/ 8667 w 10000"/>
                <a:gd name="connsiteY511" fmla="*/ 5905 h 10000"/>
                <a:gd name="connsiteX512" fmla="*/ 8690 w 10000"/>
                <a:gd name="connsiteY512" fmla="*/ 5912 h 10000"/>
                <a:gd name="connsiteX513" fmla="*/ 8695 w 10000"/>
                <a:gd name="connsiteY513" fmla="*/ 5983 h 10000"/>
                <a:gd name="connsiteX514" fmla="*/ 8684 w 10000"/>
                <a:gd name="connsiteY514" fmla="*/ 6033 h 10000"/>
                <a:gd name="connsiteX515" fmla="*/ 8740 w 10000"/>
                <a:gd name="connsiteY515" fmla="*/ 6061 h 10000"/>
                <a:gd name="connsiteX516" fmla="*/ 8825 w 10000"/>
                <a:gd name="connsiteY516" fmla="*/ 6004 h 10000"/>
                <a:gd name="connsiteX517" fmla="*/ 8948 w 10000"/>
                <a:gd name="connsiteY517" fmla="*/ 5891 h 10000"/>
                <a:gd name="connsiteX518" fmla="*/ 8982 w 10000"/>
                <a:gd name="connsiteY518" fmla="*/ 5891 h 10000"/>
                <a:gd name="connsiteX519" fmla="*/ 8982 w 10000"/>
                <a:gd name="connsiteY519" fmla="*/ 5976 h 10000"/>
                <a:gd name="connsiteX520" fmla="*/ 9004 w 10000"/>
                <a:gd name="connsiteY520" fmla="*/ 5990 h 10000"/>
                <a:gd name="connsiteX521" fmla="*/ 9044 w 10000"/>
                <a:gd name="connsiteY521" fmla="*/ 6089 h 10000"/>
                <a:gd name="connsiteX522" fmla="*/ 9072 w 10000"/>
                <a:gd name="connsiteY522" fmla="*/ 6097 h 10000"/>
                <a:gd name="connsiteX523" fmla="*/ 9055 w 10000"/>
                <a:gd name="connsiteY523" fmla="*/ 6153 h 10000"/>
                <a:gd name="connsiteX524" fmla="*/ 9100 w 10000"/>
                <a:gd name="connsiteY524" fmla="*/ 6281 h 10000"/>
                <a:gd name="connsiteX525" fmla="*/ 9100 w 10000"/>
                <a:gd name="connsiteY525" fmla="*/ 6345 h 10000"/>
                <a:gd name="connsiteX526" fmla="*/ 9123 w 10000"/>
                <a:gd name="connsiteY526" fmla="*/ 6416 h 10000"/>
                <a:gd name="connsiteX527" fmla="*/ 9089 w 10000"/>
                <a:gd name="connsiteY527" fmla="*/ 6473 h 10000"/>
                <a:gd name="connsiteX528" fmla="*/ 9049 w 10000"/>
                <a:gd name="connsiteY528" fmla="*/ 6466 h 10000"/>
                <a:gd name="connsiteX529" fmla="*/ 9049 w 10000"/>
                <a:gd name="connsiteY529" fmla="*/ 6501 h 10000"/>
                <a:gd name="connsiteX530" fmla="*/ 9089 w 10000"/>
                <a:gd name="connsiteY530" fmla="*/ 6544 h 10000"/>
                <a:gd name="connsiteX531" fmla="*/ 9106 w 10000"/>
                <a:gd name="connsiteY531" fmla="*/ 6515 h 10000"/>
                <a:gd name="connsiteX532" fmla="*/ 9139 w 10000"/>
                <a:gd name="connsiteY532" fmla="*/ 6579 h 10000"/>
                <a:gd name="connsiteX533" fmla="*/ 9179 w 10000"/>
                <a:gd name="connsiteY533" fmla="*/ 6579 h 10000"/>
                <a:gd name="connsiteX534" fmla="*/ 9156 w 10000"/>
                <a:gd name="connsiteY534" fmla="*/ 6757 h 10000"/>
                <a:gd name="connsiteX535" fmla="*/ 9139 w 10000"/>
                <a:gd name="connsiteY535" fmla="*/ 6792 h 10000"/>
                <a:gd name="connsiteX536" fmla="*/ 9089 w 10000"/>
                <a:gd name="connsiteY536" fmla="*/ 6778 h 10000"/>
                <a:gd name="connsiteX537" fmla="*/ 9027 w 10000"/>
                <a:gd name="connsiteY537" fmla="*/ 6799 h 10000"/>
                <a:gd name="connsiteX538" fmla="*/ 9004 w 10000"/>
                <a:gd name="connsiteY538" fmla="*/ 6842 h 10000"/>
                <a:gd name="connsiteX539" fmla="*/ 8999 w 10000"/>
                <a:gd name="connsiteY539" fmla="*/ 6884 h 10000"/>
                <a:gd name="connsiteX540" fmla="*/ 8960 w 10000"/>
                <a:gd name="connsiteY540" fmla="*/ 6934 h 10000"/>
                <a:gd name="connsiteX541" fmla="*/ 8898 w 10000"/>
                <a:gd name="connsiteY541" fmla="*/ 6941 h 10000"/>
                <a:gd name="connsiteX542" fmla="*/ 8886 w 10000"/>
                <a:gd name="connsiteY542" fmla="*/ 6962 h 10000"/>
                <a:gd name="connsiteX543" fmla="*/ 8847 w 10000"/>
                <a:gd name="connsiteY543" fmla="*/ 6927 h 10000"/>
                <a:gd name="connsiteX544" fmla="*/ 8808 w 10000"/>
                <a:gd name="connsiteY544" fmla="*/ 6934 h 10000"/>
                <a:gd name="connsiteX545" fmla="*/ 8785 w 10000"/>
                <a:gd name="connsiteY545" fmla="*/ 6906 h 10000"/>
                <a:gd name="connsiteX546" fmla="*/ 8735 w 10000"/>
                <a:gd name="connsiteY546" fmla="*/ 6891 h 10000"/>
                <a:gd name="connsiteX547" fmla="*/ 8746 w 10000"/>
                <a:gd name="connsiteY547" fmla="*/ 6941 h 10000"/>
                <a:gd name="connsiteX548" fmla="*/ 8723 w 10000"/>
                <a:gd name="connsiteY548" fmla="*/ 6991 h 10000"/>
                <a:gd name="connsiteX549" fmla="*/ 8639 w 10000"/>
                <a:gd name="connsiteY549" fmla="*/ 6984 h 10000"/>
                <a:gd name="connsiteX550" fmla="*/ 8611 w 10000"/>
                <a:gd name="connsiteY550" fmla="*/ 6962 h 10000"/>
                <a:gd name="connsiteX551" fmla="*/ 8566 w 10000"/>
                <a:gd name="connsiteY551" fmla="*/ 6984 h 10000"/>
                <a:gd name="connsiteX552" fmla="*/ 8560 w 10000"/>
                <a:gd name="connsiteY552" fmla="*/ 7055 h 10000"/>
                <a:gd name="connsiteX553" fmla="*/ 8476 w 10000"/>
                <a:gd name="connsiteY553" fmla="*/ 7133 h 10000"/>
                <a:gd name="connsiteX554" fmla="*/ 8448 w 10000"/>
                <a:gd name="connsiteY554" fmla="*/ 7090 h 10000"/>
                <a:gd name="connsiteX555" fmla="*/ 8386 w 10000"/>
                <a:gd name="connsiteY555" fmla="*/ 7111 h 10000"/>
                <a:gd name="connsiteX556" fmla="*/ 8346 w 10000"/>
                <a:gd name="connsiteY556" fmla="*/ 7133 h 10000"/>
                <a:gd name="connsiteX557" fmla="*/ 8341 w 10000"/>
                <a:gd name="connsiteY557" fmla="*/ 7168 h 10000"/>
                <a:gd name="connsiteX558" fmla="*/ 8256 w 10000"/>
                <a:gd name="connsiteY558" fmla="*/ 7246 h 10000"/>
                <a:gd name="connsiteX559" fmla="*/ 8206 w 10000"/>
                <a:gd name="connsiteY559" fmla="*/ 7232 h 10000"/>
                <a:gd name="connsiteX560" fmla="*/ 8155 w 10000"/>
                <a:gd name="connsiteY560" fmla="*/ 7260 h 10000"/>
                <a:gd name="connsiteX561" fmla="*/ 8116 w 10000"/>
                <a:gd name="connsiteY561" fmla="*/ 7303 h 10000"/>
                <a:gd name="connsiteX562" fmla="*/ 8060 w 10000"/>
                <a:gd name="connsiteY562" fmla="*/ 7331 h 10000"/>
                <a:gd name="connsiteX563" fmla="*/ 8065 w 10000"/>
                <a:gd name="connsiteY563" fmla="*/ 7374 h 10000"/>
                <a:gd name="connsiteX564" fmla="*/ 8015 w 10000"/>
                <a:gd name="connsiteY564" fmla="*/ 7402 h 10000"/>
                <a:gd name="connsiteX565" fmla="*/ 7942 w 10000"/>
                <a:gd name="connsiteY565" fmla="*/ 7523 h 10000"/>
                <a:gd name="connsiteX566" fmla="*/ 7930 w 10000"/>
                <a:gd name="connsiteY566" fmla="*/ 7573 h 10000"/>
                <a:gd name="connsiteX567" fmla="*/ 7908 w 10000"/>
                <a:gd name="connsiteY567" fmla="*/ 7559 h 10000"/>
                <a:gd name="connsiteX568" fmla="*/ 7919 w 10000"/>
                <a:gd name="connsiteY568" fmla="*/ 7523 h 10000"/>
                <a:gd name="connsiteX569" fmla="*/ 7846 w 10000"/>
                <a:gd name="connsiteY569" fmla="*/ 7339 h 10000"/>
                <a:gd name="connsiteX570" fmla="*/ 7846 w 10000"/>
                <a:gd name="connsiteY570" fmla="*/ 7268 h 10000"/>
                <a:gd name="connsiteX571" fmla="*/ 7812 w 10000"/>
                <a:gd name="connsiteY571" fmla="*/ 7268 h 10000"/>
                <a:gd name="connsiteX572" fmla="*/ 7711 w 10000"/>
                <a:gd name="connsiteY572" fmla="*/ 7197 h 10000"/>
                <a:gd name="connsiteX573" fmla="*/ 7649 w 10000"/>
                <a:gd name="connsiteY573" fmla="*/ 7232 h 10000"/>
                <a:gd name="connsiteX574" fmla="*/ 7632 w 10000"/>
                <a:gd name="connsiteY574" fmla="*/ 7275 h 10000"/>
                <a:gd name="connsiteX575" fmla="*/ 7677 w 10000"/>
                <a:gd name="connsiteY575" fmla="*/ 7324 h 10000"/>
                <a:gd name="connsiteX576" fmla="*/ 7688 w 10000"/>
                <a:gd name="connsiteY576" fmla="*/ 7367 h 10000"/>
                <a:gd name="connsiteX577" fmla="*/ 7660 w 10000"/>
                <a:gd name="connsiteY577" fmla="*/ 7410 h 10000"/>
                <a:gd name="connsiteX578" fmla="*/ 7666 w 10000"/>
                <a:gd name="connsiteY578" fmla="*/ 7445 h 10000"/>
                <a:gd name="connsiteX579" fmla="*/ 7655 w 10000"/>
                <a:gd name="connsiteY579" fmla="*/ 7516 h 10000"/>
                <a:gd name="connsiteX580" fmla="*/ 7660 w 10000"/>
                <a:gd name="connsiteY580" fmla="*/ 7587 h 10000"/>
                <a:gd name="connsiteX581" fmla="*/ 7694 w 10000"/>
                <a:gd name="connsiteY581" fmla="*/ 7700 h 10000"/>
                <a:gd name="connsiteX582" fmla="*/ 7660 w 10000"/>
                <a:gd name="connsiteY582" fmla="*/ 7743 h 10000"/>
                <a:gd name="connsiteX583" fmla="*/ 7666 w 10000"/>
                <a:gd name="connsiteY583" fmla="*/ 7779 h 10000"/>
                <a:gd name="connsiteX584" fmla="*/ 7638 w 10000"/>
                <a:gd name="connsiteY584" fmla="*/ 7793 h 10000"/>
                <a:gd name="connsiteX585" fmla="*/ 7621 w 10000"/>
                <a:gd name="connsiteY585" fmla="*/ 7814 h 10000"/>
                <a:gd name="connsiteX586" fmla="*/ 7514 w 10000"/>
                <a:gd name="connsiteY586" fmla="*/ 7800 h 10000"/>
                <a:gd name="connsiteX587" fmla="*/ 7497 w 10000"/>
                <a:gd name="connsiteY587" fmla="*/ 7757 h 10000"/>
                <a:gd name="connsiteX588" fmla="*/ 7463 w 10000"/>
                <a:gd name="connsiteY588" fmla="*/ 7786 h 10000"/>
                <a:gd name="connsiteX589" fmla="*/ 7390 w 10000"/>
                <a:gd name="connsiteY589" fmla="*/ 7771 h 10000"/>
                <a:gd name="connsiteX590" fmla="*/ 7340 w 10000"/>
                <a:gd name="connsiteY590" fmla="*/ 7793 h 10000"/>
                <a:gd name="connsiteX591" fmla="*/ 7312 w 10000"/>
                <a:gd name="connsiteY591" fmla="*/ 7644 h 10000"/>
                <a:gd name="connsiteX592" fmla="*/ 7283 w 10000"/>
                <a:gd name="connsiteY592" fmla="*/ 7637 h 10000"/>
                <a:gd name="connsiteX593" fmla="*/ 7250 w 10000"/>
                <a:gd name="connsiteY593" fmla="*/ 7544 h 10000"/>
                <a:gd name="connsiteX594" fmla="*/ 7267 w 10000"/>
                <a:gd name="connsiteY594" fmla="*/ 7502 h 10000"/>
                <a:gd name="connsiteX595" fmla="*/ 7306 w 10000"/>
                <a:gd name="connsiteY595" fmla="*/ 7523 h 10000"/>
                <a:gd name="connsiteX596" fmla="*/ 7323 w 10000"/>
                <a:gd name="connsiteY596" fmla="*/ 7473 h 10000"/>
                <a:gd name="connsiteX597" fmla="*/ 7295 w 10000"/>
                <a:gd name="connsiteY597" fmla="*/ 7438 h 10000"/>
                <a:gd name="connsiteX598" fmla="*/ 7312 w 10000"/>
                <a:gd name="connsiteY598" fmla="*/ 7402 h 10000"/>
                <a:gd name="connsiteX599" fmla="*/ 7238 w 10000"/>
                <a:gd name="connsiteY599" fmla="*/ 7331 h 10000"/>
                <a:gd name="connsiteX600" fmla="*/ 7244 w 10000"/>
                <a:gd name="connsiteY600" fmla="*/ 7296 h 10000"/>
                <a:gd name="connsiteX601" fmla="*/ 7199 w 10000"/>
                <a:gd name="connsiteY601" fmla="*/ 7260 h 10000"/>
                <a:gd name="connsiteX602" fmla="*/ 7227 w 10000"/>
                <a:gd name="connsiteY602" fmla="*/ 7218 h 10000"/>
                <a:gd name="connsiteX603" fmla="*/ 7216 w 10000"/>
                <a:gd name="connsiteY603" fmla="*/ 7168 h 10000"/>
                <a:gd name="connsiteX604" fmla="*/ 7165 w 10000"/>
                <a:gd name="connsiteY604" fmla="*/ 7090 h 10000"/>
                <a:gd name="connsiteX605" fmla="*/ 7132 w 10000"/>
                <a:gd name="connsiteY605" fmla="*/ 7026 h 10000"/>
                <a:gd name="connsiteX606" fmla="*/ 7064 w 10000"/>
                <a:gd name="connsiteY606" fmla="*/ 7055 h 10000"/>
                <a:gd name="connsiteX607" fmla="*/ 7025 w 10000"/>
                <a:gd name="connsiteY607" fmla="*/ 7048 h 10000"/>
                <a:gd name="connsiteX608" fmla="*/ 7002 w 10000"/>
                <a:gd name="connsiteY608" fmla="*/ 7111 h 10000"/>
                <a:gd name="connsiteX609" fmla="*/ 6924 w 10000"/>
                <a:gd name="connsiteY609" fmla="*/ 7119 h 10000"/>
                <a:gd name="connsiteX610" fmla="*/ 6895 w 10000"/>
                <a:gd name="connsiteY610" fmla="*/ 7111 h 10000"/>
                <a:gd name="connsiteX611" fmla="*/ 6828 w 10000"/>
                <a:gd name="connsiteY611" fmla="*/ 7161 h 10000"/>
                <a:gd name="connsiteX612" fmla="*/ 6834 w 10000"/>
                <a:gd name="connsiteY612" fmla="*/ 7260 h 10000"/>
                <a:gd name="connsiteX613" fmla="*/ 6817 w 10000"/>
                <a:gd name="connsiteY613" fmla="*/ 7324 h 10000"/>
                <a:gd name="connsiteX614" fmla="*/ 6817 w 10000"/>
                <a:gd name="connsiteY614" fmla="*/ 7381 h 10000"/>
                <a:gd name="connsiteX615" fmla="*/ 6760 w 10000"/>
                <a:gd name="connsiteY615" fmla="*/ 7424 h 10000"/>
                <a:gd name="connsiteX616" fmla="*/ 6699 w 10000"/>
                <a:gd name="connsiteY616" fmla="*/ 7431 h 10000"/>
                <a:gd name="connsiteX617" fmla="*/ 6682 w 10000"/>
                <a:gd name="connsiteY617" fmla="*/ 7410 h 10000"/>
                <a:gd name="connsiteX618" fmla="*/ 6625 w 10000"/>
                <a:gd name="connsiteY618" fmla="*/ 7388 h 10000"/>
                <a:gd name="connsiteX619" fmla="*/ 6592 w 10000"/>
                <a:gd name="connsiteY619" fmla="*/ 7431 h 10000"/>
                <a:gd name="connsiteX620" fmla="*/ 6586 w 10000"/>
                <a:gd name="connsiteY620" fmla="*/ 7473 h 10000"/>
                <a:gd name="connsiteX621" fmla="*/ 6552 w 10000"/>
                <a:gd name="connsiteY621" fmla="*/ 7480 h 10000"/>
                <a:gd name="connsiteX622" fmla="*/ 6547 w 10000"/>
                <a:gd name="connsiteY622" fmla="*/ 7523 h 10000"/>
                <a:gd name="connsiteX623" fmla="*/ 6519 w 10000"/>
                <a:gd name="connsiteY623" fmla="*/ 7523 h 10000"/>
                <a:gd name="connsiteX624" fmla="*/ 6485 w 10000"/>
                <a:gd name="connsiteY624" fmla="*/ 7424 h 10000"/>
                <a:gd name="connsiteX625" fmla="*/ 6406 w 10000"/>
                <a:gd name="connsiteY625" fmla="*/ 7473 h 10000"/>
                <a:gd name="connsiteX626" fmla="*/ 6316 w 10000"/>
                <a:gd name="connsiteY626" fmla="*/ 7551 h 10000"/>
                <a:gd name="connsiteX627" fmla="*/ 6282 w 10000"/>
                <a:gd name="connsiteY627" fmla="*/ 7566 h 10000"/>
                <a:gd name="connsiteX628" fmla="*/ 6294 w 10000"/>
                <a:gd name="connsiteY628" fmla="*/ 7615 h 10000"/>
                <a:gd name="connsiteX629" fmla="*/ 6243 w 10000"/>
                <a:gd name="connsiteY629" fmla="*/ 7637 h 10000"/>
                <a:gd name="connsiteX630" fmla="*/ 6209 w 10000"/>
                <a:gd name="connsiteY630" fmla="*/ 7608 h 10000"/>
                <a:gd name="connsiteX631" fmla="*/ 6136 w 10000"/>
                <a:gd name="connsiteY631" fmla="*/ 7622 h 10000"/>
                <a:gd name="connsiteX632" fmla="*/ 6136 w 10000"/>
                <a:gd name="connsiteY632" fmla="*/ 7530 h 10000"/>
                <a:gd name="connsiteX633" fmla="*/ 6147 w 10000"/>
                <a:gd name="connsiteY633" fmla="*/ 7495 h 10000"/>
                <a:gd name="connsiteX634" fmla="*/ 6136 w 10000"/>
                <a:gd name="connsiteY634" fmla="*/ 7395 h 10000"/>
                <a:gd name="connsiteX635" fmla="*/ 6091 w 10000"/>
                <a:gd name="connsiteY635" fmla="*/ 7324 h 10000"/>
                <a:gd name="connsiteX636" fmla="*/ 6018 w 10000"/>
                <a:gd name="connsiteY636" fmla="*/ 7317 h 10000"/>
                <a:gd name="connsiteX637" fmla="*/ 5990 w 10000"/>
                <a:gd name="connsiteY637" fmla="*/ 7360 h 10000"/>
                <a:gd name="connsiteX638" fmla="*/ 5996 w 10000"/>
                <a:gd name="connsiteY638" fmla="*/ 7410 h 10000"/>
                <a:gd name="connsiteX639" fmla="*/ 6208 w 10000"/>
                <a:gd name="connsiteY639" fmla="*/ 7826 h 10000"/>
                <a:gd name="connsiteX640" fmla="*/ 5894 w 10000"/>
                <a:gd name="connsiteY640" fmla="*/ 7509 h 10000"/>
                <a:gd name="connsiteX641" fmla="*/ 5911 w 10000"/>
                <a:gd name="connsiteY641" fmla="*/ 7679 h 10000"/>
                <a:gd name="connsiteX642" fmla="*/ 5832 w 10000"/>
                <a:gd name="connsiteY642" fmla="*/ 7672 h 10000"/>
                <a:gd name="connsiteX643" fmla="*/ 5776 w 10000"/>
                <a:gd name="connsiteY643"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5084 w 10000"/>
                <a:gd name="connsiteY241" fmla="*/ 6231 h 10000"/>
                <a:gd name="connsiteX242" fmla="*/ 4961 w 10000"/>
                <a:gd name="connsiteY242" fmla="*/ 6018 h 10000"/>
                <a:gd name="connsiteX243" fmla="*/ 5051 w 10000"/>
                <a:gd name="connsiteY243" fmla="*/ 5607 h 10000"/>
                <a:gd name="connsiteX244" fmla="*/ 6504 w 10000"/>
                <a:gd name="connsiteY244" fmla="*/ 7627 h 10000"/>
                <a:gd name="connsiteX245" fmla="*/ 5523 w 10000"/>
                <a:gd name="connsiteY245" fmla="*/ 5713 h 10000"/>
                <a:gd name="connsiteX246" fmla="*/ 5652 w 10000"/>
                <a:gd name="connsiteY246" fmla="*/ 5720 h 10000"/>
                <a:gd name="connsiteX247" fmla="*/ 5697 w 10000"/>
                <a:gd name="connsiteY247" fmla="*/ 5742 h 10000"/>
                <a:gd name="connsiteX248" fmla="*/ 5793 w 10000"/>
                <a:gd name="connsiteY248" fmla="*/ 5635 h 10000"/>
                <a:gd name="connsiteX249" fmla="*/ 5844 w 10000"/>
                <a:gd name="connsiteY249" fmla="*/ 5628 h 10000"/>
                <a:gd name="connsiteX250" fmla="*/ 5889 w 10000"/>
                <a:gd name="connsiteY250" fmla="*/ 5564 h 10000"/>
                <a:gd name="connsiteX251" fmla="*/ 5945 w 10000"/>
                <a:gd name="connsiteY251" fmla="*/ 5515 h 10000"/>
                <a:gd name="connsiteX252" fmla="*/ 6001 w 10000"/>
                <a:gd name="connsiteY252" fmla="*/ 5408 h 10000"/>
                <a:gd name="connsiteX253" fmla="*/ 6012 w 10000"/>
                <a:gd name="connsiteY253" fmla="*/ 5344 h 10000"/>
                <a:gd name="connsiteX254" fmla="*/ 6080 w 10000"/>
                <a:gd name="connsiteY254" fmla="*/ 5316 h 10000"/>
                <a:gd name="connsiteX255" fmla="*/ 6159 w 10000"/>
                <a:gd name="connsiteY255" fmla="*/ 5351 h 10000"/>
                <a:gd name="connsiteX256" fmla="*/ 6226 w 10000"/>
                <a:gd name="connsiteY256" fmla="*/ 5337 h 10000"/>
                <a:gd name="connsiteX257" fmla="*/ 6294 w 10000"/>
                <a:gd name="connsiteY257" fmla="*/ 5344 h 10000"/>
                <a:gd name="connsiteX258" fmla="*/ 6412 w 10000"/>
                <a:gd name="connsiteY258" fmla="*/ 5302 h 10000"/>
                <a:gd name="connsiteX259" fmla="*/ 6490 w 10000"/>
                <a:gd name="connsiteY259" fmla="*/ 5195 h 10000"/>
                <a:gd name="connsiteX260" fmla="*/ 6524 w 10000"/>
                <a:gd name="connsiteY260" fmla="*/ 5160 h 10000"/>
                <a:gd name="connsiteX261" fmla="*/ 6575 w 10000"/>
                <a:gd name="connsiteY261" fmla="*/ 5160 h 10000"/>
                <a:gd name="connsiteX262" fmla="*/ 6614 w 10000"/>
                <a:gd name="connsiteY262" fmla="*/ 5103 h 10000"/>
                <a:gd name="connsiteX263" fmla="*/ 6597 w 10000"/>
                <a:gd name="connsiteY263" fmla="*/ 5039 h 10000"/>
                <a:gd name="connsiteX264" fmla="*/ 6609 w 10000"/>
                <a:gd name="connsiteY264" fmla="*/ 4982 h 10000"/>
                <a:gd name="connsiteX265" fmla="*/ 6659 w 10000"/>
                <a:gd name="connsiteY265" fmla="*/ 4876 h 10000"/>
                <a:gd name="connsiteX266" fmla="*/ 6715 w 10000"/>
                <a:gd name="connsiteY266" fmla="*/ 4776 h 10000"/>
                <a:gd name="connsiteX267" fmla="*/ 6772 w 10000"/>
                <a:gd name="connsiteY267" fmla="*/ 4755 h 10000"/>
                <a:gd name="connsiteX268" fmla="*/ 6800 w 10000"/>
                <a:gd name="connsiteY268" fmla="*/ 4720 h 10000"/>
                <a:gd name="connsiteX269" fmla="*/ 6895 w 10000"/>
                <a:gd name="connsiteY269" fmla="*/ 4734 h 10000"/>
                <a:gd name="connsiteX270" fmla="*/ 6991 w 10000"/>
                <a:gd name="connsiteY270" fmla="*/ 4734 h 10000"/>
                <a:gd name="connsiteX271" fmla="*/ 6997 w 10000"/>
                <a:gd name="connsiteY271" fmla="*/ 4670 h 10000"/>
                <a:gd name="connsiteX272" fmla="*/ 7013 w 10000"/>
                <a:gd name="connsiteY272" fmla="*/ 4627 h 10000"/>
                <a:gd name="connsiteX273" fmla="*/ 7008 w 10000"/>
                <a:gd name="connsiteY273" fmla="*/ 4599 h 10000"/>
                <a:gd name="connsiteX274" fmla="*/ 7064 w 10000"/>
                <a:gd name="connsiteY274" fmla="*/ 4578 h 10000"/>
                <a:gd name="connsiteX275" fmla="*/ 7103 w 10000"/>
                <a:gd name="connsiteY275" fmla="*/ 4634 h 10000"/>
                <a:gd name="connsiteX276" fmla="*/ 7160 w 10000"/>
                <a:gd name="connsiteY276" fmla="*/ 4613 h 10000"/>
                <a:gd name="connsiteX277" fmla="*/ 7177 w 10000"/>
                <a:gd name="connsiteY277" fmla="*/ 4578 h 10000"/>
                <a:gd name="connsiteX278" fmla="*/ 7222 w 10000"/>
                <a:gd name="connsiteY278" fmla="*/ 4564 h 10000"/>
                <a:gd name="connsiteX279" fmla="*/ 7317 w 10000"/>
                <a:gd name="connsiteY279" fmla="*/ 4493 h 10000"/>
                <a:gd name="connsiteX280" fmla="*/ 7407 w 10000"/>
                <a:gd name="connsiteY280" fmla="*/ 4521 h 10000"/>
                <a:gd name="connsiteX281" fmla="*/ 7430 w 10000"/>
                <a:gd name="connsiteY281" fmla="*/ 4507 h 10000"/>
                <a:gd name="connsiteX282" fmla="*/ 7480 w 10000"/>
                <a:gd name="connsiteY282" fmla="*/ 4528 h 10000"/>
                <a:gd name="connsiteX283" fmla="*/ 7503 w 10000"/>
                <a:gd name="connsiteY283" fmla="*/ 4471 h 10000"/>
                <a:gd name="connsiteX284" fmla="*/ 7525 w 10000"/>
                <a:gd name="connsiteY284" fmla="*/ 4500 h 10000"/>
                <a:gd name="connsiteX285" fmla="*/ 7559 w 10000"/>
                <a:gd name="connsiteY285" fmla="*/ 4493 h 10000"/>
                <a:gd name="connsiteX286" fmla="*/ 7598 w 10000"/>
                <a:gd name="connsiteY286" fmla="*/ 4556 h 10000"/>
                <a:gd name="connsiteX287" fmla="*/ 7643 w 10000"/>
                <a:gd name="connsiteY287" fmla="*/ 4549 h 10000"/>
                <a:gd name="connsiteX288" fmla="*/ 7683 w 10000"/>
                <a:gd name="connsiteY288" fmla="*/ 4578 h 10000"/>
                <a:gd name="connsiteX289" fmla="*/ 7700 w 10000"/>
                <a:gd name="connsiteY289" fmla="*/ 4556 h 10000"/>
                <a:gd name="connsiteX290" fmla="*/ 7778 w 10000"/>
                <a:gd name="connsiteY290" fmla="*/ 4564 h 10000"/>
                <a:gd name="connsiteX291" fmla="*/ 7790 w 10000"/>
                <a:gd name="connsiteY291" fmla="*/ 4585 h 10000"/>
                <a:gd name="connsiteX292" fmla="*/ 7874 w 10000"/>
                <a:gd name="connsiteY292" fmla="*/ 4514 h 10000"/>
                <a:gd name="connsiteX293" fmla="*/ 7874 w 10000"/>
                <a:gd name="connsiteY293" fmla="*/ 4393 h 10000"/>
                <a:gd name="connsiteX294" fmla="*/ 7852 w 10000"/>
                <a:gd name="connsiteY294" fmla="*/ 4379 h 10000"/>
                <a:gd name="connsiteX295" fmla="*/ 7835 w 10000"/>
                <a:gd name="connsiteY295" fmla="*/ 4294 h 10000"/>
                <a:gd name="connsiteX296" fmla="*/ 7801 w 10000"/>
                <a:gd name="connsiteY296" fmla="*/ 4209 h 10000"/>
                <a:gd name="connsiteX297" fmla="*/ 7750 w 10000"/>
                <a:gd name="connsiteY297" fmla="*/ 4173 h 10000"/>
                <a:gd name="connsiteX298" fmla="*/ 7745 w 10000"/>
                <a:gd name="connsiteY298" fmla="*/ 4131 h 10000"/>
                <a:gd name="connsiteX299" fmla="*/ 7672 w 10000"/>
                <a:gd name="connsiteY299" fmla="*/ 4053 h 10000"/>
                <a:gd name="connsiteX300" fmla="*/ 7677 w 10000"/>
                <a:gd name="connsiteY300" fmla="*/ 4024 h 10000"/>
                <a:gd name="connsiteX301" fmla="*/ 7604 w 10000"/>
                <a:gd name="connsiteY301" fmla="*/ 3982 h 10000"/>
                <a:gd name="connsiteX302" fmla="*/ 7598 w 10000"/>
                <a:gd name="connsiteY302" fmla="*/ 3903 h 10000"/>
                <a:gd name="connsiteX303" fmla="*/ 7475 w 10000"/>
                <a:gd name="connsiteY303" fmla="*/ 3833 h 10000"/>
                <a:gd name="connsiteX304" fmla="*/ 7407 w 10000"/>
                <a:gd name="connsiteY304" fmla="*/ 3683 h 10000"/>
                <a:gd name="connsiteX305" fmla="*/ 7306 w 10000"/>
                <a:gd name="connsiteY305" fmla="*/ 3676 h 10000"/>
                <a:gd name="connsiteX306" fmla="*/ 7272 w 10000"/>
                <a:gd name="connsiteY306" fmla="*/ 3648 h 10000"/>
                <a:gd name="connsiteX307" fmla="*/ 7222 w 10000"/>
                <a:gd name="connsiteY307" fmla="*/ 3669 h 10000"/>
                <a:gd name="connsiteX308" fmla="*/ 7143 w 10000"/>
                <a:gd name="connsiteY308" fmla="*/ 3669 h 10000"/>
                <a:gd name="connsiteX309" fmla="*/ 7030 w 10000"/>
                <a:gd name="connsiteY309" fmla="*/ 3840 h 10000"/>
                <a:gd name="connsiteX310" fmla="*/ 6991 w 10000"/>
                <a:gd name="connsiteY310" fmla="*/ 3918 h 10000"/>
                <a:gd name="connsiteX311" fmla="*/ 6890 w 10000"/>
                <a:gd name="connsiteY311" fmla="*/ 3797 h 10000"/>
                <a:gd name="connsiteX312" fmla="*/ 6817 w 10000"/>
                <a:gd name="connsiteY312" fmla="*/ 3747 h 10000"/>
                <a:gd name="connsiteX313" fmla="*/ 6744 w 10000"/>
                <a:gd name="connsiteY313" fmla="*/ 3754 h 10000"/>
                <a:gd name="connsiteX314" fmla="*/ 6670 w 10000"/>
                <a:gd name="connsiteY314" fmla="*/ 3790 h 10000"/>
                <a:gd name="connsiteX315" fmla="*/ 6609 w 10000"/>
                <a:gd name="connsiteY315" fmla="*/ 3762 h 10000"/>
                <a:gd name="connsiteX316" fmla="*/ 6552 w 10000"/>
                <a:gd name="connsiteY316" fmla="*/ 3804 h 10000"/>
                <a:gd name="connsiteX317" fmla="*/ 6496 w 10000"/>
                <a:gd name="connsiteY317" fmla="*/ 3889 h 10000"/>
                <a:gd name="connsiteX318" fmla="*/ 6367 w 10000"/>
                <a:gd name="connsiteY318" fmla="*/ 3733 h 10000"/>
                <a:gd name="connsiteX319" fmla="*/ 6350 w 10000"/>
                <a:gd name="connsiteY319" fmla="*/ 3577 h 10000"/>
                <a:gd name="connsiteX320" fmla="*/ 6451 w 10000"/>
                <a:gd name="connsiteY320" fmla="*/ 3513 h 10000"/>
                <a:gd name="connsiteX321" fmla="*/ 6445 w 10000"/>
                <a:gd name="connsiteY321" fmla="*/ 3343 h 10000"/>
                <a:gd name="connsiteX322" fmla="*/ 6541 w 10000"/>
                <a:gd name="connsiteY322" fmla="*/ 3144 h 10000"/>
                <a:gd name="connsiteX323" fmla="*/ 6530 w 10000"/>
                <a:gd name="connsiteY323" fmla="*/ 3109 h 10000"/>
                <a:gd name="connsiteX324" fmla="*/ 6760 w 10000"/>
                <a:gd name="connsiteY324" fmla="*/ 2456 h 10000"/>
                <a:gd name="connsiteX325" fmla="*/ 6884 w 10000"/>
                <a:gd name="connsiteY325" fmla="*/ 2555 h 10000"/>
                <a:gd name="connsiteX326" fmla="*/ 6957 w 10000"/>
                <a:gd name="connsiteY326" fmla="*/ 2598 h 10000"/>
                <a:gd name="connsiteX327" fmla="*/ 7030 w 10000"/>
                <a:gd name="connsiteY327" fmla="*/ 2598 h 10000"/>
                <a:gd name="connsiteX328" fmla="*/ 7143 w 10000"/>
                <a:gd name="connsiteY328" fmla="*/ 2676 h 10000"/>
                <a:gd name="connsiteX329" fmla="*/ 7160 w 10000"/>
                <a:gd name="connsiteY329" fmla="*/ 2626 h 10000"/>
                <a:gd name="connsiteX330" fmla="*/ 7233 w 10000"/>
                <a:gd name="connsiteY330" fmla="*/ 2612 h 10000"/>
                <a:gd name="connsiteX331" fmla="*/ 7295 w 10000"/>
                <a:gd name="connsiteY331" fmla="*/ 2527 h 10000"/>
                <a:gd name="connsiteX332" fmla="*/ 7373 w 10000"/>
                <a:gd name="connsiteY332" fmla="*/ 2463 h 10000"/>
                <a:gd name="connsiteX333" fmla="*/ 7407 w 10000"/>
                <a:gd name="connsiteY333" fmla="*/ 2399 h 10000"/>
                <a:gd name="connsiteX334" fmla="*/ 7525 w 10000"/>
                <a:gd name="connsiteY334" fmla="*/ 2356 h 10000"/>
                <a:gd name="connsiteX335" fmla="*/ 7587 w 10000"/>
                <a:gd name="connsiteY335" fmla="*/ 2363 h 10000"/>
                <a:gd name="connsiteX336" fmla="*/ 7638 w 10000"/>
                <a:gd name="connsiteY336" fmla="*/ 2300 h 10000"/>
                <a:gd name="connsiteX337" fmla="*/ 7677 w 10000"/>
                <a:gd name="connsiteY337" fmla="*/ 2214 h 10000"/>
                <a:gd name="connsiteX338" fmla="*/ 7660 w 10000"/>
                <a:gd name="connsiteY338" fmla="*/ 2200 h 10000"/>
                <a:gd name="connsiteX339" fmla="*/ 7677 w 10000"/>
                <a:gd name="connsiteY339" fmla="*/ 2108 h 10000"/>
                <a:gd name="connsiteX340" fmla="*/ 7610 w 10000"/>
                <a:gd name="connsiteY340" fmla="*/ 2108 h 10000"/>
                <a:gd name="connsiteX341" fmla="*/ 7643 w 10000"/>
                <a:gd name="connsiteY341" fmla="*/ 2030 h 10000"/>
                <a:gd name="connsiteX342" fmla="*/ 7649 w 10000"/>
                <a:gd name="connsiteY342" fmla="*/ 1938 h 10000"/>
                <a:gd name="connsiteX343" fmla="*/ 7677 w 10000"/>
                <a:gd name="connsiteY343" fmla="*/ 1916 h 10000"/>
                <a:gd name="connsiteX344" fmla="*/ 7728 w 10000"/>
                <a:gd name="connsiteY344" fmla="*/ 1824 h 10000"/>
                <a:gd name="connsiteX345" fmla="*/ 7722 w 10000"/>
                <a:gd name="connsiteY345" fmla="*/ 1753 h 10000"/>
                <a:gd name="connsiteX346" fmla="*/ 7762 w 10000"/>
                <a:gd name="connsiteY346" fmla="*/ 1675 h 10000"/>
                <a:gd name="connsiteX347" fmla="*/ 7807 w 10000"/>
                <a:gd name="connsiteY347" fmla="*/ 1625 h 10000"/>
                <a:gd name="connsiteX348" fmla="*/ 7823 w 10000"/>
                <a:gd name="connsiteY348" fmla="*/ 1540 h 10000"/>
                <a:gd name="connsiteX349" fmla="*/ 7818 w 10000"/>
                <a:gd name="connsiteY349" fmla="*/ 1512 h 10000"/>
                <a:gd name="connsiteX350" fmla="*/ 7857 w 10000"/>
                <a:gd name="connsiteY350" fmla="*/ 1455 h 10000"/>
                <a:gd name="connsiteX351" fmla="*/ 7913 w 10000"/>
                <a:gd name="connsiteY351" fmla="*/ 1285 h 10000"/>
                <a:gd name="connsiteX352" fmla="*/ 7930 w 10000"/>
                <a:gd name="connsiteY352" fmla="*/ 1185 h 10000"/>
                <a:gd name="connsiteX353" fmla="*/ 7958 w 10000"/>
                <a:gd name="connsiteY353" fmla="*/ 1192 h 10000"/>
                <a:gd name="connsiteX354" fmla="*/ 8037 w 10000"/>
                <a:gd name="connsiteY354" fmla="*/ 1079 h 10000"/>
                <a:gd name="connsiteX355" fmla="*/ 8127 w 10000"/>
                <a:gd name="connsiteY355" fmla="*/ 1015 h 10000"/>
                <a:gd name="connsiteX356" fmla="*/ 8138 w 10000"/>
                <a:gd name="connsiteY356" fmla="*/ 937 h 10000"/>
                <a:gd name="connsiteX357" fmla="*/ 8172 w 10000"/>
                <a:gd name="connsiteY357" fmla="*/ 852 h 10000"/>
                <a:gd name="connsiteX358" fmla="*/ 8161 w 10000"/>
                <a:gd name="connsiteY358" fmla="*/ 788 h 10000"/>
                <a:gd name="connsiteX359" fmla="*/ 8116 w 10000"/>
                <a:gd name="connsiteY359" fmla="*/ 731 h 10000"/>
                <a:gd name="connsiteX360" fmla="*/ 8138 w 10000"/>
                <a:gd name="connsiteY360" fmla="*/ 660 h 10000"/>
                <a:gd name="connsiteX361" fmla="*/ 8138 w 10000"/>
                <a:gd name="connsiteY361" fmla="*/ 575 h 10000"/>
                <a:gd name="connsiteX362" fmla="*/ 8054 w 10000"/>
                <a:gd name="connsiteY362" fmla="*/ 504 h 10000"/>
                <a:gd name="connsiteX363" fmla="*/ 7970 w 10000"/>
                <a:gd name="connsiteY363" fmla="*/ 546 h 10000"/>
                <a:gd name="connsiteX364" fmla="*/ 7930 w 10000"/>
                <a:gd name="connsiteY364" fmla="*/ 546 h 10000"/>
                <a:gd name="connsiteX365" fmla="*/ 7913 w 10000"/>
                <a:gd name="connsiteY365" fmla="*/ 497 h 10000"/>
                <a:gd name="connsiteX366" fmla="*/ 7913 w 10000"/>
                <a:gd name="connsiteY366" fmla="*/ 405 h 10000"/>
                <a:gd name="connsiteX367" fmla="*/ 8020 w 10000"/>
                <a:gd name="connsiteY367" fmla="*/ 312 h 10000"/>
                <a:gd name="connsiteX368" fmla="*/ 8054 w 10000"/>
                <a:gd name="connsiteY368" fmla="*/ 234 h 10000"/>
                <a:gd name="connsiteX369" fmla="*/ 8121 w 10000"/>
                <a:gd name="connsiteY369" fmla="*/ 170 h 10000"/>
                <a:gd name="connsiteX370" fmla="*/ 8183 w 10000"/>
                <a:gd name="connsiteY370" fmla="*/ 50 h 10000"/>
                <a:gd name="connsiteX371" fmla="*/ 8228 w 10000"/>
                <a:gd name="connsiteY371" fmla="*/ 28 h 10000"/>
                <a:gd name="connsiteX372" fmla="*/ 8290 w 10000"/>
                <a:gd name="connsiteY372" fmla="*/ 43 h 10000"/>
                <a:gd name="connsiteX373" fmla="*/ 8420 w 10000"/>
                <a:gd name="connsiteY373" fmla="*/ 0 h 10000"/>
                <a:gd name="connsiteX374" fmla="*/ 8481 w 10000"/>
                <a:gd name="connsiteY374" fmla="*/ 71 h 10000"/>
                <a:gd name="connsiteX375" fmla="*/ 8476 w 10000"/>
                <a:gd name="connsiteY375" fmla="*/ 121 h 10000"/>
                <a:gd name="connsiteX376" fmla="*/ 8504 w 10000"/>
                <a:gd name="connsiteY376" fmla="*/ 142 h 10000"/>
                <a:gd name="connsiteX377" fmla="*/ 8526 w 10000"/>
                <a:gd name="connsiteY377" fmla="*/ 192 h 10000"/>
                <a:gd name="connsiteX378" fmla="*/ 8493 w 10000"/>
                <a:gd name="connsiteY378" fmla="*/ 248 h 10000"/>
                <a:gd name="connsiteX379" fmla="*/ 8448 w 10000"/>
                <a:gd name="connsiteY379" fmla="*/ 376 h 10000"/>
                <a:gd name="connsiteX380" fmla="*/ 8375 w 10000"/>
                <a:gd name="connsiteY380" fmla="*/ 476 h 10000"/>
                <a:gd name="connsiteX381" fmla="*/ 8307 w 10000"/>
                <a:gd name="connsiteY381" fmla="*/ 532 h 10000"/>
                <a:gd name="connsiteX382" fmla="*/ 8358 w 10000"/>
                <a:gd name="connsiteY382" fmla="*/ 554 h 10000"/>
                <a:gd name="connsiteX383" fmla="*/ 8425 w 10000"/>
                <a:gd name="connsiteY383" fmla="*/ 639 h 10000"/>
                <a:gd name="connsiteX384" fmla="*/ 8470 w 10000"/>
                <a:gd name="connsiteY384" fmla="*/ 646 h 10000"/>
                <a:gd name="connsiteX385" fmla="*/ 8493 w 10000"/>
                <a:gd name="connsiteY385" fmla="*/ 738 h 10000"/>
                <a:gd name="connsiteX386" fmla="*/ 8538 w 10000"/>
                <a:gd name="connsiteY386" fmla="*/ 759 h 10000"/>
                <a:gd name="connsiteX387" fmla="*/ 8571 w 10000"/>
                <a:gd name="connsiteY387" fmla="*/ 752 h 10000"/>
                <a:gd name="connsiteX388" fmla="*/ 8639 w 10000"/>
                <a:gd name="connsiteY388" fmla="*/ 610 h 10000"/>
                <a:gd name="connsiteX389" fmla="*/ 8701 w 10000"/>
                <a:gd name="connsiteY389" fmla="*/ 625 h 10000"/>
                <a:gd name="connsiteX390" fmla="*/ 8712 w 10000"/>
                <a:gd name="connsiteY390" fmla="*/ 667 h 10000"/>
                <a:gd name="connsiteX391" fmla="*/ 8757 w 10000"/>
                <a:gd name="connsiteY391" fmla="*/ 717 h 10000"/>
                <a:gd name="connsiteX392" fmla="*/ 8757 w 10000"/>
                <a:gd name="connsiteY392" fmla="*/ 752 h 10000"/>
                <a:gd name="connsiteX393" fmla="*/ 8796 w 10000"/>
                <a:gd name="connsiteY393" fmla="*/ 774 h 10000"/>
                <a:gd name="connsiteX394" fmla="*/ 8853 w 10000"/>
                <a:gd name="connsiteY394" fmla="*/ 774 h 10000"/>
                <a:gd name="connsiteX395" fmla="*/ 8858 w 10000"/>
                <a:gd name="connsiteY395" fmla="*/ 837 h 10000"/>
                <a:gd name="connsiteX396" fmla="*/ 8808 w 10000"/>
                <a:gd name="connsiteY396" fmla="*/ 866 h 10000"/>
                <a:gd name="connsiteX397" fmla="*/ 8853 w 10000"/>
                <a:gd name="connsiteY397" fmla="*/ 1143 h 10000"/>
                <a:gd name="connsiteX398" fmla="*/ 8898 w 10000"/>
                <a:gd name="connsiteY398" fmla="*/ 1270 h 10000"/>
                <a:gd name="connsiteX399" fmla="*/ 8886 w 10000"/>
                <a:gd name="connsiteY399" fmla="*/ 1327 h 10000"/>
                <a:gd name="connsiteX400" fmla="*/ 8926 w 10000"/>
                <a:gd name="connsiteY400" fmla="*/ 1391 h 10000"/>
                <a:gd name="connsiteX401" fmla="*/ 8931 w 10000"/>
                <a:gd name="connsiteY401" fmla="*/ 1434 h 10000"/>
                <a:gd name="connsiteX402" fmla="*/ 9038 w 10000"/>
                <a:gd name="connsiteY402" fmla="*/ 1483 h 10000"/>
                <a:gd name="connsiteX403" fmla="*/ 9168 w 10000"/>
                <a:gd name="connsiteY403" fmla="*/ 1441 h 10000"/>
                <a:gd name="connsiteX404" fmla="*/ 9184 w 10000"/>
                <a:gd name="connsiteY404" fmla="*/ 1384 h 10000"/>
                <a:gd name="connsiteX405" fmla="*/ 9229 w 10000"/>
                <a:gd name="connsiteY405" fmla="*/ 1405 h 10000"/>
                <a:gd name="connsiteX406" fmla="*/ 9258 w 10000"/>
                <a:gd name="connsiteY406" fmla="*/ 1455 h 10000"/>
                <a:gd name="connsiteX407" fmla="*/ 9325 w 10000"/>
                <a:gd name="connsiteY407" fmla="*/ 1419 h 10000"/>
                <a:gd name="connsiteX408" fmla="*/ 9364 w 10000"/>
                <a:gd name="connsiteY408" fmla="*/ 1419 h 10000"/>
                <a:gd name="connsiteX409" fmla="*/ 9421 w 10000"/>
                <a:gd name="connsiteY409" fmla="*/ 1476 h 10000"/>
                <a:gd name="connsiteX410" fmla="*/ 9454 w 10000"/>
                <a:gd name="connsiteY410" fmla="*/ 1398 h 10000"/>
                <a:gd name="connsiteX411" fmla="*/ 9522 w 10000"/>
                <a:gd name="connsiteY411" fmla="*/ 1434 h 10000"/>
                <a:gd name="connsiteX412" fmla="*/ 9556 w 10000"/>
                <a:gd name="connsiteY412" fmla="*/ 1391 h 10000"/>
                <a:gd name="connsiteX413" fmla="*/ 9584 w 10000"/>
                <a:gd name="connsiteY413" fmla="*/ 1398 h 10000"/>
                <a:gd name="connsiteX414" fmla="*/ 9612 w 10000"/>
                <a:gd name="connsiteY414" fmla="*/ 1356 h 10000"/>
                <a:gd name="connsiteX415" fmla="*/ 9606 w 10000"/>
                <a:gd name="connsiteY415" fmla="*/ 1313 h 10000"/>
                <a:gd name="connsiteX416" fmla="*/ 9646 w 10000"/>
                <a:gd name="connsiteY416" fmla="*/ 1292 h 10000"/>
                <a:gd name="connsiteX417" fmla="*/ 9674 w 10000"/>
                <a:gd name="connsiteY417" fmla="*/ 1221 h 10000"/>
                <a:gd name="connsiteX418" fmla="*/ 9753 w 10000"/>
                <a:gd name="connsiteY418" fmla="*/ 1228 h 10000"/>
                <a:gd name="connsiteX419" fmla="*/ 9871 w 10000"/>
                <a:gd name="connsiteY419" fmla="*/ 1434 h 10000"/>
                <a:gd name="connsiteX420" fmla="*/ 9893 w 10000"/>
                <a:gd name="connsiteY420" fmla="*/ 1505 h 10000"/>
                <a:gd name="connsiteX421" fmla="*/ 9972 w 10000"/>
                <a:gd name="connsiteY421" fmla="*/ 1597 h 10000"/>
                <a:gd name="connsiteX422" fmla="*/ 10000 w 10000"/>
                <a:gd name="connsiteY422" fmla="*/ 1682 h 10000"/>
                <a:gd name="connsiteX423" fmla="*/ 9938 w 10000"/>
                <a:gd name="connsiteY423" fmla="*/ 1796 h 10000"/>
                <a:gd name="connsiteX424" fmla="*/ 9893 w 10000"/>
                <a:gd name="connsiteY424" fmla="*/ 1838 h 10000"/>
                <a:gd name="connsiteX425" fmla="*/ 9916 w 10000"/>
                <a:gd name="connsiteY425" fmla="*/ 1959 h 10000"/>
                <a:gd name="connsiteX426" fmla="*/ 9848 w 10000"/>
                <a:gd name="connsiteY426" fmla="*/ 2051 h 10000"/>
                <a:gd name="connsiteX427" fmla="*/ 9809 w 10000"/>
                <a:gd name="connsiteY427" fmla="*/ 2072 h 10000"/>
                <a:gd name="connsiteX428" fmla="*/ 9809 w 10000"/>
                <a:gd name="connsiteY428" fmla="*/ 2136 h 10000"/>
                <a:gd name="connsiteX429" fmla="*/ 9758 w 10000"/>
                <a:gd name="connsiteY429" fmla="*/ 2257 h 10000"/>
                <a:gd name="connsiteX430" fmla="*/ 9724 w 10000"/>
                <a:gd name="connsiteY430" fmla="*/ 2264 h 10000"/>
                <a:gd name="connsiteX431" fmla="*/ 9730 w 10000"/>
                <a:gd name="connsiteY431" fmla="*/ 2349 h 10000"/>
                <a:gd name="connsiteX432" fmla="*/ 9702 w 10000"/>
                <a:gd name="connsiteY432" fmla="*/ 2413 h 10000"/>
                <a:gd name="connsiteX433" fmla="*/ 9708 w 10000"/>
                <a:gd name="connsiteY433" fmla="*/ 2697 h 10000"/>
                <a:gd name="connsiteX434" fmla="*/ 9724 w 10000"/>
                <a:gd name="connsiteY434" fmla="*/ 2718 h 10000"/>
                <a:gd name="connsiteX435" fmla="*/ 9719 w 10000"/>
                <a:gd name="connsiteY435" fmla="*/ 2811 h 10000"/>
                <a:gd name="connsiteX436" fmla="*/ 9708 w 10000"/>
                <a:gd name="connsiteY436" fmla="*/ 2896 h 10000"/>
                <a:gd name="connsiteX437" fmla="*/ 9668 w 10000"/>
                <a:gd name="connsiteY437" fmla="*/ 2938 h 10000"/>
                <a:gd name="connsiteX438" fmla="*/ 9595 w 10000"/>
                <a:gd name="connsiteY438" fmla="*/ 2903 h 10000"/>
                <a:gd name="connsiteX439" fmla="*/ 9561 w 10000"/>
                <a:gd name="connsiteY439" fmla="*/ 2952 h 10000"/>
                <a:gd name="connsiteX440" fmla="*/ 9567 w 10000"/>
                <a:gd name="connsiteY440" fmla="*/ 2995 h 10000"/>
                <a:gd name="connsiteX441" fmla="*/ 9544 w 10000"/>
                <a:gd name="connsiteY441" fmla="*/ 3080 h 10000"/>
                <a:gd name="connsiteX442" fmla="*/ 9505 w 10000"/>
                <a:gd name="connsiteY442" fmla="*/ 3137 h 10000"/>
                <a:gd name="connsiteX443" fmla="*/ 9494 w 10000"/>
                <a:gd name="connsiteY443" fmla="*/ 3236 h 10000"/>
                <a:gd name="connsiteX444" fmla="*/ 9466 w 10000"/>
                <a:gd name="connsiteY444" fmla="*/ 3322 h 10000"/>
                <a:gd name="connsiteX445" fmla="*/ 9471 w 10000"/>
                <a:gd name="connsiteY445" fmla="*/ 3378 h 10000"/>
                <a:gd name="connsiteX446" fmla="*/ 9460 w 10000"/>
                <a:gd name="connsiteY446" fmla="*/ 3435 h 10000"/>
                <a:gd name="connsiteX447" fmla="*/ 9483 w 10000"/>
                <a:gd name="connsiteY447" fmla="*/ 3485 h 10000"/>
                <a:gd name="connsiteX448" fmla="*/ 9449 w 10000"/>
                <a:gd name="connsiteY448" fmla="*/ 3563 h 10000"/>
                <a:gd name="connsiteX449" fmla="*/ 9393 w 10000"/>
                <a:gd name="connsiteY449" fmla="*/ 3442 h 10000"/>
                <a:gd name="connsiteX450" fmla="*/ 9393 w 10000"/>
                <a:gd name="connsiteY450" fmla="*/ 3350 h 10000"/>
                <a:gd name="connsiteX451" fmla="*/ 9376 w 10000"/>
                <a:gd name="connsiteY451" fmla="*/ 3336 h 10000"/>
                <a:gd name="connsiteX452" fmla="*/ 9308 w 10000"/>
                <a:gd name="connsiteY452" fmla="*/ 3400 h 10000"/>
                <a:gd name="connsiteX453" fmla="*/ 9201 w 10000"/>
                <a:gd name="connsiteY453" fmla="*/ 3549 h 10000"/>
                <a:gd name="connsiteX454" fmla="*/ 9139 w 10000"/>
                <a:gd name="connsiteY454" fmla="*/ 3655 h 10000"/>
                <a:gd name="connsiteX455" fmla="*/ 9044 w 10000"/>
                <a:gd name="connsiteY455" fmla="*/ 3712 h 10000"/>
                <a:gd name="connsiteX456" fmla="*/ 9010 w 10000"/>
                <a:gd name="connsiteY456" fmla="*/ 3797 h 10000"/>
                <a:gd name="connsiteX457" fmla="*/ 8982 w 10000"/>
                <a:gd name="connsiteY457" fmla="*/ 3825 h 10000"/>
                <a:gd name="connsiteX458" fmla="*/ 8875 w 10000"/>
                <a:gd name="connsiteY458" fmla="*/ 3903 h 10000"/>
                <a:gd name="connsiteX459" fmla="*/ 8785 w 10000"/>
                <a:gd name="connsiteY459" fmla="*/ 3996 h 10000"/>
                <a:gd name="connsiteX460" fmla="*/ 8763 w 10000"/>
                <a:gd name="connsiteY460" fmla="*/ 4067 h 10000"/>
                <a:gd name="connsiteX461" fmla="*/ 8729 w 10000"/>
                <a:gd name="connsiteY461" fmla="*/ 4102 h 10000"/>
                <a:gd name="connsiteX462" fmla="*/ 8774 w 10000"/>
                <a:gd name="connsiteY462" fmla="*/ 4194 h 10000"/>
                <a:gd name="connsiteX463" fmla="*/ 8819 w 10000"/>
                <a:gd name="connsiteY463" fmla="*/ 4265 h 10000"/>
                <a:gd name="connsiteX464" fmla="*/ 8881 w 10000"/>
                <a:gd name="connsiteY464" fmla="*/ 4294 h 10000"/>
                <a:gd name="connsiteX465" fmla="*/ 8858 w 10000"/>
                <a:gd name="connsiteY465" fmla="*/ 4344 h 10000"/>
                <a:gd name="connsiteX466" fmla="*/ 8903 w 10000"/>
                <a:gd name="connsiteY466" fmla="*/ 4358 h 10000"/>
                <a:gd name="connsiteX467" fmla="*/ 8903 w 10000"/>
                <a:gd name="connsiteY467" fmla="*/ 4443 h 10000"/>
                <a:gd name="connsiteX468" fmla="*/ 8937 w 10000"/>
                <a:gd name="connsiteY468" fmla="*/ 4507 h 10000"/>
                <a:gd name="connsiteX469" fmla="*/ 8993 w 10000"/>
                <a:gd name="connsiteY469" fmla="*/ 4493 h 10000"/>
                <a:gd name="connsiteX470" fmla="*/ 9016 w 10000"/>
                <a:gd name="connsiteY470" fmla="*/ 4422 h 10000"/>
                <a:gd name="connsiteX471" fmla="*/ 9061 w 10000"/>
                <a:gd name="connsiteY471" fmla="*/ 4414 h 10000"/>
                <a:gd name="connsiteX472" fmla="*/ 9066 w 10000"/>
                <a:gd name="connsiteY472" fmla="*/ 4358 h 10000"/>
                <a:gd name="connsiteX473" fmla="*/ 9123 w 10000"/>
                <a:gd name="connsiteY473" fmla="*/ 4358 h 10000"/>
                <a:gd name="connsiteX474" fmla="*/ 9100 w 10000"/>
                <a:gd name="connsiteY474" fmla="*/ 4429 h 10000"/>
                <a:gd name="connsiteX475" fmla="*/ 9156 w 10000"/>
                <a:gd name="connsiteY475" fmla="*/ 4464 h 10000"/>
                <a:gd name="connsiteX476" fmla="*/ 9145 w 10000"/>
                <a:gd name="connsiteY476" fmla="*/ 4528 h 10000"/>
                <a:gd name="connsiteX477" fmla="*/ 9061 w 10000"/>
                <a:gd name="connsiteY477" fmla="*/ 4535 h 10000"/>
                <a:gd name="connsiteX478" fmla="*/ 8999 w 10000"/>
                <a:gd name="connsiteY478" fmla="*/ 4578 h 10000"/>
                <a:gd name="connsiteX479" fmla="*/ 8943 w 10000"/>
                <a:gd name="connsiteY479" fmla="*/ 4599 h 10000"/>
                <a:gd name="connsiteX480" fmla="*/ 8943 w 10000"/>
                <a:gd name="connsiteY480" fmla="*/ 4698 h 10000"/>
                <a:gd name="connsiteX481" fmla="*/ 8999 w 10000"/>
                <a:gd name="connsiteY481" fmla="*/ 4805 h 10000"/>
                <a:gd name="connsiteX482" fmla="*/ 8954 w 10000"/>
                <a:gd name="connsiteY482" fmla="*/ 4904 h 10000"/>
                <a:gd name="connsiteX483" fmla="*/ 8864 w 10000"/>
                <a:gd name="connsiteY483" fmla="*/ 4918 h 10000"/>
                <a:gd name="connsiteX484" fmla="*/ 8875 w 10000"/>
                <a:gd name="connsiteY484" fmla="*/ 5032 h 10000"/>
                <a:gd name="connsiteX485" fmla="*/ 8870 w 10000"/>
                <a:gd name="connsiteY485" fmla="*/ 5103 h 10000"/>
                <a:gd name="connsiteX486" fmla="*/ 8841 w 10000"/>
                <a:gd name="connsiteY486" fmla="*/ 5138 h 10000"/>
                <a:gd name="connsiteX487" fmla="*/ 8785 w 10000"/>
                <a:gd name="connsiteY487" fmla="*/ 5110 h 10000"/>
                <a:gd name="connsiteX488" fmla="*/ 8735 w 10000"/>
                <a:gd name="connsiteY488" fmla="*/ 5018 h 10000"/>
                <a:gd name="connsiteX489" fmla="*/ 8678 w 10000"/>
                <a:gd name="connsiteY489" fmla="*/ 5089 h 10000"/>
                <a:gd name="connsiteX490" fmla="*/ 8622 w 10000"/>
                <a:gd name="connsiteY490" fmla="*/ 5039 h 10000"/>
                <a:gd name="connsiteX491" fmla="*/ 8616 w 10000"/>
                <a:gd name="connsiteY491" fmla="*/ 5011 h 10000"/>
                <a:gd name="connsiteX492" fmla="*/ 8538 w 10000"/>
                <a:gd name="connsiteY492" fmla="*/ 4947 h 10000"/>
                <a:gd name="connsiteX493" fmla="*/ 8515 w 10000"/>
                <a:gd name="connsiteY493" fmla="*/ 4961 h 10000"/>
                <a:gd name="connsiteX494" fmla="*/ 8526 w 10000"/>
                <a:gd name="connsiteY494" fmla="*/ 5039 h 10000"/>
                <a:gd name="connsiteX495" fmla="*/ 8481 w 10000"/>
                <a:gd name="connsiteY495" fmla="*/ 5138 h 10000"/>
                <a:gd name="connsiteX496" fmla="*/ 8515 w 10000"/>
                <a:gd name="connsiteY496" fmla="*/ 5160 h 10000"/>
                <a:gd name="connsiteX497" fmla="*/ 8577 w 10000"/>
                <a:gd name="connsiteY497" fmla="*/ 5145 h 10000"/>
                <a:gd name="connsiteX498" fmla="*/ 8588 w 10000"/>
                <a:gd name="connsiteY498" fmla="*/ 5181 h 10000"/>
                <a:gd name="connsiteX499" fmla="*/ 8577 w 10000"/>
                <a:gd name="connsiteY499" fmla="*/ 5224 h 10000"/>
                <a:gd name="connsiteX500" fmla="*/ 8600 w 10000"/>
                <a:gd name="connsiteY500" fmla="*/ 5280 h 10000"/>
                <a:gd name="connsiteX501" fmla="*/ 8650 w 10000"/>
                <a:gd name="connsiteY501" fmla="*/ 5316 h 10000"/>
                <a:gd name="connsiteX502" fmla="*/ 8639 w 10000"/>
                <a:gd name="connsiteY502" fmla="*/ 5401 h 10000"/>
                <a:gd name="connsiteX503" fmla="*/ 8673 w 10000"/>
                <a:gd name="connsiteY503" fmla="*/ 5444 h 10000"/>
                <a:gd name="connsiteX504" fmla="*/ 8633 w 10000"/>
                <a:gd name="connsiteY504" fmla="*/ 5486 h 10000"/>
                <a:gd name="connsiteX505" fmla="*/ 8622 w 10000"/>
                <a:gd name="connsiteY505" fmla="*/ 5642 h 10000"/>
                <a:gd name="connsiteX506" fmla="*/ 8600 w 10000"/>
                <a:gd name="connsiteY506" fmla="*/ 5649 h 10000"/>
                <a:gd name="connsiteX507" fmla="*/ 8628 w 10000"/>
                <a:gd name="connsiteY507" fmla="*/ 5720 h 10000"/>
                <a:gd name="connsiteX508" fmla="*/ 8633 w 10000"/>
                <a:gd name="connsiteY508" fmla="*/ 5841 h 10000"/>
                <a:gd name="connsiteX509" fmla="*/ 8661 w 10000"/>
                <a:gd name="connsiteY509" fmla="*/ 5869 h 10000"/>
                <a:gd name="connsiteX510" fmla="*/ 8667 w 10000"/>
                <a:gd name="connsiteY510" fmla="*/ 5905 h 10000"/>
                <a:gd name="connsiteX511" fmla="*/ 8690 w 10000"/>
                <a:gd name="connsiteY511" fmla="*/ 5912 h 10000"/>
                <a:gd name="connsiteX512" fmla="*/ 8695 w 10000"/>
                <a:gd name="connsiteY512" fmla="*/ 5983 h 10000"/>
                <a:gd name="connsiteX513" fmla="*/ 8684 w 10000"/>
                <a:gd name="connsiteY513" fmla="*/ 6033 h 10000"/>
                <a:gd name="connsiteX514" fmla="*/ 8740 w 10000"/>
                <a:gd name="connsiteY514" fmla="*/ 6061 h 10000"/>
                <a:gd name="connsiteX515" fmla="*/ 8825 w 10000"/>
                <a:gd name="connsiteY515" fmla="*/ 6004 h 10000"/>
                <a:gd name="connsiteX516" fmla="*/ 8948 w 10000"/>
                <a:gd name="connsiteY516" fmla="*/ 5891 h 10000"/>
                <a:gd name="connsiteX517" fmla="*/ 8982 w 10000"/>
                <a:gd name="connsiteY517" fmla="*/ 5891 h 10000"/>
                <a:gd name="connsiteX518" fmla="*/ 8982 w 10000"/>
                <a:gd name="connsiteY518" fmla="*/ 5976 h 10000"/>
                <a:gd name="connsiteX519" fmla="*/ 9004 w 10000"/>
                <a:gd name="connsiteY519" fmla="*/ 5990 h 10000"/>
                <a:gd name="connsiteX520" fmla="*/ 9044 w 10000"/>
                <a:gd name="connsiteY520" fmla="*/ 6089 h 10000"/>
                <a:gd name="connsiteX521" fmla="*/ 9072 w 10000"/>
                <a:gd name="connsiteY521" fmla="*/ 6097 h 10000"/>
                <a:gd name="connsiteX522" fmla="*/ 9055 w 10000"/>
                <a:gd name="connsiteY522" fmla="*/ 6153 h 10000"/>
                <a:gd name="connsiteX523" fmla="*/ 9100 w 10000"/>
                <a:gd name="connsiteY523" fmla="*/ 6281 h 10000"/>
                <a:gd name="connsiteX524" fmla="*/ 9100 w 10000"/>
                <a:gd name="connsiteY524" fmla="*/ 6345 h 10000"/>
                <a:gd name="connsiteX525" fmla="*/ 9123 w 10000"/>
                <a:gd name="connsiteY525" fmla="*/ 6416 h 10000"/>
                <a:gd name="connsiteX526" fmla="*/ 9089 w 10000"/>
                <a:gd name="connsiteY526" fmla="*/ 6473 h 10000"/>
                <a:gd name="connsiteX527" fmla="*/ 9049 w 10000"/>
                <a:gd name="connsiteY527" fmla="*/ 6466 h 10000"/>
                <a:gd name="connsiteX528" fmla="*/ 9049 w 10000"/>
                <a:gd name="connsiteY528" fmla="*/ 6501 h 10000"/>
                <a:gd name="connsiteX529" fmla="*/ 9089 w 10000"/>
                <a:gd name="connsiteY529" fmla="*/ 6544 h 10000"/>
                <a:gd name="connsiteX530" fmla="*/ 9106 w 10000"/>
                <a:gd name="connsiteY530" fmla="*/ 6515 h 10000"/>
                <a:gd name="connsiteX531" fmla="*/ 9139 w 10000"/>
                <a:gd name="connsiteY531" fmla="*/ 6579 h 10000"/>
                <a:gd name="connsiteX532" fmla="*/ 9179 w 10000"/>
                <a:gd name="connsiteY532" fmla="*/ 6579 h 10000"/>
                <a:gd name="connsiteX533" fmla="*/ 9156 w 10000"/>
                <a:gd name="connsiteY533" fmla="*/ 6757 h 10000"/>
                <a:gd name="connsiteX534" fmla="*/ 9139 w 10000"/>
                <a:gd name="connsiteY534" fmla="*/ 6792 h 10000"/>
                <a:gd name="connsiteX535" fmla="*/ 9089 w 10000"/>
                <a:gd name="connsiteY535" fmla="*/ 6778 h 10000"/>
                <a:gd name="connsiteX536" fmla="*/ 9027 w 10000"/>
                <a:gd name="connsiteY536" fmla="*/ 6799 h 10000"/>
                <a:gd name="connsiteX537" fmla="*/ 9004 w 10000"/>
                <a:gd name="connsiteY537" fmla="*/ 6842 h 10000"/>
                <a:gd name="connsiteX538" fmla="*/ 8999 w 10000"/>
                <a:gd name="connsiteY538" fmla="*/ 6884 h 10000"/>
                <a:gd name="connsiteX539" fmla="*/ 8960 w 10000"/>
                <a:gd name="connsiteY539" fmla="*/ 6934 h 10000"/>
                <a:gd name="connsiteX540" fmla="*/ 8898 w 10000"/>
                <a:gd name="connsiteY540" fmla="*/ 6941 h 10000"/>
                <a:gd name="connsiteX541" fmla="*/ 8886 w 10000"/>
                <a:gd name="connsiteY541" fmla="*/ 6962 h 10000"/>
                <a:gd name="connsiteX542" fmla="*/ 8847 w 10000"/>
                <a:gd name="connsiteY542" fmla="*/ 6927 h 10000"/>
                <a:gd name="connsiteX543" fmla="*/ 8808 w 10000"/>
                <a:gd name="connsiteY543" fmla="*/ 6934 h 10000"/>
                <a:gd name="connsiteX544" fmla="*/ 8785 w 10000"/>
                <a:gd name="connsiteY544" fmla="*/ 6906 h 10000"/>
                <a:gd name="connsiteX545" fmla="*/ 8735 w 10000"/>
                <a:gd name="connsiteY545" fmla="*/ 6891 h 10000"/>
                <a:gd name="connsiteX546" fmla="*/ 8746 w 10000"/>
                <a:gd name="connsiteY546" fmla="*/ 6941 h 10000"/>
                <a:gd name="connsiteX547" fmla="*/ 8723 w 10000"/>
                <a:gd name="connsiteY547" fmla="*/ 6991 h 10000"/>
                <a:gd name="connsiteX548" fmla="*/ 8639 w 10000"/>
                <a:gd name="connsiteY548" fmla="*/ 6984 h 10000"/>
                <a:gd name="connsiteX549" fmla="*/ 8611 w 10000"/>
                <a:gd name="connsiteY549" fmla="*/ 6962 h 10000"/>
                <a:gd name="connsiteX550" fmla="*/ 8566 w 10000"/>
                <a:gd name="connsiteY550" fmla="*/ 6984 h 10000"/>
                <a:gd name="connsiteX551" fmla="*/ 8560 w 10000"/>
                <a:gd name="connsiteY551" fmla="*/ 7055 h 10000"/>
                <a:gd name="connsiteX552" fmla="*/ 8476 w 10000"/>
                <a:gd name="connsiteY552" fmla="*/ 7133 h 10000"/>
                <a:gd name="connsiteX553" fmla="*/ 8448 w 10000"/>
                <a:gd name="connsiteY553" fmla="*/ 7090 h 10000"/>
                <a:gd name="connsiteX554" fmla="*/ 8386 w 10000"/>
                <a:gd name="connsiteY554" fmla="*/ 7111 h 10000"/>
                <a:gd name="connsiteX555" fmla="*/ 8346 w 10000"/>
                <a:gd name="connsiteY555" fmla="*/ 7133 h 10000"/>
                <a:gd name="connsiteX556" fmla="*/ 8341 w 10000"/>
                <a:gd name="connsiteY556" fmla="*/ 7168 h 10000"/>
                <a:gd name="connsiteX557" fmla="*/ 8256 w 10000"/>
                <a:gd name="connsiteY557" fmla="*/ 7246 h 10000"/>
                <a:gd name="connsiteX558" fmla="*/ 8206 w 10000"/>
                <a:gd name="connsiteY558" fmla="*/ 7232 h 10000"/>
                <a:gd name="connsiteX559" fmla="*/ 8155 w 10000"/>
                <a:gd name="connsiteY559" fmla="*/ 7260 h 10000"/>
                <a:gd name="connsiteX560" fmla="*/ 8116 w 10000"/>
                <a:gd name="connsiteY560" fmla="*/ 7303 h 10000"/>
                <a:gd name="connsiteX561" fmla="*/ 8060 w 10000"/>
                <a:gd name="connsiteY561" fmla="*/ 7331 h 10000"/>
                <a:gd name="connsiteX562" fmla="*/ 8065 w 10000"/>
                <a:gd name="connsiteY562" fmla="*/ 7374 h 10000"/>
                <a:gd name="connsiteX563" fmla="*/ 8015 w 10000"/>
                <a:gd name="connsiteY563" fmla="*/ 7402 h 10000"/>
                <a:gd name="connsiteX564" fmla="*/ 7942 w 10000"/>
                <a:gd name="connsiteY564" fmla="*/ 7523 h 10000"/>
                <a:gd name="connsiteX565" fmla="*/ 7930 w 10000"/>
                <a:gd name="connsiteY565" fmla="*/ 7573 h 10000"/>
                <a:gd name="connsiteX566" fmla="*/ 7908 w 10000"/>
                <a:gd name="connsiteY566" fmla="*/ 7559 h 10000"/>
                <a:gd name="connsiteX567" fmla="*/ 7919 w 10000"/>
                <a:gd name="connsiteY567" fmla="*/ 7523 h 10000"/>
                <a:gd name="connsiteX568" fmla="*/ 7846 w 10000"/>
                <a:gd name="connsiteY568" fmla="*/ 7339 h 10000"/>
                <a:gd name="connsiteX569" fmla="*/ 7846 w 10000"/>
                <a:gd name="connsiteY569" fmla="*/ 7268 h 10000"/>
                <a:gd name="connsiteX570" fmla="*/ 7812 w 10000"/>
                <a:gd name="connsiteY570" fmla="*/ 7268 h 10000"/>
                <a:gd name="connsiteX571" fmla="*/ 7711 w 10000"/>
                <a:gd name="connsiteY571" fmla="*/ 7197 h 10000"/>
                <a:gd name="connsiteX572" fmla="*/ 7649 w 10000"/>
                <a:gd name="connsiteY572" fmla="*/ 7232 h 10000"/>
                <a:gd name="connsiteX573" fmla="*/ 7632 w 10000"/>
                <a:gd name="connsiteY573" fmla="*/ 7275 h 10000"/>
                <a:gd name="connsiteX574" fmla="*/ 7677 w 10000"/>
                <a:gd name="connsiteY574" fmla="*/ 7324 h 10000"/>
                <a:gd name="connsiteX575" fmla="*/ 7688 w 10000"/>
                <a:gd name="connsiteY575" fmla="*/ 7367 h 10000"/>
                <a:gd name="connsiteX576" fmla="*/ 7660 w 10000"/>
                <a:gd name="connsiteY576" fmla="*/ 7410 h 10000"/>
                <a:gd name="connsiteX577" fmla="*/ 7666 w 10000"/>
                <a:gd name="connsiteY577" fmla="*/ 7445 h 10000"/>
                <a:gd name="connsiteX578" fmla="*/ 7655 w 10000"/>
                <a:gd name="connsiteY578" fmla="*/ 7516 h 10000"/>
                <a:gd name="connsiteX579" fmla="*/ 7660 w 10000"/>
                <a:gd name="connsiteY579" fmla="*/ 7587 h 10000"/>
                <a:gd name="connsiteX580" fmla="*/ 7694 w 10000"/>
                <a:gd name="connsiteY580" fmla="*/ 7700 h 10000"/>
                <a:gd name="connsiteX581" fmla="*/ 7660 w 10000"/>
                <a:gd name="connsiteY581" fmla="*/ 7743 h 10000"/>
                <a:gd name="connsiteX582" fmla="*/ 7666 w 10000"/>
                <a:gd name="connsiteY582" fmla="*/ 7779 h 10000"/>
                <a:gd name="connsiteX583" fmla="*/ 7638 w 10000"/>
                <a:gd name="connsiteY583" fmla="*/ 7793 h 10000"/>
                <a:gd name="connsiteX584" fmla="*/ 7621 w 10000"/>
                <a:gd name="connsiteY584" fmla="*/ 7814 h 10000"/>
                <a:gd name="connsiteX585" fmla="*/ 7514 w 10000"/>
                <a:gd name="connsiteY585" fmla="*/ 7800 h 10000"/>
                <a:gd name="connsiteX586" fmla="*/ 7497 w 10000"/>
                <a:gd name="connsiteY586" fmla="*/ 7757 h 10000"/>
                <a:gd name="connsiteX587" fmla="*/ 7463 w 10000"/>
                <a:gd name="connsiteY587" fmla="*/ 7786 h 10000"/>
                <a:gd name="connsiteX588" fmla="*/ 7390 w 10000"/>
                <a:gd name="connsiteY588" fmla="*/ 7771 h 10000"/>
                <a:gd name="connsiteX589" fmla="*/ 7340 w 10000"/>
                <a:gd name="connsiteY589" fmla="*/ 7793 h 10000"/>
                <a:gd name="connsiteX590" fmla="*/ 7312 w 10000"/>
                <a:gd name="connsiteY590" fmla="*/ 7644 h 10000"/>
                <a:gd name="connsiteX591" fmla="*/ 7283 w 10000"/>
                <a:gd name="connsiteY591" fmla="*/ 7637 h 10000"/>
                <a:gd name="connsiteX592" fmla="*/ 7250 w 10000"/>
                <a:gd name="connsiteY592" fmla="*/ 7544 h 10000"/>
                <a:gd name="connsiteX593" fmla="*/ 7267 w 10000"/>
                <a:gd name="connsiteY593" fmla="*/ 7502 h 10000"/>
                <a:gd name="connsiteX594" fmla="*/ 7306 w 10000"/>
                <a:gd name="connsiteY594" fmla="*/ 7523 h 10000"/>
                <a:gd name="connsiteX595" fmla="*/ 7323 w 10000"/>
                <a:gd name="connsiteY595" fmla="*/ 7473 h 10000"/>
                <a:gd name="connsiteX596" fmla="*/ 7295 w 10000"/>
                <a:gd name="connsiteY596" fmla="*/ 7438 h 10000"/>
                <a:gd name="connsiteX597" fmla="*/ 7312 w 10000"/>
                <a:gd name="connsiteY597" fmla="*/ 7402 h 10000"/>
                <a:gd name="connsiteX598" fmla="*/ 7238 w 10000"/>
                <a:gd name="connsiteY598" fmla="*/ 7331 h 10000"/>
                <a:gd name="connsiteX599" fmla="*/ 7244 w 10000"/>
                <a:gd name="connsiteY599" fmla="*/ 7296 h 10000"/>
                <a:gd name="connsiteX600" fmla="*/ 7199 w 10000"/>
                <a:gd name="connsiteY600" fmla="*/ 7260 h 10000"/>
                <a:gd name="connsiteX601" fmla="*/ 7227 w 10000"/>
                <a:gd name="connsiteY601" fmla="*/ 7218 h 10000"/>
                <a:gd name="connsiteX602" fmla="*/ 7216 w 10000"/>
                <a:gd name="connsiteY602" fmla="*/ 7168 h 10000"/>
                <a:gd name="connsiteX603" fmla="*/ 7165 w 10000"/>
                <a:gd name="connsiteY603" fmla="*/ 7090 h 10000"/>
                <a:gd name="connsiteX604" fmla="*/ 7132 w 10000"/>
                <a:gd name="connsiteY604" fmla="*/ 7026 h 10000"/>
                <a:gd name="connsiteX605" fmla="*/ 7064 w 10000"/>
                <a:gd name="connsiteY605" fmla="*/ 7055 h 10000"/>
                <a:gd name="connsiteX606" fmla="*/ 7025 w 10000"/>
                <a:gd name="connsiteY606" fmla="*/ 7048 h 10000"/>
                <a:gd name="connsiteX607" fmla="*/ 7002 w 10000"/>
                <a:gd name="connsiteY607" fmla="*/ 7111 h 10000"/>
                <a:gd name="connsiteX608" fmla="*/ 6924 w 10000"/>
                <a:gd name="connsiteY608" fmla="*/ 7119 h 10000"/>
                <a:gd name="connsiteX609" fmla="*/ 6895 w 10000"/>
                <a:gd name="connsiteY609" fmla="*/ 7111 h 10000"/>
                <a:gd name="connsiteX610" fmla="*/ 6828 w 10000"/>
                <a:gd name="connsiteY610" fmla="*/ 7161 h 10000"/>
                <a:gd name="connsiteX611" fmla="*/ 6834 w 10000"/>
                <a:gd name="connsiteY611" fmla="*/ 7260 h 10000"/>
                <a:gd name="connsiteX612" fmla="*/ 6817 w 10000"/>
                <a:gd name="connsiteY612" fmla="*/ 7324 h 10000"/>
                <a:gd name="connsiteX613" fmla="*/ 6817 w 10000"/>
                <a:gd name="connsiteY613" fmla="*/ 7381 h 10000"/>
                <a:gd name="connsiteX614" fmla="*/ 6760 w 10000"/>
                <a:gd name="connsiteY614" fmla="*/ 7424 h 10000"/>
                <a:gd name="connsiteX615" fmla="*/ 6699 w 10000"/>
                <a:gd name="connsiteY615" fmla="*/ 7431 h 10000"/>
                <a:gd name="connsiteX616" fmla="*/ 6682 w 10000"/>
                <a:gd name="connsiteY616" fmla="*/ 7410 h 10000"/>
                <a:gd name="connsiteX617" fmla="*/ 6625 w 10000"/>
                <a:gd name="connsiteY617" fmla="*/ 7388 h 10000"/>
                <a:gd name="connsiteX618" fmla="*/ 6592 w 10000"/>
                <a:gd name="connsiteY618" fmla="*/ 7431 h 10000"/>
                <a:gd name="connsiteX619" fmla="*/ 6586 w 10000"/>
                <a:gd name="connsiteY619" fmla="*/ 7473 h 10000"/>
                <a:gd name="connsiteX620" fmla="*/ 6552 w 10000"/>
                <a:gd name="connsiteY620" fmla="*/ 7480 h 10000"/>
                <a:gd name="connsiteX621" fmla="*/ 6547 w 10000"/>
                <a:gd name="connsiteY621" fmla="*/ 7523 h 10000"/>
                <a:gd name="connsiteX622" fmla="*/ 6519 w 10000"/>
                <a:gd name="connsiteY622" fmla="*/ 7523 h 10000"/>
                <a:gd name="connsiteX623" fmla="*/ 6485 w 10000"/>
                <a:gd name="connsiteY623" fmla="*/ 7424 h 10000"/>
                <a:gd name="connsiteX624" fmla="*/ 6406 w 10000"/>
                <a:gd name="connsiteY624" fmla="*/ 7473 h 10000"/>
                <a:gd name="connsiteX625" fmla="*/ 6316 w 10000"/>
                <a:gd name="connsiteY625" fmla="*/ 7551 h 10000"/>
                <a:gd name="connsiteX626" fmla="*/ 6282 w 10000"/>
                <a:gd name="connsiteY626" fmla="*/ 7566 h 10000"/>
                <a:gd name="connsiteX627" fmla="*/ 6294 w 10000"/>
                <a:gd name="connsiteY627" fmla="*/ 7615 h 10000"/>
                <a:gd name="connsiteX628" fmla="*/ 6243 w 10000"/>
                <a:gd name="connsiteY628" fmla="*/ 7637 h 10000"/>
                <a:gd name="connsiteX629" fmla="*/ 6209 w 10000"/>
                <a:gd name="connsiteY629" fmla="*/ 7608 h 10000"/>
                <a:gd name="connsiteX630" fmla="*/ 6136 w 10000"/>
                <a:gd name="connsiteY630" fmla="*/ 7622 h 10000"/>
                <a:gd name="connsiteX631" fmla="*/ 6136 w 10000"/>
                <a:gd name="connsiteY631" fmla="*/ 7530 h 10000"/>
                <a:gd name="connsiteX632" fmla="*/ 6147 w 10000"/>
                <a:gd name="connsiteY632" fmla="*/ 7495 h 10000"/>
                <a:gd name="connsiteX633" fmla="*/ 6136 w 10000"/>
                <a:gd name="connsiteY633" fmla="*/ 7395 h 10000"/>
                <a:gd name="connsiteX634" fmla="*/ 6091 w 10000"/>
                <a:gd name="connsiteY634" fmla="*/ 7324 h 10000"/>
                <a:gd name="connsiteX635" fmla="*/ 6018 w 10000"/>
                <a:gd name="connsiteY635" fmla="*/ 7317 h 10000"/>
                <a:gd name="connsiteX636" fmla="*/ 5990 w 10000"/>
                <a:gd name="connsiteY636" fmla="*/ 7360 h 10000"/>
                <a:gd name="connsiteX637" fmla="*/ 5996 w 10000"/>
                <a:gd name="connsiteY637" fmla="*/ 7410 h 10000"/>
                <a:gd name="connsiteX638" fmla="*/ 6208 w 10000"/>
                <a:gd name="connsiteY638" fmla="*/ 7826 h 10000"/>
                <a:gd name="connsiteX639" fmla="*/ 5894 w 10000"/>
                <a:gd name="connsiteY639" fmla="*/ 7509 h 10000"/>
                <a:gd name="connsiteX640" fmla="*/ 5911 w 10000"/>
                <a:gd name="connsiteY640" fmla="*/ 7679 h 10000"/>
                <a:gd name="connsiteX641" fmla="*/ 5832 w 10000"/>
                <a:gd name="connsiteY641" fmla="*/ 7672 h 10000"/>
                <a:gd name="connsiteX642" fmla="*/ 5776 w 10000"/>
                <a:gd name="connsiteY642"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5118 w 10000"/>
                <a:gd name="connsiteY240" fmla="*/ 6309 h 10000"/>
                <a:gd name="connsiteX241" fmla="*/ 4961 w 10000"/>
                <a:gd name="connsiteY241" fmla="*/ 6018 h 10000"/>
                <a:gd name="connsiteX242" fmla="*/ 5051 w 10000"/>
                <a:gd name="connsiteY242" fmla="*/ 5607 h 10000"/>
                <a:gd name="connsiteX243" fmla="*/ 6504 w 10000"/>
                <a:gd name="connsiteY243" fmla="*/ 7627 h 10000"/>
                <a:gd name="connsiteX244" fmla="*/ 5523 w 10000"/>
                <a:gd name="connsiteY244" fmla="*/ 5713 h 10000"/>
                <a:gd name="connsiteX245" fmla="*/ 5652 w 10000"/>
                <a:gd name="connsiteY245" fmla="*/ 5720 h 10000"/>
                <a:gd name="connsiteX246" fmla="*/ 5697 w 10000"/>
                <a:gd name="connsiteY246" fmla="*/ 5742 h 10000"/>
                <a:gd name="connsiteX247" fmla="*/ 5793 w 10000"/>
                <a:gd name="connsiteY247" fmla="*/ 5635 h 10000"/>
                <a:gd name="connsiteX248" fmla="*/ 5844 w 10000"/>
                <a:gd name="connsiteY248" fmla="*/ 5628 h 10000"/>
                <a:gd name="connsiteX249" fmla="*/ 5889 w 10000"/>
                <a:gd name="connsiteY249" fmla="*/ 5564 h 10000"/>
                <a:gd name="connsiteX250" fmla="*/ 5945 w 10000"/>
                <a:gd name="connsiteY250" fmla="*/ 5515 h 10000"/>
                <a:gd name="connsiteX251" fmla="*/ 6001 w 10000"/>
                <a:gd name="connsiteY251" fmla="*/ 5408 h 10000"/>
                <a:gd name="connsiteX252" fmla="*/ 6012 w 10000"/>
                <a:gd name="connsiteY252" fmla="*/ 5344 h 10000"/>
                <a:gd name="connsiteX253" fmla="*/ 6080 w 10000"/>
                <a:gd name="connsiteY253" fmla="*/ 5316 h 10000"/>
                <a:gd name="connsiteX254" fmla="*/ 6159 w 10000"/>
                <a:gd name="connsiteY254" fmla="*/ 5351 h 10000"/>
                <a:gd name="connsiteX255" fmla="*/ 6226 w 10000"/>
                <a:gd name="connsiteY255" fmla="*/ 5337 h 10000"/>
                <a:gd name="connsiteX256" fmla="*/ 6294 w 10000"/>
                <a:gd name="connsiteY256" fmla="*/ 5344 h 10000"/>
                <a:gd name="connsiteX257" fmla="*/ 6412 w 10000"/>
                <a:gd name="connsiteY257" fmla="*/ 5302 h 10000"/>
                <a:gd name="connsiteX258" fmla="*/ 6490 w 10000"/>
                <a:gd name="connsiteY258" fmla="*/ 5195 h 10000"/>
                <a:gd name="connsiteX259" fmla="*/ 6524 w 10000"/>
                <a:gd name="connsiteY259" fmla="*/ 5160 h 10000"/>
                <a:gd name="connsiteX260" fmla="*/ 6575 w 10000"/>
                <a:gd name="connsiteY260" fmla="*/ 5160 h 10000"/>
                <a:gd name="connsiteX261" fmla="*/ 6614 w 10000"/>
                <a:gd name="connsiteY261" fmla="*/ 5103 h 10000"/>
                <a:gd name="connsiteX262" fmla="*/ 6597 w 10000"/>
                <a:gd name="connsiteY262" fmla="*/ 5039 h 10000"/>
                <a:gd name="connsiteX263" fmla="*/ 6609 w 10000"/>
                <a:gd name="connsiteY263" fmla="*/ 4982 h 10000"/>
                <a:gd name="connsiteX264" fmla="*/ 6659 w 10000"/>
                <a:gd name="connsiteY264" fmla="*/ 4876 h 10000"/>
                <a:gd name="connsiteX265" fmla="*/ 6715 w 10000"/>
                <a:gd name="connsiteY265" fmla="*/ 4776 h 10000"/>
                <a:gd name="connsiteX266" fmla="*/ 6772 w 10000"/>
                <a:gd name="connsiteY266" fmla="*/ 4755 h 10000"/>
                <a:gd name="connsiteX267" fmla="*/ 6800 w 10000"/>
                <a:gd name="connsiteY267" fmla="*/ 4720 h 10000"/>
                <a:gd name="connsiteX268" fmla="*/ 6895 w 10000"/>
                <a:gd name="connsiteY268" fmla="*/ 4734 h 10000"/>
                <a:gd name="connsiteX269" fmla="*/ 6991 w 10000"/>
                <a:gd name="connsiteY269" fmla="*/ 4734 h 10000"/>
                <a:gd name="connsiteX270" fmla="*/ 6997 w 10000"/>
                <a:gd name="connsiteY270" fmla="*/ 4670 h 10000"/>
                <a:gd name="connsiteX271" fmla="*/ 7013 w 10000"/>
                <a:gd name="connsiteY271" fmla="*/ 4627 h 10000"/>
                <a:gd name="connsiteX272" fmla="*/ 7008 w 10000"/>
                <a:gd name="connsiteY272" fmla="*/ 4599 h 10000"/>
                <a:gd name="connsiteX273" fmla="*/ 7064 w 10000"/>
                <a:gd name="connsiteY273" fmla="*/ 4578 h 10000"/>
                <a:gd name="connsiteX274" fmla="*/ 7103 w 10000"/>
                <a:gd name="connsiteY274" fmla="*/ 4634 h 10000"/>
                <a:gd name="connsiteX275" fmla="*/ 7160 w 10000"/>
                <a:gd name="connsiteY275" fmla="*/ 4613 h 10000"/>
                <a:gd name="connsiteX276" fmla="*/ 7177 w 10000"/>
                <a:gd name="connsiteY276" fmla="*/ 4578 h 10000"/>
                <a:gd name="connsiteX277" fmla="*/ 7222 w 10000"/>
                <a:gd name="connsiteY277" fmla="*/ 4564 h 10000"/>
                <a:gd name="connsiteX278" fmla="*/ 7317 w 10000"/>
                <a:gd name="connsiteY278" fmla="*/ 4493 h 10000"/>
                <a:gd name="connsiteX279" fmla="*/ 7407 w 10000"/>
                <a:gd name="connsiteY279" fmla="*/ 4521 h 10000"/>
                <a:gd name="connsiteX280" fmla="*/ 7430 w 10000"/>
                <a:gd name="connsiteY280" fmla="*/ 4507 h 10000"/>
                <a:gd name="connsiteX281" fmla="*/ 7480 w 10000"/>
                <a:gd name="connsiteY281" fmla="*/ 4528 h 10000"/>
                <a:gd name="connsiteX282" fmla="*/ 7503 w 10000"/>
                <a:gd name="connsiteY282" fmla="*/ 4471 h 10000"/>
                <a:gd name="connsiteX283" fmla="*/ 7525 w 10000"/>
                <a:gd name="connsiteY283" fmla="*/ 4500 h 10000"/>
                <a:gd name="connsiteX284" fmla="*/ 7559 w 10000"/>
                <a:gd name="connsiteY284" fmla="*/ 4493 h 10000"/>
                <a:gd name="connsiteX285" fmla="*/ 7598 w 10000"/>
                <a:gd name="connsiteY285" fmla="*/ 4556 h 10000"/>
                <a:gd name="connsiteX286" fmla="*/ 7643 w 10000"/>
                <a:gd name="connsiteY286" fmla="*/ 4549 h 10000"/>
                <a:gd name="connsiteX287" fmla="*/ 7683 w 10000"/>
                <a:gd name="connsiteY287" fmla="*/ 4578 h 10000"/>
                <a:gd name="connsiteX288" fmla="*/ 7700 w 10000"/>
                <a:gd name="connsiteY288" fmla="*/ 4556 h 10000"/>
                <a:gd name="connsiteX289" fmla="*/ 7778 w 10000"/>
                <a:gd name="connsiteY289" fmla="*/ 4564 h 10000"/>
                <a:gd name="connsiteX290" fmla="*/ 7790 w 10000"/>
                <a:gd name="connsiteY290" fmla="*/ 4585 h 10000"/>
                <a:gd name="connsiteX291" fmla="*/ 7874 w 10000"/>
                <a:gd name="connsiteY291" fmla="*/ 4514 h 10000"/>
                <a:gd name="connsiteX292" fmla="*/ 7874 w 10000"/>
                <a:gd name="connsiteY292" fmla="*/ 4393 h 10000"/>
                <a:gd name="connsiteX293" fmla="*/ 7852 w 10000"/>
                <a:gd name="connsiteY293" fmla="*/ 4379 h 10000"/>
                <a:gd name="connsiteX294" fmla="*/ 7835 w 10000"/>
                <a:gd name="connsiteY294" fmla="*/ 4294 h 10000"/>
                <a:gd name="connsiteX295" fmla="*/ 7801 w 10000"/>
                <a:gd name="connsiteY295" fmla="*/ 4209 h 10000"/>
                <a:gd name="connsiteX296" fmla="*/ 7750 w 10000"/>
                <a:gd name="connsiteY296" fmla="*/ 4173 h 10000"/>
                <a:gd name="connsiteX297" fmla="*/ 7745 w 10000"/>
                <a:gd name="connsiteY297" fmla="*/ 4131 h 10000"/>
                <a:gd name="connsiteX298" fmla="*/ 7672 w 10000"/>
                <a:gd name="connsiteY298" fmla="*/ 4053 h 10000"/>
                <a:gd name="connsiteX299" fmla="*/ 7677 w 10000"/>
                <a:gd name="connsiteY299" fmla="*/ 4024 h 10000"/>
                <a:gd name="connsiteX300" fmla="*/ 7604 w 10000"/>
                <a:gd name="connsiteY300" fmla="*/ 3982 h 10000"/>
                <a:gd name="connsiteX301" fmla="*/ 7598 w 10000"/>
                <a:gd name="connsiteY301" fmla="*/ 3903 h 10000"/>
                <a:gd name="connsiteX302" fmla="*/ 7475 w 10000"/>
                <a:gd name="connsiteY302" fmla="*/ 3833 h 10000"/>
                <a:gd name="connsiteX303" fmla="*/ 7407 w 10000"/>
                <a:gd name="connsiteY303" fmla="*/ 3683 h 10000"/>
                <a:gd name="connsiteX304" fmla="*/ 7306 w 10000"/>
                <a:gd name="connsiteY304" fmla="*/ 3676 h 10000"/>
                <a:gd name="connsiteX305" fmla="*/ 7272 w 10000"/>
                <a:gd name="connsiteY305" fmla="*/ 3648 h 10000"/>
                <a:gd name="connsiteX306" fmla="*/ 7222 w 10000"/>
                <a:gd name="connsiteY306" fmla="*/ 3669 h 10000"/>
                <a:gd name="connsiteX307" fmla="*/ 7143 w 10000"/>
                <a:gd name="connsiteY307" fmla="*/ 3669 h 10000"/>
                <a:gd name="connsiteX308" fmla="*/ 7030 w 10000"/>
                <a:gd name="connsiteY308" fmla="*/ 3840 h 10000"/>
                <a:gd name="connsiteX309" fmla="*/ 6991 w 10000"/>
                <a:gd name="connsiteY309" fmla="*/ 3918 h 10000"/>
                <a:gd name="connsiteX310" fmla="*/ 6890 w 10000"/>
                <a:gd name="connsiteY310" fmla="*/ 3797 h 10000"/>
                <a:gd name="connsiteX311" fmla="*/ 6817 w 10000"/>
                <a:gd name="connsiteY311" fmla="*/ 3747 h 10000"/>
                <a:gd name="connsiteX312" fmla="*/ 6744 w 10000"/>
                <a:gd name="connsiteY312" fmla="*/ 3754 h 10000"/>
                <a:gd name="connsiteX313" fmla="*/ 6670 w 10000"/>
                <a:gd name="connsiteY313" fmla="*/ 3790 h 10000"/>
                <a:gd name="connsiteX314" fmla="*/ 6609 w 10000"/>
                <a:gd name="connsiteY314" fmla="*/ 3762 h 10000"/>
                <a:gd name="connsiteX315" fmla="*/ 6552 w 10000"/>
                <a:gd name="connsiteY315" fmla="*/ 3804 h 10000"/>
                <a:gd name="connsiteX316" fmla="*/ 6496 w 10000"/>
                <a:gd name="connsiteY316" fmla="*/ 3889 h 10000"/>
                <a:gd name="connsiteX317" fmla="*/ 6367 w 10000"/>
                <a:gd name="connsiteY317" fmla="*/ 3733 h 10000"/>
                <a:gd name="connsiteX318" fmla="*/ 6350 w 10000"/>
                <a:gd name="connsiteY318" fmla="*/ 3577 h 10000"/>
                <a:gd name="connsiteX319" fmla="*/ 6451 w 10000"/>
                <a:gd name="connsiteY319" fmla="*/ 3513 h 10000"/>
                <a:gd name="connsiteX320" fmla="*/ 6445 w 10000"/>
                <a:gd name="connsiteY320" fmla="*/ 3343 h 10000"/>
                <a:gd name="connsiteX321" fmla="*/ 6541 w 10000"/>
                <a:gd name="connsiteY321" fmla="*/ 3144 h 10000"/>
                <a:gd name="connsiteX322" fmla="*/ 6530 w 10000"/>
                <a:gd name="connsiteY322" fmla="*/ 3109 h 10000"/>
                <a:gd name="connsiteX323" fmla="*/ 6760 w 10000"/>
                <a:gd name="connsiteY323" fmla="*/ 2456 h 10000"/>
                <a:gd name="connsiteX324" fmla="*/ 6884 w 10000"/>
                <a:gd name="connsiteY324" fmla="*/ 2555 h 10000"/>
                <a:gd name="connsiteX325" fmla="*/ 6957 w 10000"/>
                <a:gd name="connsiteY325" fmla="*/ 2598 h 10000"/>
                <a:gd name="connsiteX326" fmla="*/ 7030 w 10000"/>
                <a:gd name="connsiteY326" fmla="*/ 2598 h 10000"/>
                <a:gd name="connsiteX327" fmla="*/ 7143 w 10000"/>
                <a:gd name="connsiteY327" fmla="*/ 2676 h 10000"/>
                <a:gd name="connsiteX328" fmla="*/ 7160 w 10000"/>
                <a:gd name="connsiteY328" fmla="*/ 2626 h 10000"/>
                <a:gd name="connsiteX329" fmla="*/ 7233 w 10000"/>
                <a:gd name="connsiteY329" fmla="*/ 2612 h 10000"/>
                <a:gd name="connsiteX330" fmla="*/ 7295 w 10000"/>
                <a:gd name="connsiteY330" fmla="*/ 2527 h 10000"/>
                <a:gd name="connsiteX331" fmla="*/ 7373 w 10000"/>
                <a:gd name="connsiteY331" fmla="*/ 2463 h 10000"/>
                <a:gd name="connsiteX332" fmla="*/ 7407 w 10000"/>
                <a:gd name="connsiteY332" fmla="*/ 2399 h 10000"/>
                <a:gd name="connsiteX333" fmla="*/ 7525 w 10000"/>
                <a:gd name="connsiteY333" fmla="*/ 2356 h 10000"/>
                <a:gd name="connsiteX334" fmla="*/ 7587 w 10000"/>
                <a:gd name="connsiteY334" fmla="*/ 2363 h 10000"/>
                <a:gd name="connsiteX335" fmla="*/ 7638 w 10000"/>
                <a:gd name="connsiteY335" fmla="*/ 2300 h 10000"/>
                <a:gd name="connsiteX336" fmla="*/ 7677 w 10000"/>
                <a:gd name="connsiteY336" fmla="*/ 2214 h 10000"/>
                <a:gd name="connsiteX337" fmla="*/ 7660 w 10000"/>
                <a:gd name="connsiteY337" fmla="*/ 2200 h 10000"/>
                <a:gd name="connsiteX338" fmla="*/ 7677 w 10000"/>
                <a:gd name="connsiteY338" fmla="*/ 2108 h 10000"/>
                <a:gd name="connsiteX339" fmla="*/ 7610 w 10000"/>
                <a:gd name="connsiteY339" fmla="*/ 2108 h 10000"/>
                <a:gd name="connsiteX340" fmla="*/ 7643 w 10000"/>
                <a:gd name="connsiteY340" fmla="*/ 2030 h 10000"/>
                <a:gd name="connsiteX341" fmla="*/ 7649 w 10000"/>
                <a:gd name="connsiteY341" fmla="*/ 1938 h 10000"/>
                <a:gd name="connsiteX342" fmla="*/ 7677 w 10000"/>
                <a:gd name="connsiteY342" fmla="*/ 1916 h 10000"/>
                <a:gd name="connsiteX343" fmla="*/ 7728 w 10000"/>
                <a:gd name="connsiteY343" fmla="*/ 1824 h 10000"/>
                <a:gd name="connsiteX344" fmla="*/ 7722 w 10000"/>
                <a:gd name="connsiteY344" fmla="*/ 1753 h 10000"/>
                <a:gd name="connsiteX345" fmla="*/ 7762 w 10000"/>
                <a:gd name="connsiteY345" fmla="*/ 1675 h 10000"/>
                <a:gd name="connsiteX346" fmla="*/ 7807 w 10000"/>
                <a:gd name="connsiteY346" fmla="*/ 1625 h 10000"/>
                <a:gd name="connsiteX347" fmla="*/ 7823 w 10000"/>
                <a:gd name="connsiteY347" fmla="*/ 1540 h 10000"/>
                <a:gd name="connsiteX348" fmla="*/ 7818 w 10000"/>
                <a:gd name="connsiteY348" fmla="*/ 1512 h 10000"/>
                <a:gd name="connsiteX349" fmla="*/ 7857 w 10000"/>
                <a:gd name="connsiteY349" fmla="*/ 1455 h 10000"/>
                <a:gd name="connsiteX350" fmla="*/ 7913 w 10000"/>
                <a:gd name="connsiteY350" fmla="*/ 1285 h 10000"/>
                <a:gd name="connsiteX351" fmla="*/ 7930 w 10000"/>
                <a:gd name="connsiteY351" fmla="*/ 1185 h 10000"/>
                <a:gd name="connsiteX352" fmla="*/ 7958 w 10000"/>
                <a:gd name="connsiteY352" fmla="*/ 1192 h 10000"/>
                <a:gd name="connsiteX353" fmla="*/ 8037 w 10000"/>
                <a:gd name="connsiteY353" fmla="*/ 1079 h 10000"/>
                <a:gd name="connsiteX354" fmla="*/ 8127 w 10000"/>
                <a:gd name="connsiteY354" fmla="*/ 1015 h 10000"/>
                <a:gd name="connsiteX355" fmla="*/ 8138 w 10000"/>
                <a:gd name="connsiteY355" fmla="*/ 937 h 10000"/>
                <a:gd name="connsiteX356" fmla="*/ 8172 w 10000"/>
                <a:gd name="connsiteY356" fmla="*/ 852 h 10000"/>
                <a:gd name="connsiteX357" fmla="*/ 8161 w 10000"/>
                <a:gd name="connsiteY357" fmla="*/ 788 h 10000"/>
                <a:gd name="connsiteX358" fmla="*/ 8116 w 10000"/>
                <a:gd name="connsiteY358" fmla="*/ 731 h 10000"/>
                <a:gd name="connsiteX359" fmla="*/ 8138 w 10000"/>
                <a:gd name="connsiteY359" fmla="*/ 660 h 10000"/>
                <a:gd name="connsiteX360" fmla="*/ 8138 w 10000"/>
                <a:gd name="connsiteY360" fmla="*/ 575 h 10000"/>
                <a:gd name="connsiteX361" fmla="*/ 8054 w 10000"/>
                <a:gd name="connsiteY361" fmla="*/ 504 h 10000"/>
                <a:gd name="connsiteX362" fmla="*/ 7970 w 10000"/>
                <a:gd name="connsiteY362" fmla="*/ 546 h 10000"/>
                <a:gd name="connsiteX363" fmla="*/ 7930 w 10000"/>
                <a:gd name="connsiteY363" fmla="*/ 546 h 10000"/>
                <a:gd name="connsiteX364" fmla="*/ 7913 w 10000"/>
                <a:gd name="connsiteY364" fmla="*/ 497 h 10000"/>
                <a:gd name="connsiteX365" fmla="*/ 7913 w 10000"/>
                <a:gd name="connsiteY365" fmla="*/ 405 h 10000"/>
                <a:gd name="connsiteX366" fmla="*/ 8020 w 10000"/>
                <a:gd name="connsiteY366" fmla="*/ 312 h 10000"/>
                <a:gd name="connsiteX367" fmla="*/ 8054 w 10000"/>
                <a:gd name="connsiteY367" fmla="*/ 234 h 10000"/>
                <a:gd name="connsiteX368" fmla="*/ 8121 w 10000"/>
                <a:gd name="connsiteY368" fmla="*/ 170 h 10000"/>
                <a:gd name="connsiteX369" fmla="*/ 8183 w 10000"/>
                <a:gd name="connsiteY369" fmla="*/ 50 h 10000"/>
                <a:gd name="connsiteX370" fmla="*/ 8228 w 10000"/>
                <a:gd name="connsiteY370" fmla="*/ 28 h 10000"/>
                <a:gd name="connsiteX371" fmla="*/ 8290 w 10000"/>
                <a:gd name="connsiteY371" fmla="*/ 43 h 10000"/>
                <a:gd name="connsiteX372" fmla="*/ 8420 w 10000"/>
                <a:gd name="connsiteY372" fmla="*/ 0 h 10000"/>
                <a:gd name="connsiteX373" fmla="*/ 8481 w 10000"/>
                <a:gd name="connsiteY373" fmla="*/ 71 h 10000"/>
                <a:gd name="connsiteX374" fmla="*/ 8476 w 10000"/>
                <a:gd name="connsiteY374" fmla="*/ 121 h 10000"/>
                <a:gd name="connsiteX375" fmla="*/ 8504 w 10000"/>
                <a:gd name="connsiteY375" fmla="*/ 142 h 10000"/>
                <a:gd name="connsiteX376" fmla="*/ 8526 w 10000"/>
                <a:gd name="connsiteY376" fmla="*/ 192 h 10000"/>
                <a:gd name="connsiteX377" fmla="*/ 8493 w 10000"/>
                <a:gd name="connsiteY377" fmla="*/ 248 h 10000"/>
                <a:gd name="connsiteX378" fmla="*/ 8448 w 10000"/>
                <a:gd name="connsiteY378" fmla="*/ 376 h 10000"/>
                <a:gd name="connsiteX379" fmla="*/ 8375 w 10000"/>
                <a:gd name="connsiteY379" fmla="*/ 476 h 10000"/>
                <a:gd name="connsiteX380" fmla="*/ 8307 w 10000"/>
                <a:gd name="connsiteY380" fmla="*/ 532 h 10000"/>
                <a:gd name="connsiteX381" fmla="*/ 8358 w 10000"/>
                <a:gd name="connsiteY381" fmla="*/ 554 h 10000"/>
                <a:gd name="connsiteX382" fmla="*/ 8425 w 10000"/>
                <a:gd name="connsiteY382" fmla="*/ 639 h 10000"/>
                <a:gd name="connsiteX383" fmla="*/ 8470 w 10000"/>
                <a:gd name="connsiteY383" fmla="*/ 646 h 10000"/>
                <a:gd name="connsiteX384" fmla="*/ 8493 w 10000"/>
                <a:gd name="connsiteY384" fmla="*/ 738 h 10000"/>
                <a:gd name="connsiteX385" fmla="*/ 8538 w 10000"/>
                <a:gd name="connsiteY385" fmla="*/ 759 h 10000"/>
                <a:gd name="connsiteX386" fmla="*/ 8571 w 10000"/>
                <a:gd name="connsiteY386" fmla="*/ 752 h 10000"/>
                <a:gd name="connsiteX387" fmla="*/ 8639 w 10000"/>
                <a:gd name="connsiteY387" fmla="*/ 610 h 10000"/>
                <a:gd name="connsiteX388" fmla="*/ 8701 w 10000"/>
                <a:gd name="connsiteY388" fmla="*/ 625 h 10000"/>
                <a:gd name="connsiteX389" fmla="*/ 8712 w 10000"/>
                <a:gd name="connsiteY389" fmla="*/ 667 h 10000"/>
                <a:gd name="connsiteX390" fmla="*/ 8757 w 10000"/>
                <a:gd name="connsiteY390" fmla="*/ 717 h 10000"/>
                <a:gd name="connsiteX391" fmla="*/ 8757 w 10000"/>
                <a:gd name="connsiteY391" fmla="*/ 752 h 10000"/>
                <a:gd name="connsiteX392" fmla="*/ 8796 w 10000"/>
                <a:gd name="connsiteY392" fmla="*/ 774 h 10000"/>
                <a:gd name="connsiteX393" fmla="*/ 8853 w 10000"/>
                <a:gd name="connsiteY393" fmla="*/ 774 h 10000"/>
                <a:gd name="connsiteX394" fmla="*/ 8858 w 10000"/>
                <a:gd name="connsiteY394" fmla="*/ 837 h 10000"/>
                <a:gd name="connsiteX395" fmla="*/ 8808 w 10000"/>
                <a:gd name="connsiteY395" fmla="*/ 866 h 10000"/>
                <a:gd name="connsiteX396" fmla="*/ 8853 w 10000"/>
                <a:gd name="connsiteY396" fmla="*/ 1143 h 10000"/>
                <a:gd name="connsiteX397" fmla="*/ 8898 w 10000"/>
                <a:gd name="connsiteY397" fmla="*/ 1270 h 10000"/>
                <a:gd name="connsiteX398" fmla="*/ 8886 w 10000"/>
                <a:gd name="connsiteY398" fmla="*/ 1327 h 10000"/>
                <a:gd name="connsiteX399" fmla="*/ 8926 w 10000"/>
                <a:gd name="connsiteY399" fmla="*/ 1391 h 10000"/>
                <a:gd name="connsiteX400" fmla="*/ 8931 w 10000"/>
                <a:gd name="connsiteY400" fmla="*/ 1434 h 10000"/>
                <a:gd name="connsiteX401" fmla="*/ 9038 w 10000"/>
                <a:gd name="connsiteY401" fmla="*/ 1483 h 10000"/>
                <a:gd name="connsiteX402" fmla="*/ 9168 w 10000"/>
                <a:gd name="connsiteY402" fmla="*/ 1441 h 10000"/>
                <a:gd name="connsiteX403" fmla="*/ 9184 w 10000"/>
                <a:gd name="connsiteY403" fmla="*/ 1384 h 10000"/>
                <a:gd name="connsiteX404" fmla="*/ 9229 w 10000"/>
                <a:gd name="connsiteY404" fmla="*/ 1405 h 10000"/>
                <a:gd name="connsiteX405" fmla="*/ 9258 w 10000"/>
                <a:gd name="connsiteY405" fmla="*/ 1455 h 10000"/>
                <a:gd name="connsiteX406" fmla="*/ 9325 w 10000"/>
                <a:gd name="connsiteY406" fmla="*/ 1419 h 10000"/>
                <a:gd name="connsiteX407" fmla="*/ 9364 w 10000"/>
                <a:gd name="connsiteY407" fmla="*/ 1419 h 10000"/>
                <a:gd name="connsiteX408" fmla="*/ 9421 w 10000"/>
                <a:gd name="connsiteY408" fmla="*/ 1476 h 10000"/>
                <a:gd name="connsiteX409" fmla="*/ 9454 w 10000"/>
                <a:gd name="connsiteY409" fmla="*/ 1398 h 10000"/>
                <a:gd name="connsiteX410" fmla="*/ 9522 w 10000"/>
                <a:gd name="connsiteY410" fmla="*/ 1434 h 10000"/>
                <a:gd name="connsiteX411" fmla="*/ 9556 w 10000"/>
                <a:gd name="connsiteY411" fmla="*/ 1391 h 10000"/>
                <a:gd name="connsiteX412" fmla="*/ 9584 w 10000"/>
                <a:gd name="connsiteY412" fmla="*/ 1398 h 10000"/>
                <a:gd name="connsiteX413" fmla="*/ 9612 w 10000"/>
                <a:gd name="connsiteY413" fmla="*/ 1356 h 10000"/>
                <a:gd name="connsiteX414" fmla="*/ 9606 w 10000"/>
                <a:gd name="connsiteY414" fmla="*/ 1313 h 10000"/>
                <a:gd name="connsiteX415" fmla="*/ 9646 w 10000"/>
                <a:gd name="connsiteY415" fmla="*/ 1292 h 10000"/>
                <a:gd name="connsiteX416" fmla="*/ 9674 w 10000"/>
                <a:gd name="connsiteY416" fmla="*/ 1221 h 10000"/>
                <a:gd name="connsiteX417" fmla="*/ 9753 w 10000"/>
                <a:gd name="connsiteY417" fmla="*/ 1228 h 10000"/>
                <a:gd name="connsiteX418" fmla="*/ 9871 w 10000"/>
                <a:gd name="connsiteY418" fmla="*/ 1434 h 10000"/>
                <a:gd name="connsiteX419" fmla="*/ 9893 w 10000"/>
                <a:gd name="connsiteY419" fmla="*/ 1505 h 10000"/>
                <a:gd name="connsiteX420" fmla="*/ 9972 w 10000"/>
                <a:gd name="connsiteY420" fmla="*/ 1597 h 10000"/>
                <a:gd name="connsiteX421" fmla="*/ 10000 w 10000"/>
                <a:gd name="connsiteY421" fmla="*/ 1682 h 10000"/>
                <a:gd name="connsiteX422" fmla="*/ 9938 w 10000"/>
                <a:gd name="connsiteY422" fmla="*/ 1796 h 10000"/>
                <a:gd name="connsiteX423" fmla="*/ 9893 w 10000"/>
                <a:gd name="connsiteY423" fmla="*/ 1838 h 10000"/>
                <a:gd name="connsiteX424" fmla="*/ 9916 w 10000"/>
                <a:gd name="connsiteY424" fmla="*/ 1959 h 10000"/>
                <a:gd name="connsiteX425" fmla="*/ 9848 w 10000"/>
                <a:gd name="connsiteY425" fmla="*/ 2051 h 10000"/>
                <a:gd name="connsiteX426" fmla="*/ 9809 w 10000"/>
                <a:gd name="connsiteY426" fmla="*/ 2072 h 10000"/>
                <a:gd name="connsiteX427" fmla="*/ 9809 w 10000"/>
                <a:gd name="connsiteY427" fmla="*/ 2136 h 10000"/>
                <a:gd name="connsiteX428" fmla="*/ 9758 w 10000"/>
                <a:gd name="connsiteY428" fmla="*/ 2257 h 10000"/>
                <a:gd name="connsiteX429" fmla="*/ 9724 w 10000"/>
                <a:gd name="connsiteY429" fmla="*/ 2264 h 10000"/>
                <a:gd name="connsiteX430" fmla="*/ 9730 w 10000"/>
                <a:gd name="connsiteY430" fmla="*/ 2349 h 10000"/>
                <a:gd name="connsiteX431" fmla="*/ 9702 w 10000"/>
                <a:gd name="connsiteY431" fmla="*/ 2413 h 10000"/>
                <a:gd name="connsiteX432" fmla="*/ 9708 w 10000"/>
                <a:gd name="connsiteY432" fmla="*/ 2697 h 10000"/>
                <a:gd name="connsiteX433" fmla="*/ 9724 w 10000"/>
                <a:gd name="connsiteY433" fmla="*/ 2718 h 10000"/>
                <a:gd name="connsiteX434" fmla="*/ 9719 w 10000"/>
                <a:gd name="connsiteY434" fmla="*/ 2811 h 10000"/>
                <a:gd name="connsiteX435" fmla="*/ 9708 w 10000"/>
                <a:gd name="connsiteY435" fmla="*/ 2896 h 10000"/>
                <a:gd name="connsiteX436" fmla="*/ 9668 w 10000"/>
                <a:gd name="connsiteY436" fmla="*/ 2938 h 10000"/>
                <a:gd name="connsiteX437" fmla="*/ 9595 w 10000"/>
                <a:gd name="connsiteY437" fmla="*/ 2903 h 10000"/>
                <a:gd name="connsiteX438" fmla="*/ 9561 w 10000"/>
                <a:gd name="connsiteY438" fmla="*/ 2952 h 10000"/>
                <a:gd name="connsiteX439" fmla="*/ 9567 w 10000"/>
                <a:gd name="connsiteY439" fmla="*/ 2995 h 10000"/>
                <a:gd name="connsiteX440" fmla="*/ 9544 w 10000"/>
                <a:gd name="connsiteY440" fmla="*/ 3080 h 10000"/>
                <a:gd name="connsiteX441" fmla="*/ 9505 w 10000"/>
                <a:gd name="connsiteY441" fmla="*/ 3137 h 10000"/>
                <a:gd name="connsiteX442" fmla="*/ 9494 w 10000"/>
                <a:gd name="connsiteY442" fmla="*/ 3236 h 10000"/>
                <a:gd name="connsiteX443" fmla="*/ 9466 w 10000"/>
                <a:gd name="connsiteY443" fmla="*/ 3322 h 10000"/>
                <a:gd name="connsiteX444" fmla="*/ 9471 w 10000"/>
                <a:gd name="connsiteY444" fmla="*/ 3378 h 10000"/>
                <a:gd name="connsiteX445" fmla="*/ 9460 w 10000"/>
                <a:gd name="connsiteY445" fmla="*/ 3435 h 10000"/>
                <a:gd name="connsiteX446" fmla="*/ 9483 w 10000"/>
                <a:gd name="connsiteY446" fmla="*/ 3485 h 10000"/>
                <a:gd name="connsiteX447" fmla="*/ 9449 w 10000"/>
                <a:gd name="connsiteY447" fmla="*/ 3563 h 10000"/>
                <a:gd name="connsiteX448" fmla="*/ 9393 w 10000"/>
                <a:gd name="connsiteY448" fmla="*/ 3442 h 10000"/>
                <a:gd name="connsiteX449" fmla="*/ 9393 w 10000"/>
                <a:gd name="connsiteY449" fmla="*/ 3350 h 10000"/>
                <a:gd name="connsiteX450" fmla="*/ 9376 w 10000"/>
                <a:gd name="connsiteY450" fmla="*/ 3336 h 10000"/>
                <a:gd name="connsiteX451" fmla="*/ 9308 w 10000"/>
                <a:gd name="connsiteY451" fmla="*/ 3400 h 10000"/>
                <a:gd name="connsiteX452" fmla="*/ 9201 w 10000"/>
                <a:gd name="connsiteY452" fmla="*/ 3549 h 10000"/>
                <a:gd name="connsiteX453" fmla="*/ 9139 w 10000"/>
                <a:gd name="connsiteY453" fmla="*/ 3655 h 10000"/>
                <a:gd name="connsiteX454" fmla="*/ 9044 w 10000"/>
                <a:gd name="connsiteY454" fmla="*/ 3712 h 10000"/>
                <a:gd name="connsiteX455" fmla="*/ 9010 w 10000"/>
                <a:gd name="connsiteY455" fmla="*/ 3797 h 10000"/>
                <a:gd name="connsiteX456" fmla="*/ 8982 w 10000"/>
                <a:gd name="connsiteY456" fmla="*/ 3825 h 10000"/>
                <a:gd name="connsiteX457" fmla="*/ 8875 w 10000"/>
                <a:gd name="connsiteY457" fmla="*/ 3903 h 10000"/>
                <a:gd name="connsiteX458" fmla="*/ 8785 w 10000"/>
                <a:gd name="connsiteY458" fmla="*/ 3996 h 10000"/>
                <a:gd name="connsiteX459" fmla="*/ 8763 w 10000"/>
                <a:gd name="connsiteY459" fmla="*/ 4067 h 10000"/>
                <a:gd name="connsiteX460" fmla="*/ 8729 w 10000"/>
                <a:gd name="connsiteY460" fmla="*/ 4102 h 10000"/>
                <a:gd name="connsiteX461" fmla="*/ 8774 w 10000"/>
                <a:gd name="connsiteY461" fmla="*/ 4194 h 10000"/>
                <a:gd name="connsiteX462" fmla="*/ 8819 w 10000"/>
                <a:gd name="connsiteY462" fmla="*/ 4265 h 10000"/>
                <a:gd name="connsiteX463" fmla="*/ 8881 w 10000"/>
                <a:gd name="connsiteY463" fmla="*/ 4294 h 10000"/>
                <a:gd name="connsiteX464" fmla="*/ 8858 w 10000"/>
                <a:gd name="connsiteY464" fmla="*/ 4344 h 10000"/>
                <a:gd name="connsiteX465" fmla="*/ 8903 w 10000"/>
                <a:gd name="connsiteY465" fmla="*/ 4358 h 10000"/>
                <a:gd name="connsiteX466" fmla="*/ 8903 w 10000"/>
                <a:gd name="connsiteY466" fmla="*/ 4443 h 10000"/>
                <a:gd name="connsiteX467" fmla="*/ 8937 w 10000"/>
                <a:gd name="connsiteY467" fmla="*/ 4507 h 10000"/>
                <a:gd name="connsiteX468" fmla="*/ 8993 w 10000"/>
                <a:gd name="connsiteY468" fmla="*/ 4493 h 10000"/>
                <a:gd name="connsiteX469" fmla="*/ 9016 w 10000"/>
                <a:gd name="connsiteY469" fmla="*/ 4422 h 10000"/>
                <a:gd name="connsiteX470" fmla="*/ 9061 w 10000"/>
                <a:gd name="connsiteY470" fmla="*/ 4414 h 10000"/>
                <a:gd name="connsiteX471" fmla="*/ 9066 w 10000"/>
                <a:gd name="connsiteY471" fmla="*/ 4358 h 10000"/>
                <a:gd name="connsiteX472" fmla="*/ 9123 w 10000"/>
                <a:gd name="connsiteY472" fmla="*/ 4358 h 10000"/>
                <a:gd name="connsiteX473" fmla="*/ 9100 w 10000"/>
                <a:gd name="connsiteY473" fmla="*/ 4429 h 10000"/>
                <a:gd name="connsiteX474" fmla="*/ 9156 w 10000"/>
                <a:gd name="connsiteY474" fmla="*/ 4464 h 10000"/>
                <a:gd name="connsiteX475" fmla="*/ 9145 w 10000"/>
                <a:gd name="connsiteY475" fmla="*/ 4528 h 10000"/>
                <a:gd name="connsiteX476" fmla="*/ 9061 w 10000"/>
                <a:gd name="connsiteY476" fmla="*/ 4535 h 10000"/>
                <a:gd name="connsiteX477" fmla="*/ 8999 w 10000"/>
                <a:gd name="connsiteY477" fmla="*/ 4578 h 10000"/>
                <a:gd name="connsiteX478" fmla="*/ 8943 w 10000"/>
                <a:gd name="connsiteY478" fmla="*/ 4599 h 10000"/>
                <a:gd name="connsiteX479" fmla="*/ 8943 w 10000"/>
                <a:gd name="connsiteY479" fmla="*/ 4698 h 10000"/>
                <a:gd name="connsiteX480" fmla="*/ 8999 w 10000"/>
                <a:gd name="connsiteY480" fmla="*/ 4805 h 10000"/>
                <a:gd name="connsiteX481" fmla="*/ 8954 w 10000"/>
                <a:gd name="connsiteY481" fmla="*/ 4904 h 10000"/>
                <a:gd name="connsiteX482" fmla="*/ 8864 w 10000"/>
                <a:gd name="connsiteY482" fmla="*/ 4918 h 10000"/>
                <a:gd name="connsiteX483" fmla="*/ 8875 w 10000"/>
                <a:gd name="connsiteY483" fmla="*/ 5032 h 10000"/>
                <a:gd name="connsiteX484" fmla="*/ 8870 w 10000"/>
                <a:gd name="connsiteY484" fmla="*/ 5103 h 10000"/>
                <a:gd name="connsiteX485" fmla="*/ 8841 w 10000"/>
                <a:gd name="connsiteY485" fmla="*/ 5138 h 10000"/>
                <a:gd name="connsiteX486" fmla="*/ 8785 w 10000"/>
                <a:gd name="connsiteY486" fmla="*/ 5110 h 10000"/>
                <a:gd name="connsiteX487" fmla="*/ 8735 w 10000"/>
                <a:gd name="connsiteY487" fmla="*/ 5018 h 10000"/>
                <a:gd name="connsiteX488" fmla="*/ 8678 w 10000"/>
                <a:gd name="connsiteY488" fmla="*/ 5089 h 10000"/>
                <a:gd name="connsiteX489" fmla="*/ 8622 w 10000"/>
                <a:gd name="connsiteY489" fmla="*/ 5039 h 10000"/>
                <a:gd name="connsiteX490" fmla="*/ 8616 w 10000"/>
                <a:gd name="connsiteY490" fmla="*/ 5011 h 10000"/>
                <a:gd name="connsiteX491" fmla="*/ 8538 w 10000"/>
                <a:gd name="connsiteY491" fmla="*/ 4947 h 10000"/>
                <a:gd name="connsiteX492" fmla="*/ 8515 w 10000"/>
                <a:gd name="connsiteY492" fmla="*/ 4961 h 10000"/>
                <a:gd name="connsiteX493" fmla="*/ 8526 w 10000"/>
                <a:gd name="connsiteY493" fmla="*/ 5039 h 10000"/>
                <a:gd name="connsiteX494" fmla="*/ 8481 w 10000"/>
                <a:gd name="connsiteY494" fmla="*/ 5138 h 10000"/>
                <a:gd name="connsiteX495" fmla="*/ 8515 w 10000"/>
                <a:gd name="connsiteY495" fmla="*/ 5160 h 10000"/>
                <a:gd name="connsiteX496" fmla="*/ 8577 w 10000"/>
                <a:gd name="connsiteY496" fmla="*/ 5145 h 10000"/>
                <a:gd name="connsiteX497" fmla="*/ 8588 w 10000"/>
                <a:gd name="connsiteY497" fmla="*/ 5181 h 10000"/>
                <a:gd name="connsiteX498" fmla="*/ 8577 w 10000"/>
                <a:gd name="connsiteY498" fmla="*/ 5224 h 10000"/>
                <a:gd name="connsiteX499" fmla="*/ 8600 w 10000"/>
                <a:gd name="connsiteY499" fmla="*/ 5280 h 10000"/>
                <a:gd name="connsiteX500" fmla="*/ 8650 w 10000"/>
                <a:gd name="connsiteY500" fmla="*/ 5316 h 10000"/>
                <a:gd name="connsiteX501" fmla="*/ 8639 w 10000"/>
                <a:gd name="connsiteY501" fmla="*/ 5401 h 10000"/>
                <a:gd name="connsiteX502" fmla="*/ 8673 w 10000"/>
                <a:gd name="connsiteY502" fmla="*/ 5444 h 10000"/>
                <a:gd name="connsiteX503" fmla="*/ 8633 w 10000"/>
                <a:gd name="connsiteY503" fmla="*/ 5486 h 10000"/>
                <a:gd name="connsiteX504" fmla="*/ 8622 w 10000"/>
                <a:gd name="connsiteY504" fmla="*/ 5642 h 10000"/>
                <a:gd name="connsiteX505" fmla="*/ 8600 w 10000"/>
                <a:gd name="connsiteY505" fmla="*/ 5649 h 10000"/>
                <a:gd name="connsiteX506" fmla="*/ 8628 w 10000"/>
                <a:gd name="connsiteY506" fmla="*/ 5720 h 10000"/>
                <a:gd name="connsiteX507" fmla="*/ 8633 w 10000"/>
                <a:gd name="connsiteY507" fmla="*/ 5841 h 10000"/>
                <a:gd name="connsiteX508" fmla="*/ 8661 w 10000"/>
                <a:gd name="connsiteY508" fmla="*/ 5869 h 10000"/>
                <a:gd name="connsiteX509" fmla="*/ 8667 w 10000"/>
                <a:gd name="connsiteY509" fmla="*/ 5905 h 10000"/>
                <a:gd name="connsiteX510" fmla="*/ 8690 w 10000"/>
                <a:gd name="connsiteY510" fmla="*/ 5912 h 10000"/>
                <a:gd name="connsiteX511" fmla="*/ 8695 w 10000"/>
                <a:gd name="connsiteY511" fmla="*/ 5983 h 10000"/>
                <a:gd name="connsiteX512" fmla="*/ 8684 w 10000"/>
                <a:gd name="connsiteY512" fmla="*/ 6033 h 10000"/>
                <a:gd name="connsiteX513" fmla="*/ 8740 w 10000"/>
                <a:gd name="connsiteY513" fmla="*/ 6061 h 10000"/>
                <a:gd name="connsiteX514" fmla="*/ 8825 w 10000"/>
                <a:gd name="connsiteY514" fmla="*/ 6004 h 10000"/>
                <a:gd name="connsiteX515" fmla="*/ 8948 w 10000"/>
                <a:gd name="connsiteY515" fmla="*/ 5891 h 10000"/>
                <a:gd name="connsiteX516" fmla="*/ 8982 w 10000"/>
                <a:gd name="connsiteY516" fmla="*/ 5891 h 10000"/>
                <a:gd name="connsiteX517" fmla="*/ 8982 w 10000"/>
                <a:gd name="connsiteY517" fmla="*/ 5976 h 10000"/>
                <a:gd name="connsiteX518" fmla="*/ 9004 w 10000"/>
                <a:gd name="connsiteY518" fmla="*/ 5990 h 10000"/>
                <a:gd name="connsiteX519" fmla="*/ 9044 w 10000"/>
                <a:gd name="connsiteY519" fmla="*/ 6089 h 10000"/>
                <a:gd name="connsiteX520" fmla="*/ 9072 w 10000"/>
                <a:gd name="connsiteY520" fmla="*/ 6097 h 10000"/>
                <a:gd name="connsiteX521" fmla="*/ 9055 w 10000"/>
                <a:gd name="connsiteY521" fmla="*/ 6153 h 10000"/>
                <a:gd name="connsiteX522" fmla="*/ 9100 w 10000"/>
                <a:gd name="connsiteY522" fmla="*/ 6281 h 10000"/>
                <a:gd name="connsiteX523" fmla="*/ 9100 w 10000"/>
                <a:gd name="connsiteY523" fmla="*/ 6345 h 10000"/>
                <a:gd name="connsiteX524" fmla="*/ 9123 w 10000"/>
                <a:gd name="connsiteY524" fmla="*/ 6416 h 10000"/>
                <a:gd name="connsiteX525" fmla="*/ 9089 w 10000"/>
                <a:gd name="connsiteY525" fmla="*/ 6473 h 10000"/>
                <a:gd name="connsiteX526" fmla="*/ 9049 w 10000"/>
                <a:gd name="connsiteY526" fmla="*/ 6466 h 10000"/>
                <a:gd name="connsiteX527" fmla="*/ 9049 w 10000"/>
                <a:gd name="connsiteY527" fmla="*/ 6501 h 10000"/>
                <a:gd name="connsiteX528" fmla="*/ 9089 w 10000"/>
                <a:gd name="connsiteY528" fmla="*/ 6544 h 10000"/>
                <a:gd name="connsiteX529" fmla="*/ 9106 w 10000"/>
                <a:gd name="connsiteY529" fmla="*/ 6515 h 10000"/>
                <a:gd name="connsiteX530" fmla="*/ 9139 w 10000"/>
                <a:gd name="connsiteY530" fmla="*/ 6579 h 10000"/>
                <a:gd name="connsiteX531" fmla="*/ 9179 w 10000"/>
                <a:gd name="connsiteY531" fmla="*/ 6579 h 10000"/>
                <a:gd name="connsiteX532" fmla="*/ 9156 w 10000"/>
                <a:gd name="connsiteY532" fmla="*/ 6757 h 10000"/>
                <a:gd name="connsiteX533" fmla="*/ 9139 w 10000"/>
                <a:gd name="connsiteY533" fmla="*/ 6792 h 10000"/>
                <a:gd name="connsiteX534" fmla="*/ 9089 w 10000"/>
                <a:gd name="connsiteY534" fmla="*/ 6778 h 10000"/>
                <a:gd name="connsiteX535" fmla="*/ 9027 w 10000"/>
                <a:gd name="connsiteY535" fmla="*/ 6799 h 10000"/>
                <a:gd name="connsiteX536" fmla="*/ 9004 w 10000"/>
                <a:gd name="connsiteY536" fmla="*/ 6842 h 10000"/>
                <a:gd name="connsiteX537" fmla="*/ 8999 w 10000"/>
                <a:gd name="connsiteY537" fmla="*/ 6884 h 10000"/>
                <a:gd name="connsiteX538" fmla="*/ 8960 w 10000"/>
                <a:gd name="connsiteY538" fmla="*/ 6934 h 10000"/>
                <a:gd name="connsiteX539" fmla="*/ 8898 w 10000"/>
                <a:gd name="connsiteY539" fmla="*/ 6941 h 10000"/>
                <a:gd name="connsiteX540" fmla="*/ 8886 w 10000"/>
                <a:gd name="connsiteY540" fmla="*/ 6962 h 10000"/>
                <a:gd name="connsiteX541" fmla="*/ 8847 w 10000"/>
                <a:gd name="connsiteY541" fmla="*/ 6927 h 10000"/>
                <a:gd name="connsiteX542" fmla="*/ 8808 w 10000"/>
                <a:gd name="connsiteY542" fmla="*/ 6934 h 10000"/>
                <a:gd name="connsiteX543" fmla="*/ 8785 w 10000"/>
                <a:gd name="connsiteY543" fmla="*/ 6906 h 10000"/>
                <a:gd name="connsiteX544" fmla="*/ 8735 w 10000"/>
                <a:gd name="connsiteY544" fmla="*/ 6891 h 10000"/>
                <a:gd name="connsiteX545" fmla="*/ 8746 w 10000"/>
                <a:gd name="connsiteY545" fmla="*/ 6941 h 10000"/>
                <a:gd name="connsiteX546" fmla="*/ 8723 w 10000"/>
                <a:gd name="connsiteY546" fmla="*/ 6991 h 10000"/>
                <a:gd name="connsiteX547" fmla="*/ 8639 w 10000"/>
                <a:gd name="connsiteY547" fmla="*/ 6984 h 10000"/>
                <a:gd name="connsiteX548" fmla="*/ 8611 w 10000"/>
                <a:gd name="connsiteY548" fmla="*/ 6962 h 10000"/>
                <a:gd name="connsiteX549" fmla="*/ 8566 w 10000"/>
                <a:gd name="connsiteY549" fmla="*/ 6984 h 10000"/>
                <a:gd name="connsiteX550" fmla="*/ 8560 w 10000"/>
                <a:gd name="connsiteY550" fmla="*/ 7055 h 10000"/>
                <a:gd name="connsiteX551" fmla="*/ 8476 w 10000"/>
                <a:gd name="connsiteY551" fmla="*/ 7133 h 10000"/>
                <a:gd name="connsiteX552" fmla="*/ 8448 w 10000"/>
                <a:gd name="connsiteY552" fmla="*/ 7090 h 10000"/>
                <a:gd name="connsiteX553" fmla="*/ 8386 w 10000"/>
                <a:gd name="connsiteY553" fmla="*/ 7111 h 10000"/>
                <a:gd name="connsiteX554" fmla="*/ 8346 w 10000"/>
                <a:gd name="connsiteY554" fmla="*/ 7133 h 10000"/>
                <a:gd name="connsiteX555" fmla="*/ 8341 w 10000"/>
                <a:gd name="connsiteY555" fmla="*/ 7168 h 10000"/>
                <a:gd name="connsiteX556" fmla="*/ 8256 w 10000"/>
                <a:gd name="connsiteY556" fmla="*/ 7246 h 10000"/>
                <a:gd name="connsiteX557" fmla="*/ 8206 w 10000"/>
                <a:gd name="connsiteY557" fmla="*/ 7232 h 10000"/>
                <a:gd name="connsiteX558" fmla="*/ 8155 w 10000"/>
                <a:gd name="connsiteY558" fmla="*/ 7260 h 10000"/>
                <a:gd name="connsiteX559" fmla="*/ 8116 w 10000"/>
                <a:gd name="connsiteY559" fmla="*/ 7303 h 10000"/>
                <a:gd name="connsiteX560" fmla="*/ 8060 w 10000"/>
                <a:gd name="connsiteY560" fmla="*/ 7331 h 10000"/>
                <a:gd name="connsiteX561" fmla="*/ 8065 w 10000"/>
                <a:gd name="connsiteY561" fmla="*/ 7374 h 10000"/>
                <a:gd name="connsiteX562" fmla="*/ 8015 w 10000"/>
                <a:gd name="connsiteY562" fmla="*/ 7402 h 10000"/>
                <a:gd name="connsiteX563" fmla="*/ 7942 w 10000"/>
                <a:gd name="connsiteY563" fmla="*/ 7523 h 10000"/>
                <a:gd name="connsiteX564" fmla="*/ 7930 w 10000"/>
                <a:gd name="connsiteY564" fmla="*/ 7573 h 10000"/>
                <a:gd name="connsiteX565" fmla="*/ 7908 w 10000"/>
                <a:gd name="connsiteY565" fmla="*/ 7559 h 10000"/>
                <a:gd name="connsiteX566" fmla="*/ 7919 w 10000"/>
                <a:gd name="connsiteY566" fmla="*/ 7523 h 10000"/>
                <a:gd name="connsiteX567" fmla="*/ 7846 w 10000"/>
                <a:gd name="connsiteY567" fmla="*/ 7339 h 10000"/>
                <a:gd name="connsiteX568" fmla="*/ 7846 w 10000"/>
                <a:gd name="connsiteY568" fmla="*/ 7268 h 10000"/>
                <a:gd name="connsiteX569" fmla="*/ 7812 w 10000"/>
                <a:gd name="connsiteY569" fmla="*/ 7268 h 10000"/>
                <a:gd name="connsiteX570" fmla="*/ 7711 w 10000"/>
                <a:gd name="connsiteY570" fmla="*/ 7197 h 10000"/>
                <a:gd name="connsiteX571" fmla="*/ 7649 w 10000"/>
                <a:gd name="connsiteY571" fmla="*/ 7232 h 10000"/>
                <a:gd name="connsiteX572" fmla="*/ 7632 w 10000"/>
                <a:gd name="connsiteY572" fmla="*/ 7275 h 10000"/>
                <a:gd name="connsiteX573" fmla="*/ 7677 w 10000"/>
                <a:gd name="connsiteY573" fmla="*/ 7324 h 10000"/>
                <a:gd name="connsiteX574" fmla="*/ 7688 w 10000"/>
                <a:gd name="connsiteY574" fmla="*/ 7367 h 10000"/>
                <a:gd name="connsiteX575" fmla="*/ 7660 w 10000"/>
                <a:gd name="connsiteY575" fmla="*/ 7410 h 10000"/>
                <a:gd name="connsiteX576" fmla="*/ 7666 w 10000"/>
                <a:gd name="connsiteY576" fmla="*/ 7445 h 10000"/>
                <a:gd name="connsiteX577" fmla="*/ 7655 w 10000"/>
                <a:gd name="connsiteY577" fmla="*/ 7516 h 10000"/>
                <a:gd name="connsiteX578" fmla="*/ 7660 w 10000"/>
                <a:gd name="connsiteY578" fmla="*/ 7587 h 10000"/>
                <a:gd name="connsiteX579" fmla="*/ 7694 w 10000"/>
                <a:gd name="connsiteY579" fmla="*/ 7700 h 10000"/>
                <a:gd name="connsiteX580" fmla="*/ 7660 w 10000"/>
                <a:gd name="connsiteY580" fmla="*/ 7743 h 10000"/>
                <a:gd name="connsiteX581" fmla="*/ 7666 w 10000"/>
                <a:gd name="connsiteY581" fmla="*/ 7779 h 10000"/>
                <a:gd name="connsiteX582" fmla="*/ 7638 w 10000"/>
                <a:gd name="connsiteY582" fmla="*/ 7793 h 10000"/>
                <a:gd name="connsiteX583" fmla="*/ 7621 w 10000"/>
                <a:gd name="connsiteY583" fmla="*/ 7814 h 10000"/>
                <a:gd name="connsiteX584" fmla="*/ 7514 w 10000"/>
                <a:gd name="connsiteY584" fmla="*/ 7800 h 10000"/>
                <a:gd name="connsiteX585" fmla="*/ 7497 w 10000"/>
                <a:gd name="connsiteY585" fmla="*/ 7757 h 10000"/>
                <a:gd name="connsiteX586" fmla="*/ 7463 w 10000"/>
                <a:gd name="connsiteY586" fmla="*/ 7786 h 10000"/>
                <a:gd name="connsiteX587" fmla="*/ 7390 w 10000"/>
                <a:gd name="connsiteY587" fmla="*/ 7771 h 10000"/>
                <a:gd name="connsiteX588" fmla="*/ 7340 w 10000"/>
                <a:gd name="connsiteY588" fmla="*/ 7793 h 10000"/>
                <a:gd name="connsiteX589" fmla="*/ 7312 w 10000"/>
                <a:gd name="connsiteY589" fmla="*/ 7644 h 10000"/>
                <a:gd name="connsiteX590" fmla="*/ 7283 w 10000"/>
                <a:gd name="connsiteY590" fmla="*/ 7637 h 10000"/>
                <a:gd name="connsiteX591" fmla="*/ 7250 w 10000"/>
                <a:gd name="connsiteY591" fmla="*/ 7544 h 10000"/>
                <a:gd name="connsiteX592" fmla="*/ 7267 w 10000"/>
                <a:gd name="connsiteY592" fmla="*/ 7502 h 10000"/>
                <a:gd name="connsiteX593" fmla="*/ 7306 w 10000"/>
                <a:gd name="connsiteY593" fmla="*/ 7523 h 10000"/>
                <a:gd name="connsiteX594" fmla="*/ 7323 w 10000"/>
                <a:gd name="connsiteY594" fmla="*/ 7473 h 10000"/>
                <a:gd name="connsiteX595" fmla="*/ 7295 w 10000"/>
                <a:gd name="connsiteY595" fmla="*/ 7438 h 10000"/>
                <a:gd name="connsiteX596" fmla="*/ 7312 w 10000"/>
                <a:gd name="connsiteY596" fmla="*/ 7402 h 10000"/>
                <a:gd name="connsiteX597" fmla="*/ 7238 w 10000"/>
                <a:gd name="connsiteY597" fmla="*/ 7331 h 10000"/>
                <a:gd name="connsiteX598" fmla="*/ 7244 w 10000"/>
                <a:gd name="connsiteY598" fmla="*/ 7296 h 10000"/>
                <a:gd name="connsiteX599" fmla="*/ 7199 w 10000"/>
                <a:gd name="connsiteY599" fmla="*/ 7260 h 10000"/>
                <a:gd name="connsiteX600" fmla="*/ 7227 w 10000"/>
                <a:gd name="connsiteY600" fmla="*/ 7218 h 10000"/>
                <a:gd name="connsiteX601" fmla="*/ 7216 w 10000"/>
                <a:gd name="connsiteY601" fmla="*/ 7168 h 10000"/>
                <a:gd name="connsiteX602" fmla="*/ 7165 w 10000"/>
                <a:gd name="connsiteY602" fmla="*/ 7090 h 10000"/>
                <a:gd name="connsiteX603" fmla="*/ 7132 w 10000"/>
                <a:gd name="connsiteY603" fmla="*/ 7026 h 10000"/>
                <a:gd name="connsiteX604" fmla="*/ 7064 w 10000"/>
                <a:gd name="connsiteY604" fmla="*/ 7055 h 10000"/>
                <a:gd name="connsiteX605" fmla="*/ 7025 w 10000"/>
                <a:gd name="connsiteY605" fmla="*/ 7048 h 10000"/>
                <a:gd name="connsiteX606" fmla="*/ 7002 w 10000"/>
                <a:gd name="connsiteY606" fmla="*/ 7111 h 10000"/>
                <a:gd name="connsiteX607" fmla="*/ 6924 w 10000"/>
                <a:gd name="connsiteY607" fmla="*/ 7119 h 10000"/>
                <a:gd name="connsiteX608" fmla="*/ 6895 w 10000"/>
                <a:gd name="connsiteY608" fmla="*/ 7111 h 10000"/>
                <a:gd name="connsiteX609" fmla="*/ 6828 w 10000"/>
                <a:gd name="connsiteY609" fmla="*/ 7161 h 10000"/>
                <a:gd name="connsiteX610" fmla="*/ 6834 w 10000"/>
                <a:gd name="connsiteY610" fmla="*/ 7260 h 10000"/>
                <a:gd name="connsiteX611" fmla="*/ 6817 w 10000"/>
                <a:gd name="connsiteY611" fmla="*/ 7324 h 10000"/>
                <a:gd name="connsiteX612" fmla="*/ 6817 w 10000"/>
                <a:gd name="connsiteY612" fmla="*/ 7381 h 10000"/>
                <a:gd name="connsiteX613" fmla="*/ 6760 w 10000"/>
                <a:gd name="connsiteY613" fmla="*/ 7424 h 10000"/>
                <a:gd name="connsiteX614" fmla="*/ 6699 w 10000"/>
                <a:gd name="connsiteY614" fmla="*/ 7431 h 10000"/>
                <a:gd name="connsiteX615" fmla="*/ 6682 w 10000"/>
                <a:gd name="connsiteY615" fmla="*/ 7410 h 10000"/>
                <a:gd name="connsiteX616" fmla="*/ 6625 w 10000"/>
                <a:gd name="connsiteY616" fmla="*/ 7388 h 10000"/>
                <a:gd name="connsiteX617" fmla="*/ 6592 w 10000"/>
                <a:gd name="connsiteY617" fmla="*/ 7431 h 10000"/>
                <a:gd name="connsiteX618" fmla="*/ 6586 w 10000"/>
                <a:gd name="connsiteY618" fmla="*/ 7473 h 10000"/>
                <a:gd name="connsiteX619" fmla="*/ 6552 w 10000"/>
                <a:gd name="connsiteY619" fmla="*/ 7480 h 10000"/>
                <a:gd name="connsiteX620" fmla="*/ 6547 w 10000"/>
                <a:gd name="connsiteY620" fmla="*/ 7523 h 10000"/>
                <a:gd name="connsiteX621" fmla="*/ 6519 w 10000"/>
                <a:gd name="connsiteY621" fmla="*/ 7523 h 10000"/>
                <a:gd name="connsiteX622" fmla="*/ 6485 w 10000"/>
                <a:gd name="connsiteY622" fmla="*/ 7424 h 10000"/>
                <a:gd name="connsiteX623" fmla="*/ 6406 w 10000"/>
                <a:gd name="connsiteY623" fmla="*/ 7473 h 10000"/>
                <a:gd name="connsiteX624" fmla="*/ 6316 w 10000"/>
                <a:gd name="connsiteY624" fmla="*/ 7551 h 10000"/>
                <a:gd name="connsiteX625" fmla="*/ 6282 w 10000"/>
                <a:gd name="connsiteY625" fmla="*/ 7566 h 10000"/>
                <a:gd name="connsiteX626" fmla="*/ 6294 w 10000"/>
                <a:gd name="connsiteY626" fmla="*/ 7615 h 10000"/>
                <a:gd name="connsiteX627" fmla="*/ 6243 w 10000"/>
                <a:gd name="connsiteY627" fmla="*/ 7637 h 10000"/>
                <a:gd name="connsiteX628" fmla="*/ 6209 w 10000"/>
                <a:gd name="connsiteY628" fmla="*/ 7608 h 10000"/>
                <a:gd name="connsiteX629" fmla="*/ 6136 w 10000"/>
                <a:gd name="connsiteY629" fmla="*/ 7622 h 10000"/>
                <a:gd name="connsiteX630" fmla="*/ 6136 w 10000"/>
                <a:gd name="connsiteY630" fmla="*/ 7530 h 10000"/>
                <a:gd name="connsiteX631" fmla="*/ 6147 w 10000"/>
                <a:gd name="connsiteY631" fmla="*/ 7495 h 10000"/>
                <a:gd name="connsiteX632" fmla="*/ 6136 w 10000"/>
                <a:gd name="connsiteY632" fmla="*/ 7395 h 10000"/>
                <a:gd name="connsiteX633" fmla="*/ 6091 w 10000"/>
                <a:gd name="connsiteY633" fmla="*/ 7324 h 10000"/>
                <a:gd name="connsiteX634" fmla="*/ 6018 w 10000"/>
                <a:gd name="connsiteY634" fmla="*/ 7317 h 10000"/>
                <a:gd name="connsiteX635" fmla="*/ 5990 w 10000"/>
                <a:gd name="connsiteY635" fmla="*/ 7360 h 10000"/>
                <a:gd name="connsiteX636" fmla="*/ 5996 w 10000"/>
                <a:gd name="connsiteY636" fmla="*/ 7410 h 10000"/>
                <a:gd name="connsiteX637" fmla="*/ 6208 w 10000"/>
                <a:gd name="connsiteY637" fmla="*/ 7826 h 10000"/>
                <a:gd name="connsiteX638" fmla="*/ 5894 w 10000"/>
                <a:gd name="connsiteY638" fmla="*/ 7509 h 10000"/>
                <a:gd name="connsiteX639" fmla="*/ 5911 w 10000"/>
                <a:gd name="connsiteY639" fmla="*/ 7679 h 10000"/>
                <a:gd name="connsiteX640" fmla="*/ 5832 w 10000"/>
                <a:gd name="connsiteY640" fmla="*/ 7672 h 10000"/>
                <a:gd name="connsiteX641" fmla="*/ 5776 w 10000"/>
                <a:gd name="connsiteY641"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4961 w 10000"/>
                <a:gd name="connsiteY240" fmla="*/ 6018 h 10000"/>
                <a:gd name="connsiteX241" fmla="*/ 5051 w 10000"/>
                <a:gd name="connsiteY241" fmla="*/ 5607 h 10000"/>
                <a:gd name="connsiteX242" fmla="*/ 6504 w 10000"/>
                <a:gd name="connsiteY242" fmla="*/ 7627 h 10000"/>
                <a:gd name="connsiteX243" fmla="*/ 5523 w 10000"/>
                <a:gd name="connsiteY243" fmla="*/ 5713 h 10000"/>
                <a:gd name="connsiteX244" fmla="*/ 5652 w 10000"/>
                <a:gd name="connsiteY244" fmla="*/ 5720 h 10000"/>
                <a:gd name="connsiteX245" fmla="*/ 5697 w 10000"/>
                <a:gd name="connsiteY245" fmla="*/ 5742 h 10000"/>
                <a:gd name="connsiteX246" fmla="*/ 5793 w 10000"/>
                <a:gd name="connsiteY246" fmla="*/ 5635 h 10000"/>
                <a:gd name="connsiteX247" fmla="*/ 5844 w 10000"/>
                <a:gd name="connsiteY247" fmla="*/ 5628 h 10000"/>
                <a:gd name="connsiteX248" fmla="*/ 5889 w 10000"/>
                <a:gd name="connsiteY248" fmla="*/ 5564 h 10000"/>
                <a:gd name="connsiteX249" fmla="*/ 5945 w 10000"/>
                <a:gd name="connsiteY249" fmla="*/ 5515 h 10000"/>
                <a:gd name="connsiteX250" fmla="*/ 6001 w 10000"/>
                <a:gd name="connsiteY250" fmla="*/ 5408 h 10000"/>
                <a:gd name="connsiteX251" fmla="*/ 6012 w 10000"/>
                <a:gd name="connsiteY251" fmla="*/ 5344 h 10000"/>
                <a:gd name="connsiteX252" fmla="*/ 6080 w 10000"/>
                <a:gd name="connsiteY252" fmla="*/ 5316 h 10000"/>
                <a:gd name="connsiteX253" fmla="*/ 6159 w 10000"/>
                <a:gd name="connsiteY253" fmla="*/ 5351 h 10000"/>
                <a:gd name="connsiteX254" fmla="*/ 6226 w 10000"/>
                <a:gd name="connsiteY254" fmla="*/ 5337 h 10000"/>
                <a:gd name="connsiteX255" fmla="*/ 6294 w 10000"/>
                <a:gd name="connsiteY255" fmla="*/ 5344 h 10000"/>
                <a:gd name="connsiteX256" fmla="*/ 6412 w 10000"/>
                <a:gd name="connsiteY256" fmla="*/ 5302 h 10000"/>
                <a:gd name="connsiteX257" fmla="*/ 6490 w 10000"/>
                <a:gd name="connsiteY257" fmla="*/ 5195 h 10000"/>
                <a:gd name="connsiteX258" fmla="*/ 6524 w 10000"/>
                <a:gd name="connsiteY258" fmla="*/ 5160 h 10000"/>
                <a:gd name="connsiteX259" fmla="*/ 6575 w 10000"/>
                <a:gd name="connsiteY259" fmla="*/ 5160 h 10000"/>
                <a:gd name="connsiteX260" fmla="*/ 6614 w 10000"/>
                <a:gd name="connsiteY260" fmla="*/ 5103 h 10000"/>
                <a:gd name="connsiteX261" fmla="*/ 6597 w 10000"/>
                <a:gd name="connsiteY261" fmla="*/ 5039 h 10000"/>
                <a:gd name="connsiteX262" fmla="*/ 6609 w 10000"/>
                <a:gd name="connsiteY262" fmla="*/ 4982 h 10000"/>
                <a:gd name="connsiteX263" fmla="*/ 6659 w 10000"/>
                <a:gd name="connsiteY263" fmla="*/ 4876 h 10000"/>
                <a:gd name="connsiteX264" fmla="*/ 6715 w 10000"/>
                <a:gd name="connsiteY264" fmla="*/ 4776 h 10000"/>
                <a:gd name="connsiteX265" fmla="*/ 6772 w 10000"/>
                <a:gd name="connsiteY265" fmla="*/ 4755 h 10000"/>
                <a:gd name="connsiteX266" fmla="*/ 6800 w 10000"/>
                <a:gd name="connsiteY266" fmla="*/ 4720 h 10000"/>
                <a:gd name="connsiteX267" fmla="*/ 6895 w 10000"/>
                <a:gd name="connsiteY267" fmla="*/ 4734 h 10000"/>
                <a:gd name="connsiteX268" fmla="*/ 6991 w 10000"/>
                <a:gd name="connsiteY268" fmla="*/ 4734 h 10000"/>
                <a:gd name="connsiteX269" fmla="*/ 6997 w 10000"/>
                <a:gd name="connsiteY269" fmla="*/ 4670 h 10000"/>
                <a:gd name="connsiteX270" fmla="*/ 7013 w 10000"/>
                <a:gd name="connsiteY270" fmla="*/ 4627 h 10000"/>
                <a:gd name="connsiteX271" fmla="*/ 7008 w 10000"/>
                <a:gd name="connsiteY271" fmla="*/ 4599 h 10000"/>
                <a:gd name="connsiteX272" fmla="*/ 7064 w 10000"/>
                <a:gd name="connsiteY272" fmla="*/ 4578 h 10000"/>
                <a:gd name="connsiteX273" fmla="*/ 7103 w 10000"/>
                <a:gd name="connsiteY273" fmla="*/ 4634 h 10000"/>
                <a:gd name="connsiteX274" fmla="*/ 7160 w 10000"/>
                <a:gd name="connsiteY274" fmla="*/ 4613 h 10000"/>
                <a:gd name="connsiteX275" fmla="*/ 7177 w 10000"/>
                <a:gd name="connsiteY275" fmla="*/ 4578 h 10000"/>
                <a:gd name="connsiteX276" fmla="*/ 7222 w 10000"/>
                <a:gd name="connsiteY276" fmla="*/ 4564 h 10000"/>
                <a:gd name="connsiteX277" fmla="*/ 7317 w 10000"/>
                <a:gd name="connsiteY277" fmla="*/ 4493 h 10000"/>
                <a:gd name="connsiteX278" fmla="*/ 7407 w 10000"/>
                <a:gd name="connsiteY278" fmla="*/ 4521 h 10000"/>
                <a:gd name="connsiteX279" fmla="*/ 7430 w 10000"/>
                <a:gd name="connsiteY279" fmla="*/ 4507 h 10000"/>
                <a:gd name="connsiteX280" fmla="*/ 7480 w 10000"/>
                <a:gd name="connsiteY280" fmla="*/ 4528 h 10000"/>
                <a:gd name="connsiteX281" fmla="*/ 7503 w 10000"/>
                <a:gd name="connsiteY281" fmla="*/ 4471 h 10000"/>
                <a:gd name="connsiteX282" fmla="*/ 7525 w 10000"/>
                <a:gd name="connsiteY282" fmla="*/ 4500 h 10000"/>
                <a:gd name="connsiteX283" fmla="*/ 7559 w 10000"/>
                <a:gd name="connsiteY283" fmla="*/ 4493 h 10000"/>
                <a:gd name="connsiteX284" fmla="*/ 7598 w 10000"/>
                <a:gd name="connsiteY284" fmla="*/ 4556 h 10000"/>
                <a:gd name="connsiteX285" fmla="*/ 7643 w 10000"/>
                <a:gd name="connsiteY285" fmla="*/ 4549 h 10000"/>
                <a:gd name="connsiteX286" fmla="*/ 7683 w 10000"/>
                <a:gd name="connsiteY286" fmla="*/ 4578 h 10000"/>
                <a:gd name="connsiteX287" fmla="*/ 7700 w 10000"/>
                <a:gd name="connsiteY287" fmla="*/ 4556 h 10000"/>
                <a:gd name="connsiteX288" fmla="*/ 7778 w 10000"/>
                <a:gd name="connsiteY288" fmla="*/ 4564 h 10000"/>
                <a:gd name="connsiteX289" fmla="*/ 7790 w 10000"/>
                <a:gd name="connsiteY289" fmla="*/ 4585 h 10000"/>
                <a:gd name="connsiteX290" fmla="*/ 7874 w 10000"/>
                <a:gd name="connsiteY290" fmla="*/ 4514 h 10000"/>
                <a:gd name="connsiteX291" fmla="*/ 7874 w 10000"/>
                <a:gd name="connsiteY291" fmla="*/ 4393 h 10000"/>
                <a:gd name="connsiteX292" fmla="*/ 7852 w 10000"/>
                <a:gd name="connsiteY292" fmla="*/ 4379 h 10000"/>
                <a:gd name="connsiteX293" fmla="*/ 7835 w 10000"/>
                <a:gd name="connsiteY293" fmla="*/ 4294 h 10000"/>
                <a:gd name="connsiteX294" fmla="*/ 7801 w 10000"/>
                <a:gd name="connsiteY294" fmla="*/ 4209 h 10000"/>
                <a:gd name="connsiteX295" fmla="*/ 7750 w 10000"/>
                <a:gd name="connsiteY295" fmla="*/ 4173 h 10000"/>
                <a:gd name="connsiteX296" fmla="*/ 7745 w 10000"/>
                <a:gd name="connsiteY296" fmla="*/ 4131 h 10000"/>
                <a:gd name="connsiteX297" fmla="*/ 7672 w 10000"/>
                <a:gd name="connsiteY297" fmla="*/ 4053 h 10000"/>
                <a:gd name="connsiteX298" fmla="*/ 7677 w 10000"/>
                <a:gd name="connsiteY298" fmla="*/ 4024 h 10000"/>
                <a:gd name="connsiteX299" fmla="*/ 7604 w 10000"/>
                <a:gd name="connsiteY299" fmla="*/ 3982 h 10000"/>
                <a:gd name="connsiteX300" fmla="*/ 7598 w 10000"/>
                <a:gd name="connsiteY300" fmla="*/ 3903 h 10000"/>
                <a:gd name="connsiteX301" fmla="*/ 7475 w 10000"/>
                <a:gd name="connsiteY301" fmla="*/ 3833 h 10000"/>
                <a:gd name="connsiteX302" fmla="*/ 7407 w 10000"/>
                <a:gd name="connsiteY302" fmla="*/ 3683 h 10000"/>
                <a:gd name="connsiteX303" fmla="*/ 7306 w 10000"/>
                <a:gd name="connsiteY303" fmla="*/ 3676 h 10000"/>
                <a:gd name="connsiteX304" fmla="*/ 7272 w 10000"/>
                <a:gd name="connsiteY304" fmla="*/ 3648 h 10000"/>
                <a:gd name="connsiteX305" fmla="*/ 7222 w 10000"/>
                <a:gd name="connsiteY305" fmla="*/ 3669 h 10000"/>
                <a:gd name="connsiteX306" fmla="*/ 7143 w 10000"/>
                <a:gd name="connsiteY306" fmla="*/ 3669 h 10000"/>
                <a:gd name="connsiteX307" fmla="*/ 7030 w 10000"/>
                <a:gd name="connsiteY307" fmla="*/ 3840 h 10000"/>
                <a:gd name="connsiteX308" fmla="*/ 6991 w 10000"/>
                <a:gd name="connsiteY308" fmla="*/ 3918 h 10000"/>
                <a:gd name="connsiteX309" fmla="*/ 6890 w 10000"/>
                <a:gd name="connsiteY309" fmla="*/ 3797 h 10000"/>
                <a:gd name="connsiteX310" fmla="*/ 6817 w 10000"/>
                <a:gd name="connsiteY310" fmla="*/ 3747 h 10000"/>
                <a:gd name="connsiteX311" fmla="*/ 6744 w 10000"/>
                <a:gd name="connsiteY311" fmla="*/ 3754 h 10000"/>
                <a:gd name="connsiteX312" fmla="*/ 6670 w 10000"/>
                <a:gd name="connsiteY312" fmla="*/ 3790 h 10000"/>
                <a:gd name="connsiteX313" fmla="*/ 6609 w 10000"/>
                <a:gd name="connsiteY313" fmla="*/ 3762 h 10000"/>
                <a:gd name="connsiteX314" fmla="*/ 6552 w 10000"/>
                <a:gd name="connsiteY314" fmla="*/ 3804 h 10000"/>
                <a:gd name="connsiteX315" fmla="*/ 6496 w 10000"/>
                <a:gd name="connsiteY315" fmla="*/ 3889 h 10000"/>
                <a:gd name="connsiteX316" fmla="*/ 6367 w 10000"/>
                <a:gd name="connsiteY316" fmla="*/ 3733 h 10000"/>
                <a:gd name="connsiteX317" fmla="*/ 6350 w 10000"/>
                <a:gd name="connsiteY317" fmla="*/ 3577 h 10000"/>
                <a:gd name="connsiteX318" fmla="*/ 6451 w 10000"/>
                <a:gd name="connsiteY318" fmla="*/ 3513 h 10000"/>
                <a:gd name="connsiteX319" fmla="*/ 6445 w 10000"/>
                <a:gd name="connsiteY319" fmla="*/ 3343 h 10000"/>
                <a:gd name="connsiteX320" fmla="*/ 6541 w 10000"/>
                <a:gd name="connsiteY320" fmla="*/ 3144 h 10000"/>
                <a:gd name="connsiteX321" fmla="*/ 6530 w 10000"/>
                <a:gd name="connsiteY321" fmla="*/ 3109 h 10000"/>
                <a:gd name="connsiteX322" fmla="*/ 6760 w 10000"/>
                <a:gd name="connsiteY322" fmla="*/ 2456 h 10000"/>
                <a:gd name="connsiteX323" fmla="*/ 6884 w 10000"/>
                <a:gd name="connsiteY323" fmla="*/ 2555 h 10000"/>
                <a:gd name="connsiteX324" fmla="*/ 6957 w 10000"/>
                <a:gd name="connsiteY324" fmla="*/ 2598 h 10000"/>
                <a:gd name="connsiteX325" fmla="*/ 7030 w 10000"/>
                <a:gd name="connsiteY325" fmla="*/ 2598 h 10000"/>
                <a:gd name="connsiteX326" fmla="*/ 7143 w 10000"/>
                <a:gd name="connsiteY326" fmla="*/ 2676 h 10000"/>
                <a:gd name="connsiteX327" fmla="*/ 7160 w 10000"/>
                <a:gd name="connsiteY327" fmla="*/ 2626 h 10000"/>
                <a:gd name="connsiteX328" fmla="*/ 7233 w 10000"/>
                <a:gd name="connsiteY328" fmla="*/ 2612 h 10000"/>
                <a:gd name="connsiteX329" fmla="*/ 7295 w 10000"/>
                <a:gd name="connsiteY329" fmla="*/ 2527 h 10000"/>
                <a:gd name="connsiteX330" fmla="*/ 7373 w 10000"/>
                <a:gd name="connsiteY330" fmla="*/ 2463 h 10000"/>
                <a:gd name="connsiteX331" fmla="*/ 7407 w 10000"/>
                <a:gd name="connsiteY331" fmla="*/ 2399 h 10000"/>
                <a:gd name="connsiteX332" fmla="*/ 7525 w 10000"/>
                <a:gd name="connsiteY332" fmla="*/ 2356 h 10000"/>
                <a:gd name="connsiteX333" fmla="*/ 7587 w 10000"/>
                <a:gd name="connsiteY333" fmla="*/ 2363 h 10000"/>
                <a:gd name="connsiteX334" fmla="*/ 7638 w 10000"/>
                <a:gd name="connsiteY334" fmla="*/ 2300 h 10000"/>
                <a:gd name="connsiteX335" fmla="*/ 7677 w 10000"/>
                <a:gd name="connsiteY335" fmla="*/ 2214 h 10000"/>
                <a:gd name="connsiteX336" fmla="*/ 7660 w 10000"/>
                <a:gd name="connsiteY336" fmla="*/ 2200 h 10000"/>
                <a:gd name="connsiteX337" fmla="*/ 7677 w 10000"/>
                <a:gd name="connsiteY337" fmla="*/ 2108 h 10000"/>
                <a:gd name="connsiteX338" fmla="*/ 7610 w 10000"/>
                <a:gd name="connsiteY338" fmla="*/ 2108 h 10000"/>
                <a:gd name="connsiteX339" fmla="*/ 7643 w 10000"/>
                <a:gd name="connsiteY339" fmla="*/ 2030 h 10000"/>
                <a:gd name="connsiteX340" fmla="*/ 7649 w 10000"/>
                <a:gd name="connsiteY340" fmla="*/ 1938 h 10000"/>
                <a:gd name="connsiteX341" fmla="*/ 7677 w 10000"/>
                <a:gd name="connsiteY341" fmla="*/ 1916 h 10000"/>
                <a:gd name="connsiteX342" fmla="*/ 7728 w 10000"/>
                <a:gd name="connsiteY342" fmla="*/ 1824 h 10000"/>
                <a:gd name="connsiteX343" fmla="*/ 7722 w 10000"/>
                <a:gd name="connsiteY343" fmla="*/ 1753 h 10000"/>
                <a:gd name="connsiteX344" fmla="*/ 7762 w 10000"/>
                <a:gd name="connsiteY344" fmla="*/ 1675 h 10000"/>
                <a:gd name="connsiteX345" fmla="*/ 7807 w 10000"/>
                <a:gd name="connsiteY345" fmla="*/ 1625 h 10000"/>
                <a:gd name="connsiteX346" fmla="*/ 7823 w 10000"/>
                <a:gd name="connsiteY346" fmla="*/ 1540 h 10000"/>
                <a:gd name="connsiteX347" fmla="*/ 7818 w 10000"/>
                <a:gd name="connsiteY347" fmla="*/ 1512 h 10000"/>
                <a:gd name="connsiteX348" fmla="*/ 7857 w 10000"/>
                <a:gd name="connsiteY348" fmla="*/ 1455 h 10000"/>
                <a:gd name="connsiteX349" fmla="*/ 7913 w 10000"/>
                <a:gd name="connsiteY349" fmla="*/ 1285 h 10000"/>
                <a:gd name="connsiteX350" fmla="*/ 7930 w 10000"/>
                <a:gd name="connsiteY350" fmla="*/ 1185 h 10000"/>
                <a:gd name="connsiteX351" fmla="*/ 7958 w 10000"/>
                <a:gd name="connsiteY351" fmla="*/ 1192 h 10000"/>
                <a:gd name="connsiteX352" fmla="*/ 8037 w 10000"/>
                <a:gd name="connsiteY352" fmla="*/ 1079 h 10000"/>
                <a:gd name="connsiteX353" fmla="*/ 8127 w 10000"/>
                <a:gd name="connsiteY353" fmla="*/ 1015 h 10000"/>
                <a:gd name="connsiteX354" fmla="*/ 8138 w 10000"/>
                <a:gd name="connsiteY354" fmla="*/ 937 h 10000"/>
                <a:gd name="connsiteX355" fmla="*/ 8172 w 10000"/>
                <a:gd name="connsiteY355" fmla="*/ 852 h 10000"/>
                <a:gd name="connsiteX356" fmla="*/ 8161 w 10000"/>
                <a:gd name="connsiteY356" fmla="*/ 788 h 10000"/>
                <a:gd name="connsiteX357" fmla="*/ 8116 w 10000"/>
                <a:gd name="connsiteY357" fmla="*/ 731 h 10000"/>
                <a:gd name="connsiteX358" fmla="*/ 8138 w 10000"/>
                <a:gd name="connsiteY358" fmla="*/ 660 h 10000"/>
                <a:gd name="connsiteX359" fmla="*/ 8138 w 10000"/>
                <a:gd name="connsiteY359" fmla="*/ 575 h 10000"/>
                <a:gd name="connsiteX360" fmla="*/ 8054 w 10000"/>
                <a:gd name="connsiteY360" fmla="*/ 504 h 10000"/>
                <a:gd name="connsiteX361" fmla="*/ 7970 w 10000"/>
                <a:gd name="connsiteY361" fmla="*/ 546 h 10000"/>
                <a:gd name="connsiteX362" fmla="*/ 7930 w 10000"/>
                <a:gd name="connsiteY362" fmla="*/ 546 h 10000"/>
                <a:gd name="connsiteX363" fmla="*/ 7913 w 10000"/>
                <a:gd name="connsiteY363" fmla="*/ 497 h 10000"/>
                <a:gd name="connsiteX364" fmla="*/ 7913 w 10000"/>
                <a:gd name="connsiteY364" fmla="*/ 405 h 10000"/>
                <a:gd name="connsiteX365" fmla="*/ 8020 w 10000"/>
                <a:gd name="connsiteY365" fmla="*/ 312 h 10000"/>
                <a:gd name="connsiteX366" fmla="*/ 8054 w 10000"/>
                <a:gd name="connsiteY366" fmla="*/ 234 h 10000"/>
                <a:gd name="connsiteX367" fmla="*/ 8121 w 10000"/>
                <a:gd name="connsiteY367" fmla="*/ 170 h 10000"/>
                <a:gd name="connsiteX368" fmla="*/ 8183 w 10000"/>
                <a:gd name="connsiteY368" fmla="*/ 50 h 10000"/>
                <a:gd name="connsiteX369" fmla="*/ 8228 w 10000"/>
                <a:gd name="connsiteY369" fmla="*/ 28 h 10000"/>
                <a:gd name="connsiteX370" fmla="*/ 8290 w 10000"/>
                <a:gd name="connsiteY370" fmla="*/ 43 h 10000"/>
                <a:gd name="connsiteX371" fmla="*/ 8420 w 10000"/>
                <a:gd name="connsiteY371" fmla="*/ 0 h 10000"/>
                <a:gd name="connsiteX372" fmla="*/ 8481 w 10000"/>
                <a:gd name="connsiteY372" fmla="*/ 71 h 10000"/>
                <a:gd name="connsiteX373" fmla="*/ 8476 w 10000"/>
                <a:gd name="connsiteY373" fmla="*/ 121 h 10000"/>
                <a:gd name="connsiteX374" fmla="*/ 8504 w 10000"/>
                <a:gd name="connsiteY374" fmla="*/ 142 h 10000"/>
                <a:gd name="connsiteX375" fmla="*/ 8526 w 10000"/>
                <a:gd name="connsiteY375" fmla="*/ 192 h 10000"/>
                <a:gd name="connsiteX376" fmla="*/ 8493 w 10000"/>
                <a:gd name="connsiteY376" fmla="*/ 248 h 10000"/>
                <a:gd name="connsiteX377" fmla="*/ 8448 w 10000"/>
                <a:gd name="connsiteY377" fmla="*/ 376 h 10000"/>
                <a:gd name="connsiteX378" fmla="*/ 8375 w 10000"/>
                <a:gd name="connsiteY378" fmla="*/ 476 h 10000"/>
                <a:gd name="connsiteX379" fmla="*/ 8307 w 10000"/>
                <a:gd name="connsiteY379" fmla="*/ 532 h 10000"/>
                <a:gd name="connsiteX380" fmla="*/ 8358 w 10000"/>
                <a:gd name="connsiteY380" fmla="*/ 554 h 10000"/>
                <a:gd name="connsiteX381" fmla="*/ 8425 w 10000"/>
                <a:gd name="connsiteY381" fmla="*/ 639 h 10000"/>
                <a:gd name="connsiteX382" fmla="*/ 8470 w 10000"/>
                <a:gd name="connsiteY382" fmla="*/ 646 h 10000"/>
                <a:gd name="connsiteX383" fmla="*/ 8493 w 10000"/>
                <a:gd name="connsiteY383" fmla="*/ 738 h 10000"/>
                <a:gd name="connsiteX384" fmla="*/ 8538 w 10000"/>
                <a:gd name="connsiteY384" fmla="*/ 759 h 10000"/>
                <a:gd name="connsiteX385" fmla="*/ 8571 w 10000"/>
                <a:gd name="connsiteY385" fmla="*/ 752 h 10000"/>
                <a:gd name="connsiteX386" fmla="*/ 8639 w 10000"/>
                <a:gd name="connsiteY386" fmla="*/ 610 h 10000"/>
                <a:gd name="connsiteX387" fmla="*/ 8701 w 10000"/>
                <a:gd name="connsiteY387" fmla="*/ 625 h 10000"/>
                <a:gd name="connsiteX388" fmla="*/ 8712 w 10000"/>
                <a:gd name="connsiteY388" fmla="*/ 667 h 10000"/>
                <a:gd name="connsiteX389" fmla="*/ 8757 w 10000"/>
                <a:gd name="connsiteY389" fmla="*/ 717 h 10000"/>
                <a:gd name="connsiteX390" fmla="*/ 8757 w 10000"/>
                <a:gd name="connsiteY390" fmla="*/ 752 h 10000"/>
                <a:gd name="connsiteX391" fmla="*/ 8796 w 10000"/>
                <a:gd name="connsiteY391" fmla="*/ 774 h 10000"/>
                <a:gd name="connsiteX392" fmla="*/ 8853 w 10000"/>
                <a:gd name="connsiteY392" fmla="*/ 774 h 10000"/>
                <a:gd name="connsiteX393" fmla="*/ 8858 w 10000"/>
                <a:gd name="connsiteY393" fmla="*/ 837 h 10000"/>
                <a:gd name="connsiteX394" fmla="*/ 8808 w 10000"/>
                <a:gd name="connsiteY394" fmla="*/ 866 h 10000"/>
                <a:gd name="connsiteX395" fmla="*/ 8853 w 10000"/>
                <a:gd name="connsiteY395" fmla="*/ 1143 h 10000"/>
                <a:gd name="connsiteX396" fmla="*/ 8898 w 10000"/>
                <a:gd name="connsiteY396" fmla="*/ 1270 h 10000"/>
                <a:gd name="connsiteX397" fmla="*/ 8886 w 10000"/>
                <a:gd name="connsiteY397" fmla="*/ 1327 h 10000"/>
                <a:gd name="connsiteX398" fmla="*/ 8926 w 10000"/>
                <a:gd name="connsiteY398" fmla="*/ 1391 h 10000"/>
                <a:gd name="connsiteX399" fmla="*/ 8931 w 10000"/>
                <a:gd name="connsiteY399" fmla="*/ 1434 h 10000"/>
                <a:gd name="connsiteX400" fmla="*/ 9038 w 10000"/>
                <a:gd name="connsiteY400" fmla="*/ 1483 h 10000"/>
                <a:gd name="connsiteX401" fmla="*/ 9168 w 10000"/>
                <a:gd name="connsiteY401" fmla="*/ 1441 h 10000"/>
                <a:gd name="connsiteX402" fmla="*/ 9184 w 10000"/>
                <a:gd name="connsiteY402" fmla="*/ 1384 h 10000"/>
                <a:gd name="connsiteX403" fmla="*/ 9229 w 10000"/>
                <a:gd name="connsiteY403" fmla="*/ 1405 h 10000"/>
                <a:gd name="connsiteX404" fmla="*/ 9258 w 10000"/>
                <a:gd name="connsiteY404" fmla="*/ 1455 h 10000"/>
                <a:gd name="connsiteX405" fmla="*/ 9325 w 10000"/>
                <a:gd name="connsiteY405" fmla="*/ 1419 h 10000"/>
                <a:gd name="connsiteX406" fmla="*/ 9364 w 10000"/>
                <a:gd name="connsiteY406" fmla="*/ 1419 h 10000"/>
                <a:gd name="connsiteX407" fmla="*/ 9421 w 10000"/>
                <a:gd name="connsiteY407" fmla="*/ 1476 h 10000"/>
                <a:gd name="connsiteX408" fmla="*/ 9454 w 10000"/>
                <a:gd name="connsiteY408" fmla="*/ 1398 h 10000"/>
                <a:gd name="connsiteX409" fmla="*/ 9522 w 10000"/>
                <a:gd name="connsiteY409" fmla="*/ 1434 h 10000"/>
                <a:gd name="connsiteX410" fmla="*/ 9556 w 10000"/>
                <a:gd name="connsiteY410" fmla="*/ 1391 h 10000"/>
                <a:gd name="connsiteX411" fmla="*/ 9584 w 10000"/>
                <a:gd name="connsiteY411" fmla="*/ 1398 h 10000"/>
                <a:gd name="connsiteX412" fmla="*/ 9612 w 10000"/>
                <a:gd name="connsiteY412" fmla="*/ 1356 h 10000"/>
                <a:gd name="connsiteX413" fmla="*/ 9606 w 10000"/>
                <a:gd name="connsiteY413" fmla="*/ 1313 h 10000"/>
                <a:gd name="connsiteX414" fmla="*/ 9646 w 10000"/>
                <a:gd name="connsiteY414" fmla="*/ 1292 h 10000"/>
                <a:gd name="connsiteX415" fmla="*/ 9674 w 10000"/>
                <a:gd name="connsiteY415" fmla="*/ 1221 h 10000"/>
                <a:gd name="connsiteX416" fmla="*/ 9753 w 10000"/>
                <a:gd name="connsiteY416" fmla="*/ 1228 h 10000"/>
                <a:gd name="connsiteX417" fmla="*/ 9871 w 10000"/>
                <a:gd name="connsiteY417" fmla="*/ 1434 h 10000"/>
                <a:gd name="connsiteX418" fmla="*/ 9893 w 10000"/>
                <a:gd name="connsiteY418" fmla="*/ 1505 h 10000"/>
                <a:gd name="connsiteX419" fmla="*/ 9972 w 10000"/>
                <a:gd name="connsiteY419" fmla="*/ 1597 h 10000"/>
                <a:gd name="connsiteX420" fmla="*/ 10000 w 10000"/>
                <a:gd name="connsiteY420" fmla="*/ 1682 h 10000"/>
                <a:gd name="connsiteX421" fmla="*/ 9938 w 10000"/>
                <a:gd name="connsiteY421" fmla="*/ 1796 h 10000"/>
                <a:gd name="connsiteX422" fmla="*/ 9893 w 10000"/>
                <a:gd name="connsiteY422" fmla="*/ 1838 h 10000"/>
                <a:gd name="connsiteX423" fmla="*/ 9916 w 10000"/>
                <a:gd name="connsiteY423" fmla="*/ 1959 h 10000"/>
                <a:gd name="connsiteX424" fmla="*/ 9848 w 10000"/>
                <a:gd name="connsiteY424" fmla="*/ 2051 h 10000"/>
                <a:gd name="connsiteX425" fmla="*/ 9809 w 10000"/>
                <a:gd name="connsiteY425" fmla="*/ 2072 h 10000"/>
                <a:gd name="connsiteX426" fmla="*/ 9809 w 10000"/>
                <a:gd name="connsiteY426" fmla="*/ 2136 h 10000"/>
                <a:gd name="connsiteX427" fmla="*/ 9758 w 10000"/>
                <a:gd name="connsiteY427" fmla="*/ 2257 h 10000"/>
                <a:gd name="connsiteX428" fmla="*/ 9724 w 10000"/>
                <a:gd name="connsiteY428" fmla="*/ 2264 h 10000"/>
                <a:gd name="connsiteX429" fmla="*/ 9730 w 10000"/>
                <a:gd name="connsiteY429" fmla="*/ 2349 h 10000"/>
                <a:gd name="connsiteX430" fmla="*/ 9702 w 10000"/>
                <a:gd name="connsiteY430" fmla="*/ 2413 h 10000"/>
                <a:gd name="connsiteX431" fmla="*/ 9708 w 10000"/>
                <a:gd name="connsiteY431" fmla="*/ 2697 h 10000"/>
                <a:gd name="connsiteX432" fmla="*/ 9724 w 10000"/>
                <a:gd name="connsiteY432" fmla="*/ 2718 h 10000"/>
                <a:gd name="connsiteX433" fmla="*/ 9719 w 10000"/>
                <a:gd name="connsiteY433" fmla="*/ 2811 h 10000"/>
                <a:gd name="connsiteX434" fmla="*/ 9708 w 10000"/>
                <a:gd name="connsiteY434" fmla="*/ 2896 h 10000"/>
                <a:gd name="connsiteX435" fmla="*/ 9668 w 10000"/>
                <a:gd name="connsiteY435" fmla="*/ 2938 h 10000"/>
                <a:gd name="connsiteX436" fmla="*/ 9595 w 10000"/>
                <a:gd name="connsiteY436" fmla="*/ 2903 h 10000"/>
                <a:gd name="connsiteX437" fmla="*/ 9561 w 10000"/>
                <a:gd name="connsiteY437" fmla="*/ 2952 h 10000"/>
                <a:gd name="connsiteX438" fmla="*/ 9567 w 10000"/>
                <a:gd name="connsiteY438" fmla="*/ 2995 h 10000"/>
                <a:gd name="connsiteX439" fmla="*/ 9544 w 10000"/>
                <a:gd name="connsiteY439" fmla="*/ 3080 h 10000"/>
                <a:gd name="connsiteX440" fmla="*/ 9505 w 10000"/>
                <a:gd name="connsiteY440" fmla="*/ 3137 h 10000"/>
                <a:gd name="connsiteX441" fmla="*/ 9494 w 10000"/>
                <a:gd name="connsiteY441" fmla="*/ 3236 h 10000"/>
                <a:gd name="connsiteX442" fmla="*/ 9466 w 10000"/>
                <a:gd name="connsiteY442" fmla="*/ 3322 h 10000"/>
                <a:gd name="connsiteX443" fmla="*/ 9471 w 10000"/>
                <a:gd name="connsiteY443" fmla="*/ 3378 h 10000"/>
                <a:gd name="connsiteX444" fmla="*/ 9460 w 10000"/>
                <a:gd name="connsiteY444" fmla="*/ 3435 h 10000"/>
                <a:gd name="connsiteX445" fmla="*/ 9483 w 10000"/>
                <a:gd name="connsiteY445" fmla="*/ 3485 h 10000"/>
                <a:gd name="connsiteX446" fmla="*/ 9449 w 10000"/>
                <a:gd name="connsiteY446" fmla="*/ 3563 h 10000"/>
                <a:gd name="connsiteX447" fmla="*/ 9393 w 10000"/>
                <a:gd name="connsiteY447" fmla="*/ 3442 h 10000"/>
                <a:gd name="connsiteX448" fmla="*/ 9393 w 10000"/>
                <a:gd name="connsiteY448" fmla="*/ 3350 h 10000"/>
                <a:gd name="connsiteX449" fmla="*/ 9376 w 10000"/>
                <a:gd name="connsiteY449" fmla="*/ 3336 h 10000"/>
                <a:gd name="connsiteX450" fmla="*/ 9308 w 10000"/>
                <a:gd name="connsiteY450" fmla="*/ 3400 h 10000"/>
                <a:gd name="connsiteX451" fmla="*/ 9201 w 10000"/>
                <a:gd name="connsiteY451" fmla="*/ 3549 h 10000"/>
                <a:gd name="connsiteX452" fmla="*/ 9139 w 10000"/>
                <a:gd name="connsiteY452" fmla="*/ 3655 h 10000"/>
                <a:gd name="connsiteX453" fmla="*/ 9044 w 10000"/>
                <a:gd name="connsiteY453" fmla="*/ 3712 h 10000"/>
                <a:gd name="connsiteX454" fmla="*/ 9010 w 10000"/>
                <a:gd name="connsiteY454" fmla="*/ 3797 h 10000"/>
                <a:gd name="connsiteX455" fmla="*/ 8982 w 10000"/>
                <a:gd name="connsiteY455" fmla="*/ 3825 h 10000"/>
                <a:gd name="connsiteX456" fmla="*/ 8875 w 10000"/>
                <a:gd name="connsiteY456" fmla="*/ 3903 h 10000"/>
                <a:gd name="connsiteX457" fmla="*/ 8785 w 10000"/>
                <a:gd name="connsiteY457" fmla="*/ 3996 h 10000"/>
                <a:gd name="connsiteX458" fmla="*/ 8763 w 10000"/>
                <a:gd name="connsiteY458" fmla="*/ 4067 h 10000"/>
                <a:gd name="connsiteX459" fmla="*/ 8729 w 10000"/>
                <a:gd name="connsiteY459" fmla="*/ 4102 h 10000"/>
                <a:gd name="connsiteX460" fmla="*/ 8774 w 10000"/>
                <a:gd name="connsiteY460" fmla="*/ 4194 h 10000"/>
                <a:gd name="connsiteX461" fmla="*/ 8819 w 10000"/>
                <a:gd name="connsiteY461" fmla="*/ 4265 h 10000"/>
                <a:gd name="connsiteX462" fmla="*/ 8881 w 10000"/>
                <a:gd name="connsiteY462" fmla="*/ 4294 h 10000"/>
                <a:gd name="connsiteX463" fmla="*/ 8858 w 10000"/>
                <a:gd name="connsiteY463" fmla="*/ 4344 h 10000"/>
                <a:gd name="connsiteX464" fmla="*/ 8903 w 10000"/>
                <a:gd name="connsiteY464" fmla="*/ 4358 h 10000"/>
                <a:gd name="connsiteX465" fmla="*/ 8903 w 10000"/>
                <a:gd name="connsiteY465" fmla="*/ 4443 h 10000"/>
                <a:gd name="connsiteX466" fmla="*/ 8937 w 10000"/>
                <a:gd name="connsiteY466" fmla="*/ 4507 h 10000"/>
                <a:gd name="connsiteX467" fmla="*/ 8993 w 10000"/>
                <a:gd name="connsiteY467" fmla="*/ 4493 h 10000"/>
                <a:gd name="connsiteX468" fmla="*/ 9016 w 10000"/>
                <a:gd name="connsiteY468" fmla="*/ 4422 h 10000"/>
                <a:gd name="connsiteX469" fmla="*/ 9061 w 10000"/>
                <a:gd name="connsiteY469" fmla="*/ 4414 h 10000"/>
                <a:gd name="connsiteX470" fmla="*/ 9066 w 10000"/>
                <a:gd name="connsiteY470" fmla="*/ 4358 h 10000"/>
                <a:gd name="connsiteX471" fmla="*/ 9123 w 10000"/>
                <a:gd name="connsiteY471" fmla="*/ 4358 h 10000"/>
                <a:gd name="connsiteX472" fmla="*/ 9100 w 10000"/>
                <a:gd name="connsiteY472" fmla="*/ 4429 h 10000"/>
                <a:gd name="connsiteX473" fmla="*/ 9156 w 10000"/>
                <a:gd name="connsiteY473" fmla="*/ 4464 h 10000"/>
                <a:gd name="connsiteX474" fmla="*/ 9145 w 10000"/>
                <a:gd name="connsiteY474" fmla="*/ 4528 h 10000"/>
                <a:gd name="connsiteX475" fmla="*/ 9061 w 10000"/>
                <a:gd name="connsiteY475" fmla="*/ 4535 h 10000"/>
                <a:gd name="connsiteX476" fmla="*/ 8999 w 10000"/>
                <a:gd name="connsiteY476" fmla="*/ 4578 h 10000"/>
                <a:gd name="connsiteX477" fmla="*/ 8943 w 10000"/>
                <a:gd name="connsiteY477" fmla="*/ 4599 h 10000"/>
                <a:gd name="connsiteX478" fmla="*/ 8943 w 10000"/>
                <a:gd name="connsiteY478" fmla="*/ 4698 h 10000"/>
                <a:gd name="connsiteX479" fmla="*/ 8999 w 10000"/>
                <a:gd name="connsiteY479" fmla="*/ 4805 h 10000"/>
                <a:gd name="connsiteX480" fmla="*/ 8954 w 10000"/>
                <a:gd name="connsiteY480" fmla="*/ 4904 h 10000"/>
                <a:gd name="connsiteX481" fmla="*/ 8864 w 10000"/>
                <a:gd name="connsiteY481" fmla="*/ 4918 h 10000"/>
                <a:gd name="connsiteX482" fmla="*/ 8875 w 10000"/>
                <a:gd name="connsiteY482" fmla="*/ 5032 h 10000"/>
                <a:gd name="connsiteX483" fmla="*/ 8870 w 10000"/>
                <a:gd name="connsiteY483" fmla="*/ 5103 h 10000"/>
                <a:gd name="connsiteX484" fmla="*/ 8841 w 10000"/>
                <a:gd name="connsiteY484" fmla="*/ 5138 h 10000"/>
                <a:gd name="connsiteX485" fmla="*/ 8785 w 10000"/>
                <a:gd name="connsiteY485" fmla="*/ 5110 h 10000"/>
                <a:gd name="connsiteX486" fmla="*/ 8735 w 10000"/>
                <a:gd name="connsiteY486" fmla="*/ 5018 h 10000"/>
                <a:gd name="connsiteX487" fmla="*/ 8678 w 10000"/>
                <a:gd name="connsiteY487" fmla="*/ 5089 h 10000"/>
                <a:gd name="connsiteX488" fmla="*/ 8622 w 10000"/>
                <a:gd name="connsiteY488" fmla="*/ 5039 h 10000"/>
                <a:gd name="connsiteX489" fmla="*/ 8616 w 10000"/>
                <a:gd name="connsiteY489" fmla="*/ 5011 h 10000"/>
                <a:gd name="connsiteX490" fmla="*/ 8538 w 10000"/>
                <a:gd name="connsiteY490" fmla="*/ 4947 h 10000"/>
                <a:gd name="connsiteX491" fmla="*/ 8515 w 10000"/>
                <a:gd name="connsiteY491" fmla="*/ 4961 h 10000"/>
                <a:gd name="connsiteX492" fmla="*/ 8526 w 10000"/>
                <a:gd name="connsiteY492" fmla="*/ 5039 h 10000"/>
                <a:gd name="connsiteX493" fmla="*/ 8481 w 10000"/>
                <a:gd name="connsiteY493" fmla="*/ 5138 h 10000"/>
                <a:gd name="connsiteX494" fmla="*/ 8515 w 10000"/>
                <a:gd name="connsiteY494" fmla="*/ 5160 h 10000"/>
                <a:gd name="connsiteX495" fmla="*/ 8577 w 10000"/>
                <a:gd name="connsiteY495" fmla="*/ 5145 h 10000"/>
                <a:gd name="connsiteX496" fmla="*/ 8588 w 10000"/>
                <a:gd name="connsiteY496" fmla="*/ 5181 h 10000"/>
                <a:gd name="connsiteX497" fmla="*/ 8577 w 10000"/>
                <a:gd name="connsiteY497" fmla="*/ 5224 h 10000"/>
                <a:gd name="connsiteX498" fmla="*/ 8600 w 10000"/>
                <a:gd name="connsiteY498" fmla="*/ 5280 h 10000"/>
                <a:gd name="connsiteX499" fmla="*/ 8650 w 10000"/>
                <a:gd name="connsiteY499" fmla="*/ 5316 h 10000"/>
                <a:gd name="connsiteX500" fmla="*/ 8639 w 10000"/>
                <a:gd name="connsiteY500" fmla="*/ 5401 h 10000"/>
                <a:gd name="connsiteX501" fmla="*/ 8673 w 10000"/>
                <a:gd name="connsiteY501" fmla="*/ 5444 h 10000"/>
                <a:gd name="connsiteX502" fmla="*/ 8633 w 10000"/>
                <a:gd name="connsiteY502" fmla="*/ 5486 h 10000"/>
                <a:gd name="connsiteX503" fmla="*/ 8622 w 10000"/>
                <a:gd name="connsiteY503" fmla="*/ 5642 h 10000"/>
                <a:gd name="connsiteX504" fmla="*/ 8600 w 10000"/>
                <a:gd name="connsiteY504" fmla="*/ 5649 h 10000"/>
                <a:gd name="connsiteX505" fmla="*/ 8628 w 10000"/>
                <a:gd name="connsiteY505" fmla="*/ 5720 h 10000"/>
                <a:gd name="connsiteX506" fmla="*/ 8633 w 10000"/>
                <a:gd name="connsiteY506" fmla="*/ 5841 h 10000"/>
                <a:gd name="connsiteX507" fmla="*/ 8661 w 10000"/>
                <a:gd name="connsiteY507" fmla="*/ 5869 h 10000"/>
                <a:gd name="connsiteX508" fmla="*/ 8667 w 10000"/>
                <a:gd name="connsiteY508" fmla="*/ 5905 h 10000"/>
                <a:gd name="connsiteX509" fmla="*/ 8690 w 10000"/>
                <a:gd name="connsiteY509" fmla="*/ 5912 h 10000"/>
                <a:gd name="connsiteX510" fmla="*/ 8695 w 10000"/>
                <a:gd name="connsiteY510" fmla="*/ 5983 h 10000"/>
                <a:gd name="connsiteX511" fmla="*/ 8684 w 10000"/>
                <a:gd name="connsiteY511" fmla="*/ 6033 h 10000"/>
                <a:gd name="connsiteX512" fmla="*/ 8740 w 10000"/>
                <a:gd name="connsiteY512" fmla="*/ 6061 h 10000"/>
                <a:gd name="connsiteX513" fmla="*/ 8825 w 10000"/>
                <a:gd name="connsiteY513" fmla="*/ 6004 h 10000"/>
                <a:gd name="connsiteX514" fmla="*/ 8948 w 10000"/>
                <a:gd name="connsiteY514" fmla="*/ 5891 h 10000"/>
                <a:gd name="connsiteX515" fmla="*/ 8982 w 10000"/>
                <a:gd name="connsiteY515" fmla="*/ 5891 h 10000"/>
                <a:gd name="connsiteX516" fmla="*/ 8982 w 10000"/>
                <a:gd name="connsiteY516" fmla="*/ 5976 h 10000"/>
                <a:gd name="connsiteX517" fmla="*/ 9004 w 10000"/>
                <a:gd name="connsiteY517" fmla="*/ 5990 h 10000"/>
                <a:gd name="connsiteX518" fmla="*/ 9044 w 10000"/>
                <a:gd name="connsiteY518" fmla="*/ 6089 h 10000"/>
                <a:gd name="connsiteX519" fmla="*/ 9072 w 10000"/>
                <a:gd name="connsiteY519" fmla="*/ 6097 h 10000"/>
                <a:gd name="connsiteX520" fmla="*/ 9055 w 10000"/>
                <a:gd name="connsiteY520" fmla="*/ 6153 h 10000"/>
                <a:gd name="connsiteX521" fmla="*/ 9100 w 10000"/>
                <a:gd name="connsiteY521" fmla="*/ 6281 h 10000"/>
                <a:gd name="connsiteX522" fmla="*/ 9100 w 10000"/>
                <a:gd name="connsiteY522" fmla="*/ 6345 h 10000"/>
                <a:gd name="connsiteX523" fmla="*/ 9123 w 10000"/>
                <a:gd name="connsiteY523" fmla="*/ 6416 h 10000"/>
                <a:gd name="connsiteX524" fmla="*/ 9089 w 10000"/>
                <a:gd name="connsiteY524" fmla="*/ 6473 h 10000"/>
                <a:gd name="connsiteX525" fmla="*/ 9049 w 10000"/>
                <a:gd name="connsiteY525" fmla="*/ 6466 h 10000"/>
                <a:gd name="connsiteX526" fmla="*/ 9049 w 10000"/>
                <a:gd name="connsiteY526" fmla="*/ 6501 h 10000"/>
                <a:gd name="connsiteX527" fmla="*/ 9089 w 10000"/>
                <a:gd name="connsiteY527" fmla="*/ 6544 h 10000"/>
                <a:gd name="connsiteX528" fmla="*/ 9106 w 10000"/>
                <a:gd name="connsiteY528" fmla="*/ 6515 h 10000"/>
                <a:gd name="connsiteX529" fmla="*/ 9139 w 10000"/>
                <a:gd name="connsiteY529" fmla="*/ 6579 h 10000"/>
                <a:gd name="connsiteX530" fmla="*/ 9179 w 10000"/>
                <a:gd name="connsiteY530" fmla="*/ 6579 h 10000"/>
                <a:gd name="connsiteX531" fmla="*/ 9156 w 10000"/>
                <a:gd name="connsiteY531" fmla="*/ 6757 h 10000"/>
                <a:gd name="connsiteX532" fmla="*/ 9139 w 10000"/>
                <a:gd name="connsiteY532" fmla="*/ 6792 h 10000"/>
                <a:gd name="connsiteX533" fmla="*/ 9089 w 10000"/>
                <a:gd name="connsiteY533" fmla="*/ 6778 h 10000"/>
                <a:gd name="connsiteX534" fmla="*/ 9027 w 10000"/>
                <a:gd name="connsiteY534" fmla="*/ 6799 h 10000"/>
                <a:gd name="connsiteX535" fmla="*/ 9004 w 10000"/>
                <a:gd name="connsiteY535" fmla="*/ 6842 h 10000"/>
                <a:gd name="connsiteX536" fmla="*/ 8999 w 10000"/>
                <a:gd name="connsiteY536" fmla="*/ 6884 h 10000"/>
                <a:gd name="connsiteX537" fmla="*/ 8960 w 10000"/>
                <a:gd name="connsiteY537" fmla="*/ 6934 h 10000"/>
                <a:gd name="connsiteX538" fmla="*/ 8898 w 10000"/>
                <a:gd name="connsiteY538" fmla="*/ 6941 h 10000"/>
                <a:gd name="connsiteX539" fmla="*/ 8886 w 10000"/>
                <a:gd name="connsiteY539" fmla="*/ 6962 h 10000"/>
                <a:gd name="connsiteX540" fmla="*/ 8847 w 10000"/>
                <a:gd name="connsiteY540" fmla="*/ 6927 h 10000"/>
                <a:gd name="connsiteX541" fmla="*/ 8808 w 10000"/>
                <a:gd name="connsiteY541" fmla="*/ 6934 h 10000"/>
                <a:gd name="connsiteX542" fmla="*/ 8785 w 10000"/>
                <a:gd name="connsiteY542" fmla="*/ 6906 h 10000"/>
                <a:gd name="connsiteX543" fmla="*/ 8735 w 10000"/>
                <a:gd name="connsiteY543" fmla="*/ 6891 h 10000"/>
                <a:gd name="connsiteX544" fmla="*/ 8746 w 10000"/>
                <a:gd name="connsiteY544" fmla="*/ 6941 h 10000"/>
                <a:gd name="connsiteX545" fmla="*/ 8723 w 10000"/>
                <a:gd name="connsiteY545" fmla="*/ 6991 h 10000"/>
                <a:gd name="connsiteX546" fmla="*/ 8639 w 10000"/>
                <a:gd name="connsiteY546" fmla="*/ 6984 h 10000"/>
                <a:gd name="connsiteX547" fmla="*/ 8611 w 10000"/>
                <a:gd name="connsiteY547" fmla="*/ 6962 h 10000"/>
                <a:gd name="connsiteX548" fmla="*/ 8566 w 10000"/>
                <a:gd name="connsiteY548" fmla="*/ 6984 h 10000"/>
                <a:gd name="connsiteX549" fmla="*/ 8560 w 10000"/>
                <a:gd name="connsiteY549" fmla="*/ 7055 h 10000"/>
                <a:gd name="connsiteX550" fmla="*/ 8476 w 10000"/>
                <a:gd name="connsiteY550" fmla="*/ 7133 h 10000"/>
                <a:gd name="connsiteX551" fmla="*/ 8448 w 10000"/>
                <a:gd name="connsiteY551" fmla="*/ 7090 h 10000"/>
                <a:gd name="connsiteX552" fmla="*/ 8386 w 10000"/>
                <a:gd name="connsiteY552" fmla="*/ 7111 h 10000"/>
                <a:gd name="connsiteX553" fmla="*/ 8346 w 10000"/>
                <a:gd name="connsiteY553" fmla="*/ 7133 h 10000"/>
                <a:gd name="connsiteX554" fmla="*/ 8341 w 10000"/>
                <a:gd name="connsiteY554" fmla="*/ 7168 h 10000"/>
                <a:gd name="connsiteX555" fmla="*/ 8256 w 10000"/>
                <a:gd name="connsiteY555" fmla="*/ 7246 h 10000"/>
                <a:gd name="connsiteX556" fmla="*/ 8206 w 10000"/>
                <a:gd name="connsiteY556" fmla="*/ 7232 h 10000"/>
                <a:gd name="connsiteX557" fmla="*/ 8155 w 10000"/>
                <a:gd name="connsiteY557" fmla="*/ 7260 h 10000"/>
                <a:gd name="connsiteX558" fmla="*/ 8116 w 10000"/>
                <a:gd name="connsiteY558" fmla="*/ 7303 h 10000"/>
                <a:gd name="connsiteX559" fmla="*/ 8060 w 10000"/>
                <a:gd name="connsiteY559" fmla="*/ 7331 h 10000"/>
                <a:gd name="connsiteX560" fmla="*/ 8065 w 10000"/>
                <a:gd name="connsiteY560" fmla="*/ 7374 h 10000"/>
                <a:gd name="connsiteX561" fmla="*/ 8015 w 10000"/>
                <a:gd name="connsiteY561" fmla="*/ 7402 h 10000"/>
                <a:gd name="connsiteX562" fmla="*/ 7942 w 10000"/>
                <a:gd name="connsiteY562" fmla="*/ 7523 h 10000"/>
                <a:gd name="connsiteX563" fmla="*/ 7930 w 10000"/>
                <a:gd name="connsiteY563" fmla="*/ 7573 h 10000"/>
                <a:gd name="connsiteX564" fmla="*/ 7908 w 10000"/>
                <a:gd name="connsiteY564" fmla="*/ 7559 h 10000"/>
                <a:gd name="connsiteX565" fmla="*/ 7919 w 10000"/>
                <a:gd name="connsiteY565" fmla="*/ 7523 h 10000"/>
                <a:gd name="connsiteX566" fmla="*/ 7846 w 10000"/>
                <a:gd name="connsiteY566" fmla="*/ 7339 h 10000"/>
                <a:gd name="connsiteX567" fmla="*/ 7846 w 10000"/>
                <a:gd name="connsiteY567" fmla="*/ 7268 h 10000"/>
                <a:gd name="connsiteX568" fmla="*/ 7812 w 10000"/>
                <a:gd name="connsiteY568" fmla="*/ 7268 h 10000"/>
                <a:gd name="connsiteX569" fmla="*/ 7711 w 10000"/>
                <a:gd name="connsiteY569" fmla="*/ 7197 h 10000"/>
                <a:gd name="connsiteX570" fmla="*/ 7649 w 10000"/>
                <a:gd name="connsiteY570" fmla="*/ 7232 h 10000"/>
                <a:gd name="connsiteX571" fmla="*/ 7632 w 10000"/>
                <a:gd name="connsiteY571" fmla="*/ 7275 h 10000"/>
                <a:gd name="connsiteX572" fmla="*/ 7677 w 10000"/>
                <a:gd name="connsiteY572" fmla="*/ 7324 h 10000"/>
                <a:gd name="connsiteX573" fmla="*/ 7688 w 10000"/>
                <a:gd name="connsiteY573" fmla="*/ 7367 h 10000"/>
                <a:gd name="connsiteX574" fmla="*/ 7660 w 10000"/>
                <a:gd name="connsiteY574" fmla="*/ 7410 h 10000"/>
                <a:gd name="connsiteX575" fmla="*/ 7666 w 10000"/>
                <a:gd name="connsiteY575" fmla="*/ 7445 h 10000"/>
                <a:gd name="connsiteX576" fmla="*/ 7655 w 10000"/>
                <a:gd name="connsiteY576" fmla="*/ 7516 h 10000"/>
                <a:gd name="connsiteX577" fmla="*/ 7660 w 10000"/>
                <a:gd name="connsiteY577" fmla="*/ 7587 h 10000"/>
                <a:gd name="connsiteX578" fmla="*/ 7694 w 10000"/>
                <a:gd name="connsiteY578" fmla="*/ 7700 h 10000"/>
                <a:gd name="connsiteX579" fmla="*/ 7660 w 10000"/>
                <a:gd name="connsiteY579" fmla="*/ 7743 h 10000"/>
                <a:gd name="connsiteX580" fmla="*/ 7666 w 10000"/>
                <a:gd name="connsiteY580" fmla="*/ 7779 h 10000"/>
                <a:gd name="connsiteX581" fmla="*/ 7638 w 10000"/>
                <a:gd name="connsiteY581" fmla="*/ 7793 h 10000"/>
                <a:gd name="connsiteX582" fmla="*/ 7621 w 10000"/>
                <a:gd name="connsiteY582" fmla="*/ 7814 h 10000"/>
                <a:gd name="connsiteX583" fmla="*/ 7514 w 10000"/>
                <a:gd name="connsiteY583" fmla="*/ 7800 h 10000"/>
                <a:gd name="connsiteX584" fmla="*/ 7497 w 10000"/>
                <a:gd name="connsiteY584" fmla="*/ 7757 h 10000"/>
                <a:gd name="connsiteX585" fmla="*/ 7463 w 10000"/>
                <a:gd name="connsiteY585" fmla="*/ 7786 h 10000"/>
                <a:gd name="connsiteX586" fmla="*/ 7390 w 10000"/>
                <a:gd name="connsiteY586" fmla="*/ 7771 h 10000"/>
                <a:gd name="connsiteX587" fmla="*/ 7340 w 10000"/>
                <a:gd name="connsiteY587" fmla="*/ 7793 h 10000"/>
                <a:gd name="connsiteX588" fmla="*/ 7312 w 10000"/>
                <a:gd name="connsiteY588" fmla="*/ 7644 h 10000"/>
                <a:gd name="connsiteX589" fmla="*/ 7283 w 10000"/>
                <a:gd name="connsiteY589" fmla="*/ 7637 h 10000"/>
                <a:gd name="connsiteX590" fmla="*/ 7250 w 10000"/>
                <a:gd name="connsiteY590" fmla="*/ 7544 h 10000"/>
                <a:gd name="connsiteX591" fmla="*/ 7267 w 10000"/>
                <a:gd name="connsiteY591" fmla="*/ 7502 h 10000"/>
                <a:gd name="connsiteX592" fmla="*/ 7306 w 10000"/>
                <a:gd name="connsiteY592" fmla="*/ 7523 h 10000"/>
                <a:gd name="connsiteX593" fmla="*/ 7323 w 10000"/>
                <a:gd name="connsiteY593" fmla="*/ 7473 h 10000"/>
                <a:gd name="connsiteX594" fmla="*/ 7295 w 10000"/>
                <a:gd name="connsiteY594" fmla="*/ 7438 h 10000"/>
                <a:gd name="connsiteX595" fmla="*/ 7312 w 10000"/>
                <a:gd name="connsiteY595" fmla="*/ 7402 h 10000"/>
                <a:gd name="connsiteX596" fmla="*/ 7238 w 10000"/>
                <a:gd name="connsiteY596" fmla="*/ 7331 h 10000"/>
                <a:gd name="connsiteX597" fmla="*/ 7244 w 10000"/>
                <a:gd name="connsiteY597" fmla="*/ 7296 h 10000"/>
                <a:gd name="connsiteX598" fmla="*/ 7199 w 10000"/>
                <a:gd name="connsiteY598" fmla="*/ 7260 h 10000"/>
                <a:gd name="connsiteX599" fmla="*/ 7227 w 10000"/>
                <a:gd name="connsiteY599" fmla="*/ 7218 h 10000"/>
                <a:gd name="connsiteX600" fmla="*/ 7216 w 10000"/>
                <a:gd name="connsiteY600" fmla="*/ 7168 h 10000"/>
                <a:gd name="connsiteX601" fmla="*/ 7165 w 10000"/>
                <a:gd name="connsiteY601" fmla="*/ 7090 h 10000"/>
                <a:gd name="connsiteX602" fmla="*/ 7132 w 10000"/>
                <a:gd name="connsiteY602" fmla="*/ 7026 h 10000"/>
                <a:gd name="connsiteX603" fmla="*/ 7064 w 10000"/>
                <a:gd name="connsiteY603" fmla="*/ 7055 h 10000"/>
                <a:gd name="connsiteX604" fmla="*/ 7025 w 10000"/>
                <a:gd name="connsiteY604" fmla="*/ 7048 h 10000"/>
                <a:gd name="connsiteX605" fmla="*/ 7002 w 10000"/>
                <a:gd name="connsiteY605" fmla="*/ 7111 h 10000"/>
                <a:gd name="connsiteX606" fmla="*/ 6924 w 10000"/>
                <a:gd name="connsiteY606" fmla="*/ 7119 h 10000"/>
                <a:gd name="connsiteX607" fmla="*/ 6895 w 10000"/>
                <a:gd name="connsiteY607" fmla="*/ 7111 h 10000"/>
                <a:gd name="connsiteX608" fmla="*/ 6828 w 10000"/>
                <a:gd name="connsiteY608" fmla="*/ 7161 h 10000"/>
                <a:gd name="connsiteX609" fmla="*/ 6834 w 10000"/>
                <a:gd name="connsiteY609" fmla="*/ 7260 h 10000"/>
                <a:gd name="connsiteX610" fmla="*/ 6817 w 10000"/>
                <a:gd name="connsiteY610" fmla="*/ 7324 h 10000"/>
                <a:gd name="connsiteX611" fmla="*/ 6817 w 10000"/>
                <a:gd name="connsiteY611" fmla="*/ 7381 h 10000"/>
                <a:gd name="connsiteX612" fmla="*/ 6760 w 10000"/>
                <a:gd name="connsiteY612" fmla="*/ 7424 h 10000"/>
                <a:gd name="connsiteX613" fmla="*/ 6699 w 10000"/>
                <a:gd name="connsiteY613" fmla="*/ 7431 h 10000"/>
                <a:gd name="connsiteX614" fmla="*/ 6682 w 10000"/>
                <a:gd name="connsiteY614" fmla="*/ 7410 h 10000"/>
                <a:gd name="connsiteX615" fmla="*/ 6625 w 10000"/>
                <a:gd name="connsiteY615" fmla="*/ 7388 h 10000"/>
                <a:gd name="connsiteX616" fmla="*/ 6592 w 10000"/>
                <a:gd name="connsiteY616" fmla="*/ 7431 h 10000"/>
                <a:gd name="connsiteX617" fmla="*/ 6586 w 10000"/>
                <a:gd name="connsiteY617" fmla="*/ 7473 h 10000"/>
                <a:gd name="connsiteX618" fmla="*/ 6552 w 10000"/>
                <a:gd name="connsiteY618" fmla="*/ 7480 h 10000"/>
                <a:gd name="connsiteX619" fmla="*/ 6547 w 10000"/>
                <a:gd name="connsiteY619" fmla="*/ 7523 h 10000"/>
                <a:gd name="connsiteX620" fmla="*/ 6519 w 10000"/>
                <a:gd name="connsiteY620" fmla="*/ 7523 h 10000"/>
                <a:gd name="connsiteX621" fmla="*/ 6485 w 10000"/>
                <a:gd name="connsiteY621" fmla="*/ 7424 h 10000"/>
                <a:gd name="connsiteX622" fmla="*/ 6406 w 10000"/>
                <a:gd name="connsiteY622" fmla="*/ 7473 h 10000"/>
                <a:gd name="connsiteX623" fmla="*/ 6316 w 10000"/>
                <a:gd name="connsiteY623" fmla="*/ 7551 h 10000"/>
                <a:gd name="connsiteX624" fmla="*/ 6282 w 10000"/>
                <a:gd name="connsiteY624" fmla="*/ 7566 h 10000"/>
                <a:gd name="connsiteX625" fmla="*/ 6294 w 10000"/>
                <a:gd name="connsiteY625" fmla="*/ 7615 h 10000"/>
                <a:gd name="connsiteX626" fmla="*/ 6243 w 10000"/>
                <a:gd name="connsiteY626" fmla="*/ 7637 h 10000"/>
                <a:gd name="connsiteX627" fmla="*/ 6209 w 10000"/>
                <a:gd name="connsiteY627" fmla="*/ 7608 h 10000"/>
                <a:gd name="connsiteX628" fmla="*/ 6136 w 10000"/>
                <a:gd name="connsiteY628" fmla="*/ 7622 h 10000"/>
                <a:gd name="connsiteX629" fmla="*/ 6136 w 10000"/>
                <a:gd name="connsiteY629" fmla="*/ 7530 h 10000"/>
                <a:gd name="connsiteX630" fmla="*/ 6147 w 10000"/>
                <a:gd name="connsiteY630" fmla="*/ 7495 h 10000"/>
                <a:gd name="connsiteX631" fmla="*/ 6136 w 10000"/>
                <a:gd name="connsiteY631" fmla="*/ 7395 h 10000"/>
                <a:gd name="connsiteX632" fmla="*/ 6091 w 10000"/>
                <a:gd name="connsiteY632" fmla="*/ 7324 h 10000"/>
                <a:gd name="connsiteX633" fmla="*/ 6018 w 10000"/>
                <a:gd name="connsiteY633" fmla="*/ 7317 h 10000"/>
                <a:gd name="connsiteX634" fmla="*/ 5990 w 10000"/>
                <a:gd name="connsiteY634" fmla="*/ 7360 h 10000"/>
                <a:gd name="connsiteX635" fmla="*/ 5996 w 10000"/>
                <a:gd name="connsiteY635" fmla="*/ 7410 h 10000"/>
                <a:gd name="connsiteX636" fmla="*/ 6208 w 10000"/>
                <a:gd name="connsiteY636" fmla="*/ 7826 h 10000"/>
                <a:gd name="connsiteX637" fmla="*/ 5894 w 10000"/>
                <a:gd name="connsiteY637" fmla="*/ 7509 h 10000"/>
                <a:gd name="connsiteX638" fmla="*/ 5911 w 10000"/>
                <a:gd name="connsiteY638" fmla="*/ 7679 h 10000"/>
                <a:gd name="connsiteX639" fmla="*/ 5832 w 10000"/>
                <a:gd name="connsiteY639" fmla="*/ 7672 h 10000"/>
                <a:gd name="connsiteX640" fmla="*/ 5776 w 10000"/>
                <a:gd name="connsiteY640"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4961 w 10000"/>
                <a:gd name="connsiteY240" fmla="*/ 6018 h 10000"/>
                <a:gd name="connsiteX241" fmla="*/ 6504 w 10000"/>
                <a:gd name="connsiteY241" fmla="*/ 7627 h 10000"/>
                <a:gd name="connsiteX242" fmla="*/ 5523 w 10000"/>
                <a:gd name="connsiteY242" fmla="*/ 5713 h 10000"/>
                <a:gd name="connsiteX243" fmla="*/ 5652 w 10000"/>
                <a:gd name="connsiteY243" fmla="*/ 5720 h 10000"/>
                <a:gd name="connsiteX244" fmla="*/ 5697 w 10000"/>
                <a:gd name="connsiteY244" fmla="*/ 5742 h 10000"/>
                <a:gd name="connsiteX245" fmla="*/ 5793 w 10000"/>
                <a:gd name="connsiteY245" fmla="*/ 5635 h 10000"/>
                <a:gd name="connsiteX246" fmla="*/ 5844 w 10000"/>
                <a:gd name="connsiteY246" fmla="*/ 5628 h 10000"/>
                <a:gd name="connsiteX247" fmla="*/ 5889 w 10000"/>
                <a:gd name="connsiteY247" fmla="*/ 5564 h 10000"/>
                <a:gd name="connsiteX248" fmla="*/ 5945 w 10000"/>
                <a:gd name="connsiteY248" fmla="*/ 5515 h 10000"/>
                <a:gd name="connsiteX249" fmla="*/ 6001 w 10000"/>
                <a:gd name="connsiteY249" fmla="*/ 5408 h 10000"/>
                <a:gd name="connsiteX250" fmla="*/ 6012 w 10000"/>
                <a:gd name="connsiteY250" fmla="*/ 5344 h 10000"/>
                <a:gd name="connsiteX251" fmla="*/ 6080 w 10000"/>
                <a:gd name="connsiteY251" fmla="*/ 5316 h 10000"/>
                <a:gd name="connsiteX252" fmla="*/ 6159 w 10000"/>
                <a:gd name="connsiteY252" fmla="*/ 5351 h 10000"/>
                <a:gd name="connsiteX253" fmla="*/ 6226 w 10000"/>
                <a:gd name="connsiteY253" fmla="*/ 5337 h 10000"/>
                <a:gd name="connsiteX254" fmla="*/ 6294 w 10000"/>
                <a:gd name="connsiteY254" fmla="*/ 5344 h 10000"/>
                <a:gd name="connsiteX255" fmla="*/ 6412 w 10000"/>
                <a:gd name="connsiteY255" fmla="*/ 5302 h 10000"/>
                <a:gd name="connsiteX256" fmla="*/ 6490 w 10000"/>
                <a:gd name="connsiteY256" fmla="*/ 5195 h 10000"/>
                <a:gd name="connsiteX257" fmla="*/ 6524 w 10000"/>
                <a:gd name="connsiteY257" fmla="*/ 5160 h 10000"/>
                <a:gd name="connsiteX258" fmla="*/ 6575 w 10000"/>
                <a:gd name="connsiteY258" fmla="*/ 5160 h 10000"/>
                <a:gd name="connsiteX259" fmla="*/ 6614 w 10000"/>
                <a:gd name="connsiteY259" fmla="*/ 5103 h 10000"/>
                <a:gd name="connsiteX260" fmla="*/ 6597 w 10000"/>
                <a:gd name="connsiteY260" fmla="*/ 5039 h 10000"/>
                <a:gd name="connsiteX261" fmla="*/ 6609 w 10000"/>
                <a:gd name="connsiteY261" fmla="*/ 4982 h 10000"/>
                <a:gd name="connsiteX262" fmla="*/ 6659 w 10000"/>
                <a:gd name="connsiteY262" fmla="*/ 4876 h 10000"/>
                <a:gd name="connsiteX263" fmla="*/ 6715 w 10000"/>
                <a:gd name="connsiteY263" fmla="*/ 4776 h 10000"/>
                <a:gd name="connsiteX264" fmla="*/ 6772 w 10000"/>
                <a:gd name="connsiteY264" fmla="*/ 4755 h 10000"/>
                <a:gd name="connsiteX265" fmla="*/ 6800 w 10000"/>
                <a:gd name="connsiteY265" fmla="*/ 4720 h 10000"/>
                <a:gd name="connsiteX266" fmla="*/ 6895 w 10000"/>
                <a:gd name="connsiteY266" fmla="*/ 4734 h 10000"/>
                <a:gd name="connsiteX267" fmla="*/ 6991 w 10000"/>
                <a:gd name="connsiteY267" fmla="*/ 4734 h 10000"/>
                <a:gd name="connsiteX268" fmla="*/ 6997 w 10000"/>
                <a:gd name="connsiteY268" fmla="*/ 4670 h 10000"/>
                <a:gd name="connsiteX269" fmla="*/ 7013 w 10000"/>
                <a:gd name="connsiteY269" fmla="*/ 4627 h 10000"/>
                <a:gd name="connsiteX270" fmla="*/ 7008 w 10000"/>
                <a:gd name="connsiteY270" fmla="*/ 4599 h 10000"/>
                <a:gd name="connsiteX271" fmla="*/ 7064 w 10000"/>
                <a:gd name="connsiteY271" fmla="*/ 4578 h 10000"/>
                <a:gd name="connsiteX272" fmla="*/ 7103 w 10000"/>
                <a:gd name="connsiteY272" fmla="*/ 4634 h 10000"/>
                <a:gd name="connsiteX273" fmla="*/ 7160 w 10000"/>
                <a:gd name="connsiteY273" fmla="*/ 4613 h 10000"/>
                <a:gd name="connsiteX274" fmla="*/ 7177 w 10000"/>
                <a:gd name="connsiteY274" fmla="*/ 4578 h 10000"/>
                <a:gd name="connsiteX275" fmla="*/ 7222 w 10000"/>
                <a:gd name="connsiteY275" fmla="*/ 4564 h 10000"/>
                <a:gd name="connsiteX276" fmla="*/ 7317 w 10000"/>
                <a:gd name="connsiteY276" fmla="*/ 4493 h 10000"/>
                <a:gd name="connsiteX277" fmla="*/ 7407 w 10000"/>
                <a:gd name="connsiteY277" fmla="*/ 4521 h 10000"/>
                <a:gd name="connsiteX278" fmla="*/ 7430 w 10000"/>
                <a:gd name="connsiteY278" fmla="*/ 4507 h 10000"/>
                <a:gd name="connsiteX279" fmla="*/ 7480 w 10000"/>
                <a:gd name="connsiteY279" fmla="*/ 4528 h 10000"/>
                <a:gd name="connsiteX280" fmla="*/ 7503 w 10000"/>
                <a:gd name="connsiteY280" fmla="*/ 4471 h 10000"/>
                <a:gd name="connsiteX281" fmla="*/ 7525 w 10000"/>
                <a:gd name="connsiteY281" fmla="*/ 4500 h 10000"/>
                <a:gd name="connsiteX282" fmla="*/ 7559 w 10000"/>
                <a:gd name="connsiteY282" fmla="*/ 4493 h 10000"/>
                <a:gd name="connsiteX283" fmla="*/ 7598 w 10000"/>
                <a:gd name="connsiteY283" fmla="*/ 4556 h 10000"/>
                <a:gd name="connsiteX284" fmla="*/ 7643 w 10000"/>
                <a:gd name="connsiteY284" fmla="*/ 4549 h 10000"/>
                <a:gd name="connsiteX285" fmla="*/ 7683 w 10000"/>
                <a:gd name="connsiteY285" fmla="*/ 4578 h 10000"/>
                <a:gd name="connsiteX286" fmla="*/ 7700 w 10000"/>
                <a:gd name="connsiteY286" fmla="*/ 4556 h 10000"/>
                <a:gd name="connsiteX287" fmla="*/ 7778 w 10000"/>
                <a:gd name="connsiteY287" fmla="*/ 4564 h 10000"/>
                <a:gd name="connsiteX288" fmla="*/ 7790 w 10000"/>
                <a:gd name="connsiteY288" fmla="*/ 4585 h 10000"/>
                <a:gd name="connsiteX289" fmla="*/ 7874 w 10000"/>
                <a:gd name="connsiteY289" fmla="*/ 4514 h 10000"/>
                <a:gd name="connsiteX290" fmla="*/ 7874 w 10000"/>
                <a:gd name="connsiteY290" fmla="*/ 4393 h 10000"/>
                <a:gd name="connsiteX291" fmla="*/ 7852 w 10000"/>
                <a:gd name="connsiteY291" fmla="*/ 4379 h 10000"/>
                <a:gd name="connsiteX292" fmla="*/ 7835 w 10000"/>
                <a:gd name="connsiteY292" fmla="*/ 4294 h 10000"/>
                <a:gd name="connsiteX293" fmla="*/ 7801 w 10000"/>
                <a:gd name="connsiteY293" fmla="*/ 4209 h 10000"/>
                <a:gd name="connsiteX294" fmla="*/ 7750 w 10000"/>
                <a:gd name="connsiteY294" fmla="*/ 4173 h 10000"/>
                <a:gd name="connsiteX295" fmla="*/ 7745 w 10000"/>
                <a:gd name="connsiteY295" fmla="*/ 4131 h 10000"/>
                <a:gd name="connsiteX296" fmla="*/ 7672 w 10000"/>
                <a:gd name="connsiteY296" fmla="*/ 4053 h 10000"/>
                <a:gd name="connsiteX297" fmla="*/ 7677 w 10000"/>
                <a:gd name="connsiteY297" fmla="*/ 4024 h 10000"/>
                <a:gd name="connsiteX298" fmla="*/ 7604 w 10000"/>
                <a:gd name="connsiteY298" fmla="*/ 3982 h 10000"/>
                <a:gd name="connsiteX299" fmla="*/ 7598 w 10000"/>
                <a:gd name="connsiteY299" fmla="*/ 3903 h 10000"/>
                <a:gd name="connsiteX300" fmla="*/ 7475 w 10000"/>
                <a:gd name="connsiteY300" fmla="*/ 3833 h 10000"/>
                <a:gd name="connsiteX301" fmla="*/ 7407 w 10000"/>
                <a:gd name="connsiteY301" fmla="*/ 3683 h 10000"/>
                <a:gd name="connsiteX302" fmla="*/ 7306 w 10000"/>
                <a:gd name="connsiteY302" fmla="*/ 3676 h 10000"/>
                <a:gd name="connsiteX303" fmla="*/ 7272 w 10000"/>
                <a:gd name="connsiteY303" fmla="*/ 3648 h 10000"/>
                <a:gd name="connsiteX304" fmla="*/ 7222 w 10000"/>
                <a:gd name="connsiteY304" fmla="*/ 3669 h 10000"/>
                <a:gd name="connsiteX305" fmla="*/ 7143 w 10000"/>
                <a:gd name="connsiteY305" fmla="*/ 3669 h 10000"/>
                <a:gd name="connsiteX306" fmla="*/ 7030 w 10000"/>
                <a:gd name="connsiteY306" fmla="*/ 3840 h 10000"/>
                <a:gd name="connsiteX307" fmla="*/ 6991 w 10000"/>
                <a:gd name="connsiteY307" fmla="*/ 3918 h 10000"/>
                <a:gd name="connsiteX308" fmla="*/ 6890 w 10000"/>
                <a:gd name="connsiteY308" fmla="*/ 3797 h 10000"/>
                <a:gd name="connsiteX309" fmla="*/ 6817 w 10000"/>
                <a:gd name="connsiteY309" fmla="*/ 3747 h 10000"/>
                <a:gd name="connsiteX310" fmla="*/ 6744 w 10000"/>
                <a:gd name="connsiteY310" fmla="*/ 3754 h 10000"/>
                <a:gd name="connsiteX311" fmla="*/ 6670 w 10000"/>
                <a:gd name="connsiteY311" fmla="*/ 3790 h 10000"/>
                <a:gd name="connsiteX312" fmla="*/ 6609 w 10000"/>
                <a:gd name="connsiteY312" fmla="*/ 3762 h 10000"/>
                <a:gd name="connsiteX313" fmla="*/ 6552 w 10000"/>
                <a:gd name="connsiteY313" fmla="*/ 3804 h 10000"/>
                <a:gd name="connsiteX314" fmla="*/ 6496 w 10000"/>
                <a:gd name="connsiteY314" fmla="*/ 3889 h 10000"/>
                <a:gd name="connsiteX315" fmla="*/ 6367 w 10000"/>
                <a:gd name="connsiteY315" fmla="*/ 3733 h 10000"/>
                <a:gd name="connsiteX316" fmla="*/ 6350 w 10000"/>
                <a:gd name="connsiteY316" fmla="*/ 3577 h 10000"/>
                <a:gd name="connsiteX317" fmla="*/ 6451 w 10000"/>
                <a:gd name="connsiteY317" fmla="*/ 3513 h 10000"/>
                <a:gd name="connsiteX318" fmla="*/ 6445 w 10000"/>
                <a:gd name="connsiteY318" fmla="*/ 3343 h 10000"/>
                <a:gd name="connsiteX319" fmla="*/ 6541 w 10000"/>
                <a:gd name="connsiteY319" fmla="*/ 3144 h 10000"/>
                <a:gd name="connsiteX320" fmla="*/ 6530 w 10000"/>
                <a:gd name="connsiteY320" fmla="*/ 3109 h 10000"/>
                <a:gd name="connsiteX321" fmla="*/ 6760 w 10000"/>
                <a:gd name="connsiteY321" fmla="*/ 2456 h 10000"/>
                <a:gd name="connsiteX322" fmla="*/ 6884 w 10000"/>
                <a:gd name="connsiteY322" fmla="*/ 2555 h 10000"/>
                <a:gd name="connsiteX323" fmla="*/ 6957 w 10000"/>
                <a:gd name="connsiteY323" fmla="*/ 2598 h 10000"/>
                <a:gd name="connsiteX324" fmla="*/ 7030 w 10000"/>
                <a:gd name="connsiteY324" fmla="*/ 2598 h 10000"/>
                <a:gd name="connsiteX325" fmla="*/ 7143 w 10000"/>
                <a:gd name="connsiteY325" fmla="*/ 2676 h 10000"/>
                <a:gd name="connsiteX326" fmla="*/ 7160 w 10000"/>
                <a:gd name="connsiteY326" fmla="*/ 2626 h 10000"/>
                <a:gd name="connsiteX327" fmla="*/ 7233 w 10000"/>
                <a:gd name="connsiteY327" fmla="*/ 2612 h 10000"/>
                <a:gd name="connsiteX328" fmla="*/ 7295 w 10000"/>
                <a:gd name="connsiteY328" fmla="*/ 2527 h 10000"/>
                <a:gd name="connsiteX329" fmla="*/ 7373 w 10000"/>
                <a:gd name="connsiteY329" fmla="*/ 2463 h 10000"/>
                <a:gd name="connsiteX330" fmla="*/ 7407 w 10000"/>
                <a:gd name="connsiteY330" fmla="*/ 2399 h 10000"/>
                <a:gd name="connsiteX331" fmla="*/ 7525 w 10000"/>
                <a:gd name="connsiteY331" fmla="*/ 2356 h 10000"/>
                <a:gd name="connsiteX332" fmla="*/ 7587 w 10000"/>
                <a:gd name="connsiteY332" fmla="*/ 2363 h 10000"/>
                <a:gd name="connsiteX333" fmla="*/ 7638 w 10000"/>
                <a:gd name="connsiteY333" fmla="*/ 2300 h 10000"/>
                <a:gd name="connsiteX334" fmla="*/ 7677 w 10000"/>
                <a:gd name="connsiteY334" fmla="*/ 2214 h 10000"/>
                <a:gd name="connsiteX335" fmla="*/ 7660 w 10000"/>
                <a:gd name="connsiteY335" fmla="*/ 2200 h 10000"/>
                <a:gd name="connsiteX336" fmla="*/ 7677 w 10000"/>
                <a:gd name="connsiteY336" fmla="*/ 2108 h 10000"/>
                <a:gd name="connsiteX337" fmla="*/ 7610 w 10000"/>
                <a:gd name="connsiteY337" fmla="*/ 2108 h 10000"/>
                <a:gd name="connsiteX338" fmla="*/ 7643 w 10000"/>
                <a:gd name="connsiteY338" fmla="*/ 2030 h 10000"/>
                <a:gd name="connsiteX339" fmla="*/ 7649 w 10000"/>
                <a:gd name="connsiteY339" fmla="*/ 1938 h 10000"/>
                <a:gd name="connsiteX340" fmla="*/ 7677 w 10000"/>
                <a:gd name="connsiteY340" fmla="*/ 1916 h 10000"/>
                <a:gd name="connsiteX341" fmla="*/ 7728 w 10000"/>
                <a:gd name="connsiteY341" fmla="*/ 1824 h 10000"/>
                <a:gd name="connsiteX342" fmla="*/ 7722 w 10000"/>
                <a:gd name="connsiteY342" fmla="*/ 1753 h 10000"/>
                <a:gd name="connsiteX343" fmla="*/ 7762 w 10000"/>
                <a:gd name="connsiteY343" fmla="*/ 1675 h 10000"/>
                <a:gd name="connsiteX344" fmla="*/ 7807 w 10000"/>
                <a:gd name="connsiteY344" fmla="*/ 1625 h 10000"/>
                <a:gd name="connsiteX345" fmla="*/ 7823 w 10000"/>
                <a:gd name="connsiteY345" fmla="*/ 1540 h 10000"/>
                <a:gd name="connsiteX346" fmla="*/ 7818 w 10000"/>
                <a:gd name="connsiteY346" fmla="*/ 1512 h 10000"/>
                <a:gd name="connsiteX347" fmla="*/ 7857 w 10000"/>
                <a:gd name="connsiteY347" fmla="*/ 1455 h 10000"/>
                <a:gd name="connsiteX348" fmla="*/ 7913 w 10000"/>
                <a:gd name="connsiteY348" fmla="*/ 1285 h 10000"/>
                <a:gd name="connsiteX349" fmla="*/ 7930 w 10000"/>
                <a:gd name="connsiteY349" fmla="*/ 1185 h 10000"/>
                <a:gd name="connsiteX350" fmla="*/ 7958 w 10000"/>
                <a:gd name="connsiteY350" fmla="*/ 1192 h 10000"/>
                <a:gd name="connsiteX351" fmla="*/ 8037 w 10000"/>
                <a:gd name="connsiteY351" fmla="*/ 1079 h 10000"/>
                <a:gd name="connsiteX352" fmla="*/ 8127 w 10000"/>
                <a:gd name="connsiteY352" fmla="*/ 1015 h 10000"/>
                <a:gd name="connsiteX353" fmla="*/ 8138 w 10000"/>
                <a:gd name="connsiteY353" fmla="*/ 937 h 10000"/>
                <a:gd name="connsiteX354" fmla="*/ 8172 w 10000"/>
                <a:gd name="connsiteY354" fmla="*/ 852 h 10000"/>
                <a:gd name="connsiteX355" fmla="*/ 8161 w 10000"/>
                <a:gd name="connsiteY355" fmla="*/ 788 h 10000"/>
                <a:gd name="connsiteX356" fmla="*/ 8116 w 10000"/>
                <a:gd name="connsiteY356" fmla="*/ 731 h 10000"/>
                <a:gd name="connsiteX357" fmla="*/ 8138 w 10000"/>
                <a:gd name="connsiteY357" fmla="*/ 660 h 10000"/>
                <a:gd name="connsiteX358" fmla="*/ 8138 w 10000"/>
                <a:gd name="connsiteY358" fmla="*/ 575 h 10000"/>
                <a:gd name="connsiteX359" fmla="*/ 8054 w 10000"/>
                <a:gd name="connsiteY359" fmla="*/ 504 h 10000"/>
                <a:gd name="connsiteX360" fmla="*/ 7970 w 10000"/>
                <a:gd name="connsiteY360" fmla="*/ 546 h 10000"/>
                <a:gd name="connsiteX361" fmla="*/ 7930 w 10000"/>
                <a:gd name="connsiteY361" fmla="*/ 546 h 10000"/>
                <a:gd name="connsiteX362" fmla="*/ 7913 w 10000"/>
                <a:gd name="connsiteY362" fmla="*/ 497 h 10000"/>
                <a:gd name="connsiteX363" fmla="*/ 7913 w 10000"/>
                <a:gd name="connsiteY363" fmla="*/ 405 h 10000"/>
                <a:gd name="connsiteX364" fmla="*/ 8020 w 10000"/>
                <a:gd name="connsiteY364" fmla="*/ 312 h 10000"/>
                <a:gd name="connsiteX365" fmla="*/ 8054 w 10000"/>
                <a:gd name="connsiteY365" fmla="*/ 234 h 10000"/>
                <a:gd name="connsiteX366" fmla="*/ 8121 w 10000"/>
                <a:gd name="connsiteY366" fmla="*/ 170 h 10000"/>
                <a:gd name="connsiteX367" fmla="*/ 8183 w 10000"/>
                <a:gd name="connsiteY367" fmla="*/ 50 h 10000"/>
                <a:gd name="connsiteX368" fmla="*/ 8228 w 10000"/>
                <a:gd name="connsiteY368" fmla="*/ 28 h 10000"/>
                <a:gd name="connsiteX369" fmla="*/ 8290 w 10000"/>
                <a:gd name="connsiteY369" fmla="*/ 43 h 10000"/>
                <a:gd name="connsiteX370" fmla="*/ 8420 w 10000"/>
                <a:gd name="connsiteY370" fmla="*/ 0 h 10000"/>
                <a:gd name="connsiteX371" fmla="*/ 8481 w 10000"/>
                <a:gd name="connsiteY371" fmla="*/ 71 h 10000"/>
                <a:gd name="connsiteX372" fmla="*/ 8476 w 10000"/>
                <a:gd name="connsiteY372" fmla="*/ 121 h 10000"/>
                <a:gd name="connsiteX373" fmla="*/ 8504 w 10000"/>
                <a:gd name="connsiteY373" fmla="*/ 142 h 10000"/>
                <a:gd name="connsiteX374" fmla="*/ 8526 w 10000"/>
                <a:gd name="connsiteY374" fmla="*/ 192 h 10000"/>
                <a:gd name="connsiteX375" fmla="*/ 8493 w 10000"/>
                <a:gd name="connsiteY375" fmla="*/ 248 h 10000"/>
                <a:gd name="connsiteX376" fmla="*/ 8448 w 10000"/>
                <a:gd name="connsiteY376" fmla="*/ 376 h 10000"/>
                <a:gd name="connsiteX377" fmla="*/ 8375 w 10000"/>
                <a:gd name="connsiteY377" fmla="*/ 476 h 10000"/>
                <a:gd name="connsiteX378" fmla="*/ 8307 w 10000"/>
                <a:gd name="connsiteY378" fmla="*/ 532 h 10000"/>
                <a:gd name="connsiteX379" fmla="*/ 8358 w 10000"/>
                <a:gd name="connsiteY379" fmla="*/ 554 h 10000"/>
                <a:gd name="connsiteX380" fmla="*/ 8425 w 10000"/>
                <a:gd name="connsiteY380" fmla="*/ 639 h 10000"/>
                <a:gd name="connsiteX381" fmla="*/ 8470 w 10000"/>
                <a:gd name="connsiteY381" fmla="*/ 646 h 10000"/>
                <a:gd name="connsiteX382" fmla="*/ 8493 w 10000"/>
                <a:gd name="connsiteY382" fmla="*/ 738 h 10000"/>
                <a:gd name="connsiteX383" fmla="*/ 8538 w 10000"/>
                <a:gd name="connsiteY383" fmla="*/ 759 h 10000"/>
                <a:gd name="connsiteX384" fmla="*/ 8571 w 10000"/>
                <a:gd name="connsiteY384" fmla="*/ 752 h 10000"/>
                <a:gd name="connsiteX385" fmla="*/ 8639 w 10000"/>
                <a:gd name="connsiteY385" fmla="*/ 610 h 10000"/>
                <a:gd name="connsiteX386" fmla="*/ 8701 w 10000"/>
                <a:gd name="connsiteY386" fmla="*/ 625 h 10000"/>
                <a:gd name="connsiteX387" fmla="*/ 8712 w 10000"/>
                <a:gd name="connsiteY387" fmla="*/ 667 h 10000"/>
                <a:gd name="connsiteX388" fmla="*/ 8757 w 10000"/>
                <a:gd name="connsiteY388" fmla="*/ 717 h 10000"/>
                <a:gd name="connsiteX389" fmla="*/ 8757 w 10000"/>
                <a:gd name="connsiteY389" fmla="*/ 752 h 10000"/>
                <a:gd name="connsiteX390" fmla="*/ 8796 w 10000"/>
                <a:gd name="connsiteY390" fmla="*/ 774 h 10000"/>
                <a:gd name="connsiteX391" fmla="*/ 8853 w 10000"/>
                <a:gd name="connsiteY391" fmla="*/ 774 h 10000"/>
                <a:gd name="connsiteX392" fmla="*/ 8858 w 10000"/>
                <a:gd name="connsiteY392" fmla="*/ 837 h 10000"/>
                <a:gd name="connsiteX393" fmla="*/ 8808 w 10000"/>
                <a:gd name="connsiteY393" fmla="*/ 866 h 10000"/>
                <a:gd name="connsiteX394" fmla="*/ 8853 w 10000"/>
                <a:gd name="connsiteY394" fmla="*/ 1143 h 10000"/>
                <a:gd name="connsiteX395" fmla="*/ 8898 w 10000"/>
                <a:gd name="connsiteY395" fmla="*/ 1270 h 10000"/>
                <a:gd name="connsiteX396" fmla="*/ 8886 w 10000"/>
                <a:gd name="connsiteY396" fmla="*/ 1327 h 10000"/>
                <a:gd name="connsiteX397" fmla="*/ 8926 w 10000"/>
                <a:gd name="connsiteY397" fmla="*/ 1391 h 10000"/>
                <a:gd name="connsiteX398" fmla="*/ 8931 w 10000"/>
                <a:gd name="connsiteY398" fmla="*/ 1434 h 10000"/>
                <a:gd name="connsiteX399" fmla="*/ 9038 w 10000"/>
                <a:gd name="connsiteY399" fmla="*/ 1483 h 10000"/>
                <a:gd name="connsiteX400" fmla="*/ 9168 w 10000"/>
                <a:gd name="connsiteY400" fmla="*/ 1441 h 10000"/>
                <a:gd name="connsiteX401" fmla="*/ 9184 w 10000"/>
                <a:gd name="connsiteY401" fmla="*/ 1384 h 10000"/>
                <a:gd name="connsiteX402" fmla="*/ 9229 w 10000"/>
                <a:gd name="connsiteY402" fmla="*/ 1405 h 10000"/>
                <a:gd name="connsiteX403" fmla="*/ 9258 w 10000"/>
                <a:gd name="connsiteY403" fmla="*/ 1455 h 10000"/>
                <a:gd name="connsiteX404" fmla="*/ 9325 w 10000"/>
                <a:gd name="connsiteY404" fmla="*/ 1419 h 10000"/>
                <a:gd name="connsiteX405" fmla="*/ 9364 w 10000"/>
                <a:gd name="connsiteY405" fmla="*/ 1419 h 10000"/>
                <a:gd name="connsiteX406" fmla="*/ 9421 w 10000"/>
                <a:gd name="connsiteY406" fmla="*/ 1476 h 10000"/>
                <a:gd name="connsiteX407" fmla="*/ 9454 w 10000"/>
                <a:gd name="connsiteY407" fmla="*/ 1398 h 10000"/>
                <a:gd name="connsiteX408" fmla="*/ 9522 w 10000"/>
                <a:gd name="connsiteY408" fmla="*/ 1434 h 10000"/>
                <a:gd name="connsiteX409" fmla="*/ 9556 w 10000"/>
                <a:gd name="connsiteY409" fmla="*/ 1391 h 10000"/>
                <a:gd name="connsiteX410" fmla="*/ 9584 w 10000"/>
                <a:gd name="connsiteY410" fmla="*/ 1398 h 10000"/>
                <a:gd name="connsiteX411" fmla="*/ 9612 w 10000"/>
                <a:gd name="connsiteY411" fmla="*/ 1356 h 10000"/>
                <a:gd name="connsiteX412" fmla="*/ 9606 w 10000"/>
                <a:gd name="connsiteY412" fmla="*/ 1313 h 10000"/>
                <a:gd name="connsiteX413" fmla="*/ 9646 w 10000"/>
                <a:gd name="connsiteY413" fmla="*/ 1292 h 10000"/>
                <a:gd name="connsiteX414" fmla="*/ 9674 w 10000"/>
                <a:gd name="connsiteY414" fmla="*/ 1221 h 10000"/>
                <a:gd name="connsiteX415" fmla="*/ 9753 w 10000"/>
                <a:gd name="connsiteY415" fmla="*/ 1228 h 10000"/>
                <a:gd name="connsiteX416" fmla="*/ 9871 w 10000"/>
                <a:gd name="connsiteY416" fmla="*/ 1434 h 10000"/>
                <a:gd name="connsiteX417" fmla="*/ 9893 w 10000"/>
                <a:gd name="connsiteY417" fmla="*/ 1505 h 10000"/>
                <a:gd name="connsiteX418" fmla="*/ 9972 w 10000"/>
                <a:gd name="connsiteY418" fmla="*/ 1597 h 10000"/>
                <a:gd name="connsiteX419" fmla="*/ 10000 w 10000"/>
                <a:gd name="connsiteY419" fmla="*/ 1682 h 10000"/>
                <a:gd name="connsiteX420" fmla="*/ 9938 w 10000"/>
                <a:gd name="connsiteY420" fmla="*/ 1796 h 10000"/>
                <a:gd name="connsiteX421" fmla="*/ 9893 w 10000"/>
                <a:gd name="connsiteY421" fmla="*/ 1838 h 10000"/>
                <a:gd name="connsiteX422" fmla="*/ 9916 w 10000"/>
                <a:gd name="connsiteY422" fmla="*/ 1959 h 10000"/>
                <a:gd name="connsiteX423" fmla="*/ 9848 w 10000"/>
                <a:gd name="connsiteY423" fmla="*/ 2051 h 10000"/>
                <a:gd name="connsiteX424" fmla="*/ 9809 w 10000"/>
                <a:gd name="connsiteY424" fmla="*/ 2072 h 10000"/>
                <a:gd name="connsiteX425" fmla="*/ 9809 w 10000"/>
                <a:gd name="connsiteY425" fmla="*/ 2136 h 10000"/>
                <a:gd name="connsiteX426" fmla="*/ 9758 w 10000"/>
                <a:gd name="connsiteY426" fmla="*/ 2257 h 10000"/>
                <a:gd name="connsiteX427" fmla="*/ 9724 w 10000"/>
                <a:gd name="connsiteY427" fmla="*/ 2264 h 10000"/>
                <a:gd name="connsiteX428" fmla="*/ 9730 w 10000"/>
                <a:gd name="connsiteY428" fmla="*/ 2349 h 10000"/>
                <a:gd name="connsiteX429" fmla="*/ 9702 w 10000"/>
                <a:gd name="connsiteY429" fmla="*/ 2413 h 10000"/>
                <a:gd name="connsiteX430" fmla="*/ 9708 w 10000"/>
                <a:gd name="connsiteY430" fmla="*/ 2697 h 10000"/>
                <a:gd name="connsiteX431" fmla="*/ 9724 w 10000"/>
                <a:gd name="connsiteY431" fmla="*/ 2718 h 10000"/>
                <a:gd name="connsiteX432" fmla="*/ 9719 w 10000"/>
                <a:gd name="connsiteY432" fmla="*/ 2811 h 10000"/>
                <a:gd name="connsiteX433" fmla="*/ 9708 w 10000"/>
                <a:gd name="connsiteY433" fmla="*/ 2896 h 10000"/>
                <a:gd name="connsiteX434" fmla="*/ 9668 w 10000"/>
                <a:gd name="connsiteY434" fmla="*/ 2938 h 10000"/>
                <a:gd name="connsiteX435" fmla="*/ 9595 w 10000"/>
                <a:gd name="connsiteY435" fmla="*/ 2903 h 10000"/>
                <a:gd name="connsiteX436" fmla="*/ 9561 w 10000"/>
                <a:gd name="connsiteY436" fmla="*/ 2952 h 10000"/>
                <a:gd name="connsiteX437" fmla="*/ 9567 w 10000"/>
                <a:gd name="connsiteY437" fmla="*/ 2995 h 10000"/>
                <a:gd name="connsiteX438" fmla="*/ 9544 w 10000"/>
                <a:gd name="connsiteY438" fmla="*/ 3080 h 10000"/>
                <a:gd name="connsiteX439" fmla="*/ 9505 w 10000"/>
                <a:gd name="connsiteY439" fmla="*/ 3137 h 10000"/>
                <a:gd name="connsiteX440" fmla="*/ 9494 w 10000"/>
                <a:gd name="connsiteY440" fmla="*/ 3236 h 10000"/>
                <a:gd name="connsiteX441" fmla="*/ 9466 w 10000"/>
                <a:gd name="connsiteY441" fmla="*/ 3322 h 10000"/>
                <a:gd name="connsiteX442" fmla="*/ 9471 w 10000"/>
                <a:gd name="connsiteY442" fmla="*/ 3378 h 10000"/>
                <a:gd name="connsiteX443" fmla="*/ 9460 w 10000"/>
                <a:gd name="connsiteY443" fmla="*/ 3435 h 10000"/>
                <a:gd name="connsiteX444" fmla="*/ 9483 w 10000"/>
                <a:gd name="connsiteY444" fmla="*/ 3485 h 10000"/>
                <a:gd name="connsiteX445" fmla="*/ 9449 w 10000"/>
                <a:gd name="connsiteY445" fmla="*/ 3563 h 10000"/>
                <a:gd name="connsiteX446" fmla="*/ 9393 w 10000"/>
                <a:gd name="connsiteY446" fmla="*/ 3442 h 10000"/>
                <a:gd name="connsiteX447" fmla="*/ 9393 w 10000"/>
                <a:gd name="connsiteY447" fmla="*/ 3350 h 10000"/>
                <a:gd name="connsiteX448" fmla="*/ 9376 w 10000"/>
                <a:gd name="connsiteY448" fmla="*/ 3336 h 10000"/>
                <a:gd name="connsiteX449" fmla="*/ 9308 w 10000"/>
                <a:gd name="connsiteY449" fmla="*/ 3400 h 10000"/>
                <a:gd name="connsiteX450" fmla="*/ 9201 w 10000"/>
                <a:gd name="connsiteY450" fmla="*/ 3549 h 10000"/>
                <a:gd name="connsiteX451" fmla="*/ 9139 w 10000"/>
                <a:gd name="connsiteY451" fmla="*/ 3655 h 10000"/>
                <a:gd name="connsiteX452" fmla="*/ 9044 w 10000"/>
                <a:gd name="connsiteY452" fmla="*/ 3712 h 10000"/>
                <a:gd name="connsiteX453" fmla="*/ 9010 w 10000"/>
                <a:gd name="connsiteY453" fmla="*/ 3797 h 10000"/>
                <a:gd name="connsiteX454" fmla="*/ 8982 w 10000"/>
                <a:gd name="connsiteY454" fmla="*/ 3825 h 10000"/>
                <a:gd name="connsiteX455" fmla="*/ 8875 w 10000"/>
                <a:gd name="connsiteY455" fmla="*/ 3903 h 10000"/>
                <a:gd name="connsiteX456" fmla="*/ 8785 w 10000"/>
                <a:gd name="connsiteY456" fmla="*/ 3996 h 10000"/>
                <a:gd name="connsiteX457" fmla="*/ 8763 w 10000"/>
                <a:gd name="connsiteY457" fmla="*/ 4067 h 10000"/>
                <a:gd name="connsiteX458" fmla="*/ 8729 w 10000"/>
                <a:gd name="connsiteY458" fmla="*/ 4102 h 10000"/>
                <a:gd name="connsiteX459" fmla="*/ 8774 w 10000"/>
                <a:gd name="connsiteY459" fmla="*/ 4194 h 10000"/>
                <a:gd name="connsiteX460" fmla="*/ 8819 w 10000"/>
                <a:gd name="connsiteY460" fmla="*/ 4265 h 10000"/>
                <a:gd name="connsiteX461" fmla="*/ 8881 w 10000"/>
                <a:gd name="connsiteY461" fmla="*/ 4294 h 10000"/>
                <a:gd name="connsiteX462" fmla="*/ 8858 w 10000"/>
                <a:gd name="connsiteY462" fmla="*/ 4344 h 10000"/>
                <a:gd name="connsiteX463" fmla="*/ 8903 w 10000"/>
                <a:gd name="connsiteY463" fmla="*/ 4358 h 10000"/>
                <a:gd name="connsiteX464" fmla="*/ 8903 w 10000"/>
                <a:gd name="connsiteY464" fmla="*/ 4443 h 10000"/>
                <a:gd name="connsiteX465" fmla="*/ 8937 w 10000"/>
                <a:gd name="connsiteY465" fmla="*/ 4507 h 10000"/>
                <a:gd name="connsiteX466" fmla="*/ 8993 w 10000"/>
                <a:gd name="connsiteY466" fmla="*/ 4493 h 10000"/>
                <a:gd name="connsiteX467" fmla="*/ 9016 w 10000"/>
                <a:gd name="connsiteY467" fmla="*/ 4422 h 10000"/>
                <a:gd name="connsiteX468" fmla="*/ 9061 w 10000"/>
                <a:gd name="connsiteY468" fmla="*/ 4414 h 10000"/>
                <a:gd name="connsiteX469" fmla="*/ 9066 w 10000"/>
                <a:gd name="connsiteY469" fmla="*/ 4358 h 10000"/>
                <a:gd name="connsiteX470" fmla="*/ 9123 w 10000"/>
                <a:gd name="connsiteY470" fmla="*/ 4358 h 10000"/>
                <a:gd name="connsiteX471" fmla="*/ 9100 w 10000"/>
                <a:gd name="connsiteY471" fmla="*/ 4429 h 10000"/>
                <a:gd name="connsiteX472" fmla="*/ 9156 w 10000"/>
                <a:gd name="connsiteY472" fmla="*/ 4464 h 10000"/>
                <a:gd name="connsiteX473" fmla="*/ 9145 w 10000"/>
                <a:gd name="connsiteY473" fmla="*/ 4528 h 10000"/>
                <a:gd name="connsiteX474" fmla="*/ 9061 w 10000"/>
                <a:gd name="connsiteY474" fmla="*/ 4535 h 10000"/>
                <a:gd name="connsiteX475" fmla="*/ 8999 w 10000"/>
                <a:gd name="connsiteY475" fmla="*/ 4578 h 10000"/>
                <a:gd name="connsiteX476" fmla="*/ 8943 w 10000"/>
                <a:gd name="connsiteY476" fmla="*/ 4599 h 10000"/>
                <a:gd name="connsiteX477" fmla="*/ 8943 w 10000"/>
                <a:gd name="connsiteY477" fmla="*/ 4698 h 10000"/>
                <a:gd name="connsiteX478" fmla="*/ 8999 w 10000"/>
                <a:gd name="connsiteY478" fmla="*/ 4805 h 10000"/>
                <a:gd name="connsiteX479" fmla="*/ 8954 w 10000"/>
                <a:gd name="connsiteY479" fmla="*/ 4904 h 10000"/>
                <a:gd name="connsiteX480" fmla="*/ 8864 w 10000"/>
                <a:gd name="connsiteY480" fmla="*/ 4918 h 10000"/>
                <a:gd name="connsiteX481" fmla="*/ 8875 w 10000"/>
                <a:gd name="connsiteY481" fmla="*/ 5032 h 10000"/>
                <a:gd name="connsiteX482" fmla="*/ 8870 w 10000"/>
                <a:gd name="connsiteY482" fmla="*/ 5103 h 10000"/>
                <a:gd name="connsiteX483" fmla="*/ 8841 w 10000"/>
                <a:gd name="connsiteY483" fmla="*/ 5138 h 10000"/>
                <a:gd name="connsiteX484" fmla="*/ 8785 w 10000"/>
                <a:gd name="connsiteY484" fmla="*/ 5110 h 10000"/>
                <a:gd name="connsiteX485" fmla="*/ 8735 w 10000"/>
                <a:gd name="connsiteY485" fmla="*/ 5018 h 10000"/>
                <a:gd name="connsiteX486" fmla="*/ 8678 w 10000"/>
                <a:gd name="connsiteY486" fmla="*/ 5089 h 10000"/>
                <a:gd name="connsiteX487" fmla="*/ 8622 w 10000"/>
                <a:gd name="connsiteY487" fmla="*/ 5039 h 10000"/>
                <a:gd name="connsiteX488" fmla="*/ 8616 w 10000"/>
                <a:gd name="connsiteY488" fmla="*/ 5011 h 10000"/>
                <a:gd name="connsiteX489" fmla="*/ 8538 w 10000"/>
                <a:gd name="connsiteY489" fmla="*/ 4947 h 10000"/>
                <a:gd name="connsiteX490" fmla="*/ 8515 w 10000"/>
                <a:gd name="connsiteY490" fmla="*/ 4961 h 10000"/>
                <a:gd name="connsiteX491" fmla="*/ 8526 w 10000"/>
                <a:gd name="connsiteY491" fmla="*/ 5039 h 10000"/>
                <a:gd name="connsiteX492" fmla="*/ 8481 w 10000"/>
                <a:gd name="connsiteY492" fmla="*/ 5138 h 10000"/>
                <a:gd name="connsiteX493" fmla="*/ 8515 w 10000"/>
                <a:gd name="connsiteY493" fmla="*/ 5160 h 10000"/>
                <a:gd name="connsiteX494" fmla="*/ 8577 w 10000"/>
                <a:gd name="connsiteY494" fmla="*/ 5145 h 10000"/>
                <a:gd name="connsiteX495" fmla="*/ 8588 w 10000"/>
                <a:gd name="connsiteY495" fmla="*/ 5181 h 10000"/>
                <a:gd name="connsiteX496" fmla="*/ 8577 w 10000"/>
                <a:gd name="connsiteY496" fmla="*/ 5224 h 10000"/>
                <a:gd name="connsiteX497" fmla="*/ 8600 w 10000"/>
                <a:gd name="connsiteY497" fmla="*/ 5280 h 10000"/>
                <a:gd name="connsiteX498" fmla="*/ 8650 w 10000"/>
                <a:gd name="connsiteY498" fmla="*/ 5316 h 10000"/>
                <a:gd name="connsiteX499" fmla="*/ 8639 w 10000"/>
                <a:gd name="connsiteY499" fmla="*/ 5401 h 10000"/>
                <a:gd name="connsiteX500" fmla="*/ 8673 w 10000"/>
                <a:gd name="connsiteY500" fmla="*/ 5444 h 10000"/>
                <a:gd name="connsiteX501" fmla="*/ 8633 w 10000"/>
                <a:gd name="connsiteY501" fmla="*/ 5486 h 10000"/>
                <a:gd name="connsiteX502" fmla="*/ 8622 w 10000"/>
                <a:gd name="connsiteY502" fmla="*/ 5642 h 10000"/>
                <a:gd name="connsiteX503" fmla="*/ 8600 w 10000"/>
                <a:gd name="connsiteY503" fmla="*/ 5649 h 10000"/>
                <a:gd name="connsiteX504" fmla="*/ 8628 w 10000"/>
                <a:gd name="connsiteY504" fmla="*/ 5720 h 10000"/>
                <a:gd name="connsiteX505" fmla="*/ 8633 w 10000"/>
                <a:gd name="connsiteY505" fmla="*/ 5841 h 10000"/>
                <a:gd name="connsiteX506" fmla="*/ 8661 w 10000"/>
                <a:gd name="connsiteY506" fmla="*/ 5869 h 10000"/>
                <a:gd name="connsiteX507" fmla="*/ 8667 w 10000"/>
                <a:gd name="connsiteY507" fmla="*/ 5905 h 10000"/>
                <a:gd name="connsiteX508" fmla="*/ 8690 w 10000"/>
                <a:gd name="connsiteY508" fmla="*/ 5912 h 10000"/>
                <a:gd name="connsiteX509" fmla="*/ 8695 w 10000"/>
                <a:gd name="connsiteY509" fmla="*/ 5983 h 10000"/>
                <a:gd name="connsiteX510" fmla="*/ 8684 w 10000"/>
                <a:gd name="connsiteY510" fmla="*/ 6033 h 10000"/>
                <a:gd name="connsiteX511" fmla="*/ 8740 w 10000"/>
                <a:gd name="connsiteY511" fmla="*/ 6061 h 10000"/>
                <a:gd name="connsiteX512" fmla="*/ 8825 w 10000"/>
                <a:gd name="connsiteY512" fmla="*/ 6004 h 10000"/>
                <a:gd name="connsiteX513" fmla="*/ 8948 w 10000"/>
                <a:gd name="connsiteY513" fmla="*/ 5891 h 10000"/>
                <a:gd name="connsiteX514" fmla="*/ 8982 w 10000"/>
                <a:gd name="connsiteY514" fmla="*/ 5891 h 10000"/>
                <a:gd name="connsiteX515" fmla="*/ 8982 w 10000"/>
                <a:gd name="connsiteY515" fmla="*/ 5976 h 10000"/>
                <a:gd name="connsiteX516" fmla="*/ 9004 w 10000"/>
                <a:gd name="connsiteY516" fmla="*/ 5990 h 10000"/>
                <a:gd name="connsiteX517" fmla="*/ 9044 w 10000"/>
                <a:gd name="connsiteY517" fmla="*/ 6089 h 10000"/>
                <a:gd name="connsiteX518" fmla="*/ 9072 w 10000"/>
                <a:gd name="connsiteY518" fmla="*/ 6097 h 10000"/>
                <a:gd name="connsiteX519" fmla="*/ 9055 w 10000"/>
                <a:gd name="connsiteY519" fmla="*/ 6153 h 10000"/>
                <a:gd name="connsiteX520" fmla="*/ 9100 w 10000"/>
                <a:gd name="connsiteY520" fmla="*/ 6281 h 10000"/>
                <a:gd name="connsiteX521" fmla="*/ 9100 w 10000"/>
                <a:gd name="connsiteY521" fmla="*/ 6345 h 10000"/>
                <a:gd name="connsiteX522" fmla="*/ 9123 w 10000"/>
                <a:gd name="connsiteY522" fmla="*/ 6416 h 10000"/>
                <a:gd name="connsiteX523" fmla="*/ 9089 w 10000"/>
                <a:gd name="connsiteY523" fmla="*/ 6473 h 10000"/>
                <a:gd name="connsiteX524" fmla="*/ 9049 w 10000"/>
                <a:gd name="connsiteY524" fmla="*/ 6466 h 10000"/>
                <a:gd name="connsiteX525" fmla="*/ 9049 w 10000"/>
                <a:gd name="connsiteY525" fmla="*/ 6501 h 10000"/>
                <a:gd name="connsiteX526" fmla="*/ 9089 w 10000"/>
                <a:gd name="connsiteY526" fmla="*/ 6544 h 10000"/>
                <a:gd name="connsiteX527" fmla="*/ 9106 w 10000"/>
                <a:gd name="connsiteY527" fmla="*/ 6515 h 10000"/>
                <a:gd name="connsiteX528" fmla="*/ 9139 w 10000"/>
                <a:gd name="connsiteY528" fmla="*/ 6579 h 10000"/>
                <a:gd name="connsiteX529" fmla="*/ 9179 w 10000"/>
                <a:gd name="connsiteY529" fmla="*/ 6579 h 10000"/>
                <a:gd name="connsiteX530" fmla="*/ 9156 w 10000"/>
                <a:gd name="connsiteY530" fmla="*/ 6757 h 10000"/>
                <a:gd name="connsiteX531" fmla="*/ 9139 w 10000"/>
                <a:gd name="connsiteY531" fmla="*/ 6792 h 10000"/>
                <a:gd name="connsiteX532" fmla="*/ 9089 w 10000"/>
                <a:gd name="connsiteY532" fmla="*/ 6778 h 10000"/>
                <a:gd name="connsiteX533" fmla="*/ 9027 w 10000"/>
                <a:gd name="connsiteY533" fmla="*/ 6799 h 10000"/>
                <a:gd name="connsiteX534" fmla="*/ 9004 w 10000"/>
                <a:gd name="connsiteY534" fmla="*/ 6842 h 10000"/>
                <a:gd name="connsiteX535" fmla="*/ 8999 w 10000"/>
                <a:gd name="connsiteY535" fmla="*/ 6884 h 10000"/>
                <a:gd name="connsiteX536" fmla="*/ 8960 w 10000"/>
                <a:gd name="connsiteY536" fmla="*/ 6934 h 10000"/>
                <a:gd name="connsiteX537" fmla="*/ 8898 w 10000"/>
                <a:gd name="connsiteY537" fmla="*/ 6941 h 10000"/>
                <a:gd name="connsiteX538" fmla="*/ 8886 w 10000"/>
                <a:gd name="connsiteY538" fmla="*/ 6962 h 10000"/>
                <a:gd name="connsiteX539" fmla="*/ 8847 w 10000"/>
                <a:gd name="connsiteY539" fmla="*/ 6927 h 10000"/>
                <a:gd name="connsiteX540" fmla="*/ 8808 w 10000"/>
                <a:gd name="connsiteY540" fmla="*/ 6934 h 10000"/>
                <a:gd name="connsiteX541" fmla="*/ 8785 w 10000"/>
                <a:gd name="connsiteY541" fmla="*/ 6906 h 10000"/>
                <a:gd name="connsiteX542" fmla="*/ 8735 w 10000"/>
                <a:gd name="connsiteY542" fmla="*/ 6891 h 10000"/>
                <a:gd name="connsiteX543" fmla="*/ 8746 w 10000"/>
                <a:gd name="connsiteY543" fmla="*/ 6941 h 10000"/>
                <a:gd name="connsiteX544" fmla="*/ 8723 w 10000"/>
                <a:gd name="connsiteY544" fmla="*/ 6991 h 10000"/>
                <a:gd name="connsiteX545" fmla="*/ 8639 w 10000"/>
                <a:gd name="connsiteY545" fmla="*/ 6984 h 10000"/>
                <a:gd name="connsiteX546" fmla="*/ 8611 w 10000"/>
                <a:gd name="connsiteY546" fmla="*/ 6962 h 10000"/>
                <a:gd name="connsiteX547" fmla="*/ 8566 w 10000"/>
                <a:gd name="connsiteY547" fmla="*/ 6984 h 10000"/>
                <a:gd name="connsiteX548" fmla="*/ 8560 w 10000"/>
                <a:gd name="connsiteY548" fmla="*/ 7055 h 10000"/>
                <a:gd name="connsiteX549" fmla="*/ 8476 w 10000"/>
                <a:gd name="connsiteY549" fmla="*/ 7133 h 10000"/>
                <a:gd name="connsiteX550" fmla="*/ 8448 w 10000"/>
                <a:gd name="connsiteY550" fmla="*/ 7090 h 10000"/>
                <a:gd name="connsiteX551" fmla="*/ 8386 w 10000"/>
                <a:gd name="connsiteY551" fmla="*/ 7111 h 10000"/>
                <a:gd name="connsiteX552" fmla="*/ 8346 w 10000"/>
                <a:gd name="connsiteY552" fmla="*/ 7133 h 10000"/>
                <a:gd name="connsiteX553" fmla="*/ 8341 w 10000"/>
                <a:gd name="connsiteY553" fmla="*/ 7168 h 10000"/>
                <a:gd name="connsiteX554" fmla="*/ 8256 w 10000"/>
                <a:gd name="connsiteY554" fmla="*/ 7246 h 10000"/>
                <a:gd name="connsiteX555" fmla="*/ 8206 w 10000"/>
                <a:gd name="connsiteY555" fmla="*/ 7232 h 10000"/>
                <a:gd name="connsiteX556" fmla="*/ 8155 w 10000"/>
                <a:gd name="connsiteY556" fmla="*/ 7260 h 10000"/>
                <a:gd name="connsiteX557" fmla="*/ 8116 w 10000"/>
                <a:gd name="connsiteY557" fmla="*/ 7303 h 10000"/>
                <a:gd name="connsiteX558" fmla="*/ 8060 w 10000"/>
                <a:gd name="connsiteY558" fmla="*/ 7331 h 10000"/>
                <a:gd name="connsiteX559" fmla="*/ 8065 w 10000"/>
                <a:gd name="connsiteY559" fmla="*/ 7374 h 10000"/>
                <a:gd name="connsiteX560" fmla="*/ 8015 w 10000"/>
                <a:gd name="connsiteY560" fmla="*/ 7402 h 10000"/>
                <a:gd name="connsiteX561" fmla="*/ 7942 w 10000"/>
                <a:gd name="connsiteY561" fmla="*/ 7523 h 10000"/>
                <a:gd name="connsiteX562" fmla="*/ 7930 w 10000"/>
                <a:gd name="connsiteY562" fmla="*/ 7573 h 10000"/>
                <a:gd name="connsiteX563" fmla="*/ 7908 w 10000"/>
                <a:gd name="connsiteY563" fmla="*/ 7559 h 10000"/>
                <a:gd name="connsiteX564" fmla="*/ 7919 w 10000"/>
                <a:gd name="connsiteY564" fmla="*/ 7523 h 10000"/>
                <a:gd name="connsiteX565" fmla="*/ 7846 w 10000"/>
                <a:gd name="connsiteY565" fmla="*/ 7339 h 10000"/>
                <a:gd name="connsiteX566" fmla="*/ 7846 w 10000"/>
                <a:gd name="connsiteY566" fmla="*/ 7268 h 10000"/>
                <a:gd name="connsiteX567" fmla="*/ 7812 w 10000"/>
                <a:gd name="connsiteY567" fmla="*/ 7268 h 10000"/>
                <a:gd name="connsiteX568" fmla="*/ 7711 w 10000"/>
                <a:gd name="connsiteY568" fmla="*/ 7197 h 10000"/>
                <a:gd name="connsiteX569" fmla="*/ 7649 w 10000"/>
                <a:gd name="connsiteY569" fmla="*/ 7232 h 10000"/>
                <a:gd name="connsiteX570" fmla="*/ 7632 w 10000"/>
                <a:gd name="connsiteY570" fmla="*/ 7275 h 10000"/>
                <a:gd name="connsiteX571" fmla="*/ 7677 w 10000"/>
                <a:gd name="connsiteY571" fmla="*/ 7324 h 10000"/>
                <a:gd name="connsiteX572" fmla="*/ 7688 w 10000"/>
                <a:gd name="connsiteY572" fmla="*/ 7367 h 10000"/>
                <a:gd name="connsiteX573" fmla="*/ 7660 w 10000"/>
                <a:gd name="connsiteY573" fmla="*/ 7410 h 10000"/>
                <a:gd name="connsiteX574" fmla="*/ 7666 w 10000"/>
                <a:gd name="connsiteY574" fmla="*/ 7445 h 10000"/>
                <a:gd name="connsiteX575" fmla="*/ 7655 w 10000"/>
                <a:gd name="connsiteY575" fmla="*/ 7516 h 10000"/>
                <a:gd name="connsiteX576" fmla="*/ 7660 w 10000"/>
                <a:gd name="connsiteY576" fmla="*/ 7587 h 10000"/>
                <a:gd name="connsiteX577" fmla="*/ 7694 w 10000"/>
                <a:gd name="connsiteY577" fmla="*/ 7700 h 10000"/>
                <a:gd name="connsiteX578" fmla="*/ 7660 w 10000"/>
                <a:gd name="connsiteY578" fmla="*/ 7743 h 10000"/>
                <a:gd name="connsiteX579" fmla="*/ 7666 w 10000"/>
                <a:gd name="connsiteY579" fmla="*/ 7779 h 10000"/>
                <a:gd name="connsiteX580" fmla="*/ 7638 w 10000"/>
                <a:gd name="connsiteY580" fmla="*/ 7793 h 10000"/>
                <a:gd name="connsiteX581" fmla="*/ 7621 w 10000"/>
                <a:gd name="connsiteY581" fmla="*/ 7814 h 10000"/>
                <a:gd name="connsiteX582" fmla="*/ 7514 w 10000"/>
                <a:gd name="connsiteY582" fmla="*/ 7800 h 10000"/>
                <a:gd name="connsiteX583" fmla="*/ 7497 w 10000"/>
                <a:gd name="connsiteY583" fmla="*/ 7757 h 10000"/>
                <a:gd name="connsiteX584" fmla="*/ 7463 w 10000"/>
                <a:gd name="connsiteY584" fmla="*/ 7786 h 10000"/>
                <a:gd name="connsiteX585" fmla="*/ 7390 w 10000"/>
                <a:gd name="connsiteY585" fmla="*/ 7771 h 10000"/>
                <a:gd name="connsiteX586" fmla="*/ 7340 w 10000"/>
                <a:gd name="connsiteY586" fmla="*/ 7793 h 10000"/>
                <a:gd name="connsiteX587" fmla="*/ 7312 w 10000"/>
                <a:gd name="connsiteY587" fmla="*/ 7644 h 10000"/>
                <a:gd name="connsiteX588" fmla="*/ 7283 w 10000"/>
                <a:gd name="connsiteY588" fmla="*/ 7637 h 10000"/>
                <a:gd name="connsiteX589" fmla="*/ 7250 w 10000"/>
                <a:gd name="connsiteY589" fmla="*/ 7544 h 10000"/>
                <a:gd name="connsiteX590" fmla="*/ 7267 w 10000"/>
                <a:gd name="connsiteY590" fmla="*/ 7502 h 10000"/>
                <a:gd name="connsiteX591" fmla="*/ 7306 w 10000"/>
                <a:gd name="connsiteY591" fmla="*/ 7523 h 10000"/>
                <a:gd name="connsiteX592" fmla="*/ 7323 w 10000"/>
                <a:gd name="connsiteY592" fmla="*/ 7473 h 10000"/>
                <a:gd name="connsiteX593" fmla="*/ 7295 w 10000"/>
                <a:gd name="connsiteY593" fmla="*/ 7438 h 10000"/>
                <a:gd name="connsiteX594" fmla="*/ 7312 w 10000"/>
                <a:gd name="connsiteY594" fmla="*/ 7402 h 10000"/>
                <a:gd name="connsiteX595" fmla="*/ 7238 w 10000"/>
                <a:gd name="connsiteY595" fmla="*/ 7331 h 10000"/>
                <a:gd name="connsiteX596" fmla="*/ 7244 w 10000"/>
                <a:gd name="connsiteY596" fmla="*/ 7296 h 10000"/>
                <a:gd name="connsiteX597" fmla="*/ 7199 w 10000"/>
                <a:gd name="connsiteY597" fmla="*/ 7260 h 10000"/>
                <a:gd name="connsiteX598" fmla="*/ 7227 w 10000"/>
                <a:gd name="connsiteY598" fmla="*/ 7218 h 10000"/>
                <a:gd name="connsiteX599" fmla="*/ 7216 w 10000"/>
                <a:gd name="connsiteY599" fmla="*/ 7168 h 10000"/>
                <a:gd name="connsiteX600" fmla="*/ 7165 w 10000"/>
                <a:gd name="connsiteY600" fmla="*/ 7090 h 10000"/>
                <a:gd name="connsiteX601" fmla="*/ 7132 w 10000"/>
                <a:gd name="connsiteY601" fmla="*/ 7026 h 10000"/>
                <a:gd name="connsiteX602" fmla="*/ 7064 w 10000"/>
                <a:gd name="connsiteY602" fmla="*/ 7055 h 10000"/>
                <a:gd name="connsiteX603" fmla="*/ 7025 w 10000"/>
                <a:gd name="connsiteY603" fmla="*/ 7048 h 10000"/>
                <a:gd name="connsiteX604" fmla="*/ 7002 w 10000"/>
                <a:gd name="connsiteY604" fmla="*/ 7111 h 10000"/>
                <a:gd name="connsiteX605" fmla="*/ 6924 w 10000"/>
                <a:gd name="connsiteY605" fmla="*/ 7119 h 10000"/>
                <a:gd name="connsiteX606" fmla="*/ 6895 w 10000"/>
                <a:gd name="connsiteY606" fmla="*/ 7111 h 10000"/>
                <a:gd name="connsiteX607" fmla="*/ 6828 w 10000"/>
                <a:gd name="connsiteY607" fmla="*/ 7161 h 10000"/>
                <a:gd name="connsiteX608" fmla="*/ 6834 w 10000"/>
                <a:gd name="connsiteY608" fmla="*/ 7260 h 10000"/>
                <a:gd name="connsiteX609" fmla="*/ 6817 w 10000"/>
                <a:gd name="connsiteY609" fmla="*/ 7324 h 10000"/>
                <a:gd name="connsiteX610" fmla="*/ 6817 w 10000"/>
                <a:gd name="connsiteY610" fmla="*/ 7381 h 10000"/>
                <a:gd name="connsiteX611" fmla="*/ 6760 w 10000"/>
                <a:gd name="connsiteY611" fmla="*/ 7424 h 10000"/>
                <a:gd name="connsiteX612" fmla="*/ 6699 w 10000"/>
                <a:gd name="connsiteY612" fmla="*/ 7431 h 10000"/>
                <a:gd name="connsiteX613" fmla="*/ 6682 w 10000"/>
                <a:gd name="connsiteY613" fmla="*/ 7410 h 10000"/>
                <a:gd name="connsiteX614" fmla="*/ 6625 w 10000"/>
                <a:gd name="connsiteY614" fmla="*/ 7388 h 10000"/>
                <a:gd name="connsiteX615" fmla="*/ 6592 w 10000"/>
                <a:gd name="connsiteY615" fmla="*/ 7431 h 10000"/>
                <a:gd name="connsiteX616" fmla="*/ 6586 w 10000"/>
                <a:gd name="connsiteY616" fmla="*/ 7473 h 10000"/>
                <a:gd name="connsiteX617" fmla="*/ 6552 w 10000"/>
                <a:gd name="connsiteY617" fmla="*/ 7480 h 10000"/>
                <a:gd name="connsiteX618" fmla="*/ 6547 w 10000"/>
                <a:gd name="connsiteY618" fmla="*/ 7523 h 10000"/>
                <a:gd name="connsiteX619" fmla="*/ 6519 w 10000"/>
                <a:gd name="connsiteY619" fmla="*/ 7523 h 10000"/>
                <a:gd name="connsiteX620" fmla="*/ 6485 w 10000"/>
                <a:gd name="connsiteY620" fmla="*/ 7424 h 10000"/>
                <a:gd name="connsiteX621" fmla="*/ 6406 w 10000"/>
                <a:gd name="connsiteY621" fmla="*/ 7473 h 10000"/>
                <a:gd name="connsiteX622" fmla="*/ 6316 w 10000"/>
                <a:gd name="connsiteY622" fmla="*/ 7551 h 10000"/>
                <a:gd name="connsiteX623" fmla="*/ 6282 w 10000"/>
                <a:gd name="connsiteY623" fmla="*/ 7566 h 10000"/>
                <a:gd name="connsiteX624" fmla="*/ 6294 w 10000"/>
                <a:gd name="connsiteY624" fmla="*/ 7615 h 10000"/>
                <a:gd name="connsiteX625" fmla="*/ 6243 w 10000"/>
                <a:gd name="connsiteY625" fmla="*/ 7637 h 10000"/>
                <a:gd name="connsiteX626" fmla="*/ 6209 w 10000"/>
                <a:gd name="connsiteY626" fmla="*/ 7608 h 10000"/>
                <a:gd name="connsiteX627" fmla="*/ 6136 w 10000"/>
                <a:gd name="connsiteY627" fmla="*/ 7622 h 10000"/>
                <a:gd name="connsiteX628" fmla="*/ 6136 w 10000"/>
                <a:gd name="connsiteY628" fmla="*/ 7530 h 10000"/>
                <a:gd name="connsiteX629" fmla="*/ 6147 w 10000"/>
                <a:gd name="connsiteY629" fmla="*/ 7495 h 10000"/>
                <a:gd name="connsiteX630" fmla="*/ 6136 w 10000"/>
                <a:gd name="connsiteY630" fmla="*/ 7395 h 10000"/>
                <a:gd name="connsiteX631" fmla="*/ 6091 w 10000"/>
                <a:gd name="connsiteY631" fmla="*/ 7324 h 10000"/>
                <a:gd name="connsiteX632" fmla="*/ 6018 w 10000"/>
                <a:gd name="connsiteY632" fmla="*/ 7317 h 10000"/>
                <a:gd name="connsiteX633" fmla="*/ 5990 w 10000"/>
                <a:gd name="connsiteY633" fmla="*/ 7360 h 10000"/>
                <a:gd name="connsiteX634" fmla="*/ 5996 w 10000"/>
                <a:gd name="connsiteY634" fmla="*/ 7410 h 10000"/>
                <a:gd name="connsiteX635" fmla="*/ 6208 w 10000"/>
                <a:gd name="connsiteY635" fmla="*/ 7826 h 10000"/>
                <a:gd name="connsiteX636" fmla="*/ 5894 w 10000"/>
                <a:gd name="connsiteY636" fmla="*/ 7509 h 10000"/>
                <a:gd name="connsiteX637" fmla="*/ 5911 w 10000"/>
                <a:gd name="connsiteY637" fmla="*/ 7679 h 10000"/>
                <a:gd name="connsiteX638" fmla="*/ 5832 w 10000"/>
                <a:gd name="connsiteY638" fmla="*/ 7672 h 10000"/>
                <a:gd name="connsiteX639" fmla="*/ 5776 w 10000"/>
                <a:gd name="connsiteY639"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5112 w 10000"/>
                <a:gd name="connsiteY239" fmla="*/ 6380 h 10000"/>
                <a:gd name="connsiteX240" fmla="*/ 6504 w 10000"/>
                <a:gd name="connsiteY240" fmla="*/ 7627 h 10000"/>
                <a:gd name="connsiteX241" fmla="*/ 5523 w 10000"/>
                <a:gd name="connsiteY241" fmla="*/ 5713 h 10000"/>
                <a:gd name="connsiteX242" fmla="*/ 5652 w 10000"/>
                <a:gd name="connsiteY242" fmla="*/ 5720 h 10000"/>
                <a:gd name="connsiteX243" fmla="*/ 5697 w 10000"/>
                <a:gd name="connsiteY243" fmla="*/ 5742 h 10000"/>
                <a:gd name="connsiteX244" fmla="*/ 5793 w 10000"/>
                <a:gd name="connsiteY244" fmla="*/ 5635 h 10000"/>
                <a:gd name="connsiteX245" fmla="*/ 5844 w 10000"/>
                <a:gd name="connsiteY245" fmla="*/ 5628 h 10000"/>
                <a:gd name="connsiteX246" fmla="*/ 5889 w 10000"/>
                <a:gd name="connsiteY246" fmla="*/ 5564 h 10000"/>
                <a:gd name="connsiteX247" fmla="*/ 5945 w 10000"/>
                <a:gd name="connsiteY247" fmla="*/ 5515 h 10000"/>
                <a:gd name="connsiteX248" fmla="*/ 6001 w 10000"/>
                <a:gd name="connsiteY248" fmla="*/ 5408 h 10000"/>
                <a:gd name="connsiteX249" fmla="*/ 6012 w 10000"/>
                <a:gd name="connsiteY249" fmla="*/ 5344 h 10000"/>
                <a:gd name="connsiteX250" fmla="*/ 6080 w 10000"/>
                <a:gd name="connsiteY250" fmla="*/ 5316 h 10000"/>
                <a:gd name="connsiteX251" fmla="*/ 6159 w 10000"/>
                <a:gd name="connsiteY251" fmla="*/ 5351 h 10000"/>
                <a:gd name="connsiteX252" fmla="*/ 6226 w 10000"/>
                <a:gd name="connsiteY252" fmla="*/ 5337 h 10000"/>
                <a:gd name="connsiteX253" fmla="*/ 6294 w 10000"/>
                <a:gd name="connsiteY253" fmla="*/ 5344 h 10000"/>
                <a:gd name="connsiteX254" fmla="*/ 6412 w 10000"/>
                <a:gd name="connsiteY254" fmla="*/ 5302 h 10000"/>
                <a:gd name="connsiteX255" fmla="*/ 6490 w 10000"/>
                <a:gd name="connsiteY255" fmla="*/ 5195 h 10000"/>
                <a:gd name="connsiteX256" fmla="*/ 6524 w 10000"/>
                <a:gd name="connsiteY256" fmla="*/ 5160 h 10000"/>
                <a:gd name="connsiteX257" fmla="*/ 6575 w 10000"/>
                <a:gd name="connsiteY257" fmla="*/ 5160 h 10000"/>
                <a:gd name="connsiteX258" fmla="*/ 6614 w 10000"/>
                <a:gd name="connsiteY258" fmla="*/ 5103 h 10000"/>
                <a:gd name="connsiteX259" fmla="*/ 6597 w 10000"/>
                <a:gd name="connsiteY259" fmla="*/ 5039 h 10000"/>
                <a:gd name="connsiteX260" fmla="*/ 6609 w 10000"/>
                <a:gd name="connsiteY260" fmla="*/ 4982 h 10000"/>
                <a:gd name="connsiteX261" fmla="*/ 6659 w 10000"/>
                <a:gd name="connsiteY261" fmla="*/ 4876 h 10000"/>
                <a:gd name="connsiteX262" fmla="*/ 6715 w 10000"/>
                <a:gd name="connsiteY262" fmla="*/ 4776 h 10000"/>
                <a:gd name="connsiteX263" fmla="*/ 6772 w 10000"/>
                <a:gd name="connsiteY263" fmla="*/ 4755 h 10000"/>
                <a:gd name="connsiteX264" fmla="*/ 6800 w 10000"/>
                <a:gd name="connsiteY264" fmla="*/ 4720 h 10000"/>
                <a:gd name="connsiteX265" fmla="*/ 6895 w 10000"/>
                <a:gd name="connsiteY265" fmla="*/ 4734 h 10000"/>
                <a:gd name="connsiteX266" fmla="*/ 6991 w 10000"/>
                <a:gd name="connsiteY266" fmla="*/ 4734 h 10000"/>
                <a:gd name="connsiteX267" fmla="*/ 6997 w 10000"/>
                <a:gd name="connsiteY267" fmla="*/ 4670 h 10000"/>
                <a:gd name="connsiteX268" fmla="*/ 7013 w 10000"/>
                <a:gd name="connsiteY268" fmla="*/ 4627 h 10000"/>
                <a:gd name="connsiteX269" fmla="*/ 7008 w 10000"/>
                <a:gd name="connsiteY269" fmla="*/ 4599 h 10000"/>
                <a:gd name="connsiteX270" fmla="*/ 7064 w 10000"/>
                <a:gd name="connsiteY270" fmla="*/ 4578 h 10000"/>
                <a:gd name="connsiteX271" fmla="*/ 7103 w 10000"/>
                <a:gd name="connsiteY271" fmla="*/ 4634 h 10000"/>
                <a:gd name="connsiteX272" fmla="*/ 7160 w 10000"/>
                <a:gd name="connsiteY272" fmla="*/ 4613 h 10000"/>
                <a:gd name="connsiteX273" fmla="*/ 7177 w 10000"/>
                <a:gd name="connsiteY273" fmla="*/ 4578 h 10000"/>
                <a:gd name="connsiteX274" fmla="*/ 7222 w 10000"/>
                <a:gd name="connsiteY274" fmla="*/ 4564 h 10000"/>
                <a:gd name="connsiteX275" fmla="*/ 7317 w 10000"/>
                <a:gd name="connsiteY275" fmla="*/ 4493 h 10000"/>
                <a:gd name="connsiteX276" fmla="*/ 7407 w 10000"/>
                <a:gd name="connsiteY276" fmla="*/ 4521 h 10000"/>
                <a:gd name="connsiteX277" fmla="*/ 7430 w 10000"/>
                <a:gd name="connsiteY277" fmla="*/ 4507 h 10000"/>
                <a:gd name="connsiteX278" fmla="*/ 7480 w 10000"/>
                <a:gd name="connsiteY278" fmla="*/ 4528 h 10000"/>
                <a:gd name="connsiteX279" fmla="*/ 7503 w 10000"/>
                <a:gd name="connsiteY279" fmla="*/ 4471 h 10000"/>
                <a:gd name="connsiteX280" fmla="*/ 7525 w 10000"/>
                <a:gd name="connsiteY280" fmla="*/ 4500 h 10000"/>
                <a:gd name="connsiteX281" fmla="*/ 7559 w 10000"/>
                <a:gd name="connsiteY281" fmla="*/ 4493 h 10000"/>
                <a:gd name="connsiteX282" fmla="*/ 7598 w 10000"/>
                <a:gd name="connsiteY282" fmla="*/ 4556 h 10000"/>
                <a:gd name="connsiteX283" fmla="*/ 7643 w 10000"/>
                <a:gd name="connsiteY283" fmla="*/ 4549 h 10000"/>
                <a:gd name="connsiteX284" fmla="*/ 7683 w 10000"/>
                <a:gd name="connsiteY284" fmla="*/ 4578 h 10000"/>
                <a:gd name="connsiteX285" fmla="*/ 7700 w 10000"/>
                <a:gd name="connsiteY285" fmla="*/ 4556 h 10000"/>
                <a:gd name="connsiteX286" fmla="*/ 7778 w 10000"/>
                <a:gd name="connsiteY286" fmla="*/ 4564 h 10000"/>
                <a:gd name="connsiteX287" fmla="*/ 7790 w 10000"/>
                <a:gd name="connsiteY287" fmla="*/ 4585 h 10000"/>
                <a:gd name="connsiteX288" fmla="*/ 7874 w 10000"/>
                <a:gd name="connsiteY288" fmla="*/ 4514 h 10000"/>
                <a:gd name="connsiteX289" fmla="*/ 7874 w 10000"/>
                <a:gd name="connsiteY289" fmla="*/ 4393 h 10000"/>
                <a:gd name="connsiteX290" fmla="*/ 7852 w 10000"/>
                <a:gd name="connsiteY290" fmla="*/ 4379 h 10000"/>
                <a:gd name="connsiteX291" fmla="*/ 7835 w 10000"/>
                <a:gd name="connsiteY291" fmla="*/ 4294 h 10000"/>
                <a:gd name="connsiteX292" fmla="*/ 7801 w 10000"/>
                <a:gd name="connsiteY292" fmla="*/ 4209 h 10000"/>
                <a:gd name="connsiteX293" fmla="*/ 7750 w 10000"/>
                <a:gd name="connsiteY293" fmla="*/ 4173 h 10000"/>
                <a:gd name="connsiteX294" fmla="*/ 7745 w 10000"/>
                <a:gd name="connsiteY294" fmla="*/ 4131 h 10000"/>
                <a:gd name="connsiteX295" fmla="*/ 7672 w 10000"/>
                <a:gd name="connsiteY295" fmla="*/ 4053 h 10000"/>
                <a:gd name="connsiteX296" fmla="*/ 7677 w 10000"/>
                <a:gd name="connsiteY296" fmla="*/ 4024 h 10000"/>
                <a:gd name="connsiteX297" fmla="*/ 7604 w 10000"/>
                <a:gd name="connsiteY297" fmla="*/ 3982 h 10000"/>
                <a:gd name="connsiteX298" fmla="*/ 7598 w 10000"/>
                <a:gd name="connsiteY298" fmla="*/ 3903 h 10000"/>
                <a:gd name="connsiteX299" fmla="*/ 7475 w 10000"/>
                <a:gd name="connsiteY299" fmla="*/ 3833 h 10000"/>
                <a:gd name="connsiteX300" fmla="*/ 7407 w 10000"/>
                <a:gd name="connsiteY300" fmla="*/ 3683 h 10000"/>
                <a:gd name="connsiteX301" fmla="*/ 7306 w 10000"/>
                <a:gd name="connsiteY301" fmla="*/ 3676 h 10000"/>
                <a:gd name="connsiteX302" fmla="*/ 7272 w 10000"/>
                <a:gd name="connsiteY302" fmla="*/ 3648 h 10000"/>
                <a:gd name="connsiteX303" fmla="*/ 7222 w 10000"/>
                <a:gd name="connsiteY303" fmla="*/ 3669 h 10000"/>
                <a:gd name="connsiteX304" fmla="*/ 7143 w 10000"/>
                <a:gd name="connsiteY304" fmla="*/ 3669 h 10000"/>
                <a:gd name="connsiteX305" fmla="*/ 7030 w 10000"/>
                <a:gd name="connsiteY305" fmla="*/ 3840 h 10000"/>
                <a:gd name="connsiteX306" fmla="*/ 6991 w 10000"/>
                <a:gd name="connsiteY306" fmla="*/ 3918 h 10000"/>
                <a:gd name="connsiteX307" fmla="*/ 6890 w 10000"/>
                <a:gd name="connsiteY307" fmla="*/ 3797 h 10000"/>
                <a:gd name="connsiteX308" fmla="*/ 6817 w 10000"/>
                <a:gd name="connsiteY308" fmla="*/ 3747 h 10000"/>
                <a:gd name="connsiteX309" fmla="*/ 6744 w 10000"/>
                <a:gd name="connsiteY309" fmla="*/ 3754 h 10000"/>
                <a:gd name="connsiteX310" fmla="*/ 6670 w 10000"/>
                <a:gd name="connsiteY310" fmla="*/ 3790 h 10000"/>
                <a:gd name="connsiteX311" fmla="*/ 6609 w 10000"/>
                <a:gd name="connsiteY311" fmla="*/ 3762 h 10000"/>
                <a:gd name="connsiteX312" fmla="*/ 6552 w 10000"/>
                <a:gd name="connsiteY312" fmla="*/ 3804 h 10000"/>
                <a:gd name="connsiteX313" fmla="*/ 6496 w 10000"/>
                <a:gd name="connsiteY313" fmla="*/ 3889 h 10000"/>
                <a:gd name="connsiteX314" fmla="*/ 6367 w 10000"/>
                <a:gd name="connsiteY314" fmla="*/ 3733 h 10000"/>
                <a:gd name="connsiteX315" fmla="*/ 6350 w 10000"/>
                <a:gd name="connsiteY315" fmla="*/ 3577 h 10000"/>
                <a:gd name="connsiteX316" fmla="*/ 6451 w 10000"/>
                <a:gd name="connsiteY316" fmla="*/ 3513 h 10000"/>
                <a:gd name="connsiteX317" fmla="*/ 6445 w 10000"/>
                <a:gd name="connsiteY317" fmla="*/ 3343 h 10000"/>
                <a:gd name="connsiteX318" fmla="*/ 6541 w 10000"/>
                <a:gd name="connsiteY318" fmla="*/ 3144 h 10000"/>
                <a:gd name="connsiteX319" fmla="*/ 6530 w 10000"/>
                <a:gd name="connsiteY319" fmla="*/ 3109 h 10000"/>
                <a:gd name="connsiteX320" fmla="*/ 6760 w 10000"/>
                <a:gd name="connsiteY320" fmla="*/ 2456 h 10000"/>
                <a:gd name="connsiteX321" fmla="*/ 6884 w 10000"/>
                <a:gd name="connsiteY321" fmla="*/ 2555 h 10000"/>
                <a:gd name="connsiteX322" fmla="*/ 6957 w 10000"/>
                <a:gd name="connsiteY322" fmla="*/ 2598 h 10000"/>
                <a:gd name="connsiteX323" fmla="*/ 7030 w 10000"/>
                <a:gd name="connsiteY323" fmla="*/ 2598 h 10000"/>
                <a:gd name="connsiteX324" fmla="*/ 7143 w 10000"/>
                <a:gd name="connsiteY324" fmla="*/ 2676 h 10000"/>
                <a:gd name="connsiteX325" fmla="*/ 7160 w 10000"/>
                <a:gd name="connsiteY325" fmla="*/ 2626 h 10000"/>
                <a:gd name="connsiteX326" fmla="*/ 7233 w 10000"/>
                <a:gd name="connsiteY326" fmla="*/ 2612 h 10000"/>
                <a:gd name="connsiteX327" fmla="*/ 7295 w 10000"/>
                <a:gd name="connsiteY327" fmla="*/ 2527 h 10000"/>
                <a:gd name="connsiteX328" fmla="*/ 7373 w 10000"/>
                <a:gd name="connsiteY328" fmla="*/ 2463 h 10000"/>
                <a:gd name="connsiteX329" fmla="*/ 7407 w 10000"/>
                <a:gd name="connsiteY329" fmla="*/ 2399 h 10000"/>
                <a:gd name="connsiteX330" fmla="*/ 7525 w 10000"/>
                <a:gd name="connsiteY330" fmla="*/ 2356 h 10000"/>
                <a:gd name="connsiteX331" fmla="*/ 7587 w 10000"/>
                <a:gd name="connsiteY331" fmla="*/ 2363 h 10000"/>
                <a:gd name="connsiteX332" fmla="*/ 7638 w 10000"/>
                <a:gd name="connsiteY332" fmla="*/ 2300 h 10000"/>
                <a:gd name="connsiteX333" fmla="*/ 7677 w 10000"/>
                <a:gd name="connsiteY333" fmla="*/ 2214 h 10000"/>
                <a:gd name="connsiteX334" fmla="*/ 7660 w 10000"/>
                <a:gd name="connsiteY334" fmla="*/ 2200 h 10000"/>
                <a:gd name="connsiteX335" fmla="*/ 7677 w 10000"/>
                <a:gd name="connsiteY335" fmla="*/ 2108 h 10000"/>
                <a:gd name="connsiteX336" fmla="*/ 7610 w 10000"/>
                <a:gd name="connsiteY336" fmla="*/ 2108 h 10000"/>
                <a:gd name="connsiteX337" fmla="*/ 7643 w 10000"/>
                <a:gd name="connsiteY337" fmla="*/ 2030 h 10000"/>
                <a:gd name="connsiteX338" fmla="*/ 7649 w 10000"/>
                <a:gd name="connsiteY338" fmla="*/ 1938 h 10000"/>
                <a:gd name="connsiteX339" fmla="*/ 7677 w 10000"/>
                <a:gd name="connsiteY339" fmla="*/ 1916 h 10000"/>
                <a:gd name="connsiteX340" fmla="*/ 7728 w 10000"/>
                <a:gd name="connsiteY340" fmla="*/ 1824 h 10000"/>
                <a:gd name="connsiteX341" fmla="*/ 7722 w 10000"/>
                <a:gd name="connsiteY341" fmla="*/ 1753 h 10000"/>
                <a:gd name="connsiteX342" fmla="*/ 7762 w 10000"/>
                <a:gd name="connsiteY342" fmla="*/ 1675 h 10000"/>
                <a:gd name="connsiteX343" fmla="*/ 7807 w 10000"/>
                <a:gd name="connsiteY343" fmla="*/ 1625 h 10000"/>
                <a:gd name="connsiteX344" fmla="*/ 7823 w 10000"/>
                <a:gd name="connsiteY344" fmla="*/ 1540 h 10000"/>
                <a:gd name="connsiteX345" fmla="*/ 7818 w 10000"/>
                <a:gd name="connsiteY345" fmla="*/ 1512 h 10000"/>
                <a:gd name="connsiteX346" fmla="*/ 7857 w 10000"/>
                <a:gd name="connsiteY346" fmla="*/ 1455 h 10000"/>
                <a:gd name="connsiteX347" fmla="*/ 7913 w 10000"/>
                <a:gd name="connsiteY347" fmla="*/ 1285 h 10000"/>
                <a:gd name="connsiteX348" fmla="*/ 7930 w 10000"/>
                <a:gd name="connsiteY348" fmla="*/ 1185 h 10000"/>
                <a:gd name="connsiteX349" fmla="*/ 7958 w 10000"/>
                <a:gd name="connsiteY349" fmla="*/ 1192 h 10000"/>
                <a:gd name="connsiteX350" fmla="*/ 8037 w 10000"/>
                <a:gd name="connsiteY350" fmla="*/ 1079 h 10000"/>
                <a:gd name="connsiteX351" fmla="*/ 8127 w 10000"/>
                <a:gd name="connsiteY351" fmla="*/ 1015 h 10000"/>
                <a:gd name="connsiteX352" fmla="*/ 8138 w 10000"/>
                <a:gd name="connsiteY352" fmla="*/ 937 h 10000"/>
                <a:gd name="connsiteX353" fmla="*/ 8172 w 10000"/>
                <a:gd name="connsiteY353" fmla="*/ 852 h 10000"/>
                <a:gd name="connsiteX354" fmla="*/ 8161 w 10000"/>
                <a:gd name="connsiteY354" fmla="*/ 788 h 10000"/>
                <a:gd name="connsiteX355" fmla="*/ 8116 w 10000"/>
                <a:gd name="connsiteY355" fmla="*/ 731 h 10000"/>
                <a:gd name="connsiteX356" fmla="*/ 8138 w 10000"/>
                <a:gd name="connsiteY356" fmla="*/ 660 h 10000"/>
                <a:gd name="connsiteX357" fmla="*/ 8138 w 10000"/>
                <a:gd name="connsiteY357" fmla="*/ 575 h 10000"/>
                <a:gd name="connsiteX358" fmla="*/ 8054 w 10000"/>
                <a:gd name="connsiteY358" fmla="*/ 504 h 10000"/>
                <a:gd name="connsiteX359" fmla="*/ 7970 w 10000"/>
                <a:gd name="connsiteY359" fmla="*/ 546 h 10000"/>
                <a:gd name="connsiteX360" fmla="*/ 7930 w 10000"/>
                <a:gd name="connsiteY360" fmla="*/ 546 h 10000"/>
                <a:gd name="connsiteX361" fmla="*/ 7913 w 10000"/>
                <a:gd name="connsiteY361" fmla="*/ 497 h 10000"/>
                <a:gd name="connsiteX362" fmla="*/ 7913 w 10000"/>
                <a:gd name="connsiteY362" fmla="*/ 405 h 10000"/>
                <a:gd name="connsiteX363" fmla="*/ 8020 w 10000"/>
                <a:gd name="connsiteY363" fmla="*/ 312 h 10000"/>
                <a:gd name="connsiteX364" fmla="*/ 8054 w 10000"/>
                <a:gd name="connsiteY364" fmla="*/ 234 h 10000"/>
                <a:gd name="connsiteX365" fmla="*/ 8121 w 10000"/>
                <a:gd name="connsiteY365" fmla="*/ 170 h 10000"/>
                <a:gd name="connsiteX366" fmla="*/ 8183 w 10000"/>
                <a:gd name="connsiteY366" fmla="*/ 50 h 10000"/>
                <a:gd name="connsiteX367" fmla="*/ 8228 w 10000"/>
                <a:gd name="connsiteY367" fmla="*/ 28 h 10000"/>
                <a:gd name="connsiteX368" fmla="*/ 8290 w 10000"/>
                <a:gd name="connsiteY368" fmla="*/ 43 h 10000"/>
                <a:gd name="connsiteX369" fmla="*/ 8420 w 10000"/>
                <a:gd name="connsiteY369" fmla="*/ 0 h 10000"/>
                <a:gd name="connsiteX370" fmla="*/ 8481 w 10000"/>
                <a:gd name="connsiteY370" fmla="*/ 71 h 10000"/>
                <a:gd name="connsiteX371" fmla="*/ 8476 w 10000"/>
                <a:gd name="connsiteY371" fmla="*/ 121 h 10000"/>
                <a:gd name="connsiteX372" fmla="*/ 8504 w 10000"/>
                <a:gd name="connsiteY372" fmla="*/ 142 h 10000"/>
                <a:gd name="connsiteX373" fmla="*/ 8526 w 10000"/>
                <a:gd name="connsiteY373" fmla="*/ 192 h 10000"/>
                <a:gd name="connsiteX374" fmla="*/ 8493 w 10000"/>
                <a:gd name="connsiteY374" fmla="*/ 248 h 10000"/>
                <a:gd name="connsiteX375" fmla="*/ 8448 w 10000"/>
                <a:gd name="connsiteY375" fmla="*/ 376 h 10000"/>
                <a:gd name="connsiteX376" fmla="*/ 8375 w 10000"/>
                <a:gd name="connsiteY376" fmla="*/ 476 h 10000"/>
                <a:gd name="connsiteX377" fmla="*/ 8307 w 10000"/>
                <a:gd name="connsiteY377" fmla="*/ 532 h 10000"/>
                <a:gd name="connsiteX378" fmla="*/ 8358 w 10000"/>
                <a:gd name="connsiteY378" fmla="*/ 554 h 10000"/>
                <a:gd name="connsiteX379" fmla="*/ 8425 w 10000"/>
                <a:gd name="connsiteY379" fmla="*/ 639 h 10000"/>
                <a:gd name="connsiteX380" fmla="*/ 8470 w 10000"/>
                <a:gd name="connsiteY380" fmla="*/ 646 h 10000"/>
                <a:gd name="connsiteX381" fmla="*/ 8493 w 10000"/>
                <a:gd name="connsiteY381" fmla="*/ 738 h 10000"/>
                <a:gd name="connsiteX382" fmla="*/ 8538 w 10000"/>
                <a:gd name="connsiteY382" fmla="*/ 759 h 10000"/>
                <a:gd name="connsiteX383" fmla="*/ 8571 w 10000"/>
                <a:gd name="connsiteY383" fmla="*/ 752 h 10000"/>
                <a:gd name="connsiteX384" fmla="*/ 8639 w 10000"/>
                <a:gd name="connsiteY384" fmla="*/ 610 h 10000"/>
                <a:gd name="connsiteX385" fmla="*/ 8701 w 10000"/>
                <a:gd name="connsiteY385" fmla="*/ 625 h 10000"/>
                <a:gd name="connsiteX386" fmla="*/ 8712 w 10000"/>
                <a:gd name="connsiteY386" fmla="*/ 667 h 10000"/>
                <a:gd name="connsiteX387" fmla="*/ 8757 w 10000"/>
                <a:gd name="connsiteY387" fmla="*/ 717 h 10000"/>
                <a:gd name="connsiteX388" fmla="*/ 8757 w 10000"/>
                <a:gd name="connsiteY388" fmla="*/ 752 h 10000"/>
                <a:gd name="connsiteX389" fmla="*/ 8796 w 10000"/>
                <a:gd name="connsiteY389" fmla="*/ 774 h 10000"/>
                <a:gd name="connsiteX390" fmla="*/ 8853 w 10000"/>
                <a:gd name="connsiteY390" fmla="*/ 774 h 10000"/>
                <a:gd name="connsiteX391" fmla="*/ 8858 w 10000"/>
                <a:gd name="connsiteY391" fmla="*/ 837 h 10000"/>
                <a:gd name="connsiteX392" fmla="*/ 8808 w 10000"/>
                <a:gd name="connsiteY392" fmla="*/ 866 h 10000"/>
                <a:gd name="connsiteX393" fmla="*/ 8853 w 10000"/>
                <a:gd name="connsiteY393" fmla="*/ 1143 h 10000"/>
                <a:gd name="connsiteX394" fmla="*/ 8898 w 10000"/>
                <a:gd name="connsiteY394" fmla="*/ 1270 h 10000"/>
                <a:gd name="connsiteX395" fmla="*/ 8886 w 10000"/>
                <a:gd name="connsiteY395" fmla="*/ 1327 h 10000"/>
                <a:gd name="connsiteX396" fmla="*/ 8926 w 10000"/>
                <a:gd name="connsiteY396" fmla="*/ 1391 h 10000"/>
                <a:gd name="connsiteX397" fmla="*/ 8931 w 10000"/>
                <a:gd name="connsiteY397" fmla="*/ 1434 h 10000"/>
                <a:gd name="connsiteX398" fmla="*/ 9038 w 10000"/>
                <a:gd name="connsiteY398" fmla="*/ 1483 h 10000"/>
                <a:gd name="connsiteX399" fmla="*/ 9168 w 10000"/>
                <a:gd name="connsiteY399" fmla="*/ 1441 h 10000"/>
                <a:gd name="connsiteX400" fmla="*/ 9184 w 10000"/>
                <a:gd name="connsiteY400" fmla="*/ 1384 h 10000"/>
                <a:gd name="connsiteX401" fmla="*/ 9229 w 10000"/>
                <a:gd name="connsiteY401" fmla="*/ 1405 h 10000"/>
                <a:gd name="connsiteX402" fmla="*/ 9258 w 10000"/>
                <a:gd name="connsiteY402" fmla="*/ 1455 h 10000"/>
                <a:gd name="connsiteX403" fmla="*/ 9325 w 10000"/>
                <a:gd name="connsiteY403" fmla="*/ 1419 h 10000"/>
                <a:gd name="connsiteX404" fmla="*/ 9364 w 10000"/>
                <a:gd name="connsiteY404" fmla="*/ 1419 h 10000"/>
                <a:gd name="connsiteX405" fmla="*/ 9421 w 10000"/>
                <a:gd name="connsiteY405" fmla="*/ 1476 h 10000"/>
                <a:gd name="connsiteX406" fmla="*/ 9454 w 10000"/>
                <a:gd name="connsiteY406" fmla="*/ 1398 h 10000"/>
                <a:gd name="connsiteX407" fmla="*/ 9522 w 10000"/>
                <a:gd name="connsiteY407" fmla="*/ 1434 h 10000"/>
                <a:gd name="connsiteX408" fmla="*/ 9556 w 10000"/>
                <a:gd name="connsiteY408" fmla="*/ 1391 h 10000"/>
                <a:gd name="connsiteX409" fmla="*/ 9584 w 10000"/>
                <a:gd name="connsiteY409" fmla="*/ 1398 h 10000"/>
                <a:gd name="connsiteX410" fmla="*/ 9612 w 10000"/>
                <a:gd name="connsiteY410" fmla="*/ 1356 h 10000"/>
                <a:gd name="connsiteX411" fmla="*/ 9606 w 10000"/>
                <a:gd name="connsiteY411" fmla="*/ 1313 h 10000"/>
                <a:gd name="connsiteX412" fmla="*/ 9646 w 10000"/>
                <a:gd name="connsiteY412" fmla="*/ 1292 h 10000"/>
                <a:gd name="connsiteX413" fmla="*/ 9674 w 10000"/>
                <a:gd name="connsiteY413" fmla="*/ 1221 h 10000"/>
                <a:gd name="connsiteX414" fmla="*/ 9753 w 10000"/>
                <a:gd name="connsiteY414" fmla="*/ 1228 h 10000"/>
                <a:gd name="connsiteX415" fmla="*/ 9871 w 10000"/>
                <a:gd name="connsiteY415" fmla="*/ 1434 h 10000"/>
                <a:gd name="connsiteX416" fmla="*/ 9893 w 10000"/>
                <a:gd name="connsiteY416" fmla="*/ 1505 h 10000"/>
                <a:gd name="connsiteX417" fmla="*/ 9972 w 10000"/>
                <a:gd name="connsiteY417" fmla="*/ 1597 h 10000"/>
                <a:gd name="connsiteX418" fmla="*/ 10000 w 10000"/>
                <a:gd name="connsiteY418" fmla="*/ 1682 h 10000"/>
                <a:gd name="connsiteX419" fmla="*/ 9938 w 10000"/>
                <a:gd name="connsiteY419" fmla="*/ 1796 h 10000"/>
                <a:gd name="connsiteX420" fmla="*/ 9893 w 10000"/>
                <a:gd name="connsiteY420" fmla="*/ 1838 h 10000"/>
                <a:gd name="connsiteX421" fmla="*/ 9916 w 10000"/>
                <a:gd name="connsiteY421" fmla="*/ 1959 h 10000"/>
                <a:gd name="connsiteX422" fmla="*/ 9848 w 10000"/>
                <a:gd name="connsiteY422" fmla="*/ 2051 h 10000"/>
                <a:gd name="connsiteX423" fmla="*/ 9809 w 10000"/>
                <a:gd name="connsiteY423" fmla="*/ 2072 h 10000"/>
                <a:gd name="connsiteX424" fmla="*/ 9809 w 10000"/>
                <a:gd name="connsiteY424" fmla="*/ 2136 h 10000"/>
                <a:gd name="connsiteX425" fmla="*/ 9758 w 10000"/>
                <a:gd name="connsiteY425" fmla="*/ 2257 h 10000"/>
                <a:gd name="connsiteX426" fmla="*/ 9724 w 10000"/>
                <a:gd name="connsiteY426" fmla="*/ 2264 h 10000"/>
                <a:gd name="connsiteX427" fmla="*/ 9730 w 10000"/>
                <a:gd name="connsiteY427" fmla="*/ 2349 h 10000"/>
                <a:gd name="connsiteX428" fmla="*/ 9702 w 10000"/>
                <a:gd name="connsiteY428" fmla="*/ 2413 h 10000"/>
                <a:gd name="connsiteX429" fmla="*/ 9708 w 10000"/>
                <a:gd name="connsiteY429" fmla="*/ 2697 h 10000"/>
                <a:gd name="connsiteX430" fmla="*/ 9724 w 10000"/>
                <a:gd name="connsiteY430" fmla="*/ 2718 h 10000"/>
                <a:gd name="connsiteX431" fmla="*/ 9719 w 10000"/>
                <a:gd name="connsiteY431" fmla="*/ 2811 h 10000"/>
                <a:gd name="connsiteX432" fmla="*/ 9708 w 10000"/>
                <a:gd name="connsiteY432" fmla="*/ 2896 h 10000"/>
                <a:gd name="connsiteX433" fmla="*/ 9668 w 10000"/>
                <a:gd name="connsiteY433" fmla="*/ 2938 h 10000"/>
                <a:gd name="connsiteX434" fmla="*/ 9595 w 10000"/>
                <a:gd name="connsiteY434" fmla="*/ 2903 h 10000"/>
                <a:gd name="connsiteX435" fmla="*/ 9561 w 10000"/>
                <a:gd name="connsiteY435" fmla="*/ 2952 h 10000"/>
                <a:gd name="connsiteX436" fmla="*/ 9567 w 10000"/>
                <a:gd name="connsiteY436" fmla="*/ 2995 h 10000"/>
                <a:gd name="connsiteX437" fmla="*/ 9544 w 10000"/>
                <a:gd name="connsiteY437" fmla="*/ 3080 h 10000"/>
                <a:gd name="connsiteX438" fmla="*/ 9505 w 10000"/>
                <a:gd name="connsiteY438" fmla="*/ 3137 h 10000"/>
                <a:gd name="connsiteX439" fmla="*/ 9494 w 10000"/>
                <a:gd name="connsiteY439" fmla="*/ 3236 h 10000"/>
                <a:gd name="connsiteX440" fmla="*/ 9466 w 10000"/>
                <a:gd name="connsiteY440" fmla="*/ 3322 h 10000"/>
                <a:gd name="connsiteX441" fmla="*/ 9471 w 10000"/>
                <a:gd name="connsiteY441" fmla="*/ 3378 h 10000"/>
                <a:gd name="connsiteX442" fmla="*/ 9460 w 10000"/>
                <a:gd name="connsiteY442" fmla="*/ 3435 h 10000"/>
                <a:gd name="connsiteX443" fmla="*/ 9483 w 10000"/>
                <a:gd name="connsiteY443" fmla="*/ 3485 h 10000"/>
                <a:gd name="connsiteX444" fmla="*/ 9449 w 10000"/>
                <a:gd name="connsiteY444" fmla="*/ 3563 h 10000"/>
                <a:gd name="connsiteX445" fmla="*/ 9393 w 10000"/>
                <a:gd name="connsiteY445" fmla="*/ 3442 h 10000"/>
                <a:gd name="connsiteX446" fmla="*/ 9393 w 10000"/>
                <a:gd name="connsiteY446" fmla="*/ 3350 h 10000"/>
                <a:gd name="connsiteX447" fmla="*/ 9376 w 10000"/>
                <a:gd name="connsiteY447" fmla="*/ 3336 h 10000"/>
                <a:gd name="connsiteX448" fmla="*/ 9308 w 10000"/>
                <a:gd name="connsiteY448" fmla="*/ 3400 h 10000"/>
                <a:gd name="connsiteX449" fmla="*/ 9201 w 10000"/>
                <a:gd name="connsiteY449" fmla="*/ 3549 h 10000"/>
                <a:gd name="connsiteX450" fmla="*/ 9139 w 10000"/>
                <a:gd name="connsiteY450" fmla="*/ 3655 h 10000"/>
                <a:gd name="connsiteX451" fmla="*/ 9044 w 10000"/>
                <a:gd name="connsiteY451" fmla="*/ 3712 h 10000"/>
                <a:gd name="connsiteX452" fmla="*/ 9010 w 10000"/>
                <a:gd name="connsiteY452" fmla="*/ 3797 h 10000"/>
                <a:gd name="connsiteX453" fmla="*/ 8982 w 10000"/>
                <a:gd name="connsiteY453" fmla="*/ 3825 h 10000"/>
                <a:gd name="connsiteX454" fmla="*/ 8875 w 10000"/>
                <a:gd name="connsiteY454" fmla="*/ 3903 h 10000"/>
                <a:gd name="connsiteX455" fmla="*/ 8785 w 10000"/>
                <a:gd name="connsiteY455" fmla="*/ 3996 h 10000"/>
                <a:gd name="connsiteX456" fmla="*/ 8763 w 10000"/>
                <a:gd name="connsiteY456" fmla="*/ 4067 h 10000"/>
                <a:gd name="connsiteX457" fmla="*/ 8729 w 10000"/>
                <a:gd name="connsiteY457" fmla="*/ 4102 h 10000"/>
                <a:gd name="connsiteX458" fmla="*/ 8774 w 10000"/>
                <a:gd name="connsiteY458" fmla="*/ 4194 h 10000"/>
                <a:gd name="connsiteX459" fmla="*/ 8819 w 10000"/>
                <a:gd name="connsiteY459" fmla="*/ 4265 h 10000"/>
                <a:gd name="connsiteX460" fmla="*/ 8881 w 10000"/>
                <a:gd name="connsiteY460" fmla="*/ 4294 h 10000"/>
                <a:gd name="connsiteX461" fmla="*/ 8858 w 10000"/>
                <a:gd name="connsiteY461" fmla="*/ 4344 h 10000"/>
                <a:gd name="connsiteX462" fmla="*/ 8903 w 10000"/>
                <a:gd name="connsiteY462" fmla="*/ 4358 h 10000"/>
                <a:gd name="connsiteX463" fmla="*/ 8903 w 10000"/>
                <a:gd name="connsiteY463" fmla="*/ 4443 h 10000"/>
                <a:gd name="connsiteX464" fmla="*/ 8937 w 10000"/>
                <a:gd name="connsiteY464" fmla="*/ 4507 h 10000"/>
                <a:gd name="connsiteX465" fmla="*/ 8993 w 10000"/>
                <a:gd name="connsiteY465" fmla="*/ 4493 h 10000"/>
                <a:gd name="connsiteX466" fmla="*/ 9016 w 10000"/>
                <a:gd name="connsiteY466" fmla="*/ 4422 h 10000"/>
                <a:gd name="connsiteX467" fmla="*/ 9061 w 10000"/>
                <a:gd name="connsiteY467" fmla="*/ 4414 h 10000"/>
                <a:gd name="connsiteX468" fmla="*/ 9066 w 10000"/>
                <a:gd name="connsiteY468" fmla="*/ 4358 h 10000"/>
                <a:gd name="connsiteX469" fmla="*/ 9123 w 10000"/>
                <a:gd name="connsiteY469" fmla="*/ 4358 h 10000"/>
                <a:gd name="connsiteX470" fmla="*/ 9100 w 10000"/>
                <a:gd name="connsiteY470" fmla="*/ 4429 h 10000"/>
                <a:gd name="connsiteX471" fmla="*/ 9156 w 10000"/>
                <a:gd name="connsiteY471" fmla="*/ 4464 h 10000"/>
                <a:gd name="connsiteX472" fmla="*/ 9145 w 10000"/>
                <a:gd name="connsiteY472" fmla="*/ 4528 h 10000"/>
                <a:gd name="connsiteX473" fmla="*/ 9061 w 10000"/>
                <a:gd name="connsiteY473" fmla="*/ 4535 h 10000"/>
                <a:gd name="connsiteX474" fmla="*/ 8999 w 10000"/>
                <a:gd name="connsiteY474" fmla="*/ 4578 h 10000"/>
                <a:gd name="connsiteX475" fmla="*/ 8943 w 10000"/>
                <a:gd name="connsiteY475" fmla="*/ 4599 h 10000"/>
                <a:gd name="connsiteX476" fmla="*/ 8943 w 10000"/>
                <a:gd name="connsiteY476" fmla="*/ 4698 h 10000"/>
                <a:gd name="connsiteX477" fmla="*/ 8999 w 10000"/>
                <a:gd name="connsiteY477" fmla="*/ 4805 h 10000"/>
                <a:gd name="connsiteX478" fmla="*/ 8954 w 10000"/>
                <a:gd name="connsiteY478" fmla="*/ 4904 h 10000"/>
                <a:gd name="connsiteX479" fmla="*/ 8864 w 10000"/>
                <a:gd name="connsiteY479" fmla="*/ 4918 h 10000"/>
                <a:gd name="connsiteX480" fmla="*/ 8875 w 10000"/>
                <a:gd name="connsiteY480" fmla="*/ 5032 h 10000"/>
                <a:gd name="connsiteX481" fmla="*/ 8870 w 10000"/>
                <a:gd name="connsiteY481" fmla="*/ 5103 h 10000"/>
                <a:gd name="connsiteX482" fmla="*/ 8841 w 10000"/>
                <a:gd name="connsiteY482" fmla="*/ 5138 h 10000"/>
                <a:gd name="connsiteX483" fmla="*/ 8785 w 10000"/>
                <a:gd name="connsiteY483" fmla="*/ 5110 h 10000"/>
                <a:gd name="connsiteX484" fmla="*/ 8735 w 10000"/>
                <a:gd name="connsiteY484" fmla="*/ 5018 h 10000"/>
                <a:gd name="connsiteX485" fmla="*/ 8678 w 10000"/>
                <a:gd name="connsiteY485" fmla="*/ 5089 h 10000"/>
                <a:gd name="connsiteX486" fmla="*/ 8622 w 10000"/>
                <a:gd name="connsiteY486" fmla="*/ 5039 h 10000"/>
                <a:gd name="connsiteX487" fmla="*/ 8616 w 10000"/>
                <a:gd name="connsiteY487" fmla="*/ 5011 h 10000"/>
                <a:gd name="connsiteX488" fmla="*/ 8538 w 10000"/>
                <a:gd name="connsiteY488" fmla="*/ 4947 h 10000"/>
                <a:gd name="connsiteX489" fmla="*/ 8515 w 10000"/>
                <a:gd name="connsiteY489" fmla="*/ 4961 h 10000"/>
                <a:gd name="connsiteX490" fmla="*/ 8526 w 10000"/>
                <a:gd name="connsiteY490" fmla="*/ 5039 h 10000"/>
                <a:gd name="connsiteX491" fmla="*/ 8481 w 10000"/>
                <a:gd name="connsiteY491" fmla="*/ 5138 h 10000"/>
                <a:gd name="connsiteX492" fmla="*/ 8515 w 10000"/>
                <a:gd name="connsiteY492" fmla="*/ 5160 h 10000"/>
                <a:gd name="connsiteX493" fmla="*/ 8577 w 10000"/>
                <a:gd name="connsiteY493" fmla="*/ 5145 h 10000"/>
                <a:gd name="connsiteX494" fmla="*/ 8588 w 10000"/>
                <a:gd name="connsiteY494" fmla="*/ 5181 h 10000"/>
                <a:gd name="connsiteX495" fmla="*/ 8577 w 10000"/>
                <a:gd name="connsiteY495" fmla="*/ 5224 h 10000"/>
                <a:gd name="connsiteX496" fmla="*/ 8600 w 10000"/>
                <a:gd name="connsiteY496" fmla="*/ 5280 h 10000"/>
                <a:gd name="connsiteX497" fmla="*/ 8650 w 10000"/>
                <a:gd name="connsiteY497" fmla="*/ 5316 h 10000"/>
                <a:gd name="connsiteX498" fmla="*/ 8639 w 10000"/>
                <a:gd name="connsiteY498" fmla="*/ 5401 h 10000"/>
                <a:gd name="connsiteX499" fmla="*/ 8673 w 10000"/>
                <a:gd name="connsiteY499" fmla="*/ 5444 h 10000"/>
                <a:gd name="connsiteX500" fmla="*/ 8633 w 10000"/>
                <a:gd name="connsiteY500" fmla="*/ 5486 h 10000"/>
                <a:gd name="connsiteX501" fmla="*/ 8622 w 10000"/>
                <a:gd name="connsiteY501" fmla="*/ 5642 h 10000"/>
                <a:gd name="connsiteX502" fmla="*/ 8600 w 10000"/>
                <a:gd name="connsiteY502" fmla="*/ 5649 h 10000"/>
                <a:gd name="connsiteX503" fmla="*/ 8628 w 10000"/>
                <a:gd name="connsiteY503" fmla="*/ 5720 h 10000"/>
                <a:gd name="connsiteX504" fmla="*/ 8633 w 10000"/>
                <a:gd name="connsiteY504" fmla="*/ 5841 h 10000"/>
                <a:gd name="connsiteX505" fmla="*/ 8661 w 10000"/>
                <a:gd name="connsiteY505" fmla="*/ 5869 h 10000"/>
                <a:gd name="connsiteX506" fmla="*/ 8667 w 10000"/>
                <a:gd name="connsiteY506" fmla="*/ 5905 h 10000"/>
                <a:gd name="connsiteX507" fmla="*/ 8690 w 10000"/>
                <a:gd name="connsiteY507" fmla="*/ 5912 h 10000"/>
                <a:gd name="connsiteX508" fmla="*/ 8695 w 10000"/>
                <a:gd name="connsiteY508" fmla="*/ 5983 h 10000"/>
                <a:gd name="connsiteX509" fmla="*/ 8684 w 10000"/>
                <a:gd name="connsiteY509" fmla="*/ 6033 h 10000"/>
                <a:gd name="connsiteX510" fmla="*/ 8740 w 10000"/>
                <a:gd name="connsiteY510" fmla="*/ 6061 h 10000"/>
                <a:gd name="connsiteX511" fmla="*/ 8825 w 10000"/>
                <a:gd name="connsiteY511" fmla="*/ 6004 h 10000"/>
                <a:gd name="connsiteX512" fmla="*/ 8948 w 10000"/>
                <a:gd name="connsiteY512" fmla="*/ 5891 h 10000"/>
                <a:gd name="connsiteX513" fmla="*/ 8982 w 10000"/>
                <a:gd name="connsiteY513" fmla="*/ 5891 h 10000"/>
                <a:gd name="connsiteX514" fmla="*/ 8982 w 10000"/>
                <a:gd name="connsiteY514" fmla="*/ 5976 h 10000"/>
                <a:gd name="connsiteX515" fmla="*/ 9004 w 10000"/>
                <a:gd name="connsiteY515" fmla="*/ 5990 h 10000"/>
                <a:gd name="connsiteX516" fmla="*/ 9044 w 10000"/>
                <a:gd name="connsiteY516" fmla="*/ 6089 h 10000"/>
                <a:gd name="connsiteX517" fmla="*/ 9072 w 10000"/>
                <a:gd name="connsiteY517" fmla="*/ 6097 h 10000"/>
                <a:gd name="connsiteX518" fmla="*/ 9055 w 10000"/>
                <a:gd name="connsiteY518" fmla="*/ 6153 h 10000"/>
                <a:gd name="connsiteX519" fmla="*/ 9100 w 10000"/>
                <a:gd name="connsiteY519" fmla="*/ 6281 h 10000"/>
                <a:gd name="connsiteX520" fmla="*/ 9100 w 10000"/>
                <a:gd name="connsiteY520" fmla="*/ 6345 h 10000"/>
                <a:gd name="connsiteX521" fmla="*/ 9123 w 10000"/>
                <a:gd name="connsiteY521" fmla="*/ 6416 h 10000"/>
                <a:gd name="connsiteX522" fmla="*/ 9089 w 10000"/>
                <a:gd name="connsiteY522" fmla="*/ 6473 h 10000"/>
                <a:gd name="connsiteX523" fmla="*/ 9049 w 10000"/>
                <a:gd name="connsiteY523" fmla="*/ 6466 h 10000"/>
                <a:gd name="connsiteX524" fmla="*/ 9049 w 10000"/>
                <a:gd name="connsiteY524" fmla="*/ 6501 h 10000"/>
                <a:gd name="connsiteX525" fmla="*/ 9089 w 10000"/>
                <a:gd name="connsiteY525" fmla="*/ 6544 h 10000"/>
                <a:gd name="connsiteX526" fmla="*/ 9106 w 10000"/>
                <a:gd name="connsiteY526" fmla="*/ 6515 h 10000"/>
                <a:gd name="connsiteX527" fmla="*/ 9139 w 10000"/>
                <a:gd name="connsiteY527" fmla="*/ 6579 h 10000"/>
                <a:gd name="connsiteX528" fmla="*/ 9179 w 10000"/>
                <a:gd name="connsiteY528" fmla="*/ 6579 h 10000"/>
                <a:gd name="connsiteX529" fmla="*/ 9156 w 10000"/>
                <a:gd name="connsiteY529" fmla="*/ 6757 h 10000"/>
                <a:gd name="connsiteX530" fmla="*/ 9139 w 10000"/>
                <a:gd name="connsiteY530" fmla="*/ 6792 h 10000"/>
                <a:gd name="connsiteX531" fmla="*/ 9089 w 10000"/>
                <a:gd name="connsiteY531" fmla="*/ 6778 h 10000"/>
                <a:gd name="connsiteX532" fmla="*/ 9027 w 10000"/>
                <a:gd name="connsiteY532" fmla="*/ 6799 h 10000"/>
                <a:gd name="connsiteX533" fmla="*/ 9004 w 10000"/>
                <a:gd name="connsiteY533" fmla="*/ 6842 h 10000"/>
                <a:gd name="connsiteX534" fmla="*/ 8999 w 10000"/>
                <a:gd name="connsiteY534" fmla="*/ 6884 h 10000"/>
                <a:gd name="connsiteX535" fmla="*/ 8960 w 10000"/>
                <a:gd name="connsiteY535" fmla="*/ 6934 h 10000"/>
                <a:gd name="connsiteX536" fmla="*/ 8898 w 10000"/>
                <a:gd name="connsiteY536" fmla="*/ 6941 h 10000"/>
                <a:gd name="connsiteX537" fmla="*/ 8886 w 10000"/>
                <a:gd name="connsiteY537" fmla="*/ 6962 h 10000"/>
                <a:gd name="connsiteX538" fmla="*/ 8847 w 10000"/>
                <a:gd name="connsiteY538" fmla="*/ 6927 h 10000"/>
                <a:gd name="connsiteX539" fmla="*/ 8808 w 10000"/>
                <a:gd name="connsiteY539" fmla="*/ 6934 h 10000"/>
                <a:gd name="connsiteX540" fmla="*/ 8785 w 10000"/>
                <a:gd name="connsiteY540" fmla="*/ 6906 h 10000"/>
                <a:gd name="connsiteX541" fmla="*/ 8735 w 10000"/>
                <a:gd name="connsiteY541" fmla="*/ 6891 h 10000"/>
                <a:gd name="connsiteX542" fmla="*/ 8746 w 10000"/>
                <a:gd name="connsiteY542" fmla="*/ 6941 h 10000"/>
                <a:gd name="connsiteX543" fmla="*/ 8723 w 10000"/>
                <a:gd name="connsiteY543" fmla="*/ 6991 h 10000"/>
                <a:gd name="connsiteX544" fmla="*/ 8639 w 10000"/>
                <a:gd name="connsiteY544" fmla="*/ 6984 h 10000"/>
                <a:gd name="connsiteX545" fmla="*/ 8611 w 10000"/>
                <a:gd name="connsiteY545" fmla="*/ 6962 h 10000"/>
                <a:gd name="connsiteX546" fmla="*/ 8566 w 10000"/>
                <a:gd name="connsiteY546" fmla="*/ 6984 h 10000"/>
                <a:gd name="connsiteX547" fmla="*/ 8560 w 10000"/>
                <a:gd name="connsiteY547" fmla="*/ 7055 h 10000"/>
                <a:gd name="connsiteX548" fmla="*/ 8476 w 10000"/>
                <a:gd name="connsiteY548" fmla="*/ 7133 h 10000"/>
                <a:gd name="connsiteX549" fmla="*/ 8448 w 10000"/>
                <a:gd name="connsiteY549" fmla="*/ 7090 h 10000"/>
                <a:gd name="connsiteX550" fmla="*/ 8386 w 10000"/>
                <a:gd name="connsiteY550" fmla="*/ 7111 h 10000"/>
                <a:gd name="connsiteX551" fmla="*/ 8346 w 10000"/>
                <a:gd name="connsiteY551" fmla="*/ 7133 h 10000"/>
                <a:gd name="connsiteX552" fmla="*/ 8341 w 10000"/>
                <a:gd name="connsiteY552" fmla="*/ 7168 h 10000"/>
                <a:gd name="connsiteX553" fmla="*/ 8256 w 10000"/>
                <a:gd name="connsiteY553" fmla="*/ 7246 h 10000"/>
                <a:gd name="connsiteX554" fmla="*/ 8206 w 10000"/>
                <a:gd name="connsiteY554" fmla="*/ 7232 h 10000"/>
                <a:gd name="connsiteX555" fmla="*/ 8155 w 10000"/>
                <a:gd name="connsiteY555" fmla="*/ 7260 h 10000"/>
                <a:gd name="connsiteX556" fmla="*/ 8116 w 10000"/>
                <a:gd name="connsiteY556" fmla="*/ 7303 h 10000"/>
                <a:gd name="connsiteX557" fmla="*/ 8060 w 10000"/>
                <a:gd name="connsiteY557" fmla="*/ 7331 h 10000"/>
                <a:gd name="connsiteX558" fmla="*/ 8065 w 10000"/>
                <a:gd name="connsiteY558" fmla="*/ 7374 h 10000"/>
                <a:gd name="connsiteX559" fmla="*/ 8015 w 10000"/>
                <a:gd name="connsiteY559" fmla="*/ 7402 h 10000"/>
                <a:gd name="connsiteX560" fmla="*/ 7942 w 10000"/>
                <a:gd name="connsiteY560" fmla="*/ 7523 h 10000"/>
                <a:gd name="connsiteX561" fmla="*/ 7930 w 10000"/>
                <a:gd name="connsiteY561" fmla="*/ 7573 h 10000"/>
                <a:gd name="connsiteX562" fmla="*/ 7908 w 10000"/>
                <a:gd name="connsiteY562" fmla="*/ 7559 h 10000"/>
                <a:gd name="connsiteX563" fmla="*/ 7919 w 10000"/>
                <a:gd name="connsiteY563" fmla="*/ 7523 h 10000"/>
                <a:gd name="connsiteX564" fmla="*/ 7846 w 10000"/>
                <a:gd name="connsiteY564" fmla="*/ 7339 h 10000"/>
                <a:gd name="connsiteX565" fmla="*/ 7846 w 10000"/>
                <a:gd name="connsiteY565" fmla="*/ 7268 h 10000"/>
                <a:gd name="connsiteX566" fmla="*/ 7812 w 10000"/>
                <a:gd name="connsiteY566" fmla="*/ 7268 h 10000"/>
                <a:gd name="connsiteX567" fmla="*/ 7711 w 10000"/>
                <a:gd name="connsiteY567" fmla="*/ 7197 h 10000"/>
                <a:gd name="connsiteX568" fmla="*/ 7649 w 10000"/>
                <a:gd name="connsiteY568" fmla="*/ 7232 h 10000"/>
                <a:gd name="connsiteX569" fmla="*/ 7632 w 10000"/>
                <a:gd name="connsiteY569" fmla="*/ 7275 h 10000"/>
                <a:gd name="connsiteX570" fmla="*/ 7677 w 10000"/>
                <a:gd name="connsiteY570" fmla="*/ 7324 h 10000"/>
                <a:gd name="connsiteX571" fmla="*/ 7688 w 10000"/>
                <a:gd name="connsiteY571" fmla="*/ 7367 h 10000"/>
                <a:gd name="connsiteX572" fmla="*/ 7660 w 10000"/>
                <a:gd name="connsiteY572" fmla="*/ 7410 h 10000"/>
                <a:gd name="connsiteX573" fmla="*/ 7666 w 10000"/>
                <a:gd name="connsiteY573" fmla="*/ 7445 h 10000"/>
                <a:gd name="connsiteX574" fmla="*/ 7655 w 10000"/>
                <a:gd name="connsiteY574" fmla="*/ 7516 h 10000"/>
                <a:gd name="connsiteX575" fmla="*/ 7660 w 10000"/>
                <a:gd name="connsiteY575" fmla="*/ 7587 h 10000"/>
                <a:gd name="connsiteX576" fmla="*/ 7694 w 10000"/>
                <a:gd name="connsiteY576" fmla="*/ 7700 h 10000"/>
                <a:gd name="connsiteX577" fmla="*/ 7660 w 10000"/>
                <a:gd name="connsiteY577" fmla="*/ 7743 h 10000"/>
                <a:gd name="connsiteX578" fmla="*/ 7666 w 10000"/>
                <a:gd name="connsiteY578" fmla="*/ 7779 h 10000"/>
                <a:gd name="connsiteX579" fmla="*/ 7638 w 10000"/>
                <a:gd name="connsiteY579" fmla="*/ 7793 h 10000"/>
                <a:gd name="connsiteX580" fmla="*/ 7621 w 10000"/>
                <a:gd name="connsiteY580" fmla="*/ 7814 h 10000"/>
                <a:gd name="connsiteX581" fmla="*/ 7514 w 10000"/>
                <a:gd name="connsiteY581" fmla="*/ 7800 h 10000"/>
                <a:gd name="connsiteX582" fmla="*/ 7497 w 10000"/>
                <a:gd name="connsiteY582" fmla="*/ 7757 h 10000"/>
                <a:gd name="connsiteX583" fmla="*/ 7463 w 10000"/>
                <a:gd name="connsiteY583" fmla="*/ 7786 h 10000"/>
                <a:gd name="connsiteX584" fmla="*/ 7390 w 10000"/>
                <a:gd name="connsiteY584" fmla="*/ 7771 h 10000"/>
                <a:gd name="connsiteX585" fmla="*/ 7340 w 10000"/>
                <a:gd name="connsiteY585" fmla="*/ 7793 h 10000"/>
                <a:gd name="connsiteX586" fmla="*/ 7312 w 10000"/>
                <a:gd name="connsiteY586" fmla="*/ 7644 h 10000"/>
                <a:gd name="connsiteX587" fmla="*/ 7283 w 10000"/>
                <a:gd name="connsiteY587" fmla="*/ 7637 h 10000"/>
                <a:gd name="connsiteX588" fmla="*/ 7250 w 10000"/>
                <a:gd name="connsiteY588" fmla="*/ 7544 h 10000"/>
                <a:gd name="connsiteX589" fmla="*/ 7267 w 10000"/>
                <a:gd name="connsiteY589" fmla="*/ 7502 h 10000"/>
                <a:gd name="connsiteX590" fmla="*/ 7306 w 10000"/>
                <a:gd name="connsiteY590" fmla="*/ 7523 h 10000"/>
                <a:gd name="connsiteX591" fmla="*/ 7323 w 10000"/>
                <a:gd name="connsiteY591" fmla="*/ 7473 h 10000"/>
                <a:gd name="connsiteX592" fmla="*/ 7295 w 10000"/>
                <a:gd name="connsiteY592" fmla="*/ 7438 h 10000"/>
                <a:gd name="connsiteX593" fmla="*/ 7312 w 10000"/>
                <a:gd name="connsiteY593" fmla="*/ 7402 h 10000"/>
                <a:gd name="connsiteX594" fmla="*/ 7238 w 10000"/>
                <a:gd name="connsiteY594" fmla="*/ 7331 h 10000"/>
                <a:gd name="connsiteX595" fmla="*/ 7244 w 10000"/>
                <a:gd name="connsiteY595" fmla="*/ 7296 h 10000"/>
                <a:gd name="connsiteX596" fmla="*/ 7199 w 10000"/>
                <a:gd name="connsiteY596" fmla="*/ 7260 h 10000"/>
                <a:gd name="connsiteX597" fmla="*/ 7227 w 10000"/>
                <a:gd name="connsiteY597" fmla="*/ 7218 h 10000"/>
                <a:gd name="connsiteX598" fmla="*/ 7216 w 10000"/>
                <a:gd name="connsiteY598" fmla="*/ 7168 h 10000"/>
                <a:gd name="connsiteX599" fmla="*/ 7165 w 10000"/>
                <a:gd name="connsiteY599" fmla="*/ 7090 h 10000"/>
                <a:gd name="connsiteX600" fmla="*/ 7132 w 10000"/>
                <a:gd name="connsiteY600" fmla="*/ 7026 h 10000"/>
                <a:gd name="connsiteX601" fmla="*/ 7064 w 10000"/>
                <a:gd name="connsiteY601" fmla="*/ 7055 h 10000"/>
                <a:gd name="connsiteX602" fmla="*/ 7025 w 10000"/>
                <a:gd name="connsiteY602" fmla="*/ 7048 h 10000"/>
                <a:gd name="connsiteX603" fmla="*/ 7002 w 10000"/>
                <a:gd name="connsiteY603" fmla="*/ 7111 h 10000"/>
                <a:gd name="connsiteX604" fmla="*/ 6924 w 10000"/>
                <a:gd name="connsiteY604" fmla="*/ 7119 h 10000"/>
                <a:gd name="connsiteX605" fmla="*/ 6895 w 10000"/>
                <a:gd name="connsiteY605" fmla="*/ 7111 h 10000"/>
                <a:gd name="connsiteX606" fmla="*/ 6828 w 10000"/>
                <a:gd name="connsiteY606" fmla="*/ 7161 h 10000"/>
                <a:gd name="connsiteX607" fmla="*/ 6834 w 10000"/>
                <a:gd name="connsiteY607" fmla="*/ 7260 h 10000"/>
                <a:gd name="connsiteX608" fmla="*/ 6817 w 10000"/>
                <a:gd name="connsiteY608" fmla="*/ 7324 h 10000"/>
                <a:gd name="connsiteX609" fmla="*/ 6817 w 10000"/>
                <a:gd name="connsiteY609" fmla="*/ 7381 h 10000"/>
                <a:gd name="connsiteX610" fmla="*/ 6760 w 10000"/>
                <a:gd name="connsiteY610" fmla="*/ 7424 h 10000"/>
                <a:gd name="connsiteX611" fmla="*/ 6699 w 10000"/>
                <a:gd name="connsiteY611" fmla="*/ 7431 h 10000"/>
                <a:gd name="connsiteX612" fmla="*/ 6682 w 10000"/>
                <a:gd name="connsiteY612" fmla="*/ 7410 h 10000"/>
                <a:gd name="connsiteX613" fmla="*/ 6625 w 10000"/>
                <a:gd name="connsiteY613" fmla="*/ 7388 h 10000"/>
                <a:gd name="connsiteX614" fmla="*/ 6592 w 10000"/>
                <a:gd name="connsiteY614" fmla="*/ 7431 h 10000"/>
                <a:gd name="connsiteX615" fmla="*/ 6586 w 10000"/>
                <a:gd name="connsiteY615" fmla="*/ 7473 h 10000"/>
                <a:gd name="connsiteX616" fmla="*/ 6552 w 10000"/>
                <a:gd name="connsiteY616" fmla="*/ 7480 h 10000"/>
                <a:gd name="connsiteX617" fmla="*/ 6547 w 10000"/>
                <a:gd name="connsiteY617" fmla="*/ 7523 h 10000"/>
                <a:gd name="connsiteX618" fmla="*/ 6519 w 10000"/>
                <a:gd name="connsiteY618" fmla="*/ 7523 h 10000"/>
                <a:gd name="connsiteX619" fmla="*/ 6485 w 10000"/>
                <a:gd name="connsiteY619" fmla="*/ 7424 h 10000"/>
                <a:gd name="connsiteX620" fmla="*/ 6406 w 10000"/>
                <a:gd name="connsiteY620" fmla="*/ 7473 h 10000"/>
                <a:gd name="connsiteX621" fmla="*/ 6316 w 10000"/>
                <a:gd name="connsiteY621" fmla="*/ 7551 h 10000"/>
                <a:gd name="connsiteX622" fmla="*/ 6282 w 10000"/>
                <a:gd name="connsiteY622" fmla="*/ 7566 h 10000"/>
                <a:gd name="connsiteX623" fmla="*/ 6294 w 10000"/>
                <a:gd name="connsiteY623" fmla="*/ 7615 h 10000"/>
                <a:gd name="connsiteX624" fmla="*/ 6243 w 10000"/>
                <a:gd name="connsiteY624" fmla="*/ 7637 h 10000"/>
                <a:gd name="connsiteX625" fmla="*/ 6209 w 10000"/>
                <a:gd name="connsiteY625" fmla="*/ 7608 h 10000"/>
                <a:gd name="connsiteX626" fmla="*/ 6136 w 10000"/>
                <a:gd name="connsiteY626" fmla="*/ 7622 h 10000"/>
                <a:gd name="connsiteX627" fmla="*/ 6136 w 10000"/>
                <a:gd name="connsiteY627" fmla="*/ 7530 h 10000"/>
                <a:gd name="connsiteX628" fmla="*/ 6147 w 10000"/>
                <a:gd name="connsiteY628" fmla="*/ 7495 h 10000"/>
                <a:gd name="connsiteX629" fmla="*/ 6136 w 10000"/>
                <a:gd name="connsiteY629" fmla="*/ 7395 h 10000"/>
                <a:gd name="connsiteX630" fmla="*/ 6091 w 10000"/>
                <a:gd name="connsiteY630" fmla="*/ 7324 h 10000"/>
                <a:gd name="connsiteX631" fmla="*/ 6018 w 10000"/>
                <a:gd name="connsiteY631" fmla="*/ 7317 h 10000"/>
                <a:gd name="connsiteX632" fmla="*/ 5990 w 10000"/>
                <a:gd name="connsiteY632" fmla="*/ 7360 h 10000"/>
                <a:gd name="connsiteX633" fmla="*/ 5996 w 10000"/>
                <a:gd name="connsiteY633" fmla="*/ 7410 h 10000"/>
                <a:gd name="connsiteX634" fmla="*/ 6208 w 10000"/>
                <a:gd name="connsiteY634" fmla="*/ 7826 h 10000"/>
                <a:gd name="connsiteX635" fmla="*/ 5894 w 10000"/>
                <a:gd name="connsiteY635" fmla="*/ 7509 h 10000"/>
                <a:gd name="connsiteX636" fmla="*/ 5911 w 10000"/>
                <a:gd name="connsiteY636" fmla="*/ 7679 h 10000"/>
                <a:gd name="connsiteX637" fmla="*/ 5832 w 10000"/>
                <a:gd name="connsiteY637" fmla="*/ 7672 h 10000"/>
                <a:gd name="connsiteX638" fmla="*/ 5776 w 10000"/>
                <a:gd name="connsiteY638"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5062 w 10000"/>
                <a:gd name="connsiteY238" fmla="*/ 6402 h 10000"/>
                <a:gd name="connsiteX239" fmla="*/ 6504 w 10000"/>
                <a:gd name="connsiteY239" fmla="*/ 7627 h 10000"/>
                <a:gd name="connsiteX240" fmla="*/ 5523 w 10000"/>
                <a:gd name="connsiteY240" fmla="*/ 5713 h 10000"/>
                <a:gd name="connsiteX241" fmla="*/ 5652 w 10000"/>
                <a:gd name="connsiteY241" fmla="*/ 5720 h 10000"/>
                <a:gd name="connsiteX242" fmla="*/ 5697 w 10000"/>
                <a:gd name="connsiteY242" fmla="*/ 5742 h 10000"/>
                <a:gd name="connsiteX243" fmla="*/ 5793 w 10000"/>
                <a:gd name="connsiteY243" fmla="*/ 5635 h 10000"/>
                <a:gd name="connsiteX244" fmla="*/ 5844 w 10000"/>
                <a:gd name="connsiteY244" fmla="*/ 5628 h 10000"/>
                <a:gd name="connsiteX245" fmla="*/ 5889 w 10000"/>
                <a:gd name="connsiteY245" fmla="*/ 5564 h 10000"/>
                <a:gd name="connsiteX246" fmla="*/ 5945 w 10000"/>
                <a:gd name="connsiteY246" fmla="*/ 5515 h 10000"/>
                <a:gd name="connsiteX247" fmla="*/ 6001 w 10000"/>
                <a:gd name="connsiteY247" fmla="*/ 5408 h 10000"/>
                <a:gd name="connsiteX248" fmla="*/ 6012 w 10000"/>
                <a:gd name="connsiteY248" fmla="*/ 5344 h 10000"/>
                <a:gd name="connsiteX249" fmla="*/ 6080 w 10000"/>
                <a:gd name="connsiteY249" fmla="*/ 5316 h 10000"/>
                <a:gd name="connsiteX250" fmla="*/ 6159 w 10000"/>
                <a:gd name="connsiteY250" fmla="*/ 5351 h 10000"/>
                <a:gd name="connsiteX251" fmla="*/ 6226 w 10000"/>
                <a:gd name="connsiteY251" fmla="*/ 5337 h 10000"/>
                <a:gd name="connsiteX252" fmla="*/ 6294 w 10000"/>
                <a:gd name="connsiteY252" fmla="*/ 5344 h 10000"/>
                <a:gd name="connsiteX253" fmla="*/ 6412 w 10000"/>
                <a:gd name="connsiteY253" fmla="*/ 5302 h 10000"/>
                <a:gd name="connsiteX254" fmla="*/ 6490 w 10000"/>
                <a:gd name="connsiteY254" fmla="*/ 5195 h 10000"/>
                <a:gd name="connsiteX255" fmla="*/ 6524 w 10000"/>
                <a:gd name="connsiteY255" fmla="*/ 5160 h 10000"/>
                <a:gd name="connsiteX256" fmla="*/ 6575 w 10000"/>
                <a:gd name="connsiteY256" fmla="*/ 5160 h 10000"/>
                <a:gd name="connsiteX257" fmla="*/ 6614 w 10000"/>
                <a:gd name="connsiteY257" fmla="*/ 5103 h 10000"/>
                <a:gd name="connsiteX258" fmla="*/ 6597 w 10000"/>
                <a:gd name="connsiteY258" fmla="*/ 5039 h 10000"/>
                <a:gd name="connsiteX259" fmla="*/ 6609 w 10000"/>
                <a:gd name="connsiteY259" fmla="*/ 4982 h 10000"/>
                <a:gd name="connsiteX260" fmla="*/ 6659 w 10000"/>
                <a:gd name="connsiteY260" fmla="*/ 4876 h 10000"/>
                <a:gd name="connsiteX261" fmla="*/ 6715 w 10000"/>
                <a:gd name="connsiteY261" fmla="*/ 4776 h 10000"/>
                <a:gd name="connsiteX262" fmla="*/ 6772 w 10000"/>
                <a:gd name="connsiteY262" fmla="*/ 4755 h 10000"/>
                <a:gd name="connsiteX263" fmla="*/ 6800 w 10000"/>
                <a:gd name="connsiteY263" fmla="*/ 4720 h 10000"/>
                <a:gd name="connsiteX264" fmla="*/ 6895 w 10000"/>
                <a:gd name="connsiteY264" fmla="*/ 4734 h 10000"/>
                <a:gd name="connsiteX265" fmla="*/ 6991 w 10000"/>
                <a:gd name="connsiteY265" fmla="*/ 4734 h 10000"/>
                <a:gd name="connsiteX266" fmla="*/ 6997 w 10000"/>
                <a:gd name="connsiteY266" fmla="*/ 4670 h 10000"/>
                <a:gd name="connsiteX267" fmla="*/ 7013 w 10000"/>
                <a:gd name="connsiteY267" fmla="*/ 4627 h 10000"/>
                <a:gd name="connsiteX268" fmla="*/ 7008 w 10000"/>
                <a:gd name="connsiteY268" fmla="*/ 4599 h 10000"/>
                <a:gd name="connsiteX269" fmla="*/ 7064 w 10000"/>
                <a:gd name="connsiteY269" fmla="*/ 4578 h 10000"/>
                <a:gd name="connsiteX270" fmla="*/ 7103 w 10000"/>
                <a:gd name="connsiteY270" fmla="*/ 4634 h 10000"/>
                <a:gd name="connsiteX271" fmla="*/ 7160 w 10000"/>
                <a:gd name="connsiteY271" fmla="*/ 4613 h 10000"/>
                <a:gd name="connsiteX272" fmla="*/ 7177 w 10000"/>
                <a:gd name="connsiteY272" fmla="*/ 4578 h 10000"/>
                <a:gd name="connsiteX273" fmla="*/ 7222 w 10000"/>
                <a:gd name="connsiteY273" fmla="*/ 4564 h 10000"/>
                <a:gd name="connsiteX274" fmla="*/ 7317 w 10000"/>
                <a:gd name="connsiteY274" fmla="*/ 4493 h 10000"/>
                <a:gd name="connsiteX275" fmla="*/ 7407 w 10000"/>
                <a:gd name="connsiteY275" fmla="*/ 4521 h 10000"/>
                <a:gd name="connsiteX276" fmla="*/ 7430 w 10000"/>
                <a:gd name="connsiteY276" fmla="*/ 4507 h 10000"/>
                <a:gd name="connsiteX277" fmla="*/ 7480 w 10000"/>
                <a:gd name="connsiteY277" fmla="*/ 4528 h 10000"/>
                <a:gd name="connsiteX278" fmla="*/ 7503 w 10000"/>
                <a:gd name="connsiteY278" fmla="*/ 4471 h 10000"/>
                <a:gd name="connsiteX279" fmla="*/ 7525 w 10000"/>
                <a:gd name="connsiteY279" fmla="*/ 4500 h 10000"/>
                <a:gd name="connsiteX280" fmla="*/ 7559 w 10000"/>
                <a:gd name="connsiteY280" fmla="*/ 4493 h 10000"/>
                <a:gd name="connsiteX281" fmla="*/ 7598 w 10000"/>
                <a:gd name="connsiteY281" fmla="*/ 4556 h 10000"/>
                <a:gd name="connsiteX282" fmla="*/ 7643 w 10000"/>
                <a:gd name="connsiteY282" fmla="*/ 4549 h 10000"/>
                <a:gd name="connsiteX283" fmla="*/ 7683 w 10000"/>
                <a:gd name="connsiteY283" fmla="*/ 4578 h 10000"/>
                <a:gd name="connsiteX284" fmla="*/ 7700 w 10000"/>
                <a:gd name="connsiteY284" fmla="*/ 4556 h 10000"/>
                <a:gd name="connsiteX285" fmla="*/ 7778 w 10000"/>
                <a:gd name="connsiteY285" fmla="*/ 4564 h 10000"/>
                <a:gd name="connsiteX286" fmla="*/ 7790 w 10000"/>
                <a:gd name="connsiteY286" fmla="*/ 4585 h 10000"/>
                <a:gd name="connsiteX287" fmla="*/ 7874 w 10000"/>
                <a:gd name="connsiteY287" fmla="*/ 4514 h 10000"/>
                <a:gd name="connsiteX288" fmla="*/ 7874 w 10000"/>
                <a:gd name="connsiteY288" fmla="*/ 4393 h 10000"/>
                <a:gd name="connsiteX289" fmla="*/ 7852 w 10000"/>
                <a:gd name="connsiteY289" fmla="*/ 4379 h 10000"/>
                <a:gd name="connsiteX290" fmla="*/ 7835 w 10000"/>
                <a:gd name="connsiteY290" fmla="*/ 4294 h 10000"/>
                <a:gd name="connsiteX291" fmla="*/ 7801 w 10000"/>
                <a:gd name="connsiteY291" fmla="*/ 4209 h 10000"/>
                <a:gd name="connsiteX292" fmla="*/ 7750 w 10000"/>
                <a:gd name="connsiteY292" fmla="*/ 4173 h 10000"/>
                <a:gd name="connsiteX293" fmla="*/ 7745 w 10000"/>
                <a:gd name="connsiteY293" fmla="*/ 4131 h 10000"/>
                <a:gd name="connsiteX294" fmla="*/ 7672 w 10000"/>
                <a:gd name="connsiteY294" fmla="*/ 4053 h 10000"/>
                <a:gd name="connsiteX295" fmla="*/ 7677 w 10000"/>
                <a:gd name="connsiteY295" fmla="*/ 4024 h 10000"/>
                <a:gd name="connsiteX296" fmla="*/ 7604 w 10000"/>
                <a:gd name="connsiteY296" fmla="*/ 3982 h 10000"/>
                <a:gd name="connsiteX297" fmla="*/ 7598 w 10000"/>
                <a:gd name="connsiteY297" fmla="*/ 3903 h 10000"/>
                <a:gd name="connsiteX298" fmla="*/ 7475 w 10000"/>
                <a:gd name="connsiteY298" fmla="*/ 3833 h 10000"/>
                <a:gd name="connsiteX299" fmla="*/ 7407 w 10000"/>
                <a:gd name="connsiteY299" fmla="*/ 3683 h 10000"/>
                <a:gd name="connsiteX300" fmla="*/ 7306 w 10000"/>
                <a:gd name="connsiteY300" fmla="*/ 3676 h 10000"/>
                <a:gd name="connsiteX301" fmla="*/ 7272 w 10000"/>
                <a:gd name="connsiteY301" fmla="*/ 3648 h 10000"/>
                <a:gd name="connsiteX302" fmla="*/ 7222 w 10000"/>
                <a:gd name="connsiteY302" fmla="*/ 3669 h 10000"/>
                <a:gd name="connsiteX303" fmla="*/ 7143 w 10000"/>
                <a:gd name="connsiteY303" fmla="*/ 3669 h 10000"/>
                <a:gd name="connsiteX304" fmla="*/ 7030 w 10000"/>
                <a:gd name="connsiteY304" fmla="*/ 3840 h 10000"/>
                <a:gd name="connsiteX305" fmla="*/ 6991 w 10000"/>
                <a:gd name="connsiteY305" fmla="*/ 3918 h 10000"/>
                <a:gd name="connsiteX306" fmla="*/ 6890 w 10000"/>
                <a:gd name="connsiteY306" fmla="*/ 3797 h 10000"/>
                <a:gd name="connsiteX307" fmla="*/ 6817 w 10000"/>
                <a:gd name="connsiteY307" fmla="*/ 3747 h 10000"/>
                <a:gd name="connsiteX308" fmla="*/ 6744 w 10000"/>
                <a:gd name="connsiteY308" fmla="*/ 3754 h 10000"/>
                <a:gd name="connsiteX309" fmla="*/ 6670 w 10000"/>
                <a:gd name="connsiteY309" fmla="*/ 3790 h 10000"/>
                <a:gd name="connsiteX310" fmla="*/ 6609 w 10000"/>
                <a:gd name="connsiteY310" fmla="*/ 3762 h 10000"/>
                <a:gd name="connsiteX311" fmla="*/ 6552 w 10000"/>
                <a:gd name="connsiteY311" fmla="*/ 3804 h 10000"/>
                <a:gd name="connsiteX312" fmla="*/ 6496 w 10000"/>
                <a:gd name="connsiteY312" fmla="*/ 3889 h 10000"/>
                <a:gd name="connsiteX313" fmla="*/ 6367 w 10000"/>
                <a:gd name="connsiteY313" fmla="*/ 3733 h 10000"/>
                <a:gd name="connsiteX314" fmla="*/ 6350 w 10000"/>
                <a:gd name="connsiteY314" fmla="*/ 3577 h 10000"/>
                <a:gd name="connsiteX315" fmla="*/ 6451 w 10000"/>
                <a:gd name="connsiteY315" fmla="*/ 3513 h 10000"/>
                <a:gd name="connsiteX316" fmla="*/ 6445 w 10000"/>
                <a:gd name="connsiteY316" fmla="*/ 3343 h 10000"/>
                <a:gd name="connsiteX317" fmla="*/ 6541 w 10000"/>
                <a:gd name="connsiteY317" fmla="*/ 3144 h 10000"/>
                <a:gd name="connsiteX318" fmla="*/ 6530 w 10000"/>
                <a:gd name="connsiteY318" fmla="*/ 3109 h 10000"/>
                <a:gd name="connsiteX319" fmla="*/ 6760 w 10000"/>
                <a:gd name="connsiteY319" fmla="*/ 2456 h 10000"/>
                <a:gd name="connsiteX320" fmla="*/ 6884 w 10000"/>
                <a:gd name="connsiteY320" fmla="*/ 2555 h 10000"/>
                <a:gd name="connsiteX321" fmla="*/ 6957 w 10000"/>
                <a:gd name="connsiteY321" fmla="*/ 2598 h 10000"/>
                <a:gd name="connsiteX322" fmla="*/ 7030 w 10000"/>
                <a:gd name="connsiteY322" fmla="*/ 2598 h 10000"/>
                <a:gd name="connsiteX323" fmla="*/ 7143 w 10000"/>
                <a:gd name="connsiteY323" fmla="*/ 2676 h 10000"/>
                <a:gd name="connsiteX324" fmla="*/ 7160 w 10000"/>
                <a:gd name="connsiteY324" fmla="*/ 2626 h 10000"/>
                <a:gd name="connsiteX325" fmla="*/ 7233 w 10000"/>
                <a:gd name="connsiteY325" fmla="*/ 2612 h 10000"/>
                <a:gd name="connsiteX326" fmla="*/ 7295 w 10000"/>
                <a:gd name="connsiteY326" fmla="*/ 2527 h 10000"/>
                <a:gd name="connsiteX327" fmla="*/ 7373 w 10000"/>
                <a:gd name="connsiteY327" fmla="*/ 2463 h 10000"/>
                <a:gd name="connsiteX328" fmla="*/ 7407 w 10000"/>
                <a:gd name="connsiteY328" fmla="*/ 2399 h 10000"/>
                <a:gd name="connsiteX329" fmla="*/ 7525 w 10000"/>
                <a:gd name="connsiteY329" fmla="*/ 2356 h 10000"/>
                <a:gd name="connsiteX330" fmla="*/ 7587 w 10000"/>
                <a:gd name="connsiteY330" fmla="*/ 2363 h 10000"/>
                <a:gd name="connsiteX331" fmla="*/ 7638 w 10000"/>
                <a:gd name="connsiteY331" fmla="*/ 2300 h 10000"/>
                <a:gd name="connsiteX332" fmla="*/ 7677 w 10000"/>
                <a:gd name="connsiteY332" fmla="*/ 2214 h 10000"/>
                <a:gd name="connsiteX333" fmla="*/ 7660 w 10000"/>
                <a:gd name="connsiteY333" fmla="*/ 2200 h 10000"/>
                <a:gd name="connsiteX334" fmla="*/ 7677 w 10000"/>
                <a:gd name="connsiteY334" fmla="*/ 2108 h 10000"/>
                <a:gd name="connsiteX335" fmla="*/ 7610 w 10000"/>
                <a:gd name="connsiteY335" fmla="*/ 2108 h 10000"/>
                <a:gd name="connsiteX336" fmla="*/ 7643 w 10000"/>
                <a:gd name="connsiteY336" fmla="*/ 2030 h 10000"/>
                <a:gd name="connsiteX337" fmla="*/ 7649 w 10000"/>
                <a:gd name="connsiteY337" fmla="*/ 1938 h 10000"/>
                <a:gd name="connsiteX338" fmla="*/ 7677 w 10000"/>
                <a:gd name="connsiteY338" fmla="*/ 1916 h 10000"/>
                <a:gd name="connsiteX339" fmla="*/ 7728 w 10000"/>
                <a:gd name="connsiteY339" fmla="*/ 1824 h 10000"/>
                <a:gd name="connsiteX340" fmla="*/ 7722 w 10000"/>
                <a:gd name="connsiteY340" fmla="*/ 1753 h 10000"/>
                <a:gd name="connsiteX341" fmla="*/ 7762 w 10000"/>
                <a:gd name="connsiteY341" fmla="*/ 1675 h 10000"/>
                <a:gd name="connsiteX342" fmla="*/ 7807 w 10000"/>
                <a:gd name="connsiteY342" fmla="*/ 1625 h 10000"/>
                <a:gd name="connsiteX343" fmla="*/ 7823 w 10000"/>
                <a:gd name="connsiteY343" fmla="*/ 1540 h 10000"/>
                <a:gd name="connsiteX344" fmla="*/ 7818 w 10000"/>
                <a:gd name="connsiteY344" fmla="*/ 1512 h 10000"/>
                <a:gd name="connsiteX345" fmla="*/ 7857 w 10000"/>
                <a:gd name="connsiteY345" fmla="*/ 1455 h 10000"/>
                <a:gd name="connsiteX346" fmla="*/ 7913 w 10000"/>
                <a:gd name="connsiteY346" fmla="*/ 1285 h 10000"/>
                <a:gd name="connsiteX347" fmla="*/ 7930 w 10000"/>
                <a:gd name="connsiteY347" fmla="*/ 1185 h 10000"/>
                <a:gd name="connsiteX348" fmla="*/ 7958 w 10000"/>
                <a:gd name="connsiteY348" fmla="*/ 1192 h 10000"/>
                <a:gd name="connsiteX349" fmla="*/ 8037 w 10000"/>
                <a:gd name="connsiteY349" fmla="*/ 1079 h 10000"/>
                <a:gd name="connsiteX350" fmla="*/ 8127 w 10000"/>
                <a:gd name="connsiteY350" fmla="*/ 1015 h 10000"/>
                <a:gd name="connsiteX351" fmla="*/ 8138 w 10000"/>
                <a:gd name="connsiteY351" fmla="*/ 937 h 10000"/>
                <a:gd name="connsiteX352" fmla="*/ 8172 w 10000"/>
                <a:gd name="connsiteY352" fmla="*/ 852 h 10000"/>
                <a:gd name="connsiteX353" fmla="*/ 8161 w 10000"/>
                <a:gd name="connsiteY353" fmla="*/ 788 h 10000"/>
                <a:gd name="connsiteX354" fmla="*/ 8116 w 10000"/>
                <a:gd name="connsiteY354" fmla="*/ 731 h 10000"/>
                <a:gd name="connsiteX355" fmla="*/ 8138 w 10000"/>
                <a:gd name="connsiteY355" fmla="*/ 660 h 10000"/>
                <a:gd name="connsiteX356" fmla="*/ 8138 w 10000"/>
                <a:gd name="connsiteY356" fmla="*/ 575 h 10000"/>
                <a:gd name="connsiteX357" fmla="*/ 8054 w 10000"/>
                <a:gd name="connsiteY357" fmla="*/ 504 h 10000"/>
                <a:gd name="connsiteX358" fmla="*/ 7970 w 10000"/>
                <a:gd name="connsiteY358" fmla="*/ 546 h 10000"/>
                <a:gd name="connsiteX359" fmla="*/ 7930 w 10000"/>
                <a:gd name="connsiteY359" fmla="*/ 546 h 10000"/>
                <a:gd name="connsiteX360" fmla="*/ 7913 w 10000"/>
                <a:gd name="connsiteY360" fmla="*/ 497 h 10000"/>
                <a:gd name="connsiteX361" fmla="*/ 7913 w 10000"/>
                <a:gd name="connsiteY361" fmla="*/ 405 h 10000"/>
                <a:gd name="connsiteX362" fmla="*/ 8020 w 10000"/>
                <a:gd name="connsiteY362" fmla="*/ 312 h 10000"/>
                <a:gd name="connsiteX363" fmla="*/ 8054 w 10000"/>
                <a:gd name="connsiteY363" fmla="*/ 234 h 10000"/>
                <a:gd name="connsiteX364" fmla="*/ 8121 w 10000"/>
                <a:gd name="connsiteY364" fmla="*/ 170 h 10000"/>
                <a:gd name="connsiteX365" fmla="*/ 8183 w 10000"/>
                <a:gd name="connsiteY365" fmla="*/ 50 h 10000"/>
                <a:gd name="connsiteX366" fmla="*/ 8228 w 10000"/>
                <a:gd name="connsiteY366" fmla="*/ 28 h 10000"/>
                <a:gd name="connsiteX367" fmla="*/ 8290 w 10000"/>
                <a:gd name="connsiteY367" fmla="*/ 43 h 10000"/>
                <a:gd name="connsiteX368" fmla="*/ 8420 w 10000"/>
                <a:gd name="connsiteY368" fmla="*/ 0 h 10000"/>
                <a:gd name="connsiteX369" fmla="*/ 8481 w 10000"/>
                <a:gd name="connsiteY369" fmla="*/ 71 h 10000"/>
                <a:gd name="connsiteX370" fmla="*/ 8476 w 10000"/>
                <a:gd name="connsiteY370" fmla="*/ 121 h 10000"/>
                <a:gd name="connsiteX371" fmla="*/ 8504 w 10000"/>
                <a:gd name="connsiteY371" fmla="*/ 142 h 10000"/>
                <a:gd name="connsiteX372" fmla="*/ 8526 w 10000"/>
                <a:gd name="connsiteY372" fmla="*/ 192 h 10000"/>
                <a:gd name="connsiteX373" fmla="*/ 8493 w 10000"/>
                <a:gd name="connsiteY373" fmla="*/ 248 h 10000"/>
                <a:gd name="connsiteX374" fmla="*/ 8448 w 10000"/>
                <a:gd name="connsiteY374" fmla="*/ 376 h 10000"/>
                <a:gd name="connsiteX375" fmla="*/ 8375 w 10000"/>
                <a:gd name="connsiteY375" fmla="*/ 476 h 10000"/>
                <a:gd name="connsiteX376" fmla="*/ 8307 w 10000"/>
                <a:gd name="connsiteY376" fmla="*/ 532 h 10000"/>
                <a:gd name="connsiteX377" fmla="*/ 8358 w 10000"/>
                <a:gd name="connsiteY377" fmla="*/ 554 h 10000"/>
                <a:gd name="connsiteX378" fmla="*/ 8425 w 10000"/>
                <a:gd name="connsiteY378" fmla="*/ 639 h 10000"/>
                <a:gd name="connsiteX379" fmla="*/ 8470 w 10000"/>
                <a:gd name="connsiteY379" fmla="*/ 646 h 10000"/>
                <a:gd name="connsiteX380" fmla="*/ 8493 w 10000"/>
                <a:gd name="connsiteY380" fmla="*/ 738 h 10000"/>
                <a:gd name="connsiteX381" fmla="*/ 8538 w 10000"/>
                <a:gd name="connsiteY381" fmla="*/ 759 h 10000"/>
                <a:gd name="connsiteX382" fmla="*/ 8571 w 10000"/>
                <a:gd name="connsiteY382" fmla="*/ 752 h 10000"/>
                <a:gd name="connsiteX383" fmla="*/ 8639 w 10000"/>
                <a:gd name="connsiteY383" fmla="*/ 610 h 10000"/>
                <a:gd name="connsiteX384" fmla="*/ 8701 w 10000"/>
                <a:gd name="connsiteY384" fmla="*/ 625 h 10000"/>
                <a:gd name="connsiteX385" fmla="*/ 8712 w 10000"/>
                <a:gd name="connsiteY385" fmla="*/ 667 h 10000"/>
                <a:gd name="connsiteX386" fmla="*/ 8757 w 10000"/>
                <a:gd name="connsiteY386" fmla="*/ 717 h 10000"/>
                <a:gd name="connsiteX387" fmla="*/ 8757 w 10000"/>
                <a:gd name="connsiteY387" fmla="*/ 752 h 10000"/>
                <a:gd name="connsiteX388" fmla="*/ 8796 w 10000"/>
                <a:gd name="connsiteY388" fmla="*/ 774 h 10000"/>
                <a:gd name="connsiteX389" fmla="*/ 8853 w 10000"/>
                <a:gd name="connsiteY389" fmla="*/ 774 h 10000"/>
                <a:gd name="connsiteX390" fmla="*/ 8858 w 10000"/>
                <a:gd name="connsiteY390" fmla="*/ 837 h 10000"/>
                <a:gd name="connsiteX391" fmla="*/ 8808 w 10000"/>
                <a:gd name="connsiteY391" fmla="*/ 866 h 10000"/>
                <a:gd name="connsiteX392" fmla="*/ 8853 w 10000"/>
                <a:gd name="connsiteY392" fmla="*/ 1143 h 10000"/>
                <a:gd name="connsiteX393" fmla="*/ 8898 w 10000"/>
                <a:gd name="connsiteY393" fmla="*/ 1270 h 10000"/>
                <a:gd name="connsiteX394" fmla="*/ 8886 w 10000"/>
                <a:gd name="connsiteY394" fmla="*/ 1327 h 10000"/>
                <a:gd name="connsiteX395" fmla="*/ 8926 w 10000"/>
                <a:gd name="connsiteY395" fmla="*/ 1391 h 10000"/>
                <a:gd name="connsiteX396" fmla="*/ 8931 w 10000"/>
                <a:gd name="connsiteY396" fmla="*/ 1434 h 10000"/>
                <a:gd name="connsiteX397" fmla="*/ 9038 w 10000"/>
                <a:gd name="connsiteY397" fmla="*/ 1483 h 10000"/>
                <a:gd name="connsiteX398" fmla="*/ 9168 w 10000"/>
                <a:gd name="connsiteY398" fmla="*/ 1441 h 10000"/>
                <a:gd name="connsiteX399" fmla="*/ 9184 w 10000"/>
                <a:gd name="connsiteY399" fmla="*/ 1384 h 10000"/>
                <a:gd name="connsiteX400" fmla="*/ 9229 w 10000"/>
                <a:gd name="connsiteY400" fmla="*/ 1405 h 10000"/>
                <a:gd name="connsiteX401" fmla="*/ 9258 w 10000"/>
                <a:gd name="connsiteY401" fmla="*/ 1455 h 10000"/>
                <a:gd name="connsiteX402" fmla="*/ 9325 w 10000"/>
                <a:gd name="connsiteY402" fmla="*/ 1419 h 10000"/>
                <a:gd name="connsiteX403" fmla="*/ 9364 w 10000"/>
                <a:gd name="connsiteY403" fmla="*/ 1419 h 10000"/>
                <a:gd name="connsiteX404" fmla="*/ 9421 w 10000"/>
                <a:gd name="connsiteY404" fmla="*/ 1476 h 10000"/>
                <a:gd name="connsiteX405" fmla="*/ 9454 w 10000"/>
                <a:gd name="connsiteY405" fmla="*/ 1398 h 10000"/>
                <a:gd name="connsiteX406" fmla="*/ 9522 w 10000"/>
                <a:gd name="connsiteY406" fmla="*/ 1434 h 10000"/>
                <a:gd name="connsiteX407" fmla="*/ 9556 w 10000"/>
                <a:gd name="connsiteY407" fmla="*/ 1391 h 10000"/>
                <a:gd name="connsiteX408" fmla="*/ 9584 w 10000"/>
                <a:gd name="connsiteY408" fmla="*/ 1398 h 10000"/>
                <a:gd name="connsiteX409" fmla="*/ 9612 w 10000"/>
                <a:gd name="connsiteY409" fmla="*/ 1356 h 10000"/>
                <a:gd name="connsiteX410" fmla="*/ 9606 w 10000"/>
                <a:gd name="connsiteY410" fmla="*/ 1313 h 10000"/>
                <a:gd name="connsiteX411" fmla="*/ 9646 w 10000"/>
                <a:gd name="connsiteY411" fmla="*/ 1292 h 10000"/>
                <a:gd name="connsiteX412" fmla="*/ 9674 w 10000"/>
                <a:gd name="connsiteY412" fmla="*/ 1221 h 10000"/>
                <a:gd name="connsiteX413" fmla="*/ 9753 w 10000"/>
                <a:gd name="connsiteY413" fmla="*/ 1228 h 10000"/>
                <a:gd name="connsiteX414" fmla="*/ 9871 w 10000"/>
                <a:gd name="connsiteY414" fmla="*/ 1434 h 10000"/>
                <a:gd name="connsiteX415" fmla="*/ 9893 w 10000"/>
                <a:gd name="connsiteY415" fmla="*/ 1505 h 10000"/>
                <a:gd name="connsiteX416" fmla="*/ 9972 w 10000"/>
                <a:gd name="connsiteY416" fmla="*/ 1597 h 10000"/>
                <a:gd name="connsiteX417" fmla="*/ 10000 w 10000"/>
                <a:gd name="connsiteY417" fmla="*/ 1682 h 10000"/>
                <a:gd name="connsiteX418" fmla="*/ 9938 w 10000"/>
                <a:gd name="connsiteY418" fmla="*/ 1796 h 10000"/>
                <a:gd name="connsiteX419" fmla="*/ 9893 w 10000"/>
                <a:gd name="connsiteY419" fmla="*/ 1838 h 10000"/>
                <a:gd name="connsiteX420" fmla="*/ 9916 w 10000"/>
                <a:gd name="connsiteY420" fmla="*/ 1959 h 10000"/>
                <a:gd name="connsiteX421" fmla="*/ 9848 w 10000"/>
                <a:gd name="connsiteY421" fmla="*/ 2051 h 10000"/>
                <a:gd name="connsiteX422" fmla="*/ 9809 w 10000"/>
                <a:gd name="connsiteY422" fmla="*/ 2072 h 10000"/>
                <a:gd name="connsiteX423" fmla="*/ 9809 w 10000"/>
                <a:gd name="connsiteY423" fmla="*/ 2136 h 10000"/>
                <a:gd name="connsiteX424" fmla="*/ 9758 w 10000"/>
                <a:gd name="connsiteY424" fmla="*/ 2257 h 10000"/>
                <a:gd name="connsiteX425" fmla="*/ 9724 w 10000"/>
                <a:gd name="connsiteY425" fmla="*/ 2264 h 10000"/>
                <a:gd name="connsiteX426" fmla="*/ 9730 w 10000"/>
                <a:gd name="connsiteY426" fmla="*/ 2349 h 10000"/>
                <a:gd name="connsiteX427" fmla="*/ 9702 w 10000"/>
                <a:gd name="connsiteY427" fmla="*/ 2413 h 10000"/>
                <a:gd name="connsiteX428" fmla="*/ 9708 w 10000"/>
                <a:gd name="connsiteY428" fmla="*/ 2697 h 10000"/>
                <a:gd name="connsiteX429" fmla="*/ 9724 w 10000"/>
                <a:gd name="connsiteY429" fmla="*/ 2718 h 10000"/>
                <a:gd name="connsiteX430" fmla="*/ 9719 w 10000"/>
                <a:gd name="connsiteY430" fmla="*/ 2811 h 10000"/>
                <a:gd name="connsiteX431" fmla="*/ 9708 w 10000"/>
                <a:gd name="connsiteY431" fmla="*/ 2896 h 10000"/>
                <a:gd name="connsiteX432" fmla="*/ 9668 w 10000"/>
                <a:gd name="connsiteY432" fmla="*/ 2938 h 10000"/>
                <a:gd name="connsiteX433" fmla="*/ 9595 w 10000"/>
                <a:gd name="connsiteY433" fmla="*/ 2903 h 10000"/>
                <a:gd name="connsiteX434" fmla="*/ 9561 w 10000"/>
                <a:gd name="connsiteY434" fmla="*/ 2952 h 10000"/>
                <a:gd name="connsiteX435" fmla="*/ 9567 w 10000"/>
                <a:gd name="connsiteY435" fmla="*/ 2995 h 10000"/>
                <a:gd name="connsiteX436" fmla="*/ 9544 w 10000"/>
                <a:gd name="connsiteY436" fmla="*/ 3080 h 10000"/>
                <a:gd name="connsiteX437" fmla="*/ 9505 w 10000"/>
                <a:gd name="connsiteY437" fmla="*/ 3137 h 10000"/>
                <a:gd name="connsiteX438" fmla="*/ 9494 w 10000"/>
                <a:gd name="connsiteY438" fmla="*/ 3236 h 10000"/>
                <a:gd name="connsiteX439" fmla="*/ 9466 w 10000"/>
                <a:gd name="connsiteY439" fmla="*/ 3322 h 10000"/>
                <a:gd name="connsiteX440" fmla="*/ 9471 w 10000"/>
                <a:gd name="connsiteY440" fmla="*/ 3378 h 10000"/>
                <a:gd name="connsiteX441" fmla="*/ 9460 w 10000"/>
                <a:gd name="connsiteY441" fmla="*/ 3435 h 10000"/>
                <a:gd name="connsiteX442" fmla="*/ 9483 w 10000"/>
                <a:gd name="connsiteY442" fmla="*/ 3485 h 10000"/>
                <a:gd name="connsiteX443" fmla="*/ 9449 w 10000"/>
                <a:gd name="connsiteY443" fmla="*/ 3563 h 10000"/>
                <a:gd name="connsiteX444" fmla="*/ 9393 w 10000"/>
                <a:gd name="connsiteY444" fmla="*/ 3442 h 10000"/>
                <a:gd name="connsiteX445" fmla="*/ 9393 w 10000"/>
                <a:gd name="connsiteY445" fmla="*/ 3350 h 10000"/>
                <a:gd name="connsiteX446" fmla="*/ 9376 w 10000"/>
                <a:gd name="connsiteY446" fmla="*/ 3336 h 10000"/>
                <a:gd name="connsiteX447" fmla="*/ 9308 w 10000"/>
                <a:gd name="connsiteY447" fmla="*/ 3400 h 10000"/>
                <a:gd name="connsiteX448" fmla="*/ 9201 w 10000"/>
                <a:gd name="connsiteY448" fmla="*/ 3549 h 10000"/>
                <a:gd name="connsiteX449" fmla="*/ 9139 w 10000"/>
                <a:gd name="connsiteY449" fmla="*/ 3655 h 10000"/>
                <a:gd name="connsiteX450" fmla="*/ 9044 w 10000"/>
                <a:gd name="connsiteY450" fmla="*/ 3712 h 10000"/>
                <a:gd name="connsiteX451" fmla="*/ 9010 w 10000"/>
                <a:gd name="connsiteY451" fmla="*/ 3797 h 10000"/>
                <a:gd name="connsiteX452" fmla="*/ 8982 w 10000"/>
                <a:gd name="connsiteY452" fmla="*/ 3825 h 10000"/>
                <a:gd name="connsiteX453" fmla="*/ 8875 w 10000"/>
                <a:gd name="connsiteY453" fmla="*/ 3903 h 10000"/>
                <a:gd name="connsiteX454" fmla="*/ 8785 w 10000"/>
                <a:gd name="connsiteY454" fmla="*/ 3996 h 10000"/>
                <a:gd name="connsiteX455" fmla="*/ 8763 w 10000"/>
                <a:gd name="connsiteY455" fmla="*/ 4067 h 10000"/>
                <a:gd name="connsiteX456" fmla="*/ 8729 w 10000"/>
                <a:gd name="connsiteY456" fmla="*/ 4102 h 10000"/>
                <a:gd name="connsiteX457" fmla="*/ 8774 w 10000"/>
                <a:gd name="connsiteY457" fmla="*/ 4194 h 10000"/>
                <a:gd name="connsiteX458" fmla="*/ 8819 w 10000"/>
                <a:gd name="connsiteY458" fmla="*/ 4265 h 10000"/>
                <a:gd name="connsiteX459" fmla="*/ 8881 w 10000"/>
                <a:gd name="connsiteY459" fmla="*/ 4294 h 10000"/>
                <a:gd name="connsiteX460" fmla="*/ 8858 w 10000"/>
                <a:gd name="connsiteY460" fmla="*/ 4344 h 10000"/>
                <a:gd name="connsiteX461" fmla="*/ 8903 w 10000"/>
                <a:gd name="connsiteY461" fmla="*/ 4358 h 10000"/>
                <a:gd name="connsiteX462" fmla="*/ 8903 w 10000"/>
                <a:gd name="connsiteY462" fmla="*/ 4443 h 10000"/>
                <a:gd name="connsiteX463" fmla="*/ 8937 w 10000"/>
                <a:gd name="connsiteY463" fmla="*/ 4507 h 10000"/>
                <a:gd name="connsiteX464" fmla="*/ 8993 w 10000"/>
                <a:gd name="connsiteY464" fmla="*/ 4493 h 10000"/>
                <a:gd name="connsiteX465" fmla="*/ 9016 w 10000"/>
                <a:gd name="connsiteY465" fmla="*/ 4422 h 10000"/>
                <a:gd name="connsiteX466" fmla="*/ 9061 w 10000"/>
                <a:gd name="connsiteY466" fmla="*/ 4414 h 10000"/>
                <a:gd name="connsiteX467" fmla="*/ 9066 w 10000"/>
                <a:gd name="connsiteY467" fmla="*/ 4358 h 10000"/>
                <a:gd name="connsiteX468" fmla="*/ 9123 w 10000"/>
                <a:gd name="connsiteY468" fmla="*/ 4358 h 10000"/>
                <a:gd name="connsiteX469" fmla="*/ 9100 w 10000"/>
                <a:gd name="connsiteY469" fmla="*/ 4429 h 10000"/>
                <a:gd name="connsiteX470" fmla="*/ 9156 w 10000"/>
                <a:gd name="connsiteY470" fmla="*/ 4464 h 10000"/>
                <a:gd name="connsiteX471" fmla="*/ 9145 w 10000"/>
                <a:gd name="connsiteY471" fmla="*/ 4528 h 10000"/>
                <a:gd name="connsiteX472" fmla="*/ 9061 w 10000"/>
                <a:gd name="connsiteY472" fmla="*/ 4535 h 10000"/>
                <a:gd name="connsiteX473" fmla="*/ 8999 w 10000"/>
                <a:gd name="connsiteY473" fmla="*/ 4578 h 10000"/>
                <a:gd name="connsiteX474" fmla="*/ 8943 w 10000"/>
                <a:gd name="connsiteY474" fmla="*/ 4599 h 10000"/>
                <a:gd name="connsiteX475" fmla="*/ 8943 w 10000"/>
                <a:gd name="connsiteY475" fmla="*/ 4698 h 10000"/>
                <a:gd name="connsiteX476" fmla="*/ 8999 w 10000"/>
                <a:gd name="connsiteY476" fmla="*/ 4805 h 10000"/>
                <a:gd name="connsiteX477" fmla="*/ 8954 w 10000"/>
                <a:gd name="connsiteY477" fmla="*/ 4904 h 10000"/>
                <a:gd name="connsiteX478" fmla="*/ 8864 w 10000"/>
                <a:gd name="connsiteY478" fmla="*/ 4918 h 10000"/>
                <a:gd name="connsiteX479" fmla="*/ 8875 w 10000"/>
                <a:gd name="connsiteY479" fmla="*/ 5032 h 10000"/>
                <a:gd name="connsiteX480" fmla="*/ 8870 w 10000"/>
                <a:gd name="connsiteY480" fmla="*/ 5103 h 10000"/>
                <a:gd name="connsiteX481" fmla="*/ 8841 w 10000"/>
                <a:gd name="connsiteY481" fmla="*/ 5138 h 10000"/>
                <a:gd name="connsiteX482" fmla="*/ 8785 w 10000"/>
                <a:gd name="connsiteY482" fmla="*/ 5110 h 10000"/>
                <a:gd name="connsiteX483" fmla="*/ 8735 w 10000"/>
                <a:gd name="connsiteY483" fmla="*/ 5018 h 10000"/>
                <a:gd name="connsiteX484" fmla="*/ 8678 w 10000"/>
                <a:gd name="connsiteY484" fmla="*/ 5089 h 10000"/>
                <a:gd name="connsiteX485" fmla="*/ 8622 w 10000"/>
                <a:gd name="connsiteY485" fmla="*/ 5039 h 10000"/>
                <a:gd name="connsiteX486" fmla="*/ 8616 w 10000"/>
                <a:gd name="connsiteY486" fmla="*/ 5011 h 10000"/>
                <a:gd name="connsiteX487" fmla="*/ 8538 w 10000"/>
                <a:gd name="connsiteY487" fmla="*/ 4947 h 10000"/>
                <a:gd name="connsiteX488" fmla="*/ 8515 w 10000"/>
                <a:gd name="connsiteY488" fmla="*/ 4961 h 10000"/>
                <a:gd name="connsiteX489" fmla="*/ 8526 w 10000"/>
                <a:gd name="connsiteY489" fmla="*/ 5039 h 10000"/>
                <a:gd name="connsiteX490" fmla="*/ 8481 w 10000"/>
                <a:gd name="connsiteY490" fmla="*/ 5138 h 10000"/>
                <a:gd name="connsiteX491" fmla="*/ 8515 w 10000"/>
                <a:gd name="connsiteY491" fmla="*/ 5160 h 10000"/>
                <a:gd name="connsiteX492" fmla="*/ 8577 w 10000"/>
                <a:gd name="connsiteY492" fmla="*/ 5145 h 10000"/>
                <a:gd name="connsiteX493" fmla="*/ 8588 w 10000"/>
                <a:gd name="connsiteY493" fmla="*/ 5181 h 10000"/>
                <a:gd name="connsiteX494" fmla="*/ 8577 w 10000"/>
                <a:gd name="connsiteY494" fmla="*/ 5224 h 10000"/>
                <a:gd name="connsiteX495" fmla="*/ 8600 w 10000"/>
                <a:gd name="connsiteY495" fmla="*/ 5280 h 10000"/>
                <a:gd name="connsiteX496" fmla="*/ 8650 w 10000"/>
                <a:gd name="connsiteY496" fmla="*/ 5316 h 10000"/>
                <a:gd name="connsiteX497" fmla="*/ 8639 w 10000"/>
                <a:gd name="connsiteY497" fmla="*/ 5401 h 10000"/>
                <a:gd name="connsiteX498" fmla="*/ 8673 w 10000"/>
                <a:gd name="connsiteY498" fmla="*/ 5444 h 10000"/>
                <a:gd name="connsiteX499" fmla="*/ 8633 w 10000"/>
                <a:gd name="connsiteY499" fmla="*/ 5486 h 10000"/>
                <a:gd name="connsiteX500" fmla="*/ 8622 w 10000"/>
                <a:gd name="connsiteY500" fmla="*/ 5642 h 10000"/>
                <a:gd name="connsiteX501" fmla="*/ 8600 w 10000"/>
                <a:gd name="connsiteY501" fmla="*/ 5649 h 10000"/>
                <a:gd name="connsiteX502" fmla="*/ 8628 w 10000"/>
                <a:gd name="connsiteY502" fmla="*/ 5720 h 10000"/>
                <a:gd name="connsiteX503" fmla="*/ 8633 w 10000"/>
                <a:gd name="connsiteY503" fmla="*/ 5841 h 10000"/>
                <a:gd name="connsiteX504" fmla="*/ 8661 w 10000"/>
                <a:gd name="connsiteY504" fmla="*/ 5869 h 10000"/>
                <a:gd name="connsiteX505" fmla="*/ 8667 w 10000"/>
                <a:gd name="connsiteY505" fmla="*/ 5905 h 10000"/>
                <a:gd name="connsiteX506" fmla="*/ 8690 w 10000"/>
                <a:gd name="connsiteY506" fmla="*/ 5912 h 10000"/>
                <a:gd name="connsiteX507" fmla="*/ 8695 w 10000"/>
                <a:gd name="connsiteY507" fmla="*/ 5983 h 10000"/>
                <a:gd name="connsiteX508" fmla="*/ 8684 w 10000"/>
                <a:gd name="connsiteY508" fmla="*/ 6033 h 10000"/>
                <a:gd name="connsiteX509" fmla="*/ 8740 w 10000"/>
                <a:gd name="connsiteY509" fmla="*/ 6061 h 10000"/>
                <a:gd name="connsiteX510" fmla="*/ 8825 w 10000"/>
                <a:gd name="connsiteY510" fmla="*/ 6004 h 10000"/>
                <a:gd name="connsiteX511" fmla="*/ 8948 w 10000"/>
                <a:gd name="connsiteY511" fmla="*/ 5891 h 10000"/>
                <a:gd name="connsiteX512" fmla="*/ 8982 w 10000"/>
                <a:gd name="connsiteY512" fmla="*/ 5891 h 10000"/>
                <a:gd name="connsiteX513" fmla="*/ 8982 w 10000"/>
                <a:gd name="connsiteY513" fmla="*/ 5976 h 10000"/>
                <a:gd name="connsiteX514" fmla="*/ 9004 w 10000"/>
                <a:gd name="connsiteY514" fmla="*/ 5990 h 10000"/>
                <a:gd name="connsiteX515" fmla="*/ 9044 w 10000"/>
                <a:gd name="connsiteY515" fmla="*/ 6089 h 10000"/>
                <a:gd name="connsiteX516" fmla="*/ 9072 w 10000"/>
                <a:gd name="connsiteY516" fmla="*/ 6097 h 10000"/>
                <a:gd name="connsiteX517" fmla="*/ 9055 w 10000"/>
                <a:gd name="connsiteY517" fmla="*/ 6153 h 10000"/>
                <a:gd name="connsiteX518" fmla="*/ 9100 w 10000"/>
                <a:gd name="connsiteY518" fmla="*/ 6281 h 10000"/>
                <a:gd name="connsiteX519" fmla="*/ 9100 w 10000"/>
                <a:gd name="connsiteY519" fmla="*/ 6345 h 10000"/>
                <a:gd name="connsiteX520" fmla="*/ 9123 w 10000"/>
                <a:gd name="connsiteY520" fmla="*/ 6416 h 10000"/>
                <a:gd name="connsiteX521" fmla="*/ 9089 w 10000"/>
                <a:gd name="connsiteY521" fmla="*/ 6473 h 10000"/>
                <a:gd name="connsiteX522" fmla="*/ 9049 w 10000"/>
                <a:gd name="connsiteY522" fmla="*/ 6466 h 10000"/>
                <a:gd name="connsiteX523" fmla="*/ 9049 w 10000"/>
                <a:gd name="connsiteY523" fmla="*/ 6501 h 10000"/>
                <a:gd name="connsiteX524" fmla="*/ 9089 w 10000"/>
                <a:gd name="connsiteY524" fmla="*/ 6544 h 10000"/>
                <a:gd name="connsiteX525" fmla="*/ 9106 w 10000"/>
                <a:gd name="connsiteY525" fmla="*/ 6515 h 10000"/>
                <a:gd name="connsiteX526" fmla="*/ 9139 w 10000"/>
                <a:gd name="connsiteY526" fmla="*/ 6579 h 10000"/>
                <a:gd name="connsiteX527" fmla="*/ 9179 w 10000"/>
                <a:gd name="connsiteY527" fmla="*/ 6579 h 10000"/>
                <a:gd name="connsiteX528" fmla="*/ 9156 w 10000"/>
                <a:gd name="connsiteY528" fmla="*/ 6757 h 10000"/>
                <a:gd name="connsiteX529" fmla="*/ 9139 w 10000"/>
                <a:gd name="connsiteY529" fmla="*/ 6792 h 10000"/>
                <a:gd name="connsiteX530" fmla="*/ 9089 w 10000"/>
                <a:gd name="connsiteY530" fmla="*/ 6778 h 10000"/>
                <a:gd name="connsiteX531" fmla="*/ 9027 w 10000"/>
                <a:gd name="connsiteY531" fmla="*/ 6799 h 10000"/>
                <a:gd name="connsiteX532" fmla="*/ 9004 w 10000"/>
                <a:gd name="connsiteY532" fmla="*/ 6842 h 10000"/>
                <a:gd name="connsiteX533" fmla="*/ 8999 w 10000"/>
                <a:gd name="connsiteY533" fmla="*/ 6884 h 10000"/>
                <a:gd name="connsiteX534" fmla="*/ 8960 w 10000"/>
                <a:gd name="connsiteY534" fmla="*/ 6934 h 10000"/>
                <a:gd name="connsiteX535" fmla="*/ 8898 w 10000"/>
                <a:gd name="connsiteY535" fmla="*/ 6941 h 10000"/>
                <a:gd name="connsiteX536" fmla="*/ 8886 w 10000"/>
                <a:gd name="connsiteY536" fmla="*/ 6962 h 10000"/>
                <a:gd name="connsiteX537" fmla="*/ 8847 w 10000"/>
                <a:gd name="connsiteY537" fmla="*/ 6927 h 10000"/>
                <a:gd name="connsiteX538" fmla="*/ 8808 w 10000"/>
                <a:gd name="connsiteY538" fmla="*/ 6934 h 10000"/>
                <a:gd name="connsiteX539" fmla="*/ 8785 w 10000"/>
                <a:gd name="connsiteY539" fmla="*/ 6906 h 10000"/>
                <a:gd name="connsiteX540" fmla="*/ 8735 w 10000"/>
                <a:gd name="connsiteY540" fmla="*/ 6891 h 10000"/>
                <a:gd name="connsiteX541" fmla="*/ 8746 w 10000"/>
                <a:gd name="connsiteY541" fmla="*/ 6941 h 10000"/>
                <a:gd name="connsiteX542" fmla="*/ 8723 w 10000"/>
                <a:gd name="connsiteY542" fmla="*/ 6991 h 10000"/>
                <a:gd name="connsiteX543" fmla="*/ 8639 w 10000"/>
                <a:gd name="connsiteY543" fmla="*/ 6984 h 10000"/>
                <a:gd name="connsiteX544" fmla="*/ 8611 w 10000"/>
                <a:gd name="connsiteY544" fmla="*/ 6962 h 10000"/>
                <a:gd name="connsiteX545" fmla="*/ 8566 w 10000"/>
                <a:gd name="connsiteY545" fmla="*/ 6984 h 10000"/>
                <a:gd name="connsiteX546" fmla="*/ 8560 w 10000"/>
                <a:gd name="connsiteY546" fmla="*/ 7055 h 10000"/>
                <a:gd name="connsiteX547" fmla="*/ 8476 w 10000"/>
                <a:gd name="connsiteY547" fmla="*/ 7133 h 10000"/>
                <a:gd name="connsiteX548" fmla="*/ 8448 w 10000"/>
                <a:gd name="connsiteY548" fmla="*/ 7090 h 10000"/>
                <a:gd name="connsiteX549" fmla="*/ 8386 w 10000"/>
                <a:gd name="connsiteY549" fmla="*/ 7111 h 10000"/>
                <a:gd name="connsiteX550" fmla="*/ 8346 w 10000"/>
                <a:gd name="connsiteY550" fmla="*/ 7133 h 10000"/>
                <a:gd name="connsiteX551" fmla="*/ 8341 w 10000"/>
                <a:gd name="connsiteY551" fmla="*/ 7168 h 10000"/>
                <a:gd name="connsiteX552" fmla="*/ 8256 w 10000"/>
                <a:gd name="connsiteY552" fmla="*/ 7246 h 10000"/>
                <a:gd name="connsiteX553" fmla="*/ 8206 w 10000"/>
                <a:gd name="connsiteY553" fmla="*/ 7232 h 10000"/>
                <a:gd name="connsiteX554" fmla="*/ 8155 w 10000"/>
                <a:gd name="connsiteY554" fmla="*/ 7260 h 10000"/>
                <a:gd name="connsiteX555" fmla="*/ 8116 w 10000"/>
                <a:gd name="connsiteY555" fmla="*/ 7303 h 10000"/>
                <a:gd name="connsiteX556" fmla="*/ 8060 w 10000"/>
                <a:gd name="connsiteY556" fmla="*/ 7331 h 10000"/>
                <a:gd name="connsiteX557" fmla="*/ 8065 w 10000"/>
                <a:gd name="connsiteY557" fmla="*/ 7374 h 10000"/>
                <a:gd name="connsiteX558" fmla="*/ 8015 w 10000"/>
                <a:gd name="connsiteY558" fmla="*/ 7402 h 10000"/>
                <a:gd name="connsiteX559" fmla="*/ 7942 w 10000"/>
                <a:gd name="connsiteY559" fmla="*/ 7523 h 10000"/>
                <a:gd name="connsiteX560" fmla="*/ 7930 w 10000"/>
                <a:gd name="connsiteY560" fmla="*/ 7573 h 10000"/>
                <a:gd name="connsiteX561" fmla="*/ 7908 w 10000"/>
                <a:gd name="connsiteY561" fmla="*/ 7559 h 10000"/>
                <a:gd name="connsiteX562" fmla="*/ 7919 w 10000"/>
                <a:gd name="connsiteY562" fmla="*/ 7523 h 10000"/>
                <a:gd name="connsiteX563" fmla="*/ 7846 w 10000"/>
                <a:gd name="connsiteY563" fmla="*/ 7339 h 10000"/>
                <a:gd name="connsiteX564" fmla="*/ 7846 w 10000"/>
                <a:gd name="connsiteY564" fmla="*/ 7268 h 10000"/>
                <a:gd name="connsiteX565" fmla="*/ 7812 w 10000"/>
                <a:gd name="connsiteY565" fmla="*/ 7268 h 10000"/>
                <a:gd name="connsiteX566" fmla="*/ 7711 w 10000"/>
                <a:gd name="connsiteY566" fmla="*/ 7197 h 10000"/>
                <a:gd name="connsiteX567" fmla="*/ 7649 w 10000"/>
                <a:gd name="connsiteY567" fmla="*/ 7232 h 10000"/>
                <a:gd name="connsiteX568" fmla="*/ 7632 w 10000"/>
                <a:gd name="connsiteY568" fmla="*/ 7275 h 10000"/>
                <a:gd name="connsiteX569" fmla="*/ 7677 w 10000"/>
                <a:gd name="connsiteY569" fmla="*/ 7324 h 10000"/>
                <a:gd name="connsiteX570" fmla="*/ 7688 w 10000"/>
                <a:gd name="connsiteY570" fmla="*/ 7367 h 10000"/>
                <a:gd name="connsiteX571" fmla="*/ 7660 w 10000"/>
                <a:gd name="connsiteY571" fmla="*/ 7410 h 10000"/>
                <a:gd name="connsiteX572" fmla="*/ 7666 w 10000"/>
                <a:gd name="connsiteY572" fmla="*/ 7445 h 10000"/>
                <a:gd name="connsiteX573" fmla="*/ 7655 w 10000"/>
                <a:gd name="connsiteY573" fmla="*/ 7516 h 10000"/>
                <a:gd name="connsiteX574" fmla="*/ 7660 w 10000"/>
                <a:gd name="connsiteY574" fmla="*/ 7587 h 10000"/>
                <a:gd name="connsiteX575" fmla="*/ 7694 w 10000"/>
                <a:gd name="connsiteY575" fmla="*/ 7700 h 10000"/>
                <a:gd name="connsiteX576" fmla="*/ 7660 w 10000"/>
                <a:gd name="connsiteY576" fmla="*/ 7743 h 10000"/>
                <a:gd name="connsiteX577" fmla="*/ 7666 w 10000"/>
                <a:gd name="connsiteY577" fmla="*/ 7779 h 10000"/>
                <a:gd name="connsiteX578" fmla="*/ 7638 w 10000"/>
                <a:gd name="connsiteY578" fmla="*/ 7793 h 10000"/>
                <a:gd name="connsiteX579" fmla="*/ 7621 w 10000"/>
                <a:gd name="connsiteY579" fmla="*/ 7814 h 10000"/>
                <a:gd name="connsiteX580" fmla="*/ 7514 w 10000"/>
                <a:gd name="connsiteY580" fmla="*/ 7800 h 10000"/>
                <a:gd name="connsiteX581" fmla="*/ 7497 w 10000"/>
                <a:gd name="connsiteY581" fmla="*/ 7757 h 10000"/>
                <a:gd name="connsiteX582" fmla="*/ 7463 w 10000"/>
                <a:gd name="connsiteY582" fmla="*/ 7786 h 10000"/>
                <a:gd name="connsiteX583" fmla="*/ 7390 w 10000"/>
                <a:gd name="connsiteY583" fmla="*/ 7771 h 10000"/>
                <a:gd name="connsiteX584" fmla="*/ 7340 w 10000"/>
                <a:gd name="connsiteY584" fmla="*/ 7793 h 10000"/>
                <a:gd name="connsiteX585" fmla="*/ 7312 w 10000"/>
                <a:gd name="connsiteY585" fmla="*/ 7644 h 10000"/>
                <a:gd name="connsiteX586" fmla="*/ 7283 w 10000"/>
                <a:gd name="connsiteY586" fmla="*/ 7637 h 10000"/>
                <a:gd name="connsiteX587" fmla="*/ 7250 w 10000"/>
                <a:gd name="connsiteY587" fmla="*/ 7544 h 10000"/>
                <a:gd name="connsiteX588" fmla="*/ 7267 w 10000"/>
                <a:gd name="connsiteY588" fmla="*/ 7502 h 10000"/>
                <a:gd name="connsiteX589" fmla="*/ 7306 w 10000"/>
                <a:gd name="connsiteY589" fmla="*/ 7523 h 10000"/>
                <a:gd name="connsiteX590" fmla="*/ 7323 w 10000"/>
                <a:gd name="connsiteY590" fmla="*/ 7473 h 10000"/>
                <a:gd name="connsiteX591" fmla="*/ 7295 w 10000"/>
                <a:gd name="connsiteY591" fmla="*/ 7438 h 10000"/>
                <a:gd name="connsiteX592" fmla="*/ 7312 w 10000"/>
                <a:gd name="connsiteY592" fmla="*/ 7402 h 10000"/>
                <a:gd name="connsiteX593" fmla="*/ 7238 w 10000"/>
                <a:gd name="connsiteY593" fmla="*/ 7331 h 10000"/>
                <a:gd name="connsiteX594" fmla="*/ 7244 w 10000"/>
                <a:gd name="connsiteY594" fmla="*/ 7296 h 10000"/>
                <a:gd name="connsiteX595" fmla="*/ 7199 w 10000"/>
                <a:gd name="connsiteY595" fmla="*/ 7260 h 10000"/>
                <a:gd name="connsiteX596" fmla="*/ 7227 w 10000"/>
                <a:gd name="connsiteY596" fmla="*/ 7218 h 10000"/>
                <a:gd name="connsiteX597" fmla="*/ 7216 w 10000"/>
                <a:gd name="connsiteY597" fmla="*/ 7168 h 10000"/>
                <a:gd name="connsiteX598" fmla="*/ 7165 w 10000"/>
                <a:gd name="connsiteY598" fmla="*/ 7090 h 10000"/>
                <a:gd name="connsiteX599" fmla="*/ 7132 w 10000"/>
                <a:gd name="connsiteY599" fmla="*/ 7026 h 10000"/>
                <a:gd name="connsiteX600" fmla="*/ 7064 w 10000"/>
                <a:gd name="connsiteY600" fmla="*/ 7055 h 10000"/>
                <a:gd name="connsiteX601" fmla="*/ 7025 w 10000"/>
                <a:gd name="connsiteY601" fmla="*/ 7048 h 10000"/>
                <a:gd name="connsiteX602" fmla="*/ 7002 w 10000"/>
                <a:gd name="connsiteY602" fmla="*/ 7111 h 10000"/>
                <a:gd name="connsiteX603" fmla="*/ 6924 w 10000"/>
                <a:gd name="connsiteY603" fmla="*/ 7119 h 10000"/>
                <a:gd name="connsiteX604" fmla="*/ 6895 w 10000"/>
                <a:gd name="connsiteY604" fmla="*/ 7111 h 10000"/>
                <a:gd name="connsiteX605" fmla="*/ 6828 w 10000"/>
                <a:gd name="connsiteY605" fmla="*/ 7161 h 10000"/>
                <a:gd name="connsiteX606" fmla="*/ 6834 w 10000"/>
                <a:gd name="connsiteY606" fmla="*/ 7260 h 10000"/>
                <a:gd name="connsiteX607" fmla="*/ 6817 w 10000"/>
                <a:gd name="connsiteY607" fmla="*/ 7324 h 10000"/>
                <a:gd name="connsiteX608" fmla="*/ 6817 w 10000"/>
                <a:gd name="connsiteY608" fmla="*/ 7381 h 10000"/>
                <a:gd name="connsiteX609" fmla="*/ 6760 w 10000"/>
                <a:gd name="connsiteY609" fmla="*/ 7424 h 10000"/>
                <a:gd name="connsiteX610" fmla="*/ 6699 w 10000"/>
                <a:gd name="connsiteY610" fmla="*/ 7431 h 10000"/>
                <a:gd name="connsiteX611" fmla="*/ 6682 w 10000"/>
                <a:gd name="connsiteY611" fmla="*/ 7410 h 10000"/>
                <a:gd name="connsiteX612" fmla="*/ 6625 w 10000"/>
                <a:gd name="connsiteY612" fmla="*/ 7388 h 10000"/>
                <a:gd name="connsiteX613" fmla="*/ 6592 w 10000"/>
                <a:gd name="connsiteY613" fmla="*/ 7431 h 10000"/>
                <a:gd name="connsiteX614" fmla="*/ 6586 w 10000"/>
                <a:gd name="connsiteY614" fmla="*/ 7473 h 10000"/>
                <a:gd name="connsiteX615" fmla="*/ 6552 w 10000"/>
                <a:gd name="connsiteY615" fmla="*/ 7480 h 10000"/>
                <a:gd name="connsiteX616" fmla="*/ 6547 w 10000"/>
                <a:gd name="connsiteY616" fmla="*/ 7523 h 10000"/>
                <a:gd name="connsiteX617" fmla="*/ 6519 w 10000"/>
                <a:gd name="connsiteY617" fmla="*/ 7523 h 10000"/>
                <a:gd name="connsiteX618" fmla="*/ 6485 w 10000"/>
                <a:gd name="connsiteY618" fmla="*/ 7424 h 10000"/>
                <a:gd name="connsiteX619" fmla="*/ 6406 w 10000"/>
                <a:gd name="connsiteY619" fmla="*/ 7473 h 10000"/>
                <a:gd name="connsiteX620" fmla="*/ 6316 w 10000"/>
                <a:gd name="connsiteY620" fmla="*/ 7551 h 10000"/>
                <a:gd name="connsiteX621" fmla="*/ 6282 w 10000"/>
                <a:gd name="connsiteY621" fmla="*/ 7566 h 10000"/>
                <a:gd name="connsiteX622" fmla="*/ 6294 w 10000"/>
                <a:gd name="connsiteY622" fmla="*/ 7615 h 10000"/>
                <a:gd name="connsiteX623" fmla="*/ 6243 w 10000"/>
                <a:gd name="connsiteY623" fmla="*/ 7637 h 10000"/>
                <a:gd name="connsiteX624" fmla="*/ 6209 w 10000"/>
                <a:gd name="connsiteY624" fmla="*/ 7608 h 10000"/>
                <a:gd name="connsiteX625" fmla="*/ 6136 w 10000"/>
                <a:gd name="connsiteY625" fmla="*/ 7622 h 10000"/>
                <a:gd name="connsiteX626" fmla="*/ 6136 w 10000"/>
                <a:gd name="connsiteY626" fmla="*/ 7530 h 10000"/>
                <a:gd name="connsiteX627" fmla="*/ 6147 w 10000"/>
                <a:gd name="connsiteY627" fmla="*/ 7495 h 10000"/>
                <a:gd name="connsiteX628" fmla="*/ 6136 w 10000"/>
                <a:gd name="connsiteY628" fmla="*/ 7395 h 10000"/>
                <a:gd name="connsiteX629" fmla="*/ 6091 w 10000"/>
                <a:gd name="connsiteY629" fmla="*/ 7324 h 10000"/>
                <a:gd name="connsiteX630" fmla="*/ 6018 w 10000"/>
                <a:gd name="connsiteY630" fmla="*/ 7317 h 10000"/>
                <a:gd name="connsiteX631" fmla="*/ 5990 w 10000"/>
                <a:gd name="connsiteY631" fmla="*/ 7360 h 10000"/>
                <a:gd name="connsiteX632" fmla="*/ 5996 w 10000"/>
                <a:gd name="connsiteY632" fmla="*/ 7410 h 10000"/>
                <a:gd name="connsiteX633" fmla="*/ 6208 w 10000"/>
                <a:gd name="connsiteY633" fmla="*/ 7826 h 10000"/>
                <a:gd name="connsiteX634" fmla="*/ 5894 w 10000"/>
                <a:gd name="connsiteY634" fmla="*/ 7509 h 10000"/>
                <a:gd name="connsiteX635" fmla="*/ 5911 w 10000"/>
                <a:gd name="connsiteY635" fmla="*/ 7679 h 10000"/>
                <a:gd name="connsiteX636" fmla="*/ 5832 w 10000"/>
                <a:gd name="connsiteY636" fmla="*/ 7672 h 10000"/>
                <a:gd name="connsiteX637" fmla="*/ 5776 w 10000"/>
                <a:gd name="connsiteY637"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4978 w 10000"/>
                <a:gd name="connsiteY237" fmla="*/ 6508 h 10000"/>
                <a:gd name="connsiteX238" fmla="*/ 6504 w 10000"/>
                <a:gd name="connsiteY238" fmla="*/ 7627 h 10000"/>
                <a:gd name="connsiteX239" fmla="*/ 5523 w 10000"/>
                <a:gd name="connsiteY239" fmla="*/ 5713 h 10000"/>
                <a:gd name="connsiteX240" fmla="*/ 5652 w 10000"/>
                <a:gd name="connsiteY240" fmla="*/ 5720 h 10000"/>
                <a:gd name="connsiteX241" fmla="*/ 5697 w 10000"/>
                <a:gd name="connsiteY241" fmla="*/ 5742 h 10000"/>
                <a:gd name="connsiteX242" fmla="*/ 5793 w 10000"/>
                <a:gd name="connsiteY242" fmla="*/ 5635 h 10000"/>
                <a:gd name="connsiteX243" fmla="*/ 5844 w 10000"/>
                <a:gd name="connsiteY243" fmla="*/ 5628 h 10000"/>
                <a:gd name="connsiteX244" fmla="*/ 5889 w 10000"/>
                <a:gd name="connsiteY244" fmla="*/ 5564 h 10000"/>
                <a:gd name="connsiteX245" fmla="*/ 5945 w 10000"/>
                <a:gd name="connsiteY245" fmla="*/ 5515 h 10000"/>
                <a:gd name="connsiteX246" fmla="*/ 6001 w 10000"/>
                <a:gd name="connsiteY246" fmla="*/ 5408 h 10000"/>
                <a:gd name="connsiteX247" fmla="*/ 6012 w 10000"/>
                <a:gd name="connsiteY247" fmla="*/ 5344 h 10000"/>
                <a:gd name="connsiteX248" fmla="*/ 6080 w 10000"/>
                <a:gd name="connsiteY248" fmla="*/ 5316 h 10000"/>
                <a:gd name="connsiteX249" fmla="*/ 6159 w 10000"/>
                <a:gd name="connsiteY249" fmla="*/ 5351 h 10000"/>
                <a:gd name="connsiteX250" fmla="*/ 6226 w 10000"/>
                <a:gd name="connsiteY250" fmla="*/ 5337 h 10000"/>
                <a:gd name="connsiteX251" fmla="*/ 6294 w 10000"/>
                <a:gd name="connsiteY251" fmla="*/ 5344 h 10000"/>
                <a:gd name="connsiteX252" fmla="*/ 6412 w 10000"/>
                <a:gd name="connsiteY252" fmla="*/ 5302 h 10000"/>
                <a:gd name="connsiteX253" fmla="*/ 6490 w 10000"/>
                <a:gd name="connsiteY253" fmla="*/ 5195 h 10000"/>
                <a:gd name="connsiteX254" fmla="*/ 6524 w 10000"/>
                <a:gd name="connsiteY254" fmla="*/ 5160 h 10000"/>
                <a:gd name="connsiteX255" fmla="*/ 6575 w 10000"/>
                <a:gd name="connsiteY255" fmla="*/ 5160 h 10000"/>
                <a:gd name="connsiteX256" fmla="*/ 6614 w 10000"/>
                <a:gd name="connsiteY256" fmla="*/ 5103 h 10000"/>
                <a:gd name="connsiteX257" fmla="*/ 6597 w 10000"/>
                <a:gd name="connsiteY257" fmla="*/ 5039 h 10000"/>
                <a:gd name="connsiteX258" fmla="*/ 6609 w 10000"/>
                <a:gd name="connsiteY258" fmla="*/ 4982 h 10000"/>
                <a:gd name="connsiteX259" fmla="*/ 6659 w 10000"/>
                <a:gd name="connsiteY259" fmla="*/ 4876 h 10000"/>
                <a:gd name="connsiteX260" fmla="*/ 6715 w 10000"/>
                <a:gd name="connsiteY260" fmla="*/ 4776 h 10000"/>
                <a:gd name="connsiteX261" fmla="*/ 6772 w 10000"/>
                <a:gd name="connsiteY261" fmla="*/ 4755 h 10000"/>
                <a:gd name="connsiteX262" fmla="*/ 6800 w 10000"/>
                <a:gd name="connsiteY262" fmla="*/ 4720 h 10000"/>
                <a:gd name="connsiteX263" fmla="*/ 6895 w 10000"/>
                <a:gd name="connsiteY263" fmla="*/ 4734 h 10000"/>
                <a:gd name="connsiteX264" fmla="*/ 6991 w 10000"/>
                <a:gd name="connsiteY264" fmla="*/ 4734 h 10000"/>
                <a:gd name="connsiteX265" fmla="*/ 6997 w 10000"/>
                <a:gd name="connsiteY265" fmla="*/ 4670 h 10000"/>
                <a:gd name="connsiteX266" fmla="*/ 7013 w 10000"/>
                <a:gd name="connsiteY266" fmla="*/ 4627 h 10000"/>
                <a:gd name="connsiteX267" fmla="*/ 7008 w 10000"/>
                <a:gd name="connsiteY267" fmla="*/ 4599 h 10000"/>
                <a:gd name="connsiteX268" fmla="*/ 7064 w 10000"/>
                <a:gd name="connsiteY268" fmla="*/ 4578 h 10000"/>
                <a:gd name="connsiteX269" fmla="*/ 7103 w 10000"/>
                <a:gd name="connsiteY269" fmla="*/ 4634 h 10000"/>
                <a:gd name="connsiteX270" fmla="*/ 7160 w 10000"/>
                <a:gd name="connsiteY270" fmla="*/ 4613 h 10000"/>
                <a:gd name="connsiteX271" fmla="*/ 7177 w 10000"/>
                <a:gd name="connsiteY271" fmla="*/ 4578 h 10000"/>
                <a:gd name="connsiteX272" fmla="*/ 7222 w 10000"/>
                <a:gd name="connsiteY272" fmla="*/ 4564 h 10000"/>
                <a:gd name="connsiteX273" fmla="*/ 7317 w 10000"/>
                <a:gd name="connsiteY273" fmla="*/ 4493 h 10000"/>
                <a:gd name="connsiteX274" fmla="*/ 7407 w 10000"/>
                <a:gd name="connsiteY274" fmla="*/ 4521 h 10000"/>
                <a:gd name="connsiteX275" fmla="*/ 7430 w 10000"/>
                <a:gd name="connsiteY275" fmla="*/ 4507 h 10000"/>
                <a:gd name="connsiteX276" fmla="*/ 7480 w 10000"/>
                <a:gd name="connsiteY276" fmla="*/ 4528 h 10000"/>
                <a:gd name="connsiteX277" fmla="*/ 7503 w 10000"/>
                <a:gd name="connsiteY277" fmla="*/ 4471 h 10000"/>
                <a:gd name="connsiteX278" fmla="*/ 7525 w 10000"/>
                <a:gd name="connsiteY278" fmla="*/ 4500 h 10000"/>
                <a:gd name="connsiteX279" fmla="*/ 7559 w 10000"/>
                <a:gd name="connsiteY279" fmla="*/ 4493 h 10000"/>
                <a:gd name="connsiteX280" fmla="*/ 7598 w 10000"/>
                <a:gd name="connsiteY280" fmla="*/ 4556 h 10000"/>
                <a:gd name="connsiteX281" fmla="*/ 7643 w 10000"/>
                <a:gd name="connsiteY281" fmla="*/ 4549 h 10000"/>
                <a:gd name="connsiteX282" fmla="*/ 7683 w 10000"/>
                <a:gd name="connsiteY282" fmla="*/ 4578 h 10000"/>
                <a:gd name="connsiteX283" fmla="*/ 7700 w 10000"/>
                <a:gd name="connsiteY283" fmla="*/ 4556 h 10000"/>
                <a:gd name="connsiteX284" fmla="*/ 7778 w 10000"/>
                <a:gd name="connsiteY284" fmla="*/ 4564 h 10000"/>
                <a:gd name="connsiteX285" fmla="*/ 7790 w 10000"/>
                <a:gd name="connsiteY285" fmla="*/ 4585 h 10000"/>
                <a:gd name="connsiteX286" fmla="*/ 7874 w 10000"/>
                <a:gd name="connsiteY286" fmla="*/ 4514 h 10000"/>
                <a:gd name="connsiteX287" fmla="*/ 7874 w 10000"/>
                <a:gd name="connsiteY287" fmla="*/ 4393 h 10000"/>
                <a:gd name="connsiteX288" fmla="*/ 7852 w 10000"/>
                <a:gd name="connsiteY288" fmla="*/ 4379 h 10000"/>
                <a:gd name="connsiteX289" fmla="*/ 7835 w 10000"/>
                <a:gd name="connsiteY289" fmla="*/ 4294 h 10000"/>
                <a:gd name="connsiteX290" fmla="*/ 7801 w 10000"/>
                <a:gd name="connsiteY290" fmla="*/ 4209 h 10000"/>
                <a:gd name="connsiteX291" fmla="*/ 7750 w 10000"/>
                <a:gd name="connsiteY291" fmla="*/ 4173 h 10000"/>
                <a:gd name="connsiteX292" fmla="*/ 7745 w 10000"/>
                <a:gd name="connsiteY292" fmla="*/ 4131 h 10000"/>
                <a:gd name="connsiteX293" fmla="*/ 7672 w 10000"/>
                <a:gd name="connsiteY293" fmla="*/ 4053 h 10000"/>
                <a:gd name="connsiteX294" fmla="*/ 7677 w 10000"/>
                <a:gd name="connsiteY294" fmla="*/ 4024 h 10000"/>
                <a:gd name="connsiteX295" fmla="*/ 7604 w 10000"/>
                <a:gd name="connsiteY295" fmla="*/ 3982 h 10000"/>
                <a:gd name="connsiteX296" fmla="*/ 7598 w 10000"/>
                <a:gd name="connsiteY296" fmla="*/ 3903 h 10000"/>
                <a:gd name="connsiteX297" fmla="*/ 7475 w 10000"/>
                <a:gd name="connsiteY297" fmla="*/ 3833 h 10000"/>
                <a:gd name="connsiteX298" fmla="*/ 7407 w 10000"/>
                <a:gd name="connsiteY298" fmla="*/ 3683 h 10000"/>
                <a:gd name="connsiteX299" fmla="*/ 7306 w 10000"/>
                <a:gd name="connsiteY299" fmla="*/ 3676 h 10000"/>
                <a:gd name="connsiteX300" fmla="*/ 7272 w 10000"/>
                <a:gd name="connsiteY300" fmla="*/ 3648 h 10000"/>
                <a:gd name="connsiteX301" fmla="*/ 7222 w 10000"/>
                <a:gd name="connsiteY301" fmla="*/ 3669 h 10000"/>
                <a:gd name="connsiteX302" fmla="*/ 7143 w 10000"/>
                <a:gd name="connsiteY302" fmla="*/ 3669 h 10000"/>
                <a:gd name="connsiteX303" fmla="*/ 7030 w 10000"/>
                <a:gd name="connsiteY303" fmla="*/ 3840 h 10000"/>
                <a:gd name="connsiteX304" fmla="*/ 6991 w 10000"/>
                <a:gd name="connsiteY304" fmla="*/ 3918 h 10000"/>
                <a:gd name="connsiteX305" fmla="*/ 6890 w 10000"/>
                <a:gd name="connsiteY305" fmla="*/ 3797 h 10000"/>
                <a:gd name="connsiteX306" fmla="*/ 6817 w 10000"/>
                <a:gd name="connsiteY306" fmla="*/ 3747 h 10000"/>
                <a:gd name="connsiteX307" fmla="*/ 6744 w 10000"/>
                <a:gd name="connsiteY307" fmla="*/ 3754 h 10000"/>
                <a:gd name="connsiteX308" fmla="*/ 6670 w 10000"/>
                <a:gd name="connsiteY308" fmla="*/ 3790 h 10000"/>
                <a:gd name="connsiteX309" fmla="*/ 6609 w 10000"/>
                <a:gd name="connsiteY309" fmla="*/ 3762 h 10000"/>
                <a:gd name="connsiteX310" fmla="*/ 6552 w 10000"/>
                <a:gd name="connsiteY310" fmla="*/ 3804 h 10000"/>
                <a:gd name="connsiteX311" fmla="*/ 6496 w 10000"/>
                <a:gd name="connsiteY311" fmla="*/ 3889 h 10000"/>
                <a:gd name="connsiteX312" fmla="*/ 6367 w 10000"/>
                <a:gd name="connsiteY312" fmla="*/ 3733 h 10000"/>
                <a:gd name="connsiteX313" fmla="*/ 6350 w 10000"/>
                <a:gd name="connsiteY313" fmla="*/ 3577 h 10000"/>
                <a:gd name="connsiteX314" fmla="*/ 6451 w 10000"/>
                <a:gd name="connsiteY314" fmla="*/ 3513 h 10000"/>
                <a:gd name="connsiteX315" fmla="*/ 6445 w 10000"/>
                <a:gd name="connsiteY315" fmla="*/ 3343 h 10000"/>
                <a:gd name="connsiteX316" fmla="*/ 6541 w 10000"/>
                <a:gd name="connsiteY316" fmla="*/ 3144 h 10000"/>
                <a:gd name="connsiteX317" fmla="*/ 6530 w 10000"/>
                <a:gd name="connsiteY317" fmla="*/ 3109 h 10000"/>
                <a:gd name="connsiteX318" fmla="*/ 6760 w 10000"/>
                <a:gd name="connsiteY318" fmla="*/ 2456 h 10000"/>
                <a:gd name="connsiteX319" fmla="*/ 6884 w 10000"/>
                <a:gd name="connsiteY319" fmla="*/ 2555 h 10000"/>
                <a:gd name="connsiteX320" fmla="*/ 6957 w 10000"/>
                <a:gd name="connsiteY320" fmla="*/ 2598 h 10000"/>
                <a:gd name="connsiteX321" fmla="*/ 7030 w 10000"/>
                <a:gd name="connsiteY321" fmla="*/ 2598 h 10000"/>
                <a:gd name="connsiteX322" fmla="*/ 7143 w 10000"/>
                <a:gd name="connsiteY322" fmla="*/ 2676 h 10000"/>
                <a:gd name="connsiteX323" fmla="*/ 7160 w 10000"/>
                <a:gd name="connsiteY323" fmla="*/ 2626 h 10000"/>
                <a:gd name="connsiteX324" fmla="*/ 7233 w 10000"/>
                <a:gd name="connsiteY324" fmla="*/ 2612 h 10000"/>
                <a:gd name="connsiteX325" fmla="*/ 7295 w 10000"/>
                <a:gd name="connsiteY325" fmla="*/ 2527 h 10000"/>
                <a:gd name="connsiteX326" fmla="*/ 7373 w 10000"/>
                <a:gd name="connsiteY326" fmla="*/ 2463 h 10000"/>
                <a:gd name="connsiteX327" fmla="*/ 7407 w 10000"/>
                <a:gd name="connsiteY327" fmla="*/ 2399 h 10000"/>
                <a:gd name="connsiteX328" fmla="*/ 7525 w 10000"/>
                <a:gd name="connsiteY328" fmla="*/ 2356 h 10000"/>
                <a:gd name="connsiteX329" fmla="*/ 7587 w 10000"/>
                <a:gd name="connsiteY329" fmla="*/ 2363 h 10000"/>
                <a:gd name="connsiteX330" fmla="*/ 7638 w 10000"/>
                <a:gd name="connsiteY330" fmla="*/ 2300 h 10000"/>
                <a:gd name="connsiteX331" fmla="*/ 7677 w 10000"/>
                <a:gd name="connsiteY331" fmla="*/ 2214 h 10000"/>
                <a:gd name="connsiteX332" fmla="*/ 7660 w 10000"/>
                <a:gd name="connsiteY332" fmla="*/ 2200 h 10000"/>
                <a:gd name="connsiteX333" fmla="*/ 7677 w 10000"/>
                <a:gd name="connsiteY333" fmla="*/ 2108 h 10000"/>
                <a:gd name="connsiteX334" fmla="*/ 7610 w 10000"/>
                <a:gd name="connsiteY334" fmla="*/ 2108 h 10000"/>
                <a:gd name="connsiteX335" fmla="*/ 7643 w 10000"/>
                <a:gd name="connsiteY335" fmla="*/ 2030 h 10000"/>
                <a:gd name="connsiteX336" fmla="*/ 7649 w 10000"/>
                <a:gd name="connsiteY336" fmla="*/ 1938 h 10000"/>
                <a:gd name="connsiteX337" fmla="*/ 7677 w 10000"/>
                <a:gd name="connsiteY337" fmla="*/ 1916 h 10000"/>
                <a:gd name="connsiteX338" fmla="*/ 7728 w 10000"/>
                <a:gd name="connsiteY338" fmla="*/ 1824 h 10000"/>
                <a:gd name="connsiteX339" fmla="*/ 7722 w 10000"/>
                <a:gd name="connsiteY339" fmla="*/ 1753 h 10000"/>
                <a:gd name="connsiteX340" fmla="*/ 7762 w 10000"/>
                <a:gd name="connsiteY340" fmla="*/ 1675 h 10000"/>
                <a:gd name="connsiteX341" fmla="*/ 7807 w 10000"/>
                <a:gd name="connsiteY341" fmla="*/ 1625 h 10000"/>
                <a:gd name="connsiteX342" fmla="*/ 7823 w 10000"/>
                <a:gd name="connsiteY342" fmla="*/ 1540 h 10000"/>
                <a:gd name="connsiteX343" fmla="*/ 7818 w 10000"/>
                <a:gd name="connsiteY343" fmla="*/ 1512 h 10000"/>
                <a:gd name="connsiteX344" fmla="*/ 7857 w 10000"/>
                <a:gd name="connsiteY344" fmla="*/ 1455 h 10000"/>
                <a:gd name="connsiteX345" fmla="*/ 7913 w 10000"/>
                <a:gd name="connsiteY345" fmla="*/ 1285 h 10000"/>
                <a:gd name="connsiteX346" fmla="*/ 7930 w 10000"/>
                <a:gd name="connsiteY346" fmla="*/ 1185 h 10000"/>
                <a:gd name="connsiteX347" fmla="*/ 7958 w 10000"/>
                <a:gd name="connsiteY347" fmla="*/ 1192 h 10000"/>
                <a:gd name="connsiteX348" fmla="*/ 8037 w 10000"/>
                <a:gd name="connsiteY348" fmla="*/ 1079 h 10000"/>
                <a:gd name="connsiteX349" fmla="*/ 8127 w 10000"/>
                <a:gd name="connsiteY349" fmla="*/ 1015 h 10000"/>
                <a:gd name="connsiteX350" fmla="*/ 8138 w 10000"/>
                <a:gd name="connsiteY350" fmla="*/ 937 h 10000"/>
                <a:gd name="connsiteX351" fmla="*/ 8172 w 10000"/>
                <a:gd name="connsiteY351" fmla="*/ 852 h 10000"/>
                <a:gd name="connsiteX352" fmla="*/ 8161 w 10000"/>
                <a:gd name="connsiteY352" fmla="*/ 788 h 10000"/>
                <a:gd name="connsiteX353" fmla="*/ 8116 w 10000"/>
                <a:gd name="connsiteY353" fmla="*/ 731 h 10000"/>
                <a:gd name="connsiteX354" fmla="*/ 8138 w 10000"/>
                <a:gd name="connsiteY354" fmla="*/ 660 h 10000"/>
                <a:gd name="connsiteX355" fmla="*/ 8138 w 10000"/>
                <a:gd name="connsiteY355" fmla="*/ 575 h 10000"/>
                <a:gd name="connsiteX356" fmla="*/ 8054 w 10000"/>
                <a:gd name="connsiteY356" fmla="*/ 504 h 10000"/>
                <a:gd name="connsiteX357" fmla="*/ 7970 w 10000"/>
                <a:gd name="connsiteY357" fmla="*/ 546 h 10000"/>
                <a:gd name="connsiteX358" fmla="*/ 7930 w 10000"/>
                <a:gd name="connsiteY358" fmla="*/ 546 h 10000"/>
                <a:gd name="connsiteX359" fmla="*/ 7913 w 10000"/>
                <a:gd name="connsiteY359" fmla="*/ 497 h 10000"/>
                <a:gd name="connsiteX360" fmla="*/ 7913 w 10000"/>
                <a:gd name="connsiteY360" fmla="*/ 405 h 10000"/>
                <a:gd name="connsiteX361" fmla="*/ 8020 w 10000"/>
                <a:gd name="connsiteY361" fmla="*/ 312 h 10000"/>
                <a:gd name="connsiteX362" fmla="*/ 8054 w 10000"/>
                <a:gd name="connsiteY362" fmla="*/ 234 h 10000"/>
                <a:gd name="connsiteX363" fmla="*/ 8121 w 10000"/>
                <a:gd name="connsiteY363" fmla="*/ 170 h 10000"/>
                <a:gd name="connsiteX364" fmla="*/ 8183 w 10000"/>
                <a:gd name="connsiteY364" fmla="*/ 50 h 10000"/>
                <a:gd name="connsiteX365" fmla="*/ 8228 w 10000"/>
                <a:gd name="connsiteY365" fmla="*/ 28 h 10000"/>
                <a:gd name="connsiteX366" fmla="*/ 8290 w 10000"/>
                <a:gd name="connsiteY366" fmla="*/ 43 h 10000"/>
                <a:gd name="connsiteX367" fmla="*/ 8420 w 10000"/>
                <a:gd name="connsiteY367" fmla="*/ 0 h 10000"/>
                <a:gd name="connsiteX368" fmla="*/ 8481 w 10000"/>
                <a:gd name="connsiteY368" fmla="*/ 71 h 10000"/>
                <a:gd name="connsiteX369" fmla="*/ 8476 w 10000"/>
                <a:gd name="connsiteY369" fmla="*/ 121 h 10000"/>
                <a:gd name="connsiteX370" fmla="*/ 8504 w 10000"/>
                <a:gd name="connsiteY370" fmla="*/ 142 h 10000"/>
                <a:gd name="connsiteX371" fmla="*/ 8526 w 10000"/>
                <a:gd name="connsiteY371" fmla="*/ 192 h 10000"/>
                <a:gd name="connsiteX372" fmla="*/ 8493 w 10000"/>
                <a:gd name="connsiteY372" fmla="*/ 248 h 10000"/>
                <a:gd name="connsiteX373" fmla="*/ 8448 w 10000"/>
                <a:gd name="connsiteY373" fmla="*/ 376 h 10000"/>
                <a:gd name="connsiteX374" fmla="*/ 8375 w 10000"/>
                <a:gd name="connsiteY374" fmla="*/ 476 h 10000"/>
                <a:gd name="connsiteX375" fmla="*/ 8307 w 10000"/>
                <a:gd name="connsiteY375" fmla="*/ 532 h 10000"/>
                <a:gd name="connsiteX376" fmla="*/ 8358 w 10000"/>
                <a:gd name="connsiteY376" fmla="*/ 554 h 10000"/>
                <a:gd name="connsiteX377" fmla="*/ 8425 w 10000"/>
                <a:gd name="connsiteY377" fmla="*/ 639 h 10000"/>
                <a:gd name="connsiteX378" fmla="*/ 8470 w 10000"/>
                <a:gd name="connsiteY378" fmla="*/ 646 h 10000"/>
                <a:gd name="connsiteX379" fmla="*/ 8493 w 10000"/>
                <a:gd name="connsiteY379" fmla="*/ 738 h 10000"/>
                <a:gd name="connsiteX380" fmla="*/ 8538 w 10000"/>
                <a:gd name="connsiteY380" fmla="*/ 759 h 10000"/>
                <a:gd name="connsiteX381" fmla="*/ 8571 w 10000"/>
                <a:gd name="connsiteY381" fmla="*/ 752 h 10000"/>
                <a:gd name="connsiteX382" fmla="*/ 8639 w 10000"/>
                <a:gd name="connsiteY382" fmla="*/ 610 h 10000"/>
                <a:gd name="connsiteX383" fmla="*/ 8701 w 10000"/>
                <a:gd name="connsiteY383" fmla="*/ 625 h 10000"/>
                <a:gd name="connsiteX384" fmla="*/ 8712 w 10000"/>
                <a:gd name="connsiteY384" fmla="*/ 667 h 10000"/>
                <a:gd name="connsiteX385" fmla="*/ 8757 w 10000"/>
                <a:gd name="connsiteY385" fmla="*/ 717 h 10000"/>
                <a:gd name="connsiteX386" fmla="*/ 8757 w 10000"/>
                <a:gd name="connsiteY386" fmla="*/ 752 h 10000"/>
                <a:gd name="connsiteX387" fmla="*/ 8796 w 10000"/>
                <a:gd name="connsiteY387" fmla="*/ 774 h 10000"/>
                <a:gd name="connsiteX388" fmla="*/ 8853 w 10000"/>
                <a:gd name="connsiteY388" fmla="*/ 774 h 10000"/>
                <a:gd name="connsiteX389" fmla="*/ 8858 w 10000"/>
                <a:gd name="connsiteY389" fmla="*/ 837 h 10000"/>
                <a:gd name="connsiteX390" fmla="*/ 8808 w 10000"/>
                <a:gd name="connsiteY390" fmla="*/ 866 h 10000"/>
                <a:gd name="connsiteX391" fmla="*/ 8853 w 10000"/>
                <a:gd name="connsiteY391" fmla="*/ 1143 h 10000"/>
                <a:gd name="connsiteX392" fmla="*/ 8898 w 10000"/>
                <a:gd name="connsiteY392" fmla="*/ 1270 h 10000"/>
                <a:gd name="connsiteX393" fmla="*/ 8886 w 10000"/>
                <a:gd name="connsiteY393" fmla="*/ 1327 h 10000"/>
                <a:gd name="connsiteX394" fmla="*/ 8926 w 10000"/>
                <a:gd name="connsiteY394" fmla="*/ 1391 h 10000"/>
                <a:gd name="connsiteX395" fmla="*/ 8931 w 10000"/>
                <a:gd name="connsiteY395" fmla="*/ 1434 h 10000"/>
                <a:gd name="connsiteX396" fmla="*/ 9038 w 10000"/>
                <a:gd name="connsiteY396" fmla="*/ 1483 h 10000"/>
                <a:gd name="connsiteX397" fmla="*/ 9168 w 10000"/>
                <a:gd name="connsiteY397" fmla="*/ 1441 h 10000"/>
                <a:gd name="connsiteX398" fmla="*/ 9184 w 10000"/>
                <a:gd name="connsiteY398" fmla="*/ 1384 h 10000"/>
                <a:gd name="connsiteX399" fmla="*/ 9229 w 10000"/>
                <a:gd name="connsiteY399" fmla="*/ 1405 h 10000"/>
                <a:gd name="connsiteX400" fmla="*/ 9258 w 10000"/>
                <a:gd name="connsiteY400" fmla="*/ 1455 h 10000"/>
                <a:gd name="connsiteX401" fmla="*/ 9325 w 10000"/>
                <a:gd name="connsiteY401" fmla="*/ 1419 h 10000"/>
                <a:gd name="connsiteX402" fmla="*/ 9364 w 10000"/>
                <a:gd name="connsiteY402" fmla="*/ 1419 h 10000"/>
                <a:gd name="connsiteX403" fmla="*/ 9421 w 10000"/>
                <a:gd name="connsiteY403" fmla="*/ 1476 h 10000"/>
                <a:gd name="connsiteX404" fmla="*/ 9454 w 10000"/>
                <a:gd name="connsiteY404" fmla="*/ 1398 h 10000"/>
                <a:gd name="connsiteX405" fmla="*/ 9522 w 10000"/>
                <a:gd name="connsiteY405" fmla="*/ 1434 h 10000"/>
                <a:gd name="connsiteX406" fmla="*/ 9556 w 10000"/>
                <a:gd name="connsiteY406" fmla="*/ 1391 h 10000"/>
                <a:gd name="connsiteX407" fmla="*/ 9584 w 10000"/>
                <a:gd name="connsiteY407" fmla="*/ 1398 h 10000"/>
                <a:gd name="connsiteX408" fmla="*/ 9612 w 10000"/>
                <a:gd name="connsiteY408" fmla="*/ 1356 h 10000"/>
                <a:gd name="connsiteX409" fmla="*/ 9606 w 10000"/>
                <a:gd name="connsiteY409" fmla="*/ 1313 h 10000"/>
                <a:gd name="connsiteX410" fmla="*/ 9646 w 10000"/>
                <a:gd name="connsiteY410" fmla="*/ 1292 h 10000"/>
                <a:gd name="connsiteX411" fmla="*/ 9674 w 10000"/>
                <a:gd name="connsiteY411" fmla="*/ 1221 h 10000"/>
                <a:gd name="connsiteX412" fmla="*/ 9753 w 10000"/>
                <a:gd name="connsiteY412" fmla="*/ 1228 h 10000"/>
                <a:gd name="connsiteX413" fmla="*/ 9871 w 10000"/>
                <a:gd name="connsiteY413" fmla="*/ 1434 h 10000"/>
                <a:gd name="connsiteX414" fmla="*/ 9893 w 10000"/>
                <a:gd name="connsiteY414" fmla="*/ 1505 h 10000"/>
                <a:gd name="connsiteX415" fmla="*/ 9972 w 10000"/>
                <a:gd name="connsiteY415" fmla="*/ 1597 h 10000"/>
                <a:gd name="connsiteX416" fmla="*/ 10000 w 10000"/>
                <a:gd name="connsiteY416" fmla="*/ 1682 h 10000"/>
                <a:gd name="connsiteX417" fmla="*/ 9938 w 10000"/>
                <a:gd name="connsiteY417" fmla="*/ 1796 h 10000"/>
                <a:gd name="connsiteX418" fmla="*/ 9893 w 10000"/>
                <a:gd name="connsiteY418" fmla="*/ 1838 h 10000"/>
                <a:gd name="connsiteX419" fmla="*/ 9916 w 10000"/>
                <a:gd name="connsiteY419" fmla="*/ 1959 h 10000"/>
                <a:gd name="connsiteX420" fmla="*/ 9848 w 10000"/>
                <a:gd name="connsiteY420" fmla="*/ 2051 h 10000"/>
                <a:gd name="connsiteX421" fmla="*/ 9809 w 10000"/>
                <a:gd name="connsiteY421" fmla="*/ 2072 h 10000"/>
                <a:gd name="connsiteX422" fmla="*/ 9809 w 10000"/>
                <a:gd name="connsiteY422" fmla="*/ 2136 h 10000"/>
                <a:gd name="connsiteX423" fmla="*/ 9758 w 10000"/>
                <a:gd name="connsiteY423" fmla="*/ 2257 h 10000"/>
                <a:gd name="connsiteX424" fmla="*/ 9724 w 10000"/>
                <a:gd name="connsiteY424" fmla="*/ 2264 h 10000"/>
                <a:gd name="connsiteX425" fmla="*/ 9730 w 10000"/>
                <a:gd name="connsiteY425" fmla="*/ 2349 h 10000"/>
                <a:gd name="connsiteX426" fmla="*/ 9702 w 10000"/>
                <a:gd name="connsiteY426" fmla="*/ 2413 h 10000"/>
                <a:gd name="connsiteX427" fmla="*/ 9708 w 10000"/>
                <a:gd name="connsiteY427" fmla="*/ 2697 h 10000"/>
                <a:gd name="connsiteX428" fmla="*/ 9724 w 10000"/>
                <a:gd name="connsiteY428" fmla="*/ 2718 h 10000"/>
                <a:gd name="connsiteX429" fmla="*/ 9719 w 10000"/>
                <a:gd name="connsiteY429" fmla="*/ 2811 h 10000"/>
                <a:gd name="connsiteX430" fmla="*/ 9708 w 10000"/>
                <a:gd name="connsiteY430" fmla="*/ 2896 h 10000"/>
                <a:gd name="connsiteX431" fmla="*/ 9668 w 10000"/>
                <a:gd name="connsiteY431" fmla="*/ 2938 h 10000"/>
                <a:gd name="connsiteX432" fmla="*/ 9595 w 10000"/>
                <a:gd name="connsiteY432" fmla="*/ 2903 h 10000"/>
                <a:gd name="connsiteX433" fmla="*/ 9561 w 10000"/>
                <a:gd name="connsiteY433" fmla="*/ 2952 h 10000"/>
                <a:gd name="connsiteX434" fmla="*/ 9567 w 10000"/>
                <a:gd name="connsiteY434" fmla="*/ 2995 h 10000"/>
                <a:gd name="connsiteX435" fmla="*/ 9544 w 10000"/>
                <a:gd name="connsiteY435" fmla="*/ 3080 h 10000"/>
                <a:gd name="connsiteX436" fmla="*/ 9505 w 10000"/>
                <a:gd name="connsiteY436" fmla="*/ 3137 h 10000"/>
                <a:gd name="connsiteX437" fmla="*/ 9494 w 10000"/>
                <a:gd name="connsiteY437" fmla="*/ 3236 h 10000"/>
                <a:gd name="connsiteX438" fmla="*/ 9466 w 10000"/>
                <a:gd name="connsiteY438" fmla="*/ 3322 h 10000"/>
                <a:gd name="connsiteX439" fmla="*/ 9471 w 10000"/>
                <a:gd name="connsiteY439" fmla="*/ 3378 h 10000"/>
                <a:gd name="connsiteX440" fmla="*/ 9460 w 10000"/>
                <a:gd name="connsiteY440" fmla="*/ 3435 h 10000"/>
                <a:gd name="connsiteX441" fmla="*/ 9483 w 10000"/>
                <a:gd name="connsiteY441" fmla="*/ 3485 h 10000"/>
                <a:gd name="connsiteX442" fmla="*/ 9449 w 10000"/>
                <a:gd name="connsiteY442" fmla="*/ 3563 h 10000"/>
                <a:gd name="connsiteX443" fmla="*/ 9393 w 10000"/>
                <a:gd name="connsiteY443" fmla="*/ 3442 h 10000"/>
                <a:gd name="connsiteX444" fmla="*/ 9393 w 10000"/>
                <a:gd name="connsiteY444" fmla="*/ 3350 h 10000"/>
                <a:gd name="connsiteX445" fmla="*/ 9376 w 10000"/>
                <a:gd name="connsiteY445" fmla="*/ 3336 h 10000"/>
                <a:gd name="connsiteX446" fmla="*/ 9308 w 10000"/>
                <a:gd name="connsiteY446" fmla="*/ 3400 h 10000"/>
                <a:gd name="connsiteX447" fmla="*/ 9201 w 10000"/>
                <a:gd name="connsiteY447" fmla="*/ 3549 h 10000"/>
                <a:gd name="connsiteX448" fmla="*/ 9139 w 10000"/>
                <a:gd name="connsiteY448" fmla="*/ 3655 h 10000"/>
                <a:gd name="connsiteX449" fmla="*/ 9044 w 10000"/>
                <a:gd name="connsiteY449" fmla="*/ 3712 h 10000"/>
                <a:gd name="connsiteX450" fmla="*/ 9010 w 10000"/>
                <a:gd name="connsiteY450" fmla="*/ 3797 h 10000"/>
                <a:gd name="connsiteX451" fmla="*/ 8982 w 10000"/>
                <a:gd name="connsiteY451" fmla="*/ 3825 h 10000"/>
                <a:gd name="connsiteX452" fmla="*/ 8875 w 10000"/>
                <a:gd name="connsiteY452" fmla="*/ 3903 h 10000"/>
                <a:gd name="connsiteX453" fmla="*/ 8785 w 10000"/>
                <a:gd name="connsiteY453" fmla="*/ 3996 h 10000"/>
                <a:gd name="connsiteX454" fmla="*/ 8763 w 10000"/>
                <a:gd name="connsiteY454" fmla="*/ 4067 h 10000"/>
                <a:gd name="connsiteX455" fmla="*/ 8729 w 10000"/>
                <a:gd name="connsiteY455" fmla="*/ 4102 h 10000"/>
                <a:gd name="connsiteX456" fmla="*/ 8774 w 10000"/>
                <a:gd name="connsiteY456" fmla="*/ 4194 h 10000"/>
                <a:gd name="connsiteX457" fmla="*/ 8819 w 10000"/>
                <a:gd name="connsiteY457" fmla="*/ 4265 h 10000"/>
                <a:gd name="connsiteX458" fmla="*/ 8881 w 10000"/>
                <a:gd name="connsiteY458" fmla="*/ 4294 h 10000"/>
                <a:gd name="connsiteX459" fmla="*/ 8858 w 10000"/>
                <a:gd name="connsiteY459" fmla="*/ 4344 h 10000"/>
                <a:gd name="connsiteX460" fmla="*/ 8903 w 10000"/>
                <a:gd name="connsiteY460" fmla="*/ 4358 h 10000"/>
                <a:gd name="connsiteX461" fmla="*/ 8903 w 10000"/>
                <a:gd name="connsiteY461" fmla="*/ 4443 h 10000"/>
                <a:gd name="connsiteX462" fmla="*/ 8937 w 10000"/>
                <a:gd name="connsiteY462" fmla="*/ 4507 h 10000"/>
                <a:gd name="connsiteX463" fmla="*/ 8993 w 10000"/>
                <a:gd name="connsiteY463" fmla="*/ 4493 h 10000"/>
                <a:gd name="connsiteX464" fmla="*/ 9016 w 10000"/>
                <a:gd name="connsiteY464" fmla="*/ 4422 h 10000"/>
                <a:gd name="connsiteX465" fmla="*/ 9061 w 10000"/>
                <a:gd name="connsiteY465" fmla="*/ 4414 h 10000"/>
                <a:gd name="connsiteX466" fmla="*/ 9066 w 10000"/>
                <a:gd name="connsiteY466" fmla="*/ 4358 h 10000"/>
                <a:gd name="connsiteX467" fmla="*/ 9123 w 10000"/>
                <a:gd name="connsiteY467" fmla="*/ 4358 h 10000"/>
                <a:gd name="connsiteX468" fmla="*/ 9100 w 10000"/>
                <a:gd name="connsiteY468" fmla="*/ 4429 h 10000"/>
                <a:gd name="connsiteX469" fmla="*/ 9156 w 10000"/>
                <a:gd name="connsiteY469" fmla="*/ 4464 h 10000"/>
                <a:gd name="connsiteX470" fmla="*/ 9145 w 10000"/>
                <a:gd name="connsiteY470" fmla="*/ 4528 h 10000"/>
                <a:gd name="connsiteX471" fmla="*/ 9061 w 10000"/>
                <a:gd name="connsiteY471" fmla="*/ 4535 h 10000"/>
                <a:gd name="connsiteX472" fmla="*/ 8999 w 10000"/>
                <a:gd name="connsiteY472" fmla="*/ 4578 h 10000"/>
                <a:gd name="connsiteX473" fmla="*/ 8943 w 10000"/>
                <a:gd name="connsiteY473" fmla="*/ 4599 h 10000"/>
                <a:gd name="connsiteX474" fmla="*/ 8943 w 10000"/>
                <a:gd name="connsiteY474" fmla="*/ 4698 h 10000"/>
                <a:gd name="connsiteX475" fmla="*/ 8999 w 10000"/>
                <a:gd name="connsiteY475" fmla="*/ 4805 h 10000"/>
                <a:gd name="connsiteX476" fmla="*/ 8954 w 10000"/>
                <a:gd name="connsiteY476" fmla="*/ 4904 h 10000"/>
                <a:gd name="connsiteX477" fmla="*/ 8864 w 10000"/>
                <a:gd name="connsiteY477" fmla="*/ 4918 h 10000"/>
                <a:gd name="connsiteX478" fmla="*/ 8875 w 10000"/>
                <a:gd name="connsiteY478" fmla="*/ 5032 h 10000"/>
                <a:gd name="connsiteX479" fmla="*/ 8870 w 10000"/>
                <a:gd name="connsiteY479" fmla="*/ 5103 h 10000"/>
                <a:gd name="connsiteX480" fmla="*/ 8841 w 10000"/>
                <a:gd name="connsiteY480" fmla="*/ 5138 h 10000"/>
                <a:gd name="connsiteX481" fmla="*/ 8785 w 10000"/>
                <a:gd name="connsiteY481" fmla="*/ 5110 h 10000"/>
                <a:gd name="connsiteX482" fmla="*/ 8735 w 10000"/>
                <a:gd name="connsiteY482" fmla="*/ 5018 h 10000"/>
                <a:gd name="connsiteX483" fmla="*/ 8678 w 10000"/>
                <a:gd name="connsiteY483" fmla="*/ 5089 h 10000"/>
                <a:gd name="connsiteX484" fmla="*/ 8622 w 10000"/>
                <a:gd name="connsiteY484" fmla="*/ 5039 h 10000"/>
                <a:gd name="connsiteX485" fmla="*/ 8616 w 10000"/>
                <a:gd name="connsiteY485" fmla="*/ 5011 h 10000"/>
                <a:gd name="connsiteX486" fmla="*/ 8538 w 10000"/>
                <a:gd name="connsiteY486" fmla="*/ 4947 h 10000"/>
                <a:gd name="connsiteX487" fmla="*/ 8515 w 10000"/>
                <a:gd name="connsiteY487" fmla="*/ 4961 h 10000"/>
                <a:gd name="connsiteX488" fmla="*/ 8526 w 10000"/>
                <a:gd name="connsiteY488" fmla="*/ 5039 h 10000"/>
                <a:gd name="connsiteX489" fmla="*/ 8481 w 10000"/>
                <a:gd name="connsiteY489" fmla="*/ 5138 h 10000"/>
                <a:gd name="connsiteX490" fmla="*/ 8515 w 10000"/>
                <a:gd name="connsiteY490" fmla="*/ 5160 h 10000"/>
                <a:gd name="connsiteX491" fmla="*/ 8577 w 10000"/>
                <a:gd name="connsiteY491" fmla="*/ 5145 h 10000"/>
                <a:gd name="connsiteX492" fmla="*/ 8588 w 10000"/>
                <a:gd name="connsiteY492" fmla="*/ 5181 h 10000"/>
                <a:gd name="connsiteX493" fmla="*/ 8577 w 10000"/>
                <a:gd name="connsiteY493" fmla="*/ 5224 h 10000"/>
                <a:gd name="connsiteX494" fmla="*/ 8600 w 10000"/>
                <a:gd name="connsiteY494" fmla="*/ 5280 h 10000"/>
                <a:gd name="connsiteX495" fmla="*/ 8650 w 10000"/>
                <a:gd name="connsiteY495" fmla="*/ 5316 h 10000"/>
                <a:gd name="connsiteX496" fmla="*/ 8639 w 10000"/>
                <a:gd name="connsiteY496" fmla="*/ 5401 h 10000"/>
                <a:gd name="connsiteX497" fmla="*/ 8673 w 10000"/>
                <a:gd name="connsiteY497" fmla="*/ 5444 h 10000"/>
                <a:gd name="connsiteX498" fmla="*/ 8633 w 10000"/>
                <a:gd name="connsiteY498" fmla="*/ 5486 h 10000"/>
                <a:gd name="connsiteX499" fmla="*/ 8622 w 10000"/>
                <a:gd name="connsiteY499" fmla="*/ 5642 h 10000"/>
                <a:gd name="connsiteX500" fmla="*/ 8600 w 10000"/>
                <a:gd name="connsiteY500" fmla="*/ 5649 h 10000"/>
                <a:gd name="connsiteX501" fmla="*/ 8628 w 10000"/>
                <a:gd name="connsiteY501" fmla="*/ 5720 h 10000"/>
                <a:gd name="connsiteX502" fmla="*/ 8633 w 10000"/>
                <a:gd name="connsiteY502" fmla="*/ 5841 h 10000"/>
                <a:gd name="connsiteX503" fmla="*/ 8661 w 10000"/>
                <a:gd name="connsiteY503" fmla="*/ 5869 h 10000"/>
                <a:gd name="connsiteX504" fmla="*/ 8667 w 10000"/>
                <a:gd name="connsiteY504" fmla="*/ 5905 h 10000"/>
                <a:gd name="connsiteX505" fmla="*/ 8690 w 10000"/>
                <a:gd name="connsiteY505" fmla="*/ 5912 h 10000"/>
                <a:gd name="connsiteX506" fmla="*/ 8695 w 10000"/>
                <a:gd name="connsiteY506" fmla="*/ 5983 h 10000"/>
                <a:gd name="connsiteX507" fmla="*/ 8684 w 10000"/>
                <a:gd name="connsiteY507" fmla="*/ 6033 h 10000"/>
                <a:gd name="connsiteX508" fmla="*/ 8740 w 10000"/>
                <a:gd name="connsiteY508" fmla="*/ 6061 h 10000"/>
                <a:gd name="connsiteX509" fmla="*/ 8825 w 10000"/>
                <a:gd name="connsiteY509" fmla="*/ 6004 h 10000"/>
                <a:gd name="connsiteX510" fmla="*/ 8948 w 10000"/>
                <a:gd name="connsiteY510" fmla="*/ 5891 h 10000"/>
                <a:gd name="connsiteX511" fmla="*/ 8982 w 10000"/>
                <a:gd name="connsiteY511" fmla="*/ 5891 h 10000"/>
                <a:gd name="connsiteX512" fmla="*/ 8982 w 10000"/>
                <a:gd name="connsiteY512" fmla="*/ 5976 h 10000"/>
                <a:gd name="connsiteX513" fmla="*/ 9004 w 10000"/>
                <a:gd name="connsiteY513" fmla="*/ 5990 h 10000"/>
                <a:gd name="connsiteX514" fmla="*/ 9044 w 10000"/>
                <a:gd name="connsiteY514" fmla="*/ 6089 h 10000"/>
                <a:gd name="connsiteX515" fmla="*/ 9072 w 10000"/>
                <a:gd name="connsiteY515" fmla="*/ 6097 h 10000"/>
                <a:gd name="connsiteX516" fmla="*/ 9055 w 10000"/>
                <a:gd name="connsiteY516" fmla="*/ 6153 h 10000"/>
                <a:gd name="connsiteX517" fmla="*/ 9100 w 10000"/>
                <a:gd name="connsiteY517" fmla="*/ 6281 h 10000"/>
                <a:gd name="connsiteX518" fmla="*/ 9100 w 10000"/>
                <a:gd name="connsiteY518" fmla="*/ 6345 h 10000"/>
                <a:gd name="connsiteX519" fmla="*/ 9123 w 10000"/>
                <a:gd name="connsiteY519" fmla="*/ 6416 h 10000"/>
                <a:gd name="connsiteX520" fmla="*/ 9089 w 10000"/>
                <a:gd name="connsiteY520" fmla="*/ 6473 h 10000"/>
                <a:gd name="connsiteX521" fmla="*/ 9049 w 10000"/>
                <a:gd name="connsiteY521" fmla="*/ 6466 h 10000"/>
                <a:gd name="connsiteX522" fmla="*/ 9049 w 10000"/>
                <a:gd name="connsiteY522" fmla="*/ 6501 h 10000"/>
                <a:gd name="connsiteX523" fmla="*/ 9089 w 10000"/>
                <a:gd name="connsiteY523" fmla="*/ 6544 h 10000"/>
                <a:gd name="connsiteX524" fmla="*/ 9106 w 10000"/>
                <a:gd name="connsiteY524" fmla="*/ 6515 h 10000"/>
                <a:gd name="connsiteX525" fmla="*/ 9139 w 10000"/>
                <a:gd name="connsiteY525" fmla="*/ 6579 h 10000"/>
                <a:gd name="connsiteX526" fmla="*/ 9179 w 10000"/>
                <a:gd name="connsiteY526" fmla="*/ 6579 h 10000"/>
                <a:gd name="connsiteX527" fmla="*/ 9156 w 10000"/>
                <a:gd name="connsiteY527" fmla="*/ 6757 h 10000"/>
                <a:gd name="connsiteX528" fmla="*/ 9139 w 10000"/>
                <a:gd name="connsiteY528" fmla="*/ 6792 h 10000"/>
                <a:gd name="connsiteX529" fmla="*/ 9089 w 10000"/>
                <a:gd name="connsiteY529" fmla="*/ 6778 h 10000"/>
                <a:gd name="connsiteX530" fmla="*/ 9027 w 10000"/>
                <a:gd name="connsiteY530" fmla="*/ 6799 h 10000"/>
                <a:gd name="connsiteX531" fmla="*/ 9004 w 10000"/>
                <a:gd name="connsiteY531" fmla="*/ 6842 h 10000"/>
                <a:gd name="connsiteX532" fmla="*/ 8999 w 10000"/>
                <a:gd name="connsiteY532" fmla="*/ 6884 h 10000"/>
                <a:gd name="connsiteX533" fmla="*/ 8960 w 10000"/>
                <a:gd name="connsiteY533" fmla="*/ 6934 h 10000"/>
                <a:gd name="connsiteX534" fmla="*/ 8898 w 10000"/>
                <a:gd name="connsiteY534" fmla="*/ 6941 h 10000"/>
                <a:gd name="connsiteX535" fmla="*/ 8886 w 10000"/>
                <a:gd name="connsiteY535" fmla="*/ 6962 h 10000"/>
                <a:gd name="connsiteX536" fmla="*/ 8847 w 10000"/>
                <a:gd name="connsiteY536" fmla="*/ 6927 h 10000"/>
                <a:gd name="connsiteX537" fmla="*/ 8808 w 10000"/>
                <a:gd name="connsiteY537" fmla="*/ 6934 h 10000"/>
                <a:gd name="connsiteX538" fmla="*/ 8785 w 10000"/>
                <a:gd name="connsiteY538" fmla="*/ 6906 h 10000"/>
                <a:gd name="connsiteX539" fmla="*/ 8735 w 10000"/>
                <a:gd name="connsiteY539" fmla="*/ 6891 h 10000"/>
                <a:gd name="connsiteX540" fmla="*/ 8746 w 10000"/>
                <a:gd name="connsiteY540" fmla="*/ 6941 h 10000"/>
                <a:gd name="connsiteX541" fmla="*/ 8723 w 10000"/>
                <a:gd name="connsiteY541" fmla="*/ 6991 h 10000"/>
                <a:gd name="connsiteX542" fmla="*/ 8639 w 10000"/>
                <a:gd name="connsiteY542" fmla="*/ 6984 h 10000"/>
                <a:gd name="connsiteX543" fmla="*/ 8611 w 10000"/>
                <a:gd name="connsiteY543" fmla="*/ 6962 h 10000"/>
                <a:gd name="connsiteX544" fmla="*/ 8566 w 10000"/>
                <a:gd name="connsiteY544" fmla="*/ 6984 h 10000"/>
                <a:gd name="connsiteX545" fmla="*/ 8560 w 10000"/>
                <a:gd name="connsiteY545" fmla="*/ 7055 h 10000"/>
                <a:gd name="connsiteX546" fmla="*/ 8476 w 10000"/>
                <a:gd name="connsiteY546" fmla="*/ 7133 h 10000"/>
                <a:gd name="connsiteX547" fmla="*/ 8448 w 10000"/>
                <a:gd name="connsiteY547" fmla="*/ 7090 h 10000"/>
                <a:gd name="connsiteX548" fmla="*/ 8386 w 10000"/>
                <a:gd name="connsiteY548" fmla="*/ 7111 h 10000"/>
                <a:gd name="connsiteX549" fmla="*/ 8346 w 10000"/>
                <a:gd name="connsiteY549" fmla="*/ 7133 h 10000"/>
                <a:gd name="connsiteX550" fmla="*/ 8341 w 10000"/>
                <a:gd name="connsiteY550" fmla="*/ 7168 h 10000"/>
                <a:gd name="connsiteX551" fmla="*/ 8256 w 10000"/>
                <a:gd name="connsiteY551" fmla="*/ 7246 h 10000"/>
                <a:gd name="connsiteX552" fmla="*/ 8206 w 10000"/>
                <a:gd name="connsiteY552" fmla="*/ 7232 h 10000"/>
                <a:gd name="connsiteX553" fmla="*/ 8155 w 10000"/>
                <a:gd name="connsiteY553" fmla="*/ 7260 h 10000"/>
                <a:gd name="connsiteX554" fmla="*/ 8116 w 10000"/>
                <a:gd name="connsiteY554" fmla="*/ 7303 h 10000"/>
                <a:gd name="connsiteX555" fmla="*/ 8060 w 10000"/>
                <a:gd name="connsiteY555" fmla="*/ 7331 h 10000"/>
                <a:gd name="connsiteX556" fmla="*/ 8065 w 10000"/>
                <a:gd name="connsiteY556" fmla="*/ 7374 h 10000"/>
                <a:gd name="connsiteX557" fmla="*/ 8015 w 10000"/>
                <a:gd name="connsiteY557" fmla="*/ 7402 h 10000"/>
                <a:gd name="connsiteX558" fmla="*/ 7942 w 10000"/>
                <a:gd name="connsiteY558" fmla="*/ 7523 h 10000"/>
                <a:gd name="connsiteX559" fmla="*/ 7930 w 10000"/>
                <a:gd name="connsiteY559" fmla="*/ 7573 h 10000"/>
                <a:gd name="connsiteX560" fmla="*/ 7908 w 10000"/>
                <a:gd name="connsiteY560" fmla="*/ 7559 h 10000"/>
                <a:gd name="connsiteX561" fmla="*/ 7919 w 10000"/>
                <a:gd name="connsiteY561" fmla="*/ 7523 h 10000"/>
                <a:gd name="connsiteX562" fmla="*/ 7846 w 10000"/>
                <a:gd name="connsiteY562" fmla="*/ 7339 h 10000"/>
                <a:gd name="connsiteX563" fmla="*/ 7846 w 10000"/>
                <a:gd name="connsiteY563" fmla="*/ 7268 h 10000"/>
                <a:gd name="connsiteX564" fmla="*/ 7812 w 10000"/>
                <a:gd name="connsiteY564" fmla="*/ 7268 h 10000"/>
                <a:gd name="connsiteX565" fmla="*/ 7711 w 10000"/>
                <a:gd name="connsiteY565" fmla="*/ 7197 h 10000"/>
                <a:gd name="connsiteX566" fmla="*/ 7649 w 10000"/>
                <a:gd name="connsiteY566" fmla="*/ 7232 h 10000"/>
                <a:gd name="connsiteX567" fmla="*/ 7632 w 10000"/>
                <a:gd name="connsiteY567" fmla="*/ 7275 h 10000"/>
                <a:gd name="connsiteX568" fmla="*/ 7677 w 10000"/>
                <a:gd name="connsiteY568" fmla="*/ 7324 h 10000"/>
                <a:gd name="connsiteX569" fmla="*/ 7688 w 10000"/>
                <a:gd name="connsiteY569" fmla="*/ 7367 h 10000"/>
                <a:gd name="connsiteX570" fmla="*/ 7660 w 10000"/>
                <a:gd name="connsiteY570" fmla="*/ 7410 h 10000"/>
                <a:gd name="connsiteX571" fmla="*/ 7666 w 10000"/>
                <a:gd name="connsiteY571" fmla="*/ 7445 h 10000"/>
                <a:gd name="connsiteX572" fmla="*/ 7655 w 10000"/>
                <a:gd name="connsiteY572" fmla="*/ 7516 h 10000"/>
                <a:gd name="connsiteX573" fmla="*/ 7660 w 10000"/>
                <a:gd name="connsiteY573" fmla="*/ 7587 h 10000"/>
                <a:gd name="connsiteX574" fmla="*/ 7694 w 10000"/>
                <a:gd name="connsiteY574" fmla="*/ 7700 h 10000"/>
                <a:gd name="connsiteX575" fmla="*/ 7660 w 10000"/>
                <a:gd name="connsiteY575" fmla="*/ 7743 h 10000"/>
                <a:gd name="connsiteX576" fmla="*/ 7666 w 10000"/>
                <a:gd name="connsiteY576" fmla="*/ 7779 h 10000"/>
                <a:gd name="connsiteX577" fmla="*/ 7638 w 10000"/>
                <a:gd name="connsiteY577" fmla="*/ 7793 h 10000"/>
                <a:gd name="connsiteX578" fmla="*/ 7621 w 10000"/>
                <a:gd name="connsiteY578" fmla="*/ 7814 h 10000"/>
                <a:gd name="connsiteX579" fmla="*/ 7514 w 10000"/>
                <a:gd name="connsiteY579" fmla="*/ 7800 h 10000"/>
                <a:gd name="connsiteX580" fmla="*/ 7497 w 10000"/>
                <a:gd name="connsiteY580" fmla="*/ 7757 h 10000"/>
                <a:gd name="connsiteX581" fmla="*/ 7463 w 10000"/>
                <a:gd name="connsiteY581" fmla="*/ 7786 h 10000"/>
                <a:gd name="connsiteX582" fmla="*/ 7390 w 10000"/>
                <a:gd name="connsiteY582" fmla="*/ 7771 h 10000"/>
                <a:gd name="connsiteX583" fmla="*/ 7340 w 10000"/>
                <a:gd name="connsiteY583" fmla="*/ 7793 h 10000"/>
                <a:gd name="connsiteX584" fmla="*/ 7312 w 10000"/>
                <a:gd name="connsiteY584" fmla="*/ 7644 h 10000"/>
                <a:gd name="connsiteX585" fmla="*/ 7283 w 10000"/>
                <a:gd name="connsiteY585" fmla="*/ 7637 h 10000"/>
                <a:gd name="connsiteX586" fmla="*/ 7250 w 10000"/>
                <a:gd name="connsiteY586" fmla="*/ 7544 h 10000"/>
                <a:gd name="connsiteX587" fmla="*/ 7267 w 10000"/>
                <a:gd name="connsiteY587" fmla="*/ 7502 h 10000"/>
                <a:gd name="connsiteX588" fmla="*/ 7306 w 10000"/>
                <a:gd name="connsiteY588" fmla="*/ 7523 h 10000"/>
                <a:gd name="connsiteX589" fmla="*/ 7323 w 10000"/>
                <a:gd name="connsiteY589" fmla="*/ 7473 h 10000"/>
                <a:gd name="connsiteX590" fmla="*/ 7295 w 10000"/>
                <a:gd name="connsiteY590" fmla="*/ 7438 h 10000"/>
                <a:gd name="connsiteX591" fmla="*/ 7312 w 10000"/>
                <a:gd name="connsiteY591" fmla="*/ 7402 h 10000"/>
                <a:gd name="connsiteX592" fmla="*/ 7238 w 10000"/>
                <a:gd name="connsiteY592" fmla="*/ 7331 h 10000"/>
                <a:gd name="connsiteX593" fmla="*/ 7244 w 10000"/>
                <a:gd name="connsiteY593" fmla="*/ 7296 h 10000"/>
                <a:gd name="connsiteX594" fmla="*/ 7199 w 10000"/>
                <a:gd name="connsiteY594" fmla="*/ 7260 h 10000"/>
                <a:gd name="connsiteX595" fmla="*/ 7227 w 10000"/>
                <a:gd name="connsiteY595" fmla="*/ 7218 h 10000"/>
                <a:gd name="connsiteX596" fmla="*/ 7216 w 10000"/>
                <a:gd name="connsiteY596" fmla="*/ 7168 h 10000"/>
                <a:gd name="connsiteX597" fmla="*/ 7165 w 10000"/>
                <a:gd name="connsiteY597" fmla="*/ 7090 h 10000"/>
                <a:gd name="connsiteX598" fmla="*/ 7132 w 10000"/>
                <a:gd name="connsiteY598" fmla="*/ 7026 h 10000"/>
                <a:gd name="connsiteX599" fmla="*/ 7064 w 10000"/>
                <a:gd name="connsiteY599" fmla="*/ 7055 h 10000"/>
                <a:gd name="connsiteX600" fmla="*/ 7025 w 10000"/>
                <a:gd name="connsiteY600" fmla="*/ 7048 h 10000"/>
                <a:gd name="connsiteX601" fmla="*/ 7002 w 10000"/>
                <a:gd name="connsiteY601" fmla="*/ 7111 h 10000"/>
                <a:gd name="connsiteX602" fmla="*/ 6924 w 10000"/>
                <a:gd name="connsiteY602" fmla="*/ 7119 h 10000"/>
                <a:gd name="connsiteX603" fmla="*/ 6895 w 10000"/>
                <a:gd name="connsiteY603" fmla="*/ 7111 h 10000"/>
                <a:gd name="connsiteX604" fmla="*/ 6828 w 10000"/>
                <a:gd name="connsiteY604" fmla="*/ 7161 h 10000"/>
                <a:gd name="connsiteX605" fmla="*/ 6834 w 10000"/>
                <a:gd name="connsiteY605" fmla="*/ 7260 h 10000"/>
                <a:gd name="connsiteX606" fmla="*/ 6817 w 10000"/>
                <a:gd name="connsiteY606" fmla="*/ 7324 h 10000"/>
                <a:gd name="connsiteX607" fmla="*/ 6817 w 10000"/>
                <a:gd name="connsiteY607" fmla="*/ 7381 h 10000"/>
                <a:gd name="connsiteX608" fmla="*/ 6760 w 10000"/>
                <a:gd name="connsiteY608" fmla="*/ 7424 h 10000"/>
                <a:gd name="connsiteX609" fmla="*/ 6699 w 10000"/>
                <a:gd name="connsiteY609" fmla="*/ 7431 h 10000"/>
                <a:gd name="connsiteX610" fmla="*/ 6682 w 10000"/>
                <a:gd name="connsiteY610" fmla="*/ 7410 h 10000"/>
                <a:gd name="connsiteX611" fmla="*/ 6625 w 10000"/>
                <a:gd name="connsiteY611" fmla="*/ 7388 h 10000"/>
                <a:gd name="connsiteX612" fmla="*/ 6592 w 10000"/>
                <a:gd name="connsiteY612" fmla="*/ 7431 h 10000"/>
                <a:gd name="connsiteX613" fmla="*/ 6586 w 10000"/>
                <a:gd name="connsiteY613" fmla="*/ 7473 h 10000"/>
                <a:gd name="connsiteX614" fmla="*/ 6552 w 10000"/>
                <a:gd name="connsiteY614" fmla="*/ 7480 h 10000"/>
                <a:gd name="connsiteX615" fmla="*/ 6547 w 10000"/>
                <a:gd name="connsiteY615" fmla="*/ 7523 h 10000"/>
                <a:gd name="connsiteX616" fmla="*/ 6519 w 10000"/>
                <a:gd name="connsiteY616" fmla="*/ 7523 h 10000"/>
                <a:gd name="connsiteX617" fmla="*/ 6485 w 10000"/>
                <a:gd name="connsiteY617" fmla="*/ 7424 h 10000"/>
                <a:gd name="connsiteX618" fmla="*/ 6406 w 10000"/>
                <a:gd name="connsiteY618" fmla="*/ 7473 h 10000"/>
                <a:gd name="connsiteX619" fmla="*/ 6316 w 10000"/>
                <a:gd name="connsiteY619" fmla="*/ 7551 h 10000"/>
                <a:gd name="connsiteX620" fmla="*/ 6282 w 10000"/>
                <a:gd name="connsiteY620" fmla="*/ 7566 h 10000"/>
                <a:gd name="connsiteX621" fmla="*/ 6294 w 10000"/>
                <a:gd name="connsiteY621" fmla="*/ 7615 h 10000"/>
                <a:gd name="connsiteX622" fmla="*/ 6243 w 10000"/>
                <a:gd name="connsiteY622" fmla="*/ 7637 h 10000"/>
                <a:gd name="connsiteX623" fmla="*/ 6209 w 10000"/>
                <a:gd name="connsiteY623" fmla="*/ 7608 h 10000"/>
                <a:gd name="connsiteX624" fmla="*/ 6136 w 10000"/>
                <a:gd name="connsiteY624" fmla="*/ 7622 h 10000"/>
                <a:gd name="connsiteX625" fmla="*/ 6136 w 10000"/>
                <a:gd name="connsiteY625" fmla="*/ 7530 h 10000"/>
                <a:gd name="connsiteX626" fmla="*/ 6147 w 10000"/>
                <a:gd name="connsiteY626" fmla="*/ 7495 h 10000"/>
                <a:gd name="connsiteX627" fmla="*/ 6136 w 10000"/>
                <a:gd name="connsiteY627" fmla="*/ 7395 h 10000"/>
                <a:gd name="connsiteX628" fmla="*/ 6091 w 10000"/>
                <a:gd name="connsiteY628" fmla="*/ 7324 h 10000"/>
                <a:gd name="connsiteX629" fmla="*/ 6018 w 10000"/>
                <a:gd name="connsiteY629" fmla="*/ 7317 h 10000"/>
                <a:gd name="connsiteX630" fmla="*/ 5990 w 10000"/>
                <a:gd name="connsiteY630" fmla="*/ 7360 h 10000"/>
                <a:gd name="connsiteX631" fmla="*/ 5996 w 10000"/>
                <a:gd name="connsiteY631" fmla="*/ 7410 h 10000"/>
                <a:gd name="connsiteX632" fmla="*/ 6208 w 10000"/>
                <a:gd name="connsiteY632" fmla="*/ 7826 h 10000"/>
                <a:gd name="connsiteX633" fmla="*/ 5894 w 10000"/>
                <a:gd name="connsiteY633" fmla="*/ 7509 h 10000"/>
                <a:gd name="connsiteX634" fmla="*/ 5911 w 10000"/>
                <a:gd name="connsiteY634" fmla="*/ 7679 h 10000"/>
                <a:gd name="connsiteX635" fmla="*/ 5832 w 10000"/>
                <a:gd name="connsiteY635" fmla="*/ 7672 h 10000"/>
                <a:gd name="connsiteX636" fmla="*/ 5776 w 10000"/>
                <a:gd name="connsiteY636"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4944 w 10000"/>
                <a:gd name="connsiteY236" fmla="*/ 6508 h 10000"/>
                <a:gd name="connsiteX237" fmla="*/ 6504 w 10000"/>
                <a:gd name="connsiteY237" fmla="*/ 7627 h 10000"/>
                <a:gd name="connsiteX238" fmla="*/ 5523 w 10000"/>
                <a:gd name="connsiteY238" fmla="*/ 5713 h 10000"/>
                <a:gd name="connsiteX239" fmla="*/ 5652 w 10000"/>
                <a:gd name="connsiteY239" fmla="*/ 5720 h 10000"/>
                <a:gd name="connsiteX240" fmla="*/ 5697 w 10000"/>
                <a:gd name="connsiteY240" fmla="*/ 5742 h 10000"/>
                <a:gd name="connsiteX241" fmla="*/ 5793 w 10000"/>
                <a:gd name="connsiteY241" fmla="*/ 5635 h 10000"/>
                <a:gd name="connsiteX242" fmla="*/ 5844 w 10000"/>
                <a:gd name="connsiteY242" fmla="*/ 5628 h 10000"/>
                <a:gd name="connsiteX243" fmla="*/ 5889 w 10000"/>
                <a:gd name="connsiteY243" fmla="*/ 5564 h 10000"/>
                <a:gd name="connsiteX244" fmla="*/ 5945 w 10000"/>
                <a:gd name="connsiteY244" fmla="*/ 5515 h 10000"/>
                <a:gd name="connsiteX245" fmla="*/ 6001 w 10000"/>
                <a:gd name="connsiteY245" fmla="*/ 5408 h 10000"/>
                <a:gd name="connsiteX246" fmla="*/ 6012 w 10000"/>
                <a:gd name="connsiteY246" fmla="*/ 5344 h 10000"/>
                <a:gd name="connsiteX247" fmla="*/ 6080 w 10000"/>
                <a:gd name="connsiteY247" fmla="*/ 5316 h 10000"/>
                <a:gd name="connsiteX248" fmla="*/ 6159 w 10000"/>
                <a:gd name="connsiteY248" fmla="*/ 5351 h 10000"/>
                <a:gd name="connsiteX249" fmla="*/ 6226 w 10000"/>
                <a:gd name="connsiteY249" fmla="*/ 5337 h 10000"/>
                <a:gd name="connsiteX250" fmla="*/ 6294 w 10000"/>
                <a:gd name="connsiteY250" fmla="*/ 5344 h 10000"/>
                <a:gd name="connsiteX251" fmla="*/ 6412 w 10000"/>
                <a:gd name="connsiteY251" fmla="*/ 5302 h 10000"/>
                <a:gd name="connsiteX252" fmla="*/ 6490 w 10000"/>
                <a:gd name="connsiteY252" fmla="*/ 5195 h 10000"/>
                <a:gd name="connsiteX253" fmla="*/ 6524 w 10000"/>
                <a:gd name="connsiteY253" fmla="*/ 5160 h 10000"/>
                <a:gd name="connsiteX254" fmla="*/ 6575 w 10000"/>
                <a:gd name="connsiteY254" fmla="*/ 5160 h 10000"/>
                <a:gd name="connsiteX255" fmla="*/ 6614 w 10000"/>
                <a:gd name="connsiteY255" fmla="*/ 5103 h 10000"/>
                <a:gd name="connsiteX256" fmla="*/ 6597 w 10000"/>
                <a:gd name="connsiteY256" fmla="*/ 5039 h 10000"/>
                <a:gd name="connsiteX257" fmla="*/ 6609 w 10000"/>
                <a:gd name="connsiteY257" fmla="*/ 4982 h 10000"/>
                <a:gd name="connsiteX258" fmla="*/ 6659 w 10000"/>
                <a:gd name="connsiteY258" fmla="*/ 4876 h 10000"/>
                <a:gd name="connsiteX259" fmla="*/ 6715 w 10000"/>
                <a:gd name="connsiteY259" fmla="*/ 4776 h 10000"/>
                <a:gd name="connsiteX260" fmla="*/ 6772 w 10000"/>
                <a:gd name="connsiteY260" fmla="*/ 4755 h 10000"/>
                <a:gd name="connsiteX261" fmla="*/ 6800 w 10000"/>
                <a:gd name="connsiteY261" fmla="*/ 4720 h 10000"/>
                <a:gd name="connsiteX262" fmla="*/ 6895 w 10000"/>
                <a:gd name="connsiteY262" fmla="*/ 4734 h 10000"/>
                <a:gd name="connsiteX263" fmla="*/ 6991 w 10000"/>
                <a:gd name="connsiteY263" fmla="*/ 4734 h 10000"/>
                <a:gd name="connsiteX264" fmla="*/ 6997 w 10000"/>
                <a:gd name="connsiteY264" fmla="*/ 4670 h 10000"/>
                <a:gd name="connsiteX265" fmla="*/ 7013 w 10000"/>
                <a:gd name="connsiteY265" fmla="*/ 4627 h 10000"/>
                <a:gd name="connsiteX266" fmla="*/ 7008 w 10000"/>
                <a:gd name="connsiteY266" fmla="*/ 4599 h 10000"/>
                <a:gd name="connsiteX267" fmla="*/ 7064 w 10000"/>
                <a:gd name="connsiteY267" fmla="*/ 4578 h 10000"/>
                <a:gd name="connsiteX268" fmla="*/ 7103 w 10000"/>
                <a:gd name="connsiteY268" fmla="*/ 4634 h 10000"/>
                <a:gd name="connsiteX269" fmla="*/ 7160 w 10000"/>
                <a:gd name="connsiteY269" fmla="*/ 4613 h 10000"/>
                <a:gd name="connsiteX270" fmla="*/ 7177 w 10000"/>
                <a:gd name="connsiteY270" fmla="*/ 4578 h 10000"/>
                <a:gd name="connsiteX271" fmla="*/ 7222 w 10000"/>
                <a:gd name="connsiteY271" fmla="*/ 4564 h 10000"/>
                <a:gd name="connsiteX272" fmla="*/ 7317 w 10000"/>
                <a:gd name="connsiteY272" fmla="*/ 4493 h 10000"/>
                <a:gd name="connsiteX273" fmla="*/ 7407 w 10000"/>
                <a:gd name="connsiteY273" fmla="*/ 4521 h 10000"/>
                <a:gd name="connsiteX274" fmla="*/ 7430 w 10000"/>
                <a:gd name="connsiteY274" fmla="*/ 4507 h 10000"/>
                <a:gd name="connsiteX275" fmla="*/ 7480 w 10000"/>
                <a:gd name="connsiteY275" fmla="*/ 4528 h 10000"/>
                <a:gd name="connsiteX276" fmla="*/ 7503 w 10000"/>
                <a:gd name="connsiteY276" fmla="*/ 4471 h 10000"/>
                <a:gd name="connsiteX277" fmla="*/ 7525 w 10000"/>
                <a:gd name="connsiteY277" fmla="*/ 4500 h 10000"/>
                <a:gd name="connsiteX278" fmla="*/ 7559 w 10000"/>
                <a:gd name="connsiteY278" fmla="*/ 4493 h 10000"/>
                <a:gd name="connsiteX279" fmla="*/ 7598 w 10000"/>
                <a:gd name="connsiteY279" fmla="*/ 4556 h 10000"/>
                <a:gd name="connsiteX280" fmla="*/ 7643 w 10000"/>
                <a:gd name="connsiteY280" fmla="*/ 4549 h 10000"/>
                <a:gd name="connsiteX281" fmla="*/ 7683 w 10000"/>
                <a:gd name="connsiteY281" fmla="*/ 4578 h 10000"/>
                <a:gd name="connsiteX282" fmla="*/ 7700 w 10000"/>
                <a:gd name="connsiteY282" fmla="*/ 4556 h 10000"/>
                <a:gd name="connsiteX283" fmla="*/ 7778 w 10000"/>
                <a:gd name="connsiteY283" fmla="*/ 4564 h 10000"/>
                <a:gd name="connsiteX284" fmla="*/ 7790 w 10000"/>
                <a:gd name="connsiteY284" fmla="*/ 4585 h 10000"/>
                <a:gd name="connsiteX285" fmla="*/ 7874 w 10000"/>
                <a:gd name="connsiteY285" fmla="*/ 4514 h 10000"/>
                <a:gd name="connsiteX286" fmla="*/ 7874 w 10000"/>
                <a:gd name="connsiteY286" fmla="*/ 4393 h 10000"/>
                <a:gd name="connsiteX287" fmla="*/ 7852 w 10000"/>
                <a:gd name="connsiteY287" fmla="*/ 4379 h 10000"/>
                <a:gd name="connsiteX288" fmla="*/ 7835 w 10000"/>
                <a:gd name="connsiteY288" fmla="*/ 4294 h 10000"/>
                <a:gd name="connsiteX289" fmla="*/ 7801 w 10000"/>
                <a:gd name="connsiteY289" fmla="*/ 4209 h 10000"/>
                <a:gd name="connsiteX290" fmla="*/ 7750 w 10000"/>
                <a:gd name="connsiteY290" fmla="*/ 4173 h 10000"/>
                <a:gd name="connsiteX291" fmla="*/ 7745 w 10000"/>
                <a:gd name="connsiteY291" fmla="*/ 4131 h 10000"/>
                <a:gd name="connsiteX292" fmla="*/ 7672 w 10000"/>
                <a:gd name="connsiteY292" fmla="*/ 4053 h 10000"/>
                <a:gd name="connsiteX293" fmla="*/ 7677 w 10000"/>
                <a:gd name="connsiteY293" fmla="*/ 4024 h 10000"/>
                <a:gd name="connsiteX294" fmla="*/ 7604 w 10000"/>
                <a:gd name="connsiteY294" fmla="*/ 3982 h 10000"/>
                <a:gd name="connsiteX295" fmla="*/ 7598 w 10000"/>
                <a:gd name="connsiteY295" fmla="*/ 3903 h 10000"/>
                <a:gd name="connsiteX296" fmla="*/ 7475 w 10000"/>
                <a:gd name="connsiteY296" fmla="*/ 3833 h 10000"/>
                <a:gd name="connsiteX297" fmla="*/ 7407 w 10000"/>
                <a:gd name="connsiteY297" fmla="*/ 3683 h 10000"/>
                <a:gd name="connsiteX298" fmla="*/ 7306 w 10000"/>
                <a:gd name="connsiteY298" fmla="*/ 3676 h 10000"/>
                <a:gd name="connsiteX299" fmla="*/ 7272 w 10000"/>
                <a:gd name="connsiteY299" fmla="*/ 3648 h 10000"/>
                <a:gd name="connsiteX300" fmla="*/ 7222 w 10000"/>
                <a:gd name="connsiteY300" fmla="*/ 3669 h 10000"/>
                <a:gd name="connsiteX301" fmla="*/ 7143 w 10000"/>
                <a:gd name="connsiteY301" fmla="*/ 3669 h 10000"/>
                <a:gd name="connsiteX302" fmla="*/ 7030 w 10000"/>
                <a:gd name="connsiteY302" fmla="*/ 3840 h 10000"/>
                <a:gd name="connsiteX303" fmla="*/ 6991 w 10000"/>
                <a:gd name="connsiteY303" fmla="*/ 3918 h 10000"/>
                <a:gd name="connsiteX304" fmla="*/ 6890 w 10000"/>
                <a:gd name="connsiteY304" fmla="*/ 3797 h 10000"/>
                <a:gd name="connsiteX305" fmla="*/ 6817 w 10000"/>
                <a:gd name="connsiteY305" fmla="*/ 3747 h 10000"/>
                <a:gd name="connsiteX306" fmla="*/ 6744 w 10000"/>
                <a:gd name="connsiteY306" fmla="*/ 3754 h 10000"/>
                <a:gd name="connsiteX307" fmla="*/ 6670 w 10000"/>
                <a:gd name="connsiteY307" fmla="*/ 3790 h 10000"/>
                <a:gd name="connsiteX308" fmla="*/ 6609 w 10000"/>
                <a:gd name="connsiteY308" fmla="*/ 3762 h 10000"/>
                <a:gd name="connsiteX309" fmla="*/ 6552 w 10000"/>
                <a:gd name="connsiteY309" fmla="*/ 3804 h 10000"/>
                <a:gd name="connsiteX310" fmla="*/ 6496 w 10000"/>
                <a:gd name="connsiteY310" fmla="*/ 3889 h 10000"/>
                <a:gd name="connsiteX311" fmla="*/ 6367 w 10000"/>
                <a:gd name="connsiteY311" fmla="*/ 3733 h 10000"/>
                <a:gd name="connsiteX312" fmla="*/ 6350 w 10000"/>
                <a:gd name="connsiteY312" fmla="*/ 3577 h 10000"/>
                <a:gd name="connsiteX313" fmla="*/ 6451 w 10000"/>
                <a:gd name="connsiteY313" fmla="*/ 3513 h 10000"/>
                <a:gd name="connsiteX314" fmla="*/ 6445 w 10000"/>
                <a:gd name="connsiteY314" fmla="*/ 3343 h 10000"/>
                <a:gd name="connsiteX315" fmla="*/ 6541 w 10000"/>
                <a:gd name="connsiteY315" fmla="*/ 3144 h 10000"/>
                <a:gd name="connsiteX316" fmla="*/ 6530 w 10000"/>
                <a:gd name="connsiteY316" fmla="*/ 3109 h 10000"/>
                <a:gd name="connsiteX317" fmla="*/ 6760 w 10000"/>
                <a:gd name="connsiteY317" fmla="*/ 2456 h 10000"/>
                <a:gd name="connsiteX318" fmla="*/ 6884 w 10000"/>
                <a:gd name="connsiteY318" fmla="*/ 2555 h 10000"/>
                <a:gd name="connsiteX319" fmla="*/ 6957 w 10000"/>
                <a:gd name="connsiteY319" fmla="*/ 2598 h 10000"/>
                <a:gd name="connsiteX320" fmla="*/ 7030 w 10000"/>
                <a:gd name="connsiteY320" fmla="*/ 2598 h 10000"/>
                <a:gd name="connsiteX321" fmla="*/ 7143 w 10000"/>
                <a:gd name="connsiteY321" fmla="*/ 2676 h 10000"/>
                <a:gd name="connsiteX322" fmla="*/ 7160 w 10000"/>
                <a:gd name="connsiteY322" fmla="*/ 2626 h 10000"/>
                <a:gd name="connsiteX323" fmla="*/ 7233 w 10000"/>
                <a:gd name="connsiteY323" fmla="*/ 2612 h 10000"/>
                <a:gd name="connsiteX324" fmla="*/ 7295 w 10000"/>
                <a:gd name="connsiteY324" fmla="*/ 2527 h 10000"/>
                <a:gd name="connsiteX325" fmla="*/ 7373 w 10000"/>
                <a:gd name="connsiteY325" fmla="*/ 2463 h 10000"/>
                <a:gd name="connsiteX326" fmla="*/ 7407 w 10000"/>
                <a:gd name="connsiteY326" fmla="*/ 2399 h 10000"/>
                <a:gd name="connsiteX327" fmla="*/ 7525 w 10000"/>
                <a:gd name="connsiteY327" fmla="*/ 2356 h 10000"/>
                <a:gd name="connsiteX328" fmla="*/ 7587 w 10000"/>
                <a:gd name="connsiteY328" fmla="*/ 2363 h 10000"/>
                <a:gd name="connsiteX329" fmla="*/ 7638 w 10000"/>
                <a:gd name="connsiteY329" fmla="*/ 2300 h 10000"/>
                <a:gd name="connsiteX330" fmla="*/ 7677 w 10000"/>
                <a:gd name="connsiteY330" fmla="*/ 2214 h 10000"/>
                <a:gd name="connsiteX331" fmla="*/ 7660 w 10000"/>
                <a:gd name="connsiteY331" fmla="*/ 2200 h 10000"/>
                <a:gd name="connsiteX332" fmla="*/ 7677 w 10000"/>
                <a:gd name="connsiteY332" fmla="*/ 2108 h 10000"/>
                <a:gd name="connsiteX333" fmla="*/ 7610 w 10000"/>
                <a:gd name="connsiteY333" fmla="*/ 2108 h 10000"/>
                <a:gd name="connsiteX334" fmla="*/ 7643 w 10000"/>
                <a:gd name="connsiteY334" fmla="*/ 2030 h 10000"/>
                <a:gd name="connsiteX335" fmla="*/ 7649 w 10000"/>
                <a:gd name="connsiteY335" fmla="*/ 1938 h 10000"/>
                <a:gd name="connsiteX336" fmla="*/ 7677 w 10000"/>
                <a:gd name="connsiteY336" fmla="*/ 1916 h 10000"/>
                <a:gd name="connsiteX337" fmla="*/ 7728 w 10000"/>
                <a:gd name="connsiteY337" fmla="*/ 1824 h 10000"/>
                <a:gd name="connsiteX338" fmla="*/ 7722 w 10000"/>
                <a:gd name="connsiteY338" fmla="*/ 1753 h 10000"/>
                <a:gd name="connsiteX339" fmla="*/ 7762 w 10000"/>
                <a:gd name="connsiteY339" fmla="*/ 1675 h 10000"/>
                <a:gd name="connsiteX340" fmla="*/ 7807 w 10000"/>
                <a:gd name="connsiteY340" fmla="*/ 1625 h 10000"/>
                <a:gd name="connsiteX341" fmla="*/ 7823 w 10000"/>
                <a:gd name="connsiteY341" fmla="*/ 1540 h 10000"/>
                <a:gd name="connsiteX342" fmla="*/ 7818 w 10000"/>
                <a:gd name="connsiteY342" fmla="*/ 1512 h 10000"/>
                <a:gd name="connsiteX343" fmla="*/ 7857 w 10000"/>
                <a:gd name="connsiteY343" fmla="*/ 1455 h 10000"/>
                <a:gd name="connsiteX344" fmla="*/ 7913 w 10000"/>
                <a:gd name="connsiteY344" fmla="*/ 1285 h 10000"/>
                <a:gd name="connsiteX345" fmla="*/ 7930 w 10000"/>
                <a:gd name="connsiteY345" fmla="*/ 1185 h 10000"/>
                <a:gd name="connsiteX346" fmla="*/ 7958 w 10000"/>
                <a:gd name="connsiteY346" fmla="*/ 1192 h 10000"/>
                <a:gd name="connsiteX347" fmla="*/ 8037 w 10000"/>
                <a:gd name="connsiteY347" fmla="*/ 1079 h 10000"/>
                <a:gd name="connsiteX348" fmla="*/ 8127 w 10000"/>
                <a:gd name="connsiteY348" fmla="*/ 1015 h 10000"/>
                <a:gd name="connsiteX349" fmla="*/ 8138 w 10000"/>
                <a:gd name="connsiteY349" fmla="*/ 937 h 10000"/>
                <a:gd name="connsiteX350" fmla="*/ 8172 w 10000"/>
                <a:gd name="connsiteY350" fmla="*/ 852 h 10000"/>
                <a:gd name="connsiteX351" fmla="*/ 8161 w 10000"/>
                <a:gd name="connsiteY351" fmla="*/ 788 h 10000"/>
                <a:gd name="connsiteX352" fmla="*/ 8116 w 10000"/>
                <a:gd name="connsiteY352" fmla="*/ 731 h 10000"/>
                <a:gd name="connsiteX353" fmla="*/ 8138 w 10000"/>
                <a:gd name="connsiteY353" fmla="*/ 660 h 10000"/>
                <a:gd name="connsiteX354" fmla="*/ 8138 w 10000"/>
                <a:gd name="connsiteY354" fmla="*/ 575 h 10000"/>
                <a:gd name="connsiteX355" fmla="*/ 8054 w 10000"/>
                <a:gd name="connsiteY355" fmla="*/ 504 h 10000"/>
                <a:gd name="connsiteX356" fmla="*/ 7970 w 10000"/>
                <a:gd name="connsiteY356" fmla="*/ 546 h 10000"/>
                <a:gd name="connsiteX357" fmla="*/ 7930 w 10000"/>
                <a:gd name="connsiteY357" fmla="*/ 546 h 10000"/>
                <a:gd name="connsiteX358" fmla="*/ 7913 w 10000"/>
                <a:gd name="connsiteY358" fmla="*/ 497 h 10000"/>
                <a:gd name="connsiteX359" fmla="*/ 7913 w 10000"/>
                <a:gd name="connsiteY359" fmla="*/ 405 h 10000"/>
                <a:gd name="connsiteX360" fmla="*/ 8020 w 10000"/>
                <a:gd name="connsiteY360" fmla="*/ 312 h 10000"/>
                <a:gd name="connsiteX361" fmla="*/ 8054 w 10000"/>
                <a:gd name="connsiteY361" fmla="*/ 234 h 10000"/>
                <a:gd name="connsiteX362" fmla="*/ 8121 w 10000"/>
                <a:gd name="connsiteY362" fmla="*/ 170 h 10000"/>
                <a:gd name="connsiteX363" fmla="*/ 8183 w 10000"/>
                <a:gd name="connsiteY363" fmla="*/ 50 h 10000"/>
                <a:gd name="connsiteX364" fmla="*/ 8228 w 10000"/>
                <a:gd name="connsiteY364" fmla="*/ 28 h 10000"/>
                <a:gd name="connsiteX365" fmla="*/ 8290 w 10000"/>
                <a:gd name="connsiteY365" fmla="*/ 43 h 10000"/>
                <a:gd name="connsiteX366" fmla="*/ 8420 w 10000"/>
                <a:gd name="connsiteY366" fmla="*/ 0 h 10000"/>
                <a:gd name="connsiteX367" fmla="*/ 8481 w 10000"/>
                <a:gd name="connsiteY367" fmla="*/ 71 h 10000"/>
                <a:gd name="connsiteX368" fmla="*/ 8476 w 10000"/>
                <a:gd name="connsiteY368" fmla="*/ 121 h 10000"/>
                <a:gd name="connsiteX369" fmla="*/ 8504 w 10000"/>
                <a:gd name="connsiteY369" fmla="*/ 142 h 10000"/>
                <a:gd name="connsiteX370" fmla="*/ 8526 w 10000"/>
                <a:gd name="connsiteY370" fmla="*/ 192 h 10000"/>
                <a:gd name="connsiteX371" fmla="*/ 8493 w 10000"/>
                <a:gd name="connsiteY371" fmla="*/ 248 h 10000"/>
                <a:gd name="connsiteX372" fmla="*/ 8448 w 10000"/>
                <a:gd name="connsiteY372" fmla="*/ 376 h 10000"/>
                <a:gd name="connsiteX373" fmla="*/ 8375 w 10000"/>
                <a:gd name="connsiteY373" fmla="*/ 476 h 10000"/>
                <a:gd name="connsiteX374" fmla="*/ 8307 w 10000"/>
                <a:gd name="connsiteY374" fmla="*/ 532 h 10000"/>
                <a:gd name="connsiteX375" fmla="*/ 8358 w 10000"/>
                <a:gd name="connsiteY375" fmla="*/ 554 h 10000"/>
                <a:gd name="connsiteX376" fmla="*/ 8425 w 10000"/>
                <a:gd name="connsiteY376" fmla="*/ 639 h 10000"/>
                <a:gd name="connsiteX377" fmla="*/ 8470 w 10000"/>
                <a:gd name="connsiteY377" fmla="*/ 646 h 10000"/>
                <a:gd name="connsiteX378" fmla="*/ 8493 w 10000"/>
                <a:gd name="connsiteY378" fmla="*/ 738 h 10000"/>
                <a:gd name="connsiteX379" fmla="*/ 8538 w 10000"/>
                <a:gd name="connsiteY379" fmla="*/ 759 h 10000"/>
                <a:gd name="connsiteX380" fmla="*/ 8571 w 10000"/>
                <a:gd name="connsiteY380" fmla="*/ 752 h 10000"/>
                <a:gd name="connsiteX381" fmla="*/ 8639 w 10000"/>
                <a:gd name="connsiteY381" fmla="*/ 610 h 10000"/>
                <a:gd name="connsiteX382" fmla="*/ 8701 w 10000"/>
                <a:gd name="connsiteY382" fmla="*/ 625 h 10000"/>
                <a:gd name="connsiteX383" fmla="*/ 8712 w 10000"/>
                <a:gd name="connsiteY383" fmla="*/ 667 h 10000"/>
                <a:gd name="connsiteX384" fmla="*/ 8757 w 10000"/>
                <a:gd name="connsiteY384" fmla="*/ 717 h 10000"/>
                <a:gd name="connsiteX385" fmla="*/ 8757 w 10000"/>
                <a:gd name="connsiteY385" fmla="*/ 752 h 10000"/>
                <a:gd name="connsiteX386" fmla="*/ 8796 w 10000"/>
                <a:gd name="connsiteY386" fmla="*/ 774 h 10000"/>
                <a:gd name="connsiteX387" fmla="*/ 8853 w 10000"/>
                <a:gd name="connsiteY387" fmla="*/ 774 h 10000"/>
                <a:gd name="connsiteX388" fmla="*/ 8858 w 10000"/>
                <a:gd name="connsiteY388" fmla="*/ 837 h 10000"/>
                <a:gd name="connsiteX389" fmla="*/ 8808 w 10000"/>
                <a:gd name="connsiteY389" fmla="*/ 866 h 10000"/>
                <a:gd name="connsiteX390" fmla="*/ 8853 w 10000"/>
                <a:gd name="connsiteY390" fmla="*/ 1143 h 10000"/>
                <a:gd name="connsiteX391" fmla="*/ 8898 w 10000"/>
                <a:gd name="connsiteY391" fmla="*/ 1270 h 10000"/>
                <a:gd name="connsiteX392" fmla="*/ 8886 w 10000"/>
                <a:gd name="connsiteY392" fmla="*/ 1327 h 10000"/>
                <a:gd name="connsiteX393" fmla="*/ 8926 w 10000"/>
                <a:gd name="connsiteY393" fmla="*/ 1391 h 10000"/>
                <a:gd name="connsiteX394" fmla="*/ 8931 w 10000"/>
                <a:gd name="connsiteY394" fmla="*/ 1434 h 10000"/>
                <a:gd name="connsiteX395" fmla="*/ 9038 w 10000"/>
                <a:gd name="connsiteY395" fmla="*/ 1483 h 10000"/>
                <a:gd name="connsiteX396" fmla="*/ 9168 w 10000"/>
                <a:gd name="connsiteY396" fmla="*/ 1441 h 10000"/>
                <a:gd name="connsiteX397" fmla="*/ 9184 w 10000"/>
                <a:gd name="connsiteY397" fmla="*/ 1384 h 10000"/>
                <a:gd name="connsiteX398" fmla="*/ 9229 w 10000"/>
                <a:gd name="connsiteY398" fmla="*/ 1405 h 10000"/>
                <a:gd name="connsiteX399" fmla="*/ 9258 w 10000"/>
                <a:gd name="connsiteY399" fmla="*/ 1455 h 10000"/>
                <a:gd name="connsiteX400" fmla="*/ 9325 w 10000"/>
                <a:gd name="connsiteY400" fmla="*/ 1419 h 10000"/>
                <a:gd name="connsiteX401" fmla="*/ 9364 w 10000"/>
                <a:gd name="connsiteY401" fmla="*/ 1419 h 10000"/>
                <a:gd name="connsiteX402" fmla="*/ 9421 w 10000"/>
                <a:gd name="connsiteY402" fmla="*/ 1476 h 10000"/>
                <a:gd name="connsiteX403" fmla="*/ 9454 w 10000"/>
                <a:gd name="connsiteY403" fmla="*/ 1398 h 10000"/>
                <a:gd name="connsiteX404" fmla="*/ 9522 w 10000"/>
                <a:gd name="connsiteY404" fmla="*/ 1434 h 10000"/>
                <a:gd name="connsiteX405" fmla="*/ 9556 w 10000"/>
                <a:gd name="connsiteY405" fmla="*/ 1391 h 10000"/>
                <a:gd name="connsiteX406" fmla="*/ 9584 w 10000"/>
                <a:gd name="connsiteY406" fmla="*/ 1398 h 10000"/>
                <a:gd name="connsiteX407" fmla="*/ 9612 w 10000"/>
                <a:gd name="connsiteY407" fmla="*/ 1356 h 10000"/>
                <a:gd name="connsiteX408" fmla="*/ 9606 w 10000"/>
                <a:gd name="connsiteY408" fmla="*/ 1313 h 10000"/>
                <a:gd name="connsiteX409" fmla="*/ 9646 w 10000"/>
                <a:gd name="connsiteY409" fmla="*/ 1292 h 10000"/>
                <a:gd name="connsiteX410" fmla="*/ 9674 w 10000"/>
                <a:gd name="connsiteY410" fmla="*/ 1221 h 10000"/>
                <a:gd name="connsiteX411" fmla="*/ 9753 w 10000"/>
                <a:gd name="connsiteY411" fmla="*/ 1228 h 10000"/>
                <a:gd name="connsiteX412" fmla="*/ 9871 w 10000"/>
                <a:gd name="connsiteY412" fmla="*/ 1434 h 10000"/>
                <a:gd name="connsiteX413" fmla="*/ 9893 w 10000"/>
                <a:gd name="connsiteY413" fmla="*/ 1505 h 10000"/>
                <a:gd name="connsiteX414" fmla="*/ 9972 w 10000"/>
                <a:gd name="connsiteY414" fmla="*/ 1597 h 10000"/>
                <a:gd name="connsiteX415" fmla="*/ 10000 w 10000"/>
                <a:gd name="connsiteY415" fmla="*/ 1682 h 10000"/>
                <a:gd name="connsiteX416" fmla="*/ 9938 w 10000"/>
                <a:gd name="connsiteY416" fmla="*/ 1796 h 10000"/>
                <a:gd name="connsiteX417" fmla="*/ 9893 w 10000"/>
                <a:gd name="connsiteY417" fmla="*/ 1838 h 10000"/>
                <a:gd name="connsiteX418" fmla="*/ 9916 w 10000"/>
                <a:gd name="connsiteY418" fmla="*/ 1959 h 10000"/>
                <a:gd name="connsiteX419" fmla="*/ 9848 w 10000"/>
                <a:gd name="connsiteY419" fmla="*/ 2051 h 10000"/>
                <a:gd name="connsiteX420" fmla="*/ 9809 w 10000"/>
                <a:gd name="connsiteY420" fmla="*/ 2072 h 10000"/>
                <a:gd name="connsiteX421" fmla="*/ 9809 w 10000"/>
                <a:gd name="connsiteY421" fmla="*/ 2136 h 10000"/>
                <a:gd name="connsiteX422" fmla="*/ 9758 w 10000"/>
                <a:gd name="connsiteY422" fmla="*/ 2257 h 10000"/>
                <a:gd name="connsiteX423" fmla="*/ 9724 w 10000"/>
                <a:gd name="connsiteY423" fmla="*/ 2264 h 10000"/>
                <a:gd name="connsiteX424" fmla="*/ 9730 w 10000"/>
                <a:gd name="connsiteY424" fmla="*/ 2349 h 10000"/>
                <a:gd name="connsiteX425" fmla="*/ 9702 w 10000"/>
                <a:gd name="connsiteY425" fmla="*/ 2413 h 10000"/>
                <a:gd name="connsiteX426" fmla="*/ 9708 w 10000"/>
                <a:gd name="connsiteY426" fmla="*/ 2697 h 10000"/>
                <a:gd name="connsiteX427" fmla="*/ 9724 w 10000"/>
                <a:gd name="connsiteY427" fmla="*/ 2718 h 10000"/>
                <a:gd name="connsiteX428" fmla="*/ 9719 w 10000"/>
                <a:gd name="connsiteY428" fmla="*/ 2811 h 10000"/>
                <a:gd name="connsiteX429" fmla="*/ 9708 w 10000"/>
                <a:gd name="connsiteY429" fmla="*/ 2896 h 10000"/>
                <a:gd name="connsiteX430" fmla="*/ 9668 w 10000"/>
                <a:gd name="connsiteY430" fmla="*/ 2938 h 10000"/>
                <a:gd name="connsiteX431" fmla="*/ 9595 w 10000"/>
                <a:gd name="connsiteY431" fmla="*/ 2903 h 10000"/>
                <a:gd name="connsiteX432" fmla="*/ 9561 w 10000"/>
                <a:gd name="connsiteY432" fmla="*/ 2952 h 10000"/>
                <a:gd name="connsiteX433" fmla="*/ 9567 w 10000"/>
                <a:gd name="connsiteY433" fmla="*/ 2995 h 10000"/>
                <a:gd name="connsiteX434" fmla="*/ 9544 w 10000"/>
                <a:gd name="connsiteY434" fmla="*/ 3080 h 10000"/>
                <a:gd name="connsiteX435" fmla="*/ 9505 w 10000"/>
                <a:gd name="connsiteY435" fmla="*/ 3137 h 10000"/>
                <a:gd name="connsiteX436" fmla="*/ 9494 w 10000"/>
                <a:gd name="connsiteY436" fmla="*/ 3236 h 10000"/>
                <a:gd name="connsiteX437" fmla="*/ 9466 w 10000"/>
                <a:gd name="connsiteY437" fmla="*/ 3322 h 10000"/>
                <a:gd name="connsiteX438" fmla="*/ 9471 w 10000"/>
                <a:gd name="connsiteY438" fmla="*/ 3378 h 10000"/>
                <a:gd name="connsiteX439" fmla="*/ 9460 w 10000"/>
                <a:gd name="connsiteY439" fmla="*/ 3435 h 10000"/>
                <a:gd name="connsiteX440" fmla="*/ 9483 w 10000"/>
                <a:gd name="connsiteY440" fmla="*/ 3485 h 10000"/>
                <a:gd name="connsiteX441" fmla="*/ 9449 w 10000"/>
                <a:gd name="connsiteY441" fmla="*/ 3563 h 10000"/>
                <a:gd name="connsiteX442" fmla="*/ 9393 w 10000"/>
                <a:gd name="connsiteY442" fmla="*/ 3442 h 10000"/>
                <a:gd name="connsiteX443" fmla="*/ 9393 w 10000"/>
                <a:gd name="connsiteY443" fmla="*/ 3350 h 10000"/>
                <a:gd name="connsiteX444" fmla="*/ 9376 w 10000"/>
                <a:gd name="connsiteY444" fmla="*/ 3336 h 10000"/>
                <a:gd name="connsiteX445" fmla="*/ 9308 w 10000"/>
                <a:gd name="connsiteY445" fmla="*/ 3400 h 10000"/>
                <a:gd name="connsiteX446" fmla="*/ 9201 w 10000"/>
                <a:gd name="connsiteY446" fmla="*/ 3549 h 10000"/>
                <a:gd name="connsiteX447" fmla="*/ 9139 w 10000"/>
                <a:gd name="connsiteY447" fmla="*/ 3655 h 10000"/>
                <a:gd name="connsiteX448" fmla="*/ 9044 w 10000"/>
                <a:gd name="connsiteY448" fmla="*/ 3712 h 10000"/>
                <a:gd name="connsiteX449" fmla="*/ 9010 w 10000"/>
                <a:gd name="connsiteY449" fmla="*/ 3797 h 10000"/>
                <a:gd name="connsiteX450" fmla="*/ 8982 w 10000"/>
                <a:gd name="connsiteY450" fmla="*/ 3825 h 10000"/>
                <a:gd name="connsiteX451" fmla="*/ 8875 w 10000"/>
                <a:gd name="connsiteY451" fmla="*/ 3903 h 10000"/>
                <a:gd name="connsiteX452" fmla="*/ 8785 w 10000"/>
                <a:gd name="connsiteY452" fmla="*/ 3996 h 10000"/>
                <a:gd name="connsiteX453" fmla="*/ 8763 w 10000"/>
                <a:gd name="connsiteY453" fmla="*/ 4067 h 10000"/>
                <a:gd name="connsiteX454" fmla="*/ 8729 w 10000"/>
                <a:gd name="connsiteY454" fmla="*/ 4102 h 10000"/>
                <a:gd name="connsiteX455" fmla="*/ 8774 w 10000"/>
                <a:gd name="connsiteY455" fmla="*/ 4194 h 10000"/>
                <a:gd name="connsiteX456" fmla="*/ 8819 w 10000"/>
                <a:gd name="connsiteY456" fmla="*/ 4265 h 10000"/>
                <a:gd name="connsiteX457" fmla="*/ 8881 w 10000"/>
                <a:gd name="connsiteY457" fmla="*/ 4294 h 10000"/>
                <a:gd name="connsiteX458" fmla="*/ 8858 w 10000"/>
                <a:gd name="connsiteY458" fmla="*/ 4344 h 10000"/>
                <a:gd name="connsiteX459" fmla="*/ 8903 w 10000"/>
                <a:gd name="connsiteY459" fmla="*/ 4358 h 10000"/>
                <a:gd name="connsiteX460" fmla="*/ 8903 w 10000"/>
                <a:gd name="connsiteY460" fmla="*/ 4443 h 10000"/>
                <a:gd name="connsiteX461" fmla="*/ 8937 w 10000"/>
                <a:gd name="connsiteY461" fmla="*/ 4507 h 10000"/>
                <a:gd name="connsiteX462" fmla="*/ 8993 w 10000"/>
                <a:gd name="connsiteY462" fmla="*/ 4493 h 10000"/>
                <a:gd name="connsiteX463" fmla="*/ 9016 w 10000"/>
                <a:gd name="connsiteY463" fmla="*/ 4422 h 10000"/>
                <a:gd name="connsiteX464" fmla="*/ 9061 w 10000"/>
                <a:gd name="connsiteY464" fmla="*/ 4414 h 10000"/>
                <a:gd name="connsiteX465" fmla="*/ 9066 w 10000"/>
                <a:gd name="connsiteY465" fmla="*/ 4358 h 10000"/>
                <a:gd name="connsiteX466" fmla="*/ 9123 w 10000"/>
                <a:gd name="connsiteY466" fmla="*/ 4358 h 10000"/>
                <a:gd name="connsiteX467" fmla="*/ 9100 w 10000"/>
                <a:gd name="connsiteY467" fmla="*/ 4429 h 10000"/>
                <a:gd name="connsiteX468" fmla="*/ 9156 w 10000"/>
                <a:gd name="connsiteY468" fmla="*/ 4464 h 10000"/>
                <a:gd name="connsiteX469" fmla="*/ 9145 w 10000"/>
                <a:gd name="connsiteY469" fmla="*/ 4528 h 10000"/>
                <a:gd name="connsiteX470" fmla="*/ 9061 w 10000"/>
                <a:gd name="connsiteY470" fmla="*/ 4535 h 10000"/>
                <a:gd name="connsiteX471" fmla="*/ 8999 w 10000"/>
                <a:gd name="connsiteY471" fmla="*/ 4578 h 10000"/>
                <a:gd name="connsiteX472" fmla="*/ 8943 w 10000"/>
                <a:gd name="connsiteY472" fmla="*/ 4599 h 10000"/>
                <a:gd name="connsiteX473" fmla="*/ 8943 w 10000"/>
                <a:gd name="connsiteY473" fmla="*/ 4698 h 10000"/>
                <a:gd name="connsiteX474" fmla="*/ 8999 w 10000"/>
                <a:gd name="connsiteY474" fmla="*/ 4805 h 10000"/>
                <a:gd name="connsiteX475" fmla="*/ 8954 w 10000"/>
                <a:gd name="connsiteY475" fmla="*/ 4904 h 10000"/>
                <a:gd name="connsiteX476" fmla="*/ 8864 w 10000"/>
                <a:gd name="connsiteY476" fmla="*/ 4918 h 10000"/>
                <a:gd name="connsiteX477" fmla="*/ 8875 w 10000"/>
                <a:gd name="connsiteY477" fmla="*/ 5032 h 10000"/>
                <a:gd name="connsiteX478" fmla="*/ 8870 w 10000"/>
                <a:gd name="connsiteY478" fmla="*/ 5103 h 10000"/>
                <a:gd name="connsiteX479" fmla="*/ 8841 w 10000"/>
                <a:gd name="connsiteY479" fmla="*/ 5138 h 10000"/>
                <a:gd name="connsiteX480" fmla="*/ 8785 w 10000"/>
                <a:gd name="connsiteY480" fmla="*/ 5110 h 10000"/>
                <a:gd name="connsiteX481" fmla="*/ 8735 w 10000"/>
                <a:gd name="connsiteY481" fmla="*/ 5018 h 10000"/>
                <a:gd name="connsiteX482" fmla="*/ 8678 w 10000"/>
                <a:gd name="connsiteY482" fmla="*/ 5089 h 10000"/>
                <a:gd name="connsiteX483" fmla="*/ 8622 w 10000"/>
                <a:gd name="connsiteY483" fmla="*/ 5039 h 10000"/>
                <a:gd name="connsiteX484" fmla="*/ 8616 w 10000"/>
                <a:gd name="connsiteY484" fmla="*/ 5011 h 10000"/>
                <a:gd name="connsiteX485" fmla="*/ 8538 w 10000"/>
                <a:gd name="connsiteY485" fmla="*/ 4947 h 10000"/>
                <a:gd name="connsiteX486" fmla="*/ 8515 w 10000"/>
                <a:gd name="connsiteY486" fmla="*/ 4961 h 10000"/>
                <a:gd name="connsiteX487" fmla="*/ 8526 w 10000"/>
                <a:gd name="connsiteY487" fmla="*/ 5039 h 10000"/>
                <a:gd name="connsiteX488" fmla="*/ 8481 w 10000"/>
                <a:gd name="connsiteY488" fmla="*/ 5138 h 10000"/>
                <a:gd name="connsiteX489" fmla="*/ 8515 w 10000"/>
                <a:gd name="connsiteY489" fmla="*/ 5160 h 10000"/>
                <a:gd name="connsiteX490" fmla="*/ 8577 w 10000"/>
                <a:gd name="connsiteY490" fmla="*/ 5145 h 10000"/>
                <a:gd name="connsiteX491" fmla="*/ 8588 w 10000"/>
                <a:gd name="connsiteY491" fmla="*/ 5181 h 10000"/>
                <a:gd name="connsiteX492" fmla="*/ 8577 w 10000"/>
                <a:gd name="connsiteY492" fmla="*/ 5224 h 10000"/>
                <a:gd name="connsiteX493" fmla="*/ 8600 w 10000"/>
                <a:gd name="connsiteY493" fmla="*/ 5280 h 10000"/>
                <a:gd name="connsiteX494" fmla="*/ 8650 w 10000"/>
                <a:gd name="connsiteY494" fmla="*/ 5316 h 10000"/>
                <a:gd name="connsiteX495" fmla="*/ 8639 w 10000"/>
                <a:gd name="connsiteY495" fmla="*/ 5401 h 10000"/>
                <a:gd name="connsiteX496" fmla="*/ 8673 w 10000"/>
                <a:gd name="connsiteY496" fmla="*/ 5444 h 10000"/>
                <a:gd name="connsiteX497" fmla="*/ 8633 w 10000"/>
                <a:gd name="connsiteY497" fmla="*/ 5486 h 10000"/>
                <a:gd name="connsiteX498" fmla="*/ 8622 w 10000"/>
                <a:gd name="connsiteY498" fmla="*/ 5642 h 10000"/>
                <a:gd name="connsiteX499" fmla="*/ 8600 w 10000"/>
                <a:gd name="connsiteY499" fmla="*/ 5649 h 10000"/>
                <a:gd name="connsiteX500" fmla="*/ 8628 w 10000"/>
                <a:gd name="connsiteY500" fmla="*/ 5720 h 10000"/>
                <a:gd name="connsiteX501" fmla="*/ 8633 w 10000"/>
                <a:gd name="connsiteY501" fmla="*/ 5841 h 10000"/>
                <a:gd name="connsiteX502" fmla="*/ 8661 w 10000"/>
                <a:gd name="connsiteY502" fmla="*/ 5869 h 10000"/>
                <a:gd name="connsiteX503" fmla="*/ 8667 w 10000"/>
                <a:gd name="connsiteY503" fmla="*/ 5905 h 10000"/>
                <a:gd name="connsiteX504" fmla="*/ 8690 w 10000"/>
                <a:gd name="connsiteY504" fmla="*/ 5912 h 10000"/>
                <a:gd name="connsiteX505" fmla="*/ 8695 w 10000"/>
                <a:gd name="connsiteY505" fmla="*/ 5983 h 10000"/>
                <a:gd name="connsiteX506" fmla="*/ 8684 w 10000"/>
                <a:gd name="connsiteY506" fmla="*/ 6033 h 10000"/>
                <a:gd name="connsiteX507" fmla="*/ 8740 w 10000"/>
                <a:gd name="connsiteY507" fmla="*/ 6061 h 10000"/>
                <a:gd name="connsiteX508" fmla="*/ 8825 w 10000"/>
                <a:gd name="connsiteY508" fmla="*/ 6004 h 10000"/>
                <a:gd name="connsiteX509" fmla="*/ 8948 w 10000"/>
                <a:gd name="connsiteY509" fmla="*/ 5891 h 10000"/>
                <a:gd name="connsiteX510" fmla="*/ 8982 w 10000"/>
                <a:gd name="connsiteY510" fmla="*/ 5891 h 10000"/>
                <a:gd name="connsiteX511" fmla="*/ 8982 w 10000"/>
                <a:gd name="connsiteY511" fmla="*/ 5976 h 10000"/>
                <a:gd name="connsiteX512" fmla="*/ 9004 w 10000"/>
                <a:gd name="connsiteY512" fmla="*/ 5990 h 10000"/>
                <a:gd name="connsiteX513" fmla="*/ 9044 w 10000"/>
                <a:gd name="connsiteY513" fmla="*/ 6089 h 10000"/>
                <a:gd name="connsiteX514" fmla="*/ 9072 w 10000"/>
                <a:gd name="connsiteY514" fmla="*/ 6097 h 10000"/>
                <a:gd name="connsiteX515" fmla="*/ 9055 w 10000"/>
                <a:gd name="connsiteY515" fmla="*/ 6153 h 10000"/>
                <a:gd name="connsiteX516" fmla="*/ 9100 w 10000"/>
                <a:gd name="connsiteY516" fmla="*/ 6281 h 10000"/>
                <a:gd name="connsiteX517" fmla="*/ 9100 w 10000"/>
                <a:gd name="connsiteY517" fmla="*/ 6345 h 10000"/>
                <a:gd name="connsiteX518" fmla="*/ 9123 w 10000"/>
                <a:gd name="connsiteY518" fmla="*/ 6416 h 10000"/>
                <a:gd name="connsiteX519" fmla="*/ 9089 w 10000"/>
                <a:gd name="connsiteY519" fmla="*/ 6473 h 10000"/>
                <a:gd name="connsiteX520" fmla="*/ 9049 w 10000"/>
                <a:gd name="connsiteY520" fmla="*/ 6466 h 10000"/>
                <a:gd name="connsiteX521" fmla="*/ 9049 w 10000"/>
                <a:gd name="connsiteY521" fmla="*/ 6501 h 10000"/>
                <a:gd name="connsiteX522" fmla="*/ 9089 w 10000"/>
                <a:gd name="connsiteY522" fmla="*/ 6544 h 10000"/>
                <a:gd name="connsiteX523" fmla="*/ 9106 w 10000"/>
                <a:gd name="connsiteY523" fmla="*/ 6515 h 10000"/>
                <a:gd name="connsiteX524" fmla="*/ 9139 w 10000"/>
                <a:gd name="connsiteY524" fmla="*/ 6579 h 10000"/>
                <a:gd name="connsiteX525" fmla="*/ 9179 w 10000"/>
                <a:gd name="connsiteY525" fmla="*/ 6579 h 10000"/>
                <a:gd name="connsiteX526" fmla="*/ 9156 w 10000"/>
                <a:gd name="connsiteY526" fmla="*/ 6757 h 10000"/>
                <a:gd name="connsiteX527" fmla="*/ 9139 w 10000"/>
                <a:gd name="connsiteY527" fmla="*/ 6792 h 10000"/>
                <a:gd name="connsiteX528" fmla="*/ 9089 w 10000"/>
                <a:gd name="connsiteY528" fmla="*/ 6778 h 10000"/>
                <a:gd name="connsiteX529" fmla="*/ 9027 w 10000"/>
                <a:gd name="connsiteY529" fmla="*/ 6799 h 10000"/>
                <a:gd name="connsiteX530" fmla="*/ 9004 w 10000"/>
                <a:gd name="connsiteY530" fmla="*/ 6842 h 10000"/>
                <a:gd name="connsiteX531" fmla="*/ 8999 w 10000"/>
                <a:gd name="connsiteY531" fmla="*/ 6884 h 10000"/>
                <a:gd name="connsiteX532" fmla="*/ 8960 w 10000"/>
                <a:gd name="connsiteY532" fmla="*/ 6934 h 10000"/>
                <a:gd name="connsiteX533" fmla="*/ 8898 w 10000"/>
                <a:gd name="connsiteY533" fmla="*/ 6941 h 10000"/>
                <a:gd name="connsiteX534" fmla="*/ 8886 w 10000"/>
                <a:gd name="connsiteY534" fmla="*/ 6962 h 10000"/>
                <a:gd name="connsiteX535" fmla="*/ 8847 w 10000"/>
                <a:gd name="connsiteY535" fmla="*/ 6927 h 10000"/>
                <a:gd name="connsiteX536" fmla="*/ 8808 w 10000"/>
                <a:gd name="connsiteY536" fmla="*/ 6934 h 10000"/>
                <a:gd name="connsiteX537" fmla="*/ 8785 w 10000"/>
                <a:gd name="connsiteY537" fmla="*/ 6906 h 10000"/>
                <a:gd name="connsiteX538" fmla="*/ 8735 w 10000"/>
                <a:gd name="connsiteY538" fmla="*/ 6891 h 10000"/>
                <a:gd name="connsiteX539" fmla="*/ 8746 w 10000"/>
                <a:gd name="connsiteY539" fmla="*/ 6941 h 10000"/>
                <a:gd name="connsiteX540" fmla="*/ 8723 w 10000"/>
                <a:gd name="connsiteY540" fmla="*/ 6991 h 10000"/>
                <a:gd name="connsiteX541" fmla="*/ 8639 w 10000"/>
                <a:gd name="connsiteY541" fmla="*/ 6984 h 10000"/>
                <a:gd name="connsiteX542" fmla="*/ 8611 w 10000"/>
                <a:gd name="connsiteY542" fmla="*/ 6962 h 10000"/>
                <a:gd name="connsiteX543" fmla="*/ 8566 w 10000"/>
                <a:gd name="connsiteY543" fmla="*/ 6984 h 10000"/>
                <a:gd name="connsiteX544" fmla="*/ 8560 w 10000"/>
                <a:gd name="connsiteY544" fmla="*/ 7055 h 10000"/>
                <a:gd name="connsiteX545" fmla="*/ 8476 w 10000"/>
                <a:gd name="connsiteY545" fmla="*/ 7133 h 10000"/>
                <a:gd name="connsiteX546" fmla="*/ 8448 w 10000"/>
                <a:gd name="connsiteY546" fmla="*/ 7090 h 10000"/>
                <a:gd name="connsiteX547" fmla="*/ 8386 w 10000"/>
                <a:gd name="connsiteY547" fmla="*/ 7111 h 10000"/>
                <a:gd name="connsiteX548" fmla="*/ 8346 w 10000"/>
                <a:gd name="connsiteY548" fmla="*/ 7133 h 10000"/>
                <a:gd name="connsiteX549" fmla="*/ 8341 w 10000"/>
                <a:gd name="connsiteY549" fmla="*/ 7168 h 10000"/>
                <a:gd name="connsiteX550" fmla="*/ 8256 w 10000"/>
                <a:gd name="connsiteY550" fmla="*/ 7246 h 10000"/>
                <a:gd name="connsiteX551" fmla="*/ 8206 w 10000"/>
                <a:gd name="connsiteY551" fmla="*/ 7232 h 10000"/>
                <a:gd name="connsiteX552" fmla="*/ 8155 w 10000"/>
                <a:gd name="connsiteY552" fmla="*/ 7260 h 10000"/>
                <a:gd name="connsiteX553" fmla="*/ 8116 w 10000"/>
                <a:gd name="connsiteY553" fmla="*/ 7303 h 10000"/>
                <a:gd name="connsiteX554" fmla="*/ 8060 w 10000"/>
                <a:gd name="connsiteY554" fmla="*/ 7331 h 10000"/>
                <a:gd name="connsiteX555" fmla="*/ 8065 w 10000"/>
                <a:gd name="connsiteY555" fmla="*/ 7374 h 10000"/>
                <a:gd name="connsiteX556" fmla="*/ 8015 w 10000"/>
                <a:gd name="connsiteY556" fmla="*/ 7402 h 10000"/>
                <a:gd name="connsiteX557" fmla="*/ 7942 w 10000"/>
                <a:gd name="connsiteY557" fmla="*/ 7523 h 10000"/>
                <a:gd name="connsiteX558" fmla="*/ 7930 w 10000"/>
                <a:gd name="connsiteY558" fmla="*/ 7573 h 10000"/>
                <a:gd name="connsiteX559" fmla="*/ 7908 w 10000"/>
                <a:gd name="connsiteY559" fmla="*/ 7559 h 10000"/>
                <a:gd name="connsiteX560" fmla="*/ 7919 w 10000"/>
                <a:gd name="connsiteY560" fmla="*/ 7523 h 10000"/>
                <a:gd name="connsiteX561" fmla="*/ 7846 w 10000"/>
                <a:gd name="connsiteY561" fmla="*/ 7339 h 10000"/>
                <a:gd name="connsiteX562" fmla="*/ 7846 w 10000"/>
                <a:gd name="connsiteY562" fmla="*/ 7268 h 10000"/>
                <a:gd name="connsiteX563" fmla="*/ 7812 w 10000"/>
                <a:gd name="connsiteY563" fmla="*/ 7268 h 10000"/>
                <a:gd name="connsiteX564" fmla="*/ 7711 w 10000"/>
                <a:gd name="connsiteY564" fmla="*/ 7197 h 10000"/>
                <a:gd name="connsiteX565" fmla="*/ 7649 w 10000"/>
                <a:gd name="connsiteY565" fmla="*/ 7232 h 10000"/>
                <a:gd name="connsiteX566" fmla="*/ 7632 w 10000"/>
                <a:gd name="connsiteY566" fmla="*/ 7275 h 10000"/>
                <a:gd name="connsiteX567" fmla="*/ 7677 w 10000"/>
                <a:gd name="connsiteY567" fmla="*/ 7324 h 10000"/>
                <a:gd name="connsiteX568" fmla="*/ 7688 w 10000"/>
                <a:gd name="connsiteY568" fmla="*/ 7367 h 10000"/>
                <a:gd name="connsiteX569" fmla="*/ 7660 w 10000"/>
                <a:gd name="connsiteY569" fmla="*/ 7410 h 10000"/>
                <a:gd name="connsiteX570" fmla="*/ 7666 w 10000"/>
                <a:gd name="connsiteY570" fmla="*/ 7445 h 10000"/>
                <a:gd name="connsiteX571" fmla="*/ 7655 w 10000"/>
                <a:gd name="connsiteY571" fmla="*/ 7516 h 10000"/>
                <a:gd name="connsiteX572" fmla="*/ 7660 w 10000"/>
                <a:gd name="connsiteY572" fmla="*/ 7587 h 10000"/>
                <a:gd name="connsiteX573" fmla="*/ 7694 w 10000"/>
                <a:gd name="connsiteY573" fmla="*/ 7700 h 10000"/>
                <a:gd name="connsiteX574" fmla="*/ 7660 w 10000"/>
                <a:gd name="connsiteY574" fmla="*/ 7743 h 10000"/>
                <a:gd name="connsiteX575" fmla="*/ 7666 w 10000"/>
                <a:gd name="connsiteY575" fmla="*/ 7779 h 10000"/>
                <a:gd name="connsiteX576" fmla="*/ 7638 w 10000"/>
                <a:gd name="connsiteY576" fmla="*/ 7793 h 10000"/>
                <a:gd name="connsiteX577" fmla="*/ 7621 w 10000"/>
                <a:gd name="connsiteY577" fmla="*/ 7814 h 10000"/>
                <a:gd name="connsiteX578" fmla="*/ 7514 w 10000"/>
                <a:gd name="connsiteY578" fmla="*/ 7800 h 10000"/>
                <a:gd name="connsiteX579" fmla="*/ 7497 w 10000"/>
                <a:gd name="connsiteY579" fmla="*/ 7757 h 10000"/>
                <a:gd name="connsiteX580" fmla="*/ 7463 w 10000"/>
                <a:gd name="connsiteY580" fmla="*/ 7786 h 10000"/>
                <a:gd name="connsiteX581" fmla="*/ 7390 w 10000"/>
                <a:gd name="connsiteY581" fmla="*/ 7771 h 10000"/>
                <a:gd name="connsiteX582" fmla="*/ 7340 w 10000"/>
                <a:gd name="connsiteY582" fmla="*/ 7793 h 10000"/>
                <a:gd name="connsiteX583" fmla="*/ 7312 w 10000"/>
                <a:gd name="connsiteY583" fmla="*/ 7644 h 10000"/>
                <a:gd name="connsiteX584" fmla="*/ 7283 w 10000"/>
                <a:gd name="connsiteY584" fmla="*/ 7637 h 10000"/>
                <a:gd name="connsiteX585" fmla="*/ 7250 w 10000"/>
                <a:gd name="connsiteY585" fmla="*/ 7544 h 10000"/>
                <a:gd name="connsiteX586" fmla="*/ 7267 w 10000"/>
                <a:gd name="connsiteY586" fmla="*/ 7502 h 10000"/>
                <a:gd name="connsiteX587" fmla="*/ 7306 w 10000"/>
                <a:gd name="connsiteY587" fmla="*/ 7523 h 10000"/>
                <a:gd name="connsiteX588" fmla="*/ 7323 w 10000"/>
                <a:gd name="connsiteY588" fmla="*/ 7473 h 10000"/>
                <a:gd name="connsiteX589" fmla="*/ 7295 w 10000"/>
                <a:gd name="connsiteY589" fmla="*/ 7438 h 10000"/>
                <a:gd name="connsiteX590" fmla="*/ 7312 w 10000"/>
                <a:gd name="connsiteY590" fmla="*/ 7402 h 10000"/>
                <a:gd name="connsiteX591" fmla="*/ 7238 w 10000"/>
                <a:gd name="connsiteY591" fmla="*/ 7331 h 10000"/>
                <a:gd name="connsiteX592" fmla="*/ 7244 w 10000"/>
                <a:gd name="connsiteY592" fmla="*/ 7296 h 10000"/>
                <a:gd name="connsiteX593" fmla="*/ 7199 w 10000"/>
                <a:gd name="connsiteY593" fmla="*/ 7260 h 10000"/>
                <a:gd name="connsiteX594" fmla="*/ 7227 w 10000"/>
                <a:gd name="connsiteY594" fmla="*/ 7218 h 10000"/>
                <a:gd name="connsiteX595" fmla="*/ 7216 w 10000"/>
                <a:gd name="connsiteY595" fmla="*/ 7168 h 10000"/>
                <a:gd name="connsiteX596" fmla="*/ 7165 w 10000"/>
                <a:gd name="connsiteY596" fmla="*/ 7090 h 10000"/>
                <a:gd name="connsiteX597" fmla="*/ 7132 w 10000"/>
                <a:gd name="connsiteY597" fmla="*/ 7026 h 10000"/>
                <a:gd name="connsiteX598" fmla="*/ 7064 w 10000"/>
                <a:gd name="connsiteY598" fmla="*/ 7055 h 10000"/>
                <a:gd name="connsiteX599" fmla="*/ 7025 w 10000"/>
                <a:gd name="connsiteY599" fmla="*/ 7048 h 10000"/>
                <a:gd name="connsiteX600" fmla="*/ 7002 w 10000"/>
                <a:gd name="connsiteY600" fmla="*/ 7111 h 10000"/>
                <a:gd name="connsiteX601" fmla="*/ 6924 w 10000"/>
                <a:gd name="connsiteY601" fmla="*/ 7119 h 10000"/>
                <a:gd name="connsiteX602" fmla="*/ 6895 w 10000"/>
                <a:gd name="connsiteY602" fmla="*/ 7111 h 10000"/>
                <a:gd name="connsiteX603" fmla="*/ 6828 w 10000"/>
                <a:gd name="connsiteY603" fmla="*/ 7161 h 10000"/>
                <a:gd name="connsiteX604" fmla="*/ 6834 w 10000"/>
                <a:gd name="connsiteY604" fmla="*/ 7260 h 10000"/>
                <a:gd name="connsiteX605" fmla="*/ 6817 w 10000"/>
                <a:gd name="connsiteY605" fmla="*/ 7324 h 10000"/>
                <a:gd name="connsiteX606" fmla="*/ 6817 w 10000"/>
                <a:gd name="connsiteY606" fmla="*/ 7381 h 10000"/>
                <a:gd name="connsiteX607" fmla="*/ 6760 w 10000"/>
                <a:gd name="connsiteY607" fmla="*/ 7424 h 10000"/>
                <a:gd name="connsiteX608" fmla="*/ 6699 w 10000"/>
                <a:gd name="connsiteY608" fmla="*/ 7431 h 10000"/>
                <a:gd name="connsiteX609" fmla="*/ 6682 w 10000"/>
                <a:gd name="connsiteY609" fmla="*/ 7410 h 10000"/>
                <a:gd name="connsiteX610" fmla="*/ 6625 w 10000"/>
                <a:gd name="connsiteY610" fmla="*/ 7388 h 10000"/>
                <a:gd name="connsiteX611" fmla="*/ 6592 w 10000"/>
                <a:gd name="connsiteY611" fmla="*/ 7431 h 10000"/>
                <a:gd name="connsiteX612" fmla="*/ 6586 w 10000"/>
                <a:gd name="connsiteY612" fmla="*/ 7473 h 10000"/>
                <a:gd name="connsiteX613" fmla="*/ 6552 w 10000"/>
                <a:gd name="connsiteY613" fmla="*/ 7480 h 10000"/>
                <a:gd name="connsiteX614" fmla="*/ 6547 w 10000"/>
                <a:gd name="connsiteY614" fmla="*/ 7523 h 10000"/>
                <a:gd name="connsiteX615" fmla="*/ 6519 w 10000"/>
                <a:gd name="connsiteY615" fmla="*/ 7523 h 10000"/>
                <a:gd name="connsiteX616" fmla="*/ 6485 w 10000"/>
                <a:gd name="connsiteY616" fmla="*/ 7424 h 10000"/>
                <a:gd name="connsiteX617" fmla="*/ 6406 w 10000"/>
                <a:gd name="connsiteY617" fmla="*/ 7473 h 10000"/>
                <a:gd name="connsiteX618" fmla="*/ 6316 w 10000"/>
                <a:gd name="connsiteY618" fmla="*/ 7551 h 10000"/>
                <a:gd name="connsiteX619" fmla="*/ 6282 w 10000"/>
                <a:gd name="connsiteY619" fmla="*/ 7566 h 10000"/>
                <a:gd name="connsiteX620" fmla="*/ 6294 w 10000"/>
                <a:gd name="connsiteY620" fmla="*/ 7615 h 10000"/>
                <a:gd name="connsiteX621" fmla="*/ 6243 w 10000"/>
                <a:gd name="connsiteY621" fmla="*/ 7637 h 10000"/>
                <a:gd name="connsiteX622" fmla="*/ 6209 w 10000"/>
                <a:gd name="connsiteY622" fmla="*/ 7608 h 10000"/>
                <a:gd name="connsiteX623" fmla="*/ 6136 w 10000"/>
                <a:gd name="connsiteY623" fmla="*/ 7622 h 10000"/>
                <a:gd name="connsiteX624" fmla="*/ 6136 w 10000"/>
                <a:gd name="connsiteY624" fmla="*/ 7530 h 10000"/>
                <a:gd name="connsiteX625" fmla="*/ 6147 w 10000"/>
                <a:gd name="connsiteY625" fmla="*/ 7495 h 10000"/>
                <a:gd name="connsiteX626" fmla="*/ 6136 w 10000"/>
                <a:gd name="connsiteY626" fmla="*/ 7395 h 10000"/>
                <a:gd name="connsiteX627" fmla="*/ 6091 w 10000"/>
                <a:gd name="connsiteY627" fmla="*/ 7324 h 10000"/>
                <a:gd name="connsiteX628" fmla="*/ 6018 w 10000"/>
                <a:gd name="connsiteY628" fmla="*/ 7317 h 10000"/>
                <a:gd name="connsiteX629" fmla="*/ 5990 w 10000"/>
                <a:gd name="connsiteY629" fmla="*/ 7360 h 10000"/>
                <a:gd name="connsiteX630" fmla="*/ 5996 w 10000"/>
                <a:gd name="connsiteY630" fmla="*/ 7410 h 10000"/>
                <a:gd name="connsiteX631" fmla="*/ 6208 w 10000"/>
                <a:gd name="connsiteY631" fmla="*/ 7826 h 10000"/>
                <a:gd name="connsiteX632" fmla="*/ 5894 w 10000"/>
                <a:gd name="connsiteY632" fmla="*/ 7509 h 10000"/>
                <a:gd name="connsiteX633" fmla="*/ 5911 w 10000"/>
                <a:gd name="connsiteY633" fmla="*/ 7679 h 10000"/>
                <a:gd name="connsiteX634" fmla="*/ 5832 w 10000"/>
                <a:gd name="connsiteY634" fmla="*/ 7672 h 10000"/>
                <a:gd name="connsiteX635" fmla="*/ 5776 w 10000"/>
                <a:gd name="connsiteY635"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4904 w 10000"/>
                <a:gd name="connsiteY235" fmla="*/ 6537 h 10000"/>
                <a:gd name="connsiteX236" fmla="*/ 6504 w 10000"/>
                <a:gd name="connsiteY236" fmla="*/ 7627 h 10000"/>
                <a:gd name="connsiteX237" fmla="*/ 5523 w 10000"/>
                <a:gd name="connsiteY237" fmla="*/ 5713 h 10000"/>
                <a:gd name="connsiteX238" fmla="*/ 5652 w 10000"/>
                <a:gd name="connsiteY238" fmla="*/ 5720 h 10000"/>
                <a:gd name="connsiteX239" fmla="*/ 5697 w 10000"/>
                <a:gd name="connsiteY239" fmla="*/ 5742 h 10000"/>
                <a:gd name="connsiteX240" fmla="*/ 5793 w 10000"/>
                <a:gd name="connsiteY240" fmla="*/ 5635 h 10000"/>
                <a:gd name="connsiteX241" fmla="*/ 5844 w 10000"/>
                <a:gd name="connsiteY241" fmla="*/ 5628 h 10000"/>
                <a:gd name="connsiteX242" fmla="*/ 5889 w 10000"/>
                <a:gd name="connsiteY242" fmla="*/ 5564 h 10000"/>
                <a:gd name="connsiteX243" fmla="*/ 5945 w 10000"/>
                <a:gd name="connsiteY243" fmla="*/ 5515 h 10000"/>
                <a:gd name="connsiteX244" fmla="*/ 6001 w 10000"/>
                <a:gd name="connsiteY244" fmla="*/ 5408 h 10000"/>
                <a:gd name="connsiteX245" fmla="*/ 6012 w 10000"/>
                <a:gd name="connsiteY245" fmla="*/ 5344 h 10000"/>
                <a:gd name="connsiteX246" fmla="*/ 6080 w 10000"/>
                <a:gd name="connsiteY246" fmla="*/ 5316 h 10000"/>
                <a:gd name="connsiteX247" fmla="*/ 6159 w 10000"/>
                <a:gd name="connsiteY247" fmla="*/ 5351 h 10000"/>
                <a:gd name="connsiteX248" fmla="*/ 6226 w 10000"/>
                <a:gd name="connsiteY248" fmla="*/ 5337 h 10000"/>
                <a:gd name="connsiteX249" fmla="*/ 6294 w 10000"/>
                <a:gd name="connsiteY249" fmla="*/ 5344 h 10000"/>
                <a:gd name="connsiteX250" fmla="*/ 6412 w 10000"/>
                <a:gd name="connsiteY250" fmla="*/ 5302 h 10000"/>
                <a:gd name="connsiteX251" fmla="*/ 6490 w 10000"/>
                <a:gd name="connsiteY251" fmla="*/ 5195 h 10000"/>
                <a:gd name="connsiteX252" fmla="*/ 6524 w 10000"/>
                <a:gd name="connsiteY252" fmla="*/ 5160 h 10000"/>
                <a:gd name="connsiteX253" fmla="*/ 6575 w 10000"/>
                <a:gd name="connsiteY253" fmla="*/ 5160 h 10000"/>
                <a:gd name="connsiteX254" fmla="*/ 6614 w 10000"/>
                <a:gd name="connsiteY254" fmla="*/ 5103 h 10000"/>
                <a:gd name="connsiteX255" fmla="*/ 6597 w 10000"/>
                <a:gd name="connsiteY255" fmla="*/ 5039 h 10000"/>
                <a:gd name="connsiteX256" fmla="*/ 6609 w 10000"/>
                <a:gd name="connsiteY256" fmla="*/ 4982 h 10000"/>
                <a:gd name="connsiteX257" fmla="*/ 6659 w 10000"/>
                <a:gd name="connsiteY257" fmla="*/ 4876 h 10000"/>
                <a:gd name="connsiteX258" fmla="*/ 6715 w 10000"/>
                <a:gd name="connsiteY258" fmla="*/ 4776 h 10000"/>
                <a:gd name="connsiteX259" fmla="*/ 6772 w 10000"/>
                <a:gd name="connsiteY259" fmla="*/ 4755 h 10000"/>
                <a:gd name="connsiteX260" fmla="*/ 6800 w 10000"/>
                <a:gd name="connsiteY260" fmla="*/ 4720 h 10000"/>
                <a:gd name="connsiteX261" fmla="*/ 6895 w 10000"/>
                <a:gd name="connsiteY261" fmla="*/ 4734 h 10000"/>
                <a:gd name="connsiteX262" fmla="*/ 6991 w 10000"/>
                <a:gd name="connsiteY262" fmla="*/ 4734 h 10000"/>
                <a:gd name="connsiteX263" fmla="*/ 6997 w 10000"/>
                <a:gd name="connsiteY263" fmla="*/ 4670 h 10000"/>
                <a:gd name="connsiteX264" fmla="*/ 7013 w 10000"/>
                <a:gd name="connsiteY264" fmla="*/ 4627 h 10000"/>
                <a:gd name="connsiteX265" fmla="*/ 7008 w 10000"/>
                <a:gd name="connsiteY265" fmla="*/ 4599 h 10000"/>
                <a:gd name="connsiteX266" fmla="*/ 7064 w 10000"/>
                <a:gd name="connsiteY266" fmla="*/ 4578 h 10000"/>
                <a:gd name="connsiteX267" fmla="*/ 7103 w 10000"/>
                <a:gd name="connsiteY267" fmla="*/ 4634 h 10000"/>
                <a:gd name="connsiteX268" fmla="*/ 7160 w 10000"/>
                <a:gd name="connsiteY268" fmla="*/ 4613 h 10000"/>
                <a:gd name="connsiteX269" fmla="*/ 7177 w 10000"/>
                <a:gd name="connsiteY269" fmla="*/ 4578 h 10000"/>
                <a:gd name="connsiteX270" fmla="*/ 7222 w 10000"/>
                <a:gd name="connsiteY270" fmla="*/ 4564 h 10000"/>
                <a:gd name="connsiteX271" fmla="*/ 7317 w 10000"/>
                <a:gd name="connsiteY271" fmla="*/ 4493 h 10000"/>
                <a:gd name="connsiteX272" fmla="*/ 7407 w 10000"/>
                <a:gd name="connsiteY272" fmla="*/ 4521 h 10000"/>
                <a:gd name="connsiteX273" fmla="*/ 7430 w 10000"/>
                <a:gd name="connsiteY273" fmla="*/ 4507 h 10000"/>
                <a:gd name="connsiteX274" fmla="*/ 7480 w 10000"/>
                <a:gd name="connsiteY274" fmla="*/ 4528 h 10000"/>
                <a:gd name="connsiteX275" fmla="*/ 7503 w 10000"/>
                <a:gd name="connsiteY275" fmla="*/ 4471 h 10000"/>
                <a:gd name="connsiteX276" fmla="*/ 7525 w 10000"/>
                <a:gd name="connsiteY276" fmla="*/ 4500 h 10000"/>
                <a:gd name="connsiteX277" fmla="*/ 7559 w 10000"/>
                <a:gd name="connsiteY277" fmla="*/ 4493 h 10000"/>
                <a:gd name="connsiteX278" fmla="*/ 7598 w 10000"/>
                <a:gd name="connsiteY278" fmla="*/ 4556 h 10000"/>
                <a:gd name="connsiteX279" fmla="*/ 7643 w 10000"/>
                <a:gd name="connsiteY279" fmla="*/ 4549 h 10000"/>
                <a:gd name="connsiteX280" fmla="*/ 7683 w 10000"/>
                <a:gd name="connsiteY280" fmla="*/ 4578 h 10000"/>
                <a:gd name="connsiteX281" fmla="*/ 7700 w 10000"/>
                <a:gd name="connsiteY281" fmla="*/ 4556 h 10000"/>
                <a:gd name="connsiteX282" fmla="*/ 7778 w 10000"/>
                <a:gd name="connsiteY282" fmla="*/ 4564 h 10000"/>
                <a:gd name="connsiteX283" fmla="*/ 7790 w 10000"/>
                <a:gd name="connsiteY283" fmla="*/ 4585 h 10000"/>
                <a:gd name="connsiteX284" fmla="*/ 7874 w 10000"/>
                <a:gd name="connsiteY284" fmla="*/ 4514 h 10000"/>
                <a:gd name="connsiteX285" fmla="*/ 7874 w 10000"/>
                <a:gd name="connsiteY285" fmla="*/ 4393 h 10000"/>
                <a:gd name="connsiteX286" fmla="*/ 7852 w 10000"/>
                <a:gd name="connsiteY286" fmla="*/ 4379 h 10000"/>
                <a:gd name="connsiteX287" fmla="*/ 7835 w 10000"/>
                <a:gd name="connsiteY287" fmla="*/ 4294 h 10000"/>
                <a:gd name="connsiteX288" fmla="*/ 7801 w 10000"/>
                <a:gd name="connsiteY288" fmla="*/ 4209 h 10000"/>
                <a:gd name="connsiteX289" fmla="*/ 7750 w 10000"/>
                <a:gd name="connsiteY289" fmla="*/ 4173 h 10000"/>
                <a:gd name="connsiteX290" fmla="*/ 7745 w 10000"/>
                <a:gd name="connsiteY290" fmla="*/ 4131 h 10000"/>
                <a:gd name="connsiteX291" fmla="*/ 7672 w 10000"/>
                <a:gd name="connsiteY291" fmla="*/ 4053 h 10000"/>
                <a:gd name="connsiteX292" fmla="*/ 7677 w 10000"/>
                <a:gd name="connsiteY292" fmla="*/ 4024 h 10000"/>
                <a:gd name="connsiteX293" fmla="*/ 7604 w 10000"/>
                <a:gd name="connsiteY293" fmla="*/ 3982 h 10000"/>
                <a:gd name="connsiteX294" fmla="*/ 7598 w 10000"/>
                <a:gd name="connsiteY294" fmla="*/ 3903 h 10000"/>
                <a:gd name="connsiteX295" fmla="*/ 7475 w 10000"/>
                <a:gd name="connsiteY295" fmla="*/ 3833 h 10000"/>
                <a:gd name="connsiteX296" fmla="*/ 7407 w 10000"/>
                <a:gd name="connsiteY296" fmla="*/ 3683 h 10000"/>
                <a:gd name="connsiteX297" fmla="*/ 7306 w 10000"/>
                <a:gd name="connsiteY297" fmla="*/ 3676 h 10000"/>
                <a:gd name="connsiteX298" fmla="*/ 7272 w 10000"/>
                <a:gd name="connsiteY298" fmla="*/ 3648 h 10000"/>
                <a:gd name="connsiteX299" fmla="*/ 7222 w 10000"/>
                <a:gd name="connsiteY299" fmla="*/ 3669 h 10000"/>
                <a:gd name="connsiteX300" fmla="*/ 7143 w 10000"/>
                <a:gd name="connsiteY300" fmla="*/ 3669 h 10000"/>
                <a:gd name="connsiteX301" fmla="*/ 7030 w 10000"/>
                <a:gd name="connsiteY301" fmla="*/ 3840 h 10000"/>
                <a:gd name="connsiteX302" fmla="*/ 6991 w 10000"/>
                <a:gd name="connsiteY302" fmla="*/ 3918 h 10000"/>
                <a:gd name="connsiteX303" fmla="*/ 6890 w 10000"/>
                <a:gd name="connsiteY303" fmla="*/ 3797 h 10000"/>
                <a:gd name="connsiteX304" fmla="*/ 6817 w 10000"/>
                <a:gd name="connsiteY304" fmla="*/ 3747 h 10000"/>
                <a:gd name="connsiteX305" fmla="*/ 6744 w 10000"/>
                <a:gd name="connsiteY305" fmla="*/ 3754 h 10000"/>
                <a:gd name="connsiteX306" fmla="*/ 6670 w 10000"/>
                <a:gd name="connsiteY306" fmla="*/ 3790 h 10000"/>
                <a:gd name="connsiteX307" fmla="*/ 6609 w 10000"/>
                <a:gd name="connsiteY307" fmla="*/ 3762 h 10000"/>
                <a:gd name="connsiteX308" fmla="*/ 6552 w 10000"/>
                <a:gd name="connsiteY308" fmla="*/ 3804 h 10000"/>
                <a:gd name="connsiteX309" fmla="*/ 6496 w 10000"/>
                <a:gd name="connsiteY309" fmla="*/ 3889 h 10000"/>
                <a:gd name="connsiteX310" fmla="*/ 6367 w 10000"/>
                <a:gd name="connsiteY310" fmla="*/ 3733 h 10000"/>
                <a:gd name="connsiteX311" fmla="*/ 6350 w 10000"/>
                <a:gd name="connsiteY311" fmla="*/ 3577 h 10000"/>
                <a:gd name="connsiteX312" fmla="*/ 6451 w 10000"/>
                <a:gd name="connsiteY312" fmla="*/ 3513 h 10000"/>
                <a:gd name="connsiteX313" fmla="*/ 6445 w 10000"/>
                <a:gd name="connsiteY313" fmla="*/ 3343 h 10000"/>
                <a:gd name="connsiteX314" fmla="*/ 6541 w 10000"/>
                <a:gd name="connsiteY314" fmla="*/ 3144 h 10000"/>
                <a:gd name="connsiteX315" fmla="*/ 6530 w 10000"/>
                <a:gd name="connsiteY315" fmla="*/ 3109 h 10000"/>
                <a:gd name="connsiteX316" fmla="*/ 6760 w 10000"/>
                <a:gd name="connsiteY316" fmla="*/ 2456 h 10000"/>
                <a:gd name="connsiteX317" fmla="*/ 6884 w 10000"/>
                <a:gd name="connsiteY317" fmla="*/ 2555 h 10000"/>
                <a:gd name="connsiteX318" fmla="*/ 6957 w 10000"/>
                <a:gd name="connsiteY318" fmla="*/ 2598 h 10000"/>
                <a:gd name="connsiteX319" fmla="*/ 7030 w 10000"/>
                <a:gd name="connsiteY319" fmla="*/ 2598 h 10000"/>
                <a:gd name="connsiteX320" fmla="*/ 7143 w 10000"/>
                <a:gd name="connsiteY320" fmla="*/ 2676 h 10000"/>
                <a:gd name="connsiteX321" fmla="*/ 7160 w 10000"/>
                <a:gd name="connsiteY321" fmla="*/ 2626 h 10000"/>
                <a:gd name="connsiteX322" fmla="*/ 7233 w 10000"/>
                <a:gd name="connsiteY322" fmla="*/ 2612 h 10000"/>
                <a:gd name="connsiteX323" fmla="*/ 7295 w 10000"/>
                <a:gd name="connsiteY323" fmla="*/ 2527 h 10000"/>
                <a:gd name="connsiteX324" fmla="*/ 7373 w 10000"/>
                <a:gd name="connsiteY324" fmla="*/ 2463 h 10000"/>
                <a:gd name="connsiteX325" fmla="*/ 7407 w 10000"/>
                <a:gd name="connsiteY325" fmla="*/ 2399 h 10000"/>
                <a:gd name="connsiteX326" fmla="*/ 7525 w 10000"/>
                <a:gd name="connsiteY326" fmla="*/ 2356 h 10000"/>
                <a:gd name="connsiteX327" fmla="*/ 7587 w 10000"/>
                <a:gd name="connsiteY327" fmla="*/ 2363 h 10000"/>
                <a:gd name="connsiteX328" fmla="*/ 7638 w 10000"/>
                <a:gd name="connsiteY328" fmla="*/ 2300 h 10000"/>
                <a:gd name="connsiteX329" fmla="*/ 7677 w 10000"/>
                <a:gd name="connsiteY329" fmla="*/ 2214 h 10000"/>
                <a:gd name="connsiteX330" fmla="*/ 7660 w 10000"/>
                <a:gd name="connsiteY330" fmla="*/ 2200 h 10000"/>
                <a:gd name="connsiteX331" fmla="*/ 7677 w 10000"/>
                <a:gd name="connsiteY331" fmla="*/ 2108 h 10000"/>
                <a:gd name="connsiteX332" fmla="*/ 7610 w 10000"/>
                <a:gd name="connsiteY332" fmla="*/ 2108 h 10000"/>
                <a:gd name="connsiteX333" fmla="*/ 7643 w 10000"/>
                <a:gd name="connsiteY333" fmla="*/ 2030 h 10000"/>
                <a:gd name="connsiteX334" fmla="*/ 7649 w 10000"/>
                <a:gd name="connsiteY334" fmla="*/ 1938 h 10000"/>
                <a:gd name="connsiteX335" fmla="*/ 7677 w 10000"/>
                <a:gd name="connsiteY335" fmla="*/ 1916 h 10000"/>
                <a:gd name="connsiteX336" fmla="*/ 7728 w 10000"/>
                <a:gd name="connsiteY336" fmla="*/ 1824 h 10000"/>
                <a:gd name="connsiteX337" fmla="*/ 7722 w 10000"/>
                <a:gd name="connsiteY337" fmla="*/ 1753 h 10000"/>
                <a:gd name="connsiteX338" fmla="*/ 7762 w 10000"/>
                <a:gd name="connsiteY338" fmla="*/ 1675 h 10000"/>
                <a:gd name="connsiteX339" fmla="*/ 7807 w 10000"/>
                <a:gd name="connsiteY339" fmla="*/ 1625 h 10000"/>
                <a:gd name="connsiteX340" fmla="*/ 7823 w 10000"/>
                <a:gd name="connsiteY340" fmla="*/ 1540 h 10000"/>
                <a:gd name="connsiteX341" fmla="*/ 7818 w 10000"/>
                <a:gd name="connsiteY341" fmla="*/ 1512 h 10000"/>
                <a:gd name="connsiteX342" fmla="*/ 7857 w 10000"/>
                <a:gd name="connsiteY342" fmla="*/ 1455 h 10000"/>
                <a:gd name="connsiteX343" fmla="*/ 7913 w 10000"/>
                <a:gd name="connsiteY343" fmla="*/ 1285 h 10000"/>
                <a:gd name="connsiteX344" fmla="*/ 7930 w 10000"/>
                <a:gd name="connsiteY344" fmla="*/ 1185 h 10000"/>
                <a:gd name="connsiteX345" fmla="*/ 7958 w 10000"/>
                <a:gd name="connsiteY345" fmla="*/ 1192 h 10000"/>
                <a:gd name="connsiteX346" fmla="*/ 8037 w 10000"/>
                <a:gd name="connsiteY346" fmla="*/ 1079 h 10000"/>
                <a:gd name="connsiteX347" fmla="*/ 8127 w 10000"/>
                <a:gd name="connsiteY347" fmla="*/ 1015 h 10000"/>
                <a:gd name="connsiteX348" fmla="*/ 8138 w 10000"/>
                <a:gd name="connsiteY348" fmla="*/ 937 h 10000"/>
                <a:gd name="connsiteX349" fmla="*/ 8172 w 10000"/>
                <a:gd name="connsiteY349" fmla="*/ 852 h 10000"/>
                <a:gd name="connsiteX350" fmla="*/ 8161 w 10000"/>
                <a:gd name="connsiteY350" fmla="*/ 788 h 10000"/>
                <a:gd name="connsiteX351" fmla="*/ 8116 w 10000"/>
                <a:gd name="connsiteY351" fmla="*/ 731 h 10000"/>
                <a:gd name="connsiteX352" fmla="*/ 8138 w 10000"/>
                <a:gd name="connsiteY352" fmla="*/ 660 h 10000"/>
                <a:gd name="connsiteX353" fmla="*/ 8138 w 10000"/>
                <a:gd name="connsiteY353" fmla="*/ 575 h 10000"/>
                <a:gd name="connsiteX354" fmla="*/ 8054 w 10000"/>
                <a:gd name="connsiteY354" fmla="*/ 504 h 10000"/>
                <a:gd name="connsiteX355" fmla="*/ 7970 w 10000"/>
                <a:gd name="connsiteY355" fmla="*/ 546 h 10000"/>
                <a:gd name="connsiteX356" fmla="*/ 7930 w 10000"/>
                <a:gd name="connsiteY356" fmla="*/ 546 h 10000"/>
                <a:gd name="connsiteX357" fmla="*/ 7913 w 10000"/>
                <a:gd name="connsiteY357" fmla="*/ 497 h 10000"/>
                <a:gd name="connsiteX358" fmla="*/ 7913 w 10000"/>
                <a:gd name="connsiteY358" fmla="*/ 405 h 10000"/>
                <a:gd name="connsiteX359" fmla="*/ 8020 w 10000"/>
                <a:gd name="connsiteY359" fmla="*/ 312 h 10000"/>
                <a:gd name="connsiteX360" fmla="*/ 8054 w 10000"/>
                <a:gd name="connsiteY360" fmla="*/ 234 h 10000"/>
                <a:gd name="connsiteX361" fmla="*/ 8121 w 10000"/>
                <a:gd name="connsiteY361" fmla="*/ 170 h 10000"/>
                <a:gd name="connsiteX362" fmla="*/ 8183 w 10000"/>
                <a:gd name="connsiteY362" fmla="*/ 50 h 10000"/>
                <a:gd name="connsiteX363" fmla="*/ 8228 w 10000"/>
                <a:gd name="connsiteY363" fmla="*/ 28 h 10000"/>
                <a:gd name="connsiteX364" fmla="*/ 8290 w 10000"/>
                <a:gd name="connsiteY364" fmla="*/ 43 h 10000"/>
                <a:gd name="connsiteX365" fmla="*/ 8420 w 10000"/>
                <a:gd name="connsiteY365" fmla="*/ 0 h 10000"/>
                <a:gd name="connsiteX366" fmla="*/ 8481 w 10000"/>
                <a:gd name="connsiteY366" fmla="*/ 71 h 10000"/>
                <a:gd name="connsiteX367" fmla="*/ 8476 w 10000"/>
                <a:gd name="connsiteY367" fmla="*/ 121 h 10000"/>
                <a:gd name="connsiteX368" fmla="*/ 8504 w 10000"/>
                <a:gd name="connsiteY368" fmla="*/ 142 h 10000"/>
                <a:gd name="connsiteX369" fmla="*/ 8526 w 10000"/>
                <a:gd name="connsiteY369" fmla="*/ 192 h 10000"/>
                <a:gd name="connsiteX370" fmla="*/ 8493 w 10000"/>
                <a:gd name="connsiteY370" fmla="*/ 248 h 10000"/>
                <a:gd name="connsiteX371" fmla="*/ 8448 w 10000"/>
                <a:gd name="connsiteY371" fmla="*/ 376 h 10000"/>
                <a:gd name="connsiteX372" fmla="*/ 8375 w 10000"/>
                <a:gd name="connsiteY372" fmla="*/ 476 h 10000"/>
                <a:gd name="connsiteX373" fmla="*/ 8307 w 10000"/>
                <a:gd name="connsiteY373" fmla="*/ 532 h 10000"/>
                <a:gd name="connsiteX374" fmla="*/ 8358 w 10000"/>
                <a:gd name="connsiteY374" fmla="*/ 554 h 10000"/>
                <a:gd name="connsiteX375" fmla="*/ 8425 w 10000"/>
                <a:gd name="connsiteY375" fmla="*/ 639 h 10000"/>
                <a:gd name="connsiteX376" fmla="*/ 8470 w 10000"/>
                <a:gd name="connsiteY376" fmla="*/ 646 h 10000"/>
                <a:gd name="connsiteX377" fmla="*/ 8493 w 10000"/>
                <a:gd name="connsiteY377" fmla="*/ 738 h 10000"/>
                <a:gd name="connsiteX378" fmla="*/ 8538 w 10000"/>
                <a:gd name="connsiteY378" fmla="*/ 759 h 10000"/>
                <a:gd name="connsiteX379" fmla="*/ 8571 w 10000"/>
                <a:gd name="connsiteY379" fmla="*/ 752 h 10000"/>
                <a:gd name="connsiteX380" fmla="*/ 8639 w 10000"/>
                <a:gd name="connsiteY380" fmla="*/ 610 h 10000"/>
                <a:gd name="connsiteX381" fmla="*/ 8701 w 10000"/>
                <a:gd name="connsiteY381" fmla="*/ 625 h 10000"/>
                <a:gd name="connsiteX382" fmla="*/ 8712 w 10000"/>
                <a:gd name="connsiteY382" fmla="*/ 667 h 10000"/>
                <a:gd name="connsiteX383" fmla="*/ 8757 w 10000"/>
                <a:gd name="connsiteY383" fmla="*/ 717 h 10000"/>
                <a:gd name="connsiteX384" fmla="*/ 8757 w 10000"/>
                <a:gd name="connsiteY384" fmla="*/ 752 h 10000"/>
                <a:gd name="connsiteX385" fmla="*/ 8796 w 10000"/>
                <a:gd name="connsiteY385" fmla="*/ 774 h 10000"/>
                <a:gd name="connsiteX386" fmla="*/ 8853 w 10000"/>
                <a:gd name="connsiteY386" fmla="*/ 774 h 10000"/>
                <a:gd name="connsiteX387" fmla="*/ 8858 w 10000"/>
                <a:gd name="connsiteY387" fmla="*/ 837 h 10000"/>
                <a:gd name="connsiteX388" fmla="*/ 8808 w 10000"/>
                <a:gd name="connsiteY388" fmla="*/ 866 h 10000"/>
                <a:gd name="connsiteX389" fmla="*/ 8853 w 10000"/>
                <a:gd name="connsiteY389" fmla="*/ 1143 h 10000"/>
                <a:gd name="connsiteX390" fmla="*/ 8898 w 10000"/>
                <a:gd name="connsiteY390" fmla="*/ 1270 h 10000"/>
                <a:gd name="connsiteX391" fmla="*/ 8886 w 10000"/>
                <a:gd name="connsiteY391" fmla="*/ 1327 h 10000"/>
                <a:gd name="connsiteX392" fmla="*/ 8926 w 10000"/>
                <a:gd name="connsiteY392" fmla="*/ 1391 h 10000"/>
                <a:gd name="connsiteX393" fmla="*/ 8931 w 10000"/>
                <a:gd name="connsiteY393" fmla="*/ 1434 h 10000"/>
                <a:gd name="connsiteX394" fmla="*/ 9038 w 10000"/>
                <a:gd name="connsiteY394" fmla="*/ 1483 h 10000"/>
                <a:gd name="connsiteX395" fmla="*/ 9168 w 10000"/>
                <a:gd name="connsiteY395" fmla="*/ 1441 h 10000"/>
                <a:gd name="connsiteX396" fmla="*/ 9184 w 10000"/>
                <a:gd name="connsiteY396" fmla="*/ 1384 h 10000"/>
                <a:gd name="connsiteX397" fmla="*/ 9229 w 10000"/>
                <a:gd name="connsiteY397" fmla="*/ 1405 h 10000"/>
                <a:gd name="connsiteX398" fmla="*/ 9258 w 10000"/>
                <a:gd name="connsiteY398" fmla="*/ 1455 h 10000"/>
                <a:gd name="connsiteX399" fmla="*/ 9325 w 10000"/>
                <a:gd name="connsiteY399" fmla="*/ 1419 h 10000"/>
                <a:gd name="connsiteX400" fmla="*/ 9364 w 10000"/>
                <a:gd name="connsiteY400" fmla="*/ 1419 h 10000"/>
                <a:gd name="connsiteX401" fmla="*/ 9421 w 10000"/>
                <a:gd name="connsiteY401" fmla="*/ 1476 h 10000"/>
                <a:gd name="connsiteX402" fmla="*/ 9454 w 10000"/>
                <a:gd name="connsiteY402" fmla="*/ 1398 h 10000"/>
                <a:gd name="connsiteX403" fmla="*/ 9522 w 10000"/>
                <a:gd name="connsiteY403" fmla="*/ 1434 h 10000"/>
                <a:gd name="connsiteX404" fmla="*/ 9556 w 10000"/>
                <a:gd name="connsiteY404" fmla="*/ 1391 h 10000"/>
                <a:gd name="connsiteX405" fmla="*/ 9584 w 10000"/>
                <a:gd name="connsiteY405" fmla="*/ 1398 h 10000"/>
                <a:gd name="connsiteX406" fmla="*/ 9612 w 10000"/>
                <a:gd name="connsiteY406" fmla="*/ 1356 h 10000"/>
                <a:gd name="connsiteX407" fmla="*/ 9606 w 10000"/>
                <a:gd name="connsiteY407" fmla="*/ 1313 h 10000"/>
                <a:gd name="connsiteX408" fmla="*/ 9646 w 10000"/>
                <a:gd name="connsiteY408" fmla="*/ 1292 h 10000"/>
                <a:gd name="connsiteX409" fmla="*/ 9674 w 10000"/>
                <a:gd name="connsiteY409" fmla="*/ 1221 h 10000"/>
                <a:gd name="connsiteX410" fmla="*/ 9753 w 10000"/>
                <a:gd name="connsiteY410" fmla="*/ 1228 h 10000"/>
                <a:gd name="connsiteX411" fmla="*/ 9871 w 10000"/>
                <a:gd name="connsiteY411" fmla="*/ 1434 h 10000"/>
                <a:gd name="connsiteX412" fmla="*/ 9893 w 10000"/>
                <a:gd name="connsiteY412" fmla="*/ 1505 h 10000"/>
                <a:gd name="connsiteX413" fmla="*/ 9972 w 10000"/>
                <a:gd name="connsiteY413" fmla="*/ 1597 h 10000"/>
                <a:gd name="connsiteX414" fmla="*/ 10000 w 10000"/>
                <a:gd name="connsiteY414" fmla="*/ 1682 h 10000"/>
                <a:gd name="connsiteX415" fmla="*/ 9938 w 10000"/>
                <a:gd name="connsiteY415" fmla="*/ 1796 h 10000"/>
                <a:gd name="connsiteX416" fmla="*/ 9893 w 10000"/>
                <a:gd name="connsiteY416" fmla="*/ 1838 h 10000"/>
                <a:gd name="connsiteX417" fmla="*/ 9916 w 10000"/>
                <a:gd name="connsiteY417" fmla="*/ 1959 h 10000"/>
                <a:gd name="connsiteX418" fmla="*/ 9848 w 10000"/>
                <a:gd name="connsiteY418" fmla="*/ 2051 h 10000"/>
                <a:gd name="connsiteX419" fmla="*/ 9809 w 10000"/>
                <a:gd name="connsiteY419" fmla="*/ 2072 h 10000"/>
                <a:gd name="connsiteX420" fmla="*/ 9809 w 10000"/>
                <a:gd name="connsiteY420" fmla="*/ 2136 h 10000"/>
                <a:gd name="connsiteX421" fmla="*/ 9758 w 10000"/>
                <a:gd name="connsiteY421" fmla="*/ 2257 h 10000"/>
                <a:gd name="connsiteX422" fmla="*/ 9724 w 10000"/>
                <a:gd name="connsiteY422" fmla="*/ 2264 h 10000"/>
                <a:gd name="connsiteX423" fmla="*/ 9730 w 10000"/>
                <a:gd name="connsiteY423" fmla="*/ 2349 h 10000"/>
                <a:gd name="connsiteX424" fmla="*/ 9702 w 10000"/>
                <a:gd name="connsiteY424" fmla="*/ 2413 h 10000"/>
                <a:gd name="connsiteX425" fmla="*/ 9708 w 10000"/>
                <a:gd name="connsiteY425" fmla="*/ 2697 h 10000"/>
                <a:gd name="connsiteX426" fmla="*/ 9724 w 10000"/>
                <a:gd name="connsiteY426" fmla="*/ 2718 h 10000"/>
                <a:gd name="connsiteX427" fmla="*/ 9719 w 10000"/>
                <a:gd name="connsiteY427" fmla="*/ 2811 h 10000"/>
                <a:gd name="connsiteX428" fmla="*/ 9708 w 10000"/>
                <a:gd name="connsiteY428" fmla="*/ 2896 h 10000"/>
                <a:gd name="connsiteX429" fmla="*/ 9668 w 10000"/>
                <a:gd name="connsiteY429" fmla="*/ 2938 h 10000"/>
                <a:gd name="connsiteX430" fmla="*/ 9595 w 10000"/>
                <a:gd name="connsiteY430" fmla="*/ 2903 h 10000"/>
                <a:gd name="connsiteX431" fmla="*/ 9561 w 10000"/>
                <a:gd name="connsiteY431" fmla="*/ 2952 h 10000"/>
                <a:gd name="connsiteX432" fmla="*/ 9567 w 10000"/>
                <a:gd name="connsiteY432" fmla="*/ 2995 h 10000"/>
                <a:gd name="connsiteX433" fmla="*/ 9544 w 10000"/>
                <a:gd name="connsiteY433" fmla="*/ 3080 h 10000"/>
                <a:gd name="connsiteX434" fmla="*/ 9505 w 10000"/>
                <a:gd name="connsiteY434" fmla="*/ 3137 h 10000"/>
                <a:gd name="connsiteX435" fmla="*/ 9494 w 10000"/>
                <a:gd name="connsiteY435" fmla="*/ 3236 h 10000"/>
                <a:gd name="connsiteX436" fmla="*/ 9466 w 10000"/>
                <a:gd name="connsiteY436" fmla="*/ 3322 h 10000"/>
                <a:gd name="connsiteX437" fmla="*/ 9471 w 10000"/>
                <a:gd name="connsiteY437" fmla="*/ 3378 h 10000"/>
                <a:gd name="connsiteX438" fmla="*/ 9460 w 10000"/>
                <a:gd name="connsiteY438" fmla="*/ 3435 h 10000"/>
                <a:gd name="connsiteX439" fmla="*/ 9483 w 10000"/>
                <a:gd name="connsiteY439" fmla="*/ 3485 h 10000"/>
                <a:gd name="connsiteX440" fmla="*/ 9449 w 10000"/>
                <a:gd name="connsiteY440" fmla="*/ 3563 h 10000"/>
                <a:gd name="connsiteX441" fmla="*/ 9393 w 10000"/>
                <a:gd name="connsiteY441" fmla="*/ 3442 h 10000"/>
                <a:gd name="connsiteX442" fmla="*/ 9393 w 10000"/>
                <a:gd name="connsiteY442" fmla="*/ 3350 h 10000"/>
                <a:gd name="connsiteX443" fmla="*/ 9376 w 10000"/>
                <a:gd name="connsiteY443" fmla="*/ 3336 h 10000"/>
                <a:gd name="connsiteX444" fmla="*/ 9308 w 10000"/>
                <a:gd name="connsiteY444" fmla="*/ 3400 h 10000"/>
                <a:gd name="connsiteX445" fmla="*/ 9201 w 10000"/>
                <a:gd name="connsiteY445" fmla="*/ 3549 h 10000"/>
                <a:gd name="connsiteX446" fmla="*/ 9139 w 10000"/>
                <a:gd name="connsiteY446" fmla="*/ 3655 h 10000"/>
                <a:gd name="connsiteX447" fmla="*/ 9044 w 10000"/>
                <a:gd name="connsiteY447" fmla="*/ 3712 h 10000"/>
                <a:gd name="connsiteX448" fmla="*/ 9010 w 10000"/>
                <a:gd name="connsiteY448" fmla="*/ 3797 h 10000"/>
                <a:gd name="connsiteX449" fmla="*/ 8982 w 10000"/>
                <a:gd name="connsiteY449" fmla="*/ 3825 h 10000"/>
                <a:gd name="connsiteX450" fmla="*/ 8875 w 10000"/>
                <a:gd name="connsiteY450" fmla="*/ 3903 h 10000"/>
                <a:gd name="connsiteX451" fmla="*/ 8785 w 10000"/>
                <a:gd name="connsiteY451" fmla="*/ 3996 h 10000"/>
                <a:gd name="connsiteX452" fmla="*/ 8763 w 10000"/>
                <a:gd name="connsiteY452" fmla="*/ 4067 h 10000"/>
                <a:gd name="connsiteX453" fmla="*/ 8729 w 10000"/>
                <a:gd name="connsiteY453" fmla="*/ 4102 h 10000"/>
                <a:gd name="connsiteX454" fmla="*/ 8774 w 10000"/>
                <a:gd name="connsiteY454" fmla="*/ 4194 h 10000"/>
                <a:gd name="connsiteX455" fmla="*/ 8819 w 10000"/>
                <a:gd name="connsiteY455" fmla="*/ 4265 h 10000"/>
                <a:gd name="connsiteX456" fmla="*/ 8881 w 10000"/>
                <a:gd name="connsiteY456" fmla="*/ 4294 h 10000"/>
                <a:gd name="connsiteX457" fmla="*/ 8858 w 10000"/>
                <a:gd name="connsiteY457" fmla="*/ 4344 h 10000"/>
                <a:gd name="connsiteX458" fmla="*/ 8903 w 10000"/>
                <a:gd name="connsiteY458" fmla="*/ 4358 h 10000"/>
                <a:gd name="connsiteX459" fmla="*/ 8903 w 10000"/>
                <a:gd name="connsiteY459" fmla="*/ 4443 h 10000"/>
                <a:gd name="connsiteX460" fmla="*/ 8937 w 10000"/>
                <a:gd name="connsiteY460" fmla="*/ 4507 h 10000"/>
                <a:gd name="connsiteX461" fmla="*/ 8993 w 10000"/>
                <a:gd name="connsiteY461" fmla="*/ 4493 h 10000"/>
                <a:gd name="connsiteX462" fmla="*/ 9016 w 10000"/>
                <a:gd name="connsiteY462" fmla="*/ 4422 h 10000"/>
                <a:gd name="connsiteX463" fmla="*/ 9061 w 10000"/>
                <a:gd name="connsiteY463" fmla="*/ 4414 h 10000"/>
                <a:gd name="connsiteX464" fmla="*/ 9066 w 10000"/>
                <a:gd name="connsiteY464" fmla="*/ 4358 h 10000"/>
                <a:gd name="connsiteX465" fmla="*/ 9123 w 10000"/>
                <a:gd name="connsiteY465" fmla="*/ 4358 h 10000"/>
                <a:gd name="connsiteX466" fmla="*/ 9100 w 10000"/>
                <a:gd name="connsiteY466" fmla="*/ 4429 h 10000"/>
                <a:gd name="connsiteX467" fmla="*/ 9156 w 10000"/>
                <a:gd name="connsiteY467" fmla="*/ 4464 h 10000"/>
                <a:gd name="connsiteX468" fmla="*/ 9145 w 10000"/>
                <a:gd name="connsiteY468" fmla="*/ 4528 h 10000"/>
                <a:gd name="connsiteX469" fmla="*/ 9061 w 10000"/>
                <a:gd name="connsiteY469" fmla="*/ 4535 h 10000"/>
                <a:gd name="connsiteX470" fmla="*/ 8999 w 10000"/>
                <a:gd name="connsiteY470" fmla="*/ 4578 h 10000"/>
                <a:gd name="connsiteX471" fmla="*/ 8943 w 10000"/>
                <a:gd name="connsiteY471" fmla="*/ 4599 h 10000"/>
                <a:gd name="connsiteX472" fmla="*/ 8943 w 10000"/>
                <a:gd name="connsiteY472" fmla="*/ 4698 h 10000"/>
                <a:gd name="connsiteX473" fmla="*/ 8999 w 10000"/>
                <a:gd name="connsiteY473" fmla="*/ 4805 h 10000"/>
                <a:gd name="connsiteX474" fmla="*/ 8954 w 10000"/>
                <a:gd name="connsiteY474" fmla="*/ 4904 h 10000"/>
                <a:gd name="connsiteX475" fmla="*/ 8864 w 10000"/>
                <a:gd name="connsiteY475" fmla="*/ 4918 h 10000"/>
                <a:gd name="connsiteX476" fmla="*/ 8875 w 10000"/>
                <a:gd name="connsiteY476" fmla="*/ 5032 h 10000"/>
                <a:gd name="connsiteX477" fmla="*/ 8870 w 10000"/>
                <a:gd name="connsiteY477" fmla="*/ 5103 h 10000"/>
                <a:gd name="connsiteX478" fmla="*/ 8841 w 10000"/>
                <a:gd name="connsiteY478" fmla="*/ 5138 h 10000"/>
                <a:gd name="connsiteX479" fmla="*/ 8785 w 10000"/>
                <a:gd name="connsiteY479" fmla="*/ 5110 h 10000"/>
                <a:gd name="connsiteX480" fmla="*/ 8735 w 10000"/>
                <a:gd name="connsiteY480" fmla="*/ 5018 h 10000"/>
                <a:gd name="connsiteX481" fmla="*/ 8678 w 10000"/>
                <a:gd name="connsiteY481" fmla="*/ 5089 h 10000"/>
                <a:gd name="connsiteX482" fmla="*/ 8622 w 10000"/>
                <a:gd name="connsiteY482" fmla="*/ 5039 h 10000"/>
                <a:gd name="connsiteX483" fmla="*/ 8616 w 10000"/>
                <a:gd name="connsiteY483" fmla="*/ 5011 h 10000"/>
                <a:gd name="connsiteX484" fmla="*/ 8538 w 10000"/>
                <a:gd name="connsiteY484" fmla="*/ 4947 h 10000"/>
                <a:gd name="connsiteX485" fmla="*/ 8515 w 10000"/>
                <a:gd name="connsiteY485" fmla="*/ 4961 h 10000"/>
                <a:gd name="connsiteX486" fmla="*/ 8526 w 10000"/>
                <a:gd name="connsiteY486" fmla="*/ 5039 h 10000"/>
                <a:gd name="connsiteX487" fmla="*/ 8481 w 10000"/>
                <a:gd name="connsiteY487" fmla="*/ 5138 h 10000"/>
                <a:gd name="connsiteX488" fmla="*/ 8515 w 10000"/>
                <a:gd name="connsiteY488" fmla="*/ 5160 h 10000"/>
                <a:gd name="connsiteX489" fmla="*/ 8577 w 10000"/>
                <a:gd name="connsiteY489" fmla="*/ 5145 h 10000"/>
                <a:gd name="connsiteX490" fmla="*/ 8588 w 10000"/>
                <a:gd name="connsiteY490" fmla="*/ 5181 h 10000"/>
                <a:gd name="connsiteX491" fmla="*/ 8577 w 10000"/>
                <a:gd name="connsiteY491" fmla="*/ 5224 h 10000"/>
                <a:gd name="connsiteX492" fmla="*/ 8600 w 10000"/>
                <a:gd name="connsiteY492" fmla="*/ 5280 h 10000"/>
                <a:gd name="connsiteX493" fmla="*/ 8650 w 10000"/>
                <a:gd name="connsiteY493" fmla="*/ 5316 h 10000"/>
                <a:gd name="connsiteX494" fmla="*/ 8639 w 10000"/>
                <a:gd name="connsiteY494" fmla="*/ 5401 h 10000"/>
                <a:gd name="connsiteX495" fmla="*/ 8673 w 10000"/>
                <a:gd name="connsiteY495" fmla="*/ 5444 h 10000"/>
                <a:gd name="connsiteX496" fmla="*/ 8633 w 10000"/>
                <a:gd name="connsiteY496" fmla="*/ 5486 h 10000"/>
                <a:gd name="connsiteX497" fmla="*/ 8622 w 10000"/>
                <a:gd name="connsiteY497" fmla="*/ 5642 h 10000"/>
                <a:gd name="connsiteX498" fmla="*/ 8600 w 10000"/>
                <a:gd name="connsiteY498" fmla="*/ 5649 h 10000"/>
                <a:gd name="connsiteX499" fmla="*/ 8628 w 10000"/>
                <a:gd name="connsiteY499" fmla="*/ 5720 h 10000"/>
                <a:gd name="connsiteX500" fmla="*/ 8633 w 10000"/>
                <a:gd name="connsiteY500" fmla="*/ 5841 h 10000"/>
                <a:gd name="connsiteX501" fmla="*/ 8661 w 10000"/>
                <a:gd name="connsiteY501" fmla="*/ 5869 h 10000"/>
                <a:gd name="connsiteX502" fmla="*/ 8667 w 10000"/>
                <a:gd name="connsiteY502" fmla="*/ 5905 h 10000"/>
                <a:gd name="connsiteX503" fmla="*/ 8690 w 10000"/>
                <a:gd name="connsiteY503" fmla="*/ 5912 h 10000"/>
                <a:gd name="connsiteX504" fmla="*/ 8695 w 10000"/>
                <a:gd name="connsiteY504" fmla="*/ 5983 h 10000"/>
                <a:gd name="connsiteX505" fmla="*/ 8684 w 10000"/>
                <a:gd name="connsiteY505" fmla="*/ 6033 h 10000"/>
                <a:gd name="connsiteX506" fmla="*/ 8740 w 10000"/>
                <a:gd name="connsiteY506" fmla="*/ 6061 h 10000"/>
                <a:gd name="connsiteX507" fmla="*/ 8825 w 10000"/>
                <a:gd name="connsiteY507" fmla="*/ 6004 h 10000"/>
                <a:gd name="connsiteX508" fmla="*/ 8948 w 10000"/>
                <a:gd name="connsiteY508" fmla="*/ 5891 h 10000"/>
                <a:gd name="connsiteX509" fmla="*/ 8982 w 10000"/>
                <a:gd name="connsiteY509" fmla="*/ 5891 h 10000"/>
                <a:gd name="connsiteX510" fmla="*/ 8982 w 10000"/>
                <a:gd name="connsiteY510" fmla="*/ 5976 h 10000"/>
                <a:gd name="connsiteX511" fmla="*/ 9004 w 10000"/>
                <a:gd name="connsiteY511" fmla="*/ 5990 h 10000"/>
                <a:gd name="connsiteX512" fmla="*/ 9044 w 10000"/>
                <a:gd name="connsiteY512" fmla="*/ 6089 h 10000"/>
                <a:gd name="connsiteX513" fmla="*/ 9072 w 10000"/>
                <a:gd name="connsiteY513" fmla="*/ 6097 h 10000"/>
                <a:gd name="connsiteX514" fmla="*/ 9055 w 10000"/>
                <a:gd name="connsiteY514" fmla="*/ 6153 h 10000"/>
                <a:gd name="connsiteX515" fmla="*/ 9100 w 10000"/>
                <a:gd name="connsiteY515" fmla="*/ 6281 h 10000"/>
                <a:gd name="connsiteX516" fmla="*/ 9100 w 10000"/>
                <a:gd name="connsiteY516" fmla="*/ 6345 h 10000"/>
                <a:gd name="connsiteX517" fmla="*/ 9123 w 10000"/>
                <a:gd name="connsiteY517" fmla="*/ 6416 h 10000"/>
                <a:gd name="connsiteX518" fmla="*/ 9089 w 10000"/>
                <a:gd name="connsiteY518" fmla="*/ 6473 h 10000"/>
                <a:gd name="connsiteX519" fmla="*/ 9049 w 10000"/>
                <a:gd name="connsiteY519" fmla="*/ 6466 h 10000"/>
                <a:gd name="connsiteX520" fmla="*/ 9049 w 10000"/>
                <a:gd name="connsiteY520" fmla="*/ 6501 h 10000"/>
                <a:gd name="connsiteX521" fmla="*/ 9089 w 10000"/>
                <a:gd name="connsiteY521" fmla="*/ 6544 h 10000"/>
                <a:gd name="connsiteX522" fmla="*/ 9106 w 10000"/>
                <a:gd name="connsiteY522" fmla="*/ 6515 h 10000"/>
                <a:gd name="connsiteX523" fmla="*/ 9139 w 10000"/>
                <a:gd name="connsiteY523" fmla="*/ 6579 h 10000"/>
                <a:gd name="connsiteX524" fmla="*/ 9179 w 10000"/>
                <a:gd name="connsiteY524" fmla="*/ 6579 h 10000"/>
                <a:gd name="connsiteX525" fmla="*/ 9156 w 10000"/>
                <a:gd name="connsiteY525" fmla="*/ 6757 h 10000"/>
                <a:gd name="connsiteX526" fmla="*/ 9139 w 10000"/>
                <a:gd name="connsiteY526" fmla="*/ 6792 h 10000"/>
                <a:gd name="connsiteX527" fmla="*/ 9089 w 10000"/>
                <a:gd name="connsiteY527" fmla="*/ 6778 h 10000"/>
                <a:gd name="connsiteX528" fmla="*/ 9027 w 10000"/>
                <a:gd name="connsiteY528" fmla="*/ 6799 h 10000"/>
                <a:gd name="connsiteX529" fmla="*/ 9004 w 10000"/>
                <a:gd name="connsiteY529" fmla="*/ 6842 h 10000"/>
                <a:gd name="connsiteX530" fmla="*/ 8999 w 10000"/>
                <a:gd name="connsiteY530" fmla="*/ 6884 h 10000"/>
                <a:gd name="connsiteX531" fmla="*/ 8960 w 10000"/>
                <a:gd name="connsiteY531" fmla="*/ 6934 h 10000"/>
                <a:gd name="connsiteX532" fmla="*/ 8898 w 10000"/>
                <a:gd name="connsiteY532" fmla="*/ 6941 h 10000"/>
                <a:gd name="connsiteX533" fmla="*/ 8886 w 10000"/>
                <a:gd name="connsiteY533" fmla="*/ 6962 h 10000"/>
                <a:gd name="connsiteX534" fmla="*/ 8847 w 10000"/>
                <a:gd name="connsiteY534" fmla="*/ 6927 h 10000"/>
                <a:gd name="connsiteX535" fmla="*/ 8808 w 10000"/>
                <a:gd name="connsiteY535" fmla="*/ 6934 h 10000"/>
                <a:gd name="connsiteX536" fmla="*/ 8785 w 10000"/>
                <a:gd name="connsiteY536" fmla="*/ 6906 h 10000"/>
                <a:gd name="connsiteX537" fmla="*/ 8735 w 10000"/>
                <a:gd name="connsiteY537" fmla="*/ 6891 h 10000"/>
                <a:gd name="connsiteX538" fmla="*/ 8746 w 10000"/>
                <a:gd name="connsiteY538" fmla="*/ 6941 h 10000"/>
                <a:gd name="connsiteX539" fmla="*/ 8723 w 10000"/>
                <a:gd name="connsiteY539" fmla="*/ 6991 h 10000"/>
                <a:gd name="connsiteX540" fmla="*/ 8639 w 10000"/>
                <a:gd name="connsiteY540" fmla="*/ 6984 h 10000"/>
                <a:gd name="connsiteX541" fmla="*/ 8611 w 10000"/>
                <a:gd name="connsiteY541" fmla="*/ 6962 h 10000"/>
                <a:gd name="connsiteX542" fmla="*/ 8566 w 10000"/>
                <a:gd name="connsiteY542" fmla="*/ 6984 h 10000"/>
                <a:gd name="connsiteX543" fmla="*/ 8560 w 10000"/>
                <a:gd name="connsiteY543" fmla="*/ 7055 h 10000"/>
                <a:gd name="connsiteX544" fmla="*/ 8476 w 10000"/>
                <a:gd name="connsiteY544" fmla="*/ 7133 h 10000"/>
                <a:gd name="connsiteX545" fmla="*/ 8448 w 10000"/>
                <a:gd name="connsiteY545" fmla="*/ 7090 h 10000"/>
                <a:gd name="connsiteX546" fmla="*/ 8386 w 10000"/>
                <a:gd name="connsiteY546" fmla="*/ 7111 h 10000"/>
                <a:gd name="connsiteX547" fmla="*/ 8346 w 10000"/>
                <a:gd name="connsiteY547" fmla="*/ 7133 h 10000"/>
                <a:gd name="connsiteX548" fmla="*/ 8341 w 10000"/>
                <a:gd name="connsiteY548" fmla="*/ 7168 h 10000"/>
                <a:gd name="connsiteX549" fmla="*/ 8256 w 10000"/>
                <a:gd name="connsiteY549" fmla="*/ 7246 h 10000"/>
                <a:gd name="connsiteX550" fmla="*/ 8206 w 10000"/>
                <a:gd name="connsiteY550" fmla="*/ 7232 h 10000"/>
                <a:gd name="connsiteX551" fmla="*/ 8155 w 10000"/>
                <a:gd name="connsiteY551" fmla="*/ 7260 h 10000"/>
                <a:gd name="connsiteX552" fmla="*/ 8116 w 10000"/>
                <a:gd name="connsiteY552" fmla="*/ 7303 h 10000"/>
                <a:gd name="connsiteX553" fmla="*/ 8060 w 10000"/>
                <a:gd name="connsiteY553" fmla="*/ 7331 h 10000"/>
                <a:gd name="connsiteX554" fmla="*/ 8065 w 10000"/>
                <a:gd name="connsiteY554" fmla="*/ 7374 h 10000"/>
                <a:gd name="connsiteX555" fmla="*/ 8015 w 10000"/>
                <a:gd name="connsiteY555" fmla="*/ 7402 h 10000"/>
                <a:gd name="connsiteX556" fmla="*/ 7942 w 10000"/>
                <a:gd name="connsiteY556" fmla="*/ 7523 h 10000"/>
                <a:gd name="connsiteX557" fmla="*/ 7930 w 10000"/>
                <a:gd name="connsiteY557" fmla="*/ 7573 h 10000"/>
                <a:gd name="connsiteX558" fmla="*/ 7908 w 10000"/>
                <a:gd name="connsiteY558" fmla="*/ 7559 h 10000"/>
                <a:gd name="connsiteX559" fmla="*/ 7919 w 10000"/>
                <a:gd name="connsiteY559" fmla="*/ 7523 h 10000"/>
                <a:gd name="connsiteX560" fmla="*/ 7846 w 10000"/>
                <a:gd name="connsiteY560" fmla="*/ 7339 h 10000"/>
                <a:gd name="connsiteX561" fmla="*/ 7846 w 10000"/>
                <a:gd name="connsiteY561" fmla="*/ 7268 h 10000"/>
                <a:gd name="connsiteX562" fmla="*/ 7812 w 10000"/>
                <a:gd name="connsiteY562" fmla="*/ 7268 h 10000"/>
                <a:gd name="connsiteX563" fmla="*/ 7711 w 10000"/>
                <a:gd name="connsiteY563" fmla="*/ 7197 h 10000"/>
                <a:gd name="connsiteX564" fmla="*/ 7649 w 10000"/>
                <a:gd name="connsiteY564" fmla="*/ 7232 h 10000"/>
                <a:gd name="connsiteX565" fmla="*/ 7632 w 10000"/>
                <a:gd name="connsiteY565" fmla="*/ 7275 h 10000"/>
                <a:gd name="connsiteX566" fmla="*/ 7677 w 10000"/>
                <a:gd name="connsiteY566" fmla="*/ 7324 h 10000"/>
                <a:gd name="connsiteX567" fmla="*/ 7688 w 10000"/>
                <a:gd name="connsiteY567" fmla="*/ 7367 h 10000"/>
                <a:gd name="connsiteX568" fmla="*/ 7660 w 10000"/>
                <a:gd name="connsiteY568" fmla="*/ 7410 h 10000"/>
                <a:gd name="connsiteX569" fmla="*/ 7666 w 10000"/>
                <a:gd name="connsiteY569" fmla="*/ 7445 h 10000"/>
                <a:gd name="connsiteX570" fmla="*/ 7655 w 10000"/>
                <a:gd name="connsiteY570" fmla="*/ 7516 h 10000"/>
                <a:gd name="connsiteX571" fmla="*/ 7660 w 10000"/>
                <a:gd name="connsiteY571" fmla="*/ 7587 h 10000"/>
                <a:gd name="connsiteX572" fmla="*/ 7694 w 10000"/>
                <a:gd name="connsiteY572" fmla="*/ 7700 h 10000"/>
                <a:gd name="connsiteX573" fmla="*/ 7660 w 10000"/>
                <a:gd name="connsiteY573" fmla="*/ 7743 h 10000"/>
                <a:gd name="connsiteX574" fmla="*/ 7666 w 10000"/>
                <a:gd name="connsiteY574" fmla="*/ 7779 h 10000"/>
                <a:gd name="connsiteX575" fmla="*/ 7638 w 10000"/>
                <a:gd name="connsiteY575" fmla="*/ 7793 h 10000"/>
                <a:gd name="connsiteX576" fmla="*/ 7621 w 10000"/>
                <a:gd name="connsiteY576" fmla="*/ 7814 h 10000"/>
                <a:gd name="connsiteX577" fmla="*/ 7514 w 10000"/>
                <a:gd name="connsiteY577" fmla="*/ 7800 h 10000"/>
                <a:gd name="connsiteX578" fmla="*/ 7497 w 10000"/>
                <a:gd name="connsiteY578" fmla="*/ 7757 h 10000"/>
                <a:gd name="connsiteX579" fmla="*/ 7463 w 10000"/>
                <a:gd name="connsiteY579" fmla="*/ 7786 h 10000"/>
                <a:gd name="connsiteX580" fmla="*/ 7390 w 10000"/>
                <a:gd name="connsiteY580" fmla="*/ 7771 h 10000"/>
                <a:gd name="connsiteX581" fmla="*/ 7340 w 10000"/>
                <a:gd name="connsiteY581" fmla="*/ 7793 h 10000"/>
                <a:gd name="connsiteX582" fmla="*/ 7312 w 10000"/>
                <a:gd name="connsiteY582" fmla="*/ 7644 h 10000"/>
                <a:gd name="connsiteX583" fmla="*/ 7283 w 10000"/>
                <a:gd name="connsiteY583" fmla="*/ 7637 h 10000"/>
                <a:gd name="connsiteX584" fmla="*/ 7250 w 10000"/>
                <a:gd name="connsiteY584" fmla="*/ 7544 h 10000"/>
                <a:gd name="connsiteX585" fmla="*/ 7267 w 10000"/>
                <a:gd name="connsiteY585" fmla="*/ 7502 h 10000"/>
                <a:gd name="connsiteX586" fmla="*/ 7306 w 10000"/>
                <a:gd name="connsiteY586" fmla="*/ 7523 h 10000"/>
                <a:gd name="connsiteX587" fmla="*/ 7323 w 10000"/>
                <a:gd name="connsiteY587" fmla="*/ 7473 h 10000"/>
                <a:gd name="connsiteX588" fmla="*/ 7295 w 10000"/>
                <a:gd name="connsiteY588" fmla="*/ 7438 h 10000"/>
                <a:gd name="connsiteX589" fmla="*/ 7312 w 10000"/>
                <a:gd name="connsiteY589" fmla="*/ 7402 h 10000"/>
                <a:gd name="connsiteX590" fmla="*/ 7238 w 10000"/>
                <a:gd name="connsiteY590" fmla="*/ 7331 h 10000"/>
                <a:gd name="connsiteX591" fmla="*/ 7244 w 10000"/>
                <a:gd name="connsiteY591" fmla="*/ 7296 h 10000"/>
                <a:gd name="connsiteX592" fmla="*/ 7199 w 10000"/>
                <a:gd name="connsiteY592" fmla="*/ 7260 h 10000"/>
                <a:gd name="connsiteX593" fmla="*/ 7227 w 10000"/>
                <a:gd name="connsiteY593" fmla="*/ 7218 h 10000"/>
                <a:gd name="connsiteX594" fmla="*/ 7216 w 10000"/>
                <a:gd name="connsiteY594" fmla="*/ 7168 h 10000"/>
                <a:gd name="connsiteX595" fmla="*/ 7165 w 10000"/>
                <a:gd name="connsiteY595" fmla="*/ 7090 h 10000"/>
                <a:gd name="connsiteX596" fmla="*/ 7132 w 10000"/>
                <a:gd name="connsiteY596" fmla="*/ 7026 h 10000"/>
                <a:gd name="connsiteX597" fmla="*/ 7064 w 10000"/>
                <a:gd name="connsiteY597" fmla="*/ 7055 h 10000"/>
                <a:gd name="connsiteX598" fmla="*/ 7025 w 10000"/>
                <a:gd name="connsiteY598" fmla="*/ 7048 h 10000"/>
                <a:gd name="connsiteX599" fmla="*/ 7002 w 10000"/>
                <a:gd name="connsiteY599" fmla="*/ 7111 h 10000"/>
                <a:gd name="connsiteX600" fmla="*/ 6924 w 10000"/>
                <a:gd name="connsiteY600" fmla="*/ 7119 h 10000"/>
                <a:gd name="connsiteX601" fmla="*/ 6895 w 10000"/>
                <a:gd name="connsiteY601" fmla="*/ 7111 h 10000"/>
                <a:gd name="connsiteX602" fmla="*/ 6828 w 10000"/>
                <a:gd name="connsiteY602" fmla="*/ 7161 h 10000"/>
                <a:gd name="connsiteX603" fmla="*/ 6834 w 10000"/>
                <a:gd name="connsiteY603" fmla="*/ 7260 h 10000"/>
                <a:gd name="connsiteX604" fmla="*/ 6817 w 10000"/>
                <a:gd name="connsiteY604" fmla="*/ 7324 h 10000"/>
                <a:gd name="connsiteX605" fmla="*/ 6817 w 10000"/>
                <a:gd name="connsiteY605" fmla="*/ 7381 h 10000"/>
                <a:gd name="connsiteX606" fmla="*/ 6760 w 10000"/>
                <a:gd name="connsiteY606" fmla="*/ 7424 h 10000"/>
                <a:gd name="connsiteX607" fmla="*/ 6699 w 10000"/>
                <a:gd name="connsiteY607" fmla="*/ 7431 h 10000"/>
                <a:gd name="connsiteX608" fmla="*/ 6682 w 10000"/>
                <a:gd name="connsiteY608" fmla="*/ 7410 h 10000"/>
                <a:gd name="connsiteX609" fmla="*/ 6625 w 10000"/>
                <a:gd name="connsiteY609" fmla="*/ 7388 h 10000"/>
                <a:gd name="connsiteX610" fmla="*/ 6592 w 10000"/>
                <a:gd name="connsiteY610" fmla="*/ 7431 h 10000"/>
                <a:gd name="connsiteX611" fmla="*/ 6586 w 10000"/>
                <a:gd name="connsiteY611" fmla="*/ 7473 h 10000"/>
                <a:gd name="connsiteX612" fmla="*/ 6552 w 10000"/>
                <a:gd name="connsiteY612" fmla="*/ 7480 h 10000"/>
                <a:gd name="connsiteX613" fmla="*/ 6547 w 10000"/>
                <a:gd name="connsiteY613" fmla="*/ 7523 h 10000"/>
                <a:gd name="connsiteX614" fmla="*/ 6519 w 10000"/>
                <a:gd name="connsiteY614" fmla="*/ 7523 h 10000"/>
                <a:gd name="connsiteX615" fmla="*/ 6485 w 10000"/>
                <a:gd name="connsiteY615" fmla="*/ 7424 h 10000"/>
                <a:gd name="connsiteX616" fmla="*/ 6406 w 10000"/>
                <a:gd name="connsiteY616" fmla="*/ 7473 h 10000"/>
                <a:gd name="connsiteX617" fmla="*/ 6316 w 10000"/>
                <a:gd name="connsiteY617" fmla="*/ 7551 h 10000"/>
                <a:gd name="connsiteX618" fmla="*/ 6282 w 10000"/>
                <a:gd name="connsiteY618" fmla="*/ 7566 h 10000"/>
                <a:gd name="connsiteX619" fmla="*/ 6294 w 10000"/>
                <a:gd name="connsiteY619" fmla="*/ 7615 h 10000"/>
                <a:gd name="connsiteX620" fmla="*/ 6243 w 10000"/>
                <a:gd name="connsiteY620" fmla="*/ 7637 h 10000"/>
                <a:gd name="connsiteX621" fmla="*/ 6209 w 10000"/>
                <a:gd name="connsiteY621" fmla="*/ 7608 h 10000"/>
                <a:gd name="connsiteX622" fmla="*/ 6136 w 10000"/>
                <a:gd name="connsiteY622" fmla="*/ 7622 h 10000"/>
                <a:gd name="connsiteX623" fmla="*/ 6136 w 10000"/>
                <a:gd name="connsiteY623" fmla="*/ 7530 h 10000"/>
                <a:gd name="connsiteX624" fmla="*/ 6147 w 10000"/>
                <a:gd name="connsiteY624" fmla="*/ 7495 h 10000"/>
                <a:gd name="connsiteX625" fmla="*/ 6136 w 10000"/>
                <a:gd name="connsiteY625" fmla="*/ 7395 h 10000"/>
                <a:gd name="connsiteX626" fmla="*/ 6091 w 10000"/>
                <a:gd name="connsiteY626" fmla="*/ 7324 h 10000"/>
                <a:gd name="connsiteX627" fmla="*/ 6018 w 10000"/>
                <a:gd name="connsiteY627" fmla="*/ 7317 h 10000"/>
                <a:gd name="connsiteX628" fmla="*/ 5990 w 10000"/>
                <a:gd name="connsiteY628" fmla="*/ 7360 h 10000"/>
                <a:gd name="connsiteX629" fmla="*/ 5996 w 10000"/>
                <a:gd name="connsiteY629" fmla="*/ 7410 h 10000"/>
                <a:gd name="connsiteX630" fmla="*/ 6208 w 10000"/>
                <a:gd name="connsiteY630" fmla="*/ 7826 h 10000"/>
                <a:gd name="connsiteX631" fmla="*/ 5894 w 10000"/>
                <a:gd name="connsiteY631" fmla="*/ 7509 h 10000"/>
                <a:gd name="connsiteX632" fmla="*/ 5911 w 10000"/>
                <a:gd name="connsiteY632" fmla="*/ 7679 h 10000"/>
                <a:gd name="connsiteX633" fmla="*/ 5832 w 10000"/>
                <a:gd name="connsiteY633" fmla="*/ 7672 h 10000"/>
                <a:gd name="connsiteX634" fmla="*/ 5776 w 10000"/>
                <a:gd name="connsiteY634"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4848 w 10000"/>
                <a:gd name="connsiteY234" fmla="*/ 6565 h 10000"/>
                <a:gd name="connsiteX235" fmla="*/ 6504 w 10000"/>
                <a:gd name="connsiteY235" fmla="*/ 7627 h 10000"/>
                <a:gd name="connsiteX236" fmla="*/ 5523 w 10000"/>
                <a:gd name="connsiteY236" fmla="*/ 5713 h 10000"/>
                <a:gd name="connsiteX237" fmla="*/ 5652 w 10000"/>
                <a:gd name="connsiteY237" fmla="*/ 5720 h 10000"/>
                <a:gd name="connsiteX238" fmla="*/ 5697 w 10000"/>
                <a:gd name="connsiteY238" fmla="*/ 5742 h 10000"/>
                <a:gd name="connsiteX239" fmla="*/ 5793 w 10000"/>
                <a:gd name="connsiteY239" fmla="*/ 5635 h 10000"/>
                <a:gd name="connsiteX240" fmla="*/ 5844 w 10000"/>
                <a:gd name="connsiteY240" fmla="*/ 5628 h 10000"/>
                <a:gd name="connsiteX241" fmla="*/ 5889 w 10000"/>
                <a:gd name="connsiteY241" fmla="*/ 5564 h 10000"/>
                <a:gd name="connsiteX242" fmla="*/ 5945 w 10000"/>
                <a:gd name="connsiteY242" fmla="*/ 5515 h 10000"/>
                <a:gd name="connsiteX243" fmla="*/ 6001 w 10000"/>
                <a:gd name="connsiteY243" fmla="*/ 5408 h 10000"/>
                <a:gd name="connsiteX244" fmla="*/ 6012 w 10000"/>
                <a:gd name="connsiteY244" fmla="*/ 5344 h 10000"/>
                <a:gd name="connsiteX245" fmla="*/ 6080 w 10000"/>
                <a:gd name="connsiteY245" fmla="*/ 5316 h 10000"/>
                <a:gd name="connsiteX246" fmla="*/ 6159 w 10000"/>
                <a:gd name="connsiteY246" fmla="*/ 5351 h 10000"/>
                <a:gd name="connsiteX247" fmla="*/ 6226 w 10000"/>
                <a:gd name="connsiteY247" fmla="*/ 5337 h 10000"/>
                <a:gd name="connsiteX248" fmla="*/ 6294 w 10000"/>
                <a:gd name="connsiteY248" fmla="*/ 5344 h 10000"/>
                <a:gd name="connsiteX249" fmla="*/ 6412 w 10000"/>
                <a:gd name="connsiteY249" fmla="*/ 5302 h 10000"/>
                <a:gd name="connsiteX250" fmla="*/ 6490 w 10000"/>
                <a:gd name="connsiteY250" fmla="*/ 5195 h 10000"/>
                <a:gd name="connsiteX251" fmla="*/ 6524 w 10000"/>
                <a:gd name="connsiteY251" fmla="*/ 5160 h 10000"/>
                <a:gd name="connsiteX252" fmla="*/ 6575 w 10000"/>
                <a:gd name="connsiteY252" fmla="*/ 5160 h 10000"/>
                <a:gd name="connsiteX253" fmla="*/ 6614 w 10000"/>
                <a:gd name="connsiteY253" fmla="*/ 5103 h 10000"/>
                <a:gd name="connsiteX254" fmla="*/ 6597 w 10000"/>
                <a:gd name="connsiteY254" fmla="*/ 5039 h 10000"/>
                <a:gd name="connsiteX255" fmla="*/ 6609 w 10000"/>
                <a:gd name="connsiteY255" fmla="*/ 4982 h 10000"/>
                <a:gd name="connsiteX256" fmla="*/ 6659 w 10000"/>
                <a:gd name="connsiteY256" fmla="*/ 4876 h 10000"/>
                <a:gd name="connsiteX257" fmla="*/ 6715 w 10000"/>
                <a:gd name="connsiteY257" fmla="*/ 4776 h 10000"/>
                <a:gd name="connsiteX258" fmla="*/ 6772 w 10000"/>
                <a:gd name="connsiteY258" fmla="*/ 4755 h 10000"/>
                <a:gd name="connsiteX259" fmla="*/ 6800 w 10000"/>
                <a:gd name="connsiteY259" fmla="*/ 4720 h 10000"/>
                <a:gd name="connsiteX260" fmla="*/ 6895 w 10000"/>
                <a:gd name="connsiteY260" fmla="*/ 4734 h 10000"/>
                <a:gd name="connsiteX261" fmla="*/ 6991 w 10000"/>
                <a:gd name="connsiteY261" fmla="*/ 4734 h 10000"/>
                <a:gd name="connsiteX262" fmla="*/ 6997 w 10000"/>
                <a:gd name="connsiteY262" fmla="*/ 4670 h 10000"/>
                <a:gd name="connsiteX263" fmla="*/ 7013 w 10000"/>
                <a:gd name="connsiteY263" fmla="*/ 4627 h 10000"/>
                <a:gd name="connsiteX264" fmla="*/ 7008 w 10000"/>
                <a:gd name="connsiteY264" fmla="*/ 4599 h 10000"/>
                <a:gd name="connsiteX265" fmla="*/ 7064 w 10000"/>
                <a:gd name="connsiteY265" fmla="*/ 4578 h 10000"/>
                <a:gd name="connsiteX266" fmla="*/ 7103 w 10000"/>
                <a:gd name="connsiteY266" fmla="*/ 4634 h 10000"/>
                <a:gd name="connsiteX267" fmla="*/ 7160 w 10000"/>
                <a:gd name="connsiteY267" fmla="*/ 4613 h 10000"/>
                <a:gd name="connsiteX268" fmla="*/ 7177 w 10000"/>
                <a:gd name="connsiteY268" fmla="*/ 4578 h 10000"/>
                <a:gd name="connsiteX269" fmla="*/ 7222 w 10000"/>
                <a:gd name="connsiteY269" fmla="*/ 4564 h 10000"/>
                <a:gd name="connsiteX270" fmla="*/ 7317 w 10000"/>
                <a:gd name="connsiteY270" fmla="*/ 4493 h 10000"/>
                <a:gd name="connsiteX271" fmla="*/ 7407 w 10000"/>
                <a:gd name="connsiteY271" fmla="*/ 4521 h 10000"/>
                <a:gd name="connsiteX272" fmla="*/ 7430 w 10000"/>
                <a:gd name="connsiteY272" fmla="*/ 4507 h 10000"/>
                <a:gd name="connsiteX273" fmla="*/ 7480 w 10000"/>
                <a:gd name="connsiteY273" fmla="*/ 4528 h 10000"/>
                <a:gd name="connsiteX274" fmla="*/ 7503 w 10000"/>
                <a:gd name="connsiteY274" fmla="*/ 4471 h 10000"/>
                <a:gd name="connsiteX275" fmla="*/ 7525 w 10000"/>
                <a:gd name="connsiteY275" fmla="*/ 4500 h 10000"/>
                <a:gd name="connsiteX276" fmla="*/ 7559 w 10000"/>
                <a:gd name="connsiteY276" fmla="*/ 4493 h 10000"/>
                <a:gd name="connsiteX277" fmla="*/ 7598 w 10000"/>
                <a:gd name="connsiteY277" fmla="*/ 4556 h 10000"/>
                <a:gd name="connsiteX278" fmla="*/ 7643 w 10000"/>
                <a:gd name="connsiteY278" fmla="*/ 4549 h 10000"/>
                <a:gd name="connsiteX279" fmla="*/ 7683 w 10000"/>
                <a:gd name="connsiteY279" fmla="*/ 4578 h 10000"/>
                <a:gd name="connsiteX280" fmla="*/ 7700 w 10000"/>
                <a:gd name="connsiteY280" fmla="*/ 4556 h 10000"/>
                <a:gd name="connsiteX281" fmla="*/ 7778 w 10000"/>
                <a:gd name="connsiteY281" fmla="*/ 4564 h 10000"/>
                <a:gd name="connsiteX282" fmla="*/ 7790 w 10000"/>
                <a:gd name="connsiteY282" fmla="*/ 4585 h 10000"/>
                <a:gd name="connsiteX283" fmla="*/ 7874 w 10000"/>
                <a:gd name="connsiteY283" fmla="*/ 4514 h 10000"/>
                <a:gd name="connsiteX284" fmla="*/ 7874 w 10000"/>
                <a:gd name="connsiteY284" fmla="*/ 4393 h 10000"/>
                <a:gd name="connsiteX285" fmla="*/ 7852 w 10000"/>
                <a:gd name="connsiteY285" fmla="*/ 4379 h 10000"/>
                <a:gd name="connsiteX286" fmla="*/ 7835 w 10000"/>
                <a:gd name="connsiteY286" fmla="*/ 4294 h 10000"/>
                <a:gd name="connsiteX287" fmla="*/ 7801 w 10000"/>
                <a:gd name="connsiteY287" fmla="*/ 4209 h 10000"/>
                <a:gd name="connsiteX288" fmla="*/ 7750 w 10000"/>
                <a:gd name="connsiteY288" fmla="*/ 4173 h 10000"/>
                <a:gd name="connsiteX289" fmla="*/ 7745 w 10000"/>
                <a:gd name="connsiteY289" fmla="*/ 4131 h 10000"/>
                <a:gd name="connsiteX290" fmla="*/ 7672 w 10000"/>
                <a:gd name="connsiteY290" fmla="*/ 4053 h 10000"/>
                <a:gd name="connsiteX291" fmla="*/ 7677 w 10000"/>
                <a:gd name="connsiteY291" fmla="*/ 4024 h 10000"/>
                <a:gd name="connsiteX292" fmla="*/ 7604 w 10000"/>
                <a:gd name="connsiteY292" fmla="*/ 3982 h 10000"/>
                <a:gd name="connsiteX293" fmla="*/ 7598 w 10000"/>
                <a:gd name="connsiteY293" fmla="*/ 3903 h 10000"/>
                <a:gd name="connsiteX294" fmla="*/ 7475 w 10000"/>
                <a:gd name="connsiteY294" fmla="*/ 3833 h 10000"/>
                <a:gd name="connsiteX295" fmla="*/ 7407 w 10000"/>
                <a:gd name="connsiteY295" fmla="*/ 3683 h 10000"/>
                <a:gd name="connsiteX296" fmla="*/ 7306 w 10000"/>
                <a:gd name="connsiteY296" fmla="*/ 3676 h 10000"/>
                <a:gd name="connsiteX297" fmla="*/ 7272 w 10000"/>
                <a:gd name="connsiteY297" fmla="*/ 3648 h 10000"/>
                <a:gd name="connsiteX298" fmla="*/ 7222 w 10000"/>
                <a:gd name="connsiteY298" fmla="*/ 3669 h 10000"/>
                <a:gd name="connsiteX299" fmla="*/ 7143 w 10000"/>
                <a:gd name="connsiteY299" fmla="*/ 3669 h 10000"/>
                <a:gd name="connsiteX300" fmla="*/ 7030 w 10000"/>
                <a:gd name="connsiteY300" fmla="*/ 3840 h 10000"/>
                <a:gd name="connsiteX301" fmla="*/ 6991 w 10000"/>
                <a:gd name="connsiteY301" fmla="*/ 3918 h 10000"/>
                <a:gd name="connsiteX302" fmla="*/ 6890 w 10000"/>
                <a:gd name="connsiteY302" fmla="*/ 3797 h 10000"/>
                <a:gd name="connsiteX303" fmla="*/ 6817 w 10000"/>
                <a:gd name="connsiteY303" fmla="*/ 3747 h 10000"/>
                <a:gd name="connsiteX304" fmla="*/ 6744 w 10000"/>
                <a:gd name="connsiteY304" fmla="*/ 3754 h 10000"/>
                <a:gd name="connsiteX305" fmla="*/ 6670 w 10000"/>
                <a:gd name="connsiteY305" fmla="*/ 3790 h 10000"/>
                <a:gd name="connsiteX306" fmla="*/ 6609 w 10000"/>
                <a:gd name="connsiteY306" fmla="*/ 3762 h 10000"/>
                <a:gd name="connsiteX307" fmla="*/ 6552 w 10000"/>
                <a:gd name="connsiteY307" fmla="*/ 3804 h 10000"/>
                <a:gd name="connsiteX308" fmla="*/ 6496 w 10000"/>
                <a:gd name="connsiteY308" fmla="*/ 3889 h 10000"/>
                <a:gd name="connsiteX309" fmla="*/ 6367 w 10000"/>
                <a:gd name="connsiteY309" fmla="*/ 3733 h 10000"/>
                <a:gd name="connsiteX310" fmla="*/ 6350 w 10000"/>
                <a:gd name="connsiteY310" fmla="*/ 3577 h 10000"/>
                <a:gd name="connsiteX311" fmla="*/ 6451 w 10000"/>
                <a:gd name="connsiteY311" fmla="*/ 3513 h 10000"/>
                <a:gd name="connsiteX312" fmla="*/ 6445 w 10000"/>
                <a:gd name="connsiteY312" fmla="*/ 3343 h 10000"/>
                <a:gd name="connsiteX313" fmla="*/ 6541 w 10000"/>
                <a:gd name="connsiteY313" fmla="*/ 3144 h 10000"/>
                <a:gd name="connsiteX314" fmla="*/ 6530 w 10000"/>
                <a:gd name="connsiteY314" fmla="*/ 3109 h 10000"/>
                <a:gd name="connsiteX315" fmla="*/ 6760 w 10000"/>
                <a:gd name="connsiteY315" fmla="*/ 2456 h 10000"/>
                <a:gd name="connsiteX316" fmla="*/ 6884 w 10000"/>
                <a:gd name="connsiteY316" fmla="*/ 2555 h 10000"/>
                <a:gd name="connsiteX317" fmla="*/ 6957 w 10000"/>
                <a:gd name="connsiteY317" fmla="*/ 2598 h 10000"/>
                <a:gd name="connsiteX318" fmla="*/ 7030 w 10000"/>
                <a:gd name="connsiteY318" fmla="*/ 2598 h 10000"/>
                <a:gd name="connsiteX319" fmla="*/ 7143 w 10000"/>
                <a:gd name="connsiteY319" fmla="*/ 2676 h 10000"/>
                <a:gd name="connsiteX320" fmla="*/ 7160 w 10000"/>
                <a:gd name="connsiteY320" fmla="*/ 2626 h 10000"/>
                <a:gd name="connsiteX321" fmla="*/ 7233 w 10000"/>
                <a:gd name="connsiteY321" fmla="*/ 2612 h 10000"/>
                <a:gd name="connsiteX322" fmla="*/ 7295 w 10000"/>
                <a:gd name="connsiteY322" fmla="*/ 2527 h 10000"/>
                <a:gd name="connsiteX323" fmla="*/ 7373 w 10000"/>
                <a:gd name="connsiteY323" fmla="*/ 2463 h 10000"/>
                <a:gd name="connsiteX324" fmla="*/ 7407 w 10000"/>
                <a:gd name="connsiteY324" fmla="*/ 2399 h 10000"/>
                <a:gd name="connsiteX325" fmla="*/ 7525 w 10000"/>
                <a:gd name="connsiteY325" fmla="*/ 2356 h 10000"/>
                <a:gd name="connsiteX326" fmla="*/ 7587 w 10000"/>
                <a:gd name="connsiteY326" fmla="*/ 2363 h 10000"/>
                <a:gd name="connsiteX327" fmla="*/ 7638 w 10000"/>
                <a:gd name="connsiteY327" fmla="*/ 2300 h 10000"/>
                <a:gd name="connsiteX328" fmla="*/ 7677 w 10000"/>
                <a:gd name="connsiteY328" fmla="*/ 2214 h 10000"/>
                <a:gd name="connsiteX329" fmla="*/ 7660 w 10000"/>
                <a:gd name="connsiteY329" fmla="*/ 2200 h 10000"/>
                <a:gd name="connsiteX330" fmla="*/ 7677 w 10000"/>
                <a:gd name="connsiteY330" fmla="*/ 2108 h 10000"/>
                <a:gd name="connsiteX331" fmla="*/ 7610 w 10000"/>
                <a:gd name="connsiteY331" fmla="*/ 2108 h 10000"/>
                <a:gd name="connsiteX332" fmla="*/ 7643 w 10000"/>
                <a:gd name="connsiteY332" fmla="*/ 2030 h 10000"/>
                <a:gd name="connsiteX333" fmla="*/ 7649 w 10000"/>
                <a:gd name="connsiteY333" fmla="*/ 1938 h 10000"/>
                <a:gd name="connsiteX334" fmla="*/ 7677 w 10000"/>
                <a:gd name="connsiteY334" fmla="*/ 1916 h 10000"/>
                <a:gd name="connsiteX335" fmla="*/ 7728 w 10000"/>
                <a:gd name="connsiteY335" fmla="*/ 1824 h 10000"/>
                <a:gd name="connsiteX336" fmla="*/ 7722 w 10000"/>
                <a:gd name="connsiteY336" fmla="*/ 1753 h 10000"/>
                <a:gd name="connsiteX337" fmla="*/ 7762 w 10000"/>
                <a:gd name="connsiteY337" fmla="*/ 1675 h 10000"/>
                <a:gd name="connsiteX338" fmla="*/ 7807 w 10000"/>
                <a:gd name="connsiteY338" fmla="*/ 1625 h 10000"/>
                <a:gd name="connsiteX339" fmla="*/ 7823 w 10000"/>
                <a:gd name="connsiteY339" fmla="*/ 1540 h 10000"/>
                <a:gd name="connsiteX340" fmla="*/ 7818 w 10000"/>
                <a:gd name="connsiteY340" fmla="*/ 1512 h 10000"/>
                <a:gd name="connsiteX341" fmla="*/ 7857 w 10000"/>
                <a:gd name="connsiteY341" fmla="*/ 1455 h 10000"/>
                <a:gd name="connsiteX342" fmla="*/ 7913 w 10000"/>
                <a:gd name="connsiteY342" fmla="*/ 1285 h 10000"/>
                <a:gd name="connsiteX343" fmla="*/ 7930 w 10000"/>
                <a:gd name="connsiteY343" fmla="*/ 1185 h 10000"/>
                <a:gd name="connsiteX344" fmla="*/ 7958 w 10000"/>
                <a:gd name="connsiteY344" fmla="*/ 1192 h 10000"/>
                <a:gd name="connsiteX345" fmla="*/ 8037 w 10000"/>
                <a:gd name="connsiteY345" fmla="*/ 1079 h 10000"/>
                <a:gd name="connsiteX346" fmla="*/ 8127 w 10000"/>
                <a:gd name="connsiteY346" fmla="*/ 1015 h 10000"/>
                <a:gd name="connsiteX347" fmla="*/ 8138 w 10000"/>
                <a:gd name="connsiteY347" fmla="*/ 937 h 10000"/>
                <a:gd name="connsiteX348" fmla="*/ 8172 w 10000"/>
                <a:gd name="connsiteY348" fmla="*/ 852 h 10000"/>
                <a:gd name="connsiteX349" fmla="*/ 8161 w 10000"/>
                <a:gd name="connsiteY349" fmla="*/ 788 h 10000"/>
                <a:gd name="connsiteX350" fmla="*/ 8116 w 10000"/>
                <a:gd name="connsiteY350" fmla="*/ 731 h 10000"/>
                <a:gd name="connsiteX351" fmla="*/ 8138 w 10000"/>
                <a:gd name="connsiteY351" fmla="*/ 660 h 10000"/>
                <a:gd name="connsiteX352" fmla="*/ 8138 w 10000"/>
                <a:gd name="connsiteY352" fmla="*/ 575 h 10000"/>
                <a:gd name="connsiteX353" fmla="*/ 8054 w 10000"/>
                <a:gd name="connsiteY353" fmla="*/ 504 h 10000"/>
                <a:gd name="connsiteX354" fmla="*/ 7970 w 10000"/>
                <a:gd name="connsiteY354" fmla="*/ 546 h 10000"/>
                <a:gd name="connsiteX355" fmla="*/ 7930 w 10000"/>
                <a:gd name="connsiteY355" fmla="*/ 546 h 10000"/>
                <a:gd name="connsiteX356" fmla="*/ 7913 w 10000"/>
                <a:gd name="connsiteY356" fmla="*/ 497 h 10000"/>
                <a:gd name="connsiteX357" fmla="*/ 7913 w 10000"/>
                <a:gd name="connsiteY357" fmla="*/ 405 h 10000"/>
                <a:gd name="connsiteX358" fmla="*/ 8020 w 10000"/>
                <a:gd name="connsiteY358" fmla="*/ 312 h 10000"/>
                <a:gd name="connsiteX359" fmla="*/ 8054 w 10000"/>
                <a:gd name="connsiteY359" fmla="*/ 234 h 10000"/>
                <a:gd name="connsiteX360" fmla="*/ 8121 w 10000"/>
                <a:gd name="connsiteY360" fmla="*/ 170 h 10000"/>
                <a:gd name="connsiteX361" fmla="*/ 8183 w 10000"/>
                <a:gd name="connsiteY361" fmla="*/ 50 h 10000"/>
                <a:gd name="connsiteX362" fmla="*/ 8228 w 10000"/>
                <a:gd name="connsiteY362" fmla="*/ 28 h 10000"/>
                <a:gd name="connsiteX363" fmla="*/ 8290 w 10000"/>
                <a:gd name="connsiteY363" fmla="*/ 43 h 10000"/>
                <a:gd name="connsiteX364" fmla="*/ 8420 w 10000"/>
                <a:gd name="connsiteY364" fmla="*/ 0 h 10000"/>
                <a:gd name="connsiteX365" fmla="*/ 8481 w 10000"/>
                <a:gd name="connsiteY365" fmla="*/ 71 h 10000"/>
                <a:gd name="connsiteX366" fmla="*/ 8476 w 10000"/>
                <a:gd name="connsiteY366" fmla="*/ 121 h 10000"/>
                <a:gd name="connsiteX367" fmla="*/ 8504 w 10000"/>
                <a:gd name="connsiteY367" fmla="*/ 142 h 10000"/>
                <a:gd name="connsiteX368" fmla="*/ 8526 w 10000"/>
                <a:gd name="connsiteY368" fmla="*/ 192 h 10000"/>
                <a:gd name="connsiteX369" fmla="*/ 8493 w 10000"/>
                <a:gd name="connsiteY369" fmla="*/ 248 h 10000"/>
                <a:gd name="connsiteX370" fmla="*/ 8448 w 10000"/>
                <a:gd name="connsiteY370" fmla="*/ 376 h 10000"/>
                <a:gd name="connsiteX371" fmla="*/ 8375 w 10000"/>
                <a:gd name="connsiteY371" fmla="*/ 476 h 10000"/>
                <a:gd name="connsiteX372" fmla="*/ 8307 w 10000"/>
                <a:gd name="connsiteY372" fmla="*/ 532 h 10000"/>
                <a:gd name="connsiteX373" fmla="*/ 8358 w 10000"/>
                <a:gd name="connsiteY373" fmla="*/ 554 h 10000"/>
                <a:gd name="connsiteX374" fmla="*/ 8425 w 10000"/>
                <a:gd name="connsiteY374" fmla="*/ 639 h 10000"/>
                <a:gd name="connsiteX375" fmla="*/ 8470 w 10000"/>
                <a:gd name="connsiteY375" fmla="*/ 646 h 10000"/>
                <a:gd name="connsiteX376" fmla="*/ 8493 w 10000"/>
                <a:gd name="connsiteY376" fmla="*/ 738 h 10000"/>
                <a:gd name="connsiteX377" fmla="*/ 8538 w 10000"/>
                <a:gd name="connsiteY377" fmla="*/ 759 h 10000"/>
                <a:gd name="connsiteX378" fmla="*/ 8571 w 10000"/>
                <a:gd name="connsiteY378" fmla="*/ 752 h 10000"/>
                <a:gd name="connsiteX379" fmla="*/ 8639 w 10000"/>
                <a:gd name="connsiteY379" fmla="*/ 610 h 10000"/>
                <a:gd name="connsiteX380" fmla="*/ 8701 w 10000"/>
                <a:gd name="connsiteY380" fmla="*/ 625 h 10000"/>
                <a:gd name="connsiteX381" fmla="*/ 8712 w 10000"/>
                <a:gd name="connsiteY381" fmla="*/ 667 h 10000"/>
                <a:gd name="connsiteX382" fmla="*/ 8757 w 10000"/>
                <a:gd name="connsiteY382" fmla="*/ 717 h 10000"/>
                <a:gd name="connsiteX383" fmla="*/ 8757 w 10000"/>
                <a:gd name="connsiteY383" fmla="*/ 752 h 10000"/>
                <a:gd name="connsiteX384" fmla="*/ 8796 w 10000"/>
                <a:gd name="connsiteY384" fmla="*/ 774 h 10000"/>
                <a:gd name="connsiteX385" fmla="*/ 8853 w 10000"/>
                <a:gd name="connsiteY385" fmla="*/ 774 h 10000"/>
                <a:gd name="connsiteX386" fmla="*/ 8858 w 10000"/>
                <a:gd name="connsiteY386" fmla="*/ 837 h 10000"/>
                <a:gd name="connsiteX387" fmla="*/ 8808 w 10000"/>
                <a:gd name="connsiteY387" fmla="*/ 866 h 10000"/>
                <a:gd name="connsiteX388" fmla="*/ 8853 w 10000"/>
                <a:gd name="connsiteY388" fmla="*/ 1143 h 10000"/>
                <a:gd name="connsiteX389" fmla="*/ 8898 w 10000"/>
                <a:gd name="connsiteY389" fmla="*/ 1270 h 10000"/>
                <a:gd name="connsiteX390" fmla="*/ 8886 w 10000"/>
                <a:gd name="connsiteY390" fmla="*/ 1327 h 10000"/>
                <a:gd name="connsiteX391" fmla="*/ 8926 w 10000"/>
                <a:gd name="connsiteY391" fmla="*/ 1391 h 10000"/>
                <a:gd name="connsiteX392" fmla="*/ 8931 w 10000"/>
                <a:gd name="connsiteY392" fmla="*/ 1434 h 10000"/>
                <a:gd name="connsiteX393" fmla="*/ 9038 w 10000"/>
                <a:gd name="connsiteY393" fmla="*/ 1483 h 10000"/>
                <a:gd name="connsiteX394" fmla="*/ 9168 w 10000"/>
                <a:gd name="connsiteY394" fmla="*/ 1441 h 10000"/>
                <a:gd name="connsiteX395" fmla="*/ 9184 w 10000"/>
                <a:gd name="connsiteY395" fmla="*/ 1384 h 10000"/>
                <a:gd name="connsiteX396" fmla="*/ 9229 w 10000"/>
                <a:gd name="connsiteY396" fmla="*/ 1405 h 10000"/>
                <a:gd name="connsiteX397" fmla="*/ 9258 w 10000"/>
                <a:gd name="connsiteY397" fmla="*/ 1455 h 10000"/>
                <a:gd name="connsiteX398" fmla="*/ 9325 w 10000"/>
                <a:gd name="connsiteY398" fmla="*/ 1419 h 10000"/>
                <a:gd name="connsiteX399" fmla="*/ 9364 w 10000"/>
                <a:gd name="connsiteY399" fmla="*/ 1419 h 10000"/>
                <a:gd name="connsiteX400" fmla="*/ 9421 w 10000"/>
                <a:gd name="connsiteY400" fmla="*/ 1476 h 10000"/>
                <a:gd name="connsiteX401" fmla="*/ 9454 w 10000"/>
                <a:gd name="connsiteY401" fmla="*/ 1398 h 10000"/>
                <a:gd name="connsiteX402" fmla="*/ 9522 w 10000"/>
                <a:gd name="connsiteY402" fmla="*/ 1434 h 10000"/>
                <a:gd name="connsiteX403" fmla="*/ 9556 w 10000"/>
                <a:gd name="connsiteY403" fmla="*/ 1391 h 10000"/>
                <a:gd name="connsiteX404" fmla="*/ 9584 w 10000"/>
                <a:gd name="connsiteY404" fmla="*/ 1398 h 10000"/>
                <a:gd name="connsiteX405" fmla="*/ 9612 w 10000"/>
                <a:gd name="connsiteY405" fmla="*/ 1356 h 10000"/>
                <a:gd name="connsiteX406" fmla="*/ 9606 w 10000"/>
                <a:gd name="connsiteY406" fmla="*/ 1313 h 10000"/>
                <a:gd name="connsiteX407" fmla="*/ 9646 w 10000"/>
                <a:gd name="connsiteY407" fmla="*/ 1292 h 10000"/>
                <a:gd name="connsiteX408" fmla="*/ 9674 w 10000"/>
                <a:gd name="connsiteY408" fmla="*/ 1221 h 10000"/>
                <a:gd name="connsiteX409" fmla="*/ 9753 w 10000"/>
                <a:gd name="connsiteY409" fmla="*/ 1228 h 10000"/>
                <a:gd name="connsiteX410" fmla="*/ 9871 w 10000"/>
                <a:gd name="connsiteY410" fmla="*/ 1434 h 10000"/>
                <a:gd name="connsiteX411" fmla="*/ 9893 w 10000"/>
                <a:gd name="connsiteY411" fmla="*/ 1505 h 10000"/>
                <a:gd name="connsiteX412" fmla="*/ 9972 w 10000"/>
                <a:gd name="connsiteY412" fmla="*/ 1597 h 10000"/>
                <a:gd name="connsiteX413" fmla="*/ 10000 w 10000"/>
                <a:gd name="connsiteY413" fmla="*/ 1682 h 10000"/>
                <a:gd name="connsiteX414" fmla="*/ 9938 w 10000"/>
                <a:gd name="connsiteY414" fmla="*/ 1796 h 10000"/>
                <a:gd name="connsiteX415" fmla="*/ 9893 w 10000"/>
                <a:gd name="connsiteY415" fmla="*/ 1838 h 10000"/>
                <a:gd name="connsiteX416" fmla="*/ 9916 w 10000"/>
                <a:gd name="connsiteY416" fmla="*/ 1959 h 10000"/>
                <a:gd name="connsiteX417" fmla="*/ 9848 w 10000"/>
                <a:gd name="connsiteY417" fmla="*/ 2051 h 10000"/>
                <a:gd name="connsiteX418" fmla="*/ 9809 w 10000"/>
                <a:gd name="connsiteY418" fmla="*/ 2072 h 10000"/>
                <a:gd name="connsiteX419" fmla="*/ 9809 w 10000"/>
                <a:gd name="connsiteY419" fmla="*/ 2136 h 10000"/>
                <a:gd name="connsiteX420" fmla="*/ 9758 w 10000"/>
                <a:gd name="connsiteY420" fmla="*/ 2257 h 10000"/>
                <a:gd name="connsiteX421" fmla="*/ 9724 w 10000"/>
                <a:gd name="connsiteY421" fmla="*/ 2264 h 10000"/>
                <a:gd name="connsiteX422" fmla="*/ 9730 w 10000"/>
                <a:gd name="connsiteY422" fmla="*/ 2349 h 10000"/>
                <a:gd name="connsiteX423" fmla="*/ 9702 w 10000"/>
                <a:gd name="connsiteY423" fmla="*/ 2413 h 10000"/>
                <a:gd name="connsiteX424" fmla="*/ 9708 w 10000"/>
                <a:gd name="connsiteY424" fmla="*/ 2697 h 10000"/>
                <a:gd name="connsiteX425" fmla="*/ 9724 w 10000"/>
                <a:gd name="connsiteY425" fmla="*/ 2718 h 10000"/>
                <a:gd name="connsiteX426" fmla="*/ 9719 w 10000"/>
                <a:gd name="connsiteY426" fmla="*/ 2811 h 10000"/>
                <a:gd name="connsiteX427" fmla="*/ 9708 w 10000"/>
                <a:gd name="connsiteY427" fmla="*/ 2896 h 10000"/>
                <a:gd name="connsiteX428" fmla="*/ 9668 w 10000"/>
                <a:gd name="connsiteY428" fmla="*/ 2938 h 10000"/>
                <a:gd name="connsiteX429" fmla="*/ 9595 w 10000"/>
                <a:gd name="connsiteY429" fmla="*/ 2903 h 10000"/>
                <a:gd name="connsiteX430" fmla="*/ 9561 w 10000"/>
                <a:gd name="connsiteY430" fmla="*/ 2952 h 10000"/>
                <a:gd name="connsiteX431" fmla="*/ 9567 w 10000"/>
                <a:gd name="connsiteY431" fmla="*/ 2995 h 10000"/>
                <a:gd name="connsiteX432" fmla="*/ 9544 w 10000"/>
                <a:gd name="connsiteY432" fmla="*/ 3080 h 10000"/>
                <a:gd name="connsiteX433" fmla="*/ 9505 w 10000"/>
                <a:gd name="connsiteY433" fmla="*/ 3137 h 10000"/>
                <a:gd name="connsiteX434" fmla="*/ 9494 w 10000"/>
                <a:gd name="connsiteY434" fmla="*/ 3236 h 10000"/>
                <a:gd name="connsiteX435" fmla="*/ 9466 w 10000"/>
                <a:gd name="connsiteY435" fmla="*/ 3322 h 10000"/>
                <a:gd name="connsiteX436" fmla="*/ 9471 w 10000"/>
                <a:gd name="connsiteY436" fmla="*/ 3378 h 10000"/>
                <a:gd name="connsiteX437" fmla="*/ 9460 w 10000"/>
                <a:gd name="connsiteY437" fmla="*/ 3435 h 10000"/>
                <a:gd name="connsiteX438" fmla="*/ 9483 w 10000"/>
                <a:gd name="connsiteY438" fmla="*/ 3485 h 10000"/>
                <a:gd name="connsiteX439" fmla="*/ 9449 w 10000"/>
                <a:gd name="connsiteY439" fmla="*/ 3563 h 10000"/>
                <a:gd name="connsiteX440" fmla="*/ 9393 w 10000"/>
                <a:gd name="connsiteY440" fmla="*/ 3442 h 10000"/>
                <a:gd name="connsiteX441" fmla="*/ 9393 w 10000"/>
                <a:gd name="connsiteY441" fmla="*/ 3350 h 10000"/>
                <a:gd name="connsiteX442" fmla="*/ 9376 w 10000"/>
                <a:gd name="connsiteY442" fmla="*/ 3336 h 10000"/>
                <a:gd name="connsiteX443" fmla="*/ 9308 w 10000"/>
                <a:gd name="connsiteY443" fmla="*/ 3400 h 10000"/>
                <a:gd name="connsiteX444" fmla="*/ 9201 w 10000"/>
                <a:gd name="connsiteY444" fmla="*/ 3549 h 10000"/>
                <a:gd name="connsiteX445" fmla="*/ 9139 w 10000"/>
                <a:gd name="connsiteY445" fmla="*/ 3655 h 10000"/>
                <a:gd name="connsiteX446" fmla="*/ 9044 w 10000"/>
                <a:gd name="connsiteY446" fmla="*/ 3712 h 10000"/>
                <a:gd name="connsiteX447" fmla="*/ 9010 w 10000"/>
                <a:gd name="connsiteY447" fmla="*/ 3797 h 10000"/>
                <a:gd name="connsiteX448" fmla="*/ 8982 w 10000"/>
                <a:gd name="connsiteY448" fmla="*/ 3825 h 10000"/>
                <a:gd name="connsiteX449" fmla="*/ 8875 w 10000"/>
                <a:gd name="connsiteY449" fmla="*/ 3903 h 10000"/>
                <a:gd name="connsiteX450" fmla="*/ 8785 w 10000"/>
                <a:gd name="connsiteY450" fmla="*/ 3996 h 10000"/>
                <a:gd name="connsiteX451" fmla="*/ 8763 w 10000"/>
                <a:gd name="connsiteY451" fmla="*/ 4067 h 10000"/>
                <a:gd name="connsiteX452" fmla="*/ 8729 w 10000"/>
                <a:gd name="connsiteY452" fmla="*/ 4102 h 10000"/>
                <a:gd name="connsiteX453" fmla="*/ 8774 w 10000"/>
                <a:gd name="connsiteY453" fmla="*/ 4194 h 10000"/>
                <a:gd name="connsiteX454" fmla="*/ 8819 w 10000"/>
                <a:gd name="connsiteY454" fmla="*/ 4265 h 10000"/>
                <a:gd name="connsiteX455" fmla="*/ 8881 w 10000"/>
                <a:gd name="connsiteY455" fmla="*/ 4294 h 10000"/>
                <a:gd name="connsiteX456" fmla="*/ 8858 w 10000"/>
                <a:gd name="connsiteY456" fmla="*/ 4344 h 10000"/>
                <a:gd name="connsiteX457" fmla="*/ 8903 w 10000"/>
                <a:gd name="connsiteY457" fmla="*/ 4358 h 10000"/>
                <a:gd name="connsiteX458" fmla="*/ 8903 w 10000"/>
                <a:gd name="connsiteY458" fmla="*/ 4443 h 10000"/>
                <a:gd name="connsiteX459" fmla="*/ 8937 w 10000"/>
                <a:gd name="connsiteY459" fmla="*/ 4507 h 10000"/>
                <a:gd name="connsiteX460" fmla="*/ 8993 w 10000"/>
                <a:gd name="connsiteY460" fmla="*/ 4493 h 10000"/>
                <a:gd name="connsiteX461" fmla="*/ 9016 w 10000"/>
                <a:gd name="connsiteY461" fmla="*/ 4422 h 10000"/>
                <a:gd name="connsiteX462" fmla="*/ 9061 w 10000"/>
                <a:gd name="connsiteY462" fmla="*/ 4414 h 10000"/>
                <a:gd name="connsiteX463" fmla="*/ 9066 w 10000"/>
                <a:gd name="connsiteY463" fmla="*/ 4358 h 10000"/>
                <a:gd name="connsiteX464" fmla="*/ 9123 w 10000"/>
                <a:gd name="connsiteY464" fmla="*/ 4358 h 10000"/>
                <a:gd name="connsiteX465" fmla="*/ 9100 w 10000"/>
                <a:gd name="connsiteY465" fmla="*/ 4429 h 10000"/>
                <a:gd name="connsiteX466" fmla="*/ 9156 w 10000"/>
                <a:gd name="connsiteY466" fmla="*/ 4464 h 10000"/>
                <a:gd name="connsiteX467" fmla="*/ 9145 w 10000"/>
                <a:gd name="connsiteY467" fmla="*/ 4528 h 10000"/>
                <a:gd name="connsiteX468" fmla="*/ 9061 w 10000"/>
                <a:gd name="connsiteY468" fmla="*/ 4535 h 10000"/>
                <a:gd name="connsiteX469" fmla="*/ 8999 w 10000"/>
                <a:gd name="connsiteY469" fmla="*/ 4578 h 10000"/>
                <a:gd name="connsiteX470" fmla="*/ 8943 w 10000"/>
                <a:gd name="connsiteY470" fmla="*/ 4599 h 10000"/>
                <a:gd name="connsiteX471" fmla="*/ 8943 w 10000"/>
                <a:gd name="connsiteY471" fmla="*/ 4698 h 10000"/>
                <a:gd name="connsiteX472" fmla="*/ 8999 w 10000"/>
                <a:gd name="connsiteY472" fmla="*/ 4805 h 10000"/>
                <a:gd name="connsiteX473" fmla="*/ 8954 w 10000"/>
                <a:gd name="connsiteY473" fmla="*/ 4904 h 10000"/>
                <a:gd name="connsiteX474" fmla="*/ 8864 w 10000"/>
                <a:gd name="connsiteY474" fmla="*/ 4918 h 10000"/>
                <a:gd name="connsiteX475" fmla="*/ 8875 w 10000"/>
                <a:gd name="connsiteY475" fmla="*/ 5032 h 10000"/>
                <a:gd name="connsiteX476" fmla="*/ 8870 w 10000"/>
                <a:gd name="connsiteY476" fmla="*/ 5103 h 10000"/>
                <a:gd name="connsiteX477" fmla="*/ 8841 w 10000"/>
                <a:gd name="connsiteY477" fmla="*/ 5138 h 10000"/>
                <a:gd name="connsiteX478" fmla="*/ 8785 w 10000"/>
                <a:gd name="connsiteY478" fmla="*/ 5110 h 10000"/>
                <a:gd name="connsiteX479" fmla="*/ 8735 w 10000"/>
                <a:gd name="connsiteY479" fmla="*/ 5018 h 10000"/>
                <a:gd name="connsiteX480" fmla="*/ 8678 w 10000"/>
                <a:gd name="connsiteY480" fmla="*/ 5089 h 10000"/>
                <a:gd name="connsiteX481" fmla="*/ 8622 w 10000"/>
                <a:gd name="connsiteY481" fmla="*/ 5039 h 10000"/>
                <a:gd name="connsiteX482" fmla="*/ 8616 w 10000"/>
                <a:gd name="connsiteY482" fmla="*/ 5011 h 10000"/>
                <a:gd name="connsiteX483" fmla="*/ 8538 w 10000"/>
                <a:gd name="connsiteY483" fmla="*/ 4947 h 10000"/>
                <a:gd name="connsiteX484" fmla="*/ 8515 w 10000"/>
                <a:gd name="connsiteY484" fmla="*/ 4961 h 10000"/>
                <a:gd name="connsiteX485" fmla="*/ 8526 w 10000"/>
                <a:gd name="connsiteY485" fmla="*/ 5039 h 10000"/>
                <a:gd name="connsiteX486" fmla="*/ 8481 w 10000"/>
                <a:gd name="connsiteY486" fmla="*/ 5138 h 10000"/>
                <a:gd name="connsiteX487" fmla="*/ 8515 w 10000"/>
                <a:gd name="connsiteY487" fmla="*/ 5160 h 10000"/>
                <a:gd name="connsiteX488" fmla="*/ 8577 w 10000"/>
                <a:gd name="connsiteY488" fmla="*/ 5145 h 10000"/>
                <a:gd name="connsiteX489" fmla="*/ 8588 w 10000"/>
                <a:gd name="connsiteY489" fmla="*/ 5181 h 10000"/>
                <a:gd name="connsiteX490" fmla="*/ 8577 w 10000"/>
                <a:gd name="connsiteY490" fmla="*/ 5224 h 10000"/>
                <a:gd name="connsiteX491" fmla="*/ 8600 w 10000"/>
                <a:gd name="connsiteY491" fmla="*/ 5280 h 10000"/>
                <a:gd name="connsiteX492" fmla="*/ 8650 w 10000"/>
                <a:gd name="connsiteY492" fmla="*/ 5316 h 10000"/>
                <a:gd name="connsiteX493" fmla="*/ 8639 w 10000"/>
                <a:gd name="connsiteY493" fmla="*/ 5401 h 10000"/>
                <a:gd name="connsiteX494" fmla="*/ 8673 w 10000"/>
                <a:gd name="connsiteY494" fmla="*/ 5444 h 10000"/>
                <a:gd name="connsiteX495" fmla="*/ 8633 w 10000"/>
                <a:gd name="connsiteY495" fmla="*/ 5486 h 10000"/>
                <a:gd name="connsiteX496" fmla="*/ 8622 w 10000"/>
                <a:gd name="connsiteY496" fmla="*/ 5642 h 10000"/>
                <a:gd name="connsiteX497" fmla="*/ 8600 w 10000"/>
                <a:gd name="connsiteY497" fmla="*/ 5649 h 10000"/>
                <a:gd name="connsiteX498" fmla="*/ 8628 w 10000"/>
                <a:gd name="connsiteY498" fmla="*/ 5720 h 10000"/>
                <a:gd name="connsiteX499" fmla="*/ 8633 w 10000"/>
                <a:gd name="connsiteY499" fmla="*/ 5841 h 10000"/>
                <a:gd name="connsiteX500" fmla="*/ 8661 w 10000"/>
                <a:gd name="connsiteY500" fmla="*/ 5869 h 10000"/>
                <a:gd name="connsiteX501" fmla="*/ 8667 w 10000"/>
                <a:gd name="connsiteY501" fmla="*/ 5905 h 10000"/>
                <a:gd name="connsiteX502" fmla="*/ 8690 w 10000"/>
                <a:gd name="connsiteY502" fmla="*/ 5912 h 10000"/>
                <a:gd name="connsiteX503" fmla="*/ 8695 w 10000"/>
                <a:gd name="connsiteY503" fmla="*/ 5983 h 10000"/>
                <a:gd name="connsiteX504" fmla="*/ 8684 w 10000"/>
                <a:gd name="connsiteY504" fmla="*/ 6033 h 10000"/>
                <a:gd name="connsiteX505" fmla="*/ 8740 w 10000"/>
                <a:gd name="connsiteY505" fmla="*/ 6061 h 10000"/>
                <a:gd name="connsiteX506" fmla="*/ 8825 w 10000"/>
                <a:gd name="connsiteY506" fmla="*/ 6004 h 10000"/>
                <a:gd name="connsiteX507" fmla="*/ 8948 w 10000"/>
                <a:gd name="connsiteY507" fmla="*/ 5891 h 10000"/>
                <a:gd name="connsiteX508" fmla="*/ 8982 w 10000"/>
                <a:gd name="connsiteY508" fmla="*/ 5891 h 10000"/>
                <a:gd name="connsiteX509" fmla="*/ 8982 w 10000"/>
                <a:gd name="connsiteY509" fmla="*/ 5976 h 10000"/>
                <a:gd name="connsiteX510" fmla="*/ 9004 w 10000"/>
                <a:gd name="connsiteY510" fmla="*/ 5990 h 10000"/>
                <a:gd name="connsiteX511" fmla="*/ 9044 w 10000"/>
                <a:gd name="connsiteY511" fmla="*/ 6089 h 10000"/>
                <a:gd name="connsiteX512" fmla="*/ 9072 w 10000"/>
                <a:gd name="connsiteY512" fmla="*/ 6097 h 10000"/>
                <a:gd name="connsiteX513" fmla="*/ 9055 w 10000"/>
                <a:gd name="connsiteY513" fmla="*/ 6153 h 10000"/>
                <a:gd name="connsiteX514" fmla="*/ 9100 w 10000"/>
                <a:gd name="connsiteY514" fmla="*/ 6281 h 10000"/>
                <a:gd name="connsiteX515" fmla="*/ 9100 w 10000"/>
                <a:gd name="connsiteY515" fmla="*/ 6345 h 10000"/>
                <a:gd name="connsiteX516" fmla="*/ 9123 w 10000"/>
                <a:gd name="connsiteY516" fmla="*/ 6416 h 10000"/>
                <a:gd name="connsiteX517" fmla="*/ 9089 w 10000"/>
                <a:gd name="connsiteY517" fmla="*/ 6473 h 10000"/>
                <a:gd name="connsiteX518" fmla="*/ 9049 w 10000"/>
                <a:gd name="connsiteY518" fmla="*/ 6466 h 10000"/>
                <a:gd name="connsiteX519" fmla="*/ 9049 w 10000"/>
                <a:gd name="connsiteY519" fmla="*/ 6501 h 10000"/>
                <a:gd name="connsiteX520" fmla="*/ 9089 w 10000"/>
                <a:gd name="connsiteY520" fmla="*/ 6544 h 10000"/>
                <a:gd name="connsiteX521" fmla="*/ 9106 w 10000"/>
                <a:gd name="connsiteY521" fmla="*/ 6515 h 10000"/>
                <a:gd name="connsiteX522" fmla="*/ 9139 w 10000"/>
                <a:gd name="connsiteY522" fmla="*/ 6579 h 10000"/>
                <a:gd name="connsiteX523" fmla="*/ 9179 w 10000"/>
                <a:gd name="connsiteY523" fmla="*/ 6579 h 10000"/>
                <a:gd name="connsiteX524" fmla="*/ 9156 w 10000"/>
                <a:gd name="connsiteY524" fmla="*/ 6757 h 10000"/>
                <a:gd name="connsiteX525" fmla="*/ 9139 w 10000"/>
                <a:gd name="connsiteY525" fmla="*/ 6792 h 10000"/>
                <a:gd name="connsiteX526" fmla="*/ 9089 w 10000"/>
                <a:gd name="connsiteY526" fmla="*/ 6778 h 10000"/>
                <a:gd name="connsiteX527" fmla="*/ 9027 w 10000"/>
                <a:gd name="connsiteY527" fmla="*/ 6799 h 10000"/>
                <a:gd name="connsiteX528" fmla="*/ 9004 w 10000"/>
                <a:gd name="connsiteY528" fmla="*/ 6842 h 10000"/>
                <a:gd name="connsiteX529" fmla="*/ 8999 w 10000"/>
                <a:gd name="connsiteY529" fmla="*/ 6884 h 10000"/>
                <a:gd name="connsiteX530" fmla="*/ 8960 w 10000"/>
                <a:gd name="connsiteY530" fmla="*/ 6934 h 10000"/>
                <a:gd name="connsiteX531" fmla="*/ 8898 w 10000"/>
                <a:gd name="connsiteY531" fmla="*/ 6941 h 10000"/>
                <a:gd name="connsiteX532" fmla="*/ 8886 w 10000"/>
                <a:gd name="connsiteY532" fmla="*/ 6962 h 10000"/>
                <a:gd name="connsiteX533" fmla="*/ 8847 w 10000"/>
                <a:gd name="connsiteY533" fmla="*/ 6927 h 10000"/>
                <a:gd name="connsiteX534" fmla="*/ 8808 w 10000"/>
                <a:gd name="connsiteY534" fmla="*/ 6934 h 10000"/>
                <a:gd name="connsiteX535" fmla="*/ 8785 w 10000"/>
                <a:gd name="connsiteY535" fmla="*/ 6906 h 10000"/>
                <a:gd name="connsiteX536" fmla="*/ 8735 w 10000"/>
                <a:gd name="connsiteY536" fmla="*/ 6891 h 10000"/>
                <a:gd name="connsiteX537" fmla="*/ 8746 w 10000"/>
                <a:gd name="connsiteY537" fmla="*/ 6941 h 10000"/>
                <a:gd name="connsiteX538" fmla="*/ 8723 w 10000"/>
                <a:gd name="connsiteY538" fmla="*/ 6991 h 10000"/>
                <a:gd name="connsiteX539" fmla="*/ 8639 w 10000"/>
                <a:gd name="connsiteY539" fmla="*/ 6984 h 10000"/>
                <a:gd name="connsiteX540" fmla="*/ 8611 w 10000"/>
                <a:gd name="connsiteY540" fmla="*/ 6962 h 10000"/>
                <a:gd name="connsiteX541" fmla="*/ 8566 w 10000"/>
                <a:gd name="connsiteY541" fmla="*/ 6984 h 10000"/>
                <a:gd name="connsiteX542" fmla="*/ 8560 w 10000"/>
                <a:gd name="connsiteY542" fmla="*/ 7055 h 10000"/>
                <a:gd name="connsiteX543" fmla="*/ 8476 w 10000"/>
                <a:gd name="connsiteY543" fmla="*/ 7133 h 10000"/>
                <a:gd name="connsiteX544" fmla="*/ 8448 w 10000"/>
                <a:gd name="connsiteY544" fmla="*/ 7090 h 10000"/>
                <a:gd name="connsiteX545" fmla="*/ 8386 w 10000"/>
                <a:gd name="connsiteY545" fmla="*/ 7111 h 10000"/>
                <a:gd name="connsiteX546" fmla="*/ 8346 w 10000"/>
                <a:gd name="connsiteY546" fmla="*/ 7133 h 10000"/>
                <a:gd name="connsiteX547" fmla="*/ 8341 w 10000"/>
                <a:gd name="connsiteY547" fmla="*/ 7168 h 10000"/>
                <a:gd name="connsiteX548" fmla="*/ 8256 w 10000"/>
                <a:gd name="connsiteY548" fmla="*/ 7246 h 10000"/>
                <a:gd name="connsiteX549" fmla="*/ 8206 w 10000"/>
                <a:gd name="connsiteY549" fmla="*/ 7232 h 10000"/>
                <a:gd name="connsiteX550" fmla="*/ 8155 w 10000"/>
                <a:gd name="connsiteY550" fmla="*/ 7260 h 10000"/>
                <a:gd name="connsiteX551" fmla="*/ 8116 w 10000"/>
                <a:gd name="connsiteY551" fmla="*/ 7303 h 10000"/>
                <a:gd name="connsiteX552" fmla="*/ 8060 w 10000"/>
                <a:gd name="connsiteY552" fmla="*/ 7331 h 10000"/>
                <a:gd name="connsiteX553" fmla="*/ 8065 w 10000"/>
                <a:gd name="connsiteY553" fmla="*/ 7374 h 10000"/>
                <a:gd name="connsiteX554" fmla="*/ 8015 w 10000"/>
                <a:gd name="connsiteY554" fmla="*/ 7402 h 10000"/>
                <a:gd name="connsiteX555" fmla="*/ 7942 w 10000"/>
                <a:gd name="connsiteY555" fmla="*/ 7523 h 10000"/>
                <a:gd name="connsiteX556" fmla="*/ 7930 w 10000"/>
                <a:gd name="connsiteY556" fmla="*/ 7573 h 10000"/>
                <a:gd name="connsiteX557" fmla="*/ 7908 w 10000"/>
                <a:gd name="connsiteY557" fmla="*/ 7559 h 10000"/>
                <a:gd name="connsiteX558" fmla="*/ 7919 w 10000"/>
                <a:gd name="connsiteY558" fmla="*/ 7523 h 10000"/>
                <a:gd name="connsiteX559" fmla="*/ 7846 w 10000"/>
                <a:gd name="connsiteY559" fmla="*/ 7339 h 10000"/>
                <a:gd name="connsiteX560" fmla="*/ 7846 w 10000"/>
                <a:gd name="connsiteY560" fmla="*/ 7268 h 10000"/>
                <a:gd name="connsiteX561" fmla="*/ 7812 w 10000"/>
                <a:gd name="connsiteY561" fmla="*/ 7268 h 10000"/>
                <a:gd name="connsiteX562" fmla="*/ 7711 w 10000"/>
                <a:gd name="connsiteY562" fmla="*/ 7197 h 10000"/>
                <a:gd name="connsiteX563" fmla="*/ 7649 w 10000"/>
                <a:gd name="connsiteY563" fmla="*/ 7232 h 10000"/>
                <a:gd name="connsiteX564" fmla="*/ 7632 w 10000"/>
                <a:gd name="connsiteY564" fmla="*/ 7275 h 10000"/>
                <a:gd name="connsiteX565" fmla="*/ 7677 w 10000"/>
                <a:gd name="connsiteY565" fmla="*/ 7324 h 10000"/>
                <a:gd name="connsiteX566" fmla="*/ 7688 w 10000"/>
                <a:gd name="connsiteY566" fmla="*/ 7367 h 10000"/>
                <a:gd name="connsiteX567" fmla="*/ 7660 w 10000"/>
                <a:gd name="connsiteY567" fmla="*/ 7410 h 10000"/>
                <a:gd name="connsiteX568" fmla="*/ 7666 w 10000"/>
                <a:gd name="connsiteY568" fmla="*/ 7445 h 10000"/>
                <a:gd name="connsiteX569" fmla="*/ 7655 w 10000"/>
                <a:gd name="connsiteY569" fmla="*/ 7516 h 10000"/>
                <a:gd name="connsiteX570" fmla="*/ 7660 w 10000"/>
                <a:gd name="connsiteY570" fmla="*/ 7587 h 10000"/>
                <a:gd name="connsiteX571" fmla="*/ 7694 w 10000"/>
                <a:gd name="connsiteY571" fmla="*/ 7700 h 10000"/>
                <a:gd name="connsiteX572" fmla="*/ 7660 w 10000"/>
                <a:gd name="connsiteY572" fmla="*/ 7743 h 10000"/>
                <a:gd name="connsiteX573" fmla="*/ 7666 w 10000"/>
                <a:gd name="connsiteY573" fmla="*/ 7779 h 10000"/>
                <a:gd name="connsiteX574" fmla="*/ 7638 w 10000"/>
                <a:gd name="connsiteY574" fmla="*/ 7793 h 10000"/>
                <a:gd name="connsiteX575" fmla="*/ 7621 w 10000"/>
                <a:gd name="connsiteY575" fmla="*/ 7814 h 10000"/>
                <a:gd name="connsiteX576" fmla="*/ 7514 w 10000"/>
                <a:gd name="connsiteY576" fmla="*/ 7800 h 10000"/>
                <a:gd name="connsiteX577" fmla="*/ 7497 w 10000"/>
                <a:gd name="connsiteY577" fmla="*/ 7757 h 10000"/>
                <a:gd name="connsiteX578" fmla="*/ 7463 w 10000"/>
                <a:gd name="connsiteY578" fmla="*/ 7786 h 10000"/>
                <a:gd name="connsiteX579" fmla="*/ 7390 w 10000"/>
                <a:gd name="connsiteY579" fmla="*/ 7771 h 10000"/>
                <a:gd name="connsiteX580" fmla="*/ 7340 w 10000"/>
                <a:gd name="connsiteY580" fmla="*/ 7793 h 10000"/>
                <a:gd name="connsiteX581" fmla="*/ 7312 w 10000"/>
                <a:gd name="connsiteY581" fmla="*/ 7644 h 10000"/>
                <a:gd name="connsiteX582" fmla="*/ 7283 w 10000"/>
                <a:gd name="connsiteY582" fmla="*/ 7637 h 10000"/>
                <a:gd name="connsiteX583" fmla="*/ 7250 w 10000"/>
                <a:gd name="connsiteY583" fmla="*/ 7544 h 10000"/>
                <a:gd name="connsiteX584" fmla="*/ 7267 w 10000"/>
                <a:gd name="connsiteY584" fmla="*/ 7502 h 10000"/>
                <a:gd name="connsiteX585" fmla="*/ 7306 w 10000"/>
                <a:gd name="connsiteY585" fmla="*/ 7523 h 10000"/>
                <a:gd name="connsiteX586" fmla="*/ 7323 w 10000"/>
                <a:gd name="connsiteY586" fmla="*/ 7473 h 10000"/>
                <a:gd name="connsiteX587" fmla="*/ 7295 w 10000"/>
                <a:gd name="connsiteY587" fmla="*/ 7438 h 10000"/>
                <a:gd name="connsiteX588" fmla="*/ 7312 w 10000"/>
                <a:gd name="connsiteY588" fmla="*/ 7402 h 10000"/>
                <a:gd name="connsiteX589" fmla="*/ 7238 w 10000"/>
                <a:gd name="connsiteY589" fmla="*/ 7331 h 10000"/>
                <a:gd name="connsiteX590" fmla="*/ 7244 w 10000"/>
                <a:gd name="connsiteY590" fmla="*/ 7296 h 10000"/>
                <a:gd name="connsiteX591" fmla="*/ 7199 w 10000"/>
                <a:gd name="connsiteY591" fmla="*/ 7260 h 10000"/>
                <a:gd name="connsiteX592" fmla="*/ 7227 w 10000"/>
                <a:gd name="connsiteY592" fmla="*/ 7218 h 10000"/>
                <a:gd name="connsiteX593" fmla="*/ 7216 w 10000"/>
                <a:gd name="connsiteY593" fmla="*/ 7168 h 10000"/>
                <a:gd name="connsiteX594" fmla="*/ 7165 w 10000"/>
                <a:gd name="connsiteY594" fmla="*/ 7090 h 10000"/>
                <a:gd name="connsiteX595" fmla="*/ 7132 w 10000"/>
                <a:gd name="connsiteY595" fmla="*/ 7026 h 10000"/>
                <a:gd name="connsiteX596" fmla="*/ 7064 w 10000"/>
                <a:gd name="connsiteY596" fmla="*/ 7055 h 10000"/>
                <a:gd name="connsiteX597" fmla="*/ 7025 w 10000"/>
                <a:gd name="connsiteY597" fmla="*/ 7048 h 10000"/>
                <a:gd name="connsiteX598" fmla="*/ 7002 w 10000"/>
                <a:gd name="connsiteY598" fmla="*/ 7111 h 10000"/>
                <a:gd name="connsiteX599" fmla="*/ 6924 w 10000"/>
                <a:gd name="connsiteY599" fmla="*/ 7119 h 10000"/>
                <a:gd name="connsiteX600" fmla="*/ 6895 w 10000"/>
                <a:gd name="connsiteY600" fmla="*/ 7111 h 10000"/>
                <a:gd name="connsiteX601" fmla="*/ 6828 w 10000"/>
                <a:gd name="connsiteY601" fmla="*/ 7161 h 10000"/>
                <a:gd name="connsiteX602" fmla="*/ 6834 w 10000"/>
                <a:gd name="connsiteY602" fmla="*/ 7260 h 10000"/>
                <a:gd name="connsiteX603" fmla="*/ 6817 w 10000"/>
                <a:gd name="connsiteY603" fmla="*/ 7324 h 10000"/>
                <a:gd name="connsiteX604" fmla="*/ 6817 w 10000"/>
                <a:gd name="connsiteY604" fmla="*/ 7381 h 10000"/>
                <a:gd name="connsiteX605" fmla="*/ 6760 w 10000"/>
                <a:gd name="connsiteY605" fmla="*/ 7424 h 10000"/>
                <a:gd name="connsiteX606" fmla="*/ 6699 w 10000"/>
                <a:gd name="connsiteY606" fmla="*/ 7431 h 10000"/>
                <a:gd name="connsiteX607" fmla="*/ 6682 w 10000"/>
                <a:gd name="connsiteY607" fmla="*/ 7410 h 10000"/>
                <a:gd name="connsiteX608" fmla="*/ 6625 w 10000"/>
                <a:gd name="connsiteY608" fmla="*/ 7388 h 10000"/>
                <a:gd name="connsiteX609" fmla="*/ 6592 w 10000"/>
                <a:gd name="connsiteY609" fmla="*/ 7431 h 10000"/>
                <a:gd name="connsiteX610" fmla="*/ 6586 w 10000"/>
                <a:gd name="connsiteY610" fmla="*/ 7473 h 10000"/>
                <a:gd name="connsiteX611" fmla="*/ 6552 w 10000"/>
                <a:gd name="connsiteY611" fmla="*/ 7480 h 10000"/>
                <a:gd name="connsiteX612" fmla="*/ 6547 w 10000"/>
                <a:gd name="connsiteY612" fmla="*/ 7523 h 10000"/>
                <a:gd name="connsiteX613" fmla="*/ 6519 w 10000"/>
                <a:gd name="connsiteY613" fmla="*/ 7523 h 10000"/>
                <a:gd name="connsiteX614" fmla="*/ 6485 w 10000"/>
                <a:gd name="connsiteY614" fmla="*/ 7424 h 10000"/>
                <a:gd name="connsiteX615" fmla="*/ 6406 w 10000"/>
                <a:gd name="connsiteY615" fmla="*/ 7473 h 10000"/>
                <a:gd name="connsiteX616" fmla="*/ 6316 w 10000"/>
                <a:gd name="connsiteY616" fmla="*/ 7551 h 10000"/>
                <a:gd name="connsiteX617" fmla="*/ 6282 w 10000"/>
                <a:gd name="connsiteY617" fmla="*/ 7566 h 10000"/>
                <a:gd name="connsiteX618" fmla="*/ 6294 w 10000"/>
                <a:gd name="connsiteY618" fmla="*/ 7615 h 10000"/>
                <a:gd name="connsiteX619" fmla="*/ 6243 w 10000"/>
                <a:gd name="connsiteY619" fmla="*/ 7637 h 10000"/>
                <a:gd name="connsiteX620" fmla="*/ 6209 w 10000"/>
                <a:gd name="connsiteY620" fmla="*/ 7608 h 10000"/>
                <a:gd name="connsiteX621" fmla="*/ 6136 w 10000"/>
                <a:gd name="connsiteY621" fmla="*/ 7622 h 10000"/>
                <a:gd name="connsiteX622" fmla="*/ 6136 w 10000"/>
                <a:gd name="connsiteY622" fmla="*/ 7530 h 10000"/>
                <a:gd name="connsiteX623" fmla="*/ 6147 w 10000"/>
                <a:gd name="connsiteY623" fmla="*/ 7495 h 10000"/>
                <a:gd name="connsiteX624" fmla="*/ 6136 w 10000"/>
                <a:gd name="connsiteY624" fmla="*/ 7395 h 10000"/>
                <a:gd name="connsiteX625" fmla="*/ 6091 w 10000"/>
                <a:gd name="connsiteY625" fmla="*/ 7324 h 10000"/>
                <a:gd name="connsiteX626" fmla="*/ 6018 w 10000"/>
                <a:gd name="connsiteY626" fmla="*/ 7317 h 10000"/>
                <a:gd name="connsiteX627" fmla="*/ 5990 w 10000"/>
                <a:gd name="connsiteY627" fmla="*/ 7360 h 10000"/>
                <a:gd name="connsiteX628" fmla="*/ 5996 w 10000"/>
                <a:gd name="connsiteY628" fmla="*/ 7410 h 10000"/>
                <a:gd name="connsiteX629" fmla="*/ 6208 w 10000"/>
                <a:gd name="connsiteY629" fmla="*/ 7826 h 10000"/>
                <a:gd name="connsiteX630" fmla="*/ 5894 w 10000"/>
                <a:gd name="connsiteY630" fmla="*/ 7509 h 10000"/>
                <a:gd name="connsiteX631" fmla="*/ 5911 w 10000"/>
                <a:gd name="connsiteY631" fmla="*/ 7679 h 10000"/>
                <a:gd name="connsiteX632" fmla="*/ 5832 w 10000"/>
                <a:gd name="connsiteY632" fmla="*/ 7672 h 10000"/>
                <a:gd name="connsiteX633" fmla="*/ 5776 w 10000"/>
                <a:gd name="connsiteY633"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4792 w 10000"/>
                <a:gd name="connsiteY233" fmla="*/ 6600 h 10000"/>
                <a:gd name="connsiteX234" fmla="*/ 6504 w 10000"/>
                <a:gd name="connsiteY234" fmla="*/ 7627 h 10000"/>
                <a:gd name="connsiteX235" fmla="*/ 5523 w 10000"/>
                <a:gd name="connsiteY235" fmla="*/ 5713 h 10000"/>
                <a:gd name="connsiteX236" fmla="*/ 5652 w 10000"/>
                <a:gd name="connsiteY236" fmla="*/ 5720 h 10000"/>
                <a:gd name="connsiteX237" fmla="*/ 5697 w 10000"/>
                <a:gd name="connsiteY237" fmla="*/ 5742 h 10000"/>
                <a:gd name="connsiteX238" fmla="*/ 5793 w 10000"/>
                <a:gd name="connsiteY238" fmla="*/ 5635 h 10000"/>
                <a:gd name="connsiteX239" fmla="*/ 5844 w 10000"/>
                <a:gd name="connsiteY239" fmla="*/ 5628 h 10000"/>
                <a:gd name="connsiteX240" fmla="*/ 5889 w 10000"/>
                <a:gd name="connsiteY240" fmla="*/ 5564 h 10000"/>
                <a:gd name="connsiteX241" fmla="*/ 5945 w 10000"/>
                <a:gd name="connsiteY241" fmla="*/ 5515 h 10000"/>
                <a:gd name="connsiteX242" fmla="*/ 6001 w 10000"/>
                <a:gd name="connsiteY242" fmla="*/ 5408 h 10000"/>
                <a:gd name="connsiteX243" fmla="*/ 6012 w 10000"/>
                <a:gd name="connsiteY243" fmla="*/ 5344 h 10000"/>
                <a:gd name="connsiteX244" fmla="*/ 6080 w 10000"/>
                <a:gd name="connsiteY244" fmla="*/ 5316 h 10000"/>
                <a:gd name="connsiteX245" fmla="*/ 6159 w 10000"/>
                <a:gd name="connsiteY245" fmla="*/ 5351 h 10000"/>
                <a:gd name="connsiteX246" fmla="*/ 6226 w 10000"/>
                <a:gd name="connsiteY246" fmla="*/ 5337 h 10000"/>
                <a:gd name="connsiteX247" fmla="*/ 6294 w 10000"/>
                <a:gd name="connsiteY247" fmla="*/ 5344 h 10000"/>
                <a:gd name="connsiteX248" fmla="*/ 6412 w 10000"/>
                <a:gd name="connsiteY248" fmla="*/ 5302 h 10000"/>
                <a:gd name="connsiteX249" fmla="*/ 6490 w 10000"/>
                <a:gd name="connsiteY249" fmla="*/ 5195 h 10000"/>
                <a:gd name="connsiteX250" fmla="*/ 6524 w 10000"/>
                <a:gd name="connsiteY250" fmla="*/ 5160 h 10000"/>
                <a:gd name="connsiteX251" fmla="*/ 6575 w 10000"/>
                <a:gd name="connsiteY251" fmla="*/ 5160 h 10000"/>
                <a:gd name="connsiteX252" fmla="*/ 6614 w 10000"/>
                <a:gd name="connsiteY252" fmla="*/ 5103 h 10000"/>
                <a:gd name="connsiteX253" fmla="*/ 6597 w 10000"/>
                <a:gd name="connsiteY253" fmla="*/ 5039 h 10000"/>
                <a:gd name="connsiteX254" fmla="*/ 6609 w 10000"/>
                <a:gd name="connsiteY254" fmla="*/ 4982 h 10000"/>
                <a:gd name="connsiteX255" fmla="*/ 6659 w 10000"/>
                <a:gd name="connsiteY255" fmla="*/ 4876 h 10000"/>
                <a:gd name="connsiteX256" fmla="*/ 6715 w 10000"/>
                <a:gd name="connsiteY256" fmla="*/ 4776 h 10000"/>
                <a:gd name="connsiteX257" fmla="*/ 6772 w 10000"/>
                <a:gd name="connsiteY257" fmla="*/ 4755 h 10000"/>
                <a:gd name="connsiteX258" fmla="*/ 6800 w 10000"/>
                <a:gd name="connsiteY258" fmla="*/ 4720 h 10000"/>
                <a:gd name="connsiteX259" fmla="*/ 6895 w 10000"/>
                <a:gd name="connsiteY259" fmla="*/ 4734 h 10000"/>
                <a:gd name="connsiteX260" fmla="*/ 6991 w 10000"/>
                <a:gd name="connsiteY260" fmla="*/ 4734 h 10000"/>
                <a:gd name="connsiteX261" fmla="*/ 6997 w 10000"/>
                <a:gd name="connsiteY261" fmla="*/ 4670 h 10000"/>
                <a:gd name="connsiteX262" fmla="*/ 7013 w 10000"/>
                <a:gd name="connsiteY262" fmla="*/ 4627 h 10000"/>
                <a:gd name="connsiteX263" fmla="*/ 7008 w 10000"/>
                <a:gd name="connsiteY263" fmla="*/ 4599 h 10000"/>
                <a:gd name="connsiteX264" fmla="*/ 7064 w 10000"/>
                <a:gd name="connsiteY264" fmla="*/ 4578 h 10000"/>
                <a:gd name="connsiteX265" fmla="*/ 7103 w 10000"/>
                <a:gd name="connsiteY265" fmla="*/ 4634 h 10000"/>
                <a:gd name="connsiteX266" fmla="*/ 7160 w 10000"/>
                <a:gd name="connsiteY266" fmla="*/ 4613 h 10000"/>
                <a:gd name="connsiteX267" fmla="*/ 7177 w 10000"/>
                <a:gd name="connsiteY267" fmla="*/ 4578 h 10000"/>
                <a:gd name="connsiteX268" fmla="*/ 7222 w 10000"/>
                <a:gd name="connsiteY268" fmla="*/ 4564 h 10000"/>
                <a:gd name="connsiteX269" fmla="*/ 7317 w 10000"/>
                <a:gd name="connsiteY269" fmla="*/ 4493 h 10000"/>
                <a:gd name="connsiteX270" fmla="*/ 7407 w 10000"/>
                <a:gd name="connsiteY270" fmla="*/ 4521 h 10000"/>
                <a:gd name="connsiteX271" fmla="*/ 7430 w 10000"/>
                <a:gd name="connsiteY271" fmla="*/ 4507 h 10000"/>
                <a:gd name="connsiteX272" fmla="*/ 7480 w 10000"/>
                <a:gd name="connsiteY272" fmla="*/ 4528 h 10000"/>
                <a:gd name="connsiteX273" fmla="*/ 7503 w 10000"/>
                <a:gd name="connsiteY273" fmla="*/ 4471 h 10000"/>
                <a:gd name="connsiteX274" fmla="*/ 7525 w 10000"/>
                <a:gd name="connsiteY274" fmla="*/ 4500 h 10000"/>
                <a:gd name="connsiteX275" fmla="*/ 7559 w 10000"/>
                <a:gd name="connsiteY275" fmla="*/ 4493 h 10000"/>
                <a:gd name="connsiteX276" fmla="*/ 7598 w 10000"/>
                <a:gd name="connsiteY276" fmla="*/ 4556 h 10000"/>
                <a:gd name="connsiteX277" fmla="*/ 7643 w 10000"/>
                <a:gd name="connsiteY277" fmla="*/ 4549 h 10000"/>
                <a:gd name="connsiteX278" fmla="*/ 7683 w 10000"/>
                <a:gd name="connsiteY278" fmla="*/ 4578 h 10000"/>
                <a:gd name="connsiteX279" fmla="*/ 7700 w 10000"/>
                <a:gd name="connsiteY279" fmla="*/ 4556 h 10000"/>
                <a:gd name="connsiteX280" fmla="*/ 7778 w 10000"/>
                <a:gd name="connsiteY280" fmla="*/ 4564 h 10000"/>
                <a:gd name="connsiteX281" fmla="*/ 7790 w 10000"/>
                <a:gd name="connsiteY281" fmla="*/ 4585 h 10000"/>
                <a:gd name="connsiteX282" fmla="*/ 7874 w 10000"/>
                <a:gd name="connsiteY282" fmla="*/ 4514 h 10000"/>
                <a:gd name="connsiteX283" fmla="*/ 7874 w 10000"/>
                <a:gd name="connsiteY283" fmla="*/ 4393 h 10000"/>
                <a:gd name="connsiteX284" fmla="*/ 7852 w 10000"/>
                <a:gd name="connsiteY284" fmla="*/ 4379 h 10000"/>
                <a:gd name="connsiteX285" fmla="*/ 7835 w 10000"/>
                <a:gd name="connsiteY285" fmla="*/ 4294 h 10000"/>
                <a:gd name="connsiteX286" fmla="*/ 7801 w 10000"/>
                <a:gd name="connsiteY286" fmla="*/ 4209 h 10000"/>
                <a:gd name="connsiteX287" fmla="*/ 7750 w 10000"/>
                <a:gd name="connsiteY287" fmla="*/ 4173 h 10000"/>
                <a:gd name="connsiteX288" fmla="*/ 7745 w 10000"/>
                <a:gd name="connsiteY288" fmla="*/ 4131 h 10000"/>
                <a:gd name="connsiteX289" fmla="*/ 7672 w 10000"/>
                <a:gd name="connsiteY289" fmla="*/ 4053 h 10000"/>
                <a:gd name="connsiteX290" fmla="*/ 7677 w 10000"/>
                <a:gd name="connsiteY290" fmla="*/ 4024 h 10000"/>
                <a:gd name="connsiteX291" fmla="*/ 7604 w 10000"/>
                <a:gd name="connsiteY291" fmla="*/ 3982 h 10000"/>
                <a:gd name="connsiteX292" fmla="*/ 7598 w 10000"/>
                <a:gd name="connsiteY292" fmla="*/ 3903 h 10000"/>
                <a:gd name="connsiteX293" fmla="*/ 7475 w 10000"/>
                <a:gd name="connsiteY293" fmla="*/ 3833 h 10000"/>
                <a:gd name="connsiteX294" fmla="*/ 7407 w 10000"/>
                <a:gd name="connsiteY294" fmla="*/ 3683 h 10000"/>
                <a:gd name="connsiteX295" fmla="*/ 7306 w 10000"/>
                <a:gd name="connsiteY295" fmla="*/ 3676 h 10000"/>
                <a:gd name="connsiteX296" fmla="*/ 7272 w 10000"/>
                <a:gd name="connsiteY296" fmla="*/ 3648 h 10000"/>
                <a:gd name="connsiteX297" fmla="*/ 7222 w 10000"/>
                <a:gd name="connsiteY297" fmla="*/ 3669 h 10000"/>
                <a:gd name="connsiteX298" fmla="*/ 7143 w 10000"/>
                <a:gd name="connsiteY298" fmla="*/ 3669 h 10000"/>
                <a:gd name="connsiteX299" fmla="*/ 7030 w 10000"/>
                <a:gd name="connsiteY299" fmla="*/ 3840 h 10000"/>
                <a:gd name="connsiteX300" fmla="*/ 6991 w 10000"/>
                <a:gd name="connsiteY300" fmla="*/ 3918 h 10000"/>
                <a:gd name="connsiteX301" fmla="*/ 6890 w 10000"/>
                <a:gd name="connsiteY301" fmla="*/ 3797 h 10000"/>
                <a:gd name="connsiteX302" fmla="*/ 6817 w 10000"/>
                <a:gd name="connsiteY302" fmla="*/ 3747 h 10000"/>
                <a:gd name="connsiteX303" fmla="*/ 6744 w 10000"/>
                <a:gd name="connsiteY303" fmla="*/ 3754 h 10000"/>
                <a:gd name="connsiteX304" fmla="*/ 6670 w 10000"/>
                <a:gd name="connsiteY304" fmla="*/ 3790 h 10000"/>
                <a:gd name="connsiteX305" fmla="*/ 6609 w 10000"/>
                <a:gd name="connsiteY305" fmla="*/ 3762 h 10000"/>
                <a:gd name="connsiteX306" fmla="*/ 6552 w 10000"/>
                <a:gd name="connsiteY306" fmla="*/ 3804 h 10000"/>
                <a:gd name="connsiteX307" fmla="*/ 6496 w 10000"/>
                <a:gd name="connsiteY307" fmla="*/ 3889 h 10000"/>
                <a:gd name="connsiteX308" fmla="*/ 6367 w 10000"/>
                <a:gd name="connsiteY308" fmla="*/ 3733 h 10000"/>
                <a:gd name="connsiteX309" fmla="*/ 6350 w 10000"/>
                <a:gd name="connsiteY309" fmla="*/ 3577 h 10000"/>
                <a:gd name="connsiteX310" fmla="*/ 6451 w 10000"/>
                <a:gd name="connsiteY310" fmla="*/ 3513 h 10000"/>
                <a:gd name="connsiteX311" fmla="*/ 6445 w 10000"/>
                <a:gd name="connsiteY311" fmla="*/ 3343 h 10000"/>
                <a:gd name="connsiteX312" fmla="*/ 6541 w 10000"/>
                <a:gd name="connsiteY312" fmla="*/ 3144 h 10000"/>
                <a:gd name="connsiteX313" fmla="*/ 6530 w 10000"/>
                <a:gd name="connsiteY313" fmla="*/ 3109 h 10000"/>
                <a:gd name="connsiteX314" fmla="*/ 6760 w 10000"/>
                <a:gd name="connsiteY314" fmla="*/ 2456 h 10000"/>
                <a:gd name="connsiteX315" fmla="*/ 6884 w 10000"/>
                <a:gd name="connsiteY315" fmla="*/ 2555 h 10000"/>
                <a:gd name="connsiteX316" fmla="*/ 6957 w 10000"/>
                <a:gd name="connsiteY316" fmla="*/ 2598 h 10000"/>
                <a:gd name="connsiteX317" fmla="*/ 7030 w 10000"/>
                <a:gd name="connsiteY317" fmla="*/ 2598 h 10000"/>
                <a:gd name="connsiteX318" fmla="*/ 7143 w 10000"/>
                <a:gd name="connsiteY318" fmla="*/ 2676 h 10000"/>
                <a:gd name="connsiteX319" fmla="*/ 7160 w 10000"/>
                <a:gd name="connsiteY319" fmla="*/ 2626 h 10000"/>
                <a:gd name="connsiteX320" fmla="*/ 7233 w 10000"/>
                <a:gd name="connsiteY320" fmla="*/ 2612 h 10000"/>
                <a:gd name="connsiteX321" fmla="*/ 7295 w 10000"/>
                <a:gd name="connsiteY321" fmla="*/ 2527 h 10000"/>
                <a:gd name="connsiteX322" fmla="*/ 7373 w 10000"/>
                <a:gd name="connsiteY322" fmla="*/ 2463 h 10000"/>
                <a:gd name="connsiteX323" fmla="*/ 7407 w 10000"/>
                <a:gd name="connsiteY323" fmla="*/ 2399 h 10000"/>
                <a:gd name="connsiteX324" fmla="*/ 7525 w 10000"/>
                <a:gd name="connsiteY324" fmla="*/ 2356 h 10000"/>
                <a:gd name="connsiteX325" fmla="*/ 7587 w 10000"/>
                <a:gd name="connsiteY325" fmla="*/ 2363 h 10000"/>
                <a:gd name="connsiteX326" fmla="*/ 7638 w 10000"/>
                <a:gd name="connsiteY326" fmla="*/ 2300 h 10000"/>
                <a:gd name="connsiteX327" fmla="*/ 7677 w 10000"/>
                <a:gd name="connsiteY327" fmla="*/ 2214 h 10000"/>
                <a:gd name="connsiteX328" fmla="*/ 7660 w 10000"/>
                <a:gd name="connsiteY328" fmla="*/ 2200 h 10000"/>
                <a:gd name="connsiteX329" fmla="*/ 7677 w 10000"/>
                <a:gd name="connsiteY329" fmla="*/ 2108 h 10000"/>
                <a:gd name="connsiteX330" fmla="*/ 7610 w 10000"/>
                <a:gd name="connsiteY330" fmla="*/ 2108 h 10000"/>
                <a:gd name="connsiteX331" fmla="*/ 7643 w 10000"/>
                <a:gd name="connsiteY331" fmla="*/ 2030 h 10000"/>
                <a:gd name="connsiteX332" fmla="*/ 7649 w 10000"/>
                <a:gd name="connsiteY332" fmla="*/ 1938 h 10000"/>
                <a:gd name="connsiteX333" fmla="*/ 7677 w 10000"/>
                <a:gd name="connsiteY333" fmla="*/ 1916 h 10000"/>
                <a:gd name="connsiteX334" fmla="*/ 7728 w 10000"/>
                <a:gd name="connsiteY334" fmla="*/ 1824 h 10000"/>
                <a:gd name="connsiteX335" fmla="*/ 7722 w 10000"/>
                <a:gd name="connsiteY335" fmla="*/ 1753 h 10000"/>
                <a:gd name="connsiteX336" fmla="*/ 7762 w 10000"/>
                <a:gd name="connsiteY336" fmla="*/ 1675 h 10000"/>
                <a:gd name="connsiteX337" fmla="*/ 7807 w 10000"/>
                <a:gd name="connsiteY337" fmla="*/ 1625 h 10000"/>
                <a:gd name="connsiteX338" fmla="*/ 7823 w 10000"/>
                <a:gd name="connsiteY338" fmla="*/ 1540 h 10000"/>
                <a:gd name="connsiteX339" fmla="*/ 7818 w 10000"/>
                <a:gd name="connsiteY339" fmla="*/ 1512 h 10000"/>
                <a:gd name="connsiteX340" fmla="*/ 7857 w 10000"/>
                <a:gd name="connsiteY340" fmla="*/ 1455 h 10000"/>
                <a:gd name="connsiteX341" fmla="*/ 7913 w 10000"/>
                <a:gd name="connsiteY341" fmla="*/ 1285 h 10000"/>
                <a:gd name="connsiteX342" fmla="*/ 7930 w 10000"/>
                <a:gd name="connsiteY342" fmla="*/ 1185 h 10000"/>
                <a:gd name="connsiteX343" fmla="*/ 7958 w 10000"/>
                <a:gd name="connsiteY343" fmla="*/ 1192 h 10000"/>
                <a:gd name="connsiteX344" fmla="*/ 8037 w 10000"/>
                <a:gd name="connsiteY344" fmla="*/ 1079 h 10000"/>
                <a:gd name="connsiteX345" fmla="*/ 8127 w 10000"/>
                <a:gd name="connsiteY345" fmla="*/ 1015 h 10000"/>
                <a:gd name="connsiteX346" fmla="*/ 8138 w 10000"/>
                <a:gd name="connsiteY346" fmla="*/ 937 h 10000"/>
                <a:gd name="connsiteX347" fmla="*/ 8172 w 10000"/>
                <a:gd name="connsiteY347" fmla="*/ 852 h 10000"/>
                <a:gd name="connsiteX348" fmla="*/ 8161 w 10000"/>
                <a:gd name="connsiteY348" fmla="*/ 788 h 10000"/>
                <a:gd name="connsiteX349" fmla="*/ 8116 w 10000"/>
                <a:gd name="connsiteY349" fmla="*/ 731 h 10000"/>
                <a:gd name="connsiteX350" fmla="*/ 8138 w 10000"/>
                <a:gd name="connsiteY350" fmla="*/ 660 h 10000"/>
                <a:gd name="connsiteX351" fmla="*/ 8138 w 10000"/>
                <a:gd name="connsiteY351" fmla="*/ 575 h 10000"/>
                <a:gd name="connsiteX352" fmla="*/ 8054 w 10000"/>
                <a:gd name="connsiteY352" fmla="*/ 504 h 10000"/>
                <a:gd name="connsiteX353" fmla="*/ 7970 w 10000"/>
                <a:gd name="connsiteY353" fmla="*/ 546 h 10000"/>
                <a:gd name="connsiteX354" fmla="*/ 7930 w 10000"/>
                <a:gd name="connsiteY354" fmla="*/ 546 h 10000"/>
                <a:gd name="connsiteX355" fmla="*/ 7913 w 10000"/>
                <a:gd name="connsiteY355" fmla="*/ 497 h 10000"/>
                <a:gd name="connsiteX356" fmla="*/ 7913 w 10000"/>
                <a:gd name="connsiteY356" fmla="*/ 405 h 10000"/>
                <a:gd name="connsiteX357" fmla="*/ 8020 w 10000"/>
                <a:gd name="connsiteY357" fmla="*/ 312 h 10000"/>
                <a:gd name="connsiteX358" fmla="*/ 8054 w 10000"/>
                <a:gd name="connsiteY358" fmla="*/ 234 h 10000"/>
                <a:gd name="connsiteX359" fmla="*/ 8121 w 10000"/>
                <a:gd name="connsiteY359" fmla="*/ 170 h 10000"/>
                <a:gd name="connsiteX360" fmla="*/ 8183 w 10000"/>
                <a:gd name="connsiteY360" fmla="*/ 50 h 10000"/>
                <a:gd name="connsiteX361" fmla="*/ 8228 w 10000"/>
                <a:gd name="connsiteY361" fmla="*/ 28 h 10000"/>
                <a:gd name="connsiteX362" fmla="*/ 8290 w 10000"/>
                <a:gd name="connsiteY362" fmla="*/ 43 h 10000"/>
                <a:gd name="connsiteX363" fmla="*/ 8420 w 10000"/>
                <a:gd name="connsiteY363" fmla="*/ 0 h 10000"/>
                <a:gd name="connsiteX364" fmla="*/ 8481 w 10000"/>
                <a:gd name="connsiteY364" fmla="*/ 71 h 10000"/>
                <a:gd name="connsiteX365" fmla="*/ 8476 w 10000"/>
                <a:gd name="connsiteY365" fmla="*/ 121 h 10000"/>
                <a:gd name="connsiteX366" fmla="*/ 8504 w 10000"/>
                <a:gd name="connsiteY366" fmla="*/ 142 h 10000"/>
                <a:gd name="connsiteX367" fmla="*/ 8526 w 10000"/>
                <a:gd name="connsiteY367" fmla="*/ 192 h 10000"/>
                <a:gd name="connsiteX368" fmla="*/ 8493 w 10000"/>
                <a:gd name="connsiteY368" fmla="*/ 248 h 10000"/>
                <a:gd name="connsiteX369" fmla="*/ 8448 w 10000"/>
                <a:gd name="connsiteY369" fmla="*/ 376 h 10000"/>
                <a:gd name="connsiteX370" fmla="*/ 8375 w 10000"/>
                <a:gd name="connsiteY370" fmla="*/ 476 h 10000"/>
                <a:gd name="connsiteX371" fmla="*/ 8307 w 10000"/>
                <a:gd name="connsiteY371" fmla="*/ 532 h 10000"/>
                <a:gd name="connsiteX372" fmla="*/ 8358 w 10000"/>
                <a:gd name="connsiteY372" fmla="*/ 554 h 10000"/>
                <a:gd name="connsiteX373" fmla="*/ 8425 w 10000"/>
                <a:gd name="connsiteY373" fmla="*/ 639 h 10000"/>
                <a:gd name="connsiteX374" fmla="*/ 8470 w 10000"/>
                <a:gd name="connsiteY374" fmla="*/ 646 h 10000"/>
                <a:gd name="connsiteX375" fmla="*/ 8493 w 10000"/>
                <a:gd name="connsiteY375" fmla="*/ 738 h 10000"/>
                <a:gd name="connsiteX376" fmla="*/ 8538 w 10000"/>
                <a:gd name="connsiteY376" fmla="*/ 759 h 10000"/>
                <a:gd name="connsiteX377" fmla="*/ 8571 w 10000"/>
                <a:gd name="connsiteY377" fmla="*/ 752 h 10000"/>
                <a:gd name="connsiteX378" fmla="*/ 8639 w 10000"/>
                <a:gd name="connsiteY378" fmla="*/ 610 h 10000"/>
                <a:gd name="connsiteX379" fmla="*/ 8701 w 10000"/>
                <a:gd name="connsiteY379" fmla="*/ 625 h 10000"/>
                <a:gd name="connsiteX380" fmla="*/ 8712 w 10000"/>
                <a:gd name="connsiteY380" fmla="*/ 667 h 10000"/>
                <a:gd name="connsiteX381" fmla="*/ 8757 w 10000"/>
                <a:gd name="connsiteY381" fmla="*/ 717 h 10000"/>
                <a:gd name="connsiteX382" fmla="*/ 8757 w 10000"/>
                <a:gd name="connsiteY382" fmla="*/ 752 h 10000"/>
                <a:gd name="connsiteX383" fmla="*/ 8796 w 10000"/>
                <a:gd name="connsiteY383" fmla="*/ 774 h 10000"/>
                <a:gd name="connsiteX384" fmla="*/ 8853 w 10000"/>
                <a:gd name="connsiteY384" fmla="*/ 774 h 10000"/>
                <a:gd name="connsiteX385" fmla="*/ 8858 w 10000"/>
                <a:gd name="connsiteY385" fmla="*/ 837 h 10000"/>
                <a:gd name="connsiteX386" fmla="*/ 8808 w 10000"/>
                <a:gd name="connsiteY386" fmla="*/ 866 h 10000"/>
                <a:gd name="connsiteX387" fmla="*/ 8853 w 10000"/>
                <a:gd name="connsiteY387" fmla="*/ 1143 h 10000"/>
                <a:gd name="connsiteX388" fmla="*/ 8898 w 10000"/>
                <a:gd name="connsiteY388" fmla="*/ 1270 h 10000"/>
                <a:gd name="connsiteX389" fmla="*/ 8886 w 10000"/>
                <a:gd name="connsiteY389" fmla="*/ 1327 h 10000"/>
                <a:gd name="connsiteX390" fmla="*/ 8926 w 10000"/>
                <a:gd name="connsiteY390" fmla="*/ 1391 h 10000"/>
                <a:gd name="connsiteX391" fmla="*/ 8931 w 10000"/>
                <a:gd name="connsiteY391" fmla="*/ 1434 h 10000"/>
                <a:gd name="connsiteX392" fmla="*/ 9038 w 10000"/>
                <a:gd name="connsiteY392" fmla="*/ 1483 h 10000"/>
                <a:gd name="connsiteX393" fmla="*/ 9168 w 10000"/>
                <a:gd name="connsiteY393" fmla="*/ 1441 h 10000"/>
                <a:gd name="connsiteX394" fmla="*/ 9184 w 10000"/>
                <a:gd name="connsiteY394" fmla="*/ 1384 h 10000"/>
                <a:gd name="connsiteX395" fmla="*/ 9229 w 10000"/>
                <a:gd name="connsiteY395" fmla="*/ 1405 h 10000"/>
                <a:gd name="connsiteX396" fmla="*/ 9258 w 10000"/>
                <a:gd name="connsiteY396" fmla="*/ 1455 h 10000"/>
                <a:gd name="connsiteX397" fmla="*/ 9325 w 10000"/>
                <a:gd name="connsiteY397" fmla="*/ 1419 h 10000"/>
                <a:gd name="connsiteX398" fmla="*/ 9364 w 10000"/>
                <a:gd name="connsiteY398" fmla="*/ 1419 h 10000"/>
                <a:gd name="connsiteX399" fmla="*/ 9421 w 10000"/>
                <a:gd name="connsiteY399" fmla="*/ 1476 h 10000"/>
                <a:gd name="connsiteX400" fmla="*/ 9454 w 10000"/>
                <a:gd name="connsiteY400" fmla="*/ 1398 h 10000"/>
                <a:gd name="connsiteX401" fmla="*/ 9522 w 10000"/>
                <a:gd name="connsiteY401" fmla="*/ 1434 h 10000"/>
                <a:gd name="connsiteX402" fmla="*/ 9556 w 10000"/>
                <a:gd name="connsiteY402" fmla="*/ 1391 h 10000"/>
                <a:gd name="connsiteX403" fmla="*/ 9584 w 10000"/>
                <a:gd name="connsiteY403" fmla="*/ 1398 h 10000"/>
                <a:gd name="connsiteX404" fmla="*/ 9612 w 10000"/>
                <a:gd name="connsiteY404" fmla="*/ 1356 h 10000"/>
                <a:gd name="connsiteX405" fmla="*/ 9606 w 10000"/>
                <a:gd name="connsiteY405" fmla="*/ 1313 h 10000"/>
                <a:gd name="connsiteX406" fmla="*/ 9646 w 10000"/>
                <a:gd name="connsiteY406" fmla="*/ 1292 h 10000"/>
                <a:gd name="connsiteX407" fmla="*/ 9674 w 10000"/>
                <a:gd name="connsiteY407" fmla="*/ 1221 h 10000"/>
                <a:gd name="connsiteX408" fmla="*/ 9753 w 10000"/>
                <a:gd name="connsiteY408" fmla="*/ 1228 h 10000"/>
                <a:gd name="connsiteX409" fmla="*/ 9871 w 10000"/>
                <a:gd name="connsiteY409" fmla="*/ 1434 h 10000"/>
                <a:gd name="connsiteX410" fmla="*/ 9893 w 10000"/>
                <a:gd name="connsiteY410" fmla="*/ 1505 h 10000"/>
                <a:gd name="connsiteX411" fmla="*/ 9972 w 10000"/>
                <a:gd name="connsiteY411" fmla="*/ 1597 h 10000"/>
                <a:gd name="connsiteX412" fmla="*/ 10000 w 10000"/>
                <a:gd name="connsiteY412" fmla="*/ 1682 h 10000"/>
                <a:gd name="connsiteX413" fmla="*/ 9938 w 10000"/>
                <a:gd name="connsiteY413" fmla="*/ 1796 h 10000"/>
                <a:gd name="connsiteX414" fmla="*/ 9893 w 10000"/>
                <a:gd name="connsiteY414" fmla="*/ 1838 h 10000"/>
                <a:gd name="connsiteX415" fmla="*/ 9916 w 10000"/>
                <a:gd name="connsiteY415" fmla="*/ 1959 h 10000"/>
                <a:gd name="connsiteX416" fmla="*/ 9848 w 10000"/>
                <a:gd name="connsiteY416" fmla="*/ 2051 h 10000"/>
                <a:gd name="connsiteX417" fmla="*/ 9809 w 10000"/>
                <a:gd name="connsiteY417" fmla="*/ 2072 h 10000"/>
                <a:gd name="connsiteX418" fmla="*/ 9809 w 10000"/>
                <a:gd name="connsiteY418" fmla="*/ 2136 h 10000"/>
                <a:gd name="connsiteX419" fmla="*/ 9758 w 10000"/>
                <a:gd name="connsiteY419" fmla="*/ 2257 h 10000"/>
                <a:gd name="connsiteX420" fmla="*/ 9724 w 10000"/>
                <a:gd name="connsiteY420" fmla="*/ 2264 h 10000"/>
                <a:gd name="connsiteX421" fmla="*/ 9730 w 10000"/>
                <a:gd name="connsiteY421" fmla="*/ 2349 h 10000"/>
                <a:gd name="connsiteX422" fmla="*/ 9702 w 10000"/>
                <a:gd name="connsiteY422" fmla="*/ 2413 h 10000"/>
                <a:gd name="connsiteX423" fmla="*/ 9708 w 10000"/>
                <a:gd name="connsiteY423" fmla="*/ 2697 h 10000"/>
                <a:gd name="connsiteX424" fmla="*/ 9724 w 10000"/>
                <a:gd name="connsiteY424" fmla="*/ 2718 h 10000"/>
                <a:gd name="connsiteX425" fmla="*/ 9719 w 10000"/>
                <a:gd name="connsiteY425" fmla="*/ 2811 h 10000"/>
                <a:gd name="connsiteX426" fmla="*/ 9708 w 10000"/>
                <a:gd name="connsiteY426" fmla="*/ 2896 h 10000"/>
                <a:gd name="connsiteX427" fmla="*/ 9668 w 10000"/>
                <a:gd name="connsiteY427" fmla="*/ 2938 h 10000"/>
                <a:gd name="connsiteX428" fmla="*/ 9595 w 10000"/>
                <a:gd name="connsiteY428" fmla="*/ 2903 h 10000"/>
                <a:gd name="connsiteX429" fmla="*/ 9561 w 10000"/>
                <a:gd name="connsiteY429" fmla="*/ 2952 h 10000"/>
                <a:gd name="connsiteX430" fmla="*/ 9567 w 10000"/>
                <a:gd name="connsiteY430" fmla="*/ 2995 h 10000"/>
                <a:gd name="connsiteX431" fmla="*/ 9544 w 10000"/>
                <a:gd name="connsiteY431" fmla="*/ 3080 h 10000"/>
                <a:gd name="connsiteX432" fmla="*/ 9505 w 10000"/>
                <a:gd name="connsiteY432" fmla="*/ 3137 h 10000"/>
                <a:gd name="connsiteX433" fmla="*/ 9494 w 10000"/>
                <a:gd name="connsiteY433" fmla="*/ 3236 h 10000"/>
                <a:gd name="connsiteX434" fmla="*/ 9466 w 10000"/>
                <a:gd name="connsiteY434" fmla="*/ 3322 h 10000"/>
                <a:gd name="connsiteX435" fmla="*/ 9471 w 10000"/>
                <a:gd name="connsiteY435" fmla="*/ 3378 h 10000"/>
                <a:gd name="connsiteX436" fmla="*/ 9460 w 10000"/>
                <a:gd name="connsiteY436" fmla="*/ 3435 h 10000"/>
                <a:gd name="connsiteX437" fmla="*/ 9483 w 10000"/>
                <a:gd name="connsiteY437" fmla="*/ 3485 h 10000"/>
                <a:gd name="connsiteX438" fmla="*/ 9449 w 10000"/>
                <a:gd name="connsiteY438" fmla="*/ 3563 h 10000"/>
                <a:gd name="connsiteX439" fmla="*/ 9393 w 10000"/>
                <a:gd name="connsiteY439" fmla="*/ 3442 h 10000"/>
                <a:gd name="connsiteX440" fmla="*/ 9393 w 10000"/>
                <a:gd name="connsiteY440" fmla="*/ 3350 h 10000"/>
                <a:gd name="connsiteX441" fmla="*/ 9376 w 10000"/>
                <a:gd name="connsiteY441" fmla="*/ 3336 h 10000"/>
                <a:gd name="connsiteX442" fmla="*/ 9308 w 10000"/>
                <a:gd name="connsiteY442" fmla="*/ 3400 h 10000"/>
                <a:gd name="connsiteX443" fmla="*/ 9201 w 10000"/>
                <a:gd name="connsiteY443" fmla="*/ 3549 h 10000"/>
                <a:gd name="connsiteX444" fmla="*/ 9139 w 10000"/>
                <a:gd name="connsiteY444" fmla="*/ 3655 h 10000"/>
                <a:gd name="connsiteX445" fmla="*/ 9044 w 10000"/>
                <a:gd name="connsiteY445" fmla="*/ 3712 h 10000"/>
                <a:gd name="connsiteX446" fmla="*/ 9010 w 10000"/>
                <a:gd name="connsiteY446" fmla="*/ 3797 h 10000"/>
                <a:gd name="connsiteX447" fmla="*/ 8982 w 10000"/>
                <a:gd name="connsiteY447" fmla="*/ 3825 h 10000"/>
                <a:gd name="connsiteX448" fmla="*/ 8875 w 10000"/>
                <a:gd name="connsiteY448" fmla="*/ 3903 h 10000"/>
                <a:gd name="connsiteX449" fmla="*/ 8785 w 10000"/>
                <a:gd name="connsiteY449" fmla="*/ 3996 h 10000"/>
                <a:gd name="connsiteX450" fmla="*/ 8763 w 10000"/>
                <a:gd name="connsiteY450" fmla="*/ 4067 h 10000"/>
                <a:gd name="connsiteX451" fmla="*/ 8729 w 10000"/>
                <a:gd name="connsiteY451" fmla="*/ 4102 h 10000"/>
                <a:gd name="connsiteX452" fmla="*/ 8774 w 10000"/>
                <a:gd name="connsiteY452" fmla="*/ 4194 h 10000"/>
                <a:gd name="connsiteX453" fmla="*/ 8819 w 10000"/>
                <a:gd name="connsiteY453" fmla="*/ 4265 h 10000"/>
                <a:gd name="connsiteX454" fmla="*/ 8881 w 10000"/>
                <a:gd name="connsiteY454" fmla="*/ 4294 h 10000"/>
                <a:gd name="connsiteX455" fmla="*/ 8858 w 10000"/>
                <a:gd name="connsiteY455" fmla="*/ 4344 h 10000"/>
                <a:gd name="connsiteX456" fmla="*/ 8903 w 10000"/>
                <a:gd name="connsiteY456" fmla="*/ 4358 h 10000"/>
                <a:gd name="connsiteX457" fmla="*/ 8903 w 10000"/>
                <a:gd name="connsiteY457" fmla="*/ 4443 h 10000"/>
                <a:gd name="connsiteX458" fmla="*/ 8937 w 10000"/>
                <a:gd name="connsiteY458" fmla="*/ 4507 h 10000"/>
                <a:gd name="connsiteX459" fmla="*/ 8993 w 10000"/>
                <a:gd name="connsiteY459" fmla="*/ 4493 h 10000"/>
                <a:gd name="connsiteX460" fmla="*/ 9016 w 10000"/>
                <a:gd name="connsiteY460" fmla="*/ 4422 h 10000"/>
                <a:gd name="connsiteX461" fmla="*/ 9061 w 10000"/>
                <a:gd name="connsiteY461" fmla="*/ 4414 h 10000"/>
                <a:gd name="connsiteX462" fmla="*/ 9066 w 10000"/>
                <a:gd name="connsiteY462" fmla="*/ 4358 h 10000"/>
                <a:gd name="connsiteX463" fmla="*/ 9123 w 10000"/>
                <a:gd name="connsiteY463" fmla="*/ 4358 h 10000"/>
                <a:gd name="connsiteX464" fmla="*/ 9100 w 10000"/>
                <a:gd name="connsiteY464" fmla="*/ 4429 h 10000"/>
                <a:gd name="connsiteX465" fmla="*/ 9156 w 10000"/>
                <a:gd name="connsiteY465" fmla="*/ 4464 h 10000"/>
                <a:gd name="connsiteX466" fmla="*/ 9145 w 10000"/>
                <a:gd name="connsiteY466" fmla="*/ 4528 h 10000"/>
                <a:gd name="connsiteX467" fmla="*/ 9061 w 10000"/>
                <a:gd name="connsiteY467" fmla="*/ 4535 h 10000"/>
                <a:gd name="connsiteX468" fmla="*/ 8999 w 10000"/>
                <a:gd name="connsiteY468" fmla="*/ 4578 h 10000"/>
                <a:gd name="connsiteX469" fmla="*/ 8943 w 10000"/>
                <a:gd name="connsiteY469" fmla="*/ 4599 h 10000"/>
                <a:gd name="connsiteX470" fmla="*/ 8943 w 10000"/>
                <a:gd name="connsiteY470" fmla="*/ 4698 h 10000"/>
                <a:gd name="connsiteX471" fmla="*/ 8999 w 10000"/>
                <a:gd name="connsiteY471" fmla="*/ 4805 h 10000"/>
                <a:gd name="connsiteX472" fmla="*/ 8954 w 10000"/>
                <a:gd name="connsiteY472" fmla="*/ 4904 h 10000"/>
                <a:gd name="connsiteX473" fmla="*/ 8864 w 10000"/>
                <a:gd name="connsiteY473" fmla="*/ 4918 h 10000"/>
                <a:gd name="connsiteX474" fmla="*/ 8875 w 10000"/>
                <a:gd name="connsiteY474" fmla="*/ 5032 h 10000"/>
                <a:gd name="connsiteX475" fmla="*/ 8870 w 10000"/>
                <a:gd name="connsiteY475" fmla="*/ 5103 h 10000"/>
                <a:gd name="connsiteX476" fmla="*/ 8841 w 10000"/>
                <a:gd name="connsiteY476" fmla="*/ 5138 h 10000"/>
                <a:gd name="connsiteX477" fmla="*/ 8785 w 10000"/>
                <a:gd name="connsiteY477" fmla="*/ 5110 h 10000"/>
                <a:gd name="connsiteX478" fmla="*/ 8735 w 10000"/>
                <a:gd name="connsiteY478" fmla="*/ 5018 h 10000"/>
                <a:gd name="connsiteX479" fmla="*/ 8678 w 10000"/>
                <a:gd name="connsiteY479" fmla="*/ 5089 h 10000"/>
                <a:gd name="connsiteX480" fmla="*/ 8622 w 10000"/>
                <a:gd name="connsiteY480" fmla="*/ 5039 h 10000"/>
                <a:gd name="connsiteX481" fmla="*/ 8616 w 10000"/>
                <a:gd name="connsiteY481" fmla="*/ 5011 h 10000"/>
                <a:gd name="connsiteX482" fmla="*/ 8538 w 10000"/>
                <a:gd name="connsiteY482" fmla="*/ 4947 h 10000"/>
                <a:gd name="connsiteX483" fmla="*/ 8515 w 10000"/>
                <a:gd name="connsiteY483" fmla="*/ 4961 h 10000"/>
                <a:gd name="connsiteX484" fmla="*/ 8526 w 10000"/>
                <a:gd name="connsiteY484" fmla="*/ 5039 h 10000"/>
                <a:gd name="connsiteX485" fmla="*/ 8481 w 10000"/>
                <a:gd name="connsiteY485" fmla="*/ 5138 h 10000"/>
                <a:gd name="connsiteX486" fmla="*/ 8515 w 10000"/>
                <a:gd name="connsiteY486" fmla="*/ 5160 h 10000"/>
                <a:gd name="connsiteX487" fmla="*/ 8577 w 10000"/>
                <a:gd name="connsiteY487" fmla="*/ 5145 h 10000"/>
                <a:gd name="connsiteX488" fmla="*/ 8588 w 10000"/>
                <a:gd name="connsiteY488" fmla="*/ 5181 h 10000"/>
                <a:gd name="connsiteX489" fmla="*/ 8577 w 10000"/>
                <a:gd name="connsiteY489" fmla="*/ 5224 h 10000"/>
                <a:gd name="connsiteX490" fmla="*/ 8600 w 10000"/>
                <a:gd name="connsiteY490" fmla="*/ 5280 h 10000"/>
                <a:gd name="connsiteX491" fmla="*/ 8650 w 10000"/>
                <a:gd name="connsiteY491" fmla="*/ 5316 h 10000"/>
                <a:gd name="connsiteX492" fmla="*/ 8639 w 10000"/>
                <a:gd name="connsiteY492" fmla="*/ 5401 h 10000"/>
                <a:gd name="connsiteX493" fmla="*/ 8673 w 10000"/>
                <a:gd name="connsiteY493" fmla="*/ 5444 h 10000"/>
                <a:gd name="connsiteX494" fmla="*/ 8633 w 10000"/>
                <a:gd name="connsiteY494" fmla="*/ 5486 h 10000"/>
                <a:gd name="connsiteX495" fmla="*/ 8622 w 10000"/>
                <a:gd name="connsiteY495" fmla="*/ 5642 h 10000"/>
                <a:gd name="connsiteX496" fmla="*/ 8600 w 10000"/>
                <a:gd name="connsiteY496" fmla="*/ 5649 h 10000"/>
                <a:gd name="connsiteX497" fmla="*/ 8628 w 10000"/>
                <a:gd name="connsiteY497" fmla="*/ 5720 h 10000"/>
                <a:gd name="connsiteX498" fmla="*/ 8633 w 10000"/>
                <a:gd name="connsiteY498" fmla="*/ 5841 h 10000"/>
                <a:gd name="connsiteX499" fmla="*/ 8661 w 10000"/>
                <a:gd name="connsiteY499" fmla="*/ 5869 h 10000"/>
                <a:gd name="connsiteX500" fmla="*/ 8667 w 10000"/>
                <a:gd name="connsiteY500" fmla="*/ 5905 h 10000"/>
                <a:gd name="connsiteX501" fmla="*/ 8690 w 10000"/>
                <a:gd name="connsiteY501" fmla="*/ 5912 h 10000"/>
                <a:gd name="connsiteX502" fmla="*/ 8695 w 10000"/>
                <a:gd name="connsiteY502" fmla="*/ 5983 h 10000"/>
                <a:gd name="connsiteX503" fmla="*/ 8684 w 10000"/>
                <a:gd name="connsiteY503" fmla="*/ 6033 h 10000"/>
                <a:gd name="connsiteX504" fmla="*/ 8740 w 10000"/>
                <a:gd name="connsiteY504" fmla="*/ 6061 h 10000"/>
                <a:gd name="connsiteX505" fmla="*/ 8825 w 10000"/>
                <a:gd name="connsiteY505" fmla="*/ 6004 h 10000"/>
                <a:gd name="connsiteX506" fmla="*/ 8948 w 10000"/>
                <a:gd name="connsiteY506" fmla="*/ 5891 h 10000"/>
                <a:gd name="connsiteX507" fmla="*/ 8982 w 10000"/>
                <a:gd name="connsiteY507" fmla="*/ 5891 h 10000"/>
                <a:gd name="connsiteX508" fmla="*/ 8982 w 10000"/>
                <a:gd name="connsiteY508" fmla="*/ 5976 h 10000"/>
                <a:gd name="connsiteX509" fmla="*/ 9004 w 10000"/>
                <a:gd name="connsiteY509" fmla="*/ 5990 h 10000"/>
                <a:gd name="connsiteX510" fmla="*/ 9044 w 10000"/>
                <a:gd name="connsiteY510" fmla="*/ 6089 h 10000"/>
                <a:gd name="connsiteX511" fmla="*/ 9072 w 10000"/>
                <a:gd name="connsiteY511" fmla="*/ 6097 h 10000"/>
                <a:gd name="connsiteX512" fmla="*/ 9055 w 10000"/>
                <a:gd name="connsiteY512" fmla="*/ 6153 h 10000"/>
                <a:gd name="connsiteX513" fmla="*/ 9100 w 10000"/>
                <a:gd name="connsiteY513" fmla="*/ 6281 h 10000"/>
                <a:gd name="connsiteX514" fmla="*/ 9100 w 10000"/>
                <a:gd name="connsiteY514" fmla="*/ 6345 h 10000"/>
                <a:gd name="connsiteX515" fmla="*/ 9123 w 10000"/>
                <a:gd name="connsiteY515" fmla="*/ 6416 h 10000"/>
                <a:gd name="connsiteX516" fmla="*/ 9089 w 10000"/>
                <a:gd name="connsiteY516" fmla="*/ 6473 h 10000"/>
                <a:gd name="connsiteX517" fmla="*/ 9049 w 10000"/>
                <a:gd name="connsiteY517" fmla="*/ 6466 h 10000"/>
                <a:gd name="connsiteX518" fmla="*/ 9049 w 10000"/>
                <a:gd name="connsiteY518" fmla="*/ 6501 h 10000"/>
                <a:gd name="connsiteX519" fmla="*/ 9089 w 10000"/>
                <a:gd name="connsiteY519" fmla="*/ 6544 h 10000"/>
                <a:gd name="connsiteX520" fmla="*/ 9106 w 10000"/>
                <a:gd name="connsiteY520" fmla="*/ 6515 h 10000"/>
                <a:gd name="connsiteX521" fmla="*/ 9139 w 10000"/>
                <a:gd name="connsiteY521" fmla="*/ 6579 h 10000"/>
                <a:gd name="connsiteX522" fmla="*/ 9179 w 10000"/>
                <a:gd name="connsiteY522" fmla="*/ 6579 h 10000"/>
                <a:gd name="connsiteX523" fmla="*/ 9156 w 10000"/>
                <a:gd name="connsiteY523" fmla="*/ 6757 h 10000"/>
                <a:gd name="connsiteX524" fmla="*/ 9139 w 10000"/>
                <a:gd name="connsiteY524" fmla="*/ 6792 h 10000"/>
                <a:gd name="connsiteX525" fmla="*/ 9089 w 10000"/>
                <a:gd name="connsiteY525" fmla="*/ 6778 h 10000"/>
                <a:gd name="connsiteX526" fmla="*/ 9027 w 10000"/>
                <a:gd name="connsiteY526" fmla="*/ 6799 h 10000"/>
                <a:gd name="connsiteX527" fmla="*/ 9004 w 10000"/>
                <a:gd name="connsiteY527" fmla="*/ 6842 h 10000"/>
                <a:gd name="connsiteX528" fmla="*/ 8999 w 10000"/>
                <a:gd name="connsiteY528" fmla="*/ 6884 h 10000"/>
                <a:gd name="connsiteX529" fmla="*/ 8960 w 10000"/>
                <a:gd name="connsiteY529" fmla="*/ 6934 h 10000"/>
                <a:gd name="connsiteX530" fmla="*/ 8898 w 10000"/>
                <a:gd name="connsiteY530" fmla="*/ 6941 h 10000"/>
                <a:gd name="connsiteX531" fmla="*/ 8886 w 10000"/>
                <a:gd name="connsiteY531" fmla="*/ 6962 h 10000"/>
                <a:gd name="connsiteX532" fmla="*/ 8847 w 10000"/>
                <a:gd name="connsiteY532" fmla="*/ 6927 h 10000"/>
                <a:gd name="connsiteX533" fmla="*/ 8808 w 10000"/>
                <a:gd name="connsiteY533" fmla="*/ 6934 h 10000"/>
                <a:gd name="connsiteX534" fmla="*/ 8785 w 10000"/>
                <a:gd name="connsiteY534" fmla="*/ 6906 h 10000"/>
                <a:gd name="connsiteX535" fmla="*/ 8735 w 10000"/>
                <a:gd name="connsiteY535" fmla="*/ 6891 h 10000"/>
                <a:gd name="connsiteX536" fmla="*/ 8746 w 10000"/>
                <a:gd name="connsiteY536" fmla="*/ 6941 h 10000"/>
                <a:gd name="connsiteX537" fmla="*/ 8723 w 10000"/>
                <a:gd name="connsiteY537" fmla="*/ 6991 h 10000"/>
                <a:gd name="connsiteX538" fmla="*/ 8639 w 10000"/>
                <a:gd name="connsiteY538" fmla="*/ 6984 h 10000"/>
                <a:gd name="connsiteX539" fmla="*/ 8611 w 10000"/>
                <a:gd name="connsiteY539" fmla="*/ 6962 h 10000"/>
                <a:gd name="connsiteX540" fmla="*/ 8566 w 10000"/>
                <a:gd name="connsiteY540" fmla="*/ 6984 h 10000"/>
                <a:gd name="connsiteX541" fmla="*/ 8560 w 10000"/>
                <a:gd name="connsiteY541" fmla="*/ 7055 h 10000"/>
                <a:gd name="connsiteX542" fmla="*/ 8476 w 10000"/>
                <a:gd name="connsiteY542" fmla="*/ 7133 h 10000"/>
                <a:gd name="connsiteX543" fmla="*/ 8448 w 10000"/>
                <a:gd name="connsiteY543" fmla="*/ 7090 h 10000"/>
                <a:gd name="connsiteX544" fmla="*/ 8386 w 10000"/>
                <a:gd name="connsiteY544" fmla="*/ 7111 h 10000"/>
                <a:gd name="connsiteX545" fmla="*/ 8346 w 10000"/>
                <a:gd name="connsiteY545" fmla="*/ 7133 h 10000"/>
                <a:gd name="connsiteX546" fmla="*/ 8341 w 10000"/>
                <a:gd name="connsiteY546" fmla="*/ 7168 h 10000"/>
                <a:gd name="connsiteX547" fmla="*/ 8256 w 10000"/>
                <a:gd name="connsiteY547" fmla="*/ 7246 h 10000"/>
                <a:gd name="connsiteX548" fmla="*/ 8206 w 10000"/>
                <a:gd name="connsiteY548" fmla="*/ 7232 h 10000"/>
                <a:gd name="connsiteX549" fmla="*/ 8155 w 10000"/>
                <a:gd name="connsiteY549" fmla="*/ 7260 h 10000"/>
                <a:gd name="connsiteX550" fmla="*/ 8116 w 10000"/>
                <a:gd name="connsiteY550" fmla="*/ 7303 h 10000"/>
                <a:gd name="connsiteX551" fmla="*/ 8060 w 10000"/>
                <a:gd name="connsiteY551" fmla="*/ 7331 h 10000"/>
                <a:gd name="connsiteX552" fmla="*/ 8065 w 10000"/>
                <a:gd name="connsiteY552" fmla="*/ 7374 h 10000"/>
                <a:gd name="connsiteX553" fmla="*/ 8015 w 10000"/>
                <a:gd name="connsiteY553" fmla="*/ 7402 h 10000"/>
                <a:gd name="connsiteX554" fmla="*/ 7942 w 10000"/>
                <a:gd name="connsiteY554" fmla="*/ 7523 h 10000"/>
                <a:gd name="connsiteX555" fmla="*/ 7930 w 10000"/>
                <a:gd name="connsiteY555" fmla="*/ 7573 h 10000"/>
                <a:gd name="connsiteX556" fmla="*/ 7908 w 10000"/>
                <a:gd name="connsiteY556" fmla="*/ 7559 h 10000"/>
                <a:gd name="connsiteX557" fmla="*/ 7919 w 10000"/>
                <a:gd name="connsiteY557" fmla="*/ 7523 h 10000"/>
                <a:gd name="connsiteX558" fmla="*/ 7846 w 10000"/>
                <a:gd name="connsiteY558" fmla="*/ 7339 h 10000"/>
                <a:gd name="connsiteX559" fmla="*/ 7846 w 10000"/>
                <a:gd name="connsiteY559" fmla="*/ 7268 h 10000"/>
                <a:gd name="connsiteX560" fmla="*/ 7812 w 10000"/>
                <a:gd name="connsiteY560" fmla="*/ 7268 h 10000"/>
                <a:gd name="connsiteX561" fmla="*/ 7711 w 10000"/>
                <a:gd name="connsiteY561" fmla="*/ 7197 h 10000"/>
                <a:gd name="connsiteX562" fmla="*/ 7649 w 10000"/>
                <a:gd name="connsiteY562" fmla="*/ 7232 h 10000"/>
                <a:gd name="connsiteX563" fmla="*/ 7632 w 10000"/>
                <a:gd name="connsiteY563" fmla="*/ 7275 h 10000"/>
                <a:gd name="connsiteX564" fmla="*/ 7677 w 10000"/>
                <a:gd name="connsiteY564" fmla="*/ 7324 h 10000"/>
                <a:gd name="connsiteX565" fmla="*/ 7688 w 10000"/>
                <a:gd name="connsiteY565" fmla="*/ 7367 h 10000"/>
                <a:gd name="connsiteX566" fmla="*/ 7660 w 10000"/>
                <a:gd name="connsiteY566" fmla="*/ 7410 h 10000"/>
                <a:gd name="connsiteX567" fmla="*/ 7666 w 10000"/>
                <a:gd name="connsiteY567" fmla="*/ 7445 h 10000"/>
                <a:gd name="connsiteX568" fmla="*/ 7655 w 10000"/>
                <a:gd name="connsiteY568" fmla="*/ 7516 h 10000"/>
                <a:gd name="connsiteX569" fmla="*/ 7660 w 10000"/>
                <a:gd name="connsiteY569" fmla="*/ 7587 h 10000"/>
                <a:gd name="connsiteX570" fmla="*/ 7694 w 10000"/>
                <a:gd name="connsiteY570" fmla="*/ 7700 h 10000"/>
                <a:gd name="connsiteX571" fmla="*/ 7660 w 10000"/>
                <a:gd name="connsiteY571" fmla="*/ 7743 h 10000"/>
                <a:gd name="connsiteX572" fmla="*/ 7666 w 10000"/>
                <a:gd name="connsiteY572" fmla="*/ 7779 h 10000"/>
                <a:gd name="connsiteX573" fmla="*/ 7638 w 10000"/>
                <a:gd name="connsiteY573" fmla="*/ 7793 h 10000"/>
                <a:gd name="connsiteX574" fmla="*/ 7621 w 10000"/>
                <a:gd name="connsiteY574" fmla="*/ 7814 h 10000"/>
                <a:gd name="connsiteX575" fmla="*/ 7514 w 10000"/>
                <a:gd name="connsiteY575" fmla="*/ 7800 h 10000"/>
                <a:gd name="connsiteX576" fmla="*/ 7497 w 10000"/>
                <a:gd name="connsiteY576" fmla="*/ 7757 h 10000"/>
                <a:gd name="connsiteX577" fmla="*/ 7463 w 10000"/>
                <a:gd name="connsiteY577" fmla="*/ 7786 h 10000"/>
                <a:gd name="connsiteX578" fmla="*/ 7390 w 10000"/>
                <a:gd name="connsiteY578" fmla="*/ 7771 h 10000"/>
                <a:gd name="connsiteX579" fmla="*/ 7340 w 10000"/>
                <a:gd name="connsiteY579" fmla="*/ 7793 h 10000"/>
                <a:gd name="connsiteX580" fmla="*/ 7312 w 10000"/>
                <a:gd name="connsiteY580" fmla="*/ 7644 h 10000"/>
                <a:gd name="connsiteX581" fmla="*/ 7283 w 10000"/>
                <a:gd name="connsiteY581" fmla="*/ 7637 h 10000"/>
                <a:gd name="connsiteX582" fmla="*/ 7250 w 10000"/>
                <a:gd name="connsiteY582" fmla="*/ 7544 h 10000"/>
                <a:gd name="connsiteX583" fmla="*/ 7267 w 10000"/>
                <a:gd name="connsiteY583" fmla="*/ 7502 h 10000"/>
                <a:gd name="connsiteX584" fmla="*/ 7306 w 10000"/>
                <a:gd name="connsiteY584" fmla="*/ 7523 h 10000"/>
                <a:gd name="connsiteX585" fmla="*/ 7323 w 10000"/>
                <a:gd name="connsiteY585" fmla="*/ 7473 h 10000"/>
                <a:gd name="connsiteX586" fmla="*/ 7295 w 10000"/>
                <a:gd name="connsiteY586" fmla="*/ 7438 h 10000"/>
                <a:gd name="connsiteX587" fmla="*/ 7312 w 10000"/>
                <a:gd name="connsiteY587" fmla="*/ 7402 h 10000"/>
                <a:gd name="connsiteX588" fmla="*/ 7238 w 10000"/>
                <a:gd name="connsiteY588" fmla="*/ 7331 h 10000"/>
                <a:gd name="connsiteX589" fmla="*/ 7244 w 10000"/>
                <a:gd name="connsiteY589" fmla="*/ 7296 h 10000"/>
                <a:gd name="connsiteX590" fmla="*/ 7199 w 10000"/>
                <a:gd name="connsiteY590" fmla="*/ 7260 h 10000"/>
                <a:gd name="connsiteX591" fmla="*/ 7227 w 10000"/>
                <a:gd name="connsiteY591" fmla="*/ 7218 h 10000"/>
                <a:gd name="connsiteX592" fmla="*/ 7216 w 10000"/>
                <a:gd name="connsiteY592" fmla="*/ 7168 h 10000"/>
                <a:gd name="connsiteX593" fmla="*/ 7165 w 10000"/>
                <a:gd name="connsiteY593" fmla="*/ 7090 h 10000"/>
                <a:gd name="connsiteX594" fmla="*/ 7132 w 10000"/>
                <a:gd name="connsiteY594" fmla="*/ 7026 h 10000"/>
                <a:gd name="connsiteX595" fmla="*/ 7064 w 10000"/>
                <a:gd name="connsiteY595" fmla="*/ 7055 h 10000"/>
                <a:gd name="connsiteX596" fmla="*/ 7025 w 10000"/>
                <a:gd name="connsiteY596" fmla="*/ 7048 h 10000"/>
                <a:gd name="connsiteX597" fmla="*/ 7002 w 10000"/>
                <a:gd name="connsiteY597" fmla="*/ 7111 h 10000"/>
                <a:gd name="connsiteX598" fmla="*/ 6924 w 10000"/>
                <a:gd name="connsiteY598" fmla="*/ 7119 h 10000"/>
                <a:gd name="connsiteX599" fmla="*/ 6895 w 10000"/>
                <a:gd name="connsiteY599" fmla="*/ 7111 h 10000"/>
                <a:gd name="connsiteX600" fmla="*/ 6828 w 10000"/>
                <a:gd name="connsiteY600" fmla="*/ 7161 h 10000"/>
                <a:gd name="connsiteX601" fmla="*/ 6834 w 10000"/>
                <a:gd name="connsiteY601" fmla="*/ 7260 h 10000"/>
                <a:gd name="connsiteX602" fmla="*/ 6817 w 10000"/>
                <a:gd name="connsiteY602" fmla="*/ 7324 h 10000"/>
                <a:gd name="connsiteX603" fmla="*/ 6817 w 10000"/>
                <a:gd name="connsiteY603" fmla="*/ 7381 h 10000"/>
                <a:gd name="connsiteX604" fmla="*/ 6760 w 10000"/>
                <a:gd name="connsiteY604" fmla="*/ 7424 h 10000"/>
                <a:gd name="connsiteX605" fmla="*/ 6699 w 10000"/>
                <a:gd name="connsiteY605" fmla="*/ 7431 h 10000"/>
                <a:gd name="connsiteX606" fmla="*/ 6682 w 10000"/>
                <a:gd name="connsiteY606" fmla="*/ 7410 h 10000"/>
                <a:gd name="connsiteX607" fmla="*/ 6625 w 10000"/>
                <a:gd name="connsiteY607" fmla="*/ 7388 h 10000"/>
                <a:gd name="connsiteX608" fmla="*/ 6592 w 10000"/>
                <a:gd name="connsiteY608" fmla="*/ 7431 h 10000"/>
                <a:gd name="connsiteX609" fmla="*/ 6586 w 10000"/>
                <a:gd name="connsiteY609" fmla="*/ 7473 h 10000"/>
                <a:gd name="connsiteX610" fmla="*/ 6552 w 10000"/>
                <a:gd name="connsiteY610" fmla="*/ 7480 h 10000"/>
                <a:gd name="connsiteX611" fmla="*/ 6547 w 10000"/>
                <a:gd name="connsiteY611" fmla="*/ 7523 h 10000"/>
                <a:gd name="connsiteX612" fmla="*/ 6519 w 10000"/>
                <a:gd name="connsiteY612" fmla="*/ 7523 h 10000"/>
                <a:gd name="connsiteX613" fmla="*/ 6485 w 10000"/>
                <a:gd name="connsiteY613" fmla="*/ 7424 h 10000"/>
                <a:gd name="connsiteX614" fmla="*/ 6406 w 10000"/>
                <a:gd name="connsiteY614" fmla="*/ 7473 h 10000"/>
                <a:gd name="connsiteX615" fmla="*/ 6316 w 10000"/>
                <a:gd name="connsiteY615" fmla="*/ 7551 h 10000"/>
                <a:gd name="connsiteX616" fmla="*/ 6282 w 10000"/>
                <a:gd name="connsiteY616" fmla="*/ 7566 h 10000"/>
                <a:gd name="connsiteX617" fmla="*/ 6294 w 10000"/>
                <a:gd name="connsiteY617" fmla="*/ 7615 h 10000"/>
                <a:gd name="connsiteX618" fmla="*/ 6243 w 10000"/>
                <a:gd name="connsiteY618" fmla="*/ 7637 h 10000"/>
                <a:gd name="connsiteX619" fmla="*/ 6209 w 10000"/>
                <a:gd name="connsiteY619" fmla="*/ 7608 h 10000"/>
                <a:gd name="connsiteX620" fmla="*/ 6136 w 10000"/>
                <a:gd name="connsiteY620" fmla="*/ 7622 h 10000"/>
                <a:gd name="connsiteX621" fmla="*/ 6136 w 10000"/>
                <a:gd name="connsiteY621" fmla="*/ 7530 h 10000"/>
                <a:gd name="connsiteX622" fmla="*/ 6147 w 10000"/>
                <a:gd name="connsiteY622" fmla="*/ 7495 h 10000"/>
                <a:gd name="connsiteX623" fmla="*/ 6136 w 10000"/>
                <a:gd name="connsiteY623" fmla="*/ 7395 h 10000"/>
                <a:gd name="connsiteX624" fmla="*/ 6091 w 10000"/>
                <a:gd name="connsiteY624" fmla="*/ 7324 h 10000"/>
                <a:gd name="connsiteX625" fmla="*/ 6018 w 10000"/>
                <a:gd name="connsiteY625" fmla="*/ 7317 h 10000"/>
                <a:gd name="connsiteX626" fmla="*/ 5990 w 10000"/>
                <a:gd name="connsiteY626" fmla="*/ 7360 h 10000"/>
                <a:gd name="connsiteX627" fmla="*/ 5996 w 10000"/>
                <a:gd name="connsiteY627" fmla="*/ 7410 h 10000"/>
                <a:gd name="connsiteX628" fmla="*/ 6208 w 10000"/>
                <a:gd name="connsiteY628" fmla="*/ 7826 h 10000"/>
                <a:gd name="connsiteX629" fmla="*/ 5894 w 10000"/>
                <a:gd name="connsiteY629" fmla="*/ 7509 h 10000"/>
                <a:gd name="connsiteX630" fmla="*/ 5911 w 10000"/>
                <a:gd name="connsiteY630" fmla="*/ 7679 h 10000"/>
                <a:gd name="connsiteX631" fmla="*/ 5832 w 10000"/>
                <a:gd name="connsiteY631" fmla="*/ 7672 h 10000"/>
                <a:gd name="connsiteX632" fmla="*/ 5776 w 10000"/>
                <a:gd name="connsiteY632"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4708 w 10000"/>
                <a:gd name="connsiteY232" fmla="*/ 6742 h 10000"/>
                <a:gd name="connsiteX233" fmla="*/ 6504 w 10000"/>
                <a:gd name="connsiteY233" fmla="*/ 7627 h 10000"/>
                <a:gd name="connsiteX234" fmla="*/ 5523 w 10000"/>
                <a:gd name="connsiteY234" fmla="*/ 5713 h 10000"/>
                <a:gd name="connsiteX235" fmla="*/ 5652 w 10000"/>
                <a:gd name="connsiteY235" fmla="*/ 5720 h 10000"/>
                <a:gd name="connsiteX236" fmla="*/ 5697 w 10000"/>
                <a:gd name="connsiteY236" fmla="*/ 5742 h 10000"/>
                <a:gd name="connsiteX237" fmla="*/ 5793 w 10000"/>
                <a:gd name="connsiteY237" fmla="*/ 5635 h 10000"/>
                <a:gd name="connsiteX238" fmla="*/ 5844 w 10000"/>
                <a:gd name="connsiteY238" fmla="*/ 5628 h 10000"/>
                <a:gd name="connsiteX239" fmla="*/ 5889 w 10000"/>
                <a:gd name="connsiteY239" fmla="*/ 5564 h 10000"/>
                <a:gd name="connsiteX240" fmla="*/ 5945 w 10000"/>
                <a:gd name="connsiteY240" fmla="*/ 5515 h 10000"/>
                <a:gd name="connsiteX241" fmla="*/ 6001 w 10000"/>
                <a:gd name="connsiteY241" fmla="*/ 5408 h 10000"/>
                <a:gd name="connsiteX242" fmla="*/ 6012 w 10000"/>
                <a:gd name="connsiteY242" fmla="*/ 5344 h 10000"/>
                <a:gd name="connsiteX243" fmla="*/ 6080 w 10000"/>
                <a:gd name="connsiteY243" fmla="*/ 5316 h 10000"/>
                <a:gd name="connsiteX244" fmla="*/ 6159 w 10000"/>
                <a:gd name="connsiteY244" fmla="*/ 5351 h 10000"/>
                <a:gd name="connsiteX245" fmla="*/ 6226 w 10000"/>
                <a:gd name="connsiteY245" fmla="*/ 5337 h 10000"/>
                <a:gd name="connsiteX246" fmla="*/ 6294 w 10000"/>
                <a:gd name="connsiteY246" fmla="*/ 5344 h 10000"/>
                <a:gd name="connsiteX247" fmla="*/ 6412 w 10000"/>
                <a:gd name="connsiteY247" fmla="*/ 5302 h 10000"/>
                <a:gd name="connsiteX248" fmla="*/ 6490 w 10000"/>
                <a:gd name="connsiteY248" fmla="*/ 5195 h 10000"/>
                <a:gd name="connsiteX249" fmla="*/ 6524 w 10000"/>
                <a:gd name="connsiteY249" fmla="*/ 5160 h 10000"/>
                <a:gd name="connsiteX250" fmla="*/ 6575 w 10000"/>
                <a:gd name="connsiteY250" fmla="*/ 5160 h 10000"/>
                <a:gd name="connsiteX251" fmla="*/ 6614 w 10000"/>
                <a:gd name="connsiteY251" fmla="*/ 5103 h 10000"/>
                <a:gd name="connsiteX252" fmla="*/ 6597 w 10000"/>
                <a:gd name="connsiteY252" fmla="*/ 5039 h 10000"/>
                <a:gd name="connsiteX253" fmla="*/ 6609 w 10000"/>
                <a:gd name="connsiteY253" fmla="*/ 4982 h 10000"/>
                <a:gd name="connsiteX254" fmla="*/ 6659 w 10000"/>
                <a:gd name="connsiteY254" fmla="*/ 4876 h 10000"/>
                <a:gd name="connsiteX255" fmla="*/ 6715 w 10000"/>
                <a:gd name="connsiteY255" fmla="*/ 4776 h 10000"/>
                <a:gd name="connsiteX256" fmla="*/ 6772 w 10000"/>
                <a:gd name="connsiteY256" fmla="*/ 4755 h 10000"/>
                <a:gd name="connsiteX257" fmla="*/ 6800 w 10000"/>
                <a:gd name="connsiteY257" fmla="*/ 4720 h 10000"/>
                <a:gd name="connsiteX258" fmla="*/ 6895 w 10000"/>
                <a:gd name="connsiteY258" fmla="*/ 4734 h 10000"/>
                <a:gd name="connsiteX259" fmla="*/ 6991 w 10000"/>
                <a:gd name="connsiteY259" fmla="*/ 4734 h 10000"/>
                <a:gd name="connsiteX260" fmla="*/ 6997 w 10000"/>
                <a:gd name="connsiteY260" fmla="*/ 4670 h 10000"/>
                <a:gd name="connsiteX261" fmla="*/ 7013 w 10000"/>
                <a:gd name="connsiteY261" fmla="*/ 4627 h 10000"/>
                <a:gd name="connsiteX262" fmla="*/ 7008 w 10000"/>
                <a:gd name="connsiteY262" fmla="*/ 4599 h 10000"/>
                <a:gd name="connsiteX263" fmla="*/ 7064 w 10000"/>
                <a:gd name="connsiteY263" fmla="*/ 4578 h 10000"/>
                <a:gd name="connsiteX264" fmla="*/ 7103 w 10000"/>
                <a:gd name="connsiteY264" fmla="*/ 4634 h 10000"/>
                <a:gd name="connsiteX265" fmla="*/ 7160 w 10000"/>
                <a:gd name="connsiteY265" fmla="*/ 4613 h 10000"/>
                <a:gd name="connsiteX266" fmla="*/ 7177 w 10000"/>
                <a:gd name="connsiteY266" fmla="*/ 4578 h 10000"/>
                <a:gd name="connsiteX267" fmla="*/ 7222 w 10000"/>
                <a:gd name="connsiteY267" fmla="*/ 4564 h 10000"/>
                <a:gd name="connsiteX268" fmla="*/ 7317 w 10000"/>
                <a:gd name="connsiteY268" fmla="*/ 4493 h 10000"/>
                <a:gd name="connsiteX269" fmla="*/ 7407 w 10000"/>
                <a:gd name="connsiteY269" fmla="*/ 4521 h 10000"/>
                <a:gd name="connsiteX270" fmla="*/ 7430 w 10000"/>
                <a:gd name="connsiteY270" fmla="*/ 4507 h 10000"/>
                <a:gd name="connsiteX271" fmla="*/ 7480 w 10000"/>
                <a:gd name="connsiteY271" fmla="*/ 4528 h 10000"/>
                <a:gd name="connsiteX272" fmla="*/ 7503 w 10000"/>
                <a:gd name="connsiteY272" fmla="*/ 4471 h 10000"/>
                <a:gd name="connsiteX273" fmla="*/ 7525 w 10000"/>
                <a:gd name="connsiteY273" fmla="*/ 4500 h 10000"/>
                <a:gd name="connsiteX274" fmla="*/ 7559 w 10000"/>
                <a:gd name="connsiteY274" fmla="*/ 4493 h 10000"/>
                <a:gd name="connsiteX275" fmla="*/ 7598 w 10000"/>
                <a:gd name="connsiteY275" fmla="*/ 4556 h 10000"/>
                <a:gd name="connsiteX276" fmla="*/ 7643 w 10000"/>
                <a:gd name="connsiteY276" fmla="*/ 4549 h 10000"/>
                <a:gd name="connsiteX277" fmla="*/ 7683 w 10000"/>
                <a:gd name="connsiteY277" fmla="*/ 4578 h 10000"/>
                <a:gd name="connsiteX278" fmla="*/ 7700 w 10000"/>
                <a:gd name="connsiteY278" fmla="*/ 4556 h 10000"/>
                <a:gd name="connsiteX279" fmla="*/ 7778 w 10000"/>
                <a:gd name="connsiteY279" fmla="*/ 4564 h 10000"/>
                <a:gd name="connsiteX280" fmla="*/ 7790 w 10000"/>
                <a:gd name="connsiteY280" fmla="*/ 4585 h 10000"/>
                <a:gd name="connsiteX281" fmla="*/ 7874 w 10000"/>
                <a:gd name="connsiteY281" fmla="*/ 4514 h 10000"/>
                <a:gd name="connsiteX282" fmla="*/ 7874 w 10000"/>
                <a:gd name="connsiteY282" fmla="*/ 4393 h 10000"/>
                <a:gd name="connsiteX283" fmla="*/ 7852 w 10000"/>
                <a:gd name="connsiteY283" fmla="*/ 4379 h 10000"/>
                <a:gd name="connsiteX284" fmla="*/ 7835 w 10000"/>
                <a:gd name="connsiteY284" fmla="*/ 4294 h 10000"/>
                <a:gd name="connsiteX285" fmla="*/ 7801 w 10000"/>
                <a:gd name="connsiteY285" fmla="*/ 4209 h 10000"/>
                <a:gd name="connsiteX286" fmla="*/ 7750 w 10000"/>
                <a:gd name="connsiteY286" fmla="*/ 4173 h 10000"/>
                <a:gd name="connsiteX287" fmla="*/ 7745 w 10000"/>
                <a:gd name="connsiteY287" fmla="*/ 4131 h 10000"/>
                <a:gd name="connsiteX288" fmla="*/ 7672 w 10000"/>
                <a:gd name="connsiteY288" fmla="*/ 4053 h 10000"/>
                <a:gd name="connsiteX289" fmla="*/ 7677 w 10000"/>
                <a:gd name="connsiteY289" fmla="*/ 4024 h 10000"/>
                <a:gd name="connsiteX290" fmla="*/ 7604 w 10000"/>
                <a:gd name="connsiteY290" fmla="*/ 3982 h 10000"/>
                <a:gd name="connsiteX291" fmla="*/ 7598 w 10000"/>
                <a:gd name="connsiteY291" fmla="*/ 3903 h 10000"/>
                <a:gd name="connsiteX292" fmla="*/ 7475 w 10000"/>
                <a:gd name="connsiteY292" fmla="*/ 3833 h 10000"/>
                <a:gd name="connsiteX293" fmla="*/ 7407 w 10000"/>
                <a:gd name="connsiteY293" fmla="*/ 3683 h 10000"/>
                <a:gd name="connsiteX294" fmla="*/ 7306 w 10000"/>
                <a:gd name="connsiteY294" fmla="*/ 3676 h 10000"/>
                <a:gd name="connsiteX295" fmla="*/ 7272 w 10000"/>
                <a:gd name="connsiteY295" fmla="*/ 3648 h 10000"/>
                <a:gd name="connsiteX296" fmla="*/ 7222 w 10000"/>
                <a:gd name="connsiteY296" fmla="*/ 3669 h 10000"/>
                <a:gd name="connsiteX297" fmla="*/ 7143 w 10000"/>
                <a:gd name="connsiteY297" fmla="*/ 3669 h 10000"/>
                <a:gd name="connsiteX298" fmla="*/ 7030 w 10000"/>
                <a:gd name="connsiteY298" fmla="*/ 3840 h 10000"/>
                <a:gd name="connsiteX299" fmla="*/ 6991 w 10000"/>
                <a:gd name="connsiteY299" fmla="*/ 3918 h 10000"/>
                <a:gd name="connsiteX300" fmla="*/ 6890 w 10000"/>
                <a:gd name="connsiteY300" fmla="*/ 3797 h 10000"/>
                <a:gd name="connsiteX301" fmla="*/ 6817 w 10000"/>
                <a:gd name="connsiteY301" fmla="*/ 3747 h 10000"/>
                <a:gd name="connsiteX302" fmla="*/ 6744 w 10000"/>
                <a:gd name="connsiteY302" fmla="*/ 3754 h 10000"/>
                <a:gd name="connsiteX303" fmla="*/ 6670 w 10000"/>
                <a:gd name="connsiteY303" fmla="*/ 3790 h 10000"/>
                <a:gd name="connsiteX304" fmla="*/ 6609 w 10000"/>
                <a:gd name="connsiteY304" fmla="*/ 3762 h 10000"/>
                <a:gd name="connsiteX305" fmla="*/ 6552 w 10000"/>
                <a:gd name="connsiteY305" fmla="*/ 3804 h 10000"/>
                <a:gd name="connsiteX306" fmla="*/ 6496 w 10000"/>
                <a:gd name="connsiteY306" fmla="*/ 3889 h 10000"/>
                <a:gd name="connsiteX307" fmla="*/ 6367 w 10000"/>
                <a:gd name="connsiteY307" fmla="*/ 3733 h 10000"/>
                <a:gd name="connsiteX308" fmla="*/ 6350 w 10000"/>
                <a:gd name="connsiteY308" fmla="*/ 3577 h 10000"/>
                <a:gd name="connsiteX309" fmla="*/ 6451 w 10000"/>
                <a:gd name="connsiteY309" fmla="*/ 3513 h 10000"/>
                <a:gd name="connsiteX310" fmla="*/ 6445 w 10000"/>
                <a:gd name="connsiteY310" fmla="*/ 3343 h 10000"/>
                <a:gd name="connsiteX311" fmla="*/ 6541 w 10000"/>
                <a:gd name="connsiteY311" fmla="*/ 3144 h 10000"/>
                <a:gd name="connsiteX312" fmla="*/ 6530 w 10000"/>
                <a:gd name="connsiteY312" fmla="*/ 3109 h 10000"/>
                <a:gd name="connsiteX313" fmla="*/ 6760 w 10000"/>
                <a:gd name="connsiteY313" fmla="*/ 2456 h 10000"/>
                <a:gd name="connsiteX314" fmla="*/ 6884 w 10000"/>
                <a:gd name="connsiteY314" fmla="*/ 2555 h 10000"/>
                <a:gd name="connsiteX315" fmla="*/ 6957 w 10000"/>
                <a:gd name="connsiteY315" fmla="*/ 2598 h 10000"/>
                <a:gd name="connsiteX316" fmla="*/ 7030 w 10000"/>
                <a:gd name="connsiteY316" fmla="*/ 2598 h 10000"/>
                <a:gd name="connsiteX317" fmla="*/ 7143 w 10000"/>
                <a:gd name="connsiteY317" fmla="*/ 2676 h 10000"/>
                <a:gd name="connsiteX318" fmla="*/ 7160 w 10000"/>
                <a:gd name="connsiteY318" fmla="*/ 2626 h 10000"/>
                <a:gd name="connsiteX319" fmla="*/ 7233 w 10000"/>
                <a:gd name="connsiteY319" fmla="*/ 2612 h 10000"/>
                <a:gd name="connsiteX320" fmla="*/ 7295 w 10000"/>
                <a:gd name="connsiteY320" fmla="*/ 2527 h 10000"/>
                <a:gd name="connsiteX321" fmla="*/ 7373 w 10000"/>
                <a:gd name="connsiteY321" fmla="*/ 2463 h 10000"/>
                <a:gd name="connsiteX322" fmla="*/ 7407 w 10000"/>
                <a:gd name="connsiteY322" fmla="*/ 2399 h 10000"/>
                <a:gd name="connsiteX323" fmla="*/ 7525 w 10000"/>
                <a:gd name="connsiteY323" fmla="*/ 2356 h 10000"/>
                <a:gd name="connsiteX324" fmla="*/ 7587 w 10000"/>
                <a:gd name="connsiteY324" fmla="*/ 2363 h 10000"/>
                <a:gd name="connsiteX325" fmla="*/ 7638 w 10000"/>
                <a:gd name="connsiteY325" fmla="*/ 2300 h 10000"/>
                <a:gd name="connsiteX326" fmla="*/ 7677 w 10000"/>
                <a:gd name="connsiteY326" fmla="*/ 2214 h 10000"/>
                <a:gd name="connsiteX327" fmla="*/ 7660 w 10000"/>
                <a:gd name="connsiteY327" fmla="*/ 2200 h 10000"/>
                <a:gd name="connsiteX328" fmla="*/ 7677 w 10000"/>
                <a:gd name="connsiteY328" fmla="*/ 2108 h 10000"/>
                <a:gd name="connsiteX329" fmla="*/ 7610 w 10000"/>
                <a:gd name="connsiteY329" fmla="*/ 2108 h 10000"/>
                <a:gd name="connsiteX330" fmla="*/ 7643 w 10000"/>
                <a:gd name="connsiteY330" fmla="*/ 2030 h 10000"/>
                <a:gd name="connsiteX331" fmla="*/ 7649 w 10000"/>
                <a:gd name="connsiteY331" fmla="*/ 1938 h 10000"/>
                <a:gd name="connsiteX332" fmla="*/ 7677 w 10000"/>
                <a:gd name="connsiteY332" fmla="*/ 1916 h 10000"/>
                <a:gd name="connsiteX333" fmla="*/ 7728 w 10000"/>
                <a:gd name="connsiteY333" fmla="*/ 1824 h 10000"/>
                <a:gd name="connsiteX334" fmla="*/ 7722 w 10000"/>
                <a:gd name="connsiteY334" fmla="*/ 1753 h 10000"/>
                <a:gd name="connsiteX335" fmla="*/ 7762 w 10000"/>
                <a:gd name="connsiteY335" fmla="*/ 1675 h 10000"/>
                <a:gd name="connsiteX336" fmla="*/ 7807 w 10000"/>
                <a:gd name="connsiteY336" fmla="*/ 1625 h 10000"/>
                <a:gd name="connsiteX337" fmla="*/ 7823 w 10000"/>
                <a:gd name="connsiteY337" fmla="*/ 1540 h 10000"/>
                <a:gd name="connsiteX338" fmla="*/ 7818 w 10000"/>
                <a:gd name="connsiteY338" fmla="*/ 1512 h 10000"/>
                <a:gd name="connsiteX339" fmla="*/ 7857 w 10000"/>
                <a:gd name="connsiteY339" fmla="*/ 1455 h 10000"/>
                <a:gd name="connsiteX340" fmla="*/ 7913 w 10000"/>
                <a:gd name="connsiteY340" fmla="*/ 1285 h 10000"/>
                <a:gd name="connsiteX341" fmla="*/ 7930 w 10000"/>
                <a:gd name="connsiteY341" fmla="*/ 1185 h 10000"/>
                <a:gd name="connsiteX342" fmla="*/ 7958 w 10000"/>
                <a:gd name="connsiteY342" fmla="*/ 1192 h 10000"/>
                <a:gd name="connsiteX343" fmla="*/ 8037 w 10000"/>
                <a:gd name="connsiteY343" fmla="*/ 1079 h 10000"/>
                <a:gd name="connsiteX344" fmla="*/ 8127 w 10000"/>
                <a:gd name="connsiteY344" fmla="*/ 1015 h 10000"/>
                <a:gd name="connsiteX345" fmla="*/ 8138 w 10000"/>
                <a:gd name="connsiteY345" fmla="*/ 937 h 10000"/>
                <a:gd name="connsiteX346" fmla="*/ 8172 w 10000"/>
                <a:gd name="connsiteY346" fmla="*/ 852 h 10000"/>
                <a:gd name="connsiteX347" fmla="*/ 8161 w 10000"/>
                <a:gd name="connsiteY347" fmla="*/ 788 h 10000"/>
                <a:gd name="connsiteX348" fmla="*/ 8116 w 10000"/>
                <a:gd name="connsiteY348" fmla="*/ 731 h 10000"/>
                <a:gd name="connsiteX349" fmla="*/ 8138 w 10000"/>
                <a:gd name="connsiteY349" fmla="*/ 660 h 10000"/>
                <a:gd name="connsiteX350" fmla="*/ 8138 w 10000"/>
                <a:gd name="connsiteY350" fmla="*/ 575 h 10000"/>
                <a:gd name="connsiteX351" fmla="*/ 8054 w 10000"/>
                <a:gd name="connsiteY351" fmla="*/ 504 h 10000"/>
                <a:gd name="connsiteX352" fmla="*/ 7970 w 10000"/>
                <a:gd name="connsiteY352" fmla="*/ 546 h 10000"/>
                <a:gd name="connsiteX353" fmla="*/ 7930 w 10000"/>
                <a:gd name="connsiteY353" fmla="*/ 546 h 10000"/>
                <a:gd name="connsiteX354" fmla="*/ 7913 w 10000"/>
                <a:gd name="connsiteY354" fmla="*/ 497 h 10000"/>
                <a:gd name="connsiteX355" fmla="*/ 7913 w 10000"/>
                <a:gd name="connsiteY355" fmla="*/ 405 h 10000"/>
                <a:gd name="connsiteX356" fmla="*/ 8020 w 10000"/>
                <a:gd name="connsiteY356" fmla="*/ 312 h 10000"/>
                <a:gd name="connsiteX357" fmla="*/ 8054 w 10000"/>
                <a:gd name="connsiteY357" fmla="*/ 234 h 10000"/>
                <a:gd name="connsiteX358" fmla="*/ 8121 w 10000"/>
                <a:gd name="connsiteY358" fmla="*/ 170 h 10000"/>
                <a:gd name="connsiteX359" fmla="*/ 8183 w 10000"/>
                <a:gd name="connsiteY359" fmla="*/ 50 h 10000"/>
                <a:gd name="connsiteX360" fmla="*/ 8228 w 10000"/>
                <a:gd name="connsiteY360" fmla="*/ 28 h 10000"/>
                <a:gd name="connsiteX361" fmla="*/ 8290 w 10000"/>
                <a:gd name="connsiteY361" fmla="*/ 43 h 10000"/>
                <a:gd name="connsiteX362" fmla="*/ 8420 w 10000"/>
                <a:gd name="connsiteY362" fmla="*/ 0 h 10000"/>
                <a:gd name="connsiteX363" fmla="*/ 8481 w 10000"/>
                <a:gd name="connsiteY363" fmla="*/ 71 h 10000"/>
                <a:gd name="connsiteX364" fmla="*/ 8476 w 10000"/>
                <a:gd name="connsiteY364" fmla="*/ 121 h 10000"/>
                <a:gd name="connsiteX365" fmla="*/ 8504 w 10000"/>
                <a:gd name="connsiteY365" fmla="*/ 142 h 10000"/>
                <a:gd name="connsiteX366" fmla="*/ 8526 w 10000"/>
                <a:gd name="connsiteY366" fmla="*/ 192 h 10000"/>
                <a:gd name="connsiteX367" fmla="*/ 8493 w 10000"/>
                <a:gd name="connsiteY367" fmla="*/ 248 h 10000"/>
                <a:gd name="connsiteX368" fmla="*/ 8448 w 10000"/>
                <a:gd name="connsiteY368" fmla="*/ 376 h 10000"/>
                <a:gd name="connsiteX369" fmla="*/ 8375 w 10000"/>
                <a:gd name="connsiteY369" fmla="*/ 476 h 10000"/>
                <a:gd name="connsiteX370" fmla="*/ 8307 w 10000"/>
                <a:gd name="connsiteY370" fmla="*/ 532 h 10000"/>
                <a:gd name="connsiteX371" fmla="*/ 8358 w 10000"/>
                <a:gd name="connsiteY371" fmla="*/ 554 h 10000"/>
                <a:gd name="connsiteX372" fmla="*/ 8425 w 10000"/>
                <a:gd name="connsiteY372" fmla="*/ 639 h 10000"/>
                <a:gd name="connsiteX373" fmla="*/ 8470 w 10000"/>
                <a:gd name="connsiteY373" fmla="*/ 646 h 10000"/>
                <a:gd name="connsiteX374" fmla="*/ 8493 w 10000"/>
                <a:gd name="connsiteY374" fmla="*/ 738 h 10000"/>
                <a:gd name="connsiteX375" fmla="*/ 8538 w 10000"/>
                <a:gd name="connsiteY375" fmla="*/ 759 h 10000"/>
                <a:gd name="connsiteX376" fmla="*/ 8571 w 10000"/>
                <a:gd name="connsiteY376" fmla="*/ 752 h 10000"/>
                <a:gd name="connsiteX377" fmla="*/ 8639 w 10000"/>
                <a:gd name="connsiteY377" fmla="*/ 610 h 10000"/>
                <a:gd name="connsiteX378" fmla="*/ 8701 w 10000"/>
                <a:gd name="connsiteY378" fmla="*/ 625 h 10000"/>
                <a:gd name="connsiteX379" fmla="*/ 8712 w 10000"/>
                <a:gd name="connsiteY379" fmla="*/ 667 h 10000"/>
                <a:gd name="connsiteX380" fmla="*/ 8757 w 10000"/>
                <a:gd name="connsiteY380" fmla="*/ 717 h 10000"/>
                <a:gd name="connsiteX381" fmla="*/ 8757 w 10000"/>
                <a:gd name="connsiteY381" fmla="*/ 752 h 10000"/>
                <a:gd name="connsiteX382" fmla="*/ 8796 w 10000"/>
                <a:gd name="connsiteY382" fmla="*/ 774 h 10000"/>
                <a:gd name="connsiteX383" fmla="*/ 8853 w 10000"/>
                <a:gd name="connsiteY383" fmla="*/ 774 h 10000"/>
                <a:gd name="connsiteX384" fmla="*/ 8858 w 10000"/>
                <a:gd name="connsiteY384" fmla="*/ 837 h 10000"/>
                <a:gd name="connsiteX385" fmla="*/ 8808 w 10000"/>
                <a:gd name="connsiteY385" fmla="*/ 866 h 10000"/>
                <a:gd name="connsiteX386" fmla="*/ 8853 w 10000"/>
                <a:gd name="connsiteY386" fmla="*/ 1143 h 10000"/>
                <a:gd name="connsiteX387" fmla="*/ 8898 w 10000"/>
                <a:gd name="connsiteY387" fmla="*/ 1270 h 10000"/>
                <a:gd name="connsiteX388" fmla="*/ 8886 w 10000"/>
                <a:gd name="connsiteY388" fmla="*/ 1327 h 10000"/>
                <a:gd name="connsiteX389" fmla="*/ 8926 w 10000"/>
                <a:gd name="connsiteY389" fmla="*/ 1391 h 10000"/>
                <a:gd name="connsiteX390" fmla="*/ 8931 w 10000"/>
                <a:gd name="connsiteY390" fmla="*/ 1434 h 10000"/>
                <a:gd name="connsiteX391" fmla="*/ 9038 w 10000"/>
                <a:gd name="connsiteY391" fmla="*/ 1483 h 10000"/>
                <a:gd name="connsiteX392" fmla="*/ 9168 w 10000"/>
                <a:gd name="connsiteY392" fmla="*/ 1441 h 10000"/>
                <a:gd name="connsiteX393" fmla="*/ 9184 w 10000"/>
                <a:gd name="connsiteY393" fmla="*/ 1384 h 10000"/>
                <a:gd name="connsiteX394" fmla="*/ 9229 w 10000"/>
                <a:gd name="connsiteY394" fmla="*/ 1405 h 10000"/>
                <a:gd name="connsiteX395" fmla="*/ 9258 w 10000"/>
                <a:gd name="connsiteY395" fmla="*/ 1455 h 10000"/>
                <a:gd name="connsiteX396" fmla="*/ 9325 w 10000"/>
                <a:gd name="connsiteY396" fmla="*/ 1419 h 10000"/>
                <a:gd name="connsiteX397" fmla="*/ 9364 w 10000"/>
                <a:gd name="connsiteY397" fmla="*/ 1419 h 10000"/>
                <a:gd name="connsiteX398" fmla="*/ 9421 w 10000"/>
                <a:gd name="connsiteY398" fmla="*/ 1476 h 10000"/>
                <a:gd name="connsiteX399" fmla="*/ 9454 w 10000"/>
                <a:gd name="connsiteY399" fmla="*/ 1398 h 10000"/>
                <a:gd name="connsiteX400" fmla="*/ 9522 w 10000"/>
                <a:gd name="connsiteY400" fmla="*/ 1434 h 10000"/>
                <a:gd name="connsiteX401" fmla="*/ 9556 w 10000"/>
                <a:gd name="connsiteY401" fmla="*/ 1391 h 10000"/>
                <a:gd name="connsiteX402" fmla="*/ 9584 w 10000"/>
                <a:gd name="connsiteY402" fmla="*/ 1398 h 10000"/>
                <a:gd name="connsiteX403" fmla="*/ 9612 w 10000"/>
                <a:gd name="connsiteY403" fmla="*/ 1356 h 10000"/>
                <a:gd name="connsiteX404" fmla="*/ 9606 w 10000"/>
                <a:gd name="connsiteY404" fmla="*/ 1313 h 10000"/>
                <a:gd name="connsiteX405" fmla="*/ 9646 w 10000"/>
                <a:gd name="connsiteY405" fmla="*/ 1292 h 10000"/>
                <a:gd name="connsiteX406" fmla="*/ 9674 w 10000"/>
                <a:gd name="connsiteY406" fmla="*/ 1221 h 10000"/>
                <a:gd name="connsiteX407" fmla="*/ 9753 w 10000"/>
                <a:gd name="connsiteY407" fmla="*/ 1228 h 10000"/>
                <a:gd name="connsiteX408" fmla="*/ 9871 w 10000"/>
                <a:gd name="connsiteY408" fmla="*/ 1434 h 10000"/>
                <a:gd name="connsiteX409" fmla="*/ 9893 w 10000"/>
                <a:gd name="connsiteY409" fmla="*/ 1505 h 10000"/>
                <a:gd name="connsiteX410" fmla="*/ 9972 w 10000"/>
                <a:gd name="connsiteY410" fmla="*/ 1597 h 10000"/>
                <a:gd name="connsiteX411" fmla="*/ 10000 w 10000"/>
                <a:gd name="connsiteY411" fmla="*/ 1682 h 10000"/>
                <a:gd name="connsiteX412" fmla="*/ 9938 w 10000"/>
                <a:gd name="connsiteY412" fmla="*/ 1796 h 10000"/>
                <a:gd name="connsiteX413" fmla="*/ 9893 w 10000"/>
                <a:gd name="connsiteY413" fmla="*/ 1838 h 10000"/>
                <a:gd name="connsiteX414" fmla="*/ 9916 w 10000"/>
                <a:gd name="connsiteY414" fmla="*/ 1959 h 10000"/>
                <a:gd name="connsiteX415" fmla="*/ 9848 w 10000"/>
                <a:gd name="connsiteY415" fmla="*/ 2051 h 10000"/>
                <a:gd name="connsiteX416" fmla="*/ 9809 w 10000"/>
                <a:gd name="connsiteY416" fmla="*/ 2072 h 10000"/>
                <a:gd name="connsiteX417" fmla="*/ 9809 w 10000"/>
                <a:gd name="connsiteY417" fmla="*/ 2136 h 10000"/>
                <a:gd name="connsiteX418" fmla="*/ 9758 w 10000"/>
                <a:gd name="connsiteY418" fmla="*/ 2257 h 10000"/>
                <a:gd name="connsiteX419" fmla="*/ 9724 w 10000"/>
                <a:gd name="connsiteY419" fmla="*/ 2264 h 10000"/>
                <a:gd name="connsiteX420" fmla="*/ 9730 w 10000"/>
                <a:gd name="connsiteY420" fmla="*/ 2349 h 10000"/>
                <a:gd name="connsiteX421" fmla="*/ 9702 w 10000"/>
                <a:gd name="connsiteY421" fmla="*/ 2413 h 10000"/>
                <a:gd name="connsiteX422" fmla="*/ 9708 w 10000"/>
                <a:gd name="connsiteY422" fmla="*/ 2697 h 10000"/>
                <a:gd name="connsiteX423" fmla="*/ 9724 w 10000"/>
                <a:gd name="connsiteY423" fmla="*/ 2718 h 10000"/>
                <a:gd name="connsiteX424" fmla="*/ 9719 w 10000"/>
                <a:gd name="connsiteY424" fmla="*/ 2811 h 10000"/>
                <a:gd name="connsiteX425" fmla="*/ 9708 w 10000"/>
                <a:gd name="connsiteY425" fmla="*/ 2896 h 10000"/>
                <a:gd name="connsiteX426" fmla="*/ 9668 w 10000"/>
                <a:gd name="connsiteY426" fmla="*/ 2938 h 10000"/>
                <a:gd name="connsiteX427" fmla="*/ 9595 w 10000"/>
                <a:gd name="connsiteY427" fmla="*/ 2903 h 10000"/>
                <a:gd name="connsiteX428" fmla="*/ 9561 w 10000"/>
                <a:gd name="connsiteY428" fmla="*/ 2952 h 10000"/>
                <a:gd name="connsiteX429" fmla="*/ 9567 w 10000"/>
                <a:gd name="connsiteY429" fmla="*/ 2995 h 10000"/>
                <a:gd name="connsiteX430" fmla="*/ 9544 w 10000"/>
                <a:gd name="connsiteY430" fmla="*/ 3080 h 10000"/>
                <a:gd name="connsiteX431" fmla="*/ 9505 w 10000"/>
                <a:gd name="connsiteY431" fmla="*/ 3137 h 10000"/>
                <a:gd name="connsiteX432" fmla="*/ 9494 w 10000"/>
                <a:gd name="connsiteY432" fmla="*/ 3236 h 10000"/>
                <a:gd name="connsiteX433" fmla="*/ 9466 w 10000"/>
                <a:gd name="connsiteY433" fmla="*/ 3322 h 10000"/>
                <a:gd name="connsiteX434" fmla="*/ 9471 w 10000"/>
                <a:gd name="connsiteY434" fmla="*/ 3378 h 10000"/>
                <a:gd name="connsiteX435" fmla="*/ 9460 w 10000"/>
                <a:gd name="connsiteY435" fmla="*/ 3435 h 10000"/>
                <a:gd name="connsiteX436" fmla="*/ 9483 w 10000"/>
                <a:gd name="connsiteY436" fmla="*/ 3485 h 10000"/>
                <a:gd name="connsiteX437" fmla="*/ 9449 w 10000"/>
                <a:gd name="connsiteY437" fmla="*/ 3563 h 10000"/>
                <a:gd name="connsiteX438" fmla="*/ 9393 w 10000"/>
                <a:gd name="connsiteY438" fmla="*/ 3442 h 10000"/>
                <a:gd name="connsiteX439" fmla="*/ 9393 w 10000"/>
                <a:gd name="connsiteY439" fmla="*/ 3350 h 10000"/>
                <a:gd name="connsiteX440" fmla="*/ 9376 w 10000"/>
                <a:gd name="connsiteY440" fmla="*/ 3336 h 10000"/>
                <a:gd name="connsiteX441" fmla="*/ 9308 w 10000"/>
                <a:gd name="connsiteY441" fmla="*/ 3400 h 10000"/>
                <a:gd name="connsiteX442" fmla="*/ 9201 w 10000"/>
                <a:gd name="connsiteY442" fmla="*/ 3549 h 10000"/>
                <a:gd name="connsiteX443" fmla="*/ 9139 w 10000"/>
                <a:gd name="connsiteY443" fmla="*/ 3655 h 10000"/>
                <a:gd name="connsiteX444" fmla="*/ 9044 w 10000"/>
                <a:gd name="connsiteY444" fmla="*/ 3712 h 10000"/>
                <a:gd name="connsiteX445" fmla="*/ 9010 w 10000"/>
                <a:gd name="connsiteY445" fmla="*/ 3797 h 10000"/>
                <a:gd name="connsiteX446" fmla="*/ 8982 w 10000"/>
                <a:gd name="connsiteY446" fmla="*/ 3825 h 10000"/>
                <a:gd name="connsiteX447" fmla="*/ 8875 w 10000"/>
                <a:gd name="connsiteY447" fmla="*/ 3903 h 10000"/>
                <a:gd name="connsiteX448" fmla="*/ 8785 w 10000"/>
                <a:gd name="connsiteY448" fmla="*/ 3996 h 10000"/>
                <a:gd name="connsiteX449" fmla="*/ 8763 w 10000"/>
                <a:gd name="connsiteY449" fmla="*/ 4067 h 10000"/>
                <a:gd name="connsiteX450" fmla="*/ 8729 w 10000"/>
                <a:gd name="connsiteY450" fmla="*/ 4102 h 10000"/>
                <a:gd name="connsiteX451" fmla="*/ 8774 w 10000"/>
                <a:gd name="connsiteY451" fmla="*/ 4194 h 10000"/>
                <a:gd name="connsiteX452" fmla="*/ 8819 w 10000"/>
                <a:gd name="connsiteY452" fmla="*/ 4265 h 10000"/>
                <a:gd name="connsiteX453" fmla="*/ 8881 w 10000"/>
                <a:gd name="connsiteY453" fmla="*/ 4294 h 10000"/>
                <a:gd name="connsiteX454" fmla="*/ 8858 w 10000"/>
                <a:gd name="connsiteY454" fmla="*/ 4344 h 10000"/>
                <a:gd name="connsiteX455" fmla="*/ 8903 w 10000"/>
                <a:gd name="connsiteY455" fmla="*/ 4358 h 10000"/>
                <a:gd name="connsiteX456" fmla="*/ 8903 w 10000"/>
                <a:gd name="connsiteY456" fmla="*/ 4443 h 10000"/>
                <a:gd name="connsiteX457" fmla="*/ 8937 w 10000"/>
                <a:gd name="connsiteY457" fmla="*/ 4507 h 10000"/>
                <a:gd name="connsiteX458" fmla="*/ 8993 w 10000"/>
                <a:gd name="connsiteY458" fmla="*/ 4493 h 10000"/>
                <a:gd name="connsiteX459" fmla="*/ 9016 w 10000"/>
                <a:gd name="connsiteY459" fmla="*/ 4422 h 10000"/>
                <a:gd name="connsiteX460" fmla="*/ 9061 w 10000"/>
                <a:gd name="connsiteY460" fmla="*/ 4414 h 10000"/>
                <a:gd name="connsiteX461" fmla="*/ 9066 w 10000"/>
                <a:gd name="connsiteY461" fmla="*/ 4358 h 10000"/>
                <a:gd name="connsiteX462" fmla="*/ 9123 w 10000"/>
                <a:gd name="connsiteY462" fmla="*/ 4358 h 10000"/>
                <a:gd name="connsiteX463" fmla="*/ 9100 w 10000"/>
                <a:gd name="connsiteY463" fmla="*/ 4429 h 10000"/>
                <a:gd name="connsiteX464" fmla="*/ 9156 w 10000"/>
                <a:gd name="connsiteY464" fmla="*/ 4464 h 10000"/>
                <a:gd name="connsiteX465" fmla="*/ 9145 w 10000"/>
                <a:gd name="connsiteY465" fmla="*/ 4528 h 10000"/>
                <a:gd name="connsiteX466" fmla="*/ 9061 w 10000"/>
                <a:gd name="connsiteY466" fmla="*/ 4535 h 10000"/>
                <a:gd name="connsiteX467" fmla="*/ 8999 w 10000"/>
                <a:gd name="connsiteY467" fmla="*/ 4578 h 10000"/>
                <a:gd name="connsiteX468" fmla="*/ 8943 w 10000"/>
                <a:gd name="connsiteY468" fmla="*/ 4599 h 10000"/>
                <a:gd name="connsiteX469" fmla="*/ 8943 w 10000"/>
                <a:gd name="connsiteY469" fmla="*/ 4698 h 10000"/>
                <a:gd name="connsiteX470" fmla="*/ 8999 w 10000"/>
                <a:gd name="connsiteY470" fmla="*/ 4805 h 10000"/>
                <a:gd name="connsiteX471" fmla="*/ 8954 w 10000"/>
                <a:gd name="connsiteY471" fmla="*/ 4904 h 10000"/>
                <a:gd name="connsiteX472" fmla="*/ 8864 w 10000"/>
                <a:gd name="connsiteY472" fmla="*/ 4918 h 10000"/>
                <a:gd name="connsiteX473" fmla="*/ 8875 w 10000"/>
                <a:gd name="connsiteY473" fmla="*/ 5032 h 10000"/>
                <a:gd name="connsiteX474" fmla="*/ 8870 w 10000"/>
                <a:gd name="connsiteY474" fmla="*/ 5103 h 10000"/>
                <a:gd name="connsiteX475" fmla="*/ 8841 w 10000"/>
                <a:gd name="connsiteY475" fmla="*/ 5138 h 10000"/>
                <a:gd name="connsiteX476" fmla="*/ 8785 w 10000"/>
                <a:gd name="connsiteY476" fmla="*/ 5110 h 10000"/>
                <a:gd name="connsiteX477" fmla="*/ 8735 w 10000"/>
                <a:gd name="connsiteY477" fmla="*/ 5018 h 10000"/>
                <a:gd name="connsiteX478" fmla="*/ 8678 w 10000"/>
                <a:gd name="connsiteY478" fmla="*/ 5089 h 10000"/>
                <a:gd name="connsiteX479" fmla="*/ 8622 w 10000"/>
                <a:gd name="connsiteY479" fmla="*/ 5039 h 10000"/>
                <a:gd name="connsiteX480" fmla="*/ 8616 w 10000"/>
                <a:gd name="connsiteY480" fmla="*/ 5011 h 10000"/>
                <a:gd name="connsiteX481" fmla="*/ 8538 w 10000"/>
                <a:gd name="connsiteY481" fmla="*/ 4947 h 10000"/>
                <a:gd name="connsiteX482" fmla="*/ 8515 w 10000"/>
                <a:gd name="connsiteY482" fmla="*/ 4961 h 10000"/>
                <a:gd name="connsiteX483" fmla="*/ 8526 w 10000"/>
                <a:gd name="connsiteY483" fmla="*/ 5039 h 10000"/>
                <a:gd name="connsiteX484" fmla="*/ 8481 w 10000"/>
                <a:gd name="connsiteY484" fmla="*/ 5138 h 10000"/>
                <a:gd name="connsiteX485" fmla="*/ 8515 w 10000"/>
                <a:gd name="connsiteY485" fmla="*/ 5160 h 10000"/>
                <a:gd name="connsiteX486" fmla="*/ 8577 w 10000"/>
                <a:gd name="connsiteY486" fmla="*/ 5145 h 10000"/>
                <a:gd name="connsiteX487" fmla="*/ 8588 w 10000"/>
                <a:gd name="connsiteY487" fmla="*/ 5181 h 10000"/>
                <a:gd name="connsiteX488" fmla="*/ 8577 w 10000"/>
                <a:gd name="connsiteY488" fmla="*/ 5224 h 10000"/>
                <a:gd name="connsiteX489" fmla="*/ 8600 w 10000"/>
                <a:gd name="connsiteY489" fmla="*/ 5280 h 10000"/>
                <a:gd name="connsiteX490" fmla="*/ 8650 w 10000"/>
                <a:gd name="connsiteY490" fmla="*/ 5316 h 10000"/>
                <a:gd name="connsiteX491" fmla="*/ 8639 w 10000"/>
                <a:gd name="connsiteY491" fmla="*/ 5401 h 10000"/>
                <a:gd name="connsiteX492" fmla="*/ 8673 w 10000"/>
                <a:gd name="connsiteY492" fmla="*/ 5444 h 10000"/>
                <a:gd name="connsiteX493" fmla="*/ 8633 w 10000"/>
                <a:gd name="connsiteY493" fmla="*/ 5486 h 10000"/>
                <a:gd name="connsiteX494" fmla="*/ 8622 w 10000"/>
                <a:gd name="connsiteY494" fmla="*/ 5642 h 10000"/>
                <a:gd name="connsiteX495" fmla="*/ 8600 w 10000"/>
                <a:gd name="connsiteY495" fmla="*/ 5649 h 10000"/>
                <a:gd name="connsiteX496" fmla="*/ 8628 w 10000"/>
                <a:gd name="connsiteY496" fmla="*/ 5720 h 10000"/>
                <a:gd name="connsiteX497" fmla="*/ 8633 w 10000"/>
                <a:gd name="connsiteY497" fmla="*/ 5841 h 10000"/>
                <a:gd name="connsiteX498" fmla="*/ 8661 w 10000"/>
                <a:gd name="connsiteY498" fmla="*/ 5869 h 10000"/>
                <a:gd name="connsiteX499" fmla="*/ 8667 w 10000"/>
                <a:gd name="connsiteY499" fmla="*/ 5905 h 10000"/>
                <a:gd name="connsiteX500" fmla="*/ 8690 w 10000"/>
                <a:gd name="connsiteY500" fmla="*/ 5912 h 10000"/>
                <a:gd name="connsiteX501" fmla="*/ 8695 w 10000"/>
                <a:gd name="connsiteY501" fmla="*/ 5983 h 10000"/>
                <a:gd name="connsiteX502" fmla="*/ 8684 w 10000"/>
                <a:gd name="connsiteY502" fmla="*/ 6033 h 10000"/>
                <a:gd name="connsiteX503" fmla="*/ 8740 w 10000"/>
                <a:gd name="connsiteY503" fmla="*/ 6061 h 10000"/>
                <a:gd name="connsiteX504" fmla="*/ 8825 w 10000"/>
                <a:gd name="connsiteY504" fmla="*/ 6004 h 10000"/>
                <a:gd name="connsiteX505" fmla="*/ 8948 w 10000"/>
                <a:gd name="connsiteY505" fmla="*/ 5891 h 10000"/>
                <a:gd name="connsiteX506" fmla="*/ 8982 w 10000"/>
                <a:gd name="connsiteY506" fmla="*/ 5891 h 10000"/>
                <a:gd name="connsiteX507" fmla="*/ 8982 w 10000"/>
                <a:gd name="connsiteY507" fmla="*/ 5976 h 10000"/>
                <a:gd name="connsiteX508" fmla="*/ 9004 w 10000"/>
                <a:gd name="connsiteY508" fmla="*/ 5990 h 10000"/>
                <a:gd name="connsiteX509" fmla="*/ 9044 w 10000"/>
                <a:gd name="connsiteY509" fmla="*/ 6089 h 10000"/>
                <a:gd name="connsiteX510" fmla="*/ 9072 w 10000"/>
                <a:gd name="connsiteY510" fmla="*/ 6097 h 10000"/>
                <a:gd name="connsiteX511" fmla="*/ 9055 w 10000"/>
                <a:gd name="connsiteY511" fmla="*/ 6153 h 10000"/>
                <a:gd name="connsiteX512" fmla="*/ 9100 w 10000"/>
                <a:gd name="connsiteY512" fmla="*/ 6281 h 10000"/>
                <a:gd name="connsiteX513" fmla="*/ 9100 w 10000"/>
                <a:gd name="connsiteY513" fmla="*/ 6345 h 10000"/>
                <a:gd name="connsiteX514" fmla="*/ 9123 w 10000"/>
                <a:gd name="connsiteY514" fmla="*/ 6416 h 10000"/>
                <a:gd name="connsiteX515" fmla="*/ 9089 w 10000"/>
                <a:gd name="connsiteY515" fmla="*/ 6473 h 10000"/>
                <a:gd name="connsiteX516" fmla="*/ 9049 w 10000"/>
                <a:gd name="connsiteY516" fmla="*/ 6466 h 10000"/>
                <a:gd name="connsiteX517" fmla="*/ 9049 w 10000"/>
                <a:gd name="connsiteY517" fmla="*/ 6501 h 10000"/>
                <a:gd name="connsiteX518" fmla="*/ 9089 w 10000"/>
                <a:gd name="connsiteY518" fmla="*/ 6544 h 10000"/>
                <a:gd name="connsiteX519" fmla="*/ 9106 w 10000"/>
                <a:gd name="connsiteY519" fmla="*/ 6515 h 10000"/>
                <a:gd name="connsiteX520" fmla="*/ 9139 w 10000"/>
                <a:gd name="connsiteY520" fmla="*/ 6579 h 10000"/>
                <a:gd name="connsiteX521" fmla="*/ 9179 w 10000"/>
                <a:gd name="connsiteY521" fmla="*/ 6579 h 10000"/>
                <a:gd name="connsiteX522" fmla="*/ 9156 w 10000"/>
                <a:gd name="connsiteY522" fmla="*/ 6757 h 10000"/>
                <a:gd name="connsiteX523" fmla="*/ 9139 w 10000"/>
                <a:gd name="connsiteY523" fmla="*/ 6792 h 10000"/>
                <a:gd name="connsiteX524" fmla="*/ 9089 w 10000"/>
                <a:gd name="connsiteY524" fmla="*/ 6778 h 10000"/>
                <a:gd name="connsiteX525" fmla="*/ 9027 w 10000"/>
                <a:gd name="connsiteY525" fmla="*/ 6799 h 10000"/>
                <a:gd name="connsiteX526" fmla="*/ 9004 w 10000"/>
                <a:gd name="connsiteY526" fmla="*/ 6842 h 10000"/>
                <a:gd name="connsiteX527" fmla="*/ 8999 w 10000"/>
                <a:gd name="connsiteY527" fmla="*/ 6884 h 10000"/>
                <a:gd name="connsiteX528" fmla="*/ 8960 w 10000"/>
                <a:gd name="connsiteY528" fmla="*/ 6934 h 10000"/>
                <a:gd name="connsiteX529" fmla="*/ 8898 w 10000"/>
                <a:gd name="connsiteY529" fmla="*/ 6941 h 10000"/>
                <a:gd name="connsiteX530" fmla="*/ 8886 w 10000"/>
                <a:gd name="connsiteY530" fmla="*/ 6962 h 10000"/>
                <a:gd name="connsiteX531" fmla="*/ 8847 w 10000"/>
                <a:gd name="connsiteY531" fmla="*/ 6927 h 10000"/>
                <a:gd name="connsiteX532" fmla="*/ 8808 w 10000"/>
                <a:gd name="connsiteY532" fmla="*/ 6934 h 10000"/>
                <a:gd name="connsiteX533" fmla="*/ 8785 w 10000"/>
                <a:gd name="connsiteY533" fmla="*/ 6906 h 10000"/>
                <a:gd name="connsiteX534" fmla="*/ 8735 w 10000"/>
                <a:gd name="connsiteY534" fmla="*/ 6891 h 10000"/>
                <a:gd name="connsiteX535" fmla="*/ 8746 w 10000"/>
                <a:gd name="connsiteY535" fmla="*/ 6941 h 10000"/>
                <a:gd name="connsiteX536" fmla="*/ 8723 w 10000"/>
                <a:gd name="connsiteY536" fmla="*/ 6991 h 10000"/>
                <a:gd name="connsiteX537" fmla="*/ 8639 w 10000"/>
                <a:gd name="connsiteY537" fmla="*/ 6984 h 10000"/>
                <a:gd name="connsiteX538" fmla="*/ 8611 w 10000"/>
                <a:gd name="connsiteY538" fmla="*/ 6962 h 10000"/>
                <a:gd name="connsiteX539" fmla="*/ 8566 w 10000"/>
                <a:gd name="connsiteY539" fmla="*/ 6984 h 10000"/>
                <a:gd name="connsiteX540" fmla="*/ 8560 w 10000"/>
                <a:gd name="connsiteY540" fmla="*/ 7055 h 10000"/>
                <a:gd name="connsiteX541" fmla="*/ 8476 w 10000"/>
                <a:gd name="connsiteY541" fmla="*/ 7133 h 10000"/>
                <a:gd name="connsiteX542" fmla="*/ 8448 w 10000"/>
                <a:gd name="connsiteY542" fmla="*/ 7090 h 10000"/>
                <a:gd name="connsiteX543" fmla="*/ 8386 w 10000"/>
                <a:gd name="connsiteY543" fmla="*/ 7111 h 10000"/>
                <a:gd name="connsiteX544" fmla="*/ 8346 w 10000"/>
                <a:gd name="connsiteY544" fmla="*/ 7133 h 10000"/>
                <a:gd name="connsiteX545" fmla="*/ 8341 w 10000"/>
                <a:gd name="connsiteY545" fmla="*/ 7168 h 10000"/>
                <a:gd name="connsiteX546" fmla="*/ 8256 w 10000"/>
                <a:gd name="connsiteY546" fmla="*/ 7246 h 10000"/>
                <a:gd name="connsiteX547" fmla="*/ 8206 w 10000"/>
                <a:gd name="connsiteY547" fmla="*/ 7232 h 10000"/>
                <a:gd name="connsiteX548" fmla="*/ 8155 w 10000"/>
                <a:gd name="connsiteY548" fmla="*/ 7260 h 10000"/>
                <a:gd name="connsiteX549" fmla="*/ 8116 w 10000"/>
                <a:gd name="connsiteY549" fmla="*/ 7303 h 10000"/>
                <a:gd name="connsiteX550" fmla="*/ 8060 w 10000"/>
                <a:gd name="connsiteY550" fmla="*/ 7331 h 10000"/>
                <a:gd name="connsiteX551" fmla="*/ 8065 w 10000"/>
                <a:gd name="connsiteY551" fmla="*/ 7374 h 10000"/>
                <a:gd name="connsiteX552" fmla="*/ 8015 w 10000"/>
                <a:gd name="connsiteY552" fmla="*/ 7402 h 10000"/>
                <a:gd name="connsiteX553" fmla="*/ 7942 w 10000"/>
                <a:gd name="connsiteY553" fmla="*/ 7523 h 10000"/>
                <a:gd name="connsiteX554" fmla="*/ 7930 w 10000"/>
                <a:gd name="connsiteY554" fmla="*/ 7573 h 10000"/>
                <a:gd name="connsiteX555" fmla="*/ 7908 w 10000"/>
                <a:gd name="connsiteY555" fmla="*/ 7559 h 10000"/>
                <a:gd name="connsiteX556" fmla="*/ 7919 w 10000"/>
                <a:gd name="connsiteY556" fmla="*/ 7523 h 10000"/>
                <a:gd name="connsiteX557" fmla="*/ 7846 w 10000"/>
                <a:gd name="connsiteY557" fmla="*/ 7339 h 10000"/>
                <a:gd name="connsiteX558" fmla="*/ 7846 w 10000"/>
                <a:gd name="connsiteY558" fmla="*/ 7268 h 10000"/>
                <a:gd name="connsiteX559" fmla="*/ 7812 w 10000"/>
                <a:gd name="connsiteY559" fmla="*/ 7268 h 10000"/>
                <a:gd name="connsiteX560" fmla="*/ 7711 w 10000"/>
                <a:gd name="connsiteY560" fmla="*/ 7197 h 10000"/>
                <a:gd name="connsiteX561" fmla="*/ 7649 w 10000"/>
                <a:gd name="connsiteY561" fmla="*/ 7232 h 10000"/>
                <a:gd name="connsiteX562" fmla="*/ 7632 w 10000"/>
                <a:gd name="connsiteY562" fmla="*/ 7275 h 10000"/>
                <a:gd name="connsiteX563" fmla="*/ 7677 w 10000"/>
                <a:gd name="connsiteY563" fmla="*/ 7324 h 10000"/>
                <a:gd name="connsiteX564" fmla="*/ 7688 w 10000"/>
                <a:gd name="connsiteY564" fmla="*/ 7367 h 10000"/>
                <a:gd name="connsiteX565" fmla="*/ 7660 w 10000"/>
                <a:gd name="connsiteY565" fmla="*/ 7410 h 10000"/>
                <a:gd name="connsiteX566" fmla="*/ 7666 w 10000"/>
                <a:gd name="connsiteY566" fmla="*/ 7445 h 10000"/>
                <a:gd name="connsiteX567" fmla="*/ 7655 w 10000"/>
                <a:gd name="connsiteY567" fmla="*/ 7516 h 10000"/>
                <a:gd name="connsiteX568" fmla="*/ 7660 w 10000"/>
                <a:gd name="connsiteY568" fmla="*/ 7587 h 10000"/>
                <a:gd name="connsiteX569" fmla="*/ 7694 w 10000"/>
                <a:gd name="connsiteY569" fmla="*/ 7700 h 10000"/>
                <a:gd name="connsiteX570" fmla="*/ 7660 w 10000"/>
                <a:gd name="connsiteY570" fmla="*/ 7743 h 10000"/>
                <a:gd name="connsiteX571" fmla="*/ 7666 w 10000"/>
                <a:gd name="connsiteY571" fmla="*/ 7779 h 10000"/>
                <a:gd name="connsiteX572" fmla="*/ 7638 w 10000"/>
                <a:gd name="connsiteY572" fmla="*/ 7793 h 10000"/>
                <a:gd name="connsiteX573" fmla="*/ 7621 w 10000"/>
                <a:gd name="connsiteY573" fmla="*/ 7814 h 10000"/>
                <a:gd name="connsiteX574" fmla="*/ 7514 w 10000"/>
                <a:gd name="connsiteY574" fmla="*/ 7800 h 10000"/>
                <a:gd name="connsiteX575" fmla="*/ 7497 w 10000"/>
                <a:gd name="connsiteY575" fmla="*/ 7757 h 10000"/>
                <a:gd name="connsiteX576" fmla="*/ 7463 w 10000"/>
                <a:gd name="connsiteY576" fmla="*/ 7786 h 10000"/>
                <a:gd name="connsiteX577" fmla="*/ 7390 w 10000"/>
                <a:gd name="connsiteY577" fmla="*/ 7771 h 10000"/>
                <a:gd name="connsiteX578" fmla="*/ 7340 w 10000"/>
                <a:gd name="connsiteY578" fmla="*/ 7793 h 10000"/>
                <a:gd name="connsiteX579" fmla="*/ 7312 w 10000"/>
                <a:gd name="connsiteY579" fmla="*/ 7644 h 10000"/>
                <a:gd name="connsiteX580" fmla="*/ 7283 w 10000"/>
                <a:gd name="connsiteY580" fmla="*/ 7637 h 10000"/>
                <a:gd name="connsiteX581" fmla="*/ 7250 w 10000"/>
                <a:gd name="connsiteY581" fmla="*/ 7544 h 10000"/>
                <a:gd name="connsiteX582" fmla="*/ 7267 w 10000"/>
                <a:gd name="connsiteY582" fmla="*/ 7502 h 10000"/>
                <a:gd name="connsiteX583" fmla="*/ 7306 w 10000"/>
                <a:gd name="connsiteY583" fmla="*/ 7523 h 10000"/>
                <a:gd name="connsiteX584" fmla="*/ 7323 w 10000"/>
                <a:gd name="connsiteY584" fmla="*/ 7473 h 10000"/>
                <a:gd name="connsiteX585" fmla="*/ 7295 w 10000"/>
                <a:gd name="connsiteY585" fmla="*/ 7438 h 10000"/>
                <a:gd name="connsiteX586" fmla="*/ 7312 w 10000"/>
                <a:gd name="connsiteY586" fmla="*/ 7402 h 10000"/>
                <a:gd name="connsiteX587" fmla="*/ 7238 w 10000"/>
                <a:gd name="connsiteY587" fmla="*/ 7331 h 10000"/>
                <a:gd name="connsiteX588" fmla="*/ 7244 w 10000"/>
                <a:gd name="connsiteY588" fmla="*/ 7296 h 10000"/>
                <a:gd name="connsiteX589" fmla="*/ 7199 w 10000"/>
                <a:gd name="connsiteY589" fmla="*/ 7260 h 10000"/>
                <a:gd name="connsiteX590" fmla="*/ 7227 w 10000"/>
                <a:gd name="connsiteY590" fmla="*/ 7218 h 10000"/>
                <a:gd name="connsiteX591" fmla="*/ 7216 w 10000"/>
                <a:gd name="connsiteY591" fmla="*/ 7168 h 10000"/>
                <a:gd name="connsiteX592" fmla="*/ 7165 w 10000"/>
                <a:gd name="connsiteY592" fmla="*/ 7090 h 10000"/>
                <a:gd name="connsiteX593" fmla="*/ 7132 w 10000"/>
                <a:gd name="connsiteY593" fmla="*/ 7026 h 10000"/>
                <a:gd name="connsiteX594" fmla="*/ 7064 w 10000"/>
                <a:gd name="connsiteY594" fmla="*/ 7055 h 10000"/>
                <a:gd name="connsiteX595" fmla="*/ 7025 w 10000"/>
                <a:gd name="connsiteY595" fmla="*/ 7048 h 10000"/>
                <a:gd name="connsiteX596" fmla="*/ 7002 w 10000"/>
                <a:gd name="connsiteY596" fmla="*/ 7111 h 10000"/>
                <a:gd name="connsiteX597" fmla="*/ 6924 w 10000"/>
                <a:gd name="connsiteY597" fmla="*/ 7119 h 10000"/>
                <a:gd name="connsiteX598" fmla="*/ 6895 w 10000"/>
                <a:gd name="connsiteY598" fmla="*/ 7111 h 10000"/>
                <a:gd name="connsiteX599" fmla="*/ 6828 w 10000"/>
                <a:gd name="connsiteY599" fmla="*/ 7161 h 10000"/>
                <a:gd name="connsiteX600" fmla="*/ 6834 w 10000"/>
                <a:gd name="connsiteY600" fmla="*/ 7260 h 10000"/>
                <a:gd name="connsiteX601" fmla="*/ 6817 w 10000"/>
                <a:gd name="connsiteY601" fmla="*/ 7324 h 10000"/>
                <a:gd name="connsiteX602" fmla="*/ 6817 w 10000"/>
                <a:gd name="connsiteY602" fmla="*/ 7381 h 10000"/>
                <a:gd name="connsiteX603" fmla="*/ 6760 w 10000"/>
                <a:gd name="connsiteY603" fmla="*/ 7424 h 10000"/>
                <a:gd name="connsiteX604" fmla="*/ 6699 w 10000"/>
                <a:gd name="connsiteY604" fmla="*/ 7431 h 10000"/>
                <a:gd name="connsiteX605" fmla="*/ 6682 w 10000"/>
                <a:gd name="connsiteY605" fmla="*/ 7410 h 10000"/>
                <a:gd name="connsiteX606" fmla="*/ 6625 w 10000"/>
                <a:gd name="connsiteY606" fmla="*/ 7388 h 10000"/>
                <a:gd name="connsiteX607" fmla="*/ 6592 w 10000"/>
                <a:gd name="connsiteY607" fmla="*/ 7431 h 10000"/>
                <a:gd name="connsiteX608" fmla="*/ 6586 w 10000"/>
                <a:gd name="connsiteY608" fmla="*/ 7473 h 10000"/>
                <a:gd name="connsiteX609" fmla="*/ 6552 w 10000"/>
                <a:gd name="connsiteY609" fmla="*/ 7480 h 10000"/>
                <a:gd name="connsiteX610" fmla="*/ 6547 w 10000"/>
                <a:gd name="connsiteY610" fmla="*/ 7523 h 10000"/>
                <a:gd name="connsiteX611" fmla="*/ 6519 w 10000"/>
                <a:gd name="connsiteY611" fmla="*/ 7523 h 10000"/>
                <a:gd name="connsiteX612" fmla="*/ 6485 w 10000"/>
                <a:gd name="connsiteY612" fmla="*/ 7424 h 10000"/>
                <a:gd name="connsiteX613" fmla="*/ 6406 w 10000"/>
                <a:gd name="connsiteY613" fmla="*/ 7473 h 10000"/>
                <a:gd name="connsiteX614" fmla="*/ 6316 w 10000"/>
                <a:gd name="connsiteY614" fmla="*/ 7551 h 10000"/>
                <a:gd name="connsiteX615" fmla="*/ 6282 w 10000"/>
                <a:gd name="connsiteY615" fmla="*/ 7566 h 10000"/>
                <a:gd name="connsiteX616" fmla="*/ 6294 w 10000"/>
                <a:gd name="connsiteY616" fmla="*/ 7615 h 10000"/>
                <a:gd name="connsiteX617" fmla="*/ 6243 w 10000"/>
                <a:gd name="connsiteY617" fmla="*/ 7637 h 10000"/>
                <a:gd name="connsiteX618" fmla="*/ 6209 w 10000"/>
                <a:gd name="connsiteY618" fmla="*/ 7608 h 10000"/>
                <a:gd name="connsiteX619" fmla="*/ 6136 w 10000"/>
                <a:gd name="connsiteY619" fmla="*/ 7622 h 10000"/>
                <a:gd name="connsiteX620" fmla="*/ 6136 w 10000"/>
                <a:gd name="connsiteY620" fmla="*/ 7530 h 10000"/>
                <a:gd name="connsiteX621" fmla="*/ 6147 w 10000"/>
                <a:gd name="connsiteY621" fmla="*/ 7495 h 10000"/>
                <a:gd name="connsiteX622" fmla="*/ 6136 w 10000"/>
                <a:gd name="connsiteY622" fmla="*/ 7395 h 10000"/>
                <a:gd name="connsiteX623" fmla="*/ 6091 w 10000"/>
                <a:gd name="connsiteY623" fmla="*/ 7324 h 10000"/>
                <a:gd name="connsiteX624" fmla="*/ 6018 w 10000"/>
                <a:gd name="connsiteY624" fmla="*/ 7317 h 10000"/>
                <a:gd name="connsiteX625" fmla="*/ 5990 w 10000"/>
                <a:gd name="connsiteY625" fmla="*/ 7360 h 10000"/>
                <a:gd name="connsiteX626" fmla="*/ 5996 w 10000"/>
                <a:gd name="connsiteY626" fmla="*/ 7410 h 10000"/>
                <a:gd name="connsiteX627" fmla="*/ 6208 w 10000"/>
                <a:gd name="connsiteY627" fmla="*/ 7826 h 10000"/>
                <a:gd name="connsiteX628" fmla="*/ 5894 w 10000"/>
                <a:gd name="connsiteY628" fmla="*/ 7509 h 10000"/>
                <a:gd name="connsiteX629" fmla="*/ 5911 w 10000"/>
                <a:gd name="connsiteY629" fmla="*/ 7679 h 10000"/>
                <a:gd name="connsiteX630" fmla="*/ 5832 w 10000"/>
                <a:gd name="connsiteY630" fmla="*/ 7672 h 10000"/>
                <a:gd name="connsiteX631" fmla="*/ 5776 w 10000"/>
                <a:gd name="connsiteY631"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01 w 10000"/>
                <a:gd name="connsiteY230" fmla="*/ 6899 h 10000"/>
                <a:gd name="connsiteX231" fmla="*/ 4657 w 10000"/>
                <a:gd name="connsiteY231" fmla="*/ 6842 h 10000"/>
                <a:gd name="connsiteX232" fmla="*/ 6504 w 10000"/>
                <a:gd name="connsiteY232" fmla="*/ 7627 h 10000"/>
                <a:gd name="connsiteX233" fmla="*/ 5523 w 10000"/>
                <a:gd name="connsiteY233" fmla="*/ 5713 h 10000"/>
                <a:gd name="connsiteX234" fmla="*/ 5652 w 10000"/>
                <a:gd name="connsiteY234" fmla="*/ 5720 h 10000"/>
                <a:gd name="connsiteX235" fmla="*/ 5697 w 10000"/>
                <a:gd name="connsiteY235" fmla="*/ 5742 h 10000"/>
                <a:gd name="connsiteX236" fmla="*/ 5793 w 10000"/>
                <a:gd name="connsiteY236" fmla="*/ 5635 h 10000"/>
                <a:gd name="connsiteX237" fmla="*/ 5844 w 10000"/>
                <a:gd name="connsiteY237" fmla="*/ 5628 h 10000"/>
                <a:gd name="connsiteX238" fmla="*/ 5889 w 10000"/>
                <a:gd name="connsiteY238" fmla="*/ 5564 h 10000"/>
                <a:gd name="connsiteX239" fmla="*/ 5945 w 10000"/>
                <a:gd name="connsiteY239" fmla="*/ 5515 h 10000"/>
                <a:gd name="connsiteX240" fmla="*/ 6001 w 10000"/>
                <a:gd name="connsiteY240" fmla="*/ 5408 h 10000"/>
                <a:gd name="connsiteX241" fmla="*/ 6012 w 10000"/>
                <a:gd name="connsiteY241" fmla="*/ 5344 h 10000"/>
                <a:gd name="connsiteX242" fmla="*/ 6080 w 10000"/>
                <a:gd name="connsiteY242" fmla="*/ 5316 h 10000"/>
                <a:gd name="connsiteX243" fmla="*/ 6159 w 10000"/>
                <a:gd name="connsiteY243" fmla="*/ 5351 h 10000"/>
                <a:gd name="connsiteX244" fmla="*/ 6226 w 10000"/>
                <a:gd name="connsiteY244" fmla="*/ 5337 h 10000"/>
                <a:gd name="connsiteX245" fmla="*/ 6294 w 10000"/>
                <a:gd name="connsiteY245" fmla="*/ 5344 h 10000"/>
                <a:gd name="connsiteX246" fmla="*/ 6412 w 10000"/>
                <a:gd name="connsiteY246" fmla="*/ 5302 h 10000"/>
                <a:gd name="connsiteX247" fmla="*/ 6490 w 10000"/>
                <a:gd name="connsiteY247" fmla="*/ 5195 h 10000"/>
                <a:gd name="connsiteX248" fmla="*/ 6524 w 10000"/>
                <a:gd name="connsiteY248" fmla="*/ 5160 h 10000"/>
                <a:gd name="connsiteX249" fmla="*/ 6575 w 10000"/>
                <a:gd name="connsiteY249" fmla="*/ 5160 h 10000"/>
                <a:gd name="connsiteX250" fmla="*/ 6614 w 10000"/>
                <a:gd name="connsiteY250" fmla="*/ 5103 h 10000"/>
                <a:gd name="connsiteX251" fmla="*/ 6597 w 10000"/>
                <a:gd name="connsiteY251" fmla="*/ 5039 h 10000"/>
                <a:gd name="connsiteX252" fmla="*/ 6609 w 10000"/>
                <a:gd name="connsiteY252" fmla="*/ 4982 h 10000"/>
                <a:gd name="connsiteX253" fmla="*/ 6659 w 10000"/>
                <a:gd name="connsiteY253" fmla="*/ 4876 h 10000"/>
                <a:gd name="connsiteX254" fmla="*/ 6715 w 10000"/>
                <a:gd name="connsiteY254" fmla="*/ 4776 h 10000"/>
                <a:gd name="connsiteX255" fmla="*/ 6772 w 10000"/>
                <a:gd name="connsiteY255" fmla="*/ 4755 h 10000"/>
                <a:gd name="connsiteX256" fmla="*/ 6800 w 10000"/>
                <a:gd name="connsiteY256" fmla="*/ 4720 h 10000"/>
                <a:gd name="connsiteX257" fmla="*/ 6895 w 10000"/>
                <a:gd name="connsiteY257" fmla="*/ 4734 h 10000"/>
                <a:gd name="connsiteX258" fmla="*/ 6991 w 10000"/>
                <a:gd name="connsiteY258" fmla="*/ 4734 h 10000"/>
                <a:gd name="connsiteX259" fmla="*/ 6997 w 10000"/>
                <a:gd name="connsiteY259" fmla="*/ 4670 h 10000"/>
                <a:gd name="connsiteX260" fmla="*/ 7013 w 10000"/>
                <a:gd name="connsiteY260" fmla="*/ 4627 h 10000"/>
                <a:gd name="connsiteX261" fmla="*/ 7008 w 10000"/>
                <a:gd name="connsiteY261" fmla="*/ 4599 h 10000"/>
                <a:gd name="connsiteX262" fmla="*/ 7064 w 10000"/>
                <a:gd name="connsiteY262" fmla="*/ 4578 h 10000"/>
                <a:gd name="connsiteX263" fmla="*/ 7103 w 10000"/>
                <a:gd name="connsiteY263" fmla="*/ 4634 h 10000"/>
                <a:gd name="connsiteX264" fmla="*/ 7160 w 10000"/>
                <a:gd name="connsiteY264" fmla="*/ 4613 h 10000"/>
                <a:gd name="connsiteX265" fmla="*/ 7177 w 10000"/>
                <a:gd name="connsiteY265" fmla="*/ 4578 h 10000"/>
                <a:gd name="connsiteX266" fmla="*/ 7222 w 10000"/>
                <a:gd name="connsiteY266" fmla="*/ 4564 h 10000"/>
                <a:gd name="connsiteX267" fmla="*/ 7317 w 10000"/>
                <a:gd name="connsiteY267" fmla="*/ 4493 h 10000"/>
                <a:gd name="connsiteX268" fmla="*/ 7407 w 10000"/>
                <a:gd name="connsiteY268" fmla="*/ 4521 h 10000"/>
                <a:gd name="connsiteX269" fmla="*/ 7430 w 10000"/>
                <a:gd name="connsiteY269" fmla="*/ 4507 h 10000"/>
                <a:gd name="connsiteX270" fmla="*/ 7480 w 10000"/>
                <a:gd name="connsiteY270" fmla="*/ 4528 h 10000"/>
                <a:gd name="connsiteX271" fmla="*/ 7503 w 10000"/>
                <a:gd name="connsiteY271" fmla="*/ 4471 h 10000"/>
                <a:gd name="connsiteX272" fmla="*/ 7525 w 10000"/>
                <a:gd name="connsiteY272" fmla="*/ 4500 h 10000"/>
                <a:gd name="connsiteX273" fmla="*/ 7559 w 10000"/>
                <a:gd name="connsiteY273" fmla="*/ 4493 h 10000"/>
                <a:gd name="connsiteX274" fmla="*/ 7598 w 10000"/>
                <a:gd name="connsiteY274" fmla="*/ 4556 h 10000"/>
                <a:gd name="connsiteX275" fmla="*/ 7643 w 10000"/>
                <a:gd name="connsiteY275" fmla="*/ 4549 h 10000"/>
                <a:gd name="connsiteX276" fmla="*/ 7683 w 10000"/>
                <a:gd name="connsiteY276" fmla="*/ 4578 h 10000"/>
                <a:gd name="connsiteX277" fmla="*/ 7700 w 10000"/>
                <a:gd name="connsiteY277" fmla="*/ 4556 h 10000"/>
                <a:gd name="connsiteX278" fmla="*/ 7778 w 10000"/>
                <a:gd name="connsiteY278" fmla="*/ 4564 h 10000"/>
                <a:gd name="connsiteX279" fmla="*/ 7790 w 10000"/>
                <a:gd name="connsiteY279" fmla="*/ 4585 h 10000"/>
                <a:gd name="connsiteX280" fmla="*/ 7874 w 10000"/>
                <a:gd name="connsiteY280" fmla="*/ 4514 h 10000"/>
                <a:gd name="connsiteX281" fmla="*/ 7874 w 10000"/>
                <a:gd name="connsiteY281" fmla="*/ 4393 h 10000"/>
                <a:gd name="connsiteX282" fmla="*/ 7852 w 10000"/>
                <a:gd name="connsiteY282" fmla="*/ 4379 h 10000"/>
                <a:gd name="connsiteX283" fmla="*/ 7835 w 10000"/>
                <a:gd name="connsiteY283" fmla="*/ 4294 h 10000"/>
                <a:gd name="connsiteX284" fmla="*/ 7801 w 10000"/>
                <a:gd name="connsiteY284" fmla="*/ 4209 h 10000"/>
                <a:gd name="connsiteX285" fmla="*/ 7750 w 10000"/>
                <a:gd name="connsiteY285" fmla="*/ 4173 h 10000"/>
                <a:gd name="connsiteX286" fmla="*/ 7745 w 10000"/>
                <a:gd name="connsiteY286" fmla="*/ 4131 h 10000"/>
                <a:gd name="connsiteX287" fmla="*/ 7672 w 10000"/>
                <a:gd name="connsiteY287" fmla="*/ 4053 h 10000"/>
                <a:gd name="connsiteX288" fmla="*/ 7677 w 10000"/>
                <a:gd name="connsiteY288" fmla="*/ 4024 h 10000"/>
                <a:gd name="connsiteX289" fmla="*/ 7604 w 10000"/>
                <a:gd name="connsiteY289" fmla="*/ 3982 h 10000"/>
                <a:gd name="connsiteX290" fmla="*/ 7598 w 10000"/>
                <a:gd name="connsiteY290" fmla="*/ 3903 h 10000"/>
                <a:gd name="connsiteX291" fmla="*/ 7475 w 10000"/>
                <a:gd name="connsiteY291" fmla="*/ 3833 h 10000"/>
                <a:gd name="connsiteX292" fmla="*/ 7407 w 10000"/>
                <a:gd name="connsiteY292" fmla="*/ 3683 h 10000"/>
                <a:gd name="connsiteX293" fmla="*/ 7306 w 10000"/>
                <a:gd name="connsiteY293" fmla="*/ 3676 h 10000"/>
                <a:gd name="connsiteX294" fmla="*/ 7272 w 10000"/>
                <a:gd name="connsiteY294" fmla="*/ 3648 h 10000"/>
                <a:gd name="connsiteX295" fmla="*/ 7222 w 10000"/>
                <a:gd name="connsiteY295" fmla="*/ 3669 h 10000"/>
                <a:gd name="connsiteX296" fmla="*/ 7143 w 10000"/>
                <a:gd name="connsiteY296" fmla="*/ 3669 h 10000"/>
                <a:gd name="connsiteX297" fmla="*/ 7030 w 10000"/>
                <a:gd name="connsiteY297" fmla="*/ 3840 h 10000"/>
                <a:gd name="connsiteX298" fmla="*/ 6991 w 10000"/>
                <a:gd name="connsiteY298" fmla="*/ 3918 h 10000"/>
                <a:gd name="connsiteX299" fmla="*/ 6890 w 10000"/>
                <a:gd name="connsiteY299" fmla="*/ 3797 h 10000"/>
                <a:gd name="connsiteX300" fmla="*/ 6817 w 10000"/>
                <a:gd name="connsiteY300" fmla="*/ 3747 h 10000"/>
                <a:gd name="connsiteX301" fmla="*/ 6744 w 10000"/>
                <a:gd name="connsiteY301" fmla="*/ 3754 h 10000"/>
                <a:gd name="connsiteX302" fmla="*/ 6670 w 10000"/>
                <a:gd name="connsiteY302" fmla="*/ 3790 h 10000"/>
                <a:gd name="connsiteX303" fmla="*/ 6609 w 10000"/>
                <a:gd name="connsiteY303" fmla="*/ 3762 h 10000"/>
                <a:gd name="connsiteX304" fmla="*/ 6552 w 10000"/>
                <a:gd name="connsiteY304" fmla="*/ 3804 h 10000"/>
                <a:gd name="connsiteX305" fmla="*/ 6496 w 10000"/>
                <a:gd name="connsiteY305" fmla="*/ 3889 h 10000"/>
                <a:gd name="connsiteX306" fmla="*/ 6367 w 10000"/>
                <a:gd name="connsiteY306" fmla="*/ 3733 h 10000"/>
                <a:gd name="connsiteX307" fmla="*/ 6350 w 10000"/>
                <a:gd name="connsiteY307" fmla="*/ 3577 h 10000"/>
                <a:gd name="connsiteX308" fmla="*/ 6451 w 10000"/>
                <a:gd name="connsiteY308" fmla="*/ 3513 h 10000"/>
                <a:gd name="connsiteX309" fmla="*/ 6445 w 10000"/>
                <a:gd name="connsiteY309" fmla="*/ 3343 h 10000"/>
                <a:gd name="connsiteX310" fmla="*/ 6541 w 10000"/>
                <a:gd name="connsiteY310" fmla="*/ 3144 h 10000"/>
                <a:gd name="connsiteX311" fmla="*/ 6530 w 10000"/>
                <a:gd name="connsiteY311" fmla="*/ 3109 h 10000"/>
                <a:gd name="connsiteX312" fmla="*/ 6760 w 10000"/>
                <a:gd name="connsiteY312" fmla="*/ 2456 h 10000"/>
                <a:gd name="connsiteX313" fmla="*/ 6884 w 10000"/>
                <a:gd name="connsiteY313" fmla="*/ 2555 h 10000"/>
                <a:gd name="connsiteX314" fmla="*/ 6957 w 10000"/>
                <a:gd name="connsiteY314" fmla="*/ 2598 h 10000"/>
                <a:gd name="connsiteX315" fmla="*/ 7030 w 10000"/>
                <a:gd name="connsiteY315" fmla="*/ 2598 h 10000"/>
                <a:gd name="connsiteX316" fmla="*/ 7143 w 10000"/>
                <a:gd name="connsiteY316" fmla="*/ 2676 h 10000"/>
                <a:gd name="connsiteX317" fmla="*/ 7160 w 10000"/>
                <a:gd name="connsiteY317" fmla="*/ 2626 h 10000"/>
                <a:gd name="connsiteX318" fmla="*/ 7233 w 10000"/>
                <a:gd name="connsiteY318" fmla="*/ 2612 h 10000"/>
                <a:gd name="connsiteX319" fmla="*/ 7295 w 10000"/>
                <a:gd name="connsiteY319" fmla="*/ 2527 h 10000"/>
                <a:gd name="connsiteX320" fmla="*/ 7373 w 10000"/>
                <a:gd name="connsiteY320" fmla="*/ 2463 h 10000"/>
                <a:gd name="connsiteX321" fmla="*/ 7407 w 10000"/>
                <a:gd name="connsiteY321" fmla="*/ 2399 h 10000"/>
                <a:gd name="connsiteX322" fmla="*/ 7525 w 10000"/>
                <a:gd name="connsiteY322" fmla="*/ 2356 h 10000"/>
                <a:gd name="connsiteX323" fmla="*/ 7587 w 10000"/>
                <a:gd name="connsiteY323" fmla="*/ 2363 h 10000"/>
                <a:gd name="connsiteX324" fmla="*/ 7638 w 10000"/>
                <a:gd name="connsiteY324" fmla="*/ 2300 h 10000"/>
                <a:gd name="connsiteX325" fmla="*/ 7677 w 10000"/>
                <a:gd name="connsiteY325" fmla="*/ 2214 h 10000"/>
                <a:gd name="connsiteX326" fmla="*/ 7660 w 10000"/>
                <a:gd name="connsiteY326" fmla="*/ 2200 h 10000"/>
                <a:gd name="connsiteX327" fmla="*/ 7677 w 10000"/>
                <a:gd name="connsiteY327" fmla="*/ 2108 h 10000"/>
                <a:gd name="connsiteX328" fmla="*/ 7610 w 10000"/>
                <a:gd name="connsiteY328" fmla="*/ 2108 h 10000"/>
                <a:gd name="connsiteX329" fmla="*/ 7643 w 10000"/>
                <a:gd name="connsiteY329" fmla="*/ 2030 h 10000"/>
                <a:gd name="connsiteX330" fmla="*/ 7649 w 10000"/>
                <a:gd name="connsiteY330" fmla="*/ 1938 h 10000"/>
                <a:gd name="connsiteX331" fmla="*/ 7677 w 10000"/>
                <a:gd name="connsiteY331" fmla="*/ 1916 h 10000"/>
                <a:gd name="connsiteX332" fmla="*/ 7728 w 10000"/>
                <a:gd name="connsiteY332" fmla="*/ 1824 h 10000"/>
                <a:gd name="connsiteX333" fmla="*/ 7722 w 10000"/>
                <a:gd name="connsiteY333" fmla="*/ 1753 h 10000"/>
                <a:gd name="connsiteX334" fmla="*/ 7762 w 10000"/>
                <a:gd name="connsiteY334" fmla="*/ 1675 h 10000"/>
                <a:gd name="connsiteX335" fmla="*/ 7807 w 10000"/>
                <a:gd name="connsiteY335" fmla="*/ 1625 h 10000"/>
                <a:gd name="connsiteX336" fmla="*/ 7823 w 10000"/>
                <a:gd name="connsiteY336" fmla="*/ 1540 h 10000"/>
                <a:gd name="connsiteX337" fmla="*/ 7818 w 10000"/>
                <a:gd name="connsiteY337" fmla="*/ 1512 h 10000"/>
                <a:gd name="connsiteX338" fmla="*/ 7857 w 10000"/>
                <a:gd name="connsiteY338" fmla="*/ 1455 h 10000"/>
                <a:gd name="connsiteX339" fmla="*/ 7913 w 10000"/>
                <a:gd name="connsiteY339" fmla="*/ 1285 h 10000"/>
                <a:gd name="connsiteX340" fmla="*/ 7930 w 10000"/>
                <a:gd name="connsiteY340" fmla="*/ 1185 h 10000"/>
                <a:gd name="connsiteX341" fmla="*/ 7958 w 10000"/>
                <a:gd name="connsiteY341" fmla="*/ 1192 h 10000"/>
                <a:gd name="connsiteX342" fmla="*/ 8037 w 10000"/>
                <a:gd name="connsiteY342" fmla="*/ 1079 h 10000"/>
                <a:gd name="connsiteX343" fmla="*/ 8127 w 10000"/>
                <a:gd name="connsiteY343" fmla="*/ 1015 h 10000"/>
                <a:gd name="connsiteX344" fmla="*/ 8138 w 10000"/>
                <a:gd name="connsiteY344" fmla="*/ 937 h 10000"/>
                <a:gd name="connsiteX345" fmla="*/ 8172 w 10000"/>
                <a:gd name="connsiteY345" fmla="*/ 852 h 10000"/>
                <a:gd name="connsiteX346" fmla="*/ 8161 w 10000"/>
                <a:gd name="connsiteY346" fmla="*/ 788 h 10000"/>
                <a:gd name="connsiteX347" fmla="*/ 8116 w 10000"/>
                <a:gd name="connsiteY347" fmla="*/ 731 h 10000"/>
                <a:gd name="connsiteX348" fmla="*/ 8138 w 10000"/>
                <a:gd name="connsiteY348" fmla="*/ 660 h 10000"/>
                <a:gd name="connsiteX349" fmla="*/ 8138 w 10000"/>
                <a:gd name="connsiteY349" fmla="*/ 575 h 10000"/>
                <a:gd name="connsiteX350" fmla="*/ 8054 w 10000"/>
                <a:gd name="connsiteY350" fmla="*/ 504 h 10000"/>
                <a:gd name="connsiteX351" fmla="*/ 7970 w 10000"/>
                <a:gd name="connsiteY351" fmla="*/ 546 h 10000"/>
                <a:gd name="connsiteX352" fmla="*/ 7930 w 10000"/>
                <a:gd name="connsiteY352" fmla="*/ 546 h 10000"/>
                <a:gd name="connsiteX353" fmla="*/ 7913 w 10000"/>
                <a:gd name="connsiteY353" fmla="*/ 497 h 10000"/>
                <a:gd name="connsiteX354" fmla="*/ 7913 w 10000"/>
                <a:gd name="connsiteY354" fmla="*/ 405 h 10000"/>
                <a:gd name="connsiteX355" fmla="*/ 8020 w 10000"/>
                <a:gd name="connsiteY355" fmla="*/ 312 h 10000"/>
                <a:gd name="connsiteX356" fmla="*/ 8054 w 10000"/>
                <a:gd name="connsiteY356" fmla="*/ 234 h 10000"/>
                <a:gd name="connsiteX357" fmla="*/ 8121 w 10000"/>
                <a:gd name="connsiteY357" fmla="*/ 170 h 10000"/>
                <a:gd name="connsiteX358" fmla="*/ 8183 w 10000"/>
                <a:gd name="connsiteY358" fmla="*/ 50 h 10000"/>
                <a:gd name="connsiteX359" fmla="*/ 8228 w 10000"/>
                <a:gd name="connsiteY359" fmla="*/ 28 h 10000"/>
                <a:gd name="connsiteX360" fmla="*/ 8290 w 10000"/>
                <a:gd name="connsiteY360" fmla="*/ 43 h 10000"/>
                <a:gd name="connsiteX361" fmla="*/ 8420 w 10000"/>
                <a:gd name="connsiteY361" fmla="*/ 0 h 10000"/>
                <a:gd name="connsiteX362" fmla="*/ 8481 w 10000"/>
                <a:gd name="connsiteY362" fmla="*/ 71 h 10000"/>
                <a:gd name="connsiteX363" fmla="*/ 8476 w 10000"/>
                <a:gd name="connsiteY363" fmla="*/ 121 h 10000"/>
                <a:gd name="connsiteX364" fmla="*/ 8504 w 10000"/>
                <a:gd name="connsiteY364" fmla="*/ 142 h 10000"/>
                <a:gd name="connsiteX365" fmla="*/ 8526 w 10000"/>
                <a:gd name="connsiteY365" fmla="*/ 192 h 10000"/>
                <a:gd name="connsiteX366" fmla="*/ 8493 w 10000"/>
                <a:gd name="connsiteY366" fmla="*/ 248 h 10000"/>
                <a:gd name="connsiteX367" fmla="*/ 8448 w 10000"/>
                <a:gd name="connsiteY367" fmla="*/ 376 h 10000"/>
                <a:gd name="connsiteX368" fmla="*/ 8375 w 10000"/>
                <a:gd name="connsiteY368" fmla="*/ 476 h 10000"/>
                <a:gd name="connsiteX369" fmla="*/ 8307 w 10000"/>
                <a:gd name="connsiteY369" fmla="*/ 532 h 10000"/>
                <a:gd name="connsiteX370" fmla="*/ 8358 w 10000"/>
                <a:gd name="connsiteY370" fmla="*/ 554 h 10000"/>
                <a:gd name="connsiteX371" fmla="*/ 8425 w 10000"/>
                <a:gd name="connsiteY371" fmla="*/ 639 h 10000"/>
                <a:gd name="connsiteX372" fmla="*/ 8470 w 10000"/>
                <a:gd name="connsiteY372" fmla="*/ 646 h 10000"/>
                <a:gd name="connsiteX373" fmla="*/ 8493 w 10000"/>
                <a:gd name="connsiteY373" fmla="*/ 738 h 10000"/>
                <a:gd name="connsiteX374" fmla="*/ 8538 w 10000"/>
                <a:gd name="connsiteY374" fmla="*/ 759 h 10000"/>
                <a:gd name="connsiteX375" fmla="*/ 8571 w 10000"/>
                <a:gd name="connsiteY375" fmla="*/ 752 h 10000"/>
                <a:gd name="connsiteX376" fmla="*/ 8639 w 10000"/>
                <a:gd name="connsiteY376" fmla="*/ 610 h 10000"/>
                <a:gd name="connsiteX377" fmla="*/ 8701 w 10000"/>
                <a:gd name="connsiteY377" fmla="*/ 625 h 10000"/>
                <a:gd name="connsiteX378" fmla="*/ 8712 w 10000"/>
                <a:gd name="connsiteY378" fmla="*/ 667 h 10000"/>
                <a:gd name="connsiteX379" fmla="*/ 8757 w 10000"/>
                <a:gd name="connsiteY379" fmla="*/ 717 h 10000"/>
                <a:gd name="connsiteX380" fmla="*/ 8757 w 10000"/>
                <a:gd name="connsiteY380" fmla="*/ 752 h 10000"/>
                <a:gd name="connsiteX381" fmla="*/ 8796 w 10000"/>
                <a:gd name="connsiteY381" fmla="*/ 774 h 10000"/>
                <a:gd name="connsiteX382" fmla="*/ 8853 w 10000"/>
                <a:gd name="connsiteY382" fmla="*/ 774 h 10000"/>
                <a:gd name="connsiteX383" fmla="*/ 8858 w 10000"/>
                <a:gd name="connsiteY383" fmla="*/ 837 h 10000"/>
                <a:gd name="connsiteX384" fmla="*/ 8808 w 10000"/>
                <a:gd name="connsiteY384" fmla="*/ 866 h 10000"/>
                <a:gd name="connsiteX385" fmla="*/ 8853 w 10000"/>
                <a:gd name="connsiteY385" fmla="*/ 1143 h 10000"/>
                <a:gd name="connsiteX386" fmla="*/ 8898 w 10000"/>
                <a:gd name="connsiteY386" fmla="*/ 1270 h 10000"/>
                <a:gd name="connsiteX387" fmla="*/ 8886 w 10000"/>
                <a:gd name="connsiteY387" fmla="*/ 1327 h 10000"/>
                <a:gd name="connsiteX388" fmla="*/ 8926 w 10000"/>
                <a:gd name="connsiteY388" fmla="*/ 1391 h 10000"/>
                <a:gd name="connsiteX389" fmla="*/ 8931 w 10000"/>
                <a:gd name="connsiteY389" fmla="*/ 1434 h 10000"/>
                <a:gd name="connsiteX390" fmla="*/ 9038 w 10000"/>
                <a:gd name="connsiteY390" fmla="*/ 1483 h 10000"/>
                <a:gd name="connsiteX391" fmla="*/ 9168 w 10000"/>
                <a:gd name="connsiteY391" fmla="*/ 1441 h 10000"/>
                <a:gd name="connsiteX392" fmla="*/ 9184 w 10000"/>
                <a:gd name="connsiteY392" fmla="*/ 1384 h 10000"/>
                <a:gd name="connsiteX393" fmla="*/ 9229 w 10000"/>
                <a:gd name="connsiteY393" fmla="*/ 1405 h 10000"/>
                <a:gd name="connsiteX394" fmla="*/ 9258 w 10000"/>
                <a:gd name="connsiteY394" fmla="*/ 1455 h 10000"/>
                <a:gd name="connsiteX395" fmla="*/ 9325 w 10000"/>
                <a:gd name="connsiteY395" fmla="*/ 1419 h 10000"/>
                <a:gd name="connsiteX396" fmla="*/ 9364 w 10000"/>
                <a:gd name="connsiteY396" fmla="*/ 1419 h 10000"/>
                <a:gd name="connsiteX397" fmla="*/ 9421 w 10000"/>
                <a:gd name="connsiteY397" fmla="*/ 1476 h 10000"/>
                <a:gd name="connsiteX398" fmla="*/ 9454 w 10000"/>
                <a:gd name="connsiteY398" fmla="*/ 1398 h 10000"/>
                <a:gd name="connsiteX399" fmla="*/ 9522 w 10000"/>
                <a:gd name="connsiteY399" fmla="*/ 1434 h 10000"/>
                <a:gd name="connsiteX400" fmla="*/ 9556 w 10000"/>
                <a:gd name="connsiteY400" fmla="*/ 1391 h 10000"/>
                <a:gd name="connsiteX401" fmla="*/ 9584 w 10000"/>
                <a:gd name="connsiteY401" fmla="*/ 1398 h 10000"/>
                <a:gd name="connsiteX402" fmla="*/ 9612 w 10000"/>
                <a:gd name="connsiteY402" fmla="*/ 1356 h 10000"/>
                <a:gd name="connsiteX403" fmla="*/ 9606 w 10000"/>
                <a:gd name="connsiteY403" fmla="*/ 1313 h 10000"/>
                <a:gd name="connsiteX404" fmla="*/ 9646 w 10000"/>
                <a:gd name="connsiteY404" fmla="*/ 1292 h 10000"/>
                <a:gd name="connsiteX405" fmla="*/ 9674 w 10000"/>
                <a:gd name="connsiteY405" fmla="*/ 1221 h 10000"/>
                <a:gd name="connsiteX406" fmla="*/ 9753 w 10000"/>
                <a:gd name="connsiteY406" fmla="*/ 1228 h 10000"/>
                <a:gd name="connsiteX407" fmla="*/ 9871 w 10000"/>
                <a:gd name="connsiteY407" fmla="*/ 1434 h 10000"/>
                <a:gd name="connsiteX408" fmla="*/ 9893 w 10000"/>
                <a:gd name="connsiteY408" fmla="*/ 1505 h 10000"/>
                <a:gd name="connsiteX409" fmla="*/ 9972 w 10000"/>
                <a:gd name="connsiteY409" fmla="*/ 1597 h 10000"/>
                <a:gd name="connsiteX410" fmla="*/ 10000 w 10000"/>
                <a:gd name="connsiteY410" fmla="*/ 1682 h 10000"/>
                <a:gd name="connsiteX411" fmla="*/ 9938 w 10000"/>
                <a:gd name="connsiteY411" fmla="*/ 1796 h 10000"/>
                <a:gd name="connsiteX412" fmla="*/ 9893 w 10000"/>
                <a:gd name="connsiteY412" fmla="*/ 1838 h 10000"/>
                <a:gd name="connsiteX413" fmla="*/ 9916 w 10000"/>
                <a:gd name="connsiteY413" fmla="*/ 1959 h 10000"/>
                <a:gd name="connsiteX414" fmla="*/ 9848 w 10000"/>
                <a:gd name="connsiteY414" fmla="*/ 2051 h 10000"/>
                <a:gd name="connsiteX415" fmla="*/ 9809 w 10000"/>
                <a:gd name="connsiteY415" fmla="*/ 2072 h 10000"/>
                <a:gd name="connsiteX416" fmla="*/ 9809 w 10000"/>
                <a:gd name="connsiteY416" fmla="*/ 2136 h 10000"/>
                <a:gd name="connsiteX417" fmla="*/ 9758 w 10000"/>
                <a:gd name="connsiteY417" fmla="*/ 2257 h 10000"/>
                <a:gd name="connsiteX418" fmla="*/ 9724 w 10000"/>
                <a:gd name="connsiteY418" fmla="*/ 2264 h 10000"/>
                <a:gd name="connsiteX419" fmla="*/ 9730 w 10000"/>
                <a:gd name="connsiteY419" fmla="*/ 2349 h 10000"/>
                <a:gd name="connsiteX420" fmla="*/ 9702 w 10000"/>
                <a:gd name="connsiteY420" fmla="*/ 2413 h 10000"/>
                <a:gd name="connsiteX421" fmla="*/ 9708 w 10000"/>
                <a:gd name="connsiteY421" fmla="*/ 2697 h 10000"/>
                <a:gd name="connsiteX422" fmla="*/ 9724 w 10000"/>
                <a:gd name="connsiteY422" fmla="*/ 2718 h 10000"/>
                <a:gd name="connsiteX423" fmla="*/ 9719 w 10000"/>
                <a:gd name="connsiteY423" fmla="*/ 2811 h 10000"/>
                <a:gd name="connsiteX424" fmla="*/ 9708 w 10000"/>
                <a:gd name="connsiteY424" fmla="*/ 2896 h 10000"/>
                <a:gd name="connsiteX425" fmla="*/ 9668 w 10000"/>
                <a:gd name="connsiteY425" fmla="*/ 2938 h 10000"/>
                <a:gd name="connsiteX426" fmla="*/ 9595 w 10000"/>
                <a:gd name="connsiteY426" fmla="*/ 2903 h 10000"/>
                <a:gd name="connsiteX427" fmla="*/ 9561 w 10000"/>
                <a:gd name="connsiteY427" fmla="*/ 2952 h 10000"/>
                <a:gd name="connsiteX428" fmla="*/ 9567 w 10000"/>
                <a:gd name="connsiteY428" fmla="*/ 2995 h 10000"/>
                <a:gd name="connsiteX429" fmla="*/ 9544 w 10000"/>
                <a:gd name="connsiteY429" fmla="*/ 3080 h 10000"/>
                <a:gd name="connsiteX430" fmla="*/ 9505 w 10000"/>
                <a:gd name="connsiteY430" fmla="*/ 3137 h 10000"/>
                <a:gd name="connsiteX431" fmla="*/ 9494 w 10000"/>
                <a:gd name="connsiteY431" fmla="*/ 3236 h 10000"/>
                <a:gd name="connsiteX432" fmla="*/ 9466 w 10000"/>
                <a:gd name="connsiteY432" fmla="*/ 3322 h 10000"/>
                <a:gd name="connsiteX433" fmla="*/ 9471 w 10000"/>
                <a:gd name="connsiteY433" fmla="*/ 3378 h 10000"/>
                <a:gd name="connsiteX434" fmla="*/ 9460 w 10000"/>
                <a:gd name="connsiteY434" fmla="*/ 3435 h 10000"/>
                <a:gd name="connsiteX435" fmla="*/ 9483 w 10000"/>
                <a:gd name="connsiteY435" fmla="*/ 3485 h 10000"/>
                <a:gd name="connsiteX436" fmla="*/ 9449 w 10000"/>
                <a:gd name="connsiteY436" fmla="*/ 3563 h 10000"/>
                <a:gd name="connsiteX437" fmla="*/ 9393 w 10000"/>
                <a:gd name="connsiteY437" fmla="*/ 3442 h 10000"/>
                <a:gd name="connsiteX438" fmla="*/ 9393 w 10000"/>
                <a:gd name="connsiteY438" fmla="*/ 3350 h 10000"/>
                <a:gd name="connsiteX439" fmla="*/ 9376 w 10000"/>
                <a:gd name="connsiteY439" fmla="*/ 3336 h 10000"/>
                <a:gd name="connsiteX440" fmla="*/ 9308 w 10000"/>
                <a:gd name="connsiteY440" fmla="*/ 3400 h 10000"/>
                <a:gd name="connsiteX441" fmla="*/ 9201 w 10000"/>
                <a:gd name="connsiteY441" fmla="*/ 3549 h 10000"/>
                <a:gd name="connsiteX442" fmla="*/ 9139 w 10000"/>
                <a:gd name="connsiteY442" fmla="*/ 3655 h 10000"/>
                <a:gd name="connsiteX443" fmla="*/ 9044 w 10000"/>
                <a:gd name="connsiteY443" fmla="*/ 3712 h 10000"/>
                <a:gd name="connsiteX444" fmla="*/ 9010 w 10000"/>
                <a:gd name="connsiteY444" fmla="*/ 3797 h 10000"/>
                <a:gd name="connsiteX445" fmla="*/ 8982 w 10000"/>
                <a:gd name="connsiteY445" fmla="*/ 3825 h 10000"/>
                <a:gd name="connsiteX446" fmla="*/ 8875 w 10000"/>
                <a:gd name="connsiteY446" fmla="*/ 3903 h 10000"/>
                <a:gd name="connsiteX447" fmla="*/ 8785 w 10000"/>
                <a:gd name="connsiteY447" fmla="*/ 3996 h 10000"/>
                <a:gd name="connsiteX448" fmla="*/ 8763 w 10000"/>
                <a:gd name="connsiteY448" fmla="*/ 4067 h 10000"/>
                <a:gd name="connsiteX449" fmla="*/ 8729 w 10000"/>
                <a:gd name="connsiteY449" fmla="*/ 4102 h 10000"/>
                <a:gd name="connsiteX450" fmla="*/ 8774 w 10000"/>
                <a:gd name="connsiteY450" fmla="*/ 4194 h 10000"/>
                <a:gd name="connsiteX451" fmla="*/ 8819 w 10000"/>
                <a:gd name="connsiteY451" fmla="*/ 4265 h 10000"/>
                <a:gd name="connsiteX452" fmla="*/ 8881 w 10000"/>
                <a:gd name="connsiteY452" fmla="*/ 4294 h 10000"/>
                <a:gd name="connsiteX453" fmla="*/ 8858 w 10000"/>
                <a:gd name="connsiteY453" fmla="*/ 4344 h 10000"/>
                <a:gd name="connsiteX454" fmla="*/ 8903 w 10000"/>
                <a:gd name="connsiteY454" fmla="*/ 4358 h 10000"/>
                <a:gd name="connsiteX455" fmla="*/ 8903 w 10000"/>
                <a:gd name="connsiteY455" fmla="*/ 4443 h 10000"/>
                <a:gd name="connsiteX456" fmla="*/ 8937 w 10000"/>
                <a:gd name="connsiteY456" fmla="*/ 4507 h 10000"/>
                <a:gd name="connsiteX457" fmla="*/ 8993 w 10000"/>
                <a:gd name="connsiteY457" fmla="*/ 4493 h 10000"/>
                <a:gd name="connsiteX458" fmla="*/ 9016 w 10000"/>
                <a:gd name="connsiteY458" fmla="*/ 4422 h 10000"/>
                <a:gd name="connsiteX459" fmla="*/ 9061 w 10000"/>
                <a:gd name="connsiteY459" fmla="*/ 4414 h 10000"/>
                <a:gd name="connsiteX460" fmla="*/ 9066 w 10000"/>
                <a:gd name="connsiteY460" fmla="*/ 4358 h 10000"/>
                <a:gd name="connsiteX461" fmla="*/ 9123 w 10000"/>
                <a:gd name="connsiteY461" fmla="*/ 4358 h 10000"/>
                <a:gd name="connsiteX462" fmla="*/ 9100 w 10000"/>
                <a:gd name="connsiteY462" fmla="*/ 4429 h 10000"/>
                <a:gd name="connsiteX463" fmla="*/ 9156 w 10000"/>
                <a:gd name="connsiteY463" fmla="*/ 4464 h 10000"/>
                <a:gd name="connsiteX464" fmla="*/ 9145 w 10000"/>
                <a:gd name="connsiteY464" fmla="*/ 4528 h 10000"/>
                <a:gd name="connsiteX465" fmla="*/ 9061 w 10000"/>
                <a:gd name="connsiteY465" fmla="*/ 4535 h 10000"/>
                <a:gd name="connsiteX466" fmla="*/ 8999 w 10000"/>
                <a:gd name="connsiteY466" fmla="*/ 4578 h 10000"/>
                <a:gd name="connsiteX467" fmla="*/ 8943 w 10000"/>
                <a:gd name="connsiteY467" fmla="*/ 4599 h 10000"/>
                <a:gd name="connsiteX468" fmla="*/ 8943 w 10000"/>
                <a:gd name="connsiteY468" fmla="*/ 4698 h 10000"/>
                <a:gd name="connsiteX469" fmla="*/ 8999 w 10000"/>
                <a:gd name="connsiteY469" fmla="*/ 4805 h 10000"/>
                <a:gd name="connsiteX470" fmla="*/ 8954 w 10000"/>
                <a:gd name="connsiteY470" fmla="*/ 4904 h 10000"/>
                <a:gd name="connsiteX471" fmla="*/ 8864 w 10000"/>
                <a:gd name="connsiteY471" fmla="*/ 4918 h 10000"/>
                <a:gd name="connsiteX472" fmla="*/ 8875 w 10000"/>
                <a:gd name="connsiteY472" fmla="*/ 5032 h 10000"/>
                <a:gd name="connsiteX473" fmla="*/ 8870 w 10000"/>
                <a:gd name="connsiteY473" fmla="*/ 5103 h 10000"/>
                <a:gd name="connsiteX474" fmla="*/ 8841 w 10000"/>
                <a:gd name="connsiteY474" fmla="*/ 5138 h 10000"/>
                <a:gd name="connsiteX475" fmla="*/ 8785 w 10000"/>
                <a:gd name="connsiteY475" fmla="*/ 5110 h 10000"/>
                <a:gd name="connsiteX476" fmla="*/ 8735 w 10000"/>
                <a:gd name="connsiteY476" fmla="*/ 5018 h 10000"/>
                <a:gd name="connsiteX477" fmla="*/ 8678 w 10000"/>
                <a:gd name="connsiteY477" fmla="*/ 5089 h 10000"/>
                <a:gd name="connsiteX478" fmla="*/ 8622 w 10000"/>
                <a:gd name="connsiteY478" fmla="*/ 5039 h 10000"/>
                <a:gd name="connsiteX479" fmla="*/ 8616 w 10000"/>
                <a:gd name="connsiteY479" fmla="*/ 5011 h 10000"/>
                <a:gd name="connsiteX480" fmla="*/ 8538 w 10000"/>
                <a:gd name="connsiteY480" fmla="*/ 4947 h 10000"/>
                <a:gd name="connsiteX481" fmla="*/ 8515 w 10000"/>
                <a:gd name="connsiteY481" fmla="*/ 4961 h 10000"/>
                <a:gd name="connsiteX482" fmla="*/ 8526 w 10000"/>
                <a:gd name="connsiteY482" fmla="*/ 5039 h 10000"/>
                <a:gd name="connsiteX483" fmla="*/ 8481 w 10000"/>
                <a:gd name="connsiteY483" fmla="*/ 5138 h 10000"/>
                <a:gd name="connsiteX484" fmla="*/ 8515 w 10000"/>
                <a:gd name="connsiteY484" fmla="*/ 5160 h 10000"/>
                <a:gd name="connsiteX485" fmla="*/ 8577 w 10000"/>
                <a:gd name="connsiteY485" fmla="*/ 5145 h 10000"/>
                <a:gd name="connsiteX486" fmla="*/ 8588 w 10000"/>
                <a:gd name="connsiteY486" fmla="*/ 5181 h 10000"/>
                <a:gd name="connsiteX487" fmla="*/ 8577 w 10000"/>
                <a:gd name="connsiteY487" fmla="*/ 5224 h 10000"/>
                <a:gd name="connsiteX488" fmla="*/ 8600 w 10000"/>
                <a:gd name="connsiteY488" fmla="*/ 5280 h 10000"/>
                <a:gd name="connsiteX489" fmla="*/ 8650 w 10000"/>
                <a:gd name="connsiteY489" fmla="*/ 5316 h 10000"/>
                <a:gd name="connsiteX490" fmla="*/ 8639 w 10000"/>
                <a:gd name="connsiteY490" fmla="*/ 5401 h 10000"/>
                <a:gd name="connsiteX491" fmla="*/ 8673 w 10000"/>
                <a:gd name="connsiteY491" fmla="*/ 5444 h 10000"/>
                <a:gd name="connsiteX492" fmla="*/ 8633 w 10000"/>
                <a:gd name="connsiteY492" fmla="*/ 5486 h 10000"/>
                <a:gd name="connsiteX493" fmla="*/ 8622 w 10000"/>
                <a:gd name="connsiteY493" fmla="*/ 5642 h 10000"/>
                <a:gd name="connsiteX494" fmla="*/ 8600 w 10000"/>
                <a:gd name="connsiteY494" fmla="*/ 5649 h 10000"/>
                <a:gd name="connsiteX495" fmla="*/ 8628 w 10000"/>
                <a:gd name="connsiteY495" fmla="*/ 5720 h 10000"/>
                <a:gd name="connsiteX496" fmla="*/ 8633 w 10000"/>
                <a:gd name="connsiteY496" fmla="*/ 5841 h 10000"/>
                <a:gd name="connsiteX497" fmla="*/ 8661 w 10000"/>
                <a:gd name="connsiteY497" fmla="*/ 5869 h 10000"/>
                <a:gd name="connsiteX498" fmla="*/ 8667 w 10000"/>
                <a:gd name="connsiteY498" fmla="*/ 5905 h 10000"/>
                <a:gd name="connsiteX499" fmla="*/ 8690 w 10000"/>
                <a:gd name="connsiteY499" fmla="*/ 5912 h 10000"/>
                <a:gd name="connsiteX500" fmla="*/ 8695 w 10000"/>
                <a:gd name="connsiteY500" fmla="*/ 5983 h 10000"/>
                <a:gd name="connsiteX501" fmla="*/ 8684 w 10000"/>
                <a:gd name="connsiteY501" fmla="*/ 6033 h 10000"/>
                <a:gd name="connsiteX502" fmla="*/ 8740 w 10000"/>
                <a:gd name="connsiteY502" fmla="*/ 6061 h 10000"/>
                <a:gd name="connsiteX503" fmla="*/ 8825 w 10000"/>
                <a:gd name="connsiteY503" fmla="*/ 6004 h 10000"/>
                <a:gd name="connsiteX504" fmla="*/ 8948 w 10000"/>
                <a:gd name="connsiteY504" fmla="*/ 5891 h 10000"/>
                <a:gd name="connsiteX505" fmla="*/ 8982 w 10000"/>
                <a:gd name="connsiteY505" fmla="*/ 5891 h 10000"/>
                <a:gd name="connsiteX506" fmla="*/ 8982 w 10000"/>
                <a:gd name="connsiteY506" fmla="*/ 5976 h 10000"/>
                <a:gd name="connsiteX507" fmla="*/ 9004 w 10000"/>
                <a:gd name="connsiteY507" fmla="*/ 5990 h 10000"/>
                <a:gd name="connsiteX508" fmla="*/ 9044 w 10000"/>
                <a:gd name="connsiteY508" fmla="*/ 6089 h 10000"/>
                <a:gd name="connsiteX509" fmla="*/ 9072 w 10000"/>
                <a:gd name="connsiteY509" fmla="*/ 6097 h 10000"/>
                <a:gd name="connsiteX510" fmla="*/ 9055 w 10000"/>
                <a:gd name="connsiteY510" fmla="*/ 6153 h 10000"/>
                <a:gd name="connsiteX511" fmla="*/ 9100 w 10000"/>
                <a:gd name="connsiteY511" fmla="*/ 6281 h 10000"/>
                <a:gd name="connsiteX512" fmla="*/ 9100 w 10000"/>
                <a:gd name="connsiteY512" fmla="*/ 6345 h 10000"/>
                <a:gd name="connsiteX513" fmla="*/ 9123 w 10000"/>
                <a:gd name="connsiteY513" fmla="*/ 6416 h 10000"/>
                <a:gd name="connsiteX514" fmla="*/ 9089 w 10000"/>
                <a:gd name="connsiteY514" fmla="*/ 6473 h 10000"/>
                <a:gd name="connsiteX515" fmla="*/ 9049 w 10000"/>
                <a:gd name="connsiteY515" fmla="*/ 6466 h 10000"/>
                <a:gd name="connsiteX516" fmla="*/ 9049 w 10000"/>
                <a:gd name="connsiteY516" fmla="*/ 6501 h 10000"/>
                <a:gd name="connsiteX517" fmla="*/ 9089 w 10000"/>
                <a:gd name="connsiteY517" fmla="*/ 6544 h 10000"/>
                <a:gd name="connsiteX518" fmla="*/ 9106 w 10000"/>
                <a:gd name="connsiteY518" fmla="*/ 6515 h 10000"/>
                <a:gd name="connsiteX519" fmla="*/ 9139 w 10000"/>
                <a:gd name="connsiteY519" fmla="*/ 6579 h 10000"/>
                <a:gd name="connsiteX520" fmla="*/ 9179 w 10000"/>
                <a:gd name="connsiteY520" fmla="*/ 6579 h 10000"/>
                <a:gd name="connsiteX521" fmla="*/ 9156 w 10000"/>
                <a:gd name="connsiteY521" fmla="*/ 6757 h 10000"/>
                <a:gd name="connsiteX522" fmla="*/ 9139 w 10000"/>
                <a:gd name="connsiteY522" fmla="*/ 6792 h 10000"/>
                <a:gd name="connsiteX523" fmla="*/ 9089 w 10000"/>
                <a:gd name="connsiteY523" fmla="*/ 6778 h 10000"/>
                <a:gd name="connsiteX524" fmla="*/ 9027 w 10000"/>
                <a:gd name="connsiteY524" fmla="*/ 6799 h 10000"/>
                <a:gd name="connsiteX525" fmla="*/ 9004 w 10000"/>
                <a:gd name="connsiteY525" fmla="*/ 6842 h 10000"/>
                <a:gd name="connsiteX526" fmla="*/ 8999 w 10000"/>
                <a:gd name="connsiteY526" fmla="*/ 6884 h 10000"/>
                <a:gd name="connsiteX527" fmla="*/ 8960 w 10000"/>
                <a:gd name="connsiteY527" fmla="*/ 6934 h 10000"/>
                <a:gd name="connsiteX528" fmla="*/ 8898 w 10000"/>
                <a:gd name="connsiteY528" fmla="*/ 6941 h 10000"/>
                <a:gd name="connsiteX529" fmla="*/ 8886 w 10000"/>
                <a:gd name="connsiteY529" fmla="*/ 6962 h 10000"/>
                <a:gd name="connsiteX530" fmla="*/ 8847 w 10000"/>
                <a:gd name="connsiteY530" fmla="*/ 6927 h 10000"/>
                <a:gd name="connsiteX531" fmla="*/ 8808 w 10000"/>
                <a:gd name="connsiteY531" fmla="*/ 6934 h 10000"/>
                <a:gd name="connsiteX532" fmla="*/ 8785 w 10000"/>
                <a:gd name="connsiteY532" fmla="*/ 6906 h 10000"/>
                <a:gd name="connsiteX533" fmla="*/ 8735 w 10000"/>
                <a:gd name="connsiteY533" fmla="*/ 6891 h 10000"/>
                <a:gd name="connsiteX534" fmla="*/ 8746 w 10000"/>
                <a:gd name="connsiteY534" fmla="*/ 6941 h 10000"/>
                <a:gd name="connsiteX535" fmla="*/ 8723 w 10000"/>
                <a:gd name="connsiteY535" fmla="*/ 6991 h 10000"/>
                <a:gd name="connsiteX536" fmla="*/ 8639 w 10000"/>
                <a:gd name="connsiteY536" fmla="*/ 6984 h 10000"/>
                <a:gd name="connsiteX537" fmla="*/ 8611 w 10000"/>
                <a:gd name="connsiteY537" fmla="*/ 6962 h 10000"/>
                <a:gd name="connsiteX538" fmla="*/ 8566 w 10000"/>
                <a:gd name="connsiteY538" fmla="*/ 6984 h 10000"/>
                <a:gd name="connsiteX539" fmla="*/ 8560 w 10000"/>
                <a:gd name="connsiteY539" fmla="*/ 7055 h 10000"/>
                <a:gd name="connsiteX540" fmla="*/ 8476 w 10000"/>
                <a:gd name="connsiteY540" fmla="*/ 7133 h 10000"/>
                <a:gd name="connsiteX541" fmla="*/ 8448 w 10000"/>
                <a:gd name="connsiteY541" fmla="*/ 7090 h 10000"/>
                <a:gd name="connsiteX542" fmla="*/ 8386 w 10000"/>
                <a:gd name="connsiteY542" fmla="*/ 7111 h 10000"/>
                <a:gd name="connsiteX543" fmla="*/ 8346 w 10000"/>
                <a:gd name="connsiteY543" fmla="*/ 7133 h 10000"/>
                <a:gd name="connsiteX544" fmla="*/ 8341 w 10000"/>
                <a:gd name="connsiteY544" fmla="*/ 7168 h 10000"/>
                <a:gd name="connsiteX545" fmla="*/ 8256 w 10000"/>
                <a:gd name="connsiteY545" fmla="*/ 7246 h 10000"/>
                <a:gd name="connsiteX546" fmla="*/ 8206 w 10000"/>
                <a:gd name="connsiteY546" fmla="*/ 7232 h 10000"/>
                <a:gd name="connsiteX547" fmla="*/ 8155 w 10000"/>
                <a:gd name="connsiteY547" fmla="*/ 7260 h 10000"/>
                <a:gd name="connsiteX548" fmla="*/ 8116 w 10000"/>
                <a:gd name="connsiteY548" fmla="*/ 7303 h 10000"/>
                <a:gd name="connsiteX549" fmla="*/ 8060 w 10000"/>
                <a:gd name="connsiteY549" fmla="*/ 7331 h 10000"/>
                <a:gd name="connsiteX550" fmla="*/ 8065 w 10000"/>
                <a:gd name="connsiteY550" fmla="*/ 7374 h 10000"/>
                <a:gd name="connsiteX551" fmla="*/ 8015 w 10000"/>
                <a:gd name="connsiteY551" fmla="*/ 7402 h 10000"/>
                <a:gd name="connsiteX552" fmla="*/ 7942 w 10000"/>
                <a:gd name="connsiteY552" fmla="*/ 7523 h 10000"/>
                <a:gd name="connsiteX553" fmla="*/ 7930 w 10000"/>
                <a:gd name="connsiteY553" fmla="*/ 7573 h 10000"/>
                <a:gd name="connsiteX554" fmla="*/ 7908 w 10000"/>
                <a:gd name="connsiteY554" fmla="*/ 7559 h 10000"/>
                <a:gd name="connsiteX555" fmla="*/ 7919 w 10000"/>
                <a:gd name="connsiteY555" fmla="*/ 7523 h 10000"/>
                <a:gd name="connsiteX556" fmla="*/ 7846 w 10000"/>
                <a:gd name="connsiteY556" fmla="*/ 7339 h 10000"/>
                <a:gd name="connsiteX557" fmla="*/ 7846 w 10000"/>
                <a:gd name="connsiteY557" fmla="*/ 7268 h 10000"/>
                <a:gd name="connsiteX558" fmla="*/ 7812 w 10000"/>
                <a:gd name="connsiteY558" fmla="*/ 7268 h 10000"/>
                <a:gd name="connsiteX559" fmla="*/ 7711 w 10000"/>
                <a:gd name="connsiteY559" fmla="*/ 7197 h 10000"/>
                <a:gd name="connsiteX560" fmla="*/ 7649 w 10000"/>
                <a:gd name="connsiteY560" fmla="*/ 7232 h 10000"/>
                <a:gd name="connsiteX561" fmla="*/ 7632 w 10000"/>
                <a:gd name="connsiteY561" fmla="*/ 7275 h 10000"/>
                <a:gd name="connsiteX562" fmla="*/ 7677 w 10000"/>
                <a:gd name="connsiteY562" fmla="*/ 7324 h 10000"/>
                <a:gd name="connsiteX563" fmla="*/ 7688 w 10000"/>
                <a:gd name="connsiteY563" fmla="*/ 7367 h 10000"/>
                <a:gd name="connsiteX564" fmla="*/ 7660 w 10000"/>
                <a:gd name="connsiteY564" fmla="*/ 7410 h 10000"/>
                <a:gd name="connsiteX565" fmla="*/ 7666 w 10000"/>
                <a:gd name="connsiteY565" fmla="*/ 7445 h 10000"/>
                <a:gd name="connsiteX566" fmla="*/ 7655 w 10000"/>
                <a:gd name="connsiteY566" fmla="*/ 7516 h 10000"/>
                <a:gd name="connsiteX567" fmla="*/ 7660 w 10000"/>
                <a:gd name="connsiteY567" fmla="*/ 7587 h 10000"/>
                <a:gd name="connsiteX568" fmla="*/ 7694 w 10000"/>
                <a:gd name="connsiteY568" fmla="*/ 7700 h 10000"/>
                <a:gd name="connsiteX569" fmla="*/ 7660 w 10000"/>
                <a:gd name="connsiteY569" fmla="*/ 7743 h 10000"/>
                <a:gd name="connsiteX570" fmla="*/ 7666 w 10000"/>
                <a:gd name="connsiteY570" fmla="*/ 7779 h 10000"/>
                <a:gd name="connsiteX571" fmla="*/ 7638 w 10000"/>
                <a:gd name="connsiteY571" fmla="*/ 7793 h 10000"/>
                <a:gd name="connsiteX572" fmla="*/ 7621 w 10000"/>
                <a:gd name="connsiteY572" fmla="*/ 7814 h 10000"/>
                <a:gd name="connsiteX573" fmla="*/ 7514 w 10000"/>
                <a:gd name="connsiteY573" fmla="*/ 7800 h 10000"/>
                <a:gd name="connsiteX574" fmla="*/ 7497 w 10000"/>
                <a:gd name="connsiteY574" fmla="*/ 7757 h 10000"/>
                <a:gd name="connsiteX575" fmla="*/ 7463 w 10000"/>
                <a:gd name="connsiteY575" fmla="*/ 7786 h 10000"/>
                <a:gd name="connsiteX576" fmla="*/ 7390 w 10000"/>
                <a:gd name="connsiteY576" fmla="*/ 7771 h 10000"/>
                <a:gd name="connsiteX577" fmla="*/ 7340 w 10000"/>
                <a:gd name="connsiteY577" fmla="*/ 7793 h 10000"/>
                <a:gd name="connsiteX578" fmla="*/ 7312 w 10000"/>
                <a:gd name="connsiteY578" fmla="*/ 7644 h 10000"/>
                <a:gd name="connsiteX579" fmla="*/ 7283 w 10000"/>
                <a:gd name="connsiteY579" fmla="*/ 7637 h 10000"/>
                <a:gd name="connsiteX580" fmla="*/ 7250 w 10000"/>
                <a:gd name="connsiteY580" fmla="*/ 7544 h 10000"/>
                <a:gd name="connsiteX581" fmla="*/ 7267 w 10000"/>
                <a:gd name="connsiteY581" fmla="*/ 7502 h 10000"/>
                <a:gd name="connsiteX582" fmla="*/ 7306 w 10000"/>
                <a:gd name="connsiteY582" fmla="*/ 7523 h 10000"/>
                <a:gd name="connsiteX583" fmla="*/ 7323 w 10000"/>
                <a:gd name="connsiteY583" fmla="*/ 7473 h 10000"/>
                <a:gd name="connsiteX584" fmla="*/ 7295 w 10000"/>
                <a:gd name="connsiteY584" fmla="*/ 7438 h 10000"/>
                <a:gd name="connsiteX585" fmla="*/ 7312 w 10000"/>
                <a:gd name="connsiteY585" fmla="*/ 7402 h 10000"/>
                <a:gd name="connsiteX586" fmla="*/ 7238 w 10000"/>
                <a:gd name="connsiteY586" fmla="*/ 7331 h 10000"/>
                <a:gd name="connsiteX587" fmla="*/ 7244 w 10000"/>
                <a:gd name="connsiteY587" fmla="*/ 7296 h 10000"/>
                <a:gd name="connsiteX588" fmla="*/ 7199 w 10000"/>
                <a:gd name="connsiteY588" fmla="*/ 7260 h 10000"/>
                <a:gd name="connsiteX589" fmla="*/ 7227 w 10000"/>
                <a:gd name="connsiteY589" fmla="*/ 7218 h 10000"/>
                <a:gd name="connsiteX590" fmla="*/ 7216 w 10000"/>
                <a:gd name="connsiteY590" fmla="*/ 7168 h 10000"/>
                <a:gd name="connsiteX591" fmla="*/ 7165 w 10000"/>
                <a:gd name="connsiteY591" fmla="*/ 7090 h 10000"/>
                <a:gd name="connsiteX592" fmla="*/ 7132 w 10000"/>
                <a:gd name="connsiteY592" fmla="*/ 7026 h 10000"/>
                <a:gd name="connsiteX593" fmla="*/ 7064 w 10000"/>
                <a:gd name="connsiteY593" fmla="*/ 7055 h 10000"/>
                <a:gd name="connsiteX594" fmla="*/ 7025 w 10000"/>
                <a:gd name="connsiteY594" fmla="*/ 7048 h 10000"/>
                <a:gd name="connsiteX595" fmla="*/ 7002 w 10000"/>
                <a:gd name="connsiteY595" fmla="*/ 7111 h 10000"/>
                <a:gd name="connsiteX596" fmla="*/ 6924 w 10000"/>
                <a:gd name="connsiteY596" fmla="*/ 7119 h 10000"/>
                <a:gd name="connsiteX597" fmla="*/ 6895 w 10000"/>
                <a:gd name="connsiteY597" fmla="*/ 7111 h 10000"/>
                <a:gd name="connsiteX598" fmla="*/ 6828 w 10000"/>
                <a:gd name="connsiteY598" fmla="*/ 7161 h 10000"/>
                <a:gd name="connsiteX599" fmla="*/ 6834 w 10000"/>
                <a:gd name="connsiteY599" fmla="*/ 7260 h 10000"/>
                <a:gd name="connsiteX600" fmla="*/ 6817 w 10000"/>
                <a:gd name="connsiteY600" fmla="*/ 7324 h 10000"/>
                <a:gd name="connsiteX601" fmla="*/ 6817 w 10000"/>
                <a:gd name="connsiteY601" fmla="*/ 7381 h 10000"/>
                <a:gd name="connsiteX602" fmla="*/ 6760 w 10000"/>
                <a:gd name="connsiteY602" fmla="*/ 7424 h 10000"/>
                <a:gd name="connsiteX603" fmla="*/ 6699 w 10000"/>
                <a:gd name="connsiteY603" fmla="*/ 7431 h 10000"/>
                <a:gd name="connsiteX604" fmla="*/ 6682 w 10000"/>
                <a:gd name="connsiteY604" fmla="*/ 7410 h 10000"/>
                <a:gd name="connsiteX605" fmla="*/ 6625 w 10000"/>
                <a:gd name="connsiteY605" fmla="*/ 7388 h 10000"/>
                <a:gd name="connsiteX606" fmla="*/ 6592 w 10000"/>
                <a:gd name="connsiteY606" fmla="*/ 7431 h 10000"/>
                <a:gd name="connsiteX607" fmla="*/ 6586 w 10000"/>
                <a:gd name="connsiteY607" fmla="*/ 7473 h 10000"/>
                <a:gd name="connsiteX608" fmla="*/ 6552 w 10000"/>
                <a:gd name="connsiteY608" fmla="*/ 7480 h 10000"/>
                <a:gd name="connsiteX609" fmla="*/ 6547 w 10000"/>
                <a:gd name="connsiteY609" fmla="*/ 7523 h 10000"/>
                <a:gd name="connsiteX610" fmla="*/ 6519 w 10000"/>
                <a:gd name="connsiteY610" fmla="*/ 7523 h 10000"/>
                <a:gd name="connsiteX611" fmla="*/ 6485 w 10000"/>
                <a:gd name="connsiteY611" fmla="*/ 7424 h 10000"/>
                <a:gd name="connsiteX612" fmla="*/ 6406 w 10000"/>
                <a:gd name="connsiteY612" fmla="*/ 7473 h 10000"/>
                <a:gd name="connsiteX613" fmla="*/ 6316 w 10000"/>
                <a:gd name="connsiteY613" fmla="*/ 7551 h 10000"/>
                <a:gd name="connsiteX614" fmla="*/ 6282 w 10000"/>
                <a:gd name="connsiteY614" fmla="*/ 7566 h 10000"/>
                <a:gd name="connsiteX615" fmla="*/ 6294 w 10000"/>
                <a:gd name="connsiteY615" fmla="*/ 7615 h 10000"/>
                <a:gd name="connsiteX616" fmla="*/ 6243 w 10000"/>
                <a:gd name="connsiteY616" fmla="*/ 7637 h 10000"/>
                <a:gd name="connsiteX617" fmla="*/ 6209 w 10000"/>
                <a:gd name="connsiteY617" fmla="*/ 7608 h 10000"/>
                <a:gd name="connsiteX618" fmla="*/ 6136 w 10000"/>
                <a:gd name="connsiteY618" fmla="*/ 7622 h 10000"/>
                <a:gd name="connsiteX619" fmla="*/ 6136 w 10000"/>
                <a:gd name="connsiteY619" fmla="*/ 7530 h 10000"/>
                <a:gd name="connsiteX620" fmla="*/ 6147 w 10000"/>
                <a:gd name="connsiteY620" fmla="*/ 7495 h 10000"/>
                <a:gd name="connsiteX621" fmla="*/ 6136 w 10000"/>
                <a:gd name="connsiteY621" fmla="*/ 7395 h 10000"/>
                <a:gd name="connsiteX622" fmla="*/ 6091 w 10000"/>
                <a:gd name="connsiteY622" fmla="*/ 7324 h 10000"/>
                <a:gd name="connsiteX623" fmla="*/ 6018 w 10000"/>
                <a:gd name="connsiteY623" fmla="*/ 7317 h 10000"/>
                <a:gd name="connsiteX624" fmla="*/ 5990 w 10000"/>
                <a:gd name="connsiteY624" fmla="*/ 7360 h 10000"/>
                <a:gd name="connsiteX625" fmla="*/ 5996 w 10000"/>
                <a:gd name="connsiteY625" fmla="*/ 7410 h 10000"/>
                <a:gd name="connsiteX626" fmla="*/ 6208 w 10000"/>
                <a:gd name="connsiteY626" fmla="*/ 7826 h 10000"/>
                <a:gd name="connsiteX627" fmla="*/ 5894 w 10000"/>
                <a:gd name="connsiteY627" fmla="*/ 7509 h 10000"/>
                <a:gd name="connsiteX628" fmla="*/ 5911 w 10000"/>
                <a:gd name="connsiteY628" fmla="*/ 7679 h 10000"/>
                <a:gd name="connsiteX629" fmla="*/ 5832 w 10000"/>
                <a:gd name="connsiteY629" fmla="*/ 7672 h 10000"/>
                <a:gd name="connsiteX630" fmla="*/ 5776 w 10000"/>
                <a:gd name="connsiteY630"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589 w 10000"/>
                <a:gd name="connsiteY229" fmla="*/ 6934 h 10000"/>
                <a:gd name="connsiteX230" fmla="*/ 4657 w 10000"/>
                <a:gd name="connsiteY230" fmla="*/ 6842 h 10000"/>
                <a:gd name="connsiteX231" fmla="*/ 6504 w 10000"/>
                <a:gd name="connsiteY231" fmla="*/ 7627 h 10000"/>
                <a:gd name="connsiteX232" fmla="*/ 5523 w 10000"/>
                <a:gd name="connsiteY232" fmla="*/ 5713 h 10000"/>
                <a:gd name="connsiteX233" fmla="*/ 5652 w 10000"/>
                <a:gd name="connsiteY233" fmla="*/ 5720 h 10000"/>
                <a:gd name="connsiteX234" fmla="*/ 5697 w 10000"/>
                <a:gd name="connsiteY234" fmla="*/ 5742 h 10000"/>
                <a:gd name="connsiteX235" fmla="*/ 5793 w 10000"/>
                <a:gd name="connsiteY235" fmla="*/ 5635 h 10000"/>
                <a:gd name="connsiteX236" fmla="*/ 5844 w 10000"/>
                <a:gd name="connsiteY236" fmla="*/ 5628 h 10000"/>
                <a:gd name="connsiteX237" fmla="*/ 5889 w 10000"/>
                <a:gd name="connsiteY237" fmla="*/ 5564 h 10000"/>
                <a:gd name="connsiteX238" fmla="*/ 5945 w 10000"/>
                <a:gd name="connsiteY238" fmla="*/ 5515 h 10000"/>
                <a:gd name="connsiteX239" fmla="*/ 6001 w 10000"/>
                <a:gd name="connsiteY239" fmla="*/ 5408 h 10000"/>
                <a:gd name="connsiteX240" fmla="*/ 6012 w 10000"/>
                <a:gd name="connsiteY240" fmla="*/ 5344 h 10000"/>
                <a:gd name="connsiteX241" fmla="*/ 6080 w 10000"/>
                <a:gd name="connsiteY241" fmla="*/ 5316 h 10000"/>
                <a:gd name="connsiteX242" fmla="*/ 6159 w 10000"/>
                <a:gd name="connsiteY242" fmla="*/ 5351 h 10000"/>
                <a:gd name="connsiteX243" fmla="*/ 6226 w 10000"/>
                <a:gd name="connsiteY243" fmla="*/ 5337 h 10000"/>
                <a:gd name="connsiteX244" fmla="*/ 6294 w 10000"/>
                <a:gd name="connsiteY244" fmla="*/ 5344 h 10000"/>
                <a:gd name="connsiteX245" fmla="*/ 6412 w 10000"/>
                <a:gd name="connsiteY245" fmla="*/ 5302 h 10000"/>
                <a:gd name="connsiteX246" fmla="*/ 6490 w 10000"/>
                <a:gd name="connsiteY246" fmla="*/ 5195 h 10000"/>
                <a:gd name="connsiteX247" fmla="*/ 6524 w 10000"/>
                <a:gd name="connsiteY247" fmla="*/ 5160 h 10000"/>
                <a:gd name="connsiteX248" fmla="*/ 6575 w 10000"/>
                <a:gd name="connsiteY248" fmla="*/ 5160 h 10000"/>
                <a:gd name="connsiteX249" fmla="*/ 6614 w 10000"/>
                <a:gd name="connsiteY249" fmla="*/ 5103 h 10000"/>
                <a:gd name="connsiteX250" fmla="*/ 6597 w 10000"/>
                <a:gd name="connsiteY250" fmla="*/ 5039 h 10000"/>
                <a:gd name="connsiteX251" fmla="*/ 6609 w 10000"/>
                <a:gd name="connsiteY251" fmla="*/ 4982 h 10000"/>
                <a:gd name="connsiteX252" fmla="*/ 6659 w 10000"/>
                <a:gd name="connsiteY252" fmla="*/ 4876 h 10000"/>
                <a:gd name="connsiteX253" fmla="*/ 6715 w 10000"/>
                <a:gd name="connsiteY253" fmla="*/ 4776 h 10000"/>
                <a:gd name="connsiteX254" fmla="*/ 6772 w 10000"/>
                <a:gd name="connsiteY254" fmla="*/ 4755 h 10000"/>
                <a:gd name="connsiteX255" fmla="*/ 6800 w 10000"/>
                <a:gd name="connsiteY255" fmla="*/ 4720 h 10000"/>
                <a:gd name="connsiteX256" fmla="*/ 6895 w 10000"/>
                <a:gd name="connsiteY256" fmla="*/ 4734 h 10000"/>
                <a:gd name="connsiteX257" fmla="*/ 6991 w 10000"/>
                <a:gd name="connsiteY257" fmla="*/ 4734 h 10000"/>
                <a:gd name="connsiteX258" fmla="*/ 6997 w 10000"/>
                <a:gd name="connsiteY258" fmla="*/ 4670 h 10000"/>
                <a:gd name="connsiteX259" fmla="*/ 7013 w 10000"/>
                <a:gd name="connsiteY259" fmla="*/ 4627 h 10000"/>
                <a:gd name="connsiteX260" fmla="*/ 7008 w 10000"/>
                <a:gd name="connsiteY260" fmla="*/ 4599 h 10000"/>
                <a:gd name="connsiteX261" fmla="*/ 7064 w 10000"/>
                <a:gd name="connsiteY261" fmla="*/ 4578 h 10000"/>
                <a:gd name="connsiteX262" fmla="*/ 7103 w 10000"/>
                <a:gd name="connsiteY262" fmla="*/ 4634 h 10000"/>
                <a:gd name="connsiteX263" fmla="*/ 7160 w 10000"/>
                <a:gd name="connsiteY263" fmla="*/ 4613 h 10000"/>
                <a:gd name="connsiteX264" fmla="*/ 7177 w 10000"/>
                <a:gd name="connsiteY264" fmla="*/ 4578 h 10000"/>
                <a:gd name="connsiteX265" fmla="*/ 7222 w 10000"/>
                <a:gd name="connsiteY265" fmla="*/ 4564 h 10000"/>
                <a:gd name="connsiteX266" fmla="*/ 7317 w 10000"/>
                <a:gd name="connsiteY266" fmla="*/ 4493 h 10000"/>
                <a:gd name="connsiteX267" fmla="*/ 7407 w 10000"/>
                <a:gd name="connsiteY267" fmla="*/ 4521 h 10000"/>
                <a:gd name="connsiteX268" fmla="*/ 7430 w 10000"/>
                <a:gd name="connsiteY268" fmla="*/ 4507 h 10000"/>
                <a:gd name="connsiteX269" fmla="*/ 7480 w 10000"/>
                <a:gd name="connsiteY269" fmla="*/ 4528 h 10000"/>
                <a:gd name="connsiteX270" fmla="*/ 7503 w 10000"/>
                <a:gd name="connsiteY270" fmla="*/ 4471 h 10000"/>
                <a:gd name="connsiteX271" fmla="*/ 7525 w 10000"/>
                <a:gd name="connsiteY271" fmla="*/ 4500 h 10000"/>
                <a:gd name="connsiteX272" fmla="*/ 7559 w 10000"/>
                <a:gd name="connsiteY272" fmla="*/ 4493 h 10000"/>
                <a:gd name="connsiteX273" fmla="*/ 7598 w 10000"/>
                <a:gd name="connsiteY273" fmla="*/ 4556 h 10000"/>
                <a:gd name="connsiteX274" fmla="*/ 7643 w 10000"/>
                <a:gd name="connsiteY274" fmla="*/ 4549 h 10000"/>
                <a:gd name="connsiteX275" fmla="*/ 7683 w 10000"/>
                <a:gd name="connsiteY275" fmla="*/ 4578 h 10000"/>
                <a:gd name="connsiteX276" fmla="*/ 7700 w 10000"/>
                <a:gd name="connsiteY276" fmla="*/ 4556 h 10000"/>
                <a:gd name="connsiteX277" fmla="*/ 7778 w 10000"/>
                <a:gd name="connsiteY277" fmla="*/ 4564 h 10000"/>
                <a:gd name="connsiteX278" fmla="*/ 7790 w 10000"/>
                <a:gd name="connsiteY278" fmla="*/ 4585 h 10000"/>
                <a:gd name="connsiteX279" fmla="*/ 7874 w 10000"/>
                <a:gd name="connsiteY279" fmla="*/ 4514 h 10000"/>
                <a:gd name="connsiteX280" fmla="*/ 7874 w 10000"/>
                <a:gd name="connsiteY280" fmla="*/ 4393 h 10000"/>
                <a:gd name="connsiteX281" fmla="*/ 7852 w 10000"/>
                <a:gd name="connsiteY281" fmla="*/ 4379 h 10000"/>
                <a:gd name="connsiteX282" fmla="*/ 7835 w 10000"/>
                <a:gd name="connsiteY282" fmla="*/ 4294 h 10000"/>
                <a:gd name="connsiteX283" fmla="*/ 7801 w 10000"/>
                <a:gd name="connsiteY283" fmla="*/ 4209 h 10000"/>
                <a:gd name="connsiteX284" fmla="*/ 7750 w 10000"/>
                <a:gd name="connsiteY284" fmla="*/ 4173 h 10000"/>
                <a:gd name="connsiteX285" fmla="*/ 7745 w 10000"/>
                <a:gd name="connsiteY285" fmla="*/ 4131 h 10000"/>
                <a:gd name="connsiteX286" fmla="*/ 7672 w 10000"/>
                <a:gd name="connsiteY286" fmla="*/ 4053 h 10000"/>
                <a:gd name="connsiteX287" fmla="*/ 7677 w 10000"/>
                <a:gd name="connsiteY287" fmla="*/ 4024 h 10000"/>
                <a:gd name="connsiteX288" fmla="*/ 7604 w 10000"/>
                <a:gd name="connsiteY288" fmla="*/ 3982 h 10000"/>
                <a:gd name="connsiteX289" fmla="*/ 7598 w 10000"/>
                <a:gd name="connsiteY289" fmla="*/ 3903 h 10000"/>
                <a:gd name="connsiteX290" fmla="*/ 7475 w 10000"/>
                <a:gd name="connsiteY290" fmla="*/ 3833 h 10000"/>
                <a:gd name="connsiteX291" fmla="*/ 7407 w 10000"/>
                <a:gd name="connsiteY291" fmla="*/ 3683 h 10000"/>
                <a:gd name="connsiteX292" fmla="*/ 7306 w 10000"/>
                <a:gd name="connsiteY292" fmla="*/ 3676 h 10000"/>
                <a:gd name="connsiteX293" fmla="*/ 7272 w 10000"/>
                <a:gd name="connsiteY293" fmla="*/ 3648 h 10000"/>
                <a:gd name="connsiteX294" fmla="*/ 7222 w 10000"/>
                <a:gd name="connsiteY294" fmla="*/ 3669 h 10000"/>
                <a:gd name="connsiteX295" fmla="*/ 7143 w 10000"/>
                <a:gd name="connsiteY295" fmla="*/ 3669 h 10000"/>
                <a:gd name="connsiteX296" fmla="*/ 7030 w 10000"/>
                <a:gd name="connsiteY296" fmla="*/ 3840 h 10000"/>
                <a:gd name="connsiteX297" fmla="*/ 6991 w 10000"/>
                <a:gd name="connsiteY297" fmla="*/ 3918 h 10000"/>
                <a:gd name="connsiteX298" fmla="*/ 6890 w 10000"/>
                <a:gd name="connsiteY298" fmla="*/ 3797 h 10000"/>
                <a:gd name="connsiteX299" fmla="*/ 6817 w 10000"/>
                <a:gd name="connsiteY299" fmla="*/ 3747 h 10000"/>
                <a:gd name="connsiteX300" fmla="*/ 6744 w 10000"/>
                <a:gd name="connsiteY300" fmla="*/ 3754 h 10000"/>
                <a:gd name="connsiteX301" fmla="*/ 6670 w 10000"/>
                <a:gd name="connsiteY301" fmla="*/ 3790 h 10000"/>
                <a:gd name="connsiteX302" fmla="*/ 6609 w 10000"/>
                <a:gd name="connsiteY302" fmla="*/ 3762 h 10000"/>
                <a:gd name="connsiteX303" fmla="*/ 6552 w 10000"/>
                <a:gd name="connsiteY303" fmla="*/ 3804 h 10000"/>
                <a:gd name="connsiteX304" fmla="*/ 6496 w 10000"/>
                <a:gd name="connsiteY304" fmla="*/ 3889 h 10000"/>
                <a:gd name="connsiteX305" fmla="*/ 6367 w 10000"/>
                <a:gd name="connsiteY305" fmla="*/ 3733 h 10000"/>
                <a:gd name="connsiteX306" fmla="*/ 6350 w 10000"/>
                <a:gd name="connsiteY306" fmla="*/ 3577 h 10000"/>
                <a:gd name="connsiteX307" fmla="*/ 6451 w 10000"/>
                <a:gd name="connsiteY307" fmla="*/ 3513 h 10000"/>
                <a:gd name="connsiteX308" fmla="*/ 6445 w 10000"/>
                <a:gd name="connsiteY308" fmla="*/ 3343 h 10000"/>
                <a:gd name="connsiteX309" fmla="*/ 6541 w 10000"/>
                <a:gd name="connsiteY309" fmla="*/ 3144 h 10000"/>
                <a:gd name="connsiteX310" fmla="*/ 6530 w 10000"/>
                <a:gd name="connsiteY310" fmla="*/ 3109 h 10000"/>
                <a:gd name="connsiteX311" fmla="*/ 6760 w 10000"/>
                <a:gd name="connsiteY311" fmla="*/ 2456 h 10000"/>
                <a:gd name="connsiteX312" fmla="*/ 6884 w 10000"/>
                <a:gd name="connsiteY312" fmla="*/ 2555 h 10000"/>
                <a:gd name="connsiteX313" fmla="*/ 6957 w 10000"/>
                <a:gd name="connsiteY313" fmla="*/ 2598 h 10000"/>
                <a:gd name="connsiteX314" fmla="*/ 7030 w 10000"/>
                <a:gd name="connsiteY314" fmla="*/ 2598 h 10000"/>
                <a:gd name="connsiteX315" fmla="*/ 7143 w 10000"/>
                <a:gd name="connsiteY315" fmla="*/ 2676 h 10000"/>
                <a:gd name="connsiteX316" fmla="*/ 7160 w 10000"/>
                <a:gd name="connsiteY316" fmla="*/ 2626 h 10000"/>
                <a:gd name="connsiteX317" fmla="*/ 7233 w 10000"/>
                <a:gd name="connsiteY317" fmla="*/ 2612 h 10000"/>
                <a:gd name="connsiteX318" fmla="*/ 7295 w 10000"/>
                <a:gd name="connsiteY318" fmla="*/ 2527 h 10000"/>
                <a:gd name="connsiteX319" fmla="*/ 7373 w 10000"/>
                <a:gd name="connsiteY319" fmla="*/ 2463 h 10000"/>
                <a:gd name="connsiteX320" fmla="*/ 7407 w 10000"/>
                <a:gd name="connsiteY320" fmla="*/ 2399 h 10000"/>
                <a:gd name="connsiteX321" fmla="*/ 7525 w 10000"/>
                <a:gd name="connsiteY321" fmla="*/ 2356 h 10000"/>
                <a:gd name="connsiteX322" fmla="*/ 7587 w 10000"/>
                <a:gd name="connsiteY322" fmla="*/ 2363 h 10000"/>
                <a:gd name="connsiteX323" fmla="*/ 7638 w 10000"/>
                <a:gd name="connsiteY323" fmla="*/ 2300 h 10000"/>
                <a:gd name="connsiteX324" fmla="*/ 7677 w 10000"/>
                <a:gd name="connsiteY324" fmla="*/ 2214 h 10000"/>
                <a:gd name="connsiteX325" fmla="*/ 7660 w 10000"/>
                <a:gd name="connsiteY325" fmla="*/ 2200 h 10000"/>
                <a:gd name="connsiteX326" fmla="*/ 7677 w 10000"/>
                <a:gd name="connsiteY326" fmla="*/ 2108 h 10000"/>
                <a:gd name="connsiteX327" fmla="*/ 7610 w 10000"/>
                <a:gd name="connsiteY327" fmla="*/ 2108 h 10000"/>
                <a:gd name="connsiteX328" fmla="*/ 7643 w 10000"/>
                <a:gd name="connsiteY328" fmla="*/ 2030 h 10000"/>
                <a:gd name="connsiteX329" fmla="*/ 7649 w 10000"/>
                <a:gd name="connsiteY329" fmla="*/ 1938 h 10000"/>
                <a:gd name="connsiteX330" fmla="*/ 7677 w 10000"/>
                <a:gd name="connsiteY330" fmla="*/ 1916 h 10000"/>
                <a:gd name="connsiteX331" fmla="*/ 7728 w 10000"/>
                <a:gd name="connsiteY331" fmla="*/ 1824 h 10000"/>
                <a:gd name="connsiteX332" fmla="*/ 7722 w 10000"/>
                <a:gd name="connsiteY332" fmla="*/ 1753 h 10000"/>
                <a:gd name="connsiteX333" fmla="*/ 7762 w 10000"/>
                <a:gd name="connsiteY333" fmla="*/ 1675 h 10000"/>
                <a:gd name="connsiteX334" fmla="*/ 7807 w 10000"/>
                <a:gd name="connsiteY334" fmla="*/ 1625 h 10000"/>
                <a:gd name="connsiteX335" fmla="*/ 7823 w 10000"/>
                <a:gd name="connsiteY335" fmla="*/ 1540 h 10000"/>
                <a:gd name="connsiteX336" fmla="*/ 7818 w 10000"/>
                <a:gd name="connsiteY336" fmla="*/ 1512 h 10000"/>
                <a:gd name="connsiteX337" fmla="*/ 7857 w 10000"/>
                <a:gd name="connsiteY337" fmla="*/ 1455 h 10000"/>
                <a:gd name="connsiteX338" fmla="*/ 7913 w 10000"/>
                <a:gd name="connsiteY338" fmla="*/ 1285 h 10000"/>
                <a:gd name="connsiteX339" fmla="*/ 7930 w 10000"/>
                <a:gd name="connsiteY339" fmla="*/ 1185 h 10000"/>
                <a:gd name="connsiteX340" fmla="*/ 7958 w 10000"/>
                <a:gd name="connsiteY340" fmla="*/ 1192 h 10000"/>
                <a:gd name="connsiteX341" fmla="*/ 8037 w 10000"/>
                <a:gd name="connsiteY341" fmla="*/ 1079 h 10000"/>
                <a:gd name="connsiteX342" fmla="*/ 8127 w 10000"/>
                <a:gd name="connsiteY342" fmla="*/ 1015 h 10000"/>
                <a:gd name="connsiteX343" fmla="*/ 8138 w 10000"/>
                <a:gd name="connsiteY343" fmla="*/ 937 h 10000"/>
                <a:gd name="connsiteX344" fmla="*/ 8172 w 10000"/>
                <a:gd name="connsiteY344" fmla="*/ 852 h 10000"/>
                <a:gd name="connsiteX345" fmla="*/ 8161 w 10000"/>
                <a:gd name="connsiteY345" fmla="*/ 788 h 10000"/>
                <a:gd name="connsiteX346" fmla="*/ 8116 w 10000"/>
                <a:gd name="connsiteY346" fmla="*/ 731 h 10000"/>
                <a:gd name="connsiteX347" fmla="*/ 8138 w 10000"/>
                <a:gd name="connsiteY347" fmla="*/ 660 h 10000"/>
                <a:gd name="connsiteX348" fmla="*/ 8138 w 10000"/>
                <a:gd name="connsiteY348" fmla="*/ 575 h 10000"/>
                <a:gd name="connsiteX349" fmla="*/ 8054 w 10000"/>
                <a:gd name="connsiteY349" fmla="*/ 504 h 10000"/>
                <a:gd name="connsiteX350" fmla="*/ 7970 w 10000"/>
                <a:gd name="connsiteY350" fmla="*/ 546 h 10000"/>
                <a:gd name="connsiteX351" fmla="*/ 7930 w 10000"/>
                <a:gd name="connsiteY351" fmla="*/ 546 h 10000"/>
                <a:gd name="connsiteX352" fmla="*/ 7913 w 10000"/>
                <a:gd name="connsiteY352" fmla="*/ 497 h 10000"/>
                <a:gd name="connsiteX353" fmla="*/ 7913 w 10000"/>
                <a:gd name="connsiteY353" fmla="*/ 405 h 10000"/>
                <a:gd name="connsiteX354" fmla="*/ 8020 w 10000"/>
                <a:gd name="connsiteY354" fmla="*/ 312 h 10000"/>
                <a:gd name="connsiteX355" fmla="*/ 8054 w 10000"/>
                <a:gd name="connsiteY355" fmla="*/ 234 h 10000"/>
                <a:gd name="connsiteX356" fmla="*/ 8121 w 10000"/>
                <a:gd name="connsiteY356" fmla="*/ 170 h 10000"/>
                <a:gd name="connsiteX357" fmla="*/ 8183 w 10000"/>
                <a:gd name="connsiteY357" fmla="*/ 50 h 10000"/>
                <a:gd name="connsiteX358" fmla="*/ 8228 w 10000"/>
                <a:gd name="connsiteY358" fmla="*/ 28 h 10000"/>
                <a:gd name="connsiteX359" fmla="*/ 8290 w 10000"/>
                <a:gd name="connsiteY359" fmla="*/ 43 h 10000"/>
                <a:gd name="connsiteX360" fmla="*/ 8420 w 10000"/>
                <a:gd name="connsiteY360" fmla="*/ 0 h 10000"/>
                <a:gd name="connsiteX361" fmla="*/ 8481 w 10000"/>
                <a:gd name="connsiteY361" fmla="*/ 71 h 10000"/>
                <a:gd name="connsiteX362" fmla="*/ 8476 w 10000"/>
                <a:gd name="connsiteY362" fmla="*/ 121 h 10000"/>
                <a:gd name="connsiteX363" fmla="*/ 8504 w 10000"/>
                <a:gd name="connsiteY363" fmla="*/ 142 h 10000"/>
                <a:gd name="connsiteX364" fmla="*/ 8526 w 10000"/>
                <a:gd name="connsiteY364" fmla="*/ 192 h 10000"/>
                <a:gd name="connsiteX365" fmla="*/ 8493 w 10000"/>
                <a:gd name="connsiteY365" fmla="*/ 248 h 10000"/>
                <a:gd name="connsiteX366" fmla="*/ 8448 w 10000"/>
                <a:gd name="connsiteY366" fmla="*/ 376 h 10000"/>
                <a:gd name="connsiteX367" fmla="*/ 8375 w 10000"/>
                <a:gd name="connsiteY367" fmla="*/ 476 h 10000"/>
                <a:gd name="connsiteX368" fmla="*/ 8307 w 10000"/>
                <a:gd name="connsiteY368" fmla="*/ 532 h 10000"/>
                <a:gd name="connsiteX369" fmla="*/ 8358 w 10000"/>
                <a:gd name="connsiteY369" fmla="*/ 554 h 10000"/>
                <a:gd name="connsiteX370" fmla="*/ 8425 w 10000"/>
                <a:gd name="connsiteY370" fmla="*/ 639 h 10000"/>
                <a:gd name="connsiteX371" fmla="*/ 8470 w 10000"/>
                <a:gd name="connsiteY371" fmla="*/ 646 h 10000"/>
                <a:gd name="connsiteX372" fmla="*/ 8493 w 10000"/>
                <a:gd name="connsiteY372" fmla="*/ 738 h 10000"/>
                <a:gd name="connsiteX373" fmla="*/ 8538 w 10000"/>
                <a:gd name="connsiteY373" fmla="*/ 759 h 10000"/>
                <a:gd name="connsiteX374" fmla="*/ 8571 w 10000"/>
                <a:gd name="connsiteY374" fmla="*/ 752 h 10000"/>
                <a:gd name="connsiteX375" fmla="*/ 8639 w 10000"/>
                <a:gd name="connsiteY375" fmla="*/ 610 h 10000"/>
                <a:gd name="connsiteX376" fmla="*/ 8701 w 10000"/>
                <a:gd name="connsiteY376" fmla="*/ 625 h 10000"/>
                <a:gd name="connsiteX377" fmla="*/ 8712 w 10000"/>
                <a:gd name="connsiteY377" fmla="*/ 667 h 10000"/>
                <a:gd name="connsiteX378" fmla="*/ 8757 w 10000"/>
                <a:gd name="connsiteY378" fmla="*/ 717 h 10000"/>
                <a:gd name="connsiteX379" fmla="*/ 8757 w 10000"/>
                <a:gd name="connsiteY379" fmla="*/ 752 h 10000"/>
                <a:gd name="connsiteX380" fmla="*/ 8796 w 10000"/>
                <a:gd name="connsiteY380" fmla="*/ 774 h 10000"/>
                <a:gd name="connsiteX381" fmla="*/ 8853 w 10000"/>
                <a:gd name="connsiteY381" fmla="*/ 774 h 10000"/>
                <a:gd name="connsiteX382" fmla="*/ 8858 w 10000"/>
                <a:gd name="connsiteY382" fmla="*/ 837 h 10000"/>
                <a:gd name="connsiteX383" fmla="*/ 8808 w 10000"/>
                <a:gd name="connsiteY383" fmla="*/ 866 h 10000"/>
                <a:gd name="connsiteX384" fmla="*/ 8853 w 10000"/>
                <a:gd name="connsiteY384" fmla="*/ 1143 h 10000"/>
                <a:gd name="connsiteX385" fmla="*/ 8898 w 10000"/>
                <a:gd name="connsiteY385" fmla="*/ 1270 h 10000"/>
                <a:gd name="connsiteX386" fmla="*/ 8886 w 10000"/>
                <a:gd name="connsiteY386" fmla="*/ 1327 h 10000"/>
                <a:gd name="connsiteX387" fmla="*/ 8926 w 10000"/>
                <a:gd name="connsiteY387" fmla="*/ 1391 h 10000"/>
                <a:gd name="connsiteX388" fmla="*/ 8931 w 10000"/>
                <a:gd name="connsiteY388" fmla="*/ 1434 h 10000"/>
                <a:gd name="connsiteX389" fmla="*/ 9038 w 10000"/>
                <a:gd name="connsiteY389" fmla="*/ 1483 h 10000"/>
                <a:gd name="connsiteX390" fmla="*/ 9168 w 10000"/>
                <a:gd name="connsiteY390" fmla="*/ 1441 h 10000"/>
                <a:gd name="connsiteX391" fmla="*/ 9184 w 10000"/>
                <a:gd name="connsiteY391" fmla="*/ 1384 h 10000"/>
                <a:gd name="connsiteX392" fmla="*/ 9229 w 10000"/>
                <a:gd name="connsiteY392" fmla="*/ 1405 h 10000"/>
                <a:gd name="connsiteX393" fmla="*/ 9258 w 10000"/>
                <a:gd name="connsiteY393" fmla="*/ 1455 h 10000"/>
                <a:gd name="connsiteX394" fmla="*/ 9325 w 10000"/>
                <a:gd name="connsiteY394" fmla="*/ 1419 h 10000"/>
                <a:gd name="connsiteX395" fmla="*/ 9364 w 10000"/>
                <a:gd name="connsiteY395" fmla="*/ 1419 h 10000"/>
                <a:gd name="connsiteX396" fmla="*/ 9421 w 10000"/>
                <a:gd name="connsiteY396" fmla="*/ 1476 h 10000"/>
                <a:gd name="connsiteX397" fmla="*/ 9454 w 10000"/>
                <a:gd name="connsiteY397" fmla="*/ 1398 h 10000"/>
                <a:gd name="connsiteX398" fmla="*/ 9522 w 10000"/>
                <a:gd name="connsiteY398" fmla="*/ 1434 h 10000"/>
                <a:gd name="connsiteX399" fmla="*/ 9556 w 10000"/>
                <a:gd name="connsiteY399" fmla="*/ 1391 h 10000"/>
                <a:gd name="connsiteX400" fmla="*/ 9584 w 10000"/>
                <a:gd name="connsiteY400" fmla="*/ 1398 h 10000"/>
                <a:gd name="connsiteX401" fmla="*/ 9612 w 10000"/>
                <a:gd name="connsiteY401" fmla="*/ 1356 h 10000"/>
                <a:gd name="connsiteX402" fmla="*/ 9606 w 10000"/>
                <a:gd name="connsiteY402" fmla="*/ 1313 h 10000"/>
                <a:gd name="connsiteX403" fmla="*/ 9646 w 10000"/>
                <a:gd name="connsiteY403" fmla="*/ 1292 h 10000"/>
                <a:gd name="connsiteX404" fmla="*/ 9674 w 10000"/>
                <a:gd name="connsiteY404" fmla="*/ 1221 h 10000"/>
                <a:gd name="connsiteX405" fmla="*/ 9753 w 10000"/>
                <a:gd name="connsiteY405" fmla="*/ 1228 h 10000"/>
                <a:gd name="connsiteX406" fmla="*/ 9871 w 10000"/>
                <a:gd name="connsiteY406" fmla="*/ 1434 h 10000"/>
                <a:gd name="connsiteX407" fmla="*/ 9893 w 10000"/>
                <a:gd name="connsiteY407" fmla="*/ 1505 h 10000"/>
                <a:gd name="connsiteX408" fmla="*/ 9972 w 10000"/>
                <a:gd name="connsiteY408" fmla="*/ 1597 h 10000"/>
                <a:gd name="connsiteX409" fmla="*/ 10000 w 10000"/>
                <a:gd name="connsiteY409" fmla="*/ 1682 h 10000"/>
                <a:gd name="connsiteX410" fmla="*/ 9938 w 10000"/>
                <a:gd name="connsiteY410" fmla="*/ 1796 h 10000"/>
                <a:gd name="connsiteX411" fmla="*/ 9893 w 10000"/>
                <a:gd name="connsiteY411" fmla="*/ 1838 h 10000"/>
                <a:gd name="connsiteX412" fmla="*/ 9916 w 10000"/>
                <a:gd name="connsiteY412" fmla="*/ 1959 h 10000"/>
                <a:gd name="connsiteX413" fmla="*/ 9848 w 10000"/>
                <a:gd name="connsiteY413" fmla="*/ 2051 h 10000"/>
                <a:gd name="connsiteX414" fmla="*/ 9809 w 10000"/>
                <a:gd name="connsiteY414" fmla="*/ 2072 h 10000"/>
                <a:gd name="connsiteX415" fmla="*/ 9809 w 10000"/>
                <a:gd name="connsiteY415" fmla="*/ 2136 h 10000"/>
                <a:gd name="connsiteX416" fmla="*/ 9758 w 10000"/>
                <a:gd name="connsiteY416" fmla="*/ 2257 h 10000"/>
                <a:gd name="connsiteX417" fmla="*/ 9724 w 10000"/>
                <a:gd name="connsiteY417" fmla="*/ 2264 h 10000"/>
                <a:gd name="connsiteX418" fmla="*/ 9730 w 10000"/>
                <a:gd name="connsiteY418" fmla="*/ 2349 h 10000"/>
                <a:gd name="connsiteX419" fmla="*/ 9702 w 10000"/>
                <a:gd name="connsiteY419" fmla="*/ 2413 h 10000"/>
                <a:gd name="connsiteX420" fmla="*/ 9708 w 10000"/>
                <a:gd name="connsiteY420" fmla="*/ 2697 h 10000"/>
                <a:gd name="connsiteX421" fmla="*/ 9724 w 10000"/>
                <a:gd name="connsiteY421" fmla="*/ 2718 h 10000"/>
                <a:gd name="connsiteX422" fmla="*/ 9719 w 10000"/>
                <a:gd name="connsiteY422" fmla="*/ 2811 h 10000"/>
                <a:gd name="connsiteX423" fmla="*/ 9708 w 10000"/>
                <a:gd name="connsiteY423" fmla="*/ 2896 h 10000"/>
                <a:gd name="connsiteX424" fmla="*/ 9668 w 10000"/>
                <a:gd name="connsiteY424" fmla="*/ 2938 h 10000"/>
                <a:gd name="connsiteX425" fmla="*/ 9595 w 10000"/>
                <a:gd name="connsiteY425" fmla="*/ 2903 h 10000"/>
                <a:gd name="connsiteX426" fmla="*/ 9561 w 10000"/>
                <a:gd name="connsiteY426" fmla="*/ 2952 h 10000"/>
                <a:gd name="connsiteX427" fmla="*/ 9567 w 10000"/>
                <a:gd name="connsiteY427" fmla="*/ 2995 h 10000"/>
                <a:gd name="connsiteX428" fmla="*/ 9544 w 10000"/>
                <a:gd name="connsiteY428" fmla="*/ 3080 h 10000"/>
                <a:gd name="connsiteX429" fmla="*/ 9505 w 10000"/>
                <a:gd name="connsiteY429" fmla="*/ 3137 h 10000"/>
                <a:gd name="connsiteX430" fmla="*/ 9494 w 10000"/>
                <a:gd name="connsiteY430" fmla="*/ 3236 h 10000"/>
                <a:gd name="connsiteX431" fmla="*/ 9466 w 10000"/>
                <a:gd name="connsiteY431" fmla="*/ 3322 h 10000"/>
                <a:gd name="connsiteX432" fmla="*/ 9471 w 10000"/>
                <a:gd name="connsiteY432" fmla="*/ 3378 h 10000"/>
                <a:gd name="connsiteX433" fmla="*/ 9460 w 10000"/>
                <a:gd name="connsiteY433" fmla="*/ 3435 h 10000"/>
                <a:gd name="connsiteX434" fmla="*/ 9483 w 10000"/>
                <a:gd name="connsiteY434" fmla="*/ 3485 h 10000"/>
                <a:gd name="connsiteX435" fmla="*/ 9449 w 10000"/>
                <a:gd name="connsiteY435" fmla="*/ 3563 h 10000"/>
                <a:gd name="connsiteX436" fmla="*/ 9393 w 10000"/>
                <a:gd name="connsiteY436" fmla="*/ 3442 h 10000"/>
                <a:gd name="connsiteX437" fmla="*/ 9393 w 10000"/>
                <a:gd name="connsiteY437" fmla="*/ 3350 h 10000"/>
                <a:gd name="connsiteX438" fmla="*/ 9376 w 10000"/>
                <a:gd name="connsiteY438" fmla="*/ 3336 h 10000"/>
                <a:gd name="connsiteX439" fmla="*/ 9308 w 10000"/>
                <a:gd name="connsiteY439" fmla="*/ 3400 h 10000"/>
                <a:gd name="connsiteX440" fmla="*/ 9201 w 10000"/>
                <a:gd name="connsiteY440" fmla="*/ 3549 h 10000"/>
                <a:gd name="connsiteX441" fmla="*/ 9139 w 10000"/>
                <a:gd name="connsiteY441" fmla="*/ 3655 h 10000"/>
                <a:gd name="connsiteX442" fmla="*/ 9044 w 10000"/>
                <a:gd name="connsiteY442" fmla="*/ 3712 h 10000"/>
                <a:gd name="connsiteX443" fmla="*/ 9010 w 10000"/>
                <a:gd name="connsiteY443" fmla="*/ 3797 h 10000"/>
                <a:gd name="connsiteX444" fmla="*/ 8982 w 10000"/>
                <a:gd name="connsiteY444" fmla="*/ 3825 h 10000"/>
                <a:gd name="connsiteX445" fmla="*/ 8875 w 10000"/>
                <a:gd name="connsiteY445" fmla="*/ 3903 h 10000"/>
                <a:gd name="connsiteX446" fmla="*/ 8785 w 10000"/>
                <a:gd name="connsiteY446" fmla="*/ 3996 h 10000"/>
                <a:gd name="connsiteX447" fmla="*/ 8763 w 10000"/>
                <a:gd name="connsiteY447" fmla="*/ 4067 h 10000"/>
                <a:gd name="connsiteX448" fmla="*/ 8729 w 10000"/>
                <a:gd name="connsiteY448" fmla="*/ 4102 h 10000"/>
                <a:gd name="connsiteX449" fmla="*/ 8774 w 10000"/>
                <a:gd name="connsiteY449" fmla="*/ 4194 h 10000"/>
                <a:gd name="connsiteX450" fmla="*/ 8819 w 10000"/>
                <a:gd name="connsiteY450" fmla="*/ 4265 h 10000"/>
                <a:gd name="connsiteX451" fmla="*/ 8881 w 10000"/>
                <a:gd name="connsiteY451" fmla="*/ 4294 h 10000"/>
                <a:gd name="connsiteX452" fmla="*/ 8858 w 10000"/>
                <a:gd name="connsiteY452" fmla="*/ 4344 h 10000"/>
                <a:gd name="connsiteX453" fmla="*/ 8903 w 10000"/>
                <a:gd name="connsiteY453" fmla="*/ 4358 h 10000"/>
                <a:gd name="connsiteX454" fmla="*/ 8903 w 10000"/>
                <a:gd name="connsiteY454" fmla="*/ 4443 h 10000"/>
                <a:gd name="connsiteX455" fmla="*/ 8937 w 10000"/>
                <a:gd name="connsiteY455" fmla="*/ 4507 h 10000"/>
                <a:gd name="connsiteX456" fmla="*/ 8993 w 10000"/>
                <a:gd name="connsiteY456" fmla="*/ 4493 h 10000"/>
                <a:gd name="connsiteX457" fmla="*/ 9016 w 10000"/>
                <a:gd name="connsiteY457" fmla="*/ 4422 h 10000"/>
                <a:gd name="connsiteX458" fmla="*/ 9061 w 10000"/>
                <a:gd name="connsiteY458" fmla="*/ 4414 h 10000"/>
                <a:gd name="connsiteX459" fmla="*/ 9066 w 10000"/>
                <a:gd name="connsiteY459" fmla="*/ 4358 h 10000"/>
                <a:gd name="connsiteX460" fmla="*/ 9123 w 10000"/>
                <a:gd name="connsiteY460" fmla="*/ 4358 h 10000"/>
                <a:gd name="connsiteX461" fmla="*/ 9100 w 10000"/>
                <a:gd name="connsiteY461" fmla="*/ 4429 h 10000"/>
                <a:gd name="connsiteX462" fmla="*/ 9156 w 10000"/>
                <a:gd name="connsiteY462" fmla="*/ 4464 h 10000"/>
                <a:gd name="connsiteX463" fmla="*/ 9145 w 10000"/>
                <a:gd name="connsiteY463" fmla="*/ 4528 h 10000"/>
                <a:gd name="connsiteX464" fmla="*/ 9061 w 10000"/>
                <a:gd name="connsiteY464" fmla="*/ 4535 h 10000"/>
                <a:gd name="connsiteX465" fmla="*/ 8999 w 10000"/>
                <a:gd name="connsiteY465" fmla="*/ 4578 h 10000"/>
                <a:gd name="connsiteX466" fmla="*/ 8943 w 10000"/>
                <a:gd name="connsiteY466" fmla="*/ 4599 h 10000"/>
                <a:gd name="connsiteX467" fmla="*/ 8943 w 10000"/>
                <a:gd name="connsiteY467" fmla="*/ 4698 h 10000"/>
                <a:gd name="connsiteX468" fmla="*/ 8999 w 10000"/>
                <a:gd name="connsiteY468" fmla="*/ 4805 h 10000"/>
                <a:gd name="connsiteX469" fmla="*/ 8954 w 10000"/>
                <a:gd name="connsiteY469" fmla="*/ 4904 h 10000"/>
                <a:gd name="connsiteX470" fmla="*/ 8864 w 10000"/>
                <a:gd name="connsiteY470" fmla="*/ 4918 h 10000"/>
                <a:gd name="connsiteX471" fmla="*/ 8875 w 10000"/>
                <a:gd name="connsiteY471" fmla="*/ 5032 h 10000"/>
                <a:gd name="connsiteX472" fmla="*/ 8870 w 10000"/>
                <a:gd name="connsiteY472" fmla="*/ 5103 h 10000"/>
                <a:gd name="connsiteX473" fmla="*/ 8841 w 10000"/>
                <a:gd name="connsiteY473" fmla="*/ 5138 h 10000"/>
                <a:gd name="connsiteX474" fmla="*/ 8785 w 10000"/>
                <a:gd name="connsiteY474" fmla="*/ 5110 h 10000"/>
                <a:gd name="connsiteX475" fmla="*/ 8735 w 10000"/>
                <a:gd name="connsiteY475" fmla="*/ 5018 h 10000"/>
                <a:gd name="connsiteX476" fmla="*/ 8678 w 10000"/>
                <a:gd name="connsiteY476" fmla="*/ 5089 h 10000"/>
                <a:gd name="connsiteX477" fmla="*/ 8622 w 10000"/>
                <a:gd name="connsiteY477" fmla="*/ 5039 h 10000"/>
                <a:gd name="connsiteX478" fmla="*/ 8616 w 10000"/>
                <a:gd name="connsiteY478" fmla="*/ 5011 h 10000"/>
                <a:gd name="connsiteX479" fmla="*/ 8538 w 10000"/>
                <a:gd name="connsiteY479" fmla="*/ 4947 h 10000"/>
                <a:gd name="connsiteX480" fmla="*/ 8515 w 10000"/>
                <a:gd name="connsiteY480" fmla="*/ 4961 h 10000"/>
                <a:gd name="connsiteX481" fmla="*/ 8526 w 10000"/>
                <a:gd name="connsiteY481" fmla="*/ 5039 h 10000"/>
                <a:gd name="connsiteX482" fmla="*/ 8481 w 10000"/>
                <a:gd name="connsiteY482" fmla="*/ 5138 h 10000"/>
                <a:gd name="connsiteX483" fmla="*/ 8515 w 10000"/>
                <a:gd name="connsiteY483" fmla="*/ 5160 h 10000"/>
                <a:gd name="connsiteX484" fmla="*/ 8577 w 10000"/>
                <a:gd name="connsiteY484" fmla="*/ 5145 h 10000"/>
                <a:gd name="connsiteX485" fmla="*/ 8588 w 10000"/>
                <a:gd name="connsiteY485" fmla="*/ 5181 h 10000"/>
                <a:gd name="connsiteX486" fmla="*/ 8577 w 10000"/>
                <a:gd name="connsiteY486" fmla="*/ 5224 h 10000"/>
                <a:gd name="connsiteX487" fmla="*/ 8600 w 10000"/>
                <a:gd name="connsiteY487" fmla="*/ 5280 h 10000"/>
                <a:gd name="connsiteX488" fmla="*/ 8650 w 10000"/>
                <a:gd name="connsiteY488" fmla="*/ 5316 h 10000"/>
                <a:gd name="connsiteX489" fmla="*/ 8639 w 10000"/>
                <a:gd name="connsiteY489" fmla="*/ 5401 h 10000"/>
                <a:gd name="connsiteX490" fmla="*/ 8673 w 10000"/>
                <a:gd name="connsiteY490" fmla="*/ 5444 h 10000"/>
                <a:gd name="connsiteX491" fmla="*/ 8633 w 10000"/>
                <a:gd name="connsiteY491" fmla="*/ 5486 h 10000"/>
                <a:gd name="connsiteX492" fmla="*/ 8622 w 10000"/>
                <a:gd name="connsiteY492" fmla="*/ 5642 h 10000"/>
                <a:gd name="connsiteX493" fmla="*/ 8600 w 10000"/>
                <a:gd name="connsiteY493" fmla="*/ 5649 h 10000"/>
                <a:gd name="connsiteX494" fmla="*/ 8628 w 10000"/>
                <a:gd name="connsiteY494" fmla="*/ 5720 h 10000"/>
                <a:gd name="connsiteX495" fmla="*/ 8633 w 10000"/>
                <a:gd name="connsiteY495" fmla="*/ 5841 h 10000"/>
                <a:gd name="connsiteX496" fmla="*/ 8661 w 10000"/>
                <a:gd name="connsiteY496" fmla="*/ 5869 h 10000"/>
                <a:gd name="connsiteX497" fmla="*/ 8667 w 10000"/>
                <a:gd name="connsiteY497" fmla="*/ 5905 h 10000"/>
                <a:gd name="connsiteX498" fmla="*/ 8690 w 10000"/>
                <a:gd name="connsiteY498" fmla="*/ 5912 h 10000"/>
                <a:gd name="connsiteX499" fmla="*/ 8695 w 10000"/>
                <a:gd name="connsiteY499" fmla="*/ 5983 h 10000"/>
                <a:gd name="connsiteX500" fmla="*/ 8684 w 10000"/>
                <a:gd name="connsiteY500" fmla="*/ 6033 h 10000"/>
                <a:gd name="connsiteX501" fmla="*/ 8740 w 10000"/>
                <a:gd name="connsiteY501" fmla="*/ 6061 h 10000"/>
                <a:gd name="connsiteX502" fmla="*/ 8825 w 10000"/>
                <a:gd name="connsiteY502" fmla="*/ 6004 h 10000"/>
                <a:gd name="connsiteX503" fmla="*/ 8948 w 10000"/>
                <a:gd name="connsiteY503" fmla="*/ 5891 h 10000"/>
                <a:gd name="connsiteX504" fmla="*/ 8982 w 10000"/>
                <a:gd name="connsiteY504" fmla="*/ 5891 h 10000"/>
                <a:gd name="connsiteX505" fmla="*/ 8982 w 10000"/>
                <a:gd name="connsiteY505" fmla="*/ 5976 h 10000"/>
                <a:gd name="connsiteX506" fmla="*/ 9004 w 10000"/>
                <a:gd name="connsiteY506" fmla="*/ 5990 h 10000"/>
                <a:gd name="connsiteX507" fmla="*/ 9044 w 10000"/>
                <a:gd name="connsiteY507" fmla="*/ 6089 h 10000"/>
                <a:gd name="connsiteX508" fmla="*/ 9072 w 10000"/>
                <a:gd name="connsiteY508" fmla="*/ 6097 h 10000"/>
                <a:gd name="connsiteX509" fmla="*/ 9055 w 10000"/>
                <a:gd name="connsiteY509" fmla="*/ 6153 h 10000"/>
                <a:gd name="connsiteX510" fmla="*/ 9100 w 10000"/>
                <a:gd name="connsiteY510" fmla="*/ 6281 h 10000"/>
                <a:gd name="connsiteX511" fmla="*/ 9100 w 10000"/>
                <a:gd name="connsiteY511" fmla="*/ 6345 h 10000"/>
                <a:gd name="connsiteX512" fmla="*/ 9123 w 10000"/>
                <a:gd name="connsiteY512" fmla="*/ 6416 h 10000"/>
                <a:gd name="connsiteX513" fmla="*/ 9089 w 10000"/>
                <a:gd name="connsiteY513" fmla="*/ 6473 h 10000"/>
                <a:gd name="connsiteX514" fmla="*/ 9049 w 10000"/>
                <a:gd name="connsiteY514" fmla="*/ 6466 h 10000"/>
                <a:gd name="connsiteX515" fmla="*/ 9049 w 10000"/>
                <a:gd name="connsiteY515" fmla="*/ 6501 h 10000"/>
                <a:gd name="connsiteX516" fmla="*/ 9089 w 10000"/>
                <a:gd name="connsiteY516" fmla="*/ 6544 h 10000"/>
                <a:gd name="connsiteX517" fmla="*/ 9106 w 10000"/>
                <a:gd name="connsiteY517" fmla="*/ 6515 h 10000"/>
                <a:gd name="connsiteX518" fmla="*/ 9139 w 10000"/>
                <a:gd name="connsiteY518" fmla="*/ 6579 h 10000"/>
                <a:gd name="connsiteX519" fmla="*/ 9179 w 10000"/>
                <a:gd name="connsiteY519" fmla="*/ 6579 h 10000"/>
                <a:gd name="connsiteX520" fmla="*/ 9156 w 10000"/>
                <a:gd name="connsiteY520" fmla="*/ 6757 h 10000"/>
                <a:gd name="connsiteX521" fmla="*/ 9139 w 10000"/>
                <a:gd name="connsiteY521" fmla="*/ 6792 h 10000"/>
                <a:gd name="connsiteX522" fmla="*/ 9089 w 10000"/>
                <a:gd name="connsiteY522" fmla="*/ 6778 h 10000"/>
                <a:gd name="connsiteX523" fmla="*/ 9027 w 10000"/>
                <a:gd name="connsiteY523" fmla="*/ 6799 h 10000"/>
                <a:gd name="connsiteX524" fmla="*/ 9004 w 10000"/>
                <a:gd name="connsiteY524" fmla="*/ 6842 h 10000"/>
                <a:gd name="connsiteX525" fmla="*/ 8999 w 10000"/>
                <a:gd name="connsiteY525" fmla="*/ 6884 h 10000"/>
                <a:gd name="connsiteX526" fmla="*/ 8960 w 10000"/>
                <a:gd name="connsiteY526" fmla="*/ 6934 h 10000"/>
                <a:gd name="connsiteX527" fmla="*/ 8898 w 10000"/>
                <a:gd name="connsiteY527" fmla="*/ 6941 h 10000"/>
                <a:gd name="connsiteX528" fmla="*/ 8886 w 10000"/>
                <a:gd name="connsiteY528" fmla="*/ 6962 h 10000"/>
                <a:gd name="connsiteX529" fmla="*/ 8847 w 10000"/>
                <a:gd name="connsiteY529" fmla="*/ 6927 h 10000"/>
                <a:gd name="connsiteX530" fmla="*/ 8808 w 10000"/>
                <a:gd name="connsiteY530" fmla="*/ 6934 h 10000"/>
                <a:gd name="connsiteX531" fmla="*/ 8785 w 10000"/>
                <a:gd name="connsiteY531" fmla="*/ 6906 h 10000"/>
                <a:gd name="connsiteX532" fmla="*/ 8735 w 10000"/>
                <a:gd name="connsiteY532" fmla="*/ 6891 h 10000"/>
                <a:gd name="connsiteX533" fmla="*/ 8746 w 10000"/>
                <a:gd name="connsiteY533" fmla="*/ 6941 h 10000"/>
                <a:gd name="connsiteX534" fmla="*/ 8723 w 10000"/>
                <a:gd name="connsiteY534" fmla="*/ 6991 h 10000"/>
                <a:gd name="connsiteX535" fmla="*/ 8639 w 10000"/>
                <a:gd name="connsiteY535" fmla="*/ 6984 h 10000"/>
                <a:gd name="connsiteX536" fmla="*/ 8611 w 10000"/>
                <a:gd name="connsiteY536" fmla="*/ 6962 h 10000"/>
                <a:gd name="connsiteX537" fmla="*/ 8566 w 10000"/>
                <a:gd name="connsiteY537" fmla="*/ 6984 h 10000"/>
                <a:gd name="connsiteX538" fmla="*/ 8560 w 10000"/>
                <a:gd name="connsiteY538" fmla="*/ 7055 h 10000"/>
                <a:gd name="connsiteX539" fmla="*/ 8476 w 10000"/>
                <a:gd name="connsiteY539" fmla="*/ 7133 h 10000"/>
                <a:gd name="connsiteX540" fmla="*/ 8448 w 10000"/>
                <a:gd name="connsiteY540" fmla="*/ 7090 h 10000"/>
                <a:gd name="connsiteX541" fmla="*/ 8386 w 10000"/>
                <a:gd name="connsiteY541" fmla="*/ 7111 h 10000"/>
                <a:gd name="connsiteX542" fmla="*/ 8346 w 10000"/>
                <a:gd name="connsiteY542" fmla="*/ 7133 h 10000"/>
                <a:gd name="connsiteX543" fmla="*/ 8341 w 10000"/>
                <a:gd name="connsiteY543" fmla="*/ 7168 h 10000"/>
                <a:gd name="connsiteX544" fmla="*/ 8256 w 10000"/>
                <a:gd name="connsiteY544" fmla="*/ 7246 h 10000"/>
                <a:gd name="connsiteX545" fmla="*/ 8206 w 10000"/>
                <a:gd name="connsiteY545" fmla="*/ 7232 h 10000"/>
                <a:gd name="connsiteX546" fmla="*/ 8155 w 10000"/>
                <a:gd name="connsiteY546" fmla="*/ 7260 h 10000"/>
                <a:gd name="connsiteX547" fmla="*/ 8116 w 10000"/>
                <a:gd name="connsiteY547" fmla="*/ 7303 h 10000"/>
                <a:gd name="connsiteX548" fmla="*/ 8060 w 10000"/>
                <a:gd name="connsiteY548" fmla="*/ 7331 h 10000"/>
                <a:gd name="connsiteX549" fmla="*/ 8065 w 10000"/>
                <a:gd name="connsiteY549" fmla="*/ 7374 h 10000"/>
                <a:gd name="connsiteX550" fmla="*/ 8015 w 10000"/>
                <a:gd name="connsiteY550" fmla="*/ 7402 h 10000"/>
                <a:gd name="connsiteX551" fmla="*/ 7942 w 10000"/>
                <a:gd name="connsiteY551" fmla="*/ 7523 h 10000"/>
                <a:gd name="connsiteX552" fmla="*/ 7930 w 10000"/>
                <a:gd name="connsiteY552" fmla="*/ 7573 h 10000"/>
                <a:gd name="connsiteX553" fmla="*/ 7908 w 10000"/>
                <a:gd name="connsiteY553" fmla="*/ 7559 h 10000"/>
                <a:gd name="connsiteX554" fmla="*/ 7919 w 10000"/>
                <a:gd name="connsiteY554" fmla="*/ 7523 h 10000"/>
                <a:gd name="connsiteX555" fmla="*/ 7846 w 10000"/>
                <a:gd name="connsiteY555" fmla="*/ 7339 h 10000"/>
                <a:gd name="connsiteX556" fmla="*/ 7846 w 10000"/>
                <a:gd name="connsiteY556" fmla="*/ 7268 h 10000"/>
                <a:gd name="connsiteX557" fmla="*/ 7812 w 10000"/>
                <a:gd name="connsiteY557" fmla="*/ 7268 h 10000"/>
                <a:gd name="connsiteX558" fmla="*/ 7711 w 10000"/>
                <a:gd name="connsiteY558" fmla="*/ 7197 h 10000"/>
                <a:gd name="connsiteX559" fmla="*/ 7649 w 10000"/>
                <a:gd name="connsiteY559" fmla="*/ 7232 h 10000"/>
                <a:gd name="connsiteX560" fmla="*/ 7632 w 10000"/>
                <a:gd name="connsiteY560" fmla="*/ 7275 h 10000"/>
                <a:gd name="connsiteX561" fmla="*/ 7677 w 10000"/>
                <a:gd name="connsiteY561" fmla="*/ 7324 h 10000"/>
                <a:gd name="connsiteX562" fmla="*/ 7688 w 10000"/>
                <a:gd name="connsiteY562" fmla="*/ 7367 h 10000"/>
                <a:gd name="connsiteX563" fmla="*/ 7660 w 10000"/>
                <a:gd name="connsiteY563" fmla="*/ 7410 h 10000"/>
                <a:gd name="connsiteX564" fmla="*/ 7666 w 10000"/>
                <a:gd name="connsiteY564" fmla="*/ 7445 h 10000"/>
                <a:gd name="connsiteX565" fmla="*/ 7655 w 10000"/>
                <a:gd name="connsiteY565" fmla="*/ 7516 h 10000"/>
                <a:gd name="connsiteX566" fmla="*/ 7660 w 10000"/>
                <a:gd name="connsiteY566" fmla="*/ 7587 h 10000"/>
                <a:gd name="connsiteX567" fmla="*/ 7694 w 10000"/>
                <a:gd name="connsiteY567" fmla="*/ 7700 h 10000"/>
                <a:gd name="connsiteX568" fmla="*/ 7660 w 10000"/>
                <a:gd name="connsiteY568" fmla="*/ 7743 h 10000"/>
                <a:gd name="connsiteX569" fmla="*/ 7666 w 10000"/>
                <a:gd name="connsiteY569" fmla="*/ 7779 h 10000"/>
                <a:gd name="connsiteX570" fmla="*/ 7638 w 10000"/>
                <a:gd name="connsiteY570" fmla="*/ 7793 h 10000"/>
                <a:gd name="connsiteX571" fmla="*/ 7621 w 10000"/>
                <a:gd name="connsiteY571" fmla="*/ 7814 h 10000"/>
                <a:gd name="connsiteX572" fmla="*/ 7514 w 10000"/>
                <a:gd name="connsiteY572" fmla="*/ 7800 h 10000"/>
                <a:gd name="connsiteX573" fmla="*/ 7497 w 10000"/>
                <a:gd name="connsiteY573" fmla="*/ 7757 h 10000"/>
                <a:gd name="connsiteX574" fmla="*/ 7463 w 10000"/>
                <a:gd name="connsiteY574" fmla="*/ 7786 h 10000"/>
                <a:gd name="connsiteX575" fmla="*/ 7390 w 10000"/>
                <a:gd name="connsiteY575" fmla="*/ 7771 h 10000"/>
                <a:gd name="connsiteX576" fmla="*/ 7340 w 10000"/>
                <a:gd name="connsiteY576" fmla="*/ 7793 h 10000"/>
                <a:gd name="connsiteX577" fmla="*/ 7312 w 10000"/>
                <a:gd name="connsiteY577" fmla="*/ 7644 h 10000"/>
                <a:gd name="connsiteX578" fmla="*/ 7283 w 10000"/>
                <a:gd name="connsiteY578" fmla="*/ 7637 h 10000"/>
                <a:gd name="connsiteX579" fmla="*/ 7250 w 10000"/>
                <a:gd name="connsiteY579" fmla="*/ 7544 h 10000"/>
                <a:gd name="connsiteX580" fmla="*/ 7267 w 10000"/>
                <a:gd name="connsiteY580" fmla="*/ 7502 h 10000"/>
                <a:gd name="connsiteX581" fmla="*/ 7306 w 10000"/>
                <a:gd name="connsiteY581" fmla="*/ 7523 h 10000"/>
                <a:gd name="connsiteX582" fmla="*/ 7323 w 10000"/>
                <a:gd name="connsiteY582" fmla="*/ 7473 h 10000"/>
                <a:gd name="connsiteX583" fmla="*/ 7295 w 10000"/>
                <a:gd name="connsiteY583" fmla="*/ 7438 h 10000"/>
                <a:gd name="connsiteX584" fmla="*/ 7312 w 10000"/>
                <a:gd name="connsiteY584" fmla="*/ 7402 h 10000"/>
                <a:gd name="connsiteX585" fmla="*/ 7238 w 10000"/>
                <a:gd name="connsiteY585" fmla="*/ 7331 h 10000"/>
                <a:gd name="connsiteX586" fmla="*/ 7244 w 10000"/>
                <a:gd name="connsiteY586" fmla="*/ 7296 h 10000"/>
                <a:gd name="connsiteX587" fmla="*/ 7199 w 10000"/>
                <a:gd name="connsiteY587" fmla="*/ 7260 h 10000"/>
                <a:gd name="connsiteX588" fmla="*/ 7227 w 10000"/>
                <a:gd name="connsiteY588" fmla="*/ 7218 h 10000"/>
                <a:gd name="connsiteX589" fmla="*/ 7216 w 10000"/>
                <a:gd name="connsiteY589" fmla="*/ 7168 h 10000"/>
                <a:gd name="connsiteX590" fmla="*/ 7165 w 10000"/>
                <a:gd name="connsiteY590" fmla="*/ 7090 h 10000"/>
                <a:gd name="connsiteX591" fmla="*/ 7132 w 10000"/>
                <a:gd name="connsiteY591" fmla="*/ 7026 h 10000"/>
                <a:gd name="connsiteX592" fmla="*/ 7064 w 10000"/>
                <a:gd name="connsiteY592" fmla="*/ 7055 h 10000"/>
                <a:gd name="connsiteX593" fmla="*/ 7025 w 10000"/>
                <a:gd name="connsiteY593" fmla="*/ 7048 h 10000"/>
                <a:gd name="connsiteX594" fmla="*/ 7002 w 10000"/>
                <a:gd name="connsiteY594" fmla="*/ 7111 h 10000"/>
                <a:gd name="connsiteX595" fmla="*/ 6924 w 10000"/>
                <a:gd name="connsiteY595" fmla="*/ 7119 h 10000"/>
                <a:gd name="connsiteX596" fmla="*/ 6895 w 10000"/>
                <a:gd name="connsiteY596" fmla="*/ 7111 h 10000"/>
                <a:gd name="connsiteX597" fmla="*/ 6828 w 10000"/>
                <a:gd name="connsiteY597" fmla="*/ 7161 h 10000"/>
                <a:gd name="connsiteX598" fmla="*/ 6834 w 10000"/>
                <a:gd name="connsiteY598" fmla="*/ 7260 h 10000"/>
                <a:gd name="connsiteX599" fmla="*/ 6817 w 10000"/>
                <a:gd name="connsiteY599" fmla="*/ 7324 h 10000"/>
                <a:gd name="connsiteX600" fmla="*/ 6817 w 10000"/>
                <a:gd name="connsiteY600" fmla="*/ 7381 h 10000"/>
                <a:gd name="connsiteX601" fmla="*/ 6760 w 10000"/>
                <a:gd name="connsiteY601" fmla="*/ 7424 h 10000"/>
                <a:gd name="connsiteX602" fmla="*/ 6699 w 10000"/>
                <a:gd name="connsiteY602" fmla="*/ 7431 h 10000"/>
                <a:gd name="connsiteX603" fmla="*/ 6682 w 10000"/>
                <a:gd name="connsiteY603" fmla="*/ 7410 h 10000"/>
                <a:gd name="connsiteX604" fmla="*/ 6625 w 10000"/>
                <a:gd name="connsiteY604" fmla="*/ 7388 h 10000"/>
                <a:gd name="connsiteX605" fmla="*/ 6592 w 10000"/>
                <a:gd name="connsiteY605" fmla="*/ 7431 h 10000"/>
                <a:gd name="connsiteX606" fmla="*/ 6586 w 10000"/>
                <a:gd name="connsiteY606" fmla="*/ 7473 h 10000"/>
                <a:gd name="connsiteX607" fmla="*/ 6552 w 10000"/>
                <a:gd name="connsiteY607" fmla="*/ 7480 h 10000"/>
                <a:gd name="connsiteX608" fmla="*/ 6547 w 10000"/>
                <a:gd name="connsiteY608" fmla="*/ 7523 h 10000"/>
                <a:gd name="connsiteX609" fmla="*/ 6519 w 10000"/>
                <a:gd name="connsiteY609" fmla="*/ 7523 h 10000"/>
                <a:gd name="connsiteX610" fmla="*/ 6485 w 10000"/>
                <a:gd name="connsiteY610" fmla="*/ 7424 h 10000"/>
                <a:gd name="connsiteX611" fmla="*/ 6406 w 10000"/>
                <a:gd name="connsiteY611" fmla="*/ 7473 h 10000"/>
                <a:gd name="connsiteX612" fmla="*/ 6316 w 10000"/>
                <a:gd name="connsiteY612" fmla="*/ 7551 h 10000"/>
                <a:gd name="connsiteX613" fmla="*/ 6282 w 10000"/>
                <a:gd name="connsiteY613" fmla="*/ 7566 h 10000"/>
                <a:gd name="connsiteX614" fmla="*/ 6294 w 10000"/>
                <a:gd name="connsiteY614" fmla="*/ 7615 h 10000"/>
                <a:gd name="connsiteX615" fmla="*/ 6243 w 10000"/>
                <a:gd name="connsiteY615" fmla="*/ 7637 h 10000"/>
                <a:gd name="connsiteX616" fmla="*/ 6209 w 10000"/>
                <a:gd name="connsiteY616" fmla="*/ 7608 h 10000"/>
                <a:gd name="connsiteX617" fmla="*/ 6136 w 10000"/>
                <a:gd name="connsiteY617" fmla="*/ 7622 h 10000"/>
                <a:gd name="connsiteX618" fmla="*/ 6136 w 10000"/>
                <a:gd name="connsiteY618" fmla="*/ 7530 h 10000"/>
                <a:gd name="connsiteX619" fmla="*/ 6147 w 10000"/>
                <a:gd name="connsiteY619" fmla="*/ 7495 h 10000"/>
                <a:gd name="connsiteX620" fmla="*/ 6136 w 10000"/>
                <a:gd name="connsiteY620" fmla="*/ 7395 h 10000"/>
                <a:gd name="connsiteX621" fmla="*/ 6091 w 10000"/>
                <a:gd name="connsiteY621" fmla="*/ 7324 h 10000"/>
                <a:gd name="connsiteX622" fmla="*/ 6018 w 10000"/>
                <a:gd name="connsiteY622" fmla="*/ 7317 h 10000"/>
                <a:gd name="connsiteX623" fmla="*/ 5990 w 10000"/>
                <a:gd name="connsiteY623" fmla="*/ 7360 h 10000"/>
                <a:gd name="connsiteX624" fmla="*/ 5996 w 10000"/>
                <a:gd name="connsiteY624" fmla="*/ 7410 h 10000"/>
                <a:gd name="connsiteX625" fmla="*/ 6208 w 10000"/>
                <a:gd name="connsiteY625" fmla="*/ 7826 h 10000"/>
                <a:gd name="connsiteX626" fmla="*/ 5894 w 10000"/>
                <a:gd name="connsiteY626" fmla="*/ 7509 h 10000"/>
                <a:gd name="connsiteX627" fmla="*/ 5911 w 10000"/>
                <a:gd name="connsiteY627" fmla="*/ 7679 h 10000"/>
                <a:gd name="connsiteX628" fmla="*/ 5832 w 10000"/>
                <a:gd name="connsiteY628" fmla="*/ 7672 h 10000"/>
                <a:gd name="connsiteX629" fmla="*/ 5776 w 10000"/>
                <a:gd name="connsiteY629"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488 w 10000"/>
                <a:gd name="connsiteY228" fmla="*/ 6998 h 10000"/>
                <a:gd name="connsiteX229" fmla="*/ 4657 w 10000"/>
                <a:gd name="connsiteY229" fmla="*/ 6842 h 10000"/>
                <a:gd name="connsiteX230" fmla="*/ 6504 w 10000"/>
                <a:gd name="connsiteY230" fmla="*/ 7627 h 10000"/>
                <a:gd name="connsiteX231" fmla="*/ 5523 w 10000"/>
                <a:gd name="connsiteY231" fmla="*/ 5713 h 10000"/>
                <a:gd name="connsiteX232" fmla="*/ 5652 w 10000"/>
                <a:gd name="connsiteY232" fmla="*/ 5720 h 10000"/>
                <a:gd name="connsiteX233" fmla="*/ 5697 w 10000"/>
                <a:gd name="connsiteY233" fmla="*/ 5742 h 10000"/>
                <a:gd name="connsiteX234" fmla="*/ 5793 w 10000"/>
                <a:gd name="connsiteY234" fmla="*/ 5635 h 10000"/>
                <a:gd name="connsiteX235" fmla="*/ 5844 w 10000"/>
                <a:gd name="connsiteY235" fmla="*/ 5628 h 10000"/>
                <a:gd name="connsiteX236" fmla="*/ 5889 w 10000"/>
                <a:gd name="connsiteY236" fmla="*/ 5564 h 10000"/>
                <a:gd name="connsiteX237" fmla="*/ 5945 w 10000"/>
                <a:gd name="connsiteY237" fmla="*/ 5515 h 10000"/>
                <a:gd name="connsiteX238" fmla="*/ 6001 w 10000"/>
                <a:gd name="connsiteY238" fmla="*/ 5408 h 10000"/>
                <a:gd name="connsiteX239" fmla="*/ 6012 w 10000"/>
                <a:gd name="connsiteY239" fmla="*/ 5344 h 10000"/>
                <a:gd name="connsiteX240" fmla="*/ 6080 w 10000"/>
                <a:gd name="connsiteY240" fmla="*/ 5316 h 10000"/>
                <a:gd name="connsiteX241" fmla="*/ 6159 w 10000"/>
                <a:gd name="connsiteY241" fmla="*/ 5351 h 10000"/>
                <a:gd name="connsiteX242" fmla="*/ 6226 w 10000"/>
                <a:gd name="connsiteY242" fmla="*/ 5337 h 10000"/>
                <a:gd name="connsiteX243" fmla="*/ 6294 w 10000"/>
                <a:gd name="connsiteY243" fmla="*/ 5344 h 10000"/>
                <a:gd name="connsiteX244" fmla="*/ 6412 w 10000"/>
                <a:gd name="connsiteY244" fmla="*/ 5302 h 10000"/>
                <a:gd name="connsiteX245" fmla="*/ 6490 w 10000"/>
                <a:gd name="connsiteY245" fmla="*/ 5195 h 10000"/>
                <a:gd name="connsiteX246" fmla="*/ 6524 w 10000"/>
                <a:gd name="connsiteY246" fmla="*/ 5160 h 10000"/>
                <a:gd name="connsiteX247" fmla="*/ 6575 w 10000"/>
                <a:gd name="connsiteY247" fmla="*/ 5160 h 10000"/>
                <a:gd name="connsiteX248" fmla="*/ 6614 w 10000"/>
                <a:gd name="connsiteY248" fmla="*/ 5103 h 10000"/>
                <a:gd name="connsiteX249" fmla="*/ 6597 w 10000"/>
                <a:gd name="connsiteY249" fmla="*/ 5039 h 10000"/>
                <a:gd name="connsiteX250" fmla="*/ 6609 w 10000"/>
                <a:gd name="connsiteY250" fmla="*/ 4982 h 10000"/>
                <a:gd name="connsiteX251" fmla="*/ 6659 w 10000"/>
                <a:gd name="connsiteY251" fmla="*/ 4876 h 10000"/>
                <a:gd name="connsiteX252" fmla="*/ 6715 w 10000"/>
                <a:gd name="connsiteY252" fmla="*/ 4776 h 10000"/>
                <a:gd name="connsiteX253" fmla="*/ 6772 w 10000"/>
                <a:gd name="connsiteY253" fmla="*/ 4755 h 10000"/>
                <a:gd name="connsiteX254" fmla="*/ 6800 w 10000"/>
                <a:gd name="connsiteY254" fmla="*/ 4720 h 10000"/>
                <a:gd name="connsiteX255" fmla="*/ 6895 w 10000"/>
                <a:gd name="connsiteY255" fmla="*/ 4734 h 10000"/>
                <a:gd name="connsiteX256" fmla="*/ 6991 w 10000"/>
                <a:gd name="connsiteY256" fmla="*/ 4734 h 10000"/>
                <a:gd name="connsiteX257" fmla="*/ 6997 w 10000"/>
                <a:gd name="connsiteY257" fmla="*/ 4670 h 10000"/>
                <a:gd name="connsiteX258" fmla="*/ 7013 w 10000"/>
                <a:gd name="connsiteY258" fmla="*/ 4627 h 10000"/>
                <a:gd name="connsiteX259" fmla="*/ 7008 w 10000"/>
                <a:gd name="connsiteY259" fmla="*/ 4599 h 10000"/>
                <a:gd name="connsiteX260" fmla="*/ 7064 w 10000"/>
                <a:gd name="connsiteY260" fmla="*/ 4578 h 10000"/>
                <a:gd name="connsiteX261" fmla="*/ 7103 w 10000"/>
                <a:gd name="connsiteY261" fmla="*/ 4634 h 10000"/>
                <a:gd name="connsiteX262" fmla="*/ 7160 w 10000"/>
                <a:gd name="connsiteY262" fmla="*/ 4613 h 10000"/>
                <a:gd name="connsiteX263" fmla="*/ 7177 w 10000"/>
                <a:gd name="connsiteY263" fmla="*/ 4578 h 10000"/>
                <a:gd name="connsiteX264" fmla="*/ 7222 w 10000"/>
                <a:gd name="connsiteY264" fmla="*/ 4564 h 10000"/>
                <a:gd name="connsiteX265" fmla="*/ 7317 w 10000"/>
                <a:gd name="connsiteY265" fmla="*/ 4493 h 10000"/>
                <a:gd name="connsiteX266" fmla="*/ 7407 w 10000"/>
                <a:gd name="connsiteY266" fmla="*/ 4521 h 10000"/>
                <a:gd name="connsiteX267" fmla="*/ 7430 w 10000"/>
                <a:gd name="connsiteY267" fmla="*/ 4507 h 10000"/>
                <a:gd name="connsiteX268" fmla="*/ 7480 w 10000"/>
                <a:gd name="connsiteY268" fmla="*/ 4528 h 10000"/>
                <a:gd name="connsiteX269" fmla="*/ 7503 w 10000"/>
                <a:gd name="connsiteY269" fmla="*/ 4471 h 10000"/>
                <a:gd name="connsiteX270" fmla="*/ 7525 w 10000"/>
                <a:gd name="connsiteY270" fmla="*/ 4500 h 10000"/>
                <a:gd name="connsiteX271" fmla="*/ 7559 w 10000"/>
                <a:gd name="connsiteY271" fmla="*/ 4493 h 10000"/>
                <a:gd name="connsiteX272" fmla="*/ 7598 w 10000"/>
                <a:gd name="connsiteY272" fmla="*/ 4556 h 10000"/>
                <a:gd name="connsiteX273" fmla="*/ 7643 w 10000"/>
                <a:gd name="connsiteY273" fmla="*/ 4549 h 10000"/>
                <a:gd name="connsiteX274" fmla="*/ 7683 w 10000"/>
                <a:gd name="connsiteY274" fmla="*/ 4578 h 10000"/>
                <a:gd name="connsiteX275" fmla="*/ 7700 w 10000"/>
                <a:gd name="connsiteY275" fmla="*/ 4556 h 10000"/>
                <a:gd name="connsiteX276" fmla="*/ 7778 w 10000"/>
                <a:gd name="connsiteY276" fmla="*/ 4564 h 10000"/>
                <a:gd name="connsiteX277" fmla="*/ 7790 w 10000"/>
                <a:gd name="connsiteY277" fmla="*/ 4585 h 10000"/>
                <a:gd name="connsiteX278" fmla="*/ 7874 w 10000"/>
                <a:gd name="connsiteY278" fmla="*/ 4514 h 10000"/>
                <a:gd name="connsiteX279" fmla="*/ 7874 w 10000"/>
                <a:gd name="connsiteY279" fmla="*/ 4393 h 10000"/>
                <a:gd name="connsiteX280" fmla="*/ 7852 w 10000"/>
                <a:gd name="connsiteY280" fmla="*/ 4379 h 10000"/>
                <a:gd name="connsiteX281" fmla="*/ 7835 w 10000"/>
                <a:gd name="connsiteY281" fmla="*/ 4294 h 10000"/>
                <a:gd name="connsiteX282" fmla="*/ 7801 w 10000"/>
                <a:gd name="connsiteY282" fmla="*/ 4209 h 10000"/>
                <a:gd name="connsiteX283" fmla="*/ 7750 w 10000"/>
                <a:gd name="connsiteY283" fmla="*/ 4173 h 10000"/>
                <a:gd name="connsiteX284" fmla="*/ 7745 w 10000"/>
                <a:gd name="connsiteY284" fmla="*/ 4131 h 10000"/>
                <a:gd name="connsiteX285" fmla="*/ 7672 w 10000"/>
                <a:gd name="connsiteY285" fmla="*/ 4053 h 10000"/>
                <a:gd name="connsiteX286" fmla="*/ 7677 w 10000"/>
                <a:gd name="connsiteY286" fmla="*/ 4024 h 10000"/>
                <a:gd name="connsiteX287" fmla="*/ 7604 w 10000"/>
                <a:gd name="connsiteY287" fmla="*/ 3982 h 10000"/>
                <a:gd name="connsiteX288" fmla="*/ 7598 w 10000"/>
                <a:gd name="connsiteY288" fmla="*/ 3903 h 10000"/>
                <a:gd name="connsiteX289" fmla="*/ 7475 w 10000"/>
                <a:gd name="connsiteY289" fmla="*/ 3833 h 10000"/>
                <a:gd name="connsiteX290" fmla="*/ 7407 w 10000"/>
                <a:gd name="connsiteY290" fmla="*/ 3683 h 10000"/>
                <a:gd name="connsiteX291" fmla="*/ 7306 w 10000"/>
                <a:gd name="connsiteY291" fmla="*/ 3676 h 10000"/>
                <a:gd name="connsiteX292" fmla="*/ 7272 w 10000"/>
                <a:gd name="connsiteY292" fmla="*/ 3648 h 10000"/>
                <a:gd name="connsiteX293" fmla="*/ 7222 w 10000"/>
                <a:gd name="connsiteY293" fmla="*/ 3669 h 10000"/>
                <a:gd name="connsiteX294" fmla="*/ 7143 w 10000"/>
                <a:gd name="connsiteY294" fmla="*/ 3669 h 10000"/>
                <a:gd name="connsiteX295" fmla="*/ 7030 w 10000"/>
                <a:gd name="connsiteY295" fmla="*/ 3840 h 10000"/>
                <a:gd name="connsiteX296" fmla="*/ 6991 w 10000"/>
                <a:gd name="connsiteY296" fmla="*/ 3918 h 10000"/>
                <a:gd name="connsiteX297" fmla="*/ 6890 w 10000"/>
                <a:gd name="connsiteY297" fmla="*/ 3797 h 10000"/>
                <a:gd name="connsiteX298" fmla="*/ 6817 w 10000"/>
                <a:gd name="connsiteY298" fmla="*/ 3747 h 10000"/>
                <a:gd name="connsiteX299" fmla="*/ 6744 w 10000"/>
                <a:gd name="connsiteY299" fmla="*/ 3754 h 10000"/>
                <a:gd name="connsiteX300" fmla="*/ 6670 w 10000"/>
                <a:gd name="connsiteY300" fmla="*/ 3790 h 10000"/>
                <a:gd name="connsiteX301" fmla="*/ 6609 w 10000"/>
                <a:gd name="connsiteY301" fmla="*/ 3762 h 10000"/>
                <a:gd name="connsiteX302" fmla="*/ 6552 w 10000"/>
                <a:gd name="connsiteY302" fmla="*/ 3804 h 10000"/>
                <a:gd name="connsiteX303" fmla="*/ 6496 w 10000"/>
                <a:gd name="connsiteY303" fmla="*/ 3889 h 10000"/>
                <a:gd name="connsiteX304" fmla="*/ 6367 w 10000"/>
                <a:gd name="connsiteY304" fmla="*/ 3733 h 10000"/>
                <a:gd name="connsiteX305" fmla="*/ 6350 w 10000"/>
                <a:gd name="connsiteY305" fmla="*/ 3577 h 10000"/>
                <a:gd name="connsiteX306" fmla="*/ 6451 w 10000"/>
                <a:gd name="connsiteY306" fmla="*/ 3513 h 10000"/>
                <a:gd name="connsiteX307" fmla="*/ 6445 w 10000"/>
                <a:gd name="connsiteY307" fmla="*/ 3343 h 10000"/>
                <a:gd name="connsiteX308" fmla="*/ 6541 w 10000"/>
                <a:gd name="connsiteY308" fmla="*/ 3144 h 10000"/>
                <a:gd name="connsiteX309" fmla="*/ 6530 w 10000"/>
                <a:gd name="connsiteY309" fmla="*/ 3109 h 10000"/>
                <a:gd name="connsiteX310" fmla="*/ 6760 w 10000"/>
                <a:gd name="connsiteY310" fmla="*/ 2456 h 10000"/>
                <a:gd name="connsiteX311" fmla="*/ 6884 w 10000"/>
                <a:gd name="connsiteY311" fmla="*/ 2555 h 10000"/>
                <a:gd name="connsiteX312" fmla="*/ 6957 w 10000"/>
                <a:gd name="connsiteY312" fmla="*/ 2598 h 10000"/>
                <a:gd name="connsiteX313" fmla="*/ 7030 w 10000"/>
                <a:gd name="connsiteY313" fmla="*/ 2598 h 10000"/>
                <a:gd name="connsiteX314" fmla="*/ 7143 w 10000"/>
                <a:gd name="connsiteY314" fmla="*/ 2676 h 10000"/>
                <a:gd name="connsiteX315" fmla="*/ 7160 w 10000"/>
                <a:gd name="connsiteY315" fmla="*/ 2626 h 10000"/>
                <a:gd name="connsiteX316" fmla="*/ 7233 w 10000"/>
                <a:gd name="connsiteY316" fmla="*/ 2612 h 10000"/>
                <a:gd name="connsiteX317" fmla="*/ 7295 w 10000"/>
                <a:gd name="connsiteY317" fmla="*/ 2527 h 10000"/>
                <a:gd name="connsiteX318" fmla="*/ 7373 w 10000"/>
                <a:gd name="connsiteY318" fmla="*/ 2463 h 10000"/>
                <a:gd name="connsiteX319" fmla="*/ 7407 w 10000"/>
                <a:gd name="connsiteY319" fmla="*/ 2399 h 10000"/>
                <a:gd name="connsiteX320" fmla="*/ 7525 w 10000"/>
                <a:gd name="connsiteY320" fmla="*/ 2356 h 10000"/>
                <a:gd name="connsiteX321" fmla="*/ 7587 w 10000"/>
                <a:gd name="connsiteY321" fmla="*/ 2363 h 10000"/>
                <a:gd name="connsiteX322" fmla="*/ 7638 w 10000"/>
                <a:gd name="connsiteY322" fmla="*/ 2300 h 10000"/>
                <a:gd name="connsiteX323" fmla="*/ 7677 w 10000"/>
                <a:gd name="connsiteY323" fmla="*/ 2214 h 10000"/>
                <a:gd name="connsiteX324" fmla="*/ 7660 w 10000"/>
                <a:gd name="connsiteY324" fmla="*/ 2200 h 10000"/>
                <a:gd name="connsiteX325" fmla="*/ 7677 w 10000"/>
                <a:gd name="connsiteY325" fmla="*/ 2108 h 10000"/>
                <a:gd name="connsiteX326" fmla="*/ 7610 w 10000"/>
                <a:gd name="connsiteY326" fmla="*/ 2108 h 10000"/>
                <a:gd name="connsiteX327" fmla="*/ 7643 w 10000"/>
                <a:gd name="connsiteY327" fmla="*/ 2030 h 10000"/>
                <a:gd name="connsiteX328" fmla="*/ 7649 w 10000"/>
                <a:gd name="connsiteY328" fmla="*/ 1938 h 10000"/>
                <a:gd name="connsiteX329" fmla="*/ 7677 w 10000"/>
                <a:gd name="connsiteY329" fmla="*/ 1916 h 10000"/>
                <a:gd name="connsiteX330" fmla="*/ 7728 w 10000"/>
                <a:gd name="connsiteY330" fmla="*/ 1824 h 10000"/>
                <a:gd name="connsiteX331" fmla="*/ 7722 w 10000"/>
                <a:gd name="connsiteY331" fmla="*/ 1753 h 10000"/>
                <a:gd name="connsiteX332" fmla="*/ 7762 w 10000"/>
                <a:gd name="connsiteY332" fmla="*/ 1675 h 10000"/>
                <a:gd name="connsiteX333" fmla="*/ 7807 w 10000"/>
                <a:gd name="connsiteY333" fmla="*/ 1625 h 10000"/>
                <a:gd name="connsiteX334" fmla="*/ 7823 w 10000"/>
                <a:gd name="connsiteY334" fmla="*/ 1540 h 10000"/>
                <a:gd name="connsiteX335" fmla="*/ 7818 w 10000"/>
                <a:gd name="connsiteY335" fmla="*/ 1512 h 10000"/>
                <a:gd name="connsiteX336" fmla="*/ 7857 w 10000"/>
                <a:gd name="connsiteY336" fmla="*/ 1455 h 10000"/>
                <a:gd name="connsiteX337" fmla="*/ 7913 w 10000"/>
                <a:gd name="connsiteY337" fmla="*/ 1285 h 10000"/>
                <a:gd name="connsiteX338" fmla="*/ 7930 w 10000"/>
                <a:gd name="connsiteY338" fmla="*/ 1185 h 10000"/>
                <a:gd name="connsiteX339" fmla="*/ 7958 w 10000"/>
                <a:gd name="connsiteY339" fmla="*/ 1192 h 10000"/>
                <a:gd name="connsiteX340" fmla="*/ 8037 w 10000"/>
                <a:gd name="connsiteY340" fmla="*/ 1079 h 10000"/>
                <a:gd name="connsiteX341" fmla="*/ 8127 w 10000"/>
                <a:gd name="connsiteY341" fmla="*/ 1015 h 10000"/>
                <a:gd name="connsiteX342" fmla="*/ 8138 w 10000"/>
                <a:gd name="connsiteY342" fmla="*/ 937 h 10000"/>
                <a:gd name="connsiteX343" fmla="*/ 8172 w 10000"/>
                <a:gd name="connsiteY343" fmla="*/ 852 h 10000"/>
                <a:gd name="connsiteX344" fmla="*/ 8161 w 10000"/>
                <a:gd name="connsiteY344" fmla="*/ 788 h 10000"/>
                <a:gd name="connsiteX345" fmla="*/ 8116 w 10000"/>
                <a:gd name="connsiteY345" fmla="*/ 731 h 10000"/>
                <a:gd name="connsiteX346" fmla="*/ 8138 w 10000"/>
                <a:gd name="connsiteY346" fmla="*/ 660 h 10000"/>
                <a:gd name="connsiteX347" fmla="*/ 8138 w 10000"/>
                <a:gd name="connsiteY347" fmla="*/ 575 h 10000"/>
                <a:gd name="connsiteX348" fmla="*/ 8054 w 10000"/>
                <a:gd name="connsiteY348" fmla="*/ 504 h 10000"/>
                <a:gd name="connsiteX349" fmla="*/ 7970 w 10000"/>
                <a:gd name="connsiteY349" fmla="*/ 546 h 10000"/>
                <a:gd name="connsiteX350" fmla="*/ 7930 w 10000"/>
                <a:gd name="connsiteY350" fmla="*/ 546 h 10000"/>
                <a:gd name="connsiteX351" fmla="*/ 7913 w 10000"/>
                <a:gd name="connsiteY351" fmla="*/ 497 h 10000"/>
                <a:gd name="connsiteX352" fmla="*/ 7913 w 10000"/>
                <a:gd name="connsiteY352" fmla="*/ 405 h 10000"/>
                <a:gd name="connsiteX353" fmla="*/ 8020 w 10000"/>
                <a:gd name="connsiteY353" fmla="*/ 312 h 10000"/>
                <a:gd name="connsiteX354" fmla="*/ 8054 w 10000"/>
                <a:gd name="connsiteY354" fmla="*/ 234 h 10000"/>
                <a:gd name="connsiteX355" fmla="*/ 8121 w 10000"/>
                <a:gd name="connsiteY355" fmla="*/ 170 h 10000"/>
                <a:gd name="connsiteX356" fmla="*/ 8183 w 10000"/>
                <a:gd name="connsiteY356" fmla="*/ 50 h 10000"/>
                <a:gd name="connsiteX357" fmla="*/ 8228 w 10000"/>
                <a:gd name="connsiteY357" fmla="*/ 28 h 10000"/>
                <a:gd name="connsiteX358" fmla="*/ 8290 w 10000"/>
                <a:gd name="connsiteY358" fmla="*/ 43 h 10000"/>
                <a:gd name="connsiteX359" fmla="*/ 8420 w 10000"/>
                <a:gd name="connsiteY359" fmla="*/ 0 h 10000"/>
                <a:gd name="connsiteX360" fmla="*/ 8481 w 10000"/>
                <a:gd name="connsiteY360" fmla="*/ 71 h 10000"/>
                <a:gd name="connsiteX361" fmla="*/ 8476 w 10000"/>
                <a:gd name="connsiteY361" fmla="*/ 121 h 10000"/>
                <a:gd name="connsiteX362" fmla="*/ 8504 w 10000"/>
                <a:gd name="connsiteY362" fmla="*/ 142 h 10000"/>
                <a:gd name="connsiteX363" fmla="*/ 8526 w 10000"/>
                <a:gd name="connsiteY363" fmla="*/ 192 h 10000"/>
                <a:gd name="connsiteX364" fmla="*/ 8493 w 10000"/>
                <a:gd name="connsiteY364" fmla="*/ 248 h 10000"/>
                <a:gd name="connsiteX365" fmla="*/ 8448 w 10000"/>
                <a:gd name="connsiteY365" fmla="*/ 376 h 10000"/>
                <a:gd name="connsiteX366" fmla="*/ 8375 w 10000"/>
                <a:gd name="connsiteY366" fmla="*/ 476 h 10000"/>
                <a:gd name="connsiteX367" fmla="*/ 8307 w 10000"/>
                <a:gd name="connsiteY367" fmla="*/ 532 h 10000"/>
                <a:gd name="connsiteX368" fmla="*/ 8358 w 10000"/>
                <a:gd name="connsiteY368" fmla="*/ 554 h 10000"/>
                <a:gd name="connsiteX369" fmla="*/ 8425 w 10000"/>
                <a:gd name="connsiteY369" fmla="*/ 639 h 10000"/>
                <a:gd name="connsiteX370" fmla="*/ 8470 w 10000"/>
                <a:gd name="connsiteY370" fmla="*/ 646 h 10000"/>
                <a:gd name="connsiteX371" fmla="*/ 8493 w 10000"/>
                <a:gd name="connsiteY371" fmla="*/ 738 h 10000"/>
                <a:gd name="connsiteX372" fmla="*/ 8538 w 10000"/>
                <a:gd name="connsiteY372" fmla="*/ 759 h 10000"/>
                <a:gd name="connsiteX373" fmla="*/ 8571 w 10000"/>
                <a:gd name="connsiteY373" fmla="*/ 752 h 10000"/>
                <a:gd name="connsiteX374" fmla="*/ 8639 w 10000"/>
                <a:gd name="connsiteY374" fmla="*/ 610 h 10000"/>
                <a:gd name="connsiteX375" fmla="*/ 8701 w 10000"/>
                <a:gd name="connsiteY375" fmla="*/ 625 h 10000"/>
                <a:gd name="connsiteX376" fmla="*/ 8712 w 10000"/>
                <a:gd name="connsiteY376" fmla="*/ 667 h 10000"/>
                <a:gd name="connsiteX377" fmla="*/ 8757 w 10000"/>
                <a:gd name="connsiteY377" fmla="*/ 717 h 10000"/>
                <a:gd name="connsiteX378" fmla="*/ 8757 w 10000"/>
                <a:gd name="connsiteY378" fmla="*/ 752 h 10000"/>
                <a:gd name="connsiteX379" fmla="*/ 8796 w 10000"/>
                <a:gd name="connsiteY379" fmla="*/ 774 h 10000"/>
                <a:gd name="connsiteX380" fmla="*/ 8853 w 10000"/>
                <a:gd name="connsiteY380" fmla="*/ 774 h 10000"/>
                <a:gd name="connsiteX381" fmla="*/ 8858 w 10000"/>
                <a:gd name="connsiteY381" fmla="*/ 837 h 10000"/>
                <a:gd name="connsiteX382" fmla="*/ 8808 w 10000"/>
                <a:gd name="connsiteY382" fmla="*/ 866 h 10000"/>
                <a:gd name="connsiteX383" fmla="*/ 8853 w 10000"/>
                <a:gd name="connsiteY383" fmla="*/ 1143 h 10000"/>
                <a:gd name="connsiteX384" fmla="*/ 8898 w 10000"/>
                <a:gd name="connsiteY384" fmla="*/ 1270 h 10000"/>
                <a:gd name="connsiteX385" fmla="*/ 8886 w 10000"/>
                <a:gd name="connsiteY385" fmla="*/ 1327 h 10000"/>
                <a:gd name="connsiteX386" fmla="*/ 8926 w 10000"/>
                <a:gd name="connsiteY386" fmla="*/ 1391 h 10000"/>
                <a:gd name="connsiteX387" fmla="*/ 8931 w 10000"/>
                <a:gd name="connsiteY387" fmla="*/ 1434 h 10000"/>
                <a:gd name="connsiteX388" fmla="*/ 9038 w 10000"/>
                <a:gd name="connsiteY388" fmla="*/ 1483 h 10000"/>
                <a:gd name="connsiteX389" fmla="*/ 9168 w 10000"/>
                <a:gd name="connsiteY389" fmla="*/ 1441 h 10000"/>
                <a:gd name="connsiteX390" fmla="*/ 9184 w 10000"/>
                <a:gd name="connsiteY390" fmla="*/ 1384 h 10000"/>
                <a:gd name="connsiteX391" fmla="*/ 9229 w 10000"/>
                <a:gd name="connsiteY391" fmla="*/ 1405 h 10000"/>
                <a:gd name="connsiteX392" fmla="*/ 9258 w 10000"/>
                <a:gd name="connsiteY392" fmla="*/ 1455 h 10000"/>
                <a:gd name="connsiteX393" fmla="*/ 9325 w 10000"/>
                <a:gd name="connsiteY393" fmla="*/ 1419 h 10000"/>
                <a:gd name="connsiteX394" fmla="*/ 9364 w 10000"/>
                <a:gd name="connsiteY394" fmla="*/ 1419 h 10000"/>
                <a:gd name="connsiteX395" fmla="*/ 9421 w 10000"/>
                <a:gd name="connsiteY395" fmla="*/ 1476 h 10000"/>
                <a:gd name="connsiteX396" fmla="*/ 9454 w 10000"/>
                <a:gd name="connsiteY396" fmla="*/ 1398 h 10000"/>
                <a:gd name="connsiteX397" fmla="*/ 9522 w 10000"/>
                <a:gd name="connsiteY397" fmla="*/ 1434 h 10000"/>
                <a:gd name="connsiteX398" fmla="*/ 9556 w 10000"/>
                <a:gd name="connsiteY398" fmla="*/ 1391 h 10000"/>
                <a:gd name="connsiteX399" fmla="*/ 9584 w 10000"/>
                <a:gd name="connsiteY399" fmla="*/ 1398 h 10000"/>
                <a:gd name="connsiteX400" fmla="*/ 9612 w 10000"/>
                <a:gd name="connsiteY400" fmla="*/ 1356 h 10000"/>
                <a:gd name="connsiteX401" fmla="*/ 9606 w 10000"/>
                <a:gd name="connsiteY401" fmla="*/ 1313 h 10000"/>
                <a:gd name="connsiteX402" fmla="*/ 9646 w 10000"/>
                <a:gd name="connsiteY402" fmla="*/ 1292 h 10000"/>
                <a:gd name="connsiteX403" fmla="*/ 9674 w 10000"/>
                <a:gd name="connsiteY403" fmla="*/ 1221 h 10000"/>
                <a:gd name="connsiteX404" fmla="*/ 9753 w 10000"/>
                <a:gd name="connsiteY404" fmla="*/ 1228 h 10000"/>
                <a:gd name="connsiteX405" fmla="*/ 9871 w 10000"/>
                <a:gd name="connsiteY405" fmla="*/ 1434 h 10000"/>
                <a:gd name="connsiteX406" fmla="*/ 9893 w 10000"/>
                <a:gd name="connsiteY406" fmla="*/ 1505 h 10000"/>
                <a:gd name="connsiteX407" fmla="*/ 9972 w 10000"/>
                <a:gd name="connsiteY407" fmla="*/ 1597 h 10000"/>
                <a:gd name="connsiteX408" fmla="*/ 10000 w 10000"/>
                <a:gd name="connsiteY408" fmla="*/ 1682 h 10000"/>
                <a:gd name="connsiteX409" fmla="*/ 9938 w 10000"/>
                <a:gd name="connsiteY409" fmla="*/ 1796 h 10000"/>
                <a:gd name="connsiteX410" fmla="*/ 9893 w 10000"/>
                <a:gd name="connsiteY410" fmla="*/ 1838 h 10000"/>
                <a:gd name="connsiteX411" fmla="*/ 9916 w 10000"/>
                <a:gd name="connsiteY411" fmla="*/ 1959 h 10000"/>
                <a:gd name="connsiteX412" fmla="*/ 9848 w 10000"/>
                <a:gd name="connsiteY412" fmla="*/ 2051 h 10000"/>
                <a:gd name="connsiteX413" fmla="*/ 9809 w 10000"/>
                <a:gd name="connsiteY413" fmla="*/ 2072 h 10000"/>
                <a:gd name="connsiteX414" fmla="*/ 9809 w 10000"/>
                <a:gd name="connsiteY414" fmla="*/ 2136 h 10000"/>
                <a:gd name="connsiteX415" fmla="*/ 9758 w 10000"/>
                <a:gd name="connsiteY415" fmla="*/ 2257 h 10000"/>
                <a:gd name="connsiteX416" fmla="*/ 9724 w 10000"/>
                <a:gd name="connsiteY416" fmla="*/ 2264 h 10000"/>
                <a:gd name="connsiteX417" fmla="*/ 9730 w 10000"/>
                <a:gd name="connsiteY417" fmla="*/ 2349 h 10000"/>
                <a:gd name="connsiteX418" fmla="*/ 9702 w 10000"/>
                <a:gd name="connsiteY418" fmla="*/ 2413 h 10000"/>
                <a:gd name="connsiteX419" fmla="*/ 9708 w 10000"/>
                <a:gd name="connsiteY419" fmla="*/ 2697 h 10000"/>
                <a:gd name="connsiteX420" fmla="*/ 9724 w 10000"/>
                <a:gd name="connsiteY420" fmla="*/ 2718 h 10000"/>
                <a:gd name="connsiteX421" fmla="*/ 9719 w 10000"/>
                <a:gd name="connsiteY421" fmla="*/ 2811 h 10000"/>
                <a:gd name="connsiteX422" fmla="*/ 9708 w 10000"/>
                <a:gd name="connsiteY422" fmla="*/ 2896 h 10000"/>
                <a:gd name="connsiteX423" fmla="*/ 9668 w 10000"/>
                <a:gd name="connsiteY423" fmla="*/ 2938 h 10000"/>
                <a:gd name="connsiteX424" fmla="*/ 9595 w 10000"/>
                <a:gd name="connsiteY424" fmla="*/ 2903 h 10000"/>
                <a:gd name="connsiteX425" fmla="*/ 9561 w 10000"/>
                <a:gd name="connsiteY425" fmla="*/ 2952 h 10000"/>
                <a:gd name="connsiteX426" fmla="*/ 9567 w 10000"/>
                <a:gd name="connsiteY426" fmla="*/ 2995 h 10000"/>
                <a:gd name="connsiteX427" fmla="*/ 9544 w 10000"/>
                <a:gd name="connsiteY427" fmla="*/ 3080 h 10000"/>
                <a:gd name="connsiteX428" fmla="*/ 9505 w 10000"/>
                <a:gd name="connsiteY428" fmla="*/ 3137 h 10000"/>
                <a:gd name="connsiteX429" fmla="*/ 9494 w 10000"/>
                <a:gd name="connsiteY429" fmla="*/ 3236 h 10000"/>
                <a:gd name="connsiteX430" fmla="*/ 9466 w 10000"/>
                <a:gd name="connsiteY430" fmla="*/ 3322 h 10000"/>
                <a:gd name="connsiteX431" fmla="*/ 9471 w 10000"/>
                <a:gd name="connsiteY431" fmla="*/ 3378 h 10000"/>
                <a:gd name="connsiteX432" fmla="*/ 9460 w 10000"/>
                <a:gd name="connsiteY432" fmla="*/ 3435 h 10000"/>
                <a:gd name="connsiteX433" fmla="*/ 9483 w 10000"/>
                <a:gd name="connsiteY433" fmla="*/ 3485 h 10000"/>
                <a:gd name="connsiteX434" fmla="*/ 9449 w 10000"/>
                <a:gd name="connsiteY434" fmla="*/ 3563 h 10000"/>
                <a:gd name="connsiteX435" fmla="*/ 9393 w 10000"/>
                <a:gd name="connsiteY435" fmla="*/ 3442 h 10000"/>
                <a:gd name="connsiteX436" fmla="*/ 9393 w 10000"/>
                <a:gd name="connsiteY436" fmla="*/ 3350 h 10000"/>
                <a:gd name="connsiteX437" fmla="*/ 9376 w 10000"/>
                <a:gd name="connsiteY437" fmla="*/ 3336 h 10000"/>
                <a:gd name="connsiteX438" fmla="*/ 9308 w 10000"/>
                <a:gd name="connsiteY438" fmla="*/ 3400 h 10000"/>
                <a:gd name="connsiteX439" fmla="*/ 9201 w 10000"/>
                <a:gd name="connsiteY439" fmla="*/ 3549 h 10000"/>
                <a:gd name="connsiteX440" fmla="*/ 9139 w 10000"/>
                <a:gd name="connsiteY440" fmla="*/ 3655 h 10000"/>
                <a:gd name="connsiteX441" fmla="*/ 9044 w 10000"/>
                <a:gd name="connsiteY441" fmla="*/ 3712 h 10000"/>
                <a:gd name="connsiteX442" fmla="*/ 9010 w 10000"/>
                <a:gd name="connsiteY442" fmla="*/ 3797 h 10000"/>
                <a:gd name="connsiteX443" fmla="*/ 8982 w 10000"/>
                <a:gd name="connsiteY443" fmla="*/ 3825 h 10000"/>
                <a:gd name="connsiteX444" fmla="*/ 8875 w 10000"/>
                <a:gd name="connsiteY444" fmla="*/ 3903 h 10000"/>
                <a:gd name="connsiteX445" fmla="*/ 8785 w 10000"/>
                <a:gd name="connsiteY445" fmla="*/ 3996 h 10000"/>
                <a:gd name="connsiteX446" fmla="*/ 8763 w 10000"/>
                <a:gd name="connsiteY446" fmla="*/ 4067 h 10000"/>
                <a:gd name="connsiteX447" fmla="*/ 8729 w 10000"/>
                <a:gd name="connsiteY447" fmla="*/ 4102 h 10000"/>
                <a:gd name="connsiteX448" fmla="*/ 8774 w 10000"/>
                <a:gd name="connsiteY448" fmla="*/ 4194 h 10000"/>
                <a:gd name="connsiteX449" fmla="*/ 8819 w 10000"/>
                <a:gd name="connsiteY449" fmla="*/ 4265 h 10000"/>
                <a:gd name="connsiteX450" fmla="*/ 8881 w 10000"/>
                <a:gd name="connsiteY450" fmla="*/ 4294 h 10000"/>
                <a:gd name="connsiteX451" fmla="*/ 8858 w 10000"/>
                <a:gd name="connsiteY451" fmla="*/ 4344 h 10000"/>
                <a:gd name="connsiteX452" fmla="*/ 8903 w 10000"/>
                <a:gd name="connsiteY452" fmla="*/ 4358 h 10000"/>
                <a:gd name="connsiteX453" fmla="*/ 8903 w 10000"/>
                <a:gd name="connsiteY453" fmla="*/ 4443 h 10000"/>
                <a:gd name="connsiteX454" fmla="*/ 8937 w 10000"/>
                <a:gd name="connsiteY454" fmla="*/ 4507 h 10000"/>
                <a:gd name="connsiteX455" fmla="*/ 8993 w 10000"/>
                <a:gd name="connsiteY455" fmla="*/ 4493 h 10000"/>
                <a:gd name="connsiteX456" fmla="*/ 9016 w 10000"/>
                <a:gd name="connsiteY456" fmla="*/ 4422 h 10000"/>
                <a:gd name="connsiteX457" fmla="*/ 9061 w 10000"/>
                <a:gd name="connsiteY457" fmla="*/ 4414 h 10000"/>
                <a:gd name="connsiteX458" fmla="*/ 9066 w 10000"/>
                <a:gd name="connsiteY458" fmla="*/ 4358 h 10000"/>
                <a:gd name="connsiteX459" fmla="*/ 9123 w 10000"/>
                <a:gd name="connsiteY459" fmla="*/ 4358 h 10000"/>
                <a:gd name="connsiteX460" fmla="*/ 9100 w 10000"/>
                <a:gd name="connsiteY460" fmla="*/ 4429 h 10000"/>
                <a:gd name="connsiteX461" fmla="*/ 9156 w 10000"/>
                <a:gd name="connsiteY461" fmla="*/ 4464 h 10000"/>
                <a:gd name="connsiteX462" fmla="*/ 9145 w 10000"/>
                <a:gd name="connsiteY462" fmla="*/ 4528 h 10000"/>
                <a:gd name="connsiteX463" fmla="*/ 9061 w 10000"/>
                <a:gd name="connsiteY463" fmla="*/ 4535 h 10000"/>
                <a:gd name="connsiteX464" fmla="*/ 8999 w 10000"/>
                <a:gd name="connsiteY464" fmla="*/ 4578 h 10000"/>
                <a:gd name="connsiteX465" fmla="*/ 8943 w 10000"/>
                <a:gd name="connsiteY465" fmla="*/ 4599 h 10000"/>
                <a:gd name="connsiteX466" fmla="*/ 8943 w 10000"/>
                <a:gd name="connsiteY466" fmla="*/ 4698 h 10000"/>
                <a:gd name="connsiteX467" fmla="*/ 8999 w 10000"/>
                <a:gd name="connsiteY467" fmla="*/ 4805 h 10000"/>
                <a:gd name="connsiteX468" fmla="*/ 8954 w 10000"/>
                <a:gd name="connsiteY468" fmla="*/ 4904 h 10000"/>
                <a:gd name="connsiteX469" fmla="*/ 8864 w 10000"/>
                <a:gd name="connsiteY469" fmla="*/ 4918 h 10000"/>
                <a:gd name="connsiteX470" fmla="*/ 8875 w 10000"/>
                <a:gd name="connsiteY470" fmla="*/ 5032 h 10000"/>
                <a:gd name="connsiteX471" fmla="*/ 8870 w 10000"/>
                <a:gd name="connsiteY471" fmla="*/ 5103 h 10000"/>
                <a:gd name="connsiteX472" fmla="*/ 8841 w 10000"/>
                <a:gd name="connsiteY472" fmla="*/ 5138 h 10000"/>
                <a:gd name="connsiteX473" fmla="*/ 8785 w 10000"/>
                <a:gd name="connsiteY473" fmla="*/ 5110 h 10000"/>
                <a:gd name="connsiteX474" fmla="*/ 8735 w 10000"/>
                <a:gd name="connsiteY474" fmla="*/ 5018 h 10000"/>
                <a:gd name="connsiteX475" fmla="*/ 8678 w 10000"/>
                <a:gd name="connsiteY475" fmla="*/ 5089 h 10000"/>
                <a:gd name="connsiteX476" fmla="*/ 8622 w 10000"/>
                <a:gd name="connsiteY476" fmla="*/ 5039 h 10000"/>
                <a:gd name="connsiteX477" fmla="*/ 8616 w 10000"/>
                <a:gd name="connsiteY477" fmla="*/ 5011 h 10000"/>
                <a:gd name="connsiteX478" fmla="*/ 8538 w 10000"/>
                <a:gd name="connsiteY478" fmla="*/ 4947 h 10000"/>
                <a:gd name="connsiteX479" fmla="*/ 8515 w 10000"/>
                <a:gd name="connsiteY479" fmla="*/ 4961 h 10000"/>
                <a:gd name="connsiteX480" fmla="*/ 8526 w 10000"/>
                <a:gd name="connsiteY480" fmla="*/ 5039 h 10000"/>
                <a:gd name="connsiteX481" fmla="*/ 8481 w 10000"/>
                <a:gd name="connsiteY481" fmla="*/ 5138 h 10000"/>
                <a:gd name="connsiteX482" fmla="*/ 8515 w 10000"/>
                <a:gd name="connsiteY482" fmla="*/ 5160 h 10000"/>
                <a:gd name="connsiteX483" fmla="*/ 8577 w 10000"/>
                <a:gd name="connsiteY483" fmla="*/ 5145 h 10000"/>
                <a:gd name="connsiteX484" fmla="*/ 8588 w 10000"/>
                <a:gd name="connsiteY484" fmla="*/ 5181 h 10000"/>
                <a:gd name="connsiteX485" fmla="*/ 8577 w 10000"/>
                <a:gd name="connsiteY485" fmla="*/ 5224 h 10000"/>
                <a:gd name="connsiteX486" fmla="*/ 8600 w 10000"/>
                <a:gd name="connsiteY486" fmla="*/ 5280 h 10000"/>
                <a:gd name="connsiteX487" fmla="*/ 8650 w 10000"/>
                <a:gd name="connsiteY487" fmla="*/ 5316 h 10000"/>
                <a:gd name="connsiteX488" fmla="*/ 8639 w 10000"/>
                <a:gd name="connsiteY488" fmla="*/ 5401 h 10000"/>
                <a:gd name="connsiteX489" fmla="*/ 8673 w 10000"/>
                <a:gd name="connsiteY489" fmla="*/ 5444 h 10000"/>
                <a:gd name="connsiteX490" fmla="*/ 8633 w 10000"/>
                <a:gd name="connsiteY490" fmla="*/ 5486 h 10000"/>
                <a:gd name="connsiteX491" fmla="*/ 8622 w 10000"/>
                <a:gd name="connsiteY491" fmla="*/ 5642 h 10000"/>
                <a:gd name="connsiteX492" fmla="*/ 8600 w 10000"/>
                <a:gd name="connsiteY492" fmla="*/ 5649 h 10000"/>
                <a:gd name="connsiteX493" fmla="*/ 8628 w 10000"/>
                <a:gd name="connsiteY493" fmla="*/ 5720 h 10000"/>
                <a:gd name="connsiteX494" fmla="*/ 8633 w 10000"/>
                <a:gd name="connsiteY494" fmla="*/ 5841 h 10000"/>
                <a:gd name="connsiteX495" fmla="*/ 8661 w 10000"/>
                <a:gd name="connsiteY495" fmla="*/ 5869 h 10000"/>
                <a:gd name="connsiteX496" fmla="*/ 8667 w 10000"/>
                <a:gd name="connsiteY496" fmla="*/ 5905 h 10000"/>
                <a:gd name="connsiteX497" fmla="*/ 8690 w 10000"/>
                <a:gd name="connsiteY497" fmla="*/ 5912 h 10000"/>
                <a:gd name="connsiteX498" fmla="*/ 8695 w 10000"/>
                <a:gd name="connsiteY498" fmla="*/ 5983 h 10000"/>
                <a:gd name="connsiteX499" fmla="*/ 8684 w 10000"/>
                <a:gd name="connsiteY499" fmla="*/ 6033 h 10000"/>
                <a:gd name="connsiteX500" fmla="*/ 8740 w 10000"/>
                <a:gd name="connsiteY500" fmla="*/ 6061 h 10000"/>
                <a:gd name="connsiteX501" fmla="*/ 8825 w 10000"/>
                <a:gd name="connsiteY501" fmla="*/ 6004 h 10000"/>
                <a:gd name="connsiteX502" fmla="*/ 8948 w 10000"/>
                <a:gd name="connsiteY502" fmla="*/ 5891 h 10000"/>
                <a:gd name="connsiteX503" fmla="*/ 8982 w 10000"/>
                <a:gd name="connsiteY503" fmla="*/ 5891 h 10000"/>
                <a:gd name="connsiteX504" fmla="*/ 8982 w 10000"/>
                <a:gd name="connsiteY504" fmla="*/ 5976 h 10000"/>
                <a:gd name="connsiteX505" fmla="*/ 9004 w 10000"/>
                <a:gd name="connsiteY505" fmla="*/ 5990 h 10000"/>
                <a:gd name="connsiteX506" fmla="*/ 9044 w 10000"/>
                <a:gd name="connsiteY506" fmla="*/ 6089 h 10000"/>
                <a:gd name="connsiteX507" fmla="*/ 9072 w 10000"/>
                <a:gd name="connsiteY507" fmla="*/ 6097 h 10000"/>
                <a:gd name="connsiteX508" fmla="*/ 9055 w 10000"/>
                <a:gd name="connsiteY508" fmla="*/ 6153 h 10000"/>
                <a:gd name="connsiteX509" fmla="*/ 9100 w 10000"/>
                <a:gd name="connsiteY509" fmla="*/ 6281 h 10000"/>
                <a:gd name="connsiteX510" fmla="*/ 9100 w 10000"/>
                <a:gd name="connsiteY510" fmla="*/ 6345 h 10000"/>
                <a:gd name="connsiteX511" fmla="*/ 9123 w 10000"/>
                <a:gd name="connsiteY511" fmla="*/ 6416 h 10000"/>
                <a:gd name="connsiteX512" fmla="*/ 9089 w 10000"/>
                <a:gd name="connsiteY512" fmla="*/ 6473 h 10000"/>
                <a:gd name="connsiteX513" fmla="*/ 9049 w 10000"/>
                <a:gd name="connsiteY513" fmla="*/ 6466 h 10000"/>
                <a:gd name="connsiteX514" fmla="*/ 9049 w 10000"/>
                <a:gd name="connsiteY514" fmla="*/ 6501 h 10000"/>
                <a:gd name="connsiteX515" fmla="*/ 9089 w 10000"/>
                <a:gd name="connsiteY515" fmla="*/ 6544 h 10000"/>
                <a:gd name="connsiteX516" fmla="*/ 9106 w 10000"/>
                <a:gd name="connsiteY516" fmla="*/ 6515 h 10000"/>
                <a:gd name="connsiteX517" fmla="*/ 9139 w 10000"/>
                <a:gd name="connsiteY517" fmla="*/ 6579 h 10000"/>
                <a:gd name="connsiteX518" fmla="*/ 9179 w 10000"/>
                <a:gd name="connsiteY518" fmla="*/ 6579 h 10000"/>
                <a:gd name="connsiteX519" fmla="*/ 9156 w 10000"/>
                <a:gd name="connsiteY519" fmla="*/ 6757 h 10000"/>
                <a:gd name="connsiteX520" fmla="*/ 9139 w 10000"/>
                <a:gd name="connsiteY520" fmla="*/ 6792 h 10000"/>
                <a:gd name="connsiteX521" fmla="*/ 9089 w 10000"/>
                <a:gd name="connsiteY521" fmla="*/ 6778 h 10000"/>
                <a:gd name="connsiteX522" fmla="*/ 9027 w 10000"/>
                <a:gd name="connsiteY522" fmla="*/ 6799 h 10000"/>
                <a:gd name="connsiteX523" fmla="*/ 9004 w 10000"/>
                <a:gd name="connsiteY523" fmla="*/ 6842 h 10000"/>
                <a:gd name="connsiteX524" fmla="*/ 8999 w 10000"/>
                <a:gd name="connsiteY524" fmla="*/ 6884 h 10000"/>
                <a:gd name="connsiteX525" fmla="*/ 8960 w 10000"/>
                <a:gd name="connsiteY525" fmla="*/ 6934 h 10000"/>
                <a:gd name="connsiteX526" fmla="*/ 8898 w 10000"/>
                <a:gd name="connsiteY526" fmla="*/ 6941 h 10000"/>
                <a:gd name="connsiteX527" fmla="*/ 8886 w 10000"/>
                <a:gd name="connsiteY527" fmla="*/ 6962 h 10000"/>
                <a:gd name="connsiteX528" fmla="*/ 8847 w 10000"/>
                <a:gd name="connsiteY528" fmla="*/ 6927 h 10000"/>
                <a:gd name="connsiteX529" fmla="*/ 8808 w 10000"/>
                <a:gd name="connsiteY529" fmla="*/ 6934 h 10000"/>
                <a:gd name="connsiteX530" fmla="*/ 8785 w 10000"/>
                <a:gd name="connsiteY530" fmla="*/ 6906 h 10000"/>
                <a:gd name="connsiteX531" fmla="*/ 8735 w 10000"/>
                <a:gd name="connsiteY531" fmla="*/ 6891 h 10000"/>
                <a:gd name="connsiteX532" fmla="*/ 8746 w 10000"/>
                <a:gd name="connsiteY532" fmla="*/ 6941 h 10000"/>
                <a:gd name="connsiteX533" fmla="*/ 8723 w 10000"/>
                <a:gd name="connsiteY533" fmla="*/ 6991 h 10000"/>
                <a:gd name="connsiteX534" fmla="*/ 8639 w 10000"/>
                <a:gd name="connsiteY534" fmla="*/ 6984 h 10000"/>
                <a:gd name="connsiteX535" fmla="*/ 8611 w 10000"/>
                <a:gd name="connsiteY535" fmla="*/ 6962 h 10000"/>
                <a:gd name="connsiteX536" fmla="*/ 8566 w 10000"/>
                <a:gd name="connsiteY536" fmla="*/ 6984 h 10000"/>
                <a:gd name="connsiteX537" fmla="*/ 8560 w 10000"/>
                <a:gd name="connsiteY537" fmla="*/ 7055 h 10000"/>
                <a:gd name="connsiteX538" fmla="*/ 8476 w 10000"/>
                <a:gd name="connsiteY538" fmla="*/ 7133 h 10000"/>
                <a:gd name="connsiteX539" fmla="*/ 8448 w 10000"/>
                <a:gd name="connsiteY539" fmla="*/ 7090 h 10000"/>
                <a:gd name="connsiteX540" fmla="*/ 8386 w 10000"/>
                <a:gd name="connsiteY540" fmla="*/ 7111 h 10000"/>
                <a:gd name="connsiteX541" fmla="*/ 8346 w 10000"/>
                <a:gd name="connsiteY541" fmla="*/ 7133 h 10000"/>
                <a:gd name="connsiteX542" fmla="*/ 8341 w 10000"/>
                <a:gd name="connsiteY542" fmla="*/ 7168 h 10000"/>
                <a:gd name="connsiteX543" fmla="*/ 8256 w 10000"/>
                <a:gd name="connsiteY543" fmla="*/ 7246 h 10000"/>
                <a:gd name="connsiteX544" fmla="*/ 8206 w 10000"/>
                <a:gd name="connsiteY544" fmla="*/ 7232 h 10000"/>
                <a:gd name="connsiteX545" fmla="*/ 8155 w 10000"/>
                <a:gd name="connsiteY545" fmla="*/ 7260 h 10000"/>
                <a:gd name="connsiteX546" fmla="*/ 8116 w 10000"/>
                <a:gd name="connsiteY546" fmla="*/ 7303 h 10000"/>
                <a:gd name="connsiteX547" fmla="*/ 8060 w 10000"/>
                <a:gd name="connsiteY547" fmla="*/ 7331 h 10000"/>
                <a:gd name="connsiteX548" fmla="*/ 8065 w 10000"/>
                <a:gd name="connsiteY548" fmla="*/ 7374 h 10000"/>
                <a:gd name="connsiteX549" fmla="*/ 8015 w 10000"/>
                <a:gd name="connsiteY549" fmla="*/ 7402 h 10000"/>
                <a:gd name="connsiteX550" fmla="*/ 7942 w 10000"/>
                <a:gd name="connsiteY550" fmla="*/ 7523 h 10000"/>
                <a:gd name="connsiteX551" fmla="*/ 7930 w 10000"/>
                <a:gd name="connsiteY551" fmla="*/ 7573 h 10000"/>
                <a:gd name="connsiteX552" fmla="*/ 7908 w 10000"/>
                <a:gd name="connsiteY552" fmla="*/ 7559 h 10000"/>
                <a:gd name="connsiteX553" fmla="*/ 7919 w 10000"/>
                <a:gd name="connsiteY553" fmla="*/ 7523 h 10000"/>
                <a:gd name="connsiteX554" fmla="*/ 7846 w 10000"/>
                <a:gd name="connsiteY554" fmla="*/ 7339 h 10000"/>
                <a:gd name="connsiteX555" fmla="*/ 7846 w 10000"/>
                <a:gd name="connsiteY555" fmla="*/ 7268 h 10000"/>
                <a:gd name="connsiteX556" fmla="*/ 7812 w 10000"/>
                <a:gd name="connsiteY556" fmla="*/ 7268 h 10000"/>
                <a:gd name="connsiteX557" fmla="*/ 7711 w 10000"/>
                <a:gd name="connsiteY557" fmla="*/ 7197 h 10000"/>
                <a:gd name="connsiteX558" fmla="*/ 7649 w 10000"/>
                <a:gd name="connsiteY558" fmla="*/ 7232 h 10000"/>
                <a:gd name="connsiteX559" fmla="*/ 7632 w 10000"/>
                <a:gd name="connsiteY559" fmla="*/ 7275 h 10000"/>
                <a:gd name="connsiteX560" fmla="*/ 7677 w 10000"/>
                <a:gd name="connsiteY560" fmla="*/ 7324 h 10000"/>
                <a:gd name="connsiteX561" fmla="*/ 7688 w 10000"/>
                <a:gd name="connsiteY561" fmla="*/ 7367 h 10000"/>
                <a:gd name="connsiteX562" fmla="*/ 7660 w 10000"/>
                <a:gd name="connsiteY562" fmla="*/ 7410 h 10000"/>
                <a:gd name="connsiteX563" fmla="*/ 7666 w 10000"/>
                <a:gd name="connsiteY563" fmla="*/ 7445 h 10000"/>
                <a:gd name="connsiteX564" fmla="*/ 7655 w 10000"/>
                <a:gd name="connsiteY564" fmla="*/ 7516 h 10000"/>
                <a:gd name="connsiteX565" fmla="*/ 7660 w 10000"/>
                <a:gd name="connsiteY565" fmla="*/ 7587 h 10000"/>
                <a:gd name="connsiteX566" fmla="*/ 7694 w 10000"/>
                <a:gd name="connsiteY566" fmla="*/ 7700 h 10000"/>
                <a:gd name="connsiteX567" fmla="*/ 7660 w 10000"/>
                <a:gd name="connsiteY567" fmla="*/ 7743 h 10000"/>
                <a:gd name="connsiteX568" fmla="*/ 7666 w 10000"/>
                <a:gd name="connsiteY568" fmla="*/ 7779 h 10000"/>
                <a:gd name="connsiteX569" fmla="*/ 7638 w 10000"/>
                <a:gd name="connsiteY569" fmla="*/ 7793 h 10000"/>
                <a:gd name="connsiteX570" fmla="*/ 7621 w 10000"/>
                <a:gd name="connsiteY570" fmla="*/ 7814 h 10000"/>
                <a:gd name="connsiteX571" fmla="*/ 7514 w 10000"/>
                <a:gd name="connsiteY571" fmla="*/ 7800 h 10000"/>
                <a:gd name="connsiteX572" fmla="*/ 7497 w 10000"/>
                <a:gd name="connsiteY572" fmla="*/ 7757 h 10000"/>
                <a:gd name="connsiteX573" fmla="*/ 7463 w 10000"/>
                <a:gd name="connsiteY573" fmla="*/ 7786 h 10000"/>
                <a:gd name="connsiteX574" fmla="*/ 7390 w 10000"/>
                <a:gd name="connsiteY574" fmla="*/ 7771 h 10000"/>
                <a:gd name="connsiteX575" fmla="*/ 7340 w 10000"/>
                <a:gd name="connsiteY575" fmla="*/ 7793 h 10000"/>
                <a:gd name="connsiteX576" fmla="*/ 7312 w 10000"/>
                <a:gd name="connsiteY576" fmla="*/ 7644 h 10000"/>
                <a:gd name="connsiteX577" fmla="*/ 7283 w 10000"/>
                <a:gd name="connsiteY577" fmla="*/ 7637 h 10000"/>
                <a:gd name="connsiteX578" fmla="*/ 7250 w 10000"/>
                <a:gd name="connsiteY578" fmla="*/ 7544 h 10000"/>
                <a:gd name="connsiteX579" fmla="*/ 7267 w 10000"/>
                <a:gd name="connsiteY579" fmla="*/ 7502 h 10000"/>
                <a:gd name="connsiteX580" fmla="*/ 7306 w 10000"/>
                <a:gd name="connsiteY580" fmla="*/ 7523 h 10000"/>
                <a:gd name="connsiteX581" fmla="*/ 7323 w 10000"/>
                <a:gd name="connsiteY581" fmla="*/ 7473 h 10000"/>
                <a:gd name="connsiteX582" fmla="*/ 7295 w 10000"/>
                <a:gd name="connsiteY582" fmla="*/ 7438 h 10000"/>
                <a:gd name="connsiteX583" fmla="*/ 7312 w 10000"/>
                <a:gd name="connsiteY583" fmla="*/ 7402 h 10000"/>
                <a:gd name="connsiteX584" fmla="*/ 7238 w 10000"/>
                <a:gd name="connsiteY584" fmla="*/ 7331 h 10000"/>
                <a:gd name="connsiteX585" fmla="*/ 7244 w 10000"/>
                <a:gd name="connsiteY585" fmla="*/ 7296 h 10000"/>
                <a:gd name="connsiteX586" fmla="*/ 7199 w 10000"/>
                <a:gd name="connsiteY586" fmla="*/ 7260 h 10000"/>
                <a:gd name="connsiteX587" fmla="*/ 7227 w 10000"/>
                <a:gd name="connsiteY587" fmla="*/ 7218 h 10000"/>
                <a:gd name="connsiteX588" fmla="*/ 7216 w 10000"/>
                <a:gd name="connsiteY588" fmla="*/ 7168 h 10000"/>
                <a:gd name="connsiteX589" fmla="*/ 7165 w 10000"/>
                <a:gd name="connsiteY589" fmla="*/ 7090 h 10000"/>
                <a:gd name="connsiteX590" fmla="*/ 7132 w 10000"/>
                <a:gd name="connsiteY590" fmla="*/ 7026 h 10000"/>
                <a:gd name="connsiteX591" fmla="*/ 7064 w 10000"/>
                <a:gd name="connsiteY591" fmla="*/ 7055 h 10000"/>
                <a:gd name="connsiteX592" fmla="*/ 7025 w 10000"/>
                <a:gd name="connsiteY592" fmla="*/ 7048 h 10000"/>
                <a:gd name="connsiteX593" fmla="*/ 7002 w 10000"/>
                <a:gd name="connsiteY593" fmla="*/ 7111 h 10000"/>
                <a:gd name="connsiteX594" fmla="*/ 6924 w 10000"/>
                <a:gd name="connsiteY594" fmla="*/ 7119 h 10000"/>
                <a:gd name="connsiteX595" fmla="*/ 6895 w 10000"/>
                <a:gd name="connsiteY595" fmla="*/ 7111 h 10000"/>
                <a:gd name="connsiteX596" fmla="*/ 6828 w 10000"/>
                <a:gd name="connsiteY596" fmla="*/ 7161 h 10000"/>
                <a:gd name="connsiteX597" fmla="*/ 6834 w 10000"/>
                <a:gd name="connsiteY597" fmla="*/ 7260 h 10000"/>
                <a:gd name="connsiteX598" fmla="*/ 6817 w 10000"/>
                <a:gd name="connsiteY598" fmla="*/ 7324 h 10000"/>
                <a:gd name="connsiteX599" fmla="*/ 6817 w 10000"/>
                <a:gd name="connsiteY599" fmla="*/ 7381 h 10000"/>
                <a:gd name="connsiteX600" fmla="*/ 6760 w 10000"/>
                <a:gd name="connsiteY600" fmla="*/ 7424 h 10000"/>
                <a:gd name="connsiteX601" fmla="*/ 6699 w 10000"/>
                <a:gd name="connsiteY601" fmla="*/ 7431 h 10000"/>
                <a:gd name="connsiteX602" fmla="*/ 6682 w 10000"/>
                <a:gd name="connsiteY602" fmla="*/ 7410 h 10000"/>
                <a:gd name="connsiteX603" fmla="*/ 6625 w 10000"/>
                <a:gd name="connsiteY603" fmla="*/ 7388 h 10000"/>
                <a:gd name="connsiteX604" fmla="*/ 6592 w 10000"/>
                <a:gd name="connsiteY604" fmla="*/ 7431 h 10000"/>
                <a:gd name="connsiteX605" fmla="*/ 6586 w 10000"/>
                <a:gd name="connsiteY605" fmla="*/ 7473 h 10000"/>
                <a:gd name="connsiteX606" fmla="*/ 6552 w 10000"/>
                <a:gd name="connsiteY606" fmla="*/ 7480 h 10000"/>
                <a:gd name="connsiteX607" fmla="*/ 6547 w 10000"/>
                <a:gd name="connsiteY607" fmla="*/ 7523 h 10000"/>
                <a:gd name="connsiteX608" fmla="*/ 6519 w 10000"/>
                <a:gd name="connsiteY608" fmla="*/ 7523 h 10000"/>
                <a:gd name="connsiteX609" fmla="*/ 6485 w 10000"/>
                <a:gd name="connsiteY609" fmla="*/ 7424 h 10000"/>
                <a:gd name="connsiteX610" fmla="*/ 6406 w 10000"/>
                <a:gd name="connsiteY610" fmla="*/ 7473 h 10000"/>
                <a:gd name="connsiteX611" fmla="*/ 6316 w 10000"/>
                <a:gd name="connsiteY611" fmla="*/ 7551 h 10000"/>
                <a:gd name="connsiteX612" fmla="*/ 6282 w 10000"/>
                <a:gd name="connsiteY612" fmla="*/ 7566 h 10000"/>
                <a:gd name="connsiteX613" fmla="*/ 6294 w 10000"/>
                <a:gd name="connsiteY613" fmla="*/ 7615 h 10000"/>
                <a:gd name="connsiteX614" fmla="*/ 6243 w 10000"/>
                <a:gd name="connsiteY614" fmla="*/ 7637 h 10000"/>
                <a:gd name="connsiteX615" fmla="*/ 6209 w 10000"/>
                <a:gd name="connsiteY615" fmla="*/ 7608 h 10000"/>
                <a:gd name="connsiteX616" fmla="*/ 6136 w 10000"/>
                <a:gd name="connsiteY616" fmla="*/ 7622 h 10000"/>
                <a:gd name="connsiteX617" fmla="*/ 6136 w 10000"/>
                <a:gd name="connsiteY617" fmla="*/ 7530 h 10000"/>
                <a:gd name="connsiteX618" fmla="*/ 6147 w 10000"/>
                <a:gd name="connsiteY618" fmla="*/ 7495 h 10000"/>
                <a:gd name="connsiteX619" fmla="*/ 6136 w 10000"/>
                <a:gd name="connsiteY619" fmla="*/ 7395 h 10000"/>
                <a:gd name="connsiteX620" fmla="*/ 6091 w 10000"/>
                <a:gd name="connsiteY620" fmla="*/ 7324 h 10000"/>
                <a:gd name="connsiteX621" fmla="*/ 6018 w 10000"/>
                <a:gd name="connsiteY621" fmla="*/ 7317 h 10000"/>
                <a:gd name="connsiteX622" fmla="*/ 5990 w 10000"/>
                <a:gd name="connsiteY622" fmla="*/ 7360 h 10000"/>
                <a:gd name="connsiteX623" fmla="*/ 5996 w 10000"/>
                <a:gd name="connsiteY623" fmla="*/ 7410 h 10000"/>
                <a:gd name="connsiteX624" fmla="*/ 6208 w 10000"/>
                <a:gd name="connsiteY624" fmla="*/ 7826 h 10000"/>
                <a:gd name="connsiteX625" fmla="*/ 5894 w 10000"/>
                <a:gd name="connsiteY625" fmla="*/ 7509 h 10000"/>
                <a:gd name="connsiteX626" fmla="*/ 5911 w 10000"/>
                <a:gd name="connsiteY626" fmla="*/ 7679 h 10000"/>
                <a:gd name="connsiteX627" fmla="*/ 5832 w 10000"/>
                <a:gd name="connsiteY627" fmla="*/ 7672 h 10000"/>
                <a:gd name="connsiteX628" fmla="*/ 5776 w 10000"/>
                <a:gd name="connsiteY628"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477 w 10000"/>
                <a:gd name="connsiteY227" fmla="*/ 7012 h 10000"/>
                <a:gd name="connsiteX228" fmla="*/ 4657 w 10000"/>
                <a:gd name="connsiteY228" fmla="*/ 6842 h 10000"/>
                <a:gd name="connsiteX229" fmla="*/ 6504 w 10000"/>
                <a:gd name="connsiteY229" fmla="*/ 7627 h 10000"/>
                <a:gd name="connsiteX230" fmla="*/ 5523 w 10000"/>
                <a:gd name="connsiteY230" fmla="*/ 5713 h 10000"/>
                <a:gd name="connsiteX231" fmla="*/ 5652 w 10000"/>
                <a:gd name="connsiteY231" fmla="*/ 5720 h 10000"/>
                <a:gd name="connsiteX232" fmla="*/ 5697 w 10000"/>
                <a:gd name="connsiteY232" fmla="*/ 5742 h 10000"/>
                <a:gd name="connsiteX233" fmla="*/ 5793 w 10000"/>
                <a:gd name="connsiteY233" fmla="*/ 5635 h 10000"/>
                <a:gd name="connsiteX234" fmla="*/ 5844 w 10000"/>
                <a:gd name="connsiteY234" fmla="*/ 5628 h 10000"/>
                <a:gd name="connsiteX235" fmla="*/ 5889 w 10000"/>
                <a:gd name="connsiteY235" fmla="*/ 5564 h 10000"/>
                <a:gd name="connsiteX236" fmla="*/ 5945 w 10000"/>
                <a:gd name="connsiteY236" fmla="*/ 5515 h 10000"/>
                <a:gd name="connsiteX237" fmla="*/ 6001 w 10000"/>
                <a:gd name="connsiteY237" fmla="*/ 5408 h 10000"/>
                <a:gd name="connsiteX238" fmla="*/ 6012 w 10000"/>
                <a:gd name="connsiteY238" fmla="*/ 5344 h 10000"/>
                <a:gd name="connsiteX239" fmla="*/ 6080 w 10000"/>
                <a:gd name="connsiteY239" fmla="*/ 5316 h 10000"/>
                <a:gd name="connsiteX240" fmla="*/ 6159 w 10000"/>
                <a:gd name="connsiteY240" fmla="*/ 5351 h 10000"/>
                <a:gd name="connsiteX241" fmla="*/ 6226 w 10000"/>
                <a:gd name="connsiteY241" fmla="*/ 5337 h 10000"/>
                <a:gd name="connsiteX242" fmla="*/ 6294 w 10000"/>
                <a:gd name="connsiteY242" fmla="*/ 5344 h 10000"/>
                <a:gd name="connsiteX243" fmla="*/ 6412 w 10000"/>
                <a:gd name="connsiteY243" fmla="*/ 5302 h 10000"/>
                <a:gd name="connsiteX244" fmla="*/ 6490 w 10000"/>
                <a:gd name="connsiteY244" fmla="*/ 5195 h 10000"/>
                <a:gd name="connsiteX245" fmla="*/ 6524 w 10000"/>
                <a:gd name="connsiteY245" fmla="*/ 5160 h 10000"/>
                <a:gd name="connsiteX246" fmla="*/ 6575 w 10000"/>
                <a:gd name="connsiteY246" fmla="*/ 5160 h 10000"/>
                <a:gd name="connsiteX247" fmla="*/ 6614 w 10000"/>
                <a:gd name="connsiteY247" fmla="*/ 5103 h 10000"/>
                <a:gd name="connsiteX248" fmla="*/ 6597 w 10000"/>
                <a:gd name="connsiteY248" fmla="*/ 5039 h 10000"/>
                <a:gd name="connsiteX249" fmla="*/ 6609 w 10000"/>
                <a:gd name="connsiteY249" fmla="*/ 4982 h 10000"/>
                <a:gd name="connsiteX250" fmla="*/ 6659 w 10000"/>
                <a:gd name="connsiteY250" fmla="*/ 4876 h 10000"/>
                <a:gd name="connsiteX251" fmla="*/ 6715 w 10000"/>
                <a:gd name="connsiteY251" fmla="*/ 4776 h 10000"/>
                <a:gd name="connsiteX252" fmla="*/ 6772 w 10000"/>
                <a:gd name="connsiteY252" fmla="*/ 4755 h 10000"/>
                <a:gd name="connsiteX253" fmla="*/ 6800 w 10000"/>
                <a:gd name="connsiteY253" fmla="*/ 4720 h 10000"/>
                <a:gd name="connsiteX254" fmla="*/ 6895 w 10000"/>
                <a:gd name="connsiteY254" fmla="*/ 4734 h 10000"/>
                <a:gd name="connsiteX255" fmla="*/ 6991 w 10000"/>
                <a:gd name="connsiteY255" fmla="*/ 4734 h 10000"/>
                <a:gd name="connsiteX256" fmla="*/ 6997 w 10000"/>
                <a:gd name="connsiteY256" fmla="*/ 4670 h 10000"/>
                <a:gd name="connsiteX257" fmla="*/ 7013 w 10000"/>
                <a:gd name="connsiteY257" fmla="*/ 4627 h 10000"/>
                <a:gd name="connsiteX258" fmla="*/ 7008 w 10000"/>
                <a:gd name="connsiteY258" fmla="*/ 4599 h 10000"/>
                <a:gd name="connsiteX259" fmla="*/ 7064 w 10000"/>
                <a:gd name="connsiteY259" fmla="*/ 4578 h 10000"/>
                <a:gd name="connsiteX260" fmla="*/ 7103 w 10000"/>
                <a:gd name="connsiteY260" fmla="*/ 4634 h 10000"/>
                <a:gd name="connsiteX261" fmla="*/ 7160 w 10000"/>
                <a:gd name="connsiteY261" fmla="*/ 4613 h 10000"/>
                <a:gd name="connsiteX262" fmla="*/ 7177 w 10000"/>
                <a:gd name="connsiteY262" fmla="*/ 4578 h 10000"/>
                <a:gd name="connsiteX263" fmla="*/ 7222 w 10000"/>
                <a:gd name="connsiteY263" fmla="*/ 4564 h 10000"/>
                <a:gd name="connsiteX264" fmla="*/ 7317 w 10000"/>
                <a:gd name="connsiteY264" fmla="*/ 4493 h 10000"/>
                <a:gd name="connsiteX265" fmla="*/ 7407 w 10000"/>
                <a:gd name="connsiteY265" fmla="*/ 4521 h 10000"/>
                <a:gd name="connsiteX266" fmla="*/ 7430 w 10000"/>
                <a:gd name="connsiteY266" fmla="*/ 4507 h 10000"/>
                <a:gd name="connsiteX267" fmla="*/ 7480 w 10000"/>
                <a:gd name="connsiteY267" fmla="*/ 4528 h 10000"/>
                <a:gd name="connsiteX268" fmla="*/ 7503 w 10000"/>
                <a:gd name="connsiteY268" fmla="*/ 4471 h 10000"/>
                <a:gd name="connsiteX269" fmla="*/ 7525 w 10000"/>
                <a:gd name="connsiteY269" fmla="*/ 4500 h 10000"/>
                <a:gd name="connsiteX270" fmla="*/ 7559 w 10000"/>
                <a:gd name="connsiteY270" fmla="*/ 4493 h 10000"/>
                <a:gd name="connsiteX271" fmla="*/ 7598 w 10000"/>
                <a:gd name="connsiteY271" fmla="*/ 4556 h 10000"/>
                <a:gd name="connsiteX272" fmla="*/ 7643 w 10000"/>
                <a:gd name="connsiteY272" fmla="*/ 4549 h 10000"/>
                <a:gd name="connsiteX273" fmla="*/ 7683 w 10000"/>
                <a:gd name="connsiteY273" fmla="*/ 4578 h 10000"/>
                <a:gd name="connsiteX274" fmla="*/ 7700 w 10000"/>
                <a:gd name="connsiteY274" fmla="*/ 4556 h 10000"/>
                <a:gd name="connsiteX275" fmla="*/ 7778 w 10000"/>
                <a:gd name="connsiteY275" fmla="*/ 4564 h 10000"/>
                <a:gd name="connsiteX276" fmla="*/ 7790 w 10000"/>
                <a:gd name="connsiteY276" fmla="*/ 4585 h 10000"/>
                <a:gd name="connsiteX277" fmla="*/ 7874 w 10000"/>
                <a:gd name="connsiteY277" fmla="*/ 4514 h 10000"/>
                <a:gd name="connsiteX278" fmla="*/ 7874 w 10000"/>
                <a:gd name="connsiteY278" fmla="*/ 4393 h 10000"/>
                <a:gd name="connsiteX279" fmla="*/ 7852 w 10000"/>
                <a:gd name="connsiteY279" fmla="*/ 4379 h 10000"/>
                <a:gd name="connsiteX280" fmla="*/ 7835 w 10000"/>
                <a:gd name="connsiteY280" fmla="*/ 4294 h 10000"/>
                <a:gd name="connsiteX281" fmla="*/ 7801 w 10000"/>
                <a:gd name="connsiteY281" fmla="*/ 4209 h 10000"/>
                <a:gd name="connsiteX282" fmla="*/ 7750 w 10000"/>
                <a:gd name="connsiteY282" fmla="*/ 4173 h 10000"/>
                <a:gd name="connsiteX283" fmla="*/ 7745 w 10000"/>
                <a:gd name="connsiteY283" fmla="*/ 4131 h 10000"/>
                <a:gd name="connsiteX284" fmla="*/ 7672 w 10000"/>
                <a:gd name="connsiteY284" fmla="*/ 4053 h 10000"/>
                <a:gd name="connsiteX285" fmla="*/ 7677 w 10000"/>
                <a:gd name="connsiteY285" fmla="*/ 4024 h 10000"/>
                <a:gd name="connsiteX286" fmla="*/ 7604 w 10000"/>
                <a:gd name="connsiteY286" fmla="*/ 3982 h 10000"/>
                <a:gd name="connsiteX287" fmla="*/ 7598 w 10000"/>
                <a:gd name="connsiteY287" fmla="*/ 3903 h 10000"/>
                <a:gd name="connsiteX288" fmla="*/ 7475 w 10000"/>
                <a:gd name="connsiteY288" fmla="*/ 3833 h 10000"/>
                <a:gd name="connsiteX289" fmla="*/ 7407 w 10000"/>
                <a:gd name="connsiteY289" fmla="*/ 3683 h 10000"/>
                <a:gd name="connsiteX290" fmla="*/ 7306 w 10000"/>
                <a:gd name="connsiteY290" fmla="*/ 3676 h 10000"/>
                <a:gd name="connsiteX291" fmla="*/ 7272 w 10000"/>
                <a:gd name="connsiteY291" fmla="*/ 3648 h 10000"/>
                <a:gd name="connsiteX292" fmla="*/ 7222 w 10000"/>
                <a:gd name="connsiteY292" fmla="*/ 3669 h 10000"/>
                <a:gd name="connsiteX293" fmla="*/ 7143 w 10000"/>
                <a:gd name="connsiteY293" fmla="*/ 3669 h 10000"/>
                <a:gd name="connsiteX294" fmla="*/ 7030 w 10000"/>
                <a:gd name="connsiteY294" fmla="*/ 3840 h 10000"/>
                <a:gd name="connsiteX295" fmla="*/ 6991 w 10000"/>
                <a:gd name="connsiteY295" fmla="*/ 3918 h 10000"/>
                <a:gd name="connsiteX296" fmla="*/ 6890 w 10000"/>
                <a:gd name="connsiteY296" fmla="*/ 3797 h 10000"/>
                <a:gd name="connsiteX297" fmla="*/ 6817 w 10000"/>
                <a:gd name="connsiteY297" fmla="*/ 3747 h 10000"/>
                <a:gd name="connsiteX298" fmla="*/ 6744 w 10000"/>
                <a:gd name="connsiteY298" fmla="*/ 3754 h 10000"/>
                <a:gd name="connsiteX299" fmla="*/ 6670 w 10000"/>
                <a:gd name="connsiteY299" fmla="*/ 3790 h 10000"/>
                <a:gd name="connsiteX300" fmla="*/ 6609 w 10000"/>
                <a:gd name="connsiteY300" fmla="*/ 3762 h 10000"/>
                <a:gd name="connsiteX301" fmla="*/ 6552 w 10000"/>
                <a:gd name="connsiteY301" fmla="*/ 3804 h 10000"/>
                <a:gd name="connsiteX302" fmla="*/ 6496 w 10000"/>
                <a:gd name="connsiteY302" fmla="*/ 3889 h 10000"/>
                <a:gd name="connsiteX303" fmla="*/ 6367 w 10000"/>
                <a:gd name="connsiteY303" fmla="*/ 3733 h 10000"/>
                <a:gd name="connsiteX304" fmla="*/ 6350 w 10000"/>
                <a:gd name="connsiteY304" fmla="*/ 3577 h 10000"/>
                <a:gd name="connsiteX305" fmla="*/ 6451 w 10000"/>
                <a:gd name="connsiteY305" fmla="*/ 3513 h 10000"/>
                <a:gd name="connsiteX306" fmla="*/ 6445 w 10000"/>
                <a:gd name="connsiteY306" fmla="*/ 3343 h 10000"/>
                <a:gd name="connsiteX307" fmla="*/ 6541 w 10000"/>
                <a:gd name="connsiteY307" fmla="*/ 3144 h 10000"/>
                <a:gd name="connsiteX308" fmla="*/ 6530 w 10000"/>
                <a:gd name="connsiteY308" fmla="*/ 3109 h 10000"/>
                <a:gd name="connsiteX309" fmla="*/ 6760 w 10000"/>
                <a:gd name="connsiteY309" fmla="*/ 2456 h 10000"/>
                <a:gd name="connsiteX310" fmla="*/ 6884 w 10000"/>
                <a:gd name="connsiteY310" fmla="*/ 2555 h 10000"/>
                <a:gd name="connsiteX311" fmla="*/ 6957 w 10000"/>
                <a:gd name="connsiteY311" fmla="*/ 2598 h 10000"/>
                <a:gd name="connsiteX312" fmla="*/ 7030 w 10000"/>
                <a:gd name="connsiteY312" fmla="*/ 2598 h 10000"/>
                <a:gd name="connsiteX313" fmla="*/ 7143 w 10000"/>
                <a:gd name="connsiteY313" fmla="*/ 2676 h 10000"/>
                <a:gd name="connsiteX314" fmla="*/ 7160 w 10000"/>
                <a:gd name="connsiteY314" fmla="*/ 2626 h 10000"/>
                <a:gd name="connsiteX315" fmla="*/ 7233 w 10000"/>
                <a:gd name="connsiteY315" fmla="*/ 2612 h 10000"/>
                <a:gd name="connsiteX316" fmla="*/ 7295 w 10000"/>
                <a:gd name="connsiteY316" fmla="*/ 2527 h 10000"/>
                <a:gd name="connsiteX317" fmla="*/ 7373 w 10000"/>
                <a:gd name="connsiteY317" fmla="*/ 2463 h 10000"/>
                <a:gd name="connsiteX318" fmla="*/ 7407 w 10000"/>
                <a:gd name="connsiteY318" fmla="*/ 2399 h 10000"/>
                <a:gd name="connsiteX319" fmla="*/ 7525 w 10000"/>
                <a:gd name="connsiteY319" fmla="*/ 2356 h 10000"/>
                <a:gd name="connsiteX320" fmla="*/ 7587 w 10000"/>
                <a:gd name="connsiteY320" fmla="*/ 2363 h 10000"/>
                <a:gd name="connsiteX321" fmla="*/ 7638 w 10000"/>
                <a:gd name="connsiteY321" fmla="*/ 2300 h 10000"/>
                <a:gd name="connsiteX322" fmla="*/ 7677 w 10000"/>
                <a:gd name="connsiteY322" fmla="*/ 2214 h 10000"/>
                <a:gd name="connsiteX323" fmla="*/ 7660 w 10000"/>
                <a:gd name="connsiteY323" fmla="*/ 2200 h 10000"/>
                <a:gd name="connsiteX324" fmla="*/ 7677 w 10000"/>
                <a:gd name="connsiteY324" fmla="*/ 2108 h 10000"/>
                <a:gd name="connsiteX325" fmla="*/ 7610 w 10000"/>
                <a:gd name="connsiteY325" fmla="*/ 2108 h 10000"/>
                <a:gd name="connsiteX326" fmla="*/ 7643 w 10000"/>
                <a:gd name="connsiteY326" fmla="*/ 2030 h 10000"/>
                <a:gd name="connsiteX327" fmla="*/ 7649 w 10000"/>
                <a:gd name="connsiteY327" fmla="*/ 1938 h 10000"/>
                <a:gd name="connsiteX328" fmla="*/ 7677 w 10000"/>
                <a:gd name="connsiteY328" fmla="*/ 1916 h 10000"/>
                <a:gd name="connsiteX329" fmla="*/ 7728 w 10000"/>
                <a:gd name="connsiteY329" fmla="*/ 1824 h 10000"/>
                <a:gd name="connsiteX330" fmla="*/ 7722 w 10000"/>
                <a:gd name="connsiteY330" fmla="*/ 1753 h 10000"/>
                <a:gd name="connsiteX331" fmla="*/ 7762 w 10000"/>
                <a:gd name="connsiteY331" fmla="*/ 1675 h 10000"/>
                <a:gd name="connsiteX332" fmla="*/ 7807 w 10000"/>
                <a:gd name="connsiteY332" fmla="*/ 1625 h 10000"/>
                <a:gd name="connsiteX333" fmla="*/ 7823 w 10000"/>
                <a:gd name="connsiteY333" fmla="*/ 1540 h 10000"/>
                <a:gd name="connsiteX334" fmla="*/ 7818 w 10000"/>
                <a:gd name="connsiteY334" fmla="*/ 1512 h 10000"/>
                <a:gd name="connsiteX335" fmla="*/ 7857 w 10000"/>
                <a:gd name="connsiteY335" fmla="*/ 1455 h 10000"/>
                <a:gd name="connsiteX336" fmla="*/ 7913 w 10000"/>
                <a:gd name="connsiteY336" fmla="*/ 1285 h 10000"/>
                <a:gd name="connsiteX337" fmla="*/ 7930 w 10000"/>
                <a:gd name="connsiteY337" fmla="*/ 1185 h 10000"/>
                <a:gd name="connsiteX338" fmla="*/ 7958 w 10000"/>
                <a:gd name="connsiteY338" fmla="*/ 1192 h 10000"/>
                <a:gd name="connsiteX339" fmla="*/ 8037 w 10000"/>
                <a:gd name="connsiteY339" fmla="*/ 1079 h 10000"/>
                <a:gd name="connsiteX340" fmla="*/ 8127 w 10000"/>
                <a:gd name="connsiteY340" fmla="*/ 1015 h 10000"/>
                <a:gd name="connsiteX341" fmla="*/ 8138 w 10000"/>
                <a:gd name="connsiteY341" fmla="*/ 937 h 10000"/>
                <a:gd name="connsiteX342" fmla="*/ 8172 w 10000"/>
                <a:gd name="connsiteY342" fmla="*/ 852 h 10000"/>
                <a:gd name="connsiteX343" fmla="*/ 8161 w 10000"/>
                <a:gd name="connsiteY343" fmla="*/ 788 h 10000"/>
                <a:gd name="connsiteX344" fmla="*/ 8116 w 10000"/>
                <a:gd name="connsiteY344" fmla="*/ 731 h 10000"/>
                <a:gd name="connsiteX345" fmla="*/ 8138 w 10000"/>
                <a:gd name="connsiteY345" fmla="*/ 660 h 10000"/>
                <a:gd name="connsiteX346" fmla="*/ 8138 w 10000"/>
                <a:gd name="connsiteY346" fmla="*/ 575 h 10000"/>
                <a:gd name="connsiteX347" fmla="*/ 8054 w 10000"/>
                <a:gd name="connsiteY347" fmla="*/ 504 h 10000"/>
                <a:gd name="connsiteX348" fmla="*/ 7970 w 10000"/>
                <a:gd name="connsiteY348" fmla="*/ 546 h 10000"/>
                <a:gd name="connsiteX349" fmla="*/ 7930 w 10000"/>
                <a:gd name="connsiteY349" fmla="*/ 546 h 10000"/>
                <a:gd name="connsiteX350" fmla="*/ 7913 w 10000"/>
                <a:gd name="connsiteY350" fmla="*/ 497 h 10000"/>
                <a:gd name="connsiteX351" fmla="*/ 7913 w 10000"/>
                <a:gd name="connsiteY351" fmla="*/ 405 h 10000"/>
                <a:gd name="connsiteX352" fmla="*/ 8020 w 10000"/>
                <a:gd name="connsiteY352" fmla="*/ 312 h 10000"/>
                <a:gd name="connsiteX353" fmla="*/ 8054 w 10000"/>
                <a:gd name="connsiteY353" fmla="*/ 234 h 10000"/>
                <a:gd name="connsiteX354" fmla="*/ 8121 w 10000"/>
                <a:gd name="connsiteY354" fmla="*/ 170 h 10000"/>
                <a:gd name="connsiteX355" fmla="*/ 8183 w 10000"/>
                <a:gd name="connsiteY355" fmla="*/ 50 h 10000"/>
                <a:gd name="connsiteX356" fmla="*/ 8228 w 10000"/>
                <a:gd name="connsiteY356" fmla="*/ 28 h 10000"/>
                <a:gd name="connsiteX357" fmla="*/ 8290 w 10000"/>
                <a:gd name="connsiteY357" fmla="*/ 43 h 10000"/>
                <a:gd name="connsiteX358" fmla="*/ 8420 w 10000"/>
                <a:gd name="connsiteY358" fmla="*/ 0 h 10000"/>
                <a:gd name="connsiteX359" fmla="*/ 8481 w 10000"/>
                <a:gd name="connsiteY359" fmla="*/ 71 h 10000"/>
                <a:gd name="connsiteX360" fmla="*/ 8476 w 10000"/>
                <a:gd name="connsiteY360" fmla="*/ 121 h 10000"/>
                <a:gd name="connsiteX361" fmla="*/ 8504 w 10000"/>
                <a:gd name="connsiteY361" fmla="*/ 142 h 10000"/>
                <a:gd name="connsiteX362" fmla="*/ 8526 w 10000"/>
                <a:gd name="connsiteY362" fmla="*/ 192 h 10000"/>
                <a:gd name="connsiteX363" fmla="*/ 8493 w 10000"/>
                <a:gd name="connsiteY363" fmla="*/ 248 h 10000"/>
                <a:gd name="connsiteX364" fmla="*/ 8448 w 10000"/>
                <a:gd name="connsiteY364" fmla="*/ 376 h 10000"/>
                <a:gd name="connsiteX365" fmla="*/ 8375 w 10000"/>
                <a:gd name="connsiteY365" fmla="*/ 476 h 10000"/>
                <a:gd name="connsiteX366" fmla="*/ 8307 w 10000"/>
                <a:gd name="connsiteY366" fmla="*/ 532 h 10000"/>
                <a:gd name="connsiteX367" fmla="*/ 8358 w 10000"/>
                <a:gd name="connsiteY367" fmla="*/ 554 h 10000"/>
                <a:gd name="connsiteX368" fmla="*/ 8425 w 10000"/>
                <a:gd name="connsiteY368" fmla="*/ 639 h 10000"/>
                <a:gd name="connsiteX369" fmla="*/ 8470 w 10000"/>
                <a:gd name="connsiteY369" fmla="*/ 646 h 10000"/>
                <a:gd name="connsiteX370" fmla="*/ 8493 w 10000"/>
                <a:gd name="connsiteY370" fmla="*/ 738 h 10000"/>
                <a:gd name="connsiteX371" fmla="*/ 8538 w 10000"/>
                <a:gd name="connsiteY371" fmla="*/ 759 h 10000"/>
                <a:gd name="connsiteX372" fmla="*/ 8571 w 10000"/>
                <a:gd name="connsiteY372" fmla="*/ 752 h 10000"/>
                <a:gd name="connsiteX373" fmla="*/ 8639 w 10000"/>
                <a:gd name="connsiteY373" fmla="*/ 610 h 10000"/>
                <a:gd name="connsiteX374" fmla="*/ 8701 w 10000"/>
                <a:gd name="connsiteY374" fmla="*/ 625 h 10000"/>
                <a:gd name="connsiteX375" fmla="*/ 8712 w 10000"/>
                <a:gd name="connsiteY375" fmla="*/ 667 h 10000"/>
                <a:gd name="connsiteX376" fmla="*/ 8757 w 10000"/>
                <a:gd name="connsiteY376" fmla="*/ 717 h 10000"/>
                <a:gd name="connsiteX377" fmla="*/ 8757 w 10000"/>
                <a:gd name="connsiteY377" fmla="*/ 752 h 10000"/>
                <a:gd name="connsiteX378" fmla="*/ 8796 w 10000"/>
                <a:gd name="connsiteY378" fmla="*/ 774 h 10000"/>
                <a:gd name="connsiteX379" fmla="*/ 8853 w 10000"/>
                <a:gd name="connsiteY379" fmla="*/ 774 h 10000"/>
                <a:gd name="connsiteX380" fmla="*/ 8858 w 10000"/>
                <a:gd name="connsiteY380" fmla="*/ 837 h 10000"/>
                <a:gd name="connsiteX381" fmla="*/ 8808 w 10000"/>
                <a:gd name="connsiteY381" fmla="*/ 866 h 10000"/>
                <a:gd name="connsiteX382" fmla="*/ 8853 w 10000"/>
                <a:gd name="connsiteY382" fmla="*/ 1143 h 10000"/>
                <a:gd name="connsiteX383" fmla="*/ 8898 w 10000"/>
                <a:gd name="connsiteY383" fmla="*/ 1270 h 10000"/>
                <a:gd name="connsiteX384" fmla="*/ 8886 w 10000"/>
                <a:gd name="connsiteY384" fmla="*/ 1327 h 10000"/>
                <a:gd name="connsiteX385" fmla="*/ 8926 w 10000"/>
                <a:gd name="connsiteY385" fmla="*/ 1391 h 10000"/>
                <a:gd name="connsiteX386" fmla="*/ 8931 w 10000"/>
                <a:gd name="connsiteY386" fmla="*/ 1434 h 10000"/>
                <a:gd name="connsiteX387" fmla="*/ 9038 w 10000"/>
                <a:gd name="connsiteY387" fmla="*/ 1483 h 10000"/>
                <a:gd name="connsiteX388" fmla="*/ 9168 w 10000"/>
                <a:gd name="connsiteY388" fmla="*/ 1441 h 10000"/>
                <a:gd name="connsiteX389" fmla="*/ 9184 w 10000"/>
                <a:gd name="connsiteY389" fmla="*/ 1384 h 10000"/>
                <a:gd name="connsiteX390" fmla="*/ 9229 w 10000"/>
                <a:gd name="connsiteY390" fmla="*/ 1405 h 10000"/>
                <a:gd name="connsiteX391" fmla="*/ 9258 w 10000"/>
                <a:gd name="connsiteY391" fmla="*/ 1455 h 10000"/>
                <a:gd name="connsiteX392" fmla="*/ 9325 w 10000"/>
                <a:gd name="connsiteY392" fmla="*/ 1419 h 10000"/>
                <a:gd name="connsiteX393" fmla="*/ 9364 w 10000"/>
                <a:gd name="connsiteY393" fmla="*/ 1419 h 10000"/>
                <a:gd name="connsiteX394" fmla="*/ 9421 w 10000"/>
                <a:gd name="connsiteY394" fmla="*/ 1476 h 10000"/>
                <a:gd name="connsiteX395" fmla="*/ 9454 w 10000"/>
                <a:gd name="connsiteY395" fmla="*/ 1398 h 10000"/>
                <a:gd name="connsiteX396" fmla="*/ 9522 w 10000"/>
                <a:gd name="connsiteY396" fmla="*/ 1434 h 10000"/>
                <a:gd name="connsiteX397" fmla="*/ 9556 w 10000"/>
                <a:gd name="connsiteY397" fmla="*/ 1391 h 10000"/>
                <a:gd name="connsiteX398" fmla="*/ 9584 w 10000"/>
                <a:gd name="connsiteY398" fmla="*/ 1398 h 10000"/>
                <a:gd name="connsiteX399" fmla="*/ 9612 w 10000"/>
                <a:gd name="connsiteY399" fmla="*/ 1356 h 10000"/>
                <a:gd name="connsiteX400" fmla="*/ 9606 w 10000"/>
                <a:gd name="connsiteY400" fmla="*/ 1313 h 10000"/>
                <a:gd name="connsiteX401" fmla="*/ 9646 w 10000"/>
                <a:gd name="connsiteY401" fmla="*/ 1292 h 10000"/>
                <a:gd name="connsiteX402" fmla="*/ 9674 w 10000"/>
                <a:gd name="connsiteY402" fmla="*/ 1221 h 10000"/>
                <a:gd name="connsiteX403" fmla="*/ 9753 w 10000"/>
                <a:gd name="connsiteY403" fmla="*/ 1228 h 10000"/>
                <a:gd name="connsiteX404" fmla="*/ 9871 w 10000"/>
                <a:gd name="connsiteY404" fmla="*/ 1434 h 10000"/>
                <a:gd name="connsiteX405" fmla="*/ 9893 w 10000"/>
                <a:gd name="connsiteY405" fmla="*/ 1505 h 10000"/>
                <a:gd name="connsiteX406" fmla="*/ 9972 w 10000"/>
                <a:gd name="connsiteY406" fmla="*/ 1597 h 10000"/>
                <a:gd name="connsiteX407" fmla="*/ 10000 w 10000"/>
                <a:gd name="connsiteY407" fmla="*/ 1682 h 10000"/>
                <a:gd name="connsiteX408" fmla="*/ 9938 w 10000"/>
                <a:gd name="connsiteY408" fmla="*/ 1796 h 10000"/>
                <a:gd name="connsiteX409" fmla="*/ 9893 w 10000"/>
                <a:gd name="connsiteY409" fmla="*/ 1838 h 10000"/>
                <a:gd name="connsiteX410" fmla="*/ 9916 w 10000"/>
                <a:gd name="connsiteY410" fmla="*/ 1959 h 10000"/>
                <a:gd name="connsiteX411" fmla="*/ 9848 w 10000"/>
                <a:gd name="connsiteY411" fmla="*/ 2051 h 10000"/>
                <a:gd name="connsiteX412" fmla="*/ 9809 w 10000"/>
                <a:gd name="connsiteY412" fmla="*/ 2072 h 10000"/>
                <a:gd name="connsiteX413" fmla="*/ 9809 w 10000"/>
                <a:gd name="connsiteY413" fmla="*/ 2136 h 10000"/>
                <a:gd name="connsiteX414" fmla="*/ 9758 w 10000"/>
                <a:gd name="connsiteY414" fmla="*/ 2257 h 10000"/>
                <a:gd name="connsiteX415" fmla="*/ 9724 w 10000"/>
                <a:gd name="connsiteY415" fmla="*/ 2264 h 10000"/>
                <a:gd name="connsiteX416" fmla="*/ 9730 w 10000"/>
                <a:gd name="connsiteY416" fmla="*/ 2349 h 10000"/>
                <a:gd name="connsiteX417" fmla="*/ 9702 w 10000"/>
                <a:gd name="connsiteY417" fmla="*/ 2413 h 10000"/>
                <a:gd name="connsiteX418" fmla="*/ 9708 w 10000"/>
                <a:gd name="connsiteY418" fmla="*/ 2697 h 10000"/>
                <a:gd name="connsiteX419" fmla="*/ 9724 w 10000"/>
                <a:gd name="connsiteY419" fmla="*/ 2718 h 10000"/>
                <a:gd name="connsiteX420" fmla="*/ 9719 w 10000"/>
                <a:gd name="connsiteY420" fmla="*/ 2811 h 10000"/>
                <a:gd name="connsiteX421" fmla="*/ 9708 w 10000"/>
                <a:gd name="connsiteY421" fmla="*/ 2896 h 10000"/>
                <a:gd name="connsiteX422" fmla="*/ 9668 w 10000"/>
                <a:gd name="connsiteY422" fmla="*/ 2938 h 10000"/>
                <a:gd name="connsiteX423" fmla="*/ 9595 w 10000"/>
                <a:gd name="connsiteY423" fmla="*/ 2903 h 10000"/>
                <a:gd name="connsiteX424" fmla="*/ 9561 w 10000"/>
                <a:gd name="connsiteY424" fmla="*/ 2952 h 10000"/>
                <a:gd name="connsiteX425" fmla="*/ 9567 w 10000"/>
                <a:gd name="connsiteY425" fmla="*/ 2995 h 10000"/>
                <a:gd name="connsiteX426" fmla="*/ 9544 w 10000"/>
                <a:gd name="connsiteY426" fmla="*/ 3080 h 10000"/>
                <a:gd name="connsiteX427" fmla="*/ 9505 w 10000"/>
                <a:gd name="connsiteY427" fmla="*/ 3137 h 10000"/>
                <a:gd name="connsiteX428" fmla="*/ 9494 w 10000"/>
                <a:gd name="connsiteY428" fmla="*/ 3236 h 10000"/>
                <a:gd name="connsiteX429" fmla="*/ 9466 w 10000"/>
                <a:gd name="connsiteY429" fmla="*/ 3322 h 10000"/>
                <a:gd name="connsiteX430" fmla="*/ 9471 w 10000"/>
                <a:gd name="connsiteY430" fmla="*/ 3378 h 10000"/>
                <a:gd name="connsiteX431" fmla="*/ 9460 w 10000"/>
                <a:gd name="connsiteY431" fmla="*/ 3435 h 10000"/>
                <a:gd name="connsiteX432" fmla="*/ 9483 w 10000"/>
                <a:gd name="connsiteY432" fmla="*/ 3485 h 10000"/>
                <a:gd name="connsiteX433" fmla="*/ 9449 w 10000"/>
                <a:gd name="connsiteY433" fmla="*/ 3563 h 10000"/>
                <a:gd name="connsiteX434" fmla="*/ 9393 w 10000"/>
                <a:gd name="connsiteY434" fmla="*/ 3442 h 10000"/>
                <a:gd name="connsiteX435" fmla="*/ 9393 w 10000"/>
                <a:gd name="connsiteY435" fmla="*/ 3350 h 10000"/>
                <a:gd name="connsiteX436" fmla="*/ 9376 w 10000"/>
                <a:gd name="connsiteY436" fmla="*/ 3336 h 10000"/>
                <a:gd name="connsiteX437" fmla="*/ 9308 w 10000"/>
                <a:gd name="connsiteY437" fmla="*/ 3400 h 10000"/>
                <a:gd name="connsiteX438" fmla="*/ 9201 w 10000"/>
                <a:gd name="connsiteY438" fmla="*/ 3549 h 10000"/>
                <a:gd name="connsiteX439" fmla="*/ 9139 w 10000"/>
                <a:gd name="connsiteY439" fmla="*/ 3655 h 10000"/>
                <a:gd name="connsiteX440" fmla="*/ 9044 w 10000"/>
                <a:gd name="connsiteY440" fmla="*/ 3712 h 10000"/>
                <a:gd name="connsiteX441" fmla="*/ 9010 w 10000"/>
                <a:gd name="connsiteY441" fmla="*/ 3797 h 10000"/>
                <a:gd name="connsiteX442" fmla="*/ 8982 w 10000"/>
                <a:gd name="connsiteY442" fmla="*/ 3825 h 10000"/>
                <a:gd name="connsiteX443" fmla="*/ 8875 w 10000"/>
                <a:gd name="connsiteY443" fmla="*/ 3903 h 10000"/>
                <a:gd name="connsiteX444" fmla="*/ 8785 w 10000"/>
                <a:gd name="connsiteY444" fmla="*/ 3996 h 10000"/>
                <a:gd name="connsiteX445" fmla="*/ 8763 w 10000"/>
                <a:gd name="connsiteY445" fmla="*/ 4067 h 10000"/>
                <a:gd name="connsiteX446" fmla="*/ 8729 w 10000"/>
                <a:gd name="connsiteY446" fmla="*/ 4102 h 10000"/>
                <a:gd name="connsiteX447" fmla="*/ 8774 w 10000"/>
                <a:gd name="connsiteY447" fmla="*/ 4194 h 10000"/>
                <a:gd name="connsiteX448" fmla="*/ 8819 w 10000"/>
                <a:gd name="connsiteY448" fmla="*/ 4265 h 10000"/>
                <a:gd name="connsiteX449" fmla="*/ 8881 w 10000"/>
                <a:gd name="connsiteY449" fmla="*/ 4294 h 10000"/>
                <a:gd name="connsiteX450" fmla="*/ 8858 w 10000"/>
                <a:gd name="connsiteY450" fmla="*/ 4344 h 10000"/>
                <a:gd name="connsiteX451" fmla="*/ 8903 w 10000"/>
                <a:gd name="connsiteY451" fmla="*/ 4358 h 10000"/>
                <a:gd name="connsiteX452" fmla="*/ 8903 w 10000"/>
                <a:gd name="connsiteY452" fmla="*/ 4443 h 10000"/>
                <a:gd name="connsiteX453" fmla="*/ 8937 w 10000"/>
                <a:gd name="connsiteY453" fmla="*/ 4507 h 10000"/>
                <a:gd name="connsiteX454" fmla="*/ 8993 w 10000"/>
                <a:gd name="connsiteY454" fmla="*/ 4493 h 10000"/>
                <a:gd name="connsiteX455" fmla="*/ 9016 w 10000"/>
                <a:gd name="connsiteY455" fmla="*/ 4422 h 10000"/>
                <a:gd name="connsiteX456" fmla="*/ 9061 w 10000"/>
                <a:gd name="connsiteY456" fmla="*/ 4414 h 10000"/>
                <a:gd name="connsiteX457" fmla="*/ 9066 w 10000"/>
                <a:gd name="connsiteY457" fmla="*/ 4358 h 10000"/>
                <a:gd name="connsiteX458" fmla="*/ 9123 w 10000"/>
                <a:gd name="connsiteY458" fmla="*/ 4358 h 10000"/>
                <a:gd name="connsiteX459" fmla="*/ 9100 w 10000"/>
                <a:gd name="connsiteY459" fmla="*/ 4429 h 10000"/>
                <a:gd name="connsiteX460" fmla="*/ 9156 w 10000"/>
                <a:gd name="connsiteY460" fmla="*/ 4464 h 10000"/>
                <a:gd name="connsiteX461" fmla="*/ 9145 w 10000"/>
                <a:gd name="connsiteY461" fmla="*/ 4528 h 10000"/>
                <a:gd name="connsiteX462" fmla="*/ 9061 w 10000"/>
                <a:gd name="connsiteY462" fmla="*/ 4535 h 10000"/>
                <a:gd name="connsiteX463" fmla="*/ 8999 w 10000"/>
                <a:gd name="connsiteY463" fmla="*/ 4578 h 10000"/>
                <a:gd name="connsiteX464" fmla="*/ 8943 w 10000"/>
                <a:gd name="connsiteY464" fmla="*/ 4599 h 10000"/>
                <a:gd name="connsiteX465" fmla="*/ 8943 w 10000"/>
                <a:gd name="connsiteY465" fmla="*/ 4698 h 10000"/>
                <a:gd name="connsiteX466" fmla="*/ 8999 w 10000"/>
                <a:gd name="connsiteY466" fmla="*/ 4805 h 10000"/>
                <a:gd name="connsiteX467" fmla="*/ 8954 w 10000"/>
                <a:gd name="connsiteY467" fmla="*/ 4904 h 10000"/>
                <a:gd name="connsiteX468" fmla="*/ 8864 w 10000"/>
                <a:gd name="connsiteY468" fmla="*/ 4918 h 10000"/>
                <a:gd name="connsiteX469" fmla="*/ 8875 w 10000"/>
                <a:gd name="connsiteY469" fmla="*/ 5032 h 10000"/>
                <a:gd name="connsiteX470" fmla="*/ 8870 w 10000"/>
                <a:gd name="connsiteY470" fmla="*/ 5103 h 10000"/>
                <a:gd name="connsiteX471" fmla="*/ 8841 w 10000"/>
                <a:gd name="connsiteY471" fmla="*/ 5138 h 10000"/>
                <a:gd name="connsiteX472" fmla="*/ 8785 w 10000"/>
                <a:gd name="connsiteY472" fmla="*/ 5110 h 10000"/>
                <a:gd name="connsiteX473" fmla="*/ 8735 w 10000"/>
                <a:gd name="connsiteY473" fmla="*/ 5018 h 10000"/>
                <a:gd name="connsiteX474" fmla="*/ 8678 w 10000"/>
                <a:gd name="connsiteY474" fmla="*/ 5089 h 10000"/>
                <a:gd name="connsiteX475" fmla="*/ 8622 w 10000"/>
                <a:gd name="connsiteY475" fmla="*/ 5039 h 10000"/>
                <a:gd name="connsiteX476" fmla="*/ 8616 w 10000"/>
                <a:gd name="connsiteY476" fmla="*/ 5011 h 10000"/>
                <a:gd name="connsiteX477" fmla="*/ 8538 w 10000"/>
                <a:gd name="connsiteY477" fmla="*/ 4947 h 10000"/>
                <a:gd name="connsiteX478" fmla="*/ 8515 w 10000"/>
                <a:gd name="connsiteY478" fmla="*/ 4961 h 10000"/>
                <a:gd name="connsiteX479" fmla="*/ 8526 w 10000"/>
                <a:gd name="connsiteY479" fmla="*/ 5039 h 10000"/>
                <a:gd name="connsiteX480" fmla="*/ 8481 w 10000"/>
                <a:gd name="connsiteY480" fmla="*/ 5138 h 10000"/>
                <a:gd name="connsiteX481" fmla="*/ 8515 w 10000"/>
                <a:gd name="connsiteY481" fmla="*/ 5160 h 10000"/>
                <a:gd name="connsiteX482" fmla="*/ 8577 w 10000"/>
                <a:gd name="connsiteY482" fmla="*/ 5145 h 10000"/>
                <a:gd name="connsiteX483" fmla="*/ 8588 w 10000"/>
                <a:gd name="connsiteY483" fmla="*/ 5181 h 10000"/>
                <a:gd name="connsiteX484" fmla="*/ 8577 w 10000"/>
                <a:gd name="connsiteY484" fmla="*/ 5224 h 10000"/>
                <a:gd name="connsiteX485" fmla="*/ 8600 w 10000"/>
                <a:gd name="connsiteY485" fmla="*/ 5280 h 10000"/>
                <a:gd name="connsiteX486" fmla="*/ 8650 w 10000"/>
                <a:gd name="connsiteY486" fmla="*/ 5316 h 10000"/>
                <a:gd name="connsiteX487" fmla="*/ 8639 w 10000"/>
                <a:gd name="connsiteY487" fmla="*/ 5401 h 10000"/>
                <a:gd name="connsiteX488" fmla="*/ 8673 w 10000"/>
                <a:gd name="connsiteY488" fmla="*/ 5444 h 10000"/>
                <a:gd name="connsiteX489" fmla="*/ 8633 w 10000"/>
                <a:gd name="connsiteY489" fmla="*/ 5486 h 10000"/>
                <a:gd name="connsiteX490" fmla="*/ 8622 w 10000"/>
                <a:gd name="connsiteY490" fmla="*/ 5642 h 10000"/>
                <a:gd name="connsiteX491" fmla="*/ 8600 w 10000"/>
                <a:gd name="connsiteY491" fmla="*/ 5649 h 10000"/>
                <a:gd name="connsiteX492" fmla="*/ 8628 w 10000"/>
                <a:gd name="connsiteY492" fmla="*/ 5720 h 10000"/>
                <a:gd name="connsiteX493" fmla="*/ 8633 w 10000"/>
                <a:gd name="connsiteY493" fmla="*/ 5841 h 10000"/>
                <a:gd name="connsiteX494" fmla="*/ 8661 w 10000"/>
                <a:gd name="connsiteY494" fmla="*/ 5869 h 10000"/>
                <a:gd name="connsiteX495" fmla="*/ 8667 w 10000"/>
                <a:gd name="connsiteY495" fmla="*/ 5905 h 10000"/>
                <a:gd name="connsiteX496" fmla="*/ 8690 w 10000"/>
                <a:gd name="connsiteY496" fmla="*/ 5912 h 10000"/>
                <a:gd name="connsiteX497" fmla="*/ 8695 w 10000"/>
                <a:gd name="connsiteY497" fmla="*/ 5983 h 10000"/>
                <a:gd name="connsiteX498" fmla="*/ 8684 w 10000"/>
                <a:gd name="connsiteY498" fmla="*/ 6033 h 10000"/>
                <a:gd name="connsiteX499" fmla="*/ 8740 w 10000"/>
                <a:gd name="connsiteY499" fmla="*/ 6061 h 10000"/>
                <a:gd name="connsiteX500" fmla="*/ 8825 w 10000"/>
                <a:gd name="connsiteY500" fmla="*/ 6004 h 10000"/>
                <a:gd name="connsiteX501" fmla="*/ 8948 w 10000"/>
                <a:gd name="connsiteY501" fmla="*/ 5891 h 10000"/>
                <a:gd name="connsiteX502" fmla="*/ 8982 w 10000"/>
                <a:gd name="connsiteY502" fmla="*/ 5891 h 10000"/>
                <a:gd name="connsiteX503" fmla="*/ 8982 w 10000"/>
                <a:gd name="connsiteY503" fmla="*/ 5976 h 10000"/>
                <a:gd name="connsiteX504" fmla="*/ 9004 w 10000"/>
                <a:gd name="connsiteY504" fmla="*/ 5990 h 10000"/>
                <a:gd name="connsiteX505" fmla="*/ 9044 w 10000"/>
                <a:gd name="connsiteY505" fmla="*/ 6089 h 10000"/>
                <a:gd name="connsiteX506" fmla="*/ 9072 w 10000"/>
                <a:gd name="connsiteY506" fmla="*/ 6097 h 10000"/>
                <a:gd name="connsiteX507" fmla="*/ 9055 w 10000"/>
                <a:gd name="connsiteY507" fmla="*/ 6153 h 10000"/>
                <a:gd name="connsiteX508" fmla="*/ 9100 w 10000"/>
                <a:gd name="connsiteY508" fmla="*/ 6281 h 10000"/>
                <a:gd name="connsiteX509" fmla="*/ 9100 w 10000"/>
                <a:gd name="connsiteY509" fmla="*/ 6345 h 10000"/>
                <a:gd name="connsiteX510" fmla="*/ 9123 w 10000"/>
                <a:gd name="connsiteY510" fmla="*/ 6416 h 10000"/>
                <a:gd name="connsiteX511" fmla="*/ 9089 w 10000"/>
                <a:gd name="connsiteY511" fmla="*/ 6473 h 10000"/>
                <a:gd name="connsiteX512" fmla="*/ 9049 w 10000"/>
                <a:gd name="connsiteY512" fmla="*/ 6466 h 10000"/>
                <a:gd name="connsiteX513" fmla="*/ 9049 w 10000"/>
                <a:gd name="connsiteY513" fmla="*/ 6501 h 10000"/>
                <a:gd name="connsiteX514" fmla="*/ 9089 w 10000"/>
                <a:gd name="connsiteY514" fmla="*/ 6544 h 10000"/>
                <a:gd name="connsiteX515" fmla="*/ 9106 w 10000"/>
                <a:gd name="connsiteY515" fmla="*/ 6515 h 10000"/>
                <a:gd name="connsiteX516" fmla="*/ 9139 w 10000"/>
                <a:gd name="connsiteY516" fmla="*/ 6579 h 10000"/>
                <a:gd name="connsiteX517" fmla="*/ 9179 w 10000"/>
                <a:gd name="connsiteY517" fmla="*/ 6579 h 10000"/>
                <a:gd name="connsiteX518" fmla="*/ 9156 w 10000"/>
                <a:gd name="connsiteY518" fmla="*/ 6757 h 10000"/>
                <a:gd name="connsiteX519" fmla="*/ 9139 w 10000"/>
                <a:gd name="connsiteY519" fmla="*/ 6792 h 10000"/>
                <a:gd name="connsiteX520" fmla="*/ 9089 w 10000"/>
                <a:gd name="connsiteY520" fmla="*/ 6778 h 10000"/>
                <a:gd name="connsiteX521" fmla="*/ 9027 w 10000"/>
                <a:gd name="connsiteY521" fmla="*/ 6799 h 10000"/>
                <a:gd name="connsiteX522" fmla="*/ 9004 w 10000"/>
                <a:gd name="connsiteY522" fmla="*/ 6842 h 10000"/>
                <a:gd name="connsiteX523" fmla="*/ 8999 w 10000"/>
                <a:gd name="connsiteY523" fmla="*/ 6884 h 10000"/>
                <a:gd name="connsiteX524" fmla="*/ 8960 w 10000"/>
                <a:gd name="connsiteY524" fmla="*/ 6934 h 10000"/>
                <a:gd name="connsiteX525" fmla="*/ 8898 w 10000"/>
                <a:gd name="connsiteY525" fmla="*/ 6941 h 10000"/>
                <a:gd name="connsiteX526" fmla="*/ 8886 w 10000"/>
                <a:gd name="connsiteY526" fmla="*/ 6962 h 10000"/>
                <a:gd name="connsiteX527" fmla="*/ 8847 w 10000"/>
                <a:gd name="connsiteY527" fmla="*/ 6927 h 10000"/>
                <a:gd name="connsiteX528" fmla="*/ 8808 w 10000"/>
                <a:gd name="connsiteY528" fmla="*/ 6934 h 10000"/>
                <a:gd name="connsiteX529" fmla="*/ 8785 w 10000"/>
                <a:gd name="connsiteY529" fmla="*/ 6906 h 10000"/>
                <a:gd name="connsiteX530" fmla="*/ 8735 w 10000"/>
                <a:gd name="connsiteY530" fmla="*/ 6891 h 10000"/>
                <a:gd name="connsiteX531" fmla="*/ 8746 w 10000"/>
                <a:gd name="connsiteY531" fmla="*/ 6941 h 10000"/>
                <a:gd name="connsiteX532" fmla="*/ 8723 w 10000"/>
                <a:gd name="connsiteY532" fmla="*/ 6991 h 10000"/>
                <a:gd name="connsiteX533" fmla="*/ 8639 w 10000"/>
                <a:gd name="connsiteY533" fmla="*/ 6984 h 10000"/>
                <a:gd name="connsiteX534" fmla="*/ 8611 w 10000"/>
                <a:gd name="connsiteY534" fmla="*/ 6962 h 10000"/>
                <a:gd name="connsiteX535" fmla="*/ 8566 w 10000"/>
                <a:gd name="connsiteY535" fmla="*/ 6984 h 10000"/>
                <a:gd name="connsiteX536" fmla="*/ 8560 w 10000"/>
                <a:gd name="connsiteY536" fmla="*/ 7055 h 10000"/>
                <a:gd name="connsiteX537" fmla="*/ 8476 w 10000"/>
                <a:gd name="connsiteY537" fmla="*/ 7133 h 10000"/>
                <a:gd name="connsiteX538" fmla="*/ 8448 w 10000"/>
                <a:gd name="connsiteY538" fmla="*/ 7090 h 10000"/>
                <a:gd name="connsiteX539" fmla="*/ 8386 w 10000"/>
                <a:gd name="connsiteY539" fmla="*/ 7111 h 10000"/>
                <a:gd name="connsiteX540" fmla="*/ 8346 w 10000"/>
                <a:gd name="connsiteY540" fmla="*/ 7133 h 10000"/>
                <a:gd name="connsiteX541" fmla="*/ 8341 w 10000"/>
                <a:gd name="connsiteY541" fmla="*/ 7168 h 10000"/>
                <a:gd name="connsiteX542" fmla="*/ 8256 w 10000"/>
                <a:gd name="connsiteY542" fmla="*/ 7246 h 10000"/>
                <a:gd name="connsiteX543" fmla="*/ 8206 w 10000"/>
                <a:gd name="connsiteY543" fmla="*/ 7232 h 10000"/>
                <a:gd name="connsiteX544" fmla="*/ 8155 w 10000"/>
                <a:gd name="connsiteY544" fmla="*/ 7260 h 10000"/>
                <a:gd name="connsiteX545" fmla="*/ 8116 w 10000"/>
                <a:gd name="connsiteY545" fmla="*/ 7303 h 10000"/>
                <a:gd name="connsiteX546" fmla="*/ 8060 w 10000"/>
                <a:gd name="connsiteY546" fmla="*/ 7331 h 10000"/>
                <a:gd name="connsiteX547" fmla="*/ 8065 w 10000"/>
                <a:gd name="connsiteY547" fmla="*/ 7374 h 10000"/>
                <a:gd name="connsiteX548" fmla="*/ 8015 w 10000"/>
                <a:gd name="connsiteY548" fmla="*/ 7402 h 10000"/>
                <a:gd name="connsiteX549" fmla="*/ 7942 w 10000"/>
                <a:gd name="connsiteY549" fmla="*/ 7523 h 10000"/>
                <a:gd name="connsiteX550" fmla="*/ 7930 w 10000"/>
                <a:gd name="connsiteY550" fmla="*/ 7573 h 10000"/>
                <a:gd name="connsiteX551" fmla="*/ 7908 w 10000"/>
                <a:gd name="connsiteY551" fmla="*/ 7559 h 10000"/>
                <a:gd name="connsiteX552" fmla="*/ 7919 w 10000"/>
                <a:gd name="connsiteY552" fmla="*/ 7523 h 10000"/>
                <a:gd name="connsiteX553" fmla="*/ 7846 w 10000"/>
                <a:gd name="connsiteY553" fmla="*/ 7339 h 10000"/>
                <a:gd name="connsiteX554" fmla="*/ 7846 w 10000"/>
                <a:gd name="connsiteY554" fmla="*/ 7268 h 10000"/>
                <a:gd name="connsiteX555" fmla="*/ 7812 w 10000"/>
                <a:gd name="connsiteY555" fmla="*/ 7268 h 10000"/>
                <a:gd name="connsiteX556" fmla="*/ 7711 w 10000"/>
                <a:gd name="connsiteY556" fmla="*/ 7197 h 10000"/>
                <a:gd name="connsiteX557" fmla="*/ 7649 w 10000"/>
                <a:gd name="connsiteY557" fmla="*/ 7232 h 10000"/>
                <a:gd name="connsiteX558" fmla="*/ 7632 w 10000"/>
                <a:gd name="connsiteY558" fmla="*/ 7275 h 10000"/>
                <a:gd name="connsiteX559" fmla="*/ 7677 w 10000"/>
                <a:gd name="connsiteY559" fmla="*/ 7324 h 10000"/>
                <a:gd name="connsiteX560" fmla="*/ 7688 w 10000"/>
                <a:gd name="connsiteY560" fmla="*/ 7367 h 10000"/>
                <a:gd name="connsiteX561" fmla="*/ 7660 w 10000"/>
                <a:gd name="connsiteY561" fmla="*/ 7410 h 10000"/>
                <a:gd name="connsiteX562" fmla="*/ 7666 w 10000"/>
                <a:gd name="connsiteY562" fmla="*/ 7445 h 10000"/>
                <a:gd name="connsiteX563" fmla="*/ 7655 w 10000"/>
                <a:gd name="connsiteY563" fmla="*/ 7516 h 10000"/>
                <a:gd name="connsiteX564" fmla="*/ 7660 w 10000"/>
                <a:gd name="connsiteY564" fmla="*/ 7587 h 10000"/>
                <a:gd name="connsiteX565" fmla="*/ 7694 w 10000"/>
                <a:gd name="connsiteY565" fmla="*/ 7700 h 10000"/>
                <a:gd name="connsiteX566" fmla="*/ 7660 w 10000"/>
                <a:gd name="connsiteY566" fmla="*/ 7743 h 10000"/>
                <a:gd name="connsiteX567" fmla="*/ 7666 w 10000"/>
                <a:gd name="connsiteY567" fmla="*/ 7779 h 10000"/>
                <a:gd name="connsiteX568" fmla="*/ 7638 w 10000"/>
                <a:gd name="connsiteY568" fmla="*/ 7793 h 10000"/>
                <a:gd name="connsiteX569" fmla="*/ 7621 w 10000"/>
                <a:gd name="connsiteY569" fmla="*/ 7814 h 10000"/>
                <a:gd name="connsiteX570" fmla="*/ 7514 w 10000"/>
                <a:gd name="connsiteY570" fmla="*/ 7800 h 10000"/>
                <a:gd name="connsiteX571" fmla="*/ 7497 w 10000"/>
                <a:gd name="connsiteY571" fmla="*/ 7757 h 10000"/>
                <a:gd name="connsiteX572" fmla="*/ 7463 w 10000"/>
                <a:gd name="connsiteY572" fmla="*/ 7786 h 10000"/>
                <a:gd name="connsiteX573" fmla="*/ 7390 w 10000"/>
                <a:gd name="connsiteY573" fmla="*/ 7771 h 10000"/>
                <a:gd name="connsiteX574" fmla="*/ 7340 w 10000"/>
                <a:gd name="connsiteY574" fmla="*/ 7793 h 10000"/>
                <a:gd name="connsiteX575" fmla="*/ 7312 w 10000"/>
                <a:gd name="connsiteY575" fmla="*/ 7644 h 10000"/>
                <a:gd name="connsiteX576" fmla="*/ 7283 w 10000"/>
                <a:gd name="connsiteY576" fmla="*/ 7637 h 10000"/>
                <a:gd name="connsiteX577" fmla="*/ 7250 w 10000"/>
                <a:gd name="connsiteY577" fmla="*/ 7544 h 10000"/>
                <a:gd name="connsiteX578" fmla="*/ 7267 w 10000"/>
                <a:gd name="connsiteY578" fmla="*/ 7502 h 10000"/>
                <a:gd name="connsiteX579" fmla="*/ 7306 w 10000"/>
                <a:gd name="connsiteY579" fmla="*/ 7523 h 10000"/>
                <a:gd name="connsiteX580" fmla="*/ 7323 w 10000"/>
                <a:gd name="connsiteY580" fmla="*/ 7473 h 10000"/>
                <a:gd name="connsiteX581" fmla="*/ 7295 w 10000"/>
                <a:gd name="connsiteY581" fmla="*/ 7438 h 10000"/>
                <a:gd name="connsiteX582" fmla="*/ 7312 w 10000"/>
                <a:gd name="connsiteY582" fmla="*/ 7402 h 10000"/>
                <a:gd name="connsiteX583" fmla="*/ 7238 w 10000"/>
                <a:gd name="connsiteY583" fmla="*/ 7331 h 10000"/>
                <a:gd name="connsiteX584" fmla="*/ 7244 w 10000"/>
                <a:gd name="connsiteY584" fmla="*/ 7296 h 10000"/>
                <a:gd name="connsiteX585" fmla="*/ 7199 w 10000"/>
                <a:gd name="connsiteY585" fmla="*/ 7260 h 10000"/>
                <a:gd name="connsiteX586" fmla="*/ 7227 w 10000"/>
                <a:gd name="connsiteY586" fmla="*/ 7218 h 10000"/>
                <a:gd name="connsiteX587" fmla="*/ 7216 w 10000"/>
                <a:gd name="connsiteY587" fmla="*/ 7168 h 10000"/>
                <a:gd name="connsiteX588" fmla="*/ 7165 w 10000"/>
                <a:gd name="connsiteY588" fmla="*/ 7090 h 10000"/>
                <a:gd name="connsiteX589" fmla="*/ 7132 w 10000"/>
                <a:gd name="connsiteY589" fmla="*/ 7026 h 10000"/>
                <a:gd name="connsiteX590" fmla="*/ 7064 w 10000"/>
                <a:gd name="connsiteY590" fmla="*/ 7055 h 10000"/>
                <a:gd name="connsiteX591" fmla="*/ 7025 w 10000"/>
                <a:gd name="connsiteY591" fmla="*/ 7048 h 10000"/>
                <a:gd name="connsiteX592" fmla="*/ 7002 w 10000"/>
                <a:gd name="connsiteY592" fmla="*/ 7111 h 10000"/>
                <a:gd name="connsiteX593" fmla="*/ 6924 w 10000"/>
                <a:gd name="connsiteY593" fmla="*/ 7119 h 10000"/>
                <a:gd name="connsiteX594" fmla="*/ 6895 w 10000"/>
                <a:gd name="connsiteY594" fmla="*/ 7111 h 10000"/>
                <a:gd name="connsiteX595" fmla="*/ 6828 w 10000"/>
                <a:gd name="connsiteY595" fmla="*/ 7161 h 10000"/>
                <a:gd name="connsiteX596" fmla="*/ 6834 w 10000"/>
                <a:gd name="connsiteY596" fmla="*/ 7260 h 10000"/>
                <a:gd name="connsiteX597" fmla="*/ 6817 w 10000"/>
                <a:gd name="connsiteY597" fmla="*/ 7324 h 10000"/>
                <a:gd name="connsiteX598" fmla="*/ 6817 w 10000"/>
                <a:gd name="connsiteY598" fmla="*/ 7381 h 10000"/>
                <a:gd name="connsiteX599" fmla="*/ 6760 w 10000"/>
                <a:gd name="connsiteY599" fmla="*/ 7424 h 10000"/>
                <a:gd name="connsiteX600" fmla="*/ 6699 w 10000"/>
                <a:gd name="connsiteY600" fmla="*/ 7431 h 10000"/>
                <a:gd name="connsiteX601" fmla="*/ 6682 w 10000"/>
                <a:gd name="connsiteY601" fmla="*/ 7410 h 10000"/>
                <a:gd name="connsiteX602" fmla="*/ 6625 w 10000"/>
                <a:gd name="connsiteY602" fmla="*/ 7388 h 10000"/>
                <a:gd name="connsiteX603" fmla="*/ 6592 w 10000"/>
                <a:gd name="connsiteY603" fmla="*/ 7431 h 10000"/>
                <a:gd name="connsiteX604" fmla="*/ 6586 w 10000"/>
                <a:gd name="connsiteY604" fmla="*/ 7473 h 10000"/>
                <a:gd name="connsiteX605" fmla="*/ 6552 w 10000"/>
                <a:gd name="connsiteY605" fmla="*/ 7480 h 10000"/>
                <a:gd name="connsiteX606" fmla="*/ 6547 w 10000"/>
                <a:gd name="connsiteY606" fmla="*/ 7523 h 10000"/>
                <a:gd name="connsiteX607" fmla="*/ 6519 w 10000"/>
                <a:gd name="connsiteY607" fmla="*/ 7523 h 10000"/>
                <a:gd name="connsiteX608" fmla="*/ 6485 w 10000"/>
                <a:gd name="connsiteY608" fmla="*/ 7424 h 10000"/>
                <a:gd name="connsiteX609" fmla="*/ 6406 w 10000"/>
                <a:gd name="connsiteY609" fmla="*/ 7473 h 10000"/>
                <a:gd name="connsiteX610" fmla="*/ 6316 w 10000"/>
                <a:gd name="connsiteY610" fmla="*/ 7551 h 10000"/>
                <a:gd name="connsiteX611" fmla="*/ 6282 w 10000"/>
                <a:gd name="connsiteY611" fmla="*/ 7566 h 10000"/>
                <a:gd name="connsiteX612" fmla="*/ 6294 w 10000"/>
                <a:gd name="connsiteY612" fmla="*/ 7615 h 10000"/>
                <a:gd name="connsiteX613" fmla="*/ 6243 w 10000"/>
                <a:gd name="connsiteY613" fmla="*/ 7637 h 10000"/>
                <a:gd name="connsiteX614" fmla="*/ 6209 w 10000"/>
                <a:gd name="connsiteY614" fmla="*/ 7608 h 10000"/>
                <a:gd name="connsiteX615" fmla="*/ 6136 w 10000"/>
                <a:gd name="connsiteY615" fmla="*/ 7622 h 10000"/>
                <a:gd name="connsiteX616" fmla="*/ 6136 w 10000"/>
                <a:gd name="connsiteY616" fmla="*/ 7530 h 10000"/>
                <a:gd name="connsiteX617" fmla="*/ 6147 w 10000"/>
                <a:gd name="connsiteY617" fmla="*/ 7495 h 10000"/>
                <a:gd name="connsiteX618" fmla="*/ 6136 w 10000"/>
                <a:gd name="connsiteY618" fmla="*/ 7395 h 10000"/>
                <a:gd name="connsiteX619" fmla="*/ 6091 w 10000"/>
                <a:gd name="connsiteY619" fmla="*/ 7324 h 10000"/>
                <a:gd name="connsiteX620" fmla="*/ 6018 w 10000"/>
                <a:gd name="connsiteY620" fmla="*/ 7317 h 10000"/>
                <a:gd name="connsiteX621" fmla="*/ 5990 w 10000"/>
                <a:gd name="connsiteY621" fmla="*/ 7360 h 10000"/>
                <a:gd name="connsiteX622" fmla="*/ 5996 w 10000"/>
                <a:gd name="connsiteY622" fmla="*/ 7410 h 10000"/>
                <a:gd name="connsiteX623" fmla="*/ 6208 w 10000"/>
                <a:gd name="connsiteY623" fmla="*/ 7826 h 10000"/>
                <a:gd name="connsiteX624" fmla="*/ 5894 w 10000"/>
                <a:gd name="connsiteY624" fmla="*/ 7509 h 10000"/>
                <a:gd name="connsiteX625" fmla="*/ 5911 w 10000"/>
                <a:gd name="connsiteY625" fmla="*/ 7679 h 10000"/>
                <a:gd name="connsiteX626" fmla="*/ 5832 w 10000"/>
                <a:gd name="connsiteY626" fmla="*/ 7672 h 10000"/>
                <a:gd name="connsiteX627" fmla="*/ 5776 w 10000"/>
                <a:gd name="connsiteY627"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404 w 10000"/>
                <a:gd name="connsiteY226" fmla="*/ 7019 h 10000"/>
                <a:gd name="connsiteX227" fmla="*/ 4657 w 10000"/>
                <a:gd name="connsiteY227" fmla="*/ 6842 h 10000"/>
                <a:gd name="connsiteX228" fmla="*/ 6504 w 10000"/>
                <a:gd name="connsiteY228" fmla="*/ 7627 h 10000"/>
                <a:gd name="connsiteX229" fmla="*/ 5523 w 10000"/>
                <a:gd name="connsiteY229" fmla="*/ 5713 h 10000"/>
                <a:gd name="connsiteX230" fmla="*/ 5652 w 10000"/>
                <a:gd name="connsiteY230" fmla="*/ 5720 h 10000"/>
                <a:gd name="connsiteX231" fmla="*/ 5697 w 10000"/>
                <a:gd name="connsiteY231" fmla="*/ 5742 h 10000"/>
                <a:gd name="connsiteX232" fmla="*/ 5793 w 10000"/>
                <a:gd name="connsiteY232" fmla="*/ 5635 h 10000"/>
                <a:gd name="connsiteX233" fmla="*/ 5844 w 10000"/>
                <a:gd name="connsiteY233" fmla="*/ 5628 h 10000"/>
                <a:gd name="connsiteX234" fmla="*/ 5889 w 10000"/>
                <a:gd name="connsiteY234" fmla="*/ 5564 h 10000"/>
                <a:gd name="connsiteX235" fmla="*/ 5945 w 10000"/>
                <a:gd name="connsiteY235" fmla="*/ 5515 h 10000"/>
                <a:gd name="connsiteX236" fmla="*/ 6001 w 10000"/>
                <a:gd name="connsiteY236" fmla="*/ 5408 h 10000"/>
                <a:gd name="connsiteX237" fmla="*/ 6012 w 10000"/>
                <a:gd name="connsiteY237" fmla="*/ 5344 h 10000"/>
                <a:gd name="connsiteX238" fmla="*/ 6080 w 10000"/>
                <a:gd name="connsiteY238" fmla="*/ 5316 h 10000"/>
                <a:gd name="connsiteX239" fmla="*/ 6159 w 10000"/>
                <a:gd name="connsiteY239" fmla="*/ 5351 h 10000"/>
                <a:gd name="connsiteX240" fmla="*/ 6226 w 10000"/>
                <a:gd name="connsiteY240" fmla="*/ 5337 h 10000"/>
                <a:gd name="connsiteX241" fmla="*/ 6294 w 10000"/>
                <a:gd name="connsiteY241" fmla="*/ 5344 h 10000"/>
                <a:gd name="connsiteX242" fmla="*/ 6412 w 10000"/>
                <a:gd name="connsiteY242" fmla="*/ 5302 h 10000"/>
                <a:gd name="connsiteX243" fmla="*/ 6490 w 10000"/>
                <a:gd name="connsiteY243" fmla="*/ 5195 h 10000"/>
                <a:gd name="connsiteX244" fmla="*/ 6524 w 10000"/>
                <a:gd name="connsiteY244" fmla="*/ 5160 h 10000"/>
                <a:gd name="connsiteX245" fmla="*/ 6575 w 10000"/>
                <a:gd name="connsiteY245" fmla="*/ 5160 h 10000"/>
                <a:gd name="connsiteX246" fmla="*/ 6614 w 10000"/>
                <a:gd name="connsiteY246" fmla="*/ 5103 h 10000"/>
                <a:gd name="connsiteX247" fmla="*/ 6597 w 10000"/>
                <a:gd name="connsiteY247" fmla="*/ 5039 h 10000"/>
                <a:gd name="connsiteX248" fmla="*/ 6609 w 10000"/>
                <a:gd name="connsiteY248" fmla="*/ 4982 h 10000"/>
                <a:gd name="connsiteX249" fmla="*/ 6659 w 10000"/>
                <a:gd name="connsiteY249" fmla="*/ 4876 h 10000"/>
                <a:gd name="connsiteX250" fmla="*/ 6715 w 10000"/>
                <a:gd name="connsiteY250" fmla="*/ 4776 h 10000"/>
                <a:gd name="connsiteX251" fmla="*/ 6772 w 10000"/>
                <a:gd name="connsiteY251" fmla="*/ 4755 h 10000"/>
                <a:gd name="connsiteX252" fmla="*/ 6800 w 10000"/>
                <a:gd name="connsiteY252" fmla="*/ 4720 h 10000"/>
                <a:gd name="connsiteX253" fmla="*/ 6895 w 10000"/>
                <a:gd name="connsiteY253" fmla="*/ 4734 h 10000"/>
                <a:gd name="connsiteX254" fmla="*/ 6991 w 10000"/>
                <a:gd name="connsiteY254" fmla="*/ 4734 h 10000"/>
                <a:gd name="connsiteX255" fmla="*/ 6997 w 10000"/>
                <a:gd name="connsiteY255" fmla="*/ 4670 h 10000"/>
                <a:gd name="connsiteX256" fmla="*/ 7013 w 10000"/>
                <a:gd name="connsiteY256" fmla="*/ 4627 h 10000"/>
                <a:gd name="connsiteX257" fmla="*/ 7008 w 10000"/>
                <a:gd name="connsiteY257" fmla="*/ 4599 h 10000"/>
                <a:gd name="connsiteX258" fmla="*/ 7064 w 10000"/>
                <a:gd name="connsiteY258" fmla="*/ 4578 h 10000"/>
                <a:gd name="connsiteX259" fmla="*/ 7103 w 10000"/>
                <a:gd name="connsiteY259" fmla="*/ 4634 h 10000"/>
                <a:gd name="connsiteX260" fmla="*/ 7160 w 10000"/>
                <a:gd name="connsiteY260" fmla="*/ 4613 h 10000"/>
                <a:gd name="connsiteX261" fmla="*/ 7177 w 10000"/>
                <a:gd name="connsiteY261" fmla="*/ 4578 h 10000"/>
                <a:gd name="connsiteX262" fmla="*/ 7222 w 10000"/>
                <a:gd name="connsiteY262" fmla="*/ 4564 h 10000"/>
                <a:gd name="connsiteX263" fmla="*/ 7317 w 10000"/>
                <a:gd name="connsiteY263" fmla="*/ 4493 h 10000"/>
                <a:gd name="connsiteX264" fmla="*/ 7407 w 10000"/>
                <a:gd name="connsiteY264" fmla="*/ 4521 h 10000"/>
                <a:gd name="connsiteX265" fmla="*/ 7430 w 10000"/>
                <a:gd name="connsiteY265" fmla="*/ 4507 h 10000"/>
                <a:gd name="connsiteX266" fmla="*/ 7480 w 10000"/>
                <a:gd name="connsiteY266" fmla="*/ 4528 h 10000"/>
                <a:gd name="connsiteX267" fmla="*/ 7503 w 10000"/>
                <a:gd name="connsiteY267" fmla="*/ 4471 h 10000"/>
                <a:gd name="connsiteX268" fmla="*/ 7525 w 10000"/>
                <a:gd name="connsiteY268" fmla="*/ 4500 h 10000"/>
                <a:gd name="connsiteX269" fmla="*/ 7559 w 10000"/>
                <a:gd name="connsiteY269" fmla="*/ 4493 h 10000"/>
                <a:gd name="connsiteX270" fmla="*/ 7598 w 10000"/>
                <a:gd name="connsiteY270" fmla="*/ 4556 h 10000"/>
                <a:gd name="connsiteX271" fmla="*/ 7643 w 10000"/>
                <a:gd name="connsiteY271" fmla="*/ 4549 h 10000"/>
                <a:gd name="connsiteX272" fmla="*/ 7683 w 10000"/>
                <a:gd name="connsiteY272" fmla="*/ 4578 h 10000"/>
                <a:gd name="connsiteX273" fmla="*/ 7700 w 10000"/>
                <a:gd name="connsiteY273" fmla="*/ 4556 h 10000"/>
                <a:gd name="connsiteX274" fmla="*/ 7778 w 10000"/>
                <a:gd name="connsiteY274" fmla="*/ 4564 h 10000"/>
                <a:gd name="connsiteX275" fmla="*/ 7790 w 10000"/>
                <a:gd name="connsiteY275" fmla="*/ 4585 h 10000"/>
                <a:gd name="connsiteX276" fmla="*/ 7874 w 10000"/>
                <a:gd name="connsiteY276" fmla="*/ 4514 h 10000"/>
                <a:gd name="connsiteX277" fmla="*/ 7874 w 10000"/>
                <a:gd name="connsiteY277" fmla="*/ 4393 h 10000"/>
                <a:gd name="connsiteX278" fmla="*/ 7852 w 10000"/>
                <a:gd name="connsiteY278" fmla="*/ 4379 h 10000"/>
                <a:gd name="connsiteX279" fmla="*/ 7835 w 10000"/>
                <a:gd name="connsiteY279" fmla="*/ 4294 h 10000"/>
                <a:gd name="connsiteX280" fmla="*/ 7801 w 10000"/>
                <a:gd name="connsiteY280" fmla="*/ 4209 h 10000"/>
                <a:gd name="connsiteX281" fmla="*/ 7750 w 10000"/>
                <a:gd name="connsiteY281" fmla="*/ 4173 h 10000"/>
                <a:gd name="connsiteX282" fmla="*/ 7745 w 10000"/>
                <a:gd name="connsiteY282" fmla="*/ 4131 h 10000"/>
                <a:gd name="connsiteX283" fmla="*/ 7672 w 10000"/>
                <a:gd name="connsiteY283" fmla="*/ 4053 h 10000"/>
                <a:gd name="connsiteX284" fmla="*/ 7677 w 10000"/>
                <a:gd name="connsiteY284" fmla="*/ 4024 h 10000"/>
                <a:gd name="connsiteX285" fmla="*/ 7604 w 10000"/>
                <a:gd name="connsiteY285" fmla="*/ 3982 h 10000"/>
                <a:gd name="connsiteX286" fmla="*/ 7598 w 10000"/>
                <a:gd name="connsiteY286" fmla="*/ 3903 h 10000"/>
                <a:gd name="connsiteX287" fmla="*/ 7475 w 10000"/>
                <a:gd name="connsiteY287" fmla="*/ 3833 h 10000"/>
                <a:gd name="connsiteX288" fmla="*/ 7407 w 10000"/>
                <a:gd name="connsiteY288" fmla="*/ 3683 h 10000"/>
                <a:gd name="connsiteX289" fmla="*/ 7306 w 10000"/>
                <a:gd name="connsiteY289" fmla="*/ 3676 h 10000"/>
                <a:gd name="connsiteX290" fmla="*/ 7272 w 10000"/>
                <a:gd name="connsiteY290" fmla="*/ 3648 h 10000"/>
                <a:gd name="connsiteX291" fmla="*/ 7222 w 10000"/>
                <a:gd name="connsiteY291" fmla="*/ 3669 h 10000"/>
                <a:gd name="connsiteX292" fmla="*/ 7143 w 10000"/>
                <a:gd name="connsiteY292" fmla="*/ 3669 h 10000"/>
                <a:gd name="connsiteX293" fmla="*/ 7030 w 10000"/>
                <a:gd name="connsiteY293" fmla="*/ 3840 h 10000"/>
                <a:gd name="connsiteX294" fmla="*/ 6991 w 10000"/>
                <a:gd name="connsiteY294" fmla="*/ 3918 h 10000"/>
                <a:gd name="connsiteX295" fmla="*/ 6890 w 10000"/>
                <a:gd name="connsiteY295" fmla="*/ 3797 h 10000"/>
                <a:gd name="connsiteX296" fmla="*/ 6817 w 10000"/>
                <a:gd name="connsiteY296" fmla="*/ 3747 h 10000"/>
                <a:gd name="connsiteX297" fmla="*/ 6744 w 10000"/>
                <a:gd name="connsiteY297" fmla="*/ 3754 h 10000"/>
                <a:gd name="connsiteX298" fmla="*/ 6670 w 10000"/>
                <a:gd name="connsiteY298" fmla="*/ 3790 h 10000"/>
                <a:gd name="connsiteX299" fmla="*/ 6609 w 10000"/>
                <a:gd name="connsiteY299" fmla="*/ 3762 h 10000"/>
                <a:gd name="connsiteX300" fmla="*/ 6552 w 10000"/>
                <a:gd name="connsiteY300" fmla="*/ 3804 h 10000"/>
                <a:gd name="connsiteX301" fmla="*/ 6496 w 10000"/>
                <a:gd name="connsiteY301" fmla="*/ 3889 h 10000"/>
                <a:gd name="connsiteX302" fmla="*/ 6367 w 10000"/>
                <a:gd name="connsiteY302" fmla="*/ 3733 h 10000"/>
                <a:gd name="connsiteX303" fmla="*/ 6350 w 10000"/>
                <a:gd name="connsiteY303" fmla="*/ 3577 h 10000"/>
                <a:gd name="connsiteX304" fmla="*/ 6451 w 10000"/>
                <a:gd name="connsiteY304" fmla="*/ 3513 h 10000"/>
                <a:gd name="connsiteX305" fmla="*/ 6445 w 10000"/>
                <a:gd name="connsiteY305" fmla="*/ 3343 h 10000"/>
                <a:gd name="connsiteX306" fmla="*/ 6541 w 10000"/>
                <a:gd name="connsiteY306" fmla="*/ 3144 h 10000"/>
                <a:gd name="connsiteX307" fmla="*/ 6530 w 10000"/>
                <a:gd name="connsiteY307" fmla="*/ 3109 h 10000"/>
                <a:gd name="connsiteX308" fmla="*/ 6760 w 10000"/>
                <a:gd name="connsiteY308" fmla="*/ 2456 h 10000"/>
                <a:gd name="connsiteX309" fmla="*/ 6884 w 10000"/>
                <a:gd name="connsiteY309" fmla="*/ 2555 h 10000"/>
                <a:gd name="connsiteX310" fmla="*/ 6957 w 10000"/>
                <a:gd name="connsiteY310" fmla="*/ 2598 h 10000"/>
                <a:gd name="connsiteX311" fmla="*/ 7030 w 10000"/>
                <a:gd name="connsiteY311" fmla="*/ 2598 h 10000"/>
                <a:gd name="connsiteX312" fmla="*/ 7143 w 10000"/>
                <a:gd name="connsiteY312" fmla="*/ 2676 h 10000"/>
                <a:gd name="connsiteX313" fmla="*/ 7160 w 10000"/>
                <a:gd name="connsiteY313" fmla="*/ 2626 h 10000"/>
                <a:gd name="connsiteX314" fmla="*/ 7233 w 10000"/>
                <a:gd name="connsiteY314" fmla="*/ 2612 h 10000"/>
                <a:gd name="connsiteX315" fmla="*/ 7295 w 10000"/>
                <a:gd name="connsiteY315" fmla="*/ 2527 h 10000"/>
                <a:gd name="connsiteX316" fmla="*/ 7373 w 10000"/>
                <a:gd name="connsiteY316" fmla="*/ 2463 h 10000"/>
                <a:gd name="connsiteX317" fmla="*/ 7407 w 10000"/>
                <a:gd name="connsiteY317" fmla="*/ 2399 h 10000"/>
                <a:gd name="connsiteX318" fmla="*/ 7525 w 10000"/>
                <a:gd name="connsiteY318" fmla="*/ 2356 h 10000"/>
                <a:gd name="connsiteX319" fmla="*/ 7587 w 10000"/>
                <a:gd name="connsiteY319" fmla="*/ 2363 h 10000"/>
                <a:gd name="connsiteX320" fmla="*/ 7638 w 10000"/>
                <a:gd name="connsiteY320" fmla="*/ 2300 h 10000"/>
                <a:gd name="connsiteX321" fmla="*/ 7677 w 10000"/>
                <a:gd name="connsiteY321" fmla="*/ 2214 h 10000"/>
                <a:gd name="connsiteX322" fmla="*/ 7660 w 10000"/>
                <a:gd name="connsiteY322" fmla="*/ 2200 h 10000"/>
                <a:gd name="connsiteX323" fmla="*/ 7677 w 10000"/>
                <a:gd name="connsiteY323" fmla="*/ 2108 h 10000"/>
                <a:gd name="connsiteX324" fmla="*/ 7610 w 10000"/>
                <a:gd name="connsiteY324" fmla="*/ 2108 h 10000"/>
                <a:gd name="connsiteX325" fmla="*/ 7643 w 10000"/>
                <a:gd name="connsiteY325" fmla="*/ 2030 h 10000"/>
                <a:gd name="connsiteX326" fmla="*/ 7649 w 10000"/>
                <a:gd name="connsiteY326" fmla="*/ 1938 h 10000"/>
                <a:gd name="connsiteX327" fmla="*/ 7677 w 10000"/>
                <a:gd name="connsiteY327" fmla="*/ 1916 h 10000"/>
                <a:gd name="connsiteX328" fmla="*/ 7728 w 10000"/>
                <a:gd name="connsiteY328" fmla="*/ 1824 h 10000"/>
                <a:gd name="connsiteX329" fmla="*/ 7722 w 10000"/>
                <a:gd name="connsiteY329" fmla="*/ 1753 h 10000"/>
                <a:gd name="connsiteX330" fmla="*/ 7762 w 10000"/>
                <a:gd name="connsiteY330" fmla="*/ 1675 h 10000"/>
                <a:gd name="connsiteX331" fmla="*/ 7807 w 10000"/>
                <a:gd name="connsiteY331" fmla="*/ 1625 h 10000"/>
                <a:gd name="connsiteX332" fmla="*/ 7823 w 10000"/>
                <a:gd name="connsiteY332" fmla="*/ 1540 h 10000"/>
                <a:gd name="connsiteX333" fmla="*/ 7818 w 10000"/>
                <a:gd name="connsiteY333" fmla="*/ 1512 h 10000"/>
                <a:gd name="connsiteX334" fmla="*/ 7857 w 10000"/>
                <a:gd name="connsiteY334" fmla="*/ 1455 h 10000"/>
                <a:gd name="connsiteX335" fmla="*/ 7913 w 10000"/>
                <a:gd name="connsiteY335" fmla="*/ 1285 h 10000"/>
                <a:gd name="connsiteX336" fmla="*/ 7930 w 10000"/>
                <a:gd name="connsiteY336" fmla="*/ 1185 h 10000"/>
                <a:gd name="connsiteX337" fmla="*/ 7958 w 10000"/>
                <a:gd name="connsiteY337" fmla="*/ 1192 h 10000"/>
                <a:gd name="connsiteX338" fmla="*/ 8037 w 10000"/>
                <a:gd name="connsiteY338" fmla="*/ 1079 h 10000"/>
                <a:gd name="connsiteX339" fmla="*/ 8127 w 10000"/>
                <a:gd name="connsiteY339" fmla="*/ 1015 h 10000"/>
                <a:gd name="connsiteX340" fmla="*/ 8138 w 10000"/>
                <a:gd name="connsiteY340" fmla="*/ 937 h 10000"/>
                <a:gd name="connsiteX341" fmla="*/ 8172 w 10000"/>
                <a:gd name="connsiteY341" fmla="*/ 852 h 10000"/>
                <a:gd name="connsiteX342" fmla="*/ 8161 w 10000"/>
                <a:gd name="connsiteY342" fmla="*/ 788 h 10000"/>
                <a:gd name="connsiteX343" fmla="*/ 8116 w 10000"/>
                <a:gd name="connsiteY343" fmla="*/ 731 h 10000"/>
                <a:gd name="connsiteX344" fmla="*/ 8138 w 10000"/>
                <a:gd name="connsiteY344" fmla="*/ 660 h 10000"/>
                <a:gd name="connsiteX345" fmla="*/ 8138 w 10000"/>
                <a:gd name="connsiteY345" fmla="*/ 575 h 10000"/>
                <a:gd name="connsiteX346" fmla="*/ 8054 w 10000"/>
                <a:gd name="connsiteY346" fmla="*/ 504 h 10000"/>
                <a:gd name="connsiteX347" fmla="*/ 7970 w 10000"/>
                <a:gd name="connsiteY347" fmla="*/ 546 h 10000"/>
                <a:gd name="connsiteX348" fmla="*/ 7930 w 10000"/>
                <a:gd name="connsiteY348" fmla="*/ 546 h 10000"/>
                <a:gd name="connsiteX349" fmla="*/ 7913 w 10000"/>
                <a:gd name="connsiteY349" fmla="*/ 497 h 10000"/>
                <a:gd name="connsiteX350" fmla="*/ 7913 w 10000"/>
                <a:gd name="connsiteY350" fmla="*/ 405 h 10000"/>
                <a:gd name="connsiteX351" fmla="*/ 8020 w 10000"/>
                <a:gd name="connsiteY351" fmla="*/ 312 h 10000"/>
                <a:gd name="connsiteX352" fmla="*/ 8054 w 10000"/>
                <a:gd name="connsiteY352" fmla="*/ 234 h 10000"/>
                <a:gd name="connsiteX353" fmla="*/ 8121 w 10000"/>
                <a:gd name="connsiteY353" fmla="*/ 170 h 10000"/>
                <a:gd name="connsiteX354" fmla="*/ 8183 w 10000"/>
                <a:gd name="connsiteY354" fmla="*/ 50 h 10000"/>
                <a:gd name="connsiteX355" fmla="*/ 8228 w 10000"/>
                <a:gd name="connsiteY355" fmla="*/ 28 h 10000"/>
                <a:gd name="connsiteX356" fmla="*/ 8290 w 10000"/>
                <a:gd name="connsiteY356" fmla="*/ 43 h 10000"/>
                <a:gd name="connsiteX357" fmla="*/ 8420 w 10000"/>
                <a:gd name="connsiteY357" fmla="*/ 0 h 10000"/>
                <a:gd name="connsiteX358" fmla="*/ 8481 w 10000"/>
                <a:gd name="connsiteY358" fmla="*/ 71 h 10000"/>
                <a:gd name="connsiteX359" fmla="*/ 8476 w 10000"/>
                <a:gd name="connsiteY359" fmla="*/ 121 h 10000"/>
                <a:gd name="connsiteX360" fmla="*/ 8504 w 10000"/>
                <a:gd name="connsiteY360" fmla="*/ 142 h 10000"/>
                <a:gd name="connsiteX361" fmla="*/ 8526 w 10000"/>
                <a:gd name="connsiteY361" fmla="*/ 192 h 10000"/>
                <a:gd name="connsiteX362" fmla="*/ 8493 w 10000"/>
                <a:gd name="connsiteY362" fmla="*/ 248 h 10000"/>
                <a:gd name="connsiteX363" fmla="*/ 8448 w 10000"/>
                <a:gd name="connsiteY363" fmla="*/ 376 h 10000"/>
                <a:gd name="connsiteX364" fmla="*/ 8375 w 10000"/>
                <a:gd name="connsiteY364" fmla="*/ 476 h 10000"/>
                <a:gd name="connsiteX365" fmla="*/ 8307 w 10000"/>
                <a:gd name="connsiteY365" fmla="*/ 532 h 10000"/>
                <a:gd name="connsiteX366" fmla="*/ 8358 w 10000"/>
                <a:gd name="connsiteY366" fmla="*/ 554 h 10000"/>
                <a:gd name="connsiteX367" fmla="*/ 8425 w 10000"/>
                <a:gd name="connsiteY367" fmla="*/ 639 h 10000"/>
                <a:gd name="connsiteX368" fmla="*/ 8470 w 10000"/>
                <a:gd name="connsiteY368" fmla="*/ 646 h 10000"/>
                <a:gd name="connsiteX369" fmla="*/ 8493 w 10000"/>
                <a:gd name="connsiteY369" fmla="*/ 738 h 10000"/>
                <a:gd name="connsiteX370" fmla="*/ 8538 w 10000"/>
                <a:gd name="connsiteY370" fmla="*/ 759 h 10000"/>
                <a:gd name="connsiteX371" fmla="*/ 8571 w 10000"/>
                <a:gd name="connsiteY371" fmla="*/ 752 h 10000"/>
                <a:gd name="connsiteX372" fmla="*/ 8639 w 10000"/>
                <a:gd name="connsiteY372" fmla="*/ 610 h 10000"/>
                <a:gd name="connsiteX373" fmla="*/ 8701 w 10000"/>
                <a:gd name="connsiteY373" fmla="*/ 625 h 10000"/>
                <a:gd name="connsiteX374" fmla="*/ 8712 w 10000"/>
                <a:gd name="connsiteY374" fmla="*/ 667 h 10000"/>
                <a:gd name="connsiteX375" fmla="*/ 8757 w 10000"/>
                <a:gd name="connsiteY375" fmla="*/ 717 h 10000"/>
                <a:gd name="connsiteX376" fmla="*/ 8757 w 10000"/>
                <a:gd name="connsiteY376" fmla="*/ 752 h 10000"/>
                <a:gd name="connsiteX377" fmla="*/ 8796 w 10000"/>
                <a:gd name="connsiteY377" fmla="*/ 774 h 10000"/>
                <a:gd name="connsiteX378" fmla="*/ 8853 w 10000"/>
                <a:gd name="connsiteY378" fmla="*/ 774 h 10000"/>
                <a:gd name="connsiteX379" fmla="*/ 8858 w 10000"/>
                <a:gd name="connsiteY379" fmla="*/ 837 h 10000"/>
                <a:gd name="connsiteX380" fmla="*/ 8808 w 10000"/>
                <a:gd name="connsiteY380" fmla="*/ 866 h 10000"/>
                <a:gd name="connsiteX381" fmla="*/ 8853 w 10000"/>
                <a:gd name="connsiteY381" fmla="*/ 1143 h 10000"/>
                <a:gd name="connsiteX382" fmla="*/ 8898 w 10000"/>
                <a:gd name="connsiteY382" fmla="*/ 1270 h 10000"/>
                <a:gd name="connsiteX383" fmla="*/ 8886 w 10000"/>
                <a:gd name="connsiteY383" fmla="*/ 1327 h 10000"/>
                <a:gd name="connsiteX384" fmla="*/ 8926 w 10000"/>
                <a:gd name="connsiteY384" fmla="*/ 1391 h 10000"/>
                <a:gd name="connsiteX385" fmla="*/ 8931 w 10000"/>
                <a:gd name="connsiteY385" fmla="*/ 1434 h 10000"/>
                <a:gd name="connsiteX386" fmla="*/ 9038 w 10000"/>
                <a:gd name="connsiteY386" fmla="*/ 1483 h 10000"/>
                <a:gd name="connsiteX387" fmla="*/ 9168 w 10000"/>
                <a:gd name="connsiteY387" fmla="*/ 1441 h 10000"/>
                <a:gd name="connsiteX388" fmla="*/ 9184 w 10000"/>
                <a:gd name="connsiteY388" fmla="*/ 1384 h 10000"/>
                <a:gd name="connsiteX389" fmla="*/ 9229 w 10000"/>
                <a:gd name="connsiteY389" fmla="*/ 1405 h 10000"/>
                <a:gd name="connsiteX390" fmla="*/ 9258 w 10000"/>
                <a:gd name="connsiteY390" fmla="*/ 1455 h 10000"/>
                <a:gd name="connsiteX391" fmla="*/ 9325 w 10000"/>
                <a:gd name="connsiteY391" fmla="*/ 1419 h 10000"/>
                <a:gd name="connsiteX392" fmla="*/ 9364 w 10000"/>
                <a:gd name="connsiteY392" fmla="*/ 1419 h 10000"/>
                <a:gd name="connsiteX393" fmla="*/ 9421 w 10000"/>
                <a:gd name="connsiteY393" fmla="*/ 1476 h 10000"/>
                <a:gd name="connsiteX394" fmla="*/ 9454 w 10000"/>
                <a:gd name="connsiteY394" fmla="*/ 1398 h 10000"/>
                <a:gd name="connsiteX395" fmla="*/ 9522 w 10000"/>
                <a:gd name="connsiteY395" fmla="*/ 1434 h 10000"/>
                <a:gd name="connsiteX396" fmla="*/ 9556 w 10000"/>
                <a:gd name="connsiteY396" fmla="*/ 1391 h 10000"/>
                <a:gd name="connsiteX397" fmla="*/ 9584 w 10000"/>
                <a:gd name="connsiteY397" fmla="*/ 1398 h 10000"/>
                <a:gd name="connsiteX398" fmla="*/ 9612 w 10000"/>
                <a:gd name="connsiteY398" fmla="*/ 1356 h 10000"/>
                <a:gd name="connsiteX399" fmla="*/ 9606 w 10000"/>
                <a:gd name="connsiteY399" fmla="*/ 1313 h 10000"/>
                <a:gd name="connsiteX400" fmla="*/ 9646 w 10000"/>
                <a:gd name="connsiteY400" fmla="*/ 1292 h 10000"/>
                <a:gd name="connsiteX401" fmla="*/ 9674 w 10000"/>
                <a:gd name="connsiteY401" fmla="*/ 1221 h 10000"/>
                <a:gd name="connsiteX402" fmla="*/ 9753 w 10000"/>
                <a:gd name="connsiteY402" fmla="*/ 1228 h 10000"/>
                <a:gd name="connsiteX403" fmla="*/ 9871 w 10000"/>
                <a:gd name="connsiteY403" fmla="*/ 1434 h 10000"/>
                <a:gd name="connsiteX404" fmla="*/ 9893 w 10000"/>
                <a:gd name="connsiteY404" fmla="*/ 1505 h 10000"/>
                <a:gd name="connsiteX405" fmla="*/ 9972 w 10000"/>
                <a:gd name="connsiteY405" fmla="*/ 1597 h 10000"/>
                <a:gd name="connsiteX406" fmla="*/ 10000 w 10000"/>
                <a:gd name="connsiteY406" fmla="*/ 1682 h 10000"/>
                <a:gd name="connsiteX407" fmla="*/ 9938 w 10000"/>
                <a:gd name="connsiteY407" fmla="*/ 1796 h 10000"/>
                <a:gd name="connsiteX408" fmla="*/ 9893 w 10000"/>
                <a:gd name="connsiteY408" fmla="*/ 1838 h 10000"/>
                <a:gd name="connsiteX409" fmla="*/ 9916 w 10000"/>
                <a:gd name="connsiteY409" fmla="*/ 1959 h 10000"/>
                <a:gd name="connsiteX410" fmla="*/ 9848 w 10000"/>
                <a:gd name="connsiteY410" fmla="*/ 2051 h 10000"/>
                <a:gd name="connsiteX411" fmla="*/ 9809 w 10000"/>
                <a:gd name="connsiteY411" fmla="*/ 2072 h 10000"/>
                <a:gd name="connsiteX412" fmla="*/ 9809 w 10000"/>
                <a:gd name="connsiteY412" fmla="*/ 2136 h 10000"/>
                <a:gd name="connsiteX413" fmla="*/ 9758 w 10000"/>
                <a:gd name="connsiteY413" fmla="*/ 2257 h 10000"/>
                <a:gd name="connsiteX414" fmla="*/ 9724 w 10000"/>
                <a:gd name="connsiteY414" fmla="*/ 2264 h 10000"/>
                <a:gd name="connsiteX415" fmla="*/ 9730 w 10000"/>
                <a:gd name="connsiteY415" fmla="*/ 2349 h 10000"/>
                <a:gd name="connsiteX416" fmla="*/ 9702 w 10000"/>
                <a:gd name="connsiteY416" fmla="*/ 2413 h 10000"/>
                <a:gd name="connsiteX417" fmla="*/ 9708 w 10000"/>
                <a:gd name="connsiteY417" fmla="*/ 2697 h 10000"/>
                <a:gd name="connsiteX418" fmla="*/ 9724 w 10000"/>
                <a:gd name="connsiteY418" fmla="*/ 2718 h 10000"/>
                <a:gd name="connsiteX419" fmla="*/ 9719 w 10000"/>
                <a:gd name="connsiteY419" fmla="*/ 2811 h 10000"/>
                <a:gd name="connsiteX420" fmla="*/ 9708 w 10000"/>
                <a:gd name="connsiteY420" fmla="*/ 2896 h 10000"/>
                <a:gd name="connsiteX421" fmla="*/ 9668 w 10000"/>
                <a:gd name="connsiteY421" fmla="*/ 2938 h 10000"/>
                <a:gd name="connsiteX422" fmla="*/ 9595 w 10000"/>
                <a:gd name="connsiteY422" fmla="*/ 2903 h 10000"/>
                <a:gd name="connsiteX423" fmla="*/ 9561 w 10000"/>
                <a:gd name="connsiteY423" fmla="*/ 2952 h 10000"/>
                <a:gd name="connsiteX424" fmla="*/ 9567 w 10000"/>
                <a:gd name="connsiteY424" fmla="*/ 2995 h 10000"/>
                <a:gd name="connsiteX425" fmla="*/ 9544 w 10000"/>
                <a:gd name="connsiteY425" fmla="*/ 3080 h 10000"/>
                <a:gd name="connsiteX426" fmla="*/ 9505 w 10000"/>
                <a:gd name="connsiteY426" fmla="*/ 3137 h 10000"/>
                <a:gd name="connsiteX427" fmla="*/ 9494 w 10000"/>
                <a:gd name="connsiteY427" fmla="*/ 3236 h 10000"/>
                <a:gd name="connsiteX428" fmla="*/ 9466 w 10000"/>
                <a:gd name="connsiteY428" fmla="*/ 3322 h 10000"/>
                <a:gd name="connsiteX429" fmla="*/ 9471 w 10000"/>
                <a:gd name="connsiteY429" fmla="*/ 3378 h 10000"/>
                <a:gd name="connsiteX430" fmla="*/ 9460 w 10000"/>
                <a:gd name="connsiteY430" fmla="*/ 3435 h 10000"/>
                <a:gd name="connsiteX431" fmla="*/ 9483 w 10000"/>
                <a:gd name="connsiteY431" fmla="*/ 3485 h 10000"/>
                <a:gd name="connsiteX432" fmla="*/ 9449 w 10000"/>
                <a:gd name="connsiteY432" fmla="*/ 3563 h 10000"/>
                <a:gd name="connsiteX433" fmla="*/ 9393 w 10000"/>
                <a:gd name="connsiteY433" fmla="*/ 3442 h 10000"/>
                <a:gd name="connsiteX434" fmla="*/ 9393 w 10000"/>
                <a:gd name="connsiteY434" fmla="*/ 3350 h 10000"/>
                <a:gd name="connsiteX435" fmla="*/ 9376 w 10000"/>
                <a:gd name="connsiteY435" fmla="*/ 3336 h 10000"/>
                <a:gd name="connsiteX436" fmla="*/ 9308 w 10000"/>
                <a:gd name="connsiteY436" fmla="*/ 3400 h 10000"/>
                <a:gd name="connsiteX437" fmla="*/ 9201 w 10000"/>
                <a:gd name="connsiteY437" fmla="*/ 3549 h 10000"/>
                <a:gd name="connsiteX438" fmla="*/ 9139 w 10000"/>
                <a:gd name="connsiteY438" fmla="*/ 3655 h 10000"/>
                <a:gd name="connsiteX439" fmla="*/ 9044 w 10000"/>
                <a:gd name="connsiteY439" fmla="*/ 3712 h 10000"/>
                <a:gd name="connsiteX440" fmla="*/ 9010 w 10000"/>
                <a:gd name="connsiteY440" fmla="*/ 3797 h 10000"/>
                <a:gd name="connsiteX441" fmla="*/ 8982 w 10000"/>
                <a:gd name="connsiteY441" fmla="*/ 3825 h 10000"/>
                <a:gd name="connsiteX442" fmla="*/ 8875 w 10000"/>
                <a:gd name="connsiteY442" fmla="*/ 3903 h 10000"/>
                <a:gd name="connsiteX443" fmla="*/ 8785 w 10000"/>
                <a:gd name="connsiteY443" fmla="*/ 3996 h 10000"/>
                <a:gd name="connsiteX444" fmla="*/ 8763 w 10000"/>
                <a:gd name="connsiteY444" fmla="*/ 4067 h 10000"/>
                <a:gd name="connsiteX445" fmla="*/ 8729 w 10000"/>
                <a:gd name="connsiteY445" fmla="*/ 4102 h 10000"/>
                <a:gd name="connsiteX446" fmla="*/ 8774 w 10000"/>
                <a:gd name="connsiteY446" fmla="*/ 4194 h 10000"/>
                <a:gd name="connsiteX447" fmla="*/ 8819 w 10000"/>
                <a:gd name="connsiteY447" fmla="*/ 4265 h 10000"/>
                <a:gd name="connsiteX448" fmla="*/ 8881 w 10000"/>
                <a:gd name="connsiteY448" fmla="*/ 4294 h 10000"/>
                <a:gd name="connsiteX449" fmla="*/ 8858 w 10000"/>
                <a:gd name="connsiteY449" fmla="*/ 4344 h 10000"/>
                <a:gd name="connsiteX450" fmla="*/ 8903 w 10000"/>
                <a:gd name="connsiteY450" fmla="*/ 4358 h 10000"/>
                <a:gd name="connsiteX451" fmla="*/ 8903 w 10000"/>
                <a:gd name="connsiteY451" fmla="*/ 4443 h 10000"/>
                <a:gd name="connsiteX452" fmla="*/ 8937 w 10000"/>
                <a:gd name="connsiteY452" fmla="*/ 4507 h 10000"/>
                <a:gd name="connsiteX453" fmla="*/ 8993 w 10000"/>
                <a:gd name="connsiteY453" fmla="*/ 4493 h 10000"/>
                <a:gd name="connsiteX454" fmla="*/ 9016 w 10000"/>
                <a:gd name="connsiteY454" fmla="*/ 4422 h 10000"/>
                <a:gd name="connsiteX455" fmla="*/ 9061 w 10000"/>
                <a:gd name="connsiteY455" fmla="*/ 4414 h 10000"/>
                <a:gd name="connsiteX456" fmla="*/ 9066 w 10000"/>
                <a:gd name="connsiteY456" fmla="*/ 4358 h 10000"/>
                <a:gd name="connsiteX457" fmla="*/ 9123 w 10000"/>
                <a:gd name="connsiteY457" fmla="*/ 4358 h 10000"/>
                <a:gd name="connsiteX458" fmla="*/ 9100 w 10000"/>
                <a:gd name="connsiteY458" fmla="*/ 4429 h 10000"/>
                <a:gd name="connsiteX459" fmla="*/ 9156 w 10000"/>
                <a:gd name="connsiteY459" fmla="*/ 4464 h 10000"/>
                <a:gd name="connsiteX460" fmla="*/ 9145 w 10000"/>
                <a:gd name="connsiteY460" fmla="*/ 4528 h 10000"/>
                <a:gd name="connsiteX461" fmla="*/ 9061 w 10000"/>
                <a:gd name="connsiteY461" fmla="*/ 4535 h 10000"/>
                <a:gd name="connsiteX462" fmla="*/ 8999 w 10000"/>
                <a:gd name="connsiteY462" fmla="*/ 4578 h 10000"/>
                <a:gd name="connsiteX463" fmla="*/ 8943 w 10000"/>
                <a:gd name="connsiteY463" fmla="*/ 4599 h 10000"/>
                <a:gd name="connsiteX464" fmla="*/ 8943 w 10000"/>
                <a:gd name="connsiteY464" fmla="*/ 4698 h 10000"/>
                <a:gd name="connsiteX465" fmla="*/ 8999 w 10000"/>
                <a:gd name="connsiteY465" fmla="*/ 4805 h 10000"/>
                <a:gd name="connsiteX466" fmla="*/ 8954 w 10000"/>
                <a:gd name="connsiteY466" fmla="*/ 4904 h 10000"/>
                <a:gd name="connsiteX467" fmla="*/ 8864 w 10000"/>
                <a:gd name="connsiteY467" fmla="*/ 4918 h 10000"/>
                <a:gd name="connsiteX468" fmla="*/ 8875 w 10000"/>
                <a:gd name="connsiteY468" fmla="*/ 5032 h 10000"/>
                <a:gd name="connsiteX469" fmla="*/ 8870 w 10000"/>
                <a:gd name="connsiteY469" fmla="*/ 5103 h 10000"/>
                <a:gd name="connsiteX470" fmla="*/ 8841 w 10000"/>
                <a:gd name="connsiteY470" fmla="*/ 5138 h 10000"/>
                <a:gd name="connsiteX471" fmla="*/ 8785 w 10000"/>
                <a:gd name="connsiteY471" fmla="*/ 5110 h 10000"/>
                <a:gd name="connsiteX472" fmla="*/ 8735 w 10000"/>
                <a:gd name="connsiteY472" fmla="*/ 5018 h 10000"/>
                <a:gd name="connsiteX473" fmla="*/ 8678 w 10000"/>
                <a:gd name="connsiteY473" fmla="*/ 5089 h 10000"/>
                <a:gd name="connsiteX474" fmla="*/ 8622 w 10000"/>
                <a:gd name="connsiteY474" fmla="*/ 5039 h 10000"/>
                <a:gd name="connsiteX475" fmla="*/ 8616 w 10000"/>
                <a:gd name="connsiteY475" fmla="*/ 5011 h 10000"/>
                <a:gd name="connsiteX476" fmla="*/ 8538 w 10000"/>
                <a:gd name="connsiteY476" fmla="*/ 4947 h 10000"/>
                <a:gd name="connsiteX477" fmla="*/ 8515 w 10000"/>
                <a:gd name="connsiteY477" fmla="*/ 4961 h 10000"/>
                <a:gd name="connsiteX478" fmla="*/ 8526 w 10000"/>
                <a:gd name="connsiteY478" fmla="*/ 5039 h 10000"/>
                <a:gd name="connsiteX479" fmla="*/ 8481 w 10000"/>
                <a:gd name="connsiteY479" fmla="*/ 5138 h 10000"/>
                <a:gd name="connsiteX480" fmla="*/ 8515 w 10000"/>
                <a:gd name="connsiteY480" fmla="*/ 5160 h 10000"/>
                <a:gd name="connsiteX481" fmla="*/ 8577 w 10000"/>
                <a:gd name="connsiteY481" fmla="*/ 5145 h 10000"/>
                <a:gd name="connsiteX482" fmla="*/ 8588 w 10000"/>
                <a:gd name="connsiteY482" fmla="*/ 5181 h 10000"/>
                <a:gd name="connsiteX483" fmla="*/ 8577 w 10000"/>
                <a:gd name="connsiteY483" fmla="*/ 5224 h 10000"/>
                <a:gd name="connsiteX484" fmla="*/ 8600 w 10000"/>
                <a:gd name="connsiteY484" fmla="*/ 5280 h 10000"/>
                <a:gd name="connsiteX485" fmla="*/ 8650 w 10000"/>
                <a:gd name="connsiteY485" fmla="*/ 5316 h 10000"/>
                <a:gd name="connsiteX486" fmla="*/ 8639 w 10000"/>
                <a:gd name="connsiteY486" fmla="*/ 5401 h 10000"/>
                <a:gd name="connsiteX487" fmla="*/ 8673 w 10000"/>
                <a:gd name="connsiteY487" fmla="*/ 5444 h 10000"/>
                <a:gd name="connsiteX488" fmla="*/ 8633 w 10000"/>
                <a:gd name="connsiteY488" fmla="*/ 5486 h 10000"/>
                <a:gd name="connsiteX489" fmla="*/ 8622 w 10000"/>
                <a:gd name="connsiteY489" fmla="*/ 5642 h 10000"/>
                <a:gd name="connsiteX490" fmla="*/ 8600 w 10000"/>
                <a:gd name="connsiteY490" fmla="*/ 5649 h 10000"/>
                <a:gd name="connsiteX491" fmla="*/ 8628 w 10000"/>
                <a:gd name="connsiteY491" fmla="*/ 5720 h 10000"/>
                <a:gd name="connsiteX492" fmla="*/ 8633 w 10000"/>
                <a:gd name="connsiteY492" fmla="*/ 5841 h 10000"/>
                <a:gd name="connsiteX493" fmla="*/ 8661 w 10000"/>
                <a:gd name="connsiteY493" fmla="*/ 5869 h 10000"/>
                <a:gd name="connsiteX494" fmla="*/ 8667 w 10000"/>
                <a:gd name="connsiteY494" fmla="*/ 5905 h 10000"/>
                <a:gd name="connsiteX495" fmla="*/ 8690 w 10000"/>
                <a:gd name="connsiteY495" fmla="*/ 5912 h 10000"/>
                <a:gd name="connsiteX496" fmla="*/ 8695 w 10000"/>
                <a:gd name="connsiteY496" fmla="*/ 5983 h 10000"/>
                <a:gd name="connsiteX497" fmla="*/ 8684 w 10000"/>
                <a:gd name="connsiteY497" fmla="*/ 6033 h 10000"/>
                <a:gd name="connsiteX498" fmla="*/ 8740 w 10000"/>
                <a:gd name="connsiteY498" fmla="*/ 6061 h 10000"/>
                <a:gd name="connsiteX499" fmla="*/ 8825 w 10000"/>
                <a:gd name="connsiteY499" fmla="*/ 6004 h 10000"/>
                <a:gd name="connsiteX500" fmla="*/ 8948 w 10000"/>
                <a:gd name="connsiteY500" fmla="*/ 5891 h 10000"/>
                <a:gd name="connsiteX501" fmla="*/ 8982 w 10000"/>
                <a:gd name="connsiteY501" fmla="*/ 5891 h 10000"/>
                <a:gd name="connsiteX502" fmla="*/ 8982 w 10000"/>
                <a:gd name="connsiteY502" fmla="*/ 5976 h 10000"/>
                <a:gd name="connsiteX503" fmla="*/ 9004 w 10000"/>
                <a:gd name="connsiteY503" fmla="*/ 5990 h 10000"/>
                <a:gd name="connsiteX504" fmla="*/ 9044 w 10000"/>
                <a:gd name="connsiteY504" fmla="*/ 6089 h 10000"/>
                <a:gd name="connsiteX505" fmla="*/ 9072 w 10000"/>
                <a:gd name="connsiteY505" fmla="*/ 6097 h 10000"/>
                <a:gd name="connsiteX506" fmla="*/ 9055 w 10000"/>
                <a:gd name="connsiteY506" fmla="*/ 6153 h 10000"/>
                <a:gd name="connsiteX507" fmla="*/ 9100 w 10000"/>
                <a:gd name="connsiteY507" fmla="*/ 6281 h 10000"/>
                <a:gd name="connsiteX508" fmla="*/ 9100 w 10000"/>
                <a:gd name="connsiteY508" fmla="*/ 6345 h 10000"/>
                <a:gd name="connsiteX509" fmla="*/ 9123 w 10000"/>
                <a:gd name="connsiteY509" fmla="*/ 6416 h 10000"/>
                <a:gd name="connsiteX510" fmla="*/ 9089 w 10000"/>
                <a:gd name="connsiteY510" fmla="*/ 6473 h 10000"/>
                <a:gd name="connsiteX511" fmla="*/ 9049 w 10000"/>
                <a:gd name="connsiteY511" fmla="*/ 6466 h 10000"/>
                <a:gd name="connsiteX512" fmla="*/ 9049 w 10000"/>
                <a:gd name="connsiteY512" fmla="*/ 6501 h 10000"/>
                <a:gd name="connsiteX513" fmla="*/ 9089 w 10000"/>
                <a:gd name="connsiteY513" fmla="*/ 6544 h 10000"/>
                <a:gd name="connsiteX514" fmla="*/ 9106 w 10000"/>
                <a:gd name="connsiteY514" fmla="*/ 6515 h 10000"/>
                <a:gd name="connsiteX515" fmla="*/ 9139 w 10000"/>
                <a:gd name="connsiteY515" fmla="*/ 6579 h 10000"/>
                <a:gd name="connsiteX516" fmla="*/ 9179 w 10000"/>
                <a:gd name="connsiteY516" fmla="*/ 6579 h 10000"/>
                <a:gd name="connsiteX517" fmla="*/ 9156 w 10000"/>
                <a:gd name="connsiteY517" fmla="*/ 6757 h 10000"/>
                <a:gd name="connsiteX518" fmla="*/ 9139 w 10000"/>
                <a:gd name="connsiteY518" fmla="*/ 6792 h 10000"/>
                <a:gd name="connsiteX519" fmla="*/ 9089 w 10000"/>
                <a:gd name="connsiteY519" fmla="*/ 6778 h 10000"/>
                <a:gd name="connsiteX520" fmla="*/ 9027 w 10000"/>
                <a:gd name="connsiteY520" fmla="*/ 6799 h 10000"/>
                <a:gd name="connsiteX521" fmla="*/ 9004 w 10000"/>
                <a:gd name="connsiteY521" fmla="*/ 6842 h 10000"/>
                <a:gd name="connsiteX522" fmla="*/ 8999 w 10000"/>
                <a:gd name="connsiteY522" fmla="*/ 6884 h 10000"/>
                <a:gd name="connsiteX523" fmla="*/ 8960 w 10000"/>
                <a:gd name="connsiteY523" fmla="*/ 6934 h 10000"/>
                <a:gd name="connsiteX524" fmla="*/ 8898 w 10000"/>
                <a:gd name="connsiteY524" fmla="*/ 6941 h 10000"/>
                <a:gd name="connsiteX525" fmla="*/ 8886 w 10000"/>
                <a:gd name="connsiteY525" fmla="*/ 6962 h 10000"/>
                <a:gd name="connsiteX526" fmla="*/ 8847 w 10000"/>
                <a:gd name="connsiteY526" fmla="*/ 6927 h 10000"/>
                <a:gd name="connsiteX527" fmla="*/ 8808 w 10000"/>
                <a:gd name="connsiteY527" fmla="*/ 6934 h 10000"/>
                <a:gd name="connsiteX528" fmla="*/ 8785 w 10000"/>
                <a:gd name="connsiteY528" fmla="*/ 6906 h 10000"/>
                <a:gd name="connsiteX529" fmla="*/ 8735 w 10000"/>
                <a:gd name="connsiteY529" fmla="*/ 6891 h 10000"/>
                <a:gd name="connsiteX530" fmla="*/ 8746 w 10000"/>
                <a:gd name="connsiteY530" fmla="*/ 6941 h 10000"/>
                <a:gd name="connsiteX531" fmla="*/ 8723 w 10000"/>
                <a:gd name="connsiteY531" fmla="*/ 6991 h 10000"/>
                <a:gd name="connsiteX532" fmla="*/ 8639 w 10000"/>
                <a:gd name="connsiteY532" fmla="*/ 6984 h 10000"/>
                <a:gd name="connsiteX533" fmla="*/ 8611 w 10000"/>
                <a:gd name="connsiteY533" fmla="*/ 6962 h 10000"/>
                <a:gd name="connsiteX534" fmla="*/ 8566 w 10000"/>
                <a:gd name="connsiteY534" fmla="*/ 6984 h 10000"/>
                <a:gd name="connsiteX535" fmla="*/ 8560 w 10000"/>
                <a:gd name="connsiteY535" fmla="*/ 7055 h 10000"/>
                <a:gd name="connsiteX536" fmla="*/ 8476 w 10000"/>
                <a:gd name="connsiteY536" fmla="*/ 7133 h 10000"/>
                <a:gd name="connsiteX537" fmla="*/ 8448 w 10000"/>
                <a:gd name="connsiteY537" fmla="*/ 7090 h 10000"/>
                <a:gd name="connsiteX538" fmla="*/ 8386 w 10000"/>
                <a:gd name="connsiteY538" fmla="*/ 7111 h 10000"/>
                <a:gd name="connsiteX539" fmla="*/ 8346 w 10000"/>
                <a:gd name="connsiteY539" fmla="*/ 7133 h 10000"/>
                <a:gd name="connsiteX540" fmla="*/ 8341 w 10000"/>
                <a:gd name="connsiteY540" fmla="*/ 7168 h 10000"/>
                <a:gd name="connsiteX541" fmla="*/ 8256 w 10000"/>
                <a:gd name="connsiteY541" fmla="*/ 7246 h 10000"/>
                <a:gd name="connsiteX542" fmla="*/ 8206 w 10000"/>
                <a:gd name="connsiteY542" fmla="*/ 7232 h 10000"/>
                <a:gd name="connsiteX543" fmla="*/ 8155 w 10000"/>
                <a:gd name="connsiteY543" fmla="*/ 7260 h 10000"/>
                <a:gd name="connsiteX544" fmla="*/ 8116 w 10000"/>
                <a:gd name="connsiteY544" fmla="*/ 7303 h 10000"/>
                <a:gd name="connsiteX545" fmla="*/ 8060 w 10000"/>
                <a:gd name="connsiteY545" fmla="*/ 7331 h 10000"/>
                <a:gd name="connsiteX546" fmla="*/ 8065 w 10000"/>
                <a:gd name="connsiteY546" fmla="*/ 7374 h 10000"/>
                <a:gd name="connsiteX547" fmla="*/ 8015 w 10000"/>
                <a:gd name="connsiteY547" fmla="*/ 7402 h 10000"/>
                <a:gd name="connsiteX548" fmla="*/ 7942 w 10000"/>
                <a:gd name="connsiteY548" fmla="*/ 7523 h 10000"/>
                <a:gd name="connsiteX549" fmla="*/ 7930 w 10000"/>
                <a:gd name="connsiteY549" fmla="*/ 7573 h 10000"/>
                <a:gd name="connsiteX550" fmla="*/ 7908 w 10000"/>
                <a:gd name="connsiteY550" fmla="*/ 7559 h 10000"/>
                <a:gd name="connsiteX551" fmla="*/ 7919 w 10000"/>
                <a:gd name="connsiteY551" fmla="*/ 7523 h 10000"/>
                <a:gd name="connsiteX552" fmla="*/ 7846 w 10000"/>
                <a:gd name="connsiteY552" fmla="*/ 7339 h 10000"/>
                <a:gd name="connsiteX553" fmla="*/ 7846 w 10000"/>
                <a:gd name="connsiteY553" fmla="*/ 7268 h 10000"/>
                <a:gd name="connsiteX554" fmla="*/ 7812 w 10000"/>
                <a:gd name="connsiteY554" fmla="*/ 7268 h 10000"/>
                <a:gd name="connsiteX555" fmla="*/ 7711 w 10000"/>
                <a:gd name="connsiteY555" fmla="*/ 7197 h 10000"/>
                <a:gd name="connsiteX556" fmla="*/ 7649 w 10000"/>
                <a:gd name="connsiteY556" fmla="*/ 7232 h 10000"/>
                <a:gd name="connsiteX557" fmla="*/ 7632 w 10000"/>
                <a:gd name="connsiteY557" fmla="*/ 7275 h 10000"/>
                <a:gd name="connsiteX558" fmla="*/ 7677 w 10000"/>
                <a:gd name="connsiteY558" fmla="*/ 7324 h 10000"/>
                <a:gd name="connsiteX559" fmla="*/ 7688 w 10000"/>
                <a:gd name="connsiteY559" fmla="*/ 7367 h 10000"/>
                <a:gd name="connsiteX560" fmla="*/ 7660 w 10000"/>
                <a:gd name="connsiteY560" fmla="*/ 7410 h 10000"/>
                <a:gd name="connsiteX561" fmla="*/ 7666 w 10000"/>
                <a:gd name="connsiteY561" fmla="*/ 7445 h 10000"/>
                <a:gd name="connsiteX562" fmla="*/ 7655 w 10000"/>
                <a:gd name="connsiteY562" fmla="*/ 7516 h 10000"/>
                <a:gd name="connsiteX563" fmla="*/ 7660 w 10000"/>
                <a:gd name="connsiteY563" fmla="*/ 7587 h 10000"/>
                <a:gd name="connsiteX564" fmla="*/ 7694 w 10000"/>
                <a:gd name="connsiteY564" fmla="*/ 7700 h 10000"/>
                <a:gd name="connsiteX565" fmla="*/ 7660 w 10000"/>
                <a:gd name="connsiteY565" fmla="*/ 7743 h 10000"/>
                <a:gd name="connsiteX566" fmla="*/ 7666 w 10000"/>
                <a:gd name="connsiteY566" fmla="*/ 7779 h 10000"/>
                <a:gd name="connsiteX567" fmla="*/ 7638 w 10000"/>
                <a:gd name="connsiteY567" fmla="*/ 7793 h 10000"/>
                <a:gd name="connsiteX568" fmla="*/ 7621 w 10000"/>
                <a:gd name="connsiteY568" fmla="*/ 7814 h 10000"/>
                <a:gd name="connsiteX569" fmla="*/ 7514 w 10000"/>
                <a:gd name="connsiteY569" fmla="*/ 7800 h 10000"/>
                <a:gd name="connsiteX570" fmla="*/ 7497 w 10000"/>
                <a:gd name="connsiteY570" fmla="*/ 7757 h 10000"/>
                <a:gd name="connsiteX571" fmla="*/ 7463 w 10000"/>
                <a:gd name="connsiteY571" fmla="*/ 7786 h 10000"/>
                <a:gd name="connsiteX572" fmla="*/ 7390 w 10000"/>
                <a:gd name="connsiteY572" fmla="*/ 7771 h 10000"/>
                <a:gd name="connsiteX573" fmla="*/ 7340 w 10000"/>
                <a:gd name="connsiteY573" fmla="*/ 7793 h 10000"/>
                <a:gd name="connsiteX574" fmla="*/ 7312 w 10000"/>
                <a:gd name="connsiteY574" fmla="*/ 7644 h 10000"/>
                <a:gd name="connsiteX575" fmla="*/ 7283 w 10000"/>
                <a:gd name="connsiteY575" fmla="*/ 7637 h 10000"/>
                <a:gd name="connsiteX576" fmla="*/ 7250 w 10000"/>
                <a:gd name="connsiteY576" fmla="*/ 7544 h 10000"/>
                <a:gd name="connsiteX577" fmla="*/ 7267 w 10000"/>
                <a:gd name="connsiteY577" fmla="*/ 7502 h 10000"/>
                <a:gd name="connsiteX578" fmla="*/ 7306 w 10000"/>
                <a:gd name="connsiteY578" fmla="*/ 7523 h 10000"/>
                <a:gd name="connsiteX579" fmla="*/ 7323 w 10000"/>
                <a:gd name="connsiteY579" fmla="*/ 7473 h 10000"/>
                <a:gd name="connsiteX580" fmla="*/ 7295 w 10000"/>
                <a:gd name="connsiteY580" fmla="*/ 7438 h 10000"/>
                <a:gd name="connsiteX581" fmla="*/ 7312 w 10000"/>
                <a:gd name="connsiteY581" fmla="*/ 7402 h 10000"/>
                <a:gd name="connsiteX582" fmla="*/ 7238 w 10000"/>
                <a:gd name="connsiteY582" fmla="*/ 7331 h 10000"/>
                <a:gd name="connsiteX583" fmla="*/ 7244 w 10000"/>
                <a:gd name="connsiteY583" fmla="*/ 7296 h 10000"/>
                <a:gd name="connsiteX584" fmla="*/ 7199 w 10000"/>
                <a:gd name="connsiteY584" fmla="*/ 7260 h 10000"/>
                <a:gd name="connsiteX585" fmla="*/ 7227 w 10000"/>
                <a:gd name="connsiteY585" fmla="*/ 7218 h 10000"/>
                <a:gd name="connsiteX586" fmla="*/ 7216 w 10000"/>
                <a:gd name="connsiteY586" fmla="*/ 7168 h 10000"/>
                <a:gd name="connsiteX587" fmla="*/ 7165 w 10000"/>
                <a:gd name="connsiteY587" fmla="*/ 7090 h 10000"/>
                <a:gd name="connsiteX588" fmla="*/ 7132 w 10000"/>
                <a:gd name="connsiteY588" fmla="*/ 7026 h 10000"/>
                <a:gd name="connsiteX589" fmla="*/ 7064 w 10000"/>
                <a:gd name="connsiteY589" fmla="*/ 7055 h 10000"/>
                <a:gd name="connsiteX590" fmla="*/ 7025 w 10000"/>
                <a:gd name="connsiteY590" fmla="*/ 7048 h 10000"/>
                <a:gd name="connsiteX591" fmla="*/ 7002 w 10000"/>
                <a:gd name="connsiteY591" fmla="*/ 7111 h 10000"/>
                <a:gd name="connsiteX592" fmla="*/ 6924 w 10000"/>
                <a:gd name="connsiteY592" fmla="*/ 7119 h 10000"/>
                <a:gd name="connsiteX593" fmla="*/ 6895 w 10000"/>
                <a:gd name="connsiteY593" fmla="*/ 7111 h 10000"/>
                <a:gd name="connsiteX594" fmla="*/ 6828 w 10000"/>
                <a:gd name="connsiteY594" fmla="*/ 7161 h 10000"/>
                <a:gd name="connsiteX595" fmla="*/ 6834 w 10000"/>
                <a:gd name="connsiteY595" fmla="*/ 7260 h 10000"/>
                <a:gd name="connsiteX596" fmla="*/ 6817 w 10000"/>
                <a:gd name="connsiteY596" fmla="*/ 7324 h 10000"/>
                <a:gd name="connsiteX597" fmla="*/ 6817 w 10000"/>
                <a:gd name="connsiteY597" fmla="*/ 7381 h 10000"/>
                <a:gd name="connsiteX598" fmla="*/ 6760 w 10000"/>
                <a:gd name="connsiteY598" fmla="*/ 7424 h 10000"/>
                <a:gd name="connsiteX599" fmla="*/ 6699 w 10000"/>
                <a:gd name="connsiteY599" fmla="*/ 7431 h 10000"/>
                <a:gd name="connsiteX600" fmla="*/ 6682 w 10000"/>
                <a:gd name="connsiteY600" fmla="*/ 7410 h 10000"/>
                <a:gd name="connsiteX601" fmla="*/ 6625 w 10000"/>
                <a:gd name="connsiteY601" fmla="*/ 7388 h 10000"/>
                <a:gd name="connsiteX602" fmla="*/ 6592 w 10000"/>
                <a:gd name="connsiteY602" fmla="*/ 7431 h 10000"/>
                <a:gd name="connsiteX603" fmla="*/ 6586 w 10000"/>
                <a:gd name="connsiteY603" fmla="*/ 7473 h 10000"/>
                <a:gd name="connsiteX604" fmla="*/ 6552 w 10000"/>
                <a:gd name="connsiteY604" fmla="*/ 7480 h 10000"/>
                <a:gd name="connsiteX605" fmla="*/ 6547 w 10000"/>
                <a:gd name="connsiteY605" fmla="*/ 7523 h 10000"/>
                <a:gd name="connsiteX606" fmla="*/ 6519 w 10000"/>
                <a:gd name="connsiteY606" fmla="*/ 7523 h 10000"/>
                <a:gd name="connsiteX607" fmla="*/ 6485 w 10000"/>
                <a:gd name="connsiteY607" fmla="*/ 7424 h 10000"/>
                <a:gd name="connsiteX608" fmla="*/ 6406 w 10000"/>
                <a:gd name="connsiteY608" fmla="*/ 7473 h 10000"/>
                <a:gd name="connsiteX609" fmla="*/ 6316 w 10000"/>
                <a:gd name="connsiteY609" fmla="*/ 7551 h 10000"/>
                <a:gd name="connsiteX610" fmla="*/ 6282 w 10000"/>
                <a:gd name="connsiteY610" fmla="*/ 7566 h 10000"/>
                <a:gd name="connsiteX611" fmla="*/ 6294 w 10000"/>
                <a:gd name="connsiteY611" fmla="*/ 7615 h 10000"/>
                <a:gd name="connsiteX612" fmla="*/ 6243 w 10000"/>
                <a:gd name="connsiteY612" fmla="*/ 7637 h 10000"/>
                <a:gd name="connsiteX613" fmla="*/ 6209 w 10000"/>
                <a:gd name="connsiteY613" fmla="*/ 7608 h 10000"/>
                <a:gd name="connsiteX614" fmla="*/ 6136 w 10000"/>
                <a:gd name="connsiteY614" fmla="*/ 7622 h 10000"/>
                <a:gd name="connsiteX615" fmla="*/ 6136 w 10000"/>
                <a:gd name="connsiteY615" fmla="*/ 7530 h 10000"/>
                <a:gd name="connsiteX616" fmla="*/ 6147 w 10000"/>
                <a:gd name="connsiteY616" fmla="*/ 7495 h 10000"/>
                <a:gd name="connsiteX617" fmla="*/ 6136 w 10000"/>
                <a:gd name="connsiteY617" fmla="*/ 7395 h 10000"/>
                <a:gd name="connsiteX618" fmla="*/ 6091 w 10000"/>
                <a:gd name="connsiteY618" fmla="*/ 7324 h 10000"/>
                <a:gd name="connsiteX619" fmla="*/ 6018 w 10000"/>
                <a:gd name="connsiteY619" fmla="*/ 7317 h 10000"/>
                <a:gd name="connsiteX620" fmla="*/ 5990 w 10000"/>
                <a:gd name="connsiteY620" fmla="*/ 7360 h 10000"/>
                <a:gd name="connsiteX621" fmla="*/ 5996 w 10000"/>
                <a:gd name="connsiteY621" fmla="*/ 7410 h 10000"/>
                <a:gd name="connsiteX622" fmla="*/ 6208 w 10000"/>
                <a:gd name="connsiteY622" fmla="*/ 7826 h 10000"/>
                <a:gd name="connsiteX623" fmla="*/ 5894 w 10000"/>
                <a:gd name="connsiteY623" fmla="*/ 7509 h 10000"/>
                <a:gd name="connsiteX624" fmla="*/ 5911 w 10000"/>
                <a:gd name="connsiteY624" fmla="*/ 7679 h 10000"/>
                <a:gd name="connsiteX625" fmla="*/ 5832 w 10000"/>
                <a:gd name="connsiteY625" fmla="*/ 7672 h 10000"/>
                <a:gd name="connsiteX626" fmla="*/ 5776 w 10000"/>
                <a:gd name="connsiteY626"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331 w 10000"/>
                <a:gd name="connsiteY225" fmla="*/ 7062 h 10000"/>
                <a:gd name="connsiteX226" fmla="*/ 4657 w 10000"/>
                <a:gd name="connsiteY226" fmla="*/ 6842 h 10000"/>
                <a:gd name="connsiteX227" fmla="*/ 6504 w 10000"/>
                <a:gd name="connsiteY227" fmla="*/ 7627 h 10000"/>
                <a:gd name="connsiteX228" fmla="*/ 5523 w 10000"/>
                <a:gd name="connsiteY228" fmla="*/ 5713 h 10000"/>
                <a:gd name="connsiteX229" fmla="*/ 5652 w 10000"/>
                <a:gd name="connsiteY229" fmla="*/ 5720 h 10000"/>
                <a:gd name="connsiteX230" fmla="*/ 5697 w 10000"/>
                <a:gd name="connsiteY230" fmla="*/ 5742 h 10000"/>
                <a:gd name="connsiteX231" fmla="*/ 5793 w 10000"/>
                <a:gd name="connsiteY231" fmla="*/ 5635 h 10000"/>
                <a:gd name="connsiteX232" fmla="*/ 5844 w 10000"/>
                <a:gd name="connsiteY232" fmla="*/ 5628 h 10000"/>
                <a:gd name="connsiteX233" fmla="*/ 5889 w 10000"/>
                <a:gd name="connsiteY233" fmla="*/ 5564 h 10000"/>
                <a:gd name="connsiteX234" fmla="*/ 5945 w 10000"/>
                <a:gd name="connsiteY234" fmla="*/ 5515 h 10000"/>
                <a:gd name="connsiteX235" fmla="*/ 6001 w 10000"/>
                <a:gd name="connsiteY235" fmla="*/ 5408 h 10000"/>
                <a:gd name="connsiteX236" fmla="*/ 6012 w 10000"/>
                <a:gd name="connsiteY236" fmla="*/ 5344 h 10000"/>
                <a:gd name="connsiteX237" fmla="*/ 6080 w 10000"/>
                <a:gd name="connsiteY237" fmla="*/ 5316 h 10000"/>
                <a:gd name="connsiteX238" fmla="*/ 6159 w 10000"/>
                <a:gd name="connsiteY238" fmla="*/ 5351 h 10000"/>
                <a:gd name="connsiteX239" fmla="*/ 6226 w 10000"/>
                <a:gd name="connsiteY239" fmla="*/ 5337 h 10000"/>
                <a:gd name="connsiteX240" fmla="*/ 6294 w 10000"/>
                <a:gd name="connsiteY240" fmla="*/ 5344 h 10000"/>
                <a:gd name="connsiteX241" fmla="*/ 6412 w 10000"/>
                <a:gd name="connsiteY241" fmla="*/ 5302 h 10000"/>
                <a:gd name="connsiteX242" fmla="*/ 6490 w 10000"/>
                <a:gd name="connsiteY242" fmla="*/ 5195 h 10000"/>
                <a:gd name="connsiteX243" fmla="*/ 6524 w 10000"/>
                <a:gd name="connsiteY243" fmla="*/ 5160 h 10000"/>
                <a:gd name="connsiteX244" fmla="*/ 6575 w 10000"/>
                <a:gd name="connsiteY244" fmla="*/ 5160 h 10000"/>
                <a:gd name="connsiteX245" fmla="*/ 6614 w 10000"/>
                <a:gd name="connsiteY245" fmla="*/ 5103 h 10000"/>
                <a:gd name="connsiteX246" fmla="*/ 6597 w 10000"/>
                <a:gd name="connsiteY246" fmla="*/ 5039 h 10000"/>
                <a:gd name="connsiteX247" fmla="*/ 6609 w 10000"/>
                <a:gd name="connsiteY247" fmla="*/ 4982 h 10000"/>
                <a:gd name="connsiteX248" fmla="*/ 6659 w 10000"/>
                <a:gd name="connsiteY248" fmla="*/ 4876 h 10000"/>
                <a:gd name="connsiteX249" fmla="*/ 6715 w 10000"/>
                <a:gd name="connsiteY249" fmla="*/ 4776 h 10000"/>
                <a:gd name="connsiteX250" fmla="*/ 6772 w 10000"/>
                <a:gd name="connsiteY250" fmla="*/ 4755 h 10000"/>
                <a:gd name="connsiteX251" fmla="*/ 6800 w 10000"/>
                <a:gd name="connsiteY251" fmla="*/ 4720 h 10000"/>
                <a:gd name="connsiteX252" fmla="*/ 6895 w 10000"/>
                <a:gd name="connsiteY252" fmla="*/ 4734 h 10000"/>
                <a:gd name="connsiteX253" fmla="*/ 6991 w 10000"/>
                <a:gd name="connsiteY253" fmla="*/ 4734 h 10000"/>
                <a:gd name="connsiteX254" fmla="*/ 6997 w 10000"/>
                <a:gd name="connsiteY254" fmla="*/ 4670 h 10000"/>
                <a:gd name="connsiteX255" fmla="*/ 7013 w 10000"/>
                <a:gd name="connsiteY255" fmla="*/ 4627 h 10000"/>
                <a:gd name="connsiteX256" fmla="*/ 7008 w 10000"/>
                <a:gd name="connsiteY256" fmla="*/ 4599 h 10000"/>
                <a:gd name="connsiteX257" fmla="*/ 7064 w 10000"/>
                <a:gd name="connsiteY257" fmla="*/ 4578 h 10000"/>
                <a:gd name="connsiteX258" fmla="*/ 7103 w 10000"/>
                <a:gd name="connsiteY258" fmla="*/ 4634 h 10000"/>
                <a:gd name="connsiteX259" fmla="*/ 7160 w 10000"/>
                <a:gd name="connsiteY259" fmla="*/ 4613 h 10000"/>
                <a:gd name="connsiteX260" fmla="*/ 7177 w 10000"/>
                <a:gd name="connsiteY260" fmla="*/ 4578 h 10000"/>
                <a:gd name="connsiteX261" fmla="*/ 7222 w 10000"/>
                <a:gd name="connsiteY261" fmla="*/ 4564 h 10000"/>
                <a:gd name="connsiteX262" fmla="*/ 7317 w 10000"/>
                <a:gd name="connsiteY262" fmla="*/ 4493 h 10000"/>
                <a:gd name="connsiteX263" fmla="*/ 7407 w 10000"/>
                <a:gd name="connsiteY263" fmla="*/ 4521 h 10000"/>
                <a:gd name="connsiteX264" fmla="*/ 7430 w 10000"/>
                <a:gd name="connsiteY264" fmla="*/ 4507 h 10000"/>
                <a:gd name="connsiteX265" fmla="*/ 7480 w 10000"/>
                <a:gd name="connsiteY265" fmla="*/ 4528 h 10000"/>
                <a:gd name="connsiteX266" fmla="*/ 7503 w 10000"/>
                <a:gd name="connsiteY266" fmla="*/ 4471 h 10000"/>
                <a:gd name="connsiteX267" fmla="*/ 7525 w 10000"/>
                <a:gd name="connsiteY267" fmla="*/ 4500 h 10000"/>
                <a:gd name="connsiteX268" fmla="*/ 7559 w 10000"/>
                <a:gd name="connsiteY268" fmla="*/ 4493 h 10000"/>
                <a:gd name="connsiteX269" fmla="*/ 7598 w 10000"/>
                <a:gd name="connsiteY269" fmla="*/ 4556 h 10000"/>
                <a:gd name="connsiteX270" fmla="*/ 7643 w 10000"/>
                <a:gd name="connsiteY270" fmla="*/ 4549 h 10000"/>
                <a:gd name="connsiteX271" fmla="*/ 7683 w 10000"/>
                <a:gd name="connsiteY271" fmla="*/ 4578 h 10000"/>
                <a:gd name="connsiteX272" fmla="*/ 7700 w 10000"/>
                <a:gd name="connsiteY272" fmla="*/ 4556 h 10000"/>
                <a:gd name="connsiteX273" fmla="*/ 7778 w 10000"/>
                <a:gd name="connsiteY273" fmla="*/ 4564 h 10000"/>
                <a:gd name="connsiteX274" fmla="*/ 7790 w 10000"/>
                <a:gd name="connsiteY274" fmla="*/ 4585 h 10000"/>
                <a:gd name="connsiteX275" fmla="*/ 7874 w 10000"/>
                <a:gd name="connsiteY275" fmla="*/ 4514 h 10000"/>
                <a:gd name="connsiteX276" fmla="*/ 7874 w 10000"/>
                <a:gd name="connsiteY276" fmla="*/ 4393 h 10000"/>
                <a:gd name="connsiteX277" fmla="*/ 7852 w 10000"/>
                <a:gd name="connsiteY277" fmla="*/ 4379 h 10000"/>
                <a:gd name="connsiteX278" fmla="*/ 7835 w 10000"/>
                <a:gd name="connsiteY278" fmla="*/ 4294 h 10000"/>
                <a:gd name="connsiteX279" fmla="*/ 7801 w 10000"/>
                <a:gd name="connsiteY279" fmla="*/ 4209 h 10000"/>
                <a:gd name="connsiteX280" fmla="*/ 7750 w 10000"/>
                <a:gd name="connsiteY280" fmla="*/ 4173 h 10000"/>
                <a:gd name="connsiteX281" fmla="*/ 7745 w 10000"/>
                <a:gd name="connsiteY281" fmla="*/ 4131 h 10000"/>
                <a:gd name="connsiteX282" fmla="*/ 7672 w 10000"/>
                <a:gd name="connsiteY282" fmla="*/ 4053 h 10000"/>
                <a:gd name="connsiteX283" fmla="*/ 7677 w 10000"/>
                <a:gd name="connsiteY283" fmla="*/ 4024 h 10000"/>
                <a:gd name="connsiteX284" fmla="*/ 7604 w 10000"/>
                <a:gd name="connsiteY284" fmla="*/ 3982 h 10000"/>
                <a:gd name="connsiteX285" fmla="*/ 7598 w 10000"/>
                <a:gd name="connsiteY285" fmla="*/ 3903 h 10000"/>
                <a:gd name="connsiteX286" fmla="*/ 7475 w 10000"/>
                <a:gd name="connsiteY286" fmla="*/ 3833 h 10000"/>
                <a:gd name="connsiteX287" fmla="*/ 7407 w 10000"/>
                <a:gd name="connsiteY287" fmla="*/ 3683 h 10000"/>
                <a:gd name="connsiteX288" fmla="*/ 7306 w 10000"/>
                <a:gd name="connsiteY288" fmla="*/ 3676 h 10000"/>
                <a:gd name="connsiteX289" fmla="*/ 7272 w 10000"/>
                <a:gd name="connsiteY289" fmla="*/ 3648 h 10000"/>
                <a:gd name="connsiteX290" fmla="*/ 7222 w 10000"/>
                <a:gd name="connsiteY290" fmla="*/ 3669 h 10000"/>
                <a:gd name="connsiteX291" fmla="*/ 7143 w 10000"/>
                <a:gd name="connsiteY291" fmla="*/ 3669 h 10000"/>
                <a:gd name="connsiteX292" fmla="*/ 7030 w 10000"/>
                <a:gd name="connsiteY292" fmla="*/ 3840 h 10000"/>
                <a:gd name="connsiteX293" fmla="*/ 6991 w 10000"/>
                <a:gd name="connsiteY293" fmla="*/ 3918 h 10000"/>
                <a:gd name="connsiteX294" fmla="*/ 6890 w 10000"/>
                <a:gd name="connsiteY294" fmla="*/ 3797 h 10000"/>
                <a:gd name="connsiteX295" fmla="*/ 6817 w 10000"/>
                <a:gd name="connsiteY295" fmla="*/ 3747 h 10000"/>
                <a:gd name="connsiteX296" fmla="*/ 6744 w 10000"/>
                <a:gd name="connsiteY296" fmla="*/ 3754 h 10000"/>
                <a:gd name="connsiteX297" fmla="*/ 6670 w 10000"/>
                <a:gd name="connsiteY297" fmla="*/ 3790 h 10000"/>
                <a:gd name="connsiteX298" fmla="*/ 6609 w 10000"/>
                <a:gd name="connsiteY298" fmla="*/ 3762 h 10000"/>
                <a:gd name="connsiteX299" fmla="*/ 6552 w 10000"/>
                <a:gd name="connsiteY299" fmla="*/ 3804 h 10000"/>
                <a:gd name="connsiteX300" fmla="*/ 6496 w 10000"/>
                <a:gd name="connsiteY300" fmla="*/ 3889 h 10000"/>
                <a:gd name="connsiteX301" fmla="*/ 6367 w 10000"/>
                <a:gd name="connsiteY301" fmla="*/ 3733 h 10000"/>
                <a:gd name="connsiteX302" fmla="*/ 6350 w 10000"/>
                <a:gd name="connsiteY302" fmla="*/ 3577 h 10000"/>
                <a:gd name="connsiteX303" fmla="*/ 6451 w 10000"/>
                <a:gd name="connsiteY303" fmla="*/ 3513 h 10000"/>
                <a:gd name="connsiteX304" fmla="*/ 6445 w 10000"/>
                <a:gd name="connsiteY304" fmla="*/ 3343 h 10000"/>
                <a:gd name="connsiteX305" fmla="*/ 6541 w 10000"/>
                <a:gd name="connsiteY305" fmla="*/ 3144 h 10000"/>
                <a:gd name="connsiteX306" fmla="*/ 6530 w 10000"/>
                <a:gd name="connsiteY306" fmla="*/ 3109 h 10000"/>
                <a:gd name="connsiteX307" fmla="*/ 6760 w 10000"/>
                <a:gd name="connsiteY307" fmla="*/ 2456 h 10000"/>
                <a:gd name="connsiteX308" fmla="*/ 6884 w 10000"/>
                <a:gd name="connsiteY308" fmla="*/ 2555 h 10000"/>
                <a:gd name="connsiteX309" fmla="*/ 6957 w 10000"/>
                <a:gd name="connsiteY309" fmla="*/ 2598 h 10000"/>
                <a:gd name="connsiteX310" fmla="*/ 7030 w 10000"/>
                <a:gd name="connsiteY310" fmla="*/ 2598 h 10000"/>
                <a:gd name="connsiteX311" fmla="*/ 7143 w 10000"/>
                <a:gd name="connsiteY311" fmla="*/ 2676 h 10000"/>
                <a:gd name="connsiteX312" fmla="*/ 7160 w 10000"/>
                <a:gd name="connsiteY312" fmla="*/ 2626 h 10000"/>
                <a:gd name="connsiteX313" fmla="*/ 7233 w 10000"/>
                <a:gd name="connsiteY313" fmla="*/ 2612 h 10000"/>
                <a:gd name="connsiteX314" fmla="*/ 7295 w 10000"/>
                <a:gd name="connsiteY314" fmla="*/ 2527 h 10000"/>
                <a:gd name="connsiteX315" fmla="*/ 7373 w 10000"/>
                <a:gd name="connsiteY315" fmla="*/ 2463 h 10000"/>
                <a:gd name="connsiteX316" fmla="*/ 7407 w 10000"/>
                <a:gd name="connsiteY316" fmla="*/ 2399 h 10000"/>
                <a:gd name="connsiteX317" fmla="*/ 7525 w 10000"/>
                <a:gd name="connsiteY317" fmla="*/ 2356 h 10000"/>
                <a:gd name="connsiteX318" fmla="*/ 7587 w 10000"/>
                <a:gd name="connsiteY318" fmla="*/ 2363 h 10000"/>
                <a:gd name="connsiteX319" fmla="*/ 7638 w 10000"/>
                <a:gd name="connsiteY319" fmla="*/ 2300 h 10000"/>
                <a:gd name="connsiteX320" fmla="*/ 7677 w 10000"/>
                <a:gd name="connsiteY320" fmla="*/ 2214 h 10000"/>
                <a:gd name="connsiteX321" fmla="*/ 7660 w 10000"/>
                <a:gd name="connsiteY321" fmla="*/ 2200 h 10000"/>
                <a:gd name="connsiteX322" fmla="*/ 7677 w 10000"/>
                <a:gd name="connsiteY322" fmla="*/ 2108 h 10000"/>
                <a:gd name="connsiteX323" fmla="*/ 7610 w 10000"/>
                <a:gd name="connsiteY323" fmla="*/ 2108 h 10000"/>
                <a:gd name="connsiteX324" fmla="*/ 7643 w 10000"/>
                <a:gd name="connsiteY324" fmla="*/ 2030 h 10000"/>
                <a:gd name="connsiteX325" fmla="*/ 7649 w 10000"/>
                <a:gd name="connsiteY325" fmla="*/ 1938 h 10000"/>
                <a:gd name="connsiteX326" fmla="*/ 7677 w 10000"/>
                <a:gd name="connsiteY326" fmla="*/ 1916 h 10000"/>
                <a:gd name="connsiteX327" fmla="*/ 7728 w 10000"/>
                <a:gd name="connsiteY327" fmla="*/ 1824 h 10000"/>
                <a:gd name="connsiteX328" fmla="*/ 7722 w 10000"/>
                <a:gd name="connsiteY328" fmla="*/ 1753 h 10000"/>
                <a:gd name="connsiteX329" fmla="*/ 7762 w 10000"/>
                <a:gd name="connsiteY329" fmla="*/ 1675 h 10000"/>
                <a:gd name="connsiteX330" fmla="*/ 7807 w 10000"/>
                <a:gd name="connsiteY330" fmla="*/ 1625 h 10000"/>
                <a:gd name="connsiteX331" fmla="*/ 7823 w 10000"/>
                <a:gd name="connsiteY331" fmla="*/ 1540 h 10000"/>
                <a:gd name="connsiteX332" fmla="*/ 7818 w 10000"/>
                <a:gd name="connsiteY332" fmla="*/ 1512 h 10000"/>
                <a:gd name="connsiteX333" fmla="*/ 7857 w 10000"/>
                <a:gd name="connsiteY333" fmla="*/ 1455 h 10000"/>
                <a:gd name="connsiteX334" fmla="*/ 7913 w 10000"/>
                <a:gd name="connsiteY334" fmla="*/ 1285 h 10000"/>
                <a:gd name="connsiteX335" fmla="*/ 7930 w 10000"/>
                <a:gd name="connsiteY335" fmla="*/ 1185 h 10000"/>
                <a:gd name="connsiteX336" fmla="*/ 7958 w 10000"/>
                <a:gd name="connsiteY336" fmla="*/ 1192 h 10000"/>
                <a:gd name="connsiteX337" fmla="*/ 8037 w 10000"/>
                <a:gd name="connsiteY337" fmla="*/ 1079 h 10000"/>
                <a:gd name="connsiteX338" fmla="*/ 8127 w 10000"/>
                <a:gd name="connsiteY338" fmla="*/ 1015 h 10000"/>
                <a:gd name="connsiteX339" fmla="*/ 8138 w 10000"/>
                <a:gd name="connsiteY339" fmla="*/ 937 h 10000"/>
                <a:gd name="connsiteX340" fmla="*/ 8172 w 10000"/>
                <a:gd name="connsiteY340" fmla="*/ 852 h 10000"/>
                <a:gd name="connsiteX341" fmla="*/ 8161 w 10000"/>
                <a:gd name="connsiteY341" fmla="*/ 788 h 10000"/>
                <a:gd name="connsiteX342" fmla="*/ 8116 w 10000"/>
                <a:gd name="connsiteY342" fmla="*/ 731 h 10000"/>
                <a:gd name="connsiteX343" fmla="*/ 8138 w 10000"/>
                <a:gd name="connsiteY343" fmla="*/ 660 h 10000"/>
                <a:gd name="connsiteX344" fmla="*/ 8138 w 10000"/>
                <a:gd name="connsiteY344" fmla="*/ 575 h 10000"/>
                <a:gd name="connsiteX345" fmla="*/ 8054 w 10000"/>
                <a:gd name="connsiteY345" fmla="*/ 504 h 10000"/>
                <a:gd name="connsiteX346" fmla="*/ 7970 w 10000"/>
                <a:gd name="connsiteY346" fmla="*/ 546 h 10000"/>
                <a:gd name="connsiteX347" fmla="*/ 7930 w 10000"/>
                <a:gd name="connsiteY347" fmla="*/ 546 h 10000"/>
                <a:gd name="connsiteX348" fmla="*/ 7913 w 10000"/>
                <a:gd name="connsiteY348" fmla="*/ 497 h 10000"/>
                <a:gd name="connsiteX349" fmla="*/ 7913 w 10000"/>
                <a:gd name="connsiteY349" fmla="*/ 405 h 10000"/>
                <a:gd name="connsiteX350" fmla="*/ 8020 w 10000"/>
                <a:gd name="connsiteY350" fmla="*/ 312 h 10000"/>
                <a:gd name="connsiteX351" fmla="*/ 8054 w 10000"/>
                <a:gd name="connsiteY351" fmla="*/ 234 h 10000"/>
                <a:gd name="connsiteX352" fmla="*/ 8121 w 10000"/>
                <a:gd name="connsiteY352" fmla="*/ 170 h 10000"/>
                <a:gd name="connsiteX353" fmla="*/ 8183 w 10000"/>
                <a:gd name="connsiteY353" fmla="*/ 50 h 10000"/>
                <a:gd name="connsiteX354" fmla="*/ 8228 w 10000"/>
                <a:gd name="connsiteY354" fmla="*/ 28 h 10000"/>
                <a:gd name="connsiteX355" fmla="*/ 8290 w 10000"/>
                <a:gd name="connsiteY355" fmla="*/ 43 h 10000"/>
                <a:gd name="connsiteX356" fmla="*/ 8420 w 10000"/>
                <a:gd name="connsiteY356" fmla="*/ 0 h 10000"/>
                <a:gd name="connsiteX357" fmla="*/ 8481 w 10000"/>
                <a:gd name="connsiteY357" fmla="*/ 71 h 10000"/>
                <a:gd name="connsiteX358" fmla="*/ 8476 w 10000"/>
                <a:gd name="connsiteY358" fmla="*/ 121 h 10000"/>
                <a:gd name="connsiteX359" fmla="*/ 8504 w 10000"/>
                <a:gd name="connsiteY359" fmla="*/ 142 h 10000"/>
                <a:gd name="connsiteX360" fmla="*/ 8526 w 10000"/>
                <a:gd name="connsiteY360" fmla="*/ 192 h 10000"/>
                <a:gd name="connsiteX361" fmla="*/ 8493 w 10000"/>
                <a:gd name="connsiteY361" fmla="*/ 248 h 10000"/>
                <a:gd name="connsiteX362" fmla="*/ 8448 w 10000"/>
                <a:gd name="connsiteY362" fmla="*/ 376 h 10000"/>
                <a:gd name="connsiteX363" fmla="*/ 8375 w 10000"/>
                <a:gd name="connsiteY363" fmla="*/ 476 h 10000"/>
                <a:gd name="connsiteX364" fmla="*/ 8307 w 10000"/>
                <a:gd name="connsiteY364" fmla="*/ 532 h 10000"/>
                <a:gd name="connsiteX365" fmla="*/ 8358 w 10000"/>
                <a:gd name="connsiteY365" fmla="*/ 554 h 10000"/>
                <a:gd name="connsiteX366" fmla="*/ 8425 w 10000"/>
                <a:gd name="connsiteY366" fmla="*/ 639 h 10000"/>
                <a:gd name="connsiteX367" fmla="*/ 8470 w 10000"/>
                <a:gd name="connsiteY367" fmla="*/ 646 h 10000"/>
                <a:gd name="connsiteX368" fmla="*/ 8493 w 10000"/>
                <a:gd name="connsiteY368" fmla="*/ 738 h 10000"/>
                <a:gd name="connsiteX369" fmla="*/ 8538 w 10000"/>
                <a:gd name="connsiteY369" fmla="*/ 759 h 10000"/>
                <a:gd name="connsiteX370" fmla="*/ 8571 w 10000"/>
                <a:gd name="connsiteY370" fmla="*/ 752 h 10000"/>
                <a:gd name="connsiteX371" fmla="*/ 8639 w 10000"/>
                <a:gd name="connsiteY371" fmla="*/ 610 h 10000"/>
                <a:gd name="connsiteX372" fmla="*/ 8701 w 10000"/>
                <a:gd name="connsiteY372" fmla="*/ 625 h 10000"/>
                <a:gd name="connsiteX373" fmla="*/ 8712 w 10000"/>
                <a:gd name="connsiteY373" fmla="*/ 667 h 10000"/>
                <a:gd name="connsiteX374" fmla="*/ 8757 w 10000"/>
                <a:gd name="connsiteY374" fmla="*/ 717 h 10000"/>
                <a:gd name="connsiteX375" fmla="*/ 8757 w 10000"/>
                <a:gd name="connsiteY375" fmla="*/ 752 h 10000"/>
                <a:gd name="connsiteX376" fmla="*/ 8796 w 10000"/>
                <a:gd name="connsiteY376" fmla="*/ 774 h 10000"/>
                <a:gd name="connsiteX377" fmla="*/ 8853 w 10000"/>
                <a:gd name="connsiteY377" fmla="*/ 774 h 10000"/>
                <a:gd name="connsiteX378" fmla="*/ 8858 w 10000"/>
                <a:gd name="connsiteY378" fmla="*/ 837 h 10000"/>
                <a:gd name="connsiteX379" fmla="*/ 8808 w 10000"/>
                <a:gd name="connsiteY379" fmla="*/ 866 h 10000"/>
                <a:gd name="connsiteX380" fmla="*/ 8853 w 10000"/>
                <a:gd name="connsiteY380" fmla="*/ 1143 h 10000"/>
                <a:gd name="connsiteX381" fmla="*/ 8898 w 10000"/>
                <a:gd name="connsiteY381" fmla="*/ 1270 h 10000"/>
                <a:gd name="connsiteX382" fmla="*/ 8886 w 10000"/>
                <a:gd name="connsiteY382" fmla="*/ 1327 h 10000"/>
                <a:gd name="connsiteX383" fmla="*/ 8926 w 10000"/>
                <a:gd name="connsiteY383" fmla="*/ 1391 h 10000"/>
                <a:gd name="connsiteX384" fmla="*/ 8931 w 10000"/>
                <a:gd name="connsiteY384" fmla="*/ 1434 h 10000"/>
                <a:gd name="connsiteX385" fmla="*/ 9038 w 10000"/>
                <a:gd name="connsiteY385" fmla="*/ 1483 h 10000"/>
                <a:gd name="connsiteX386" fmla="*/ 9168 w 10000"/>
                <a:gd name="connsiteY386" fmla="*/ 1441 h 10000"/>
                <a:gd name="connsiteX387" fmla="*/ 9184 w 10000"/>
                <a:gd name="connsiteY387" fmla="*/ 1384 h 10000"/>
                <a:gd name="connsiteX388" fmla="*/ 9229 w 10000"/>
                <a:gd name="connsiteY388" fmla="*/ 1405 h 10000"/>
                <a:gd name="connsiteX389" fmla="*/ 9258 w 10000"/>
                <a:gd name="connsiteY389" fmla="*/ 1455 h 10000"/>
                <a:gd name="connsiteX390" fmla="*/ 9325 w 10000"/>
                <a:gd name="connsiteY390" fmla="*/ 1419 h 10000"/>
                <a:gd name="connsiteX391" fmla="*/ 9364 w 10000"/>
                <a:gd name="connsiteY391" fmla="*/ 1419 h 10000"/>
                <a:gd name="connsiteX392" fmla="*/ 9421 w 10000"/>
                <a:gd name="connsiteY392" fmla="*/ 1476 h 10000"/>
                <a:gd name="connsiteX393" fmla="*/ 9454 w 10000"/>
                <a:gd name="connsiteY393" fmla="*/ 1398 h 10000"/>
                <a:gd name="connsiteX394" fmla="*/ 9522 w 10000"/>
                <a:gd name="connsiteY394" fmla="*/ 1434 h 10000"/>
                <a:gd name="connsiteX395" fmla="*/ 9556 w 10000"/>
                <a:gd name="connsiteY395" fmla="*/ 1391 h 10000"/>
                <a:gd name="connsiteX396" fmla="*/ 9584 w 10000"/>
                <a:gd name="connsiteY396" fmla="*/ 1398 h 10000"/>
                <a:gd name="connsiteX397" fmla="*/ 9612 w 10000"/>
                <a:gd name="connsiteY397" fmla="*/ 1356 h 10000"/>
                <a:gd name="connsiteX398" fmla="*/ 9606 w 10000"/>
                <a:gd name="connsiteY398" fmla="*/ 1313 h 10000"/>
                <a:gd name="connsiteX399" fmla="*/ 9646 w 10000"/>
                <a:gd name="connsiteY399" fmla="*/ 1292 h 10000"/>
                <a:gd name="connsiteX400" fmla="*/ 9674 w 10000"/>
                <a:gd name="connsiteY400" fmla="*/ 1221 h 10000"/>
                <a:gd name="connsiteX401" fmla="*/ 9753 w 10000"/>
                <a:gd name="connsiteY401" fmla="*/ 1228 h 10000"/>
                <a:gd name="connsiteX402" fmla="*/ 9871 w 10000"/>
                <a:gd name="connsiteY402" fmla="*/ 1434 h 10000"/>
                <a:gd name="connsiteX403" fmla="*/ 9893 w 10000"/>
                <a:gd name="connsiteY403" fmla="*/ 1505 h 10000"/>
                <a:gd name="connsiteX404" fmla="*/ 9972 w 10000"/>
                <a:gd name="connsiteY404" fmla="*/ 1597 h 10000"/>
                <a:gd name="connsiteX405" fmla="*/ 10000 w 10000"/>
                <a:gd name="connsiteY405" fmla="*/ 1682 h 10000"/>
                <a:gd name="connsiteX406" fmla="*/ 9938 w 10000"/>
                <a:gd name="connsiteY406" fmla="*/ 1796 h 10000"/>
                <a:gd name="connsiteX407" fmla="*/ 9893 w 10000"/>
                <a:gd name="connsiteY407" fmla="*/ 1838 h 10000"/>
                <a:gd name="connsiteX408" fmla="*/ 9916 w 10000"/>
                <a:gd name="connsiteY408" fmla="*/ 1959 h 10000"/>
                <a:gd name="connsiteX409" fmla="*/ 9848 w 10000"/>
                <a:gd name="connsiteY409" fmla="*/ 2051 h 10000"/>
                <a:gd name="connsiteX410" fmla="*/ 9809 w 10000"/>
                <a:gd name="connsiteY410" fmla="*/ 2072 h 10000"/>
                <a:gd name="connsiteX411" fmla="*/ 9809 w 10000"/>
                <a:gd name="connsiteY411" fmla="*/ 2136 h 10000"/>
                <a:gd name="connsiteX412" fmla="*/ 9758 w 10000"/>
                <a:gd name="connsiteY412" fmla="*/ 2257 h 10000"/>
                <a:gd name="connsiteX413" fmla="*/ 9724 w 10000"/>
                <a:gd name="connsiteY413" fmla="*/ 2264 h 10000"/>
                <a:gd name="connsiteX414" fmla="*/ 9730 w 10000"/>
                <a:gd name="connsiteY414" fmla="*/ 2349 h 10000"/>
                <a:gd name="connsiteX415" fmla="*/ 9702 w 10000"/>
                <a:gd name="connsiteY415" fmla="*/ 2413 h 10000"/>
                <a:gd name="connsiteX416" fmla="*/ 9708 w 10000"/>
                <a:gd name="connsiteY416" fmla="*/ 2697 h 10000"/>
                <a:gd name="connsiteX417" fmla="*/ 9724 w 10000"/>
                <a:gd name="connsiteY417" fmla="*/ 2718 h 10000"/>
                <a:gd name="connsiteX418" fmla="*/ 9719 w 10000"/>
                <a:gd name="connsiteY418" fmla="*/ 2811 h 10000"/>
                <a:gd name="connsiteX419" fmla="*/ 9708 w 10000"/>
                <a:gd name="connsiteY419" fmla="*/ 2896 h 10000"/>
                <a:gd name="connsiteX420" fmla="*/ 9668 w 10000"/>
                <a:gd name="connsiteY420" fmla="*/ 2938 h 10000"/>
                <a:gd name="connsiteX421" fmla="*/ 9595 w 10000"/>
                <a:gd name="connsiteY421" fmla="*/ 2903 h 10000"/>
                <a:gd name="connsiteX422" fmla="*/ 9561 w 10000"/>
                <a:gd name="connsiteY422" fmla="*/ 2952 h 10000"/>
                <a:gd name="connsiteX423" fmla="*/ 9567 w 10000"/>
                <a:gd name="connsiteY423" fmla="*/ 2995 h 10000"/>
                <a:gd name="connsiteX424" fmla="*/ 9544 w 10000"/>
                <a:gd name="connsiteY424" fmla="*/ 3080 h 10000"/>
                <a:gd name="connsiteX425" fmla="*/ 9505 w 10000"/>
                <a:gd name="connsiteY425" fmla="*/ 3137 h 10000"/>
                <a:gd name="connsiteX426" fmla="*/ 9494 w 10000"/>
                <a:gd name="connsiteY426" fmla="*/ 3236 h 10000"/>
                <a:gd name="connsiteX427" fmla="*/ 9466 w 10000"/>
                <a:gd name="connsiteY427" fmla="*/ 3322 h 10000"/>
                <a:gd name="connsiteX428" fmla="*/ 9471 w 10000"/>
                <a:gd name="connsiteY428" fmla="*/ 3378 h 10000"/>
                <a:gd name="connsiteX429" fmla="*/ 9460 w 10000"/>
                <a:gd name="connsiteY429" fmla="*/ 3435 h 10000"/>
                <a:gd name="connsiteX430" fmla="*/ 9483 w 10000"/>
                <a:gd name="connsiteY430" fmla="*/ 3485 h 10000"/>
                <a:gd name="connsiteX431" fmla="*/ 9449 w 10000"/>
                <a:gd name="connsiteY431" fmla="*/ 3563 h 10000"/>
                <a:gd name="connsiteX432" fmla="*/ 9393 w 10000"/>
                <a:gd name="connsiteY432" fmla="*/ 3442 h 10000"/>
                <a:gd name="connsiteX433" fmla="*/ 9393 w 10000"/>
                <a:gd name="connsiteY433" fmla="*/ 3350 h 10000"/>
                <a:gd name="connsiteX434" fmla="*/ 9376 w 10000"/>
                <a:gd name="connsiteY434" fmla="*/ 3336 h 10000"/>
                <a:gd name="connsiteX435" fmla="*/ 9308 w 10000"/>
                <a:gd name="connsiteY435" fmla="*/ 3400 h 10000"/>
                <a:gd name="connsiteX436" fmla="*/ 9201 w 10000"/>
                <a:gd name="connsiteY436" fmla="*/ 3549 h 10000"/>
                <a:gd name="connsiteX437" fmla="*/ 9139 w 10000"/>
                <a:gd name="connsiteY437" fmla="*/ 3655 h 10000"/>
                <a:gd name="connsiteX438" fmla="*/ 9044 w 10000"/>
                <a:gd name="connsiteY438" fmla="*/ 3712 h 10000"/>
                <a:gd name="connsiteX439" fmla="*/ 9010 w 10000"/>
                <a:gd name="connsiteY439" fmla="*/ 3797 h 10000"/>
                <a:gd name="connsiteX440" fmla="*/ 8982 w 10000"/>
                <a:gd name="connsiteY440" fmla="*/ 3825 h 10000"/>
                <a:gd name="connsiteX441" fmla="*/ 8875 w 10000"/>
                <a:gd name="connsiteY441" fmla="*/ 3903 h 10000"/>
                <a:gd name="connsiteX442" fmla="*/ 8785 w 10000"/>
                <a:gd name="connsiteY442" fmla="*/ 3996 h 10000"/>
                <a:gd name="connsiteX443" fmla="*/ 8763 w 10000"/>
                <a:gd name="connsiteY443" fmla="*/ 4067 h 10000"/>
                <a:gd name="connsiteX444" fmla="*/ 8729 w 10000"/>
                <a:gd name="connsiteY444" fmla="*/ 4102 h 10000"/>
                <a:gd name="connsiteX445" fmla="*/ 8774 w 10000"/>
                <a:gd name="connsiteY445" fmla="*/ 4194 h 10000"/>
                <a:gd name="connsiteX446" fmla="*/ 8819 w 10000"/>
                <a:gd name="connsiteY446" fmla="*/ 4265 h 10000"/>
                <a:gd name="connsiteX447" fmla="*/ 8881 w 10000"/>
                <a:gd name="connsiteY447" fmla="*/ 4294 h 10000"/>
                <a:gd name="connsiteX448" fmla="*/ 8858 w 10000"/>
                <a:gd name="connsiteY448" fmla="*/ 4344 h 10000"/>
                <a:gd name="connsiteX449" fmla="*/ 8903 w 10000"/>
                <a:gd name="connsiteY449" fmla="*/ 4358 h 10000"/>
                <a:gd name="connsiteX450" fmla="*/ 8903 w 10000"/>
                <a:gd name="connsiteY450" fmla="*/ 4443 h 10000"/>
                <a:gd name="connsiteX451" fmla="*/ 8937 w 10000"/>
                <a:gd name="connsiteY451" fmla="*/ 4507 h 10000"/>
                <a:gd name="connsiteX452" fmla="*/ 8993 w 10000"/>
                <a:gd name="connsiteY452" fmla="*/ 4493 h 10000"/>
                <a:gd name="connsiteX453" fmla="*/ 9016 w 10000"/>
                <a:gd name="connsiteY453" fmla="*/ 4422 h 10000"/>
                <a:gd name="connsiteX454" fmla="*/ 9061 w 10000"/>
                <a:gd name="connsiteY454" fmla="*/ 4414 h 10000"/>
                <a:gd name="connsiteX455" fmla="*/ 9066 w 10000"/>
                <a:gd name="connsiteY455" fmla="*/ 4358 h 10000"/>
                <a:gd name="connsiteX456" fmla="*/ 9123 w 10000"/>
                <a:gd name="connsiteY456" fmla="*/ 4358 h 10000"/>
                <a:gd name="connsiteX457" fmla="*/ 9100 w 10000"/>
                <a:gd name="connsiteY457" fmla="*/ 4429 h 10000"/>
                <a:gd name="connsiteX458" fmla="*/ 9156 w 10000"/>
                <a:gd name="connsiteY458" fmla="*/ 4464 h 10000"/>
                <a:gd name="connsiteX459" fmla="*/ 9145 w 10000"/>
                <a:gd name="connsiteY459" fmla="*/ 4528 h 10000"/>
                <a:gd name="connsiteX460" fmla="*/ 9061 w 10000"/>
                <a:gd name="connsiteY460" fmla="*/ 4535 h 10000"/>
                <a:gd name="connsiteX461" fmla="*/ 8999 w 10000"/>
                <a:gd name="connsiteY461" fmla="*/ 4578 h 10000"/>
                <a:gd name="connsiteX462" fmla="*/ 8943 w 10000"/>
                <a:gd name="connsiteY462" fmla="*/ 4599 h 10000"/>
                <a:gd name="connsiteX463" fmla="*/ 8943 w 10000"/>
                <a:gd name="connsiteY463" fmla="*/ 4698 h 10000"/>
                <a:gd name="connsiteX464" fmla="*/ 8999 w 10000"/>
                <a:gd name="connsiteY464" fmla="*/ 4805 h 10000"/>
                <a:gd name="connsiteX465" fmla="*/ 8954 w 10000"/>
                <a:gd name="connsiteY465" fmla="*/ 4904 h 10000"/>
                <a:gd name="connsiteX466" fmla="*/ 8864 w 10000"/>
                <a:gd name="connsiteY466" fmla="*/ 4918 h 10000"/>
                <a:gd name="connsiteX467" fmla="*/ 8875 w 10000"/>
                <a:gd name="connsiteY467" fmla="*/ 5032 h 10000"/>
                <a:gd name="connsiteX468" fmla="*/ 8870 w 10000"/>
                <a:gd name="connsiteY468" fmla="*/ 5103 h 10000"/>
                <a:gd name="connsiteX469" fmla="*/ 8841 w 10000"/>
                <a:gd name="connsiteY469" fmla="*/ 5138 h 10000"/>
                <a:gd name="connsiteX470" fmla="*/ 8785 w 10000"/>
                <a:gd name="connsiteY470" fmla="*/ 5110 h 10000"/>
                <a:gd name="connsiteX471" fmla="*/ 8735 w 10000"/>
                <a:gd name="connsiteY471" fmla="*/ 5018 h 10000"/>
                <a:gd name="connsiteX472" fmla="*/ 8678 w 10000"/>
                <a:gd name="connsiteY472" fmla="*/ 5089 h 10000"/>
                <a:gd name="connsiteX473" fmla="*/ 8622 w 10000"/>
                <a:gd name="connsiteY473" fmla="*/ 5039 h 10000"/>
                <a:gd name="connsiteX474" fmla="*/ 8616 w 10000"/>
                <a:gd name="connsiteY474" fmla="*/ 5011 h 10000"/>
                <a:gd name="connsiteX475" fmla="*/ 8538 w 10000"/>
                <a:gd name="connsiteY475" fmla="*/ 4947 h 10000"/>
                <a:gd name="connsiteX476" fmla="*/ 8515 w 10000"/>
                <a:gd name="connsiteY476" fmla="*/ 4961 h 10000"/>
                <a:gd name="connsiteX477" fmla="*/ 8526 w 10000"/>
                <a:gd name="connsiteY477" fmla="*/ 5039 h 10000"/>
                <a:gd name="connsiteX478" fmla="*/ 8481 w 10000"/>
                <a:gd name="connsiteY478" fmla="*/ 5138 h 10000"/>
                <a:gd name="connsiteX479" fmla="*/ 8515 w 10000"/>
                <a:gd name="connsiteY479" fmla="*/ 5160 h 10000"/>
                <a:gd name="connsiteX480" fmla="*/ 8577 w 10000"/>
                <a:gd name="connsiteY480" fmla="*/ 5145 h 10000"/>
                <a:gd name="connsiteX481" fmla="*/ 8588 w 10000"/>
                <a:gd name="connsiteY481" fmla="*/ 5181 h 10000"/>
                <a:gd name="connsiteX482" fmla="*/ 8577 w 10000"/>
                <a:gd name="connsiteY482" fmla="*/ 5224 h 10000"/>
                <a:gd name="connsiteX483" fmla="*/ 8600 w 10000"/>
                <a:gd name="connsiteY483" fmla="*/ 5280 h 10000"/>
                <a:gd name="connsiteX484" fmla="*/ 8650 w 10000"/>
                <a:gd name="connsiteY484" fmla="*/ 5316 h 10000"/>
                <a:gd name="connsiteX485" fmla="*/ 8639 w 10000"/>
                <a:gd name="connsiteY485" fmla="*/ 5401 h 10000"/>
                <a:gd name="connsiteX486" fmla="*/ 8673 w 10000"/>
                <a:gd name="connsiteY486" fmla="*/ 5444 h 10000"/>
                <a:gd name="connsiteX487" fmla="*/ 8633 w 10000"/>
                <a:gd name="connsiteY487" fmla="*/ 5486 h 10000"/>
                <a:gd name="connsiteX488" fmla="*/ 8622 w 10000"/>
                <a:gd name="connsiteY488" fmla="*/ 5642 h 10000"/>
                <a:gd name="connsiteX489" fmla="*/ 8600 w 10000"/>
                <a:gd name="connsiteY489" fmla="*/ 5649 h 10000"/>
                <a:gd name="connsiteX490" fmla="*/ 8628 w 10000"/>
                <a:gd name="connsiteY490" fmla="*/ 5720 h 10000"/>
                <a:gd name="connsiteX491" fmla="*/ 8633 w 10000"/>
                <a:gd name="connsiteY491" fmla="*/ 5841 h 10000"/>
                <a:gd name="connsiteX492" fmla="*/ 8661 w 10000"/>
                <a:gd name="connsiteY492" fmla="*/ 5869 h 10000"/>
                <a:gd name="connsiteX493" fmla="*/ 8667 w 10000"/>
                <a:gd name="connsiteY493" fmla="*/ 5905 h 10000"/>
                <a:gd name="connsiteX494" fmla="*/ 8690 w 10000"/>
                <a:gd name="connsiteY494" fmla="*/ 5912 h 10000"/>
                <a:gd name="connsiteX495" fmla="*/ 8695 w 10000"/>
                <a:gd name="connsiteY495" fmla="*/ 5983 h 10000"/>
                <a:gd name="connsiteX496" fmla="*/ 8684 w 10000"/>
                <a:gd name="connsiteY496" fmla="*/ 6033 h 10000"/>
                <a:gd name="connsiteX497" fmla="*/ 8740 w 10000"/>
                <a:gd name="connsiteY497" fmla="*/ 6061 h 10000"/>
                <a:gd name="connsiteX498" fmla="*/ 8825 w 10000"/>
                <a:gd name="connsiteY498" fmla="*/ 6004 h 10000"/>
                <a:gd name="connsiteX499" fmla="*/ 8948 w 10000"/>
                <a:gd name="connsiteY499" fmla="*/ 5891 h 10000"/>
                <a:gd name="connsiteX500" fmla="*/ 8982 w 10000"/>
                <a:gd name="connsiteY500" fmla="*/ 5891 h 10000"/>
                <a:gd name="connsiteX501" fmla="*/ 8982 w 10000"/>
                <a:gd name="connsiteY501" fmla="*/ 5976 h 10000"/>
                <a:gd name="connsiteX502" fmla="*/ 9004 w 10000"/>
                <a:gd name="connsiteY502" fmla="*/ 5990 h 10000"/>
                <a:gd name="connsiteX503" fmla="*/ 9044 w 10000"/>
                <a:gd name="connsiteY503" fmla="*/ 6089 h 10000"/>
                <a:gd name="connsiteX504" fmla="*/ 9072 w 10000"/>
                <a:gd name="connsiteY504" fmla="*/ 6097 h 10000"/>
                <a:gd name="connsiteX505" fmla="*/ 9055 w 10000"/>
                <a:gd name="connsiteY505" fmla="*/ 6153 h 10000"/>
                <a:gd name="connsiteX506" fmla="*/ 9100 w 10000"/>
                <a:gd name="connsiteY506" fmla="*/ 6281 h 10000"/>
                <a:gd name="connsiteX507" fmla="*/ 9100 w 10000"/>
                <a:gd name="connsiteY507" fmla="*/ 6345 h 10000"/>
                <a:gd name="connsiteX508" fmla="*/ 9123 w 10000"/>
                <a:gd name="connsiteY508" fmla="*/ 6416 h 10000"/>
                <a:gd name="connsiteX509" fmla="*/ 9089 w 10000"/>
                <a:gd name="connsiteY509" fmla="*/ 6473 h 10000"/>
                <a:gd name="connsiteX510" fmla="*/ 9049 w 10000"/>
                <a:gd name="connsiteY510" fmla="*/ 6466 h 10000"/>
                <a:gd name="connsiteX511" fmla="*/ 9049 w 10000"/>
                <a:gd name="connsiteY511" fmla="*/ 6501 h 10000"/>
                <a:gd name="connsiteX512" fmla="*/ 9089 w 10000"/>
                <a:gd name="connsiteY512" fmla="*/ 6544 h 10000"/>
                <a:gd name="connsiteX513" fmla="*/ 9106 w 10000"/>
                <a:gd name="connsiteY513" fmla="*/ 6515 h 10000"/>
                <a:gd name="connsiteX514" fmla="*/ 9139 w 10000"/>
                <a:gd name="connsiteY514" fmla="*/ 6579 h 10000"/>
                <a:gd name="connsiteX515" fmla="*/ 9179 w 10000"/>
                <a:gd name="connsiteY515" fmla="*/ 6579 h 10000"/>
                <a:gd name="connsiteX516" fmla="*/ 9156 w 10000"/>
                <a:gd name="connsiteY516" fmla="*/ 6757 h 10000"/>
                <a:gd name="connsiteX517" fmla="*/ 9139 w 10000"/>
                <a:gd name="connsiteY517" fmla="*/ 6792 h 10000"/>
                <a:gd name="connsiteX518" fmla="*/ 9089 w 10000"/>
                <a:gd name="connsiteY518" fmla="*/ 6778 h 10000"/>
                <a:gd name="connsiteX519" fmla="*/ 9027 w 10000"/>
                <a:gd name="connsiteY519" fmla="*/ 6799 h 10000"/>
                <a:gd name="connsiteX520" fmla="*/ 9004 w 10000"/>
                <a:gd name="connsiteY520" fmla="*/ 6842 h 10000"/>
                <a:gd name="connsiteX521" fmla="*/ 8999 w 10000"/>
                <a:gd name="connsiteY521" fmla="*/ 6884 h 10000"/>
                <a:gd name="connsiteX522" fmla="*/ 8960 w 10000"/>
                <a:gd name="connsiteY522" fmla="*/ 6934 h 10000"/>
                <a:gd name="connsiteX523" fmla="*/ 8898 w 10000"/>
                <a:gd name="connsiteY523" fmla="*/ 6941 h 10000"/>
                <a:gd name="connsiteX524" fmla="*/ 8886 w 10000"/>
                <a:gd name="connsiteY524" fmla="*/ 6962 h 10000"/>
                <a:gd name="connsiteX525" fmla="*/ 8847 w 10000"/>
                <a:gd name="connsiteY525" fmla="*/ 6927 h 10000"/>
                <a:gd name="connsiteX526" fmla="*/ 8808 w 10000"/>
                <a:gd name="connsiteY526" fmla="*/ 6934 h 10000"/>
                <a:gd name="connsiteX527" fmla="*/ 8785 w 10000"/>
                <a:gd name="connsiteY527" fmla="*/ 6906 h 10000"/>
                <a:gd name="connsiteX528" fmla="*/ 8735 w 10000"/>
                <a:gd name="connsiteY528" fmla="*/ 6891 h 10000"/>
                <a:gd name="connsiteX529" fmla="*/ 8746 w 10000"/>
                <a:gd name="connsiteY529" fmla="*/ 6941 h 10000"/>
                <a:gd name="connsiteX530" fmla="*/ 8723 w 10000"/>
                <a:gd name="connsiteY530" fmla="*/ 6991 h 10000"/>
                <a:gd name="connsiteX531" fmla="*/ 8639 w 10000"/>
                <a:gd name="connsiteY531" fmla="*/ 6984 h 10000"/>
                <a:gd name="connsiteX532" fmla="*/ 8611 w 10000"/>
                <a:gd name="connsiteY532" fmla="*/ 6962 h 10000"/>
                <a:gd name="connsiteX533" fmla="*/ 8566 w 10000"/>
                <a:gd name="connsiteY533" fmla="*/ 6984 h 10000"/>
                <a:gd name="connsiteX534" fmla="*/ 8560 w 10000"/>
                <a:gd name="connsiteY534" fmla="*/ 7055 h 10000"/>
                <a:gd name="connsiteX535" fmla="*/ 8476 w 10000"/>
                <a:gd name="connsiteY535" fmla="*/ 7133 h 10000"/>
                <a:gd name="connsiteX536" fmla="*/ 8448 w 10000"/>
                <a:gd name="connsiteY536" fmla="*/ 7090 h 10000"/>
                <a:gd name="connsiteX537" fmla="*/ 8386 w 10000"/>
                <a:gd name="connsiteY537" fmla="*/ 7111 h 10000"/>
                <a:gd name="connsiteX538" fmla="*/ 8346 w 10000"/>
                <a:gd name="connsiteY538" fmla="*/ 7133 h 10000"/>
                <a:gd name="connsiteX539" fmla="*/ 8341 w 10000"/>
                <a:gd name="connsiteY539" fmla="*/ 7168 h 10000"/>
                <a:gd name="connsiteX540" fmla="*/ 8256 w 10000"/>
                <a:gd name="connsiteY540" fmla="*/ 7246 h 10000"/>
                <a:gd name="connsiteX541" fmla="*/ 8206 w 10000"/>
                <a:gd name="connsiteY541" fmla="*/ 7232 h 10000"/>
                <a:gd name="connsiteX542" fmla="*/ 8155 w 10000"/>
                <a:gd name="connsiteY542" fmla="*/ 7260 h 10000"/>
                <a:gd name="connsiteX543" fmla="*/ 8116 w 10000"/>
                <a:gd name="connsiteY543" fmla="*/ 7303 h 10000"/>
                <a:gd name="connsiteX544" fmla="*/ 8060 w 10000"/>
                <a:gd name="connsiteY544" fmla="*/ 7331 h 10000"/>
                <a:gd name="connsiteX545" fmla="*/ 8065 w 10000"/>
                <a:gd name="connsiteY545" fmla="*/ 7374 h 10000"/>
                <a:gd name="connsiteX546" fmla="*/ 8015 w 10000"/>
                <a:gd name="connsiteY546" fmla="*/ 7402 h 10000"/>
                <a:gd name="connsiteX547" fmla="*/ 7942 w 10000"/>
                <a:gd name="connsiteY547" fmla="*/ 7523 h 10000"/>
                <a:gd name="connsiteX548" fmla="*/ 7930 w 10000"/>
                <a:gd name="connsiteY548" fmla="*/ 7573 h 10000"/>
                <a:gd name="connsiteX549" fmla="*/ 7908 w 10000"/>
                <a:gd name="connsiteY549" fmla="*/ 7559 h 10000"/>
                <a:gd name="connsiteX550" fmla="*/ 7919 w 10000"/>
                <a:gd name="connsiteY550" fmla="*/ 7523 h 10000"/>
                <a:gd name="connsiteX551" fmla="*/ 7846 w 10000"/>
                <a:gd name="connsiteY551" fmla="*/ 7339 h 10000"/>
                <a:gd name="connsiteX552" fmla="*/ 7846 w 10000"/>
                <a:gd name="connsiteY552" fmla="*/ 7268 h 10000"/>
                <a:gd name="connsiteX553" fmla="*/ 7812 w 10000"/>
                <a:gd name="connsiteY553" fmla="*/ 7268 h 10000"/>
                <a:gd name="connsiteX554" fmla="*/ 7711 w 10000"/>
                <a:gd name="connsiteY554" fmla="*/ 7197 h 10000"/>
                <a:gd name="connsiteX555" fmla="*/ 7649 w 10000"/>
                <a:gd name="connsiteY555" fmla="*/ 7232 h 10000"/>
                <a:gd name="connsiteX556" fmla="*/ 7632 w 10000"/>
                <a:gd name="connsiteY556" fmla="*/ 7275 h 10000"/>
                <a:gd name="connsiteX557" fmla="*/ 7677 w 10000"/>
                <a:gd name="connsiteY557" fmla="*/ 7324 h 10000"/>
                <a:gd name="connsiteX558" fmla="*/ 7688 w 10000"/>
                <a:gd name="connsiteY558" fmla="*/ 7367 h 10000"/>
                <a:gd name="connsiteX559" fmla="*/ 7660 w 10000"/>
                <a:gd name="connsiteY559" fmla="*/ 7410 h 10000"/>
                <a:gd name="connsiteX560" fmla="*/ 7666 w 10000"/>
                <a:gd name="connsiteY560" fmla="*/ 7445 h 10000"/>
                <a:gd name="connsiteX561" fmla="*/ 7655 w 10000"/>
                <a:gd name="connsiteY561" fmla="*/ 7516 h 10000"/>
                <a:gd name="connsiteX562" fmla="*/ 7660 w 10000"/>
                <a:gd name="connsiteY562" fmla="*/ 7587 h 10000"/>
                <a:gd name="connsiteX563" fmla="*/ 7694 w 10000"/>
                <a:gd name="connsiteY563" fmla="*/ 7700 h 10000"/>
                <a:gd name="connsiteX564" fmla="*/ 7660 w 10000"/>
                <a:gd name="connsiteY564" fmla="*/ 7743 h 10000"/>
                <a:gd name="connsiteX565" fmla="*/ 7666 w 10000"/>
                <a:gd name="connsiteY565" fmla="*/ 7779 h 10000"/>
                <a:gd name="connsiteX566" fmla="*/ 7638 w 10000"/>
                <a:gd name="connsiteY566" fmla="*/ 7793 h 10000"/>
                <a:gd name="connsiteX567" fmla="*/ 7621 w 10000"/>
                <a:gd name="connsiteY567" fmla="*/ 7814 h 10000"/>
                <a:gd name="connsiteX568" fmla="*/ 7514 w 10000"/>
                <a:gd name="connsiteY568" fmla="*/ 7800 h 10000"/>
                <a:gd name="connsiteX569" fmla="*/ 7497 w 10000"/>
                <a:gd name="connsiteY569" fmla="*/ 7757 h 10000"/>
                <a:gd name="connsiteX570" fmla="*/ 7463 w 10000"/>
                <a:gd name="connsiteY570" fmla="*/ 7786 h 10000"/>
                <a:gd name="connsiteX571" fmla="*/ 7390 w 10000"/>
                <a:gd name="connsiteY571" fmla="*/ 7771 h 10000"/>
                <a:gd name="connsiteX572" fmla="*/ 7340 w 10000"/>
                <a:gd name="connsiteY572" fmla="*/ 7793 h 10000"/>
                <a:gd name="connsiteX573" fmla="*/ 7312 w 10000"/>
                <a:gd name="connsiteY573" fmla="*/ 7644 h 10000"/>
                <a:gd name="connsiteX574" fmla="*/ 7283 w 10000"/>
                <a:gd name="connsiteY574" fmla="*/ 7637 h 10000"/>
                <a:gd name="connsiteX575" fmla="*/ 7250 w 10000"/>
                <a:gd name="connsiteY575" fmla="*/ 7544 h 10000"/>
                <a:gd name="connsiteX576" fmla="*/ 7267 w 10000"/>
                <a:gd name="connsiteY576" fmla="*/ 7502 h 10000"/>
                <a:gd name="connsiteX577" fmla="*/ 7306 w 10000"/>
                <a:gd name="connsiteY577" fmla="*/ 7523 h 10000"/>
                <a:gd name="connsiteX578" fmla="*/ 7323 w 10000"/>
                <a:gd name="connsiteY578" fmla="*/ 7473 h 10000"/>
                <a:gd name="connsiteX579" fmla="*/ 7295 w 10000"/>
                <a:gd name="connsiteY579" fmla="*/ 7438 h 10000"/>
                <a:gd name="connsiteX580" fmla="*/ 7312 w 10000"/>
                <a:gd name="connsiteY580" fmla="*/ 7402 h 10000"/>
                <a:gd name="connsiteX581" fmla="*/ 7238 w 10000"/>
                <a:gd name="connsiteY581" fmla="*/ 7331 h 10000"/>
                <a:gd name="connsiteX582" fmla="*/ 7244 w 10000"/>
                <a:gd name="connsiteY582" fmla="*/ 7296 h 10000"/>
                <a:gd name="connsiteX583" fmla="*/ 7199 w 10000"/>
                <a:gd name="connsiteY583" fmla="*/ 7260 h 10000"/>
                <a:gd name="connsiteX584" fmla="*/ 7227 w 10000"/>
                <a:gd name="connsiteY584" fmla="*/ 7218 h 10000"/>
                <a:gd name="connsiteX585" fmla="*/ 7216 w 10000"/>
                <a:gd name="connsiteY585" fmla="*/ 7168 h 10000"/>
                <a:gd name="connsiteX586" fmla="*/ 7165 w 10000"/>
                <a:gd name="connsiteY586" fmla="*/ 7090 h 10000"/>
                <a:gd name="connsiteX587" fmla="*/ 7132 w 10000"/>
                <a:gd name="connsiteY587" fmla="*/ 7026 h 10000"/>
                <a:gd name="connsiteX588" fmla="*/ 7064 w 10000"/>
                <a:gd name="connsiteY588" fmla="*/ 7055 h 10000"/>
                <a:gd name="connsiteX589" fmla="*/ 7025 w 10000"/>
                <a:gd name="connsiteY589" fmla="*/ 7048 h 10000"/>
                <a:gd name="connsiteX590" fmla="*/ 7002 w 10000"/>
                <a:gd name="connsiteY590" fmla="*/ 7111 h 10000"/>
                <a:gd name="connsiteX591" fmla="*/ 6924 w 10000"/>
                <a:gd name="connsiteY591" fmla="*/ 7119 h 10000"/>
                <a:gd name="connsiteX592" fmla="*/ 6895 w 10000"/>
                <a:gd name="connsiteY592" fmla="*/ 7111 h 10000"/>
                <a:gd name="connsiteX593" fmla="*/ 6828 w 10000"/>
                <a:gd name="connsiteY593" fmla="*/ 7161 h 10000"/>
                <a:gd name="connsiteX594" fmla="*/ 6834 w 10000"/>
                <a:gd name="connsiteY594" fmla="*/ 7260 h 10000"/>
                <a:gd name="connsiteX595" fmla="*/ 6817 w 10000"/>
                <a:gd name="connsiteY595" fmla="*/ 7324 h 10000"/>
                <a:gd name="connsiteX596" fmla="*/ 6817 w 10000"/>
                <a:gd name="connsiteY596" fmla="*/ 7381 h 10000"/>
                <a:gd name="connsiteX597" fmla="*/ 6760 w 10000"/>
                <a:gd name="connsiteY597" fmla="*/ 7424 h 10000"/>
                <a:gd name="connsiteX598" fmla="*/ 6699 w 10000"/>
                <a:gd name="connsiteY598" fmla="*/ 7431 h 10000"/>
                <a:gd name="connsiteX599" fmla="*/ 6682 w 10000"/>
                <a:gd name="connsiteY599" fmla="*/ 7410 h 10000"/>
                <a:gd name="connsiteX600" fmla="*/ 6625 w 10000"/>
                <a:gd name="connsiteY600" fmla="*/ 7388 h 10000"/>
                <a:gd name="connsiteX601" fmla="*/ 6592 w 10000"/>
                <a:gd name="connsiteY601" fmla="*/ 7431 h 10000"/>
                <a:gd name="connsiteX602" fmla="*/ 6586 w 10000"/>
                <a:gd name="connsiteY602" fmla="*/ 7473 h 10000"/>
                <a:gd name="connsiteX603" fmla="*/ 6552 w 10000"/>
                <a:gd name="connsiteY603" fmla="*/ 7480 h 10000"/>
                <a:gd name="connsiteX604" fmla="*/ 6547 w 10000"/>
                <a:gd name="connsiteY604" fmla="*/ 7523 h 10000"/>
                <a:gd name="connsiteX605" fmla="*/ 6519 w 10000"/>
                <a:gd name="connsiteY605" fmla="*/ 7523 h 10000"/>
                <a:gd name="connsiteX606" fmla="*/ 6485 w 10000"/>
                <a:gd name="connsiteY606" fmla="*/ 7424 h 10000"/>
                <a:gd name="connsiteX607" fmla="*/ 6406 w 10000"/>
                <a:gd name="connsiteY607" fmla="*/ 7473 h 10000"/>
                <a:gd name="connsiteX608" fmla="*/ 6316 w 10000"/>
                <a:gd name="connsiteY608" fmla="*/ 7551 h 10000"/>
                <a:gd name="connsiteX609" fmla="*/ 6282 w 10000"/>
                <a:gd name="connsiteY609" fmla="*/ 7566 h 10000"/>
                <a:gd name="connsiteX610" fmla="*/ 6294 w 10000"/>
                <a:gd name="connsiteY610" fmla="*/ 7615 h 10000"/>
                <a:gd name="connsiteX611" fmla="*/ 6243 w 10000"/>
                <a:gd name="connsiteY611" fmla="*/ 7637 h 10000"/>
                <a:gd name="connsiteX612" fmla="*/ 6209 w 10000"/>
                <a:gd name="connsiteY612" fmla="*/ 7608 h 10000"/>
                <a:gd name="connsiteX613" fmla="*/ 6136 w 10000"/>
                <a:gd name="connsiteY613" fmla="*/ 7622 h 10000"/>
                <a:gd name="connsiteX614" fmla="*/ 6136 w 10000"/>
                <a:gd name="connsiteY614" fmla="*/ 7530 h 10000"/>
                <a:gd name="connsiteX615" fmla="*/ 6147 w 10000"/>
                <a:gd name="connsiteY615" fmla="*/ 7495 h 10000"/>
                <a:gd name="connsiteX616" fmla="*/ 6136 w 10000"/>
                <a:gd name="connsiteY616" fmla="*/ 7395 h 10000"/>
                <a:gd name="connsiteX617" fmla="*/ 6091 w 10000"/>
                <a:gd name="connsiteY617" fmla="*/ 7324 h 10000"/>
                <a:gd name="connsiteX618" fmla="*/ 6018 w 10000"/>
                <a:gd name="connsiteY618" fmla="*/ 7317 h 10000"/>
                <a:gd name="connsiteX619" fmla="*/ 5990 w 10000"/>
                <a:gd name="connsiteY619" fmla="*/ 7360 h 10000"/>
                <a:gd name="connsiteX620" fmla="*/ 5996 w 10000"/>
                <a:gd name="connsiteY620" fmla="*/ 7410 h 10000"/>
                <a:gd name="connsiteX621" fmla="*/ 6208 w 10000"/>
                <a:gd name="connsiteY621" fmla="*/ 7826 h 10000"/>
                <a:gd name="connsiteX622" fmla="*/ 5894 w 10000"/>
                <a:gd name="connsiteY622" fmla="*/ 7509 h 10000"/>
                <a:gd name="connsiteX623" fmla="*/ 5911 w 10000"/>
                <a:gd name="connsiteY623" fmla="*/ 7679 h 10000"/>
                <a:gd name="connsiteX624" fmla="*/ 5832 w 10000"/>
                <a:gd name="connsiteY624" fmla="*/ 7672 h 10000"/>
                <a:gd name="connsiteX625" fmla="*/ 5776 w 10000"/>
                <a:gd name="connsiteY625"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4657 w 10000"/>
                <a:gd name="connsiteY225" fmla="*/ 6842 h 10000"/>
                <a:gd name="connsiteX226" fmla="*/ 6504 w 10000"/>
                <a:gd name="connsiteY226" fmla="*/ 7627 h 10000"/>
                <a:gd name="connsiteX227" fmla="*/ 5523 w 10000"/>
                <a:gd name="connsiteY227" fmla="*/ 5713 h 10000"/>
                <a:gd name="connsiteX228" fmla="*/ 5652 w 10000"/>
                <a:gd name="connsiteY228" fmla="*/ 5720 h 10000"/>
                <a:gd name="connsiteX229" fmla="*/ 5697 w 10000"/>
                <a:gd name="connsiteY229" fmla="*/ 5742 h 10000"/>
                <a:gd name="connsiteX230" fmla="*/ 5793 w 10000"/>
                <a:gd name="connsiteY230" fmla="*/ 5635 h 10000"/>
                <a:gd name="connsiteX231" fmla="*/ 5844 w 10000"/>
                <a:gd name="connsiteY231" fmla="*/ 5628 h 10000"/>
                <a:gd name="connsiteX232" fmla="*/ 5889 w 10000"/>
                <a:gd name="connsiteY232" fmla="*/ 5564 h 10000"/>
                <a:gd name="connsiteX233" fmla="*/ 5945 w 10000"/>
                <a:gd name="connsiteY233" fmla="*/ 5515 h 10000"/>
                <a:gd name="connsiteX234" fmla="*/ 6001 w 10000"/>
                <a:gd name="connsiteY234" fmla="*/ 5408 h 10000"/>
                <a:gd name="connsiteX235" fmla="*/ 6012 w 10000"/>
                <a:gd name="connsiteY235" fmla="*/ 5344 h 10000"/>
                <a:gd name="connsiteX236" fmla="*/ 6080 w 10000"/>
                <a:gd name="connsiteY236" fmla="*/ 5316 h 10000"/>
                <a:gd name="connsiteX237" fmla="*/ 6159 w 10000"/>
                <a:gd name="connsiteY237" fmla="*/ 5351 h 10000"/>
                <a:gd name="connsiteX238" fmla="*/ 6226 w 10000"/>
                <a:gd name="connsiteY238" fmla="*/ 5337 h 10000"/>
                <a:gd name="connsiteX239" fmla="*/ 6294 w 10000"/>
                <a:gd name="connsiteY239" fmla="*/ 5344 h 10000"/>
                <a:gd name="connsiteX240" fmla="*/ 6412 w 10000"/>
                <a:gd name="connsiteY240" fmla="*/ 5302 h 10000"/>
                <a:gd name="connsiteX241" fmla="*/ 6490 w 10000"/>
                <a:gd name="connsiteY241" fmla="*/ 5195 h 10000"/>
                <a:gd name="connsiteX242" fmla="*/ 6524 w 10000"/>
                <a:gd name="connsiteY242" fmla="*/ 5160 h 10000"/>
                <a:gd name="connsiteX243" fmla="*/ 6575 w 10000"/>
                <a:gd name="connsiteY243" fmla="*/ 5160 h 10000"/>
                <a:gd name="connsiteX244" fmla="*/ 6614 w 10000"/>
                <a:gd name="connsiteY244" fmla="*/ 5103 h 10000"/>
                <a:gd name="connsiteX245" fmla="*/ 6597 w 10000"/>
                <a:gd name="connsiteY245" fmla="*/ 5039 h 10000"/>
                <a:gd name="connsiteX246" fmla="*/ 6609 w 10000"/>
                <a:gd name="connsiteY246" fmla="*/ 4982 h 10000"/>
                <a:gd name="connsiteX247" fmla="*/ 6659 w 10000"/>
                <a:gd name="connsiteY247" fmla="*/ 4876 h 10000"/>
                <a:gd name="connsiteX248" fmla="*/ 6715 w 10000"/>
                <a:gd name="connsiteY248" fmla="*/ 4776 h 10000"/>
                <a:gd name="connsiteX249" fmla="*/ 6772 w 10000"/>
                <a:gd name="connsiteY249" fmla="*/ 4755 h 10000"/>
                <a:gd name="connsiteX250" fmla="*/ 6800 w 10000"/>
                <a:gd name="connsiteY250" fmla="*/ 4720 h 10000"/>
                <a:gd name="connsiteX251" fmla="*/ 6895 w 10000"/>
                <a:gd name="connsiteY251" fmla="*/ 4734 h 10000"/>
                <a:gd name="connsiteX252" fmla="*/ 6991 w 10000"/>
                <a:gd name="connsiteY252" fmla="*/ 4734 h 10000"/>
                <a:gd name="connsiteX253" fmla="*/ 6997 w 10000"/>
                <a:gd name="connsiteY253" fmla="*/ 4670 h 10000"/>
                <a:gd name="connsiteX254" fmla="*/ 7013 w 10000"/>
                <a:gd name="connsiteY254" fmla="*/ 4627 h 10000"/>
                <a:gd name="connsiteX255" fmla="*/ 7008 w 10000"/>
                <a:gd name="connsiteY255" fmla="*/ 4599 h 10000"/>
                <a:gd name="connsiteX256" fmla="*/ 7064 w 10000"/>
                <a:gd name="connsiteY256" fmla="*/ 4578 h 10000"/>
                <a:gd name="connsiteX257" fmla="*/ 7103 w 10000"/>
                <a:gd name="connsiteY257" fmla="*/ 4634 h 10000"/>
                <a:gd name="connsiteX258" fmla="*/ 7160 w 10000"/>
                <a:gd name="connsiteY258" fmla="*/ 4613 h 10000"/>
                <a:gd name="connsiteX259" fmla="*/ 7177 w 10000"/>
                <a:gd name="connsiteY259" fmla="*/ 4578 h 10000"/>
                <a:gd name="connsiteX260" fmla="*/ 7222 w 10000"/>
                <a:gd name="connsiteY260" fmla="*/ 4564 h 10000"/>
                <a:gd name="connsiteX261" fmla="*/ 7317 w 10000"/>
                <a:gd name="connsiteY261" fmla="*/ 4493 h 10000"/>
                <a:gd name="connsiteX262" fmla="*/ 7407 w 10000"/>
                <a:gd name="connsiteY262" fmla="*/ 4521 h 10000"/>
                <a:gd name="connsiteX263" fmla="*/ 7430 w 10000"/>
                <a:gd name="connsiteY263" fmla="*/ 4507 h 10000"/>
                <a:gd name="connsiteX264" fmla="*/ 7480 w 10000"/>
                <a:gd name="connsiteY264" fmla="*/ 4528 h 10000"/>
                <a:gd name="connsiteX265" fmla="*/ 7503 w 10000"/>
                <a:gd name="connsiteY265" fmla="*/ 4471 h 10000"/>
                <a:gd name="connsiteX266" fmla="*/ 7525 w 10000"/>
                <a:gd name="connsiteY266" fmla="*/ 4500 h 10000"/>
                <a:gd name="connsiteX267" fmla="*/ 7559 w 10000"/>
                <a:gd name="connsiteY267" fmla="*/ 4493 h 10000"/>
                <a:gd name="connsiteX268" fmla="*/ 7598 w 10000"/>
                <a:gd name="connsiteY268" fmla="*/ 4556 h 10000"/>
                <a:gd name="connsiteX269" fmla="*/ 7643 w 10000"/>
                <a:gd name="connsiteY269" fmla="*/ 4549 h 10000"/>
                <a:gd name="connsiteX270" fmla="*/ 7683 w 10000"/>
                <a:gd name="connsiteY270" fmla="*/ 4578 h 10000"/>
                <a:gd name="connsiteX271" fmla="*/ 7700 w 10000"/>
                <a:gd name="connsiteY271" fmla="*/ 4556 h 10000"/>
                <a:gd name="connsiteX272" fmla="*/ 7778 w 10000"/>
                <a:gd name="connsiteY272" fmla="*/ 4564 h 10000"/>
                <a:gd name="connsiteX273" fmla="*/ 7790 w 10000"/>
                <a:gd name="connsiteY273" fmla="*/ 4585 h 10000"/>
                <a:gd name="connsiteX274" fmla="*/ 7874 w 10000"/>
                <a:gd name="connsiteY274" fmla="*/ 4514 h 10000"/>
                <a:gd name="connsiteX275" fmla="*/ 7874 w 10000"/>
                <a:gd name="connsiteY275" fmla="*/ 4393 h 10000"/>
                <a:gd name="connsiteX276" fmla="*/ 7852 w 10000"/>
                <a:gd name="connsiteY276" fmla="*/ 4379 h 10000"/>
                <a:gd name="connsiteX277" fmla="*/ 7835 w 10000"/>
                <a:gd name="connsiteY277" fmla="*/ 4294 h 10000"/>
                <a:gd name="connsiteX278" fmla="*/ 7801 w 10000"/>
                <a:gd name="connsiteY278" fmla="*/ 4209 h 10000"/>
                <a:gd name="connsiteX279" fmla="*/ 7750 w 10000"/>
                <a:gd name="connsiteY279" fmla="*/ 4173 h 10000"/>
                <a:gd name="connsiteX280" fmla="*/ 7745 w 10000"/>
                <a:gd name="connsiteY280" fmla="*/ 4131 h 10000"/>
                <a:gd name="connsiteX281" fmla="*/ 7672 w 10000"/>
                <a:gd name="connsiteY281" fmla="*/ 4053 h 10000"/>
                <a:gd name="connsiteX282" fmla="*/ 7677 w 10000"/>
                <a:gd name="connsiteY282" fmla="*/ 4024 h 10000"/>
                <a:gd name="connsiteX283" fmla="*/ 7604 w 10000"/>
                <a:gd name="connsiteY283" fmla="*/ 3982 h 10000"/>
                <a:gd name="connsiteX284" fmla="*/ 7598 w 10000"/>
                <a:gd name="connsiteY284" fmla="*/ 3903 h 10000"/>
                <a:gd name="connsiteX285" fmla="*/ 7475 w 10000"/>
                <a:gd name="connsiteY285" fmla="*/ 3833 h 10000"/>
                <a:gd name="connsiteX286" fmla="*/ 7407 w 10000"/>
                <a:gd name="connsiteY286" fmla="*/ 3683 h 10000"/>
                <a:gd name="connsiteX287" fmla="*/ 7306 w 10000"/>
                <a:gd name="connsiteY287" fmla="*/ 3676 h 10000"/>
                <a:gd name="connsiteX288" fmla="*/ 7272 w 10000"/>
                <a:gd name="connsiteY288" fmla="*/ 3648 h 10000"/>
                <a:gd name="connsiteX289" fmla="*/ 7222 w 10000"/>
                <a:gd name="connsiteY289" fmla="*/ 3669 h 10000"/>
                <a:gd name="connsiteX290" fmla="*/ 7143 w 10000"/>
                <a:gd name="connsiteY290" fmla="*/ 3669 h 10000"/>
                <a:gd name="connsiteX291" fmla="*/ 7030 w 10000"/>
                <a:gd name="connsiteY291" fmla="*/ 3840 h 10000"/>
                <a:gd name="connsiteX292" fmla="*/ 6991 w 10000"/>
                <a:gd name="connsiteY292" fmla="*/ 3918 h 10000"/>
                <a:gd name="connsiteX293" fmla="*/ 6890 w 10000"/>
                <a:gd name="connsiteY293" fmla="*/ 3797 h 10000"/>
                <a:gd name="connsiteX294" fmla="*/ 6817 w 10000"/>
                <a:gd name="connsiteY294" fmla="*/ 3747 h 10000"/>
                <a:gd name="connsiteX295" fmla="*/ 6744 w 10000"/>
                <a:gd name="connsiteY295" fmla="*/ 3754 h 10000"/>
                <a:gd name="connsiteX296" fmla="*/ 6670 w 10000"/>
                <a:gd name="connsiteY296" fmla="*/ 3790 h 10000"/>
                <a:gd name="connsiteX297" fmla="*/ 6609 w 10000"/>
                <a:gd name="connsiteY297" fmla="*/ 3762 h 10000"/>
                <a:gd name="connsiteX298" fmla="*/ 6552 w 10000"/>
                <a:gd name="connsiteY298" fmla="*/ 3804 h 10000"/>
                <a:gd name="connsiteX299" fmla="*/ 6496 w 10000"/>
                <a:gd name="connsiteY299" fmla="*/ 3889 h 10000"/>
                <a:gd name="connsiteX300" fmla="*/ 6367 w 10000"/>
                <a:gd name="connsiteY300" fmla="*/ 3733 h 10000"/>
                <a:gd name="connsiteX301" fmla="*/ 6350 w 10000"/>
                <a:gd name="connsiteY301" fmla="*/ 3577 h 10000"/>
                <a:gd name="connsiteX302" fmla="*/ 6451 w 10000"/>
                <a:gd name="connsiteY302" fmla="*/ 3513 h 10000"/>
                <a:gd name="connsiteX303" fmla="*/ 6445 w 10000"/>
                <a:gd name="connsiteY303" fmla="*/ 3343 h 10000"/>
                <a:gd name="connsiteX304" fmla="*/ 6541 w 10000"/>
                <a:gd name="connsiteY304" fmla="*/ 3144 h 10000"/>
                <a:gd name="connsiteX305" fmla="*/ 6530 w 10000"/>
                <a:gd name="connsiteY305" fmla="*/ 3109 h 10000"/>
                <a:gd name="connsiteX306" fmla="*/ 6760 w 10000"/>
                <a:gd name="connsiteY306" fmla="*/ 2456 h 10000"/>
                <a:gd name="connsiteX307" fmla="*/ 6884 w 10000"/>
                <a:gd name="connsiteY307" fmla="*/ 2555 h 10000"/>
                <a:gd name="connsiteX308" fmla="*/ 6957 w 10000"/>
                <a:gd name="connsiteY308" fmla="*/ 2598 h 10000"/>
                <a:gd name="connsiteX309" fmla="*/ 7030 w 10000"/>
                <a:gd name="connsiteY309" fmla="*/ 2598 h 10000"/>
                <a:gd name="connsiteX310" fmla="*/ 7143 w 10000"/>
                <a:gd name="connsiteY310" fmla="*/ 2676 h 10000"/>
                <a:gd name="connsiteX311" fmla="*/ 7160 w 10000"/>
                <a:gd name="connsiteY311" fmla="*/ 2626 h 10000"/>
                <a:gd name="connsiteX312" fmla="*/ 7233 w 10000"/>
                <a:gd name="connsiteY312" fmla="*/ 2612 h 10000"/>
                <a:gd name="connsiteX313" fmla="*/ 7295 w 10000"/>
                <a:gd name="connsiteY313" fmla="*/ 2527 h 10000"/>
                <a:gd name="connsiteX314" fmla="*/ 7373 w 10000"/>
                <a:gd name="connsiteY314" fmla="*/ 2463 h 10000"/>
                <a:gd name="connsiteX315" fmla="*/ 7407 w 10000"/>
                <a:gd name="connsiteY315" fmla="*/ 2399 h 10000"/>
                <a:gd name="connsiteX316" fmla="*/ 7525 w 10000"/>
                <a:gd name="connsiteY316" fmla="*/ 2356 h 10000"/>
                <a:gd name="connsiteX317" fmla="*/ 7587 w 10000"/>
                <a:gd name="connsiteY317" fmla="*/ 2363 h 10000"/>
                <a:gd name="connsiteX318" fmla="*/ 7638 w 10000"/>
                <a:gd name="connsiteY318" fmla="*/ 2300 h 10000"/>
                <a:gd name="connsiteX319" fmla="*/ 7677 w 10000"/>
                <a:gd name="connsiteY319" fmla="*/ 2214 h 10000"/>
                <a:gd name="connsiteX320" fmla="*/ 7660 w 10000"/>
                <a:gd name="connsiteY320" fmla="*/ 2200 h 10000"/>
                <a:gd name="connsiteX321" fmla="*/ 7677 w 10000"/>
                <a:gd name="connsiteY321" fmla="*/ 2108 h 10000"/>
                <a:gd name="connsiteX322" fmla="*/ 7610 w 10000"/>
                <a:gd name="connsiteY322" fmla="*/ 2108 h 10000"/>
                <a:gd name="connsiteX323" fmla="*/ 7643 w 10000"/>
                <a:gd name="connsiteY323" fmla="*/ 2030 h 10000"/>
                <a:gd name="connsiteX324" fmla="*/ 7649 w 10000"/>
                <a:gd name="connsiteY324" fmla="*/ 1938 h 10000"/>
                <a:gd name="connsiteX325" fmla="*/ 7677 w 10000"/>
                <a:gd name="connsiteY325" fmla="*/ 1916 h 10000"/>
                <a:gd name="connsiteX326" fmla="*/ 7728 w 10000"/>
                <a:gd name="connsiteY326" fmla="*/ 1824 h 10000"/>
                <a:gd name="connsiteX327" fmla="*/ 7722 w 10000"/>
                <a:gd name="connsiteY327" fmla="*/ 1753 h 10000"/>
                <a:gd name="connsiteX328" fmla="*/ 7762 w 10000"/>
                <a:gd name="connsiteY328" fmla="*/ 1675 h 10000"/>
                <a:gd name="connsiteX329" fmla="*/ 7807 w 10000"/>
                <a:gd name="connsiteY329" fmla="*/ 1625 h 10000"/>
                <a:gd name="connsiteX330" fmla="*/ 7823 w 10000"/>
                <a:gd name="connsiteY330" fmla="*/ 1540 h 10000"/>
                <a:gd name="connsiteX331" fmla="*/ 7818 w 10000"/>
                <a:gd name="connsiteY331" fmla="*/ 1512 h 10000"/>
                <a:gd name="connsiteX332" fmla="*/ 7857 w 10000"/>
                <a:gd name="connsiteY332" fmla="*/ 1455 h 10000"/>
                <a:gd name="connsiteX333" fmla="*/ 7913 w 10000"/>
                <a:gd name="connsiteY333" fmla="*/ 1285 h 10000"/>
                <a:gd name="connsiteX334" fmla="*/ 7930 w 10000"/>
                <a:gd name="connsiteY334" fmla="*/ 1185 h 10000"/>
                <a:gd name="connsiteX335" fmla="*/ 7958 w 10000"/>
                <a:gd name="connsiteY335" fmla="*/ 1192 h 10000"/>
                <a:gd name="connsiteX336" fmla="*/ 8037 w 10000"/>
                <a:gd name="connsiteY336" fmla="*/ 1079 h 10000"/>
                <a:gd name="connsiteX337" fmla="*/ 8127 w 10000"/>
                <a:gd name="connsiteY337" fmla="*/ 1015 h 10000"/>
                <a:gd name="connsiteX338" fmla="*/ 8138 w 10000"/>
                <a:gd name="connsiteY338" fmla="*/ 937 h 10000"/>
                <a:gd name="connsiteX339" fmla="*/ 8172 w 10000"/>
                <a:gd name="connsiteY339" fmla="*/ 852 h 10000"/>
                <a:gd name="connsiteX340" fmla="*/ 8161 w 10000"/>
                <a:gd name="connsiteY340" fmla="*/ 788 h 10000"/>
                <a:gd name="connsiteX341" fmla="*/ 8116 w 10000"/>
                <a:gd name="connsiteY341" fmla="*/ 731 h 10000"/>
                <a:gd name="connsiteX342" fmla="*/ 8138 w 10000"/>
                <a:gd name="connsiteY342" fmla="*/ 660 h 10000"/>
                <a:gd name="connsiteX343" fmla="*/ 8138 w 10000"/>
                <a:gd name="connsiteY343" fmla="*/ 575 h 10000"/>
                <a:gd name="connsiteX344" fmla="*/ 8054 w 10000"/>
                <a:gd name="connsiteY344" fmla="*/ 504 h 10000"/>
                <a:gd name="connsiteX345" fmla="*/ 7970 w 10000"/>
                <a:gd name="connsiteY345" fmla="*/ 546 h 10000"/>
                <a:gd name="connsiteX346" fmla="*/ 7930 w 10000"/>
                <a:gd name="connsiteY346" fmla="*/ 546 h 10000"/>
                <a:gd name="connsiteX347" fmla="*/ 7913 w 10000"/>
                <a:gd name="connsiteY347" fmla="*/ 497 h 10000"/>
                <a:gd name="connsiteX348" fmla="*/ 7913 w 10000"/>
                <a:gd name="connsiteY348" fmla="*/ 405 h 10000"/>
                <a:gd name="connsiteX349" fmla="*/ 8020 w 10000"/>
                <a:gd name="connsiteY349" fmla="*/ 312 h 10000"/>
                <a:gd name="connsiteX350" fmla="*/ 8054 w 10000"/>
                <a:gd name="connsiteY350" fmla="*/ 234 h 10000"/>
                <a:gd name="connsiteX351" fmla="*/ 8121 w 10000"/>
                <a:gd name="connsiteY351" fmla="*/ 170 h 10000"/>
                <a:gd name="connsiteX352" fmla="*/ 8183 w 10000"/>
                <a:gd name="connsiteY352" fmla="*/ 50 h 10000"/>
                <a:gd name="connsiteX353" fmla="*/ 8228 w 10000"/>
                <a:gd name="connsiteY353" fmla="*/ 28 h 10000"/>
                <a:gd name="connsiteX354" fmla="*/ 8290 w 10000"/>
                <a:gd name="connsiteY354" fmla="*/ 43 h 10000"/>
                <a:gd name="connsiteX355" fmla="*/ 8420 w 10000"/>
                <a:gd name="connsiteY355" fmla="*/ 0 h 10000"/>
                <a:gd name="connsiteX356" fmla="*/ 8481 w 10000"/>
                <a:gd name="connsiteY356" fmla="*/ 71 h 10000"/>
                <a:gd name="connsiteX357" fmla="*/ 8476 w 10000"/>
                <a:gd name="connsiteY357" fmla="*/ 121 h 10000"/>
                <a:gd name="connsiteX358" fmla="*/ 8504 w 10000"/>
                <a:gd name="connsiteY358" fmla="*/ 142 h 10000"/>
                <a:gd name="connsiteX359" fmla="*/ 8526 w 10000"/>
                <a:gd name="connsiteY359" fmla="*/ 192 h 10000"/>
                <a:gd name="connsiteX360" fmla="*/ 8493 w 10000"/>
                <a:gd name="connsiteY360" fmla="*/ 248 h 10000"/>
                <a:gd name="connsiteX361" fmla="*/ 8448 w 10000"/>
                <a:gd name="connsiteY361" fmla="*/ 376 h 10000"/>
                <a:gd name="connsiteX362" fmla="*/ 8375 w 10000"/>
                <a:gd name="connsiteY362" fmla="*/ 476 h 10000"/>
                <a:gd name="connsiteX363" fmla="*/ 8307 w 10000"/>
                <a:gd name="connsiteY363" fmla="*/ 532 h 10000"/>
                <a:gd name="connsiteX364" fmla="*/ 8358 w 10000"/>
                <a:gd name="connsiteY364" fmla="*/ 554 h 10000"/>
                <a:gd name="connsiteX365" fmla="*/ 8425 w 10000"/>
                <a:gd name="connsiteY365" fmla="*/ 639 h 10000"/>
                <a:gd name="connsiteX366" fmla="*/ 8470 w 10000"/>
                <a:gd name="connsiteY366" fmla="*/ 646 h 10000"/>
                <a:gd name="connsiteX367" fmla="*/ 8493 w 10000"/>
                <a:gd name="connsiteY367" fmla="*/ 738 h 10000"/>
                <a:gd name="connsiteX368" fmla="*/ 8538 w 10000"/>
                <a:gd name="connsiteY368" fmla="*/ 759 h 10000"/>
                <a:gd name="connsiteX369" fmla="*/ 8571 w 10000"/>
                <a:gd name="connsiteY369" fmla="*/ 752 h 10000"/>
                <a:gd name="connsiteX370" fmla="*/ 8639 w 10000"/>
                <a:gd name="connsiteY370" fmla="*/ 610 h 10000"/>
                <a:gd name="connsiteX371" fmla="*/ 8701 w 10000"/>
                <a:gd name="connsiteY371" fmla="*/ 625 h 10000"/>
                <a:gd name="connsiteX372" fmla="*/ 8712 w 10000"/>
                <a:gd name="connsiteY372" fmla="*/ 667 h 10000"/>
                <a:gd name="connsiteX373" fmla="*/ 8757 w 10000"/>
                <a:gd name="connsiteY373" fmla="*/ 717 h 10000"/>
                <a:gd name="connsiteX374" fmla="*/ 8757 w 10000"/>
                <a:gd name="connsiteY374" fmla="*/ 752 h 10000"/>
                <a:gd name="connsiteX375" fmla="*/ 8796 w 10000"/>
                <a:gd name="connsiteY375" fmla="*/ 774 h 10000"/>
                <a:gd name="connsiteX376" fmla="*/ 8853 w 10000"/>
                <a:gd name="connsiteY376" fmla="*/ 774 h 10000"/>
                <a:gd name="connsiteX377" fmla="*/ 8858 w 10000"/>
                <a:gd name="connsiteY377" fmla="*/ 837 h 10000"/>
                <a:gd name="connsiteX378" fmla="*/ 8808 w 10000"/>
                <a:gd name="connsiteY378" fmla="*/ 866 h 10000"/>
                <a:gd name="connsiteX379" fmla="*/ 8853 w 10000"/>
                <a:gd name="connsiteY379" fmla="*/ 1143 h 10000"/>
                <a:gd name="connsiteX380" fmla="*/ 8898 w 10000"/>
                <a:gd name="connsiteY380" fmla="*/ 1270 h 10000"/>
                <a:gd name="connsiteX381" fmla="*/ 8886 w 10000"/>
                <a:gd name="connsiteY381" fmla="*/ 1327 h 10000"/>
                <a:gd name="connsiteX382" fmla="*/ 8926 w 10000"/>
                <a:gd name="connsiteY382" fmla="*/ 1391 h 10000"/>
                <a:gd name="connsiteX383" fmla="*/ 8931 w 10000"/>
                <a:gd name="connsiteY383" fmla="*/ 1434 h 10000"/>
                <a:gd name="connsiteX384" fmla="*/ 9038 w 10000"/>
                <a:gd name="connsiteY384" fmla="*/ 1483 h 10000"/>
                <a:gd name="connsiteX385" fmla="*/ 9168 w 10000"/>
                <a:gd name="connsiteY385" fmla="*/ 1441 h 10000"/>
                <a:gd name="connsiteX386" fmla="*/ 9184 w 10000"/>
                <a:gd name="connsiteY386" fmla="*/ 1384 h 10000"/>
                <a:gd name="connsiteX387" fmla="*/ 9229 w 10000"/>
                <a:gd name="connsiteY387" fmla="*/ 1405 h 10000"/>
                <a:gd name="connsiteX388" fmla="*/ 9258 w 10000"/>
                <a:gd name="connsiteY388" fmla="*/ 1455 h 10000"/>
                <a:gd name="connsiteX389" fmla="*/ 9325 w 10000"/>
                <a:gd name="connsiteY389" fmla="*/ 1419 h 10000"/>
                <a:gd name="connsiteX390" fmla="*/ 9364 w 10000"/>
                <a:gd name="connsiteY390" fmla="*/ 1419 h 10000"/>
                <a:gd name="connsiteX391" fmla="*/ 9421 w 10000"/>
                <a:gd name="connsiteY391" fmla="*/ 1476 h 10000"/>
                <a:gd name="connsiteX392" fmla="*/ 9454 w 10000"/>
                <a:gd name="connsiteY392" fmla="*/ 1398 h 10000"/>
                <a:gd name="connsiteX393" fmla="*/ 9522 w 10000"/>
                <a:gd name="connsiteY393" fmla="*/ 1434 h 10000"/>
                <a:gd name="connsiteX394" fmla="*/ 9556 w 10000"/>
                <a:gd name="connsiteY394" fmla="*/ 1391 h 10000"/>
                <a:gd name="connsiteX395" fmla="*/ 9584 w 10000"/>
                <a:gd name="connsiteY395" fmla="*/ 1398 h 10000"/>
                <a:gd name="connsiteX396" fmla="*/ 9612 w 10000"/>
                <a:gd name="connsiteY396" fmla="*/ 1356 h 10000"/>
                <a:gd name="connsiteX397" fmla="*/ 9606 w 10000"/>
                <a:gd name="connsiteY397" fmla="*/ 1313 h 10000"/>
                <a:gd name="connsiteX398" fmla="*/ 9646 w 10000"/>
                <a:gd name="connsiteY398" fmla="*/ 1292 h 10000"/>
                <a:gd name="connsiteX399" fmla="*/ 9674 w 10000"/>
                <a:gd name="connsiteY399" fmla="*/ 1221 h 10000"/>
                <a:gd name="connsiteX400" fmla="*/ 9753 w 10000"/>
                <a:gd name="connsiteY400" fmla="*/ 1228 h 10000"/>
                <a:gd name="connsiteX401" fmla="*/ 9871 w 10000"/>
                <a:gd name="connsiteY401" fmla="*/ 1434 h 10000"/>
                <a:gd name="connsiteX402" fmla="*/ 9893 w 10000"/>
                <a:gd name="connsiteY402" fmla="*/ 1505 h 10000"/>
                <a:gd name="connsiteX403" fmla="*/ 9972 w 10000"/>
                <a:gd name="connsiteY403" fmla="*/ 1597 h 10000"/>
                <a:gd name="connsiteX404" fmla="*/ 10000 w 10000"/>
                <a:gd name="connsiteY404" fmla="*/ 1682 h 10000"/>
                <a:gd name="connsiteX405" fmla="*/ 9938 w 10000"/>
                <a:gd name="connsiteY405" fmla="*/ 1796 h 10000"/>
                <a:gd name="connsiteX406" fmla="*/ 9893 w 10000"/>
                <a:gd name="connsiteY406" fmla="*/ 1838 h 10000"/>
                <a:gd name="connsiteX407" fmla="*/ 9916 w 10000"/>
                <a:gd name="connsiteY407" fmla="*/ 1959 h 10000"/>
                <a:gd name="connsiteX408" fmla="*/ 9848 w 10000"/>
                <a:gd name="connsiteY408" fmla="*/ 2051 h 10000"/>
                <a:gd name="connsiteX409" fmla="*/ 9809 w 10000"/>
                <a:gd name="connsiteY409" fmla="*/ 2072 h 10000"/>
                <a:gd name="connsiteX410" fmla="*/ 9809 w 10000"/>
                <a:gd name="connsiteY410" fmla="*/ 2136 h 10000"/>
                <a:gd name="connsiteX411" fmla="*/ 9758 w 10000"/>
                <a:gd name="connsiteY411" fmla="*/ 2257 h 10000"/>
                <a:gd name="connsiteX412" fmla="*/ 9724 w 10000"/>
                <a:gd name="connsiteY412" fmla="*/ 2264 h 10000"/>
                <a:gd name="connsiteX413" fmla="*/ 9730 w 10000"/>
                <a:gd name="connsiteY413" fmla="*/ 2349 h 10000"/>
                <a:gd name="connsiteX414" fmla="*/ 9702 w 10000"/>
                <a:gd name="connsiteY414" fmla="*/ 2413 h 10000"/>
                <a:gd name="connsiteX415" fmla="*/ 9708 w 10000"/>
                <a:gd name="connsiteY415" fmla="*/ 2697 h 10000"/>
                <a:gd name="connsiteX416" fmla="*/ 9724 w 10000"/>
                <a:gd name="connsiteY416" fmla="*/ 2718 h 10000"/>
                <a:gd name="connsiteX417" fmla="*/ 9719 w 10000"/>
                <a:gd name="connsiteY417" fmla="*/ 2811 h 10000"/>
                <a:gd name="connsiteX418" fmla="*/ 9708 w 10000"/>
                <a:gd name="connsiteY418" fmla="*/ 2896 h 10000"/>
                <a:gd name="connsiteX419" fmla="*/ 9668 w 10000"/>
                <a:gd name="connsiteY419" fmla="*/ 2938 h 10000"/>
                <a:gd name="connsiteX420" fmla="*/ 9595 w 10000"/>
                <a:gd name="connsiteY420" fmla="*/ 2903 h 10000"/>
                <a:gd name="connsiteX421" fmla="*/ 9561 w 10000"/>
                <a:gd name="connsiteY421" fmla="*/ 2952 h 10000"/>
                <a:gd name="connsiteX422" fmla="*/ 9567 w 10000"/>
                <a:gd name="connsiteY422" fmla="*/ 2995 h 10000"/>
                <a:gd name="connsiteX423" fmla="*/ 9544 w 10000"/>
                <a:gd name="connsiteY423" fmla="*/ 3080 h 10000"/>
                <a:gd name="connsiteX424" fmla="*/ 9505 w 10000"/>
                <a:gd name="connsiteY424" fmla="*/ 3137 h 10000"/>
                <a:gd name="connsiteX425" fmla="*/ 9494 w 10000"/>
                <a:gd name="connsiteY425" fmla="*/ 3236 h 10000"/>
                <a:gd name="connsiteX426" fmla="*/ 9466 w 10000"/>
                <a:gd name="connsiteY426" fmla="*/ 3322 h 10000"/>
                <a:gd name="connsiteX427" fmla="*/ 9471 w 10000"/>
                <a:gd name="connsiteY427" fmla="*/ 3378 h 10000"/>
                <a:gd name="connsiteX428" fmla="*/ 9460 w 10000"/>
                <a:gd name="connsiteY428" fmla="*/ 3435 h 10000"/>
                <a:gd name="connsiteX429" fmla="*/ 9483 w 10000"/>
                <a:gd name="connsiteY429" fmla="*/ 3485 h 10000"/>
                <a:gd name="connsiteX430" fmla="*/ 9449 w 10000"/>
                <a:gd name="connsiteY430" fmla="*/ 3563 h 10000"/>
                <a:gd name="connsiteX431" fmla="*/ 9393 w 10000"/>
                <a:gd name="connsiteY431" fmla="*/ 3442 h 10000"/>
                <a:gd name="connsiteX432" fmla="*/ 9393 w 10000"/>
                <a:gd name="connsiteY432" fmla="*/ 3350 h 10000"/>
                <a:gd name="connsiteX433" fmla="*/ 9376 w 10000"/>
                <a:gd name="connsiteY433" fmla="*/ 3336 h 10000"/>
                <a:gd name="connsiteX434" fmla="*/ 9308 w 10000"/>
                <a:gd name="connsiteY434" fmla="*/ 3400 h 10000"/>
                <a:gd name="connsiteX435" fmla="*/ 9201 w 10000"/>
                <a:gd name="connsiteY435" fmla="*/ 3549 h 10000"/>
                <a:gd name="connsiteX436" fmla="*/ 9139 w 10000"/>
                <a:gd name="connsiteY436" fmla="*/ 3655 h 10000"/>
                <a:gd name="connsiteX437" fmla="*/ 9044 w 10000"/>
                <a:gd name="connsiteY437" fmla="*/ 3712 h 10000"/>
                <a:gd name="connsiteX438" fmla="*/ 9010 w 10000"/>
                <a:gd name="connsiteY438" fmla="*/ 3797 h 10000"/>
                <a:gd name="connsiteX439" fmla="*/ 8982 w 10000"/>
                <a:gd name="connsiteY439" fmla="*/ 3825 h 10000"/>
                <a:gd name="connsiteX440" fmla="*/ 8875 w 10000"/>
                <a:gd name="connsiteY440" fmla="*/ 3903 h 10000"/>
                <a:gd name="connsiteX441" fmla="*/ 8785 w 10000"/>
                <a:gd name="connsiteY441" fmla="*/ 3996 h 10000"/>
                <a:gd name="connsiteX442" fmla="*/ 8763 w 10000"/>
                <a:gd name="connsiteY442" fmla="*/ 4067 h 10000"/>
                <a:gd name="connsiteX443" fmla="*/ 8729 w 10000"/>
                <a:gd name="connsiteY443" fmla="*/ 4102 h 10000"/>
                <a:gd name="connsiteX444" fmla="*/ 8774 w 10000"/>
                <a:gd name="connsiteY444" fmla="*/ 4194 h 10000"/>
                <a:gd name="connsiteX445" fmla="*/ 8819 w 10000"/>
                <a:gd name="connsiteY445" fmla="*/ 4265 h 10000"/>
                <a:gd name="connsiteX446" fmla="*/ 8881 w 10000"/>
                <a:gd name="connsiteY446" fmla="*/ 4294 h 10000"/>
                <a:gd name="connsiteX447" fmla="*/ 8858 w 10000"/>
                <a:gd name="connsiteY447" fmla="*/ 4344 h 10000"/>
                <a:gd name="connsiteX448" fmla="*/ 8903 w 10000"/>
                <a:gd name="connsiteY448" fmla="*/ 4358 h 10000"/>
                <a:gd name="connsiteX449" fmla="*/ 8903 w 10000"/>
                <a:gd name="connsiteY449" fmla="*/ 4443 h 10000"/>
                <a:gd name="connsiteX450" fmla="*/ 8937 w 10000"/>
                <a:gd name="connsiteY450" fmla="*/ 4507 h 10000"/>
                <a:gd name="connsiteX451" fmla="*/ 8993 w 10000"/>
                <a:gd name="connsiteY451" fmla="*/ 4493 h 10000"/>
                <a:gd name="connsiteX452" fmla="*/ 9016 w 10000"/>
                <a:gd name="connsiteY452" fmla="*/ 4422 h 10000"/>
                <a:gd name="connsiteX453" fmla="*/ 9061 w 10000"/>
                <a:gd name="connsiteY453" fmla="*/ 4414 h 10000"/>
                <a:gd name="connsiteX454" fmla="*/ 9066 w 10000"/>
                <a:gd name="connsiteY454" fmla="*/ 4358 h 10000"/>
                <a:gd name="connsiteX455" fmla="*/ 9123 w 10000"/>
                <a:gd name="connsiteY455" fmla="*/ 4358 h 10000"/>
                <a:gd name="connsiteX456" fmla="*/ 9100 w 10000"/>
                <a:gd name="connsiteY456" fmla="*/ 4429 h 10000"/>
                <a:gd name="connsiteX457" fmla="*/ 9156 w 10000"/>
                <a:gd name="connsiteY457" fmla="*/ 4464 h 10000"/>
                <a:gd name="connsiteX458" fmla="*/ 9145 w 10000"/>
                <a:gd name="connsiteY458" fmla="*/ 4528 h 10000"/>
                <a:gd name="connsiteX459" fmla="*/ 9061 w 10000"/>
                <a:gd name="connsiteY459" fmla="*/ 4535 h 10000"/>
                <a:gd name="connsiteX460" fmla="*/ 8999 w 10000"/>
                <a:gd name="connsiteY460" fmla="*/ 4578 h 10000"/>
                <a:gd name="connsiteX461" fmla="*/ 8943 w 10000"/>
                <a:gd name="connsiteY461" fmla="*/ 4599 h 10000"/>
                <a:gd name="connsiteX462" fmla="*/ 8943 w 10000"/>
                <a:gd name="connsiteY462" fmla="*/ 4698 h 10000"/>
                <a:gd name="connsiteX463" fmla="*/ 8999 w 10000"/>
                <a:gd name="connsiteY463" fmla="*/ 4805 h 10000"/>
                <a:gd name="connsiteX464" fmla="*/ 8954 w 10000"/>
                <a:gd name="connsiteY464" fmla="*/ 4904 h 10000"/>
                <a:gd name="connsiteX465" fmla="*/ 8864 w 10000"/>
                <a:gd name="connsiteY465" fmla="*/ 4918 h 10000"/>
                <a:gd name="connsiteX466" fmla="*/ 8875 w 10000"/>
                <a:gd name="connsiteY466" fmla="*/ 5032 h 10000"/>
                <a:gd name="connsiteX467" fmla="*/ 8870 w 10000"/>
                <a:gd name="connsiteY467" fmla="*/ 5103 h 10000"/>
                <a:gd name="connsiteX468" fmla="*/ 8841 w 10000"/>
                <a:gd name="connsiteY468" fmla="*/ 5138 h 10000"/>
                <a:gd name="connsiteX469" fmla="*/ 8785 w 10000"/>
                <a:gd name="connsiteY469" fmla="*/ 5110 h 10000"/>
                <a:gd name="connsiteX470" fmla="*/ 8735 w 10000"/>
                <a:gd name="connsiteY470" fmla="*/ 5018 h 10000"/>
                <a:gd name="connsiteX471" fmla="*/ 8678 w 10000"/>
                <a:gd name="connsiteY471" fmla="*/ 5089 h 10000"/>
                <a:gd name="connsiteX472" fmla="*/ 8622 w 10000"/>
                <a:gd name="connsiteY472" fmla="*/ 5039 h 10000"/>
                <a:gd name="connsiteX473" fmla="*/ 8616 w 10000"/>
                <a:gd name="connsiteY473" fmla="*/ 5011 h 10000"/>
                <a:gd name="connsiteX474" fmla="*/ 8538 w 10000"/>
                <a:gd name="connsiteY474" fmla="*/ 4947 h 10000"/>
                <a:gd name="connsiteX475" fmla="*/ 8515 w 10000"/>
                <a:gd name="connsiteY475" fmla="*/ 4961 h 10000"/>
                <a:gd name="connsiteX476" fmla="*/ 8526 w 10000"/>
                <a:gd name="connsiteY476" fmla="*/ 5039 h 10000"/>
                <a:gd name="connsiteX477" fmla="*/ 8481 w 10000"/>
                <a:gd name="connsiteY477" fmla="*/ 5138 h 10000"/>
                <a:gd name="connsiteX478" fmla="*/ 8515 w 10000"/>
                <a:gd name="connsiteY478" fmla="*/ 5160 h 10000"/>
                <a:gd name="connsiteX479" fmla="*/ 8577 w 10000"/>
                <a:gd name="connsiteY479" fmla="*/ 5145 h 10000"/>
                <a:gd name="connsiteX480" fmla="*/ 8588 w 10000"/>
                <a:gd name="connsiteY480" fmla="*/ 5181 h 10000"/>
                <a:gd name="connsiteX481" fmla="*/ 8577 w 10000"/>
                <a:gd name="connsiteY481" fmla="*/ 5224 h 10000"/>
                <a:gd name="connsiteX482" fmla="*/ 8600 w 10000"/>
                <a:gd name="connsiteY482" fmla="*/ 5280 h 10000"/>
                <a:gd name="connsiteX483" fmla="*/ 8650 w 10000"/>
                <a:gd name="connsiteY483" fmla="*/ 5316 h 10000"/>
                <a:gd name="connsiteX484" fmla="*/ 8639 w 10000"/>
                <a:gd name="connsiteY484" fmla="*/ 5401 h 10000"/>
                <a:gd name="connsiteX485" fmla="*/ 8673 w 10000"/>
                <a:gd name="connsiteY485" fmla="*/ 5444 h 10000"/>
                <a:gd name="connsiteX486" fmla="*/ 8633 w 10000"/>
                <a:gd name="connsiteY486" fmla="*/ 5486 h 10000"/>
                <a:gd name="connsiteX487" fmla="*/ 8622 w 10000"/>
                <a:gd name="connsiteY487" fmla="*/ 5642 h 10000"/>
                <a:gd name="connsiteX488" fmla="*/ 8600 w 10000"/>
                <a:gd name="connsiteY488" fmla="*/ 5649 h 10000"/>
                <a:gd name="connsiteX489" fmla="*/ 8628 w 10000"/>
                <a:gd name="connsiteY489" fmla="*/ 5720 h 10000"/>
                <a:gd name="connsiteX490" fmla="*/ 8633 w 10000"/>
                <a:gd name="connsiteY490" fmla="*/ 5841 h 10000"/>
                <a:gd name="connsiteX491" fmla="*/ 8661 w 10000"/>
                <a:gd name="connsiteY491" fmla="*/ 5869 h 10000"/>
                <a:gd name="connsiteX492" fmla="*/ 8667 w 10000"/>
                <a:gd name="connsiteY492" fmla="*/ 5905 h 10000"/>
                <a:gd name="connsiteX493" fmla="*/ 8690 w 10000"/>
                <a:gd name="connsiteY493" fmla="*/ 5912 h 10000"/>
                <a:gd name="connsiteX494" fmla="*/ 8695 w 10000"/>
                <a:gd name="connsiteY494" fmla="*/ 5983 h 10000"/>
                <a:gd name="connsiteX495" fmla="*/ 8684 w 10000"/>
                <a:gd name="connsiteY495" fmla="*/ 6033 h 10000"/>
                <a:gd name="connsiteX496" fmla="*/ 8740 w 10000"/>
                <a:gd name="connsiteY496" fmla="*/ 6061 h 10000"/>
                <a:gd name="connsiteX497" fmla="*/ 8825 w 10000"/>
                <a:gd name="connsiteY497" fmla="*/ 6004 h 10000"/>
                <a:gd name="connsiteX498" fmla="*/ 8948 w 10000"/>
                <a:gd name="connsiteY498" fmla="*/ 5891 h 10000"/>
                <a:gd name="connsiteX499" fmla="*/ 8982 w 10000"/>
                <a:gd name="connsiteY499" fmla="*/ 5891 h 10000"/>
                <a:gd name="connsiteX500" fmla="*/ 8982 w 10000"/>
                <a:gd name="connsiteY500" fmla="*/ 5976 h 10000"/>
                <a:gd name="connsiteX501" fmla="*/ 9004 w 10000"/>
                <a:gd name="connsiteY501" fmla="*/ 5990 h 10000"/>
                <a:gd name="connsiteX502" fmla="*/ 9044 w 10000"/>
                <a:gd name="connsiteY502" fmla="*/ 6089 h 10000"/>
                <a:gd name="connsiteX503" fmla="*/ 9072 w 10000"/>
                <a:gd name="connsiteY503" fmla="*/ 6097 h 10000"/>
                <a:gd name="connsiteX504" fmla="*/ 9055 w 10000"/>
                <a:gd name="connsiteY504" fmla="*/ 6153 h 10000"/>
                <a:gd name="connsiteX505" fmla="*/ 9100 w 10000"/>
                <a:gd name="connsiteY505" fmla="*/ 6281 h 10000"/>
                <a:gd name="connsiteX506" fmla="*/ 9100 w 10000"/>
                <a:gd name="connsiteY506" fmla="*/ 6345 h 10000"/>
                <a:gd name="connsiteX507" fmla="*/ 9123 w 10000"/>
                <a:gd name="connsiteY507" fmla="*/ 6416 h 10000"/>
                <a:gd name="connsiteX508" fmla="*/ 9089 w 10000"/>
                <a:gd name="connsiteY508" fmla="*/ 6473 h 10000"/>
                <a:gd name="connsiteX509" fmla="*/ 9049 w 10000"/>
                <a:gd name="connsiteY509" fmla="*/ 6466 h 10000"/>
                <a:gd name="connsiteX510" fmla="*/ 9049 w 10000"/>
                <a:gd name="connsiteY510" fmla="*/ 6501 h 10000"/>
                <a:gd name="connsiteX511" fmla="*/ 9089 w 10000"/>
                <a:gd name="connsiteY511" fmla="*/ 6544 h 10000"/>
                <a:gd name="connsiteX512" fmla="*/ 9106 w 10000"/>
                <a:gd name="connsiteY512" fmla="*/ 6515 h 10000"/>
                <a:gd name="connsiteX513" fmla="*/ 9139 w 10000"/>
                <a:gd name="connsiteY513" fmla="*/ 6579 h 10000"/>
                <a:gd name="connsiteX514" fmla="*/ 9179 w 10000"/>
                <a:gd name="connsiteY514" fmla="*/ 6579 h 10000"/>
                <a:gd name="connsiteX515" fmla="*/ 9156 w 10000"/>
                <a:gd name="connsiteY515" fmla="*/ 6757 h 10000"/>
                <a:gd name="connsiteX516" fmla="*/ 9139 w 10000"/>
                <a:gd name="connsiteY516" fmla="*/ 6792 h 10000"/>
                <a:gd name="connsiteX517" fmla="*/ 9089 w 10000"/>
                <a:gd name="connsiteY517" fmla="*/ 6778 h 10000"/>
                <a:gd name="connsiteX518" fmla="*/ 9027 w 10000"/>
                <a:gd name="connsiteY518" fmla="*/ 6799 h 10000"/>
                <a:gd name="connsiteX519" fmla="*/ 9004 w 10000"/>
                <a:gd name="connsiteY519" fmla="*/ 6842 h 10000"/>
                <a:gd name="connsiteX520" fmla="*/ 8999 w 10000"/>
                <a:gd name="connsiteY520" fmla="*/ 6884 h 10000"/>
                <a:gd name="connsiteX521" fmla="*/ 8960 w 10000"/>
                <a:gd name="connsiteY521" fmla="*/ 6934 h 10000"/>
                <a:gd name="connsiteX522" fmla="*/ 8898 w 10000"/>
                <a:gd name="connsiteY522" fmla="*/ 6941 h 10000"/>
                <a:gd name="connsiteX523" fmla="*/ 8886 w 10000"/>
                <a:gd name="connsiteY523" fmla="*/ 6962 h 10000"/>
                <a:gd name="connsiteX524" fmla="*/ 8847 w 10000"/>
                <a:gd name="connsiteY524" fmla="*/ 6927 h 10000"/>
                <a:gd name="connsiteX525" fmla="*/ 8808 w 10000"/>
                <a:gd name="connsiteY525" fmla="*/ 6934 h 10000"/>
                <a:gd name="connsiteX526" fmla="*/ 8785 w 10000"/>
                <a:gd name="connsiteY526" fmla="*/ 6906 h 10000"/>
                <a:gd name="connsiteX527" fmla="*/ 8735 w 10000"/>
                <a:gd name="connsiteY527" fmla="*/ 6891 h 10000"/>
                <a:gd name="connsiteX528" fmla="*/ 8746 w 10000"/>
                <a:gd name="connsiteY528" fmla="*/ 6941 h 10000"/>
                <a:gd name="connsiteX529" fmla="*/ 8723 w 10000"/>
                <a:gd name="connsiteY529" fmla="*/ 6991 h 10000"/>
                <a:gd name="connsiteX530" fmla="*/ 8639 w 10000"/>
                <a:gd name="connsiteY530" fmla="*/ 6984 h 10000"/>
                <a:gd name="connsiteX531" fmla="*/ 8611 w 10000"/>
                <a:gd name="connsiteY531" fmla="*/ 6962 h 10000"/>
                <a:gd name="connsiteX532" fmla="*/ 8566 w 10000"/>
                <a:gd name="connsiteY532" fmla="*/ 6984 h 10000"/>
                <a:gd name="connsiteX533" fmla="*/ 8560 w 10000"/>
                <a:gd name="connsiteY533" fmla="*/ 7055 h 10000"/>
                <a:gd name="connsiteX534" fmla="*/ 8476 w 10000"/>
                <a:gd name="connsiteY534" fmla="*/ 7133 h 10000"/>
                <a:gd name="connsiteX535" fmla="*/ 8448 w 10000"/>
                <a:gd name="connsiteY535" fmla="*/ 7090 h 10000"/>
                <a:gd name="connsiteX536" fmla="*/ 8386 w 10000"/>
                <a:gd name="connsiteY536" fmla="*/ 7111 h 10000"/>
                <a:gd name="connsiteX537" fmla="*/ 8346 w 10000"/>
                <a:gd name="connsiteY537" fmla="*/ 7133 h 10000"/>
                <a:gd name="connsiteX538" fmla="*/ 8341 w 10000"/>
                <a:gd name="connsiteY538" fmla="*/ 7168 h 10000"/>
                <a:gd name="connsiteX539" fmla="*/ 8256 w 10000"/>
                <a:gd name="connsiteY539" fmla="*/ 7246 h 10000"/>
                <a:gd name="connsiteX540" fmla="*/ 8206 w 10000"/>
                <a:gd name="connsiteY540" fmla="*/ 7232 h 10000"/>
                <a:gd name="connsiteX541" fmla="*/ 8155 w 10000"/>
                <a:gd name="connsiteY541" fmla="*/ 7260 h 10000"/>
                <a:gd name="connsiteX542" fmla="*/ 8116 w 10000"/>
                <a:gd name="connsiteY542" fmla="*/ 7303 h 10000"/>
                <a:gd name="connsiteX543" fmla="*/ 8060 w 10000"/>
                <a:gd name="connsiteY543" fmla="*/ 7331 h 10000"/>
                <a:gd name="connsiteX544" fmla="*/ 8065 w 10000"/>
                <a:gd name="connsiteY544" fmla="*/ 7374 h 10000"/>
                <a:gd name="connsiteX545" fmla="*/ 8015 w 10000"/>
                <a:gd name="connsiteY545" fmla="*/ 7402 h 10000"/>
                <a:gd name="connsiteX546" fmla="*/ 7942 w 10000"/>
                <a:gd name="connsiteY546" fmla="*/ 7523 h 10000"/>
                <a:gd name="connsiteX547" fmla="*/ 7930 w 10000"/>
                <a:gd name="connsiteY547" fmla="*/ 7573 h 10000"/>
                <a:gd name="connsiteX548" fmla="*/ 7908 w 10000"/>
                <a:gd name="connsiteY548" fmla="*/ 7559 h 10000"/>
                <a:gd name="connsiteX549" fmla="*/ 7919 w 10000"/>
                <a:gd name="connsiteY549" fmla="*/ 7523 h 10000"/>
                <a:gd name="connsiteX550" fmla="*/ 7846 w 10000"/>
                <a:gd name="connsiteY550" fmla="*/ 7339 h 10000"/>
                <a:gd name="connsiteX551" fmla="*/ 7846 w 10000"/>
                <a:gd name="connsiteY551" fmla="*/ 7268 h 10000"/>
                <a:gd name="connsiteX552" fmla="*/ 7812 w 10000"/>
                <a:gd name="connsiteY552" fmla="*/ 7268 h 10000"/>
                <a:gd name="connsiteX553" fmla="*/ 7711 w 10000"/>
                <a:gd name="connsiteY553" fmla="*/ 7197 h 10000"/>
                <a:gd name="connsiteX554" fmla="*/ 7649 w 10000"/>
                <a:gd name="connsiteY554" fmla="*/ 7232 h 10000"/>
                <a:gd name="connsiteX555" fmla="*/ 7632 w 10000"/>
                <a:gd name="connsiteY555" fmla="*/ 7275 h 10000"/>
                <a:gd name="connsiteX556" fmla="*/ 7677 w 10000"/>
                <a:gd name="connsiteY556" fmla="*/ 7324 h 10000"/>
                <a:gd name="connsiteX557" fmla="*/ 7688 w 10000"/>
                <a:gd name="connsiteY557" fmla="*/ 7367 h 10000"/>
                <a:gd name="connsiteX558" fmla="*/ 7660 w 10000"/>
                <a:gd name="connsiteY558" fmla="*/ 7410 h 10000"/>
                <a:gd name="connsiteX559" fmla="*/ 7666 w 10000"/>
                <a:gd name="connsiteY559" fmla="*/ 7445 h 10000"/>
                <a:gd name="connsiteX560" fmla="*/ 7655 w 10000"/>
                <a:gd name="connsiteY560" fmla="*/ 7516 h 10000"/>
                <a:gd name="connsiteX561" fmla="*/ 7660 w 10000"/>
                <a:gd name="connsiteY561" fmla="*/ 7587 h 10000"/>
                <a:gd name="connsiteX562" fmla="*/ 7694 w 10000"/>
                <a:gd name="connsiteY562" fmla="*/ 7700 h 10000"/>
                <a:gd name="connsiteX563" fmla="*/ 7660 w 10000"/>
                <a:gd name="connsiteY563" fmla="*/ 7743 h 10000"/>
                <a:gd name="connsiteX564" fmla="*/ 7666 w 10000"/>
                <a:gd name="connsiteY564" fmla="*/ 7779 h 10000"/>
                <a:gd name="connsiteX565" fmla="*/ 7638 w 10000"/>
                <a:gd name="connsiteY565" fmla="*/ 7793 h 10000"/>
                <a:gd name="connsiteX566" fmla="*/ 7621 w 10000"/>
                <a:gd name="connsiteY566" fmla="*/ 7814 h 10000"/>
                <a:gd name="connsiteX567" fmla="*/ 7514 w 10000"/>
                <a:gd name="connsiteY567" fmla="*/ 7800 h 10000"/>
                <a:gd name="connsiteX568" fmla="*/ 7497 w 10000"/>
                <a:gd name="connsiteY568" fmla="*/ 7757 h 10000"/>
                <a:gd name="connsiteX569" fmla="*/ 7463 w 10000"/>
                <a:gd name="connsiteY569" fmla="*/ 7786 h 10000"/>
                <a:gd name="connsiteX570" fmla="*/ 7390 w 10000"/>
                <a:gd name="connsiteY570" fmla="*/ 7771 h 10000"/>
                <a:gd name="connsiteX571" fmla="*/ 7340 w 10000"/>
                <a:gd name="connsiteY571" fmla="*/ 7793 h 10000"/>
                <a:gd name="connsiteX572" fmla="*/ 7312 w 10000"/>
                <a:gd name="connsiteY572" fmla="*/ 7644 h 10000"/>
                <a:gd name="connsiteX573" fmla="*/ 7283 w 10000"/>
                <a:gd name="connsiteY573" fmla="*/ 7637 h 10000"/>
                <a:gd name="connsiteX574" fmla="*/ 7250 w 10000"/>
                <a:gd name="connsiteY574" fmla="*/ 7544 h 10000"/>
                <a:gd name="connsiteX575" fmla="*/ 7267 w 10000"/>
                <a:gd name="connsiteY575" fmla="*/ 7502 h 10000"/>
                <a:gd name="connsiteX576" fmla="*/ 7306 w 10000"/>
                <a:gd name="connsiteY576" fmla="*/ 7523 h 10000"/>
                <a:gd name="connsiteX577" fmla="*/ 7323 w 10000"/>
                <a:gd name="connsiteY577" fmla="*/ 7473 h 10000"/>
                <a:gd name="connsiteX578" fmla="*/ 7295 w 10000"/>
                <a:gd name="connsiteY578" fmla="*/ 7438 h 10000"/>
                <a:gd name="connsiteX579" fmla="*/ 7312 w 10000"/>
                <a:gd name="connsiteY579" fmla="*/ 7402 h 10000"/>
                <a:gd name="connsiteX580" fmla="*/ 7238 w 10000"/>
                <a:gd name="connsiteY580" fmla="*/ 7331 h 10000"/>
                <a:gd name="connsiteX581" fmla="*/ 7244 w 10000"/>
                <a:gd name="connsiteY581" fmla="*/ 7296 h 10000"/>
                <a:gd name="connsiteX582" fmla="*/ 7199 w 10000"/>
                <a:gd name="connsiteY582" fmla="*/ 7260 h 10000"/>
                <a:gd name="connsiteX583" fmla="*/ 7227 w 10000"/>
                <a:gd name="connsiteY583" fmla="*/ 7218 h 10000"/>
                <a:gd name="connsiteX584" fmla="*/ 7216 w 10000"/>
                <a:gd name="connsiteY584" fmla="*/ 7168 h 10000"/>
                <a:gd name="connsiteX585" fmla="*/ 7165 w 10000"/>
                <a:gd name="connsiteY585" fmla="*/ 7090 h 10000"/>
                <a:gd name="connsiteX586" fmla="*/ 7132 w 10000"/>
                <a:gd name="connsiteY586" fmla="*/ 7026 h 10000"/>
                <a:gd name="connsiteX587" fmla="*/ 7064 w 10000"/>
                <a:gd name="connsiteY587" fmla="*/ 7055 h 10000"/>
                <a:gd name="connsiteX588" fmla="*/ 7025 w 10000"/>
                <a:gd name="connsiteY588" fmla="*/ 7048 h 10000"/>
                <a:gd name="connsiteX589" fmla="*/ 7002 w 10000"/>
                <a:gd name="connsiteY589" fmla="*/ 7111 h 10000"/>
                <a:gd name="connsiteX590" fmla="*/ 6924 w 10000"/>
                <a:gd name="connsiteY590" fmla="*/ 7119 h 10000"/>
                <a:gd name="connsiteX591" fmla="*/ 6895 w 10000"/>
                <a:gd name="connsiteY591" fmla="*/ 7111 h 10000"/>
                <a:gd name="connsiteX592" fmla="*/ 6828 w 10000"/>
                <a:gd name="connsiteY592" fmla="*/ 7161 h 10000"/>
                <a:gd name="connsiteX593" fmla="*/ 6834 w 10000"/>
                <a:gd name="connsiteY593" fmla="*/ 7260 h 10000"/>
                <a:gd name="connsiteX594" fmla="*/ 6817 w 10000"/>
                <a:gd name="connsiteY594" fmla="*/ 7324 h 10000"/>
                <a:gd name="connsiteX595" fmla="*/ 6817 w 10000"/>
                <a:gd name="connsiteY595" fmla="*/ 7381 h 10000"/>
                <a:gd name="connsiteX596" fmla="*/ 6760 w 10000"/>
                <a:gd name="connsiteY596" fmla="*/ 7424 h 10000"/>
                <a:gd name="connsiteX597" fmla="*/ 6699 w 10000"/>
                <a:gd name="connsiteY597" fmla="*/ 7431 h 10000"/>
                <a:gd name="connsiteX598" fmla="*/ 6682 w 10000"/>
                <a:gd name="connsiteY598" fmla="*/ 7410 h 10000"/>
                <a:gd name="connsiteX599" fmla="*/ 6625 w 10000"/>
                <a:gd name="connsiteY599" fmla="*/ 7388 h 10000"/>
                <a:gd name="connsiteX600" fmla="*/ 6592 w 10000"/>
                <a:gd name="connsiteY600" fmla="*/ 7431 h 10000"/>
                <a:gd name="connsiteX601" fmla="*/ 6586 w 10000"/>
                <a:gd name="connsiteY601" fmla="*/ 7473 h 10000"/>
                <a:gd name="connsiteX602" fmla="*/ 6552 w 10000"/>
                <a:gd name="connsiteY602" fmla="*/ 7480 h 10000"/>
                <a:gd name="connsiteX603" fmla="*/ 6547 w 10000"/>
                <a:gd name="connsiteY603" fmla="*/ 7523 h 10000"/>
                <a:gd name="connsiteX604" fmla="*/ 6519 w 10000"/>
                <a:gd name="connsiteY604" fmla="*/ 7523 h 10000"/>
                <a:gd name="connsiteX605" fmla="*/ 6485 w 10000"/>
                <a:gd name="connsiteY605" fmla="*/ 7424 h 10000"/>
                <a:gd name="connsiteX606" fmla="*/ 6406 w 10000"/>
                <a:gd name="connsiteY606" fmla="*/ 7473 h 10000"/>
                <a:gd name="connsiteX607" fmla="*/ 6316 w 10000"/>
                <a:gd name="connsiteY607" fmla="*/ 7551 h 10000"/>
                <a:gd name="connsiteX608" fmla="*/ 6282 w 10000"/>
                <a:gd name="connsiteY608" fmla="*/ 7566 h 10000"/>
                <a:gd name="connsiteX609" fmla="*/ 6294 w 10000"/>
                <a:gd name="connsiteY609" fmla="*/ 7615 h 10000"/>
                <a:gd name="connsiteX610" fmla="*/ 6243 w 10000"/>
                <a:gd name="connsiteY610" fmla="*/ 7637 h 10000"/>
                <a:gd name="connsiteX611" fmla="*/ 6209 w 10000"/>
                <a:gd name="connsiteY611" fmla="*/ 7608 h 10000"/>
                <a:gd name="connsiteX612" fmla="*/ 6136 w 10000"/>
                <a:gd name="connsiteY612" fmla="*/ 7622 h 10000"/>
                <a:gd name="connsiteX613" fmla="*/ 6136 w 10000"/>
                <a:gd name="connsiteY613" fmla="*/ 7530 h 10000"/>
                <a:gd name="connsiteX614" fmla="*/ 6147 w 10000"/>
                <a:gd name="connsiteY614" fmla="*/ 7495 h 10000"/>
                <a:gd name="connsiteX615" fmla="*/ 6136 w 10000"/>
                <a:gd name="connsiteY615" fmla="*/ 7395 h 10000"/>
                <a:gd name="connsiteX616" fmla="*/ 6091 w 10000"/>
                <a:gd name="connsiteY616" fmla="*/ 7324 h 10000"/>
                <a:gd name="connsiteX617" fmla="*/ 6018 w 10000"/>
                <a:gd name="connsiteY617" fmla="*/ 7317 h 10000"/>
                <a:gd name="connsiteX618" fmla="*/ 5990 w 10000"/>
                <a:gd name="connsiteY618" fmla="*/ 7360 h 10000"/>
                <a:gd name="connsiteX619" fmla="*/ 5996 w 10000"/>
                <a:gd name="connsiteY619" fmla="*/ 7410 h 10000"/>
                <a:gd name="connsiteX620" fmla="*/ 6208 w 10000"/>
                <a:gd name="connsiteY620" fmla="*/ 7826 h 10000"/>
                <a:gd name="connsiteX621" fmla="*/ 5894 w 10000"/>
                <a:gd name="connsiteY621" fmla="*/ 7509 h 10000"/>
                <a:gd name="connsiteX622" fmla="*/ 5911 w 10000"/>
                <a:gd name="connsiteY622" fmla="*/ 7679 h 10000"/>
                <a:gd name="connsiteX623" fmla="*/ 5832 w 10000"/>
                <a:gd name="connsiteY623" fmla="*/ 7672 h 10000"/>
                <a:gd name="connsiteX624" fmla="*/ 5776 w 10000"/>
                <a:gd name="connsiteY624"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4280 w 10000"/>
                <a:gd name="connsiteY224" fmla="*/ 7111 h 10000"/>
                <a:gd name="connsiteX225" fmla="*/ 6504 w 10000"/>
                <a:gd name="connsiteY225" fmla="*/ 7627 h 10000"/>
                <a:gd name="connsiteX226" fmla="*/ 5523 w 10000"/>
                <a:gd name="connsiteY226" fmla="*/ 5713 h 10000"/>
                <a:gd name="connsiteX227" fmla="*/ 5652 w 10000"/>
                <a:gd name="connsiteY227" fmla="*/ 5720 h 10000"/>
                <a:gd name="connsiteX228" fmla="*/ 5697 w 10000"/>
                <a:gd name="connsiteY228" fmla="*/ 5742 h 10000"/>
                <a:gd name="connsiteX229" fmla="*/ 5793 w 10000"/>
                <a:gd name="connsiteY229" fmla="*/ 5635 h 10000"/>
                <a:gd name="connsiteX230" fmla="*/ 5844 w 10000"/>
                <a:gd name="connsiteY230" fmla="*/ 5628 h 10000"/>
                <a:gd name="connsiteX231" fmla="*/ 5889 w 10000"/>
                <a:gd name="connsiteY231" fmla="*/ 5564 h 10000"/>
                <a:gd name="connsiteX232" fmla="*/ 5945 w 10000"/>
                <a:gd name="connsiteY232" fmla="*/ 5515 h 10000"/>
                <a:gd name="connsiteX233" fmla="*/ 6001 w 10000"/>
                <a:gd name="connsiteY233" fmla="*/ 5408 h 10000"/>
                <a:gd name="connsiteX234" fmla="*/ 6012 w 10000"/>
                <a:gd name="connsiteY234" fmla="*/ 5344 h 10000"/>
                <a:gd name="connsiteX235" fmla="*/ 6080 w 10000"/>
                <a:gd name="connsiteY235" fmla="*/ 5316 h 10000"/>
                <a:gd name="connsiteX236" fmla="*/ 6159 w 10000"/>
                <a:gd name="connsiteY236" fmla="*/ 5351 h 10000"/>
                <a:gd name="connsiteX237" fmla="*/ 6226 w 10000"/>
                <a:gd name="connsiteY237" fmla="*/ 5337 h 10000"/>
                <a:gd name="connsiteX238" fmla="*/ 6294 w 10000"/>
                <a:gd name="connsiteY238" fmla="*/ 5344 h 10000"/>
                <a:gd name="connsiteX239" fmla="*/ 6412 w 10000"/>
                <a:gd name="connsiteY239" fmla="*/ 5302 h 10000"/>
                <a:gd name="connsiteX240" fmla="*/ 6490 w 10000"/>
                <a:gd name="connsiteY240" fmla="*/ 5195 h 10000"/>
                <a:gd name="connsiteX241" fmla="*/ 6524 w 10000"/>
                <a:gd name="connsiteY241" fmla="*/ 5160 h 10000"/>
                <a:gd name="connsiteX242" fmla="*/ 6575 w 10000"/>
                <a:gd name="connsiteY242" fmla="*/ 5160 h 10000"/>
                <a:gd name="connsiteX243" fmla="*/ 6614 w 10000"/>
                <a:gd name="connsiteY243" fmla="*/ 5103 h 10000"/>
                <a:gd name="connsiteX244" fmla="*/ 6597 w 10000"/>
                <a:gd name="connsiteY244" fmla="*/ 5039 h 10000"/>
                <a:gd name="connsiteX245" fmla="*/ 6609 w 10000"/>
                <a:gd name="connsiteY245" fmla="*/ 4982 h 10000"/>
                <a:gd name="connsiteX246" fmla="*/ 6659 w 10000"/>
                <a:gd name="connsiteY246" fmla="*/ 4876 h 10000"/>
                <a:gd name="connsiteX247" fmla="*/ 6715 w 10000"/>
                <a:gd name="connsiteY247" fmla="*/ 4776 h 10000"/>
                <a:gd name="connsiteX248" fmla="*/ 6772 w 10000"/>
                <a:gd name="connsiteY248" fmla="*/ 4755 h 10000"/>
                <a:gd name="connsiteX249" fmla="*/ 6800 w 10000"/>
                <a:gd name="connsiteY249" fmla="*/ 4720 h 10000"/>
                <a:gd name="connsiteX250" fmla="*/ 6895 w 10000"/>
                <a:gd name="connsiteY250" fmla="*/ 4734 h 10000"/>
                <a:gd name="connsiteX251" fmla="*/ 6991 w 10000"/>
                <a:gd name="connsiteY251" fmla="*/ 4734 h 10000"/>
                <a:gd name="connsiteX252" fmla="*/ 6997 w 10000"/>
                <a:gd name="connsiteY252" fmla="*/ 4670 h 10000"/>
                <a:gd name="connsiteX253" fmla="*/ 7013 w 10000"/>
                <a:gd name="connsiteY253" fmla="*/ 4627 h 10000"/>
                <a:gd name="connsiteX254" fmla="*/ 7008 w 10000"/>
                <a:gd name="connsiteY254" fmla="*/ 4599 h 10000"/>
                <a:gd name="connsiteX255" fmla="*/ 7064 w 10000"/>
                <a:gd name="connsiteY255" fmla="*/ 4578 h 10000"/>
                <a:gd name="connsiteX256" fmla="*/ 7103 w 10000"/>
                <a:gd name="connsiteY256" fmla="*/ 4634 h 10000"/>
                <a:gd name="connsiteX257" fmla="*/ 7160 w 10000"/>
                <a:gd name="connsiteY257" fmla="*/ 4613 h 10000"/>
                <a:gd name="connsiteX258" fmla="*/ 7177 w 10000"/>
                <a:gd name="connsiteY258" fmla="*/ 4578 h 10000"/>
                <a:gd name="connsiteX259" fmla="*/ 7222 w 10000"/>
                <a:gd name="connsiteY259" fmla="*/ 4564 h 10000"/>
                <a:gd name="connsiteX260" fmla="*/ 7317 w 10000"/>
                <a:gd name="connsiteY260" fmla="*/ 4493 h 10000"/>
                <a:gd name="connsiteX261" fmla="*/ 7407 w 10000"/>
                <a:gd name="connsiteY261" fmla="*/ 4521 h 10000"/>
                <a:gd name="connsiteX262" fmla="*/ 7430 w 10000"/>
                <a:gd name="connsiteY262" fmla="*/ 4507 h 10000"/>
                <a:gd name="connsiteX263" fmla="*/ 7480 w 10000"/>
                <a:gd name="connsiteY263" fmla="*/ 4528 h 10000"/>
                <a:gd name="connsiteX264" fmla="*/ 7503 w 10000"/>
                <a:gd name="connsiteY264" fmla="*/ 4471 h 10000"/>
                <a:gd name="connsiteX265" fmla="*/ 7525 w 10000"/>
                <a:gd name="connsiteY265" fmla="*/ 4500 h 10000"/>
                <a:gd name="connsiteX266" fmla="*/ 7559 w 10000"/>
                <a:gd name="connsiteY266" fmla="*/ 4493 h 10000"/>
                <a:gd name="connsiteX267" fmla="*/ 7598 w 10000"/>
                <a:gd name="connsiteY267" fmla="*/ 4556 h 10000"/>
                <a:gd name="connsiteX268" fmla="*/ 7643 w 10000"/>
                <a:gd name="connsiteY268" fmla="*/ 4549 h 10000"/>
                <a:gd name="connsiteX269" fmla="*/ 7683 w 10000"/>
                <a:gd name="connsiteY269" fmla="*/ 4578 h 10000"/>
                <a:gd name="connsiteX270" fmla="*/ 7700 w 10000"/>
                <a:gd name="connsiteY270" fmla="*/ 4556 h 10000"/>
                <a:gd name="connsiteX271" fmla="*/ 7778 w 10000"/>
                <a:gd name="connsiteY271" fmla="*/ 4564 h 10000"/>
                <a:gd name="connsiteX272" fmla="*/ 7790 w 10000"/>
                <a:gd name="connsiteY272" fmla="*/ 4585 h 10000"/>
                <a:gd name="connsiteX273" fmla="*/ 7874 w 10000"/>
                <a:gd name="connsiteY273" fmla="*/ 4514 h 10000"/>
                <a:gd name="connsiteX274" fmla="*/ 7874 w 10000"/>
                <a:gd name="connsiteY274" fmla="*/ 4393 h 10000"/>
                <a:gd name="connsiteX275" fmla="*/ 7852 w 10000"/>
                <a:gd name="connsiteY275" fmla="*/ 4379 h 10000"/>
                <a:gd name="connsiteX276" fmla="*/ 7835 w 10000"/>
                <a:gd name="connsiteY276" fmla="*/ 4294 h 10000"/>
                <a:gd name="connsiteX277" fmla="*/ 7801 w 10000"/>
                <a:gd name="connsiteY277" fmla="*/ 4209 h 10000"/>
                <a:gd name="connsiteX278" fmla="*/ 7750 w 10000"/>
                <a:gd name="connsiteY278" fmla="*/ 4173 h 10000"/>
                <a:gd name="connsiteX279" fmla="*/ 7745 w 10000"/>
                <a:gd name="connsiteY279" fmla="*/ 4131 h 10000"/>
                <a:gd name="connsiteX280" fmla="*/ 7672 w 10000"/>
                <a:gd name="connsiteY280" fmla="*/ 4053 h 10000"/>
                <a:gd name="connsiteX281" fmla="*/ 7677 w 10000"/>
                <a:gd name="connsiteY281" fmla="*/ 4024 h 10000"/>
                <a:gd name="connsiteX282" fmla="*/ 7604 w 10000"/>
                <a:gd name="connsiteY282" fmla="*/ 3982 h 10000"/>
                <a:gd name="connsiteX283" fmla="*/ 7598 w 10000"/>
                <a:gd name="connsiteY283" fmla="*/ 3903 h 10000"/>
                <a:gd name="connsiteX284" fmla="*/ 7475 w 10000"/>
                <a:gd name="connsiteY284" fmla="*/ 3833 h 10000"/>
                <a:gd name="connsiteX285" fmla="*/ 7407 w 10000"/>
                <a:gd name="connsiteY285" fmla="*/ 3683 h 10000"/>
                <a:gd name="connsiteX286" fmla="*/ 7306 w 10000"/>
                <a:gd name="connsiteY286" fmla="*/ 3676 h 10000"/>
                <a:gd name="connsiteX287" fmla="*/ 7272 w 10000"/>
                <a:gd name="connsiteY287" fmla="*/ 3648 h 10000"/>
                <a:gd name="connsiteX288" fmla="*/ 7222 w 10000"/>
                <a:gd name="connsiteY288" fmla="*/ 3669 h 10000"/>
                <a:gd name="connsiteX289" fmla="*/ 7143 w 10000"/>
                <a:gd name="connsiteY289" fmla="*/ 3669 h 10000"/>
                <a:gd name="connsiteX290" fmla="*/ 7030 w 10000"/>
                <a:gd name="connsiteY290" fmla="*/ 3840 h 10000"/>
                <a:gd name="connsiteX291" fmla="*/ 6991 w 10000"/>
                <a:gd name="connsiteY291" fmla="*/ 3918 h 10000"/>
                <a:gd name="connsiteX292" fmla="*/ 6890 w 10000"/>
                <a:gd name="connsiteY292" fmla="*/ 3797 h 10000"/>
                <a:gd name="connsiteX293" fmla="*/ 6817 w 10000"/>
                <a:gd name="connsiteY293" fmla="*/ 3747 h 10000"/>
                <a:gd name="connsiteX294" fmla="*/ 6744 w 10000"/>
                <a:gd name="connsiteY294" fmla="*/ 3754 h 10000"/>
                <a:gd name="connsiteX295" fmla="*/ 6670 w 10000"/>
                <a:gd name="connsiteY295" fmla="*/ 3790 h 10000"/>
                <a:gd name="connsiteX296" fmla="*/ 6609 w 10000"/>
                <a:gd name="connsiteY296" fmla="*/ 3762 h 10000"/>
                <a:gd name="connsiteX297" fmla="*/ 6552 w 10000"/>
                <a:gd name="connsiteY297" fmla="*/ 3804 h 10000"/>
                <a:gd name="connsiteX298" fmla="*/ 6496 w 10000"/>
                <a:gd name="connsiteY298" fmla="*/ 3889 h 10000"/>
                <a:gd name="connsiteX299" fmla="*/ 6367 w 10000"/>
                <a:gd name="connsiteY299" fmla="*/ 3733 h 10000"/>
                <a:gd name="connsiteX300" fmla="*/ 6350 w 10000"/>
                <a:gd name="connsiteY300" fmla="*/ 3577 h 10000"/>
                <a:gd name="connsiteX301" fmla="*/ 6451 w 10000"/>
                <a:gd name="connsiteY301" fmla="*/ 3513 h 10000"/>
                <a:gd name="connsiteX302" fmla="*/ 6445 w 10000"/>
                <a:gd name="connsiteY302" fmla="*/ 3343 h 10000"/>
                <a:gd name="connsiteX303" fmla="*/ 6541 w 10000"/>
                <a:gd name="connsiteY303" fmla="*/ 3144 h 10000"/>
                <a:gd name="connsiteX304" fmla="*/ 6530 w 10000"/>
                <a:gd name="connsiteY304" fmla="*/ 3109 h 10000"/>
                <a:gd name="connsiteX305" fmla="*/ 6760 w 10000"/>
                <a:gd name="connsiteY305" fmla="*/ 2456 h 10000"/>
                <a:gd name="connsiteX306" fmla="*/ 6884 w 10000"/>
                <a:gd name="connsiteY306" fmla="*/ 2555 h 10000"/>
                <a:gd name="connsiteX307" fmla="*/ 6957 w 10000"/>
                <a:gd name="connsiteY307" fmla="*/ 2598 h 10000"/>
                <a:gd name="connsiteX308" fmla="*/ 7030 w 10000"/>
                <a:gd name="connsiteY308" fmla="*/ 2598 h 10000"/>
                <a:gd name="connsiteX309" fmla="*/ 7143 w 10000"/>
                <a:gd name="connsiteY309" fmla="*/ 2676 h 10000"/>
                <a:gd name="connsiteX310" fmla="*/ 7160 w 10000"/>
                <a:gd name="connsiteY310" fmla="*/ 2626 h 10000"/>
                <a:gd name="connsiteX311" fmla="*/ 7233 w 10000"/>
                <a:gd name="connsiteY311" fmla="*/ 2612 h 10000"/>
                <a:gd name="connsiteX312" fmla="*/ 7295 w 10000"/>
                <a:gd name="connsiteY312" fmla="*/ 2527 h 10000"/>
                <a:gd name="connsiteX313" fmla="*/ 7373 w 10000"/>
                <a:gd name="connsiteY313" fmla="*/ 2463 h 10000"/>
                <a:gd name="connsiteX314" fmla="*/ 7407 w 10000"/>
                <a:gd name="connsiteY314" fmla="*/ 2399 h 10000"/>
                <a:gd name="connsiteX315" fmla="*/ 7525 w 10000"/>
                <a:gd name="connsiteY315" fmla="*/ 2356 h 10000"/>
                <a:gd name="connsiteX316" fmla="*/ 7587 w 10000"/>
                <a:gd name="connsiteY316" fmla="*/ 2363 h 10000"/>
                <a:gd name="connsiteX317" fmla="*/ 7638 w 10000"/>
                <a:gd name="connsiteY317" fmla="*/ 2300 h 10000"/>
                <a:gd name="connsiteX318" fmla="*/ 7677 w 10000"/>
                <a:gd name="connsiteY318" fmla="*/ 2214 h 10000"/>
                <a:gd name="connsiteX319" fmla="*/ 7660 w 10000"/>
                <a:gd name="connsiteY319" fmla="*/ 2200 h 10000"/>
                <a:gd name="connsiteX320" fmla="*/ 7677 w 10000"/>
                <a:gd name="connsiteY320" fmla="*/ 2108 h 10000"/>
                <a:gd name="connsiteX321" fmla="*/ 7610 w 10000"/>
                <a:gd name="connsiteY321" fmla="*/ 2108 h 10000"/>
                <a:gd name="connsiteX322" fmla="*/ 7643 w 10000"/>
                <a:gd name="connsiteY322" fmla="*/ 2030 h 10000"/>
                <a:gd name="connsiteX323" fmla="*/ 7649 w 10000"/>
                <a:gd name="connsiteY323" fmla="*/ 1938 h 10000"/>
                <a:gd name="connsiteX324" fmla="*/ 7677 w 10000"/>
                <a:gd name="connsiteY324" fmla="*/ 1916 h 10000"/>
                <a:gd name="connsiteX325" fmla="*/ 7728 w 10000"/>
                <a:gd name="connsiteY325" fmla="*/ 1824 h 10000"/>
                <a:gd name="connsiteX326" fmla="*/ 7722 w 10000"/>
                <a:gd name="connsiteY326" fmla="*/ 1753 h 10000"/>
                <a:gd name="connsiteX327" fmla="*/ 7762 w 10000"/>
                <a:gd name="connsiteY327" fmla="*/ 1675 h 10000"/>
                <a:gd name="connsiteX328" fmla="*/ 7807 w 10000"/>
                <a:gd name="connsiteY328" fmla="*/ 1625 h 10000"/>
                <a:gd name="connsiteX329" fmla="*/ 7823 w 10000"/>
                <a:gd name="connsiteY329" fmla="*/ 1540 h 10000"/>
                <a:gd name="connsiteX330" fmla="*/ 7818 w 10000"/>
                <a:gd name="connsiteY330" fmla="*/ 1512 h 10000"/>
                <a:gd name="connsiteX331" fmla="*/ 7857 w 10000"/>
                <a:gd name="connsiteY331" fmla="*/ 1455 h 10000"/>
                <a:gd name="connsiteX332" fmla="*/ 7913 w 10000"/>
                <a:gd name="connsiteY332" fmla="*/ 1285 h 10000"/>
                <a:gd name="connsiteX333" fmla="*/ 7930 w 10000"/>
                <a:gd name="connsiteY333" fmla="*/ 1185 h 10000"/>
                <a:gd name="connsiteX334" fmla="*/ 7958 w 10000"/>
                <a:gd name="connsiteY334" fmla="*/ 1192 h 10000"/>
                <a:gd name="connsiteX335" fmla="*/ 8037 w 10000"/>
                <a:gd name="connsiteY335" fmla="*/ 1079 h 10000"/>
                <a:gd name="connsiteX336" fmla="*/ 8127 w 10000"/>
                <a:gd name="connsiteY336" fmla="*/ 1015 h 10000"/>
                <a:gd name="connsiteX337" fmla="*/ 8138 w 10000"/>
                <a:gd name="connsiteY337" fmla="*/ 937 h 10000"/>
                <a:gd name="connsiteX338" fmla="*/ 8172 w 10000"/>
                <a:gd name="connsiteY338" fmla="*/ 852 h 10000"/>
                <a:gd name="connsiteX339" fmla="*/ 8161 w 10000"/>
                <a:gd name="connsiteY339" fmla="*/ 788 h 10000"/>
                <a:gd name="connsiteX340" fmla="*/ 8116 w 10000"/>
                <a:gd name="connsiteY340" fmla="*/ 731 h 10000"/>
                <a:gd name="connsiteX341" fmla="*/ 8138 w 10000"/>
                <a:gd name="connsiteY341" fmla="*/ 660 h 10000"/>
                <a:gd name="connsiteX342" fmla="*/ 8138 w 10000"/>
                <a:gd name="connsiteY342" fmla="*/ 575 h 10000"/>
                <a:gd name="connsiteX343" fmla="*/ 8054 w 10000"/>
                <a:gd name="connsiteY343" fmla="*/ 504 h 10000"/>
                <a:gd name="connsiteX344" fmla="*/ 7970 w 10000"/>
                <a:gd name="connsiteY344" fmla="*/ 546 h 10000"/>
                <a:gd name="connsiteX345" fmla="*/ 7930 w 10000"/>
                <a:gd name="connsiteY345" fmla="*/ 546 h 10000"/>
                <a:gd name="connsiteX346" fmla="*/ 7913 w 10000"/>
                <a:gd name="connsiteY346" fmla="*/ 497 h 10000"/>
                <a:gd name="connsiteX347" fmla="*/ 7913 w 10000"/>
                <a:gd name="connsiteY347" fmla="*/ 405 h 10000"/>
                <a:gd name="connsiteX348" fmla="*/ 8020 w 10000"/>
                <a:gd name="connsiteY348" fmla="*/ 312 h 10000"/>
                <a:gd name="connsiteX349" fmla="*/ 8054 w 10000"/>
                <a:gd name="connsiteY349" fmla="*/ 234 h 10000"/>
                <a:gd name="connsiteX350" fmla="*/ 8121 w 10000"/>
                <a:gd name="connsiteY350" fmla="*/ 170 h 10000"/>
                <a:gd name="connsiteX351" fmla="*/ 8183 w 10000"/>
                <a:gd name="connsiteY351" fmla="*/ 50 h 10000"/>
                <a:gd name="connsiteX352" fmla="*/ 8228 w 10000"/>
                <a:gd name="connsiteY352" fmla="*/ 28 h 10000"/>
                <a:gd name="connsiteX353" fmla="*/ 8290 w 10000"/>
                <a:gd name="connsiteY353" fmla="*/ 43 h 10000"/>
                <a:gd name="connsiteX354" fmla="*/ 8420 w 10000"/>
                <a:gd name="connsiteY354" fmla="*/ 0 h 10000"/>
                <a:gd name="connsiteX355" fmla="*/ 8481 w 10000"/>
                <a:gd name="connsiteY355" fmla="*/ 71 h 10000"/>
                <a:gd name="connsiteX356" fmla="*/ 8476 w 10000"/>
                <a:gd name="connsiteY356" fmla="*/ 121 h 10000"/>
                <a:gd name="connsiteX357" fmla="*/ 8504 w 10000"/>
                <a:gd name="connsiteY357" fmla="*/ 142 h 10000"/>
                <a:gd name="connsiteX358" fmla="*/ 8526 w 10000"/>
                <a:gd name="connsiteY358" fmla="*/ 192 h 10000"/>
                <a:gd name="connsiteX359" fmla="*/ 8493 w 10000"/>
                <a:gd name="connsiteY359" fmla="*/ 248 h 10000"/>
                <a:gd name="connsiteX360" fmla="*/ 8448 w 10000"/>
                <a:gd name="connsiteY360" fmla="*/ 376 h 10000"/>
                <a:gd name="connsiteX361" fmla="*/ 8375 w 10000"/>
                <a:gd name="connsiteY361" fmla="*/ 476 h 10000"/>
                <a:gd name="connsiteX362" fmla="*/ 8307 w 10000"/>
                <a:gd name="connsiteY362" fmla="*/ 532 h 10000"/>
                <a:gd name="connsiteX363" fmla="*/ 8358 w 10000"/>
                <a:gd name="connsiteY363" fmla="*/ 554 h 10000"/>
                <a:gd name="connsiteX364" fmla="*/ 8425 w 10000"/>
                <a:gd name="connsiteY364" fmla="*/ 639 h 10000"/>
                <a:gd name="connsiteX365" fmla="*/ 8470 w 10000"/>
                <a:gd name="connsiteY365" fmla="*/ 646 h 10000"/>
                <a:gd name="connsiteX366" fmla="*/ 8493 w 10000"/>
                <a:gd name="connsiteY366" fmla="*/ 738 h 10000"/>
                <a:gd name="connsiteX367" fmla="*/ 8538 w 10000"/>
                <a:gd name="connsiteY367" fmla="*/ 759 h 10000"/>
                <a:gd name="connsiteX368" fmla="*/ 8571 w 10000"/>
                <a:gd name="connsiteY368" fmla="*/ 752 h 10000"/>
                <a:gd name="connsiteX369" fmla="*/ 8639 w 10000"/>
                <a:gd name="connsiteY369" fmla="*/ 610 h 10000"/>
                <a:gd name="connsiteX370" fmla="*/ 8701 w 10000"/>
                <a:gd name="connsiteY370" fmla="*/ 625 h 10000"/>
                <a:gd name="connsiteX371" fmla="*/ 8712 w 10000"/>
                <a:gd name="connsiteY371" fmla="*/ 667 h 10000"/>
                <a:gd name="connsiteX372" fmla="*/ 8757 w 10000"/>
                <a:gd name="connsiteY372" fmla="*/ 717 h 10000"/>
                <a:gd name="connsiteX373" fmla="*/ 8757 w 10000"/>
                <a:gd name="connsiteY373" fmla="*/ 752 h 10000"/>
                <a:gd name="connsiteX374" fmla="*/ 8796 w 10000"/>
                <a:gd name="connsiteY374" fmla="*/ 774 h 10000"/>
                <a:gd name="connsiteX375" fmla="*/ 8853 w 10000"/>
                <a:gd name="connsiteY375" fmla="*/ 774 h 10000"/>
                <a:gd name="connsiteX376" fmla="*/ 8858 w 10000"/>
                <a:gd name="connsiteY376" fmla="*/ 837 h 10000"/>
                <a:gd name="connsiteX377" fmla="*/ 8808 w 10000"/>
                <a:gd name="connsiteY377" fmla="*/ 866 h 10000"/>
                <a:gd name="connsiteX378" fmla="*/ 8853 w 10000"/>
                <a:gd name="connsiteY378" fmla="*/ 1143 h 10000"/>
                <a:gd name="connsiteX379" fmla="*/ 8898 w 10000"/>
                <a:gd name="connsiteY379" fmla="*/ 1270 h 10000"/>
                <a:gd name="connsiteX380" fmla="*/ 8886 w 10000"/>
                <a:gd name="connsiteY380" fmla="*/ 1327 h 10000"/>
                <a:gd name="connsiteX381" fmla="*/ 8926 w 10000"/>
                <a:gd name="connsiteY381" fmla="*/ 1391 h 10000"/>
                <a:gd name="connsiteX382" fmla="*/ 8931 w 10000"/>
                <a:gd name="connsiteY382" fmla="*/ 1434 h 10000"/>
                <a:gd name="connsiteX383" fmla="*/ 9038 w 10000"/>
                <a:gd name="connsiteY383" fmla="*/ 1483 h 10000"/>
                <a:gd name="connsiteX384" fmla="*/ 9168 w 10000"/>
                <a:gd name="connsiteY384" fmla="*/ 1441 h 10000"/>
                <a:gd name="connsiteX385" fmla="*/ 9184 w 10000"/>
                <a:gd name="connsiteY385" fmla="*/ 1384 h 10000"/>
                <a:gd name="connsiteX386" fmla="*/ 9229 w 10000"/>
                <a:gd name="connsiteY386" fmla="*/ 1405 h 10000"/>
                <a:gd name="connsiteX387" fmla="*/ 9258 w 10000"/>
                <a:gd name="connsiteY387" fmla="*/ 1455 h 10000"/>
                <a:gd name="connsiteX388" fmla="*/ 9325 w 10000"/>
                <a:gd name="connsiteY388" fmla="*/ 1419 h 10000"/>
                <a:gd name="connsiteX389" fmla="*/ 9364 w 10000"/>
                <a:gd name="connsiteY389" fmla="*/ 1419 h 10000"/>
                <a:gd name="connsiteX390" fmla="*/ 9421 w 10000"/>
                <a:gd name="connsiteY390" fmla="*/ 1476 h 10000"/>
                <a:gd name="connsiteX391" fmla="*/ 9454 w 10000"/>
                <a:gd name="connsiteY391" fmla="*/ 1398 h 10000"/>
                <a:gd name="connsiteX392" fmla="*/ 9522 w 10000"/>
                <a:gd name="connsiteY392" fmla="*/ 1434 h 10000"/>
                <a:gd name="connsiteX393" fmla="*/ 9556 w 10000"/>
                <a:gd name="connsiteY393" fmla="*/ 1391 h 10000"/>
                <a:gd name="connsiteX394" fmla="*/ 9584 w 10000"/>
                <a:gd name="connsiteY394" fmla="*/ 1398 h 10000"/>
                <a:gd name="connsiteX395" fmla="*/ 9612 w 10000"/>
                <a:gd name="connsiteY395" fmla="*/ 1356 h 10000"/>
                <a:gd name="connsiteX396" fmla="*/ 9606 w 10000"/>
                <a:gd name="connsiteY396" fmla="*/ 1313 h 10000"/>
                <a:gd name="connsiteX397" fmla="*/ 9646 w 10000"/>
                <a:gd name="connsiteY397" fmla="*/ 1292 h 10000"/>
                <a:gd name="connsiteX398" fmla="*/ 9674 w 10000"/>
                <a:gd name="connsiteY398" fmla="*/ 1221 h 10000"/>
                <a:gd name="connsiteX399" fmla="*/ 9753 w 10000"/>
                <a:gd name="connsiteY399" fmla="*/ 1228 h 10000"/>
                <a:gd name="connsiteX400" fmla="*/ 9871 w 10000"/>
                <a:gd name="connsiteY400" fmla="*/ 1434 h 10000"/>
                <a:gd name="connsiteX401" fmla="*/ 9893 w 10000"/>
                <a:gd name="connsiteY401" fmla="*/ 1505 h 10000"/>
                <a:gd name="connsiteX402" fmla="*/ 9972 w 10000"/>
                <a:gd name="connsiteY402" fmla="*/ 1597 h 10000"/>
                <a:gd name="connsiteX403" fmla="*/ 10000 w 10000"/>
                <a:gd name="connsiteY403" fmla="*/ 1682 h 10000"/>
                <a:gd name="connsiteX404" fmla="*/ 9938 w 10000"/>
                <a:gd name="connsiteY404" fmla="*/ 1796 h 10000"/>
                <a:gd name="connsiteX405" fmla="*/ 9893 w 10000"/>
                <a:gd name="connsiteY405" fmla="*/ 1838 h 10000"/>
                <a:gd name="connsiteX406" fmla="*/ 9916 w 10000"/>
                <a:gd name="connsiteY406" fmla="*/ 1959 h 10000"/>
                <a:gd name="connsiteX407" fmla="*/ 9848 w 10000"/>
                <a:gd name="connsiteY407" fmla="*/ 2051 h 10000"/>
                <a:gd name="connsiteX408" fmla="*/ 9809 w 10000"/>
                <a:gd name="connsiteY408" fmla="*/ 2072 h 10000"/>
                <a:gd name="connsiteX409" fmla="*/ 9809 w 10000"/>
                <a:gd name="connsiteY409" fmla="*/ 2136 h 10000"/>
                <a:gd name="connsiteX410" fmla="*/ 9758 w 10000"/>
                <a:gd name="connsiteY410" fmla="*/ 2257 h 10000"/>
                <a:gd name="connsiteX411" fmla="*/ 9724 w 10000"/>
                <a:gd name="connsiteY411" fmla="*/ 2264 h 10000"/>
                <a:gd name="connsiteX412" fmla="*/ 9730 w 10000"/>
                <a:gd name="connsiteY412" fmla="*/ 2349 h 10000"/>
                <a:gd name="connsiteX413" fmla="*/ 9702 w 10000"/>
                <a:gd name="connsiteY413" fmla="*/ 2413 h 10000"/>
                <a:gd name="connsiteX414" fmla="*/ 9708 w 10000"/>
                <a:gd name="connsiteY414" fmla="*/ 2697 h 10000"/>
                <a:gd name="connsiteX415" fmla="*/ 9724 w 10000"/>
                <a:gd name="connsiteY415" fmla="*/ 2718 h 10000"/>
                <a:gd name="connsiteX416" fmla="*/ 9719 w 10000"/>
                <a:gd name="connsiteY416" fmla="*/ 2811 h 10000"/>
                <a:gd name="connsiteX417" fmla="*/ 9708 w 10000"/>
                <a:gd name="connsiteY417" fmla="*/ 2896 h 10000"/>
                <a:gd name="connsiteX418" fmla="*/ 9668 w 10000"/>
                <a:gd name="connsiteY418" fmla="*/ 2938 h 10000"/>
                <a:gd name="connsiteX419" fmla="*/ 9595 w 10000"/>
                <a:gd name="connsiteY419" fmla="*/ 2903 h 10000"/>
                <a:gd name="connsiteX420" fmla="*/ 9561 w 10000"/>
                <a:gd name="connsiteY420" fmla="*/ 2952 h 10000"/>
                <a:gd name="connsiteX421" fmla="*/ 9567 w 10000"/>
                <a:gd name="connsiteY421" fmla="*/ 2995 h 10000"/>
                <a:gd name="connsiteX422" fmla="*/ 9544 w 10000"/>
                <a:gd name="connsiteY422" fmla="*/ 3080 h 10000"/>
                <a:gd name="connsiteX423" fmla="*/ 9505 w 10000"/>
                <a:gd name="connsiteY423" fmla="*/ 3137 h 10000"/>
                <a:gd name="connsiteX424" fmla="*/ 9494 w 10000"/>
                <a:gd name="connsiteY424" fmla="*/ 3236 h 10000"/>
                <a:gd name="connsiteX425" fmla="*/ 9466 w 10000"/>
                <a:gd name="connsiteY425" fmla="*/ 3322 h 10000"/>
                <a:gd name="connsiteX426" fmla="*/ 9471 w 10000"/>
                <a:gd name="connsiteY426" fmla="*/ 3378 h 10000"/>
                <a:gd name="connsiteX427" fmla="*/ 9460 w 10000"/>
                <a:gd name="connsiteY427" fmla="*/ 3435 h 10000"/>
                <a:gd name="connsiteX428" fmla="*/ 9483 w 10000"/>
                <a:gd name="connsiteY428" fmla="*/ 3485 h 10000"/>
                <a:gd name="connsiteX429" fmla="*/ 9449 w 10000"/>
                <a:gd name="connsiteY429" fmla="*/ 3563 h 10000"/>
                <a:gd name="connsiteX430" fmla="*/ 9393 w 10000"/>
                <a:gd name="connsiteY430" fmla="*/ 3442 h 10000"/>
                <a:gd name="connsiteX431" fmla="*/ 9393 w 10000"/>
                <a:gd name="connsiteY431" fmla="*/ 3350 h 10000"/>
                <a:gd name="connsiteX432" fmla="*/ 9376 w 10000"/>
                <a:gd name="connsiteY432" fmla="*/ 3336 h 10000"/>
                <a:gd name="connsiteX433" fmla="*/ 9308 w 10000"/>
                <a:gd name="connsiteY433" fmla="*/ 3400 h 10000"/>
                <a:gd name="connsiteX434" fmla="*/ 9201 w 10000"/>
                <a:gd name="connsiteY434" fmla="*/ 3549 h 10000"/>
                <a:gd name="connsiteX435" fmla="*/ 9139 w 10000"/>
                <a:gd name="connsiteY435" fmla="*/ 3655 h 10000"/>
                <a:gd name="connsiteX436" fmla="*/ 9044 w 10000"/>
                <a:gd name="connsiteY436" fmla="*/ 3712 h 10000"/>
                <a:gd name="connsiteX437" fmla="*/ 9010 w 10000"/>
                <a:gd name="connsiteY437" fmla="*/ 3797 h 10000"/>
                <a:gd name="connsiteX438" fmla="*/ 8982 w 10000"/>
                <a:gd name="connsiteY438" fmla="*/ 3825 h 10000"/>
                <a:gd name="connsiteX439" fmla="*/ 8875 w 10000"/>
                <a:gd name="connsiteY439" fmla="*/ 3903 h 10000"/>
                <a:gd name="connsiteX440" fmla="*/ 8785 w 10000"/>
                <a:gd name="connsiteY440" fmla="*/ 3996 h 10000"/>
                <a:gd name="connsiteX441" fmla="*/ 8763 w 10000"/>
                <a:gd name="connsiteY441" fmla="*/ 4067 h 10000"/>
                <a:gd name="connsiteX442" fmla="*/ 8729 w 10000"/>
                <a:gd name="connsiteY442" fmla="*/ 4102 h 10000"/>
                <a:gd name="connsiteX443" fmla="*/ 8774 w 10000"/>
                <a:gd name="connsiteY443" fmla="*/ 4194 h 10000"/>
                <a:gd name="connsiteX444" fmla="*/ 8819 w 10000"/>
                <a:gd name="connsiteY444" fmla="*/ 4265 h 10000"/>
                <a:gd name="connsiteX445" fmla="*/ 8881 w 10000"/>
                <a:gd name="connsiteY445" fmla="*/ 4294 h 10000"/>
                <a:gd name="connsiteX446" fmla="*/ 8858 w 10000"/>
                <a:gd name="connsiteY446" fmla="*/ 4344 h 10000"/>
                <a:gd name="connsiteX447" fmla="*/ 8903 w 10000"/>
                <a:gd name="connsiteY447" fmla="*/ 4358 h 10000"/>
                <a:gd name="connsiteX448" fmla="*/ 8903 w 10000"/>
                <a:gd name="connsiteY448" fmla="*/ 4443 h 10000"/>
                <a:gd name="connsiteX449" fmla="*/ 8937 w 10000"/>
                <a:gd name="connsiteY449" fmla="*/ 4507 h 10000"/>
                <a:gd name="connsiteX450" fmla="*/ 8993 w 10000"/>
                <a:gd name="connsiteY450" fmla="*/ 4493 h 10000"/>
                <a:gd name="connsiteX451" fmla="*/ 9016 w 10000"/>
                <a:gd name="connsiteY451" fmla="*/ 4422 h 10000"/>
                <a:gd name="connsiteX452" fmla="*/ 9061 w 10000"/>
                <a:gd name="connsiteY452" fmla="*/ 4414 h 10000"/>
                <a:gd name="connsiteX453" fmla="*/ 9066 w 10000"/>
                <a:gd name="connsiteY453" fmla="*/ 4358 h 10000"/>
                <a:gd name="connsiteX454" fmla="*/ 9123 w 10000"/>
                <a:gd name="connsiteY454" fmla="*/ 4358 h 10000"/>
                <a:gd name="connsiteX455" fmla="*/ 9100 w 10000"/>
                <a:gd name="connsiteY455" fmla="*/ 4429 h 10000"/>
                <a:gd name="connsiteX456" fmla="*/ 9156 w 10000"/>
                <a:gd name="connsiteY456" fmla="*/ 4464 h 10000"/>
                <a:gd name="connsiteX457" fmla="*/ 9145 w 10000"/>
                <a:gd name="connsiteY457" fmla="*/ 4528 h 10000"/>
                <a:gd name="connsiteX458" fmla="*/ 9061 w 10000"/>
                <a:gd name="connsiteY458" fmla="*/ 4535 h 10000"/>
                <a:gd name="connsiteX459" fmla="*/ 8999 w 10000"/>
                <a:gd name="connsiteY459" fmla="*/ 4578 h 10000"/>
                <a:gd name="connsiteX460" fmla="*/ 8943 w 10000"/>
                <a:gd name="connsiteY460" fmla="*/ 4599 h 10000"/>
                <a:gd name="connsiteX461" fmla="*/ 8943 w 10000"/>
                <a:gd name="connsiteY461" fmla="*/ 4698 h 10000"/>
                <a:gd name="connsiteX462" fmla="*/ 8999 w 10000"/>
                <a:gd name="connsiteY462" fmla="*/ 4805 h 10000"/>
                <a:gd name="connsiteX463" fmla="*/ 8954 w 10000"/>
                <a:gd name="connsiteY463" fmla="*/ 4904 h 10000"/>
                <a:gd name="connsiteX464" fmla="*/ 8864 w 10000"/>
                <a:gd name="connsiteY464" fmla="*/ 4918 h 10000"/>
                <a:gd name="connsiteX465" fmla="*/ 8875 w 10000"/>
                <a:gd name="connsiteY465" fmla="*/ 5032 h 10000"/>
                <a:gd name="connsiteX466" fmla="*/ 8870 w 10000"/>
                <a:gd name="connsiteY466" fmla="*/ 5103 h 10000"/>
                <a:gd name="connsiteX467" fmla="*/ 8841 w 10000"/>
                <a:gd name="connsiteY467" fmla="*/ 5138 h 10000"/>
                <a:gd name="connsiteX468" fmla="*/ 8785 w 10000"/>
                <a:gd name="connsiteY468" fmla="*/ 5110 h 10000"/>
                <a:gd name="connsiteX469" fmla="*/ 8735 w 10000"/>
                <a:gd name="connsiteY469" fmla="*/ 5018 h 10000"/>
                <a:gd name="connsiteX470" fmla="*/ 8678 w 10000"/>
                <a:gd name="connsiteY470" fmla="*/ 5089 h 10000"/>
                <a:gd name="connsiteX471" fmla="*/ 8622 w 10000"/>
                <a:gd name="connsiteY471" fmla="*/ 5039 h 10000"/>
                <a:gd name="connsiteX472" fmla="*/ 8616 w 10000"/>
                <a:gd name="connsiteY472" fmla="*/ 5011 h 10000"/>
                <a:gd name="connsiteX473" fmla="*/ 8538 w 10000"/>
                <a:gd name="connsiteY473" fmla="*/ 4947 h 10000"/>
                <a:gd name="connsiteX474" fmla="*/ 8515 w 10000"/>
                <a:gd name="connsiteY474" fmla="*/ 4961 h 10000"/>
                <a:gd name="connsiteX475" fmla="*/ 8526 w 10000"/>
                <a:gd name="connsiteY475" fmla="*/ 5039 h 10000"/>
                <a:gd name="connsiteX476" fmla="*/ 8481 w 10000"/>
                <a:gd name="connsiteY476" fmla="*/ 5138 h 10000"/>
                <a:gd name="connsiteX477" fmla="*/ 8515 w 10000"/>
                <a:gd name="connsiteY477" fmla="*/ 5160 h 10000"/>
                <a:gd name="connsiteX478" fmla="*/ 8577 w 10000"/>
                <a:gd name="connsiteY478" fmla="*/ 5145 h 10000"/>
                <a:gd name="connsiteX479" fmla="*/ 8588 w 10000"/>
                <a:gd name="connsiteY479" fmla="*/ 5181 h 10000"/>
                <a:gd name="connsiteX480" fmla="*/ 8577 w 10000"/>
                <a:gd name="connsiteY480" fmla="*/ 5224 h 10000"/>
                <a:gd name="connsiteX481" fmla="*/ 8600 w 10000"/>
                <a:gd name="connsiteY481" fmla="*/ 5280 h 10000"/>
                <a:gd name="connsiteX482" fmla="*/ 8650 w 10000"/>
                <a:gd name="connsiteY482" fmla="*/ 5316 h 10000"/>
                <a:gd name="connsiteX483" fmla="*/ 8639 w 10000"/>
                <a:gd name="connsiteY483" fmla="*/ 5401 h 10000"/>
                <a:gd name="connsiteX484" fmla="*/ 8673 w 10000"/>
                <a:gd name="connsiteY484" fmla="*/ 5444 h 10000"/>
                <a:gd name="connsiteX485" fmla="*/ 8633 w 10000"/>
                <a:gd name="connsiteY485" fmla="*/ 5486 h 10000"/>
                <a:gd name="connsiteX486" fmla="*/ 8622 w 10000"/>
                <a:gd name="connsiteY486" fmla="*/ 5642 h 10000"/>
                <a:gd name="connsiteX487" fmla="*/ 8600 w 10000"/>
                <a:gd name="connsiteY487" fmla="*/ 5649 h 10000"/>
                <a:gd name="connsiteX488" fmla="*/ 8628 w 10000"/>
                <a:gd name="connsiteY488" fmla="*/ 5720 h 10000"/>
                <a:gd name="connsiteX489" fmla="*/ 8633 w 10000"/>
                <a:gd name="connsiteY489" fmla="*/ 5841 h 10000"/>
                <a:gd name="connsiteX490" fmla="*/ 8661 w 10000"/>
                <a:gd name="connsiteY490" fmla="*/ 5869 h 10000"/>
                <a:gd name="connsiteX491" fmla="*/ 8667 w 10000"/>
                <a:gd name="connsiteY491" fmla="*/ 5905 h 10000"/>
                <a:gd name="connsiteX492" fmla="*/ 8690 w 10000"/>
                <a:gd name="connsiteY492" fmla="*/ 5912 h 10000"/>
                <a:gd name="connsiteX493" fmla="*/ 8695 w 10000"/>
                <a:gd name="connsiteY493" fmla="*/ 5983 h 10000"/>
                <a:gd name="connsiteX494" fmla="*/ 8684 w 10000"/>
                <a:gd name="connsiteY494" fmla="*/ 6033 h 10000"/>
                <a:gd name="connsiteX495" fmla="*/ 8740 w 10000"/>
                <a:gd name="connsiteY495" fmla="*/ 6061 h 10000"/>
                <a:gd name="connsiteX496" fmla="*/ 8825 w 10000"/>
                <a:gd name="connsiteY496" fmla="*/ 6004 h 10000"/>
                <a:gd name="connsiteX497" fmla="*/ 8948 w 10000"/>
                <a:gd name="connsiteY497" fmla="*/ 5891 h 10000"/>
                <a:gd name="connsiteX498" fmla="*/ 8982 w 10000"/>
                <a:gd name="connsiteY498" fmla="*/ 5891 h 10000"/>
                <a:gd name="connsiteX499" fmla="*/ 8982 w 10000"/>
                <a:gd name="connsiteY499" fmla="*/ 5976 h 10000"/>
                <a:gd name="connsiteX500" fmla="*/ 9004 w 10000"/>
                <a:gd name="connsiteY500" fmla="*/ 5990 h 10000"/>
                <a:gd name="connsiteX501" fmla="*/ 9044 w 10000"/>
                <a:gd name="connsiteY501" fmla="*/ 6089 h 10000"/>
                <a:gd name="connsiteX502" fmla="*/ 9072 w 10000"/>
                <a:gd name="connsiteY502" fmla="*/ 6097 h 10000"/>
                <a:gd name="connsiteX503" fmla="*/ 9055 w 10000"/>
                <a:gd name="connsiteY503" fmla="*/ 6153 h 10000"/>
                <a:gd name="connsiteX504" fmla="*/ 9100 w 10000"/>
                <a:gd name="connsiteY504" fmla="*/ 6281 h 10000"/>
                <a:gd name="connsiteX505" fmla="*/ 9100 w 10000"/>
                <a:gd name="connsiteY505" fmla="*/ 6345 h 10000"/>
                <a:gd name="connsiteX506" fmla="*/ 9123 w 10000"/>
                <a:gd name="connsiteY506" fmla="*/ 6416 h 10000"/>
                <a:gd name="connsiteX507" fmla="*/ 9089 w 10000"/>
                <a:gd name="connsiteY507" fmla="*/ 6473 h 10000"/>
                <a:gd name="connsiteX508" fmla="*/ 9049 w 10000"/>
                <a:gd name="connsiteY508" fmla="*/ 6466 h 10000"/>
                <a:gd name="connsiteX509" fmla="*/ 9049 w 10000"/>
                <a:gd name="connsiteY509" fmla="*/ 6501 h 10000"/>
                <a:gd name="connsiteX510" fmla="*/ 9089 w 10000"/>
                <a:gd name="connsiteY510" fmla="*/ 6544 h 10000"/>
                <a:gd name="connsiteX511" fmla="*/ 9106 w 10000"/>
                <a:gd name="connsiteY511" fmla="*/ 6515 h 10000"/>
                <a:gd name="connsiteX512" fmla="*/ 9139 w 10000"/>
                <a:gd name="connsiteY512" fmla="*/ 6579 h 10000"/>
                <a:gd name="connsiteX513" fmla="*/ 9179 w 10000"/>
                <a:gd name="connsiteY513" fmla="*/ 6579 h 10000"/>
                <a:gd name="connsiteX514" fmla="*/ 9156 w 10000"/>
                <a:gd name="connsiteY514" fmla="*/ 6757 h 10000"/>
                <a:gd name="connsiteX515" fmla="*/ 9139 w 10000"/>
                <a:gd name="connsiteY515" fmla="*/ 6792 h 10000"/>
                <a:gd name="connsiteX516" fmla="*/ 9089 w 10000"/>
                <a:gd name="connsiteY516" fmla="*/ 6778 h 10000"/>
                <a:gd name="connsiteX517" fmla="*/ 9027 w 10000"/>
                <a:gd name="connsiteY517" fmla="*/ 6799 h 10000"/>
                <a:gd name="connsiteX518" fmla="*/ 9004 w 10000"/>
                <a:gd name="connsiteY518" fmla="*/ 6842 h 10000"/>
                <a:gd name="connsiteX519" fmla="*/ 8999 w 10000"/>
                <a:gd name="connsiteY519" fmla="*/ 6884 h 10000"/>
                <a:gd name="connsiteX520" fmla="*/ 8960 w 10000"/>
                <a:gd name="connsiteY520" fmla="*/ 6934 h 10000"/>
                <a:gd name="connsiteX521" fmla="*/ 8898 w 10000"/>
                <a:gd name="connsiteY521" fmla="*/ 6941 h 10000"/>
                <a:gd name="connsiteX522" fmla="*/ 8886 w 10000"/>
                <a:gd name="connsiteY522" fmla="*/ 6962 h 10000"/>
                <a:gd name="connsiteX523" fmla="*/ 8847 w 10000"/>
                <a:gd name="connsiteY523" fmla="*/ 6927 h 10000"/>
                <a:gd name="connsiteX524" fmla="*/ 8808 w 10000"/>
                <a:gd name="connsiteY524" fmla="*/ 6934 h 10000"/>
                <a:gd name="connsiteX525" fmla="*/ 8785 w 10000"/>
                <a:gd name="connsiteY525" fmla="*/ 6906 h 10000"/>
                <a:gd name="connsiteX526" fmla="*/ 8735 w 10000"/>
                <a:gd name="connsiteY526" fmla="*/ 6891 h 10000"/>
                <a:gd name="connsiteX527" fmla="*/ 8746 w 10000"/>
                <a:gd name="connsiteY527" fmla="*/ 6941 h 10000"/>
                <a:gd name="connsiteX528" fmla="*/ 8723 w 10000"/>
                <a:gd name="connsiteY528" fmla="*/ 6991 h 10000"/>
                <a:gd name="connsiteX529" fmla="*/ 8639 w 10000"/>
                <a:gd name="connsiteY529" fmla="*/ 6984 h 10000"/>
                <a:gd name="connsiteX530" fmla="*/ 8611 w 10000"/>
                <a:gd name="connsiteY530" fmla="*/ 6962 h 10000"/>
                <a:gd name="connsiteX531" fmla="*/ 8566 w 10000"/>
                <a:gd name="connsiteY531" fmla="*/ 6984 h 10000"/>
                <a:gd name="connsiteX532" fmla="*/ 8560 w 10000"/>
                <a:gd name="connsiteY532" fmla="*/ 7055 h 10000"/>
                <a:gd name="connsiteX533" fmla="*/ 8476 w 10000"/>
                <a:gd name="connsiteY533" fmla="*/ 7133 h 10000"/>
                <a:gd name="connsiteX534" fmla="*/ 8448 w 10000"/>
                <a:gd name="connsiteY534" fmla="*/ 7090 h 10000"/>
                <a:gd name="connsiteX535" fmla="*/ 8386 w 10000"/>
                <a:gd name="connsiteY535" fmla="*/ 7111 h 10000"/>
                <a:gd name="connsiteX536" fmla="*/ 8346 w 10000"/>
                <a:gd name="connsiteY536" fmla="*/ 7133 h 10000"/>
                <a:gd name="connsiteX537" fmla="*/ 8341 w 10000"/>
                <a:gd name="connsiteY537" fmla="*/ 7168 h 10000"/>
                <a:gd name="connsiteX538" fmla="*/ 8256 w 10000"/>
                <a:gd name="connsiteY538" fmla="*/ 7246 h 10000"/>
                <a:gd name="connsiteX539" fmla="*/ 8206 w 10000"/>
                <a:gd name="connsiteY539" fmla="*/ 7232 h 10000"/>
                <a:gd name="connsiteX540" fmla="*/ 8155 w 10000"/>
                <a:gd name="connsiteY540" fmla="*/ 7260 h 10000"/>
                <a:gd name="connsiteX541" fmla="*/ 8116 w 10000"/>
                <a:gd name="connsiteY541" fmla="*/ 7303 h 10000"/>
                <a:gd name="connsiteX542" fmla="*/ 8060 w 10000"/>
                <a:gd name="connsiteY542" fmla="*/ 7331 h 10000"/>
                <a:gd name="connsiteX543" fmla="*/ 8065 w 10000"/>
                <a:gd name="connsiteY543" fmla="*/ 7374 h 10000"/>
                <a:gd name="connsiteX544" fmla="*/ 8015 w 10000"/>
                <a:gd name="connsiteY544" fmla="*/ 7402 h 10000"/>
                <a:gd name="connsiteX545" fmla="*/ 7942 w 10000"/>
                <a:gd name="connsiteY545" fmla="*/ 7523 h 10000"/>
                <a:gd name="connsiteX546" fmla="*/ 7930 w 10000"/>
                <a:gd name="connsiteY546" fmla="*/ 7573 h 10000"/>
                <a:gd name="connsiteX547" fmla="*/ 7908 w 10000"/>
                <a:gd name="connsiteY547" fmla="*/ 7559 h 10000"/>
                <a:gd name="connsiteX548" fmla="*/ 7919 w 10000"/>
                <a:gd name="connsiteY548" fmla="*/ 7523 h 10000"/>
                <a:gd name="connsiteX549" fmla="*/ 7846 w 10000"/>
                <a:gd name="connsiteY549" fmla="*/ 7339 h 10000"/>
                <a:gd name="connsiteX550" fmla="*/ 7846 w 10000"/>
                <a:gd name="connsiteY550" fmla="*/ 7268 h 10000"/>
                <a:gd name="connsiteX551" fmla="*/ 7812 w 10000"/>
                <a:gd name="connsiteY551" fmla="*/ 7268 h 10000"/>
                <a:gd name="connsiteX552" fmla="*/ 7711 w 10000"/>
                <a:gd name="connsiteY552" fmla="*/ 7197 h 10000"/>
                <a:gd name="connsiteX553" fmla="*/ 7649 w 10000"/>
                <a:gd name="connsiteY553" fmla="*/ 7232 h 10000"/>
                <a:gd name="connsiteX554" fmla="*/ 7632 w 10000"/>
                <a:gd name="connsiteY554" fmla="*/ 7275 h 10000"/>
                <a:gd name="connsiteX555" fmla="*/ 7677 w 10000"/>
                <a:gd name="connsiteY555" fmla="*/ 7324 h 10000"/>
                <a:gd name="connsiteX556" fmla="*/ 7688 w 10000"/>
                <a:gd name="connsiteY556" fmla="*/ 7367 h 10000"/>
                <a:gd name="connsiteX557" fmla="*/ 7660 w 10000"/>
                <a:gd name="connsiteY557" fmla="*/ 7410 h 10000"/>
                <a:gd name="connsiteX558" fmla="*/ 7666 w 10000"/>
                <a:gd name="connsiteY558" fmla="*/ 7445 h 10000"/>
                <a:gd name="connsiteX559" fmla="*/ 7655 w 10000"/>
                <a:gd name="connsiteY559" fmla="*/ 7516 h 10000"/>
                <a:gd name="connsiteX560" fmla="*/ 7660 w 10000"/>
                <a:gd name="connsiteY560" fmla="*/ 7587 h 10000"/>
                <a:gd name="connsiteX561" fmla="*/ 7694 w 10000"/>
                <a:gd name="connsiteY561" fmla="*/ 7700 h 10000"/>
                <a:gd name="connsiteX562" fmla="*/ 7660 w 10000"/>
                <a:gd name="connsiteY562" fmla="*/ 7743 h 10000"/>
                <a:gd name="connsiteX563" fmla="*/ 7666 w 10000"/>
                <a:gd name="connsiteY563" fmla="*/ 7779 h 10000"/>
                <a:gd name="connsiteX564" fmla="*/ 7638 w 10000"/>
                <a:gd name="connsiteY564" fmla="*/ 7793 h 10000"/>
                <a:gd name="connsiteX565" fmla="*/ 7621 w 10000"/>
                <a:gd name="connsiteY565" fmla="*/ 7814 h 10000"/>
                <a:gd name="connsiteX566" fmla="*/ 7514 w 10000"/>
                <a:gd name="connsiteY566" fmla="*/ 7800 h 10000"/>
                <a:gd name="connsiteX567" fmla="*/ 7497 w 10000"/>
                <a:gd name="connsiteY567" fmla="*/ 7757 h 10000"/>
                <a:gd name="connsiteX568" fmla="*/ 7463 w 10000"/>
                <a:gd name="connsiteY568" fmla="*/ 7786 h 10000"/>
                <a:gd name="connsiteX569" fmla="*/ 7390 w 10000"/>
                <a:gd name="connsiteY569" fmla="*/ 7771 h 10000"/>
                <a:gd name="connsiteX570" fmla="*/ 7340 w 10000"/>
                <a:gd name="connsiteY570" fmla="*/ 7793 h 10000"/>
                <a:gd name="connsiteX571" fmla="*/ 7312 w 10000"/>
                <a:gd name="connsiteY571" fmla="*/ 7644 h 10000"/>
                <a:gd name="connsiteX572" fmla="*/ 7283 w 10000"/>
                <a:gd name="connsiteY572" fmla="*/ 7637 h 10000"/>
                <a:gd name="connsiteX573" fmla="*/ 7250 w 10000"/>
                <a:gd name="connsiteY573" fmla="*/ 7544 h 10000"/>
                <a:gd name="connsiteX574" fmla="*/ 7267 w 10000"/>
                <a:gd name="connsiteY574" fmla="*/ 7502 h 10000"/>
                <a:gd name="connsiteX575" fmla="*/ 7306 w 10000"/>
                <a:gd name="connsiteY575" fmla="*/ 7523 h 10000"/>
                <a:gd name="connsiteX576" fmla="*/ 7323 w 10000"/>
                <a:gd name="connsiteY576" fmla="*/ 7473 h 10000"/>
                <a:gd name="connsiteX577" fmla="*/ 7295 w 10000"/>
                <a:gd name="connsiteY577" fmla="*/ 7438 h 10000"/>
                <a:gd name="connsiteX578" fmla="*/ 7312 w 10000"/>
                <a:gd name="connsiteY578" fmla="*/ 7402 h 10000"/>
                <a:gd name="connsiteX579" fmla="*/ 7238 w 10000"/>
                <a:gd name="connsiteY579" fmla="*/ 7331 h 10000"/>
                <a:gd name="connsiteX580" fmla="*/ 7244 w 10000"/>
                <a:gd name="connsiteY580" fmla="*/ 7296 h 10000"/>
                <a:gd name="connsiteX581" fmla="*/ 7199 w 10000"/>
                <a:gd name="connsiteY581" fmla="*/ 7260 h 10000"/>
                <a:gd name="connsiteX582" fmla="*/ 7227 w 10000"/>
                <a:gd name="connsiteY582" fmla="*/ 7218 h 10000"/>
                <a:gd name="connsiteX583" fmla="*/ 7216 w 10000"/>
                <a:gd name="connsiteY583" fmla="*/ 7168 h 10000"/>
                <a:gd name="connsiteX584" fmla="*/ 7165 w 10000"/>
                <a:gd name="connsiteY584" fmla="*/ 7090 h 10000"/>
                <a:gd name="connsiteX585" fmla="*/ 7132 w 10000"/>
                <a:gd name="connsiteY585" fmla="*/ 7026 h 10000"/>
                <a:gd name="connsiteX586" fmla="*/ 7064 w 10000"/>
                <a:gd name="connsiteY586" fmla="*/ 7055 h 10000"/>
                <a:gd name="connsiteX587" fmla="*/ 7025 w 10000"/>
                <a:gd name="connsiteY587" fmla="*/ 7048 h 10000"/>
                <a:gd name="connsiteX588" fmla="*/ 7002 w 10000"/>
                <a:gd name="connsiteY588" fmla="*/ 7111 h 10000"/>
                <a:gd name="connsiteX589" fmla="*/ 6924 w 10000"/>
                <a:gd name="connsiteY589" fmla="*/ 7119 h 10000"/>
                <a:gd name="connsiteX590" fmla="*/ 6895 w 10000"/>
                <a:gd name="connsiteY590" fmla="*/ 7111 h 10000"/>
                <a:gd name="connsiteX591" fmla="*/ 6828 w 10000"/>
                <a:gd name="connsiteY591" fmla="*/ 7161 h 10000"/>
                <a:gd name="connsiteX592" fmla="*/ 6834 w 10000"/>
                <a:gd name="connsiteY592" fmla="*/ 7260 h 10000"/>
                <a:gd name="connsiteX593" fmla="*/ 6817 w 10000"/>
                <a:gd name="connsiteY593" fmla="*/ 7324 h 10000"/>
                <a:gd name="connsiteX594" fmla="*/ 6817 w 10000"/>
                <a:gd name="connsiteY594" fmla="*/ 7381 h 10000"/>
                <a:gd name="connsiteX595" fmla="*/ 6760 w 10000"/>
                <a:gd name="connsiteY595" fmla="*/ 7424 h 10000"/>
                <a:gd name="connsiteX596" fmla="*/ 6699 w 10000"/>
                <a:gd name="connsiteY596" fmla="*/ 7431 h 10000"/>
                <a:gd name="connsiteX597" fmla="*/ 6682 w 10000"/>
                <a:gd name="connsiteY597" fmla="*/ 7410 h 10000"/>
                <a:gd name="connsiteX598" fmla="*/ 6625 w 10000"/>
                <a:gd name="connsiteY598" fmla="*/ 7388 h 10000"/>
                <a:gd name="connsiteX599" fmla="*/ 6592 w 10000"/>
                <a:gd name="connsiteY599" fmla="*/ 7431 h 10000"/>
                <a:gd name="connsiteX600" fmla="*/ 6586 w 10000"/>
                <a:gd name="connsiteY600" fmla="*/ 7473 h 10000"/>
                <a:gd name="connsiteX601" fmla="*/ 6552 w 10000"/>
                <a:gd name="connsiteY601" fmla="*/ 7480 h 10000"/>
                <a:gd name="connsiteX602" fmla="*/ 6547 w 10000"/>
                <a:gd name="connsiteY602" fmla="*/ 7523 h 10000"/>
                <a:gd name="connsiteX603" fmla="*/ 6519 w 10000"/>
                <a:gd name="connsiteY603" fmla="*/ 7523 h 10000"/>
                <a:gd name="connsiteX604" fmla="*/ 6485 w 10000"/>
                <a:gd name="connsiteY604" fmla="*/ 7424 h 10000"/>
                <a:gd name="connsiteX605" fmla="*/ 6406 w 10000"/>
                <a:gd name="connsiteY605" fmla="*/ 7473 h 10000"/>
                <a:gd name="connsiteX606" fmla="*/ 6316 w 10000"/>
                <a:gd name="connsiteY606" fmla="*/ 7551 h 10000"/>
                <a:gd name="connsiteX607" fmla="*/ 6282 w 10000"/>
                <a:gd name="connsiteY607" fmla="*/ 7566 h 10000"/>
                <a:gd name="connsiteX608" fmla="*/ 6294 w 10000"/>
                <a:gd name="connsiteY608" fmla="*/ 7615 h 10000"/>
                <a:gd name="connsiteX609" fmla="*/ 6243 w 10000"/>
                <a:gd name="connsiteY609" fmla="*/ 7637 h 10000"/>
                <a:gd name="connsiteX610" fmla="*/ 6209 w 10000"/>
                <a:gd name="connsiteY610" fmla="*/ 7608 h 10000"/>
                <a:gd name="connsiteX611" fmla="*/ 6136 w 10000"/>
                <a:gd name="connsiteY611" fmla="*/ 7622 h 10000"/>
                <a:gd name="connsiteX612" fmla="*/ 6136 w 10000"/>
                <a:gd name="connsiteY612" fmla="*/ 7530 h 10000"/>
                <a:gd name="connsiteX613" fmla="*/ 6147 w 10000"/>
                <a:gd name="connsiteY613" fmla="*/ 7495 h 10000"/>
                <a:gd name="connsiteX614" fmla="*/ 6136 w 10000"/>
                <a:gd name="connsiteY614" fmla="*/ 7395 h 10000"/>
                <a:gd name="connsiteX615" fmla="*/ 6091 w 10000"/>
                <a:gd name="connsiteY615" fmla="*/ 7324 h 10000"/>
                <a:gd name="connsiteX616" fmla="*/ 6018 w 10000"/>
                <a:gd name="connsiteY616" fmla="*/ 7317 h 10000"/>
                <a:gd name="connsiteX617" fmla="*/ 5990 w 10000"/>
                <a:gd name="connsiteY617" fmla="*/ 7360 h 10000"/>
                <a:gd name="connsiteX618" fmla="*/ 5996 w 10000"/>
                <a:gd name="connsiteY618" fmla="*/ 7410 h 10000"/>
                <a:gd name="connsiteX619" fmla="*/ 6208 w 10000"/>
                <a:gd name="connsiteY619" fmla="*/ 7826 h 10000"/>
                <a:gd name="connsiteX620" fmla="*/ 5894 w 10000"/>
                <a:gd name="connsiteY620" fmla="*/ 7509 h 10000"/>
                <a:gd name="connsiteX621" fmla="*/ 5911 w 10000"/>
                <a:gd name="connsiteY621" fmla="*/ 7679 h 10000"/>
                <a:gd name="connsiteX622" fmla="*/ 5832 w 10000"/>
                <a:gd name="connsiteY622" fmla="*/ 7672 h 10000"/>
                <a:gd name="connsiteX623" fmla="*/ 5776 w 10000"/>
                <a:gd name="connsiteY623"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4196 w 10000"/>
                <a:gd name="connsiteY223" fmla="*/ 7140 h 10000"/>
                <a:gd name="connsiteX224" fmla="*/ 6504 w 10000"/>
                <a:gd name="connsiteY224" fmla="*/ 7627 h 10000"/>
                <a:gd name="connsiteX225" fmla="*/ 5523 w 10000"/>
                <a:gd name="connsiteY225" fmla="*/ 5713 h 10000"/>
                <a:gd name="connsiteX226" fmla="*/ 5652 w 10000"/>
                <a:gd name="connsiteY226" fmla="*/ 5720 h 10000"/>
                <a:gd name="connsiteX227" fmla="*/ 5697 w 10000"/>
                <a:gd name="connsiteY227" fmla="*/ 5742 h 10000"/>
                <a:gd name="connsiteX228" fmla="*/ 5793 w 10000"/>
                <a:gd name="connsiteY228" fmla="*/ 5635 h 10000"/>
                <a:gd name="connsiteX229" fmla="*/ 5844 w 10000"/>
                <a:gd name="connsiteY229" fmla="*/ 5628 h 10000"/>
                <a:gd name="connsiteX230" fmla="*/ 5889 w 10000"/>
                <a:gd name="connsiteY230" fmla="*/ 5564 h 10000"/>
                <a:gd name="connsiteX231" fmla="*/ 5945 w 10000"/>
                <a:gd name="connsiteY231" fmla="*/ 5515 h 10000"/>
                <a:gd name="connsiteX232" fmla="*/ 6001 w 10000"/>
                <a:gd name="connsiteY232" fmla="*/ 5408 h 10000"/>
                <a:gd name="connsiteX233" fmla="*/ 6012 w 10000"/>
                <a:gd name="connsiteY233" fmla="*/ 5344 h 10000"/>
                <a:gd name="connsiteX234" fmla="*/ 6080 w 10000"/>
                <a:gd name="connsiteY234" fmla="*/ 5316 h 10000"/>
                <a:gd name="connsiteX235" fmla="*/ 6159 w 10000"/>
                <a:gd name="connsiteY235" fmla="*/ 5351 h 10000"/>
                <a:gd name="connsiteX236" fmla="*/ 6226 w 10000"/>
                <a:gd name="connsiteY236" fmla="*/ 5337 h 10000"/>
                <a:gd name="connsiteX237" fmla="*/ 6294 w 10000"/>
                <a:gd name="connsiteY237" fmla="*/ 5344 h 10000"/>
                <a:gd name="connsiteX238" fmla="*/ 6412 w 10000"/>
                <a:gd name="connsiteY238" fmla="*/ 5302 h 10000"/>
                <a:gd name="connsiteX239" fmla="*/ 6490 w 10000"/>
                <a:gd name="connsiteY239" fmla="*/ 5195 h 10000"/>
                <a:gd name="connsiteX240" fmla="*/ 6524 w 10000"/>
                <a:gd name="connsiteY240" fmla="*/ 5160 h 10000"/>
                <a:gd name="connsiteX241" fmla="*/ 6575 w 10000"/>
                <a:gd name="connsiteY241" fmla="*/ 5160 h 10000"/>
                <a:gd name="connsiteX242" fmla="*/ 6614 w 10000"/>
                <a:gd name="connsiteY242" fmla="*/ 5103 h 10000"/>
                <a:gd name="connsiteX243" fmla="*/ 6597 w 10000"/>
                <a:gd name="connsiteY243" fmla="*/ 5039 h 10000"/>
                <a:gd name="connsiteX244" fmla="*/ 6609 w 10000"/>
                <a:gd name="connsiteY244" fmla="*/ 4982 h 10000"/>
                <a:gd name="connsiteX245" fmla="*/ 6659 w 10000"/>
                <a:gd name="connsiteY245" fmla="*/ 4876 h 10000"/>
                <a:gd name="connsiteX246" fmla="*/ 6715 w 10000"/>
                <a:gd name="connsiteY246" fmla="*/ 4776 h 10000"/>
                <a:gd name="connsiteX247" fmla="*/ 6772 w 10000"/>
                <a:gd name="connsiteY247" fmla="*/ 4755 h 10000"/>
                <a:gd name="connsiteX248" fmla="*/ 6800 w 10000"/>
                <a:gd name="connsiteY248" fmla="*/ 4720 h 10000"/>
                <a:gd name="connsiteX249" fmla="*/ 6895 w 10000"/>
                <a:gd name="connsiteY249" fmla="*/ 4734 h 10000"/>
                <a:gd name="connsiteX250" fmla="*/ 6991 w 10000"/>
                <a:gd name="connsiteY250" fmla="*/ 4734 h 10000"/>
                <a:gd name="connsiteX251" fmla="*/ 6997 w 10000"/>
                <a:gd name="connsiteY251" fmla="*/ 4670 h 10000"/>
                <a:gd name="connsiteX252" fmla="*/ 7013 w 10000"/>
                <a:gd name="connsiteY252" fmla="*/ 4627 h 10000"/>
                <a:gd name="connsiteX253" fmla="*/ 7008 w 10000"/>
                <a:gd name="connsiteY253" fmla="*/ 4599 h 10000"/>
                <a:gd name="connsiteX254" fmla="*/ 7064 w 10000"/>
                <a:gd name="connsiteY254" fmla="*/ 4578 h 10000"/>
                <a:gd name="connsiteX255" fmla="*/ 7103 w 10000"/>
                <a:gd name="connsiteY255" fmla="*/ 4634 h 10000"/>
                <a:gd name="connsiteX256" fmla="*/ 7160 w 10000"/>
                <a:gd name="connsiteY256" fmla="*/ 4613 h 10000"/>
                <a:gd name="connsiteX257" fmla="*/ 7177 w 10000"/>
                <a:gd name="connsiteY257" fmla="*/ 4578 h 10000"/>
                <a:gd name="connsiteX258" fmla="*/ 7222 w 10000"/>
                <a:gd name="connsiteY258" fmla="*/ 4564 h 10000"/>
                <a:gd name="connsiteX259" fmla="*/ 7317 w 10000"/>
                <a:gd name="connsiteY259" fmla="*/ 4493 h 10000"/>
                <a:gd name="connsiteX260" fmla="*/ 7407 w 10000"/>
                <a:gd name="connsiteY260" fmla="*/ 4521 h 10000"/>
                <a:gd name="connsiteX261" fmla="*/ 7430 w 10000"/>
                <a:gd name="connsiteY261" fmla="*/ 4507 h 10000"/>
                <a:gd name="connsiteX262" fmla="*/ 7480 w 10000"/>
                <a:gd name="connsiteY262" fmla="*/ 4528 h 10000"/>
                <a:gd name="connsiteX263" fmla="*/ 7503 w 10000"/>
                <a:gd name="connsiteY263" fmla="*/ 4471 h 10000"/>
                <a:gd name="connsiteX264" fmla="*/ 7525 w 10000"/>
                <a:gd name="connsiteY264" fmla="*/ 4500 h 10000"/>
                <a:gd name="connsiteX265" fmla="*/ 7559 w 10000"/>
                <a:gd name="connsiteY265" fmla="*/ 4493 h 10000"/>
                <a:gd name="connsiteX266" fmla="*/ 7598 w 10000"/>
                <a:gd name="connsiteY266" fmla="*/ 4556 h 10000"/>
                <a:gd name="connsiteX267" fmla="*/ 7643 w 10000"/>
                <a:gd name="connsiteY267" fmla="*/ 4549 h 10000"/>
                <a:gd name="connsiteX268" fmla="*/ 7683 w 10000"/>
                <a:gd name="connsiteY268" fmla="*/ 4578 h 10000"/>
                <a:gd name="connsiteX269" fmla="*/ 7700 w 10000"/>
                <a:gd name="connsiteY269" fmla="*/ 4556 h 10000"/>
                <a:gd name="connsiteX270" fmla="*/ 7778 w 10000"/>
                <a:gd name="connsiteY270" fmla="*/ 4564 h 10000"/>
                <a:gd name="connsiteX271" fmla="*/ 7790 w 10000"/>
                <a:gd name="connsiteY271" fmla="*/ 4585 h 10000"/>
                <a:gd name="connsiteX272" fmla="*/ 7874 w 10000"/>
                <a:gd name="connsiteY272" fmla="*/ 4514 h 10000"/>
                <a:gd name="connsiteX273" fmla="*/ 7874 w 10000"/>
                <a:gd name="connsiteY273" fmla="*/ 4393 h 10000"/>
                <a:gd name="connsiteX274" fmla="*/ 7852 w 10000"/>
                <a:gd name="connsiteY274" fmla="*/ 4379 h 10000"/>
                <a:gd name="connsiteX275" fmla="*/ 7835 w 10000"/>
                <a:gd name="connsiteY275" fmla="*/ 4294 h 10000"/>
                <a:gd name="connsiteX276" fmla="*/ 7801 w 10000"/>
                <a:gd name="connsiteY276" fmla="*/ 4209 h 10000"/>
                <a:gd name="connsiteX277" fmla="*/ 7750 w 10000"/>
                <a:gd name="connsiteY277" fmla="*/ 4173 h 10000"/>
                <a:gd name="connsiteX278" fmla="*/ 7745 w 10000"/>
                <a:gd name="connsiteY278" fmla="*/ 4131 h 10000"/>
                <a:gd name="connsiteX279" fmla="*/ 7672 w 10000"/>
                <a:gd name="connsiteY279" fmla="*/ 4053 h 10000"/>
                <a:gd name="connsiteX280" fmla="*/ 7677 w 10000"/>
                <a:gd name="connsiteY280" fmla="*/ 4024 h 10000"/>
                <a:gd name="connsiteX281" fmla="*/ 7604 w 10000"/>
                <a:gd name="connsiteY281" fmla="*/ 3982 h 10000"/>
                <a:gd name="connsiteX282" fmla="*/ 7598 w 10000"/>
                <a:gd name="connsiteY282" fmla="*/ 3903 h 10000"/>
                <a:gd name="connsiteX283" fmla="*/ 7475 w 10000"/>
                <a:gd name="connsiteY283" fmla="*/ 3833 h 10000"/>
                <a:gd name="connsiteX284" fmla="*/ 7407 w 10000"/>
                <a:gd name="connsiteY284" fmla="*/ 3683 h 10000"/>
                <a:gd name="connsiteX285" fmla="*/ 7306 w 10000"/>
                <a:gd name="connsiteY285" fmla="*/ 3676 h 10000"/>
                <a:gd name="connsiteX286" fmla="*/ 7272 w 10000"/>
                <a:gd name="connsiteY286" fmla="*/ 3648 h 10000"/>
                <a:gd name="connsiteX287" fmla="*/ 7222 w 10000"/>
                <a:gd name="connsiteY287" fmla="*/ 3669 h 10000"/>
                <a:gd name="connsiteX288" fmla="*/ 7143 w 10000"/>
                <a:gd name="connsiteY288" fmla="*/ 3669 h 10000"/>
                <a:gd name="connsiteX289" fmla="*/ 7030 w 10000"/>
                <a:gd name="connsiteY289" fmla="*/ 3840 h 10000"/>
                <a:gd name="connsiteX290" fmla="*/ 6991 w 10000"/>
                <a:gd name="connsiteY290" fmla="*/ 3918 h 10000"/>
                <a:gd name="connsiteX291" fmla="*/ 6890 w 10000"/>
                <a:gd name="connsiteY291" fmla="*/ 3797 h 10000"/>
                <a:gd name="connsiteX292" fmla="*/ 6817 w 10000"/>
                <a:gd name="connsiteY292" fmla="*/ 3747 h 10000"/>
                <a:gd name="connsiteX293" fmla="*/ 6744 w 10000"/>
                <a:gd name="connsiteY293" fmla="*/ 3754 h 10000"/>
                <a:gd name="connsiteX294" fmla="*/ 6670 w 10000"/>
                <a:gd name="connsiteY294" fmla="*/ 3790 h 10000"/>
                <a:gd name="connsiteX295" fmla="*/ 6609 w 10000"/>
                <a:gd name="connsiteY295" fmla="*/ 3762 h 10000"/>
                <a:gd name="connsiteX296" fmla="*/ 6552 w 10000"/>
                <a:gd name="connsiteY296" fmla="*/ 3804 h 10000"/>
                <a:gd name="connsiteX297" fmla="*/ 6496 w 10000"/>
                <a:gd name="connsiteY297" fmla="*/ 3889 h 10000"/>
                <a:gd name="connsiteX298" fmla="*/ 6367 w 10000"/>
                <a:gd name="connsiteY298" fmla="*/ 3733 h 10000"/>
                <a:gd name="connsiteX299" fmla="*/ 6350 w 10000"/>
                <a:gd name="connsiteY299" fmla="*/ 3577 h 10000"/>
                <a:gd name="connsiteX300" fmla="*/ 6451 w 10000"/>
                <a:gd name="connsiteY300" fmla="*/ 3513 h 10000"/>
                <a:gd name="connsiteX301" fmla="*/ 6445 w 10000"/>
                <a:gd name="connsiteY301" fmla="*/ 3343 h 10000"/>
                <a:gd name="connsiteX302" fmla="*/ 6541 w 10000"/>
                <a:gd name="connsiteY302" fmla="*/ 3144 h 10000"/>
                <a:gd name="connsiteX303" fmla="*/ 6530 w 10000"/>
                <a:gd name="connsiteY303" fmla="*/ 3109 h 10000"/>
                <a:gd name="connsiteX304" fmla="*/ 6760 w 10000"/>
                <a:gd name="connsiteY304" fmla="*/ 2456 h 10000"/>
                <a:gd name="connsiteX305" fmla="*/ 6884 w 10000"/>
                <a:gd name="connsiteY305" fmla="*/ 2555 h 10000"/>
                <a:gd name="connsiteX306" fmla="*/ 6957 w 10000"/>
                <a:gd name="connsiteY306" fmla="*/ 2598 h 10000"/>
                <a:gd name="connsiteX307" fmla="*/ 7030 w 10000"/>
                <a:gd name="connsiteY307" fmla="*/ 2598 h 10000"/>
                <a:gd name="connsiteX308" fmla="*/ 7143 w 10000"/>
                <a:gd name="connsiteY308" fmla="*/ 2676 h 10000"/>
                <a:gd name="connsiteX309" fmla="*/ 7160 w 10000"/>
                <a:gd name="connsiteY309" fmla="*/ 2626 h 10000"/>
                <a:gd name="connsiteX310" fmla="*/ 7233 w 10000"/>
                <a:gd name="connsiteY310" fmla="*/ 2612 h 10000"/>
                <a:gd name="connsiteX311" fmla="*/ 7295 w 10000"/>
                <a:gd name="connsiteY311" fmla="*/ 2527 h 10000"/>
                <a:gd name="connsiteX312" fmla="*/ 7373 w 10000"/>
                <a:gd name="connsiteY312" fmla="*/ 2463 h 10000"/>
                <a:gd name="connsiteX313" fmla="*/ 7407 w 10000"/>
                <a:gd name="connsiteY313" fmla="*/ 2399 h 10000"/>
                <a:gd name="connsiteX314" fmla="*/ 7525 w 10000"/>
                <a:gd name="connsiteY314" fmla="*/ 2356 h 10000"/>
                <a:gd name="connsiteX315" fmla="*/ 7587 w 10000"/>
                <a:gd name="connsiteY315" fmla="*/ 2363 h 10000"/>
                <a:gd name="connsiteX316" fmla="*/ 7638 w 10000"/>
                <a:gd name="connsiteY316" fmla="*/ 2300 h 10000"/>
                <a:gd name="connsiteX317" fmla="*/ 7677 w 10000"/>
                <a:gd name="connsiteY317" fmla="*/ 2214 h 10000"/>
                <a:gd name="connsiteX318" fmla="*/ 7660 w 10000"/>
                <a:gd name="connsiteY318" fmla="*/ 2200 h 10000"/>
                <a:gd name="connsiteX319" fmla="*/ 7677 w 10000"/>
                <a:gd name="connsiteY319" fmla="*/ 2108 h 10000"/>
                <a:gd name="connsiteX320" fmla="*/ 7610 w 10000"/>
                <a:gd name="connsiteY320" fmla="*/ 2108 h 10000"/>
                <a:gd name="connsiteX321" fmla="*/ 7643 w 10000"/>
                <a:gd name="connsiteY321" fmla="*/ 2030 h 10000"/>
                <a:gd name="connsiteX322" fmla="*/ 7649 w 10000"/>
                <a:gd name="connsiteY322" fmla="*/ 1938 h 10000"/>
                <a:gd name="connsiteX323" fmla="*/ 7677 w 10000"/>
                <a:gd name="connsiteY323" fmla="*/ 1916 h 10000"/>
                <a:gd name="connsiteX324" fmla="*/ 7728 w 10000"/>
                <a:gd name="connsiteY324" fmla="*/ 1824 h 10000"/>
                <a:gd name="connsiteX325" fmla="*/ 7722 w 10000"/>
                <a:gd name="connsiteY325" fmla="*/ 1753 h 10000"/>
                <a:gd name="connsiteX326" fmla="*/ 7762 w 10000"/>
                <a:gd name="connsiteY326" fmla="*/ 1675 h 10000"/>
                <a:gd name="connsiteX327" fmla="*/ 7807 w 10000"/>
                <a:gd name="connsiteY327" fmla="*/ 1625 h 10000"/>
                <a:gd name="connsiteX328" fmla="*/ 7823 w 10000"/>
                <a:gd name="connsiteY328" fmla="*/ 1540 h 10000"/>
                <a:gd name="connsiteX329" fmla="*/ 7818 w 10000"/>
                <a:gd name="connsiteY329" fmla="*/ 1512 h 10000"/>
                <a:gd name="connsiteX330" fmla="*/ 7857 w 10000"/>
                <a:gd name="connsiteY330" fmla="*/ 1455 h 10000"/>
                <a:gd name="connsiteX331" fmla="*/ 7913 w 10000"/>
                <a:gd name="connsiteY331" fmla="*/ 1285 h 10000"/>
                <a:gd name="connsiteX332" fmla="*/ 7930 w 10000"/>
                <a:gd name="connsiteY332" fmla="*/ 1185 h 10000"/>
                <a:gd name="connsiteX333" fmla="*/ 7958 w 10000"/>
                <a:gd name="connsiteY333" fmla="*/ 1192 h 10000"/>
                <a:gd name="connsiteX334" fmla="*/ 8037 w 10000"/>
                <a:gd name="connsiteY334" fmla="*/ 1079 h 10000"/>
                <a:gd name="connsiteX335" fmla="*/ 8127 w 10000"/>
                <a:gd name="connsiteY335" fmla="*/ 1015 h 10000"/>
                <a:gd name="connsiteX336" fmla="*/ 8138 w 10000"/>
                <a:gd name="connsiteY336" fmla="*/ 937 h 10000"/>
                <a:gd name="connsiteX337" fmla="*/ 8172 w 10000"/>
                <a:gd name="connsiteY337" fmla="*/ 852 h 10000"/>
                <a:gd name="connsiteX338" fmla="*/ 8161 w 10000"/>
                <a:gd name="connsiteY338" fmla="*/ 788 h 10000"/>
                <a:gd name="connsiteX339" fmla="*/ 8116 w 10000"/>
                <a:gd name="connsiteY339" fmla="*/ 731 h 10000"/>
                <a:gd name="connsiteX340" fmla="*/ 8138 w 10000"/>
                <a:gd name="connsiteY340" fmla="*/ 660 h 10000"/>
                <a:gd name="connsiteX341" fmla="*/ 8138 w 10000"/>
                <a:gd name="connsiteY341" fmla="*/ 575 h 10000"/>
                <a:gd name="connsiteX342" fmla="*/ 8054 w 10000"/>
                <a:gd name="connsiteY342" fmla="*/ 504 h 10000"/>
                <a:gd name="connsiteX343" fmla="*/ 7970 w 10000"/>
                <a:gd name="connsiteY343" fmla="*/ 546 h 10000"/>
                <a:gd name="connsiteX344" fmla="*/ 7930 w 10000"/>
                <a:gd name="connsiteY344" fmla="*/ 546 h 10000"/>
                <a:gd name="connsiteX345" fmla="*/ 7913 w 10000"/>
                <a:gd name="connsiteY345" fmla="*/ 497 h 10000"/>
                <a:gd name="connsiteX346" fmla="*/ 7913 w 10000"/>
                <a:gd name="connsiteY346" fmla="*/ 405 h 10000"/>
                <a:gd name="connsiteX347" fmla="*/ 8020 w 10000"/>
                <a:gd name="connsiteY347" fmla="*/ 312 h 10000"/>
                <a:gd name="connsiteX348" fmla="*/ 8054 w 10000"/>
                <a:gd name="connsiteY348" fmla="*/ 234 h 10000"/>
                <a:gd name="connsiteX349" fmla="*/ 8121 w 10000"/>
                <a:gd name="connsiteY349" fmla="*/ 170 h 10000"/>
                <a:gd name="connsiteX350" fmla="*/ 8183 w 10000"/>
                <a:gd name="connsiteY350" fmla="*/ 50 h 10000"/>
                <a:gd name="connsiteX351" fmla="*/ 8228 w 10000"/>
                <a:gd name="connsiteY351" fmla="*/ 28 h 10000"/>
                <a:gd name="connsiteX352" fmla="*/ 8290 w 10000"/>
                <a:gd name="connsiteY352" fmla="*/ 43 h 10000"/>
                <a:gd name="connsiteX353" fmla="*/ 8420 w 10000"/>
                <a:gd name="connsiteY353" fmla="*/ 0 h 10000"/>
                <a:gd name="connsiteX354" fmla="*/ 8481 w 10000"/>
                <a:gd name="connsiteY354" fmla="*/ 71 h 10000"/>
                <a:gd name="connsiteX355" fmla="*/ 8476 w 10000"/>
                <a:gd name="connsiteY355" fmla="*/ 121 h 10000"/>
                <a:gd name="connsiteX356" fmla="*/ 8504 w 10000"/>
                <a:gd name="connsiteY356" fmla="*/ 142 h 10000"/>
                <a:gd name="connsiteX357" fmla="*/ 8526 w 10000"/>
                <a:gd name="connsiteY357" fmla="*/ 192 h 10000"/>
                <a:gd name="connsiteX358" fmla="*/ 8493 w 10000"/>
                <a:gd name="connsiteY358" fmla="*/ 248 h 10000"/>
                <a:gd name="connsiteX359" fmla="*/ 8448 w 10000"/>
                <a:gd name="connsiteY359" fmla="*/ 376 h 10000"/>
                <a:gd name="connsiteX360" fmla="*/ 8375 w 10000"/>
                <a:gd name="connsiteY360" fmla="*/ 476 h 10000"/>
                <a:gd name="connsiteX361" fmla="*/ 8307 w 10000"/>
                <a:gd name="connsiteY361" fmla="*/ 532 h 10000"/>
                <a:gd name="connsiteX362" fmla="*/ 8358 w 10000"/>
                <a:gd name="connsiteY362" fmla="*/ 554 h 10000"/>
                <a:gd name="connsiteX363" fmla="*/ 8425 w 10000"/>
                <a:gd name="connsiteY363" fmla="*/ 639 h 10000"/>
                <a:gd name="connsiteX364" fmla="*/ 8470 w 10000"/>
                <a:gd name="connsiteY364" fmla="*/ 646 h 10000"/>
                <a:gd name="connsiteX365" fmla="*/ 8493 w 10000"/>
                <a:gd name="connsiteY365" fmla="*/ 738 h 10000"/>
                <a:gd name="connsiteX366" fmla="*/ 8538 w 10000"/>
                <a:gd name="connsiteY366" fmla="*/ 759 h 10000"/>
                <a:gd name="connsiteX367" fmla="*/ 8571 w 10000"/>
                <a:gd name="connsiteY367" fmla="*/ 752 h 10000"/>
                <a:gd name="connsiteX368" fmla="*/ 8639 w 10000"/>
                <a:gd name="connsiteY368" fmla="*/ 610 h 10000"/>
                <a:gd name="connsiteX369" fmla="*/ 8701 w 10000"/>
                <a:gd name="connsiteY369" fmla="*/ 625 h 10000"/>
                <a:gd name="connsiteX370" fmla="*/ 8712 w 10000"/>
                <a:gd name="connsiteY370" fmla="*/ 667 h 10000"/>
                <a:gd name="connsiteX371" fmla="*/ 8757 w 10000"/>
                <a:gd name="connsiteY371" fmla="*/ 717 h 10000"/>
                <a:gd name="connsiteX372" fmla="*/ 8757 w 10000"/>
                <a:gd name="connsiteY372" fmla="*/ 752 h 10000"/>
                <a:gd name="connsiteX373" fmla="*/ 8796 w 10000"/>
                <a:gd name="connsiteY373" fmla="*/ 774 h 10000"/>
                <a:gd name="connsiteX374" fmla="*/ 8853 w 10000"/>
                <a:gd name="connsiteY374" fmla="*/ 774 h 10000"/>
                <a:gd name="connsiteX375" fmla="*/ 8858 w 10000"/>
                <a:gd name="connsiteY375" fmla="*/ 837 h 10000"/>
                <a:gd name="connsiteX376" fmla="*/ 8808 w 10000"/>
                <a:gd name="connsiteY376" fmla="*/ 866 h 10000"/>
                <a:gd name="connsiteX377" fmla="*/ 8853 w 10000"/>
                <a:gd name="connsiteY377" fmla="*/ 1143 h 10000"/>
                <a:gd name="connsiteX378" fmla="*/ 8898 w 10000"/>
                <a:gd name="connsiteY378" fmla="*/ 1270 h 10000"/>
                <a:gd name="connsiteX379" fmla="*/ 8886 w 10000"/>
                <a:gd name="connsiteY379" fmla="*/ 1327 h 10000"/>
                <a:gd name="connsiteX380" fmla="*/ 8926 w 10000"/>
                <a:gd name="connsiteY380" fmla="*/ 1391 h 10000"/>
                <a:gd name="connsiteX381" fmla="*/ 8931 w 10000"/>
                <a:gd name="connsiteY381" fmla="*/ 1434 h 10000"/>
                <a:gd name="connsiteX382" fmla="*/ 9038 w 10000"/>
                <a:gd name="connsiteY382" fmla="*/ 1483 h 10000"/>
                <a:gd name="connsiteX383" fmla="*/ 9168 w 10000"/>
                <a:gd name="connsiteY383" fmla="*/ 1441 h 10000"/>
                <a:gd name="connsiteX384" fmla="*/ 9184 w 10000"/>
                <a:gd name="connsiteY384" fmla="*/ 1384 h 10000"/>
                <a:gd name="connsiteX385" fmla="*/ 9229 w 10000"/>
                <a:gd name="connsiteY385" fmla="*/ 1405 h 10000"/>
                <a:gd name="connsiteX386" fmla="*/ 9258 w 10000"/>
                <a:gd name="connsiteY386" fmla="*/ 1455 h 10000"/>
                <a:gd name="connsiteX387" fmla="*/ 9325 w 10000"/>
                <a:gd name="connsiteY387" fmla="*/ 1419 h 10000"/>
                <a:gd name="connsiteX388" fmla="*/ 9364 w 10000"/>
                <a:gd name="connsiteY388" fmla="*/ 1419 h 10000"/>
                <a:gd name="connsiteX389" fmla="*/ 9421 w 10000"/>
                <a:gd name="connsiteY389" fmla="*/ 1476 h 10000"/>
                <a:gd name="connsiteX390" fmla="*/ 9454 w 10000"/>
                <a:gd name="connsiteY390" fmla="*/ 1398 h 10000"/>
                <a:gd name="connsiteX391" fmla="*/ 9522 w 10000"/>
                <a:gd name="connsiteY391" fmla="*/ 1434 h 10000"/>
                <a:gd name="connsiteX392" fmla="*/ 9556 w 10000"/>
                <a:gd name="connsiteY392" fmla="*/ 1391 h 10000"/>
                <a:gd name="connsiteX393" fmla="*/ 9584 w 10000"/>
                <a:gd name="connsiteY393" fmla="*/ 1398 h 10000"/>
                <a:gd name="connsiteX394" fmla="*/ 9612 w 10000"/>
                <a:gd name="connsiteY394" fmla="*/ 1356 h 10000"/>
                <a:gd name="connsiteX395" fmla="*/ 9606 w 10000"/>
                <a:gd name="connsiteY395" fmla="*/ 1313 h 10000"/>
                <a:gd name="connsiteX396" fmla="*/ 9646 w 10000"/>
                <a:gd name="connsiteY396" fmla="*/ 1292 h 10000"/>
                <a:gd name="connsiteX397" fmla="*/ 9674 w 10000"/>
                <a:gd name="connsiteY397" fmla="*/ 1221 h 10000"/>
                <a:gd name="connsiteX398" fmla="*/ 9753 w 10000"/>
                <a:gd name="connsiteY398" fmla="*/ 1228 h 10000"/>
                <a:gd name="connsiteX399" fmla="*/ 9871 w 10000"/>
                <a:gd name="connsiteY399" fmla="*/ 1434 h 10000"/>
                <a:gd name="connsiteX400" fmla="*/ 9893 w 10000"/>
                <a:gd name="connsiteY400" fmla="*/ 1505 h 10000"/>
                <a:gd name="connsiteX401" fmla="*/ 9972 w 10000"/>
                <a:gd name="connsiteY401" fmla="*/ 1597 h 10000"/>
                <a:gd name="connsiteX402" fmla="*/ 10000 w 10000"/>
                <a:gd name="connsiteY402" fmla="*/ 1682 h 10000"/>
                <a:gd name="connsiteX403" fmla="*/ 9938 w 10000"/>
                <a:gd name="connsiteY403" fmla="*/ 1796 h 10000"/>
                <a:gd name="connsiteX404" fmla="*/ 9893 w 10000"/>
                <a:gd name="connsiteY404" fmla="*/ 1838 h 10000"/>
                <a:gd name="connsiteX405" fmla="*/ 9916 w 10000"/>
                <a:gd name="connsiteY405" fmla="*/ 1959 h 10000"/>
                <a:gd name="connsiteX406" fmla="*/ 9848 w 10000"/>
                <a:gd name="connsiteY406" fmla="*/ 2051 h 10000"/>
                <a:gd name="connsiteX407" fmla="*/ 9809 w 10000"/>
                <a:gd name="connsiteY407" fmla="*/ 2072 h 10000"/>
                <a:gd name="connsiteX408" fmla="*/ 9809 w 10000"/>
                <a:gd name="connsiteY408" fmla="*/ 2136 h 10000"/>
                <a:gd name="connsiteX409" fmla="*/ 9758 w 10000"/>
                <a:gd name="connsiteY409" fmla="*/ 2257 h 10000"/>
                <a:gd name="connsiteX410" fmla="*/ 9724 w 10000"/>
                <a:gd name="connsiteY410" fmla="*/ 2264 h 10000"/>
                <a:gd name="connsiteX411" fmla="*/ 9730 w 10000"/>
                <a:gd name="connsiteY411" fmla="*/ 2349 h 10000"/>
                <a:gd name="connsiteX412" fmla="*/ 9702 w 10000"/>
                <a:gd name="connsiteY412" fmla="*/ 2413 h 10000"/>
                <a:gd name="connsiteX413" fmla="*/ 9708 w 10000"/>
                <a:gd name="connsiteY413" fmla="*/ 2697 h 10000"/>
                <a:gd name="connsiteX414" fmla="*/ 9724 w 10000"/>
                <a:gd name="connsiteY414" fmla="*/ 2718 h 10000"/>
                <a:gd name="connsiteX415" fmla="*/ 9719 w 10000"/>
                <a:gd name="connsiteY415" fmla="*/ 2811 h 10000"/>
                <a:gd name="connsiteX416" fmla="*/ 9708 w 10000"/>
                <a:gd name="connsiteY416" fmla="*/ 2896 h 10000"/>
                <a:gd name="connsiteX417" fmla="*/ 9668 w 10000"/>
                <a:gd name="connsiteY417" fmla="*/ 2938 h 10000"/>
                <a:gd name="connsiteX418" fmla="*/ 9595 w 10000"/>
                <a:gd name="connsiteY418" fmla="*/ 2903 h 10000"/>
                <a:gd name="connsiteX419" fmla="*/ 9561 w 10000"/>
                <a:gd name="connsiteY419" fmla="*/ 2952 h 10000"/>
                <a:gd name="connsiteX420" fmla="*/ 9567 w 10000"/>
                <a:gd name="connsiteY420" fmla="*/ 2995 h 10000"/>
                <a:gd name="connsiteX421" fmla="*/ 9544 w 10000"/>
                <a:gd name="connsiteY421" fmla="*/ 3080 h 10000"/>
                <a:gd name="connsiteX422" fmla="*/ 9505 w 10000"/>
                <a:gd name="connsiteY422" fmla="*/ 3137 h 10000"/>
                <a:gd name="connsiteX423" fmla="*/ 9494 w 10000"/>
                <a:gd name="connsiteY423" fmla="*/ 3236 h 10000"/>
                <a:gd name="connsiteX424" fmla="*/ 9466 w 10000"/>
                <a:gd name="connsiteY424" fmla="*/ 3322 h 10000"/>
                <a:gd name="connsiteX425" fmla="*/ 9471 w 10000"/>
                <a:gd name="connsiteY425" fmla="*/ 3378 h 10000"/>
                <a:gd name="connsiteX426" fmla="*/ 9460 w 10000"/>
                <a:gd name="connsiteY426" fmla="*/ 3435 h 10000"/>
                <a:gd name="connsiteX427" fmla="*/ 9483 w 10000"/>
                <a:gd name="connsiteY427" fmla="*/ 3485 h 10000"/>
                <a:gd name="connsiteX428" fmla="*/ 9449 w 10000"/>
                <a:gd name="connsiteY428" fmla="*/ 3563 h 10000"/>
                <a:gd name="connsiteX429" fmla="*/ 9393 w 10000"/>
                <a:gd name="connsiteY429" fmla="*/ 3442 h 10000"/>
                <a:gd name="connsiteX430" fmla="*/ 9393 w 10000"/>
                <a:gd name="connsiteY430" fmla="*/ 3350 h 10000"/>
                <a:gd name="connsiteX431" fmla="*/ 9376 w 10000"/>
                <a:gd name="connsiteY431" fmla="*/ 3336 h 10000"/>
                <a:gd name="connsiteX432" fmla="*/ 9308 w 10000"/>
                <a:gd name="connsiteY432" fmla="*/ 3400 h 10000"/>
                <a:gd name="connsiteX433" fmla="*/ 9201 w 10000"/>
                <a:gd name="connsiteY433" fmla="*/ 3549 h 10000"/>
                <a:gd name="connsiteX434" fmla="*/ 9139 w 10000"/>
                <a:gd name="connsiteY434" fmla="*/ 3655 h 10000"/>
                <a:gd name="connsiteX435" fmla="*/ 9044 w 10000"/>
                <a:gd name="connsiteY435" fmla="*/ 3712 h 10000"/>
                <a:gd name="connsiteX436" fmla="*/ 9010 w 10000"/>
                <a:gd name="connsiteY436" fmla="*/ 3797 h 10000"/>
                <a:gd name="connsiteX437" fmla="*/ 8982 w 10000"/>
                <a:gd name="connsiteY437" fmla="*/ 3825 h 10000"/>
                <a:gd name="connsiteX438" fmla="*/ 8875 w 10000"/>
                <a:gd name="connsiteY438" fmla="*/ 3903 h 10000"/>
                <a:gd name="connsiteX439" fmla="*/ 8785 w 10000"/>
                <a:gd name="connsiteY439" fmla="*/ 3996 h 10000"/>
                <a:gd name="connsiteX440" fmla="*/ 8763 w 10000"/>
                <a:gd name="connsiteY440" fmla="*/ 4067 h 10000"/>
                <a:gd name="connsiteX441" fmla="*/ 8729 w 10000"/>
                <a:gd name="connsiteY441" fmla="*/ 4102 h 10000"/>
                <a:gd name="connsiteX442" fmla="*/ 8774 w 10000"/>
                <a:gd name="connsiteY442" fmla="*/ 4194 h 10000"/>
                <a:gd name="connsiteX443" fmla="*/ 8819 w 10000"/>
                <a:gd name="connsiteY443" fmla="*/ 4265 h 10000"/>
                <a:gd name="connsiteX444" fmla="*/ 8881 w 10000"/>
                <a:gd name="connsiteY444" fmla="*/ 4294 h 10000"/>
                <a:gd name="connsiteX445" fmla="*/ 8858 w 10000"/>
                <a:gd name="connsiteY445" fmla="*/ 4344 h 10000"/>
                <a:gd name="connsiteX446" fmla="*/ 8903 w 10000"/>
                <a:gd name="connsiteY446" fmla="*/ 4358 h 10000"/>
                <a:gd name="connsiteX447" fmla="*/ 8903 w 10000"/>
                <a:gd name="connsiteY447" fmla="*/ 4443 h 10000"/>
                <a:gd name="connsiteX448" fmla="*/ 8937 w 10000"/>
                <a:gd name="connsiteY448" fmla="*/ 4507 h 10000"/>
                <a:gd name="connsiteX449" fmla="*/ 8993 w 10000"/>
                <a:gd name="connsiteY449" fmla="*/ 4493 h 10000"/>
                <a:gd name="connsiteX450" fmla="*/ 9016 w 10000"/>
                <a:gd name="connsiteY450" fmla="*/ 4422 h 10000"/>
                <a:gd name="connsiteX451" fmla="*/ 9061 w 10000"/>
                <a:gd name="connsiteY451" fmla="*/ 4414 h 10000"/>
                <a:gd name="connsiteX452" fmla="*/ 9066 w 10000"/>
                <a:gd name="connsiteY452" fmla="*/ 4358 h 10000"/>
                <a:gd name="connsiteX453" fmla="*/ 9123 w 10000"/>
                <a:gd name="connsiteY453" fmla="*/ 4358 h 10000"/>
                <a:gd name="connsiteX454" fmla="*/ 9100 w 10000"/>
                <a:gd name="connsiteY454" fmla="*/ 4429 h 10000"/>
                <a:gd name="connsiteX455" fmla="*/ 9156 w 10000"/>
                <a:gd name="connsiteY455" fmla="*/ 4464 h 10000"/>
                <a:gd name="connsiteX456" fmla="*/ 9145 w 10000"/>
                <a:gd name="connsiteY456" fmla="*/ 4528 h 10000"/>
                <a:gd name="connsiteX457" fmla="*/ 9061 w 10000"/>
                <a:gd name="connsiteY457" fmla="*/ 4535 h 10000"/>
                <a:gd name="connsiteX458" fmla="*/ 8999 w 10000"/>
                <a:gd name="connsiteY458" fmla="*/ 4578 h 10000"/>
                <a:gd name="connsiteX459" fmla="*/ 8943 w 10000"/>
                <a:gd name="connsiteY459" fmla="*/ 4599 h 10000"/>
                <a:gd name="connsiteX460" fmla="*/ 8943 w 10000"/>
                <a:gd name="connsiteY460" fmla="*/ 4698 h 10000"/>
                <a:gd name="connsiteX461" fmla="*/ 8999 w 10000"/>
                <a:gd name="connsiteY461" fmla="*/ 4805 h 10000"/>
                <a:gd name="connsiteX462" fmla="*/ 8954 w 10000"/>
                <a:gd name="connsiteY462" fmla="*/ 4904 h 10000"/>
                <a:gd name="connsiteX463" fmla="*/ 8864 w 10000"/>
                <a:gd name="connsiteY463" fmla="*/ 4918 h 10000"/>
                <a:gd name="connsiteX464" fmla="*/ 8875 w 10000"/>
                <a:gd name="connsiteY464" fmla="*/ 5032 h 10000"/>
                <a:gd name="connsiteX465" fmla="*/ 8870 w 10000"/>
                <a:gd name="connsiteY465" fmla="*/ 5103 h 10000"/>
                <a:gd name="connsiteX466" fmla="*/ 8841 w 10000"/>
                <a:gd name="connsiteY466" fmla="*/ 5138 h 10000"/>
                <a:gd name="connsiteX467" fmla="*/ 8785 w 10000"/>
                <a:gd name="connsiteY467" fmla="*/ 5110 h 10000"/>
                <a:gd name="connsiteX468" fmla="*/ 8735 w 10000"/>
                <a:gd name="connsiteY468" fmla="*/ 5018 h 10000"/>
                <a:gd name="connsiteX469" fmla="*/ 8678 w 10000"/>
                <a:gd name="connsiteY469" fmla="*/ 5089 h 10000"/>
                <a:gd name="connsiteX470" fmla="*/ 8622 w 10000"/>
                <a:gd name="connsiteY470" fmla="*/ 5039 h 10000"/>
                <a:gd name="connsiteX471" fmla="*/ 8616 w 10000"/>
                <a:gd name="connsiteY471" fmla="*/ 5011 h 10000"/>
                <a:gd name="connsiteX472" fmla="*/ 8538 w 10000"/>
                <a:gd name="connsiteY472" fmla="*/ 4947 h 10000"/>
                <a:gd name="connsiteX473" fmla="*/ 8515 w 10000"/>
                <a:gd name="connsiteY473" fmla="*/ 4961 h 10000"/>
                <a:gd name="connsiteX474" fmla="*/ 8526 w 10000"/>
                <a:gd name="connsiteY474" fmla="*/ 5039 h 10000"/>
                <a:gd name="connsiteX475" fmla="*/ 8481 w 10000"/>
                <a:gd name="connsiteY475" fmla="*/ 5138 h 10000"/>
                <a:gd name="connsiteX476" fmla="*/ 8515 w 10000"/>
                <a:gd name="connsiteY476" fmla="*/ 5160 h 10000"/>
                <a:gd name="connsiteX477" fmla="*/ 8577 w 10000"/>
                <a:gd name="connsiteY477" fmla="*/ 5145 h 10000"/>
                <a:gd name="connsiteX478" fmla="*/ 8588 w 10000"/>
                <a:gd name="connsiteY478" fmla="*/ 5181 h 10000"/>
                <a:gd name="connsiteX479" fmla="*/ 8577 w 10000"/>
                <a:gd name="connsiteY479" fmla="*/ 5224 h 10000"/>
                <a:gd name="connsiteX480" fmla="*/ 8600 w 10000"/>
                <a:gd name="connsiteY480" fmla="*/ 5280 h 10000"/>
                <a:gd name="connsiteX481" fmla="*/ 8650 w 10000"/>
                <a:gd name="connsiteY481" fmla="*/ 5316 h 10000"/>
                <a:gd name="connsiteX482" fmla="*/ 8639 w 10000"/>
                <a:gd name="connsiteY482" fmla="*/ 5401 h 10000"/>
                <a:gd name="connsiteX483" fmla="*/ 8673 w 10000"/>
                <a:gd name="connsiteY483" fmla="*/ 5444 h 10000"/>
                <a:gd name="connsiteX484" fmla="*/ 8633 w 10000"/>
                <a:gd name="connsiteY484" fmla="*/ 5486 h 10000"/>
                <a:gd name="connsiteX485" fmla="*/ 8622 w 10000"/>
                <a:gd name="connsiteY485" fmla="*/ 5642 h 10000"/>
                <a:gd name="connsiteX486" fmla="*/ 8600 w 10000"/>
                <a:gd name="connsiteY486" fmla="*/ 5649 h 10000"/>
                <a:gd name="connsiteX487" fmla="*/ 8628 w 10000"/>
                <a:gd name="connsiteY487" fmla="*/ 5720 h 10000"/>
                <a:gd name="connsiteX488" fmla="*/ 8633 w 10000"/>
                <a:gd name="connsiteY488" fmla="*/ 5841 h 10000"/>
                <a:gd name="connsiteX489" fmla="*/ 8661 w 10000"/>
                <a:gd name="connsiteY489" fmla="*/ 5869 h 10000"/>
                <a:gd name="connsiteX490" fmla="*/ 8667 w 10000"/>
                <a:gd name="connsiteY490" fmla="*/ 5905 h 10000"/>
                <a:gd name="connsiteX491" fmla="*/ 8690 w 10000"/>
                <a:gd name="connsiteY491" fmla="*/ 5912 h 10000"/>
                <a:gd name="connsiteX492" fmla="*/ 8695 w 10000"/>
                <a:gd name="connsiteY492" fmla="*/ 5983 h 10000"/>
                <a:gd name="connsiteX493" fmla="*/ 8684 w 10000"/>
                <a:gd name="connsiteY493" fmla="*/ 6033 h 10000"/>
                <a:gd name="connsiteX494" fmla="*/ 8740 w 10000"/>
                <a:gd name="connsiteY494" fmla="*/ 6061 h 10000"/>
                <a:gd name="connsiteX495" fmla="*/ 8825 w 10000"/>
                <a:gd name="connsiteY495" fmla="*/ 6004 h 10000"/>
                <a:gd name="connsiteX496" fmla="*/ 8948 w 10000"/>
                <a:gd name="connsiteY496" fmla="*/ 5891 h 10000"/>
                <a:gd name="connsiteX497" fmla="*/ 8982 w 10000"/>
                <a:gd name="connsiteY497" fmla="*/ 5891 h 10000"/>
                <a:gd name="connsiteX498" fmla="*/ 8982 w 10000"/>
                <a:gd name="connsiteY498" fmla="*/ 5976 h 10000"/>
                <a:gd name="connsiteX499" fmla="*/ 9004 w 10000"/>
                <a:gd name="connsiteY499" fmla="*/ 5990 h 10000"/>
                <a:gd name="connsiteX500" fmla="*/ 9044 w 10000"/>
                <a:gd name="connsiteY500" fmla="*/ 6089 h 10000"/>
                <a:gd name="connsiteX501" fmla="*/ 9072 w 10000"/>
                <a:gd name="connsiteY501" fmla="*/ 6097 h 10000"/>
                <a:gd name="connsiteX502" fmla="*/ 9055 w 10000"/>
                <a:gd name="connsiteY502" fmla="*/ 6153 h 10000"/>
                <a:gd name="connsiteX503" fmla="*/ 9100 w 10000"/>
                <a:gd name="connsiteY503" fmla="*/ 6281 h 10000"/>
                <a:gd name="connsiteX504" fmla="*/ 9100 w 10000"/>
                <a:gd name="connsiteY504" fmla="*/ 6345 h 10000"/>
                <a:gd name="connsiteX505" fmla="*/ 9123 w 10000"/>
                <a:gd name="connsiteY505" fmla="*/ 6416 h 10000"/>
                <a:gd name="connsiteX506" fmla="*/ 9089 w 10000"/>
                <a:gd name="connsiteY506" fmla="*/ 6473 h 10000"/>
                <a:gd name="connsiteX507" fmla="*/ 9049 w 10000"/>
                <a:gd name="connsiteY507" fmla="*/ 6466 h 10000"/>
                <a:gd name="connsiteX508" fmla="*/ 9049 w 10000"/>
                <a:gd name="connsiteY508" fmla="*/ 6501 h 10000"/>
                <a:gd name="connsiteX509" fmla="*/ 9089 w 10000"/>
                <a:gd name="connsiteY509" fmla="*/ 6544 h 10000"/>
                <a:gd name="connsiteX510" fmla="*/ 9106 w 10000"/>
                <a:gd name="connsiteY510" fmla="*/ 6515 h 10000"/>
                <a:gd name="connsiteX511" fmla="*/ 9139 w 10000"/>
                <a:gd name="connsiteY511" fmla="*/ 6579 h 10000"/>
                <a:gd name="connsiteX512" fmla="*/ 9179 w 10000"/>
                <a:gd name="connsiteY512" fmla="*/ 6579 h 10000"/>
                <a:gd name="connsiteX513" fmla="*/ 9156 w 10000"/>
                <a:gd name="connsiteY513" fmla="*/ 6757 h 10000"/>
                <a:gd name="connsiteX514" fmla="*/ 9139 w 10000"/>
                <a:gd name="connsiteY514" fmla="*/ 6792 h 10000"/>
                <a:gd name="connsiteX515" fmla="*/ 9089 w 10000"/>
                <a:gd name="connsiteY515" fmla="*/ 6778 h 10000"/>
                <a:gd name="connsiteX516" fmla="*/ 9027 w 10000"/>
                <a:gd name="connsiteY516" fmla="*/ 6799 h 10000"/>
                <a:gd name="connsiteX517" fmla="*/ 9004 w 10000"/>
                <a:gd name="connsiteY517" fmla="*/ 6842 h 10000"/>
                <a:gd name="connsiteX518" fmla="*/ 8999 w 10000"/>
                <a:gd name="connsiteY518" fmla="*/ 6884 h 10000"/>
                <a:gd name="connsiteX519" fmla="*/ 8960 w 10000"/>
                <a:gd name="connsiteY519" fmla="*/ 6934 h 10000"/>
                <a:gd name="connsiteX520" fmla="*/ 8898 w 10000"/>
                <a:gd name="connsiteY520" fmla="*/ 6941 h 10000"/>
                <a:gd name="connsiteX521" fmla="*/ 8886 w 10000"/>
                <a:gd name="connsiteY521" fmla="*/ 6962 h 10000"/>
                <a:gd name="connsiteX522" fmla="*/ 8847 w 10000"/>
                <a:gd name="connsiteY522" fmla="*/ 6927 h 10000"/>
                <a:gd name="connsiteX523" fmla="*/ 8808 w 10000"/>
                <a:gd name="connsiteY523" fmla="*/ 6934 h 10000"/>
                <a:gd name="connsiteX524" fmla="*/ 8785 w 10000"/>
                <a:gd name="connsiteY524" fmla="*/ 6906 h 10000"/>
                <a:gd name="connsiteX525" fmla="*/ 8735 w 10000"/>
                <a:gd name="connsiteY525" fmla="*/ 6891 h 10000"/>
                <a:gd name="connsiteX526" fmla="*/ 8746 w 10000"/>
                <a:gd name="connsiteY526" fmla="*/ 6941 h 10000"/>
                <a:gd name="connsiteX527" fmla="*/ 8723 w 10000"/>
                <a:gd name="connsiteY527" fmla="*/ 6991 h 10000"/>
                <a:gd name="connsiteX528" fmla="*/ 8639 w 10000"/>
                <a:gd name="connsiteY528" fmla="*/ 6984 h 10000"/>
                <a:gd name="connsiteX529" fmla="*/ 8611 w 10000"/>
                <a:gd name="connsiteY529" fmla="*/ 6962 h 10000"/>
                <a:gd name="connsiteX530" fmla="*/ 8566 w 10000"/>
                <a:gd name="connsiteY530" fmla="*/ 6984 h 10000"/>
                <a:gd name="connsiteX531" fmla="*/ 8560 w 10000"/>
                <a:gd name="connsiteY531" fmla="*/ 7055 h 10000"/>
                <a:gd name="connsiteX532" fmla="*/ 8476 w 10000"/>
                <a:gd name="connsiteY532" fmla="*/ 7133 h 10000"/>
                <a:gd name="connsiteX533" fmla="*/ 8448 w 10000"/>
                <a:gd name="connsiteY533" fmla="*/ 7090 h 10000"/>
                <a:gd name="connsiteX534" fmla="*/ 8386 w 10000"/>
                <a:gd name="connsiteY534" fmla="*/ 7111 h 10000"/>
                <a:gd name="connsiteX535" fmla="*/ 8346 w 10000"/>
                <a:gd name="connsiteY535" fmla="*/ 7133 h 10000"/>
                <a:gd name="connsiteX536" fmla="*/ 8341 w 10000"/>
                <a:gd name="connsiteY536" fmla="*/ 7168 h 10000"/>
                <a:gd name="connsiteX537" fmla="*/ 8256 w 10000"/>
                <a:gd name="connsiteY537" fmla="*/ 7246 h 10000"/>
                <a:gd name="connsiteX538" fmla="*/ 8206 w 10000"/>
                <a:gd name="connsiteY538" fmla="*/ 7232 h 10000"/>
                <a:gd name="connsiteX539" fmla="*/ 8155 w 10000"/>
                <a:gd name="connsiteY539" fmla="*/ 7260 h 10000"/>
                <a:gd name="connsiteX540" fmla="*/ 8116 w 10000"/>
                <a:gd name="connsiteY540" fmla="*/ 7303 h 10000"/>
                <a:gd name="connsiteX541" fmla="*/ 8060 w 10000"/>
                <a:gd name="connsiteY541" fmla="*/ 7331 h 10000"/>
                <a:gd name="connsiteX542" fmla="*/ 8065 w 10000"/>
                <a:gd name="connsiteY542" fmla="*/ 7374 h 10000"/>
                <a:gd name="connsiteX543" fmla="*/ 8015 w 10000"/>
                <a:gd name="connsiteY543" fmla="*/ 7402 h 10000"/>
                <a:gd name="connsiteX544" fmla="*/ 7942 w 10000"/>
                <a:gd name="connsiteY544" fmla="*/ 7523 h 10000"/>
                <a:gd name="connsiteX545" fmla="*/ 7930 w 10000"/>
                <a:gd name="connsiteY545" fmla="*/ 7573 h 10000"/>
                <a:gd name="connsiteX546" fmla="*/ 7908 w 10000"/>
                <a:gd name="connsiteY546" fmla="*/ 7559 h 10000"/>
                <a:gd name="connsiteX547" fmla="*/ 7919 w 10000"/>
                <a:gd name="connsiteY547" fmla="*/ 7523 h 10000"/>
                <a:gd name="connsiteX548" fmla="*/ 7846 w 10000"/>
                <a:gd name="connsiteY548" fmla="*/ 7339 h 10000"/>
                <a:gd name="connsiteX549" fmla="*/ 7846 w 10000"/>
                <a:gd name="connsiteY549" fmla="*/ 7268 h 10000"/>
                <a:gd name="connsiteX550" fmla="*/ 7812 w 10000"/>
                <a:gd name="connsiteY550" fmla="*/ 7268 h 10000"/>
                <a:gd name="connsiteX551" fmla="*/ 7711 w 10000"/>
                <a:gd name="connsiteY551" fmla="*/ 7197 h 10000"/>
                <a:gd name="connsiteX552" fmla="*/ 7649 w 10000"/>
                <a:gd name="connsiteY552" fmla="*/ 7232 h 10000"/>
                <a:gd name="connsiteX553" fmla="*/ 7632 w 10000"/>
                <a:gd name="connsiteY553" fmla="*/ 7275 h 10000"/>
                <a:gd name="connsiteX554" fmla="*/ 7677 w 10000"/>
                <a:gd name="connsiteY554" fmla="*/ 7324 h 10000"/>
                <a:gd name="connsiteX555" fmla="*/ 7688 w 10000"/>
                <a:gd name="connsiteY555" fmla="*/ 7367 h 10000"/>
                <a:gd name="connsiteX556" fmla="*/ 7660 w 10000"/>
                <a:gd name="connsiteY556" fmla="*/ 7410 h 10000"/>
                <a:gd name="connsiteX557" fmla="*/ 7666 w 10000"/>
                <a:gd name="connsiteY557" fmla="*/ 7445 h 10000"/>
                <a:gd name="connsiteX558" fmla="*/ 7655 w 10000"/>
                <a:gd name="connsiteY558" fmla="*/ 7516 h 10000"/>
                <a:gd name="connsiteX559" fmla="*/ 7660 w 10000"/>
                <a:gd name="connsiteY559" fmla="*/ 7587 h 10000"/>
                <a:gd name="connsiteX560" fmla="*/ 7694 w 10000"/>
                <a:gd name="connsiteY560" fmla="*/ 7700 h 10000"/>
                <a:gd name="connsiteX561" fmla="*/ 7660 w 10000"/>
                <a:gd name="connsiteY561" fmla="*/ 7743 h 10000"/>
                <a:gd name="connsiteX562" fmla="*/ 7666 w 10000"/>
                <a:gd name="connsiteY562" fmla="*/ 7779 h 10000"/>
                <a:gd name="connsiteX563" fmla="*/ 7638 w 10000"/>
                <a:gd name="connsiteY563" fmla="*/ 7793 h 10000"/>
                <a:gd name="connsiteX564" fmla="*/ 7621 w 10000"/>
                <a:gd name="connsiteY564" fmla="*/ 7814 h 10000"/>
                <a:gd name="connsiteX565" fmla="*/ 7514 w 10000"/>
                <a:gd name="connsiteY565" fmla="*/ 7800 h 10000"/>
                <a:gd name="connsiteX566" fmla="*/ 7497 w 10000"/>
                <a:gd name="connsiteY566" fmla="*/ 7757 h 10000"/>
                <a:gd name="connsiteX567" fmla="*/ 7463 w 10000"/>
                <a:gd name="connsiteY567" fmla="*/ 7786 h 10000"/>
                <a:gd name="connsiteX568" fmla="*/ 7390 w 10000"/>
                <a:gd name="connsiteY568" fmla="*/ 7771 h 10000"/>
                <a:gd name="connsiteX569" fmla="*/ 7340 w 10000"/>
                <a:gd name="connsiteY569" fmla="*/ 7793 h 10000"/>
                <a:gd name="connsiteX570" fmla="*/ 7312 w 10000"/>
                <a:gd name="connsiteY570" fmla="*/ 7644 h 10000"/>
                <a:gd name="connsiteX571" fmla="*/ 7283 w 10000"/>
                <a:gd name="connsiteY571" fmla="*/ 7637 h 10000"/>
                <a:gd name="connsiteX572" fmla="*/ 7250 w 10000"/>
                <a:gd name="connsiteY572" fmla="*/ 7544 h 10000"/>
                <a:gd name="connsiteX573" fmla="*/ 7267 w 10000"/>
                <a:gd name="connsiteY573" fmla="*/ 7502 h 10000"/>
                <a:gd name="connsiteX574" fmla="*/ 7306 w 10000"/>
                <a:gd name="connsiteY574" fmla="*/ 7523 h 10000"/>
                <a:gd name="connsiteX575" fmla="*/ 7323 w 10000"/>
                <a:gd name="connsiteY575" fmla="*/ 7473 h 10000"/>
                <a:gd name="connsiteX576" fmla="*/ 7295 w 10000"/>
                <a:gd name="connsiteY576" fmla="*/ 7438 h 10000"/>
                <a:gd name="connsiteX577" fmla="*/ 7312 w 10000"/>
                <a:gd name="connsiteY577" fmla="*/ 7402 h 10000"/>
                <a:gd name="connsiteX578" fmla="*/ 7238 w 10000"/>
                <a:gd name="connsiteY578" fmla="*/ 7331 h 10000"/>
                <a:gd name="connsiteX579" fmla="*/ 7244 w 10000"/>
                <a:gd name="connsiteY579" fmla="*/ 7296 h 10000"/>
                <a:gd name="connsiteX580" fmla="*/ 7199 w 10000"/>
                <a:gd name="connsiteY580" fmla="*/ 7260 h 10000"/>
                <a:gd name="connsiteX581" fmla="*/ 7227 w 10000"/>
                <a:gd name="connsiteY581" fmla="*/ 7218 h 10000"/>
                <a:gd name="connsiteX582" fmla="*/ 7216 w 10000"/>
                <a:gd name="connsiteY582" fmla="*/ 7168 h 10000"/>
                <a:gd name="connsiteX583" fmla="*/ 7165 w 10000"/>
                <a:gd name="connsiteY583" fmla="*/ 7090 h 10000"/>
                <a:gd name="connsiteX584" fmla="*/ 7132 w 10000"/>
                <a:gd name="connsiteY584" fmla="*/ 7026 h 10000"/>
                <a:gd name="connsiteX585" fmla="*/ 7064 w 10000"/>
                <a:gd name="connsiteY585" fmla="*/ 7055 h 10000"/>
                <a:gd name="connsiteX586" fmla="*/ 7025 w 10000"/>
                <a:gd name="connsiteY586" fmla="*/ 7048 h 10000"/>
                <a:gd name="connsiteX587" fmla="*/ 7002 w 10000"/>
                <a:gd name="connsiteY587" fmla="*/ 7111 h 10000"/>
                <a:gd name="connsiteX588" fmla="*/ 6924 w 10000"/>
                <a:gd name="connsiteY588" fmla="*/ 7119 h 10000"/>
                <a:gd name="connsiteX589" fmla="*/ 6895 w 10000"/>
                <a:gd name="connsiteY589" fmla="*/ 7111 h 10000"/>
                <a:gd name="connsiteX590" fmla="*/ 6828 w 10000"/>
                <a:gd name="connsiteY590" fmla="*/ 7161 h 10000"/>
                <a:gd name="connsiteX591" fmla="*/ 6834 w 10000"/>
                <a:gd name="connsiteY591" fmla="*/ 7260 h 10000"/>
                <a:gd name="connsiteX592" fmla="*/ 6817 w 10000"/>
                <a:gd name="connsiteY592" fmla="*/ 7324 h 10000"/>
                <a:gd name="connsiteX593" fmla="*/ 6817 w 10000"/>
                <a:gd name="connsiteY593" fmla="*/ 7381 h 10000"/>
                <a:gd name="connsiteX594" fmla="*/ 6760 w 10000"/>
                <a:gd name="connsiteY594" fmla="*/ 7424 h 10000"/>
                <a:gd name="connsiteX595" fmla="*/ 6699 w 10000"/>
                <a:gd name="connsiteY595" fmla="*/ 7431 h 10000"/>
                <a:gd name="connsiteX596" fmla="*/ 6682 w 10000"/>
                <a:gd name="connsiteY596" fmla="*/ 7410 h 10000"/>
                <a:gd name="connsiteX597" fmla="*/ 6625 w 10000"/>
                <a:gd name="connsiteY597" fmla="*/ 7388 h 10000"/>
                <a:gd name="connsiteX598" fmla="*/ 6592 w 10000"/>
                <a:gd name="connsiteY598" fmla="*/ 7431 h 10000"/>
                <a:gd name="connsiteX599" fmla="*/ 6586 w 10000"/>
                <a:gd name="connsiteY599" fmla="*/ 7473 h 10000"/>
                <a:gd name="connsiteX600" fmla="*/ 6552 w 10000"/>
                <a:gd name="connsiteY600" fmla="*/ 7480 h 10000"/>
                <a:gd name="connsiteX601" fmla="*/ 6547 w 10000"/>
                <a:gd name="connsiteY601" fmla="*/ 7523 h 10000"/>
                <a:gd name="connsiteX602" fmla="*/ 6519 w 10000"/>
                <a:gd name="connsiteY602" fmla="*/ 7523 h 10000"/>
                <a:gd name="connsiteX603" fmla="*/ 6485 w 10000"/>
                <a:gd name="connsiteY603" fmla="*/ 7424 h 10000"/>
                <a:gd name="connsiteX604" fmla="*/ 6406 w 10000"/>
                <a:gd name="connsiteY604" fmla="*/ 7473 h 10000"/>
                <a:gd name="connsiteX605" fmla="*/ 6316 w 10000"/>
                <a:gd name="connsiteY605" fmla="*/ 7551 h 10000"/>
                <a:gd name="connsiteX606" fmla="*/ 6282 w 10000"/>
                <a:gd name="connsiteY606" fmla="*/ 7566 h 10000"/>
                <a:gd name="connsiteX607" fmla="*/ 6294 w 10000"/>
                <a:gd name="connsiteY607" fmla="*/ 7615 h 10000"/>
                <a:gd name="connsiteX608" fmla="*/ 6243 w 10000"/>
                <a:gd name="connsiteY608" fmla="*/ 7637 h 10000"/>
                <a:gd name="connsiteX609" fmla="*/ 6209 w 10000"/>
                <a:gd name="connsiteY609" fmla="*/ 7608 h 10000"/>
                <a:gd name="connsiteX610" fmla="*/ 6136 w 10000"/>
                <a:gd name="connsiteY610" fmla="*/ 7622 h 10000"/>
                <a:gd name="connsiteX611" fmla="*/ 6136 w 10000"/>
                <a:gd name="connsiteY611" fmla="*/ 7530 h 10000"/>
                <a:gd name="connsiteX612" fmla="*/ 6147 w 10000"/>
                <a:gd name="connsiteY612" fmla="*/ 7495 h 10000"/>
                <a:gd name="connsiteX613" fmla="*/ 6136 w 10000"/>
                <a:gd name="connsiteY613" fmla="*/ 7395 h 10000"/>
                <a:gd name="connsiteX614" fmla="*/ 6091 w 10000"/>
                <a:gd name="connsiteY614" fmla="*/ 7324 h 10000"/>
                <a:gd name="connsiteX615" fmla="*/ 6018 w 10000"/>
                <a:gd name="connsiteY615" fmla="*/ 7317 h 10000"/>
                <a:gd name="connsiteX616" fmla="*/ 5990 w 10000"/>
                <a:gd name="connsiteY616" fmla="*/ 7360 h 10000"/>
                <a:gd name="connsiteX617" fmla="*/ 5996 w 10000"/>
                <a:gd name="connsiteY617" fmla="*/ 7410 h 10000"/>
                <a:gd name="connsiteX618" fmla="*/ 6208 w 10000"/>
                <a:gd name="connsiteY618" fmla="*/ 7826 h 10000"/>
                <a:gd name="connsiteX619" fmla="*/ 5894 w 10000"/>
                <a:gd name="connsiteY619" fmla="*/ 7509 h 10000"/>
                <a:gd name="connsiteX620" fmla="*/ 5911 w 10000"/>
                <a:gd name="connsiteY620" fmla="*/ 7679 h 10000"/>
                <a:gd name="connsiteX621" fmla="*/ 5832 w 10000"/>
                <a:gd name="connsiteY621" fmla="*/ 7672 h 10000"/>
                <a:gd name="connsiteX622" fmla="*/ 5776 w 10000"/>
                <a:gd name="connsiteY622"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038 w 10000"/>
                <a:gd name="connsiteY221" fmla="*/ 7161 h 10000"/>
                <a:gd name="connsiteX222" fmla="*/ 4100 w 10000"/>
                <a:gd name="connsiteY222" fmla="*/ 7126 h 10000"/>
                <a:gd name="connsiteX223" fmla="*/ 6504 w 10000"/>
                <a:gd name="connsiteY223" fmla="*/ 7627 h 10000"/>
                <a:gd name="connsiteX224" fmla="*/ 5523 w 10000"/>
                <a:gd name="connsiteY224" fmla="*/ 5713 h 10000"/>
                <a:gd name="connsiteX225" fmla="*/ 5652 w 10000"/>
                <a:gd name="connsiteY225" fmla="*/ 5720 h 10000"/>
                <a:gd name="connsiteX226" fmla="*/ 5697 w 10000"/>
                <a:gd name="connsiteY226" fmla="*/ 5742 h 10000"/>
                <a:gd name="connsiteX227" fmla="*/ 5793 w 10000"/>
                <a:gd name="connsiteY227" fmla="*/ 5635 h 10000"/>
                <a:gd name="connsiteX228" fmla="*/ 5844 w 10000"/>
                <a:gd name="connsiteY228" fmla="*/ 5628 h 10000"/>
                <a:gd name="connsiteX229" fmla="*/ 5889 w 10000"/>
                <a:gd name="connsiteY229" fmla="*/ 5564 h 10000"/>
                <a:gd name="connsiteX230" fmla="*/ 5945 w 10000"/>
                <a:gd name="connsiteY230" fmla="*/ 5515 h 10000"/>
                <a:gd name="connsiteX231" fmla="*/ 6001 w 10000"/>
                <a:gd name="connsiteY231" fmla="*/ 5408 h 10000"/>
                <a:gd name="connsiteX232" fmla="*/ 6012 w 10000"/>
                <a:gd name="connsiteY232" fmla="*/ 5344 h 10000"/>
                <a:gd name="connsiteX233" fmla="*/ 6080 w 10000"/>
                <a:gd name="connsiteY233" fmla="*/ 5316 h 10000"/>
                <a:gd name="connsiteX234" fmla="*/ 6159 w 10000"/>
                <a:gd name="connsiteY234" fmla="*/ 5351 h 10000"/>
                <a:gd name="connsiteX235" fmla="*/ 6226 w 10000"/>
                <a:gd name="connsiteY235" fmla="*/ 5337 h 10000"/>
                <a:gd name="connsiteX236" fmla="*/ 6294 w 10000"/>
                <a:gd name="connsiteY236" fmla="*/ 5344 h 10000"/>
                <a:gd name="connsiteX237" fmla="*/ 6412 w 10000"/>
                <a:gd name="connsiteY237" fmla="*/ 5302 h 10000"/>
                <a:gd name="connsiteX238" fmla="*/ 6490 w 10000"/>
                <a:gd name="connsiteY238" fmla="*/ 5195 h 10000"/>
                <a:gd name="connsiteX239" fmla="*/ 6524 w 10000"/>
                <a:gd name="connsiteY239" fmla="*/ 5160 h 10000"/>
                <a:gd name="connsiteX240" fmla="*/ 6575 w 10000"/>
                <a:gd name="connsiteY240" fmla="*/ 5160 h 10000"/>
                <a:gd name="connsiteX241" fmla="*/ 6614 w 10000"/>
                <a:gd name="connsiteY241" fmla="*/ 5103 h 10000"/>
                <a:gd name="connsiteX242" fmla="*/ 6597 w 10000"/>
                <a:gd name="connsiteY242" fmla="*/ 5039 h 10000"/>
                <a:gd name="connsiteX243" fmla="*/ 6609 w 10000"/>
                <a:gd name="connsiteY243" fmla="*/ 4982 h 10000"/>
                <a:gd name="connsiteX244" fmla="*/ 6659 w 10000"/>
                <a:gd name="connsiteY244" fmla="*/ 4876 h 10000"/>
                <a:gd name="connsiteX245" fmla="*/ 6715 w 10000"/>
                <a:gd name="connsiteY245" fmla="*/ 4776 h 10000"/>
                <a:gd name="connsiteX246" fmla="*/ 6772 w 10000"/>
                <a:gd name="connsiteY246" fmla="*/ 4755 h 10000"/>
                <a:gd name="connsiteX247" fmla="*/ 6800 w 10000"/>
                <a:gd name="connsiteY247" fmla="*/ 4720 h 10000"/>
                <a:gd name="connsiteX248" fmla="*/ 6895 w 10000"/>
                <a:gd name="connsiteY248" fmla="*/ 4734 h 10000"/>
                <a:gd name="connsiteX249" fmla="*/ 6991 w 10000"/>
                <a:gd name="connsiteY249" fmla="*/ 4734 h 10000"/>
                <a:gd name="connsiteX250" fmla="*/ 6997 w 10000"/>
                <a:gd name="connsiteY250" fmla="*/ 4670 h 10000"/>
                <a:gd name="connsiteX251" fmla="*/ 7013 w 10000"/>
                <a:gd name="connsiteY251" fmla="*/ 4627 h 10000"/>
                <a:gd name="connsiteX252" fmla="*/ 7008 w 10000"/>
                <a:gd name="connsiteY252" fmla="*/ 4599 h 10000"/>
                <a:gd name="connsiteX253" fmla="*/ 7064 w 10000"/>
                <a:gd name="connsiteY253" fmla="*/ 4578 h 10000"/>
                <a:gd name="connsiteX254" fmla="*/ 7103 w 10000"/>
                <a:gd name="connsiteY254" fmla="*/ 4634 h 10000"/>
                <a:gd name="connsiteX255" fmla="*/ 7160 w 10000"/>
                <a:gd name="connsiteY255" fmla="*/ 4613 h 10000"/>
                <a:gd name="connsiteX256" fmla="*/ 7177 w 10000"/>
                <a:gd name="connsiteY256" fmla="*/ 4578 h 10000"/>
                <a:gd name="connsiteX257" fmla="*/ 7222 w 10000"/>
                <a:gd name="connsiteY257" fmla="*/ 4564 h 10000"/>
                <a:gd name="connsiteX258" fmla="*/ 7317 w 10000"/>
                <a:gd name="connsiteY258" fmla="*/ 4493 h 10000"/>
                <a:gd name="connsiteX259" fmla="*/ 7407 w 10000"/>
                <a:gd name="connsiteY259" fmla="*/ 4521 h 10000"/>
                <a:gd name="connsiteX260" fmla="*/ 7430 w 10000"/>
                <a:gd name="connsiteY260" fmla="*/ 4507 h 10000"/>
                <a:gd name="connsiteX261" fmla="*/ 7480 w 10000"/>
                <a:gd name="connsiteY261" fmla="*/ 4528 h 10000"/>
                <a:gd name="connsiteX262" fmla="*/ 7503 w 10000"/>
                <a:gd name="connsiteY262" fmla="*/ 4471 h 10000"/>
                <a:gd name="connsiteX263" fmla="*/ 7525 w 10000"/>
                <a:gd name="connsiteY263" fmla="*/ 4500 h 10000"/>
                <a:gd name="connsiteX264" fmla="*/ 7559 w 10000"/>
                <a:gd name="connsiteY264" fmla="*/ 4493 h 10000"/>
                <a:gd name="connsiteX265" fmla="*/ 7598 w 10000"/>
                <a:gd name="connsiteY265" fmla="*/ 4556 h 10000"/>
                <a:gd name="connsiteX266" fmla="*/ 7643 w 10000"/>
                <a:gd name="connsiteY266" fmla="*/ 4549 h 10000"/>
                <a:gd name="connsiteX267" fmla="*/ 7683 w 10000"/>
                <a:gd name="connsiteY267" fmla="*/ 4578 h 10000"/>
                <a:gd name="connsiteX268" fmla="*/ 7700 w 10000"/>
                <a:gd name="connsiteY268" fmla="*/ 4556 h 10000"/>
                <a:gd name="connsiteX269" fmla="*/ 7778 w 10000"/>
                <a:gd name="connsiteY269" fmla="*/ 4564 h 10000"/>
                <a:gd name="connsiteX270" fmla="*/ 7790 w 10000"/>
                <a:gd name="connsiteY270" fmla="*/ 4585 h 10000"/>
                <a:gd name="connsiteX271" fmla="*/ 7874 w 10000"/>
                <a:gd name="connsiteY271" fmla="*/ 4514 h 10000"/>
                <a:gd name="connsiteX272" fmla="*/ 7874 w 10000"/>
                <a:gd name="connsiteY272" fmla="*/ 4393 h 10000"/>
                <a:gd name="connsiteX273" fmla="*/ 7852 w 10000"/>
                <a:gd name="connsiteY273" fmla="*/ 4379 h 10000"/>
                <a:gd name="connsiteX274" fmla="*/ 7835 w 10000"/>
                <a:gd name="connsiteY274" fmla="*/ 4294 h 10000"/>
                <a:gd name="connsiteX275" fmla="*/ 7801 w 10000"/>
                <a:gd name="connsiteY275" fmla="*/ 4209 h 10000"/>
                <a:gd name="connsiteX276" fmla="*/ 7750 w 10000"/>
                <a:gd name="connsiteY276" fmla="*/ 4173 h 10000"/>
                <a:gd name="connsiteX277" fmla="*/ 7745 w 10000"/>
                <a:gd name="connsiteY277" fmla="*/ 4131 h 10000"/>
                <a:gd name="connsiteX278" fmla="*/ 7672 w 10000"/>
                <a:gd name="connsiteY278" fmla="*/ 4053 h 10000"/>
                <a:gd name="connsiteX279" fmla="*/ 7677 w 10000"/>
                <a:gd name="connsiteY279" fmla="*/ 4024 h 10000"/>
                <a:gd name="connsiteX280" fmla="*/ 7604 w 10000"/>
                <a:gd name="connsiteY280" fmla="*/ 3982 h 10000"/>
                <a:gd name="connsiteX281" fmla="*/ 7598 w 10000"/>
                <a:gd name="connsiteY281" fmla="*/ 3903 h 10000"/>
                <a:gd name="connsiteX282" fmla="*/ 7475 w 10000"/>
                <a:gd name="connsiteY282" fmla="*/ 3833 h 10000"/>
                <a:gd name="connsiteX283" fmla="*/ 7407 w 10000"/>
                <a:gd name="connsiteY283" fmla="*/ 3683 h 10000"/>
                <a:gd name="connsiteX284" fmla="*/ 7306 w 10000"/>
                <a:gd name="connsiteY284" fmla="*/ 3676 h 10000"/>
                <a:gd name="connsiteX285" fmla="*/ 7272 w 10000"/>
                <a:gd name="connsiteY285" fmla="*/ 3648 h 10000"/>
                <a:gd name="connsiteX286" fmla="*/ 7222 w 10000"/>
                <a:gd name="connsiteY286" fmla="*/ 3669 h 10000"/>
                <a:gd name="connsiteX287" fmla="*/ 7143 w 10000"/>
                <a:gd name="connsiteY287" fmla="*/ 3669 h 10000"/>
                <a:gd name="connsiteX288" fmla="*/ 7030 w 10000"/>
                <a:gd name="connsiteY288" fmla="*/ 3840 h 10000"/>
                <a:gd name="connsiteX289" fmla="*/ 6991 w 10000"/>
                <a:gd name="connsiteY289" fmla="*/ 3918 h 10000"/>
                <a:gd name="connsiteX290" fmla="*/ 6890 w 10000"/>
                <a:gd name="connsiteY290" fmla="*/ 3797 h 10000"/>
                <a:gd name="connsiteX291" fmla="*/ 6817 w 10000"/>
                <a:gd name="connsiteY291" fmla="*/ 3747 h 10000"/>
                <a:gd name="connsiteX292" fmla="*/ 6744 w 10000"/>
                <a:gd name="connsiteY292" fmla="*/ 3754 h 10000"/>
                <a:gd name="connsiteX293" fmla="*/ 6670 w 10000"/>
                <a:gd name="connsiteY293" fmla="*/ 3790 h 10000"/>
                <a:gd name="connsiteX294" fmla="*/ 6609 w 10000"/>
                <a:gd name="connsiteY294" fmla="*/ 3762 h 10000"/>
                <a:gd name="connsiteX295" fmla="*/ 6552 w 10000"/>
                <a:gd name="connsiteY295" fmla="*/ 3804 h 10000"/>
                <a:gd name="connsiteX296" fmla="*/ 6496 w 10000"/>
                <a:gd name="connsiteY296" fmla="*/ 3889 h 10000"/>
                <a:gd name="connsiteX297" fmla="*/ 6367 w 10000"/>
                <a:gd name="connsiteY297" fmla="*/ 3733 h 10000"/>
                <a:gd name="connsiteX298" fmla="*/ 6350 w 10000"/>
                <a:gd name="connsiteY298" fmla="*/ 3577 h 10000"/>
                <a:gd name="connsiteX299" fmla="*/ 6451 w 10000"/>
                <a:gd name="connsiteY299" fmla="*/ 3513 h 10000"/>
                <a:gd name="connsiteX300" fmla="*/ 6445 w 10000"/>
                <a:gd name="connsiteY300" fmla="*/ 3343 h 10000"/>
                <a:gd name="connsiteX301" fmla="*/ 6541 w 10000"/>
                <a:gd name="connsiteY301" fmla="*/ 3144 h 10000"/>
                <a:gd name="connsiteX302" fmla="*/ 6530 w 10000"/>
                <a:gd name="connsiteY302" fmla="*/ 3109 h 10000"/>
                <a:gd name="connsiteX303" fmla="*/ 6760 w 10000"/>
                <a:gd name="connsiteY303" fmla="*/ 2456 h 10000"/>
                <a:gd name="connsiteX304" fmla="*/ 6884 w 10000"/>
                <a:gd name="connsiteY304" fmla="*/ 2555 h 10000"/>
                <a:gd name="connsiteX305" fmla="*/ 6957 w 10000"/>
                <a:gd name="connsiteY305" fmla="*/ 2598 h 10000"/>
                <a:gd name="connsiteX306" fmla="*/ 7030 w 10000"/>
                <a:gd name="connsiteY306" fmla="*/ 2598 h 10000"/>
                <a:gd name="connsiteX307" fmla="*/ 7143 w 10000"/>
                <a:gd name="connsiteY307" fmla="*/ 2676 h 10000"/>
                <a:gd name="connsiteX308" fmla="*/ 7160 w 10000"/>
                <a:gd name="connsiteY308" fmla="*/ 2626 h 10000"/>
                <a:gd name="connsiteX309" fmla="*/ 7233 w 10000"/>
                <a:gd name="connsiteY309" fmla="*/ 2612 h 10000"/>
                <a:gd name="connsiteX310" fmla="*/ 7295 w 10000"/>
                <a:gd name="connsiteY310" fmla="*/ 2527 h 10000"/>
                <a:gd name="connsiteX311" fmla="*/ 7373 w 10000"/>
                <a:gd name="connsiteY311" fmla="*/ 2463 h 10000"/>
                <a:gd name="connsiteX312" fmla="*/ 7407 w 10000"/>
                <a:gd name="connsiteY312" fmla="*/ 2399 h 10000"/>
                <a:gd name="connsiteX313" fmla="*/ 7525 w 10000"/>
                <a:gd name="connsiteY313" fmla="*/ 2356 h 10000"/>
                <a:gd name="connsiteX314" fmla="*/ 7587 w 10000"/>
                <a:gd name="connsiteY314" fmla="*/ 2363 h 10000"/>
                <a:gd name="connsiteX315" fmla="*/ 7638 w 10000"/>
                <a:gd name="connsiteY315" fmla="*/ 2300 h 10000"/>
                <a:gd name="connsiteX316" fmla="*/ 7677 w 10000"/>
                <a:gd name="connsiteY316" fmla="*/ 2214 h 10000"/>
                <a:gd name="connsiteX317" fmla="*/ 7660 w 10000"/>
                <a:gd name="connsiteY317" fmla="*/ 2200 h 10000"/>
                <a:gd name="connsiteX318" fmla="*/ 7677 w 10000"/>
                <a:gd name="connsiteY318" fmla="*/ 2108 h 10000"/>
                <a:gd name="connsiteX319" fmla="*/ 7610 w 10000"/>
                <a:gd name="connsiteY319" fmla="*/ 2108 h 10000"/>
                <a:gd name="connsiteX320" fmla="*/ 7643 w 10000"/>
                <a:gd name="connsiteY320" fmla="*/ 2030 h 10000"/>
                <a:gd name="connsiteX321" fmla="*/ 7649 w 10000"/>
                <a:gd name="connsiteY321" fmla="*/ 1938 h 10000"/>
                <a:gd name="connsiteX322" fmla="*/ 7677 w 10000"/>
                <a:gd name="connsiteY322" fmla="*/ 1916 h 10000"/>
                <a:gd name="connsiteX323" fmla="*/ 7728 w 10000"/>
                <a:gd name="connsiteY323" fmla="*/ 1824 h 10000"/>
                <a:gd name="connsiteX324" fmla="*/ 7722 w 10000"/>
                <a:gd name="connsiteY324" fmla="*/ 1753 h 10000"/>
                <a:gd name="connsiteX325" fmla="*/ 7762 w 10000"/>
                <a:gd name="connsiteY325" fmla="*/ 1675 h 10000"/>
                <a:gd name="connsiteX326" fmla="*/ 7807 w 10000"/>
                <a:gd name="connsiteY326" fmla="*/ 1625 h 10000"/>
                <a:gd name="connsiteX327" fmla="*/ 7823 w 10000"/>
                <a:gd name="connsiteY327" fmla="*/ 1540 h 10000"/>
                <a:gd name="connsiteX328" fmla="*/ 7818 w 10000"/>
                <a:gd name="connsiteY328" fmla="*/ 1512 h 10000"/>
                <a:gd name="connsiteX329" fmla="*/ 7857 w 10000"/>
                <a:gd name="connsiteY329" fmla="*/ 1455 h 10000"/>
                <a:gd name="connsiteX330" fmla="*/ 7913 w 10000"/>
                <a:gd name="connsiteY330" fmla="*/ 1285 h 10000"/>
                <a:gd name="connsiteX331" fmla="*/ 7930 w 10000"/>
                <a:gd name="connsiteY331" fmla="*/ 1185 h 10000"/>
                <a:gd name="connsiteX332" fmla="*/ 7958 w 10000"/>
                <a:gd name="connsiteY332" fmla="*/ 1192 h 10000"/>
                <a:gd name="connsiteX333" fmla="*/ 8037 w 10000"/>
                <a:gd name="connsiteY333" fmla="*/ 1079 h 10000"/>
                <a:gd name="connsiteX334" fmla="*/ 8127 w 10000"/>
                <a:gd name="connsiteY334" fmla="*/ 1015 h 10000"/>
                <a:gd name="connsiteX335" fmla="*/ 8138 w 10000"/>
                <a:gd name="connsiteY335" fmla="*/ 937 h 10000"/>
                <a:gd name="connsiteX336" fmla="*/ 8172 w 10000"/>
                <a:gd name="connsiteY336" fmla="*/ 852 h 10000"/>
                <a:gd name="connsiteX337" fmla="*/ 8161 w 10000"/>
                <a:gd name="connsiteY337" fmla="*/ 788 h 10000"/>
                <a:gd name="connsiteX338" fmla="*/ 8116 w 10000"/>
                <a:gd name="connsiteY338" fmla="*/ 731 h 10000"/>
                <a:gd name="connsiteX339" fmla="*/ 8138 w 10000"/>
                <a:gd name="connsiteY339" fmla="*/ 660 h 10000"/>
                <a:gd name="connsiteX340" fmla="*/ 8138 w 10000"/>
                <a:gd name="connsiteY340" fmla="*/ 575 h 10000"/>
                <a:gd name="connsiteX341" fmla="*/ 8054 w 10000"/>
                <a:gd name="connsiteY341" fmla="*/ 504 h 10000"/>
                <a:gd name="connsiteX342" fmla="*/ 7970 w 10000"/>
                <a:gd name="connsiteY342" fmla="*/ 546 h 10000"/>
                <a:gd name="connsiteX343" fmla="*/ 7930 w 10000"/>
                <a:gd name="connsiteY343" fmla="*/ 546 h 10000"/>
                <a:gd name="connsiteX344" fmla="*/ 7913 w 10000"/>
                <a:gd name="connsiteY344" fmla="*/ 497 h 10000"/>
                <a:gd name="connsiteX345" fmla="*/ 7913 w 10000"/>
                <a:gd name="connsiteY345" fmla="*/ 405 h 10000"/>
                <a:gd name="connsiteX346" fmla="*/ 8020 w 10000"/>
                <a:gd name="connsiteY346" fmla="*/ 312 h 10000"/>
                <a:gd name="connsiteX347" fmla="*/ 8054 w 10000"/>
                <a:gd name="connsiteY347" fmla="*/ 234 h 10000"/>
                <a:gd name="connsiteX348" fmla="*/ 8121 w 10000"/>
                <a:gd name="connsiteY348" fmla="*/ 170 h 10000"/>
                <a:gd name="connsiteX349" fmla="*/ 8183 w 10000"/>
                <a:gd name="connsiteY349" fmla="*/ 50 h 10000"/>
                <a:gd name="connsiteX350" fmla="*/ 8228 w 10000"/>
                <a:gd name="connsiteY350" fmla="*/ 28 h 10000"/>
                <a:gd name="connsiteX351" fmla="*/ 8290 w 10000"/>
                <a:gd name="connsiteY351" fmla="*/ 43 h 10000"/>
                <a:gd name="connsiteX352" fmla="*/ 8420 w 10000"/>
                <a:gd name="connsiteY352" fmla="*/ 0 h 10000"/>
                <a:gd name="connsiteX353" fmla="*/ 8481 w 10000"/>
                <a:gd name="connsiteY353" fmla="*/ 71 h 10000"/>
                <a:gd name="connsiteX354" fmla="*/ 8476 w 10000"/>
                <a:gd name="connsiteY354" fmla="*/ 121 h 10000"/>
                <a:gd name="connsiteX355" fmla="*/ 8504 w 10000"/>
                <a:gd name="connsiteY355" fmla="*/ 142 h 10000"/>
                <a:gd name="connsiteX356" fmla="*/ 8526 w 10000"/>
                <a:gd name="connsiteY356" fmla="*/ 192 h 10000"/>
                <a:gd name="connsiteX357" fmla="*/ 8493 w 10000"/>
                <a:gd name="connsiteY357" fmla="*/ 248 h 10000"/>
                <a:gd name="connsiteX358" fmla="*/ 8448 w 10000"/>
                <a:gd name="connsiteY358" fmla="*/ 376 h 10000"/>
                <a:gd name="connsiteX359" fmla="*/ 8375 w 10000"/>
                <a:gd name="connsiteY359" fmla="*/ 476 h 10000"/>
                <a:gd name="connsiteX360" fmla="*/ 8307 w 10000"/>
                <a:gd name="connsiteY360" fmla="*/ 532 h 10000"/>
                <a:gd name="connsiteX361" fmla="*/ 8358 w 10000"/>
                <a:gd name="connsiteY361" fmla="*/ 554 h 10000"/>
                <a:gd name="connsiteX362" fmla="*/ 8425 w 10000"/>
                <a:gd name="connsiteY362" fmla="*/ 639 h 10000"/>
                <a:gd name="connsiteX363" fmla="*/ 8470 w 10000"/>
                <a:gd name="connsiteY363" fmla="*/ 646 h 10000"/>
                <a:gd name="connsiteX364" fmla="*/ 8493 w 10000"/>
                <a:gd name="connsiteY364" fmla="*/ 738 h 10000"/>
                <a:gd name="connsiteX365" fmla="*/ 8538 w 10000"/>
                <a:gd name="connsiteY365" fmla="*/ 759 h 10000"/>
                <a:gd name="connsiteX366" fmla="*/ 8571 w 10000"/>
                <a:gd name="connsiteY366" fmla="*/ 752 h 10000"/>
                <a:gd name="connsiteX367" fmla="*/ 8639 w 10000"/>
                <a:gd name="connsiteY367" fmla="*/ 610 h 10000"/>
                <a:gd name="connsiteX368" fmla="*/ 8701 w 10000"/>
                <a:gd name="connsiteY368" fmla="*/ 625 h 10000"/>
                <a:gd name="connsiteX369" fmla="*/ 8712 w 10000"/>
                <a:gd name="connsiteY369" fmla="*/ 667 h 10000"/>
                <a:gd name="connsiteX370" fmla="*/ 8757 w 10000"/>
                <a:gd name="connsiteY370" fmla="*/ 717 h 10000"/>
                <a:gd name="connsiteX371" fmla="*/ 8757 w 10000"/>
                <a:gd name="connsiteY371" fmla="*/ 752 h 10000"/>
                <a:gd name="connsiteX372" fmla="*/ 8796 w 10000"/>
                <a:gd name="connsiteY372" fmla="*/ 774 h 10000"/>
                <a:gd name="connsiteX373" fmla="*/ 8853 w 10000"/>
                <a:gd name="connsiteY373" fmla="*/ 774 h 10000"/>
                <a:gd name="connsiteX374" fmla="*/ 8858 w 10000"/>
                <a:gd name="connsiteY374" fmla="*/ 837 h 10000"/>
                <a:gd name="connsiteX375" fmla="*/ 8808 w 10000"/>
                <a:gd name="connsiteY375" fmla="*/ 866 h 10000"/>
                <a:gd name="connsiteX376" fmla="*/ 8853 w 10000"/>
                <a:gd name="connsiteY376" fmla="*/ 1143 h 10000"/>
                <a:gd name="connsiteX377" fmla="*/ 8898 w 10000"/>
                <a:gd name="connsiteY377" fmla="*/ 1270 h 10000"/>
                <a:gd name="connsiteX378" fmla="*/ 8886 w 10000"/>
                <a:gd name="connsiteY378" fmla="*/ 1327 h 10000"/>
                <a:gd name="connsiteX379" fmla="*/ 8926 w 10000"/>
                <a:gd name="connsiteY379" fmla="*/ 1391 h 10000"/>
                <a:gd name="connsiteX380" fmla="*/ 8931 w 10000"/>
                <a:gd name="connsiteY380" fmla="*/ 1434 h 10000"/>
                <a:gd name="connsiteX381" fmla="*/ 9038 w 10000"/>
                <a:gd name="connsiteY381" fmla="*/ 1483 h 10000"/>
                <a:gd name="connsiteX382" fmla="*/ 9168 w 10000"/>
                <a:gd name="connsiteY382" fmla="*/ 1441 h 10000"/>
                <a:gd name="connsiteX383" fmla="*/ 9184 w 10000"/>
                <a:gd name="connsiteY383" fmla="*/ 1384 h 10000"/>
                <a:gd name="connsiteX384" fmla="*/ 9229 w 10000"/>
                <a:gd name="connsiteY384" fmla="*/ 1405 h 10000"/>
                <a:gd name="connsiteX385" fmla="*/ 9258 w 10000"/>
                <a:gd name="connsiteY385" fmla="*/ 1455 h 10000"/>
                <a:gd name="connsiteX386" fmla="*/ 9325 w 10000"/>
                <a:gd name="connsiteY386" fmla="*/ 1419 h 10000"/>
                <a:gd name="connsiteX387" fmla="*/ 9364 w 10000"/>
                <a:gd name="connsiteY387" fmla="*/ 1419 h 10000"/>
                <a:gd name="connsiteX388" fmla="*/ 9421 w 10000"/>
                <a:gd name="connsiteY388" fmla="*/ 1476 h 10000"/>
                <a:gd name="connsiteX389" fmla="*/ 9454 w 10000"/>
                <a:gd name="connsiteY389" fmla="*/ 1398 h 10000"/>
                <a:gd name="connsiteX390" fmla="*/ 9522 w 10000"/>
                <a:gd name="connsiteY390" fmla="*/ 1434 h 10000"/>
                <a:gd name="connsiteX391" fmla="*/ 9556 w 10000"/>
                <a:gd name="connsiteY391" fmla="*/ 1391 h 10000"/>
                <a:gd name="connsiteX392" fmla="*/ 9584 w 10000"/>
                <a:gd name="connsiteY392" fmla="*/ 1398 h 10000"/>
                <a:gd name="connsiteX393" fmla="*/ 9612 w 10000"/>
                <a:gd name="connsiteY393" fmla="*/ 1356 h 10000"/>
                <a:gd name="connsiteX394" fmla="*/ 9606 w 10000"/>
                <a:gd name="connsiteY394" fmla="*/ 1313 h 10000"/>
                <a:gd name="connsiteX395" fmla="*/ 9646 w 10000"/>
                <a:gd name="connsiteY395" fmla="*/ 1292 h 10000"/>
                <a:gd name="connsiteX396" fmla="*/ 9674 w 10000"/>
                <a:gd name="connsiteY396" fmla="*/ 1221 h 10000"/>
                <a:gd name="connsiteX397" fmla="*/ 9753 w 10000"/>
                <a:gd name="connsiteY397" fmla="*/ 1228 h 10000"/>
                <a:gd name="connsiteX398" fmla="*/ 9871 w 10000"/>
                <a:gd name="connsiteY398" fmla="*/ 1434 h 10000"/>
                <a:gd name="connsiteX399" fmla="*/ 9893 w 10000"/>
                <a:gd name="connsiteY399" fmla="*/ 1505 h 10000"/>
                <a:gd name="connsiteX400" fmla="*/ 9972 w 10000"/>
                <a:gd name="connsiteY400" fmla="*/ 1597 h 10000"/>
                <a:gd name="connsiteX401" fmla="*/ 10000 w 10000"/>
                <a:gd name="connsiteY401" fmla="*/ 1682 h 10000"/>
                <a:gd name="connsiteX402" fmla="*/ 9938 w 10000"/>
                <a:gd name="connsiteY402" fmla="*/ 1796 h 10000"/>
                <a:gd name="connsiteX403" fmla="*/ 9893 w 10000"/>
                <a:gd name="connsiteY403" fmla="*/ 1838 h 10000"/>
                <a:gd name="connsiteX404" fmla="*/ 9916 w 10000"/>
                <a:gd name="connsiteY404" fmla="*/ 1959 h 10000"/>
                <a:gd name="connsiteX405" fmla="*/ 9848 w 10000"/>
                <a:gd name="connsiteY405" fmla="*/ 2051 h 10000"/>
                <a:gd name="connsiteX406" fmla="*/ 9809 w 10000"/>
                <a:gd name="connsiteY406" fmla="*/ 2072 h 10000"/>
                <a:gd name="connsiteX407" fmla="*/ 9809 w 10000"/>
                <a:gd name="connsiteY407" fmla="*/ 2136 h 10000"/>
                <a:gd name="connsiteX408" fmla="*/ 9758 w 10000"/>
                <a:gd name="connsiteY408" fmla="*/ 2257 h 10000"/>
                <a:gd name="connsiteX409" fmla="*/ 9724 w 10000"/>
                <a:gd name="connsiteY409" fmla="*/ 2264 h 10000"/>
                <a:gd name="connsiteX410" fmla="*/ 9730 w 10000"/>
                <a:gd name="connsiteY410" fmla="*/ 2349 h 10000"/>
                <a:gd name="connsiteX411" fmla="*/ 9702 w 10000"/>
                <a:gd name="connsiteY411" fmla="*/ 2413 h 10000"/>
                <a:gd name="connsiteX412" fmla="*/ 9708 w 10000"/>
                <a:gd name="connsiteY412" fmla="*/ 2697 h 10000"/>
                <a:gd name="connsiteX413" fmla="*/ 9724 w 10000"/>
                <a:gd name="connsiteY413" fmla="*/ 2718 h 10000"/>
                <a:gd name="connsiteX414" fmla="*/ 9719 w 10000"/>
                <a:gd name="connsiteY414" fmla="*/ 2811 h 10000"/>
                <a:gd name="connsiteX415" fmla="*/ 9708 w 10000"/>
                <a:gd name="connsiteY415" fmla="*/ 2896 h 10000"/>
                <a:gd name="connsiteX416" fmla="*/ 9668 w 10000"/>
                <a:gd name="connsiteY416" fmla="*/ 2938 h 10000"/>
                <a:gd name="connsiteX417" fmla="*/ 9595 w 10000"/>
                <a:gd name="connsiteY417" fmla="*/ 2903 h 10000"/>
                <a:gd name="connsiteX418" fmla="*/ 9561 w 10000"/>
                <a:gd name="connsiteY418" fmla="*/ 2952 h 10000"/>
                <a:gd name="connsiteX419" fmla="*/ 9567 w 10000"/>
                <a:gd name="connsiteY419" fmla="*/ 2995 h 10000"/>
                <a:gd name="connsiteX420" fmla="*/ 9544 w 10000"/>
                <a:gd name="connsiteY420" fmla="*/ 3080 h 10000"/>
                <a:gd name="connsiteX421" fmla="*/ 9505 w 10000"/>
                <a:gd name="connsiteY421" fmla="*/ 3137 h 10000"/>
                <a:gd name="connsiteX422" fmla="*/ 9494 w 10000"/>
                <a:gd name="connsiteY422" fmla="*/ 3236 h 10000"/>
                <a:gd name="connsiteX423" fmla="*/ 9466 w 10000"/>
                <a:gd name="connsiteY423" fmla="*/ 3322 h 10000"/>
                <a:gd name="connsiteX424" fmla="*/ 9471 w 10000"/>
                <a:gd name="connsiteY424" fmla="*/ 3378 h 10000"/>
                <a:gd name="connsiteX425" fmla="*/ 9460 w 10000"/>
                <a:gd name="connsiteY425" fmla="*/ 3435 h 10000"/>
                <a:gd name="connsiteX426" fmla="*/ 9483 w 10000"/>
                <a:gd name="connsiteY426" fmla="*/ 3485 h 10000"/>
                <a:gd name="connsiteX427" fmla="*/ 9449 w 10000"/>
                <a:gd name="connsiteY427" fmla="*/ 3563 h 10000"/>
                <a:gd name="connsiteX428" fmla="*/ 9393 w 10000"/>
                <a:gd name="connsiteY428" fmla="*/ 3442 h 10000"/>
                <a:gd name="connsiteX429" fmla="*/ 9393 w 10000"/>
                <a:gd name="connsiteY429" fmla="*/ 3350 h 10000"/>
                <a:gd name="connsiteX430" fmla="*/ 9376 w 10000"/>
                <a:gd name="connsiteY430" fmla="*/ 3336 h 10000"/>
                <a:gd name="connsiteX431" fmla="*/ 9308 w 10000"/>
                <a:gd name="connsiteY431" fmla="*/ 3400 h 10000"/>
                <a:gd name="connsiteX432" fmla="*/ 9201 w 10000"/>
                <a:gd name="connsiteY432" fmla="*/ 3549 h 10000"/>
                <a:gd name="connsiteX433" fmla="*/ 9139 w 10000"/>
                <a:gd name="connsiteY433" fmla="*/ 3655 h 10000"/>
                <a:gd name="connsiteX434" fmla="*/ 9044 w 10000"/>
                <a:gd name="connsiteY434" fmla="*/ 3712 h 10000"/>
                <a:gd name="connsiteX435" fmla="*/ 9010 w 10000"/>
                <a:gd name="connsiteY435" fmla="*/ 3797 h 10000"/>
                <a:gd name="connsiteX436" fmla="*/ 8982 w 10000"/>
                <a:gd name="connsiteY436" fmla="*/ 3825 h 10000"/>
                <a:gd name="connsiteX437" fmla="*/ 8875 w 10000"/>
                <a:gd name="connsiteY437" fmla="*/ 3903 h 10000"/>
                <a:gd name="connsiteX438" fmla="*/ 8785 w 10000"/>
                <a:gd name="connsiteY438" fmla="*/ 3996 h 10000"/>
                <a:gd name="connsiteX439" fmla="*/ 8763 w 10000"/>
                <a:gd name="connsiteY439" fmla="*/ 4067 h 10000"/>
                <a:gd name="connsiteX440" fmla="*/ 8729 w 10000"/>
                <a:gd name="connsiteY440" fmla="*/ 4102 h 10000"/>
                <a:gd name="connsiteX441" fmla="*/ 8774 w 10000"/>
                <a:gd name="connsiteY441" fmla="*/ 4194 h 10000"/>
                <a:gd name="connsiteX442" fmla="*/ 8819 w 10000"/>
                <a:gd name="connsiteY442" fmla="*/ 4265 h 10000"/>
                <a:gd name="connsiteX443" fmla="*/ 8881 w 10000"/>
                <a:gd name="connsiteY443" fmla="*/ 4294 h 10000"/>
                <a:gd name="connsiteX444" fmla="*/ 8858 w 10000"/>
                <a:gd name="connsiteY444" fmla="*/ 4344 h 10000"/>
                <a:gd name="connsiteX445" fmla="*/ 8903 w 10000"/>
                <a:gd name="connsiteY445" fmla="*/ 4358 h 10000"/>
                <a:gd name="connsiteX446" fmla="*/ 8903 w 10000"/>
                <a:gd name="connsiteY446" fmla="*/ 4443 h 10000"/>
                <a:gd name="connsiteX447" fmla="*/ 8937 w 10000"/>
                <a:gd name="connsiteY447" fmla="*/ 4507 h 10000"/>
                <a:gd name="connsiteX448" fmla="*/ 8993 w 10000"/>
                <a:gd name="connsiteY448" fmla="*/ 4493 h 10000"/>
                <a:gd name="connsiteX449" fmla="*/ 9016 w 10000"/>
                <a:gd name="connsiteY449" fmla="*/ 4422 h 10000"/>
                <a:gd name="connsiteX450" fmla="*/ 9061 w 10000"/>
                <a:gd name="connsiteY450" fmla="*/ 4414 h 10000"/>
                <a:gd name="connsiteX451" fmla="*/ 9066 w 10000"/>
                <a:gd name="connsiteY451" fmla="*/ 4358 h 10000"/>
                <a:gd name="connsiteX452" fmla="*/ 9123 w 10000"/>
                <a:gd name="connsiteY452" fmla="*/ 4358 h 10000"/>
                <a:gd name="connsiteX453" fmla="*/ 9100 w 10000"/>
                <a:gd name="connsiteY453" fmla="*/ 4429 h 10000"/>
                <a:gd name="connsiteX454" fmla="*/ 9156 w 10000"/>
                <a:gd name="connsiteY454" fmla="*/ 4464 h 10000"/>
                <a:gd name="connsiteX455" fmla="*/ 9145 w 10000"/>
                <a:gd name="connsiteY455" fmla="*/ 4528 h 10000"/>
                <a:gd name="connsiteX456" fmla="*/ 9061 w 10000"/>
                <a:gd name="connsiteY456" fmla="*/ 4535 h 10000"/>
                <a:gd name="connsiteX457" fmla="*/ 8999 w 10000"/>
                <a:gd name="connsiteY457" fmla="*/ 4578 h 10000"/>
                <a:gd name="connsiteX458" fmla="*/ 8943 w 10000"/>
                <a:gd name="connsiteY458" fmla="*/ 4599 h 10000"/>
                <a:gd name="connsiteX459" fmla="*/ 8943 w 10000"/>
                <a:gd name="connsiteY459" fmla="*/ 4698 h 10000"/>
                <a:gd name="connsiteX460" fmla="*/ 8999 w 10000"/>
                <a:gd name="connsiteY460" fmla="*/ 4805 h 10000"/>
                <a:gd name="connsiteX461" fmla="*/ 8954 w 10000"/>
                <a:gd name="connsiteY461" fmla="*/ 4904 h 10000"/>
                <a:gd name="connsiteX462" fmla="*/ 8864 w 10000"/>
                <a:gd name="connsiteY462" fmla="*/ 4918 h 10000"/>
                <a:gd name="connsiteX463" fmla="*/ 8875 w 10000"/>
                <a:gd name="connsiteY463" fmla="*/ 5032 h 10000"/>
                <a:gd name="connsiteX464" fmla="*/ 8870 w 10000"/>
                <a:gd name="connsiteY464" fmla="*/ 5103 h 10000"/>
                <a:gd name="connsiteX465" fmla="*/ 8841 w 10000"/>
                <a:gd name="connsiteY465" fmla="*/ 5138 h 10000"/>
                <a:gd name="connsiteX466" fmla="*/ 8785 w 10000"/>
                <a:gd name="connsiteY466" fmla="*/ 5110 h 10000"/>
                <a:gd name="connsiteX467" fmla="*/ 8735 w 10000"/>
                <a:gd name="connsiteY467" fmla="*/ 5018 h 10000"/>
                <a:gd name="connsiteX468" fmla="*/ 8678 w 10000"/>
                <a:gd name="connsiteY468" fmla="*/ 5089 h 10000"/>
                <a:gd name="connsiteX469" fmla="*/ 8622 w 10000"/>
                <a:gd name="connsiteY469" fmla="*/ 5039 h 10000"/>
                <a:gd name="connsiteX470" fmla="*/ 8616 w 10000"/>
                <a:gd name="connsiteY470" fmla="*/ 5011 h 10000"/>
                <a:gd name="connsiteX471" fmla="*/ 8538 w 10000"/>
                <a:gd name="connsiteY471" fmla="*/ 4947 h 10000"/>
                <a:gd name="connsiteX472" fmla="*/ 8515 w 10000"/>
                <a:gd name="connsiteY472" fmla="*/ 4961 h 10000"/>
                <a:gd name="connsiteX473" fmla="*/ 8526 w 10000"/>
                <a:gd name="connsiteY473" fmla="*/ 5039 h 10000"/>
                <a:gd name="connsiteX474" fmla="*/ 8481 w 10000"/>
                <a:gd name="connsiteY474" fmla="*/ 5138 h 10000"/>
                <a:gd name="connsiteX475" fmla="*/ 8515 w 10000"/>
                <a:gd name="connsiteY475" fmla="*/ 5160 h 10000"/>
                <a:gd name="connsiteX476" fmla="*/ 8577 w 10000"/>
                <a:gd name="connsiteY476" fmla="*/ 5145 h 10000"/>
                <a:gd name="connsiteX477" fmla="*/ 8588 w 10000"/>
                <a:gd name="connsiteY477" fmla="*/ 5181 h 10000"/>
                <a:gd name="connsiteX478" fmla="*/ 8577 w 10000"/>
                <a:gd name="connsiteY478" fmla="*/ 5224 h 10000"/>
                <a:gd name="connsiteX479" fmla="*/ 8600 w 10000"/>
                <a:gd name="connsiteY479" fmla="*/ 5280 h 10000"/>
                <a:gd name="connsiteX480" fmla="*/ 8650 w 10000"/>
                <a:gd name="connsiteY480" fmla="*/ 5316 h 10000"/>
                <a:gd name="connsiteX481" fmla="*/ 8639 w 10000"/>
                <a:gd name="connsiteY481" fmla="*/ 5401 h 10000"/>
                <a:gd name="connsiteX482" fmla="*/ 8673 w 10000"/>
                <a:gd name="connsiteY482" fmla="*/ 5444 h 10000"/>
                <a:gd name="connsiteX483" fmla="*/ 8633 w 10000"/>
                <a:gd name="connsiteY483" fmla="*/ 5486 h 10000"/>
                <a:gd name="connsiteX484" fmla="*/ 8622 w 10000"/>
                <a:gd name="connsiteY484" fmla="*/ 5642 h 10000"/>
                <a:gd name="connsiteX485" fmla="*/ 8600 w 10000"/>
                <a:gd name="connsiteY485" fmla="*/ 5649 h 10000"/>
                <a:gd name="connsiteX486" fmla="*/ 8628 w 10000"/>
                <a:gd name="connsiteY486" fmla="*/ 5720 h 10000"/>
                <a:gd name="connsiteX487" fmla="*/ 8633 w 10000"/>
                <a:gd name="connsiteY487" fmla="*/ 5841 h 10000"/>
                <a:gd name="connsiteX488" fmla="*/ 8661 w 10000"/>
                <a:gd name="connsiteY488" fmla="*/ 5869 h 10000"/>
                <a:gd name="connsiteX489" fmla="*/ 8667 w 10000"/>
                <a:gd name="connsiteY489" fmla="*/ 5905 h 10000"/>
                <a:gd name="connsiteX490" fmla="*/ 8690 w 10000"/>
                <a:gd name="connsiteY490" fmla="*/ 5912 h 10000"/>
                <a:gd name="connsiteX491" fmla="*/ 8695 w 10000"/>
                <a:gd name="connsiteY491" fmla="*/ 5983 h 10000"/>
                <a:gd name="connsiteX492" fmla="*/ 8684 w 10000"/>
                <a:gd name="connsiteY492" fmla="*/ 6033 h 10000"/>
                <a:gd name="connsiteX493" fmla="*/ 8740 w 10000"/>
                <a:gd name="connsiteY493" fmla="*/ 6061 h 10000"/>
                <a:gd name="connsiteX494" fmla="*/ 8825 w 10000"/>
                <a:gd name="connsiteY494" fmla="*/ 6004 h 10000"/>
                <a:gd name="connsiteX495" fmla="*/ 8948 w 10000"/>
                <a:gd name="connsiteY495" fmla="*/ 5891 h 10000"/>
                <a:gd name="connsiteX496" fmla="*/ 8982 w 10000"/>
                <a:gd name="connsiteY496" fmla="*/ 5891 h 10000"/>
                <a:gd name="connsiteX497" fmla="*/ 8982 w 10000"/>
                <a:gd name="connsiteY497" fmla="*/ 5976 h 10000"/>
                <a:gd name="connsiteX498" fmla="*/ 9004 w 10000"/>
                <a:gd name="connsiteY498" fmla="*/ 5990 h 10000"/>
                <a:gd name="connsiteX499" fmla="*/ 9044 w 10000"/>
                <a:gd name="connsiteY499" fmla="*/ 6089 h 10000"/>
                <a:gd name="connsiteX500" fmla="*/ 9072 w 10000"/>
                <a:gd name="connsiteY500" fmla="*/ 6097 h 10000"/>
                <a:gd name="connsiteX501" fmla="*/ 9055 w 10000"/>
                <a:gd name="connsiteY501" fmla="*/ 6153 h 10000"/>
                <a:gd name="connsiteX502" fmla="*/ 9100 w 10000"/>
                <a:gd name="connsiteY502" fmla="*/ 6281 h 10000"/>
                <a:gd name="connsiteX503" fmla="*/ 9100 w 10000"/>
                <a:gd name="connsiteY503" fmla="*/ 6345 h 10000"/>
                <a:gd name="connsiteX504" fmla="*/ 9123 w 10000"/>
                <a:gd name="connsiteY504" fmla="*/ 6416 h 10000"/>
                <a:gd name="connsiteX505" fmla="*/ 9089 w 10000"/>
                <a:gd name="connsiteY505" fmla="*/ 6473 h 10000"/>
                <a:gd name="connsiteX506" fmla="*/ 9049 w 10000"/>
                <a:gd name="connsiteY506" fmla="*/ 6466 h 10000"/>
                <a:gd name="connsiteX507" fmla="*/ 9049 w 10000"/>
                <a:gd name="connsiteY507" fmla="*/ 6501 h 10000"/>
                <a:gd name="connsiteX508" fmla="*/ 9089 w 10000"/>
                <a:gd name="connsiteY508" fmla="*/ 6544 h 10000"/>
                <a:gd name="connsiteX509" fmla="*/ 9106 w 10000"/>
                <a:gd name="connsiteY509" fmla="*/ 6515 h 10000"/>
                <a:gd name="connsiteX510" fmla="*/ 9139 w 10000"/>
                <a:gd name="connsiteY510" fmla="*/ 6579 h 10000"/>
                <a:gd name="connsiteX511" fmla="*/ 9179 w 10000"/>
                <a:gd name="connsiteY511" fmla="*/ 6579 h 10000"/>
                <a:gd name="connsiteX512" fmla="*/ 9156 w 10000"/>
                <a:gd name="connsiteY512" fmla="*/ 6757 h 10000"/>
                <a:gd name="connsiteX513" fmla="*/ 9139 w 10000"/>
                <a:gd name="connsiteY513" fmla="*/ 6792 h 10000"/>
                <a:gd name="connsiteX514" fmla="*/ 9089 w 10000"/>
                <a:gd name="connsiteY514" fmla="*/ 6778 h 10000"/>
                <a:gd name="connsiteX515" fmla="*/ 9027 w 10000"/>
                <a:gd name="connsiteY515" fmla="*/ 6799 h 10000"/>
                <a:gd name="connsiteX516" fmla="*/ 9004 w 10000"/>
                <a:gd name="connsiteY516" fmla="*/ 6842 h 10000"/>
                <a:gd name="connsiteX517" fmla="*/ 8999 w 10000"/>
                <a:gd name="connsiteY517" fmla="*/ 6884 h 10000"/>
                <a:gd name="connsiteX518" fmla="*/ 8960 w 10000"/>
                <a:gd name="connsiteY518" fmla="*/ 6934 h 10000"/>
                <a:gd name="connsiteX519" fmla="*/ 8898 w 10000"/>
                <a:gd name="connsiteY519" fmla="*/ 6941 h 10000"/>
                <a:gd name="connsiteX520" fmla="*/ 8886 w 10000"/>
                <a:gd name="connsiteY520" fmla="*/ 6962 h 10000"/>
                <a:gd name="connsiteX521" fmla="*/ 8847 w 10000"/>
                <a:gd name="connsiteY521" fmla="*/ 6927 h 10000"/>
                <a:gd name="connsiteX522" fmla="*/ 8808 w 10000"/>
                <a:gd name="connsiteY522" fmla="*/ 6934 h 10000"/>
                <a:gd name="connsiteX523" fmla="*/ 8785 w 10000"/>
                <a:gd name="connsiteY523" fmla="*/ 6906 h 10000"/>
                <a:gd name="connsiteX524" fmla="*/ 8735 w 10000"/>
                <a:gd name="connsiteY524" fmla="*/ 6891 h 10000"/>
                <a:gd name="connsiteX525" fmla="*/ 8746 w 10000"/>
                <a:gd name="connsiteY525" fmla="*/ 6941 h 10000"/>
                <a:gd name="connsiteX526" fmla="*/ 8723 w 10000"/>
                <a:gd name="connsiteY526" fmla="*/ 6991 h 10000"/>
                <a:gd name="connsiteX527" fmla="*/ 8639 w 10000"/>
                <a:gd name="connsiteY527" fmla="*/ 6984 h 10000"/>
                <a:gd name="connsiteX528" fmla="*/ 8611 w 10000"/>
                <a:gd name="connsiteY528" fmla="*/ 6962 h 10000"/>
                <a:gd name="connsiteX529" fmla="*/ 8566 w 10000"/>
                <a:gd name="connsiteY529" fmla="*/ 6984 h 10000"/>
                <a:gd name="connsiteX530" fmla="*/ 8560 w 10000"/>
                <a:gd name="connsiteY530" fmla="*/ 7055 h 10000"/>
                <a:gd name="connsiteX531" fmla="*/ 8476 w 10000"/>
                <a:gd name="connsiteY531" fmla="*/ 7133 h 10000"/>
                <a:gd name="connsiteX532" fmla="*/ 8448 w 10000"/>
                <a:gd name="connsiteY532" fmla="*/ 7090 h 10000"/>
                <a:gd name="connsiteX533" fmla="*/ 8386 w 10000"/>
                <a:gd name="connsiteY533" fmla="*/ 7111 h 10000"/>
                <a:gd name="connsiteX534" fmla="*/ 8346 w 10000"/>
                <a:gd name="connsiteY534" fmla="*/ 7133 h 10000"/>
                <a:gd name="connsiteX535" fmla="*/ 8341 w 10000"/>
                <a:gd name="connsiteY535" fmla="*/ 7168 h 10000"/>
                <a:gd name="connsiteX536" fmla="*/ 8256 w 10000"/>
                <a:gd name="connsiteY536" fmla="*/ 7246 h 10000"/>
                <a:gd name="connsiteX537" fmla="*/ 8206 w 10000"/>
                <a:gd name="connsiteY537" fmla="*/ 7232 h 10000"/>
                <a:gd name="connsiteX538" fmla="*/ 8155 w 10000"/>
                <a:gd name="connsiteY538" fmla="*/ 7260 h 10000"/>
                <a:gd name="connsiteX539" fmla="*/ 8116 w 10000"/>
                <a:gd name="connsiteY539" fmla="*/ 7303 h 10000"/>
                <a:gd name="connsiteX540" fmla="*/ 8060 w 10000"/>
                <a:gd name="connsiteY540" fmla="*/ 7331 h 10000"/>
                <a:gd name="connsiteX541" fmla="*/ 8065 w 10000"/>
                <a:gd name="connsiteY541" fmla="*/ 7374 h 10000"/>
                <a:gd name="connsiteX542" fmla="*/ 8015 w 10000"/>
                <a:gd name="connsiteY542" fmla="*/ 7402 h 10000"/>
                <a:gd name="connsiteX543" fmla="*/ 7942 w 10000"/>
                <a:gd name="connsiteY543" fmla="*/ 7523 h 10000"/>
                <a:gd name="connsiteX544" fmla="*/ 7930 w 10000"/>
                <a:gd name="connsiteY544" fmla="*/ 7573 h 10000"/>
                <a:gd name="connsiteX545" fmla="*/ 7908 w 10000"/>
                <a:gd name="connsiteY545" fmla="*/ 7559 h 10000"/>
                <a:gd name="connsiteX546" fmla="*/ 7919 w 10000"/>
                <a:gd name="connsiteY546" fmla="*/ 7523 h 10000"/>
                <a:gd name="connsiteX547" fmla="*/ 7846 w 10000"/>
                <a:gd name="connsiteY547" fmla="*/ 7339 h 10000"/>
                <a:gd name="connsiteX548" fmla="*/ 7846 w 10000"/>
                <a:gd name="connsiteY548" fmla="*/ 7268 h 10000"/>
                <a:gd name="connsiteX549" fmla="*/ 7812 w 10000"/>
                <a:gd name="connsiteY549" fmla="*/ 7268 h 10000"/>
                <a:gd name="connsiteX550" fmla="*/ 7711 w 10000"/>
                <a:gd name="connsiteY550" fmla="*/ 7197 h 10000"/>
                <a:gd name="connsiteX551" fmla="*/ 7649 w 10000"/>
                <a:gd name="connsiteY551" fmla="*/ 7232 h 10000"/>
                <a:gd name="connsiteX552" fmla="*/ 7632 w 10000"/>
                <a:gd name="connsiteY552" fmla="*/ 7275 h 10000"/>
                <a:gd name="connsiteX553" fmla="*/ 7677 w 10000"/>
                <a:gd name="connsiteY553" fmla="*/ 7324 h 10000"/>
                <a:gd name="connsiteX554" fmla="*/ 7688 w 10000"/>
                <a:gd name="connsiteY554" fmla="*/ 7367 h 10000"/>
                <a:gd name="connsiteX555" fmla="*/ 7660 w 10000"/>
                <a:gd name="connsiteY555" fmla="*/ 7410 h 10000"/>
                <a:gd name="connsiteX556" fmla="*/ 7666 w 10000"/>
                <a:gd name="connsiteY556" fmla="*/ 7445 h 10000"/>
                <a:gd name="connsiteX557" fmla="*/ 7655 w 10000"/>
                <a:gd name="connsiteY557" fmla="*/ 7516 h 10000"/>
                <a:gd name="connsiteX558" fmla="*/ 7660 w 10000"/>
                <a:gd name="connsiteY558" fmla="*/ 7587 h 10000"/>
                <a:gd name="connsiteX559" fmla="*/ 7694 w 10000"/>
                <a:gd name="connsiteY559" fmla="*/ 7700 h 10000"/>
                <a:gd name="connsiteX560" fmla="*/ 7660 w 10000"/>
                <a:gd name="connsiteY560" fmla="*/ 7743 h 10000"/>
                <a:gd name="connsiteX561" fmla="*/ 7666 w 10000"/>
                <a:gd name="connsiteY561" fmla="*/ 7779 h 10000"/>
                <a:gd name="connsiteX562" fmla="*/ 7638 w 10000"/>
                <a:gd name="connsiteY562" fmla="*/ 7793 h 10000"/>
                <a:gd name="connsiteX563" fmla="*/ 7621 w 10000"/>
                <a:gd name="connsiteY563" fmla="*/ 7814 h 10000"/>
                <a:gd name="connsiteX564" fmla="*/ 7514 w 10000"/>
                <a:gd name="connsiteY564" fmla="*/ 7800 h 10000"/>
                <a:gd name="connsiteX565" fmla="*/ 7497 w 10000"/>
                <a:gd name="connsiteY565" fmla="*/ 7757 h 10000"/>
                <a:gd name="connsiteX566" fmla="*/ 7463 w 10000"/>
                <a:gd name="connsiteY566" fmla="*/ 7786 h 10000"/>
                <a:gd name="connsiteX567" fmla="*/ 7390 w 10000"/>
                <a:gd name="connsiteY567" fmla="*/ 7771 h 10000"/>
                <a:gd name="connsiteX568" fmla="*/ 7340 w 10000"/>
                <a:gd name="connsiteY568" fmla="*/ 7793 h 10000"/>
                <a:gd name="connsiteX569" fmla="*/ 7312 w 10000"/>
                <a:gd name="connsiteY569" fmla="*/ 7644 h 10000"/>
                <a:gd name="connsiteX570" fmla="*/ 7283 w 10000"/>
                <a:gd name="connsiteY570" fmla="*/ 7637 h 10000"/>
                <a:gd name="connsiteX571" fmla="*/ 7250 w 10000"/>
                <a:gd name="connsiteY571" fmla="*/ 7544 h 10000"/>
                <a:gd name="connsiteX572" fmla="*/ 7267 w 10000"/>
                <a:gd name="connsiteY572" fmla="*/ 7502 h 10000"/>
                <a:gd name="connsiteX573" fmla="*/ 7306 w 10000"/>
                <a:gd name="connsiteY573" fmla="*/ 7523 h 10000"/>
                <a:gd name="connsiteX574" fmla="*/ 7323 w 10000"/>
                <a:gd name="connsiteY574" fmla="*/ 7473 h 10000"/>
                <a:gd name="connsiteX575" fmla="*/ 7295 w 10000"/>
                <a:gd name="connsiteY575" fmla="*/ 7438 h 10000"/>
                <a:gd name="connsiteX576" fmla="*/ 7312 w 10000"/>
                <a:gd name="connsiteY576" fmla="*/ 7402 h 10000"/>
                <a:gd name="connsiteX577" fmla="*/ 7238 w 10000"/>
                <a:gd name="connsiteY577" fmla="*/ 7331 h 10000"/>
                <a:gd name="connsiteX578" fmla="*/ 7244 w 10000"/>
                <a:gd name="connsiteY578" fmla="*/ 7296 h 10000"/>
                <a:gd name="connsiteX579" fmla="*/ 7199 w 10000"/>
                <a:gd name="connsiteY579" fmla="*/ 7260 h 10000"/>
                <a:gd name="connsiteX580" fmla="*/ 7227 w 10000"/>
                <a:gd name="connsiteY580" fmla="*/ 7218 h 10000"/>
                <a:gd name="connsiteX581" fmla="*/ 7216 w 10000"/>
                <a:gd name="connsiteY581" fmla="*/ 7168 h 10000"/>
                <a:gd name="connsiteX582" fmla="*/ 7165 w 10000"/>
                <a:gd name="connsiteY582" fmla="*/ 7090 h 10000"/>
                <a:gd name="connsiteX583" fmla="*/ 7132 w 10000"/>
                <a:gd name="connsiteY583" fmla="*/ 7026 h 10000"/>
                <a:gd name="connsiteX584" fmla="*/ 7064 w 10000"/>
                <a:gd name="connsiteY584" fmla="*/ 7055 h 10000"/>
                <a:gd name="connsiteX585" fmla="*/ 7025 w 10000"/>
                <a:gd name="connsiteY585" fmla="*/ 7048 h 10000"/>
                <a:gd name="connsiteX586" fmla="*/ 7002 w 10000"/>
                <a:gd name="connsiteY586" fmla="*/ 7111 h 10000"/>
                <a:gd name="connsiteX587" fmla="*/ 6924 w 10000"/>
                <a:gd name="connsiteY587" fmla="*/ 7119 h 10000"/>
                <a:gd name="connsiteX588" fmla="*/ 6895 w 10000"/>
                <a:gd name="connsiteY588" fmla="*/ 7111 h 10000"/>
                <a:gd name="connsiteX589" fmla="*/ 6828 w 10000"/>
                <a:gd name="connsiteY589" fmla="*/ 7161 h 10000"/>
                <a:gd name="connsiteX590" fmla="*/ 6834 w 10000"/>
                <a:gd name="connsiteY590" fmla="*/ 7260 h 10000"/>
                <a:gd name="connsiteX591" fmla="*/ 6817 w 10000"/>
                <a:gd name="connsiteY591" fmla="*/ 7324 h 10000"/>
                <a:gd name="connsiteX592" fmla="*/ 6817 w 10000"/>
                <a:gd name="connsiteY592" fmla="*/ 7381 h 10000"/>
                <a:gd name="connsiteX593" fmla="*/ 6760 w 10000"/>
                <a:gd name="connsiteY593" fmla="*/ 7424 h 10000"/>
                <a:gd name="connsiteX594" fmla="*/ 6699 w 10000"/>
                <a:gd name="connsiteY594" fmla="*/ 7431 h 10000"/>
                <a:gd name="connsiteX595" fmla="*/ 6682 w 10000"/>
                <a:gd name="connsiteY595" fmla="*/ 7410 h 10000"/>
                <a:gd name="connsiteX596" fmla="*/ 6625 w 10000"/>
                <a:gd name="connsiteY596" fmla="*/ 7388 h 10000"/>
                <a:gd name="connsiteX597" fmla="*/ 6592 w 10000"/>
                <a:gd name="connsiteY597" fmla="*/ 7431 h 10000"/>
                <a:gd name="connsiteX598" fmla="*/ 6586 w 10000"/>
                <a:gd name="connsiteY598" fmla="*/ 7473 h 10000"/>
                <a:gd name="connsiteX599" fmla="*/ 6552 w 10000"/>
                <a:gd name="connsiteY599" fmla="*/ 7480 h 10000"/>
                <a:gd name="connsiteX600" fmla="*/ 6547 w 10000"/>
                <a:gd name="connsiteY600" fmla="*/ 7523 h 10000"/>
                <a:gd name="connsiteX601" fmla="*/ 6519 w 10000"/>
                <a:gd name="connsiteY601" fmla="*/ 7523 h 10000"/>
                <a:gd name="connsiteX602" fmla="*/ 6485 w 10000"/>
                <a:gd name="connsiteY602" fmla="*/ 7424 h 10000"/>
                <a:gd name="connsiteX603" fmla="*/ 6406 w 10000"/>
                <a:gd name="connsiteY603" fmla="*/ 7473 h 10000"/>
                <a:gd name="connsiteX604" fmla="*/ 6316 w 10000"/>
                <a:gd name="connsiteY604" fmla="*/ 7551 h 10000"/>
                <a:gd name="connsiteX605" fmla="*/ 6282 w 10000"/>
                <a:gd name="connsiteY605" fmla="*/ 7566 h 10000"/>
                <a:gd name="connsiteX606" fmla="*/ 6294 w 10000"/>
                <a:gd name="connsiteY606" fmla="*/ 7615 h 10000"/>
                <a:gd name="connsiteX607" fmla="*/ 6243 w 10000"/>
                <a:gd name="connsiteY607" fmla="*/ 7637 h 10000"/>
                <a:gd name="connsiteX608" fmla="*/ 6209 w 10000"/>
                <a:gd name="connsiteY608" fmla="*/ 7608 h 10000"/>
                <a:gd name="connsiteX609" fmla="*/ 6136 w 10000"/>
                <a:gd name="connsiteY609" fmla="*/ 7622 h 10000"/>
                <a:gd name="connsiteX610" fmla="*/ 6136 w 10000"/>
                <a:gd name="connsiteY610" fmla="*/ 7530 h 10000"/>
                <a:gd name="connsiteX611" fmla="*/ 6147 w 10000"/>
                <a:gd name="connsiteY611" fmla="*/ 7495 h 10000"/>
                <a:gd name="connsiteX612" fmla="*/ 6136 w 10000"/>
                <a:gd name="connsiteY612" fmla="*/ 7395 h 10000"/>
                <a:gd name="connsiteX613" fmla="*/ 6091 w 10000"/>
                <a:gd name="connsiteY613" fmla="*/ 7324 h 10000"/>
                <a:gd name="connsiteX614" fmla="*/ 6018 w 10000"/>
                <a:gd name="connsiteY614" fmla="*/ 7317 h 10000"/>
                <a:gd name="connsiteX615" fmla="*/ 5990 w 10000"/>
                <a:gd name="connsiteY615" fmla="*/ 7360 h 10000"/>
                <a:gd name="connsiteX616" fmla="*/ 5996 w 10000"/>
                <a:gd name="connsiteY616" fmla="*/ 7410 h 10000"/>
                <a:gd name="connsiteX617" fmla="*/ 6208 w 10000"/>
                <a:gd name="connsiteY617" fmla="*/ 7826 h 10000"/>
                <a:gd name="connsiteX618" fmla="*/ 5894 w 10000"/>
                <a:gd name="connsiteY618" fmla="*/ 7509 h 10000"/>
                <a:gd name="connsiteX619" fmla="*/ 5911 w 10000"/>
                <a:gd name="connsiteY619" fmla="*/ 7679 h 10000"/>
                <a:gd name="connsiteX620" fmla="*/ 5832 w 10000"/>
                <a:gd name="connsiteY620" fmla="*/ 7672 h 10000"/>
                <a:gd name="connsiteX621" fmla="*/ 5776 w 10000"/>
                <a:gd name="connsiteY621"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853 w 10000"/>
                <a:gd name="connsiteY219" fmla="*/ 7133 h 10000"/>
                <a:gd name="connsiteX220" fmla="*/ 3931 w 10000"/>
                <a:gd name="connsiteY220" fmla="*/ 7133 h 10000"/>
                <a:gd name="connsiteX221" fmla="*/ 4100 w 10000"/>
                <a:gd name="connsiteY221" fmla="*/ 7126 h 10000"/>
                <a:gd name="connsiteX222" fmla="*/ 6504 w 10000"/>
                <a:gd name="connsiteY222" fmla="*/ 7627 h 10000"/>
                <a:gd name="connsiteX223" fmla="*/ 5523 w 10000"/>
                <a:gd name="connsiteY223" fmla="*/ 5713 h 10000"/>
                <a:gd name="connsiteX224" fmla="*/ 5652 w 10000"/>
                <a:gd name="connsiteY224" fmla="*/ 5720 h 10000"/>
                <a:gd name="connsiteX225" fmla="*/ 5697 w 10000"/>
                <a:gd name="connsiteY225" fmla="*/ 5742 h 10000"/>
                <a:gd name="connsiteX226" fmla="*/ 5793 w 10000"/>
                <a:gd name="connsiteY226" fmla="*/ 5635 h 10000"/>
                <a:gd name="connsiteX227" fmla="*/ 5844 w 10000"/>
                <a:gd name="connsiteY227" fmla="*/ 5628 h 10000"/>
                <a:gd name="connsiteX228" fmla="*/ 5889 w 10000"/>
                <a:gd name="connsiteY228" fmla="*/ 5564 h 10000"/>
                <a:gd name="connsiteX229" fmla="*/ 5945 w 10000"/>
                <a:gd name="connsiteY229" fmla="*/ 5515 h 10000"/>
                <a:gd name="connsiteX230" fmla="*/ 6001 w 10000"/>
                <a:gd name="connsiteY230" fmla="*/ 5408 h 10000"/>
                <a:gd name="connsiteX231" fmla="*/ 6012 w 10000"/>
                <a:gd name="connsiteY231" fmla="*/ 5344 h 10000"/>
                <a:gd name="connsiteX232" fmla="*/ 6080 w 10000"/>
                <a:gd name="connsiteY232" fmla="*/ 5316 h 10000"/>
                <a:gd name="connsiteX233" fmla="*/ 6159 w 10000"/>
                <a:gd name="connsiteY233" fmla="*/ 5351 h 10000"/>
                <a:gd name="connsiteX234" fmla="*/ 6226 w 10000"/>
                <a:gd name="connsiteY234" fmla="*/ 5337 h 10000"/>
                <a:gd name="connsiteX235" fmla="*/ 6294 w 10000"/>
                <a:gd name="connsiteY235" fmla="*/ 5344 h 10000"/>
                <a:gd name="connsiteX236" fmla="*/ 6412 w 10000"/>
                <a:gd name="connsiteY236" fmla="*/ 5302 h 10000"/>
                <a:gd name="connsiteX237" fmla="*/ 6490 w 10000"/>
                <a:gd name="connsiteY237" fmla="*/ 5195 h 10000"/>
                <a:gd name="connsiteX238" fmla="*/ 6524 w 10000"/>
                <a:gd name="connsiteY238" fmla="*/ 5160 h 10000"/>
                <a:gd name="connsiteX239" fmla="*/ 6575 w 10000"/>
                <a:gd name="connsiteY239" fmla="*/ 5160 h 10000"/>
                <a:gd name="connsiteX240" fmla="*/ 6614 w 10000"/>
                <a:gd name="connsiteY240" fmla="*/ 5103 h 10000"/>
                <a:gd name="connsiteX241" fmla="*/ 6597 w 10000"/>
                <a:gd name="connsiteY241" fmla="*/ 5039 h 10000"/>
                <a:gd name="connsiteX242" fmla="*/ 6609 w 10000"/>
                <a:gd name="connsiteY242" fmla="*/ 4982 h 10000"/>
                <a:gd name="connsiteX243" fmla="*/ 6659 w 10000"/>
                <a:gd name="connsiteY243" fmla="*/ 4876 h 10000"/>
                <a:gd name="connsiteX244" fmla="*/ 6715 w 10000"/>
                <a:gd name="connsiteY244" fmla="*/ 4776 h 10000"/>
                <a:gd name="connsiteX245" fmla="*/ 6772 w 10000"/>
                <a:gd name="connsiteY245" fmla="*/ 4755 h 10000"/>
                <a:gd name="connsiteX246" fmla="*/ 6800 w 10000"/>
                <a:gd name="connsiteY246" fmla="*/ 4720 h 10000"/>
                <a:gd name="connsiteX247" fmla="*/ 6895 w 10000"/>
                <a:gd name="connsiteY247" fmla="*/ 4734 h 10000"/>
                <a:gd name="connsiteX248" fmla="*/ 6991 w 10000"/>
                <a:gd name="connsiteY248" fmla="*/ 4734 h 10000"/>
                <a:gd name="connsiteX249" fmla="*/ 6997 w 10000"/>
                <a:gd name="connsiteY249" fmla="*/ 4670 h 10000"/>
                <a:gd name="connsiteX250" fmla="*/ 7013 w 10000"/>
                <a:gd name="connsiteY250" fmla="*/ 4627 h 10000"/>
                <a:gd name="connsiteX251" fmla="*/ 7008 w 10000"/>
                <a:gd name="connsiteY251" fmla="*/ 4599 h 10000"/>
                <a:gd name="connsiteX252" fmla="*/ 7064 w 10000"/>
                <a:gd name="connsiteY252" fmla="*/ 4578 h 10000"/>
                <a:gd name="connsiteX253" fmla="*/ 7103 w 10000"/>
                <a:gd name="connsiteY253" fmla="*/ 4634 h 10000"/>
                <a:gd name="connsiteX254" fmla="*/ 7160 w 10000"/>
                <a:gd name="connsiteY254" fmla="*/ 4613 h 10000"/>
                <a:gd name="connsiteX255" fmla="*/ 7177 w 10000"/>
                <a:gd name="connsiteY255" fmla="*/ 4578 h 10000"/>
                <a:gd name="connsiteX256" fmla="*/ 7222 w 10000"/>
                <a:gd name="connsiteY256" fmla="*/ 4564 h 10000"/>
                <a:gd name="connsiteX257" fmla="*/ 7317 w 10000"/>
                <a:gd name="connsiteY257" fmla="*/ 4493 h 10000"/>
                <a:gd name="connsiteX258" fmla="*/ 7407 w 10000"/>
                <a:gd name="connsiteY258" fmla="*/ 4521 h 10000"/>
                <a:gd name="connsiteX259" fmla="*/ 7430 w 10000"/>
                <a:gd name="connsiteY259" fmla="*/ 4507 h 10000"/>
                <a:gd name="connsiteX260" fmla="*/ 7480 w 10000"/>
                <a:gd name="connsiteY260" fmla="*/ 4528 h 10000"/>
                <a:gd name="connsiteX261" fmla="*/ 7503 w 10000"/>
                <a:gd name="connsiteY261" fmla="*/ 4471 h 10000"/>
                <a:gd name="connsiteX262" fmla="*/ 7525 w 10000"/>
                <a:gd name="connsiteY262" fmla="*/ 4500 h 10000"/>
                <a:gd name="connsiteX263" fmla="*/ 7559 w 10000"/>
                <a:gd name="connsiteY263" fmla="*/ 4493 h 10000"/>
                <a:gd name="connsiteX264" fmla="*/ 7598 w 10000"/>
                <a:gd name="connsiteY264" fmla="*/ 4556 h 10000"/>
                <a:gd name="connsiteX265" fmla="*/ 7643 w 10000"/>
                <a:gd name="connsiteY265" fmla="*/ 4549 h 10000"/>
                <a:gd name="connsiteX266" fmla="*/ 7683 w 10000"/>
                <a:gd name="connsiteY266" fmla="*/ 4578 h 10000"/>
                <a:gd name="connsiteX267" fmla="*/ 7700 w 10000"/>
                <a:gd name="connsiteY267" fmla="*/ 4556 h 10000"/>
                <a:gd name="connsiteX268" fmla="*/ 7778 w 10000"/>
                <a:gd name="connsiteY268" fmla="*/ 4564 h 10000"/>
                <a:gd name="connsiteX269" fmla="*/ 7790 w 10000"/>
                <a:gd name="connsiteY269" fmla="*/ 4585 h 10000"/>
                <a:gd name="connsiteX270" fmla="*/ 7874 w 10000"/>
                <a:gd name="connsiteY270" fmla="*/ 4514 h 10000"/>
                <a:gd name="connsiteX271" fmla="*/ 7874 w 10000"/>
                <a:gd name="connsiteY271" fmla="*/ 4393 h 10000"/>
                <a:gd name="connsiteX272" fmla="*/ 7852 w 10000"/>
                <a:gd name="connsiteY272" fmla="*/ 4379 h 10000"/>
                <a:gd name="connsiteX273" fmla="*/ 7835 w 10000"/>
                <a:gd name="connsiteY273" fmla="*/ 4294 h 10000"/>
                <a:gd name="connsiteX274" fmla="*/ 7801 w 10000"/>
                <a:gd name="connsiteY274" fmla="*/ 4209 h 10000"/>
                <a:gd name="connsiteX275" fmla="*/ 7750 w 10000"/>
                <a:gd name="connsiteY275" fmla="*/ 4173 h 10000"/>
                <a:gd name="connsiteX276" fmla="*/ 7745 w 10000"/>
                <a:gd name="connsiteY276" fmla="*/ 4131 h 10000"/>
                <a:gd name="connsiteX277" fmla="*/ 7672 w 10000"/>
                <a:gd name="connsiteY277" fmla="*/ 4053 h 10000"/>
                <a:gd name="connsiteX278" fmla="*/ 7677 w 10000"/>
                <a:gd name="connsiteY278" fmla="*/ 4024 h 10000"/>
                <a:gd name="connsiteX279" fmla="*/ 7604 w 10000"/>
                <a:gd name="connsiteY279" fmla="*/ 3982 h 10000"/>
                <a:gd name="connsiteX280" fmla="*/ 7598 w 10000"/>
                <a:gd name="connsiteY280" fmla="*/ 3903 h 10000"/>
                <a:gd name="connsiteX281" fmla="*/ 7475 w 10000"/>
                <a:gd name="connsiteY281" fmla="*/ 3833 h 10000"/>
                <a:gd name="connsiteX282" fmla="*/ 7407 w 10000"/>
                <a:gd name="connsiteY282" fmla="*/ 3683 h 10000"/>
                <a:gd name="connsiteX283" fmla="*/ 7306 w 10000"/>
                <a:gd name="connsiteY283" fmla="*/ 3676 h 10000"/>
                <a:gd name="connsiteX284" fmla="*/ 7272 w 10000"/>
                <a:gd name="connsiteY284" fmla="*/ 3648 h 10000"/>
                <a:gd name="connsiteX285" fmla="*/ 7222 w 10000"/>
                <a:gd name="connsiteY285" fmla="*/ 3669 h 10000"/>
                <a:gd name="connsiteX286" fmla="*/ 7143 w 10000"/>
                <a:gd name="connsiteY286" fmla="*/ 3669 h 10000"/>
                <a:gd name="connsiteX287" fmla="*/ 7030 w 10000"/>
                <a:gd name="connsiteY287" fmla="*/ 3840 h 10000"/>
                <a:gd name="connsiteX288" fmla="*/ 6991 w 10000"/>
                <a:gd name="connsiteY288" fmla="*/ 3918 h 10000"/>
                <a:gd name="connsiteX289" fmla="*/ 6890 w 10000"/>
                <a:gd name="connsiteY289" fmla="*/ 3797 h 10000"/>
                <a:gd name="connsiteX290" fmla="*/ 6817 w 10000"/>
                <a:gd name="connsiteY290" fmla="*/ 3747 h 10000"/>
                <a:gd name="connsiteX291" fmla="*/ 6744 w 10000"/>
                <a:gd name="connsiteY291" fmla="*/ 3754 h 10000"/>
                <a:gd name="connsiteX292" fmla="*/ 6670 w 10000"/>
                <a:gd name="connsiteY292" fmla="*/ 3790 h 10000"/>
                <a:gd name="connsiteX293" fmla="*/ 6609 w 10000"/>
                <a:gd name="connsiteY293" fmla="*/ 3762 h 10000"/>
                <a:gd name="connsiteX294" fmla="*/ 6552 w 10000"/>
                <a:gd name="connsiteY294" fmla="*/ 3804 h 10000"/>
                <a:gd name="connsiteX295" fmla="*/ 6496 w 10000"/>
                <a:gd name="connsiteY295" fmla="*/ 3889 h 10000"/>
                <a:gd name="connsiteX296" fmla="*/ 6367 w 10000"/>
                <a:gd name="connsiteY296" fmla="*/ 3733 h 10000"/>
                <a:gd name="connsiteX297" fmla="*/ 6350 w 10000"/>
                <a:gd name="connsiteY297" fmla="*/ 3577 h 10000"/>
                <a:gd name="connsiteX298" fmla="*/ 6451 w 10000"/>
                <a:gd name="connsiteY298" fmla="*/ 3513 h 10000"/>
                <a:gd name="connsiteX299" fmla="*/ 6445 w 10000"/>
                <a:gd name="connsiteY299" fmla="*/ 3343 h 10000"/>
                <a:gd name="connsiteX300" fmla="*/ 6541 w 10000"/>
                <a:gd name="connsiteY300" fmla="*/ 3144 h 10000"/>
                <a:gd name="connsiteX301" fmla="*/ 6530 w 10000"/>
                <a:gd name="connsiteY301" fmla="*/ 3109 h 10000"/>
                <a:gd name="connsiteX302" fmla="*/ 6760 w 10000"/>
                <a:gd name="connsiteY302" fmla="*/ 2456 h 10000"/>
                <a:gd name="connsiteX303" fmla="*/ 6884 w 10000"/>
                <a:gd name="connsiteY303" fmla="*/ 2555 h 10000"/>
                <a:gd name="connsiteX304" fmla="*/ 6957 w 10000"/>
                <a:gd name="connsiteY304" fmla="*/ 2598 h 10000"/>
                <a:gd name="connsiteX305" fmla="*/ 7030 w 10000"/>
                <a:gd name="connsiteY305" fmla="*/ 2598 h 10000"/>
                <a:gd name="connsiteX306" fmla="*/ 7143 w 10000"/>
                <a:gd name="connsiteY306" fmla="*/ 2676 h 10000"/>
                <a:gd name="connsiteX307" fmla="*/ 7160 w 10000"/>
                <a:gd name="connsiteY307" fmla="*/ 2626 h 10000"/>
                <a:gd name="connsiteX308" fmla="*/ 7233 w 10000"/>
                <a:gd name="connsiteY308" fmla="*/ 2612 h 10000"/>
                <a:gd name="connsiteX309" fmla="*/ 7295 w 10000"/>
                <a:gd name="connsiteY309" fmla="*/ 2527 h 10000"/>
                <a:gd name="connsiteX310" fmla="*/ 7373 w 10000"/>
                <a:gd name="connsiteY310" fmla="*/ 2463 h 10000"/>
                <a:gd name="connsiteX311" fmla="*/ 7407 w 10000"/>
                <a:gd name="connsiteY311" fmla="*/ 2399 h 10000"/>
                <a:gd name="connsiteX312" fmla="*/ 7525 w 10000"/>
                <a:gd name="connsiteY312" fmla="*/ 2356 h 10000"/>
                <a:gd name="connsiteX313" fmla="*/ 7587 w 10000"/>
                <a:gd name="connsiteY313" fmla="*/ 2363 h 10000"/>
                <a:gd name="connsiteX314" fmla="*/ 7638 w 10000"/>
                <a:gd name="connsiteY314" fmla="*/ 2300 h 10000"/>
                <a:gd name="connsiteX315" fmla="*/ 7677 w 10000"/>
                <a:gd name="connsiteY315" fmla="*/ 2214 h 10000"/>
                <a:gd name="connsiteX316" fmla="*/ 7660 w 10000"/>
                <a:gd name="connsiteY316" fmla="*/ 2200 h 10000"/>
                <a:gd name="connsiteX317" fmla="*/ 7677 w 10000"/>
                <a:gd name="connsiteY317" fmla="*/ 2108 h 10000"/>
                <a:gd name="connsiteX318" fmla="*/ 7610 w 10000"/>
                <a:gd name="connsiteY318" fmla="*/ 2108 h 10000"/>
                <a:gd name="connsiteX319" fmla="*/ 7643 w 10000"/>
                <a:gd name="connsiteY319" fmla="*/ 2030 h 10000"/>
                <a:gd name="connsiteX320" fmla="*/ 7649 w 10000"/>
                <a:gd name="connsiteY320" fmla="*/ 1938 h 10000"/>
                <a:gd name="connsiteX321" fmla="*/ 7677 w 10000"/>
                <a:gd name="connsiteY321" fmla="*/ 1916 h 10000"/>
                <a:gd name="connsiteX322" fmla="*/ 7728 w 10000"/>
                <a:gd name="connsiteY322" fmla="*/ 1824 h 10000"/>
                <a:gd name="connsiteX323" fmla="*/ 7722 w 10000"/>
                <a:gd name="connsiteY323" fmla="*/ 1753 h 10000"/>
                <a:gd name="connsiteX324" fmla="*/ 7762 w 10000"/>
                <a:gd name="connsiteY324" fmla="*/ 1675 h 10000"/>
                <a:gd name="connsiteX325" fmla="*/ 7807 w 10000"/>
                <a:gd name="connsiteY325" fmla="*/ 1625 h 10000"/>
                <a:gd name="connsiteX326" fmla="*/ 7823 w 10000"/>
                <a:gd name="connsiteY326" fmla="*/ 1540 h 10000"/>
                <a:gd name="connsiteX327" fmla="*/ 7818 w 10000"/>
                <a:gd name="connsiteY327" fmla="*/ 1512 h 10000"/>
                <a:gd name="connsiteX328" fmla="*/ 7857 w 10000"/>
                <a:gd name="connsiteY328" fmla="*/ 1455 h 10000"/>
                <a:gd name="connsiteX329" fmla="*/ 7913 w 10000"/>
                <a:gd name="connsiteY329" fmla="*/ 1285 h 10000"/>
                <a:gd name="connsiteX330" fmla="*/ 7930 w 10000"/>
                <a:gd name="connsiteY330" fmla="*/ 1185 h 10000"/>
                <a:gd name="connsiteX331" fmla="*/ 7958 w 10000"/>
                <a:gd name="connsiteY331" fmla="*/ 1192 h 10000"/>
                <a:gd name="connsiteX332" fmla="*/ 8037 w 10000"/>
                <a:gd name="connsiteY332" fmla="*/ 1079 h 10000"/>
                <a:gd name="connsiteX333" fmla="*/ 8127 w 10000"/>
                <a:gd name="connsiteY333" fmla="*/ 1015 h 10000"/>
                <a:gd name="connsiteX334" fmla="*/ 8138 w 10000"/>
                <a:gd name="connsiteY334" fmla="*/ 937 h 10000"/>
                <a:gd name="connsiteX335" fmla="*/ 8172 w 10000"/>
                <a:gd name="connsiteY335" fmla="*/ 852 h 10000"/>
                <a:gd name="connsiteX336" fmla="*/ 8161 w 10000"/>
                <a:gd name="connsiteY336" fmla="*/ 788 h 10000"/>
                <a:gd name="connsiteX337" fmla="*/ 8116 w 10000"/>
                <a:gd name="connsiteY337" fmla="*/ 731 h 10000"/>
                <a:gd name="connsiteX338" fmla="*/ 8138 w 10000"/>
                <a:gd name="connsiteY338" fmla="*/ 660 h 10000"/>
                <a:gd name="connsiteX339" fmla="*/ 8138 w 10000"/>
                <a:gd name="connsiteY339" fmla="*/ 575 h 10000"/>
                <a:gd name="connsiteX340" fmla="*/ 8054 w 10000"/>
                <a:gd name="connsiteY340" fmla="*/ 504 h 10000"/>
                <a:gd name="connsiteX341" fmla="*/ 7970 w 10000"/>
                <a:gd name="connsiteY341" fmla="*/ 546 h 10000"/>
                <a:gd name="connsiteX342" fmla="*/ 7930 w 10000"/>
                <a:gd name="connsiteY342" fmla="*/ 546 h 10000"/>
                <a:gd name="connsiteX343" fmla="*/ 7913 w 10000"/>
                <a:gd name="connsiteY343" fmla="*/ 497 h 10000"/>
                <a:gd name="connsiteX344" fmla="*/ 7913 w 10000"/>
                <a:gd name="connsiteY344" fmla="*/ 405 h 10000"/>
                <a:gd name="connsiteX345" fmla="*/ 8020 w 10000"/>
                <a:gd name="connsiteY345" fmla="*/ 312 h 10000"/>
                <a:gd name="connsiteX346" fmla="*/ 8054 w 10000"/>
                <a:gd name="connsiteY346" fmla="*/ 234 h 10000"/>
                <a:gd name="connsiteX347" fmla="*/ 8121 w 10000"/>
                <a:gd name="connsiteY347" fmla="*/ 170 h 10000"/>
                <a:gd name="connsiteX348" fmla="*/ 8183 w 10000"/>
                <a:gd name="connsiteY348" fmla="*/ 50 h 10000"/>
                <a:gd name="connsiteX349" fmla="*/ 8228 w 10000"/>
                <a:gd name="connsiteY349" fmla="*/ 28 h 10000"/>
                <a:gd name="connsiteX350" fmla="*/ 8290 w 10000"/>
                <a:gd name="connsiteY350" fmla="*/ 43 h 10000"/>
                <a:gd name="connsiteX351" fmla="*/ 8420 w 10000"/>
                <a:gd name="connsiteY351" fmla="*/ 0 h 10000"/>
                <a:gd name="connsiteX352" fmla="*/ 8481 w 10000"/>
                <a:gd name="connsiteY352" fmla="*/ 71 h 10000"/>
                <a:gd name="connsiteX353" fmla="*/ 8476 w 10000"/>
                <a:gd name="connsiteY353" fmla="*/ 121 h 10000"/>
                <a:gd name="connsiteX354" fmla="*/ 8504 w 10000"/>
                <a:gd name="connsiteY354" fmla="*/ 142 h 10000"/>
                <a:gd name="connsiteX355" fmla="*/ 8526 w 10000"/>
                <a:gd name="connsiteY355" fmla="*/ 192 h 10000"/>
                <a:gd name="connsiteX356" fmla="*/ 8493 w 10000"/>
                <a:gd name="connsiteY356" fmla="*/ 248 h 10000"/>
                <a:gd name="connsiteX357" fmla="*/ 8448 w 10000"/>
                <a:gd name="connsiteY357" fmla="*/ 376 h 10000"/>
                <a:gd name="connsiteX358" fmla="*/ 8375 w 10000"/>
                <a:gd name="connsiteY358" fmla="*/ 476 h 10000"/>
                <a:gd name="connsiteX359" fmla="*/ 8307 w 10000"/>
                <a:gd name="connsiteY359" fmla="*/ 532 h 10000"/>
                <a:gd name="connsiteX360" fmla="*/ 8358 w 10000"/>
                <a:gd name="connsiteY360" fmla="*/ 554 h 10000"/>
                <a:gd name="connsiteX361" fmla="*/ 8425 w 10000"/>
                <a:gd name="connsiteY361" fmla="*/ 639 h 10000"/>
                <a:gd name="connsiteX362" fmla="*/ 8470 w 10000"/>
                <a:gd name="connsiteY362" fmla="*/ 646 h 10000"/>
                <a:gd name="connsiteX363" fmla="*/ 8493 w 10000"/>
                <a:gd name="connsiteY363" fmla="*/ 738 h 10000"/>
                <a:gd name="connsiteX364" fmla="*/ 8538 w 10000"/>
                <a:gd name="connsiteY364" fmla="*/ 759 h 10000"/>
                <a:gd name="connsiteX365" fmla="*/ 8571 w 10000"/>
                <a:gd name="connsiteY365" fmla="*/ 752 h 10000"/>
                <a:gd name="connsiteX366" fmla="*/ 8639 w 10000"/>
                <a:gd name="connsiteY366" fmla="*/ 610 h 10000"/>
                <a:gd name="connsiteX367" fmla="*/ 8701 w 10000"/>
                <a:gd name="connsiteY367" fmla="*/ 625 h 10000"/>
                <a:gd name="connsiteX368" fmla="*/ 8712 w 10000"/>
                <a:gd name="connsiteY368" fmla="*/ 667 h 10000"/>
                <a:gd name="connsiteX369" fmla="*/ 8757 w 10000"/>
                <a:gd name="connsiteY369" fmla="*/ 717 h 10000"/>
                <a:gd name="connsiteX370" fmla="*/ 8757 w 10000"/>
                <a:gd name="connsiteY370" fmla="*/ 752 h 10000"/>
                <a:gd name="connsiteX371" fmla="*/ 8796 w 10000"/>
                <a:gd name="connsiteY371" fmla="*/ 774 h 10000"/>
                <a:gd name="connsiteX372" fmla="*/ 8853 w 10000"/>
                <a:gd name="connsiteY372" fmla="*/ 774 h 10000"/>
                <a:gd name="connsiteX373" fmla="*/ 8858 w 10000"/>
                <a:gd name="connsiteY373" fmla="*/ 837 h 10000"/>
                <a:gd name="connsiteX374" fmla="*/ 8808 w 10000"/>
                <a:gd name="connsiteY374" fmla="*/ 866 h 10000"/>
                <a:gd name="connsiteX375" fmla="*/ 8853 w 10000"/>
                <a:gd name="connsiteY375" fmla="*/ 1143 h 10000"/>
                <a:gd name="connsiteX376" fmla="*/ 8898 w 10000"/>
                <a:gd name="connsiteY376" fmla="*/ 1270 h 10000"/>
                <a:gd name="connsiteX377" fmla="*/ 8886 w 10000"/>
                <a:gd name="connsiteY377" fmla="*/ 1327 h 10000"/>
                <a:gd name="connsiteX378" fmla="*/ 8926 w 10000"/>
                <a:gd name="connsiteY378" fmla="*/ 1391 h 10000"/>
                <a:gd name="connsiteX379" fmla="*/ 8931 w 10000"/>
                <a:gd name="connsiteY379" fmla="*/ 1434 h 10000"/>
                <a:gd name="connsiteX380" fmla="*/ 9038 w 10000"/>
                <a:gd name="connsiteY380" fmla="*/ 1483 h 10000"/>
                <a:gd name="connsiteX381" fmla="*/ 9168 w 10000"/>
                <a:gd name="connsiteY381" fmla="*/ 1441 h 10000"/>
                <a:gd name="connsiteX382" fmla="*/ 9184 w 10000"/>
                <a:gd name="connsiteY382" fmla="*/ 1384 h 10000"/>
                <a:gd name="connsiteX383" fmla="*/ 9229 w 10000"/>
                <a:gd name="connsiteY383" fmla="*/ 1405 h 10000"/>
                <a:gd name="connsiteX384" fmla="*/ 9258 w 10000"/>
                <a:gd name="connsiteY384" fmla="*/ 1455 h 10000"/>
                <a:gd name="connsiteX385" fmla="*/ 9325 w 10000"/>
                <a:gd name="connsiteY385" fmla="*/ 1419 h 10000"/>
                <a:gd name="connsiteX386" fmla="*/ 9364 w 10000"/>
                <a:gd name="connsiteY386" fmla="*/ 1419 h 10000"/>
                <a:gd name="connsiteX387" fmla="*/ 9421 w 10000"/>
                <a:gd name="connsiteY387" fmla="*/ 1476 h 10000"/>
                <a:gd name="connsiteX388" fmla="*/ 9454 w 10000"/>
                <a:gd name="connsiteY388" fmla="*/ 1398 h 10000"/>
                <a:gd name="connsiteX389" fmla="*/ 9522 w 10000"/>
                <a:gd name="connsiteY389" fmla="*/ 1434 h 10000"/>
                <a:gd name="connsiteX390" fmla="*/ 9556 w 10000"/>
                <a:gd name="connsiteY390" fmla="*/ 1391 h 10000"/>
                <a:gd name="connsiteX391" fmla="*/ 9584 w 10000"/>
                <a:gd name="connsiteY391" fmla="*/ 1398 h 10000"/>
                <a:gd name="connsiteX392" fmla="*/ 9612 w 10000"/>
                <a:gd name="connsiteY392" fmla="*/ 1356 h 10000"/>
                <a:gd name="connsiteX393" fmla="*/ 9606 w 10000"/>
                <a:gd name="connsiteY393" fmla="*/ 1313 h 10000"/>
                <a:gd name="connsiteX394" fmla="*/ 9646 w 10000"/>
                <a:gd name="connsiteY394" fmla="*/ 1292 h 10000"/>
                <a:gd name="connsiteX395" fmla="*/ 9674 w 10000"/>
                <a:gd name="connsiteY395" fmla="*/ 1221 h 10000"/>
                <a:gd name="connsiteX396" fmla="*/ 9753 w 10000"/>
                <a:gd name="connsiteY396" fmla="*/ 1228 h 10000"/>
                <a:gd name="connsiteX397" fmla="*/ 9871 w 10000"/>
                <a:gd name="connsiteY397" fmla="*/ 1434 h 10000"/>
                <a:gd name="connsiteX398" fmla="*/ 9893 w 10000"/>
                <a:gd name="connsiteY398" fmla="*/ 1505 h 10000"/>
                <a:gd name="connsiteX399" fmla="*/ 9972 w 10000"/>
                <a:gd name="connsiteY399" fmla="*/ 1597 h 10000"/>
                <a:gd name="connsiteX400" fmla="*/ 10000 w 10000"/>
                <a:gd name="connsiteY400" fmla="*/ 1682 h 10000"/>
                <a:gd name="connsiteX401" fmla="*/ 9938 w 10000"/>
                <a:gd name="connsiteY401" fmla="*/ 1796 h 10000"/>
                <a:gd name="connsiteX402" fmla="*/ 9893 w 10000"/>
                <a:gd name="connsiteY402" fmla="*/ 1838 h 10000"/>
                <a:gd name="connsiteX403" fmla="*/ 9916 w 10000"/>
                <a:gd name="connsiteY403" fmla="*/ 1959 h 10000"/>
                <a:gd name="connsiteX404" fmla="*/ 9848 w 10000"/>
                <a:gd name="connsiteY404" fmla="*/ 2051 h 10000"/>
                <a:gd name="connsiteX405" fmla="*/ 9809 w 10000"/>
                <a:gd name="connsiteY405" fmla="*/ 2072 h 10000"/>
                <a:gd name="connsiteX406" fmla="*/ 9809 w 10000"/>
                <a:gd name="connsiteY406" fmla="*/ 2136 h 10000"/>
                <a:gd name="connsiteX407" fmla="*/ 9758 w 10000"/>
                <a:gd name="connsiteY407" fmla="*/ 2257 h 10000"/>
                <a:gd name="connsiteX408" fmla="*/ 9724 w 10000"/>
                <a:gd name="connsiteY408" fmla="*/ 2264 h 10000"/>
                <a:gd name="connsiteX409" fmla="*/ 9730 w 10000"/>
                <a:gd name="connsiteY409" fmla="*/ 2349 h 10000"/>
                <a:gd name="connsiteX410" fmla="*/ 9702 w 10000"/>
                <a:gd name="connsiteY410" fmla="*/ 2413 h 10000"/>
                <a:gd name="connsiteX411" fmla="*/ 9708 w 10000"/>
                <a:gd name="connsiteY411" fmla="*/ 2697 h 10000"/>
                <a:gd name="connsiteX412" fmla="*/ 9724 w 10000"/>
                <a:gd name="connsiteY412" fmla="*/ 2718 h 10000"/>
                <a:gd name="connsiteX413" fmla="*/ 9719 w 10000"/>
                <a:gd name="connsiteY413" fmla="*/ 2811 h 10000"/>
                <a:gd name="connsiteX414" fmla="*/ 9708 w 10000"/>
                <a:gd name="connsiteY414" fmla="*/ 2896 h 10000"/>
                <a:gd name="connsiteX415" fmla="*/ 9668 w 10000"/>
                <a:gd name="connsiteY415" fmla="*/ 2938 h 10000"/>
                <a:gd name="connsiteX416" fmla="*/ 9595 w 10000"/>
                <a:gd name="connsiteY416" fmla="*/ 2903 h 10000"/>
                <a:gd name="connsiteX417" fmla="*/ 9561 w 10000"/>
                <a:gd name="connsiteY417" fmla="*/ 2952 h 10000"/>
                <a:gd name="connsiteX418" fmla="*/ 9567 w 10000"/>
                <a:gd name="connsiteY418" fmla="*/ 2995 h 10000"/>
                <a:gd name="connsiteX419" fmla="*/ 9544 w 10000"/>
                <a:gd name="connsiteY419" fmla="*/ 3080 h 10000"/>
                <a:gd name="connsiteX420" fmla="*/ 9505 w 10000"/>
                <a:gd name="connsiteY420" fmla="*/ 3137 h 10000"/>
                <a:gd name="connsiteX421" fmla="*/ 9494 w 10000"/>
                <a:gd name="connsiteY421" fmla="*/ 3236 h 10000"/>
                <a:gd name="connsiteX422" fmla="*/ 9466 w 10000"/>
                <a:gd name="connsiteY422" fmla="*/ 3322 h 10000"/>
                <a:gd name="connsiteX423" fmla="*/ 9471 w 10000"/>
                <a:gd name="connsiteY423" fmla="*/ 3378 h 10000"/>
                <a:gd name="connsiteX424" fmla="*/ 9460 w 10000"/>
                <a:gd name="connsiteY424" fmla="*/ 3435 h 10000"/>
                <a:gd name="connsiteX425" fmla="*/ 9483 w 10000"/>
                <a:gd name="connsiteY425" fmla="*/ 3485 h 10000"/>
                <a:gd name="connsiteX426" fmla="*/ 9449 w 10000"/>
                <a:gd name="connsiteY426" fmla="*/ 3563 h 10000"/>
                <a:gd name="connsiteX427" fmla="*/ 9393 w 10000"/>
                <a:gd name="connsiteY427" fmla="*/ 3442 h 10000"/>
                <a:gd name="connsiteX428" fmla="*/ 9393 w 10000"/>
                <a:gd name="connsiteY428" fmla="*/ 3350 h 10000"/>
                <a:gd name="connsiteX429" fmla="*/ 9376 w 10000"/>
                <a:gd name="connsiteY429" fmla="*/ 3336 h 10000"/>
                <a:gd name="connsiteX430" fmla="*/ 9308 w 10000"/>
                <a:gd name="connsiteY430" fmla="*/ 3400 h 10000"/>
                <a:gd name="connsiteX431" fmla="*/ 9201 w 10000"/>
                <a:gd name="connsiteY431" fmla="*/ 3549 h 10000"/>
                <a:gd name="connsiteX432" fmla="*/ 9139 w 10000"/>
                <a:gd name="connsiteY432" fmla="*/ 3655 h 10000"/>
                <a:gd name="connsiteX433" fmla="*/ 9044 w 10000"/>
                <a:gd name="connsiteY433" fmla="*/ 3712 h 10000"/>
                <a:gd name="connsiteX434" fmla="*/ 9010 w 10000"/>
                <a:gd name="connsiteY434" fmla="*/ 3797 h 10000"/>
                <a:gd name="connsiteX435" fmla="*/ 8982 w 10000"/>
                <a:gd name="connsiteY435" fmla="*/ 3825 h 10000"/>
                <a:gd name="connsiteX436" fmla="*/ 8875 w 10000"/>
                <a:gd name="connsiteY436" fmla="*/ 3903 h 10000"/>
                <a:gd name="connsiteX437" fmla="*/ 8785 w 10000"/>
                <a:gd name="connsiteY437" fmla="*/ 3996 h 10000"/>
                <a:gd name="connsiteX438" fmla="*/ 8763 w 10000"/>
                <a:gd name="connsiteY438" fmla="*/ 4067 h 10000"/>
                <a:gd name="connsiteX439" fmla="*/ 8729 w 10000"/>
                <a:gd name="connsiteY439" fmla="*/ 4102 h 10000"/>
                <a:gd name="connsiteX440" fmla="*/ 8774 w 10000"/>
                <a:gd name="connsiteY440" fmla="*/ 4194 h 10000"/>
                <a:gd name="connsiteX441" fmla="*/ 8819 w 10000"/>
                <a:gd name="connsiteY441" fmla="*/ 4265 h 10000"/>
                <a:gd name="connsiteX442" fmla="*/ 8881 w 10000"/>
                <a:gd name="connsiteY442" fmla="*/ 4294 h 10000"/>
                <a:gd name="connsiteX443" fmla="*/ 8858 w 10000"/>
                <a:gd name="connsiteY443" fmla="*/ 4344 h 10000"/>
                <a:gd name="connsiteX444" fmla="*/ 8903 w 10000"/>
                <a:gd name="connsiteY444" fmla="*/ 4358 h 10000"/>
                <a:gd name="connsiteX445" fmla="*/ 8903 w 10000"/>
                <a:gd name="connsiteY445" fmla="*/ 4443 h 10000"/>
                <a:gd name="connsiteX446" fmla="*/ 8937 w 10000"/>
                <a:gd name="connsiteY446" fmla="*/ 4507 h 10000"/>
                <a:gd name="connsiteX447" fmla="*/ 8993 w 10000"/>
                <a:gd name="connsiteY447" fmla="*/ 4493 h 10000"/>
                <a:gd name="connsiteX448" fmla="*/ 9016 w 10000"/>
                <a:gd name="connsiteY448" fmla="*/ 4422 h 10000"/>
                <a:gd name="connsiteX449" fmla="*/ 9061 w 10000"/>
                <a:gd name="connsiteY449" fmla="*/ 4414 h 10000"/>
                <a:gd name="connsiteX450" fmla="*/ 9066 w 10000"/>
                <a:gd name="connsiteY450" fmla="*/ 4358 h 10000"/>
                <a:gd name="connsiteX451" fmla="*/ 9123 w 10000"/>
                <a:gd name="connsiteY451" fmla="*/ 4358 h 10000"/>
                <a:gd name="connsiteX452" fmla="*/ 9100 w 10000"/>
                <a:gd name="connsiteY452" fmla="*/ 4429 h 10000"/>
                <a:gd name="connsiteX453" fmla="*/ 9156 w 10000"/>
                <a:gd name="connsiteY453" fmla="*/ 4464 h 10000"/>
                <a:gd name="connsiteX454" fmla="*/ 9145 w 10000"/>
                <a:gd name="connsiteY454" fmla="*/ 4528 h 10000"/>
                <a:gd name="connsiteX455" fmla="*/ 9061 w 10000"/>
                <a:gd name="connsiteY455" fmla="*/ 4535 h 10000"/>
                <a:gd name="connsiteX456" fmla="*/ 8999 w 10000"/>
                <a:gd name="connsiteY456" fmla="*/ 4578 h 10000"/>
                <a:gd name="connsiteX457" fmla="*/ 8943 w 10000"/>
                <a:gd name="connsiteY457" fmla="*/ 4599 h 10000"/>
                <a:gd name="connsiteX458" fmla="*/ 8943 w 10000"/>
                <a:gd name="connsiteY458" fmla="*/ 4698 h 10000"/>
                <a:gd name="connsiteX459" fmla="*/ 8999 w 10000"/>
                <a:gd name="connsiteY459" fmla="*/ 4805 h 10000"/>
                <a:gd name="connsiteX460" fmla="*/ 8954 w 10000"/>
                <a:gd name="connsiteY460" fmla="*/ 4904 h 10000"/>
                <a:gd name="connsiteX461" fmla="*/ 8864 w 10000"/>
                <a:gd name="connsiteY461" fmla="*/ 4918 h 10000"/>
                <a:gd name="connsiteX462" fmla="*/ 8875 w 10000"/>
                <a:gd name="connsiteY462" fmla="*/ 5032 h 10000"/>
                <a:gd name="connsiteX463" fmla="*/ 8870 w 10000"/>
                <a:gd name="connsiteY463" fmla="*/ 5103 h 10000"/>
                <a:gd name="connsiteX464" fmla="*/ 8841 w 10000"/>
                <a:gd name="connsiteY464" fmla="*/ 5138 h 10000"/>
                <a:gd name="connsiteX465" fmla="*/ 8785 w 10000"/>
                <a:gd name="connsiteY465" fmla="*/ 5110 h 10000"/>
                <a:gd name="connsiteX466" fmla="*/ 8735 w 10000"/>
                <a:gd name="connsiteY466" fmla="*/ 5018 h 10000"/>
                <a:gd name="connsiteX467" fmla="*/ 8678 w 10000"/>
                <a:gd name="connsiteY467" fmla="*/ 5089 h 10000"/>
                <a:gd name="connsiteX468" fmla="*/ 8622 w 10000"/>
                <a:gd name="connsiteY468" fmla="*/ 5039 h 10000"/>
                <a:gd name="connsiteX469" fmla="*/ 8616 w 10000"/>
                <a:gd name="connsiteY469" fmla="*/ 5011 h 10000"/>
                <a:gd name="connsiteX470" fmla="*/ 8538 w 10000"/>
                <a:gd name="connsiteY470" fmla="*/ 4947 h 10000"/>
                <a:gd name="connsiteX471" fmla="*/ 8515 w 10000"/>
                <a:gd name="connsiteY471" fmla="*/ 4961 h 10000"/>
                <a:gd name="connsiteX472" fmla="*/ 8526 w 10000"/>
                <a:gd name="connsiteY472" fmla="*/ 5039 h 10000"/>
                <a:gd name="connsiteX473" fmla="*/ 8481 w 10000"/>
                <a:gd name="connsiteY473" fmla="*/ 5138 h 10000"/>
                <a:gd name="connsiteX474" fmla="*/ 8515 w 10000"/>
                <a:gd name="connsiteY474" fmla="*/ 5160 h 10000"/>
                <a:gd name="connsiteX475" fmla="*/ 8577 w 10000"/>
                <a:gd name="connsiteY475" fmla="*/ 5145 h 10000"/>
                <a:gd name="connsiteX476" fmla="*/ 8588 w 10000"/>
                <a:gd name="connsiteY476" fmla="*/ 5181 h 10000"/>
                <a:gd name="connsiteX477" fmla="*/ 8577 w 10000"/>
                <a:gd name="connsiteY477" fmla="*/ 5224 h 10000"/>
                <a:gd name="connsiteX478" fmla="*/ 8600 w 10000"/>
                <a:gd name="connsiteY478" fmla="*/ 5280 h 10000"/>
                <a:gd name="connsiteX479" fmla="*/ 8650 w 10000"/>
                <a:gd name="connsiteY479" fmla="*/ 5316 h 10000"/>
                <a:gd name="connsiteX480" fmla="*/ 8639 w 10000"/>
                <a:gd name="connsiteY480" fmla="*/ 5401 h 10000"/>
                <a:gd name="connsiteX481" fmla="*/ 8673 w 10000"/>
                <a:gd name="connsiteY481" fmla="*/ 5444 h 10000"/>
                <a:gd name="connsiteX482" fmla="*/ 8633 w 10000"/>
                <a:gd name="connsiteY482" fmla="*/ 5486 h 10000"/>
                <a:gd name="connsiteX483" fmla="*/ 8622 w 10000"/>
                <a:gd name="connsiteY483" fmla="*/ 5642 h 10000"/>
                <a:gd name="connsiteX484" fmla="*/ 8600 w 10000"/>
                <a:gd name="connsiteY484" fmla="*/ 5649 h 10000"/>
                <a:gd name="connsiteX485" fmla="*/ 8628 w 10000"/>
                <a:gd name="connsiteY485" fmla="*/ 5720 h 10000"/>
                <a:gd name="connsiteX486" fmla="*/ 8633 w 10000"/>
                <a:gd name="connsiteY486" fmla="*/ 5841 h 10000"/>
                <a:gd name="connsiteX487" fmla="*/ 8661 w 10000"/>
                <a:gd name="connsiteY487" fmla="*/ 5869 h 10000"/>
                <a:gd name="connsiteX488" fmla="*/ 8667 w 10000"/>
                <a:gd name="connsiteY488" fmla="*/ 5905 h 10000"/>
                <a:gd name="connsiteX489" fmla="*/ 8690 w 10000"/>
                <a:gd name="connsiteY489" fmla="*/ 5912 h 10000"/>
                <a:gd name="connsiteX490" fmla="*/ 8695 w 10000"/>
                <a:gd name="connsiteY490" fmla="*/ 5983 h 10000"/>
                <a:gd name="connsiteX491" fmla="*/ 8684 w 10000"/>
                <a:gd name="connsiteY491" fmla="*/ 6033 h 10000"/>
                <a:gd name="connsiteX492" fmla="*/ 8740 w 10000"/>
                <a:gd name="connsiteY492" fmla="*/ 6061 h 10000"/>
                <a:gd name="connsiteX493" fmla="*/ 8825 w 10000"/>
                <a:gd name="connsiteY493" fmla="*/ 6004 h 10000"/>
                <a:gd name="connsiteX494" fmla="*/ 8948 w 10000"/>
                <a:gd name="connsiteY494" fmla="*/ 5891 h 10000"/>
                <a:gd name="connsiteX495" fmla="*/ 8982 w 10000"/>
                <a:gd name="connsiteY495" fmla="*/ 5891 h 10000"/>
                <a:gd name="connsiteX496" fmla="*/ 8982 w 10000"/>
                <a:gd name="connsiteY496" fmla="*/ 5976 h 10000"/>
                <a:gd name="connsiteX497" fmla="*/ 9004 w 10000"/>
                <a:gd name="connsiteY497" fmla="*/ 5990 h 10000"/>
                <a:gd name="connsiteX498" fmla="*/ 9044 w 10000"/>
                <a:gd name="connsiteY498" fmla="*/ 6089 h 10000"/>
                <a:gd name="connsiteX499" fmla="*/ 9072 w 10000"/>
                <a:gd name="connsiteY499" fmla="*/ 6097 h 10000"/>
                <a:gd name="connsiteX500" fmla="*/ 9055 w 10000"/>
                <a:gd name="connsiteY500" fmla="*/ 6153 h 10000"/>
                <a:gd name="connsiteX501" fmla="*/ 9100 w 10000"/>
                <a:gd name="connsiteY501" fmla="*/ 6281 h 10000"/>
                <a:gd name="connsiteX502" fmla="*/ 9100 w 10000"/>
                <a:gd name="connsiteY502" fmla="*/ 6345 h 10000"/>
                <a:gd name="connsiteX503" fmla="*/ 9123 w 10000"/>
                <a:gd name="connsiteY503" fmla="*/ 6416 h 10000"/>
                <a:gd name="connsiteX504" fmla="*/ 9089 w 10000"/>
                <a:gd name="connsiteY504" fmla="*/ 6473 h 10000"/>
                <a:gd name="connsiteX505" fmla="*/ 9049 w 10000"/>
                <a:gd name="connsiteY505" fmla="*/ 6466 h 10000"/>
                <a:gd name="connsiteX506" fmla="*/ 9049 w 10000"/>
                <a:gd name="connsiteY506" fmla="*/ 6501 h 10000"/>
                <a:gd name="connsiteX507" fmla="*/ 9089 w 10000"/>
                <a:gd name="connsiteY507" fmla="*/ 6544 h 10000"/>
                <a:gd name="connsiteX508" fmla="*/ 9106 w 10000"/>
                <a:gd name="connsiteY508" fmla="*/ 6515 h 10000"/>
                <a:gd name="connsiteX509" fmla="*/ 9139 w 10000"/>
                <a:gd name="connsiteY509" fmla="*/ 6579 h 10000"/>
                <a:gd name="connsiteX510" fmla="*/ 9179 w 10000"/>
                <a:gd name="connsiteY510" fmla="*/ 6579 h 10000"/>
                <a:gd name="connsiteX511" fmla="*/ 9156 w 10000"/>
                <a:gd name="connsiteY511" fmla="*/ 6757 h 10000"/>
                <a:gd name="connsiteX512" fmla="*/ 9139 w 10000"/>
                <a:gd name="connsiteY512" fmla="*/ 6792 h 10000"/>
                <a:gd name="connsiteX513" fmla="*/ 9089 w 10000"/>
                <a:gd name="connsiteY513" fmla="*/ 6778 h 10000"/>
                <a:gd name="connsiteX514" fmla="*/ 9027 w 10000"/>
                <a:gd name="connsiteY514" fmla="*/ 6799 h 10000"/>
                <a:gd name="connsiteX515" fmla="*/ 9004 w 10000"/>
                <a:gd name="connsiteY515" fmla="*/ 6842 h 10000"/>
                <a:gd name="connsiteX516" fmla="*/ 8999 w 10000"/>
                <a:gd name="connsiteY516" fmla="*/ 6884 h 10000"/>
                <a:gd name="connsiteX517" fmla="*/ 8960 w 10000"/>
                <a:gd name="connsiteY517" fmla="*/ 6934 h 10000"/>
                <a:gd name="connsiteX518" fmla="*/ 8898 w 10000"/>
                <a:gd name="connsiteY518" fmla="*/ 6941 h 10000"/>
                <a:gd name="connsiteX519" fmla="*/ 8886 w 10000"/>
                <a:gd name="connsiteY519" fmla="*/ 6962 h 10000"/>
                <a:gd name="connsiteX520" fmla="*/ 8847 w 10000"/>
                <a:gd name="connsiteY520" fmla="*/ 6927 h 10000"/>
                <a:gd name="connsiteX521" fmla="*/ 8808 w 10000"/>
                <a:gd name="connsiteY521" fmla="*/ 6934 h 10000"/>
                <a:gd name="connsiteX522" fmla="*/ 8785 w 10000"/>
                <a:gd name="connsiteY522" fmla="*/ 6906 h 10000"/>
                <a:gd name="connsiteX523" fmla="*/ 8735 w 10000"/>
                <a:gd name="connsiteY523" fmla="*/ 6891 h 10000"/>
                <a:gd name="connsiteX524" fmla="*/ 8746 w 10000"/>
                <a:gd name="connsiteY524" fmla="*/ 6941 h 10000"/>
                <a:gd name="connsiteX525" fmla="*/ 8723 w 10000"/>
                <a:gd name="connsiteY525" fmla="*/ 6991 h 10000"/>
                <a:gd name="connsiteX526" fmla="*/ 8639 w 10000"/>
                <a:gd name="connsiteY526" fmla="*/ 6984 h 10000"/>
                <a:gd name="connsiteX527" fmla="*/ 8611 w 10000"/>
                <a:gd name="connsiteY527" fmla="*/ 6962 h 10000"/>
                <a:gd name="connsiteX528" fmla="*/ 8566 w 10000"/>
                <a:gd name="connsiteY528" fmla="*/ 6984 h 10000"/>
                <a:gd name="connsiteX529" fmla="*/ 8560 w 10000"/>
                <a:gd name="connsiteY529" fmla="*/ 7055 h 10000"/>
                <a:gd name="connsiteX530" fmla="*/ 8476 w 10000"/>
                <a:gd name="connsiteY530" fmla="*/ 7133 h 10000"/>
                <a:gd name="connsiteX531" fmla="*/ 8448 w 10000"/>
                <a:gd name="connsiteY531" fmla="*/ 7090 h 10000"/>
                <a:gd name="connsiteX532" fmla="*/ 8386 w 10000"/>
                <a:gd name="connsiteY532" fmla="*/ 7111 h 10000"/>
                <a:gd name="connsiteX533" fmla="*/ 8346 w 10000"/>
                <a:gd name="connsiteY533" fmla="*/ 7133 h 10000"/>
                <a:gd name="connsiteX534" fmla="*/ 8341 w 10000"/>
                <a:gd name="connsiteY534" fmla="*/ 7168 h 10000"/>
                <a:gd name="connsiteX535" fmla="*/ 8256 w 10000"/>
                <a:gd name="connsiteY535" fmla="*/ 7246 h 10000"/>
                <a:gd name="connsiteX536" fmla="*/ 8206 w 10000"/>
                <a:gd name="connsiteY536" fmla="*/ 7232 h 10000"/>
                <a:gd name="connsiteX537" fmla="*/ 8155 w 10000"/>
                <a:gd name="connsiteY537" fmla="*/ 7260 h 10000"/>
                <a:gd name="connsiteX538" fmla="*/ 8116 w 10000"/>
                <a:gd name="connsiteY538" fmla="*/ 7303 h 10000"/>
                <a:gd name="connsiteX539" fmla="*/ 8060 w 10000"/>
                <a:gd name="connsiteY539" fmla="*/ 7331 h 10000"/>
                <a:gd name="connsiteX540" fmla="*/ 8065 w 10000"/>
                <a:gd name="connsiteY540" fmla="*/ 7374 h 10000"/>
                <a:gd name="connsiteX541" fmla="*/ 8015 w 10000"/>
                <a:gd name="connsiteY541" fmla="*/ 7402 h 10000"/>
                <a:gd name="connsiteX542" fmla="*/ 7942 w 10000"/>
                <a:gd name="connsiteY542" fmla="*/ 7523 h 10000"/>
                <a:gd name="connsiteX543" fmla="*/ 7930 w 10000"/>
                <a:gd name="connsiteY543" fmla="*/ 7573 h 10000"/>
                <a:gd name="connsiteX544" fmla="*/ 7908 w 10000"/>
                <a:gd name="connsiteY544" fmla="*/ 7559 h 10000"/>
                <a:gd name="connsiteX545" fmla="*/ 7919 w 10000"/>
                <a:gd name="connsiteY545" fmla="*/ 7523 h 10000"/>
                <a:gd name="connsiteX546" fmla="*/ 7846 w 10000"/>
                <a:gd name="connsiteY546" fmla="*/ 7339 h 10000"/>
                <a:gd name="connsiteX547" fmla="*/ 7846 w 10000"/>
                <a:gd name="connsiteY547" fmla="*/ 7268 h 10000"/>
                <a:gd name="connsiteX548" fmla="*/ 7812 w 10000"/>
                <a:gd name="connsiteY548" fmla="*/ 7268 h 10000"/>
                <a:gd name="connsiteX549" fmla="*/ 7711 w 10000"/>
                <a:gd name="connsiteY549" fmla="*/ 7197 h 10000"/>
                <a:gd name="connsiteX550" fmla="*/ 7649 w 10000"/>
                <a:gd name="connsiteY550" fmla="*/ 7232 h 10000"/>
                <a:gd name="connsiteX551" fmla="*/ 7632 w 10000"/>
                <a:gd name="connsiteY551" fmla="*/ 7275 h 10000"/>
                <a:gd name="connsiteX552" fmla="*/ 7677 w 10000"/>
                <a:gd name="connsiteY552" fmla="*/ 7324 h 10000"/>
                <a:gd name="connsiteX553" fmla="*/ 7688 w 10000"/>
                <a:gd name="connsiteY553" fmla="*/ 7367 h 10000"/>
                <a:gd name="connsiteX554" fmla="*/ 7660 w 10000"/>
                <a:gd name="connsiteY554" fmla="*/ 7410 h 10000"/>
                <a:gd name="connsiteX555" fmla="*/ 7666 w 10000"/>
                <a:gd name="connsiteY555" fmla="*/ 7445 h 10000"/>
                <a:gd name="connsiteX556" fmla="*/ 7655 w 10000"/>
                <a:gd name="connsiteY556" fmla="*/ 7516 h 10000"/>
                <a:gd name="connsiteX557" fmla="*/ 7660 w 10000"/>
                <a:gd name="connsiteY557" fmla="*/ 7587 h 10000"/>
                <a:gd name="connsiteX558" fmla="*/ 7694 w 10000"/>
                <a:gd name="connsiteY558" fmla="*/ 7700 h 10000"/>
                <a:gd name="connsiteX559" fmla="*/ 7660 w 10000"/>
                <a:gd name="connsiteY559" fmla="*/ 7743 h 10000"/>
                <a:gd name="connsiteX560" fmla="*/ 7666 w 10000"/>
                <a:gd name="connsiteY560" fmla="*/ 7779 h 10000"/>
                <a:gd name="connsiteX561" fmla="*/ 7638 w 10000"/>
                <a:gd name="connsiteY561" fmla="*/ 7793 h 10000"/>
                <a:gd name="connsiteX562" fmla="*/ 7621 w 10000"/>
                <a:gd name="connsiteY562" fmla="*/ 7814 h 10000"/>
                <a:gd name="connsiteX563" fmla="*/ 7514 w 10000"/>
                <a:gd name="connsiteY563" fmla="*/ 7800 h 10000"/>
                <a:gd name="connsiteX564" fmla="*/ 7497 w 10000"/>
                <a:gd name="connsiteY564" fmla="*/ 7757 h 10000"/>
                <a:gd name="connsiteX565" fmla="*/ 7463 w 10000"/>
                <a:gd name="connsiteY565" fmla="*/ 7786 h 10000"/>
                <a:gd name="connsiteX566" fmla="*/ 7390 w 10000"/>
                <a:gd name="connsiteY566" fmla="*/ 7771 h 10000"/>
                <a:gd name="connsiteX567" fmla="*/ 7340 w 10000"/>
                <a:gd name="connsiteY567" fmla="*/ 7793 h 10000"/>
                <a:gd name="connsiteX568" fmla="*/ 7312 w 10000"/>
                <a:gd name="connsiteY568" fmla="*/ 7644 h 10000"/>
                <a:gd name="connsiteX569" fmla="*/ 7283 w 10000"/>
                <a:gd name="connsiteY569" fmla="*/ 7637 h 10000"/>
                <a:gd name="connsiteX570" fmla="*/ 7250 w 10000"/>
                <a:gd name="connsiteY570" fmla="*/ 7544 h 10000"/>
                <a:gd name="connsiteX571" fmla="*/ 7267 w 10000"/>
                <a:gd name="connsiteY571" fmla="*/ 7502 h 10000"/>
                <a:gd name="connsiteX572" fmla="*/ 7306 w 10000"/>
                <a:gd name="connsiteY572" fmla="*/ 7523 h 10000"/>
                <a:gd name="connsiteX573" fmla="*/ 7323 w 10000"/>
                <a:gd name="connsiteY573" fmla="*/ 7473 h 10000"/>
                <a:gd name="connsiteX574" fmla="*/ 7295 w 10000"/>
                <a:gd name="connsiteY574" fmla="*/ 7438 h 10000"/>
                <a:gd name="connsiteX575" fmla="*/ 7312 w 10000"/>
                <a:gd name="connsiteY575" fmla="*/ 7402 h 10000"/>
                <a:gd name="connsiteX576" fmla="*/ 7238 w 10000"/>
                <a:gd name="connsiteY576" fmla="*/ 7331 h 10000"/>
                <a:gd name="connsiteX577" fmla="*/ 7244 w 10000"/>
                <a:gd name="connsiteY577" fmla="*/ 7296 h 10000"/>
                <a:gd name="connsiteX578" fmla="*/ 7199 w 10000"/>
                <a:gd name="connsiteY578" fmla="*/ 7260 h 10000"/>
                <a:gd name="connsiteX579" fmla="*/ 7227 w 10000"/>
                <a:gd name="connsiteY579" fmla="*/ 7218 h 10000"/>
                <a:gd name="connsiteX580" fmla="*/ 7216 w 10000"/>
                <a:gd name="connsiteY580" fmla="*/ 7168 h 10000"/>
                <a:gd name="connsiteX581" fmla="*/ 7165 w 10000"/>
                <a:gd name="connsiteY581" fmla="*/ 7090 h 10000"/>
                <a:gd name="connsiteX582" fmla="*/ 7132 w 10000"/>
                <a:gd name="connsiteY582" fmla="*/ 7026 h 10000"/>
                <a:gd name="connsiteX583" fmla="*/ 7064 w 10000"/>
                <a:gd name="connsiteY583" fmla="*/ 7055 h 10000"/>
                <a:gd name="connsiteX584" fmla="*/ 7025 w 10000"/>
                <a:gd name="connsiteY584" fmla="*/ 7048 h 10000"/>
                <a:gd name="connsiteX585" fmla="*/ 7002 w 10000"/>
                <a:gd name="connsiteY585" fmla="*/ 7111 h 10000"/>
                <a:gd name="connsiteX586" fmla="*/ 6924 w 10000"/>
                <a:gd name="connsiteY586" fmla="*/ 7119 h 10000"/>
                <a:gd name="connsiteX587" fmla="*/ 6895 w 10000"/>
                <a:gd name="connsiteY587" fmla="*/ 7111 h 10000"/>
                <a:gd name="connsiteX588" fmla="*/ 6828 w 10000"/>
                <a:gd name="connsiteY588" fmla="*/ 7161 h 10000"/>
                <a:gd name="connsiteX589" fmla="*/ 6834 w 10000"/>
                <a:gd name="connsiteY589" fmla="*/ 7260 h 10000"/>
                <a:gd name="connsiteX590" fmla="*/ 6817 w 10000"/>
                <a:gd name="connsiteY590" fmla="*/ 7324 h 10000"/>
                <a:gd name="connsiteX591" fmla="*/ 6817 w 10000"/>
                <a:gd name="connsiteY591" fmla="*/ 7381 h 10000"/>
                <a:gd name="connsiteX592" fmla="*/ 6760 w 10000"/>
                <a:gd name="connsiteY592" fmla="*/ 7424 h 10000"/>
                <a:gd name="connsiteX593" fmla="*/ 6699 w 10000"/>
                <a:gd name="connsiteY593" fmla="*/ 7431 h 10000"/>
                <a:gd name="connsiteX594" fmla="*/ 6682 w 10000"/>
                <a:gd name="connsiteY594" fmla="*/ 7410 h 10000"/>
                <a:gd name="connsiteX595" fmla="*/ 6625 w 10000"/>
                <a:gd name="connsiteY595" fmla="*/ 7388 h 10000"/>
                <a:gd name="connsiteX596" fmla="*/ 6592 w 10000"/>
                <a:gd name="connsiteY596" fmla="*/ 7431 h 10000"/>
                <a:gd name="connsiteX597" fmla="*/ 6586 w 10000"/>
                <a:gd name="connsiteY597" fmla="*/ 7473 h 10000"/>
                <a:gd name="connsiteX598" fmla="*/ 6552 w 10000"/>
                <a:gd name="connsiteY598" fmla="*/ 7480 h 10000"/>
                <a:gd name="connsiteX599" fmla="*/ 6547 w 10000"/>
                <a:gd name="connsiteY599" fmla="*/ 7523 h 10000"/>
                <a:gd name="connsiteX600" fmla="*/ 6519 w 10000"/>
                <a:gd name="connsiteY600" fmla="*/ 7523 h 10000"/>
                <a:gd name="connsiteX601" fmla="*/ 6485 w 10000"/>
                <a:gd name="connsiteY601" fmla="*/ 7424 h 10000"/>
                <a:gd name="connsiteX602" fmla="*/ 6406 w 10000"/>
                <a:gd name="connsiteY602" fmla="*/ 7473 h 10000"/>
                <a:gd name="connsiteX603" fmla="*/ 6316 w 10000"/>
                <a:gd name="connsiteY603" fmla="*/ 7551 h 10000"/>
                <a:gd name="connsiteX604" fmla="*/ 6282 w 10000"/>
                <a:gd name="connsiteY604" fmla="*/ 7566 h 10000"/>
                <a:gd name="connsiteX605" fmla="*/ 6294 w 10000"/>
                <a:gd name="connsiteY605" fmla="*/ 7615 h 10000"/>
                <a:gd name="connsiteX606" fmla="*/ 6243 w 10000"/>
                <a:gd name="connsiteY606" fmla="*/ 7637 h 10000"/>
                <a:gd name="connsiteX607" fmla="*/ 6209 w 10000"/>
                <a:gd name="connsiteY607" fmla="*/ 7608 h 10000"/>
                <a:gd name="connsiteX608" fmla="*/ 6136 w 10000"/>
                <a:gd name="connsiteY608" fmla="*/ 7622 h 10000"/>
                <a:gd name="connsiteX609" fmla="*/ 6136 w 10000"/>
                <a:gd name="connsiteY609" fmla="*/ 7530 h 10000"/>
                <a:gd name="connsiteX610" fmla="*/ 6147 w 10000"/>
                <a:gd name="connsiteY610" fmla="*/ 7495 h 10000"/>
                <a:gd name="connsiteX611" fmla="*/ 6136 w 10000"/>
                <a:gd name="connsiteY611" fmla="*/ 7395 h 10000"/>
                <a:gd name="connsiteX612" fmla="*/ 6091 w 10000"/>
                <a:gd name="connsiteY612" fmla="*/ 7324 h 10000"/>
                <a:gd name="connsiteX613" fmla="*/ 6018 w 10000"/>
                <a:gd name="connsiteY613" fmla="*/ 7317 h 10000"/>
                <a:gd name="connsiteX614" fmla="*/ 5990 w 10000"/>
                <a:gd name="connsiteY614" fmla="*/ 7360 h 10000"/>
                <a:gd name="connsiteX615" fmla="*/ 5996 w 10000"/>
                <a:gd name="connsiteY615" fmla="*/ 7410 h 10000"/>
                <a:gd name="connsiteX616" fmla="*/ 6208 w 10000"/>
                <a:gd name="connsiteY616" fmla="*/ 7826 h 10000"/>
                <a:gd name="connsiteX617" fmla="*/ 5894 w 10000"/>
                <a:gd name="connsiteY617" fmla="*/ 7509 h 10000"/>
                <a:gd name="connsiteX618" fmla="*/ 5911 w 10000"/>
                <a:gd name="connsiteY618" fmla="*/ 7679 h 10000"/>
                <a:gd name="connsiteX619" fmla="*/ 5832 w 10000"/>
                <a:gd name="connsiteY619" fmla="*/ 7672 h 10000"/>
                <a:gd name="connsiteX620" fmla="*/ 5776 w 10000"/>
                <a:gd name="connsiteY620"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830 w 10000"/>
                <a:gd name="connsiteY218" fmla="*/ 7119 h 10000"/>
                <a:gd name="connsiteX219" fmla="*/ 3931 w 10000"/>
                <a:gd name="connsiteY219" fmla="*/ 7133 h 10000"/>
                <a:gd name="connsiteX220" fmla="*/ 4100 w 10000"/>
                <a:gd name="connsiteY220" fmla="*/ 7126 h 10000"/>
                <a:gd name="connsiteX221" fmla="*/ 6504 w 10000"/>
                <a:gd name="connsiteY221" fmla="*/ 7627 h 10000"/>
                <a:gd name="connsiteX222" fmla="*/ 5523 w 10000"/>
                <a:gd name="connsiteY222" fmla="*/ 5713 h 10000"/>
                <a:gd name="connsiteX223" fmla="*/ 5652 w 10000"/>
                <a:gd name="connsiteY223" fmla="*/ 5720 h 10000"/>
                <a:gd name="connsiteX224" fmla="*/ 5697 w 10000"/>
                <a:gd name="connsiteY224" fmla="*/ 5742 h 10000"/>
                <a:gd name="connsiteX225" fmla="*/ 5793 w 10000"/>
                <a:gd name="connsiteY225" fmla="*/ 5635 h 10000"/>
                <a:gd name="connsiteX226" fmla="*/ 5844 w 10000"/>
                <a:gd name="connsiteY226" fmla="*/ 5628 h 10000"/>
                <a:gd name="connsiteX227" fmla="*/ 5889 w 10000"/>
                <a:gd name="connsiteY227" fmla="*/ 5564 h 10000"/>
                <a:gd name="connsiteX228" fmla="*/ 5945 w 10000"/>
                <a:gd name="connsiteY228" fmla="*/ 5515 h 10000"/>
                <a:gd name="connsiteX229" fmla="*/ 6001 w 10000"/>
                <a:gd name="connsiteY229" fmla="*/ 5408 h 10000"/>
                <a:gd name="connsiteX230" fmla="*/ 6012 w 10000"/>
                <a:gd name="connsiteY230" fmla="*/ 5344 h 10000"/>
                <a:gd name="connsiteX231" fmla="*/ 6080 w 10000"/>
                <a:gd name="connsiteY231" fmla="*/ 5316 h 10000"/>
                <a:gd name="connsiteX232" fmla="*/ 6159 w 10000"/>
                <a:gd name="connsiteY232" fmla="*/ 5351 h 10000"/>
                <a:gd name="connsiteX233" fmla="*/ 6226 w 10000"/>
                <a:gd name="connsiteY233" fmla="*/ 5337 h 10000"/>
                <a:gd name="connsiteX234" fmla="*/ 6294 w 10000"/>
                <a:gd name="connsiteY234" fmla="*/ 5344 h 10000"/>
                <a:gd name="connsiteX235" fmla="*/ 6412 w 10000"/>
                <a:gd name="connsiteY235" fmla="*/ 5302 h 10000"/>
                <a:gd name="connsiteX236" fmla="*/ 6490 w 10000"/>
                <a:gd name="connsiteY236" fmla="*/ 5195 h 10000"/>
                <a:gd name="connsiteX237" fmla="*/ 6524 w 10000"/>
                <a:gd name="connsiteY237" fmla="*/ 5160 h 10000"/>
                <a:gd name="connsiteX238" fmla="*/ 6575 w 10000"/>
                <a:gd name="connsiteY238" fmla="*/ 5160 h 10000"/>
                <a:gd name="connsiteX239" fmla="*/ 6614 w 10000"/>
                <a:gd name="connsiteY239" fmla="*/ 5103 h 10000"/>
                <a:gd name="connsiteX240" fmla="*/ 6597 w 10000"/>
                <a:gd name="connsiteY240" fmla="*/ 5039 h 10000"/>
                <a:gd name="connsiteX241" fmla="*/ 6609 w 10000"/>
                <a:gd name="connsiteY241" fmla="*/ 4982 h 10000"/>
                <a:gd name="connsiteX242" fmla="*/ 6659 w 10000"/>
                <a:gd name="connsiteY242" fmla="*/ 4876 h 10000"/>
                <a:gd name="connsiteX243" fmla="*/ 6715 w 10000"/>
                <a:gd name="connsiteY243" fmla="*/ 4776 h 10000"/>
                <a:gd name="connsiteX244" fmla="*/ 6772 w 10000"/>
                <a:gd name="connsiteY244" fmla="*/ 4755 h 10000"/>
                <a:gd name="connsiteX245" fmla="*/ 6800 w 10000"/>
                <a:gd name="connsiteY245" fmla="*/ 4720 h 10000"/>
                <a:gd name="connsiteX246" fmla="*/ 6895 w 10000"/>
                <a:gd name="connsiteY246" fmla="*/ 4734 h 10000"/>
                <a:gd name="connsiteX247" fmla="*/ 6991 w 10000"/>
                <a:gd name="connsiteY247" fmla="*/ 4734 h 10000"/>
                <a:gd name="connsiteX248" fmla="*/ 6997 w 10000"/>
                <a:gd name="connsiteY248" fmla="*/ 4670 h 10000"/>
                <a:gd name="connsiteX249" fmla="*/ 7013 w 10000"/>
                <a:gd name="connsiteY249" fmla="*/ 4627 h 10000"/>
                <a:gd name="connsiteX250" fmla="*/ 7008 w 10000"/>
                <a:gd name="connsiteY250" fmla="*/ 4599 h 10000"/>
                <a:gd name="connsiteX251" fmla="*/ 7064 w 10000"/>
                <a:gd name="connsiteY251" fmla="*/ 4578 h 10000"/>
                <a:gd name="connsiteX252" fmla="*/ 7103 w 10000"/>
                <a:gd name="connsiteY252" fmla="*/ 4634 h 10000"/>
                <a:gd name="connsiteX253" fmla="*/ 7160 w 10000"/>
                <a:gd name="connsiteY253" fmla="*/ 4613 h 10000"/>
                <a:gd name="connsiteX254" fmla="*/ 7177 w 10000"/>
                <a:gd name="connsiteY254" fmla="*/ 4578 h 10000"/>
                <a:gd name="connsiteX255" fmla="*/ 7222 w 10000"/>
                <a:gd name="connsiteY255" fmla="*/ 4564 h 10000"/>
                <a:gd name="connsiteX256" fmla="*/ 7317 w 10000"/>
                <a:gd name="connsiteY256" fmla="*/ 4493 h 10000"/>
                <a:gd name="connsiteX257" fmla="*/ 7407 w 10000"/>
                <a:gd name="connsiteY257" fmla="*/ 4521 h 10000"/>
                <a:gd name="connsiteX258" fmla="*/ 7430 w 10000"/>
                <a:gd name="connsiteY258" fmla="*/ 4507 h 10000"/>
                <a:gd name="connsiteX259" fmla="*/ 7480 w 10000"/>
                <a:gd name="connsiteY259" fmla="*/ 4528 h 10000"/>
                <a:gd name="connsiteX260" fmla="*/ 7503 w 10000"/>
                <a:gd name="connsiteY260" fmla="*/ 4471 h 10000"/>
                <a:gd name="connsiteX261" fmla="*/ 7525 w 10000"/>
                <a:gd name="connsiteY261" fmla="*/ 4500 h 10000"/>
                <a:gd name="connsiteX262" fmla="*/ 7559 w 10000"/>
                <a:gd name="connsiteY262" fmla="*/ 4493 h 10000"/>
                <a:gd name="connsiteX263" fmla="*/ 7598 w 10000"/>
                <a:gd name="connsiteY263" fmla="*/ 4556 h 10000"/>
                <a:gd name="connsiteX264" fmla="*/ 7643 w 10000"/>
                <a:gd name="connsiteY264" fmla="*/ 4549 h 10000"/>
                <a:gd name="connsiteX265" fmla="*/ 7683 w 10000"/>
                <a:gd name="connsiteY265" fmla="*/ 4578 h 10000"/>
                <a:gd name="connsiteX266" fmla="*/ 7700 w 10000"/>
                <a:gd name="connsiteY266" fmla="*/ 4556 h 10000"/>
                <a:gd name="connsiteX267" fmla="*/ 7778 w 10000"/>
                <a:gd name="connsiteY267" fmla="*/ 4564 h 10000"/>
                <a:gd name="connsiteX268" fmla="*/ 7790 w 10000"/>
                <a:gd name="connsiteY268" fmla="*/ 4585 h 10000"/>
                <a:gd name="connsiteX269" fmla="*/ 7874 w 10000"/>
                <a:gd name="connsiteY269" fmla="*/ 4514 h 10000"/>
                <a:gd name="connsiteX270" fmla="*/ 7874 w 10000"/>
                <a:gd name="connsiteY270" fmla="*/ 4393 h 10000"/>
                <a:gd name="connsiteX271" fmla="*/ 7852 w 10000"/>
                <a:gd name="connsiteY271" fmla="*/ 4379 h 10000"/>
                <a:gd name="connsiteX272" fmla="*/ 7835 w 10000"/>
                <a:gd name="connsiteY272" fmla="*/ 4294 h 10000"/>
                <a:gd name="connsiteX273" fmla="*/ 7801 w 10000"/>
                <a:gd name="connsiteY273" fmla="*/ 4209 h 10000"/>
                <a:gd name="connsiteX274" fmla="*/ 7750 w 10000"/>
                <a:gd name="connsiteY274" fmla="*/ 4173 h 10000"/>
                <a:gd name="connsiteX275" fmla="*/ 7745 w 10000"/>
                <a:gd name="connsiteY275" fmla="*/ 4131 h 10000"/>
                <a:gd name="connsiteX276" fmla="*/ 7672 w 10000"/>
                <a:gd name="connsiteY276" fmla="*/ 4053 h 10000"/>
                <a:gd name="connsiteX277" fmla="*/ 7677 w 10000"/>
                <a:gd name="connsiteY277" fmla="*/ 4024 h 10000"/>
                <a:gd name="connsiteX278" fmla="*/ 7604 w 10000"/>
                <a:gd name="connsiteY278" fmla="*/ 3982 h 10000"/>
                <a:gd name="connsiteX279" fmla="*/ 7598 w 10000"/>
                <a:gd name="connsiteY279" fmla="*/ 3903 h 10000"/>
                <a:gd name="connsiteX280" fmla="*/ 7475 w 10000"/>
                <a:gd name="connsiteY280" fmla="*/ 3833 h 10000"/>
                <a:gd name="connsiteX281" fmla="*/ 7407 w 10000"/>
                <a:gd name="connsiteY281" fmla="*/ 3683 h 10000"/>
                <a:gd name="connsiteX282" fmla="*/ 7306 w 10000"/>
                <a:gd name="connsiteY282" fmla="*/ 3676 h 10000"/>
                <a:gd name="connsiteX283" fmla="*/ 7272 w 10000"/>
                <a:gd name="connsiteY283" fmla="*/ 3648 h 10000"/>
                <a:gd name="connsiteX284" fmla="*/ 7222 w 10000"/>
                <a:gd name="connsiteY284" fmla="*/ 3669 h 10000"/>
                <a:gd name="connsiteX285" fmla="*/ 7143 w 10000"/>
                <a:gd name="connsiteY285" fmla="*/ 3669 h 10000"/>
                <a:gd name="connsiteX286" fmla="*/ 7030 w 10000"/>
                <a:gd name="connsiteY286" fmla="*/ 3840 h 10000"/>
                <a:gd name="connsiteX287" fmla="*/ 6991 w 10000"/>
                <a:gd name="connsiteY287" fmla="*/ 3918 h 10000"/>
                <a:gd name="connsiteX288" fmla="*/ 6890 w 10000"/>
                <a:gd name="connsiteY288" fmla="*/ 3797 h 10000"/>
                <a:gd name="connsiteX289" fmla="*/ 6817 w 10000"/>
                <a:gd name="connsiteY289" fmla="*/ 3747 h 10000"/>
                <a:gd name="connsiteX290" fmla="*/ 6744 w 10000"/>
                <a:gd name="connsiteY290" fmla="*/ 3754 h 10000"/>
                <a:gd name="connsiteX291" fmla="*/ 6670 w 10000"/>
                <a:gd name="connsiteY291" fmla="*/ 3790 h 10000"/>
                <a:gd name="connsiteX292" fmla="*/ 6609 w 10000"/>
                <a:gd name="connsiteY292" fmla="*/ 3762 h 10000"/>
                <a:gd name="connsiteX293" fmla="*/ 6552 w 10000"/>
                <a:gd name="connsiteY293" fmla="*/ 3804 h 10000"/>
                <a:gd name="connsiteX294" fmla="*/ 6496 w 10000"/>
                <a:gd name="connsiteY294" fmla="*/ 3889 h 10000"/>
                <a:gd name="connsiteX295" fmla="*/ 6367 w 10000"/>
                <a:gd name="connsiteY295" fmla="*/ 3733 h 10000"/>
                <a:gd name="connsiteX296" fmla="*/ 6350 w 10000"/>
                <a:gd name="connsiteY296" fmla="*/ 3577 h 10000"/>
                <a:gd name="connsiteX297" fmla="*/ 6451 w 10000"/>
                <a:gd name="connsiteY297" fmla="*/ 3513 h 10000"/>
                <a:gd name="connsiteX298" fmla="*/ 6445 w 10000"/>
                <a:gd name="connsiteY298" fmla="*/ 3343 h 10000"/>
                <a:gd name="connsiteX299" fmla="*/ 6541 w 10000"/>
                <a:gd name="connsiteY299" fmla="*/ 3144 h 10000"/>
                <a:gd name="connsiteX300" fmla="*/ 6530 w 10000"/>
                <a:gd name="connsiteY300" fmla="*/ 3109 h 10000"/>
                <a:gd name="connsiteX301" fmla="*/ 6760 w 10000"/>
                <a:gd name="connsiteY301" fmla="*/ 2456 h 10000"/>
                <a:gd name="connsiteX302" fmla="*/ 6884 w 10000"/>
                <a:gd name="connsiteY302" fmla="*/ 2555 h 10000"/>
                <a:gd name="connsiteX303" fmla="*/ 6957 w 10000"/>
                <a:gd name="connsiteY303" fmla="*/ 2598 h 10000"/>
                <a:gd name="connsiteX304" fmla="*/ 7030 w 10000"/>
                <a:gd name="connsiteY304" fmla="*/ 2598 h 10000"/>
                <a:gd name="connsiteX305" fmla="*/ 7143 w 10000"/>
                <a:gd name="connsiteY305" fmla="*/ 2676 h 10000"/>
                <a:gd name="connsiteX306" fmla="*/ 7160 w 10000"/>
                <a:gd name="connsiteY306" fmla="*/ 2626 h 10000"/>
                <a:gd name="connsiteX307" fmla="*/ 7233 w 10000"/>
                <a:gd name="connsiteY307" fmla="*/ 2612 h 10000"/>
                <a:gd name="connsiteX308" fmla="*/ 7295 w 10000"/>
                <a:gd name="connsiteY308" fmla="*/ 2527 h 10000"/>
                <a:gd name="connsiteX309" fmla="*/ 7373 w 10000"/>
                <a:gd name="connsiteY309" fmla="*/ 2463 h 10000"/>
                <a:gd name="connsiteX310" fmla="*/ 7407 w 10000"/>
                <a:gd name="connsiteY310" fmla="*/ 2399 h 10000"/>
                <a:gd name="connsiteX311" fmla="*/ 7525 w 10000"/>
                <a:gd name="connsiteY311" fmla="*/ 2356 h 10000"/>
                <a:gd name="connsiteX312" fmla="*/ 7587 w 10000"/>
                <a:gd name="connsiteY312" fmla="*/ 2363 h 10000"/>
                <a:gd name="connsiteX313" fmla="*/ 7638 w 10000"/>
                <a:gd name="connsiteY313" fmla="*/ 2300 h 10000"/>
                <a:gd name="connsiteX314" fmla="*/ 7677 w 10000"/>
                <a:gd name="connsiteY314" fmla="*/ 2214 h 10000"/>
                <a:gd name="connsiteX315" fmla="*/ 7660 w 10000"/>
                <a:gd name="connsiteY315" fmla="*/ 2200 h 10000"/>
                <a:gd name="connsiteX316" fmla="*/ 7677 w 10000"/>
                <a:gd name="connsiteY316" fmla="*/ 2108 h 10000"/>
                <a:gd name="connsiteX317" fmla="*/ 7610 w 10000"/>
                <a:gd name="connsiteY317" fmla="*/ 2108 h 10000"/>
                <a:gd name="connsiteX318" fmla="*/ 7643 w 10000"/>
                <a:gd name="connsiteY318" fmla="*/ 2030 h 10000"/>
                <a:gd name="connsiteX319" fmla="*/ 7649 w 10000"/>
                <a:gd name="connsiteY319" fmla="*/ 1938 h 10000"/>
                <a:gd name="connsiteX320" fmla="*/ 7677 w 10000"/>
                <a:gd name="connsiteY320" fmla="*/ 1916 h 10000"/>
                <a:gd name="connsiteX321" fmla="*/ 7728 w 10000"/>
                <a:gd name="connsiteY321" fmla="*/ 1824 h 10000"/>
                <a:gd name="connsiteX322" fmla="*/ 7722 w 10000"/>
                <a:gd name="connsiteY322" fmla="*/ 1753 h 10000"/>
                <a:gd name="connsiteX323" fmla="*/ 7762 w 10000"/>
                <a:gd name="connsiteY323" fmla="*/ 1675 h 10000"/>
                <a:gd name="connsiteX324" fmla="*/ 7807 w 10000"/>
                <a:gd name="connsiteY324" fmla="*/ 1625 h 10000"/>
                <a:gd name="connsiteX325" fmla="*/ 7823 w 10000"/>
                <a:gd name="connsiteY325" fmla="*/ 1540 h 10000"/>
                <a:gd name="connsiteX326" fmla="*/ 7818 w 10000"/>
                <a:gd name="connsiteY326" fmla="*/ 1512 h 10000"/>
                <a:gd name="connsiteX327" fmla="*/ 7857 w 10000"/>
                <a:gd name="connsiteY327" fmla="*/ 1455 h 10000"/>
                <a:gd name="connsiteX328" fmla="*/ 7913 w 10000"/>
                <a:gd name="connsiteY328" fmla="*/ 1285 h 10000"/>
                <a:gd name="connsiteX329" fmla="*/ 7930 w 10000"/>
                <a:gd name="connsiteY329" fmla="*/ 1185 h 10000"/>
                <a:gd name="connsiteX330" fmla="*/ 7958 w 10000"/>
                <a:gd name="connsiteY330" fmla="*/ 1192 h 10000"/>
                <a:gd name="connsiteX331" fmla="*/ 8037 w 10000"/>
                <a:gd name="connsiteY331" fmla="*/ 1079 h 10000"/>
                <a:gd name="connsiteX332" fmla="*/ 8127 w 10000"/>
                <a:gd name="connsiteY332" fmla="*/ 1015 h 10000"/>
                <a:gd name="connsiteX333" fmla="*/ 8138 w 10000"/>
                <a:gd name="connsiteY333" fmla="*/ 937 h 10000"/>
                <a:gd name="connsiteX334" fmla="*/ 8172 w 10000"/>
                <a:gd name="connsiteY334" fmla="*/ 852 h 10000"/>
                <a:gd name="connsiteX335" fmla="*/ 8161 w 10000"/>
                <a:gd name="connsiteY335" fmla="*/ 788 h 10000"/>
                <a:gd name="connsiteX336" fmla="*/ 8116 w 10000"/>
                <a:gd name="connsiteY336" fmla="*/ 731 h 10000"/>
                <a:gd name="connsiteX337" fmla="*/ 8138 w 10000"/>
                <a:gd name="connsiteY337" fmla="*/ 660 h 10000"/>
                <a:gd name="connsiteX338" fmla="*/ 8138 w 10000"/>
                <a:gd name="connsiteY338" fmla="*/ 575 h 10000"/>
                <a:gd name="connsiteX339" fmla="*/ 8054 w 10000"/>
                <a:gd name="connsiteY339" fmla="*/ 504 h 10000"/>
                <a:gd name="connsiteX340" fmla="*/ 7970 w 10000"/>
                <a:gd name="connsiteY340" fmla="*/ 546 h 10000"/>
                <a:gd name="connsiteX341" fmla="*/ 7930 w 10000"/>
                <a:gd name="connsiteY341" fmla="*/ 546 h 10000"/>
                <a:gd name="connsiteX342" fmla="*/ 7913 w 10000"/>
                <a:gd name="connsiteY342" fmla="*/ 497 h 10000"/>
                <a:gd name="connsiteX343" fmla="*/ 7913 w 10000"/>
                <a:gd name="connsiteY343" fmla="*/ 405 h 10000"/>
                <a:gd name="connsiteX344" fmla="*/ 8020 w 10000"/>
                <a:gd name="connsiteY344" fmla="*/ 312 h 10000"/>
                <a:gd name="connsiteX345" fmla="*/ 8054 w 10000"/>
                <a:gd name="connsiteY345" fmla="*/ 234 h 10000"/>
                <a:gd name="connsiteX346" fmla="*/ 8121 w 10000"/>
                <a:gd name="connsiteY346" fmla="*/ 170 h 10000"/>
                <a:gd name="connsiteX347" fmla="*/ 8183 w 10000"/>
                <a:gd name="connsiteY347" fmla="*/ 50 h 10000"/>
                <a:gd name="connsiteX348" fmla="*/ 8228 w 10000"/>
                <a:gd name="connsiteY348" fmla="*/ 28 h 10000"/>
                <a:gd name="connsiteX349" fmla="*/ 8290 w 10000"/>
                <a:gd name="connsiteY349" fmla="*/ 43 h 10000"/>
                <a:gd name="connsiteX350" fmla="*/ 8420 w 10000"/>
                <a:gd name="connsiteY350" fmla="*/ 0 h 10000"/>
                <a:gd name="connsiteX351" fmla="*/ 8481 w 10000"/>
                <a:gd name="connsiteY351" fmla="*/ 71 h 10000"/>
                <a:gd name="connsiteX352" fmla="*/ 8476 w 10000"/>
                <a:gd name="connsiteY352" fmla="*/ 121 h 10000"/>
                <a:gd name="connsiteX353" fmla="*/ 8504 w 10000"/>
                <a:gd name="connsiteY353" fmla="*/ 142 h 10000"/>
                <a:gd name="connsiteX354" fmla="*/ 8526 w 10000"/>
                <a:gd name="connsiteY354" fmla="*/ 192 h 10000"/>
                <a:gd name="connsiteX355" fmla="*/ 8493 w 10000"/>
                <a:gd name="connsiteY355" fmla="*/ 248 h 10000"/>
                <a:gd name="connsiteX356" fmla="*/ 8448 w 10000"/>
                <a:gd name="connsiteY356" fmla="*/ 376 h 10000"/>
                <a:gd name="connsiteX357" fmla="*/ 8375 w 10000"/>
                <a:gd name="connsiteY357" fmla="*/ 476 h 10000"/>
                <a:gd name="connsiteX358" fmla="*/ 8307 w 10000"/>
                <a:gd name="connsiteY358" fmla="*/ 532 h 10000"/>
                <a:gd name="connsiteX359" fmla="*/ 8358 w 10000"/>
                <a:gd name="connsiteY359" fmla="*/ 554 h 10000"/>
                <a:gd name="connsiteX360" fmla="*/ 8425 w 10000"/>
                <a:gd name="connsiteY360" fmla="*/ 639 h 10000"/>
                <a:gd name="connsiteX361" fmla="*/ 8470 w 10000"/>
                <a:gd name="connsiteY361" fmla="*/ 646 h 10000"/>
                <a:gd name="connsiteX362" fmla="*/ 8493 w 10000"/>
                <a:gd name="connsiteY362" fmla="*/ 738 h 10000"/>
                <a:gd name="connsiteX363" fmla="*/ 8538 w 10000"/>
                <a:gd name="connsiteY363" fmla="*/ 759 h 10000"/>
                <a:gd name="connsiteX364" fmla="*/ 8571 w 10000"/>
                <a:gd name="connsiteY364" fmla="*/ 752 h 10000"/>
                <a:gd name="connsiteX365" fmla="*/ 8639 w 10000"/>
                <a:gd name="connsiteY365" fmla="*/ 610 h 10000"/>
                <a:gd name="connsiteX366" fmla="*/ 8701 w 10000"/>
                <a:gd name="connsiteY366" fmla="*/ 625 h 10000"/>
                <a:gd name="connsiteX367" fmla="*/ 8712 w 10000"/>
                <a:gd name="connsiteY367" fmla="*/ 667 h 10000"/>
                <a:gd name="connsiteX368" fmla="*/ 8757 w 10000"/>
                <a:gd name="connsiteY368" fmla="*/ 717 h 10000"/>
                <a:gd name="connsiteX369" fmla="*/ 8757 w 10000"/>
                <a:gd name="connsiteY369" fmla="*/ 752 h 10000"/>
                <a:gd name="connsiteX370" fmla="*/ 8796 w 10000"/>
                <a:gd name="connsiteY370" fmla="*/ 774 h 10000"/>
                <a:gd name="connsiteX371" fmla="*/ 8853 w 10000"/>
                <a:gd name="connsiteY371" fmla="*/ 774 h 10000"/>
                <a:gd name="connsiteX372" fmla="*/ 8858 w 10000"/>
                <a:gd name="connsiteY372" fmla="*/ 837 h 10000"/>
                <a:gd name="connsiteX373" fmla="*/ 8808 w 10000"/>
                <a:gd name="connsiteY373" fmla="*/ 866 h 10000"/>
                <a:gd name="connsiteX374" fmla="*/ 8853 w 10000"/>
                <a:gd name="connsiteY374" fmla="*/ 1143 h 10000"/>
                <a:gd name="connsiteX375" fmla="*/ 8898 w 10000"/>
                <a:gd name="connsiteY375" fmla="*/ 1270 h 10000"/>
                <a:gd name="connsiteX376" fmla="*/ 8886 w 10000"/>
                <a:gd name="connsiteY376" fmla="*/ 1327 h 10000"/>
                <a:gd name="connsiteX377" fmla="*/ 8926 w 10000"/>
                <a:gd name="connsiteY377" fmla="*/ 1391 h 10000"/>
                <a:gd name="connsiteX378" fmla="*/ 8931 w 10000"/>
                <a:gd name="connsiteY378" fmla="*/ 1434 h 10000"/>
                <a:gd name="connsiteX379" fmla="*/ 9038 w 10000"/>
                <a:gd name="connsiteY379" fmla="*/ 1483 h 10000"/>
                <a:gd name="connsiteX380" fmla="*/ 9168 w 10000"/>
                <a:gd name="connsiteY380" fmla="*/ 1441 h 10000"/>
                <a:gd name="connsiteX381" fmla="*/ 9184 w 10000"/>
                <a:gd name="connsiteY381" fmla="*/ 1384 h 10000"/>
                <a:gd name="connsiteX382" fmla="*/ 9229 w 10000"/>
                <a:gd name="connsiteY382" fmla="*/ 1405 h 10000"/>
                <a:gd name="connsiteX383" fmla="*/ 9258 w 10000"/>
                <a:gd name="connsiteY383" fmla="*/ 1455 h 10000"/>
                <a:gd name="connsiteX384" fmla="*/ 9325 w 10000"/>
                <a:gd name="connsiteY384" fmla="*/ 1419 h 10000"/>
                <a:gd name="connsiteX385" fmla="*/ 9364 w 10000"/>
                <a:gd name="connsiteY385" fmla="*/ 1419 h 10000"/>
                <a:gd name="connsiteX386" fmla="*/ 9421 w 10000"/>
                <a:gd name="connsiteY386" fmla="*/ 1476 h 10000"/>
                <a:gd name="connsiteX387" fmla="*/ 9454 w 10000"/>
                <a:gd name="connsiteY387" fmla="*/ 1398 h 10000"/>
                <a:gd name="connsiteX388" fmla="*/ 9522 w 10000"/>
                <a:gd name="connsiteY388" fmla="*/ 1434 h 10000"/>
                <a:gd name="connsiteX389" fmla="*/ 9556 w 10000"/>
                <a:gd name="connsiteY389" fmla="*/ 1391 h 10000"/>
                <a:gd name="connsiteX390" fmla="*/ 9584 w 10000"/>
                <a:gd name="connsiteY390" fmla="*/ 1398 h 10000"/>
                <a:gd name="connsiteX391" fmla="*/ 9612 w 10000"/>
                <a:gd name="connsiteY391" fmla="*/ 1356 h 10000"/>
                <a:gd name="connsiteX392" fmla="*/ 9606 w 10000"/>
                <a:gd name="connsiteY392" fmla="*/ 1313 h 10000"/>
                <a:gd name="connsiteX393" fmla="*/ 9646 w 10000"/>
                <a:gd name="connsiteY393" fmla="*/ 1292 h 10000"/>
                <a:gd name="connsiteX394" fmla="*/ 9674 w 10000"/>
                <a:gd name="connsiteY394" fmla="*/ 1221 h 10000"/>
                <a:gd name="connsiteX395" fmla="*/ 9753 w 10000"/>
                <a:gd name="connsiteY395" fmla="*/ 1228 h 10000"/>
                <a:gd name="connsiteX396" fmla="*/ 9871 w 10000"/>
                <a:gd name="connsiteY396" fmla="*/ 1434 h 10000"/>
                <a:gd name="connsiteX397" fmla="*/ 9893 w 10000"/>
                <a:gd name="connsiteY397" fmla="*/ 1505 h 10000"/>
                <a:gd name="connsiteX398" fmla="*/ 9972 w 10000"/>
                <a:gd name="connsiteY398" fmla="*/ 1597 h 10000"/>
                <a:gd name="connsiteX399" fmla="*/ 10000 w 10000"/>
                <a:gd name="connsiteY399" fmla="*/ 1682 h 10000"/>
                <a:gd name="connsiteX400" fmla="*/ 9938 w 10000"/>
                <a:gd name="connsiteY400" fmla="*/ 1796 h 10000"/>
                <a:gd name="connsiteX401" fmla="*/ 9893 w 10000"/>
                <a:gd name="connsiteY401" fmla="*/ 1838 h 10000"/>
                <a:gd name="connsiteX402" fmla="*/ 9916 w 10000"/>
                <a:gd name="connsiteY402" fmla="*/ 1959 h 10000"/>
                <a:gd name="connsiteX403" fmla="*/ 9848 w 10000"/>
                <a:gd name="connsiteY403" fmla="*/ 2051 h 10000"/>
                <a:gd name="connsiteX404" fmla="*/ 9809 w 10000"/>
                <a:gd name="connsiteY404" fmla="*/ 2072 h 10000"/>
                <a:gd name="connsiteX405" fmla="*/ 9809 w 10000"/>
                <a:gd name="connsiteY405" fmla="*/ 2136 h 10000"/>
                <a:gd name="connsiteX406" fmla="*/ 9758 w 10000"/>
                <a:gd name="connsiteY406" fmla="*/ 2257 h 10000"/>
                <a:gd name="connsiteX407" fmla="*/ 9724 w 10000"/>
                <a:gd name="connsiteY407" fmla="*/ 2264 h 10000"/>
                <a:gd name="connsiteX408" fmla="*/ 9730 w 10000"/>
                <a:gd name="connsiteY408" fmla="*/ 2349 h 10000"/>
                <a:gd name="connsiteX409" fmla="*/ 9702 w 10000"/>
                <a:gd name="connsiteY409" fmla="*/ 2413 h 10000"/>
                <a:gd name="connsiteX410" fmla="*/ 9708 w 10000"/>
                <a:gd name="connsiteY410" fmla="*/ 2697 h 10000"/>
                <a:gd name="connsiteX411" fmla="*/ 9724 w 10000"/>
                <a:gd name="connsiteY411" fmla="*/ 2718 h 10000"/>
                <a:gd name="connsiteX412" fmla="*/ 9719 w 10000"/>
                <a:gd name="connsiteY412" fmla="*/ 2811 h 10000"/>
                <a:gd name="connsiteX413" fmla="*/ 9708 w 10000"/>
                <a:gd name="connsiteY413" fmla="*/ 2896 h 10000"/>
                <a:gd name="connsiteX414" fmla="*/ 9668 w 10000"/>
                <a:gd name="connsiteY414" fmla="*/ 2938 h 10000"/>
                <a:gd name="connsiteX415" fmla="*/ 9595 w 10000"/>
                <a:gd name="connsiteY415" fmla="*/ 2903 h 10000"/>
                <a:gd name="connsiteX416" fmla="*/ 9561 w 10000"/>
                <a:gd name="connsiteY416" fmla="*/ 2952 h 10000"/>
                <a:gd name="connsiteX417" fmla="*/ 9567 w 10000"/>
                <a:gd name="connsiteY417" fmla="*/ 2995 h 10000"/>
                <a:gd name="connsiteX418" fmla="*/ 9544 w 10000"/>
                <a:gd name="connsiteY418" fmla="*/ 3080 h 10000"/>
                <a:gd name="connsiteX419" fmla="*/ 9505 w 10000"/>
                <a:gd name="connsiteY419" fmla="*/ 3137 h 10000"/>
                <a:gd name="connsiteX420" fmla="*/ 9494 w 10000"/>
                <a:gd name="connsiteY420" fmla="*/ 3236 h 10000"/>
                <a:gd name="connsiteX421" fmla="*/ 9466 w 10000"/>
                <a:gd name="connsiteY421" fmla="*/ 3322 h 10000"/>
                <a:gd name="connsiteX422" fmla="*/ 9471 w 10000"/>
                <a:gd name="connsiteY422" fmla="*/ 3378 h 10000"/>
                <a:gd name="connsiteX423" fmla="*/ 9460 w 10000"/>
                <a:gd name="connsiteY423" fmla="*/ 3435 h 10000"/>
                <a:gd name="connsiteX424" fmla="*/ 9483 w 10000"/>
                <a:gd name="connsiteY424" fmla="*/ 3485 h 10000"/>
                <a:gd name="connsiteX425" fmla="*/ 9449 w 10000"/>
                <a:gd name="connsiteY425" fmla="*/ 3563 h 10000"/>
                <a:gd name="connsiteX426" fmla="*/ 9393 w 10000"/>
                <a:gd name="connsiteY426" fmla="*/ 3442 h 10000"/>
                <a:gd name="connsiteX427" fmla="*/ 9393 w 10000"/>
                <a:gd name="connsiteY427" fmla="*/ 3350 h 10000"/>
                <a:gd name="connsiteX428" fmla="*/ 9376 w 10000"/>
                <a:gd name="connsiteY428" fmla="*/ 3336 h 10000"/>
                <a:gd name="connsiteX429" fmla="*/ 9308 w 10000"/>
                <a:gd name="connsiteY429" fmla="*/ 3400 h 10000"/>
                <a:gd name="connsiteX430" fmla="*/ 9201 w 10000"/>
                <a:gd name="connsiteY430" fmla="*/ 3549 h 10000"/>
                <a:gd name="connsiteX431" fmla="*/ 9139 w 10000"/>
                <a:gd name="connsiteY431" fmla="*/ 3655 h 10000"/>
                <a:gd name="connsiteX432" fmla="*/ 9044 w 10000"/>
                <a:gd name="connsiteY432" fmla="*/ 3712 h 10000"/>
                <a:gd name="connsiteX433" fmla="*/ 9010 w 10000"/>
                <a:gd name="connsiteY433" fmla="*/ 3797 h 10000"/>
                <a:gd name="connsiteX434" fmla="*/ 8982 w 10000"/>
                <a:gd name="connsiteY434" fmla="*/ 3825 h 10000"/>
                <a:gd name="connsiteX435" fmla="*/ 8875 w 10000"/>
                <a:gd name="connsiteY435" fmla="*/ 3903 h 10000"/>
                <a:gd name="connsiteX436" fmla="*/ 8785 w 10000"/>
                <a:gd name="connsiteY436" fmla="*/ 3996 h 10000"/>
                <a:gd name="connsiteX437" fmla="*/ 8763 w 10000"/>
                <a:gd name="connsiteY437" fmla="*/ 4067 h 10000"/>
                <a:gd name="connsiteX438" fmla="*/ 8729 w 10000"/>
                <a:gd name="connsiteY438" fmla="*/ 4102 h 10000"/>
                <a:gd name="connsiteX439" fmla="*/ 8774 w 10000"/>
                <a:gd name="connsiteY439" fmla="*/ 4194 h 10000"/>
                <a:gd name="connsiteX440" fmla="*/ 8819 w 10000"/>
                <a:gd name="connsiteY440" fmla="*/ 4265 h 10000"/>
                <a:gd name="connsiteX441" fmla="*/ 8881 w 10000"/>
                <a:gd name="connsiteY441" fmla="*/ 4294 h 10000"/>
                <a:gd name="connsiteX442" fmla="*/ 8858 w 10000"/>
                <a:gd name="connsiteY442" fmla="*/ 4344 h 10000"/>
                <a:gd name="connsiteX443" fmla="*/ 8903 w 10000"/>
                <a:gd name="connsiteY443" fmla="*/ 4358 h 10000"/>
                <a:gd name="connsiteX444" fmla="*/ 8903 w 10000"/>
                <a:gd name="connsiteY444" fmla="*/ 4443 h 10000"/>
                <a:gd name="connsiteX445" fmla="*/ 8937 w 10000"/>
                <a:gd name="connsiteY445" fmla="*/ 4507 h 10000"/>
                <a:gd name="connsiteX446" fmla="*/ 8993 w 10000"/>
                <a:gd name="connsiteY446" fmla="*/ 4493 h 10000"/>
                <a:gd name="connsiteX447" fmla="*/ 9016 w 10000"/>
                <a:gd name="connsiteY447" fmla="*/ 4422 h 10000"/>
                <a:gd name="connsiteX448" fmla="*/ 9061 w 10000"/>
                <a:gd name="connsiteY448" fmla="*/ 4414 h 10000"/>
                <a:gd name="connsiteX449" fmla="*/ 9066 w 10000"/>
                <a:gd name="connsiteY449" fmla="*/ 4358 h 10000"/>
                <a:gd name="connsiteX450" fmla="*/ 9123 w 10000"/>
                <a:gd name="connsiteY450" fmla="*/ 4358 h 10000"/>
                <a:gd name="connsiteX451" fmla="*/ 9100 w 10000"/>
                <a:gd name="connsiteY451" fmla="*/ 4429 h 10000"/>
                <a:gd name="connsiteX452" fmla="*/ 9156 w 10000"/>
                <a:gd name="connsiteY452" fmla="*/ 4464 h 10000"/>
                <a:gd name="connsiteX453" fmla="*/ 9145 w 10000"/>
                <a:gd name="connsiteY453" fmla="*/ 4528 h 10000"/>
                <a:gd name="connsiteX454" fmla="*/ 9061 w 10000"/>
                <a:gd name="connsiteY454" fmla="*/ 4535 h 10000"/>
                <a:gd name="connsiteX455" fmla="*/ 8999 w 10000"/>
                <a:gd name="connsiteY455" fmla="*/ 4578 h 10000"/>
                <a:gd name="connsiteX456" fmla="*/ 8943 w 10000"/>
                <a:gd name="connsiteY456" fmla="*/ 4599 h 10000"/>
                <a:gd name="connsiteX457" fmla="*/ 8943 w 10000"/>
                <a:gd name="connsiteY457" fmla="*/ 4698 h 10000"/>
                <a:gd name="connsiteX458" fmla="*/ 8999 w 10000"/>
                <a:gd name="connsiteY458" fmla="*/ 4805 h 10000"/>
                <a:gd name="connsiteX459" fmla="*/ 8954 w 10000"/>
                <a:gd name="connsiteY459" fmla="*/ 4904 h 10000"/>
                <a:gd name="connsiteX460" fmla="*/ 8864 w 10000"/>
                <a:gd name="connsiteY460" fmla="*/ 4918 h 10000"/>
                <a:gd name="connsiteX461" fmla="*/ 8875 w 10000"/>
                <a:gd name="connsiteY461" fmla="*/ 5032 h 10000"/>
                <a:gd name="connsiteX462" fmla="*/ 8870 w 10000"/>
                <a:gd name="connsiteY462" fmla="*/ 5103 h 10000"/>
                <a:gd name="connsiteX463" fmla="*/ 8841 w 10000"/>
                <a:gd name="connsiteY463" fmla="*/ 5138 h 10000"/>
                <a:gd name="connsiteX464" fmla="*/ 8785 w 10000"/>
                <a:gd name="connsiteY464" fmla="*/ 5110 h 10000"/>
                <a:gd name="connsiteX465" fmla="*/ 8735 w 10000"/>
                <a:gd name="connsiteY465" fmla="*/ 5018 h 10000"/>
                <a:gd name="connsiteX466" fmla="*/ 8678 w 10000"/>
                <a:gd name="connsiteY466" fmla="*/ 5089 h 10000"/>
                <a:gd name="connsiteX467" fmla="*/ 8622 w 10000"/>
                <a:gd name="connsiteY467" fmla="*/ 5039 h 10000"/>
                <a:gd name="connsiteX468" fmla="*/ 8616 w 10000"/>
                <a:gd name="connsiteY468" fmla="*/ 5011 h 10000"/>
                <a:gd name="connsiteX469" fmla="*/ 8538 w 10000"/>
                <a:gd name="connsiteY469" fmla="*/ 4947 h 10000"/>
                <a:gd name="connsiteX470" fmla="*/ 8515 w 10000"/>
                <a:gd name="connsiteY470" fmla="*/ 4961 h 10000"/>
                <a:gd name="connsiteX471" fmla="*/ 8526 w 10000"/>
                <a:gd name="connsiteY471" fmla="*/ 5039 h 10000"/>
                <a:gd name="connsiteX472" fmla="*/ 8481 w 10000"/>
                <a:gd name="connsiteY472" fmla="*/ 5138 h 10000"/>
                <a:gd name="connsiteX473" fmla="*/ 8515 w 10000"/>
                <a:gd name="connsiteY473" fmla="*/ 5160 h 10000"/>
                <a:gd name="connsiteX474" fmla="*/ 8577 w 10000"/>
                <a:gd name="connsiteY474" fmla="*/ 5145 h 10000"/>
                <a:gd name="connsiteX475" fmla="*/ 8588 w 10000"/>
                <a:gd name="connsiteY475" fmla="*/ 5181 h 10000"/>
                <a:gd name="connsiteX476" fmla="*/ 8577 w 10000"/>
                <a:gd name="connsiteY476" fmla="*/ 5224 h 10000"/>
                <a:gd name="connsiteX477" fmla="*/ 8600 w 10000"/>
                <a:gd name="connsiteY477" fmla="*/ 5280 h 10000"/>
                <a:gd name="connsiteX478" fmla="*/ 8650 w 10000"/>
                <a:gd name="connsiteY478" fmla="*/ 5316 h 10000"/>
                <a:gd name="connsiteX479" fmla="*/ 8639 w 10000"/>
                <a:gd name="connsiteY479" fmla="*/ 5401 h 10000"/>
                <a:gd name="connsiteX480" fmla="*/ 8673 w 10000"/>
                <a:gd name="connsiteY480" fmla="*/ 5444 h 10000"/>
                <a:gd name="connsiteX481" fmla="*/ 8633 w 10000"/>
                <a:gd name="connsiteY481" fmla="*/ 5486 h 10000"/>
                <a:gd name="connsiteX482" fmla="*/ 8622 w 10000"/>
                <a:gd name="connsiteY482" fmla="*/ 5642 h 10000"/>
                <a:gd name="connsiteX483" fmla="*/ 8600 w 10000"/>
                <a:gd name="connsiteY483" fmla="*/ 5649 h 10000"/>
                <a:gd name="connsiteX484" fmla="*/ 8628 w 10000"/>
                <a:gd name="connsiteY484" fmla="*/ 5720 h 10000"/>
                <a:gd name="connsiteX485" fmla="*/ 8633 w 10000"/>
                <a:gd name="connsiteY485" fmla="*/ 5841 h 10000"/>
                <a:gd name="connsiteX486" fmla="*/ 8661 w 10000"/>
                <a:gd name="connsiteY486" fmla="*/ 5869 h 10000"/>
                <a:gd name="connsiteX487" fmla="*/ 8667 w 10000"/>
                <a:gd name="connsiteY487" fmla="*/ 5905 h 10000"/>
                <a:gd name="connsiteX488" fmla="*/ 8690 w 10000"/>
                <a:gd name="connsiteY488" fmla="*/ 5912 h 10000"/>
                <a:gd name="connsiteX489" fmla="*/ 8695 w 10000"/>
                <a:gd name="connsiteY489" fmla="*/ 5983 h 10000"/>
                <a:gd name="connsiteX490" fmla="*/ 8684 w 10000"/>
                <a:gd name="connsiteY490" fmla="*/ 6033 h 10000"/>
                <a:gd name="connsiteX491" fmla="*/ 8740 w 10000"/>
                <a:gd name="connsiteY491" fmla="*/ 6061 h 10000"/>
                <a:gd name="connsiteX492" fmla="*/ 8825 w 10000"/>
                <a:gd name="connsiteY492" fmla="*/ 6004 h 10000"/>
                <a:gd name="connsiteX493" fmla="*/ 8948 w 10000"/>
                <a:gd name="connsiteY493" fmla="*/ 5891 h 10000"/>
                <a:gd name="connsiteX494" fmla="*/ 8982 w 10000"/>
                <a:gd name="connsiteY494" fmla="*/ 5891 h 10000"/>
                <a:gd name="connsiteX495" fmla="*/ 8982 w 10000"/>
                <a:gd name="connsiteY495" fmla="*/ 5976 h 10000"/>
                <a:gd name="connsiteX496" fmla="*/ 9004 w 10000"/>
                <a:gd name="connsiteY496" fmla="*/ 5990 h 10000"/>
                <a:gd name="connsiteX497" fmla="*/ 9044 w 10000"/>
                <a:gd name="connsiteY497" fmla="*/ 6089 h 10000"/>
                <a:gd name="connsiteX498" fmla="*/ 9072 w 10000"/>
                <a:gd name="connsiteY498" fmla="*/ 6097 h 10000"/>
                <a:gd name="connsiteX499" fmla="*/ 9055 w 10000"/>
                <a:gd name="connsiteY499" fmla="*/ 6153 h 10000"/>
                <a:gd name="connsiteX500" fmla="*/ 9100 w 10000"/>
                <a:gd name="connsiteY500" fmla="*/ 6281 h 10000"/>
                <a:gd name="connsiteX501" fmla="*/ 9100 w 10000"/>
                <a:gd name="connsiteY501" fmla="*/ 6345 h 10000"/>
                <a:gd name="connsiteX502" fmla="*/ 9123 w 10000"/>
                <a:gd name="connsiteY502" fmla="*/ 6416 h 10000"/>
                <a:gd name="connsiteX503" fmla="*/ 9089 w 10000"/>
                <a:gd name="connsiteY503" fmla="*/ 6473 h 10000"/>
                <a:gd name="connsiteX504" fmla="*/ 9049 w 10000"/>
                <a:gd name="connsiteY504" fmla="*/ 6466 h 10000"/>
                <a:gd name="connsiteX505" fmla="*/ 9049 w 10000"/>
                <a:gd name="connsiteY505" fmla="*/ 6501 h 10000"/>
                <a:gd name="connsiteX506" fmla="*/ 9089 w 10000"/>
                <a:gd name="connsiteY506" fmla="*/ 6544 h 10000"/>
                <a:gd name="connsiteX507" fmla="*/ 9106 w 10000"/>
                <a:gd name="connsiteY507" fmla="*/ 6515 h 10000"/>
                <a:gd name="connsiteX508" fmla="*/ 9139 w 10000"/>
                <a:gd name="connsiteY508" fmla="*/ 6579 h 10000"/>
                <a:gd name="connsiteX509" fmla="*/ 9179 w 10000"/>
                <a:gd name="connsiteY509" fmla="*/ 6579 h 10000"/>
                <a:gd name="connsiteX510" fmla="*/ 9156 w 10000"/>
                <a:gd name="connsiteY510" fmla="*/ 6757 h 10000"/>
                <a:gd name="connsiteX511" fmla="*/ 9139 w 10000"/>
                <a:gd name="connsiteY511" fmla="*/ 6792 h 10000"/>
                <a:gd name="connsiteX512" fmla="*/ 9089 w 10000"/>
                <a:gd name="connsiteY512" fmla="*/ 6778 h 10000"/>
                <a:gd name="connsiteX513" fmla="*/ 9027 w 10000"/>
                <a:gd name="connsiteY513" fmla="*/ 6799 h 10000"/>
                <a:gd name="connsiteX514" fmla="*/ 9004 w 10000"/>
                <a:gd name="connsiteY514" fmla="*/ 6842 h 10000"/>
                <a:gd name="connsiteX515" fmla="*/ 8999 w 10000"/>
                <a:gd name="connsiteY515" fmla="*/ 6884 h 10000"/>
                <a:gd name="connsiteX516" fmla="*/ 8960 w 10000"/>
                <a:gd name="connsiteY516" fmla="*/ 6934 h 10000"/>
                <a:gd name="connsiteX517" fmla="*/ 8898 w 10000"/>
                <a:gd name="connsiteY517" fmla="*/ 6941 h 10000"/>
                <a:gd name="connsiteX518" fmla="*/ 8886 w 10000"/>
                <a:gd name="connsiteY518" fmla="*/ 6962 h 10000"/>
                <a:gd name="connsiteX519" fmla="*/ 8847 w 10000"/>
                <a:gd name="connsiteY519" fmla="*/ 6927 h 10000"/>
                <a:gd name="connsiteX520" fmla="*/ 8808 w 10000"/>
                <a:gd name="connsiteY520" fmla="*/ 6934 h 10000"/>
                <a:gd name="connsiteX521" fmla="*/ 8785 w 10000"/>
                <a:gd name="connsiteY521" fmla="*/ 6906 h 10000"/>
                <a:gd name="connsiteX522" fmla="*/ 8735 w 10000"/>
                <a:gd name="connsiteY522" fmla="*/ 6891 h 10000"/>
                <a:gd name="connsiteX523" fmla="*/ 8746 w 10000"/>
                <a:gd name="connsiteY523" fmla="*/ 6941 h 10000"/>
                <a:gd name="connsiteX524" fmla="*/ 8723 w 10000"/>
                <a:gd name="connsiteY524" fmla="*/ 6991 h 10000"/>
                <a:gd name="connsiteX525" fmla="*/ 8639 w 10000"/>
                <a:gd name="connsiteY525" fmla="*/ 6984 h 10000"/>
                <a:gd name="connsiteX526" fmla="*/ 8611 w 10000"/>
                <a:gd name="connsiteY526" fmla="*/ 6962 h 10000"/>
                <a:gd name="connsiteX527" fmla="*/ 8566 w 10000"/>
                <a:gd name="connsiteY527" fmla="*/ 6984 h 10000"/>
                <a:gd name="connsiteX528" fmla="*/ 8560 w 10000"/>
                <a:gd name="connsiteY528" fmla="*/ 7055 h 10000"/>
                <a:gd name="connsiteX529" fmla="*/ 8476 w 10000"/>
                <a:gd name="connsiteY529" fmla="*/ 7133 h 10000"/>
                <a:gd name="connsiteX530" fmla="*/ 8448 w 10000"/>
                <a:gd name="connsiteY530" fmla="*/ 7090 h 10000"/>
                <a:gd name="connsiteX531" fmla="*/ 8386 w 10000"/>
                <a:gd name="connsiteY531" fmla="*/ 7111 h 10000"/>
                <a:gd name="connsiteX532" fmla="*/ 8346 w 10000"/>
                <a:gd name="connsiteY532" fmla="*/ 7133 h 10000"/>
                <a:gd name="connsiteX533" fmla="*/ 8341 w 10000"/>
                <a:gd name="connsiteY533" fmla="*/ 7168 h 10000"/>
                <a:gd name="connsiteX534" fmla="*/ 8256 w 10000"/>
                <a:gd name="connsiteY534" fmla="*/ 7246 h 10000"/>
                <a:gd name="connsiteX535" fmla="*/ 8206 w 10000"/>
                <a:gd name="connsiteY535" fmla="*/ 7232 h 10000"/>
                <a:gd name="connsiteX536" fmla="*/ 8155 w 10000"/>
                <a:gd name="connsiteY536" fmla="*/ 7260 h 10000"/>
                <a:gd name="connsiteX537" fmla="*/ 8116 w 10000"/>
                <a:gd name="connsiteY537" fmla="*/ 7303 h 10000"/>
                <a:gd name="connsiteX538" fmla="*/ 8060 w 10000"/>
                <a:gd name="connsiteY538" fmla="*/ 7331 h 10000"/>
                <a:gd name="connsiteX539" fmla="*/ 8065 w 10000"/>
                <a:gd name="connsiteY539" fmla="*/ 7374 h 10000"/>
                <a:gd name="connsiteX540" fmla="*/ 8015 w 10000"/>
                <a:gd name="connsiteY540" fmla="*/ 7402 h 10000"/>
                <a:gd name="connsiteX541" fmla="*/ 7942 w 10000"/>
                <a:gd name="connsiteY541" fmla="*/ 7523 h 10000"/>
                <a:gd name="connsiteX542" fmla="*/ 7930 w 10000"/>
                <a:gd name="connsiteY542" fmla="*/ 7573 h 10000"/>
                <a:gd name="connsiteX543" fmla="*/ 7908 w 10000"/>
                <a:gd name="connsiteY543" fmla="*/ 7559 h 10000"/>
                <a:gd name="connsiteX544" fmla="*/ 7919 w 10000"/>
                <a:gd name="connsiteY544" fmla="*/ 7523 h 10000"/>
                <a:gd name="connsiteX545" fmla="*/ 7846 w 10000"/>
                <a:gd name="connsiteY545" fmla="*/ 7339 h 10000"/>
                <a:gd name="connsiteX546" fmla="*/ 7846 w 10000"/>
                <a:gd name="connsiteY546" fmla="*/ 7268 h 10000"/>
                <a:gd name="connsiteX547" fmla="*/ 7812 w 10000"/>
                <a:gd name="connsiteY547" fmla="*/ 7268 h 10000"/>
                <a:gd name="connsiteX548" fmla="*/ 7711 w 10000"/>
                <a:gd name="connsiteY548" fmla="*/ 7197 h 10000"/>
                <a:gd name="connsiteX549" fmla="*/ 7649 w 10000"/>
                <a:gd name="connsiteY549" fmla="*/ 7232 h 10000"/>
                <a:gd name="connsiteX550" fmla="*/ 7632 w 10000"/>
                <a:gd name="connsiteY550" fmla="*/ 7275 h 10000"/>
                <a:gd name="connsiteX551" fmla="*/ 7677 w 10000"/>
                <a:gd name="connsiteY551" fmla="*/ 7324 h 10000"/>
                <a:gd name="connsiteX552" fmla="*/ 7688 w 10000"/>
                <a:gd name="connsiteY552" fmla="*/ 7367 h 10000"/>
                <a:gd name="connsiteX553" fmla="*/ 7660 w 10000"/>
                <a:gd name="connsiteY553" fmla="*/ 7410 h 10000"/>
                <a:gd name="connsiteX554" fmla="*/ 7666 w 10000"/>
                <a:gd name="connsiteY554" fmla="*/ 7445 h 10000"/>
                <a:gd name="connsiteX555" fmla="*/ 7655 w 10000"/>
                <a:gd name="connsiteY555" fmla="*/ 7516 h 10000"/>
                <a:gd name="connsiteX556" fmla="*/ 7660 w 10000"/>
                <a:gd name="connsiteY556" fmla="*/ 7587 h 10000"/>
                <a:gd name="connsiteX557" fmla="*/ 7694 w 10000"/>
                <a:gd name="connsiteY557" fmla="*/ 7700 h 10000"/>
                <a:gd name="connsiteX558" fmla="*/ 7660 w 10000"/>
                <a:gd name="connsiteY558" fmla="*/ 7743 h 10000"/>
                <a:gd name="connsiteX559" fmla="*/ 7666 w 10000"/>
                <a:gd name="connsiteY559" fmla="*/ 7779 h 10000"/>
                <a:gd name="connsiteX560" fmla="*/ 7638 w 10000"/>
                <a:gd name="connsiteY560" fmla="*/ 7793 h 10000"/>
                <a:gd name="connsiteX561" fmla="*/ 7621 w 10000"/>
                <a:gd name="connsiteY561" fmla="*/ 7814 h 10000"/>
                <a:gd name="connsiteX562" fmla="*/ 7514 w 10000"/>
                <a:gd name="connsiteY562" fmla="*/ 7800 h 10000"/>
                <a:gd name="connsiteX563" fmla="*/ 7497 w 10000"/>
                <a:gd name="connsiteY563" fmla="*/ 7757 h 10000"/>
                <a:gd name="connsiteX564" fmla="*/ 7463 w 10000"/>
                <a:gd name="connsiteY564" fmla="*/ 7786 h 10000"/>
                <a:gd name="connsiteX565" fmla="*/ 7390 w 10000"/>
                <a:gd name="connsiteY565" fmla="*/ 7771 h 10000"/>
                <a:gd name="connsiteX566" fmla="*/ 7340 w 10000"/>
                <a:gd name="connsiteY566" fmla="*/ 7793 h 10000"/>
                <a:gd name="connsiteX567" fmla="*/ 7312 w 10000"/>
                <a:gd name="connsiteY567" fmla="*/ 7644 h 10000"/>
                <a:gd name="connsiteX568" fmla="*/ 7283 w 10000"/>
                <a:gd name="connsiteY568" fmla="*/ 7637 h 10000"/>
                <a:gd name="connsiteX569" fmla="*/ 7250 w 10000"/>
                <a:gd name="connsiteY569" fmla="*/ 7544 h 10000"/>
                <a:gd name="connsiteX570" fmla="*/ 7267 w 10000"/>
                <a:gd name="connsiteY570" fmla="*/ 7502 h 10000"/>
                <a:gd name="connsiteX571" fmla="*/ 7306 w 10000"/>
                <a:gd name="connsiteY571" fmla="*/ 7523 h 10000"/>
                <a:gd name="connsiteX572" fmla="*/ 7323 w 10000"/>
                <a:gd name="connsiteY572" fmla="*/ 7473 h 10000"/>
                <a:gd name="connsiteX573" fmla="*/ 7295 w 10000"/>
                <a:gd name="connsiteY573" fmla="*/ 7438 h 10000"/>
                <a:gd name="connsiteX574" fmla="*/ 7312 w 10000"/>
                <a:gd name="connsiteY574" fmla="*/ 7402 h 10000"/>
                <a:gd name="connsiteX575" fmla="*/ 7238 w 10000"/>
                <a:gd name="connsiteY575" fmla="*/ 7331 h 10000"/>
                <a:gd name="connsiteX576" fmla="*/ 7244 w 10000"/>
                <a:gd name="connsiteY576" fmla="*/ 7296 h 10000"/>
                <a:gd name="connsiteX577" fmla="*/ 7199 w 10000"/>
                <a:gd name="connsiteY577" fmla="*/ 7260 h 10000"/>
                <a:gd name="connsiteX578" fmla="*/ 7227 w 10000"/>
                <a:gd name="connsiteY578" fmla="*/ 7218 h 10000"/>
                <a:gd name="connsiteX579" fmla="*/ 7216 w 10000"/>
                <a:gd name="connsiteY579" fmla="*/ 7168 h 10000"/>
                <a:gd name="connsiteX580" fmla="*/ 7165 w 10000"/>
                <a:gd name="connsiteY580" fmla="*/ 7090 h 10000"/>
                <a:gd name="connsiteX581" fmla="*/ 7132 w 10000"/>
                <a:gd name="connsiteY581" fmla="*/ 7026 h 10000"/>
                <a:gd name="connsiteX582" fmla="*/ 7064 w 10000"/>
                <a:gd name="connsiteY582" fmla="*/ 7055 h 10000"/>
                <a:gd name="connsiteX583" fmla="*/ 7025 w 10000"/>
                <a:gd name="connsiteY583" fmla="*/ 7048 h 10000"/>
                <a:gd name="connsiteX584" fmla="*/ 7002 w 10000"/>
                <a:gd name="connsiteY584" fmla="*/ 7111 h 10000"/>
                <a:gd name="connsiteX585" fmla="*/ 6924 w 10000"/>
                <a:gd name="connsiteY585" fmla="*/ 7119 h 10000"/>
                <a:gd name="connsiteX586" fmla="*/ 6895 w 10000"/>
                <a:gd name="connsiteY586" fmla="*/ 7111 h 10000"/>
                <a:gd name="connsiteX587" fmla="*/ 6828 w 10000"/>
                <a:gd name="connsiteY587" fmla="*/ 7161 h 10000"/>
                <a:gd name="connsiteX588" fmla="*/ 6834 w 10000"/>
                <a:gd name="connsiteY588" fmla="*/ 7260 h 10000"/>
                <a:gd name="connsiteX589" fmla="*/ 6817 w 10000"/>
                <a:gd name="connsiteY589" fmla="*/ 7324 h 10000"/>
                <a:gd name="connsiteX590" fmla="*/ 6817 w 10000"/>
                <a:gd name="connsiteY590" fmla="*/ 7381 h 10000"/>
                <a:gd name="connsiteX591" fmla="*/ 6760 w 10000"/>
                <a:gd name="connsiteY591" fmla="*/ 7424 h 10000"/>
                <a:gd name="connsiteX592" fmla="*/ 6699 w 10000"/>
                <a:gd name="connsiteY592" fmla="*/ 7431 h 10000"/>
                <a:gd name="connsiteX593" fmla="*/ 6682 w 10000"/>
                <a:gd name="connsiteY593" fmla="*/ 7410 h 10000"/>
                <a:gd name="connsiteX594" fmla="*/ 6625 w 10000"/>
                <a:gd name="connsiteY594" fmla="*/ 7388 h 10000"/>
                <a:gd name="connsiteX595" fmla="*/ 6592 w 10000"/>
                <a:gd name="connsiteY595" fmla="*/ 7431 h 10000"/>
                <a:gd name="connsiteX596" fmla="*/ 6586 w 10000"/>
                <a:gd name="connsiteY596" fmla="*/ 7473 h 10000"/>
                <a:gd name="connsiteX597" fmla="*/ 6552 w 10000"/>
                <a:gd name="connsiteY597" fmla="*/ 7480 h 10000"/>
                <a:gd name="connsiteX598" fmla="*/ 6547 w 10000"/>
                <a:gd name="connsiteY598" fmla="*/ 7523 h 10000"/>
                <a:gd name="connsiteX599" fmla="*/ 6519 w 10000"/>
                <a:gd name="connsiteY599" fmla="*/ 7523 h 10000"/>
                <a:gd name="connsiteX600" fmla="*/ 6485 w 10000"/>
                <a:gd name="connsiteY600" fmla="*/ 7424 h 10000"/>
                <a:gd name="connsiteX601" fmla="*/ 6406 w 10000"/>
                <a:gd name="connsiteY601" fmla="*/ 7473 h 10000"/>
                <a:gd name="connsiteX602" fmla="*/ 6316 w 10000"/>
                <a:gd name="connsiteY602" fmla="*/ 7551 h 10000"/>
                <a:gd name="connsiteX603" fmla="*/ 6282 w 10000"/>
                <a:gd name="connsiteY603" fmla="*/ 7566 h 10000"/>
                <a:gd name="connsiteX604" fmla="*/ 6294 w 10000"/>
                <a:gd name="connsiteY604" fmla="*/ 7615 h 10000"/>
                <a:gd name="connsiteX605" fmla="*/ 6243 w 10000"/>
                <a:gd name="connsiteY605" fmla="*/ 7637 h 10000"/>
                <a:gd name="connsiteX606" fmla="*/ 6209 w 10000"/>
                <a:gd name="connsiteY606" fmla="*/ 7608 h 10000"/>
                <a:gd name="connsiteX607" fmla="*/ 6136 w 10000"/>
                <a:gd name="connsiteY607" fmla="*/ 7622 h 10000"/>
                <a:gd name="connsiteX608" fmla="*/ 6136 w 10000"/>
                <a:gd name="connsiteY608" fmla="*/ 7530 h 10000"/>
                <a:gd name="connsiteX609" fmla="*/ 6147 w 10000"/>
                <a:gd name="connsiteY609" fmla="*/ 7495 h 10000"/>
                <a:gd name="connsiteX610" fmla="*/ 6136 w 10000"/>
                <a:gd name="connsiteY610" fmla="*/ 7395 h 10000"/>
                <a:gd name="connsiteX611" fmla="*/ 6091 w 10000"/>
                <a:gd name="connsiteY611" fmla="*/ 7324 h 10000"/>
                <a:gd name="connsiteX612" fmla="*/ 6018 w 10000"/>
                <a:gd name="connsiteY612" fmla="*/ 7317 h 10000"/>
                <a:gd name="connsiteX613" fmla="*/ 5990 w 10000"/>
                <a:gd name="connsiteY613" fmla="*/ 7360 h 10000"/>
                <a:gd name="connsiteX614" fmla="*/ 5996 w 10000"/>
                <a:gd name="connsiteY614" fmla="*/ 7410 h 10000"/>
                <a:gd name="connsiteX615" fmla="*/ 6208 w 10000"/>
                <a:gd name="connsiteY615" fmla="*/ 7826 h 10000"/>
                <a:gd name="connsiteX616" fmla="*/ 5894 w 10000"/>
                <a:gd name="connsiteY616" fmla="*/ 7509 h 10000"/>
                <a:gd name="connsiteX617" fmla="*/ 5911 w 10000"/>
                <a:gd name="connsiteY617" fmla="*/ 7679 h 10000"/>
                <a:gd name="connsiteX618" fmla="*/ 5832 w 10000"/>
                <a:gd name="connsiteY618" fmla="*/ 7672 h 10000"/>
                <a:gd name="connsiteX619" fmla="*/ 5776 w 10000"/>
                <a:gd name="connsiteY619"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931 w 10000"/>
                <a:gd name="connsiteY218" fmla="*/ 7133 h 10000"/>
                <a:gd name="connsiteX219" fmla="*/ 4100 w 10000"/>
                <a:gd name="connsiteY219" fmla="*/ 7126 h 10000"/>
                <a:gd name="connsiteX220" fmla="*/ 6504 w 10000"/>
                <a:gd name="connsiteY220" fmla="*/ 7627 h 10000"/>
                <a:gd name="connsiteX221" fmla="*/ 5523 w 10000"/>
                <a:gd name="connsiteY221" fmla="*/ 5713 h 10000"/>
                <a:gd name="connsiteX222" fmla="*/ 5652 w 10000"/>
                <a:gd name="connsiteY222" fmla="*/ 5720 h 10000"/>
                <a:gd name="connsiteX223" fmla="*/ 5697 w 10000"/>
                <a:gd name="connsiteY223" fmla="*/ 5742 h 10000"/>
                <a:gd name="connsiteX224" fmla="*/ 5793 w 10000"/>
                <a:gd name="connsiteY224" fmla="*/ 5635 h 10000"/>
                <a:gd name="connsiteX225" fmla="*/ 5844 w 10000"/>
                <a:gd name="connsiteY225" fmla="*/ 5628 h 10000"/>
                <a:gd name="connsiteX226" fmla="*/ 5889 w 10000"/>
                <a:gd name="connsiteY226" fmla="*/ 5564 h 10000"/>
                <a:gd name="connsiteX227" fmla="*/ 5945 w 10000"/>
                <a:gd name="connsiteY227" fmla="*/ 5515 h 10000"/>
                <a:gd name="connsiteX228" fmla="*/ 6001 w 10000"/>
                <a:gd name="connsiteY228" fmla="*/ 5408 h 10000"/>
                <a:gd name="connsiteX229" fmla="*/ 6012 w 10000"/>
                <a:gd name="connsiteY229" fmla="*/ 5344 h 10000"/>
                <a:gd name="connsiteX230" fmla="*/ 6080 w 10000"/>
                <a:gd name="connsiteY230" fmla="*/ 5316 h 10000"/>
                <a:gd name="connsiteX231" fmla="*/ 6159 w 10000"/>
                <a:gd name="connsiteY231" fmla="*/ 5351 h 10000"/>
                <a:gd name="connsiteX232" fmla="*/ 6226 w 10000"/>
                <a:gd name="connsiteY232" fmla="*/ 5337 h 10000"/>
                <a:gd name="connsiteX233" fmla="*/ 6294 w 10000"/>
                <a:gd name="connsiteY233" fmla="*/ 5344 h 10000"/>
                <a:gd name="connsiteX234" fmla="*/ 6412 w 10000"/>
                <a:gd name="connsiteY234" fmla="*/ 5302 h 10000"/>
                <a:gd name="connsiteX235" fmla="*/ 6490 w 10000"/>
                <a:gd name="connsiteY235" fmla="*/ 5195 h 10000"/>
                <a:gd name="connsiteX236" fmla="*/ 6524 w 10000"/>
                <a:gd name="connsiteY236" fmla="*/ 5160 h 10000"/>
                <a:gd name="connsiteX237" fmla="*/ 6575 w 10000"/>
                <a:gd name="connsiteY237" fmla="*/ 5160 h 10000"/>
                <a:gd name="connsiteX238" fmla="*/ 6614 w 10000"/>
                <a:gd name="connsiteY238" fmla="*/ 5103 h 10000"/>
                <a:gd name="connsiteX239" fmla="*/ 6597 w 10000"/>
                <a:gd name="connsiteY239" fmla="*/ 5039 h 10000"/>
                <a:gd name="connsiteX240" fmla="*/ 6609 w 10000"/>
                <a:gd name="connsiteY240" fmla="*/ 4982 h 10000"/>
                <a:gd name="connsiteX241" fmla="*/ 6659 w 10000"/>
                <a:gd name="connsiteY241" fmla="*/ 4876 h 10000"/>
                <a:gd name="connsiteX242" fmla="*/ 6715 w 10000"/>
                <a:gd name="connsiteY242" fmla="*/ 4776 h 10000"/>
                <a:gd name="connsiteX243" fmla="*/ 6772 w 10000"/>
                <a:gd name="connsiteY243" fmla="*/ 4755 h 10000"/>
                <a:gd name="connsiteX244" fmla="*/ 6800 w 10000"/>
                <a:gd name="connsiteY244" fmla="*/ 4720 h 10000"/>
                <a:gd name="connsiteX245" fmla="*/ 6895 w 10000"/>
                <a:gd name="connsiteY245" fmla="*/ 4734 h 10000"/>
                <a:gd name="connsiteX246" fmla="*/ 6991 w 10000"/>
                <a:gd name="connsiteY246" fmla="*/ 4734 h 10000"/>
                <a:gd name="connsiteX247" fmla="*/ 6997 w 10000"/>
                <a:gd name="connsiteY247" fmla="*/ 4670 h 10000"/>
                <a:gd name="connsiteX248" fmla="*/ 7013 w 10000"/>
                <a:gd name="connsiteY248" fmla="*/ 4627 h 10000"/>
                <a:gd name="connsiteX249" fmla="*/ 7008 w 10000"/>
                <a:gd name="connsiteY249" fmla="*/ 4599 h 10000"/>
                <a:gd name="connsiteX250" fmla="*/ 7064 w 10000"/>
                <a:gd name="connsiteY250" fmla="*/ 4578 h 10000"/>
                <a:gd name="connsiteX251" fmla="*/ 7103 w 10000"/>
                <a:gd name="connsiteY251" fmla="*/ 4634 h 10000"/>
                <a:gd name="connsiteX252" fmla="*/ 7160 w 10000"/>
                <a:gd name="connsiteY252" fmla="*/ 4613 h 10000"/>
                <a:gd name="connsiteX253" fmla="*/ 7177 w 10000"/>
                <a:gd name="connsiteY253" fmla="*/ 4578 h 10000"/>
                <a:gd name="connsiteX254" fmla="*/ 7222 w 10000"/>
                <a:gd name="connsiteY254" fmla="*/ 4564 h 10000"/>
                <a:gd name="connsiteX255" fmla="*/ 7317 w 10000"/>
                <a:gd name="connsiteY255" fmla="*/ 4493 h 10000"/>
                <a:gd name="connsiteX256" fmla="*/ 7407 w 10000"/>
                <a:gd name="connsiteY256" fmla="*/ 4521 h 10000"/>
                <a:gd name="connsiteX257" fmla="*/ 7430 w 10000"/>
                <a:gd name="connsiteY257" fmla="*/ 4507 h 10000"/>
                <a:gd name="connsiteX258" fmla="*/ 7480 w 10000"/>
                <a:gd name="connsiteY258" fmla="*/ 4528 h 10000"/>
                <a:gd name="connsiteX259" fmla="*/ 7503 w 10000"/>
                <a:gd name="connsiteY259" fmla="*/ 4471 h 10000"/>
                <a:gd name="connsiteX260" fmla="*/ 7525 w 10000"/>
                <a:gd name="connsiteY260" fmla="*/ 4500 h 10000"/>
                <a:gd name="connsiteX261" fmla="*/ 7559 w 10000"/>
                <a:gd name="connsiteY261" fmla="*/ 4493 h 10000"/>
                <a:gd name="connsiteX262" fmla="*/ 7598 w 10000"/>
                <a:gd name="connsiteY262" fmla="*/ 4556 h 10000"/>
                <a:gd name="connsiteX263" fmla="*/ 7643 w 10000"/>
                <a:gd name="connsiteY263" fmla="*/ 4549 h 10000"/>
                <a:gd name="connsiteX264" fmla="*/ 7683 w 10000"/>
                <a:gd name="connsiteY264" fmla="*/ 4578 h 10000"/>
                <a:gd name="connsiteX265" fmla="*/ 7700 w 10000"/>
                <a:gd name="connsiteY265" fmla="*/ 4556 h 10000"/>
                <a:gd name="connsiteX266" fmla="*/ 7778 w 10000"/>
                <a:gd name="connsiteY266" fmla="*/ 4564 h 10000"/>
                <a:gd name="connsiteX267" fmla="*/ 7790 w 10000"/>
                <a:gd name="connsiteY267" fmla="*/ 4585 h 10000"/>
                <a:gd name="connsiteX268" fmla="*/ 7874 w 10000"/>
                <a:gd name="connsiteY268" fmla="*/ 4514 h 10000"/>
                <a:gd name="connsiteX269" fmla="*/ 7874 w 10000"/>
                <a:gd name="connsiteY269" fmla="*/ 4393 h 10000"/>
                <a:gd name="connsiteX270" fmla="*/ 7852 w 10000"/>
                <a:gd name="connsiteY270" fmla="*/ 4379 h 10000"/>
                <a:gd name="connsiteX271" fmla="*/ 7835 w 10000"/>
                <a:gd name="connsiteY271" fmla="*/ 4294 h 10000"/>
                <a:gd name="connsiteX272" fmla="*/ 7801 w 10000"/>
                <a:gd name="connsiteY272" fmla="*/ 4209 h 10000"/>
                <a:gd name="connsiteX273" fmla="*/ 7750 w 10000"/>
                <a:gd name="connsiteY273" fmla="*/ 4173 h 10000"/>
                <a:gd name="connsiteX274" fmla="*/ 7745 w 10000"/>
                <a:gd name="connsiteY274" fmla="*/ 4131 h 10000"/>
                <a:gd name="connsiteX275" fmla="*/ 7672 w 10000"/>
                <a:gd name="connsiteY275" fmla="*/ 4053 h 10000"/>
                <a:gd name="connsiteX276" fmla="*/ 7677 w 10000"/>
                <a:gd name="connsiteY276" fmla="*/ 4024 h 10000"/>
                <a:gd name="connsiteX277" fmla="*/ 7604 w 10000"/>
                <a:gd name="connsiteY277" fmla="*/ 3982 h 10000"/>
                <a:gd name="connsiteX278" fmla="*/ 7598 w 10000"/>
                <a:gd name="connsiteY278" fmla="*/ 3903 h 10000"/>
                <a:gd name="connsiteX279" fmla="*/ 7475 w 10000"/>
                <a:gd name="connsiteY279" fmla="*/ 3833 h 10000"/>
                <a:gd name="connsiteX280" fmla="*/ 7407 w 10000"/>
                <a:gd name="connsiteY280" fmla="*/ 3683 h 10000"/>
                <a:gd name="connsiteX281" fmla="*/ 7306 w 10000"/>
                <a:gd name="connsiteY281" fmla="*/ 3676 h 10000"/>
                <a:gd name="connsiteX282" fmla="*/ 7272 w 10000"/>
                <a:gd name="connsiteY282" fmla="*/ 3648 h 10000"/>
                <a:gd name="connsiteX283" fmla="*/ 7222 w 10000"/>
                <a:gd name="connsiteY283" fmla="*/ 3669 h 10000"/>
                <a:gd name="connsiteX284" fmla="*/ 7143 w 10000"/>
                <a:gd name="connsiteY284" fmla="*/ 3669 h 10000"/>
                <a:gd name="connsiteX285" fmla="*/ 7030 w 10000"/>
                <a:gd name="connsiteY285" fmla="*/ 3840 h 10000"/>
                <a:gd name="connsiteX286" fmla="*/ 6991 w 10000"/>
                <a:gd name="connsiteY286" fmla="*/ 3918 h 10000"/>
                <a:gd name="connsiteX287" fmla="*/ 6890 w 10000"/>
                <a:gd name="connsiteY287" fmla="*/ 3797 h 10000"/>
                <a:gd name="connsiteX288" fmla="*/ 6817 w 10000"/>
                <a:gd name="connsiteY288" fmla="*/ 3747 h 10000"/>
                <a:gd name="connsiteX289" fmla="*/ 6744 w 10000"/>
                <a:gd name="connsiteY289" fmla="*/ 3754 h 10000"/>
                <a:gd name="connsiteX290" fmla="*/ 6670 w 10000"/>
                <a:gd name="connsiteY290" fmla="*/ 3790 h 10000"/>
                <a:gd name="connsiteX291" fmla="*/ 6609 w 10000"/>
                <a:gd name="connsiteY291" fmla="*/ 3762 h 10000"/>
                <a:gd name="connsiteX292" fmla="*/ 6552 w 10000"/>
                <a:gd name="connsiteY292" fmla="*/ 3804 h 10000"/>
                <a:gd name="connsiteX293" fmla="*/ 6496 w 10000"/>
                <a:gd name="connsiteY293" fmla="*/ 3889 h 10000"/>
                <a:gd name="connsiteX294" fmla="*/ 6367 w 10000"/>
                <a:gd name="connsiteY294" fmla="*/ 3733 h 10000"/>
                <a:gd name="connsiteX295" fmla="*/ 6350 w 10000"/>
                <a:gd name="connsiteY295" fmla="*/ 3577 h 10000"/>
                <a:gd name="connsiteX296" fmla="*/ 6451 w 10000"/>
                <a:gd name="connsiteY296" fmla="*/ 3513 h 10000"/>
                <a:gd name="connsiteX297" fmla="*/ 6445 w 10000"/>
                <a:gd name="connsiteY297" fmla="*/ 3343 h 10000"/>
                <a:gd name="connsiteX298" fmla="*/ 6541 w 10000"/>
                <a:gd name="connsiteY298" fmla="*/ 3144 h 10000"/>
                <a:gd name="connsiteX299" fmla="*/ 6530 w 10000"/>
                <a:gd name="connsiteY299" fmla="*/ 3109 h 10000"/>
                <a:gd name="connsiteX300" fmla="*/ 6760 w 10000"/>
                <a:gd name="connsiteY300" fmla="*/ 2456 h 10000"/>
                <a:gd name="connsiteX301" fmla="*/ 6884 w 10000"/>
                <a:gd name="connsiteY301" fmla="*/ 2555 h 10000"/>
                <a:gd name="connsiteX302" fmla="*/ 6957 w 10000"/>
                <a:gd name="connsiteY302" fmla="*/ 2598 h 10000"/>
                <a:gd name="connsiteX303" fmla="*/ 7030 w 10000"/>
                <a:gd name="connsiteY303" fmla="*/ 2598 h 10000"/>
                <a:gd name="connsiteX304" fmla="*/ 7143 w 10000"/>
                <a:gd name="connsiteY304" fmla="*/ 2676 h 10000"/>
                <a:gd name="connsiteX305" fmla="*/ 7160 w 10000"/>
                <a:gd name="connsiteY305" fmla="*/ 2626 h 10000"/>
                <a:gd name="connsiteX306" fmla="*/ 7233 w 10000"/>
                <a:gd name="connsiteY306" fmla="*/ 2612 h 10000"/>
                <a:gd name="connsiteX307" fmla="*/ 7295 w 10000"/>
                <a:gd name="connsiteY307" fmla="*/ 2527 h 10000"/>
                <a:gd name="connsiteX308" fmla="*/ 7373 w 10000"/>
                <a:gd name="connsiteY308" fmla="*/ 2463 h 10000"/>
                <a:gd name="connsiteX309" fmla="*/ 7407 w 10000"/>
                <a:gd name="connsiteY309" fmla="*/ 2399 h 10000"/>
                <a:gd name="connsiteX310" fmla="*/ 7525 w 10000"/>
                <a:gd name="connsiteY310" fmla="*/ 2356 h 10000"/>
                <a:gd name="connsiteX311" fmla="*/ 7587 w 10000"/>
                <a:gd name="connsiteY311" fmla="*/ 2363 h 10000"/>
                <a:gd name="connsiteX312" fmla="*/ 7638 w 10000"/>
                <a:gd name="connsiteY312" fmla="*/ 2300 h 10000"/>
                <a:gd name="connsiteX313" fmla="*/ 7677 w 10000"/>
                <a:gd name="connsiteY313" fmla="*/ 2214 h 10000"/>
                <a:gd name="connsiteX314" fmla="*/ 7660 w 10000"/>
                <a:gd name="connsiteY314" fmla="*/ 2200 h 10000"/>
                <a:gd name="connsiteX315" fmla="*/ 7677 w 10000"/>
                <a:gd name="connsiteY315" fmla="*/ 2108 h 10000"/>
                <a:gd name="connsiteX316" fmla="*/ 7610 w 10000"/>
                <a:gd name="connsiteY316" fmla="*/ 2108 h 10000"/>
                <a:gd name="connsiteX317" fmla="*/ 7643 w 10000"/>
                <a:gd name="connsiteY317" fmla="*/ 2030 h 10000"/>
                <a:gd name="connsiteX318" fmla="*/ 7649 w 10000"/>
                <a:gd name="connsiteY318" fmla="*/ 1938 h 10000"/>
                <a:gd name="connsiteX319" fmla="*/ 7677 w 10000"/>
                <a:gd name="connsiteY319" fmla="*/ 1916 h 10000"/>
                <a:gd name="connsiteX320" fmla="*/ 7728 w 10000"/>
                <a:gd name="connsiteY320" fmla="*/ 1824 h 10000"/>
                <a:gd name="connsiteX321" fmla="*/ 7722 w 10000"/>
                <a:gd name="connsiteY321" fmla="*/ 1753 h 10000"/>
                <a:gd name="connsiteX322" fmla="*/ 7762 w 10000"/>
                <a:gd name="connsiteY322" fmla="*/ 1675 h 10000"/>
                <a:gd name="connsiteX323" fmla="*/ 7807 w 10000"/>
                <a:gd name="connsiteY323" fmla="*/ 1625 h 10000"/>
                <a:gd name="connsiteX324" fmla="*/ 7823 w 10000"/>
                <a:gd name="connsiteY324" fmla="*/ 1540 h 10000"/>
                <a:gd name="connsiteX325" fmla="*/ 7818 w 10000"/>
                <a:gd name="connsiteY325" fmla="*/ 1512 h 10000"/>
                <a:gd name="connsiteX326" fmla="*/ 7857 w 10000"/>
                <a:gd name="connsiteY326" fmla="*/ 1455 h 10000"/>
                <a:gd name="connsiteX327" fmla="*/ 7913 w 10000"/>
                <a:gd name="connsiteY327" fmla="*/ 1285 h 10000"/>
                <a:gd name="connsiteX328" fmla="*/ 7930 w 10000"/>
                <a:gd name="connsiteY328" fmla="*/ 1185 h 10000"/>
                <a:gd name="connsiteX329" fmla="*/ 7958 w 10000"/>
                <a:gd name="connsiteY329" fmla="*/ 1192 h 10000"/>
                <a:gd name="connsiteX330" fmla="*/ 8037 w 10000"/>
                <a:gd name="connsiteY330" fmla="*/ 1079 h 10000"/>
                <a:gd name="connsiteX331" fmla="*/ 8127 w 10000"/>
                <a:gd name="connsiteY331" fmla="*/ 1015 h 10000"/>
                <a:gd name="connsiteX332" fmla="*/ 8138 w 10000"/>
                <a:gd name="connsiteY332" fmla="*/ 937 h 10000"/>
                <a:gd name="connsiteX333" fmla="*/ 8172 w 10000"/>
                <a:gd name="connsiteY333" fmla="*/ 852 h 10000"/>
                <a:gd name="connsiteX334" fmla="*/ 8161 w 10000"/>
                <a:gd name="connsiteY334" fmla="*/ 788 h 10000"/>
                <a:gd name="connsiteX335" fmla="*/ 8116 w 10000"/>
                <a:gd name="connsiteY335" fmla="*/ 731 h 10000"/>
                <a:gd name="connsiteX336" fmla="*/ 8138 w 10000"/>
                <a:gd name="connsiteY336" fmla="*/ 660 h 10000"/>
                <a:gd name="connsiteX337" fmla="*/ 8138 w 10000"/>
                <a:gd name="connsiteY337" fmla="*/ 575 h 10000"/>
                <a:gd name="connsiteX338" fmla="*/ 8054 w 10000"/>
                <a:gd name="connsiteY338" fmla="*/ 504 h 10000"/>
                <a:gd name="connsiteX339" fmla="*/ 7970 w 10000"/>
                <a:gd name="connsiteY339" fmla="*/ 546 h 10000"/>
                <a:gd name="connsiteX340" fmla="*/ 7930 w 10000"/>
                <a:gd name="connsiteY340" fmla="*/ 546 h 10000"/>
                <a:gd name="connsiteX341" fmla="*/ 7913 w 10000"/>
                <a:gd name="connsiteY341" fmla="*/ 497 h 10000"/>
                <a:gd name="connsiteX342" fmla="*/ 7913 w 10000"/>
                <a:gd name="connsiteY342" fmla="*/ 405 h 10000"/>
                <a:gd name="connsiteX343" fmla="*/ 8020 w 10000"/>
                <a:gd name="connsiteY343" fmla="*/ 312 h 10000"/>
                <a:gd name="connsiteX344" fmla="*/ 8054 w 10000"/>
                <a:gd name="connsiteY344" fmla="*/ 234 h 10000"/>
                <a:gd name="connsiteX345" fmla="*/ 8121 w 10000"/>
                <a:gd name="connsiteY345" fmla="*/ 170 h 10000"/>
                <a:gd name="connsiteX346" fmla="*/ 8183 w 10000"/>
                <a:gd name="connsiteY346" fmla="*/ 50 h 10000"/>
                <a:gd name="connsiteX347" fmla="*/ 8228 w 10000"/>
                <a:gd name="connsiteY347" fmla="*/ 28 h 10000"/>
                <a:gd name="connsiteX348" fmla="*/ 8290 w 10000"/>
                <a:gd name="connsiteY348" fmla="*/ 43 h 10000"/>
                <a:gd name="connsiteX349" fmla="*/ 8420 w 10000"/>
                <a:gd name="connsiteY349" fmla="*/ 0 h 10000"/>
                <a:gd name="connsiteX350" fmla="*/ 8481 w 10000"/>
                <a:gd name="connsiteY350" fmla="*/ 71 h 10000"/>
                <a:gd name="connsiteX351" fmla="*/ 8476 w 10000"/>
                <a:gd name="connsiteY351" fmla="*/ 121 h 10000"/>
                <a:gd name="connsiteX352" fmla="*/ 8504 w 10000"/>
                <a:gd name="connsiteY352" fmla="*/ 142 h 10000"/>
                <a:gd name="connsiteX353" fmla="*/ 8526 w 10000"/>
                <a:gd name="connsiteY353" fmla="*/ 192 h 10000"/>
                <a:gd name="connsiteX354" fmla="*/ 8493 w 10000"/>
                <a:gd name="connsiteY354" fmla="*/ 248 h 10000"/>
                <a:gd name="connsiteX355" fmla="*/ 8448 w 10000"/>
                <a:gd name="connsiteY355" fmla="*/ 376 h 10000"/>
                <a:gd name="connsiteX356" fmla="*/ 8375 w 10000"/>
                <a:gd name="connsiteY356" fmla="*/ 476 h 10000"/>
                <a:gd name="connsiteX357" fmla="*/ 8307 w 10000"/>
                <a:gd name="connsiteY357" fmla="*/ 532 h 10000"/>
                <a:gd name="connsiteX358" fmla="*/ 8358 w 10000"/>
                <a:gd name="connsiteY358" fmla="*/ 554 h 10000"/>
                <a:gd name="connsiteX359" fmla="*/ 8425 w 10000"/>
                <a:gd name="connsiteY359" fmla="*/ 639 h 10000"/>
                <a:gd name="connsiteX360" fmla="*/ 8470 w 10000"/>
                <a:gd name="connsiteY360" fmla="*/ 646 h 10000"/>
                <a:gd name="connsiteX361" fmla="*/ 8493 w 10000"/>
                <a:gd name="connsiteY361" fmla="*/ 738 h 10000"/>
                <a:gd name="connsiteX362" fmla="*/ 8538 w 10000"/>
                <a:gd name="connsiteY362" fmla="*/ 759 h 10000"/>
                <a:gd name="connsiteX363" fmla="*/ 8571 w 10000"/>
                <a:gd name="connsiteY363" fmla="*/ 752 h 10000"/>
                <a:gd name="connsiteX364" fmla="*/ 8639 w 10000"/>
                <a:gd name="connsiteY364" fmla="*/ 610 h 10000"/>
                <a:gd name="connsiteX365" fmla="*/ 8701 w 10000"/>
                <a:gd name="connsiteY365" fmla="*/ 625 h 10000"/>
                <a:gd name="connsiteX366" fmla="*/ 8712 w 10000"/>
                <a:gd name="connsiteY366" fmla="*/ 667 h 10000"/>
                <a:gd name="connsiteX367" fmla="*/ 8757 w 10000"/>
                <a:gd name="connsiteY367" fmla="*/ 717 h 10000"/>
                <a:gd name="connsiteX368" fmla="*/ 8757 w 10000"/>
                <a:gd name="connsiteY368" fmla="*/ 752 h 10000"/>
                <a:gd name="connsiteX369" fmla="*/ 8796 w 10000"/>
                <a:gd name="connsiteY369" fmla="*/ 774 h 10000"/>
                <a:gd name="connsiteX370" fmla="*/ 8853 w 10000"/>
                <a:gd name="connsiteY370" fmla="*/ 774 h 10000"/>
                <a:gd name="connsiteX371" fmla="*/ 8858 w 10000"/>
                <a:gd name="connsiteY371" fmla="*/ 837 h 10000"/>
                <a:gd name="connsiteX372" fmla="*/ 8808 w 10000"/>
                <a:gd name="connsiteY372" fmla="*/ 866 h 10000"/>
                <a:gd name="connsiteX373" fmla="*/ 8853 w 10000"/>
                <a:gd name="connsiteY373" fmla="*/ 1143 h 10000"/>
                <a:gd name="connsiteX374" fmla="*/ 8898 w 10000"/>
                <a:gd name="connsiteY374" fmla="*/ 1270 h 10000"/>
                <a:gd name="connsiteX375" fmla="*/ 8886 w 10000"/>
                <a:gd name="connsiteY375" fmla="*/ 1327 h 10000"/>
                <a:gd name="connsiteX376" fmla="*/ 8926 w 10000"/>
                <a:gd name="connsiteY376" fmla="*/ 1391 h 10000"/>
                <a:gd name="connsiteX377" fmla="*/ 8931 w 10000"/>
                <a:gd name="connsiteY377" fmla="*/ 1434 h 10000"/>
                <a:gd name="connsiteX378" fmla="*/ 9038 w 10000"/>
                <a:gd name="connsiteY378" fmla="*/ 1483 h 10000"/>
                <a:gd name="connsiteX379" fmla="*/ 9168 w 10000"/>
                <a:gd name="connsiteY379" fmla="*/ 1441 h 10000"/>
                <a:gd name="connsiteX380" fmla="*/ 9184 w 10000"/>
                <a:gd name="connsiteY380" fmla="*/ 1384 h 10000"/>
                <a:gd name="connsiteX381" fmla="*/ 9229 w 10000"/>
                <a:gd name="connsiteY381" fmla="*/ 1405 h 10000"/>
                <a:gd name="connsiteX382" fmla="*/ 9258 w 10000"/>
                <a:gd name="connsiteY382" fmla="*/ 1455 h 10000"/>
                <a:gd name="connsiteX383" fmla="*/ 9325 w 10000"/>
                <a:gd name="connsiteY383" fmla="*/ 1419 h 10000"/>
                <a:gd name="connsiteX384" fmla="*/ 9364 w 10000"/>
                <a:gd name="connsiteY384" fmla="*/ 1419 h 10000"/>
                <a:gd name="connsiteX385" fmla="*/ 9421 w 10000"/>
                <a:gd name="connsiteY385" fmla="*/ 1476 h 10000"/>
                <a:gd name="connsiteX386" fmla="*/ 9454 w 10000"/>
                <a:gd name="connsiteY386" fmla="*/ 1398 h 10000"/>
                <a:gd name="connsiteX387" fmla="*/ 9522 w 10000"/>
                <a:gd name="connsiteY387" fmla="*/ 1434 h 10000"/>
                <a:gd name="connsiteX388" fmla="*/ 9556 w 10000"/>
                <a:gd name="connsiteY388" fmla="*/ 1391 h 10000"/>
                <a:gd name="connsiteX389" fmla="*/ 9584 w 10000"/>
                <a:gd name="connsiteY389" fmla="*/ 1398 h 10000"/>
                <a:gd name="connsiteX390" fmla="*/ 9612 w 10000"/>
                <a:gd name="connsiteY390" fmla="*/ 1356 h 10000"/>
                <a:gd name="connsiteX391" fmla="*/ 9606 w 10000"/>
                <a:gd name="connsiteY391" fmla="*/ 1313 h 10000"/>
                <a:gd name="connsiteX392" fmla="*/ 9646 w 10000"/>
                <a:gd name="connsiteY392" fmla="*/ 1292 h 10000"/>
                <a:gd name="connsiteX393" fmla="*/ 9674 w 10000"/>
                <a:gd name="connsiteY393" fmla="*/ 1221 h 10000"/>
                <a:gd name="connsiteX394" fmla="*/ 9753 w 10000"/>
                <a:gd name="connsiteY394" fmla="*/ 1228 h 10000"/>
                <a:gd name="connsiteX395" fmla="*/ 9871 w 10000"/>
                <a:gd name="connsiteY395" fmla="*/ 1434 h 10000"/>
                <a:gd name="connsiteX396" fmla="*/ 9893 w 10000"/>
                <a:gd name="connsiteY396" fmla="*/ 1505 h 10000"/>
                <a:gd name="connsiteX397" fmla="*/ 9972 w 10000"/>
                <a:gd name="connsiteY397" fmla="*/ 1597 h 10000"/>
                <a:gd name="connsiteX398" fmla="*/ 10000 w 10000"/>
                <a:gd name="connsiteY398" fmla="*/ 1682 h 10000"/>
                <a:gd name="connsiteX399" fmla="*/ 9938 w 10000"/>
                <a:gd name="connsiteY399" fmla="*/ 1796 h 10000"/>
                <a:gd name="connsiteX400" fmla="*/ 9893 w 10000"/>
                <a:gd name="connsiteY400" fmla="*/ 1838 h 10000"/>
                <a:gd name="connsiteX401" fmla="*/ 9916 w 10000"/>
                <a:gd name="connsiteY401" fmla="*/ 1959 h 10000"/>
                <a:gd name="connsiteX402" fmla="*/ 9848 w 10000"/>
                <a:gd name="connsiteY402" fmla="*/ 2051 h 10000"/>
                <a:gd name="connsiteX403" fmla="*/ 9809 w 10000"/>
                <a:gd name="connsiteY403" fmla="*/ 2072 h 10000"/>
                <a:gd name="connsiteX404" fmla="*/ 9809 w 10000"/>
                <a:gd name="connsiteY404" fmla="*/ 2136 h 10000"/>
                <a:gd name="connsiteX405" fmla="*/ 9758 w 10000"/>
                <a:gd name="connsiteY405" fmla="*/ 2257 h 10000"/>
                <a:gd name="connsiteX406" fmla="*/ 9724 w 10000"/>
                <a:gd name="connsiteY406" fmla="*/ 2264 h 10000"/>
                <a:gd name="connsiteX407" fmla="*/ 9730 w 10000"/>
                <a:gd name="connsiteY407" fmla="*/ 2349 h 10000"/>
                <a:gd name="connsiteX408" fmla="*/ 9702 w 10000"/>
                <a:gd name="connsiteY408" fmla="*/ 2413 h 10000"/>
                <a:gd name="connsiteX409" fmla="*/ 9708 w 10000"/>
                <a:gd name="connsiteY409" fmla="*/ 2697 h 10000"/>
                <a:gd name="connsiteX410" fmla="*/ 9724 w 10000"/>
                <a:gd name="connsiteY410" fmla="*/ 2718 h 10000"/>
                <a:gd name="connsiteX411" fmla="*/ 9719 w 10000"/>
                <a:gd name="connsiteY411" fmla="*/ 2811 h 10000"/>
                <a:gd name="connsiteX412" fmla="*/ 9708 w 10000"/>
                <a:gd name="connsiteY412" fmla="*/ 2896 h 10000"/>
                <a:gd name="connsiteX413" fmla="*/ 9668 w 10000"/>
                <a:gd name="connsiteY413" fmla="*/ 2938 h 10000"/>
                <a:gd name="connsiteX414" fmla="*/ 9595 w 10000"/>
                <a:gd name="connsiteY414" fmla="*/ 2903 h 10000"/>
                <a:gd name="connsiteX415" fmla="*/ 9561 w 10000"/>
                <a:gd name="connsiteY415" fmla="*/ 2952 h 10000"/>
                <a:gd name="connsiteX416" fmla="*/ 9567 w 10000"/>
                <a:gd name="connsiteY416" fmla="*/ 2995 h 10000"/>
                <a:gd name="connsiteX417" fmla="*/ 9544 w 10000"/>
                <a:gd name="connsiteY417" fmla="*/ 3080 h 10000"/>
                <a:gd name="connsiteX418" fmla="*/ 9505 w 10000"/>
                <a:gd name="connsiteY418" fmla="*/ 3137 h 10000"/>
                <a:gd name="connsiteX419" fmla="*/ 9494 w 10000"/>
                <a:gd name="connsiteY419" fmla="*/ 3236 h 10000"/>
                <a:gd name="connsiteX420" fmla="*/ 9466 w 10000"/>
                <a:gd name="connsiteY420" fmla="*/ 3322 h 10000"/>
                <a:gd name="connsiteX421" fmla="*/ 9471 w 10000"/>
                <a:gd name="connsiteY421" fmla="*/ 3378 h 10000"/>
                <a:gd name="connsiteX422" fmla="*/ 9460 w 10000"/>
                <a:gd name="connsiteY422" fmla="*/ 3435 h 10000"/>
                <a:gd name="connsiteX423" fmla="*/ 9483 w 10000"/>
                <a:gd name="connsiteY423" fmla="*/ 3485 h 10000"/>
                <a:gd name="connsiteX424" fmla="*/ 9449 w 10000"/>
                <a:gd name="connsiteY424" fmla="*/ 3563 h 10000"/>
                <a:gd name="connsiteX425" fmla="*/ 9393 w 10000"/>
                <a:gd name="connsiteY425" fmla="*/ 3442 h 10000"/>
                <a:gd name="connsiteX426" fmla="*/ 9393 w 10000"/>
                <a:gd name="connsiteY426" fmla="*/ 3350 h 10000"/>
                <a:gd name="connsiteX427" fmla="*/ 9376 w 10000"/>
                <a:gd name="connsiteY427" fmla="*/ 3336 h 10000"/>
                <a:gd name="connsiteX428" fmla="*/ 9308 w 10000"/>
                <a:gd name="connsiteY428" fmla="*/ 3400 h 10000"/>
                <a:gd name="connsiteX429" fmla="*/ 9201 w 10000"/>
                <a:gd name="connsiteY429" fmla="*/ 3549 h 10000"/>
                <a:gd name="connsiteX430" fmla="*/ 9139 w 10000"/>
                <a:gd name="connsiteY430" fmla="*/ 3655 h 10000"/>
                <a:gd name="connsiteX431" fmla="*/ 9044 w 10000"/>
                <a:gd name="connsiteY431" fmla="*/ 3712 h 10000"/>
                <a:gd name="connsiteX432" fmla="*/ 9010 w 10000"/>
                <a:gd name="connsiteY432" fmla="*/ 3797 h 10000"/>
                <a:gd name="connsiteX433" fmla="*/ 8982 w 10000"/>
                <a:gd name="connsiteY433" fmla="*/ 3825 h 10000"/>
                <a:gd name="connsiteX434" fmla="*/ 8875 w 10000"/>
                <a:gd name="connsiteY434" fmla="*/ 3903 h 10000"/>
                <a:gd name="connsiteX435" fmla="*/ 8785 w 10000"/>
                <a:gd name="connsiteY435" fmla="*/ 3996 h 10000"/>
                <a:gd name="connsiteX436" fmla="*/ 8763 w 10000"/>
                <a:gd name="connsiteY436" fmla="*/ 4067 h 10000"/>
                <a:gd name="connsiteX437" fmla="*/ 8729 w 10000"/>
                <a:gd name="connsiteY437" fmla="*/ 4102 h 10000"/>
                <a:gd name="connsiteX438" fmla="*/ 8774 w 10000"/>
                <a:gd name="connsiteY438" fmla="*/ 4194 h 10000"/>
                <a:gd name="connsiteX439" fmla="*/ 8819 w 10000"/>
                <a:gd name="connsiteY439" fmla="*/ 4265 h 10000"/>
                <a:gd name="connsiteX440" fmla="*/ 8881 w 10000"/>
                <a:gd name="connsiteY440" fmla="*/ 4294 h 10000"/>
                <a:gd name="connsiteX441" fmla="*/ 8858 w 10000"/>
                <a:gd name="connsiteY441" fmla="*/ 4344 h 10000"/>
                <a:gd name="connsiteX442" fmla="*/ 8903 w 10000"/>
                <a:gd name="connsiteY442" fmla="*/ 4358 h 10000"/>
                <a:gd name="connsiteX443" fmla="*/ 8903 w 10000"/>
                <a:gd name="connsiteY443" fmla="*/ 4443 h 10000"/>
                <a:gd name="connsiteX444" fmla="*/ 8937 w 10000"/>
                <a:gd name="connsiteY444" fmla="*/ 4507 h 10000"/>
                <a:gd name="connsiteX445" fmla="*/ 8993 w 10000"/>
                <a:gd name="connsiteY445" fmla="*/ 4493 h 10000"/>
                <a:gd name="connsiteX446" fmla="*/ 9016 w 10000"/>
                <a:gd name="connsiteY446" fmla="*/ 4422 h 10000"/>
                <a:gd name="connsiteX447" fmla="*/ 9061 w 10000"/>
                <a:gd name="connsiteY447" fmla="*/ 4414 h 10000"/>
                <a:gd name="connsiteX448" fmla="*/ 9066 w 10000"/>
                <a:gd name="connsiteY448" fmla="*/ 4358 h 10000"/>
                <a:gd name="connsiteX449" fmla="*/ 9123 w 10000"/>
                <a:gd name="connsiteY449" fmla="*/ 4358 h 10000"/>
                <a:gd name="connsiteX450" fmla="*/ 9100 w 10000"/>
                <a:gd name="connsiteY450" fmla="*/ 4429 h 10000"/>
                <a:gd name="connsiteX451" fmla="*/ 9156 w 10000"/>
                <a:gd name="connsiteY451" fmla="*/ 4464 h 10000"/>
                <a:gd name="connsiteX452" fmla="*/ 9145 w 10000"/>
                <a:gd name="connsiteY452" fmla="*/ 4528 h 10000"/>
                <a:gd name="connsiteX453" fmla="*/ 9061 w 10000"/>
                <a:gd name="connsiteY453" fmla="*/ 4535 h 10000"/>
                <a:gd name="connsiteX454" fmla="*/ 8999 w 10000"/>
                <a:gd name="connsiteY454" fmla="*/ 4578 h 10000"/>
                <a:gd name="connsiteX455" fmla="*/ 8943 w 10000"/>
                <a:gd name="connsiteY455" fmla="*/ 4599 h 10000"/>
                <a:gd name="connsiteX456" fmla="*/ 8943 w 10000"/>
                <a:gd name="connsiteY456" fmla="*/ 4698 h 10000"/>
                <a:gd name="connsiteX457" fmla="*/ 8999 w 10000"/>
                <a:gd name="connsiteY457" fmla="*/ 4805 h 10000"/>
                <a:gd name="connsiteX458" fmla="*/ 8954 w 10000"/>
                <a:gd name="connsiteY458" fmla="*/ 4904 h 10000"/>
                <a:gd name="connsiteX459" fmla="*/ 8864 w 10000"/>
                <a:gd name="connsiteY459" fmla="*/ 4918 h 10000"/>
                <a:gd name="connsiteX460" fmla="*/ 8875 w 10000"/>
                <a:gd name="connsiteY460" fmla="*/ 5032 h 10000"/>
                <a:gd name="connsiteX461" fmla="*/ 8870 w 10000"/>
                <a:gd name="connsiteY461" fmla="*/ 5103 h 10000"/>
                <a:gd name="connsiteX462" fmla="*/ 8841 w 10000"/>
                <a:gd name="connsiteY462" fmla="*/ 5138 h 10000"/>
                <a:gd name="connsiteX463" fmla="*/ 8785 w 10000"/>
                <a:gd name="connsiteY463" fmla="*/ 5110 h 10000"/>
                <a:gd name="connsiteX464" fmla="*/ 8735 w 10000"/>
                <a:gd name="connsiteY464" fmla="*/ 5018 h 10000"/>
                <a:gd name="connsiteX465" fmla="*/ 8678 w 10000"/>
                <a:gd name="connsiteY465" fmla="*/ 5089 h 10000"/>
                <a:gd name="connsiteX466" fmla="*/ 8622 w 10000"/>
                <a:gd name="connsiteY466" fmla="*/ 5039 h 10000"/>
                <a:gd name="connsiteX467" fmla="*/ 8616 w 10000"/>
                <a:gd name="connsiteY467" fmla="*/ 5011 h 10000"/>
                <a:gd name="connsiteX468" fmla="*/ 8538 w 10000"/>
                <a:gd name="connsiteY468" fmla="*/ 4947 h 10000"/>
                <a:gd name="connsiteX469" fmla="*/ 8515 w 10000"/>
                <a:gd name="connsiteY469" fmla="*/ 4961 h 10000"/>
                <a:gd name="connsiteX470" fmla="*/ 8526 w 10000"/>
                <a:gd name="connsiteY470" fmla="*/ 5039 h 10000"/>
                <a:gd name="connsiteX471" fmla="*/ 8481 w 10000"/>
                <a:gd name="connsiteY471" fmla="*/ 5138 h 10000"/>
                <a:gd name="connsiteX472" fmla="*/ 8515 w 10000"/>
                <a:gd name="connsiteY472" fmla="*/ 5160 h 10000"/>
                <a:gd name="connsiteX473" fmla="*/ 8577 w 10000"/>
                <a:gd name="connsiteY473" fmla="*/ 5145 h 10000"/>
                <a:gd name="connsiteX474" fmla="*/ 8588 w 10000"/>
                <a:gd name="connsiteY474" fmla="*/ 5181 h 10000"/>
                <a:gd name="connsiteX475" fmla="*/ 8577 w 10000"/>
                <a:gd name="connsiteY475" fmla="*/ 5224 h 10000"/>
                <a:gd name="connsiteX476" fmla="*/ 8600 w 10000"/>
                <a:gd name="connsiteY476" fmla="*/ 5280 h 10000"/>
                <a:gd name="connsiteX477" fmla="*/ 8650 w 10000"/>
                <a:gd name="connsiteY477" fmla="*/ 5316 h 10000"/>
                <a:gd name="connsiteX478" fmla="*/ 8639 w 10000"/>
                <a:gd name="connsiteY478" fmla="*/ 5401 h 10000"/>
                <a:gd name="connsiteX479" fmla="*/ 8673 w 10000"/>
                <a:gd name="connsiteY479" fmla="*/ 5444 h 10000"/>
                <a:gd name="connsiteX480" fmla="*/ 8633 w 10000"/>
                <a:gd name="connsiteY480" fmla="*/ 5486 h 10000"/>
                <a:gd name="connsiteX481" fmla="*/ 8622 w 10000"/>
                <a:gd name="connsiteY481" fmla="*/ 5642 h 10000"/>
                <a:gd name="connsiteX482" fmla="*/ 8600 w 10000"/>
                <a:gd name="connsiteY482" fmla="*/ 5649 h 10000"/>
                <a:gd name="connsiteX483" fmla="*/ 8628 w 10000"/>
                <a:gd name="connsiteY483" fmla="*/ 5720 h 10000"/>
                <a:gd name="connsiteX484" fmla="*/ 8633 w 10000"/>
                <a:gd name="connsiteY484" fmla="*/ 5841 h 10000"/>
                <a:gd name="connsiteX485" fmla="*/ 8661 w 10000"/>
                <a:gd name="connsiteY485" fmla="*/ 5869 h 10000"/>
                <a:gd name="connsiteX486" fmla="*/ 8667 w 10000"/>
                <a:gd name="connsiteY486" fmla="*/ 5905 h 10000"/>
                <a:gd name="connsiteX487" fmla="*/ 8690 w 10000"/>
                <a:gd name="connsiteY487" fmla="*/ 5912 h 10000"/>
                <a:gd name="connsiteX488" fmla="*/ 8695 w 10000"/>
                <a:gd name="connsiteY488" fmla="*/ 5983 h 10000"/>
                <a:gd name="connsiteX489" fmla="*/ 8684 w 10000"/>
                <a:gd name="connsiteY489" fmla="*/ 6033 h 10000"/>
                <a:gd name="connsiteX490" fmla="*/ 8740 w 10000"/>
                <a:gd name="connsiteY490" fmla="*/ 6061 h 10000"/>
                <a:gd name="connsiteX491" fmla="*/ 8825 w 10000"/>
                <a:gd name="connsiteY491" fmla="*/ 6004 h 10000"/>
                <a:gd name="connsiteX492" fmla="*/ 8948 w 10000"/>
                <a:gd name="connsiteY492" fmla="*/ 5891 h 10000"/>
                <a:gd name="connsiteX493" fmla="*/ 8982 w 10000"/>
                <a:gd name="connsiteY493" fmla="*/ 5891 h 10000"/>
                <a:gd name="connsiteX494" fmla="*/ 8982 w 10000"/>
                <a:gd name="connsiteY494" fmla="*/ 5976 h 10000"/>
                <a:gd name="connsiteX495" fmla="*/ 9004 w 10000"/>
                <a:gd name="connsiteY495" fmla="*/ 5990 h 10000"/>
                <a:gd name="connsiteX496" fmla="*/ 9044 w 10000"/>
                <a:gd name="connsiteY496" fmla="*/ 6089 h 10000"/>
                <a:gd name="connsiteX497" fmla="*/ 9072 w 10000"/>
                <a:gd name="connsiteY497" fmla="*/ 6097 h 10000"/>
                <a:gd name="connsiteX498" fmla="*/ 9055 w 10000"/>
                <a:gd name="connsiteY498" fmla="*/ 6153 h 10000"/>
                <a:gd name="connsiteX499" fmla="*/ 9100 w 10000"/>
                <a:gd name="connsiteY499" fmla="*/ 6281 h 10000"/>
                <a:gd name="connsiteX500" fmla="*/ 9100 w 10000"/>
                <a:gd name="connsiteY500" fmla="*/ 6345 h 10000"/>
                <a:gd name="connsiteX501" fmla="*/ 9123 w 10000"/>
                <a:gd name="connsiteY501" fmla="*/ 6416 h 10000"/>
                <a:gd name="connsiteX502" fmla="*/ 9089 w 10000"/>
                <a:gd name="connsiteY502" fmla="*/ 6473 h 10000"/>
                <a:gd name="connsiteX503" fmla="*/ 9049 w 10000"/>
                <a:gd name="connsiteY503" fmla="*/ 6466 h 10000"/>
                <a:gd name="connsiteX504" fmla="*/ 9049 w 10000"/>
                <a:gd name="connsiteY504" fmla="*/ 6501 h 10000"/>
                <a:gd name="connsiteX505" fmla="*/ 9089 w 10000"/>
                <a:gd name="connsiteY505" fmla="*/ 6544 h 10000"/>
                <a:gd name="connsiteX506" fmla="*/ 9106 w 10000"/>
                <a:gd name="connsiteY506" fmla="*/ 6515 h 10000"/>
                <a:gd name="connsiteX507" fmla="*/ 9139 w 10000"/>
                <a:gd name="connsiteY507" fmla="*/ 6579 h 10000"/>
                <a:gd name="connsiteX508" fmla="*/ 9179 w 10000"/>
                <a:gd name="connsiteY508" fmla="*/ 6579 h 10000"/>
                <a:gd name="connsiteX509" fmla="*/ 9156 w 10000"/>
                <a:gd name="connsiteY509" fmla="*/ 6757 h 10000"/>
                <a:gd name="connsiteX510" fmla="*/ 9139 w 10000"/>
                <a:gd name="connsiteY510" fmla="*/ 6792 h 10000"/>
                <a:gd name="connsiteX511" fmla="*/ 9089 w 10000"/>
                <a:gd name="connsiteY511" fmla="*/ 6778 h 10000"/>
                <a:gd name="connsiteX512" fmla="*/ 9027 w 10000"/>
                <a:gd name="connsiteY512" fmla="*/ 6799 h 10000"/>
                <a:gd name="connsiteX513" fmla="*/ 9004 w 10000"/>
                <a:gd name="connsiteY513" fmla="*/ 6842 h 10000"/>
                <a:gd name="connsiteX514" fmla="*/ 8999 w 10000"/>
                <a:gd name="connsiteY514" fmla="*/ 6884 h 10000"/>
                <a:gd name="connsiteX515" fmla="*/ 8960 w 10000"/>
                <a:gd name="connsiteY515" fmla="*/ 6934 h 10000"/>
                <a:gd name="connsiteX516" fmla="*/ 8898 w 10000"/>
                <a:gd name="connsiteY516" fmla="*/ 6941 h 10000"/>
                <a:gd name="connsiteX517" fmla="*/ 8886 w 10000"/>
                <a:gd name="connsiteY517" fmla="*/ 6962 h 10000"/>
                <a:gd name="connsiteX518" fmla="*/ 8847 w 10000"/>
                <a:gd name="connsiteY518" fmla="*/ 6927 h 10000"/>
                <a:gd name="connsiteX519" fmla="*/ 8808 w 10000"/>
                <a:gd name="connsiteY519" fmla="*/ 6934 h 10000"/>
                <a:gd name="connsiteX520" fmla="*/ 8785 w 10000"/>
                <a:gd name="connsiteY520" fmla="*/ 6906 h 10000"/>
                <a:gd name="connsiteX521" fmla="*/ 8735 w 10000"/>
                <a:gd name="connsiteY521" fmla="*/ 6891 h 10000"/>
                <a:gd name="connsiteX522" fmla="*/ 8746 w 10000"/>
                <a:gd name="connsiteY522" fmla="*/ 6941 h 10000"/>
                <a:gd name="connsiteX523" fmla="*/ 8723 w 10000"/>
                <a:gd name="connsiteY523" fmla="*/ 6991 h 10000"/>
                <a:gd name="connsiteX524" fmla="*/ 8639 w 10000"/>
                <a:gd name="connsiteY524" fmla="*/ 6984 h 10000"/>
                <a:gd name="connsiteX525" fmla="*/ 8611 w 10000"/>
                <a:gd name="connsiteY525" fmla="*/ 6962 h 10000"/>
                <a:gd name="connsiteX526" fmla="*/ 8566 w 10000"/>
                <a:gd name="connsiteY526" fmla="*/ 6984 h 10000"/>
                <a:gd name="connsiteX527" fmla="*/ 8560 w 10000"/>
                <a:gd name="connsiteY527" fmla="*/ 7055 h 10000"/>
                <a:gd name="connsiteX528" fmla="*/ 8476 w 10000"/>
                <a:gd name="connsiteY528" fmla="*/ 7133 h 10000"/>
                <a:gd name="connsiteX529" fmla="*/ 8448 w 10000"/>
                <a:gd name="connsiteY529" fmla="*/ 7090 h 10000"/>
                <a:gd name="connsiteX530" fmla="*/ 8386 w 10000"/>
                <a:gd name="connsiteY530" fmla="*/ 7111 h 10000"/>
                <a:gd name="connsiteX531" fmla="*/ 8346 w 10000"/>
                <a:gd name="connsiteY531" fmla="*/ 7133 h 10000"/>
                <a:gd name="connsiteX532" fmla="*/ 8341 w 10000"/>
                <a:gd name="connsiteY532" fmla="*/ 7168 h 10000"/>
                <a:gd name="connsiteX533" fmla="*/ 8256 w 10000"/>
                <a:gd name="connsiteY533" fmla="*/ 7246 h 10000"/>
                <a:gd name="connsiteX534" fmla="*/ 8206 w 10000"/>
                <a:gd name="connsiteY534" fmla="*/ 7232 h 10000"/>
                <a:gd name="connsiteX535" fmla="*/ 8155 w 10000"/>
                <a:gd name="connsiteY535" fmla="*/ 7260 h 10000"/>
                <a:gd name="connsiteX536" fmla="*/ 8116 w 10000"/>
                <a:gd name="connsiteY536" fmla="*/ 7303 h 10000"/>
                <a:gd name="connsiteX537" fmla="*/ 8060 w 10000"/>
                <a:gd name="connsiteY537" fmla="*/ 7331 h 10000"/>
                <a:gd name="connsiteX538" fmla="*/ 8065 w 10000"/>
                <a:gd name="connsiteY538" fmla="*/ 7374 h 10000"/>
                <a:gd name="connsiteX539" fmla="*/ 8015 w 10000"/>
                <a:gd name="connsiteY539" fmla="*/ 7402 h 10000"/>
                <a:gd name="connsiteX540" fmla="*/ 7942 w 10000"/>
                <a:gd name="connsiteY540" fmla="*/ 7523 h 10000"/>
                <a:gd name="connsiteX541" fmla="*/ 7930 w 10000"/>
                <a:gd name="connsiteY541" fmla="*/ 7573 h 10000"/>
                <a:gd name="connsiteX542" fmla="*/ 7908 w 10000"/>
                <a:gd name="connsiteY542" fmla="*/ 7559 h 10000"/>
                <a:gd name="connsiteX543" fmla="*/ 7919 w 10000"/>
                <a:gd name="connsiteY543" fmla="*/ 7523 h 10000"/>
                <a:gd name="connsiteX544" fmla="*/ 7846 w 10000"/>
                <a:gd name="connsiteY544" fmla="*/ 7339 h 10000"/>
                <a:gd name="connsiteX545" fmla="*/ 7846 w 10000"/>
                <a:gd name="connsiteY545" fmla="*/ 7268 h 10000"/>
                <a:gd name="connsiteX546" fmla="*/ 7812 w 10000"/>
                <a:gd name="connsiteY546" fmla="*/ 7268 h 10000"/>
                <a:gd name="connsiteX547" fmla="*/ 7711 w 10000"/>
                <a:gd name="connsiteY547" fmla="*/ 7197 h 10000"/>
                <a:gd name="connsiteX548" fmla="*/ 7649 w 10000"/>
                <a:gd name="connsiteY548" fmla="*/ 7232 h 10000"/>
                <a:gd name="connsiteX549" fmla="*/ 7632 w 10000"/>
                <a:gd name="connsiteY549" fmla="*/ 7275 h 10000"/>
                <a:gd name="connsiteX550" fmla="*/ 7677 w 10000"/>
                <a:gd name="connsiteY550" fmla="*/ 7324 h 10000"/>
                <a:gd name="connsiteX551" fmla="*/ 7688 w 10000"/>
                <a:gd name="connsiteY551" fmla="*/ 7367 h 10000"/>
                <a:gd name="connsiteX552" fmla="*/ 7660 w 10000"/>
                <a:gd name="connsiteY552" fmla="*/ 7410 h 10000"/>
                <a:gd name="connsiteX553" fmla="*/ 7666 w 10000"/>
                <a:gd name="connsiteY553" fmla="*/ 7445 h 10000"/>
                <a:gd name="connsiteX554" fmla="*/ 7655 w 10000"/>
                <a:gd name="connsiteY554" fmla="*/ 7516 h 10000"/>
                <a:gd name="connsiteX555" fmla="*/ 7660 w 10000"/>
                <a:gd name="connsiteY555" fmla="*/ 7587 h 10000"/>
                <a:gd name="connsiteX556" fmla="*/ 7694 w 10000"/>
                <a:gd name="connsiteY556" fmla="*/ 7700 h 10000"/>
                <a:gd name="connsiteX557" fmla="*/ 7660 w 10000"/>
                <a:gd name="connsiteY557" fmla="*/ 7743 h 10000"/>
                <a:gd name="connsiteX558" fmla="*/ 7666 w 10000"/>
                <a:gd name="connsiteY558" fmla="*/ 7779 h 10000"/>
                <a:gd name="connsiteX559" fmla="*/ 7638 w 10000"/>
                <a:gd name="connsiteY559" fmla="*/ 7793 h 10000"/>
                <a:gd name="connsiteX560" fmla="*/ 7621 w 10000"/>
                <a:gd name="connsiteY560" fmla="*/ 7814 h 10000"/>
                <a:gd name="connsiteX561" fmla="*/ 7514 w 10000"/>
                <a:gd name="connsiteY561" fmla="*/ 7800 h 10000"/>
                <a:gd name="connsiteX562" fmla="*/ 7497 w 10000"/>
                <a:gd name="connsiteY562" fmla="*/ 7757 h 10000"/>
                <a:gd name="connsiteX563" fmla="*/ 7463 w 10000"/>
                <a:gd name="connsiteY563" fmla="*/ 7786 h 10000"/>
                <a:gd name="connsiteX564" fmla="*/ 7390 w 10000"/>
                <a:gd name="connsiteY564" fmla="*/ 7771 h 10000"/>
                <a:gd name="connsiteX565" fmla="*/ 7340 w 10000"/>
                <a:gd name="connsiteY565" fmla="*/ 7793 h 10000"/>
                <a:gd name="connsiteX566" fmla="*/ 7312 w 10000"/>
                <a:gd name="connsiteY566" fmla="*/ 7644 h 10000"/>
                <a:gd name="connsiteX567" fmla="*/ 7283 w 10000"/>
                <a:gd name="connsiteY567" fmla="*/ 7637 h 10000"/>
                <a:gd name="connsiteX568" fmla="*/ 7250 w 10000"/>
                <a:gd name="connsiteY568" fmla="*/ 7544 h 10000"/>
                <a:gd name="connsiteX569" fmla="*/ 7267 w 10000"/>
                <a:gd name="connsiteY569" fmla="*/ 7502 h 10000"/>
                <a:gd name="connsiteX570" fmla="*/ 7306 w 10000"/>
                <a:gd name="connsiteY570" fmla="*/ 7523 h 10000"/>
                <a:gd name="connsiteX571" fmla="*/ 7323 w 10000"/>
                <a:gd name="connsiteY571" fmla="*/ 7473 h 10000"/>
                <a:gd name="connsiteX572" fmla="*/ 7295 w 10000"/>
                <a:gd name="connsiteY572" fmla="*/ 7438 h 10000"/>
                <a:gd name="connsiteX573" fmla="*/ 7312 w 10000"/>
                <a:gd name="connsiteY573" fmla="*/ 7402 h 10000"/>
                <a:gd name="connsiteX574" fmla="*/ 7238 w 10000"/>
                <a:gd name="connsiteY574" fmla="*/ 7331 h 10000"/>
                <a:gd name="connsiteX575" fmla="*/ 7244 w 10000"/>
                <a:gd name="connsiteY575" fmla="*/ 7296 h 10000"/>
                <a:gd name="connsiteX576" fmla="*/ 7199 w 10000"/>
                <a:gd name="connsiteY576" fmla="*/ 7260 h 10000"/>
                <a:gd name="connsiteX577" fmla="*/ 7227 w 10000"/>
                <a:gd name="connsiteY577" fmla="*/ 7218 h 10000"/>
                <a:gd name="connsiteX578" fmla="*/ 7216 w 10000"/>
                <a:gd name="connsiteY578" fmla="*/ 7168 h 10000"/>
                <a:gd name="connsiteX579" fmla="*/ 7165 w 10000"/>
                <a:gd name="connsiteY579" fmla="*/ 7090 h 10000"/>
                <a:gd name="connsiteX580" fmla="*/ 7132 w 10000"/>
                <a:gd name="connsiteY580" fmla="*/ 7026 h 10000"/>
                <a:gd name="connsiteX581" fmla="*/ 7064 w 10000"/>
                <a:gd name="connsiteY581" fmla="*/ 7055 h 10000"/>
                <a:gd name="connsiteX582" fmla="*/ 7025 w 10000"/>
                <a:gd name="connsiteY582" fmla="*/ 7048 h 10000"/>
                <a:gd name="connsiteX583" fmla="*/ 7002 w 10000"/>
                <a:gd name="connsiteY583" fmla="*/ 7111 h 10000"/>
                <a:gd name="connsiteX584" fmla="*/ 6924 w 10000"/>
                <a:gd name="connsiteY584" fmla="*/ 7119 h 10000"/>
                <a:gd name="connsiteX585" fmla="*/ 6895 w 10000"/>
                <a:gd name="connsiteY585" fmla="*/ 7111 h 10000"/>
                <a:gd name="connsiteX586" fmla="*/ 6828 w 10000"/>
                <a:gd name="connsiteY586" fmla="*/ 7161 h 10000"/>
                <a:gd name="connsiteX587" fmla="*/ 6834 w 10000"/>
                <a:gd name="connsiteY587" fmla="*/ 7260 h 10000"/>
                <a:gd name="connsiteX588" fmla="*/ 6817 w 10000"/>
                <a:gd name="connsiteY588" fmla="*/ 7324 h 10000"/>
                <a:gd name="connsiteX589" fmla="*/ 6817 w 10000"/>
                <a:gd name="connsiteY589" fmla="*/ 7381 h 10000"/>
                <a:gd name="connsiteX590" fmla="*/ 6760 w 10000"/>
                <a:gd name="connsiteY590" fmla="*/ 7424 h 10000"/>
                <a:gd name="connsiteX591" fmla="*/ 6699 w 10000"/>
                <a:gd name="connsiteY591" fmla="*/ 7431 h 10000"/>
                <a:gd name="connsiteX592" fmla="*/ 6682 w 10000"/>
                <a:gd name="connsiteY592" fmla="*/ 7410 h 10000"/>
                <a:gd name="connsiteX593" fmla="*/ 6625 w 10000"/>
                <a:gd name="connsiteY593" fmla="*/ 7388 h 10000"/>
                <a:gd name="connsiteX594" fmla="*/ 6592 w 10000"/>
                <a:gd name="connsiteY594" fmla="*/ 7431 h 10000"/>
                <a:gd name="connsiteX595" fmla="*/ 6586 w 10000"/>
                <a:gd name="connsiteY595" fmla="*/ 7473 h 10000"/>
                <a:gd name="connsiteX596" fmla="*/ 6552 w 10000"/>
                <a:gd name="connsiteY596" fmla="*/ 7480 h 10000"/>
                <a:gd name="connsiteX597" fmla="*/ 6547 w 10000"/>
                <a:gd name="connsiteY597" fmla="*/ 7523 h 10000"/>
                <a:gd name="connsiteX598" fmla="*/ 6519 w 10000"/>
                <a:gd name="connsiteY598" fmla="*/ 7523 h 10000"/>
                <a:gd name="connsiteX599" fmla="*/ 6485 w 10000"/>
                <a:gd name="connsiteY599" fmla="*/ 7424 h 10000"/>
                <a:gd name="connsiteX600" fmla="*/ 6406 w 10000"/>
                <a:gd name="connsiteY600" fmla="*/ 7473 h 10000"/>
                <a:gd name="connsiteX601" fmla="*/ 6316 w 10000"/>
                <a:gd name="connsiteY601" fmla="*/ 7551 h 10000"/>
                <a:gd name="connsiteX602" fmla="*/ 6282 w 10000"/>
                <a:gd name="connsiteY602" fmla="*/ 7566 h 10000"/>
                <a:gd name="connsiteX603" fmla="*/ 6294 w 10000"/>
                <a:gd name="connsiteY603" fmla="*/ 7615 h 10000"/>
                <a:gd name="connsiteX604" fmla="*/ 6243 w 10000"/>
                <a:gd name="connsiteY604" fmla="*/ 7637 h 10000"/>
                <a:gd name="connsiteX605" fmla="*/ 6209 w 10000"/>
                <a:gd name="connsiteY605" fmla="*/ 7608 h 10000"/>
                <a:gd name="connsiteX606" fmla="*/ 6136 w 10000"/>
                <a:gd name="connsiteY606" fmla="*/ 7622 h 10000"/>
                <a:gd name="connsiteX607" fmla="*/ 6136 w 10000"/>
                <a:gd name="connsiteY607" fmla="*/ 7530 h 10000"/>
                <a:gd name="connsiteX608" fmla="*/ 6147 w 10000"/>
                <a:gd name="connsiteY608" fmla="*/ 7495 h 10000"/>
                <a:gd name="connsiteX609" fmla="*/ 6136 w 10000"/>
                <a:gd name="connsiteY609" fmla="*/ 7395 h 10000"/>
                <a:gd name="connsiteX610" fmla="*/ 6091 w 10000"/>
                <a:gd name="connsiteY610" fmla="*/ 7324 h 10000"/>
                <a:gd name="connsiteX611" fmla="*/ 6018 w 10000"/>
                <a:gd name="connsiteY611" fmla="*/ 7317 h 10000"/>
                <a:gd name="connsiteX612" fmla="*/ 5990 w 10000"/>
                <a:gd name="connsiteY612" fmla="*/ 7360 h 10000"/>
                <a:gd name="connsiteX613" fmla="*/ 5996 w 10000"/>
                <a:gd name="connsiteY613" fmla="*/ 7410 h 10000"/>
                <a:gd name="connsiteX614" fmla="*/ 6208 w 10000"/>
                <a:gd name="connsiteY614" fmla="*/ 7826 h 10000"/>
                <a:gd name="connsiteX615" fmla="*/ 5894 w 10000"/>
                <a:gd name="connsiteY615" fmla="*/ 7509 h 10000"/>
                <a:gd name="connsiteX616" fmla="*/ 5911 w 10000"/>
                <a:gd name="connsiteY616" fmla="*/ 7679 h 10000"/>
                <a:gd name="connsiteX617" fmla="*/ 5832 w 10000"/>
                <a:gd name="connsiteY617" fmla="*/ 7672 h 10000"/>
                <a:gd name="connsiteX618" fmla="*/ 5776 w 10000"/>
                <a:gd name="connsiteY618"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3931 w 10000"/>
                <a:gd name="connsiteY218" fmla="*/ 7133 h 10000"/>
                <a:gd name="connsiteX219" fmla="*/ 6504 w 10000"/>
                <a:gd name="connsiteY219" fmla="*/ 7627 h 10000"/>
                <a:gd name="connsiteX220" fmla="*/ 5523 w 10000"/>
                <a:gd name="connsiteY220" fmla="*/ 5713 h 10000"/>
                <a:gd name="connsiteX221" fmla="*/ 5652 w 10000"/>
                <a:gd name="connsiteY221" fmla="*/ 5720 h 10000"/>
                <a:gd name="connsiteX222" fmla="*/ 5697 w 10000"/>
                <a:gd name="connsiteY222" fmla="*/ 5742 h 10000"/>
                <a:gd name="connsiteX223" fmla="*/ 5793 w 10000"/>
                <a:gd name="connsiteY223" fmla="*/ 5635 h 10000"/>
                <a:gd name="connsiteX224" fmla="*/ 5844 w 10000"/>
                <a:gd name="connsiteY224" fmla="*/ 5628 h 10000"/>
                <a:gd name="connsiteX225" fmla="*/ 5889 w 10000"/>
                <a:gd name="connsiteY225" fmla="*/ 5564 h 10000"/>
                <a:gd name="connsiteX226" fmla="*/ 5945 w 10000"/>
                <a:gd name="connsiteY226" fmla="*/ 5515 h 10000"/>
                <a:gd name="connsiteX227" fmla="*/ 6001 w 10000"/>
                <a:gd name="connsiteY227" fmla="*/ 5408 h 10000"/>
                <a:gd name="connsiteX228" fmla="*/ 6012 w 10000"/>
                <a:gd name="connsiteY228" fmla="*/ 5344 h 10000"/>
                <a:gd name="connsiteX229" fmla="*/ 6080 w 10000"/>
                <a:gd name="connsiteY229" fmla="*/ 5316 h 10000"/>
                <a:gd name="connsiteX230" fmla="*/ 6159 w 10000"/>
                <a:gd name="connsiteY230" fmla="*/ 5351 h 10000"/>
                <a:gd name="connsiteX231" fmla="*/ 6226 w 10000"/>
                <a:gd name="connsiteY231" fmla="*/ 5337 h 10000"/>
                <a:gd name="connsiteX232" fmla="*/ 6294 w 10000"/>
                <a:gd name="connsiteY232" fmla="*/ 5344 h 10000"/>
                <a:gd name="connsiteX233" fmla="*/ 6412 w 10000"/>
                <a:gd name="connsiteY233" fmla="*/ 5302 h 10000"/>
                <a:gd name="connsiteX234" fmla="*/ 6490 w 10000"/>
                <a:gd name="connsiteY234" fmla="*/ 5195 h 10000"/>
                <a:gd name="connsiteX235" fmla="*/ 6524 w 10000"/>
                <a:gd name="connsiteY235" fmla="*/ 5160 h 10000"/>
                <a:gd name="connsiteX236" fmla="*/ 6575 w 10000"/>
                <a:gd name="connsiteY236" fmla="*/ 5160 h 10000"/>
                <a:gd name="connsiteX237" fmla="*/ 6614 w 10000"/>
                <a:gd name="connsiteY237" fmla="*/ 5103 h 10000"/>
                <a:gd name="connsiteX238" fmla="*/ 6597 w 10000"/>
                <a:gd name="connsiteY238" fmla="*/ 5039 h 10000"/>
                <a:gd name="connsiteX239" fmla="*/ 6609 w 10000"/>
                <a:gd name="connsiteY239" fmla="*/ 4982 h 10000"/>
                <a:gd name="connsiteX240" fmla="*/ 6659 w 10000"/>
                <a:gd name="connsiteY240" fmla="*/ 4876 h 10000"/>
                <a:gd name="connsiteX241" fmla="*/ 6715 w 10000"/>
                <a:gd name="connsiteY241" fmla="*/ 4776 h 10000"/>
                <a:gd name="connsiteX242" fmla="*/ 6772 w 10000"/>
                <a:gd name="connsiteY242" fmla="*/ 4755 h 10000"/>
                <a:gd name="connsiteX243" fmla="*/ 6800 w 10000"/>
                <a:gd name="connsiteY243" fmla="*/ 4720 h 10000"/>
                <a:gd name="connsiteX244" fmla="*/ 6895 w 10000"/>
                <a:gd name="connsiteY244" fmla="*/ 4734 h 10000"/>
                <a:gd name="connsiteX245" fmla="*/ 6991 w 10000"/>
                <a:gd name="connsiteY245" fmla="*/ 4734 h 10000"/>
                <a:gd name="connsiteX246" fmla="*/ 6997 w 10000"/>
                <a:gd name="connsiteY246" fmla="*/ 4670 h 10000"/>
                <a:gd name="connsiteX247" fmla="*/ 7013 w 10000"/>
                <a:gd name="connsiteY247" fmla="*/ 4627 h 10000"/>
                <a:gd name="connsiteX248" fmla="*/ 7008 w 10000"/>
                <a:gd name="connsiteY248" fmla="*/ 4599 h 10000"/>
                <a:gd name="connsiteX249" fmla="*/ 7064 w 10000"/>
                <a:gd name="connsiteY249" fmla="*/ 4578 h 10000"/>
                <a:gd name="connsiteX250" fmla="*/ 7103 w 10000"/>
                <a:gd name="connsiteY250" fmla="*/ 4634 h 10000"/>
                <a:gd name="connsiteX251" fmla="*/ 7160 w 10000"/>
                <a:gd name="connsiteY251" fmla="*/ 4613 h 10000"/>
                <a:gd name="connsiteX252" fmla="*/ 7177 w 10000"/>
                <a:gd name="connsiteY252" fmla="*/ 4578 h 10000"/>
                <a:gd name="connsiteX253" fmla="*/ 7222 w 10000"/>
                <a:gd name="connsiteY253" fmla="*/ 4564 h 10000"/>
                <a:gd name="connsiteX254" fmla="*/ 7317 w 10000"/>
                <a:gd name="connsiteY254" fmla="*/ 4493 h 10000"/>
                <a:gd name="connsiteX255" fmla="*/ 7407 w 10000"/>
                <a:gd name="connsiteY255" fmla="*/ 4521 h 10000"/>
                <a:gd name="connsiteX256" fmla="*/ 7430 w 10000"/>
                <a:gd name="connsiteY256" fmla="*/ 4507 h 10000"/>
                <a:gd name="connsiteX257" fmla="*/ 7480 w 10000"/>
                <a:gd name="connsiteY257" fmla="*/ 4528 h 10000"/>
                <a:gd name="connsiteX258" fmla="*/ 7503 w 10000"/>
                <a:gd name="connsiteY258" fmla="*/ 4471 h 10000"/>
                <a:gd name="connsiteX259" fmla="*/ 7525 w 10000"/>
                <a:gd name="connsiteY259" fmla="*/ 4500 h 10000"/>
                <a:gd name="connsiteX260" fmla="*/ 7559 w 10000"/>
                <a:gd name="connsiteY260" fmla="*/ 4493 h 10000"/>
                <a:gd name="connsiteX261" fmla="*/ 7598 w 10000"/>
                <a:gd name="connsiteY261" fmla="*/ 4556 h 10000"/>
                <a:gd name="connsiteX262" fmla="*/ 7643 w 10000"/>
                <a:gd name="connsiteY262" fmla="*/ 4549 h 10000"/>
                <a:gd name="connsiteX263" fmla="*/ 7683 w 10000"/>
                <a:gd name="connsiteY263" fmla="*/ 4578 h 10000"/>
                <a:gd name="connsiteX264" fmla="*/ 7700 w 10000"/>
                <a:gd name="connsiteY264" fmla="*/ 4556 h 10000"/>
                <a:gd name="connsiteX265" fmla="*/ 7778 w 10000"/>
                <a:gd name="connsiteY265" fmla="*/ 4564 h 10000"/>
                <a:gd name="connsiteX266" fmla="*/ 7790 w 10000"/>
                <a:gd name="connsiteY266" fmla="*/ 4585 h 10000"/>
                <a:gd name="connsiteX267" fmla="*/ 7874 w 10000"/>
                <a:gd name="connsiteY267" fmla="*/ 4514 h 10000"/>
                <a:gd name="connsiteX268" fmla="*/ 7874 w 10000"/>
                <a:gd name="connsiteY268" fmla="*/ 4393 h 10000"/>
                <a:gd name="connsiteX269" fmla="*/ 7852 w 10000"/>
                <a:gd name="connsiteY269" fmla="*/ 4379 h 10000"/>
                <a:gd name="connsiteX270" fmla="*/ 7835 w 10000"/>
                <a:gd name="connsiteY270" fmla="*/ 4294 h 10000"/>
                <a:gd name="connsiteX271" fmla="*/ 7801 w 10000"/>
                <a:gd name="connsiteY271" fmla="*/ 4209 h 10000"/>
                <a:gd name="connsiteX272" fmla="*/ 7750 w 10000"/>
                <a:gd name="connsiteY272" fmla="*/ 4173 h 10000"/>
                <a:gd name="connsiteX273" fmla="*/ 7745 w 10000"/>
                <a:gd name="connsiteY273" fmla="*/ 4131 h 10000"/>
                <a:gd name="connsiteX274" fmla="*/ 7672 w 10000"/>
                <a:gd name="connsiteY274" fmla="*/ 4053 h 10000"/>
                <a:gd name="connsiteX275" fmla="*/ 7677 w 10000"/>
                <a:gd name="connsiteY275" fmla="*/ 4024 h 10000"/>
                <a:gd name="connsiteX276" fmla="*/ 7604 w 10000"/>
                <a:gd name="connsiteY276" fmla="*/ 3982 h 10000"/>
                <a:gd name="connsiteX277" fmla="*/ 7598 w 10000"/>
                <a:gd name="connsiteY277" fmla="*/ 3903 h 10000"/>
                <a:gd name="connsiteX278" fmla="*/ 7475 w 10000"/>
                <a:gd name="connsiteY278" fmla="*/ 3833 h 10000"/>
                <a:gd name="connsiteX279" fmla="*/ 7407 w 10000"/>
                <a:gd name="connsiteY279" fmla="*/ 3683 h 10000"/>
                <a:gd name="connsiteX280" fmla="*/ 7306 w 10000"/>
                <a:gd name="connsiteY280" fmla="*/ 3676 h 10000"/>
                <a:gd name="connsiteX281" fmla="*/ 7272 w 10000"/>
                <a:gd name="connsiteY281" fmla="*/ 3648 h 10000"/>
                <a:gd name="connsiteX282" fmla="*/ 7222 w 10000"/>
                <a:gd name="connsiteY282" fmla="*/ 3669 h 10000"/>
                <a:gd name="connsiteX283" fmla="*/ 7143 w 10000"/>
                <a:gd name="connsiteY283" fmla="*/ 3669 h 10000"/>
                <a:gd name="connsiteX284" fmla="*/ 7030 w 10000"/>
                <a:gd name="connsiteY284" fmla="*/ 3840 h 10000"/>
                <a:gd name="connsiteX285" fmla="*/ 6991 w 10000"/>
                <a:gd name="connsiteY285" fmla="*/ 3918 h 10000"/>
                <a:gd name="connsiteX286" fmla="*/ 6890 w 10000"/>
                <a:gd name="connsiteY286" fmla="*/ 3797 h 10000"/>
                <a:gd name="connsiteX287" fmla="*/ 6817 w 10000"/>
                <a:gd name="connsiteY287" fmla="*/ 3747 h 10000"/>
                <a:gd name="connsiteX288" fmla="*/ 6744 w 10000"/>
                <a:gd name="connsiteY288" fmla="*/ 3754 h 10000"/>
                <a:gd name="connsiteX289" fmla="*/ 6670 w 10000"/>
                <a:gd name="connsiteY289" fmla="*/ 3790 h 10000"/>
                <a:gd name="connsiteX290" fmla="*/ 6609 w 10000"/>
                <a:gd name="connsiteY290" fmla="*/ 3762 h 10000"/>
                <a:gd name="connsiteX291" fmla="*/ 6552 w 10000"/>
                <a:gd name="connsiteY291" fmla="*/ 3804 h 10000"/>
                <a:gd name="connsiteX292" fmla="*/ 6496 w 10000"/>
                <a:gd name="connsiteY292" fmla="*/ 3889 h 10000"/>
                <a:gd name="connsiteX293" fmla="*/ 6367 w 10000"/>
                <a:gd name="connsiteY293" fmla="*/ 3733 h 10000"/>
                <a:gd name="connsiteX294" fmla="*/ 6350 w 10000"/>
                <a:gd name="connsiteY294" fmla="*/ 3577 h 10000"/>
                <a:gd name="connsiteX295" fmla="*/ 6451 w 10000"/>
                <a:gd name="connsiteY295" fmla="*/ 3513 h 10000"/>
                <a:gd name="connsiteX296" fmla="*/ 6445 w 10000"/>
                <a:gd name="connsiteY296" fmla="*/ 3343 h 10000"/>
                <a:gd name="connsiteX297" fmla="*/ 6541 w 10000"/>
                <a:gd name="connsiteY297" fmla="*/ 3144 h 10000"/>
                <a:gd name="connsiteX298" fmla="*/ 6530 w 10000"/>
                <a:gd name="connsiteY298" fmla="*/ 3109 h 10000"/>
                <a:gd name="connsiteX299" fmla="*/ 6760 w 10000"/>
                <a:gd name="connsiteY299" fmla="*/ 2456 h 10000"/>
                <a:gd name="connsiteX300" fmla="*/ 6884 w 10000"/>
                <a:gd name="connsiteY300" fmla="*/ 2555 h 10000"/>
                <a:gd name="connsiteX301" fmla="*/ 6957 w 10000"/>
                <a:gd name="connsiteY301" fmla="*/ 2598 h 10000"/>
                <a:gd name="connsiteX302" fmla="*/ 7030 w 10000"/>
                <a:gd name="connsiteY302" fmla="*/ 2598 h 10000"/>
                <a:gd name="connsiteX303" fmla="*/ 7143 w 10000"/>
                <a:gd name="connsiteY303" fmla="*/ 2676 h 10000"/>
                <a:gd name="connsiteX304" fmla="*/ 7160 w 10000"/>
                <a:gd name="connsiteY304" fmla="*/ 2626 h 10000"/>
                <a:gd name="connsiteX305" fmla="*/ 7233 w 10000"/>
                <a:gd name="connsiteY305" fmla="*/ 2612 h 10000"/>
                <a:gd name="connsiteX306" fmla="*/ 7295 w 10000"/>
                <a:gd name="connsiteY306" fmla="*/ 2527 h 10000"/>
                <a:gd name="connsiteX307" fmla="*/ 7373 w 10000"/>
                <a:gd name="connsiteY307" fmla="*/ 2463 h 10000"/>
                <a:gd name="connsiteX308" fmla="*/ 7407 w 10000"/>
                <a:gd name="connsiteY308" fmla="*/ 2399 h 10000"/>
                <a:gd name="connsiteX309" fmla="*/ 7525 w 10000"/>
                <a:gd name="connsiteY309" fmla="*/ 2356 h 10000"/>
                <a:gd name="connsiteX310" fmla="*/ 7587 w 10000"/>
                <a:gd name="connsiteY310" fmla="*/ 2363 h 10000"/>
                <a:gd name="connsiteX311" fmla="*/ 7638 w 10000"/>
                <a:gd name="connsiteY311" fmla="*/ 2300 h 10000"/>
                <a:gd name="connsiteX312" fmla="*/ 7677 w 10000"/>
                <a:gd name="connsiteY312" fmla="*/ 2214 h 10000"/>
                <a:gd name="connsiteX313" fmla="*/ 7660 w 10000"/>
                <a:gd name="connsiteY313" fmla="*/ 2200 h 10000"/>
                <a:gd name="connsiteX314" fmla="*/ 7677 w 10000"/>
                <a:gd name="connsiteY314" fmla="*/ 2108 h 10000"/>
                <a:gd name="connsiteX315" fmla="*/ 7610 w 10000"/>
                <a:gd name="connsiteY315" fmla="*/ 2108 h 10000"/>
                <a:gd name="connsiteX316" fmla="*/ 7643 w 10000"/>
                <a:gd name="connsiteY316" fmla="*/ 2030 h 10000"/>
                <a:gd name="connsiteX317" fmla="*/ 7649 w 10000"/>
                <a:gd name="connsiteY317" fmla="*/ 1938 h 10000"/>
                <a:gd name="connsiteX318" fmla="*/ 7677 w 10000"/>
                <a:gd name="connsiteY318" fmla="*/ 1916 h 10000"/>
                <a:gd name="connsiteX319" fmla="*/ 7728 w 10000"/>
                <a:gd name="connsiteY319" fmla="*/ 1824 h 10000"/>
                <a:gd name="connsiteX320" fmla="*/ 7722 w 10000"/>
                <a:gd name="connsiteY320" fmla="*/ 1753 h 10000"/>
                <a:gd name="connsiteX321" fmla="*/ 7762 w 10000"/>
                <a:gd name="connsiteY321" fmla="*/ 1675 h 10000"/>
                <a:gd name="connsiteX322" fmla="*/ 7807 w 10000"/>
                <a:gd name="connsiteY322" fmla="*/ 1625 h 10000"/>
                <a:gd name="connsiteX323" fmla="*/ 7823 w 10000"/>
                <a:gd name="connsiteY323" fmla="*/ 1540 h 10000"/>
                <a:gd name="connsiteX324" fmla="*/ 7818 w 10000"/>
                <a:gd name="connsiteY324" fmla="*/ 1512 h 10000"/>
                <a:gd name="connsiteX325" fmla="*/ 7857 w 10000"/>
                <a:gd name="connsiteY325" fmla="*/ 1455 h 10000"/>
                <a:gd name="connsiteX326" fmla="*/ 7913 w 10000"/>
                <a:gd name="connsiteY326" fmla="*/ 1285 h 10000"/>
                <a:gd name="connsiteX327" fmla="*/ 7930 w 10000"/>
                <a:gd name="connsiteY327" fmla="*/ 1185 h 10000"/>
                <a:gd name="connsiteX328" fmla="*/ 7958 w 10000"/>
                <a:gd name="connsiteY328" fmla="*/ 1192 h 10000"/>
                <a:gd name="connsiteX329" fmla="*/ 8037 w 10000"/>
                <a:gd name="connsiteY329" fmla="*/ 1079 h 10000"/>
                <a:gd name="connsiteX330" fmla="*/ 8127 w 10000"/>
                <a:gd name="connsiteY330" fmla="*/ 1015 h 10000"/>
                <a:gd name="connsiteX331" fmla="*/ 8138 w 10000"/>
                <a:gd name="connsiteY331" fmla="*/ 937 h 10000"/>
                <a:gd name="connsiteX332" fmla="*/ 8172 w 10000"/>
                <a:gd name="connsiteY332" fmla="*/ 852 h 10000"/>
                <a:gd name="connsiteX333" fmla="*/ 8161 w 10000"/>
                <a:gd name="connsiteY333" fmla="*/ 788 h 10000"/>
                <a:gd name="connsiteX334" fmla="*/ 8116 w 10000"/>
                <a:gd name="connsiteY334" fmla="*/ 731 h 10000"/>
                <a:gd name="connsiteX335" fmla="*/ 8138 w 10000"/>
                <a:gd name="connsiteY335" fmla="*/ 660 h 10000"/>
                <a:gd name="connsiteX336" fmla="*/ 8138 w 10000"/>
                <a:gd name="connsiteY336" fmla="*/ 575 h 10000"/>
                <a:gd name="connsiteX337" fmla="*/ 8054 w 10000"/>
                <a:gd name="connsiteY337" fmla="*/ 504 h 10000"/>
                <a:gd name="connsiteX338" fmla="*/ 7970 w 10000"/>
                <a:gd name="connsiteY338" fmla="*/ 546 h 10000"/>
                <a:gd name="connsiteX339" fmla="*/ 7930 w 10000"/>
                <a:gd name="connsiteY339" fmla="*/ 546 h 10000"/>
                <a:gd name="connsiteX340" fmla="*/ 7913 w 10000"/>
                <a:gd name="connsiteY340" fmla="*/ 497 h 10000"/>
                <a:gd name="connsiteX341" fmla="*/ 7913 w 10000"/>
                <a:gd name="connsiteY341" fmla="*/ 405 h 10000"/>
                <a:gd name="connsiteX342" fmla="*/ 8020 w 10000"/>
                <a:gd name="connsiteY342" fmla="*/ 312 h 10000"/>
                <a:gd name="connsiteX343" fmla="*/ 8054 w 10000"/>
                <a:gd name="connsiteY343" fmla="*/ 234 h 10000"/>
                <a:gd name="connsiteX344" fmla="*/ 8121 w 10000"/>
                <a:gd name="connsiteY344" fmla="*/ 170 h 10000"/>
                <a:gd name="connsiteX345" fmla="*/ 8183 w 10000"/>
                <a:gd name="connsiteY345" fmla="*/ 50 h 10000"/>
                <a:gd name="connsiteX346" fmla="*/ 8228 w 10000"/>
                <a:gd name="connsiteY346" fmla="*/ 28 h 10000"/>
                <a:gd name="connsiteX347" fmla="*/ 8290 w 10000"/>
                <a:gd name="connsiteY347" fmla="*/ 43 h 10000"/>
                <a:gd name="connsiteX348" fmla="*/ 8420 w 10000"/>
                <a:gd name="connsiteY348" fmla="*/ 0 h 10000"/>
                <a:gd name="connsiteX349" fmla="*/ 8481 w 10000"/>
                <a:gd name="connsiteY349" fmla="*/ 71 h 10000"/>
                <a:gd name="connsiteX350" fmla="*/ 8476 w 10000"/>
                <a:gd name="connsiteY350" fmla="*/ 121 h 10000"/>
                <a:gd name="connsiteX351" fmla="*/ 8504 w 10000"/>
                <a:gd name="connsiteY351" fmla="*/ 142 h 10000"/>
                <a:gd name="connsiteX352" fmla="*/ 8526 w 10000"/>
                <a:gd name="connsiteY352" fmla="*/ 192 h 10000"/>
                <a:gd name="connsiteX353" fmla="*/ 8493 w 10000"/>
                <a:gd name="connsiteY353" fmla="*/ 248 h 10000"/>
                <a:gd name="connsiteX354" fmla="*/ 8448 w 10000"/>
                <a:gd name="connsiteY354" fmla="*/ 376 h 10000"/>
                <a:gd name="connsiteX355" fmla="*/ 8375 w 10000"/>
                <a:gd name="connsiteY355" fmla="*/ 476 h 10000"/>
                <a:gd name="connsiteX356" fmla="*/ 8307 w 10000"/>
                <a:gd name="connsiteY356" fmla="*/ 532 h 10000"/>
                <a:gd name="connsiteX357" fmla="*/ 8358 w 10000"/>
                <a:gd name="connsiteY357" fmla="*/ 554 h 10000"/>
                <a:gd name="connsiteX358" fmla="*/ 8425 w 10000"/>
                <a:gd name="connsiteY358" fmla="*/ 639 h 10000"/>
                <a:gd name="connsiteX359" fmla="*/ 8470 w 10000"/>
                <a:gd name="connsiteY359" fmla="*/ 646 h 10000"/>
                <a:gd name="connsiteX360" fmla="*/ 8493 w 10000"/>
                <a:gd name="connsiteY360" fmla="*/ 738 h 10000"/>
                <a:gd name="connsiteX361" fmla="*/ 8538 w 10000"/>
                <a:gd name="connsiteY361" fmla="*/ 759 h 10000"/>
                <a:gd name="connsiteX362" fmla="*/ 8571 w 10000"/>
                <a:gd name="connsiteY362" fmla="*/ 752 h 10000"/>
                <a:gd name="connsiteX363" fmla="*/ 8639 w 10000"/>
                <a:gd name="connsiteY363" fmla="*/ 610 h 10000"/>
                <a:gd name="connsiteX364" fmla="*/ 8701 w 10000"/>
                <a:gd name="connsiteY364" fmla="*/ 625 h 10000"/>
                <a:gd name="connsiteX365" fmla="*/ 8712 w 10000"/>
                <a:gd name="connsiteY365" fmla="*/ 667 h 10000"/>
                <a:gd name="connsiteX366" fmla="*/ 8757 w 10000"/>
                <a:gd name="connsiteY366" fmla="*/ 717 h 10000"/>
                <a:gd name="connsiteX367" fmla="*/ 8757 w 10000"/>
                <a:gd name="connsiteY367" fmla="*/ 752 h 10000"/>
                <a:gd name="connsiteX368" fmla="*/ 8796 w 10000"/>
                <a:gd name="connsiteY368" fmla="*/ 774 h 10000"/>
                <a:gd name="connsiteX369" fmla="*/ 8853 w 10000"/>
                <a:gd name="connsiteY369" fmla="*/ 774 h 10000"/>
                <a:gd name="connsiteX370" fmla="*/ 8858 w 10000"/>
                <a:gd name="connsiteY370" fmla="*/ 837 h 10000"/>
                <a:gd name="connsiteX371" fmla="*/ 8808 w 10000"/>
                <a:gd name="connsiteY371" fmla="*/ 866 h 10000"/>
                <a:gd name="connsiteX372" fmla="*/ 8853 w 10000"/>
                <a:gd name="connsiteY372" fmla="*/ 1143 h 10000"/>
                <a:gd name="connsiteX373" fmla="*/ 8898 w 10000"/>
                <a:gd name="connsiteY373" fmla="*/ 1270 h 10000"/>
                <a:gd name="connsiteX374" fmla="*/ 8886 w 10000"/>
                <a:gd name="connsiteY374" fmla="*/ 1327 h 10000"/>
                <a:gd name="connsiteX375" fmla="*/ 8926 w 10000"/>
                <a:gd name="connsiteY375" fmla="*/ 1391 h 10000"/>
                <a:gd name="connsiteX376" fmla="*/ 8931 w 10000"/>
                <a:gd name="connsiteY376" fmla="*/ 1434 h 10000"/>
                <a:gd name="connsiteX377" fmla="*/ 9038 w 10000"/>
                <a:gd name="connsiteY377" fmla="*/ 1483 h 10000"/>
                <a:gd name="connsiteX378" fmla="*/ 9168 w 10000"/>
                <a:gd name="connsiteY378" fmla="*/ 1441 h 10000"/>
                <a:gd name="connsiteX379" fmla="*/ 9184 w 10000"/>
                <a:gd name="connsiteY379" fmla="*/ 1384 h 10000"/>
                <a:gd name="connsiteX380" fmla="*/ 9229 w 10000"/>
                <a:gd name="connsiteY380" fmla="*/ 1405 h 10000"/>
                <a:gd name="connsiteX381" fmla="*/ 9258 w 10000"/>
                <a:gd name="connsiteY381" fmla="*/ 1455 h 10000"/>
                <a:gd name="connsiteX382" fmla="*/ 9325 w 10000"/>
                <a:gd name="connsiteY382" fmla="*/ 1419 h 10000"/>
                <a:gd name="connsiteX383" fmla="*/ 9364 w 10000"/>
                <a:gd name="connsiteY383" fmla="*/ 1419 h 10000"/>
                <a:gd name="connsiteX384" fmla="*/ 9421 w 10000"/>
                <a:gd name="connsiteY384" fmla="*/ 1476 h 10000"/>
                <a:gd name="connsiteX385" fmla="*/ 9454 w 10000"/>
                <a:gd name="connsiteY385" fmla="*/ 1398 h 10000"/>
                <a:gd name="connsiteX386" fmla="*/ 9522 w 10000"/>
                <a:gd name="connsiteY386" fmla="*/ 1434 h 10000"/>
                <a:gd name="connsiteX387" fmla="*/ 9556 w 10000"/>
                <a:gd name="connsiteY387" fmla="*/ 1391 h 10000"/>
                <a:gd name="connsiteX388" fmla="*/ 9584 w 10000"/>
                <a:gd name="connsiteY388" fmla="*/ 1398 h 10000"/>
                <a:gd name="connsiteX389" fmla="*/ 9612 w 10000"/>
                <a:gd name="connsiteY389" fmla="*/ 1356 h 10000"/>
                <a:gd name="connsiteX390" fmla="*/ 9606 w 10000"/>
                <a:gd name="connsiteY390" fmla="*/ 1313 h 10000"/>
                <a:gd name="connsiteX391" fmla="*/ 9646 w 10000"/>
                <a:gd name="connsiteY391" fmla="*/ 1292 h 10000"/>
                <a:gd name="connsiteX392" fmla="*/ 9674 w 10000"/>
                <a:gd name="connsiteY392" fmla="*/ 1221 h 10000"/>
                <a:gd name="connsiteX393" fmla="*/ 9753 w 10000"/>
                <a:gd name="connsiteY393" fmla="*/ 1228 h 10000"/>
                <a:gd name="connsiteX394" fmla="*/ 9871 w 10000"/>
                <a:gd name="connsiteY394" fmla="*/ 1434 h 10000"/>
                <a:gd name="connsiteX395" fmla="*/ 9893 w 10000"/>
                <a:gd name="connsiteY395" fmla="*/ 1505 h 10000"/>
                <a:gd name="connsiteX396" fmla="*/ 9972 w 10000"/>
                <a:gd name="connsiteY396" fmla="*/ 1597 h 10000"/>
                <a:gd name="connsiteX397" fmla="*/ 10000 w 10000"/>
                <a:gd name="connsiteY397" fmla="*/ 1682 h 10000"/>
                <a:gd name="connsiteX398" fmla="*/ 9938 w 10000"/>
                <a:gd name="connsiteY398" fmla="*/ 1796 h 10000"/>
                <a:gd name="connsiteX399" fmla="*/ 9893 w 10000"/>
                <a:gd name="connsiteY399" fmla="*/ 1838 h 10000"/>
                <a:gd name="connsiteX400" fmla="*/ 9916 w 10000"/>
                <a:gd name="connsiteY400" fmla="*/ 1959 h 10000"/>
                <a:gd name="connsiteX401" fmla="*/ 9848 w 10000"/>
                <a:gd name="connsiteY401" fmla="*/ 2051 h 10000"/>
                <a:gd name="connsiteX402" fmla="*/ 9809 w 10000"/>
                <a:gd name="connsiteY402" fmla="*/ 2072 h 10000"/>
                <a:gd name="connsiteX403" fmla="*/ 9809 w 10000"/>
                <a:gd name="connsiteY403" fmla="*/ 2136 h 10000"/>
                <a:gd name="connsiteX404" fmla="*/ 9758 w 10000"/>
                <a:gd name="connsiteY404" fmla="*/ 2257 h 10000"/>
                <a:gd name="connsiteX405" fmla="*/ 9724 w 10000"/>
                <a:gd name="connsiteY405" fmla="*/ 2264 h 10000"/>
                <a:gd name="connsiteX406" fmla="*/ 9730 w 10000"/>
                <a:gd name="connsiteY406" fmla="*/ 2349 h 10000"/>
                <a:gd name="connsiteX407" fmla="*/ 9702 w 10000"/>
                <a:gd name="connsiteY407" fmla="*/ 2413 h 10000"/>
                <a:gd name="connsiteX408" fmla="*/ 9708 w 10000"/>
                <a:gd name="connsiteY408" fmla="*/ 2697 h 10000"/>
                <a:gd name="connsiteX409" fmla="*/ 9724 w 10000"/>
                <a:gd name="connsiteY409" fmla="*/ 2718 h 10000"/>
                <a:gd name="connsiteX410" fmla="*/ 9719 w 10000"/>
                <a:gd name="connsiteY410" fmla="*/ 2811 h 10000"/>
                <a:gd name="connsiteX411" fmla="*/ 9708 w 10000"/>
                <a:gd name="connsiteY411" fmla="*/ 2896 h 10000"/>
                <a:gd name="connsiteX412" fmla="*/ 9668 w 10000"/>
                <a:gd name="connsiteY412" fmla="*/ 2938 h 10000"/>
                <a:gd name="connsiteX413" fmla="*/ 9595 w 10000"/>
                <a:gd name="connsiteY413" fmla="*/ 2903 h 10000"/>
                <a:gd name="connsiteX414" fmla="*/ 9561 w 10000"/>
                <a:gd name="connsiteY414" fmla="*/ 2952 h 10000"/>
                <a:gd name="connsiteX415" fmla="*/ 9567 w 10000"/>
                <a:gd name="connsiteY415" fmla="*/ 2995 h 10000"/>
                <a:gd name="connsiteX416" fmla="*/ 9544 w 10000"/>
                <a:gd name="connsiteY416" fmla="*/ 3080 h 10000"/>
                <a:gd name="connsiteX417" fmla="*/ 9505 w 10000"/>
                <a:gd name="connsiteY417" fmla="*/ 3137 h 10000"/>
                <a:gd name="connsiteX418" fmla="*/ 9494 w 10000"/>
                <a:gd name="connsiteY418" fmla="*/ 3236 h 10000"/>
                <a:gd name="connsiteX419" fmla="*/ 9466 w 10000"/>
                <a:gd name="connsiteY419" fmla="*/ 3322 h 10000"/>
                <a:gd name="connsiteX420" fmla="*/ 9471 w 10000"/>
                <a:gd name="connsiteY420" fmla="*/ 3378 h 10000"/>
                <a:gd name="connsiteX421" fmla="*/ 9460 w 10000"/>
                <a:gd name="connsiteY421" fmla="*/ 3435 h 10000"/>
                <a:gd name="connsiteX422" fmla="*/ 9483 w 10000"/>
                <a:gd name="connsiteY422" fmla="*/ 3485 h 10000"/>
                <a:gd name="connsiteX423" fmla="*/ 9449 w 10000"/>
                <a:gd name="connsiteY423" fmla="*/ 3563 h 10000"/>
                <a:gd name="connsiteX424" fmla="*/ 9393 w 10000"/>
                <a:gd name="connsiteY424" fmla="*/ 3442 h 10000"/>
                <a:gd name="connsiteX425" fmla="*/ 9393 w 10000"/>
                <a:gd name="connsiteY425" fmla="*/ 3350 h 10000"/>
                <a:gd name="connsiteX426" fmla="*/ 9376 w 10000"/>
                <a:gd name="connsiteY426" fmla="*/ 3336 h 10000"/>
                <a:gd name="connsiteX427" fmla="*/ 9308 w 10000"/>
                <a:gd name="connsiteY427" fmla="*/ 3400 h 10000"/>
                <a:gd name="connsiteX428" fmla="*/ 9201 w 10000"/>
                <a:gd name="connsiteY428" fmla="*/ 3549 h 10000"/>
                <a:gd name="connsiteX429" fmla="*/ 9139 w 10000"/>
                <a:gd name="connsiteY429" fmla="*/ 3655 h 10000"/>
                <a:gd name="connsiteX430" fmla="*/ 9044 w 10000"/>
                <a:gd name="connsiteY430" fmla="*/ 3712 h 10000"/>
                <a:gd name="connsiteX431" fmla="*/ 9010 w 10000"/>
                <a:gd name="connsiteY431" fmla="*/ 3797 h 10000"/>
                <a:gd name="connsiteX432" fmla="*/ 8982 w 10000"/>
                <a:gd name="connsiteY432" fmla="*/ 3825 h 10000"/>
                <a:gd name="connsiteX433" fmla="*/ 8875 w 10000"/>
                <a:gd name="connsiteY433" fmla="*/ 3903 h 10000"/>
                <a:gd name="connsiteX434" fmla="*/ 8785 w 10000"/>
                <a:gd name="connsiteY434" fmla="*/ 3996 h 10000"/>
                <a:gd name="connsiteX435" fmla="*/ 8763 w 10000"/>
                <a:gd name="connsiteY435" fmla="*/ 4067 h 10000"/>
                <a:gd name="connsiteX436" fmla="*/ 8729 w 10000"/>
                <a:gd name="connsiteY436" fmla="*/ 4102 h 10000"/>
                <a:gd name="connsiteX437" fmla="*/ 8774 w 10000"/>
                <a:gd name="connsiteY437" fmla="*/ 4194 h 10000"/>
                <a:gd name="connsiteX438" fmla="*/ 8819 w 10000"/>
                <a:gd name="connsiteY438" fmla="*/ 4265 h 10000"/>
                <a:gd name="connsiteX439" fmla="*/ 8881 w 10000"/>
                <a:gd name="connsiteY439" fmla="*/ 4294 h 10000"/>
                <a:gd name="connsiteX440" fmla="*/ 8858 w 10000"/>
                <a:gd name="connsiteY440" fmla="*/ 4344 h 10000"/>
                <a:gd name="connsiteX441" fmla="*/ 8903 w 10000"/>
                <a:gd name="connsiteY441" fmla="*/ 4358 h 10000"/>
                <a:gd name="connsiteX442" fmla="*/ 8903 w 10000"/>
                <a:gd name="connsiteY442" fmla="*/ 4443 h 10000"/>
                <a:gd name="connsiteX443" fmla="*/ 8937 w 10000"/>
                <a:gd name="connsiteY443" fmla="*/ 4507 h 10000"/>
                <a:gd name="connsiteX444" fmla="*/ 8993 w 10000"/>
                <a:gd name="connsiteY444" fmla="*/ 4493 h 10000"/>
                <a:gd name="connsiteX445" fmla="*/ 9016 w 10000"/>
                <a:gd name="connsiteY445" fmla="*/ 4422 h 10000"/>
                <a:gd name="connsiteX446" fmla="*/ 9061 w 10000"/>
                <a:gd name="connsiteY446" fmla="*/ 4414 h 10000"/>
                <a:gd name="connsiteX447" fmla="*/ 9066 w 10000"/>
                <a:gd name="connsiteY447" fmla="*/ 4358 h 10000"/>
                <a:gd name="connsiteX448" fmla="*/ 9123 w 10000"/>
                <a:gd name="connsiteY448" fmla="*/ 4358 h 10000"/>
                <a:gd name="connsiteX449" fmla="*/ 9100 w 10000"/>
                <a:gd name="connsiteY449" fmla="*/ 4429 h 10000"/>
                <a:gd name="connsiteX450" fmla="*/ 9156 w 10000"/>
                <a:gd name="connsiteY450" fmla="*/ 4464 h 10000"/>
                <a:gd name="connsiteX451" fmla="*/ 9145 w 10000"/>
                <a:gd name="connsiteY451" fmla="*/ 4528 h 10000"/>
                <a:gd name="connsiteX452" fmla="*/ 9061 w 10000"/>
                <a:gd name="connsiteY452" fmla="*/ 4535 h 10000"/>
                <a:gd name="connsiteX453" fmla="*/ 8999 w 10000"/>
                <a:gd name="connsiteY453" fmla="*/ 4578 h 10000"/>
                <a:gd name="connsiteX454" fmla="*/ 8943 w 10000"/>
                <a:gd name="connsiteY454" fmla="*/ 4599 h 10000"/>
                <a:gd name="connsiteX455" fmla="*/ 8943 w 10000"/>
                <a:gd name="connsiteY455" fmla="*/ 4698 h 10000"/>
                <a:gd name="connsiteX456" fmla="*/ 8999 w 10000"/>
                <a:gd name="connsiteY456" fmla="*/ 4805 h 10000"/>
                <a:gd name="connsiteX457" fmla="*/ 8954 w 10000"/>
                <a:gd name="connsiteY457" fmla="*/ 4904 h 10000"/>
                <a:gd name="connsiteX458" fmla="*/ 8864 w 10000"/>
                <a:gd name="connsiteY458" fmla="*/ 4918 h 10000"/>
                <a:gd name="connsiteX459" fmla="*/ 8875 w 10000"/>
                <a:gd name="connsiteY459" fmla="*/ 5032 h 10000"/>
                <a:gd name="connsiteX460" fmla="*/ 8870 w 10000"/>
                <a:gd name="connsiteY460" fmla="*/ 5103 h 10000"/>
                <a:gd name="connsiteX461" fmla="*/ 8841 w 10000"/>
                <a:gd name="connsiteY461" fmla="*/ 5138 h 10000"/>
                <a:gd name="connsiteX462" fmla="*/ 8785 w 10000"/>
                <a:gd name="connsiteY462" fmla="*/ 5110 h 10000"/>
                <a:gd name="connsiteX463" fmla="*/ 8735 w 10000"/>
                <a:gd name="connsiteY463" fmla="*/ 5018 h 10000"/>
                <a:gd name="connsiteX464" fmla="*/ 8678 w 10000"/>
                <a:gd name="connsiteY464" fmla="*/ 5089 h 10000"/>
                <a:gd name="connsiteX465" fmla="*/ 8622 w 10000"/>
                <a:gd name="connsiteY465" fmla="*/ 5039 h 10000"/>
                <a:gd name="connsiteX466" fmla="*/ 8616 w 10000"/>
                <a:gd name="connsiteY466" fmla="*/ 5011 h 10000"/>
                <a:gd name="connsiteX467" fmla="*/ 8538 w 10000"/>
                <a:gd name="connsiteY467" fmla="*/ 4947 h 10000"/>
                <a:gd name="connsiteX468" fmla="*/ 8515 w 10000"/>
                <a:gd name="connsiteY468" fmla="*/ 4961 h 10000"/>
                <a:gd name="connsiteX469" fmla="*/ 8526 w 10000"/>
                <a:gd name="connsiteY469" fmla="*/ 5039 h 10000"/>
                <a:gd name="connsiteX470" fmla="*/ 8481 w 10000"/>
                <a:gd name="connsiteY470" fmla="*/ 5138 h 10000"/>
                <a:gd name="connsiteX471" fmla="*/ 8515 w 10000"/>
                <a:gd name="connsiteY471" fmla="*/ 5160 h 10000"/>
                <a:gd name="connsiteX472" fmla="*/ 8577 w 10000"/>
                <a:gd name="connsiteY472" fmla="*/ 5145 h 10000"/>
                <a:gd name="connsiteX473" fmla="*/ 8588 w 10000"/>
                <a:gd name="connsiteY473" fmla="*/ 5181 h 10000"/>
                <a:gd name="connsiteX474" fmla="*/ 8577 w 10000"/>
                <a:gd name="connsiteY474" fmla="*/ 5224 h 10000"/>
                <a:gd name="connsiteX475" fmla="*/ 8600 w 10000"/>
                <a:gd name="connsiteY475" fmla="*/ 5280 h 10000"/>
                <a:gd name="connsiteX476" fmla="*/ 8650 w 10000"/>
                <a:gd name="connsiteY476" fmla="*/ 5316 h 10000"/>
                <a:gd name="connsiteX477" fmla="*/ 8639 w 10000"/>
                <a:gd name="connsiteY477" fmla="*/ 5401 h 10000"/>
                <a:gd name="connsiteX478" fmla="*/ 8673 w 10000"/>
                <a:gd name="connsiteY478" fmla="*/ 5444 h 10000"/>
                <a:gd name="connsiteX479" fmla="*/ 8633 w 10000"/>
                <a:gd name="connsiteY479" fmla="*/ 5486 h 10000"/>
                <a:gd name="connsiteX480" fmla="*/ 8622 w 10000"/>
                <a:gd name="connsiteY480" fmla="*/ 5642 h 10000"/>
                <a:gd name="connsiteX481" fmla="*/ 8600 w 10000"/>
                <a:gd name="connsiteY481" fmla="*/ 5649 h 10000"/>
                <a:gd name="connsiteX482" fmla="*/ 8628 w 10000"/>
                <a:gd name="connsiteY482" fmla="*/ 5720 h 10000"/>
                <a:gd name="connsiteX483" fmla="*/ 8633 w 10000"/>
                <a:gd name="connsiteY483" fmla="*/ 5841 h 10000"/>
                <a:gd name="connsiteX484" fmla="*/ 8661 w 10000"/>
                <a:gd name="connsiteY484" fmla="*/ 5869 h 10000"/>
                <a:gd name="connsiteX485" fmla="*/ 8667 w 10000"/>
                <a:gd name="connsiteY485" fmla="*/ 5905 h 10000"/>
                <a:gd name="connsiteX486" fmla="*/ 8690 w 10000"/>
                <a:gd name="connsiteY486" fmla="*/ 5912 h 10000"/>
                <a:gd name="connsiteX487" fmla="*/ 8695 w 10000"/>
                <a:gd name="connsiteY487" fmla="*/ 5983 h 10000"/>
                <a:gd name="connsiteX488" fmla="*/ 8684 w 10000"/>
                <a:gd name="connsiteY488" fmla="*/ 6033 h 10000"/>
                <a:gd name="connsiteX489" fmla="*/ 8740 w 10000"/>
                <a:gd name="connsiteY489" fmla="*/ 6061 h 10000"/>
                <a:gd name="connsiteX490" fmla="*/ 8825 w 10000"/>
                <a:gd name="connsiteY490" fmla="*/ 6004 h 10000"/>
                <a:gd name="connsiteX491" fmla="*/ 8948 w 10000"/>
                <a:gd name="connsiteY491" fmla="*/ 5891 h 10000"/>
                <a:gd name="connsiteX492" fmla="*/ 8982 w 10000"/>
                <a:gd name="connsiteY492" fmla="*/ 5891 h 10000"/>
                <a:gd name="connsiteX493" fmla="*/ 8982 w 10000"/>
                <a:gd name="connsiteY493" fmla="*/ 5976 h 10000"/>
                <a:gd name="connsiteX494" fmla="*/ 9004 w 10000"/>
                <a:gd name="connsiteY494" fmla="*/ 5990 h 10000"/>
                <a:gd name="connsiteX495" fmla="*/ 9044 w 10000"/>
                <a:gd name="connsiteY495" fmla="*/ 6089 h 10000"/>
                <a:gd name="connsiteX496" fmla="*/ 9072 w 10000"/>
                <a:gd name="connsiteY496" fmla="*/ 6097 h 10000"/>
                <a:gd name="connsiteX497" fmla="*/ 9055 w 10000"/>
                <a:gd name="connsiteY497" fmla="*/ 6153 h 10000"/>
                <a:gd name="connsiteX498" fmla="*/ 9100 w 10000"/>
                <a:gd name="connsiteY498" fmla="*/ 6281 h 10000"/>
                <a:gd name="connsiteX499" fmla="*/ 9100 w 10000"/>
                <a:gd name="connsiteY499" fmla="*/ 6345 h 10000"/>
                <a:gd name="connsiteX500" fmla="*/ 9123 w 10000"/>
                <a:gd name="connsiteY500" fmla="*/ 6416 h 10000"/>
                <a:gd name="connsiteX501" fmla="*/ 9089 w 10000"/>
                <a:gd name="connsiteY501" fmla="*/ 6473 h 10000"/>
                <a:gd name="connsiteX502" fmla="*/ 9049 w 10000"/>
                <a:gd name="connsiteY502" fmla="*/ 6466 h 10000"/>
                <a:gd name="connsiteX503" fmla="*/ 9049 w 10000"/>
                <a:gd name="connsiteY503" fmla="*/ 6501 h 10000"/>
                <a:gd name="connsiteX504" fmla="*/ 9089 w 10000"/>
                <a:gd name="connsiteY504" fmla="*/ 6544 h 10000"/>
                <a:gd name="connsiteX505" fmla="*/ 9106 w 10000"/>
                <a:gd name="connsiteY505" fmla="*/ 6515 h 10000"/>
                <a:gd name="connsiteX506" fmla="*/ 9139 w 10000"/>
                <a:gd name="connsiteY506" fmla="*/ 6579 h 10000"/>
                <a:gd name="connsiteX507" fmla="*/ 9179 w 10000"/>
                <a:gd name="connsiteY507" fmla="*/ 6579 h 10000"/>
                <a:gd name="connsiteX508" fmla="*/ 9156 w 10000"/>
                <a:gd name="connsiteY508" fmla="*/ 6757 h 10000"/>
                <a:gd name="connsiteX509" fmla="*/ 9139 w 10000"/>
                <a:gd name="connsiteY509" fmla="*/ 6792 h 10000"/>
                <a:gd name="connsiteX510" fmla="*/ 9089 w 10000"/>
                <a:gd name="connsiteY510" fmla="*/ 6778 h 10000"/>
                <a:gd name="connsiteX511" fmla="*/ 9027 w 10000"/>
                <a:gd name="connsiteY511" fmla="*/ 6799 h 10000"/>
                <a:gd name="connsiteX512" fmla="*/ 9004 w 10000"/>
                <a:gd name="connsiteY512" fmla="*/ 6842 h 10000"/>
                <a:gd name="connsiteX513" fmla="*/ 8999 w 10000"/>
                <a:gd name="connsiteY513" fmla="*/ 6884 h 10000"/>
                <a:gd name="connsiteX514" fmla="*/ 8960 w 10000"/>
                <a:gd name="connsiteY514" fmla="*/ 6934 h 10000"/>
                <a:gd name="connsiteX515" fmla="*/ 8898 w 10000"/>
                <a:gd name="connsiteY515" fmla="*/ 6941 h 10000"/>
                <a:gd name="connsiteX516" fmla="*/ 8886 w 10000"/>
                <a:gd name="connsiteY516" fmla="*/ 6962 h 10000"/>
                <a:gd name="connsiteX517" fmla="*/ 8847 w 10000"/>
                <a:gd name="connsiteY517" fmla="*/ 6927 h 10000"/>
                <a:gd name="connsiteX518" fmla="*/ 8808 w 10000"/>
                <a:gd name="connsiteY518" fmla="*/ 6934 h 10000"/>
                <a:gd name="connsiteX519" fmla="*/ 8785 w 10000"/>
                <a:gd name="connsiteY519" fmla="*/ 6906 h 10000"/>
                <a:gd name="connsiteX520" fmla="*/ 8735 w 10000"/>
                <a:gd name="connsiteY520" fmla="*/ 6891 h 10000"/>
                <a:gd name="connsiteX521" fmla="*/ 8746 w 10000"/>
                <a:gd name="connsiteY521" fmla="*/ 6941 h 10000"/>
                <a:gd name="connsiteX522" fmla="*/ 8723 w 10000"/>
                <a:gd name="connsiteY522" fmla="*/ 6991 h 10000"/>
                <a:gd name="connsiteX523" fmla="*/ 8639 w 10000"/>
                <a:gd name="connsiteY523" fmla="*/ 6984 h 10000"/>
                <a:gd name="connsiteX524" fmla="*/ 8611 w 10000"/>
                <a:gd name="connsiteY524" fmla="*/ 6962 h 10000"/>
                <a:gd name="connsiteX525" fmla="*/ 8566 w 10000"/>
                <a:gd name="connsiteY525" fmla="*/ 6984 h 10000"/>
                <a:gd name="connsiteX526" fmla="*/ 8560 w 10000"/>
                <a:gd name="connsiteY526" fmla="*/ 7055 h 10000"/>
                <a:gd name="connsiteX527" fmla="*/ 8476 w 10000"/>
                <a:gd name="connsiteY527" fmla="*/ 7133 h 10000"/>
                <a:gd name="connsiteX528" fmla="*/ 8448 w 10000"/>
                <a:gd name="connsiteY528" fmla="*/ 7090 h 10000"/>
                <a:gd name="connsiteX529" fmla="*/ 8386 w 10000"/>
                <a:gd name="connsiteY529" fmla="*/ 7111 h 10000"/>
                <a:gd name="connsiteX530" fmla="*/ 8346 w 10000"/>
                <a:gd name="connsiteY530" fmla="*/ 7133 h 10000"/>
                <a:gd name="connsiteX531" fmla="*/ 8341 w 10000"/>
                <a:gd name="connsiteY531" fmla="*/ 7168 h 10000"/>
                <a:gd name="connsiteX532" fmla="*/ 8256 w 10000"/>
                <a:gd name="connsiteY532" fmla="*/ 7246 h 10000"/>
                <a:gd name="connsiteX533" fmla="*/ 8206 w 10000"/>
                <a:gd name="connsiteY533" fmla="*/ 7232 h 10000"/>
                <a:gd name="connsiteX534" fmla="*/ 8155 w 10000"/>
                <a:gd name="connsiteY534" fmla="*/ 7260 h 10000"/>
                <a:gd name="connsiteX535" fmla="*/ 8116 w 10000"/>
                <a:gd name="connsiteY535" fmla="*/ 7303 h 10000"/>
                <a:gd name="connsiteX536" fmla="*/ 8060 w 10000"/>
                <a:gd name="connsiteY536" fmla="*/ 7331 h 10000"/>
                <a:gd name="connsiteX537" fmla="*/ 8065 w 10000"/>
                <a:gd name="connsiteY537" fmla="*/ 7374 h 10000"/>
                <a:gd name="connsiteX538" fmla="*/ 8015 w 10000"/>
                <a:gd name="connsiteY538" fmla="*/ 7402 h 10000"/>
                <a:gd name="connsiteX539" fmla="*/ 7942 w 10000"/>
                <a:gd name="connsiteY539" fmla="*/ 7523 h 10000"/>
                <a:gd name="connsiteX540" fmla="*/ 7930 w 10000"/>
                <a:gd name="connsiteY540" fmla="*/ 7573 h 10000"/>
                <a:gd name="connsiteX541" fmla="*/ 7908 w 10000"/>
                <a:gd name="connsiteY541" fmla="*/ 7559 h 10000"/>
                <a:gd name="connsiteX542" fmla="*/ 7919 w 10000"/>
                <a:gd name="connsiteY542" fmla="*/ 7523 h 10000"/>
                <a:gd name="connsiteX543" fmla="*/ 7846 w 10000"/>
                <a:gd name="connsiteY543" fmla="*/ 7339 h 10000"/>
                <a:gd name="connsiteX544" fmla="*/ 7846 w 10000"/>
                <a:gd name="connsiteY544" fmla="*/ 7268 h 10000"/>
                <a:gd name="connsiteX545" fmla="*/ 7812 w 10000"/>
                <a:gd name="connsiteY545" fmla="*/ 7268 h 10000"/>
                <a:gd name="connsiteX546" fmla="*/ 7711 w 10000"/>
                <a:gd name="connsiteY546" fmla="*/ 7197 h 10000"/>
                <a:gd name="connsiteX547" fmla="*/ 7649 w 10000"/>
                <a:gd name="connsiteY547" fmla="*/ 7232 h 10000"/>
                <a:gd name="connsiteX548" fmla="*/ 7632 w 10000"/>
                <a:gd name="connsiteY548" fmla="*/ 7275 h 10000"/>
                <a:gd name="connsiteX549" fmla="*/ 7677 w 10000"/>
                <a:gd name="connsiteY549" fmla="*/ 7324 h 10000"/>
                <a:gd name="connsiteX550" fmla="*/ 7688 w 10000"/>
                <a:gd name="connsiteY550" fmla="*/ 7367 h 10000"/>
                <a:gd name="connsiteX551" fmla="*/ 7660 w 10000"/>
                <a:gd name="connsiteY551" fmla="*/ 7410 h 10000"/>
                <a:gd name="connsiteX552" fmla="*/ 7666 w 10000"/>
                <a:gd name="connsiteY552" fmla="*/ 7445 h 10000"/>
                <a:gd name="connsiteX553" fmla="*/ 7655 w 10000"/>
                <a:gd name="connsiteY553" fmla="*/ 7516 h 10000"/>
                <a:gd name="connsiteX554" fmla="*/ 7660 w 10000"/>
                <a:gd name="connsiteY554" fmla="*/ 7587 h 10000"/>
                <a:gd name="connsiteX555" fmla="*/ 7694 w 10000"/>
                <a:gd name="connsiteY555" fmla="*/ 7700 h 10000"/>
                <a:gd name="connsiteX556" fmla="*/ 7660 w 10000"/>
                <a:gd name="connsiteY556" fmla="*/ 7743 h 10000"/>
                <a:gd name="connsiteX557" fmla="*/ 7666 w 10000"/>
                <a:gd name="connsiteY557" fmla="*/ 7779 h 10000"/>
                <a:gd name="connsiteX558" fmla="*/ 7638 w 10000"/>
                <a:gd name="connsiteY558" fmla="*/ 7793 h 10000"/>
                <a:gd name="connsiteX559" fmla="*/ 7621 w 10000"/>
                <a:gd name="connsiteY559" fmla="*/ 7814 h 10000"/>
                <a:gd name="connsiteX560" fmla="*/ 7514 w 10000"/>
                <a:gd name="connsiteY560" fmla="*/ 7800 h 10000"/>
                <a:gd name="connsiteX561" fmla="*/ 7497 w 10000"/>
                <a:gd name="connsiteY561" fmla="*/ 7757 h 10000"/>
                <a:gd name="connsiteX562" fmla="*/ 7463 w 10000"/>
                <a:gd name="connsiteY562" fmla="*/ 7786 h 10000"/>
                <a:gd name="connsiteX563" fmla="*/ 7390 w 10000"/>
                <a:gd name="connsiteY563" fmla="*/ 7771 h 10000"/>
                <a:gd name="connsiteX564" fmla="*/ 7340 w 10000"/>
                <a:gd name="connsiteY564" fmla="*/ 7793 h 10000"/>
                <a:gd name="connsiteX565" fmla="*/ 7312 w 10000"/>
                <a:gd name="connsiteY565" fmla="*/ 7644 h 10000"/>
                <a:gd name="connsiteX566" fmla="*/ 7283 w 10000"/>
                <a:gd name="connsiteY566" fmla="*/ 7637 h 10000"/>
                <a:gd name="connsiteX567" fmla="*/ 7250 w 10000"/>
                <a:gd name="connsiteY567" fmla="*/ 7544 h 10000"/>
                <a:gd name="connsiteX568" fmla="*/ 7267 w 10000"/>
                <a:gd name="connsiteY568" fmla="*/ 7502 h 10000"/>
                <a:gd name="connsiteX569" fmla="*/ 7306 w 10000"/>
                <a:gd name="connsiteY569" fmla="*/ 7523 h 10000"/>
                <a:gd name="connsiteX570" fmla="*/ 7323 w 10000"/>
                <a:gd name="connsiteY570" fmla="*/ 7473 h 10000"/>
                <a:gd name="connsiteX571" fmla="*/ 7295 w 10000"/>
                <a:gd name="connsiteY571" fmla="*/ 7438 h 10000"/>
                <a:gd name="connsiteX572" fmla="*/ 7312 w 10000"/>
                <a:gd name="connsiteY572" fmla="*/ 7402 h 10000"/>
                <a:gd name="connsiteX573" fmla="*/ 7238 w 10000"/>
                <a:gd name="connsiteY573" fmla="*/ 7331 h 10000"/>
                <a:gd name="connsiteX574" fmla="*/ 7244 w 10000"/>
                <a:gd name="connsiteY574" fmla="*/ 7296 h 10000"/>
                <a:gd name="connsiteX575" fmla="*/ 7199 w 10000"/>
                <a:gd name="connsiteY575" fmla="*/ 7260 h 10000"/>
                <a:gd name="connsiteX576" fmla="*/ 7227 w 10000"/>
                <a:gd name="connsiteY576" fmla="*/ 7218 h 10000"/>
                <a:gd name="connsiteX577" fmla="*/ 7216 w 10000"/>
                <a:gd name="connsiteY577" fmla="*/ 7168 h 10000"/>
                <a:gd name="connsiteX578" fmla="*/ 7165 w 10000"/>
                <a:gd name="connsiteY578" fmla="*/ 7090 h 10000"/>
                <a:gd name="connsiteX579" fmla="*/ 7132 w 10000"/>
                <a:gd name="connsiteY579" fmla="*/ 7026 h 10000"/>
                <a:gd name="connsiteX580" fmla="*/ 7064 w 10000"/>
                <a:gd name="connsiteY580" fmla="*/ 7055 h 10000"/>
                <a:gd name="connsiteX581" fmla="*/ 7025 w 10000"/>
                <a:gd name="connsiteY581" fmla="*/ 7048 h 10000"/>
                <a:gd name="connsiteX582" fmla="*/ 7002 w 10000"/>
                <a:gd name="connsiteY582" fmla="*/ 7111 h 10000"/>
                <a:gd name="connsiteX583" fmla="*/ 6924 w 10000"/>
                <a:gd name="connsiteY583" fmla="*/ 7119 h 10000"/>
                <a:gd name="connsiteX584" fmla="*/ 6895 w 10000"/>
                <a:gd name="connsiteY584" fmla="*/ 7111 h 10000"/>
                <a:gd name="connsiteX585" fmla="*/ 6828 w 10000"/>
                <a:gd name="connsiteY585" fmla="*/ 7161 h 10000"/>
                <a:gd name="connsiteX586" fmla="*/ 6834 w 10000"/>
                <a:gd name="connsiteY586" fmla="*/ 7260 h 10000"/>
                <a:gd name="connsiteX587" fmla="*/ 6817 w 10000"/>
                <a:gd name="connsiteY587" fmla="*/ 7324 h 10000"/>
                <a:gd name="connsiteX588" fmla="*/ 6817 w 10000"/>
                <a:gd name="connsiteY588" fmla="*/ 7381 h 10000"/>
                <a:gd name="connsiteX589" fmla="*/ 6760 w 10000"/>
                <a:gd name="connsiteY589" fmla="*/ 7424 h 10000"/>
                <a:gd name="connsiteX590" fmla="*/ 6699 w 10000"/>
                <a:gd name="connsiteY590" fmla="*/ 7431 h 10000"/>
                <a:gd name="connsiteX591" fmla="*/ 6682 w 10000"/>
                <a:gd name="connsiteY591" fmla="*/ 7410 h 10000"/>
                <a:gd name="connsiteX592" fmla="*/ 6625 w 10000"/>
                <a:gd name="connsiteY592" fmla="*/ 7388 h 10000"/>
                <a:gd name="connsiteX593" fmla="*/ 6592 w 10000"/>
                <a:gd name="connsiteY593" fmla="*/ 7431 h 10000"/>
                <a:gd name="connsiteX594" fmla="*/ 6586 w 10000"/>
                <a:gd name="connsiteY594" fmla="*/ 7473 h 10000"/>
                <a:gd name="connsiteX595" fmla="*/ 6552 w 10000"/>
                <a:gd name="connsiteY595" fmla="*/ 7480 h 10000"/>
                <a:gd name="connsiteX596" fmla="*/ 6547 w 10000"/>
                <a:gd name="connsiteY596" fmla="*/ 7523 h 10000"/>
                <a:gd name="connsiteX597" fmla="*/ 6519 w 10000"/>
                <a:gd name="connsiteY597" fmla="*/ 7523 h 10000"/>
                <a:gd name="connsiteX598" fmla="*/ 6485 w 10000"/>
                <a:gd name="connsiteY598" fmla="*/ 7424 h 10000"/>
                <a:gd name="connsiteX599" fmla="*/ 6406 w 10000"/>
                <a:gd name="connsiteY599" fmla="*/ 7473 h 10000"/>
                <a:gd name="connsiteX600" fmla="*/ 6316 w 10000"/>
                <a:gd name="connsiteY600" fmla="*/ 7551 h 10000"/>
                <a:gd name="connsiteX601" fmla="*/ 6282 w 10000"/>
                <a:gd name="connsiteY601" fmla="*/ 7566 h 10000"/>
                <a:gd name="connsiteX602" fmla="*/ 6294 w 10000"/>
                <a:gd name="connsiteY602" fmla="*/ 7615 h 10000"/>
                <a:gd name="connsiteX603" fmla="*/ 6243 w 10000"/>
                <a:gd name="connsiteY603" fmla="*/ 7637 h 10000"/>
                <a:gd name="connsiteX604" fmla="*/ 6209 w 10000"/>
                <a:gd name="connsiteY604" fmla="*/ 7608 h 10000"/>
                <a:gd name="connsiteX605" fmla="*/ 6136 w 10000"/>
                <a:gd name="connsiteY605" fmla="*/ 7622 h 10000"/>
                <a:gd name="connsiteX606" fmla="*/ 6136 w 10000"/>
                <a:gd name="connsiteY606" fmla="*/ 7530 h 10000"/>
                <a:gd name="connsiteX607" fmla="*/ 6147 w 10000"/>
                <a:gd name="connsiteY607" fmla="*/ 7495 h 10000"/>
                <a:gd name="connsiteX608" fmla="*/ 6136 w 10000"/>
                <a:gd name="connsiteY608" fmla="*/ 7395 h 10000"/>
                <a:gd name="connsiteX609" fmla="*/ 6091 w 10000"/>
                <a:gd name="connsiteY609" fmla="*/ 7324 h 10000"/>
                <a:gd name="connsiteX610" fmla="*/ 6018 w 10000"/>
                <a:gd name="connsiteY610" fmla="*/ 7317 h 10000"/>
                <a:gd name="connsiteX611" fmla="*/ 5990 w 10000"/>
                <a:gd name="connsiteY611" fmla="*/ 7360 h 10000"/>
                <a:gd name="connsiteX612" fmla="*/ 5996 w 10000"/>
                <a:gd name="connsiteY612" fmla="*/ 7410 h 10000"/>
                <a:gd name="connsiteX613" fmla="*/ 6208 w 10000"/>
                <a:gd name="connsiteY613" fmla="*/ 7826 h 10000"/>
                <a:gd name="connsiteX614" fmla="*/ 5894 w 10000"/>
                <a:gd name="connsiteY614" fmla="*/ 7509 h 10000"/>
                <a:gd name="connsiteX615" fmla="*/ 5911 w 10000"/>
                <a:gd name="connsiteY615" fmla="*/ 7679 h 10000"/>
                <a:gd name="connsiteX616" fmla="*/ 5832 w 10000"/>
                <a:gd name="connsiteY616" fmla="*/ 7672 h 10000"/>
                <a:gd name="connsiteX617" fmla="*/ 5776 w 10000"/>
                <a:gd name="connsiteY617"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23 w 10000"/>
                <a:gd name="connsiteY216" fmla="*/ 7154 h 10000"/>
                <a:gd name="connsiteX217" fmla="*/ 3751 w 10000"/>
                <a:gd name="connsiteY217" fmla="*/ 7140 h 10000"/>
                <a:gd name="connsiteX218" fmla="*/ 6504 w 10000"/>
                <a:gd name="connsiteY218" fmla="*/ 7627 h 10000"/>
                <a:gd name="connsiteX219" fmla="*/ 5523 w 10000"/>
                <a:gd name="connsiteY219" fmla="*/ 5713 h 10000"/>
                <a:gd name="connsiteX220" fmla="*/ 5652 w 10000"/>
                <a:gd name="connsiteY220" fmla="*/ 5720 h 10000"/>
                <a:gd name="connsiteX221" fmla="*/ 5697 w 10000"/>
                <a:gd name="connsiteY221" fmla="*/ 5742 h 10000"/>
                <a:gd name="connsiteX222" fmla="*/ 5793 w 10000"/>
                <a:gd name="connsiteY222" fmla="*/ 5635 h 10000"/>
                <a:gd name="connsiteX223" fmla="*/ 5844 w 10000"/>
                <a:gd name="connsiteY223" fmla="*/ 5628 h 10000"/>
                <a:gd name="connsiteX224" fmla="*/ 5889 w 10000"/>
                <a:gd name="connsiteY224" fmla="*/ 5564 h 10000"/>
                <a:gd name="connsiteX225" fmla="*/ 5945 w 10000"/>
                <a:gd name="connsiteY225" fmla="*/ 5515 h 10000"/>
                <a:gd name="connsiteX226" fmla="*/ 6001 w 10000"/>
                <a:gd name="connsiteY226" fmla="*/ 5408 h 10000"/>
                <a:gd name="connsiteX227" fmla="*/ 6012 w 10000"/>
                <a:gd name="connsiteY227" fmla="*/ 5344 h 10000"/>
                <a:gd name="connsiteX228" fmla="*/ 6080 w 10000"/>
                <a:gd name="connsiteY228" fmla="*/ 5316 h 10000"/>
                <a:gd name="connsiteX229" fmla="*/ 6159 w 10000"/>
                <a:gd name="connsiteY229" fmla="*/ 5351 h 10000"/>
                <a:gd name="connsiteX230" fmla="*/ 6226 w 10000"/>
                <a:gd name="connsiteY230" fmla="*/ 5337 h 10000"/>
                <a:gd name="connsiteX231" fmla="*/ 6294 w 10000"/>
                <a:gd name="connsiteY231" fmla="*/ 5344 h 10000"/>
                <a:gd name="connsiteX232" fmla="*/ 6412 w 10000"/>
                <a:gd name="connsiteY232" fmla="*/ 5302 h 10000"/>
                <a:gd name="connsiteX233" fmla="*/ 6490 w 10000"/>
                <a:gd name="connsiteY233" fmla="*/ 5195 h 10000"/>
                <a:gd name="connsiteX234" fmla="*/ 6524 w 10000"/>
                <a:gd name="connsiteY234" fmla="*/ 5160 h 10000"/>
                <a:gd name="connsiteX235" fmla="*/ 6575 w 10000"/>
                <a:gd name="connsiteY235" fmla="*/ 5160 h 10000"/>
                <a:gd name="connsiteX236" fmla="*/ 6614 w 10000"/>
                <a:gd name="connsiteY236" fmla="*/ 5103 h 10000"/>
                <a:gd name="connsiteX237" fmla="*/ 6597 w 10000"/>
                <a:gd name="connsiteY237" fmla="*/ 5039 h 10000"/>
                <a:gd name="connsiteX238" fmla="*/ 6609 w 10000"/>
                <a:gd name="connsiteY238" fmla="*/ 4982 h 10000"/>
                <a:gd name="connsiteX239" fmla="*/ 6659 w 10000"/>
                <a:gd name="connsiteY239" fmla="*/ 4876 h 10000"/>
                <a:gd name="connsiteX240" fmla="*/ 6715 w 10000"/>
                <a:gd name="connsiteY240" fmla="*/ 4776 h 10000"/>
                <a:gd name="connsiteX241" fmla="*/ 6772 w 10000"/>
                <a:gd name="connsiteY241" fmla="*/ 4755 h 10000"/>
                <a:gd name="connsiteX242" fmla="*/ 6800 w 10000"/>
                <a:gd name="connsiteY242" fmla="*/ 4720 h 10000"/>
                <a:gd name="connsiteX243" fmla="*/ 6895 w 10000"/>
                <a:gd name="connsiteY243" fmla="*/ 4734 h 10000"/>
                <a:gd name="connsiteX244" fmla="*/ 6991 w 10000"/>
                <a:gd name="connsiteY244" fmla="*/ 4734 h 10000"/>
                <a:gd name="connsiteX245" fmla="*/ 6997 w 10000"/>
                <a:gd name="connsiteY245" fmla="*/ 4670 h 10000"/>
                <a:gd name="connsiteX246" fmla="*/ 7013 w 10000"/>
                <a:gd name="connsiteY246" fmla="*/ 4627 h 10000"/>
                <a:gd name="connsiteX247" fmla="*/ 7008 w 10000"/>
                <a:gd name="connsiteY247" fmla="*/ 4599 h 10000"/>
                <a:gd name="connsiteX248" fmla="*/ 7064 w 10000"/>
                <a:gd name="connsiteY248" fmla="*/ 4578 h 10000"/>
                <a:gd name="connsiteX249" fmla="*/ 7103 w 10000"/>
                <a:gd name="connsiteY249" fmla="*/ 4634 h 10000"/>
                <a:gd name="connsiteX250" fmla="*/ 7160 w 10000"/>
                <a:gd name="connsiteY250" fmla="*/ 4613 h 10000"/>
                <a:gd name="connsiteX251" fmla="*/ 7177 w 10000"/>
                <a:gd name="connsiteY251" fmla="*/ 4578 h 10000"/>
                <a:gd name="connsiteX252" fmla="*/ 7222 w 10000"/>
                <a:gd name="connsiteY252" fmla="*/ 4564 h 10000"/>
                <a:gd name="connsiteX253" fmla="*/ 7317 w 10000"/>
                <a:gd name="connsiteY253" fmla="*/ 4493 h 10000"/>
                <a:gd name="connsiteX254" fmla="*/ 7407 w 10000"/>
                <a:gd name="connsiteY254" fmla="*/ 4521 h 10000"/>
                <a:gd name="connsiteX255" fmla="*/ 7430 w 10000"/>
                <a:gd name="connsiteY255" fmla="*/ 4507 h 10000"/>
                <a:gd name="connsiteX256" fmla="*/ 7480 w 10000"/>
                <a:gd name="connsiteY256" fmla="*/ 4528 h 10000"/>
                <a:gd name="connsiteX257" fmla="*/ 7503 w 10000"/>
                <a:gd name="connsiteY257" fmla="*/ 4471 h 10000"/>
                <a:gd name="connsiteX258" fmla="*/ 7525 w 10000"/>
                <a:gd name="connsiteY258" fmla="*/ 4500 h 10000"/>
                <a:gd name="connsiteX259" fmla="*/ 7559 w 10000"/>
                <a:gd name="connsiteY259" fmla="*/ 4493 h 10000"/>
                <a:gd name="connsiteX260" fmla="*/ 7598 w 10000"/>
                <a:gd name="connsiteY260" fmla="*/ 4556 h 10000"/>
                <a:gd name="connsiteX261" fmla="*/ 7643 w 10000"/>
                <a:gd name="connsiteY261" fmla="*/ 4549 h 10000"/>
                <a:gd name="connsiteX262" fmla="*/ 7683 w 10000"/>
                <a:gd name="connsiteY262" fmla="*/ 4578 h 10000"/>
                <a:gd name="connsiteX263" fmla="*/ 7700 w 10000"/>
                <a:gd name="connsiteY263" fmla="*/ 4556 h 10000"/>
                <a:gd name="connsiteX264" fmla="*/ 7778 w 10000"/>
                <a:gd name="connsiteY264" fmla="*/ 4564 h 10000"/>
                <a:gd name="connsiteX265" fmla="*/ 7790 w 10000"/>
                <a:gd name="connsiteY265" fmla="*/ 4585 h 10000"/>
                <a:gd name="connsiteX266" fmla="*/ 7874 w 10000"/>
                <a:gd name="connsiteY266" fmla="*/ 4514 h 10000"/>
                <a:gd name="connsiteX267" fmla="*/ 7874 w 10000"/>
                <a:gd name="connsiteY267" fmla="*/ 4393 h 10000"/>
                <a:gd name="connsiteX268" fmla="*/ 7852 w 10000"/>
                <a:gd name="connsiteY268" fmla="*/ 4379 h 10000"/>
                <a:gd name="connsiteX269" fmla="*/ 7835 w 10000"/>
                <a:gd name="connsiteY269" fmla="*/ 4294 h 10000"/>
                <a:gd name="connsiteX270" fmla="*/ 7801 w 10000"/>
                <a:gd name="connsiteY270" fmla="*/ 4209 h 10000"/>
                <a:gd name="connsiteX271" fmla="*/ 7750 w 10000"/>
                <a:gd name="connsiteY271" fmla="*/ 4173 h 10000"/>
                <a:gd name="connsiteX272" fmla="*/ 7745 w 10000"/>
                <a:gd name="connsiteY272" fmla="*/ 4131 h 10000"/>
                <a:gd name="connsiteX273" fmla="*/ 7672 w 10000"/>
                <a:gd name="connsiteY273" fmla="*/ 4053 h 10000"/>
                <a:gd name="connsiteX274" fmla="*/ 7677 w 10000"/>
                <a:gd name="connsiteY274" fmla="*/ 4024 h 10000"/>
                <a:gd name="connsiteX275" fmla="*/ 7604 w 10000"/>
                <a:gd name="connsiteY275" fmla="*/ 3982 h 10000"/>
                <a:gd name="connsiteX276" fmla="*/ 7598 w 10000"/>
                <a:gd name="connsiteY276" fmla="*/ 3903 h 10000"/>
                <a:gd name="connsiteX277" fmla="*/ 7475 w 10000"/>
                <a:gd name="connsiteY277" fmla="*/ 3833 h 10000"/>
                <a:gd name="connsiteX278" fmla="*/ 7407 w 10000"/>
                <a:gd name="connsiteY278" fmla="*/ 3683 h 10000"/>
                <a:gd name="connsiteX279" fmla="*/ 7306 w 10000"/>
                <a:gd name="connsiteY279" fmla="*/ 3676 h 10000"/>
                <a:gd name="connsiteX280" fmla="*/ 7272 w 10000"/>
                <a:gd name="connsiteY280" fmla="*/ 3648 h 10000"/>
                <a:gd name="connsiteX281" fmla="*/ 7222 w 10000"/>
                <a:gd name="connsiteY281" fmla="*/ 3669 h 10000"/>
                <a:gd name="connsiteX282" fmla="*/ 7143 w 10000"/>
                <a:gd name="connsiteY282" fmla="*/ 3669 h 10000"/>
                <a:gd name="connsiteX283" fmla="*/ 7030 w 10000"/>
                <a:gd name="connsiteY283" fmla="*/ 3840 h 10000"/>
                <a:gd name="connsiteX284" fmla="*/ 6991 w 10000"/>
                <a:gd name="connsiteY284" fmla="*/ 3918 h 10000"/>
                <a:gd name="connsiteX285" fmla="*/ 6890 w 10000"/>
                <a:gd name="connsiteY285" fmla="*/ 3797 h 10000"/>
                <a:gd name="connsiteX286" fmla="*/ 6817 w 10000"/>
                <a:gd name="connsiteY286" fmla="*/ 3747 h 10000"/>
                <a:gd name="connsiteX287" fmla="*/ 6744 w 10000"/>
                <a:gd name="connsiteY287" fmla="*/ 3754 h 10000"/>
                <a:gd name="connsiteX288" fmla="*/ 6670 w 10000"/>
                <a:gd name="connsiteY288" fmla="*/ 3790 h 10000"/>
                <a:gd name="connsiteX289" fmla="*/ 6609 w 10000"/>
                <a:gd name="connsiteY289" fmla="*/ 3762 h 10000"/>
                <a:gd name="connsiteX290" fmla="*/ 6552 w 10000"/>
                <a:gd name="connsiteY290" fmla="*/ 3804 h 10000"/>
                <a:gd name="connsiteX291" fmla="*/ 6496 w 10000"/>
                <a:gd name="connsiteY291" fmla="*/ 3889 h 10000"/>
                <a:gd name="connsiteX292" fmla="*/ 6367 w 10000"/>
                <a:gd name="connsiteY292" fmla="*/ 3733 h 10000"/>
                <a:gd name="connsiteX293" fmla="*/ 6350 w 10000"/>
                <a:gd name="connsiteY293" fmla="*/ 3577 h 10000"/>
                <a:gd name="connsiteX294" fmla="*/ 6451 w 10000"/>
                <a:gd name="connsiteY294" fmla="*/ 3513 h 10000"/>
                <a:gd name="connsiteX295" fmla="*/ 6445 w 10000"/>
                <a:gd name="connsiteY295" fmla="*/ 3343 h 10000"/>
                <a:gd name="connsiteX296" fmla="*/ 6541 w 10000"/>
                <a:gd name="connsiteY296" fmla="*/ 3144 h 10000"/>
                <a:gd name="connsiteX297" fmla="*/ 6530 w 10000"/>
                <a:gd name="connsiteY297" fmla="*/ 3109 h 10000"/>
                <a:gd name="connsiteX298" fmla="*/ 6760 w 10000"/>
                <a:gd name="connsiteY298" fmla="*/ 2456 h 10000"/>
                <a:gd name="connsiteX299" fmla="*/ 6884 w 10000"/>
                <a:gd name="connsiteY299" fmla="*/ 2555 h 10000"/>
                <a:gd name="connsiteX300" fmla="*/ 6957 w 10000"/>
                <a:gd name="connsiteY300" fmla="*/ 2598 h 10000"/>
                <a:gd name="connsiteX301" fmla="*/ 7030 w 10000"/>
                <a:gd name="connsiteY301" fmla="*/ 2598 h 10000"/>
                <a:gd name="connsiteX302" fmla="*/ 7143 w 10000"/>
                <a:gd name="connsiteY302" fmla="*/ 2676 h 10000"/>
                <a:gd name="connsiteX303" fmla="*/ 7160 w 10000"/>
                <a:gd name="connsiteY303" fmla="*/ 2626 h 10000"/>
                <a:gd name="connsiteX304" fmla="*/ 7233 w 10000"/>
                <a:gd name="connsiteY304" fmla="*/ 2612 h 10000"/>
                <a:gd name="connsiteX305" fmla="*/ 7295 w 10000"/>
                <a:gd name="connsiteY305" fmla="*/ 2527 h 10000"/>
                <a:gd name="connsiteX306" fmla="*/ 7373 w 10000"/>
                <a:gd name="connsiteY306" fmla="*/ 2463 h 10000"/>
                <a:gd name="connsiteX307" fmla="*/ 7407 w 10000"/>
                <a:gd name="connsiteY307" fmla="*/ 2399 h 10000"/>
                <a:gd name="connsiteX308" fmla="*/ 7525 w 10000"/>
                <a:gd name="connsiteY308" fmla="*/ 2356 h 10000"/>
                <a:gd name="connsiteX309" fmla="*/ 7587 w 10000"/>
                <a:gd name="connsiteY309" fmla="*/ 2363 h 10000"/>
                <a:gd name="connsiteX310" fmla="*/ 7638 w 10000"/>
                <a:gd name="connsiteY310" fmla="*/ 2300 h 10000"/>
                <a:gd name="connsiteX311" fmla="*/ 7677 w 10000"/>
                <a:gd name="connsiteY311" fmla="*/ 2214 h 10000"/>
                <a:gd name="connsiteX312" fmla="*/ 7660 w 10000"/>
                <a:gd name="connsiteY312" fmla="*/ 2200 h 10000"/>
                <a:gd name="connsiteX313" fmla="*/ 7677 w 10000"/>
                <a:gd name="connsiteY313" fmla="*/ 2108 h 10000"/>
                <a:gd name="connsiteX314" fmla="*/ 7610 w 10000"/>
                <a:gd name="connsiteY314" fmla="*/ 2108 h 10000"/>
                <a:gd name="connsiteX315" fmla="*/ 7643 w 10000"/>
                <a:gd name="connsiteY315" fmla="*/ 2030 h 10000"/>
                <a:gd name="connsiteX316" fmla="*/ 7649 w 10000"/>
                <a:gd name="connsiteY316" fmla="*/ 1938 h 10000"/>
                <a:gd name="connsiteX317" fmla="*/ 7677 w 10000"/>
                <a:gd name="connsiteY317" fmla="*/ 1916 h 10000"/>
                <a:gd name="connsiteX318" fmla="*/ 7728 w 10000"/>
                <a:gd name="connsiteY318" fmla="*/ 1824 h 10000"/>
                <a:gd name="connsiteX319" fmla="*/ 7722 w 10000"/>
                <a:gd name="connsiteY319" fmla="*/ 1753 h 10000"/>
                <a:gd name="connsiteX320" fmla="*/ 7762 w 10000"/>
                <a:gd name="connsiteY320" fmla="*/ 1675 h 10000"/>
                <a:gd name="connsiteX321" fmla="*/ 7807 w 10000"/>
                <a:gd name="connsiteY321" fmla="*/ 1625 h 10000"/>
                <a:gd name="connsiteX322" fmla="*/ 7823 w 10000"/>
                <a:gd name="connsiteY322" fmla="*/ 1540 h 10000"/>
                <a:gd name="connsiteX323" fmla="*/ 7818 w 10000"/>
                <a:gd name="connsiteY323" fmla="*/ 1512 h 10000"/>
                <a:gd name="connsiteX324" fmla="*/ 7857 w 10000"/>
                <a:gd name="connsiteY324" fmla="*/ 1455 h 10000"/>
                <a:gd name="connsiteX325" fmla="*/ 7913 w 10000"/>
                <a:gd name="connsiteY325" fmla="*/ 1285 h 10000"/>
                <a:gd name="connsiteX326" fmla="*/ 7930 w 10000"/>
                <a:gd name="connsiteY326" fmla="*/ 1185 h 10000"/>
                <a:gd name="connsiteX327" fmla="*/ 7958 w 10000"/>
                <a:gd name="connsiteY327" fmla="*/ 1192 h 10000"/>
                <a:gd name="connsiteX328" fmla="*/ 8037 w 10000"/>
                <a:gd name="connsiteY328" fmla="*/ 1079 h 10000"/>
                <a:gd name="connsiteX329" fmla="*/ 8127 w 10000"/>
                <a:gd name="connsiteY329" fmla="*/ 1015 h 10000"/>
                <a:gd name="connsiteX330" fmla="*/ 8138 w 10000"/>
                <a:gd name="connsiteY330" fmla="*/ 937 h 10000"/>
                <a:gd name="connsiteX331" fmla="*/ 8172 w 10000"/>
                <a:gd name="connsiteY331" fmla="*/ 852 h 10000"/>
                <a:gd name="connsiteX332" fmla="*/ 8161 w 10000"/>
                <a:gd name="connsiteY332" fmla="*/ 788 h 10000"/>
                <a:gd name="connsiteX333" fmla="*/ 8116 w 10000"/>
                <a:gd name="connsiteY333" fmla="*/ 731 h 10000"/>
                <a:gd name="connsiteX334" fmla="*/ 8138 w 10000"/>
                <a:gd name="connsiteY334" fmla="*/ 660 h 10000"/>
                <a:gd name="connsiteX335" fmla="*/ 8138 w 10000"/>
                <a:gd name="connsiteY335" fmla="*/ 575 h 10000"/>
                <a:gd name="connsiteX336" fmla="*/ 8054 w 10000"/>
                <a:gd name="connsiteY336" fmla="*/ 504 h 10000"/>
                <a:gd name="connsiteX337" fmla="*/ 7970 w 10000"/>
                <a:gd name="connsiteY337" fmla="*/ 546 h 10000"/>
                <a:gd name="connsiteX338" fmla="*/ 7930 w 10000"/>
                <a:gd name="connsiteY338" fmla="*/ 546 h 10000"/>
                <a:gd name="connsiteX339" fmla="*/ 7913 w 10000"/>
                <a:gd name="connsiteY339" fmla="*/ 497 h 10000"/>
                <a:gd name="connsiteX340" fmla="*/ 7913 w 10000"/>
                <a:gd name="connsiteY340" fmla="*/ 405 h 10000"/>
                <a:gd name="connsiteX341" fmla="*/ 8020 w 10000"/>
                <a:gd name="connsiteY341" fmla="*/ 312 h 10000"/>
                <a:gd name="connsiteX342" fmla="*/ 8054 w 10000"/>
                <a:gd name="connsiteY342" fmla="*/ 234 h 10000"/>
                <a:gd name="connsiteX343" fmla="*/ 8121 w 10000"/>
                <a:gd name="connsiteY343" fmla="*/ 170 h 10000"/>
                <a:gd name="connsiteX344" fmla="*/ 8183 w 10000"/>
                <a:gd name="connsiteY344" fmla="*/ 50 h 10000"/>
                <a:gd name="connsiteX345" fmla="*/ 8228 w 10000"/>
                <a:gd name="connsiteY345" fmla="*/ 28 h 10000"/>
                <a:gd name="connsiteX346" fmla="*/ 8290 w 10000"/>
                <a:gd name="connsiteY346" fmla="*/ 43 h 10000"/>
                <a:gd name="connsiteX347" fmla="*/ 8420 w 10000"/>
                <a:gd name="connsiteY347" fmla="*/ 0 h 10000"/>
                <a:gd name="connsiteX348" fmla="*/ 8481 w 10000"/>
                <a:gd name="connsiteY348" fmla="*/ 71 h 10000"/>
                <a:gd name="connsiteX349" fmla="*/ 8476 w 10000"/>
                <a:gd name="connsiteY349" fmla="*/ 121 h 10000"/>
                <a:gd name="connsiteX350" fmla="*/ 8504 w 10000"/>
                <a:gd name="connsiteY350" fmla="*/ 142 h 10000"/>
                <a:gd name="connsiteX351" fmla="*/ 8526 w 10000"/>
                <a:gd name="connsiteY351" fmla="*/ 192 h 10000"/>
                <a:gd name="connsiteX352" fmla="*/ 8493 w 10000"/>
                <a:gd name="connsiteY352" fmla="*/ 248 h 10000"/>
                <a:gd name="connsiteX353" fmla="*/ 8448 w 10000"/>
                <a:gd name="connsiteY353" fmla="*/ 376 h 10000"/>
                <a:gd name="connsiteX354" fmla="*/ 8375 w 10000"/>
                <a:gd name="connsiteY354" fmla="*/ 476 h 10000"/>
                <a:gd name="connsiteX355" fmla="*/ 8307 w 10000"/>
                <a:gd name="connsiteY355" fmla="*/ 532 h 10000"/>
                <a:gd name="connsiteX356" fmla="*/ 8358 w 10000"/>
                <a:gd name="connsiteY356" fmla="*/ 554 h 10000"/>
                <a:gd name="connsiteX357" fmla="*/ 8425 w 10000"/>
                <a:gd name="connsiteY357" fmla="*/ 639 h 10000"/>
                <a:gd name="connsiteX358" fmla="*/ 8470 w 10000"/>
                <a:gd name="connsiteY358" fmla="*/ 646 h 10000"/>
                <a:gd name="connsiteX359" fmla="*/ 8493 w 10000"/>
                <a:gd name="connsiteY359" fmla="*/ 738 h 10000"/>
                <a:gd name="connsiteX360" fmla="*/ 8538 w 10000"/>
                <a:gd name="connsiteY360" fmla="*/ 759 h 10000"/>
                <a:gd name="connsiteX361" fmla="*/ 8571 w 10000"/>
                <a:gd name="connsiteY361" fmla="*/ 752 h 10000"/>
                <a:gd name="connsiteX362" fmla="*/ 8639 w 10000"/>
                <a:gd name="connsiteY362" fmla="*/ 610 h 10000"/>
                <a:gd name="connsiteX363" fmla="*/ 8701 w 10000"/>
                <a:gd name="connsiteY363" fmla="*/ 625 h 10000"/>
                <a:gd name="connsiteX364" fmla="*/ 8712 w 10000"/>
                <a:gd name="connsiteY364" fmla="*/ 667 h 10000"/>
                <a:gd name="connsiteX365" fmla="*/ 8757 w 10000"/>
                <a:gd name="connsiteY365" fmla="*/ 717 h 10000"/>
                <a:gd name="connsiteX366" fmla="*/ 8757 w 10000"/>
                <a:gd name="connsiteY366" fmla="*/ 752 h 10000"/>
                <a:gd name="connsiteX367" fmla="*/ 8796 w 10000"/>
                <a:gd name="connsiteY367" fmla="*/ 774 h 10000"/>
                <a:gd name="connsiteX368" fmla="*/ 8853 w 10000"/>
                <a:gd name="connsiteY368" fmla="*/ 774 h 10000"/>
                <a:gd name="connsiteX369" fmla="*/ 8858 w 10000"/>
                <a:gd name="connsiteY369" fmla="*/ 837 h 10000"/>
                <a:gd name="connsiteX370" fmla="*/ 8808 w 10000"/>
                <a:gd name="connsiteY370" fmla="*/ 866 h 10000"/>
                <a:gd name="connsiteX371" fmla="*/ 8853 w 10000"/>
                <a:gd name="connsiteY371" fmla="*/ 1143 h 10000"/>
                <a:gd name="connsiteX372" fmla="*/ 8898 w 10000"/>
                <a:gd name="connsiteY372" fmla="*/ 1270 h 10000"/>
                <a:gd name="connsiteX373" fmla="*/ 8886 w 10000"/>
                <a:gd name="connsiteY373" fmla="*/ 1327 h 10000"/>
                <a:gd name="connsiteX374" fmla="*/ 8926 w 10000"/>
                <a:gd name="connsiteY374" fmla="*/ 1391 h 10000"/>
                <a:gd name="connsiteX375" fmla="*/ 8931 w 10000"/>
                <a:gd name="connsiteY375" fmla="*/ 1434 h 10000"/>
                <a:gd name="connsiteX376" fmla="*/ 9038 w 10000"/>
                <a:gd name="connsiteY376" fmla="*/ 1483 h 10000"/>
                <a:gd name="connsiteX377" fmla="*/ 9168 w 10000"/>
                <a:gd name="connsiteY377" fmla="*/ 1441 h 10000"/>
                <a:gd name="connsiteX378" fmla="*/ 9184 w 10000"/>
                <a:gd name="connsiteY378" fmla="*/ 1384 h 10000"/>
                <a:gd name="connsiteX379" fmla="*/ 9229 w 10000"/>
                <a:gd name="connsiteY379" fmla="*/ 1405 h 10000"/>
                <a:gd name="connsiteX380" fmla="*/ 9258 w 10000"/>
                <a:gd name="connsiteY380" fmla="*/ 1455 h 10000"/>
                <a:gd name="connsiteX381" fmla="*/ 9325 w 10000"/>
                <a:gd name="connsiteY381" fmla="*/ 1419 h 10000"/>
                <a:gd name="connsiteX382" fmla="*/ 9364 w 10000"/>
                <a:gd name="connsiteY382" fmla="*/ 1419 h 10000"/>
                <a:gd name="connsiteX383" fmla="*/ 9421 w 10000"/>
                <a:gd name="connsiteY383" fmla="*/ 1476 h 10000"/>
                <a:gd name="connsiteX384" fmla="*/ 9454 w 10000"/>
                <a:gd name="connsiteY384" fmla="*/ 1398 h 10000"/>
                <a:gd name="connsiteX385" fmla="*/ 9522 w 10000"/>
                <a:gd name="connsiteY385" fmla="*/ 1434 h 10000"/>
                <a:gd name="connsiteX386" fmla="*/ 9556 w 10000"/>
                <a:gd name="connsiteY386" fmla="*/ 1391 h 10000"/>
                <a:gd name="connsiteX387" fmla="*/ 9584 w 10000"/>
                <a:gd name="connsiteY387" fmla="*/ 1398 h 10000"/>
                <a:gd name="connsiteX388" fmla="*/ 9612 w 10000"/>
                <a:gd name="connsiteY388" fmla="*/ 1356 h 10000"/>
                <a:gd name="connsiteX389" fmla="*/ 9606 w 10000"/>
                <a:gd name="connsiteY389" fmla="*/ 1313 h 10000"/>
                <a:gd name="connsiteX390" fmla="*/ 9646 w 10000"/>
                <a:gd name="connsiteY390" fmla="*/ 1292 h 10000"/>
                <a:gd name="connsiteX391" fmla="*/ 9674 w 10000"/>
                <a:gd name="connsiteY391" fmla="*/ 1221 h 10000"/>
                <a:gd name="connsiteX392" fmla="*/ 9753 w 10000"/>
                <a:gd name="connsiteY392" fmla="*/ 1228 h 10000"/>
                <a:gd name="connsiteX393" fmla="*/ 9871 w 10000"/>
                <a:gd name="connsiteY393" fmla="*/ 1434 h 10000"/>
                <a:gd name="connsiteX394" fmla="*/ 9893 w 10000"/>
                <a:gd name="connsiteY394" fmla="*/ 1505 h 10000"/>
                <a:gd name="connsiteX395" fmla="*/ 9972 w 10000"/>
                <a:gd name="connsiteY395" fmla="*/ 1597 h 10000"/>
                <a:gd name="connsiteX396" fmla="*/ 10000 w 10000"/>
                <a:gd name="connsiteY396" fmla="*/ 1682 h 10000"/>
                <a:gd name="connsiteX397" fmla="*/ 9938 w 10000"/>
                <a:gd name="connsiteY397" fmla="*/ 1796 h 10000"/>
                <a:gd name="connsiteX398" fmla="*/ 9893 w 10000"/>
                <a:gd name="connsiteY398" fmla="*/ 1838 h 10000"/>
                <a:gd name="connsiteX399" fmla="*/ 9916 w 10000"/>
                <a:gd name="connsiteY399" fmla="*/ 1959 h 10000"/>
                <a:gd name="connsiteX400" fmla="*/ 9848 w 10000"/>
                <a:gd name="connsiteY400" fmla="*/ 2051 h 10000"/>
                <a:gd name="connsiteX401" fmla="*/ 9809 w 10000"/>
                <a:gd name="connsiteY401" fmla="*/ 2072 h 10000"/>
                <a:gd name="connsiteX402" fmla="*/ 9809 w 10000"/>
                <a:gd name="connsiteY402" fmla="*/ 2136 h 10000"/>
                <a:gd name="connsiteX403" fmla="*/ 9758 w 10000"/>
                <a:gd name="connsiteY403" fmla="*/ 2257 h 10000"/>
                <a:gd name="connsiteX404" fmla="*/ 9724 w 10000"/>
                <a:gd name="connsiteY404" fmla="*/ 2264 h 10000"/>
                <a:gd name="connsiteX405" fmla="*/ 9730 w 10000"/>
                <a:gd name="connsiteY405" fmla="*/ 2349 h 10000"/>
                <a:gd name="connsiteX406" fmla="*/ 9702 w 10000"/>
                <a:gd name="connsiteY406" fmla="*/ 2413 h 10000"/>
                <a:gd name="connsiteX407" fmla="*/ 9708 w 10000"/>
                <a:gd name="connsiteY407" fmla="*/ 2697 h 10000"/>
                <a:gd name="connsiteX408" fmla="*/ 9724 w 10000"/>
                <a:gd name="connsiteY408" fmla="*/ 2718 h 10000"/>
                <a:gd name="connsiteX409" fmla="*/ 9719 w 10000"/>
                <a:gd name="connsiteY409" fmla="*/ 2811 h 10000"/>
                <a:gd name="connsiteX410" fmla="*/ 9708 w 10000"/>
                <a:gd name="connsiteY410" fmla="*/ 2896 h 10000"/>
                <a:gd name="connsiteX411" fmla="*/ 9668 w 10000"/>
                <a:gd name="connsiteY411" fmla="*/ 2938 h 10000"/>
                <a:gd name="connsiteX412" fmla="*/ 9595 w 10000"/>
                <a:gd name="connsiteY412" fmla="*/ 2903 h 10000"/>
                <a:gd name="connsiteX413" fmla="*/ 9561 w 10000"/>
                <a:gd name="connsiteY413" fmla="*/ 2952 h 10000"/>
                <a:gd name="connsiteX414" fmla="*/ 9567 w 10000"/>
                <a:gd name="connsiteY414" fmla="*/ 2995 h 10000"/>
                <a:gd name="connsiteX415" fmla="*/ 9544 w 10000"/>
                <a:gd name="connsiteY415" fmla="*/ 3080 h 10000"/>
                <a:gd name="connsiteX416" fmla="*/ 9505 w 10000"/>
                <a:gd name="connsiteY416" fmla="*/ 3137 h 10000"/>
                <a:gd name="connsiteX417" fmla="*/ 9494 w 10000"/>
                <a:gd name="connsiteY417" fmla="*/ 3236 h 10000"/>
                <a:gd name="connsiteX418" fmla="*/ 9466 w 10000"/>
                <a:gd name="connsiteY418" fmla="*/ 3322 h 10000"/>
                <a:gd name="connsiteX419" fmla="*/ 9471 w 10000"/>
                <a:gd name="connsiteY419" fmla="*/ 3378 h 10000"/>
                <a:gd name="connsiteX420" fmla="*/ 9460 w 10000"/>
                <a:gd name="connsiteY420" fmla="*/ 3435 h 10000"/>
                <a:gd name="connsiteX421" fmla="*/ 9483 w 10000"/>
                <a:gd name="connsiteY421" fmla="*/ 3485 h 10000"/>
                <a:gd name="connsiteX422" fmla="*/ 9449 w 10000"/>
                <a:gd name="connsiteY422" fmla="*/ 3563 h 10000"/>
                <a:gd name="connsiteX423" fmla="*/ 9393 w 10000"/>
                <a:gd name="connsiteY423" fmla="*/ 3442 h 10000"/>
                <a:gd name="connsiteX424" fmla="*/ 9393 w 10000"/>
                <a:gd name="connsiteY424" fmla="*/ 3350 h 10000"/>
                <a:gd name="connsiteX425" fmla="*/ 9376 w 10000"/>
                <a:gd name="connsiteY425" fmla="*/ 3336 h 10000"/>
                <a:gd name="connsiteX426" fmla="*/ 9308 w 10000"/>
                <a:gd name="connsiteY426" fmla="*/ 3400 h 10000"/>
                <a:gd name="connsiteX427" fmla="*/ 9201 w 10000"/>
                <a:gd name="connsiteY427" fmla="*/ 3549 h 10000"/>
                <a:gd name="connsiteX428" fmla="*/ 9139 w 10000"/>
                <a:gd name="connsiteY428" fmla="*/ 3655 h 10000"/>
                <a:gd name="connsiteX429" fmla="*/ 9044 w 10000"/>
                <a:gd name="connsiteY429" fmla="*/ 3712 h 10000"/>
                <a:gd name="connsiteX430" fmla="*/ 9010 w 10000"/>
                <a:gd name="connsiteY430" fmla="*/ 3797 h 10000"/>
                <a:gd name="connsiteX431" fmla="*/ 8982 w 10000"/>
                <a:gd name="connsiteY431" fmla="*/ 3825 h 10000"/>
                <a:gd name="connsiteX432" fmla="*/ 8875 w 10000"/>
                <a:gd name="connsiteY432" fmla="*/ 3903 h 10000"/>
                <a:gd name="connsiteX433" fmla="*/ 8785 w 10000"/>
                <a:gd name="connsiteY433" fmla="*/ 3996 h 10000"/>
                <a:gd name="connsiteX434" fmla="*/ 8763 w 10000"/>
                <a:gd name="connsiteY434" fmla="*/ 4067 h 10000"/>
                <a:gd name="connsiteX435" fmla="*/ 8729 w 10000"/>
                <a:gd name="connsiteY435" fmla="*/ 4102 h 10000"/>
                <a:gd name="connsiteX436" fmla="*/ 8774 w 10000"/>
                <a:gd name="connsiteY436" fmla="*/ 4194 h 10000"/>
                <a:gd name="connsiteX437" fmla="*/ 8819 w 10000"/>
                <a:gd name="connsiteY437" fmla="*/ 4265 h 10000"/>
                <a:gd name="connsiteX438" fmla="*/ 8881 w 10000"/>
                <a:gd name="connsiteY438" fmla="*/ 4294 h 10000"/>
                <a:gd name="connsiteX439" fmla="*/ 8858 w 10000"/>
                <a:gd name="connsiteY439" fmla="*/ 4344 h 10000"/>
                <a:gd name="connsiteX440" fmla="*/ 8903 w 10000"/>
                <a:gd name="connsiteY440" fmla="*/ 4358 h 10000"/>
                <a:gd name="connsiteX441" fmla="*/ 8903 w 10000"/>
                <a:gd name="connsiteY441" fmla="*/ 4443 h 10000"/>
                <a:gd name="connsiteX442" fmla="*/ 8937 w 10000"/>
                <a:gd name="connsiteY442" fmla="*/ 4507 h 10000"/>
                <a:gd name="connsiteX443" fmla="*/ 8993 w 10000"/>
                <a:gd name="connsiteY443" fmla="*/ 4493 h 10000"/>
                <a:gd name="connsiteX444" fmla="*/ 9016 w 10000"/>
                <a:gd name="connsiteY444" fmla="*/ 4422 h 10000"/>
                <a:gd name="connsiteX445" fmla="*/ 9061 w 10000"/>
                <a:gd name="connsiteY445" fmla="*/ 4414 h 10000"/>
                <a:gd name="connsiteX446" fmla="*/ 9066 w 10000"/>
                <a:gd name="connsiteY446" fmla="*/ 4358 h 10000"/>
                <a:gd name="connsiteX447" fmla="*/ 9123 w 10000"/>
                <a:gd name="connsiteY447" fmla="*/ 4358 h 10000"/>
                <a:gd name="connsiteX448" fmla="*/ 9100 w 10000"/>
                <a:gd name="connsiteY448" fmla="*/ 4429 h 10000"/>
                <a:gd name="connsiteX449" fmla="*/ 9156 w 10000"/>
                <a:gd name="connsiteY449" fmla="*/ 4464 h 10000"/>
                <a:gd name="connsiteX450" fmla="*/ 9145 w 10000"/>
                <a:gd name="connsiteY450" fmla="*/ 4528 h 10000"/>
                <a:gd name="connsiteX451" fmla="*/ 9061 w 10000"/>
                <a:gd name="connsiteY451" fmla="*/ 4535 h 10000"/>
                <a:gd name="connsiteX452" fmla="*/ 8999 w 10000"/>
                <a:gd name="connsiteY452" fmla="*/ 4578 h 10000"/>
                <a:gd name="connsiteX453" fmla="*/ 8943 w 10000"/>
                <a:gd name="connsiteY453" fmla="*/ 4599 h 10000"/>
                <a:gd name="connsiteX454" fmla="*/ 8943 w 10000"/>
                <a:gd name="connsiteY454" fmla="*/ 4698 h 10000"/>
                <a:gd name="connsiteX455" fmla="*/ 8999 w 10000"/>
                <a:gd name="connsiteY455" fmla="*/ 4805 h 10000"/>
                <a:gd name="connsiteX456" fmla="*/ 8954 w 10000"/>
                <a:gd name="connsiteY456" fmla="*/ 4904 h 10000"/>
                <a:gd name="connsiteX457" fmla="*/ 8864 w 10000"/>
                <a:gd name="connsiteY457" fmla="*/ 4918 h 10000"/>
                <a:gd name="connsiteX458" fmla="*/ 8875 w 10000"/>
                <a:gd name="connsiteY458" fmla="*/ 5032 h 10000"/>
                <a:gd name="connsiteX459" fmla="*/ 8870 w 10000"/>
                <a:gd name="connsiteY459" fmla="*/ 5103 h 10000"/>
                <a:gd name="connsiteX460" fmla="*/ 8841 w 10000"/>
                <a:gd name="connsiteY460" fmla="*/ 5138 h 10000"/>
                <a:gd name="connsiteX461" fmla="*/ 8785 w 10000"/>
                <a:gd name="connsiteY461" fmla="*/ 5110 h 10000"/>
                <a:gd name="connsiteX462" fmla="*/ 8735 w 10000"/>
                <a:gd name="connsiteY462" fmla="*/ 5018 h 10000"/>
                <a:gd name="connsiteX463" fmla="*/ 8678 w 10000"/>
                <a:gd name="connsiteY463" fmla="*/ 5089 h 10000"/>
                <a:gd name="connsiteX464" fmla="*/ 8622 w 10000"/>
                <a:gd name="connsiteY464" fmla="*/ 5039 h 10000"/>
                <a:gd name="connsiteX465" fmla="*/ 8616 w 10000"/>
                <a:gd name="connsiteY465" fmla="*/ 5011 h 10000"/>
                <a:gd name="connsiteX466" fmla="*/ 8538 w 10000"/>
                <a:gd name="connsiteY466" fmla="*/ 4947 h 10000"/>
                <a:gd name="connsiteX467" fmla="*/ 8515 w 10000"/>
                <a:gd name="connsiteY467" fmla="*/ 4961 h 10000"/>
                <a:gd name="connsiteX468" fmla="*/ 8526 w 10000"/>
                <a:gd name="connsiteY468" fmla="*/ 5039 h 10000"/>
                <a:gd name="connsiteX469" fmla="*/ 8481 w 10000"/>
                <a:gd name="connsiteY469" fmla="*/ 5138 h 10000"/>
                <a:gd name="connsiteX470" fmla="*/ 8515 w 10000"/>
                <a:gd name="connsiteY470" fmla="*/ 5160 h 10000"/>
                <a:gd name="connsiteX471" fmla="*/ 8577 w 10000"/>
                <a:gd name="connsiteY471" fmla="*/ 5145 h 10000"/>
                <a:gd name="connsiteX472" fmla="*/ 8588 w 10000"/>
                <a:gd name="connsiteY472" fmla="*/ 5181 h 10000"/>
                <a:gd name="connsiteX473" fmla="*/ 8577 w 10000"/>
                <a:gd name="connsiteY473" fmla="*/ 5224 h 10000"/>
                <a:gd name="connsiteX474" fmla="*/ 8600 w 10000"/>
                <a:gd name="connsiteY474" fmla="*/ 5280 h 10000"/>
                <a:gd name="connsiteX475" fmla="*/ 8650 w 10000"/>
                <a:gd name="connsiteY475" fmla="*/ 5316 h 10000"/>
                <a:gd name="connsiteX476" fmla="*/ 8639 w 10000"/>
                <a:gd name="connsiteY476" fmla="*/ 5401 h 10000"/>
                <a:gd name="connsiteX477" fmla="*/ 8673 w 10000"/>
                <a:gd name="connsiteY477" fmla="*/ 5444 h 10000"/>
                <a:gd name="connsiteX478" fmla="*/ 8633 w 10000"/>
                <a:gd name="connsiteY478" fmla="*/ 5486 h 10000"/>
                <a:gd name="connsiteX479" fmla="*/ 8622 w 10000"/>
                <a:gd name="connsiteY479" fmla="*/ 5642 h 10000"/>
                <a:gd name="connsiteX480" fmla="*/ 8600 w 10000"/>
                <a:gd name="connsiteY480" fmla="*/ 5649 h 10000"/>
                <a:gd name="connsiteX481" fmla="*/ 8628 w 10000"/>
                <a:gd name="connsiteY481" fmla="*/ 5720 h 10000"/>
                <a:gd name="connsiteX482" fmla="*/ 8633 w 10000"/>
                <a:gd name="connsiteY482" fmla="*/ 5841 h 10000"/>
                <a:gd name="connsiteX483" fmla="*/ 8661 w 10000"/>
                <a:gd name="connsiteY483" fmla="*/ 5869 h 10000"/>
                <a:gd name="connsiteX484" fmla="*/ 8667 w 10000"/>
                <a:gd name="connsiteY484" fmla="*/ 5905 h 10000"/>
                <a:gd name="connsiteX485" fmla="*/ 8690 w 10000"/>
                <a:gd name="connsiteY485" fmla="*/ 5912 h 10000"/>
                <a:gd name="connsiteX486" fmla="*/ 8695 w 10000"/>
                <a:gd name="connsiteY486" fmla="*/ 5983 h 10000"/>
                <a:gd name="connsiteX487" fmla="*/ 8684 w 10000"/>
                <a:gd name="connsiteY487" fmla="*/ 6033 h 10000"/>
                <a:gd name="connsiteX488" fmla="*/ 8740 w 10000"/>
                <a:gd name="connsiteY488" fmla="*/ 6061 h 10000"/>
                <a:gd name="connsiteX489" fmla="*/ 8825 w 10000"/>
                <a:gd name="connsiteY489" fmla="*/ 6004 h 10000"/>
                <a:gd name="connsiteX490" fmla="*/ 8948 w 10000"/>
                <a:gd name="connsiteY490" fmla="*/ 5891 h 10000"/>
                <a:gd name="connsiteX491" fmla="*/ 8982 w 10000"/>
                <a:gd name="connsiteY491" fmla="*/ 5891 h 10000"/>
                <a:gd name="connsiteX492" fmla="*/ 8982 w 10000"/>
                <a:gd name="connsiteY492" fmla="*/ 5976 h 10000"/>
                <a:gd name="connsiteX493" fmla="*/ 9004 w 10000"/>
                <a:gd name="connsiteY493" fmla="*/ 5990 h 10000"/>
                <a:gd name="connsiteX494" fmla="*/ 9044 w 10000"/>
                <a:gd name="connsiteY494" fmla="*/ 6089 h 10000"/>
                <a:gd name="connsiteX495" fmla="*/ 9072 w 10000"/>
                <a:gd name="connsiteY495" fmla="*/ 6097 h 10000"/>
                <a:gd name="connsiteX496" fmla="*/ 9055 w 10000"/>
                <a:gd name="connsiteY496" fmla="*/ 6153 h 10000"/>
                <a:gd name="connsiteX497" fmla="*/ 9100 w 10000"/>
                <a:gd name="connsiteY497" fmla="*/ 6281 h 10000"/>
                <a:gd name="connsiteX498" fmla="*/ 9100 w 10000"/>
                <a:gd name="connsiteY498" fmla="*/ 6345 h 10000"/>
                <a:gd name="connsiteX499" fmla="*/ 9123 w 10000"/>
                <a:gd name="connsiteY499" fmla="*/ 6416 h 10000"/>
                <a:gd name="connsiteX500" fmla="*/ 9089 w 10000"/>
                <a:gd name="connsiteY500" fmla="*/ 6473 h 10000"/>
                <a:gd name="connsiteX501" fmla="*/ 9049 w 10000"/>
                <a:gd name="connsiteY501" fmla="*/ 6466 h 10000"/>
                <a:gd name="connsiteX502" fmla="*/ 9049 w 10000"/>
                <a:gd name="connsiteY502" fmla="*/ 6501 h 10000"/>
                <a:gd name="connsiteX503" fmla="*/ 9089 w 10000"/>
                <a:gd name="connsiteY503" fmla="*/ 6544 h 10000"/>
                <a:gd name="connsiteX504" fmla="*/ 9106 w 10000"/>
                <a:gd name="connsiteY504" fmla="*/ 6515 h 10000"/>
                <a:gd name="connsiteX505" fmla="*/ 9139 w 10000"/>
                <a:gd name="connsiteY505" fmla="*/ 6579 h 10000"/>
                <a:gd name="connsiteX506" fmla="*/ 9179 w 10000"/>
                <a:gd name="connsiteY506" fmla="*/ 6579 h 10000"/>
                <a:gd name="connsiteX507" fmla="*/ 9156 w 10000"/>
                <a:gd name="connsiteY507" fmla="*/ 6757 h 10000"/>
                <a:gd name="connsiteX508" fmla="*/ 9139 w 10000"/>
                <a:gd name="connsiteY508" fmla="*/ 6792 h 10000"/>
                <a:gd name="connsiteX509" fmla="*/ 9089 w 10000"/>
                <a:gd name="connsiteY509" fmla="*/ 6778 h 10000"/>
                <a:gd name="connsiteX510" fmla="*/ 9027 w 10000"/>
                <a:gd name="connsiteY510" fmla="*/ 6799 h 10000"/>
                <a:gd name="connsiteX511" fmla="*/ 9004 w 10000"/>
                <a:gd name="connsiteY511" fmla="*/ 6842 h 10000"/>
                <a:gd name="connsiteX512" fmla="*/ 8999 w 10000"/>
                <a:gd name="connsiteY512" fmla="*/ 6884 h 10000"/>
                <a:gd name="connsiteX513" fmla="*/ 8960 w 10000"/>
                <a:gd name="connsiteY513" fmla="*/ 6934 h 10000"/>
                <a:gd name="connsiteX514" fmla="*/ 8898 w 10000"/>
                <a:gd name="connsiteY514" fmla="*/ 6941 h 10000"/>
                <a:gd name="connsiteX515" fmla="*/ 8886 w 10000"/>
                <a:gd name="connsiteY515" fmla="*/ 6962 h 10000"/>
                <a:gd name="connsiteX516" fmla="*/ 8847 w 10000"/>
                <a:gd name="connsiteY516" fmla="*/ 6927 h 10000"/>
                <a:gd name="connsiteX517" fmla="*/ 8808 w 10000"/>
                <a:gd name="connsiteY517" fmla="*/ 6934 h 10000"/>
                <a:gd name="connsiteX518" fmla="*/ 8785 w 10000"/>
                <a:gd name="connsiteY518" fmla="*/ 6906 h 10000"/>
                <a:gd name="connsiteX519" fmla="*/ 8735 w 10000"/>
                <a:gd name="connsiteY519" fmla="*/ 6891 h 10000"/>
                <a:gd name="connsiteX520" fmla="*/ 8746 w 10000"/>
                <a:gd name="connsiteY520" fmla="*/ 6941 h 10000"/>
                <a:gd name="connsiteX521" fmla="*/ 8723 w 10000"/>
                <a:gd name="connsiteY521" fmla="*/ 6991 h 10000"/>
                <a:gd name="connsiteX522" fmla="*/ 8639 w 10000"/>
                <a:gd name="connsiteY522" fmla="*/ 6984 h 10000"/>
                <a:gd name="connsiteX523" fmla="*/ 8611 w 10000"/>
                <a:gd name="connsiteY523" fmla="*/ 6962 h 10000"/>
                <a:gd name="connsiteX524" fmla="*/ 8566 w 10000"/>
                <a:gd name="connsiteY524" fmla="*/ 6984 h 10000"/>
                <a:gd name="connsiteX525" fmla="*/ 8560 w 10000"/>
                <a:gd name="connsiteY525" fmla="*/ 7055 h 10000"/>
                <a:gd name="connsiteX526" fmla="*/ 8476 w 10000"/>
                <a:gd name="connsiteY526" fmla="*/ 7133 h 10000"/>
                <a:gd name="connsiteX527" fmla="*/ 8448 w 10000"/>
                <a:gd name="connsiteY527" fmla="*/ 7090 h 10000"/>
                <a:gd name="connsiteX528" fmla="*/ 8386 w 10000"/>
                <a:gd name="connsiteY528" fmla="*/ 7111 h 10000"/>
                <a:gd name="connsiteX529" fmla="*/ 8346 w 10000"/>
                <a:gd name="connsiteY529" fmla="*/ 7133 h 10000"/>
                <a:gd name="connsiteX530" fmla="*/ 8341 w 10000"/>
                <a:gd name="connsiteY530" fmla="*/ 7168 h 10000"/>
                <a:gd name="connsiteX531" fmla="*/ 8256 w 10000"/>
                <a:gd name="connsiteY531" fmla="*/ 7246 h 10000"/>
                <a:gd name="connsiteX532" fmla="*/ 8206 w 10000"/>
                <a:gd name="connsiteY532" fmla="*/ 7232 h 10000"/>
                <a:gd name="connsiteX533" fmla="*/ 8155 w 10000"/>
                <a:gd name="connsiteY533" fmla="*/ 7260 h 10000"/>
                <a:gd name="connsiteX534" fmla="*/ 8116 w 10000"/>
                <a:gd name="connsiteY534" fmla="*/ 7303 h 10000"/>
                <a:gd name="connsiteX535" fmla="*/ 8060 w 10000"/>
                <a:gd name="connsiteY535" fmla="*/ 7331 h 10000"/>
                <a:gd name="connsiteX536" fmla="*/ 8065 w 10000"/>
                <a:gd name="connsiteY536" fmla="*/ 7374 h 10000"/>
                <a:gd name="connsiteX537" fmla="*/ 8015 w 10000"/>
                <a:gd name="connsiteY537" fmla="*/ 7402 h 10000"/>
                <a:gd name="connsiteX538" fmla="*/ 7942 w 10000"/>
                <a:gd name="connsiteY538" fmla="*/ 7523 h 10000"/>
                <a:gd name="connsiteX539" fmla="*/ 7930 w 10000"/>
                <a:gd name="connsiteY539" fmla="*/ 7573 h 10000"/>
                <a:gd name="connsiteX540" fmla="*/ 7908 w 10000"/>
                <a:gd name="connsiteY540" fmla="*/ 7559 h 10000"/>
                <a:gd name="connsiteX541" fmla="*/ 7919 w 10000"/>
                <a:gd name="connsiteY541" fmla="*/ 7523 h 10000"/>
                <a:gd name="connsiteX542" fmla="*/ 7846 w 10000"/>
                <a:gd name="connsiteY542" fmla="*/ 7339 h 10000"/>
                <a:gd name="connsiteX543" fmla="*/ 7846 w 10000"/>
                <a:gd name="connsiteY543" fmla="*/ 7268 h 10000"/>
                <a:gd name="connsiteX544" fmla="*/ 7812 w 10000"/>
                <a:gd name="connsiteY544" fmla="*/ 7268 h 10000"/>
                <a:gd name="connsiteX545" fmla="*/ 7711 w 10000"/>
                <a:gd name="connsiteY545" fmla="*/ 7197 h 10000"/>
                <a:gd name="connsiteX546" fmla="*/ 7649 w 10000"/>
                <a:gd name="connsiteY546" fmla="*/ 7232 h 10000"/>
                <a:gd name="connsiteX547" fmla="*/ 7632 w 10000"/>
                <a:gd name="connsiteY547" fmla="*/ 7275 h 10000"/>
                <a:gd name="connsiteX548" fmla="*/ 7677 w 10000"/>
                <a:gd name="connsiteY548" fmla="*/ 7324 h 10000"/>
                <a:gd name="connsiteX549" fmla="*/ 7688 w 10000"/>
                <a:gd name="connsiteY549" fmla="*/ 7367 h 10000"/>
                <a:gd name="connsiteX550" fmla="*/ 7660 w 10000"/>
                <a:gd name="connsiteY550" fmla="*/ 7410 h 10000"/>
                <a:gd name="connsiteX551" fmla="*/ 7666 w 10000"/>
                <a:gd name="connsiteY551" fmla="*/ 7445 h 10000"/>
                <a:gd name="connsiteX552" fmla="*/ 7655 w 10000"/>
                <a:gd name="connsiteY552" fmla="*/ 7516 h 10000"/>
                <a:gd name="connsiteX553" fmla="*/ 7660 w 10000"/>
                <a:gd name="connsiteY553" fmla="*/ 7587 h 10000"/>
                <a:gd name="connsiteX554" fmla="*/ 7694 w 10000"/>
                <a:gd name="connsiteY554" fmla="*/ 7700 h 10000"/>
                <a:gd name="connsiteX555" fmla="*/ 7660 w 10000"/>
                <a:gd name="connsiteY555" fmla="*/ 7743 h 10000"/>
                <a:gd name="connsiteX556" fmla="*/ 7666 w 10000"/>
                <a:gd name="connsiteY556" fmla="*/ 7779 h 10000"/>
                <a:gd name="connsiteX557" fmla="*/ 7638 w 10000"/>
                <a:gd name="connsiteY557" fmla="*/ 7793 h 10000"/>
                <a:gd name="connsiteX558" fmla="*/ 7621 w 10000"/>
                <a:gd name="connsiteY558" fmla="*/ 7814 h 10000"/>
                <a:gd name="connsiteX559" fmla="*/ 7514 w 10000"/>
                <a:gd name="connsiteY559" fmla="*/ 7800 h 10000"/>
                <a:gd name="connsiteX560" fmla="*/ 7497 w 10000"/>
                <a:gd name="connsiteY560" fmla="*/ 7757 h 10000"/>
                <a:gd name="connsiteX561" fmla="*/ 7463 w 10000"/>
                <a:gd name="connsiteY561" fmla="*/ 7786 h 10000"/>
                <a:gd name="connsiteX562" fmla="*/ 7390 w 10000"/>
                <a:gd name="connsiteY562" fmla="*/ 7771 h 10000"/>
                <a:gd name="connsiteX563" fmla="*/ 7340 w 10000"/>
                <a:gd name="connsiteY563" fmla="*/ 7793 h 10000"/>
                <a:gd name="connsiteX564" fmla="*/ 7312 w 10000"/>
                <a:gd name="connsiteY564" fmla="*/ 7644 h 10000"/>
                <a:gd name="connsiteX565" fmla="*/ 7283 w 10000"/>
                <a:gd name="connsiteY565" fmla="*/ 7637 h 10000"/>
                <a:gd name="connsiteX566" fmla="*/ 7250 w 10000"/>
                <a:gd name="connsiteY566" fmla="*/ 7544 h 10000"/>
                <a:gd name="connsiteX567" fmla="*/ 7267 w 10000"/>
                <a:gd name="connsiteY567" fmla="*/ 7502 h 10000"/>
                <a:gd name="connsiteX568" fmla="*/ 7306 w 10000"/>
                <a:gd name="connsiteY568" fmla="*/ 7523 h 10000"/>
                <a:gd name="connsiteX569" fmla="*/ 7323 w 10000"/>
                <a:gd name="connsiteY569" fmla="*/ 7473 h 10000"/>
                <a:gd name="connsiteX570" fmla="*/ 7295 w 10000"/>
                <a:gd name="connsiteY570" fmla="*/ 7438 h 10000"/>
                <a:gd name="connsiteX571" fmla="*/ 7312 w 10000"/>
                <a:gd name="connsiteY571" fmla="*/ 7402 h 10000"/>
                <a:gd name="connsiteX572" fmla="*/ 7238 w 10000"/>
                <a:gd name="connsiteY572" fmla="*/ 7331 h 10000"/>
                <a:gd name="connsiteX573" fmla="*/ 7244 w 10000"/>
                <a:gd name="connsiteY573" fmla="*/ 7296 h 10000"/>
                <a:gd name="connsiteX574" fmla="*/ 7199 w 10000"/>
                <a:gd name="connsiteY574" fmla="*/ 7260 h 10000"/>
                <a:gd name="connsiteX575" fmla="*/ 7227 w 10000"/>
                <a:gd name="connsiteY575" fmla="*/ 7218 h 10000"/>
                <a:gd name="connsiteX576" fmla="*/ 7216 w 10000"/>
                <a:gd name="connsiteY576" fmla="*/ 7168 h 10000"/>
                <a:gd name="connsiteX577" fmla="*/ 7165 w 10000"/>
                <a:gd name="connsiteY577" fmla="*/ 7090 h 10000"/>
                <a:gd name="connsiteX578" fmla="*/ 7132 w 10000"/>
                <a:gd name="connsiteY578" fmla="*/ 7026 h 10000"/>
                <a:gd name="connsiteX579" fmla="*/ 7064 w 10000"/>
                <a:gd name="connsiteY579" fmla="*/ 7055 h 10000"/>
                <a:gd name="connsiteX580" fmla="*/ 7025 w 10000"/>
                <a:gd name="connsiteY580" fmla="*/ 7048 h 10000"/>
                <a:gd name="connsiteX581" fmla="*/ 7002 w 10000"/>
                <a:gd name="connsiteY581" fmla="*/ 7111 h 10000"/>
                <a:gd name="connsiteX582" fmla="*/ 6924 w 10000"/>
                <a:gd name="connsiteY582" fmla="*/ 7119 h 10000"/>
                <a:gd name="connsiteX583" fmla="*/ 6895 w 10000"/>
                <a:gd name="connsiteY583" fmla="*/ 7111 h 10000"/>
                <a:gd name="connsiteX584" fmla="*/ 6828 w 10000"/>
                <a:gd name="connsiteY584" fmla="*/ 7161 h 10000"/>
                <a:gd name="connsiteX585" fmla="*/ 6834 w 10000"/>
                <a:gd name="connsiteY585" fmla="*/ 7260 h 10000"/>
                <a:gd name="connsiteX586" fmla="*/ 6817 w 10000"/>
                <a:gd name="connsiteY586" fmla="*/ 7324 h 10000"/>
                <a:gd name="connsiteX587" fmla="*/ 6817 w 10000"/>
                <a:gd name="connsiteY587" fmla="*/ 7381 h 10000"/>
                <a:gd name="connsiteX588" fmla="*/ 6760 w 10000"/>
                <a:gd name="connsiteY588" fmla="*/ 7424 h 10000"/>
                <a:gd name="connsiteX589" fmla="*/ 6699 w 10000"/>
                <a:gd name="connsiteY589" fmla="*/ 7431 h 10000"/>
                <a:gd name="connsiteX590" fmla="*/ 6682 w 10000"/>
                <a:gd name="connsiteY590" fmla="*/ 7410 h 10000"/>
                <a:gd name="connsiteX591" fmla="*/ 6625 w 10000"/>
                <a:gd name="connsiteY591" fmla="*/ 7388 h 10000"/>
                <a:gd name="connsiteX592" fmla="*/ 6592 w 10000"/>
                <a:gd name="connsiteY592" fmla="*/ 7431 h 10000"/>
                <a:gd name="connsiteX593" fmla="*/ 6586 w 10000"/>
                <a:gd name="connsiteY593" fmla="*/ 7473 h 10000"/>
                <a:gd name="connsiteX594" fmla="*/ 6552 w 10000"/>
                <a:gd name="connsiteY594" fmla="*/ 7480 h 10000"/>
                <a:gd name="connsiteX595" fmla="*/ 6547 w 10000"/>
                <a:gd name="connsiteY595" fmla="*/ 7523 h 10000"/>
                <a:gd name="connsiteX596" fmla="*/ 6519 w 10000"/>
                <a:gd name="connsiteY596" fmla="*/ 7523 h 10000"/>
                <a:gd name="connsiteX597" fmla="*/ 6485 w 10000"/>
                <a:gd name="connsiteY597" fmla="*/ 7424 h 10000"/>
                <a:gd name="connsiteX598" fmla="*/ 6406 w 10000"/>
                <a:gd name="connsiteY598" fmla="*/ 7473 h 10000"/>
                <a:gd name="connsiteX599" fmla="*/ 6316 w 10000"/>
                <a:gd name="connsiteY599" fmla="*/ 7551 h 10000"/>
                <a:gd name="connsiteX600" fmla="*/ 6282 w 10000"/>
                <a:gd name="connsiteY600" fmla="*/ 7566 h 10000"/>
                <a:gd name="connsiteX601" fmla="*/ 6294 w 10000"/>
                <a:gd name="connsiteY601" fmla="*/ 7615 h 10000"/>
                <a:gd name="connsiteX602" fmla="*/ 6243 w 10000"/>
                <a:gd name="connsiteY602" fmla="*/ 7637 h 10000"/>
                <a:gd name="connsiteX603" fmla="*/ 6209 w 10000"/>
                <a:gd name="connsiteY603" fmla="*/ 7608 h 10000"/>
                <a:gd name="connsiteX604" fmla="*/ 6136 w 10000"/>
                <a:gd name="connsiteY604" fmla="*/ 7622 h 10000"/>
                <a:gd name="connsiteX605" fmla="*/ 6136 w 10000"/>
                <a:gd name="connsiteY605" fmla="*/ 7530 h 10000"/>
                <a:gd name="connsiteX606" fmla="*/ 6147 w 10000"/>
                <a:gd name="connsiteY606" fmla="*/ 7495 h 10000"/>
                <a:gd name="connsiteX607" fmla="*/ 6136 w 10000"/>
                <a:gd name="connsiteY607" fmla="*/ 7395 h 10000"/>
                <a:gd name="connsiteX608" fmla="*/ 6091 w 10000"/>
                <a:gd name="connsiteY608" fmla="*/ 7324 h 10000"/>
                <a:gd name="connsiteX609" fmla="*/ 6018 w 10000"/>
                <a:gd name="connsiteY609" fmla="*/ 7317 h 10000"/>
                <a:gd name="connsiteX610" fmla="*/ 5990 w 10000"/>
                <a:gd name="connsiteY610" fmla="*/ 7360 h 10000"/>
                <a:gd name="connsiteX611" fmla="*/ 5996 w 10000"/>
                <a:gd name="connsiteY611" fmla="*/ 7410 h 10000"/>
                <a:gd name="connsiteX612" fmla="*/ 6208 w 10000"/>
                <a:gd name="connsiteY612" fmla="*/ 7826 h 10000"/>
                <a:gd name="connsiteX613" fmla="*/ 5894 w 10000"/>
                <a:gd name="connsiteY613" fmla="*/ 7509 h 10000"/>
                <a:gd name="connsiteX614" fmla="*/ 5911 w 10000"/>
                <a:gd name="connsiteY614" fmla="*/ 7679 h 10000"/>
                <a:gd name="connsiteX615" fmla="*/ 5832 w 10000"/>
                <a:gd name="connsiteY615" fmla="*/ 7672 h 10000"/>
                <a:gd name="connsiteX616" fmla="*/ 5776 w 10000"/>
                <a:gd name="connsiteY616"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600 w 10000"/>
                <a:gd name="connsiteY215" fmla="*/ 7147 h 10000"/>
                <a:gd name="connsiteX216" fmla="*/ 3751 w 10000"/>
                <a:gd name="connsiteY216" fmla="*/ 7140 h 10000"/>
                <a:gd name="connsiteX217" fmla="*/ 6504 w 10000"/>
                <a:gd name="connsiteY217" fmla="*/ 7627 h 10000"/>
                <a:gd name="connsiteX218" fmla="*/ 5523 w 10000"/>
                <a:gd name="connsiteY218" fmla="*/ 5713 h 10000"/>
                <a:gd name="connsiteX219" fmla="*/ 5652 w 10000"/>
                <a:gd name="connsiteY219" fmla="*/ 5720 h 10000"/>
                <a:gd name="connsiteX220" fmla="*/ 5697 w 10000"/>
                <a:gd name="connsiteY220" fmla="*/ 5742 h 10000"/>
                <a:gd name="connsiteX221" fmla="*/ 5793 w 10000"/>
                <a:gd name="connsiteY221" fmla="*/ 5635 h 10000"/>
                <a:gd name="connsiteX222" fmla="*/ 5844 w 10000"/>
                <a:gd name="connsiteY222" fmla="*/ 5628 h 10000"/>
                <a:gd name="connsiteX223" fmla="*/ 5889 w 10000"/>
                <a:gd name="connsiteY223" fmla="*/ 5564 h 10000"/>
                <a:gd name="connsiteX224" fmla="*/ 5945 w 10000"/>
                <a:gd name="connsiteY224" fmla="*/ 5515 h 10000"/>
                <a:gd name="connsiteX225" fmla="*/ 6001 w 10000"/>
                <a:gd name="connsiteY225" fmla="*/ 5408 h 10000"/>
                <a:gd name="connsiteX226" fmla="*/ 6012 w 10000"/>
                <a:gd name="connsiteY226" fmla="*/ 5344 h 10000"/>
                <a:gd name="connsiteX227" fmla="*/ 6080 w 10000"/>
                <a:gd name="connsiteY227" fmla="*/ 5316 h 10000"/>
                <a:gd name="connsiteX228" fmla="*/ 6159 w 10000"/>
                <a:gd name="connsiteY228" fmla="*/ 5351 h 10000"/>
                <a:gd name="connsiteX229" fmla="*/ 6226 w 10000"/>
                <a:gd name="connsiteY229" fmla="*/ 5337 h 10000"/>
                <a:gd name="connsiteX230" fmla="*/ 6294 w 10000"/>
                <a:gd name="connsiteY230" fmla="*/ 5344 h 10000"/>
                <a:gd name="connsiteX231" fmla="*/ 6412 w 10000"/>
                <a:gd name="connsiteY231" fmla="*/ 5302 h 10000"/>
                <a:gd name="connsiteX232" fmla="*/ 6490 w 10000"/>
                <a:gd name="connsiteY232" fmla="*/ 5195 h 10000"/>
                <a:gd name="connsiteX233" fmla="*/ 6524 w 10000"/>
                <a:gd name="connsiteY233" fmla="*/ 5160 h 10000"/>
                <a:gd name="connsiteX234" fmla="*/ 6575 w 10000"/>
                <a:gd name="connsiteY234" fmla="*/ 5160 h 10000"/>
                <a:gd name="connsiteX235" fmla="*/ 6614 w 10000"/>
                <a:gd name="connsiteY235" fmla="*/ 5103 h 10000"/>
                <a:gd name="connsiteX236" fmla="*/ 6597 w 10000"/>
                <a:gd name="connsiteY236" fmla="*/ 5039 h 10000"/>
                <a:gd name="connsiteX237" fmla="*/ 6609 w 10000"/>
                <a:gd name="connsiteY237" fmla="*/ 4982 h 10000"/>
                <a:gd name="connsiteX238" fmla="*/ 6659 w 10000"/>
                <a:gd name="connsiteY238" fmla="*/ 4876 h 10000"/>
                <a:gd name="connsiteX239" fmla="*/ 6715 w 10000"/>
                <a:gd name="connsiteY239" fmla="*/ 4776 h 10000"/>
                <a:gd name="connsiteX240" fmla="*/ 6772 w 10000"/>
                <a:gd name="connsiteY240" fmla="*/ 4755 h 10000"/>
                <a:gd name="connsiteX241" fmla="*/ 6800 w 10000"/>
                <a:gd name="connsiteY241" fmla="*/ 4720 h 10000"/>
                <a:gd name="connsiteX242" fmla="*/ 6895 w 10000"/>
                <a:gd name="connsiteY242" fmla="*/ 4734 h 10000"/>
                <a:gd name="connsiteX243" fmla="*/ 6991 w 10000"/>
                <a:gd name="connsiteY243" fmla="*/ 4734 h 10000"/>
                <a:gd name="connsiteX244" fmla="*/ 6997 w 10000"/>
                <a:gd name="connsiteY244" fmla="*/ 4670 h 10000"/>
                <a:gd name="connsiteX245" fmla="*/ 7013 w 10000"/>
                <a:gd name="connsiteY245" fmla="*/ 4627 h 10000"/>
                <a:gd name="connsiteX246" fmla="*/ 7008 w 10000"/>
                <a:gd name="connsiteY246" fmla="*/ 4599 h 10000"/>
                <a:gd name="connsiteX247" fmla="*/ 7064 w 10000"/>
                <a:gd name="connsiteY247" fmla="*/ 4578 h 10000"/>
                <a:gd name="connsiteX248" fmla="*/ 7103 w 10000"/>
                <a:gd name="connsiteY248" fmla="*/ 4634 h 10000"/>
                <a:gd name="connsiteX249" fmla="*/ 7160 w 10000"/>
                <a:gd name="connsiteY249" fmla="*/ 4613 h 10000"/>
                <a:gd name="connsiteX250" fmla="*/ 7177 w 10000"/>
                <a:gd name="connsiteY250" fmla="*/ 4578 h 10000"/>
                <a:gd name="connsiteX251" fmla="*/ 7222 w 10000"/>
                <a:gd name="connsiteY251" fmla="*/ 4564 h 10000"/>
                <a:gd name="connsiteX252" fmla="*/ 7317 w 10000"/>
                <a:gd name="connsiteY252" fmla="*/ 4493 h 10000"/>
                <a:gd name="connsiteX253" fmla="*/ 7407 w 10000"/>
                <a:gd name="connsiteY253" fmla="*/ 4521 h 10000"/>
                <a:gd name="connsiteX254" fmla="*/ 7430 w 10000"/>
                <a:gd name="connsiteY254" fmla="*/ 4507 h 10000"/>
                <a:gd name="connsiteX255" fmla="*/ 7480 w 10000"/>
                <a:gd name="connsiteY255" fmla="*/ 4528 h 10000"/>
                <a:gd name="connsiteX256" fmla="*/ 7503 w 10000"/>
                <a:gd name="connsiteY256" fmla="*/ 4471 h 10000"/>
                <a:gd name="connsiteX257" fmla="*/ 7525 w 10000"/>
                <a:gd name="connsiteY257" fmla="*/ 4500 h 10000"/>
                <a:gd name="connsiteX258" fmla="*/ 7559 w 10000"/>
                <a:gd name="connsiteY258" fmla="*/ 4493 h 10000"/>
                <a:gd name="connsiteX259" fmla="*/ 7598 w 10000"/>
                <a:gd name="connsiteY259" fmla="*/ 4556 h 10000"/>
                <a:gd name="connsiteX260" fmla="*/ 7643 w 10000"/>
                <a:gd name="connsiteY260" fmla="*/ 4549 h 10000"/>
                <a:gd name="connsiteX261" fmla="*/ 7683 w 10000"/>
                <a:gd name="connsiteY261" fmla="*/ 4578 h 10000"/>
                <a:gd name="connsiteX262" fmla="*/ 7700 w 10000"/>
                <a:gd name="connsiteY262" fmla="*/ 4556 h 10000"/>
                <a:gd name="connsiteX263" fmla="*/ 7778 w 10000"/>
                <a:gd name="connsiteY263" fmla="*/ 4564 h 10000"/>
                <a:gd name="connsiteX264" fmla="*/ 7790 w 10000"/>
                <a:gd name="connsiteY264" fmla="*/ 4585 h 10000"/>
                <a:gd name="connsiteX265" fmla="*/ 7874 w 10000"/>
                <a:gd name="connsiteY265" fmla="*/ 4514 h 10000"/>
                <a:gd name="connsiteX266" fmla="*/ 7874 w 10000"/>
                <a:gd name="connsiteY266" fmla="*/ 4393 h 10000"/>
                <a:gd name="connsiteX267" fmla="*/ 7852 w 10000"/>
                <a:gd name="connsiteY267" fmla="*/ 4379 h 10000"/>
                <a:gd name="connsiteX268" fmla="*/ 7835 w 10000"/>
                <a:gd name="connsiteY268" fmla="*/ 4294 h 10000"/>
                <a:gd name="connsiteX269" fmla="*/ 7801 w 10000"/>
                <a:gd name="connsiteY269" fmla="*/ 4209 h 10000"/>
                <a:gd name="connsiteX270" fmla="*/ 7750 w 10000"/>
                <a:gd name="connsiteY270" fmla="*/ 4173 h 10000"/>
                <a:gd name="connsiteX271" fmla="*/ 7745 w 10000"/>
                <a:gd name="connsiteY271" fmla="*/ 4131 h 10000"/>
                <a:gd name="connsiteX272" fmla="*/ 7672 w 10000"/>
                <a:gd name="connsiteY272" fmla="*/ 4053 h 10000"/>
                <a:gd name="connsiteX273" fmla="*/ 7677 w 10000"/>
                <a:gd name="connsiteY273" fmla="*/ 4024 h 10000"/>
                <a:gd name="connsiteX274" fmla="*/ 7604 w 10000"/>
                <a:gd name="connsiteY274" fmla="*/ 3982 h 10000"/>
                <a:gd name="connsiteX275" fmla="*/ 7598 w 10000"/>
                <a:gd name="connsiteY275" fmla="*/ 3903 h 10000"/>
                <a:gd name="connsiteX276" fmla="*/ 7475 w 10000"/>
                <a:gd name="connsiteY276" fmla="*/ 3833 h 10000"/>
                <a:gd name="connsiteX277" fmla="*/ 7407 w 10000"/>
                <a:gd name="connsiteY277" fmla="*/ 3683 h 10000"/>
                <a:gd name="connsiteX278" fmla="*/ 7306 w 10000"/>
                <a:gd name="connsiteY278" fmla="*/ 3676 h 10000"/>
                <a:gd name="connsiteX279" fmla="*/ 7272 w 10000"/>
                <a:gd name="connsiteY279" fmla="*/ 3648 h 10000"/>
                <a:gd name="connsiteX280" fmla="*/ 7222 w 10000"/>
                <a:gd name="connsiteY280" fmla="*/ 3669 h 10000"/>
                <a:gd name="connsiteX281" fmla="*/ 7143 w 10000"/>
                <a:gd name="connsiteY281" fmla="*/ 3669 h 10000"/>
                <a:gd name="connsiteX282" fmla="*/ 7030 w 10000"/>
                <a:gd name="connsiteY282" fmla="*/ 3840 h 10000"/>
                <a:gd name="connsiteX283" fmla="*/ 6991 w 10000"/>
                <a:gd name="connsiteY283" fmla="*/ 3918 h 10000"/>
                <a:gd name="connsiteX284" fmla="*/ 6890 w 10000"/>
                <a:gd name="connsiteY284" fmla="*/ 3797 h 10000"/>
                <a:gd name="connsiteX285" fmla="*/ 6817 w 10000"/>
                <a:gd name="connsiteY285" fmla="*/ 3747 h 10000"/>
                <a:gd name="connsiteX286" fmla="*/ 6744 w 10000"/>
                <a:gd name="connsiteY286" fmla="*/ 3754 h 10000"/>
                <a:gd name="connsiteX287" fmla="*/ 6670 w 10000"/>
                <a:gd name="connsiteY287" fmla="*/ 3790 h 10000"/>
                <a:gd name="connsiteX288" fmla="*/ 6609 w 10000"/>
                <a:gd name="connsiteY288" fmla="*/ 3762 h 10000"/>
                <a:gd name="connsiteX289" fmla="*/ 6552 w 10000"/>
                <a:gd name="connsiteY289" fmla="*/ 3804 h 10000"/>
                <a:gd name="connsiteX290" fmla="*/ 6496 w 10000"/>
                <a:gd name="connsiteY290" fmla="*/ 3889 h 10000"/>
                <a:gd name="connsiteX291" fmla="*/ 6367 w 10000"/>
                <a:gd name="connsiteY291" fmla="*/ 3733 h 10000"/>
                <a:gd name="connsiteX292" fmla="*/ 6350 w 10000"/>
                <a:gd name="connsiteY292" fmla="*/ 3577 h 10000"/>
                <a:gd name="connsiteX293" fmla="*/ 6451 w 10000"/>
                <a:gd name="connsiteY293" fmla="*/ 3513 h 10000"/>
                <a:gd name="connsiteX294" fmla="*/ 6445 w 10000"/>
                <a:gd name="connsiteY294" fmla="*/ 3343 h 10000"/>
                <a:gd name="connsiteX295" fmla="*/ 6541 w 10000"/>
                <a:gd name="connsiteY295" fmla="*/ 3144 h 10000"/>
                <a:gd name="connsiteX296" fmla="*/ 6530 w 10000"/>
                <a:gd name="connsiteY296" fmla="*/ 3109 h 10000"/>
                <a:gd name="connsiteX297" fmla="*/ 6760 w 10000"/>
                <a:gd name="connsiteY297" fmla="*/ 2456 h 10000"/>
                <a:gd name="connsiteX298" fmla="*/ 6884 w 10000"/>
                <a:gd name="connsiteY298" fmla="*/ 2555 h 10000"/>
                <a:gd name="connsiteX299" fmla="*/ 6957 w 10000"/>
                <a:gd name="connsiteY299" fmla="*/ 2598 h 10000"/>
                <a:gd name="connsiteX300" fmla="*/ 7030 w 10000"/>
                <a:gd name="connsiteY300" fmla="*/ 2598 h 10000"/>
                <a:gd name="connsiteX301" fmla="*/ 7143 w 10000"/>
                <a:gd name="connsiteY301" fmla="*/ 2676 h 10000"/>
                <a:gd name="connsiteX302" fmla="*/ 7160 w 10000"/>
                <a:gd name="connsiteY302" fmla="*/ 2626 h 10000"/>
                <a:gd name="connsiteX303" fmla="*/ 7233 w 10000"/>
                <a:gd name="connsiteY303" fmla="*/ 2612 h 10000"/>
                <a:gd name="connsiteX304" fmla="*/ 7295 w 10000"/>
                <a:gd name="connsiteY304" fmla="*/ 2527 h 10000"/>
                <a:gd name="connsiteX305" fmla="*/ 7373 w 10000"/>
                <a:gd name="connsiteY305" fmla="*/ 2463 h 10000"/>
                <a:gd name="connsiteX306" fmla="*/ 7407 w 10000"/>
                <a:gd name="connsiteY306" fmla="*/ 2399 h 10000"/>
                <a:gd name="connsiteX307" fmla="*/ 7525 w 10000"/>
                <a:gd name="connsiteY307" fmla="*/ 2356 h 10000"/>
                <a:gd name="connsiteX308" fmla="*/ 7587 w 10000"/>
                <a:gd name="connsiteY308" fmla="*/ 2363 h 10000"/>
                <a:gd name="connsiteX309" fmla="*/ 7638 w 10000"/>
                <a:gd name="connsiteY309" fmla="*/ 2300 h 10000"/>
                <a:gd name="connsiteX310" fmla="*/ 7677 w 10000"/>
                <a:gd name="connsiteY310" fmla="*/ 2214 h 10000"/>
                <a:gd name="connsiteX311" fmla="*/ 7660 w 10000"/>
                <a:gd name="connsiteY311" fmla="*/ 2200 h 10000"/>
                <a:gd name="connsiteX312" fmla="*/ 7677 w 10000"/>
                <a:gd name="connsiteY312" fmla="*/ 2108 h 10000"/>
                <a:gd name="connsiteX313" fmla="*/ 7610 w 10000"/>
                <a:gd name="connsiteY313" fmla="*/ 2108 h 10000"/>
                <a:gd name="connsiteX314" fmla="*/ 7643 w 10000"/>
                <a:gd name="connsiteY314" fmla="*/ 2030 h 10000"/>
                <a:gd name="connsiteX315" fmla="*/ 7649 w 10000"/>
                <a:gd name="connsiteY315" fmla="*/ 1938 h 10000"/>
                <a:gd name="connsiteX316" fmla="*/ 7677 w 10000"/>
                <a:gd name="connsiteY316" fmla="*/ 1916 h 10000"/>
                <a:gd name="connsiteX317" fmla="*/ 7728 w 10000"/>
                <a:gd name="connsiteY317" fmla="*/ 1824 h 10000"/>
                <a:gd name="connsiteX318" fmla="*/ 7722 w 10000"/>
                <a:gd name="connsiteY318" fmla="*/ 1753 h 10000"/>
                <a:gd name="connsiteX319" fmla="*/ 7762 w 10000"/>
                <a:gd name="connsiteY319" fmla="*/ 1675 h 10000"/>
                <a:gd name="connsiteX320" fmla="*/ 7807 w 10000"/>
                <a:gd name="connsiteY320" fmla="*/ 1625 h 10000"/>
                <a:gd name="connsiteX321" fmla="*/ 7823 w 10000"/>
                <a:gd name="connsiteY321" fmla="*/ 1540 h 10000"/>
                <a:gd name="connsiteX322" fmla="*/ 7818 w 10000"/>
                <a:gd name="connsiteY322" fmla="*/ 1512 h 10000"/>
                <a:gd name="connsiteX323" fmla="*/ 7857 w 10000"/>
                <a:gd name="connsiteY323" fmla="*/ 1455 h 10000"/>
                <a:gd name="connsiteX324" fmla="*/ 7913 w 10000"/>
                <a:gd name="connsiteY324" fmla="*/ 1285 h 10000"/>
                <a:gd name="connsiteX325" fmla="*/ 7930 w 10000"/>
                <a:gd name="connsiteY325" fmla="*/ 1185 h 10000"/>
                <a:gd name="connsiteX326" fmla="*/ 7958 w 10000"/>
                <a:gd name="connsiteY326" fmla="*/ 1192 h 10000"/>
                <a:gd name="connsiteX327" fmla="*/ 8037 w 10000"/>
                <a:gd name="connsiteY327" fmla="*/ 1079 h 10000"/>
                <a:gd name="connsiteX328" fmla="*/ 8127 w 10000"/>
                <a:gd name="connsiteY328" fmla="*/ 1015 h 10000"/>
                <a:gd name="connsiteX329" fmla="*/ 8138 w 10000"/>
                <a:gd name="connsiteY329" fmla="*/ 937 h 10000"/>
                <a:gd name="connsiteX330" fmla="*/ 8172 w 10000"/>
                <a:gd name="connsiteY330" fmla="*/ 852 h 10000"/>
                <a:gd name="connsiteX331" fmla="*/ 8161 w 10000"/>
                <a:gd name="connsiteY331" fmla="*/ 788 h 10000"/>
                <a:gd name="connsiteX332" fmla="*/ 8116 w 10000"/>
                <a:gd name="connsiteY332" fmla="*/ 731 h 10000"/>
                <a:gd name="connsiteX333" fmla="*/ 8138 w 10000"/>
                <a:gd name="connsiteY333" fmla="*/ 660 h 10000"/>
                <a:gd name="connsiteX334" fmla="*/ 8138 w 10000"/>
                <a:gd name="connsiteY334" fmla="*/ 575 h 10000"/>
                <a:gd name="connsiteX335" fmla="*/ 8054 w 10000"/>
                <a:gd name="connsiteY335" fmla="*/ 504 h 10000"/>
                <a:gd name="connsiteX336" fmla="*/ 7970 w 10000"/>
                <a:gd name="connsiteY336" fmla="*/ 546 h 10000"/>
                <a:gd name="connsiteX337" fmla="*/ 7930 w 10000"/>
                <a:gd name="connsiteY337" fmla="*/ 546 h 10000"/>
                <a:gd name="connsiteX338" fmla="*/ 7913 w 10000"/>
                <a:gd name="connsiteY338" fmla="*/ 497 h 10000"/>
                <a:gd name="connsiteX339" fmla="*/ 7913 w 10000"/>
                <a:gd name="connsiteY339" fmla="*/ 405 h 10000"/>
                <a:gd name="connsiteX340" fmla="*/ 8020 w 10000"/>
                <a:gd name="connsiteY340" fmla="*/ 312 h 10000"/>
                <a:gd name="connsiteX341" fmla="*/ 8054 w 10000"/>
                <a:gd name="connsiteY341" fmla="*/ 234 h 10000"/>
                <a:gd name="connsiteX342" fmla="*/ 8121 w 10000"/>
                <a:gd name="connsiteY342" fmla="*/ 170 h 10000"/>
                <a:gd name="connsiteX343" fmla="*/ 8183 w 10000"/>
                <a:gd name="connsiteY343" fmla="*/ 50 h 10000"/>
                <a:gd name="connsiteX344" fmla="*/ 8228 w 10000"/>
                <a:gd name="connsiteY344" fmla="*/ 28 h 10000"/>
                <a:gd name="connsiteX345" fmla="*/ 8290 w 10000"/>
                <a:gd name="connsiteY345" fmla="*/ 43 h 10000"/>
                <a:gd name="connsiteX346" fmla="*/ 8420 w 10000"/>
                <a:gd name="connsiteY346" fmla="*/ 0 h 10000"/>
                <a:gd name="connsiteX347" fmla="*/ 8481 w 10000"/>
                <a:gd name="connsiteY347" fmla="*/ 71 h 10000"/>
                <a:gd name="connsiteX348" fmla="*/ 8476 w 10000"/>
                <a:gd name="connsiteY348" fmla="*/ 121 h 10000"/>
                <a:gd name="connsiteX349" fmla="*/ 8504 w 10000"/>
                <a:gd name="connsiteY349" fmla="*/ 142 h 10000"/>
                <a:gd name="connsiteX350" fmla="*/ 8526 w 10000"/>
                <a:gd name="connsiteY350" fmla="*/ 192 h 10000"/>
                <a:gd name="connsiteX351" fmla="*/ 8493 w 10000"/>
                <a:gd name="connsiteY351" fmla="*/ 248 h 10000"/>
                <a:gd name="connsiteX352" fmla="*/ 8448 w 10000"/>
                <a:gd name="connsiteY352" fmla="*/ 376 h 10000"/>
                <a:gd name="connsiteX353" fmla="*/ 8375 w 10000"/>
                <a:gd name="connsiteY353" fmla="*/ 476 h 10000"/>
                <a:gd name="connsiteX354" fmla="*/ 8307 w 10000"/>
                <a:gd name="connsiteY354" fmla="*/ 532 h 10000"/>
                <a:gd name="connsiteX355" fmla="*/ 8358 w 10000"/>
                <a:gd name="connsiteY355" fmla="*/ 554 h 10000"/>
                <a:gd name="connsiteX356" fmla="*/ 8425 w 10000"/>
                <a:gd name="connsiteY356" fmla="*/ 639 h 10000"/>
                <a:gd name="connsiteX357" fmla="*/ 8470 w 10000"/>
                <a:gd name="connsiteY357" fmla="*/ 646 h 10000"/>
                <a:gd name="connsiteX358" fmla="*/ 8493 w 10000"/>
                <a:gd name="connsiteY358" fmla="*/ 738 h 10000"/>
                <a:gd name="connsiteX359" fmla="*/ 8538 w 10000"/>
                <a:gd name="connsiteY359" fmla="*/ 759 h 10000"/>
                <a:gd name="connsiteX360" fmla="*/ 8571 w 10000"/>
                <a:gd name="connsiteY360" fmla="*/ 752 h 10000"/>
                <a:gd name="connsiteX361" fmla="*/ 8639 w 10000"/>
                <a:gd name="connsiteY361" fmla="*/ 610 h 10000"/>
                <a:gd name="connsiteX362" fmla="*/ 8701 w 10000"/>
                <a:gd name="connsiteY362" fmla="*/ 625 h 10000"/>
                <a:gd name="connsiteX363" fmla="*/ 8712 w 10000"/>
                <a:gd name="connsiteY363" fmla="*/ 667 h 10000"/>
                <a:gd name="connsiteX364" fmla="*/ 8757 w 10000"/>
                <a:gd name="connsiteY364" fmla="*/ 717 h 10000"/>
                <a:gd name="connsiteX365" fmla="*/ 8757 w 10000"/>
                <a:gd name="connsiteY365" fmla="*/ 752 h 10000"/>
                <a:gd name="connsiteX366" fmla="*/ 8796 w 10000"/>
                <a:gd name="connsiteY366" fmla="*/ 774 h 10000"/>
                <a:gd name="connsiteX367" fmla="*/ 8853 w 10000"/>
                <a:gd name="connsiteY367" fmla="*/ 774 h 10000"/>
                <a:gd name="connsiteX368" fmla="*/ 8858 w 10000"/>
                <a:gd name="connsiteY368" fmla="*/ 837 h 10000"/>
                <a:gd name="connsiteX369" fmla="*/ 8808 w 10000"/>
                <a:gd name="connsiteY369" fmla="*/ 866 h 10000"/>
                <a:gd name="connsiteX370" fmla="*/ 8853 w 10000"/>
                <a:gd name="connsiteY370" fmla="*/ 1143 h 10000"/>
                <a:gd name="connsiteX371" fmla="*/ 8898 w 10000"/>
                <a:gd name="connsiteY371" fmla="*/ 1270 h 10000"/>
                <a:gd name="connsiteX372" fmla="*/ 8886 w 10000"/>
                <a:gd name="connsiteY372" fmla="*/ 1327 h 10000"/>
                <a:gd name="connsiteX373" fmla="*/ 8926 w 10000"/>
                <a:gd name="connsiteY373" fmla="*/ 1391 h 10000"/>
                <a:gd name="connsiteX374" fmla="*/ 8931 w 10000"/>
                <a:gd name="connsiteY374" fmla="*/ 1434 h 10000"/>
                <a:gd name="connsiteX375" fmla="*/ 9038 w 10000"/>
                <a:gd name="connsiteY375" fmla="*/ 1483 h 10000"/>
                <a:gd name="connsiteX376" fmla="*/ 9168 w 10000"/>
                <a:gd name="connsiteY376" fmla="*/ 1441 h 10000"/>
                <a:gd name="connsiteX377" fmla="*/ 9184 w 10000"/>
                <a:gd name="connsiteY377" fmla="*/ 1384 h 10000"/>
                <a:gd name="connsiteX378" fmla="*/ 9229 w 10000"/>
                <a:gd name="connsiteY378" fmla="*/ 1405 h 10000"/>
                <a:gd name="connsiteX379" fmla="*/ 9258 w 10000"/>
                <a:gd name="connsiteY379" fmla="*/ 1455 h 10000"/>
                <a:gd name="connsiteX380" fmla="*/ 9325 w 10000"/>
                <a:gd name="connsiteY380" fmla="*/ 1419 h 10000"/>
                <a:gd name="connsiteX381" fmla="*/ 9364 w 10000"/>
                <a:gd name="connsiteY381" fmla="*/ 1419 h 10000"/>
                <a:gd name="connsiteX382" fmla="*/ 9421 w 10000"/>
                <a:gd name="connsiteY382" fmla="*/ 1476 h 10000"/>
                <a:gd name="connsiteX383" fmla="*/ 9454 w 10000"/>
                <a:gd name="connsiteY383" fmla="*/ 1398 h 10000"/>
                <a:gd name="connsiteX384" fmla="*/ 9522 w 10000"/>
                <a:gd name="connsiteY384" fmla="*/ 1434 h 10000"/>
                <a:gd name="connsiteX385" fmla="*/ 9556 w 10000"/>
                <a:gd name="connsiteY385" fmla="*/ 1391 h 10000"/>
                <a:gd name="connsiteX386" fmla="*/ 9584 w 10000"/>
                <a:gd name="connsiteY386" fmla="*/ 1398 h 10000"/>
                <a:gd name="connsiteX387" fmla="*/ 9612 w 10000"/>
                <a:gd name="connsiteY387" fmla="*/ 1356 h 10000"/>
                <a:gd name="connsiteX388" fmla="*/ 9606 w 10000"/>
                <a:gd name="connsiteY388" fmla="*/ 1313 h 10000"/>
                <a:gd name="connsiteX389" fmla="*/ 9646 w 10000"/>
                <a:gd name="connsiteY389" fmla="*/ 1292 h 10000"/>
                <a:gd name="connsiteX390" fmla="*/ 9674 w 10000"/>
                <a:gd name="connsiteY390" fmla="*/ 1221 h 10000"/>
                <a:gd name="connsiteX391" fmla="*/ 9753 w 10000"/>
                <a:gd name="connsiteY391" fmla="*/ 1228 h 10000"/>
                <a:gd name="connsiteX392" fmla="*/ 9871 w 10000"/>
                <a:gd name="connsiteY392" fmla="*/ 1434 h 10000"/>
                <a:gd name="connsiteX393" fmla="*/ 9893 w 10000"/>
                <a:gd name="connsiteY393" fmla="*/ 1505 h 10000"/>
                <a:gd name="connsiteX394" fmla="*/ 9972 w 10000"/>
                <a:gd name="connsiteY394" fmla="*/ 1597 h 10000"/>
                <a:gd name="connsiteX395" fmla="*/ 10000 w 10000"/>
                <a:gd name="connsiteY395" fmla="*/ 1682 h 10000"/>
                <a:gd name="connsiteX396" fmla="*/ 9938 w 10000"/>
                <a:gd name="connsiteY396" fmla="*/ 1796 h 10000"/>
                <a:gd name="connsiteX397" fmla="*/ 9893 w 10000"/>
                <a:gd name="connsiteY397" fmla="*/ 1838 h 10000"/>
                <a:gd name="connsiteX398" fmla="*/ 9916 w 10000"/>
                <a:gd name="connsiteY398" fmla="*/ 1959 h 10000"/>
                <a:gd name="connsiteX399" fmla="*/ 9848 w 10000"/>
                <a:gd name="connsiteY399" fmla="*/ 2051 h 10000"/>
                <a:gd name="connsiteX400" fmla="*/ 9809 w 10000"/>
                <a:gd name="connsiteY400" fmla="*/ 2072 h 10000"/>
                <a:gd name="connsiteX401" fmla="*/ 9809 w 10000"/>
                <a:gd name="connsiteY401" fmla="*/ 2136 h 10000"/>
                <a:gd name="connsiteX402" fmla="*/ 9758 w 10000"/>
                <a:gd name="connsiteY402" fmla="*/ 2257 h 10000"/>
                <a:gd name="connsiteX403" fmla="*/ 9724 w 10000"/>
                <a:gd name="connsiteY403" fmla="*/ 2264 h 10000"/>
                <a:gd name="connsiteX404" fmla="*/ 9730 w 10000"/>
                <a:gd name="connsiteY404" fmla="*/ 2349 h 10000"/>
                <a:gd name="connsiteX405" fmla="*/ 9702 w 10000"/>
                <a:gd name="connsiteY405" fmla="*/ 2413 h 10000"/>
                <a:gd name="connsiteX406" fmla="*/ 9708 w 10000"/>
                <a:gd name="connsiteY406" fmla="*/ 2697 h 10000"/>
                <a:gd name="connsiteX407" fmla="*/ 9724 w 10000"/>
                <a:gd name="connsiteY407" fmla="*/ 2718 h 10000"/>
                <a:gd name="connsiteX408" fmla="*/ 9719 w 10000"/>
                <a:gd name="connsiteY408" fmla="*/ 2811 h 10000"/>
                <a:gd name="connsiteX409" fmla="*/ 9708 w 10000"/>
                <a:gd name="connsiteY409" fmla="*/ 2896 h 10000"/>
                <a:gd name="connsiteX410" fmla="*/ 9668 w 10000"/>
                <a:gd name="connsiteY410" fmla="*/ 2938 h 10000"/>
                <a:gd name="connsiteX411" fmla="*/ 9595 w 10000"/>
                <a:gd name="connsiteY411" fmla="*/ 2903 h 10000"/>
                <a:gd name="connsiteX412" fmla="*/ 9561 w 10000"/>
                <a:gd name="connsiteY412" fmla="*/ 2952 h 10000"/>
                <a:gd name="connsiteX413" fmla="*/ 9567 w 10000"/>
                <a:gd name="connsiteY413" fmla="*/ 2995 h 10000"/>
                <a:gd name="connsiteX414" fmla="*/ 9544 w 10000"/>
                <a:gd name="connsiteY414" fmla="*/ 3080 h 10000"/>
                <a:gd name="connsiteX415" fmla="*/ 9505 w 10000"/>
                <a:gd name="connsiteY415" fmla="*/ 3137 h 10000"/>
                <a:gd name="connsiteX416" fmla="*/ 9494 w 10000"/>
                <a:gd name="connsiteY416" fmla="*/ 3236 h 10000"/>
                <a:gd name="connsiteX417" fmla="*/ 9466 w 10000"/>
                <a:gd name="connsiteY417" fmla="*/ 3322 h 10000"/>
                <a:gd name="connsiteX418" fmla="*/ 9471 w 10000"/>
                <a:gd name="connsiteY418" fmla="*/ 3378 h 10000"/>
                <a:gd name="connsiteX419" fmla="*/ 9460 w 10000"/>
                <a:gd name="connsiteY419" fmla="*/ 3435 h 10000"/>
                <a:gd name="connsiteX420" fmla="*/ 9483 w 10000"/>
                <a:gd name="connsiteY420" fmla="*/ 3485 h 10000"/>
                <a:gd name="connsiteX421" fmla="*/ 9449 w 10000"/>
                <a:gd name="connsiteY421" fmla="*/ 3563 h 10000"/>
                <a:gd name="connsiteX422" fmla="*/ 9393 w 10000"/>
                <a:gd name="connsiteY422" fmla="*/ 3442 h 10000"/>
                <a:gd name="connsiteX423" fmla="*/ 9393 w 10000"/>
                <a:gd name="connsiteY423" fmla="*/ 3350 h 10000"/>
                <a:gd name="connsiteX424" fmla="*/ 9376 w 10000"/>
                <a:gd name="connsiteY424" fmla="*/ 3336 h 10000"/>
                <a:gd name="connsiteX425" fmla="*/ 9308 w 10000"/>
                <a:gd name="connsiteY425" fmla="*/ 3400 h 10000"/>
                <a:gd name="connsiteX426" fmla="*/ 9201 w 10000"/>
                <a:gd name="connsiteY426" fmla="*/ 3549 h 10000"/>
                <a:gd name="connsiteX427" fmla="*/ 9139 w 10000"/>
                <a:gd name="connsiteY427" fmla="*/ 3655 h 10000"/>
                <a:gd name="connsiteX428" fmla="*/ 9044 w 10000"/>
                <a:gd name="connsiteY428" fmla="*/ 3712 h 10000"/>
                <a:gd name="connsiteX429" fmla="*/ 9010 w 10000"/>
                <a:gd name="connsiteY429" fmla="*/ 3797 h 10000"/>
                <a:gd name="connsiteX430" fmla="*/ 8982 w 10000"/>
                <a:gd name="connsiteY430" fmla="*/ 3825 h 10000"/>
                <a:gd name="connsiteX431" fmla="*/ 8875 w 10000"/>
                <a:gd name="connsiteY431" fmla="*/ 3903 h 10000"/>
                <a:gd name="connsiteX432" fmla="*/ 8785 w 10000"/>
                <a:gd name="connsiteY432" fmla="*/ 3996 h 10000"/>
                <a:gd name="connsiteX433" fmla="*/ 8763 w 10000"/>
                <a:gd name="connsiteY433" fmla="*/ 4067 h 10000"/>
                <a:gd name="connsiteX434" fmla="*/ 8729 w 10000"/>
                <a:gd name="connsiteY434" fmla="*/ 4102 h 10000"/>
                <a:gd name="connsiteX435" fmla="*/ 8774 w 10000"/>
                <a:gd name="connsiteY435" fmla="*/ 4194 h 10000"/>
                <a:gd name="connsiteX436" fmla="*/ 8819 w 10000"/>
                <a:gd name="connsiteY436" fmla="*/ 4265 h 10000"/>
                <a:gd name="connsiteX437" fmla="*/ 8881 w 10000"/>
                <a:gd name="connsiteY437" fmla="*/ 4294 h 10000"/>
                <a:gd name="connsiteX438" fmla="*/ 8858 w 10000"/>
                <a:gd name="connsiteY438" fmla="*/ 4344 h 10000"/>
                <a:gd name="connsiteX439" fmla="*/ 8903 w 10000"/>
                <a:gd name="connsiteY439" fmla="*/ 4358 h 10000"/>
                <a:gd name="connsiteX440" fmla="*/ 8903 w 10000"/>
                <a:gd name="connsiteY440" fmla="*/ 4443 h 10000"/>
                <a:gd name="connsiteX441" fmla="*/ 8937 w 10000"/>
                <a:gd name="connsiteY441" fmla="*/ 4507 h 10000"/>
                <a:gd name="connsiteX442" fmla="*/ 8993 w 10000"/>
                <a:gd name="connsiteY442" fmla="*/ 4493 h 10000"/>
                <a:gd name="connsiteX443" fmla="*/ 9016 w 10000"/>
                <a:gd name="connsiteY443" fmla="*/ 4422 h 10000"/>
                <a:gd name="connsiteX444" fmla="*/ 9061 w 10000"/>
                <a:gd name="connsiteY444" fmla="*/ 4414 h 10000"/>
                <a:gd name="connsiteX445" fmla="*/ 9066 w 10000"/>
                <a:gd name="connsiteY445" fmla="*/ 4358 h 10000"/>
                <a:gd name="connsiteX446" fmla="*/ 9123 w 10000"/>
                <a:gd name="connsiteY446" fmla="*/ 4358 h 10000"/>
                <a:gd name="connsiteX447" fmla="*/ 9100 w 10000"/>
                <a:gd name="connsiteY447" fmla="*/ 4429 h 10000"/>
                <a:gd name="connsiteX448" fmla="*/ 9156 w 10000"/>
                <a:gd name="connsiteY448" fmla="*/ 4464 h 10000"/>
                <a:gd name="connsiteX449" fmla="*/ 9145 w 10000"/>
                <a:gd name="connsiteY449" fmla="*/ 4528 h 10000"/>
                <a:gd name="connsiteX450" fmla="*/ 9061 w 10000"/>
                <a:gd name="connsiteY450" fmla="*/ 4535 h 10000"/>
                <a:gd name="connsiteX451" fmla="*/ 8999 w 10000"/>
                <a:gd name="connsiteY451" fmla="*/ 4578 h 10000"/>
                <a:gd name="connsiteX452" fmla="*/ 8943 w 10000"/>
                <a:gd name="connsiteY452" fmla="*/ 4599 h 10000"/>
                <a:gd name="connsiteX453" fmla="*/ 8943 w 10000"/>
                <a:gd name="connsiteY453" fmla="*/ 4698 h 10000"/>
                <a:gd name="connsiteX454" fmla="*/ 8999 w 10000"/>
                <a:gd name="connsiteY454" fmla="*/ 4805 h 10000"/>
                <a:gd name="connsiteX455" fmla="*/ 8954 w 10000"/>
                <a:gd name="connsiteY455" fmla="*/ 4904 h 10000"/>
                <a:gd name="connsiteX456" fmla="*/ 8864 w 10000"/>
                <a:gd name="connsiteY456" fmla="*/ 4918 h 10000"/>
                <a:gd name="connsiteX457" fmla="*/ 8875 w 10000"/>
                <a:gd name="connsiteY457" fmla="*/ 5032 h 10000"/>
                <a:gd name="connsiteX458" fmla="*/ 8870 w 10000"/>
                <a:gd name="connsiteY458" fmla="*/ 5103 h 10000"/>
                <a:gd name="connsiteX459" fmla="*/ 8841 w 10000"/>
                <a:gd name="connsiteY459" fmla="*/ 5138 h 10000"/>
                <a:gd name="connsiteX460" fmla="*/ 8785 w 10000"/>
                <a:gd name="connsiteY460" fmla="*/ 5110 h 10000"/>
                <a:gd name="connsiteX461" fmla="*/ 8735 w 10000"/>
                <a:gd name="connsiteY461" fmla="*/ 5018 h 10000"/>
                <a:gd name="connsiteX462" fmla="*/ 8678 w 10000"/>
                <a:gd name="connsiteY462" fmla="*/ 5089 h 10000"/>
                <a:gd name="connsiteX463" fmla="*/ 8622 w 10000"/>
                <a:gd name="connsiteY463" fmla="*/ 5039 h 10000"/>
                <a:gd name="connsiteX464" fmla="*/ 8616 w 10000"/>
                <a:gd name="connsiteY464" fmla="*/ 5011 h 10000"/>
                <a:gd name="connsiteX465" fmla="*/ 8538 w 10000"/>
                <a:gd name="connsiteY465" fmla="*/ 4947 h 10000"/>
                <a:gd name="connsiteX466" fmla="*/ 8515 w 10000"/>
                <a:gd name="connsiteY466" fmla="*/ 4961 h 10000"/>
                <a:gd name="connsiteX467" fmla="*/ 8526 w 10000"/>
                <a:gd name="connsiteY467" fmla="*/ 5039 h 10000"/>
                <a:gd name="connsiteX468" fmla="*/ 8481 w 10000"/>
                <a:gd name="connsiteY468" fmla="*/ 5138 h 10000"/>
                <a:gd name="connsiteX469" fmla="*/ 8515 w 10000"/>
                <a:gd name="connsiteY469" fmla="*/ 5160 h 10000"/>
                <a:gd name="connsiteX470" fmla="*/ 8577 w 10000"/>
                <a:gd name="connsiteY470" fmla="*/ 5145 h 10000"/>
                <a:gd name="connsiteX471" fmla="*/ 8588 w 10000"/>
                <a:gd name="connsiteY471" fmla="*/ 5181 h 10000"/>
                <a:gd name="connsiteX472" fmla="*/ 8577 w 10000"/>
                <a:gd name="connsiteY472" fmla="*/ 5224 h 10000"/>
                <a:gd name="connsiteX473" fmla="*/ 8600 w 10000"/>
                <a:gd name="connsiteY473" fmla="*/ 5280 h 10000"/>
                <a:gd name="connsiteX474" fmla="*/ 8650 w 10000"/>
                <a:gd name="connsiteY474" fmla="*/ 5316 h 10000"/>
                <a:gd name="connsiteX475" fmla="*/ 8639 w 10000"/>
                <a:gd name="connsiteY475" fmla="*/ 5401 h 10000"/>
                <a:gd name="connsiteX476" fmla="*/ 8673 w 10000"/>
                <a:gd name="connsiteY476" fmla="*/ 5444 h 10000"/>
                <a:gd name="connsiteX477" fmla="*/ 8633 w 10000"/>
                <a:gd name="connsiteY477" fmla="*/ 5486 h 10000"/>
                <a:gd name="connsiteX478" fmla="*/ 8622 w 10000"/>
                <a:gd name="connsiteY478" fmla="*/ 5642 h 10000"/>
                <a:gd name="connsiteX479" fmla="*/ 8600 w 10000"/>
                <a:gd name="connsiteY479" fmla="*/ 5649 h 10000"/>
                <a:gd name="connsiteX480" fmla="*/ 8628 w 10000"/>
                <a:gd name="connsiteY480" fmla="*/ 5720 h 10000"/>
                <a:gd name="connsiteX481" fmla="*/ 8633 w 10000"/>
                <a:gd name="connsiteY481" fmla="*/ 5841 h 10000"/>
                <a:gd name="connsiteX482" fmla="*/ 8661 w 10000"/>
                <a:gd name="connsiteY482" fmla="*/ 5869 h 10000"/>
                <a:gd name="connsiteX483" fmla="*/ 8667 w 10000"/>
                <a:gd name="connsiteY483" fmla="*/ 5905 h 10000"/>
                <a:gd name="connsiteX484" fmla="*/ 8690 w 10000"/>
                <a:gd name="connsiteY484" fmla="*/ 5912 h 10000"/>
                <a:gd name="connsiteX485" fmla="*/ 8695 w 10000"/>
                <a:gd name="connsiteY485" fmla="*/ 5983 h 10000"/>
                <a:gd name="connsiteX486" fmla="*/ 8684 w 10000"/>
                <a:gd name="connsiteY486" fmla="*/ 6033 h 10000"/>
                <a:gd name="connsiteX487" fmla="*/ 8740 w 10000"/>
                <a:gd name="connsiteY487" fmla="*/ 6061 h 10000"/>
                <a:gd name="connsiteX488" fmla="*/ 8825 w 10000"/>
                <a:gd name="connsiteY488" fmla="*/ 6004 h 10000"/>
                <a:gd name="connsiteX489" fmla="*/ 8948 w 10000"/>
                <a:gd name="connsiteY489" fmla="*/ 5891 h 10000"/>
                <a:gd name="connsiteX490" fmla="*/ 8982 w 10000"/>
                <a:gd name="connsiteY490" fmla="*/ 5891 h 10000"/>
                <a:gd name="connsiteX491" fmla="*/ 8982 w 10000"/>
                <a:gd name="connsiteY491" fmla="*/ 5976 h 10000"/>
                <a:gd name="connsiteX492" fmla="*/ 9004 w 10000"/>
                <a:gd name="connsiteY492" fmla="*/ 5990 h 10000"/>
                <a:gd name="connsiteX493" fmla="*/ 9044 w 10000"/>
                <a:gd name="connsiteY493" fmla="*/ 6089 h 10000"/>
                <a:gd name="connsiteX494" fmla="*/ 9072 w 10000"/>
                <a:gd name="connsiteY494" fmla="*/ 6097 h 10000"/>
                <a:gd name="connsiteX495" fmla="*/ 9055 w 10000"/>
                <a:gd name="connsiteY495" fmla="*/ 6153 h 10000"/>
                <a:gd name="connsiteX496" fmla="*/ 9100 w 10000"/>
                <a:gd name="connsiteY496" fmla="*/ 6281 h 10000"/>
                <a:gd name="connsiteX497" fmla="*/ 9100 w 10000"/>
                <a:gd name="connsiteY497" fmla="*/ 6345 h 10000"/>
                <a:gd name="connsiteX498" fmla="*/ 9123 w 10000"/>
                <a:gd name="connsiteY498" fmla="*/ 6416 h 10000"/>
                <a:gd name="connsiteX499" fmla="*/ 9089 w 10000"/>
                <a:gd name="connsiteY499" fmla="*/ 6473 h 10000"/>
                <a:gd name="connsiteX500" fmla="*/ 9049 w 10000"/>
                <a:gd name="connsiteY500" fmla="*/ 6466 h 10000"/>
                <a:gd name="connsiteX501" fmla="*/ 9049 w 10000"/>
                <a:gd name="connsiteY501" fmla="*/ 6501 h 10000"/>
                <a:gd name="connsiteX502" fmla="*/ 9089 w 10000"/>
                <a:gd name="connsiteY502" fmla="*/ 6544 h 10000"/>
                <a:gd name="connsiteX503" fmla="*/ 9106 w 10000"/>
                <a:gd name="connsiteY503" fmla="*/ 6515 h 10000"/>
                <a:gd name="connsiteX504" fmla="*/ 9139 w 10000"/>
                <a:gd name="connsiteY504" fmla="*/ 6579 h 10000"/>
                <a:gd name="connsiteX505" fmla="*/ 9179 w 10000"/>
                <a:gd name="connsiteY505" fmla="*/ 6579 h 10000"/>
                <a:gd name="connsiteX506" fmla="*/ 9156 w 10000"/>
                <a:gd name="connsiteY506" fmla="*/ 6757 h 10000"/>
                <a:gd name="connsiteX507" fmla="*/ 9139 w 10000"/>
                <a:gd name="connsiteY507" fmla="*/ 6792 h 10000"/>
                <a:gd name="connsiteX508" fmla="*/ 9089 w 10000"/>
                <a:gd name="connsiteY508" fmla="*/ 6778 h 10000"/>
                <a:gd name="connsiteX509" fmla="*/ 9027 w 10000"/>
                <a:gd name="connsiteY509" fmla="*/ 6799 h 10000"/>
                <a:gd name="connsiteX510" fmla="*/ 9004 w 10000"/>
                <a:gd name="connsiteY510" fmla="*/ 6842 h 10000"/>
                <a:gd name="connsiteX511" fmla="*/ 8999 w 10000"/>
                <a:gd name="connsiteY511" fmla="*/ 6884 h 10000"/>
                <a:gd name="connsiteX512" fmla="*/ 8960 w 10000"/>
                <a:gd name="connsiteY512" fmla="*/ 6934 h 10000"/>
                <a:gd name="connsiteX513" fmla="*/ 8898 w 10000"/>
                <a:gd name="connsiteY513" fmla="*/ 6941 h 10000"/>
                <a:gd name="connsiteX514" fmla="*/ 8886 w 10000"/>
                <a:gd name="connsiteY514" fmla="*/ 6962 h 10000"/>
                <a:gd name="connsiteX515" fmla="*/ 8847 w 10000"/>
                <a:gd name="connsiteY515" fmla="*/ 6927 h 10000"/>
                <a:gd name="connsiteX516" fmla="*/ 8808 w 10000"/>
                <a:gd name="connsiteY516" fmla="*/ 6934 h 10000"/>
                <a:gd name="connsiteX517" fmla="*/ 8785 w 10000"/>
                <a:gd name="connsiteY517" fmla="*/ 6906 h 10000"/>
                <a:gd name="connsiteX518" fmla="*/ 8735 w 10000"/>
                <a:gd name="connsiteY518" fmla="*/ 6891 h 10000"/>
                <a:gd name="connsiteX519" fmla="*/ 8746 w 10000"/>
                <a:gd name="connsiteY519" fmla="*/ 6941 h 10000"/>
                <a:gd name="connsiteX520" fmla="*/ 8723 w 10000"/>
                <a:gd name="connsiteY520" fmla="*/ 6991 h 10000"/>
                <a:gd name="connsiteX521" fmla="*/ 8639 w 10000"/>
                <a:gd name="connsiteY521" fmla="*/ 6984 h 10000"/>
                <a:gd name="connsiteX522" fmla="*/ 8611 w 10000"/>
                <a:gd name="connsiteY522" fmla="*/ 6962 h 10000"/>
                <a:gd name="connsiteX523" fmla="*/ 8566 w 10000"/>
                <a:gd name="connsiteY523" fmla="*/ 6984 h 10000"/>
                <a:gd name="connsiteX524" fmla="*/ 8560 w 10000"/>
                <a:gd name="connsiteY524" fmla="*/ 7055 h 10000"/>
                <a:gd name="connsiteX525" fmla="*/ 8476 w 10000"/>
                <a:gd name="connsiteY525" fmla="*/ 7133 h 10000"/>
                <a:gd name="connsiteX526" fmla="*/ 8448 w 10000"/>
                <a:gd name="connsiteY526" fmla="*/ 7090 h 10000"/>
                <a:gd name="connsiteX527" fmla="*/ 8386 w 10000"/>
                <a:gd name="connsiteY527" fmla="*/ 7111 h 10000"/>
                <a:gd name="connsiteX528" fmla="*/ 8346 w 10000"/>
                <a:gd name="connsiteY528" fmla="*/ 7133 h 10000"/>
                <a:gd name="connsiteX529" fmla="*/ 8341 w 10000"/>
                <a:gd name="connsiteY529" fmla="*/ 7168 h 10000"/>
                <a:gd name="connsiteX530" fmla="*/ 8256 w 10000"/>
                <a:gd name="connsiteY530" fmla="*/ 7246 h 10000"/>
                <a:gd name="connsiteX531" fmla="*/ 8206 w 10000"/>
                <a:gd name="connsiteY531" fmla="*/ 7232 h 10000"/>
                <a:gd name="connsiteX532" fmla="*/ 8155 w 10000"/>
                <a:gd name="connsiteY532" fmla="*/ 7260 h 10000"/>
                <a:gd name="connsiteX533" fmla="*/ 8116 w 10000"/>
                <a:gd name="connsiteY533" fmla="*/ 7303 h 10000"/>
                <a:gd name="connsiteX534" fmla="*/ 8060 w 10000"/>
                <a:gd name="connsiteY534" fmla="*/ 7331 h 10000"/>
                <a:gd name="connsiteX535" fmla="*/ 8065 w 10000"/>
                <a:gd name="connsiteY535" fmla="*/ 7374 h 10000"/>
                <a:gd name="connsiteX536" fmla="*/ 8015 w 10000"/>
                <a:gd name="connsiteY536" fmla="*/ 7402 h 10000"/>
                <a:gd name="connsiteX537" fmla="*/ 7942 w 10000"/>
                <a:gd name="connsiteY537" fmla="*/ 7523 h 10000"/>
                <a:gd name="connsiteX538" fmla="*/ 7930 w 10000"/>
                <a:gd name="connsiteY538" fmla="*/ 7573 h 10000"/>
                <a:gd name="connsiteX539" fmla="*/ 7908 w 10000"/>
                <a:gd name="connsiteY539" fmla="*/ 7559 h 10000"/>
                <a:gd name="connsiteX540" fmla="*/ 7919 w 10000"/>
                <a:gd name="connsiteY540" fmla="*/ 7523 h 10000"/>
                <a:gd name="connsiteX541" fmla="*/ 7846 w 10000"/>
                <a:gd name="connsiteY541" fmla="*/ 7339 h 10000"/>
                <a:gd name="connsiteX542" fmla="*/ 7846 w 10000"/>
                <a:gd name="connsiteY542" fmla="*/ 7268 h 10000"/>
                <a:gd name="connsiteX543" fmla="*/ 7812 w 10000"/>
                <a:gd name="connsiteY543" fmla="*/ 7268 h 10000"/>
                <a:gd name="connsiteX544" fmla="*/ 7711 w 10000"/>
                <a:gd name="connsiteY544" fmla="*/ 7197 h 10000"/>
                <a:gd name="connsiteX545" fmla="*/ 7649 w 10000"/>
                <a:gd name="connsiteY545" fmla="*/ 7232 h 10000"/>
                <a:gd name="connsiteX546" fmla="*/ 7632 w 10000"/>
                <a:gd name="connsiteY546" fmla="*/ 7275 h 10000"/>
                <a:gd name="connsiteX547" fmla="*/ 7677 w 10000"/>
                <a:gd name="connsiteY547" fmla="*/ 7324 h 10000"/>
                <a:gd name="connsiteX548" fmla="*/ 7688 w 10000"/>
                <a:gd name="connsiteY548" fmla="*/ 7367 h 10000"/>
                <a:gd name="connsiteX549" fmla="*/ 7660 w 10000"/>
                <a:gd name="connsiteY549" fmla="*/ 7410 h 10000"/>
                <a:gd name="connsiteX550" fmla="*/ 7666 w 10000"/>
                <a:gd name="connsiteY550" fmla="*/ 7445 h 10000"/>
                <a:gd name="connsiteX551" fmla="*/ 7655 w 10000"/>
                <a:gd name="connsiteY551" fmla="*/ 7516 h 10000"/>
                <a:gd name="connsiteX552" fmla="*/ 7660 w 10000"/>
                <a:gd name="connsiteY552" fmla="*/ 7587 h 10000"/>
                <a:gd name="connsiteX553" fmla="*/ 7694 w 10000"/>
                <a:gd name="connsiteY553" fmla="*/ 7700 h 10000"/>
                <a:gd name="connsiteX554" fmla="*/ 7660 w 10000"/>
                <a:gd name="connsiteY554" fmla="*/ 7743 h 10000"/>
                <a:gd name="connsiteX555" fmla="*/ 7666 w 10000"/>
                <a:gd name="connsiteY555" fmla="*/ 7779 h 10000"/>
                <a:gd name="connsiteX556" fmla="*/ 7638 w 10000"/>
                <a:gd name="connsiteY556" fmla="*/ 7793 h 10000"/>
                <a:gd name="connsiteX557" fmla="*/ 7621 w 10000"/>
                <a:gd name="connsiteY557" fmla="*/ 7814 h 10000"/>
                <a:gd name="connsiteX558" fmla="*/ 7514 w 10000"/>
                <a:gd name="connsiteY558" fmla="*/ 7800 h 10000"/>
                <a:gd name="connsiteX559" fmla="*/ 7497 w 10000"/>
                <a:gd name="connsiteY559" fmla="*/ 7757 h 10000"/>
                <a:gd name="connsiteX560" fmla="*/ 7463 w 10000"/>
                <a:gd name="connsiteY560" fmla="*/ 7786 h 10000"/>
                <a:gd name="connsiteX561" fmla="*/ 7390 w 10000"/>
                <a:gd name="connsiteY561" fmla="*/ 7771 h 10000"/>
                <a:gd name="connsiteX562" fmla="*/ 7340 w 10000"/>
                <a:gd name="connsiteY562" fmla="*/ 7793 h 10000"/>
                <a:gd name="connsiteX563" fmla="*/ 7312 w 10000"/>
                <a:gd name="connsiteY563" fmla="*/ 7644 h 10000"/>
                <a:gd name="connsiteX564" fmla="*/ 7283 w 10000"/>
                <a:gd name="connsiteY564" fmla="*/ 7637 h 10000"/>
                <a:gd name="connsiteX565" fmla="*/ 7250 w 10000"/>
                <a:gd name="connsiteY565" fmla="*/ 7544 h 10000"/>
                <a:gd name="connsiteX566" fmla="*/ 7267 w 10000"/>
                <a:gd name="connsiteY566" fmla="*/ 7502 h 10000"/>
                <a:gd name="connsiteX567" fmla="*/ 7306 w 10000"/>
                <a:gd name="connsiteY567" fmla="*/ 7523 h 10000"/>
                <a:gd name="connsiteX568" fmla="*/ 7323 w 10000"/>
                <a:gd name="connsiteY568" fmla="*/ 7473 h 10000"/>
                <a:gd name="connsiteX569" fmla="*/ 7295 w 10000"/>
                <a:gd name="connsiteY569" fmla="*/ 7438 h 10000"/>
                <a:gd name="connsiteX570" fmla="*/ 7312 w 10000"/>
                <a:gd name="connsiteY570" fmla="*/ 7402 h 10000"/>
                <a:gd name="connsiteX571" fmla="*/ 7238 w 10000"/>
                <a:gd name="connsiteY571" fmla="*/ 7331 h 10000"/>
                <a:gd name="connsiteX572" fmla="*/ 7244 w 10000"/>
                <a:gd name="connsiteY572" fmla="*/ 7296 h 10000"/>
                <a:gd name="connsiteX573" fmla="*/ 7199 w 10000"/>
                <a:gd name="connsiteY573" fmla="*/ 7260 h 10000"/>
                <a:gd name="connsiteX574" fmla="*/ 7227 w 10000"/>
                <a:gd name="connsiteY574" fmla="*/ 7218 h 10000"/>
                <a:gd name="connsiteX575" fmla="*/ 7216 w 10000"/>
                <a:gd name="connsiteY575" fmla="*/ 7168 h 10000"/>
                <a:gd name="connsiteX576" fmla="*/ 7165 w 10000"/>
                <a:gd name="connsiteY576" fmla="*/ 7090 h 10000"/>
                <a:gd name="connsiteX577" fmla="*/ 7132 w 10000"/>
                <a:gd name="connsiteY577" fmla="*/ 7026 h 10000"/>
                <a:gd name="connsiteX578" fmla="*/ 7064 w 10000"/>
                <a:gd name="connsiteY578" fmla="*/ 7055 h 10000"/>
                <a:gd name="connsiteX579" fmla="*/ 7025 w 10000"/>
                <a:gd name="connsiteY579" fmla="*/ 7048 h 10000"/>
                <a:gd name="connsiteX580" fmla="*/ 7002 w 10000"/>
                <a:gd name="connsiteY580" fmla="*/ 7111 h 10000"/>
                <a:gd name="connsiteX581" fmla="*/ 6924 w 10000"/>
                <a:gd name="connsiteY581" fmla="*/ 7119 h 10000"/>
                <a:gd name="connsiteX582" fmla="*/ 6895 w 10000"/>
                <a:gd name="connsiteY582" fmla="*/ 7111 h 10000"/>
                <a:gd name="connsiteX583" fmla="*/ 6828 w 10000"/>
                <a:gd name="connsiteY583" fmla="*/ 7161 h 10000"/>
                <a:gd name="connsiteX584" fmla="*/ 6834 w 10000"/>
                <a:gd name="connsiteY584" fmla="*/ 7260 h 10000"/>
                <a:gd name="connsiteX585" fmla="*/ 6817 w 10000"/>
                <a:gd name="connsiteY585" fmla="*/ 7324 h 10000"/>
                <a:gd name="connsiteX586" fmla="*/ 6817 w 10000"/>
                <a:gd name="connsiteY586" fmla="*/ 7381 h 10000"/>
                <a:gd name="connsiteX587" fmla="*/ 6760 w 10000"/>
                <a:gd name="connsiteY587" fmla="*/ 7424 h 10000"/>
                <a:gd name="connsiteX588" fmla="*/ 6699 w 10000"/>
                <a:gd name="connsiteY588" fmla="*/ 7431 h 10000"/>
                <a:gd name="connsiteX589" fmla="*/ 6682 w 10000"/>
                <a:gd name="connsiteY589" fmla="*/ 7410 h 10000"/>
                <a:gd name="connsiteX590" fmla="*/ 6625 w 10000"/>
                <a:gd name="connsiteY590" fmla="*/ 7388 h 10000"/>
                <a:gd name="connsiteX591" fmla="*/ 6592 w 10000"/>
                <a:gd name="connsiteY591" fmla="*/ 7431 h 10000"/>
                <a:gd name="connsiteX592" fmla="*/ 6586 w 10000"/>
                <a:gd name="connsiteY592" fmla="*/ 7473 h 10000"/>
                <a:gd name="connsiteX593" fmla="*/ 6552 w 10000"/>
                <a:gd name="connsiteY593" fmla="*/ 7480 h 10000"/>
                <a:gd name="connsiteX594" fmla="*/ 6547 w 10000"/>
                <a:gd name="connsiteY594" fmla="*/ 7523 h 10000"/>
                <a:gd name="connsiteX595" fmla="*/ 6519 w 10000"/>
                <a:gd name="connsiteY595" fmla="*/ 7523 h 10000"/>
                <a:gd name="connsiteX596" fmla="*/ 6485 w 10000"/>
                <a:gd name="connsiteY596" fmla="*/ 7424 h 10000"/>
                <a:gd name="connsiteX597" fmla="*/ 6406 w 10000"/>
                <a:gd name="connsiteY597" fmla="*/ 7473 h 10000"/>
                <a:gd name="connsiteX598" fmla="*/ 6316 w 10000"/>
                <a:gd name="connsiteY598" fmla="*/ 7551 h 10000"/>
                <a:gd name="connsiteX599" fmla="*/ 6282 w 10000"/>
                <a:gd name="connsiteY599" fmla="*/ 7566 h 10000"/>
                <a:gd name="connsiteX600" fmla="*/ 6294 w 10000"/>
                <a:gd name="connsiteY600" fmla="*/ 7615 h 10000"/>
                <a:gd name="connsiteX601" fmla="*/ 6243 w 10000"/>
                <a:gd name="connsiteY601" fmla="*/ 7637 h 10000"/>
                <a:gd name="connsiteX602" fmla="*/ 6209 w 10000"/>
                <a:gd name="connsiteY602" fmla="*/ 7608 h 10000"/>
                <a:gd name="connsiteX603" fmla="*/ 6136 w 10000"/>
                <a:gd name="connsiteY603" fmla="*/ 7622 h 10000"/>
                <a:gd name="connsiteX604" fmla="*/ 6136 w 10000"/>
                <a:gd name="connsiteY604" fmla="*/ 7530 h 10000"/>
                <a:gd name="connsiteX605" fmla="*/ 6147 w 10000"/>
                <a:gd name="connsiteY605" fmla="*/ 7495 h 10000"/>
                <a:gd name="connsiteX606" fmla="*/ 6136 w 10000"/>
                <a:gd name="connsiteY606" fmla="*/ 7395 h 10000"/>
                <a:gd name="connsiteX607" fmla="*/ 6091 w 10000"/>
                <a:gd name="connsiteY607" fmla="*/ 7324 h 10000"/>
                <a:gd name="connsiteX608" fmla="*/ 6018 w 10000"/>
                <a:gd name="connsiteY608" fmla="*/ 7317 h 10000"/>
                <a:gd name="connsiteX609" fmla="*/ 5990 w 10000"/>
                <a:gd name="connsiteY609" fmla="*/ 7360 h 10000"/>
                <a:gd name="connsiteX610" fmla="*/ 5996 w 10000"/>
                <a:gd name="connsiteY610" fmla="*/ 7410 h 10000"/>
                <a:gd name="connsiteX611" fmla="*/ 6208 w 10000"/>
                <a:gd name="connsiteY611" fmla="*/ 7826 h 10000"/>
                <a:gd name="connsiteX612" fmla="*/ 5894 w 10000"/>
                <a:gd name="connsiteY612" fmla="*/ 7509 h 10000"/>
                <a:gd name="connsiteX613" fmla="*/ 5911 w 10000"/>
                <a:gd name="connsiteY613" fmla="*/ 7679 h 10000"/>
                <a:gd name="connsiteX614" fmla="*/ 5832 w 10000"/>
                <a:gd name="connsiteY614" fmla="*/ 7672 h 10000"/>
                <a:gd name="connsiteX615" fmla="*/ 5776 w 10000"/>
                <a:gd name="connsiteY615"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560 w 10000"/>
                <a:gd name="connsiteY214" fmla="*/ 7126 h 10000"/>
                <a:gd name="connsiteX215" fmla="*/ 3751 w 10000"/>
                <a:gd name="connsiteY215" fmla="*/ 7140 h 10000"/>
                <a:gd name="connsiteX216" fmla="*/ 6504 w 10000"/>
                <a:gd name="connsiteY216" fmla="*/ 7627 h 10000"/>
                <a:gd name="connsiteX217" fmla="*/ 5523 w 10000"/>
                <a:gd name="connsiteY217" fmla="*/ 5713 h 10000"/>
                <a:gd name="connsiteX218" fmla="*/ 5652 w 10000"/>
                <a:gd name="connsiteY218" fmla="*/ 5720 h 10000"/>
                <a:gd name="connsiteX219" fmla="*/ 5697 w 10000"/>
                <a:gd name="connsiteY219" fmla="*/ 5742 h 10000"/>
                <a:gd name="connsiteX220" fmla="*/ 5793 w 10000"/>
                <a:gd name="connsiteY220" fmla="*/ 5635 h 10000"/>
                <a:gd name="connsiteX221" fmla="*/ 5844 w 10000"/>
                <a:gd name="connsiteY221" fmla="*/ 5628 h 10000"/>
                <a:gd name="connsiteX222" fmla="*/ 5889 w 10000"/>
                <a:gd name="connsiteY222" fmla="*/ 5564 h 10000"/>
                <a:gd name="connsiteX223" fmla="*/ 5945 w 10000"/>
                <a:gd name="connsiteY223" fmla="*/ 5515 h 10000"/>
                <a:gd name="connsiteX224" fmla="*/ 6001 w 10000"/>
                <a:gd name="connsiteY224" fmla="*/ 5408 h 10000"/>
                <a:gd name="connsiteX225" fmla="*/ 6012 w 10000"/>
                <a:gd name="connsiteY225" fmla="*/ 5344 h 10000"/>
                <a:gd name="connsiteX226" fmla="*/ 6080 w 10000"/>
                <a:gd name="connsiteY226" fmla="*/ 5316 h 10000"/>
                <a:gd name="connsiteX227" fmla="*/ 6159 w 10000"/>
                <a:gd name="connsiteY227" fmla="*/ 5351 h 10000"/>
                <a:gd name="connsiteX228" fmla="*/ 6226 w 10000"/>
                <a:gd name="connsiteY228" fmla="*/ 5337 h 10000"/>
                <a:gd name="connsiteX229" fmla="*/ 6294 w 10000"/>
                <a:gd name="connsiteY229" fmla="*/ 5344 h 10000"/>
                <a:gd name="connsiteX230" fmla="*/ 6412 w 10000"/>
                <a:gd name="connsiteY230" fmla="*/ 5302 h 10000"/>
                <a:gd name="connsiteX231" fmla="*/ 6490 w 10000"/>
                <a:gd name="connsiteY231" fmla="*/ 5195 h 10000"/>
                <a:gd name="connsiteX232" fmla="*/ 6524 w 10000"/>
                <a:gd name="connsiteY232" fmla="*/ 5160 h 10000"/>
                <a:gd name="connsiteX233" fmla="*/ 6575 w 10000"/>
                <a:gd name="connsiteY233" fmla="*/ 5160 h 10000"/>
                <a:gd name="connsiteX234" fmla="*/ 6614 w 10000"/>
                <a:gd name="connsiteY234" fmla="*/ 5103 h 10000"/>
                <a:gd name="connsiteX235" fmla="*/ 6597 w 10000"/>
                <a:gd name="connsiteY235" fmla="*/ 5039 h 10000"/>
                <a:gd name="connsiteX236" fmla="*/ 6609 w 10000"/>
                <a:gd name="connsiteY236" fmla="*/ 4982 h 10000"/>
                <a:gd name="connsiteX237" fmla="*/ 6659 w 10000"/>
                <a:gd name="connsiteY237" fmla="*/ 4876 h 10000"/>
                <a:gd name="connsiteX238" fmla="*/ 6715 w 10000"/>
                <a:gd name="connsiteY238" fmla="*/ 4776 h 10000"/>
                <a:gd name="connsiteX239" fmla="*/ 6772 w 10000"/>
                <a:gd name="connsiteY239" fmla="*/ 4755 h 10000"/>
                <a:gd name="connsiteX240" fmla="*/ 6800 w 10000"/>
                <a:gd name="connsiteY240" fmla="*/ 4720 h 10000"/>
                <a:gd name="connsiteX241" fmla="*/ 6895 w 10000"/>
                <a:gd name="connsiteY241" fmla="*/ 4734 h 10000"/>
                <a:gd name="connsiteX242" fmla="*/ 6991 w 10000"/>
                <a:gd name="connsiteY242" fmla="*/ 4734 h 10000"/>
                <a:gd name="connsiteX243" fmla="*/ 6997 w 10000"/>
                <a:gd name="connsiteY243" fmla="*/ 4670 h 10000"/>
                <a:gd name="connsiteX244" fmla="*/ 7013 w 10000"/>
                <a:gd name="connsiteY244" fmla="*/ 4627 h 10000"/>
                <a:gd name="connsiteX245" fmla="*/ 7008 w 10000"/>
                <a:gd name="connsiteY245" fmla="*/ 4599 h 10000"/>
                <a:gd name="connsiteX246" fmla="*/ 7064 w 10000"/>
                <a:gd name="connsiteY246" fmla="*/ 4578 h 10000"/>
                <a:gd name="connsiteX247" fmla="*/ 7103 w 10000"/>
                <a:gd name="connsiteY247" fmla="*/ 4634 h 10000"/>
                <a:gd name="connsiteX248" fmla="*/ 7160 w 10000"/>
                <a:gd name="connsiteY248" fmla="*/ 4613 h 10000"/>
                <a:gd name="connsiteX249" fmla="*/ 7177 w 10000"/>
                <a:gd name="connsiteY249" fmla="*/ 4578 h 10000"/>
                <a:gd name="connsiteX250" fmla="*/ 7222 w 10000"/>
                <a:gd name="connsiteY250" fmla="*/ 4564 h 10000"/>
                <a:gd name="connsiteX251" fmla="*/ 7317 w 10000"/>
                <a:gd name="connsiteY251" fmla="*/ 4493 h 10000"/>
                <a:gd name="connsiteX252" fmla="*/ 7407 w 10000"/>
                <a:gd name="connsiteY252" fmla="*/ 4521 h 10000"/>
                <a:gd name="connsiteX253" fmla="*/ 7430 w 10000"/>
                <a:gd name="connsiteY253" fmla="*/ 4507 h 10000"/>
                <a:gd name="connsiteX254" fmla="*/ 7480 w 10000"/>
                <a:gd name="connsiteY254" fmla="*/ 4528 h 10000"/>
                <a:gd name="connsiteX255" fmla="*/ 7503 w 10000"/>
                <a:gd name="connsiteY255" fmla="*/ 4471 h 10000"/>
                <a:gd name="connsiteX256" fmla="*/ 7525 w 10000"/>
                <a:gd name="connsiteY256" fmla="*/ 4500 h 10000"/>
                <a:gd name="connsiteX257" fmla="*/ 7559 w 10000"/>
                <a:gd name="connsiteY257" fmla="*/ 4493 h 10000"/>
                <a:gd name="connsiteX258" fmla="*/ 7598 w 10000"/>
                <a:gd name="connsiteY258" fmla="*/ 4556 h 10000"/>
                <a:gd name="connsiteX259" fmla="*/ 7643 w 10000"/>
                <a:gd name="connsiteY259" fmla="*/ 4549 h 10000"/>
                <a:gd name="connsiteX260" fmla="*/ 7683 w 10000"/>
                <a:gd name="connsiteY260" fmla="*/ 4578 h 10000"/>
                <a:gd name="connsiteX261" fmla="*/ 7700 w 10000"/>
                <a:gd name="connsiteY261" fmla="*/ 4556 h 10000"/>
                <a:gd name="connsiteX262" fmla="*/ 7778 w 10000"/>
                <a:gd name="connsiteY262" fmla="*/ 4564 h 10000"/>
                <a:gd name="connsiteX263" fmla="*/ 7790 w 10000"/>
                <a:gd name="connsiteY263" fmla="*/ 4585 h 10000"/>
                <a:gd name="connsiteX264" fmla="*/ 7874 w 10000"/>
                <a:gd name="connsiteY264" fmla="*/ 4514 h 10000"/>
                <a:gd name="connsiteX265" fmla="*/ 7874 w 10000"/>
                <a:gd name="connsiteY265" fmla="*/ 4393 h 10000"/>
                <a:gd name="connsiteX266" fmla="*/ 7852 w 10000"/>
                <a:gd name="connsiteY266" fmla="*/ 4379 h 10000"/>
                <a:gd name="connsiteX267" fmla="*/ 7835 w 10000"/>
                <a:gd name="connsiteY267" fmla="*/ 4294 h 10000"/>
                <a:gd name="connsiteX268" fmla="*/ 7801 w 10000"/>
                <a:gd name="connsiteY268" fmla="*/ 4209 h 10000"/>
                <a:gd name="connsiteX269" fmla="*/ 7750 w 10000"/>
                <a:gd name="connsiteY269" fmla="*/ 4173 h 10000"/>
                <a:gd name="connsiteX270" fmla="*/ 7745 w 10000"/>
                <a:gd name="connsiteY270" fmla="*/ 4131 h 10000"/>
                <a:gd name="connsiteX271" fmla="*/ 7672 w 10000"/>
                <a:gd name="connsiteY271" fmla="*/ 4053 h 10000"/>
                <a:gd name="connsiteX272" fmla="*/ 7677 w 10000"/>
                <a:gd name="connsiteY272" fmla="*/ 4024 h 10000"/>
                <a:gd name="connsiteX273" fmla="*/ 7604 w 10000"/>
                <a:gd name="connsiteY273" fmla="*/ 3982 h 10000"/>
                <a:gd name="connsiteX274" fmla="*/ 7598 w 10000"/>
                <a:gd name="connsiteY274" fmla="*/ 3903 h 10000"/>
                <a:gd name="connsiteX275" fmla="*/ 7475 w 10000"/>
                <a:gd name="connsiteY275" fmla="*/ 3833 h 10000"/>
                <a:gd name="connsiteX276" fmla="*/ 7407 w 10000"/>
                <a:gd name="connsiteY276" fmla="*/ 3683 h 10000"/>
                <a:gd name="connsiteX277" fmla="*/ 7306 w 10000"/>
                <a:gd name="connsiteY277" fmla="*/ 3676 h 10000"/>
                <a:gd name="connsiteX278" fmla="*/ 7272 w 10000"/>
                <a:gd name="connsiteY278" fmla="*/ 3648 h 10000"/>
                <a:gd name="connsiteX279" fmla="*/ 7222 w 10000"/>
                <a:gd name="connsiteY279" fmla="*/ 3669 h 10000"/>
                <a:gd name="connsiteX280" fmla="*/ 7143 w 10000"/>
                <a:gd name="connsiteY280" fmla="*/ 3669 h 10000"/>
                <a:gd name="connsiteX281" fmla="*/ 7030 w 10000"/>
                <a:gd name="connsiteY281" fmla="*/ 3840 h 10000"/>
                <a:gd name="connsiteX282" fmla="*/ 6991 w 10000"/>
                <a:gd name="connsiteY282" fmla="*/ 3918 h 10000"/>
                <a:gd name="connsiteX283" fmla="*/ 6890 w 10000"/>
                <a:gd name="connsiteY283" fmla="*/ 3797 h 10000"/>
                <a:gd name="connsiteX284" fmla="*/ 6817 w 10000"/>
                <a:gd name="connsiteY284" fmla="*/ 3747 h 10000"/>
                <a:gd name="connsiteX285" fmla="*/ 6744 w 10000"/>
                <a:gd name="connsiteY285" fmla="*/ 3754 h 10000"/>
                <a:gd name="connsiteX286" fmla="*/ 6670 w 10000"/>
                <a:gd name="connsiteY286" fmla="*/ 3790 h 10000"/>
                <a:gd name="connsiteX287" fmla="*/ 6609 w 10000"/>
                <a:gd name="connsiteY287" fmla="*/ 3762 h 10000"/>
                <a:gd name="connsiteX288" fmla="*/ 6552 w 10000"/>
                <a:gd name="connsiteY288" fmla="*/ 3804 h 10000"/>
                <a:gd name="connsiteX289" fmla="*/ 6496 w 10000"/>
                <a:gd name="connsiteY289" fmla="*/ 3889 h 10000"/>
                <a:gd name="connsiteX290" fmla="*/ 6367 w 10000"/>
                <a:gd name="connsiteY290" fmla="*/ 3733 h 10000"/>
                <a:gd name="connsiteX291" fmla="*/ 6350 w 10000"/>
                <a:gd name="connsiteY291" fmla="*/ 3577 h 10000"/>
                <a:gd name="connsiteX292" fmla="*/ 6451 w 10000"/>
                <a:gd name="connsiteY292" fmla="*/ 3513 h 10000"/>
                <a:gd name="connsiteX293" fmla="*/ 6445 w 10000"/>
                <a:gd name="connsiteY293" fmla="*/ 3343 h 10000"/>
                <a:gd name="connsiteX294" fmla="*/ 6541 w 10000"/>
                <a:gd name="connsiteY294" fmla="*/ 3144 h 10000"/>
                <a:gd name="connsiteX295" fmla="*/ 6530 w 10000"/>
                <a:gd name="connsiteY295" fmla="*/ 3109 h 10000"/>
                <a:gd name="connsiteX296" fmla="*/ 6760 w 10000"/>
                <a:gd name="connsiteY296" fmla="*/ 2456 h 10000"/>
                <a:gd name="connsiteX297" fmla="*/ 6884 w 10000"/>
                <a:gd name="connsiteY297" fmla="*/ 2555 h 10000"/>
                <a:gd name="connsiteX298" fmla="*/ 6957 w 10000"/>
                <a:gd name="connsiteY298" fmla="*/ 2598 h 10000"/>
                <a:gd name="connsiteX299" fmla="*/ 7030 w 10000"/>
                <a:gd name="connsiteY299" fmla="*/ 2598 h 10000"/>
                <a:gd name="connsiteX300" fmla="*/ 7143 w 10000"/>
                <a:gd name="connsiteY300" fmla="*/ 2676 h 10000"/>
                <a:gd name="connsiteX301" fmla="*/ 7160 w 10000"/>
                <a:gd name="connsiteY301" fmla="*/ 2626 h 10000"/>
                <a:gd name="connsiteX302" fmla="*/ 7233 w 10000"/>
                <a:gd name="connsiteY302" fmla="*/ 2612 h 10000"/>
                <a:gd name="connsiteX303" fmla="*/ 7295 w 10000"/>
                <a:gd name="connsiteY303" fmla="*/ 2527 h 10000"/>
                <a:gd name="connsiteX304" fmla="*/ 7373 w 10000"/>
                <a:gd name="connsiteY304" fmla="*/ 2463 h 10000"/>
                <a:gd name="connsiteX305" fmla="*/ 7407 w 10000"/>
                <a:gd name="connsiteY305" fmla="*/ 2399 h 10000"/>
                <a:gd name="connsiteX306" fmla="*/ 7525 w 10000"/>
                <a:gd name="connsiteY306" fmla="*/ 2356 h 10000"/>
                <a:gd name="connsiteX307" fmla="*/ 7587 w 10000"/>
                <a:gd name="connsiteY307" fmla="*/ 2363 h 10000"/>
                <a:gd name="connsiteX308" fmla="*/ 7638 w 10000"/>
                <a:gd name="connsiteY308" fmla="*/ 2300 h 10000"/>
                <a:gd name="connsiteX309" fmla="*/ 7677 w 10000"/>
                <a:gd name="connsiteY309" fmla="*/ 2214 h 10000"/>
                <a:gd name="connsiteX310" fmla="*/ 7660 w 10000"/>
                <a:gd name="connsiteY310" fmla="*/ 2200 h 10000"/>
                <a:gd name="connsiteX311" fmla="*/ 7677 w 10000"/>
                <a:gd name="connsiteY311" fmla="*/ 2108 h 10000"/>
                <a:gd name="connsiteX312" fmla="*/ 7610 w 10000"/>
                <a:gd name="connsiteY312" fmla="*/ 2108 h 10000"/>
                <a:gd name="connsiteX313" fmla="*/ 7643 w 10000"/>
                <a:gd name="connsiteY313" fmla="*/ 2030 h 10000"/>
                <a:gd name="connsiteX314" fmla="*/ 7649 w 10000"/>
                <a:gd name="connsiteY314" fmla="*/ 1938 h 10000"/>
                <a:gd name="connsiteX315" fmla="*/ 7677 w 10000"/>
                <a:gd name="connsiteY315" fmla="*/ 1916 h 10000"/>
                <a:gd name="connsiteX316" fmla="*/ 7728 w 10000"/>
                <a:gd name="connsiteY316" fmla="*/ 1824 h 10000"/>
                <a:gd name="connsiteX317" fmla="*/ 7722 w 10000"/>
                <a:gd name="connsiteY317" fmla="*/ 1753 h 10000"/>
                <a:gd name="connsiteX318" fmla="*/ 7762 w 10000"/>
                <a:gd name="connsiteY318" fmla="*/ 1675 h 10000"/>
                <a:gd name="connsiteX319" fmla="*/ 7807 w 10000"/>
                <a:gd name="connsiteY319" fmla="*/ 1625 h 10000"/>
                <a:gd name="connsiteX320" fmla="*/ 7823 w 10000"/>
                <a:gd name="connsiteY320" fmla="*/ 1540 h 10000"/>
                <a:gd name="connsiteX321" fmla="*/ 7818 w 10000"/>
                <a:gd name="connsiteY321" fmla="*/ 1512 h 10000"/>
                <a:gd name="connsiteX322" fmla="*/ 7857 w 10000"/>
                <a:gd name="connsiteY322" fmla="*/ 1455 h 10000"/>
                <a:gd name="connsiteX323" fmla="*/ 7913 w 10000"/>
                <a:gd name="connsiteY323" fmla="*/ 1285 h 10000"/>
                <a:gd name="connsiteX324" fmla="*/ 7930 w 10000"/>
                <a:gd name="connsiteY324" fmla="*/ 1185 h 10000"/>
                <a:gd name="connsiteX325" fmla="*/ 7958 w 10000"/>
                <a:gd name="connsiteY325" fmla="*/ 1192 h 10000"/>
                <a:gd name="connsiteX326" fmla="*/ 8037 w 10000"/>
                <a:gd name="connsiteY326" fmla="*/ 1079 h 10000"/>
                <a:gd name="connsiteX327" fmla="*/ 8127 w 10000"/>
                <a:gd name="connsiteY327" fmla="*/ 1015 h 10000"/>
                <a:gd name="connsiteX328" fmla="*/ 8138 w 10000"/>
                <a:gd name="connsiteY328" fmla="*/ 937 h 10000"/>
                <a:gd name="connsiteX329" fmla="*/ 8172 w 10000"/>
                <a:gd name="connsiteY329" fmla="*/ 852 h 10000"/>
                <a:gd name="connsiteX330" fmla="*/ 8161 w 10000"/>
                <a:gd name="connsiteY330" fmla="*/ 788 h 10000"/>
                <a:gd name="connsiteX331" fmla="*/ 8116 w 10000"/>
                <a:gd name="connsiteY331" fmla="*/ 731 h 10000"/>
                <a:gd name="connsiteX332" fmla="*/ 8138 w 10000"/>
                <a:gd name="connsiteY332" fmla="*/ 660 h 10000"/>
                <a:gd name="connsiteX333" fmla="*/ 8138 w 10000"/>
                <a:gd name="connsiteY333" fmla="*/ 575 h 10000"/>
                <a:gd name="connsiteX334" fmla="*/ 8054 w 10000"/>
                <a:gd name="connsiteY334" fmla="*/ 504 h 10000"/>
                <a:gd name="connsiteX335" fmla="*/ 7970 w 10000"/>
                <a:gd name="connsiteY335" fmla="*/ 546 h 10000"/>
                <a:gd name="connsiteX336" fmla="*/ 7930 w 10000"/>
                <a:gd name="connsiteY336" fmla="*/ 546 h 10000"/>
                <a:gd name="connsiteX337" fmla="*/ 7913 w 10000"/>
                <a:gd name="connsiteY337" fmla="*/ 497 h 10000"/>
                <a:gd name="connsiteX338" fmla="*/ 7913 w 10000"/>
                <a:gd name="connsiteY338" fmla="*/ 405 h 10000"/>
                <a:gd name="connsiteX339" fmla="*/ 8020 w 10000"/>
                <a:gd name="connsiteY339" fmla="*/ 312 h 10000"/>
                <a:gd name="connsiteX340" fmla="*/ 8054 w 10000"/>
                <a:gd name="connsiteY340" fmla="*/ 234 h 10000"/>
                <a:gd name="connsiteX341" fmla="*/ 8121 w 10000"/>
                <a:gd name="connsiteY341" fmla="*/ 170 h 10000"/>
                <a:gd name="connsiteX342" fmla="*/ 8183 w 10000"/>
                <a:gd name="connsiteY342" fmla="*/ 50 h 10000"/>
                <a:gd name="connsiteX343" fmla="*/ 8228 w 10000"/>
                <a:gd name="connsiteY343" fmla="*/ 28 h 10000"/>
                <a:gd name="connsiteX344" fmla="*/ 8290 w 10000"/>
                <a:gd name="connsiteY344" fmla="*/ 43 h 10000"/>
                <a:gd name="connsiteX345" fmla="*/ 8420 w 10000"/>
                <a:gd name="connsiteY345" fmla="*/ 0 h 10000"/>
                <a:gd name="connsiteX346" fmla="*/ 8481 w 10000"/>
                <a:gd name="connsiteY346" fmla="*/ 71 h 10000"/>
                <a:gd name="connsiteX347" fmla="*/ 8476 w 10000"/>
                <a:gd name="connsiteY347" fmla="*/ 121 h 10000"/>
                <a:gd name="connsiteX348" fmla="*/ 8504 w 10000"/>
                <a:gd name="connsiteY348" fmla="*/ 142 h 10000"/>
                <a:gd name="connsiteX349" fmla="*/ 8526 w 10000"/>
                <a:gd name="connsiteY349" fmla="*/ 192 h 10000"/>
                <a:gd name="connsiteX350" fmla="*/ 8493 w 10000"/>
                <a:gd name="connsiteY350" fmla="*/ 248 h 10000"/>
                <a:gd name="connsiteX351" fmla="*/ 8448 w 10000"/>
                <a:gd name="connsiteY351" fmla="*/ 376 h 10000"/>
                <a:gd name="connsiteX352" fmla="*/ 8375 w 10000"/>
                <a:gd name="connsiteY352" fmla="*/ 476 h 10000"/>
                <a:gd name="connsiteX353" fmla="*/ 8307 w 10000"/>
                <a:gd name="connsiteY353" fmla="*/ 532 h 10000"/>
                <a:gd name="connsiteX354" fmla="*/ 8358 w 10000"/>
                <a:gd name="connsiteY354" fmla="*/ 554 h 10000"/>
                <a:gd name="connsiteX355" fmla="*/ 8425 w 10000"/>
                <a:gd name="connsiteY355" fmla="*/ 639 h 10000"/>
                <a:gd name="connsiteX356" fmla="*/ 8470 w 10000"/>
                <a:gd name="connsiteY356" fmla="*/ 646 h 10000"/>
                <a:gd name="connsiteX357" fmla="*/ 8493 w 10000"/>
                <a:gd name="connsiteY357" fmla="*/ 738 h 10000"/>
                <a:gd name="connsiteX358" fmla="*/ 8538 w 10000"/>
                <a:gd name="connsiteY358" fmla="*/ 759 h 10000"/>
                <a:gd name="connsiteX359" fmla="*/ 8571 w 10000"/>
                <a:gd name="connsiteY359" fmla="*/ 752 h 10000"/>
                <a:gd name="connsiteX360" fmla="*/ 8639 w 10000"/>
                <a:gd name="connsiteY360" fmla="*/ 610 h 10000"/>
                <a:gd name="connsiteX361" fmla="*/ 8701 w 10000"/>
                <a:gd name="connsiteY361" fmla="*/ 625 h 10000"/>
                <a:gd name="connsiteX362" fmla="*/ 8712 w 10000"/>
                <a:gd name="connsiteY362" fmla="*/ 667 h 10000"/>
                <a:gd name="connsiteX363" fmla="*/ 8757 w 10000"/>
                <a:gd name="connsiteY363" fmla="*/ 717 h 10000"/>
                <a:gd name="connsiteX364" fmla="*/ 8757 w 10000"/>
                <a:gd name="connsiteY364" fmla="*/ 752 h 10000"/>
                <a:gd name="connsiteX365" fmla="*/ 8796 w 10000"/>
                <a:gd name="connsiteY365" fmla="*/ 774 h 10000"/>
                <a:gd name="connsiteX366" fmla="*/ 8853 w 10000"/>
                <a:gd name="connsiteY366" fmla="*/ 774 h 10000"/>
                <a:gd name="connsiteX367" fmla="*/ 8858 w 10000"/>
                <a:gd name="connsiteY367" fmla="*/ 837 h 10000"/>
                <a:gd name="connsiteX368" fmla="*/ 8808 w 10000"/>
                <a:gd name="connsiteY368" fmla="*/ 866 h 10000"/>
                <a:gd name="connsiteX369" fmla="*/ 8853 w 10000"/>
                <a:gd name="connsiteY369" fmla="*/ 1143 h 10000"/>
                <a:gd name="connsiteX370" fmla="*/ 8898 w 10000"/>
                <a:gd name="connsiteY370" fmla="*/ 1270 h 10000"/>
                <a:gd name="connsiteX371" fmla="*/ 8886 w 10000"/>
                <a:gd name="connsiteY371" fmla="*/ 1327 h 10000"/>
                <a:gd name="connsiteX372" fmla="*/ 8926 w 10000"/>
                <a:gd name="connsiteY372" fmla="*/ 1391 h 10000"/>
                <a:gd name="connsiteX373" fmla="*/ 8931 w 10000"/>
                <a:gd name="connsiteY373" fmla="*/ 1434 h 10000"/>
                <a:gd name="connsiteX374" fmla="*/ 9038 w 10000"/>
                <a:gd name="connsiteY374" fmla="*/ 1483 h 10000"/>
                <a:gd name="connsiteX375" fmla="*/ 9168 w 10000"/>
                <a:gd name="connsiteY375" fmla="*/ 1441 h 10000"/>
                <a:gd name="connsiteX376" fmla="*/ 9184 w 10000"/>
                <a:gd name="connsiteY376" fmla="*/ 1384 h 10000"/>
                <a:gd name="connsiteX377" fmla="*/ 9229 w 10000"/>
                <a:gd name="connsiteY377" fmla="*/ 1405 h 10000"/>
                <a:gd name="connsiteX378" fmla="*/ 9258 w 10000"/>
                <a:gd name="connsiteY378" fmla="*/ 1455 h 10000"/>
                <a:gd name="connsiteX379" fmla="*/ 9325 w 10000"/>
                <a:gd name="connsiteY379" fmla="*/ 1419 h 10000"/>
                <a:gd name="connsiteX380" fmla="*/ 9364 w 10000"/>
                <a:gd name="connsiteY380" fmla="*/ 1419 h 10000"/>
                <a:gd name="connsiteX381" fmla="*/ 9421 w 10000"/>
                <a:gd name="connsiteY381" fmla="*/ 1476 h 10000"/>
                <a:gd name="connsiteX382" fmla="*/ 9454 w 10000"/>
                <a:gd name="connsiteY382" fmla="*/ 1398 h 10000"/>
                <a:gd name="connsiteX383" fmla="*/ 9522 w 10000"/>
                <a:gd name="connsiteY383" fmla="*/ 1434 h 10000"/>
                <a:gd name="connsiteX384" fmla="*/ 9556 w 10000"/>
                <a:gd name="connsiteY384" fmla="*/ 1391 h 10000"/>
                <a:gd name="connsiteX385" fmla="*/ 9584 w 10000"/>
                <a:gd name="connsiteY385" fmla="*/ 1398 h 10000"/>
                <a:gd name="connsiteX386" fmla="*/ 9612 w 10000"/>
                <a:gd name="connsiteY386" fmla="*/ 1356 h 10000"/>
                <a:gd name="connsiteX387" fmla="*/ 9606 w 10000"/>
                <a:gd name="connsiteY387" fmla="*/ 1313 h 10000"/>
                <a:gd name="connsiteX388" fmla="*/ 9646 w 10000"/>
                <a:gd name="connsiteY388" fmla="*/ 1292 h 10000"/>
                <a:gd name="connsiteX389" fmla="*/ 9674 w 10000"/>
                <a:gd name="connsiteY389" fmla="*/ 1221 h 10000"/>
                <a:gd name="connsiteX390" fmla="*/ 9753 w 10000"/>
                <a:gd name="connsiteY390" fmla="*/ 1228 h 10000"/>
                <a:gd name="connsiteX391" fmla="*/ 9871 w 10000"/>
                <a:gd name="connsiteY391" fmla="*/ 1434 h 10000"/>
                <a:gd name="connsiteX392" fmla="*/ 9893 w 10000"/>
                <a:gd name="connsiteY392" fmla="*/ 1505 h 10000"/>
                <a:gd name="connsiteX393" fmla="*/ 9972 w 10000"/>
                <a:gd name="connsiteY393" fmla="*/ 1597 h 10000"/>
                <a:gd name="connsiteX394" fmla="*/ 10000 w 10000"/>
                <a:gd name="connsiteY394" fmla="*/ 1682 h 10000"/>
                <a:gd name="connsiteX395" fmla="*/ 9938 w 10000"/>
                <a:gd name="connsiteY395" fmla="*/ 1796 h 10000"/>
                <a:gd name="connsiteX396" fmla="*/ 9893 w 10000"/>
                <a:gd name="connsiteY396" fmla="*/ 1838 h 10000"/>
                <a:gd name="connsiteX397" fmla="*/ 9916 w 10000"/>
                <a:gd name="connsiteY397" fmla="*/ 1959 h 10000"/>
                <a:gd name="connsiteX398" fmla="*/ 9848 w 10000"/>
                <a:gd name="connsiteY398" fmla="*/ 2051 h 10000"/>
                <a:gd name="connsiteX399" fmla="*/ 9809 w 10000"/>
                <a:gd name="connsiteY399" fmla="*/ 2072 h 10000"/>
                <a:gd name="connsiteX400" fmla="*/ 9809 w 10000"/>
                <a:gd name="connsiteY400" fmla="*/ 2136 h 10000"/>
                <a:gd name="connsiteX401" fmla="*/ 9758 w 10000"/>
                <a:gd name="connsiteY401" fmla="*/ 2257 h 10000"/>
                <a:gd name="connsiteX402" fmla="*/ 9724 w 10000"/>
                <a:gd name="connsiteY402" fmla="*/ 2264 h 10000"/>
                <a:gd name="connsiteX403" fmla="*/ 9730 w 10000"/>
                <a:gd name="connsiteY403" fmla="*/ 2349 h 10000"/>
                <a:gd name="connsiteX404" fmla="*/ 9702 w 10000"/>
                <a:gd name="connsiteY404" fmla="*/ 2413 h 10000"/>
                <a:gd name="connsiteX405" fmla="*/ 9708 w 10000"/>
                <a:gd name="connsiteY405" fmla="*/ 2697 h 10000"/>
                <a:gd name="connsiteX406" fmla="*/ 9724 w 10000"/>
                <a:gd name="connsiteY406" fmla="*/ 2718 h 10000"/>
                <a:gd name="connsiteX407" fmla="*/ 9719 w 10000"/>
                <a:gd name="connsiteY407" fmla="*/ 2811 h 10000"/>
                <a:gd name="connsiteX408" fmla="*/ 9708 w 10000"/>
                <a:gd name="connsiteY408" fmla="*/ 2896 h 10000"/>
                <a:gd name="connsiteX409" fmla="*/ 9668 w 10000"/>
                <a:gd name="connsiteY409" fmla="*/ 2938 h 10000"/>
                <a:gd name="connsiteX410" fmla="*/ 9595 w 10000"/>
                <a:gd name="connsiteY410" fmla="*/ 2903 h 10000"/>
                <a:gd name="connsiteX411" fmla="*/ 9561 w 10000"/>
                <a:gd name="connsiteY411" fmla="*/ 2952 h 10000"/>
                <a:gd name="connsiteX412" fmla="*/ 9567 w 10000"/>
                <a:gd name="connsiteY412" fmla="*/ 2995 h 10000"/>
                <a:gd name="connsiteX413" fmla="*/ 9544 w 10000"/>
                <a:gd name="connsiteY413" fmla="*/ 3080 h 10000"/>
                <a:gd name="connsiteX414" fmla="*/ 9505 w 10000"/>
                <a:gd name="connsiteY414" fmla="*/ 3137 h 10000"/>
                <a:gd name="connsiteX415" fmla="*/ 9494 w 10000"/>
                <a:gd name="connsiteY415" fmla="*/ 3236 h 10000"/>
                <a:gd name="connsiteX416" fmla="*/ 9466 w 10000"/>
                <a:gd name="connsiteY416" fmla="*/ 3322 h 10000"/>
                <a:gd name="connsiteX417" fmla="*/ 9471 w 10000"/>
                <a:gd name="connsiteY417" fmla="*/ 3378 h 10000"/>
                <a:gd name="connsiteX418" fmla="*/ 9460 w 10000"/>
                <a:gd name="connsiteY418" fmla="*/ 3435 h 10000"/>
                <a:gd name="connsiteX419" fmla="*/ 9483 w 10000"/>
                <a:gd name="connsiteY419" fmla="*/ 3485 h 10000"/>
                <a:gd name="connsiteX420" fmla="*/ 9449 w 10000"/>
                <a:gd name="connsiteY420" fmla="*/ 3563 h 10000"/>
                <a:gd name="connsiteX421" fmla="*/ 9393 w 10000"/>
                <a:gd name="connsiteY421" fmla="*/ 3442 h 10000"/>
                <a:gd name="connsiteX422" fmla="*/ 9393 w 10000"/>
                <a:gd name="connsiteY422" fmla="*/ 3350 h 10000"/>
                <a:gd name="connsiteX423" fmla="*/ 9376 w 10000"/>
                <a:gd name="connsiteY423" fmla="*/ 3336 h 10000"/>
                <a:gd name="connsiteX424" fmla="*/ 9308 w 10000"/>
                <a:gd name="connsiteY424" fmla="*/ 3400 h 10000"/>
                <a:gd name="connsiteX425" fmla="*/ 9201 w 10000"/>
                <a:gd name="connsiteY425" fmla="*/ 3549 h 10000"/>
                <a:gd name="connsiteX426" fmla="*/ 9139 w 10000"/>
                <a:gd name="connsiteY426" fmla="*/ 3655 h 10000"/>
                <a:gd name="connsiteX427" fmla="*/ 9044 w 10000"/>
                <a:gd name="connsiteY427" fmla="*/ 3712 h 10000"/>
                <a:gd name="connsiteX428" fmla="*/ 9010 w 10000"/>
                <a:gd name="connsiteY428" fmla="*/ 3797 h 10000"/>
                <a:gd name="connsiteX429" fmla="*/ 8982 w 10000"/>
                <a:gd name="connsiteY429" fmla="*/ 3825 h 10000"/>
                <a:gd name="connsiteX430" fmla="*/ 8875 w 10000"/>
                <a:gd name="connsiteY430" fmla="*/ 3903 h 10000"/>
                <a:gd name="connsiteX431" fmla="*/ 8785 w 10000"/>
                <a:gd name="connsiteY431" fmla="*/ 3996 h 10000"/>
                <a:gd name="connsiteX432" fmla="*/ 8763 w 10000"/>
                <a:gd name="connsiteY432" fmla="*/ 4067 h 10000"/>
                <a:gd name="connsiteX433" fmla="*/ 8729 w 10000"/>
                <a:gd name="connsiteY433" fmla="*/ 4102 h 10000"/>
                <a:gd name="connsiteX434" fmla="*/ 8774 w 10000"/>
                <a:gd name="connsiteY434" fmla="*/ 4194 h 10000"/>
                <a:gd name="connsiteX435" fmla="*/ 8819 w 10000"/>
                <a:gd name="connsiteY435" fmla="*/ 4265 h 10000"/>
                <a:gd name="connsiteX436" fmla="*/ 8881 w 10000"/>
                <a:gd name="connsiteY436" fmla="*/ 4294 h 10000"/>
                <a:gd name="connsiteX437" fmla="*/ 8858 w 10000"/>
                <a:gd name="connsiteY437" fmla="*/ 4344 h 10000"/>
                <a:gd name="connsiteX438" fmla="*/ 8903 w 10000"/>
                <a:gd name="connsiteY438" fmla="*/ 4358 h 10000"/>
                <a:gd name="connsiteX439" fmla="*/ 8903 w 10000"/>
                <a:gd name="connsiteY439" fmla="*/ 4443 h 10000"/>
                <a:gd name="connsiteX440" fmla="*/ 8937 w 10000"/>
                <a:gd name="connsiteY440" fmla="*/ 4507 h 10000"/>
                <a:gd name="connsiteX441" fmla="*/ 8993 w 10000"/>
                <a:gd name="connsiteY441" fmla="*/ 4493 h 10000"/>
                <a:gd name="connsiteX442" fmla="*/ 9016 w 10000"/>
                <a:gd name="connsiteY442" fmla="*/ 4422 h 10000"/>
                <a:gd name="connsiteX443" fmla="*/ 9061 w 10000"/>
                <a:gd name="connsiteY443" fmla="*/ 4414 h 10000"/>
                <a:gd name="connsiteX444" fmla="*/ 9066 w 10000"/>
                <a:gd name="connsiteY444" fmla="*/ 4358 h 10000"/>
                <a:gd name="connsiteX445" fmla="*/ 9123 w 10000"/>
                <a:gd name="connsiteY445" fmla="*/ 4358 h 10000"/>
                <a:gd name="connsiteX446" fmla="*/ 9100 w 10000"/>
                <a:gd name="connsiteY446" fmla="*/ 4429 h 10000"/>
                <a:gd name="connsiteX447" fmla="*/ 9156 w 10000"/>
                <a:gd name="connsiteY447" fmla="*/ 4464 h 10000"/>
                <a:gd name="connsiteX448" fmla="*/ 9145 w 10000"/>
                <a:gd name="connsiteY448" fmla="*/ 4528 h 10000"/>
                <a:gd name="connsiteX449" fmla="*/ 9061 w 10000"/>
                <a:gd name="connsiteY449" fmla="*/ 4535 h 10000"/>
                <a:gd name="connsiteX450" fmla="*/ 8999 w 10000"/>
                <a:gd name="connsiteY450" fmla="*/ 4578 h 10000"/>
                <a:gd name="connsiteX451" fmla="*/ 8943 w 10000"/>
                <a:gd name="connsiteY451" fmla="*/ 4599 h 10000"/>
                <a:gd name="connsiteX452" fmla="*/ 8943 w 10000"/>
                <a:gd name="connsiteY452" fmla="*/ 4698 h 10000"/>
                <a:gd name="connsiteX453" fmla="*/ 8999 w 10000"/>
                <a:gd name="connsiteY453" fmla="*/ 4805 h 10000"/>
                <a:gd name="connsiteX454" fmla="*/ 8954 w 10000"/>
                <a:gd name="connsiteY454" fmla="*/ 4904 h 10000"/>
                <a:gd name="connsiteX455" fmla="*/ 8864 w 10000"/>
                <a:gd name="connsiteY455" fmla="*/ 4918 h 10000"/>
                <a:gd name="connsiteX456" fmla="*/ 8875 w 10000"/>
                <a:gd name="connsiteY456" fmla="*/ 5032 h 10000"/>
                <a:gd name="connsiteX457" fmla="*/ 8870 w 10000"/>
                <a:gd name="connsiteY457" fmla="*/ 5103 h 10000"/>
                <a:gd name="connsiteX458" fmla="*/ 8841 w 10000"/>
                <a:gd name="connsiteY458" fmla="*/ 5138 h 10000"/>
                <a:gd name="connsiteX459" fmla="*/ 8785 w 10000"/>
                <a:gd name="connsiteY459" fmla="*/ 5110 h 10000"/>
                <a:gd name="connsiteX460" fmla="*/ 8735 w 10000"/>
                <a:gd name="connsiteY460" fmla="*/ 5018 h 10000"/>
                <a:gd name="connsiteX461" fmla="*/ 8678 w 10000"/>
                <a:gd name="connsiteY461" fmla="*/ 5089 h 10000"/>
                <a:gd name="connsiteX462" fmla="*/ 8622 w 10000"/>
                <a:gd name="connsiteY462" fmla="*/ 5039 h 10000"/>
                <a:gd name="connsiteX463" fmla="*/ 8616 w 10000"/>
                <a:gd name="connsiteY463" fmla="*/ 5011 h 10000"/>
                <a:gd name="connsiteX464" fmla="*/ 8538 w 10000"/>
                <a:gd name="connsiteY464" fmla="*/ 4947 h 10000"/>
                <a:gd name="connsiteX465" fmla="*/ 8515 w 10000"/>
                <a:gd name="connsiteY465" fmla="*/ 4961 h 10000"/>
                <a:gd name="connsiteX466" fmla="*/ 8526 w 10000"/>
                <a:gd name="connsiteY466" fmla="*/ 5039 h 10000"/>
                <a:gd name="connsiteX467" fmla="*/ 8481 w 10000"/>
                <a:gd name="connsiteY467" fmla="*/ 5138 h 10000"/>
                <a:gd name="connsiteX468" fmla="*/ 8515 w 10000"/>
                <a:gd name="connsiteY468" fmla="*/ 5160 h 10000"/>
                <a:gd name="connsiteX469" fmla="*/ 8577 w 10000"/>
                <a:gd name="connsiteY469" fmla="*/ 5145 h 10000"/>
                <a:gd name="connsiteX470" fmla="*/ 8588 w 10000"/>
                <a:gd name="connsiteY470" fmla="*/ 5181 h 10000"/>
                <a:gd name="connsiteX471" fmla="*/ 8577 w 10000"/>
                <a:gd name="connsiteY471" fmla="*/ 5224 h 10000"/>
                <a:gd name="connsiteX472" fmla="*/ 8600 w 10000"/>
                <a:gd name="connsiteY472" fmla="*/ 5280 h 10000"/>
                <a:gd name="connsiteX473" fmla="*/ 8650 w 10000"/>
                <a:gd name="connsiteY473" fmla="*/ 5316 h 10000"/>
                <a:gd name="connsiteX474" fmla="*/ 8639 w 10000"/>
                <a:gd name="connsiteY474" fmla="*/ 5401 h 10000"/>
                <a:gd name="connsiteX475" fmla="*/ 8673 w 10000"/>
                <a:gd name="connsiteY475" fmla="*/ 5444 h 10000"/>
                <a:gd name="connsiteX476" fmla="*/ 8633 w 10000"/>
                <a:gd name="connsiteY476" fmla="*/ 5486 h 10000"/>
                <a:gd name="connsiteX477" fmla="*/ 8622 w 10000"/>
                <a:gd name="connsiteY477" fmla="*/ 5642 h 10000"/>
                <a:gd name="connsiteX478" fmla="*/ 8600 w 10000"/>
                <a:gd name="connsiteY478" fmla="*/ 5649 h 10000"/>
                <a:gd name="connsiteX479" fmla="*/ 8628 w 10000"/>
                <a:gd name="connsiteY479" fmla="*/ 5720 h 10000"/>
                <a:gd name="connsiteX480" fmla="*/ 8633 w 10000"/>
                <a:gd name="connsiteY480" fmla="*/ 5841 h 10000"/>
                <a:gd name="connsiteX481" fmla="*/ 8661 w 10000"/>
                <a:gd name="connsiteY481" fmla="*/ 5869 h 10000"/>
                <a:gd name="connsiteX482" fmla="*/ 8667 w 10000"/>
                <a:gd name="connsiteY482" fmla="*/ 5905 h 10000"/>
                <a:gd name="connsiteX483" fmla="*/ 8690 w 10000"/>
                <a:gd name="connsiteY483" fmla="*/ 5912 h 10000"/>
                <a:gd name="connsiteX484" fmla="*/ 8695 w 10000"/>
                <a:gd name="connsiteY484" fmla="*/ 5983 h 10000"/>
                <a:gd name="connsiteX485" fmla="*/ 8684 w 10000"/>
                <a:gd name="connsiteY485" fmla="*/ 6033 h 10000"/>
                <a:gd name="connsiteX486" fmla="*/ 8740 w 10000"/>
                <a:gd name="connsiteY486" fmla="*/ 6061 h 10000"/>
                <a:gd name="connsiteX487" fmla="*/ 8825 w 10000"/>
                <a:gd name="connsiteY487" fmla="*/ 6004 h 10000"/>
                <a:gd name="connsiteX488" fmla="*/ 8948 w 10000"/>
                <a:gd name="connsiteY488" fmla="*/ 5891 h 10000"/>
                <a:gd name="connsiteX489" fmla="*/ 8982 w 10000"/>
                <a:gd name="connsiteY489" fmla="*/ 5891 h 10000"/>
                <a:gd name="connsiteX490" fmla="*/ 8982 w 10000"/>
                <a:gd name="connsiteY490" fmla="*/ 5976 h 10000"/>
                <a:gd name="connsiteX491" fmla="*/ 9004 w 10000"/>
                <a:gd name="connsiteY491" fmla="*/ 5990 h 10000"/>
                <a:gd name="connsiteX492" fmla="*/ 9044 w 10000"/>
                <a:gd name="connsiteY492" fmla="*/ 6089 h 10000"/>
                <a:gd name="connsiteX493" fmla="*/ 9072 w 10000"/>
                <a:gd name="connsiteY493" fmla="*/ 6097 h 10000"/>
                <a:gd name="connsiteX494" fmla="*/ 9055 w 10000"/>
                <a:gd name="connsiteY494" fmla="*/ 6153 h 10000"/>
                <a:gd name="connsiteX495" fmla="*/ 9100 w 10000"/>
                <a:gd name="connsiteY495" fmla="*/ 6281 h 10000"/>
                <a:gd name="connsiteX496" fmla="*/ 9100 w 10000"/>
                <a:gd name="connsiteY496" fmla="*/ 6345 h 10000"/>
                <a:gd name="connsiteX497" fmla="*/ 9123 w 10000"/>
                <a:gd name="connsiteY497" fmla="*/ 6416 h 10000"/>
                <a:gd name="connsiteX498" fmla="*/ 9089 w 10000"/>
                <a:gd name="connsiteY498" fmla="*/ 6473 h 10000"/>
                <a:gd name="connsiteX499" fmla="*/ 9049 w 10000"/>
                <a:gd name="connsiteY499" fmla="*/ 6466 h 10000"/>
                <a:gd name="connsiteX500" fmla="*/ 9049 w 10000"/>
                <a:gd name="connsiteY500" fmla="*/ 6501 h 10000"/>
                <a:gd name="connsiteX501" fmla="*/ 9089 w 10000"/>
                <a:gd name="connsiteY501" fmla="*/ 6544 h 10000"/>
                <a:gd name="connsiteX502" fmla="*/ 9106 w 10000"/>
                <a:gd name="connsiteY502" fmla="*/ 6515 h 10000"/>
                <a:gd name="connsiteX503" fmla="*/ 9139 w 10000"/>
                <a:gd name="connsiteY503" fmla="*/ 6579 h 10000"/>
                <a:gd name="connsiteX504" fmla="*/ 9179 w 10000"/>
                <a:gd name="connsiteY504" fmla="*/ 6579 h 10000"/>
                <a:gd name="connsiteX505" fmla="*/ 9156 w 10000"/>
                <a:gd name="connsiteY505" fmla="*/ 6757 h 10000"/>
                <a:gd name="connsiteX506" fmla="*/ 9139 w 10000"/>
                <a:gd name="connsiteY506" fmla="*/ 6792 h 10000"/>
                <a:gd name="connsiteX507" fmla="*/ 9089 w 10000"/>
                <a:gd name="connsiteY507" fmla="*/ 6778 h 10000"/>
                <a:gd name="connsiteX508" fmla="*/ 9027 w 10000"/>
                <a:gd name="connsiteY508" fmla="*/ 6799 h 10000"/>
                <a:gd name="connsiteX509" fmla="*/ 9004 w 10000"/>
                <a:gd name="connsiteY509" fmla="*/ 6842 h 10000"/>
                <a:gd name="connsiteX510" fmla="*/ 8999 w 10000"/>
                <a:gd name="connsiteY510" fmla="*/ 6884 h 10000"/>
                <a:gd name="connsiteX511" fmla="*/ 8960 w 10000"/>
                <a:gd name="connsiteY511" fmla="*/ 6934 h 10000"/>
                <a:gd name="connsiteX512" fmla="*/ 8898 w 10000"/>
                <a:gd name="connsiteY512" fmla="*/ 6941 h 10000"/>
                <a:gd name="connsiteX513" fmla="*/ 8886 w 10000"/>
                <a:gd name="connsiteY513" fmla="*/ 6962 h 10000"/>
                <a:gd name="connsiteX514" fmla="*/ 8847 w 10000"/>
                <a:gd name="connsiteY514" fmla="*/ 6927 h 10000"/>
                <a:gd name="connsiteX515" fmla="*/ 8808 w 10000"/>
                <a:gd name="connsiteY515" fmla="*/ 6934 h 10000"/>
                <a:gd name="connsiteX516" fmla="*/ 8785 w 10000"/>
                <a:gd name="connsiteY516" fmla="*/ 6906 h 10000"/>
                <a:gd name="connsiteX517" fmla="*/ 8735 w 10000"/>
                <a:gd name="connsiteY517" fmla="*/ 6891 h 10000"/>
                <a:gd name="connsiteX518" fmla="*/ 8746 w 10000"/>
                <a:gd name="connsiteY518" fmla="*/ 6941 h 10000"/>
                <a:gd name="connsiteX519" fmla="*/ 8723 w 10000"/>
                <a:gd name="connsiteY519" fmla="*/ 6991 h 10000"/>
                <a:gd name="connsiteX520" fmla="*/ 8639 w 10000"/>
                <a:gd name="connsiteY520" fmla="*/ 6984 h 10000"/>
                <a:gd name="connsiteX521" fmla="*/ 8611 w 10000"/>
                <a:gd name="connsiteY521" fmla="*/ 6962 h 10000"/>
                <a:gd name="connsiteX522" fmla="*/ 8566 w 10000"/>
                <a:gd name="connsiteY522" fmla="*/ 6984 h 10000"/>
                <a:gd name="connsiteX523" fmla="*/ 8560 w 10000"/>
                <a:gd name="connsiteY523" fmla="*/ 7055 h 10000"/>
                <a:gd name="connsiteX524" fmla="*/ 8476 w 10000"/>
                <a:gd name="connsiteY524" fmla="*/ 7133 h 10000"/>
                <a:gd name="connsiteX525" fmla="*/ 8448 w 10000"/>
                <a:gd name="connsiteY525" fmla="*/ 7090 h 10000"/>
                <a:gd name="connsiteX526" fmla="*/ 8386 w 10000"/>
                <a:gd name="connsiteY526" fmla="*/ 7111 h 10000"/>
                <a:gd name="connsiteX527" fmla="*/ 8346 w 10000"/>
                <a:gd name="connsiteY527" fmla="*/ 7133 h 10000"/>
                <a:gd name="connsiteX528" fmla="*/ 8341 w 10000"/>
                <a:gd name="connsiteY528" fmla="*/ 7168 h 10000"/>
                <a:gd name="connsiteX529" fmla="*/ 8256 w 10000"/>
                <a:gd name="connsiteY529" fmla="*/ 7246 h 10000"/>
                <a:gd name="connsiteX530" fmla="*/ 8206 w 10000"/>
                <a:gd name="connsiteY530" fmla="*/ 7232 h 10000"/>
                <a:gd name="connsiteX531" fmla="*/ 8155 w 10000"/>
                <a:gd name="connsiteY531" fmla="*/ 7260 h 10000"/>
                <a:gd name="connsiteX532" fmla="*/ 8116 w 10000"/>
                <a:gd name="connsiteY532" fmla="*/ 7303 h 10000"/>
                <a:gd name="connsiteX533" fmla="*/ 8060 w 10000"/>
                <a:gd name="connsiteY533" fmla="*/ 7331 h 10000"/>
                <a:gd name="connsiteX534" fmla="*/ 8065 w 10000"/>
                <a:gd name="connsiteY534" fmla="*/ 7374 h 10000"/>
                <a:gd name="connsiteX535" fmla="*/ 8015 w 10000"/>
                <a:gd name="connsiteY535" fmla="*/ 7402 h 10000"/>
                <a:gd name="connsiteX536" fmla="*/ 7942 w 10000"/>
                <a:gd name="connsiteY536" fmla="*/ 7523 h 10000"/>
                <a:gd name="connsiteX537" fmla="*/ 7930 w 10000"/>
                <a:gd name="connsiteY537" fmla="*/ 7573 h 10000"/>
                <a:gd name="connsiteX538" fmla="*/ 7908 w 10000"/>
                <a:gd name="connsiteY538" fmla="*/ 7559 h 10000"/>
                <a:gd name="connsiteX539" fmla="*/ 7919 w 10000"/>
                <a:gd name="connsiteY539" fmla="*/ 7523 h 10000"/>
                <a:gd name="connsiteX540" fmla="*/ 7846 w 10000"/>
                <a:gd name="connsiteY540" fmla="*/ 7339 h 10000"/>
                <a:gd name="connsiteX541" fmla="*/ 7846 w 10000"/>
                <a:gd name="connsiteY541" fmla="*/ 7268 h 10000"/>
                <a:gd name="connsiteX542" fmla="*/ 7812 w 10000"/>
                <a:gd name="connsiteY542" fmla="*/ 7268 h 10000"/>
                <a:gd name="connsiteX543" fmla="*/ 7711 w 10000"/>
                <a:gd name="connsiteY543" fmla="*/ 7197 h 10000"/>
                <a:gd name="connsiteX544" fmla="*/ 7649 w 10000"/>
                <a:gd name="connsiteY544" fmla="*/ 7232 h 10000"/>
                <a:gd name="connsiteX545" fmla="*/ 7632 w 10000"/>
                <a:gd name="connsiteY545" fmla="*/ 7275 h 10000"/>
                <a:gd name="connsiteX546" fmla="*/ 7677 w 10000"/>
                <a:gd name="connsiteY546" fmla="*/ 7324 h 10000"/>
                <a:gd name="connsiteX547" fmla="*/ 7688 w 10000"/>
                <a:gd name="connsiteY547" fmla="*/ 7367 h 10000"/>
                <a:gd name="connsiteX548" fmla="*/ 7660 w 10000"/>
                <a:gd name="connsiteY548" fmla="*/ 7410 h 10000"/>
                <a:gd name="connsiteX549" fmla="*/ 7666 w 10000"/>
                <a:gd name="connsiteY549" fmla="*/ 7445 h 10000"/>
                <a:gd name="connsiteX550" fmla="*/ 7655 w 10000"/>
                <a:gd name="connsiteY550" fmla="*/ 7516 h 10000"/>
                <a:gd name="connsiteX551" fmla="*/ 7660 w 10000"/>
                <a:gd name="connsiteY551" fmla="*/ 7587 h 10000"/>
                <a:gd name="connsiteX552" fmla="*/ 7694 w 10000"/>
                <a:gd name="connsiteY552" fmla="*/ 7700 h 10000"/>
                <a:gd name="connsiteX553" fmla="*/ 7660 w 10000"/>
                <a:gd name="connsiteY553" fmla="*/ 7743 h 10000"/>
                <a:gd name="connsiteX554" fmla="*/ 7666 w 10000"/>
                <a:gd name="connsiteY554" fmla="*/ 7779 h 10000"/>
                <a:gd name="connsiteX555" fmla="*/ 7638 w 10000"/>
                <a:gd name="connsiteY555" fmla="*/ 7793 h 10000"/>
                <a:gd name="connsiteX556" fmla="*/ 7621 w 10000"/>
                <a:gd name="connsiteY556" fmla="*/ 7814 h 10000"/>
                <a:gd name="connsiteX557" fmla="*/ 7514 w 10000"/>
                <a:gd name="connsiteY557" fmla="*/ 7800 h 10000"/>
                <a:gd name="connsiteX558" fmla="*/ 7497 w 10000"/>
                <a:gd name="connsiteY558" fmla="*/ 7757 h 10000"/>
                <a:gd name="connsiteX559" fmla="*/ 7463 w 10000"/>
                <a:gd name="connsiteY559" fmla="*/ 7786 h 10000"/>
                <a:gd name="connsiteX560" fmla="*/ 7390 w 10000"/>
                <a:gd name="connsiteY560" fmla="*/ 7771 h 10000"/>
                <a:gd name="connsiteX561" fmla="*/ 7340 w 10000"/>
                <a:gd name="connsiteY561" fmla="*/ 7793 h 10000"/>
                <a:gd name="connsiteX562" fmla="*/ 7312 w 10000"/>
                <a:gd name="connsiteY562" fmla="*/ 7644 h 10000"/>
                <a:gd name="connsiteX563" fmla="*/ 7283 w 10000"/>
                <a:gd name="connsiteY563" fmla="*/ 7637 h 10000"/>
                <a:gd name="connsiteX564" fmla="*/ 7250 w 10000"/>
                <a:gd name="connsiteY564" fmla="*/ 7544 h 10000"/>
                <a:gd name="connsiteX565" fmla="*/ 7267 w 10000"/>
                <a:gd name="connsiteY565" fmla="*/ 7502 h 10000"/>
                <a:gd name="connsiteX566" fmla="*/ 7306 w 10000"/>
                <a:gd name="connsiteY566" fmla="*/ 7523 h 10000"/>
                <a:gd name="connsiteX567" fmla="*/ 7323 w 10000"/>
                <a:gd name="connsiteY567" fmla="*/ 7473 h 10000"/>
                <a:gd name="connsiteX568" fmla="*/ 7295 w 10000"/>
                <a:gd name="connsiteY568" fmla="*/ 7438 h 10000"/>
                <a:gd name="connsiteX569" fmla="*/ 7312 w 10000"/>
                <a:gd name="connsiteY569" fmla="*/ 7402 h 10000"/>
                <a:gd name="connsiteX570" fmla="*/ 7238 w 10000"/>
                <a:gd name="connsiteY570" fmla="*/ 7331 h 10000"/>
                <a:gd name="connsiteX571" fmla="*/ 7244 w 10000"/>
                <a:gd name="connsiteY571" fmla="*/ 7296 h 10000"/>
                <a:gd name="connsiteX572" fmla="*/ 7199 w 10000"/>
                <a:gd name="connsiteY572" fmla="*/ 7260 h 10000"/>
                <a:gd name="connsiteX573" fmla="*/ 7227 w 10000"/>
                <a:gd name="connsiteY573" fmla="*/ 7218 h 10000"/>
                <a:gd name="connsiteX574" fmla="*/ 7216 w 10000"/>
                <a:gd name="connsiteY574" fmla="*/ 7168 h 10000"/>
                <a:gd name="connsiteX575" fmla="*/ 7165 w 10000"/>
                <a:gd name="connsiteY575" fmla="*/ 7090 h 10000"/>
                <a:gd name="connsiteX576" fmla="*/ 7132 w 10000"/>
                <a:gd name="connsiteY576" fmla="*/ 7026 h 10000"/>
                <a:gd name="connsiteX577" fmla="*/ 7064 w 10000"/>
                <a:gd name="connsiteY577" fmla="*/ 7055 h 10000"/>
                <a:gd name="connsiteX578" fmla="*/ 7025 w 10000"/>
                <a:gd name="connsiteY578" fmla="*/ 7048 h 10000"/>
                <a:gd name="connsiteX579" fmla="*/ 7002 w 10000"/>
                <a:gd name="connsiteY579" fmla="*/ 7111 h 10000"/>
                <a:gd name="connsiteX580" fmla="*/ 6924 w 10000"/>
                <a:gd name="connsiteY580" fmla="*/ 7119 h 10000"/>
                <a:gd name="connsiteX581" fmla="*/ 6895 w 10000"/>
                <a:gd name="connsiteY581" fmla="*/ 7111 h 10000"/>
                <a:gd name="connsiteX582" fmla="*/ 6828 w 10000"/>
                <a:gd name="connsiteY582" fmla="*/ 7161 h 10000"/>
                <a:gd name="connsiteX583" fmla="*/ 6834 w 10000"/>
                <a:gd name="connsiteY583" fmla="*/ 7260 h 10000"/>
                <a:gd name="connsiteX584" fmla="*/ 6817 w 10000"/>
                <a:gd name="connsiteY584" fmla="*/ 7324 h 10000"/>
                <a:gd name="connsiteX585" fmla="*/ 6817 w 10000"/>
                <a:gd name="connsiteY585" fmla="*/ 7381 h 10000"/>
                <a:gd name="connsiteX586" fmla="*/ 6760 w 10000"/>
                <a:gd name="connsiteY586" fmla="*/ 7424 h 10000"/>
                <a:gd name="connsiteX587" fmla="*/ 6699 w 10000"/>
                <a:gd name="connsiteY587" fmla="*/ 7431 h 10000"/>
                <a:gd name="connsiteX588" fmla="*/ 6682 w 10000"/>
                <a:gd name="connsiteY588" fmla="*/ 7410 h 10000"/>
                <a:gd name="connsiteX589" fmla="*/ 6625 w 10000"/>
                <a:gd name="connsiteY589" fmla="*/ 7388 h 10000"/>
                <a:gd name="connsiteX590" fmla="*/ 6592 w 10000"/>
                <a:gd name="connsiteY590" fmla="*/ 7431 h 10000"/>
                <a:gd name="connsiteX591" fmla="*/ 6586 w 10000"/>
                <a:gd name="connsiteY591" fmla="*/ 7473 h 10000"/>
                <a:gd name="connsiteX592" fmla="*/ 6552 w 10000"/>
                <a:gd name="connsiteY592" fmla="*/ 7480 h 10000"/>
                <a:gd name="connsiteX593" fmla="*/ 6547 w 10000"/>
                <a:gd name="connsiteY593" fmla="*/ 7523 h 10000"/>
                <a:gd name="connsiteX594" fmla="*/ 6519 w 10000"/>
                <a:gd name="connsiteY594" fmla="*/ 7523 h 10000"/>
                <a:gd name="connsiteX595" fmla="*/ 6485 w 10000"/>
                <a:gd name="connsiteY595" fmla="*/ 7424 h 10000"/>
                <a:gd name="connsiteX596" fmla="*/ 6406 w 10000"/>
                <a:gd name="connsiteY596" fmla="*/ 7473 h 10000"/>
                <a:gd name="connsiteX597" fmla="*/ 6316 w 10000"/>
                <a:gd name="connsiteY597" fmla="*/ 7551 h 10000"/>
                <a:gd name="connsiteX598" fmla="*/ 6282 w 10000"/>
                <a:gd name="connsiteY598" fmla="*/ 7566 h 10000"/>
                <a:gd name="connsiteX599" fmla="*/ 6294 w 10000"/>
                <a:gd name="connsiteY599" fmla="*/ 7615 h 10000"/>
                <a:gd name="connsiteX600" fmla="*/ 6243 w 10000"/>
                <a:gd name="connsiteY600" fmla="*/ 7637 h 10000"/>
                <a:gd name="connsiteX601" fmla="*/ 6209 w 10000"/>
                <a:gd name="connsiteY601" fmla="*/ 7608 h 10000"/>
                <a:gd name="connsiteX602" fmla="*/ 6136 w 10000"/>
                <a:gd name="connsiteY602" fmla="*/ 7622 h 10000"/>
                <a:gd name="connsiteX603" fmla="*/ 6136 w 10000"/>
                <a:gd name="connsiteY603" fmla="*/ 7530 h 10000"/>
                <a:gd name="connsiteX604" fmla="*/ 6147 w 10000"/>
                <a:gd name="connsiteY604" fmla="*/ 7495 h 10000"/>
                <a:gd name="connsiteX605" fmla="*/ 6136 w 10000"/>
                <a:gd name="connsiteY605" fmla="*/ 7395 h 10000"/>
                <a:gd name="connsiteX606" fmla="*/ 6091 w 10000"/>
                <a:gd name="connsiteY606" fmla="*/ 7324 h 10000"/>
                <a:gd name="connsiteX607" fmla="*/ 6018 w 10000"/>
                <a:gd name="connsiteY607" fmla="*/ 7317 h 10000"/>
                <a:gd name="connsiteX608" fmla="*/ 5990 w 10000"/>
                <a:gd name="connsiteY608" fmla="*/ 7360 h 10000"/>
                <a:gd name="connsiteX609" fmla="*/ 5996 w 10000"/>
                <a:gd name="connsiteY609" fmla="*/ 7410 h 10000"/>
                <a:gd name="connsiteX610" fmla="*/ 6208 w 10000"/>
                <a:gd name="connsiteY610" fmla="*/ 7826 h 10000"/>
                <a:gd name="connsiteX611" fmla="*/ 5894 w 10000"/>
                <a:gd name="connsiteY611" fmla="*/ 7509 h 10000"/>
                <a:gd name="connsiteX612" fmla="*/ 5911 w 10000"/>
                <a:gd name="connsiteY612" fmla="*/ 7679 h 10000"/>
                <a:gd name="connsiteX613" fmla="*/ 5832 w 10000"/>
                <a:gd name="connsiteY613" fmla="*/ 7672 h 10000"/>
                <a:gd name="connsiteX614" fmla="*/ 5776 w 10000"/>
                <a:gd name="connsiteY614"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504 w 10000"/>
                <a:gd name="connsiteY213" fmla="*/ 7147 h 10000"/>
                <a:gd name="connsiteX214" fmla="*/ 3751 w 10000"/>
                <a:gd name="connsiteY214" fmla="*/ 7140 h 10000"/>
                <a:gd name="connsiteX215" fmla="*/ 6504 w 10000"/>
                <a:gd name="connsiteY215" fmla="*/ 7627 h 10000"/>
                <a:gd name="connsiteX216" fmla="*/ 5523 w 10000"/>
                <a:gd name="connsiteY216" fmla="*/ 5713 h 10000"/>
                <a:gd name="connsiteX217" fmla="*/ 5652 w 10000"/>
                <a:gd name="connsiteY217" fmla="*/ 5720 h 10000"/>
                <a:gd name="connsiteX218" fmla="*/ 5697 w 10000"/>
                <a:gd name="connsiteY218" fmla="*/ 5742 h 10000"/>
                <a:gd name="connsiteX219" fmla="*/ 5793 w 10000"/>
                <a:gd name="connsiteY219" fmla="*/ 5635 h 10000"/>
                <a:gd name="connsiteX220" fmla="*/ 5844 w 10000"/>
                <a:gd name="connsiteY220" fmla="*/ 5628 h 10000"/>
                <a:gd name="connsiteX221" fmla="*/ 5889 w 10000"/>
                <a:gd name="connsiteY221" fmla="*/ 5564 h 10000"/>
                <a:gd name="connsiteX222" fmla="*/ 5945 w 10000"/>
                <a:gd name="connsiteY222" fmla="*/ 5515 h 10000"/>
                <a:gd name="connsiteX223" fmla="*/ 6001 w 10000"/>
                <a:gd name="connsiteY223" fmla="*/ 5408 h 10000"/>
                <a:gd name="connsiteX224" fmla="*/ 6012 w 10000"/>
                <a:gd name="connsiteY224" fmla="*/ 5344 h 10000"/>
                <a:gd name="connsiteX225" fmla="*/ 6080 w 10000"/>
                <a:gd name="connsiteY225" fmla="*/ 5316 h 10000"/>
                <a:gd name="connsiteX226" fmla="*/ 6159 w 10000"/>
                <a:gd name="connsiteY226" fmla="*/ 5351 h 10000"/>
                <a:gd name="connsiteX227" fmla="*/ 6226 w 10000"/>
                <a:gd name="connsiteY227" fmla="*/ 5337 h 10000"/>
                <a:gd name="connsiteX228" fmla="*/ 6294 w 10000"/>
                <a:gd name="connsiteY228" fmla="*/ 5344 h 10000"/>
                <a:gd name="connsiteX229" fmla="*/ 6412 w 10000"/>
                <a:gd name="connsiteY229" fmla="*/ 5302 h 10000"/>
                <a:gd name="connsiteX230" fmla="*/ 6490 w 10000"/>
                <a:gd name="connsiteY230" fmla="*/ 5195 h 10000"/>
                <a:gd name="connsiteX231" fmla="*/ 6524 w 10000"/>
                <a:gd name="connsiteY231" fmla="*/ 5160 h 10000"/>
                <a:gd name="connsiteX232" fmla="*/ 6575 w 10000"/>
                <a:gd name="connsiteY232" fmla="*/ 5160 h 10000"/>
                <a:gd name="connsiteX233" fmla="*/ 6614 w 10000"/>
                <a:gd name="connsiteY233" fmla="*/ 5103 h 10000"/>
                <a:gd name="connsiteX234" fmla="*/ 6597 w 10000"/>
                <a:gd name="connsiteY234" fmla="*/ 5039 h 10000"/>
                <a:gd name="connsiteX235" fmla="*/ 6609 w 10000"/>
                <a:gd name="connsiteY235" fmla="*/ 4982 h 10000"/>
                <a:gd name="connsiteX236" fmla="*/ 6659 w 10000"/>
                <a:gd name="connsiteY236" fmla="*/ 4876 h 10000"/>
                <a:gd name="connsiteX237" fmla="*/ 6715 w 10000"/>
                <a:gd name="connsiteY237" fmla="*/ 4776 h 10000"/>
                <a:gd name="connsiteX238" fmla="*/ 6772 w 10000"/>
                <a:gd name="connsiteY238" fmla="*/ 4755 h 10000"/>
                <a:gd name="connsiteX239" fmla="*/ 6800 w 10000"/>
                <a:gd name="connsiteY239" fmla="*/ 4720 h 10000"/>
                <a:gd name="connsiteX240" fmla="*/ 6895 w 10000"/>
                <a:gd name="connsiteY240" fmla="*/ 4734 h 10000"/>
                <a:gd name="connsiteX241" fmla="*/ 6991 w 10000"/>
                <a:gd name="connsiteY241" fmla="*/ 4734 h 10000"/>
                <a:gd name="connsiteX242" fmla="*/ 6997 w 10000"/>
                <a:gd name="connsiteY242" fmla="*/ 4670 h 10000"/>
                <a:gd name="connsiteX243" fmla="*/ 7013 w 10000"/>
                <a:gd name="connsiteY243" fmla="*/ 4627 h 10000"/>
                <a:gd name="connsiteX244" fmla="*/ 7008 w 10000"/>
                <a:gd name="connsiteY244" fmla="*/ 4599 h 10000"/>
                <a:gd name="connsiteX245" fmla="*/ 7064 w 10000"/>
                <a:gd name="connsiteY245" fmla="*/ 4578 h 10000"/>
                <a:gd name="connsiteX246" fmla="*/ 7103 w 10000"/>
                <a:gd name="connsiteY246" fmla="*/ 4634 h 10000"/>
                <a:gd name="connsiteX247" fmla="*/ 7160 w 10000"/>
                <a:gd name="connsiteY247" fmla="*/ 4613 h 10000"/>
                <a:gd name="connsiteX248" fmla="*/ 7177 w 10000"/>
                <a:gd name="connsiteY248" fmla="*/ 4578 h 10000"/>
                <a:gd name="connsiteX249" fmla="*/ 7222 w 10000"/>
                <a:gd name="connsiteY249" fmla="*/ 4564 h 10000"/>
                <a:gd name="connsiteX250" fmla="*/ 7317 w 10000"/>
                <a:gd name="connsiteY250" fmla="*/ 4493 h 10000"/>
                <a:gd name="connsiteX251" fmla="*/ 7407 w 10000"/>
                <a:gd name="connsiteY251" fmla="*/ 4521 h 10000"/>
                <a:gd name="connsiteX252" fmla="*/ 7430 w 10000"/>
                <a:gd name="connsiteY252" fmla="*/ 4507 h 10000"/>
                <a:gd name="connsiteX253" fmla="*/ 7480 w 10000"/>
                <a:gd name="connsiteY253" fmla="*/ 4528 h 10000"/>
                <a:gd name="connsiteX254" fmla="*/ 7503 w 10000"/>
                <a:gd name="connsiteY254" fmla="*/ 4471 h 10000"/>
                <a:gd name="connsiteX255" fmla="*/ 7525 w 10000"/>
                <a:gd name="connsiteY255" fmla="*/ 4500 h 10000"/>
                <a:gd name="connsiteX256" fmla="*/ 7559 w 10000"/>
                <a:gd name="connsiteY256" fmla="*/ 4493 h 10000"/>
                <a:gd name="connsiteX257" fmla="*/ 7598 w 10000"/>
                <a:gd name="connsiteY257" fmla="*/ 4556 h 10000"/>
                <a:gd name="connsiteX258" fmla="*/ 7643 w 10000"/>
                <a:gd name="connsiteY258" fmla="*/ 4549 h 10000"/>
                <a:gd name="connsiteX259" fmla="*/ 7683 w 10000"/>
                <a:gd name="connsiteY259" fmla="*/ 4578 h 10000"/>
                <a:gd name="connsiteX260" fmla="*/ 7700 w 10000"/>
                <a:gd name="connsiteY260" fmla="*/ 4556 h 10000"/>
                <a:gd name="connsiteX261" fmla="*/ 7778 w 10000"/>
                <a:gd name="connsiteY261" fmla="*/ 4564 h 10000"/>
                <a:gd name="connsiteX262" fmla="*/ 7790 w 10000"/>
                <a:gd name="connsiteY262" fmla="*/ 4585 h 10000"/>
                <a:gd name="connsiteX263" fmla="*/ 7874 w 10000"/>
                <a:gd name="connsiteY263" fmla="*/ 4514 h 10000"/>
                <a:gd name="connsiteX264" fmla="*/ 7874 w 10000"/>
                <a:gd name="connsiteY264" fmla="*/ 4393 h 10000"/>
                <a:gd name="connsiteX265" fmla="*/ 7852 w 10000"/>
                <a:gd name="connsiteY265" fmla="*/ 4379 h 10000"/>
                <a:gd name="connsiteX266" fmla="*/ 7835 w 10000"/>
                <a:gd name="connsiteY266" fmla="*/ 4294 h 10000"/>
                <a:gd name="connsiteX267" fmla="*/ 7801 w 10000"/>
                <a:gd name="connsiteY267" fmla="*/ 4209 h 10000"/>
                <a:gd name="connsiteX268" fmla="*/ 7750 w 10000"/>
                <a:gd name="connsiteY268" fmla="*/ 4173 h 10000"/>
                <a:gd name="connsiteX269" fmla="*/ 7745 w 10000"/>
                <a:gd name="connsiteY269" fmla="*/ 4131 h 10000"/>
                <a:gd name="connsiteX270" fmla="*/ 7672 w 10000"/>
                <a:gd name="connsiteY270" fmla="*/ 4053 h 10000"/>
                <a:gd name="connsiteX271" fmla="*/ 7677 w 10000"/>
                <a:gd name="connsiteY271" fmla="*/ 4024 h 10000"/>
                <a:gd name="connsiteX272" fmla="*/ 7604 w 10000"/>
                <a:gd name="connsiteY272" fmla="*/ 3982 h 10000"/>
                <a:gd name="connsiteX273" fmla="*/ 7598 w 10000"/>
                <a:gd name="connsiteY273" fmla="*/ 3903 h 10000"/>
                <a:gd name="connsiteX274" fmla="*/ 7475 w 10000"/>
                <a:gd name="connsiteY274" fmla="*/ 3833 h 10000"/>
                <a:gd name="connsiteX275" fmla="*/ 7407 w 10000"/>
                <a:gd name="connsiteY275" fmla="*/ 3683 h 10000"/>
                <a:gd name="connsiteX276" fmla="*/ 7306 w 10000"/>
                <a:gd name="connsiteY276" fmla="*/ 3676 h 10000"/>
                <a:gd name="connsiteX277" fmla="*/ 7272 w 10000"/>
                <a:gd name="connsiteY277" fmla="*/ 3648 h 10000"/>
                <a:gd name="connsiteX278" fmla="*/ 7222 w 10000"/>
                <a:gd name="connsiteY278" fmla="*/ 3669 h 10000"/>
                <a:gd name="connsiteX279" fmla="*/ 7143 w 10000"/>
                <a:gd name="connsiteY279" fmla="*/ 3669 h 10000"/>
                <a:gd name="connsiteX280" fmla="*/ 7030 w 10000"/>
                <a:gd name="connsiteY280" fmla="*/ 3840 h 10000"/>
                <a:gd name="connsiteX281" fmla="*/ 6991 w 10000"/>
                <a:gd name="connsiteY281" fmla="*/ 3918 h 10000"/>
                <a:gd name="connsiteX282" fmla="*/ 6890 w 10000"/>
                <a:gd name="connsiteY282" fmla="*/ 3797 h 10000"/>
                <a:gd name="connsiteX283" fmla="*/ 6817 w 10000"/>
                <a:gd name="connsiteY283" fmla="*/ 3747 h 10000"/>
                <a:gd name="connsiteX284" fmla="*/ 6744 w 10000"/>
                <a:gd name="connsiteY284" fmla="*/ 3754 h 10000"/>
                <a:gd name="connsiteX285" fmla="*/ 6670 w 10000"/>
                <a:gd name="connsiteY285" fmla="*/ 3790 h 10000"/>
                <a:gd name="connsiteX286" fmla="*/ 6609 w 10000"/>
                <a:gd name="connsiteY286" fmla="*/ 3762 h 10000"/>
                <a:gd name="connsiteX287" fmla="*/ 6552 w 10000"/>
                <a:gd name="connsiteY287" fmla="*/ 3804 h 10000"/>
                <a:gd name="connsiteX288" fmla="*/ 6496 w 10000"/>
                <a:gd name="connsiteY288" fmla="*/ 3889 h 10000"/>
                <a:gd name="connsiteX289" fmla="*/ 6367 w 10000"/>
                <a:gd name="connsiteY289" fmla="*/ 3733 h 10000"/>
                <a:gd name="connsiteX290" fmla="*/ 6350 w 10000"/>
                <a:gd name="connsiteY290" fmla="*/ 3577 h 10000"/>
                <a:gd name="connsiteX291" fmla="*/ 6451 w 10000"/>
                <a:gd name="connsiteY291" fmla="*/ 3513 h 10000"/>
                <a:gd name="connsiteX292" fmla="*/ 6445 w 10000"/>
                <a:gd name="connsiteY292" fmla="*/ 3343 h 10000"/>
                <a:gd name="connsiteX293" fmla="*/ 6541 w 10000"/>
                <a:gd name="connsiteY293" fmla="*/ 3144 h 10000"/>
                <a:gd name="connsiteX294" fmla="*/ 6530 w 10000"/>
                <a:gd name="connsiteY294" fmla="*/ 3109 h 10000"/>
                <a:gd name="connsiteX295" fmla="*/ 6760 w 10000"/>
                <a:gd name="connsiteY295" fmla="*/ 2456 h 10000"/>
                <a:gd name="connsiteX296" fmla="*/ 6884 w 10000"/>
                <a:gd name="connsiteY296" fmla="*/ 2555 h 10000"/>
                <a:gd name="connsiteX297" fmla="*/ 6957 w 10000"/>
                <a:gd name="connsiteY297" fmla="*/ 2598 h 10000"/>
                <a:gd name="connsiteX298" fmla="*/ 7030 w 10000"/>
                <a:gd name="connsiteY298" fmla="*/ 2598 h 10000"/>
                <a:gd name="connsiteX299" fmla="*/ 7143 w 10000"/>
                <a:gd name="connsiteY299" fmla="*/ 2676 h 10000"/>
                <a:gd name="connsiteX300" fmla="*/ 7160 w 10000"/>
                <a:gd name="connsiteY300" fmla="*/ 2626 h 10000"/>
                <a:gd name="connsiteX301" fmla="*/ 7233 w 10000"/>
                <a:gd name="connsiteY301" fmla="*/ 2612 h 10000"/>
                <a:gd name="connsiteX302" fmla="*/ 7295 w 10000"/>
                <a:gd name="connsiteY302" fmla="*/ 2527 h 10000"/>
                <a:gd name="connsiteX303" fmla="*/ 7373 w 10000"/>
                <a:gd name="connsiteY303" fmla="*/ 2463 h 10000"/>
                <a:gd name="connsiteX304" fmla="*/ 7407 w 10000"/>
                <a:gd name="connsiteY304" fmla="*/ 2399 h 10000"/>
                <a:gd name="connsiteX305" fmla="*/ 7525 w 10000"/>
                <a:gd name="connsiteY305" fmla="*/ 2356 h 10000"/>
                <a:gd name="connsiteX306" fmla="*/ 7587 w 10000"/>
                <a:gd name="connsiteY306" fmla="*/ 2363 h 10000"/>
                <a:gd name="connsiteX307" fmla="*/ 7638 w 10000"/>
                <a:gd name="connsiteY307" fmla="*/ 2300 h 10000"/>
                <a:gd name="connsiteX308" fmla="*/ 7677 w 10000"/>
                <a:gd name="connsiteY308" fmla="*/ 2214 h 10000"/>
                <a:gd name="connsiteX309" fmla="*/ 7660 w 10000"/>
                <a:gd name="connsiteY309" fmla="*/ 2200 h 10000"/>
                <a:gd name="connsiteX310" fmla="*/ 7677 w 10000"/>
                <a:gd name="connsiteY310" fmla="*/ 2108 h 10000"/>
                <a:gd name="connsiteX311" fmla="*/ 7610 w 10000"/>
                <a:gd name="connsiteY311" fmla="*/ 2108 h 10000"/>
                <a:gd name="connsiteX312" fmla="*/ 7643 w 10000"/>
                <a:gd name="connsiteY312" fmla="*/ 2030 h 10000"/>
                <a:gd name="connsiteX313" fmla="*/ 7649 w 10000"/>
                <a:gd name="connsiteY313" fmla="*/ 1938 h 10000"/>
                <a:gd name="connsiteX314" fmla="*/ 7677 w 10000"/>
                <a:gd name="connsiteY314" fmla="*/ 1916 h 10000"/>
                <a:gd name="connsiteX315" fmla="*/ 7728 w 10000"/>
                <a:gd name="connsiteY315" fmla="*/ 1824 h 10000"/>
                <a:gd name="connsiteX316" fmla="*/ 7722 w 10000"/>
                <a:gd name="connsiteY316" fmla="*/ 1753 h 10000"/>
                <a:gd name="connsiteX317" fmla="*/ 7762 w 10000"/>
                <a:gd name="connsiteY317" fmla="*/ 1675 h 10000"/>
                <a:gd name="connsiteX318" fmla="*/ 7807 w 10000"/>
                <a:gd name="connsiteY318" fmla="*/ 1625 h 10000"/>
                <a:gd name="connsiteX319" fmla="*/ 7823 w 10000"/>
                <a:gd name="connsiteY319" fmla="*/ 1540 h 10000"/>
                <a:gd name="connsiteX320" fmla="*/ 7818 w 10000"/>
                <a:gd name="connsiteY320" fmla="*/ 1512 h 10000"/>
                <a:gd name="connsiteX321" fmla="*/ 7857 w 10000"/>
                <a:gd name="connsiteY321" fmla="*/ 1455 h 10000"/>
                <a:gd name="connsiteX322" fmla="*/ 7913 w 10000"/>
                <a:gd name="connsiteY322" fmla="*/ 1285 h 10000"/>
                <a:gd name="connsiteX323" fmla="*/ 7930 w 10000"/>
                <a:gd name="connsiteY323" fmla="*/ 1185 h 10000"/>
                <a:gd name="connsiteX324" fmla="*/ 7958 w 10000"/>
                <a:gd name="connsiteY324" fmla="*/ 1192 h 10000"/>
                <a:gd name="connsiteX325" fmla="*/ 8037 w 10000"/>
                <a:gd name="connsiteY325" fmla="*/ 1079 h 10000"/>
                <a:gd name="connsiteX326" fmla="*/ 8127 w 10000"/>
                <a:gd name="connsiteY326" fmla="*/ 1015 h 10000"/>
                <a:gd name="connsiteX327" fmla="*/ 8138 w 10000"/>
                <a:gd name="connsiteY327" fmla="*/ 937 h 10000"/>
                <a:gd name="connsiteX328" fmla="*/ 8172 w 10000"/>
                <a:gd name="connsiteY328" fmla="*/ 852 h 10000"/>
                <a:gd name="connsiteX329" fmla="*/ 8161 w 10000"/>
                <a:gd name="connsiteY329" fmla="*/ 788 h 10000"/>
                <a:gd name="connsiteX330" fmla="*/ 8116 w 10000"/>
                <a:gd name="connsiteY330" fmla="*/ 731 h 10000"/>
                <a:gd name="connsiteX331" fmla="*/ 8138 w 10000"/>
                <a:gd name="connsiteY331" fmla="*/ 660 h 10000"/>
                <a:gd name="connsiteX332" fmla="*/ 8138 w 10000"/>
                <a:gd name="connsiteY332" fmla="*/ 575 h 10000"/>
                <a:gd name="connsiteX333" fmla="*/ 8054 w 10000"/>
                <a:gd name="connsiteY333" fmla="*/ 504 h 10000"/>
                <a:gd name="connsiteX334" fmla="*/ 7970 w 10000"/>
                <a:gd name="connsiteY334" fmla="*/ 546 h 10000"/>
                <a:gd name="connsiteX335" fmla="*/ 7930 w 10000"/>
                <a:gd name="connsiteY335" fmla="*/ 546 h 10000"/>
                <a:gd name="connsiteX336" fmla="*/ 7913 w 10000"/>
                <a:gd name="connsiteY336" fmla="*/ 497 h 10000"/>
                <a:gd name="connsiteX337" fmla="*/ 7913 w 10000"/>
                <a:gd name="connsiteY337" fmla="*/ 405 h 10000"/>
                <a:gd name="connsiteX338" fmla="*/ 8020 w 10000"/>
                <a:gd name="connsiteY338" fmla="*/ 312 h 10000"/>
                <a:gd name="connsiteX339" fmla="*/ 8054 w 10000"/>
                <a:gd name="connsiteY339" fmla="*/ 234 h 10000"/>
                <a:gd name="connsiteX340" fmla="*/ 8121 w 10000"/>
                <a:gd name="connsiteY340" fmla="*/ 170 h 10000"/>
                <a:gd name="connsiteX341" fmla="*/ 8183 w 10000"/>
                <a:gd name="connsiteY341" fmla="*/ 50 h 10000"/>
                <a:gd name="connsiteX342" fmla="*/ 8228 w 10000"/>
                <a:gd name="connsiteY342" fmla="*/ 28 h 10000"/>
                <a:gd name="connsiteX343" fmla="*/ 8290 w 10000"/>
                <a:gd name="connsiteY343" fmla="*/ 43 h 10000"/>
                <a:gd name="connsiteX344" fmla="*/ 8420 w 10000"/>
                <a:gd name="connsiteY344" fmla="*/ 0 h 10000"/>
                <a:gd name="connsiteX345" fmla="*/ 8481 w 10000"/>
                <a:gd name="connsiteY345" fmla="*/ 71 h 10000"/>
                <a:gd name="connsiteX346" fmla="*/ 8476 w 10000"/>
                <a:gd name="connsiteY346" fmla="*/ 121 h 10000"/>
                <a:gd name="connsiteX347" fmla="*/ 8504 w 10000"/>
                <a:gd name="connsiteY347" fmla="*/ 142 h 10000"/>
                <a:gd name="connsiteX348" fmla="*/ 8526 w 10000"/>
                <a:gd name="connsiteY348" fmla="*/ 192 h 10000"/>
                <a:gd name="connsiteX349" fmla="*/ 8493 w 10000"/>
                <a:gd name="connsiteY349" fmla="*/ 248 h 10000"/>
                <a:gd name="connsiteX350" fmla="*/ 8448 w 10000"/>
                <a:gd name="connsiteY350" fmla="*/ 376 h 10000"/>
                <a:gd name="connsiteX351" fmla="*/ 8375 w 10000"/>
                <a:gd name="connsiteY351" fmla="*/ 476 h 10000"/>
                <a:gd name="connsiteX352" fmla="*/ 8307 w 10000"/>
                <a:gd name="connsiteY352" fmla="*/ 532 h 10000"/>
                <a:gd name="connsiteX353" fmla="*/ 8358 w 10000"/>
                <a:gd name="connsiteY353" fmla="*/ 554 h 10000"/>
                <a:gd name="connsiteX354" fmla="*/ 8425 w 10000"/>
                <a:gd name="connsiteY354" fmla="*/ 639 h 10000"/>
                <a:gd name="connsiteX355" fmla="*/ 8470 w 10000"/>
                <a:gd name="connsiteY355" fmla="*/ 646 h 10000"/>
                <a:gd name="connsiteX356" fmla="*/ 8493 w 10000"/>
                <a:gd name="connsiteY356" fmla="*/ 738 h 10000"/>
                <a:gd name="connsiteX357" fmla="*/ 8538 w 10000"/>
                <a:gd name="connsiteY357" fmla="*/ 759 h 10000"/>
                <a:gd name="connsiteX358" fmla="*/ 8571 w 10000"/>
                <a:gd name="connsiteY358" fmla="*/ 752 h 10000"/>
                <a:gd name="connsiteX359" fmla="*/ 8639 w 10000"/>
                <a:gd name="connsiteY359" fmla="*/ 610 h 10000"/>
                <a:gd name="connsiteX360" fmla="*/ 8701 w 10000"/>
                <a:gd name="connsiteY360" fmla="*/ 625 h 10000"/>
                <a:gd name="connsiteX361" fmla="*/ 8712 w 10000"/>
                <a:gd name="connsiteY361" fmla="*/ 667 h 10000"/>
                <a:gd name="connsiteX362" fmla="*/ 8757 w 10000"/>
                <a:gd name="connsiteY362" fmla="*/ 717 h 10000"/>
                <a:gd name="connsiteX363" fmla="*/ 8757 w 10000"/>
                <a:gd name="connsiteY363" fmla="*/ 752 h 10000"/>
                <a:gd name="connsiteX364" fmla="*/ 8796 w 10000"/>
                <a:gd name="connsiteY364" fmla="*/ 774 h 10000"/>
                <a:gd name="connsiteX365" fmla="*/ 8853 w 10000"/>
                <a:gd name="connsiteY365" fmla="*/ 774 h 10000"/>
                <a:gd name="connsiteX366" fmla="*/ 8858 w 10000"/>
                <a:gd name="connsiteY366" fmla="*/ 837 h 10000"/>
                <a:gd name="connsiteX367" fmla="*/ 8808 w 10000"/>
                <a:gd name="connsiteY367" fmla="*/ 866 h 10000"/>
                <a:gd name="connsiteX368" fmla="*/ 8853 w 10000"/>
                <a:gd name="connsiteY368" fmla="*/ 1143 h 10000"/>
                <a:gd name="connsiteX369" fmla="*/ 8898 w 10000"/>
                <a:gd name="connsiteY369" fmla="*/ 1270 h 10000"/>
                <a:gd name="connsiteX370" fmla="*/ 8886 w 10000"/>
                <a:gd name="connsiteY370" fmla="*/ 1327 h 10000"/>
                <a:gd name="connsiteX371" fmla="*/ 8926 w 10000"/>
                <a:gd name="connsiteY371" fmla="*/ 1391 h 10000"/>
                <a:gd name="connsiteX372" fmla="*/ 8931 w 10000"/>
                <a:gd name="connsiteY372" fmla="*/ 1434 h 10000"/>
                <a:gd name="connsiteX373" fmla="*/ 9038 w 10000"/>
                <a:gd name="connsiteY373" fmla="*/ 1483 h 10000"/>
                <a:gd name="connsiteX374" fmla="*/ 9168 w 10000"/>
                <a:gd name="connsiteY374" fmla="*/ 1441 h 10000"/>
                <a:gd name="connsiteX375" fmla="*/ 9184 w 10000"/>
                <a:gd name="connsiteY375" fmla="*/ 1384 h 10000"/>
                <a:gd name="connsiteX376" fmla="*/ 9229 w 10000"/>
                <a:gd name="connsiteY376" fmla="*/ 1405 h 10000"/>
                <a:gd name="connsiteX377" fmla="*/ 9258 w 10000"/>
                <a:gd name="connsiteY377" fmla="*/ 1455 h 10000"/>
                <a:gd name="connsiteX378" fmla="*/ 9325 w 10000"/>
                <a:gd name="connsiteY378" fmla="*/ 1419 h 10000"/>
                <a:gd name="connsiteX379" fmla="*/ 9364 w 10000"/>
                <a:gd name="connsiteY379" fmla="*/ 1419 h 10000"/>
                <a:gd name="connsiteX380" fmla="*/ 9421 w 10000"/>
                <a:gd name="connsiteY380" fmla="*/ 1476 h 10000"/>
                <a:gd name="connsiteX381" fmla="*/ 9454 w 10000"/>
                <a:gd name="connsiteY381" fmla="*/ 1398 h 10000"/>
                <a:gd name="connsiteX382" fmla="*/ 9522 w 10000"/>
                <a:gd name="connsiteY382" fmla="*/ 1434 h 10000"/>
                <a:gd name="connsiteX383" fmla="*/ 9556 w 10000"/>
                <a:gd name="connsiteY383" fmla="*/ 1391 h 10000"/>
                <a:gd name="connsiteX384" fmla="*/ 9584 w 10000"/>
                <a:gd name="connsiteY384" fmla="*/ 1398 h 10000"/>
                <a:gd name="connsiteX385" fmla="*/ 9612 w 10000"/>
                <a:gd name="connsiteY385" fmla="*/ 1356 h 10000"/>
                <a:gd name="connsiteX386" fmla="*/ 9606 w 10000"/>
                <a:gd name="connsiteY386" fmla="*/ 1313 h 10000"/>
                <a:gd name="connsiteX387" fmla="*/ 9646 w 10000"/>
                <a:gd name="connsiteY387" fmla="*/ 1292 h 10000"/>
                <a:gd name="connsiteX388" fmla="*/ 9674 w 10000"/>
                <a:gd name="connsiteY388" fmla="*/ 1221 h 10000"/>
                <a:gd name="connsiteX389" fmla="*/ 9753 w 10000"/>
                <a:gd name="connsiteY389" fmla="*/ 1228 h 10000"/>
                <a:gd name="connsiteX390" fmla="*/ 9871 w 10000"/>
                <a:gd name="connsiteY390" fmla="*/ 1434 h 10000"/>
                <a:gd name="connsiteX391" fmla="*/ 9893 w 10000"/>
                <a:gd name="connsiteY391" fmla="*/ 1505 h 10000"/>
                <a:gd name="connsiteX392" fmla="*/ 9972 w 10000"/>
                <a:gd name="connsiteY392" fmla="*/ 1597 h 10000"/>
                <a:gd name="connsiteX393" fmla="*/ 10000 w 10000"/>
                <a:gd name="connsiteY393" fmla="*/ 1682 h 10000"/>
                <a:gd name="connsiteX394" fmla="*/ 9938 w 10000"/>
                <a:gd name="connsiteY394" fmla="*/ 1796 h 10000"/>
                <a:gd name="connsiteX395" fmla="*/ 9893 w 10000"/>
                <a:gd name="connsiteY395" fmla="*/ 1838 h 10000"/>
                <a:gd name="connsiteX396" fmla="*/ 9916 w 10000"/>
                <a:gd name="connsiteY396" fmla="*/ 1959 h 10000"/>
                <a:gd name="connsiteX397" fmla="*/ 9848 w 10000"/>
                <a:gd name="connsiteY397" fmla="*/ 2051 h 10000"/>
                <a:gd name="connsiteX398" fmla="*/ 9809 w 10000"/>
                <a:gd name="connsiteY398" fmla="*/ 2072 h 10000"/>
                <a:gd name="connsiteX399" fmla="*/ 9809 w 10000"/>
                <a:gd name="connsiteY399" fmla="*/ 2136 h 10000"/>
                <a:gd name="connsiteX400" fmla="*/ 9758 w 10000"/>
                <a:gd name="connsiteY400" fmla="*/ 2257 h 10000"/>
                <a:gd name="connsiteX401" fmla="*/ 9724 w 10000"/>
                <a:gd name="connsiteY401" fmla="*/ 2264 h 10000"/>
                <a:gd name="connsiteX402" fmla="*/ 9730 w 10000"/>
                <a:gd name="connsiteY402" fmla="*/ 2349 h 10000"/>
                <a:gd name="connsiteX403" fmla="*/ 9702 w 10000"/>
                <a:gd name="connsiteY403" fmla="*/ 2413 h 10000"/>
                <a:gd name="connsiteX404" fmla="*/ 9708 w 10000"/>
                <a:gd name="connsiteY404" fmla="*/ 2697 h 10000"/>
                <a:gd name="connsiteX405" fmla="*/ 9724 w 10000"/>
                <a:gd name="connsiteY405" fmla="*/ 2718 h 10000"/>
                <a:gd name="connsiteX406" fmla="*/ 9719 w 10000"/>
                <a:gd name="connsiteY406" fmla="*/ 2811 h 10000"/>
                <a:gd name="connsiteX407" fmla="*/ 9708 w 10000"/>
                <a:gd name="connsiteY407" fmla="*/ 2896 h 10000"/>
                <a:gd name="connsiteX408" fmla="*/ 9668 w 10000"/>
                <a:gd name="connsiteY408" fmla="*/ 2938 h 10000"/>
                <a:gd name="connsiteX409" fmla="*/ 9595 w 10000"/>
                <a:gd name="connsiteY409" fmla="*/ 2903 h 10000"/>
                <a:gd name="connsiteX410" fmla="*/ 9561 w 10000"/>
                <a:gd name="connsiteY410" fmla="*/ 2952 h 10000"/>
                <a:gd name="connsiteX411" fmla="*/ 9567 w 10000"/>
                <a:gd name="connsiteY411" fmla="*/ 2995 h 10000"/>
                <a:gd name="connsiteX412" fmla="*/ 9544 w 10000"/>
                <a:gd name="connsiteY412" fmla="*/ 3080 h 10000"/>
                <a:gd name="connsiteX413" fmla="*/ 9505 w 10000"/>
                <a:gd name="connsiteY413" fmla="*/ 3137 h 10000"/>
                <a:gd name="connsiteX414" fmla="*/ 9494 w 10000"/>
                <a:gd name="connsiteY414" fmla="*/ 3236 h 10000"/>
                <a:gd name="connsiteX415" fmla="*/ 9466 w 10000"/>
                <a:gd name="connsiteY415" fmla="*/ 3322 h 10000"/>
                <a:gd name="connsiteX416" fmla="*/ 9471 w 10000"/>
                <a:gd name="connsiteY416" fmla="*/ 3378 h 10000"/>
                <a:gd name="connsiteX417" fmla="*/ 9460 w 10000"/>
                <a:gd name="connsiteY417" fmla="*/ 3435 h 10000"/>
                <a:gd name="connsiteX418" fmla="*/ 9483 w 10000"/>
                <a:gd name="connsiteY418" fmla="*/ 3485 h 10000"/>
                <a:gd name="connsiteX419" fmla="*/ 9449 w 10000"/>
                <a:gd name="connsiteY419" fmla="*/ 3563 h 10000"/>
                <a:gd name="connsiteX420" fmla="*/ 9393 w 10000"/>
                <a:gd name="connsiteY420" fmla="*/ 3442 h 10000"/>
                <a:gd name="connsiteX421" fmla="*/ 9393 w 10000"/>
                <a:gd name="connsiteY421" fmla="*/ 3350 h 10000"/>
                <a:gd name="connsiteX422" fmla="*/ 9376 w 10000"/>
                <a:gd name="connsiteY422" fmla="*/ 3336 h 10000"/>
                <a:gd name="connsiteX423" fmla="*/ 9308 w 10000"/>
                <a:gd name="connsiteY423" fmla="*/ 3400 h 10000"/>
                <a:gd name="connsiteX424" fmla="*/ 9201 w 10000"/>
                <a:gd name="connsiteY424" fmla="*/ 3549 h 10000"/>
                <a:gd name="connsiteX425" fmla="*/ 9139 w 10000"/>
                <a:gd name="connsiteY425" fmla="*/ 3655 h 10000"/>
                <a:gd name="connsiteX426" fmla="*/ 9044 w 10000"/>
                <a:gd name="connsiteY426" fmla="*/ 3712 h 10000"/>
                <a:gd name="connsiteX427" fmla="*/ 9010 w 10000"/>
                <a:gd name="connsiteY427" fmla="*/ 3797 h 10000"/>
                <a:gd name="connsiteX428" fmla="*/ 8982 w 10000"/>
                <a:gd name="connsiteY428" fmla="*/ 3825 h 10000"/>
                <a:gd name="connsiteX429" fmla="*/ 8875 w 10000"/>
                <a:gd name="connsiteY429" fmla="*/ 3903 h 10000"/>
                <a:gd name="connsiteX430" fmla="*/ 8785 w 10000"/>
                <a:gd name="connsiteY430" fmla="*/ 3996 h 10000"/>
                <a:gd name="connsiteX431" fmla="*/ 8763 w 10000"/>
                <a:gd name="connsiteY431" fmla="*/ 4067 h 10000"/>
                <a:gd name="connsiteX432" fmla="*/ 8729 w 10000"/>
                <a:gd name="connsiteY432" fmla="*/ 4102 h 10000"/>
                <a:gd name="connsiteX433" fmla="*/ 8774 w 10000"/>
                <a:gd name="connsiteY433" fmla="*/ 4194 h 10000"/>
                <a:gd name="connsiteX434" fmla="*/ 8819 w 10000"/>
                <a:gd name="connsiteY434" fmla="*/ 4265 h 10000"/>
                <a:gd name="connsiteX435" fmla="*/ 8881 w 10000"/>
                <a:gd name="connsiteY435" fmla="*/ 4294 h 10000"/>
                <a:gd name="connsiteX436" fmla="*/ 8858 w 10000"/>
                <a:gd name="connsiteY436" fmla="*/ 4344 h 10000"/>
                <a:gd name="connsiteX437" fmla="*/ 8903 w 10000"/>
                <a:gd name="connsiteY437" fmla="*/ 4358 h 10000"/>
                <a:gd name="connsiteX438" fmla="*/ 8903 w 10000"/>
                <a:gd name="connsiteY438" fmla="*/ 4443 h 10000"/>
                <a:gd name="connsiteX439" fmla="*/ 8937 w 10000"/>
                <a:gd name="connsiteY439" fmla="*/ 4507 h 10000"/>
                <a:gd name="connsiteX440" fmla="*/ 8993 w 10000"/>
                <a:gd name="connsiteY440" fmla="*/ 4493 h 10000"/>
                <a:gd name="connsiteX441" fmla="*/ 9016 w 10000"/>
                <a:gd name="connsiteY441" fmla="*/ 4422 h 10000"/>
                <a:gd name="connsiteX442" fmla="*/ 9061 w 10000"/>
                <a:gd name="connsiteY442" fmla="*/ 4414 h 10000"/>
                <a:gd name="connsiteX443" fmla="*/ 9066 w 10000"/>
                <a:gd name="connsiteY443" fmla="*/ 4358 h 10000"/>
                <a:gd name="connsiteX444" fmla="*/ 9123 w 10000"/>
                <a:gd name="connsiteY444" fmla="*/ 4358 h 10000"/>
                <a:gd name="connsiteX445" fmla="*/ 9100 w 10000"/>
                <a:gd name="connsiteY445" fmla="*/ 4429 h 10000"/>
                <a:gd name="connsiteX446" fmla="*/ 9156 w 10000"/>
                <a:gd name="connsiteY446" fmla="*/ 4464 h 10000"/>
                <a:gd name="connsiteX447" fmla="*/ 9145 w 10000"/>
                <a:gd name="connsiteY447" fmla="*/ 4528 h 10000"/>
                <a:gd name="connsiteX448" fmla="*/ 9061 w 10000"/>
                <a:gd name="connsiteY448" fmla="*/ 4535 h 10000"/>
                <a:gd name="connsiteX449" fmla="*/ 8999 w 10000"/>
                <a:gd name="connsiteY449" fmla="*/ 4578 h 10000"/>
                <a:gd name="connsiteX450" fmla="*/ 8943 w 10000"/>
                <a:gd name="connsiteY450" fmla="*/ 4599 h 10000"/>
                <a:gd name="connsiteX451" fmla="*/ 8943 w 10000"/>
                <a:gd name="connsiteY451" fmla="*/ 4698 h 10000"/>
                <a:gd name="connsiteX452" fmla="*/ 8999 w 10000"/>
                <a:gd name="connsiteY452" fmla="*/ 4805 h 10000"/>
                <a:gd name="connsiteX453" fmla="*/ 8954 w 10000"/>
                <a:gd name="connsiteY453" fmla="*/ 4904 h 10000"/>
                <a:gd name="connsiteX454" fmla="*/ 8864 w 10000"/>
                <a:gd name="connsiteY454" fmla="*/ 4918 h 10000"/>
                <a:gd name="connsiteX455" fmla="*/ 8875 w 10000"/>
                <a:gd name="connsiteY455" fmla="*/ 5032 h 10000"/>
                <a:gd name="connsiteX456" fmla="*/ 8870 w 10000"/>
                <a:gd name="connsiteY456" fmla="*/ 5103 h 10000"/>
                <a:gd name="connsiteX457" fmla="*/ 8841 w 10000"/>
                <a:gd name="connsiteY457" fmla="*/ 5138 h 10000"/>
                <a:gd name="connsiteX458" fmla="*/ 8785 w 10000"/>
                <a:gd name="connsiteY458" fmla="*/ 5110 h 10000"/>
                <a:gd name="connsiteX459" fmla="*/ 8735 w 10000"/>
                <a:gd name="connsiteY459" fmla="*/ 5018 h 10000"/>
                <a:gd name="connsiteX460" fmla="*/ 8678 w 10000"/>
                <a:gd name="connsiteY460" fmla="*/ 5089 h 10000"/>
                <a:gd name="connsiteX461" fmla="*/ 8622 w 10000"/>
                <a:gd name="connsiteY461" fmla="*/ 5039 h 10000"/>
                <a:gd name="connsiteX462" fmla="*/ 8616 w 10000"/>
                <a:gd name="connsiteY462" fmla="*/ 5011 h 10000"/>
                <a:gd name="connsiteX463" fmla="*/ 8538 w 10000"/>
                <a:gd name="connsiteY463" fmla="*/ 4947 h 10000"/>
                <a:gd name="connsiteX464" fmla="*/ 8515 w 10000"/>
                <a:gd name="connsiteY464" fmla="*/ 4961 h 10000"/>
                <a:gd name="connsiteX465" fmla="*/ 8526 w 10000"/>
                <a:gd name="connsiteY465" fmla="*/ 5039 h 10000"/>
                <a:gd name="connsiteX466" fmla="*/ 8481 w 10000"/>
                <a:gd name="connsiteY466" fmla="*/ 5138 h 10000"/>
                <a:gd name="connsiteX467" fmla="*/ 8515 w 10000"/>
                <a:gd name="connsiteY467" fmla="*/ 5160 h 10000"/>
                <a:gd name="connsiteX468" fmla="*/ 8577 w 10000"/>
                <a:gd name="connsiteY468" fmla="*/ 5145 h 10000"/>
                <a:gd name="connsiteX469" fmla="*/ 8588 w 10000"/>
                <a:gd name="connsiteY469" fmla="*/ 5181 h 10000"/>
                <a:gd name="connsiteX470" fmla="*/ 8577 w 10000"/>
                <a:gd name="connsiteY470" fmla="*/ 5224 h 10000"/>
                <a:gd name="connsiteX471" fmla="*/ 8600 w 10000"/>
                <a:gd name="connsiteY471" fmla="*/ 5280 h 10000"/>
                <a:gd name="connsiteX472" fmla="*/ 8650 w 10000"/>
                <a:gd name="connsiteY472" fmla="*/ 5316 h 10000"/>
                <a:gd name="connsiteX473" fmla="*/ 8639 w 10000"/>
                <a:gd name="connsiteY473" fmla="*/ 5401 h 10000"/>
                <a:gd name="connsiteX474" fmla="*/ 8673 w 10000"/>
                <a:gd name="connsiteY474" fmla="*/ 5444 h 10000"/>
                <a:gd name="connsiteX475" fmla="*/ 8633 w 10000"/>
                <a:gd name="connsiteY475" fmla="*/ 5486 h 10000"/>
                <a:gd name="connsiteX476" fmla="*/ 8622 w 10000"/>
                <a:gd name="connsiteY476" fmla="*/ 5642 h 10000"/>
                <a:gd name="connsiteX477" fmla="*/ 8600 w 10000"/>
                <a:gd name="connsiteY477" fmla="*/ 5649 h 10000"/>
                <a:gd name="connsiteX478" fmla="*/ 8628 w 10000"/>
                <a:gd name="connsiteY478" fmla="*/ 5720 h 10000"/>
                <a:gd name="connsiteX479" fmla="*/ 8633 w 10000"/>
                <a:gd name="connsiteY479" fmla="*/ 5841 h 10000"/>
                <a:gd name="connsiteX480" fmla="*/ 8661 w 10000"/>
                <a:gd name="connsiteY480" fmla="*/ 5869 h 10000"/>
                <a:gd name="connsiteX481" fmla="*/ 8667 w 10000"/>
                <a:gd name="connsiteY481" fmla="*/ 5905 h 10000"/>
                <a:gd name="connsiteX482" fmla="*/ 8690 w 10000"/>
                <a:gd name="connsiteY482" fmla="*/ 5912 h 10000"/>
                <a:gd name="connsiteX483" fmla="*/ 8695 w 10000"/>
                <a:gd name="connsiteY483" fmla="*/ 5983 h 10000"/>
                <a:gd name="connsiteX484" fmla="*/ 8684 w 10000"/>
                <a:gd name="connsiteY484" fmla="*/ 6033 h 10000"/>
                <a:gd name="connsiteX485" fmla="*/ 8740 w 10000"/>
                <a:gd name="connsiteY485" fmla="*/ 6061 h 10000"/>
                <a:gd name="connsiteX486" fmla="*/ 8825 w 10000"/>
                <a:gd name="connsiteY486" fmla="*/ 6004 h 10000"/>
                <a:gd name="connsiteX487" fmla="*/ 8948 w 10000"/>
                <a:gd name="connsiteY487" fmla="*/ 5891 h 10000"/>
                <a:gd name="connsiteX488" fmla="*/ 8982 w 10000"/>
                <a:gd name="connsiteY488" fmla="*/ 5891 h 10000"/>
                <a:gd name="connsiteX489" fmla="*/ 8982 w 10000"/>
                <a:gd name="connsiteY489" fmla="*/ 5976 h 10000"/>
                <a:gd name="connsiteX490" fmla="*/ 9004 w 10000"/>
                <a:gd name="connsiteY490" fmla="*/ 5990 h 10000"/>
                <a:gd name="connsiteX491" fmla="*/ 9044 w 10000"/>
                <a:gd name="connsiteY491" fmla="*/ 6089 h 10000"/>
                <a:gd name="connsiteX492" fmla="*/ 9072 w 10000"/>
                <a:gd name="connsiteY492" fmla="*/ 6097 h 10000"/>
                <a:gd name="connsiteX493" fmla="*/ 9055 w 10000"/>
                <a:gd name="connsiteY493" fmla="*/ 6153 h 10000"/>
                <a:gd name="connsiteX494" fmla="*/ 9100 w 10000"/>
                <a:gd name="connsiteY494" fmla="*/ 6281 h 10000"/>
                <a:gd name="connsiteX495" fmla="*/ 9100 w 10000"/>
                <a:gd name="connsiteY495" fmla="*/ 6345 h 10000"/>
                <a:gd name="connsiteX496" fmla="*/ 9123 w 10000"/>
                <a:gd name="connsiteY496" fmla="*/ 6416 h 10000"/>
                <a:gd name="connsiteX497" fmla="*/ 9089 w 10000"/>
                <a:gd name="connsiteY497" fmla="*/ 6473 h 10000"/>
                <a:gd name="connsiteX498" fmla="*/ 9049 w 10000"/>
                <a:gd name="connsiteY498" fmla="*/ 6466 h 10000"/>
                <a:gd name="connsiteX499" fmla="*/ 9049 w 10000"/>
                <a:gd name="connsiteY499" fmla="*/ 6501 h 10000"/>
                <a:gd name="connsiteX500" fmla="*/ 9089 w 10000"/>
                <a:gd name="connsiteY500" fmla="*/ 6544 h 10000"/>
                <a:gd name="connsiteX501" fmla="*/ 9106 w 10000"/>
                <a:gd name="connsiteY501" fmla="*/ 6515 h 10000"/>
                <a:gd name="connsiteX502" fmla="*/ 9139 w 10000"/>
                <a:gd name="connsiteY502" fmla="*/ 6579 h 10000"/>
                <a:gd name="connsiteX503" fmla="*/ 9179 w 10000"/>
                <a:gd name="connsiteY503" fmla="*/ 6579 h 10000"/>
                <a:gd name="connsiteX504" fmla="*/ 9156 w 10000"/>
                <a:gd name="connsiteY504" fmla="*/ 6757 h 10000"/>
                <a:gd name="connsiteX505" fmla="*/ 9139 w 10000"/>
                <a:gd name="connsiteY505" fmla="*/ 6792 h 10000"/>
                <a:gd name="connsiteX506" fmla="*/ 9089 w 10000"/>
                <a:gd name="connsiteY506" fmla="*/ 6778 h 10000"/>
                <a:gd name="connsiteX507" fmla="*/ 9027 w 10000"/>
                <a:gd name="connsiteY507" fmla="*/ 6799 h 10000"/>
                <a:gd name="connsiteX508" fmla="*/ 9004 w 10000"/>
                <a:gd name="connsiteY508" fmla="*/ 6842 h 10000"/>
                <a:gd name="connsiteX509" fmla="*/ 8999 w 10000"/>
                <a:gd name="connsiteY509" fmla="*/ 6884 h 10000"/>
                <a:gd name="connsiteX510" fmla="*/ 8960 w 10000"/>
                <a:gd name="connsiteY510" fmla="*/ 6934 h 10000"/>
                <a:gd name="connsiteX511" fmla="*/ 8898 w 10000"/>
                <a:gd name="connsiteY511" fmla="*/ 6941 h 10000"/>
                <a:gd name="connsiteX512" fmla="*/ 8886 w 10000"/>
                <a:gd name="connsiteY512" fmla="*/ 6962 h 10000"/>
                <a:gd name="connsiteX513" fmla="*/ 8847 w 10000"/>
                <a:gd name="connsiteY513" fmla="*/ 6927 h 10000"/>
                <a:gd name="connsiteX514" fmla="*/ 8808 w 10000"/>
                <a:gd name="connsiteY514" fmla="*/ 6934 h 10000"/>
                <a:gd name="connsiteX515" fmla="*/ 8785 w 10000"/>
                <a:gd name="connsiteY515" fmla="*/ 6906 h 10000"/>
                <a:gd name="connsiteX516" fmla="*/ 8735 w 10000"/>
                <a:gd name="connsiteY516" fmla="*/ 6891 h 10000"/>
                <a:gd name="connsiteX517" fmla="*/ 8746 w 10000"/>
                <a:gd name="connsiteY517" fmla="*/ 6941 h 10000"/>
                <a:gd name="connsiteX518" fmla="*/ 8723 w 10000"/>
                <a:gd name="connsiteY518" fmla="*/ 6991 h 10000"/>
                <a:gd name="connsiteX519" fmla="*/ 8639 w 10000"/>
                <a:gd name="connsiteY519" fmla="*/ 6984 h 10000"/>
                <a:gd name="connsiteX520" fmla="*/ 8611 w 10000"/>
                <a:gd name="connsiteY520" fmla="*/ 6962 h 10000"/>
                <a:gd name="connsiteX521" fmla="*/ 8566 w 10000"/>
                <a:gd name="connsiteY521" fmla="*/ 6984 h 10000"/>
                <a:gd name="connsiteX522" fmla="*/ 8560 w 10000"/>
                <a:gd name="connsiteY522" fmla="*/ 7055 h 10000"/>
                <a:gd name="connsiteX523" fmla="*/ 8476 w 10000"/>
                <a:gd name="connsiteY523" fmla="*/ 7133 h 10000"/>
                <a:gd name="connsiteX524" fmla="*/ 8448 w 10000"/>
                <a:gd name="connsiteY524" fmla="*/ 7090 h 10000"/>
                <a:gd name="connsiteX525" fmla="*/ 8386 w 10000"/>
                <a:gd name="connsiteY525" fmla="*/ 7111 h 10000"/>
                <a:gd name="connsiteX526" fmla="*/ 8346 w 10000"/>
                <a:gd name="connsiteY526" fmla="*/ 7133 h 10000"/>
                <a:gd name="connsiteX527" fmla="*/ 8341 w 10000"/>
                <a:gd name="connsiteY527" fmla="*/ 7168 h 10000"/>
                <a:gd name="connsiteX528" fmla="*/ 8256 w 10000"/>
                <a:gd name="connsiteY528" fmla="*/ 7246 h 10000"/>
                <a:gd name="connsiteX529" fmla="*/ 8206 w 10000"/>
                <a:gd name="connsiteY529" fmla="*/ 7232 h 10000"/>
                <a:gd name="connsiteX530" fmla="*/ 8155 w 10000"/>
                <a:gd name="connsiteY530" fmla="*/ 7260 h 10000"/>
                <a:gd name="connsiteX531" fmla="*/ 8116 w 10000"/>
                <a:gd name="connsiteY531" fmla="*/ 7303 h 10000"/>
                <a:gd name="connsiteX532" fmla="*/ 8060 w 10000"/>
                <a:gd name="connsiteY532" fmla="*/ 7331 h 10000"/>
                <a:gd name="connsiteX533" fmla="*/ 8065 w 10000"/>
                <a:gd name="connsiteY533" fmla="*/ 7374 h 10000"/>
                <a:gd name="connsiteX534" fmla="*/ 8015 w 10000"/>
                <a:gd name="connsiteY534" fmla="*/ 7402 h 10000"/>
                <a:gd name="connsiteX535" fmla="*/ 7942 w 10000"/>
                <a:gd name="connsiteY535" fmla="*/ 7523 h 10000"/>
                <a:gd name="connsiteX536" fmla="*/ 7930 w 10000"/>
                <a:gd name="connsiteY536" fmla="*/ 7573 h 10000"/>
                <a:gd name="connsiteX537" fmla="*/ 7908 w 10000"/>
                <a:gd name="connsiteY537" fmla="*/ 7559 h 10000"/>
                <a:gd name="connsiteX538" fmla="*/ 7919 w 10000"/>
                <a:gd name="connsiteY538" fmla="*/ 7523 h 10000"/>
                <a:gd name="connsiteX539" fmla="*/ 7846 w 10000"/>
                <a:gd name="connsiteY539" fmla="*/ 7339 h 10000"/>
                <a:gd name="connsiteX540" fmla="*/ 7846 w 10000"/>
                <a:gd name="connsiteY540" fmla="*/ 7268 h 10000"/>
                <a:gd name="connsiteX541" fmla="*/ 7812 w 10000"/>
                <a:gd name="connsiteY541" fmla="*/ 7268 h 10000"/>
                <a:gd name="connsiteX542" fmla="*/ 7711 w 10000"/>
                <a:gd name="connsiteY542" fmla="*/ 7197 h 10000"/>
                <a:gd name="connsiteX543" fmla="*/ 7649 w 10000"/>
                <a:gd name="connsiteY543" fmla="*/ 7232 h 10000"/>
                <a:gd name="connsiteX544" fmla="*/ 7632 w 10000"/>
                <a:gd name="connsiteY544" fmla="*/ 7275 h 10000"/>
                <a:gd name="connsiteX545" fmla="*/ 7677 w 10000"/>
                <a:gd name="connsiteY545" fmla="*/ 7324 h 10000"/>
                <a:gd name="connsiteX546" fmla="*/ 7688 w 10000"/>
                <a:gd name="connsiteY546" fmla="*/ 7367 h 10000"/>
                <a:gd name="connsiteX547" fmla="*/ 7660 w 10000"/>
                <a:gd name="connsiteY547" fmla="*/ 7410 h 10000"/>
                <a:gd name="connsiteX548" fmla="*/ 7666 w 10000"/>
                <a:gd name="connsiteY548" fmla="*/ 7445 h 10000"/>
                <a:gd name="connsiteX549" fmla="*/ 7655 w 10000"/>
                <a:gd name="connsiteY549" fmla="*/ 7516 h 10000"/>
                <a:gd name="connsiteX550" fmla="*/ 7660 w 10000"/>
                <a:gd name="connsiteY550" fmla="*/ 7587 h 10000"/>
                <a:gd name="connsiteX551" fmla="*/ 7694 w 10000"/>
                <a:gd name="connsiteY551" fmla="*/ 7700 h 10000"/>
                <a:gd name="connsiteX552" fmla="*/ 7660 w 10000"/>
                <a:gd name="connsiteY552" fmla="*/ 7743 h 10000"/>
                <a:gd name="connsiteX553" fmla="*/ 7666 w 10000"/>
                <a:gd name="connsiteY553" fmla="*/ 7779 h 10000"/>
                <a:gd name="connsiteX554" fmla="*/ 7638 w 10000"/>
                <a:gd name="connsiteY554" fmla="*/ 7793 h 10000"/>
                <a:gd name="connsiteX555" fmla="*/ 7621 w 10000"/>
                <a:gd name="connsiteY555" fmla="*/ 7814 h 10000"/>
                <a:gd name="connsiteX556" fmla="*/ 7514 w 10000"/>
                <a:gd name="connsiteY556" fmla="*/ 7800 h 10000"/>
                <a:gd name="connsiteX557" fmla="*/ 7497 w 10000"/>
                <a:gd name="connsiteY557" fmla="*/ 7757 h 10000"/>
                <a:gd name="connsiteX558" fmla="*/ 7463 w 10000"/>
                <a:gd name="connsiteY558" fmla="*/ 7786 h 10000"/>
                <a:gd name="connsiteX559" fmla="*/ 7390 w 10000"/>
                <a:gd name="connsiteY559" fmla="*/ 7771 h 10000"/>
                <a:gd name="connsiteX560" fmla="*/ 7340 w 10000"/>
                <a:gd name="connsiteY560" fmla="*/ 7793 h 10000"/>
                <a:gd name="connsiteX561" fmla="*/ 7312 w 10000"/>
                <a:gd name="connsiteY561" fmla="*/ 7644 h 10000"/>
                <a:gd name="connsiteX562" fmla="*/ 7283 w 10000"/>
                <a:gd name="connsiteY562" fmla="*/ 7637 h 10000"/>
                <a:gd name="connsiteX563" fmla="*/ 7250 w 10000"/>
                <a:gd name="connsiteY563" fmla="*/ 7544 h 10000"/>
                <a:gd name="connsiteX564" fmla="*/ 7267 w 10000"/>
                <a:gd name="connsiteY564" fmla="*/ 7502 h 10000"/>
                <a:gd name="connsiteX565" fmla="*/ 7306 w 10000"/>
                <a:gd name="connsiteY565" fmla="*/ 7523 h 10000"/>
                <a:gd name="connsiteX566" fmla="*/ 7323 w 10000"/>
                <a:gd name="connsiteY566" fmla="*/ 7473 h 10000"/>
                <a:gd name="connsiteX567" fmla="*/ 7295 w 10000"/>
                <a:gd name="connsiteY567" fmla="*/ 7438 h 10000"/>
                <a:gd name="connsiteX568" fmla="*/ 7312 w 10000"/>
                <a:gd name="connsiteY568" fmla="*/ 7402 h 10000"/>
                <a:gd name="connsiteX569" fmla="*/ 7238 w 10000"/>
                <a:gd name="connsiteY569" fmla="*/ 7331 h 10000"/>
                <a:gd name="connsiteX570" fmla="*/ 7244 w 10000"/>
                <a:gd name="connsiteY570" fmla="*/ 7296 h 10000"/>
                <a:gd name="connsiteX571" fmla="*/ 7199 w 10000"/>
                <a:gd name="connsiteY571" fmla="*/ 7260 h 10000"/>
                <a:gd name="connsiteX572" fmla="*/ 7227 w 10000"/>
                <a:gd name="connsiteY572" fmla="*/ 7218 h 10000"/>
                <a:gd name="connsiteX573" fmla="*/ 7216 w 10000"/>
                <a:gd name="connsiteY573" fmla="*/ 7168 h 10000"/>
                <a:gd name="connsiteX574" fmla="*/ 7165 w 10000"/>
                <a:gd name="connsiteY574" fmla="*/ 7090 h 10000"/>
                <a:gd name="connsiteX575" fmla="*/ 7132 w 10000"/>
                <a:gd name="connsiteY575" fmla="*/ 7026 h 10000"/>
                <a:gd name="connsiteX576" fmla="*/ 7064 w 10000"/>
                <a:gd name="connsiteY576" fmla="*/ 7055 h 10000"/>
                <a:gd name="connsiteX577" fmla="*/ 7025 w 10000"/>
                <a:gd name="connsiteY577" fmla="*/ 7048 h 10000"/>
                <a:gd name="connsiteX578" fmla="*/ 7002 w 10000"/>
                <a:gd name="connsiteY578" fmla="*/ 7111 h 10000"/>
                <a:gd name="connsiteX579" fmla="*/ 6924 w 10000"/>
                <a:gd name="connsiteY579" fmla="*/ 7119 h 10000"/>
                <a:gd name="connsiteX580" fmla="*/ 6895 w 10000"/>
                <a:gd name="connsiteY580" fmla="*/ 7111 h 10000"/>
                <a:gd name="connsiteX581" fmla="*/ 6828 w 10000"/>
                <a:gd name="connsiteY581" fmla="*/ 7161 h 10000"/>
                <a:gd name="connsiteX582" fmla="*/ 6834 w 10000"/>
                <a:gd name="connsiteY582" fmla="*/ 7260 h 10000"/>
                <a:gd name="connsiteX583" fmla="*/ 6817 w 10000"/>
                <a:gd name="connsiteY583" fmla="*/ 7324 h 10000"/>
                <a:gd name="connsiteX584" fmla="*/ 6817 w 10000"/>
                <a:gd name="connsiteY584" fmla="*/ 7381 h 10000"/>
                <a:gd name="connsiteX585" fmla="*/ 6760 w 10000"/>
                <a:gd name="connsiteY585" fmla="*/ 7424 h 10000"/>
                <a:gd name="connsiteX586" fmla="*/ 6699 w 10000"/>
                <a:gd name="connsiteY586" fmla="*/ 7431 h 10000"/>
                <a:gd name="connsiteX587" fmla="*/ 6682 w 10000"/>
                <a:gd name="connsiteY587" fmla="*/ 7410 h 10000"/>
                <a:gd name="connsiteX588" fmla="*/ 6625 w 10000"/>
                <a:gd name="connsiteY588" fmla="*/ 7388 h 10000"/>
                <a:gd name="connsiteX589" fmla="*/ 6592 w 10000"/>
                <a:gd name="connsiteY589" fmla="*/ 7431 h 10000"/>
                <a:gd name="connsiteX590" fmla="*/ 6586 w 10000"/>
                <a:gd name="connsiteY590" fmla="*/ 7473 h 10000"/>
                <a:gd name="connsiteX591" fmla="*/ 6552 w 10000"/>
                <a:gd name="connsiteY591" fmla="*/ 7480 h 10000"/>
                <a:gd name="connsiteX592" fmla="*/ 6547 w 10000"/>
                <a:gd name="connsiteY592" fmla="*/ 7523 h 10000"/>
                <a:gd name="connsiteX593" fmla="*/ 6519 w 10000"/>
                <a:gd name="connsiteY593" fmla="*/ 7523 h 10000"/>
                <a:gd name="connsiteX594" fmla="*/ 6485 w 10000"/>
                <a:gd name="connsiteY594" fmla="*/ 7424 h 10000"/>
                <a:gd name="connsiteX595" fmla="*/ 6406 w 10000"/>
                <a:gd name="connsiteY595" fmla="*/ 7473 h 10000"/>
                <a:gd name="connsiteX596" fmla="*/ 6316 w 10000"/>
                <a:gd name="connsiteY596" fmla="*/ 7551 h 10000"/>
                <a:gd name="connsiteX597" fmla="*/ 6282 w 10000"/>
                <a:gd name="connsiteY597" fmla="*/ 7566 h 10000"/>
                <a:gd name="connsiteX598" fmla="*/ 6294 w 10000"/>
                <a:gd name="connsiteY598" fmla="*/ 7615 h 10000"/>
                <a:gd name="connsiteX599" fmla="*/ 6243 w 10000"/>
                <a:gd name="connsiteY599" fmla="*/ 7637 h 10000"/>
                <a:gd name="connsiteX600" fmla="*/ 6209 w 10000"/>
                <a:gd name="connsiteY600" fmla="*/ 7608 h 10000"/>
                <a:gd name="connsiteX601" fmla="*/ 6136 w 10000"/>
                <a:gd name="connsiteY601" fmla="*/ 7622 h 10000"/>
                <a:gd name="connsiteX602" fmla="*/ 6136 w 10000"/>
                <a:gd name="connsiteY602" fmla="*/ 7530 h 10000"/>
                <a:gd name="connsiteX603" fmla="*/ 6147 w 10000"/>
                <a:gd name="connsiteY603" fmla="*/ 7495 h 10000"/>
                <a:gd name="connsiteX604" fmla="*/ 6136 w 10000"/>
                <a:gd name="connsiteY604" fmla="*/ 7395 h 10000"/>
                <a:gd name="connsiteX605" fmla="*/ 6091 w 10000"/>
                <a:gd name="connsiteY605" fmla="*/ 7324 h 10000"/>
                <a:gd name="connsiteX606" fmla="*/ 6018 w 10000"/>
                <a:gd name="connsiteY606" fmla="*/ 7317 h 10000"/>
                <a:gd name="connsiteX607" fmla="*/ 5990 w 10000"/>
                <a:gd name="connsiteY607" fmla="*/ 7360 h 10000"/>
                <a:gd name="connsiteX608" fmla="*/ 5996 w 10000"/>
                <a:gd name="connsiteY608" fmla="*/ 7410 h 10000"/>
                <a:gd name="connsiteX609" fmla="*/ 6208 w 10000"/>
                <a:gd name="connsiteY609" fmla="*/ 7826 h 10000"/>
                <a:gd name="connsiteX610" fmla="*/ 5894 w 10000"/>
                <a:gd name="connsiteY610" fmla="*/ 7509 h 10000"/>
                <a:gd name="connsiteX611" fmla="*/ 5911 w 10000"/>
                <a:gd name="connsiteY611" fmla="*/ 7679 h 10000"/>
                <a:gd name="connsiteX612" fmla="*/ 5832 w 10000"/>
                <a:gd name="connsiteY612" fmla="*/ 7672 h 10000"/>
                <a:gd name="connsiteX613" fmla="*/ 5776 w 10000"/>
                <a:gd name="connsiteY613"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493 w 10000"/>
                <a:gd name="connsiteY212" fmla="*/ 7175 h 10000"/>
                <a:gd name="connsiteX213" fmla="*/ 3751 w 10000"/>
                <a:gd name="connsiteY213" fmla="*/ 7140 h 10000"/>
                <a:gd name="connsiteX214" fmla="*/ 6504 w 10000"/>
                <a:gd name="connsiteY214" fmla="*/ 7627 h 10000"/>
                <a:gd name="connsiteX215" fmla="*/ 5523 w 10000"/>
                <a:gd name="connsiteY215" fmla="*/ 5713 h 10000"/>
                <a:gd name="connsiteX216" fmla="*/ 5652 w 10000"/>
                <a:gd name="connsiteY216" fmla="*/ 5720 h 10000"/>
                <a:gd name="connsiteX217" fmla="*/ 5697 w 10000"/>
                <a:gd name="connsiteY217" fmla="*/ 5742 h 10000"/>
                <a:gd name="connsiteX218" fmla="*/ 5793 w 10000"/>
                <a:gd name="connsiteY218" fmla="*/ 5635 h 10000"/>
                <a:gd name="connsiteX219" fmla="*/ 5844 w 10000"/>
                <a:gd name="connsiteY219" fmla="*/ 5628 h 10000"/>
                <a:gd name="connsiteX220" fmla="*/ 5889 w 10000"/>
                <a:gd name="connsiteY220" fmla="*/ 5564 h 10000"/>
                <a:gd name="connsiteX221" fmla="*/ 5945 w 10000"/>
                <a:gd name="connsiteY221" fmla="*/ 5515 h 10000"/>
                <a:gd name="connsiteX222" fmla="*/ 6001 w 10000"/>
                <a:gd name="connsiteY222" fmla="*/ 5408 h 10000"/>
                <a:gd name="connsiteX223" fmla="*/ 6012 w 10000"/>
                <a:gd name="connsiteY223" fmla="*/ 5344 h 10000"/>
                <a:gd name="connsiteX224" fmla="*/ 6080 w 10000"/>
                <a:gd name="connsiteY224" fmla="*/ 5316 h 10000"/>
                <a:gd name="connsiteX225" fmla="*/ 6159 w 10000"/>
                <a:gd name="connsiteY225" fmla="*/ 5351 h 10000"/>
                <a:gd name="connsiteX226" fmla="*/ 6226 w 10000"/>
                <a:gd name="connsiteY226" fmla="*/ 5337 h 10000"/>
                <a:gd name="connsiteX227" fmla="*/ 6294 w 10000"/>
                <a:gd name="connsiteY227" fmla="*/ 5344 h 10000"/>
                <a:gd name="connsiteX228" fmla="*/ 6412 w 10000"/>
                <a:gd name="connsiteY228" fmla="*/ 5302 h 10000"/>
                <a:gd name="connsiteX229" fmla="*/ 6490 w 10000"/>
                <a:gd name="connsiteY229" fmla="*/ 5195 h 10000"/>
                <a:gd name="connsiteX230" fmla="*/ 6524 w 10000"/>
                <a:gd name="connsiteY230" fmla="*/ 5160 h 10000"/>
                <a:gd name="connsiteX231" fmla="*/ 6575 w 10000"/>
                <a:gd name="connsiteY231" fmla="*/ 5160 h 10000"/>
                <a:gd name="connsiteX232" fmla="*/ 6614 w 10000"/>
                <a:gd name="connsiteY232" fmla="*/ 5103 h 10000"/>
                <a:gd name="connsiteX233" fmla="*/ 6597 w 10000"/>
                <a:gd name="connsiteY233" fmla="*/ 5039 h 10000"/>
                <a:gd name="connsiteX234" fmla="*/ 6609 w 10000"/>
                <a:gd name="connsiteY234" fmla="*/ 4982 h 10000"/>
                <a:gd name="connsiteX235" fmla="*/ 6659 w 10000"/>
                <a:gd name="connsiteY235" fmla="*/ 4876 h 10000"/>
                <a:gd name="connsiteX236" fmla="*/ 6715 w 10000"/>
                <a:gd name="connsiteY236" fmla="*/ 4776 h 10000"/>
                <a:gd name="connsiteX237" fmla="*/ 6772 w 10000"/>
                <a:gd name="connsiteY237" fmla="*/ 4755 h 10000"/>
                <a:gd name="connsiteX238" fmla="*/ 6800 w 10000"/>
                <a:gd name="connsiteY238" fmla="*/ 4720 h 10000"/>
                <a:gd name="connsiteX239" fmla="*/ 6895 w 10000"/>
                <a:gd name="connsiteY239" fmla="*/ 4734 h 10000"/>
                <a:gd name="connsiteX240" fmla="*/ 6991 w 10000"/>
                <a:gd name="connsiteY240" fmla="*/ 4734 h 10000"/>
                <a:gd name="connsiteX241" fmla="*/ 6997 w 10000"/>
                <a:gd name="connsiteY241" fmla="*/ 4670 h 10000"/>
                <a:gd name="connsiteX242" fmla="*/ 7013 w 10000"/>
                <a:gd name="connsiteY242" fmla="*/ 4627 h 10000"/>
                <a:gd name="connsiteX243" fmla="*/ 7008 w 10000"/>
                <a:gd name="connsiteY243" fmla="*/ 4599 h 10000"/>
                <a:gd name="connsiteX244" fmla="*/ 7064 w 10000"/>
                <a:gd name="connsiteY244" fmla="*/ 4578 h 10000"/>
                <a:gd name="connsiteX245" fmla="*/ 7103 w 10000"/>
                <a:gd name="connsiteY245" fmla="*/ 4634 h 10000"/>
                <a:gd name="connsiteX246" fmla="*/ 7160 w 10000"/>
                <a:gd name="connsiteY246" fmla="*/ 4613 h 10000"/>
                <a:gd name="connsiteX247" fmla="*/ 7177 w 10000"/>
                <a:gd name="connsiteY247" fmla="*/ 4578 h 10000"/>
                <a:gd name="connsiteX248" fmla="*/ 7222 w 10000"/>
                <a:gd name="connsiteY248" fmla="*/ 4564 h 10000"/>
                <a:gd name="connsiteX249" fmla="*/ 7317 w 10000"/>
                <a:gd name="connsiteY249" fmla="*/ 4493 h 10000"/>
                <a:gd name="connsiteX250" fmla="*/ 7407 w 10000"/>
                <a:gd name="connsiteY250" fmla="*/ 4521 h 10000"/>
                <a:gd name="connsiteX251" fmla="*/ 7430 w 10000"/>
                <a:gd name="connsiteY251" fmla="*/ 4507 h 10000"/>
                <a:gd name="connsiteX252" fmla="*/ 7480 w 10000"/>
                <a:gd name="connsiteY252" fmla="*/ 4528 h 10000"/>
                <a:gd name="connsiteX253" fmla="*/ 7503 w 10000"/>
                <a:gd name="connsiteY253" fmla="*/ 4471 h 10000"/>
                <a:gd name="connsiteX254" fmla="*/ 7525 w 10000"/>
                <a:gd name="connsiteY254" fmla="*/ 4500 h 10000"/>
                <a:gd name="connsiteX255" fmla="*/ 7559 w 10000"/>
                <a:gd name="connsiteY255" fmla="*/ 4493 h 10000"/>
                <a:gd name="connsiteX256" fmla="*/ 7598 w 10000"/>
                <a:gd name="connsiteY256" fmla="*/ 4556 h 10000"/>
                <a:gd name="connsiteX257" fmla="*/ 7643 w 10000"/>
                <a:gd name="connsiteY257" fmla="*/ 4549 h 10000"/>
                <a:gd name="connsiteX258" fmla="*/ 7683 w 10000"/>
                <a:gd name="connsiteY258" fmla="*/ 4578 h 10000"/>
                <a:gd name="connsiteX259" fmla="*/ 7700 w 10000"/>
                <a:gd name="connsiteY259" fmla="*/ 4556 h 10000"/>
                <a:gd name="connsiteX260" fmla="*/ 7778 w 10000"/>
                <a:gd name="connsiteY260" fmla="*/ 4564 h 10000"/>
                <a:gd name="connsiteX261" fmla="*/ 7790 w 10000"/>
                <a:gd name="connsiteY261" fmla="*/ 4585 h 10000"/>
                <a:gd name="connsiteX262" fmla="*/ 7874 w 10000"/>
                <a:gd name="connsiteY262" fmla="*/ 4514 h 10000"/>
                <a:gd name="connsiteX263" fmla="*/ 7874 w 10000"/>
                <a:gd name="connsiteY263" fmla="*/ 4393 h 10000"/>
                <a:gd name="connsiteX264" fmla="*/ 7852 w 10000"/>
                <a:gd name="connsiteY264" fmla="*/ 4379 h 10000"/>
                <a:gd name="connsiteX265" fmla="*/ 7835 w 10000"/>
                <a:gd name="connsiteY265" fmla="*/ 4294 h 10000"/>
                <a:gd name="connsiteX266" fmla="*/ 7801 w 10000"/>
                <a:gd name="connsiteY266" fmla="*/ 4209 h 10000"/>
                <a:gd name="connsiteX267" fmla="*/ 7750 w 10000"/>
                <a:gd name="connsiteY267" fmla="*/ 4173 h 10000"/>
                <a:gd name="connsiteX268" fmla="*/ 7745 w 10000"/>
                <a:gd name="connsiteY268" fmla="*/ 4131 h 10000"/>
                <a:gd name="connsiteX269" fmla="*/ 7672 w 10000"/>
                <a:gd name="connsiteY269" fmla="*/ 4053 h 10000"/>
                <a:gd name="connsiteX270" fmla="*/ 7677 w 10000"/>
                <a:gd name="connsiteY270" fmla="*/ 4024 h 10000"/>
                <a:gd name="connsiteX271" fmla="*/ 7604 w 10000"/>
                <a:gd name="connsiteY271" fmla="*/ 3982 h 10000"/>
                <a:gd name="connsiteX272" fmla="*/ 7598 w 10000"/>
                <a:gd name="connsiteY272" fmla="*/ 3903 h 10000"/>
                <a:gd name="connsiteX273" fmla="*/ 7475 w 10000"/>
                <a:gd name="connsiteY273" fmla="*/ 3833 h 10000"/>
                <a:gd name="connsiteX274" fmla="*/ 7407 w 10000"/>
                <a:gd name="connsiteY274" fmla="*/ 3683 h 10000"/>
                <a:gd name="connsiteX275" fmla="*/ 7306 w 10000"/>
                <a:gd name="connsiteY275" fmla="*/ 3676 h 10000"/>
                <a:gd name="connsiteX276" fmla="*/ 7272 w 10000"/>
                <a:gd name="connsiteY276" fmla="*/ 3648 h 10000"/>
                <a:gd name="connsiteX277" fmla="*/ 7222 w 10000"/>
                <a:gd name="connsiteY277" fmla="*/ 3669 h 10000"/>
                <a:gd name="connsiteX278" fmla="*/ 7143 w 10000"/>
                <a:gd name="connsiteY278" fmla="*/ 3669 h 10000"/>
                <a:gd name="connsiteX279" fmla="*/ 7030 w 10000"/>
                <a:gd name="connsiteY279" fmla="*/ 3840 h 10000"/>
                <a:gd name="connsiteX280" fmla="*/ 6991 w 10000"/>
                <a:gd name="connsiteY280" fmla="*/ 3918 h 10000"/>
                <a:gd name="connsiteX281" fmla="*/ 6890 w 10000"/>
                <a:gd name="connsiteY281" fmla="*/ 3797 h 10000"/>
                <a:gd name="connsiteX282" fmla="*/ 6817 w 10000"/>
                <a:gd name="connsiteY282" fmla="*/ 3747 h 10000"/>
                <a:gd name="connsiteX283" fmla="*/ 6744 w 10000"/>
                <a:gd name="connsiteY283" fmla="*/ 3754 h 10000"/>
                <a:gd name="connsiteX284" fmla="*/ 6670 w 10000"/>
                <a:gd name="connsiteY284" fmla="*/ 3790 h 10000"/>
                <a:gd name="connsiteX285" fmla="*/ 6609 w 10000"/>
                <a:gd name="connsiteY285" fmla="*/ 3762 h 10000"/>
                <a:gd name="connsiteX286" fmla="*/ 6552 w 10000"/>
                <a:gd name="connsiteY286" fmla="*/ 3804 h 10000"/>
                <a:gd name="connsiteX287" fmla="*/ 6496 w 10000"/>
                <a:gd name="connsiteY287" fmla="*/ 3889 h 10000"/>
                <a:gd name="connsiteX288" fmla="*/ 6367 w 10000"/>
                <a:gd name="connsiteY288" fmla="*/ 3733 h 10000"/>
                <a:gd name="connsiteX289" fmla="*/ 6350 w 10000"/>
                <a:gd name="connsiteY289" fmla="*/ 3577 h 10000"/>
                <a:gd name="connsiteX290" fmla="*/ 6451 w 10000"/>
                <a:gd name="connsiteY290" fmla="*/ 3513 h 10000"/>
                <a:gd name="connsiteX291" fmla="*/ 6445 w 10000"/>
                <a:gd name="connsiteY291" fmla="*/ 3343 h 10000"/>
                <a:gd name="connsiteX292" fmla="*/ 6541 w 10000"/>
                <a:gd name="connsiteY292" fmla="*/ 3144 h 10000"/>
                <a:gd name="connsiteX293" fmla="*/ 6530 w 10000"/>
                <a:gd name="connsiteY293" fmla="*/ 3109 h 10000"/>
                <a:gd name="connsiteX294" fmla="*/ 6760 w 10000"/>
                <a:gd name="connsiteY294" fmla="*/ 2456 h 10000"/>
                <a:gd name="connsiteX295" fmla="*/ 6884 w 10000"/>
                <a:gd name="connsiteY295" fmla="*/ 2555 h 10000"/>
                <a:gd name="connsiteX296" fmla="*/ 6957 w 10000"/>
                <a:gd name="connsiteY296" fmla="*/ 2598 h 10000"/>
                <a:gd name="connsiteX297" fmla="*/ 7030 w 10000"/>
                <a:gd name="connsiteY297" fmla="*/ 2598 h 10000"/>
                <a:gd name="connsiteX298" fmla="*/ 7143 w 10000"/>
                <a:gd name="connsiteY298" fmla="*/ 2676 h 10000"/>
                <a:gd name="connsiteX299" fmla="*/ 7160 w 10000"/>
                <a:gd name="connsiteY299" fmla="*/ 2626 h 10000"/>
                <a:gd name="connsiteX300" fmla="*/ 7233 w 10000"/>
                <a:gd name="connsiteY300" fmla="*/ 2612 h 10000"/>
                <a:gd name="connsiteX301" fmla="*/ 7295 w 10000"/>
                <a:gd name="connsiteY301" fmla="*/ 2527 h 10000"/>
                <a:gd name="connsiteX302" fmla="*/ 7373 w 10000"/>
                <a:gd name="connsiteY302" fmla="*/ 2463 h 10000"/>
                <a:gd name="connsiteX303" fmla="*/ 7407 w 10000"/>
                <a:gd name="connsiteY303" fmla="*/ 2399 h 10000"/>
                <a:gd name="connsiteX304" fmla="*/ 7525 w 10000"/>
                <a:gd name="connsiteY304" fmla="*/ 2356 h 10000"/>
                <a:gd name="connsiteX305" fmla="*/ 7587 w 10000"/>
                <a:gd name="connsiteY305" fmla="*/ 2363 h 10000"/>
                <a:gd name="connsiteX306" fmla="*/ 7638 w 10000"/>
                <a:gd name="connsiteY306" fmla="*/ 2300 h 10000"/>
                <a:gd name="connsiteX307" fmla="*/ 7677 w 10000"/>
                <a:gd name="connsiteY307" fmla="*/ 2214 h 10000"/>
                <a:gd name="connsiteX308" fmla="*/ 7660 w 10000"/>
                <a:gd name="connsiteY308" fmla="*/ 2200 h 10000"/>
                <a:gd name="connsiteX309" fmla="*/ 7677 w 10000"/>
                <a:gd name="connsiteY309" fmla="*/ 2108 h 10000"/>
                <a:gd name="connsiteX310" fmla="*/ 7610 w 10000"/>
                <a:gd name="connsiteY310" fmla="*/ 2108 h 10000"/>
                <a:gd name="connsiteX311" fmla="*/ 7643 w 10000"/>
                <a:gd name="connsiteY311" fmla="*/ 2030 h 10000"/>
                <a:gd name="connsiteX312" fmla="*/ 7649 w 10000"/>
                <a:gd name="connsiteY312" fmla="*/ 1938 h 10000"/>
                <a:gd name="connsiteX313" fmla="*/ 7677 w 10000"/>
                <a:gd name="connsiteY313" fmla="*/ 1916 h 10000"/>
                <a:gd name="connsiteX314" fmla="*/ 7728 w 10000"/>
                <a:gd name="connsiteY314" fmla="*/ 1824 h 10000"/>
                <a:gd name="connsiteX315" fmla="*/ 7722 w 10000"/>
                <a:gd name="connsiteY315" fmla="*/ 1753 h 10000"/>
                <a:gd name="connsiteX316" fmla="*/ 7762 w 10000"/>
                <a:gd name="connsiteY316" fmla="*/ 1675 h 10000"/>
                <a:gd name="connsiteX317" fmla="*/ 7807 w 10000"/>
                <a:gd name="connsiteY317" fmla="*/ 1625 h 10000"/>
                <a:gd name="connsiteX318" fmla="*/ 7823 w 10000"/>
                <a:gd name="connsiteY318" fmla="*/ 1540 h 10000"/>
                <a:gd name="connsiteX319" fmla="*/ 7818 w 10000"/>
                <a:gd name="connsiteY319" fmla="*/ 1512 h 10000"/>
                <a:gd name="connsiteX320" fmla="*/ 7857 w 10000"/>
                <a:gd name="connsiteY320" fmla="*/ 1455 h 10000"/>
                <a:gd name="connsiteX321" fmla="*/ 7913 w 10000"/>
                <a:gd name="connsiteY321" fmla="*/ 1285 h 10000"/>
                <a:gd name="connsiteX322" fmla="*/ 7930 w 10000"/>
                <a:gd name="connsiteY322" fmla="*/ 1185 h 10000"/>
                <a:gd name="connsiteX323" fmla="*/ 7958 w 10000"/>
                <a:gd name="connsiteY323" fmla="*/ 1192 h 10000"/>
                <a:gd name="connsiteX324" fmla="*/ 8037 w 10000"/>
                <a:gd name="connsiteY324" fmla="*/ 1079 h 10000"/>
                <a:gd name="connsiteX325" fmla="*/ 8127 w 10000"/>
                <a:gd name="connsiteY325" fmla="*/ 1015 h 10000"/>
                <a:gd name="connsiteX326" fmla="*/ 8138 w 10000"/>
                <a:gd name="connsiteY326" fmla="*/ 937 h 10000"/>
                <a:gd name="connsiteX327" fmla="*/ 8172 w 10000"/>
                <a:gd name="connsiteY327" fmla="*/ 852 h 10000"/>
                <a:gd name="connsiteX328" fmla="*/ 8161 w 10000"/>
                <a:gd name="connsiteY328" fmla="*/ 788 h 10000"/>
                <a:gd name="connsiteX329" fmla="*/ 8116 w 10000"/>
                <a:gd name="connsiteY329" fmla="*/ 731 h 10000"/>
                <a:gd name="connsiteX330" fmla="*/ 8138 w 10000"/>
                <a:gd name="connsiteY330" fmla="*/ 660 h 10000"/>
                <a:gd name="connsiteX331" fmla="*/ 8138 w 10000"/>
                <a:gd name="connsiteY331" fmla="*/ 575 h 10000"/>
                <a:gd name="connsiteX332" fmla="*/ 8054 w 10000"/>
                <a:gd name="connsiteY332" fmla="*/ 504 h 10000"/>
                <a:gd name="connsiteX333" fmla="*/ 7970 w 10000"/>
                <a:gd name="connsiteY333" fmla="*/ 546 h 10000"/>
                <a:gd name="connsiteX334" fmla="*/ 7930 w 10000"/>
                <a:gd name="connsiteY334" fmla="*/ 546 h 10000"/>
                <a:gd name="connsiteX335" fmla="*/ 7913 w 10000"/>
                <a:gd name="connsiteY335" fmla="*/ 497 h 10000"/>
                <a:gd name="connsiteX336" fmla="*/ 7913 w 10000"/>
                <a:gd name="connsiteY336" fmla="*/ 405 h 10000"/>
                <a:gd name="connsiteX337" fmla="*/ 8020 w 10000"/>
                <a:gd name="connsiteY337" fmla="*/ 312 h 10000"/>
                <a:gd name="connsiteX338" fmla="*/ 8054 w 10000"/>
                <a:gd name="connsiteY338" fmla="*/ 234 h 10000"/>
                <a:gd name="connsiteX339" fmla="*/ 8121 w 10000"/>
                <a:gd name="connsiteY339" fmla="*/ 170 h 10000"/>
                <a:gd name="connsiteX340" fmla="*/ 8183 w 10000"/>
                <a:gd name="connsiteY340" fmla="*/ 50 h 10000"/>
                <a:gd name="connsiteX341" fmla="*/ 8228 w 10000"/>
                <a:gd name="connsiteY341" fmla="*/ 28 h 10000"/>
                <a:gd name="connsiteX342" fmla="*/ 8290 w 10000"/>
                <a:gd name="connsiteY342" fmla="*/ 43 h 10000"/>
                <a:gd name="connsiteX343" fmla="*/ 8420 w 10000"/>
                <a:gd name="connsiteY343" fmla="*/ 0 h 10000"/>
                <a:gd name="connsiteX344" fmla="*/ 8481 w 10000"/>
                <a:gd name="connsiteY344" fmla="*/ 71 h 10000"/>
                <a:gd name="connsiteX345" fmla="*/ 8476 w 10000"/>
                <a:gd name="connsiteY345" fmla="*/ 121 h 10000"/>
                <a:gd name="connsiteX346" fmla="*/ 8504 w 10000"/>
                <a:gd name="connsiteY346" fmla="*/ 142 h 10000"/>
                <a:gd name="connsiteX347" fmla="*/ 8526 w 10000"/>
                <a:gd name="connsiteY347" fmla="*/ 192 h 10000"/>
                <a:gd name="connsiteX348" fmla="*/ 8493 w 10000"/>
                <a:gd name="connsiteY348" fmla="*/ 248 h 10000"/>
                <a:gd name="connsiteX349" fmla="*/ 8448 w 10000"/>
                <a:gd name="connsiteY349" fmla="*/ 376 h 10000"/>
                <a:gd name="connsiteX350" fmla="*/ 8375 w 10000"/>
                <a:gd name="connsiteY350" fmla="*/ 476 h 10000"/>
                <a:gd name="connsiteX351" fmla="*/ 8307 w 10000"/>
                <a:gd name="connsiteY351" fmla="*/ 532 h 10000"/>
                <a:gd name="connsiteX352" fmla="*/ 8358 w 10000"/>
                <a:gd name="connsiteY352" fmla="*/ 554 h 10000"/>
                <a:gd name="connsiteX353" fmla="*/ 8425 w 10000"/>
                <a:gd name="connsiteY353" fmla="*/ 639 h 10000"/>
                <a:gd name="connsiteX354" fmla="*/ 8470 w 10000"/>
                <a:gd name="connsiteY354" fmla="*/ 646 h 10000"/>
                <a:gd name="connsiteX355" fmla="*/ 8493 w 10000"/>
                <a:gd name="connsiteY355" fmla="*/ 738 h 10000"/>
                <a:gd name="connsiteX356" fmla="*/ 8538 w 10000"/>
                <a:gd name="connsiteY356" fmla="*/ 759 h 10000"/>
                <a:gd name="connsiteX357" fmla="*/ 8571 w 10000"/>
                <a:gd name="connsiteY357" fmla="*/ 752 h 10000"/>
                <a:gd name="connsiteX358" fmla="*/ 8639 w 10000"/>
                <a:gd name="connsiteY358" fmla="*/ 610 h 10000"/>
                <a:gd name="connsiteX359" fmla="*/ 8701 w 10000"/>
                <a:gd name="connsiteY359" fmla="*/ 625 h 10000"/>
                <a:gd name="connsiteX360" fmla="*/ 8712 w 10000"/>
                <a:gd name="connsiteY360" fmla="*/ 667 h 10000"/>
                <a:gd name="connsiteX361" fmla="*/ 8757 w 10000"/>
                <a:gd name="connsiteY361" fmla="*/ 717 h 10000"/>
                <a:gd name="connsiteX362" fmla="*/ 8757 w 10000"/>
                <a:gd name="connsiteY362" fmla="*/ 752 h 10000"/>
                <a:gd name="connsiteX363" fmla="*/ 8796 w 10000"/>
                <a:gd name="connsiteY363" fmla="*/ 774 h 10000"/>
                <a:gd name="connsiteX364" fmla="*/ 8853 w 10000"/>
                <a:gd name="connsiteY364" fmla="*/ 774 h 10000"/>
                <a:gd name="connsiteX365" fmla="*/ 8858 w 10000"/>
                <a:gd name="connsiteY365" fmla="*/ 837 h 10000"/>
                <a:gd name="connsiteX366" fmla="*/ 8808 w 10000"/>
                <a:gd name="connsiteY366" fmla="*/ 866 h 10000"/>
                <a:gd name="connsiteX367" fmla="*/ 8853 w 10000"/>
                <a:gd name="connsiteY367" fmla="*/ 1143 h 10000"/>
                <a:gd name="connsiteX368" fmla="*/ 8898 w 10000"/>
                <a:gd name="connsiteY368" fmla="*/ 1270 h 10000"/>
                <a:gd name="connsiteX369" fmla="*/ 8886 w 10000"/>
                <a:gd name="connsiteY369" fmla="*/ 1327 h 10000"/>
                <a:gd name="connsiteX370" fmla="*/ 8926 w 10000"/>
                <a:gd name="connsiteY370" fmla="*/ 1391 h 10000"/>
                <a:gd name="connsiteX371" fmla="*/ 8931 w 10000"/>
                <a:gd name="connsiteY371" fmla="*/ 1434 h 10000"/>
                <a:gd name="connsiteX372" fmla="*/ 9038 w 10000"/>
                <a:gd name="connsiteY372" fmla="*/ 1483 h 10000"/>
                <a:gd name="connsiteX373" fmla="*/ 9168 w 10000"/>
                <a:gd name="connsiteY373" fmla="*/ 1441 h 10000"/>
                <a:gd name="connsiteX374" fmla="*/ 9184 w 10000"/>
                <a:gd name="connsiteY374" fmla="*/ 1384 h 10000"/>
                <a:gd name="connsiteX375" fmla="*/ 9229 w 10000"/>
                <a:gd name="connsiteY375" fmla="*/ 1405 h 10000"/>
                <a:gd name="connsiteX376" fmla="*/ 9258 w 10000"/>
                <a:gd name="connsiteY376" fmla="*/ 1455 h 10000"/>
                <a:gd name="connsiteX377" fmla="*/ 9325 w 10000"/>
                <a:gd name="connsiteY377" fmla="*/ 1419 h 10000"/>
                <a:gd name="connsiteX378" fmla="*/ 9364 w 10000"/>
                <a:gd name="connsiteY378" fmla="*/ 1419 h 10000"/>
                <a:gd name="connsiteX379" fmla="*/ 9421 w 10000"/>
                <a:gd name="connsiteY379" fmla="*/ 1476 h 10000"/>
                <a:gd name="connsiteX380" fmla="*/ 9454 w 10000"/>
                <a:gd name="connsiteY380" fmla="*/ 1398 h 10000"/>
                <a:gd name="connsiteX381" fmla="*/ 9522 w 10000"/>
                <a:gd name="connsiteY381" fmla="*/ 1434 h 10000"/>
                <a:gd name="connsiteX382" fmla="*/ 9556 w 10000"/>
                <a:gd name="connsiteY382" fmla="*/ 1391 h 10000"/>
                <a:gd name="connsiteX383" fmla="*/ 9584 w 10000"/>
                <a:gd name="connsiteY383" fmla="*/ 1398 h 10000"/>
                <a:gd name="connsiteX384" fmla="*/ 9612 w 10000"/>
                <a:gd name="connsiteY384" fmla="*/ 1356 h 10000"/>
                <a:gd name="connsiteX385" fmla="*/ 9606 w 10000"/>
                <a:gd name="connsiteY385" fmla="*/ 1313 h 10000"/>
                <a:gd name="connsiteX386" fmla="*/ 9646 w 10000"/>
                <a:gd name="connsiteY386" fmla="*/ 1292 h 10000"/>
                <a:gd name="connsiteX387" fmla="*/ 9674 w 10000"/>
                <a:gd name="connsiteY387" fmla="*/ 1221 h 10000"/>
                <a:gd name="connsiteX388" fmla="*/ 9753 w 10000"/>
                <a:gd name="connsiteY388" fmla="*/ 1228 h 10000"/>
                <a:gd name="connsiteX389" fmla="*/ 9871 w 10000"/>
                <a:gd name="connsiteY389" fmla="*/ 1434 h 10000"/>
                <a:gd name="connsiteX390" fmla="*/ 9893 w 10000"/>
                <a:gd name="connsiteY390" fmla="*/ 1505 h 10000"/>
                <a:gd name="connsiteX391" fmla="*/ 9972 w 10000"/>
                <a:gd name="connsiteY391" fmla="*/ 1597 h 10000"/>
                <a:gd name="connsiteX392" fmla="*/ 10000 w 10000"/>
                <a:gd name="connsiteY392" fmla="*/ 1682 h 10000"/>
                <a:gd name="connsiteX393" fmla="*/ 9938 w 10000"/>
                <a:gd name="connsiteY393" fmla="*/ 1796 h 10000"/>
                <a:gd name="connsiteX394" fmla="*/ 9893 w 10000"/>
                <a:gd name="connsiteY394" fmla="*/ 1838 h 10000"/>
                <a:gd name="connsiteX395" fmla="*/ 9916 w 10000"/>
                <a:gd name="connsiteY395" fmla="*/ 1959 h 10000"/>
                <a:gd name="connsiteX396" fmla="*/ 9848 w 10000"/>
                <a:gd name="connsiteY396" fmla="*/ 2051 h 10000"/>
                <a:gd name="connsiteX397" fmla="*/ 9809 w 10000"/>
                <a:gd name="connsiteY397" fmla="*/ 2072 h 10000"/>
                <a:gd name="connsiteX398" fmla="*/ 9809 w 10000"/>
                <a:gd name="connsiteY398" fmla="*/ 2136 h 10000"/>
                <a:gd name="connsiteX399" fmla="*/ 9758 w 10000"/>
                <a:gd name="connsiteY399" fmla="*/ 2257 h 10000"/>
                <a:gd name="connsiteX400" fmla="*/ 9724 w 10000"/>
                <a:gd name="connsiteY400" fmla="*/ 2264 h 10000"/>
                <a:gd name="connsiteX401" fmla="*/ 9730 w 10000"/>
                <a:gd name="connsiteY401" fmla="*/ 2349 h 10000"/>
                <a:gd name="connsiteX402" fmla="*/ 9702 w 10000"/>
                <a:gd name="connsiteY402" fmla="*/ 2413 h 10000"/>
                <a:gd name="connsiteX403" fmla="*/ 9708 w 10000"/>
                <a:gd name="connsiteY403" fmla="*/ 2697 h 10000"/>
                <a:gd name="connsiteX404" fmla="*/ 9724 w 10000"/>
                <a:gd name="connsiteY404" fmla="*/ 2718 h 10000"/>
                <a:gd name="connsiteX405" fmla="*/ 9719 w 10000"/>
                <a:gd name="connsiteY405" fmla="*/ 2811 h 10000"/>
                <a:gd name="connsiteX406" fmla="*/ 9708 w 10000"/>
                <a:gd name="connsiteY406" fmla="*/ 2896 h 10000"/>
                <a:gd name="connsiteX407" fmla="*/ 9668 w 10000"/>
                <a:gd name="connsiteY407" fmla="*/ 2938 h 10000"/>
                <a:gd name="connsiteX408" fmla="*/ 9595 w 10000"/>
                <a:gd name="connsiteY408" fmla="*/ 2903 h 10000"/>
                <a:gd name="connsiteX409" fmla="*/ 9561 w 10000"/>
                <a:gd name="connsiteY409" fmla="*/ 2952 h 10000"/>
                <a:gd name="connsiteX410" fmla="*/ 9567 w 10000"/>
                <a:gd name="connsiteY410" fmla="*/ 2995 h 10000"/>
                <a:gd name="connsiteX411" fmla="*/ 9544 w 10000"/>
                <a:gd name="connsiteY411" fmla="*/ 3080 h 10000"/>
                <a:gd name="connsiteX412" fmla="*/ 9505 w 10000"/>
                <a:gd name="connsiteY412" fmla="*/ 3137 h 10000"/>
                <a:gd name="connsiteX413" fmla="*/ 9494 w 10000"/>
                <a:gd name="connsiteY413" fmla="*/ 3236 h 10000"/>
                <a:gd name="connsiteX414" fmla="*/ 9466 w 10000"/>
                <a:gd name="connsiteY414" fmla="*/ 3322 h 10000"/>
                <a:gd name="connsiteX415" fmla="*/ 9471 w 10000"/>
                <a:gd name="connsiteY415" fmla="*/ 3378 h 10000"/>
                <a:gd name="connsiteX416" fmla="*/ 9460 w 10000"/>
                <a:gd name="connsiteY416" fmla="*/ 3435 h 10000"/>
                <a:gd name="connsiteX417" fmla="*/ 9483 w 10000"/>
                <a:gd name="connsiteY417" fmla="*/ 3485 h 10000"/>
                <a:gd name="connsiteX418" fmla="*/ 9449 w 10000"/>
                <a:gd name="connsiteY418" fmla="*/ 3563 h 10000"/>
                <a:gd name="connsiteX419" fmla="*/ 9393 w 10000"/>
                <a:gd name="connsiteY419" fmla="*/ 3442 h 10000"/>
                <a:gd name="connsiteX420" fmla="*/ 9393 w 10000"/>
                <a:gd name="connsiteY420" fmla="*/ 3350 h 10000"/>
                <a:gd name="connsiteX421" fmla="*/ 9376 w 10000"/>
                <a:gd name="connsiteY421" fmla="*/ 3336 h 10000"/>
                <a:gd name="connsiteX422" fmla="*/ 9308 w 10000"/>
                <a:gd name="connsiteY422" fmla="*/ 3400 h 10000"/>
                <a:gd name="connsiteX423" fmla="*/ 9201 w 10000"/>
                <a:gd name="connsiteY423" fmla="*/ 3549 h 10000"/>
                <a:gd name="connsiteX424" fmla="*/ 9139 w 10000"/>
                <a:gd name="connsiteY424" fmla="*/ 3655 h 10000"/>
                <a:gd name="connsiteX425" fmla="*/ 9044 w 10000"/>
                <a:gd name="connsiteY425" fmla="*/ 3712 h 10000"/>
                <a:gd name="connsiteX426" fmla="*/ 9010 w 10000"/>
                <a:gd name="connsiteY426" fmla="*/ 3797 h 10000"/>
                <a:gd name="connsiteX427" fmla="*/ 8982 w 10000"/>
                <a:gd name="connsiteY427" fmla="*/ 3825 h 10000"/>
                <a:gd name="connsiteX428" fmla="*/ 8875 w 10000"/>
                <a:gd name="connsiteY428" fmla="*/ 3903 h 10000"/>
                <a:gd name="connsiteX429" fmla="*/ 8785 w 10000"/>
                <a:gd name="connsiteY429" fmla="*/ 3996 h 10000"/>
                <a:gd name="connsiteX430" fmla="*/ 8763 w 10000"/>
                <a:gd name="connsiteY430" fmla="*/ 4067 h 10000"/>
                <a:gd name="connsiteX431" fmla="*/ 8729 w 10000"/>
                <a:gd name="connsiteY431" fmla="*/ 4102 h 10000"/>
                <a:gd name="connsiteX432" fmla="*/ 8774 w 10000"/>
                <a:gd name="connsiteY432" fmla="*/ 4194 h 10000"/>
                <a:gd name="connsiteX433" fmla="*/ 8819 w 10000"/>
                <a:gd name="connsiteY433" fmla="*/ 4265 h 10000"/>
                <a:gd name="connsiteX434" fmla="*/ 8881 w 10000"/>
                <a:gd name="connsiteY434" fmla="*/ 4294 h 10000"/>
                <a:gd name="connsiteX435" fmla="*/ 8858 w 10000"/>
                <a:gd name="connsiteY435" fmla="*/ 4344 h 10000"/>
                <a:gd name="connsiteX436" fmla="*/ 8903 w 10000"/>
                <a:gd name="connsiteY436" fmla="*/ 4358 h 10000"/>
                <a:gd name="connsiteX437" fmla="*/ 8903 w 10000"/>
                <a:gd name="connsiteY437" fmla="*/ 4443 h 10000"/>
                <a:gd name="connsiteX438" fmla="*/ 8937 w 10000"/>
                <a:gd name="connsiteY438" fmla="*/ 4507 h 10000"/>
                <a:gd name="connsiteX439" fmla="*/ 8993 w 10000"/>
                <a:gd name="connsiteY439" fmla="*/ 4493 h 10000"/>
                <a:gd name="connsiteX440" fmla="*/ 9016 w 10000"/>
                <a:gd name="connsiteY440" fmla="*/ 4422 h 10000"/>
                <a:gd name="connsiteX441" fmla="*/ 9061 w 10000"/>
                <a:gd name="connsiteY441" fmla="*/ 4414 h 10000"/>
                <a:gd name="connsiteX442" fmla="*/ 9066 w 10000"/>
                <a:gd name="connsiteY442" fmla="*/ 4358 h 10000"/>
                <a:gd name="connsiteX443" fmla="*/ 9123 w 10000"/>
                <a:gd name="connsiteY443" fmla="*/ 4358 h 10000"/>
                <a:gd name="connsiteX444" fmla="*/ 9100 w 10000"/>
                <a:gd name="connsiteY444" fmla="*/ 4429 h 10000"/>
                <a:gd name="connsiteX445" fmla="*/ 9156 w 10000"/>
                <a:gd name="connsiteY445" fmla="*/ 4464 h 10000"/>
                <a:gd name="connsiteX446" fmla="*/ 9145 w 10000"/>
                <a:gd name="connsiteY446" fmla="*/ 4528 h 10000"/>
                <a:gd name="connsiteX447" fmla="*/ 9061 w 10000"/>
                <a:gd name="connsiteY447" fmla="*/ 4535 h 10000"/>
                <a:gd name="connsiteX448" fmla="*/ 8999 w 10000"/>
                <a:gd name="connsiteY448" fmla="*/ 4578 h 10000"/>
                <a:gd name="connsiteX449" fmla="*/ 8943 w 10000"/>
                <a:gd name="connsiteY449" fmla="*/ 4599 h 10000"/>
                <a:gd name="connsiteX450" fmla="*/ 8943 w 10000"/>
                <a:gd name="connsiteY450" fmla="*/ 4698 h 10000"/>
                <a:gd name="connsiteX451" fmla="*/ 8999 w 10000"/>
                <a:gd name="connsiteY451" fmla="*/ 4805 h 10000"/>
                <a:gd name="connsiteX452" fmla="*/ 8954 w 10000"/>
                <a:gd name="connsiteY452" fmla="*/ 4904 h 10000"/>
                <a:gd name="connsiteX453" fmla="*/ 8864 w 10000"/>
                <a:gd name="connsiteY453" fmla="*/ 4918 h 10000"/>
                <a:gd name="connsiteX454" fmla="*/ 8875 w 10000"/>
                <a:gd name="connsiteY454" fmla="*/ 5032 h 10000"/>
                <a:gd name="connsiteX455" fmla="*/ 8870 w 10000"/>
                <a:gd name="connsiteY455" fmla="*/ 5103 h 10000"/>
                <a:gd name="connsiteX456" fmla="*/ 8841 w 10000"/>
                <a:gd name="connsiteY456" fmla="*/ 5138 h 10000"/>
                <a:gd name="connsiteX457" fmla="*/ 8785 w 10000"/>
                <a:gd name="connsiteY457" fmla="*/ 5110 h 10000"/>
                <a:gd name="connsiteX458" fmla="*/ 8735 w 10000"/>
                <a:gd name="connsiteY458" fmla="*/ 5018 h 10000"/>
                <a:gd name="connsiteX459" fmla="*/ 8678 w 10000"/>
                <a:gd name="connsiteY459" fmla="*/ 5089 h 10000"/>
                <a:gd name="connsiteX460" fmla="*/ 8622 w 10000"/>
                <a:gd name="connsiteY460" fmla="*/ 5039 h 10000"/>
                <a:gd name="connsiteX461" fmla="*/ 8616 w 10000"/>
                <a:gd name="connsiteY461" fmla="*/ 5011 h 10000"/>
                <a:gd name="connsiteX462" fmla="*/ 8538 w 10000"/>
                <a:gd name="connsiteY462" fmla="*/ 4947 h 10000"/>
                <a:gd name="connsiteX463" fmla="*/ 8515 w 10000"/>
                <a:gd name="connsiteY463" fmla="*/ 4961 h 10000"/>
                <a:gd name="connsiteX464" fmla="*/ 8526 w 10000"/>
                <a:gd name="connsiteY464" fmla="*/ 5039 h 10000"/>
                <a:gd name="connsiteX465" fmla="*/ 8481 w 10000"/>
                <a:gd name="connsiteY465" fmla="*/ 5138 h 10000"/>
                <a:gd name="connsiteX466" fmla="*/ 8515 w 10000"/>
                <a:gd name="connsiteY466" fmla="*/ 5160 h 10000"/>
                <a:gd name="connsiteX467" fmla="*/ 8577 w 10000"/>
                <a:gd name="connsiteY467" fmla="*/ 5145 h 10000"/>
                <a:gd name="connsiteX468" fmla="*/ 8588 w 10000"/>
                <a:gd name="connsiteY468" fmla="*/ 5181 h 10000"/>
                <a:gd name="connsiteX469" fmla="*/ 8577 w 10000"/>
                <a:gd name="connsiteY469" fmla="*/ 5224 h 10000"/>
                <a:gd name="connsiteX470" fmla="*/ 8600 w 10000"/>
                <a:gd name="connsiteY470" fmla="*/ 5280 h 10000"/>
                <a:gd name="connsiteX471" fmla="*/ 8650 w 10000"/>
                <a:gd name="connsiteY471" fmla="*/ 5316 h 10000"/>
                <a:gd name="connsiteX472" fmla="*/ 8639 w 10000"/>
                <a:gd name="connsiteY472" fmla="*/ 5401 h 10000"/>
                <a:gd name="connsiteX473" fmla="*/ 8673 w 10000"/>
                <a:gd name="connsiteY473" fmla="*/ 5444 h 10000"/>
                <a:gd name="connsiteX474" fmla="*/ 8633 w 10000"/>
                <a:gd name="connsiteY474" fmla="*/ 5486 h 10000"/>
                <a:gd name="connsiteX475" fmla="*/ 8622 w 10000"/>
                <a:gd name="connsiteY475" fmla="*/ 5642 h 10000"/>
                <a:gd name="connsiteX476" fmla="*/ 8600 w 10000"/>
                <a:gd name="connsiteY476" fmla="*/ 5649 h 10000"/>
                <a:gd name="connsiteX477" fmla="*/ 8628 w 10000"/>
                <a:gd name="connsiteY477" fmla="*/ 5720 h 10000"/>
                <a:gd name="connsiteX478" fmla="*/ 8633 w 10000"/>
                <a:gd name="connsiteY478" fmla="*/ 5841 h 10000"/>
                <a:gd name="connsiteX479" fmla="*/ 8661 w 10000"/>
                <a:gd name="connsiteY479" fmla="*/ 5869 h 10000"/>
                <a:gd name="connsiteX480" fmla="*/ 8667 w 10000"/>
                <a:gd name="connsiteY480" fmla="*/ 5905 h 10000"/>
                <a:gd name="connsiteX481" fmla="*/ 8690 w 10000"/>
                <a:gd name="connsiteY481" fmla="*/ 5912 h 10000"/>
                <a:gd name="connsiteX482" fmla="*/ 8695 w 10000"/>
                <a:gd name="connsiteY482" fmla="*/ 5983 h 10000"/>
                <a:gd name="connsiteX483" fmla="*/ 8684 w 10000"/>
                <a:gd name="connsiteY483" fmla="*/ 6033 h 10000"/>
                <a:gd name="connsiteX484" fmla="*/ 8740 w 10000"/>
                <a:gd name="connsiteY484" fmla="*/ 6061 h 10000"/>
                <a:gd name="connsiteX485" fmla="*/ 8825 w 10000"/>
                <a:gd name="connsiteY485" fmla="*/ 6004 h 10000"/>
                <a:gd name="connsiteX486" fmla="*/ 8948 w 10000"/>
                <a:gd name="connsiteY486" fmla="*/ 5891 h 10000"/>
                <a:gd name="connsiteX487" fmla="*/ 8982 w 10000"/>
                <a:gd name="connsiteY487" fmla="*/ 5891 h 10000"/>
                <a:gd name="connsiteX488" fmla="*/ 8982 w 10000"/>
                <a:gd name="connsiteY488" fmla="*/ 5976 h 10000"/>
                <a:gd name="connsiteX489" fmla="*/ 9004 w 10000"/>
                <a:gd name="connsiteY489" fmla="*/ 5990 h 10000"/>
                <a:gd name="connsiteX490" fmla="*/ 9044 w 10000"/>
                <a:gd name="connsiteY490" fmla="*/ 6089 h 10000"/>
                <a:gd name="connsiteX491" fmla="*/ 9072 w 10000"/>
                <a:gd name="connsiteY491" fmla="*/ 6097 h 10000"/>
                <a:gd name="connsiteX492" fmla="*/ 9055 w 10000"/>
                <a:gd name="connsiteY492" fmla="*/ 6153 h 10000"/>
                <a:gd name="connsiteX493" fmla="*/ 9100 w 10000"/>
                <a:gd name="connsiteY493" fmla="*/ 6281 h 10000"/>
                <a:gd name="connsiteX494" fmla="*/ 9100 w 10000"/>
                <a:gd name="connsiteY494" fmla="*/ 6345 h 10000"/>
                <a:gd name="connsiteX495" fmla="*/ 9123 w 10000"/>
                <a:gd name="connsiteY495" fmla="*/ 6416 h 10000"/>
                <a:gd name="connsiteX496" fmla="*/ 9089 w 10000"/>
                <a:gd name="connsiteY496" fmla="*/ 6473 h 10000"/>
                <a:gd name="connsiteX497" fmla="*/ 9049 w 10000"/>
                <a:gd name="connsiteY497" fmla="*/ 6466 h 10000"/>
                <a:gd name="connsiteX498" fmla="*/ 9049 w 10000"/>
                <a:gd name="connsiteY498" fmla="*/ 6501 h 10000"/>
                <a:gd name="connsiteX499" fmla="*/ 9089 w 10000"/>
                <a:gd name="connsiteY499" fmla="*/ 6544 h 10000"/>
                <a:gd name="connsiteX500" fmla="*/ 9106 w 10000"/>
                <a:gd name="connsiteY500" fmla="*/ 6515 h 10000"/>
                <a:gd name="connsiteX501" fmla="*/ 9139 w 10000"/>
                <a:gd name="connsiteY501" fmla="*/ 6579 h 10000"/>
                <a:gd name="connsiteX502" fmla="*/ 9179 w 10000"/>
                <a:gd name="connsiteY502" fmla="*/ 6579 h 10000"/>
                <a:gd name="connsiteX503" fmla="*/ 9156 w 10000"/>
                <a:gd name="connsiteY503" fmla="*/ 6757 h 10000"/>
                <a:gd name="connsiteX504" fmla="*/ 9139 w 10000"/>
                <a:gd name="connsiteY504" fmla="*/ 6792 h 10000"/>
                <a:gd name="connsiteX505" fmla="*/ 9089 w 10000"/>
                <a:gd name="connsiteY505" fmla="*/ 6778 h 10000"/>
                <a:gd name="connsiteX506" fmla="*/ 9027 w 10000"/>
                <a:gd name="connsiteY506" fmla="*/ 6799 h 10000"/>
                <a:gd name="connsiteX507" fmla="*/ 9004 w 10000"/>
                <a:gd name="connsiteY507" fmla="*/ 6842 h 10000"/>
                <a:gd name="connsiteX508" fmla="*/ 8999 w 10000"/>
                <a:gd name="connsiteY508" fmla="*/ 6884 h 10000"/>
                <a:gd name="connsiteX509" fmla="*/ 8960 w 10000"/>
                <a:gd name="connsiteY509" fmla="*/ 6934 h 10000"/>
                <a:gd name="connsiteX510" fmla="*/ 8898 w 10000"/>
                <a:gd name="connsiteY510" fmla="*/ 6941 h 10000"/>
                <a:gd name="connsiteX511" fmla="*/ 8886 w 10000"/>
                <a:gd name="connsiteY511" fmla="*/ 6962 h 10000"/>
                <a:gd name="connsiteX512" fmla="*/ 8847 w 10000"/>
                <a:gd name="connsiteY512" fmla="*/ 6927 h 10000"/>
                <a:gd name="connsiteX513" fmla="*/ 8808 w 10000"/>
                <a:gd name="connsiteY513" fmla="*/ 6934 h 10000"/>
                <a:gd name="connsiteX514" fmla="*/ 8785 w 10000"/>
                <a:gd name="connsiteY514" fmla="*/ 6906 h 10000"/>
                <a:gd name="connsiteX515" fmla="*/ 8735 w 10000"/>
                <a:gd name="connsiteY515" fmla="*/ 6891 h 10000"/>
                <a:gd name="connsiteX516" fmla="*/ 8746 w 10000"/>
                <a:gd name="connsiteY516" fmla="*/ 6941 h 10000"/>
                <a:gd name="connsiteX517" fmla="*/ 8723 w 10000"/>
                <a:gd name="connsiteY517" fmla="*/ 6991 h 10000"/>
                <a:gd name="connsiteX518" fmla="*/ 8639 w 10000"/>
                <a:gd name="connsiteY518" fmla="*/ 6984 h 10000"/>
                <a:gd name="connsiteX519" fmla="*/ 8611 w 10000"/>
                <a:gd name="connsiteY519" fmla="*/ 6962 h 10000"/>
                <a:gd name="connsiteX520" fmla="*/ 8566 w 10000"/>
                <a:gd name="connsiteY520" fmla="*/ 6984 h 10000"/>
                <a:gd name="connsiteX521" fmla="*/ 8560 w 10000"/>
                <a:gd name="connsiteY521" fmla="*/ 7055 h 10000"/>
                <a:gd name="connsiteX522" fmla="*/ 8476 w 10000"/>
                <a:gd name="connsiteY522" fmla="*/ 7133 h 10000"/>
                <a:gd name="connsiteX523" fmla="*/ 8448 w 10000"/>
                <a:gd name="connsiteY523" fmla="*/ 7090 h 10000"/>
                <a:gd name="connsiteX524" fmla="*/ 8386 w 10000"/>
                <a:gd name="connsiteY524" fmla="*/ 7111 h 10000"/>
                <a:gd name="connsiteX525" fmla="*/ 8346 w 10000"/>
                <a:gd name="connsiteY525" fmla="*/ 7133 h 10000"/>
                <a:gd name="connsiteX526" fmla="*/ 8341 w 10000"/>
                <a:gd name="connsiteY526" fmla="*/ 7168 h 10000"/>
                <a:gd name="connsiteX527" fmla="*/ 8256 w 10000"/>
                <a:gd name="connsiteY527" fmla="*/ 7246 h 10000"/>
                <a:gd name="connsiteX528" fmla="*/ 8206 w 10000"/>
                <a:gd name="connsiteY528" fmla="*/ 7232 h 10000"/>
                <a:gd name="connsiteX529" fmla="*/ 8155 w 10000"/>
                <a:gd name="connsiteY529" fmla="*/ 7260 h 10000"/>
                <a:gd name="connsiteX530" fmla="*/ 8116 w 10000"/>
                <a:gd name="connsiteY530" fmla="*/ 7303 h 10000"/>
                <a:gd name="connsiteX531" fmla="*/ 8060 w 10000"/>
                <a:gd name="connsiteY531" fmla="*/ 7331 h 10000"/>
                <a:gd name="connsiteX532" fmla="*/ 8065 w 10000"/>
                <a:gd name="connsiteY532" fmla="*/ 7374 h 10000"/>
                <a:gd name="connsiteX533" fmla="*/ 8015 w 10000"/>
                <a:gd name="connsiteY533" fmla="*/ 7402 h 10000"/>
                <a:gd name="connsiteX534" fmla="*/ 7942 w 10000"/>
                <a:gd name="connsiteY534" fmla="*/ 7523 h 10000"/>
                <a:gd name="connsiteX535" fmla="*/ 7930 w 10000"/>
                <a:gd name="connsiteY535" fmla="*/ 7573 h 10000"/>
                <a:gd name="connsiteX536" fmla="*/ 7908 w 10000"/>
                <a:gd name="connsiteY536" fmla="*/ 7559 h 10000"/>
                <a:gd name="connsiteX537" fmla="*/ 7919 w 10000"/>
                <a:gd name="connsiteY537" fmla="*/ 7523 h 10000"/>
                <a:gd name="connsiteX538" fmla="*/ 7846 w 10000"/>
                <a:gd name="connsiteY538" fmla="*/ 7339 h 10000"/>
                <a:gd name="connsiteX539" fmla="*/ 7846 w 10000"/>
                <a:gd name="connsiteY539" fmla="*/ 7268 h 10000"/>
                <a:gd name="connsiteX540" fmla="*/ 7812 w 10000"/>
                <a:gd name="connsiteY540" fmla="*/ 7268 h 10000"/>
                <a:gd name="connsiteX541" fmla="*/ 7711 w 10000"/>
                <a:gd name="connsiteY541" fmla="*/ 7197 h 10000"/>
                <a:gd name="connsiteX542" fmla="*/ 7649 w 10000"/>
                <a:gd name="connsiteY542" fmla="*/ 7232 h 10000"/>
                <a:gd name="connsiteX543" fmla="*/ 7632 w 10000"/>
                <a:gd name="connsiteY543" fmla="*/ 7275 h 10000"/>
                <a:gd name="connsiteX544" fmla="*/ 7677 w 10000"/>
                <a:gd name="connsiteY544" fmla="*/ 7324 h 10000"/>
                <a:gd name="connsiteX545" fmla="*/ 7688 w 10000"/>
                <a:gd name="connsiteY545" fmla="*/ 7367 h 10000"/>
                <a:gd name="connsiteX546" fmla="*/ 7660 w 10000"/>
                <a:gd name="connsiteY546" fmla="*/ 7410 h 10000"/>
                <a:gd name="connsiteX547" fmla="*/ 7666 w 10000"/>
                <a:gd name="connsiteY547" fmla="*/ 7445 h 10000"/>
                <a:gd name="connsiteX548" fmla="*/ 7655 w 10000"/>
                <a:gd name="connsiteY548" fmla="*/ 7516 h 10000"/>
                <a:gd name="connsiteX549" fmla="*/ 7660 w 10000"/>
                <a:gd name="connsiteY549" fmla="*/ 7587 h 10000"/>
                <a:gd name="connsiteX550" fmla="*/ 7694 w 10000"/>
                <a:gd name="connsiteY550" fmla="*/ 7700 h 10000"/>
                <a:gd name="connsiteX551" fmla="*/ 7660 w 10000"/>
                <a:gd name="connsiteY551" fmla="*/ 7743 h 10000"/>
                <a:gd name="connsiteX552" fmla="*/ 7666 w 10000"/>
                <a:gd name="connsiteY552" fmla="*/ 7779 h 10000"/>
                <a:gd name="connsiteX553" fmla="*/ 7638 w 10000"/>
                <a:gd name="connsiteY553" fmla="*/ 7793 h 10000"/>
                <a:gd name="connsiteX554" fmla="*/ 7621 w 10000"/>
                <a:gd name="connsiteY554" fmla="*/ 7814 h 10000"/>
                <a:gd name="connsiteX555" fmla="*/ 7514 w 10000"/>
                <a:gd name="connsiteY555" fmla="*/ 7800 h 10000"/>
                <a:gd name="connsiteX556" fmla="*/ 7497 w 10000"/>
                <a:gd name="connsiteY556" fmla="*/ 7757 h 10000"/>
                <a:gd name="connsiteX557" fmla="*/ 7463 w 10000"/>
                <a:gd name="connsiteY557" fmla="*/ 7786 h 10000"/>
                <a:gd name="connsiteX558" fmla="*/ 7390 w 10000"/>
                <a:gd name="connsiteY558" fmla="*/ 7771 h 10000"/>
                <a:gd name="connsiteX559" fmla="*/ 7340 w 10000"/>
                <a:gd name="connsiteY559" fmla="*/ 7793 h 10000"/>
                <a:gd name="connsiteX560" fmla="*/ 7312 w 10000"/>
                <a:gd name="connsiteY560" fmla="*/ 7644 h 10000"/>
                <a:gd name="connsiteX561" fmla="*/ 7283 w 10000"/>
                <a:gd name="connsiteY561" fmla="*/ 7637 h 10000"/>
                <a:gd name="connsiteX562" fmla="*/ 7250 w 10000"/>
                <a:gd name="connsiteY562" fmla="*/ 7544 h 10000"/>
                <a:gd name="connsiteX563" fmla="*/ 7267 w 10000"/>
                <a:gd name="connsiteY563" fmla="*/ 7502 h 10000"/>
                <a:gd name="connsiteX564" fmla="*/ 7306 w 10000"/>
                <a:gd name="connsiteY564" fmla="*/ 7523 h 10000"/>
                <a:gd name="connsiteX565" fmla="*/ 7323 w 10000"/>
                <a:gd name="connsiteY565" fmla="*/ 7473 h 10000"/>
                <a:gd name="connsiteX566" fmla="*/ 7295 w 10000"/>
                <a:gd name="connsiteY566" fmla="*/ 7438 h 10000"/>
                <a:gd name="connsiteX567" fmla="*/ 7312 w 10000"/>
                <a:gd name="connsiteY567" fmla="*/ 7402 h 10000"/>
                <a:gd name="connsiteX568" fmla="*/ 7238 w 10000"/>
                <a:gd name="connsiteY568" fmla="*/ 7331 h 10000"/>
                <a:gd name="connsiteX569" fmla="*/ 7244 w 10000"/>
                <a:gd name="connsiteY569" fmla="*/ 7296 h 10000"/>
                <a:gd name="connsiteX570" fmla="*/ 7199 w 10000"/>
                <a:gd name="connsiteY570" fmla="*/ 7260 h 10000"/>
                <a:gd name="connsiteX571" fmla="*/ 7227 w 10000"/>
                <a:gd name="connsiteY571" fmla="*/ 7218 h 10000"/>
                <a:gd name="connsiteX572" fmla="*/ 7216 w 10000"/>
                <a:gd name="connsiteY572" fmla="*/ 7168 h 10000"/>
                <a:gd name="connsiteX573" fmla="*/ 7165 w 10000"/>
                <a:gd name="connsiteY573" fmla="*/ 7090 h 10000"/>
                <a:gd name="connsiteX574" fmla="*/ 7132 w 10000"/>
                <a:gd name="connsiteY574" fmla="*/ 7026 h 10000"/>
                <a:gd name="connsiteX575" fmla="*/ 7064 w 10000"/>
                <a:gd name="connsiteY575" fmla="*/ 7055 h 10000"/>
                <a:gd name="connsiteX576" fmla="*/ 7025 w 10000"/>
                <a:gd name="connsiteY576" fmla="*/ 7048 h 10000"/>
                <a:gd name="connsiteX577" fmla="*/ 7002 w 10000"/>
                <a:gd name="connsiteY577" fmla="*/ 7111 h 10000"/>
                <a:gd name="connsiteX578" fmla="*/ 6924 w 10000"/>
                <a:gd name="connsiteY578" fmla="*/ 7119 h 10000"/>
                <a:gd name="connsiteX579" fmla="*/ 6895 w 10000"/>
                <a:gd name="connsiteY579" fmla="*/ 7111 h 10000"/>
                <a:gd name="connsiteX580" fmla="*/ 6828 w 10000"/>
                <a:gd name="connsiteY580" fmla="*/ 7161 h 10000"/>
                <a:gd name="connsiteX581" fmla="*/ 6834 w 10000"/>
                <a:gd name="connsiteY581" fmla="*/ 7260 h 10000"/>
                <a:gd name="connsiteX582" fmla="*/ 6817 w 10000"/>
                <a:gd name="connsiteY582" fmla="*/ 7324 h 10000"/>
                <a:gd name="connsiteX583" fmla="*/ 6817 w 10000"/>
                <a:gd name="connsiteY583" fmla="*/ 7381 h 10000"/>
                <a:gd name="connsiteX584" fmla="*/ 6760 w 10000"/>
                <a:gd name="connsiteY584" fmla="*/ 7424 h 10000"/>
                <a:gd name="connsiteX585" fmla="*/ 6699 w 10000"/>
                <a:gd name="connsiteY585" fmla="*/ 7431 h 10000"/>
                <a:gd name="connsiteX586" fmla="*/ 6682 w 10000"/>
                <a:gd name="connsiteY586" fmla="*/ 7410 h 10000"/>
                <a:gd name="connsiteX587" fmla="*/ 6625 w 10000"/>
                <a:gd name="connsiteY587" fmla="*/ 7388 h 10000"/>
                <a:gd name="connsiteX588" fmla="*/ 6592 w 10000"/>
                <a:gd name="connsiteY588" fmla="*/ 7431 h 10000"/>
                <a:gd name="connsiteX589" fmla="*/ 6586 w 10000"/>
                <a:gd name="connsiteY589" fmla="*/ 7473 h 10000"/>
                <a:gd name="connsiteX590" fmla="*/ 6552 w 10000"/>
                <a:gd name="connsiteY590" fmla="*/ 7480 h 10000"/>
                <a:gd name="connsiteX591" fmla="*/ 6547 w 10000"/>
                <a:gd name="connsiteY591" fmla="*/ 7523 h 10000"/>
                <a:gd name="connsiteX592" fmla="*/ 6519 w 10000"/>
                <a:gd name="connsiteY592" fmla="*/ 7523 h 10000"/>
                <a:gd name="connsiteX593" fmla="*/ 6485 w 10000"/>
                <a:gd name="connsiteY593" fmla="*/ 7424 h 10000"/>
                <a:gd name="connsiteX594" fmla="*/ 6406 w 10000"/>
                <a:gd name="connsiteY594" fmla="*/ 7473 h 10000"/>
                <a:gd name="connsiteX595" fmla="*/ 6316 w 10000"/>
                <a:gd name="connsiteY595" fmla="*/ 7551 h 10000"/>
                <a:gd name="connsiteX596" fmla="*/ 6282 w 10000"/>
                <a:gd name="connsiteY596" fmla="*/ 7566 h 10000"/>
                <a:gd name="connsiteX597" fmla="*/ 6294 w 10000"/>
                <a:gd name="connsiteY597" fmla="*/ 7615 h 10000"/>
                <a:gd name="connsiteX598" fmla="*/ 6243 w 10000"/>
                <a:gd name="connsiteY598" fmla="*/ 7637 h 10000"/>
                <a:gd name="connsiteX599" fmla="*/ 6209 w 10000"/>
                <a:gd name="connsiteY599" fmla="*/ 7608 h 10000"/>
                <a:gd name="connsiteX600" fmla="*/ 6136 w 10000"/>
                <a:gd name="connsiteY600" fmla="*/ 7622 h 10000"/>
                <a:gd name="connsiteX601" fmla="*/ 6136 w 10000"/>
                <a:gd name="connsiteY601" fmla="*/ 7530 h 10000"/>
                <a:gd name="connsiteX602" fmla="*/ 6147 w 10000"/>
                <a:gd name="connsiteY602" fmla="*/ 7495 h 10000"/>
                <a:gd name="connsiteX603" fmla="*/ 6136 w 10000"/>
                <a:gd name="connsiteY603" fmla="*/ 7395 h 10000"/>
                <a:gd name="connsiteX604" fmla="*/ 6091 w 10000"/>
                <a:gd name="connsiteY604" fmla="*/ 7324 h 10000"/>
                <a:gd name="connsiteX605" fmla="*/ 6018 w 10000"/>
                <a:gd name="connsiteY605" fmla="*/ 7317 h 10000"/>
                <a:gd name="connsiteX606" fmla="*/ 5990 w 10000"/>
                <a:gd name="connsiteY606" fmla="*/ 7360 h 10000"/>
                <a:gd name="connsiteX607" fmla="*/ 5996 w 10000"/>
                <a:gd name="connsiteY607" fmla="*/ 7410 h 10000"/>
                <a:gd name="connsiteX608" fmla="*/ 6208 w 10000"/>
                <a:gd name="connsiteY608" fmla="*/ 7826 h 10000"/>
                <a:gd name="connsiteX609" fmla="*/ 5894 w 10000"/>
                <a:gd name="connsiteY609" fmla="*/ 7509 h 10000"/>
                <a:gd name="connsiteX610" fmla="*/ 5911 w 10000"/>
                <a:gd name="connsiteY610" fmla="*/ 7679 h 10000"/>
                <a:gd name="connsiteX611" fmla="*/ 5832 w 10000"/>
                <a:gd name="connsiteY611" fmla="*/ 7672 h 10000"/>
                <a:gd name="connsiteX612" fmla="*/ 5776 w 10000"/>
                <a:gd name="connsiteY612"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420 w 10000"/>
                <a:gd name="connsiteY211" fmla="*/ 7204 h 10000"/>
                <a:gd name="connsiteX212" fmla="*/ 3751 w 10000"/>
                <a:gd name="connsiteY212" fmla="*/ 7140 h 10000"/>
                <a:gd name="connsiteX213" fmla="*/ 6504 w 10000"/>
                <a:gd name="connsiteY213" fmla="*/ 7627 h 10000"/>
                <a:gd name="connsiteX214" fmla="*/ 5523 w 10000"/>
                <a:gd name="connsiteY214" fmla="*/ 5713 h 10000"/>
                <a:gd name="connsiteX215" fmla="*/ 5652 w 10000"/>
                <a:gd name="connsiteY215" fmla="*/ 5720 h 10000"/>
                <a:gd name="connsiteX216" fmla="*/ 5697 w 10000"/>
                <a:gd name="connsiteY216" fmla="*/ 5742 h 10000"/>
                <a:gd name="connsiteX217" fmla="*/ 5793 w 10000"/>
                <a:gd name="connsiteY217" fmla="*/ 5635 h 10000"/>
                <a:gd name="connsiteX218" fmla="*/ 5844 w 10000"/>
                <a:gd name="connsiteY218" fmla="*/ 5628 h 10000"/>
                <a:gd name="connsiteX219" fmla="*/ 5889 w 10000"/>
                <a:gd name="connsiteY219" fmla="*/ 5564 h 10000"/>
                <a:gd name="connsiteX220" fmla="*/ 5945 w 10000"/>
                <a:gd name="connsiteY220" fmla="*/ 5515 h 10000"/>
                <a:gd name="connsiteX221" fmla="*/ 6001 w 10000"/>
                <a:gd name="connsiteY221" fmla="*/ 5408 h 10000"/>
                <a:gd name="connsiteX222" fmla="*/ 6012 w 10000"/>
                <a:gd name="connsiteY222" fmla="*/ 5344 h 10000"/>
                <a:gd name="connsiteX223" fmla="*/ 6080 w 10000"/>
                <a:gd name="connsiteY223" fmla="*/ 5316 h 10000"/>
                <a:gd name="connsiteX224" fmla="*/ 6159 w 10000"/>
                <a:gd name="connsiteY224" fmla="*/ 5351 h 10000"/>
                <a:gd name="connsiteX225" fmla="*/ 6226 w 10000"/>
                <a:gd name="connsiteY225" fmla="*/ 5337 h 10000"/>
                <a:gd name="connsiteX226" fmla="*/ 6294 w 10000"/>
                <a:gd name="connsiteY226" fmla="*/ 5344 h 10000"/>
                <a:gd name="connsiteX227" fmla="*/ 6412 w 10000"/>
                <a:gd name="connsiteY227" fmla="*/ 5302 h 10000"/>
                <a:gd name="connsiteX228" fmla="*/ 6490 w 10000"/>
                <a:gd name="connsiteY228" fmla="*/ 5195 h 10000"/>
                <a:gd name="connsiteX229" fmla="*/ 6524 w 10000"/>
                <a:gd name="connsiteY229" fmla="*/ 5160 h 10000"/>
                <a:gd name="connsiteX230" fmla="*/ 6575 w 10000"/>
                <a:gd name="connsiteY230" fmla="*/ 5160 h 10000"/>
                <a:gd name="connsiteX231" fmla="*/ 6614 w 10000"/>
                <a:gd name="connsiteY231" fmla="*/ 5103 h 10000"/>
                <a:gd name="connsiteX232" fmla="*/ 6597 w 10000"/>
                <a:gd name="connsiteY232" fmla="*/ 5039 h 10000"/>
                <a:gd name="connsiteX233" fmla="*/ 6609 w 10000"/>
                <a:gd name="connsiteY233" fmla="*/ 4982 h 10000"/>
                <a:gd name="connsiteX234" fmla="*/ 6659 w 10000"/>
                <a:gd name="connsiteY234" fmla="*/ 4876 h 10000"/>
                <a:gd name="connsiteX235" fmla="*/ 6715 w 10000"/>
                <a:gd name="connsiteY235" fmla="*/ 4776 h 10000"/>
                <a:gd name="connsiteX236" fmla="*/ 6772 w 10000"/>
                <a:gd name="connsiteY236" fmla="*/ 4755 h 10000"/>
                <a:gd name="connsiteX237" fmla="*/ 6800 w 10000"/>
                <a:gd name="connsiteY237" fmla="*/ 4720 h 10000"/>
                <a:gd name="connsiteX238" fmla="*/ 6895 w 10000"/>
                <a:gd name="connsiteY238" fmla="*/ 4734 h 10000"/>
                <a:gd name="connsiteX239" fmla="*/ 6991 w 10000"/>
                <a:gd name="connsiteY239" fmla="*/ 4734 h 10000"/>
                <a:gd name="connsiteX240" fmla="*/ 6997 w 10000"/>
                <a:gd name="connsiteY240" fmla="*/ 4670 h 10000"/>
                <a:gd name="connsiteX241" fmla="*/ 7013 w 10000"/>
                <a:gd name="connsiteY241" fmla="*/ 4627 h 10000"/>
                <a:gd name="connsiteX242" fmla="*/ 7008 w 10000"/>
                <a:gd name="connsiteY242" fmla="*/ 4599 h 10000"/>
                <a:gd name="connsiteX243" fmla="*/ 7064 w 10000"/>
                <a:gd name="connsiteY243" fmla="*/ 4578 h 10000"/>
                <a:gd name="connsiteX244" fmla="*/ 7103 w 10000"/>
                <a:gd name="connsiteY244" fmla="*/ 4634 h 10000"/>
                <a:gd name="connsiteX245" fmla="*/ 7160 w 10000"/>
                <a:gd name="connsiteY245" fmla="*/ 4613 h 10000"/>
                <a:gd name="connsiteX246" fmla="*/ 7177 w 10000"/>
                <a:gd name="connsiteY246" fmla="*/ 4578 h 10000"/>
                <a:gd name="connsiteX247" fmla="*/ 7222 w 10000"/>
                <a:gd name="connsiteY247" fmla="*/ 4564 h 10000"/>
                <a:gd name="connsiteX248" fmla="*/ 7317 w 10000"/>
                <a:gd name="connsiteY248" fmla="*/ 4493 h 10000"/>
                <a:gd name="connsiteX249" fmla="*/ 7407 w 10000"/>
                <a:gd name="connsiteY249" fmla="*/ 4521 h 10000"/>
                <a:gd name="connsiteX250" fmla="*/ 7430 w 10000"/>
                <a:gd name="connsiteY250" fmla="*/ 4507 h 10000"/>
                <a:gd name="connsiteX251" fmla="*/ 7480 w 10000"/>
                <a:gd name="connsiteY251" fmla="*/ 4528 h 10000"/>
                <a:gd name="connsiteX252" fmla="*/ 7503 w 10000"/>
                <a:gd name="connsiteY252" fmla="*/ 4471 h 10000"/>
                <a:gd name="connsiteX253" fmla="*/ 7525 w 10000"/>
                <a:gd name="connsiteY253" fmla="*/ 4500 h 10000"/>
                <a:gd name="connsiteX254" fmla="*/ 7559 w 10000"/>
                <a:gd name="connsiteY254" fmla="*/ 4493 h 10000"/>
                <a:gd name="connsiteX255" fmla="*/ 7598 w 10000"/>
                <a:gd name="connsiteY255" fmla="*/ 4556 h 10000"/>
                <a:gd name="connsiteX256" fmla="*/ 7643 w 10000"/>
                <a:gd name="connsiteY256" fmla="*/ 4549 h 10000"/>
                <a:gd name="connsiteX257" fmla="*/ 7683 w 10000"/>
                <a:gd name="connsiteY257" fmla="*/ 4578 h 10000"/>
                <a:gd name="connsiteX258" fmla="*/ 7700 w 10000"/>
                <a:gd name="connsiteY258" fmla="*/ 4556 h 10000"/>
                <a:gd name="connsiteX259" fmla="*/ 7778 w 10000"/>
                <a:gd name="connsiteY259" fmla="*/ 4564 h 10000"/>
                <a:gd name="connsiteX260" fmla="*/ 7790 w 10000"/>
                <a:gd name="connsiteY260" fmla="*/ 4585 h 10000"/>
                <a:gd name="connsiteX261" fmla="*/ 7874 w 10000"/>
                <a:gd name="connsiteY261" fmla="*/ 4514 h 10000"/>
                <a:gd name="connsiteX262" fmla="*/ 7874 w 10000"/>
                <a:gd name="connsiteY262" fmla="*/ 4393 h 10000"/>
                <a:gd name="connsiteX263" fmla="*/ 7852 w 10000"/>
                <a:gd name="connsiteY263" fmla="*/ 4379 h 10000"/>
                <a:gd name="connsiteX264" fmla="*/ 7835 w 10000"/>
                <a:gd name="connsiteY264" fmla="*/ 4294 h 10000"/>
                <a:gd name="connsiteX265" fmla="*/ 7801 w 10000"/>
                <a:gd name="connsiteY265" fmla="*/ 4209 h 10000"/>
                <a:gd name="connsiteX266" fmla="*/ 7750 w 10000"/>
                <a:gd name="connsiteY266" fmla="*/ 4173 h 10000"/>
                <a:gd name="connsiteX267" fmla="*/ 7745 w 10000"/>
                <a:gd name="connsiteY267" fmla="*/ 4131 h 10000"/>
                <a:gd name="connsiteX268" fmla="*/ 7672 w 10000"/>
                <a:gd name="connsiteY268" fmla="*/ 4053 h 10000"/>
                <a:gd name="connsiteX269" fmla="*/ 7677 w 10000"/>
                <a:gd name="connsiteY269" fmla="*/ 4024 h 10000"/>
                <a:gd name="connsiteX270" fmla="*/ 7604 w 10000"/>
                <a:gd name="connsiteY270" fmla="*/ 3982 h 10000"/>
                <a:gd name="connsiteX271" fmla="*/ 7598 w 10000"/>
                <a:gd name="connsiteY271" fmla="*/ 3903 h 10000"/>
                <a:gd name="connsiteX272" fmla="*/ 7475 w 10000"/>
                <a:gd name="connsiteY272" fmla="*/ 3833 h 10000"/>
                <a:gd name="connsiteX273" fmla="*/ 7407 w 10000"/>
                <a:gd name="connsiteY273" fmla="*/ 3683 h 10000"/>
                <a:gd name="connsiteX274" fmla="*/ 7306 w 10000"/>
                <a:gd name="connsiteY274" fmla="*/ 3676 h 10000"/>
                <a:gd name="connsiteX275" fmla="*/ 7272 w 10000"/>
                <a:gd name="connsiteY275" fmla="*/ 3648 h 10000"/>
                <a:gd name="connsiteX276" fmla="*/ 7222 w 10000"/>
                <a:gd name="connsiteY276" fmla="*/ 3669 h 10000"/>
                <a:gd name="connsiteX277" fmla="*/ 7143 w 10000"/>
                <a:gd name="connsiteY277" fmla="*/ 3669 h 10000"/>
                <a:gd name="connsiteX278" fmla="*/ 7030 w 10000"/>
                <a:gd name="connsiteY278" fmla="*/ 3840 h 10000"/>
                <a:gd name="connsiteX279" fmla="*/ 6991 w 10000"/>
                <a:gd name="connsiteY279" fmla="*/ 3918 h 10000"/>
                <a:gd name="connsiteX280" fmla="*/ 6890 w 10000"/>
                <a:gd name="connsiteY280" fmla="*/ 3797 h 10000"/>
                <a:gd name="connsiteX281" fmla="*/ 6817 w 10000"/>
                <a:gd name="connsiteY281" fmla="*/ 3747 h 10000"/>
                <a:gd name="connsiteX282" fmla="*/ 6744 w 10000"/>
                <a:gd name="connsiteY282" fmla="*/ 3754 h 10000"/>
                <a:gd name="connsiteX283" fmla="*/ 6670 w 10000"/>
                <a:gd name="connsiteY283" fmla="*/ 3790 h 10000"/>
                <a:gd name="connsiteX284" fmla="*/ 6609 w 10000"/>
                <a:gd name="connsiteY284" fmla="*/ 3762 h 10000"/>
                <a:gd name="connsiteX285" fmla="*/ 6552 w 10000"/>
                <a:gd name="connsiteY285" fmla="*/ 3804 h 10000"/>
                <a:gd name="connsiteX286" fmla="*/ 6496 w 10000"/>
                <a:gd name="connsiteY286" fmla="*/ 3889 h 10000"/>
                <a:gd name="connsiteX287" fmla="*/ 6367 w 10000"/>
                <a:gd name="connsiteY287" fmla="*/ 3733 h 10000"/>
                <a:gd name="connsiteX288" fmla="*/ 6350 w 10000"/>
                <a:gd name="connsiteY288" fmla="*/ 3577 h 10000"/>
                <a:gd name="connsiteX289" fmla="*/ 6451 w 10000"/>
                <a:gd name="connsiteY289" fmla="*/ 3513 h 10000"/>
                <a:gd name="connsiteX290" fmla="*/ 6445 w 10000"/>
                <a:gd name="connsiteY290" fmla="*/ 3343 h 10000"/>
                <a:gd name="connsiteX291" fmla="*/ 6541 w 10000"/>
                <a:gd name="connsiteY291" fmla="*/ 3144 h 10000"/>
                <a:gd name="connsiteX292" fmla="*/ 6530 w 10000"/>
                <a:gd name="connsiteY292" fmla="*/ 3109 h 10000"/>
                <a:gd name="connsiteX293" fmla="*/ 6760 w 10000"/>
                <a:gd name="connsiteY293" fmla="*/ 2456 h 10000"/>
                <a:gd name="connsiteX294" fmla="*/ 6884 w 10000"/>
                <a:gd name="connsiteY294" fmla="*/ 2555 h 10000"/>
                <a:gd name="connsiteX295" fmla="*/ 6957 w 10000"/>
                <a:gd name="connsiteY295" fmla="*/ 2598 h 10000"/>
                <a:gd name="connsiteX296" fmla="*/ 7030 w 10000"/>
                <a:gd name="connsiteY296" fmla="*/ 2598 h 10000"/>
                <a:gd name="connsiteX297" fmla="*/ 7143 w 10000"/>
                <a:gd name="connsiteY297" fmla="*/ 2676 h 10000"/>
                <a:gd name="connsiteX298" fmla="*/ 7160 w 10000"/>
                <a:gd name="connsiteY298" fmla="*/ 2626 h 10000"/>
                <a:gd name="connsiteX299" fmla="*/ 7233 w 10000"/>
                <a:gd name="connsiteY299" fmla="*/ 2612 h 10000"/>
                <a:gd name="connsiteX300" fmla="*/ 7295 w 10000"/>
                <a:gd name="connsiteY300" fmla="*/ 2527 h 10000"/>
                <a:gd name="connsiteX301" fmla="*/ 7373 w 10000"/>
                <a:gd name="connsiteY301" fmla="*/ 2463 h 10000"/>
                <a:gd name="connsiteX302" fmla="*/ 7407 w 10000"/>
                <a:gd name="connsiteY302" fmla="*/ 2399 h 10000"/>
                <a:gd name="connsiteX303" fmla="*/ 7525 w 10000"/>
                <a:gd name="connsiteY303" fmla="*/ 2356 h 10000"/>
                <a:gd name="connsiteX304" fmla="*/ 7587 w 10000"/>
                <a:gd name="connsiteY304" fmla="*/ 2363 h 10000"/>
                <a:gd name="connsiteX305" fmla="*/ 7638 w 10000"/>
                <a:gd name="connsiteY305" fmla="*/ 2300 h 10000"/>
                <a:gd name="connsiteX306" fmla="*/ 7677 w 10000"/>
                <a:gd name="connsiteY306" fmla="*/ 2214 h 10000"/>
                <a:gd name="connsiteX307" fmla="*/ 7660 w 10000"/>
                <a:gd name="connsiteY307" fmla="*/ 2200 h 10000"/>
                <a:gd name="connsiteX308" fmla="*/ 7677 w 10000"/>
                <a:gd name="connsiteY308" fmla="*/ 2108 h 10000"/>
                <a:gd name="connsiteX309" fmla="*/ 7610 w 10000"/>
                <a:gd name="connsiteY309" fmla="*/ 2108 h 10000"/>
                <a:gd name="connsiteX310" fmla="*/ 7643 w 10000"/>
                <a:gd name="connsiteY310" fmla="*/ 2030 h 10000"/>
                <a:gd name="connsiteX311" fmla="*/ 7649 w 10000"/>
                <a:gd name="connsiteY311" fmla="*/ 1938 h 10000"/>
                <a:gd name="connsiteX312" fmla="*/ 7677 w 10000"/>
                <a:gd name="connsiteY312" fmla="*/ 1916 h 10000"/>
                <a:gd name="connsiteX313" fmla="*/ 7728 w 10000"/>
                <a:gd name="connsiteY313" fmla="*/ 1824 h 10000"/>
                <a:gd name="connsiteX314" fmla="*/ 7722 w 10000"/>
                <a:gd name="connsiteY314" fmla="*/ 1753 h 10000"/>
                <a:gd name="connsiteX315" fmla="*/ 7762 w 10000"/>
                <a:gd name="connsiteY315" fmla="*/ 1675 h 10000"/>
                <a:gd name="connsiteX316" fmla="*/ 7807 w 10000"/>
                <a:gd name="connsiteY316" fmla="*/ 1625 h 10000"/>
                <a:gd name="connsiteX317" fmla="*/ 7823 w 10000"/>
                <a:gd name="connsiteY317" fmla="*/ 1540 h 10000"/>
                <a:gd name="connsiteX318" fmla="*/ 7818 w 10000"/>
                <a:gd name="connsiteY318" fmla="*/ 1512 h 10000"/>
                <a:gd name="connsiteX319" fmla="*/ 7857 w 10000"/>
                <a:gd name="connsiteY319" fmla="*/ 1455 h 10000"/>
                <a:gd name="connsiteX320" fmla="*/ 7913 w 10000"/>
                <a:gd name="connsiteY320" fmla="*/ 1285 h 10000"/>
                <a:gd name="connsiteX321" fmla="*/ 7930 w 10000"/>
                <a:gd name="connsiteY321" fmla="*/ 1185 h 10000"/>
                <a:gd name="connsiteX322" fmla="*/ 7958 w 10000"/>
                <a:gd name="connsiteY322" fmla="*/ 1192 h 10000"/>
                <a:gd name="connsiteX323" fmla="*/ 8037 w 10000"/>
                <a:gd name="connsiteY323" fmla="*/ 1079 h 10000"/>
                <a:gd name="connsiteX324" fmla="*/ 8127 w 10000"/>
                <a:gd name="connsiteY324" fmla="*/ 1015 h 10000"/>
                <a:gd name="connsiteX325" fmla="*/ 8138 w 10000"/>
                <a:gd name="connsiteY325" fmla="*/ 937 h 10000"/>
                <a:gd name="connsiteX326" fmla="*/ 8172 w 10000"/>
                <a:gd name="connsiteY326" fmla="*/ 852 h 10000"/>
                <a:gd name="connsiteX327" fmla="*/ 8161 w 10000"/>
                <a:gd name="connsiteY327" fmla="*/ 788 h 10000"/>
                <a:gd name="connsiteX328" fmla="*/ 8116 w 10000"/>
                <a:gd name="connsiteY328" fmla="*/ 731 h 10000"/>
                <a:gd name="connsiteX329" fmla="*/ 8138 w 10000"/>
                <a:gd name="connsiteY329" fmla="*/ 660 h 10000"/>
                <a:gd name="connsiteX330" fmla="*/ 8138 w 10000"/>
                <a:gd name="connsiteY330" fmla="*/ 575 h 10000"/>
                <a:gd name="connsiteX331" fmla="*/ 8054 w 10000"/>
                <a:gd name="connsiteY331" fmla="*/ 504 h 10000"/>
                <a:gd name="connsiteX332" fmla="*/ 7970 w 10000"/>
                <a:gd name="connsiteY332" fmla="*/ 546 h 10000"/>
                <a:gd name="connsiteX333" fmla="*/ 7930 w 10000"/>
                <a:gd name="connsiteY333" fmla="*/ 546 h 10000"/>
                <a:gd name="connsiteX334" fmla="*/ 7913 w 10000"/>
                <a:gd name="connsiteY334" fmla="*/ 497 h 10000"/>
                <a:gd name="connsiteX335" fmla="*/ 7913 w 10000"/>
                <a:gd name="connsiteY335" fmla="*/ 405 h 10000"/>
                <a:gd name="connsiteX336" fmla="*/ 8020 w 10000"/>
                <a:gd name="connsiteY336" fmla="*/ 312 h 10000"/>
                <a:gd name="connsiteX337" fmla="*/ 8054 w 10000"/>
                <a:gd name="connsiteY337" fmla="*/ 234 h 10000"/>
                <a:gd name="connsiteX338" fmla="*/ 8121 w 10000"/>
                <a:gd name="connsiteY338" fmla="*/ 170 h 10000"/>
                <a:gd name="connsiteX339" fmla="*/ 8183 w 10000"/>
                <a:gd name="connsiteY339" fmla="*/ 50 h 10000"/>
                <a:gd name="connsiteX340" fmla="*/ 8228 w 10000"/>
                <a:gd name="connsiteY340" fmla="*/ 28 h 10000"/>
                <a:gd name="connsiteX341" fmla="*/ 8290 w 10000"/>
                <a:gd name="connsiteY341" fmla="*/ 43 h 10000"/>
                <a:gd name="connsiteX342" fmla="*/ 8420 w 10000"/>
                <a:gd name="connsiteY342" fmla="*/ 0 h 10000"/>
                <a:gd name="connsiteX343" fmla="*/ 8481 w 10000"/>
                <a:gd name="connsiteY343" fmla="*/ 71 h 10000"/>
                <a:gd name="connsiteX344" fmla="*/ 8476 w 10000"/>
                <a:gd name="connsiteY344" fmla="*/ 121 h 10000"/>
                <a:gd name="connsiteX345" fmla="*/ 8504 w 10000"/>
                <a:gd name="connsiteY345" fmla="*/ 142 h 10000"/>
                <a:gd name="connsiteX346" fmla="*/ 8526 w 10000"/>
                <a:gd name="connsiteY346" fmla="*/ 192 h 10000"/>
                <a:gd name="connsiteX347" fmla="*/ 8493 w 10000"/>
                <a:gd name="connsiteY347" fmla="*/ 248 h 10000"/>
                <a:gd name="connsiteX348" fmla="*/ 8448 w 10000"/>
                <a:gd name="connsiteY348" fmla="*/ 376 h 10000"/>
                <a:gd name="connsiteX349" fmla="*/ 8375 w 10000"/>
                <a:gd name="connsiteY349" fmla="*/ 476 h 10000"/>
                <a:gd name="connsiteX350" fmla="*/ 8307 w 10000"/>
                <a:gd name="connsiteY350" fmla="*/ 532 h 10000"/>
                <a:gd name="connsiteX351" fmla="*/ 8358 w 10000"/>
                <a:gd name="connsiteY351" fmla="*/ 554 h 10000"/>
                <a:gd name="connsiteX352" fmla="*/ 8425 w 10000"/>
                <a:gd name="connsiteY352" fmla="*/ 639 h 10000"/>
                <a:gd name="connsiteX353" fmla="*/ 8470 w 10000"/>
                <a:gd name="connsiteY353" fmla="*/ 646 h 10000"/>
                <a:gd name="connsiteX354" fmla="*/ 8493 w 10000"/>
                <a:gd name="connsiteY354" fmla="*/ 738 h 10000"/>
                <a:gd name="connsiteX355" fmla="*/ 8538 w 10000"/>
                <a:gd name="connsiteY355" fmla="*/ 759 h 10000"/>
                <a:gd name="connsiteX356" fmla="*/ 8571 w 10000"/>
                <a:gd name="connsiteY356" fmla="*/ 752 h 10000"/>
                <a:gd name="connsiteX357" fmla="*/ 8639 w 10000"/>
                <a:gd name="connsiteY357" fmla="*/ 610 h 10000"/>
                <a:gd name="connsiteX358" fmla="*/ 8701 w 10000"/>
                <a:gd name="connsiteY358" fmla="*/ 625 h 10000"/>
                <a:gd name="connsiteX359" fmla="*/ 8712 w 10000"/>
                <a:gd name="connsiteY359" fmla="*/ 667 h 10000"/>
                <a:gd name="connsiteX360" fmla="*/ 8757 w 10000"/>
                <a:gd name="connsiteY360" fmla="*/ 717 h 10000"/>
                <a:gd name="connsiteX361" fmla="*/ 8757 w 10000"/>
                <a:gd name="connsiteY361" fmla="*/ 752 h 10000"/>
                <a:gd name="connsiteX362" fmla="*/ 8796 w 10000"/>
                <a:gd name="connsiteY362" fmla="*/ 774 h 10000"/>
                <a:gd name="connsiteX363" fmla="*/ 8853 w 10000"/>
                <a:gd name="connsiteY363" fmla="*/ 774 h 10000"/>
                <a:gd name="connsiteX364" fmla="*/ 8858 w 10000"/>
                <a:gd name="connsiteY364" fmla="*/ 837 h 10000"/>
                <a:gd name="connsiteX365" fmla="*/ 8808 w 10000"/>
                <a:gd name="connsiteY365" fmla="*/ 866 h 10000"/>
                <a:gd name="connsiteX366" fmla="*/ 8853 w 10000"/>
                <a:gd name="connsiteY366" fmla="*/ 1143 h 10000"/>
                <a:gd name="connsiteX367" fmla="*/ 8898 w 10000"/>
                <a:gd name="connsiteY367" fmla="*/ 1270 h 10000"/>
                <a:gd name="connsiteX368" fmla="*/ 8886 w 10000"/>
                <a:gd name="connsiteY368" fmla="*/ 1327 h 10000"/>
                <a:gd name="connsiteX369" fmla="*/ 8926 w 10000"/>
                <a:gd name="connsiteY369" fmla="*/ 1391 h 10000"/>
                <a:gd name="connsiteX370" fmla="*/ 8931 w 10000"/>
                <a:gd name="connsiteY370" fmla="*/ 1434 h 10000"/>
                <a:gd name="connsiteX371" fmla="*/ 9038 w 10000"/>
                <a:gd name="connsiteY371" fmla="*/ 1483 h 10000"/>
                <a:gd name="connsiteX372" fmla="*/ 9168 w 10000"/>
                <a:gd name="connsiteY372" fmla="*/ 1441 h 10000"/>
                <a:gd name="connsiteX373" fmla="*/ 9184 w 10000"/>
                <a:gd name="connsiteY373" fmla="*/ 1384 h 10000"/>
                <a:gd name="connsiteX374" fmla="*/ 9229 w 10000"/>
                <a:gd name="connsiteY374" fmla="*/ 1405 h 10000"/>
                <a:gd name="connsiteX375" fmla="*/ 9258 w 10000"/>
                <a:gd name="connsiteY375" fmla="*/ 1455 h 10000"/>
                <a:gd name="connsiteX376" fmla="*/ 9325 w 10000"/>
                <a:gd name="connsiteY376" fmla="*/ 1419 h 10000"/>
                <a:gd name="connsiteX377" fmla="*/ 9364 w 10000"/>
                <a:gd name="connsiteY377" fmla="*/ 1419 h 10000"/>
                <a:gd name="connsiteX378" fmla="*/ 9421 w 10000"/>
                <a:gd name="connsiteY378" fmla="*/ 1476 h 10000"/>
                <a:gd name="connsiteX379" fmla="*/ 9454 w 10000"/>
                <a:gd name="connsiteY379" fmla="*/ 1398 h 10000"/>
                <a:gd name="connsiteX380" fmla="*/ 9522 w 10000"/>
                <a:gd name="connsiteY380" fmla="*/ 1434 h 10000"/>
                <a:gd name="connsiteX381" fmla="*/ 9556 w 10000"/>
                <a:gd name="connsiteY381" fmla="*/ 1391 h 10000"/>
                <a:gd name="connsiteX382" fmla="*/ 9584 w 10000"/>
                <a:gd name="connsiteY382" fmla="*/ 1398 h 10000"/>
                <a:gd name="connsiteX383" fmla="*/ 9612 w 10000"/>
                <a:gd name="connsiteY383" fmla="*/ 1356 h 10000"/>
                <a:gd name="connsiteX384" fmla="*/ 9606 w 10000"/>
                <a:gd name="connsiteY384" fmla="*/ 1313 h 10000"/>
                <a:gd name="connsiteX385" fmla="*/ 9646 w 10000"/>
                <a:gd name="connsiteY385" fmla="*/ 1292 h 10000"/>
                <a:gd name="connsiteX386" fmla="*/ 9674 w 10000"/>
                <a:gd name="connsiteY386" fmla="*/ 1221 h 10000"/>
                <a:gd name="connsiteX387" fmla="*/ 9753 w 10000"/>
                <a:gd name="connsiteY387" fmla="*/ 1228 h 10000"/>
                <a:gd name="connsiteX388" fmla="*/ 9871 w 10000"/>
                <a:gd name="connsiteY388" fmla="*/ 1434 h 10000"/>
                <a:gd name="connsiteX389" fmla="*/ 9893 w 10000"/>
                <a:gd name="connsiteY389" fmla="*/ 1505 h 10000"/>
                <a:gd name="connsiteX390" fmla="*/ 9972 w 10000"/>
                <a:gd name="connsiteY390" fmla="*/ 1597 h 10000"/>
                <a:gd name="connsiteX391" fmla="*/ 10000 w 10000"/>
                <a:gd name="connsiteY391" fmla="*/ 1682 h 10000"/>
                <a:gd name="connsiteX392" fmla="*/ 9938 w 10000"/>
                <a:gd name="connsiteY392" fmla="*/ 1796 h 10000"/>
                <a:gd name="connsiteX393" fmla="*/ 9893 w 10000"/>
                <a:gd name="connsiteY393" fmla="*/ 1838 h 10000"/>
                <a:gd name="connsiteX394" fmla="*/ 9916 w 10000"/>
                <a:gd name="connsiteY394" fmla="*/ 1959 h 10000"/>
                <a:gd name="connsiteX395" fmla="*/ 9848 w 10000"/>
                <a:gd name="connsiteY395" fmla="*/ 2051 h 10000"/>
                <a:gd name="connsiteX396" fmla="*/ 9809 w 10000"/>
                <a:gd name="connsiteY396" fmla="*/ 2072 h 10000"/>
                <a:gd name="connsiteX397" fmla="*/ 9809 w 10000"/>
                <a:gd name="connsiteY397" fmla="*/ 2136 h 10000"/>
                <a:gd name="connsiteX398" fmla="*/ 9758 w 10000"/>
                <a:gd name="connsiteY398" fmla="*/ 2257 h 10000"/>
                <a:gd name="connsiteX399" fmla="*/ 9724 w 10000"/>
                <a:gd name="connsiteY399" fmla="*/ 2264 h 10000"/>
                <a:gd name="connsiteX400" fmla="*/ 9730 w 10000"/>
                <a:gd name="connsiteY400" fmla="*/ 2349 h 10000"/>
                <a:gd name="connsiteX401" fmla="*/ 9702 w 10000"/>
                <a:gd name="connsiteY401" fmla="*/ 2413 h 10000"/>
                <a:gd name="connsiteX402" fmla="*/ 9708 w 10000"/>
                <a:gd name="connsiteY402" fmla="*/ 2697 h 10000"/>
                <a:gd name="connsiteX403" fmla="*/ 9724 w 10000"/>
                <a:gd name="connsiteY403" fmla="*/ 2718 h 10000"/>
                <a:gd name="connsiteX404" fmla="*/ 9719 w 10000"/>
                <a:gd name="connsiteY404" fmla="*/ 2811 h 10000"/>
                <a:gd name="connsiteX405" fmla="*/ 9708 w 10000"/>
                <a:gd name="connsiteY405" fmla="*/ 2896 h 10000"/>
                <a:gd name="connsiteX406" fmla="*/ 9668 w 10000"/>
                <a:gd name="connsiteY406" fmla="*/ 2938 h 10000"/>
                <a:gd name="connsiteX407" fmla="*/ 9595 w 10000"/>
                <a:gd name="connsiteY407" fmla="*/ 2903 h 10000"/>
                <a:gd name="connsiteX408" fmla="*/ 9561 w 10000"/>
                <a:gd name="connsiteY408" fmla="*/ 2952 h 10000"/>
                <a:gd name="connsiteX409" fmla="*/ 9567 w 10000"/>
                <a:gd name="connsiteY409" fmla="*/ 2995 h 10000"/>
                <a:gd name="connsiteX410" fmla="*/ 9544 w 10000"/>
                <a:gd name="connsiteY410" fmla="*/ 3080 h 10000"/>
                <a:gd name="connsiteX411" fmla="*/ 9505 w 10000"/>
                <a:gd name="connsiteY411" fmla="*/ 3137 h 10000"/>
                <a:gd name="connsiteX412" fmla="*/ 9494 w 10000"/>
                <a:gd name="connsiteY412" fmla="*/ 3236 h 10000"/>
                <a:gd name="connsiteX413" fmla="*/ 9466 w 10000"/>
                <a:gd name="connsiteY413" fmla="*/ 3322 h 10000"/>
                <a:gd name="connsiteX414" fmla="*/ 9471 w 10000"/>
                <a:gd name="connsiteY414" fmla="*/ 3378 h 10000"/>
                <a:gd name="connsiteX415" fmla="*/ 9460 w 10000"/>
                <a:gd name="connsiteY415" fmla="*/ 3435 h 10000"/>
                <a:gd name="connsiteX416" fmla="*/ 9483 w 10000"/>
                <a:gd name="connsiteY416" fmla="*/ 3485 h 10000"/>
                <a:gd name="connsiteX417" fmla="*/ 9449 w 10000"/>
                <a:gd name="connsiteY417" fmla="*/ 3563 h 10000"/>
                <a:gd name="connsiteX418" fmla="*/ 9393 w 10000"/>
                <a:gd name="connsiteY418" fmla="*/ 3442 h 10000"/>
                <a:gd name="connsiteX419" fmla="*/ 9393 w 10000"/>
                <a:gd name="connsiteY419" fmla="*/ 3350 h 10000"/>
                <a:gd name="connsiteX420" fmla="*/ 9376 w 10000"/>
                <a:gd name="connsiteY420" fmla="*/ 3336 h 10000"/>
                <a:gd name="connsiteX421" fmla="*/ 9308 w 10000"/>
                <a:gd name="connsiteY421" fmla="*/ 3400 h 10000"/>
                <a:gd name="connsiteX422" fmla="*/ 9201 w 10000"/>
                <a:gd name="connsiteY422" fmla="*/ 3549 h 10000"/>
                <a:gd name="connsiteX423" fmla="*/ 9139 w 10000"/>
                <a:gd name="connsiteY423" fmla="*/ 3655 h 10000"/>
                <a:gd name="connsiteX424" fmla="*/ 9044 w 10000"/>
                <a:gd name="connsiteY424" fmla="*/ 3712 h 10000"/>
                <a:gd name="connsiteX425" fmla="*/ 9010 w 10000"/>
                <a:gd name="connsiteY425" fmla="*/ 3797 h 10000"/>
                <a:gd name="connsiteX426" fmla="*/ 8982 w 10000"/>
                <a:gd name="connsiteY426" fmla="*/ 3825 h 10000"/>
                <a:gd name="connsiteX427" fmla="*/ 8875 w 10000"/>
                <a:gd name="connsiteY427" fmla="*/ 3903 h 10000"/>
                <a:gd name="connsiteX428" fmla="*/ 8785 w 10000"/>
                <a:gd name="connsiteY428" fmla="*/ 3996 h 10000"/>
                <a:gd name="connsiteX429" fmla="*/ 8763 w 10000"/>
                <a:gd name="connsiteY429" fmla="*/ 4067 h 10000"/>
                <a:gd name="connsiteX430" fmla="*/ 8729 w 10000"/>
                <a:gd name="connsiteY430" fmla="*/ 4102 h 10000"/>
                <a:gd name="connsiteX431" fmla="*/ 8774 w 10000"/>
                <a:gd name="connsiteY431" fmla="*/ 4194 h 10000"/>
                <a:gd name="connsiteX432" fmla="*/ 8819 w 10000"/>
                <a:gd name="connsiteY432" fmla="*/ 4265 h 10000"/>
                <a:gd name="connsiteX433" fmla="*/ 8881 w 10000"/>
                <a:gd name="connsiteY433" fmla="*/ 4294 h 10000"/>
                <a:gd name="connsiteX434" fmla="*/ 8858 w 10000"/>
                <a:gd name="connsiteY434" fmla="*/ 4344 h 10000"/>
                <a:gd name="connsiteX435" fmla="*/ 8903 w 10000"/>
                <a:gd name="connsiteY435" fmla="*/ 4358 h 10000"/>
                <a:gd name="connsiteX436" fmla="*/ 8903 w 10000"/>
                <a:gd name="connsiteY436" fmla="*/ 4443 h 10000"/>
                <a:gd name="connsiteX437" fmla="*/ 8937 w 10000"/>
                <a:gd name="connsiteY437" fmla="*/ 4507 h 10000"/>
                <a:gd name="connsiteX438" fmla="*/ 8993 w 10000"/>
                <a:gd name="connsiteY438" fmla="*/ 4493 h 10000"/>
                <a:gd name="connsiteX439" fmla="*/ 9016 w 10000"/>
                <a:gd name="connsiteY439" fmla="*/ 4422 h 10000"/>
                <a:gd name="connsiteX440" fmla="*/ 9061 w 10000"/>
                <a:gd name="connsiteY440" fmla="*/ 4414 h 10000"/>
                <a:gd name="connsiteX441" fmla="*/ 9066 w 10000"/>
                <a:gd name="connsiteY441" fmla="*/ 4358 h 10000"/>
                <a:gd name="connsiteX442" fmla="*/ 9123 w 10000"/>
                <a:gd name="connsiteY442" fmla="*/ 4358 h 10000"/>
                <a:gd name="connsiteX443" fmla="*/ 9100 w 10000"/>
                <a:gd name="connsiteY443" fmla="*/ 4429 h 10000"/>
                <a:gd name="connsiteX444" fmla="*/ 9156 w 10000"/>
                <a:gd name="connsiteY444" fmla="*/ 4464 h 10000"/>
                <a:gd name="connsiteX445" fmla="*/ 9145 w 10000"/>
                <a:gd name="connsiteY445" fmla="*/ 4528 h 10000"/>
                <a:gd name="connsiteX446" fmla="*/ 9061 w 10000"/>
                <a:gd name="connsiteY446" fmla="*/ 4535 h 10000"/>
                <a:gd name="connsiteX447" fmla="*/ 8999 w 10000"/>
                <a:gd name="connsiteY447" fmla="*/ 4578 h 10000"/>
                <a:gd name="connsiteX448" fmla="*/ 8943 w 10000"/>
                <a:gd name="connsiteY448" fmla="*/ 4599 h 10000"/>
                <a:gd name="connsiteX449" fmla="*/ 8943 w 10000"/>
                <a:gd name="connsiteY449" fmla="*/ 4698 h 10000"/>
                <a:gd name="connsiteX450" fmla="*/ 8999 w 10000"/>
                <a:gd name="connsiteY450" fmla="*/ 4805 h 10000"/>
                <a:gd name="connsiteX451" fmla="*/ 8954 w 10000"/>
                <a:gd name="connsiteY451" fmla="*/ 4904 h 10000"/>
                <a:gd name="connsiteX452" fmla="*/ 8864 w 10000"/>
                <a:gd name="connsiteY452" fmla="*/ 4918 h 10000"/>
                <a:gd name="connsiteX453" fmla="*/ 8875 w 10000"/>
                <a:gd name="connsiteY453" fmla="*/ 5032 h 10000"/>
                <a:gd name="connsiteX454" fmla="*/ 8870 w 10000"/>
                <a:gd name="connsiteY454" fmla="*/ 5103 h 10000"/>
                <a:gd name="connsiteX455" fmla="*/ 8841 w 10000"/>
                <a:gd name="connsiteY455" fmla="*/ 5138 h 10000"/>
                <a:gd name="connsiteX456" fmla="*/ 8785 w 10000"/>
                <a:gd name="connsiteY456" fmla="*/ 5110 h 10000"/>
                <a:gd name="connsiteX457" fmla="*/ 8735 w 10000"/>
                <a:gd name="connsiteY457" fmla="*/ 5018 h 10000"/>
                <a:gd name="connsiteX458" fmla="*/ 8678 w 10000"/>
                <a:gd name="connsiteY458" fmla="*/ 5089 h 10000"/>
                <a:gd name="connsiteX459" fmla="*/ 8622 w 10000"/>
                <a:gd name="connsiteY459" fmla="*/ 5039 h 10000"/>
                <a:gd name="connsiteX460" fmla="*/ 8616 w 10000"/>
                <a:gd name="connsiteY460" fmla="*/ 5011 h 10000"/>
                <a:gd name="connsiteX461" fmla="*/ 8538 w 10000"/>
                <a:gd name="connsiteY461" fmla="*/ 4947 h 10000"/>
                <a:gd name="connsiteX462" fmla="*/ 8515 w 10000"/>
                <a:gd name="connsiteY462" fmla="*/ 4961 h 10000"/>
                <a:gd name="connsiteX463" fmla="*/ 8526 w 10000"/>
                <a:gd name="connsiteY463" fmla="*/ 5039 h 10000"/>
                <a:gd name="connsiteX464" fmla="*/ 8481 w 10000"/>
                <a:gd name="connsiteY464" fmla="*/ 5138 h 10000"/>
                <a:gd name="connsiteX465" fmla="*/ 8515 w 10000"/>
                <a:gd name="connsiteY465" fmla="*/ 5160 h 10000"/>
                <a:gd name="connsiteX466" fmla="*/ 8577 w 10000"/>
                <a:gd name="connsiteY466" fmla="*/ 5145 h 10000"/>
                <a:gd name="connsiteX467" fmla="*/ 8588 w 10000"/>
                <a:gd name="connsiteY467" fmla="*/ 5181 h 10000"/>
                <a:gd name="connsiteX468" fmla="*/ 8577 w 10000"/>
                <a:gd name="connsiteY468" fmla="*/ 5224 h 10000"/>
                <a:gd name="connsiteX469" fmla="*/ 8600 w 10000"/>
                <a:gd name="connsiteY469" fmla="*/ 5280 h 10000"/>
                <a:gd name="connsiteX470" fmla="*/ 8650 w 10000"/>
                <a:gd name="connsiteY470" fmla="*/ 5316 h 10000"/>
                <a:gd name="connsiteX471" fmla="*/ 8639 w 10000"/>
                <a:gd name="connsiteY471" fmla="*/ 5401 h 10000"/>
                <a:gd name="connsiteX472" fmla="*/ 8673 w 10000"/>
                <a:gd name="connsiteY472" fmla="*/ 5444 h 10000"/>
                <a:gd name="connsiteX473" fmla="*/ 8633 w 10000"/>
                <a:gd name="connsiteY473" fmla="*/ 5486 h 10000"/>
                <a:gd name="connsiteX474" fmla="*/ 8622 w 10000"/>
                <a:gd name="connsiteY474" fmla="*/ 5642 h 10000"/>
                <a:gd name="connsiteX475" fmla="*/ 8600 w 10000"/>
                <a:gd name="connsiteY475" fmla="*/ 5649 h 10000"/>
                <a:gd name="connsiteX476" fmla="*/ 8628 w 10000"/>
                <a:gd name="connsiteY476" fmla="*/ 5720 h 10000"/>
                <a:gd name="connsiteX477" fmla="*/ 8633 w 10000"/>
                <a:gd name="connsiteY477" fmla="*/ 5841 h 10000"/>
                <a:gd name="connsiteX478" fmla="*/ 8661 w 10000"/>
                <a:gd name="connsiteY478" fmla="*/ 5869 h 10000"/>
                <a:gd name="connsiteX479" fmla="*/ 8667 w 10000"/>
                <a:gd name="connsiteY479" fmla="*/ 5905 h 10000"/>
                <a:gd name="connsiteX480" fmla="*/ 8690 w 10000"/>
                <a:gd name="connsiteY480" fmla="*/ 5912 h 10000"/>
                <a:gd name="connsiteX481" fmla="*/ 8695 w 10000"/>
                <a:gd name="connsiteY481" fmla="*/ 5983 h 10000"/>
                <a:gd name="connsiteX482" fmla="*/ 8684 w 10000"/>
                <a:gd name="connsiteY482" fmla="*/ 6033 h 10000"/>
                <a:gd name="connsiteX483" fmla="*/ 8740 w 10000"/>
                <a:gd name="connsiteY483" fmla="*/ 6061 h 10000"/>
                <a:gd name="connsiteX484" fmla="*/ 8825 w 10000"/>
                <a:gd name="connsiteY484" fmla="*/ 6004 h 10000"/>
                <a:gd name="connsiteX485" fmla="*/ 8948 w 10000"/>
                <a:gd name="connsiteY485" fmla="*/ 5891 h 10000"/>
                <a:gd name="connsiteX486" fmla="*/ 8982 w 10000"/>
                <a:gd name="connsiteY486" fmla="*/ 5891 h 10000"/>
                <a:gd name="connsiteX487" fmla="*/ 8982 w 10000"/>
                <a:gd name="connsiteY487" fmla="*/ 5976 h 10000"/>
                <a:gd name="connsiteX488" fmla="*/ 9004 w 10000"/>
                <a:gd name="connsiteY488" fmla="*/ 5990 h 10000"/>
                <a:gd name="connsiteX489" fmla="*/ 9044 w 10000"/>
                <a:gd name="connsiteY489" fmla="*/ 6089 h 10000"/>
                <a:gd name="connsiteX490" fmla="*/ 9072 w 10000"/>
                <a:gd name="connsiteY490" fmla="*/ 6097 h 10000"/>
                <a:gd name="connsiteX491" fmla="*/ 9055 w 10000"/>
                <a:gd name="connsiteY491" fmla="*/ 6153 h 10000"/>
                <a:gd name="connsiteX492" fmla="*/ 9100 w 10000"/>
                <a:gd name="connsiteY492" fmla="*/ 6281 h 10000"/>
                <a:gd name="connsiteX493" fmla="*/ 9100 w 10000"/>
                <a:gd name="connsiteY493" fmla="*/ 6345 h 10000"/>
                <a:gd name="connsiteX494" fmla="*/ 9123 w 10000"/>
                <a:gd name="connsiteY494" fmla="*/ 6416 h 10000"/>
                <a:gd name="connsiteX495" fmla="*/ 9089 w 10000"/>
                <a:gd name="connsiteY495" fmla="*/ 6473 h 10000"/>
                <a:gd name="connsiteX496" fmla="*/ 9049 w 10000"/>
                <a:gd name="connsiteY496" fmla="*/ 6466 h 10000"/>
                <a:gd name="connsiteX497" fmla="*/ 9049 w 10000"/>
                <a:gd name="connsiteY497" fmla="*/ 6501 h 10000"/>
                <a:gd name="connsiteX498" fmla="*/ 9089 w 10000"/>
                <a:gd name="connsiteY498" fmla="*/ 6544 h 10000"/>
                <a:gd name="connsiteX499" fmla="*/ 9106 w 10000"/>
                <a:gd name="connsiteY499" fmla="*/ 6515 h 10000"/>
                <a:gd name="connsiteX500" fmla="*/ 9139 w 10000"/>
                <a:gd name="connsiteY500" fmla="*/ 6579 h 10000"/>
                <a:gd name="connsiteX501" fmla="*/ 9179 w 10000"/>
                <a:gd name="connsiteY501" fmla="*/ 6579 h 10000"/>
                <a:gd name="connsiteX502" fmla="*/ 9156 w 10000"/>
                <a:gd name="connsiteY502" fmla="*/ 6757 h 10000"/>
                <a:gd name="connsiteX503" fmla="*/ 9139 w 10000"/>
                <a:gd name="connsiteY503" fmla="*/ 6792 h 10000"/>
                <a:gd name="connsiteX504" fmla="*/ 9089 w 10000"/>
                <a:gd name="connsiteY504" fmla="*/ 6778 h 10000"/>
                <a:gd name="connsiteX505" fmla="*/ 9027 w 10000"/>
                <a:gd name="connsiteY505" fmla="*/ 6799 h 10000"/>
                <a:gd name="connsiteX506" fmla="*/ 9004 w 10000"/>
                <a:gd name="connsiteY506" fmla="*/ 6842 h 10000"/>
                <a:gd name="connsiteX507" fmla="*/ 8999 w 10000"/>
                <a:gd name="connsiteY507" fmla="*/ 6884 h 10000"/>
                <a:gd name="connsiteX508" fmla="*/ 8960 w 10000"/>
                <a:gd name="connsiteY508" fmla="*/ 6934 h 10000"/>
                <a:gd name="connsiteX509" fmla="*/ 8898 w 10000"/>
                <a:gd name="connsiteY509" fmla="*/ 6941 h 10000"/>
                <a:gd name="connsiteX510" fmla="*/ 8886 w 10000"/>
                <a:gd name="connsiteY510" fmla="*/ 6962 h 10000"/>
                <a:gd name="connsiteX511" fmla="*/ 8847 w 10000"/>
                <a:gd name="connsiteY511" fmla="*/ 6927 h 10000"/>
                <a:gd name="connsiteX512" fmla="*/ 8808 w 10000"/>
                <a:gd name="connsiteY512" fmla="*/ 6934 h 10000"/>
                <a:gd name="connsiteX513" fmla="*/ 8785 w 10000"/>
                <a:gd name="connsiteY513" fmla="*/ 6906 h 10000"/>
                <a:gd name="connsiteX514" fmla="*/ 8735 w 10000"/>
                <a:gd name="connsiteY514" fmla="*/ 6891 h 10000"/>
                <a:gd name="connsiteX515" fmla="*/ 8746 w 10000"/>
                <a:gd name="connsiteY515" fmla="*/ 6941 h 10000"/>
                <a:gd name="connsiteX516" fmla="*/ 8723 w 10000"/>
                <a:gd name="connsiteY516" fmla="*/ 6991 h 10000"/>
                <a:gd name="connsiteX517" fmla="*/ 8639 w 10000"/>
                <a:gd name="connsiteY517" fmla="*/ 6984 h 10000"/>
                <a:gd name="connsiteX518" fmla="*/ 8611 w 10000"/>
                <a:gd name="connsiteY518" fmla="*/ 6962 h 10000"/>
                <a:gd name="connsiteX519" fmla="*/ 8566 w 10000"/>
                <a:gd name="connsiteY519" fmla="*/ 6984 h 10000"/>
                <a:gd name="connsiteX520" fmla="*/ 8560 w 10000"/>
                <a:gd name="connsiteY520" fmla="*/ 7055 h 10000"/>
                <a:gd name="connsiteX521" fmla="*/ 8476 w 10000"/>
                <a:gd name="connsiteY521" fmla="*/ 7133 h 10000"/>
                <a:gd name="connsiteX522" fmla="*/ 8448 w 10000"/>
                <a:gd name="connsiteY522" fmla="*/ 7090 h 10000"/>
                <a:gd name="connsiteX523" fmla="*/ 8386 w 10000"/>
                <a:gd name="connsiteY523" fmla="*/ 7111 h 10000"/>
                <a:gd name="connsiteX524" fmla="*/ 8346 w 10000"/>
                <a:gd name="connsiteY524" fmla="*/ 7133 h 10000"/>
                <a:gd name="connsiteX525" fmla="*/ 8341 w 10000"/>
                <a:gd name="connsiteY525" fmla="*/ 7168 h 10000"/>
                <a:gd name="connsiteX526" fmla="*/ 8256 w 10000"/>
                <a:gd name="connsiteY526" fmla="*/ 7246 h 10000"/>
                <a:gd name="connsiteX527" fmla="*/ 8206 w 10000"/>
                <a:gd name="connsiteY527" fmla="*/ 7232 h 10000"/>
                <a:gd name="connsiteX528" fmla="*/ 8155 w 10000"/>
                <a:gd name="connsiteY528" fmla="*/ 7260 h 10000"/>
                <a:gd name="connsiteX529" fmla="*/ 8116 w 10000"/>
                <a:gd name="connsiteY529" fmla="*/ 7303 h 10000"/>
                <a:gd name="connsiteX530" fmla="*/ 8060 w 10000"/>
                <a:gd name="connsiteY530" fmla="*/ 7331 h 10000"/>
                <a:gd name="connsiteX531" fmla="*/ 8065 w 10000"/>
                <a:gd name="connsiteY531" fmla="*/ 7374 h 10000"/>
                <a:gd name="connsiteX532" fmla="*/ 8015 w 10000"/>
                <a:gd name="connsiteY532" fmla="*/ 7402 h 10000"/>
                <a:gd name="connsiteX533" fmla="*/ 7942 w 10000"/>
                <a:gd name="connsiteY533" fmla="*/ 7523 h 10000"/>
                <a:gd name="connsiteX534" fmla="*/ 7930 w 10000"/>
                <a:gd name="connsiteY534" fmla="*/ 7573 h 10000"/>
                <a:gd name="connsiteX535" fmla="*/ 7908 w 10000"/>
                <a:gd name="connsiteY535" fmla="*/ 7559 h 10000"/>
                <a:gd name="connsiteX536" fmla="*/ 7919 w 10000"/>
                <a:gd name="connsiteY536" fmla="*/ 7523 h 10000"/>
                <a:gd name="connsiteX537" fmla="*/ 7846 w 10000"/>
                <a:gd name="connsiteY537" fmla="*/ 7339 h 10000"/>
                <a:gd name="connsiteX538" fmla="*/ 7846 w 10000"/>
                <a:gd name="connsiteY538" fmla="*/ 7268 h 10000"/>
                <a:gd name="connsiteX539" fmla="*/ 7812 w 10000"/>
                <a:gd name="connsiteY539" fmla="*/ 7268 h 10000"/>
                <a:gd name="connsiteX540" fmla="*/ 7711 w 10000"/>
                <a:gd name="connsiteY540" fmla="*/ 7197 h 10000"/>
                <a:gd name="connsiteX541" fmla="*/ 7649 w 10000"/>
                <a:gd name="connsiteY541" fmla="*/ 7232 h 10000"/>
                <a:gd name="connsiteX542" fmla="*/ 7632 w 10000"/>
                <a:gd name="connsiteY542" fmla="*/ 7275 h 10000"/>
                <a:gd name="connsiteX543" fmla="*/ 7677 w 10000"/>
                <a:gd name="connsiteY543" fmla="*/ 7324 h 10000"/>
                <a:gd name="connsiteX544" fmla="*/ 7688 w 10000"/>
                <a:gd name="connsiteY544" fmla="*/ 7367 h 10000"/>
                <a:gd name="connsiteX545" fmla="*/ 7660 w 10000"/>
                <a:gd name="connsiteY545" fmla="*/ 7410 h 10000"/>
                <a:gd name="connsiteX546" fmla="*/ 7666 w 10000"/>
                <a:gd name="connsiteY546" fmla="*/ 7445 h 10000"/>
                <a:gd name="connsiteX547" fmla="*/ 7655 w 10000"/>
                <a:gd name="connsiteY547" fmla="*/ 7516 h 10000"/>
                <a:gd name="connsiteX548" fmla="*/ 7660 w 10000"/>
                <a:gd name="connsiteY548" fmla="*/ 7587 h 10000"/>
                <a:gd name="connsiteX549" fmla="*/ 7694 w 10000"/>
                <a:gd name="connsiteY549" fmla="*/ 7700 h 10000"/>
                <a:gd name="connsiteX550" fmla="*/ 7660 w 10000"/>
                <a:gd name="connsiteY550" fmla="*/ 7743 h 10000"/>
                <a:gd name="connsiteX551" fmla="*/ 7666 w 10000"/>
                <a:gd name="connsiteY551" fmla="*/ 7779 h 10000"/>
                <a:gd name="connsiteX552" fmla="*/ 7638 w 10000"/>
                <a:gd name="connsiteY552" fmla="*/ 7793 h 10000"/>
                <a:gd name="connsiteX553" fmla="*/ 7621 w 10000"/>
                <a:gd name="connsiteY553" fmla="*/ 7814 h 10000"/>
                <a:gd name="connsiteX554" fmla="*/ 7514 w 10000"/>
                <a:gd name="connsiteY554" fmla="*/ 7800 h 10000"/>
                <a:gd name="connsiteX555" fmla="*/ 7497 w 10000"/>
                <a:gd name="connsiteY555" fmla="*/ 7757 h 10000"/>
                <a:gd name="connsiteX556" fmla="*/ 7463 w 10000"/>
                <a:gd name="connsiteY556" fmla="*/ 7786 h 10000"/>
                <a:gd name="connsiteX557" fmla="*/ 7390 w 10000"/>
                <a:gd name="connsiteY557" fmla="*/ 7771 h 10000"/>
                <a:gd name="connsiteX558" fmla="*/ 7340 w 10000"/>
                <a:gd name="connsiteY558" fmla="*/ 7793 h 10000"/>
                <a:gd name="connsiteX559" fmla="*/ 7312 w 10000"/>
                <a:gd name="connsiteY559" fmla="*/ 7644 h 10000"/>
                <a:gd name="connsiteX560" fmla="*/ 7283 w 10000"/>
                <a:gd name="connsiteY560" fmla="*/ 7637 h 10000"/>
                <a:gd name="connsiteX561" fmla="*/ 7250 w 10000"/>
                <a:gd name="connsiteY561" fmla="*/ 7544 h 10000"/>
                <a:gd name="connsiteX562" fmla="*/ 7267 w 10000"/>
                <a:gd name="connsiteY562" fmla="*/ 7502 h 10000"/>
                <a:gd name="connsiteX563" fmla="*/ 7306 w 10000"/>
                <a:gd name="connsiteY563" fmla="*/ 7523 h 10000"/>
                <a:gd name="connsiteX564" fmla="*/ 7323 w 10000"/>
                <a:gd name="connsiteY564" fmla="*/ 7473 h 10000"/>
                <a:gd name="connsiteX565" fmla="*/ 7295 w 10000"/>
                <a:gd name="connsiteY565" fmla="*/ 7438 h 10000"/>
                <a:gd name="connsiteX566" fmla="*/ 7312 w 10000"/>
                <a:gd name="connsiteY566" fmla="*/ 7402 h 10000"/>
                <a:gd name="connsiteX567" fmla="*/ 7238 w 10000"/>
                <a:gd name="connsiteY567" fmla="*/ 7331 h 10000"/>
                <a:gd name="connsiteX568" fmla="*/ 7244 w 10000"/>
                <a:gd name="connsiteY568" fmla="*/ 7296 h 10000"/>
                <a:gd name="connsiteX569" fmla="*/ 7199 w 10000"/>
                <a:gd name="connsiteY569" fmla="*/ 7260 h 10000"/>
                <a:gd name="connsiteX570" fmla="*/ 7227 w 10000"/>
                <a:gd name="connsiteY570" fmla="*/ 7218 h 10000"/>
                <a:gd name="connsiteX571" fmla="*/ 7216 w 10000"/>
                <a:gd name="connsiteY571" fmla="*/ 7168 h 10000"/>
                <a:gd name="connsiteX572" fmla="*/ 7165 w 10000"/>
                <a:gd name="connsiteY572" fmla="*/ 7090 h 10000"/>
                <a:gd name="connsiteX573" fmla="*/ 7132 w 10000"/>
                <a:gd name="connsiteY573" fmla="*/ 7026 h 10000"/>
                <a:gd name="connsiteX574" fmla="*/ 7064 w 10000"/>
                <a:gd name="connsiteY574" fmla="*/ 7055 h 10000"/>
                <a:gd name="connsiteX575" fmla="*/ 7025 w 10000"/>
                <a:gd name="connsiteY575" fmla="*/ 7048 h 10000"/>
                <a:gd name="connsiteX576" fmla="*/ 7002 w 10000"/>
                <a:gd name="connsiteY576" fmla="*/ 7111 h 10000"/>
                <a:gd name="connsiteX577" fmla="*/ 6924 w 10000"/>
                <a:gd name="connsiteY577" fmla="*/ 7119 h 10000"/>
                <a:gd name="connsiteX578" fmla="*/ 6895 w 10000"/>
                <a:gd name="connsiteY578" fmla="*/ 7111 h 10000"/>
                <a:gd name="connsiteX579" fmla="*/ 6828 w 10000"/>
                <a:gd name="connsiteY579" fmla="*/ 7161 h 10000"/>
                <a:gd name="connsiteX580" fmla="*/ 6834 w 10000"/>
                <a:gd name="connsiteY580" fmla="*/ 7260 h 10000"/>
                <a:gd name="connsiteX581" fmla="*/ 6817 w 10000"/>
                <a:gd name="connsiteY581" fmla="*/ 7324 h 10000"/>
                <a:gd name="connsiteX582" fmla="*/ 6817 w 10000"/>
                <a:gd name="connsiteY582" fmla="*/ 7381 h 10000"/>
                <a:gd name="connsiteX583" fmla="*/ 6760 w 10000"/>
                <a:gd name="connsiteY583" fmla="*/ 7424 h 10000"/>
                <a:gd name="connsiteX584" fmla="*/ 6699 w 10000"/>
                <a:gd name="connsiteY584" fmla="*/ 7431 h 10000"/>
                <a:gd name="connsiteX585" fmla="*/ 6682 w 10000"/>
                <a:gd name="connsiteY585" fmla="*/ 7410 h 10000"/>
                <a:gd name="connsiteX586" fmla="*/ 6625 w 10000"/>
                <a:gd name="connsiteY586" fmla="*/ 7388 h 10000"/>
                <a:gd name="connsiteX587" fmla="*/ 6592 w 10000"/>
                <a:gd name="connsiteY587" fmla="*/ 7431 h 10000"/>
                <a:gd name="connsiteX588" fmla="*/ 6586 w 10000"/>
                <a:gd name="connsiteY588" fmla="*/ 7473 h 10000"/>
                <a:gd name="connsiteX589" fmla="*/ 6552 w 10000"/>
                <a:gd name="connsiteY589" fmla="*/ 7480 h 10000"/>
                <a:gd name="connsiteX590" fmla="*/ 6547 w 10000"/>
                <a:gd name="connsiteY590" fmla="*/ 7523 h 10000"/>
                <a:gd name="connsiteX591" fmla="*/ 6519 w 10000"/>
                <a:gd name="connsiteY591" fmla="*/ 7523 h 10000"/>
                <a:gd name="connsiteX592" fmla="*/ 6485 w 10000"/>
                <a:gd name="connsiteY592" fmla="*/ 7424 h 10000"/>
                <a:gd name="connsiteX593" fmla="*/ 6406 w 10000"/>
                <a:gd name="connsiteY593" fmla="*/ 7473 h 10000"/>
                <a:gd name="connsiteX594" fmla="*/ 6316 w 10000"/>
                <a:gd name="connsiteY594" fmla="*/ 7551 h 10000"/>
                <a:gd name="connsiteX595" fmla="*/ 6282 w 10000"/>
                <a:gd name="connsiteY595" fmla="*/ 7566 h 10000"/>
                <a:gd name="connsiteX596" fmla="*/ 6294 w 10000"/>
                <a:gd name="connsiteY596" fmla="*/ 7615 h 10000"/>
                <a:gd name="connsiteX597" fmla="*/ 6243 w 10000"/>
                <a:gd name="connsiteY597" fmla="*/ 7637 h 10000"/>
                <a:gd name="connsiteX598" fmla="*/ 6209 w 10000"/>
                <a:gd name="connsiteY598" fmla="*/ 7608 h 10000"/>
                <a:gd name="connsiteX599" fmla="*/ 6136 w 10000"/>
                <a:gd name="connsiteY599" fmla="*/ 7622 h 10000"/>
                <a:gd name="connsiteX600" fmla="*/ 6136 w 10000"/>
                <a:gd name="connsiteY600" fmla="*/ 7530 h 10000"/>
                <a:gd name="connsiteX601" fmla="*/ 6147 w 10000"/>
                <a:gd name="connsiteY601" fmla="*/ 7495 h 10000"/>
                <a:gd name="connsiteX602" fmla="*/ 6136 w 10000"/>
                <a:gd name="connsiteY602" fmla="*/ 7395 h 10000"/>
                <a:gd name="connsiteX603" fmla="*/ 6091 w 10000"/>
                <a:gd name="connsiteY603" fmla="*/ 7324 h 10000"/>
                <a:gd name="connsiteX604" fmla="*/ 6018 w 10000"/>
                <a:gd name="connsiteY604" fmla="*/ 7317 h 10000"/>
                <a:gd name="connsiteX605" fmla="*/ 5990 w 10000"/>
                <a:gd name="connsiteY605" fmla="*/ 7360 h 10000"/>
                <a:gd name="connsiteX606" fmla="*/ 5996 w 10000"/>
                <a:gd name="connsiteY606" fmla="*/ 7410 h 10000"/>
                <a:gd name="connsiteX607" fmla="*/ 6208 w 10000"/>
                <a:gd name="connsiteY607" fmla="*/ 7826 h 10000"/>
                <a:gd name="connsiteX608" fmla="*/ 5894 w 10000"/>
                <a:gd name="connsiteY608" fmla="*/ 7509 h 10000"/>
                <a:gd name="connsiteX609" fmla="*/ 5911 w 10000"/>
                <a:gd name="connsiteY609" fmla="*/ 7679 h 10000"/>
                <a:gd name="connsiteX610" fmla="*/ 5832 w 10000"/>
                <a:gd name="connsiteY610" fmla="*/ 7672 h 10000"/>
                <a:gd name="connsiteX611" fmla="*/ 5776 w 10000"/>
                <a:gd name="connsiteY611"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324 w 10000"/>
                <a:gd name="connsiteY210" fmla="*/ 7218 h 10000"/>
                <a:gd name="connsiteX211" fmla="*/ 3751 w 10000"/>
                <a:gd name="connsiteY211" fmla="*/ 7140 h 10000"/>
                <a:gd name="connsiteX212" fmla="*/ 6504 w 10000"/>
                <a:gd name="connsiteY212" fmla="*/ 7627 h 10000"/>
                <a:gd name="connsiteX213" fmla="*/ 5523 w 10000"/>
                <a:gd name="connsiteY213" fmla="*/ 5713 h 10000"/>
                <a:gd name="connsiteX214" fmla="*/ 5652 w 10000"/>
                <a:gd name="connsiteY214" fmla="*/ 5720 h 10000"/>
                <a:gd name="connsiteX215" fmla="*/ 5697 w 10000"/>
                <a:gd name="connsiteY215" fmla="*/ 5742 h 10000"/>
                <a:gd name="connsiteX216" fmla="*/ 5793 w 10000"/>
                <a:gd name="connsiteY216" fmla="*/ 5635 h 10000"/>
                <a:gd name="connsiteX217" fmla="*/ 5844 w 10000"/>
                <a:gd name="connsiteY217" fmla="*/ 5628 h 10000"/>
                <a:gd name="connsiteX218" fmla="*/ 5889 w 10000"/>
                <a:gd name="connsiteY218" fmla="*/ 5564 h 10000"/>
                <a:gd name="connsiteX219" fmla="*/ 5945 w 10000"/>
                <a:gd name="connsiteY219" fmla="*/ 5515 h 10000"/>
                <a:gd name="connsiteX220" fmla="*/ 6001 w 10000"/>
                <a:gd name="connsiteY220" fmla="*/ 5408 h 10000"/>
                <a:gd name="connsiteX221" fmla="*/ 6012 w 10000"/>
                <a:gd name="connsiteY221" fmla="*/ 5344 h 10000"/>
                <a:gd name="connsiteX222" fmla="*/ 6080 w 10000"/>
                <a:gd name="connsiteY222" fmla="*/ 5316 h 10000"/>
                <a:gd name="connsiteX223" fmla="*/ 6159 w 10000"/>
                <a:gd name="connsiteY223" fmla="*/ 5351 h 10000"/>
                <a:gd name="connsiteX224" fmla="*/ 6226 w 10000"/>
                <a:gd name="connsiteY224" fmla="*/ 5337 h 10000"/>
                <a:gd name="connsiteX225" fmla="*/ 6294 w 10000"/>
                <a:gd name="connsiteY225" fmla="*/ 5344 h 10000"/>
                <a:gd name="connsiteX226" fmla="*/ 6412 w 10000"/>
                <a:gd name="connsiteY226" fmla="*/ 5302 h 10000"/>
                <a:gd name="connsiteX227" fmla="*/ 6490 w 10000"/>
                <a:gd name="connsiteY227" fmla="*/ 5195 h 10000"/>
                <a:gd name="connsiteX228" fmla="*/ 6524 w 10000"/>
                <a:gd name="connsiteY228" fmla="*/ 5160 h 10000"/>
                <a:gd name="connsiteX229" fmla="*/ 6575 w 10000"/>
                <a:gd name="connsiteY229" fmla="*/ 5160 h 10000"/>
                <a:gd name="connsiteX230" fmla="*/ 6614 w 10000"/>
                <a:gd name="connsiteY230" fmla="*/ 5103 h 10000"/>
                <a:gd name="connsiteX231" fmla="*/ 6597 w 10000"/>
                <a:gd name="connsiteY231" fmla="*/ 5039 h 10000"/>
                <a:gd name="connsiteX232" fmla="*/ 6609 w 10000"/>
                <a:gd name="connsiteY232" fmla="*/ 4982 h 10000"/>
                <a:gd name="connsiteX233" fmla="*/ 6659 w 10000"/>
                <a:gd name="connsiteY233" fmla="*/ 4876 h 10000"/>
                <a:gd name="connsiteX234" fmla="*/ 6715 w 10000"/>
                <a:gd name="connsiteY234" fmla="*/ 4776 h 10000"/>
                <a:gd name="connsiteX235" fmla="*/ 6772 w 10000"/>
                <a:gd name="connsiteY235" fmla="*/ 4755 h 10000"/>
                <a:gd name="connsiteX236" fmla="*/ 6800 w 10000"/>
                <a:gd name="connsiteY236" fmla="*/ 4720 h 10000"/>
                <a:gd name="connsiteX237" fmla="*/ 6895 w 10000"/>
                <a:gd name="connsiteY237" fmla="*/ 4734 h 10000"/>
                <a:gd name="connsiteX238" fmla="*/ 6991 w 10000"/>
                <a:gd name="connsiteY238" fmla="*/ 4734 h 10000"/>
                <a:gd name="connsiteX239" fmla="*/ 6997 w 10000"/>
                <a:gd name="connsiteY239" fmla="*/ 4670 h 10000"/>
                <a:gd name="connsiteX240" fmla="*/ 7013 w 10000"/>
                <a:gd name="connsiteY240" fmla="*/ 4627 h 10000"/>
                <a:gd name="connsiteX241" fmla="*/ 7008 w 10000"/>
                <a:gd name="connsiteY241" fmla="*/ 4599 h 10000"/>
                <a:gd name="connsiteX242" fmla="*/ 7064 w 10000"/>
                <a:gd name="connsiteY242" fmla="*/ 4578 h 10000"/>
                <a:gd name="connsiteX243" fmla="*/ 7103 w 10000"/>
                <a:gd name="connsiteY243" fmla="*/ 4634 h 10000"/>
                <a:gd name="connsiteX244" fmla="*/ 7160 w 10000"/>
                <a:gd name="connsiteY244" fmla="*/ 4613 h 10000"/>
                <a:gd name="connsiteX245" fmla="*/ 7177 w 10000"/>
                <a:gd name="connsiteY245" fmla="*/ 4578 h 10000"/>
                <a:gd name="connsiteX246" fmla="*/ 7222 w 10000"/>
                <a:gd name="connsiteY246" fmla="*/ 4564 h 10000"/>
                <a:gd name="connsiteX247" fmla="*/ 7317 w 10000"/>
                <a:gd name="connsiteY247" fmla="*/ 4493 h 10000"/>
                <a:gd name="connsiteX248" fmla="*/ 7407 w 10000"/>
                <a:gd name="connsiteY248" fmla="*/ 4521 h 10000"/>
                <a:gd name="connsiteX249" fmla="*/ 7430 w 10000"/>
                <a:gd name="connsiteY249" fmla="*/ 4507 h 10000"/>
                <a:gd name="connsiteX250" fmla="*/ 7480 w 10000"/>
                <a:gd name="connsiteY250" fmla="*/ 4528 h 10000"/>
                <a:gd name="connsiteX251" fmla="*/ 7503 w 10000"/>
                <a:gd name="connsiteY251" fmla="*/ 4471 h 10000"/>
                <a:gd name="connsiteX252" fmla="*/ 7525 w 10000"/>
                <a:gd name="connsiteY252" fmla="*/ 4500 h 10000"/>
                <a:gd name="connsiteX253" fmla="*/ 7559 w 10000"/>
                <a:gd name="connsiteY253" fmla="*/ 4493 h 10000"/>
                <a:gd name="connsiteX254" fmla="*/ 7598 w 10000"/>
                <a:gd name="connsiteY254" fmla="*/ 4556 h 10000"/>
                <a:gd name="connsiteX255" fmla="*/ 7643 w 10000"/>
                <a:gd name="connsiteY255" fmla="*/ 4549 h 10000"/>
                <a:gd name="connsiteX256" fmla="*/ 7683 w 10000"/>
                <a:gd name="connsiteY256" fmla="*/ 4578 h 10000"/>
                <a:gd name="connsiteX257" fmla="*/ 7700 w 10000"/>
                <a:gd name="connsiteY257" fmla="*/ 4556 h 10000"/>
                <a:gd name="connsiteX258" fmla="*/ 7778 w 10000"/>
                <a:gd name="connsiteY258" fmla="*/ 4564 h 10000"/>
                <a:gd name="connsiteX259" fmla="*/ 7790 w 10000"/>
                <a:gd name="connsiteY259" fmla="*/ 4585 h 10000"/>
                <a:gd name="connsiteX260" fmla="*/ 7874 w 10000"/>
                <a:gd name="connsiteY260" fmla="*/ 4514 h 10000"/>
                <a:gd name="connsiteX261" fmla="*/ 7874 w 10000"/>
                <a:gd name="connsiteY261" fmla="*/ 4393 h 10000"/>
                <a:gd name="connsiteX262" fmla="*/ 7852 w 10000"/>
                <a:gd name="connsiteY262" fmla="*/ 4379 h 10000"/>
                <a:gd name="connsiteX263" fmla="*/ 7835 w 10000"/>
                <a:gd name="connsiteY263" fmla="*/ 4294 h 10000"/>
                <a:gd name="connsiteX264" fmla="*/ 7801 w 10000"/>
                <a:gd name="connsiteY264" fmla="*/ 4209 h 10000"/>
                <a:gd name="connsiteX265" fmla="*/ 7750 w 10000"/>
                <a:gd name="connsiteY265" fmla="*/ 4173 h 10000"/>
                <a:gd name="connsiteX266" fmla="*/ 7745 w 10000"/>
                <a:gd name="connsiteY266" fmla="*/ 4131 h 10000"/>
                <a:gd name="connsiteX267" fmla="*/ 7672 w 10000"/>
                <a:gd name="connsiteY267" fmla="*/ 4053 h 10000"/>
                <a:gd name="connsiteX268" fmla="*/ 7677 w 10000"/>
                <a:gd name="connsiteY268" fmla="*/ 4024 h 10000"/>
                <a:gd name="connsiteX269" fmla="*/ 7604 w 10000"/>
                <a:gd name="connsiteY269" fmla="*/ 3982 h 10000"/>
                <a:gd name="connsiteX270" fmla="*/ 7598 w 10000"/>
                <a:gd name="connsiteY270" fmla="*/ 3903 h 10000"/>
                <a:gd name="connsiteX271" fmla="*/ 7475 w 10000"/>
                <a:gd name="connsiteY271" fmla="*/ 3833 h 10000"/>
                <a:gd name="connsiteX272" fmla="*/ 7407 w 10000"/>
                <a:gd name="connsiteY272" fmla="*/ 3683 h 10000"/>
                <a:gd name="connsiteX273" fmla="*/ 7306 w 10000"/>
                <a:gd name="connsiteY273" fmla="*/ 3676 h 10000"/>
                <a:gd name="connsiteX274" fmla="*/ 7272 w 10000"/>
                <a:gd name="connsiteY274" fmla="*/ 3648 h 10000"/>
                <a:gd name="connsiteX275" fmla="*/ 7222 w 10000"/>
                <a:gd name="connsiteY275" fmla="*/ 3669 h 10000"/>
                <a:gd name="connsiteX276" fmla="*/ 7143 w 10000"/>
                <a:gd name="connsiteY276" fmla="*/ 3669 h 10000"/>
                <a:gd name="connsiteX277" fmla="*/ 7030 w 10000"/>
                <a:gd name="connsiteY277" fmla="*/ 3840 h 10000"/>
                <a:gd name="connsiteX278" fmla="*/ 6991 w 10000"/>
                <a:gd name="connsiteY278" fmla="*/ 3918 h 10000"/>
                <a:gd name="connsiteX279" fmla="*/ 6890 w 10000"/>
                <a:gd name="connsiteY279" fmla="*/ 3797 h 10000"/>
                <a:gd name="connsiteX280" fmla="*/ 6817 w 10000"/>
                <a:gd name="connsiteY280" fmla="*/ 3747 h 10000"/>
                <a:gd name="connsiteX281" fmla="*/ 6744 w 10000"/>
                <a:gd name="connsiteY281" fmla="*/ 3754 h 10000"/>
                <a:gd name="connsiteX282" fmla="*/ 6670 w 10000"/>
                <a:gd name="connsiteY282" fmla="*/ 3790 h 10000"/>
                <a:gd name="connsiteX283" fmla="*/ 6609 w 10000"/>
                <a:gd name="connsiteY283" fmla="*/ 3762 h 10000"/>
                <a:gd name="connsiteX284" fmla="*/ 6552 w 10000"/>
                <a:gd name="connsiteY284" fmla="*/ 3804 h 10000"/>
                <a:gd name="connsiteX285" fmla="*/ 6496 w 10000"/>
                <a:gd name="connsiteY285" fmla="*/ 3889 h 10000"/>
                <a:gd name="connsiteX286" fmla="*/ 6367 w 10000"/>
                <a:gd name="connsiteY286" fmla="*/ 3733 h 10000"/>
                <a:gd name="connsiteX287" fmla="*/ 6350 w 10000"/>
                <a:gd name="connsiteY287" fmla="*/ 3577 h 10000"/>
                <a:gd name="connsiteX288" fmla="*/ 6451 w 10000"/>
                <a:gd name="connsiteY288" fmla="*/ 3513 h 10000"/>
                <a:gd name="connsiteX289" fmla="*/ 6445 w 10000"/>
                <a:gd name="connsiteY289" fmla="*/ 3343 h 10000"/>
                <a:gd name="connsiteX290" fmla="*/ 6541 w 10000"/>
                <a:gd name="connsiteY290" fmla="*/ 3144 h 10000"/>
                <a:gd name="connsiteX291" fmla="*/ 6530 w 10000"/>
                <a:gd name="connsiteY291" fmla="*/ 3109 h 10000"/>
                <a:gd name="connsiteX292" fmla="*/ 6760 w 10000"/>
                <a:gd name="connsiteY292" fmla="*/ 2456 h 10000"/>
                <a:gd name="connsiteX293" fmla="*/ 6884 w 10000"/>
                <a:gd name="connsiteY293" fmla="*/ 2555 h 10000"/>
                <a:gd name="connsiteX294" fmla="*/ 6957 w 10000"/>
                <a:gd name="connsiteY294" fmla="*/ 2598 h 10000"/>
                <a:gd name="connsiteX295" fmla="*/ 7030 w 10000"/>
                <a:gd name="connsiteY295" fmla="*/ 2598 h 10000"/>
                <a:gd name="connsiteX296" fmla="*/ 7143 w 10000"/>
                <a:gd name="connsiteY296" fmla="*/ 2676 h 10000"/>
                <a:gd name="connsiteX297" fmla="*/ 7160 w 10000"/>
                <a:gd name="connsiteY297" fmla="*/ 2626 h 10000"/>
                <a:gd name="connsiteX298" fmla="*/ 7233 w 10000"/>
                <a:gd name="connsiteY298" fmla="*/ 2612 h 10000"/>
                <a:gd name="connsiteX299" fmla="*/ 7295 w 10000"/>
                <a:gd name="connsiteY299" fmla="*/ 2527 h 10000"/>
                <a:gd name="connsiteX300" fmla="*/ 7373 w 10000"/>
                <a:gd name="connsiteY300" fmla="*/ 2463 h 10000"/>
                <a:gd name="connsiteX301" fmla="*/ 7407 w 10000"/>
                <a:gd name="connsiteY301" fmla="*/ 2399 h 10000"/>
                <a:gd name="connsiteX302" fmla="*/ 7525 w 10000"/>
                <a:gd name="connsiteY302" fmla="*/ 2356 h 10000"/>
                <a:gd name="connsiteX303" fmla="*/ 7587 w 10000"/>
                <a:gd name="connsiteY303" fmla="*/ 2363 h 10000"/>
                <a:gd name="connsiteX304" fmla="*/ 7638 w 10000"/>
                <a:gd name="connsiteY304" fmla="*/ 2300 h 10000"/>
                <a:gd name="connsiteX305" fmla="*/ 7677 w 10000"/>
                <a:gd name="connsiteY305" fmla="*/ 2214 h 10000"/>
                <a:gd name="connsiteX306" fmla="*/ 7660 w 10000"/>
                <a:gd name="connsiteY306" fmla="*/ 2200 h 10000"/>
                <a:gd name="connsiteX307" fmla="*/ 7677 w 10000"/>
                <a:gd name="connsiteY307" fmla="*/ 2108 h 10000"/>
                <a:gd name="connsiteX308" fmla="*/ 7610 w 10000"/>
                <a:gd name="connsiteY308" fmla="*/ 2108 h 10000"/>
                <a:gd name="connsiteX309" fmla="*/ 7643 w 10000"/>
                <a:gd name="connsiteY309" fmla="*/ 2030 h 10000"/>
                <a:gd name="connsiteX310" fmla="*/ 7649 w 10000"/>
                <a:gd name="connsiteY310" fmla="*/ 1938 h 10000"/>
                <a:gd name="connsiteX311" fmla="*/ 7677 w 10000"/>
                <a:gd name="connsiteY311" fmla="*/ 1916 h 10000"/>
                <a:gd name="connsiteX312" fmla="*/ 7728 w 10000"/>
                <a:gd name="connsiteY312" fmla="*/ 1824 h 10000"/>
                <a:gd name="connsiteX313" fmla="*/ 7722 w 10000"/>
                <a:gd name="connsiteY313" fmla="*/ 1753 h 10000"/>
                <a:gd name="connsiteX314" fmla="*/ 7762 w 10000"/>
                <a:gd name="connsiteY314" fmla="*/ 1675 h 10000"/>
                <a:gd name="connsiteX315" fmla="*/ 7807 w 10000"/>
                <a:gd name="connsiteY315" fmla="*/ 1625 h 10000"/>
                <a:gd name="connsiteX316" fmla="*/ 7823 w 10000"/>
                <a:gd name="connsiteY316" fmla="*/ 1540 h 10000"/>
                <a:gd name="connsiteX317" fmla="*/ 7818 w 10000"/>
                <a:gd name="connsiteY317" fmla="*/ 1512 h 10000"/>
                <a:gd name="connsiteX318" fmla="*/ 7857 w 10000"/>
                <a:gd name="connsiteY318" fmla="*/ 1455 h 10000"/>
                <a:gd name="connsiteX319" fmla="*/ 7913 w 10000"/>
                <a:gd name="connsiteY319" fmla="*/ 1285 h 10000"/>
                <a:gd name="connsiteX320" fmla="*/ 7930 w 10000"/>
                <a:gd name="connsiteY320" fmla="*/ 1185 h 10000"/>
                <a:gd name="connsiteX321" fmla="*/ 7958 w 10000"/>
                <a:gd name="connsiteY321" fmla="*/ 1192 h 10000"/>
                <a:gd name="connsiteX322" fmla="*/ 8037 w 10000"/>
                <a:gd name="connsiteY322" fmla="*/ 1079 h 10000"/>
                <a:gd name="connsiteX323" fmla="*/ 8127 w 10000"/>
                <a:gd name="connsiteY323" fmla="*/ 1015 h 10000"/>
                <a:gd name="connsiteX324" fmla="*/ 8138 w 10000"/>
                <a:gd name="connsiteY324" fmla="*/ 937 h 10000"/>
                <a:gd name="connsiteX325" fmla="*/ 8172 w 10000"/>
                <a:gd name="connsiteY325" fmla="*/ 852 h 10000"/>
                <a:gd name="connsiteX326" fmla="*/ 8161 w 10000"/>
                <a:gd name="connsiteY326" fmla="*/ 788 h 10000"/>
                <a:gd name="connsiteX327" fmla="*/ 8116 w 10000"/>
                <a:gd name="connsiteY327" fmla="*/ 731 h 10000"/>
                <a:gd name="connsiteX328" fmla="*/ 8138 w 10000"/>
                <a:gd name="connsiteY328" fmla="*/ 660 h 10000"/>
                <a:gd name="connsiteX329" fmla="*/ 8138 w 10000"/>
                <a:gd name="connsiteY329" fmla="*/ 575 h 10000"/>
                <a:gd name="connsiteX330" fmla="*/ 8054 w 10000"/>
                <a:gd name="connsiteY330" fmla="*/ 504 h 10000"/>
                <a:gd name="connsiteX331" fmla="*/ 7970 w 10000"/>
                <a:gd name="connsiteY331" fmla="*/ 546 h 10000"/>
                <a:gd name="connsiteX332" fmla="*/ 7930 w 10000"/>
                <a:gd name="connsiteY332" fmla="*/ 546 h 10000"/>
                <a:gd name="connsiteX333" fmla="*/ 7913 w 10000"/>
                <a:gd name="connsiteY333" fmla="*/ 497 h 10000"/>
                <a:gd name="connsiteX334" fmla="*/ 7913 w 10000"/>
                <a:gd name="connsiteY334" fmla="*/ 405 h 10000"/>
                <a:gd name="connsiteX335" fmla="*/ 8020 w 10000"/>
                <a:gd name="connsiteY335" fmla="*/ 312 h 10000"/>
                <a:gd name="connsiteX336" fmla="*/ 8054 w 10000"/>
                <a:gd name="connsiteY336" fmla="*/ 234 h 10000"/>
                <a:gd name="connsiteX337" fmla="*/ 8121 w 10000"/>
                <a:gd name="connsiteY337" fmla="*/ 170 h 10000"/>
                <a:gd name="connsiteX338" fmla="*/ 8183 w 10000"/>
                <a:gd name="connsiteY338" fmla="*/ 50 h 10000"/>
                <a:gd name="connsiteX339" fmla="*/ 8228 w 10000"/>
                <a:gd name="connsiteY339" fmla="*/ 28 h 10000"/>
                <a:gd name="connsiteX340" fmla="*/ 8290 w 10000"/>
                <a:gd name="connsiteY340" fmla="*/ 43 h 10000"/>
                <a:gd name="connsiteX341" fmla="*/ 8420 w 10000"/>
                <a:gd name="connsiteY341" fmla="*/ 0 h 10000"/>
                <a:gd name="connsiteX342" fmla="*/ 8481 w 10000"/>
                <a:gd name="connsiteY342" fmla="*/ 71 h 10000"/>
                <a:gd name="connsiteX343" fmla="*/ 8476 w 10000"/>
                <a:gd name="connsiteY343" fmla="*/ 121 h 10000"/>
                <a:gd name="connsiteX344" fmla="*/ 8504 w 10000"/>
                <a:gd name="connsiteY344" fmla="*/ 142 h 10000"/>
                <a:gd name="connsiteX345" fmla="*/ 8526 w 10000"/>
                <a:gd name="connsiteY345" fmla="*/ 192 h 10000"/>
                <a:gd name="connsiteX346" fmla="*/ 8493 w 10000"/>
                <a:gd name="connsiteY346" fmla="*/ 248 h 10000"/>
                <a:gd name="connsiteX347" fmla="*/ 8448 w 10000"/>
                <a:gd name="connsiteY347" fmla="*/ 376 h 10000"/>
                <a:gd name="connsiteX348" fmla="*/ 8375 w 10000"/>
                <a:gd name="connsiteY348" fmla="*/ 476 h 10000"/>
                <a:gd name="connsiteX349" fmla="*/ 8307 w 10000"/>
                <a:gd name="connsiteY349" fmla="*/ 532 h 10000"/>
                <a:gd name="connsiteX350" fmla="*/ 8358 w 10000"/>
                <a:gd name="connsiteY350" fmla="*/ 554 h 10000"/>
                <a:gd name="connsiteX351" fmla="*/ 8425 w 10000"/>
                <a:gd name="connsiteY351" fmla="*/ 639 h 10000"/>
                <a:gd name="connsiteX352" fmla="*/ 8470 w 10000"/>
                <a:gd name="connsiteY352" fmla="*/ 646 h 10000"/>
                <a:gd name="connsiteX353" fmla="*/ 8493 w 10000"/>
                <a:gd name="connsiteY353" fmla="*/ 738 h 10000"/>
                <a:gd name="connsiteX354" fmla="*/ 8538 w 10000"/>
                <a:gd name="connsiteY354" fmla="*/ 759 h 10000"/>
                <a:gd name="connsiteX355" fmla="*/ 8571 w 10000"/>
                <a:gd name="connsiteY355" fmla="*/ 752 h 10000"/>
                <a:gd name="connsiteX356" fmla="*/ 8639 w 10000"/>
                <a:gd name="connsiteY356" fmla="*/ 610 h 10000"/>
                <a:gd name="connsiteX357" fmla="*/ 8701 w 10000"/>
                <a:gd name="connsiteY357" fmla="*/ 625 h 10000"/>
                <a:gd name="connsiteX358" fmla="*/ 8712 w 10000"/>
                <a:gd name="connsiteY358" fmla="*/ 667 h 10000"/>
                <a:gd name="connsiteX359" fmla="*/ 8757 w 10000"/>
                <a:gd name="connsiteY359" fmla="*/ 717 h 10000"/>
                <a:gd name="connsiteX360" fmla="*/ 8757 w 10000"/>
                <a:gd name="connsiteY360" fmla="*/ 752 h 10000"/>
                <a:gd name="connsiteX361" fmla="*/ 8796 w 10000"/>
                <a:gd name="connsiteY361" fmla="*/ 774 h 10000"/>
                <a:gd name="connsiteX362" fmla="*/ 8853 w 10000"/>
                <a:gd name="connsiteY362" fmla="*/ 774 h 10000"/>
                <a:gd name="connsiteX363" fmla="*/ 8858 w 10000"/>
                <a:gd name="connsiteY363" fmla="*/ 837 h 10000"/>
                <a:gd name="connsiteX364" fmla="*/ 8808 w 10000"/>
                <a:gd name="connsiteY364" fmla="*/ 866 h 10000"/>
                <a:gd name="connsiteX365" fmla="*/ 8853 w 10000"/>
                <a:gd name="connsiteY365" fmla="*/ 1143 h 10000"/>
                <a:gd name="connsiteX366" fmla="*/ 8898 w 10000"/>
                <a:gd name="connsiteY366" fmla="*/ 1270 h 10000"/>
                <a:gd name="connsiteX367" fmla="*/ 8886 w 10000"/>
                <a:gd name="connsiteY367" fmla="*/ 1327 h 10000"/>
                <a:gd name="connsiteX368" fmla="*/ 8926 w 10000"/>
                <a:gd name="connsiteY368" fmla="*/ 1391 h 10000"/>
                <a:gd name="connsiteX369" fmla="*/ 8931 w 10000"/>
                <a:gd name="connsiteY369" fmla="*/ 1434 h 10000"/>
                <a:gd name="connsiteX370" fmla="*/ 9038 w 10000"/>
                <a:gd name="connsiteY370" fmla="*/ 1483 h 10000"/>
                <a:gd name="connsiteX371" fmla="*/ 9168 w 10000"/>
                <a:gd name="connsiteY371" fmla="*/ 1441 h 10000"/>
                <a:gd name="connsiteX372" fmla="*/ 9184 w 10000"/>
                <a:gd name="connsiteY372" fmla="*/ 1384 h 10000"/>
                <a:gd name="connsiteX373" fmla="*/ 9229 w 10000"/>
                <a:gd name="connsiteY373" fmla="*/ 1405 h 10000"/>
                <a:gd name="connsiteX374" fmla="*/ 9258 w 10000"/>
                <a:gd name="connsiteY374" fmla="*/ 1455 h 10000"/>
                <a:gd name="connsiteX375" fmla="*/ 9325 w 10000"/>
                <a:gd name="connsiteY375" fmla="*/ 1419 h 10000"/>
                <a:gd name="connsiteX376" fmla="*/ 9364 w 10000"/>
                <a:gd name="connsiteY376" fmla="*/ 1419 h 10000"/>
                <a:gd name="connsiteX377" fmla="*/ 9421 w 10000"/>
                <a:gd name="connsiteY377" fmla="*/ 1476 h 10000"/>
                <a:gd name="connsiteX378" fmla="*/ 9454 w 10000"/>
                <a:gd name="connsiteY378" fmla="*/ 1398 h 10000"/>
                <a:gd name="connsiteX379" fmla="*/ 9522 w 10000"/>
                <a:gd name="connsiteY379" fmla="*/ 1434 h 10000"/>
                <a:gd name="connsiteX380" fmla="*/ 9556 w 10000"/>
                <a:gd name="connsiteY380" fmla="*/ 1391 h 10000"/>
                <a:gd name="connsiteX381" fmla="*/ 9584 w 10000"/>
                <a:gd name="connsiteY381" fmla="*/ 1398 h 10000"/>
                <a:gd name="connsiteX382" fmla="*/ 9612 w 10000"/>
                <a:gd name="connsiteY382" fmla="*/ 1356 h 10000"/>
                <a:gd name="connsiteX383" fmla="*/ 9606 w 10000"/>
                <a:gd name="connsiteY383" fmla="*/ 1313 h 10000"/>
                <a:gd name="connsiteX384" fmla="*/ 9646 w 10000"/>
                <a:gd name="connsiteY384" fmla="*/ 1292 h 10000"/>
                <a:gd name="connsiteX385" fmla="*/ 9674 w 10000"/>
                <a:gd name="connsiteY385" fmla="*/ 1221 h 10000"/>
                <a:gd name="connsiteX386" fmla="*/ 9753 w 10000"/>
                <a:gd name="connsiteY386" fmla="*/ 1228 h 10000"/>
                <a:gd name="connsiteX387" fmla="*/ 9871 w 10000"/>
                <a:gd name="connsiteY387" fmla="*/ 1434 h 10000"/>
                <a:gd name="connsiteX388" fmla="*/ 9893 w 10000"/>
                <a:gd name="connsiteY388" fmla="*/ 1505 h 10000"/>
                <a:gd name="connsiteX389" fmla="*/ 9972 w 10000"/>
                <a:gd name="connsiteY389" fmla="*/ 1597 h 10000"/>
                <a:gd name="connsiteX390" fmla="*/ 10000 w 10000"/>
                <a:gd name="connsiteY390" fmla="*/ 1682 h 10000"/>
                <a:gd name="connsiteX391" fmla="*/ 9938 w 10000"/>
                <a:gd name="connsiteY391" fmla="*/ 1796 h 10000"/>
                <a:gd name="connsiteX392" fmla="*/ 9893 w 10000"/>
                <a:gd name="connsiteY392" fmla="*/ 1838 h 10000"/>
                <a:gd name="connsiteX393" fmla="*/ 9916 w 10000"/>
                <a:gd name="connsiteY393" fmla="*/ 1959 h 10000"/>
                <a:gd name="connsiteX394" fmla="*/ 9848 w 10000"/>
                <a:gd name="connsiteY394" fmla="*/ 2051 h 10000"/>
                <a:gd name="connsiteX395" fmla="*/ 9809 w 10000"/>
                <a:gd name="connsiteY395" fmla="*/ 2072 h 10000"/>
                <a:gd name="connsiteX396" fmla="*/ 9809 w 10000"/>
                <a:gd name="connsiteY396" fmla="*/ 2136 h 10000"/>
                <a:gd name="connsiteX397" fmla="*/ 9758 w 10000"/>
                <a:gd name="connsiteY397" fmla="*/ 2257 h 10000"/>
                <a:gd name="connsiteX398" fmla="*/ 9724 w 10000"/>
                <a:gd name="connsiteY398" fmla="*/ 2264 h 10000"/>
                <a:gd name="connsiteX399" fmla="*/ 9730 w 10000"/>
                <a:gd name="connsiteY399" fmla="*/ 2349 h 10000"/>
                <a:gd name="connsiteX400" fmla="*/ 9702 w 10000"/>
                <a:gd name="connsiteY400" fmla="*/ 2413 h 10000"/>
                <a:gd name="connsiteX401" fmla="*/ 9708 w 10000"/>
                <a:gd name="connsiteY401" fmla="*/ 2697 h 10000"/>
                <a:gd name="connsiteX402" fmla="*/ 9724 w 10000"/>
                <a:gd name="connsiteY402" fmla="*/ 2718 h 10000"/>
                <a:gd name="connsiteX403" fmla="*/ 9719 w 10000"/>
                <a:gd name="connsiteY403" fmla="*/ 2811 h 10000"/>
                <a:gd name="connsiteX404" fmla="*/ 9708 w 10000"/>
                <a:gd name="connsiteY404" fmla="*/ 2896 h 10000"/>
                <a:gd name="connsiteX405" fmla="*/ 9668 w 10000"/>
                <a:gd name="connsiteY405" fmla="*/ 2938 h 10000"/>
                <a:gd name="connsiteX406" fmla="*/ 9595 w 10000"/>
                <a:gd name="connsiteY406" fmla="*/ 2903 h 10000"/>
                <a:gd name="connsiteX407" fmla="*/ 9561 w 10000"/>
                <a:gd name="connsiteY407" fmla="*/ 2952 h 10000"/>
                <a:gd name="connsiteX408" fmla="*/ 9567 w 10000"/>
                <a:gd name="connsiteY408" fmla="*/ 2995 h 10000"/>
                <a:gd name="connsiteX409" fmla="*/ 9544 w 10000"/>
                <a:gd name="connsiteY409" fmla="*/ 3080 h 10000"/>
                <a:gd name="connsiteX410" fmla="*/ 9505 w 10000"/>
                <a:gd name="connsiteY410" fmla="*/ 3137 h 10000"/>
                <a:gd name="connsiteX411" fmla="*/ 9494 w 10000"/>
                <a:gd name="connsiteY411" fmla="*/ 3236 h 10000"/>
                <a:gd name="connsiteX412" fmla="*/ 9466 w 10000"/>
                <a:gd name="connsiteY412" fmla="*/ 3322 h 10000"/>
                <a:gd name="connsiteX413" fmla="*/ 9471 w 10000"/>
                <a:gd name="connsiteY413" fmla="*/ 3378 h 10000"/>
                <a:gd name="connsiteX414" fmla="*/ 9460 w 10000"/>
                <a:gd name="connsiteY414" fmla="*/ 3435 h 10000"/>
                <a:gd name="connsiteX415" fmla="*/ 9483 w 10000"/>
                <a:gd name="connsiteY415" fmla="*/ 3485 h 10000"/>
                <a:gd name="connsiteX416" fmla="*/ 9449 w 10000"/>
                <a:gd name="connsiteY416" fmla="*/ 3563 h 10000"/>
                <a:gd name="connsiteX417" fmla="*/ 9393 w 10000"/>
                <a:gd name="connsiteY417" fmla="*/ 3442 h 10000"/>
                <a:gd name="connsiteX418" fmla="*/ 9393 w 10000"/>
                <a:gd name="connsiteY418" fmla="*/ 3350 h 10000"/>
                <a:gd name="connsiteX419" fmla="*/ 9376 w 10000"/>
                <a:gd name="connsiteY419" fmla="*/ 3336 h 10000"/>
                <a:gd name="connsiteX420" fmla="*/ 9308 w 10000"/>
                <a:gd name="connsiteY420" fmla="*/ 3400 h 10000"/>
                <a:gd name="connsiteX421" fmla="*/ 9201 w 10000"/>
                <a:gd name="connsiteY421" fmla="*/ 3549 h 10000"/>
                <a:gd name="connsiteX422" fmla="*/ 9139 w 10000"/>
                <a:gd name="connsiteY422" fmla="*/ 3655 h 10000"/>
                <a:gd name="connsiteX423" fmla="*/ 9044 w 10000"/>
                <a:gd name="connsiteY423" fmla="*/ 3712 h 10000"/>
                <a:gd name="connsiteX424" fmla="*/ 9010 w 10000"/>
                <a:gd name="connsiteY424" fmla="*/ 3797 h 10000"/>
                <a:gd name="connsiteX425" fmla="*/ 8982 w 10000"/>
                <a:gd name="connsiteY425" fmla="*/ 3825 h 10000"/>
                <a:gd name="connsiteX426" fmla="*/ 8875 w 10000"/>
                <a:gd name="connsiteY426" fmla="*/ 3903 h 10000"/>
                <a:gd name="connsiteX427" fmla="*/ 8785 w 10000"/>
                <a:gd name="connsiteY427" fmla="*/ 3996 h 10000"/>
                <a:gd name="connsiteX428" fmla="*/ 8763 w 10000"/>
                <a:gd name="connsiteY428" fmla="*/ 4067 h 10000"/>
                <a:gd name="connsiteX429" fmla="*/ 8729 w 10000"/>
                <a:gd name="connsiteY429" fmla="*/ 4102 h 10000"/>
                <a:gd name="connsiteX430" fmla="*/ 8774 w 10000"/>
                <a:gd name="connsiteY430" fmla="*/ 4194 h 10000"/>
                <a:gd name="connsiteX431" fmla="*/ 8819 w 10000"/>
                <a:gd name="connsiteY431" fmla="*/ 4265 h 10000"/>
                <a:gd name="connsiteX432" fmla="*/ 8881 w 10000"/>
                <a:gd name="connsiteY432" fmla="*/ 4294 h 10000"/>
                <a:gd name="connsiteX433" fmla="*/ 8858 w 10000"/>
                <a:gd name="connsiteY433" fmla="*/ 4344 h 10000"/>
                <a:gd name="connsiteX434" fmla="*/ 8903 w 10000"/>
                <a:gd name="connsiteY434" fmla="*/ 4358 h 10000"/>
                <a:gd name="connsiteX435" fmla="*/ 8903 w 10000"/>
                <a:gd name="connsiteY435" fmla="*/ 4443 h 10000"/>
                <a:gd name="connsiteX436" fmla="*/ 8937 w 10000"/>
                <a:gd name="connsiteY436" fmla="*/ 4507 h 10000"/>
                <a:gd name="connsiteX437" fmla="*/ 8993 w 10000"/>
                <a:gd name="connsiteY437" fmla="*/ 4493 h 10000"/>
                <a:gd name="connsiteX438" fmla="*/ 9016 w 10000"/>
                <a:gd name="connsiteY438" fmla="*/ 4422 h 10000"/>
                <a:gd name="connsiteX439" fmla="*/ 9061 w 10000"/>
                <a:gd name="connsiteY439" fmla="*/ 4414 h 10000"/>
                <a:gd name="connsiteX440" fmla="*/ 9066 w 10000"/>
                <a:gd name="connsiteY440" fmla="*/ 4358 h 10000"/>
                <a:gd name="connsiteX441" fmla="*/ 9123 w 10000"/>
                <a:gd name="connsiteY441" fmla="*/ 4358 h 10000"/>
                <a:gd name="connsiteX442" fmla="*/ 9100 w 10000"/>
                <a:gd name="connsiteY442" fmla="*/ 4429 h 10000"/>
                <a:gd name="connsiteX443" fmla="*/ 9156 w 10000"/>
                <a:gd name="connsiteY443" fmla="*/ 4464 h 10000"/>
                <a:gd name="connsiteX444" fmla="*/ 9145 w 10000"/>
                <a:gd name="connsiteY444" fmla="*/ 4528 h 10000"/>
                <a:gd name="connsiteX445" fmla="*/ 9061 w 10000"/>
                <a:gd name="connsiteY445" fmla="*/ 4535 h 10000"/>
                <a:gd name="connsiteX446" fmla="*/ 8999 w 10000"/>
                <a:gd name="connsiteY446" fmla="*/ 4578 h 10000"/>
                <a:gd name="connsiteX447" fmla="*/ 8943 w 10000"/>
                <a:gd name="connsiteY447" fmla="*/ 4599 h 10000"/>
                <a:gd name="connsiteX448" fmla="*/ 8943 w 10000"/>
                <a:gd name="connsiteY448" fmla="*/ 4698 h 10000"/>
                <a:gd name="connsiteX449" fmla="*/ 8999 w 10000"/>
                <a:gd name="connsiteY449" fmla="*/ 4805 h 10000"/>
                <a:gd name="connsiteX450" fmla="*/ 8954 w 10000"/>
                <a:gd name="connsiteY450" fmla="*/ 4904 h 10000"/>
                <a:gd name="connsiteX451" fmla="*/ 8864 w 10000"/>
                <a:gd name="connsiteY451" fmla="*/ 4918 h 10000"/>
                <a:gd name="connsiteX452" fmla="*/ 8875 w 10000"/>
                <a:gd name="connsiteY452" fmla="*/ 5032 h 10000"/>
                <a:gd name="connsiteX453" fmla="*/ 8870 w 10000"/>
                <a:gd name="connsiteY453" fmla="*/ 5103 h 10000"/>
                <a:gd name="connsiteX454" fmla="*/ 8841 w 10000"/>
                <a:gd name="connsiteY454" fmla="*/ 5138 h 10000"/>
                <a:gd name="connsiteX455" fmla="*/ 8785 w 10000"/>
                <a:gd name="connsiteY455" fmla="*/ 5110 h 10000"/>
                <a:gd name="connsiteX456" fmla="*/ 8735 w 10000"/>
                <a:gd name="connsiteY456" fmla="*/ 5018 h 10000"/>
                <a:gd name="connsiteX457" fmla="*/ 8678 w 10000"/>
                <a:gd name="connsiteY457" fmla="*/ 5089 h 10000"/>
                <a:gd name="connsiteX458" fmla="*/ 8622 w 10000"/>
                <a:gd name="connsiteY458" fmla="*/ 5039 h 10000"/>
                <a:gd name="connsiteX459" fmla="*/ 8616 w 10000"/>
                <a:gd name="connsiteY459" fmla="*/ 5011 h 10000"/>
                <a:gd name="connsiteX460" fmla="*/ 8538 w 10000"/>
                <a:gd name="connsiteY460" fmla="*/ 4947 h 10000"/>
                <a:gd name="connsiteX461" fmla="*/ 8515 w 10000"/>
                <a:gd name="connsiteY461" fmla="*/ 4961 h 10000"/>
                <a:gd name="connsiteX462" fmla="*/ 8526 w 10000"/>
                <a:gd name="connsiteY462" fmla="*/ 5039 h 10000"/>
                <a:gd name="connsiteX463" fmla="*/ 8481 w 10000"/>
                <a:gd name="connsiteY463" fmla="*/ 5138 h 10000"/>
                <a:gd name="connsiteX464" fmla="*/ 8515 w 10000"/>
                <a:gd name="connsiteY464" fmla="*/ 5160 h 10000"/>
                <a:gd name="connsiteX465" fmla="*/ 8577 w 10000"/>
                <a:gd name="connsiteY465" fmla="*/ 5145 h 10000"/>
                <a:gd name="connsiteX466" fmla="*/ 8588 w 10000"/>
                <a:gd name="connsiteY466" fmla="*/ 5181 h 10000"/>
                <a:gd name="connsiteX467" fmla="*/ 8577 w 10000"/>
                <a:gd name="connsiteY467" fmla="*/ 5224 h 10000"/>
                <a:gd name="connsiteX468" fmla="*/ 8600 w 10000"/>
                <a:gd name="connsiteY468" fmla="*/ 5280 h 10000"/>
                <a:gd name="connsiteX469" fmla="*/ 8650 w 10000"/>
                <a:gd name="connsiteY469" fmla="*/ 5316 h 10000"/>
                <a:gd name="connsiteX470" fmla="*/ 8639 w 10000"/>
                <a:gd name="connsiteY470" fmla="*/ 5401 h 10000"/>
                <a:gd name="connsiteX471" fmla="*/ 8673 w 10000"/>
                <a:gd name="connsiteY471" fmla="*/ 5444 h 10000"/>
                <a:gd name="connsiteX472" fmla="*/ 8633 w 10000"/>
                <a:gd name="connsiteY472" fmla="*/ 5486 h 10000"/>
                <a:gd name="connsiteX473" fmla="*/ 8622 w 10000"/>
                <a:gd name="connsiteY473" fmla="*/ 5642 h 10000"/>
                <a:gd name="connsiteX474" fmla="*/ 8600 w 10000"/>
                <a:gd name="connsiteY474" fmla="*/ 5649 h 10000"/>
                <a:gd name="connsiteX475" fmla="*/ 8628 w 10000"/>
                <a:gd name="connsiteY475" fmla="*/ 5720 h 10000"/>
                <a:gd name="connsiteX476" fmla="*/ 8633 w 10000"/>
                <a:gd name="connsiteY476" fmla="*/ 5841 h 10000"/>
                <a:gd name="connsiteX477" fmla="*/ 8661 w 10000"/>
                <a:gd name="connsiteY477" fmla="*/ 5869 h 10000"/>
                <a:gd name="connsiteX478" fmla="*/ 8667 w 10000"/>
                <a:gd name="connsiteY478" fmla="*/ 5905 h 10000"/>
                <a:gd name="connsiteX479" fmla="*/ 8690 w 10000"/>
                <a:gd name="connsiteY479" fmla="*/ 5912 h 10000"/>
                <a:gd name="connsiteX480" fmla="*/ 8695 w 10000"/>
                <a:gd name="connsiteY480" fmla="*/ 5983 h 10000"/>
                <a:gd name="connsiteX481" fmla="*/ 8684 w 10000"/>
                <a:gd name="connsiteY481" fmla="*/ 6033 h 10000"/>
                <a:gd name="connsiteX482" fmla="*/ 8740 w 10000"/>
                <a:gd name="connsiteY482" fmla="*/ 6061 h 10000"/>
                <a:gd name="connsiteX483" fmla="*/ 8825 w 10000"/>
                <a:gd name="connsiteY483" fmla="*/ 6004 h 10000"/>
                <a:gd name="connsiteX484" fmla="*/ 8948 w 10000"/>
                <a:gd name="connsiteY484" fmla="*/ 5891 h 10000"/>
                <a:gd name="connsiteX485" fmla="*/ 8982 w 10000"/>
                <a:gd name="connsiteY485" fmla="*/ 5891 h 10000"/>
                <a:gd name="connsiteX486" fmla="*/ 8982 w 10000"/>
                <a:gd name="connsiteY486" fmla="*/ 5976 h 10000"/>
                <a:gd name="connsiteX487" fmla="*/ 9004 w 10000"/>
                <a:gd name="connsiteY487" fmla="*/ 5990 h 10000"/>
                <a:gd name="connsiteX488" fmla="*/ 9044 w 10000"/>
                <a:gd name="connsiteY488" fmla="*/ 6089 h 10000"/>
                <a:gd name="connsiteX489" fmla="*/ 9072 w 10000"/>
                <a:gd name="connsiteY489" fmla="*/ 6097 h 10000"/>
                <a:gd name="connsiteX490" fmla="*/ 9055 w 10000"/>
                <a:gd name="connsiteY490" fmla="*/ 6153 h 10000"/>
                <a:gd name="connsiteX491" fmla="*/ 9100 w 10000"/>
                <a:gd name="connsiteY491" fmla="*/ 6281 h 10000"/>
                <a:gd name="connsiteX492" fmla="*/ 9100 w 10000"/>
                <a:gd name="connsiteY492" fmla="*/ 6345 h 10000"/>
                <a:gd name="connsiteX493" fmla="*/ 9123 w 10000"/>
                <a:gd name="connsiteY493" fmla="*/ 6416 h 10000"/>
                <a:gd name="connsiteX494" fmla="*/ 9089 w 10000"/>
                <a:gd name="connsiteY494" fmla="*/ 6473 h 10000"/>
                <a:gd name="connsiteX495" fmla="*/ 9049 w 10000"/>
                <a:gd name="connsiteY495" fmla="*/ 6466 h 10000"/>
                <a:gd name="connsiteX496" fmla="*/ 9049 w 10000"/>
                <a:gd name="connsiteY496" fmla="*/ 6501 h 10000"/>
                <a:gd name="connsiteX497" fmla="*/ 9089 w 10000"/>
                <a:gd name="connsiteY497" fmla="*/ 6544 h 10000"/>
                <a:gd name="connsiteX498" fmla="*/ 9106 w 10000"/>
                <a:gd name="connsiteY498" fmla="*/ 6515 h 10000"/>
                <a:gd name="connsiteX499" fmla="*/ 9139 w 10000"/>
                <a:gd name="connsiteY499" fmla="*/ 6579 h 10000"/>
                <a:gd name="connsiteX500" fmla="*/ 9179 w 10000"/>
                <a:gd name="connsiteY500" fmla="*/ 6579 h 10000"/>
                <a:gd name="connsiteX501" fmla="*/ 9156 w 10000"/>
                <a:gd name="connsiteY501" fmla="*/ 6757 h 10000"/>
                <a:gd name="connsiteX502" fmla="*/ 9139 w 10000"/>
                <a:gd name="connsiteY502" fmla="*/ 6792 h 10000"/>
                <a:gd name="connsiteX503" fmla="*/ 9089 w 10000"/>
                <a:gd name="connsiteY503" fmla="*/ 6778 h 10000"/>
                <a:gd name="connsiteX504" fmla="*/ 9027 w 10000"/>
                <a:gd name="connsiteY504" fmla="*/ 6799 h 10000"/>
                <a:gd name="connsiteX505" fmla="*/ 9004 w 10000"/>
                <a:gd name="connsiteY505" fmla="*/ 6842 h 10000"/>
                <a:gd name="connsiteX506" fmla="*/ 8999 w 10000"/>
                <a:gd name="connsiteY506" fmla="*/ 6884 h 10000"/>
                <a:gd name="connsiteX507" fmla="*/ 8960 w 10000"/>
                <a:gd name="connsiteY507" fmla="*/ 6934 h 10000"/>
                <a:gd name="connsiteX508" fmla="*/ 8898 w 10000"/>
                <a:gd name="connsiteY508" fmla="*/ 6941 h 10000"/>
                <a:gd name="connsiteX509" fmla="*/ 8886 w 10000"/>
                <a:gd name="connsiteY509" fmla="*/ 6962 h 10000"/>
                <a:gd name="connsiteX510" fmla="*/ 8847 w 10000"/>
                <a:gd name="connsiteY510" fmla="*/ 6927 h 10000"/>
                <a:gd name="connsiteX511" fmla="*/ 8808 w 10000"/>
                <a:gd name="connsiteY511" fmla="*/ 6934 h 10000"/>
                <a:gd name="connsiteX512" fmla="*/ 8785 w 10000"/>
                <a:gd name="connsiteY512" fmla="*/ 6906 h 10000"/>
                <a:gd name="connsiteX513" fmla="*/ 8735 w 10000"/>
                <a:gd name="connsiteY513" fmla="*/ 6891 h 10000"/>
                <a:gd name="connsiteX514" fmla="*/ 8746 w 10000"/>
                <a:gd name="connsiteY514" fmla="*/ 6941 h 10000"/>
                <a:gd name="connsiteX515" fmla="*/ 8723 w 10000"/>
                <a:gd name="connsiteY515" fmla="*/ 6991 h 10000"/>
                <a:gd name="connsiteX516" fmla="*/ 8639 w 10000"/>
                <a:gd name="connsiteY516" fmla="*/ 6984 h 10000"/>
                <a:gd name="connsiteX517" fmla="*/ 8611 w 10000"/>
                <a:gd name="connsiteY517" fmla="*/ 6962 h 10000"/>
                <a:gd name="connsiteX518" fmla="*/ 8566 w 10000"/>
                <a:gd name="connsiteY518" fmla="*/ 6984 h 10000"/>
                <a:gd name="connsiteX519" fmla="*/ 8560 w 10000"/>
                <a:gd name="connsiteY519" fmla="*/ 7055 h 10000"/>
                <a:gd name="connsiteX520" fmla="*/ 8476 w 10000"/>
                <a:gd name="connsiteY520" fmla="*/ 7133 h 10000"/>
                <a:gd name="connsiteX521" fmla="*/ 8448 w 10000"/>
                <a:gd name="connsiteY521" fmla="*/ 7090 h 10000"/>
                <a:gd name="connsiteX522" fmla="*/ 8386 w 10000"/>
                <a:gd name="connsiteY522" fmla="*/ 7111 h 10000"/>
                <a:gd name="connsiteX523" fmla="*/ 8346 w 10000"/>
                <a:gd name="connsiteY523" fmla="*/ 7133 h 10000"/>
                <a:gd name="connsiteX524" fmla="*/ 8341 w 10000"/>
                <a:gd name="connsiteY524" fmla="*/ 7168 h 10000"/>
                <a:gd name="connsiteX525" fmla="*/ 8256 w 10000"/>
                <a:gd name="connsiteY525" fmla="*/ 7246 h 10000"/>
                <a:gd name="connsiteX526" fmla="*/ 8206 w 10000"/>
                <a:gd name="connsiteY526" fmla="*/ 7232 h 10000"/>
                <a:gd name="connsiteX527" fmla="*/ 8155 w 10000"/>
                <a:gd name="connsiteY527" fmla="*/ 7260 h 10000"/>
                <a:gd name="connsiteX528" fmla="*/ 8116 w 10000"/>
                <a:gd name="connsiteY528" fmla="*/ 7303 h 10000"/>
                <a:gd name="connsiteX529" fmla="*/ 8060 w 10000"/>
                <a:gd name="connsiteY529" fmla="*/ 7331 h 10000"/>
                <a:gd name="connsiteX530" fmla="*/ 8065 w 10000"/>
                <a:gd name="connsiteY530" fmla="*/ 7374 h 10000"/>
                <a:gd name="connsiteX531" fmla="*/ 8015 w 10000"/>
                <a:gd name="connsiteY531" fmla="*/ 7402 h 10000"/>
                <a:gd name="connsiteX532" fmla="*/ 7942 w 10000"/>
                <a:gd name="connsiteY532" fmla="*/ 7523 h 10000"/>
                <a:gd name="connsiteX533" fmla="*/ 7930 w 10000"/>
                <a:gd name="connsiteY533" fmla="*/ 7573 h 10000"/>
                <a:gd name="connsiteX534" fmla="*/ 7908 w 10000"/>
                <a:gd name="connsiteY534" fmla="*/ 7559 h 10000"/>
                <a:gd name="connsiteX535" fmla="*/ 7919 w 10000"/>
                <a:gd name="connsiteY535" fmla="*/ 7523 h 10000"/>
                <a:gd name="connsiteX536" fmla="*/ 7846 w 10000"/>
                <a:gd name="connsiteY536" fmla="*/ 7339 h 10000"/>
                <a:gd name="connsiteX537" fmla="*/ 7846 w 10000"/>
                <a:gd name="connsiteY537" fmla="*/ 7268 h 10000"/>
                <a:gd name="connsiteX538" fmla="*/ 7812 w 10000"/>
                <a:gd name="connsiteY538" fmla="*/ 7268 h 10000"/>
                <a:gd name="connsiteX539" fmla="*/ 7711 w 10000"/>
                <a:gd name="connsiteY539" fmla="*/ 7197 h 10000"/>
                <a:gd name="connsiteX540" fmla="*/ 7649 w 10000"/>
                <a:gd name="connsiteY540" fmla="*/ 7232 h 10000"/>
                <a:gd name="connsiteX541" fmla="*/ 7632 w 10000"/>
                <a:gd name="connsiteY541" fmla="*/ 7275 h 10000"/>
                <a:gd name="connsiteX542" fmla="*/ 7677 w 10000"/>
                <a:gd name="connsiteY542" fmla="*/ 7324 h 10000"/>
                <a:gd name="connsiteX543" fmla="*/ 7688 w 10000"/>
                <a:gd name="connsiteY543" fmla="*/ 7367 h 10000"/>
                <a:gd name="connsiteX544" fmla="*/ 7660 w 10000"/>
                <a:gd name="connsiteY544" fmla="*/ 7410 h 10000"/>
                <a:gd name="connsiteX545" fmla="*/ 7666 w 10000"/>
                <a:gd name="connsiteY545" fmla="*/ 7445 h 10000"/>
                <a:gd name="connsiteX546" fmla="*/ 7655 w 10000"/>
                <a:gd name="connsiteY546" fmla="*/ 7516 h 10000"/>
                <a:gd name="connsiteX547" fmla="*/ 7660 w 10000"/>
                <a:gd name="connsiteY547" fmla="*/ 7587 h 10000"/>
                <a:gd name="connsiteX548" fmla="*/ 7694 w 10000"/>
                <a:gd name="connsiteY548" fmla="*/ 7700 h 10000"/>
                <a:gd name="connsiteX549" fmla="*/ 7660 w 10000"/>
                <a:gd name="connsiteY549" fmla="*/ 7743 h 10000"/>
                <a:gd name="connsiteX550" fmla="*/ 7666 w 10000"/>
                <a:gd name="connsiteY550" fmla="*/ 7779 h 10000"/>
                <a:gd name="connsiteX551" fmla="*/ 7638 w 10000"/>
                <a:gd name="connsiteY551" fmla="*/ 7793 h 10000"/>
                <a:gd name="connsiteX552" fmla="*/ 7621 w 10000"/>
                <a:gd name="connsiteY552" fmla="*/ 7814 h 10000"/>
                <a:gd name="connsiteX553" fmla="*/ 7514 w 10000"/>
                <a:gd name="connsiteY553" fmla="*/ 7800 h 10000"/>
                <a:gd name="connsiteX554" fmla="*/ 7497 w 10000"/>
                <a:gd name="connsiteY554" fmla="*/ 7757 h 10000"/>
                <a:gd name="connsiteX555" fmla="*/ 7463 w 10000"/>
                <a:gd name="connsiteY555" fmla="*/ 7786 h 10000"/>
                <a:gd name="connsiteX556" fmla="*/ 7390 w 10000"/>
                <a:gd name="connsiteY556" fmla="*/ 7771 h 10000"/>
                <a:gd name="connsiteX557" fmla="*/ 7340 w 10000"/>
                <a:gd name="connsiteY557" fmla="*/ 7793 h 10000"/>
                <a:gd name="connsiteX558" fmla="*/ 7312 w 10000"/>
                <a:gd name="connsiteY558" fmla="*/ 7644 h 10000"/>
                <a:gd name="connsiteX559" fmla="*/ 7283 w 10000"/>
                <a:gd name="connsiteY559" fmla="*/ 7637 h 10000"/>
                <a:gd name="connsiteX560" fmla="*/ 7250 w 10000"/>
                <a:gd name="connsiteY560" fmla="*/ 7544 h 10000"/>
                <a:gd name="connsiteX561" fmla="*/ 7267 w 10000"/>
                <a:gd name="connsiteY561" fmla="*/ 7502 h 10000"/>
                <a:gd name="connsiteX562" fmla="*/ 7306 w 10000"/>
                <a:gd name="connsiteY562" fmla="*/ 7523 h 10000"/>
                <a:gd name="connsiteX563" fmla="*/ 7323 w 10000"/>
                <a:gd name="connsiteY563" fmla="*/ 7473 h 10000"/>
                <a:gd name="connsiteX564" fmla="*/ 7295 w 10000"/>
                <a:gd name="connsiteY564" fmla="*/ 7438 h 10000"/>
                <a:gd name="connsiteX565" fmla="*/ 7312 w 10000"/>
                <a:gd name="connsiteY565" fmla="*/ 7402 h 10000"/>
                <a:gd name="connsiteX566" fmla="*/ 7238 w 10000"/>
                <a:gd name="connsiteY566" fmla="*/ 7331 h 10000"/>
                <a:gd name="connsiteX567" fmla="*/ 7244 w 10000"/>
                <a:gd name="connsiteY567" fmla="*/ 7296 h 10000"/>
                <a:gd name="connsiteX568" fmla="*/ 7199 w 10000"/>
                <a:gd name="connsiteY568" fmla="*/ 7260 h 10000"/>
                <a:gd name="connsiteX569" fmla="*/ 7227 w 10000"/>
                <a:gd name="connsiteY569" fmla="*/ 7218 h 10000"/>
                <a:gd name="connsiteX570" fmla="*/ 7216 w 10000"/>
                <a:gd name="connsiteY570" fmla="*/ 7168 h 10000"/>
                <a:gd name="connsiteX571" fmla="*/ 7165 w 10000"/>
                <a:gd name="connsiteY571" fmla="*/ 7090 h 10000"/>
                <a:gd name="connsiteX572" fmla="*/ 7132 w 10000"/>
                <a:gd name="connsiteY572" fmla="*/ 7026 h 10000"/>
                <a:gd name="connsiteX573" fmla="*/ 7064 w 10000"/>
                <a:gd name="connsiteY573" fmla="*/ 7055 h 10000"/>
                <a:gd name="connsiteX574" fmla="*/ 7025 w 10000"/>
                <a:gd name="connsiteY574" fmla="*/ 7048 h 10000"/>
                <a:gd name="connsiteX575" fmla="*/ 7002 w 10000"/>
                <a:gd name="connsiteY575" fmla="*/ 7111 h 10000"/>
                <a:gd name="connsiteX576" fmla="*/ 6924 w 10000"/>
                <a:gd name="connsiteY576" fmla="*/ 7119 h 10000"/>
                <a:gd name="connsiteX577" fmla="*/ 6895 w 10000"/>
                <a:gd name="connsiteY577" fmla="*/ 7111 h 10000"/>
                <a:gd name="connsiteX578" fmla="*/ 6828 w 10000"/>
                <a:gd name="connsiteY578" fmla="*/ 7161 h 10000"/>
                <a:gd name="connsiteX579" fmla="*/ 6834 w 10000"/>
                <a:gd name="connsiteY579" fmla="*/ 7260 h 10000"/>
                <a:gd name="connsiteX580" fmla="*/ 6817 w 10000"/>
                <a:gd name="connsiteY580" fmla="*/ 7324 h 10000"/>
                <a:gd name="connsiteX581" fmla="*/ 6817 w 10000"/>
                <a:gd name="connsiteY581" fmla="*/ 7381 h 10000"/>
                <a:gd name="connsiteX582" fmla="*/ 6760 w 10000"/>
                <a:gd name="connsiteY582" fmla="*/ 7424 h 10000"/>
                <a:gd name="connsiteX583" fmla="*/ 6699 w 10000"/>
                <a:gd name="connsiteY583" fmla="*/ 7431 h 10000"/>
                <a:gd name="connsiteX584" fmla="*/ 6682 w 10000"/>
                <a:gd name="connsiteY584" fmla="*/ 7410 h 10000"/>
                <a:gd name="connsiteX585" fmla="*/ 6625 w 10000"/>
                <a:gd name="connsiteY585" fmla="*/ 7388 h 10000"/>
                <a:gd name="connsiteX586" fmla="*/ 6592 w 10000"/>
                <a:gd name="connsiteY586" fmla="*/ 7431 h 10000"/>
                <a:gd name="connsiteX587" fmla="*/ 6586 w 10000"/>
                <a:gd name="connsiteY587" fmla="*/ 7473 h 10000"/>
                <a:gd name="connsiteX588" fmla="*/ 6552 w 10000"/>
                <a:gd name="connsiteY588" fmla="*/ 7480 h 10000"/>
                <a:gd name="connsiteX589" fmla="*/ 6547 w 10000"/>
                <a:gd name="connsiteY589" fmla="*/ 7523 h 10000"/>
                <a:gd name="connsiteX590" fmla="*/ 6519 w 10000"/>
                <a:gd name="connsiteY590" fmla="*/ 7523 h 10000"/>
                <a:gd name="connsiteX591" fmla="*/ 6485 w 10000"/>
                <a:gd name="connsiteY591" fmla="*/ 7424 h 10000"/>
                <a:gd name="connsiteX592" fmla="*/ 6406 w 10000"/>
                <a:gd name="connsiteY592" fmla="*/ 7473 h 10000"/>
                <a:gd name="connsiteX593" fmla="*/ 6316 w 10000"/>
                <a:gd name="connsiteY593" fmla="*/ 7551 h 10000"/>
                <a:gd name="connsiteX594" fmla="*/ 6282 w 10000"/>
                <a:gd name="connsiteY594" fmla="*/ 7566 h 10000"/>
                <a:gd name="connsiteX595" fmla="*/ 6294 w 10000"/>
                <a:gd name="connsiteY595" fmla="*/ 7615 h 10000"/>
                <a:gd name="connsiteX596" fmla="*/ 6243 w 10000"/>
                <a:gd name="connsiteY596" fmla="*/ 7637 h 10000"/>
                <a:gd name="connsiteX597" fmla="*/ 6209 w 10000"/>
                <a:gd name="connsiteY597" fmla="*/ 7608 h 10000"/>
                <a:gd name="connsiteX598" fmla="*/ 6136 w 10000"/>
                <a:gd name="connsiteY598" fmla="*/ 7622 h 10000"/>
                <a:gd name="connsiteX599" fmla="*/ 6136 w 10000"/>
                <a:gd name="connsiteY599" fmla="*/ 7530 h 10000"/>
                <a:gd name="connsiteX600" fmla="*/ 6147 w 10000"/>
                <a:gd name="connsiteY600" fmla="*/ 7495 h 10000"/>
                <a:gd name="connsiteX601" fmla="*/ 6136 w 10000"/>
                <a:gd name="connsiteY601" fmla="*/ 7395 h 10000"/>
                <a:gd name="connsiteX602" fmla="*/ 6091 w 10000"/>
                <a:gd name="connsiteY602" fmla="*/ 7324 h 10000"/>
                <a:gd name="connsiteX603" fmla="*/ 6018 w 10000"/>
                <a:gd name="connsiteY603" fmla="*/ 7317 h 10000"/>
                <a:gd name="connsiteX604" fmla="*/ 5990 w 10000"/>
                <a:gd name="connsiteY604" fmla="*/ 7360 h 10000"/>
                <a:gd name="connsiteX605" fmla="*/ 5996 w 10000"/>
                <a:gd name="connsiteY605" fmla="*/ 7410 h 10000"/>
                <a:gd name="connsiteX606" fmla="*/ 6208 w 10000"/>
                <a:gd name="connsiteY606" fmla="*/ 7826 h 10000"/>
                <a:gd name="connsiteX607" fmla="*/ 5894 w 10000"/>
                <a:gd name="connsiteY607" fmla="*/ 7509 h 10000"/>
                <a:gd name="connsiteX608" fmla="*/ 5911 w 10000"/>
                <a:gd name="connsiteY608" fmla="*/ 7679 h 10000"/>
                <a:gd name="connsiteX609" fmla="*/ 5832 w 10000"/>
                <a:gd name="connsiteY609" fmla="*/ 7672 h 10000"/>
                <a:gd name="connsiteX610" fmla="*/ 5776 w 10000"/>
                <a:gd name="connsiteY610"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68 w 10000"/>
                <a:gd name="connsiteY209" fmla="*/ 7246 h 10000"/>
                <a:gd name="connsiteX210" fmla="*/ 3751 w 10000"/>
                <a:gd name="connsiteY210" fmla="*/ 7140 h 10000"/>
                <a:gd name="connsiteX211" fmla="*/ 6504 w 10000"/>
                <a:gd name="connsiteY211" fmla="*/ 7627 h 10000"/>
                <a:gd name="connsiteX212" fmla="*/ 5523 w 10000"/>
                <a:gd name="connsiteY212" fmla="*/ 5713 h 10000"/>
                <a:gd name="connsiteX213" fmla="*/ 5652 w 10000"/>
                <a:gd name="connsiteY213" fmla="*/ 5720 h 10000"/>
                <a:gd name="connsiteX214" fmla="*/ 5697 w 10000"/>
                <a:gd name="connsiteY214" fmla="*/ 5742 h 10000"/>
                <a:gd name="connsiteX215" fmla="*/ 5793 w 10000"/>
                <a:gd name="connsiteY215" fmla="*/ 5635 h 10000"/>
                <a:gd name="connsiteX216" fmla="*/ 5844 w 10000"/>
                <a:gd name="connsiteY216" fmla="*/ 5628 h 10000"/>
                <a:gd name="connsiteX217" fmla="*/ 5889 w 10000"/>
                <a:gd name="connsiteY217" fmla="*/ 5564 h 10000"/>
                <a:gd name="connsiteX218" fmla="*/ 5945 w 10000"/>
                <a:gd name="connsiteY218" fmla="*/ 5515 h 10000"/>
                <a:gd name="connsiteX219" fmla="*/ 6001 w 10000"/>
                <a:gd name="connsiteY219" fmla="*/ 5408 h 10000"/>
                <a:gd name="connsiteX220" fmla="*/ 6012 w 10000"/>
                <a:gd name="connsiteY220" fmla="*/ 5344 h 10000"/>
                <a:gd name="connsiteX221" fmla="*/ 6080 w 10000"/>
                <a:gd name="connsiteY221" fmla="*/ 5316 h 10000"/>
                <a:gd name="connsiteX222" fmla="*/ 6159 w 10000"/>
                <a:gd name="connsiteY222" fmla="*/ 5351 h 10000"/>
                <a:gd name="connsiteX223" fmla="*/ 6226 w 10000"/>
                <a:gd name="connsiteY223" fmla="*/ 5337 h 10000"/>
                <a:gd name="connsiteX224" fmla="*/ 6294 w 10000"/>
                <a:gd name="connsiteY224" fmla="*/ 5344 h 10000"/>
                <a:gd name="connsiteX225" fmla="*/ 6412 w 10000"/>
                <a:gd name="connsiteY225" fmla="*/ 5302 h 10000"/>
                <a:gd name="connsiteX226" fmla="*/ 6490 w 10000"/>
                <a:gd name="connsiteY226" fmla="*/ 5195 h 10000"/>
                <a:gd name="connsiteX227" fmla="*/ 6524 w 10000"/>
                <a:gd name="connsiteY227" fmla="*/ 5160 h 10000"/>
                <a:gd name="connsiteX228" fmla="*/ 6575 w 10000"/>
                <a:gd name="connsiteY228" fmla="*/ 5160 h 10000"/>
                <a:gd name="connsiteX229" fmla="*/ 6614 w 10000"/>
                <a:gd name="connsiteY229" fmla="*/ 5103 h 10000"/>
                <a:gd name="connsiteX230" fmla="*/ 6597 w 10000"/>
                <a:gd name="connsiteY230" fmla="*/ 5039 h 10000"/>
                <a:gd name="connsiteX231" fmla="*/ 6609 w 10000"/>
                <a:gd name="connsiteY231" fmla="*/ 4982 h 10000"/>
                <a:gd name="connsiteX232" fmla="*/ 6659 w 10000"/>
                <a:gd name="connsiteY232" fmla="*/ 4876 h 10000"/>
                <a:gd name="connsiteX233" fmla="*/ 6715 w 10000"/>
                <a:gd name="connsiteY233" fmla="*/ 4776 h 10000"/>
                <a:gd name="connsiteX234" fmla="*/ 6772 w 10000"/>
                <a:gd name="connsiteY234" fmla="*/ 4755 h 10000"/>
                <a:gd name="connsiteX235" fmla="*/ 6800 w 10000"/>
                <a:gd name="connsiteY235" fmla="*/ 4720 h 10000"/>
                <a:gd name="connsiteX236" fmla="*/ 6895 w 10000"/>
                <a:gd name="connsiteY236" fmla="*/ 4734 h 10000"/>
                <a:gd name="connsiteX237" fmla="*/ 6991 w 10000"/>
                <a:gd name="connsiteY237" fmla="*/ 4734 h 10000"/>
                <a:gd name="connsiteX238" fmla="*/ 6997 w 10000"/>
                <a:gd name="connsiteY238" fmla="*/ 4670 h 10000"/>
                <a:gd name="connsiteX239" fmla="*/ 7013 w 10000"/>
                <a:gd name="connsiteY239" fmla="*/ 4627 h 10000"/>
                <a:gd name="connsiteX240" fmla="*/ 7008 w 10000"/>
                <a:gd name="connsiteY240" fmla="*/ 4599 h 10000"/>
                <a:gd name="connsiteX241" fmla="*/ 7064 w 10000"/>
                <a:gd name="connsiteY241" fmla="*/ 4578 h 10000"/>
                <a:gd name="connsiteX242" fmla="*/ 7103 w 10000"/>
                <a:gd name="connsiteY242" fmla="*/ 4634 h 10000"/>
                <a:gd name="connsiteX243" fmla="*/ 7160 w 10000"/>
                <a:gd name="connsiteY243" fmla="*/ 4613 h 10000"/>
                <a:gd name="connsiteX244" fmla="*/ 7177 w 10000"/>
                <a:gd name="connsiteY244" fmla="*/ 4578 h 10000"/>
                <a:gd name="connsiteX245" fmla="*/ 7222 w 10000"/>
                <a:gd name="connsiteY245" fmla="*/ 4564 h 10000"/>
                <a:gd name="connsiteX246" fmla="*/ 7317 w 10000"/>
                <a:gd name="connsiteY246" fmla="*/ 4493 h 10000"/>
                <a:gd name="connsiteX247" fmla="*/ 7407 w 10000"/>
                <a:gd name="connsiteY247" fmla="*/ 4521 h 10000"/>
                <a:gd name="connsiteX248" fmla="*/ 7430 w 10000"/>
                <a:gd name="connsiteY248" fmla="*/ 4507 h 10000"/>
                <a:gd name="connsiteX249" fmla="*/ 7480 w 10000"/>
                <a:gd name="connsiteY249" fmla="*/ 4528 h 10000"/>
                <a:gd name="connsiteX250" fmla="*/ 7503 w 10000"/>
                <a:gd name="connsiteY250" fmla="*/ 4471 h 10000"/>
                <a:gd name="connsiteX251" fmla="*/ 7525 w 10000"/>
                <a:gd name="connsiteY251" fmla="*/ 4500 h 10000"/>
                <a:gd name="connsiteX252" fmla="*/ 7559 w 10000"/>
                <a:gd name="connsiteY252" fmla="*/ 4493 h 10000"/>
                <a:gd name="connsiteX253" fmla="*/ 7598 w 10000"/>
                <a:gd name="connsiteY253" fmla="*/ 4556 h 10000"/>
                <a:gd name="connsiteX254" fmla="*/ 7643 w 10000"/>
                <a:gd name="connsiteY254" fmla="*/ 4549 h 10000"/>
                <a:gd name="connsiteX255" fmla="*/ 7683 w 10000"/>
                <a:gd name="connsiteY255" fmla="*/ 4578 h 10000"/>
                <a:gd name="connsiteX256" fmla="*/ 7700 w 10000"/>
                <a:gd name="connsiteY256" fmla="*/ 4556 h 10000"/>
                <a:gd name="connsiteX257" fmla="*/ 7778 w 10000"/>
                <a:gd name="connsiteY257" fmla="*/ 4564 h 10000"/>
                <a:gd name="connsiteX258" fmla="*/ 7790 w 10000"/>
                <a:gd name="connsiteY258" fmla="*/ 4585 h 10000"/>
                <a:gd name="connsiteX259" fmla="*/ 7874 w 10000"/>
                <a:gd name="connsiteY259" fmla="*/ 4514 h 10000"/>
                <a:gd name="connsiteX260" fmla="*/ 7874 w 10000"/>
                <a:gd name="connsiteY260" fmla="*/ 4393 h 10000"/>
                <a:gd name="connsiteX261" fmla="*/ 7852 w 10000"/>
                <a:gd name="connsiteY261" fmla="*/ 4379 h 10000"/>
                <a:gd name="connsiteX262" fmla="*/ 7835 w 10000"/>
                <a:gd name="connsiteY262" fmla="*/ 4294 h 10000"/>
                <a:gd name="connsiteX263" fmla="*/ 7801 w 10000"/>
                <a:gd name="connsiteY263" fmla="*/ 4209 h 10000"/>
                <a:gd name="connsiteX264" fmla="*/ 7750 w 10000"/>
                <a:gd name="connsiteY264" fmla="*/ 4173 h 10000"/>
                <a:gd name="connsiteX265" fmla="*/ 7745 w 10000"/>
                <a:gd name="connsiteY265" fmla="*/ 4131 h 10000"/>
                <a:gd name="connsiteX266" fmla="*/ 7672 w 10000"/>
                <a:gd name="connsiteY266" fmla="*/ 4053 h 10000"/>
                <a:gd name="connsiteX267" fmla="*/ 7677 w 10000"/>
                <a:gd name="connsiteY267" fmla="*/ 4024 h 10000"/>
                <a:gd name="connsiteX268" fmla="*/ 7604 w 10000"/>
                <a:gd name="connsiteY268" fmla="*/ 3982 h 10000"/>
                <a:gd name="connsiteX269" fmla="*/ 7598 w 10000"/>
                <a:gd name="connsiteY269" fmla="*/ 3903 h 10000"/>
                <a:gd name="connsiteX270" fmla="*/ 7475 w 10000"/>
                <a:gd name="connsiteY270" fmla="*/ 3833 h 10000"/>
                <a:gd name="connsiteX271" fmla="*/ 7407 w 10000"/>
                <a:gd name="connsiteY271" fmla="*/ 3683 h 10000"/>
                <a:gd name="connsiteX272" fmla="*/ 7306 w 10000"/>
                <a:gd name="connsiteY272" fmla="*/ 3676 h 10000"/>
                <a:gd name="connsiteX273" fmla="*/ 7272 w 10000"/>
                <a:gd name="connsiteY273" fmla="*/ 3648 h 10000"/>
                <a:gd name="connsiteX274" fmla="*/ 7222 w 10000"/>
                <a:gd name="connsiteY274" fmla="*/ 3669 h 10000"/>
                <a:gd name="connsiteX275" fmla="*/ 7143 w 10000"/>
                <a:gd name="connsiteY275" fmla="*/ 3669 h 10000"/>
                <a:gd name="connsiteX276" fmla="*/ 7030 w 10000"/>
                <a:gd name="connsiteY276" fmla="*/ 3840 h 10000"/>
                <a:gd name="connsiteX277" fmla="*/ 6991 w 10000"/>
                <a:gd name="connsiteY277" fmla="*/ 3918 h 10000"/>
                <a:gd name="connsiteX278" fmla="*/ 6890 w 10000"/>
                <a:gd name="connsiteY278" fmla="*/ 3797 h 10000"/>
                <a:gd name="connsiteX279" fmla="*/ 6817 w 10000"/>
                <a:gd name="connsiteY279" fmla="*/ 3747 h 10000"/>
                <a:gd name="connsiteX280" fmla="*/ 6744 w 10000"/>
                <a:gd name="connsiteY280" fmla="*/ 3754 h 10000"/>
                <a:gd name="connsiteX281" fmla="*/ 6670 w 10000"/>
                <a:gd name="connsiteY281" fmla="*/ 3790 h 10000"/>
                <a:gd name="connsiteX282" fmla="*/ 6609 w 10000"/>
                <a:gd name="connsiteY282" fmla="*/ 3762 h 10000"/>
                <a:gd name="connsiteX283" fmla="*/ 6552 w 10000"/>
                <a:gd name="connsiteY283" fmla="*/ 3804 h 10000"/>
                <a:gd name="connsiteX284" fmla="*/ 6496 w 10000"/>
                <a:gd name="connsiteY284" fmla="*/ 3889 h 10000"/>
                <a:gd name="connsiteX285" fmla="*/ 6367 w 10000"/>
                <a:gd name="connsiteY285" fmla="*/ 3733 h 10000"/>
                <a:gd name="connsiteX286" fmla="*/ 6350 w 10000"/>
                <a:gd name="connsiteY286" fmla="*/ 3577 h 10000"/>
                <a:gd name="connsiteX287" fmla="*/ 6451 w 10000"/>
                <a:gd name="connsiteY287" fmla="*/ 3513 h 10000"/>
                <a:gd name="connsiteX288" fmla="*/ 6445 w 10000"/>
                <a:gd name="connsiteY288" fmla="*/ 3343 h 10000"/>
                <a:gd name="connsiteX289" fmla="*/ 6541 w 10000"/>
                <a:gd name="connsiteY289" fmla="*/ 3144 h 10000"/>
                <a:gd name="connsiteX290" fmla="*/ 6530 w 10000"/>
                <a:gd name="connsiteY290" fmla="*/ 3109 h 10000"/>
                <a:gd name="connsiteX291" fmla="*/ 6760 w 10000"/>
                <a:gd name="connsiteY291" fmla="*/ 2456 h 10000"/>
                <a:gd name="connsiteX292" fmla="*/ 6884 w 10000"/>
                <a:gd name="connsiteY292" fmla="*/ 2555 h 10000"/>
                <a:gd name="connsiteX293" fmla="*/ 6957 w 10000"/>
                <a:gd name="connsiteY293" fmla="*/ 2598 h 10000"/>
                <a:gd name="connsiteX294" fmla="*/ 7030 w 10000"/>
                <a:gd name="connsiteY294" fmla="*/ 2598 h 10000"/>
                <a:gd name="connsiteX295" fmla="*/ 7143 w 10000"/>
                <a:gd name="connsiteY295" fmla="*/ 2676 h 10000"/>
                <a:gd name="connsiteX296" fmla="*/ 7160 w 10000"/>
                <a:gd name="connsiteY296" fmla="*/ 2626 h 10000"/>
                <a:gd name="connsiteX297" fmla="*/ 7233 w 10000"/>
                <a:gd name="connsiteY297" fmla="*/ 2612 h 10000"/>
                <a:gd name="connsiteX298" fmla="*/ 7295 w 10000"/>
                <a:gd name="connsiteY298" fmla="*/ 2527 h 10000"/>
                <a:gd name="connsiteX299" fmla="*/ 7373 w 10000"/>
                <a:gd name="connsiteY299" fmla="*/ 2463 h 10000"/>
                <a:gd name="connsiteX300" fmla="*/ 7407 w 10000"/>
                <a:gd name="connsiteY300" fmla="*/ 2399 h 10000"/>
                <a:gd name="connsiteX301" fmla="*/ 7525 w 10000"/>
                <a:gd name="connsiteY301" fmla="*/ 2356 h 10000"/>
                <a:gd name="connsiteX302" fmla="*/ 7587 w 10000"/>
                <a:gd name="connsiteY302" fmla="*/ 2363 h 10000"/>
                <a:gd name="connsiteX303" fmla="*/ 7638 w 10000"/>
                <a:gd name="connsiteY303" fmla="*/ 2300 h 10000"/>
                <a:gd name="connsiteX304" fmla="*/ 7677 w 10000"/>
                <a:gd name="connsiteY304" fmla="*/ 2214 h 10000"/>
                <a:gd name="connsiteX305" fmla="*/ 7660 w 10000"/>
                <a:gd name="connsiteY305" fmla="*/ 2200 h 10000"/>
                <a:gd name="connsiteX306" fmla="*/ 7677 w 10000"/>
                <a:gd name="connsiteY306" fmla="*/ 2108 h 10000"/>
                <a:gd name="connsiteX307" fmla="*/ 7610 w 10000"/>
                <a:gd name="connsiteY307" fmla="*/ 2108 h 10000"/>
                <a:gd name="connsiteX308" fmla="*/ 7643 w 10000"/>
                <a:gd name="connsiteY308" fmla="*/ 2030 h 10000"/>
                <a:gd name="connsiteX309" fmla="*/ 7649 w 10000"/>
                <a:gd name="connsiteY309" fmla="*/ 1938 h 10000"/>
                <a:gd name="connsiteX310" fmla="*/ 7677 w 10000"/>
                <a:gd name="connsiteY310" fmla="*/ 1916 h 10000"/>
                <a:gd name="connsiteX311" fmla="*/ 7728 w 10000"/>
                <a:gd name="connsiteY311" fmla="*/ 1824 h 10000"/>
                <a:gd name="connsiteX312" fmla="*/ 7722 w 10000"/>
                <a:gd name="connsiteY312" fmla="*/ 1753 h 10000"/>
                <a:gd name="connsiteX313" fmla="*/ 7762 w 10000"/>
                <a:gd name="connsiteY313" fmla="*/ 1675 h 10000"/>
                <a:gd name="connsiteX314" fmla="*/ 7807 w 10000"/>
                <a:gd name="connsiteY314" fmla="*/ 1625 h 10000"/>
                <a:gd name="connsiteX315" fmla="*/ 7823 w 10000"/>
                <a:gd name="connsiteY315" fmla="*/ 1540 h 10000"/>
                <a:gd name="connsiteX316" fmla="*/ 7818 w 10000"/>
                <a:gd name="connsiteY316" fmla="*/ 1512 h 10000"/>
                <a:gd name="connsiteX317" fmla="*/ 7857 w 10000"/>
                <a:gd name="connsiteY317" fmla="*/ 1455 h 10000"/>
                <a:gd name="connsiteX318" fmla="*/ 7913 w 10000"/>
                <a:gd name="connsiteY318" fmla="*/ 1285 h 10000"/>
                <a:gd name="connsiteX319" fmla="*/ 7930 w 10000"/>
                <a:gd name="connsiteY319" fmla="*/ 1185 h 10000"/>
                <a:gd name="connsiteX320" fmla="*/ 7958 w 10000"/>
                <a:gd name="connsiteY320" fmla="*/ 1192 h 10000"/>
                <a:gd name="connsiteX321" fmla="*/ 8037 w 10000"/>
                <a:gd name="connsiteY321" fmla="*/ 1079 h 10000"/>
                <a:gd name="connsiteX322" fmla="*/ 8127 w 10000"/>
                <a:gd name="connsiteY322" fmla="*/ 1015 h 10000"/>
                <a:gd name="connsiteX323" fmla="*/ 8138 w 10000"/>
                <a:gd name="connsiteY323" fmla="*/ 937 h 10000"/>
                <a:gd name="connsiteX324" fmla="*/ 8172 w 10000"/>
                <a:gd name="connsiteY324" fmla="*/ 852 h 10000"/>
                <a:gd name="connsiteX325" fmla="*/ 8161 w 10000"/>
                <a:gd name="connsiteY325" fmla="*/ 788 h 10000"/>
                <a:gd name="connsiteX326" fmla="*/ 8116 w 10000"/>
                <a:gd name="connsiteY326" fmla="*/ 731 h 10000"/>
                <a:gd name="connsiteX327" fmla="*/ 8138 w 10000"/>
                <a:gd name="connsiteY327" fmla="*/ 660 h 10000"/>
                <a:gd name="connsiteX328" fmla="*/ 8138 w 10000"/>
                <a:gd name="connsiteY328" fmla="*/ 575 h 10000"/>
                <a:gd name="connsiteX329" fmla="*/ 8054 w 10000"/>
                <a:gd name="connsiteY329" fmla="*/ 504 h 10000"/>
                <a:gd name="connsiteX330" fmla="*/ 7970 w 10000"/>
                <a:gd name="connsiteY330" fmla="*/ 546 h 10000"/>
                <a:gd name="connsiteX331" fmla="*/ 7930 w 10000"/>
                <a:gd name="connsiteY331" fmla="*/ 546 h 10000"/>
                <a:gd name="connsiteX332" fmla="*/ 7913 w 10000"/>
                <a:gd name="connsiteY332" fmla="*/ 497 h 10000"/>
                <a:gd name="connsiteX333" fmla="*/ 7913 w 10000"/>
                <a:gd name="connsiteY333" fmla="*/ 405 h 10000"/>
                <a:gd name="connsiteX334" fmla="*/ 8020 w 10000"/>
                <a:gd name="connsiteY334" fmla="*/ 312 h 10000"/>
                <a:gd name="connsiteX335" fmla="*/ 8054 w 10000"/>
                <a:gd name="connsiteY335" fmla="*/ 234 h 10000"/>
                <a:gd name="connsiteX336" fmla="*/ 8121 w 10000"/>
                <a:gd name="connsiteY336" fmla="*/ 170 h 10000"/>
                <a:gd name="connsiteX337" fmla="*/ 8183 w 10000"/>
                <a:gd name="connsiteY337" fmla="*/ 50 h 10000"/>
                <a:gd name="connsiteX338" fmla="*/ 8228 w 10000"/>
                <a:gd name="connsiteY338" fmla="*/ 28 h 10000"/>
                <a:gd name="connsiteX339" fmla="*/ 8290 w 10000"/>
                <a:gd name="connsiteY339" fmla="*/ 43 h 10000"/>
                <a:gd name="connsiteX340" fmla="*/ 8420 w 10000"/>
                <a:gd name="connsiteY340" fmla="*/ 0 h 10000"/>
                <a:gd name="connsiteX341" fmla="*/ 8481 w 10000"/>
                <a:gd name="connsiteY341" fmla="*/ 71 h 10000"/>
                <a:gd name="connsiteX342" fmla="*/ 8476 w 10000"/>
                <a:gd name="connsiteY342" fmla="*/ 121 h 10000"/>
                <a:gd name="connsiteX343" fmla="*/ 8504 w 10000"/>
                <a:gd name="connsiteY343" fmla="*/ 142 h 10000"/>
                <a:gd name="connsiteX344" fmla="*/ 8526 w 10000"/>
                <a:gd name="connsiteY344" fmla="*/ 192 h 10000"/>
                <a:gd name="connsiteX345" fmla="*/ 8493 w 10000"/>
                <a:gd name="connsiteY345" fmla="*/ 248 h 10000"/>
                <a:gd name="connsiteX346" fmla="*/ 8448 w 10000"/>
                <a:gd name="connsiteY346" fmla="*/ 376 h 10000"/>
                <a:gd name="connsiteX347" fmla="*/ 8375 w 10000"/>
                <a:gd name="connsiteY347" fmla="*/ 476 h 10000"/>
                <a:gd name="connsiteX348" fmla="*/ 8307 w 10000"/>
                <a:gd name="connsiteY348" fmla="*/ 532 h 10000"/>
                <a:gd name="connsiteX349" fmla="*/ 8358 w 10000"/>
                <a:gd name="connsiteY349" fmla="*/ 554 h 10000"/>
                <a:gd name="connsiteX350" fmla="*/ 8425 w 10000"/>
                <a:gd name="connsiteY350" fmla="*/ 639 h 10000"/>
                <a:gd name="connsiteX351" fmla="*/ 8470 w 10000"/>
                <a:gd name="connsiteY351" fmla="*/ 646 h 10000"/>
                <a:gd name="connsiteX352" fmla="*/ 8493 w 10000"/>
                <a:gd name="connsiteY352" fmla="*/ 738 h 10000"/>
                <a:gd name="connsiteX353" fmla="*/ 8538 w 10000"/>
                <a:gd name="connsiteY353" fmla="*/ 759 h 10000"/>
                <a:gd name="connsiteX354" fmla="*/ 8571 w 10000"/>
                <a:gd name="connsiteY354" fmla="*/ 752 h 10000"/>
                <a:gd name="connsiteX355" fmla="*/ 8639 w 10000"/>
                <a:gd name="connsiteY355" fmla="*/ 610 h 10000"/>
                <a:gd name="connsiteX356" fmla="*/ 8701 w 10000"/>
                <a:gd name="connsiteY356" fmla="*/ 625 h 10000"/>
                <a:gd name="connsiteX357" fmla="*/ 8712 w 10000"/>
                <a:gd name="connsiteY357" fmla="*/ 667 h 10000"/>
                <a:gd name="connsiteX358" fmla="*/ 8757 w 10000"/>
                <a:gd name="connsiteY358" fmla="*/ 717 h 10000"/>
                <a:gd name="connsiteX359" fmla="*/ 8757 w 10000"/>
                <a:gd name="connsiteY359" fmla="*/ 752 h 10000"/>
                <a:gd name="connsiteX360" fmla="*/ 8796 w 10000"/>
                <a:gd name="connsiteY360" fmla="*/ 774 h 10000"/>
                <a:gd name="connsiteX361" fmla="*/ 8853 w 10000"/>
                <a:gd name="connsiteY361" fmla="*/ 774 h 10000"/>
                <a:gd name="connsiteX362" fmla="*/ 8858 w 10000"/>
                <a:gd name="connsiteY362" fmla="*/ 837 h 10000"/>
                <a:gd name="connsiteX363" fmla="*/ 8808 w 10000"/>
                <a:gd name="connsiteY363" fmla="*/ 866 h 10000"/>
                <a:gd name="connsiteX364" fmla="*/ 8853 w 10000"/>
                <a:gd name="connsiteY364" fmla="*/ 1143 h 10000"/>
                <a:gd name="connsiteX365" fmla="*/ 8898 w 10000"/>
                <a:gd name="connsiteY365" fmla="*/ 1270 h 10000"/>
                <a:gd name="connsiteX366" fmla="*/ 8886 w 10000"/>
                <a:gd name="connsiteY366" fmla="*/ 1327 h 10000"/>
                <a:gd name="connsiteX367" fmla="*/ 8926 w 10000"/>
                <a:gd name="connsiteY367" fmla="*/ 1391 h 10000"/>
                <a:gd name="connsiteX368" fmla="*/ 8931 w 10000"/>
                <a:gd name="connsiteY368" fmla="*/ 1434 h 10000"/>
                <a:gd name="connsiteX369" fmla="*/ 9038 w 10000"/>
                <a:gd name="connsiteY369" fmla="*/ 1483 h 10000"/>
                <a:gd name="connsiteX370" fmla="*/ 9168 w 10000"/>
                <a:gd name="connsiteY370" fmla="*/ 1441 h 10000"/>
                <a:gd name="connsiteX371" fmla="*/ 9184 w 10000"/>
                <a:gd name="connsiteY371" fmla="*/ 1384 h 10000"/>
                <a:gd name="connsiteX372" fmla="*/ 9229 w 10000"/>
                <a:gd name="connsiteY372" fmla="*/ 1405 h 10000"/>
                <a:gd name="connsiteX373" fmla="*/ 9258 w 10000"/>
                <a:gd name="connsiteY373" fmla="*/ 1455 h 10000"/>
                <a:gd name="connsiteX374" fmla="*/ 9325 w 10000"/>
                <a:gd name="connsiteY374" fmla="*/ 1419 h 10000"/>
                <a:gd name="connsiteX375" fmla="*/ 9364 w 10000"/>
                <a:gd name="connsiteY375" fmla="*/ 1419 h 10000"/>
                <a:gd name="connsiteX376" fmla="*/ 9421 w 10000"/>
                <a:gd name="connsiteY376" fmla="*/ 1476 h 10000"/>
                <a:gd name="connsiteX377" fmla="*/ 9454 w 10000"/>
                <a:gd name="connsiteY377" fmla="*/ 1398 h 10000"/>
                <a:gd name="connsiteX378" fmla="*/ 9522 w 10000"/>
                <a:gd name="connsiteY378" fmla="*/ 1434 h 10000"/>
                <a:gd name="connsiteX379" fmla="*/ 9556 w 10000"/>
                <a:gd name="connsiteY379" fmla="*/ 1391 h 10000"/>
                <a:gd name="connsiteX380" fmla="*/ 9584 w 10000"/>
                <a:gd name="connsiteY380" fmla="*/ 1398 h 10000"/>
                <a:gd name="connsiteX381" fmla="*/ 9612 w 10000"/>
                <a:gd name="connsiteY381" fmla="*/ 1356 h 10000"/>
                <a:gd name="connsiteX382" fmla="*/ 9606 w 10000"/>
                <a:gd name="connsiteY382" fmla="*/ 1313 h 10000"/>
                <a:gd name="connsiteX383" fmla="*/ 9646 w 10000"/>
                <a:gd name="connsiteY383" fmla="*/ 1292 h 10000"/>
                <a:gd name="connsiteX384" fmla="*/ 9674 w 10000"/>
                <a:gd name="connsiteY384" fmla="*/ 1221 h 10000"/>
                <a:gd name="connsiteX385" fmla="*/ 9753 w 10000"/>
                <a:gd name="connsiteY385" fmla="*/ 1228 h 10000"/>
                <a:gd name="connsiteX386" fmla="*/ 9871 w 10000"/>
                <a:gd name="connsiteY386" fmla="*/ 1434 h 10000"/>
                <a:gd name="connsiteX387" fmla="*/ 9893 w 10000"/>
                <a:gd name="connsiteY387" fmla="*/ 1505 h 10000"/>
                <a:gd name="connsiteX388" fmla="*/ 9972 w 10000"/>
                <a:gd name="connsiteY388" fmla="*/ 1597 h 10000"/>
                <a:gd name="connsiteX389" fmla="*/ 10000 w 10000"/>
                <a:gd name="connsiteY389" fmla="*/ 1682 h 10000"/>
                <a:gd name="connsiteX390" fmla="*/ 9938 w 10000"/>
                <a:gd name="connsiteY390" fmla="*/ 1796 h 10000"/>
                <a:gd name="connsiteX391" fmla="*/ 9893 w 10000"/>
                <a:gd name="connsiteY391" fmla="*/ 1838 h 10000"/>
                <a:gd name="connsiteX392" fmla="*/ 9916 w 10000"/>
                <a:gd name="connsiteY392" fmla="*/ 1959 h 10000"/>
                <a:gd name="connsiteX393" fmla="*/ 9848 w 10000"/>
                <a:gd name="connsiteY393" fmla="*/ 2051 h 10000"/>
                <a:gd name="connsiteX394" fmla="*/ 9809 w 10000"/>
                <a:gd name="connsiteY394" fmla="*/ 2072 h 10000"/>
                <a:gd name="connsiteX395" fmla="*/ 9809 w 10000"/>
                <a:gd name="connsiteY395" fmla="*/ 2136 h 10000"/>
                <a:gd name="connsiteX396" fmla="*/ 9758 w 10000"/>
                <a:gd name="connsiteY396" fmla="*/ 2257 h 10000"/>
                <a:gd name="connsiteX397" fmla="*/ 9724 w 10000"/>
                <a:gd name="connsiteY397" fmla="*/ 2264 h 10000"/>
                <a:gd name="connsiteX398" fmla="*/ 9730 w 10000"/>
                <a:gd name="connsiteY398" fmla="*/ 2349 h 10000"/>
                <a:gd name="connsiteX399" fmla="*/ 9702 w 10000"/>
                <a:gd name="connsiteY399" fmla="*/ 2413 h 10000"/>
                <a:gd name="connsiteX400" fmla="*/ 9708 w 10000"/>
                <a:gd name="connsiteY400" fmla="*/ 2697 h 10000"/>
                <a:gd name="connsiteX401" fmla="*/ 9724 w 10000"/>
                <a:gd name="connsiteY401" fmla="*/ 2718 h 10000"/>
                <a:gd name="connsiteX402" fmla="*/ 9719 w 10000"/>
                <a:gd name="connsiteY402" fmla="*/ 2811 h 10000"/>
                <a:gd name="connsiteX403" fmla="*/ 9708 w 10000"/>
                <a:gd name="connsiteY403" fmla="*/ 2896 h 10000"/>
                <a:gd name="connsiteX404" fmla="*/ 9668 w 10000"/>
                <a:gd name="connsiteY404" fmla="*/ 2938 h 10000"/>
                <a:gd name="connsiteX405" fmla="*/ 9595 w 10000"/>
                <a:gd name="connsiteY405" fmla="*/ 2903 h 10000"/>
                <a:gd name="connsiteX406" fmla="*/ 9561 w 10000"/>
                <a:gd name="connsiteY406" fmla="*/ 2952 h 10000"/>
                <a:gd name="connsiteX407" fmla="*/ 9567 w 10000"/>
                <a:gd name="connsiteY407" fmla="*/ 2995 h 10000"/>
                <a:gd name="connsiteX408" fmla="*/ 9544 w 10000"/>
                <a:gd name="connsiteY408" fmla="*/ 3080 h 10000"/>
                <a:gd name="connsiteX409" fmla="*/ 9505 w 10000"/>
                <a:gd name="connsiteY409" fmla="*/ 3137 h 10000"/>
                <a:gd name="connsiteX410" fmla="*/ 9494 w 10000"/>
                <a:gd name="connsiteY410" fmla="*/ 3236 h 10000"/>
                <a:gd name="connsiteX411" fmla="*/ 9466 w 10000"/>
                <a:gd name="connsiteY411" fmla="*/ 3322 h 10000"/>
                <a:gd name="connsiteX412" fmla="*/ 9471 w 10000"/>
                <a:gd name="connsiteY412" fmla="*/ 3378 h 10000"/>
                <a:gd name="connsiteX413" fmla="*/ 9460 w 10000"/>
                <a:gd name="connsiteY413" fmla="*/ 3435 h 10000"/>
                <a:gd name="connsiteX414" fmla="*/ 9483 w 10000"/>
                <a:gd name="connsiteY414" fmla="*/ 3485 h 10000"/>
                <a:gd name="connsiteX415" fmla="*/ 9449 w 10000"/>
                <a:gd name="connsiteY415" fmla="*/ 3563 h 10000"/>
                <a:gd name="connsiteX416" fmla="*/ 9393 w 10000"/>
                <a:gd name="connsiteY416" fmla="*/ 3442 h 10000"/>
                <a:gd name="connsiteX417" fmla="*/ 9393 w 10000"/>
                <a:gd name="connsiteY417" fmla="*/ 3350 h 10000"/>
                <a:gd name="connsiteX418" fmla="*/ 9376 w 10000"/>
                <a:gd name="connsiteY418" fmla="*/ 3336 h 10000"/>
                <a:gd name="connsiteX419" fmla="*/ 9308 w 10000"/>
                <a:gd name="connsiteY419" fmla="*/ 3400 h 10000"/>
                <a:gd name="connsiteX420" fmla="*/ 9201 w 10000"/>
                <a:gd name="connsiteY420" fmla="*/ 3549 h 10000"/>
                <a:gd name="connsiteX421" fmla="*/ 9139 w 10000"/>
                <a:gd name="connsiteY421" fmla="*/ 3655 h 10000"/>
                <a:gd name="connsiteX422" fmla="*/ 9044 w 10000"/>
                <a:gd name="connsiteY422" fmla="*/ 3712 h 10000"/>
                <a:gd name="connsiteX423" fmla="*/ 9010 w 10000"/>
                <a:gd name="connsiteY423" fmla="*/ 3797 h 10000"/>
                <a:gd name="connsiteX424" fmla="*/ 8982 w 10000"/>
                <a:gd name="connsiteY424" fmla="*/ 3825 h 10000"/>
                <a:gd name="connsiteX425" fmla="*/ 8875 w 10000"/>
                <a:gd name="connsiteY425" fmla="*/ 3903 h 10000"/>
                <a:gd name="connsiteX426" fmla="*/ 8785 w 10000"/>
                <a:gd name="connsiteY426" fmla="*/ 3996 h 10000"/>
                <a:gd name="connsiteX427" fmla="*/ 8763 w 10000"/>
                <a:gd name="connsiteY427" fmla="*/ 4067 h 10000"/>
                <a:gd name="connsiteX428" fmla="*/ 8729 w 10000"/>
                <a:gd name="connsiteY428" fmla="*/ 4102 h 10000"/>
                <a:gd name="connsiteX429" fmla="*/ 8774 w 10000"/>
                <a:gd name="connsiteY429" fmla="*/ 4194 h 10000"/>
                <a:gd name="connsiteX430" fmla="*/ 8819 w 10000"/>
                <a:gd name="connsiteY430" fmla="*/ 4265 h 10000"/>
                <a:gd name="connsiteX431" fmla="*/ 8881 w 10000"/>
                <a:gd name="connsiteY431" fmla="*/ 4294 h 10000"/>
                <a:gd name="connsiteX432" fmla="*/ 8858 w 10000"/>
                <a:gd name="connsiteY432" fmla="*/ 4344 h 10000"/>
                <a:gd name="connsiteX433" fmla="*/ 8903 w 10000"/>
                <a:gd name="connsiteY433" fmla="*/ 4358 h 10000"/>
                <a:gd name="connsiteX434" fmla="*/ 8903 w 10000"/>
                <a:gd name="connsiteY434" fmla="*/ 4443 h 10000"/>
                <a:gd name="connsiteX435" fmla="*/ 8937 w 10000"/>
                <a:gd name="connsiteY435" fmla="*/ 4507 h 10000"/>
                <a:gd name="connsiteX436" fmla="*/ 8993 w 10000"/>
                <a:gd name="connsiteY436" fmla="*/ 4493 h 10000"/>
                <a:gd name="connsiteX437" fmla="*/ 9016 w 10000"/>
                <a:gd name="connsiteY437" fmla="*/ 4422 h 10000"/>
                <a:gd name="connsiteX438" fmla="*/ 9061 w 10000"/>
                <a:gd name="connsiteY438" fmla="*/ 4414 h 10000"/>
                <a:gd name="connsiteX439" fmla="*/ 9066 w 10000"/>
                <a:gd name="connsiteY439" fmla="*/ 4358 h 10000"/>
                <a:gd name="connsiteX440" fmla="*/ 9123 w 10000"/>
                <a:gd name="connsiteY440" fmla="*/ 4358 h 10000"/>
                <a:gd name="connsiteX441" fmla="*/ 9100 w 10000"/>
                <a:gd name="connsiteY441" fmla="*/ 4429 h 10000"/>
                <a:gd name="connsiteX442" fmla="*/ 9156 w 10000"/>
                <a:gd name="connsiteY442" fmla="*/ 4464 h 10000"/>
                <a:gd name="connsiteX443" fmla="*/ 9145 w 10000"/>
                <a:gd name="connsiteY443" fmla="*/ 4528 h 10000"/>
                <a:gd name="connsiteX444" fmla="*/ 9061 w 10000"/>
                <a:gd name="connsiteY444" fmla="*/ 4535 h 10000"/>
                <a:gd name="connsiteX445" fmla="*/ 8999 w 10000"/>
                <a:gd name="connsiteY445" fmla="*/ 4578 h 10000"/>
                <a:gd name="connsiteX446" fmla="*/ 8943 w 10000"/>
                <a:gd name="connsiteY446" fmla="*/ 4599 h 10000"/>
                <a:gd name="connsiteX447" fmla="*/ 8943 w 10000"/>
                <a:gd name="connsiteY447" fmla="*/ 4698 h 10000"/>
                <a:gd name="connsiteX448" fmla="*/ 8999 w 10000"/>
                <a:gd name="connsiteY448" fmla="*/ 4805 h 10000"/>
                <a:gd name="connsiteX449" fmla="*/ 8954 w 10000"/>
                <a:gd name="connsiteY449" fmla="*/ 4904 h 10000"/>
                <a:gd name="connsiteX450" fmla="*/ 8864 w 10000"/>
                <a:gd name="connsiteY450" fmla="*/ 4918 h 10000"/>
                <a:gd name="connsiteX451" fmla="*/ 8875 w 10000"/>
                <a:gd name="connsiteY451" fmla="*/ 5032 h 10000"/>
                <a:gd name="connsiteX452" fmla="*/ 8870 w 10000"/>
                <a:gd name="connsiteY452" fmla="*/ 5103 h 10000"/>
                <a:gd name="connsiteX453" fmla="*/ 8841 w 10000"/>
                <a:gd name="connsiteY453" fmla="*/ 5138 h 10000"/>
                <a:gd name="connsiteX454" fmla="*/ 8785 w 10000"/>
                <a:gd name="connsiteY454" fmla="*/ 5110 h 10000"/>
                <a:gd name="connsiteX455" fmla="*/ 8735 w 10000"/>
                <a:gd name="connsiteY455" fmla="*/ 5018 h 10000"/>
                <a:gd name="connsiteX456" fmla="*/ 8678 w 10000"/>
                <a:gd name="connsiteY456" fmla="*/ 5089 h 10000"/>
                <a:gd name="connsiteX457" fmla="*/ 8622 w 10000"/>
                <a:gd name="connsiteY457" fmla="*/ 5039 h 10000"/>
                <a:gd name="connsiteX458" fmla="*/ 8616 w 10000"/>
                <a:gd name="connsiteY458" fmla="*/ 5011 h 10000"/>
                <a:gd name="connsiteX459" fmla="*/ 8538 w 10000"/>
                <a:gd name="connsiteY459" fmla="*/ 4947 h 10000"/>
                <a:gd name="connsiteX460" fmla="*/ 8515 w 10000"/>
                <a:gd name="connsiteY460" fmla="*/ 4961 h 10000"/>
                <a:gd name="connsiteX461" fmla="*/ 8526 w 10000"/>
                <a:gd name="connsiteY461" fmla="*/ 5039 h 10000"/>
                <a:gd name="connsiteX462" fmla="*/ 8481 w 10000"/>
                <a:gd name="connsiteY462" fmla="*/ 5138 h 10000"/>
                <a:gd name="connsiteX463" fmla="*/ 8515 w 10000"/>
                <a:gd name="connsiteY463" fmla="*/ 5160 h 10000"/>
                <a:gd name="connsiteX464" fmla="*/ 8577 w 10000"/>
                <a:gd name="connsiteY464" fmla="*/ 5145 h 10000"/>
                <a:gd name="connsiteX465" fmla="*/ 8588 w 10000"/>
                <a:gd name="connsiteY465" fmla="*/ 5181 h 10000"/>
                <a:gd name="connsiteX466" fmla="*/ 8577 w 10000"/>
                <a:gd name="connsiteY466" fmla="*/ 5224 h 10000"/>
                <a:gd name="connsiteX467" fmla="*/ 8600 w 10000"/>
                <a:gd name="connsiteY467" fmla="*/ 5280 h 10000"/>
                <a:gd name="connsiteX468" fmla="*/ 8650 w 10000"/>
                <a:gd name="connsiteY468" fmla="*/ 5316 h 10000"/>
                <a:gd name="connsiteX469" fmla="*/ 8639 w 10000"/>
                <a:gd name="connsiteY469" fmla="*/ 5401 h 10000"/>
                <a:gd name="connsiteX470" fmla="*/ 8673 w 10000"/>
                <a:gd name="connsiteY470" fmla="*/ 5444 h 10000"/>
                <a:gd name="connsiteX471" fmla="*/ 8633 w 10000"/>
                <a:gd name="connsiteY471" fmla="*/ 5486 h 10000"/>
                <a:gd name="connsiteX472" fmla="*/ 8622 w 10000"/>
                <a:gd name="connsiteY472" fmla="*/ 5642 h 10000"/>
                <a:gd name="connsiteX473" fmla="*/ 8600 w 10000"/>
                <a:gd name="connsiteY473" fmla="*/ 5649 h 10000"/>
                <a:gd name="connsiteX474" fmla="*/ 8628 w 10000"/>
                <a:gd name="connsiteY474" fmla="*/ 5720 h 10000"/>
                <a:gd name="connsiteX475" fmla="*/ 8633 w 10000"/>
                <a:gd name="connsiteY475" fmla="*/ 5841 h 10000"/>
                <a:gd name="connsiteX476" fmla="*/ 8661 w 10000"/>
                <a:gd name="connsiteY476" fmla="*/ 5869 h 10000"/>
                <a:gd name="connsiteX477" fmla="*/ 8667 w 10000"/>
                <a:gd name="connsiteY477" fmla="*/ 5905 h 10000"/>
                <a:gd name="connsiteX478" fmla="*/ 8690 w 10000"/>
                <a:gd name="connsiteY478" fmla="*/ 5912 h 10000"/>
                <a:gd name="connsiteX479" fmla="*/ 8695 w 10000"/>
                <a:gd name="connsiteY479" fmla="*/ 5983 h 10000"/>
                <a:gd name="connsiteX480" fmla="*/ 8684 w 10000"/>
                <a:gd name="connsiteY480" fmla="*/ 6033 h 10000"/>
                <a:gd name="connsiteX481" fmla="*/ 8740 w 10000"/>
                <a:gd name="connsiteY481" fmla="*/ 6061 h 10000"/>
                <a:gd name="connsiteX482" fmla="*/ 8825 w 10000"/>
                <a:gd name="connsiteY482" fmla="*/ 6004 h 10000"/>
                <a:gd name="connsiteX483" fmla="*/ 8948 w 10000"/>
                <a:gd name="connsiteY483" fmla="*/ 5891 h 10000"/>
                <a:gd name="connsiteX484" fmla="*/ 8982 w 10000"/>
                <a:gd name="connsiteY484" fmla="*/ 5891 h 10000"/>
                <a:gd name="connsiteX485" fmla="*/ 8982 w 10000"/>
                <a:gd name="connsiteY485" fmla="*/ 5976 h 10000"/>
                <a:gd name="connsiteX486" fmla="*/ 9004 w 10000"/>
                <a:gd name="connsiteY486" fmla="*/ 5990 h 10000"/>
                <a:gd name="connsiteX487" fmla="*/ 9044 w 10000"/>
                <a:gd name="connsiteY487" fmla="*/ 6089 h 10000"/>
                <a:gd name="connsiteX488" fmla="*/ 9072 w 10000"/>
                <a:gd name="connsiteY488" fmla="*/ 6097 h 10000"/>
                <a:gd name="connsiteX489" fmla="*/ 9055 w 10000"/>
                <a:gd name="connsiteY489" fmla="*/ 6153 h 10000"/>
                <a:gd name="connsiteX490" fmla="*/ 9100 w 10000"/>
                <a:gd name="connsiteY490" fmla="*/ 6281 h 10000"/>
                <a:gd name="connsiteX491" fmla="*/ 9100 w 10000"/>
                <a:gd name="connsiteY491" fmla="*/ 6345 h 10000"/>
                <a:gd name="connsiteX492" fmla="*/ 9123 w 10000"/>
                <a:gd name="connsiteY492" fmla="*/ 6416 h 10000"/>
                <a:gd name="connsiteX493" fmla="*/ 9089 w 10000"/>
                <a:gd name="connsiteY493" fmla="*/ 6473 h 10000"/>
                <a:gd name="connsiteX494" fmla="*/ 9049 w 10000"/>
                <a:gd name="connsiteY494" fmla="*/ 6466 h 10000"/>
                <a:gd name="connsiteX495" fmla="*/ 9049 w 10000"/>
                <a:gd name="connsiteY495" fmla="*/ 6501 h 10000"/>
                <a:gd name="connsiteX496" fmla="*/ 9089 w 10000"/>
                <a:gd name="connsiteY496" fmla="*/ 6544 h 10000"/>
                <a:gd name="connsiteX497" fmla="*/ 9106 w 10000"/>
                <a:gd name="connsiteY497" fmla="*/ 6515 h 10000"/>
                <a:gd name="connsiteX498" fmla="*/ 9139 w 10000"/>
                <a:gd name="connsiteY498" fmla="*/ 6579 h 10000"/>
                <a:gd name="connsiteX499" fmla="*/ 9179 w 10000"/>
                <a:gd name="connsiteY499" fmla="*/ 6579 h 10000"/>
                <a:gd name="connsiteX500" fmla="*/ 9156 w 10000"/>
                <a:gd name="connsiteY500" fmla="*/ 6757 h 10000"/>
                <a:gd name="connsiteX501" fmla="*/ 9139 w 10000"/>
                <a:gd name="connsiteY501" fmla="*/ 6792 h 10000"/>
                <a:gd name="connsiteX502" fmla="*/ 9089 w 10000"/>
                <a:gd name="connsiteY502" fmla="*/ 6778 h 10000"/>
                <a:gd name="connsiteX503" fmla="*/ 9027 w 10000"/>
                <a:gd name="connsiteY503" fmla="*/ 6799 h 10000"/>
                <a:gd name="connsiteX504" fmla="*/ 9004 w 10000"/>
                <a:gd name="connsiteY504" fmla="*/ 6842 h 10000"/>
                <a:gd name="connsiteX505" fmla="*/ 8999 w 10000"/>
                <a:gd name="connsiteY505" fmla="*/ 6884 h 10000"/>
                <a:gd name="connsiteX506" fmla="*/ 8960 w 10000"/>
                <a:gd name="connsiteY506" fmla="*/ 6934 h 10000"/>
                <a:gd name="connsiteX507" fmla="*/ 8898 w 10000"/>
                <a:gd name="connsiteY507" fmla="*/ 6941 h 10000"/>
                <a:gd name="connsiteX508" fmla="*/ 8886 w 10000"/>
                <a:gd name="connsiteY508" fmla="*/ 6962 h 10000"/>
                <a:gd name="connsiteX509" fmla="*/ 8847 w 10000"/>
                <a:gd name="connsiteY509" fmla="*/ 6927 h 10000"/>
                <a:gd name="connsiteX510" fmla="*/ 8808 w 10000"/>
                <a:gd name="connsiteY510" fmla="*/ 6934 h 10000"/>
                <a:gd name="connsiteX511" fmla="*/ 8785 w 10000"/>
                <a:gd name="connsiteY511" fmla="*/ 6906 h 10000"/>
                <a:gd name="connsiteX512" fmla="*/ 8735 w 10000"/>
                <a:gd name="connsiteY512" fmla="*/ 6891 h 10000"/>
                <a:gd name="connsiteX513" fmla="*/ 8746 w 10000"/>
                <a:gd name="connsiteY513" fmla="*/ 6941 h 10000"/>
                <a:gd name="connsiteX514" fmla="*/ 8723 w 10000"/>
                <a:gd name="connsiteY514" fmla="*/ 6991 h 10000"/>
                <a:gd name="connsiteX515" fmla="*/ 8639 w 10000"/>
                <a:gd name="connsiteY515" fmla="*/ 6984 h 10000"/>
                <a:gd name="connsiteX516" fmla="*/ 8611 w 10000"/>
                <a:gd name="connsiteY516" fmla="*/ 6962 h 10000"/>
                <a:gd name="connsiteX517" fmla="*/ 8566 w 10000"/>
                <a:gd name="connsiteY517" fmla="*/ 6984 h 10000"/>
                <a:gd name="connsiteX518" fmla="*/ 8560 w 10000"/>
                <a:gd name="connsiteY518" fmla="*/ 7055 h 10000"/>
                <a:gd name="connsiteX519" fmla="*/ 8476 w 10000"/>
                <a:gd name="connsiteY519" fmla="*/ 7133 h 10000"/>
                <a:gd name="connsiteX520" fmla="*/ 8448 w 10000"/>
                <a:gd name="connsiteY520" fmla="*/ 7090 h 10000"/>
                <a:gd name="connsiteX521" fmla="*/ 8386 w 10000"/>
                <a:gd name="connsiteY521" fmla="*/ 7111 h 10000"/>
                <a:gd name="connsiteX522" fmla="*/ 8346 w 10000"/>
                <a:gd name="connsiteY522" fmla="*/ 7133 h 10000"/>
                <a:gd name="connsiteX523" fmla="*/ 8341 w 10000"/>
                <a:gd name="connsiteY523" fmla="*/ 7168 h 10000"/>
                <a:gd name="connsiteX524" fmla="*/ 8256 w 10000"/>
                <a:gd name="connsiteY524" fmla="*/ 7246 h 10000"/>
                <a:gd name="connsiteX525" fmla="*/ 8206 w 10000"/>
                <a:gd name="connsiteY525" fmla="*/ 7232 h 10000"/>
                <a:gd name="connsiteX526" fmla="*/ 8155 w 10000"/>
                <a:gd name="connsiteY526" fmla="*/ 7260 h 10000"/>
                <a:gd name="connsiteX527" fmla="*/ 8116 w 10000"/>
                <a:gd name="connsiteY527" fmla="*/ 7303 h 10000"/>
                <a:gd name="connsiteX528" fmla="*/ 8060 w 10000"/>
                <a:gd name="connsiteY528" fmla="*/ 7331 h 10000"/>
                <a:gd name="connsiteX529" fmla="*/ 8065 w 10000"/>
                <a:gd name="connsiteY529" fmla="*/ 7374 h 10000"/>
                <a:gd name="connsiteX530" fmla="*/ 8015 w 10000"/>
                <a:gd name="connsiteY530" fmla="*/ 7402 h 10000"/>
                <a:gd name="connsiteX531" fmla="*/ 7942 w 10000"/>
                <a:gd name="connsiteY531" fmla="*/ 7523 h 10000"/>
                <a:gd name="connsiteX532" fmla="*/ 7930 w 10000"/>
                <a:gd name="connsiteY532" fmla="*/ 7573 h 10000"/>
                <a:gd name="connsiteX533" fmla="*/ 7908 w 10000"/>
                <a:gd name="connsiteY533" fmla="*/ 7559 h 10000"/>
                <a:gd name="connsiteX534" fmla="*/ 7919 w 10000"/>
                <a:gd name="connsiteY534" fmla="*/ 7523 h 10000"/>
                <a:gd name="connsiteX535" fmla="*/ 7846 w 10000"/>
                <a:gd name="connsiteY535" fmla="*/ 7339 h 10000"/>
                <a:gd name="connsiteX536" fmla="*/ 7846 w 10000"/>
                <a:gd name="connsiteY536" fmla="*/ 7268 h 10000"/>
                <a:gd name="connsiteX537" fmla="*/ 7812 w 10000"/>
                <a:gd name="connsiteY537" fmla="*/ 7268 h 10000"/>
                <a:gd name="connsiteX538" fmla="*/ 7711 w 10000"/>
                <a:gd name="connsiteY538" fmla="*/ 7197 h 10000"/>
                <a:gd name="connsiteX539" fmla="*/ 7649 w 10000"/>
                <a:gd name="connsiteY539" fmla="*/ 7232 h 10000"/>
                <a:gd name="connsiteX540" fmla="*/ 7632 w 10000"/>
                <a:gd name="connsiteY540" fmla="*/ 7275 h 10000"/>
                <a:gd name="connsiteX541" fmla="*/ 7677 w 10000"/>
                <a:gd name="connsiteY541" fmla="*/ 7324 h 10000"/>
                <a:gd name="connsiteX542" fmla="*/ 7688 w 10000"/>
                <a:gd name="connsiteY542" fmla="*/ 7367 h 10000"/>
                <a:gd name="connsiteX543" fmla="*/ 7660 w 10000"/>
                <a:gd name="connsiteY543" fmla="*/ 7410 h 10000"/>
                <a:gd name="connsiteX544" fmla="*/ 7666 w 10000"/>
                <a:gd name="connsiteY544" fmla="*/ 7445 h 10000"/>
                <a:gd name="connsiteX545" fmla="*/ 7655 w 10000"/>
                <a:gd name="connsiteY545" fmla="*/ 7516 h 10000"/>
                <a:gd name="connsiteX546" fmla="*/ 7660 w 10000"/>
                <a:gd name="connsiteY546" fmla="*/ 7587 h 10000"/>
                <a:gd name="connsiteX547" fmla="*/ 7694 w 10000"/>
                <a:gd name="connsiteY547" fmla="*/ 7700 h 10000"/>
                <a:gd name="connsiteX548" fmla="*/ 7660 w 10000"/>
                <a:gd name="connsiteY548" fmla="*/ 7743 h 10000"/>
                <a:gd name="connsiteX549" fmla="*/ 7666 w 10000"/>
                <a:gd name="connsiteY549" fmla="*/ 7779 h 10000"/>
                <a:gd name="connsiteX550" fmla="*/ 7638 w 10000"/>
                <a:gd name="connsiteY550" fmla="*/ 7793 h 10000"/>
                <a:gd name="connsiteX551" fmla="*/ 7621 w 10000"/>
                <a:gd name="connsiteY551" fmla="*/ 7814 h 10000"/>
                <a:gd name="connsiteX552" fmla="*/ 7514 w 10000"/>
                <a:gd name="connsiteY552" fmla="*/ 7800 h 10000"/>
                <a:gd name="connsiteX553" fmla="*/ 7497 w 10000"/>
                <a:gd name="connsiteY553" fmla="*/ 7757 h 10000"/>
                <a:gd name="connsiteX554" fmla="*/ 7463 w 10000"/>
                <a:gd name="connsiteY554" fmla="*/ 7786 h 10000"/>
                <a:gd name="connsiteX555" fmla="*/ 7390 w 10000"/>
                <a:gd name="connsiteY555" fmla="*/ 7771 h 10000"/>
                <a:gd name="connsiteX556" fmla="*/ 7340 w 10000"/>
                <a:gd name="connsiteY556" fmla="*/ 7793 h 10000"/>
                <a:gd name="connsiteX557" fmla="*/ 7312 w 10000"/>
                <a:gd name="connsiteY557" fmla="*/ 7644 h 10000"/>
                <a:gd name="connsiteX558" fmla="*/ 7283 w 10000"/>
                <a:gd name="connsiteY558" fmla="*/ 7637 h 10000"/>
                <a:gd name="connsiteX559" fmla="*/ 7250 w 10000"/>
                <a:gd name="connsiteY559" fmla="*/ 7544 h 10000"/>
                <a:gd name="connsiteX560" fmla="*/ 7267 w 10000"/>
                <a:gd name="connsiteY560" fmla="*/ 7502 h 10000"/>
                <a:gd name="connsiteX561" fmla="*/ 7306 w 10000"/>
                <a:gd name="connsiteY561" fmla="*/ 7523 h 10000"/>
                <a:gd name="connsiteX562" fmla="*/ 7323 w 10000"/>
                <a:gd name="connsiteY562" fmla="*/ 7473 h 10000"/>
                <a:gd name="connsiteX563" fmla="*/ 7295 w 10000"/>
                <a:gd name="connsiteY563" fmla="*/ 7438 h 10000"/>
                <a:gd name="connsiteX564" fmla="*/ 7312 w 10000"/>
                <a:gd name="connsiteY564" fmla="*/ 7402 h 10000"/>
                <a:gd name="connsiteX565" fmla="*/ 7238 w 10000"/>
                <a:gd name="connsiteY565" fmla="*/ 7331 h 10000"/>
                <a:gd name="connsiteX566" fmla="*/ 7244 w 10000"/>
                <a:gd name="connsiteY566" fmla="*/ 7296 h 10000"/>
                <a:gd name="connsiteX567" fmla="*/ 7199 w 10000"/>
                <a:gd name="connsiteY567" fmla="*/ 7260 h 10000"/>
                <a:gd name="connsiteX568" fmla="*/ 7227 w 10000"/>
                <a:gd name="connsiteY568" fmla="*/ 7218 h 10000"/>
                <a:gd name="connsiteX569" fmla="*/ 7216 w 10000"/>
                <a:gd name="connsiteY569" fmla="*/ 7168 h 10000"/>
                <a:gd name="connsiteX570" fmla="*/ 7165 w 10000"/>
                <a:gd name="connsiteY570" fmla="*/ 7090 h 10000"/>
                <a:gd name="connsiteX571" fmla="*/ 7132 w 10000"/>
                <a:gd name="connsiteY571" fmla="*/ 7026 h 10000"/>
                <a:gd name="connsiteX572" fmla="*/ 7064 w 10000"/>
                <a:gd name="connsiteY572" fmla="*/ 7055 h 10000"/>
                <a:gd name="connsiteX573" fmla="*/ 7025 w 10000"/>
                <a:gd name="connsiteY573" fmla="*/ 7048 h 10000"/>
                <a:gd name="connsiteX574" fmla="*/ 7002 w 10000"/>
                <a:gd name="connsiteY574" fmla="*/ 7111 h 10000"/>
                <a:gd name="connsiteX575" fmla="*/ 6924 w 10000"/>
                <a:gd name="connsiteY575" fmla="*/ 7119 h 10000"/>
                <a:gd name="connsiteX576" fmla="*/ 6895 w 10000"/>
                <a:gd name="connsiteY576" fmla="*/ 7111 h 10000"/>
                <a:gd name="connsiteX577" fmla="*/ 6828 w 10000"/>
                <a:gd name="connsiteY577" fmla="*/ 7161 h 10000"/>
                <a:gd name="connsiteX578" fmla="*/ 6834 w 10000"/>
                <a:gd name="connsiteY578" fmla="*/ 7260 h 10000"/>
                <a:gd name="connsiteX579" fmla="*/ 6817 w 10000"/>
                <a:gd name="connsiteY579" fmla="*/ 7324 h 10000"/>
                <a:gd name="connsiteX580" fmla="*/ 6817 w 10000"/>
                <a:gd name="connsiteY580" fmla="*/ 7381 h 10000"/>
                <a:gd name="connsiteX581" fmla="*/ 6760 w 10000"/>
                <a:gd name="connsiteY581" fmla="*/ 7424 h 10000"/>
                <a:gd name="connsiteX582" fmla="*/ 6699 w 10000"/>
                <a:gd name="connsiteY582" fmla="*/ 7431 h 10000"/>
                <a:gd name="connsiteX583" fmla="*/ 6682 w 10000"/>
                <a:gd name="connsiteY583" fmla="*/ 7410 h 10000"/>
                <a:gd name="connsiteX584" fmla="*/ 6625 w 10000"/>
                <a:gd name="connsiteY584" fmla="*/ 7388 h 10000"/>
                <a:gd name="connsiteX585" fmla="*/ 6592 w 10000"/>
                <a:gd name="connsiteY585" fmla="*/ 7431 h 10000"/>
                <a:gd name="connsiteX586" fmla="*/ 6586 w 10000"/>
                <a:gd name="connsiteY586" fmla="*/ 7473 h 10000"/>
                <a:gd name="connsiteX587" fmla="*/ 6552 w 10000"/>
                <a:gd name="connsiteY587" fmla="*/ 7480 h 10000"/>
                <a:gd name="connsiteX588" fmla="*/ 6547 w 10000"/>
                <a:gd name="connsiteY588" fmla="*/ 7523 h 10000"/>
                <a:gd name="connsiteX589" fmla="*/ 6519 w 10000"/>
                <a:gd name="connsiteY589" fmla="*/ 7523 h 10000"/>
                <a:gd name="connsiteX590" fmla="*/ 6485 w 10000"/>
                <a:gd name="connsiteY590" fmla="*/ 7424 h 10000"/>
                <a:gd name="connsiteX591" fmla="*/ 6406 w 10000"/>
                <a:gd name="connsiteY591" fmla="*/ 7473 h 10000"/>
                <a:gd name="connsiteX592" fmla="*/ 6316 w 10000"/>
                <a:gd name="connsiteY592" fmla="*/ 7551 h 10000"/>
                <a:gd name="connsiteX593" fmla="*/ 6282 w 10000"/>
                <a:gd name="connsiteY593" fmla="*/ 7566 h 10000"/>
                <a:gd name="connsiteX594" fmla="*/ 6294 w 10000"/>
                <a:gd name="connsiteY594" fmla="*/ 7615 h 10000"/>
                <a:gd name="connsiteX595" fmla="*/ 6243 w 10000"/>
                <a:gd name="connsiteY595" fmla="*/ 7637 h 10000"/>
                <a:gd name="connsiteX596" fmla="*/ 6209 w 10000"/>
                <a:gd name="connsiteY596" fmla="*/ 7608 h 10000"/>
                <a:gd name="connsiteX597" fmla="*/ 6136 w 10000"/>
                <a:gd name="connsiteY597" fmla="*/ 7622 h 10000"/>
                <a:gd name="connsiteX598" fmla="*/ 6136 w 10000"/>
                <a:gd name="connsiteY598" fmla="*/ 7530 h 10000"/>
                <a:gd name="connsiteX599" fmla="*/ 6147 w 10000"/>
                <a:gd name="connsiteY599" fmla="*/ 7495 h 10000"/>
                <a:gd name="connsiteX600" fmla="*/ 6136 w 10000"/>
                <a:gd name="connsiteY600" fmla="*/ 7395 h 10000"/>
                <a:gd name="connsiteX601" fmla="*/ 6091 w 10000"/>
                <a:gd name="connsiteY601" fmla="*/ 7324 h 10000"/>
                <a:gd name="connsiteX602" fmla="*/ 6018 w 10000"/>
                <a:gd name="connsiteY602" fmla="*/ 7317 h 10000"/>
                <a:gd name="connsiteX603" fmla="*/ 5990 w 10000"/>
                <a:gd name="connsiteY603" fmla="*/ 7360 h 10000"/>
                <a:gd name="connsiteX604" fmla="*/ 5996 w 10000"/>
                <a:gd name="connsiteY604" fmla="*/ 7410 h 10000"/>
                <a:gd name="connsiteX605" fmla="*/ 6208 w 10000"/>
                <a:gd name="connsiteY605" fmla="*/ 7826 h 10000"/>
                <a:gd name="connsiteX606" fmla="*/ 5894 w 10000"/>
                <a:gd name="connsiteY606" fmla="*/ 7509 h 10000"/>
                <a:gd name="connsiteX607" fmla="*/ 5911 w 10000"/>
                <a:gd name="connsiteY607" fmla="*/ 7679 h 10000"/>
                <a:gd name="connsiteX608" fmla="*/ 5832 w 10000"/>
                <a:gd name="connsiteY608" fmla="*/ 7672 h 10000"/>
                <a:gd name="connsiteX609" fmla="*/ 5776 w 10000"/>
                <a:gd name="connsiteY609"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751 w 10000"/>
                <a:gd name="connsiteY209" fmla="*/ 7140 h 10000"/>
                <a:gd name="connsiteX210" fmla="*/ 6504 w 10000"/>
                <a:gd name="connsiteY210" fmla="*/ 7627 h 10000"/>
                <a:gd name="connsiteX211" fmla="*/ 5523 w 10000"/>
                <a:gd name="connsiteY211" fmla="*/ 5713 h 10000"/>
                <a:gd name="connsiteX212" fmla="*/ 5652 w 10000"/>
                <a:gd name="connsiteY212" fmla="*/ 5720 h 10000"/>
                <a:gd name="connsiteX213" fmla="*/ 5697 w 10000"/>
                <a:gd name="connsiteY213" fmla="*/ 5742 h 10000"/>
                <a:gd name="connsiteX214" fmla="*/ 5793 w 10000"/>
                <a:gd name="connsiteY214" fmla="*/ 5635 h 10000"/>
                <a:gd name="connsiteX215" fmla="*/ 5844 w 10000"/>
                <a:gd name="connsiteY215" fmla="*/ 5628 h 10000"/>
                <a:gd name="connsiteX216" fmla="*/ 5889 w 10000"/>
                <a:gd name="connsiteY216" fmla="*/ 5564 h 10000"/>
                <a:gd name="connsiteX217" fmla="*/ 5945 w 10000"/>
                <a:gd name="connsiteY217" fmla="*/ 5515 h 10000"/>
                <a:gd name="connsiteX218" fmla="*/ 6001 w 10000"/>
                <a:gd name="connsiteY218" fmla="*/ 5408 h 10000"/>
                <a:gd name="connsiteX219" fmla="*/ 6012 w 10000"/>
                <a:gd name="connsiteY219" fmla="*/ 5344 h 10000"/>
                <a:gd name="connsiteX220" fmla="*/ 6080 w 10000"/>
                <a:gd name="connsiteY220" fmla="*/ 5316 h 10000"/>
                <a:gd name="connsiteX221" fmla="*/ 6159 w 10000"/>
                <a:gd name="connsiteY221" fmla="*/ 5351 h 10000"/>
                <a:gd name="connsiteX222" fmla="*/ 6226 w 10000"/>
                <a:gd name="connsiteY222" fmla="*/ 5337 h 10000"/>
                <a:gd name="connsiteX223" fmla="*/ 6294 w 10000"/>
                <a:gd name="connsiteY223" fmla="*/ 5344 h 10000"/>
                <a:gd name="connsiteX224" fmla="*/ 6412 w 10000"/>
                <a:gd name="connsiteY224" fmla="*/ 5302 h 10000"/>
                <a:gd name="connsiteX225" fmla="*/ 6490 w 10000"/>
                <a:gd name="connsiteY225" fmla="*/ 5195 h 10000"/>
                <a:gd name="connsiteX226" fmla="*/ 6524 w 10000"/>
                <a:gd name="connsiteY226" fmla="*/ 5160 h 10000"/>
                <a:gd name="connsiteX227" fmla="*/ 6575 w 10000"/>
                <a:gd name="connsiteY227" fmla="*/ 5160 h 10000"/>
                <a:gd name="connsiteX228" fmla="*/ 6614 w 10000"/>
                <a:gd name="connsiteY228" fmla="*/ 5103 h 10000"/>
                <a:gd name="connsiteX229" fmla="*/ 6597 w 10000"/>
                <a:gd name="connsiteY229" fmla="*/ 5039 h 10000"/>
                <a:gd name="connsiteX230" fmla="*/ 6609 w 10000"/>
                <a:gd name="connsiteY230" fmla="*/ 4982 h 10000"/>
                <a:gd name="connsiteX231" fmla="*/ 6659 w 10000"/>
                <a:gd name="connsiteY231" fmla="*/ 4876 h 10000"/>
                <a:gd name="connsiteX232" fmla="*/ 6715 w 10000"/>
                <a:gd name="connsiteY232" fmla="*/ 4776 h 10000"/>
                <a:gd name="connsiteX233" fmla="*/ 6772 w 10000"/>
                <a:gd name="connsiteY233" fmla="*/ 4755 h 10000"/>
                <a:gd name="connsiteX234" fmla="*/ 6800 w 10000"/>
                <a:gd name="connsiteY234" fmla="*/ 4720 h 10000"/>
                <a:gd name="connsiteX235" fmla="*/ 6895 w 10000"/>
                <a:gd name="connsiteY235" fmla="*/ 4734 h 10000"/>
                <a:gd name="connsiteX236" fmla="*/ 6991 w 10000"/>
                <a:gd name="connsiteY236" fmla="*/ 4734 h 10000"/>
                <a:gd name="connsiteX237" fmla="*/ 6997 w 10000"/>
                <a:gd name="connsiteY237" fmla="*/ 4670 h 10000"/>
                <a:gd name="connsiteX238" fmla="*/ 7013 w 10000"/>
                <a:gd name="connsiteY238" fmla="*/ 4627 h 10000"/>
                <a:gd name="connsiteX239" fmla="*/ 7008 w 10000"/>
                <a:gd name="connsiteY239" fmla="*/ 4599 h 10000"/>
                <a:gd name="connsiteX240" fmla="*/ 7064 w 10000"/>
                <a:gd name="connsiteY240" fmla="*/ 4578 h 10000"/>
                <a:gd name="connsiteX241" fmla="*/ 7103 w 10000"/>
                <a:gd name="connsiteY241" fmla="*/ 4634 h 10000"/>
                <a:gd name="connsiteX242" fmla="*/ 7160 w 10000"/>
                <a:gd name="connsiteY242" fmla="*/ 4613 h 10000"/>
                <a:gd name="connsiteX243" fmla="*/ 7177 w 10000"/>
                <a:gd name="connsiteY243" fmla="*/ 4578 h 10000"/>
                <a:gd name="connsiteX244" fmla="*/ 7222 w 10000"/>
                <a:gd name="connsiteY244" fmla="*/ 4564 h 10000"/>
                <a:gd name="connsiteX245" fmla="*/ 7317 w 10000"/>
                <a:gd name="connsiteY245" fmla="*/ 4493 h 10000"/>
                <a:gd name="connsiteX246" fmla="*/ 7407 w 10000"/>
                <a:gd name="connsiteY246" fmla="*/ 4521 h 10000"/>
                <a:gd name="connsiteX247" fmla="*/ 7430 w 10000"/>
                <a:gd name="connsiteY247" fmla="*/ 4507 h 10000"/>
                <a:gd name="connsiteX248" fmla="*/ 7480 w 10000"/>
                <a:gd name="connsiteY248" fmla="*/ 4528 h 10000"/>
                <a:gd name="connsiteX249" fmla="*/ 7503 w 10000"/>
                <a:gd name="connsiteY249" fmla="*/ 4471 h 10000"/>
                <a:gd name="connsiteX250" fmla="*/ 7525 w 10000"/>
                <a:gd name="connsiteY250" fmla="*/ 4500 h 10000"/>
                <a:gd name="connsiteX251" fmla="*/ 7559 w 10000"/>
                <a:gd name="connsiteY251" fmla="*/ 4493 h 10000"/>
                <a:gd name="connsiteX252" fmla="*/ 7598 w 10000"/>
                <a:gd name="connsiteY252" fmla="*/ 4556 h 10000"/>
                <a:gd name="connsiteX253" fmla="*/ 7643 w 10000"/>
                <a:gd name="connsiteY253" fmla="*/ 4549 h 10000"/>
                <a:gd name="connsiteX254" fmla="*/ 7683 w 10000"/>
                <a:gd name="connsiteY254" fmla="*/ 4578 h 10000"/>
                <a:gd name="connsiteX255" fmla="*/ 7700 w 10000"/>
                <a:gd name="connsiteY255" fmla="*/ 4556 h 10000"/>
                <a:gd name="connsiteX256" fmla="*/ 7778 w 10000"/>
                <a:gd name="connsiteY256" fmla="*/ 4564 h 10000"/>
                <a:gd name="connsiteX257" fmla="*/ 7790 w 10000"/>
                <a:gd name="connsiteY257" fmla="*/ 4585 h 10000"/>
                <a:gd name="connsiteX258" fmla="*/ 7874 w 10000"/>
                <a:gd name="connsiteY258" fmla="*/ 4514 h 10000"/>
                <a:gd name="connsiteX259" fmla="*/ 7874 w 10000"/>
                <a:gd name="connsiteY259" fmla="*/ 4393 h 10000"/>
                <a:gd name="connsiteX260" fmla="*/ 7852 w 10000"/>
                <a:gd name="connsiteY260" fmla="*/ 4379 h 10000"/>
                <a:gd name="connsiteX261" fmla="*/ 7835 w 10000"/>
                <a:gd name="connsiteY261" fmla="*/ 4294 h 10000"/>
                <a:gd name="connsiteX262" fmla="*/ 7801 w 10000"/>
                <a:gd name="connsiteY262" fmla="*/ 4209 h 10000"/>
                <a:gd name="connsiteX263" fmla="*/ 7750 w 10000"/>
                <a:gd name="connsiteY263" fmla="*/ 4173 h 10000"/>
                <a:gd name="connsiteX264" fmla="*/ 7745 w 10000"/>
                <a:gd name="connsiteY264" fmla="*/ 4131 h 10000"/>
                <a:gd name="connsiteX265" fmla="*/ 7672 w 10000"/>
                <a:gd name="connsiteY265" fmla="*/ 4053 h 10000"/>
                <a:gd name="connsiteX266" fmla="*/ 7677 w 10000"/>
                <a:gd name="connsiteY266" fmla="*/ 4024 h 10000"/>
                <a:gd name="connsiteX267" fmla="*/ 7604 w 10000"/>
                <a:gd name="connsiteY267" fmla="*/ 3982 h 10000"/>
                <a:gd name="connsiteX268" fmla="*/ 7598 w 10000"/>
                <a:gd name="connsiteY268" fmla="*/ 3903 h 10000"/>
                <a:gd name="connsiteX269" fmla="*/ 7475 w 10000"/>
                <a:gd name="connsiteY269" fmla="*/ 3833 h 10000"/>
                <a:gd name="connsiteX270" fmla="*/ 7407 w 10000"/>
                <a:gd name="connsiteY270" fmla="*/ 3683 h 10000"/>
                <a:gd name="connsiteX271" fmla="*/ 7306 w 10000"/>
                <a:gd name="connsiteY271" fmla="*/ 3676 h 10000"/>
                <a:gd name="connsiteX272" fmla="*/ 7272 w 10000"/>
                <a:gd name="connsiteY272" fmla="*/ 3648 h 10000"/>
                <a:gd name="connsiteX273" fmla="*/ 7222 w 10000"/>
                <a:gd name="connsiteY273" fmla="*/ 3669 h 10000"/>
                <a:gd name="connsiteX274" fmla="*/ 7143 w 10000"/>
                <a:gd name="connsiteY274" fmla="*/ 3669 h 10000"/>
                <a:gd name="connsiteX275" fmla="*/ 7030 w 10000"/>
                <a:gd name="connsiteY275" fmla="*/ 3840 h 10000"/>
                <a:gd name="connsiteX276" fmla="*/ 6991 w 10000"/>
                <a:gd name="connsiteY276" fmla="*/ 3918 h 10000"/>
                <a:gd name="connsiteX277" fmla="*/ 6890 w 10000"/>
                <a:gd name="connsiteY277" fmla="*/ 3797 h 10000"/>
                <a:gd name="connsiteX278" fmla="*/ 6817 w 10000"/>
                <a:gd name="connsiteY278" fmla="*/ 3747 h 10000"/>
                <a:gd name="connsiteX279" fmla="*/ 6744 w 10000"/>
                <a:gd name="connsiteY279" fmla="*/ 3754 h 10000"/>
                <a:gd name="connsiteX280" fmla="*/ 6670 w 10000"/>
                <a:gd name="connsiteY280" fmla="*/ 3790 h 10000"/>
                <a:gd name="connsiteX281" fmla="*/ 6609 w 10000"/>
                <a:gd name="connsiteY281" fmla="*/ 3762 h 10000"/>
                <a:gd name="connsiteX282" fmla="*/ 6552 w 10000"/>
                <a:gd name="connsiteY282" fmla="*/ 3804 h 10000"/>
                <a:gd name="connsiteX283" fmla="*/ 6496 w 10000"/>
                <a:gd name="connsiteY283" fmla="*/ 3889 h 10000"/>
                <a:gd name="connsiteX284" fmla="*/ 6367 w 10000"/>
                <a:gd name="connsiteY284" fmla="*/ 3733 h 10000"/>
                <a:gd name="connsiteX285" fmla="*/ 6350 w 10000"/>
                <a:gd name="connsiteY285" fmla="*/ 3577 h 10000"/>
                <a:gd name="connsiteX286" fmla="*/ 6451 w 10000"/>
                <a:gd name="connsiteY286" fmla="*/ 3513 h 10000"/>
                <a:gd name="connsiteX287" fmla="*/ 6445 w 10000"/>
                <a:gd name="connsiteY287" fmla="*/ 3343 h 10000"/>
                <a:gd name="connsiteX288" fmla="*/ 6541 w 10000"/>
                <a:gd name="connsiteY288" fmla="*/ 3144 h 10000"/>
                <a:gd name="connsiteX289" fmla="*/ 6530 w 10000"/>
                <a:gd name="connsiteY289" fmla="*/ 3109 h 10000"/>
                <a:gd name="connsiteX290" fmla="*/ 6760 w 10000"/>
                <a:gd name="connsiteY290" fmla="*/ 2456 h 10000"/>
                <a:gd name="connsiteX291" fmla="*/ 6884 w 10000"/>
                <a:gd name="connsiteY291" fmla="*/ 2555 h 10000"/>
                <a:gd name="connsiteX292" fmla="*/ 6957 w 10000"/>
                <a:gd name="connsiteY292" fmla="*/ 2598 h 10000"/>
                <a:gd name="connsiteX293" fmla="*/ 7030 w 10000"/>
                <a:gd name="connsiteY293" fmla="*/ 2598 h 10000"/>
                <a:gd name="connsiteX294" fmla="*/ 7143 w 10000"/>
                <a:gd name="connsiteY294" fmla="*/ 2676 h 10000"/>
                <a:gd name="connsiteX295" fmla="*/ 7160 w 10000"/>
                <a:gd name="connsiteY295" fmla="*/ 2626 h 10000"/>
                <a:gd name="connsiteX296" fmla="*/ 7233 w 10000"/>
                <a:gd name="connsiteY296" fmla="*/ 2612 h 10000"/>
                <a:gd name="connsiteX297" fmla="*/ 7295 w 10000"/>
                <a:gd name="connsiteY297" fmla="*/ 2527 h 10000"/>
                <a:gd name="connsiteX298" fmla="*/ 7373 w 10000"/>
                <a:gd name="connsiteY298" fmla="*/ 2463 h 10000"/>
                <a:gd name="connsiteX299" fmla="*/ 7407 w 10000"/>
                <a:gd name="connsiteY299" fmla="*/ 2399 h 10000"/>
                <a:gd name="connsiteX300" fmla="*/ 7525 w 10000"/>
                <a:gd name="connsiteY300" fmla="*/ 2356 h 10000"/>
                <a:gd name="connsiteX301" fmla="*/ 7587 w 10000"/>
                <a:gd name="connsiteY301" fmla="*/ 2363 h 10000"/>
                <a:gd name="connsiteX302" fmla="*/ 7638 w 10000"/>
                <a:gd name="connsiteY302" fmla="*/ 2300 h 10000"/>
                <a:gd name="connsiteX303" fmla="*/ 7677 w 10000"/>
                <a:gd name="connsiteY303" fmla="*/ 2214 h 10000"/>
                <a:gd name="connsiteX304" fmla="*/ 7660 w 10000"/>
                <a:gd name="connsiteY304" fmla="*/ 2200 h 10000"/>
                <a:gd name="connsiteX305" fmla="*/ 7677 w 10000"/>
                <a:gd name="connsiteY305" fmla="*/ 2108 h 10000"/>
                <a:gd name="connsiteX306" fmla="*/ 7610 w 10000"/>
                <a:gd name="connsiteY306" fmla="*/ 2108 h 10000"/>
                <a:gd name="connsiteX307" fmla="*/ 7643 w 10000"/>
                <a:gd name="connsiteY307" fmla="*/ 2030 h 10000"/>
                <a:gd name="connsiteX308" fmla="*/ 7649 w 10000"/>
                <a:gd name="connsiteY308" fmla="*/ 1938 h 10000"/>
                <a:gd name="connsiteX309" fmla="*/ 7677 w 10000"/>
                <a:gd name="connsiteY309" fmla="*/ 1916 h 10000"/>
                <a:gd name="connsiteX310" fmla="*/ 7728 w 10000"/>
                <a:gd name="connsiteY310" fmla="*/ 1824 h 10000"/>
                <a:gd name="connsiteX311" fmla="*/ 7722 w 10000"/>
                <a:gd name="connsiteY311" fmla="*/ 1753 h 10000"/>
                <a:gd name="connsiteX312" fmla="*/ 7762 w 10000"/>
                <a:gd name="connsiteY312" fmla="*/ 1675 h 10000"/>
                <a:gd name="connsiteX313" fmla="*/ 7807 w 10000"/>
                <a:gd name="connsiteY313" fmla="*/ 1625 h 10000"/>
                <a:gd name="connsiteX314" fmla="*/ 7823 w 10000"/>
                <a:gd name="connsiteY314" fmla="*/ 1540 h 10000"/>
                <a:gd name="connsiteX315" fmla="*/ 7818 w 10000"/>
                <a:gd name="connsiteY315" fmla="*/ 1512 h 10000"/>
                <a:gd name="connsiteX316" fmla="*/ 7857 w 10000"/>
                <a:gd name="connsiteY316" fmla="*/ 1455 h 10000"/>
                <a:gd name="connsiteX317" fmla="*/ 7913 w 10000"/>
                <a:gd name="connsiteY317" fmla="*/ 1285 h 10000"/>
                <a:gd name="connsiteX318" fmla="*/ 7930 w 10000"/>
                <a:gd name="connsiteY318" fmla="*/ 1185 h 10000"/>
                <a:gd name="connsiteX319" fmla="*/ 7958 w 10000"/>
                <a:gd name="connsiteY319" fmla="*/ 1192 h 10000"/>
                <a:gd name="connsiteX320" fmla="*/ 8037 w 10000"/>
                <a:gd name="connsiteY320" fmla="*/ 1079 h 10000"/>
                <a:gd name="connsiteX321" fmla="*/ 8127 w 10000"/>
                <a:gd name="connsiteY321" fmla="*/ 1015 h 10000"/>
                <a:gd name="connsiteX322" fmla="*/ 8138 w 10000"/>
                <a:gd name="connsiteY322" fmla="*/ 937 h 10000"/>
                <a:gd name="connsiteX323" fmla="*/ 8172 w 10000"/>
                <a:gd name="connsiteY323" fmla="*/ 852 h 10000"/>
                <a:gd name="connsiteX324" fmla="*/ 8161 w 10000"/>
                <a:gd name="connsiteY324" fmla="*/ 788 h 10000"/>
                <a:gd name="connsiteX325" fmla="*/ 8116 w 10000"/>
                <a:gd name="connsiteY325" fmla="*/ 731 h 10000"/>
                <a:gd name="connsiteX326" fmla="*/ 8138 w 10000"/>
                <a:gd name="connsiteY326" fmla="*/ 660 h 10000"/>
                <a:gd name="connsiteX327" fmla="*/ 8138 w 10000"/>
                <a:gd name="connsiteY327" fmla="*/ 575 h 10000"/>
                <a:gd name="connsiteX328" fmla="*/ 8054 w 10000"/>
                <a:gd name="connsiteY328" fmla="*/ 504 h 10000"/>
                <a:gd name="connsiteX329" fmla="*/ 7970 w 10000"/>
                <a:gd name="connsiteY329" fmla="*/ 546 h 10000"/>
                <a:gd name="connsiteX330" fmla="*/ 7930 w 10000"/>
                <a:gd name="connsiteY330" fmla="*/ 546 h 10000"/>
                <a:gd name="connsiteX331" fmla="*/ 7913 w 10000"/>
                <a:gd name="connsiteY331" fmla="*/ 497 h 10000"/>
                <a:gd name="connsiteX332" fmla="*/ 7913 w 10000"/>
                <a:gd name="connsiteY332" fmla="*/ 405 h 10000"/>
                <a:gd name="connsiteX333" fmla="*/ 8020 w 10000"/>
                <a:gd name="connsiteY333" fmla="*/ 312 h 10000"/>
                <a:gd name="connsiteX334" fmla="*/ 8054 w 10000"/>
                <a:gd name="connsiteY334" fmla="*/ 234 h 10000"/>
                <a:gd name="connsiteX335" fmla="*/ 8121 w 10000"/>
                <a:gd name="connsiteY335" fmla="*/ 170 h 10000"/>
                <a:gd name="connsiteX336" fmla="*/ 8183 w 10000"/>
                <a:gd name="connsiteY336" fmla="*/ 50 h 10000"/>
                <a:gd name="connsiteX337" fmla="*/ 8228 w 10000"/>
                <a:gd name="connsiteY337" fmla="*/ 28 h 10000"/>
                <a:gd name="connsiteX338" fmla="*/ 8290 w 10000"/>
                <a:gd name="connsiteY338" fmla="*/ 43 h 10000"/>
                <a:gd name="connsiteX339" fmla="*/ 8420 w 10000"/>
                <a:gd name="connsiteY339" fmla="*/ 0 h 10000"/>
                <a:gd name="connsiteX340" fmla="*/ 8481 w 10000"/>
                <a:gd name="connsiteY340" fmla="*/ 71 h 10000"/>
                <a:gd name="connsiteX341" fmla="*/ 8476 w 10000"/>
                <a:gd name="connsiteY341" fmla="*/ 121 h 10000"/>
                <a:gd name="connsiteX342" fmla="*/ 8504 w 10000"/>
                <a:gd name="connsiteY342" fmla="*/ 142 h 10000"/>
                <a:gd name="connsiteX343" fmla="*/ 8526 w 10000"/>
                <a:gd name="connsiteY343" fmla="*/ 192 h 10000"/>
                <a:gd name="connsiteX344" fmla="*/ 8493 w 10000"/>
                <a:gd name="connsiteY344" fmla="*/ 248 h 10000"/>
                <a:gd name="connsiteX345" fmla="*/ 8448 w 10000"/>
                <a:gd name="connsiteY345" fmla="*/ 376 h 10000"/>
                <a:gd name="connsiteX346" fmla="*/ 8375 w 10000"/>
                <a:gd name="connsiteY346" fmla="*/ 476 h 10000"/>
                <a:gd name="connsiteX347" fmla="*/ 8307 w 10000"/>
                <a:gd name="connsiteY347" fmla="*/ 532 h 10000"/>
                <a:gd name="connsiteX348" fmla="*/ 8358 w 10000"/>
                <a:gd name="connsiteY348" fmla="*/ 554 h 10000"/>
                <a:gd name="connsiteX349" fmla="*/ 8425 w 10000"/>
                <a:gd name="connsiteY349" fmla="*/ 639 h 10000"/>
                <a:gd name="connsiteX350" fmla="*/ 8470 w 10000"/>
                <a:gd name="connsiteY350" fmla="*/ 646 h 10000"/>
                <a:gd name="connsiteX351" fmla="*/ 8493 w 10000"/>
                <a:gd name="connsiteY351" fmla="*/ 738 h 10000"/>
                <a:gd name="connsiteX352" fmla="*/ 8538 w 10000"/>
                <a:gd name="connsiteY352" fmla="*/ 759 h 10000"/>
                <a:gd name="connsiteX353" fmla="*/ 8571 w 10000"/>
                <a:gd name="connsiteY353" fmla="*/ 752 h 10000"/>
                <a:gd name="connsiteX354" fmla="*/ 8639 w 10000"/>
                <a:gd name="connsiteY354" fmla="*/ 610 h 10000"/>
                <a:gd name="connsiteX355" fmla="*/ 8701 w 10000"/>
                <a:gd name="connsiteY355" fmla="*/ 625 h 10000"/>
                <a:gd name="connsiteX356" fmla="*/ 8712 w 10000"/>
                <a:gd name="connsiteY356" fmla="*/ 667 h 10000"/>
                <a:gd name="connsiteX357" fmla="*/ 8757 w 10000"/>
                <a:gd name="connsiteY357" fmla="*/ 717 h 10000"/>
                <a:gd name="connsiteX358" fmla="*/ 8757 w 10000"/>
                <a:gd name="connsiteY358" fmla="*/ 752 h 10000"/>
                <a:gd name="connsiteX359" fmla="*/ 8796 w 10000"/>
                <a:gd name="connsiteY359" fmla="*/ 774 h 10000"/>
                <a:gd name="connsiteX360" fmla="*/ 8853 w 10000"/>
                <a:gd name="connsiteY360" fmla="*/ 774 h 10000"/>
                <a:gd name="connsiteX361" fmla="*/ 8858 w 10000"/>
                <a:gd name="connsiteY361" fmla="*/ 837 h 10000"/>
                <a:gd name="connsiteX362" fmla="*/ 8808 w 10000"/>
                <a:gd name="connsiteY362" fmla="*/ 866 h 10000"/>
                <a:gd name="connsiteX363" fmla="*/ 8853 w 10000"/>
                <a:gd name="connsiteY363" fmla="*/ 1143 h 10000"/>
                <a:gd name="connsiteX364" fmla="*/ 8898 w 10000"/>
                <a:gd name="connsiteY364" fmla="*/ 1270 h 10000"/>
                <a:gd name="connsiteX365" fmla="*/ 8886 w 10000"/>
                <a:gd name="connsiteY365" fmla="*/ 1327 h 10000"/>
                <a:gd name="connsiteX366" fmla="*/ 8926 w 10000"/>
                <a:gd name="connsiteY366" fmla="*/ 1391 h 10000"/>
                <a:gd name="connsiteX367" fmla="*/ 8931 w 10000"/>
                <a:gd name="connsiteY367" fmla="*/ 1434 h 10000"/>
                <a:gd name="connsiteX368" fmla="*/ 9038 w 10000"/>
                <a:gd name="connsiteY368" fmla="*/ 1483 h 10000"/>
                <a:gd name="connsiteX369" fmla="*/ 9168 w 10000"/>
                <a:gd name="connsiteY369" fmla="*/ 1441 h 10000"/>
                <a:gd name="connsiteX370" fmla="*/ 9184 w 10000"/>
                <a:gd name="connsiteY370" fmla="*/ 1384 h 10000"/>
                <a:gd name="connsiteX371" fmla="*/ 9229 w 10000"/>
                <a:gd name="connsiteY371" fmla="*/ 1405 h 10000"/>
                <a:gd name="connsiteX372" fmla="*/ 9258 w 10000"/>
                <a:gd name="connsiteY372" fmla="*/ 1455 h 10000"/>
                <a:gd name="connsiteX373" fmla="*/ 9325 w 10000"/>
                <a:gd name="connsiteY373" fmla="*/ 1419 h 10000"/>
                <a:gd name="connsiteX374" fmla="*/ 9364 w 10000"/>
                <a:gd name="connsiteY374" fmla="*/ 1419 h 10000"/>
                <a:gd name="connsiteX375" fmla="*/ 9421 w 10000"/>
                <a:gd name="connsiteY375" fmla="*/ 1476 h 10000"/>
                <a:gd name="connsiteX376" fmla="*/ 9454 w 10000"/>
                <a:gd name="connsiteY376" fmla="*/ 1398 h 10000"/>
                <a:gd name="connsiteX377" fmla="*/ 9522 w 10000"/>
                <a:gd name="connsiteY377" fmla="*/ 1434 h 10000"/>
                <a:gd name="connsiteX378" fmla="*/ 9556 w 10000"/>
                <a:gd name="connsiteY378" fmla="*/ 1391 h 10000"/>
                <a:gd name="connsiteX379" fmla="*/ 9584 w 10000"/>
                <a:gd name="connsiteY379" fmla="*/ 1398 h 10000"/>
                <a:gd name="connsiteX380" fmla="*/ 9612 w 10000"/>
                <a:gd name="connsiteY380" fmla="*/ 1356 h 10000"/>
                <a:gd name="connsiteX381" fmla="*/ 9606 w 10000"/>
                <a:gd name="connsiteY381" fmla="*/ 1313 h 10000"/>
                <a:gd name="connsiteX382" fmla="*/ 9646 w 10000"/>
                <a:gd name="connsiteY382" fmla="*/ 1292 h 10000"/>
                <a:gd name="connsiteX383" fmla="*/ 9674 w 10000"/>
                <a:gd name="connsiteY383" fmla="*/ 1221 h 10000"/>
                <a:gd name="connsiteX384" fmla="*/ 9753 w 10000"/>
                <a:gd name="connsiteY384" fmla="*/ 1228 h 10000"/>
                <a:gd name="connsiteX385" fmla="*/ 9871 w 10000"/>
                <a:gd name="connsiteY385" fmla="*/ 1434 h 10000"/>
                <a:gd name="connsiteX386" fmla="*/ 9893 w 10000"/>
                <a:gd name="connsiteY386" fmla="*/ 1505 h 10000"/>
                <a:gd name="connsiteX387" fmla="*/ 9972 w 10000"/>
                <a:gd name="connsiteY387" fmla="*/ 1597 h 10000"/>
                <a:gd name="connsiteX388" fmla="*/ 10000 w 10000"/>
                <a:gd name="connsiteY388" fmla="*/ 1682 h 10000"/>
                <a:gd name="connsiteX389" fmla="*/ 9938 w 10000"/>
                <a:gd name="connsiteY389" fmla="*/ 1796 h 10000"/>
                <a:gd name="connsiteX390" fmla="*/ 9893 w 10000"/>
                <a:gd name="connsiteY390" fmla="*/ 1838 h 10000"/>
                <a:gd name="connsiteX391" fmla="*/ 9916 w 10000"/>
                <a:gd name="connsiteY391" fmla="*/ 1959 h 10000"/>
                <a:gd name="connsiteX392" fmla="*/ 9848 w 10000"/>
                <a:gd name="connsiteY392" fmla="*/ 2051 h 10000"/>
                <a:gd name="connsiteX393" fmla="*/ 9809 w 10000"/>
                <a:gd name="connsiteY393" fmla="*/ 2072 h 10000"/>
                <a:gd name="connsiteX394" fmla="*/ 9809 w 10000"/>
                <a:gd name="connsiteY394" fmla="*/ 2136 h 10000"/>
                <a:gd name="connsiteX395" fmla="*/ 9758 w 10000"/>
                <a:gd name="connsiteY395" fmla="*/ 2257 h 10000"/>
                <a:gd name="connsiteX396" fmla="*/ 9724 w 10000"/>
                <a:gd name="connsiteY396" fmla="*/ 2264 h 10000"/>
                <a:gd name="connsiteX397" fmla="*/ 9730 w 10000"/>
                <a:gd name="connsiteY397" fmla="*/ 2349 h 10000"/>
                <a:gd name="connsiteX398" fmla="*/ 9702 w 10000"/>
                <a:gd name="connsiteY398" fmla="*/ 2413 h 10000"/>
                <a:gd name="connsiteX399" fmla="*/ 9708 w 10000"/>
                <a:gd name="connsiteY399" fmla="*/ 2697 h 10000"/>
                <a:gd name="connsiteX400" fmla="*/ 9724 w 10000"/>
                <a:gd name="connsiteY400" fmla="*/ 2718 h 10000"/>
                <a:gd name="connsiteX401" fmla="*/ 9719 w 10000"/>
                <a:gd name="connsiteY401" fmla="*/ 2811 h 10000"/>
                <a:gd name="connsiteX402" fmla="*/ 9708 w 10000"/>
                <a:gd name="connsiteY402" fmla="*/ 2896 h 10000"/>
                <a:gd name="connsiteX403" fmla="*/ 9668 w 10000"/>
                <a:gd name="connsiteY403" fmla="*/ 2938 h 10000"/>
                <a:gd name="connsiteX404" fmla="*/ 9595 w 10000"/>
                <a:gd name="connsiteY404" fmla="*/ 2903 h 10000"/>
                <a:gd name="connsiteX405" fmla="*/ 9561 w 10000"/>
                <a:gd name="connsiteY405" fmla="*/ 2952 h 10000"/>
                <a:gd name="connsiteX406" fmla="*/ 9567 w 10000"/>
                <a:gd name="connsiteY406" fmla="*/ 2995 h 10000"/>
                <a:gd name="connsiteX407" fmla="*/ 9544 w 10000"/>
                <a:gd name="connsiteY407" fmla="*/ 3080 h 10000"/>
                <a:gd name="connsiteX408" fmla="*/ 9505 w 10000"/>
                <a:gd name="connsiteY408" fmla="*/ 3137 h 10000"/>
                <a:gd name="connsiteX409" fmla="*/ 9494 w 10000"/>
                <a:gd name="connsiteY409" fmla="*/ 3236 h 10000"/>
                <a:gd name="connsiteX410" fmla="*/ 9466 w 10000"/>
                <a:gd name="connsiteY410" fmla="*/ 3322 h 10000"/>
                <a:gd name="connsiteX411" fmla="*/ 9471 w 10000"/>
                <a:gd name="connsiteY411" fmla="*/ 3378 h 10000"/>
                <a:gd name="connsiteX412" fmla="*/ 9460 w 10000"/>
                <a:gd name="connsiteY412" fmla="*/ 3435 h 10000"/>
                <a:gd name="connsiteX413" fmla="*/ 9483 w 10000"/>
                <a:gd name="connsiteY413" fmla="*/ 3485 h 10000"/>
                <a:gd name="connsiteX414" fmla="*/ 9449 w 10000"/>
                <a:gd name="connsiteY414" fmla="*/ 3563 h 10000"/>
                <a:gd name="connsiteX415" fmla="*/ 9393 w 10000"/>
                <a:gd name="connsiteY415" fmla="*/ 3442 h 10000"/>
                <a:gd name="connsiteX416" fmla="*/ 9393 w 10000"/>
                <a:gd name="connsiteY416" fmla="*/ 3350 h 10000"/>
                <a:gd name="connsiteX417" fmla="*/ 9376 w 10000"/>
                <a:gd name="connsiteY417" fmla="*/ 3336 h 10000"/>
                <a:gd name="connsiteX418" fmla="*/ 9308 w 10000"/>
                <a:gd name="connsiteY418" fmla="*/ 3400 h 10000"/>
                <a:gd name="connsiteX419" fmla="*/ 9201 w 10000"/>
                <a:gd name="connsiteY419" fmla="*/ 3549 h 10000"/>
                <a:gd name="connsiteX420" fmla="*/ 9139 w 10000"/>
                <a:gd name="connsiteY420" fmla="*/ 3655 h 10000"/>
                <a:gd name="connsiteX421" fmla="*/ 9044 w 10000"/>
                <a:gd name="connsiteY421" fmla="*/ 3712 h 10000"/>
                <a:gd name="connsiteX422" fmla="*/ 9010 w 10000"/>
                <a:gd name="connsiteY422" fmla="*/ 3797 h 10000"/>
                <a:gd name="connsiteX423" fmla="*/ 8982 w 10000"/>
                <a:gd name="connsiteY423" fmla="*/ 3825 h 10000"/>
                <a:gd name="connsiteX424" fmla="*/ 8875 w 10000"/>
                <a:gd name="connsiteY424" fmla="*/ 3903 h 10000"/>
                <a:gd name="connsiteX425" fmla="*/ 8785 w 10000"/>
                <a:gd name="connsiteY425" fmla="*/ 3996 h 10000"/>
                <a:gd name="connsiteX426" fmla="*/ 8763 w 10000"/>
                <a:gd name="connsiteY426" fmla="*/ 4067 h 10000"/>
                <a:gd name="connsiteX427" fmla="*/ 8729 w 10000"/>
                <a:gd name="connsiteY427" fmla="*/ 4102 h 10000"/>
                <a:gd name="connsiteX428" fmla="*/ 8774 w 10000"/>
                <a:gd name="connsiteY428" fmla="*/ 4194 h 10000"/>
                <a:gd name="connsiteX429" fmla="*/ 8819 w 10000"/>
                <a:gd name="connsiteY429" fmla="*/ 4265 h 10000"/>
                <a:gd name="connsiteX430" fmla="*/ 8881 w 10000"/>
                <a:gd name="connsiteY430" fmla="*/ 4294 h 10000"/>
                <a:gd name="connsiteX431" fmla="*/ 8858 w 10000"/>
                <a:gd name="connsiteY431" fmla="*/ 4344 h 10000"/>
                <a:gd name="connsiteX432" fmla="*/ 8903 w 10000"/>
                <a:gd name="connsiteY432" fmla="*/ 4358 h 10000"/>
                <a:gd name="connsiteX433" fmla="*/ 8903 w 10000"/>
                <a:gd name="connsiteY433" fmla="*/ 4443 h 10000"/>
                <a:gd name="connsiteX434" fmla="*/ 8937 w 10000"/>
                <a:gd name="connsiteY434" fmla="*/ 4507 h 10000"/>
                <a:gd name="connsiteX435" fmla="*/ 8993 w 10000"/>
                <a:gd name="connsiteY435" fmla="*/ 4493 h 10000"/>
                <a:gd name="connsiteX436" fmla="*/ 9016 w 10000"/>
                <a:gd name="connsiteY436" fmla="*/ 4422 h 10000"/>
                <a:gd name="connsiteX437" fmla="*/ 9061 w 10000"/>
                <a:gd name="connsiteY437" fmla="*/ 4414 h 10000"/>
                <a:gd name="connsiteX438" fmla="*/ 9066 w 10000"/>
                <a:gd name="connsiteY438" fmla="*/ 4358 h 10000"/>
                <a:gd name="connsiteX439" fmla="*/ 9123 w 10000"/>
                <a:gd name="connsiteY439" fmla="*/ 4358 h 10000"/>
                <a:gd name="connsiteX440" fmla="*/ 9100 w 10000"/>
                <a:gd name="connsiteY440" fmla="*/ 4429 h 10000"/>
                <a:gd name="connsiteX441" fmla="*/ 9156 w 10000"/>
                <a:gd name="connsiteY441" fmla="*/ 4464 h 10000"/>
                <a:gd name="connsiteX442" fmla="*/ 9145 w 10000"/>
                <a:gd name="connsiteY442" fmla="*/ 4528 h 10000"/>
                <a:gd name="connsiteX443" fmla="*/ 9061 w 10000"/>
                <a:gd name="connsiteY443" fmla="*/ 4535 h 10000"/>
                <a:gd name="connsiteX444" fmla="*/ 8999 w 10000"/>
                <a:gd name="connsiteY444" fmla="*/ 4578 h 10000"/>
                <a:gd name="connsiteX445" fmla="*/ 8943 w 10000"/>
                <a:gd name="connsiteY445" fmla="*/ 4599 h 10000"/>
                <a:gd name="connsiteX446" fmla="*/ 8943 w 10000"/>
                <a:gd name="connsiteY446" fmla="*/ 4698 h 10000"/>
                <a:gd name="connsiteX447" fmla="*/ 8999 w 10000"/>
                <a:gd name="connsiteY447" fmla="*/ 4805 h 10000"/>
                <a:gd name="connsiteX448" fmla="*/ 8954 w 10000"/>
                <a:gd name="connsiteY448" fmla="*/ 4904 h 10000"/>
                <a:gd name="connsiteX449" fmla="*/ 8864 w 10000"/>
                <a:gd name="connsiteY449" fmla="*/ 4918 h 10000"/>
                <a:gd name="connsiteX450" fmla="*/ 8875 w 10000"/>
                <a:gd name="connsiteY450" fmla="*/ 5032 h 10000"/>
                <a:gd name="connsiteX451" fmla="*/ 8870 w 10000"/>
                <a:gd name="connsiteY451" fmla="*/ 5103 h 10000"/>
                <a:gd name="connsiteX452" fmla="*/ 8841 w 10000"/>
                <a:gd name="connsiteY452" fmla="*/ 5138 h 10000"/>
                <a:gd name="connsiteX453" fmla="*/ 8785 w 10000"/>
                <a:gd name="connsiteY453" fmla="*/ 5110 h 10000"/>
                <a:gd name="connsiteX454" fmla="*/ 8735 w 10000"/>
                <a:gd name="connsiteY454" fmla="*/ 5018 h 10000"/>
                <a:gd name="connsiteX455" fmla="*/ 8678 w 10000"/>
                <a:gd name="connsiteY455" fmla="*/ 5089 h 10000"/>
                <a:gd name="connsiteX456" fmla="*/ 8622 w 10000"/>
                <a:gd name="connsiteY456" fmla="*/ 5039 h 10000"/>
                <a:gd name="connsiteX457" fmla="*/ 8616 w 10000"/>
                <a:gd name="connsiteY457" fmla="*/ 5011 h 10000"/>
                <a:gd name="connsiteX458" fmla="*/ 8538 w 10000"/>
                <a:gd name="connsiteY458" fmla="*/ 4947 h 10000"/>
                <a:gd name="connsiteX459" fmla="*/ 8515 w 10000"/>
                <a:gd name="connsiteY459" fmla="*/ 4961 h 10000"/>
                <a:gd name="connsiteX460" fmla="*/ 8526 w 10000"/>
                <a:gd name="connsiteY460" fmla="*/ 5039 h 10000"/>
                <a:gd name="connsiteX461" fmla="*/ 8481 w 10000"/>
                <a:gd name="connsiteY461" fmla="*/ 5138 h 10000"/>
                <a:gd name="connsiteX462" fmla="*/ 8515 w 10000"/>
                <a:gd name="connsiteY462" fmla="*/ 5160 h 10000"/>
                <a:gd name="connsiteX463" fmla="*/ 8577 w 10000"/>
                <a:gd name="connsiteY463" fmla="*/ 5145 h 10000"/>
                <a:gd name="connsiteX464" fmla="*/ 8588 w 10000"/>
                <a:gd name="connsiteY464" fmla="*/ 5181 h 10000"/>
                <a:gd name="connsiteX465" fmla="*/ 8577 w 10000"/>
                <a:gd name="connsiteY465" fmla="*/ 5224 h 10000"/>
                <a:gd name="connsiteX466" fmla="*/ 8600 w 10000"/>
                <a:gd name="connsiteY466" fmla="*/ 5280 h 10000"/>
                <a:gd name="connsiteX467" fmla="*/ 8650 w 10000"/>
                <a:gd name="connsiteY467" fmla="*/ 5316 h 10000"/>
                <a:gd name="connsiteX468" fmla="*/ 8639 w 10000"/>
                <a:gd name="connsiteY468" fmla="*/ 5401 h 10000"/>
                <a:gd name="connsiteX469" fmla="*/ 8673 w 10000"/>
                <a:gd name="connsiteY469" fmla="*/ 5444 h 10000"/>
                <a:gd name="connsiteX470" fmla="*/ 8633 w 10000"/>
                <a:gd name="connsiteY470" fmla="*/ 5486 h 10000"/>
                <a:gd name="connsiteX471" fmla="*/ 8622 w 10000"/>
                <a:gd name="connsiteY471" fmla="*/ 5642 h 10000"/>
                <a:gd name="connsiteX472" fmla="*/ 8600 w 10000"/>
                <a:gd name="connsiteY472" fmla="*/ 5649 h 10000"/>
                <a:gd name="connsiteX473" fmla="*/ 8628 w 10000"/>
                <a:gd name="connsiteY473" fmla="*/ 5720 h 10000"/>
                <a:gd name="connsiteX474" fmla="*/ 8633 w 10000"/>
                <a:gd name="connsiteY474" fmla="*/ 5841 h 10000"/>
                <a:gd name="connsiteX475" fmla="*/ 8661 w 10000"/>
                <a:gd name="connsiteY475" fmla="*/ 5869 h 10000"/>
                <a:gd name="connsiteX476" fmla="*/ 8667 w 10000"/>
                <a:gd name="connsiteY476" fmla="*/ 5905 h 10000"/>
                <a:gd name="connsiteX477" fmla="*/ 8690 w 10000"/>
                <a:gd name="connsiteY477" fmla="*/ 5912 h 10000"/>
                <a:gd name="connsiteX478" fmla="*/ 8695 w 10000"/>
                <a:gd name="connsiteY478" fmla="*/ 5983 h 10000"/>
                <a:gd name="connsiteX479" fmla="*/ 8684 w 10000"/>
                <a:gd name="connsiteY479" fmla="*/ 6033 h 10000"/>
                <a:gd name="connsiteX480" fmla="*/ 8740 w 10000"/>
                <a:gd name="connsiteY480" fmla="*/ 6061 h 10000"/>
                <a:gd name="connsiteX481" fmla="*/ 8825 w 10000"/>
                <a:gd name="connsiteY481" fmla="*/ 6004 h 10000"/>
                <a:gd name="connsiteX482" fmla="*/ 8948 w 10000"/>
                <a:gd name="connsiteY482" fmla="*/ 5891 h 10000"/>
                <a:gd name="connsiteX483" fmla="*/ 8982 w 10000"/>
                <a:gd name="connsiteY483" fmla="*/ 5891 h 10000"/>
                <a:gd name="connsiteX484" fmla="*/ 8982 w 10000"/>
                <a:gd name="connsiteY484" fmla="*/ 5976 h 10000"/>
                <a:gd name="connsiteX485" fmla="*/ 9004 w 10000"/>
                <a:gd name="connsiteY485" fmla="*/ 5990 h 10000"/>
                <a:gd name="connsiteX486" fmla="*/ 9044 w 10000"/>
                <a:gd name="connsiteY486" fmla="*/ 6089 h 10000"/>
                <a:gd name="connsiteX487" fmla="*/ 9072 w 10000"/>
                <a:gd name="connsiteY487" fmla="*/ 6097 h 10000"/>
                <a:gd name="connsiteX488" fmla="*/ 9055 w 10000"/>
                <a:gd name="connsiteY488" fmla="*/ 6153 h 10000"/>
                <a:gd name="connsiteX489" fmla="*/ 9100 w 10000"/>
                <a:gd name="connsiteY489" fmla="*/ 6281 h 10000"/>
                <a:gd name="connsiteX490" fmla="*/ 9100 w 10000"/>
                <a:gd name="connsiteY490" fmla="*/ 6345 h 10000"/>
                <a:gd name="connsiteX491" fmla="*/ 9123 w 10000"/>
                <a:gd name="connsiteY491" fmla="*/ 6416 h 10000"/>
                <a:gd name="connsiteX492" fmla="*/ 9089 w 10000"/>
                <a:gd name="connsiteY492" fmla="*/ 6473 h 10000"/>
                <a:gd name="connsiteX493" fmla="*/ 9049 w 10000"/>
                <a:gd name="connsiteY493" fmla="*/ 6466 h 10000"/>
                <a:gd name="connsiteX494" fmla="*/ 9049 w 10000"/>
                <a:gd name="connsiteY494" fmla="*/ 6501 h 10000"/>
                <a:gd name="connsiteX495" fmla="*/ 9089 w 10000"/>
                <a:gd name="connsiteY495" fmla="*/ 6544 h 10000"/>
                <a:gd name="connsiteX496" fmla="*/ 9106 w 10000"/>
                <a:gd name="connsiteY496" fmla="*/ 6515 h 10000"/>
                <a:gd name="connsiteX497" fmla="*/ 9139 w 10000"/>
                <a:gd name="connsiteY497" fmla="*/ 6579 h 10000"/>
                <a:gd name="connsiteX498" fmla="*/ 9179 w 10000"/>
                <a:gd name="connsiteY498" fmla="*/ 6579 h 10000"/>
                <a:gd name="connsiteX499" fmla="*/ 9156 w 10000"/>
                <a:gd name="connsiteY499" fmla="*/ 6757 h 10000"/>
                <a:gd name="connsiteX500" fmla="*/ 9139 w 10000"/>
                <a:gd name="connsiteY500" fmla="*/ 6792 h 10000"/>
                <a:gd name="connsiteX501" fmla="*/ 9089 w 10000"/>
                <a:gd name="connsiteY501" fmla="*/ 6778 h 10000"/>
                <a:gd name="connsiteX502" fmla="*/ 9027 w 10000"/>
                <a:gd name="connsiteY502" fmla="*/ 6799 h 10000"/>
                <a:gd name="connsiteX503" fmla="*/ 9004 w 10000"/>
                <a:gd name="connsiteY503" fmla="*/ 6842 h 10000"/>
                <a:gd name="connsiteX504" fmla="*/ 8999 w 10000"/>
                <a:gd name="connsiteY504" fmla="*/ 6884 h 10000"/>
                <a:gd name="connsiteX505" fmla="*/ 8960 w 10000"/>
                <a:gd name="connsiteY505" fmla="*/ 6934 h 10000"/>
                <a:gd name="connsiteX506" fmla="*/ 8898 w 10000"/>
                <a:gd name="connsiteY506" fmla="*/ 6941 h 10000"/>
                <a:gd name="connsiteX507" fmla="*/ 8886 w 10000"/>
                <a:gd name="connsiteY507" fmla="*/ 6962 h 10000"/>
                <a:gd name="connsiteX508" fmla="*/ 8847 w 10000"/>
                <a:gd name="connsiteY508" fmla="*/ 6927 h 10000"/>
                <a:gd name="connsiteX509" fmla="*/ 8808 w 10000"/>
                <a:gd name="connsiteY509" fmla="*/ 6934 h 10000"/>
                <a:gd name="connsiteX510" fmla="*/ 8785 w 10000"/>
                <a:gd name="connsiteY510" fmla="*/ 6906 h 10000"/>
                <a:gd name="connsiteX511" fmla="*/ 8735 w 10000"/>
                <a:gd name="connsiteY511" fmla="*/ 6891 h 10000"/>
                <a:gd name="connsiteX512" fmla="*/ 8746 w 10000"/>
                <a:gd name="connsiteY512" fmla="*/ 6941 h 10000"/>
                <a:gd name="connsiteX513" fmla="*/ 8723 w 10000"/>
                <a:gd name="connsiteY513" fmla="*/ 6991 h 10000"/>
                <a:gd name="connsiteX514" fmla="*/ 8639 w 10000"/>
                <a:gd name="connsiteY514" fmla="*/ 6984 h 10000"/>
                <a:gd name="connsiteX515" fmla="*/ 8611 w 10000"/>
                <a:gd name="connsiteY515" fmla="*/ 6962 h 10000"/>
                <a:gd name="connsiteX516" fmla="*/ 8566 w 10000"/>
                <a:gd name="connsiteY516" fmla="*/ 6984 h 10000"/>
                <a:gd name="connsiteX517" fmla="*/ 8560 w 10000"/>
                <a:gd name="connsiteY517" fmla="*/ 7055 h 10000"/>
                <a:gd name="connsiteX518" fmla="*/ 8476 w 10000"/>
                <a:gd name="connsiteY518" fmla="*/ 7133 h 10000"/>
                <a:gd name="connsiteX519" fmla="*/ 8448 w 10000"/>
                <a:gd name="connsiteY519" fmla="*/ 7090 h 10000"/>
                <a:gd name="connsiteX520" fmla="*/ 8386 w 10000"/>
                <a:gd name="connsiteY520" fmla="*/ 7111 h 10000"/>
                <a:gd name="connsiteX521" fmla="*/ 8346 w 10000"/>
                <a:gd name="connsiteY521" fmla="*/ 7133 h 10000"/>
                <a:gd name="connsiteX522" fmla="*/ 8341 w 10000"/>
                <a:gd name="connsiteY522" fmla="*/ 7168 h 10000"/>
                <a:gd name="connsiteX523" fmla="*/ 8256 w 10000"/>
                <a:gd name="connsiteY523" fmla="*/ 7246 h 10000"/>
                <a:gd name="connsiteX524" fmla="*/ 8206 w 10000"/>
                <a:gd name="connsiteY524" fmla="*/ 7232 h 10000"/>
                <a:gd name="connsiteX525" fmla="*/ 8155 w 10000"/>
                <a:gd name="connsiteY525" fmla="*/ 7260 h 10000"/>
                <a:gd name="connsiteX526" fmla="*/ 8116 w 10000"/>
                <a:gd name="connsiteY526" fmla="*/ 7303 h 10000"/>
                <a:gd name="connsiteX527" fmla="*/ 8060 w 10000"/>
                <a:gd name="connsiteY527" fmla="*/ 7331 h 10000"/>
                <a:gd name="connsiteX528" fmla="*/ 8065 w 10000"/>
                <a:gd name="connsiteY528" fmla="*/ 7374 h 10000"/>
                <a:gd name="connsiteX529" fmla="*/ 8015 w 10000"/>
                <a:gd name="connsiteY529" fmla="*/ 7402 h 10000"/>
                <a:gd name="connsiteX530" fmla="*/ 7942 w 10000"/>
                <a:gd name="connsiteY530" fmla="*/ 7523 h 10000"/>
                <a:gd name="connsiteX531" fmla="*/ 7930 w 10000"/>
                <a:gd name="connsiteY531" fmla="*/ 7573 h 10000"/>
                <a:gd name="connsiteX532" fmla="*/ 7908 w 10000"/>
                <a:gd name="connsiteY532" fmla="*/ 7559 h 10000"/>
                <a:gd name="connsiteX533" fmla="*/ 7919 w 10000"/>
                <a:gd name="connsiteY533" fmla="*/ 7523 h 10000"/>
                <a:gd name="connsiteX534" fmla="*/ 7846 w 10000"/>
                <a:gd name="connsiteY534" fmla="*/ 7339 h 10000"/>
                <a:gd name="connsiteX535" fmla="*/ 7846 w 10000"/>
                <a:gd name="connsiteY535" fmla="*/ 7268 h 10000"/>
                <a:gd name="connsiteX536" fmla="*/ 7812 w 10000"/>
                <a:gd name="connsiteY536" fmla="*/ 7268 h 10000"/>
                <a:gd name="connsiteX537" fmla="*/ 7711 w 10000"/>
                <a:gd name="connsiteY537" fmla="*/ 7197 h 10000"/>
                <a:gd name="connsiteX538" fmla="*/ 7649 w 10000"/>
                <a:gd name="connsiteY538" fmla="*/ 7232 h 10000"/>
                <a:gd name="connsiteX539" fmla="*/ 7632 w 10000"/>
                <a:gd name="connsiteY539" fmla="*/ 7275 h 10000"/>
                <a:gd name="connsiteX540" fmla="*/ 7677 w 10000"/>
                <a:gd name="connsiteY540" fmla="*/ 7324 h 10000"/>
                <a:gd name="connsiteX541" fmla="*/ 7688 w 10000"/>
                <a:gd name="connsiteY541" fmla="*/ 7367 h 10000"/>
                <a:gd name="connsiteX542" fmla="*/ 7660 w 10000"/>
                <a:gd name="connsiteY542" fmla="*/ 7410 h 10000"/>
                <a:gd name="connsiteX543" fmla="*/ 7666 w 10000"/>
                <a:gd name="connsiteY543" fmla="*/ 7445 h 10000"/>
                <a:gd name="connsiteX544" fmla="*/ 7655 w 10000"/>
                <a:gd name="connsiteY544" fmla="*/ 7516 h 10000"/>
                <a:gd name="connsiteX545" fmla="*/ 7660 w 10000"/>
                <a:gd name="connsiteY545" fmla="*/ 7587 h 10000"/>
                <a:gd name="connsiteX546" fmla="*/ 7694 w 10000"/>
                <a:gd name="connsiteY546" fmla="*/ 7700 h 10000"/>
                <a:gd name="connsiteX547" fmla="*/ 7660 w 10000"/>
                <a:gd name="connsiteY547" fmla="*/ 7743 h 10000"/>
                <a:gd name="connsiteX548" fmla="*/ 7666 w 10000"/>
                <a:gd name="connsiteY548" fmla="*/ 7779 h 10000"/>
                <a:gd name="connsiteX549" fmla="*/ 7638 w 10000"/>
                <a:gd name="connsiteY549" fmla="*/ 7793 h 10000"/>
                <a:gd name="connsiteX550" fmla="*/ 7621 w 10000"/>
                <a:gd name="connsiteY550" fmla="*/ 7814 h 10000"/>
                <a:gd name="connsiteX551" fmla="*/ 7514 w 10000"/>
                <a:gd name="connsiteY551" fmla="*/ 7800 h 10000"/>
                <a:gd name="connsiteX552" fmla="*/ 7497 w 10000"/>
                <a:gd name="connsiteY552" fmla="*/ 7757 h 10000"/>
                <a:gd name="connsiteX553" fmla="*/ 7463 w 10000"/>
                <a:gd name="connsiteY553" fmla="*/ 7786 h 10000"/>
                <a:gd name="connsiteX554" fmla="*/ 7390 w 10000"/>
                <a:gd name="connsiteY554" fmla="*/ 7771 h 10000"/>
                <a:gd name="connsiteX555" fmla="*/ 7340 w 10000"/>
                <a:gd name="connsiteY555" fmla="*/ 7793 h 10000"/>
                <a:gd name="connsiteX556" fmla="*/ 7312 w 10000"/>
                <a:gd name="connsiteY556" fmla="*/ 7644 h 10000"/>
                <a:gd name="connsiteX557" fmla="*/ 7283 w 10000"/>
                <a:gd name="connsiteY557" fmla="*/ 7637 h 10000"/>
                <a:gd name="connsiteX558" fmla="*/ 7250 w 10000"/>
                <a:gd name="connsiteY558" fmla="*/ 7544 h 10000"/>
                <a:gd name="connsiteX559" fmla="*/ 7267 w 10000"/>
                <a:gd name="connsiteY559" fmla="*/ 7502 h 10000"/>
                <a:gd name="connsiteX560" fmla="*/ 7306 w 10000"/>
                <a:gd name="connsiteY560" fmla="*/ 7523 h 10000"/>
                <a:gd name="connsiteX561" fmla="*/ 7323 w 10000"/>
                <a:gd name="connsiteY561" fmla="*/ 7473 h 10000"/>
                <a:gd name="connsiteX562" fmla="*/ 7295 w 10000"/>
                <a:gd name="connsiteY562" fmla="*/ 7438 h 10000"/>
                <a:gd name="connsiteX563" fmla="*/ 7312 w 10000"/>
                <a:gd name="connsiteY563" fmla="*/ 7402 h 10000"/>
                <a:gd name="connsiteX564" fmla="*/ 7238 w 10000"/>
                <a:gd name="connsiteY564" fmla="*/ 7331 h 10000"/>
                <a:gd name="connsiteX565" fmla="*/ 7244 w 10000"/>
                <a:gd name="connsiteY565" fmla="*/ 7296 h 10000"/>
                <a:gd name="connsiteX566" fmla="*/ 7199 w 10000"/>
                <a:gd name="connsiteY566" fmla="*/ 7260 h 10000"/>
                <a:gd name="connsiteX567" fmla="*/ 7227 w 10000"/>
                <a:gd name="connsiteY567" fmla="*/ 7218 h 10000"/>
                <a:gd name="connsiteX568" fmla="*/ 7216 w 10000"/>
                <a:gd name="connsiteY568" fmla="*/ 7168 h 10000"/>
                <a:gd name="connsiteX569" fmla="*/ 7165 w 10000"/>
                <a:gd name="connsiteY569" fmla="*/ 7090 h 10000"/>
                <a:gd name="connsiteX570" fmla="*/ 7132 w 10000"/>
                <a:gd name="connsiteY570" fmla="*/ 7026 h 10000"/>
                <a:gd name="connsiteX571" fmla="*/ 7064 w 10000"/>
                <a:gd name="connsiteY571" fmla="*/ 7055 h 10000"/>
                <a:gd name="connsiteX572" fmla="*/ 7025 w 10000"/>
                <a:gd name="connsiteY572" fmla="*/ 7048 h 10000"/>
                <a:gd name="connsiteX573" fmla="*/ 7002 w 10000"/>
                <a:gd name="connsiteY573" fmla="*/ 7111 h 10000"/>
                <a:gd name="connsiteX574" fmla="*/ 6924 w 10000"/>
                <a:gd name="connsiteY574" fmla="*/ 7119 h 10000"/>
                <a:gd name="connsiteX575" fmla="*/ 6895 w 10000"/>
                <a:gd name="connsiteY575" fmla="*/ 7111 h 10000"/>
                <a:gd name="connsiteX576" fmla="*/ 6828 w 10000"/>
                <a:gd name="connsiteY576" fmla="*/ 7161 h 10000"/>
                <a:gd name="connsiteX577" fmla="*/ 6834 w 10000"/>
                <a:gd name="connsiteY577" fmla="*/ 7260 h 10000"/>
                <a:gd name="connsiteX578" fmla="*/ 6817 w 10000"/>
                <a:gd name="connsiteY578" fmla="*/ 7324 h 10000"/>
                <a:gd name="connsiteX579" fmla="*/ 6817 w 10000"/>
                <a:gd name="connsiteY579" fmla="*/ 7381 h 10000"/>
                <a:gd name="connsiteX580" fmla="*/ 6760 w 10000"/>
                <a:gd name="connsiteY580" fmla="*/ 7424 h 10000"/>
                <a:gd name="connsiteX581" fmla="*/ 6699 w 10000"/>
                <a:gd name="connsiteY581" fmla="*/ 7431 h 10000"/>
                <a:gd name="connsiteX582" fmla="*/ 6682 w 10000"/>
                <a:gd name="connsiteY582" fmla="*/ 7410 h 10000"/>
                <a:gd name="connsiteX583" fmla="*/ 6625 w 10000"/>
                <a:gd name="connsiteY583" fmla="*/ 7388 h 10000"/>
                <a:gd name="connsiteX584" fmla="*/ 6592 w 10000"/>
                <a:gd name="connsiteY584" fmla="*/ 7431 h 10000"/>
                <a:gd name="connsiteX585" fmla="*/ 6586 w 10000"/>
                <a:gd name="connsiteY585" fmla="*/ 7473 h 10000"/>
                <a:gd name="connsiteX586" fmla="*/ 6552 w 10000"/>
                <a:gd name="connsiteY586" fmla="*/ 7480 h 10000"/>
                <a:gd name="connsiteX587" fmla="*/ 6547 w 10000"/>
                <a:gd name="connsiteY587" fmla="*/ 7523 h 10000"/>
                <a:gd name="connsiteX588" fmla="*/ 6519 w 10000"/>
                <a:gd name="connsiteY588" fmla="*/ 7523 h 10000"/>
                <a:gd name="connsiteX589" fmla="*/ 6485 w 10000"/>
                <a:gd name="connsiteY589" fmla="*/ 7424 h 10000"/>
                <a:gd name="connsiteX590" fmla="*/ 6406 w 10000"/>
                <a:gd name="connsiteY590" fmla="*/ 7473 h 10000"/>
                <a:gd name="connsiteX591" fmla="*/ 6316 w 10000"/>
                <a:gd name="connsiteY591" fmla="*/ 7551 h 10000"/>
                <a:gd name="connsiteX592" fmla="*/ 6282 w 10000"/>
                <a:gd name="connsiteY592" fmla="*/ 7566 h 10000"/>
                <a:gd name="connsiteX593" fmla="*/ 6294 w 10000"/>
                <a:gd name="connsiteY593" fmla="*/ 7615 h 10000"/>
                <a:gd name="connsiteX594" fmla="*/ 6243 w 10000"/>
                <a:gd name="connsiteY594" fmla="*/ 7637 h 10000"/>
                <a:gd name="connsiteX595" fmla="*/ 6209 w 10000"/>
                <a:gd name="connsiteY595" fmla="*/ 7608 h 10000"/>
                <a:gd name="connsiteX596" fmla="*/ 6136 w 10000"/>
                <a:gd name="connsiteY596" fmla="*/ 7622 h 10000"/>
                <a:gd name="connsiteX597" fmla="*/ 6136 w 10000"/>
                <a:gd name="connsiteY597" fmla="*/ 7530 h 10000"/>
                <a:gd name="connsiteX598" fmla="*/ 6147 w 10000"/>
                <a:gd name="connsiteY598" fmla="*/ 7495 h 10000"/>
                <a:gd name="connsiteX599" fmla="*/ 6136 w 10000"/>
                <a:gd name="connsiteY599" fmla="*/ 7395 h 10000"/>
                <a:gd name="connsiteX600" fmla="*/ 6091 w 10000"/>
                <a:gd name="connsiteY600" fmla="*/ 7324 h 10000"/>
                <a:gd name="connsiteX601" fmla="*/ 6018 w 10000"/>
                <a:gd name="connsiteY601" fmla="*/ 7317 h 10000"/>
                <a:gd name="connsiteX602" fmla="*/ 5990 w 10000"/>
                <a:gd name="connsiteY602" fmla="*/ 7360 h 10000"/>
                <a:gd name="connsiteX603" fmla="*/ 5996 w 10000"/>
                <a:gd name="connsiteY603" fmla="*/ 7410 h 10000"/>
                <a:gd name="connsiteX604" fmla="*/ 6208 w 10000"/>
                <a:gd name="connsiteY604" fmla="*/ 7826 h 10000"/>
                <a:gd name="connsiteX605" fmla="*/ 5894 w 10000"/>
                <a:gd name="connsiteY605" fmla="*/ 7509 h 10000"/>
                <a:gd name="connsiteX606" fmla="*/ 5911 w 10000"/>
                <a:gd name="connsiteY606" fmla="*/ 7679 h 10000"/>
                <a:gd name="connsiteX607" fmla="*/ 5832 w 10000"/>
                <a:gd name="connsiteY607" fmla="*/ 7672 h 10000"/>
                <a:gd name="connsiteX608" fmla="*/ 5776 w 10000"/>
                <a:gd name="connsiteY608"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277 w 10000"/>
                <a:gd name="connsiteY209" fmla="*/ 7311 h 10000"/>
                <a:gd name="connsiteX210" fmla="*/ 3751 w 10000"/>
                <a:gd name="connsiteY210" fmla="*/ 7140 h 10000"/>
                <a:gd name="connsiteX211" fmla="*/ 6504 w 10000"/>
                <a:gd name="connsiteY211" fmla="*/ 7627 h 10000"/>
                <a:gd name="connsiteX212" fmla="*/ 5523 w 10000"/>
                <a:gd name="connsiteY212" fmla="*/ 5713 h 10000"/>
                <a:gd name="connsiteX213" fmla="*/ 5652 w 10000"/>
                <a:gd name="connsiteY213" fmla="*/ 5720 h 10000"/>
                <a:gd name="connsiteX214" fmla="*/ 5697 w 10000"/>
                <a:gd name="connsiteY214" fmla="*/ 5742 h 10000"/>
                <a:gd name="connsiteX215" fmla="*/ 5793 w 10000"/>
                <a:gd name="connsiteY215" fmla="*/ 5635 h 10000"/>
                <a:gd name="connsiteX216" fmla="*/ 5844 w 10000"/>
                <a:gd name="connsiteY216" fmla="*/ 5628 h 10000"/>
                <a:gd name="connsiteX217" fmla="*/ 5889 w 10000"/>
                <a:gd name="connsiteY217" fmla="*/ 5564 h 10000"/>
                <a:gd name="connsiteX218" fmla="*/ 5945 w 10000"/>
                <a:gd name="connsiteY218" fmla="*/ 5515 h 10000"/>
                <a:gd name="connsiteX219" fmla="*/ 6001 w 10000"/>
                <a:gd name="connsiteY219" fmla="*/ 5408 h 10000"/>
                <a:gd name="connsiteX220" fmla="*/ 6012 w 10000"/>
                <a:gd name="connsiteY220" fmla="*/ 5344 h 10000"/>
                <a:gd name="connsiteX221" fmla="*/ 6080 w 10000"/>
                <a:gd name="connsiteY221" fmla="*/ 5316 h 10000"/>
                <a:gd name="connsiteX222" fmla="*/ 6159 w 10000"/>
                <a:gd name="connsiteY222" fmla="*/ 5351 h 10000"/>
                <a:gd name="connsiteX223" fmla="*/ 6226 w 10000"/>
                <a:gd name="connsiteY223" fmla="*/ 5337 h 10000"/>
                <a:gd name="connsiteX224" fmla="*/ 6294 w 10000"/>
                <a:gd name="connsiteY224" fmla="*/ 5344 h 10000"/>
                <a:gd name="connsiteX225" fmla="*/ 6412 w 10000"/>
                <a:gd name="connsiteY225" fmla="*/ 5302 h 10000"/>
                <a:gd name="connsiteX226" fmla="*/ 6490 w 10000"/>
                <a:gd name="connsiteY226" fmla="*/ 5195 h 10000"/>
                <a:gd name="connsiteX227" fmla="*/ 6524 w 10000"/>
                <a:gd name="connsiteY227" fmla="*/ 5160 h 10000"/>
                <a:gd name="connsiteX228" fmla="*/ 6575 w 10000"/>
                <a:gd name="connsiteY228" fmla="*/ 5160 h 10000"/>
                <a:gd name="connsiteX229" fmla="*/ 6614 w 10000"/>
                <a:gd name="connsiteY229" fmla="*/ 5103 h 10000"/>
                <a:gd name="connsiteX230" fmla="*/ 6597 w 10000"/>
                <a:gd name="connsiteY230" fmla="*/ 5039 h 10000"/>
                <a:gd name="connsiteX231" fmla="*/ 6609 w 10000"/>
                <a:gd name="connsiteY231" fmla="*/ 4982 h 10000"/>
                <a:gd name="connsiteX232" fmla="*/ 6659 w 10000"/>
                <a:gd name="connsiteY232" fmla="*/ 4876 h 10000"/>
                <a:gd name="connsiteX233" fmla="*/ 6715 w 10000"/>
                <a:gd name="connsiteY233" fmla="*/ 4776 h 10000"/>
                <a:gd name="connsiteX234" fmla="*/ 6772 w 10000"/>
                <a:gd name="connsiteY234" fmla="*/ 4755 h 10000"/>
                <a:gd name="connsiteX235" fmla="*/ 6800 w 10000"/>
                <a:gd name="connsiteY235" fmla="*/ 4720 h 10000"/>
                <a:gd name="connsiteX236" fmla="*/ 6895 w 10000"/>
                <a:gd name="connsiteY236" fmla="*/ 4734 h 10000"/>
                <a:gd name="connsiteX237" fmla="*/ 6991 w 10000"/>
                <a:gd name="connsiteY237" fmla="*/ 4734 h 10000"/>
                <a:gd name="connsiteX238" fmla="*/ 6997 w 10000"/>
                <a:gd name="connsiteY238" fmla="*/ 4670 h 10000"/>
                <a:gd name="connsiteX239" fmla="*/ 7013 w 10000"/>
                <a:gd name="connsiteY239" fmla="*/ 4627 h 10000"/>
                <a:gd name="connsiteX240" fmla="*/ 7008 w 10000"/>
                <a:gd name="connsiteY240" fmla="*/ 4599 h 10000"/>
                <a:gd name="connsiteX241" fmla="*/ 7064 w 10000"/>
                <a:gd name="connsiteY241" fmla="*/ 4578 h 10000"/>
                <a:gd name="connsiteX242" fmla="*/ 7103 w 10000"/>
                <a:gd name="connsiteY242" fmla="*/ 4634 h 10000"/>
                <a:gd name="connsiteX243" fmla="*/ 7160 w 10000"/>
                <a:gd name="connsiteY243" fmla="*/ 4613 h 10000"/>
                <a:gd name="connsiteX244" fmla="*/ 7177 w 10000"/>
                <a:gd name="connsiteY244" fmla="*/ 4578 h 10000"/>
                <a:gd name="connsiteX245" fmla="*/ 7222 w 10000"/>
                <a:gd name="connsiteY245" fmla="*/ 4564 h 10000"/>
                <a:gd name="connsiteX246" fmla="*/ 7317 w 10000"/>
                <a:gd name="connsiteY246" fmla="*/ 4493 h 10000"/>
                <a:gd name="connsiteX247" fmla="*/ 7407 w 10000"/>
                <a:gd name="connsiteY247" fmla="*/ 4521 h 10000"/>
                <a:gd name="connsiteX248" fmla="*/ 7430 w 10000"/>
                <a:gd name="connsiteY248" fmla="*/ 4507 h 10000"/>
                <a:gd name="connsiteX249" fmla="*/ 7480 w 10000"/>
                <a:gd name="connsiteY249" fmla="*/ 4528 h 10000"/>
                <a:gd name="connsiteX250" fmla="*/ 7503 w 10000"/>
                <a:gd name="connsiteY250" fmla="*/ 4471 h 10000"/>
                <a:gd name="connsiteX251" fmla="*/ 7525 w 10000"/>
                <a:gd name="connsiteY251" fmla="*/ 4500 h 10000"/>
                <a:gd name="connsiteX252" fmla="*/ 7559 w 10000"/>
                <a:gd name="connsiteY252" fmla="*/ 4493 h 10000"/>
                <a:gd name="connsiteX253" fmla="*/ 7598 w 10000"/>
                <a:gd name="connsiteY253" fmla="*/ 4556 h 10000"/>
                <a:gd name="connsiteX254" fmla="*/ 7643 w 10000"/>
                <a:gd name="connsiteY254" fmla="*/ 4549 h 10000"/>
                <a:gd name="connsiteX255" fmla="*/ 7683 w 10000"/>
                <a:gd name="connsiteY255" fmla="*/ 4578 h 10000"/>
                <a:gd name="connsiteX256" fmla="*/ 7700 w 10000"/>
                <a:gd name="connsiteY256" fmla="*/ 4556 h 10000"/>
                <a:gd name="connsiteX257" fmla="*/ 7778 w 10000"/>
                <a:gd name="connsiteY257" fmla="*/ 4564 h 10000"/>
                <a:gd name="connsiteX258" fmla="*/ 7790 w 10000"/>
                <a:gd name="connsiteY258" fmla="*/ 4585 h 10000"/>
                <a:gd name="connsiteX259" fmla="*/ 7874 w 10000"/>
                <a:gd name="connsiteY259" fmla="*/ 4514 h 10000"/>
                <a:gd name="connsiteX260" fmla="*/ 7874 w 10000"/>
                <a:gd name="connsiteY260" fmla="*/ 4393 h 10000"/>
                <a:gd name="connsiteX261" fmla="*/ 7852 w 10000"/>
                <a:gd name="connsiteY261" fmla="*/ 4379 h 10000"/>
                <a:gd name="connsiteX262" fmla="*/ 7835 w 10000"/>
                <a:gd name="connsiteY262" fmla="*/ 4294 h 10000"/>
                <a:gd name="connsiteX263" fmla="*/ 7801 w 10000"/>
                <a:gd name="connsiteY263" fmla="*/ 4209 h 10000"/>
                <a:gd name="connsiteX264" fmla="*/ 7750 w 10000"/>
                <a:gd name="connsiteY264" fmla="*/ 4173 h 10000"/>
                <a:gd name="connsiteX265" fmla="*/ 7745 w 10000"/>
                <a:gd name="connsiteY265" fmla="*/ 4131 h 10000"/>
                <a:gd name="connsiteX266" fmla="*/ 7672 w 10000"/>
                <a:gd name="connsiteY266" fmla="*/ 4053 h 10000"/>
                <a:gd name="connsiteX267" fmla="*/ 7677 w 10000"/>
                <a:gd name="connsiteY267" fmla="*/ 4024 h 10000"/>
                <a:gd name="connsiteX268" fmla="*/ 7604 w 10000"/>
                <a:gd name="connsiteY268" fmla="*/ 3982 h 10000"/>
                <a:gd name="connsiteX269" fmla="*/ 7598 w 10000"/>
                <a:gd name="connsiteY269" fmla="*/ 3903 h 10000"/>
                <a:gd name="connsiteX270" fmla="*/ 7475 w 10000"/>
                <a:gd name="connsiteY270" fmla="*/ 3833 h 10000"/>
                <a:gd name="connsiteX271" fmla="*/ 7407 w 10000"/>
                <a:gd name="connsiteY271" fmla="*/ 3683 h 10000"/>
                <a:gd name="connsiteX272" fmla="*/ 7306 w 10000"/>
                <a:gd name="connsiteY272" fmla="*/ 3676 h 10000"/>
                <a:gd name="connsiteX273" fmla="*/ 7272 w 10000"/>
                <a:gd name="connsiteY273" fmla="*/ 3648 h 10000"/>
                <a:gd name="connsiteX274" fmla="*/ 7222 w 10000"/>
                <a:gd name="connsiteY274" fmla="*/ 3669 h 10000"/>
                <a:gd name="connsiteX275" fmla="*/ 7143 w 10000"/>
                <a:gd name="connsiteY275" fmla="*/ 3669 h 10000"/>
                <a:gd name="connsiteX276" fmla="*/ 7030 w 10000"/>
                <a:gd name="connsiteY276" fmla="*/ 3840 h 10000"/>
                <a:gd name="connsiteX277" fmla="*/ 6991 w 10000"/>
                <a:gd name="connsiteY277" fmla="*/ 3918 h 10000"/>
                <a:gd name="connsiteX278" fmla="*/ 6890 w 10000"/>
                <a:gd name="connsiteY278" fmla="*/ 3797 h 10000"/>
                <a:gd name="connsiteX279" fmla="*/ 6817 w 10000"/>
                <a:gd name="connsiteY279" fmla="*/ 3747 h 10000"/>
                <a:gd name="connsiteX280" fmla="*/ 6744 w 10000"/>
                <a:gd name="connsiteY280" fmla="*/ 3754 h 10000"/>
                <a:gd name="connsiteX281" fmla="*/ 6670 w 10000"/>
                <a:gd name="connsiteY281" fmla="*/ 3790 h 10000"/>
                <a:gd name="connsiteX282" fmla="*/ 6609 w 10000"/>
                <a:gd name="connsiteY282" fmla="*/ 3762 h 10000"/>
                <a:gd name="connsiteX283" fmla="*/ 6552 w 10000"/>
                <a:gd name="connsiteY283" fmla="*/ 3804 h 10000"/>
                <a:gd name="connsiteX284" fmla="*/ 6496 w 10000"/>
                <a:gd name="connsiteY284" fmla="*/ 3889 h 10000"/>
                <a:gd name="connsiteX285" fmla="*/ 6367 w 10000"/>
                <a:gd name="connsiteY285" fmla="*/ 3733 h 10000"/>
                <a:gd name="connsiteX286" fmla="*/ 6350 w 10000"/>
                <a:gd name="connsiteY286" fmla="*/ 3577 h 10000"/>
                <a:gd name="connsiteX287" fmla="*/ 6451 w 10000"/>
                <a:gd name="connsiteY287" fmla="*/ 3513 h 10000"/>
                <a:gd name="connsiteX288" fmla="*/ 6445 w 10000"/>
                <a:gd name="connsiteY288" fmla="*/ 3343 h 10000"/>
                <a:gd name="connsiteX289" fmla="*/ 6541 w 10000"/>
                <a:gd name="connsiteY289" fmla="*/ 3144 h 10000"/>
                <a:gd name="connsiteX290" fmla="*/ 6530 w 10000"/>
                <a:gd name="connsiteY290" fmla="*/ 3109 h 10000"/>
                <a:gd name="connsiteX291" fmla="*/ 6760 w 10000"/>
                <a:gd name="connsiteY291" fmla="*/ 2456 h 10000"/>
                <a:gd name="connsiteX292" fmla="*/ 6884 w 10000"/>
                <a:gd name="connsiteY292" fmla="*/ 2555 h 10000"/>
                <a:gd name="connsiteX293" fmla="*/ 6957 w 10000"/>
                <a:gd name="connsiteY293" fmla="*/ 2598 h 10000"/>
                <a:gd name="connsiteX294" fmla="*/ 7030 w 10000"/>
                <a:gd name="connsiteY294" fmla="*/ 2598 h 10000"/>
                <a:gd name="connsiteX295" fmla="*/ 7143 w 10000"/>
                <a:gd name="connsiteY295" fmla="*/ 2676 h 10000"/>
                <a:gd name="connsiteX296" fmla="*/ 7160 w 10000"/>
                <a:gd name="connsiteY296" fmla="*/ 2626 h 10000"/>
                <a:gd name="connsiteX297" fmla="*/ 7233 w 10000"/>
                <a:gd name="connsiteY297" fmla="*/ 2612 h 10000"/>
                <a:gd name="connsiteX298" fmla="*/ 7295 w 10000"/>
                <a:gd name="connsiteY298" fmla="*/ 2527 h 10000"/>
                <a:gd name="connsiteX299" fmla="*/ 7373 w 10000"/>
                <a:gd name="connsiteY299" fmla="*/ 2463 h 10000"/>
                <a:gd name="connsiteX300" fmla="*/ 7407 w 10000"/>
                <a:gd name="connsiteY300" fmla="*/ 2399 h 10000"/>
                <a:gd name="connsiteX301" fmla="*/ 7525 w 10000"/>
                <a:gd name="connsiteY301" fmla="*/ 2356 h 10000"/>
                <a:gd name="connsiteX302" fmla="*/ 7587 w 10000"/>
                <a:gd name="connsiteY302" fmla="*/ 2363 h 10000"/>
                <a:gd name="connsiteX303" fmla="*/ 7638 w 10000"/>
                <a:gd name="connsiteY303" fmla="*/ 2300 h 10000"/>
                <a:gd name="connsiteX304" fmla="*/ 7677 w 10000"/>
                <a:gd name="connsiteY304" fmla="*/ 2214 h 10000"/>
                <a:gd name="connsiteX305" fmla="*/ 7660 w 10000"/>
                <a:gd name="connsiteY305" fmla="*/ 2200 h 10000"/>
                <a:gd name="connsiteX306" fmla="*/ 7677 w 10000"/>
                <a:gd name="connsiteY306" fmla="*/ 2108 h 10000"/>
                <a:gd name="connsiteX307" fmla="*/ 7610 w 10000"/>
                <a:gd name="connsiteY307" fmla="*/ 2108 h 10000"/>
                <a:gd name="connsiteX308" fmla="*/ 7643 w 10000"/>
                <a:gd name="connsiteY308" fmla="*/ 2030 h 10000"/>
                <a:gd name="connsiteX309" fmla="*/ 7649 w 10000"/>
                <a:gd name="connsiteY309" fmla="*/ 1938 h 10000"/>
                <a:gd name="connsiteX310" fmla="*/ 7677 w 10000"/>
                <a:gd name="connsiteY310" fmla="*/ 1916 h 10000"/>
                <a:gd name="connsiteX311" fmla="*/ 7728 w 10000"/>
                <a:gd name="connsiteY311" fmla="*/ 1824 h 10000"/>
                <a:gd name="connsiteX312" fmla="*/ 7722 w 10000"/>
                <a:gd name="connsiteY312" fmla="*/ 1753 h 10000"/>
                <a:gd name="connsiteX313" fmla="*/ 7762 w 10000"/>
                <a:gd name="connsiteY313" fmla="*/ 1675 h 10000"/>
                <a:gd name="connsiteX314" fmla="*/ 7807 w 10000"/>
                <a:gd name="connsiteY314" fmla="*/ 1625 h 10000"/>
                <a:gd name="connsiteX315" fmla="*/ 7823 w 10000"/>
                <a:gd name="connsiteY315" fmla="*/ 1540 h 10000"/>
                <a:gd name="connsiteX316" fmla="*/ 7818 w 10000"/>
                <a:gd name="connsiteY316" fmla="*/ 1512 h 10000"/>
                <a:gd name="connsiteX317" fmla="*/ 7857 w 10000"/>
                <a:gd name="connsiteY317" fmla="*/ 1455 h 10000"/>
                <a:gd name="connsiteX318" fmla="*/ 7913 w 10000"/>
                <a:gd name="connsiteY318" fmla="*/ 1285 h 10000"/>
                <a:gd name="connsiteX319" fmla="*/ 7930 w 10000"/>
                <a:gd name="connsiteY319" fmla="*/ 1185 h 10000"/>
                <a:gd name="connsiteX320" fmla="*/ 7958 w 10000"/>
                <a:gd name="connsiteY320" fmla="*/ 1192 h 10000"/>
                <a:gd name="connsiteX321" fmla="*/ 8037 w 10000"/>
                <a:gd name="connsiteY321" fmla="*/ 1079 h 10000"/>
                <a:gd name="connsiteX322" fmla="*/ 8127 w 10000"/>
                <a:gd name="connsiteY322" fmla="*/ 1015 h 10000"/>
                <a:gd name="connsiteX323" fmla="*/ 8138 w 10000"/>
                <a:gd name="connsiteY323" fmla="*/ 937 h 10000"/>
                <a:gd name="connsiteX324" fmla="*/ 8172 w 10000"/>
                <a:gd name="connsiteY324" fmla="*/ 852 h 10000"/>
                <a:gd name="connsiteX325" fmla="*/ 8161 w 10000"/>
                <a:gd name="connsiteY325" fmla="*/ 788 h 10000"/>
                <a:gd name="connsiteX326" fmla="*/ 8116 w 10000"/>
                <a:gd name="connsiteY326" fmla="*/ 731 h 10000"/>
                <a:gd name="connsiteX327" fmla="*/ 8138 w 10000"/>
                <a:gd name="connsiteY327" fmla="*/ 660 h 10000"/>
                <a:gd name="connsiteX328" fmla="*/ 8138 w 10000"/>
                <a:gd name="connsiteY328" fmla="*/ 575 h 10000"/>
                <a:gd name="connsiteX329" fmla="*/ 8054 w 10000"/>
                <a:gd name="connsiteY329" fmla="*/ 504 h 10000"/>
                <a:gd name="connsiteX330" fmla="*/ 7970 w 10000"/>
                <a:gd name="connsiteY330" fmla="*/ 546 h 10000"/>
                <a:gd name="connsiteX331" fmla="*/ 7930 w 10000"/>
                <a:gd name="connsiteY331" fmla="*/ 546 h 10000"/>
                <a:gd name="connsiteX332" fmla="*/ 7913 w 10000"/>
                <a:gd name="connsiteY332" fmla="*/ 497 h 10000"/>
                <a:gd name="connsiteX333" fmla="*/ 7913 w 10000"/>
                <a:gd name="connsiteY333" fmla="*/ 405 h 10000"/>
                <a:gd name="connsiteX334" fmla="*/ 8020 w 10000"/>
                <a:gd name="connsiteY334" fmla="*/ 312 h 10000"/>
                <a:gd name="connsiteX335" fmla="*/ 8054 w 10000"/>
                <a:gd name="connsiteY335" fmla="*/ 234 h 10000"/>
                <a:gd name="connsiteX336" fmla="*/ 8121 w 10000"/>
                <a:gd name="connsiteY336" fmla="*/ 170 h 10000"/>
                <a:gd name="connsiteX337" fmla="*/ 8183 w 10000"/>
                <a:gd name="connsiteY337" fmla="*/ 50 h 10000"/>
                <a:gd name="connsiteX338" fmla="*/ 8228 w 10000"/>
                <a:gd name="connsiteY338" fmla="*/ 28 h 10000"/>
                <a:gd name="connsiteX339" fmla="*/ 8290 w 10000"/>
                <a:gd name="connsiteY339" fmla="*/ 43 h 10000"/>
                <a:gd name="connsiteX340" fmla="*/ 8420 w 10000"/>
                <a:gd name="connsiteY340" fmla="*/ 0 h 10000"/>
                <a:gd name="connsiteX341" fmla="*/ 8481 w 10000"/>
                <a:gd name="connsiteY341" fmla="*/ 71 h 10000"/>
                <a:gd name="connsiteX342" fmla="*/ 8476 w 10000"/>
                <a:gd name="connsiteY342" fmla="*/ 121 h 10000"/>
                <a:gd name="connsiteX343" fmla="*/ 8504 w 10000"/>
                <a:gd name="connsiteY343" fmla="*/ 142 h 10000"/>
                <a:gd name="connsiteX344" fmla="*/ 8526 w 10000"/>
                <a:gd name="connsiteY344" fmla="*/ 192 h 10000"/>
                <a:gd name="connsiteX345" fmla="*/ 8493 w 10000"/>
                <a:gd name="connsiteY345" fmla="*/ 248 h 10000"/>
                <a:gd name="connsiteX346" fmla="*/ 8448 w 10000"/>
                <a:gd name="connsiteY346" fmla="*/ 376 h 10000"/>
                <a:gd name="connsiteX347" fmla="*/ 8375 w 10000"/>
                <a:gd name="connsiteY347" fmla="*/ 476 h 10000"/>
                <a:gd name="connsiteX348" fmla="*/ 8307 w 10000"/>
                <a:gd name="connsiteY348" fmla="*/ 532 h 10000"/>
                <a:gd name="connsiteX349" fmla="*/ 8358 w 10000"/>
                <a:gd name="connsiteY349" fmla="*/ 554 h 10000"/>
                <a:gd name="connsiteX350" fmla="*/ 8425 w 10000"/>
                <a:gd name="connsiteY350" fmla="*/ 639 h 10000"/>
                <a:gd name="connsiteX351" fmla="*/ 8470 w 10000"/>
                <a:gd name="connsiteY351" fmla="*/ 646 h 10000"/>
                <a:gd name="connsiteX352" fmla="*/ 8493 w 10000"/>
                <a:gd name="connsiteY352" fmla="*/ 738 h 10000"/>
                <a:gd name="connsiteX353" fmla="*/ 8538 w 10000"/>
                <a:gd name="connsiteY353" fmla="*/ 759 h 10000"/>
                <a:gd name="connsiteX354" fmla="*/ 8571 w 10000"/>
                <a:gd name="connsiteY354" fmla="*/ 752 h 10000"/>
                <a:gd name="connsiteX355" fmla="*/ 8639 w 10000"/>
                <a:gd name="connsiteY355" fmla="*/ 610 h 10000"/>
                <a:gd name="connsiteX356" fmla="*/ 8701 w 10000"/>
                <a:gd name="connsiteY356" fmla="*/ 625 h 10000"/>
                <a:gd name="connsiteX357" fmla="*/ 8712 w 10000"/>
                <a:gd name="connsiteY357" fmla="*/ 667 h 10000"/>
                <a:gd name="connsiteX358" fmla="*/ 8757 w 10000"/>
                <a:gd name="connsiteY358" fmla="*/ 717 h 10000"/>
                <a:gd name="connsiteX359" fmla="*/ 8757 w 10000"/>
                <a:gd name="connsiteY359" fmla="*/ 752 h 10000"/>
                <a:gd name="connsiteX360" fmla="*/ 8796 w 10000"/>
                <a:gd name="connsiteY360" fmla="*/ 774 h 10000"/>
                <a:gd name="connsiteX361" fmla="*/ 8853 w 10000"/>
                <a:gd name="connsiteY361" fmla="*/ 774 h 10000"/>
                <a:gd name="connsiteX362" fmla="*/ 8858 w 10000"/>
                <a:gd name="connsiteY362" fmla="*/ 837 h 10000"/>
                <a:gd name="connsiteX363" fmla="*/ 8808 w 10000"/>
                <a:gd name="connsiteY363" fmla="*/ 866 h 10000"/>
                <a:gd name="connsiteX364" fmla="*/ 8853 w 10000"/>
                <a:gd name="connsiteY364" fmla="*/ 1143 h 10000"/>
                <a:gd name="connsiteX365" fmla="*/ 8898 w 10000"/>
                <a:gd name="connsiteY365" fmla="*/ 1270 h 10000"/>
                <a:gd name="connsiteX366" fmla="*/ 8886 w 10000"/>
                <a:gd name="connsiteY366" fmla="*/ 1327 h 10000"/>
                <a:gd name="connsiteX367" fmla="*/ 8926 w 10000"/>
                <a:gd name="connsiteY367" fmla="*/ 1391 h 10000"/>
                <a:gd name="connsiteX368" fmla="*/ 8931 w 10000"/>
                <a:gd name="connsiteY368" fmla="*/ 1434 h 10000"/>
                <a:gd name="connsiteX369" fmla="*/ 9038 w 10000"/>
                <a:gd name="connsiteY369" fmla="*/ 1483 h 10000"/>
                <a:gd name="connsiteX370" fmla="*/ 9168 w 10000"/>
                <a:gd name="connsiteY370" fmla="*/ 1441 h 10000"/>
                <a:gd name="connsiteX371" fmla="*/ 9184 w 10000"/>
                <a:gd name="connsiteY371" fmla="*/ 1384 h 10000"/>
                <a:gd name="connsiteX372" fmla="*/ 9229 w 10000"/>
                <a:gd name="connsiteY372" fmla="*/ 1405 h 10000"/>
                <a:gd name="connsiteX373" fmla="*/ 9258 w 10000"/>
                <a:gd name="connsiteY373" fmla="*/ 1455 h 10000"/>
                <a:gd name="connsiteX374" fmla="*/ 9325 w 10000"/>
                <a:gd name="connsiteY374" fmla="*/ 1419 h 10000"/>
                <a:gd name="connsiteX375" fmla="*/ 9364 w 10000"/>
                <a:gd name="connsiteY375" fmla="*/ 1419 h 10000"/>
                <a:gd name="connsiteX376" fmla="*/ 9421 w 10000"/>
                <a:gd name="connsiteY376" fmla="*/ 1476 h 10000"/>
                <a:gd name="connsiteX377" fmla="*/ 9454 w 10000"/>
                <a:gd name="connsiteY377" fmla="*/ 1398 h 10000"/>
                <a:gd name="connsiteX378" fmla="*/ 9522 w 10000"/>
                <a:gd name="connsiteY378" fmla="*/ 1434 h 10000"/>
                <a:gd name="connsiteX379" fmla="*/ 9556 w 10000"/>
                <a:gd name="connsiteY379" fmla="*/ 1391 h 10000"/>
                <a:gd name="connsiteX380" fmla="*/ 9584 w 10000"/>
                <a:gd name="connsiteY380" fmla="*/ 1398 h 10000"/>
                <a:gd name="connsiteX381" fmla="*/ 9612 w 10000"/>
                <a:gd name="connsiteY381" fmla="*/ 1356 h 10000"/>
                <a:gd name="connsiteX382" fmla="*/ 9606 w 10000"/>
                <a:gd name="connsiteY382" fmla="*/ 1313 h 10000"/>
                <a:gd name="connsiteX383" fmla="*/ 9646 w 10000"/>
                <a:gd name="connsiteY383" fmla="*/ 1292 h 10000"/>
                <a:gd name="connsiteX384" fmla="*/ 9674 w 10000"/>
                <a:gd name="connsiteY384" fmla="*/ 1221 h 10000"/>
                <a:gd name="connsiteX385" fmla="*/ 9753 w 10000"/>
                <a:gd name="connsiteY385" fmla="*/ 1228 h 10000"/>
                <a:gd name="connsiteX386" fmla="*/ 9871 w 10000"/>
                <a:gd name="connsiteY386" fmla="*/ 1434 h 10000"/>
                <a:gd name="connsiteX387" fmla="*/ 9893 w 10000"/>
                <a:gd name="connsiteY387" fmla="*/ 1505 h 10000"/>
                <a:gd name="connsiteX388" fmla="*/ 9972 w 10000"/>
                <a:gd name="connsiteY388" fmla="*/ 1597 h 10000"/>
                <a:gd name="connsiteX389" fmla="*/ 10000 w 10000"/>
                <a:gd name="connsiteY389" fmla="*/ 1682 h 10000"/>
                <a:gd name="connsiteX390" fmla="*/ 9938 w 10000"/>
                <a:gd name="connsiteY390" fmla="*/ 1796 h 10000"/>
                <a:gd name="connsiteX391" fmla="*/ 9893 w 10000"/>
                <a:gd name="connsiteY391" fmla="*/ 1838 h 10000"/>
                <a:gd name="connsiteX392" fmla="*/ 9916 w 10000"/>
                <a:gd name="connsiteY392" fmla="*/ 1959 h 10000"/>
                <a:gd name="connsiteX393" fmla="*/ 9848 w 10000"/>
                <a:gd name="connsiteY393" fmla="*/ 2051 h 10000"/>
                <a:gd name="connsiteX394" fmla="*/ 9809 w 10000"/>
                <a:gd name="connsiteY394" fmla="*/ 2072 h 10000"/>
                <a:gd name="connsiteX395" fmla="*/ 9809 w 10000"/>
                <a:gd name="connsiteY395" fmla="*/ 2136 h 10000"/>
                <a:gd name="connsiteX396" fmla="*/ 9758 w 10000"/>
                <a:gd name="connsiteY396" fmla="*/ 2257 h 10000"/>
                <a:gd name="connsiteX397" fmla="*/ 9724 w 10000"/>
                <a:gd name="connsiteY397" fmla="*/ 2264 h 10000"/>
                <a:gd name="connsiteX398" fmla="*/ 9730 w 10000"/>
                <a:gd name="connsiteY398" fmla="*/ 2349 h 10000"/>
                <a:gd name="connsiteX399" fmla="*/ 9702 w 10000"/>
                <a:gd name="connsiteY399" fmla="*/ 2413 h 10000"/>
                <a:gd name="connsiteX400" fmla="*/ 9708 w 10000"/>
                <a:gd name="connsiteY400" fmla="*/ 2697 h 10000"/>
                <a:gd name="connsiteX401" fmla="*/ 9724 w 10000"/>
                <a:gd name="connsiteY401" fmla="*/ 2718 h 10000"/>
                <a:gd name="connsiteX402" fmla="*/ 9719 w 10000"/>
                <a:gd name="connsiteY402" fmla="*/ 2811 h 10000"/>
                <a:gd name="connsiteX403" fmla="*/ 9708 w 10000"/>
                <a:gd name="connsiteY403" fmla="*/ 2896 h 10000"/>
                <a:gd name="connsiteX404" fmla="*/ 9668 w 10000"/>
                <a:gd name="connsiteY404" fmla="*/ 2938 h 10000"/>
                <a:gd name="connsiteX405" fmla="*/ 9595 w 10000"/>
                <a:gd name="connsiteY405" fmla="*/ 2903 h 10000"/>
                <a:gd name="connsiteX406" fmla="*/ 9561 w 10000"/>
                <a:gd name="connsiteY406" fmla="*/ 2952 h 10000"/>
                <a:gd name="connsiteX407" fmla="*/ 9567 w 10000"/>
                <a:gd name="connsiteY407" fmla="*/ 2995 h 10000"/>
                <a:gd name="connsiteX408" fmla="*/ 9544 w 10000"/>
                <a:gd name="connsiteY408" fmla="*/ 3080 h 10000"/>
                <a:gd name="connsiteX409" fmla="*/ 9505 w 10000"/>
                <a:gd name="connsiteY409" fmla="*/ 3137 h 10000"/>
                <a:gd name="connsiteX410" fmla="*/ 9494 w 10000"/>
                <a:gd name="connsiteY410" fmla="*/ 3236 h 10000"/>
                <a:gd name="connsiteX411" fmla="*/ 9466 w 10000"/>
                <a:gd name="connsiteY411" fmla="*/ 3322 h 10000"/>
                <a:gd name="connsiteX412" fmla="*/ 9471 w 10000"/>
                <a:gd name="connsiteY412" fmla="*/ 3378 h 10000"/>
                <a:gd name="connsiteX413" fmla="*/ 9460 w 10000"/>
                <a:gd name="connsiteY413" fmla="*/ 3435 h 10000"/>
                <a:gd name="connsiteX414" fmla="*/ 9483 w 10000"/>
                <a:gd name="connsiteY414" fmla="*/ 3485 h 10000"/>
                <a:gd name="connsiteX415" fmla="*/ 9449 w 10000"/>
                <a:gd name="connsiteY415" fmla="*/ 3563 h 10000"/>
                <a:gd name="connsiteX416" fmla="*/ 9393 w 10000"/>
                <a:gd name="connsiteY416" fmla="*/ 3442 h 10000"/>
                <a:gd name="connsiteX417" fmla="*/ 9393 w 10000"/>
                <a:gd name="connsiteY417" fmla="*/ 3350 h 10000"/>
                <a:gd name="connsiteX418" fmla="*/ 9376 w 10000"/>
                <a:gd name="connsiteY418" fmla="*/ 3336 h 10000"/>
                <a:gd name="connsiteX419" fmla="*/ 9308 w 10000"/>
                <a:gd name="connsiteY419" fmla="*/ 3400 h 10000"/>
                <a:gd name="connsiteX420" fmla="*/ 9201 w 10000"/>
                <a:gd name="connsiteY420" fmla="*/ 3549 h 10000"/>
                <a:gd name="connsiteX421" fmla="*/ 9139 w 10000"/>
                <a:gd name="connsiteY421" fmla="*/ 3655 h 10000"/>
                <a:gd name="connsiteX422" fmla="*/ 9044 w 10000"/>
                <a:gd name="connsiteY422" fmla="*/ 3712 h 10000"/>
                <a:gd name="connsiteX423" fmla="*/ 9010 w 10000"/>
                <a:gd name="connsiteY423" fmla="*/ 3797 h 10000"/>
                <a:gd name="connsiteX424" fmla="*/ 8982 w 10000"/>
                <a:gd name="connsiteY424" fmla="*/ 3825 h 10000"/>
                <a:gd name="connsiteX425" fmla="*/ 8875 w 10000"/>
                <a:gd name="connsiteY425" fmla="*/ 3903 h 10000"/>
                <a:gd name="connsiteX426" fmla="*/ 8785 w 10000"/>
                <a:gd name="connsiteY426" fmla="*/ 3996 h 10000"/>
                <a:gd name="connsiteX427" fmla="*/ 8763 w 10000"/>
                <a:gd name="connsiteY427" fmla="*/ 4067 h 10000"/>
                <a:gd name="connsiteX428" fmla="*/ 8729 w 10000"/>
                <a:gd name="connsiteY428" fmla="*/ 4102 h 10000"/>
                <a:gd name="connsiteX429" fmla="*/ 8774 w 10000"/>
                <a:gd name="connsiteY429" fmla="*/ 4194 h 10000"/>
                <a:gd name="connsiteX430" fmla="*/ 8819 w 10000"/>
                <a:gd name="connsiteY430" fmla="*/ 4265 h 10000"/>
                <a:gd name="connsiteX431" fmla="*/ 8881 w 10000"/>
                <a:gd name="connsiteY431" fmla="*/ 4294 h 10000"/>
                <a:gd name="connsiteX432" fmla="*/ 8858 w 10000"/>
                <a:gd name="connsiteY432" fmla="*/ 4344 h 10000"/>
                <a:gd name="connsiteX433" fmla="*/ 8903 w 10000"/>
                <a:gd name="connsiteY433" fmla="*/ 4358 h 10000"/>
                <a:gd name="connsiteX434" fmla="*/ 8903 w 10000"/>
                <a:gd name="connsiteY434" fmla="*/ 4443 h 10000"/>
                <a:gd name="connsiteX435" fmla="*/ 8937 w 10000"/>
                <a:gd name="connsiteY435" fmla="*/ 4507 h 10000"/>
                <a:gd name="connsiteX436" fmla="*/ 8993 w 10000"/>
                <a:gd name="connsiteY436" fmla="*/ 4493 h 10000"/>
                <a:gd name="connsiteX437" fmla="*/ 9016 w 10000"/>
                <a:gd name="connsiteY437" fmla="*/ 4422 h 10000"/>
                <a:gd name="connsiteX438" fmla="*/ 9061 w 10000"/>
                <a:gd name="connsiteY438" fmla="*/ 4414 h 10000"/>
                <a:gd name="connsiteX439" fmla="*/ 9066 w 10000"/>
                <a:gd name="connsiteY439" fmla="*/ 4358 h 10000"/>
                <a:gd name="connsiteX440" fmla="*/ 9123 w 10000"/>
                <a:gd name="connsiteY440" fmla="*/ 4358 h 10000"/>
                <a:gd name="connsiteX441" fmla="*/ 9100 w 10000"/>
                <a:gd name="connsiteY441" fmla="*/ 4429 h 10000"/>
                <a:gd name="connsiteX442" fmla="*/ 9156 w 10000"/>
                <a:gd name="connsiteY442" fmla="*/ 4464 h 10000"/>
                <a:gd name="connsiteX443" fmla="*/ 9145 w 10000"/>
                <a:gd name="connsiteY443" fmla="*/ 4528 h 10000"/>
                <a:gd name="connsiteX444" fmla="*/ 9061 w 10000"/>
                <a:gd name="connsiteY444" fmla="*/ 4535 h 10000"/>
                <a:gd name="connsiteX445" fmla="*/ 8999 w 10000"/>
                <a:gd name="connsiteY445" fmla="*/ 4578 h 10000"/>
                <a:gd name="connsiteX446" fmla="*/ 8943 w 10000"/>
                <a:gd name="connsiteY446" fmla="*/ 4599 h 10000"/>
                <a:gd name="connsiteX447" fmla="*/ 8943 w 10000"/>
                <a:gd name="connsiteY447" fmla="*/ 4698 h 10000"/>
                <a:gd name="connsiteX448" fmla="*/ 8999 w 10000"/>
                <a:gd name="connsiteY448" fmla="*/ 4805 h 10000"/>
                <a:gd name="connsiteX449" fmla="*/ 8954 w 10000"/>
                <a:gd name="connsiteY449" fmla="*/ 4904 h 10000"/>
                <a:gd name="connsiteX450" fmla="*/ 8864 w 10000"/>
                <a:gd name="connsiteY450" fmla="*/ 4918 h 10000"/>
                <a:gd name="connsiteX451" fmla="*/ 8875 w 10000"/>
                <a:gd name="connsiteY451" fmla="*/ 5032 h 10000"/>
                <a:gd name="connsiteX452" fmla="*/ 8870 w 10000"/>
                <a:gd name="connsiteY452" fmla="*/ 5103 h 10000"/>
                <a:gd name="connsiteX453" fmla="*/ 8841 w 10000"/>
                <a:gd name="connsiteY453" fmla="*/ 5138 h 10000"/>
                <a:gd name="connsiteX454" fmla="*/ 8785 w 10000"/>
                <a:gd name="connsiteY454" fmla="*/ 5110 h 10000"/>
                <a:gd name="connsiteX455" fmla="*/ 8735 w 10000"/>
                <a:gd name="connsiteY455" fmla="*/ 5018 h 10000"/>
                <a:gd name="connsiteX456" fmla="*/ 8678 w 10000"/>
                <a:gd name="connsiteY456" fmla="*/ 5089 h 10000"/>
                <a:gd name="connsiteX457" fmla="*/ 8622 w 10000"/>
                <a:gd name="connsiteY457" fmla="*/ 5039 h 10000"/>
                <a:gd name="connsiteX458" fmla="*/ 8616 w 10000"/>
                <a:gd name="connsiteY458" fmla="*/ 5011 h 10000"/>
                <a:gd name="connsiteX459" fmla="*/ 8538 w 10000"/>
                <a:gd name="connsiteY459" fmla="*/ 4947 h 10000"/>
                <a:gd name="connsiteX460" fmla="*/ 8515 w 10000"/>
                <a:gd name="connsiteY460" fmla="*/ 4961 h 10000"/>
                <a:gd name="connsiteX461" fmla="*/ 8526 w 10000"/>
                <a:gd name="connsiteY461" fmla="*/ 5039 h 10000"/>
                <a:gd name="connsiteX462" fmla="*/ 8481 w 10000"/>
                <a:gd name="connsiteY462" fmla="*/ 5138 h 10000"/>
                <a:gd name="connsiteX463" fmla="*/ 8515 w 10000"/>
                <a:gd name="connsiteY463" fmla="*/ 5160 h 10000"/>
                <a:gd name="connsiteX464" fmla="*/ 8577 w 10000"/>
                <a:gd name="connsiteY464" fmla="*/ 5145 h 10000"/>
                <a:gd name="connsiteX465" fmla="*/ 8588 w 10000"/>
                <a:gd name="connsiteY465" fmla="*/ 5181 h 10000"/>
                <a:gd name="connsiteX466" fmla="*/ 8577 w 10000"/>
                <a:gd name="connsiteY466" fmla="*/ 5224 h 10000"/>
                <a:gd name="connsiteX467" fmla="*/ 8600 w 10000"/>
                <a:gd name="connsiteY467" fmla="*/ 5280 h 10000"/>
                <a:gd name="connsiteX468" fmla="*/ 8650 w 10000"/>
                <a:gd name="connsiteY468" fmla="*/ 5316 h 10000"/>
                <a:gd name="connsiteX469" fmla="*/ 8639 w 10000"/>
                <a:gd name="connsiteY469" fmla="*/ 5401 h 10000"/>
                <a:gd name="connsiteX470" fmla="*/ 8673 w 10000"/>
                <a:gd name="connsiteY470" fmla="*/ 5444 h 10000"/>
                <a:gd name="connsiteX471" fmla="*/ 8633 w 10000"/>
                <a:gd name="connsiteY471" fmla="*/ 5486 h 10000"/>
                <a:gd name="connsiteX472" fmla="*/ 8622 w 10000"/>
                <a:gd name="connsiteY472" fmla="*/ 5642 h 10000"/>
                <a:gd name="connsiteX473" fmla="*/ 8600 w 10000"/>
                <a:gd name="connsiteY473" fmla="*/ 5649 h 10000"/>
                <a:gd name="connsiteX474" fmla="*/ 8628 w 10000"/>
                <a:gd name="connsiteY474" fmla="*/ 5720 h 10000"/>
                <a:gd name="connsiteX475" fmla="*/ 8633 w 10000"/>
                <a:gd name="connsiteY475" fmla="*/ 5841 h 10000"/>
                <a:gd name="connsiteX476" fmla="*/ 8661 w 10000"/>
                <a:gd name="connsiteY476" fmla="*/ 5869 h 10000"/>
                <a:gd name="connsiteX477" fmla="*/ 8667 w 10000"/>
                <a:gd name="connsiteY477" fmla="*/ 5905 h 10000"/>
                <a:gd name="connsiteX478" fmla="*/ 8690 w 10000"/>
                <a:gd name="connsiteY478" fmla="*/ 5912 h 10000"/>
                <a:gd name="connsiteX479" fmla="*/ 8695 w 10000"/>
                <a:gd name="connsiteY479" fmla="*/ 5983 h 10000"/>
                <a:gd name="connsiteX480" fmla="*/ 8684 w 10000"/>
                <a:gd name="connsiteY480" fmla="*/ 6033 h 10000"/>
                <a:gd name="connsiteX481" fmla="*/ 8740 w 10000"/>
                <a:gd name="connsiteY481" fmla="*/ 6061 h 10000"/>
                <a:gd name="connsiteX482" fmla="*/ 8825 w 10000"/>
                <a:gd name="connsiteY482" fmla="*/ 6004 h 10000"/>
                <a:gd name="connsiteX483" fmla="*/ 8948 w 10000"/>
                <a:gd name="connsiteY483" fmla="*/ 5891 h 10000"/>
                <a:gd name="connsiteX484" fmla="*/ 8982 w 10000"/>
                <a:gd name="connsiteY484" fmla="*/ 5891 h 10000"/>
                <a:gd name="connsiteX485" fmla="*/ 8982 w 10000"/>
                <a:gd name="connsiteY485" fmla="*/ 5976 h 10000"/>
                <a:gd name="connsiteX486" fmla="*/ 9004 w 10000"/>
                <a:gd name="connsiteY486" fmla="*/ 5990 h 10000"/>
                <a:gd name="connsiteX487" fmla="*/ 9044 w 10000"/>
                <a:gd name="connsiteY487" fmla="*/ 6089 h 10000"/>
                <a:gd name="connsiteX488" fmla="*/ 9072 w 10000"/>
                <a:gd name="connsiteY488" fmla="*/ 6097 h 10000"/>
                <a:gd name="connsiteX489" fmla="*/ 9055 w 10000"/>
                <a:gd name="connsiteY489" fmla="*/ 6153 h 10000"/>
                <a:gd name="connsiteX490" fmla="*/ 9100 w 10000"/>
                <a:gd name="connsiteY490" fmla="*/ 6281 h 10000"/>
                <a:gd name="connsiteX491" fmla="*/ 9100 w 10000"/>
                <a:gd name="connsiteY491" fmla="*/ 6345 h 10000"/>
                <a:gd name="connsiteX492" fmla="*/ 9123 w 10000"/>
                <a:gd name="connsiteY492" fmla="*/ 6416 h 10000"/>
                <a:gd name="connsiteX493" fmla="*/ 9089 w 10000"/>
                <a:gd name="connsiteY493" fmla="*/ 6473 h 10000"/>
                <a:gd name="connsiteX494" fmla="*/ 9049 w 10000"/>
                <a:gd name="connsiteY494" fmla="*/ 6466 h 10000"/>
                <a:gd name="connsiteX495" fmla="*/ 9049 w 10000"/>
                <a:gd name="connsiteY495" fmla="*/ 6501 h 10000"/>
                <a:gd name="connsiteX496" fmla="*/ 9089 w 10000"/>
                <a:gd name="connsiteY496" fmla="*/ 6544 h 10000"/>
                <a:gd name="connsiteX497" fmla="*/ 9106 w 10000"/>
                <a:gd name="connsiteY497" fmla="*/ 6515 h 10000"/>
                <a:gd name="connsiteX498" fmla="*/ 9139 w 10000"/>
                <a:gd name="connsiteY498" fmla="*/ 6579 h 10000"/>
                <a:gd name="connsiteX499" fmla="*/ 9179 w 10000"/>
                <a:gd name="connsiteY499" fmla="*/ 6579 h 10000"/>
                <a:gd name="connsiteX500" fmla="*/ 9156 w 10000"/>
                <a:gd name="connsiteY500" fmla="*/ 6757 h 10000"/>
                <a:gd name="connsiteX501" fmla="*/ 9139 w 10000"/>
                <a:gd name="connsiteY501" fmla="*/ 6792 h 10000"/>
                <a:gd name="connsiteX502" fmla="*/ 9089 w 10000"/>
                <a:gd name="connsiteY502" fmla="*/ 6778 h 10000"/>
                <a:gd name="connsiteX503" fmla="*/ 9027 w 10000"/>
                <a:gd name="connsiteY503" fmla="*/ 6799 h 10000"/>
                <a:gd name="connsiteX504" fmla="*/ 9004 w 10000"/>
                <a:gd name="connsiteY504" fmla="*/ 6842 h 10000"/>
                <a:gd name="connsiteX505" fmla="*/ 8999 w 10000"/>
                <a:gd name="connsiteY505" fmla="*/ 6884 h 10000"/>
                <a:gd name="connsiteX506" fmla="*/ 8960 w 10000"/>
                <a:gd name="connsiteY506" fmla="*/ 6934 h 10000"/>
                <a:gd name="connsiteX507" fmla="*/ 8898 w 10000"/>
                <a:gd name="connsiteY507" fmla="*/ 6941 h 10000"/>
                <a:gd name="connsiteX508" fmla="*/ 8886 w 10000"/>
                <a:gd name="connsiteY508" fmla="*/ 6962 h 10000"/>
                <a:gd name="connsiteX509" fmla="*/ 8847 w 10000"/>
                <a:gd name="connsiteY509" fmla="*/ 6927 h 10000"/>
                <a:gd name="connsiteX510" fmla="*/ 8808 w 10000"/>
                <a:gd name="connsiteY510" fmla="*/ 6934 h 10000"/>
                <a:gd name="connsiteX511" fmla="*/ 8785 w 10000"/>
                <a:gd name="connsiteY511" fmla="*/ 6906 h 10000"/>
                <a:gd name="connsiteX512" fmla="*/ 8735 w 10000"/>
                <a:gd name="connsiteY512" fmla="*/ 6891 h 10000"/>
                <a:gd name="connsiteX513" fmla="*/ 8746 w 10000"/>
                <a:gd name="connsiteY513" fmla="*/ 6941 h 10000"/>
                <a:gd name="connsiteX514" fmla="*/ 8723 w 10000"/>
                <a:gd name="connsiteY514" fmla="*/ 6991 h 10000"/>
                <a:gd name="connsiteX515" fmla="*/ 8639 w 10000"/>
                <a:gd name="connsiteY515" fmla="*/ 6984 h 10000"/>
                <a:gd name="connsiteX516" fmla="*/ 8611 w 10000"/>
                <a:gd name="connsiteY516" fmla="*/ 6962 h 10000"/>
                <a:gd name="connsiteX517" fmla="*/ 8566 w 10000"/>
                <a:gd name="connsiteY517" fmla="*/ 6984 h 10000"/>
                <a:gd name="connsiteX518" fmla="*/ 8560 w 10000"/>
                <a:gd name="connsiteY518" fmla="*/ 7055 h 10000"/>
                <a:gd name="connsiteX519" fmla="*/ 8476 w 10000"/>
                <a:gd name="connsiteY519" fmla="*/ 7133 h 10000"/>
                <a:gd name="connsiteX520" fmla="*/ 8448 w 10000"/>
                <a:gd name="connsiteY520" fmla="*/ 7090 h 10000"/>
                <a:gd name="connsiteX521" fmla="*/ 8386 w 10000"/>
                <a:gd name="connsiteY521" fmla="*/ 7111 h 10000"/>
                <a:gd name="connsiteX522" fmla="*/ 8346 w 10000"/>
                <a:gd name="connsiteY522" fmla="*/ 7133 h 10000"/>
                <a:gd name="connsiteX523" fmla="*/ 8341 w 10000"/>
                <a:gd name="connsiteY523" fmla="*/ 7168 h 10000"/>
                <a:gd name="connsiteX524" fmla="*/ 8256 w 10000"/>
                <a:gd name="connsiteY524" fmla="*/ 7246 h 10000"/>
                <a:gd name="connsiteX525" fmla="*/ 8206 w 10000"/>
                <a:gd name="connsiteY525" fmla="*/ 7232 h 10000"/>
                <a:gd name="connsiteX526" fmla="*/ 8155 w 10000"/>
                <a:gd name="connsiteY526" fmla="*/ 7260 h 10000"/>
                <a:gd name="connsiteX527" fmla="*/ 8116 w 10000"/>
                <a:gd name="connsiteY527" fmla="*/ 7303 h 10000"/>
                <a:gd name="connsiteX528" fmla="*/ 8060 w 10000"/>
                <a:gd name="connsiteY528" fmla="*/ 7331 h 10000"/>
                <a:gd name="connsiteX529" fmla="*/ 8065 w 10000"/>
                <a:gd name="connsiteY529" fmla="*/ 7374 h 10000"/>
                <a:gd name="connsiteX530" fmla="*/ 8015 w 10000"/>
                <a:gd name="connsiteY530" fmla="*/ 7402 h 10000"/>
                <a:gd name="connsiteX531" fmla="*/ 7942 w 10000"/>
                <a:gd name="connsiteY531" fmla="*/ 7523 h 10000"/>
                <a:gd name="connsiteX532" fmla="*/ 7930 w 10000"/>
                <a:gd name="connsiteY532" fmla="*/ 7573 h 10000"/>
                <a:gd name="connsiteX533" fmla="*/ 7908 w 10000"/>
                <a:gd name="connsiteY533" fmla="*/ 7559 h 10000"/>
                <a:gd name="connsiteX534" fmla="*/ 7919 w 10000"/>
                <a:gd name="connsiteY534" fmla="*/ 7523 h 10000"/>
                <a:gd name="connsiteX535" fmla="*/ 7846 w 10000"/>
                <a:gd name="connsiteY535" fmla="*/ 7339 h 10000"/>
                <a:gd name="connsiteX536" fmla="*/ 7846 w 10000"/>
                <a:gd name="connsiteY536" fmla="*/ 7268 h 10000"/>
                <a:gd name="connsiteX537" fmla="*/ 7812 w 10000"/>
                <a:gd name="connsiteY537" fmla="*/ 7268 h 10000"/>
                <a:gd name="connsiteX538" fmla="*/ 7711 w 10000"/>
                <a:gd name="connsiteY538" fmla="*/ 7197 h 10000"/>
                <a:gd name="connsiteX539" fmla="*/ 7649 w 10000"/>
                <a:gd name="connsiteY539" fmla="*/ 7232 h 10000"/>
                <a:gd name="connsiteX540" fmla="*/ 7632 w 10000"/>
                <a:gd name="connsiteY540" fmla="*/ 7275 h 10000"/>
                <a:gd name="connsiteX541" fmla="*/ 7677 w 10000"/>
                <a:gd name="connsiteY541" fmla="*/ 7324 h 10000"/>
                <a:gd name="connsiteX542" fmla="*/ 7688 w 10000"/>
                <a:gd name="connsiteY542" fmla="*/ 7367 h 10000"/>
                <a:gd name="connsiteX543" fmla="*/ 7660 w 10000"/>
                <a:gd name="connsiteY543" fmla="*/ 7410 h 10000"/>
                <a:gd name="connsiteX544" fmla="*/ 7666 w 10000"/>
                <a:gd name="connsiteY544" fmla="*/ 7445 h 10000"/>
                <a:gd name="connsiteX545" fmla="*/ 7655 w 10000"/>
                <a:gd name="connsiteY545" fmla="*/ 7516 h 10000"/>
                <a:gd name="connsiteX546" fmla="*/ 7660 w 10000"/>
                <a:gd name="connsiteY546" fmla="*/ 7587 h 10000"/>
                <a:gd name="connsiteX547" fmla="*/ 7694 w 10000"/>
                <a:gd name="connsiteY547" fmla="*/ 7700 h 10000"/>
                <a:gd name="connsiteX548" fmla="*/ 7660 w 10000"/>
                <a:gd name="connsiteY548" fmla="*/ 7743 h 10000"/>
                <a:gd name="connsiteX549" fmla="*/ 7666 w 10000"/>
                <a:gd name="connsiteY549" fmla="*/ 7779 h 10000"/>
                <a:gd name="connsiteX550" fmla="*/ 7638 w 10000"/>
                <a:gd name="connsiteY550" fmla="*/ 7793 h 10000"/>
                <a:gd name="connsiteX551" fmla="*/ 7621 w 10000"/>
                <a:gd name="connsiteY551" fmla="*/ 7814 h 10000"/>
                <a:gd name="connsiteX552" fmla="*/ 7514 w 10000"/>
                <a:gd name="connsiteY552" fmla="*/ 7800 h 10000"/>
                <a:gd name="connsiteX553" fmla="*/ 7497 w 10000"/>
                <a:gd name="connsiteY553" fmla="*/ 7757 h 10000"/>
                <a:gd name="connsiteX554" fmla="*/ 7463 w 10000"/>
                <a:gd name="connsiteY554" fmla="*/ 7786 h 10000"/>
                <a:gd name="connsiteX555" fmla="*/ 7390 w 10000"/>
                <a:gd name="connsiteY555" fmla="*/ 7771 h 10000"/>
                <a:gd name="connsiteX556" fmla="*/ 7340 w 10000"/>
                <a:gd name="connsiteY556" fmla="*/ 7793 h 10000"/>
                <a:gd name="connsiteX557" fmla="*/ 7312 w 10000"/>
                <a:gd name="connsiteY557" fmla="*/ 7644 h 10000"/>
                <a:gd name="connsiteX558" fmla="*/ 7283 w 10000"/>
                <a:gd name="connsiteY558" fmla="*/ 7637 h 10000"/>
                <a:gd name="connsiteX559" fmla="*/ 7250 w 10000"/>
                <a:gd name="connsiteY559" fmla="*/ 7544 h 10000"/>
                <a:gd name="connsiteX560" fmla="*/ 7267 w 10000"/>
                <a:gd name="connsiteY560" fmla="*/ 7502 h 10000"/>
                <a:gd name="connsiteX561" fmla="*/ 7306 w 10000"/>
                <a:gd name="connsiteY561" fmla="*/ 7523 h 10000"/>
                <a:gd name="connsiteX562" fmla="*/ 7323 w 10000"/>
                <a:gd name="connsiteY562" fmla="*/ 7473 h 10000"/>
                <a:gd name="connsiteX563" fmla="*/ 7295 w 10000"/>
                <a:gd name="connsiteY563" fmla="*/ 7438 h 10000"/>
                <a:gd name="connsiteX564" fmla="*/ 7312 w 10000"/>
                <a:gd name="connsiteY564" fmla="*/ 7402 h 10000"/>
                <a:gd name="connsiteX565" fmla="*/ 7238 w 10000"/>
                <a:gd name="connsiteY565" fmla="*/ 7331 h 10000"/>
                <a:gd name="connsiteX566" fmla="*/ 7244 w 10000"/>
                <a:gd name="connsiteY566" fmla="*/ 7296 h 10000"/>
                <a:gd name="connsiteX567" fmla="*/ 7199 w 10000"/>
                <a:gd name="connsiteY567" fmla="*/ 7260 h 10000"/>
                <a:gd name="connsiteX568" fmla="*/ 7227 w 10000"/>
                <a:gd name="connsiteY568" fmla="*/ 7218 h 10000"/>
                <a:gd name="connsiteX569" fmla="*/ 7216 w 10000"/>
                <a:gd name="connsiteY569" fmla="*/ 7168 h 10000"/>
                <a:gd name="connsiteX570" fmla="*/ 7165 w 10000"/>
                <a:gd name="connsiteY570" fmla="*/ 7090 h 10000"/>
                <a:gd name="connsiteX571" fmla="*/ 7132 w 10000"/>
                <a:gd name="connsiteY571" fmla="*/ 7026 h 10000"/>
                <a:gd name="connsiteX572" fmla="*/ 7064 w 10000"/>
                <a:gd name="connsiteY572" fmla="*/ 7055 h 10000"/>
                <a:gd name="connsiteX573" fmla="*/ 7025 w 10000"/>
                <a:gd name="connsiteY573" fmla="*/ 7048 h 10000"/>
                <a:gd name="connsiteX574" fmla="*/ 7002 w 10000"/>
                <a:gd name="connsiteY574" fmla="*/ 7111 h 10000"/>
                <a:gd name="connsiteX575" fmla="*/ 6924 w 10000"/>
                <a:gd name="connsiteY575" fmla="*/ 7119 h 10000"/>
                <a:gd name="connsiteX576" fmla="*/ 6895 w 10000"/>
                <a:gd name="connsiteY576" fmla="*/ 7111 h 10000"/>
                <a:gd name="connsiteX577" fmla="*/ 6828 w 10000"/>
                <a:gd name="connsiteY577" fmla="*/ 7161 h 10000"/>
                <a:gd name="connsiteX578" fmla="*/ 6834 w 10000"/>
                <a:gd name="connsiteY578" fmla="*/ 7260 h 10000"/>
                <a:gd name="connsiteX579" fmla="*/ 6817 w 10000"/>
                <a:gd name="connsiteY579" fmla="*/ 7324 h 10000"/>
                <a:gd name="connsiteX580" fmla="*/ 6817 w 10000"/>
                <a:gd name="connsiteY580" fmla="*/ 7381 h 10000"/>
                <a:gd name="connsiteX581" fmla="*/ 6760 w 10000"/>
                <a:gd name="connsiteY581" fmla="*/ 7424 h 10000"/>
                <a:gd name="connsiteX582" fmla="*/ 6699 w 10000"/>
                <a:gd name="connsiteY582" fmla="*/ 7431 h 10000"/>
                <a:gd name="connsiteX583" fmla="*/ 6682 w 10000"/>
                <a:gd name="connsiteY583" fmla="*/ 7410 h 10000"/>
                <a:gd name="connsiteX584" fmla="*/ 6625 w 10000"/>
                <a:gd name="connsiteY584" fmla="*/ 7388 h 10000"/>
                <a:gd name="connsiteX585" fmla="*/ 6592 w 10000"/>
                <a:gd name="connsiteY585" fmla="*/ 7431 h 10000"/>
                <a:gd name="connsiteX586" fmla="*/ 6586 w 10000"/>
                <a:gd name="connsiteY586" fmla="*/ 7473 h 10000"/>
                <a:gd name="connsiteX587" fmla="*/ 6552 w 10000"/>
                <a:gd name="connsiteY587" fmla="*/ 7480 h 10000"/>
                <a:gd name="connsiteX588" fmla="*/ 6547 w 10000"/>
                <a:gd name="connsiteY588" fmla="*/ 7523 h 10000"/>
                <a:gd name="connsiteX589" fmla="*/ 6519 w 10000"/>
                <a:gd name="connsiteY589" fmla="*/ 7523 h 10000"/>
                <a:gd name="connsiteX590" fmla="*/ 6485 w 10000"/>
                <a:gd name="connsiteY590" fmla="*/ 7424 h 10000"/>
                <a:gd name="connsiteX591" fmla="*/ 6406 w 10000"/>
                <a:gd name="connsiteY591" fmla="*/ 7473 h 10000"/>
                <a:gd name="connsiteX592" fmla="*/ 6316 w 10000"/>
                <a:gd name="connsiteY592" fmla="*/ 7551 h 10000"/>
                <a:gd name="connsiteX593" fmla="*/ 6282 w 10000"/>
                <a:gd name="connsiteY593" fmla="*/ 7566 h 10000"/>
                <a:gd name="connsiteX594" fmla="*/ 6294 w 10000"/>
                <a:gd name="connsiteY594" fmla="*/ 7615 h 10000"/>
                <a:gd name="connsiteX595" fmla="*/ 6243 w 10000"/>
                <a:gd name="connsiteY595" fmla="*/ 7637 h 10000"/>
                <a:gd name="connsiteX596" fmla="*/ 6209 w 10000"/>
                <a:gd name="connsiteY596" fmla="*/ 7608 h 10000"/>
                <a:gd name="connsiteX597" fmla="*/ 6136 w 10000"/>
                <a:gd name="connsiteY597" fmla="*/ 7622 h 10000"/>
                <a:gd name="connsiteX598" fmla="*/ 6136 w 10000"/>
                <a:gd name="connsiteY598" fmla="*/ 7530 h 10000"/>
                <a:gd name="connsiteX599" fmla="*/ 6147 w 10000"/>
                <a:gd name="connsiteY599" fmla="*/ 7495 h 10000"/>
                <a:gd name="connsiteX600" fmla="*/ 6136 w 10000"/>
                <a:gd name="connsiteY600" fmla="*/ 7395 h 10000"/>
                <a:gd name="connsiteX601" fmla="*/ 6091 w 10000"/>
                <a:gd name="connsiteY601" fmla="*/ 7324 h 10000"/>
                <a:gd name="connsiteX602" fmla="*/ 6018 w 10000"/>
                <a:gd name="connsiteY602" fmla="*/ 7317 h 10000"/>
                <a:gd name="connsiteX603" fmla="*/ 5990 w 10000"/>
                <a:gd name="connsiteY603" fmla="*/ 7360 h 10000"/>
                <a:gd name="connsiteX604" fmla="*/ 5996 w 10000"/>
                <a:gd name="connsiteY604" fmla="*/ 7410 h 10000"/>
                <a:gd name="connsiteX605" fmla="*/ 6208 w 10000"/>
                <a:gd name="connsiteY605" fmla="*/ 7826 h 10000"/>
                <a:gd name="connsiteX606" fmla="*/ 5894 w 10000"/>
                <a:gd name="connsiteY606" fmla="*/ 7509 h 10000"/>
                <a:gd name="connsiteX607" fmla="*/ 5911 w 10000"/>
                <a:gd name="connsiteY607" fmla="*/ 7679 h 10000"/>
                <a:gd name="connsiteX608" fmla="*/ 5832 w 10000"/>
                <a:gd name="connsiteY608" fmla="*/ 7672 h 10000"/>
                <a:gd name="connsiteX609" fmla="*/ 5776 w 10000"/>
                <a:gd name="connsiteY609"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3751 w 10000"/>
                <a:gd name="connsiteY209" fmla="*/ 7140 h 10000"/>
                <a:gd name="connsiteX210" fmla="*/ 6504 w 10000"/>
                <a:gd name="connsiteY210" fmla="*/ 7627 h 10000"/>
                <a:gd name="connsiteX211" fmla="*/ 5523 w 10000"/>
                <a:gd name="connsiteY211" fmla="*/ 5713 h 10000"/>
                <a:gd name="connsiteX212" fmla="*/ 5652 w 10000"/>
                <a:gd name="connsiteY212" fmla="*/ 5720 h 10000"/>
                <a:gd name="connsiteX213" fmla="*/ 5697 w 10000"/>
                <a:gd name="connsiteY213" fmla="*/ 5742 h 10000"/>
                <a:gd name="connsiteX214" fmla="*/ 5793 w 10000"/>
                <a:gd name="connsiteY214" fmla="*/ 5635 h 10000"/>
                <a:gd name="connsiteX215" fmla="*/ 5844 w 10000"/>
                <a:gd name="connsiteY215" fmla="*/ 5628 h 10000"/>
                <a:gd name="connsiteX216" fmla="*/ 5889 w 10000"/>
                <a:gd name="connsiteY216" fmla="*/ 5564 h 10000"/>
                <a:gd name="connsiteX217" fmla="*/ 5945 w 10000"/>
                <a:gd name="connsiteY217" fmla="*/ 5515 h 10000"/>
                <a:gd name="connsiteX218" fmla="*/ 6001 w 10000"/>
                <a:gd name="connsiteY218" fmla="*/ 5408 h 10000"/>
                <a:gd name="connsiteX219" fmla="*/ 6012 w 10000"/>
                <a:gd name="connsiteY219" fmla="*/ 5344 h 10000"/>
                <a:gd name="connsiteX220" fmla="*/ 6080 w 10000"/>
                <a:gd name="connsiteY220" fmla="*/ 5316 h 10000"/>
                <a:gd name="connsiteX221" fmla="*/ 6159 w 10000"/>
                <a:gd name="connsiteY221" fmla="*/ 5351 h 10000"/>
                <a:gd name="connsiteX222" fmla="*/ 6226 w 10000"/>
                <a:gd name="connsiteY222" fmla="*/ 5337 h 10000"/>
                <a:gd name="connsiteX223" fmla="*/ 6294 w 10000"/>
                <a:gd name="connsiteY223" fmla="*/ 5344 h 10000"/>
                <a:gd name="connsiteX224" fmla="*/ 6412 w 10000"/>
                <a:gd name="connsiteY224" fmla="*/ 5302 h 10000"/>
                <a:gd name="connsiteX225" fmla="*/ 6490 w 10000"/>
                <a:gd name="connsiteY225" fmla="*/ 5195 h 10000"/>
                <a:gd name="connsiteX226" fmla="*/ 6524 w 10000"/>
                <a:gd name="connsiteY226" fmla="*/ 5160 h 10000"/>
                <a:gd name="connsiteX227" fmla="*/ 6575 w 10000"/>
                <a:gd name="connsiteY227" fmla="*/ 5160 h 10000"/>
                <a:gd name="connsiteX228" fmla="*/ 6614 w 10000"/>
                <a:gd name="connsiteY228" fmla="*/ 5103 h 10000"/>
                <a:gd name="connsiteX229" fmla="*/ 6597 w 10000"/>
                <a:gd name="connsiteY229" fmla="*/ 5039 h 10000"/>
                <a:gd name="connsiteX230" fmla="*/ 6609 w 10000"/>
                <a:gd name="connsiteY230" fmla="*/ 4982 h 10000"/>
                <a:gd name="connsiteX231" fmla="*/ 6659 w 10000"/>
                <a:gd name="connsiteY231" fmla="*/ 4876 h 10000"/>
                <a:gd name="connsiteX232" fmla="*/ 6715 w 10000"/>
                <a:gd name="connsiteY232" fmla="*/ 4776 h 10000"/>
                <a:gd name="connsiteX233" fmla="*/ 6772 w 10000"/>
                <a:gd name="connsiteY233" fmla="*/ 4755 h 10000"/>
                <a:gd name="connsiteX234" fmla="*/ 6800 w 10000"/>
                <a:gd name="connsiteY234" fmla="*/ 4720 h 10000"/>
                <a:gd name="connsiteX235" fmla="*/ 6895 w 10000"/>
                <a:gd name="connsiteY235" fmla="*/ 4734 h 10000"/>
                <a:gd name="connsiteX236" fmla="*/ 6991 w 10000"/>
                <a:gd name="connsiteY236" fmla="*/ 4734 h 10000"/>
                <a:gd name="connsiteX237" fmla="*/ 6997 w 10000"/>
                <a:gd name="connsiteY237" fmla="*/ 4670 h 10000"/>
                <a:gd name="connsiteX238" fmla="*/ 7013 w 10000"/>
                <a:gd name="connsiteY238" fmla="*/ 4627 h 10000"/>
                <a:gd name="connsiteX239" fmla="*/ 7008 w 10000"/>
                <a:gd name="connsiteY239" fmla="*/ 4599 h 10000"/>
                <a:gd name="connsiteX240" fmla="*/ 7064 w 10000"/>
                <a:gd name="connsiteY240" fmla="*/ 4578 h 10000"/>
                <a:gd name="connsiteX241" fmla="*/ 7103 w 10000"/>
                <a:gd name="connsiteY241" fmla="*/ 4634 h 10000"/>
                <a:gd name="connsiteX242" fmla="*/ 7160 w 10000"/>
                <a:gd name="connsiteY242" fmla="*/ 4613 h 10000"/>
                <a:gd name="connsiteX243" fmla="*/ 7177 w 10000"/>
                <a:gd name="connsiteY243" fmla="*/ 4578 h 10000"/>
                <a:gd name="connsiteX244" fmla="*/ 7222 w 10000"/>
                <a:gd name="connsiteY244" fmla="*/ 4564 h 10000"/>
                <a:gd name="connsiteX245" fmla="*/ 7317 w 10000"/>
                <a:gd name="connsiteY245" fmla="*/ 4493 h 10000"/>
                <a:gd name="connsiteX246" fmla="*/ 7407 w 10000"/>
                <a:gd name="connsiteY246" fmla="*/ 4521 h 10000"/>
                <a:gd name="connsiteX247" fmla="*/ 7430 w 10000"/>
                <a:gd name="connsiteY247" fmla="*/ 4507 h 10000"/>
                <a:gd name="connsiteX248" fmla="*/ 7480 w 10000"/>
                <a:gd name="connsiteY248" fmla="*/ 4528 h 10000"/>
                <a:gd name="connsiteX249" fmla="*/ 7503 w 10000"/>
                <a:gd name="connsiteY249" fmla="*/ 4471 h 10000"/>
                <a:gd name="connsiteX250" fmla="*/ 7525 w 10000"/>
                <a:gd name="connsiteY250" fmla="*/ 4500 h 10000"/>
                <a:gd name="connsiteX251" fmla="*/ 7559 w 10000"/>
                <a:gd name="connsiteY251" fmla="*/ 4493 h 10000"/>
                <a:gd name="connsiteX252" fmla="*/ 7598 w 10000"/>
                <a:gd name="connsiteY252" fmla="*/ 4556 h 10000"/>
                <a:gd name="connsiteX253" fmla="*/ 7643 w 10000"/>
                <a:gd name="connsiteY253" fmla="*/ 4549 h 10000"/>
                <a:gd name="connsiteX254" fmla="*/ 7683 w 10000"/>
                <a:gd name="connsiteY254" fmla="*/ 4578 h 10000"/>
                <a:gd name="connsiteX255" fmla="*/ 7700 w 10000"/>
                <a:gd name="connsiteY255" fmla="*/ 4556 h 10000"/>
                <a:gd name="connsiteX256" fmla="*/ 7778 w 10000"/>
                <a:gd name="connsiteY256" fmla="*/ 4564 h 10000"/>
                <a:gd name="connsiteX257" fmla="*/ 7790 w 10000"/>
                <a:gd name="connsiteY257" fmla="*/ 4585 h 10000"/>
                <a:gd name="connsiteX258" fmla="*/ 7874 w 10000"/>
                <a:gd name="connsiteY258" fmla="*/ 4514 h 10000"/>
                <a:gd name="connsiteX259" fmla="*/ 7874 w 10000"/>
                <a:gd name="connsiteY259" fmla="*/ 4393 h 10000"/>
                <a:gd name="connsiteX260" fmla="*/ 7852 w 10000"/>
                <a:gd name="connsiteY260" fmla="*/ 4379 h 10000"/>
                <a:gd name="connsiteX261" fmla="*/ 7835 w 10000"/>
                <a:gd name="connsiteY261" fmla="*/ 4294 h 10000"/>
                <a:gd name="connsiteX262" fmla="*/ 7801 w 10000"/>
                <a:gd name="connsiteY262" fmla="*/ 4209 h 10000"/>
                <a:gd name="connsiteX263" fmla="*/ 7750 w 10000"/>
                <a:gd name="connsiteY263" fmla="*/ 4173 h 10000"/>
                <a:gd name="connsiteX264" fmla="*/ 7745 w 10000"/>
                <a:gd name="connsiteY264" fmla="*/ 4131 h 10000"/>
                <a:gd name="connsiteX265" fmla="*/ 7672 w 10000"/>
                <a:gd name="connsiteY265" fmla="*/ 4053 h 10000"/>
                <a:gd name="connsiteX266" fmla="*/ 7677 w 10000"/>
                <a:gd name="connsiteY266" fmla="*/ 4024 h 10000"/>
                <a:gd name="connsiteX267" fmla="*/ 7604 w 10000"/>
                <a:gd name="connsiteY267" fmla="*/ 3982 h 10000"/>
                <a:gd name="connsiteX268" fmla="*/ 7598 w 10000"/>
                <a:gd name="connsiteY268" fmla="*/ 3903 h 10000"/>
                <a:gd name="connsiteX269" fmla="*/ 7475 w 10000"/>
                <a:gd name="connsiteY269" fmla="*/ 3833 h 10000"/>
                <a:gd name="connsiteX270" fmla="*/ 7407 w 10000"/>
                <a:gd name="connsiteY270" fmla="*/ 3683 h 10000"/>
                <a:gd name="connsiteX271" fmla="*/ 7306 w 10000"/>
                <a:gd name="connsiteY271" fmla="*/ 3676 h 10000"/>
                <a:gd name="connsiteX272" fmla="*/ 7272 w 10000"/>
                <a:gd name="connsiteY272" fmla="*/ 3648 h 10000"/>
                <a:gd name="connsiteX273" fmla="*/ 7222 w 10000"/>
                <a:gd name="connsiteY273" fmla="*/ 3669 h 10000"/>
                <a:gd name="connsiteX274" fmla="*/ 7143 w 10000"/>
                <a:gd name="connsiteY274" fmla="*/ 3669 h 10000"/>
                <a:gd name="connsiteX275" fmla="*/ 7030 w 10000"/>
                <a:gd name="connsiteY275" fmla="*/ 3840 h 10000"/>
                <a:gd name="connsiteX276" fmla="*/ 6991 w 10000"/>
                <a:gd name="connsiteY276" fmla="*/ 3918 h 10000"/>
                <a:gd name="connsiteX277" fmla="*/ 6890 w 10000"/>
                <a:gd name="connsiteY277" fmla="*/ 3797 h 10000"/>
                <a:gd name="connsiteX278" fmla="*/ 6817 w 10000"/>
                <a:gd name="connsiteY278" fmla="*/ 3747 h 10000"/>
                <a:gd name="connsiteX279" fmla="*/ 6744 w 10000"/>
                <a:gd name="connsiteY279" fmla="*/ 3754 h 10000"/>
                <a:gd name="connsiteX280" fmla="*/ 6670 w 10000"/>
                <a:gd name="connsiteY280" fmla="*/ 3790 h 10000"/>
                <a:gd name="connsiteX281" fmla="*/ 6609 w 10000"/>
                <a:gd name="connsiteY281" fmla="*/ 3762 h 10000"/>
                <a:gd name="connsiteX282" fmla="*/ 6552 w 10000"/>
                <a:gd name="connsiteY282" fmla="*/ 3804 h 10000"/>
                <a:gd name="connsiteX283" fmla="*/ 6496 w 10000"/>
                <a:gd name="connsiteY283" fmla="*/ 3889 h 10000"/>
                <a:gd name="connsiteX284" fmla="*/ 6367 w 10000"/>
                <a:gd name="connsiteY284" fmla="*/ 3733 h 10000"/>
                <a:gd name="connsiteX285" fmla="*/ 6350 w 10000"/>
                <a:gd name="connsiteY285" fmla="*/ 3577 h 10000"/>
                <a:gd name="connsiteX286" fmla="*/ 6451 w 10000"/>
                <a:gd name="connsiteY286" fmla="*/ 3513 h 10000"/>
                <a:gd name="connsiteX287" fmla="*/ 6445 w 10000"/>
                <a:gd name="connsiteY287" fmla="*/ 3343 h 10000"/>
                <a:gd name="connsiteX288" fmla="*/ 6541 w 10000"/>
                <a:gd name="connsiteY288" fmla="*/ 3144 h 10000"/>
                <a:gd name="connsiteX289" fmla="*/ 6530 w 10000"/>
                <a:gd name="connsiteY289" fmla="*/ 3109 h 10000"/>
                <a:gd name="connsiteX290" fmla="*/ 6760 w 10000"/>
                <a:gd name="connsiteY290" fmla="*/ 2456 h 10000"/>
                <a:gd name="connsiteX291" fmla="*/ 6884 w 10000"/>
                <a:gd name="connsiteY291" fmla="*/ 2555 h 10000"/>
                <a:gd name="connsiteX292" fmla="*/ 6957 w 10000"/>
                <a:gd name="connsiteY292" fmla="*/ 2598 h 10000"/>
                <a:gd name="connsiteX293" fmla="*/ 7030 w 10000"/>
                <a:gd name="connsiteY293" fmla="*/ 2598 h 10000"/>
                <a:gd name="connsiteX294" fmla="*/ 7143 w 10000"/>
                <a:gd name="connsiteY294" fmla="*/ 2676 h 10000"/>
                <a:gd name="connsiteX295" fmla="*/ 7160 w 10000"/>
                <a:gd name="connsiteY295" fmla="*/ 2626 h 10000"/>
                <a:gd name="connsiteX296" fmla="*/ 7233 w 10000"/>
                <a:gd name="connsiteY296" fmla="*/ 2612 h 10000"/>
                <a:gd name="connsiteX297" fmla="*/ 7295 w 10000"/>
                <a:gd name="connsiteY297" fmla="*/ 2527 h 10000"/>
                <a:gd name="connsiteX298" fmla="*/ 7373 w 10000"/>
                <a:gd name="connsiteY298" fmla="*/ 2463 h 10000"/>
                <a:gd name="connsiteX299" fmla="*/ 7407 w 10000"/>
                <a:gd name="connsiteY299" fmla="*/ 2399 h 10000"/>
                <a:gd name="connsiteX300" fmla="*/ 7525 w 10000"/>
                <a:gd name="connsiteY300" fmla="*/ 2356 h 10000"/>
                <a:gd name="connsiteX301" fmla="*/ 7587 w 10000"/>
                <a:gd name="connsiteY301" fmla="*/ 2363 h 10000"/>
                <a:gd name="connsiteX302" fmla="*/ 7638 w 10000"/>
                <a:gd name="connsiteY302" fmla="*/ 2300 h 10000"/>
                <a:gd name="connsiteX303" fmla="*/ 7677 w 10000"/>
                <a:gd name="connsiteY303" fmla="*/ 2214 h 10000"/>
                <a:gd name="connsiteX304" fmla="*/ 7660 w 10000"/>
                <a:gd name="connsiteY304" fmla="*/ 2200 h 10000"/>
                <a:gd name="connsiteX305" fmla="*/ 7677 w 10000"/>
                <a:gd name="connsiteY305" fmla="*/ 2108 h 10000"/>
                <a:gd name="connsiteX306" fmla="*/ 7610 w 10000"/>
                <a:gd name="connsiteY306" fmla="*/ 2108 h 10000"/>
                <a:gd name="connsiteX307" fmla="*/ 7643 w 10000"/>
                <a:gd name="connsiteY307" fmla="*/ 2030 h 10000"/>
                <a:gd name="connsiteX308" fmla="*/ 7649 w 10000"/>
                <a:gd name="connsiteY308" fmla="*/ 1938 h 10000"/>
                <a:gd name="connsiteX309" fmla="*/ 7677 w 10000"/>
                <a:gd name="connsiteY309" fmla="*/ 1916 h 10000"/>
                <a:gd name="connsiteX310" fmla="*/ 7728 w 10000"/>
                <a:gd name="connsiteY310" fmla="*/ 1824 h 10000"/>
                <a:gd name="connsiteX311" fmla="*/ 7722 w 10000"/>
                <a:gd name="connsiteY311" fmla="*/ 1753 h 10000"/>
                <a:gd name="connsiteX312" fmla="*/ 7762 w 10000"/>
                <a:gd name="connsiteY312" fmla="*/ 1675 h 10000"/>
                <a:gd name="connsiteX313" fmla="*/ 7807 w 10000"/>
                <a:gd name="connsiteY313" fmla="*/ 1625 h 10000"/>
                <a:gd name="connsiteX314" fmla="*/ 7823 w 10000"/>
                <a:gd name="connsiteY314" fmla="*/ 1540 h 10000"/>
                <a:gd name="connsiteX315" fmla="*/ 7818 w 10000"/>
                <a:gd name="connsiteY315" fmla="*/ 1512 h 10000"/>
                <a:gd name="connsiteX316" fmla="*/ 7857 w 10000"/>
                <a:gd name="connsiteY316" fmla="*/ 1455 h 10000"/>
                <a:gd name="connsiteX317" fmla="*/ 7913 w 10000"/>
                <a:gd name="connsiteY317" fmla="*/ 1285 h 10000"/>
                <a:gd name="connsiteX318" fmla="*/ 7930 w 10000"/>
                <a:gd name="connsiteY318" fmla="*/ 1185 h 10000"/>
                <a:gd name="connsiteX319" fmla="*/ 7958 w 10000"/>
                <a:gd name="connsiteY319" fmla="*/ 1192 h 10000"/>
                <a:gd name="connsiteX320" fmla="*/ 8037 w 10000"/>
                <a:gd name="connsiteY320" fmla="*/ 1079 h 10000"/>
                <a:gd name="connsiteX321" fmla="*/ 8127 w 10000"/>
                <a:gd name="connsiteY321" fmla="*/ 1015 h 10000"/>
                <a:gd name="connsiteX322" fmla="*/ 8138 w 10000"/>
                <a:gd name="connsiteY322" fmla="*/ 937 h 10000"/>
                <a:gd name="connsiteX323" fmla="*/ 8172 w 10000"/>
                <a:gd name="connsiteY323" fmla="*/ 852 h 10000"/>
                <a:gd name="connsiteX324" fmla="*/ 8161 w 10000"/>
                <a:gd name="connsiteY324" fmla="*/ 788 h 10000"/>
                <a:gd name="connsiteX325" fmla="*/ 8116 w 10000"/>
                <a:gd name="connsiteY325" fmla="*/ 731 h 10000"/>
                <a:gd name="connsiteX326" fmla="*/ 8138 w 10000"/>
                <a:gd name="connsiteY326" fmla="*/ 660 h 10000"/>
                <a:gd name="connsiteX327" fmla="*/ 8138 w 10000"/>
                <a:gd name="connsiteY327" fmla="*/ 575 h 10000"/>
                <a:gd name="connsiteX328" fmla="*/ 8054 w 10000"/>
                <a:gd name="connsiteY328" fmla="*/ 504 h 10000"/>
                <a:gd name="connsiteX329" fmla="*/ 7970 w 10000"/>
                <a:gd name="connsiteY329" fmla="*/ 546 h 10000"/>
                <a:gd name="connsiteX330" fmla="*/ 7930 w 10000"/>
                <a:gd name="connsiteY330" fmla="*/ 546 h 10000"/>
                <a:gd name="connsiteX331" fmla="*/ 7913 w 10000"/>
                <a:gd name="connsiteY331" fmla="*/ 497 h 10000"/>
                <a:gd name="connsiteX332" fmla="*/ 7913 w 10000"/>
                <a:gd name="connsiteY332" fmla="*/ 405 h 10000"/>
                <a:gd name="connsiteX333" fmla="*/ 8020 w 10000"/>
                <a:gd name="connsiteY333" fmla="*/ 312 h 10000"/>
                <a:gd name="connsiteX334" fmla="*/ 8054 w 10000"/>
                <a:gd name="connsiteY334" fmla="*/ 234 h 10000"/>
                <a:gd name="connsiteX335" fmla="*/ 8121 w 10000"/>
                <a:gd name="connsiteY335" fmla="*/ 170 h 10000"/>
                <a:gd name="connsiteX336" fmla="*/ 8183 w 10000"/>
                <a:gd name="connsiteY336" fmla="*/ 50 h 10000"/>
                <a:gd name="connsiteX337" fmla="*/ 8228 w 10000"/>
                <a:gd name="connsiteY337" fmla="*/ 28 h 10000"/>
                <a:gd name="connsiteX338" fmla="*/ 8290 w 10000"/>
                <a:gd name="connsiteY338" fmla="*/ 43 h 10000"/>
                <a:gd name="connsiteX339" fmla="*/ 8420 w 10000"/>
                <a:gd name="connsiteY339" fmla="*/ 0 h 10000"/>
                <a:gd name="connsiteX340" fmla="*/ 8481 w 10000"/>
                <a:gd name="connsiteY340" fmla="*/ 71 h 10000"/>
                <a:gd name="connsiteX341" fmla="*/ 8476 w 10000"/>
                <a:gd name="connsiteY341" fmla="*/ 121 h 10000"/>
                <a:gd name="connsiteX342" fmla="*/ 8504 w 10000"/>
                <a:gd name="connsiteY342" fmla="*/ 142 h 10000"/>
                <a:gd name="connsiteX343" fmla="*/ 8526 w 10000"/>
                <a:gd name="connsiteY343" fmla="*/ 192 h 10000"/>
                <a:gd name="connsiteX344" fmla="*/ 8493 w 10000"/>
                <a:gd name="connsiteY344" fmla="*/ 248 h 10000"/>
                <a:gd name="connsiteX345" fmla="*/ 8448 w 10000"/>
                <a:gd name="connsiteY345" fmla="*/ 376 h 10000"/>
                <a:gd name="connsiteX346" fmla="*/ 8375 w 10000"/>
                <a:gd name="connsiteY346" fmla="*/ 476 h 10000"/>
                <a:gd name="connsiteX347" fmla="*/ 8307 w 10000"/>
                <a:gd name="connsiteY347" fmla="*/ 532 h 10000"/>
                <a:gd name="connsiteX348" fmla="*/ 8358 w 10000"/>
                <a:gd name="connsiteY348" fmla="*/ 554 h 10000"/>
                <a:gd name="connsiteX349" fmla="*/ 8425 w 10000"/>
                <a:gd name="connsiteY349" fmla="*/ 639 h 10000"/>
                <a:gd name="connsiteX350" fmla="*/ 8470 w 10000"/>
                <a:gd name="connsiteY350" fmla="*/ 646 h 10000"/>
                <a:gd name="connsiteX351" fmla="*/ 8493 w 10000"/>
                <a:gd name="connsiteY351" fmla="*/ 738 h 10000"/>
                <a:gd name="connsiteX352" fmla="*/ 8538 w 10000"/>
                <a:gd name="connsiteY352" fmla="*/ 759 h 10000"/>
                <a:gd name="connsiteX353" fmla="*/ 8571 w 10000"/>
                <a:gd name="connsiteY353" fmla="*/ 752 h 10000"/>
                <a:gd name="connsiteX354" fmla="*/ 8639 w 10000"/>
                <a:gd name="connsiteY354" fmla="*/ 610 h 10000"/>
                <a:gd name="connsiteX355" fmla="*/ 8701 w 10000"/>
                <a:gd name="connsiteY355" fmla="*/ 625 h 10000"/>
                <a:gd name="connsiteX356" fmla="*/ 8712 w 10000"/>
                <a:gd name="connsiteY356" fmla="*/ 667 h 10000"/>
                <a:gd name="connsiteX357" fmla="*/ 8757 w 10000"/>
                <a:gd name="connsiteY357" fmla="*/ 717 h 10000"/>
                <a:gd name="connsiteX358" fmla="*/ 8757 w 10000"/>
                <a:gd name="connsiteY358" fmla="*/ 752 h 10000"/>
                <a:gd name="connsiteX359" fmla="*/ 8796 w 10000"/>
                <a:gd name="connsiteY359" fmla="*/ 774 h 10000"/>
                <a:gd name="connsiteX360" fmla="*/ 8853 w 10000"/>
                <a:gd name="connsiteY360" fmla="*/ 774 h 10000"/>
                <a:gd name="connsiteX361" fmla="*/ 8858 w 10000"/>
                <a:gd name="connsiteY361" fmla="*/ 837 h 10000"/>
                <a:gd name="connsiteX362" fmla="*/ 8808 w 10000"/>
                <a:gd name="connsiteY362" fmla="*/ 866 h 10000"/>
                <a:gd name="connsiteX363" fmla="*/ 8853 w 10000"/>
                <a:gd name="connsiteY363" fmla="*/ 1143 h 10000"/>
                <a:gd name="connsiteX364" fmla="*/ 8898 w 10000"/>
                <a:gd name="connsiteY364" fmla="*/ 1270 h 10000"/>
                <a:gd name="connsiteX365" fmla="*/ 8886 w 10000"/>
                <a:gd name="connsiteY365" fmla="*/ 1327 h 10000"/>
                <a:gd name="connsiteX366" fmla="*/ 8926 w 10000"/>
                <a:gd name="connsiteY366" fmla="*/ 1391 h 10000"/>
                <a:gd name="connsiteX367" fmla="*/ 8931 w 10000"/>
                <a:gd name="connsiteY367" fmla="*/ 1434 h 10000"/>
                <a:gd name="connsiteX368" fmla="*/ 9038 w 10000"/>
                <a:gd name="connsiteY368" fmla="*/ 1483 h 10000"/>
                <a:gd name="connsiteX369" fmla="*/ 9168 w 10000"/>
                <a:gd name="connsiteY369" fmla="*/ 1441 h 10000"/>
                <a:gd name="connsiteX370" fmla="*/ 9184 w 10000"/>
                <a:gd name="connsiteY370" fmla="*/ 1384 h 10000"/>
                <a:gd name="connsiteX371" fmla="*/ 9229 w 10000"/>
                <a:gd name="connsiteY371" fmla="*/ 1405 h 10000"/>
                <a:gd name="connsiteX372" fmla="*/ 9258 w 10000"/>
                <a:gd name="connsiteY372" fmla="*/ 1455 h 10000"/>
                <a:gd name="connsiteX373" fmla="*/ 9325 w 10000"/>
                <a:gd name="connsiteY373" fmla="*/ 1419 h 10000"/>
                <a:gd name="connsiteX374" fmla="*/ 9364 w 10000"/>
                <a:gd name="connsiteY374" fmla="*/ 1419 h 10000"/>
                <a:gd name="connsiteX375" fmla="*/ 9421 w 10000"/>
                <a:gd name="connsiteY375" fmla="*/ 1476 h 10000"/>
                <a:gd name="connsiteX376" fmla="*/ 9454 w 10000"/>
                <a:gd name="connsiteY376" fmla="*/ 1398 h 10000"/>
                <a:gd name="connsiteX377" fmla="*/ 9522 w 10000"/>
                <a:gd name="connsiteY377" fmla="*/ 1434 h 10000"/>
                <a:gd name="connsiteX378" fmla="*/ 9556 w 10000"/>
                <a:gd name="connsiteY378" fmla="*/ 1391 h 10000"/>
                <a:gd name="connsiteX379" fmla="*/ 9584 w 10000"/>
                <a:gd name="connsiteY379" fmla="*/ 1398 h 10000"/>
                <a:gd name="connsiteX380" fmla="*/ 9612 w 10000"/>
                <a:gd name="connsiteY380" fmla="*/ 1356 h 10000"/>
                <a:gd name="connsiteX381" fmla="*/ 9606 w 10000"/>
                <a:gd name="connsiteY381" fmla="*/ 1313 h 10000"/>
                <a:gd name="connsiteX382" fmla="*/ 9646 w 10000"/>
                <a:gd name="connsiteY382" fmla="*/ 1292 h 10000"/>
                <a:gd name="connsiteX383" fmla="*/ 9674 w 10000"/>
                <a:gd name="connsiteY383" fmla="*/ 1221 h 10000"/>
                <a:gd name="connsiteX384" fmla="*/ 9753 w 10000"/>
                <a:gd name="connsiteY384" fmla="*/ 1228 h 10000"/>
                <a:gd name="connsiteX385" fmla="*/ 9871 w 10000"/>
                <a:gd name="connsiteY385" fmla="*/ 1434 h 10000"/>
                <a:gd name="connsiteX386" fmla="*/ 9893 w 10000"/>
                <a:gd name="connsiteY386" fmla="*/ 1505 h 10000"/>
                <a:gd name="connsiteX387" fmla="*/ 9972 w 10000"/>
                <a:gd name="connsiteY387" fmla="*/ 1597 h 10000"/>
                <a:gd name="connsiteX388" fmla="*/ 10000 w 10000"/>
                <a:gd name="connsiteY388" fmla="*/ 1682 h 10000"/>
                <a:gd name="connsiteX389" fmla="*/ 9938 w 10000"/>
                <a:gd name="connsiteY389" fmla="*/ 1796 h 10000"/>
                <a:gd name="connsiteX390" fmla="*/ 9893 w 10000"/>
                <a:gd name="connsiteY390" fmla="*/ 1838 h 10000"/>
                <a:gd name="connsiteX391" fmla="*/ 9916 w 10000"/>
                <a:gd name="connsiteY391" fmla="*/ 1959 h 10000"/>
                <a:gd name="connsiteX392" fmla="*/ 9848 w 10000"/>
                <a:gd name="connsiteY392" fmla="*/ 2051 h 10000"/>
                <a:gd name="connsiteX393" fmla="*/ 9809 w 10000"/>
                <a:gd name="connsiteY393" fmla="*/ 2072 h 10000"/>
                <a:gd name="connsiteX394" fmla="*/ 9809 w 10000"/>
                <a:gd name="connsiteY394" fmla="*/ 2136 h 10000"/>
                <a:gd name="connsiteX395" fmla="*/ 9758 w 10000"/>
                <a:gd name="connsiteY395" fmla="*/ 2257 h 10000"/>
                <a:gd name="connsiteX396" fmla="*/ 9724 w 10000"/>
                <a:gd name="connsiteY396" fmla="*/ 2264 h 10000"/>
                <a:gd name="connsiteX397" fmla="*/ 9730 w 10000"/>
                <a:gd name="connsiteY397" fmla="*/ 2349 h 10000"/>
                <a:gd name="connsiteX398" fmla="*/ 9702 w 10000"/>
                <a:gd name="connsiteY398" fmla="*/ 2413 h 10000"/>
                <a:gd name="connsiteX399" fmla="*/ 9708 w 10000"/>
                <a:gd name="connsiteY399" fmla="*/ 2697 h 10000"/>
                <a:gd name="connsiteX400" fmla="*/ 9724 w 10000"/>
                <a:gd name="connsiteY400" fmla="*/ 2718 h 10000"/>
                <a:gd name="connsiteX401" fmla="*/ 9719 w 10000"/>
                <a:gd name="connsiteY401" fmla="*/ 2811 h 10000"/>
                <a:gd name="connsiteX402" fmla="*/ 9708 w 10000"/>
                <a:gd name="connsiteY402" fmla="*/ 2896 h 10000"/>
                <a:gd name="connsiteX403" fmla="*/ 9668 w 10000"/>
                <a:gd name="connsiteY403" fmla="*/ 2938 h 10000"/>
                <a:gd name="connsiteX404" fmla="*/ 9595 w 10000"/>
                <a:gd name="connsiteY404" fmla="*/ 2903 h 10000"/>
                <a:gd name="connsiteX405" fmla="*/ 9561 w 10000"/>
                <a:gd name="connsiteY405" fmla="*/ 2952 h 10000"/>
                <a:gd name="connsiteX406" fmla="*/ 9567 w 10000"/>
                <a:gd name="connsiteY406" fmla="*/ 2995 h 10000"/>
                <a:gd name="connsiteX407" fmla="*/ 9544 w 10000"/>
                <a:gd name="connsiteY407" fmla="*/ 3080 h 10000"/>
                <a:gd name="connsiteX408" fmla="*/ 9505 w 10000"/>
                <a:gd name="connsiteY408" fmla="*/ 3137 h 10000"/>
                <a:gd name="connsiteX409" fmla="*/ 9494 w 10000"/>
                <a:gd name="connsiteY409" fmla="*/ 3236 h 10000"/>
                <a:gd name="connsiteX410" fmla="*/ 9466 w 10000"/>
                <a:gd name="connsiteY410" fmla="*/ 3322 h 10000"/>
                <a:gd name="connsiteX411" fmla="*/ 9471 w 10000"/>
                <a:gd name="connsiteY411" fmla="*/ 3378 h 10000"/>
                <a:gd name="connsiteX412" fmla="*/ 9460 w 10000"/>
                <a:gd name="connsiteY412" fmla="*/ 3435 h 10000"/>
                <a:gd name="connsiteX413" fmla="*/ 9483 w 10000"/>
                <a:gd name="connsiteY413" fmla="*/ 3485 h 10000"/>
                <a:gd name="connsiteX414" fmla="*/ 9449 w 10000"/>
                <a:gd name="connsiteY414" fmla="*/ 3563 h 10000"/>
                <a:gd name="connsiteX415" fmla="*/ 9393 w 10000"/>
                <a:gd name="connsiteY415" fmla="*/ 3442 h 10000"/>
                <a:gd name="connsiteX416" fmla="*/ 9393 w 10000"/>
                <a:gd name="connsiteY416" fmla="*/ 3350 h 10000"/>
                <a:gd name="connsiteX417" fmla="*/ 9376 w 10000"/>
                <a:gd name="connsiteY417" fmla="*/ 3336 h 10000"/>
                <a:gd name="connsiteX418" fmla="*/ 9308 w 10000"/>
                <a:gd name="connsiteY418" fmla="*/ 3400 h 10000"/>
                <a:gd name="connsiteX419" fmla="*/ 9201 w 10000"/>
                <a:gd name="connsiteY419" fmla="*/ 3549 h 10000"/>
                <a:gd name="connsiteX420" fmla="*/ 9139 w 10000"/>
                <a:gd name="connsiteY420" fmla="*/ 3655 h 10000"/>
                <a:gd name="connsiteX421" fmla="*/ 9044 w 10000"/>
                <a:gd name="connsiteY421" fmla="*/ 3712 h 10000"/>
                <a:gd name="connsiteX422" fmla="*/ 9010 w 10000"/>
                <a:gd name="connsiteY422" fmla="*/ 3797 h 10000"/>
                <a:gd name="connsiteX423" fmla="*/ 8982 w 10000"/>
                <a:gd name="connsiteY423" fmla="*/ 3825 h 10000"/>
                <a:gd name="connsiteX424" fmla="*/ 8875 w 10000"/>
                <a:gd name="connsiteY424" fmla="*/ 3903 h 10000"/>
                <a:gd name="connsiteX425" fmla="*/ 8785 w 10000"/>
                <a:gd name="connsiteY425" fmla="*/ 3996 h 10000"/>
                <a:gd name="connsiteX426" fmla="*/ 8763 w 10000"/>
                <a:gd name="connsiteY426" fmla="*/ 4067 h 10000"/>
                <a:gd name="connsiteX427" fmla="*/ 8729 w 10000"/>
                <a:gd name="connsiteY427" fmla="*/ 4102 h 10000"/>
                <a:gd name="connsiteX428" fmla="*/ 8774 w 10000"/>
                <a:gd name="connsiteY428" fmla="*/ 4194 h 10000"/>
                <a:gd name="connsiteX429" fmla="*/ 8819 w 10000"/>
                <a:gd name="connsiteY429" fmla="*/ 4265 h 10000"/>
                <a:gd name="connsiteX430" fmla="*/ 8881 w 10000"/>
                <a:gd name="connsiteY430" fmla="*/ 4294 h 10000"/>
                <a:gd name="connsiteX431" fmla="*/ 8858 w 10000"/>
                <a:gd name="connsiteY431" fmla="*/ 4344 h 10000"/>
                <a:gd name="connsiteX432" fmla="*/ 8903 w 10000"/>
                <a:gd name="connsiteY432" fmla="*/ 4358 h 10000"/>
                <a:gd name="connsiteX433" fmla="*/ 8903 w 10000"/>
                <a:gd name="connsiteY433" fmla="*/ 4443 h 10000"/>
                <a:gd name="connsiteX434" fmla="*/ 8937 w 10000"/>
                <a:gd name="connsiteY434" fmla="*/ 4507 h 10000"/>
                <a:gd name="connsiteX435" fmla="*/ 8993 w 10000"/>
                <a:gd name="connsiteY435" fmla="*/ 4493 h 10000"/>
                <a:gd name="connsiteX436" fmla="*/ 9016 w 10000"/>
                <a:gd name="connsiteY436" fmla="*/ 4422 h 10000"/>
                <a:gd name="connsiteX437" fmla="*/ 9061 w 10000"/>
                <a:gd name="connsiteY437" fmla="*/ 4414 h 10000"/>
                <a:gd name="connsiteX438" fmla="*/ 9066 w 10000"/>
                <a:gd name="connsiteY438" fmla="*/ 4358 h 10000"/>
                <a:gd name="connsiteX439" fmla="*/ 9123 w 10000"/>
                <a:gd name="connsiteY439" fmla="*/ 4358 h 10000"/>
                <a:gd name="connsiteX440" fmla="*/ 9100 w 10000"/>
                <a:gd name="connsiteY440" fmla="*/ 4429 h 10000"/>
                <a:gd name="connsiteX441" fmla="*/ 9156 w 10000"/>
                <a:gd name="connsiteY441" fmla="*/ 4464 h 10000"/>
                <a:gd name="connsiteX442" fmla="*/ 9145 w 10000"/>
                <a:gd name="connsiteY442" fmla="*/ 4528 h 10000"/>
                <a:gd name="connsiteX443" fmla="*/ 9061 w 10000"/>
                <a:gd name="connsiteY443" fmla="*/ 4535 h 10000"/>
                <a:gd name="connsiteX444" fmla="*/ 8999 w 10000"/>
                <a:gd name="connsiteY444" fmla="*/ 4578 h 10000"/>
                <a:gd name="connsiteX445" fmla="*/ 8943 w 10000"/>
                <a:gd name="connsiteY445" fmla="*/ 4599 h 10000"/>
                <a:gd name="connsiteX446" fmla="*/ 8943 w 10000"/>
                <a:gd name="connsiteY446" fmla="*/ 4698 h 10000"/>
                <a:gd name="connsiteX447" fmla="*/ 8999 w 10000"/>
                <a:gd name="connsiteY447" fmla="*/ 4805 h 10000"/>
                <a:gd name="connsiteX448" fmla="*/ 8954 w 10000"/>
                <a:gd name="connsiteY448" fmla="*/ 4904 h 10000"/>
                <a:gd name="connsiteX449" fmla="*/ 8864 w 10000"/>
                <a:gd name="connsiteY449" fmla="*/ 4918 h 10000"/>
                <a:gd name="connsiteX450" fmla="*/ 8875 w 10000"/>
                <a:gd name="connsiteY450" fmla="*/ 5032 h 10000"/>
                <a:gd name="connsiteX451" fmla="*/ 8870 w 10000"/>
                <a:gd name="connsiteY451" fmla="*/ 5103 h 10000"/>
                <a:gd name="connsiteX452" fmla="*/ 8841 w 10000"/>
                <a:gd name="connsiteY452" fmla="*/ 5138 h 10000"/>
                <a:gd name="connsiteX453" fmla="*/ 8785 w 10000"/>
                <a:gd name="connsiteY453" fmla="*/ 5110 h 10000"/>
                <a:gd name="connsiteX454" fmla="*/ 8735 w 10000"/>
                <a:gd name="connsiteY454" fmla="*/ 5018 h 10000"/>
                <a:gd name="connsiteX455" fmla="*/ 8678 w 10000"/>
                <a:gd name="connsiteY455" fmla="*/ 5089 h 10000"/>
                <a:gd name="connsiteX456" fmla="*/ 8622 w 10000"/>
                <a:gd name="connsiteY456" fmla="*/ 5039 h 10000"/>
                <a:gd name="connsiteX457" fmla="*/ 8616 w 10000"/>
                <a:gd name="connsiteY457" fmla="*/ 5011 h 10000"/>
                <a:gd name="connsiteX458" fmla="*/ 8538 w 10000"/>
                <a:gd name="connsiteY458" fmla="*/ 4947 h 10000"/>
                <a:gd name="connsiteX459" fmla="*/ 8515 w 10000"/>
                <a:gd name="connsiteY459" fmla="*/ 4961 h 10000"/>
                <a:gd name="connsiteX460" fmla="*/ 8526 w 10000"/>
                <a:gd name="connsiteY460" fmla="*/ 5039 h 10000"/>
                <a:gd name="connsiteX461" fmla="*/ 8481 w 10000"/>
                <a:gd name="connsiteY461" fmla="*/ 5138 h 10000"/>
                <a:gd name="connsiteX462" fmla="*/ 8515 w 10000"/>
                <a:gd name="connsiteY462" fmla="*/ 5160 h 10000"/>
                <a:gd name="connsiteX463" fmla="*/ 8577 w 10000"/>
                <a:gd name="connsiteY463" fmla="*/ 5145 h 10000"/>
                <a:gd name="connsiteX464" fmla="*/ 8588 w 10000"/>
                <a:gd name="connsiteY464" fmla="*/ 5181 h 10000"/>
                <a:gd name="connsiteX465" fmla="*/ 8577 w 10000"/>
                <a:gd name="connsiteY465" fmla="*/ 5224 h 10000"/>
                <a:gd name="connsiteX466" fmla="*/ 8600 w 10000"/>
                <a:gd name="connsiteY466" fmla="*/ 5280 h 10000"/>
                <a:gd name="connsiteX467" fmla="*/ 8650 w 10000"/>
                <a:gd name="connsiteY467" fmla="*/ 5316 h 10000"/>
                <a:gd name="connsiteX468" fmla="*/ 8639 w 10000"/>
                <a:gd name="connsiteY468" fmla="*/ 5401 h 10000"/>
                <a:gd name="connsiteX469" fmla="*/ 8673 w 10000"/>
                <a:gd name="connsiteY469" fmla="*/ 5444 h 10000"/>
                <a:gd name="connsiteX470" fmla="*/ 8633 w 10000"/>
                <a:gd name="connsiteY470" fmla="*/ 5486 h 10000"/>
                <a:gd name="connsiteX471" fmla="*/ 8622 w 10000"/>
                <a:gd name="connsiteY471" fmla="*/ 5642 h 10000"/>
                <a:gd name="connsiteX472" fmla="*/ 8600 w 10000"/>
                <a:gd name="connsiteY472" fmla="*/ 5649 h 10000"/>
                <a:gd name="connsiteX473" fmla="*/ 8628 w 10000"/>
                <a:gd name="connsiteY473" fmla="*/ 5720 h 10000"/>
                <a:gd name="connsiteX474" fmla="*/ 8633 w 10000"/>
                <a:gd name="connsiteY474" fmla="*/ 5841 h 10000"/>
                <a:gd name="connsiteX475" fmla="*/ 8661 w 10000"/>
                <a:gd name="connsiteY475" fmla="*/ 5869 h 10000"/>
                <a:gd name="connsiteX476" fmla="*/ 8667 w 10000"/>
                <a:gd name="connsiteY476" fmla="*/ 5905 h 10000"/>
                <a:gd name="connsiteX477" fmla="*/ 8690 w 10000"/>
                <a:gd name="connsiteY477" fmla="*/ 5912 h 10000"/>
                <a:gd name="connsiteX478" fmla="*/ 8695 w 10000"/>
                <a:gd name="connsiteY478" fmla="*/ 5983 h 10000"/>
                <a:gd name="connsiteX479" fmla="*/ 8684 w 10000"/>
                <a:gd name="connsiteY479" fmla="*/ 6033 h 10000"/>
                <a:gd name="connsiteX480" fmla="*/ 8740 w 10000"/>
                <a:gd name="connsiteY480" fmla="*/ 6061 h 10000"/>
                <a:gd name="connsiteX481" fmla="*/ 8825 w 10000"/>
                <a:gd name="connsiteY481" fmla="*/ 6004 h 10000"/>
                <a:gd name="connsiteX482" fmla="*/ 8948 w 10000"/>
                <a:gd name="connsiteY482" fmla="*/ 5891 h 10000"/>
                <a:gd name="connsiteX483" fmla="*/ 8982 w 10000"/>
                <a:gd name="connsiteY483" fmla="*/ 5891 h 10000"/>
                <a:gd name="connsiteX484" fmla="*/ 8982 w 10000"/>
                <a:gd name="connsiteY484" fmla="*/ 5976 h 10000"/>
                <a:gd name="connsiteX485" fmla="*/ 9004 w 10000"/>
                <a:gd name="connsiteY485" fmla="*/ 5990 h 10000"/>
                <a:gd name="connsiteX486" fmla="*/ 9044 w 10000"/>
                <a:gd name="connsiteY486" fmla="*/ 6089 h 10000"/>
                <a:gd name="connsiteX487" fmla="*/ 9072 w 10000"/>
                <a:gd name="connsiteY487" fmla="*/ 6097 h 10000"/>
                <a:gd name="connsiteX488" fmla="*/ 9055 w 10000"/>
                <a:gd name="connsiteY488" fmla="*/ 6153 h 10000"/>
                <a:gd name="connsiteX489" fmla="*/ 9100 w 10000"/>
                <a:gd name="connsiteY489" fmla="*/ 6281 h 10000"/>
                <a:gd name="connsiteX490" fmla="*/ 9100 w 10000"/>
                <a:gd name="connsiteY490" fmla="*/ 6345 h 10000"/>
                <a:gd name="connsiteX491" fmla="*/ 9123 w 10000"/>
                <a:gd name="connsiteY491" fmla="*/ 6416 h 10000"/>
                <a:gd name="connsiteX492" fmla="*/ 9089 w 10000"/>
                <a:gd name="connsiteY492" fmla="*/ 6473 h 10000"/>
                <a:gd name="connsiteX493" fmla="*/ 9049 w 10000"/>
                <a:gd name="connsiteY493" fmla="*/ 6466 h 10000"/>
                <a:gd name="connsiteX494" fmla="*/ 9049 w 10000"/>
                <a:gd name="connsiteY494" fmla="*/ 6501 h 10000"/>
                <a:gd name="connsiteX495" fmla="*/ 9089 w 10000"/>
                <a:gd name="connsiteY495" fmla="*/ 6544 h 10000"/>
                <a:gd name="connsiteX496" fmla="*/ 9106 w 10000"/>
                <a:gd name="connsiteY496" fmla="*/ 6515 h 10000"/>
                <a:gd name="connsiteX497" fmla="*/ 9139 w 10000"/>
                <a:gd name="connsiteY497" fmla="*/ 6579 h 10000"/>
                <a:gd name="connsiteX498" fmla="*/ 9179 w 10000"/>
                <a:gd name="connsiteY498" fmla="*/ 6579 h 10000"/>
                <a:gd name="connsiteX499" fmla="*/ 9156 w 10000"/>
                <a:gd name="connsiteY499" fmla="*/ 6757 h 10000"/>
                <a:gd name="connsiteX500" fmla="*/ 9139 w 10000"/>
                <a:gd name="connsiteY500" fmla="*/ 6792 h 10000"/>
                <a:gd name="connsiteX501" fmla="*/ 9089 w 10000"/>
                <a:gd name="connsiteY501" fmla="*/ 6778 h 10000"/>
                <a:gd name="connsiteX502" fmla="*/ 9027 w 10000"/>
                <a:gd name="connsiteY502" fmla="*/ 6799 h 10000"/>
                <a:gd name="connsiteX503" fmla="*/ 9004 w 10000"/>
                <a:gd name="connsiteY503" fmla="*/ 6842 h 10000"/>
                <a:gd name="connsiteX504" fmla="*/ 8999 w 10000"/>
                <a:gd name="connsiteY504" fmla="*/ 6884 h 10000"/>
                <a:gd name="connsiteX505" fmla="*/ 8960 w 10000"/>
                <a:gd name="connsiteY505" fmla="*/ 6934 h 10000"/>
                <a:gd name="connsiteX506" fmla="*/ 8898 w 10000"/>
                <a:gd name="connsiteY506" fmla="*/ 6941 h 10000"/>
                <a:gd name="connsiteX507" fmla="*/ 8886 w 10000"/>
                <a:gd name="connsiteY507" fmla="*/ 6962 h 10000"/>
                <a:gd name="connsiteX508" fmla="*/ 8847 w 10000"/>
                <a:gd name="connsiteY508" fmla="*/ 6927 h 10000"/>
                <a:gd name="connsiteX509" fmla="*/ 8808 w 10000"/>
                <a:gd name="connsiteY509" fmla="*/ 6934 h 10000"/>
                <a:gd name="connsiteX510" fmla="*/ 8785 w 10000"/>
                <a:gd name="connsiteY510" fmla="*/ 6906 h 10000"/>
                <a:gd name="connsiteX511" fmla="*/ 8735 w 10000"/>
                <a:gd name="connsiteY511" fmla="*/ 6891 h 10000"/>
                <a:gd name="connsiteX512" fmla="*/ 8746 w 10000"/>
                <a:gd name="connsiteY512" fmla="*/ 6941 h 10000"/>
                <a:gd name="connsiteX513" fmla="*/ 8723 w 10000"/>
                <a:gd name="connsiteY513" fmla="*/ 6991 h 10000"/>
                <a:gd name="connsiteX514" fmla="*/ 8639 w 10000"/>
                <a:gd name="connsiteY514" fmla="*/ 6984 h 10000"/>
                <a:gd name="connsiteX515" fmla="*/ 8611 w 10000"/>
                <a:gd name="connsiteY515" fmla="*/ 6962 h 10000"/>
                <a:gd name="connsiteX516" fmla="*/ 8566 w 10000"/>
                <a:gd name="connsiteY516" fmla="*/ 6984 h 10000"/>
                <a:gd name="connsiteX517" fmla="*/ 8560 w 10000"/>
                <a:gd name="connsiteY517" fmla="*/ 7055 h 10000"/>
                <a:gd name="connsiteX518" fmla="*/ 8476 w 10000"/>
                <a:gd name="connsiteY518" fmla="*/ 7133 h 10000"/>
                <a:gd name="connsiteX519" fmla="*/ 8448 w 10000"/>
                <a:gd name="connsiteY519" fmla="*/ 7090 h 10000"/>
                <a:gd name="connsiteX520" fmla="*/ 8386 w 10000"/>
                <a:gd name="connsiteY520" fmla="*/ 7111 h 10000"/>
                <a:gd name="connsiteX521" fmla="*/ 8346 w 10000"/>
                <a:gd name="connsiteY521" fmla="*/ 7133 h 10000"/>
                <a:gd name="connsiteX522" fmla="*/ 8341 w 10000"/>
                <a:gd name="connsiteY522" fmla="*/ 7168 h 10000"/>
                <a:gd name="connsiteX523" fmla="*/ 8256 w 10000"/>
                <a:gd name="connsiteY523" fmla="*/ 7246 h 10000"/>
                <a:gd name="connsiteX524" fmla="*/ 8206 w 10000"/>
                <a:gd name="connsiteY524" fmla="*/ 7232 h 10000"/>
                <a:gd name="connsiteX525" fmla="*/ 8155 w 10000"/>
                <a:gd name="connsiteY525" fmla="*/ 7260 h 10000"/>
                <a:gd name="connsiteX526" fmla="*/ 8116 w 10000"/>
                <a:gd name="connsiteY526" fmla="*/ 7303 h 10000"/>
                <a:gd name="connsiteX527" fmla="*/ 8060 w 10000"/>
                <a:gd name="connsiteY527" fmla="*/ 7331 h 10000"/>
                <a:gd name="connsiteX528" fmla="*/ 8065 w 10000"/>
                <a:gd name="connsiteY528" fmla="*/ 7374 h 10000"/>
                <a:gd name="connsiteX529" fmla="*/ 8015 w 10000"/>
                <a:gd name="connsiteY529" fmla="*/ 7402 h 10000"/>
                <a:gd name="connsiteX530" fmla="*/ 7942 w 10000"/>
                <a:gd name="connsiteY530" fmla="*/ 7523 h 10000"/>
                <a:gd name="connsiteX531" fmla="*/ 7930 w 10000"/>
                <a:gd name="connsiteY531" fmla="*/ 7573 h 10000"/>
                <a:gd name="connsiteX532" fmla="*/ 7908 w 10000"/>
                <a:gd name="connsiteY532" fmla="*/ 7559 h 10000"/>
                <a:gd name="connsiteX533" fmla="*/ 7919 w 10000"/>
                <a:gd name="connsiteY533" fmla="*/ 7523 h 10000"/>
                <a:gd name="connsiteX534" fmla="*/ 7846 w 10000"/>
                <a:gd name="connsiteY534" fmla="*/ 7339 h 10000"/>
                <a:gd name="connsiteX535" fmla="*/ 7846 w 10000"/>
                <a:gd name="connsiteY535" fmla="*/ 7268 h 10000"/>
                <a:gd name="connsiteX536" fmla="*/ 7812 w 10000"/>
                <a:gd name="connsiteY536" fmla="*/ 7268 h 10000"/>
                <a:gd name="connsiteX537" fmla="*/ 7711 w 10000"/>
                <a:gd name="connsiteY537" fmla="*/ 7197 h 10000"/>
                <a:gd name="connsiteX538" fmla="*/ 7649 w 10000"/>
                <a:gd name="connsiteY538" fmla="*/ 7232 h 10000"/>
                <a:gd name="connsiteX539" fmla="*/ 7632 w 10000"/>
                <a:gd name="connsiteY539" fmla="*/ 7275 h 10000"/>
                <a:gd name="connsiteX540" fmla="*/ 7677 w 10000"/>
                <a:gd name="connsiteY540" fmla="*/ 7324 h 10000"/>
                <a:gd name="connsiteX541" fmla="*/ 7688 w 10000"/>
                <a:gd name="connsiteY541" fmla="*/ 7367 h 10000"/>
                <a:gd name="connsiteX542" fmla="*/ 7660 w 10000"/>
                <a:gd name="connsiteY542" fmla="*/ 7410 h 10000"/>
                <a:gd name="connsiteX543" fmla="*/ 7666 w 10000"/>
                <a:gd name="connsiteY543" fmla="*/ 7445 h 10000"/>
                <a:gd name="connsiteX544" fmla="*/ 7655 w 10000"/>
                <a:gd name="connsiteY544" fmla="*/ 7516 h 10000"/>
                <a:gd name="connsiteX545" fmla="*/ 7660 w 10000"/>
                <a:gd name="connsiteY545" fmla="*/ 7587 h 10000"/>
                <a:gd name="connsiteX546" fmla="*/ 7694 w 10000"/>
                <a:gd name="connsiteY546" fmla="*/ 7700 h 10000"/>
                <a:gd name="connsiteX547" fmla="*/ 7660 w 10000"/>
                <a:gd name="connsiteY547" fmla="*/ 7743 h 10000"/>
                <a:gd name="connsiteX548" fmla="*/ 7666 w 10000"/>
                <a:gd name="connsiteY548" fmla="*/ 7779 h 10000"/>
                <a:gd name="connsiteX549" fmla="*/ 7638 w 10000"/>
                <a:gd name="connsiteY549" fmla="*/ 7793 h 10000"/>
                <a:gd name="connsiteX550" fmla="*/ 7621 w 10000"/>
                <a:gd name="connsiteY550" fmla="*/ 7814 h 10000"/>
                <a:gd name="connsiteX551" fmla="*/ 7514 w 10000"/>
                <a:gd name="connsiteY551" fmla="*/ 7800 h 10000"/>
                <a:gd name="connsiteX552" fmla="*/ 7497 w 10000"/>
                <a:gd name="connsiteY552" fmla="*/ 7757 h 10000"/>
                <a:gd name="connsiteX553" fmla="*/ 7463 w 10000"/>
                <a:gd name="connsiteY553" fmla="*/ 7786 h 10000"/>
                <a:gd name="connsiteX554" fmla="*/ 7390 w 10000"/>
                <a:gd name="connsiteY554" fmla="*/ 7771 h 10000"/>
                <a:gd name="connsiteX555" fmla="*/ 7340 w 10000"/>
                <a:gd name="connsiteY555" fmla="*/ 7793 h 10000"/>
                <a:gd name="connsiteX556" fmla="*/ 7312 w 10000"/>
                <a:gd name="connsiteY556" fmla="*/ 7644 h 10000"/>
                <a:gd name="connsiteX557" fmla="*/ 7283 w 10000"/>
                <a:gd name="connsiteY557" fmla="*/ 7637 h 10000"/>
                <a:gd name="connsiteX558" fmla="*/ 7250 w 10000"/>
                <a:gd name="connsiteY558" fmla="*/ 7544 h 10000"/>
                <a:gd name="connsiteX559" fmla="*/ 7267 w 10000"/>
                <a:gd name="connsiteY559" fmla="*/ 7502 h 10000"/>
                <a:gd name="connsiteX560" fmla="*/ 7306 w 10000"/>
                <a:gd name="connsiteY560" fmla="*/ 7523 h 10000"/>
                <a:gd name="connsiteX561" fmla="*/ 7323 w 10000"/>
                <a:gd name="connsiteY561" fmla="*/ 7473 h 10000"/>
                <a:gd name="connsiteX562" fmla="*/ 7295 w 10000"/>
                <a:gd name="connsiteY562" fmla="*/ 7438 h 10000"/>
                <a:gd name="connsiteX563" fmla="*/ 7312 w 10000"/>
                <a:gd name="connsiteY563" fmla="*/ 7402 h 10000"/>
                <a:gd name="connsiteX564" fmla="*/ 7238 w 10000"/>
                <a:gd name="connsiteY564" fmla="*/ 7331 h 10000"/>
                <a:gd name="connsiteX565" fmla="*/ 7244 w 10000"/>
                <a:gd name="connsiteY565" fmla="*/ 7296 h 10000"/>
                <a:gd name="connsiteX566" fmla="*/ 7199 w 10000"/>
                <a:gd name="connsiteY566" fmla="*/ 7260 h 10000"/>
                <a:gd name="connsiteX567" fmla="*/ 7227 w 10000"/>
                <a:gd name="connsiteY567" fmla="*/ 7218 h 10000"/>
                <a:gd name="connsiteX568" fmla="*/ 7216 w 10000"/>
                <a:gd name="connsiteY568" fmla="*/ 7168 h 10000"/>
                <a:gd name="connsiteX569" fmla="*/ 7165 w 10000"/>
                <a:gd name="connsiteY569" fmla="*/ 7090 h 10000"/>
                <a:gd name="connsiteX570" fmla="*/ 7132 w 10000"/>
                <a:gd name="connsiteY570" fmla="*/ 7026 h 10000"/>
                <a:gd name="connsiteX571" fmla="*/ 7064 w 10000"/>
                <a:gd name="connsiteY571" fmla="*/ 7055 h 10000"/>
                <a:gd name="connsiteX572" fmla="*/ 7025 w 10000"/>
                <a:gd name="connsiteY572" fmla="*/ 7048 h 10000"/>
                <a:gd name="connsiteX573" fmla="*/ 7002 w 10000"/>
                <a:gd name="connsiteY573" fmla="*/ 7111 h 10000"/>
                <a:gd name="connsiteX574" fmla="*/ 6924 w 10000"/>
                <a:gd name="connsiteY574" fmla="*/ 7119 h 10000"/>
                <a:gd name="connsiteX575" fmla="*/ 6895 w 10000"/>
                <a:gd name="connsiteY575" fmla="*/ 7111 h 10000"/>
                <a:gd name="connsiteX576" fmla="*/ 6828 w 10000"/>
                <a:gd name="connsiteY576" fmla="*/ 7161 h 10000"/>
                <a:gd name="connsiteX577" fmla="*/ 6834 w 10000"/>
                <a:gd name="connsiteY577" fmla="*/ 7260 h 10000"/>
                <a:gd name="connsiteX578" fmla="*/ 6817 w 10000"/>
                <a:gd name="connsiteY578" fmla="*/ 7324 h 10000"/>
                <a:gd name="connsiteX579" fmla="*/ 6817 w 10000"/>
                <a:gd name="connsiteY579" fmla="*/ 7381 h 10000"/>
                <a:gd name="connsiteX580" fmla="*/ 6760 w 10000"/>
                <a:gd name="connsiteY580" fmla="*/ 7424 h 10000"/>
                <a:gd name="connsiteX581" fmla="*/ 6699 w 10000"/>
                <a:gd name="connsiteY581" fmla="*/ 7431 h 10000"/>
                <a:gd name="connsiteX582" fmla="*/ 6682 w 10000"/>
                <a:gd name="connsiteY582" fmla="*/ 7410 h 10000"/>
                <a:gd name="connsiteX583" fmla="*/ 6625 w 10000"/>
                <a:gd name="connsiteY583" fmla="*/ 7388 h 10000"/>
                <a:gd name="connsiteX584" fmla="*/ 6592 w 10000"/>
                <a:gd name="connsiteY584" fmla="*/ 7431 h 10000"/>
                <a:gd name="connsiteX585" fmla="*/ 6586 w 10000"/>
                <a:gd name="connsiteY585" fmla="*/ 7473 h 10000"/>
                <a:gd name="connsiteX586" fmla="*/ 6552 w 10000"/>
                <a:gd name="connsiteY586" fmla="*/ 7480 h 10000"/>
                <a:gd name="connsiteX587" fmla="*/ 6547 w 10000"/>
                <a:gd name="connsiteY587" fmla="*/ 7523 h 10000"/>
                <a:gd name="connsiteX588" fmla="*/ 6519 w 10000"/>
                <a:gd name="connsiteY588" fmla="*/ 7523 h 10000"/>
                <a:gd name="connsiteX589" fmla="*/ 6485 w 10000"/>
                <a:gd name="connsiteY589" fmla="*/ 7424 h 10000"/>
                <a:gd name="connsiteX590" fmla="*/ 6406 w 10000"/>
                <a:gd name="connsiteY590" fmla="*/ 7473 h 10000"/>
                <a:gd name="connsiteX591" fmla="*/ 6316 w 10000"/>
                <a:gd name="connsiteY591" fmla="*/ 7551 h 10000"/>
                <a:gd name="connsiteX592" fmla="*/ 6282 w 10000"/>
                <a:gd name="connsiteY592" fmla="*/ 7566 h 10000"/>
                <a:gd name="connsiteX593" fmla="*/ 6294 w 10000"/>
                <a:gd name="connsiteY593" fmla="*/ 7615 h 10000"/>
                <a:gd name="connsiteX594" fmla="*/ 6243 w 10000"/>
                <a:gd name="connsiteY594" fmla="*/ 7637 h 10000"/>
                <a:gd name="connsiteX595" fmla="*/ 6209 w 10000"/>
                <a:gd name="connsiteY595" fmla="*/ 7608 h 10000"/>
                <a:gd name="connsiteX596" fmla="*/ 6136 w 10000"/>
                <a:gd name="connsiteY596" fmla="*/ 7622 h 10000"/>
                <a:gd name="connsiteX597" fmla="*/ 6136 w 10000"/>
                <a:gd name="connsiteY597" fmla="*/ 7530 h 10000"/>
                <a:gd name="connsiteX598" fmla="*/ 6147 w 10000"/>
                <a:gd name="connsiteY598" fmla="*/ 7495 h 10000"/>
                <a:gd name="connsiteX599" fmla="*/ 6136 w 10000"/>
                <a:gd name="connsiteY599" fmla="*/ 7395 h 10000"/>
                <a:gd name="connsiteX600" fmla="*/ 6091 w 10000"/>
                <a:gd name="connsiteY600" fmla="*/ 7324 h 10000"/>
                <a:gd name="connsiteX601" fmla="*/ 6018 w 10000"/>
                <a:gd name="connsiteY601" fmla="*/ 7317 h 10000"/>
                <a:gd name="connsiteX602" fmla="*/ 5990 w 10000"/>
                <a:gd name="connsiteY602" fmla="*/ 7360 h 10000"/>
                <a:gd name="connsiteX603" fmla="*/ 5996 w 10000"/>
                <a:gd name="connsiteY603" fmla="*/ 7410 h 10000"/>
                <a:gd name="connsiteX604" fmla="*/ 6208 w 10000"/>
                <a:gd name="connsiteY604" fmla="*/ 7826 h 10000"/>
                <a:gd name="connsiteX605" fmla="*/ 5894 w 10000"/>
                <a:gd name="connsiteY605" fmla="*/ 7509 h 10000"/>
                <a:gd name="connsiteX606" fmla="*/ 5911 w 10000"/>
                <a:gd name="connsiteY606" fmla="*/ 7679 h 10000"/>
                <a:gd name="connsiteX607" fmla="*/ 5832 w 10000"/>
                <a:gd name="connsiteY607" fmla="*/ 7672 h 10000"/>
                <a:gd name="connsiteX608" fmla="*/ 5776 w 10000"/>
                <a:gd name="connsiteY608"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3060 w 10000"/>
                <a:gd name="connsiteY208" fmla="*/ 7374 h 10000"/>
                <a:gd name="connsiteX209" fmla="*/ 6504 w 10000"/>
                <a:gd name="connsiteY209" fmla="*/ 7627 h 10000"/>
                <a:gd name="connsiteX210" fmla="*/ 5523 w 10000"/>
                <a:gd name="connsiteY210" fmla="*/ 5713 h 10000"/>
                <a:gd name="connsiteX211" fmla="*/ 5652 w 10000"/>
                <a:gd name="connsiteY211" fmla="*/ 5720 h 10000"/>
                <a:gd name="connsiteX212" fmla="*/ 5697 w 10000"/>
                <a:gd name="connsiteY212" fmla="*/ 5742 h 10000"/>
                <a:gd name="connsiteX213" fmla="*/ 5793 w 10000"/>
                <a:gd name="connsiteY213" fmla="*/ 5635 h 10000"/>
                <a:gd name="connsiteX214" fmla="*/ 5844 w 10000"/>
                <a:gd name="connsiteY214" fmla="*/ 5628 h 10000"/>
                <a:gd name="connsiteX215" fmla="*/ 5889 w 10000"/>
                <a:gd name="connsiteY215" fmla="*/ 5564 h 10000"/>
                <a:gd name="connsiteX216" fmla="*/ 5945 w 10000"/>
                <a:gd name="connsiteY216" fmla="*/ 5515 h 10000"/>
                <a:gd name="connsiteX217" fmla="*/ 6001 w 10000"/>
                <a:gd name="connsiteY217" fmla="*/ 5408 h 10000"/>
                <a:gd name="connsiteX218" fmla="*/ 6012 w 10000"/>
                <a:gd name="connsiteY218" fmla="*/ 5344 h 10000"/>
                <a:gd name="connsiteX219" fmla="*/ 6080 w 10000"/>
                <a:gd name="connsiteY219" fmla="*/ 5316 h 10000"/>
                <a:gd name="connsiteX220" fmla="*/ 6159 w 10000"/>
                <a:gd name="connsiteY220" fmla="*/ 5351 h 10000"/>
                <a:gd name="connsiteX221" fmla="*/ 6226 w 10000"/>
                <a:gd name="connsiteY221" fmla="*/ 5337 h 10000"/>
                <a:gd name="connsiteX222" fmla="*/ 6294 w 10000"/>
                <a:gd name="connsiteY222" fmla="*/ 5344 h 10000"/>
                <a:gd name="connsiteX223" fmla="*/ 6412 w 10000"/>
                <a:gd name="connsiteY223" fmla="*/ 5302 h 10000"/>
                <a:gd name="connsiteX224" fmla="*/ 6490 w 10000"/>
                <a:gd name="connsiteY224" fmla="*/ 5195 h 10000"/>
                <a:gd name="connsiteX225" fmla="*/ 6524 w 10000"/>
                <a:gd name="connsiteY225" fmla="*/ 5160 h 10000"/>
                <a:gd name="connsiteX226" fmla="*/ 6575 w 10000"/>
                <a:gd name="connsiteY226" fmla="*/ 5160 h 10000"/>
                <a:gd name="connsiteX227" fmla="*/ 6614 w 10000"/>
                <a:gd name="connsiteY227" fmla="*/ 5103 h 10000"/>
                <a:gd name="connsiteX228" fmla="*/ 6597 w 10000"/>
                <a:gd name="connsiteY228" fmla="*/ 5039 h 10000"/>
                <a:gd name="connsiteX229" fmla="*/ 6609 w 10000"/>
                <a:gd name="connsiteY229" fmla="*/ 4982 h 10000"/>
                <a:gd name="connsiteX230" fmla="*/ 6659 w 10000"/>
                <a:gd name="connsiteY230" fmla="*/ 4876 h 10000"/>
                <a:gd name="connsiteX231" fmla="*/ 6715 w 10000"/>
                <a:gd name="connsiteY231" fmla="*/ 4776 h 10000"/>
                <a:gd name="connsiteX232" fmla="*/ 6772 w 10000"/>
                <a:gd name="connsiteY232" fmla="*/ 4755 h 10000"/>
                <a:gd name="connsiteX233" fmla="*/ 6800 w 10000"/>
                <a:gd name="connsiteY233" fmla="*/ 4720 h 10000"/>
                <a:gd name="connsiteX234" fmla="*/ 6895 w 10000"/>
                <a:gd name="connsiteY234" fmla="*/ 4734 h 10000"/>
                <a:gd name="connsiteX235" fmla="*/ 6991 w 10000"/>
                <a:gd name="connsiteY235" fmla="*/ 4734 h 10000"/>
                <a:gd name="connsiteX236" fmla="*/ 6997 w 10000"/>
                <a:gd name="connsiteY236" fmla="*/ 4670 h 10000"/>
                <a:gd name="connsiteX237" fmla="*/ 7013 w 10000"/>
                <a:gd name="connsiteY237" fmla="*/ 4627 h 10000"/>
                <a:gd name="connsiteX238" fmla="*/ 7008 w 10000"/>
                <a:gd name="connsiteY238" fmla="*/ 4599 h 10000"/>
                <a:gd name="connsiteX239" fmla="*/ 7064 w 10000"/>
                <a:gd name="connsiteY239" fmla="*/ 4578 h 10000"/>
                <a:gd name="connsiteX240" fmla="*/ 7103 w 10000"/>
                <a:gd name="connsiteY240" fmla="*/ 4634 h 10000"/>
                <a:gd name="connsiteX241" fmla="*/ 7160 w 10000"/>
                <a:gd name="connsiteY241" fmla="*/ 4613 h 10000"/>
                <a:gd name="connsiteX242" fmla="*/ 7177 w 10000"/>
                <a:gd name="connsiteY242" fmla="*/ 4578 h 10000"/>
                <a:gd name="connsiteX243" fmla="*/ 7222 w 10000"/>
                <a:gd name="connsiteY243" fmla="*/ 4564 h 10000"/>
                <a:gd name="connsiteX244" fmla="*/ 7317 w 10000"/>
                <a:gd name="connsiteY244" fmla="*/ 4493 h 10000"/>
                <a:gd name="connsiteX245" fmla="*/ 7407 w 10000"/>
                <a:gd name="connsiteY245" fmla="*/ 4521 h 10000"/>
                <a:gd name="connsiteX246" fmla="*/ 7430 w 10000"/>
                <a:gd name="connsiteY246" fmla="*/ 4507 h 10000"/>
                <a:gd name="connsiteX247" fmla="*/ 7480 w 10000"/>
                <a:gd name="connsiteY247" fmla="*/ 4528 h 10000"/>
                <a:gd name="connsiteX248" fmla="*/ 7503 w 10000"/>
                <a:gd name="connsiteY248" fmla="*/ 4471 h 10000"/>
                <a:gd name="connsiteX249" fmla="*/ 7525 w 10000"/>
                <a:gd name="connsiteY249" fmla="*/ 4500 h 10000"/>
                <a:gd name="connsiteX250" fmla="*/ 7559 w 10000"/>
                <a:gd name="connsiteY250" fmla="*/ 4493 h 10000"/>
                <a:gd name="connsiteX251" fmla="*/ 7598 w 10000"/>
                <a:gd name="connsiteY251" fmla="*/ 4556 h 10000"/>
                <a:gd name="connsiteX252" fmla="*/ 7643 w 10000"/>
                <a:gd name="connsiteY252" fmla="*/ 4549 h 10000"/>
                <a:gd name="connsiteX253" fmla="*/ 7683 w 10000"/>
                <a:gd name="connsiteY253" fmla="*/ 4578 h 10000"/>
                <a:gd name="connsiteX254" fmla="*/ 7700 w 10000"/>
                <a:gd name="connsiteY254" fmla="*/ 4556 h 10000"/>
                <a:gd name="connsiteX255" fmla="*/ 7778 w 10000"/>
                <a:gd name="connsiteY255" fmla="*/ 4564 h 10000"/>
                <a:gd name="connsiteX256" fmla="*/ 7790 w 10000"/>
                <a:gd name="connsiteY256" fmla="*/ 4585 h 10000"/>
                <a:gd name="connsiteX257" fmla="*/ 7874 w 10000"/>
                <a:gd name="connsiteY257" fmla="*/ 4514 h 10000"/>
                <a:gd name="connsiteX258" fmla="*/ 7874 w 10000"/>
                <a:gd name="connsiteY258" fmla="*/ 4393 h 10000"/>
                <a:gd name="connsiteX259" fmla="*/ 7852 w 10000"/>
                <a:gd name="connsiteY259" fmla="*/ 4379 h 10000"/>
                <a:gd name="connsiteX260" fmla="*/ 7835 w 10000"/>
                <a:gd name="connsiteY260" fmla="*/ 4294 h 10000"/>
                <a:gd name="connsiteX261" fmla="*/ 7801 w 10000"/>
                <a:gd name="connsiteY261" fmla="*/ 4209 h 10000"/>
                <a:gd name="connsiteX262" fmla="*/ 7750 w 10000"/>
                <a:gd name="connsiteY262" fmla="*/ 4173 h 10000"/>
                <a:gd name="connsiteX263" fmla="*/ 7745 w 10000"/>
                <a:gd name="connsiteY263" fmla="*/ 4131 h 10000"/>
                <a:gd name="connsiteX264" fmla="*/ 7672 w 10000"/>
                <a:gd name="connsiteY264" fmla="*/ 4053 h 10000"/>
                <a:gd name="connsiteX265" fmla="*/ 7677 w 10000"/>
                <a:gd name="connsiteY265" fmla="*/ 4024 h 10000"/>
                <a:gd name="connsiteX266" fmla="*/ 7604 w 10000"/>
                <a:gd name="connsiteY266" fmla="*/ 3982 h 10000"/>
                <a:gd name="connsiteX267" fmla="*/ 7598 w 10000"/>
                <a:gd name="connsiteY267" fmla="*/ 3903 h 10000"/>
                <a:gd name="connsiteX268" fmla="*/ 7475 w 10000"/>
                <a:gd name="connsiteY268" fmla="*/ 3833 h 10000"/>
                <a:gd name="connsiteX269" fmla="*/ 7407 w 10000"/>
                <a:gd name="connsiteY269" fmla="*/ 3683 h 10000"/>
                <a:gd name="connsiteX270" fmla="*/ 7306 w 10000"/>
                <a:gd name="connsiteY270" fmla="*/ 3676 h 10000"/>
                <a:gd name="connsiteX271" fmla="*/ 7272 w 10000"/>
                <a:gd name="connsiteY271" fmla="*/ 3648 h 10000"/>
                <a:gd name="connsiteX272" fmla="*/ 7222 w 10000"/>
                <a:gd name="connsiteY272" fmla="*/ 3669 h 10000"/>
                <a:gd name="connsiteX273" fmla="*/ 7143 w 10000"/>
                <a:gd name="connsiteY273" fmla="*/ 3669 h 10000"/>
                <a:gd name="connsiteX274" fmla="*/ 7030 w 10000"/>
                <a:gd name="connsiteY274" fmla="*/ 3840 h 10000"/>
                <a:gd name="connsiteX275" fmla="*/ 6991 w 10000"/>
                <a:gd name="connsiteY275" fmla="*/ 3918 h 10000"/>
                <a:gd name="connsiteX276" fmla="*/ 6890 w 10000"/>
                <a:gd name="connsiteY276" fmla="*/ 3797 h 10000"/>
                <a:gd name="connsiteX277" fmla="*/ 6817 w 10000"/>
                <a:gd name="connsiteY277" fmla="*/ 3747 h 10000"/>
                <a:gd name="connsiteX278" fmla="*/ 6744 w 10000"/>
                <a:gd name="connsiteY278" fmla="*/ 3754 h 10000"/>
                <a:gd name="connsiteX279" fmla="*/ 6670 w 10000"/>
                <a:gd name="connsiteY279" fmla="*/ 3790 h 10000"/>
                <a:gd name="connsiteX280" fmla="*/ 6609 w 10000"/>
                <a:gd name="connsiteY280" fmla="*/ 3762 h 10000"/>
                <a:gd name="connsiteX281" fmla="*/ 6552 w 10000"/>
                <a:gd name="connsiteY281" fmla="*/ 3804 h 10000"/>
                <a:gd name="connsiteX282" fmla="*/ 6496 w 10000"/>
                <a:gd name="connsiteY282" fmla="*/ 3889 h 10000"/>
                <a:gd name="connsiteX283" fmla="*/ 6367 w 10000"/>
                <a:gd name="connsiteY283" fmla="*/ 3733 h 10000"/>
                <a:gd name="connsiteX284" fmla="*/ 6350 w 10000"/>
                <a:gd name="connsiteY284" fmla="*/ 3577 h 10000"/>
                <a:gd name="connsiteX285" fmla="*/ 6451 w 10000"/>
                <a:gd name="connsiteY285" fmla="*/ 3513 h 10000"/>
                <a:gd name="connsiteX286" fmla="*/ 6445 w 10000"/>
                <a:gd name="connsiteY286" fmla="*/ 3343 h 10000"/>
                <a:gd name="connsiteX287" fmla="*/ 6541 w 10000"/>
                <a:gd name="connsiteY287" fmla="*/ 3144 h 10000"/>
                <a:gd name="connsiteX288" fmla="*/ 6530 w 10000"/>
                <a:gd name="connsiteY288" fmla="*/ 3109 h 10000"/>
                <a:gd name="connsiteX289" fmla="*/ 6760 w 10000"/>
                <a:gd name="connsiteY289" fmla="*/ 2456 h 10000"/>
                <a:gd name="connsiteX290" fmla="*/ 6884 w 10000"/>
                <a:gd name="connsiteY290" fmla="*/ 2555 h 10000"/>
                <a:gd name="connsiteX291" fmla="*/ 6957 w 10000"/>
                <a:gd name="connsiteY291" fmla="*/ 2598 h 10000"/>
                <a:gd name="connsiteX292" fmla="*/ 7030 w 10000"/>
                <a:gd name="connsiteY292" fmla="*/ 2598 h 10000"/>
                <a:gd name="connsiteX293" fmla="*/ 7143 w 10000"/>
                <a:gd name="connsiteY293" fmla="*/ 2676 h 10000"/>
                <a:gd name="connsiteX294" fmla="*/ 7160 w 10000"/>
                <a:gd name="connsiteY294" fmla="*/ 2626 h 10000"/>
                <a:gd name="connsiteX295" fmla="*/ 7233 w 10000"/>
                <a:gd name="connsiteY295" fmla="*/ 2612 h 10000"/>
                <a:gd name="connsiteX296" fmla="*/ 7295 w 10000"/>
                <a:gd name="connsiteY296" fmla="*/ 2527 h 10000"/>
                <a:gd name="connsiteX297" fmla="*/ 7373 w 10000"/>
                <a:gd name="connsiteY297" fmla="*/ 2463 h 10000"/>
                <a:gd name="connsiteX298" fmla="*/ 7407 w 10000"/>
                <a:gd name="connsiteY298" fmla="*/ 2399 h 10000"/>
                <a:gd name="connsiteX299" fmla="*/ 7525 w 10000"/>
                <a:gd name="connsiteY299" fmla="*/ 2356 h 10000"/>
                <a:gd name="connsiteX300" fmla="*/ 7587 w 10000"/>
                <a:gd name="connsiteY300" fmla="*/ 2363 h 10000"/>
                <a:gd name="connsiteX301" fmla="*/ 7638 w 10000"/>
                <a:gd name="connsiteY301" fmla="*/ 2300 h 10000"/>
                <a:gd name="connsiteX302" fmla="*/ 7677 w 10000"/>
                <a:gd name="connsiteY302" fmla="*/ 2214 h 10000"/>
                <a:gd name="connsiteX303" fmla="*/ 7660 w 10000"/>
                <a:gd name="connsiteY303" fmla="*/ 2200 h 10000"/>
                <a:gd name="connsiteX304" fmla="*/ 7677 w 10000"/>
                <a:gd name="connsiteY304" fmla="*/ 2108 h 10000"/>
                <a:gd name="connsiteX305" fmla="*/ 7610 w 10000"/>
                <a:gd name="connsiteY305" fmla="*/ 2108 h 10000"/>
                <a:gd name="connsiteX306" fmla="*/ 7643 w 10000"/>
                <a:gd name="connsiteY306" fmla="*/ 2030 h 10000"/>
                <a:gd name="connsiteX307" fmla="*/ 7649 w 10000"/>
                <a:gd name="connsiteY307" fmla="*/ 1938 h 10000"/>
                <a:gd name="connsiteX308" fmla="*/ 7677 w 10000"/>
                <a:gd name="connsiteY308" fmla="*/ 1916 h 10000"/>
                <a:gd name="connsiteX309" fmla="*/ 7728 w 10000"/>
                <a:gd name="connsiteY309" fmla="*/ 1824 h 10000"/>
                <a:gd name="connsiteX310" fmla="*/ 7722 w 10000"/>
                <a:gd name="connsiteY310" fmla="*/ 1753 h 10000"/>
                <a:gd name="connsiteX311" fmla="*/ 7762 w 10000"/>
                <a:gd name="connsiteY311" fmla="*/ 1675 h 10000"/>
                <a:gd name="connsiteX312" fmla="*/ 7807 w 10000"/>
                <a:gd name="connsiteY312" fmla="*/ 1625 h 10000"/>
                <a:gd name="connsiteX313" fmla="*/ 7823 w 10000"/>
                <a:gd name="connsiteY313" fmla="*/ 1540 h 10000"/>
                <a:gd name="connsiteX314" fmla="*/ 7818 w 10000"/>
                <a:gd name="connsiteY314" fmla="*/ 1512 h 10000"/>
                <a:gd name="connsiteX315" fmla="*/ 7857 w 10000"/>
                <a:gd name="connsiteY315" fmla="*/ 1455 h 10000"/>
                <a:gd name="connsiteX316" fmla="*/ 7913 w 10000"/>
                <a:gd name="connsiteY316" fmla="*/ 1285 h 10000"/>
                <a:gd name="connsiteX317" fmla="*/ 7930 w 10000"/>
                <a:gd name="connsiteY317" fmla="*/ 1185 h 10000"/>
                <a:gd name="connsiteX318" fmla="*/ 7958 w 10000"/>
                <a:gd name="connsiteY318" fmla="*/ 1192 h 10000"/>
                <a:gd name="connsiteX319" fmla="*/ 8037 w 10000"/>
                <a:gd name="connsiteY319" fmla="*/ 1079 h 10000"/>
                <a:gd name="connsiteX320" fmla="*/ 8127 w 10000"/>
                <a:gd name="connsiteY320" fmla="*/ 1015 h 10000"/>
                <a:gd name="connsiteX321" fmla="*/ 8138 w 10000"/>
                <a:gd name="connsiteY321" fmla="*/ 937 h 10000"/>
                <a:gd name="connsiteX322" fmla="*/ 8172 w 10000"/>
                <a:gd name="connsiteY322" fmla="*/ 852 h 10000"/>
                <a:gd name="connsiteX323" fmla="*/ 8161 w 10000"/>
                <a:gd name="connsiteY323" fmla="*/ 788 h 10000"/>
                <a:gd name="connsiteX324" fmla="*/ 8116 w 10000"/>
                <a:gd name="connsiteY324" fmla="*/ 731 h 10000"/>
                <a:gd name="connsiteX325" fmla="*/ 8138 w 10000"/>
                <a:gd name="connsiteY325" fmla="*/ 660 h 10000"/>
                <a:gd name="connsiteX326" fmla="*/ 8138 w 10000"/>
                <a:gd name="connsiteY326" fmla="*/ 575 h 10000"/>
                <a:gd name="connsiteX327" fmla="*/ 8054 w 10000"/>
                <a:gd name="connsiteY327" fmla="*/ 504 h 10000"/>
                <a:gd name="connsiteX328" fmla="*/ 7970 w 10000"/>
                <a:gd name="connsiteY328" fmla="*/ 546 h 10000"/>
                <a:gd name="connsiteX329" fmla="*/ 7930 w 10000"/>
                <a:gd name="connsiteY329" fmla="*/ 546 h 10000"/>
                <a:gd name="connsiteX330" fmla="*/ 7913 w 10000"/>
                <a:gd name="connsiteY330" fmla="*/ 497 h 10000"/>
                <a:gd name="connsiteX331" fmla="*/ 7913 w 10000"/>
                <a:gd name="connsiteY331" fmla="*/ 405 h 10000"/>
                <a:gd name="connsiteX332" fmla="*/ 8020 w 10000"/>
                <a:gd name="connsiteY332" fmla="*/ 312 h 10000"/>
                <a:gd name="connsiteX333" fmla="*/ 8054 w 10000"/>
                <a:gd name="connsiteY333" fmla="*/ 234 h 10000"/>
                <a:gd name="connsiteX334" fmla="*/ 8121 w 10000"/>
                <a:gd name="connsiteY334" fmla="*/ 170 h 10000"/>
                <a:gd name="connsiteX335" fmla="*/ 8183 w 10000"/>
                <a:gd name="connsiteY335" fmla="*/ 50 h 10000"/>
                <a:gd name="connsiteX336" fmla="*/ 8228 w 10000"/>
                <a:gd name="connsiteY336" fmla="*/ 28 h 10000"/>
                <a:gd name="connsiteX337" fmla="*/ 8290 w 10000"/>
                <a:gd name="connsiteY337" fmla="*/ 43 h 10000"/>
                <a:gd name="connsiteX338" fmla="*/ 8420 w 10000"/>
                <a:gd name="connsiteY338" fmla="*/ 0 h 10000"/>
                <a:gd name="connsiteX339" fmla="*/ 8481 w 10000"/>
                <a:gd name="connsiteY339" fmla="*/ 71 h 10000"/>
                <a:gd name="connsiteX340" fmla="*/ 8476 w 10000"/>
                <a:gd name="connsiteY340" fmla="*/ 121 h 10000"/>
                <a:gd name="connsiteX341" fmla="*/ 8504 w 10000"/>
                <a:gd name="connsiteY341" fmla="*/ 142 h 10000"/>
                <a:gd name="connsiteX342" fmla="*/ 8526 w 10000"/>
                <a:gd name="connsiteY342" fmla="*/ 192 h 10000"/>
                <a:gd name="connsiteX343" fmla="*/ 8493 w 10000"/>
                <a:gd name="connsiteY343" fmla="*/ 248 h 10000"/>
                <a:gd name="connsiteX344" fmla="*/ 8448 w 10000"/>
                <a:gd name="connsiteY344" fmla="*/ 376 h 10000"/>
                <a:gd name="connsiteX345" fmla="*/ 8375 w 10000"/>
                <a:gd name="connsiteY345" fmla="*/ 476 h 10000"/>
                <a:gd name="connsiteX346" fmla="*/ 8307 w 10000"/>
                <a:gd name="connsiteY346" fmla="*/ 532 h 10000"/>
                <a:gd name="connsiteX347" fmla="*/ 8358 w 10000"/>
                <a:gd name="connsiteY347" fmla="*/ 554 h 10000"/>
                <a:gd name="connsiteX348" fmla="*/ 8425 w 10000"/>
                <a:gd name="connsiteY348" fmla="*/ 639 h 10000"/>
                <a:gd name="connsiteX349" fmla="*/ 8470 w 10000"/>
                <a:gd name="connsiteY349" fmla="*/ 646 h 10000"/>
                <a:gd name="connsiteX350" fmla="*/ 8493 w 10000"/>
                <a:gd name="connsiteY350" fmla="*/ 738 h 10000"/>
                <a:gd name="connsiteX351" fmla="*/ 8538 w 10000"/>
                <a:gd name="connsiteY351" fmla="*/ 759 h 10000"/>
                <a:gd name="connsiteX352" fmla="*/ 8571 w 10000"/>
                <a:gd name="connsiteY352" fmla="*/ 752 h 10000"/>
                <a:gd name="connsiteX353" fmla="*/ 8639 w 10000"/>
                <a:gd name="connsiteY353" fmla="*/ 610 h 10000"/>
                <a:gd name="connsiteX354" fmla="*/ 8701 w 10000"/>
                <a:gd name="connsiteY354" fmla="*/ 625 h 10000"/>
                <a:gd name="connsiteX355" fmla="*/ 8712 w 10000"/>
                <a:gd name="connsiteY355" fmla="*/ 667 h 10000"/>
                <a:gd name="connsiteX356" fmla="*/ 8757 w 10000"/>
                <a:gd name="connsiteY356" fmla="*/ 717 h 10000"/>
                <a:gd name="connsiteX357" fmla="*/ 8757 w 10000"/>
                <a:gd name="connsiteY357" fmla="*/ 752 h 10000"/>
                <a:gd name="connsiteX358" fmla="*/ 8796 w 10000"/>
                <a:gd name="connsiteY358" fmla="*/ 774 h 10000"/>
                <a:gd name="connsiteX359" fmla="*/ 8853 w 10000"/>
                <a:gd name="connsiteY359" fmla="*/ 774 h 10000"/>
                <a:gd name="connsiteX360" fmla="*/ 8858 w 10000"/>
                <a:gd name="connsiteY360" fmla="*/ 837 h 10000"/>
                <a:gd name="connsiteX361" fmla="*/ 8808 w 10000"/>
                <a:gd name="connsiteY361" fmla="*/ 866 h 10000"/>
                <a:gd name="connsiteX362" fmla="*/ 8853 w 10000"/>
                <a:gd name="connsiteY362" fmla="*/ 1143 h 10000"/>
                <a:gd name="connsiteX363" fmla="*/ 8898 w 10000"/>
                <a:gd name="connsiteY363" fmla="*/ 1270 h 10000"/>
                <a:gd name="connsiteX364" fmla="*/ 8886 w 10000"/>
                <a:gd name="connsiteY364" fmla="*/ 1327 h 10000"/>
                <a:gd name="connsiteX365" fmla="*/ 8926 w 10000"/>
                <a:gd name="connsiteY365" fmla="*/ 1391 h 10000"/>
                <a:gd name="connsiteX366" fmla="*/ 8931 w 10000"/>
                <a:gd name="connsiteY366" fmla="*/ 1434 h 10000"/>
                <a:gd name="connsiteX367" fmla="*/ 9038 w 10000"/>
                <a:gd name="connsiteY367" fmla="*/ 1483 h 10000"/>
                <a:gd name="connsiteX368" fmla="*/ 9168 w 10000"/>
                <a:gd name="connsiteY368" fmla="*/ 1441 h 10000"/>
                <a:gd name="connsiteX369" fmla="*/ 9184 w 10000"/>
                <a:gd name="connsiteY369" fmla="*/ 1384 h 10000"/>
                <a:gd name="connsiteX370" fmla="*/ 9229 w 10000"/>
                <a:gd name="connsiteY370" fmla="*/ 1405 h 10000"/>
                <a:gd name="connsiteX371" fmla="*/ 9258 w 10000"/>
                <a:gd name="connsiteY371" fmla="*/ 1455 h 10000"/>
                <a:gd name="connsiteX372" fmla="*/ 9325 w 10000"/>
                <a:gd name="connsiteY372" fmla="*/ 1419 h 10000"/>
                <a:gd name="connsiteX373" fmla="*/ 9364 w 10000"/>
                <a:gd name="connsiteY373" fmla="*/ 1419 h 10000"/>
                <a:gd name="connsiteX374" fmla="*/ 9421 w 10000"/>
                <a:gd name="connsiteY374" fmla="*/ 1476 h 10000"/>
                <a:gd name="connsiteX375" fmla="*/ 9454 w 10000"/>
                <a:gd name="connsiteY375" fmla="*/ 1398 h 10000"/>
                <a:gd name="connsiteX376" fmla="*/ 9522 w 10000"/>
                <a:gd name="connsiteY376" fmla="*/ 1434 h 10000"/>
                <a:gd name="connsiteX377" fmla="*/ 9556 w 10000"/>
                <a:gd name="connsiteY377" fmla="*/ 1391 h 10000"/>
                <a:gd name="connsiteX378" fmla="*/ 9584 w 10000"/>
                <a:gd name="connsiteY378" fmla="*/ 1398 h 10000"/>
                <a:gd name="connsiteX379" fmla="*/ 9612 w 10000"/>
                <a:gd name="connsiteY379" fmla="*/ 1356 h 10000"/>
                <a:gd name="connsiteX380" fmla="*/ 9606 w 10000"/>
                <a:gd name="connsiteY380" fmla="*/ 1313 h 10000"/>
                <a:gd name="connsiteX381" fmla="*/ 9646 w 10000"/>
                <a:gd name="connsiteY381" fmla="*/ 1292 h 10000"/>
                <a:gd name="connsiteX382" fmla="*/ 9674 w 10000"/>
                <a:gd name="connsiteY382" fmla="*/ 1221 h 10000"/>
                <a:gd name="connsiteX383" fmla="*/ 9753 w 10000"/>
                <a:gd name="connsiteY383" fmla="*/ 1228 h 10000"/>
                <a:gd name="connsiteX384" fmla="*/ 9871 w 10000"/>
                <a:gd name="connsiteY384" fmla="*/ 1434 h 10000"/>
                <a:gd name="connsiteX385" fmla="*/ 9893 w 10000"/>
                <a:gd name="connsiteY385" fmla="*/ 1505 h 10000"/>
                <a:gd name="connsiteX386" fmla="*/ 9972 w 10000"/>
                <a:gd name="connsiteY386" fmla="*/ 1597 h 10000"/>
                <a:gd name="connsiteX387" fmla="*/ 10000 w 10000"/>
                <a:gd name="connsiteY387" fmla="*/ 1682 h 10000"/>
                <a:gd name="connsiteX388" fmla="*/ 9938 w 10000"/>
                <a:gd name="connsiteY388" fmla="*/ 1796 h 10000"/>
                <a:gd name="connsiteX389" fmla="*/ 9893 w 10000"/>
                <a:gd name="connsiteY389" fmla="*/ 1838 h 10000"/>
                <a:gd name="connsiteX390" fmla="*/ 9916 w 10000"/>
                <a:gd name="connsiteY390" fmla="*/ 1959 h 10000"/>
                <a:gd name="connsiteX391" fmla="*/ 9848 w 10000"/>
                <a:gd name="connsiteY391" fmla="*/ 2051 h 10000"/>
                <a:gd name="connsiteX392" fmla="*/ 9809 w 10000"/>
                <a:gd name="connsiteY392" fmla="*/ 2072 h 10000"/>
                <a:gd name="connsiteX393" fmla="*/ 9809 w 10000"/>
                <a:gd name="connsiteY393" fmla="*/ 2136 h 10000"/>
                <a:gd name="connsiteX394" fmla="*/ 9758 w 10000"/>
                <a:gd name="connsiteY394" fmla="*/ 2257 h 10000"/>
                <a:gd name="connsiteX395" fmla="*/ 9724 w 10000"/>
                <a:gd name="connsiteY395" fmla="*/ 2264 h 10000"/>
                <a:gd name="connsiteX396" fmla="*/ 9730 w 10000"/>
                <a:gd name="connsiteY396" fmla="*/ 2349 h 10000"/>
                <a:gd name="connsiteX397" fmla="*/ 9702 w 10000"/>
                <a:gd name="connsiteY397" fmla="*/ 2413 h 10000"/>
                <a:gd name="connsiteX398" fmla="*/ 9708 w 10000"/>
                <a:gd name="connsiteY398" fmla="*/ 2697 h 10000"/>
                <a:gd name="connsiteX399" fmla="*/ 9724 w 10000"/>
                <a:gd name="connsiteY399" fmla="*/ 2718 h 10000"/>
                <a:gd name="connsiteX400" fmla="*/ 9719 w 10000"/>
                <a:gd name="connsiteY400" fmla="*/ 2811 h 10000"/>
                <a:gd name="connsiteX401" fmla="*/ 9708 w 10000"/>
                <a:gd name="connsiteY401" fmla="*/ 2896 h 10000"/>
                <a:gd name="connsiteX402" fmla="*/ 9668 w 10000"/>
                <a:gd name="connsiteY402" fmla="*/ 2938 h 10000"/>
                <a:gd name="connsiteX403" fmla="*/ 9595 w 10000"/>
                <a:gd name="connsiteY403" fmla="*/ 2903 h 10000"/>
                <a:gd name="connsiteX404" fmla="*/ 9561 w 10000"/>
                <a:gd name="connsiteY404" fmla="*/ 2952 h 10000"/>
                <a:gd name="connsiteX405" fmla="*/ 9567 w 10000"/>
                <a:gd name="connsiteY405" fmla="*/ 2995 h 10000"/>
                <a:gd name="connsiteX406" fmla="*/ 9544 w 10000"/>
                <a:gd name="connsiteY406" fmla="*/ 3080 h 10000"/>
                <a:gd name="connsiteX407" fmla="*/ 9505 w 10000"/>
                <a:gd name="connsiteY407" fmla="*/ 3137 h 10000"/>
                <a:gd name="connsiteX408" fmla="*/ 9494 w 10000"/>
                <a:gd name="connsiteY408" fmla="*/ 3236 h 10000"/>
                <a:gd name="connsiteX409" fmla="*/ 9466 w 10000"/>
                <a:gd name="connsiteY409" fmla="*/ 3322 h 10000"/>
                <a:gd name="connsiteX410" fmla="*/ 9471 w 10000"/>
                <a:gd name="connsiteY410" fmla="*/ 3378 h 10000"/>
                <a:gd name="connsiteX411" fmla="*/ 9460 w 10000"/>
                <a:gd name="connsiteY411" fmla="*/ 3435 h 10000"/>
                <a:gd name="connsiteX412" fmla="*/ 9483 w 10000"/>
                <a:gd name="connsiteY412" fmla="*/ 3485 h 10000"/>
                <a:gd name="connsiteX413" fmla="*/ 9449 w 10000"/>
                <a:gd name="connsiteY413" fmla="*/ 3563 h 10000"/>
                <a:gd name="connsiteX414" fmla="*/ 9393 w 10000"/>
                <a:gd name="connsiteY414" fmla="*/ 3442 h 10000"/>
                <a:gd name="connsiteX415" fmla="*/ 9393 w 10000"/>
                <a:gd name="connsiteY415" fmla="*/ 3350 h 10000"/>
                <a:gd name="connsiteX416" fmla="*/ 9376 w 10000"/>
                <a:gd name="connsiteY416" fmla="*/ 3336 h 10000"/>
                <a:gd name="connsiteX417" fmla="*/ 9308 w 10000"/>
                <a:gd name="connsiteY417" fmla="*/ 3400 h 10000"/>
                <a:gd name="connsiteX418" fmla="*/ 9201 w 10000"/>
                <a:gd name="connsiteY418" fmla="*/ 3549 h 10000"/>
                <a:gd name="connsiteX419" fmla="*/ 9139 w 10000"/>
                <a:gd name="connsiteY419" fmla="*/ 3655 h 10000"/>
                <a:gd name="connsiteX420" fmla="*/ 9044 w 10000"/>
                <a:gd name="connsiteY420" fmla="*/ 3712 h 10000"/>
                <a:gd name="connsiteX421" fmla="*/ 9010 w 10000"/>
                <a:gd name="connsiteY421" fmla="*/ 3797 h 10000"/>
                <a:gd name="connsiteX422" fmla="*/ 8982 w 10000"/>
                <a:gd name="connsiteY422" fmla="*/ 3825 h 10000"/>
                <a:gd name="connsiteX423" fmla="*/ 8875 w 10000"/>
                <a:gd name="connsiteY423" fmla="*/ 3903 h 10000"/>
                <a:gd name="connsiteX424" fmla="*/ 8785 w 10000"/>
                <a:gd name="connsiteY424" fmla="*/ 3996 h 10000"/>
                <a:gd name="connsiteX425" fmla="*/ 8763 w 10000"/>
                <a:gd name="connsiteY425" fmla="*/ 4067 h 10000"/>
                <a:gd name="connsiteX426" fmla="*/ 8729 w 10000"/>
                <a:gd name="connsiteY426" fmla="*/ 4102 h 10000"/>
                <a:gd name="connsiteX427" fmla="*/ 8774 w 10000"/>
                <a:gd name="connsiteY427" fmla="*/ 4194 h 10000"/>
                <a:gd name="connsiteX428" fmla="*/ 8819 w 10000"/>
                <a:gd name="connsiteY428" fmla="*/ 4265 h 10000"/>
                <a:gd name="connsiteX429" fmla="*/ 8881 w 10000"/>
                <a:gd name="connsiteY429" fmla="*/ 4294 h 10000"/>
                <a:gd name="connsiteX430" fmla="*/ 8858 w 10000"/>
                <a:gd name="connsiteY430" fmla="*/ 4344 h 10000"/>
                <a:gd name="connsiteX431" fmla="*/ 8903 w 10000"/>
                <a:gd name="connsiteY431" fmla="*/ 4358 h 10000"/>
                <a:gd name="connsiteX432" fmla="*/ 8903 w 10000"/>
                <a:gd name="connsiteY432" fmla="*/ 4443 h 10000"/>
                <a:gd name="connsiteX433" fmla="*/ 8937 w 10000"/>
                <a:gd name="connsiteY433" fmla="*/ 4507 h 10000"/>
                <a:gd name="connsiteX434" fmla="*/ 8993 w 10000"/>
                <a:gd name="connsiteY434" fmla="*/ 4493 h 10000"/>
                <a:gd name="connsiteX435" fmla="*/ 9016 w 10000"/>
                <a:gd name="connsiteY435" fmla="*/ 4422 h 10000"/>
                <a:gd name="connsiteX436" fmla="*/ 9061 w 10000"/>
                <a:gd name="connsiteY436" fmla="*/ 4414 h 10000"/>
                <a:gd name="connsiteX437" fmla="*/ 9066 w 10000"/>
                <a:gd name="connsiteY437" fmla="*/ 4358 h 10000"/>
                <a:gd name="connsiteX438" fmla="*/ 9123 w 10000"/>
                <a:gd name="connsiteY438" fmla="*/ 4358 h 10000"/>
                <a:gd name="connsiteX439" fmla="*/ 9100 w 10000"/>
                <a:gd name="connsiteY439" fmla="*/ 4429 h 10000"/>
                <a:gd name="connsiteX440" fmla="*/ 9156 w 10000"/>
                <a:gd name="connsiteY440" fmla="*/ 4464 h 10000"/>
                <a:gd name="connsiteX441" fmla="*/ 9145 w 10000"/>
                <a:gd name="connsiteY441" fmla="*/ 4528 h 10000"/>
                <a:gd name="connsiteX442" fmla="*/ 9061 w 10000"/>
                <a:gd name="connsiteY442" fmla="*/ 4535 h 10000"/>
                <a:gd name="connsiteX443" fmla="*/ 8999 w 10000"/>
                <a:gd name="connsiteY443" fmla="*/ 4578 h 10000"/>
                <a:gd name="connsiteX444" fmla="*/ 8943 w 10000"/>
                <a:gd name="connsiteY444" fmla="*/ 4599 h 10000"/>
                <a:gd name="connsiteX445" fmla="*/ 8943 w 10000"/>
                <a:gd name="connsiteY445" fmla="*/ 4698 h 10000"/>
                <a:gd name="connsiteX446" fmla="*/ 8999 w 10000"/>
                <a:gd name="connsiteY446" fmla="*/ 4805 h 10000"/>
                <a:gd name="connsiteX447" fmla="*/ 8954 w 10000"/>
                <a:gd name="connsiteY447" fmla="*/ 4904 h 10000"/>
                <a:gd name="connsiteX448" fmla="*/ 8864 w 10000"/>
                <a:gd name="connsiteY448" fmla="*/ 4918 h 10000"/>
                <a:gd name="connsiteX449" fmla="*/ 8875 w 10000"/>
                <a:gd name="connsiteY449" fmla="*/ 5032 h 10000"/>
                <a:gd name="connsiteX450" fmla="*/ 8870 w 10000"/>
                <a:gd name="connsiteY450" fmla="*/ 5103 h 10000"/>
                <a:gd name="connsiteX451" fmla="*/ 8841 w 10000"/>
                <a:gd name="connsiteY451" fmla="*/ 5138 h 10000"/>
                <a:gd name="connsiteX452" fmla="*/ 8785 w 10000"/>
                <a:gd name="connsiteY452" fmla="*/ 5110 h 10000"/>
                <a:gd name="connsiteX453" fmla="*/ 8735 w 10000"/>
                <a:gd name="connsiteY453" fmla="*/ 5018 h 10000"/>
                <a:gd name="connsiteX454" fmla="*/ 8678 w 10000"/>
                <a:gd name="connsiteY454" fmla="*/ 5089 h 10000"/>
                <a:gd name="connsiteX455" fmla="*/ 8622 w 10000"/>
                <a:gd name="connsiteY455" fmla="*/ 5039 h 10000"/>
                <a:gd name="connsiteX456" fmla="*/ 8616 w 10000"/>
                <a:gd name="connsiteY456" fmla="*/ 5011 h 10000"/>
                <a:gd name="connsiteX457" fmla="*/ 8538 w 10000"/>
                <a:gd name="connsiteY457" fmla="*/ 4947 h 10000"/>
                <a:gd name="connsiteX458" fmla="*/ 8515 w 10000"/>
                <a:gd name="connsiteY458" fmla="*/ 4961 h 10000"/>
                <a:gd name="connsiteX459" fmla="*/ 8526 w 10000"/>
                <a:gd name="connsiteY459" fmla="*/ 5039 h 10000"/>
                <a:gd name="connsiteX460" fmla="*/ 8481 w 10000"/>
                <a:gd name="connsiteY460" fmla="*/ 5138 h 10000"/>
                <a:gd name="connsiteX461" fmla="*/ 8515 w 10000"/>
                <a:gd name="connsiteY461" fmla="*/ 5160 h 10000"/>
                <a:gd name="connsiteX462" fmla="*/ 8577 w 10000"/>
                <a:gd name="connsiteY462" fmla="*/ 5145 h 10000"/>
                <a:gd name="connsiteX463" fmla="*/ 8588 w 10000"/>
                <a:gd name="connsiteY463" fmla="*/ 5181 h 10000"/>
                <a:gd name="connsiteX464" fmla="*/ 8577 w 10000"/>
                <a:gd name="connsiteY464" fmla="*/ 5224 h 10000"/>
                <a:gd name="connsiteX465" fmla="*/ 8600 w 10000"/>
                <a:gd name="connsiteY465" fmla="*/ 5280 h 10000"/>
                <a:gd name="connsiteX466" fmla="*/ 8650 w 10000"/>
                <a:gd name="connsiteY466" fmla="*/ 5316 h 10000"/>
                <a:gd name="connsiteX467" fmla="*/ 8639 w 10000"/>
                <a:gd name="connsiteY467" fmla="*/ 5401 h 10000"/>
                <a:gd name="connsiteX468" fmla="*/ 8673 w 10000"/>
                <a:gd name="connsiteY468" fmla="*/ 5444 h 10000"/>
                <a:gd name="connsiteX469" fmla="*/ 8633 w 10000"/>
                <a:gd name="connsiteY469" fmla="*/ 5486 h 10000"/>
                <a:gd name="connsiteX470" fmla="*/ 8622 w 10000"/>
                <a:gd name="connsiteY470" fmla="*/ 5642 h 10000"/>
                <a:gd name="connsiteX471" fmla="*/ 8600 w 10000"/>
                <a:gd name="connsiteY471" fmla="*/ 5649 h 10000"/>
                <a:gd name="connsiteX472" fmla="*/ 8628 w 10000"/>
                <a:gd name="connsiteY472" fmla="*/ 5720 h 10000"/>
                <a:gd name="connsiteX473" fmla="*/ 8633 w 10000"/>
                <a:gd name="connsiteY473" fmla="*/ 5841 h 10000"/>
                <a:gd name="connsiteX474" fmla="*/ 8661 w 10000"/>
                <a:gd name="connsiteY474" fmla="*/ 5869 h 10000"/>
                <a:gd name="connsiteX475" fmla="*/ 8667 w 10000"/>
                <a:gd name="connsiteY475" fmla="*/ 5905 h 10000"/>
                <a:gd name="connsiteX476" fmla="*/ 8690 w 10000"/>
                <a:gd name="connsiteY476" fmla="*/ 5912 h 10000"/>
                <a:gd name="connsiteX477" fmla="*/ 8695 w 10000"/>
                <a:gd name="connsiteY477" fmla="*/ 5983 h 10000"/>
                <a:gd name="connsiteX478" fmla="*/ 8684 w 10000"/>
                <a:gd name="connsiteY478" fmla="*/ 6033 h 10000"/>
                <a:gd name="connsiteX479" fmla="*/ 8740 w 10000"/>
                <a:gd name="connsiteY479" fmla="*/ 6061 h 10000"/>
                <a:gd name="connsiteX480" fmla="*/ 8825 w 10000"/>
                <a:gd name="connsiteY480" fmla="*/ 6004 h 10000"/>
                <a:gd name="connsiteX481" fmla="*/ 8948 w 10000"/>
                <a:gd name="connsiteY481" fmla="*/ 5891 h 10000"/>
                <a:gd name="connsiteX482" fmla="*/ 8982 w 10000"/>
                <a:gd name="connsiteY482" fmla="*/ 5891 h 10000"/>
                <a:gd name="connsiteX483" fmla="*/ 8982 w 10000"/>
                <a:gd name="connsiteY483" fmla="*/ 5976 h 10000"/>
                <a:gd name="connsiteX484" fmla="*/ 9004 w 10000"/>
                <a:gd name="connsiteY484" fmla="*/ 5990 h 10000"/>
                <a:gd name="connsiteX485" fmla="*/ 9044 w 10000"/>
                <a:gd name="connsiteY485" fmla="*/ 6089 h 10000"/>
                <a:gd name="connsiteX486" fmla="*/ 9072 w 10000"/>
                <a:gd name="connsiteY486" fmla="*/ 6097 h 10000"/>
                <a:gd name="connsiteX487" fmla="*/ 9055 w 10000"/>
                <a:gd name="connsiteY487" fmla="*/ 6153 h 10000"/>
                <a:gd name="connsiteX488" fmla="*/ 9100 w 10000"/>
                <a:gd name="connsiteY488" fmla="*/ 6281 h 10000"/>
                <a:gd name="connsiteX489" fmla="*/ 9100 w 10000"/>
                <a:gd name="connsiteY489" fmla="*/ 6345 h 10000"/>
                <a:gd name="connsiteX490" fmla="*/ 9123 w 10000"/>
                <a:gd name="connsiteY490" fmla="*/ 6416 h 10000"/>
                <a:gd name="connsiteX491" fmla="*/ 9089 w 10000"/>
                <a:gd name="connsiteY491" fmla="*/ 6473 h 10000"/>
                <a:gd name="connsiteX492" fmla="*/ 9049 w 10000"/>
                <a:gd name="connsiteY492" fmla="*/ 6466 h 10000"/>
                <a:gd name="connsiteX493" fmla="*/ 9049 w 10000"/>
                <a:gd name="connsiteY493" fmla="*/ 6501 h 10000"/>
                <a:gd name="connsiteX494" fmla="*/ 9089 w 10000"/>
                <a:gd name="connsiteY494" fmla="*/ 6544 h 10000"/>
                <a:gd name="connsiteX495" fmla="*/ 9106 w 10000"/>
                <a:gd name="connsiteY495" fmla="*/ 6515 h 10000"/>
                <a:gd name="connsiteX496" fmla="*/ 9139 w 10000"/>
                <a:gd name="connsiteY496" fmla="*/ 6579 h 10000"/>
                <a:gd name="connsiteX497" fmla="*/ 9179 w 10000"/>
                <a:gd name="connsiteY497" fmla="*/ 6579 h 10000"/>
                <a:gd name="connsiteX498" fmla="*/ 9156 w 10000"/>
                <a:gd name="connsiteY498" fmla="*/ 6757 h 10000"/>
                <a:gd name="connsiteX499" fmla="*/ 9139 w 10000"/>
                <a:gd name="connsiteY499" fmla="*/ 6792 h 10000"/>
                <a:gd name="connsiteX500" fmla="*/ 9089 w 10000"/>
                <a:gd name="connsiteY500" fmla="*/ 6778 h 10000"/>
                <a:gd name="connsiteX501" fmla="*/ 9027 w 10000"/>
                <a:gd name="connsiteY501" fmla="*/ 6799 h 10000"/>
                <a:gd name="connsiteX502" fmla="*/ 9004 w 10000"/>
                <a:gd name="connsiteY502" fmla="*/ 6842 h 10000"/>
                <a:gd name="connsiteX503" fmla="*/ 8999 w 10000"/>
                <a:gd name="connsiteY503" fmla="*/ 6884 h 10000"/>
                <a:gd name="connsiteX504" fmla="*/ 8960 w 10000"/>
                <a:gd name="connsiteY504" fmla="*/ 6934 h 10000"/>
                <a:gd name="connsiteX505" fmla="*/ 8898 w 10000"/>
                <a:gd name="connsiteY505" fmla="*/ 6941 h 10000"/>
                <a:gd name="connsiteX506" fmla="*/ 8886 w 10000"/>
                <a:gd name="connsiteY506" fmla="*/ 6962 h 10000"/>
                <a:gd name="connsiteX507" fmla="*/ 8847 w 10000"/>
                <a:gd name="connsiteY507" fmla="*/ 6927 h 10000"/>
                <a:gd name="connsiteX508" fmla="*/ 8808 w 10000"/>
                <a:gd name="connsiteY508" fmla="*/ 6934 h 10000"/>
                <a:gd name="connsiteX509" fmla="*/ 8785 w 10000"/>
                <a:gd name="connsiteY509" fmla="*/ 6906 h 10000"/>
                <a:gd name="connsiteX510" fmla="*/ 8735 w 10000"/>
                <a:gd name="connsiteY510" fmla="*/ 6891 h 10000"/>
                <a:gd name="connsiteX511" fmla="*/ 8746 w 10000"/>
                <a:gd name="connsiteY511" fmla="*/ 6941 h 10000"/>
                <a:gd name="connsiteX512" fmla="*/ 8723 w 10000"/>
                <a:gd name="connsiteY512" fmla="*/ 6991 h 10000"/>
                <a:gd name="connsiteX513" fmla="*/ 8639 w 10000"/>
                <a:gd name="connsiteY513" fmla="*/ 6984 h 10000"/>
                <a:gd name="connsiteX514" fmla="*/ 8611 w 10000"/>
                <a:gd name="connsiteY514" fmla="*/ 6962 h 10000"/>
                <a:gd name="connsiteX515" fmla="*/ 8566 w 10000"/>
                <a:gd name="connsiteY515" fmla="*/ 6984 h 10000"/>
                <a:gd name="connsiteX516" fmla="*/ 8560 w 10000"/>
                <a:gd name="connsiteY516" fmla="*/ 7055 h 10000"/>
                <a:gd name="connsiteX517" fmla="*/ 8476 w 10000"/>
                <a:gd name="connsiteY517" fmla="*/ 7133 h 10000"/>
                <a:gd name="connsiteX518" fmla="*/ 8448 w 10000"/>
                <a:gd name="connsiteY518" fmla="*/ 7090 h 10000"/>
                <a:gd name="connsiteX519" fmla="*/ 8386 w 10000"/>
                <a:gd name="connsiteY519" fmla="*/ 7111 h 10000"/>
                <a:gd name="connsiteX520" fmla="*/ 8346 w 10000"/>
                <a:gd name="connsiteY520" fmla="*/ 7133 h 10000"/>
                <a:gd name="connsiteX521" fmla="*/ 8341 w 10000"/>
                <a:gd name="connsiteY521" fmla="*/ 7168 h 10000"/>
                <a:gd name="connsiteX522" fmla="*/ 8256 w 10000"/>
                <a:gd name="connsiteY522" fmla="*/ 7246 h 10000"/>
                <a:gd name="connsiteX523" fmla="*/ 8206 w 10000"/>
                <a:gd name="connsiteY523" fmla="*/ 7232 h 10000"/>
                <a:gd name="connsiteX524" fmla="*/ 8155 w 10000"/>
                <a:gd name="connsiteY524" fmla="*/ 7260 h 10000"/>
                <a:gd name="connsiteX525" fmla="*/ 8116 w 10000"/>
                <a:gd name="connsiteY525" fmla="*/ 7303 h 10000"/>
                <a:gd name="connsiteX526" fmla="*/ 8060 w 10000"/>
                <a:gd name="connsiteY526" fmla="*/ 7331 h 10000"/>
                <a:gd name="connsiteX527" fmla="*/ 8065 w 10000"/>
                <a:gd name="connsiteY527" fmla="*/ 7374 h 10000"/>
                <a:gd name="connsiteX528" fmla="*/ 8015 w 10000"/>
                <a:gd name="connsiteY528" fmla="*/ 7402 h 10000"/>
                <a:gd name="connsiteX529" fmla="*/ 7942 w 10000"/>
                <a:gd name="connsiteY529" fmla="*/ 7523 h 10000"/>
                <a:gd name="connsiteX530" fmla="*/ 7930 w 10000"/>
                <a:gd name="connsiteY530" fmla="*/ 7573 h 10000"/>
                <a:gd name="connsiteX531" fmla="*/ 7908 w 10000"/>
                <a:gd name="connsiteY531" fmla="*/ 7559 h 10000"/>
                <a:gd name="connsiteX532" fmla="*/ 7919 w 10000"/>
                <a:gd name="connsiteY532" fmla="*/ 7523 h 10000"/>
                <a:gd name="connsiteX533" fmla="*/ 7846 w 10000"/>
                <a:gd name="connsiteY533" fmla="*/ 7339 h 10000"/>
                <a:gd name="connsiteX534" fmla="*/ 7846 w 10000"/>
                <a:gd name="connsiteY534" fmla="*/ 7268 h 10000"/>
                <a:gd name="connsiteX535" fmla="*/ 7812 w 10000"/>
                <a:gd name="connsiteY535" fmla="*/ 7268 h 10000"/>
                <a:gd name="connsiteX536" fmla="*/ 7711 w 10000"/>
                <a:gd name="connsiteY536" fmla="*/ 7197 h 10000"/>
                <a:gd name="connsiteX537" fmla="*/ 7649 w 10000"/>
                <a:gd name="connsiteY537" fmla="*/ 7232 h 10000"/>
                <a:gd name="connsiteX538" fmla="*/ 7632 w 10000"/>
                <a:gd name="connsiteY538" fmla="*/ 7275 h 10000"/>
                <a:gd name="connsiteX539" fmla="*/ 7677 w 10000"/>
                <a:gd name="connsiteY539" fmla="*/ 7324 h 10000"/>
                <a:gd name="connsiteX540" fmla="*/ 7688 w 10000"/>
                <a:gd name="connsiteY540" fmla="*/ 7367 h 10000"/>
                <a:gd name="connsiteX541" fmla="*/ 7660 w 10000"/>
                <a:gd name="connsiteY541" fmla="*/ 7410 h 10000"/>
                <a:gd name="connsiteX542" fmla="*/ 7666 w 10000"/>
                <a:gd name="connsiteY542" fmla="*/ 7445 h 10000"/>
                <a:gd name="connsiteX543" fmla="*/ 7655 w 10000"/>
                <a:gd name="connsiteY543" fmla="*/ 7516 h 10000"/>
                <a:gd name="connsiteX544" fmla="*/ 7660 w 10000"/>
                <a:gd name="connsiteY544" fmla="*/ 7587 h 10000"/>
                <a:gd name="connsiteX545" fmla="*/ 7694 w 10000"/>
                <a:gd name="connsiteY545" fmla="*/ 7700 h 10000"/>
                <a:gd name="connsiteX546" fmla="*/ 7660 w 10000"/>
                <a:gd name="connsiteY546" fmla="*/ 7743 h 10000"/>
                <a:gd name="connsiteX547" fmla="*/ 7666 w 10000"/>
                <a:gd name="connsiteY547" fmla="*/ 7779 h 10000"/>
                <a:gd name="connsiteX548" fmla="*/ 7638 w 10000"/>
                <a:gd name="connsiteY548" fmla="*/ 7793 h 10000"/>
                <a:gd name="connsiteX549" fmla="*/ 7621 w 10000"/>
                <a:gd name="connsiteY549" fmla="*/ 7814 h 10000"/>
                <a:gd name="connsiteX550" fmla="*/ 7514 w 10000"/>
                <a:gd name="connsiteY550" fmla="*/ 7800 h 10000"/>
                <a:gd name="connsiteX551" fmla="*/ 7497 w 10000"/>
                <a:gd name="connsiteY551" fmla="*/ 7757 h 10000"/>
                <a:gd name="connsiteX552" fmla="*/ 7463 w 10000"/>
                <a:gd name="connsiteY552" fmla="*/ 7786 h 10000"/>
                <a:gd name="connsiteX553" fmla="*/ 7390 w 10000"/>
                <a:gd name="connsiteY553" fmla="*/ 7771 h 10000"/>
                <a:gd name="connsiteX554" fmla="*/ 7340 w 10000"/>
                <a:gd name="connsiteY554" fmla="*/ 7793 h 10000"/>
                <a:gd name="connsiteX555" fmla="*/ 7312 w 10000"/>
                <a:gd name="connsiteY555" fmla="*/ 7644 h 10000"/>
                <a:gd name="connsiteX556" fmla="*/ 7283 w 10000"/>
                <a:gd name="connsiteY556" fmla="*/ 7637 h 10000"/>
                <a:gd name="connsiteX557" fmla="*/ 7250 w 10000"/>
                <a:gd name="connsiteY557" fmla="*/ 7544 h 10000"/>
                <a:gd name="connsiteX558" fmla="*/ 7267 w 10000"/>
                <a:gd name="connsiteY558" fmla="*/ 7502 h 10000"/>
                <a:gd name="connsiteX559" fmla="*/ 7306 w 10000"/>
                <a:gd name="connsiteY559" fmla="*/ 7523 h 10000"/>
                <a:gd name="connsiteX560" fmla="*/ 7323 w 10000"/>
                <a:gd name="connsiteY560" fmla="*/ 7473 h 10000"/>
                <a:gd name="connsiteX561" fmla="*/ 7295 w 10000"/>
                <a:gd name="connsiteY561" fmla="*/ 7438 h 10000"/>
                <a:gd name="connsiteX562" fmla="*/ 7312 w 10000"/>
                <a:gd name="connsiteY562" fmla="*/ 7402 h 10000"/>
                <a:gd name="connsiteX563" fmla="*/ 7238 w 10000"/>
                <a:gd name="connsiteY563" fmla="*/ 7331 h 10000"/>
                <a:gd name="connsiteX564" fmla="*/ 7244 w 10000"/>
                <a:gd name="connsiteY564" fmla="*/ 7296 h 10000"/>
                <a:gd name="connsiteX565" fmla="*/ 7199 w 10000"/>
                <a:gd name="connsiteY565" fmla="*/ 7260 h 10000"/>
                <a:gd name="connsiteX566" fmla="*/ 7227 w 10000"/>
                <a:gd name="connsiteY566" fmla="*/ 7218 h 10000"/>
                <a:gd name="connsiteX567" fmla="*/ 7216 w 10000"/>
                <a:gd name="connsiteY567" fmla="*/ 7168 h 10000"/>
                <a:gd name="connsiteX568" fmla="*/ 7165 w 10000"/>
                <a:gd name="connsiteY568" fmla="*/ 7090 h 10000"/>
                <a:gd name="connsiteX569" fmla="*/ 7132 w 10000"/>
                <a:gd name="connsiteY569" fmla="*/ 7026 h 10000"/>
                <a:gd name="connsiteX570" fmla="*/ 7064 w 10000"/>
                <a:gd name="connsiteY570" fmla="*/ 7055 h 10000"/>
                <a:gd name="connsiteX571" fmla="*/ 7025 w 10000"/>
                <a:gd name="connsiteY571" fmla="*/ 7048 h 10000"/>
                <a:gd name="connsiteX572" fmla="*/ 7002 w 10000"/>
                <a:gd name="connsiteY572" fmla="*/ 7111 h 10000"/>
                <a:gd name="connsiteX573" fmla="*/ 6924 w 10000"/>
                <a:gd name="connsiteY573" fmla="*/ 7119 h 10000"/>
                <a:gd name="connsiteX574" fmla="*/ 6895 w 10000"/>
                <a:gd name="connsiteY574" fmla="*/ 7111 h 10000"/>
                <a:gd name="connsiteX575" fmla="*/ 6828 w 10000"/>
                <a:gd name="connsiteY575" fmla="*/ 7161 h 10000"/>
                <a:gd name="connsiteX576" fmla="*/ 6834 w 10000"/>
                <a:gd name="connsiteY576" fmla="*/ 7260 h 10000"/>
                <a:gd name="connsiteX577" fmla="*/ 6817 w 10000"/>
                <a:gd name="connsiteY577" fmla="*/ 7324 h 10000"/>
                <a:gd name="connsiteX578" fmla="*/ 6817 w 10000"/>
                <a:gd name="connsiteY578" fmla="*/ 7381 h 10000"/>
                <a:gd name="connsiteX579" fmla="*/ 6760 w 10000"/>
                <a:gd name="connsiteY579" fmla="*/ 7424 h 10000"/>
                <a:gd name="connsiteX580" fmla="*/ 6699 w 10000"/>
                <a:gd name="connsiteY580" fmla="*/ 7431 h 10000"/>
                <a:gd name="connsiteX581" fmla="*/ 6682 w 10000"/>
                <a:gd name="connsiteY581" fmla="*/ 7410 h 10000"/>
                <a:gd name="connsiteX582" fmla="*/ 6625 w 10000"/>
                <a:gd name="connsiteY582" fmla="*/ 7388 h 10000"/>
                <a:gd name="connsiteX583" fmla="*/ 6592 w 10000"/>
                <a:gd name="connsiteY583" fmla="*/ 7431 h 10000"/>
                <a:gd name="connsiteX584" fmla="*/ 6586 w 10000"/>
                <a:gd name="connsiteY584" fmla="*/ 7473 h 10000"/>
                <a:gd name="connsiteX585" fmla="*/ 6552 w 10000"/>
                <a:gd name="connsiteY585" fmla="*/ 7480 h 10000"/>
                <a:gd name="connsiteX586" fmla="*/ 6547 w 10000"/>
                <a:gd name="connsiteY586" fmla="*/ 7523 h 10000"/>
                <a:gd name="connsiteX587" fmla="*/ 6519 w 10000"/>
                <a:gd name="connsiteY587" fmla="*/ 7523 h 10000"/>
                <a:gd name="connsiteX588" fmla="*/ 6485 w 10000"/>
                <a:gd name="connsiteY588" fmla="*/ 7424 h 10000"/>
                <a:gd name="connsiteX589" fmla="*/ 6406 w 10000"/>
                <a:gd name="connsiteY589" fmla="*/ 7473 h 10000"/>
                <a:gd name="connsiteX590" fmla="*/ 6316 w 10000"/>
                <a:gd name="connsiteY590" fmla="*/ 7551 h 10000"/>
                <a:gd name="connsiteX591" fmla="*/ 6282 w 10000"/>
                <a:gd name="connsiteY591" fmla="*/ 7566 h 10000"/>
                <a:gd name="connsiteX592" fmla="*/ 6294 w 10000"/>
                <a:gd name="connsiteY592" fmla="*/ 7615 h 10000"/>
                <a:gd name="connsiteX593" fmla="*/ 6243 w 10000"/>
                <a:gd name="connsiteY593" fmla="*/ 7637 h 10000"/>
                <a:gd name="connsiteX594" fmla="*/ 6209 w 10000"/>
                <a:gd name="connsiteY594" fmla="*/ 7608 h 10000"/>
                <a:gd name="connsiteX595" fmla="*/ 6136 w 10000"/>
                <a:gd name="connsiteY595" fmla="*/ 7622 h 10000"/>
                <a:gd name="connsiteX596" fmla="*/ 6136 w 10000"/>
                <a:gd name="connsiteY596" fmla="*/ 7530 h 10000"/>
                <a:gd name="connsiteX597" fmla="*/ 6147 w 10000"/>
                <a:gd name="connsiteY597" fmla="*/ 7495 h 10000"/>
                <a:gd name="connsiteX598" fmla="*/ 6136 w 10000"/>
                <a:gd name="connsiteY598" fmla="*/ 7395 h 10000"/>
                <a:gd name="connsiteX599" fmla="*/ 6091 w 10000"/>
                <a:gd name="connsiteY599" fmla="*/ 7324 h 10000"/>
                <a:gd name="connsiteX600" fmla="*/ 6018 w 10000"/>
                <a:gd name="connsiteY600" fmla="*/ 7317 h 10000"/>
                <a:gd name="connsiteX601" fmla="*/ 5990 w 10000"/>
                <a:gd name="connsiteY601" fmla="*/ 7360 h 10000"/>
                <a:gd name="connsiteX602" fmla="*/ 5996 w 10000"/>
                <a:gd name="connsiteY602" fmla="*/ 7410 h 10000"/>
                <a:gd name="connsiteX603" fmla="*/ 6208 w 10000"/>
                <a:gd name="connsiteY603" fmla="*/ 7826 h 10000"/>
                <a:gd name="connsiteX604" fmla="*/ 5894 w 10000"/>
                <a:gd name="connsiteY604" fmla="*/ 7509 h 10000"/>
                <a:gd name="connsiteX605" fmla="*/ 5911 w 10000"/>
                <a:gd name="connsiteY605" fmla="*/ 7679 h 10000"/>
                <a:gd name="connsiteX606" fmla="*/ 5832 w 10000"/>
                <a:gd name="connsiteY606" fmla="*/ 7672 h 10000"/>
                <a:gd name="connsiteX607" fmla="*/ 5776 w 10000"/>
                <a:gd name="connsiteY607"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2964 w 10000"/>
                <a:gd name="connsiteY207" fmla="*/ 7424 h 10000"/>
                <a:gd name="connsiteX208" fmla="*/ 6504 w 10000"/>
                <a:gd name="connsiteY208" fmla="*/ 7627 h 10000"/>
                <a:gd name="connsiteX209" fmla="*/ 5523 w 10000"/>
                <a:gd name="connsiteY209" fmla="*/ 5713 h 10000"/>
                <a:gd name="connsiteX210" fmla="*/ 5652 w 10000"/>
                <a:gd name="connsiteY210" fmla="*/ 5720 h 10000"/>
                <a:gd name="connsiteX211" fmla="*/ 5697 w 10000"/>
                <a:gd name="connsiteY211" fmla="*/ 5742 h 10000"/>
                <a:gd name="connsiteX212" fmla="*/ 5793 w 10000"/>
                <a:gd name="connsiteY212" fmla="*/ 5635 h 10000"/>
                <a:gd name="connsiteX213" fmla="*/ 5844 w 10000"/>
                <a:gd name="connsiteY213" fmla="*/ 5628 h 10000"/>
                <a:gd name="connsiteX214" fmla="*/ 5889 w 10000"/>
                <a:gd name="connsiteY214" fmla="*/ 5564 h 10000"/>
                <a:gd name="connsiteX215" fmla="*/ 5945 w 10000"/>
                <a:gd name="connsiteY215" fmla="*/ 5515 h 10000"/>
                <a:gd name="connsiteX216" fmla="*/ 6001 w 10000"/>
                <a:gd name="connsiteY216" fmla="*/ 5408 h 10000"/>
                <a:gd name="connsiteX217" fmla="*/ 6012 w 10000"/>
                <a:gd name="connsiteY217" fmla="*/ 5344 h 10000"/>
                <a:gd name="connsiteX218" fmla="*/ 6080 w 10000"/>
                <a:gd name="connsiteY218" fmla="*/ 5316 h 10000"/>
                <a:gd name="connsiteX219" fmla="*/ 6159 w 10000"/>
                <a:gd name="connsiteY219" fmla="*/ 5351 h 10000"/>
                <a:gd name="connsiteX220" fmla="*/ 6226 w 10000"/>
                <a:gd name="connsiteY220" fmla="*/ 5337 h 10000"/>
                <a:gd name="connsiteX221" fmla="*/ 6294 w 10000"/>
                <a:gd name="connsiteY221" fmla="*/ 5344 h 10000"/>
                <a:gd name="connsiteX222" fmla="*/ 6412 w 10000"/>
                <a:gd name="connsiteY222" fmla="*/ 5302 h 10000"/>
                <a:gd name="connsiteX223" fmla="*/ 6490 w 10000"/>
                <a:gd name="connsiteY223" fmla="*/ 5195 h 10000"/>
                <a:gd name="connsiteX224" fmla="*/ 6524 w 10000"/>
                <a:gd name="connsiteY224" fmla="*/ 5160 h 10000"/>
                <a:gd name="connsiteX225" fmla="*/ 6575 w 10000"/>
                <a:gd name="connsiteY225" fmla="*/ 5160 h 10000"/>
                <a:gd name="connsiteX226" fmla="*/ 6614 w 10000"/>
                <a:gd name="connsiteY226" fmla="*/ 5103 h 10000"/>
                <a:gd name="connsiteX227" fmla="*/ 6597 w 10000"/>
                <a:gd name="connsiteY227" fmla="*/ 5039 h 10000"/>
                <a:gd name="connsiteX228" fmla="*/ 6609 w 10000"/>
                <a:gd name="connsiteY228" fmla="*/ 4982 h 10000"/>
                <a:gd name="connsiteX229" fmla="*/ 6659 w 10000"/>
                <a:gd name="connsiteY229" fmla="*/ 4876 h 10000"/>
                <a:gd name="connsiteX230" fmla="*/ 6715 w 10000"/>
                <a:gd name="connsiteY230" fmla="*/ 4776 h 10000"/>
                <a:gd name="connsiteX231" fmla="*/ 6772 w 10000"/>
                <a:gd name="connsiteY231" fmla="*/ 4755 h 10000"/>
                <a:gd name="connsiteX232" fmla="*/ 6800 w 10000"/>
                <a:gd name="connsiteY232" fmla="*/ 4720 h 10000"/>
                <a:gd name="connsiteX233" fmla="*/ 6895 w 10000"/>
                <a:gd name="connsiteY233" fmla="*/ 4734 h 10000"/>
                <a:gd name="connsiteX234" fmla="*/ 6991 w 10000"/>
                <a:gd name="connsiteY234" fmla="*/ 4734 h 10000"/>
                <a:gd name="connsiteX235" fmla="*/ 6997 w 10000"/>
                <a:gd name="connsiteY235" fmla="*/ 4670 h 10000"/>
                <a:gd name="connsiteX236" fmla="*/ 7013 w 10000"/>
                <a:gd name="connsiteY236" fmla="*/ 4627 h 10000"/>
                <a:gd name="connsiteX237" fmla="*/ 7008 w 10000"/>
                <a:gd name="connsiteY237" fmla="*/ 4599 h 10000"/>
                <a:gd name="connsiteX238" fmla="*/ 7064 w 10000"/>
                <a:gd name="connsiteY238" fmla="*/ 4578 h 10000"/>
                <a:gd name="connsiteX239" fmla="*/ 7103 w 10000"/>
                <a:gd name="connsiteY239" fmla="*/ 4634 h 10000"/>
                <a:gd name="connsiteX240" fmla="*/ 7160 w 10000"/>
                <a:gd name="connsiteY240" fmla="*/ 4613 h 10000"/>
                <a:gd name="connsiteX241" fmla="*/ 7177 w 10000"/>
                <a:gd name="connsiteY241" fmla="*/ 4578 h 10000"/>
                <a:gd name="connsiteX242" fmla="*/ 7222 w 10000"/>
                <a:gd name="connsiteY242" fmla="*/ 4564 h 10000"/>
                <a:gd name="connsiteX243" fmla="*/ 7317 w 10000"/>
                <a:gd name="connsiteY243" fmla="*/ 4493 h 10000"/>
                <a:gd name="connsiteX244" fmla="*/ 7407 w 10000"/>
                <a:gd name="connsiteY244" fmla="*/ 4521 h 10000"/>
                <a:gd name="connsiteX245" fmla="*/ 7430 w 10000"/>
                <a:gd name="connsiteY245" fmla="*/ 4507 h 10000"/>
                <a:gd name="connsiteX246" fmla="*/ 7480 w 10000"/>
                <a:gd name="connsiteY246" fmla="*/ 4528 h 10000"/>
                <a:gd name="connsiteX247" fmla="*/ 7503 w 10000"/>
                <a:gd name="connsiteY247" fmla="*/ 4471 h 10000"/>
                <a:gd name="connsiteX248" fmla="*/ 7525 w 10000"/>
                <a:gd name="connsiteY248" fmla="*/ 4500 h 10000"/>
                <a:gd name="connsiteX249" fmla="*/ 7559 w 10000"/>
                <a:gd name="connsiteY249" fmla="*/ 4493 h 10000"/>
                <a:gd name="connsiteX250" fmla="*/ 7598 w 10000"/>
                <a:gd name="connsiteY250" fmla="*/ 4556 h 10000"/>
                <a:gd name="connsiteX251" fmla="*/ 7643 w 10000"/>
                <a:gd name="connsiteY251" fmla="*/ 4549 h 10000"/>
                <a:gd name="connsiteX252" fmla="*/ 7683 w 10000"/>
                <a:gd name="connsiteY252" fmla="*/ 4578 h 10000"/>
                <a:gd name="connsiteX253" fmla="*/ 7700 w 10000"/>
                <a:gd name="connsiteY253" fmla="*/ 4556 h 10000"/>
                <a:gd name="connsiteX254" fmla="*/ 7778 w 10000"/>
                <a:gd name="connsiteY254" fmla="*/ 4564 h 10000"/>
                <a:gd name="connsiteX255" fmla="*/ 7790 w 10000"/>
                <a:gd name="connsiteY255" fmla="*/ 4585 h 10000"/>
                <a:gd name="connsiteX256" fmla="*/ 7874 w 10000"/>
                <a:gd name="connsiteY256" fmla="*/ 4514 h 10000"/>
                <a:gd name="connsiteX257" fmla="*/ 7874 w 10000"/>
                <a:gd name="connsiteY257" fmla="*/ 4393 h 10000"/>
                <a:gd name="connsiteX258" fmla="*/ 7852 w 10000"/>
                <a:gd name="connsiteY258" fmla="*/ 4379 h 10000"/>
                <a:gd name="connsiteX259" fmla="*/ 7835 w 10000"/>
                <a:gd name="connsiteY259" fmla="*/ 4294 h 10000"/>
                <a:gd name="connsiteX260" fmla="*/ 7801 w 10000"/>
                <a:gd name="connsiteY260" fmla="*/ 4209 h 10000"/>
                <a:gd name="connsiteX261" fmla="*/ 7750 w 10000"/>
                <a:gd name="connsiteY261" fmla="*/ 4173 h 10000"/>
                <a:gd name="connsiteX262" fmla="*/ 7745 w 10000"/>
                <a:gd name="connsiteY262" fmla="*/ 4131 h 10000"/>
                <a:gd name="connsiteX263" fmla="*/ 7672 w 10000"/>
                <a:gd name="connsiteY263" fmla="*/ 4053 h 10000"/>
                <a:gd name="connsiteX264" fmla="*/ 7677 w 10000"/>
                <a:gd name="connsiteY264" fmla="*/ 4024 h 10000"/>
                <a:gd name="connsiteX265" fmla="*/ 7604 w 10000"/>
                <a:gd name="connsiteY265" fmla="*/ 3982 h 10000"/>
                <a:gd name="connsiteX266" fmla="*/ 7598 w 10000"/>
                <a:gd name="connsiteY266" fmla="*/ 3903 h 10000"/>
                <a:gd name="connsiteX267" fmla="*/ 7475 w 10000"/>
                <a:gd name="connsiteY267" fmla="*/ 3833 h 10000"/>
                <a:gd name="connsiteX268" fmla="*/ 7407 w 10000"/>
                <a:gd name="connsiteY268" fmla="*/ 3683 h 10000"/>
                <a:gd name="connsiteX269" fmla="*/ 7306 w 10000"/>
                <a:gd name="connsiteY269" fmla="*/ 3676 h 10000"/>
                <a:gd name="connsiteX270" fmla="*/ 7272 w 10000"/>
                <a:gd name="connsiteY270" fmla="*/ 3648 h 10000"/>
                <a:gd name="connsiteX271" fmla="*/ 7222 w 10000"/>
                <a:gd name="connsiteY271" fmla="*/ 3669 h 10000"/>
                <a:gd name="connsiteX272" fmla="*/ 7143 w 10000"/>
                <a:gd name="connsiteY272" fmla="*/ 3669 h 10000"/>
                <a:gd name="connsiteX273" fmla="*/ 7030 w 10000"/>
                <a:gd name="connsiteY273" fmla="*/ 3840 h 10000"/>
                <a:gd name="connsiteX274" fmla="*/ 6991 w 10000"/>
                <a:gd name="connsiteY274" fmla="*/ 3918 h 10000"/>
                <a:gd name="connsiteX275" fmla="*/ 6890 w 10000"/>
                <a:gd name="connsiteY275" fmla="*/ 3797 h 10000"/>
                <a:gd name="connsiteX276" fmla="*/ 6817 w 10000"/>
                <a:gd name="connsiteY276" fmla="*/ 3747 h 10000"/>
                <a:gd name="connsiteX277" fmla="*/ 6744 w 10000"/>
                <a:gd name="connsiteY277" fmla="*/ 3754 h 10000"/>
                <a:gd name="connsiteX278" fmla="*/ 6670 w 10000"/>
                <a:gd name="connsiteY278" fmla="*/ 3790 h 10000"/>
                <a:gd name="connsiteX279" fmla="*/ 6609 w 10000"/>
                <a:gd name="connsiteY279" fmla="*/ 3762 h 10000"/>
                <a:gd name="connsiteX280" fmla="*/ 6552 w 10000"/>
                <a:gd name="connsiteY280" fmla="*/ 3804 h 10000"/>
                <a:gd name="connsiteX281" fmla="*/ 6496 w 10000"/>
                <a:gd name="connsiteY281" fmla="*/ 3889 h 10000"/>
                <a:gd name="connsiteX282" fmla="*/ 6367 w 10000"/>
                <a:gd name="connsiteY282" fmla="*/ 3733 h 10000"/>
                <a:gd name="connsiteX283" fmla="*/ 6350 w 10000"/>
                <a:gd name="connsiteY283" fmla="*/ 3577 h 10000"/>
                <a:gd name="connsiteX284" fmla="*/ 6451 w 10000"/>
                <a:gd name="connsiteY284" fmla="*/ 3513 h 10000"/>
                <a:gd name="connsiteX285" fmla="*/ 6445 w 10000"/>
                <a:gd name="connsiteY285" fmla="*/ 3343 h 10000"/>
                <a:gd name="connsiteX286" fmla="*/ 6541 w 10000"/>
                <a:gd name="connsiteY286" fmla="*/ 3144 h 10000"/>
                <a:gd name="connsiteX287" fmla="*/ 6530 w 10000"/>
                <a:gd name="connsiteY287" fmla="*/ 3109 h 10000"/>
                <a:gd name="connsiteX288" fmla="*/ 6760 w 10000"/>
                <a:gd name="connsiteY288" fmla="*/ 2456 h 10000"/>
                <a:gd name="connsiteX289" fmla="*/ 6884 w 10000"/>
                <a:gd name="connsiteY289" fmla="*/ 2555 h 10000"/>
                <a:gd name="connsiteX290" fmla="*/ 6957 w 10000"/>
                <a:gd name="connsiteY290" fmla="*/ 2598 h 10000"/>
                <a:gd name="connsiteX291" fmla="*/ 7030 w 10000"/>
                <a:gd name="connsiteY291" fmla="*/ 2598 h 10000"/>
                <a:gd name="connsiteX292" fmla="*/ 7143 w 10000"/>
                <a:gd name="connsiteY292" fmla="*/ 2676 h 10000"/>
                <a:gd name="connsiteX293" fmla="*/ 7160 w 10000"/>
                <a:gd name="connsiteY293" fmla="*/ 2626 h 10000"/>
                <a:gd name="connsiteX294" fmla="*/ 7233 w 10000"/>
                <a:gd name="connsiteY294" fmla="*/ 2612 h 10000"/>
                <a:gd name="connsiteX295" fmla="*/ 7295 w 10000"/>
                <a:gd name="connsiteY295" fmla="*/ 2527 h 10000"/>
                <a:gd name="connsiteX296" fmla="*/ 7373 w 10000"/>
                <a:gd name="connsiteY296" fmla="*/ 2463 h 10000"/>
                <a:gd name="connsiteX297" fmla="*/ 7407 w 10000"/>
                <a:gd name="connsiteY297" fmla="*/ 2399 h 10000"/>
                <a:gd name="connsiteX298" fmla="*/ 7525 w 10000"/>
                <a:gd name="connsiteY298" fmla="*/ 2356 h 10000"/>
                <a:gd name="connsiteX299" fmla="*/ 7587 w 10000"/>
                <a:gd name="connsiteY299" fmla="*/ 2363 h 10000"/>
                <a:gd name="connsiteX300" fmla="*/ 7638 w 10000"/>
                <a:gd name="connsiteY300" fmla="*/ 2300 h 10000"/>
                <a:gd name="connsiteX301" fmla="*/ 7677 w 10000"/>
                <a:gd name="connsiteY301" fmla="*/ 2214 h 10000"/>
                <a:gd name="connsiteX302" fmla="*/ 7660 w 10000"/>
                <a:gd name="connsiteY302" fmla="*/ 2200 h 10000"/>
                <a:gd name="connsiteX303" fmla="*/ 7677 w 10000"/>
                <a:gd name="connsiteY303" fmla="*/ 2108 h 10000"/>
                <a:gd name="connsiteX304" fmla="*/ 7610 w 10000"/>
                <a:gd name="connsiteY304" fmla="*/ 2108 h 10000"/>
                <a:gd name="connsiteX305" fmla="*/ 7643 w 10000"/>
                <a:gd name="connsiteY305" fmla="*/ 2030 h 10000"/>
                <a:gd name="connsiteX306" fmla="*/ 7649 w 10000"/>
                <a:gd name="connsiteY306" fmla="*/ 1938 h 10000"/>
                <a:gd name="connsiteX307" fmla="*/ 7677 w 10000"/>
                <a:gd name="connsiteY307" fmla="*/ 1916 h 10000"/>
                <a:gd name="connsiteX308" fmla="*/ 7728 w 10000"/>
                <a:gd name="connsiteY308" fmla="*/ 1824 h 10000"/>
                <a:gd name="connsiteX309" fmla="*/ 7722 w 10000"/>
                <a:gd name="connsiteY309" fmla="*/ 1753 h 10000"/>
                <a:gd name="connsiteX310" fmla="*/ 7762 w 10000"/>
                <a:gd name="connsiteY310" fmla="*/ 1675 h 10000"/>
                <a:gd name="connsiteX311" fmla="*/ 7807 w 10000"/>
                <a:gd name="connsiteY311" fmla="*/ 1625 h 10000"/>
                <a:gd name="connsiteX312" fmla="*/ 7823 w 10000"/>
                <a:gd name="connsiteY312" fmla="*/ 1540 h 10000"/>
                <a:gd name="connsiteX313" fmla="*/ 7818 w 10000"/>
                <a:gd name="connsiteY313" fmla="*/ 1512 h 10000"/>
                <a:gd name="connsiteX314" fmla="*/ 7857 w 10000"/>
                <a:gd name="connsiteY314" fmla="*/ 1455 h 10000"/>
                <a:gd name="connsiteX315" fmla="*/ 7913 w 10000"/>
                <a:gd name="connsiteY315" fmla="*/ 1285 h 10000"/>
                <a:gd name="connsiteX316" fmla="*/ 7930 w 10000"/>
                <a:gd name="connsiteY316" fmla="*/ 1185 h 10000"/>
                <a:gd name="connsiteX317" fmla="*/ 7958 w 10000"/>
                <a:gd name="connsiteY317" fmla="*/ 1192 h 10000"/>
                <a:gd name="connsiteX318" fmla="*/ 8037 w 10000"/>
                <a:gd name="connsiteY318" fmla="*/ 1079 h 10000"/>
                <a:gd name="connsiteX319" fmla="*/ 8127 w 10000"/>
                <a:gd name="connsiteY319" fmla="*/ 1015 h 10000"/>
                <a:gd name="connsiteX320" fmla="*/ 8138 w 10000"/>
                <a:gd name="connsiteY320" fmla="*/ 937 h 10000"/>
                <a:gd name="connsiteX321" fmla="*/ 8172 w 10000"/>
                <a:gd name="connsiteY321" fmla="*/ 852 h 10000"/>
                <a:gd name="connsiteX322" fmla="*/ 8161 w 10000"/>
                <a:gd name="connsiteY322" fmla="*/ 788 h 10000"/>
                <a:gd name="connsiteX323" fmla="*/ 8116 w 10000"/>
                <a:gd name="connsiteY323" fmla="*/ 731 h 10000"/>
                <a:gd name="connsiteX324" fmla="*/ 8138 w 10000"/>
                <a:gd name="connsiteY324" fmla="*/ 660 h 10000"/>
                <a:gd name="connsiteX325" fmla="*/ 8138 w 10000"/>
                <a:gd name="connsiteY325" fmla="*/ 575 h 10000"/>
                <a:gd name="connsiteX326" fmla="*/ 8054 w 10000"/>
                <a:gd name="connsiteY326" fmla="*/ 504 h 10000"/>
                <a:gd name="connsiteX327" fmla="*/ 7970 w 10000"/>
                <a:gd name="connsiteY327" fmla="*/ 546 h 10000"/>
                <a:gd name="connsiteX328" fmla="*/ 7930 w 10000"/>
                <a:gd name="connsiteY328" fmla="*/ 546 h 10000"/>
                <a:gd name="connsiteX329" fmla="*/ 7913 w 10000"/>
                <a:gd name="connsiteY329" fmla="*/ 497 h 10000"/>
                <a:gd name="connsiteX330" fmla="*/ 7913 w 10000"/>
                <a:gd name="connsiteY330" fmla="*/ 405 h 10000"/>
                <a:gd name="connsiteX331" fmla="*/ 8020 w 10000"/>
                <a:gd name="connsiteY331" fmla="*/ 312 h 10000"/>
                <a:gd name="connsiteX332" fmla="*/ 8054 w 10000"/>
                <a:gd name="connsiteY332" fmla="*/ 234 h 10000"/>
                <a:gd name="connsiteX333" fmla="*/ 8121 w 10000"/>
                <a:gd name="connsiteY333" fmla="*/ 170 h 10000"/>
                <a:gd name="connsiteX334" fmla="*/ 8183 w 10000"/>
                <a:gd name="connsiteY334" fmla="*/ 50 h 10000"/>
                <a:gd name="connsiteX335" fmla="*/ 8228 w 10000"/>
                <a:gd name="connsiteY335" fmla="*/ 28 h 10000"/>
                <a:gd name="connsiteX336" fmla="*/ 8290 w 10000"/>
                <a:gd name="connsiteY336" fmla="*/ 43 h 10000"/>
                <a:gd name="connsiteX337" fmla="*/ 8420 w 10000"/>
                <a:gd name="connsiteY337" fmla="*/ 0 h 10000"/>
                <a:gd name="connsiteX338" fmla="*/ 8481 w 10000"/>
                <a:gd name="connsiteY338" fmla="*/ 71 h 10000"/>
                <a:gd name="connsiteX339" fmla="*/ 8476 w 10000"/>
                <a:gd name="connsiteY339" fmla="*/ 121 h 10000"/>
                <a:gd name="connsiteX340" fmla="*/ 8504 w 10000"/>
                <a:gd name="connsiteY340" fmla="*/ 142 h 10000"/>
                <a:gd name="connsiteX341" fmla="*/ 8526 w 10000"/>
                <a:gd name="connsiteY341" fmla="*/ 192 h 10000"/>
                <a:gd name="connsiteX342" fmla="*/ 8493 w 10000"/>
                <a:gd name="connsiteY342" fmla="*/ 248 h 10000"/>
                <a:gd name="connsiteX343" fmla="*/ 8448 w 10000"/>
                <a:gd name="connsiteY343" fmla="*/ 376 h 10000"/>
                <a:gd name="connsiteX344" fmla="*/ 8375 w 10000"/>
                <a:gd name="connsiteY344" fmla="*/ 476 h 10000"/>
                <a:gd name="connsiteX345" fmla="*/ 8307 w 10000"/>
                <a:gd name="connsiteY345" fmla="*/ 532 h 10000"/>
                <a:gd name="connsiteX346" fmla="*/ 8358 w 10000"/>
                <a:gd name="connsiteY346" fmla="*/ 554 h 10000"/>
                <a:gd name="connsiteX347" fmla="*/ 8425 w 10000"/>
                <a:gd name="connsiteY347" fmla="*/ 639 h 10000"/>
                <a:gd name="connsiteX348" fmla="*/ 8470 w 10000"/>
                <a:gd name="connsiteY348" fmla="*/ 646 h 10000"/>
                <a:gd name="connsiteX349" fmla="*/ 8493 w 10000"/>
                <a:gd name="connsiteY349" fmla="*/ 738 h 10000"/>
                <a:gd name="connsiteX350" fmla="*/ 8538 w 10000"/>
                <a:gd name="connsiteY350" fmla="*/ 759 h 10000"/>
                <a:gd name="connsiteX351" fmla="*/ 8571 w 10000"/>
                <a:gd name="connsiteY351" fmla="*/ 752 h 10000"/>
                <a:gd name="connsiteX352" fmla="*/ 8639 w 10000"/>
                <a:gd name="connsiteY352" fmla="*/ 610 h 10000"/>
                <a:gd name="connsiteX353" fmla="*/ 8701 w 10000"/>
                <a:gd name="connsiteY353" fmla="*/ 625 h 10000"/>
                <a:gd name="connsiteX354" fmla="*/ 8712 w 10000"/>
                <a:gd name="connsiteY354" fmla="*/ 667 h 10000"/>
                <a:gd name="connsiteX355" fmla="*/ 8757 w 10000"/>
                <a:gd name="connsiteY355" fmla="*/ 717 h 10000"/>
                <a:gd name="connsiteX356" fmla="*/ 8757 w 10000"/>
                <a:gd name="connsiteY356" fmla="*/ 752 h 10000"/>
                <a:gd name="connsiteX357" fmla="*/ 8796 w 10000"/>
                <a:gd name="connsiteY357" fmla="*/ 774 h 10000"/>
                <a:gd name="connsiteX358" fmla="*/ 8853 w 10000"/>
                <a:gd name="connsiteY358" fmla="*/ 774 h 10000"/>
                <a:gd name="connsiteX359" fmla="*/ 8858 w 10000"/>
                <a:gd name="connsiteY359" fmla="*/ 837 h 10000"/>
                <a:gd name="connsiteX360" fmla="*/ 8808 w 10000"/>
                <a:gd name="connsiteY360" fmla="*/ 866 h 10000"/>
                <a:gd name="connsiteX361" fmla="*/ 8853 w 10000"/>
                <a:gd name="connsiteY361" fmla="*/ 1143 h 10000"/>
                <a:gd name="connsiteX362" fmla="*/ 8898 w 10000"/>
                <a:gd name="connsiteY362" fmla="*/ 1270 h 10000"/>
                <a:gd name="connsiteX363" fmla="*/ 8886 w 10000"/>
                <a:gd name="connsiteY363" fmla="*/ 1327 h 10000"/>
                <a:gd name="connsiteX364" fmla="*/ 8926 w 10000"/>
                <a:gd name="connsiteY364" fmla="*/ 1391 h 10000"/>
                <a:gd name="connsiteX365" fmla="*/ 8931 w 10000"/>
                <a:gd name="connsiteY365" fmla="*/ 1434 h 10000"/>
                <a:gd name="connsiteX366" fmla="*/ 9038 w 10000"/>
                <a:gd name="connsiteY366" fmla="*/ 1483 h 10000"/>
                <a:gd name="connsiteX367" fmla="*/ 9168 w 10000"/>
                <a:gd name="connsiteY367" fmla="*/ 1441 h 10000"/>
                <a:gd name="connsiteX368" fmla="*/ 9184 w 10000"/>
                <a:gd name="connsiteY368" fmla="*/ 1384 h 10000"/>
                <a:gd name="connsiteX369" fmla="*/ 9229 w 10000"/>
                <a:gd name="connsiteY369" fmla="*/ 1405 h 10000"/>
                <a:gd name="connsiteX370" fmla="*/ 9258 w 10000"/>
                <a:gd name="connsiteY370" fmla="*/ 1455 h 10000"/>
                <a:gd name="connsiteX371" fmla="*/ 9325 w 10000"/>
                <a:gd name="connsiteY371" fmla="*/ 1419 h 10000"/>
                <a:gd name="connsiteX372" fmla="*/ 9364 w 10000"/>
                <a:gd name="connsiteY372" fmla="*/ 1419 h 10000"/>
                <a:gd name="connsiteX373" fmla="*/ 9421 w 10000"/>
                <a:gd name="connsiteY373" fmla="*/ 1476 h 10000"/>
                <a:gd name="connsiteX374" fmla="*/ 9454 w 10000"/>
                <a:gd name="connsiteY374" fmla="*/ 1398 h 10000"/>
                <a:gd name="connsiteX375" fmla="*/ 9522 w 10000"/>
                <a:gd name="connsiteY375" fmla="*/ 1434 h 10000"/>
                <a:gd name="connsiteX376" fmla="*/ 9556 w 10000"/>
                <a:gd name="connsiteY376" fmla="*/ 1391 h 10000"/>
                <a:gd name="connsiteX377" fmla="*/ 9584 w 10000"/>
                <a:gd name="connsiteY377" fmla="*/ 1398 h 10000"/>
                <a:gd name="connsiteX378" fmla="*/ 9612 w 10000"/>
                <a:gd name="connsiteY378" fmla="*/ 1356 h 10000"/>
                <a:gd name="connsiteX379" fmla="*/ 9606 w 10000"/>
                <a:gd name="connsiteY379" fmla="*/ 1313 h 10000"/>
                <a:gd name="connsiteX380" fmla="*/ 9646 w 10000"/>
                <a:gd name="connsiteY380" fmla="*/ 1292 h 10000"/>
                <a:gd name="connsiteX381" fmla="*/ 9674 w 10000"/>
                <a:gd name="connsiteY381" fmla="*/ 1221 h 10000"/>
                <a:gd name="connsiteX382" fmla="*/ 9753 w 10000"/>
                <a:gd name="connsiteY382" fmla="*/ 1228 h 10000"/>
                <a:gd name="connsiteX383" fmla="*/ 9871 w 10000"/>
                <a:gd name="connsiteY383" fmla="*/ 1434 h 10000"/>
                <a:gd name="connsiteX384" fmla="*/ 9893 w 10000"/>
                <a:gd name="connsiteY384" fmla="*/ 1505 h 10000"/>
                <a:gd name="connsiteX385" fmla="*/ 9972 w 10000"/>
                <a:gd name="connsiteY385" fmla="*/ 1597 h 10000"/>
                <a:gd name="connsiteX386" fmla="*/ 10000 w 10000"/>
                <a:gd name="connsiteY386" fmla="*/ 1682 h 10000"/>
                <a:gd name="connsiteX387" fmla="*/ 9938 w 10000"/>
                <a:gd name="connsiteY387" fmla="*/ 1796 h 10000"/>
                <a:gd name="connsiteX388" fmla="*/ 9893 w 10000"/>
                <a:gd name="connsiteY388" fmla="*/ 1838 h 10000"/>
                <a:gd name="connsiteX389" fmla="*/ 9916 w 10000"/>
                <a:gd name="connsiteY389" fmla="*/ 1959 h 10000"/>
                <a:gd name="connsiteX390" fmla="*/ 9848 w 10000"/>
                <a:gd name="connsiteY390" fmla="*/ 2051 h 10000"/>
                <a:gd name="connsiteX391" fmla="*/ 9809 w 10000"/>
                <a:gd name="connsiteY391" fmla="*/ 2072 h 10000"/>
                <a:gd name="connsiteX392" fmla="*/ 9809 w 10000"/>
                <a:gd name="connsiteY392" fmla="*/ 2136 h 10000"/>
                <a:gd name="connsiteX393" fmla="*/ 9758 w 10000"/>
                <a:gd name="connsiteY393" fmla="*/ 2257 h 10000"/>
                <a:gd name="connsiteX394" fmla="*/ 9724 w 10000"/>
                <a:gd name="connsiteY394" fmla="*/ 2264 h 10000"/>
                <a:gd name="connsiteX395" fmla="*/ 9730 w 10000"/>
                <a:gd name="connsiteY395" fmla="*/ 2349 h 10000"/>
                <a:gd name="connsiteX396" fmla="*/ 9702 w 10000"/>
                <a:gd name="connsiteY396" fmla="*/ 2413 h 10000"/>
                <a:gd name="connsiteX397" fmla="*/ 9708 w 10000"/>
                <a:gd name="connsiteY397" fmla="*/ 2697 h 10000"/>
                <a:gd name="connsiteX398" fmla="*/ 9724 w 10000"/>
                <a:gd name="connsiteY398" fmla="*/ 2718 h 10000"/>
                <a:gd name="connsiteX399" fmla="*/ 9719 w 10000"/>
                <a:gd name="connsiteY399" fmla="*/ 2811 h 10000"/>
                <a:gd name="connsiteX400" fmla="*/ 9708 w 10000"/>
                <a:gd name="connsiteY400" fmla="*/ 2896 h 10000"/>
                <a:gd name="connsiteX401" fmla="*/ 9668 w 10000"/>
                <a:gd name="connsiteY401" fmla="*/ 2938 h 10000"/>
                <a:gd name="connsiteX402" fmla="*/ 9595 w 10000"/>
                <a:gd name="connsiteY402" fmla="*/ 2903 h 10000"/>
                <a:gd name="connsiteX403" fmla="*/ 9561 w 10000"/>
                <a:gd name="connsiteY403" fmla="*/ 2952 h 10000"/>
                <a:gd name="connsiteX404" fmla="*/ 9567 w 10000"/>
                <a:gd name="connsiteY404" fmla="*/ 2995 h 10000"/>
                <a:gd name="connsiteX405" fmla="*/ 9544 w 10000"/>
                <a:gd name="connsiteY405" fmla="*/ 3080 h 10000"/>
                <a:gd name="connsiteX406" fmla="*/ 9505 w 10000"/>
                <a:gd name="connsiteY406" fmla="*/ 3137 h 10000"/>
                <a:gd name="connsiteX407" fmla="*/ 9494 w 10000"/>
                <a:gd name="connsiteY407" fmla="*/ 3236 h 10000"/>
                <a:gd name="connsiteX408" fmla="*/ 9466 w 10000"/>
                <a:gd name="connsiteY408" fmla="*/ 3322 h 10000"/>
                <a:gd name="connsiteX409" fmla="*/ 9471 w 10000"/>
                <a:gd name="connsiteY409" fmla="*/ 3378 h 10000"/>
                <a:gd name="connsiteX410" fmla="*/ 9460 w 10000"/>
                <a:gd name="connsiteY410" fmla="*/ 3435 h 10000"/>
                <a:gd name="connsiteX411" fmla="*/ 9483 w 10000"/>
                <a:gd name="connsiteY411" fmla="*/ 3485 h 10000"/>
                <a:gd name="connsiteX412" fmla="*/ 9449 w 10000"/>
                <a:gd name="connsiteY412" fmla="*/ 3563 h 10000"/>
                <a:gd name="connsiteX413" fmla="*/ 9393 w 10000"/>
                <a:gd name="connsiteY413" fmla="*/ 3442 h 10000"/>
                <a:gd name="connsiteX414" fmla="*/ 9393 w 10000"/>
                <a:gd name="connsiteY414" fmla="*/ 3350 h 10000"/>
                <a:gd name="connsiteX415" fmla="*/ 9376 w 10000"/>
                <a:gd name="connsiteY415" fmla="*/ 3336 h 10000"/>
                <a:gd name="connsiteX416" fmla="*/ 9308 w 10000"/>
                <a:gd name="connsiteY416" fmla="*/ 3400 h 10000"/>
                <a:gd name="connsiteX417" fmla="*/ 9201 w 10000"/>
                <a:gd name="connsiteY417" fmla="*/ 3549 h 10000"/>
                <a:gd name="connsiteX418" fmla="*/ 9139 w 10000"/>
                <a:gd name="connsiteY418" fmla="*/ 3655 h 10000"/>
                <a:gd name="connsiteX419" fmla="*/ 9044 w 10000"/>
                <a:gd name="connsiteY419" fmla="*/ 3712 h 10000"/>
                <a:gd name="connsiteX420" fmla="*/ 9010 w 10000"/>
                <a:gd name="connsiteY420" fmla="*/ 3797 h 10000"/>
                <a:gd name="connsiteX421" fmla="*/ 8982 w 10000"/>
                <a:gd name="connsiteY421" fmla="*/ 3825 h 10000"/>
                <a:gd name="connsiteX422" fmla="*/ 8875 w 10000"/>
                <a:gd name="connsiteY422" fmla="*/ 3903 h 10000"/>
                <a:gd name="connsiteX423" fmla="*/ 8785 w 10000"/>
                <a:gd name="connsiteY423" fmla="*/ 3996 h 10000"/>
                <a:gd name="connsiteX424" fmla="*/ 8763 w 10000"/>
                <a:gd name="connsiteY424" fmla="*/ 4067 h 10000"/>
                <a:gd name="connsiteX425" fmla="*/ 8729 w 10000"/>
                <a:gd name="connsiteY425" fmla="*/ 4102 h 10000"/>
                <a:gd name="connsiteX426" fmla="*/ 8774 w 10000"/>
                <a:gd name="connsiteY426" fmla="*/ 4194 h 10000"/>
                <a:gd name="connsiteX427" fmla="*/ 8819 w 10000"/>
                <a:gd name="connsiteY427" fmla="*/ 4265 h 10000"/>
                <a:gd name="connsiteX428" fmla="*/ 8881 w 10000"/>
                <a:gd name="connsiteY428" fmla="*/ 4294 h 10000"/>
                <a:gd name="connsiteX429" fmla="*/ 8858 w 10000"/>
                <a:gd name="connsiteY429" fmla="*/ 4344 h 10000"/>
                <a:gd name="connsiteX430" fmla="*/ 8903 w 10000"/>
                <a:gd name="connsiteY430" fmla="*/ 4358 h 10000"/>
                <a:gd name="connsiteX431" fmla="*/ 8903 w 10000"/>
                <a:gd name="connsiteY431" fmla="*/ 4443 h 10000"/>
                <a:gd name="connsiteX432" fmla="*/ 8937 w 10000"/>
                <a:gd name="connsiteY432" fmla="*/ 4507 h 10000"/>
                <a:gd name="connsiteX433" fmla="*/ 8993 w 10000"/>
                <a:gd name="connsiteY433" fmla="*/ 4493 h 10000"/>
                <a:gd name="connsiteX434" fmla="*/ 9016 w 10000"/>
                <a:gd name="connsiteY434" fmla="*/ 4422 h 10000"/>
                <a:gd name="connsiteX435" fmla="*/ 9061 w 10000"/>
                <a:gd name="connsiteY435" fmla="*/ 4414 h 10000"/>
                <a:gd name="connsiteX436" fmla="*/ 9066 w 10000"/>
                <a:gd name="connsiteY436" fmla="*/ 4358 h 10000"/>
                <a:gd name="connsiteX437" fmla="*/ 9123 w 10000"/>
                <a:gd name="connsiteY437" fmla="*/ 4358 h 10000"/>
                <a:gd name="connsiteX438" fmla="*/ 9100 w 10000"/>
                <a:gd name="connsiteY438" fmla="*/ 4429 h 10000"/>
                <a:gd name="connsiteX439" fmla="*/ 9156 w 10000"/>
                <a:gd name="connsiteY439" fmla="*/ 4464 h 10000"/>
                <a:gd name="connsiteX440" fmla="*/ 9145 w 10000"/>
                <a:gd name="connsiteY440" fmla="*/ 4528 h 10000"/>
                <a:gd name="connsiteX441" fmla="*/ 9061 w 10000"/>
                <a:gd name="connsiteY441" fmla="*/ 4535 h 10000"/>
                <a:gd name="connsiteX442" fmla="*/ 8999 w 10000"/>
                <a:gd name="connsiteY442" fmla="*/ 4578 h 10000"/>
                <a:gd name="connsiteX443" fmla="*/ 8943 w 10000"/>
                <a:gd name="connsiteY443" fmla="*/ 4599 h 10000"/>
                <a:gd name="connsiteX444" fmla="*/ 8943 w 10000"/>
                <a:gd name="connsiteY444" fmla="*/ 4698 h 10000"/>
                <a:gd name="connsiteX445" fmla="*/ 8999 w 10000"/>
                <a:gd name="connsiteY445" fmla="*/ 4805 h 10000"/>
                <a:gd name="connsiteX446" fmla="*/ 8954 w 10000"/>
                <a:gd name="connsiteY446" fmla="*/ 4904 h 10000"/>
                <a:gd name="connsiteX447" fmla="*/ 8864 w 10000"/>
                <a:gd name="connsiteY447" fmla="*/ 4918 h 10000"/>
                <a:gd name="connsiteX448" fmla="*/ 8875 w 10000"/>
                <a:gd name="connsiteY448" fmla="*/ 5032 h 10000"/>
                <a:gd name="connsiteX449" fmla="*/ 8870 w 10000"/>
                <a:gd name="connsiteY449" fmla="*/ 5103 h 10000"/>
                <a:gd name="connsiteX450" fmla="*/ 8841 w 10000"/>
                <a:gd name="connsiteY450" fmla="*/ 5138 h 10000"/>
                <a:gd name="connsiteX451" fmla="*/ 8785 w 10000"/>
                <a:gd name="connsiteY451" fmla="*/ 5110 h 10000"/>
                <a:gd name="connsiteX452" fmla="*/ 8735 w 10000"/>
                <a:gd name="connsiteY452" fmla="*/ 5018 h 10000"/>
                <a:gd name="connsiteX453" fmla="*/ 8678 w 10000"/>
                <a:gd name="connsiteY453" fmla="*/ 5089 h 10000"/>
                <a:gd name="connsiteX454" fmla="*/ 8622 w 10000"/>
                <a:gd name="connsiteY454" fmla="*/ 5039 h 10000"/>
                <a:gd name="connsiteX455" fmla="*/ 8616 w 10000"/>
                <a:gd name="connsiteY455" fmla="*/ 5011 h 10000"/>
                <a:gd name="connsiteX456" fmla="*/ 8538 w 10000"/>
                <a:gd name="connsiteY456" fmla="*/ 4947 h 10000"/>
                <a:gd name="connsiteX457" fmla="*/ 8515 w 10000"/>
                <a:gd name="connsiteY457" fmla="*/ 4961 h 10000"/>
                <a:gd name="connsiteX458" fmla="*/ 8526 w 10000"/>
                <a:gd name="connsiteY458" fmla="*/ 5039 h 10000"/>
                <a:gd name="connsiteX459" fmla="*/ 8481 w 10000"/>
                <a:gd name="connsiteY459" fmla="*/ 5138 h 10000"/>
                <a:gd name="connsiteX460" fmla="*/ 8515 w 10000"/>
                <a:gd name="connsiteY460" fmla="*/ 5160 h 10000"/>
                <a:gd name="connsiteX461" fmla="*/ 8577 w 10000"/>
                <a:gd name="connsiteY461" fmla="*/ 5145 h 10000"/>
                <a:gd name="connsiteX462" fmla="*/ 8588 w 10000"/>
                <a:gd name="connsiteY462" fmla="*/ 5181 h 10000"/>
                <a:gd name="connsiteX463" fmla="*/ 8577 w 10000"/>
                <a:gd name="connsiteY463" fmla="*/ 5224 h 10000"/>
                <a:gd name="connsiteX464" fmla="*/ 8600 w 10000"/>
                <a:gd name="connsiteY464" fmla="*/ 5280 h 10000"/>
                <a:gd name="connsiteX465" fmla="*/ 8650 w 10000"/>
                <a:gd name="connsiteY465" fmla="*/ 5316 h 10000"/>
                <a:gd name="connsiteX466" fmla="*/ 8639 w 10000"/>
                <a:gd name="connsiteY466" fmla="*/ 5401 h 10000"/>
                <a:gd name="connsiteX467" fmla="*/ 8673 w 10000"/>
                <a:gd name="connsiteY467" fmla="*/ 5444 h 10000"/>
                <a:gd name="connsiteX468" fmla="*/ 8633 w 10000"/>
                <a:gd name="connsiteY468" fmla="*/ 5486 h 10000"/>
                <a:gd name="connsiteX469" fmla="*/ 8622 w 10000"/>
                <a:gd name="connsiteY469" fmla="*/ 5642 h 10000"/>
                <a:gd name="connsiteX470" fmla="*/ 8600 w 10000"/>
                <a:gd name="connsiteY470" fmla="*/ 5649 h 10000"/>
                <a:gd name="connsiteX471" fmla="*/ 8628 w 10000"/>
                <a:gd name="connsiteY471" fmla="*/ 5720 h 10000"/>
                <a:gd name="connsiteX472" fmla="*/ 8633 w 10000"/>
                <a:gd name="connsiteY472" fmla="*/ 5841 h 10000"/>
                <a:gd name="connsiteX473" fmla="*/ 8661 w 10000"/>
                <a:gd name="connsiteY473" fmla="*/ 5869 h 10000"/>
                <a:gd name="connsiteX474" fmla="*/ 8667 w 10000"/>
                <a:gd name="connsiteY474" fmla="*/ 5905 h 10000"/>
                <a:gd name="connsiteX475" fmla="*/ 8690 w 10000"/>
                <a:gd name="connsiteY475" fmla="*/ 5912 h 10000"/>
                <a:gd name="connsiteX476" fmla="*/ 8695 w 10000"/>
                <a:gd name="connsiteY476" fmla="*/ 5983 h 10000"/>
                <a:gd name="connsiteX477" fmla="*/ 8684 w 10000"/>
                <a:gd name="connsiteY477" fmla="*/ 6033 h 10000"/>
                <a:gd name="connsiteX478" fmla="*/ 8740 w 10000"/>
                <a:gd name="connsiteY478" fmla="*/ 6061 h 10000"/>
                <a:gd name="connsiteX479" fmla="*/ 8825 w 10000"/>
                <a:gd name="connsiteY479" fmla="*/ 6004 h 10000"/>
                <a:gd name="connsiteX480" fmla="*/ 8948 w 10000"/>
                <a:gd name="connsiteY480" fmla="*/ 5891 h 10000"/>
                <a:gd name="connsiteX481" fmla="*/ 8982 w 10000"/>
                <a:gd name="connsiteY481" fmla="*/ 5891 h 10000"/>
                <a:gd name="connsiteX482" fmla="*/ 8982 w 10000"/>
                <a:gd name="connsiteY482" fmla="*/ 5976 h 10000"/>
                <a:gd name="connsiteX483" fmla="*/ 9004 w 10000"/>
                <a:gd name="connsiteY483" fmla="*/ 5990 h 10000"/>
                <a:gd name="connsiteX484" fmla="*/ 9044 w 10000"/>
                <a:gd name="connsiteY484" fmla="*/ 6089 h 10000"/>
                <a:gd name="connsiteX485" fmla="*/ 9072 w 10000"/>
                <a:gd name="connsiteY485" fmla="*/ 6097 h 10000"/>
                <a:gd name="connsiteX486" fmla="*/ 9055 w 10000"/>
                <a:gd name="connsiteY486" fmla="*/ 6153 h 10000"/>
                <a:gd name="connsiteX487" fmla="*/ 9100 w 10000"/>
                <a:gd name="connsiteY487" fmla="*/ 6281 h 10000"/>
                <a:gd name="connsiteX488" fmla="*/ 9100 w 10000"/>
                <a:gd name="connsiteY488" fmla="*/ 6345 h 10000"/>
                <a:gd name="connsiteX489" fmla="*/ 9123 w 10000"/>
                <a:gd name="connsiteY489" fmla="*/ 6416 h 10000"/>
                <a:gd name="connsiteX490" fmla="*/ 9089 w 10000"/>
                <a:gd name="connsiteY490" fmla="*/ 6473 h 10000"/>
                <a:gd name="connsiteX491" fmla="*/ 9049 w 10000"/>
                <a:gd name="connsiteY491" fmla="*/ 6466 h 10000"/>
                <a:gd name="connsiteX492" fmla="*/ 9049 w 10000"/>
                <a:gd name="connsiteY492" fmla="*/ 6501 h 10000"/>
                <a:gd name="connsiteX493" fmla="*/ 9089 w 10000"/>
                <a:gd name="connsiteY493" fmla="*/ 6544 h 10000"/>
                <a:gd name="connsiteX494" fmla="*/ 9106 w 10000"/>
                <a:gd name="connsiteY494" fmla="*/ 6515 h 10000"/>
                <a:gd name="connsiteX495" fmla="*/ 9139 w 10000"/>
                <a:gd name="connsiteY495" fmla="*/ 6579 h 10000"/>
                <a:gd name="connsiteX496" fmla="*/ 9179 w 10000"/>
                <a:gd name="connsiteY496" fmla="*/ 6579 h 10000"/>
                <a:gd name="connsiteX497" fmla="*/ 9156 w 10000"/>
                <a:gd name="connsiteY497" fmla="*/ 6757 h 10000"/>
                <a:gd name="connsiteX498" fmla="*/ 9139 w 10000"/>
                <a:gd name="connsiteY498" fmla="*/ 6792 h 10000"/>
                <a:gd name="connsiteX499" fmla="*/ 9089 w 10000"/>
                <a:gd name="connsiteY499" fmla="*/ 6778 h 10000"/>
                <a:gd name="connsiteX500" fmla="*/ 9027 w 10000"/>
                <a:gd name="connsiteY500" fmla="*/ 6799 h 10000"/>
                <a:gd name="connsiteX501" fmla="*/ 9004 w 10000"/>
                <a:gd name="connsiteY501" fmla="*/ 6842 h 10000"/>
                <a:gd name="connsiteX502" fmla="*/ 8999 w 10000"/>
                <a:gd name="connsiteY502" fmla="*/ 6884 h 10000"/>
                <a:gd name="connsiteX503" fmla="*/ 8960 w 10000"/>
                <a:gd name="connsiteY503" fmla="*/ 6934 h 10000"/>
                <a:gd name="connsiteX504" fmla="*/ 8898 w 10000"/>
                <a:gd name="connsiteY504" fmla="*/ 6941 h 10000"/>
                <a:gd name="connsiteX505" fmla="*/ 8886 w 10000"/>
                <a:gd name="connsiteY505" fmla="*/ 6962 h 10000"/>
                <a:gd name="connsiteX506" fmla="*/ 8847 w 10000"/>
                <a:gd name="connsiteY506" fmla="*/ 6927 h 10000"/>
                <a:gd name="connsiteX507" fmla="*/ 8808 w 10000"/>
                <a:gd name="connsiteY507" fmla="*/ 6934 h 10000"/>
                <a:gd name="connsiteX508" fmla="*/ 8785 w 10000"/>
                <a:gd name="connsiteY508" fmla="*/ 6906 h 10000"/>
                <a:gd name="connsiteX509" fmla="*/ 8735 w 10000"/>
                <a:gd name="connsiteY509" fmla="*/ 6891 h 10000"/>
                <a:gd name="connsiteX510" fmla="*/ 8746 w 10000"/>
                <a:gd name="connsiteY510" fmla="*/ 6941 h 10000"/>
                <a:gd name="connsiteX511" fmla="*/ 8723 w 10000"/>
                <a:gd name="connsiteY511" fmla="*/ 6991 h 10000"/>
                <a:gd name="connsiteX512" fmla="*/ 8639 w 10000"/>
                <a:gd name="connsiteY512" fmla="*/ 6984 h 10000"/>
                <a:gd name="connsiteX513" fmla="*/ 8611 w 10000"/>
                <a:gd name="connsiteY513" fmla="*/ 6962 h 10000"/>
                <a:gd name="connsiteX514" fmla="*/ 8566 w 10000"/>
                <a:gd name="connsiteY514" fmla="*/ 6984 h 10000"/>
                <a:gd name="connsiteX515" fmla="*/ 8560 w 10000"/>
                <a:gd name="connsiteY515" fmla="*/ 7055 h 10000"/>
                <a:gd name="connsiteX516" fmla="*/ 8476 w 10000"/>
                <a:gd name="connsiteY516" fmla="*/ 7133 h 10000"/>
                <a:gd name="connsiteX517" fmla="*/ 8448 w 10000"/>
                <a:gd name="connsiteY517" fmla="*/ 7090 h 10000"/>
                <a:gd name="connsiteX518" fmla="*/ 8386 w 10000"/>
                <a:gd name="connsiteY518" fmla="*/ 7111 h 10000"/>
                <a:gd name="connsiteX519" fmla="*/ 8346 w 10000"/>
                <a:gd name="connsiteY519" fmla="*/ 7133 h 10000"/>
                <a:gd name="connsiteX520" fmla="*/ 8341 w 10000"/>
                <a:gd name="connsiteY520" fmla="*/ 7168 h 10000"/>
                <a:gd name="connsiteX521" fmla="*/ 8256 w 10000"/>
                <a:gd name="connsiteY521" fmla="*/ 7246 h 10000"/>
                <a:gd name="connsiteX522" fmla="*/ 8206 w 10000"/>
                <a:gd name="connsiteY522" fmla="*/ 7232 h 10000"/>
                <a:gd name="connsiteX523" fmla="*/ 8155 w 10000"/>
                <a:gd name="connsiteY523" fmla="*/ 7260 h 10000"/>
                <a:gd name="connsiteX524" fmla="*/ 8116 w 10000"/>
                <a:gd name="connsiteY524" fmla="*/ 7303 h 10000"/>
                <a:gd name="connsiteX525" fmla="*/ 8060 w 10000"/>
                <a:gd name="connsiteY525" fmla="*/ 7331 h 10000"/>
                <a:gd name="connsiteX526" fmla="*/ 8065 w 10000"/>
                <a:gd name="connsiteY526" fmla="*/ 7374 h 10000"/>
                <a:gd name="connsiteX527" fmla="*/ 8015 w 10000"/>
                <a:gd name="connsiteY527" fmla="*/ 7402 h 10000"/>
                <a:gd name="connsiteX528" fmla="*/ 7942 w 10000"/>
                <a:gd name="connsiteY528" fmla="*/ 7523 h 10000"/>
                <a:gd name="connsiteX529" fmla="*/ 7930 w 10000"/>
                <a:gd name="connsiteY529" fmla="*/ 7573 h 10000"/>
                <a:gd name="connsiteX530" fmla="*/ 7908 w 10000"/>
                <a:gd name="connsiteY530" fmla="*/ 7559 h 10000"/>
                <a:gd name="connsiteX531" fmla="*/ 7919 w 10000"/>
                <a:gd name="connsiteY531" fmla="*/ 7523 h 10000"/>
                <a:gd name="connsiteX532" fmla="*/ 7846 w 10000"/>
                <a:gd name="connsiteY532" fmla="*/ 7339 h 10000"/>
                <a:gd name="connsiteX533" fmla="*/ 7846 w 10000"/>
                <a:gd name="connsiteY533" fmla="*/ 7268 h 10000"/>
                <a:gd name="connsiteX534" fmla="*/ 7812 w 10000"/>
                <a:gd name="connsiteY534" fmla="*/ 7268 h 10000"/>
                <a:gd name="connsiteX535" fmla="*/ 7711 w 10000"/>
                <a:gd name="connsiteY535" fmla="*/ 7197 h 10000"/>
                <a:gd name="connsiteX536" fmla="*/ 7649 w 10000"/>
                <a:gd name="connsiteY536" fmla="*/ 7232 h 10000"/>
                <a:gd name="connsiteX537" fmla="*/ 7632 w 10000"/>
                <a:gd name="connsiteY537" fmla="*/ 7275 h 10000"/>
                <a:gd name="connsiteX538" fmla="*/ 7677 w 10000"/>
                <a:gd name="connsiteY538" fmla="*/ 7324 h 10000"/>
                <a:gd name="connsiteX539" fmla="*/ 7688 w 10000"/>
                <a:gd name="connsiteY539" fmla="*/ 7367 h 10000"/>
                <a:gd name="connsiteX540" fmla="*/ 7660 w 10000"/>
                <a:gd name="connsiteY540" fmla="*/ 7410 h 10000"/>
                <a:gd name="connsiteX541" fmla="*/ 7666 w 10000"/>
                <a:gd name="connsiteY541" fmla="*/ 7445 h 10000"/>
                <a:gd name="connsiteX542" fmla="*/ 7655 w 10000"/>
                <a:gd name="connsiteY542" fmla="*/ 7516 h 10000"/>
                <a:gd name="connsiteX543" fmla="*/ 7660 w 10000"/>
                <a:gd name="connsiteY543" fmla="*/ 7587 h 10000"/>
                <a:gd name="connsiteX544" fmla="*/ 7694 w 10000"/>
                <a:gd name="connsiteY544" fmla="*/ 7700 h 10000"/>
                <a:gd name="connsiteX545" fmla="*/ 7660 w 10000"/>
                <a:gd name="connsiteY545" fmla="*/ 7743 h 10000"/>
                <a:gd name="connsiteX546" fmla="*/ 7666 w 10000"/>
                <a:gd name="connsiteY546" fmla="*/ 7779 h 10000"/>
                <a:gd name="connsiteX547" fmla="*/ 7638 w 10000"/>
                <a:gd name="connsiteY547" fmla="*/ 7793 h 10000"/>
                <a:gd name="connsiteX548" fmla="*/ 7621 w 10000"/>
                <a:gd name="connsiteY548" fmla="*/ 7814 h 10000"/>
                <a:gd name="connsiteX549" fmla="*/ 7514 w 10000"/>
                <a:gd name="connsiteY549" fmla="*/ 7800 h 10000"/>
                <a:gd name="connsiteX550" fmla="*/ 7497 w 10000"/>
                <a:gd name="connsiteY550" fmla="*/ 7757 h 10000"/>
                <a:gd name="connsiteX551" fmla="*/ 7463 w 10000"/>
                <a:gd name="connsiteY551" fmla="*/ 7786 h 10000"/>
                <a:gd name="connsiteX552" fmla="*/ 7390 w 10000"/>
                <a:gd name="connsiteY552" fmla="*/ 7771 h 10000"/>
                <a:gd name="connsiteX553" fmla="*/ 7340 w 10000"/>
                <a:gd name="connsiteY553" fmla="*/ 7793 h 10000"/>
                <a:gd name="connsiteX554" fmla="*/ 7312 w 10000"/>
                <a:gd name="connsiteY554" fmla="*/ 7644 h 10000"/>
                <a:gd name="connsiteX555" fmla="*/ 7283 w 10000"/>
                <a:gd name="connsiteY555" fmla="*/ 7637 h 10000"/>
                <a:gd name="connsiteX556" fmla="*/ 7250 w 10000"/>
                <a:gd name="connsiteY556" fmla="*/ 7544 h 10000"/>
                <a:gd name="connsiteX557" fmla="*/ 7267 w 10000"/>
                <a:gd name="connsiteY557" fmla="*/ 7502 h 10000"/>
                <a:gd name="connsiteX558" fmla="*/ 7306 w 10000"/>
                <a:gd name="connsiteY558" fmla="*/ 7523 h 10000"/>
                <a:gd name="connsiteX559" fmla="*/ 7323 w 10000"/>
                <a:gd name="connsiteY559" fmla="*/ 7473 h 10000"/>
                <a:gd name="connsiteX560" fmla="*/ 7295 w 10000"/>
                <a:gd name="connsiteY560" fmla="*/ 7438 h 10000"/>
                <a:gd name="connsiteX561" fmla="*/ 7312 w 10000"/>
                <a:gd name="connsiteY561" fmla="*/ 7402 h 10000"/>
                <a:gd name="connsiteX562" fmla="*/ 7238 w 10000"/>
                <a:gd name="connsiteY562" fmla="*/ 7331 h 10000"/>
                <a:gd name="connsiteX563" fmla="*/ 7244 w 10000"/>
                <a:gd name="connsiteY563" fmla="*/ 7296 h 10000"/>
                <a:gd name="connsiteX564" fmla="*/ 7199 w 10000"/>
                <a:gd name="connsiteY564" fmla="*/ 7260 h 10000"/>
                <a:gd name="connsiteX565" fmla="*/ 7227 w 10000"/>
                <a:gd name="connsiteY565" fmla="*/ 7218 h 10000"/>
                <a:gd name="connsiteX566" fmla="*/ 7216 w 10000"/>
                <a:gd name="connsiteY566" fmla="*/ 7168 h 10000"/>
                <a:gd name="connsiteX567" fmla="*/ 7165 w 10000"/>
                <a:gd name="connsiteY567" fmla="*/ 7090 h 10000"/>
                <a:gd name="connsiteX568" fmla="*/ 7132 w 10000"/>
                <a:gd name="connsiteY568" fmla="*/ 7026 h 10000"/>
                <a:gd name="connsiteX569" fmla="*/ 7064 w 10000"/>
                <a:gd name="connsiteY569" fmla="*/ 7055 h 10000"/>
                <a:gd name="connsiteX570" fmla="*/ 7025 w 10000"/>
                <a:gd name="connsiteY570" fmla="*/ 7048 h 10000"/>
                <a:gd name="connsiteX571" fmla="*/ 7002 w 10000"/>
                <a:gd name="connsiteY571" fmla="*/ 7111 h 10000"/>
                <a:gd name="connsiteX572" fmla="*/ 6924 w 10000"/>
                <a:gd name="connsiteY572" fmla="*/ 7119 h 10000"/>
                <a:gd name="connsiteX573" fmla="*/ 6895 w 10000"/>
                <a:gd name="connsiteY573" fmla="*/ 7111 h 10000"/>
                <a:gd name="connsiteX574" fmla="*/ 6828 w 10000"/>
                <a:gd name="connsiteY574" fmla="*/ 7161 h 10000"/>
                <a:gd name="connsiteX575" fmla="*/ 6834 w 10000"/>
                <a:gd name="connsiteY575" fmla="*/ 7260 h 10000"/>
                <a:gd name="connsiteX576" fmla="*/ 6817 w 10000"/>
                <a:gd name="connsiteY576" fmla="*/ 7324 h 10000"/>
                <a:gd name="connsiteX577" fmla="*/ 6817 w 10000"/>
                <a:gd name="connsiteY577" fmla="*/ 7381 h 10000"/>
                <a:gd name="connsiteX578" fmla="*/ 6760 w 10000"/>
                <a:gd name="connsiteY578" fmla="*/ 7424 h 10000"/>
                <a:gd name="connsiteX579" fmla="*/ 6699 w 10000"/>
                <a:gd name="connsiteY579" fmla="*/ 7431 h 10000"/>
                <a:gd name="connsiteX580" fmla="*/ 6682 w 10000"/>
                <a:gd name="connsiteY580" fmla="*/ 7410 h 10000"/>
                <a:gd name="connsiteX581" fmla="*/ 6625 w 10000"/>
                <a:gd name="connsiteY581" fmla="*/ 7388 h 10000"/>
                <a:gd name="connsiteX582" fmla="*/ 6592 w 10000"/>
                <a:gd name="connsiteY582" fmla="*/ 7431 h 10000"/>
                <a:gd name="connsiteX583" fmla="*/ 6586 w 10000"/>
                <a:gd name="connsiteY583" fmla="*/ 7473 h 10000"/>
                <a:gd name="connsiteX584" fmla="*/ 6552 w 10000"/>
                <a:gd name="connsiteY584" fmla="*/ 7480 h 10000"/>
                <a:gd name="connsiteX585" fmla="*/ 6547 w 10000"/>
                <a:gd name="connsiteY585" fmla="*/ 7523 h 10000"/>
                <a:gd name="connsiteX586" fmla="*/ 6519 w 10000"/>
                <a:gd name="connsiteY586" fmla="*/ 7523 h 10000"/>
                <a:gd name="connsiteX587" fmla="*/ 6485 w 10000"/>
                <a:gd name="connsiteY587" fmla="*/ 7424 h 10000"/>
                <a:gd name="connsiteX588" fmla="*/ 6406 w 10000"/>
                <a:gd name="connsiteY588" fmla="*/ 7473 h 10000"/>
                <a:gd name="connsiteX589" fmla="*/ 6316 w 10000"/>
                <a:gd name="connsiteY589" fmla="*/ 7551 h 10000"/>
                <a:gd name="connsiteX590" fmla="*/ 6282 w 10000"/>
                <a:gd name="connsiteY590" fmla="*/ 7566 h 10000"/>
                <a:gd name="connsiteX591" fmla="*/ 6294 w 10000"/>
                <a:gd name="connsiteY591" fmla="*/ 7615 h 10000"/>
                <a:gd name="connsiteX592" fmla="*/ 6243 w 10000"/>
                <a:gd name="connsiteY592" fmla="*/ 7637 h 10000"/>
                <a:gd name="connsiteX593" fmla="*/ 6209 w 10000"/>
                <a:gd name="connsiteY593" fmla="*/ 7608 h 10000"/>
                <a:gd name="connsiteX594" fmla="*/ 6136 w 10000"/>
                <a:gd name="connsiteY594" fmla="*/ 7622 h 10000"/>
                <a:gd name="connsiteX595" fmla="*/ 6136 w 10000"/>
                <a:gd name="connsiteY595" fmla="*/ 7530 h 10000"/>
                <a:gd name="connsiteX596" fmla="*/ 6147 w 10000"/>
                <a:gd name="connsiteY596" fmla="*/ 7495 h 10000"/>
                <a:gd name="connsiteX597" fmla="*/ 6136 w 10000"/>
                <a:gd name="connsiteY597" fmla="*/ 7395 h 10000"/>
                <a:gd name="connsiteX598" fmla="*/ 6091 w 10000"/>
                <a:gd name="connsiteY598" fmla="*/ 7324 h 10000"/>
                <a:gd name="connsiteX599" fmla="*/ 6018 w 10000"/>
                <a:gd name="connsiteY599" fmla="*/ 7317 h 10000"/>
                <a:gd name="connsiteX600" fmla="*/ 5990 w 10000"/>
                <a:gd name="connsiteY600" fmla="*/ 7360 h 10000"/>
                <a:gd name="connsiteX601" fmla="*/ 5996 w 10000"/>
                <a:gd name="connsiteY601" fmla="*/ 7410 h 10000"/>
                <a:gd name="connsiteX602" fmla="*/ 6208 w 10000"/>
                <a:gd name="connsiteY602" fmla="*/ 7826 h 10000"/>
                <a:gd name="connsiteX603" fmla="*/ 5894 w 10000"/>
                <a:gd name="connsiteY603" fmla="*/ 7509 h 10000"/>
                <a:gd name="connsiteX604" fmla="*/ 5911 w 10000"/>
                <a:gd name="connsiteY604" fmla="*/ 7679 h 10000"/>
                <a:gd name="connsiteX605" fmla="*/ 5832 w 10000"/>
                <a:gd name="connsiteY605" fmla="*/ 7672 h 10000"/>
                <a:gd name="connsiteX606" fmla="*/ 5776 w 10000"/>
                <a:gd name="connsiteY606"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2812 w 10000"/>
                <a:gd name="connsiteY206" fmla="*/ 7537 h 10000"/>
                <a:gd name="connsiteX207" fmla="*/ 6504 w 10000"/>
                <a:gd name="connsiteY207" fmla="*/ 7627 h 10000"/>
                <a:gd name="connsiteX208" fmla="*/ 5523 w 10000"/>
                <a:gd name="connsiteY208" fmla="*/ 5713 h 10000"/>
                <a:gd name="connsiteX209" fmla="*/ 5652 w 10000"/>
                <a:gd name="connsiteY209" fmla="*/ 5720 h 10000"/>
                <a:gd name="connsiteX210" fmla="*/ 5697 w 10000"/>
                <a:gd name="connsiteY210" fmla="*/ 5742 h 10000"/>
                <a:gd name="connsiteX211" fmla="*/ 5793 w 10000"/>
                <a:gd name="connsiteY211" fmla="*/ 5635 h 10000"/>
                <a:gd name="connsiteX212" fmla="*/ 5844 w 10000"/>
                <a:gd name="connsiteY212" fmla="*/ 5628 h 10000"/>
                <a:gd name="connsiteX213" fmla="*/ 5889 w 10000"/>
                <a:gd name="connsiteY213" fmla="*/ 5564 h 10000"/>
                <a:gd name="connsiteX214" fmla="*/ 5945 w 10000"/>
                <a:gd name="connsiteY214" fmla="*/ 5515 h 10000"/>
                <a:gd name="connsiteX215" fmla="*/ 6001 w 10000"/>
                <a:gd name="connsiteY215" fmla="*/ 5408 h 10000"/>
                <a:gd name="connsiteX216" fmla="*/ 6012 w 10000"/>
                <a:gd name="connsiteY216" fmla="*/ 5344 h 10000"/>
                <a:gd name="connsiteX217" fmla="*/ 6080 w 10000"/>
                <a:gd name="connsiteY217" fmla="*/ 5316 h 10000"/>
                <a:gd name="connsiteX218" fmla="*/ 6159 w 10000"/>
                <a:gd name="connsiteY218" fmla="*/ 5351 h 10000"/>
                <a:gd name="connsiteX219" fmla="*/ 6226 w 10000"/>
                <a:gd name="connsiteY219" fmla="*/ 5337 h 10000"/>
                <a:gd name="connsiteX220" fmla="*/ 6294 w 10000"/>
                <a:gd name="connsiteY220" fmla="*/ 5344 h 10000"/>
                <a:gd name="connsiteX221" fmla="*/ 6412 w 10000"/>
                <a:gd name="connsiteY221" fmla="*/ 5302 h 10000"/>
                <a:gd name="connsiteX222" fmla="*/ 6490 w 10000"/>
                <a:gd name="connsiteY222" fmla="*/ 5195 h 10000"/>
                <a:gd name="connsiteX223" fmla="*/ 6524 w 10000"/>
                <a:gd name="connsiteY223" fmla="*/ 5160 h 10000"/>
                <a:gd name="connsiteX224" fmla="*/ 6575 w 10000"/>
                <a:gd name="connsiteY224" fmla="*/ 5160 h 10000"/>
                <a:gd name="connsiteX225" fmla="*/ 6614 w 10000"/>
                <a:gd name="connsiteY225" fmla="*/ 5103 h 10000"/>
                <a:gd name="connsiteX226" fmla="*/ 6597 w 10000"/>
                <a:gd name="connsiteY226" fmla="*/ 5039 h 10000"/>
                <a:gd name="connsiteX227" fmla="*/ 6609 w 10000"/>
                <a:gd name="connsiteY227" fmla="*/ 4982 h 10000"/>
                <a:gd name="connsiteX228" fmla="*/ 6659 w 10000"/>
                <a:gd name="connsiteY228" fmla="*/ 4876 h 10000"/>
                <a:gd name="connsiteX229" fmla="*/ 6715 w 10000"/>
                <a:gd name="connsiteY229" fmla="*/ 4776 h 10000"/>
                <a:gd name="connsiteX230" fmla="*/ 6772 w 10000"/>
                <a:gd name="connsiteY230" fmla="*/ 4755 h 10000"/>
                <a:gd name="connsiteX231" fmla="*/ 6800 w 10000"/>
                <a:gd name="connsiteY231" fmla="*/ 4720 h 10000"/>
                <a:gd name="connsiteX232" fmla="*/ 6895 w 10000"/>
                <a:gd name="connsiteY232" fmla="*/ 4734 h 10000"/>
                <a:gd name="connsiteX233" fmla="*/ 6991 w 10000"/>
                <a:gd name="connsiteY233" fmla="*/ 4734 h 10000"/>
                <a:gd name="connsiteX234" fmla="*/ 6997 w 10000"/>
                <a:gd name="connsiteY234" fmla="*/ 4670 h 10000"/>
                <a:gd name="connsiteX235" fmla="*/ 7013 w 10000"/>
                <a:gd name="connsiteY235" fmla="*/ 4627 h 10000"/>
                <a:gd name="connsiteX236" fmla="*/ 7008 w 10000"/>
                <a:gd name="connsiteY236" fmla="*/ 4599 h 10000"/>
                <a:gd name="connsiteX237" fmla="*/ 7064 w 10000"/>
                <a:gd name="connsiteY237" fmla="*/ 4578 h 10000"/>
                <a:gd name="connsiteX238" fmla="*/ 7103 w 10000"/>
                <a:gd name="connsiteY238" fmla="*/ 4634 h 10000"/>
                <a:gd name="connsiteX239" fmla="*/ 7160 w 10000"/>
                <a:gd name="connsiteY239" fmla="*/ 4613 h 10000"/>
                <a:gd name="connsiteX240" fmla="*/ 7177 w 10000"/>
                <a:gd name="connsiteY240" fmla="*/ 4578 h 10000"/>
                <a:gd name="connsiteX241" fmla="*/ 7222 w 10000"/>
                <a:gd name="connsiteY241" fmla="*/ 4564 h 10000"/>
                <a:gd name="connsiteX242" fmla="*/ 7317 w 10000"/>
                <a:gd name="connsiteY242" fmla="*/ 4493 h 10000"/>
                <a:gd name="connsiteX243" fmla="*/ 7407 w 10000"/>
                <a:gd name="connsiteY243" fmla="*/ 4521 h 10000"/>
                <a:gd name="connsiteX244" fmla="*/ 7430 w 10000"/>
                <a:gd name="connsiteY244" fmla="*/ 4507 h 10000"/>
                <a:gd name="connsiteX245" fmla="*/ 7480 w 10000"/>
                <a:gd name="connsiteY245" fmla="*/ 4528 h 10000"/>
                <a:gd name="connsiteX246" fmla="*/ 7503 w 10000"/>
                <a:gd name="connsiteY246" fmla="*/ 4471 h 10000"/>
                <a:gd name="connsiteX247" fmla="*/ 7525 w 10000"/>
                <a:gd name="connsiteY247" fmla="*/ 4500 h 10000"/>
                <a:gd name="connsiteX248" fmla="*/ 7559 w 10000"/>
                <a:gd name="connsiteY248" fmla="*/ 4493 h 10000"/>
                <a:gd name="connsiteX249" fmla="*/ 7598 w 10000"/>
                <a:gd name="connsiteY249" fmla="*/ 4556 h 10000"/>
                <a:gd name="connsiteX250" fmla="*/ 7643 w 10000"/>
                <a:gd name="connsiteY250" fmla="*/ 4549 h 10000"/>
                <a:gd name="connsiteX251" fmla="*/ 7683 w 10000"/>
                <a:gd name="connsiteY251" fmla="*/ 4578 h 10000"/>
                <a:gd name="connsiteX252" fmla="*/ 7700 w 10000"/>
                <a:gd name="connsiteY252" fmla="*/ 4556 h 10000"/>
                <a:gd name="connsiteX253" fmla="*/ 7778 w 10000"/>
                <a:gd name="connsiteY253" fmla="*/ 4564 h 10000"/>
                <a:gd name="connsiteX254" fmla="*/ 7790 w 10000"/>
                <a:gd name="connsiteY254" fmla="*/ 4585 h 10000"/>
                <a:gd name="connsiteX255" fmla="*/ 7874 w 10000"/>
                <a:gd name="connsiteY255" fmla="*/ 4514 h 10000"/>
                <a:gd name="connsiteX256" fmla="*/ 7874 w 10000"/>
                <a:gd name="connsiteY256" fmla="*/ 4393 h 10000"/>
                <a:gd name="connsiteX257" fmla="*/ 7852 w 10000"/>
                <a:gd name="connsiteY257" fmla="*/ 4379 h 10000"/>
                <a:gd name="connsiteX258" fmla="*/ 7835 w 10000"/>
                <a:gd name="connsiteY258" fmla="*/ 4294 h 10000"/>
                <a:gd name="connsiteX259" fmla="*/ 7801 w 10000"/>
                <a:gd name="connsiteY259" fmla="*/ 4209 h 10000"/>
                <a:gd name="connsiteX260" fmla="*/ 7750 w 10000"/>
                <a:gd name="connsiteY260" fmla="*/ 4173 h 10000"/>
                <a:gd name="connsiteX261" fmla="*/ 7745 w 10000"/>
                <a:gd name="connsiteY261" fmla="*/ 4131 h 10000"/>
                <a:gd name="connsiteX262" fmla="*/ 7672 w 10000"/>
                <a:gd name="connsiteY262" fmla="*/ 4053 h 10000"/>
                <a:gd name="connsiteX263" fmla="*/ 7677 w 10000"/>
                <a:gd name="connsiteY263" fmla="*/ 4024 h 10000"/>
                <a:gd name="connsiteX264" fmla="*/ 7604 w 10000"/>
                <a:gd name="connsiteY264" fmla="*/ 3982 h 10000"/>
                <a:gd name="connsiteX265" fmla="*/ 7598 w 10000"/>
                <a:gd name="connsiteY265" fmla="*/ 3903 h 10000"/>
                <a:gd name="connsiteX266" fmla="*/ 7475 w 10000"/>
                <a:gd name="connsiteY266" fmla="*/ 3833 h 10000"/>
                <a:gd name="connsiteX267" fmla="*/ 7407 w 10000"/>
                <a:gd name="connsiteY267" fmla="*/ 3683 h 10000"/>
                <a:gd name="connsiteX268" fmla="*/ 7306 w 10000"/>
                <a:gd name="connsiteY268" fmla="*/ 3676 h 10000"/>
                <a:gd name="connsiteX269" fmla="*/ 7272 w 10000"/>
                <a:gd name="connsiteY269" fmla="*/ 3648 h 10000"/>
                <a:gd name="connsiteX270" fmla="*/ 7222 w 10000"/>
                <a:gd name="connsiteY270" fmla="*/ 3669 h 10000"/>
                <a:gd name="connsiteX271" fmla="*/ 7143 w 10000"/>
                <a:gd name="connsiteY271" fmla="*/ 3669 h 10000"/>
                <a:gd name="connsiteX272" fmla="*/ 7030 w 10000"/>
                <a:gd name="connsiteY272" fmla="*/ 3840 h 10000"/>
                <a:gd name="connsiteX273" fmla="*/ 6991 w 10000"/>
                <a:gd name="connsiteY273" fmla="*/ 3918 h 10000"/>
                <a:gd name="connsiteX274" fmla="*/ 6890 w 10000"/>
                <a:gd name="connsiteY274" fmla="*/ 3797 h 10000"/>
                <a:gd name="connsiteX275" fmla="*/ 6817 w 10000"/>
                <a:gd name="connsiteY275" fmla="*/ 3747 h 10000"/>
                <a:gd name="connsiteX276" fmla="*/ 6744 w 10000"/>
                <a:gd name="connsiteY276" fmla="*/ 3754 h 10000"/>
                <a:gd name="connsiteX277" fmla="*/ 6670 w 10000"/>
                <a:gd name="connsiteY277" fmla="*/ 3790 h 10000"/>
                <a:gd name="connsiteX278" fmla="*/ 6609 w 10000"/>
                <a:gd name="connsiteY278" fmla="*/ 3762 h 10000"/>
                <a:gd name="connsiteX279" fmla="*/ 6552 w 10000"/>
                <a:gd name="connsiteY279" fmla="*/ 3804 h 10000"/>
                <a:gd name="connsiteX280" fmla="*/ 6496 w 10000"/>
                <a:gd name="connsiteY280" fmla="*/ 3889 h 10000"/>
                <a:gd name="connsiteX281" fmla="*/ 6367 w 10000"/>
                <a:gd name="connsiteY281" fmla="*/ 3733 h 10000"/>
                <a:gd name="connsiteX282" fmla="*/ 6350 w 10000"/>
                <a:gd name="connsiteY282" fmla="*/ 3577 h 10000"/>
                <a:gd name="connsiteX283" fmla="*/ 6451 w 10000"/>
                <a:gd name="connsiteY283" fmla="*/ 3513 h 10000"/>
                <a:gd name="connsiteX284" fmla="*/ 6445 w 10000"/>
                <a:gd name="connsiteY284" fmla="*/ 3343 h 10000"/>
                <a:gd name="connsiteX285" fmla="*/ 6541 w 10000"/>
                <a:gd name="connsiteY285" fmla="*/ 3144 h 10000"/>
                <a:gd name="connsiteX286" fmla="*/ 6530 w 10000"/>
                <a:gd name="connsiteY286" fmla="*/ 3109 h 10000"/>
                <a:gd name="connsiteX287" fmla="*/ 6760 w 10000"/>
                <a:gd name="connsiteY287" fmla="*/ 2456 h 10000"/>
                <a:gd name="connsiteX288" fmla="*/ 6884 w 10000"/>
                <a:gd name="connsiteY288" fmla="*/ 2555 h 10000"/>
                <a:gd name="connsiteX289" fmla="*/ 6957 w 10000"/>
                <a:gd name="connsiteY289" fmla="*/ 2598 h 10000"/>
                <a:gd name="connsiteX290" fmla="*/ 7030 w 10000"/>
                <a:gd name="connsiteY290" fmla="*/ 2598 h 10000"/>
                <a:gd name="connsiteX291" fmla="*/ 7143 w 10000"/>
                <a:gd name="connsiteY291" fmla="*/ 2676 h 10000"/>
                <a:gd name="connsiteX292" fmla="*/ 7160 w 10000"/>
                <a:gd name="connsiteY292" fmla="*/ 2626 h 10000"/>
                <a:gd name="connsiteX293" fmla="*/ 7233 w 10000"/>
                <a:gd name="connsiteY293" fmla="*/ 2612 h 10000"/>
                <a:gd name="connsiteX294" fmla="*/ 7295 w 10000"/>
                <a:gd name="connsiteY294" fmla="*/ 2527 h 10000"/>
                <a:gd name="connsiteX295" fmla="*/ 7373 w 10000"/>
                <a:gd name="connsiteY295" fmla="*/ 2463 h 10000"/>
                <a:gd name="connsiteX296" fmla="*/ 7407 w 10000"/>
                <a:gd name="connsiteY296" fmla="*/ 2399 h 10000"/>
                <a:gd name="connsiteX297" fmla="*/ 7525 w 10000"/>
                <a:gd name="connsiteY297" fmla="*/ 2356 h 10000"/>
                <a:gd name="connsiteX298" fmla="*/ 7587 w 10000"/>
                <a:gd name="connsiteY298" fmla="*/ 2363 h 10000"/>
                <a:gd name="connsiteX299" fmla="*/ 7638 w 10000"/>
                <a:gd name="connsiteY299" fmla="*/ 2300 h 10000"/>
                <a:gd name="connsiteX300" fmla="*/ 7677 w 10000"/>
                <a:gd name="connsiteY300" fmla="*/ 2214 h 10000"/>
                <a:gd name="connsiteX301" fmla="*/ 7660 w 10000"/>
                <a:gd name="connsiteY301" fmla="*/ 2200 h 10000"/>
                <a:gd name="connsiteX302" fmla="*/ 7677 w 10000"/>
                <a:gd name="connsiteY302" fmla="*/ 2108 h 10000"/>
                <a:gd name="connsiteX303" fmla="*/ 7610 w 10000"/>
                <a:gd name="connsiteY303" fmla="*/ 2108 h 10000"/>
                <a:gd name="connsiteX304" fmla="*/ 7643 w 10000"/>
                <a:gd name="connsiteY304" fmla="*/ 2030 h 10000"/>
                <a:gd name="connsiteX305" fmla="*/ 7649 w 10000"/>
                <a:gd name="connsiteY305" fmla="*/ 1938 h 10000"/>
                <a:gd name="connsiteX306" fmla="*/ 7677 w 10000"/>
                <a:gd name="connsiteY306" fmla="*/ 1916 h 10000"/>
                <a:gd name="connsiteX307" fmla="*/ 7728 w 10000"/>
                <a:gd name="connsiteY307" fmla="*/ 1824 h 10000"/>
                <a:gd name="connsiteX308" fmla="*/ 7722 w 10000"/>
                <a:gd name="connsiteY308" fmla="*/ 1753 h 10000"/>
                <a:gd name="connsiteX309" fmla="*/ 7762 w 10000"/>
                <a:gd name="connsiteY309" fmla="*/ 1675 h 10000"/>
                <a:gd name="connsiteX310" fmla="*/ 7807 w 10000"/>
                <a:gd name="connsiteY310" fmla="*/ 1625 h 10000"/>
                <a:gd name="connsiteX311" fmla="*/ 7823 w 10000"/>
                <a:gd name="connsiteY311" fmla="*/ 1540 h 10000"/>
                <a:gd name="connsiteX312" fmla="*/ 7818 w 10000"/>
                <a:gd name="connsiteY312" fmla="*/ 1512 h 10000"/>
                <a:gd name="connsiteX313" fmla="*/ 7857 w 10000"/>
                <a:gd name="connsiteY313" fmla="*/ 1455 h 10000"/>
                <a:gd name="connsiteX314" fmla="*/ 7913 w 10000"/>
                <a:gd name="connsiteY314" fmla="*/ 1285 h 10000"/>
                <a:gd name="connsiteX315" fmla="*/ 7930 w 10000"/>
                <a:gd name="connsiteY315" fmla="*/ 1185 h 10000"/>
                <a:gd name="connsiteX316" fmla="*/ 7958 w 10000"/>
                <a:gd name="connsiteY316" fmla="*/ 1192 h 10000"/>
                <a:gd name="connsiteX317" fmla="*/ 8037 w 10000"/>
                <a:gd name="connsiteY317" fmla="*/ 1079 h 10000"/>
                <a:gd name="connsiteX318" fmla="*/ 8127 w 10000"/>
                <a:gd name="connsiteY318" fmla="*/ 1015 h 10000"/>
                <a:gd name="connsiteX319" fmla="*/ 8138 w 10000"/>
                <a:gd name="connsiteY319" fmla="*/ 937 h 10000"/>
                <a:gd name="connsiteX320" fmla="*/ 8172 w 10000"/>
                <a:gd name="connsiteY320" fmla="*/ 852 h 10000"/>
                <a:gd name="connsiteX321" fmla="*/ 8161 w 10000"/>
                <a:gd name="connsiteY321" fmla="*/ 788 h 10000"/>
                <a:gd name="connsiteX322" fmla="*/ 8116 w 10000"/>
                <a:gd name="connsiteY322" fmla="*/ 731 h 10000"/>
                <a:gd name="connsiteX323" fmla="*/ 8138 w 10000"/>
                <a:gd name="connsiteY323" fmla="*/ 660 h 10000"/>
                <a:gd name="connsiteX324" fmla="*/ 8138 w 10000"/>
                <a:gd name="connsiteY324" fmla="*/ 575 h 10000"/>
                <a:gd name="connsiteX325" fmla="*/ 8054 w 10000"/>
                <a:gd name="connsiteY325" fmla="*/ 504 h 10000"/>
                <a:gd name="connsiteX326" fmla="*/ 7970 w 10000"/>
                <a:gd name="connsiteY326" fmla="*/ 546 h 10000"/>
                <a:gd name="connsiteX327" fmla="*/ 7930 w 10000"/>
                <a:gd name="connsiteY327" fmla="*/ 546 h 10000"/>
                <a:gd name="connsiteX328" fmla="*/ 7913 w 10000"/>
                <a:gd name="connsiteY328" fmla="*/ 497 h 10000"/>
                <a:gd name="connsiteX329" fmla="*/ 7913 w 10000"/>
                <a:gd name="connsiteY329" fmla="*/ 405 h 10000"/>
                <a:gd name="connsiteX330" fmla="*/ 8020 w 10000"/>
                <a:gd name="connsiteY330" fmla="*/ 312 h 10000"/>
                <a:gd name="connsiteX331" fmla="*/ 8054 w 10000"/>
                <a:gd name="connsiteY331" fmla="*/ 234 h 10000"/>
                <a:gd name="connsiteX332" fmla="*/ 8121 w 10000"/>
                <a:gd name="connsiteY332" fmla="*/ 170 h 10000"/>
                <a:gd name="connsiteX333" fmla="*/ 8183 w 10000"/>
                <a:gd name="connsiteY333" fmla="*/ 50 h 10000"/>
                <a:gd name="connsiteX334" fmla="*/ 8228 w 10000"/>
                <a:gd name="connsiteY334" fmla="*/ 28 h 10000"/>
                <a:gd name="connsiteX335" fmla="*/ 8290 w 10000"/>
                <a:gd name="connsiteY335" fmla="*/ 43 h 10000"/>
                <a:gd name="connsiteX336" fmla="*/ 8420 w 10000"/>
                <a:gd name="connsiteY336" fmla="*/ 0 h 10000"/>
                <a:gd name="connsiteX337" fmla="*/ 8481 w 10000"/>
                <a:gd name="connsiteY337" fmla="*/ 71 h 10000"/>
                <a:gd name="connsiteX338" fmla="*/ 8476 w 10000"/>
                <a:gd name="connsiteY338" fmla="*/ 121 h 10000"/>
                <a:gd name="connsiteX339" fmla="*/ 8504 w 10000"/>
                <a:gd name="connsiteY339" fmla="*/ 142 h 10000"/>
                <a:gd name="connsiteX340" fmla="*/ 8526 w 10000"/>
                <a:gd name="connsiteY340" fmla="*/ 192 h 10000"/>
                <a:gd name="connsiteX341" fmla="*/ 8493 w 10000"/>
                <a:gd name="connsiteY341" fmla="*/ 248 h 10000"/>
                <a:gd name="connsiteX342" fmla="*/ 8448 w 10000"/>
                <a:gd name="connsiteY342" fmla="*/ 376 h 10000"/>
                <a:gd name="connsiteX343" fmla="*/ 8375 w 10000"/>
                <a:gd name="connsiteY343" fmla="*/ 476 h 10000"/>
                <a:gd name="connsiteX344" fmla="*/ 8307 w 10000"/>
                <a:gd name="connsiteY344" fmla="*/ 532 h 10000"/>
                <a:gd name="connsiteX345" fmla="*/ 8358 w 10000"/>
                <a:gd name="connsiteY345" fmla="*/ 554 h 10000"/>
                <a:gd name="connsiteX346" fmla="*/ 8425 w 10000"/>
                <a:gd name="connsiteY346" fmla="*/ 639 h 10000"/>
                <a:gd name="connsiteX347" fmla="*/ 8470 w 10000"/>
                <a:gd name="connsiteY347" fmla="*/ 646 h 10000"/>
                <a:gd name="connsiteX348" fmla="*/ 8493 w 10000"/>
                <a:gd name="connsiteY348" fmla="*/ 738 h 10000"/>
                <a:gd name="connsiteX349" fmla="*/ 8538 w 10000"/>
                <a:gd name="connsiteY349" fmla="*/ 759 h 10000"/>
                <a:gd name="connsiteX350" fmla="*/ 8571 w 10000"/>
                <a:gd name="connsiteY350" fmla="*/ 752 h 10000"/>
                <a:gd name="connsiteX351" fmla="*/ 8639 w 10000"/>
                <a:gd name="connsiteY351" fmla="*/ 610 h 10000"/>
                <a:gd name="connsiteX352" fmla="*/ 8701 w 10000"/>
                <a:gd name="connsiteY352" fmla="*/ 625 h 10000"/>
                <a:gd name="connsiteX353" fmla="*/ 8712 w 10000"/>
                <a:gd name="connsiteY353" fmla="*/ 667 h 10000"/>
                <a:gd name="connsiteX354" fmla="*/ 8757 w 10000"/>
                <a:gd name="connsiteY354" fmla="*/ 717 h 10000"/>
                <a:gd name="connsiteX355" fmla="*/ 8757 w 10000"/>
                <a:gd name="connsiteY355" fmla="*/ 752 h 10000"/>
                <a:gd name="connsiteX356" fmla="*/ 8796 w 10000"/>
                <a:gd name="connsiteY356" fmla="*/ 774 h 10000"/>
                <a:gd name="connsiteX357" fmla="*/ 8853 w 10000"/>
                <a:gd name="connsiteY357" fmla="*/ 774 h 10000"/>
                <a:gd name="connsiteX358" fmla="*/ 8858 w 10000"/>
                <a:gd name="connsiteY358" fmla="*/ 837 h 10000"/>
                <a:gd name="connsiteX359" fmla="*/ 8808 w 10000"/>
                <a:gd name="connsiteY359" fmla="*/ 866 h 10000"/>
                <a:gd name="connsiteX360" fmla="*/ 8853 w 10000"/>
                <a:gd name="connsiteY360" fmla="*/ 1143 h 10000"/>
                <a:gd name="connsiteX361" fmla="*/ 8898 w 10000"/>
                <a:gd name="connsiteY361" fmla="*/ 1270 h 10000"/>
                <a:gd name="connsiteX362" fmla="*/ 8886 w 10000"/>
                <a:gd name="connsiteY362" fmla="*/ 1327 h 10000"/>
                <a:gd name="connsiteX363" fmla="*/ 8926 w 10000"/>
                <a:gd name="connsiteY363" fmla="*/ 1391 h 10000"/>
                <a:gd name="connsiteX364" fmla="*/ 8931 w 10000"/>
                <a:gd name="connsiteY364" fmla="*/ 1434 h 10000"/>
                <a:gd name="connsiteX365" fmla="*/ 9038 w 10000"/>
                <a:gd name="connsiteY365" fmla="*/ 1483 h 10000"/>
                <a:gd name="connsiteX366" fmla="*/ 9168 w 10000"/>
                <a:gd name="connsiteY366" fmla="*/ 1441 h 10000"/>
                <a:gd name="connsiteX367" fmla="*/ 9184 w 10000"/>
                <a:gd name="connsiteY367" fmla="*/ 1384 h 10000"/>
                <a:gd name="connsiteX368" fmla="*/ 9229 w 10000"/>
                <a:gd name="connsiteY368" fmla="*/ 1405 h 10000"/>
                <a:gd name="connsiteX369" fmla="*/ 9258 w 10000"/>
                <a:gd name="connsiteY369" fmla="*/ 1455 h 10000"/>
                <a:gd name="connsiteX370" fmla="*/ 9325 w 10000"/>
                <a:gd name="connsiteY370" fmla="*/ 1419 h 10000"/>
                <a:gd name="connsiteX371" fmla="*/ 9364 w 10000"/>
                <a:gd name="connsiteY371" fmla="*/ 1419 h 10000"/>
                <a:gd name="connsiteX372" fmla="*/ 9421 w 10000"/>
                <a:gd name="connsiteY372" fmla="*/ 1476 h 10000"/>
                <a:gd name="connsiteX373" fmla="*/ 9454 w 10000"/>
                <a:gd name="connsiteY373" fmla="*/ 1398 h 10000"/>
                <a:gd name="connsiteX374" fmla="*/ 9522 w 10000"/>
                <a:gd name="connsiteY374" fmla="*/ 1434 h 10000"/>
                <a:gd name="connsiteX375" fmla="*/ 9556 w 10000"/>
                <a:gd name="connsiteY375" fmla="*/ 1391 h 10000"/>
                <a:gd name="connsiteX376" fmla="*/ 9584 w 10000"/>
                <a:gd name="connsiteY376" fmla="*/ 1398 h 10000"/>
                <a:gd name="connsiteX377" fmla="*/ 9612 w 10000"/>
                <a:gd name="connsiteY377" fmla="*/ 1356 h 10000"/>
                <a:gd name="connsiteX378" fmla="*/ 9606 w 10000"/>
                <a:gd name="connsiteY378" fmla="*/ 1313 h 10000"/>
                <a:gd name="connsiteX379" fmla="*/ 9646 w 10000"/>
                <a:gd name="connsiteY379" fmla="*/ 1292 h 10000"/>
                <a:gd name="connsiteX380" fmla="*/ 9674 w 10000"/>
                <a:gd name="connsiteY380" fmla="*/ 1221 h 10000"/>
                <a:gd name="connsiteX381" fmla="*/ 9753 w 10000"/>
                <a:gd name="connsiteY381" fmla="*/ 1228 h 10000"/>
                <a:gd name="connsiteX382" fmla="*/ 9871 w 10000"/>
                <a:gd name="connsiteY382" fmla="*/ 1434 h 10000"/>
                <a:gd name="connsiteX383" fmla="*/ 9893 w 10000"/>
                <a:gd name="connsiteY383" fmla="*/ 1505 h 10000"/>
                <a:gd name="connsiteX384" fmla="*/ 9972 w 10000"/>
                <a:gd name="connsiteY384" fmla="*/ 1597 h 10000"/>
                <a:gd name="connsiteX385" fmla="*/ 10000 w 10000"/>
                <a:gd name="connsiteY385" fmla="*/ 1682 h 10000"/>
                <a:gd name="connsiteX386" fmla="*/ 9938 w 10000"/>
                <a:gd name="connsiteY386" fmla="*/ 1796 h 10000"/>
                <a:gd name="connsiteX387" fmla="*/ 9893 w 10000"/>
                <a:gd name="connsiteY387" fmla="*/ 1838 h 10000"/>
                <a:gd name="connsiteX388" fmla="*/ 9916 w 10000"/>
                <a:gd name="connsiteY388" fmla="*/ 1959 h 10000"/>
                <a:gd name="connsiteX389" fmla="*/ 9848 w 10000"/>
                <a:gd name="connsiteY389" fmla="*/ 2051 h 10000"/>
                <a:gd name="connsiteX390" fmla="*/ 9809 w 10000"/>
                <a:gd name="connsiteY390" fmla="*/ 2072 h 10000"/>
                <a:gd name="connsiteX391" fmla="*/ 9809 w 10000"/>
                <a:gd name="connsiteY391" fmla="*/ 2136 h 10000"/>
                <a:gd name="connsiteX392" fmla="*/ 9758 w 10000"/>
                <a:gd name="connsiteY392" fmla="*/ 2257 h 10000"/>
                <a:gd name="connsiteX393" fmla="*/ 9724 w 10000"/>
                <a:gd name="connsiteY393" fmla="*/ 2264 h 10000"/>
                <a:gd name="connsiteX394" fmla="*/ 9730 w 10000"/>
                <a:gd name="connsiteY394" fmla="*/ 2349 h 10000"/>
                <a:gd name="connsiteX395" fmla="*/ 9702 w 10000"/>
                <a:gd name="connsiteY395" fmla="*/ 2413 h 10000"/>
                <a:gd name="connsiteX396" fmla="*/ 9708 w 10000"/>
                <a:gd name="connsiteY396" fmla="*/ 2697 h 10000"/>
                <a:gd name="connsiteX397" fmla="*/ 9724 w 10000"/>
                <a:gd name="connsiteY397" fmla="*/ 2718 h 10000"/>
                <a:gd name="connsiteX398" fmla="*/ 9719 w 10000"/>
                <a:gd name="connsiteY398" fmla="*/ 2811 h 10000"/>
                <a:gd name="connsiteX399" fmla="*/ 9708 w 10000"/>
                <a:gd name="connsiteY399" fmla="*/ 2896 h 10000"/>
                <a:gd name="connsiteX400" fmla="*/ 9668 w 10000"/>
                <a:gd name="connsiteY400" fmla="*/ 2938 h 10000"/>
                <a:gd name="connsiteX401" fmla="*/ 9595 w 10000"/>
                <a:gd name="connsiteY401" fmla="*/ 2903 h 10000"/>
                <a:gd name="connsiteX402" fmla="*/ 9561 w 10000"/>
                <a:gd name="connsiteY402" fmla="*/ 2952 h 10000"/>
                <a:gd name="connsiteX403" fmla="*/ 9567 w 10000"/>
                <a:gd name="connsiteY403" fmla="*/ 2995 h 10000"/>
                <a:gd name="connsiteX404" fmla="*/ 9544 w 10000"/>
                <a:gd name="connsiteY404" fmla="*/ 3080 h 10000"/>
                <a:gd name="connsiteX405" fmla="*/ 9505 w 10000"/>
                <a:gd name="connsiteY405" fmla="*/ 3137 h 10000"/>
                <a:gd name="connsiteX406" fmla="*/ 9494 w 10000"/>
                <a:gd name="connsiteY406" fmla="*/ 3236 h 10000"/>
                <a:gd name="connsiteX407" fmla="*/ 9466 w 10000"/>
                <a:gd name="connsiteY407" fmla="*/ 3322 h 10000"/>
                <a:gd name="connsiteX408" fmla="*/ 9471 w 10000"/>
                <a:gd name="connsiteY408" fmla="*/ 3378 h 10000"/>
                <a:gd name="connsiteX409" fmla="*/ 9460 w 10000"/>
                <a:gd name="connsiteY409" fmla="*/ 3435 h 10000"/>
                <a:gd name="connsiteX410" fmla="*/ 9483 w 10000"/>
                <a:gd name="connsiteY410" fmla="*/ 3485 h 10000"/>
                <a:gd name="connsiteX411" fmla="*/ 9449 w 10000"/>
                <a:gd name="connsiteY411" fmla="*/ 3563 h 10000"/>
                <a:gd name="connsiteX412" fmla="*/ 9393 w 10000"/>
                <a:gd name="connsiteY412" fmla="*/ 3442 h 10000"/>
                <a:gd name="connsiteX413" fmla="*/ 9393 w 10000"/>
                <a:gd name="connsiteY413" fmla="*/ 3350 h 10000"/>
                <a:gd name="connsiteX414" fmla="*/ 9376 w 10000"/>
                <a:gd name="connsiteY414" fmla="*/ 3336 h 10000"/>
                <a:gd name="connsiteX415" fmla="*/ 9308 w 10000"/>
                <a:gd name="connsiteY415" fmla="*/ 3400 h 10000"/>
                <a:gd name="connsiteX416" fmla="*/ 9201 w 10000"/>
                <a:gd name="connsiteY416" fmla="*/ 3549 h 10000"/>
                <a:gd name="connsiteX417" fmla="*/ 9139 w 10000"/>
                <a:gd name="connsiteY417" fmla="*/ 3655 h 10000"/>
                <a:gd name="connsiteX418" fmla="*/ 9044 w 10000"/>
                <a:gd name="connsiteY418" fmla="*/ 3712 h 10000"/>
                <a:gd name="connsiteX419" fmla="*/ 9010 w 10000"/>
                <a:gd name="connsiteY419" fmla="*/ 3797 h 10000"/>
                <a:gd name="connsiteX420" fmla="*/ 8982 w 10000"/>
                <a:gd name="connsiteY420" fmla="*/ 3825 h 10000"/>
                <a:gd name="connsiteX421" fmla="*/ 8875 w 10000"/>
                <a:gd name="connsiteY421" fmla="*/ 3903 h 10000"/>
                <a:gd name="connsiteX422" fmla="*/ 8785 w 10000"/>
                <a:gd name="connsiteY422" fmla="*/ 3996 h 10000"/>
                <a:gd name="connsiteX423" fmla="*/ 8763 w 10000"/>
                <a:gd name="connsiteY423" fmla="*/ 4067 h 10000"/>
                <a:gd name="connsiteX424" fmla="*/ 8729 w 10000"/>
                <a:gd name="connsiteY424" fmla="*/ 4102 h 10000"/>
                <a:gd name="connsiteX425" fmla="*/ 8774 w 10000"/>
                <a:gd name="connsiteY425" fmla="*/ 4194 h 10000"/>
                <a:gd name="connsiteX426" fmla="*/ 8819 w 10000"/>
                <a:gd name="connsiteY426" fmla="*/ 4265 h 10000"/>
                <a:gd name="connsiteX427" fmla="*/ 8881 w 10000"/>
                <a:gd name="connsiteY427" fmla="*/ 4294 h 10000"/>
                <a:gd name="connsiteX428" fmla="*/ 8858 w 10000"/>
                <a:gd name="connsiteY428" fmla="*/ 4344 h 10000"/>
                <a:gd name="connsiteX429" fmla="*/ 8903 w 10000"/>
                <a:gd name="connsiteY429" fmla="*/ 4358 h 10000"/>
                <a:gd name="connsiteX430" fmla="*/ 8903 w 10000"/>
                <a:gd name="connsiteY430" fmla="*/ 4443 h 10000"/>
                <a:gd name="connsiteX431" fmla="*/ 8937 w 10000"/>
                <a:gd name="connsiteY431" fmla="*/ 4507 h 10000"/>
                <a:gd name="connsiteX432" fmla="*/ 8993 w 10000"/>
                <a:gd name="connsiteY432" fmla="*/ 4493 h 10000"/>
                <a:gd name="connsiteX433" fmla="*/ 9016 w 10000"/>
                <a:gd name="connsiteY433" fmla="*/ 4422 h 10000"/>
                <a:gd name="connsiteX434" fmla="*/ 9061 w 10000"/>
                <a:gd name="connsiteY434" fmla="*/ 4414 h 10000"/>
                <a:gd name="connsiteX435" fmla="*/ 9066 w 10000"/>
                <a:gd name="connsiteY435" fmla="*/ 4358 h 10000"/>
                <a:gd name="connsiteX436" fmla="*/ 9123 w 10000"/>
                <a:gd name="connsiteY436" fmla="*/ 4358 h 10000"/>
                <a:gd name="connsiteX437" fmla="*/ 9100 w 10000"/>
                <a:gd name="connsiteY437" fmla="*/ 4429 h 10000"/>
                <a:gd name="connsiteX438" fmla="*/ 9156 w 10000"/>
                <a:gd name="connsiteY438" fmla="*/ 4464 h 10000"/>
                <a:gd name="connsiteX439" fmla="*/ 9145 w 10000"/>
                <a:gd name="connsiteY439" fmla="*/ 4528 h 10000"/>
                <a:gd name="connsiteX440" fmla="*/ 9061 w 10000"/>
                <a:gd name="connsiteY440" fmla="*/ 4535 h 10000"/>
                <a:gd name="connsiteX441" fmla="*/ 8999 w 10000"/>
                <a:gd name="connsiteY441" fmla="*/ 4578 h 10000"/>
                <a:gd name="connsiteX442" fmla="*/ 8943 w 10000"/>
                <a:gd name="connsiteY442" fmla="*/ 4599 h 10000"/>
                <a:gd name="connsiteX443" fmla="*/ 8943 w 10000"/>
                <a:gd name="connsiteY443" fmla="*/ 4698 h 10000"/>
                <a:gd name="connsiteX444" fmla="*/ 8999 w 10000"/>
                <a:gd name="connsiteY444" fmla="*/ 4805 h 10000"/>
                <a:gd name="connsiteX445" fmla="*/ 8954 w 10000"/>
                <a:gd name="connsiteY445" fmla="*/ 4904 h 10000"/>
                <a:gd name="connsiteX446" fmla="*/ 8864 w 10000"/>
                <a:gd name="connsiteY446" fmla="*/ 4918 h 10000"/>
                <a:gd name="connsiteX447" fmla="*/ 8875 w 10000"/>
                <a:gd name="connsiteY447" fmla="*/ 5032 h 10000"/>
                <a:gd name="connsiteX448" fmla="*/ 8870 w 10000"/>
                <a:gd name="connsiteY448" fmla="*/ 5103 h 10000"/>
                <a:gd name="connsiteX449" fmla="*/ 8841 w 10000"/>
                <a:gd name="connsiteY449" fmla="*/ 5138 h 10000"/>
                <a:gd name="connsiteX450" fmla="*/ 8785 w 10000"/>
                <a:gd name="connsiteY450" fmla="*/ 5110 h 10000"/>
                <a:gd name="connsiteX451" fmla="*/ 8735 w 10000"/>
                <a:gd name="connsiteY451" fmla="*/ 5018 h 10000"/>
                <a:gd name="connsiteX452" fmla="*/ 8678 w 10000"/>
                <a:gd name="connsiteY452" fmla="*/ 5089 h 10000"/>
                <a:gd name="connsiteX453" fmla="*/ 8622 w 10000"/>
                <a:gd name="connsiteY453" fmla="*/ 5039 h 10000"/>
                <a:gd name="connsiteX454" fmla="*/ 8616 w 10000"/>
                <a:gd name="connsiteY454" fmla="*/ 5011 h 10000"/>
                <a:gd name="connsiteX455" fmla="*/ 8538 w 10000"/>
                <a:gd name="connsiteY455" fmla="*/ 4947 h 10000"/>
                <a:gd name="connsiteX456" fmla="*/ 8515 w 10000"/>
                <a:gd name="connsiteY456" fmla="*/ 4961 h 10000"/>
                <a:gd name="connsiteX457" fmla="*/ 8526 w 10000"/>
                <a:gd name="connsiteY457" fmla="*/ 5039 h 10000"/>
                <a:gd name="connsiteX458" fmla="*/ 8481 w 10000"/>
                <a:gd name="connsiteY458" fmla="*/ 5138 h 10000"/>
                <a:gd name="connsiteX459" fmla="*/ 8515 w 10000"/>
                <a:gd name="connsiteY459" fmla="*/ 5160 h 10000"/>
                <a:gd name="connsiteX460" fmla="*/ 8577 w 10000"/>
                <a:gd name="connsiteY460" fmla="*/ 5145 h 10000"/>
                <a:gd name="connsiteX461" fmla="*/ 8588 w 10000"/>
                <a:gd name="connsiteY461" fmla="*/ 5181 h 10000"/>
                <a:gd name="connsiteX462" fmla="*/ 8577 w 10000"/>
                <a:gd name="connsiteY462" fmla="*/ 5224 h 10000"/>
                <a:gd name="connsiteX463" fmla="*/ 8600 w 10000"/>
                <a:gd name="connsiteY463" fmla="*/ 5280 h 10000"/>
                <a:gd name="connsiteX464" fmla="*/ 8650 w 10000"/>
                <a:gd name="connsiteY464" fmla="*/ 5316 h 10000"/>
                <a:gd name="connsiteX465" fmla="*/ 8639 w 10000"/>
                <a:gd name="connsiteY465" fmla="*/ 5401 h 10000"/>
                <a:gd name="connsiteX466" fmla="*/ 8673 w 10000"/>
                <a:gd name="connsiteY466" fmla="*/ 5444 h 10000"/>
                <a:gd name="connsiteX467" fmla="*/ 8633 w 10000"/>
                <a:gd name="connsiteY467" fmla="*/ 5486 h 10000"/>
                <a:gd name="connsiteX468" fmla="*/ 8622 w 10000"/>
                <a:gd name="connsiteY468" fmla="*/ 5642 h 10000"/>
                <a:gd name="connsiteX469" fmla="*/ 8600 w 10000"/>
                <a:gd name="connsiteY469" fmla="*/ 5649 h 10000"/>
                <a:gd name="connsiteX470" fmla="*/ 8628 w 10000"/>
                <a:gd name="connsiteY470" fmla="*/ 5720 h 10000"/>
                <a:gd name="connsiteX471" fmla="*/ 8633 w 10000"/>
                <a:gd name="connsiteY471" fmla="*/ 5841 h 10000"/>
                <a:gd name="connsiteX472" fmla="*/ 8661 w 10000"/>
                <a:gd name="connsiteY472" fmla="*/ 5869 h 10000"/>
                <a:gd name="connsiteX473" fmla="*/ 8667 w 10000"/>
                <a:gd name="connsiteY473" fmla="*/ 5905 h 10000"/>
                <a:gd name="connsiteX474" fmla="*/ 8690 w 10000"/>
                <a:gd name="connsiteY474" fmla="*/ 5912 h 10000"/>
                <a:gd name="connsiteX475" fmla="*/ 8695 w 10000"/>
                <a:gd name="connsiteY475" fmla="*/ 5983 h 10000"/>
                <a:gd name="connsiteX476" fmla="*/ 8684 w 10000"/>
                <a:gd name="connsiteY476" fmla="*/ 6033 h 10000"/>
                <a:gd name="connsiteX477" fmla="*/ 8740 w 10000"/>
                <a:gd name="connsiteY477" fmla="*/ 6061 h 10000"/>
                <a:gd name="connsiteX478" fmla="*/ 8825 w 10000"/>
                <a:gd name="connsiteY478" fmla="*/ 6004 h 10000"/>
                <a:gd name="connsiteX479" fmla="*/ 8948 w 10000"/>
                <a:gd name="connsiteY479" fmla="*/ 5891 h 10000"/>
                <a:gd name="connsiteX480" fmla="*/ 8982 w 10000"/>
                <a:gd name="connsiteY480" fmla="*/ 5891 h 10000"/>
                <a:gd name="connsiteX481" fmla="*/ 8982 w 10000"/>
                <a:gd name="connsiteY481" fmla="*/ 5976 h 10000"/>
                <a:gd name="connsiteX482" fmla="*/ 9004 w 10000"/>
                <a:gd name="connsiteY482" fmla="*/ 5990 h 10000"/>
                <a:gd name="connsiteX483" fmla="*/ 9044 w 10000"/>
                <a:gd name="connsiteY483" fmla="*/ 6089 h 10000"/>
                <a:gd name="connsiteX484" fmla="*/ 9072 w 10000"/>
                <a:gd name="connsiteY484" fmla="*/ 6097 h 10000"/>
                <a:gd name="connsiteX485" fmla="*/ 9055 w 10000"/>
                <a:gd name="connsiteY485" fmla="*/ 6153 h 10000"/>
                <a:gd name="connsiteX486" fmla="*/ 9100 w 10000"/>
                <a:gd name="connsiteY486" fmla="*/ 6281 h 10000"/>
                <a:gd name="connsiteX487" fmla="*/ 9100 w 10000"/>
                <a:gd name="connsiteY487" fmla="*/ 6345 h 10000"/>
                <a:gd name="connsiteX488" fmla="*/ 9123 w 10000"/>
                <a:gd name="connsiteY488" fmla="*/ 6416 h 10000"/>
                <a:gd name="connsiteX489" fmla="*/ 9089 w 10000"/>
                <a:gd name="connsiteY489" fmla="*/ 6473 h 10000"/>
                <a:gd name="connsiteX490" fmla="*/ 9049 w 10000"/>
                <a:gd name="connsiteY490" fmla="*/ 6466 h 10000"/>
                <a:gd name="connsiteX491" fmla="*/ 9049 w 10000"/>
                <a:gd name="connsiteY491" fmla="*/ 6501 h 10000"/>
                <a:gd name="connsiteX492" fmla="*/ 9089 w 10000"/>
                <a:gd name="connsiteY492" fmla="*/ 6544 h 10000"/>
                <a:gd name="connsiteX493" fmla="*/ 9106 w 10000"/>
                <a:gd name="connsiteY493" fmla="*/ 6515 h 10000"/>
                <a:gd name="connsiteX494" fmla="*/ 9139 w 10000"/>
                <a:gd name="connsiteY494" fmla="*/ 6579 h 10000"/>
                <a:gd name="connsiteX495" fmla="*/ 9179 w 10000"/>
                <a:gd name="connsiteY495" fmla="*/ 6579 h 10000"/>
                <a:gd name="connsiteX496" fmla="*/ 9156 w 10000"/>
                <a:gd name="connsiteY496" fmla="*/ 6757 h 10000"/>
                <a:gd name="connsiteX497" fmla="*/ 9139 w 10000"/>
                <a:gd name="connsiteY497" fmla="*/ 6792 h 10000"/>
                <a:gd name="connsiteX498" fmla="*/ 9089 w 10000"/>
                <a:gd name="connsiteY498" fmla="*/ 6778 h 10000"/>
                <a:gd name="connsiteX499" fmla="*/ 9027 w 10000"/>
                <a:gd name="connsiteY499" fmla="*/ 6799 h 10000"/>
                <a:gd name="connsiteX500" fmla="*/ 9004 w 10000"/>
                <a:gd name="connsiteY500" fmla="*/ 6842 h 10000"/>
                <a:gd name="connsiteX501" fmla="*/ 8999 w 10000"/>
                <a:gd name="connsiteY501" fmla="*/ 6884 h 10000"/>
                <a:gd name="connsiteX502" fmla="*/ 8960 w 10000"/>
                <a:gd name="connsiteY502" fmla="*/ 6934 h 10000"/>
                <a:gd name="connsiteX503" fmla="*/ 8898 w 10000"/>
                <a:gd name="connsiteY503" fmla="*/ 6941 h 10000"/>
                <a:gd name="connsiteX504" fmla="*/ 8886 w 10000"/>
                <a:gd name="connsiteY504" fmla="*/ 6962 h 10000"/>
                <a:gd name="connsiteX505" fmla="*/ 8847 w 10000"/>
                <a:gd name="connsiteY505" fmla="*/ 6927 h 10000"/>
                <a:gd name="connsiteX506" fmla="*/ 8808 w 10000"/>
                <a:gd name="connsiteY506" fmla="*/ 6934 h 10000"/>
                <a:gd name="connsiteX507" fmla="*/ 8785 w 10000"/>
                <a:gd name="connsiteY507" fmla="*/ 6906 h 10000"/>
                <a:gd name="connsiteX508" fmla="*/ 8735 w 10000"/>
                <a:gd name="connsiteY508" fmla="*/ 6891 h 10000"/>
                <a:gd name="connsiteX509" fmla="*/ 8746 w 10000"/>
                <a:gd name="connsiteY509" fmla="*/ 6941 h 10000"/>
                <a:gd name="connsiteX510" fmla="*/ 8723 w 10000"/>
                <a:gd name="connsiteY510" fmla="*/ 6991 h 10000"/>
                <a:gd name="connsiteX511" fmla="*/ 8639 w 10000"/>
                <a:gd name="connsiteY511" fmla="*/ 6984 h 10000"/>
                <a:gd name="connsiteX512" fmla="*/ 8611 w 10000"/>
                <a:gd name="connsiteY512" fmla="*/ 6962 h 10000"/>
                <a:gd name="connsiteX513" fmla="*/ 8566 w 10000"/>
                <a:gd name="connsiteY513" fmla="*/ 6984 h 10000"/>
                <a:gd name="connsiteX514" fmla="*/ 8560 w 10000"/>
                <a:gd name="connsiteY514" fmla="*/ 7055 h 10000"/>
                <a:gd name="connsiteX515" fmla="*/ 8476 w 10000"/>
                <a:gd name="connsiteY515" fmla="*/ 7133 h 10000"/>
                <a:gd name="connsiteX516" fmla="*/ 8448 w 10000"/>
                <a:gd name="connsiteY516" fmla="*/ 7090 h 10000"/>
                <a:gd name="connsiteX517" fmla="*/ 8386 w 10000"/>
                <a:gd name="connsiteY517" fmla="*/ 7111 h 10000"/>
                <a:gd name="connsiteX518" fmla="*/ 8346 w 10000"/>
                <a:gd name="connsiteY518" fmla="*/ 7133 h 10000"/>
                <a:gd name="connsiteX519" fmla="*/ 8341 w 10000"/>
                <a:gd name="connsiteY519" fmla="*/ 7168 h 10000"/>
                <a:gd name="connsiteX520" fmla="*/ 8256 w 10000"/>
                <a:gd name="connsiteY520" fmla="*/ 7246 h 10000"/>
                <a:gd name="connsiteX521" fmla="*/ 8206 w 10000"/>
                <a:gd name="connsiteY521" fmla="*/ 7232 h 10000"/>
                <a:gd name="connsiteX522" fmla="*/ 8155 w 10000"/>
                <a:gd name="connsiteY522" fmla="*/ 7260 h 10000"/>
                <a:gd name="connsiteX523" fmla="*/ 8116 w 10000"/>
                <a:gd name="connsiteY523" fmla="*/ 7303 h 10000"/>
                <a:gd name="connsiteX524" fmla="*/ 8060 w 10000"/>
                <a:gd name="connsiteY524" fmla="*/ 7331 h 10000"/>
                <a:gd name="connsiteX525" fmla="*/ 8065 w 10000"/>
                <a:gd name="connsiteY525" fmla="*/ 7374 h 10000"/>
                <a:gd name="connsiteX526" fmla="*/ 8015 w 10000"/>
                <a:gd name="connsiteY526" fmla="*/ 7402 h 10000"/>
                <a:gd name="connsiteX527" fmla="*/ 7942 w 10000"/>
                <a:gd name="connsiteY527" fmla="*/ 7523 h 10000"/>
                <a:gd name="connsiteX528" fmla="*/ 7930 w 10000"/>
                <a:gd name="connsiteY528" fmla="*/ 7573 h 10000"/>
                <a:gd name="connsiteX529" fmla="*/ 7908 w 10000"/>
                <a:gd name="connsiteY529" fmla="*/ 7559 h 10000"/>
                <a:gd name="connsiteX530" fmla="*/ 7919 w 10000"/>
                <a:gd name="connsiteY530" fmla="*/ 7523 h 10000"/>
                <a:gd name="connsiteX531" fmla="*/ 7846 w 10000"/>
                <a:gd name="connsiteY531" fmla="*/ 7339 h 10000"/>
                <a:gd name="connsiteX532" fmla="*/ 7846 w 10000"/>
                <a:gd name="connsiteY532" fmla="*/ 7268 h 10000"/>
                <a:gd name="connsiteX533" fmla="*/ 7812 w 10000"/>
                <a:gd name="connsiteY533" fmla="*/ 7268 h 10000"/>
                <a:gd name="connsiteX534" fmla="*/ 7711 w 10000"/>
                <a:gd name="connsiteY534" fmla="*/ 7197 h 10000"/>
                <a:gd name="connsiteX535" fmla="*/ 7649 w 10000"/>
                <a:gd name="connsiteY535" fmla="*/ 7232 h 10000"/>
                <a:gd name="connsiteX536" fmla="*/ 7632 w 10000"/>
                <a:gd name="connsiteY536" fmla="*/ 7275 h 10000"/>
                <a:gd name="connsiteX537" fmla="*/ 7677 w 10000"/>
                <a:gd name="connsiteY537" fmla="*/ 7324 h 10000"/>
                <a:gd name="connsiteX538" fmla="*/ 7688 w 10000"/>
                <a:gd name="connsiteY538" fmla="*/ 7367 h 10000"/>
                <a:gd name="connsiteX539" fmla="*/ 7660 w 10000"/>
                <a:gd name="connsiteY539" fmla="*/ 7410 h 10000"/>
                <a:gd name="connsiteX540" fmla="*/ 7666 w 10000"/>
                <a:gd name="connsiteY540" fmla="*/ 7445 h 10000"/>
                <a:gd name="connsiteX541" fmla="*/ 7655 w 10000"/>
                <a:gd name="connsiteY541" fmla="*/ 7516 h 10000"/>
                <a:gd name="connsiteX542" fmla="*/ 7660 w 10000"/>
                <a:gd name="connsiteY542" fmla="*/ 7587 h 10000"/>
                <a:gd name="connsiteX543" fmla="*/ 7694 w 10000"/>
                <a:gd name="connsiteY543" fmla="*/ 7700 h 10000"/>
                <a:gd name="connsiteX544" fmla="*/ 7660 w 10000"/>
                <a:gd name="connsiteY544" fmla="*/ 7743 h 10000"/>
                <a:gd name="connsiteX545" fmla="*/ 7666 w 10000"/>
                <a:gd name="connsiteY545" fmla="*/ 7779 h 10000"/>
                <a:gd name="connsiteX546" fmla="*/ 7638 w 10000"/>
                <a:gd name="connsiteY546" fmla="*/ 7793 h 10000"/>
                <a:gd name="connsiteX547" fmla="*/ 7621 w 10000"/>
                <a:gd name="connsiteY547" fmla="*/ 7814 h 10000"/>
                <a:gd name="connsiteX548" fmla="*/ 7514 w 10000"/>
                <a:gd name="connsiteY548" fmla="*/ 7800 h 10000"/>
                <a:gd name="connsiteX549" fmla="*/ 7497 w 10000"/>
                <a:gd name="connsiteY549" fmla="*/ 7757 h 10000"/>
                <a:gd name="connsiteX550" fmla="*/ 7463 w 10000"/>
                <a:gd name="connsiteY550" fmla="*/ 7786 h 10000"/>
                <a:gd name="connsiteX551" fmla="*/ 7390 w 10000"/>
                <a:gd name="connsiteY551" fmla="*/ 7771 h 10000"/>
                <a:gd name="connsiteX552" fmla="*/ 7340 w 10000"/>
                <a:gd name="connsiteY552" fmla="*/ 7793 h 10000"/>
                <a:gd name="connsiteX553" fmla="*/ 7312 w 10000"/>
                <a:gd name="connsiteY553" fmla="*/ 7644 h 10000"/>
                <a:gd name="connsiteX554" fmla="*/ 7283 w 10000"/>
                <a:gd name="connsiteY554" fmla="*/ 7637 h 10000"/>
                <a:gd name="connsiteX555" fmla="*/ 7250 w 10000"/>
                <a:gd name="connsiteY555" fmla="*/ 7544 h 10000"/>
                <a:gd name="connsiteX556" fmla="*/ 7267 w 10000"/>
                <a:gd name="connsiteY556" fmla="*/ 7502 h 10000"/>
                <a:gd name="connsiteX557" fmla="*/ 7306 w 10000"/>
                <a:gd name="connsiteY557" fmla="*/ 7523 h 10000"/>
                <a:gd name="connsiteX558" fmla="*/ 7323 w 10000"/>
                <a:gd name="connsiteY558" fmla="*/ 7473 h 10000"/>
                <a:gd name="connsiteX559" fmla="*/ 7295 w 10000"/>
                <a:gd name="connsiteY559" fmla="*/ 7438 h 10000"/>
                <a:gd name="connsiteX560" fmla="*/ 7312 w 10000"/>
                <a:gd name="connsiteY560" fmla="*/ 7402 h 10000"/>
                <a:gd name="connsiteX561" fmla="*/ 7238 w 10000"/>
                <a:gd name="connsiteY561" fmla="*/ 7331 h 10000"/>
                <a:gd name="connsiteX562" fmla="*/ 7244 w 10000"/>
                <a:gd name="connsiteY562" fmla="*/ 7296 h 10000"/>
                <a:gd name="connsiteX563" fmla="*/ 7199 w 10000"/>
                <a:gd name="connsiteY563" fmla="*/ 7260 h 10000"/>
                <a:gd name="connsiteX564" fmla="*/ 7227 w 10000"/>
                <a:gd name="connsiteY564" fmla="*/ 7218 h 10000"/>
                <a:gd name="connsiteX565" fmla="*/ 7216 w 10000"/>
                <a:gd name="connsiteY565" fmla="*/ 7168 h 10000"/>
                <a:gd name="connsiteX566" fmla="*/ 7165 w 10000"/>
                <a:gd name="connsiteY566" fmla="*/ 7090 h 10000"/>
                <a:gd name="connsiteX567" fmla="*/ 7132 w 10000"/>
                <a:gd name="connsiteY567" fmla="*/ 7026 h 10000"/>
                <a:gd name="connsiteX568" fmla="*/ 7064 w 10000"/>
                <a:gd name="connsiteY568" fmla="*/ 7055 h 10000"/>
                <a:gd name="connsiteX569" fmla="*/ 7025 w 10000"/>
                <a:gd name="connsiteY569" fmla="*/ 7048 h 10000"/>
                <a:gd name="connsiteX570" fmla="*/ 7002 w 10000"/>
                <a:gd name="connsiteY570" fmla="*/ 7111 h 10000"/>
                <a:gd name="connsiteX571" fmla="*/ 6924 w 10000"/>
                <a:gd name="connsiteY571" fmla="*/ 7119 h 10000"/>
                <a:gd name="connsiteX572" fmla="*/ 6895 w 10000"/>
                <a:gd name="connsiteY572" fmla="*/ 7111 h 10000"/>
                <a:gd name="connsiteX573" fmla="*/ 6828 w 10000"/>
                <a:gd name="connsiteY573" fmla="*/ 7161 h 10000"/>
                <a:gd name="connsiteX574" fmla="*/ 6834 w 10000"/>
                <a:gd name="connsiteY574" fmla="*/ 7260 h 10000"/>
                <a:gd name="connsiteX575" fmla="*/ 6817 w 10000"/>
                <a:gd name="connsiteY575" fmla="*/ 7324 h 10000"/>
                <a:gd name="connsiteX576" fmla="*/ 6817 w 10000"/>
                <a:gd name="connsiteY576" fmla="*/ 7381 h 10000"/>
                <a:gd name="connsiteX577" fmla="*/ 6760 w 10000"/>
                <a:gd name="connsiteY577" fmla="*/ 7424 h 10000"/>
                <a:gd name="connsiteX578" fmla="*/ 6699 w 10000"/>
                <a:gd name="connsiteY578" fmla="*/ 7431 h 10000"/>
                <a:gd name="connsiteX579" fmla="*/ 6682 w 10000"/>
                <a:gd name="connsiteY579" fmla="*/ 7410 h 10000"/>
                <a:gd name="connsiteX580" fmla="*/ 6625 w 10000"/>
                <a:gd name="connsiteY580" fmla="*/ 7388 h 10000"/>
                <a:gd name="connsiteX581" fmla="*/ 6592 w 10000"/>
                <a:gd name="connsiteY581" fmla="*/ 7431 h 10000"/>
                <a:gd name="connsiteX582" fmla="*/ 6586 w 10000"/>
                <a:gd name="connsiteY582" fmla="*/ 7473 h 10000"/>
                <a:gd name="connsiteX583" fmla="*/ 6552 w 10000"/>
                <a:gd name="connsiteY583" fmla="*/ 7480 h 10000"/>
                <a:gd name="connsiteX584" fmla="*/ 6547 w 10000"/>
                <a:gd name="connsiteY584" fmla="*/ 7523 h 10000"/>
                <a:gd name="connsiteX585" fmla="*/ 6519 w 10000"/>
                <a:gd name="connsiteY585" fmla="*/ 7523 h 10000"/>
                <a:gd name="connsiteX586" fmla="*/ 6485 w 10000"/>
                <a:gd name="connsiteY586" fmla="*/ 7424 h 10000"/>
                <a:gd name="connsiteX587" fmla="*/ 6406 w 10000"/>
                <a:gd name="connsiteY587" fmla="*/ 7473 h 10000"/>
                <a:gd name="connsiteX588" fmla="*/ 6316 w 10000"/>
                <a:gd name="connsiteY588" fmla="*/ 7551 h 10000"/>
                <a:gd name="connsiteX589" fmla="*/ 6282 w 10000"/>
                <a:gd name="connsiteY589" fmla="*/ 7566 h 10000"/>
                <a:gd name="connsiteX590" fmla="*/ 6294 w 10000"/>
                <a:gd name="connsiteY590" fmla="*/ 7615 h 10000"/>
                <a:gd name="connsiteX591" fmla="*/ 6243 w 10000"/>
                <a:gd name="connsiteY591" fmla="*/ 7637 h 10000"/>
                <a:gd name="connsiteX592" fmla="*/ 6209 w 10000"/>
                <a:gd name="connsiteY592" fmla="*/ 7608 h 10000"/>
                <a:gd name="connsiteX593" fmla="*/ 6136 w 10000"/>
                <a:gd name="connsiteY593" fmla="*/ 7622 h 10000"/>
                <a:gd name="connsiteX594" fmla="*/ 6136 w 10000"/>
                <a:gd name="connsiteY594" fmla="*/ 7530 h 10000"/>
                <a:gd name="connsiteX595" fmla="*/ 6147 w 10000"/>
                <a:gd name="connsiteY595" fmla="*/ 7495 h 10000"/>
                <a:gd name="connsiteX596" fmla="*/ 6136 w 10000"/>
                <a:gd name="connsiteY596" fmla="*/ 7395 h 10000"/>
                <a:gd name="connsiteX597" fmla="*/ 6091 w 10000"/>
                <a:gd name="connsiteY597" fmla="*/ 7324 h 10000"/>
                <a:gd name="connsiteX598" fmla="*/ 6018 w 10000"/>
                <a:gd name="connsiteY598" fmla="*/ 7317 h 10000"/>
                <a:gd name="connsiteX599" fmla="*/ 5990 w 10000"/>
                <a:gd name="connsiteY599" fmla="*/ 7360 h 10000"/>
                <a:gd name="connsiteX600" fmla="*/ 5996 w 10000"/>
                <a:gd name="connsiteY600" fmla="*/ 7410 h 10000"/>
                <a:gd name="connsiteX601" fmla="*/ 6208 w 10000"/>
                <a:gd name="connsiteY601" fmla="*/ 7826 h 10000"/>
                <a:gd name="connsiteX602" fmla="*/ 5894 w 10000"/>
                <a:gd name="connsiteY602" fmla="*/ 7509 h 10000"/>
                <a:gd name="connsiteX603" fmla="*/ 5911 w 10000"/>
                <a:gd name="connsiteY603" fmla="*/ 7679 h 10000"/>
                <a:gd name="connsiteX604" fmla="*/ 5832 w 10000"/>
                <a:gd name="connsiteY604" fmla="*/ 7672 h 10000"/>
                <a:gd name="connsiteX605" fmla="*/ 5776 w 10000"/>
                <a:gd name="connsiteY605"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2790 w 10000"/>
                <a:gd name="connsiteY205" fmla="*/ 7537 h 10000"/>
                <a:gd name="connsiteX206" fmla="*/ 6504 w 10000"/>
                <a:gd name="connsiteY206" fmla="*/ 7627 h 10000"/>
                <a:gd name="connsiteX207" fmla="*/ 5523 w 10000"/>
                <a:gd name="connsiteY207" fmla="*/ 5713 h 10000"/>
                <a:gd name="connsiteX208" fmla="*/ 5652 w 10000"/>
                <a:gd name="connsiteY208" fmla="*/ 5720 h 10000"/>
                <a:gd name="connsiteX209" fmla="*/ 5697 w 10000"/>
                <a:gd name="connsiteY209" fmla="*/ 5742 h 10000"/>
                <a:gd name="connsiteX210" fmla="*/ 5793 w 10000"/>
                <a:gd name="connsiteY210" fmla="*/ 5635 h 10000"/>
                <a:gd name="connsiteX211" fmla="*/ 5844 w 10000"/>
                <a:gd name="connsiteY211" fmla="*/ 5628 h 10000"/>
                <a:gd name="connsiteX212" fmla="*/ 5889 w 10000"/>
                <a:gd name="connsiteY212" fmla="*/ 5564 h 10000"/>
                <a:gd name="connsiteX213" fmla="*/ 5945 w 10000"/>
                <a:gd name="connsiteY213" fmla="*/ 5515 h 10000"/>
                <a:gd name="connsiteX214" fmla="*/ 6001 w 10000"/>
                <a:gd name="connsiteY214" fmla="*/ 5408 h 10000"/>
                <a:gd name="connsiteX215" fmla="*/ 6012 w 10000"/>
                <a:gd name="connsiteY215" fmla="*/ 5344 h 10000"/>
                <a:gd name="connsiteX216" fmla="*/ 6080 w 10000"/>
                <a:gd name="connsiteY216" fmla="*/ 5316 h 10000"/>
                <a:gd name="connsiteX217" fmla="*/ 6159 w 10000"/>
                <a:gd name="connsiteY217" fmla="*/ 5351 h 10000"/>
                <a:gd name="connsiteX218" fmla="*/ 6226 w 10000"/>
                <a:gd name="connsiteY218" fmla="*/ 5337 h 10000"/>
                <a:gd name="connsiteX219" fmla="*/ 6294 w 10000"/>
                <a:gd name="connsiteY219" fmla="*/ 5344 h 10000"/>
                <a:gd name="connsiteX220" fmla="*/ 6412 w 10000"/>
                <a:gd name="connsiteY220" fmla="*/ 5302 h 10000"/>
                <a:gd name="connsiteX221" fmla="*/ 6490 w 10000"/>
                <a:gd name="connsiteY221" fmla="*/ 5195 h 10000"/>
                <a:gd name="connsiteX222" fmla="*/ 6524 w 10000"/>
                <a:gd name="connsiteY222" fmla="*/ 5160 h 10000"/>
                <a:gd name="connsiteX223" fmla="*/ 6575 w 10000"/>
                <a:gd name="connsiteY223" fmla="*/ 5160 h 10000"/>
                <a:gd name="connsiteX224" fmla="*/ 6614 w 10000"/>
                <a:gd name="connsiteY224" fmla="*/ 5103 h 10000"/>
                <a:gd name="connsiteX225" fmla="*/ 6597 w 10000"/>
                <a:gd name="connsiteY225" fmla="*/ 5039 h 10000"/>
                <a:gd name="connsiteX226" fmla="*/ 6609 w 10000"/>
                <a:gd name="connsiteY226" fmla="*/ 4982 h 10000"/>
                <a:gd name="connsiteX227" fmla="*/ 6659 w 10000"/>
                <a:gd name="connsiteY227" fmla="*/ 4876 h 10000"/>
                <a:gd name="connsiteX228" fmla="*/ 6715 w 10000"/>
                <a:gd name="connsiteY228" fmla="*/ 4776 h 10000"/>
                <a:gd name="connsiteX229" fmla="*/ 6772 w 10000"/>
                <a:gd name="connsiteY229" fmla="*/ 4755 h 10000"/>
                <a:gd name="connsiteX230" fmla="*/ 6800 w 10000"/>
                <a:gd name="connsiteY230" fmla="*/ 4720 h 10000"/>
                <a:gd name="connsiteX231" fmla="*/ 6895 w 10000"/>
                <a:gd name="connsiteY231" fmla="*/ 4734 h 10000"/>
                <a:gd name="connsiteX232" fmla="*/ 6991 w 10000"/>
                <a:gd name="connsiteY232" fmla="*/ 4734 h 10000"/>
                <a:gd name="connsiteX233" fmla="*/ 6997 w 10000"/>
                <a:gd name="connsiteY233" fmla="*/ 4670 h 10000"/>
                <a:gd name="connsiteX234" fmla="*/ 7013 w 10000"/>
                <a:gd name="connsiteY234" fmla="*/ 4627 h 10000"/>
                <a:gd name="connsiteX235" fmla="*/ 7008 w 10000"/>
                <a:gd name="connsiteY235" fmla="*/ 4599 h 10000"/>
                <a:gd name="connsiteX236" fmla="*/ 7064 w 10000"/>
                <a:gd name="connsiteY236" fmla="*/ 4578 h 10000"/>
                <a:gd name="connsiteX237" fmla="*/ 7103 w 10000"/>
                <a:gd name="connsiteY237" fmla="*/ 4634 h 10000"/>
                <a:gd name="connsiteX238" fmla="*/ 7160 w 10000"/>
                <a:gd name="connsiteY238" fmla="*/ 4613 h 10000"/>
                <a:gd name="connsiteX239" fmla="*/ 7177 w 10000"/>
                <a:gd name="connsiteY239" fmla="*/ 4578 h 10000"/>
                <a:gd name="connsiteX240" fmla="*/ 7222 w 10000"/>
                <a:gd name="connsiteY240" fmla="*/ 4564 h 10000"/>
                <a:gd name="connsiteX241" fmla="*/ 7317 w 10000"/>
                <a:gd name="connsiteY241" fmla="*/ 4493 h 10000"/>
                <a:gd name="connsiteX242" fmla="*/ 7407 w 10000"/>
                <a:gd name="connsiteY242" fmla="*/ 4521 h 10000"/>
                <a:gd name="connsiteX243" fmla="*/ 7430 w 10000"/>
                <a:gd name="connsiteY243" fmla="*/ 4507 h 10000"/>
                <a:gd name="connsiteX244" fmla="*/ 7480 w 10000"/>
                <a:gd name="connsiteY244" fmla="*/ 4528 h 10000"/>
                <a:gd name="connsiteX245" fmla="*/ 7503 w 10000"/>
                <a:gd name="connsiteY245" fmla="*/ 4471 h 10000"/>
                <a:gd name="connsiteX246" fmla="*/ 7525 w 10000"/>
                <a:gd name="connsiteY246" fmla="*/ 4500 h 10000"/>
                <a:gd name="connsiteX247" fmla="*/ 7559 w 10000"/>
                <a:gd name="connsiteY247" fmla="*/ 4493 h 10000"/>
                <a:gd name="connsiteX248" fmla="*/ 7598 w 10000"/>
                <a:gd name="connsiteY248" fmla="*/ 4556 h 10000"/>
                <a:gd name="connsiteX249" fmla="*/ 7643 w 10000"/>
                <a:gd name="connsiteY249" fmla="*/ 4549 h 10000"/>
                <a:gd name="connsiteX250" fmla="*/ 7683 w 10000"/>
                <a:gd name="connsiteY250" fmla="*/ 4578 h 10000"/>
                <a:gd name="connsiteX251" fmla="*/ 7700 w 10000"/>
                <a:gd name="connsiteY251" fmla="*/ 4556 h 10000"/>
                <a:gd name="connsiteX252" fmla="*/ 7778 w 10000"/>
                <a:gd name="connsiteY252" fmla="*/ 4564 h 10000"/>
                <a:gd name="connsiteX253" fmla="*/ 7790 w 10000"/>
                <a:gd name="connsiteY253" fmla="*/ 4585 h 10000"/>
                <a:gd name="connsiteX254" fmla="*/ 7874 w 10000"/>
                <a:gd name="connsiteY254" fmla="*/ 4514 h 10000"/>
                <a:gd name="connsiteX255" fmla="*/ 7874 w 10000"/>
                <a:gd name="connsiteY255" fmla="*/ 4393 h 10000"/>
                <a:gd name="connsiteX256" fmla="*/ 7852 w 10000"/>
                <a:gd name="connsiteY256" fmla="*/ 4379 h 10000"/>
                <a:gd name="connsiteX257" fmla="*/ 7835 w 10000"/>
                <a:gd name="connsiteY257" fmla="*/ 4294 h 10000"/>
                <a:gd name="connsiteX258" fmla="*/ 7801 w 10000"/>
                <a:gd name="connsiteY258" fmla="*/ 4209 h 10000"/>
                <a:gd name="connsiteX259" fmla="*/ 7750 w 10000"/>
                <a:gd name="connsiteY259" fmla="*/ 4173 h 10000"/>
                <a:gd name="connsiteX260" fmla="*/ 7745 w 10000"/>
                <a:gd name="connsiteY260" fmla="*/ 4131 h 10000"/>
                <a:gd name="connsiteX261" fmla="*/ 7672 w 10000"/>
                <a:gd name="connsiteY261" fmla="*/ 4053 h 10000"/>
                <a:gd name="connsiteX262" fmla="*/ 7677 w 10000"/>
                <a:gd name="connsiteY262" fmla="*/ 4024 h 10000"/>
                <a:gd name="connsiteX263" fmla="*/ 7604 w 10000"/>
                <a:gd name="connsiteY263" fmla="*/ 3982 h 10000"/>
                <a:gd name="connsiteX264" fmla="*/ 7598 w 10000"/>
                <a:gd name="connsiteY264" fmla="*/ 3903 h 10000"/>
                <a:gd name="connsiteX265" fmla="*/ 7475 w 10000"/>
                <a:gd name="connsiteY265" fmla="*/ 3833 h 10000"/>
                <a:gd name="connsiteX266" fmla="*/ 7407 w 10000"/>
                <a:gd name="connsiteY266" fmla="*/ 3683 h 10000"/>
                <a:gd name="connsiteX267" fmla="*/ 7306 w 10000"/>
                <a:gd name="connsiteY267" fmla="*/ 3676 h 10000"/>
                <a:gd name="connsiteX268" fmla="*/ 7272 w 10000"/>
                <a:gd name="connsiteY268" fmla="*/ 3648 h 10000"/>
                <a:gd name="connsiteX269" fmla="*/ 7222 w 10000"/>
                <a:gd name="connsiteY269" fmla="*/ 3669 h 10000"/>
                <a:gd name="connsiteX270" fmla="*/ 7143 w 10000"/>
                <a:gd name="connsiteY270" fmla="*/ 3669 h 10000"/>
                <a:gd name="connsiteX271" fmla="*/ 7030 w 10000"/>
                <a:gd name="connsiteY271" fmla="*/ 3840 h 10000"/>
                <a:gd name="connsiteX272" fmla="*/ 6991 w 10000"/>
                <a:gd name="connsiteY272" fmla="*/ 3918 h 10000"/>
                <a:gd name="connsiteX273" fmla="*/ 6890 w 10000"/>
                <a:gd name="connsiteY273" fmla="*/ 3797 h 10000"/>
                <a:gd name="connsiteX274" fmla="*/ 6817 w 10000"/>
                <a:gd name="connsiteY274" fmla="*/ 3747 h 10000"/>
                <a:gd name="connsiteX275" fmla="*/ 6744 w 10000"/>
                <a:gd name="connsiteY275" fmla="*/ 3754 h 10000"/>
                <a:gd name="connsiteX276" fmla="*/ 6670 w 10000"/>
                <a:gd name="connsiteY276" fmla="*/ 3790 h 10000"/>
                <a:gd name="connsiteX277" fmla="*/ 6609 w 10000"/>
                <a:gd name="connsiteY277" fmla="*/ 3762 h 10000"/>
                <a:gd name="connsiteX278" fmla="*/ 6552 w 10000"/>
                <a:gd name="connsiteY278" fmla="*/ 3804 h 10000"/>
                <a:gd name="connsiteX279" fmla="*/ 6496 w 10000"/>
                <a:gd name="connsiteY279" fmla="*/ 3889 h 10000"/>
                <a:gd name="connsiteX280" fmla="*/ 6367 w 10000"/>
                <a:gd name="connsiteY280" fmla="*/ 3733 h 10000"/>
                <a:gd name="connsiteX281" fmla="*/ 6350 w 10000"/>
                <a:gd name="connsiteY281" fmla="*/ 3577 h 10000"/>
                <a:gd name="connsiteX282" fmla="*/ 6451 w 10000"/>
                <a:gd name="connsiteY282" fmla="*/ 3513 h 10000"/>
                <a:gd name="connsiteX283" fmla="*/ 6445 w 10000"/>
                <a:gd name="connsiteY283" fmla="*/ 3343 h 10000"/>
                <a:gd name="connsiteX284" fmla="*/ 6541 w 10000"/>
                <a:gd name="connsiteY284" fmla="*/ 3144 h 10000"/>
                <a:gd name="connsiteX285" fmla="*/ 6530 w 10000"/>
                <a:gd name="connsiteY285" fmla="*/ 3109 h 10000"/>
                <a:gd name="connsiteX286" fmla="*/ 6760 w 10000"/>
                <a:gd name="connsiteY286" fmla="*/ 2456 h 10000"/>
                <a:gd name="connsiteX287" fmla="*/ 6884 w 10000"/>
                <a:gd name="connsiteY287" fmla="*/ 2555 h 10000"/>
                <a:gd name="connsiteX288" fmla="*/ 6957 w 10000"/>
                <a:gd name="connsiteY288" fmla="*/ 2598 h 10000"/>
                <a:gd name="connsiteX289" fmla="*/ 7030 w 10000"/>
                <a:gd name="connsiteY289" fmla="*/ 2598 h 10000"/>
                <a:gd name="connsiteX290" fmla="*/ 7143 w 10000"/>
                <a:gd name="connsiteY290" fmla="*/ 2676 h 10000"/>
                <a:gd name="connsiteX291" fmla="*/ 7160 w 10000"/>
                <a:gd name="connsiteY291" fmla="*/ 2626 h 10000"/>
                <a:gd name="connsiteX292" fmla="*/ 7233 w 10000"/>
                <a:gd name="connsiteY292" fmla="*/ 2612 h 10000"/>
                <a:gd name="connsiteX293" fmla="*/ 7295 w 10000"/>
                <a:gd name="connsiteY293" fmla="*/ 2527 h 10000"/>
                <a:gd name="connsiteX294" fmla="*/ 7373 w 10000"/>
                <a:gd name="connsiteY294" fmla="*/ 2463 h 10000"/>
                <a:gd name="connsiteX295" fmla="*/ 7407 w 10000"/>
                <a:gd name="connsiteY295" fmla="*/ 2399 h 10000"/>
                <a:gd name="connsiteX296" fmla="*/ 7525 w 10000"/>
                <a:gd name="connsiteY296" fmla="*/ 2356 h 10000"/>
                <a:gd name="connsiteX297" fmla="*/ 7587 w 10000"/>
                <a:gd name="connsiteY297" fmla="*/ 2363 h 10000"/>
                <a:gd name="connsiteX298" fmla="*/ 7638 w 10000"/>
                <a:gd name="connsiteY298" fmla="*/ 2300 h 10000"/>
                <a:gd name="connsiteX299" fmla="*/ 7677 w 10000"/>
                <a:gd name="connsiteY299" fmla="*/ 2214 h 10000"/>
                <a:gd name="connsiteX300" fmla="*/ 7660 w 10000"/>
                <a:gd name="connsiteY300" fmla="*/ 2200 h 10000"/>
                <a:gd name="connsiteX301" fmla="*/ 7677 w 10000"/>
                <a:gd name="connsiteY301" fmla="*/ 2108 h 10000"/>
                <a:gd name="connsiteX302" fmla="*/ 7610 w 10000"/>
                <a:gd name="connsiteY302" fmla="*/ 2108 h 10000"/>
                <a:gd name="connsiteX303" fmla="*/ 7643 w 10000"/>
                <a:gd name="connsiteY303" fmla="*/ 2030 h 10000"/>
                <a:gd name="connsiteX304" fmla="*/ 7649 w 10000"/>
                <a:gd name="connsiteY304" fmla="*/ 1938 h 10000"/>
                <a:gd name="connsiteX305" fmla="*/ 7677 w 10000"/>
                <a:gd name="connsiteY305" fmla="*/ 1916 h 10000"/>
                <a:gd name="connsiteX306" fmla="*/ 7728 w 10000"/>
                <a:gd name="connsiteY306" fmla="*/ 1824 h 10000"/>
                <a:gd name="connsiteX307" fmla="*/ 7722 w 10000"/>
                <a:gd name="connsiteY307" fmla="*/ 1753 h 10000"/>
                <a:gd name="connsiteX308" fmla="*/ 7762 w 10000"/>
                <a:gd name="connsiteY308" fmla="*/ 1675 h 10000"/>
                <a:gd name="connsiteX309" fmla="*/ 7807 w 10000"/>
                <a:gd name="connsiteY309" fmla="*/ 1625 h 10000"/>
                <a:gd name="connsiteX310" fmla="*/ 7823 w 10000"/>
                <a:gd name="connsiteY310" fmla="*/ 1540 h 10000"/>
                <a:gd name="connsiteX311" fmla="*/ 7818 w 10000"/>
                <a:gd name="connsiteY311" fmla="*/ 1512 h 10000"/>
                <a:gd name="connsiteX312" fmla="*/ 7857 w 10000"/>
                <a:gd name="connsiteY312" fmla="*/ 1455 h 10000"/>
                <a:gd name="connsiteX313" fmla="*/ 7913 w 10000"/>
                <a:gd name="connsiteY313" fmla="*/ 1285 h 10000"/>
                <a:gd name="connsiteX314" fmla="*/ 7930 w 10000"/>
                <a:gd name="connsiteY314" fmla="*/ 1185 h 10000"/>
                <a:gd name="connsiteX315" fmla="*/ 7958 w 10000"/>
                <a:gd name="connsiteY315" fmla="*/ 1192 h 10000"/>
                <a:gd name="connsiteX316" fmla="*/ 8037 w 10000"/>
                <a:gd name="connsiteY316" fmla="*/ 1079 h 10000"/>
                <a:gd name="connsiteX317" fmla="*/ 8127 w 10000"/>
                <a:gd name="connsiteY317" fmla="*/ 1015 h 10000"/>
                <a:gd name="connsiteX318" fmla="*/ 8138 w 10000"/>
                <a:gd name="connsiteY318" fmla="*/ 937 h 10000"/>
                <a:gd name="connsiteX319" fmla="*/ 8172 w 10000"/>
                <a:gd name="connsiteY319" fmla="*/ 852 h 10000"/>
                <a:gd name="connsiteX320" fmla="*/ 8161 w 10000"/>
                <a:gd name="connsiteY320" fmla="*/ 788 h 10000"/>
                <a:gd name="connsiteX321" fmla="*/ 8116 w 10000"/>
                <a:gd name="connsiteY321" fmla="*/ 731 h 10000"/>
                <a:gd name="connsiteX322" fmla="*/ 8138 w 10000"/>
                <a:gd name="connsiteY322" fmla="*/ 660 h 10000"/>
                <a:gd name="connsiteX323" fmla="*/ 8138 w 10000"/>
                <a:gd name="connsiteY323" fmla="*/ 575 h 10000"/>
                <a:gd name="connsiteX324" fmla="*/ 8054 w 10000"/>
                <a:gd name="connsiteY324" fmla="*/ 504 h 10000"/>
                <a:gd name="connsiteX325" fmla="*/ 7970 w 10000"/>
                <a:gd name="connsiteY325" fmla="*/ 546 h 10000"/>
                <a:gd name="connsiteX326" fmla="*/ 7930 w 10000"/>
                <a:gd name="connsiteY326" fmla="*/ 546 h 10000"/>
                <a:gd name="connsiteX327" fmla="*/ 7913 w 10000"/>
                <a:gd name="connsiteY327" fmla="*/ 497 h 10000"/>
                <a:gd name="connsiteX328" fmla="*/ 7913 w 10000"/>
                <a:gd name="connsiteY328" fmla="*/ 405 h 10000"/>
                <a:gd name="connsiteX329" fmla="*/ 8020 w 10000"/>
                <a:gd name="connsiteY329" fmla="*/ 312 h 10000"/>
                <a:gd name="connsiteX330" fmla="*/ 8054 w 10000"/>
                <a:gd name="connsiteY330" fmla="*/ 234 h 10000"/>
                <a:gd name="connsiteX331" fmla="*/ 8121 w 10000"/>
                <a:gd name="connsiteY331" fmla="*/ 170 h 10000"/>
                <a:gd name="connsiteX332" fmla="*/ 8183 w 10000"/>
                <a:gd name="connsiteY332" fmla="*/ 50 h 10000"/>
                <a:gd name="connsiteX333" fmla="*/ 8228 w 10000"/>
                <a:gd name="connsiteY333" fmla="*/ 28 h 10000"/>
                <a:gd name="connsiteX334" fmla="*/ 8290 w 10000"/>
                <a:gd name="connsiteY334" fmla="*/ 43 h 10000"/>
                <a:gd name="connsiteX335" fmla="*/ 8420 w 10000"/>
                <a:gd name="connsiteY335" fmla="*/ 0 h 10000"/>
                <a:gd name="connsiteX336" fmla="*/ 8481 w 10000"/>
                <a:gd name="connsiteY336" fmla="*/ 71 h 10000"/>
                <a:gd name="connsiteX337" fmla="*/ 8476 w 10000"/>
                <a:gd name="connsiteY337" fmla="*/ 121 h 10000"/>
                <a:gd name="connsiteX338" fmla="*/ 8504 w 10000"/>
                <a:gd name="connsiteY338" fmla="*/ 142 h 10000"/>
                <a:gd name="connsiteX339" fmla="*/ 8526 w 10000"/>
                <a:gd name="connsiteY339" fmla="*/ 192 h 10000"/>
                <a:gd name="connsiteX340" fmla="*/ 8493 w 10000"/>
                <a:gd name="connsiteY340" fmla="*/ 248 h 10000"/>
                <a:gd name="connsiteX341" fmla="*/ 8448 w 10000"/>
                <a:gd name="connsiteY341" fmla="*/ 376 h 10000"/>
                <a:gd name="connsiteX342" fmla="*/ 8375 w 10000"/>
                <a:gd name="connsiteY342" fmla="*/ 476 h 10000"/>
                <a:gd name="connsiteX343" fmla="*/ 8307 w 10000"/>
                <a:gd name="connsiteY343" fmla="*/ 532 h 10000"/>
                <a:gd name="connsiteX344" fmla="*/ 8358 w 10000"/>
                <a:gd name="connsiteY344" fmla="*/ 554 h 10000"/>
                <a:gd name="connsiteX345" fmla="*/ 8425 w 10000"/>
                <a:gd name="connsiteY345" fmla="*/ 639 h 10000"/>
                <a:gd name="connsiteX346" fmla="*/ 8470 w 10000"/>
                <a:gd name="connsiteY346" fmla="*/ 646 h 10000"/>
                <a:gd name="connsiteX347" fmla="*/ 8493 w 10000"/>
                <a:gd name="connsiteY347" fmla="*/ 738 h 10000"/>
                <a:gd name="connsiteX348" fmla="*/ 8538 w 10000"/>
                <a:gd name="connsiteY348" fmla="*/ 759 h 10000"/>
                <a:gd name="connsiteX349" fmla="*/ 8571 w 10000"/>
                <a:gd name="connsiteY349" fmla="*/ 752 h 10000"/>
                <a:gd name="connsiteX350" fmla="*/ 8639 w 10000"/>
                <a:gd name="connsiteY350" fmla="*/ 610 h 10000"/>
                <a:gd name="connsiteX351" fmla="*/ 8701 w 10000"/>
                <a:gd name="connsiteY351" fmla="*/ 625 h 10000"/>
                <a:gd name="connsiteX352" fmla="*/ 8712 w 10000"/>
                <a:gd name="connsiteY352" fmla="*/ 667 h 10000"/>
                <a:gd name="connsiteX353" fmla="*/ 8757 w 10000"/>
                <a:gd name="connsiteY353" fmla="*/ 717 h 10000"/>
                <a:gd name="connsiteX354" fmla="*/ 8757 w 10000"/>
                <a:gd name="connsiteY354" fmla="*/ 752 h 10000"/>
                <a:gd name="connsiteX355" fmla="*/ 8796 w 10000"/>
                <a:gd name="connsiteY355" fmla="*/ 774 h 10000"/>
                <a:gd name="connsiteX356" fmla="*/ 8853 w 10000"/>
                <a:gd name="connsiteY356" fmla="*/ 774 h 10000"/>
                <a:gd name="connsiteX357" fmla="*/ 8858 w 10000"/>
                <a:gd name="connsiteY357" fmla="*/ 837 h 10000"/>
                <a:gd name="connsiteX358" fmla="*/ 8808 w 10000"/>
                <a:gd name="connsiteY358" fmla="*/ 866 h 10000"/>
                <a:gd name="connsiteX359" fmla="*/ 8853 w 10000"/>
                <a:gd name="connsiteY359" fmla="*/ 1143 h 10000"/>
                <a:gd name="connsiteX360" fmla="*/ 8898 w 10000"/>
                <a:gd name="connsiteY360" fmla="*/ 1270 h 10000"/>
                <a:gd name="connsiteX361" fmla="*/ 8886 w 10000"/>
                <a:gd name="connsiteY361" fmla="*/ 1327 h 10000"/>
                <a:gd name="connsiteX362" fmla="*/ 8926 w 10000"/>
                <a:gd name="connsiteY362" fmla="*/ 1391 h 10000"/>
                <a:gd name="connsiteX363" fmla="*/ 8931 w 10000"/>
                <a:gd name="connsiteY363" fmla="*/ 1434 h 10000"/>
                <a:gd name="connsiteX364" fmla="*/ 9038 w 10000"/>
                <a:gd name="connsiteY364" fmla="*/ 1483 h 10000"/>
                <a:gd name="connsiteX365" fmla="*/ 9168 w 10000"/>
                <a:gd name="connsiteY365" fmla="*/ 1441 h 10000"/>
                <a:gd name="connsiteX366" fmla="*/ 9184 w 10000"/>
                <a:gd name="connsiteY366" fmla="*/ 1384 h 10000"/>
                <a:gd name="connsiteX367" fmla="*/ 9229 w 10000"/>
                <a:gd name="connsiteY367" fmla="*/ 1405 h 10000"/>
                <a:gd name="connsiteX368" fmla="*/ 9258 w 10000"/>
                <a:gd name="connsiteY368" fmla="*/ 1455 h 10000"/>
                <a:gd name="connsiteX369" fmla="*/ 9325 w 10000"/>
                <a:gd name="connsiteY369" fmla="*/ 1419 h 10000"/>
                <a:gd name="connsiteX370" fmla="*/ 9364 w 10000"/>
                <a:gd name="connsiteY370" fmla="*/ 1419 h 10000"/>
                <a:gd name="connsiteX371" fmla="*/ 9421 w 10000"/>
                <a:gd name="connsiteY371" fmla="*/ 1476 h 10000"/>
                <a:gd name="connsiteX372" fmla="*/ 9454 w 10000"/>
                <a:gd name="connsiteY372" fmla="*/ 1398 h 10000"/>
                <a:gd name="connsiteX373" fmla="*/ 9522 w 10000"/>
                <a:gd name="connsiteY373" fmla="*/ 1434 h 10000"/>
                <a:gd name="connsiteX374" fmla="*/ 9556 w 10000"/>
                <a:gd name="connsiteY374" fmla="*/ 1391 h 10000"/>
                <a:gd name="connsiteX375" fmla="*/ 9584 w 10000"/>
                <a:gd name="connsiteY375" fmla="*/ 1398 h 10000"/>
                <a:gd name="connsiteX376" fmla="*/ 9612 w 10000"/>
                <a:gd name="connsiteY376" fmla="*/ 1356 h 10000"/>
                <a:gd name="connsiteX377" fmla="*/ 9606 w 10000"/>
                <a:gd name="connsiteY377" fmla="*/ 1313 h 10000"/>
                <a:gd name="connsiteX378" fmla="*/ 9646 w 10000"/>
                <a:gd name="connsiteY378" fmla="*/ 1292 h 10000"/>
                <a:gd name="connsiteX379" fmla="*/ 9674 w 10000"/>
                <a:gd name="connsiteY379" fmla="*/ 1221 h 10000"/>
                <a:gd name="connsiteX380" fmla="*/ 9753 w 10000"/>
                <a:gd name="connsiteY380" fmla="*/ 1228 h 10000"/>
                <a:gd name="connsiteX381" fmla="*/ 9871 w 10000"/>
                <a:gd name="connsiteY381" fmla="*/ 1434 h 10000"/>
                <a:gd name="connsiteX382" fmla="*/ 9893 w 10000"/>
                <a:gd name="connsiteY382" fmla="*/ 1505 h 10000"/>
                <a:gd name="connsiteX383" fmla="*/ 9972 w 10000"/>
                <a:gd name="connsiteY383" fmla="*/ 1597 h 10000"/>
                <a:gd name="connsiteX384" fmla="*/ 10000 w 10000"/>
                <a:gd name="connsiteY384" fmla="*/ 1682 h 10000"/>
                <a:gd name="connsiteX385" fmla="*/ 9938 w 10000"/>
                <a:gd name="connsiteY385" fmla="*/ 1796 h 10000"/>
                <a:gd name="connsiteX386" fmla="*/ 9893 w 10000"/>
                <a:gd name="connsiteY386" fmla="*/ 1838 h 10000"/>
                <a:gd name="connsiteX387" fmla="*/ 9916 w 10000"/>
                <a:gd name="connsiteY387" fmla="*/ 1959 h 10000"/>
                <a:gd name="connsiteX388" fmla="*/ 9848 w 10000"/>
                <a:gd name="connsiteY388" fmla="*/ 2051 h 10000"/>
                <a:gd name="connsiteX389" fmla="*/ 9809 w 10000"/>
                <a:gd name="connsiteY389" fmla="*/ 2072 h 10000"/>
                <a:gd name="connsiteX390" fmla="*/ 9809 w 10000"/>
                <a:gd name="connsiteY390" fmla="*/ 2136 h 10000"/>
                <a:gd name="connsiteX391" fmla="*/ 9758 w 10000"/>
                <a:gd name="connsiteY391" fmla="*/ 2257 h 10000"/>
                <a:gd name="connsiteX392" fmla="*/ 9724 w 10000"/>
                <a:gd name="connsiteY392" fmla="*/ 2264 h 10000"/>
                <a:gd name="connsiteX393" fmla="*/ 9730 w 10000"/>
                <a:gd name="connsiteY393" fmla="*/ 2349 h 10000"/>
                <a:gd name="connsiteX394" fmla="*/ 9702 w 10000"/>
                <a:gd name="connsiteY394" fmla="*/ 2413 h 10000"/>
                <a:gd name="connsiteX395" fmla="*/ 9708 w 10000"/>
                <a:gd name="connsiteY395" fmla="*/ 2697 h 10000"/>
                <a:gd name="connsiteX396" fmla="*/ 9724 w 10000"/>
                <a:gd name="connsiteY396" fmla="*/ 2718 h 10000"/>
                <a:gd name="connsiteX397" fmla="*/ 9719 w 10000"/>
                <a:gd name="connsiteY397" fmla="*/ 2811 h 10000"/>
                <a:gd name="connsiteX398" fmla="*/ 9708 w 10000"/>
                <a:gd name="connsiteY398" fmla="*/ 2896 h 10000"/>
                <a:gd name="connsiteX399" fmla="*/ 9668 w 10000"/>
                <a:gd name="connsiteY399" fmla="*/ 2938 h 10000"/>
                <a:gd name="connsiteX400" fmla="*/ 9595 w 10000"/>
                <a:gd name="connsiteY400" fmla="*/ 2903 h 10000"/>
                <a:gd name="connsiteX401" fmla="*/ 9561 w 10000"/>
                <a:gd name="connsiteY401" fmla="*/ 2952 h 10000"/>
                <a:gd name="connsiteX402" fmla="*/ 9567 w 10000"/>
                <a:gd name="connsiteY402" fmla="*/ 2995 h 10000"/>
                <a:gd name="connsiteX403" fmla="*/ 9544 w 10000"/>
                <a:gd name="connsiteY403" fmla="*/ 3080 h 10000"/>
                <a:gd name="connsiteX404" fmla="*/ 9505 w 10000"/>
                <a:gd name="connsiteY404" fmla="*/ 3137 h 10000"/>
                <a:gd name="connsiteX405" fmla="*/ 9494 w 10000"/>
                <a:gd name="connsiteY405" fmla="*/ 3236 h 10000"/>
                <a:gd name="connsiteX406" fmla="*/ 9466 w 10000"/>
                <a:gd name="connsiteY406" fmla="*/ 3322 h 10000"/>
                <a:gd name="connsiteX407" fmla="*/ 9471 w 10000"/>
                <a:gd name="connsiteY407" fmla="*/ 3378 h 10000"/>
                <a:gd name="connsiteX408" fmla="*/ 9460 w 10000"/>
                <a:gd name="connsiteY408" fmla="*/ 3435 h 10000"/>
                <a:gd name="connsiteX409" fmla="*/ 9483 w 10000"/>
                <a:gd name="connsiteY409" fmla="*/ 3485 h 10000"/>
                <a:gd name="connsiteX410" fmla="*/ 9449 w 10000"/>
                <a:gd name="connsiteY410" fmla="*/ 3563 h 10000"/>
                <a:gd name="connsiteX411" fmla="*/ 9393 w 10000"/>
                <a:gd name="connsiteY411" fmla="*/ 3442 h 10000"/>
                <a:gd name="connsiteX412" fmla="*/ 9393 w 10000"/>
                <a:gd name="connsiteY412" fmla="*/ 3350 h 10000"/>
                <a:gd name="connsiteX413" fmla="*/ 9376 w 10000"/>
                <a:gd name="connsiteY413" fmla="*/ 3336 h 10000"/>
                <a:gd name="connsiteX414" fmla="*/ 9308 w 10000"/>
                <a:gd name="connsiteY414" fmla="*/ 3400 h 10000"/>
                <a:gd name="connsiteX415" fmla="*/ 9201 w 10000"/>
                <a:gd name="connsiteY415" fmla="*/ 3549 h 10000"/>
                <a:gd name="connsiteX416" fmla="*/ 9139 w 10000"/>
                <a:gd name="connsiteY416" fmla="*/ 3655 h 10000"/>
                <a:gd name="connsiteX417" fmla="*/ 9044 w 10000"/>
                <a:gd name="connsiteY417" fmla="*/ 3712 h 10000"/>
                <a:gd name="connsiteX418" fmla="*/ 9010 w 10000"/>
                <a:gd name="connsiteY418" fmla="*/ 3797 h 10000"/>
                <a:gd name="connsiteX419" fmla="*/ 8982 w 10000"/>
                <a:gd name="connsiteY419" fmla="*/ 3825 h 10000"/>
                <a:gd name="connsiteX420" fmla="*/ 8875 w 10000"/>
                <a:gd name="connsiteY420" fmla="*/ 3903 h 10000"/>
                <a:gd name="connsiteX421" fmla="*/ 8785 w 10000"/>
                <a:gd name="connsiteY421" fmla="*/ 3996 h 10000"/>
                <a:gd name="connsiteX422" fmla="*/ 8763 w 10000"/>
                <a:gd name="connsiteY422" fmla="*/ 4067 h 10000"/>
                <a:gd name="connsiteX423" fmla="*/ 8729 w 10000"/>
                <a:gd name="connsiteY423" fmla="*/ 4102 h 10000"/>
                <a:gd name="connsiteX424" fmla="*/ 8774 w 10000"/>
                <a:gd name="connsiteY424" fmla="*/ 4194 h 10000"/>
                <a:gd name="connsiteX425" fmla="*/ 8819 w 10000"/>
                <a:gd name="connsiteY425" fmla="*/ 4265 h 10000"/>
                <a:gd name="connsiteX426" fmla="*/ 8881 w 10000"/>
                <a:gd name="connsiteY426" fmla="*/ 4294 h 10000"/>
                <a:gd name="connsiteX427" fmla="*/ 8858 w 10000"/>
                <a:gd name="connsiteY427" fmla="*/ 4344 h 10000"/>
                <a:gd name="connsiteX428" fmla="*/ 8903 w 10000"/>
                <a:gd name="connsiteY428" fmla="*/ 4358 h 10000"/>
                <a:gd name="connsiteX429" fmla="*/ 8903 w 10000"/>
                <a:gd name="connsiteY429" fmla="*/ 4443 h 10000"/>
                <a:gd name="connsiteX430" fmla="*/ 8937 w 10000"/>
                <a:gd name="connsiteY430" fmla="*/ 4507 h 10000"/>
                <a:gd name="connsiteX431" fmla="*/ 8993 w 10000"/>
                <a:gd name="connsiteY431" fmla="*/ 4493 h 10000"/>
                <a:gd name="connsiteX432" fmla="*/ 9016 w 10000"/>
                <a:gd name="connsiteY432" fmla="*/ 4422 h 10000"/>
                <a:gd name="connsiteX433" fmla="*/ 9061 w 10000"/>
                <a:gd name="connsiteY433" fmla="*/ 4414 h 10000"/>
                <a:gd name="connsiteX434" fmla="*/ 9066 w 10000"/>
                <a:gd name="connsiteY434" fmla="*/ 4358 h 10000"/>
                <a:gd name="connsiteX435" fmla="*/ 9123 w 10000"/>
                <a:gd name="connsiteY435" fmla="*/ 4358 h 10000"/>
                <a:gd name="connsiteX436" fmla="*/ 9100 w 10000"/>
                <a:gd name="connsiteY436" fmla="*/ 4429 h 10000"/>
                <a:gd name="connsiteX437" fmla="*/ 9156 w 10000"/>
                <a:gd name="connsiteY437" fmla="*/ 4464 h 10000"/>
                <a:gd name="connsiteX438" fmla="*/ 9145 w 10000"/>
                <a:gd name="connsiteY438" fmla="*/ 4528 h 10000"/>
                <a:gd name="connsiteX439" fmla="*/ 9061 w 10000"/>
                <a:gd name="connsiteY439" fmla="*/ 4535 h 10000"/>
                <a:gd name="connsiteX440" fmla="*/ 8999 w 10000"/>
                <a:gd name="connsiteY440" fmla="*/ 4578 h 10000"/>
                <a:gd name="connsiteX441" fmla="*/ 8943 w 10000"/>
                <a:gd name="connsiteY441" fmla="*/ 4599 h 10000"/>
                <a:gd name="connsiteX442" fmla="*/ 8943 w 10000"/>
                <a:gd name="connsiteY442" fmla="*/ 4698 h 10000"/>
                <a:gd name="connsiteX443" fmla="*/ 8999 w 10000"/>
                <a:gd name="connsiteY443" fmla="*/ 4805 h 10000"/>
                <a:gd name="connsiteX444" fmla="*/ 8954 w 10000"/>
                <a:gd name="connsiteY444" fmla="*/ 4904 h 10000"/>
                <a:gd name="connsiteX445" fmla="*/ 8864 w 10000"/>
                <a:gd name="connsiteY445" fmla="*/ 4918 h 10000"/>
                <a:gd name="connsiteX446" fmla="*/ 8875 w 10000"/>
                <a:gd name="connsiteY446" fmla="*/ 5032 h 10000"/>
                <a:gd name="connsiteX447" fmla="*/ 8870 w 10000"/>
                <a:gd name="connsiteY447" fmla="*/ 5103 h 10000"/>
                <a:gd name="connsiteX448" fmla="*/ 8841 w 10000"/>
                <a:gd name="connsiteY448" fmla="*/ 5138 h 10000"/>
                <a:gd name="connsiteX449" fmla="*/ 8785 w 10000"/>
                <a:gd name="connsiteY449" fmla="*/ 5110 h 10000"/>
                <a:gd name="connsiteX450" fmla="*/ 8735 w 10000"/>
                <a:gd name="connsiteY450" fmla="*/ 5018 h 10000"/>
                <a:gd name="connsiteX451" fmla="*/ 8678 w 10000"/>
                <a:gd name="connsiteY451" fmla="*/ 5089 h 10000"/>
                <a:gd name="connsiteX452" fmla="*/ 8622 w 10000"/>
                <a:gd name="connsiteY452" fmla="*/ 5039 h 10000"/>
                <a:gd name="connsiteX453" fmla="*/ 8616 w 10000"/>
                <a:gd name="connsiteY453" fmla="*/ 5011 h 10000"/>
                <a:gd name="connsiteX454" fmla="*/ 8538 w 10000"/>
                <a:gd name="connsiteY454" fmla="*/ 4947 h 10000"/>
                <a:gd name="connsiteX455" fmla="*/ 8515 w 10000"/>
                <a:gd name="connsiteY455" fmla="*/ 4961 h 10000"/>
                <a:gd name="connsiteX456" fmla="*/ 8526 w 10000"/>
                <a:gd name="connsiteY456" fmla="*/ 5039 h 10000"/>
                <a:gd name="connsiteX457" fmla="*/ 8481 w 10000"/>
                <a:gd name="connsiteY457" fmla="*/ 5138 h 10000"/>
                <a:gd name="connsiteX458" fmla="*/ 8515 w 10000"/>
                <a:gd name="connsiteY458" fmla="*/ 5160 h 10000"/>
                <a:gd name="connsiteX459" fmla="*/ 8577 w 10000"/>
                <a:gd name="connsiteY459" fmla="*/ 5145 h 10000"/>
                <a:gd name="connsiteX460" fmla="*/ 8588 w 10000"/>
                <a:gd name="connsiteY460" fmla="*/ 5181 h 10000"/>
                <a:gd name="connsiteX461" fmla="*/ 8577 w 10000"/>
                <a:gd name="connsiteY461" fmla="*/ 5224 h 10000"/>
                <a:gd name="connsiteX462" fmla="*/ 8600 w 10000"/>
                <a:gd name="connsiteY462" fmla="*/ 5280 h 10000"/>
                <a:gd name="connsiteX463" fmla="*/ 8650 w 10000"/>
                <a:gd name="connsiteY463" fmla="*/ 5316 h 10000"/>
                <a:gd name="connsiteX464" fmla="*/ 8639 w 10000"/>
                <a:gd name="connsiteY464" fmla="*/ 5401 h 10000"/>
                <a:gd name="connsiteX465" fmla="*/ 8673 w 10000"/>
                <a:gd name="connsiteY465" fmla="*/ 5444 h 10000"/>
                <a:gd name="connsiteX466" fmla="*/ 8633 w 10000"/>
                <a:gd name="connsiteY466" fmla="*/ 5486 h 10000"/>
                <a:gd name="connsiteX467" fmla="*/ 8622 w 10000"/>
                <a:gd name="connsiteY467" fmla="*/ 5642 h 10000"/>
                <a:gd name="connsiteX468" fmla="*/ 8600 w 10000"/>
                <a:gd name="connsiteY468" fmla="*/ 5649 h 10000"/>
                <a:gd name="connsiteX469" fmla="*/ 8628 w 10000"/>
                <a:gd name="connsiteY469" fmla="*/ 5720 h 10000"/>
                <a:gd name="connsiteX470" fmla="*/ 8633 w 10000"/>
                <a:gd name="connsiteY470" fmla="*/ 5841 h 10000"/>
                <a:gd name="connsiteX471" fmla="*/ 8661 w 10000"/>
                <a:gd name="connsiteY471" fmla="*/ 5869 h 10000"/>
                <a:gd name="connsiteX472" fmla="*/ 8667 w 10000"/>
                <a:gd name="connsiteY472" fmla="*/ 5905 h 10000"/>
                <a:gd name="connsiteX473" fmla="*/ 8690 w 10000"/>
                <a:gd name="connsiteY473" fmla="*/ 5912 h 10000"/>
                <a:gd name="connsiteX474" fmla="*/ 8695 w 10000"/>
                <a:gd name="connsiteY474" fmla="*/ 5983 h 10000"/>
                <a:gd name="connsiteX475" fmla="*/ 8684 w 10000"/>
                <a:gd name="connsiteY475" fmla="*/ 6033 h 10000"/>
                <a:gd name="connsiteX476" fmla="*/ 8740 w 10000"/>
                <a:gd name="connsiteY476" fmla="*/ 6061 h 10000"/>
                <a:gd name="connsiteX477" fmla="*/ 8825 w 10000"/>
                <a:gd name="connsiteY477" fmla="*/ 6004 h 10000"/>
                <a:gd name="connsiteX478" fmla="*/ 8948 w 10000"/>
                <a:gd name="connsiteY478" fmla="*/ 5891 h 10000"/>
                <a:gd name="connsiteX479" fmla="*/ 8982 w 10000"/>
                <a:gd name="connsiteY479" fmla="*/ 5891 h 10000"/>
                <a:gd name="connsiteX480" fmla="*/ 8982 w 10000"/>
                <a:gd name="connsiteY480" fmla="*/ 5976 h 10000"/>
                <a:gd name="connsiteX481" fmla="*/ 9004 w 10000"/>
                <a:gd name="connsiteY481" fmla="*/ 5990 h 10000"/>
                <a:gd name="connsiteX482" fmla="*/ 9044 w 10000"/>
                <a:gd name="connsiteY482" fmla="*/ 6089 h 10000"/>
                <a:gd name="connsiteX483" fmla="*/ 9072 w 10000"/>
                <a:gd name="connsiteY483" fmla="*/ 6097 h 10000"/>
                <a:gd name="connsiteX484" fmla="*/ 9055 w 10000"/>
                <a:gd name="connsiteY484" fmla="*/ 6153 h 10000"/>
                <a:gd name="connsiteX485" fmla="*/ 9100 w 10000"/>
                <a:gd name="connsiteY485" fmla="*/ 6281 h 10000"/>
                <a:gd name="connsiteX486" fmla="*/ 9100 w 10000"/>
                <a:gd name="connsiteY486" fmla="*/ 6345 h 10000"/>
                <a:gd name="connsiteX487" fmla="*/ 9123 w 10000"/>
                <a:gd name="connsiteY487" fmla="*/ 6416 h 10000"/>
                <a:gd name="connsiteX488" fmla="*/ 9089 w 10000"/>
                <a:gd name="connsiteY488" fmla="*/ 6473 h 10000"/>
                <a:gd name="connsiteX489" fmla="*/ 9049 w 10000"/>
                <a:gd name="connsiteY489" fmla="*/ 6466 h 10000"/>
                <a:gd name="connsiteX490" fmla="*/ 9049 w 10000"/>
                <a:gd name="connsiteY490" fmla="*/ 6501 h 10000"/>
                <a:gd name="connsiteX491" fmla="*/ 9089 w 10000"/>
                <a:gd name="connsiteY491" fmla="*/ 6544 h 10000"/>
                <a:gd name="connsiteX492" fmla="*/ 9106 w 10000"/>
                <a:gd name="connsiteY492" fmla="*/ 6515 h 10000"/>
                <a:gd name="connsiteX493" fmla="*/ 9139 w 10000"/>
                <a:gd name="connsiteY493" fmla="*/ 6579 h 10000"/>
                <a:gd name="connsiteX494" fmla="*/ 9179 w 10000"/>
                <a:gd name="connsiteY494" fmla="*/ 6579 h 10000"/>
                <a:gd name="connsiteX495" fmla="*/ 9156 w 10000"/>
                <a:gd name="connsiteY495" fmla="*/ 6757 h 10000"/>
                <a:gd name="connsiteX496" fmla="*/ 9139 w 10000"/>
                <a:gd name="connsiteY496" fmla="*/ 6792 h 10000"/>
                <a:gd name="connsiteX497" fmla="*/ 9089 w 10000"/>
                <a:gd name="connsiteY497" fmla="*/ 6778 h 10000"/>
                <a:gd name="connsiteX498" fmla="*/ 9027 w 10000"/>
                <a:gd name="connsiteY498" fmla="*/ 6799 h 10000"/>
                <a:gd name="connsiteX499" fmla="*/ 9004 w 10000"/>
                <a:gd name="connsiteY499" fmla="*/ 6842 h 10000"/>
                <a:gd name="connsiteX500" fmla="*/ 8999 w 10000"/>
                <a:gd name="connsiteY500" fmla="*/ 6884 h 10000"/>
                <a:gd name="connsiteX501" fmla="*/ 8960 w 10000"/>
                <a:gd name="connsiteY501" fmla="*/ 6934 h 10000"/>
                <a:gd name="connsiteX502" fmla="*/ 8898 w 10000"/>
                <a:gd name="connsiteY502" fmla="*/ 6941 h 10000"/>
                <a:gd name="connsiteX503" fmla="*/ 8886 w 10000"/>
                <a:gd name="connsiteY503" fmla="*/ 6962 h 10000"/>
                <a:gd name="connsiteX504" fmla="*/ 8847 w 10000"/>
                <a:gd name="connsiteY504" fmla="*/ 6927 h 10000"/>
                <a:gd name="connsiteX505" fmla="*/ 8808 w 10000"/>
                <a:gd name="connsiteY505" fmla="*/ 6934 h 10000"/>
                <a:gd name="connsiteX506" fmla="*/ 8785 w 10000"/>
                <a:gd name="connsiteY506" fmla="*/ 6906 h 10000"/>
                <a:gd name="connsiteX507" fmla="*/ 8735 w 10000"/>
                <a:gd name="connsiteY507" fmla="*/ 6891 h 10000"/>
                <a:gd name="connsiteX508" fmla="*/ 8746 w 10000"/>
                <a:gd name="connsiteY508" fmla="*/ 6941 h 10000"/>
                <a:gd name="connsiteX509" fmla="*/ 8723 w 10000"/>
                <a:gd name="connsiteY509" fmla="*/ 6991 h 10000"/>
                <a:gd name="connsiteX510" fmla="*/ 8639 w 10000"/>
                <a:gd name="connsiteY510" fmla="*/ 6984 h 10000"/>
                <a:gd name="connsiteX511" fmla="*/ 8611 w 10000"/>
                <a:gd name="connsiteY511" fmla="*/ 6962 h 10000"/>
                <a:gd name="connsiteX512" fmla="*/ 8566 w 10000"/>
                <a:gd name="connsiteY512" fmla="*/ 6984 h 10000"/>
                <a:gd name="connsiteX513" fmla="*/ 8560 w 10000"/>
                <a:gd name="connsiteY513" fmla="*/ 7055 h 10000"/>
                <a:gd name="connsiteX514" fmla="*/ 8476 w 10000"/>
                <a:gd name="connsiteY514" fmla="*/ 7133 h 10000"/>
                <a:gd name="connsiteX515" fmla="*/ 8448 w 10000"/>
                <a:gd name="connsiteY515" fmla="*/ 7090 h 10000"/>
                <a:gd name="connsiteX516" fmla="*/ 8386 w 10000"/>
                <a:gd name="connsiteY516" fmla="*/ 7111 h 10000"/>
                <a:gd name="connsiteX517" fmla="*/ 8346 w 10000"/>
                <a:gd name="connsiteY517" fmla="*/ 7133 h 10000"/>
                <a:gd name="connsiteX518" fmla="*/ 8341 w 10000"/>
                <a:gd name="connsiteY518" fmla="*/ 7168 h 10000"/>
                <a:gd name="connsiteX519" fmla="*/ 8256 w 10000"/>
                <a:gd name="connsiteY519" fmla="*/ 7246 h 10000"/>
                <a:gd name="connsiteX520" fmla="*/ 8206 w 10000"/>
                <a:gd name="connsiteY520" fmla="*/ 7232 h 10000"/>
                <a:gd name="connsiteX521" fmla="*/ 8155 w 10000"/>
                <a:gd name="connsiteY521" fmla="*/ 7260 h 10000"/>
                <a:gd name="connsiteX522" fmla="*/ 8116 w 10000"/>
                <a:gd name="connsiteY522" fmla="*/ 7303 h 10000"/>
                <a:gd name="connsiteX523" fmla="*/ 8060 w 10000"/>
                <a:gd name="connsiteY523" fmla="*/ 7331 h 10000"/>
                <a:gd name="connsiteX524" fmla="*/ 8065 w 10000"/>
                <a:gd name="connsiteY524" fmla="*/ 7374 h 10000"/>
                <a:gd name="connsiteX525" fmla="*/ 8015 w 10000"/>
                <a:gd name="connsiteY525" fmla="*/ 7402 h 10000"/>
                <a:gd name="connsiteX526" fmla="*/ 7942 w 10000"/>
                <a:gd name="connsiteY526" fmla="*/ 7523 h 10000"/>
                <a:gd name="connsiteX527" fmla="*/ 7930 w 10000"/>
                <a:gd name="connsiteY527" fmla="*/ 7573 h 10000"/>
                <a:gd name="connsiteX528" fmla="*/ 7908 w 10000"/>
                <a:gd name="connsiteY528" fmla="*/ 7559 h 10000"/>
                <a:gd name="connsiteX529" fmla="*/ 7919 w 10000"/>
                <a:gd name="connsiteY529" fmla="*/ 7523 h 10000"/>
                <a:gd name="connsiteX530" fmla="*/ 7846 w 10000"/>
                <a:gd name="connsiteY530" fmla="*/ 7339 h 10000"/>
                <a:gd name="connsiteX531" fmla="*/ 7846 w 10000"/>
                <a:gd name="connsiteY531" fmla="*/ 7268 h 10000"/>
                <a:gd name="connsiteX532" fmla="*/ 7812 w 10000"/>
                <a:gd name="connsiteY532" fmla="*/ 7268 h 10000"/>
                <a:gd name="connsiteX533" fmla="*/ 7711 w 10000"/>
                <a:gd name="connsiteY533" fmla="*/ 7197 h 10000"/>
                <a:gd name="connsiteX534" fmla="*/ 7649 w 10000"/>
                <a:gd name="connsiteY534" fmla="*/ 7232 h 10000"/>
                <a:gd name="connsiteX535" fmla="*/ 7632 w 10000"/>
                <a:gd name="connsiteY535" fmla="*/ 7275 h 10000"/>
                <a:gd name="connsiteX536" fmla="*/ 7677 w 10000"/>
                <a:gd name="connsiteY536" fmla="*/ 7324 h 10000"/>
                <a:gd name="connsiteX537" fmla="*/ 7688 w 10000"/>
                <a:gd name="connsiteY537" fmla="*/ 7367 h 10000"/>
                <a:gd name="connsiteX538" fmla="*/ 7660 w 10000"/>
                <a:gd name="connsiteY538" fmla="*/ 7410 h 10000"/>
                <a:gd name="connsiteX539" fmla="*/ 7666 w 10000"/>
                <a:gd name="connsiteY539" fmla="*/ 7445 h 10000"/>
                <a:gd name="connsiteX540" fmla="*/ 7655 w 10000"/>
                <a:gd name="connsiteY540" fmla="*/ 7516 h 10000"/>
                <a:gd name="connsiteX541" fmla="*/ 7660 w 10000"/>
                <a:gd name="connsiteY541" fmla="*/ 7587 h 10000"/>
                <a:gd name="connsiteX542" fmla="*/ 7694 w 10000"/>
                <a:gd name="connsiteY542" fmla="*/ 7700 h 10000"/>
                <a:gd name="connsiteX543" fmla="*/ 7660 w 10000"/>
                <a:gd name="connsiteY543" fmla="*/ 7743 h 10000"/>
                <a:gd name="connsiteX544" fmla="*/ 7666 w 10000"/>
                <a:gd name="connsiteY544" fmla="*/ 7779 h 10000"/>
                <a:gd name="connsiteX545" fmla="*/ 7638 w 10000"/>
                <a:gd name="connsiteY545" fmla="*/ 7793 h 10000"/>
                <a:gd name="connsiteX546" fmla="*/ 7621 w 10000"/>
                <a:gd name="connsiteY546" fmla="*/ 7814 h 10000"/>
                <a:gd name="connsiteX547" fmla="*/ 7514 w 10000"/>
                <a:gd name="connsiteY547" fmla="*/ 7800 h 10000"/>
                <a:gd name="connsiteX548" fmla="*/ 7497 w 10000"/>
                <a:gd name="connsiteY548" fmla="*/ 7757 h 10000"/>
                <a:gd name="connsiteX549" fmla="*/ 7463 w 10000"/>
                <a:gd name="connsiteY549" fmla="*/ 7786 h 10000"/>
                <a:gd name="connsiteX550" fmla="*/ 7390 w 10000"/>
                <a:gd name="connsiteY550" fmla="*/ 7771 h 10000"/>
                <a:gd name="connsiteX551" fmla="*/ 7340 w 10000"/>
                <a:gd name="connsiteY551" fmla="*/ 7793 h 10000"/>
                <a:gd name="connsiteX552" fmla="*/ 7312 w 10000"/>
                <a:gd name="connsiteY552" fmla="*/ 7644 h 10000"/>
                <a:gd name="connsiteX553" fmla="*/ 7283 w 10000"/>
                <a:gd name="connsiteY553" fmla="*/ 7637 h 10000"/>
                <a:gd name="connsiteX554" fmla="*/ 7250 w 10000"/>
                <a:gd name="connsiteY554" fmla="*/ 7544 h 10000"/>
                <a:gd name="connsiteX555" fmla="*/ 7267 w 10000"/>
                <a:gd name="connsiteY555" fmla="*/ 7502 h 10000"/>
                <a:gd name="connsiteX556" fmla="*/ 7306 w 10000"/>
                <a:gd name="connsiteY556" fmla="*/ 7523 h 10000"/>
                <a:gd name="connsiteX557" fmla="*/ 7323 w 10000"/>
                <a:gd name="connsiteY557" fmla="*/ 7473 h 10000"/>
                <a:gd name="connsiteX558" fmla="*/ 7295 w 10000"/>
                <a:gd name="connsiteY558" fmla="*/ 7438 h 10000"/>
                <a:gd name="connsiteX559" fmla="*/ 7312 w 10000"/>
                <a:gd name="connsiteY559" fmla="*/ 7402 h 10000"/>
                <a:gd name="connsiteX560" fmla="*/ 7238 w 10000"/>
                <a:gd name="connsiteY560" fmla="*/ 7331 h 10000"/>
                <a:gd name="connsiteX561" fmla="*/ 7244 w 10000"/>
                <a:gd name="connsiteY561" fmla="*/ 7296 h 10000"/>
                <a:gd name="connsiteX562" fmla="*/ 7199 w 10000"/>
                <a:gd name="connsiteY562" fmla="*/ 7260 h 10000"/>
                <a:gd name="connsiteX563" fmla="*/ 7227 w 10000"/>
                <a:gd name="connsiteY563" fmla="*/ 7218 h 10000"/>
                <a:gd name="connsiteX564" fmla="*/ 7216 w 10000"/>
                <a:gd name="connsiteY564" fmla="*/ 7168 h 10000"/>
                <a:gd name="connsiteX565" fmla="*/ 7165 w 10000"/>
                <a:gd name="connsiteY565" fmla="*/ 7090 h 10000"/>
                <a:gd name="connsiteX566" fmla="*/ 7132 w 10000"/>
                <a:gd name="connsiteY566" fmla="*/ 7026 h 10000"/>
                <a:gd name="connsiteX567" fmla="*/ 7064 w 10000"/>
                <a:gd name="connsiteY567" fmla="*/ 7055 h 10000"/>
                <a:gd name="connsiteX568" fmla="*/ 7025 w 10000"/>
                <a:gd name="connsiteY568" fmla="*/ 7048 h 10000"/>
                <a:gd name="connsiteX569" fmla="*/ 7002 w 10000"/>
                <a:gd name="connsiteY569" fmla="*/ 7111 h 10000"/>
                <a:gd name="connsiteX570" fmla="*/ 6924 w 10000"/>
                <a:gd name="connsiteY570" fmla="*/ 7119 h 10000"/>
                <a:gd name="connsiteX571" fmla="*/ 6895 w 10000"/>
                <a:gd name="connsiteY571" fmla="*/ 7111 h 10000"/>
                <a:gd name="connsiteX572" fmla="*/ 6828 w 10000"/>
                <a:gd name="connsiteY572" fmla="*/ 7161 h 10000"/>
                <a:gd name="connsiteX573" fmla="*/ 6834 w 10000"/>
                <a:gd name="connsiteY573" fmla="*/ 7260 h 10000"/>
                <a:gd name="connsiteX574" fmla="*/ 6817 w 10000"/>
                <a:gd name="connsiteY574" fmla="*/ 7324 h 10000"/>
                <a:gd name="connsiteX575" fmla="*/ 6817 w 10000"/>
                <a:gd name="connsiteY575" fmla="*/ 7381 h 10000"/>
                <a:gd name="connsiteX576" fmla="*/ 6760 w 10000"/>
                <a:gd name="connsiteY576" fmla="*/ 7424 h 10000"/>
                <a:gd name="connsiteX577" fmla="*/ 6699 w 10000"/>
                <a:gd name="connsiteY577" fmla="*/ 7431 h 10000"/>
                <a:gd name="connsiteX578" fmla="*/ 6682 w 10000"/>
                <a:gd name="connsiteY578" fmla="*/ 7410 h 10000"/>
                <a:gd name="connsiteX579" fmla="*/ 6625 w 10000"/>
                <a:gd name="connsiteY579" fmla="*/ 7388 h 10000"/>
                <a:gd name="connsiteX580" fmla="*/ 6592 w 10000"/>
                <a:gd name="connsiteY580" fmla="*/ 7431 h 10000"/>
                <a:gd name="connsiteX581" fmla="*/ 6586 w 10000"/>
                <a:gd name="connsiteY581" fmla="*/ 7473 h 10000"/>
                <a:gd name="connsiteX582" fmla="*/ 6552 w 10000"/>
                <a:gd name="connsiteY582" fmla="*/ 7480 h 10000"/>
                <a:gd name="connsiteX583" fmla="*/ 6547 w 10000"/>
                <a:gd name="connsiteY583" fmla="*/ 7523 h 10000"/>
                <a:gd name="connsiteX584" fmla="*/ 6519 w 10000"/>
                <a:gd name="connsiteY584" fmla="*/ 7523 h 10000"/>
                <a:gd name="connsiteX585" fmla="*/ 6485 w 10000"/>
                <a:gd name="connsiteY585" fmla="*/ 7424 h 10000"/>
                <a:gd name="connsiteX586" fmla="*/ 6406 w 10000"/>
                <a:gd name="connsiteY586" fmla="*/ 7473 h 10000"/>
                <a:gd name="connsiteX587" fmla="*/ 6316 w 10000"/>
                <a:gd name="connsiteY587" fmla="*/ 7551 h 10000"/>
                <a:gd name="connsiteX588" fmla="*/ 6282 w 10000"/>
                <a:gd name="connsiteY588" fmla="*/ 7566 h 10000"/>
                <a:gd name="connsiteX589" fmla="*/ 6294 w 10000"/>
                <a:gd name="connsiteY589" fmla="*/ 7615 h 10000"/>
                <a:gd name="connsiteX590" fmla="*/ 6243 w 10000"/>
                <a:gd name="connsiteY590" fmla="*/ 7637 h 10000"/>
                <a:gd name="connsiteX591" fmla="*/ 6209 w 10000"/>
                <a:gd name="connsiteY591" fmla="*/ 7608 h 10000"/>
                <a:gd name="connsiteX592" fmla="*/ 6136 w 10000"/>
                <a:gd name="connsiteY592" fmla="*/ 7622 h 10000"/>
                <a:gd name="connsiteX593" fmla="*/ 6136 w 10000"/>
                <a:gd name="connsiteY593" fmla="*/ 7530 h 10000"/>
                <a:gd name="connsiteX594" fmla="*/ 6147 w 10000"/>
                <a:gd name="connsiteY594" fmla="*/ 7495 h 10000"/>
                <a:gd name="connsiteX595" fmla="*/ 6136 w 10000"/>
                <a:gd name="connsiteY595" fmla="*/ 7395 h 10000"/>
                <a:gd name="connsiteX596" fmla="*/ 6091 w 10000"/>
                <a:gd name="connsiteY596" fmla="*/ 7324 h 10000"/>
                <a:gd name="connsiteX597" fmla="*/ 6018 w 10000"/>
                <a:gd name="connsiteY597" fmla="*/ 7317 h 10000"/>
                <a:gd name="connsiteX598" fmla="*/ 5990 w 10000"/>
                <a:gd name="connsiteY598" fmla="*/ 7360 h 10000"/>
                <a:gd name="connsiteX599" fmla="*/ 5996 w 10000"/>
                <a:gd name="connsiteY599" fmla="*/ 7410 h 10000"/>
                <a:gd name="connsiteX600" fmla="*/ 6208 w 10000"/>
                <a:gd name="connsiteY600" fmla="*/ 7826 h 10000"/>
                <a:gd name="connsiteX601" fmla="*/ 5894 w 10000"/>
                <a:gd name="connsiteY601" fmla="*/ 7509 h 10000"/>
                <a:gd name="connsiteX602" fmla="*/ 5911 w 10000"/>
                <a:gd name="connsiteY602" fmla="*/ 7679 h 10000"/>
                <a:gd name="connsiteX603" fmla="*/ 5832 w 10000"/>
                <a:gd name="connsiteY603" fmla="*/ 7672 h 10000"/>
                <a:gd name="connsiteX604" fmla="*/ 5776 w 10000"/>
                <a:gd name="connsiteY604"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2711 w 10000"/>
                <a:gd name="connsiteY204" fmla="*/ 7637 h 10000"/>
                <a:gd name="connsiteX205" fmla="*/ 6504 w 10000"/>
                <a:gd name="connsiteY205" fmla="*/ 7627 h 10000"/>
                <a:gd name="connsiteX206" fmla="*/ 5523 w 10000"/>
                <a:gd name="connsiteY206" fmla="*/ 5713 h 10000"/>
                <a:gd name="connsiteX207" fmla="*/ 5652 w 10000"/>
                <a:gd name="connsiteY207" fmla="*/ 5720 h 10000"/>
                <a:gd name="connsiteX208" fmla="*/ 5697 w 10000"/>
                <a:gd name="connsiteY208" fmla="*/ 5742 h 10000"/>
                <a:gd name="connsiteX209" fmla="*/ 5793 w 10000"/>
                <a:gd name="connsiteY209" fmla="*/ 5635 h 10000"/>
                <a:gd name="connsiteX210" fmla="*/ 5844 w 10000"/>
                <a:gd name="connsiteY210" fmla="*/ 5628 h 10000"/>
                <a:gd name="connsiteX211" fmla="*/ 5889 w 10000"/>
                <a:gd name="connsiteY211" fmla="*/ 5564 h 10000"/>
                <a:gd name="connsiteX212" fmla="*/ 5945 w 10000"/>
                <a:gd name="connsiteY212" fmla="*/ 5515 h 10000"/>
                <a:gd name="connsiteX213" fmla="*/ 6001 w 10000"/>
                <a:gd name="connsiteY213" fmla="*/ 5408 h 10000"/>
                <a:gd name="connsiteX214" fmla="*/ 6012 w 10000"/>
                <a:gd name="connsiteY214" fmla="*/ 5344 h 10000"/>
                <a:gd name="connsiteX215" fmla="*/ 6080 w 10000"/>
                <a:gd name="connsiteY215" fmla="*/ 5316 h 10000"/>
                <a:gd name="connsiteX216" fmla="*/ 6159 w 10000"/>
                <a:gd name="connsiteY216" fmla="*/ 5351 h 10000"/>
                <a:gd name="connsiteX217" fmla="*/ 6226 w 10000"/>
                <a:gd name="connsiteY217" fmla="*/ 5337 h 10000"/>
                <a:gd name="connsiteX218" fmla="*/ 6294 w 10000"/>
                <a:gd name="connsiteY218" fmla="*/ 5344 h 10000"/>
                <a:gd name="connsiteX219" fmla="*/ 6412 w 10000"/>
                <a:gd name="connsiteY219" fmla="*/ 5302 h 10000"/>
                <a:gd name="connsiteX220" fmla="*/ 6490 w 10000"/>
                <a:gd name="connsiteY220" fmla="*/ 5195 h 10000"/>
                <a:gd name="connsiteX221" fmla="*/ 6524 w 10000"/>
                <a:gd name="connsiteY221" fmla="*/ 5160 h 10000"/>
                <a:gd name="connsiteX222" fmla="*/ 6575 w 10000"/>
                <a:gd name="connsiteY222" fmla="*/ 5160 h 10000"/>
                <a:gd name="connsiteX223" fmla="*/ 6614 w 10000"/>
                <a:gd name="connsiteY223" fmla="*/ 5103 h 10000"/>
                <a:gd name="connsiteX224" fmla="*/ 6597 w 10000"/>
                <a:gd name="connsiteY224" fmla="*/ 5039 h 10000"/>
                <a:gd name="connsiteX225" fmla="*/ 6609 w 10000"/>
                <a:gd name="connsiteY225" fmla="*/ 4982 h 10000"/>
                <a:gd name="connsiteX226" fmla="*/ 6659 w 10000"/>
                <a:gd name="connsiteY226" fmla="*/ 4876 h 10000"/>
                <a:gd name="connsiteX227" fmla="*/ 6715 w 10000"/>
                <a:gd name="connsiteY227" fmla="*/ 4776 h 10000"/>
                <a:gd name="connsiteX228" fmla="*/ 6772 w 10000"/>
                <a:gd name="connsiteY228" fmla="*/ 4755 h 10000"/>
                <a:gd name="connsiteX229" fmla="*/ 6800 w 10000"/>
                <a:gd name="connsiteY229" fmla="*/ 4720 h 10000"/>
                <a:gd name="connsiteX230" fmla="*/ 6895 w 10000"/>
                <a:gd name="connsiteY230" fmla="*/ 4734 h 10000"/>
                <a:gd name="connsiteX231" fmla="*/ 6991 w 10000"/>
                <a:gd name="connsiteY231" fmla="*/ 4734 h 10000"/>
                <a:gd name="connsiteX232" fmla="*/ 6997 w 10000"/>
                <a:gd name="connsiteY232" fmla="*/ 4670 h 10000"/>
                <a:gd name="connsiteX233" fmla="*/ 7013 w 10000"/>
                <a:gd name="connsiteY233" fmla="*/ 4627 h 10000"/>
                <a:gd name="connsiteX234" fmla="*/ 7008 w 10000"/>
                <a:gd name="connsiteY234" fmla="*/ 4599 h 10000"/>
                <a:gd name="connsiteX235" fmla="*/ 7064 w 10000"/>
                <a:gd name="connsiteY235" fmla="*/ 4578 h 10000"/>
                <a:gd name="connsiteX236" fmla="*/ 7103 w 10000"/>
                <a:gd name="connsiteY236" fmla="*/ 4634 h 10000"/>
                <a:gd name="connsiteX237" fmla="*/ 7160 w 10000"/>
                <a:gd name="connsiteY237" fmla="*/ 4613 h 10000"/>
                <a:gd name="connsiteX238" fmla="*/ 7177 w 10000"/>
                <a:gd name="connsiteY238" fmla="*/ 4578 h 10000"/>
                <a:gd name="connsiteX239" fmla="*/ 7222 w 10000"/>
                <a:gd name="connsiteY239" fmla="*/ 4564 h 10000"/>
                <a:gd name="connsiteX240" fmla="*/ 7317 w 10000"/>
                <a:gd name="connsiteY240" fmla="*/ 4493 h 10000"/>
                <a:gd name="connsiteX241" fmla="*/ 7407 w 10000"/>
                <a:gd name="connsiteY241" fmla="*/ 4521 h 10000"/>
                <a:gd name="connsiteX242" fmla="*/ 7430 w 10000"/>
                <a:gd name="connsiteY242" fmla="*/ 4507 h 10000"/>
                <a:gd name="connsiteX243" fmla="*/ 7480 w 10000"/>
                <a:gd name="connsiteY243" fmla="*/ 4528 h 10000"/>
                <a:gd name="connsiteX244" fmla="*/ 7503 w 10000"/>
                <a:gd name="connsiteY244" fmla="*/ 4471 h 10000"/>
                <a:gd name="connsiteX245" fmla="*/ 7525 w 10000"/>
                <a:gd name="connsiteY245" fmla="*/ 4500 h 10000"/>
                <a:gd name="connsiteX246" fmla="*/ 7559 w 10000"/>
                <a:gd name="connsiteY246" fmla="*/ 4493 h 10000"/>
                <a:gd name="connsiteX247" fmla="*/ 7598 w 10000"/>
                <a:gd name="connsiteY247" fmla="*/ 4556 h 10000"/>
                <a:gd name="connsiteX248" fmla="*/ 7643 w 10000"/>
                <a:gd name="connsiteY248" fmla="*/ 4549 h 10000"/>
                <a:gd name="connsiteX249" fmla="*/ 7683 w 10000"/>
                <a:gd name="connsiteY249" fmla="*/ 4578 h 10000"/>
                <a:gd name="connsiteX250" fmla="*/ 7700 w 10000"/>
                <a:gd name="connsiteY250" fmla="*/ 4556 h 10000"/>
                <a:gd name="connsiteX251" fmla="*/ 7778 w 10000"/>
                <a:gd name="connsiteY251" fmla="*/ 4564 h 10000"/>
                <a:gd name="connsiteX252" fmla="*/ 7790 w 10000"/>
                <a:gd name="connsiteY252" fmla="*/ 4585 h 10000"/>
                <a:gd name="connsiteX253" fmla="*/ 7874 w 10000"/>
                <a:gd name="connsiteY253" fmla="*/ 4514 h 10000"/>
                <a:gd name="connsiteX254" fmla="*/ 7874 w 10000"/>
                <a:gd name="connsiteY254" fmla="*/ 4393 h 10000"/>
                <a:gd name="connsiteX255" fmla="*/ 7852 w 10000"/>
                <a:gd name="connsiteY255" fmla="*/ 4379 h 10000"/>
                <a:gd name="connsiteX256" fmla="*/ 7835 w 10000"/>
                <a:gd name="connsiteY256" fmla="*/ 4294 h 10000"/>
                <a:gd name="connsiteX257" fmla="*/ 7801 w 10000"/>
                <a:gd name="connsiteY257" fmla="*/ 4209 h 10000"/>
                <a:gd name="connsiteX258" fmla="*/ 7750 w 10000"/>
                <a:gd name="connsiteY258" fmla="*/ 4173 h 10000"/>
                <a:gd name="connsiteX259" fmla="*/ 7745 w 10000"/>
                <a:gd name="connsiteY259" fmla="*/ 4131 h 10000"/>
                <a:gd name="connsiteX260" fmla="*/ 7672 w 10000"/>
                <a:gd name="connsiteY260" fmla="*/ 4053 h 10000"/>
                <a:gd name="connsiteX261" fmla="*/ 7677 w 10000"/>
                <a:gd name="connsiteY261" fmla="*/ 4024 h 10000"/>
                <a:gd name="connsiteX262" fmla="*/ 7604 w 10000"/>
                <a:gd name="connsiteY262" fmla="*/ 3982 h 10000"/>
                <a:gd name="connsiteX263" fmla="*/ 7598 w 10000"/>
                <a:gd name="connsiteY263" fmla="*/ 3903 h 10000"/>
                <a:gd name="connsiteX264" fmla="*/ 7475 w 10000"/>
                <a:gd name="connsiteY264" fmla="*/ 3833 h 10000"/>
                <a:gd name="connsiteX265" fmla="*/ 7407 w 10000"/>
                <a:gd name="connsiteY265" fmla="*/ 3683 h 10000"/>
                <a:gd name="connsiteX266" fmla="*/ 7306 w 10000"/>
                <a:gd name="connsiteY266" fmla="*/ 3676 h 10000"/>
                <a:gd name="connsiteX267" fmla="*/ 7272 w 10000"/>
                <a:gd name="connsiteY267" fmla="*/ 3648 h 10000"/>
                <a:gd name="connsiteX268" fmla="*/ 7222 w 10000"/>
                <a:gd name="connsiteY268" fmla="*/ 3669 h 10000"/>
                <a:gd name="connsiteX269" fmla="*/ 7143 w 10000"/>
                <a:gd name="connsiteY269" fmla="*/ 3669 h 10000"/>
                <a:gd name="connsiteX270" fmla="*/ 7030 w 10000"/>
                <a:gd name="connsiteY270" fmla="*/ 3840 h 10000"/>
                <a:gd name="connsiteX271" fmla="*/ 6991 w 10000"/>
                <a:gd name="connsiteY271" fmla="*/ 3918 h 10000"/>
                <a:gd name="connsiteX272" fmla="*/ 6890 w 10000"/>
                <a:gd name="connsiteY272" fmla="*/ 3797 h 10000"/>
                <a:gd name="connsiteX273" fmla="*/ 6817 w 10000"/>
                <a:gd name="connsiteY273" fmla="*/ 3747 h 10000"/>
                <a:gd name="connsiteX274" fmla="*/ 6744 w 10000"/>
                <a:gd name="connsiteY274" fmla="*/ 3754 h 10000"/>
                <a:gd name="connsiteX275" fmla="*/ 6670 w 10000"/>
                <a:gd name="connsiteY275" fmla="*/ 3790 h 10000"/>
                <a:gd name="connsiteX276" fmla="*/ 6609 w 10000"/>
                <a:gd name="connsiteY276" fmla="*/ 3762 h 10000"/>
                <a:gd name="connsiteX277" fmla="*/ 6552 w 10000"/>
                <a:gd name="connsiteY277" fmla="*/ 3804 h 10000"/>
                <a:gd name="connsiteX278" fmla="*/ 6496 w 10000"/>
                <a:gd name="connsiteY278" fmla="*/ 3889 h 10000"/>
                <a:gd name="connsiteX279" fmla="*/ 6367 w 10000"/>
                <a:gd name="connsiteY279" fmla="*/ 3733 h 10000"/>
                <a:gd name="connsiteX280" fmla="*/ 6350 w 10000"/>
                <a:gd name="connsiteY280" fmla="*/ 3577 h 10000"/>
                <a:gd name="connsiteX281" fmla="*/ 6451 w 10000"/>
                <a:gd name="connsiteY281" fmla="*/ 3513 h 10000"/>
                <a:gd name="connsiteX282" fmla="*/ 6445 w 10000"/>
                <a:gd name="connsiteY282" fmla="*/ 3343 h 10000"/>
                <a:gd name="connsiteX283" fmla="*/ 6541 w 10000"/>
                <a:gd name="connsiteY283" fmla="*/ 3144 h 10000"/>
                <a:gd name="connsiteX284" fmla="*/ 6530 w 10000"/>
                <a:gd name="connsiteY284" fmla="*/ 3109 h 10000"/>
                <a:gd name="connsiteX285" fmla="*/ 6760 w 10000"/>
                <a:gd name="connsiteY285" fmla="*/ 2456 h 10000"/>
                <a:gd name="connsiteX286" fmla="*/ 6884 w 10000"/>
                <a:gd name="connsiteY286" fmla="*/ 2555 h 10000"/>
                <a:gd name="connsiteX287" fmla="*/ 6957 w 10000"/>
                <a:gd name="connsiteY287" fmla="*/ 2598 h 10000"/>
                <a:gd name="connsiteX288" fmla="*/ 7030 w 10000"/>
                <a:gd name="connsiteY288" fmla="*/ 2598 h 10000"/>
                <a:gd name="connsiteX289" fmla="*/ 7143 w 10000"/>
                <a:gd name="connsiteY289" fmla="*/ 2676 h 10000"/>
                <a:gd name="connsiteX290" fmla="*/ 7160 w 10000"/>
                <a:gd name="connsiteY290" fmla="*/ 2626 h 10000"/>
                <a:gd name="connsiteX291" fmla="*/ 7233 w 10000"/>
                <a:gd name="connsiteY291" fmla="*/ 2612 h 10000"/>
                <a:gd name="connsiteX292" fmla="*/ 7295 w 10000"/>
                <a:gd name="connsiteY292" fmla="*/ 2527 h 10000"/>
                <a:gd name="connsiteX293" fmla="*/ 7373 w 10000"/>
                <a:gd name="connsiteY293" fmla="*/ 2463 h 10000"/>
                <a:gd name="connsiteX294" fmla="*/ 7407 w 10000"/>
                <a:gd name="connsiteY294" fmla="*/ 2399 h 10000"/>
                <a:gd name="connsiteX295" fmla="*/ 7525 w 10000"/>
                <a:gd name="connsiteY295" fmla="*/ 2356 h 10000"/>
                <a:gd name="connsiteX296" fmla="*/ 7587 w 10000"/>
                <a:gd name="connsiteY296" fmla="*/ 2363 h 10000"/>
                <a:gd name="connsiteX297" fmla="*/ 7638 w 10000"/>
                <a:gd name="connsiteY297" fmla="*/ 2300 h 10000"/>
                <a:gd name="connsiteX298" fmla="*/ 7677 w 10000"/>
                <a:gd name="connsiteY298" fmla="*/ 2214 h 10000"/>
                <a:gd name="connsiteX299" fmla="*/ 7660 w 10000"/>
                <a:gd name="connsiteY299" fmla="*/ 2200 h 10000"/>
                <a:gd name="connsiteX300" fmla="*/ 7677 w 10000"/>
                <a:gd name="connsiteY300" fmla="*/ 2108 h 10000"/>
                <a:gd name="connsiteX301" fmla="*/ 7610 w 10000"/>
                <a:gd name="connsiteY301" fmla="*/ 2108 h 10000"/>
                <a:gd name="connsiteX302" fmla="*/ 7643 w 10000"/>
                <a:gd name="connsiteY302" fmla="*/ 2030 h 10000"/>
                <a:gd name="connsiteX303" fmla="*/ 7649 w 10000"/>
                <a:gd name="connsiteY303" fmla="*/ 1938 h 10000"/>
                <a:gd name="connsiteX304" fmla="*/ 7677 w 10000"/>
                <a:gd name="connsiteY304" fmla="*/ 1916 h 10000"/>
                <a:gd name="connsiteX305" fmla="*/ 7728 w 10000"/>
                <a:gd name="connsiteY305" fmla="*/ 1824 h 10000"/>
                <a:gd name="connsiteX306" fmla="*/ 7722 w 10000"/>
                <a:gd name="connsiteY306" fmla="*/ 1753 h 10000"/>
                <a:gd name="connsiteX307" fmla="*/ 7762 w 10000"/>
                <a:gd name="connsiteY307" fmla="*/ 1675 h 10000"/>
                <a:gd name="connsiteX308" fmla="*/ 7807 w 10000"/>
                <a:gd name="connsiteY308" fmla="*/ 1625 h 10000"/>
                <a:gd name="connsiteX309" fmla="*/ 7823 w 10000"/>
                <a:gd name="connsiteY309" fmla="*/ 1540 h 10000"/>
                <a:gd name="connsiteX310" fmla="*/ 7818 w 10000"/>
                <a:gd name="connsiteY310" fmla="*/ 1512 h 10000"/>
                <a:gd name="connsiteX311" fmla="*/ 7857 w 10000"/>
                <a:gd name="connsiteY311" fmla="*/ 1455 h 10000"/>
                <a:gd name="connsiteX312" fmla="*/ 7913 w 10000"/>
                <a:gd name="connsiteY312" fmla="*/ 1285 h 10000"/>
                <a:gd name="connsiteX313" fmla="*/ 7930 w 10000"/>
                <a:gd name="connsiteY313" fmla="*/ 1185 h 10000"/>
                <a:gd name="connsiteX314" fmla="*/ 7958 w 10000"/>
                <a:gd name="connsiteY314" fmla="*/ 1192 h 10000"/>
                <a:gd name="connsiteX315" fmla="*/ 8037 w 10000"/>
                <a:gd name="connsiteY315" fmla="*/ 1079 h 10000"/>
                <a:gd name="connsiteX316" fmla="*/ 8127 w 10000"/>
                <a:gd name="connsiteY316" fmla="*/ 1015 h 10000"/>
                <a:gd name="connsiteX317" fmla="*/ 8138 w 10000"/>
                <a:gd name="connsiteY317" fmla="*/ 937 h 10000"/>
                <a:gd name="connsiteX318" fmla="*/ 8172 w 10000"/>
                <a:gd name="connsiteY318" fmla="*/ 852 h 10000"/>
                <a:gd name="connsiteX319" fmla="*/ 8161 w 10000"/>
                <a:gd name="connsiteY319" fmla="*/ 788 h 10000"/>
                <a:gd name="connsiteX320" fmla="*/ 8116 w 10000"/>
                <a:gd name="connsiteY320" fmla="*/ 731 h 10000"/>
                <a:gd name="connsiteX321" fmla="*/ 8138 w 10000"/>
                <a:gd name="connsiteY321" fmla="*/ 660 h 10000"/>
                <a:gd name="connsiteX322" fmla="*/ 8138 w 10000"/>
                <a:gd name="connsiteY322" fmla="*/ 575 h 10000"/>
                <a:gd name="connsiteX323" fmla="*/ 8054 w 10000"/>
                <a:gd name="connsiteY323" fmla="*/ 504 h 10000"/>
                <a:gd name="connsiteX324" fmla="*/ 7970 w 10000"/>
                <a:gd name="connsiteY324" fmla="*/ 546 h 10000"/>
                <a:gd name="connsiteX325" fmla="*/ 7930 w 10000"/>
                <a:gd name="connsiteY325" fmla="*/ 546 h 10000"/>
                <a:gd name="connsiteX326" fmla="*/ 7913 w 10000"/>
                <a:gd name="connsiteY326" fmla="*/ 497 h 10000"/>
                <a:gd name="connsiteX327" fmla="*/ 7913 w 10000"/>
                <a:gd name="connsiteY327" fmla="*/ 405 h 10000"/>
                <a:gd name="connsiteX328" fmla="*/ 8020 w 10000"/>
                <a:gd name="connsiteY328" fmla="*/ 312 h 10000"/>
                <a:gd name="connsiteX329" fmla="*/ 8054 w 10000"/>
                <a:gd name="connsiteY329" fmla="*/ 234 h 10000"/>
                <a:gd name="connsiteX330" fmla="*/ 8121 w 10000"/>
                <a:gd name="connsiteY330" fmla="*/ 170 h 10000"/>
                <a:gd name="connsiteX331" fmla="*/ 8183 w 10000"/>
                <a:gd name="connsiteY331" fmla="*/ 50 h 10000"/>
                <a:gd name="connsiteX332" fmla="*/ 8228 w 10000"/>
                <a:gd name="connsiteY332" fmla="*/ 28 h 10000"/>
                <a:gd name="connsiteX333" fmla="*/ 8290 w 10000"/>
                <a:gd name="connsiteY333" fmla="*/ 43 h 10000"/>
                <a:gd name="connsiteX334" fmla="*/ 8420 w 10000"/>
                <a:gd name="connsiteY334" fmla="*/ 0 h 10000"/>
                <a:gd name="connsiteX335" fmla="*/ 8481 w 10000"/>
                <a:gd name="connsiteY335" fmla="*/ 71 h 10000"/>
                <a:gd name="connsiteX336" fmla="*/ 8476 w 10000"/>
                <a:gd name="connsiteY336" fmla="*/ 121 h 10000"/>
                <a:gd name="connsiteX337" fmla="*/ 8504 w 10000"/>
                <a:gd name="connsiteY337" fmla="*/ 142 h 10000"/>
                <a:gd name="connsiteX338" fmla="*/ 8526 w 10000"/>
                <a:gd name="connsiteY338" fmla="*/ 192 h 10000"/>
                <a:gd name="connsiteX339" fmla="*/ 8493 w 10000"/>
                <a:gd name="connsiteY339" fmla="*/ 248 h 10000"/>
                <a:gd name="connsiteX340" fmla="*/ 8448 w 10000"/>
                <a:gd name="connsiteY340" fmla="*/ 376 h 10000"/>
                <a:gd name="connsiteX341" fmla="*/ 8375 w 10000"/>
                <a:gd name="connsiteY341" fmla="*/ 476 h 10000"/>
                <a:gd name="connsiteX342" fmla="*/ 8307 w 10000"/>
                <a:gd name="connsiteY342" fmla="*/ 532 h 10000"/>
                <a:gd name="connsiteX343" fmla="*/ 8358 w 10000"/>
                <a:gd name="connsiteY343" fmla="*/ 554 h 10000"/>
                <a:gd name="connsiteX344" fmla="*/ 8425 w 10000"/>
                <a:gd name="connsiteY344" fmla="*/ 639 h 10000"/>
                <a:gd name="connsiteX345" fmla="*/ 8470 w 10000"/>
                <a:gd name="connsiteY345" fmla="*/ 646 h 10000"/>
                <a:gd name="connsiteX346" fmla="*/ 8493 w 10000"/>
                <a:gd name="connsiteY346" fmla="*/ 738 h 10000"/>
                <a:gd name="connsiteX347" fmla="*/ 8538 w 10000"/>
                <a:gd name="connsiteY347" fmla="*/ 759 h 10000"/>
                <a:gd name="connsiteX348" fmla="*/ 8571 w 10000"/>
                <a:gd name="connsiteY348" fmla="*/ 752 h 10000"/>
                <a:gd name="connsiteX349" fmla="*/ 8639 w 10000"/>
                <a:gd name="connsiteY349" fmla="*/ 610 h 10000"/>
                <a:gd name="connsiteX350" fmla="*/ 8701 w 10000"/>
                <a:gd name="connsiteY350" fmla="*/ 625 h 10000"/>
                <a:gd name="connsiteX351" fmla="*/ 8712 w 10000"/>
                <a:gd name="connsiteY351" fmla="*/ 667 h 10000"/>
                <a:gd name="connsiteX352" fmla="*/ 8757 w 10000"/>
                <a:gd name="connsiteY352" fmla="*/ 717 h 10000"/>
                <a:gd name="connsiteX353" fmla="*/ 8757 w 10000"/>
                <a:gd name="connsiteY353" fmla="*/ 752 h 10000"/>
                <a:gd name="connsiteX354" fmla="*/ 8796 w 10000"/>
                <a:gd name="connsiteY354" fmla="*/ 774 h 10000"/>
                <a:gd name="connsiteX355" fmla="*/ 8853 w 10000"/>
                <a:gd name="connsiteY355" fmla="*/ 774 h 10000"/>
                <a:gd name="connsiteX356" fmla="*/ 8858 w 10000"/>
                <a:gd name="connsiteY356" fmla="*/ 837 h 10000"/>
                <a:gd name="connsiteX357" fmla="*/ 8808 w 10000"/>
                <a:gd name="connsiteY357" fmla="*/ 866 h 10000"/>
                <a:gd name="connsiteX358" fmla="*/ 8853 w 10000"/>
                <a:gd name="connsiteY358" fmla="*/ 1143 h 10000"/>
                <a:gd name="connsiteX359" fmla="*/ 8898 w 10000"/>
                <a:gd name="connsiteY359" fmla="*/ 1270 h 10000"/>
                <a:gd name="connsiteX360" fmla="*/ 8886 w 10000"/>
                <a:gd name="connsiteY360" fmla="*/ 1327 h 10000"/>
                <a:gd name="connsiteX361" fmla="*/ 8926 w 10000"/>
                <a:gd name="connsiteY361" fmla="*/ 1391 h 10000"/>
                <a:gd name="connsiteX362" fmla="*/ 8931 w 10000"/>
                <a:gd name="connsiteY362" fmla="*/ 1434 h 10000"/>
                <a:gd name="connsiteX363" fmla="*/ 9038 w 10000"/>
                <a:gd name="connsiteY363" fmla="*/ 1483 h 10000"/>
                <a:gd name="connsiteX364" fmla="*/ 9168 w 10000"/>
                <a:gd name="connsiteY364" fmla="*/ 1441 h 10000"/>
                <a:gd name="connsiteX365" fmla="*/ 9184 w 10000"/>
                <a:gd name="connsiteY365" fmla="*/ 1384 h 10000"/>
                <a:gd name="connsiteX366" fmla="*/ 9229 w 10000"/>
                <a:gd name="connsiteY366" fmla="*/ 1405 h 10000"/>
                <a:gd name="connsiteX367" fmla="*/ 9258 w 10000"/>
                <a:gd name="connsiteY367" fmla="*/ 1455 h 10000"/>
                <a:gd name="connsiteX368" fmla="*/ 9325 w 10000"/>
                <a:gd name="connsiteY368" fmla="*/ 1419 h 10000"/>
                <a:gd name="connsiteX369" fmla="*/ 9364 w 10000"/>
                <a:gd name="connsiteY369" fmla="*/ 1419 h 10000"/>
                <a:gd name="connsiteX370" fmla="*/ 9421 w 10000"/>
                <a:gd name="connsiteY370" fmla="*/ 1476 h 10000"/>
                <a:gd name="connsiteX371" fmla="*/ 9454 w 10000"/>
                <a:gd name="connsiteY371" fmla="*/ 1398 h 10000"/>
                <a:gd name="connsiteX372" fmla="*/ 9522 w 10000"/>
                <a:gd name="connsiteY372" fmla="*/ 1434 h 10000"/>
                <a:gd name="connsiteX373" fmla="*/ 9556 w 10000"/>
                <a:gd name="connsiteY373" fmla="*/ 1391 h 10000"/>
                <a:gd name="connsiteX374" fmla="*/ 9584 w 10000"/>
                <a:gd name="connsiteY374" fmla="*/ 1398 h 10000"/>
                <a:gd name="connsiteX375" fmla="*/ 9612 w 10000"/>
                <a:gd name="connsiteY375" fmla="*/ 1356 h 10000"/>
                <a:gd name="connsiteX376" fmla="*/ 9606 w 10000"/>
                <a:gd name="connsiteY376" fmla="*/ 1313 h 10000"/>
                <a:gd name="connsiteX377" fmla="*/ 9646 w 10000"/>
                <a:gd name="connsiteY377" fmla="*/ 1292 h 10000"/>
                <a:gd name="connsiteX378" fmla="*/ 9674 w 10000"/>
                <a:gd name="connsiteY378" fmla="*/ 1221 h 10000"/>
                <a:gd name="connsiteX379" fmla="*/ 9753 w 10000"/>
                <a:gd name="connsiteY379" fmla="*/ 1228 h 10000"/>
                <a:gd name="connsiteX380" fmla="*/ 9871 w 10000"/>
                <a:gd name="connsiteY380" fmla="*/ 1434 h 10000"/>
                <a:gd name="connsiteX381" fmla="*/ 9893 w 10000"/>
                <a:gd name="connsiteY381" fmla="*/ 1505 h 10000"/>
                <a:gd name="connsiteX382" fmla="*/ 9972 w 10000"/>
                <a:gd name="connsiteY382" fmla="*/ 1597 h 10000"/>
                <a:gd name="connsiteX383" fmla="*/ 10000 w 10000"/>
                <a:gd name="connsiteY383" fmla="*/ 1682 h 10000"/>
                <a:gd name="connsiteX384" fmla="*/ 9938 w 10000"/>
                <a:gd name="connsiteY384" fmla="*/ 1796 h 10000"/>
                <a:gd name="connsiteX385" fmla="*/ 9893 w 10000"/>
                <a:gd name="connsiteY385" fmla="*/ 1838 h 10000"/>
                <a:gd name="connsiteX386" fmla="*/ 9916 w 10000"/>
                <a:gd name="connsiteY386" fmla="*/ 1959 h 10000"/>
                <a:gd name="connsiteX387" fmla="*/ 9848 w 10000"/>
                <a:gd name="connsiteY387" fmla="*/ 2051 h 10000"/>
                <a:gd name="connsiteX388" fmla="*/ 9809 w 10000"/>
                <a:gd name="connsiteY388" fmla="*/ 2072 h 10000"/>
                <a:gd name="connsiteX389" fmla="*/ 9809 w 10000"/>
                <a:gd name="connsiteY389" fmla="*/ 2136 h 10000"/>
                <a:gd name="connsiteX390" fmla="*/ 9758 w 10000"/>
                <a:gd name="connsiteY390" fmla="*/ 2257 h 10000"/>
                <a:gd name="connsiteX391" fmla="*/ 9724 w 10000"/>
                <a:gd name="connsiteY391" fmla="*/ 2264 h 10000"/>
                <a:gd name="connsiteX392" fmla="*/ 9730 w 10000"/>
                <a:gd name="connsiteY392" fmla="*/ 2349 h 10000"/>
                <a:gd name="connsiteX393" fmla="*/ 9702 w 10000"/>
                <a:gd name="connsiteY393" fmla="*/ 2413 h 10000"/>
                <a:gd name="connsiteX394" fmla="*/ 9708 w 10000"/>
                <a:gd name="connsiteY394" fmla="*/ 2697 h 10000"/>
                <a:gd name="connsiteX395" fmla="*/ 9724 w 10000"/>
                <a:gd name="connsiteY395" fmla="*/ 2718 h 10000"/>
                <a:gd name="connsiteX396" fmla="*/ 9719 w 10000"/>
                <a:gd name="connsiteY396" fmla="*/ 2811 h 10000"/>
                <a:gd name="connsiteX397" fmla="*/ 9708 w 10000"/>
                <a:gd name="connsiteY397" fmla="*/ 2896 h 10000"/>
                <a:gd name="connsiteX398" fmla="*/ 9668 w 10000"/>
                <a:gd name="connsiteY398" fmla="*/ 2938 h 10000"/>
                <a:gd name="connsiteX399" fmla="*/ 9595 w 10000"/>
                <a:gd name="connsiteY399" fmla="*/ 2903 h 10000"/>
                <a:gd name="connsiteX400" fmla="*/ 9561 w 10000"/>
                <a:gd name="connsiteY400" fmla="*/ 2952 h 10000"/>
                <a:gd name="connsiteX401" fmla="*/ 9567 w 10000"/>
                <a:gd name="connsiteY401" fmla="*/ 2995 h 10000"/>
                <a:gd name="connsiteX402" fmla="*/ 9544 w 10000"/>
                <a:gd name="connsiteY402" fmla="*/ 3080 h 10000"/>
                <a:gd name="connsiteX403" fmla="*/ 9505 w 10000"/>
                <a:gd name="connsiteY403" fmla="*/ 3137 h 10000"/>
                <a:gd name="connsiteX404" fmla="*/ 9494 w 10000"/>
                <a:gd name="connsiteY404" fmla="*/ 3236 h 10000"/>
                <a:gd name="connsiteX405" fmla="*/ 9466 w 10000"/>
                <a:gd name="connsiteY405" fmla="*/ 3322 h 10000"/>
                <a:gd name="connsiteX406" fmla="*/ 9471 w 10000"/>
                <a:gd name="connsiteY406" fmla="*/ 3378 h 10000"/>
                <a:gd name="connsiteX407" fmla="*/ 9460 w 10000"/>
                <a:gd name="connsiteY407" fmla="*/ 3435 h 10000"/>
                <a:gd name="connsiteX408" fmla="*/ 9483 w 10000"/>
                <a:gd name="connsiteY408" fmla="*/ 3485 h 10000"/>
                <a:gd name="connsiteX409" fmla="*/ 9449 w 10000"/>
                <a:gd name="connsiteY409" fmla="*/ 3563 h 10000"/>
                <a:gd name="connsiteX410" fmla="*/ 9393 w 10000"/>
                <a:gd name="connsiteY410" fmla="*/ 3442 h 10000"/>
                <a:gd name="connsiteX411" fmla="*/ 9393 w 10000"/>
                <a:gd name="connsiteY411" fmla="*/ 3350 h 10000"/>
                <a:gd name="connsiteX412" fmla="*/ 9376 w 10000"/>
                <a:gd name="connsiteY412" fmla="*/ 3336 h 10000"/>
                <a:gd name="connsiteX413" fmla="*/ 9308 w 10000"/>
                <a:gd name="connsiteY413" fmla="*/ 3400 h 10000"/>
                <a:gd name="connsiteX414" fmla="*/ 9201 w 10000"/>
                <a:gd name="connsiteY414" fmla="*/ 3549 h 10000"/>
                <a:gd name="connsiteX415" fmla="*/ 9139 w 10000"/>
                <a:gd name="connsiteY415" fmla="*/ 3655 h 10000"/>
                <a:gd name="connsiteX416" fmla="*/ 9044 w 10000"/>
                <a:gd name="connsiteY416" fmla="*/ 3712 h 10000"/>
                <a:gd name="connsiteX417" fmla="*/ 9010 w 10000"/>
                <a:gd name="connsiteY417" fmla="*/ 3797 h 10000"/>
                <a:gd name="connsiteX418" fmla="*/ 8982 w 10000"/>
                <a:gd name="connsiteY418" fmla="*/ 3825 h 10000"/>
                <a:gd name="connsiteX419" fmla="*/ 8875 w 10000"/>
                <a:gd name="connsiteY419" fmla="*/ 3903 h 10000"/>
                <a:gd name="connsiteX420" fmla="*/ 8785 w 10000"/>
                <a:gd name="connsiteY420" fmla="*/ 3996 h 10000"/>
                <a:gd name="connsiteX421" fmla="*/ 8763 w 10000"/>
                <a:gd name="connsiteY421" fmla="*/ 4067 h 10000"/>
                <a:gd name="connsiteX422" fmla="*/ 8729 w 10000"/>
                <a:gd name="connsiteY422" fmla="*/ 4102 h 10000"/>
                <a:gd name="connsiteX423" fmla="*/ 8774 w 10000"/>
                <a:gd name="connsiteY423" fmla="*/ 4194 h 10000"/>
                <a:gd name="connsiteX424" fmla="*/ 8819 w 10000"/>
                <a:gd name="connsiteY424" fmla="*/ 4265 h 10000"/>
                <a:gd name="connsiteX425" fmla="*/ 8881 w 10000"/>
                <a:gd name="connsiteY425" fmla="*/ 4294 h 10000"/>
                <a:gd name="connsiteX426" fmla="*/ 8858 w 10000"/>
                <a:gd name="connsiteY426" fmla="*/ 4344 h 10000"/>
                <a:gd name="connsiteX427" fmla="*/ 8903 w 10000"/>
                <a:gd name="connsiteY427" fmla="*/ 4358 h 10000"/>
                <a:gd name="connsiteX428" fmla="*/ 8903 w 10000"/>
                <a:gd name="connsiteY428" fmla="*/ 4443 h 10000"/>
                <a:gd name="connsiteX429" fmla="*/ 8937 w 10000"/>
                <a:gd name="connsiteY429" fmla="*/ 4507 h 10000"/>
                <a:gd name="connsiteX430" fmla="*/ 8993 w 10000"/>
                <a:gd name="connsiteY430" fmla="*/ 4493 h 10000"/>
                <a:gd name="connsiteX431" fmla="*/ 9016 w 10000"/>
                <a:gd name="connsiteY431" fmla="*/ 4422 h 10000"/>
                <a:gd name="connsiteX432" fmla="*/ 9061 w 10000"/>
                <a:gd name="connsiteY432" fmla="*/ 4414 h 10000"/>
                <a:gd name="connsiteX433" fmla="*/ 9066 w 10000"/>
                <a:gd name="connsiteY433" fmla="*/ 4358 h 10000"/>
                <a:gd name="connsiteX434" fmla="*/ 9123 w 10000"/>
                <a:gd name="connsiteY434" fmla="*/ 4358 h 10000"/>
                <a:gd name="connsiteX435" fmla="*/ 9100 w 10000"/>
                <a:gd name="connsiteY435" fmla="*/ 4429 h 10000"/>
                <a:gd name="connsiteX436" fmla="*/ 9156 w 10000"/>
                <a:gd name="connsiteY436" fmla="*/ 4464 h 10000"/>
                <a:gd name="connsiteX437" fmla="*/ 9145 w 10000"/>
                <a:gd name="connsiteY437" fmla="*/ 4528 h 10000"/>
                <a:gd name="connsiteX438" fmla="*/ 9061 w 10000"/>
                <a:gd name="connsiteY438" fmla="*/ 4535 h 10000"/>
                <a:gd name="connsiteX439" fmla="*/ 8999 w 10000"/>
                <a:gd name="connsiteY439" fmla="*/ 4578 h 10000"/>
                <a:gd name="connsiteX440" fmla="*/ 8943 w 10000"/>
                <a:gd name="connsiteY440" fmla="*/ 4599 h 10000"/>
                <a:gd name="connsiteX441" fmla="*/ 8943 w 10000"/>
                <a:gd name="connsiteY441" fmla="*/ 4698 h 10000"/>
                <a:gd name="connsiteX442" fmla="*/ 8999 w 10000"/>
                <a:gd name="connsiteY442" fmla="*/ 4805 h 10000"/>
                <a:gd name="connsiteX443" fmla="*/ 8954 w 10000"/>
                <a:gd name="connsiteY443" fmla="*/ 4904 h 10000"/>
                <a:gd name="connsiteX444" fmla="*/ 8864 w 10000"/>
                <a:gd name="connsiteY444" fmla="*/ 4918 h 10000"/>
                <a:gd name="connsiteX445" fmla="*/ 8875 w 10000"/>
                <a:gd name="connsiteY445" fmla="*/ 5032 h 10000"/>
                <a:gd name="connsiteX446" fmla="*/ 8870 w 10000"/>
                <a:gd name="connsiteY446" fmla="*/ 5103 h 10000"/>
                <a:gd name="connsiteX447" fmla="*/ 8841 w 10000"/>
                <a:gd name="connsiteY447" fmla="*/ 5138 h 10000"/>
                <a:gd name="connsiteX448" fmla="*/ 8785 w 10000"/>
                <a:gd name="connsiteY448" fmla="*/ 5110 h 10000"/>
                <a:gd name="connsiteX449" fmla="*/ 8735 w 10000"/>
                <a:gd name="connsiteY449" fmla="*/ 5018 h 10000"/>
                <a:gd name="connsiteX450" fmla="*/ 8678 w 10000"/>
                <a:gd name="connsiteY450" fmla="*/ 5089 h 10000"/>
                <a:gd name="connsiteX451" fmla="*/ 8622 w 10000"/>
                <a:gd name="connsiteY451" fmla="*/ 5039 h 10000"/>
                <a:gd name="connsiteX452" fmla="*/ 8616 w 10000"/>
                <a:gd name="connsiteY452" fmla="*/ 5011 h 10000"/>
                <a:gd name="connsiteX453" fmla="*/ 8538 w 10000"/>
                <a:gd name="connsiteY453" fmla="*/ 4947 h 10000"/>
                <a:gd name="connsiteX454" fmla="*/ 8515 w 10000"/>
                <a:gd name="connsiteY454" fmla="*/ 4961 h 10000"/>
                <a:gd name="connsiteX455" fmla="*/ 8526 w 10000"/>
                <a:gd name="connsiteY455" fmla="*/ 5039 h 10000"/>
                <a:gd name="connsiteX456" fmla="*/ 8481 w 10000"/>
                <a:gd name="connsiteY456" fmla="*/ 5138 h 10000"/>
                <a:gd name="connsiteX457" fmla="*/ 8515 w 10000"/>
                <a:gd name="connsiteY457" fmla="*/ 5160 h 10000"/>
                <a:gd name="connsiteX458" fmla="*/ 8577 w 10000"/>
                <a:gd name="connsiteY458" fmla="*/ 5145 h 10000"/>
                <a:gd name="connsiteX459" fmla="*/ 8588 w 10000"/>
                <a:gd name="connsiteY459" fmla="*/ 5181 h 10000"/>
                <a:gd name="connsiteX460" fmla="*/ 8577 w 10000"/>
                <a:gd name="connsiteY460" fmla="*/ 5224 h 10000"/>
                <a:gd name="connsiteX461" fmla="*/ 8600 w 10000"/>
                <a:gd name="connsiteY461" fmla="*/ 5280 h 10000"/>
                <a:gd name="connsiteX462" fmla="*/ 8650 w 10000"/>
                <a:gd name="connsiteY462" fmla="*/ 5316 h 10000"/>
                <a:gd name="connsiteX463" fmla="*/ 8639 w 10000"/>
                <a:gd name="connsiteY463" fmla="*/ 5401 h 10000"/>
                <a:gd name="connsiteX464" fmla="*/ 8673 w 10000"/>
                <a:gd name="connsiteY464" fmla="*/ 5444 h 10000"/>
                <a:gd name="connsiteX465" fmla="*/ 8633 w 10000"/>
                <a:gd name="connsiteY465" fmla="*/ 5486 h 10000"/>
                <a:gd name="connsiteX466" fmla="*/ 8622 w 10000"/>
                <a:gd name="connsiteY466" fmla="*/ 5642 h 10000"/>
                <a:gd name="connsiteX467" fmla="*/ 8600 w 10000"/>
                <a:gd name="connsiteY467" fmla="*/ 5649 h 10000"/>
                <a:gd name="connsiteX468" fmla="*/ 8628 w 10000"/>
                <a:gd name="connsiteY468" fmla="*/ 5720 h 10000"/>
                <a:gd name="connsiteX469" fmla="*/ 8633 w 10000"/>
                <a:gd name="connsiteY469" fmla="*/ 5841 h 10000"/>
                <a:gd name="connsiteX470" fmla="*/ 8661 w 10000"/>
                <a:gd name="connsiteY470" fmla="*/ 5869 h 10000"/>
                <a:gd name="connsiteX471" fmla="*/ 8667 w 10000"/>
                <a:gd name="connsiteY471" fmla="*/ 5905 h 10000"/>
                <a:gd name="connsiteX472" fmla="*/ 8690 w 10000"/>
                <a:gd name="connsiteY472" fmla="*/ 5912 h 10000"/>
                <a:gd name="connsiteX473" fmla="*/ 8695 w 10000"/>
                <a:gd name="connsiteY473" fmla="*/ 5983 h 10000"/>
                <a:gd name="connsiteX474" fmla="*/ 8684 w 10000"/>
                <a:gd name="connsiteY474" fmla="*/ 6033 h 10000"/>
                <a:gd name="connsiteX475" fmla="*/ 8740 w 10000"/>
                <a:gd name="connsiteY475" fmla="*/ 6061 h 10000"/>
                <a:gd name="connsiteX476" fmla="*/ 8825 w 10000"/>
                <a:gd name="connsiteY476" fmla="*/ 6004 h 10000"/>
                <a:gd name="connsiteX477" fmla="*/ 8948 w 10000"/>
                <a:gd name="connsiteY477" fmla="*/ 5891 h 10000"/>
                <a:gd name="connsiteX478" fmla="*/ 8982 w 10000"/>
                <a:gd name="connsiteY478" fmla="*/ 5891 h 10000"/>
                <a:gd name="connsiteX479" fmla="*/ 8982 w 10000"/>
                <a:gd name="connsiteY479" fmla="*/ 5976 h 10000"/>
                <a:gd name="connsiteX480" fmla="*/ 9004 w 10000"/>
                <a:gd name="connsiteY480" fmla="*/ 5990 h 10000"/>
                <a:gd name="connsiteX481" fmla="*/ 9044 w 10000"/>
                <a:gd name="connsiteY481" fmla="*/ 6089 h 10000"/>
                <a:gd name="connsiteX482" fmla="*/ 9072 w 10000"/>
                <a:gd name="connsiteY482" fmla="*/ 6097 h 10000"/>
                <a:gd name="connsiteX483" fmla="*/ 9055 w 10000"/>
                <a:gd name="connsiteY483" fmla="*/ 6153 h 10000"/>
                <a:gd name="connsiteX484" fmla="*/ 9100 w 10000"/>
                <a:gd name="connsiteY484" fmla="*/ 6281 h 10000"/>
                <a:gd name="connsiteX485" fmla="*/ 9100 w 10000"/>
                <a:gd name="connsiteY485" fmla="*/ 6345 h 10000"/>
                <a:gd name="connsiteX486" fmla="*/ 9123 w 10000"/>
                <a:gd name="connsiteY486" fmla="*/ 6416 h 10000"/>
                <a:gd name="connsiteX487" fmla="*/ 9089 w 10000"/>
                <a:gd name="connsiteY487" fmla="*/ 6473 h 10000"/>
                <a:gd name="connsiteX488" fmla="*/ 9049 w 10000"/>
                <a:gd name="connsiteY488" fmla="*/ 6466 h 10000"/>
                <a:gd name="connsiteX489" fmla="*/ 9049 w 10000"/>
                <a:gd name="connsiteY489" fmla="*/ 6501 h 10000"/>
                <a:gd name="connsiteX490" fmla="*/ 9089 w 10000"/>
                <a:gd name="connsiteY490" fmla="*/ 6544 h 10000"/>
                <a:gd name="connsiteX491" fmla="*/ 9106 w 10000"/>
                <a:gd name="connsiteY491" fmla="*/ 6515 h 10000"/>
                <a:gd name="connsiteX492" fmla="*/ 9139 w 10000"/>
                <a:gd name="connsiteY492" fmla="*/ 6579 h 10000"/>
                <a:gd name="connsiteX493" fmla="*/ 9179 w 10000"/>
                <a:gd name="connsiteY493" fmla="*/ 6579 h 10000"/>
                <a:gd name="connsiteX494" fmla="*/ 9156 w 10000"/>
                <a:gd name="connsiteY494" fmla="*/ 6757 h 10000"/>
                <a:gd name="connsiteX495" fmla="*/ 9139 w 10000"/>
                <a:gd name="connsiteY495" fmla="*/ 6792 h 10000"/>
                <a:gd name="connsiteX496" fmla="*/ 9089 w 10000"/>
                <a:gd name="connsiteY496" fmla="*/ 6778 h 10000"/>
                <a:gd name="connsiteX497" fmla="*/ 9027 w 10000"/>
                <a:gd name="connsiteY497" fmla="*/ 6799 h 10000"/>
                <a:gd name="connsiteX498" fmla="*/ 9004 w 10000"/>
                <a:gd name="connsiteY498" fmla="*/ 6842 h 10000"/>
                <a:gd name="connsiteX499" fmla="*/ 8999 w 10000"/>
                <a:gd name="connsiteY499" fmla="*/ 6884 h 10000"/>
                <a:gd name="connsiteX500" fmla="*/ 8960 w 10000"/>
                <a:gd name="connsiteY500" fmla="*/ 6934 h 10000"/>
                <a:gd name="connsiteX501" fmla="*/ 8898 w 10000"/>
                <a:gd name="connsiteY501" fmla="*/ 6941 h 10000"/>
                <a:gd name="connsiteX502" fmla="*/ 8886 w 10000"/>
                <a:gd name="connsiteY502" fmla="*/ 6962 h 10000"/>
                <a:gd name="connsiteX503" fmla="*/ 8847 w 10000"/>
                <a:gd name="connsiteY503" fmla="*/ 6927 h 10000"/>
                <a:gd name="connsiteX504" fmla="*/ 8808 w 10000"/>
                <a:gd name="connsiteY504" fmla="*/ 6934 h 10000"/>
                <a:gd name="connsiteX505" fmla="*/ 8785 w 10000"/>
                <a:gd name="connsiteY505" fmla="*/ 6906 h 10000"/>
                <a:gd name="connsiteX506" fmla="*/ 8735 w 10000"/>
                <a:gd name="connsiteY506" fmla="*/ 6891 h 10000"/>
                <a:gd name="connsiteX507" fmla="*/ 8746 w 10000"/>
                <a:gd name="connsiteY507" fmla="*/ 6941 h 10000"/>
                <a:gd name="connsiteX508" fmla="*/ 8723 w 10000"/>
                <a:gd name="connsiteY508" fmla="*/ 6991 h 10000"/>
                <a:gd name="connsiteX509" fmla="*/ 8639 w 10000"/>
                <a:gd name="connsiteY509" fmla="*/ 6984 h 10000"/>
                <a:gd name="connsiteX510" fmla="*/ 8611 w 10000"/>
                <a:gd name="connsiteY510" fmla="*/ 6962 h 10000"/>
                <a:gd name="connsiteX511" fmla="*/ 8566 w 10000"/>
                <a:gd name="connsiteY511" fmla="*/ 6984 h 10000"/>
                <a:gd name="connsiteX512" fmla="*/ 8560 w 10000"/>
                <a:gd name="connsiteY512" fmla="*/ 7055 h 10000"/>
                <a:gd name="connsiteX513" fmla="*/ 8476 w 10000"/>
                <a:gd name="connsiteY513" fmla="*/ 7133 h 10000"/>
                <a:gd name="connsiteX514" fmla="*/ 8448 w 10000"/>
                <a:gd name="connsiteY514" fmla="*/ 7090 h 10000"/>
                <a:gd name="connsiteX515" fmla="*/ 8386 w 10000"/>
                <a:gd name="connsiteY515" fmla="*/ 7111 h 10000"/>
                <a:gd name="connsiteX516" fmla="*/ 8346 w 10000"/>
                <a:gd name="connsiteY516" fmla="*/ 7133 h 10000"/>
                <a:gd name="connsiteX517" fmla="*/ 8341 w 10000"/>
                <a:gd name="connsiteY517" fmla="*/ 7168 h 10000"/>
                <a:gd name="connsiteX518" fmla="*/ 8256 w 10000"/>
                <a:gd name="connsiteY518" fmla="*/ 7246 h 10000"/>
                <a:gd name="connsiteX519" fmla="*/ 8206 w 10000"/>
                <a:gd name="connsiteY519" fmla="*/ 7232 h 10000"/>
                <a:gd name="connsiteX520" fmla="*/ 8155 w 10000"/>
                <a:gd name="connsiteY520" fmla="*/ 7260 h 10000"/>
                <a:gd name="connsiteX521" fmla="*/ 8116 w 10000"/>
                <a:gd name="connsiteY521" fmla="*/ 7303 h 10000"/>
                <a:gd name="connsiteX522" fmla="*/ 8060 w 10000"/>
                <a:gd name="connsiteY522" fmla="*/ 7331 h 10000"/>
                <a:gd name="connsiteX523" fmla="*/ 8065 w 10000"/>
                <a:gd name="connsiteY523" fmla="*/ 7374 h 10000"/>
                <a:gd name="connsiteX524" fmla="*/ 8015 w 10000"/>
                <a:gd name="connsiteY524" fmla="*/ 7402 h 10000"/>
                <a:gd name="connsiteX525" fmla="*/ 7942 w 10000"/>
                <a:gd name="connsiteY525" fmla="*/ 7523 h 10000"/>
                <a:gd name="connsiteX526" fmla="*/ 7930 w 10000"/>
                <a:gd name="connsiteY526" fmla="*/ 7573 h 10000"/>
                <a:gd name="connsiteX527" fmla="*/ 7908 w 10000"/>
                <a:gd name="connsiteY527" fmla="*/ 7559 h 10000"/>
                <a:gd name="connsiteX528" fmla="*/ 7919 w 10000"/>
                <a:gd name="connsiteY528" fmla="*/ 7523 h 10000"/>
                <a:gd name="connsiteX529" fmla="*/ 7846 w 10000"/>
                <a:gd name="connsiteY529" fmla="*/ 7339 h 10000"/>
                <a:gd name="connsiteX530" fmla="*/ 7846 w 10000"/>
                <a:gd name="connsiteY530" fmla="*/ 7268 h 10000"/>
                <a:gd name="connsiteX531" fmla="*/ 7812 w 10000"/>
                <a:gd name="connsiteY531" fmla="*/ 7268 h 10000"/>
                <a:gd name="connsiteX532" fmla="*/ 7711 w 10000"/>
                <a:gd name="connsiteY532" fmla="*/ 7197 h 10000"/>
                <a:gd name="connsiteX533" fmla="*/ 7649 w 10000"/>
                <a:gd name="connsiteY533" fmla="*/ 7232 h 10000"/>
                <a:gd name="connsiteX534" fmla="*/ 7632 w 10000"/>
                <a:gd name="connsiteY534" fmla="*/ 7275 h 10000"/>
                <a:gd name="connsiteX535" fmla="*/ 7677 w 10000"/>
                <a:gd name="connsiteY535" fmla="*/ 7324 h 10000"/>
                <a:gd name="connsiteX536" fmla="*/ 7688 w 10000"/>
                <a:gd name="connsiteY536" fmla="*/ 7367 h 10000"/>
                <a:gd name="connsiteX537" fmla="*/ 7660 w 10000"/>
                <a:gd name="connsiteY537" fmla="*/ 7410 h 10000"/>
                <a:gd name="connsiteX538" fmla="*/ 7666 w 10000"/>
                <a:gd name="connsiteY538" fmla="*/ 7445 h 10000"/>
                <a:gd name="connsiteX539" fmla="*/ 7655 w 10000"/>
                <a:gd name="connsiteY539" fmla="*/ 7516 h 10000"/>
                <a:gd name="connsiteX540" fmla="*/ 7660 w 10000"/>
                <a:gd name="connsiteY540" fmla="*/ 7587 h 10000"/>
                <a:gd name="connsiteX541" fmla="*/ 7694 w 10000"/>
                <a:gd name="connsiteY541" fmla="*/ 7700 h 10000"/>
                <a:gd name="connsiteX542" fmla="*/ 7660 w 10000"/>
                <a:gd name="connsiteY542" fmla="*/ 7743 h 10000"/>
                <a:gd name="connsiteX543" fmla="*/ 7666 w 10000"/>
                <a:gd name="connsiteY543" fmla="*/ 7779 h 10000"/>
                <a:gd name="connsiteX544" fmla="*/ 7638 w 10000"/>
                <a:gd name="connsiteY544" fmla="*/ 7793 h 10000"/>
                <a:gd name="connsiteX545" fmla="*/ 7621 w 10000"/>
                <a:gd name="connsiteY545" fmla="*/ 7814 h 10000"/>
                <a:gd name="connsiteX546" fmla="*/ 7514 w 10000"/>
                <a:gd name="connsiteY546" fmla="*/ 7800 h 10000"/>
                <a:gd name="connsiteX547" fmla="*/ 7497 w 10000"/>
                <a:gd name="connsiteY547" fmla="*/ 7757 h 10000"/>
                <a:gd name="connsiteX548" fmla="*/ 7463 w 10000"/>
                <a:gd name="connsiteY548" fmla="*/ 7786 h 10000"/>
                <a:gd name="connsiteX549" fmla="*/ 7390 w 10000"/>
                <a:gd name="connsiteY549" fmla="*/ 7771 h 10000"/>
                <a:gd name="connsiteX550" fmla="*/ 7340 w 10000"/>
                <a:gd name="connsiteY550" fmla="*/ 7793 h 10000"/>
                <a:gd name="connsiteX551" fmla="*/ 7312 w 10000"/>
                <a:gd name="connsiteY551" fmla="*/ 7644 h 10000"/>
                <a:gd name="connsiteX552" fmla="*/ 7283 w 10000"/>
                <a:gd name="connsiteY552" fmla="*/ 7637 h 10000"/>
                <a:gd name="connsiteX553" fmla="*/ 7250 w 10000"/>
                <a:gd name="connsiteY553" fmla="*/ 7544 h 10000"/>
                <a:gd name="connsiteX554" fmla="*/ 7267 w 10000"/>
                <a:gd name="connsiteY554" fmla="*/ 7502 h 10000"/>
                <a:gd name="connsiteX555" fmla="*/ 7306 w 10000"/>
                <a:gd name="connsiteY555" fmla="*/ 7523 h 10000"/>
                <a:gd name="connsiteX556" fmla="*/ 7323 w 10000"/>
                <a:gd name="connsiteY556" fmla="*/ 7473 h 10000"/>
                <a:gd name="connsiteX557" fmla="*/ 7295 w 10000"/>
                <a:gd name="connsiteY557" fmla="*/ 7438 h 10000"/>
                <a:gd name="connsiteX558" fmla="*/ 7312 w 10000"/>
                <a:gd name="connsiteY558" fmla="*/ 7402 h 10000"/>
                <a:gd name="connsiteX559" fmla="*/ 7238 w 10000"/>
                <a:gd name="connsiteY559" fmla="*/ 7331 h 10000"/>
                <a:gd name="connsiteX560" fmla="*/ 7244 w 10000"/>
                <a:gd name="connsiteY560" fmla="*/ 7296 h 10000"/>
                <a:gd name="connsiteX561" fmla="*/ 7199 w 10000"/>
                <a:gd name="connsiteY561" fmla="*/ 7260 h 10000"/>
                <a:gd name="connsiteX562" fmla="*/ 7227 w 10000"/>
                <a:gd name="connsiteY562" fmla="*/ 7218 h 10000"/>
                <a:gd name="connsiteX563" fmla="*/ 7216 w 10000"/>
                <a:gd name="connsiteY563" fmla="*/ 7168 h 10000"/>
                <a:gd name="connsiteX564" fmla="*/ 7165 w 10000"/>
                <a:gd name="connsiteY564" fmla="*/ 7090 h 10000"/>
                <a:gd name="connsiteX565" fmla="*/ 7132 w 10000"/>
                <a:gd name="connsiteY565" fmla="*/ 7026 h 10000"/>
                <a:gd name="connsiteX566" fmla="*/ 7064 w 10000"/>
                <a:gd name="connsiteY566" fmla="*/ 7055 h 10000"/>
                <a:gd name="connsiteX567" fmla="*/ 7025 w 10000"/>
                <a:gd name="connsiteY567" fmla="*/ 7048 h 10000"/>
                <a:gd name="connsiteX568" fmla="*/ 7002 w 10000"/>
                <a:gd name="connsiteY568" fmla="*/ 7111 h 10000"/>
                <a:gd name="connsiteX569" fmla="*/ 6924 w 10000"/>
                <a:gd name="connsiteY569" fmla="*/ 7119 h 10000"/>
                <a:gd name="connsiteX570" fmla="*/ 6895 w 10000"/>
                <a:gd name="connsiteY570" fmla="*/ 7111 h 10000"/>
                <a:gd name="connsiteX571" fmla="*/ 6828 w 10000"/>
                <a:gd name="connsiteY571" fmla="*/ 7161 h 10000"/>
                <a:gd name="connsiteX572" fmla="*/ 6834 w 10000"/>
                <a:gd name="connsiteY572" fmla="*/ 7260 h 10000"/>
                <a:gd name="connsiteX573" fmla="*/ 6817 w 10000"/>
                <a:gd name="connsiteY573" fmla="*/ 7324 h 10000"/>
                <a:gd name="connsiteX574" fmla="*/ 6817 w 10000"/>
                <a:gd name="connsiteY574" fmla="*/ 7381 h 10000"/>
                <a:gd name="connsiteX575" fmla="*/ 6760 w 10000"/>
                <a:gd name="connsiteY575" fmla="*/ 7424 h 10000"/>
                <a:gd name="connsiteX576" fmla="*/ 6699 w 10000"/>
                <a:gd name="connsiteY576" fmla="*/ 7431 h 10000"/>
                <a:gd name="connsiteX577" fmla="*/ 6682 w 10000"/>
                <a:gd name="connsiteY577" fmla="*/ 7410 h 10000"/>
                <a:gd name="connsiteX578" fmla="*/ 6625 w 10000"/>
                <a:gd name="connsiteY578" fmla="*/ 7388 h 10000"/>
                <a:gd name="connsiteX579" fmla="*/ 6592 w 10000"/>
                <a:gd name="connsiteY579" fmla="*/ 7431 h 10000"/>
                <a:gd name="connsiteX580" fmla="*/ 6586 w 10000"/>
                <a:gd name="connsiteY580" fmla="*/ 7473 h 10000"/>
                <a:gd name="connsiteX581" fmla="*/ 6552 w 10000"/>
                <a:gd name="connsiteY581" fmla="*/ 7480 h 10000"/>
                <a:gd name="connsiteX582" fmla="*/ 6547 w 10000"/>
                <a:gd name="connsiteY582" fmla="*/ 7523 h 10000"/>
                <a:gd name="connsiteX583" fmla="*/ 6519 w 10000"/>
                <a:gd name="connsiteY583" fmla="*/ 7523 h 10000"/>
                <a:gd name="connsiteX584" fmla="*/ 6485 w 10000"/>
                <a:gd name="connsiteY584" fmla="*/ 7424 h 10000"/>
                <a:gd name="connsiteX585" fmla="*/ 6406 w 10000"/>
                <a:gd name="connsiteY585" fmla="*/ 7473 h 10000"/>
                <a:gd name="connsiteX586" fmla="*/ 6316 w 10000"/>
                <a:gd name="connsiteY586" fmla="*/ 7551 h 10000"/>
                <a:gd name="connsiteX587" fmla="*/ 6282 w 10000"/>
                <a:gd name="connsiteY587" fmla="*/ 7566 h 10000"/>
                <a:gd name="connsiteX588" fmla="*/ 6294 w 10000"/>
                <a:gd name="connsiteY588" fmla="*/ 7615 h 10000"/>
                <a:gd name="connsiteX589" fmla="*/ 6243 w 10000"/>
                <a:gd name="connsiteY589" fmla="*/ 7637 h 10000"/>
                <a:gd name="connsiteX590" fmla="*/ 6209 w 10000"/>
                <a:gd name="connsiteY590" fmla="*/ 7608 h 10000"/>
                <a:gd name="connsiteX591" fmla="*/ 6136 w 10000"/>
                <a:gd name="connsiteY591" fmla="*/ 7622 h 10000"/>
                <a:gd name="connsiteX592" fmla="*/ 6136 w 10000"/>
                <a:gd name="connsiteY592" fmla="*/ 7530 h 10000"/>
                <a:gd name="connsiteX593" fmla="*/ 6147 w 10000"/>
                <a:gd name="connsiteY593" fmla="*/ 7495 h 10000"/>
                <a:gd name="connsiteX594" fmla="*/ 6136 w 10000"/>
                <a:gd name="connsiteY594" fmla="*/ 7395 h 10000"/>
                <a:gd name="connsiteX595" fmla="*/ 6091 w 10000"/>
                <a:gd name="connsiteY595" fmla="*/ 7324 h 10000"/>
                <a:gd name="connsiteX596" fmla="*/ 6018 w 10000"/>
                <a:gd name="connsiteY596" fmla="*/ 7317 h 10000"/>
                <a:gd name="connsiteX597" fmla="*/ 5990 w 10000"/>
                <a:gd name="connsiteY597" fmla="*/ 7360 h 10000"/>
                <a:gd name="connsiteX598" fmla="*/ 5996 w 10000"/>
                <a:gd name="connsiteY598" fmla="*/ 7410 h 10000"/>
                <a:gd name="connsiteX599" fmla="*/ 6208 w 10000"/>
                <a:gd name="connsiteY599" fmla="*/ 7826 h 10000"/>
                <a:gd name="connsiteX600" fmla="*/ 5894 w 10000"/>
                <a:gd name="connsiteY600" fmla="*/ 7509 h 10000"/>
                <a:gd name="connsiteX601" fmla="*/ 5911 w 10000"/>
                <a:gd name="connsiteY601" fmla="*/ 7679 h 10000"/>
                <a:gd name="connsiteX602" fmla="*/ 5832 w 10000"/>
                <a:gd name="connsiteY602" fmla="*/ 7672 h 10000"/>
                <a:gd name="connsiteX603" fmla="*/ 5776 w 10000"/>
                <a:gd name="connsiteY603"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2683 w 10000"/>
                <a:gd name="connsiteY203" fmla="*/ 7594 h 10000"/>
                <a:gd name="connsiteX204" fmla="*/ 6504 w 10000"/>
                <a:gd name="connsiteY204" fmla="*/ 7627 h 10000"/>
                <a:gd name="connsiteX205" fmla="*/ 5523 w 10000"/>
                <a:gd name="connsiteY205" fmla="*/ 5713 h 10000"/>
                <a:gd name="connsiteX206" fmla="*/ 5652 w 10000"/>
                <a:gd name="connsiteY206" fmla="*/ 5720 h 10000"/>
                <a:gd name="connsiteX207" fmla="*/ 5697 w 10000"/>
                <a:gd name="connsiteY207" fmla="*/ 5742 h 10000"/>
                <a:gd name="connsiteX208" fmla="*/ 5793 w 10000"/>
                <a:gd name="connsiteY208" fmla="*/ 5635 h 10000"/>
                <a:gd name="connsiteX209" fmla="*/ 5844 w 10000"/>
                <a:gd name="connsiteY209" fmla="*/ 5628 h 10000"/>
                <a:gd name="connsiteX210" fmla="*/ 5889 w 10000"/>
                <a:gd name="connsiteY210" fmla="*/ 5564 h 10000"/>
                <a:gd name="connsiteX211" fmla="*/ 5945 w 10000"/>
                <a:gd name="connsiteY211" fmla="*/ 5515 h 10000"/>
                <a:gd name="connsiteX212" fmla="*/ 6001 w 10000"/>
                <a:gd name="connsiteY212" fmla="*/ 5408 h 10000"/>
                <a:gd name="connsiteX213" fmla="*/ 6012 w 10000"/>
                <a:gd name="connsiteY213" fmla="*/ 5344 h 10000"/>
                <a:gd name="connsiteX214" fmla="*/ 6080 w 10000"/>
                <a:gd name="connsiteY214" fmla="*/ 5316 h 10000"/>
                <a:gd name="connsiteX215" fmla="*/ 6159 w 10000"/>
                <a:gd name="connsiteY215" fmla="*/ 5351 h 10000"/>
                <a:gd name="connsiteX216" fmla="*/ 6226 w 10000"/>
                <a:gd name="connsiteY216" fmla="*/ 5337 h 10000"/>
                <a:gd name="connsiteX217" fmla="*/ 6294 w 10000"/>
                <a:gd name="connsiteY217" fmla="*/ 5344 h 10000"/>
                <a:gd name="connsiteX218" fmla="*/ 6412 w 10000"/>
                <a:gd name="connsiteY218" fmla="*/ 5302 h 10000"/>
                <a:gd name="connsiteX219" fmla="*/ 6490 w 10000"/>
                <a:gd name="connsiteY219" fmla="*/ 5195 h 10000"/>
                <a:gd name="connsiteX220" fmla="*/ 6524 w 10000"/>
                <a:gd name="connsiteY220" fmla="*/ 5160 h 10000"/>
                <a:gd name="connsiteX221" fmla="*/ 6575 w 10000"/>
                <a:gd name="connsiteY221" fmla="*/ 5160 h 10000"/>
                <a:gd name="connsiteX222" fmla="*/ 6614 w 10000"/>
                <a:gd name="connsiteY222" fmla="*/ 5103 h 10000"/>
                <a:gd name="connsiteX223" fmla="*/ 6597 w 10000"/>
                <a:gd name="connsiteY223" fmla="*/ 5039 h 10000"/>
                <a:gd name="connsiteX224" fmla="*/ 6609 w 10000"/>
                <a:gd name="connsiteY224" fmla="*/ 4982 h 10000"/>
                <a:gd name="connsiteX225" fmla="*/ 6659 w 10000"/>
                <a:gd name="connsiteY225" fmla="*/ 4876 h 10000"/>
                <a:gd name="connsiteX226" fmla="*/ 6715 w 10000"/>
                <a:gd name="connsiteY226" fmla="*/ 4776 h 10000"/>
                <a:gd name="connsiteX227" fmla="*/ 6772 w 10000"/>
                <a:gd name="connsiteY227" fmla="*/ 4755 h 10000"/>
                <a:gd name="connsiteX228" fmla="*/ 6800 w 10000"/>
                <a:gd name="connsiteY228" fmla="*/ 4720 h 10000"/>
                <a:gd name="connsiteX229" fmla="*/ 6895 w 10000"/>
                <a:gd name="connsiteY229" fmla="*/ 4734 h 10000"/>
                <a:gd name="connsiteX230" fmla="*/ 6991 w 10000"/>
                <a:gd name="connsiteY230" fmla="*/ 4734 h 10000"/>
                <a:gd name="connsiteX231" fmla="*/ 6997 w 10000"/>
                <a:gd name="connsiteY231" fmla="*/ 4670 h 10000"/>
                <a:gd name="connsiteX232" fmla="*/ 7013 w 10000"/>
                <a:gd name="connsiteY232" fmla="*/ 4627 h 10000"/>
                <a:gd name="connsiteX233" fmla="*/ 7008 w 10000"/>
                <a:gd name="connsiteY233" fmla="*/ 4599 h 10000"/>
                <a:gd name="connsiteX234" fmla="*/ 7064 w 10000"/>
                <a:gd name="connsiteY234" fmla="*/ 4578 h 10000"/>
                <a:gd name="connsiteX235" fmla="*/ 7103 w 10000"/>
                <a:gd name="connsiteY235" fmla="*/ 4634 h 10000"/>
                <a:gd name="connsiteX236" fmla="*/ 7160 w 10000"/>
                <a:gd name="connsiteY236" fmla="*/ 4613 h 10000"/>
                <a:gd name="connsiteX237" fmla="*/ 7177 w 10000"/>
                <a:gd name="connsiteY237" fmla="*/ 4578 h 10000"/>
                <a:gd name="connsiteX238" fmla="*/ 7222 w 10000"/>
                <a:gd name="connsiteY238" fmla="*/ 4564 h 10000"/>
                <a:gd name="connsiteX239" fmla="*/ 7317 w 10000"/>
                <a:gd name="connsiteY239" fmla="*/ 4493 h 10000"/>
                <a:gd name="connsiteX240" fmla="*/ 7407 w 10000"/>
                <a:gd name="connsiteY240" fmla="*/ 4521 h 10000"/>
                <a:gd name="connsiteX241" fmla="*/ 7430 w 10000"/>
                <a:gd name="connsiteY241" fmla="*/ 4507 h 10000"/>
                <a:gd name="connsiteX242" fmla="*/ 7480 w 10000"/>
                <a:gd name="connsiteY242" fmla="*/ 4528 h 10000"/>
                <a:gd name="connsiteX243" fmla="*/ 7503 w 10000"/>
                <a:gd name="connsiteY243" fmla="*/ 4471 h 10000"/>
                <a:gd name="connsiteX244" fmla="*/ 7525 w 10000"/>
                <a:gd name="connsiteY244" fmla="*/ 4500 h 10000"/>
                <a:gd name="connsiteX245" fmla="*/ 7559 w 10000"/>
                <a:gd name="connsiteY245" fmla="*/ 4493 h 10000"/>
                <a:gd name="connsiteX246" fmla="*/ 7598 w 10000"/>
                <a:gd name="connsiteY246" fmla="*/ 4556 h 10000"/>
                <a:gd name="connsiteX247" fmla="*/ 7643 w 10000"/>
                <a:gd name="connsiteY247" fmla="*/ 4549 h 10000"/>
                <a:gd name="connsiteX248" fmla="*/ 7683 w 10000"/>
                <a:gd name="connsiteY248" fmla="*/ 4578 h 10000"/>
                <a:gd name="connsiteX249" fmla="*/ 7700 w 10000"/>
                <a:gd name="connsiteY249" fmla="*/ 4556 h 10000"/>
                <a:gd name="connsiteX250" fmla="*/ 7778 w 10000"/>
                <a:gd name="connsiteY250" fmla="*/ 4564 h 10000"/>
                <a:gd name="connsiteX251" fmla="*/ 7790 w 10000"/>
                <a:gd name="connsiteY251" fmla="*/ 4585 h 10000"/>
                <a:gd name="connsiteX252" fmla="*/ 7874 w 10000"/>
                <a:gd name="connsiteY252" fmla="*/ 4514 h 10000"/>
                <a:gd name="connsiteX253" fmla="*/ 7874 w 10000"/>
                <a:gd name="connsiteY253" fmla="*/ 4393 h 10000"/>
                <a:gd name="connsiteX254" fmla="*/ 7852 w 10000"/>
                <a:gd name="connsiteY254" fmla="*/ 4379 h 10000"/>
                <a:gd name="connsiteX255" fmla="*/ 7835 w 10000"/>
                <a:gd name="connsiteY255" fmla="*/ 4294 h 10000"/>
                <a:gd name="connsiteX256" fmla="*/ 7801 w 10000"/>
                <a:gd name="connsiteY256" fmla="*/ 4209 h 10000"/>
                <a:gd name="connsiteX257" fmla="*/ 7750 w 10000"/>
                <a:gd name="connsiteY257" fmla="*/ 4173 h 10000"/>
                <a:gd name="connsiteX258" fmla="*/ 7745 w 10000"/>
                <a:gd name="connsiteY258" fmla="*/ 4131 h 10000"/>
                <a:gd name="connsiteX259" fmla="*/ 7672 w 10000"/>
                <a:gd name="connsiteY259" fmla="*/ 4053 h 10000"/>
                <a:gd name="connsiteX260" fmla="*/ 7677 w 10000"/>
                <a:gd name="connsiteY260" fmla="*/ 4024 h 10000"/>
                <a:gd name="connsiteX261" fmla="*/ 7604 w 10000"/>
                <a:gd name="connsiteY261" fmla="*/ 3982 h 10000"/>
                <a:gd name="connsiteX262" fmla="*/ 7598 w 10000"/>
                <a:gd name="connsiteY262" fmla="*/ 3903 h 10000"/>
                <a:gd name="connsiteX263" fmla="*/ 7475 w 10000"/>
                <a:gd name="connsiteY263" fmla="*/ 3833 h 10000"/>
                <a:gd name="connsiteX264" fmla="*/ 7407 w 10000"/>
                <a:gd name="connsiteY264" fmla="*/ 3683 h 10000"/>
                <a:gd name="connsiteX265" fmla="*/ 7306 w 10000"/>
                <a:gd name="connsiteY265" fmla="*/ 3676 h 10000"/>
                <a:gd name="connsiteX266" fmla="*/ 7272 w 10000"/>
                <a:gd name="connsiteY266" fmla="*/ 3648 h 10000"/>
                <a:gd name="connsiteX267" fmla="*/ 7222 w 10000"/>
                <a:gd name="connsiteY267" fmla="*/ 3669 h 10000"/>
                <a:gd name="connsiteX268" fmla="*/ 7143 w 10000"/>
                <a:gd name="connsiteY268" fmla="*/ 3669 h 10000"/>
                <a:gd name="connsiteX269" fmla="*/ 7030 w 10000"/>
                <a:gd name="connsiteY269" fmla="*/ 3840 h 10000"/>
                <a:gd name="connsiteX270" fmla="*/ 6991 w 10000"/>
                <a:gd name="connsiteY270" fmla="*/ 3918 h 10000"/>
                <a:gd name="connsiteX271" fmla="*/ 6890 w 10000"/>
                <a:gd name="connsiteY271" fmla="*/ 3797 h 10000"/>
                <a:gd name="connsiteX272" fmla="*/ 6817 w 10000"/>
                <a:gd name="connsiteY272" fmla="*/ 3747 h 10000"/>
                <a:gd name="connsiteX273" fmla="*/ 6744 w 10000"/>
                <a:gd name="connsiteY273" fmla="*/ 3754 h 10000"/>
                <a:gd name="connsiteX274" fmla="*/ 6670 w 10000"/>
                <a:gd name="connsiteY274" fmla="*/ 3790 h 10000"/>
                <a:gd name="connsiteX275" fmla="*/ 6609 w 10000"/>
                <a:gd name="connsiteY275" fmla="*/ 3762 h 10000"/>
                <a:gd name="connsiteX276" fmla="*/ 6552 w 10000"/>
                <a:gd name="connsiteY276" fmla="*/ 3804 h 10000"/>
                <a:gd name="connsiteX277" fmla="*/ 6496 w 10000"/>
                <a:gd name="connsiteY277" fmla="*/ 3889 h 10000"/>
                <a:gd name="connsiteX278" fmla="*/ 6367 w 10000"/>
                <a:gd name="connsiteY278" fmla="*/ 3733 h 10000"/>
                <a:gd name="connsiteX279" fmla="*/ 6350 w 10000"/>
                <a:gd name="connsiteY279" fmla="*/ 3577 h 10000"/>
                <a:gd name="connsiteX280" fmla="*/ 6451 w 10000"/>
                <a:gd name="connsiteY280" fmla="*/ 3513 h 10000"/>
                <a:gd name="connsiteX281" fmla="*/ 6445 w 10000"/>
                <a:gd name="connsiteY281" fmla="*/ 3343 h 10000"/>
                <a:gd name="connsiteX282" fmla="*/ 6541 w 10000"/>
                <a:gd name="connsiteY282" fmla="*/ 3144 h 10000"/>
                <a:gd name="connsiteX283" fmla="*/ 6530 w 10000"/>
                <a:gd name="connsiteY283" fmla="*/ 3109 h 10000"/>
                <a:gd name="connsiteX284" fmla="*/ 6760 w 10000"/>
                <a:gd name="connsiteY284" fmla="*/ 2456 h 10000"/>
                <a:gd name="connsiteX285" fmla="*/ 6884 w 10000"/>
                <a:gd name="connsiteY285" fmla="*/ 2555 h 10000"/>
                <a:gd name="connsiteX286" fmla="*/ 6957 w 10000"/>
                <a:gd name="connsiteY286" fmla="*/ 2598 h 10000"/>
                <a:gd name="connsiteX287" fmla="*/ 7030 w 10000"/>
                <a:gd name="connsiteY287" fmla="*/ 2598 h 10000"/>
                <a:gd name="connsiteX288" fmla="*/ 7143 w 10000"/>
                <a:gd name="connsiteY288" fmla="*/ 2676 h 10000"/>
                <a:gd name="connsiteX289" fmla="*/ 7160 w 10000"/>
                <a:gd name="connsiteY289" fmla="*/ 2626 h 10000"/>
                <a:gd name="connsiteX290" fmla="*/ 7233 w 10000"/>
                <a:gd name="connsiteY290" fmla="*/ 2612 h 10000"/>
                <a:gd name="connsiteX291" fmla="*/ 7295 w 10000"/>
                <a:gd name="connsiteY291" fmla="*/ 2527 h 10000"/>
                <a:gd name="connsiteX292" fmla="*/ 7373 w 10000"/>
                <a:gd name="connsiteY292" fmla="*/ 2463 h 10000"/>
                <a:gd name="connsiteX293" fmla="*/ 7407 w 10000"/>
                <a:gd name="connsiteY293" fmla="*/ 2399 h 10000"/>
                <a:gd name="connsiteX294" fmla="*/ 7525 w 10000"/>
                <a:gd name="connsiteY294" fmla="*/ 2356 h 10000"/>
                <a:gd name="connsiteX295" fmla="*/ 7587 w 10000"/>
                <a:gd name="connsiteY295" fmla="*/ 2363 h 10000"/>
                <a:gd name="connsiteX296" fmla="*/ 7638 w 10000"/>
                <a:gd name="connsiteY296" fmla="*/ 2300 h 10000"/>
                <a:gd name="connsiteX297" fmla="*/ 7677 w 10000"/>
                <a:gd name="connsiteY297" fmla="*/ 2214 h 10000"/>
                <a:gd name="connsiteX298" fmla="*/ 7660 w 10000"/>
                <a:gd name="connsiteY298" fmla="*/ 2200 h 10000"/>
                <a:gd name="connsiteX299" fmla="*/ 7677 w 10000"/>
                <a:gd name="connsiteY299" fmla="*/ 2108 h 10000"/>
                <a:gd name="connsiteX300" fmla="*/ 7610 w 10000"/>
                <a:gd name="connsiteY300" fmla="*/ 2108 h 10000"/>
                <a:gd name="connsiteX301" fmla="*/ 7643 w 10000"/>
                <a:gd name="connsiteY301" fmla="*/ 2030 h 10000"/>
                <a:gd name="connsiteX302" fmla="*/ 7649 w 10000"/>
                <a:gd name="connsiteY302" fmla="*/ 1938 h 10000"/>
                <a:gd name="connsiteX303" fmla="*/ 7677 w 10000"/>
                <a:gd name="connsiteY303" fmla="*/ 1916 h 10000"/>
                <a:gd name="connsiteX304" fmla="*/ 7728 w 10000"/>
                <a:gd name="connsiteY304" fmla="*/ 1824 h 10000"/>
                <a:gd name="connsiteX305" fmla="*/ 7722 w 10000"/>
                <a:gd name="connsiteY305" fmla="*/ 1753 h 10000"/>
                <a:gd name="connsiteX306" fmla="*/ 7762 w 10000"/>
                <a:gd name="connsiteY306" fmla="*/ 1675 h 10000"/>
                <a:gd name="connsiteX307" fmla="*/ 7807 w 10000"/>
                <a:gd name="connsiteY307" fmla="*/ 1625 h 10000"/>
                <a:gd name="connsiteX308" fmla="*/ 7823 w 10000"/>
                <a:gd name="connsiteY308" fmla="*/ 1540 h 10000"/>
                <a:gd name="connsiteX309" fmla="*/ 7818 w 10000"/>
                <a:gd name="connsiteY309" fmla="*/ 1512 h 10000"/>
                <a:gd name="connsiteX310" fmla="*/ 7857 w 10000"/>
                <a:gd name="connsiteY310" fmla="*/ 1455 h 10000"/>
                <a:gd name="connsiteX311" fmla="*/ 7913 w 10000"/>
                <a:gd name="connsiteY311" fmla="*/ 1285 h 10000"/>
                <a:gd name="connsiteX312" fmla="*/ 7930 w 10000"/>
                <a:gd name="connsiteY312" fmla="*/ 1185 h 10000"/>
                <a:gd name="connsiteX313" fmla="*/ 7958 w 10000"/>
                <a:gd name="connsiteY313" fmla="*/ 1192 h 10000"/>
                <a:gd name="connsiteX314" fmla="*/ 8037 w 10000"/>
                <a:gd name="connsiteY314" fmla="*/ 1079 h 10000"/>
                <a:gd name="connsiteX315" fmla="*/ 8127 w 10000"/>
                <a:gd name="connsiteY315" fmla="*/ 1015 h 10000"/>
                <a:gd name="connsiteX316" fmla="*/ 8138 w 10000"/>
                <a:gd name="connsiteY316" fmla="*/ 937 h 10000"/>
                <a:gd name="connsiteX317" fmla="*/ 8172 w 10000"/>
                <a:gd name="connsiteY317" fmla="*/ 852 h 10000"/>
                <a:gd name="connsiteX318" fmla="*/ 8161 w 10000"/>
                <a:gd name="connsiteY318" fmla="*/ 788 h 10000"/>
                <a:gd name="connsiteX319" fmla="*/ 8116 w 10000"/>
                <a:gd name="connsiteY319" fmla="*/ 731 h 10000"/>
                <a:gd name="connsiteX320" fmla="*/ 8138 w 10000"/>
                <a:gd name="connsiteY320" fmla="*/ 660 h 10000"/>
                <a:gd name="connsiteX321" fmla="*/ 8138 w 10000"/>
                <a:gd name="connsiteY321" fmla="*/ 575 h 10000"/>
                <a:gd name="connsiteX322" fmla="*/ 8054 w 10000"/>
                <a:gd name="connsiteY322" fmla="*/ 504 h 10000"/>
                <a:gd name="connsiteX323" fmla="*/ 7970 w 10000"/>
                <a:gd name="connsiteY323" fmla="*/ 546 h 10000"/>
                <a:gd name="connsiteX324" fmla="*/ 7930 w 10000"/>
                <a:gd name="connsiteY324" fmla="*/ 546 h 10000"/>
                <a:gd name="connsiteX325" fmla="*/ 7913 w 10000"/>
                <a:gd name="connsiteY325" fmla="*/ 497 h 10000"/>
                <a:gd name="connsiteX326" fmla="*/ 7913 w 10000"/>
                <a:gd name="connsiteY326" fmla="*/ 405 h 10000"/>
                <a:gd name="connsiteX327" fmla="*/ 8020 w 10000"/>
                <a:gd name="connsiteY327" fmla="*/ 312 h 10000"/>
                <a:gd name="connsiteX328" fmla="*/ 8054 w 10000"/>
                <a:gd name="connsiteY328" fmla="*/ 234 h 10000"/>
                <a:gd name="connsiteX329" fmla="*/ 8121 w 10000"/>
                <a:gd name="connsiteY329" fmla="*/ 170 h 10000"/>
                <a:gd name="connsiteX330" fmla="*/ 8183 w 10000"/>
                <a:gd name="connsiteY330" fmla="*/ 50 h 10000"/>
                <a:gd name="connsiteX331" fmla="*/ 8228 w 10000"/>
                <a:gd name="connsiteY331" fmla="*/ 28 h 10000"/>
                <a:gd name="connsiteX332" fmla="*/ 8290 w 10000"/>
                <a:gd name="connsiteY332" fmla="*/ 43 h 10000"/>
                <a:gd name="connsiteX333" fmla="*/ 8420 w 10000"/>
                <a:gd name="connsiteY333" fmla="*/ 0 h 10000"/>
                <a:gd name="connsiteX334" fmla="*/ 8481 w 10000"/>
                <a:gd name="connsiteY334" fmla="*/ 71 h 10000"/>
                <a:gd name="connsiteX335" fmla="*/ 8476 w 10000"/>
                <a:gd name="connsiteY335" fmla="*/ 121 h 10000"/>
                <a:gd name="connsiteX336" fmla="*/ 8504 w 10000"/>
                <a:gd name="connsiteY336" fmla="*/ 142 h 10000"/>
                <a:gd name="connsiteX337" fmla="*/ 8526 w 10000"/>
                <a:gd name="connsiteY337" fmla="*/ 192 h 10000"/>
                <a:gd name="connsiteX338" fmla="*/ 8493 w 10000"/>
                <a:gd name="connsiteY338" fmla="*/ 248 h 10000"/>
                <a:gd name="connsiteX339" fmla="*/ 8448 w 10000"/>
                <a:gd name="connsiteY339" fmla="*/ 376 h 10000"/>
                <a:gd name="connsiteX340" fmla="*/ 8375 w 10000"/>
                <a:gd name="connsiteY340" fmla="*/ 476 h 10000"/>
                <a:gd name="connsiteX341" fmla="*/ 8307 w 10000"/>
                <a:gd name="connsiteY341" fmla="*/ 532 h 10000"/>
                <a:gd name="connsiteX342" fmla="*/ 8358 w 10000"/>
                <a:gd name="connsiteY342" fmla="*/ 554 h 10000"/>
                <a:gd name="connsiteX343" fmla="*/ 8425 w 10000"/>
                <a:gd name="connsiteY343" fmla="*/ 639 h 10000"/>
                <a:gd name="connsiteX344" fmla="*/ 8470 w 10000"/>
                <a:gd name="connsiteY344" fmla="*/ 646 h 10000"/>
                <a:gd name="connsiteX345" fmla="*/ 8493 w 10000"/>
                <a:gd name="connsiteY345" fmla="*/ 738 h 10000"/>
                <a:gd name="connsiteX346" fmla="*/ 8538 w 10000"/>
                <a:gd name="connsiteY346" fmla="*/ 759 h 10000"/>
                <a:gd name="connsiteX347" fmla="*/ 8571 w 10000"/>
                <a:gd name="connsiteY347" fmla="*/ 752 h 10000"/>
                <a:gd name="connsiteX348" fmla="*/ 8639 w 10000"/>
                <a:gd name="connsiteY348" fmla="*/ 610 h 10000"/>
                <a:gd name="connsiteX349" fmla="*/ 8701 w 10000"/>
                <a:gd name="connsiteY349" fmla="*/ 625 h 10000"/>
                <a:gd name="connsiteX350" fmla="*/ 8712 w 10000"/>
                <a:gd name="connsiteY350" fmla="*/ 667 h 10000"/>
                <a:gd name="connsiteX351" fmla="*/ 8757 w 10000"/>
                <a:gd name="connsiteY351" fmla="*/ 717 h 10000"/>
                <a:gd name="connsiteX352" fmla="*/ 8757 w 10000"/>
                <a:gd name="connsiteY352" fmla="*/ 752 h 10000"/>
                <a:gd name="connsiteX353" fmla="*/ 8796 w 10000"/>
                <a:gd name="connsiteY353" fmla="*/ 774 h 10000"/>
                <a:gd name="connsiteX354" fmla="*/ 8853 w 10000"/>
                <a:gd name="connsiteY354" fmla="*/ 774 h 10000"/>
                <a:gd name="connsiteX355" fmla="*/ 8858 w 10000"/>
                <a:gd name="connsiteY355" fmla="*/ 837 h 10000"/>
                <a:gd name="connsiteX356" fmla="*/ 8808 w 10000"/>
                <a:gd name="connsiteY356" fmla="*/ 866 h 10000"/>
                <a:gd name="connsiteX357" fmla="*/ 8853 w 10000"/>
                <a:gd name="connsiteY357" fmla="*/ 1143 h 10000"/>
                <a:gd name="connsiteX358" fmla="*/ 8898 w 10000"/>
                <a:gd name="connsiteY358" fmla="*/ 1270 h 10000"/>
                <a:gd name="connsiteX359" fmla="*/ 8886 w 10000"/>
                <a:gd name="connsiteY359" fmla="*/ 1327 h 10000"/>
                <a:gd name="connsiteX360" fmla="*/ 8926 w 10000"/>
                <a:gd name="connsiteY360" fmla="*/ 1391 h 10000"/>
                <a:gd name="connsiteX361" fmla="*/ 8931 w 10000"/>
                <a:gd name="connsiteY361" fmla="*/ 1434 h 10000"/>
                <a:gd name="connsiteX362" fmla="*/ 9038 w 10000"/>
                <a:gd name="connsiteY362" fmla="*/ 1483 h 10000"/>
                <a:gd name="connsiteX363" fmla="*/ 9168 w 10000"/>
                <a:gd name="connsiteY363" fmla="*/ 1441 h 10000"/>
                <a:gd name="connsiteX364" fmla="*/ 9184 w 10000"/>
                <a:gd name="connsiteY364" fmla="*/ 1384 h 10000"/>
                <a:gd name="connsiteX365" fmla="*/ 9229 w 10000"/>
                <a:gd name="connsiteY365" fmla="*/ 1405 h 10000"/>
                <a:gd name="connsiteX366" fmla="*/ 9258 w 10000"/>
                <a:gd name="connsiteY366" fmla="*/ 1455 h 10000"/>
                <a:gd name="connsiteX367" fmla="*/ 9325 w 10000"/>
                <a:gd name="connsiteY367" fmla="*/ 1419 h 10000"/>
                <a:gd name="connsiteX368" fmla="*/ 9364 w 10000"/>
                <a:gd name="connsiteY368" fmla="*/ 1419 h 10000"/>
                <a:gd name="connsiteX369" fmla="*/ 9421 w 10000"/>
                <a:gd name="connsiteY369" fmla="*/ 1476 h 10000"/>
                <a:gd name="connsiteX370" fmla="*/ 9454 w 10000"/>
                <a:gd name="connsiteY370" fmla="*/ 1398 h 10000"/>
                <a:gd name="connsiteX371" fmla="*/ 9522 w 10000"/>
                <a:gd name="connsiteY371" fmla="*/ 1434 h 10000"/>
                <a:gd name="connsiteX372" fmla="*/ 9556 w 10000"/>
                <a:gd name="connsiteY372" fmla="*/ 1391 h 10000"/>
                <a:gd name="connsiteX373" fmla="*/ 9584 w 10000"/>
                <a:gd name="connsiteY373" fmla="*/ 1398 h 10000"/>
                <a:gd name="connsiteX374" fmla="*/ 9612 w 10000"/>
                <a:gd name="connsiteY374" fmla="*/ 1356 h 10000"/>
                <a:gd name="connsiteX375" fmla="*/ 9606 w 10000"/>
                <a:gd name="connsiteY375" fmla="*/ 1313 h 10000"/>
                <a:gd name="connsiteX376" fmla="*/ 9646 w 10000"/>
                <a:gd name="connsiteY376" fmla="*/ 1292 h 10000"/>
                <a:gd name="connsiteX377" fmla="*/ 9674 w 10000"/>
                <a:gd name="connsiteY377" fmla="*/ 1221 h 10000"/>
                <a:gd name="connsiteX378" fmla="*/ 9753 w 10000"/>
                <a:gd name="connsiteY378" fmla="*/ 1228 h 10000"/>
                <a:gd name="connsiteX379" fmla="*/ 9871 w 10000"/>
                <a:gd name="connsiteY379" fmla="*/ 1434 h 10000"/>
                <a:gd name="connsiteX380" fmla="*/ 9893 w 10000"/>
                <a:gd name="connsiteY380" fmla="*/ 1505 h 10000"/>
                <a:gd name="connsiteX381" fmla="*/ 9972 w 10000"/>
                <a:gd name="connsiteY381" fmla="*/ 1597 h 10000"/>
                <a:gd name="connsiteX382" fmla="*/ 10000 w 10000"/>
                <a:gd name="connsiteY382" fmla="*/ 1682 h 10000"/>
                <a:gd name="connsiteX383" fmla="*/ 9938 w 10000"/>
                <a:gd name="connsiteY383" fmla="*/ 1796 h 10000"/>
                <a:gd name="connsiteX384" fmla="*/ 9893 w 10000"/>
                <a:gd name="connsiteY384" fmla="*/ 1838 h 10000"/>
                <a:gd name="connsiteX385" fmla="*/ 9916 w 10000"/>
                <a:gd name="connsiteY385" fmla="*/ 1959 h 10000"/>
                <a:gd name="connsiteX386" fmla="*/ 9848 w 10000"/>
                <a:gd name="connsiteY386" fmla="*/ 2051 h 10000"/>
                <a:gd name="connsiteX387" fmla="*/ 9809 w 10000"/>
                <a:gd name="connsiteY387" fmla="*/ 2072 h 10000"/>
                <a:gd name="connsiteX388" fmla="*/ 9809 w 10000"/>
                <a:gd name="connsiteY388" fmla="*/ 2136 h 10000"/>
                <a:gd name="connsiteX389" fmla="*/ 9758 w 10000"/>
                <a:gd name="connsiteY389" fmla="*/ 2257 h 10000"/>
                <a:gd name="connsiteX390" fmla="*/ 9724 w 10000"/>
                <a:gd name="connsiteY390" fmla="*/ 2264 h 10000"/>
                <a:gd name="connsiteX391" fmla="*/ 9730 w 10000"/>
                <a:gd name="connsiteY391" fmla="*/ 2349 h 10000"/>
                <a:gd name="connsiteX392" fmla="*/ 9702 w 10000"/>
                <a:gd name="connsiteY392" fmla="*/ 2413 h 10000"/>
                <a:gd name="connsiteX393" fmla="*/ 9708 w 10000"/>
                <a:gd name="connsiteY393" fmla="*/ 2697 h 10000"/>
                <a:gd name="connsiteX394" fmla="*/ 9724 w 10000"/>
                <a:gd name="connsiteY394" fmla="*/ 2718 h 10000"/>
                <a:gd name="connsiteX395" fmla="*/ 9719 w 10000"/>
                <a:gd name="connsiteY395" fmla="*/ 2811 h 10000"/>
                <a:gd name="connsiteX396" fmla="*/ 9708 w 10000"/>
                <a:gd name="connsiteY396" fmla="*/ 2896 h 10000"/>
                <a:gd name="connsiteX397" fmla="*/ 9668 w 10000"/>
                <a:gd name="connsiteY397" fmla="*/ 2938 h 10000"/>
                <a:gd name="connsiteX398" fmla="*/ 9595 w 10000"/>
                <a:gd name="connsiteY398" fmla="*/ 2903 h 10000"/>
                <a:gd name="connsiteX399" fmla="*/ 9561 w 10000"/>
                <a:gd name="connsiteY399" fmla="*/ 2952 h 10000"/>
                <a:gd name="connsiteX400" fmla="*/ 9567 w 10000"/>
                <a:gd name="connsiteY400" fmla="*/ 2995 h 10000"/>
                <a:gd name="connsiteX401" fmla="*/ 9544 w 10000"/>
                <a:gd name="connsiteY401" fmla="*/ 3080 h 10000"/>
                <a:gd name="connsiteX402" fmla="*/ 9505 w 10000"/>
                <a:gd name="connsiteY402" fmla="*/ 3137 h 10000"/>
                <a:gd name="connsiteX403" fmla="*/ 9494 w 10000"/>
                <a:gd name="connsiteY403" fmla="*/ 3236 h 10000"/>
                <a:gd name="connsiteX404" fmla="*/ 9466 w 10000"/>
                <a:gd name="connsiteY404" fmla="*/ 3322 h 10000"/>
                <a:gd name="connsiteX405" fmla="*/ 9471 w 10000"/>
                <a:gd name="connsiteY405" fmla="*/ 3378 h 10000"/>
                <a:gd name="connsiteX406" fmla="*/ 9460 w 10000"/>
                <a:gd name="connsiteY406" fmla="*/ 3435 h 10000"/>
                <a:gd name="connsiteX407" fmla="*/ 9483 w 10000"/>
                <a:gd name="connsiteY407" fmla="*/ 3485 h 10000"/>
                <a:gd name="connsiteX408" fmla="*/ 9449 w 10000"/>
                <a:gd name="connsiteY408" fmla="*/ 3563 h 10000"/>
                <a:gd name="connsiteX409" fmla="*/ 9393 w 10000"/>
                <a:gd name="connsiteY409" fmla="*/ 3442 h 10000"/>
                <a:gd name="connsiteX410" fmla="*/ 9393 w 10000"/>
                <a:gd name="connsiteY410" fmla="*/ 3350 h 10000"/>
                <a:gd name="connsiteX411" fmla="*/ 9376 w 10000"/>
                <a:gd name="connsiteY411" fmla="*/ 3336 h 10000"/>
                <a:gd name="connsiteX412" fmla="*/ 9308 w 10000"/>
                <a:gd name="connsiteY412" fmla="*/ 3400 h 10000"/>
                <a:gd name="connsiteX413" fmla="*/ 9201 w 10000"/>
                <a:gd name="connsiteY413" fmla="*/ 3549 h 10000"/>
                <a:gd name="connsiteX414" fmla="*/ 9139 w 10000"/>
                <a:gd name="connsiteY414" fmla="*/ 3655 h 10000"/>
                <a:gd name="connsiteX415" fmla="*/ 9044 w 10000"/>
                <a:gd name="connsiteY415" fmla="*/ 3712 h 10000"/>
                <a:gd name="connsiteX416" fmla="*/ 9010 w 10000"/>
                <a:gd name="connsiteY416" fmla="*/ 3797 h 10000"/>
                <a:gd name="connsiteX417" fmla="*/ 8982 w 10000"/>
                <a:gd name="connsiteY417" fmla="*/ 3825 h 10000"/>
                <a:gd name="connsiteX418" fmla="*/ 8875 w 10000"/>
                <a:gd name="connsiteY418" fmla="*/ 3903 h 10000"/>
                <a:gd name="connsiteX419" fmla="*/ 8785 w 10000"/>
                <a:gd name="connsiteY419" fmla="*/ 3996 h 10000"/>
                <a:gd name="connsiteX420" fmla="*/ 8763 w 10000"/>
                <a:gd name="connsiteY420" fmla="*/ 4067 h 10000"/>
                <a:gd name="connsiteX421" fmla="*/ 8729 w 10000"/>
                <a:gd name="connsiteY421" fmla="*/ 4102 h 10000"/>
                <a:gd name="connsiteX422" fmla="*/ 8774 w 10000"/>
                <a:gd name="connsiteY422" fmla="*/ 4194 h 10000"/>
                <a:gd name="connsiteX423" fmla="*/ 8819 w 10000"/>
                <a:gd name="connsiteY423" fmla="*/ 4265 h 10000"/>
                <a:gd name="connsiteX424" fmla="*/ 8881 w 10000"/>
                <a:gd name="connsiteY424" fmla="*/ 4294 h 10000"/>
                <a:gd name="connsiteX425" fmla="*/ 8858 w 10000"/>
                <a:gd name="connsiteY425" fmla="*/ 4344 h 10000"/>
                <a:gd name="connsiteX426" fmla="*/ 8903 w 10000"/>
                <a:gd name="connsiteY426" fmla="*/ 4358 h 10000"/>
                <a:gd name="connsiteX427" fmla="*/ 8903 w 10000"/>
                <a:gd name="connsiteY427" fmla="*/ 4443 h 10000"/>
                <a:gd name="connsiteX428" fmla="*/ 8937 w 10000"/>
                <a:gd name="connsiteY428" fmla="*/ 4507 h 10000"/>
                <a:gd name="connsiteX429" fmla="*/ 8993 w 10000"/>
                <a:gd name="connsiteY429" fmla="*/ 4493 h 10000"/>
                <a:gd name="connsiteX430" fmla="*/ 9016 w 10000"/>
                <a:gd name="connsiteY430" fmla="*/ 4422 h 10000"/>
                <a:gd name="connsiteX431" fmla="*/ 9061 w 10000"/>
                <a:gd name="connsiteY431" fmla="*/ 4414 h 10000"/>
                <a:gd name="connsiteX432" fmla="*/ 9066 w 10000"/>
                <a:gd name="connsiteY432" fmla="*/ 4358 h 10000"/>
                <a:gd name="connsiteX433" fmla="*/ 9123 w 10000"/>
                <a:gd name="connsiteY433" fmla="*/ 4358 h 10000"/>
                <a:gd name="connsiteX434" fmla="*/ 9100 w 10000"/>
                <a:gd name="connsiteY434" fmla="*/ 4429 h 10000"/>
                <a:gd name="connsiteX435" fmla="*/ 9156 w 10000"/>
                <a:gd name="connsiteY435" fmla="*/ 4464 h 10000"/>
                <a:gd name="connsiteX436" fmla="*/ 9145 w 10000"/>
                <a:gd name="connsiteY436" fmla="*/ 4528 h 10000"/>
                <a:gd name="connsiteX437" fmla="*/ 9061 w 10000"/>
                <a:gd name="connsiteY437" fmla="*/ 4535 h 10000"/>
                <a:gd name="connsiteX438" fmla="*/ 8999 w 10000"/>
                <a:gd name="connsiteY438" fmla="*/ 4578 h 10000"/>
                <a:gd name="connsiteX439" fmla="*/ 8943 w 10000"/>
                <a:gd name="connsiteY439" fmla="*/ 4599 h 10000"/>
                <a:gd name="connsiteX440" fmla="*/ 8943 w 10000"/>
                <a:gd name="connsiteY440" fmla="*/ 4698 h 10000"/>
                <a:gd name="connsiteX441" fmla="*/ 8999 w 10000"/>
                <a:gd name="connsiteY441" fmla="*/ 4805 h 10000"/>
                <a:gd name="connsiteX442" fmla="*/ 8954 w 10000"/>
                <a:gd name="connsiteY442" fmla="*/ 4904 h 10000"/>
                <a:gd name="connsiteX443" fmla="*/ 8864 w 10000"/>
                <a:gd name="connsiteY443" fmla="*/ 4918 h 10000"/>
                <a:gd name="connsiteX444" fmla="*/ 8875 w 10000"/>
                <a:gd name="connsiteY444" fmla="*/ 5032 h 10000"/>
                <a:gd name="connsiteX445" fmla="*/ 8870 w 10000"/>
                <a:gd name="connsiteY445" fmla="*/ 5103 h 10000"/>
                <a:gd name="connsiteX446" fmla="*/ 8841 w 10000"/>
                <a:gd name="connsiteY446" fmla="*/ 5138 h 10000"/>
                <a:gd name="connsiteX447" fmla="*/ 8785 w 10000"/>
                <a:gd name="connsiteY447" fmla="*/ 5110 h 10000"/>
                <a:gd name="connsiteX448" fmla="*/ 8735 w 10000"/>
                <a:gd name="connsiteY448" fmla="*/ 5018 h 10000"/>
                <a:gd name="connsiteX449" fmla="*/ 8678 w 10000"/>
                <a:gd name="connsiteY449" fmla="*/ 5089 h 10000"/>
                <a:gd name="connsiteX450" fmla="*/ 8622 w 10000"/>
                <a:gd name="connsiteY450" fmla="*/ 5039 h 10000"/>
                <a:gd name="connsiteX451" fmla="*/ 8616 w 10000"/>
                <a:gd name="connsiteY451" fmla="*/ 5011 h 10000"/>
                <a:gd name="connsiteX452" fmla="*/ 8538 w 10000"/>
                <a:gd name="connsiteY452" fmla="*/ 4947 h 10000"/>
                <a:gd name="connsiteX453" fmla="*/ 8515 w 10000"/>
                <a:gd name="connsiteY453" fmla="*/ 4961 h 10000"/>
                <a:gd name="connsiteX454" fmla="*/ 8526 w 10000"/>
                <a:gd name="connsiteY454" fmla="*/ 5039 h 10000"/>
                <a:gd name="connsiteX455" fmla="*/ 8481 w 10000"/>
                <a:gd name="connsiteY455" fmla="*/ 5138 h 10000"/>
                <a:gd name="connsiteX456" fmla="*/ 8515 w 10000"/>
                <a:gd name="connsiteY456" fmla="*/ 5160 h 10000"/>
                <a:gd name="connsiteX457" fmla="*/ 8577 w 10000"/>
                <a:gd name="connsiteY457" fmla="*/ 5145 h 10000"/>
                <a:gd name="connsiteX458" fmla="*/ 8588 w 10000"/>
                <a:gd name="connsiteY458" fmla="*/ 5181 h 10000"/>
                <a:gd name="connsiteX459" fmla="*/ 8577 w 10000"/>
                <a:gd name="connsiteY459" fmla="*/ 5224 h 10000"/>
                <a:gd name="connsiteX460" fmla="*/ 8600 w 10000"/>
                <a:gd name="connsiteY460" fmla="*/ 5280 h 10000"/>
                <a:gd name="connsiteX461" fmla="*/ 8650 w 10000"/>
                <a:gd name="connsiteY461" fmla="*/ 5316 h 10000"/>
                <a:gd name="connsiteX462" fmla="*/ 8639 w 10000"/>
                <a:gd name="connsiteY462" fmla="*/ 5401 h 10000"/>
                <a:gd name="connsiteX463" fmla="*/ 8673 w 10000"/>
                <a:gd name="connsiteY463" fmla="*/ 5444 h 10000"/>
                <a:gd name="connsiteX464" fmla="*/ 8633 w 10000"/>
                <a:gd name="connsiteY464" fmla="*/ 5486 h 10000"/>
                <a:gd name="connsiteX465" fmla="*/ 8622 w 10000"/>
                <a:gd name="connsiteY465" fmla="*/ 5642 h 10000"/>
                <a:gd name="connsiteX466" fmla="*/ 8600 w 10000"/>
                <a:gd name="connsiteY466" fmla="*/ 5649 h 10000"/>
                <a:gd name="connsiteX467" fmla="*/ 8628 w 10000"/>
                <a:gd name="connsiteY467" fmla="*/ 5720 h 10000"/>
                <a:gd name="connsiteX468" fmla="*/ 8633 w 10000"/>
                <a:gd name="connsiteY468" fmla="*/ 5841 h 10000"/>
                <a:gd name="connsiteX469" fmla="*/ 8661 w 10000"/>
                <a:gd name="connsiteY469" fmla="*/ 5869 h 10000"/>
                <a:gd name="connsiteX470" fmla="*/ 8667 w 10000"/>
                <a:gd name="connsiteY470" fmla="*/ 5905 h 10000"/>
                <a:gd name="connsiteX471" fmla="*/ 8690 w 10000"/>
                <a:gd name="connsiteY471" fmla="*/ 5912 h 10000"/>
                <a:gd name="connsiteX472" fmla="*/ 8695 w 10000"/>
                <a:gd name="connsiteY472" fmla="*/ 5983 h 10000"/>
                <a:gd name="connsiteX473" fmla="*/ 8684 w 10000"/>
                <a:gd name="connsiteY473" fmla="*/ 6033 h 10000"/>
                <a:gd name="connsiteX474" fmla="*/ 8740 w 10000"/>
                <a:gd name="connsiteY474" fmla="*/ 6061 h 10000"/>
                <a:gd name="connsiteX475" fmla="*/ 8825 w 10000"/>
                <a:gd name="connsiteY475" fmla="*/ 6004 h 10000"/>
                <a:gd name="connsiteX476" fmla="*/ 8948 w 10000"/>
                <a:gd name="connsiteY476" fmla="*/ 5891 h 10000"/>
                <a:gd name="connsiteX477" fmla="*/ 8982 w 10000"/>
                <a:gd name="connsiteY477" fmla="*/ 5891 h 10000"/>
                <a:gd name="connsiteX478" fmla="*/ 8982 w 10000"/>
                <a:gd name="connsiteY478" fmla="*/ 5976 h 10000"/>
                <a:gd name="connsiteX479" fmla="*/ 9004 w 10000"/>
                <a:gd name="connsiteY479" fmla="*/ 5990 h 10000"/>
                <a:gd name="connsiteX480" fmla="*/ 9044 w 10000"/>
                <a:gd name="connsiteY480" fmla="*/ 6089 h 10000"/>
                <a:gd name="connsiteX481" fmla="*/ 9072 w 10000"/>
                <a:gd name="connsiteY481" fmla="*/ 6097 h 10000"/>
                <a:gd name="connsiteX482" fmla="*/ 9055 w 10000"/>
                <a:gd name="connsiteY482" fmla="*/ 6153 h 10000"/>
                <a:gd name="connsiteX483" fmla="*/ 9100 w 10000"/>
                <a:gd name="connsiteY483" fmla="*/ 6281 h 10000"/>
                <a:gd name="connsiteX484" fmla="*/ 9100 w 10000"/>
                <a:gd name="connsiteY484" fmla="*/ 6345 h 10000"/>
                <a:gd name="connsiteX485" fmla="*/ 9123 w 10000"/>
                <a:gd name="connsiteY485" fmla="*/ 6416 h 10000"/>
                <a:gd name="connsiteX486" fmla="*/ 9089 w 10000"/>
                <a:gd name="connsiteY486" fmla="*/ 6473 h 10000"/>
                <a:gd name="connsiteX487" fmla="*/ 9049 w 10000"/>
                <a:gd name="connsiteY487" fmla="*/ 6466 h 10000"/>
                <a:gd name="connsiteX488" fmla="*/ 9049 w 10000"/>
                <a:gd name="connsiteY488" fmla="*/ 6501 h 10000"/>
                <a:gd name="connsiteX489" fmla="*/ 9089 w 10000"/>
                <a:gd name="connsiteY489" fmla="*/ 6544 h 10000"/>
                <a:gd name="connsiteX490" fmla="*/ 9106 w 10000"/>
                <a:gd name="connsiteY490" fmla="*/ 6515 h 10000"/>
                <a:gd name="connsiteX491" fmla="*/ 9139 w 10000"/>
                <a:gd name="connsiteY491" fmla="*/ 6579 h 10000"/>
                <a:gd name="connsiteX492" fmla="*/ 9179 w 10000"/>
                <a:gd name="connsiteY492" fmla="*/ 6579 h 10000"/>
                <a:gd name="connsiteX493" fmla="*/ 9156 w 10000"/>
                <a:gd name="connsiteY493" fmla="*/ 6757 h 10000"/>
                <a:gd name="connsiteX494" fmla="*/ 9139 w 10000"/>
                <a:gd name="connsiteY494" fmla="*/ 6792 h 10000"/>
                <a:gd name="connsiteX495" fmla="*/ 9089 w 10000"/>
                <a:gd name="connsiteY495" fmla="*/ 6778 h 10000"/>
                <a:gd name="connsiteX496" fmla="*/ 9027 w 10000"/>
                <a:gd name="connsiteY496" fmla="*/ 6799 h 10000"/>
                <a:gd name="connsiteX497" fmla="*/ 9004 w 10000"/>
                <a:gd name="connsiteY497" fmla="*/ 6842 h 10000"/>
                <a:gd name="connsiteX498" fmla="*/ 8999 w 10000"/>
                <a:gd name="connsiteY498" fmla="*/ 6884 h 10000"/>
                <a:gd name="connsiteX499" fmla="*/ 8960 w 10000"/>
                <a:gd name="connsiteY499" fmla="*/ 6934 h 10000"/>
                <a:gd name="connsiteX500" fmla="*/ 8898 w 10000"/>
                <a:gd name="connsiteY500" fmla="*/ 6941 h 10000"/>
                <a:gd name="connsiteX501" fmla="*/ 8886 w 10000"/>
                <a:gd name="connsiteY501" fmla="*/ 6962 h 10000"/>
                <a:gd name="connsiteX502" fmla="*/ 8847 w 10000"/>
                <a:gd name="connsiteY502" fmla="*/ 6927 h 10000"/>
                <a:gd name="connsiteX503" fmla="*/ 8808 w 10000"/>
                <a:gd name="connsiteY503" fmla="*/ 6934 h 10000"/>
                <a:gd name="connsiteX504" fmla="*/ 8785 w 10000"/>
                <a:gd name="connsiteY504" fmla="*/ 6906 h 10000"/>
                <a:gd name="connsiteX505" fmla="*/ 8735 w 10000"/>
                <a:gd name="connsiteY505" fmla="*/ 6891 h 10000"/>
                <a:gd name="connsiteX506" fmla="*/ 8746 w 10000"/>
                <a:gd name="connsiteY506" fmla="*/ 6941 h 10000"/>
                <a:gd name="connsiteX507" fmla="*/ 8723 w 10000"/>
                <a:gd name="connsiteY507" fmla="*/ 6991 h 10000"/>
                <a:gd name="connsiteX508" fmla="*/ 8639 w 10000"/>
                <a:gd name="connsiteY508" fmla="*/ 6984 h 10000"/>
                <a:gd name="connsiteX509" fmla="*/ 8611 w 10000"/>
                <a:gd name="connsiteY509" fmla="*/ 6962 h 10000"/>
                <a:gd name="connsiteX510" fmla="*/ 8566 w 10000"/>
                <a:gd name="connsiteY510" fmla="*/ 6984 h 10000"/>
                <a:gd name="connsiteX511" fmla="*/ 8560 w 10000"/>
                <a:gd name="connsiteY511" fmla="*/ 7055 h 10000"/>
                <a:gd name="connsiteX512" fmla="*/ 8476 w 10000"/>
                <a:gd name="connsiteY512" fmla="*/ 7133 h 10000"/>
                <a:gd name="connsiteX513" fmla="*/ 8448 w 10000"/>
                <a:gd name="connsiteY513" fmla="*/ 7090 h 10000"/>
                <a:gd name="connsiteX514" fmla="*/ 8386 w 10000"/>
                <a:gd name="connsiteY514" fmla="*/ 7111 h 10000"/>
                <a:gd name="connsiteX515" fmla="*/ 8346 w 10000"/>
                <a:gd name="connsiteY515" fmla="*/ 7133 h 10000"/>
                <a:gd name="connsiteX516" fmla="*/ 8341 w 10000"/>
                <a:gd name="connsiteY516" fmla="*/ 7168 h 10000"/>
                <a:gd name="connsiteX517" fmla="*/ 8256 w 10000"/>
                <a:gd name="connsiteY517" fmla="*/ 7246 h 10000"/>
                <a:gd name="connsiteX518" fmla="*/ 8206 w 10000"/>
                <a:gd name="connsiteY518" fmla="*/ 7232 h 10000"/>
                <a:gd name="connsiteX519" fmla="*/ 8155 w 10000"/>
                <a:gd name="connsiteY519" fmla="*/ 7260 h 10000"/>
                <a:gd name="connsiteX520" fmla="*/ 8116 w 10000"/>
                <a:gd name="connsiteY520" fmla="*/ 7303 h 10000"/>
                <a:gd name="connsiteX521" fmla="*/ 8060 w 10000"/>
                <a:gd name="connsiteY521" fmla="*/ 7331 h 10000"/>
                <a:gd name="connsiteX522" fmla="*/ 8065 w 10000"/>
                <a:gd name="connsiteY522" fmla="*/ 7374 h 10000"/>
                <a:gd name="connsiteX523" fmla="*/ 8015 w 10000"/>
                <a:gd name="connsiteY523" fmla="*/ 7402 h 10000"/>
                <a:gd name="connsiteX524" fmla="*/ 7942 w 10000"/>
                <a:gd name="connsiteY524" fmla="*/ 7523 h 10000"/>
                <a:gd name="connsiteX525" fmla="*/ 7930 w 10000"/>
                <a:gd name="connsiteY525" fmla="*/ 7573 h 10000"/>
                <a:gd name="connsiteX526" fmla="*/ 7908 w 10000"/>
                <a:gd name="connsiteY526" fmla="*/ 7559 h 10000"/>
                <a:gd name="connsiteX527" fmla="*/ 7919 w 10000"/>
                <a:gd name="connsiteY527" fmla="*/ 7523 h 10000"/>
                <a:gd name="connsiteX528" fmla="*/ 7846 w 10000"/>
                <a:gd name="connsiteY528" fmla="*/ 7339 h 10000"/>
                <a:gd name="connsiteX529" fmla="*/ 7846 w 10000"/>
                <a:gd name="connsiteY529" fmla="*/ 7268 h 10000"/>
                <a:gd name="connsiteX530" fmla="*/ 7812 w 10000"/>
                <a:gd name="connsiteY530" fmla="*/ 7268 h 10000"/>
                <a:gd name="connsiteX531" fmla="*/ 7711 w 10000"/>
                <a:gd name="connsiteY531" fmla="*/ 7197 h 10000"/>
                <a:gd name="connsiteX532" fmla="*/ 7649 w 10000"/>
                <a:gd name="connsiteY532" fmla="*/ 7232 h 10000"/>
                <a:gd name="connsiteX533" fmla="*/ 7632 w 10000"/>
                <a:gd name="connsiteY533" fmla="*/ 7275 h 10000"/>
                <a:gd name="connsiteX534" fmla="*/ 7677 w 10000"/>
                <a:gd name="connsiteY534" fmla="*/ 7324 h 10000"/>
                <a:gd name="connsiteX535" fmla="*/ 7688 w 10000"/>
                <a:gd name="connsiteY535" fmla="*/ 7367 h 10000"/>
                <a:gd name="connsiteX536" fmla="*/ 7660 w 10000"/>
                <a:gd name="connsiteY536" fmla="*/ 7410 h 10000"/>
                <a:gd name="connsiteX537" fmla="*/ 7666 w 10000"/>
                <a:gd name="connsiteY537" fmla="*/ 7445 h 10000"/>
                <a:gd name="connsiteX538" fmla="*/ 7655 w 10000"/>
                <a:gd name="connsiteY538" fmla="*/ 7516 h 10000"/>
                <a:gd name="connsiteX539" fmla="*/ 7660 w 10000"/>
                <a:gd name="connsiteY539" fmla="*/ 7587 h 10000"/>
                <a:gd name="connsiteX540" fmla="*/ 7694 w 10000"/>
                <a:gd name="connsiteY540" fmla="*/ 7700 h 10000"/>
                <a:gd name="connsiteX541" fmla="*/ 7660 w 10000"/>
                <a:gd name="connsiteY541" fmla="*/ 7743 h 10000"/>
                <a:gd name="connsiteX542" fmla="*/ 7666 w 10000"/>
                <a:gd name="connsiteY542" fmla="*/ 7779 h 10000"/>
                <a:gd name="connsiteX543" fmla="*/ 7638 w 10000"/>
                <a:gd name="connsiteY543" fmla="*/ 7793 h 10000"/>
                <a:gd name="connsiteX544" fmla="*/ 7621 w 10000"/>
                <a:gd name="connsiteY544" fmla="*/ 7814 h 10000"/>
                <a:gd name="connsiteX545" fmla="*/ 7514 w 10000"/>
                <a:gd name="connsiteY545" fmla="*/ 7800 h 10000"/>
                <a:gd name="connsiteX546" fmla="*/ 7497 w 10000"/>
                <a:gd name="connsiteY546" fmla="*/ 7757 h 10000"/>
                <a:gd name="connsiteX547" fmla="*/ 7463 w 10000"/>
                <a:gd name="connsiteY547" fmla="*/ 7786 h 10000"/>
                <a:gd name="connsiteX548" fmla="*/ 7390 w 10000"/>
                <a:gd name="connsiteY548" fmla="*/ 7771 h 10000"/>
                <a:gd name="connsiteX549" fmla="*/ 7340 w 10000"/>
                <a:gd name="connsiteY549" fmla="*/ 7793 h 10000"/>
                <a:gd name="connsiteX550" fmla="*/ 7312 w 10000"/>
                <a:gd name="connsiteY550" fmla="*/ 7644 h 10000"/>
                <a:gd name="connsiteX551" fmla="*/ 7283 w 10000"/>
                <a:gd name="connsiteY551" fmla="*/ 7637 h 10000"/>
                <a:gd name="connsiteX552" fmla="*/ 7250 w 10000"/>
                <a:gd name="connsiteY552" fmla="*/ 7544 h 10000"/>
                <a:gd name="connsiteX553" fmla="*/ 7267 w 10000"/>
                <a:gd name="connsiteY553" fmla="*/ 7502 h 10000"/>
                <a:gd name="connsiteX554" fmla="*/ 7306 w 10000"/>
                <a:gd name="connsiteY554" fmla="*/ 7523 h 10000"/>
                <a:gd name="connsiteX555" fmla="*/ 7323 w 10000"/>
                <a:gd name="connsiteY555" fmla="*/ 7473 h 10000"/>
                <a:gd name="connsiteX556" fmla="*/ 7295 w 10000"/>
                <a:gd name="connsiteY556" fmla="*/ 7438 h 10000"/>
                <a:gd name="connsiteX557" fmla="*/ 7312 w 10000"/>
                <a:gd name="connsiteY557" fmla="*/ 7402 h 10000"/>
                <a:gd name="connsiteX558" fmla="*/ 7238 w 10000"/>
                <a:gd name="connsiteY558" fmla="*/ 7331 h 10000"/>
                <a:gd name="connsiteX559" fmla="*/ 7244 w 10000"/>
                <a:gd name="connsiteY559" fmla="*/ 7296 h 10000"/>
                <a:gd name="connsiteX560" fmla="*/ 7199 w 10000"/>
                <a:gd name="connsiteY560" fmla="*/ 7260 h 10000"/>
                <a:gd name="connsiteX561" fmla="*/ 7227 w 10000"/>
                <a:gd name="connsiteY561" fmla="*/ 7218 h 10000"/>
                <a:gd name="connsiteX562" fmla="*/ 7216 w 10000"/>
                <a:gd name="connsiteY562" fmla="*/ 7168 h 10000"/>
                <a:gd name="connsiteX563" fmla="*/ 7165 w 10000"/>
                <a:gd name="connsiteY563" fmla="*/ 7090 h 10000"/>
                <a:gd name="connsiteX564" fmla="*/ 7132 w 10000"/>
                <a:gd name="connsiteY564" fmla="*/ 7026 h 10000"/>
                <a:gd name="connsiteX565" fmla="*/ 7064 w 10000"/>
                <a:gd name="connsiteY565" fmla="*/ 7055 h 10000"/>
                <a:gd name="connsiteX566" fmla="*/ 7025 w 10000"/>
                <a:gd name="connsiteY566" fmla="*/ 7048 h 10000"/>
                <a:gd name="connsiteX567" fmla="*/ 7002 w 10000"/>
                <a:gd name="connsiteY567" fmla="*/ 7111 h 10000"/>
                <a:gd name="connsiteX568" fmla="*/ 6924 w 10000"/>
                <a:gd name="connsiteY568" fmla="*/ 7119 h 10000"/>
                <a:gd name="connsiteX569" fmla="*/ 6895 w 10000"/>
                <a:gd name="connsiteY569" fmla="*/ 7111 h 10000"/>
                <a:gd name="connsiteX570" fmla="*/ 6828 w 10000"/>
                <a:gd name="connsiteY570" fmla="*/ 7161 h 10000"/>
                <a:gd name="connsiteX571" fmla="*/ 6834 w 10000"/>
                <a:gd name="connsiteY571" fmla="*/ 7260 h 10000"/>
                <a:gd name="connsiteX572" fmla="*/ 6817 w 10000"/>
                <a:gd name="connsiteY572" fmla="*/ 7324 h 10000"/>
                <a:gd name="connsiteX573" fmla="*/ 6817 w 10000"/>
                <a:gd name="connsiteY573" fmla="*/ 7381 h 10000"/>
                <a:gd name="connsiteX574" fmla="*/ 6760 w 10000"/>
                <a:gd name="connsiteY574" fmla="*/ 7424 h 10000"/>
                <a:gd name="connsiteX575" fmla="*/ 6699 w 10000"/>
                <a:gd name="connsiteY575" fmla="*/ 7431 h 10000"/>
                <a:gd name="connsiteX576" fmla="*/ 6682 w 10000"/>
                <a:gd name="connsiteY576" fmla="*/ 7410 h 10000"/>
                <a:gd name="connsiteX577" fmla="*/ 6625 w 10000"/>
                <a:gd name="connsiteY577" fmla="*/ 7388 h 10000"/>
                <a:gd name="connsiteX578" fmla="*/ 6592 w 10000"/>
                <a:gd name="connsiteY578" fmla="*/ 7431 h 10000"/>
                <a:gd name="connsiteX579" fmla="*/ 6586 w 10000"/>
                <a:gd name="connsiteY579" fmla="*/ 7473 h 10000"/>
                <a:gd name="connsiteX580" fmla="*/ 6552 w 10000"/>
                <a:gd name="connsiteY580" fmla="*/ 7480 h 10000"/>
                <a:gd name="connsiteX581" fmla="*/ 6547 w 10000"/>
                <a:gd name="connsiteY581" fmla="*/ 7523 h 10000"/>
                <a:gd name="connsiteX582" fmla="*/ 6519 w 10000"/>
                <a:gd name="connsiteY582" fmla="*/ 7523 h 10000"/>
                <a:gd name="connsiteX583" fmla="*/ 6485 w 10000"/>
                <a:gd name="connsiteY583" fmla="*/ 7424 h 10000"/>
                <a:gd name="connsiteX584" fmla="*/ 6406 w 10000"/>
                <a:gd name="connsiteY584" fmla="*/ 7473 h 10000"/>
                <a:gd name="connsiteX585" fmla="*/ 6316 w 10000"/>
                <a:gd name="connsiteY585" fmla="*/ 7551 h 10000"/>
                <a:gd name="connsiteX586" fmla="*/ 6282 w 10000"/>
                <a:gd name="connsiteY586" fmla="*/ 7566 h 10000"/>
                <a:gd name="connsiteX587" fmla="*/ 6294 w 10000"/>
                <a:gd name="connsiteY587" fmla="*/ 7615 h 10000"/>
                <a:gd name="connsiteX588" fmla="*/ 6243 w 10000"/>
                <a:gd name="connsiteY588" fmla="*/ 7637 h 10000"/>
                <a:gd name="connsiteX589" fmla="*/ 6209 w 10000"/>
                <a:gd name="connsiteY589" fmla="*/ 7608 h 10000"/>
                <a:gd name="connsiteX590" fmla="*/ 6136 w 10000"/>
                <a:gd name="connsiteY590" fmla="*/ 7622 h 10000"/>
                <a:gd name="connsiteX591" fmla="*/ 6136 w 10000"/>
                <a:gd name="connsiteY591" fmla="*/ 7530 h 10000"/>
                <a:gd name="connsiteX592" fmla="*/ 6147 w 10000"/>
                <a:gd name="connsiteY592" fmla="*/ 7495 h 10000"/>
                <a:gd name="connsiteX593" fmla="*/ 6136 w 10000"/>
                <a:gd name="connsiteY593" fmla="*/ 7395 h 10000"/>
                <a:gd name="connsiteX594" fmla="*/ 6091 w 10000"/>
                <a:gd name="connsiteY594" fmla="*/ 7324 h 10000"/>
                <a:gd name="connsiteX595" fmla="*/ 6018 w 10000"/>
                <a:gd name="connsiteY595" fmla="*/ 7317 h 10000"/>
                <a:gd name="connsiteX596" fmla="*/ 5990 w 10000"/>
                <a:gd name="connsiteY596" fmla="*/ 7360 h 10000"/>
                <a:gd name="connsiteX597" fmla="*/ 5996 w 10000"/>
                <a:gd name="connsiteY597" fmla="*/ 7410 h 10000"/>
                <a:gd name="connsiteX598" fmla="*/ 6208 w 10000"/>
                <a:gd name="connsiteY598" fmla="*/ 7826 h 10000"/>
                <a:gd name="connsiteX599" fmla="*/ 5894 w 10000"/>
                <a:gd name="connsiteY599" fmla="*/ 7509 h 10000"/>
                <a:gd name="connsiteX600" fmla="*/ 5911 w 10000"/>
                <a:gd name="connsiteY600" fmla="*/ 7679 h 10000"/>
                <a:gd name="connsiteX601" fmla="*/ 5832 w 10000"/>
                <a:gd name="connsiteY601" fmla="*/ 7672 h 10000"/>
                <a:gd name="connsiteX602" fmla="*/ 5776 w 10000"/>
                <a:gd name="connsiteY602"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2598 w 10000"/>
                <a:gd name="connsiteY202" fmla="*/ 7601 h 10000"/>
                <a:gd name="connsiteX203" fmla="*/ 6504 w 10000"/>
                <a:gd name="connsiteY203" fmla="*/ 7627 h 10000"/>
                <a:gd name="connsiteX204" fmla="*/ 5523 w 10000"/>
                <a:gd name="connsiteY204" fmla="*/ 5713 h 10000"/>
                <a:gd name="connsiteX205" fmla="*/ 5652 w 10000"/>
                <a:gd name="connsiteY205" fmla="*/ 5720 h 10000"/>
                <a:gd name="connsiteX206" fmla="*/ 5697 w 10000"/>
                <a:gd name="connsiteY206" fmla="*/ 5742 h 10000"/>
                <a:gd name="connsiteX207" fmla="*/ 5793 w 10000"/>
                <a:gd name="connsiteY207" fmla="*/ 5635 h 10000"/>
                <a:gd name="connsiteX208" fmla="*/ 5844 w 10000"/>
                <a:gd name="connsiteY208" fmla="*/ 5628 h 10000"/>
                <a:gd name="connsiteX209" fmla="*/ 5889 w 10000"/>
                <a:gd name="connsiteY209" fmla="*/ 5564 h 10000"/>
                <a:gd name="connsiteX210" fmla="*/ 5945 w 10000"/>
                <a:gd name="connsiteY210" fmla="*/ 5515 h 10000"/>
                <a:gd name="connsiteX211" fmla="*/ 6001 w 10000"/>
                <a:gd name="connsiteY211" fmla="*/ 5408 h 10000"/>
                <a:gd name="connsiteX212" fmla="*/ 6012 w 10000"/>
                <a:gd name="connsiteY212" fmla="*/ 5344 h 10000"/>
                <a:gd name="connsiteX213" fmla="*/ 6080 w 10000"/>
                <a:gd name="connsiteY213" fmla="*/ 5316 h 10000"/>
                <a:gd name="connsiteX214" fmla="*/ 6159 w 10000"/>
                <a:gd name="connsiteY214" fmla="*/ 5351 h 10000"/>
                <a:gd name="connsiteX215" fmla="*/ 6226 w 10000"/>
                <a:gd name="connsiteY215" fmla="*/ 5337 h 10000"/>
                <a:gd name="connsiteX216" fmla="*/ 6294 w 10000"/>
                <a:gd name="connsiteY216" fmla="*/ 5344 h 10000"/>
                <a:gd name="connsiteX217" fmla="*/ 6412 w 10000"/>
                <a:gd name="connsiteY217" fmla="*/ 5302 h 10000"/>
                <a:gd name="connsiteX218" fmla="*/ 6490 w 10000"/>
                <a:gd name="connsiteY218" fmla="*/ 5195 h 10000"/>
                <a:gd name="connsiteX219" fmla="*/ 6524 w 10000"/>
                <a:gd name="connsiteY219" fmla="*/ 5160 h 10000"/>
                <a:gd name="connsiteX220" fmla="*/ 6575 w 10000"/>
                <a:gd name="connsiteY220" fmla="*/ 5160 h 10000"/>
                <a:gd name="connsiteX221" fmla="*/ 6614 w 10000"/>
                <a:gd name="connsiteY221" fmla="*/ 5103 h 10000"/>
                <a:gd name="connsiteX222" fmla="*/ 6597 w 10000"/>
                <a:gd name="connsiteY222" fmla="*/ 5039 h 10000"/>
                <a:gd name="connsiteX223" fmla="*/ 6609 w 10000"/>
                <a:gd name="connsiteY223" fmla="*/ 4982 h 10000"/>
                <a:gd name="connsiteX224" fmla="*/ 6659 w 10000"/>
                <a:gd name="connsiteY224" fmla="*/ 4876 h 10000"/>
                <a:gd name="connsiteX225" fmla="*/ 6715 w 10000"/>
                <a:gd name="connsiteY225" fmla="*/ 4776 h 10000"/>
                <a:gd name="connsiteX226" fmla="*/ 6772 w 10000"/>
                <a:gd name="connsiteY226" fmla="*/ 4755 h 10000"/>
                <a:gd name="connsiteX227" fmla="*/ 6800 w 10000"/>
                <a:gd name="connsiteY227" fmla="*/ 4720 h 10000"/>
                <a:gd name="connsiteX228" fmla="*/ 6895 w 10000"/>
                <a:gd name="connsiteY228" fmla="*/ 4734 h 10000"/>
                <a:gd name="connsiteX229" fmla="*/ 6991 w 10000"/>
                <a:gd name="connsiteY229" fmla="*/ 4734 h 10000"/>
                <a:gd name="connsiteX230" fmla="*/ 6997 w 10000"/>
                <a:gd name="connsiteY230" fmla="*/ 4670 h 10000"/>
                <a:gd name="connsiteX231" fmla="*/ 7013 w 10000"/>
                <a:gd name="connsiteY231" fmla="*/ 4627 h 10000"/>
                <a:gd name="connsiteX232" fmla="*/ 7008 w 10000"/>
                <a:gd name="connsiteY232" fmla="*/ 4599 h 10000"/>
                <a:gd name="connsiteX233" fmla="*/ 7064 w 10000"/>
                <a:gd name="connsiteY233" fmla="*/ 4578 h 10000"/>
                <a:gd name="connsiteX234" fmla="*/ 7103 w 10000"/>
                <a:gd name="connsiteY234" fmla="*/ 4634 h 10000"/>
                <a:gd name="connsiteX235" fmla="*/ 7160 w 10000"/>
                <a:gd name="connsiteY235" fmla="*/ 4613 h 10000"/>
                <a:gd name="connsiteX236" fmla="*/ 7177 w 10000"/>
                <a:gd name="connsiteY236" fmla="*/ 4578 h 10000"/>
                <a:gd name="connsiteX237" fmla="*/ 7222 w 10000"/>
                <a:gd name="connsiteY237" fmla="*/ 4564 h 10000"/>
                <a:gd name="connsiteX238" fmla="*/ 7317 w 10000"/>
                <a:gd name="connsiteY238" fmla="*/ 4493 h 10000"/>
                <a:gd name="connsiteX239" fmla="*/ 7407 w 10000"/>
                <a:gd name="connsiteY239" fmla="*/ 4521 h 10000"/>
                <a:gd name="connsiteX240" fmla="*/ 7430 w 10000"/>
                <a:gd name="connsiteY240" fmla="*/ 4507 h 10000"/>
                <a:gd name="connsiteX241" fmla="*/ 7480 w 10000"/>
                <a:gd name="connsiteY241" fmla="*/ 4528 h 10000"/>
                <a:gd name="connsiteX242" fmla="*/ 7503 w 10000"/>
                <a:gd name="connsiteY242" fmla="*/ 4471 h 10000"/>
                <a:gd name="connsiteX243" fmla="*/ 7525 w 10000"/>
                <a:gd name="connsiteY243" fmla="*/ 4500 h 10000"/>
                <a:gd name="connsiteX244" fmla="*/ 7559 w 10000"/>
                <a:gd name="connsiteY244" fmla="*/ 4493 h 10000"/>
                <a:gd name="connsiteX245" fmla="*/ 7598 w 10000"/>
                <a:gd name="connsiteY245" fmla="*/ 4556 h 10000"/>
                <a:gd name="connsiteX246" fmla="*/ 7643 w 10000"/>
                <a:gd name="connsiteY246" fmla="*/ 4549 h 10000"/>
                <a:gd name="connsiteX247" fmla="*/ 7683 w 10000"/>
                <a:gd name="connsiteY247" fmla="*/ 4578 h 10000"/>
                <a:gd name="connsiteX248" fmla="*/ 7700 w 10000"/>
                <a:gd name="connsiteY248" fmla="*/ 4556 h 10000"/>
                <a:gd name="connsiteX249" fmla="*/ 7778 w 10000"/>
                <a:gd name="connsiteY249" fmla="*/ 4564 h 10000"/>
                <a:gd name="connsiteX250" fmla="*/ 7790 w 10000"/>
                <a:gd name="connsiteY250" fmla="*/ 4585 h 10000"/>
                <a:gd name="connsiteX251" fmla="*/ 7874 w 10000"/>
                <a:gd name="connsiteY251" fmla="*/ 4514 h 10000"/>
                <a:gd name="connsiteX252" fmla="*/ 7874 w 10000"/>
                <a:gd name="connsiteY252" fmla="*/ 4393 h 10000"/>
                <a:gd name="connsiteX253" fmla="*/ 7852 w 10000"/>
                <a:gd name="connsiteY253" fmla="*/ 4379 h 10000"/>
                <a:gd name="connsiteX254" fmla="*/ 7835 w 10000"/>
                <a:gd name="connsiteY254" fmla="*/ 4294 h 10000"/>
                <a:gd name="connsiteX255" fmla="*/ 7801 w 10000"/>
                <a:gd name="connsiteY255" fmla="*/ 4209 h 10000"/>
                <a:gd name="connsiteX256" fmla="*/ 7750 w 10000"/>
                <a:gd name="connsiteY256" fmla="*/ 4173 h 10000"/>
                <a:gd name="connsiteX257" fmla="*/ 7745 w 10000"/>
                <a:gd name="connsiteY257" fmla="*/ 4131 h 10000"/>
                <a:gd name="connsiteX258" fmla="*/ 7672 w 10000"/>
                <a:gd name="connsiteY258" fmla="*/ 4053 h 10000"/>
                <a:gd name="connsiteX259" fmla="*/ 7677 w 10000"/>
                <a:gd name="connsiteY259" fmla="*/ 4024 h 10000"/>
                <a:gd name="connsiteX260" fmla="*/ 7604 w 10000"/>
                <a:gd name="connsiteY260" fmla="*/ 3982 h 10000"/>
                <a:gd name="connsiteX261" fmla="*/ 7598 w 10000"/>
                <a:gd name="connsiteY261" fmla="*/ 3903 h 10000"/>
                <a:gd name="connsiteX262" fmla="*/ 7475 w 10000"/>
                <a:gd name="connsiteY262" fmla="*/ 3833 h 10000"/>
                <a:gd name="connsiteX263" fmla="*/ 7407 w 10000"/>
                <a:gd name="connsiteY263" fmla="*/ 3683 h 10000"/>
                <a:gd name="connsiteX264" fmla="*/ 7306 w 10000"/>
                <a:gd name="connsiteY264" fmla="*/ 3676 h 10000"/>
                <a:gd name="connsiteX265" fmla="*/ 7272 w 10000"/>
                <a:gd name="connsiteY265" fmla="*/ 3648 h 10000"/>
                <a:gd name="connsiteX266" fmla="*/ 7222 w 10000"/>
                <a:gd name="connsiteY266" fmla="*/ 3669 h 10000"/>
                <a:gd name="connsiteX267" fmla="*/ 7143 w 10000"/>
                <a:gd name="connsiteY267" fmla="*/ 3669 h 10000"/>
                <a:gd name="connsiteX268" fmla="*/ 7030 w 10000"/>
                <a:gd name="connsiteY268" fmla="*/ 3840 h 10000"/>
                <a:gd name="connsiteX269" fmla="*/ 6991 w 10000"/>
                <a:gd name="connsiteY269" fmla="*/ 3918 h 10000"/>
                <a:gd name="connsiteX270" fmla="*/ 6890 w 10000"/>
                <a:gd name="connsiteY270" fmla="*/ 3797 h 10000"/>
                <a:gd name="connsiteX271" fmla="*/ 6817 w 10000"/>
                <a:gd name="connsiteY271" fmla="*/ 3747 h 10000"/>
                <a:gd name="connsiteX272" fmla="*/ 6744 w 10000"/>
                <a:gd name="connsiteY272" fmla="*/ 3754 h 10000"/>
                <a:gd name="connsiteX273" fmla="*/ 6670 w 10000"/>
                <a:gd name="connsiteY273" fmla="*/ 3790 h 10000"/>
                <a:gd name="connsiteX274" fmla="*/ 6609 w 10000"/>
                <a:gd name="connsiteY274" fmla="*/ 3762 h 10000"/>
                <a:gd name="connsiteX275" fmla="*/ 6552 w 10000"/>
                <a:gd name="connsiteY275" fmla="*/ 3804 h 10000"/>
                <a:gd name="connsiteX276" fmla="*/ 6496 w 10000"/>
                <a:gd name="connsiteY276" fmla="*/ 3889 h 10000"/>
                <a:gd name="connsiteX277" fmla="*/ 6367 w 10000"/>
                <a:gd name="connsiteY277" fmla="*/ 3733 h 10000"/>
                <a:gd name="connsiteX278" fmla="*/ 6350 w 10000"/>
                <a:gd name="connsiteY278" fmla="*/ 3577 h 10000"/>
                <a:gd name="connsiteX279" fmla="*/ 6451 w 10000"/>
                <a:gd name="connsiteY279" fmla="*/ 3513 h 10000"/>
                <a:gd name="connsiteX280" fmla="*/ 6445 w 10000"/>
                <a:gd name="connsiteY280" fmla="*/ 3343 h 10000"/>
                <a:gd name="connsiteX281" fmla="*/ 6541 w 10000"/>
                <a:gd name="connsiteY281" fmla="*/ 3144 h 10000"/>
                <a:gd name="connsiteX282" fmla="*/ 6530 w 10000"/>
                <a:gd name="connsiteY282" fmla="*/ 3109 h 10000"/>
                <a:gd name="connsiteX283" fmla="*/ 6760 w 10000"/>
                <a:gd name="connsiteY283" fmla="*/ 2456 h 10000"/>
                <a:gd name="connsiteX284" fmla="*/ 6884 w 10000"/>
                <a:gd name="connsiteY284" fmla="*/ 2555 h 10000"/>
                <a:gd name="connsiteX285" fmla="*/ 6957 w 10000"/>
                <a:gd name="connsiteY285" fmla="*/ 2598 h 10000"/>
                <a:gd name="connsiteX286" fmla="*/ 7030 w 10000"/>
                <a:gd name="connsiteY286" fmla="*/ 2598 h 10000"/>
                <a:gd name="connsiteX287" fmla="*/ 7143 w 10000"/>
                <a:gd name="connsiteY287" fmla="*/ 2676 h 10000"/>
                <a:gd name="connsiteX288" fmla="*/ 7160 w 10000"/>
                <a:gd name="connsiteY288" fmla="*/ 2626 h 10000"/>
                <a:gd name="connsiteX289" fmla="*/ 7233 w 10000"/>
                <a:gd name="connsiteY289" fmla="*/ 2612 h 10000"/>
                <a:gd name="connsiteX290" fmla="*/ 7295 w 10000"/>
                <a:gd name="connsiteY290" fmla="*/ 2527 h 10000"/>
                <a:gd name="connsiteX291" fmla="*/ 7373 w 10000"/>
                <a:gd name="connsiteY291" fmla="*/ 2463 h 10000"/>
                <a:gd name="connsiteX292" fmla="*/ 7407 w 10000"/>
                <a:gd name="connsiteY292" fmla="*/ 2399 h 10000"/>
                <a:gd name="connsiteX293" fmla="*/ 7525 w 10000"/>
                <a:gd name="connsiteY293" fmla="*/ 2356 h 10000"/>
                <a:gd name="connsiteX294" fmla="*/ 7587 w 10000"/>
                <a:gd name="connsiteY294" fmla="*/ 2363 h 10000"/>
                <a:gd name="connsiteX295" fmla="*/ 7638 w 10000"/>
                <a:gd name="connsiteY295" fmla="*/ 2300 h 10000"/>
                <a:gd name="connsiteX296" fmla="*/ 7677 w 10000"/>
                <a:gd name="connsiteY296" fmla="*/ 2214 h 10000"/>
                <a:gd name="connsiteX297" fmla="*/ 7660 w 10000"/>
                <a:gd name="connsiteY297" fmla="*/ 2200 h 10000"/>
                <a:gd name="connsiteX298" fmla="*/ 7677 w 10000"/>
                <a:gd name="connsiteY298" fmla="*/ 2108 h 10000"/>
                <a:gd name="connsiteX299" fmla="*/ 7610 w 10000"/>
                <a:gd name="connsiteY299" fmla="*/ 2108 h 10000"/>
                <a:gd name="connsiteX300" fmla="*/ 7643 w 10000"/>
                <a:gd name="connsiteY300" fmla="*/ 2030 h 10000"/>
                <a:gd name="connsiteX301" fmla="*/ 7649 w 10000"/>
                <a:gd name="connsiteY301" fmla="*/ 1938 h 10000"/>
                <a:gd name="connsiteX302" fmla="*/ 7677 w 10000"/>
                <a:gd name="connsiteY302" fmla="*/ 1916 h 10000"/>
                <a:gd name="connsiteX303" fmla="*/ 7728 w 10000"/>
                <a:gd name="connsiteY303" fmla="*/ 1824 h 10000"/>
                <a:gd name="connsiteX304" fmla="*/ 7722 w 10000"/>
                <a:gd name="connsiteY304" fmla="*/ 1753 h 10000"/>
                <a:gd name="connsiteX305" fmla="*/ 7762 w 10000"/>
                <a:gd name="connsiteY305" fmla="*/ 1675 h 10000"/>
                <a:gd name="connsiteX306" fmla="*/ 7807 w 10000"/>
                <a:gd name="connsiteY306" fmla="*/ 1625 h 10000"/>
                <a:gd name="connsiteX307" fmla="*/ 7823 w 10000"/>
                <a:gd name="connsiteY307" fmla="*/ 1540 h 10000"/>
                <a:gd name="connsiteX308" fmla="*/ 7818 w 10000"/>
                <a:gd name="connsiteY308" fmla="*/ 1512 h 10000"/>
                <a:gd name="connsiteX309" fmla="*/ 7857 w 10000"/>
                <a:gd name="connsiteY309" fmla="*/ 1455 h 10000"/>
                <a:gd name="connsiteX310" fmla="*/ 7913 w 10000"/>
                <a:gd name="connsiteY310" fmla="*/ 1285 h 10000"/>
                <a:gd name="connsiteX311" fmla="*/ 7930 w 10000"/>
                <a:gd name="connsiteY311" fmla="*/ 1185 h 10000"/>
                <a:gd name="connsiteX312" fmla="*/ 7958 w 10000"/>
                <a:gd name="connsiteY312" fmla="*/ 1192 h 10000"/>
                <a:gd name="connsiteX313" fmla="*/ 8037 w 10000"/>
                <a:gd name="connsiteY313" fmla="*/ 1079 h 10000"/>
                <a:gd name="connsiteX314" fmla="*/ 8127 w 10000"/>
                <a:gd name="connsiteY314" fmla="*/ 1015 h 10000"/>
                <a:gd name="connsiteX315" fmla="*/ 8138 w 10000"/>
                <a:gd name="connsiteY315" fmla="*/ 937 h 10000"/>
                <a:gd name="connsiteX316" fmla="*/ 8172 w 10000"/>
                <a:gd name="connsiteY316" fmla="*/ 852 h 10000"/>
                <a:gd name="connsiteX317" fmla="*/ 8161 w 10000"/>
                <a:gd name="connsiteY317" fmla="*/ 788 h 10000"/>
                <a:gd name="connsiteX318" fmla="*/ 8116 w 10000"/>
                <a:gd name="connsiteY318" fmla="*/ 731 h 10000"/>
                <a:gd name="connsiteX319" fmla="*/ 8138 w 10000"/>
                <a:gd name="connsiteY319" fmla="*/ 660 h 10000"/>
                <a:gd name="connsiteX320" fmla="*/ 8138 w 10000"/>
                <a:gd name="connsiteY320" fmla="*/ 575 h 10000"/>
                <a:gd name="connsiteX321" fmla="*/ 8054 w 10000"/>
                <a:gd name="connsiteY321" fmla="*/ 504 h 10000"/>
                <a:gd name="connsiteX322" fmla="*/ 7970 w 10000"/>
                <a:gd name="connsiteY322" fmla="*/ 546 h 10000"/>
                <a:gd name="connsiteX323" fmla="*/ 7930 w 10000"/>
                <a:gd name="connsiteY323" fmla="*/ 546 h 10000"/>
                <a:gd name="connsiteX324" fmla="*/ 7913 w 10000"/>
                <a:gd name="connsiteY324" fmla="*/ 497 h 10000"/>
                <a:gd name="connsiteX325" fmla="*/ 7913 w 10000"/>
                <a:gd name="connsiteY325" fmla="*/ 405 h 10000"/>
                <a:gd name="connsiteX326" fmla="*/ 8020 w 10000"/>
                <a:gd name="connsiteY326" fmla="*/ 312 h 10000"/>
                <a:gd name="connsiteX327" fmla="*/ 8054 w 10000"/>
                <a:gd name="connsiteY327" fmla="*/ 234 h 10000"/>
                <a:gd name="connsiteX328" fmla="*/ 8121 w 10000"/>
                <a:gd name="connsiteY328" fmla="*/ 170 h 10000"/>
                <a:gd name="connsiteX329" fmla="*/ 8183 w 10000"/>
                <a:gd name="connsiteY329" fmla="*/ 50 h 10000"/>
                <a:gd name="connsiteX330" fmla="*/ 8228 w 10000"/>
                <a:gd name="connsiteY330" fmla="*/ 28 h 10000"/>
                <a:gd name="connsiteX331" fmla="*/ 8290 w 10000"/>
                <a:gd name="connsiteY331" fmla="*/ 43 h 10000"/>
                <a:gd name="connsiteX332" fmla="*/ 8420 w 10000"/>
                <a:gd name="connsiteY332" fmla="*/ 0 h 10000"/>
                <a:gd name="connsiteX333" fmla="*/ 8481 w 10000"/>
                <a:gd name="connsiteY333" fmla="*/ 71 h 10000"/>
                <a:gd name="connsiteX334" fmla="*/ 8476 w 10000"/>
                <a:gd name="connsiteY334" fmla="*/ 121 h 10000"/>
                <a:gd name="connsiteX335" fmla="*/ 8504 w 10000"/>
                <a:gd name="connsiteY335" fmla="*/ 142 h 10000"/>
                <a:gd name="connsiteX336" fmla="*/ 8526 w 10000"/>
                <a:gd name="connsiteY336" fmla="*/ 192 h 10000"/>
                <a:gd name="connsiteX337" fmla="*/ 8493 w 10000"/>
                <a:gd name="connsiteY337" fmla="*/ 248 h 10000"/>
                <a:gd name="connsiteX338" fmla="*/ 8448 w 10000"/>
                <a:gd name="connsiteY338" fmla="*/ 376 h 10000"/>
                <a:gd name="connsiteX339" fmla="*/ 8375 w 10000"/>
                <a:gd name="connsiteY339" fmla="*/ 476 h 10000"/>
                <a:gd name="connsiteX340" fmla="*/ 8307 w 10000"/>
                <a:gd name="connsiteY340" fmla="*/ 532 h 10000"/>
                <a:gd name="connsiteX341" fmla="*/ 8358 w 10000"/>
                <a:gd name="connsiteY341" fmla="*/ 554 h 10000"/>
                <a:gd name="connsiteX342" fmla="*/ 8425 w 10000"/>
                <a:gd name="connsiteY342" fmla="*/ 639 h 10000"/>
                <a:gd name="connsiteX343" fmla="*/ 8470 w 10000"/>
                <a:gd name="connsiteY343" fmla="*/ 646 h 10000"/>
                <a:gd name="connsiteX344" fmla="*/ 8493 w 10000"/>
                <a:gd name="connsiteY344" fmla="*/ 738 h 10000"/>
                <a:gd name="connsiteX345" fmla="*/ 8538 w 10000"/>
                <a:gd name="connsiteY345" fmla="*/ 759 h 10000"/>
                <a:gd name="connsiteX346" fmla="*/ 8571 w 10000"/>
                <a:gd name="connsiteY346" fmla="*/ 752 h 10000"/>
                <a:gd name="connsiteX347" fmla="*/ 8639 w 10000"/>
                <a:gd name="connsiteY347" fmla="*/ 610 h 10000"/>
                <a:gd name="connsiteX348" fmla="*/ 8701 w 10000"/>
                <a:gd name="connsiteY348" fmla="*/ 625 h 10000"/>
                <a:gd name="connsiteX349" fmla="*/ 8712 w 10000"/>
                <a:gd name="connsiteY349" fmla="*/ 667 h 10000"/>
                <a:gd name="connsiteX350" fmla="*/ 8757 w 10000"/>
                <a:gd name="connsiteY350" fmla="*/ 717 h 10000"/>
                <a:gd name="connsiteX351" fmla="*/ 8757 w 10000"/>
                <a:gd name="connsiteY351" fmla="*/ 752 h 10000"/>
                <a:gd name="connsiteX352" fmla="*/ 8796 w 10000"/>
                <a:gd name="connsiteY352" fmla="*/ 774 h 10000"/>
                <a:gd name="connsiteX353" fmla="*/ 8853 w 10000"/>
                <a:gd name="connsiteY353" fmla="*/ 774 h 10000"/>
                <a:gd name="connsiteX354" fmla="*/ 8858 w 10000"/>
                <a:gd name="connsiteY354" fmla="*/ 837 h 10000"/>
                <a:gd name="connsiteX355" fmla="*/ 8808 w 10000"/>
                <a:gd name="connsiteY355" fmla="*/ 866 h 10000"/>
                <a:gd name="connsiteX356" fmla="*/ 8853 w 10000"/>
                <a:gd name="connsiteY356" fmla="*/ 1143 h 10000"/>
                <a:gd name="connsiteX357" fmla="*/ 8898 w 10000"/>
                <a:gd name="connsiteY357" fmla="*/ 1270 h 10000"/>
                <a:gd name="connsiteX358" fmla="*/ 8886 w 10000"/>
                <a:gd name="connsiteY358" fmla="*/ 1327 h 10000"/>
                <a:gd name="connsiteX359" fmla="*/ 8926 w 10000"/>
                <a:gd name="connsiteY359" fmla="*/ 1391 h 10000"/>
                <a:gd name="connsiteX360" fmla="*/ 8931 w 10000"/>
                <a:gd name="connsiteY360" fmla="*/ 1434 h 10000"/>
                <a:gd name="connsiteX361" fmla="*/ 9038 w 10000"/>
                <a:gd name="connsiteY361" fmla="*/ 1483 h 10000"/>
                <a:gd name="connsiteX362" fmla="*/ 9168 w 10000"/>
                <a:gd name="connsiteY362" fmla="*/ 1441 h 10000"/>
                <a:gd name="connsiteX363" fmla="*/ 9184 w 10000"/>
                <a:gd name="connsiteY363" fmla="*/ 1384 h 10000"/>
                <a:gd name="connsiteX364" fmla="*/ 9229 w 10000"/>
                <a:gd name="connsiteY364" fmla="*/ 1405 h 10000"/>
                <a:gd name="connsiteX365" fmla="*/ 9258 w 10000"/>
                <a:gd name="connsiteY365" fmla="*/ 1455 h 10000"/>
                <a:gd name="connsiteX366" fmla="*/ 9325 w 10000"/>
                <a:gd name="connsiteY366" fmla="*/ 1419 h 10000"/>
                <a:gd name="connsiteX367" fmla="*/ 9364 w 10000"/>
                <a:gd name="connsiteY367" fmla="*/ 1419 h 10000"/>
                <a:gd name="connsiteX368" fmla="*/ 9421 w 10000"/>
                <a:gd name="connsiteY368" fmla="*/ 1476 h 10000"/>
                <a:gd name="connsiteX369" fmla="*/ 9454 w 10000"/>
                <a:gd name="connsiteY369" fmla="*/ 1398 h 10000"/>
                <a:gd name="connsiteX370" fmla="*/ 9522 w 10000"/>
                <a:gd name="connsiteY370" fmla="*/ 1434 h 10000"/>
                <a:gd name="connsiteX371" fmla="*/ 9556 w 10000"/>
                <a:gd name="connsiteY371" fmla="*/ 1391 h 10000"/>
                <a:gd name="connsiteX372" fmla="*/ 9584 w 10000"/>
                <a:gd name="connsiteY372" fmla="*/ 1398 h 10000"/>
                <a:gd name="connsiteX373" fmla="*/ 9612 w 10000"/>
                <a:gd name="connsiteY373" fmla="*/ 1356 h 10000"/>
                <a:gd name="connsiteX374" fmla="*/ 9606 w 10000"/>
                <a:gd name="connsiteY374" fmla="*/ 1313 h 10000"/>
                <a:gd name="connsiteX375" fmla="*/ 9646 w 10000"/>
                <a:gd name="connsiteY375" fmla="*/ 1292 h 10000"/>
                <a:gd name="connsiteX376" fmla="*/ 9674 w 10000"/>
                <a:gd name="connsiteY376" fmla="*/ 1221 h 10000"/>
                <a:gd name="connsiteX377" fmla="*/ 9753 w 10000"/>
                <a:gd name="connsiteY377" fmla="*/ 1228 h 10000"/>
                <a:gd name="connsiteX378" fmla="*/ 9871 w 10000"/>
                <a:gd name="connsiteY378" fmla="*/ 1434 h 10000"/>
                <a:gd name="connsiteX379" fmla="*/ 9893 w 10000"/>
                <a:gd name="connsiteY379" fmla="*/ 1505 h 10000"/>
                <a:gd name="connsiteX380" fmla="*/ 9972 w 10000"/>
                <a:gd name="connsiteY380" fmla="*/ 1597 h 10000"/>
                <a:gd name="connsiteX381" fmla="*/ 10000 w 10000"/>
                <a:gd name="connsiteY381" fmla="*/ 1682 h 10000"/>
                <a:gd name="connsiteX382" fmla="*/ 9938 w 10000"/>
                <a:gd name="connsiteY382" fmla="*/ 1796 h 10000"/>
                <a:gd name="connsiteX383" fmla="*/ 9893 w 10000"/>
                <a:gd name="connsiteY383" fmla="*/ 1838 h 10000"/>
                <a:gd name="connsiteX384" fmla="*/ 9916 w 10000"/>
                <a:gd name="connsiteY384" fmla="*/ 1959 h 10000"/>
                <a:gd name="connsiteX385" fmla="*/ 9848 w 10000"/>
                <a:gd name="connsiteY385" fmla="*/ 2051 h 10000"/>
                <a:gd name="connsiteX386" fmla="*/ 9809 w 10000"/>
                <a:gd name="connsiteY386" fmla="*/ 2072 h 10000"/>
                <a:gd name="connsiteX387" fmla="*/ 9809 w 10000"/>
                <a:gd name="connsiteY387" fmla="*/ 2136 h 10000"/>
                <a:gd name="connsiteX388" fmla="*/ 9758 w 10000"/>
                <a:gd name="connsiteY388" fmla="*/ 2257 h 10000"/>
                <a:gd name="connsiteX389" fmla="*/ 9724 w 10000"/>
                <a:gd name="connsiteY389" fmla="*/ 2264 h 10000"/>
                <a:gd name="connsiteX390" fmla="*/ 9730 w 10000"/>
                <a:gd name="connsiteY390" fmla="*/ 2349 h 10000"/>
                <a:gd name="connsiteX391" fmla="*/ 9702 w 10000"/>
                <a:gd name="connsiteY391" fmla="*/ 2413 h 10000"/>
                <a:gd name="connsiteX392" fmla="*/ 9708 w 10000"/>
                <a:gd name="connsiteY392" fmla="*/ 2697 h 10000"/>
                <a:gd name="connsiteX393" fmla="*/ 9724 w 10000"/>
                <a:gd name="connsiteY393" fmla="*/ 2718 h 10000"/>
                <a:gd name="connsiteX394" fmla="*/ 9719 w 10000"/>
                <a:gd name="connsiteY394" fmla="*/ 2811 h 10000"/>
                <a:gd name="connsiteX395" fmla="*/ 9708 w 10000"/>
                <a:gd name="connsiteY395" fmla="*/ 2896 h 10000"/>
                <a:gd name="connsiteX396" fmla="*/ 9668 w 10000"/>
                <a:gd name="connsiteY396" fmla="*/ 2938 h 10000"/>
                <a:gd name="connsiteX397" fmla="*/ 9595 w 10000"/>
                <a:gd name="connsiteY397" fmla="*/ 2903 h 10000"/>
                <a:gd name="connsiteX398" fmla="*/ 9561 w 10000"/>
                <a:gd name="connsiteY398" fmla="*/ 2952 h 10000"/>
                <a:gd name="connsiteX399" fmla="*/ 9567 w 10000"/>
                <a:gd name="connsiteY399" fmla="*/ 2995 h 10000"/>
                <a:gd name="connsiteX400" fmla="*/ 9544 w 10000"/>
                <a:gd name="connsiteY400" fmla="*/ 3080 h 10000"/>
                <a:gd name="connsiteX401" fmla="*/ 9505 w 10000"/>
                <a:gd name="connsiteY401" fmla="*/ 3137 h 10000"/>
                <a:gd name="connsiteX402" fmla="*/ 9494 w 10000"/>
                <a:gd name="connsiteY402" fmla="*/ 3236 h 10000"/>
                <a:gd name="connsiteX403" fmla="*/ 9466 w 10000"/>
                <a:gd name="connsiteY403" fmla="*/ 3322 h 10000"/>
                <a:gd name="connsiteX404" fmla="*/ 9471 w 10000"/>
                <a:gd name="connsiteY404" fmla="*/ 3378 h 10000"/>
                <a:gd name="connsiteX405" fmla="*/ 9460 w 10000"/>
                <a:gd name="connsiteY405" fmla="*/ 3435 h 10000"/>
                <a:gd name="connsiteX406" fmla="*/ 9483 w 10000"/>
                <a:gd name="connsiteY406" fmla="*/ 3485 h 10000"/>
                <a:gd name="connsiteX407" fmla="*/ 9449 w 10000"/>
                <a:gd name="connsiteY407" fmla="*/ 3563 h 10000"/>
                <a:gd name="connsiteX408" fmla="*/ 9393 w 10000"/>
                <a:gd name="connsiteY408" fmla="*/ 3442 h 10000"/>
                <a:gd name="connsiteX409" fmla="*/ 9393 w 10000"/>
                <a:gd name="connsiteY409" fmla="*/ 3350 h 10000"/>
                <a:gd name="connsiteX410" fmla="*/ 9376 w 10000"/>
                <a:gd name="connsiteY410" fmla="*/ 3336 h 10000"/>
                <a:gd name="connsiteX411" fmla="*/ 9308 w 10000"/>
                <a:gd name="connsiteY411" fmla="*/ 3400 h 10000"/>
                <a:gd name="connsiteX412" fmla="*/ 9201 w 10000"/>
                <a:gd name="connsiteY412" fmla="*/ 3549 h 10000"/>
                <a:gd name="connsiteX413" fmla="*/ 9139 w 10000"/>
                <a:gd name="connsiteY413" fmla="*/ 3655 h 10000"/>
                <a:gd name="connsiteX414" fmla="*/ 9044 w 10000"/>
                <a:gd name="connsiteY414" fmla="*/ 3712 h 10000"/>
                <a:gd name="connsiteX415" fmla="*/ 9010 w 10000"/>
                <a:gd name="connsiteY415" fmla="*/ 3797 h 10000"/>
                <a:gd name="connsiteX416" fmla="*/ 8982 w 10000"/>
                <a:gd name="connsiteY416" fmla="*/ 3825 h 10000"/>
                <a:gd name="connsiteX417" fmla="*/ 8875 w 10000"/>
                <a:gd name="connsiteY417" fmla="*/ 3903 h 10000"/>
                <a:gd name="connsiteX418" fmla="*/ 8785 w 10000"/>
                <a:gd name="connsiteY418" fmla="*/ 3996 h 10000"/>
                <a:gd name="connsiteX419" fmla="*/ 8763 w 10000"/>
                <a:gd name="connsiteY419" fmla="*/ 4067 h 10000"/>
                <a:gd name="connsiteX420" fmla="*/ 8729 w 10000"/>
                <a:gd name="connsiteY420" fmla="*/ 4102 h 10000"/>
                <a:gd name="connsiteX421" fmla="*/ 8774 w 10000"/>
                <a:gd name="connsiteY421" fmla="*/ 4194 h 10000"/>
                <a:gd name="connsiteX422" fmla="*/ 8819 w 10000"/>
                <a:gd name="connsiteY422" fmla="*/ 4265 h 10000"/>
                <a:gd name="connsiteX423" fmla="*/ 8881 w 10000"/>
                <a:gd name="connsiteY423" fmla="*/ 4294 h 10000"/>
                <a:gd name="connsiteX424" fmla="*/ 8858 w 10000"/>
                <a:gd name="connsiteY424" fmla="*/ 4344 h 10000"/>
                <a:gd name="connsiteX425" fmla="*/ 8903 w 10000"/>
                <a:gd name="connsiteY425" fmla="*/ 4358 h 10000"/>
                <a:gd name="connsiteX426" fmla="*/ 8903 w 10000"/>
                <a:gd name="connsiteY426" fmla="*/ 4443 h 10000"/>
                <a:gd name="connsiteX427" fmla="*/ 8937 w 10000"/>
                <a:gd name="connsiteY427" fmla="*/ 4507 h 10000"/>
                <a:gd name="connsiteX428" fmla="*/ 8993 w 10000"/>
                <a:gd name="connsiteY428" fmla="*/ 4493 h 10000"/>
                <a:gd name="connsiteX429" fmla="*/ 9016 w 10000"/>
                <a:gd name="connsiteY429" fmla="*/ 4422 h 10000"/>
                <a:gd name="connsiteX430" fmla="*/ 9061 w 10000"/>
                <a:gd name="connsiteY430" fmla="*/ 4414 h 10000"/>
                <a:gd name="connsiteX431" fmla="*/ 9066 w 10000"/>
                <a:gd name="connsiteY431" fmla="*/ 4358 h 10000"/>
                <a:gd name="connsiteX432" fmla="*/ 9123 w 10000"/>
                <a:gd name="connsiteY432" fmla="*/ 4358 h 10000"/>
                <a:gd name="connsiteX433" fmla="*/ 9100 w 10000"/>
                <a:gd name="connsiteY433" fmla="*/ 4429 h 10000"/>
                <a:gd name="connsiteX434" fmla="*/ 9156 w 10000"/>
                <a:gd name="connsiteY434" fmla="*/ 4464 h 10000"/>
                <a:gd name="connsiteX435" fmla="*/ 9145 w 10000"/>
                <a:gd name="connsiteY435" fmla="*/ 4528 h 10000"/>
                <a:gd name="connsiteX436" fmla="*/ 9061 w 10000"/>
                <a:gd name="connsiteY436" fmla="*/ 4535 h 10000"/>
                <a:gd name="connsiteX437" fmla="*/ 8999 w 10000"/>
                <a:gd name="connsiteY437" fmla="*/ 4578 h 10000"/>
                <a:gd name="connsiteX438" fmla="*/ 8943 w 10000"/>
                <a:gd name="connsiteY438" fmla="*/ 4599 h 10000"/>
                <a:gd name="connsiteX439" fmla="*/ 8943 w 10000"/>
                <a:gd name="connsiteY439" fmla="*/ 4698 h 10000"/>
                <a:gd name="connsiteX440" fmla="*/ 8999 w 10000"/>
                <a:gd name="connsiteY440" fmla="*/ 4805 h 10000"/>
                <a:gd name="connsiteX441" fmla="*/ 8954 w 10000"/>
                <a:gd name="connsiteY441" fmla="*/ 4904 h 10000"/>
                <a:gd name="connsiteX442" fmla="*/ 8864 w 10000"/>
                <a:gd name="connsiteY442" fmla="*/ 4918 h 10000"/>
                <a:gd name="connsiteX443" fmla="*/ 8875 w 10000"/>
                <a:gd name="connsiteY443" fmla="*/ 5032 h 10000"/>
                <a:gd name="connsiteX444" fmla="*/ 8870 w 10000"/>
                <a:gd name="connsiteY444" fmla="*/ 5103 h 10000"/>
                <a:gd name="connsiteX445" fmla="*/ 8841 w 10000"/>
                <a:gd name="connsiteY445" fmla="*/ 5138 h 10000"/>
                <a:gd name="connsiteX446" fmla="*/ 8785 w 10000"/>
                <a:gd name="connsiteY446" fmla="*/ 5110 h 10000"/>
                <a:gd name="connsiteX447" fmla="*/ 8735 w 10000"/>
                <a:gd name="connsiteY447" fmla="*/ 5018 h 10000"/>
                <a:gd name="connsiteX448" fmla="*/ 8678 w 10000"/>
                <a:gd name="connsiteY448" fmla="*/ 5089 h 10000"/>
                <a:gd name="connsiteX449" fmla="*/ 8622 w 10000"/>
                <a:gd name="connsiteY449" fmla="*/ 5039 h 10000"/>
                <a:gd name="connsiteX450" fmla="*/ 8616 w 10000"/>
                <a:gd name="connsiteY450" fmla="*/ 5011 h 10000"/>
                <a:gd name="connsiteX451" fmla="*/ 8538 w 10000"/>
                <a:gd name="connsiteY451" fmla="*/ 4947 h 10000"/>
                <a:gd name="connsiteX452" fmla="*/ 8515 w 10000"/>
                <a:gd name="connsiteY452" fmla="*/ 4961 h 10000"/>
                <a:gd name="connsiteX453" fmla="*/ 8526 w 10000"/>
                <a:gd name="connsiteY453" fmla="*/ 5039 h 10000"/>
                <a:gd name="connsiteX454" fmla="*/ 8481 w 10000"/>
                <a:gd name="connsiteY454" fmla="*/ 5138 h 10000"/>
                <a:gd name="connsiteX455" fmla="*/ 8515 w 10000"/>
                <a:gd name="connsiteY455" fmla="*/ 5160 h 10000"/>
                <a:gd name="connsiteX456" fmla="*/ 8577 w 10000"/>
                <a:gd name="connsiteY456" fmla="*/ 5145 h 10000"/>
                <a:gd name="connsiteX457" fmla="*/ 8588 w 10000"/>
                <a:gd name="connsiteY457" fmla="*/ 5181 h 10000"/>
                <a:gd name="connsiteX458" fmla="*/ 8577 w 10000"/>
                <a:gd name="connsiteY458" fmla="*/ 5224 h 10000"/>
                <a:gd name="connsiteX459" fmla="*/ 8600 w 10000"/>
                <a:gd name="connsiteY459" fmla="*/ 5280 h 10000"/>
                <a:gd name="connsiteX460" fmla="*/ 8650 w 10000"/>
                <a:gd name="connsiteY460" fmla="*/ 5316 h 10000"/>
                <a:gd name="connsiteX461" fmla="*/ 8639 w 10000"/>
                <a:gd name="connsiteY461" fmla="*/ 5401 h 10000"/>
                <a:gd name="connsiteX462" fmla="*/ 8673 w 10000"/>
                <a:gd name="connsiteY462" fmla="*/ 5444 h 10000"/>
                <a:gd name="connsiteX463" fmla="*/ 8633 w 10000"/>
                <a:gd name="connsiteY463" fmla="*/ 5486 h 10000"/>
                <a:gd name="connsiteX464" fmla="*/ 8622 w 10000"/>
                <a:gd name="connsiteY464" fmla="*/ 5642 h 10000"/>
                <a:gd name="connsiteX465" fmla="*/ 8600 w 10000"/>
                <a:gd name="connsiteY465" fmla="*/ 5649 h 10000"/>
                <a:gd name="connsiteX466" fmla="*/ 8628 w 10000"/>
                <a:gd name="connsiteY466" fmla="*/ 5720 h 10000"/>
                <a:gd name="connsiteX467" fmla="*/ 8633 w 10000"/>
                <a:gd name="connsiteY467" fmla="*/ 5841 h 10000"/>
                <a:gd name="connsiteX468" fmla="*/ 8661 w 10000"/>
                <a:gd name="connsiteY468" fmla="*/ 5869 h 10000"/>
                <a:gd name="connsiteX469" fmla="*/ 8667 w 10000"/>
                <a:gd name="connsiteY469" fmla="*/ 5905 h 10000"/>
                <a:gd name="connsiteX470" fmla="*/ 8690 w 10000"/>
                <a:gd name="connsiteY470" fmla="*/ 5912 h 10000"/>
                <a:gd name="connsiteX471" fmla="*/ 8695 w 10000"/>
                <a:gd name="connsiteY471" fmla="*/ 5983 h 10000"/>
                <a:gd name="connsiteX472" fmla="*/ 8684 w 10000"/>
                <a:gd name="connsiteY472" fmla="*/ 6033 h 10000"/>
                <a:gd name="connsiteX473" fmla="*/ 8740 w 10000"/>
                <a:gd name="connsiteY473" fmla="*/ 6061 h 10000"/>
                <a:gd name="connsiteX474" fmla="*/ 8825 w 10000"/>
                <a:gd name="connsiteY474" fmla="*/ 6004 h 10000"/>
                <a:gd name="connsiteX475" fmla="*/ 8948 w 10000"/>
                <a:gd name="connsiteY475" fmla="*/ 5891 h 10000"/>
                <a:gd name="connsiteX476" fmla="*/ 8982 w 10000"/>
                <a:gd name="connsiteY476" fmla="*/ 5891 h 10000"/>
                <a:gd name="connsiteX477" fmla="*/ 8982 w 10000"/>
                <a:gd name="connsiteY477" fmla="*/ 5976 h 10000"/>
                <a:gd name="connsiteX478" fmla="*/ 9004 w 10000"/>
                <a:gd name="connsiteY478" fmla="*/ 5990 h 10000"/>
                <a:gd name="connsiteX479" fmla="*/ 9044 w 10000"/>
                <a:gd name="connsiteY479" fmla="*/ 6089 h 10000"/>
                <a:gd name="connsiteX480" fmla="*/ 9072 w 10000"/>
                <a:gd name="connsiteY480" fmla="*/ 6097 h 10000"/>
                <a:gd name="connsiteX481" fmla="*/ 9055 w 10000"/>
                <a:gd name="connsiteY481" fmla="*/ 6153 h 10000"/>
                <a:gd name="connsiteX482" fmla="*/ 9100 w 10000"/>
                <a:gd name="connsiteY482" fmla="*/ 6281 h 10000"/>
                <a:gd name="connsiteX483" fmla="*/ 9100 w 10000"/>
                <a:gd name="connsiteY483" fmla="*/ 6345 h 10000"/>
                <a:gd name="connsiteX484" fmla="*/ 9123 w 10000"/>
                <a:gd name="connsiteY484" fmla="*/ 6416 h 10000"/>
                <a:gd name="connsiteX485" fmla="*/ 9089 w 10000"/>
                <a:gd name="connsiteY485" fmla="*/ 6473 h 10000"/>
                <a:gd name="connsiteX486" fmla="*/ 9049 w 10000"/>
                <a:gd name="connsiteY486" fmla="*/ 6466 h 10000"/>
                <a:gd name="connsiteX487" fmla="*/ 9049 w 10000"/>
                <a:gd name="connsiteY487" fmla="*/ 6501 h 10000"/>
                <a:gd name="connsiteX488" fmla="*/ 9089 w 10000"/>
                <a:gd name="connsiteY488" fmla="*/ 6544 h 10000"/>
                <a:gd name="connsiteX489" fmla="*/ 9106 w 10000"/>
                <a:gd name="connsiteY489" fmla="*/ 6515 h 10000"/>
                <a:gd name="connsiteX490" fmla="*/ 9139 w 10000"/>
                <a:gd name="connsiteY490" fmla="*/ 6579 h 10000"/>
                <a:gd name="connsiteX491" fmla="*/ 9179 w 10000"/>
                <a:gd name="connsiteY491" fmla="*/ 6579 h 10000"/>
                <a:gd name="connsiteX492" fmla="*/ 9156 w 10000"/>
                <a:gd name="connsiteY492" fmla="*/ 6757 h 10000"/>
                <a:gd name="connsiteX493" fmla="*/ 9139 w 10000"/>
                <a:gd name="connsiteY493" fmla="*/ 6792 h 10000"/>
                <a:gd name="connsiteX494" fmla="*/ 9089 w 10000"/>
                <a:gd name="connsiteY494" fmla="*/ 6778 h 10000"/>
                <a:gd name="connsiteX495" fmla="*/ 9027 w 10000"/>
                <a:gd name="connsiteY495" fmla="*/ 6799 h 10000"/>
                <a:gd name="connsiteX496" fmla="*/ 9004 w 10000"/>
                <a:gd name="connsiteY496" fmla="*/ 6842 h 10000"/>
                <a:gd name="connsiteX497" fmla="*/ 8999 w 10000"/>
                <a:gd name="connsiteY497" fmla="*/ 6884 h 10000"/>
                <a:gd name="connsiteX498" fmla="*/ 8960 w 10000"/>
                <a:gd name="connsiteY498" fmla="*/ 6934 h 10000"/>
                <a:gd name="connsiteX499" fmla="*/ 8898 w 10000"/>
                <a:gd name="connsiteY499" fmla="*/ 6941 h 10000"/>
                <a:gd name="connsiteX500" fmla="*/ 8886 w 10000"/>
                <a:gd name="connsiteY500" fmla="*/ 6962 h 10000"/>
                <a:gd name="connsiteX501" fmla="*/ 8847 w 10000"/>
                <a:gd name="connsiteY501" fmla="*/ 6927 h 10000"/>
                <a:gd name="connsiteX502" fmla="*/ 8808 w 10000"/>
                <a:gd name="connsiteY502" fmla="*/ 6934 h 10000"/>
                <a:gd name="connsiteX503" fmla="*/ 8785 w 10000"/>
                <a:gd name="connsiteY503" fmla="*/ 6906 h 10000"/>
                <a:gd name="connsiteX504" fmla="*/ 8735 w 10000"/>
                <a:gd name="connsiteY504" fmla="*/ 6891 h 10000"/>
                <a:gd name="connsiteX505" fmla="*/ 8746 w 10000"/>
                <a:gd name="connsiteY505" fmla="*/ 6941 h 10000"/>
                <a:gd name="connsiteX506" fmla="*/ 8723 w 10000"/>
                <a:gd name="connsiteY506" fmla="*/ 6991 h 10000"/>
                <a:gd name="connsiteX507" fmla="*/ 8639 w 10000"/>
                <a:gd name="connsiteY507" fmla="*/ 6984 h 10000"/>
                <a:gd name="connsiteX508" fmla="*/ 8611 w 10000"/>
                <a:gd name="connsiteY508" fmla="*/ 6962 h 10000"/>
                <a:gd name="connsiteX509" fmla="*/ 8566 w 10000"/>
                <a:gd name="connsiteY509" fmla="*/ 6984 h 10000"/>
                <a:gd name="connsiteX510" fmla="*/ 8560 w 10000"/>
                <a:gd name="connsiteY510" fmla="*/ 7055 h 10000"/>
                <a:gd name="connsiteX511" fmla="*/ 8476 w 10000"/>
                <a:gd name="connsiteY511" fmla="*/ 7133 h 10000"/>
                <a:gd name="connsiteX512" fmla="*/ 8448 w 10000"/>
                <a:gd name="connsiteY512" fmla="*/ 7090 h 10000"/>
                <a:gd name="connsiteX513" fmla="*/ 8386 w 10000"/>
                <a:gd name="connsiteY513" fmla="*/ 7111 h 10000"/>
                <a:gd name="connsiteX514" fmla="*/ 8346 w 10000"/>
                <a:gd name="connsiteY514" fmla="*/ 7133 h 10000"/>
                <a:gd name="connsiteX515" fmla="*/ 8341 w 10000"/>
                <a:gd name="connsiteY515" fmla="*/ 7168 h 10000"/>
                <a:gd name="connsiteX516" fmla="*/ 8256 w 10000"/>
                <a:gd name="connsiteY516" fmla="*/ 7246 h 10000"/>
                <a:gd name="connsiteX517" fmla="*/ 8206 w 10000"/>
                <a:gd name="connsiteY517" fmla="*/ 7232 h 10000"/>
                <a:gd name="connsiteX518" fmla="*/ 8155 w 10000"/>
                <a:gd name="connsiteY518" fmla="*/ 7260 h 10000"/>
                <a:gd name="connsiteX519" fmla="*/ 8116 w 10000"/>
                <a:gd name="connsiteY519" fmla="*/ 7303 h 10000"/>
                <a:gd name="connsiteX520" fmla="*/ 8060 w 10000"/>
                <a:gd name="connsiteY520" fmla="*/ 7331 h 10000"/>
                <a:gd name="connsiteX521" fmla="*/ 8065 w 10000"/>
                <a:gd name="connsiteY521" fmla="*/ 7374 h 10000"/>
                <a:gd name="connsiteX522" fmla="*/ 8015 w 10000"/>
                <a:gd name="connsiteY522" fmla="*/ 7402 h 10000"/>
                <a:gd name="connsiteX523" fmla="*/ 7942 w 10000"/>
                <a:gd name="connsiteY523" fmla="*/ 7523 h 10000"/>
                <a:gd name="connsiteX524" fmla="*/ 7930 w 10000"/>
                <a:gd name="connsiteY524" fmla="*/ 7573 h 10000"/>
                <a:gd name="connsiteX525" fmla="*/ 7908 w 10000"/>
                <a:gd name="connsiteY525" fmla="*/ 7559 h 10000"/>
                <a:gd name="connsiteX526" fmla="*/ 7919 w 10000"/>
                <a:gd name="connsiteY526" fmla="*/ 7523 h 10000"/>
                <a:gd name="connsiteX527" fmla="*/ 7846 w 10000"/>
                <a:gd name="connsiteY527" fmla="*/ 7339 h 10000"/>
                <a:gd name="connsiteX528" fmla="*/ 7846 w 10000"/>
                <a:gd name="connsiteY528" fmla="*/ 7268 h 10000"/>
                <a:gd name="connsiteX529" fmla="*/ 7812 w 10000"/>
                <a:gd name="connsiteY529" fmla="*/ 7268 h 10000"/>
                <a:gd name="connsiteX530" fmla="*/ 7711 w 10000"/>
                <a:gd name="connsiteY530" fmla="*/ 7197 h 10000"/>
                <a:gd name="connsiteX531" fmla="*/ 7649 w 10000"/>
                <a:gd name="connsiteY531" fmla="*/ 7232 h 10000"/>
                <a:gd name="connsiteX532" fmla="*/ 7632 w 10000"/>
                <a:gd name="connsiteY532" fmla="*/ 7275 h 10000"/>
                <a:gd name="connsiteX533" fmla="*/ 7677 w 10000"/>
                <a:gd name="connsiteY533" fmla="*/ 7324 h 10000"/>
                <a:gd name="connsiteX534" fmla="*/ 7688 w 10000"/>
                <a:gd name="connsiteY534" fmla="*/ 7367 h 10000"/>
                <a:gd name="connsiteX535" fmla="*/ 7660 w 10000"/>
                <a:gd name="connsiteY535" fmla="*/ 7410 h 10000"/>
                <a:gd name="connsiteX536" fmla="*/ 7666 w 10000"/>
                <a:gd name="connsiteY536" fmla="*/ 7445 h 10000"/>
                <a:gd name="connsiteX537" fmla="*/ 7655 w 10000"/>
                <a:gd name="connsiteY537" fmla="*/ 7516 h 10000"/>
                <a:gd name="connsiteX538" fmla="*/ 7660 w 10000"/>
                <a:gd name="connsiteY538" fmla="*/ 7587 h 10000"/>
                <a:gd name="connsiteX539" fmla="*/ 7694 w 10000"/>
                <a:gd name="connsiteY539" fmla="*/ 7700 h 10000"/>
                <a:gd name="connsiteX540" fmla="*/ 7660 w 10000"/>
                <a:gd name="connsiteY540" fmla="*/ 7743 h 10000"/>
                <a:gd name="connsiteX541" fmla="*/ 7666 w 10000"/>
                <a:gd name="connsiteY541" fmla="*/ 7779 h 10000"/>
                <a:gd name="connsiteX542" fmla="*/ 7638 w 10000"/>
                <a:gd name="connsiteY542" fmla="*/ 7793 h 10000"/>
                <a:gd name="connsiteX543" fmla="*/ 7621 w 10000"/>
                <a:gd name="connsiteY543" fmla="*/ 7814 h 10000"/>
                <a:gd name="connsiteX544" fmla="*/ 7514 w 10000"/>
                <a:gd name="connsiteY544" fmla="*/ 7800 h 10000"/>
                <a:gd name="connsiteX545" fmla="*/ 7497 w 10000"/>
                <a:gd name="connsiteY545" fmla="*/ 7757 h 10000"/>
                <a:gd name="connsiteX546" fmla="*/ 7463 w 10000"/>
                <a:gd name="connsiteY546" fmla="*/ 7786 h 10000"/>
                <a:gd name="connsiteX547" fmla="*/ 7390 w 10000"/>
                <a:gd name="connsiteY547" fmla="*/ 7771 h 10000"/>
                <a:gd name="connsiteX548" fmla="*/ 7340 w 10000"/>
                <a:gd name="connsiteY548" fmla="*/ 7793 h 10000"/>
                <a:gd name="connsiteX549" fmla="*/ 7312 w 10000"/>
                <a:gd name="connsiteY549" fmla="*/ 7644 h 10000"/>
                <a:gd name="connsiteX550" fmla="*/ 7283 w 10000"/>
                <a:gd name="connsiteY550" fmla="*/ 7637 h 10000"/>
                <a:gd name="connsiteX551" fmla="*/ 7250 w 10000"/>
                <a:gd name="connsiteY551" fmla="*/ 7544 h 10000"/>
                <a:gd name="connsiteX552" fmla="*/ 7267 w 10000"/>
                <a:gd name="connsiteY552" fmla="*/ 7502 h 10000"/>
                <a:gd name="connsiteX553" fmla="*/ 7306 w 10000"/>
                <a:gd name="connsiteY553" fmla="*/ 7523 h 10000"/>
                <a:gd name="connsiteX554" fmla="*/ 7323 w 10000"/>
                <a:gd name="connsiteY554" fmla="*/ 7473 h 10000"/>
                <a:gd name="connsiteX555" fmla="*/ 7295 w 10000"/>
                <a:gd name="connsiteY555" fmla="*/ 7438 h 10000"/>
                <a:gd name="connsiteX556" fmla="*/ 7312 w 10000"/>
                <a:gd name="connsiteY556" fmla="*/ 7402 h 10000"/>
                <a:gd name="connsiteX557" fmla="*/ 7238 w 10000"/>
                <a:gd name="connsiteY557" fmla="*/ 7331 h 10000"/>
                <a:gd name="connsiteX558" fmla="*/ 7244 w 10000"/>
                <a:gd name="connsiteY558" fmla="*/ 7296 h 10000"/>
                <a:gd name="connsiteX559" fmla="*/ 7199 w 10000"/>
                <a:gd name="connsiteY559" fmla="*/ 7260 h 10000"/>
                <a:gd name="connsiteX560" fmla="*/ 7227 w 10000"/>
                <a:gd name="connsiteY560" fmla="*/ 7218 h 10000"/>
                <a:gd name="connsiteX561" fmla="*/ 7216 w 10000"/>
                <a:gd name="connsiteY561" fmla="*/ 7168 h 10000"/>
                <a:gd name="connsiteX562" fmla="*/ 7165 w 10000"/>
                <a:gd name="connsiteY562" fmla="*/ 7090 h 10000"/>
                <a:gd name="connsiteX563" fmla="*/ 7132 w 10000"/>
                <a:gd name="connsiteY563" fmla="*/ 7026 h 10000"/>
                <a:gd name="connsiteX564" fmla="*/ 7064 w 10000"/>
                <a:gd name="connsiteY564" fmla="*/ 7055 h 10000"/>
                <a:gd name="connsiteX565" fmla="*/ 7025 w 10000"/>
                <a:gd name="connsiteY565" fmla="*/ 7048 h 10000"/>
                <a:gd name="connsiteX566" fmla="*/ 7002 w 10000"/>
                <a:gd name="connsiteY566" fmla="*/ 7111 h 10000"/>
                <a:gd name="connsiteX567" fmla="*/ 6924 w 10000"/>
                <a:gd name="connsiteY567" fmla="*/ 7119 h 10000"/>
                <a:gd name="connsiteX568" fmla="*/ 6895 w 10000"/>
                <a:gd name="connsiteY568" fmla="*/ 7111 h 10000"/>
                <a:gd name="connsiteX569" fmla="*/ 6828 w 10000"/>
                <a:gd name="connsiteY569" fmla="*/ 7161 h 10000"/>
                <a:gd name="connsiteX570" fmla="*/ 6834 w 10000"/>
                <a:gd name="connsiteY570" fmla="*/ 7260 h 10000"/>
                <a:gd name="connsiteX571" fmla="*/ 6817 w 10000"/>
                <a:gd name="connsiteY571" fmla="*/ 7324 h 10000"/>
                <a:gd name="connsiteX572" fmla="*/ 6817 w 10000"/>
                <a:gd name="connsiteY572" fmla="*/ 7381 h 10000"/>
                <a:gd name="connsiteX573" fmla="*/ 6760 w 10000"/>
                <a:gd name="connsiteY573" fmla="*/ 7424 h 10000"/>
                <a:gd name="connsiteX574" fmla="*/ 6699 w 10000"/>
                <a:gd name="connsiteY574" fmla="*/ 7431 h 10000"/>
                <a:gd name="connsiteX575" fmla="*/ 6682 w 10000"/>
                <a:gd name="connsiteY575" fmla="*/ 7410 h 10000"/>
                <a:gd name="connsiteX576" fmla="*/ 6625 w 10000"/>
                <a:gd name="connsiteY576" fmla="*/ 7388 h 10000"/>
                <a:gd name="connsiteX577" fmla="*/ 6592 w 10000"/>
                <a:gd name="connsiteY577" fmla="*/ 7431 h 10000"/>
                <a:gd name="connsiteX578" fmla="*/ 6586 w 10000"/>
                <a:gd name="connsiteY578" fmla="*/ 7473 h 10000"/>
                <a:gd name="connsiteX579" fmla="*/ 6552 w 10000"/>
                <a:gd name="connsiteY579" fmla="*/ 7480 h 10000"/>
                <a:gd name="connsiteX580" fmla="*/ 6547 w 10000"/>
                <a:gd name="connsiteY580" fmla="*/ 7523 h 10000"/>
                <a:gd name="connsiteX581" fmla="*/ 6519 w 10000"/>
                <a:gd name="connsiteY581" fmla="*/ 7523 h 10000"/>
                <a:gd name="connsiteX582" fmla="*/ 6485 w 10000"/>
                <a:gd name="connsiteY582" fmla="*/ 7424 h 10000"/>
                <a:gd name="connsiteX583" fmla="*/ 6406 w 10000"/>
                <a:gd name="connsiteY583" fmla="*/ 7473 h 10000"/>
                <a:gd name="connsiteX584" fmla="*/ 6316 w 10000"/>
                <a:gd name="connsiteY584" fmla="*/ 7551 h 10000"/>
                <a:gd name="connsiteX585" fmla="*/ 6282 w 10000"/>
                <a:gd name="connsiteY585" fmla="*/ 7566 h 10000"/>
                <a:gd name="connsiteX586" fmla="*/ 6294 w 10000"/>
                <a:gd name="connsiteY586" fmla="*/ 7615 h 10000"/>
                <a:gd name="connsiteX587" fmla="*/ 6243 w 10000"/>
                <a:gd name="connsiteY587" fmla="*/ 7637 h 10000"/>
                <a:gd name="connsiteX588" fmla="*/ 6209 w 10000"/>
                <a:gd name="connsiteY588" fmla="*/ 7608 h 10000"/>
                <a:gd name="connsiteX589" fmla="*/ 6136 w 10000"/>
                <a:gd name="connsiteY589" fmla="*/ 7622 h 10000"/>
                <a:gd name="connsiteX590" fmla="*/ 6136 w 10000"/>
                <a:gd name="connsiteY590" fmla="*/ 7530 h 10000"/>
                <a:gd name="connsiteX591" fmla="*/ 6147 w 10000"/>
                <a:gd name="connsiteY591" fmla="*/ 7495 h 10000"/>
                <a:gd name="connsiteX592" fmla="*/ 6136 w 10000"/>
                <a:gd name="connsiteY592" fmla="*/ 7395 h 10000"/>
                <a:gd name="connsiteX593" fmla="*/ 6091 w 10000"/>
                <a:gd name="connsiteY593" fmla="*/ 7324 h 10000"/>
                <a:gd name="connsiteX594" fmla="*/ 6018 w 10000"/>
                <a:gd name="connsiteY594" fmla="*/ 7317 h 10000"/>
                <a:gd name="connsiteX595" fmla="*/ 5990 w 10000"/>
                <a:gd name="connsiteY595" fmla="*/ 7360 h 10000"/>
                <a:gd name="connsiteX596" fmla="*/ 5996 w 10000"/>
                <a:gd name="connsiteY596" fmla="*/ 7410 h 10000"/>
                <a:gd name="connsiteX597" fmla="*/ 6208 w 10000"/>
                <a:gd name="connsiteY597" fmla="*/ 7826 h 10000"/>
                <a:gd name="connsiteX598" fmla="*/ 5894 w 10000"/>
                <a:gd name="connsiteY598" fmla="*/ 7509 h 10000"/>
                <a:gd name="connsiteX599" fmla="*/ 5911 w 10000"/>
                <a:gd name="connsiteY599" fmla="*/ 7679 h 10000"/>
                <a:gd name="connsiteX600" fmla="*/ 5832 w 10000"/>
                <a:gd name="connsiteY600" fmla="*/ 7672 h 10000"/>
                <a:gd name="connsiteX601" fmla="*/ 5776 w 10000"/>
                <a:gd name="connsiteY601"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2542 w 10000"/>
                <a:gd name="connsiteY201" fmla="*/ 7587 h 10000"/>
                <a:gd name="connsiteX202" fmla="*/ 6504 w 10000"/>
                <a:gd name="connsiteY202" fmla="*/ 7627 h 10000"/>
                <a:gd name="connsiteX203" fmla="*/ 5523 w 10000"/>
                <a:gd name="connsiteY203" fmla="*/ 5713 h 10000"/>
                <a:gd name="connsiteX204" fmla="*/ 5652 w 10000"/>
                <a:gd name="connsiteY204" fmla="*/ 5720 h 10000"/>
                <a:gd name="connsiteX205" fmla="*/ 5697 w 10000"/>
                <a:gd name="connsiteY205" fmla="*/ 5742 h 10000"/>
                <a:gd name="connsiteX206" fmla="*/ 5793 w 10000"/>
                <a:gd name="connsiteY206" fmla="*/ 5635 h 10000"/>
                <a:gd name="connsiteX207" fmla="*/ 5844 w 10000"/>
                <a:gd name="connsiteY207" fmla="*/ 5628 h 10000"/>
                <a:gd name="connsiteX208" fmla="*/ 5889 w 10000"/>
                <a:gd name="connsiteY208" fmla="*/ 5564 h 10000"/>
                <a:gd name="connsiteX209" fmla="*/ 5945 w 10000"/>
                <a:gd name="connsiteY209" fmla="*/ 5515 h 10000"/>
                <a:gd name="connsiteX210" fmla="*/ 6001 w 10000"/>
                <a:gd name="connsiteY210" fmla="*/ 5408 h 10000"/>
                <a:gd name="connsiteX211" fmla="*/ 6012 w 10000"/>
                <a:gd name="connsiteY211" fmla="*/ 5344 h 10000"/>
                <a:gd name="connsiteX212" fmla="*/ 6080 w 10000"/>
                <a:gd name="connsiteY212" fmla="*/ 5316 h 10000"/>
                <a:gd name="connsiteX213" fmla="*/ 6159 w 10000"/>
                <a:gd name="connsiteY213" fmla="*/ 5351 h 10000"/>
                <a:gd name="connsiteX214" fmla="*/ 6226 w 10000"/>
                <a:gd name="connsiteY214" fmla="*/ 5337 h 10000"/>
                <a:gd name="connsiteX215" fmla="*/ 6294 w 10000"/>
                <a:gd name="connsiteY215" fmla="*/ 5344 h 10000"/>
                <a:gd name="connsiteX216" fmla="*/ 6412 w 10000"/>
                <a:gd name="connsiteY216" fmla="*/ 5302 h 10000"/>
                <a:gd name="connsiteX217" fmla="*/ 6490 w 10000"/>
                <a:gd name="connsiteY217" fmla="*/ 5195 h 10000"/>
                <a:gd name="connsiteX218" fmla="*/ 6524 w 10000"/>
                <a:gd name="connsiteY218" fmla="*/ 5160 h 10000"/>
                <a:gd name="connsiteX219" fmla="*/ 6575 w 10000"/>
                <a:gd name="connsiteY219" fmla="*/ 5160 h 10000"/>
                <a:gd name="connsiteX220" fmla="*/ 6614 w 10000"/>
                <a:gd name="connsiteY220" fmla="*/ 5103 h 10000"/>
                <a:gd name="connsiteX221" fmla="*/ 6597 w 10000"/>
                <a:gd name="connsiteY221" fmla="*/ 5039 h 10000"/>
                <a:gd name="connsiteX222" fmla="*/ 6609 w 10000"/>
                <a:gd name="connsiteY222" fmla="*/ 4982 h 10000"/>
                <a:gd name="connsiteX223" fmla="*/ 6659 w 10000"/>
                <a:gd name="connsiteY223" fmla="*/ 4876 h 10000"/>
                <a:gd name="connsiteX224" fmla="*/ 6715 w 10000"/>
                <a:gd name="connsiteY224" fmla="*/ 4776 h 10000"/>
                <a:gd name="connsiteX225" fmla="*/ 6772 w 10000"/>
                <a:gd name="connsiteY225" fmla="*/ 4755 h 10000"/>
                <a:gd name="connsiteX226" fmla="*/ 6800 w 10000"/>
                <a:gd name="connsiteY226" fmla="*/ 4720 h 10000"/>
                <a:gd name="connsiteX227" fmla="*/ 6895 w 10000"/>
                <a:gd name="connsiteY227" fmla="*/ 4734 h 10000"/>
                <a:gd name="connsiteX228" fmla="*/ 6991 w 10000"/>
                <a:gd name="connsiteY228" fmla="*/ 4734 h 10000"/>
                <a:gd name="connsiteX229" fmla="*/ 6997 w 10000"/>
                <a:gd name="connsiteY229" fmla="*/ 4670 h 10000"/>
                <a:gd name="connsiteX230" fmla="*/ 7013 w 10000"/>
                <a:gd name="connsiteY230" fmla="*/ 4627 h 10000"/>
                <a:gd name="connsiteX231" fmla="*/ 7008 w 10000"/>
                <a:gd name="connsiteY231" fmla="*/ 4599 h 10000"/>
                <a:gd name="connsiteX232" fmla="*/ 7064 w 10000"/>
                <a:gd name="connsiteY232" fmla="*/ 4578 h 10000"/>
                <a:gd name="connsiteX233" fmla="*/ 7103 w 10000"/>
                <a:gd name="connsiteY233" fmla="*/ 4634 h 10000"/>
                <a:gd name="connsiteX234" fmla="*/ 7160 w 10000"/>
                <a:gd name="connsiteY234" fmla="*/ 4613 h 10000"/>
                <a:gd name="connsiteX235" fmla="*/ 7177 w 10000"/>
                <a:gd name="connsiteY235" fmla="*/ 4578 h 10000"/>
                <a:gd name="connsiteX236" fmla="*/ 7222 w 10000"/>
                <a:gd name="connsiteY236" fmla="*/ 4564 h 10000"/>
                <a:gd name="connsiteX237" fmla="*/ 7317 w 10000"/>
                <a:gd name="connsiteY237" fmla="*/ 4493 h 10000"/>
                <a:gd name="connsiteX238" fmla="*/ 7407 w 10000"/>
                <a:gd name="connsiteY238" fmla="*/ 4521 h 10000"/>
                <a:gd name="connsiteX239" fmla="*/ 7430 w 10000"/>
                <a:gd name="connsiteY239" fmla="*/ 4507 h 10000"/>
                <a:gd name="connsiteX240" fmla="*/ 7480 w 10000"/>
                <a:gd name="connsiteY240" fmla="*/ 4528 h 10000"/>
                <a:gd name="connsiteX241" fmla="*/ 7503 w 10000"/>
                <a:gd name="connsiteY241" fmla="*/ 4471 h 10000"/>
                <a:gd name="connsiteX242" fmla="*/ 7525 w 10000"/>
                <a:gd name="connsiteY242" fmla="*/ 4500 h 10000"/>
                <a:gd name="connsiteX243" fmla="*/ 7559 w 10000"/>
                <a:gd name="connsiteY243" fmla="*/ 4493 h 10000"/>
                <a:gd name="connsiteX244" fmla="*/ 7598 w 10000"/>
                <a:gd name="connsiteY244" fmla="*/ 4556 h 10000"/>
                <a:gd name="connsiteX245" fmla="*/ 7643 w 10000"/>
                <a:gd name="connsiteY245" fmla="*/ 4549 h 10000"/>
                <a:gd name="connsiteX246" fmla="*/ 7683 w 10000"/>
                <a:gd name="connsiteY246" fmla="*/ 4578 h 10000"/>
                <a:gd name="connsiteX247" fmla="*/ 7700 w 10000"/>
                <a:gd name="connsiteY247" fmla="*/ 4556 h 10000"/>
                <a:gd name="connsiteX248" fmla="*/ 7778 w 10000"/>
                <a:gd name="connsiteY248" fmla="*/ 4564 h 10000"/>
                <a:gd name="connsiteX249" fmla="*/ 7790 w 10000"/>
                <a:gd name="connsiteY249" fmla="*/ 4585 h 10000"/>
                <a:gd name="connsiteX250" fmla="*/ 7874 w 10000"/>
                <a:gd name="connsiteY250" fmla="*/ 4514 h 10000"/>
                <a:gd name="connsiteX251" fmla="*/ 7874 w 10000"/>
                <a:gd name="connsiteY251" fmla="*/ 4393 h 10000"/>
                <a:gd name="connsiteX252" fmla="*/ 7852 w 10000"/>
                <a:gd name="connsiteY252" fmla="*/ 4379 h 10000"/>
                <a:gd name="connsiteX253" fmla="*/ 7835 w 10000"/>
                <a:gd name="connsiteY253" fmla="*/ 4294 h 10000"/>
                <a:gd name="connsiteX254" fmla="*/ 7801 w 10000"/>
                <a:gd name="connsiteY254" fmla="*/ 4209 h 10000"/>
                <a:gd name="connsiteX255" fmla="*/ 7750 w 10000"/>
                <a:gd name="connsiteY255" fmla="*/ 4173 h 10000"/>
                <a:gd name="connsiteX256" fmla="*/ 7745 w 10000"/>
                <a:gd name="connsiteY256" fmla="*/ 4131 h 10000"/>
                <a:gd name="connsiteX257" fmla="*/ 7672 w 10000"/>
                <a:gd name="connsiteY257" fmla="*/ 4053 h 10000"/>
                <a:gd name="connsiteX258" fmla="*/ 7677 w 10000"/>
                <a:gd name="connsiteY258" fmla="*/ 4024 h 10000"/>
                <a:gd name="connsiteX259" fmla="*/ 7604 w 10000"/>
                <a:gd name="connsiteY259" fmla="*/ 3982 h 10000"/>
                <a:gd name="connsiteX260" fmla="*/ 7598 w 10000"/>
                <a:gd name="connsiteY260" fmla="*/ 3903 h 10000"/>
                <a:gd name="connsiteX261" fmla="*/ 7475 w 10000"/>
                <a:gd name="connsiteY261" fmla="*/ 3833 h 10000"/>
                <a:gd name="connsiteX262" fmla="*/ 7407 w 10000"/>
                <a:gd name="connsiteY262" fmla="*/ 3683 h 10000"/>
                <a:gd name="connsiteX263" fmla="*/ 7306 w 10000"/>
                <a:gd name="connsiteY263" fmla="*/ 3676 h 10000"/>
                <a:gd name="connsiteX264" fmla="*/ 7272 w 10000"/>
                <a:gd name="connsiteY264" fmla="*/ 3648 h 10000"/>
                <a:gd name="connsiteX265" fmla="*/ 7222 w 10000"/>
                <a:gd name="connsiteY265" fmla="*/ 3669 h 10000"/>
                <a:gd name="connsiteX266" fmla="*/ 7143 w 10000"/>
                <a:gd name="connsiteY266" fmla="*/ 3669 h 10000"/>
                <a:gd name="connsiteX267" fmla="*/ 7030 w 10000"/>
                <a:gd name="connsiteY267" fmla="*/ 3840 h 10000"/>
                <a:gd name="connsiteX268" fmla="*/ 6991 w 10000"/>
                <a:gd name="connsiteY268" fmla="*/ 3918 h 10000"/>
                <a:gd name="connsiteX269" fmla="*/ 6890 w 10000"/>
                <a:gd name="connsiteY269" fmla="*/ 3797 h 10000"/>
                <a:gd name="connsiteX270" fmla="*/ 6817 w 10000"/>
                <a:gd name="connsiteY270" fmla="*/ 3747 h 10000"/>
                <a:gd name="connsiteX271" fmla="*/ 6744 w 10000"/>
                <a:gd name="connsiteY271" fmla="*/ 3754 h 10000"/>
                <a:gd name="connsiteX272" fmla="*/ 6670 w 10000"/>
                <a:gd name="connsiteY272" fmla="*/ 3790 h 10000"/>
                <a:gd name="connsiteX273" fmla="*/ 6609 w 10000"/>
                <a:gd name="connsiteY273" fmla="*/ 3762 h 10000"/>
                <a:gd name="connsiteX274" fmla="*/ 6552 w 10000"/>
                <a:gd name="connsiteY274" fmla="*/ 3804 h 10000"/>
                <a:gd name="connsiteX275" fmla="*/ 6496 w 10000"/>
                <a:gd name="connsiteY275" fmla="*/ 3889 h 10000"/>
                <a:gd name="connsiteX276" fmla="*/ 6367 w 10000"/>
                <a:gd name="connsiteY276" fmla="*/ 3733 h 10000"/>
                <a:gd name="connsiteX277" fmla="*/ 6350 w 10000"/>
                <a:gd name="connsiteY277" fmla="*/ 3577 h 10000"/>
                <a:gd name="connsiteX278" fmla="*/ 6451 w 10000"/>
                <a:gd name="connsiteY278" fmla="*/ 3513 h 10000"/>
                <a:gd name="connsiteX279" fmla="*/ 6445 w 10000"/>
                <a:gd name="connsiteY279" fmla="*/ 3343 h 10000"/>
                <a:gd name="connsiteX280" fmla="*/ 6541 w 10000"/>
                <a:gd name="connsiteY280" fmla="*/ 3144 h 10000"/>
                <a:gd name="connsiteX281" fmla="*/ 6530 w 10000"/>
                <a:gd name="connsiteY281" fmla="*/ 3109 h 10000"/>
                <a:gd name="connsiteX282" fmla="*/ 6760 w 10000"/>
                <a:gd name="connsiteY282" fmla="*/ 2456 h 10000"/>
                <a:gd name="connsiteX283" fmla="*/ 6884 w 10000"/>
                <a:gd name="connsiteY283" fmla="*/ 2555 h 10000"/>
                <a:gd name="connsiteX284" fmla="*/ 6957 w 10000"/>
                <a:gd name="connsiteY284" fmla="*/ 2598 h 10000"/>
                <a:gd name="connsiteX285" fmla="*/ 7030 w 10000"/>
                <a:gd name="connsiteY285" fmla="*/ 2598 h 10000"/>
                <a:gd name="connsiteX286" fmla="*/ 7143 w 10000"/>
                <a:gd name="connsiteY286" fmla="*/ 2676 h 10000"/>
                <a:gd name="connsiteX287" fmla="*/ 7160 w 10000"/>
                <a:gd name="connsiteY287" fmla="*/ 2626 h 10000"/>
                <a:gd name="connsiteX288" fmla="*/ 7233 w 10000"/>
                <a:gd name="connsiteY288" fmla="*/ 2612 h 10000"/>
                <a:gd name="connsiteX289" fmla="*/ 7295 w 10000"/>
                <a:gd name="connsiteY289" fmla="*/ 2527 h 10000"/>
                <a:gd name="connsiteX290" fmla="*/ 7373 w 10000"/>
                <a:gd name="connsiteY290" fmla="*/ 2463 h 10000"/>
                <a:gd name="connsiteX291" fmla="*/ 7407 w 10000"/>
                <a:gd name="connsiteY291" fmla="*/ 2399 h 10000"/>
                <a:gd name="connsiteX292" fmla="*/ 7525 w 10000"/>
                <a:gd name="connsiteY292" fmla="*/ 2356 h 10000"/>
                <a:gd name="connsiteX293" fmla="*/ 7587 w 10000"/>
                <a:gd name="connsiteY293" fmla="*/ 2363 h 10000"/>
                <a:gd name="connsiteX294" fmla="*/ 7638 w 10000"/>
                <a:gd name="connsiteY294" fmla="*/ 2300 h 10000"/>
                <a:gd name="connsiteX295" fmla="*/ 7677 w 10000"/>
                <a:gd name="connsiteY295" fmla="*/ 2214 h 10000"/>
                <a:gd name="connsiteX296" fmla="*/ 7660 w 10000"/>
                <a:gd name="connsiteY296" fmla="*/ 2200 h 10000"/>
                <a:gd name="connsiteX297" fmla="*/ 7677 w 10000"/>
                <a:gd name="connsiteY297" fmla="*/ 2108 h 10000"/>
                <a:gd name="connsiteX298" fmla="*/ 7610 w 10000"/>
                <a:gd name="connsiteY298" fmla="*/ 2108 h 10000"/>
                <a:gd name="connsiteX299" fmla="*/ 7643 w 10000"/>
                <a:gd name="connsiteY299" fmla="*/ 2030 h 10000"/>
                <a:gd name="connsiteX300" fmla="*/ 7649 w 10000"/>
                <a:gd name="connsiteY300" fmla="*/ 1938 h 10000"/>
                <a:gd name="connsiteX301" fmla="*/ 7677 w 10000"/>
                <a:gd name="connsiteY301" fmla="*/ 1916 h 10000"/>
                <a:gd name="connsiteX302" fmla="*/ 7728 w 10000"/>
                <a:gd name="connsiteY302" fmla="*/ 1824 h 10000"/>
                <a:gd name="connsiteX303" fmla="*/ 7722 w 10000"/>
                <a:gd name="connsiteY303" fmla="*/ 1753 h 10000"/>
                <a:gd name="connsiteX304" fmla="*/ 7762 w 10000"/>
                <a:gd name="connsiteY304" fmla="*/ 1675 h 10000"/>
                <a:gd name="connsiteX305" fmla="*/ 7807 w 10000"/>
                <a:gd name="connsiteY305" fmla="*/ 1625 h 10000"/>
                <a:gd name="connsiteX306" fmla="*/ 7823 w 10000"/>
                <a:gd name="connsiteY306" fmla="*/ 1540 h 10000"/>
                <a:gd name="connsiteX307" fmla="*/ 7818 w 10000"/>
                <a:gd name="connsiteY307" fmla="*/ 1512 h 10000"/>
                <a:gd name="connsiteX308" fmla="*/ 7857 w 10000"/>
                <a:gd name="connsiteY308" fmla="*/ 1455 h 10000"/>
                <a:gd name="connsiteX309" fmla="*/ 7913 w 10000"/>
                <a:gd name="connsiteY309" fmla="*/ 1285 h 10000"/>
                <a:gd name="connsiteX310" fmla="*/ 7930 w 10000"/>
                <a:gd name="connsiteY310" fmla="*/ 1185 h 10000"/>
                <a:gd name="connsiteX311" fmla="*/ 7958 w 10000"/>
                <a:gd name="connsiteY311" fmla="*/ 1192 h 10000"/>
                <a:gd name="connsiteX312" fmla="*/ 8037 w 10000"/>
                <a:gd name="connsiteY312" fmla="*/ 1079 h 10000"/>
                <a:gd name="connsiteX313" fmla="*/ 8127 w 10000"/>
                <a:gd name="connsiteY313" fmla="*/ 1015 h 10000"/>
                <a:gd name="connsiteX314" fmla="*/ 8138 w 10000"/>
                <a:gd name="connsiteY314" fmla="*/ 937 h 10000"/>
                <a:gd name="connsiteX315" fmla="*/ 8172 w 10000"/>
                <a:gd name="connsiteY315" fmla="*/ 852 h 10000"/>
                <a:gd name="connsiteX316" fmla="*/ 8161 w 10000"/>
                <a:gd name="connsiteY316" fmla="*/ 788 h 10000"/>
                <a:gd name="connsiteX317" fmla="*/ 8116 w 10000"/>
                <a:gd name="connsiteY317" fmla="*/ 731 h 10000"/>
                <a:gd name="connsiteX318" fmla="*/ 8138 w 10000"/>
                <a:gd name="connsiteY318" fmla="*/ 660 h 10000"/>
                <a:gd name="connsiteX319" fmla="*/ 8138 w 10000"/>
                <a:gd name="connsiteY319" fmla="*/ 575 h 10000"/>
                <a:gd name="connsiteX320" fmla="*/ 8054 w 10000"/>
                <a:gd name="connsiteY320" fmla="*/ 504 h 10000"/>
                <a:gd name="connsiteX321" fmla="*/ 7970 w 10000"/>
                <a:gd name="connsiteY321" fmla="*/ 546 h 10000"/>
                <a:gd name="connsiteX322" fmla="*/ 7930 w 10000"/>
                <a:gd name="connsiteY322" fmla="*/ 546 h 10000"/>
                <a:gd name="connsiteX323" fmla="*/ 7913 w 10000"/>
                <a:gd name="connsiteY323" fmla="*/ 497 h 10000"/>
                <a:gd name="connsiteX324" fmla="*/ 7913 w 10000"/>
                <a:gd name="connsiteY324" fmla="*/ 405 h 10000"/>
                <a:gd name="connsiteX325" fmla="*/ 8020 w 10000"/>
                <a:gd name="connsiteY325" fmla="*/ 312 h 10000"/>
                <a:gd name="connsiteX326" fmla="*/ 8054 w 10000"/>
                <a:gd name="connsiteY326" fmla="*/ 234 h 10000"/>
                <a:gd name="connsiteX327" fmla="*/ 8121 w 10000"/>
                <a:gd name="connsiteY327" fmla="*/ 170 h 10000"/>
                <a:gd name="connsiteX328" fmla="*/ 8183 w 10000"/>
                <a:gd name="connsiteY328" fmla="*/ 50 h 10000"/>
                <a:gd name="connsiteX329" fmla="*/ 8228 w 10000"/>
                <a:gd name="connsiteY329" fmla="*/ 28 h 10000"/>
                <a:gd name="connsiteX330" fmla="*/ 8290 w 10000"/>
                <a:gd name="connsiteY330" fmla="*/ 43 h 10000"/>
                <a:gd name="connsiteX331" fmla="*/ 8420 w 10000"/>
                <a:gd name="connsiteY331" fmla="*/ 0 h 10000"/>
                <a:gd name="connsiteX332" fmla="*/ 8481 w 10000"/>
                <a:gd name="connsiteY332" fmla="*/ 71 h 10000"/>
                <a:gd name="connsiteX333" fmla="*/ 8476 w 10000"/>
                <a:gd name="connsiteY333" fmla="*/ 121 h 10000"/>
                <a:gd name="connsiteX334" fmla="*/ 8504 w 10000"/>
                <a:gd name="connsiteY334" fmla="*/ 142 h 10000"/>
                <a:gd name="connsiteX335" fmla="*/ 8526 w 10000"/>
                <a:gd name="connsiteY335" fmla="*/ 192 h 10000"/>
                <a:gd name="connsiteX336" fmla="*/ 8493 w 10000"/>
                <a:gd name="connsiteY336" fmla="*/ 248 h 10000"/>
                <a:gd name="connsiteX337" fmla="*/ 8448 w 10000"/>
                <a:gd name="connsiteY337" fmla="*/ 376 h 10000"/>
                <a:gd name="connsiteX338" fmla="*/ 8375 w 10000"/>
                <a:gd name="connsiteY338" fmla="*/ 476 h 10000"/>
                <a:gd name="connsiteX339" fmla="*/ 8307 w 10000"/>
                <a:gd name="connsiteY339" fmla="*/ 532 h 10000"/>
                <a:gd name="connsiteX340" fmla="*/ 8358 w 10000"/>
                <a:gd name="connsiteY340" fmla="*/ 554 h 10000"/>
                <a:gd name="connsiteX341" fmla="*/ 8425 w 10000"/>
                <a:gd name="connsiteY341" fmla="*/ 639 h 10000"/>
                <a:gd name="connsiteX342" fmla="*/ 8470 w 10000"/>
                <a:gd name="connsiteY342" fmla="*/ 646 h 10000"/>
                <a:gd name="connsiteX343" fmla="*/ 8493 w 10000"/>
                <a:gd name="connsiteY343" fmla="*/ 738 h 10000"/>
                <a:gd name="connsiteX344" fmla="*/ 8538 w 10000"/>
                <a:gd name="connsiteY344" fmla="*/ 759 h 10000"/>
                <a:gd name="connsiteX345" fmla="*/ 8571 w 10000"/>
                <a:gd name="connsiteY345" fmla="*/ 752 h 10000"/>
                <a:gd name="connsiteX346" fmla="*/ 8639 w 10000"/>
                <a:gd name="connsiteY346" fmla="*/ 610 h 10000"/>
                <a:gd name="connsiteX347" fmla="*/ 8701 w 10000"/>
                <a:gd name="connsiteY347" fmla="*/ 625 h 10000"/>
                <a:gd name="connsiteX348" fmla="*/ 8712 w 10000"/>
                <a:gd name="connsiteY348" fmla="*/ 667 h 10000"/>
                <a:gd name="connsiteX349" fmla="*/ 8757 w 10000"/>
                <a:gd name="connsiteY349" fmla="*/ 717 h 10000"/>
                <a:gd name="connsiteX350" fmla="*/ 8757 w 10000"/>
                <a:gd name="connsiteY350" fmla="*/ 752 h 10000"/>
                <a:gd name="connsiteX351" fmla="*/ 8796 w 10000"/>
                <a:gd name="connsiteY351" fmla="*/ 774 h 10000"/>
                <a:gd name="connsiteX352" fmla="*/ 8853 w 10000"/>
                <a:gd name="connsiteY352" fmla="*/ 774 h 10000"/>
                <a:gd name="connsiteX353" fmla="*/ 8858 w 10000"/>
                <a:gd name="connsiteY353" fmla="*/ 837 h 10000"/>
                <a:gd name="connsiteX354" fmla="*/ 8808 w 10000"/>
                <a:gd name="connsiteY354" fmla="*/ 866 h 10000"/>
                <a:gd name="connsiteX355" fmla="*/ 8853 w 10000"/>
                <a:gd name="connsiteY355" fmla="*/ 1143 h 10000"/>
                <a:gd name="connsiteX356" fmla="*/ 8898 w 10000"/>
                <a:gd name="connsiteY356" fmla="*/ 1270 h 10000"/>
                <a:gd name="connsiteX357" fmla="*/ 8886 w 10000"/>
                <a:gd name="connsiteY357" fmla="*/ 1327 h 10000"/>
                <a:gd name="connsiteX358" fmla="*/ 8926 w 10000"/>
                <a:gd name="connsiteY358" fmla="*/ 1391 h 10000"/>
                <a:gd name="connsiteX359" fmla="*/ 8931 w 10000"/>
                <a:gd name="connsiteY359" fmla="*/ 1434 h 10000"/>
                <a:gd name="connsiteX360" fmla="*/ 9038 w 10000"/>
                <a:gd name="connsiteY360" fmla="*/ 1483 h 10000"/>
                <a:gd name="connsiteX361" fmla="*/ 9168 w 10000"/>
                <a:gd name="connsiteY361" fmla="*/ 1441 h 10000"/>
                <a:gd name="connsiteX362" fmla="*/ 9184 w 10000"/>
                <a:gd name="connsiteY362" fmla="*/ 1384 h 10000"/>
                <a:gd name="connsiteX363" fmla="*/ 9229 w 10000"/>
                <a:gd name="connsiteY363" fmla="*/ 1405 h 10000"/>
                <a:gd name="connsiteX364" fmla="*/ 9258 w 10000"/>
                <a:gd name="connsiteY364" fmla="*/ 1455 h 10000"/>
                <a:gd name="connsiteX365" fmla="*/ 9325 w 10000"/>
                <a:gd name="connsiteY365" fmla="*/ 1419 h 10000"/>
                <a:gd name="connsiteX366" fmla="*/ 9364 w 10000"/>
                <a:gd name="connsiteY366" fmla="*/ 1419 h 10000"/>
                <a:gd name="connsiteX367" fmla="*/ 9421 w 10000"/>
                <a:gd name="connsiteY367" fmla="*/ 1476 h 10000"/>
                <a:gd name="connsiteX368" fmla="*/ 9454 w 10000"/>
                <a:gd name="connsiteY368" fmla="*/ 1398 h 10000"/>
                <a:gd name="connsiteX369" fmla="*/ 9522 w 10000"/>
                <a:gd name="connsiteY369" fmla="*/ 1434 h 10000"/>
                <a:gd name="connsiteX370" fmla="*/ 9556 w 10000"/>
                <a:gd name="connsiteY370" fmla="*/ 1391 h 10000"/>
                <a:gd name="connsiteX371" fmla="*/ 9584 w 10000"/>
                <a:gd name="connsiteY371" fmla="*/ 1398 h 10000"/>
                <a:gd name="connsiteX372" fmla="*/ 9612 w 10000"/>
                <a:gd name="connsiteY372" fmla="*/ 1356 h 10000"/>
                <a:gd name="connsiteX373" fmla="*/ 9606 w 10000"/>
                <a:gd name="connsiteY373" fmla="*/ 1313 h 10000"/>
                <a:gd name="connsiteX374" fmla="*/ 9646 w 10000"/>
                <a:gd name="connsiteY374" fmla="*/ 1292 h 10000"/>
                <a:gd name="connsiteX375" fmla="*/ 9674 w 10000"/>
                <a:gd name="connsiteY375" fmla="*/ 1221 h 10000"/>
                <a:gd name="connsiteX376" fmla="*/ 9753 w 10000"/>
                <a:gd name="connsiteY376" fmla="*/ 1228 h 10000"/>
                <a:gd name="connsiteX377" fmla="*/ 9871 w 10000"/>
                <a:gd name="connsiteY377" fmla="*/ 1434 h 10000"/>
                <a:gd name="connsiteX378" fmla="*/ 9893 w 10000"/>
                <a:gd name="connsiteY378" fmla="*/ 1505 h 10000"/>
                <a:gd name="connsiteX379" fmla="*/ 9972 w 10000"/>
                <a:gd name="connsiteY379" fmla="*/ 1597 h 10000"/>
                <a:gd name="connsiteX380" fmla="*/ 10000 w 10000"/>
                <a:gd name="connsiteY380" fmla="*/ 1682 h 10000"/>
                <a:gd name="connsiteX381" fmla="*/ 9938 w 10000"/>
                <a:gd name="connsiteY381" fmla="*/ 1796 h 10000"/>
                <a:gd name="connsiteX382" fmla="*/ 9893 w 10000"/>
                <a:gd name="connsiteY382" fmla="*/ 1838 h 10000"/>
                <a:gd name="connsiteX383" fmla="*/ 9916 w 10000"/>
                <a:gd name="connsiteY383" fmla="*/ 1959 h 10000"/>
                <a:gd name="connsiteX384" fmla="*/ 9848 w 10000"/>
                <a:gd name="connsiteY384" fmla="*/ 2051 h 10000"/>
                <a:gd name="connsiteX385" fmla="*/ 9809 w 10000"/>
                <a:gd name="connsiteY385" fmla="*/ 2072 h 10000"/>
                <a:gd name="connsiteX386" fmla="*/ 9809 w 10000"/>
                <a:gd name="connsiteY386" fmla="*/ 2136 h 10000"/>
                <a:gd name="connsiteX387" fmla="*/ 9758 w 10000"/>
                <a:gd name="connsiteY387" fmla="*/ 2257 h 10000"/>
                <a:gd name="connsiteX388" fmla="*/ 9724 w 10000"/>
                <a:gd name="connsiteY388" fmla="*/ 2264 h 10000"/>
                <a:gd name="connsiteX389" fmla="*/ 9730 w 10000"/>
                <a:gd name="connsiteY389" fmla="*/ 2349 h 10000"/>
                <a:gd name="connsiteX390" fmla="*/ 9702 w 10000"/>
                <a:gd name="connsiteY390" fmla="*/ 2413 h 10000"/>
                <a:gd name="connsiteX391" fmla="*/ 9708 w 10000"/>
                <a:gd name="connsiteY391" fmla="*/ 2697 h 10000"/>
                <a:gd name="connsiteX392" fmla="*/ 9724 w 10000"/>
                <a:gd name="connsiteY392" fmla="*/ 2718 h 10000"/>
                <a:gd name="connsiteX393" fmla="*/ 9719 w 10000"/>
                <a:gd name="connsiteY393" fmla="*/ 2811 h 10000"/>
                <a:gd name="connsiteX394" fmla="*/ 9708 w 10000"/>
                <a:gd name="connsiteY394" fmla="*/ 2896 h 10000"/>
                <a:gd name="connsiteX395" fmla="*/ 9668 w 10000"/>
                <a:gd name="connsiteY395" fmla="*/ 2938 h 10000"/>
                <a:gd name="connsiteX396" fmla="*/ 9595 w 10000"/>
                <a:gd name="connsiteY396" fmla="*/ 2903 h 10000"/>
                <a:gd name="connsiteX397" fmla="*/ 9561 w 10000"/>
                <a:gd name="connsiteY397" fmla="*/ 2952 h 10000"/>
                <a:gd name="connsiteX398" fmla="*/ 9567 w 10000"/>
                <a:gd name="connsiteY398" fmla="*/ 2995 h 10000"/>
                <a:gd name="connsiteX399" fmla="*/ 9544 w 10000"/>
                <a:gd name="connsiteY399" fmla="*/ 3080 h 10000"/>
                <a:gd name="connsiteX400" fmla="*/ 9505 w 10000"/>
                <a:gd name="connsiteY400" fmla="*/ 3137 h 10000"/>
                <a:gd name="connsiteX401" fmla="*/ 9494 w 10000"/>
                <a:gd name="connsiteY401" fmla="*/ 3236 h 10000"/>
                <a:gd name="connsiteX402" fmla="*/ 9466 w 10000"/>
                <a:gd name="connsiteY402" fmla="*/ 3322 h 10000"/>
                <a:gd name="connsiteX403" fmla="*/ 9471 w 10000"/>
                <a:gd name="connsiteY403" fmla="*/ 3378 h 10000"/>
                <a:gd name="connsiteX404" fmla="*/ 9460 w 10000"/>
                <a:gd name="connsiteY404" fmla="*/ 3435 h 10000"/>
                <a:gd name="connsiteX405" fmla="*/ 9483 w 10000"/>
                <a:gd name="connsiteY405" fmla="*/ 3485 h 10000"/>
                <a:gd name="connsiteX406" fmla="*/ 9449 w 10000"/>
                <a:gd name="connsiteY406" fmla="*/ 3563 h 10000"/>
                <a:gd name="connsiteX407" fmla="*/ 9393 w 10000"/>
                <a:gd name="connsiteY407" fmla="*/ 3442 h 10000"/>
                <a:gd name="connsiteX408" fmla="*/ 9393 w 10000"/>
                <a:gd name="connsiteY408" fmla="*/ 3350 h 10000"/>
                <a:gd name="connsiteX409" fmla="*/ 9376 w 10000"/>
                <a:gd name="connsiteY409" fmla="*/ 3336 h 10000"/>
                <a:gd name="connsiteX410" fmla="*/ 9308 w 10000"/>
                <a:gd name="connsiteY410" fmla="*/ 3400 h 10000"/>
                <a:gd name="connsiteX411" fmla="*/ 9201 w 10000"/>
                <a:gd name="connsiteY411" fmla="*/ 3549 h 10000"/>
                <a:gd name="connsiteX412" fmla="*/ 9139 w 10000"/>
                <a:gd name="connsiteY412" fmla="*/ 3655 h 10000"/>
                <a:gd name="connsiteX413" fmla="*/ 9044 w 10000"/>
                <a:gd name="connsiteY413" fmla="*/ 3712 h 10000"/>
                <a:gd name="connsiteX414" fmla="*/ 9010 w 10000"/>
                <a:gd name="connsiteY414" fmla="*/ 3797 h 10000"/>
                <a:gd name="connsiteX415" fmla="*/ 8982 w 10000"/>
                <a:gd name="connsiteY415" fmla="*/ 3825 h 10000"/>
                <a:gd name="connsiteX416" fmla="*/ 8875 w 10000"/>
                <a:gd name="connsiteY416" fmla="*/ 3903 h 10000"/>
                <a:gd name="connsiteX417" fmla="*/ 8785 w 10000"/>
                <a:gd name="connsiteY417" fmla="*/ 3996 h 10000"/>
                <a:gd name="connsiteX418" fmla="*/ 8763 w 10000"/>
                <a:gd name="connsiteY418" fmla="*/ 4067 h 10000"/>
                <a:gd name="connsiteX419" fmla="*/ 8729 w 10000"/>
                <a:gd name="connsiteY419" fmla="*/ 4102 h 10000"/>
                <a:gd name="connsiteX420" fmla="*/ 8774 w 10000"/>
                <a:gd name="connsiteY420" fmla="*/ 4194 h 10000"/>
                <a:gd name="connsiteX421" fmla="*/ 8819 w 10000"/>
                <a:gd name="connsiteY421" fmla="*/ 4265 h 10000"/>
                <a:gd name="connsiteX422" fmla="*/ 8881 w 10000"/>
                <a:gd name="connsiteY422" fmla="*/ 4294 h 10000"/>
                <a:gd name="connsiteX423" fmla="*/ 8858 w 10000"/>
                <a:gd name="connsiteY423" fmla="*/ 4344 h 10000"/>
                <a:gd name="connsiteX424" fmla="*/ 8903 w 10000"/>
                <a:gd name="connsiteY424" fmla="*/ 4358 h 10000"/>
                <a:gd name="connsiteX425" fmla="*/ 8903 w 10000"/>
                <a:gd name="connsiteY425" fmla="*/ 4443 h 10000"/>
                <a:gd name="connsiteX426" fmla="*/ 8937 w 10000"/>
                <a:gd name="connsiteY426" fmla="*/ 4507 h 10000"/>
                <a:gd name="connsiteX427" fmla="*/ 8993 w 10000"/>
                <a:gd name="connsiteY427" fmla="*/ 4493 h 10000"/>
                <a:gd name="connsiteX428" fmla="*/ 9016 w 10000"/>
                <a:gd name="connsiteY428" fmla="*/ 4422 h 10000"/>
                <a:gd name="connsiteX429" fmla="*/ 9061 w 10000"/>
                <a:gd name="connsiteY429" fmla="*/ 4414 h 10000"/>
                <a:gd name="connsiteX430" fmla="*/ 9066 w 10000"/>
                <a:gd name="connsiteY430" fmla="*/ 4358 h 10000"/>
                <a:gd name="connsiteX431" fmla="*/ 9123 w 10000"/>
                <a:gd name="connsiteY431" fmla="*/ 4358 h 10000"/>
                <a:gd name="connsiteX432" fmla="*/ 9100 w 10000"/>
                <a:gd name="connsiteY432" fmla="*/ 4429 h 10000"/>
                <a:gd name="connsiteX433" fmla="*/ 9156 w 10000"/>
                <a:gd name="connsiteY433" fmla="*/ 4464 h 10000"/>
                <a:gd name="connsiteX434" fmla="*/ 9145 w 10000"/>
                <a:gd name="connsiteY434" fmla="*/ 4528 h 10000"/>
                <a:gd name="connsiteX435" fmla="*/ 9061 w 10000"/>
                <a:gd name="connsiteY435" fmla="*/ 4535 h 10000"/>
                <a:gd name="connsiteX436" fmla="*/ 8999 w 10000"/>
                <a:gd name="connsiteY436" fmla="*/ 4578 h 10000"/>
                <a:gd name="connsiteX437" fmla="*/ 8943 w 10000"/>
                <a:gd name="connsiteY437" fmla="*/ 4599 h 10000"/>
                <a:gd name="connsiteX438" fmla="*/ 8943 w 10000"/>
                <a:gd name="connsiteY438" fmla="*/ 4698 h 10000"/>
                <a:gd name="connsiteX439" fmla="*/ 8999 w 10000"/>
                <a:gd name="connsiteY439" fmla="*/ 4805 h 10000"/>
                <a:gd name="connsiteX440" fmla="*/ 8954 w 10000"/>
                <a:gd name="connsiteY440" fmla="*/ 4904 h 10000"/>
                <a:gd name="connsiteX441" fmla="*/ 8864 w 10000"/>
                <a:gd name="connsiteY441" fmla="*/ 4918 h 10000"/>
                <a:gd name="connsiteX442" fmla="*/ 8875 w 10000"/>
                <a:gd name="connsiteY442" fmla="*/ 5032 h 10000"/>
                <a:gd name="connsiteX443" fmla="*/ 8870 w 10000"/>
                <a:gd name="connsiteY443" fmla="*/ 5103 h 10000"/>
                <a:gd name="connsiteX444" fmla="*/ 8841 w 10000"/>
                <a:gd name="connsiteY444" fmla="*/ 5138 h 10000"/>
                <a:gd name="connsiteX445" fmla="*/ 8785 w 10000"/>
                <a:gd name="connsiteY445" fmla="*/ 5110 h 10000"/>
                <a:gd name="connsiteX446" fmla="*/ 8735 w 10000"/>
                <a:gd name="connsiteY446" fmla="*/ 5018 h 10000"/>
                <a:gd name="connsiteX447" fmla="*/ 8678 w 10000"/>
                <a:gd name="connsiteY447" fmla="*/ 5089 h 10000"/>
                <a:gd name="connsiteX448" fmla="*/ 8622 w 10000"/>
                <a:gd name="connsiteY448" fmla="*/ 5039 h 10000"/>
                <a:gd name="connsiteX449" fmla="*/ 8616 w 10000"/>
                <a:gd name="connsiteY449" fmla="*/ 5011 h 10000"/>
                <a:gd name="connsiteX450" fmla="*/ 8538 w 10000"/>
                <a:gd name="connsiteY450" fmla="*/ 4947 h 10000"/>
                <a:gd name="connsiteX451" fmla="*/ 8515 w 10000"/>
                <a:gd name="connsiteY451" fmla="*/ 4961 h 10000"/>
                <a:gd name="connsiteX452" fmla="*/ 8526 w 10000"/>
                <a:gd name="connsiteY452" fmla="*/ 5039 h 10000"/>
                <a:gd name="connsiteX453" fmla="*/ 8481 w 10000"/>
                <a:gd name="connsiteY453" fmla="*/ 5138 h 10000"/>
                <a:gd name="connsiteX454" fmla="*/ 8515 w 10000"/>
                <a:gd name="connsiteY454" fmla="*/ 5160 h 10000"/>
                <a:gd name="connsiteX455" fmla="*/ 8577 w 10000"/>
                <a:gd name="connsiteY455" fmla="*/ 5145 h 10000"/>
                <a:gd name="connsiteX456" fmla="*/ 8588 w 10000"/>
                <a:gd name="connsiteY456" fmla="*/ 5181 h 10000"/>
                <a:gd name="connsiteX457" fmla="*/ 8577 w 10000"/>
                <a:gd name="connsiteY457" fmla="*/ 5224 h 10000"/>
                <a:gd name="connsiteX458" fmla="*/ 8600 w 10000"/>
                <a:gd name="connsiteY458" fmla="*/ 5280 h 10000"/>
                <a:gd name="connsiteX459" fmla="*/ 8650 w 10000"/>
                <a:gd name="connsiteY459" fmla="*/ 5316 h 10000"/>
                <a:gd name="connsiteX460" fmla="*/ 8639 w 10000"/>
                <a:gd name="connsiteY460" fmla="*/ 5401 h 10000"/>
                <a:gd name="connsiteX461" fmla="*/ 8673 w 10000"/>
                <a:gd name="connsiteY461" fmla="*/ 5444 h 10000"/>
                <a:gd name="connsiteX462" fmla="*/ 8633 w 10000"/>
                <a:gd name="connsiteY462" fmla="*/ 5486 h 10000"/>
                <a:gd name="connsiteX463" fmla="*/ 8622 w 10000"/>
                <a:gd name="connsiteY463" fmla="*/ 5642 h 10000"/>
                <a:gd name="connsiteX464" fmla="*/ 8600 w 10000"/>
                <a:gd name="connsiteY464" fmla="*/ 5649 h 10000"/>
                <a:gd name="connsiteX465" fmla="*/ 8628 w 10000"/>
                <a:gd name="connsiteY465" fmla="*/ 5720 h 10000"/>
                <a:gd name="connsiteX466" fmla="*/ 8633 w 10000"/>
                <a:gd name="connsiteY466" fmla="*/ 5841 h 10000"/>
                <a:gd name="connsiteX467" fmla="*/ 8661 w 10000"/>
                <a:gd name="connsiteY467" fmla="*/ 5869 h 10000"/>
                <a:gd name="connsiteX468" fmla="*/ 8667 w 10000"/>
                <a:gd name="connsiteY468" fmla="*/ 5905 h 10000"/>
                <a:gd name="connsiteX469" fmla="*/ 8690 w 10000"/>
                <a:gd name="connsiteY469" fmla="*/ 5912 h 10000"/>
                <a:gd name="connsiteX470" fmla="*/ 8695 w 10000"/>
                <a:gd name="connsiteY470" fmla="*/ 5983 h 10000"/>
                <a:gd name="connsiteX471" fmla="*/ 8684 w 10000"/>
                <a:gd name="connsiteY471" fmla="*/ 6033 h 10000"/>
                <a:gd name="connsiteX472" fmla="*/ 8740 w 10000"/>
                <a:gd name="connsiteY472" fmla="*/ 6061 h 10000"/>
                <a:gd name="connsiteX473" fmla="*/ 8825 w 10000"/>
                <a:gd name="connsiteY473" fmla="*/ 6004 h 10000"/>
                <a:gd name="connsiteX474" fmla="*/ 8948 w 10000"/>
                <a:gd name="connsiteY474" fmla="*/ 5891 h 10000"/>
                <a:gd name="connsiteX475" fmla="*/ 8982 w 10000"/>
                <a:gd name="connsiteY475" fmla="*/ 5891 h 10000"/>
                <a:gd name="connsiteX476" fmla="*/ 8982 w 10000"/>
                <a:gd name="connsiteY476" fmla="*/ 5976 h 10000"/>
                <a:gd name="connsiteX477" fmla="*/ 9004 w 10000"/>
                <a:gd name="connsiteY477" fmla="*/ 5990 h 10000"/>
                <a:gd name="connsiteX478" fmla="*/ 9044 w 10000"/>
                <a:gd name="connsiteY478" fmla="*/ 6089 h 10000"/>
                <a:gd name="connsiteX479" fmla="*/ 9072 w 10000"/>
                <a:gd name="connsiteY479" fmla="*/ 6097 h 10000"/>
                <a:gd name="connsiteX480" fmla="*/ 9055 w 10000"/>
                <a:gd name="connsiteY480" fmla="*/ 6153 h 10000"/>
                <a:gd name="connsiteX481" fmla="*/ 9100 w 10000"/>
                <a:gd name="connsiteY481" fmla="*/ 6281 h 10000"/>
                <a:gd name="connsiteX482" fmla="*/ 9100 w 10000"/>
                <a:gd name="connsiteY482" fmla="*/ 6345 h 10000"/>
                <a:gd name="connsiteX483" fmla="*/ 9123 w 10000"/>
                <a:gd name="connsiteY483" fmla="*/ 6416 h 10000"/>
                <a:gd name="connsiteX484" fmla="*/ 9089 w 10000"/>
                <a:gd name="connsiteY484" fmla="*/ 6473 h 10000"/>
                <a:gd name="connsiteX485" fmla="*/ 9049 w 10000"/>
                <a:gd name="connsiteY485" fmla="*/ 6466 h 10000"/>
                <a:gd name="connsiteX486" fmla="*/ 9049 w 10000"/>
                <a:gd name="connsiteY486" fmla="*/ 6501 h 10000"/>
                <a:gd name="connsiteX487" fmla="*/ 9089 w 10000"/>
                <a:gd name="connsiteY487" fmla="*/ 6544 h 10000"/>
                <a:gd name="connsiteX488" fmla="*/ 9106 w 10000"/>
                <a:gd name="connsiteY488" fmla="*/ 6515 h 10000"/>
                <a:gd name="connsiteX489" fmla="*/ 9139 w 10000"/>
                <a:gd name="connsiteY489" fmla="*/ 6579 h 10000"/>
                <a:gd name="connsiteX490" fmla="*/ 9179 w 10000"/>
                <a:gd name="connsiteY490" fmla="*/ 6579 h 10000"/>
                <a:gd name="connsiteX491" fmla="*/ 9156 w 10000"/>
                <a:gd name="connsiteY491" fmla="*/ 6757 h 10000"/>
                <a:gd name="connsiteX492" fmla="*/ 9139 w 10000"/>
                <a:gd name="connsiteY492" fmla="*/ 6792 h 10000"/>
                <a:gd name="connsiteX493" fmla="*/ 9089 w 10000"/>
                <a:gd name="connsiteY493" fmla="*/ 6778 h 10000"/>
                <a:gd name="connsiteX494" fmla="*/ 9027 w 10000"/>
                <a:gd name="connsiteY494" fmla="*/ 6799 h 10000"/>
                <a:gd name="connsiteX495" fmla="*/ 9004 w 10000"/>
                <a:gd name="connsiteY495" fmla="*/ 6842 h 10000"/>
                <a:gd name="connsiteX496" fmla="*/ 8999 w 10000"/>
                <a:gd name="connsiteY496" fmla="*/ 6884 h 10000"/>
                <a:gd name="connsiteX497" fmla="*/ 8960 w 10000"/>
                <a:gd name="connsiteY497" fmla="*/ 6934 h 10000"/>
                <a:gd name="connsiteX498" fmla="*/ 8898 w 10000"/>
                <a:gd name="connsiteY498" fmla="*/ 6941 h 10000"/>
                <a:gd name="connsiteX499" fmla="*/ 8886 w 10000"/>
                <a:gd name="connsiteY499" fmla="*/ 6962 h 10000"/>
                <a:gd name="connsiteX500" fmla="*/ 8847 w 10000"/>
                <a:gd name="connsiteY500" fmla="*/ 6927 h 10000"/>
                <a:gd name="connsiteX501" fmla="*/ 8808 w 10000"/>
                <a:gd name="connsiteY501" fmla="*/ 6934 h 10000"/>
                <a:gd name="connsiteX502" fmla="*/ 8785 w 10000"/>
                <a:gd name="connsiteY502" fmla="*/ 6906 h 10000"/>
                <a:gd name="connsiteX503" fmla="*/ 8735 w 10000"/>
                <a:gd name="connsiteY503" fmla="*/ 6891 h 10000"/>
                <a:gd name="connsiteX504" fmla="*/ 8746 w 10000"/>
                <a:gd name="connsiteY504" fmla="*/ 6941 h 10000"/>
                <a:gd name="connsiteX505" fmla="*/ 8723 w 10000"/>
                <a:gd name="connsiteY505" fmla="*/ 6991 h 10000"/>
                <a:gd name="connsiteX506" fmla="*/ 8639 w 10000"/>
                <a:gd name="connsiteY506" fmla="*/ 6984 h 10000"/>
                <a:gd name="connsiteX507" fmla="*/ 8611 w 10000"/>
                <a:gd name="connsiteY507" fmla="*/ 6962 h 10000"/>
                <a:gd name="connsiteX508" fmla="*/ 8566 w 10000"/>
                <a:gd name="connsiteY508" fmla="*/ 6984 h 10000"/>
                <a:gd name="connsiteX509" fmla="*/ 8560 w 10000"/>
                <a:gd name="connsiteY509" fmla="*/ 7055 h 10000"/>
                <a:gd name="connsiteX510" fmla="*/ 8476 w 10000"/>
                <a:gd name="connsiteY510" fmla="*/ 7133 h 10000"/>
                <a:gd name="connsiteX511" fmla="*/ 8448 w 10000"/>
                <a:gd name="connsiteY511" fmla="*/ 7090 h 10000"/>
                <a:gd name="connsiteX512" fmla="*/ 8386 w 10000"/>
                <a:gd name="connsiteY512" fmla="*/ 7111 h 10000"/>
                <a:gd name="connsiteX513" fmla="*/ 8346 w 10000"/>
                <a:gd name="connsiteY513" fmla="*/ 7133 h 10000"/>
                <a:gd name="connsiteX514" fmla="*/ 8341 w 10000"/>
                <a:gd name="connsiteY514" fmla="*/ 7168 h 10000"/>
                <a:gd name="connsiteX515" fmla="*/ 8256 w 10000"/>
                <a:gd name="connsiteY515" fmla="*/ 7246 h 10000"/>
                <a:gd name="connsiteX516" fmla="*/ 8206 w 10000"/>
                <a:gd name="connsiteY516" fmla="*/ 7232 h 10000"/>
                <a:gd name="connsiteX517" fmla="*/ 8155 w 10000"/>
                <a:gd name="connsiteY517" fmla="*/ 7260 h 10000"/>
                <a:gd name="connsiteX518" fmla="*/ 8116 w 10000"/>
                <a:gd name="connsiteY518" fmla="*/ 7303 h 10000"/>
                <a:gd name="connsiteX519" fmla="*/ 8060 w 10000"/>
                <a:gd name="connsiteY519" fmla="*/ 7331 h 10000"/>
                <a:gd name="connsiteX520" fmla="*/ 8065 w 10000"/>
                <a:gd name="connsiteY520" fmla="*/ 7374 h 10000"/>
                <a:gd name="connsiteX521" fmla="*/ 8015 w 10000"/>
                <a:gd name="connsiteY521" fmla="*/ 7402 h 10000"/>
                <a:gd name="connsiteX522" fmla="*/ 7942 w 10000"/>
                <a:gd name="connsiteY522" fmla="*/ 7523 h 10000"/>
                <a:gd name="connsiteX523" fmla="*/ 7930 w 10000"/>
                <a:gd name="connsiteY523" fmla="*/ 7573 h 10000"/>
                <a:gd name="connsiteX524" fmla="*/ 7908 w 10000"/>
                <a:gd name="connsiteY524" fmla="*/ 7559 h 10000"/>
                <a:gd name="connsiteX525" fmla="*/ 7919 w 10000"/>
                <a:gd name="connsiteY525" fmla="*/ 7523 h 10000"/>
                <a:gd name="connsiteX526" fmla="*/ 7846 w 10000"/>
                <a:gd name="connsiteY526" fmla="*/ 7339 h 10000"/>
                <a:gd name="connsiteX527" fmla="*/ 7846 w 10000"/>
                <a:gd name="connsiteY527" fmla="*/ 7268 h 10000"/>
                <a:gd name="connsiteX528" fmla="*/ 7812 w 10000"/>
                <a:gd name="connsiteY528" fmla="*/ 7268 h 10000"/>
                <a:gd name="connsiteX529" fmla="*/ 7711 w 10000"/>
                <a:gd name="connsiteY529" fmla="*/ 7197 h 10000"/>
                <a:gd name="connsiteX530" fmla="*/ 7649 w 10000"/>
                <a:gd name="connsiteY530" fmla="*/ 7232 h 10000"/>
                <a:gd name="connsiteX531" fmla="*/ 7632 w 10000"/>
                <a:gd name="connsiteY531" fmla="*/ 7275 h 10000"/>
                <a:gd name="connsiteX532" fmla="*/ 7677 w 10000"/>
                <a:gd name="connsiteY532" fmla="*/ 7324 h 10000"/>
                <a:gd name="connsiteX533" fmla="*/ 7688 w 10000"/>
                <a:gd name="connsiteY533" fmla="*/ 7367 h 10000"/>
                <a:gd name="connsiteX534" fmla="*/ 7660 w 10000"/>
                <a:gd name="connsiteY534" fmla="*/ 7410 h 10000"/>
                <a:gd name="connsiteX535" fmla="*/ 7666 w 10000"/>
                <a:gd name="connsiteY535" fmla="*/ 7445 h 10000"/>
                <a:gd name="connsiteX536" fmla="*/ 7655 w 10000"/>
                <a:gd name="connsiteY536" fmla="*/ 7516 h 10000"/>
                <a:gd name="connsiteX537" fmla="*/ 7660 w 10000"/>
                <a:gd name="connsiteY537" fmla="*/ 7587 h 10000"/>
                <a:gd name="connsiteX538" fmla="*/ 7694 w 10000"/>
                <a:gd name="connsiteY538" fmla="*/ 7700 h 10000"/>
                <a:gd name="connsiteX539" fmla="*/ 7660 w 10000"/>
                <a:gd name="connsiteY539" fmla="*/ 7743 h 10000"/>
                <a:gd name="connsiteX540" fmla="*/ 7666 w 10000"/>
                <a:gd name="connsiteY540" fmla="*/ 7779 h 10000"/>
                <a:gd name="connsiteX541" fmla="*/ 7638 w 10000"/>
                <a:gd name="connsiteY541" fmla="*/ 7793 h 10000"/>
                <a:gd name="connsiteX542" fmla="*/ 7621 w 10000"/>
                <a:gd name="connsiteY542" fmla="*/ 7814 h 10000"/>
                <a:gd name="connsiteX543" fmla="*/ 7514 w 10000"/>
                <a:gd name="connsiteY543" fmla="*/ 7800 h 10000"/>
                <a:gd name="connsiteX544" fmla="*/ 7497 w 10000"/>
                <a:gd name="connsiteY544" fmla="*/ 7757 h 10000"/>
                <a:gd name="connsiteX545" fmla="*/ 7463 w 10000"/>
                <a:gd name="connsiteY545" fmla="*/ 7786 h 10000"/>
                <a:gd name="connsiteX546" fmla="*/ 7390 w 10000"/>
                <a:gd name="connsiteY546" fmla="*/ 7771 h 10000"/>
                <a:gd name="connsiteX547" fmla="*/ 7340 w 10000"/>
                <a:gd name="connsiteY547" fmla="*/ 7793 h 10000"/>
                <a:gd name="connsiteX548" fmla="*/ 7312 w 10000"/>
                <a:gd name="connsiteY548" fmla="*/ 7644 h 10000"/>
                <a:gd name="connsiteX549" fmla="*/ 7283 w 10000"/>
                <a:gd name="connsiteY549" fmla="*/ 7637 h 10000"/>
                <a:gd name="connsiteX550" fmla="*/ 7250 w 10000"/>
                <a:gd name="connsiteY550" fmla="*/ 7544 h 10000"/>
                <a:gd name="connsiteX551" fmla="*/ 7267 w 10000"/>
                <a:gd name="connsiteY551" fmla="*/ 7502 h 10000"/>
                <a:gd name="connsiteX552" fmla="*/ 7306 w 10000"/>
                <a:gd name="connsiteY552" fmla="*/ 7523 h 10000"/>
                <a:gd name="connsiteX553" fmla="*/ 7323 w 10000"/>
                <a:gd name="connsiteY553" fmla="*/ 7473 h 10000"/>
                <a:gd name="connsiteX554" fmla="*/ 7295 w 10000"/>
                <a:gd name="connsiteY554" fmla="*/ 7438 h 10000"/>
                <a:gd name="connsiteX555" fmla="*/ 7312 w 10000"/>
                <a:gd name="connsiteY555" fmla="*/ 7402 h 10000"/>
                <a:gd name="connsiteX556" fmla="*/ 7238 w 10000"/>
                <a:gd name="connsiteY556" fmla="*/ 7331 h 10000"/>
                <a:gd name="connsiteX557" fmla="*/ 7244 w 10000"/>
                <a:gd name="connsiteY557" fmla="*/ 7296 h 10000"/>
                <a:gd name="connsiteX558" fmla="*/ 7199 w 10000"/>
                <a:gd name="connsiteY558" fmla="*/ 7260 h 10000"/>
                <a:gd name="connsiteX559" fmla="*/ 7227 w 10000"/>
                <a:gd name="connsiteY559" fmla="*/ 7218 h 10000"/>
                <a:gd name="connsiteX560" fmla="*/ 7216 w 10000"/>
                <a:gd name="connsiteY560" fmla="*/ 7168 h 10000"/>
                <a:gd name="connsiteX561" fmla="*/ 7165 w 10000"/>
                <a:gd name="connsiteY561" fmla="*/ 7090 h 10000"/>
                <a:gd name="connsiteX562" fmla="*/ 7132 w 10000"/>
                <a:gd name="connsiteY562" fmla="*/ 7026 h 10000"/>
                <a:gd name="connsiteX563" fmla="*/ 7064 w 10000"/>
                <a:gd name="connsiteY563" fmla="*/ 7055 h 10000"/>
                <a:gd name="connsiteX564" fmla="*/ 7025 w 10000"/>
                <a:gd name="connsiteY564" fmla="*/ 7048 h 10000"/>
                <a:gd name="connsiteX565" fmla="*/ 7002 w 10000"/>
                <a:gd name="connsiteY565" fmla="*/ 7111 h 10000"/>
                <a:gd name="connsiteX566" fmla="*/ 6924 w 10000"/>
                <a:gd name="connsiteY566" fmla="*/ 7119 h 10000"/>
                <a:gd name="connsiteX567" fmla="*/ 6895 w 10000"/>
                <a:gd name="connsiteY567" fmla="*/ 7111 h 10000"/>
                <a:gd name="connsiteX568" fmla="*/ 6828 w 10000"/>
                <a:gd name="connsiteY568" fmla="*/ 7161 h 10000"/>
                <a:gd name="connsiteX569" fmla="*/ 6834 w 10000"/>
                <a:gd name="connsiteY569" fmla="*/ 7260 h 10000"/>
                <a:gd name="connsiteX570" fmla="*/ 6817 w 10000"/>
                <a:gd name="connsiteY570" fmla="*/ 7324 h 10000"/>
                <a:gd name="connsiteX571" fmla="*/ 6817 w 10000"/>
                <a:gd name="connsiteY571" fmla="*/ 7381 h 10000"/>
                <a:gd name="connsiteX572" fmla="*/ 6760 w 10000"/>
                <a:gd name="connsiteY572" fmla="*/ 7424 h 10000"/>
                <a:gd name="connsiteX573" fmla="*/ 6699 w 10000"/>
                <a:gd name="connsiteY573" fmla="*/ 7431 h 10000"/>
                <a:gd name="connsiteX574" fmla="*/ 6682 w 10000"/>
                <a:gd name="connsiteY574" fmla="*/ 7410 h 10000"/>
                <a:gd name="connsiteX575" fmla="*/ 6625 w 10000"/>
                <a:gd name="connsiteY575" fmla="*/ 7388 h 10000"/>
                <a:gd name="connsiteX576" fmla="*/ 6592 w 10000"/>
                <a:gd name="connsiteY576" fmla="*/ 7431 h 10000"/>
                <a:gd name="connsiteX577" fmla="*/ 6586 w 10000"/>
                <a:gd name="connsiteY577" fmla="*/ 7473 h 10000"/>
                <a:gd name="connsiteX578" fmla="*/ 6552 w 10000"/>
                <a:gd name="connsiteY578" fmla="*/ 7480 h 10000"/>
                <a:gd name="connsiteX579" fmla="*/ 6547 w 10000"/>
                <a:gd name="connsiteY579" fmla="*/ 7523 h 10000"/>
                <a:gd name="connsiteX580" fmla="*/ 6519 w 10000"/>
                <a:gd name="connsiteY580" fmla="*/ 7523 h 10000"/>
                <a:gd name="connsiteX581" fmla="*/ 6485 w 10000"/>
                <a:gd name="connsiteY581" fmla="*/ 7424 h 10000"/>
                <a:gd name="connsiteX582" fmla="*/ 6406 w 10000"/>
                <a:gd name="connsiteY582" fmla="*/ 7473 h 10000"/>
                <a:gd name="connsiteX583" fmla="*/ 6316 w 10000"/>
                <a:gd name="connsiteY583" fmla="*/ 7551 h 10000"/>
                <a:gd name="connsiteX584" fmla="*/ 6282 w 10000"/>
                <a:gd name="connsiteY584" fmla="*/ 7566 h 10000"/>
                <a:gd name="connsiteX585" fmla="*/ 6294 w 10000"/>
                <a:gd name="connsiteY585" fmla="*/ 7615 h 10000"/>
                <a:gd name="connsiteX586" fmla="*/ 6243 w 10000"/>
                <a:gd name="connsiteY586" fmla="*/ 7637 h 10000"/>
                <a:gd name="connsiteX587" fmla="*/ 6209 w 10000"/>
                <a:gd name="connsiteY587" fmla="*/ 7608 h 10000"/>
                <a:gd name="connsiteX588" fmla="*/ 6136 w 10000"/>
                <a:gd name="connsiteY588" fmla="*/ 7622 h 10000"/>
                <a:gd name="connsiteX589" fmla="*/ 6136 w 10000"/>
                <a:gd name="connsiteY589" fmla="*/ 7530 h 10000"/>
                <a:gd name="connsiteX590" fmla="*/ 6147 w 10000"/>
                <a:gd name="connsiteY590" fmla="*/ 7495 h 10000"/>
                <a:gd name="connsiteX591" fmla="*/ 6136 w 10000"/>
                <a:gd name="connsiteY591" fmla="*/ 7395 h 10000"/>
                <a:gd name="connsiteX592" fmla="*/ 6091 w 10000"/>
                <a:gd name="connsiteY592" fmla="*/ 7324 h 10000"/>
                <a:gd name="connsiteX593" fmla="*/ 6018 w 10000"/>
                <a:gd name="connsiteY593" fmla="*/ 7317 h 10000"/>
                <a:gd name="connsiteX594" fmla="*/ 5990 w 10000"/>
                <a:gd name="connsiteY594" fmla="*/ 7360 h 10000"/>
                <a:gd name="connsiteX595" fmla="*/ 5996 w 10000"/>
                <a:gd name="connsiteY595" fmla="*/ 7410 h 10000"/>
                <a:gd name="connsiteX596" fmla="*/ 6208 w 10000"/>
                <a:gd name="connsiteY596" fmla="*/ 7826 h 10000"/>
                <a:gd name="connsiteX597" fmla="*/ 5894 w 10000"/>
                <a:gd name="connsiteY597" fmla="*/ 7509 h 10000"/>
                <a:gd name="connsiteX598" fmla="*/ 5911 w 10000"/>
                <a:gd name="connsiteY598" fmla="*/ 7679 h 10000"/>
                <a:gd name="connsiteX599" fmla="*/ 5832 w 10000"/>
                <a:gd name="connsiteY599" fmla="*/ 7672 h 10000"/>
                <a:gd name="connsiteX600" fmla="*/ 5776 w 10000"/>
                <a:gd name="connsiteY600"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2548 w 10000"/>
                <a:gd name="connsiteY200" fmla="*/ 7466 h 10000"/>
                <a:gd name="connsiteX201" fmla="*/ 6504 w 10000"/>
                <a:gd name="connsiteY201" fmla="*/ 7627 h 10000"/>
                <a:gd name="connsiteX202" fmla="*/ 5523 w 10000"/>
                <a:gd name="connsiteY202" fmla="*/ 5713 h 10000"/>
                <a:gd name="connsiteX203" fmla="*/ 5652 w 10000"/>
                <a:gd name="connsiteY203" fmla="*/ 5720 h 10000"/>
                <a:gd name="connsiteX204" fmla="*/ 5697 w 10000"/>
                <a:gd name="connsiteY204" fmla="*/ 5742 h 10000"/>
                <a:gd name="connsiteX205" fmla="*/ 5793 w 10000"/>
                <a:gd name="connsiteY205" fmla="*/ 5635 h 10000"/>
                <a:gd name="connsiteX206" fmla="*/ 5844 w 10000"/>
                <a:gd name="connsiteY206" fmla="*/ 5628 h 10000"/>
                <a:gd name="connsiteX207" fmla="*/ 5889 w 10000"/>
                <a:gd name="connsiteY207" fmla="*/ 5564 h 10000"/>
                <a:gd name="connsiteX208" fmla="*/ 5945 w 10000"/>
                <a:gd name="connsiteY208" fmla="*/ 5515 h 10000"/>
                <a:gd name="connsiteX209" fmla="*/ 6001 w 10000"/>
                <a:gd name="connsiteY209" fmla="*/ 5408 h 10000"/>
                <a:gd name="connsiteX210" fmla="*/ 6012 w 10000"/>
                <a:gd name="connsiteY210" fmla="*/ 5344 h 10000"/>
                <a:gd name="connsiteX211" fmla="*/ 6080 w 10000"/>
                <a:gd name="connsiteY211" fmla="*/ 5316 h 10000"/>
                <a:gd name="connsiteX212" fmla="*/ 6159 w 10000"/>
                <a:gd name="connsiteY212" fmla="*/ 5351 h 10000"/>
                <a:gd name="connsiteX213" fmla="*/ 6226 w 10000"/>
                <a:gd name="connsiteY213" fmla="*/ 5337 h 10000"/>
                <a:gd name="connsiteX214" fmla="*/ 6294 w 10000"/>
                <a:gd name="connsiteY214" fmla="*/ 5344 h 10000"/>
                <a:gd name="connsiteX215" fmla="*/ 6412 w 10000"/>
                <a:gd name="connsiteY215" fmla="*/ 5302 h 10000"/>
                <a:gd name="connsiteX216" fmla="*/ 6490 w 10000"/>
                <a:gd name="connsiteY216" fmla="*/ 5195 h 10000"/>
                <a:gd name="connsiteX217" fmla="*/ 6524 w 10000"/>
                <a:gd name="connsiteY217" fmla="*/ 5160 h 10000"/>
                <a:gd name="connsiteX218" fmla="*/ 6575 w 10000"/>
                <a:gd name="connsiteY218" fmla="*/ 5160 h 10000"/>
                <a:gd name="connsiteX219" fmla="*/ 6614 w 10000"/>
                <a:gd name="connsiteY219" fmla="*/ 5103 h 10000"/>
                <a:gd name="connsiteX220" fmla="*/ 6597 w 10000"/>
                <a:gd name="connsiteY220" fmla="*/ 5039 h 10000"/>
                <a:gd name="connsiteX221" fmla="*/ 6609 w 10000"/>
                <a:gd name="connsiteY221" fmla="*/ 4982 h 10000"/>
                <a:gd name="connsiteX222" fmla="*/ 6659 w 10000"/>
                <a:gd name="connsiteY222" fmla="*/ 4876 h 10000"/>
                <a:gd name="connsiteX223" fmla="*/ 6715 w 10000"/>
                <a:gd name="connsiteY223" fmla="*/ 4776 h 10000"/>
                <a:gd name="connsiteX224" fmla="*/ 6772 w 10000"/>
                <a:gd name="connsiteY224" fmla="*/ 4755 h 10000"/>
                <a:gd name="connsiteX225" fmla="*/ 6800 w 10000"/>
                <a:gd name="connsiteY225" fmla="*/ 4720 h 10000"/>
                <a:gd name="connsiteX226" fmla="*/ 6895 w 10000"/>
                <a:gd name="connsiteY226" fmla="*/ 4734 h 10000"/>
                <a:gd name="connsiteX227" fmla="*/ 6991 w 10000"/>
                <a:gd name="connsiteY227" fmla="*/ 4734 h 10000"/>
                <a:gd name="connsiteX228" fmla="*/ 6997 w 10000"/>
                <a:gd name="connsiteY228" fmla="*/ 4670 h 10000"/>
                <a:gd name="connsiteX229" fmla="*/ 7013 w 10000"/>
                <a:gd name="connsiteY229" fmla="*/ 4627 h 10000"/>
                <a:gd name="connsiteX230" fmla="*/ 7008 w 10000"/>
                <a:gd name="connsiteY230" fmla="*/ 4599 h 10000"/>
                <a:gd name="connsiteX231" fmla="*/ 7064 w 10000"/>
                <a:gd name="connsiteY231" fmla="*/ 4578 h 10000"/>
                <a:gd name="connsiteX232" fmla="*/ 7103 w 10000"/>
                <a:gd name="connsiteY232" fmla="*/ 4634 h 10000"/>
                <a:gd name="connsiteX233" fmla="*/ 7160 w 10000"/>
                <a:gd name="connsiteY233" fmla="*/ 4613 h 10000"/>
                <a:gd name="connsiteX234" fmla="*/ 7177 w 10000"/>
                <a:gd name="connsiteY234" fmla="*/ 4578 h 10000"/>
                <a:gd name="connsiteX235" fmla="*/ 7222 w 10000"/>
                <a:gd name="connsiteY235" fmla="*/ 4564 h 10000"/>
                <a:gd name="connsiteX236" fmla="*/ 7317 w 10000"/>
                <a:gd name="connsiteY236" fmla="*/ 4493 h 10000"/>
                <a:gd name="connsiteX237" fmla="*/ 7407 w 10000"/>
                <a:gd name="connsiteY237" fmla="*/ 4521 h 10000"/>
                <a:gd name="connsiteX238" fmla="*/ 7430 w 10000"/>
                <a:gd name="connsiteY238" fmla="*/ 4507 h 10000"/>
                <a:gd name="connsiteX239" fmla="*/ 7480 w 10000"/>
                <a:gd name="connsiteY239" fmla="*/ 4528 h 10000"/>
                <a:gd name="connsiteX240" fmla="*/ 7503 w 10000"/>
                <a:gd name="connsiteY240" fmla="*/ 4471 h 10000"/>
                <a:gd name="connsiteX241" fmla="*/ 7525 w 10000"/>
                <a:gd name="connsiteY241" fmla="*/ 4500 h 10000"/>
                <a:gd name="connsiteX242" fmla="*/ 7559 w 10000"/>
                <a:gd name="connsiteY242" fmla="*/ 4493 h 10000"/>
                <a:gd name="connsiteX243" fmla="*/ 7598 w 10000"/>
                <a:gd name="connsiteY243" fmla="*/ 4556 h 10000"/>
                <a:gd name="connsiteX244" fmla="*/ 7643 w 10000"/>
                <a:gd name="connsiteY244" fmla="*/ 4549 h 10000"/>
                <a:gd name="connsiteX245" fmla="*/ 7683 w 10000"/>
                <a:gd name="connsiteY245" fmla="*/ 4578 h 10000"/>
                <a:gd name="connsiteX246" fmla="*/ 7700 w 10000"/>
                <a:gd name="connsiteY246" fmla="*/ 4556 h 10000"/>
                <a:gd name="connsiteX247" fmla="*/ 7778 w 10000"/>
                <a:gd name="connsiteY247" fmla="*/ 4564 h 10000"/>
                <a:gd name="connsiteX248" fmla="*/ 7790 w 10000"/>
                <a:gd name="connsiteY248" fmla="*/ 4585 h 10000"/>
                <a:gd name="connsiteX249" fmla="*/ 7874 w 10000"/>
                <a:gd name="connsiteY249" fmla="*/ 4514 h 10000"/>
                <a:gd name="connsiteX250" fmla="*/ 7874 w 10000"/>
                <a:gd name="connsiteY250" fmla="*/ 4393 h 10000"/>
                <a:gd name="connsiteX251" fmla="*/ 7852 w 10000"/>
                <a:gd name="connsiteY251" fmla="*/ 4379 h 10000"/>
                <a:gd name="connsiteX252" fmla="*/ 7835 w 10000"/>
                <a:gd name="connsiteY252" fmla="*/ 4294 h 10000"/>
                <a:gd name="connsiteX253" fmla="*/ 7801 w 10000"/>
                <a:gd name="connsiteY253" fmla="*/ 4209 h 10000"/>
                <a:gd name="connsiteX254" fmla="*/ 7750 w 10000"/>
                <a:gd name="connsiteY254" fmla="*/ 4173 h 10000"/>
                <a:gd name="connsiteX255" fmla="*/ 7745 w 10000"/>
                <a:gd name="connsiteY255" fmla="*/ 4131 h 10000"/>
                <a:gd name="connsiteX256" fmla="*/ 7672 w 10000"/>
                <a:gd name="connsiteY256" fmla="*/ 4053 h 10000"/>
                <a:gd name="connsiteX257" fmla="*/ 7677 w 10000"/>
                <a:gd name="connsiteY257" fmla="*/ 4024 h 10000"/>
                <a:gd name="connsiteX258" fmla="*/ 7604 w 10000"/>
                <a:gd name="connsiteY258" fmla="*/ 3982 h 10000"/>
                <a:gd name="connsiteX259" fmla="*/ 7598 w 10000"/>
                <a:gd name="connsiteY259" fmla="*/ 3903 h 10000"/>
                <a:gd name="connsiteX260" fmla="*/ 7475 w 10000"/>
                <a:gd name="connsiteY260" fmla="*/ 3833 h 10000"/>
                <a:gd name="connsiteX261" fmla="*/ 7407 w 10000"/>
                <a:gd name="connsiteY261" fmla="*/ 3683 h 10000"/>
                <a:gd name="connsiteX262" fmla="*/ 7306 w 10000"/>
                <a:gd name="connsiteY262" fmla="*/ 3676 h 10000"/>
                <a:gd name="connsiteX263" fmla="*/ 7272 w 10000"/>
                <a:gd name="connsiteY263" fmla="*/ 3648 h 10000"/>
                <a:gd name="connsiteX264" fmla="*/ 7222 w 10000"/>
                <a:gd name="connsiteY264" fmla="*/ 3669 h 10000"/>
                <a:gd name="connsiteX265" fmla="*/ 7143 w 10000"/>
                <a:gd name="connsiteY265" fmla="*/ 3669 h 10000"/>
                <a:gd name="connsiteX266" fmla="*/ 7030 w 10000"/>
                <a:gd name="connsiteY266" fmla="*/ 3840 h 10000"/>
                <a:gd name="connsiteX267" fmla="*/ 6991 w 10000"/>
                <a:gd name="connsiteY267" fmla="*/ 3918 h 10000"/>
                <a:gd name="connsiteX268" fmla="*/ 6890 w 10000"/>
                <a:gd name="connsiteY268" fmla="*/ 3797 h 10000"/>
                <a:gd name="connsiteX269" fmla="*/ 6817 w 10000"/>
                <a:gd name="connsiteY269" fmla="*/ 3747 h 10000"/>
                <a:gd name="connsiteX270" fmla="*/ 6744 w 10000"/>
                <a:gd name="connsiteY270" fmla="*/ 3754 h 10000"/>
                <a:gd name="connsiteX271" fmla="*/ 6670 w 10000"/>
                <a:gd name="connsiteY271" fmla="*/ 3790 h 10000"/>
                <a:gd name="connsiteX272" fmla="*/ 6609 w 10000"/>
                <a:gd name="connsiteY272" fmla="*/ 3762 h 10000"/>
                <a:gd name="connsiteX273" fmla="*/ 6552 w 10000"/>
                <a:gd name="connsiteY273" fmla="*/ 3804 h 10000"/>
                <a:gd name="connsiteX274" fmla="*/ 6496 w 10000"/>
                <a:gd name="connsiteY274" fmla="*/ 3889 h 10000"/>
                <a:gd name="connsiteX275" fmla="*/ 6367 w 10000"/>
                <a:gd name="connsiteY275" fmla="*/ 3733 h 10000"/>
                <a:gd name="connsiteX276" fmla="*/ 6350 w 10000"/>
                <a:gd name="connsiteY276" fmla="*/ 3577 h 10000"/>
                <a:gd name="connsiteX277" fmla="*/ 6451 w 10000"/>
                <a:gd name="connsiteY277" fmla="*/ 3513 h 10000"/>
                <a:gd name="connsiteX278" fmla="*/ 6445 w 10000"/>
                <a:gd name="connsiteY278" fmla="*/ 3343 h 10000"/>
                <a:gd name="connsiteX279" fmla="*/ 6541 w 10000"/>
                <a:gd name="connsiteY279" fmla="*/ 3144 h 10000"/>
                <a:gd name="connsiteX280" fmla="*/ 6530 w 10000"/>
                <a:gd name="connsiteY280" fmla="*/ 3109 h 10000"/>
                <a:gd name="connsiteX281" fmla="*/ 6760 w 10000"/>
                <a:gd name="connsiteY281" fmla="*/ 2456 h 10000"/>
                <a:gd name="connsiteX282" fmla="*/ 6884 w 10000"/>
                <a:gd name="connsiteY282" fmla="*/ 2555 h 10000"/>
                <a:gd name="connsiteX283" fmla="*/ 6957 w 10000"/>
                <a:gd name="connsiteY283" fmla="*/ 2598 h 10000"/>
                <a:gd name="connsiteX284" fmla="*/ 7030 w 10000"/>
                <a:gd name="connsiteY284" fmla="*/ 2598 h 10000"/>
                <a:gd name="connsiteX285" fmla="*/ 7143 w 10000"/>
                <a:gd name="connsiteY285" fmla="*/ 2676 h 10000"/>
                <a:gd name="connsiteX286" fmla="*/ 7160 w 10000"/>
                <a:gd name="connsiteY286" fmla="*/ 2626 h 10000"/>
                <a:gd name="connsiteX287" fmla="*/ 7233 w 10000"/>
                <a:gd name="connsiteY287" fmla="*/ 2612 h 10000"/>
                <a:gd name="connsiteX288" fmla="*/ 7295 w 10000"/>
                <a:gd name="connsiteY288" fmla="*/ 2527 h 10000"/>
                <a:gd name="connsiteX289" fmla="*/ 7373 w 10000"/>
                <a:gd name="connsiteY289" fmla="*/ 2463 h 10000"/>
                <a:gd name="connsiteX290" fmla="*/ 7407 w 10000"/>
                <a:gd name="connsiteY290" fmla="*/ 2399 h 10000"/>
                <a:gd name="connsiteX291" fmla="*/ 7525 w 10000"/>
                <a:gd name="connsiteY291" fmla="*/ 2356 h 10000"/>
                <a:gd name="connsiteX292" fmla="*/ 7587 w 10000"/>
                <a:gd name="connsiteY292" fmla="*/ 2363 h 10000"/>
                <a:gd name="connsiteX293" fmla="*/ 7638 w 10000"/>
                <a:gd name="connsiteY293" fmla="*/ 2300 h 10000"/>
                <a:gd name="connsiteX294" fmla="*/ 7677 w 10000"/>
                <a:gd name="connsiteY294" fmla="*/ 2214 h 10000"/>
                <a:gd name="connsiteX295" fmla="*/ 7660 w 10000"/>
                <a:gd name="connsiteY295" fmla="*/ 2200 h 10000"/>
                <a:gd name="connsiteX296" fmla="*/ 7677 w 10000"/>
                <a:gd name="connsiteY296" fmla="*/ 2108 h 10000"/>
                <a:gd name="connsiteX297" fmla="*/ 7610 w 10000"/>
                <a:gd name="connsiteY297" fmla="*/ 2108 h 10000"/>
                <a:gd name="connsiteX298" fmla="*/ 7643 w 10000"/>
                <a:gd name="connsiteY298" fmla="*/ 2030 h 10000"/>
                <a:gd name="connsiteX299" fmla="*/ 7649 w 10000"/>
                <a:gd name="connsiteY299" fmla="*/ 1938 h 10000"/>
                <a:gd name="connsiteX300" fmla="*/ 7677 w 10000"/>
                <a:gd name="connsiteY300" fmla="*/ 1916 h 10000"/>
                <a:gd name="connsiteX301" fmla="*/ 7728 w 10000"/>
                <a:gd name="connsiteY301" fmla="*/ 1824 h 10000"/>
                <a:gd name="connsiteX302" fmla="*/ 7722 w 10000"/>
                <a:gd name="connsiteY302" fmla="*/ 1753 h 10000"/>
                <a:gd name="connsiteX303" fmla="*/ 7762 w 10000"/>
                <a:gd name="connsiteY303" fmla="*/ 1675 h 10000"/>
                <a:gd name="connsiteX304" fmla="*/ 7807 w 10000"/>
                <a:gd name="connsiteY304" fmla="*/ 1625 h 10000"/>
                <a:gd name="connsiteX305" fmla="*/ 7823 w 10000"/>
                <a:gd name="connsiteY305" fmla="*/ 1540 h 10000"/>
                <a:gd name="connsiteX306" fmla="*/ 7818 w 10000"/>
                <a:gd name="connsiteY306" fmla="*/ 1512 h 10000"/>
                <a:gd name="connsiteX307" fmla="*/ 7857 w 10000"/>
                <a:gd name="connsiteY307" fmla="*/ 1455 h 10000"/>
                <a:gd name="connsiteX308" fmla="*/ 7913 w 10000"/>
                <a:gd name="connsiteY308" fmla="*/ 1285 h 10000"/>
                <a:gd name="connsiteX309" fmla="*/ 7930 w 10000"/>
                <a:gd name="connsiteY309" fmla="*/ 1185 h 10000"/>
                <a:gd name="connsiteX310" fmla="*/ 7958 w 10000"/>
                <a:gd name="connsiteY310" fmla="*/ 1192 h 10000"/>
                <a:gd name="connsiteX311" fmla="*/ 8037 w 10000"/>
                <a:gd name="connsiteY311" fmla="*/ 1079 h 10000"/>
                <a:gd name="connsiteX312" fmla="*/ 8127 w 10000"/>
                <a:gd name="connsiteY312" fmla="*/ 1015 h 10000"/>
                <a:gd name="connsiteX313" fmla="*/ 8138 w 10000"/>
                <a:gd name="connsiteY313" fmla="*/ 937 h 10000"/>
                <a:gd name="connsiteX314" fmla="*/ 8172 w 10000"/>
                <a:gd name="connsiteY314" fmla="*/ 852 h 10000"/>
                <a:gd name="connsiteX315" fmla="*/ 8161 w 10000"/>
                <a:gd name="connsiteY315" fmla="*/ 788 h 10000"/>
                <a:gd name="connsiteX316" fmla="*/ 8116 w 10000"/>
                <a:gd name="connsiteY316" fmla="*/ 731 h 10000"/>
                <a:gd name="connsiteX317" fmla="*/ 8138 w 10000"/>
                <a:gd name="connsiteY317" fmla="*/ 660 h 10000"/>
                <a:gd name="connsiteX318" fmla="*/ 8138 w 10000"/>
                <a:gd name="connsiteY318" fmla="*/ 575 h 10000"/>
                <a:gd name="connsiteX319" fmla="*/ 8054 w 10000"/>
                <a:gd name="connsiteY319" fmla="*/ 504 h 10000"/>
                <a:gd name="connsiteX320" fmla="*/ 7970 w 10000"/>
                <a:gd name="connsiteY320" fmla="*/ 546 h 10000"/>
                <a:gd name="connsiteX321" fmla="*/ 7930 w 10000"/>
                <a:gd name="connsiteY321" fmla="*/ 546 h 10000"/>
                <a:gd name="connsiteX322" fmla="*/ 7913 w 10000"/>
                <a:gd name="connsiteY322" fmla="*/ 497 h 10000"/>
                <a:gd name="connsiteX323" fmla="*/ 7913 w 10000"/>
                <a:gd name="connsiteY323" fmla="*/ 405 h 10000"/>
                <a:gd name="connsiteX324" fmla="*/ 8020 w 10000"/>
                <a:gd name="connsiteY324" fmla="*/ 312 h 10000"/>
                <a:gd name="connsiteX325" fmla="*/ 8054 w 10000"/>
                <a:gd name="connsiteY325" fmla="*/ 234 h 10000"/>
                <a:gd name="connsiteX326" fmla="*/ 8121 w 10000"/>
                <a:gd name="connsiteY326" fmla="*/ 170 h 10000"/>
                <a:gd name="connsiteX327" fmla="*/ 8183 w 10000"/>
                <a:gd name="connsiteY327" fmla="*/ 50 h 10000"/>
                <a:gd name="connsiteX328" fmla="*/ 8228 w 10000"/>
                <a:gd name="connsiteY328" fmla="*/ 28 h 10000"/>
                <a:gd name="connsiteX329" fmla="*/ 8290 w 10000"/>
                <a:gd name="connsiteY329" fmla="*/ 43 h 10000"/>
                <a:gd name="connsiteX330" fmla="*/ 8420 w 10000"/>
                <a:gd name="connsiteY330" fmla="*/ 0 h 10000"/>
                <a:gd name="connsiteX331" fmla="*/ 8481 w 10000"/>
                <a:gd name="connsiteY331" fmla="*/ 71 h 10000"/>
                <a:gd name="connsiteX332" fmla="*/ 8476 w 10000"/>
                <a:gd name="connsiteY332" fmla="*/ 121 h 10000"/>
                <a:gd name="connsiteX333" fmla="*/ 8504 w 10000"/>
                <a:gd name="connsiteY333" fmla="*/ 142 h 10000"/>
                <a:gd name="connsiteX334" fmla="*/ 8526 w 10000"/>
                <a:gd name="connsiteY334" fmla="*/ 192 h 10000"/>
                <a:gd name="connsiteX335" fmla="*/ 8493 w 10000"/>
                <a:gd name="connsiteY335" fmla="*/ 248 h 10000"/>
                <a:gd name="connsiteX336" fmla="*/ 8448 w 10000"/>
                <a:gd name="connsiteY336" fmla="*/ 376 h 10000"/>
                <a:gd name="connsiteX337" fmla="*/ 8375 w 10000"/>
                <a:gd name="connsiteY337" fmla="*/ 476 h 10000"/>
                <a:gd name="connsiteX338" fmla="*/ 8307 w 10000"/>
                <a:gd name="connsiteY338" fmla="*/ 532 h 10000"/>
                <a:gd name="connsiteX339" fmla="*/ 8358 w 10000"/>
                <a:gd name="connsiteY339" fmla="*/ 554 h 10000"/>
                <a:gd name="connsiteX340" fmla="*/ 8425 w 10000"/>
                <a:gd name="connsiteY340" fmla="*/ 639 h 10000"/>
                <a:gd name="connsiteX341" fmla="*/ 8470 w 10000"/>
                <a:gd name="connsiteY341" fmla="*/ 646 h 10000"/>
                <a:gd name="connsiteX342" fmla="*/ 8493 w 10000"/>
                <a:gd name="connsiteY342" fmla="*/ 738 h 10000"/>
                <a:gd name="connsiteX343" fmla="*/ 8538 w 10000"/>
                <a:gd name="connsiteY343" fmla="*/ 759 h 10000"/>
                <a:gd name="connsiteX344" fmla="*/ 8571 w 10000"/>
                <a:gd name="connsiteY344" fmla="*/ 752 h 10000"/>
                <a:gd name="connsiteX345" fmla="*/ 8639 w 10000"/>
                <a:gd name="connsiteY345" fmla="*/ 610 h 10000"/>
                <a:gd name="connsiteX346" fmla="*/ 8701 w 10000"/>
                <a:gd name="connsiteY346" fmla="*/ 625 h 10000"/>
                <a:gd name="connsiteX347" fmla="*/ 8712 w 10000"/>
                <a:gd name="connsiteY347" fmla="*/ 667 h 10000"/>
                <a:gd name="connsiteX348" fmla="*/ 8757 w 10000"/>
                <a:gd name="connsiteY348" fmla="*/ 717 h 10000"/>
                <a:gd name="connsiteX349" fmla="*/ 8757 w 10000"/>
                <a:gd name="connsiteY349" fmla="*/ 752 h 10000"/>
                <a:gd name="connsiteX350" fmla="*/ 8796 w 10000"/>
                <a:gd name="connsiteY350" fmla="*/ 774 h 10000"/>
                <a:gd name="connsiteX351" fmla="*/ 8853 w 10000"/>
                <a:gd name="connsiteY351" fmla="*/ 774 h 10000"/>
                <a:gd name="connsiteX352" fmla="*/ 8858 w 10000"/>
                <a:gd name="connsiteY352" fmla="*/ 837 h 10000"/>
                <a:gd name="connsiteX353" fmla="*/ 8808 w 10000"/>
                <a:gd name="connsiteY353" fmla="*/ 866 h 10000"/>
                <a:gd name="connsiteX354" fmla="*/ 8853 w 10000"/>
                <a:gd name="connsiteY354" fmla="*/ 1143 h 10000"/>
                <a:gd name="connsiteX355" fmla="*/ 8898 w 10000"/>
                <a:gd name="connsiteY355" fmla="*/ 1270 h 10000"/>
                <a:gd name="connsiteX356" fmla="*/ 8886 w 10000"/>
                <a:gd name="connsiteY356" fmla="*/ 1327 h 10000"/>
                <a:gd name="connsiteX357" fmla="*/ 8926 w 10000"/>
                <a:gd name="connsiteY357" fmla="*/ 1391 h 10000"/>
                <a:gd name="connsiteX358" fmla="*/ 8931 w 10000"/>
                <a:gd name="connsiteY358" fmla="*/ 1434 h 10000"/>
                <a:gd name="connsiteX359" fmla="*/ 9038 w 10000"/>
                <a:gd name="connsiteY359" fmla="*/ 1483 h 10000"/>
                <a:gd name="connsiteX360" fmla="*/ 9168 w 10000"/>
                <a:gd name="connsiteY360" fmla="*/ 1441 h 10000"/>
                <a:gd name="connsiteX361" fmla="*/ 9184 w 10000"/>
                <a:gd name="connsiteY361" fmla="*/ 1384 h 10000"/>
                <a:gd name="connsiteX362" fmla="*/ 9229 w 10000"/>
                <a:gd name="connsiteY362" fmla="*/ 1405 h 10000"/>
                <a:gd name="connsiteX363" fmla="*/ 9258 w 10000"/>
                <a:gd name="connsiteY363" fmla="*/ 1455 h 10000"/>
                <a:gd name="connsiteX364" fmla="*/ 9325 w 10000"/>
                <a:gd name="connsiteY364" fmla="*/ 1419 h 10000"/>
                <a:gd name="connsiteX365" fmla="*/ 9364 w 10000"/>
                <a:gd name="connsiteY365" fmla="*/ 1419 h 10000"/>
                <a:gd name="connsiteX366" fmla="*/ 9421 w 10000"/>
                <a:gd name="connsiteY366" fmla="*/ 1476 h 10000"/>
                <a:gd name="connsiteX367" fmla="*/ 9454 w 10000"/>
                <a:gd name="connsiteY367" fmla="*/ 1398 h 10000"/>
                <a:gd name="connsiteX368" fmla="*/ 9522 w 10000"/>
                <a:gd name="connsiteY368" fmla="*/ 1434 h 10000"/>
                <a:gd name="connsiteX369" fmla="*/ 9556 w 10000"/>
                <a:gd name="connsiteY369" fmla="*/ 1391 h 10000"/>
                <a:gd name="connsiteX370" fmla="*/ 9584 w 10000"/>
                <a:gd name="connsiteY370" fmla="*/ 1398 h 10000"/>
                <a:gd name="connsiteX371" fmla="*/ 9612 w 10000"/>
                <a:gd name="connsiteY371" fmla="*/ 1356 h 10000"/>
                <a:gd name="connsiteX372" fmla="*/ 9606 w 10000"/>
                <a:gd name="connsiteY372" fmla="*/ 1313 h 10000"/>
                <a:gd name="connsiteX373" fmla="*/ 9646 w 10000"/>
                <a:gd name="connsiteY373" fmla="*/ 1292 h 10000"/>
                <a:gd name="connsiteX374" fmla="*/ 9674 w 10000"/>
                <a:gd name="connsiteY374" fmla="*/ 1221 h 10000"/>
                <a:gd name="connsiteX375" fmla="*/ 9753 w 10000"/>
                <a:gd name="connsiteY375" fmla="*/ 1228 h 10000"/>
                <a:gd name="connsiteX376" fmla="*/ 9871 w 10000"/>
                <a:gd name="connsiteY376" fmla="*/ 1434 h 10000"/>
                <a:gd name="connsiteX377" fmla="*/ 9893 w 10000"/>
                <a:gd name="connsiteY377" fmla="*/ 1505 h 10000"/>
                <a:gd name="connsiteX378" fmla="*/ 9972 w 10000"/>
                <a:gd name="connsiteY378" fmla="*/ 1597 h 10000"/>
                <a:gd name="connsiteX379" fmla="*/ 10000 w 10000"/>
                <a:gd name="connsiteY379" fmla="*/ 1682 h 10000"/>
                <a:gd name="connsiteX380" fmla="*/ 9938 w 10000"/>
                <a:gd name="connsiteY380" fmla="*/ 1796 h 10000"/>
                <a:gd name="connsiteX381" fmla="*/ 9893 w 10000"/>
                <a:gd name="connsiteY381" fmla="*/ 1838 h 10000"/>
                <a:gd name="connsiteX382" fmla="*/ 9916 w 10000"/>
                <a:gd name="connsiteY382" fmla="*/ 1959 h 10000"/>
                <a:gd name="connsiteX383" fmla="*/ 9848 w 10000"/>
                <a:gd name="connsiteY383" fmla="*/ 2051 h 10000"/>
                <a:gd name="connsiteX384" fmla="*/ 9809 w 10000"/>
                <a:gd name="connsiteY384" fmla="*/ 2072 h 10000"/>
                <a:gd name="connsiteX385" fmla="*/ 9809 w 10000"/>
                <a:gd name="connsiteY385" fmla="*/ 2136 h 10000"/>
                <a:gd name="connsiteX386" fmla="*/ 9758 w 10000"/>
                <a:gd name="connsiteY386" fmla="*/ 2257 h 10000"/>
                <a:gd name="connsiteX387" fmla="*/ 9724 w 10000"/>
                <a:gd name="connsiteY387" fmla="*/ 2264 h 10000"/>
                <a:gd name="connsiteX388" fmla="*/ 9730 w 10000"/>
                <a:gd name="connsiteY388" fmla="*/ 2349 h 10000"/>
                <a:gd name="connsiteX389" fmla="*/ 9702 w 10000"/>
                <a:gd name="connsiteY389" fmla="*/ 2413 h 10000"/>
                <a:gd name="connsiteX390" fmla="*/ 9708 w 10000"/>
                <a:gd name="connsiteY390" fmla="*/ 2697 h 10000"/>
                <a:gd name="connsiteX391" fmla="*/ 9724 w 10000"/>
                <a:gd name="connsiteY391" fmla="*/ 2718 h 10000"/>
                <a:gd name="connsiteX392" fmla="*/ 9719 w 10000"/>
                <a:gd name="connsiteY392" fmla="*/ 2811 h 10000"/>
                <a:gd name="connsiteX393" fmla="*/ 9708 w 10000"/>
                <a:gd name="connsiteY393" fmla="*/ 2896 h 10000"/>
                <a:gd name="connsiteX394" fmla="*/ 9668 w 10000"/>
                <a:gd name="connsiteY394" fmla="*/ 2938 h 10000"/>
                <a:gd name="connsiteX395" fmla="*/ 9595 w 10000"/>
                <a:gd name="connsiteY395" fmla="*/ 2903 h 10000"/>
                <a:gd name="connsiteX396" fmla="*/ 9561 w 10000"/>
                <a:gd name="connsiteY396" fmla="*/ 2952 h 10000"/>
                <a:gd name="connsiteX397" fmla="*/ 9567 w 10000"/>
                <a:gd name="connsiteY397" fmla="*/ 2995 h 10000"/>
                <a:gd name="connsiteX398" fmla="*/ 9544 w 10000"/>
                <a:gd name="connsiteY398" fmla="*/ 3080 h 10000"/>
                <a:gd name="connsiteX399" fmla="*/ 9505 w 10000"/>
                <a:gd name="connsiteY399" fmla="*/ 3137 h 10000"/>
                <a:gd name="connsiteX400" fmla="*/ 9494 w 10000"/>
                <a:gd name="connsiteY400" fmla="*/ 3236 h 10000"/>
                <a:gd name="connsiteX401" fmla="*/ 9466 w 10000"/>
                <a:gd name="connsiteY401" fmla="*/ 3322 h 10000"/>
                <a:gd name="connsiteX402" fmla="*/ 9471 w 10000"/>
                <a:gd name="connsiteY402" fmla="*/ 3378 h 10000"/>
                <a:gd name="connsiteX403" fmla="*/ 9460 w 10000"/>
                <a:gd name="connsiteY403" fmla="*/ 3435 h 10000"/>
                <a:gd name="connsiteX404" fmla="*/ 9483 w 10000"/>
                <a:gd name="connsiteY404" fmla="*/ 3485 h 10000"/>
                <a:gd name="connsiteX405" fmla="*/ 9449 w 10000"/>
                <a:gd name="connsiteY405" fmla="*/ 3563 h 10000"/>
                <a:gd name="connsiteX406" fmla="*/ 9393 w 10000"/>
                <a:gd name="connsiteY406" fmla="*/ 3442 h 10000"/>
                <a:gd name="connsiteX407" fmla="*/ 9393 w 10000"/>
                <a:gd name="connsiteY407" fmla="*/ 3350 h 10000"/>
                <a:gd name="connsiteX408" fmla="*/ 9376 w 10000"/>
                <a:gd name="connsiteY408" fmla="*/ 3336 h 10000"/>
                <a:gd name="connsiteX409" fmla="*/ 9308 w 10000"/>
                <a:gd name="connsiteY409" fmla="*/ 3400 h 10000"/>
                <a:gd name="connsiteX410" fmla="*/ 9201 w 10000"/>
                <a:gd name="connsiteY410" fmla="*/ 3549 h 10000"/>
                <a:gd name="connsiteX411" fmla="*/ 9139 w 10000"/>
                <a:gd name="connsiteY411" fmla="*/ 3655 h 10000"/>
                <a:gd name="connsiteX412" fmla="*/ 9044 w 10000"/>
                <a:gd name="connsiteY412" fmla="*/ 3712 h 10000"/>
                <a:gd name="connsiteX413" fmla="*/ 9010 w 10000"/>
                <a:gd name="connsiteY413" fmla="*/ 3797 h 10000"/>
                <a:gd name="connsiteX414" fmla="*/ 8982 w 10000"/>
                <a:gd name="connsiteY414" fmla="*/ 3825 h 10000"/>
                <a:gd name="connsiteX415" fmla="*/ 8875 w 10000"/>
                <a:gd name="connsiteY415" fmla="*/ 3903 h 10000"/>
                <a:gd name="connsiteX416" fmla="*/ 8785 w 10000"/>
                <a:gd name="connsiteY416" fmla="*/ 3996 h 10000"/>
                <a:gd name="connsiteX417" fmla="*/ 8763 w 10000"/>
                <a:gd name="connsiteY417" fmla="*/ 4067 h 10000"/>
                <a:gd name="connsiteX418" fmla="*/ 8729 w 10000"/>
                <a:gd name="connsiteY418" fmla="*/ 4102 h 10000"/>
                <a:gd name="connsiteX419" fmla="*/ 8774 w 10000"/>
                <a:gd name="connsiteY419" fmla="*/ 4194 h 10000"/>
                <a:gd name="connsiteX420" fmla="*/ 8819 w 10000"/>
                <a:gd name="connsiteY420" fmla="*/ 4265 h 10000"/>
                <a:gd name="connsiteX421" fmla="*/ 8881 w 10000"/>
                <a:gd name="connsiteY421" fmla="*/ 4294 h 10000"/>
                <a:gd name="connsiteX422" fmla="*/ 8858 w 10000"/>
                <a:gd name="connsiteY422" fmla="*/ 4344 h 10000"/>
                <a:gd name="connsiteX423" fmla="*/ 8903 w 10000"/>
                <a:gd name="connsiteY423" fmla="*/ 4358 h 10000"/>
                <a:gd name="connsiteX424" fmla="*/ 8903 w 10000"/>
                <a:gd name="connsiteY424" fmla="*/ 4443 h 10000"/>
                <a:gd name="connsiteX425" fmla="*/ 8937 w 10000"/>
                <a:gd name="connsiteY425" fmla="*/ 4507 h 10000"/>
                <a:gd name="connsiteX426" fmla="*/ 8993 w 10000"/>
                <a:gd name="connsiteY426" fmla="*/ 4493 h 10000"/>
                <a:gd name="connsiteX427" fmla="*/ 9016 w 10000"/>
                <a:gd name="connsiteY427" fmla="*/ 4422 h 10000"/>
                <a:gd name="connsiteX428" fmla="*/ 9061 w 10000"/>
                <a:gd name="connsiteY428" fmla="*/ 4414 h 10000"/>
                <a:gd name="connsiteX429" fmla="*/ 9066 w 10000"/>
                <a:gd name="connsiteY429" fmla="*/ 4358 h 10000"/>
                <a:gd name="connsiteX430" fmla="*/ 9123 w 10000"/>
                <a:gd name="connsiteY430" fmla="*/ 4358 h 10000"/>
                <a:gd name="connsiteX431" fmla="*/ 9100 w 10000"/>
                <a:gd name="connsiteY431" fmla="*/ 4429 h 10000"/>
                <a:gd name="connsiteX432" fmla="*/ 9156 w 10000"/>
                <a:gd name="connsiteY432" fmla="*/ 4464 h 10000"/>
                <a:gd name="connsiteX433" fmla="*/ 9145 w 10000"/>
                <a:gd name="connsiteY433" fmla="*/ 4528 h 10000"/>
                <a:gd name="connsiteX434" fmla="*/ 9061 w 10000"/>
                <a:gd name="connsiteY434" fmla="*/ 4535 h 10000"/>
                <a:gd name="connsiteX435" fmla="*/ 8999 w 10000"/>
                <a:gd name="connsiteY435" fmla="*/ 4578 h 10000"/>
                <a:gd name="connsiteX436" fmla="*/ 8943 w 10000"/>
                <a:gd name="connsiteY436" fmla="*/ 4599 h 10000"/>
                <a:gd name="connsiteX437" fmla="*/ 8943 w 10000"/>
                <a:gd name="connsiteY437" fmla="*/ 4698 h 10000"/>
                <a:gd name="connsiteX438" fmla="*/ 8999 w 10000"/>
                <a:gd name="connsiteY438" fmla="*/ 4805 h 10000"/>
                <a:gd name="connsiteX439" fmla="*/ 8954 w 10000"/>
                <a:gd name="connsiteY439" fmla="*/ 4904 h 10000"/>
                <a:gd name="connsiteX440" fmla="*/ 8864 w 10000"/>
                <a:gd name="connsiteY440" fmla="*/ 4918 h 10000"/>
                <a:gd name="connsiteX441" fmla="*/ 8875 w 10000"/>
                <a:gd name="connsiteY441" fmla="*/ 5032 h 10000"/>
                <a:gd name="connsiteX442" fmla="*/ 8870 w 10000"/>
                <a:gd name="connsiteY442" fmla="*/ 5103 h 10000"/>
                <a:gd name="connsiteX443" fmla="*/ 8841 w 10000"/>
                <a:gd name="connsiteY443" fmla="*/ 5138 h 10000"/>
                <a:gd name="connsiteX444" fmla="*/ 8785 w 10000"/>
                <a:gd name="connsiteY444" fmla="*/ 5110 h 10000"/>
                <a:gd name="connsiteX445" fmla="*/ 8735 w 10000"/>
                <a:gd name="connsiteY445" fmla="*/ 5018 h 10000"/>
                <a:gd name="connsiteX446" fmla="*/ 8678 w 10000"/>
                <a:gd name="connsiteY446" fmla="*/ 5089 h 10000"/>
                <a:gd name="connsiteX447" fmla="*/ 8622 w 10000"/>
                <a:gd name="connsiteY447" fmla="*/ 5039 h 10000"/>
                <a:gd name="connsiteX448" fmla="*/ 8616 w 10000"/>
                <a:gd name="connsiteY448" fmla="*/ 5011 h 10000"/>
                <a:gd name="connsiteX449" fmla="*/ 8538 w 10000"/>
                <a:gd name="connsiteY449" fmla="*/ 4947 h 10000"/>
                <a:gd name="connsiteX450" fmla="*/ 8515 w 10000"/>
                <a:gd name="connsiteY450" fmla="*/ 4961 h 10000"/>
                <a:gd name="connsiteX451" fmla="*/ 8526 w 10000"/>
                <a:gd name="connsiteY451" fmla="*/ 5039 h 10000"/>
                <a:gd name="connsiteX452" fmla="*/ 8481 w 10000"/>
                <a:gd name="connsiteY452" fmla="*/ 5138 h 10000"/>
                <a:gd name="connsiteX453" fmla="*/ 8515 w 10000"/>
                <a:gd name="connsiteY453" fmla="*/ 5160 h 10000"/>
                <a:gd name="connsiteX454" fmla="*/ 8577 w 10000"/>
                <a:gd name="connsiteY454" fmla="*/ 5145 h 10000"/>
                <a:gd name="connsiteX455" fmla="*/ 8588 w 10000"/>
                <a:gd name="connsiteY455" fmla="*/ 5181 h 10000"/>
                <a:gd name="connsiteX456" fmla="*/ 8577 w 10000"/>
                <a:gd name="connsiteY456" fmla="*/ 5224 h 10000"/>
                <a:gd name="connsiteX457" fmla="*/ 8600 w 10000"/>
                <a:gd name="connsiteY457" fmla="*/ 5280 h 10000"/>
                <a:gd name="connsiteX458" fmla="*/ 8650 w 10000"/>
                <a:gd name="connsiteY458" fmla="*/ 5316 h 10000"/>
                <a:gd name="connsiteX459" fmla="*/ 8639 w 10000"/>
                <a:gd name="connsiteY459" fmla="*/ 5401 h 10000"/>
                <a:gd name="connsiteX460" fmla="*/ 8673 w 10000"/>
                <a:gd name="connsiteY460" fmla="*/ 5444 h 10000"/>
                <a:gd name="connsiteX461" fmla="*/ 8633 w 10000"/>
                <a:gd name="connsiteY461" fmla="*/ 5486 h 10000"/>
                <a:gd name="connsiteX462" fmla="*/ 8622 w 10000"/>
                <a:gd name="connsiteY462" fmla="*/ 5642 h 10000"/>
                <a:gd name="connsiteX463" fmla="*/ 8600 w 10000"/>
                <a:gd name="connsiteY463" fmla="*/ 5649 h 10000"/>
                <a:gd name="connsiteX464" fmla="*/ 8628 w 10000"/>
                <a:gd name="connsiteY464" fmla="*/ 5720 h 10000"/>
                <a:gd name="connsiteX465" fmla="*/ 8633 w 10000"/>
                <a:gd name="connsiteY465" fmla="*/ 5841 h 10000"/>
                <a:gd name="connsiteX466" fmla="*/ 8661 w 10000"/>
                <a:gd name="connsiteY466" fmla="*/ 5869 h 10000"/>
                <a:gd name="connsiteX467" fmla="*/ 8667 w 10000"/>
                <a:gd name="connsiteY467" fmla="*/ 5905 h 10000"/>
                <a:gd name="connsiteX468" fmla="*/ 8690 w 10000"/>
                <a:gd name="connsiteY468" fmla="*/ 5912 h 10000"/>
                <a:gd name="connsiteX469" fmla="*/ 8695 w 10000"/>
                <a:gd name="connsiteY469" fmla="*/ 5983 h 10000"/>
                <a:gd name="connsiteX470" fmla="*/ 8684 w 10000"/>
                <a:gd name="connsiteY470" fmla="*/ 6033 h 10000"/>
                <a:gd name="connsiteX471" fmla="*/ 8740 w 10000"/>
                <a:gd name="connsiteY471" fmla="*/ 6061 h 10000"/>
                <a:gd name="connsiteX472" fmla="*/ 8825 w 10000"/>
                <a:gd name="connsiteY472" fmla="*/ 6004 h 10000"/>
                <a:gd name="connsiteX473" fmla="*/ 8948 w 10000"/>
                <a:gd name="connsiteY473" fmla="*/ 5891 h 10000"/>
                <a:gd name="connsiteX474" fmla="*/ 8982 w 10000"/>
                <a:gd name="connsiteY474" fmla="*/ 5891 h 10000"/>
                <a:gd name="connsiteX475" fmla="*/ 8982 w 10000"/>
                <a:gd name="connsiteY475" fmla="*/ 5976 h 10000"/>
                <a:gd name="connsiteX476" fmla="*/ 9004 w 10000"/>
                <a:gd name="connsiteY476" fmla="*/ 5990 h 10000"/>
                <a:gd name="connsiteX477" fmla="*/ 9044 w 10000"/>
                <a:gd name="connsiteY477" fmla="*/ 6089 h 10000"/>
                <a:gd name="connsiteX478" fmla="*/ 9072 w 10000"/>
                <a:gd name="connsiteY478" fmla="*/ 6097 h 10000"/>
                <a:gd name="connsiteX479" fmla="*/ 9055 w 10000"/>
                <a:gd name="connsiteY479" fmla="*/ 6153 h 10000"/>
                <a:gd name="connsiteX480" fmla="*/ 9100 w 10000"/>
                <a:gd name="connsiteY480" fmla="*/ 6281 h 10000"/>
                <a:gd name="connsiteX481" fmla="*/ 9100 w 10000"/>
                <a:gd name="connsiteY481" fmla="*/ 6345 h 10000"/>
                <a:gd name="connsiteX482" fmla="*/ 9123 w 10000"/>
                <a:gd name="connsiteY482" fmla="*/ 6416 h 10000"/>
                <a:gd name="connsiteX483" fmla="*/ 9089 w 10000"/>
                <a:gd name="connsiteY483" fmla="*/ 6473 h 10000"/>
                <a:gd name="connsiteX484" fmla="*/ 9049 w 10000"/>
                <a:gd name="connsiteY484" fmla="*/ 6466 h 10000"/>
                <a:gd name="connsiteX485" fmla="*/ 9049 w 10000"/>
                <a:gd name="connsiteY485" fmla="*/ 6501 h 10000"/>
                <a:gd name="connsiteX486" fmla="*/ 9089 w 10000"/>
                <a:gd name="connsiteY486" fmla="*/ 6544 h 10000"/>
                <a:gd name="connsiteX487" fmla="*/ 9106 w 10000"/>
                <a:gd name="connsiteY487" fmla="*/ 6515 h 10000"/>
                <a:gd name="connsiteX488" fmla="*/ 9139 w 10000"/>
                <a:gd name="connsiteY488" fmla="*/ 6579 h 10000"/>
                <a:gd name="connsiteX489" fmla="*/ 9179 w 10000"/>
                <a:gd name="connsiteY489" fmla="*/ 6579 h 10000"/>
                <a:gd name="connsiteX490" fmla="*/ 9156 w 10000"/>
                <a:gd name="connsiteY490" fmla="*/ 6757 h 10000"/>
                <a:gd name="connsiteX491" fmla="*/ 9139 w 10000"/>
                <a:gd name="connsiteY491" fmla="*/ 6792 h 10000"/>
                <a:gd name="connsiteX492" fmla="*/ 9089 w 10000"/>
                <a:gd name="connsiteY492" fmla="*/ 6778 h 10000"/>
                <a:gd name="connsiteX493" fmla="*/ 9027 w 10000"/>
                <a:gd name="connsiteY493" fmla="*/ 6799 h 10000"/>
                <a:gd name="connsiteX494" fmla="*/ 9004 w 10000"/>
                <a:gd name="connsiteY494" fmla="*/ 6842 h 10000"/>
                <a:gd name="connsiteX495" fmla="*/ 8999 w 10000"/>
                <a:gd name="connsiteY495" fmla="*/ 6884 h 10000"/>
                <a:gd name="connsiteX496" fmla="*/ 8960 w 10000"/>
                <a:gd name="connsiteY496" fmla="*/ 6934 h 10000"/>
                <a:gd name="connsiteX497" fmla="*/ 8898 w 10000"/>
                <a:gd name="connsiteY497" fmla="*/ 6941 h 10000"/>
                <a:gd name="connsiteX498" fmla="*/ 8886 w 10000"/>
                <a:gd name="connsiteY498" fmla="*/ 6962 h 10000"/>
                <a:gd name="connsiteX499" fmla="*/ 8847 w 10000"/>
                <a:gd name="connsiteY499" fmla="*/ 6927 h 10000"/>
                <a:gd name="connsiteX500" fmla="*/ 8808 w 10000"/>
                <a:gd name="connsiteY500" fmla="*/ 6934 h 10000"/>
                <a:gd name="connsiteX501" fmla="*/ 8785 w 10000"/>
                <a:gd name="connsiteY501" fmla="*/ 6906 h 10000"/>
                <a:gd name="connsiteX502" fmla="*/ 8735 w 10000"/>
                <a:gd name="connsiteY502" fmla="*/ 6891 h 10000"/>
                <a:gd name="connsiteX503" fmla="*/ 8746 w 10000"/>
                <a:gd name="connsiteY503" fmla="*/ 6941 h 10000"/>
                <a:gd name="connsiteX504" fmla="*/ 8723 w 10000"/>
                <a:gd name="connsiteY504" fmla="*/ 6991 h 10000"/>
                <a:gd name="connsiteX505" fmla="*/ 8639 w 10000"/>
                <a:gd name="connsiteY505" fmla="*/ 6984 h 10000"/>
                <a:gd name="connsiteX506" fmla="*/ 8611 w 10000"/>
                <a:gd name="connsiteY506" fmla="*/ 6962 h 10000"/>
                <a:gd name="connsiteX507" fmla="*/ 8566 w 10000"/>
                <a:gd name="connsiteY507" fmla="*/ 6984 h 10000"/>
                <a:gd name="connsiteX508" fmla="*/ 8560 w 10000"/>
                <a:gd name="connsiteY508" fmla="*/ 7055 h 10000"/>
                <a:gd name="connsiteX509" fmla="*/ 8476 w 10000"/>
                <a:gd name="connsiteY509" fmla="*/ 7133 h 10000"/>
                <a:gd name="connsiteX510" fmla="*/ 8448 w 10000"/>
                <a:gd name="connsiteY510" fmla="*/ 7090 h 10000"/>
                <a:gd name="connsiteX511" fmla="*/ 8386 w 10000"/>
                <a:gd name="connsiteY511" fmla="*/ 7111 h 10000"/>
                <a:gd name="connsiteX512" fmla="*/ 8346 w 10000"/>
                <a:gd name="connsiteY512" fmla="*/ 7133 h 10000"/>
                <a:gd name="connsiteX513" fmla="*/ 8341 w 10000"/>
                <a:gd name="connsiteY513" fmla="*/ 7168 h 10000"/>
                <a:gd name="connsiteX514" fmla="*/ 8256 w 10000"/>
                <a:gd name="connsiteY514" fmla="*/ 7246 h 10000"/>
                <a:gd name="connsiteX515" fmla="*/ 8206 w 10000"/>
                <a:gd name="connsiteY515" fmla="*/ 7232 h 10000"/>
                <a:gd name="connsiteX516" fmla="*/ 8155 w 10000"/>
                <a:gd name="connsiteY516" fmla="*/ 7260 h 10000"/>
                <a:gd name="connsiteX517" fmla="*/ 8116 w 10000"/>
                <a:gd name="connsiteY517" fmla="*/ 7303 h 10000"/>
                <a:gd name="connsiteX518" fmla="*/ 8060 w 10000"/>
                <a:gd name="connsiteY518" fmla="*/ 7331 h 10000"/>
                <a:gd name="connsiteX519" fmla="*/ 8065 w 10000"/>
                <a:gd name="connsiteY519" fmla="*/ 7374 h 10000"/>
                <a:gd name="connsiteX520" fmla="*/ 8015 w 10000"/>
                <a:gd name="connsiteY520" fmla="*/ 7402 h 10000"/>
                <a:gd name="connsiteX521" fmla="*/ 7942 w 10000"/>
                <a:gd name="connsiteY521" fmla="*/ 7523 h 10000"/>
                <a:gd name="connsiteX522" fmla="*/ 7930 w 10000"/>
                <a:gd name="connsiteY522" fmla="*/ 7573 h 10000"/>
                <a:gd name="connsiteX523" fmla="*/ 7908 w 10000"/>
                <a:gd name="connsiteY523" fmla="*/ 7559 h 10000"/>
                <a:gd name="connsiteX524" fmla="*/ 7919 w 10000"/>
                <a:gd name="connsiteY524" fmla="*/ 7523 h 10000"/>
                <a:gd name="connsiteX525" fmla="*/ 7846 w 10000"/>
                <a:gd name="connsiteY525" fmla="*/ 7339 h 10000"/>
                <a:gd name="connsiteX526" fmla="*/ 7846 w 10000"/>
                <a:gd name="connsiteY526" fmla="*/ 7268 h 10000"/>
                <a:gd name="connsiteX527" fmla="*/ 7812 w 10000"/>
                <a:gd name="connsiteY527" fmla="*/ 7268 h 10000"/>
                <a:gd name="connsiteX528" fmla="*/ 7711 w 10000"/>
                <a:gd name="connsiteY528" fmla="*/ 7197 h 10000"/>
                <a:gd name="connsiteX529" fmla="*/ 7649 w 10000"/>
                <a:gd name="connsiteY529" fmla="*/ 7232 h 10000"/>
                <a:gd name="connsiteX530" fmla="*/ 7632 w 10000"/>
                <a:gd name="connsiteY530" fmla="*/ 7275 h 10000"/>
                <a:gd name="connsiteX531" fmla="*/ 7677 w 10000"/>
                <a:gd name="connsiteY531" fmla="*/ 7324 h 10000"/>
                <a:gd name="connsiteX532" fmla="*/ 7688 w 10000"/>
                <a:gd name="connsiteY532" fmla="*/ 7367 h 10000"/>
                <a:gd name="connsiteX533" fmla="*/ 7660 w 10000"/>
                <a:gd name="connsiteY533" fmla="*/ 7410 h 10000"/>
                <a:gd name="connsiteX534" fmla="*/ 7666 w 10000"/>
                <a:gd name="connsiteY534" fmla="*/ 7445 h 10000"/>
                <a:gd name="connsiteX535" fmla="*/ 7655 w 10000"/>
                <a:gd name="connsiteY535" fmla="*/ 7516 h 10000"/>
                <a:gd name="connsiteX536" fmla="*/ 7660 w 10000"/>
                <a:gd name="connsiteY536" fmla="*/ 7587 h 10000"/>
                <a:gd name="connsiteX537" fmla="*/ 7694 w 10000"/>
                <a:gd name="connsiteY537" fmla="*/ 7700 h 10000"/>
                <a:gd name="connsiteX538" fmla="*/ 7660 w 10000"/>
                <a:gd name="connsiteY538" fmla="*/ 7743 h 10000"/>
                <a:gd name="connsiteX539" fmla="*/ 7666 w 10000"/>
                <a:gd name="connsiteY539" fmla="*/ 7779 h 10000"/>
                <a:gd name="connsiteX540" fmla="*/ 7638 w 10000"/>
                <a:gd name="connsiteY540" fmla="*/ 7793 h 10000"/>
                <a:gd name="connsiteX541" fmla="*/ 7621 w 10000"/>
                <a:gd name="connsiteY541" fmla="*/ 7814 h 10000"/>
                <a:gd name="connsiteX542" fmla="*/ 7514 w 10000"/>
                <a:gd name="connsiteY542" fmla="*/ 7800 h 10000"/>
                <a:gd name="connsiteX543" fmla="*/ 7497 w 10000"/>
                <a:gd name="connsiteY543" fmla="*/ 7757 h 10000"/>
                <a:gd name="connsiteX544" fmla="*/ 7463 w 10000"/>
                <a:gd name="connsiteY544" fmla="*/ 7786 h 10000"/>
                <a:gd name="connsiteX545" fmla="*/ 7390 w 10000"/>
                <a:gd name="connsiteY545" fmla="*/ 7771 h 10000"/>
                <a:gd name="connsiteX546" fmla="*/ 7340 w 10000"/>
                <a:gd name="connsiteY546" fmla="*/ 7793 h 10000"/>
                <a:gd name="connsiteX547" fmla="*/ 7312 w 10000"/>
                <a:gd name="connsiteY547" fmla="*/ 7644 h 10000"/>
                <a:gd name="connsiteX548" fmla="*/ 7283 w 10000"/>
                <a:gd name="connsiteY548" fmla="*/ 7637 h 10000"/>
                <a:gd name="connsiteX549" fmla="*/ 7250 w 10000"/>
                <a:gd name="connsiteY549" fmla="*/ 7544 h 10000"/>
                <a:gd name="connsiteX550" fmla="*/ 7267 w 10000"/>
                <a:gd name="connsiteY550" fmla="*/ 7502 h 10000"/>
                <a:gd name="connsiteX551" fmla="*/ 7306 w 10000"/>
                <a:gd name="connsiteY551" fmla="*/ 7523 h 10000"/>
                <a:gd name="connsiteX552" fmla="*/ 7323 w 10000"/>
                <a:gd name="connsiteY552" fmla="*/ 7473 h 10000"/>
                <a:gd name="connsiteX553" fmla="*/ 7295 w 10000"/>
                <a:gd name="connsiteY553" fmla="*/ 7438 h 10000"/>
                <a:gd name="connsiteX554" fmla="*/ 7312 w 10000"/>
                <a:gd name="connsiteY554" fmla="*/ 7402 h 10000"/>
                <a:gd name="connsiteX555" fmla="*/ 7238 w 10000"/>
                <a:gd name="connsiteY555" fmla="*/ 7331 h 10000"/>
                <a:gd name="connsiteX556" fmla="*/ 7244 w 10000"/>
                <a:gd name="connsiteY556" fmla="*/ 7296 h 10000"/>
                <a:gd name="connsiteX557" fmla="*/ 7199 w 10000"/>
                <a:gd name="connsiteY557" fmla="*/ 7260 h 10000"/>
                <a:gd name="connsiteX558" fmla="*/ 7227 w 10000"/>
                <a:gd name="connsiteY558" fmla="*/ 7218 h 10000"/>
                <a:gd name="connsiteX559" fmla="*/ 7216 w 10000"/>
                <a:gd name="connsiteY559" fmla="*/ 7168 h 10000"/>
                <a:gd name="connsiteX560" fmla="*/ 7165 w 10000"/>
                <a:gd name="connsiteY560" fmla="*/ 7090 h 10000"/>
                <a:gd name="connsiteX561" fmla="*/ 7132 w 10000"/>
                <a:gd name="connsiteY561" fmla="*/ 7026 h 10000"/>
                <a:gd name="connsiteX562" fmla="*/ 7064 w 10000"/>
                <a:gd name="connsiteY562" fmla="*/ 7055 h 10000"/>
                <a:gd name="connsiteX563" fmla="*/ 7025 w 10000"/>
                <a:gd name="connsiteY563" fmla="*/ 7048 h 10000"/>
                <a:gd name="connsiteX564" fmla="*/ 7002 w 10000"/>
                <a:gd name="connsiteY564" fmla="*/ 7111 h 10000"/>
                <a:gd name="connsiteX565" fmla="*/ 6924 w 10000"/>
                <a:gd name="connsiteY565" fmla="*/ 7119 h 10000"/>
                <a:gd name="connsiteX566" fmla="*/ 6895 w 10000"/>
                <a:gd name="connsiteY566" fmla="*/ 7111 h 10000"/>
                <a:gd name="connsiteX567" fmla="*/ 6828 w 10000"/>
                <a:gd name="connsiteY567" fmla="*/ 7161 h 10000"/>
                <a:gd name="connsiteX568" fmla="*/ 6834 w 10000"/>
                <a:gd name="connsiteY568" fmla="*/ 7260 h 10000"/>
                <a:gd name="connsiteX569" fmla="*/ 6817 w 10000"/>
                <a:gd name="connsiteY569" fmla="*/ 7324 h 10000"/>
                <a:gd name="connsiteX570" fmla="*/ 6817 w 10000"/>
                <a:gd name="connsiteY570" fmla="*/ 7381 h 10000"/>
                <a:gd name="connsiteX571" fmla="*/ 6760 w 10000"/>
                <a:gd name="connsiteY571" fmla="*/ 7424 h 10000"/>
                <a:gd name="connsiteX572" fmla="*/ 6699 w 10000"/>
                <a:gd name="connsiteY572" fmla="*/ 7431 h 10000"/>
                <a:gd name="connsiteX573" fmla="*/ 6682 w 10000"/>
                <a:gd name="connsiteY573" fmla="*/ 7410 h 10000"/>
                <a:gd name="connsiteX574" fmla="*/ 6625 w 10000"/>
                <a:gd name="connsiteY574" fmla="*/ 7388 h 10000"/>
                <a:gd name="connsiteX575" fmla="*/ 6592 w 10000"/>
                <a:gd name="connsiteY575" fmla="*/ 7431 h 10000"/>
                <a:gd name="connsiteX576" fmla="*/ 6586 w 10000"/>
                <a:gd name="connsiteY576" fmla="*/ 7473 h 10000"/>
                <a:gd name="connsiteX577" fmla="*/ 6552 w 10000"/>
                <a:gd name="connsiteY577" fmla="*/ 7480 h 10000"/>
                <a:gd name="connsiteX578" fmla="*/ 6547 w 10000"/>
                <a:gd name="connsiteY578" fmla="*/ 7523 h 10000"/>
                <a:gd name="connsiteX579" fmla="*/ 6519 w 10000"/>
                <a:gd name="connsiteY579" fmla="*/ 7523 h 10000"/>
                <a:gd name="connsiteX580" fmla="*/ 6485 w 10000"/>
                <a:gd name="connsiteY580" fmla="*/ 7424 h 10000"/>
                <a:gd name="connsiteX581" fmla="*/ 6406 w 10000"/>
                <a:gd name="connsiteY581" fmla="*/ 7473 h 10000"/>
                <a:gd name="connsiteX582" fmla="*/ 6316 w 10000"/>
                <a:gd name="connsiteY582" fmla="*/ 7551 h 10000"/>
                <a:gd name="connsiteX583" fmla="*/ 6282 w 10000"/>
                <a:gd name="connsiteY583" fmla="*/ 7566 h 10000"/>
                <a:gd name="connsiteX584" fmla="*/ 6294 w 10000"/>
                <a:gd name="connsiteY584" fmla="*/ 7615 h 10000"/>
                <a:gd name="connsiteX585" fmla="*/ 6243 w 10000"/>
                <a:gd name="connsiteY585" fmla="*/ 7637 h 10000"/>
                <a:gd name="connsiteX586" fmla="*/ 6209 w 10000"/>
                <a:gd name="connsiteY586" fmla="*/ 7608 h 10000"/>
                <a:gd name="connsiteX587" fmla="*/ 6136 w 10000"/>
                <a:gd name="connsiteY587" fmla="*/ 7622 h 10000"/>
                <a:gd name="connsiteX588" fmla="*/ 6136 w 10000"/>
                <a:gd name="connsiteY588" fmla="*/ 7530 h 10000"/>
                <a:gd name="connsiteX589" fmla="*/ 6147 w 10000"/>
                <a:gd name="connsiteY589" fmla="*/ 7495 h 10000"/>
                <a:gd name="connsiteX590" fmla="*/ 6136 w 10000"/>
                <a:gd name="connsiteY590" fmla="*/ 7395 h 10000"/>
                <a:gd name="connsiteX591" fmla="*/ 6091 w 10000"/>
                <a:gd name="connsiteY591" fmla="*/ 7324 h 10000"/>
                <a:gd name="connsiteX592" fmla="*/ 6018 w 10000"/>
                <a:gd name="connsiteY592" fmla="*/ 7317 h 10000"/>
                <a:gd name="connsiteX593" fmla="*/ 5990 w 10000"/>
                <a:gd name="connsiteY593" fmla="*/ 7360 h 10000"/>
                <a:gd name="connsiteX594" fmla="*/ 5996 w 10000"/>
                <a:gd name="connsiteY594" fmla="*/ 7410 h 10000"/>
                <a:gd name="connsiteX595" fmla="*/ 6208 w 10000"/>
                <a:gd name="connsiteY595" fmla="*/ 7826 h 10000"/>
                <a:gd name="connsiteX596" fmla="*/ 5894 w 10000"/>
                <a:gd name="connsiteY596" fmla="*/ 7509 h 10000"/>
                <a:gd name="connsiteX597" fmla="*/ 5911 w 10000"/>
                <a:gd name="connsiteY597" fmla="*/ 7679 h 10000"/>
                <a:gd name="connsiteX598" fmla="*/ 5832 w 10000"/>
                <a:gd name="connsiteY598" fmla="*/ 7672 h 10000"/>
                <a:gd name="connsiteX599" fmla="*/ 5776 w 10000"/>
                <a:gd name="connsiteY599"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2390 w 10000"/>
                <a:gd name="connsiteY199" fmla="*/ 7509 h 10000"/>
                <a:gd name="connsiteX200" fmla="*/ 6504 w 10000"/>
                <a:gd name="connsiteY200" fmla="*/ 7627 h 10000"/>
                <a:gd name="connsiteX201" fmla="*/ 5523 w 10000"/>
                <a:gd name="connsiteY201" fmla="*/ 5713 h 10000"/>
                <a:gd name="connsiteX202" fmla="*/ 5652 w 10000"/>
                <a:gd name="connsiteY202" fmla="*/ 5720 h 10000"/>
                <a:gd name="connsiteX203" fmla="*/ 5697 w 10000"/>
                <a:gd name="connsiteY203" fmla="*/ 5742 h 10000"/>
                <a:gd name="connsiteX204" fmla="*/ 5793 w 10000"/>
                <a:gd name="connsiteY204" fmla="*/ 5635 h 10000"/>
                <a:gd name="connsiteX205" fmla="*/ 5844 w 10000"/>
                <a:gd name="connsiteY205" fmla="*/ 5628 h 10000"/>
                <a:gd name="connsiteX206" fmla="*/ 5889 w 10000"/>
                <a:gd name="connsiteY206" fmla="*/ 5564 h 10000"/>
                <a:gd name="connsiteX207" fmla="*/ 5945 w 10000"/>
                <a:gd name="connsiteY207" fmla="*/ 5515 h 10000"/>
                <a:gd name="connsiteX208" fmla="*/ 6001 w 10000"/>
                <a:gd name="connsiteY208" fmla="*/ 5408 h 10000"/>
                <a:gd name="connsiteX209" fmla="*/ 6012 w 10000"/>
                <a:gd name="connsiteY209" fmla="*/ 5344 h 10000"/>
                <a:gd name="connsiteX210" fmla="*/ 6080 w 10000"/>
                <a:gd name="connsiteY210" fmla="*/ 5316 h 10000"/>
                <a:gd name="connsiteX211" fmla="*/ 6159 w 10000"/>
                <a:gd name="connsiteY211" fmla="*/ 5351 h 10000"/>
                <a:gd name="connsiteX212" fmla="*/ 6226 w 10000"/>
                <a:gd name="connsiteY212" fmla="*/ 5337 h 10000"/>
                <a:gd name="connsiteX213" fmla="*/ 6294 w 10000"/>
                <a:gd name="connsiteY213" fmla="*/ 5344 h 10000"/>
                <a:gd name="connsiteX214" fmla="*/ 6412 w 10000"/>
                <a:gd name="connsiteY214" fmla="*/ 5302 h 10000"/>
                <a:gd name="connsiteX215" fmla="*/ 6490 w 10000"/>
                <a:gd name="connsiteY215" fmla="*/ 5195 h 10000"/>
                <a:gd name="connsiteX216" fmla="*/ 6524 w 10000"/>
                <a:gd name="connsiteY216" fmla="*/ 5160 h 10000"/>
                <a:gd name="connsiteX217" fmla="*/ 6575 w 10000"/>
                <a:gd name="connsiteY217" fmla="*/ 5160 h 10000"/>
                <a:gd name="connsiteX218" fmla="*/ 6614 w 10000"/>
                <a:gd name="connsiteY218" fmla="*/ 5103 h 10000"/>
                <a:gd name="connsiteX219" fmla="*/ 6597 w 10000"/>
                <a:gd name="connsiteY219" fmla="*/ 5039 h 10000"/>
                <a:gd name="connsiteX220" fmla="*/ 6609 w 10000"/>
                <a:gd name="connsiteY220" fmla="*/ 4982 h 10000"/>
                <a:gd name="connsiteX221" fmla="*/ 6659 w 10000"/>
                <a:gd name="connsiteY221" fmla="*/ 4876 h 10000"/>
                <a:gd name="connsiteX222" fmla="*/ 6715 w 10000"/>
                <a:gd name="connsiteY222" fmla="*/ 4776 h 10000"/>
                <a:gd name="connsiteX223" fmla="*/ 6772 w 10000"/>
                <a:gd name="connsiteY223" fmla="*/ 4755 h 10000"/>
                <a:gd name="connsiteX224" fmla="*/ 6800 w 10000"/>
                <a:gd name="connsiteY224" fmla="*/ 4720 h 10000"/>
                <a:gd name="connsiteX225" fmla="*/ 6895 w 10000"/>
                <a:gd name="connsiteY225" fmla="*/ 4734 h 10000"/>
                <a:gd name="connsiteX226" fmla="*/ 6991 w 10000"/>
                <a:gd name="connsiteY226" fmla="*/ 4734 h 10000"/>
                <a:gd name="connsiteX227" fmla="*/ 6997 w 10000"/>
                <a:gd name="connsiteY227" fmla="*/ 4670 h 10000"/>
                <a:gd name="connsiteX228" fmla="*/ 7013 w 10000"/>
                <a:gd name="connsiteY228" fmla="*/ 4627 h 10000"/>
                <a:gd name="connsiteX229" fmla="*/ 7008 w 10000"/>
                <a:gd name="connsiteY229" fmla="*/ 4599 h 10000"/>
                <a:gd name="connsiteX230" fmla="*/ 7064 w 10000"/>
                <a:gd name="connsiteY230" fmla="*/ 4578 h 10000"/>
                <a:gd name="connsiteX231" fmla="*/ 7103 w 10000"/>
                <a:gd name="connsiteY231" fmla="*/ 4634 h 10000"/>
                <a:gd name="connsiteX232" fmla="*/ 7160 w 10000"/>
                <a:gd name="connsiteY232" fmla="*/ 4613 h 10000"/>
                <a:gd name="connsiteX233" fmla="*/ 7177 w 10000"/>
                <a:gd name="connsiteY233" fmla="*/ 4578 h 10000"/>
                <a:gd name="connsiteX234" fmla="*/ 7222 w 10000"/>
                <a:gd name="connsiteY234" fmla="*/ 4564 h 10000"/>
                <a:gd name="connsiteX235" fmla="*/ 7317 w 10000"/>
                <a:gd name="connsiteY235" fmla="*/ 4493 h 10000"/>
                <a:gd name="connsiteX236" fmla="*/ 7407 w 10000"/>
                <a:gd name="connsiteY236" fmla="*/ 4521 h 10000"/>
                <a:gd name="connsiteX237" fmla="*/ 7430 w 10000"/>
                <a:gd name="connsiteY237" fmla="*/ 4507 h 10000"/>
                <a:gd name="connsiteX238" fmla="*/ 7480 w 10000"/>
                <a:gd name="connsiteY238" fmla="*/ 4528 h 10000"/>
                <a:gd name="connsiteX239" fmla="*/ 7503 w 10000"/>
                <a:gd name="connsiteY239" fmla="*/ 4471 h 10000"/>
                <a:gd name="connsiteX240" fmla="*/ 7525 w 10000"/>
                <a:gd name="connsiteY240" fmla="*/ 4500 h 10000"/>
                <a:gd name="connsiteX241" fmla="*/ 7559 w 10000"/>
                <a:gd name="connsiteY241" fmla="*/ 4493 h 10000"/>
                <a:gd name="connsiteX242" fmla="*/ 7598 w 10000"/>
                <a:gd name="connsiteY242" fmla="*/ 4556 h 10000"/>
                <a:gd name="connsiteX243" fmla="*/ 7643 w 10000"/>
                <a:gd name="connsiteY243" fmla="*/ 4549 h 10000"/>
                <a:gd name="connsiteX244" fmla="*/ 7683 w 10000"/>
                <a:gd name="connsiteY244" fmla="*/ 4578 h 10000"/>
                <a:gd name="connsiteX245" fmla="*/ 7700 w 10000"/>
                <a:gd name="connsiteY245" fmla="*/ 4556 h 10000"/>
                <a:gd name="connsiteX246" fmla="*/ 7778 w 10000"/>
                <a:gd name="connsiteY246" fmla="*/ 4564 h 10000"/>
                <a:gd name="connsiteX247" fmla="*/ 7790 w 10000"/>
                <a:gd name="connsiteY247" fmla="*/ 4585 h 10000"/>
                <a:gd name="connsiteX248" fmla="*/ 7874 w 10000"/>
                <a:gd name="connsiteY248" fmla="*/ 4514 h 10000"/>
                <a:gd name="connsiteX249" fmla="*/ 7874 w 10000"/>
                <a:gd name="connsiteY249" fmla="*/ 4393 h 10000"/>
                <a:gd name="connsiteX250" fmla="*/ 7852 w 10000"/>
                <a:gd name="connsiteY250" fmla="*/ 4379 h 10000"/>
                <a:gd name="connsiteX251" fmla="*/ 7835 w 10000"/>
                <a:gd name="connsiteY251" fmla="*/ 4294 h 10000"/>
                <a:gd name="connsiteX252" fmla="*/ 7801 w 10000"/>
                <a:gd name="connsiteY252" fmla="*/ 4209 h 10000"/>
                <a:gd name="connsiteX253" fmla="*/ 7750 w 10000"/>
                <a:gd name="connsiteY253" fmla="*/ 4173 h 10000"/>
                <a:gd name="connsiteX254" fmla="*/ 7745 w 10000"/>
                <a:gd name="connsiteY254" fmla="*/ 4131 h 10000"/>
                <a:gd name="connsiteX255" fmla="*/ 7672 w 10000"/>
                <a:gd name="connsiteY255" fmla="*/ 4053 h 10000"/>
                <a:gd name="connsiteX256" fmla="*/ 7677 w 10000"/>
                <a:gd name="connsiteY256" fmla="*/ 4024 h 10000"/>
                <a:gd name="connsiteX257" fmla="*/ 7604 w 10000"/>
                <a:gd name="connsiteY257" fmla="*/ 3982 h 10000"/>
                <a:gd name="connsiteX258" fmla="*/ 7598 w 10000"/>
                <a:gd name="connsiteY258" fmla="*/ 3903 h 10000"/>
                <a:gd name="connsiteX259" fmla="*/ 7475 w 10000"/>
                <a:gd name="connsiteY259" fmla="*/ 3833 h 10000"/>
                <a:gd name="connsiteX260" fmla="*/ 7407 w 10000"/>
                <a:gd name="connsiteY260" fmla="*/ 3683 h 10000"/>
                <a:gd name="connsiteX261" fmla="*/ 7306 w 10000"/>
                <a:gd name="connsiteY261" fmla="*/ 3676 h 10000"/>
                <a:gd name="connsiteX262" fmla="*/ 7272 w 10000"/>
                <a:gd name="connsiteY262" fmla="*/ 3648 h 10000"/>
                <a:gd name="connsiteX263" fmla="*/ 7222 w 10000"/>
                <a:gd name="connsiteY263" fmla="*/ 3669 h 10000"/>
                <a:gd name="connsiteX264" fmla="*/ 7143 w 10000"/>
                <a:gd name="connsiteY264" fmla="*/ 3669 h 10000"/>
                <a:gd name="connsiteX265" fmla="*/ 7030 w 10000"/>
                <a:gd name="connsiteY265" fmla="*/ 3840 h 10000"/>
                <a:gd name="connsiteX266" fmla="*/ 6991 w 10000"/>
                <a:gd name="connsiteY266" fmla="*/ 3918 h 10000"/>
                <a:gd name="connsiteX267" fmla="*/ 6890 w 10000"/>
                <a:gd name="connsiteY267" fmla="*/ 3797 h 10000"/>
                <a:gd name="connsiteX268" fmla="*/ 6817 w 10000"/>
                <a:gd name="connsiteY268" fmla="*/ 3747 h 10000"/>
                <a:gd name="connsiteX269" fmla="*/ 6744 w 10000"/>
                <a:gd name="connsiteY269" fmla="*/ 3754 h 10000"/>
                <a:gd name="connsiteX270" fmla="*/ 6670 w 10000"/>
                <a:gd name="connsiteY270" fmla="*/ 3790 h 10000"/>
                <a:gd name="connsiteX271" fmla="*/ 6609 w 10000"/>
                <a:gd name="connsiteY271" fmla="*/ 3762 h 10000"/>
                <a:gd name="connsiteX272" fmla="*/ 6552 w 10000"/>
                <a:gd name="connsiteY272" fmla="*/ 3804 h 10000"/>
                <a:gd name="connsiteX273" fmla="*/ 6496 w 10000"/>
                <a:gd name="connsiteY273" fmla="*/ 3889 h 10000"/>
                <a:gd name="connsiteX274" fmla="*/ 6367 w 10000"/>
                <a:gd name="connsiteY274" fmla="*/ 3733 h 10000"/>
                <a:gd name="connsiteX275" fmla="*/ 6350 w 10000"/>
                <a:gd name="connsiteY275" fmla="*/ 3577 h 10000"/>
                <a:gd name="connsiteX276" fmla="*/ 6451 w 10000"/>
                <a:gd name="connsiteY276" fmla="*/ 3513 h 10000"/>
                <a:gd name="connsiteX277" fmla="*/ 6445 w 10000"/>
                <a:gd name="connsiteY277" fmla="*/ 3343 h 10000"/>
                <a:gd name="connsiteX278" fmla="*/ 6541 w 10000"/>
                <a:gd name="connsiteY278" fmla="*/ 3144 h 10000"/>
                <a:gd name="connsiteX279" fmla="*/ 6530 w 10000"/>
                <a:gd name="connsiteY279" fmla="*/ 3109 h 10000"/>
                <a:gd name="connsiteX280" fmla="*/ 6760 w 10000"/>
                <a:gd name="connsiteY280" fmla="*/ 2456 h 10000"/>
                <a:gd name="connsiteX281" fmla="*/ 6884 w 10000"/>
                <a:gd name="connsiteY281" fmla="*/ 2555 h 10000"/>
                <a:gd name="connsiteX282" fmla="*/ 6957 w 10000"/>
                <a:gd name="connsiteY282" fmla="*/ 2598 h 10000"/>
                <a:gd name="connsiteX283" fmla="*/ 7030 w 10000"/>
                <a:gd name="connsiteY283" fmla="*/ 2598 h 10000"/>
                <a:gd name="connsiteX284" fmla="*/ 7143 w 10000"/>
                <a:gd name="connsiteY284" fmla="*/ 2676 h 10000"/>
                <a:gd name="connsiteX285" fmla="*/ 7160 w 10000"/>
                <a:gd name="connsiteY285" fmla="*/ 2626 h 10000"/>
                <a:gd name="connsiteX286" fmla="*/ 7233 w 10000"/>
                <a:gd name="connsiteY286" fmla="*/ 2612 h 10000"/>
                <a:gd name="connsiteX287" fmla="*/ 7295 w 10000"/>
                <a:gd name="connsiteY287" fmla="*/ 2527 h 10000"/>
                <a:gd name="connsiteX288" fmla="*/ 7373 w 10000"/>
                <a:gd name="connsiteY288" fmla="*/ 2463 h 10000"/>
                <a:gd name="connsiteX289" fmla="*/ 7407 w 10000"/>
                <a:gd name="connsiteY289" fmla="*/ 2399 h 10000"/>
                <a:gd name="connsiteX290" fmla="*/ 7525 w 10000"/>
                <a:gd name="connsiteY290" fmla="*/ 2356 h 10000"/>
                <a:gd name="connsiteX291" fmla="*/ 7587 w 10000"/>
                <a:gd name="connsiteY291" fmla="*/ 2363 h 10000"/>
                <a:gd name="connsiteX292" fmla="*/ 7638 w 10000"/>
                <a:gd name="connsiteY292" fmla="*/ 2300 h 10000"/>
                <a:gd name="connsiteX293" fmla="*/ 7677 w 10000"/>
                <a:gd name="connsiteY293" fmla="*/ 2214 h 10000"/>
                <a:gd name="connsiteX294" fmla="*/ 7660 w 10000"/>
                <a:gd name="connsiteY294" fmla="*/ 2200 h 10000"/>
                <a:gd name="connsiteX295" fmla="*/ 7677 w 10000"/>
                <a:gd name="connsiteY295" fmla="*/ 2108 h 10000"/>
                <a:gd name="connsiteX296" fmla="*/ 7610 w 10000"/>
                <a:gd name="connsiteY296" fmla="*/ 2108 h 10000"/>
                <a:gd name="connsiteX297" fmla="*/ 7643 w 10000"/>
                <a:gd name="connsiteY297" fmla="*/ 2030 h 10000"/>
                <a:gd name="connsiteX298" fmla="*/ 7649 w 10000"/>
                <a:gd name="connsiteY298" fmla="*/ 1938 h 10000"/>
                <a:gd name="connsiteX299" fmla="*/ 7677 w 10000"/>
                <a:gd name="connsiteY299" fmla="*/ 1916 h 10000"/>
                <a:gd name="connsiteX300" fmla="*/ 7728 w 10000"/>
                <a:gd name="connsiteY300" fmla="*/ 1824 h 10000"/>
                <a:gd name="connsiteX301" fmla="*/ 7722 w 10000"/>
                <a:gd name="connsiteY301" fmla="*/ 1753 h 10000"/>
                <a:gd name="connsiteX302" fmla="*/ 7762 w 10000"/>
                <a:gd name="connsiteY302" fmla="*/ 1675 h 10000"/>
                <a:gd name="connsiteX303" fmla="*/ 7807 w 10000"/>
                <a:gd name="connsiteY303" fmla="*/ 1625 h 10000"/>
                <a:gd name="connsiteX304" fmla="*/ 7823 w 10000"/>
                <a:gd name="connsiteY304" fmla="*/ 1540 h 10000"/>
                <a:gd name="connsiteX305" fmla="*/ 7818 w 10000"/>
                <a:gd name="connsiteY305" fmla="*/ 1512 h 10000"/>
                <a:gd name="connsiteX306" fmla="*/ 7857 w 10000"/>
                <a:gd name="connsiteY306" fmla="*/ 1455 h 10000"/>
                <a:gd name="connsiteX307" fmla="*/ 7913 w 10000"/>
                <a:gd name="connsiteY307" fmla="*/ 1285 h 10000"/>
                <a:gd name="connsiteX308" fmla="*/ 7930 w 10000"/>
                <a:gd name="connsiteY308" fmla="*/ 1185 h 10000"/>
                <a:gd name="connsiteX309" fmla="*/ 7958 w 10000"/>
                <a:gd name="connsiteY309" fmla="*/ 1192 h 10000"/>
                <a:gd name="connsiteX310" fmla="*/ 8037 w 10000"/>
                <a:gd name="connsiteY310" fmla="*/ 1079 h 10000"/>
                <a:gd name="connsiteX311" fmla="*/ 8127 w 10000"/>
                <a:gd name="connsiteY311" fmla="*/ 1015 h 10000"/>
                <a:gd name="connsiteX312" fmla="*/ 8138 w 10000"/>
                <a:gd name="connsiteY312" fmla="*/ 937 h 10000"/>
                <a:gd name="connsiteX313" fmla="*/ 8172 w 10000"/>
                <a:gd name="connsiteY313" fmla="*/ 852 h 10000"/>
                <a:gd name="connsiteX314" fmla="*/ 8161 w 10000"/>
                <a:gd name="connsiteY314" fmla="*/ 788 h 10000"/>
                <a:gd name="connsiteX315" fmla="*/ 8116 w 10000"/>
                <a:gd name="connsiteY315" fmla="*/ 731 h 10000"/>
                <a:gd name="connsiteX316" fmla="*/ 8138 w 10000"/>
                <a:gd name="connsiteY316" fmla="*/ 660 h 10000"/>
                <a:gd name="connsiteX317" fmla="*/ 8138 w 10000"/>
                <a:gd name="connsiteY317" fmla="*/ 575 h 10000"/>
                <a:gd name="connsiteX318" fmla="*/ 8054 w 10000"/>
                <a:gd name="connsiteY318" fmla="*/ 504 h 10000"/>
                <a:gd name="connsiteX319" fmla="*/ 7970 w 10000"/>
                <a:gd name="connsiteY319" fmla="*/ 546 h 10000"/>
                <a:gd name="connsiteX320" fmla="*/ 7930 w 10000"/>
                <a:gd name="connsiteY320" fmla="*/ 546 h 10000"/>
                <a:gd name="connsiteX321" fmla="*/ 7913 w 10000"/>
                <a:gd name="connsiteY321" fmla="*/ 497 h 10000"/>
                <a:gd name="connsiteX322" fmla="*/ 7913 w 10000"/>
                <a:gd name="connsiteY322" fmla="*/ 405 h 10000"/>
                <a:gd name="connsiteX323" fmla="*/ 8020 w 10000"/>
                <a:gd name="connsiteY323" fmla="*/ 312 h 10000"/>
                <a:gd name="connsiteX324" fmla="*/ 8054 w 10000"/>
                <a:gd name="connsiteY324" fmla="*/ 234 h 10000"/>
                <a:gd name="connsiteX325" fmla="*/ 8121 w 10000"/>
                <a:gd name="connsiteY325" fmla="*/ 170 h 10000"/>
                <a:gd name="connsiteX326" fmla="*/ 8183 w 10000"/>
                <a:gd name="connsiteY326" fmla="*/ 50 h 10000"/>
                <a:gd name="connsiteX327" fmla="*/ 8228 w 10000"/>
                <a:gd name="connsiteY327" fmla="*/ 28 h 10000"/>
                <a:gd name="connsiteX328" fmla="*/ 8290 w 10000"/>
                <a:gd name="connsiteY328" fmla="*/ 43 h 10000"/>
                <a:gd name="connsiteX329" fmla="*/ 8420 w 10000"/>
                <a:gd name="connsiteY329" fmla="*/ 0 h 10000"/>
                <a:gd name="connsiteX330" fmla="*/ 8481 w 10000"/>
                <a:gd name="connsiteY330" fmla="*/ 71 h 10000"/>
                <a:gd name="connsiteX331" fmla="*/ 8476 w 10000"/>
                <a:gd name="connsiteY331" fmla="*/ 121 h 10000"/>
                <a:gd name="connsiteX332" fmla="*/ 8504 w 10000"/>
                <a:gd name="connsiteY332" fmla="*/ 142 h 10000"/>
                <a:gd name="connsiteX333" fmla="*/ 8526 w 10000"/>
                <a:gd name="connsiteY333" fmla="*/ 192 h 10000"/>
                <a:gd name="connsiteX334" fmla="*/ 8493 w 10000"/>
                <a:gd name="connsiteY334" fmla="*/ 248 h 10000"/>
                <a:gd name="connsiteX335" fmla="*/ 8448 w 10000"/>
                <a:gd name="connsiteY335" fmla="*/ 376 h 10000"/>
                <a:gd name="connsiteX336" fmla="*/ 8375 w 10000"/>
                <a:gd name="connsiteY336" fmla="*/ 476 h 10000"/>
                <a:gd name="connsiteX337" fmla="*/ 8307 w 10000"/>
                <a:gd name="connsiteY337" fmla="*/ 532 h 10000"/>
                <a:gd name="connsiteX338" fmla="*/ 8358 w 10000"/>
                <a:gd name="connsiteY338" fmla="*/ 554 h 10000"/>
                <a:gd name="connsiteX339" fmla="*/ 8425 w 10000"/>
                <a:gd name="connsiteY339" fmla="*/ 639 h 10000"/>
                <a:gd name="connsiteX340" fmla="*/ 8470 w 10000"/>
                <a:gd name="connsiteY340" fmla="*/ 646 h 10000"/>
                <a:gd name="connsiteX341" fmla="*/ 8493 w 10000"/>
                <a:gd name="connsiteY341" fmla="*/ 738 h 10000"/>
                <a:gd name="connsiteX342" fmla="*/ 8538 w 10000"/>
                <a:gd name="connsiteY342" fmla="*/ 759 h 10000"/>
                <a:gd name="connsiteX343" fmla="*/ 8571 w 10000"/>
                <a:gd name="connsiteY343" fmla="*/ 752 h 10000"/>
                <a:gd name="connsiteX344" fmla="*/ 8639 w 10000"/>
                <a:gd name="connsiteY344" fmla="*/ 610 h 10000"/>
                <a:gd name="connsiteX345" fmla="*/ 8701 w 10000"/>
                <a:gd name="connsiteY345" fmla="*/ 625 h 10000"/>
                <a:gd name="connsiteX346" fmla="*/ 8712 w 10000"/>
                <a:gd name="connsiteY346" fmla="*/ 667 h 10000"/>
                <a:gd name="connsiteX347" fmla="*/ 8757 w 10000"/>
                <a:gd name="connsiteY347" fmla="*/ 717 h 10000"/>
                <a:gd name="connsiteX348" fmla="*/ 8757 w 10000"/>
                <a:gd name="connsiteY348" fmla="*/ 752 h 10000"/>
                <a:gd name="connsiteX349" fmla="*/ 8796 w 10000"/>
                <a:gd name="connsiteY349" fmla="*/ 774 h 10000"/>
                <a:gd name="connsiteX350" fmla="*/ 8853 w 10000"/>
                <a:gd name="connsiteY350" fmla="*/ 774 h 10000"/>
                <a:gd name="connsiteX351" fmla="*/ 8858 w 10000"/>
                <a:gd name="connsiteY351" fmla="*/ 837 h 10000"/>
                <a:gd name="connsiteX352" fmla="*/ 8808 w 10000"/>
                <a:gd name="connsiteY352" fmla="*/ 866 h 10000"/>
                <a:gd name="connsiteX353" fmla="*/ 8853 w 10000"/>
                <a:gd name="connsiteY353" fmla="*/ 1143 h 10000"/>
                <a:gd name="connsiteX354" fmla="*/ 8898 w 10000"/>
                <a:gd name="connsiteY354" fmla="*/ 1270 h 10000"/>
                <a:gd name="connsiteX355" fmla="*/ 8886 w 10000"/>
                <a:gd name="connsiteY355" fmla="*/ 1327 h 10000"/>
                <a:gd name="connsiteX356" fmla="*/ 8926 w 10000"/>
                <a:gd name="connsiteY356" fmla="*/ 1391 h 10000"/>
                <a:gd name="connsiteX357" fmla="*/ 8931 w 10000"/>
                <a:gd name="connsiteY357" fmla="*/ 1434 h 10000"/>
                <a:gd name="connsiteX358" fmla="*/ 9038 w 10000"/>
                <a:gd name="connsiteY358" fmla="*/ 1483 h 10000"/>
                <a:gd name="connsiteX359" fmla="*/ 9168 w 10000"/>
                <a:gd name="connsiteY359" fmla="*/ 1441 h 10000"/>
                <a:gd name="connsiteX360" fmla="*/ 9184 w 10000"/>
                <a:gd name="connsiteY360" fmla="*/ 1384 h 10000"/>
                <a:gd name="connsiteX361" fmla="*/ 9229 w 10000"/>
                <a:gd name="connsiteY361" fmla="*/ 1405 h 10000"/>
                <a:gd name="connsiteX362" fmla="*/ 9258 w 10000"/>
                <a:gd name="connsiteY362" fmla="*/ 1455 h 10000"/>
                <a:gd name="connsiteX363" fmla="*/ 9325 w 10000"/>
                <a:gd name="connsiteY363" fmla="*/ 1419 h 10000"/>
                <a:gd name="connsiteX364" fmla="*/ 9364 w 10000"/>
                <a:gd name="connsiteY364" fmla="*/ 1419 h 10000"/>
                <a:gd name="connsiteX365" fmla="*/ 9421 w 10000"/>
                <a:gd name="connsiteY365" fmla="*/ 1476 h 10000"/>
                <a:gd name="connsiteX366" fmla="*/ 9454 w 10000"/>
                <a:gd name="connsiteY366" fmla="*/ 1398 h 10000"/>
                <a:gd name="connsiteX367" fmla="*/ 9522 w 10000"/>
                <a:gd name="connsiteY367" fmla="*/ 1434 h 10000"/>
                <a:gd name="connsiteX368" fmla="*/ 9556 w 10000"/>
                <a:gd name="connsiteY368" fmla="*/ 1391 h 10000"/>
                <a:gd name="connsiteX369" fmla="*/ 9584 w 10000"/>
                <a:gd name="connsiteY369" fmla="*/ 1398 h 10000"/>
                <a:gd name="connsiteX370" fmla="*/ 9612 w 10000"/>
                <a:gd name="connsiteY370" fmla="*/ 1356 h 10000"/>
                <a:gd name="connsiteX371" fmla="*/ 9606 w 10000"/>
                <a:gd name="connsiteY371" fmla="*/ 1313 h 10000"/>
                <a:gd name="connsiteX372" fmla="*/ 9646 w 10000"/>
                <a:gd name="connsiteY372" fmla="*/ 1292 h 10000"/>
                <a:gd name="connsiteX373" fmla="*/ 9674 w 10000"/>
                <a:gd name="connsiteY373" fmla="*/ 1221 h 10000"/>
                <a:gd name="connsiteX374" fmla="*/ 9753 w 10000"/>
                <a:gd name="connsiteY374" fmla="*/ 1228 h 10000"/>
                <a:gd name="connsiteX375" fmla="*/ 9871 w 10000"/>
                <a:gd name="connsiteY375" fmla="*/ 1434 h 10000"/>
                <a:gd name="connsiteX376" fmla="*/ 9893 w 10000"/>
                <a:gd name="connsiteY376" fmla="*/ 1505 h 10000"/>
                <a:gd name="connsiteX377" fmla="*/ 9972 w 10000"/>
                <a:gd name="connsiteY377" fmla="*/ 1597 h 10000"/>
                <a:gd name="connsiteX378" fmla="*/ 10000 w 10000"/>
                <a:gd name="connsiteY378" fmla="*/ 1682 h 10000"/>
                <a:gd name="connsiteX379" fmla="*/ 9938 w 10000"/>
                <a:gd name="connsiteY379" fmla="*/ 1796 h 10000"/>
                <a:gd name="connsiteX380" fmla="*/ 9893 w 10000"/>
                <a:gd name="connsiteY380" fmla="*/ 1838 h 10000"/>
                <a:gd name="connsiteX381" fmla="*/ 9916 w 10000"/>
                <a:gd name="connsiteY381" fmla="*/ 1959 h 10000"/>
                <a:gd name="connsiteX382" fmla="*/ 9848 w 10000"/>
                <a:gd name="connsiteY382" fmla="*/ 2051 h 10000"/>
                <a:gd name="connsiteX383" fmla="*/ 9809 w 10000"/>
                <a:gd name="connsiteY383" fmla="*/ 2072 h 10000"/>
                <a:gd name="connsiteX384" fmla="*/ 9809 w 10000"/>
                <a:gd name="connsiteY384" fmla="*/ 2136 h 10000"/>
                <a:gd name="connsiteX385" fmla="*/ 9758 w 10000"/>
                <a:gd name="connsiteY385" fmla="*/ 2257 h 10000"/>
                <a:gd name="connsiteX386" fmla="*/ 9724 w 10000"/>
                <a:gd name="connsiteY386" fmla="*/ 2264 h 10000"/>
                <a:gd name="connsiteX387" fmla="*/ 9730 w 10000"/>
                <a:gd name="connsiteY387" fmla="*/ 2349 h 10000"/>
                <a:gd name="connsiteX388" fmla="*/ 9702 w 10000"/>
                <a:gd name="connsiteY388" fmla="*/ 2413 h 10000"/>
                <a:gd name="connsiteX389" fmla="*/ 9708 w 10000"/>
                <a:gd name="connsiteY389" fmla="*/ 2697 h 10000"/>
                <a:gd name="connsiteX390" fmla="*/ 9724 w 10000"/>
                <a:gd name="connsiteY390" fmla="*/ 2718 h 10000"/>
                <a:gd name="connsiteX391" fmla="*/ 9719 w 10000"/>
                <a:gd name="connsiteY391" fmla="*/ 2811 h 10000"/>
                <a:gd name="connsiteX392" fmla="*/ 9708 w 10000"/>
                <a:gd name="connsiteY392" fmla="*/ 2896 h 10000"/>
                <a:gd name="connsiteX393" fmla="*/ 9668 w 10000"/>
                <a:gd name="connsiteY393" fmla="*/ 2938 h 10000"/>
                <a:gd name="connsiteX394" fmla="*/ 9595 w 10000"/>
                <a:gd name="connsiteY394" fmla="*/ 2903 h 10000"/>
                <a:gd name="connsiteX395" fmla="*/ 9561 w 10000"/>
                <a:gd name="connsiteY395" fmla="*/ 2952 h 10000"/>
                <a:gd name="connsiteX396" fmla="*/ 9567 w 10000"/>
                <a:gd name="connsiteY396" fmla="*/ 2995 h 10000"/>
                <a:gd name="connsiteX397" fmla="*/ 9544 w 10000"/>
                <a:gd name="connsiteY397" fmla="*/ 3080 h 10000"/>
                <a:gd name="connsiteX398" fmla="*/ 9505 w 10000"/>
                <a:gd name="connsiteY398" fmla="*/ 3137 h 10000"/>
                <a:gd name="connsiteX399" fmla="*/ 9494 w 10000"/>
                <a:gd name="connsiteY399" fmla="*/ 3236 h 10000"/>
                <a:gd name="connsiteX400" fmla="*/ 9466 w 10000"/>
                <a:gd name="connsiteY400" fmla="*/ 3322 h 10000"/>
                <a:gd name="connsiteX401" fmla="*/ 9471 w 10000"/>
                <a:gd name="connsiteY401" fmla="*/ 3378 h 10000"/>
                <a:gd name="connsiteX402" fmla="*/ 9460 w 10000"/>
                <a:gd name="connsiteY402" fmla="*/ 3435 h 10000"/>
                <a:gd name="connsiteX403" fmla="*/ 9483 w 10000"/>
                <a:gd name="connsiteY403" fmla="*/ 3485 h 10000"/>
                <a:gd name="connsiteX404" fmla="*/ 9449 w 10000"/>
                <a:gd name="connsiteY404" fmla="*/ 3563 h 10000"/>
                <a:gd name="connsiteX405" fmla="*/ 9393 w 10000"/>
                <a:gd name="connsiteY405" fmla="*/ 3442 h 10000"/>
                <a:gd name="connsiteX406" fmla="*/ 9393 w 10000"/>
                <a:gd name="connsiteY406" fmla="*/ 3350 h 10000"/>
                <a:gd name="connsiteX407" fmla="*/ 9376 w 10000"/>
                <a:gd name="connsiteY407" fmla="*/ 3336 h 10000"/>
                <a:gd name="connsiteX408" fmla="*/ 9308 w 10000"/>
                <a:gd name="connsiteY408" fmla="*/ 3400 h 10000"/>
                <a:gd name="connsiteX409" fmla="*/ 9201 w 10000"/>
                <a:gd name="connsiteY409" fmla="*/ 3549 h 10000"/>
                <a:gd name="connsiteX410" fmla="*/ 9139 w 10000"/>
                <a:gd name="connsiteY410" fmla="*/ 3655 h 10000"/>
                <a:gd name="connsiteX411" fmla="*/ 9044 w 10000"/>
                <a:gd name="connsiteY411" fmla="*/ 3712 h 10000"/>
                <a:gd name="connsiteX412" fmla="*/ 9010 w 10000"/>
                <a:gd name="connsiteY412" fmla="*/ 3797 h 10000"/>
                <a:gd name="connsiteX413" fmla="*/ 8982 w 10000"/>
                <a:gd name="connsiteY413" fmla="*/ 3825 h 10000"/>
                <a:gd name="connsiteX414" fmla="*/ 8875 w 10000"/>
                <a:gd name="connsiteY414" fmla="*/ 3903 h 10000"/>
                <a:gd name="connsiteX415" fmla="*/ 8785 w 10000"/>
                <a:gd name="connsiteY415" fmla="*/ 3996 h 10000"/>
                <a:gd name="connsiteX416" fmla="*/ 8763 w 10000"/>
                <a:gd name="connsiteY416" fmla="*/ 4067 h 10000"/>
                <a:gd name="connsiteX417" fmla="*/ 8729 w 10000"/>
                <a:gd name="connsiteY417" fmla="*/ 4102 h 10000"/>
                <a:gd name="connsiteX418" fmla="*/ 8774 w 10000"/>
                <a:gd name="connsiteY418" fmla="*/ 4194 h 10000"/>
                <a:gd name="connsiteX419" fmla="*/ 8819 w 10000"/>
                <a:gd name="connsiteY419" fmla="*/ 4265 h 10000"/>
                <a:gd name="connsiteX420" fmla="*/ 8881 w 10000"/>
                <a:gd name="connsiteY420" fmla="*/ 4294 h 10000"/>
                <a:gd name="connsiteX421" fmla="*/ 8858 w 10000"/>
                <a:gd name="connsiteY421" fmla="*/ 4344 h 10000"/>
                <a:gd name="connsiteX422" fmla="*/ 8903 w 10000"/>
                <a:gd name="connsiteY422" fmla="*/ 4358 h 10000"/>
                <a:gd name="connsiteX423" fmla="*/ 8903 w 10000"/>
                <a:gd name="connsiteY423" fmla="*/ 4443 h 10000"/>
                <a:gd name="connsiteX424" fmla="*/ 8937 w 10000"/>
                <a:gd name="connsiteY424" fmla="*/ 4507 h 10000"/>
                <a:gd name="connsiteX425" fmla="*/ 8993 w 10000"/>
                <a:gd name="connsiteY425" fmla="*/ 4493 h 10000"/>
                <a:gd name="connsiteX426" fmla="*/ 9016 w 10000"/>
                <a:gd name="connsiteY426" fmla="*/ 4422 h 10000"/>
                <a:gd name="connsiteX427" fmla="*/ 9061 w 10000"/>
                <a:gd name="connsiteY427" fmla="*/ 4414 h 10000"/>
                <a:gd name="connsiteX428" fmla="*/ 9066 w 10000"/>
                <a:gd name="connsiteY428" fmla="*/ 4358 h 10000"/>
                <a:gd name="connsiteX429" fmla="*/ 9123 w 10000"/>
                <a:gd name="connsiteY429" fmla="*/ 4358 h 10000"/>
                <a:gd name="connsiteX430" fmla="*/ 9100 w 10000"/>
                <a:gd name="connsiteY430" fmla="*/ 4429 h 10000"/>
                <a:gd name="connsiteX431" fmla="*/ 9156 w 10000"/>
                <a:gd name="connsiteY431" fmla="*/ 4464 h 10000"/>
                <a:gd name="connsiteX432" fmla="*/ 9145 w 10000"/>
                <a:gd name="connsiteY432" fmla="*/ 4528 h 10000"/>
                <a:gd name="connsiteX433" fmla="*/ 9061 w 10000"/>
                <a:gd name="connsiteY433" fmla="*/ 4535 h 10000"/>
                <a:gd name="connsiteX434" fmla="*/ 8999 w 10000"/>
                <a:gd name="connsiteY434" fmla="*/ 4578 h 10000"/>
                <a:gd name="connsiteX435" fmla="*/ 8943 w 10000"/>
                <a:gd name="connsiteY435" fmla="*/ 4599 h 10000"/>
                <a:gd name="connsiteX436" fmla="*/ 8943 w 10000"/>
                <a:gd name="connsiteY436" fmla="*/ 4698 h 10000"/>
                <a:gd name="connsiteX437" fmla="*/ 8999 w 10000"/>
                <a:gd name="connsiteY437" fmla="*/ 4805 h 10000"/>
                <a:gd name="connsiteX438" fmla="*/ 8954 w 10000"/>
                <a:gd name="connsiteY438" fmla="*/ 4904 h 10000"/>
                <a:gd name="connsiteX439" fmla="*/ 8864 w 10000"/>
                <a:gd name="connsiteY439" fmla="*/ 4918 h 10000"/>
                <a:gd name="connsiteX440" fmla="*/ 8875 w 10000"/>
                <a:gd name="connsiteY440" fmla="*/ 5032 h 10000"/>
                <a:gd name="connsiteX441" fmla="*/ 8870 w 10000"/>
                <a:gd name="connsiteY441" fmla="*/ 5103 h 10000"/>
                <a:gd name="connsiteX442" fmla="*/ 8841 w 10000"/>
                <a:gd name="connsiteY442" fmla="*/ 5138 h 10000"/>
                <a:gd name="connsiteX443" fmla="*/ 8785 w 10000"/>
                <a:gd name="connsiteY443" fmla="*/ 5110 h 10000"/>
                <a:gd name="connsiteX444" fmla="*/ 8735 w 10000"/>
                <a:gd name="connsiteY444" fmla="*/ 5018 h 10000"/>
                <a:gd name="connsiteX445" fmla="*/ 8678 w 10000"/>
                <a:gd name="connsiteY445" fmla="*/ 5089 h 10000"/>
                <a:gd name="connsiteX446" fmla="*/ 8622 w 10000"/>
                <a:gd name="connsiteY446" fmla="*/ 5039 h 10000"/>
                <a:gd name="connsiteX447" fmla="*/ 8616 w 10000"/>
                <a:gd name="connsiteY447" fmla="*/ 5011 h 10000"/>
                <a:gd name="connsiteX448" fmla="*/ 8538 w 10000"/>
                <a:gd name="connsiteY448" fmla="*/ 4947 h 10000"/>
                <a:gd name="connsiteX449" fmla="*/ 8515 w 10000"/>
                <a:gd name="connsiteY449" fmla="*/ 4961 h 10000"/>
                <a:gd name="connsiteX450" fmla="*/ 8526 w 10000"/>
                <a:gd name="connsiteY450" fmla="*/ 5039 h 10000"/>
                <a:gd name="connsiteX451" fmla="*/ 8481 w 10000"/>
                <a:gd name="connsiteY451" fmla="*/ 5138 h 10000"/>
                <a:gd name="connsiteX452" fmla="*/ 8515 w 10000"/>
                <a:gd name="connsiteY452" fmla="*/ 5160 h 10000"/>
                <a:gd name="connsiteX453" fmla="*/ 8577 w 10000"/>
                <a:gd name="connsiteY453" fmla="*/ 5145 h 10000"/>
                <a:gd name="connsiteX454" fmla="*/ 8588 w 10000"/>
                <a:gd name="connsiteY454" fmla="*/ 5181 h 10000"/>
                <a:gd name="connsiteX455" fmla="*/ 8577 w 10000"/>
                <a:gd name="connsiteY455" fmla="*/ 5224 h 10000"/>
                <a:gd name="connsiteX456" fmla="*/ 8600 w 10000"/>
                <a:gd name="connsiteY456" fmla="*/ 5280 h 10000"/>
                <a:gd name="connsiteX457" fmla="*/ 8650 w 10000"/>
                <a:gd name="connsiteY457" fmla="*/ 5316 h 10000"/>
                <a:gd name="connsiteX458" fmla="*/ 8639 w 10000"/>
                <a:gd name="connsiteY458" fmla="*/ 5401 h 10000"/>
                <a:gd name="connsiteX459" fmla="*/ 8673 w 10000"/>
                <a:gd name="connsiteY459" fmla="*/ 5444 h 10000"/>
                <a:gd name="connsiteX460" fmla="*/ 8633 w 10000"/>
                <a:gd name="connsiteY460" fmla="*/ 5486 h 10000"/>
                <a:gd name="connsiteX461" fmla="*/ 8622 w 10000"/>
                <a:gd name="connsiteY461" fmla="*/ 5642 h 10000"/>
                <a:gd name="connsiteX462" fmla="*/ 8600 w 10000"/>
                <a:gd name="connsiteY462" fmla="*/ 5649 h 10000"/>
                <a:gd name="connsiteX463" fmla="*/ 8628 w 10000"/>
                <a:gd name="connsiteY463" fmla="*/ 5720 h 10000"/>
                <a:gd name="connsiteX464" fmla="*/ 8633 w 10000"/>
                <a:gd name="connsiteY464" fmla="*/ 5841 h 10000"/>
                <a:gd name="connsiteX465" fmla="*/ 8661 w 10000"/>
                <a:gd name="connsiteY465" fmla="*/ 5869 h 10000"/>
                <a:gd name="connsiteX466" fmla="*/ 8667 w 10000"/>
                <a:gd name="connsiteY466" fmla="*/ 5905 h 10000"/>
                <a:gd name="connsiteX467" fmla="*/ 8690 w 10000"/>
                <a:gd name="connsiteY467" fmla="*/ 5912 h 10000"/>
                <a:gd name="connsiteX468" fmla="*/ 8695 w 10000"/>
                <a:gd name="connsiteY468" fmla="*/ 5983 h 10000"/>
                <a:gd name="connsiteX469" fmla="*/ 8684 w 10000"/>
                <a:gd name="connsiteY469" fmla="*/ 6033 h 10000"/>
                <a:gd name="connsiteX470" fmla="*/ 8740 w 10000"/>
                <a:gd name="connsiteY470" fmla="*/ 6061 h 10000"/>
                <a:gd name="connsiteX471" fmla="*/ 8825 w 10000"/>
                <a:gd name="connsiteY471" fmla="*/ 6004 h 10000"/>
                <a:gd name="connsiteX472" fmla="*/ 8948 w 10000"/>
                <a:gd name="connsiteY472" fmla="*/ 5891 h 10000"/>
                <a:gd name="connsiteX473" fmla="*/ 8982 w 10000"/>
                <a:gd name="connsiteY473" fmla="*/ 5891 h 10000"/>
                <a:gd name="connsiteX474" fmla="*/ 8982 w 10000"/>
                <a:gd name="connsiteY474" fmla="*/ 5976 h 10000"/>
                <a:gd name="connsiteX475" fmla="*/ 9004 w 10000"/>
                <a:gd name="connsiteY475" fmla="*/ 5990 h 10000"/>
                <a:gd name="connsiteX476" fmla="*/ 9044 w 10000"/>
                <a:gd name="connsiteY476" fmla="*/ 6089 h 10000"/>
                <a:gd name="connsiteX477" fmla="*/ 9072 w 10000"/>
                <a:gd name="connsiteY477" fmla="*/ 6097 h 10000"/>
                <a:gd name="connsiteX478" fmla="*/ 9055 w 10000"/>
                <a:gd name="connsiteY478" fmla="*/ 6153 h 10000"/>
                <a:gd name="connsiteX479" fmla="*/ 9100 w 10000"/>
                <a:gd name="connsiteY479" fmla="*/ 6281 h 10000"/>
                <a:gd name="connsiteX480" fmla="*/ 9100 w 10000"/>
                <a:gd name="connsiteY480" fmla="*/ 6345 h 10000"/>
                <a:gd name="connsiteX481" fmla="*/ 9123 w 10000"/>
                <a:gd name="connsiteY481" fmla="*/ 6416 h 10000"/>
                <a:gd name="connsiteX482" fmla="*/ 9089 w 10000"/>
                <a:gd name="connsiteY482" fmla="*/ 6473 h 10000"/>
                <a:gd name="connsiteX483" fmla="*/ 9049 w 10000"/>
                <a:gd name="connsiteY483" fmla="*/ 6466 h 10000"/>
                <a:gd name="connsiteX484" fmla="*/ 9049 w 10000"/>
                <a:gd name="connsiteY484" fmla="*/ 6501 h 10000"/>
                <a:gd name="connsiteX485" fmla="*/ 9089 w 10000"/>
                <a:gd name="connsiteY485" fmla="*/ 6544 h 10000"/>
                <a:gd name="connsiteX486" fmla="*/ 9106 w 10000"/>
                <a:gd name="connsiteY486" fmla="*/ 6515 h 10000"/>
                <a:gd name="connsiteX487" fmla="*/ 9139 w 10000"/>
                <a:gd name="connsiteY487" fmla="*/ 6579 h 10000"/>
                <a:gd name="connsiteX488" fmla="*/ 9179 w 10000"/>
                <a:gd name="connsiteY488" fmla="*/ 6579 h 10000"/>
                <a:gd name="connsiteX489" fmla="*/ 9156 w 10000"/>
                <a:gd name="connsiteY489" fmla="*/ 6757 h 10000"/>
                <a:gd name="connsiteX490" fmla="*/ 9139 w 10000"/>
                <a:gd name="connsiteY490" fmla="*/ 6792 h 10000"/>
                <a:gd name="connsiteX491" fmla="*/ 9089 w 10000"/>
                <a:gd name="connsiteY491" fmla="*/ 6778 h 10000"/>
                <a:gd name="connsiteX492" fmla="*/ 9027 w 10000"/>
                <a:gd name="connsiteY492" fmla="*/ 6799 h 10000"/>
                <a:gd name="connsiteX493" fmla="*/ 9004 w 10000"/>
                <a:gd name="connsiteY493" fmla="*/ 6842 h 10000"/>
                <a:gd name="connsiteX494" fmla="*/ 8999 w 10000"/>
                <a:gd name="connsiteY494" fmla="*/ 6884 h 10000"/>
                <a:gd name="connsiteX495" fmla="*/ 8960 w 10000"/>
                <a:gd name="connsiteY495" fmla="*/ 6934 h 10000"/>
                <a:gd name="connsiteX496" fmla="*/ 8898 w 10000"/>
                <a:gd name="connsiteY496" fmla="*/ 6941 h 10000"/>
                <a:gd name="connsiteX497" fmla="*/ 8886 w 10000"/>
                <a:gd name="connsiteY497" fmla="*/ 6962 h 10000"/>
                <a:gd name="connsiteX498" fmla="*/ 8847 w 10000"/>
                <a:gd name="connsiteY498" fmla="*/ 6927 h 10000"/>
                <a:gd name="connsiteX499" fmla="*/ 8808 w 10000"/>
                <a:gd name="connsiteY499" fmla="*/ 6934 h 10000"/>
                <a:gd name="connsiteX500" fmla="*/ 8785 w 10000"/>
                <a:gd name="connsiteY500" fmla="*/ 6906 h 10000"/>
                <a:gd name="connsiteX501" fmla="*/ 8735 w 10000"/>
                <a:gd name="connsiteY501" fmla="*/ 6891 h 10000"/>
                <a:gd name="connsiteX502" fmla="*/ 8746 w 10000"/>
                <a:gd name="connsiteY502" fmla="*/ 6941 h 10000"/>
                <a:gd name="connsiteX503" fmla="*/ 8723 w 10000"/>
                <a:gd name="connsiteY503" fmla="*/ 6991 h 10000"/>
                <a:gd name="connsiteX504" fmla="*/ 8639 w 10000"/>
                <a:gd name="connsiteY504" fmla="*/ 6984 h 10000"/>
                <a:gd name="connsiteX505" fmla="*/ 8611 w 10000"/>
                <a:gd name="connsiteY505" fmla="*/ 6962 h 10000"/>
                <a:gd name="connsiteX506" fmla="*/ 8566 w 10000"/>
                <a:gd name="connsiteY506" fmla="*/ 6984 h 10000"/>
                <a:gd name="connsiteX507" fmla="*/ 8560 w 10000"/>
                <a:gd name="connsiteY507" fmla="*/ 7055 h 10000"/>
                <a:gd name="connsiteX508" fmla="*/ 8476 w 10000"/>
                <a:gd name="connsiteY508" fmla="*/ 7133 h 10000"/>
                <a:gd name="connsiteX509" fmla="*/ 8448 w 10000"/>
                <a:gd name="connsiteY509" fmla="*/ 7090 h 10000"/>
                <a:gd name="connsiteX510" fmla="*/ 8386 w 10000"/>
                <a:gd name="connsiteY510" fmla="*/ 7111 h 10000"/>
                <a:gd name="connsiteX511" fmla="*/ 8346 w 10000"/>
                <a:gd name="connsiteY511" fmla="*/ 7133 h 10000"/>
                <a:gd name="connsiteX512" fmla="*/ 8341 w 10000"/>
                <a:gd name="connsiteY512" fmla="*/ 7168 h 10000"/>
                <a:gd name="connsiteX513" fmla="*/ 8256 w 10000"/>
                <a:gd name="connsiteY513" fmla="*/ 7246 h 10000"/>
                <a:gd name="connsiteX514" fmla="*/ 8206 w 10000"/>
                <a:gd name="connsiteY514" fmla="*/ 7232 h 10000"/>
                <a:gd name="connsiteX515" fmla="*/ 8155 w 10000"/>
                <a:gd name="connsiteY515" fmla="*/ 7260 h 10000"/>
                <a:gd name="connsiteX516" fmla="*/ 8116 w 10000"/>
                <a:gd name="connsiteY516" fmla="*/ 7303 h 10000"/>
                <a:gd name="connsiteX517" fmla="*/ 8060 w 10000"/>
                <a:gd name="connsiteY517" fmla="*/ 7331 h 10000"/>
                <a:gd name="connsiteX518" fmla="*/ 8065 w 10000"/>
                <a:gd name="connsiteY518" fmla="*/ 7374 h 10000"/>
                <a:gd name="connsiteX519" fmla="*/ 8015 w 10000"/>
                <a:gd name="connsiteY519" fmla="*/ 7402 h 10000"/>
                <a:gd name="connsiteX520" fmla="*/ 7942 w 10000"/>
                <a:gd name="connsiteY520" fmla="*/ 7523 h 10000"/>
                <a:gd name="connsiteX521" fmla="*/ 7930 w 10000"/>
                <a:gd name="connsiteY521" fmla="*/ 7573 h 10000"/>
                <a:gd name="connsiteX522" fmla="*/ 7908 w 10000"/>
                <a:gd name="connsiteY522" fmla="*/ 7559 h 10000"/>
                <a:gd name="connsiteX523" fmla="*/ 7919 w 10000"/>
                <a:gd name="connsiteY523" fmla="*/ 7523 h 10000"/>
                <a:gd name="connsiteX524" fmla="*/ 7846 w 10000"/>
                <a:gd name="connsiteY524" fmla="*/ 7339 h 10000"/>
                <a:gd name="connsiteX525" fmla="*/ 7846 w 10000"/>
                <a:gd name="connsiteY525" fmla="*/ 7268 h 10000"/>
                <a:gd name="connsiteX526" fmla="*/ 7812 w 10000"/>
                <a:gd name="connsiteY526" fmla="*/ 7268 h 10000"/>
                <a:gd name="connsiteX527" fmla="*/ 7711 w 10000"/>
                <a:gd name="connsiteY527" fmla="*/ 7197 h 10000"/>
                <a:gd name="connsiteX528" fmla="*/ 7649 w 10000"/>
                <a:gd name="connsiteY528" fmla="*/ 7232 h 10000"/>
                <a:gd name="connsiteX529" fmla="*/ 7632 w 10000"/>
                <a:gd name="connsiteY529" fmla="*/ 7275 h 10000"/>
                <a:gd name="connsiteX530" fmla="*/ 7677 w 10000"/>
                <a:gd name="connsiteY530" fmla="*/ 7324 h 10000"/>
                <a:gd name="connsiteX531" fmla="*/ 7688 w 10000"/>
                <a:gd name="connsiteY531" fmla="*/ 7367 h 10000"/>
                <a:gd name="connsiteX532" fmla="*/ 7660 w 10000"/>
                <a:gd name="connsiteY532" fmla="*/ 7410 h 10000"/>
                <a:gd name="connsiteX533" fmla="*/ 7666 w 10000"/>
                <a:gd name="connsiteY533" fmla="*/ 7445 h 10000"/>
                <a:gd name="connsiteX534" fmla="*/ 7655 w 10000"/>
                <a:gd name="connsiteY534" fmla="*/ 7516 h 10000"/>
                <a:gd name="connsiteX535" fmla="*/ 7660 w 10000"/>
                <a:gd name="connsiteY535" fmla="*/ 7587 h 10000"/>
                <a:gd name="connsiteX536" fmla="*/ 7694 w 10000"/>
                <a:gd name="connsiteY536" fmla="*/ 7700 h 10000"/>
                <a:gd name="connsiteX537" fmla="*/ 7660 w 10000"/>
                <a:gd name="connsiteY537" fmla="*/ 7743 h 10000"/>
                <a:gd name="connsiteX538" fmla="*/ 7666 w 10000"/>
                <a:gd name="connsiteY538" fmla="*/ 7779 h 10000"/>
                <a:gd name="connsiteX539" fmla="*/ 7638 w 10000"/>
                <a:gd name="connsiteY539" fmla="*/ 7793 h 10000"/>
                <a:gd name="connsiteX540" fmla="*/ 7621 w 10000"/>
                <a:gd name="connsiteY540" fmla="*/ 7814 h 10000"/>
                <a:gd name="connsiteX541" fmla="*/ 7514 w 10000"/>
                <a:gd name="connsiteY541" fmla="*/ 7800 h 10000"/>
                <a:gd name="connsiteX542" fmla="*/ 7497 w 10000"/>
                <a:gd name="connsiteY542" fmla="*/ 7757 h 10000"/>
                <a:gd name="connsiteX543" fmla="*/ 7463 w 10000"/>
                <a:gd name="connsiteY543" fmla="*/ 7786 h 10000"/>
                <a:gd name="connsiteX544" fmla="*/ 7390 w 10000"/>
                <a:gd name="connsiteY544" fmla="*/ 7771 h 10000"/>
                <a:gd name="connsiteX545" fmla="*/ 7340 w 10000"/>
                <a:gd name="connsiteY545" fmla="*/ 7793 h 10000"/>
                <a:gd name="connsiteX546" fmla="*/ 7312 w 10000"/>
                <a:gd name="connsiteY546" fmla="*/ 7644 h 10000"/>
                <a:gd name="connsiteX547" fmla="*/ 7283 w 10000"/>
                <a:gd name="connsiteY547" fmla="*/ 7637 h 10000"/>
                <a:gd name="connsiteX548" fmla="*/ 7250 w 10000"/>
                <a:gd name="connsiteY548" fmla="*/ 7544 h 10000"/>
                <a:gd name="connsiteX549" fmla="*/ 7267 w 10000"/>
                <a:gd name="connsiteY549" fmla="*/ 7502 h 10000"/>
                <a:gd name="connsiteX550" fmla="*/ 7306 w 10000"/>
                <a:gd name="connsiteY550" fmla="*/ 7523 h 10000"/>
                <a:gd name="connsiteX551" fmla="*/ 7323 w 10000"/>
                <a:gd name="connsiteY551" fmla="*/ 7473 h 10000"/>
                <a:gd name="connsiteX552" fmla="*/ 7295 w 10000"/>
                <a:gd name="connsiteY552" fmla="*/ 7438 h 10000"/>
                <a:gd name="connsiteX553" fmla="*/ 7312 w 10000"/>
                <a:gd name="connsiteY553" fmla="*/ 7402 h 10000"/>
                <a:gd name="connsiteX554" fmla="*/ 7238 w 10000"/>
                <a:gd name="connsiteY554" fmla="*/ 7331 h 10000"/>
                <a:gd name="connsiteX555" fmla="*/ 7244 w 10000"/>
                <a:gd name="connsiteY555" fmla="*/ 7296 h 10000"/>
                <a:gd name="connsiteX556" fmla="*/ 7199 w 10000"/>
                <a:gd name="connsiteY556" fmla="*/ 7260 h 10000"/>
                <a:gd name="connsiteX557" fmla="*/ 7227 w 10000"/>
                <a:gd name="connsiteY557" fmla="*/ 7218 h 10000"/>
                <a:gd name="connsiteX558" fmla="*/ 7216 w 10000"/>
                <a:gd name="connsiteY558" fmla="*/ 7168 h 10000"/>
                <a:gd name="connsiteX559" fmla="*/ 7165 w 10000"/>
                <a:gd name="connsiteY559" fmla="*/ 7090 h 10000"/>
                <a:gd name="connsiteX560" fmla="*/ 7132 w 10000"/>
                <a:gd name="connsiteY560" fmla="*/ 7026 h 10000"/>
                <a:gd name="connsiteX561" fmla="*/ 7064 w 10000"/>
                <a:gd name="connsiteY561" fmla="*/ 7055 h 10000"/>
                <a:gd name="connsiteX562" fmla="*/ 7025 w 10000"/>
                <a:gd name="connsiteY562" fmla="*/ 7048 h 10000"/>
                <a:gd name="connsiteX563" fmla="*/ 7002 w 10000"/>
                <a:gd name="connsiteY563" fmla="*/ 7111 h 10000"/>
                <a:gd name="connsiteX564" fmla="*/ 6924 w 10000"/>
                <a:gd name="connsiteY564" fmla="*/ 7119 h 10000"/>
                <a:gd name="connsiteX565" fmla="*/ 6895 w 10000"/>
                <a:gd name="connsiteY565" fmla="*/ 7111 h 10000"/>
                <a:gd name="connsiteX566" fmla="*/ 6828 w 10000"/>
                <a:gd name="connsiteY566" fmla="*/ 7161 h 10000"/>
                <a:gd name="connsiteX567" fmla="*/ 6834 w 10000"/>
                <a:gd name="connsiteY567" fmla="*/ 7260 h 10000"/>
                <a:gd name="connsiteX568" fmla="*/ 6817 w 10000"/>
                <a:gd name="connsiteY568" fmla="*/ 7324 h 10000"/>
                <a:gd name="connsiteX569" fmla="*/ 6817 w 10000"/>
                <a:gd name="connsiteY569" fmla="*/ 7381 h 10000"/>
                <a:gd name="connsiteX570" fmla="*/ 6760 w 10000"/>
                <a:gd name="connsiteY570" fmla="*/ 7424 h 10000"/>
                <a:gd name="connsiteX571" fmla="*/ 6699 w 10000"/>
                <a:gd name="connsiteY571" fmla="*/ 7431 h 10000"/>
                <a:gd name="connsiteX572" fmla="*/ 6682 w 10000"/>
                <a:gd name="connsiteY572" fmla="*/ 7410 h 10000"/>
                <a:gd name="connsiteX573" fmla="*/ 6625 w 10000"/>
                <a:gd name="connsiteY573" fmla="*/ 7388 h 10000"/>
                <a:gd name="connsiteX574" fmla="*/ 6592 w 10000"/>
                <a:gd name="connsiteY574" fmla="*/ 7431 h 10000"/>
                <a:gd name="connsiteX575" fmla="*/ 6586 w 10000"/>
                <a:gd name="connsiteY575" fmla="*/ 7473 h 10000"/>
                <a:gd name="connsiteX576" fmla="*/ 6552 w 10000"/>
                <a:gd name="connsiteY576" fmla="*/ 7480 h 10000"/>
                <a:gd name="connsiteX577" fmla="*/ 6547 w 10000"/>
                <a:gd name="connsiteY577" fmla="*/ 7523 h 10000"/>
                <a:gd name="connsiteX578" fmla="*/ 6519 w 10000"/>
                <a:gd name="connsiteY578" fmla="*/ 7523 h 10000"/>
                <a:gd name="connsiteX579" fmla="*/ 6485 w 10000"/>
                <a:gd name="connsiteY579" fmla="*/ 7424 h 10000"/>
                <a:gd name="connsiteX580" fmla="*/ 6406 w 10000"/>
                <a:gd name="connsiteY580" fmla="*/ 7473 h 10000"/>
                <a:gd name="connsiteX581" fmla="*/ 6316 w 10000"/>
                <a:gd name="connsiteY581" fmla="*/ 7551 h 10000"/>
                <a:gd name="connsiteX582" fmla="*/ 6282 w 10000"/>
                <a:gd name="connsiteY582" fmla="*/ 7566 h 10000"/>
                <a:gd name="connsiteX583" fmla="*/ 6294 w 10000"/>
                <a:gd name="connsiteY583" fmla="*/ 7615 h 10000"/>
                <a:gd name="connsiteX584" fmla="*/ 6243 w 10000"/>
                <a:gd name="connsiteY584" fmla="*/ 7637 h 10000"/>
                <a:gd name="connsiteX585" fmla="*/ 6209 w 10000"/>
                <a:gd name="connsiteY585" fmla="*/ 7608 h 10000"/>
                <a:gd name="connsiteX586" fmla="*/ 6136 w 10000"/>
                <a:gd name="connsiteY586" fmla="*/ 7622 h 10000"/>
                <a:gd name="connsiteX587" fmla="*/ 6136 w 10000"/>
                <a:gd name="connsiteY587" fmla="*/ 7530 h 10000"/>
                <a:gd name="connsiteX588" fmla="*/ 6147 w 10000"/>
                <a:gd name="connsiteY588" fmla="*/ 7495 h 10000"/>
                <a:gd name="connsiteX589" fmla="*/ 6136 w 10000"/>
                <a:gd name="connsiteY589" fmla="*/ 7395 h 10000"/>
                <a:gd name="connsiteX590" fmla="*/ 6091 w 10000"/>
                <a:gd name="connsiteY590" fmla="*/ 7324 h 10000"/>
                <a:gd name="connsiteX591" fmla="*/ 6018 w 10000"/>
                <a:gd name="connsiteY591" fmla="*/ 7317 h 10000"/>
                <a:gd name="connsiteX592" fmla="*/ 5990 w 10000"/>
                <a:gd name="connsiteY592" fmla="*/ 7360 h 10000"/>
                <a:gd name="connsiteX593" fmla="*/ 5996 w 10000"/>
                <a:gd name="connsiteY593" fmla="*/ 7410 h 10000"/>
                <a:gd name="connsiteX594" fmla="*/ 6208 w 10000"/>
                <a:gd name="connsiteY594" fmla="*/ 7826 h 10000"/>
                <a:gd name="connsiteX595" fmla="*/ 5894 w 10000"/>
                <a:gd name="connsiteY595" fmla="*/ 7509 h 10000"/>
                <a:gd name="connsiteX596" fmla="*/ 5911 w 10000"/>
                <a:gd name="connsiteY596" fmla="*/ 7679 h 10000"/>
                <a:gd name="connsiteX597" fmla="*/ 5832 w 10000"/>
                <a:gd name="connsiteY597" fmla="*/ 7672 h 10000"/>
                <a:gd name="connsiteX598" fmla="*/ 5776 w 10000"/>
                <a:gd name="connsiteY598"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17 w 10000"/>
                <a:gd name="connsiteY198" fmla="*/ 7509 h 10000"/>
                <a:gd name="connsiteX199" fmla="*/ 6504 w 10000"/>
                <a:gd name="connsiteY199" fmla="*/ 7627 h 10000"/>
                <a:gd name="connsiteX200" fmla="*/ 5523 w 10000"/>
                <a:gd name="connsiteY200" fmla="*/ 5713 h 10000"/>
                <a:gd name="connsiteX201" fmla="*/ 5652 w 10000"/>
                <a:gd name="connsiteY201" fmla="*/ 5720 h 10000"/>
                <a:gd name="connsiteX202" fmla="*/ 5697 w 10000"/>
                <a:gd name="connsiteY202" fmla="*/ 5742 h 10000"/>
                <a:gd name="connsiteX203" fmla="*/ 5793 w 10000"/>
                <a:gd name="connsiteY203" fmla="*/ 5635 h 10000"/>
                <a:gd name="connsiteX204" fmla="*/ 5844 w 10000"/>
                <a:gd name="connsiteY204" fmla="*/ 5628 h 10000"/>
                <a:gd name="connsiteX205" fmla="*/ 5889 w 10000"/>
                <a:gd name="connsiteY205" fmla="*/ 5564 h 10000"/>
                <a:gd name="connsiteX206" fmla="*/ 5945 w 10000"/>
                <a:gd name="connsiteY206" fmla="*/ 5515 h 10000"/>
                <a:gd name="connsiteX207" fmla="*/ 6001 w 10000"/>
                <a:gd name="connsiteY207" fmla="*/ 5408 h 10000"/>
                <a:gd name="connsiteX208" fmla="*/ 6012 w 10000"/>
                <a:gd name="connsiteY208" fmla="*/ 5344 h 10000"/>
                <a:gd name="connsiteX209" fmla="*/ 6080 w 10000"/>
                <a:gd name="connsiteY209" fmla="*/ 5316 h 10000"/>
                <a:gd name="connsiteX210" fmla="*/ 6159 w 10000"/>
                <a:gd name="connsiteY210" fmla="*/ 5351 h 10000"/>
                <a:gd name="connsiteX211" fmla="*/ 6226 w 10000"/>
                <a:gd name="connsiteY211" fmla="*/ 5337 h 10000"/>
                <a:gd name="connsiteX212" fmla="*/ 6294 w 10000"/>
                <a:gd name="connsiteY212" fmla="*/ 5344 h 10000"/>
                <a:gd name="connsiteX213" fmla="*/ 6412 w 10000"/>
                <a:gd name="connsiteY213" fmla="*/ 5302 h 10000"/>
                <a:gd name="connsiteX214" fmla="*/ 6490 w 10000"/>
                <a:gd name="connsiteY214" fmla="*/ 5195 h 10000"/>
                <a:gd name="connsiteX215" fmla="*/ 6524 w 10000"/>
                <a:gd name="connsiteY215" fmla="*/ 5160 h 10000"/>
                <a:gd name="connsiteX216" fmla="*/ 6575 w 10000"/>
                <a:gd name="connsiteY216" fmla="*/ 5160 h 10000"/>
                <a:gd name="connsiteX217" fmla="*/ 6614 w 10000"/>
                <a:gd name="connsiteY217" fmla="*/ 5103 h 10000"/>
                <a:gd name="connsiteX218" fmla="*/ 6597 w 10000"/>
                <a:gd name="connsiteY218" fmla="*/ 5039 h 10000"/>
                <a:gd name="connsiteX219" fmla="*/ 6609 w 10000"/>
                <a:gd name="connsiteY219" fmla="*/ 4982 h 10000"/>
                <a:gd name="connsiteX220" fmla="*/ 6659 w 10000"/>
                <a:gd name="connsiteY220" fmla="*/ 4876 h 10000"/>
                <a:gd name="connsiteX221" fmla="*/ 6715 w 10000"/>
                <a:gd name="connsiteY221" fmla="*/ 4776 h 10000"/>
                <a:gd name="connsiteX222" fmla="*/ 6772 w 10000"/>
                <a:gd name="connsiteY222" fmla="*/ 4755 h 10000"/>
                <a:gd name="connsiteX223" fmla="*/ 6800 w 10000"/>
                <a:gd name="connsiteY223" fmla="*/ 4720 h 10000"/>
                <a:gd name="connsiteX224" fmla="*/ 6895 w 10000"/>
                <a:gd name="connsiteY224" fmla="*/ 4734 h 10000"/>
                <a:gd name="connsiteX225" fmla="*/ 6991 w 10000"/>
                <a:gd name="connsiteY225" fmla="*/ 4734 h 10000"/>
                <a:gd name="connsiteX226" fmla="*/ 6997 w 10000"/>
                <a:gd name="connsiteY226" fmla="*/ 4670 h 10000"/>
                <a:gd name="connsiteX227" fmla="*/ 7013 w 10000"/>
                <a:gd name="connsiteY227" fmla="*/ 4627 h 10000"/>
                <a:gd name="connsiteX228" fmla="*/ 7008 w 10000"/>
                <a:gd name="connsiteY228" fmla="*/ 4599 h 10000"/>
                <a:gd name="connsiteX229" fmla="*/ 7064 w 10000"/>
                <a:gd name="connsiteY229" fmla="*/ 4578 h 10000"/>
                <a:gd name="connsiteX230" fmla="*/ 7103 w 10000"/>
                <a:gd name="connsiteY230" fmla="*/ 4634 h 10000"/>
                <a:gd name="connsiteX231" fmla="*/ 7160 w 10000"/>
                <a:gd name="connsiteY231" fmla="*/ 4613 h 10000"/>
                <a:gd name="connsiteX232" fmla="*/ 7177 w 10000"/>
                <a:gd name="connsiteY232" fmla="*/ 4578 h 10000"/>
                <a:gd name="connsiteX233" fmla="*/ 7222 w 10000"/>
                <a:gd name="connsiteY233" fmla="*/ 4564 h 10000"/>
                <a:gd name="connsiteX234" fmla="*/ 7317 w 10000"/>
                <a:gd name="connsiteY234" fmla="*/ 4493 h 10000"/>
                <a:gd name="connsiteX235" fmla="*/ 7407 w 10000"/>
                <a:gd name="connsiteY235" fmla="*/ 4521 h 10000"/>
                <a:gd name="connsiteX236" fmla="*/ 7430 w 10000"/>
                <a:gd name="connsiteY236" fmla="*/ 4507 h 10000"/>
                <a:gd name="connsiteX237" fmla="*/ 7480 w 10000"/>
                <a:gd name="connsiteY237" fmla="*/ 4528 h 10000"/>
                <a:gd name="connsiteX238" fmla="*/ 7503 w 10000"/>
                <a:gd name="connsiteY238" fmla="*/ 4471 h 10000"/>
                <a:gd name="connsiteX239" fmla="*/ 7525 w 10000"/>
                <a:gd name="connsiteY239" fmla="*/ 4500 h 10000"/>
                <a:gd name="connsiteX240" fmla="*/ 7559 w 10000"/>
                <a:gd name="connsiteY240" fmla="*/ 4493 h 10000"/>
                <a:gd name="connsiteX241" fmla="*/ 7598 w 10000"/>
                <a:gd name="connsiteY241" fmla="*/ 4556 h 10000"/>
                <a:gd name="connsiteX242" fmla="*/ 7643 w 10000"/>
                <a:gd name="connsiteY242" fmla="*/ 4549 h 10000"/>
                <a:gd name="connsiteX243" fmla="*/ 7683 w 10000"/>
                <a:gd name="connsiteY243" fmla="*/ 4578 h 10000"/>
                <a:gd name="connsiteX244" fmla="*/ 7700 w 10000"/>
                <a:gd name="connsiteY244" fmla="*/ 4556 h 10000"/>
                <a:gd name="connsiteX245" fmla="*/ 7778 w 10000"/>
                <a:gd name="connsiteY245" fmla="*/ 4564 h 10000"/>
                <a:gd name="connsiteX246" fmla="*/ 7790 w 10000"/>
                <a:gd name="connsiteY246" fmla="*/ 4585 h 10000"/>
                <a:gd name="connsiteX247" fmla="*/ 7874 w 10000"/>
                <a:gd name="connsiteY247" fmla="*/ 4514 h 10000"/>
                <a:gd name="connsiteX248" fmla="*/ 7874 w 10000"/>
                <a:gd name="connsiteY248" fmla="*/ 4393 h 10000"/>
                <a:gd name="connsiteX249" fmla="*/ 7852 w 10000"/>
                <a:gd name="connsiteY249" fmla="*/ 4379 h 10000"/>
                <a:gd name="connsiteX250" fmla="*/ 7835 w 10000"/>
                <a:gd name="connsiteY250" fmla="*/ 4294 h 10000"/>
                <a:gd name="connsiteX251" fmla="*/ 7801 w 10000"/>
                <a:gd name="connsiteY251" fmla="*/ 4209 h 10000"/>
                <a:gd name="connsiteX252" fmla="*/ 7750 w 10000"/>
                <a:gd name="connsiteY252" fmla="*/ 4173 h 10000"/>
                <a:gd name="connsiteX253" fmla="*/ 7745 w 10000"/>
                <a:gd name="connsiteY253" fmla="*/ 4131 h 10000"/>
                <a:gd name="connsiteX254" fmla="*/ 7672 w 10000"/>
                <a:gd name="connsiteY254" fmla="*/ 4053 h 10000"/>
                <a:gd name="connsiteX255" fmla="*/ 7677 w 10000"/>
                <a:gd name="connsiteY255" fmla="*/ 4024 h 10000"/>
                <a:gd name="connsiteX256" fmla="*/ 7604 w 10000"/>
                <a:gd name="connsiteY256" fmla="*/ 3982 h 10000"/>
                <a:gd name="connsiteX257" fmla="*/ 7598 w 10000"/>
                <a:gd name="connsiteY257" fmla="*/ 3903 h 10000"/>
                <a:gd name="connsiteX258" fmla="*/ 7475 w 10000"/>
                <a:gd name="connsiteY258" fmla="*/ 3833 h 10000"/>
                <a:gd name="connsiteX259" fmla="*/ 7407 w 10000"/>
                <a:gd name="connsiteY259" fmla="*/ 3683 h 10000"/>
                <a:gd name="connsiteX260" fmla="*/ 7306 w 10000"/>
                <a:gd name="connsiteY260" fmla="*/ 3676 h 10000"/>
                <a:gd name="connsiteX261" fmla="*/ 7272 w 10000"/>
                <a:gd name="connsiteY261" fmla="*/ 3648 h 10000"/>
                <a:gd name="connsiteX262" fmla="*/ 7222 w 10000"/>
                <a:gd name="connsiteY262" fmla="*/ 3669 h 10000"/>
                <a:gd name="connsiteX263" fmla="*/ 7143 w 10000"/>
                <a:gd name="connsiteY263" fmla="*/ 3669 h 10000"/>
                <a:gd name="connsiteX264" fmla="*/ 7030 w 10000"/>
                <a:gd name="connsiteY264" fmla="*/ 3840 h 10000"/>
                <a:gd name="connsiteX265" fmla="*/ 6991 w 10000"/>
                <a:gd name="connsiteY265" fmla="*/ 3918 h 10000"/>
                <a:gd name="connsiteX266" fmla="*/ 6890 w 10000"/>
                <a:gd name="connsiteY266" fmla="*/ 3797 h 10000"/>
                <a:gd name="connsiteX267" fmla="*/ 6817 w 10000"/>
                <a:gd name="connsiteY267" fmla="*/ 3747 h 10000"/>
                <a:gd name="connsiteX268" fmla="*/ 6744 w 10000"/>
                <a:gd name="connsiteY268" fmla="*/ 3754 h 10000"/>
                <a:gd name="connsiteX269" fmla="*/ 6670 w 10000"/>
                <a:gd name="connsiteY269" fmla="*/ 3790 h 10000"/>
                <a:gd name="connsiteX270" fmla="*/ 6609 w 10000"/>
                <a:gd name="connsiteY270" fmla="*/ 3762 h 10000"/>
                <a:gd name="connsiteX271" fmla="*/ 6552 w 10000"/>
                <a:gd name="connsiteY271" fmla="*/ 3804 h 10000"/>
                <a:gd name="connsiteX272" fmla="*/ 6496 w 10000"/>
                <a:gd name="connsiteY272" fmla="*/ 3889 h 10000"/>
                <a:gd name="connsiteX273" fmla="*/ 6367 w 10000"/>
                <a:gd name="connsiteY273" fmla="*/ 3733 h 10000"/>
                <a:gd name="connsiteX274" fmla="*/ 6350 w 10000"/>
                <a:gd name="connsiteY274" fmla="*/ 3577 h 10000"/>
                <a:gd name="connsiteX275" fmla="*/ 6451 w 10000"/>
                <a:gd name="connsiteY275" fmla="*/ 3513 h 10000"/>
                <a:gd name="connsiteX276" fmla="*/ 6445 w 10000"/>
                <a:gd name="connsiteY276" fmla="*/ 3343 h 10000"/>
                <a:gd name="connsiteX277" fmla="*/ 6541 w 10000"/>
                <a:gd name="connsiteY277" fmla="*/ 3144 h 10000"/>
                <a:gd name="connsiteX278" fmla="*/ 6530 w 10000"/>
                <a:gd name="connsiteY278" fmla="*/ 3109 h 10000"/>
                <a:gd name="connsiteX279" fmla="*/ 6760 w 10000"/>
                <a:gd name="connsiteY279" fmla="*/ 2456 h 10000"/>
                <a:gd name="connsiteX280" fmla="*/ 6884 w 10000"/>
                <a:gd name="connsiteY280" fmla="*/ 2555 h 10000"/>
                <a:gd name="connsiteX281" fmla="*/ 6957 w 10000"/>
                <a:gd name="connsiteY281" fmla="*/ 2598 h 10000"/>
                <a:gd name="connsiteX282" fmla="*/ 7030 w 10000"/>
                <a:gd name="connsiteY282" fmla="*/ 2598 h 10000"/>
                <a:gd name="connsiteX283" fmla="*/ 7143 w 10000"/>
                <a:gd name="connsiteY283" fmla="*/ 2676 h 10000"/>
                <a:gd name="connsiteX284" fmla="*/ 7160 w 10000"/>
                <a:gd name="connsiteY284" fmla="*/ 2626 h 10000"/>
                <a:gd name="connsiteX285" fmla="*/ 7233 w 10000"/>
                <a:gd name="connsiteY285" fmla="*/ 2612 h 10000"/>
                <a:gd name="connsiteX286" fmla="*/ 7295 w 10000"/>
                <a:gd name="connsiteY286" fmla="*/ 2527 h 10000"/>
                <a:gd name="connsiteX287" fmla="*/ 7373 w 10000"/>
                <a:gd name="connsiteY287" fmla="*/ 2463 h 10000"/>
                <a:gd name="connsiteX288" fmla="*/ 7407 w 10000"/>
                <a:gd name="connsiteY288" fmla="*/ 2399 h 10000"/>
                <a:gd name="connsiteX289" fmla="*/ 7525 w 10000"/>
                <a:gd name="connsiteY289" fmla="*/ 2356 h 10000"/>
                <a:gd name="connsiteX290" fmla="*/ 7587 w 10000"/>
                <a:gd name="connsiteY290" fmla="*/ 2363 h 10000"/>
                <a:gd name="connsiteX291" fmla="*/ 7638 w 10000"/>
                <a:gd name="connsiteY291" fmla="*/ 2300 h 10000"/>
                <a:gd name="connsiteX292" fmla="*/ 7677 w 10000"/>
                <a:gd name="connsiteY292" fmla="*/ 2214 h 10000"/>
                <a:gd name="connsiteX293" fmla="*/ 7660 w 10000"/>
                <a:gd name="connsiteY293" fmla="*/ 2200 h 10000"/>
                <a:gd name="connsiteX294" fmla="*/ 7677 w 10000"/>
                <a:gd name="connsiteY294" fmla="*/ 2108 h 10000"/>
                <a:gd name="connsiteX295" fmla="*/ 7610 w 10000"/>
                <a:gd name="connsiteY295" fmla="*/ 2108 h 10000"/>
                <a:gd name="connsiteX296" fmla="*/ 7643 w 10000"/>
                <a:gd name="connsiteY296" fmla="*/ 2030 h 10000"/>
                <a:gd name="connsiteX297" fmla="*/ 7649 w 10000"/>
                <a:gd name="connsiteY297" fmla="*/ 1938 h 10000"/>
                <a:gd name="connsiteX298" fmla="*/ 7677 w 10000"/>
                <a:gd name="connsiteY298" fmla="*/ 1916 h 10000"/>
                <a:gd name="connsiteX299" fmla="*/ 7728 w 10000"/>
                <a:gd name="connsiteY299" fmla="*/ 1824 h 10000"/>
                <a:gd name="connsiteX300" fmla="*/ 7722 w 10000"/>
                <a:gd name="connsiteY300" fmla="*/ 1753 h 10000"/>
                <a:gd name="connsiteX301" fmla="*/ 7762 w 10000"/>
                <a:gd name="connsiteY301" fmla="*/ 1675 h 10000"/>
                <a:gd name="connsiteX302" fmla="*/ 7807 w 10000"/>
                <a:gd name="connsiteY302" fmla="*/ 1625 h 10000"/>
                <a:gd name="connsiteX303" fmla="*/ 7823 w 10000"/>
                <a:gd name="connsiteY303" fmla="*/ 1540 h 10000"/>
                <a:gd name="connsiteX304" fmla="*/ 7818 w 10000"/>
                <a:gd name="connsiteY304" fmla="*/ 1512 h 10000"/>
                <a:gd name="connsiteX305" fmla="*/ 7857 w 10000"/>
                <a:gd name="connsiteY305" fmla="*/ 1455 h 10000"/>
                <a:gd name="connsiteX306" fmla="*/ 7913 w 10000"/>
                <a:gd name="connsiteY306" fmla="*/ 1285 h 10000"/>
                <a:gd name="connsiteX307" fmla="*/ 7930 w 10000"/>
                <a:gd name="connsiteY307" fmla="*/ 1185 h 10000"/>
                <a:gd name="connsiteX308" fmla="*/ 7958 w 10000"/>
                <a:gd name="connsiteY308" fmla="*/ 1192 h 10000"/>
                <a:gd name="connsiteX309" fmla="*/ 8037 w 10000"/>
                <a:gd name="connsiteY309" fmla="*/ 1079 h 10000"/>
                <a:gd name="connsiteX310" fmla="*/ 8127 w 10000"/>
                <a:gd name="connsiteY310" fmla="*/ 1015 h 10000"/>
                <a:gd name="connsiteX311" fmla="*/ 8138 w 10000"/>
                <a:gd name="connsiteY311" fmla="*/ 937 h 10000"/>
                <a:gd name="connsiteX312" fmla="*/ 8172 w 10000"/>
                <a:gd name="connsiteY312" fmla="*/ 852 h 10000"/>
                <a:gd name="connsiteX313" fmla="*/ 8161 w 10000"/>
                <a:gd name="connsiteY313" fmla="*/ 788 h 10000"/>
                <a:gd name="connsiteX314" fmla="*/ 8116 w 10000"/>
                <a:gd name="connsiteY314" fmla="*/ 731 h 10000"/>
                <a:gd name="connsiteX315" fmla="*/ 8138 w 10000"/>
                <a:gd name="connsiteY315" fmla="*/ 660 h 10000"/>
                <a:gd name="connsiteX316" fmla="*/ 8138 w 10000"/>
                <a:gd name="connsiteY316" fmla="*/ 575 h 10000"/>
                <a:gd name="connsiteX317" fmla="*/ 8054 w 10000"/>
                <a:gd name="connsiteY317" fmla="*/ 504 h 10000"/>
                <a:gd name="connsiteX318" fmla="*/ 7970 w 10000"/>
                <a:gd name="connsiteY318" fmla="*/ 546 h 10000"/>
                <a:gd name="connsiteX319" fmla="*/ 7930 w 10000"/>
                <a:gd name="connsiteY319" fmla="*/ 546 h 10000"/>
                <a:gd name="connsiteX320" fmla="*/ 7913 w 10000"/>
                <a:gd name="connsiteY320" fmla="*/ 497 h 10000"/>
                <a:gd name="connsiteX321" fmla="*/ 7913 w 10000"/>
                <a:gd name="connsiteY321" fmla="*/ 405 h 10000"/>
                <a:gd name="connsiteX322" fmla="*/ 8020 w 10000"/>
                <a:gd name="connsiteY322" fmla="*/ 312 h 10000"/>
                <a:gd name="connsiteX323" fmla="*/ 8054 w 10000"/>
                <a:gd name="connsiteY323" fmla="*/ 234 h 10000"/>
                <a:gd name="connsiteX324" fmla="*/ 8121 w 10000"/>
                <a:gd name="connsiteY324" fmla="*/ 170 h 10000"/>
                <a:gd name="connsiteX325" fmla="*/ 8183 w 10000"/>
                <a:gd name="connsiteY325" fmla="*/ 50 h 10000"/>
                <a:gd name="connsiteX326" fmla="*/ 8228 w 10000"/>
                <a:gd name="connsiteY326" fmla="*/ 28 h 10000"/>
                <a:gd name="connsiteX327" fmla="*/ 8290 w 10000"/>
                <a:gd name="connsiteY327" fmla="*/ 43 h 10000"/>
                <a:gd name="connsiteX328" fmla="*/ 8420 w 10000"/>
                <a:gd name="connsiteY328" fmla="*/ 0 h 10000"/>
                <a:gd name="connsiteX329" fmla="*/ 8481 w 10000"/>
                <a:gd name="connsiteY329" fmla="*/ 71 h 10000"/>
                <a:gd name="connsiteX330" fmla="*/ 8476 w 10000"/>
                <a:gd name="connsiteY330" fmla="*/ 121 h 10000"/>
                <a:gd name="connsiteX331" fmla="*/ 8504 w 10000"/>
                <a:gd name="connsiteY331" fmla="*/ 142 h 10000"/>
                <a:gd name="connsiteX332" fmla="*/ 8526 w 10000"/>
                <a:gd name="connsiteY332" fmla="*/ 192 h 10000"/>
                <a:gd name="connsiteX333" fmla="*/ 8493 w 10000"/>
                <a:gd name="connsiteY333" fmla="*/ 248 h 10000"/>
                <a:gd name="connsiteX334" fmla="*/ 8448 w 10000"/>
                <a:gd name="connsiteY334" fmla="*/ 376 h 10000"/>
                <a:gd name="connsiteX335" fmla="*/ 8375 w 10000"/>
                <a:gd name="connsiteY335" fmla="*/ 476 h 10000"/>
                <a:gd name="connsiteX336" fmla="*/ 8307 w 10000"/>
                <a:gd name="connsiteY336" fmla="*/ 532 h 10000"/>
                <a:gd name="connsiteX337" fmla="*/ 8358 w 10000"/>
                <a:gd name="connsiteY337" fmla="*/ 554 h 10000"/>
                <a:gd name="connsiteX338" fmla="*/ 8425 w 10000"/>
                <a:gd name="connsiteY338" fmla="*/ 639 h 10000"/>
                <a:gd name="connsiteX339" fmla="*/ 8470 w 10000"/>
                <a:gd name="connsiteY339" fmla="*/ 646 h 10000"/>
                <a:gd name="connsiteX340" fmla="*/ 8493 w 10000"/>
                <a:gd name="connsiteY340" fmla="*/ 738 h 10000"/>
                <a:gd name="connsiteX341" fmla="*/ 8538 w 10000"/>
                <a:gd name="connsiteY341" fmla="*/ 759 h 10000"/>
                <a:gd name="connsiteX342" fmla="*/ 8571 w 10000"/>
                <a:gd name="connsiteY342" fmla="*/ 752 h 10000"/>
                <a:gd name="connsiteX343" fmla="*/ 8639 w 10000"/>
                <a:gd name="connsiteY343" fmla="*/ 610 h 10000"/>
                <a:gd name="connsiteX344" fmla="*/ 8701 w 10000"/>
                <a:gd name="connsiteY344" fmla="*/ 625 h 10000"/>
                <a:gd name="connsiteX345" fmla="*/ 8712 w 10000"/>
                <a:gd name="connsiteY345" fmla="*/ 667 h 10000"/>
                <a:gd name="connsiteX346" fmla="*/ 8757 w 10000"/>
                <a:gd name="connsiteY346" fmla="*/ 717 h 10000"/>
                <a:gd name="connsiteX347" fmla="*/ 8757 w 10000"/>
                <a:gd name="connsiteY347" fmla="*/ 752 h 10000"/>
                <a:gd name="connsiteX348" fmla="*/ 8796 w 10000"/>
                <a:gd name="connsiteY348" fmla="*/ 774 h 10000"/>
                <a:gd name="connsiteX349" fmla="*/ 8853 w 10000"/>
                <a:gd name="connsiteY349" fmla="*/ 774 h 10000"/>
                <a:gd name="connsiteX350" fmla="*/ 8858 w 10000"/>
                <a:gd name="connsiteY350" fmla="*/ 837 h 10000"/>
                <a:gd name="connsiteX351" fmla="*/ 8808 w 10000"/>
                <a:gd name="connsiteY351" fmla="*/ 866 h 10000"/>
                <a:gd name="connsiteX352" fmla="*/ 8853 w 10000"/>
                <a:gd name="connsiteY352" fmla="*/ 1143 h 10000"/>
                <a:gd name="connsiteX353" fmla="*/ 8898 w 10000"/>
                <a:gd name="connsiteY353" fmla="*/ 1270 h 10000"/>
                <a:gd name="connsiteX354" fmla="*/ 8886 w 10000"/>
                <a:gd name="connsiteY354" fmla="*/ 1327 h 10000"/>
                <a:gd name="connsiteX355" fmla="*/ 8926 w 10000"/>
                <a:gd name="connsiteY355" fmla="*/ 1391 h 10000"/>
                <a:gd name="connsiteX356" fmla="*/ 8931 w 10000"/>
                <a:gd name="connsiteY356" fmla="*/ 1434 h 10000"/>
                <a:gd name="connsiteX357" fmla="*/ 9038 w 10000"/>
                <a:gd name="connsiteY357" fmla="*/ 1483 h 10000"/>
                <a:gd name="connsiteX358" fmla="*/ 9168 w 10000"/>
                <a:gd name="connsiteY358" fmla="*/ 1441 h 10000"/>
                <a:gd name="connsiteX359" fmla="*/ 9184 w 10000"/>
                <a:gd name="connsiteY359" fmla="*/ 1384 h 10000"/>
                <a:gd name="connsiteX360" fmla="*/ 9229 w 10000"/>
                <a:gd name="connsiteY360" fmla="*/ 1405 h 10000"/>
                <a:gd name="connsiteX361" fmla="*/ 9258 w 10000"/>
                <a:gd name="connsiteY361" fmla="*/ 1455 h 10000"/>
                <a:gd name="connsiteX362" fmla="*/ 9325 w 10000"/>
                <a:gd name="connsiteY362" fmla="*/ 1419 h 10000"/>
                <a:gd name="connsiteX363" fmla="*/ 9364 w 10000"/>
                <a:gd name="connsiteY363" fmla="*/ 1419 h 10000"/>
                <a:gd name="connsiteX364" fmla="*/ 9421 w 10000"/>
                <a:gd name="connsiteY364" fmla="*/ 1476 h 10000"/>
                <a:gd name="connsiteX365" fmla="*/ 9454 w 10000"/>
                <a:gd name="connsiteY365" fmla="*/ 1398 h 10000"/>
                <a:gd name="connsiteX366" fmla="*/ 9522 w 10000"/>
                <a:gd name="connsiteY366" fmla="*/ 1434 h 10000"/>
                <a:gd name="connsiteX367" fmla="*/ 9556 w 10000"/>
                <a:gd name="connsiteY367" fmla="*/ 1391 h 10000"/>
                <a:gd name="connsiteX368" fmla="*/ 9584 w 10000"/>
                <a:gd name="connsiteY368" fmla="*/ 1398 h 10000"/>
                <a:gd name="connsiteX369" fmla="*/ 9612 w 10000"/>
                <a:gd name="connsiteY369" fmla="*/ 1356 h 10000"/>
                <a:gd name="connsiteX370" fmla="*/ 9606 w 10000"/>
                <a:gd name="connsiteY370" fmla="*/ 1313 h 10000"/>
                <a:gd name="connsiteX371" fmla="*/ 9646 w 10000"/>
                <a:gd name="connsiteY371" fmla="*/ 1292 h 10000"/>
                <a:gd name="connsiteX372" fmla="*/ 9674 w 10000"/>
                <a:gd name="connsiteY372" fmla="*/ 1221 h 10000"/>
                <a:gd name="connsiteX373" fmla="*/ 9753 w 10000"/>
                <a:gd name="connsiteY373" fmla="*/ 1228 h 10000"/>
                <a:gd name="connsiteX374" fmla="*/ 9871 w 10000"/>
                <a:gd name="connsiteY374" fmla="*/ 1434 h 10000"/>
                <a:gd name="connsiteX375" fmla="*/ 9893 w 10000"/>
                <a:gd name="connsiteY375" fmla="*/ 1505 h 10000"/>
                <a:gd name="connsiteX376" fmla="*/ 9972 w 10000"/>
                <a:gd name="connsiteY376" fmla="*/ 1597 h 10000"/>
                <a:gd name="connsiteX377" fmla="*/ 10000 w 10000"/>
                <a:gd name="connsiteY377" fmla="*/ 1682 h 10000"/>
                <a:gd name="connsiteX378" fmla="*/ 9938 w 10000"/>
                <a:gd name="connsiteY378" fmla="*/ 1796 h 10000"/>
                <a:gd name="connsiteX379" fmla="*/ 9893 w 10000"/>
                <a:gd name="connsiteY379" fmla="*/ 1838 h 10000"/>
                <a:gd name="connsiteX380" fmla="*/ 9916 w 10000"/>
                <a:gd name="connsiteY380" fmla="*/ 1959 h 10000"/>
                <a:gd name="connsiteX381" fmla="*/ 9848 w 10000"/>
                <a:gd name="connsiteY381" fmla="*/ 2051 h 10000"/>
                <a:gd name="connsiteX382" fmla="*/ 9809 w 10000"/>
                <a:gd name="connsiteY382" fmla="*/ 2072 h 10000"/>
                <a:gd name="connsiteX383" fmla="*/ 9809 w 10000"/>
                <a:gd name="connsiteY383" fmla="*/ 2136 h 10000"/>
                <a:gd name="connsiteX384" fmla="*/ 9758 w 10000"/>
                <a:gd name="connsiteY384" fmla="*/ 2257 h 10000"/>
                <a:gd name="connsiteX385" fmla="*/ 9724 w 10000"/>
                <a:gd name="connsiteY385" fmla="*/ 2264 h 10000"/>
                <a:gd name="connsiteX386" fmla="*/ 9730 w 10000"/>
                <a:gd name="connsiteY386" fmla="*/ 2349 h 10000"/>
                <a:gd name="connsiteX387" fmla="*/ 9702 w 10000"/>
                <a:gd name="connsiteY387" fmla="*/ 2413 h 10000"/>
                <a:gd name="connsiteX388" fmla="*/ 9708 w 10000"/>
                <a:gd name="connsiteY388" fmla="*/ 2697 h 10000"/>
                <a:gd name="connsiteX389" fmla="*/ 9724 w 10000"/>
                <a:gd name="connsiteY389" fmla="*/ 2718 h 10000"/>
                <a:gd name="connsiteX390" fmla="*/ 9719 w 10000"/>
                <a:gd name="connsiteY390" fmla="*/ 2811 h 10000"/>
                <a:gd name="connsiteX391" fmla="*/ 9708 w 10000"/>
                <a:gd name="connsiteY391" fmla="*/ 2896 h 10000"/>
                <a:gd name="connsiteX392" fmla="*/ 9668 w 10000"/>
                <a:gd name="connsiteY392" fmla="*/ 2938 h 10000"/>
                <a:gd name="connsiteX393" fmla="*/ 9595 w 10000"/>
                <a:gd name="connsiteY393" fmla="*/ 2903 h 10000"/>
                <a:gd name="connsiteX394" fmla="*/ 9561 w 10000"/>
                <a:gd name="connsiteY394" fmla="*/ 2952 h 10000"/>
                <a:gd name="connsiteX395" fmla="*/ 9567 w 10000"/>
                <a:gd name="connsiteY395" fmla="*/ 2995 h 10000"/>
                <a:gd name="connsiteX396" fmla="*/ 9544 w 10000"/>
                <a:gd name="connsiteY396" fmla="*/ 3080 h 10000"/>
                <a:gd name="connsiteX397" fmla="*/ 9505 w 10000"/>
                <a:gd name="connsiteY397" fmla="*/ 3137 h 10000"/>
                <a:gd name="connsiteX398" fmla="*/ 9494 w 10000"/>
                <a:gd name="connsiteY398" fmla="*/ 3236 h 10000"/>
                <a:gd name="connsiteX399" fmla="*/ 9466 w 10000"/>
                <a:gd name="connsiteY399" fmla="*/ 3322 h 10000"/>
                <a:gd name="connsiteX400" fmla="*/ 9471 w 10000"/>
                <a:gd name="connsiteY400" fmla="*/ 3378 h 10000"/>
                <a:gd name="connsiteX401" fmla="*/ 9460 w 10000"/>
                <a:gd name="connsiteY401" fmla="*/ 3435 h 10000"/>
                <a:gd name="connsiteX402" fmla="*/ 9483 w 10000"/>
                <a:gd name="connsiteY402" fmla="*/ 3485 h 10000"/>
                <a:gd name="connsiteX403" fmla="*/ 9449 w 10000"/>
                <a:gd name="connsiteY403" fmla="*/ 3563 h 10000"/>
                <a:gd name="connsiteX404" fmla="*/ 9393 w 10000"/>
                <a:gd name="connsiteY404" fmla="*/ 3442 h 10000"/>
                <a:gd name="connsiteX405" fmla="*/ 9393 w 10000"/>
                <a:gd name="connsiteY405" fmla="*/ 3350 h 10000"/>
                <a:gd name="connsiteX406" fmla="*/ 9376 w 10000"/>
                <a:gd name="connsiteY406" fmla="*/ 3336 h 10000"/>
                <a:gd name="connsiteX407" fmla="*/ 9308 w 10000"/>
                <a:gd name="connsiteY407" fmla="*/ 3400 h 10000"/>
                <a:gd name="connsiteX408" fmla="*/ 9201 w 10000"/>
                <a:gd name="connsiteY408" fmla="*/ 3549 h 10000"/>
                <a:gd name="connsiteX409" fmla="*/ 9139 w 10000"/>
                <a:gd name="connsiteY409" fmla="*/ 3655 h 10000"/>
                <a:gd name="connsiteX410" fmla="*/ 9044 w 10000"/>
                <a:gd name="connsiteY410" fmla="*/ 3712 h 10000"/>
                <a:gd name="connsiteX411" fmla="*/ 9010 w 10000"/>
                <a:gd name="connsiteY411" fmla="*/ 3797 h 10000"/>
                <a:gd name="connsiteX412" fmla="*/ 8982 w 10000"/>
                <a:gd name="connsiteY412" fmla="*/ 3825 h 10000"/>
                <a:gd name="connsiteX413" fmla="*/ 8875 w 10000"/>
                <a:gd name="connsiteY413" fmla="*/ 3903 h 10000"/>
                <a:gd name="connsiteX414" fmla="*/ 8785 w 10000"/>
                <a:gd name="connsiteY414" fmla="*/ 3996 h 10000"/>
                <a:gd name="connsiteX415" fmla="*/ 8763 w 10000"/>
                <a:gd name="connsiteY415" fmla="*/ 4067 h 10000"/>
                <a:gd name="connsiteX416" fmla="*/ 8729 w 10000"/>
                <a:gd name="connsiteY416" fmla="*/ 4102 h 10000"/>
                <a:gd name="connsiteX417" fmla="*/ 8774 w 10000"/>
                <a:gd name="connsiteY417" fmla="*/ 4194 h 10000"/>
                <a:gd name="connsiteX418" fmla="*/ 8819 w 10000"/>
                <a:gd name="connsiteY418" fmla="*/ 4265 h 10000"/>
                <a:gd name="connsiteX419" fmla="*/ 8881 w 10000"/>
                <a:gd name="connsiteY419" fmla="*/ 4294 h 10000"/>
                <a:gd name="connsiteX420" fmla="*/ 8858 w 10000"/>
                <a:gd name="connsiteY420" fmla="*/ 4344 h 10000"/>
                <a:gd name="connsiteX421" fmla="*/ 8903 w 10000"/>
                <a:gd name="connsiteY421" fmla="*/ 4358 h 10000"/>
                <a:gd name="connsiteX422" fmla="*/ 8903 w 10000"/>
                <a:gd name="connsiteY422" fmla="*/ 4443 h 10000"/>
                <a:gd name="connsiteX423" fmla="*/ 8937 w 10000"/>
                <a:gd name="connsiteY423" fmla="*/ 4507 h 10000"/>
                <a:gd name="connsiteX424" fmla="*/ 8993 w 10000"/>
                <a:gd name="connsiteY424" fmla="*/ 4493 h 10000"/>
                <a:gd name="connsiteX425" fmla="*/ 9016 w 10000"/>
                <a:gd name="connsiteY425" fmla="*/ 4422 h 10000"/>
                <a:gd name="connsiteX426" fmla="*/ 9061 w 10000"/>
                <a:gd name="connsiteY426" fmla="*/ 4414 h 10000"/>
                <a:gd name="connsiteX427" fmla="*/ 9066 w 10000"/>
                <a:gd name="connsiteY427" fmla="*/ 4358 h 10000"/>
                <a:gd name="connsiteX428" fmla="*/ 9123 w 10000"/>
                <a:gd name="connsiteY428" fmla="*/ 4358 h 10000"/>
                <a:gd name="connsiteX429" fmla="*/ 9100 w 10000"/>
                <a:gd name="connsiteY429" fmla="*/ 4429 h 10000"/>
                <a:gd name="connsiteX430" fmla="*/ 9156 w 10000"/>
                <a:gd name="connsiteY430" fmla="*/ 4464 h 10000"/>
                <a:gd name="connsiteX431" fmla="*/ 9145 w 10000"/>
                <a:gd name="connsiteY431" fmla="*/ 4528 h 10000"/>
                <a:gd name="connsiteX432" fmla="*/ 9061 w 10000"/>
                <a:gd name="connsiteY432" fmla="*/ 4535 h 10000"/>
                <a:gd name="connsiteX433" fmla="*/ 8999 w 10000"/>
                <a:gd name="connsiteY433" fmla="*/ 4578 h 10000"/>
                <a:gd name="connsiteX434" fmla="*/ 8943 w 10000"/>
                <a:gd name="connsiteY434" fmla="*/ 4599 h 10000"/>
                <a:gd name="connsiteX435" fmla="*/ 8943 w 10000"/>
                <a:gd name="connsiteY435" fmla="*/ 4698 h 10000"/>
                <a:gd name="connsiteX436" fmla="*/ 8999 w 10000"/>
                <a:gd name="connsiteY436" fmla="*/ 4805 h 10000"/>
                <a:gd name="connsiteX437" fmla="*/ 8954 w 10000"/>
                <a:gd name="connsiteY437" fmla="*/ 4904 h 10000"/>
                <a:gd name="connsiteX438" fmla="*/ 8864 w 10000"/>
                <a:gd name="connsiteY438" fmla="*/ 4918 h 10000"/>
                <a:gd name="connsiteX439" fmla="*/ 8875 w 10000"/>
                <a:gd name="connsiteY439" fmla="*/ 5032 h 10000"/>
                <a:gd name="connsiteX440" fmla="*/ 8870 w 10000"/>
                <a:gd name="connsiteY440" fmla="*/ 5103 h 10000"/>
                <a:gd name="connsiteX441" fmla="*/ 8841 w 10000"/>
                <a:gd name="connsiteY441" fmla="*/ 5138 h 10000"/>
                <a:gd name="connsiteX442" fmla="*/ 8785 w 10000"/>
                <a:gd name="connsiteY442" fmla="*/ 5110 h 10000"/>
                <a:gd name="connsiteX443" fmla="*/ 8735 w 10000"/>
                <a:gd name="connsiteY443" fmla="*/ 5018 h 10000"/>
                <a:gd name="connsiteX444" fmla="*/ 8678 w 10000"/>
                <a:gd name="connsiteY444" fmla="*/ 5089 h 10000"/>
                <a:gd name="connsiteX445" fmla="*/ 8622 w 10000"/>
                <a:gd name="connsiteY445" fmla="*/ 5039 h 10000"/>
                <a:gd name="connsiteX446" fmla="*/ 8616 w 10000"/>
                <a:gd name="connsiteY446" fmla="*/ 5011 h 10000"/>
                <a:gd name="connsiteX447" fmla="*/ 8538 w 10000"/>
                <a:gd name="connsiteY447" fmla="*/ 4947 h 10000"/>
                <a:gd name="connsiteX448" fmla="*/ 8515 w 10000"/>
                <a:gd name="connsiteY448" fmla="*/ 4961 h 10000"/>
                <a:gd name="connsiteX449" fmla="*/ 8526 w 10000"/>
                <a:gd name="connsiteY449" fmla="*/ 5039 h 10000"/>
                <a:gd name="connsiteX450" fmla="*/ 8481 w 10000"/>
                <a:gd name="connsiteY450" fmla="*/ 5138 h 10000"/>
                <a:gd name="connsiteX451" fmla="*/ 8515 w 10000"/>
                <a:gd name="connsiteY451" fmla="*/ 5160 h 10000"/>
                <a:gd name="connsiteX452" fmla="*/ 8577 w 10000"/>
                <a:gd name="connsiteY452" fmla="*/ 5145 h 10000"/>
                <a:gd name="connsiteX453" fmla="*/ 8588 w 10000"/>
                <a:gd name="connsiteY453" fmla="*/ 5181 h 10000"/>
                <a:gd name="connsiteX454" fmla="*/ 8577 w 10000"/>
                <a:gd name="connsiteY454" fmla="*/ 5224 h 10000"/>
                <a:gd name="connsiteX455" fmla="*/ 8600 w 10000"/>
                <a:gd name="connsiteY455" fmla="*/ 5280 h 10000"/>
                <a:gd name="connsiteX456" fmla="*/ 8650 w 10000"/>
                <a:gd name="connsiteY456" fmla="*/ 5316 h 10000"/>
                <a:gd name="connsiteX457" fmla="*/ 8639 w 10000"/>
                <a:gd name="connsiteY457" fmla="*/ 5401 h 10000"/>
                <a:gd name="connsiteX458" fmla="*/ 8673 w 10000"/>
                <a:gd name="connsiteY458" fmla="*/ 5444 h 10000"/>
                <a:gd name="connsiteX459" fmla="*/ 8633 w 10000"/>
                <a:gd name="connsiteY459" fmla="*/ 5486 h 10000"/>
                <a:gd name="connsiteX460" fmla="*/ 8622 w 10000"/>
                <a:gd name="connsiteY460" fmla="*/ 5642 h 10000"/>
                <a:gd name="connsiteX461" fmla="*/ 8600 w 10000"/>
                <a:gd name="connsiteY461" fmla="*/ 5649 h 10000"/>
                <a:gd name="connsiteX462" fmla="*/ 8628 w 10000"/>
                <a:gd name="connsiteY462" fmla="*/ 5720 h 10000"/>
                <a:gd name="connsiteX463" fmla="*/ 8633 w 10000"/>
                <a:gd name="connsiteY463" fmla="*/ 5841 h 10000"/>
                <a:gd name="connsiteX464" fmla="*/ 8661 w 10000"/>
                <a:gd name="connsiteY464" fmla="*/ 5869 h 10000"/>
                <a:gd name="connsiteX465" fmla="*/ 8667 w 10000"/>
                <a:gd name="connsiteY465" fmla="*/ 5905 h 10000"/>
                <a:gd name="connsiteX466" fmla="*/ 8690 w 10000"/>
                <a:gd name="connsiteY466" fmla="*/ 5912 h 10000"/>
                <a:gd name="connsiteX467" fmla="*/ 8695 w 10000"/>
                <a:gd name="connsiteY467" fmla="*/ 5983 h 10000"/>
                <a:gd name="connsiteX468" fmla="*/ 8684 w 10000"/>
                <a:gd name="connsiteY468" fmla="*/ 6033 h 10000"/>
                <a:gd name="connsiteX469" fmla="*/ 8740 w 10000"/>
                <a:gd name="connsiteY469" fmla="*/ 6061 h 10000"/>
                <a:gd name="connsiteX470" fmla="*/ 8825 w 10000"/>
                <a:gd name="connsiteY470" fmla="*/ 6004 h 10000"/>
                <a:gd name="connsiteX471" fmla="*/ 8948 w 10000"/>
                <a:gd name="connsiteY471" fmla="*/ 5891 h 10000"/>
                <a:gd name="connsiteX472" fmla="*/ 8982 w 10000"/>
                <a:gd name="connsiteY472" fmla="*/ 5891 h 10000"/>
                <a:gd name="connsiteX473" fmla="*/ 8982 w 10000"/>
                <a:gd name="connsiteY473" fmla="*/ 5976 h 10000"/>
                <a:gd name="connsiteX474" fmla="*/ 9004 w 10000"/>
                <a:gd name="connsiteY474" fmla="*/ 5990 h 10000"/>
                <a:gd name="connsiteX475" fmla="*/ 9044 w 10000"/>
                <a:gd name="connsiteY475" fmla="*/ 6089 h 10000"/>
                <a:gd name="connsiteX476" fmla="*/ 9072 w 10000"/>
                <a:gd name="connsiteY476" fmla="*/ 6097 h 10000"/>
                <a:gd name="connsiteX477" fmla="*/ 9055 w 10000"/>
                <a:gd name="connsiteY477" fmla="*/ 6153 h 10000"/>
                <a:gd name="connsiteX478" fmla="*/ 9100 w 10000"/>
                <a:gd name="connsiteY478" fmla="*/ 6281 h 10000"/>
                <a:gd name="connsiteX479" fmla="*/ 9100 w 10000"/>
                <a:gd name="connsiteY479" fmla="*/ 6345 h 10000"/>
                <a:gd name="connsiteX480" fmla="*/ 9123 w 10000"/>
                <a:gd name="connsiteY480" fmla="*/ 6416 h 10000"/>
                <a:gd name="connsiteX481" fmla="*/ 9089 w 10000"/>
                <a:gd name="connsiteY481" fmla="*/ 6473 h 10000"/>
                <a:gd name="connsiteX482" fmla="*/ 9049 w 10000"/>
                <a:gd name="connsiteY482" fmla="*/ 6466 h 10000"/>
                <a:gd name="connsiteX483" fmla="*/ 9049 w 10000"/>
                <a:gd name="connsiteY483" fmla="*/ 6501 h 10000"/>
                <a:gd name="connsiteX484" fmla="*/ 9089 w 10000"/>
                <a:gd name="connsiteY484" fmla="*/ 6544 h 10000"/>
                <a:gd name="connsiteX485" fmla="*/ 9106 w 10000"/>
                <a:gd name="connsiteY485" fmla="*/ 6515 h 10000"/>
                <a:gd name="connsiteX486" fmla="*/ 9139 w 10000"/>
                <a:gd name="connsiteY486" fmla="*/ 6579 h 10000"/>
                <a:gd name="connsiteX487" fmla="*/ 9179 w 10000"/>
                <a:gd name="connsiteY487" fmla="*/ 6579 h 10000"/>
                <a:gd name="connsiteX488" fmla="*/ 9156 w 10000"/>
                <a:gd name="connsiteY488" fmla="*/ 6757 h 10000"/>
                <a:gd name="connsiteX489" fmla="*/ 9139 w 10000"/>
                <a:gd name="connsiteY489" fmla="*/ 6792 h 10000"/>
                <a:gd name="connsiteX490" fmla="*/ 9089 w 10000"/>
                <a:gd name="connsiteY490" fmla="*/ 6778 h 10000"/>
                <a:gd name="connsiteX491" fmla="*/ 9027 w 10000"/>
                <a:gd name="connsiteY491" fmla="*/ 6799 h 10000"/>
                <a:gd name="connsiteX492" fmla="*/ 9004 w 10000"/>
                <a:gd name="connsiteY492" fmla="*/ 6842 h 10000"/>
                <a:gd name="connsiteX493" fmla="*/ 8999 w 10000"/>
                <a:gd name="connsiteY493" fmla="*/ 6884 h 10000"/>
                <a:gd name="connsiteX494" fmla="*/ 8960 w 10000"/>
                <a:gd name="connsiteY494" fmla="*/ 6934 h 10000"/>
                <a:gd name="connsiteX495" fmla="*/ 8898 w 10000"/>
                <a:gd name="connsiteY495" fmla="*/ 6941 h 10000"/>
                <a:gd name="connsiteX496" fmla="*/ 8886 w 10000"/>
                <a:gd name="connsiteY496" fmla="*/ 6962 h 10000"/>
                <a:gd name="connsiteX497" fmla="*/ 8847 w 10000"/>
                <a:gd name="connsiteY497" fmla="*/ 6927 h 10000"/>
                <a:gd name="connsiteX498" fmla="*/ 8808 w 10000"/>
                <a:gd name="connsiteY498" fmla="*/ 6934 h 10000"/>
                <a:gd name="connsiteX499" fmla="*/ 8785 w 10000"/>
                <a:gd name="connsiteY499" fmla="*/ 6906 h 10000"/>
                <a:gd name="connsiteX500" fmla="*/ 8735 w 10000"/>
                <a:gd name="connsiteY500" fmla="*/ 6891 h 10000"/>
                <a:gd name="connsiteX501" fmla="*/ 8746 w 10000"/>
                <a:gd name="connsiteY501" fmla="*/ 6941 h 10000"/>
                <a:gd name="connsiteX502" fmla="*/ 8723 w 10000"/>
                <a:gd name="connsiteY502" fmla="*/ 6991 h 10000"/>
                <a:gd name="connsiteX503" fmla="*/ 8639 w 10000"/>
                <a:gd name="connsiteY503" fmla="*/ 6984 h 10000"/>
                <a:gd name="connsiteX504" fmla="*/ 8611 w 10000"/>
                <a:gd name="connsiteY504" fmla="*/ 6962 h 10000"/>
                <a:gd name="connsiteX505" fmla="*/ 8566 w 10000"/>
                <a:gd name="connsiteY505" fmla="*/ 6984 h 10000"/>
                <a:gd name="connsiteX506" fmla="*/ 8560 w 10000"/>
                <a:gd name="connsiteY506" fmla="*/ 7055 h 10000"/>
                <a:gd name="connsiteX507" fmla="*/ 8476 w 10000"/>
                <a:gd name="connsiteY507" fmla="*/ 7133 h 10000"/>
                <a:gd name="connsiteX508" fmla="*/ 8448 w 10000"/>
                <a:gd name="connsiteY508" fmla="*/ 7090 h 10000"/>
                <a:gd name="connsiteX509" fmla="*/ 8386 w 10000"/>
                <a:gd name="connsiteY509" fmla="*/ 7111 h 10000"/>
                <a:gd name="connsiteX510" fmla="*/ 8346 w 10000"/>
                <a:gd name="connsiteY510" fmla="*/ 7133 h 10000"/>
                <a:gd name="connsiteX511" fmla="*/ 8341 w 10000"/>
                <a:gd name="connsiteY511" fmla="*/ 7168 h 10000"/>
                <a:gd name="connsiteX512" fmla="*/ 8256 w 10000"/>
                <a:gd name="connsiteY512" fmla="*/ 7246 h 10000"/>
                <a:gd name="connsiteX513" fmla="*/ 8206 w 10000"/>
                <a:gd name="connsiteY513" fmla="*/ 7232 h 10000"/>
                <a:gd name="connsiteX514" fmla="*/ 8155 w 10000"/>
                <a:gd name="connsiteY514" fmla="*/ 7260 h 10000"/>
                <a:gd name="connsiteX515" fmla="*/ 8116 w 10000"/>
                <a:gd name="connsiteY515" fmla="*/ 7303 h 10000"/>
                <a:gd name="connsiteX516" fmla="*/ 8060 w 10000"/>
                <a:gd name="connsiteY516" fmla="*/ 7331 h 10000"/>
                <a:gd name="connsiteX517" fmla="*/ 8065 w 10000"/>
                <a:gd name="connsiteY517" fmla="*/ 7374 h 10000"/>
                <a:gd name="connsiteX518" fmla="*/ 8015 w 10000"/>
                <a:gd name="connsiteY518" fmla="*/ 7402 h 10000"/>
                <a:gd name="connsiteX519" fmla="*/ 7942 w 10000"/>
                <a:gd name="connsiteY519" fmla="*/ 7523 h 10000"/>
                <a:gd name="connsiteX520" fmla="*/ 7930 w 10000"/>
                <a:gd name="connsiteY520" fmla="*/ 7573 h 10000"/>
                <a:gd name="connsiteX521" fmla="*/ 7908 w 10000"/>
                <a:gd name="connsiteY521" fmla="*/ 7559 h 10000"/>
                <a:gd name="connsiteX522" fmla="*/ 7919 w 10000"/>
                <a:gd name="connsiteY522" fmla="*/ 7523 h 10000"/>
                <a:gd name="connsiteX523" fmla="*/ 7846 w 10000"/>
                <a:gd name="connsiteY523" fmla="*/ 7339 h 10000"/>
                <a:gd name="connsiteX524" fmla="*/ 7846 w 10000"/>
                <a:gd name="connsiteY524" fmla="*/ 7268 h 10000"/>
                <a:gd name="connsiteX525" fmla="*/ 7812 w 10000"/>
                <a:gd name="connsiteY525" fmla="*/ 7268 h 10000"/>
                <a:gd name="connsiteX526" fmla="*/ 7711 w 10000"/>
                <a:gd name="connsiteY526" fmla="*/ 7197 h 10000"/>
                <a:gd name="connsiteX527" fmla="*/ 7649 w 10000"/>
                <a:gd name="connsiteY527" fmla="*/ 7232 h 10000"/>
                <a:gd name="connsiteX528" fmla="*/ 7632 w 10000"/>
                <a:gd name="connsiteY528" fmla="*/ 7275 h 10000"/>
                <a:gd name="connsiteX529" fmla="*/ 7677 w 10000"/>
                <a:gd name="connsiteY529" fmla="*/ 7324 h 10000"/>
                <a:gd name="connsiteX530" fmla="*/ 7688 w 10000"/>
                <a:gd name="connsiteY530" fmla="*/ 7367 h 10000"/>
                <a:gd name="connsiteX531" fmla="*/ 7660 w 10000"/>
                <a:gd name="connsiteY531" fmla="*/ 7410 h 10000"/>
                <a:gd name="connsiteX532" fmla="*/ 7666 w 10000"/>
                <a:gd name="connsiteY532" fmla="*/ 7445 h 10000"/>
                <a:gd name="connsiteX533" fmla="*/ 7655 w 10000"/>
                <a:gd name="connsiteY533" fmla="*/ 7516 h 10000"/>
                <a:gd name="connsiteX534" fmla="*/ 7660 w 10000"/>
                <a:gd name="connsiteY534" fmla="*/ 7587 h 10000"/>
                <a:gd name="connsiteX535" fmla="*/ 7694 w 10000"/>
                <a:gd name="connsiteY535" fmla="*/ 7700 h 10000"/>
                <a:gd name="connsiteX536" fmla="*/ 7660 w 10000"/>
                <a:gd name="connsiteY536" fmla="*/ 7743 h 10000"/>
                <a:gd name="connsiteX537" fmla="*/ 7666 w 10000"/>
                <a:gd name="connsiteY537" fmla="*/ 7779 h 10000"/>
                <a:gd name="connsiteX538" fmla="*/ 7638 w 10000"/>
                <a:gd name="connsiteY538" fmla="*/ 7793 h 10000"/>
                <a:gd name="connsiteX539" fmla="*/ 7621 w 10000"/>
                <a:gd name="connsiteY539" fmla="*/ 7814 h 10000"/>
                <a:gd name="connsiteX540" fmla="*/ 7514 w 10000"/>
                <a:gd name="connsiteY540" fmla="*/ 7800 h 10000"/>
                <a:gd name="connsiteX541" fmla="*/ 7497 w 10000"/>
                <a:gd name="connsiteY541" fmla="*/ 7757 h 10000"/>
                <a:gd name="connsiteX542" fmla="*/ 7463 w 10000"/>
                <a:gd name="connsiteY542" fmla="*/ 7786 h 10000"/>
                <a:gd name="connsiteX543" fmla="*/ 7390 w 10000"/>
                <a:gd name="connsiteY543" fmla="*/ 7771 h 10000"/>
                <a:gd name="connsiteX544" fmla="*/ 7340 w 10000"/>
                <a:gd name="connsiteY544" fmla="*/ 7793 h 10000"/>
                <a:gd name="connsiteX545" fmla="*/ 7312 w 10000"/>
                <a:gd name="connsiteY545" fmla="*/ 7644 h 10000"/>
                <a:gd name="connsiteX546" fmla="*/ 7283 w 10000"/>
                <a:gd name="connsiteY546" fmla="*/ 7637 h 10000"/>
                <a:gd name="connsiteX547" fmla="*/ 7250 w 10000"/>
                <a:gd name="connsiteY547" fmla="*/ 7544 h 10000"/>
                <a:gd name="connsiteX548" fmla="*/ 7267 w 10000"/>
                <a:gd name="connsiteY548" fmla="*/ 7502 h 10000"/>
                <a:gd name="connsiteX549" fmla="*/ 7306 w 10000"/>
                <a:gd name="connsiteY549" fmla="*/ 7523 h 10000"/>
                <a:gd name="connsiteX550" fmla="*/ 7323 w 10000"/>
                <a:gd name="connsiteY550" fmla="*/ 7473 h 10000"/>
                <a:gd name="connsiteX551" fmla="*/ 7295 w 10000"/>
                <a:gd name="connsiteY551" fmla="*/ 7438 h 10000"/>
                <a:gd name="connsiteX552" fmla="*/ 7312 w 10000"/>
                <a:gd name="connsiteY552" fmla="*/ 7402 h 10000"/>
                <a:gd name="connsiteX553" fmla="*/ 7238 w 10000"/>
                <a:gd name="connsiteY553" fmla="*/ 7331 h 10000"/>
                <a:gd name="connsiteX554" fmla="*/ 7244 w 10000"/>
                <a:gd name="connsiteY554" fmla="*/ 7296 h 10000"/>
                <a:gd name="connsiteX555" fmla="*/ 7199 w 10000"/>
                <a:gd name="connsiteY555" fmla="*/ 7260 h 10000"/>
                <a:gd name="connsiteX556" fmla="*/ 7227 w 10000"/>
                <a:gd name="connsiteY556" fmla="*/ 7218 h 10000"/>
                <a:gd name="connsiteX557" fmla="*/ 7216 w 10000"/>
                <a:gd name="connsiteY557" fmla="*/ 7168 h 10000"/>
                <a:gd name="connsiteX558" fmla="*/ 7165 w 10000"/>
                <a:gd name="connsiteY558" fmla="*/ 7090 h 10000"/>
                <a:gd name="connsiteX559" fmla="*/ 7132 w 10000"/>
                <a:gd name="connsiteY559" fmla="*/ 7026 h 10000"/>
                <a:gd name="connsiteX560" fmla="*/ 7064 w 10000"/>
                <a:gd name="connsiteY560" fmla="*/ 7055 h 10000"/>
                <a:gd name="connsiteX561" fmla="*/ 7025 w 10000"/>
                <a:gd name="connsiteY561" fmla="*/ 7048 h 10000"/>
                <a:gd name="connsiteX562" fmla="*/ 7002 w 10000"/>
                <a:gd name="connsiteY562" fmla="*/ 7111 h 10000"/>
                <a:gd name="connsiteX563" fmla="*/ 6924 w 10000"/>
                <a:gd name="connsiteY563" fmla="*/ 7119 h 10000"/>
                <a:gd name="connsiteX564" fmla="*/ 6895 w 10000"/>
                <a:gd name="connsiteY564" fmla="*/ 7111 h 10000"/>
                <a:gd name="connsiteX565" fmla="*/ 6828 w 10000"/>
                <a:gd name="connsiteY565" fmla="*/ 7161 h 10000"/>
                <a:gd name="connsiteX566" fmla="*/ 6834 w 10000"/>
                <a:gd name="connsiteY566" fmla="*/ 7260 h 10000"/>
                <a:gd name="connsiteX567" fmla="*/ 6817 w 10000"/>
                <a:gd name="connsiteY567" fmla="*/ 7324 h 10000"/>
                <a:gd name="connsiteX568" fmla="*/ 6817 w 10000"/>
                <a:gd name="connsiteY568" fmla="*/ 7381 h 10000"/>
                <a:gd name="connsiteX569" fmla="*/ 6760 w 10000"/>
                <a:gd name="connsiteY569" fmla="*/ 7424 h 10000"/>
                <a:gd name="connsiteX570" fmla="*/ 6699 w 10000"/>
                <a:gd name="connsiteY570" fmla="*/ 7431 h 10000"/>
                <a:gd name="connsiteX571" fmla="*/ 6682 w 10000"/>
                <a:gd name="connsiteY571" fmla="*/ 7410 h 10000"/>
                <a:gd name="connsiteX572" fmla="*/ 6625 w 10000"/>
                <a:gd name="connsiteY572" fmla="*/ 7388 h 10000"/>
                <a:gd name="connsiteX573" fmla="*/ 6592 w 10000"/>
                <a:gd name="connsiteY573" fmla="*/ 7431 h 10000"/>
                <a:gd name="connsiteX574" fmla="*/ 6586 w 10000"/>
                <a:gd name="connsiteY574" fmla="*/ 7473 h 10000"/>
                <a:gd name="connsiteX575" fmla="*/ 6552 w 10000"/>
                <a:gd name="connsiteY575" fmla="*/ 7480 h 10000"/>
                <a:gd name="connsiteX576" fmla="*/ 6547 w 10000"/>
                <a:gd name="connsiteY576" fmla="*/ 7523 h 10000"/>
                <a:gd name="connsiteX577" fmla="*/ 6519 w 10000"/>
                <a:gd name="connsiteY577" fmla="*/ 7523 h 10000"/>
                <a:gd name="connsiteX578" fmla="*/ 6485 w 10000"/>
                <a:gd name="connsiteY578" fmla="*/ 7424 h 10000"/>
                <a:gd name="connsiteX579" fmla="*/ 6406 w 10000"/>
                <a:gd name="connsiteY579" fmla="*/ 7473 h 10000"/>
                <a:gd name="connsiteX580" fmla="*/ 6316 w 10000"/>
                <a:gd name="connsiteY580" fmla="*/ 7551 h 10000"/>
                <a:gd name="connsiteX581" fmla="*/ 6282 w 10000"/>
                <a:gd name="connsiteY581" fmla="*/ 7566 h 10000"/>
                <a:gd name="connsiteX582" fmla="*/ 6294 w 10000"/>
                <a:gd name="connsiteY582" fmla="*/ 7615 h 10000"/>
                <a:gd name="connsiteX583" fmla="*/ 6243 w 10000"/>
                <a:gd name="connsiteY583" fmla="*/ 7637 h 10000"/>
                <a:gd name="connsiteX584" fmla="*/ 6209 w 10000"/>
                <a:gd name="connsiteY584" fmla="*/ 7608 h 10000"/>
                <a:gd name="connsiteX585" fmla="*/ 6136 w 10000"/>
                <a:gd name="connsiteY585" fmla="*/ 7622 h 10000"/>
                <a:gd name="connsiteX586" fmla="*/ 6136 w 10000"/>
                <a:gd name="connsiteY586" fmla="*/ 7530 h 10000"/>
                <a:gd name="connsiteX587" fmla="*/ 6147 w 10000"/>
                <a:gd name="connsiteY587" fmla="*/ 7495 h 10000"/>
                <a:gd name="connsiteX588" fmla="*/ 6136 w 10000"/>
                <a:gd name="connsiteY588" fmla="*/ 7395 h 10000"/>
                <a:gd name="connsiteX589" fmla="*/ 6091 w 10000"/>
                <a:gd name="connsiteY589" fmla="*/ 7324 h 10000"/>
                <a:gd name="connsiteX590" fmla="*/ 6018 w 10000"/>
                <a:gd name="connsiteY590" fmla="*/ 7317 h 10000"/>
                <a:gd name="connsiteX591" fmla="*/ 5990 w 10000"/>
                <a:gd name="connsiteY591" fmla="*/ 7360 h 10000"/>
                <a:gd name="connsiteX592" fmla="*/ 5996 w 10000"/>
                <a:gd name="connsiteY592" fmla="*/ 7410 h 10000"/>
                <a:gd name="connsiteX593" fmla="*/ 6208 w 10000"/>
                <a:gd name="connsiteY593" fmla="*/ 7826 h 10000"/>
                <a:gd name="connsiteX594" fmla="*/ 5894 w 10000"/>
                <a:gd name="connsiteY594" fmla="*/ 7509 h 10000"/>
                <a:gd name="connsiteX595" fmla="*/ 5911 w 10000"/>
                <a:gd name="connsiteY595" fmla="*/ 7679 h 10000"/>
                <a:gd name="connsiteX596" fmla="*/ 5832 w 10000"/>
                <a:gd name="connsiteY596" fmla="*/ 7672 h 10000"/>
                <a:gd name="connsiteX597" fmla="*/ 5776 w 10000"/>
                <a:gd name="connsiteY597"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6504 w 10000"/>
                <a:gd name="connsiteY198" fmla="*/ 7627 h 10000"/>
                <a:gd name="connsiteX199" fmla="*/ 5523 w 10000"/>
                <a:gd name="connsiteY199" fmla="*/ 5713 h 10000"/>
                <a:gd name="connsiteX200" fmla="*/ 5652 w 10000"/>
                <a:gd name="connsiteY200" fmla="*/ 5720 h 10000"/>
                <a:gd name="connsiteX201" fmla="*/ 5697 w 10000"/>
                <a:gd name="connsiteY201" fmla="*/ 5742 h 10000"/>
                <a:gd name="connsiteX202" fmla="*/ 5793 w 10000"/>
                <a:gd name="connsiteY202" fmla="*/ 5635 h 10000"/>
                <a:gd name="connsiteX203" fmla="*/ 5844 w 10000"/>
                <a:gd name="connsiteY203" fmla="*/ 5628 h 10000"/>
                <a:gd name="connsiteX204" fmla="*/ 5889 w 10000"/>
                <a:gd name="connsiteY204" fmla="*/ 5564 h 10000"/>
                <a:gd name="connsiteX205" fmla="*/ 5945 w 10000"/>
                <a:gd name="connsiteY205" fmla="*/ 5515 h 10000"/>
                <a:gd name="connsiteX206" fmla="*/ 6001 w 10000"/>
                <a:gd name="connsiteY206" fmla="*/ 5408 h 10000"/>
                <a:gd name="connsiteX207" fmla="*/ 6012 w 10000"/>
                <a:gd name="connsiteY207" fmla="*/ 5344 h 10000"/>
                <a:gd name="connsiteX208" fmla="*/ 6080 w 10000"/>
                <a:gd name="connsiteY208" fmla="*/ 5316 h 10000"/>
                <a:gd name="connsiteX209" fmla="*/ 6159 w 10000"/>
                <a:gd name="connsiteY209" fmla="*/ 5351 h 10000"/>
                <a:gd name="connsiteX210" fmla="*/ 6226 w 10000"/>
                <a:gd name="connsiteY210" fmla="*/ 5337 h 10000"/>
                <a:gd name="connsiteX211" fmla="*/ 6294 w 10000"/>
                <a:gd name="connsiteY211" fmla="*/ 5344 h 10000"/>
                <a:gd name="connsiteX212" fmla="*/ 6412 w 10000"/>
                <a:gd name="connsiteY212" fmla="*/ 5302 h 10000"/>
                <a:gd name="connsiteX213" fmla="*/ 6490 w 10000"/>
                <a:gd name="connsiteY213" fmla="*/ 5195 h 10000"/>
                <a:gd name="connsiteX214" fmla="*/ 6524 w 10000"/>
                <a:gd name="connsiteY214" fmla="*/ 5160 h 10000"/>
                <a:gd name="connsiteX215" fmla="*/ 6575 w 10000"/>
                <a:gd name="connsiteY215" fmla="*/ 5160 h 10000"/>
                <a:gd name="connsiteX216" fmla="*/ 6614 w 10000"/>
                <a:gd name="connsiteY216" fmla="*/ 5103 h 10000"/>
                <a:gd name="connsiteX217" fmla="*/ 6597 w 10000"/>
                <a:gd name="connsiteY217" fmla="*/ 5039 h 10000"/>
                <a:gd name="connsiteX218" fmla="*/ 6609 w 10000"/>
                <a:gd name="connsiteY218" fmla="*/ 4982 h 10000"/>
                <a:gd name="connsiteX219" fmla="*/ 6659 w 10000"/>
                <a:gd name="connsiteY219" fmla="*/ 4876 h 10000"/>
                <a:gd name="connsiteX220" fmla="*/ 6715 w 10000"/>
                <a:gd name="connsiteY220" fmla="*/ 4776 h 10000"/>
                <a:gd name="connsiteX221" fmla="*/ 6772 w 10000"/>
                <a:gd name="connsiteY221" fmla="*/ 4755 h 10000"/>
                <a:gd name="connsiteX222" fmla="*/ 6800 w 10000"/>
                <a:gd name="connsiteY222" fmla="*/ 4720 h 10000"/>
                <a:gd name="connsiteX223" fmla="*/ 6895 w 10000"/>
                <a:gd name="connsiteY223" fmla="*/ 4734 h 10000"/>
                <a:gd name="connsiteX224" fmla="*/ 6991 w 10000"/>
                <a:gd name="connsiteY224" fmla="*/ 4734 h 10000"/>
                <a:gd name="connsiteX225" fmla="*/ 6997 w 10000"/>
                <a:gd name="connsiteY225" fmla="*/ 4670 h 10000"/>
                <a:gd name="connsiteX226" fmla="*/ 7013 w 10000"/>
                <a:gd name="connsiteY226" fmla="*/ 4627 h 10000"/>
                <a:gd name="connsiteX227" fmla="*/ 7008 w 10000"/>
                <a:gd name="connsiteY227" fmla="*/ 4599 h 10000"/>
                <a:gd name="connsiteX228" fmla="*/ 7064 w 10000"/>
                <a:gd name="connsiteY228" fmla="*/ 4578 h 10000"/>
                <a:gd name="connsiteX229" fmla="*/ 7103 w 10000"/>
                <a:gd name="connsiteY229" fmla="*/ 4634 h 10000"/>
                <a:gd name="connsiteX230" fmla="*/ 7160 w 10000"/>
                <a:gd name="connsiteY230" fmla="*/ 4613 h 10000"/>
                <a:gd name="connsiteX231" fmla="*/ 7177 w 10000"/>
                <a:gd name="connsiteY231" fmla="*/ 4578 h 10000"/>
                <a:gd name="connsiteX232" fmla="*/ 7222 w 10000"/>
                <a:gd name="connsiteY232" fmla="*/ 4564 h 10000"/>
                <a:gd name="connsiteX233" fmla="*/ 7317 w 10000"/>
                <a:gd name="connsiteY233" fmla="*/ 4493 h 10000"/>
                <a:gd name="connsiteX234" fmla="*/ 7407 w 10000"/>
                <a:gd name="connsiteY234" fmla="*/ 4521 h 10000"/>
                <a:gd name="connsiteX235" fmla="*/ 7430 w 10000"/>
                <a:gd name="connsiteY235" fmla="*/ 4507 h 10000"/>
                <a:gd name="connsiteX236" fmla="*/ 7480 w 10000"/>
                <a:gd name="connsiteY236" fmla="*/ 4528 h 10000"/>
                <a:gd name="connsiteX237" fmla="*/ 7503 w 10000"/>
                <a:gd name="connsiteY237" fmla="*/ 4471 h 10000"/>
                <a:gd name="connsiteX238" fmla="*/ 7525 w 10000"/>
                <a:gd name="connsiteY238" fmla="*/ 4500 h 10000"/>
                <a:gd name="connsiteX239" fmla="*/ 7559 w 10000"/>
                <a:gd name="connsiteY239" fmla="*/ 4493 h 10000"/>
                <a:gd name="connsiteX240" fmla="*/ 7598 w 10000"/>
                <a:gd name="connsiteY240" fmla="*/ 4556 h 10000"/>
                <a:gd name="connsiteX241" fmla="*/ 7643 w 10000"/>
                <a:gd name="connsiteY241" fmla="*/ 4549 h 10000"/>
                <a:gd name="connsiteX242" fmla="*/ 7683 w 10000"/>
                <a:gd name="connsiteY242" fmla="*/ 4578 h 10000"/>
                <a:gd name="connsiteX243" fmla="*/ 7700 w 10000"/>
                <a:gd name="connsiteY243" fmla="*/ 4556 h 10000"/>
                <a:gd name="connsiteX244" fmla="*/ 7778 w 10000"/>
                <a:gd name="connsiteY244" fmla="*/ 4564 h 10000"/>
                <a:gd name="connsiteX245" fmla="*/ 7790 w 10000"/>
                <a:gd name="connsiteY245" fmla="*/ 4585 h 10000"/>
                <a:gd name="connsiteX246" fmla="*/ 7874 w 10000"/>
                <a:gd name="connsiteY246" fmla="*/ 4514 h 10000"/>
                <a:gd name="connsiteX247" fmla="*/ 7874 w 10000"/>
                <a:gd name="connsiteY247" fmla="*/ 4393 h 10000"/>
                <a:gd name="connsiteX248" fmla="*/ 7852 w 10000"/>
                <a:gd name="connsiteY248" fmla="*/ 4379 h 10000"/>
                <a:gd name="connsiteX249" fmla="*/ 7835 w 10000"/>
                <a:gd name="connsiteY249" fmla="*/ 4294 h 10000"/>
                <a:gd name="connsiteX250" fmla="*/ 7801 w 10000"/>
                <a:gd name="connsiteY250" fmla="*/ 4209 h 10000"/>
                <a:gd name="connsiteX251" fmla="*/ 7750 w 10000"/>
                <a:gd name="connsiteY251" fmla="*/ 4173 h 10000"/>
                <a:gd name="connsiteX252" fmla="*/ 7745 w 10000"/>
                <a:gd name="connsiteY252" fmla="*/ 4131 h 10000"/>
                <a:gd name="connsiteX253" fmla="*/ 7672 w 10000"/>
                <a:gd name="connsiteY253" fmla="*/ 4053 h 10000"/>
                <a:gd name="connsiteX254" fmla="*/ 7677 w 10000"/>
                <a:gd name="connsiteY254" fmla="*/ 4024 h 10000"/>
                <a:gd name="connsiteX255" fmla="*/ 7604 w 10000"/>
                <a:gd name="connsiteY255" fmla="*/ 3982 h 10000"/>
                <a:gd name="connsiteX256" fmla="*/ 7598 w 10000"/>
                <a:gd name="connsiteY256" fmla="*/ 3903 h 10000"/>
                <a:gd name="connsiteX257" fmla="*/ 7475 w 10000"/>
                <a:gd name="connsiteY257" fmla="*/ 3833 h 10000"/>
                <a:gd name="connsiteX258" fmla="*/ 7407 w 10000"/>
                <a:gd name="connsiteY258" fmla="*/ 3683 h 10000"/>
                <a:gd name="connsiteX259" fmla="*/ 7306 w 10000"/>
                <a:gd name="connsiteY259" fmla="*/ 3676 h 10000"/>
                <a:gd name="connsiteX260" fmla="*/ 7272 w 10000"/>
                <a:gd name="connsiteY260" fmla="*/ 3648 h 10000"/>
                <a:gd name="connsiteX261" fmla="*/ 7222 w 10000"/>
                <a:gd name="connsiteY261" fmla="*/ 3669 h 10000"/>
                <a:gd name="connsiteX262" fmla="*/ 7143 w 10000"/>
                <a:gd name="connsiteY262" fmla="*/ 3669 h 10000"/>
                <a:gd name="connsiteX263" fmla="*/ 7030 w 10000"/>
                <a:gd name="connsiteY263" fmla="*/ 3840 h 10000"/>
                <a:gd name="connsiteX264" fmla="*/ 6991 w 10000"/>
                <a:gd name="connsiteY264" fmla="*/ 3918 h 10000"/>
                <a:gd name="connsiteX265" fmla="*/ 6890 w 10000"/>
                <a:gd name="connsiteY265" fmla="*/ 3797 h 10000"/>
                <a:gd name="connsiteX266" fmla="*/ 6817 w 10000"/>
                <a:gd name="connsiteY266" fmla="*/ 3747 h 10000"/>
                <a:gd name="connsiteX267" fmla="*/ 6744 w 10000"/>
                <a:gd name="connsiteY267" fmla="*/ 3754 h 10000"/>
                <a:gd name="connsiteX268" fmla="*/ 6670 w 10000"/>
                <a:gd name="connsiteY268" fmla="*/ 3790 h 10000"/>
                <a:gd name="connsiteX269" fmla="*/ 6609 w 10000"/>
                <a:gd name="connsiteY269" fmla="*/ 3762 h 10000"/>
                <a:gd name="connsiteX270" fmla="*/ 6552 w 10000"/>
                <a:gd name="connsiteY270" fmla="*/ 3804 h 10000"/>
                <a:gd name="connsiteX271" fmla="*/ 6496 w 10000"/>
                <a:gd name="connsiteY271" fmla="*/ 3889 h 10000"/>
                <a:gd name="connsiteX272" fmla="*/ 6367 w 10000"/>
                <a:gd name="connsiteY272" fmla="*/ 3733 h 10000"/>
                <a:gd name="connsiteX273" fmla="*/ 6350 w 10000"/>
                <a:gd name="connsiteY273" fmla="*/ 3577 h 10000"/>
                <a:gd name="connsiteX274" fmla="*/ 6451 w 10000"/>
                <a:gd name="connsiteY274" fmla="*/ 3513 h 10000"/>
                <a:gd name="connsiteX275" fmla="*/ 6445 w 10000"/>
                <a:gd name="connsiteY275" fmla="*/ 3343 h 10000"/>
                <a:gd name="connsiteX276" fmla="*/ 6541 w 10000"/>
                <a:gd name="connsiteY276" fmla="*/ 3144 h 10000"/>
                <a:gd name="connsiteX277" fmla="*/ 6530 w 10000"/>
                <a:gd name="connsiteY277" fmla="*/ 3109 h 10000"/>
                <a:gd name="connsiteX278" fmla="*/ 6760 w 10000"/>
                <a:gd name="connsiteY278" fmla="*/ 2456 h 10000"/>
                <a:gd name="connsiteX279" fmla="*/ 6884 w 10000"/>
                <a:gd name="connsiteY279" fmla="*/ 2555 h 10000"/>
                <a:gd name="connsiteX280" fmla="*/ 6957 w 10000"/>
                <a:gd name="connsiteY280" fmla="*/ 2598 h 10000"/>
                <a:gd name="connsiteX281" fmla="*/ 7030 w 10000"/>
                <a:gd name="connsiteY281" fmla="*/ 2598 h 10000"/>
                <a:gd name="connsiteX282" fmla="*/ 7143 w 10000"/>
                <a:gd name="connsiteY282" fmla="*/ 2676 h 10000"/>
                <a:gd name="connsiteX283" fmla="*/ 7160 w 10000"/>
                <a:gd name="connsiteY283" fmla="*/ 2626 h 10000"/>
                <a:gd name="connsiteX284" fmla="*/ 7233 w 10000"/>
                <a:gd name="connsiteY284" fmla="*/ 2612 h 10000"/>
                <a:gd name="connsiteX285" fmla="*/ 7295 w 10000"/>
                <a:gd name="connsiteY285" fmla="*/ 2527 h 10000"/>
                <a:gd name="connsiteX286" fmla="*/ 7373 w 10000"/>
                <a:gd name="connsiteY286" fmla="*/ 2463 h 10000"/>
                <a:gd name="connsiteX287" fmla="*/ 7407 w 10000"/>
                <a:gd name="connsiteY287" fmla="*/ 2399 h 10000"/>
                <a:gd name="connsiteX288" fmla="*/ 7525 w 10000"/>
                <a:gd name="connsiteY288" fmla="*/ 2356 h 10000"/>
                <a:gd name="connsiteX289" fmla="*/ 7587 w 10000"/>
                <a:gd name="connsiteY289" fmla="*/ 2363 h 10000"/>
                <a:gd name="connsiteX290" fmla="*/ 7638 w 10000"/>
                <a:gd name="connsiteY290" fmla="*/ 2300 h 10000"/>
                <a:gd name="connsiteX291" fmla="*/ 7677 w 10000"/>
                <a:gd name="connsiteY291" fmla="*/ 2214 h 10000"/>
                <a:gd name="connsiteX292" fmla="*/ 7660 w 10000"/>
                <a:gd name="connsiteY292" fmla="*/ 2200 h 10000"/>
                <a:gd name="connsiteX293" fmla="*/ 7677 w 10000"/>
                <a:gd name="connsiteY293" fmla="*/ 2108 h 10000"/>
                <a:gd name="connsiteX294" fmla="*/ 7610 w 10000"/>
                <a:gd name="connsiteY294" fmla="*/ 2108 h 10000"/>
                <a:gd name="connsiteX295" fmla="*/ 7643 w 10000"/>
                <a:gd name="connsiteY295" fmla="*/ 2030 h 10000"/>
                <a:gd name="connsiteX296" fmla="*/ 7649 w 10000"/>
                <a:gd name="connsiteY296" fmla="*/ 1938 h 10000"/>
                <a:gd name="connsiteX297" fmla="*/ 7677 w 10000"/>
                <a:gd name="connsiteY297" fmla="*/ 1916 h 10000"/>
                <a:gd name="connsiteX298" fmla="*/ 7728 w 10000"/>
                <a:gd name="connsiteY298" fmla="*/ 1824 h 10000"/>
                <a:gd name="connsiteX299" fmla="*/ 7722 w 10000"/>
                <a:gd name="connsiteY299" fmla="*/ 1753 h 10000"/>
                <a:gd name="connsiteX300" fmla="*/ 7762 w 10000"/>
                <a:gd name="connsiteY300" fmla="*/ 1675 h 10000"/>
                <a:gd name="connsiteX301" fmla="*/ 7807 w 10000"/>
                <a:gd name="connsiteY301" fmla="*/ 1625 h 10000"/>
                <a:gd name="connsiteX302" fmla="*/ 7823 w 10000"/>
                <a:gd name="connsiteY302" fmla="*/ 1540 h 10000"/>
                <a:gd name="connsiteX303" fmla="*/ 7818 w 10000"/>
                <a:gd name="connsiteY303" fmla="*/ 1512 h 10000"/>
                <a:gd name="connsiteX304" fmla="*/ 7857 w 10000"/>
                <a:gd name="connsiteY304" fmla="*/ 1455 h 10000"/>
                <a:gd name="connsiteX305" fmla="*/ 7913 w 10000"/>
                <a:gd name="connsiteY305" fmla="*/ 1285 h 10000"/>
                <a:gd name="connsiteX306" fmla="*/ 7930 w 10000"/>
                <a:gd name="connsiteY306" fmla="*/ 1185 h 10000"/>
                <a:gd name="connsiteX307" fmla="*/ 7958 w 10000"/>
                <a:gd name="connsiteY307" fmla="*/ 1192 h 10000"/>
                <a:gd name="connsiteX308" fmla="*/ 8037 w 10000"/>
                <a:gd name="connsiteY308" fmla="*/ 1079 h 10000"/>
                <a:gd name="connsiteX309" fmla="*/ 8127 w 10000"/>
                <a:gd name="connsiteY309" fmla="*/ 1015 h 10000"/>
                <a:gd name="connsiteX310" fmla="*/ 8138 w 10000"/>
                <a:gd name="connsiteY310" fmla="*/ 937 h 10000"/>
                <a:gd name="connsiteX311" fmla="*/ 8172 w 10000"/>
                <a:gd name="connsiteY311" fmla="*/ 852 h 10000"/>
                <a:gd name="connsiteX312" fmla="*/ 8161 w 10000"/>
                <a:gd name="connsiteY312" fmla="*/ 788 h 10000"/>
                <a:gd name="connsiteX313" fmla="*/ 8116 w 10000"/>
                <a:gd name="connsiteY313" fmla="*/ 731 h 10000"/>
                <a:gd name="connsiteX314" fmla="*/ 8138 w 10000"/>
                <a:gd name="connsiteY314" fmla="*/ 660 h 10000"/>
                <a:gd name="connsiteX315" fmla="*/ 8138 w 10000"/>
                <a:gd name="connsiteY315" fmla="*/ 575 h 10000"/>
                <a:gd name="connsiteX316" fmla="*/ 8054 w 10000"/>
                <a:gd name="connsiteY316" fmla="*/ 504 h 10000"/>
                <a:gd name="connsiteX317" fmla="*/ 7970 w 10000"/>
                <a:gd name="connsiteY317" fmla="*/ 546 h 10000"/>
                <a:gd name="connsiteX318" fmla="*/ 7930 w 10000"/>
                <a:gd name="connsiteY318" fmla="*/ 546 h 10000"/>
                <a:gd name="connsiteX319" fmla="*/ 7913 w 10000"/>
                <a:gd name="connsiteY319" fmla="*/ 497 h 10000"/>
                <a:gd name="connsiteX320" fmla="*/ 7913 w 10000"/>
                <a:gd name="connsiteY320" fmla="*/ 405 h 10000"/>
                <a:gd name="connsiteX321" fmla="*/ 8020 w 10000"/>
                <a:gd name="connsiteY321" fmla="*/ 312 h 10000"/>
                <a:gd name="connsiteX322" fmla="*/ 8054 w 10000"/>
                <a:gd name="connsiteY322" fmla="*/ 234 h 10000"/>
                <a:gd name="connsiteX323" fmla="*/ 8121 w 10000"/>
                <a:gd name="connsiteY323" fmla="*/ 170 h 10000"/>
                <a:gd name="connsiteX324" fmla="*/ 8183 w 10000"/>
                <a:gd name="connsiteY324" fmla="*/ 50 h 10000"/>
                <a:gd name="connsiteX325" fmla="*/ 8228 w 10000"/>
                <a:gd name="connsiteY325" fmla="*/ 28 h 10000"/>
                <a:gd name="connsiteX326" fmla="*/ 8290 w 10000"/>
                <a:gd name="connsiteY326" fmla="*/ 43 h 10000"/>
                <a:gd name="connsiteX327" fmla="*/ 8420 w 10000"/>
                <a:gd name="connsiteY327" fmla="*/ 0 h 10000"/>
                <a:gd name="connsiteX328" fmla="*/ 8481 w 10000"/>
                <a:gd name="connsiteY328" fmla="*/ 71 h 10000"/>
                <a:gd name="connsiteX329" fmla="*/ 8476 w 10000"/>
                <a:gd name="connsiteY329" fmla="*/ 121 h 10000"/>
                <a:gd name="connsiteX330" fmla="*/ 8504 w 10000"/>
                <a:gd name="connsiteY330" fmla="*/ 142 h 10000"/>
                <a:gd name="connsiteX331" fmla="*/ 8526 w 10000"/>
                <a:gd name="connsiteY331" fmla="*/ 192 h 10000"/>
                <a:gd name="connsiteX332" fmla="*/ 8493 w 10000"/>
                <a:gd name="connsiteY332" fmla="*/ 248 h 10000"/>
                <a:gd name="connsiteX333" fmla="*/ 8448 w 10000"/>
                <a:gd name="connsiteY333" fmla="*/ 376 h 10000"/>
                <a:gd name="connsiteX334" fmla="*/ 8375 w 10000"/>
                <a:gd name="connsiteY334" fmla="*/ 476 h 10000"/>
                <a:gd name="connsiteX335" fmla="*/ 8307 w 10000"/>
                <a:gd name="connsiteY335" fmla="*/ 532 h 10000"/>
                <a:gd name="connsiteX336" fmla="*/ 8358 w 10000"/>
                <a:gd name="connsiteY336" fmla="*/ 554 h 10000"/>
                <a:gd name="connsiteX337" fmla="*/ 8425 w 10000"/>
                <a:gd name="connsiteY337" fmla="*/ 639 h 10000"/>
                <a:gd name="connsiteX338" fmla="*/ 8470 w 10000"/>
                <a:gd name="connsiteY338" fmla="*/ 646 h 10000"/>
                <a:gd name="connsiteX339" fmla="*/ 8493 w 10000"/>
                <a:gd name="connsiteY339" fmla="*/ 738 h 10000"/>
                <a:gd name="connsiteX340" fmla="*/ 8538 w 10000"/>
                <a:gd name="connsiteY340" fmla="*/ 759 h 10000"/>
                <a:gd name="connsiteX341" fmla="*/ 8571 w 10000"/>
                <a:gd name="connsiteY341" fmla="*/ 752 h 10000"/>
                <a:gd name="connsiteX342" fmla="*/ 8639 w 10000"/>
                <a:gd name="connsiteY342" fmla="*/ 610 h 10000"/>
                <a:gd name="connsiteX343" fmla="*/ 8701 w 10000"/>
                <a:gd name="connsiteY343" fmla="*/ 625 h 10000"/>
                <a:gd name="connsiteX344" fmla="*/ 8712 w 10000"/>
                <a:gd name="connsiteY344" fmla="*/ 667 h 10000"/>
                <a:gd name="connsiteX345" fmla="*/ 8757 w 10000"/>
                <a:gd name="connsiteY345" fmla="*/ 717 h 10000"/>
                <a:gd name="connsiteX346" fmla="*/ 8757 w 10000"/>
                <a:gd name="connsiteY346" fmla="*/ 752 h 10000"/>
                <a:gd name="connsiteX347" fmla="*/ 8796 w 10000"/>
                <a:gd name="connsiteY347" fmla="*/ 774 h 10000"/>
                <a:gd name="connsiteX348" fmla="*/ 8853 w 10000"/>
                <a:gd name="connsiteY348" fmla="*/ 774 h 10000"/>
                <a:gd name="connsiteX349" fmla="*/ 8858 w 10000"/>
                <a:gd name="connsiteY349" fmla="*/ 837 h 10000"/>
                <a:gd name="connsiteX350" fmla="*/ 8808 w 10000"/>
                <a:gd name="connsiteY350" fmla="*/ 866 h 10000"/>
                <a:gd name="connsiteX351" fmla="*/ 8853 w 10000"/>
                <a:gd name="connsiteY351" fmla="*/ 1143 h 10000"/>
                <a:gd name="connsiteX352" fmla="*/ 8898 w 10000"/>
                <a:gd name="connsiteY352" fmla="*/ 1270 h 10000"/>
                <a:gd name="connsiteX353" fmla="*/ 8886 w 10000"/>
                <a:gd name="connsiteY353" fmla="*/ 1327 h 10000"/>
                <a:gd name="connsiteX354" fmla="*/ 8926 w 10000"/>
                <a:gd name="connsiteY354" fmla="*/ 1391 h 10000"/>
                <a:gd name="connsiteX355" fmla="*/ 8931 w 10000"/>
                <a:gd name="connsiteY355" fmla="*/ 1434 h 10000"/>
                <a:gd name="connsiteX356" fmla="*/ 9038 w 10000"/>
                <a:gd name="connsiteY356" fmla="*/ 1483 h 10000"/>
                <a:gd name="connsiteX357" fmla="*/ 9168 w 10000"/>
                <a:gd name="connsiteY357" fmla="*/ 1441 h 10000"/>
                <a:gd name="connsiteX358" fmla="*/ 9184 w 10000"/>
                <a:gd name="connsiteY358" fmla="*/ 1384 h 10000"/>
                <a:gd name="connsiteX359" fmla="*/ 9229 w 10000"/>
                <a:gd name="connsiteY359" fmla="*/ 1405 h 10000"/>
                <a:gd name="connsiteX360" fmla="*/ 9258 w 10000"/>
                <a:gd name="connsiteY360" fmla="*/ 1455 h 10000"/>
                <a:gd name="connsiteX361" fmla="*/ 9325 w 10000"/>
                <a:gd name="connsiteY361" fmla="*/ 1419 h 10000"/>
                <a:gd name="connsiteX362" fmla="*/ 9364 w 10000"/>
                <a:gd name="connsiteY362" fmla="*/ 1419 h 10000"/>
                <a:gd name="connsiteX363" fmla="*/ 9421 w 10000"/>
                <a:gd name="connsiteY363" fmla="*/ 1476 h 10000"/>
                <a:gd name="connsiteX364" fmla="*/ 9454 w 10000"/>
                <a:gd name="connsiteY364" fmla="*/ 1398 h 10000"/>
                <a:gd name="connsiteX365" fmla="*/ 9522 w 10000"/>
                <a:gd name="connsiteY365" fmla="*/ 1434 h 10000"/>
                <a:gd name="connsiteX366" fmla="*/ 9556 w 10000"/>
                <a:gd name="connsiteY366" fmla="*/ 1391 h 10000"/>
                <a:gd name="connsiteX367" fmla="*/ 9584 w 10000"/>
                <a:gd name="connsiteY367" fmla="*/ 1398 h 10000"/>
                <a:gd name="connsiteX368" fmla="*/ 9612 w 10000"/>
                <a:gd name="connsiteY368" fmla="*/ 1356 h 10000"/>
                <a:gd name="connsiteX369" fmla="*/ 9606 w 10000"/>
                <a:gd name="connsiteY369" fmla="*/ 1313 h 10000"/>
                <a:gd name="connsiteX370" fmla="*/ 9646 w 10000"/>
                <a:gd name="connsiteY370" fmla="*/ 1292 h 10000"/>
                <a:gd name="connsiteX371" fmla="*/ 9674 w 10000"/>
                <a:gd name="connsiteY371" fmla="*/ 1221 h 10000"/>
                <a:gd name="connsiteX372" fmla="*/ 9753 w 10000"/>
                <a:gd name="connsiteY372" fmla="*/ 1228 h 10000"/>
                <a:gd name="connsiteX373" fmla="*/ 9871 w 10000"/>
                <a:gd name="connsiteY373" fmla="*/ 1434 h 10000"/>
                <a:gd name="connsiteX374" fmla="*/ 9893 w 10000"/>
                <a:gd name="connsiteY374" fmla="*/ 1505 h 10000"/>
                <a:gd name="connsiteX375" fmla="*/ 9972 w 10000"/>
                <a:gd name="connsiteY375" fmla="*/ 1597 h 10000"/>
                <a:gd name="connsiteX376" fmla="*/ 10000 w 10000"/>
                <a:gd name="connsiteY376" fmla="*/ 1682 h 10000"/>
                <a:gd name="connsiteX377" fmla="*/ 9938 w 10000"/>
                <a:gd name="connsiteY377" fmla="*/ 1796 h 10000"/>
                <a:gd name="connsiteX378" fmla="*/ 9893 w 10000"/>
                <a:gd name="connsiteY378" fmla="*/ 1838 h 10000"/>
                <a:gd name="connsiteX379" fmla="*/ 9916 w 10000"/>
                <a:gd name="connsiteY379" fmla="*/ 1959 h 10000"/>
                <a:gd name="connsiteX380" fmla="*/ 9848 w 10000"/>
                <a:gd name="connsiteY380" fmla="*/ 2051 h 10000"/>
                <a:gd name="connsiteX381" fmla="*/ 9809 w 10000"/>
                <a:gd name="connsiteY381" fmla="*/ 2072 h 10000"/>
                <a:gd name="connsiteX382" fmla="*/ 9809 w 10000"/>
                <a:gd name="connsiteY382" fmla="*/ 2136 h 10000"/>
                <a:gd name="connsiteX383" fmla="*/ 9758 w 10000"/>
                <a:gd name="connsiteY383" fmla="*/ 2257 h 10000"/>
                <a:gd name="connsiteX384" fmla="*/ 9724 w 10000"/>
                <a:gd name="connsiteY384" fmla="*/ 2264 h 10000"/>
                <a:gd name="connsiteX385" fmla="*/ 9730 w 10000"/>
                <a:gd name="connsiteY385" fmla="*/ 2349 h 10000"/>
                <a:gd name="connsiteX386" fmla="*/ 9702 w 10000"/>
                <a:gd name="connsiteY386" fmla="*/ 2413 h 10000"/>
                <a:gd name="connsiteX387" fmla="*/ 9708 w 10000"/>
                <a:gd name="connsiteY387" fmla="*/ 2697 h 10000"/>
                <a:gd name="connsiteX388" fmla="*/ 9724 w 10000"/>
                <a:gd name="connsiteY388" fmla="*/ 2718 h 10000"/>
                <a:gd name="connsiteX389" fmla="*/ 9719 w 10000"/>
                <a:gd name="connsiteY389" fmla="*/ 2811 h 10000"/>
                <a:gd name="connsiteX390" fmla="*/ 9708 w 10000"/>
                <a:gd name="connsiteY390" fmla="*/ 2896 h 10000"/>
                <a:gd name="connsiteX391" fmla="*/ 9668 w 10000"/>
                <a:gd name="connsiteY391" fmla="*/ 2938 h 10000"/>
                <a:gd name="connsiteX392" fmla="*/ 9595 w 10000"/>
                <a:gd name="connsiteY392" fmla="*/ 2903 h 10000"/>
                <a:gd name="connsiteX393" fmla="*/ 9561 w 10000"/>
                <a:gd name="connsiteY393" fmla="*/ 2952 h 10000"/>
                <a:gd name="connsiteX394" fmla="*/ 9567 w 10000"/>
                <a:gd name="connsiteY394" fmla="*/ 2995 h 10000"/>
                <a:gd name="connsiteX395" fmla="*/ 9544 w 10000"/>
                <a:gd name="connsiteY395" fmla="*/ 3080 h 10000"/>
                <a:gd name="connsiteX396" fmla="*/ 9505 w 10000"/>
                <a:gd name="connsiteY396" fmla="*/ 3137 h 10000"/>
                <a:gd name="connsiteX397" fmla="*/ 9494 w 10000"/>
                <a:gd name="connsiteY397" fmla="*/ 3236 h 10000"/>
                <a:gd name="connsiteX398" fmla="*/ 9466 w 10000"/>
                <a:gd name="connsiteY398" fmla="*/ 3322 h 10000"/>
                <a:gd name="connsiteX399" fmla="*/ 9471 w 10000"/>
                <a:gd name="connsiteY399" fmla="*/ 3378 h 10000"/>
                <a:gd name="connsiteX400" fmla="*/ 9460 w 10000"/>
                <a:gd name="connsiteY400" fmla="*/ 3435 h 10000"/>
                <a:gd name="connsiteX401" fmla="*/ 9483 w 10000"/>
                <a:gd name="connsiteY401" fmla="*/ 3485 h 10000"/>
                <a:gd name="connsiteX402" fmla="*/ 9449 w 10000"/>
                <a:gd name="connsiteY402" fmla="*/ 3563 h 10000"/>
                <a:gd name="connsiteX403" fmla="*/ 9393 w 10000"/>
                <a:gd name="connsiteY403" fmla="*/ 3442 h 10000"/>
                <a:gd name="connsiteX404" fmla="*/ 9393 w 10000"/>
                <a:gd name="connsiteY404" fmla="*/ 3350 h 10000"/>
                <a:gd name="connsiteX405" fmla="*/ 9376 w 10000"/>
                <a:gd name="connsiteY405" fmla="*/ 3336 h 10000"/>
                <a:gd name="connsiteX406" fmla="*/ 9308 w 10000"/>
                <a:gd name="connsiteY406" fmla="*/ 3400 h 10000"/>
                <a:gd name="connsiteX407" fmla="*/ 9201 w 10000"/>
                <a:gd name="connsiteY407" fmla="*/ 3549 h 10000"/>
                <a:gd name="connsiteX408" fmla="*/ 9139 w 10000"/>
                <a:gd name="connsiteY408" fmla="*/ 3655 h 10000"/>
                <a:gd name="connsiteX409" fmla="*/ 9044 w 10000"/>
                <a:gd name="connsiteY409" fmla="*/ 3712 h 10000"/>
                <a:gd name="connsiteX410" fmla="*/ 9010 w 10000"/>
                <a:gd name="connsiteY410" fmla="*/ 3797 h 10000"/>
                <a:gd name="connsiteX411" fmla="*/ 8982 w 10000"/>
                <a:gd name="connsiteY411" fmla="*/ 3825 h 10000"/>
                <a:gd name="connsiteX412" fmla="*/ 8875 w 10000"/>
                <a:gd name="connsiteY412" fmla="*/ 3903 h 10000"/>
                <a:gd name="connsiteX413" fmla="*/ 8785 w 10000"/>
                <a:gd name="connsiteY413" fmla="*/ 3996 h 10000"/>
                <a:gd name="connsiteX414" fmla="*/ 8763 w 10000"/>
                <a:gd name="connsiteY414" fmla="*/ 4067 h 10000"/>
                <a:gd name="connsiteX415" fmla="*/ 8729 w 10000"/>
                <a:gd name="connsiteY415" fmla="*/ 4102 h 10000"/>
                <a:gd name="connsiteX416" fmla="*/ 8774 w 10000"/>
                <a:gd name="connsiteY416" fmla="*/ 4194 h 10000"/>
                <a:gd name="connsiteX417" fmla="*/ 8819 w 10000"/>
                <a:gd name="connsiteY417" fmla="*/ 4265 h 10000"/>
                <a:gd name="connsiteX418" fmla="*/ 8881 w 10000"/>
                <a:gd name="connsiteY418" fmla="*/ 4294 h 10000"/>
                <a:gd name="connsiteX419" fmla="*/ 8858 w 10000"/>
                <a:gd name="connsiteY419" fmla="*/ 4344 h 10000"/>
                <a:gd name="connsiteX420" fmla="*/ 8903 w 10000"/>
                <a:gd name="connsiteY420" fmla="*/ 4358 h 10000"/>
                <a:gd name="connsiteX421" fmla="*/ 8903 w 10000"/>
                <a:gd name="connsiteY421" fmla="*/ 4443 h 10000"/>
                <a:gd name="connsiteX422" fmla="*/ 8937 w 10000"/>
                <a:gd name="connsiteY422" fmla="*/ 4507 h 10000"/>
                <a:gd name="connsiteX423" fmla="*/ 8993 w 10000"/>
                <a:gd name="connsiteY423" fmla="*/ 4493 h 10000"/>
                <a:gd name="connsiteX424" fmla="*/ 9016 w 10000"/>
                <a:gd name="connsiteY424" fmla="*/ 4422 h 10000"/>
                <a:gd name="connsiteX425" fmla="*/ 9061 w 10000"/>
                <a:gd name="connsiteY425" fmla="*/ 4414 h 10000"/>
                <a:gd name="connsiteX426" fmla="*/ 9066 w 10000"/>
                <a:gd name="connsiteY426" fmla="*/ 4358 h 10000"/>
                <a:gd name="connsiteX427" fmla="*/ 9123 w 10000"/>
                <a:gd name="connsiteY427" fmla="*/ 4358 h 10000"/>
                <a:gd name="connsiteX428" fmla="*/ 9100 w 10000"/>
                <a:gd name="connsiteY428" fmla="*/ 4429 h 10000"/>
                <a:gd name="connsiteX429" fmla="*/ 9156 w 10000"/>
                <a:gd name="connsiteY429" fmla="*/ 4464 h 10000"/>
                <a:gd name="connsiteX430" fmla="*/ 9145 w 10000"/>
                <a:gd name="connsiteY430" fmla="*/ 4528 h 10000"/>
                <a:gd name="connsiteX431" fmla="*/ 9061 w 10000"/>
                <a:gd name="connsiteY431" fmla="*/ 4535 h 10000"/>
                <a:gd name="connsiteX432" fmla="*/ 8999 w 10000"/>
                <a:gd name="connsiteY432" fmla="*/ 4578 h 10000"/>
                <a:gd name="connsiteX433" fmla="*/ 8943 w 10000"/>
                <a:gd name="connsiteY433" fmla="*/ 4599 h 10000"/>
                <a:gd name="connsiteX434" fmla="*/ 8943 w 10000"/>
                <a:gd name="connsiteY434" fmla="*/ 4698 h 10000"/>
                <a:gd name="connsiteX435" fmla="*/ 8999 w 10000"/>
                <a:gd name="connsiteY435" fmla="*/ 4805 h 10000"/>
                <a:gd name="connsiteX436" fmla="*/ 8954 w 10000"/>
                <a:gd name="connsiteY436" fmla="*/ 4904 h 10000"/>
                <a:gd name="connsiteX437" fmla="*/ 8864 w 10000"/>
                <a:gd name="connsiteY437" fmla="*/ 4918 h 10000"/>
                <a:gd name="connsiteX438" fmla="*/ 8875 w 10000"/>
                <a:gd name="connsiteY438" fmla="*/ 5032 h 10000"/>
                <a:gd name="connsiteX439" fmla="*/ 8870 w 10000"/>
                <a:gd name="connsiteY439" fmla="*/ 5103 h 10000"/>
                <a:gd name="connsiteX440" fmla="*/ 8841 w 10000"/>
                <a:gd name="connsiteY440" fmla="*/ 5138 h 10000"/>
                <a:gd name="connsiteX441" fmla="*/ 8785 w 10000"/>
                <a:gd name="connsiteY441" fmla="*/ 5110 h 10000"/>
                <a:gd name="connsiteX442" fmla="*/ 8735 w 10000"/>
                <a:gd name="connsiteY442" fmla="*/ 5018 h 10000"/>
                <a:gd name="connsiteX443" fmla="*/ 8678 w 10000"/>
                <a:gd name="connsiteY443" fmla="*/ 5089 h 10000"/>
                <a:gd name="connsiteX444" fmla="*/ 8622 w 10000"/>
                <a:gd name="connsiteY444" fmla="*/ 5039 h 10000"/>
                <a:gd name="connsiteX445" fmla="*/ 8616 w 10000"/>
                <a:gd name="connsiteY445" fmla="*/ 5011 h 10000"/>
                <a:gd name="connsiteX446" fmla="*/ 8538 w 10000"/>
                <a:gd name="connsiteY446" fmla="*/ 4947 h 10000"/>
                <a:gd name="connsiteX447" fmla="*/ 8515 w 10000"/>
                <a:gd name="connsiteY447" fmla="*/ 4961 h 10000"/>
                <a:gd name="connsiteX448" fmla="*/ 8526 w 10000"/>
                <a:gd name="connsiteY448" fmla="*/ 5039 h 10000"/>
                <a:gd name="connsiteX449" fmla="*/ 8481 w 10000"/>
                <a:gd name="connsiteY449" fmla="*/ 5138 h 10000"/>
                <a:gd name="connsiteX450" fmla="*/ 8515 w 10000"/>
                <a:gd name="connsiteY450" fmla="*/ 5160 h 10000"/>
                <a:gd name="connsiteX451" fmla="*/ 8577 w 10000"/>
                <a:gd name="connsiteY451" fmla="*/ 5145 h 10000"/>
                <a:gd name="connsiteX452" fmla="*/ 8588 w 10000"/>
                <a:gd name="connsiteY452" fmla="*/ 5181 h 10000"/>
                <a:gd name="connsiteX453" fmla="*/ 8577 w 10000"/>
                <a:gd name="connsiteY453" fmla="*/ 5224 h 10000"/>
                <a:gd name="connsiteX454" fmla="*/ 8600 w 10000"/>
                <a:gd name="connsiteY454" fmla="*/ 5280 h 10000"/>
                <a:gd name="connsiteX455" fmla="*/ 8650 w 10000"/>
                <a:gd name="connsiteY455" fmla="*/ 5316 h 10000"/>
                <a:gd name="connsiteX456" fmla="*/ 8639 w 10000"/>
                <a:gd name="connsiteY456" fmla="*/ 5401 h 10000"/>
                <a:gd name="connsiteX457" fmla="*/ 8673 w 10000"/>
                <a:gd name="connsiteY457" fmla="*/ 5444 h 10000"/>
                <a:gd name="connsiteX458" fmla="*/ 8633 w 10000"/>
                <a:gd name="connsiteY458" fmla="*/ 5486 h 10000"/>
                <a:gd name="connsiteX459" fmla="*/ 8622 w 10000"/>
                <a:gd name="connsiteY459" fmla="*/ 5642 h 10000"/>
                <a:gd name="connsiteX460" fmla="*/ 8600 w 10000"/>
                <a:gd name="connsiteY460" fmla="*/ 5649 h 10000"/>
                <a:gd name="connsiteX461" fmla="*/ 8628 w 10000"/>
                <a:gd name="connsiteY461" fmla="*/ 5720 h 10000"/>
                <a:gd name="connsiteX462" fmla="*/ 8633 w 10000"/>
                <a:gd name="connsiteY462" fmla="*/ 5841 h 10000"/>
                <a:gd name="connsiteX463" fmla="*/ 8661 w 10000"/>
                <a:gd name="connsiteY463" fmla="*/ 5869 h 10000"/>
                <a:gd name="connsiteX464" fmla="*/ 8667 w 10000"/>
                <a:gd name="connsiteY464" fmla="*/ 5905 h 10000"/>
                <a:gd name="connsiteX465" fmla="*/ 8690 w 10000"/>
                <a:gd name="connsiteY465" fmla="*/ 5912 h 10000"/>
                <a:gd name="connsiteX466" fmla="*/ 8695 w 10000"/>
                <a:gd name="connsiteY466" fmla="*/ 5983 h 10000"/>
                <a:gd name="connsiteX467" fmla="*/ 8684 w 10000"/>
                <a:gd name="connsiteY467" fmla="*/ 6033 h 10000"/>
                <a:gd name="connsiteX468" fmla="*/ 8740 w 10000"/>
                <a:gd name="connsiteY468" fmla="*/ 6061 h 10000"/>
                <a:gd name="connsiteX469" fmla="*/ 8825 w 10000"/>
                <a:gd name="connsiteY469" fmla="*/ 6004 h 10000"/>
                <a:gd name="connsiteX470" fmla="*/ 8948 w 10000"/>
                <a:gd name="connsiteY470" fmla="*/ 5891 h 10000"/>
                <a:gd name="connsiteX471" fmla="*/ 8982 w 10000"/>
                <a:gd name="connsiteY471" fmla="*/ 5891 h 10000"/>
                <a:gd name="connsiteX472" fmla="*/ 8982 w 10000"/>
                <a:gd name="connsiteY472" fmla="*/ 5976 h 10000"/>
                <a:gd name="connsiteX473" fmla="*/ 9004 w 10000"/>
                <a:gd name="connsiteY473" fmla="*/ 5990 h 10000"/>
                <a:gd name="connsiteX474" fmla="*/ 9044 w 10000"/>
                <a:gd name="connsiteY474" fmla="*/ 6089 h 10000"/>
                <a:gd name="connsiteX475" fmla="*/ 9072 w 10000"/>
                <a:gd name="connsiteY475" fmla="*/ 6097 h 10000"/>
                <a:gd name="connsiteX476" fmla="*/ 9055 w 10000"/>
                <a:gd name="connsiteY476" fmla="*/ 6153 h 10000"/>
                <a:gd name="connsiteX477" fmla="*/ 9100 w 10000"/>
                <a:gd name="connsiteY477" fmla="*/ 6281 h 10000"/>
                <a:gd name="connsiteX478" fmla="*/ 9100 w 10000"/>
                <a:gd name="connsiteY478" fmla="*/ 6345 h 10000"/>
                <a:gd name="connsiteX479" fmla="*/ 9123 w 10000"/>
                <a:gd name="connsiteY479" fmla="*/ 6416 h 10000"/>
                <a:gd name="connsiteX480" fmla="*/ 9089 w 10000"/>
                <a:gd name="connsiteY480" fmla="*/ 6473 h 10000"/>
                <a:gd name="connsiteX481" fmla="*/ 9049 w 10000"/>
                <a:gd name="connsiteY481" fmla="*/ 6466 h 10000"/>
                <a:gd name="connsiteX482" fmla="*/ 9049 w 10000"/>
                <a:gd name="connsiteY482" fmla="*/ 6501 h 10000"/>
                <a:gd name="connsiteX483" fmla="*/ 9089 w 10000"/>
                <a:gd name="connsiteY483" fmla="*/ 6544 h 10000"/>
                <a:gd name="connsiteX484" fmla="*/ 9106 w 10000"/>
                <a:gd name="connsiteY484" fmla="*/ 6515 h 10000"/>
                <a:gd name="connsiteX485" fmla="*/ 9139 w 10000"/>
                <a:gd name="connsiteY485" fmla="*/ 6579 h 10000"/>
                <a:gd name="connsiteX486" fmla="*/ 9179 w 10000"/>
                <a:gd name="connsiteY486" fmla="*/ 6579 h 10000"/>
                <a:gd name="connsiteX487" fmla="*/ 9156 w 10000"/>
                <a:gd name="connsiteY487" fmla="*/ 6757 h 10000"/>
                <a:gd name="connsiteX488" fmla="*/ 9139 w 10000"/>
                <a:gd name="connsiteY488" fmla="*/ 6792 h 10000"/>
                <a:gd name="connsiteX489" fmla="*/ 9089 w 10000"/>
                <a:gd name="connsiteY489" fmla="*/ 6778 h 10000"/>
                <a:gd name="connsiteX490" fmla="*/ 9027 w 10000"/>
                <a:gd name="connsiteY490" fmla="*/ 6799 h 10000"/>
                <a:gd name="connsiteX491" fmla="*/ 9004 w 10000"/>
                <a:gd name="connsiteY491" fmla="*/ 6842 h 10000"/>
                <a:gd name="connsiteX492" fmla="*/ 8999 w 10000"/>
                <a:gd name="connsiteY492" fmla="*/ 6884 h 10000"/>
                <a:gd name="connsiteX493" fmla="*/ 8960 w 10000"/>
                <a:gd name="connsiteY493" fmla="*/ 6934 h 10000"/>
                <a:gd name="connsiteX494" fmla="*/ 8898 w 10000"/>
                <a:gd name="connsiteY494" fmla="*/ 6941 h 10000"/>
                <a:gd name="connsiteX495" fmla="*/ 8886 w 10000"/>
                <a:gd name="connsiteY495" fmla="*/ 6962 h 10000"/>
                <a:gd name="connsiteX496" fmla="*/ 8847 w 10000"/>
                <a:gd name="connsiteY496" fmla="*/ 6927 h 10000"/>
                <a:gd name="connsiteX497" fmla="*/ 8808 w 10000"/>
                <a:gd name="connsiteY497" fmla="*/ 6934 h 10000"/>
                <a:gd name="connsiteX498" fmla="*/ 8785 w 10000"/>
                <a:gd name="connsiteY498" fmla="*/ 6906 h 10000"/>
                <a:gd name="connsiteX499" fmla="*/ 8735 w 10000"/>
                <a:gd name="connsiteY499" fmla="*/ 6891 h 10000"/>
                <a:gd name="connsiteX500" fmla="*/ 8746 w 10000"/>
                <a:gd name="connsiteY500" fmla="*/ 6941 h 10000"/>
                <a:gd name="connsiteX501" fmla="*/ 8723 w 10000"/>
                <a:gd name="connsiteY501" fmla="*/ 6991 h 10000"/>
                <a:gd name="connsiteX502" fmla="*/ 8639 w 10000"/>
                <a:gd name="connsiteY502" fmla="*/ 6984 h 10000"/>
                <a:gd name="connsiteX503" fmla="*/ 8611 w 10000"/>
                <a:gd name="connsiteY503" fmla="*/ 6962 h 10000"/>
                <a:gd name="connsiteX504" fmla="*/ 8566 w 10000"/>
                <a:gd name="connsiteY504" fmla="*/ 6984 h 10000"/>
                <a:gd name="connsiteX505" fmla="*/ 8560 w 10000"/>
                <a:gd name="connsiteY505" fmla="*/ 7055 h 10000"/>
                <a:gd name="connsiteX506" fmla="*/ 8476 w 10000"/>
                <a:gd name="connsiteY506" fmla="*/ 7133 h 10000"/>
                <a:gd name="connsiteX507" fmla="*/ 8448 w 10000"/>
                <a:gd name="connsiteY507" fmla="*/ 7090 h 10000"/>
                <a:gd name="connsiteX508" fmla="*/ 8386 w 10000"/>
                <a:gd name="connsiteY508" fmla="*/ 7111 h 10000"/>
                <a:gd name="connsiteX509" fmla="*/ 8346 w 10000"/>
                <a:gd name="connsiteY509" fmla="*/ 7133 h 10000"/>
                <a:gd name="connsiteX510" fmla="*/ 8341 w 10000"/>
                <a:gd name="connsiteY510" fmla="*/ 7168 h 10000"/>
                <a:gd name="connsiteX511" fmla="*/ 8256 w 10000"/>
                <a:gd name="connsiteY511" fmla="*/ 7246 h 10000"/>
                <a:gd name="connsiteX512" fmla="*/ 8206 w 10000"/>
                <a:gd name="connsiteY512" fmla="*/ 7232 h 10000"/>
                <a:gd name="connsiteX513" fmla="*/ 8155 w 10000"/>
                <a:gd name="connsiteY513" fmla="*/ 7260 h 10000"/>
                <a:gd name="connsiteX514" fmla="*/ 8116 w 10000"/>
                <a:gd name="connsiteY514" fmla="*/ 7303 h 10000"/>
                <a:gd name="connsiteX515" fmla="*/ 8060 w 10000"/>
                <a:gd name="connsiteY515" fmla="*/ 7331 h 10000"/>
                <a:gd name="connsiteX516" fmla="*/ 8065 w 10000"/>
                <a:gd name="connsiteY516" fmla="*/ 7374 h 10000"/>
                <a:gd name="connsiteX517" fmla="*/ 8015 w 10000"/>
                <a:gd name="connsiteY517" fmla="*/ 7402 h 10000"/>
                <a:gd name="connsiteX518" fmla="*/ 7942 w 10000"/>
                <a:gd name="connsiteY518" fmla="*/ 7523 h 10000"/>
                <a:gd name="connsiteX519" fmla="*/ 7930 w 10000"/>
                <a:gd name="connsiteY519" fmla="*/ 7573 h 10000"/>
                <a:gd name="connsiteX520" fmla="*/ 7908 w 10000"/>
                <a:gd name="connsiteY520" fmla="*/ 7559 h 10000"/>
                <a:gd name="connsiteX521" fmla="*/ 7919 w 10000"/>
                <a:gd name="connsiteY521" fmla="*/ 7523 h 10000"/>
                <a:gd name="connsiteX522" fmla="*/ 7846 w 10000"/>
                <a:gd name="connsiteY522" fmla="*/ 7339 h 10000"/>
                <a:gd name="connsiteX523" fmla="*/ 7846 w 10000"/>
                <a:gd name="connsiteY523" fmla="*/ 7268 h 10000"/>
                <a:gd name="connsiteX524" fmla="*/ 7812 w 10000"/>
                <a:gd name="connsiteY524" fmla="*/ 7268 h 10000"/>
                <a:gd name="connsiteX525" fmla="*/ 7711 w 10000"/>
                <a:gd name="connsiteY525" fmla="*/ 7197 h 10000"/>
                <a:gd name="connsiteX526" fmla="*/ 7649 w 10000"/>
                <a:gd name="connsiteY526" fmla="*/ 7232 h 10000"/>
                <a:gd name="connsiteX527" fmla="*/ 7632 w 10000"/>
                <a:gd name="connsiteY527" fmla="*/ 7275 h 10000"/>
                <a:gd name="connsiteX528" fmla="*/ 7677 w 10000"/>
                <a:gd name="connsiteY528" fmla="*/ 7324 h 10000"/>
                <a:gd name="connsiteX529" fmla="*/ 7688 w 10000"/>
                <a:gd name="connsiteY529" fmla="*/ 7367 h 10000"/>
                <a:gd name="connsiteX530" fmla="*/ 7660 w 10000"/>
                <a:gd name="connsiteY530" fmla="*/ 7410 h 10000"/>
                <a:gd name="connsiteX531" fmla="*/ 7666 w 10000"/>
                <a:gd name="connsiteY531" fmla="*/ 7445 h 10000"/>
                <a:gd name="connsiteX532" fmla="*/ 7655 w 10000"/>
                <a:gd name="connsiteY532" fmla="*/ 7516 h 10000"/>
                <a:gd name="connsiteX533" fmla="*/ 7660 w 10000"/>
                <a:gd name="connsiteY533" fmla="*/ 7587 h 10000"/>
                <a:gd name="connsiteX534" fmla="*/ 7694 w 10000"/>
                <a:gd name="connsiteY534" fmla="*/ 7700 h 10000"/>
                <a:gd name="connsiteX535" fmla="*/ 7660 w 10000"/>
                <a:gd name="connsiteY535" fmla="*/ 7743 h 10000"/>
                <a:gd name="connsiteX536" fmla="*/ 7666 w 10000"/>
                <a:gd name="connsiteY536" fmla="*/ 7779 h 10000"/>
                <a:gd name="connsiteX537" fmla="*/ 7638 w 10000"/>
                <a:gd name="connsiteY537" fmla="*/ 7793 h 10000"/>
                <a:gd name="connsiteX538" fmla="*/ 7621 w 10000"/>
                <a:gd name="connsiteY538" fmla="*/ 7814 h 10000"/>
                <a:gd name="connsiteX539" fmla="*/ 7514 w 10000"/>
                <a:gd name="connsiteY539" fmla="*/ 7800 h 10000"/>
                <a:gd name="connsiteX540" fmla="*/ 7497 w 10000"/>
                <a:gd name="connsiteY540" fmla="*/ 7757 h 10000"/>
                <a:gd name="connsiteX541" fmla="*/ 7463 w 10000"/>
                <a:gd name="connsiteY541" fmla="*/ 7786 h 10000"/>
                <a:gd name="connsiteX542" fmla="*/ 7390 w 10000"/>
                <a:gd name="connsiteY542" fmla="*/ 7771 h 10000"/>
                <a:gd name="connsiteX543" fmla="*/ 7340 w 10000"/>
                <a:gd name="connsiteY543" fmla="*/ 7793 h 10000"/>
                <a:gd name="connsiteX544" fmla="*/ 7312 w 10000"/>
                <a:gd name="connsiteY544" fmla="*/ 7644 h 10000"/>
                <a:gd name="connsiteX545" fmla="*/ 7283 w 10000"/>
                <a:gd name="connsiteY545" fmla="*/ 7637 h 10000"/>
                <a:gd name="connsiteX546" fmla="*/ 7250 w 10000"/>
                <a:gd name="connsiteY546" fmla="*/ 7544 h 10000"/>
                <a:gd name="connsiteX547" fmla="*/ 7267 w 10000"/>
                <a:gd name="connsiteY547" fmla="*/ 7502 h 10000"/>
                <a:gd name="connsiteX548" fmla="*/ 7306 w 10000"/>
                <a:gd name="connsiteY548" fmla="*/ 7523 h 10000"/>
                <a:gd name="connsiteX549" fmla="*/ 7323 w 10000"/>
                <a:gd name="connsiteY549" fmla="*/ 7473 h 10000"/>
                <a:gd name="connsiteX550" fmla="*/ 7295 w 10000"/>
                <a:gd name="connsiteY550" fmla="*/ 7438 h 10000"/>
                <a:gd name="connsiteX551" fmla="*/ 7312 w 10000"/>
                <a:gd name="connsiteY551" fmla="*/ 7402 h 10000"/>
                <a:gd name="connsiteX552" fmla="*/ 7238 w 10000"/>
                <a:gd name="connsiteY552" fmla="*/ 7331 h 10000"/>
                <a:gd name="connsiteX553" fmla="*/ 7244 w 10000"/>
                <a:gd name="connsiteY553" fmla="*/ 7296 h 10000"/>
                <a:gd name="connsiteX554" fmla="*/ 7199 w 10000"/>
                <a:gd name="connsiteY554" fmla="*/ 7260 h 10000"/>
                <a:gd name="connsiteX555" fmla="*/ 7227 w 10000"/>
                <a:gd name="connsiteY555" fmla="*/ 7218 h 10000"/>
                <a:gd name="connsiteX556" fmla="*/ 7216 w 10000"/>
                <a:gd name="connsiteY556" fmla="*/ 7168 h 10000"/>
                <a:gd name="connsiteX557" fmla="*/ 7165 w 10000"/>
                <a:gd name="connsiteY557" fmla="*/ 7090 h 10000"/>
                <a:gd name="connsiteX558" fmla="*/ 7132 w 10000"/>
                <a:gd name="connsiteY558" fmla="*/ 7026 h 10000"/>
                <a:gd name="connsiteX559" fmla="*/ 7064 w 10000"/>
                <a:gd name="connsiteY559" fmla="*/ 7055 h 10000"/>
                <a:gd name="connsiteX560" fmla="*/ 7025 w 10000"/>
                <a:gd name="connsiteY560" fmla="*/ 7048 h 10000"/>
                <a:gd name="connsiteX561" fmla="*/ 7002 w 10000"/>
                <a:gd name="connsiteY561" fmla="*/ 7111 h 10000"/>
                <a:gd name="connsiteX562" fmla="*/ 6924 w 10000"/>
                <a:gd name="connsiteY562" fmla="*/ 7119 h 10000"/>
                <a:gd name="connsiteX563" fmla="*/ 6895 w 10000"/>
                <a:gd name="connsiteY563" fmla="*/ 7111 h 10000"/>
                <a:gd name="connsiteX564" fmla="*/ 6828 w 10000"/>
                <a:gd name="connsiteY564" fmla="*/ 7161 h 10000"/>
                <a:gd name="connsiteX565" fmla="*/ 6834 w 10000"/>
                <a:gd name="connsiteY565" fmla="*/ 7260 h 10000"/>
                <a:gd name="connsiteX566" fmla="*/ 6817 w 10000"/>
                <a:gd name="connsiteY566" fmla="*/ 7324 h 10000"/>
                <a:gd name="connsiteX567" fmla="*/ 6817 w 10000"/>
                <a:gd name="connsiteY567" fmla="*/ 7381 h 10000"/>
                <a:gd name="connsiteX568" fmla="*/ 6760 w 10000"/>
                <a:gd name="connsiteY568" fmla="*/ 7424 h 10000"/>
                <a:gd name="connsiteX569" fmla="*/ 6699 w 10000"/>
                <a:gd name="connsiteY569" fmla="*/ 7431 h 10000"/>
                <a:gd name="connsiteX570" fmla="*/ 6682 w 10000"/>
                <a:gd name="connsiteY570" fmla="*/ 7410 h 10000"/>
                <a:gd name="connsiteX571" fmla="*/ 6625 w 10000"/>
                <a:gd name="connsiteY571" fmla="*/ 7388 h 10000"/>
                <a:gd name="connsiteX572" fmla="*/ 6592 w 10000"/>
                <a:gd name="connsiteY572" fmla="*/ 7431 h 10000"/>
                <a:gd name="connsiteX573" fmla="*/ 6586 w 10000"/>
                <a:gd name="connsiteY573" fmla="*/ 7473 h 10000"/>
                <a:gd name="connsiteX574" fmla="*/ 6552 w 10000"/>
                <a:gd name="connsiteY574" fmla="*/ 7480 h 10000"/>
                <a:gd name="connsiteX575" fmla="*/ 6547 w 10000"/>
                <a:gd name="connsiteY575" fmla="*/ 7523 h 10000"/>
                <a:gd name="connsiteX576" fmla="*/ 6519 w 10000"/>
                <a:gd name="connsiteY576" fmla="*/ 7523 h 10000"/>
                <a:gd name="connsiteX577" fmla="*/ 6485 w 10000"/>
                <a:gd name="connsiteY577" fmla="*/ 7424 h 10000"/>
                <a:gd name="connsiteX578" fmla="*/ 6406 w 10000"/>
                <a:gd name="connsiteY578" fmla="*/ 7473 h 10000"/>
                <a:gd name="connsiteX579" fmla="*/ 6316 w 10000"/>
                <a:gd name="connsiteY579" fmla="*/ 7551 h 10000"/>
                <a:gd name="connsiteX580" fmla="*/ 6282 w 10000"/>
                <a:gd name="connsiteY580" fmla="*/ 7566 h 10000"/>
                <a:gd name="connsiteX581" fmla="*/ 6294 w 10000"/>
                <a:gd name="connsiteY581" fmla="*/ 7615 h 10000"/>
                <a:gd name="connsiteX582" fmla="*/ 6243 w 10000"/>
                <a:gd name="connsiteY582" fmla="*/ 7637 h 10000"/>
                <a:gd name="connsiteX583" fmla="*/ 6209 w 10000"/>
                <a:gd name="connsiteY583" fmla="*/ 7608 h 10000"/>
                <a:gd name="connsiteX584" fmla="*/ 6136 w 10000"/>
                <a:gd name="connsiteY584" fmla="*/ 7622 h 10000"/>
                <a:gd name="connsiteX585" fmla="*/ 6136 w 10000"/>
                <a:gd name="connsiteY585" fmla="*/ 7530 h 10000"/>
                <a:gd name="connsiteX586" fmla="*/ 6147 w 10000"/>
                <a:gd name="connsiteY586" fmla="*/ 7495 h 10000"/>
                <a:gd name="connsiteX587" fmla="*/ 6136 w 10000"/>
                <a:gd name="connsiteY587" fmla="*/ 7395 h 10000"/>
                <a:gd name="connsiteX588" fmla="*/ 6091 w 10000"/>
                <a:gd name="connsiteY588" fmla="*/ 7324 h 10000"/>
                <a:gd name="connsiteX589" fmla="*/ 6018 w 10000"/>
                <a:gd name="connsiteY589" fmla="*/ 7317 h 10000"/>
                <a:gd name="connsiteX590" fmla="*/ 5990 w 10000"/>
                <a:gd name="connsiteY590" fmla="*/ 7360 h 10000"/>
                <a:gd name="connsiteX591" fmla="*/ 5996 w 10000"/>
                <a:gd name="connsiteY591" fmla="*/ 7410 h 10000"/>
                <a:gd name="connsiteX592" fmla="*/ 6208 w 10000"/>
                <a:gd name="connsiteY592" fmla="*/ 7826 h 10000"/>
                <a:gd name="connsiteX593" fmla="*/ 5894 w 10000"/>
                <a:gd name="connsiteY593" fmla="*/ 7509 h 10000"/>
                <a:gd name="connsiteX594" fmla="*/ 5911 w 10000"/>
                <a:gd name="connsiteY594" fmla="*/ 7679 h 10000"/>
                <a:gd name="connsiteX595" fmla="*/ 5832 w 10000"/>
                <a:gd name="connsiteY595" fmla="*/ 7672 h 10000"/>
                <a:gd name="connsiteX596" fmla="*/ 5776 w 10000"/>
                <a:gd name="connsiteY596"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2385 w 10000"/>
                <a:gd name="connsiteY198" fmla="*/ 7481 h 10000"/>
                <a:gd name="connsiteX199" fmla="*/ 6504 w 10000"/>
                <a:gd name="connsiteY199" fmla="*/ 7627 h 10000"/>
                <a:gd name="connsiteX200" fmla="*/ 5523 w 10000"/>
                <a:gd name="connsiteY200" fmla="*/ 5713 h 10000"/>
                <a:gd name="connsiteX201" fmla="*/ 5652 w 10000"/>
                <a:gd name="connsiteY201" fmla="*/ 5720 h 10000"/>
                <a:gd name="connsiteX202" fmla="*/ 5697 w 10000"/>
                <a:gd name="connsiteY202" fmla="*/ 5742 h 10000"/>
                <a:gd name="connsiteX203" fmla="*/ 5793 w 10000"/>
                <a:gd name="connsiteY203" fmla="*/ 5635 h 10000"/>
                <a:gd name="connsiteX204" fmla="*/ 5844 w 10000"/>
                <a:gd name="connsiteY204" fmla="*/ 5628 h 10000"/>
                <a:gd name="connsiteX205" fmla="*/ 5889 w 10000"/>
                <a:gd name="connsiteY205" fmla="*/ 5564 h 10000"/>
                <a:gd name="connsiteX206" fmla="*/ 5945 w 10000"/>
                <a:gd name="connsiteY206" fmla="*/ 5515 h 10000"/>
                <a:gd name="connsiteX207" fmla="*/ 6001 w 10000"/>
                <a:gd name="connsiteY207" fmla="*/ 5408 h 10000"/>
                <a:gd name="connsiteX208" fmla="*/ 6012 w 10000"/>
                <a:gd name="connsiteY208" fmla="*/ 5344 h 10000"/>
                <a:gd name="connsiteX209" fmla="*/ 6080 w 10000"/>
                <a:gd name="connsiteY209" fmla="*/ 5316 h 10000"/>
                <a:gd name="connsiteX210" fmla="*/ 6159 w 10000"/>
                <a:gd name="connsiteY210" fmla="*/ 5351 h 10000"/>
                <a:gd name="connsiteX211" fmla="*/ 6226 w 10000"/>
                <a:gd name="connsiteY211" fmla="*/ 5337 h 10000"/>
                <a:gd name="connsiteX212" fmla="*/ 6294 w 10000"/>
                <a:gd name="connsiteY212" fmla="*/ 5344 h 10000"/>
                <a:gd name="connsiteX213" fmla="*/ 6412 w 10000"/>
                <a:gd name="connsiteY213" fmla="*/ 5302 h 10000"/>
                <a:gd name="connsiteX214" fmla="*/ 6490 w 10000"/>
                <a:gd name="connsiteY214" fmla="*/ 5195 h 10000"/>
                <a:gd name="connsiteX215" fmla="*/ 6524 w 10000"/>
                <a:gd name="connsiteY215" fmla="*/ 5160 h 10000"/>
                <a:gd name="connsiteX216" fmla="*/ 6575 w 10000"/>
                <a:gd name="connsiteY216" fmla="*/ 5160 h 10000"/>
                <a:gd name="connsiteX217" fmla="*/ 6614 w 10000"/>
                <a:gd name="connsiteY217" fmla="*/ 5103 h 10000"/>
                <a:gd name="connsiteX218" fmla="*/ 6597 w 10000"/>
                <a:gd name="connsiteY218" fmla="*/ 5039 h 10000"/>
                <a:gd name="connsiteX219" fmla="*/ 6609 w 10000"/>
                <a:gd name="connsiteY219" fmla="*/ 4982 h 10000"/>
                <a:gd name="connsiteX220" fmla="*/ 6659 w 10000"/>
                <a:gd name="connsiteY220" fmla="*/ 4876 h 10000"/>
                <a:gd name="connsiteX221" fmla="*/ 6715 w 10000"/>
                <a:gd name="connsiteY221" fmla="*/ 4776 h 10000"/>
                <a:gd name="connsiteX222" fmla="*/ 6772 w 10000"/>
                <a:gd name="connsiteY222" fmla="*/ 4755 h 10000"/>
                <a:gd name="connsiteX223" fmla="*/ 6800 w 10000"/>
                <a:gd name="connsiteY223" fmla="*/ 4720 h 10000"/>
                <a:gd name="connsiteX224" fmla="*/ 6895 w 10000"/>
                <a:gd name="connsiteY224" fmla="*/ 4734 h 10000"/>
                <a:gd name="connsiteX225" fmla="*/ 6991 w 10000"/>
                <a:gd name="connsiteY225" fmla="*/ 4734 h 10000"/>
                <a:gd name="connsiteX226" fmla="*/ 6997 w 10000"/>
                <a:gd name="connsiteY226" fmla="*/ 4670 h 10000"/>
                <a:gd name="connsiteX227" fmla="*/ 7013 w 10000"/>
                <a:gd name="connsiteY227" fmla="*/ 4627 h 10000"/>
                <a:gd name="connsiteX228" fmla="*/ 7008 w 10000"/>
                <a:gd name="connsiteY228" fmla="*/ 4599 h 10000"/>
                <a:gd name="connsiteX229" fmla="*/ 7064 w 10000"/>
                <a:gd name="connsiteY229" fmla="*/ 4578 h 10000"/>
                <a:gd name="connsiteX230" fmla="*/ 7103 w 10000"/>
                <a:gd name="connsiteY230" fmla="*/ 4634 h 10000"/>
                <a:gd name="connsiteX231" fmla="*/ 7160 w 10000"/>
                <a:gd name="connsiteY231" fmla="*/ 4613 h 10000"/>
                <a:gd name="connsiteX232" fmla="*/ 7177 w 10000"/>
                <a:gd name="connsiteY232" fmla="*/ 4578 h 10000"/>
                <a:gd name="connsiteX233" fmla="*/ 7222 w 10000"/>
                <a:gd name="connsiteY233" fmla="*/ 4564 h 10000"/>
                <a:gd name="connsiteX234" fmla="*/ 7317 w 10000"/>
                <a:gd name="connsiteY234" fmla="*/ 4493 h 10000"/>
                <a:gd name="connsiteX235" fmla="*/ 7407 w 10000"/>
                <a:gd name="connsiteY235" fmla="*/ 4521 h 10000"/>
                <a:gd name="connsiteX236" fmla="*/ 7430 w 10000"/>
                <a:gd name="connsiteY236" fmla="*/ 4507 h 10000"/>
                <a:gd name="connsiteX237" fmla="*/ 7480 w 10000"/>
                <a:gd name="connsiteY237" fmla="*/ 4528 h 10000"/>
                <a:gd name="connsiteX238" fmla="*/ 7503 w 10000"/>
                <a:gd name="connsiteY238" fmla="*/ 4471 h 10000"/>
                <a:gd name="connsiteX239" fmla="*/ 7525 w 10000"/>
                <a:gd name="connsiteY239" fmla="*/ 4500 h 10000"/>
                <a:gd name="connsiteX240" fmla="*/ 7559 w 10000"/>
                <a:gd name="connsiteY240" fmla="*/ 4493 h 10000"/>
                <a:gd name="connsiteX241" fmla="*/ 7598 w 10000"/>
                <a:gd name="connsiteY241" fmla="*/ 4556 h 10000"/>
                <a:gd name="connsiteX242" fmla="*/ 7643 w 10000"/>
                <a:gd name="connsiteY242" fmla="*/ 4549 h 10000"/>
                <a:gd name="connsiteX243" fmla="*/ 7683 w 10000"/>
                <a:gd name="connsiteY243" fmla="*/ 4578 h 10000"/>
                <a:gd name="connsiteX244" fmla="*/ 7700 w 10000"/>
                <a:gd name="connsiteY244" fmla="*/ 4556 h 10000"/>
                <a:gd name="connsiteX245" fmla="*/ 7778 w 10000"/>
                <a:gd name="connsiteY245" fmla="*/ 4564 h 10000"/>
                <a:gd name="connsiteX246" fmla="*/ 7790 w 10000"/>
                <a:gd name="connsiteY246" fmla="*/ 4585 h 10000"/>
                <a:gd name="connsiteX247" fmla="*/ 7874 w 10000"/>
                <a:gd name="connsiteY247" fmla="*/ 4514 h 10000"/>
                <a:gd name="connsiteX248" fmla="*/ 7874 w 10000"/>
                <a:gd name="connsiteY248" fmla="*/ 4393 h 10000"/>
                <a:gd name="connsiteX249" fmla="*/ 7852 w 10000"/>
                <a:gd name="connsiteY249" fmla="*/ 4379 h 10000"/>
                <a:gd name="connsiteX250" fmla="*/ 7835 w 10000"/>
                <a:gd name="connsiteY250" fmla="*/ 4294 h 10000"/>
                <a:gd name="connsiteX251" fmla="*/ 7801 w 10000"/>
                <a:gd name="connsiteY251" fmla="*/ 4209 h 10000"/>
                <a:gd name="connsiteX252" fmla="*/ 7750 w 10000"/>
                <a:gd name="connsiteY252" fmla="*/ 4173 h 10000"/>
                <a:gd name="connsiteX253" fmla="*/ 7745 w 10000"/>
                <a:gd name="connsiteY253" fmla="*/ 4131 h 10000"/>
                <a:gd name="connsiteX254" fmla="*/ 7672 w 10000"/>
                <a:gd name="connsiteY254" fmla="*/ 4053 h 10000"/>
                <a:gd name="connsiteX255" fmla="*/ 7677 w 10000"/>
                <a:gd name="connsiteY255" fmla="*/ 4024 h 10000"/>
                <a:gd name="connsiteX256" fmla="*/ 7604 w 10000"/>
                <a:gd name="connsiteY256" fmla="*/ 3982 h 10000"/>
                <a:gd name="connsiteX257" fmla="*/ 7598 w 10000"/>
                <a:gd name="connsiteY257" fmla="*/ 3903 h 10000"/>
                <a:gd name="connsiteX258" fmla="*/ 7475 w 10000"/>
                <a:gd name="connsiteY258" fmla="*/ 3833 h 10000"/>
                <a:gd name="connsiteX259" fmla="*/ 7407 w 10000"/>
                <a:gd name="connsiteY259" fmla="*/ 3683 h 10000"/>
                <a:gd name="connsiteX260" fmla="*/ 7306 w 10000"/>
                <a:gd name="connsiteY260" fmla="*/ 3676 h 10000"/>
                <a:gd name="connsiteX261" fmla="*/ 7272 w 10000"/>
                <a:gd name="connsiteY261" fmla="*/ 3648 h 10000"/>
                <a:gd name="connsiteX262" fmla="*/ 7222 w 10000"/>
                <a:gd name="connsiteY262" fmla="*/ 3669 h 10000"/>
                <a:gd name="connsiteX263" fmla="*/ 7143 w 10000"/>
                <a:gd name="connsiteY263" fmla="*/ 3669 h 10000"/>
                <a:gd name="connsiteX264" fmla="*/ 7030 w 10000"/>
                <a:gd name="connsiteY264" fmla="*/ 3840 h 10000"/>
                <a:gd name="connsiteX265" fmla="*/ 6991 w 10000"/>
                <a:gd name="connsiteY265" fmla="*/ 3918 h 10000"/>
                <a:gd name="connsiteX266" fmla="*/ 6890 w 10000"/>
                <a:gd name="connsiteY266" fmla="*/ 3797 h 10000"/>
                <a:gd name="connsiteX267" fmla="*/ 6817 w 10000"/>
                <a:gd name="connsiteY267" fmla="*/ 3747 h 10000"/>
                <a:gd name="connsiteX268" fmla="*/ 6744 w 10000"/>
                <a:gd name="connsiteY268" fmla="*/ 3754 h 10000"/>
                <a:gd name="connsiteX269" fmla="*/ 6670 w 10000"/>
                <a:gd name="connsiteY269" fmla="*/ 3790 h 10000"/>
                <a:gd name="connsiteX270" fmla="*/ 6609 w 10000"/>
                <a:gd name="connsiteY270" fmla="*/ 3762 h 10000"/>
                <a:gd name="connsiteX271" fmla="*/ 6552 w 10000"/>
                <a:gd name="connsiteY271" fmla="*/ 3804 h 10000"/>
                <a:gd name="connsiteX272" fmla="*/ 6496 w 10000"/>
                <a:gd name="connsiteY272" fmla="*/ 3889 h 10000"/>
                <a:gd name="connsiteX273" fmla="*/ 6367 w 10000"/>
                <a:gd name="connsiteY273" fmla="*/ 3733 h 10000"/>
                <a:gd name="connsiteX274" fmla="*/ 6350 w 10000"/>
                <a:gd name="connsiteY274" fmla="*/ 3577 h 10000"/>
                <a:gd name="connsiteX275" fmla="*/ 6451 w 10000"/>
                <a:gd name="connsiteY275" fmla="*/ 3513 h 10000"/>
                <a:gd name="connsiteX276" fmla="*/ 6445 w 10000"/>
                <a:gd name="connsiteY276" fmla="*/ 3343 h 10000"/>
                <a:gd name="connsiteX277" fmla="*/ 6541 w 10000"/>
                <a:gd name="connsiteY277" fmla="*/ 3144 h 10000"/>
                <a:gd name="connsiteX278" fmla="*/ 6530 w 10000"/>
                <a:gd name="connsiteY278" fmla="*/ 3109 h 10000"/>
                <a:gd name="connsiteX279" fmla="*/ 6760 w 10000"/>
                <a:gd name="connsiteY279" fmla="*/ 2456 h 10000"/>
                <a:gd name="connsiteX280" fmla="*/ 6884 w 10000"/>
                <a:gd name="connsiteY280" fmla="*/ 2555 h 10000"/>
                <a:gd name="connsiteX281" fmla="*/ 6957 w 10000"/>
                <a:gd name="connsiteY281" fmla="*/ 2598 h 10000"/>
                <a:gd name="connsiteX282" fmla="*/ 7030 w 10000"/>
                <a:gd name="connsiteY282" fmla="*/ 2598 h 10000"/>
                <a:gd name="connsiteX283" fmla="*/ 7143 w 10000"/>
                <a:gd name="connsiteY283" fmla="*/ 2676 h 10000"/>
                <a:gd name="connsiteX284" fmla="*/ 7160 w 10000"/>
                <a:gd name="connsiteY284" fmla="*/ 2626 h 10000"/>
                <a:gd name="connsiteX285" fmla="*/ 7233 w 10000"/>
                <a:gd name="connsiteY285" fmla="*/ 2612 h 10000"/>
                <a:gd name="connsiteX286" fmla="*/ 7295 w 10000"/>
                <a:gd name="connsiteY286" fmla="*/ 2527 h 10000"/>
                <a:gd name="connsiteX287" fmla="*/ 7373 w 10000"/>
                <a:gd name="connsiteY287" fmla="*/ 2463 h 10000"/>
                <a:gd name="connsiteX288" fmla="*/ 7407 w 10000"/>
                <a:gd name="connsiteY288" fmla="*/ 2399 h 10000"/>
                <a:gd name="connsiteX289" fmla="*/ 7525 w 10000"/>
                <a:gd name="connsiteY289" fmla="*/ 2356 h 10000"/>
                <a:gd name="connsiteX290" fmla="*/ 7587 w 10000"/>
                <a:gd name="connsiteY290" fmla="*/ 2363 h 10000"/>
                <a:gd name="connsiteX291" fmla="*/ 7638 w 10000"/>
                <a:gd name="connsiteY291" fmla="*/ 2300 h 10000"/>
                <a:gd name="connsiteX292" fmla="*/ 7677 w 10000"/>
                <a:gd name="connsiteY292" fmla="*/ 2214 h 10000"/>
                <a:gd name="connsiteX293" fmla="*/ 7660 w 10000"/>
                <a:gd name="connsiteY293" fmla="*/ 2200 h 10000"/>
                <a:gd name="connsiteX294" fmla="*/ 7677 w 10000"/>
                <a:gd name="connsiteY294" fmla="*/ 2108 h 10000"/>
                <a:gd name="connsiteX295" fmla="*/ 7610 w 10000"/>
                <a:gd name="connsiteY295" fmla="*/ 2108 h 10000"/>
                <a:gd name="connsiteX296" fmla="*/ 7643 w 10000"/>
                <a:gd name="connsiteY296" fmla="*/ 2030 h 10000"/>
                <a:gd name="connsiteX297" fmla="*/ 7649 w 10000"/>
                <a:gd name="connsiteY297" fmla="*/ 1938 h 10000"/>
                <a:gd name="connsiteX298" fmla="*/ 7677 w 10000"/>
                <a:gd name="connsiteY298" fmla="*/ 1916 h 10000"/>
                <a:gd name="connsiteX299" fmla="*/ 7728 w 10000"/>
                <a:gd name="connsiteY299" fmla="*/ 1824 h 10000"/>
                <a:gd name="connsiteX300" fmla="*/ 7722 w 10000"/>
                <a:gd name="connsiteY300" fmla="*/ 1753 h 10000"/>
                <a:gd name="connsiteX301" fmla="*/ 7762 w 10000"/>
                <a:gd name="connsiteY301" fmla="*/ 1675 h 10000"/>
                <a:gd name="connsiteX302" fmla="*/ 7807 w 10000"/>
                <a:gd name="connsiteY302" fmla="*/ 1625 h 10000"/>
                <a:gd name="connsiteX303" fmla="*/ 7823 w 10000"/>
                <a:gd name="connsiteY303" fmla="*/ 1540 h 10000"/>
                <a:gd name="connsiteX304" fmla="*/ 7818 w 10000"/>
                <a:gd name="connsiteY304" fmla="*/ 1512 h 10000"/>
                <a:gd name="connsiteX305" fmla="*/ 7857 w 10000"/>
                <a:gd name="connsiteY305" fmla="*/ 1455 h 10000"/>
                <a:gd name="connsiteX306" fmla="*/ 7913 w 10000"/>
                <a:gd name="connsiteY306" fmla="*/ 1285 h 10000"/>
                <a:gd name="connsiteX307" fmla="*/ 7930 w 10000"/>
                <a:gd name="connsiteY307" fmla="*/ 1185 h 10000"/>
                <a:gd name="connsiteX308" fmla="*/ 7958 w 10000"/>
                <a:gd name="connsiteY308" fmla="*/ 1192 h 10000"/>
                <a:gd name="connsiteX309" fmla="*/ 8037 w 10000"/>
                <a:gd name="connsiteY309" fmla="*/ 1079 h 10000"/>
                <a:gd name="connsiteX310" fmla="*/ 8127 w 10000"/>
                <a:gd name="connsiteY310" fmla="*/ 1015 h 10000"/>
                <a:gd name="connsiteX311" fmla="*/ 8138 w 10000"/>
                <a:gd name="connsiteY311" fmla="*/ 937 h 10000"/>
                <a:gd name="connsiteX312" fmla="*/ 8172 w 10000"/>
                <a:gd name="connsiteY312" fmla="*/ 852 h 10000"/>
                <a:gd name="connsiteX313" fmla="*/ 8161 w 10000"/>
                <a:gd name="connsiteY313" fmla="*/ 788 h 10000"/>
                <a:gd name="connsiteX314" fmla="*/ 8116 w 10000"/>
                <a:gd name="connsiteY314" fmla="*/ 731 h 10000"/>
                <a:gd name="connsiteX315" fmla="*/ 8138 w 10000"/>
                <a:gd name="connsiteY315" fmla="*/ 660 h 10000"/>
                <a:gd name="connsiteX316" fmla="*/ 8138 w 10000"/>
                <a:gd name="connsiteY316" fmla="*/ 575 h 10000"/>
                <a:gd name="connsiteX317" fmla="*/ 8054 w 10000"/>
                <a:gd name="connsiteY317" fmla="*/ 504 h 10000"/>
                <a:gd name="connsiteX318" fmla="*/ 7970 w 10000"/>
                <a:gd name="connsiteY318" fmla="*/ 546 h 10000"/>
                <a:gd name="connsiteX319" fmla="*/ 7930 w 10000"/>
                <a:gd name="connsiteY319" fmla="*/ 546 h 10000"/>
                <a:gd name="connsiteX320" fmla="*/ 7913 w 10000"/>
                <a:gd name="connsiteY320" fmla="*/ 497 h 10000"/>
                <a:gd name="connsiteX321" fmla="*/ 7913 w 10000"/>
                <a:gd name="connsiteY321" fmla="*/ 405 h 10000"/>
                <a:gd name="connsiteX322" fmla="*/ 8020 w 10000"/>
                <a:gd name="connsiteY322" fmla="*/ 312 h 10000"/>
                <a:gd name="connsiteX323" fmla="*/ 8054 w 10000"/>
                <a:gd name="connsiteY323" fmla="*/ 234 h 10000"/>
                <a:gd name="connsiteX324" fmla="*/ 8121 w 10000"/>
                <a:gd name="connsiteY324" fmla="*/ 170 h 10000"/>
                <a:gd name="connsiteX325" fmla="*/ 8183 w 10000"/>
                <a:gd name="connsiteY325" fmla="*/ 50 h 10000"/>
                <a:gd name="connsiteX326" fmla="*/ 8228 w 10000"/>
                <a:gd name="connsiteY326" fmla="*/ 28 h 10000"/>
                <a:gd name="connsiteX327" fmla="*/ 8290 w 10000"/>
                <a:gd name="connsiteY327" fmla="*/ 43 h 10000"/>
                <a:gd name="connsiteX328" fmla="*/ 8420 w 10000"/>
                <a:gd name="connsiteY328" fmla="*/ 0 h 10000"/>
                <a:gd name="connsiteX329" fmla="*/ 8481 w 10000"/>
                <a:gd name="connsiteY329" fmla="*/ 71 h 10000"/>
                <a:gd name="connsiteX330" fmla="*/ 8476 w 10000"/>
                <a:gd name="connsiteY330" fmla="*/ 121 h 10000"/>
                <a:gd name="connsiteX331" fmla="*/ 8504 w 10000"/>
                <a:gd name="connsiteY331" fmla="*/ 142 h 10000"/>
                <a:gd name="connsiteX332" fmla="*/ 8526 w 10000"/>
                <a:gd name="connsiteY332" fmla="*/ 192 h 10000"/>
                <a:gd name="connsiteX333" fmla="*/ 8493 w 10000"/>
                <a:gd name="connsiteY333" fmla="*/ 248 h 10000"/>
                <a:gd name="connsiteX334" fmla="*/ 8448 w 10000"/>
                <a:gd name="connsiteY334" fmla="*/ 376 h 10000"/>
                <a:gd name="connsiteX335" fmla="*/ 8375 w 10000"/>
                <a:gd name="connsiteY335" fmla="*/ 476 h 10000"/>
                <a:gd name="connsiteX336" fmla="*/ 8307 w 10000"/>
                <a:gd name="connsiteY336" fmla="*/ 532 h 10000"/>
                <a:gd name="connsiteX337" fmla="*/ 8358 w 10000"/>
                <a:gd name="connsiteY337" fmla="*/ 554 h 10000"/>
                <a:gd name="connsiteX338" fmla="*/ 8425 w 10000"/>
                <a:gd name="connsiteY338" fmla="*/ 639 h 10000"/>
                <a:gd name="connsiteX339" fmla="*/ 8470 w 10000"/>
                <a:gd name="connsiteY339" fmla="*/ 646 h 10000"/>
                <a:gd name="connsiteX340" fmla="*/ 8493 w 10000"/>
                <a:gd name="connsiteY340" fmla="*/ 738 h 10000"/>
                <a:gd name="connsiteX341" fmla="*/ 8538 w 10000"/>
                <a:gd name="connsiteY341" fmla="*/ 759 h 10000"/>
                <a:gd name="connsiteX342" fmla="*/ 8571 w 10000"/>
                <a:gd name="connsiteY342" fmla="*/ 752 h 10000"/>
                <a:gd name="connsiteX343" fmla="*/ 8639 w 10000"/>
                <a:gd name="connsiteY343" fmla="*/ 610 h 10000"/>
                <a:gd name="connsiteX344" fmla="*/ 8701 w 10000"/>
                <a:gd name="connsiteY344" fmla="*/ 625 h 10000"/>
                <a:gd name="connsiteX345" fmla="*/ 8712 w 10000"/>
                <a:gd name="connsiteY345" fmla="*/ 667 h 10000"/>
                <a:gd name="connsiteX346" fmla="*/ 8757 w 10000"/>
                <a:gd name="connsiteY346" fmla="*/ 717 h 10000"/>
                <a:gd name="connsiteX347" fmla="*/ 8757 w 10000"/>
                <a:gd name="connsiteY347" fmla="*/ 752 h 10000"/>
                <a:gd name="connsiteX348" fmla="*/ 8796 w 10000"/>
                <a:gd name="connsiteY348" fmla="*/ 774 h 10000"/>
                <a:gd name="connsiteX349" fmla="*/ 8853 w 10000"/>
                <a:gd name="connsiteY349" fmla="*/ 774 h 10000"/>
                <a:gd name="connsiteX350" fmla="*/ 8858 w 10000"/>
                <a:gd name="connsiteY350" fmla="*/ 837 h 10000"/>
                <a:gd name="connsiteX351" fmla="*/ 8808 w 10000"/>
                <a:gd name="connsiteY351" fmla="*/ 866 h 10000"/>
                <a:gd name="connsiteX352" fmla="*/ 8853 w 10000"/>
                <a:gd name="connsiteY352" fmla="*/ 1143 h 10000"/>
                <a:gd name="connsiteX353" fmla="*/ 8898 w 10000"/>
                <a:gd name="connsiteY353" fmla="*/ 1270 h 10000"/>
                <a:gd name="connsiteX354" fmla="*/ 8886 w 10000"/>
                <a:gd name="connsiteY354" fmla="*/ 1327 h 10000"/>
                <a:gd name="connsiteX355" fmla="*/ 8926 w 10000"/>
                <a:gd name="connsiteY355" fmla="*/ 1391 h 10000"/>
                <a:gd name="connsiteX356" fmla="*/ 8931 w 10000"/>
                <a:gd name="connsiteY356" fmla="*/ 1434 h 10000"/>
                <a:gd name="connsiteX357" fmla="*/ 9038 w 10000"/>
                <a:gd name="connsiteY357" fmla="*/ 1483 h 10000"/>
                <a:gd name="connsiteX358" fmla="*/ 9168 w 10000"/>
                <a:gd name="connsiteY358" fmla="*/ 1441 h 10000"/>
                <a:gd name="connsiteX359" fmla="*/ 9184 w 10000"/>
                <a:gd name="connsiteY359" fmla="*/ 1384 h 10000"/>
                <a:gd name="connsiteX360" fmla="*/ 9229 w 10000"/>
                <a:gd name="connsiteY360" fmla="*/ 1405 h 10000"/>
                <a:gd name="connsiteX361" fmla="*/ 9258 w 10000"/>
                <a:gd name="connsiteY361" fmla="*/ 1455 h 10000"/>
                <a:gd name="connsiteX362" fmla="*/ 9325 w 10000"/>
                <a:gd name="connsiteY362" fmla="*/ 1419 h 10000"/>
                <a:gd name="connsiteX363" fmla="*/ 9364 w 10000"/>
                <a:gd name="connsiteY363" fmla="*/ 1419 h 10000"/>
                <a:gd name="connsiteX364" fmla="*/ 9421 w 10000"/>
                <a:gd name="connsiteY364" fmla="*/ 1476 h 10000"/>
                <a:gd name="connsiteX365" fmla="*/ 9454 w 10000"/>
                <a:gd name="connsiteY365" fmla="*/ 1398 h 10000"/>
                <a:gd name="connsiteX366" fmla="*/ 9522 w 10000"/>
                <a:gd name="connsiteY366" fmla="*/ 1434 h 10000"/>
                <a:gd name="connsiteX367" fmla="*/ 9556 w 10000"/>
                <a:gd name="connsiteY367" fmla="*/ 1391 h 10000"/>
                <a:gd name="connsiteX368" fmla="*/ 9584 w 10000"/>
                <a:gd name="connsiteY368" fmla="*/ 1398 h 10000"/>
                <a:gd name="connsiteX369" fmla="*/ 9612 w 10000"/>
                <a:gd name="connsiteY369" fmla="*/ 1356 h 10000"/>
                <a:gd name="connsiteX370" fmla="*/ 9606 w 10000"/>
                <a:gd name="connsiteY370" fmla="*/ 1313 h 10000"/>
                <a:gd name="connsiteX371" fmla="*/ 9646 w 10000"/>
                <a:gd name="connsiteY371" fmla="*/ 1292 h 10000"/>
                <a:gd name="connsiteX372" fmla="*/ 9674 w 10000"/>
                <a:gd name="connsiteY372" fmla="*/ 1221 h 10000"/>
                <a:gd name="connsiteX373" fmla="*/ 9753 w 10000"/>
                <a:gd name="connsiteY373" fmla="*/ 1228 h 10000"/>
                <a:gd name="connsiteX374" fmla="*/ 9871 w 10000"/>
                <a:gd name="connsiteY374" fmla="*/ 1434 h 10000"/>
                <a:gd name="connsiteX375" fmla="*/ 9893 w 10000"/>
                <a:gd name="connsiteY375" fmla="*/ 1505 h 10000"/>
                <a:gd name="connsiteX376" fmla="*/ 9972 w 10000"/>
                <a:gd name="connsiteY376" fmla="*/ 1597 h 10000"/>
                <a:gd name="connsiteX377" fmla="*/ 10000 w 10000"/>
                <a:gd name="connsiteY377" fmla="*/ 1682 h 10000"/>
                <a:gd name="connsiteX378" fmla="*/ 9938 w 10000"/>
                <a:gd name="connsiteY378" fmla="*/ 1796 h 10000"/>
                <a:gd name="connsiteX379" fmla="*/ 9893 w 10000"/>
                <a:gd name="connsiteY379" fmla="*/ 1838 h 10000"/>
                <a:gd name="connsiteX380" fmla="*/ 9916 w 10000"/>
                <a:gd name="connsiteY380" fmla="*/ 1959 h 10000"/>
                <a:gd name="connsiteX381" fmla="*/ 9848 w 10000"/>
                <a:gd name="connsiteY381" fmla="*/ 2051 h 10000"/>
                <a:gd name="connsiteX382" fmla="*/ 9809 w 10000"/>
                <a:gd name="connsiteY382" fmla="*/ 2072 h 10000"/>
                <a:gd name="connsiteX383" fmla="*/ 9809 w 10000"/>
                <a:gd name="connsiteY383" fmla="*/ 2136 h 10000"/>
                <a:gd name="connsiteX384" fmla="*/ 9758 w 10000"/>
                <a:gd name="connsiteY384" fmla="*/ 2257 h 10000"/>
                <a:gd name="connsiteX385" fmla="*/ 9724 w 10000"/>
                <a:gd name="connsiteY385" fmla="*/ 2264 h 10000"/>
                <a:gd name="connsiteX386" fmla="*/ 9730 w 10000"/>
                <a:gd name="connsiteY386" fmla="*/ 2349 h 10000"/>
                <a:gd name="connsiteX387" fmla="*/ 9702 w 10000"/>
                <a:gd name="connsiteY387" fmla="*/ 2413 h 10000"/>
                <a:gd name="connsiteX388" fmla="*/ 9708 w 10000"/>
                <a:gd name="connsiteY388" fmla="*/ 2697 h 10000"/>
                <a:gd name="connsiteX389" fmla="*/ 9724 w 10000"/>
                <a:gd name="connsiteY389" fmla="*/ 2718 h 10000"/>
                <a:gd name="connsiteX390" fmla="*/ 9719 w 10000"/>
                <a:gd name="connsiteY390" fmla="*/ 2811 h 10000"/>
                <a:gd name="connsiteX391" fmla="*/ 9708 w 10000"/>
                <a:gd name="connsiteY391" fmla="*/ 2896 h 10000"/>
                <a:gd name="connsiteX392" fmla="*/ 9668 w 10000"/>
                <a:gd name="connsiteY392" fmla="*/ 2938 h 10000"/>
                <a:gd name="connsiteX393" fmla="*/ 9595 w 10000"/>
                <a:gd name="connsiteY393" fmla="*/ 2903 h 10000"/>
                <a:gd name="connsiteX394" fmla="*/ 9561 w 10000"/>
                <a:gd name="connsiteY394" fmla="*/ 2952 h 10000"/>
                <a:gd name="connsiteX395" fmla="*/ 9567 w 10000"/>
                <a:gd name="connsiteY395" fmla="*/ 2995 h 10000"/>
                <a:gd name="connsiteX396" fmla="*/ 9544 w 10000"/>
                <a:gd name="connsiteY396" fmla="*/ 3080 h 10000"/>
                <a:gd name="connsiteX397" fmla="*/ 9505 w 10000"/>
                <a:gd name="connsiteY397" fmla="*/ 3137 h 10000"/>
                <a:gd name="connsiteX398" fmla="*/ 9494 w 10000"/>
                <a:gd name="connsiteY398" fmla="*/ 3236 h 10000"/>
                <a:gd name="connsiteX399" fmla="*/ 9466 w 10000"/>
                <a:gd name="connsiteY399" fmla="*/ 3322 h 10000"/>
                <a:gd name="connsiteX400" fmla="*/ 9471 w 10000"/>
                <a:gd name="connsiteY400" fmla="*/ 3378 h 10000"/>
                <a:gd name="connsiteX401" fmla="*/ 9460 w 10000"/>
                <a:gd name="connsiteY401" fmla="*/ 3435 h 10000"/>
                <a:gd name="connsiteX402" fmla="*/ 9483 w 10000"/>
                <a:gd name="connsiteY402" fmla="*/ 3485 h 10000"/>
                <a:gd name="connsiteX403" fmla="*/ 9449 w 10000"/>
                <a:gd name="connsiteY403" fmla="*/ 3563 h 10000"/>
                <a:gd name="connsiteX404" fmla="*/ 9393 w 10000"/>
                <a:gd name="connsiteY404" fmla="*/ 3442 h 10000"/>
                <a:gd name="connsiteX405" fmla="*/ 9393 w 10000"/>
                <a:gd name="connsiteY405" fmla="*/ 3350 h 10000"/>
                <a:gd name="connsiteX406" fmla="*/ 9376 w 10000"/>
                <a:gd name="connsiteY406" fmla="*/ 3336 h 10000"/>
                <a:gd name="connsiteX407" fmla="*/ 9308 w 10000"/>
                <a:gd name="connsiteY407" fmla="*/ 3400 h 10000"/>
                <a:gd name="connsiteX408" fmla="*/ 9201 w 10000"/>
                <a:gd name="connsiteY408" fmla="*/ 3549 h 10000"/>
                <a:gd name="connsiteX409" fmla="*/ 9139 w 10000"/>
                <a:gd name="connsiteY409" fmla="*/ 3655 h 10000"/>
                <a:gd name="connsiteX410" fmla="*/ 9044 w 10000"/>
                <a:gd name="connsiteY410" fmla="*/ 3712 h 10000"/>
                <a:gd name="connsiteX411" fmla="*/ 9010 w 10000"/>
                <a:gd name="connsiteY411" fmla="*/ 3797 h 10000"/>
                <a:gd name="connsiteX412" fmla="*/ 8982 w 10000"/>
                <a:gd name="connsiteY412" fmla="*/ 3825 h 10000"/>
                <a:gd name="connsiteX413" fmla="*/ 8875 w 10000"/>
                <a:gd name="connsiteY413" fmla="*/ 3903 h 10000"/>
                <a:gd name="connsiteX414" fmla="*/ 8785 w 10000"/>
                <a:gd name="connsiteY414" fmla="*/ 3996 h 10000"/>
                <a:gd name="connsiteX415" fmla="*/ 8763 w 10000"/>
                <a:gd name="connsiteY415" fmla="*/ 4067 h 10000"/>
                <a:gd name="connsiteX416" fmla="*/ 8729 w 10000"/>
                <a:gd name="connsiteY416" fmla="*/ 4102 h 10000"/>
                <a:gd name="connsiteX417" fmla="*/ 8774 w 10000"/>
                <a:gd name="connsiteY417" fmla="*/ 4194 h 10000"/>
                <a:gd name="connsiteX418" fmla="*/ 8819 w 10000"/>
                <a:gd name="connsiteY418" fmla="*/ 4265 h 10000"/>
                <a:gd name="connsiteX419" fmla="*/ 8881 w 10000"/>
                <a:gd name="connsiteY419" fmla="*/ 4294 h 10000"/>
                <a:gd name="connsiteX420" fmla="*/ 8858 w 10000"/>
                <a:gd name="connsiteY420" fmla="*/ 4344 h 10000"/>
                <a:gd name="connsiteX421" fmla="*/ 8903 w 10000"/>
                <a:gd name="connsiteY421" fmla="*/ 4358 h 10000"/>
                <a:gd name="connsiteX422" fmla="*/ 8903 w 10000"/>
                <a:gd name="connsiteY422" fmla="*/ 4443 h 10000"/>
                <a:gd name="connsiteX423" fmla="*/ 8937 w 10000"/>
                <a:gd name="connsiteY423" fmla="*/ 4507 h 10000"/>
                <a:gd name="connsiteX424" fmla="*/ 8993 w 10000"/>
                <a:gd name="connsiteY424" fmla="*/ 4493 h 10000"/>
                <a:gd name="connsiteX425" fmla="*/ 9016 w 10000"/>
                <a:gd name="connsiteY425" fmla="*/ 4422 h 10000"/>
                <a:gd name="connsiteX426" fmla="*/ 9061 w 10000"/>
                <a:gd name="connsiteY426" fmla="*/ 4414 h 10000"/>
                <a:gd name="connsiteX427" fmla="*/ 9066 w 10000"/>
                <a:gd name="connsiteY427" fmla="*/ 4358 h 10000"/>
                <a:gd name="connsiteX428" fmla="*/ 9123 w 10000"/>
                <a:gd name="connsiteY428" fmla="*/ 4358 h 10000"/>
                <a:gd name="connsiteX429" fmla="*/ 9100 w 10000"/>
                <a:gd name="connsiteY429" fmla="*/ 4429 h 10000"/>
                <a:gd name="connsiteX430" fmla="*/ 9156 w 10000"/>
                <a:gd name="connsiteY430" fmla="*/ 4464 h 10000"/>
                <a:gd name="connsiteX431" fmla="*/ 9145 w 10000"/>
                <a:gd name="connsiteY431" fmla="*/ 4528 h 10000"/>
                <a:gd name="connsiteX432" fmla="*/ 9061 w 10000"/>
                <a:gd name="connsiteY432" fmla="*/ 4535 h 10000"/>
                <a:gd name="connsiteX433" fmla="*/ 8999 w 10000"/>
                <a:gd name="connsiteY433" fmla="*/ 4578 h 10000"/>
                <a:gd name="connsiteX434" fmla="*/ 8943 w 10000"/>
                <a:gd name="connsiteY434" fmla="*/ 4599 h 10000"/>
                <a:gd name="connsiteX435" fmla="*/ 8943 w 10000"/>
                <a:gd name="connsiteY435" fmla="*/ 4698 h 10000"/>
                <a:gd name="connsiteX436" fmla="*/ 8999 w 10000"/>
                <a:gd name="connsiteY436" fmla="*/ 4805 h 10000"/>
                <a:gd name="connsiteX437" fmla="*/ 8954 w 10000"/>
                <a:gd name="connsiteY437" fmla="*/ 4904 h 10000"/>
                <a:gd name="connsiteX438" fmla="*/ 8864 w 10000"/>
                <a:gd name="connsiteY438" fmla="*/ 4918 h 10000"/>
                <a:gd name="connsiteX439" fmla="*/ 8875 w 10000"/>
                <a:gd name="connsiteY439" fmla="*/ 5032 h 10000"/>
                <a:gd name="connsiteX440" fmla="*/ 8870 w 10000"/>
                <a:gd name="connsiteY440" fmla="*/ 5103 h 10000"/>
                <a:gd name="connsiteX441" fmla="*/ 8841 w 10000"/>
                <a:gd name="connsiteY441" fmla="*/ 5138 h 10000"/>
                <a:gd name="connsiteX442" fmla="*/ 8785 w 10000"/>
                <a:gd name="connsiteY442" fmla="*/ 5110 h 10000"/>
                <a:gd name="connsiteX443" fmla="*/ 8735 w 10000"/>
                <a:gd name="connsiteY443" fmla="*/ 5018 h 10000"/>
                <a:gd name="connsiteX444" fmla="*/ 8678 w 10000"/>
                <a:gd name="connsiteY444" fmla="*/ 5089 h 10000"/>
                <a:gd name="connsiteX445" fmla="*/ 8622 w 10000"/>
                <a:gd name="connsiteY445" fmla="*/ 5039 h 10000"/>
                <a:gd name="connsiteX446" fmla="*/ 8616 w 10000"/>
                <a:gd name="connsiteY446" fmla="*/ 5011 h 10000"/>
                <a:gd name="connsiteX447" fmla="*/ 8538 w 10000"/>
                <a:gd name="connsiteY447" fmla="*/ 4947 h 10000"/>
                <a:gd name="connsiteX448" fmla="*/ 8515 w 10000"/>
                <a:gd name="connsiteY448" fmla="*/ 4961 h 10000"/>
                <a:gd name="connsiteX449" fmla="*/ 8526 w 10000"/>
                <a:gd name="connsiteY449" fmla="*/ 5039 h 10000"/>
                <a:gd name="connsiteX450" fmla="*/ 8481 w 10000"/>
                <a:gd name="connsiteY450" fmla="*/ 5138 h 10000"/>
                <a:gd name="connsiteX451" fmla="*/ 8515 w 10000"/>
                <a:gd name="connsiteY451" fmla="*/ 5160 h 10000"/>
                <a:gd name="connsiteX452" fmla="*/ 8577 w 10000"/>
                <a:gd name="connsiteY452" fmla="*/ 5145 h 10000"/>
                <a:gd name="connsiteX453" fmla="*/ 8588 w 10000"/>
                <a:gd name="connsiteY453" fmla="*/ 5181 h 10000"/>
                <a:gd name="connsiteX454" fmla="*/ 8577 w 10000"/>
                <a:gd name="connsiteY454" fmla="*/ 5224 h 10000"/>
                <a:gd name="connsiteX455" fmla="*/ 8600 w 10000"/>
                <a:gd name="connsiteY455" fmla="*/ 5280 h 10000"/>
                <a:gd name="connsiteX456" fmla="*/ 8650 w 10000"/>
                <a:gd name="connsiteY456" fmla="*/ 5316 h 10000"/>
                <a:gd name="connsiteX457" fmla="*/ 8639 w 10000"/>
                <a:gd name="connsiteY457" fmla="*/ 5401 h 10000"/>
                <a:gd name="connsiteX458" fmla="*/ 8673 w 10000"/>
                <a:gd name="connsiteY458" fmla="*/ 5444 h 10000"/>
                <a:gd name="connsiteX459" fmla="*/ 8633 w 10000"/>
                <a:gd name="connsiteY459" fmla="*/ 5486 h 10000"/>
                <a:gd name="connsiteX460" fmla="*/ 8622 w 10000"/>
                <a:gd name="connsiteY460" fmla="*/ 5642 h 10000"/>
                <a:gd name="connsiteX461" fmla="*/ 8600 w 10000"/>
                <a:gd name="connsiteY461" fmla="*/ 5649 h 10000"/>
                <a:gd name="connsiteX462" fmla="*/ 8628 w 10000"/>
                <a:gd name="connsiteY462" fmla="*/ 5720 h 10000"/>
                <a:gd name="connsiteX463" fmla="*/ 8633 w 10000"/>
                <a:gd name="connsiteY463" fmla="*/ 5841 h 10000"/>
                <a:gd name="connsiteX464" fmla="*/ 8661 w 10000"/>
                <a:gd name="connsiteY464" fmla="*/ 5869 h 10000"/>
                <a:gd name="connsiteX465" fmla="*/ 8667 w 10000"/>
                <a:gd name="connsiteY465" fmla="*/ 5905 h 10000"/>
                <a:gd name="connsiteX466" fmla="*/ 8690 w 10000"/>
                <a:gd name="connsiteY466" fmla="*/ 5912 h 10000"/>
                <a:gd name="connsiteX467" fmla="*/ 8695 w 10000"/>
                <a:gd name="connsiteY467" fmla="*/ 5983 h 10000"/>
                <a:gd name="connsiteX468" fmla="*/ 8684 w 10000"/>
                <a:gd name="connsiteY468" fmla="*/ 6033 h 10000"/>
                <a:gd name="connsiteX469" fmla="*/ 8740 w 10000"/>
                <a:gd name="connsiteY469" fmla="*/ 6061 h 10000"/>
                <a:gd name="connsiteX470" fmla="*/ 8825 w 10000"/>
                <a:gd name="connsiteY470" fmla="*/ 6004 h 10000"/>
                <a:gd name="connsiteX471" fmla="*/ 8948 w 10000"/>
                <a:gd name="connsiteY471" fmla="*/ 5891 h 10000"/>
                <a:gd name="connsiteX472" fmla="*/ 8982 w 10000"/>
                <a:gd name="connsiteY472" fmla="*/ 5891 h 10000"/>
                <a:gd name="connsiteX473" fmla="*/ 8982 w 10000"/>
                <a:gd name="connsiteY473" fmla="*/ 5976 h 10000"/>
                <a:gd name="connsiteX474" fmla="*/ 9004 w 10000"/>
                <a:gd name="connsiteY474" fmla="*/ 5990 h 10000"/>
                <a:gd name="connsiteX475" fmla="*/ 9044 w 10000"/>
                <a:gd name="connsiteY475" fmla="*/ 6089 h 10000"/>
                <a:gd name="connsiteX476" fmla="*/ 9072 w 10000"/>
                <a:gd name="connsiteY476" fmla="*/ 6097 h 10000"/>
                <a:gd name="connsiteX477" fmla="*/ 9055 w 10000"/>
                <a:gd name="connsiteY477" fmla="*/ 6153 h 10000"/>
                <a:gd name="connsiteX478" fmla="*/ 9100 w 10000"/>
                <a:gd name="connsiteY478" fmla="*/ 6281 h 10000"/>
                <a:gd name="connsiteX479" fmla="*/ 9100 w 10000"/>
                <a:gd name="connsiteY479" fmla="*/ 6345 h 10000"/>
                <a:gd name="connsiteX480" fmla="*/ 9123 w 10000"/>
                <a:gd name="connsiteY480" fmla="*/ 6416 h 10000"/>
                <a:gd name="connsiteX481" fmla="*/ 9089 w 10000"/>
                <a:gd name="connsiteY481" fmla="*/ 6473 h 10000"/>
                <a:gd name="connsiteX482" fmla="*/ 9049 w 10000"/>
                <a:gd name="connsiteY482" fmla="*/ 6466 h 10000"/>
                <a:gd name="connsiteX483" fmla="*/ 9049 w 10000"/>
                <a:gd name="connsiteY483" fmla="*/ 6501 h 10000"/>
                <a:gd name="connsiteX484" fmla="*/ 9089 w 10000"/>
                <a:gd name="connsiteY484" fmla="*/ 6544 h 10000"/>
                <a:gd name="connsiteX485" fmla="*/ 9106 w 10000"/>
                <a:gd name="connsiteY485" fmla="*/ 6515 h 10000"/>
                <a:gd name="connsiteX486" fmla="*/ 9139 w 10000"/>
                <a:gd name="connsiteY486" fmla="*/ 6579 h 10000"/>
                <a:gd name="connsiteX487" fmla="*/ 9179 w 10000"/>
                <a:gd name="connsiteY487" fmla="*/ 6579 h 10000"/>
                <a:gd name="connsiteX488" fmla="*/ 9156 w 10000"/>
                <a:gd name="connsiteY488" fmla="*/ 6757 h 10000"/>
                <a:gd name="connsiteX489" fmla="*/ 9139 w 10000"/>
                <a:gd name="connsiteY489" fmla="*/ 6792 h 10000"/>
                <a:gd name="connsiteX490" fmla="*/ 9089 w 10000"/>
                <a:gd name="connsiteY490" fmla="*/ 6778 h 10000"/>
                <a:gd name="connsiteX491" fmla="*/ 9027 w 10000"/>
                <a:gd name="connsiteY491" fmla="*/ 6799 h 10000"/>
                <a:gd name="connsiteX492" fmla="*/ 9004 w 10000"/>
                <a:gd name="connsiteY492" fmla="*/ 6842 h 10000"/>
                <a:gd name="connsiteX493" fmla="*/ 8999 w 10000"/>
                <a:gd name="connsiteY493" fmla="*/ 6884 h 10000"/>
                <a:gd name="connsiteX494" fmla="*/ 8960 w 10000"/>
                <a:gd name="connsiteY494" fmla="*/ 6934 h 10000"/>
                <a:gd name="connsiteX495" fmla="*/ 8898 w 10000"/>
                <a:gd name="connsiteY495" fmla="*/ 6941 h 10000"/>
                <a:gd name="connsiteX496" fmla="*/ 8886 w 10000"/>
                <a:gd name="connsiteY496" fmla="*/ 6962 h 10000"/>
                <a:gd name="connsiteX497" fmla="*/ 8847 w 10000"/>
                <a:gd name="connsiteY497" fmla="*/ 6927 h 10000"/>
                <a:gd name="connsiteX498" fmla="*/ 8808 w 10000"/>
                <a:gd name="connsiteY498" fmla="*/ 6934 h 10000"/>
                <a:gd name="connsiteX499" fmla="*/ 8785 w 10000"/>
                <a:gd name="connsiteY499" fmla="*/ 6906 h 10000"/>
                <a:gd name="connsiteX500" fmla="*/ 8735 w 10000"/>
                <a:gd name="connsiteY500" fmla="*/ 6891 h 10000"/>
                <a:gd name="connsiteX501" fmla="*/ 8746 w 10000"/>
                <a:gd name="connsiteY501" fmla="*/ 6941 h 10000"/>
                <a:gd name="connsiteX502" fmla="*/ 8723 w 10000"/>
                <a:gd name="connsiteY502" fmla="*/ 6991 h 10000"/>
                <a:gd name="connsiteX503" fmla="*/ 8639 w 10000"/>
                <a:gd name="connsiteY503" fmla="*/ 6984 h 10000"/>
                <a:gd name="connsiteX504" fmla="*/ 8611 w 10000"/>
                <a:gd name="connsiteY504" fmla="*/ 6962 h 10000"/>
                <a:gd name="connsiteX505" fmla="*/ 8566 w 10000"/>
                <a:gd name="connsiteY505" fmla="*/ 6984 h 10000"/>
                <a:gd name="connsiteX506" fmla="*/ 8560 w 10000"/>
                <a:gd name="connsiteY506" fmla="*/ 7055 h 10000"/>
                <a:gd name="connsiteX507" fmla="*/ 8476 w 10000"/>
                <a:gd name="connsiteY507" fmla="*/ 7133 h 10000"/>
                <a:gd name="connsiteX508" fmla="*/ 8448 w 10000"/>
                <a:gd name="connsiteY508" fmla="*/ 7090 h 10000"/>
                <a:gd name="connsiteX509" fmla="*/ 8386 w 10000"/>
                <a:gd name="connsiteY509" fmla="*/ 7111 h 10000"/>
                <a:gd name="connsiteX510" fmla="*/ 8346 w 10000"/>
                <a:gd name="connsiteY510" fmla="*/ 7133 h 10000"/>
                <a:gd name="connsiteX511" fmla="*/ 8341 w 10000"/>
                <a:gd name="connsiteY511" fmla="*/ 7168 h 10000"/>
                <a:gd name="connsiteX512" fmla="*/ 8256 w 10000"/>
                <a:gd name="connsiteY512" fmla="*/ 7246 h 10000"/>
                <a:gd name="connsiteX513" fmla="*/ 8206 w 10000"/>
                <a:gd name="connsiteY513" fmla="*/ 7232 h 10000"/>
                <a:gd name="connsiteX514" fmla="*/ 8155 w 10000"/>
                <a:gd name="connsiteY514" fmla="*/ 7260 h 10000"/>
                <a:gd name="connsiteX515" fmla="*/ 8116 w 10000"/>
                <a:gd name="connsiteY515" fmla="*/ 7303 h 10000"/>
                <a:gd name="connsiteX516" fmla="*/ 8060 w 10000"/>
                <a:gd name="connsiteY516" fmla="*/ 7331 h 10000"/>
                <a:gd name="connsiteX517" fmla="*/ 8065 w 10000"/>
                <a:gd name="connsiteY517" fmla="*/ 7374 h 10000"/>
                <a:gd name="connsiteX518" fmla="*/ 8015 w 10000"/>
                <a:gd name="connsiteY518" fmla="*/ 7402 h 10000"/>
                <a:gd name="connsiteX519" fmla="*/ 7942 w 10000"/>
                <a:gd name="connsiteY519" fmla="*/ 7523 h 10000"/>
                <a:gd name="connsiteX520" fmla="*/ 7930 w 10000"/>
                <a:gd name="connsiteY520" fmla="*/ 7573 h 10000"/>
                <a:gd name="connsiteX521" fmla="*/ 7908 w 10000"/>
                <a:gd name="connsiteY521" fmla="*/ 7559 h 10000"/>
                <a:gd name="connsiteX522" fmla="*/ 7919 w 10000"/>
                <a:gd name="connsiteY522" fmla="*/ 7523 h 10000"/>
                <a:gd name="connsiteX523" fmla="*/ 7846 w 10000"/>
                <a:gd name="connsiteY523" fmla="*/ 7339 h 10000"/>
                <a:gd name="connsiteX524" fmla="*/ 7846 w 10000"/>
                <a:gd name="connsiteY524" fmla="*/ 7268 h 10000"/>
                <a:gd name="connsiteX525" fmla="*/ 7812 w 10000"/>
                <a:gd name="connsiteY525" fmla="*/ 7268 h 10000"/>
                <a:gd name="connsiteX526" fmla="*/ 7711 w 10000"/>
                <a:gd name="connsiteY526" fmla="*/ 7197 h 10000"/>
                <a:gd name="connsiteX527" fmla="*/ 7649 w 10000"/>
                <a:gd name="connsiteY527" fmla="*/ 7232 h 10000"/>
                <a:gd name="connsiteX528" fmla="*/ 7632 w 10000"/>
                <a:gd name="connsiteY528" fmla="*/ 7275 h 10000"/>
                <a:gd name="connsiteX529" fmla="*/ 7677 w 10000"/>
                <a:gd name="connsiteY529" fmla="*/ 7324 h 10000"/>
                <a:gd name="connsiteX530" fmla="*/ 7688 w 10000"/>
                <a:gd name="connsiteY530" fmla="*/ 7367 h 10000"/>
                <a:gd name="connsiteX531" fmla="*/ 7660 w 10000"/>
                <a:gd name="connsiteY531" fmla="*/ 7410 h 10000"/>
                <a:gd name="connsiteX532" fmla="*/ 7666 w 10000"/>
                <a:gd name="connsiteY532" fmla="*/ 7445 h 10000"/>
                <a:gd name="connsiteX533" fmla="*/ 7655 w 10000"/>
                <a:gd name="connsiteY533" fmla="*/ 7516 h 10000"/>
                <a:gd name="connsiteX534" fmla="*/ 7660 w 10000"/>
                <a:gd name="connsiteY534" fmla="*/ 7587 h 10000"/>
                <a:gd name="connsiteX535" fmla="*/ 7694 w 10000"/>
                <a:gd name="connsiteY535" fmla="*/ 7700 h 10000"/>
                <a:gd name="connsiteX536" fmla="*/ 7660 w 10000"/>
                <a:gd name="connsiteY536" fmla="*/ 7743 h 10000"/>
                <a:gd name="connsiteX537" fmla="*/ 7666 w 10000"/>
                <a:gd name="connsiteY537" fmla="*/ 7779 h 10000"/>
                <a:gd name="connsiteX538" fmla="*/ 7638 w 10000"/>
                <a:gd name="connsiteY538" fmla="*/ 7793 h 10000"/>
                <a:gd name="connsiteX539" fmla="*/ 7621 w 10000"/>
                <a:gd name="connsiteY539" fmla="*/ 7814 h 10000"/>
                <a:gd name="connsiteX540" fmla="*/ 7514 w 10000"/>
                <a:gd name="connsiteY540" fmla="*/ 7800 h 10000"/>
                <a:gd name="connsiteX541" fmla="*/ 7497 w 10000"/>
                <a:gd name="connsiteY541" fmla="*/ 7757 h 10000"/>
                <a:gd name="connsiteX542" fmla="*/ 7463 w 10000"/>
                <a:gd name="connsiteY542" fmla="*/ 7786 h 10000"/>
                <a:gd name="connsiteX543" fmla="*/ 7390 w 10000"/>
                <a:gd name="connsiteY543" fmla="*/ 7771 h 10000"/>
                <a:gd name="connsiteX544" fmla="*/ 7340 w 10000"/>
                <a:gd name="connsiteY544" fmla="*/ 7793 h 10000"/>
                <a:gd name="connsiteX545" fmla="*/ 7312 w 10000"/>
                <a:gd name="connsiteY545" fmla="*/ 7644 h 10000"/>
                <a:gd name="connsiteX546" fmla="*/ 7283 w 10000"/>
                <a:gd name="connsiteY546" fmla="*/ 7637 h 10000"/>
                <a:gd name="connsiteX547" fmla="*/ 7250 w 10000"/>
                <a:gd name="connsiteY547" fmla="*/ 7544 h 10000"/>
                <a:gd name="connsiteX548" fmla="*/ 7267 w 10000"/>
                <a:gd name="connsiteY548" fmla="*/ 7502 h 10000"/>
                <a:gd name="connsiteX549" fmla="*/ 7306 w 10000"/>
                <a:gd name="connsiteY549" fmla="*/ 7523 h 10000"/>
                <a:gd name="connsiteX550" fmla="*/ 7323 w 10000"/>
                <a:gd name="connsiteY550" fmla="*/ 7473 h 10000"/>
                <a:gd name="connsiteX551" fmla="*/ 7295 w 10000"/>
                <a:gd name="connsiteY551" fmla="*/ 7438 h 10000"/>
                <a:gd name="connsiteX552" fmla="*/ 7312 w 10000"/>
                <a:gd name="connsiteY552" fmla="*/ 7402 h 10000"/>
                <a:gd name="connsiteX553" fmla="*/ 7238 w 10000"/>
                <a:gd name="connsiteY553" fmla="*/ 7331 h 10000"/>
                <a:gd name="connsiteX554" fmla="*/ 7244 w 10000"/>
                <a:gd name="connsiteY554" fmla="*/ 7296 h 10000"/>
                <a:gd name="connsiteX555" fmla="*/ 7199 w 10000"/>
                <a:gd name="connsiteY555" fmla="*/ 7260 h 10000"/>
                <a:gd name="connsiteX556" fmla="*/ 7227 w 10000"/>
                <a:gd name="connsiteY556" fmla="*/ 7218 h 10000"/>
                <a:gd name="connsiteX557" fmla="*/ 7216 w 10000"/>
                <a:gd name="connsiteY557" fmla="*/ 7168 h 10000"/>
                <a:gd name="connsiteX558" fmla="*/ 7165 w 10000"/>
                <a:gd name="connsiteY558" fmla="*/ 7090 h 10000"/>
                <a:gd name="connsiteX559" fmla="*/ 7132 w 10000"/>
                <a:gd name="connsiteY559" fmla="*/ 7026 h 10000"/>
                <a:gd name="connsiteX560" fmla="*/ 7064 w 10000"/>
                <a:gd name="connsiteY560" fmla="*/ 7055 h 10000"/>
                <a:gd name="connsiteX561" fmla="*/ 7025 w 10000"/>
                <a:gd name="connsiteY561" fmla="*/ 7048 h 10000"/>
                <a:gd name="connsiteX562" fmla="*/ 7002 w 10000"/>
                <a:gd name="connsiteY562" fmla="*/ 7111 h 10000"/>
                <a:gd name="connsiteX563" fmla="*/ 6924 w 10000"/>
                <a:gd name="connsiteY563" fmla="*/ 7119 h 10000"/>
                <a:gd name="connsiteX564" fmla="*/ 6895 w 10000"/>
                <a:gd name="connsiteY564" fmla="*/ 7111 h 10000"/>
                <a:gd name="connsiteX565" fmla="*/ 6828 w 10000"/>
                <a:gd name="connsiteY565" fmla="*/ 7161 h 10000"/>
                <a:gd name="connsiteX566" fmla="*/ 6834 w 10000"/>
                <a:gd name="connsiteY566" fmla="*/ 7260 h 10000"/>
                <a:gd name="connsiteX567" fmla="*/ 6817 w 10000"/>
                <a:gd name="connsiteY567" fmla="*/ 7324 h 10000"/>
                <a:gd name="connsiteX568" fmla="*/ 6817 w 10000"/>
                <a:gd name="connsiteY568" fmla="*/ 7381 h 10000"/>
                <a:gd name="connsiteX569" fmla="*/ 6760 w 10000"/>
                <a:gd name="connsiteY569" fmla="*/ 7424 h 10000"/>
                <a:gd name="connsiteX570" fmla="*/ 6699 w 10000"/>
                <a:gd name="connsiteY570" fmla="*/ 7431 h 10000"/>
                <a:gd name="connsiteX571" fmla="*/ 6682 w 10000"/>
                <a:gd name="connsiteY571" fmla="*/ 7410 h 10000"/>
                <a:gd name="connsiteX572" fmla="*/ 6625 w 10000"/>
                <a:gd name="connsiteY572" fmla="*/ 7388 h 10000"/>
                <a:gd name="connsiteX573" fmla="*/ 6592 w 10000"/>
                <a:gd name="connsiteY573" fmla="*/ 7431 h 10000"/>
                <a:gd name="connsiteX574" fmla="*/ 6586 w 10000"/>
                <a:gd name="connsiteY574" fmla="*/ 7473 h 10000"/>
                <a:gd name="connsiteX575" fmla="*/ 6552 w 10000"/>
                <a:gd name="connsiteY575" fmla="*/ 7480 h 10000"/>
                <a:gd name="connsiteX576" fmla="*/ 6547 w 10000"/>
                <a:gd name="connsiteY576" fmla="*/ 7523 h 10000"/>
                <a:gd name="connsiteX577" fmla="*/ 6519 w 10000"/>
                <a:gd name="connsiteY577" fmla="*/ 7523 h 10000"/>
                <a:gd name="connsiteX578" fmla="*/ 6485 w 10000"/>
                <a:gd name="connsiteY578" fmla="*/ 7424 h 10000"/>
                <a:gd name="connsiteX579" fmla="*/ 6406 w 10000"/>
                <a:gd name="connsiteY579" fmla="*/ 7473 h 10000"/>
                <a:gd name="connsiteX580" fmla="*/ 6316 w 10000"/>
                <a:gd name="connsiteY580" fmla="*/ 7551 h 10000"/>
                <a:gd name="connsiteX581" fmla="*/ 6282 w 10000"/>
                <a:gd name="connsiteY581" fmla="*/ 7566 h 10000"/>
                <a:gd name="connsiteX582" fmla="*/ 6294 w 10000"/>
                <a:gd name="connsiteY582" fmla="*/ 7615 h 10000"/>
                <a:gd name="connsiteX583" fmla="*/ 6243 w 10000"/>
                <a:gd name="connsiteY583" fmla="*/ 7637 h 10000"/>
                <a:gd name="connsiteX584" fmla="*/ 6209 w 10000"/>
                <a:gd name="connsiteY584" fmla="*/ 7608 h 10000"/>
                <a:gd name="connsiteX585" fmla="*/ 6136 w 10000"/>
                <a:gd name="connsiteY585" fmla="*/ 7622 h 10000"/>
                <a:gd name="connsiteX586" fmla="*/ 6136 w 10000"/>
                <a:gd name="connsiteY586" fmla="*/ 7530 h 10000"/>
                <a:gd name="connsiteX587" fmla="*/ 6147 w 10000"/>
                <a:gd name="connsiteY587" fmla="*/ 7495 h 10000"/>
                <a:gd name="connsiteX588" fmla="*/ 6136 w 10000"/>
                <a:gd name="connsiteY588" fmla="*/ 7395 h 10000"/>
                <a:gd name="connsiteX589" fmla="*/ 6091 w 10000"/>
                <a:gd name="connsiteY589" fmla="*/ 7324 h 10000"/>
                <a:gd name="connsiteX590" fmla="*/ 6018 w 10000"/>
                <a:gd name="connsiteY590" fmla="*/ 7317 h 10000"/>
                <a:gd name="connsiteX591" fmla="*/ 5990 w 10000"/>
                <a:gd name="connsiteY591" fmla="*/ 7360 h 10000"/>
                <a:gd name="connsiteX592" fmla="*/ 5996 w 10000"/>
                <a:gd name="connsiteY592" fmla="*/ 7410 h 10000"/>
                <a:gd name="connsiteX593" fmla="*/ 6208 w 10000"/>
                <a:gd name="connsiteY593" fmla="*/ 7826 h 10000"/>
                <a:gd name="connsiteX594" fmla="*/ 5894 w 10000"/>
                <a:gd name="connsiteY594" fmla="*/ 7509 h 10000"/>
                <a:gd name="connsiteX595" fmla="*/ 5911 w 10000"/>
                <a:gd name="connsiteY595" fmla="*/ 7679 h 10000"/>
                <a:gd name="connsiteX596" fmla="*/ 5832 w 10000"/>
                <a:gd name="connsiteY596" fmla="*/ 7672 h 10000"/>
                <a:gd name="connsiteX597" fmla="*/ 5776 w 10000"/>
                <a:gd name="connsiteY597"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2160 w 10000"/>
                <a:gd name="connsiteY197" fmla="*/ 7459 h 10000"/>
                <a:gd name="connsiteX198" fmla="*/ 6504 w 10000"/>
                <a:gd name="connsiteY198" fmla="*/ 7627 h 10000"/>
                <a:gd name="connsiteX199" fmla="*/ 5523 w 10000"/>
                <a:gd name="connsiteY199" fmla="*/ 5713 h 10000"/>
                <a:gd name="connsiteX200" fmla="*/ 5652 w 10000"/>
                <a:gd name="connsiteY200" fmla="*/ 5720 h 10000"/>
                <a:gd name="connsiteX201" fmla="*/ 5697 w 10000"/>
                <a:gd name="connsiteY201" fmla="*/ 5742 h 10000"/>
                <a:gd name="connsiteX202" fmla="*/ 5793 w 10000"/>
                <a:gd name="connsiteY202" fmla="*/ 5635 h 10000"/>
                <a:gd name="connsiteX203" fmla="*/ 5844 w 10000"/>
                <a:gd name="connsiteY203" fmla="*/ 5628 h 10000"/>
                <a:gd name="connsiteX204" fmla="*/ 5889 w 10000"/>
                <a:gd name="connsiteY204" fmla="*/ 5564 h 10000"/>
                <a:gd name="connsiteX205" fmla="*/ 5945 w 10000"/>
                <a:gd name="connsiteY205" fmla="*/ 5515 h 10000"/>
                <a:gd name="connsiteX206" fmla="*/ 6001 w 10000"/>
                <a:gd name="connsiteY206" fmla="*/ 5408 h 10000"/>
                <a:gd name="connsiteX207" fmla="*/ 6012 w 10000"/>
                <a:gd name="connsiteY207" fmla="*/ 5344 h 10000"/>
                <a:gd name="connsiteX208" fmla="*/ 6080 w 10000"/>
                <a:gd name="connsiteY208" fmla="*/ 5316 h 10000"/>
                <a:gd name="connsiteX209" fmla="*/ 6159 w 10000"/>
                <a:gd name="connsiteY209" fmla="*/ 5351 h 10000"/>
                <a:gd name="connsiteX210" fmla="*/ 6226 w 10000"/>
                <a:gd name="connsiteY210" fmla="*/ 5337 h 10000"/>
                <a:gd name="connsiteX211" fmla="*/ 6294 w 10000"/>
                <a:gd name="connsiteY211" fmla="*/ 5344 h 10000"/>
                <a:gd name="connsiteX212" fmla="*/ 6412 w 10000"/>
                <a:gd name="connsiteY212" fmla="*/ 5302 h 10000"/>
                <a:gd name="connsiteX213" fmla="*/ 6490 w 10000"/>
                <a:gd name="connsiteY213" fmla="*/ 5195 h 10000"/>
                <a:gd name="connsiteX214" fmla="*/ 6524 w 10000"/>
                <a:gd name="connsiteY214" fmla="*/ 5160 h 10000"/>
                <a:gd name="connsiteX215" fmla="*/ 6575 w 10000"/>
                <a:gd name="connsiteY215" fmla="*/ 5160 h 10000"/>
                <a:gd name="connsiteX216" fmla="*/ 6614 w 10000"/>
                <a:gd name="connsiteY216" fmla="*/ 5103 h 10000"/>
                <a:gd name="connsiteX217" fmla="*/ 6597 w 10000"/>
                <a:gd name="connsiteY217" fmla="*/ 5039 h 10000"/>
                <a:gd name="connsiteX218" fmla="*/ 6609 w 10000"/>
                <a:gd name="connsiteY218" fmla="*/ 4982 h 10000"/>
                <a:gd name="connsiteX219" fmla="*/ 6659 w 10000"/>
                <a:gd name="connsiteY219" fmla="*/ 4876 h 10000"/>
                <a:gd name="connsiteX220" fmla="*/ 6715 w 10000"/>
                <a:gd name="connsiteY220" fmla="*/ 4776 h 10000"/>
                <a:gd name="connsiteX221" fmla="*/ 6772 w 10000"/>
                <a:gd name="connsiteY221" fmla="*/ 4755 h 10000"/>
                <a:gd name="connsiteX222" fmla="*/ 6800 w 10000"/>
                <a:gd name="connsiteY222" fmla="*/ 4720 h 10000"/>
                <a:gd name="connsiteX223" fmla="*/ 6895 w 10000"/>
                <a:gd name="connsiteY223" fmla="*/ 4734 h 10000"/>
                <a:gd name="connsiteX224" fmla="*/ 6991 w 10000"/>
                <a:gd name="connsiteY224" fmla="*/ 4734 h 10000"/>
                <a:gd name="connsiteX225" fmla="*/ 6997 w 10000"/>
                <a:gd name="connsiteY225" fmla="*/ 4670 h 10000"/>
                <a:gd name="connsiteX226" fmla="*/ 7013 w 10000"/>
                <a:gd name="connsiteY226" fmla="*/ 4627 h 10000"/>
                <a:gd name="connsiteX227" fmla="*/ 7008 w 10000"/>
                <a:gd name="connsiteY227" fmla="*/ 4599 h 10000"/>
                <a:gd name="connsiteX228" fmla="*/ 7064 w 10000"/>
                <a:gd name="connsiteY228" fmla="*/ 4578 h 10000"/>
                <a:gd name="connsiteX229" fmla="*/ 7103 w 10000"/>
                <a:gd name="connsiteY229" fmla="*/ 4634 h 10000"/>
                <a:gd name="connsiteX230" fmla="*/ 7160 w 10000"/>
                <a:gd name="connsiteY230" fmla="*/ 4613 h 10000"/>
                <a:gd name="connsiteX231" fmla="*/ 7177 w 10000"/>
                <a:gd name="connsiteY231" fmla="*/ 4578 h 10000"/>
                <a:gd name="connsiteX232" fmla="*/ 7222 w 10000"/>
                <a:gd name="connsiteY232" fmla="*/ 4564 h 10000"/>
                <a:gd name="connsiteX233" fmla="*/ 7317 w 10000"/>
                <a:gd name="connsiteY233" fmla="*/ 4493 h 10000"/>
                <a:gd name="connsiteX234" fmla="*/ 7407 w 10000"/>
                <a:gd name="connsiteY234" fmla="*/ 4521 h 10000"/>
                <a:gd name="connsiteX235" fmla="*/ 7430 w 10000"/>
                <a:gd name="connsiteY235" fmla="*/ 4507 h 10000"/>
                <a:gd name="connsiteX236" fmla="*/ 7480 w 10000"/>
                <a:gd name="connsiteY236" fmla="*/ 4528 h 10000"/>
                <a:gd name="connsiteX237" fmla="*/ 7503 w 10000"/>
                <a:gd name="connsiteY237" fmla="*/ 4471 h 10000"/>
                <a:gd name="connsiteX238" fmla="*/ 7525 w 10000"/>
                <a:gd name="connsiteY238" fmla="*/ 4500 h 10000"/>
                <a:gd name="connsiteX239" fmla="*/ 7559 w 10000"/>
                <a:gd name="connsiteY239" fmla="*/ 4493 h 10000"/>
                <a:gd name="connsiteX240" fmla="*/ 7598 w 10000"/>
                <a:gd name="connsiteY240" fmla="*/ 4556 h 10000"/>
                <a:gd name="connsiteX241" fmla="*/ 7643 w 10000"/>
                <a:gd name="connsiteY241" fmla="*/ 4549 h 10000"/>
                <a:gd name="connsiteX242" fmla="*/ 7683 w 10000"/>
                <a:gd name="connsiteY242" fmla="*/ 4578 h 10000"/>
                <a:gd name="connsiteX243" fmla="*/ 7700 w 10000"/>
                <a:gd name="connsiteY243" fmla="*/ 4556 h 10000"/>
                <a:gd name="connsiteX244" fmla="*/ 7778 w 10000"/>
                <a:gd name="connsiteY244" fmla="*/ 4564 h 10000"/>
                <a:gd name="connsiteX245" fmla="*/ 7790 w 10000"/>
                <a:gd name="connsiteY245" fmla="*/ 4585 h 10000"/>
                <a:gd name="connsiteX246" fmla="*/ 7874 w 10000"/>
                <a:gd name="connsiteY246" fmla="*/ 4514 h 10000"/>
                <a:gd name="connsiteX247" fmla="*/ 7874 w 10000"/>
                <a:gd name="connsiteY247" fmla="*/ 4393 h 10000"/>
                <a:gd name="connsiteX248" fmla="*/ 7852 w 10000"/>
                <a:gd name="connsiteY248" fmla="*/ 4379 h 10000"/>
                <a:gd name="connsiteX249" fmla="*/ 7835 w 10000"/>
                <a:gd name="connsiteY249" fmla="*/ 4294 h 10000"/>
                <a:gd name="connsiteX250" fmla="*/ 7801 w 10000"/>
                <a:gd name="connsiteY250" fmla="*/ 4209 h 10000"/>
                <a:gd name="connsiteX251" fmla="*/ 7750 w 10000"/>
                <a:gd name="connsiteY251" fmla="*/ 4173 h 10000"/>
                <a:gd name="connsiteX252" fmla="*/ 7745 w 10000"/>
                <a:gd name="connsiteY252" fmla="*/ 4131 h 10000"/>
                <a:gd name="connsiteX253" fmla="*/ 7672 w 10000"/>
                <a:gd name="connsiteY253" fmla="*/ 4053 h 10000"/>
                <a:gd name="connsiteX254" fmla="*/ 7677 w 10000"/>
                <a:gd name="connsiteY254" fmla="*/ 4024 h 10000"/>
                <a:gd name="connsiteX255" fmla="*/ 7604 w 10000"/>
                <a:gd name="connsiteY255" fmla="*/ 3982 h 10000"/>
                <a:gd name="connsiteX256" fmla="*/ 7598 w 10000"/>
                <a:gd name="connsiteY256" fmla="*/ 3903 h 10000"/>
                <a:gd name="connsiteX257" fmla="*/ 7475 w 10000"/>
                <a:gd name="connsiteY257" fmla="*/ 3833 h 10000"/>
                <a:gd name="connsiteX258" fmla="*/ 7407 w 10000"/>
                <a:gd name="connsiteY258" fmla="*/ 3683 h 10000"/>
                <a:gd name="connsiteX259" fmla="*/ 7306 w 10000"/>
                <a:gd name="connsiteY259" fmla="*/ 3676 h 10000"/>
                <a:gd name="connsiteX260" fmla="*/ 7272 w 10000"/>
                <a:gd name="connsiteY260" fmla="*/ 3648 h 10000"/>
                <a:gd name="connsiteX261" fmla="*/ 7222 w 10000"/>
                <a:gd name="connsiteY261" fmla="*/ 3669 h 10000"/>
                <a:gd name="connsiteX262" fmla="*/ 7143 w 10000"/>
                <a:gd name="connsiteY262" fmla="*/ 3669 h 10000"/>
                <a:gd name="connsiteX263" fmla="*/ 7030 w 10000"/>
                <a:gd name="connsiteY263" fmla="*/ 3840 h 10000"/>
                <a:gd name="connsiteX264" fmla="*/ 6991 w 10000"/>
                <a:gd name="connsiteY264" fmla="*/ 3918 h 10000"/>
                <a:gd name="connsiteX265" fmla="*/ 6890 w 10000"/>
                <a:gd name="connsiteY265" fmla="*/ 3797 h 10000"/>
                <a:gd name="connsiteX266" fmla="*/ 6817 w 10000"/>
                <a:gd name="connsiteY266" fmla="*/ 3747 h 10000"/>
                <a:gd name="connsiteX267" fmla="*/ 6744 w 10000"/>
                <a:gd name="connsiteY267" fmla="*/ 3754 h 10000"/>
                <a:gd name="connsiteX268" fmla="*/ 6670 w 10000"/>
                <a:gd name="connsiteY268" fmla="*/ 3790 h 10000"/>
                <a:gd name="connsiteX269" fmla="*/ 6609 w 10000"/>
                <a:gd name="connsiteY269" fmla="*/ 3762 h 10000"/>
                <a:gd name="connsiteX270" fmla="*/ 6552 w 10000"/>
                <a:gd name="connsiteY270" fmla="*/ 3804 h 10000"/>
                <a:gd name="connsiteX271" fmla="*/ 6496 w 10000"/>
                <a:gd name="connsiteY271" fmla="*/ 3889 h 10000"/>
                <a:gd name="connsiteX272" fmla="*/ 6367 w 10000"/>
                <a:gd name="connsiteY272" fmla="*/ 3733 h 10000"/>
                <a:gd name="connsiteX273" fmla="*/ 6350 w 10000"/>
                <a:gd name="connsiteY273" fmla="*/ 3577 h 10000"/>
                <a:gd name="connsiteX274" fmla="*/ 6451 w 10000"/>
                <a:gd name="connsiteY274" fmla="*/ 3513 h 10000"/>
                <a:gd name="connsiteX275" fmla="*/ 6445 w 10000"/>
                <a:gd name="connsiteY275" fmla="*/ 3343 h 10000"/>
                <a:gd name="connsiteX276" fmla="*/ 6541 w 10000"/>
                <a:gd name="connsiteY276" fmla="*/ 3144 h 10000"/>
                <a:gd name="connsiteX277" fmla="*/ 6530 w 10000"/>
                <a:gd name="connsiteY277" fmla="*/ 3109 h 10000"/>
                <a:gd name="connsiteX278" fmla="*/ 6760 w 10000"/>
                <a:gd name="connsiteY278" fmla="*/ 2456 h 10000"/>
                <a:gd name="connsiteX279" fmla="*/ 6884 w 10000"/>
                <a:gd name="connsiteY279" fmla="*/ 2555 h 10000"/>
                <a:gd name="connsiteX280" fmla="*/ 6957 w 10000"/>
                <a:gd name="connsiteY280" fmla="*/ 2598 h 10000"/>
                <a:gd name="connsiteX281" fmla="*/ 7030 w 10000"/>
                <a:gd name="connsiteY281" fmla="*/ 2598 h 10000"/>
                <a:gd name="connsiteX282" fmla="*/ 7143 w 10000"/>
                <a:gd name="connsiteY282" fmla="*/ 2676 h 10000"/>
                <a:gd name="connsiteX283" fmla="*/ 7160 w 10000"/>
                <a:gd name="connsiteY283" fmla="*/ 2626 h 10000"/>
                <a:gd name="connsiteX284" fmla="*/ 7233 w 10000"/>
                <a:gd name="connsiteY284" fmla="*/ 2612 h 10000"/>
                <a:gd name="connsiteX285" fmla="*/ 7295 w 10000"/>
                <a:gd name="connsiteY285" fmla="*/ 2527 h 10000"/>
                <a:gd name="connsiteX286" fmla="*/ 7373 w 10000"/>
                <a:gd name="connsiteY286" fmla="*/ 2463 h 10000"/>
                <a:gd name="connsiteX287" fmla="*/ 7407 w 10000"/>
                <a:gd name="connsiteY287" fmla="*/ 2399 h 10000"/>
                <a:gd name="connsiteX288" fmla="*/ 7525 w 10000"/>
                <a:gd name="connsiteY288" fmla="*/ 2356 h 10000"/>
                <a:gd name="connsiteX289" fmla="*/ 7587 w 10000"/>
                <a:gd name="connsiteY289" fmla="*/ 2363 h 10000"/>
                <a:gd name="connsiteX290" fmla="*/ 7638 w 10000"/>
                <a:gd name="connsiteY290" fmla="*/ 2300 h 10000"/>
                <a:gd name="connsiteX291" fmla="*/ 7677 w 10000"/>
                <a:gd name="connsiteY291" fmla="*/ 2214 h 10000"/>
                <a:gd name="connsiteX292" fmla="*/ 7660 w 10000"/>
                <a:gd name="connsiteY292" fmla="*/ 2200 h 10000"/>
                <a:gd name="connsiteX293" fmla="*/ 7677 w 10000"/>
                <a:gd name="connsiteY293" fmla="*/ 2108 h 10000"/>
                <a:gd name="connsiteX294" fmla="*/ 7610 w 10000"/>
                <a:gd name="connsiteY294" fmla="*/ 2108 h 10000"/>
                <a:gd name="connsiteX295" fmla="*/ 7643 w 10000"/>
                <a:gd name="connsiteY295" fmla="*/ 2030 h 10000"/>
                <a:gd name="connsiteX296" fmla="*/ 7649 w 10000"/>
                <a:gd name="connsiteY296" fmla="*/ 1938 h 10000"/>
                <a:gd name="connsiteX297" fmla="*/ 7677 w 10000"/>
                <a:gd name="connsiteY297" fmla="*/ 1916 h 10000"/>
                <a:gd name="connsiteX298" fmla="*/ 7728 w 10000"/>
                <a:gd name="connsiteY298" fmla="*/ 1824 h 10000"/>
                <a:gd name="connsiteX299" fmla="*/ 7722 w 10000"/>
                <a:gd name="connsiteY299" fmla="*/ 1753 h 10000"/>
                <a:gd name="connsiteX300" fmla="*/ 7762 w 10000"/>
                <a:gd name="connsiteY300" fmla="*/ 1675 h 10000"/>
                <a:gd name="connsiteX301" fmla="*/ 7807 w 10000"/>
                <a:gd name="connsiteY301" fmla="*/ 1625 h 10000"/>
                <a:gd name="connsiteX302" fmla="*/ 7823 w 10000"/>
                <a:gd name="connsiteY302" fmla="*/ 1540 h 10000"/>
                <a:gd name="connsiteX303" fmla="*/ 7818 w 10000"/>
                <a:gd name="connsiteY303" fmla="*/ 1512 h 10000"/>
                <a:gd name="connsiteX304" fmla="*/ 7857 w 10000"/>
                <a:gd name="connsiteY304" fmla="*/ 1455 h 10000"/>
                <a:gd name="connsiteX305" fmla="*/ 7913 w 10000"/>
                <a:gd name="connsiteY305" fmla="*/ 1285 h 10000"/>
                <a:gd name="connsiteX306" fmla="*/ 7930 w 10000"/>
                <a:gd name="connsiteY306" fmla="*/ 1185 h 10000"/>
                <a:gd name="connsiteX307" fmla="*/ 7958 w 10000"/>
                <a:gd name="connsiteY307" fmla="*/ 1192 h 10000"/>
                <a:gd name="connsiteX308" fmla="*/ 8037 w 10000"/>
                <a:gd name="connsiteY308" fmla="*/ 1079 h 10000"/>
                <a:gd name="connsiteX309" fmla="*/ 8127 w 10000"/>
                <a:gd name="connsiteY309" fmla="*/ 1015 h 10000"/>
                <a:gd name="connsiteX310" fmla="*/ 8138 w 10000"/>
                <a:gd name="connsiteY310" fmla="*/ 937 h 10000"/>
                <a:gd name="connsiteX311" fmla="*/ 8172 w 10000"/>
                <a:gd name="connsiteY311" fmla="*/ 852 h 10000"/>
                <a:gd name="connsiteX312" fmla="*/ 8161 w 10000"/>
                <a:gd name="connsiteY312" fmla="*/ 788 h 10000"/>
                <a:gd name="connsiteX313" fmla="*/ 8116 w 10000"/>
                <a:gd name="connsiteY313" fmla="*/ 731 h 10000"/>
                <a:gd name="connsiteX314" fmla="*/ 8138 w 10000"/>
                <a:gd name="connsiteY314" fmla="*/ 660 h 10000"/>
                <a:gd name="connsiteX315" fmla="*/ 8138 w 10000"/>
                <a:gd name="connsiteY315" fmla="*/ 575 h 10000"/>
                <a:gd name="connsiteX316" fmla="*/ 8054 w 10000"/>
                <a:gd name="connsiteY316" fmla="*/ 504 h 10000"/>
                <a:gd name="connsiteX317" fmla="*/ 7970 w 10000"/>
                <a:gd name="connsiteY317" fmla="*/ 546 h 10000"/>
                <a:gd name="connsiteX318" fmla="*/ 7930 w 10000"/>
                <a:gd name="connsiteY318" fmla="*/ 546 h 10000"/>
                <a:gd name="connsiteX319" fmla="*/ 7913 w 10000"/>
                <a:gd name="connsiteY319" fmla="*/ 497 h 10000"/>
                <a:gd name="connsiteX320" fmla="*/ 7913 w 10000"/>
                <a:gd name="connsiteY320" fmla="*/ 405 h 10000"/>
                <a:gd name="connsiteX321" fmla="*/ 8020 w 10000"/>
                <a:gd name="connsiteY321" fmla="*/ 312 h 10000"/>
                <a:gd name="connsiteX322" fmla="*/ 8054 w 10000"/>
                <a:gd name="connsiteY322" fmla="*/ 234 h 10000"/>
                <a:gd name="connsiteX323" fmla="*/ 8121 w 10000"/>
                <a:gd name="connsiteY323" fmla="*/ 170 h 10000"/>
                <a:gd name="connsiteX324" fmla="*/ 8183 w 10000"/>
                <a:gd name="connsiteY324" fmla="*/ 50 h 10000"/>
                <a:gd name="connsiteX325" fmla="*/ 8228 w 10000"/>
                <a:gd name="connsiteY325" fmla="*/ 28 h 10000"/>
                <a:gd name="connsiteX326" fmla="*/ 8290 w 10000"/>
                <a:gd name="connsiteY326" fmla="*/ 43 h 10000"/>
                <a:gd name="connsiteX327" fmla="*/ 8420 w 10000"/>
                <a:gd name="connsiteY327" fmla="*/ 0 h 10000"/>
                <a:gd name="connsiteX328" fmla="*/ 8481 w 10000"/>
                <a:gd name="connsiteY328" fmla="*/ 71 h 10000"/>
                <a:gd name="connsiteX329" fmla="*/ 8476 w 10000"/>
                <a:gd name="connsiteY329" fmla="*/ 121 h 10000"/>
                <a:gd name="connsiteX330" fmla="*/ 8504 w 10000"/>
                <a:gd name="connsiteY330" fmla="*/ 142 h 10000"/>
                <a:gd name="connsiteX331" fmla="*/ 8526 w 10000"/>
                <a:gd name="connsiteY331" fmla="*/ 192 h 10000"/>
                <a:gd name="connsiteX332" fmla="*/ 8493 w 10000"/>
                <a:gd name="connsiteY332" fmla="*/ 248 h 10000"/>
                <a:gd name="connsiteX333" fmla="*/ 8448 w 10000"/>
                <a:gd name="connsiteY333" fmla="*/ 376 h 10000"/>
                <a:gd name="connsiteX334" fmla="*/ 8375 w 10000"/>
                <a:gd name="connsiteY334" fmla="*/ 476 h 10000"/>
                <a:gd name="connsiteX335" fmla="*/ 8307 w 10000"/>
                <a:gd name="connsiteY335" fmla="*/ 532 h 10000"/>
                <a:gd name="connsiteX336" fmla="*/ 8358 w 10000"/>
                <a:gd name="connsiteY336" fmla="*/ 554 h 10000"/>
                <a:gd name="connsiteX337" fmla="*/ 8425 w 10000"/>
                <a:gd name="connsiteY337" fmla="*/ 639 h 10000"/>
                <a:gd name="connsiteX338" fmla="*/ 8470 w 10000"/>
                <a:gd name="connsiteY338" fmla="*/ 646 h 10000"/>
                <a:gd name="connsiteX339" fmla="*/ 8493 w 10000"/>
                <a:gd name="connsiteY339" fmla="*/ 738 h 10000"/>
                <a:gd name="connsiteX340" fmla="*/ 8538 w 10000"/>
                <a:gd name="connsiteY340" fmla="*/ 759 h 10000"/>
                <a:gd name="connsiteX341" fmla="*/ 8571 w 10000"/>
                <a:gd name="connsiteY341" fmla="*/ 752 h 10000"/>
                <a:gd name="connsiteX342" fmla="*/ 8639 w 10000"/>
                <a:gd name="connsiteY342" fmla="*/ 610 h 10000"/>
                <a:gd name="connsiteX343" fmla="*/ 8701 w 10000"/>
                <a:gd name="connsiteY343" fmla="*/ 625 h 10000"/>
                <a:gd name="connsiteX344" fmla="*/ 8712 w 10000"/>
                <a:gd name="connsiteY344" fmla="*/ 667 h 10000"/>
                <a:gd name="connsiteX345" fmla="*/ 8757 w 10000"/>
                <a:gd name="connsiteY345" fmla="*/ 717 h 10000"/>
                <a:gd name="connsiteX346" fmla="*/ 8757 w 10000"/>
                <a:gd name="connsiteY346" fmla="*/ 752 h 10000"/>
                <a:gd name="connsiteX347" fmla="*/ 8796 w 10000"/>
                <a:gd name="connsiteY347" fmla="*/ 774 h 10000"/>
                <a:gd name="connsiteX348" fmla="*/ 8853 w 10000"/>
                <a:gd name="connsiteY348" fmla="*/ 774 h 10000"/>
                <a:gd name="connsiteX349" fmla="*/ 8858 w 10000"/>
                <a:gd name="connsiteY349" fmla="*/ 837 h 10000"/>
                <a:gd name="connsiteX350" fmla="*/ 8808 w 10000"/>
                <a:gd name="connsiteY350" fmla="*/ 866 h 10000"/>
                <a:gd name="connsiteX351" fmla="*/ 8853 w 10000"/>
                <a:gd name="connsiteY351" fmla="*/ 1143 h 10000"/>
                <a:gd name="connsiteX352" fmla="*/ 8898 w 10000"/>
                <a:gd name="connsiteY352" fmla="*/ 1270 h 10000"/>
                <a:gd name="connsiteX353" fmla="*/ 8886 w 10000"/>
                <a:gd name="connsiteY353" fmla="*/ 1327 h 10000"/>
                <a:gd name="connsiteX354" fmla="*/ 8926 w 10000"/>
                <a:gd name="connsiteY354" fmla="*/ 1391 h 10000"/>
                <a:gd name="connsiteX355" fmla="*/ 8931 w 10000"/>
                <a:gd name="connsiteY355" fmla="*/ 1434 h 10000"/>
                <a:gd name="connsiteX356" fmla="*/ 9038 w 10000"/>
                <a:gd name="connsiteY356" fmla="*/ 1483 h 10000"/>
                <a:gd name="connsiteX357" fmla="*/ 9168 w 10000"/>
                <a:gd name="connsiteY357" fmla="*/ 1441 h 10000"/>
                <a:gd name="connsiteX358" fmla="*/ 9184 w 10000"/>
                <a:gd name="connsiteY358" fmla="*/ 1384 h 10000"/>
                <a:gd name="connsiteX359" fmla="*/ 9229 w 10000"/>
                <a:gd name="connsiteY359" fmla="*/ 1405 h 10000"/>
                <a:gd name="connsiteX360" fmla="*/ 9258 w 10000"/>
                <a:gd name="connsiteY360" fmla="*/ 1455 h 10000"/>
                <a:gd name="connsiteX361" fmla="*/ 9325 w 10000"/>
                <a:gd name="connsiteY361" fmla="*/ 1419 h 10000"/>
                <a:gd name="connsiteX362" fmla="*/ 9364 w 10000"/>
                <a:gd name="connsiteY362" fmla="*/ 1419 h 10000"/>
                <a:gd name="connsiteX363" fmla="*/ 9421 w 10000"/>
                <a:gd name="connsiteY363" fmla="*/ 1476 h 10000"/>
                <a:gd name="connsiteX364" fmla="*/ 9454 w 10000"/>
                <a:gd name="connsiteY364" fmla="*/ 1398 h 10000"/>
                <a:gd name="connsiteX365" fmla="*/ 9522 w 10000"/>
                <a:gd name="connsiteY365" fmla="*/ 1434 h 10000"/>
                <a:gd name="connsiteX366" fmla="*/ 9556 w 10000"/>
                <a:gd name="connsiteY366" fmla="*/ 1391 h 10000"/>
                <a:gd name="connsiteX367" fmla="*/ 9584 w 10000"/>
                <a:gd name="connsiteY367" fmla="*/ 1398 h 10000"/>
                <a:gd name="connsiteX368" fmla="*/ 9612 w 10000"/>
                <a:gd name="connsiteY368" fmla="*/ 1356 h 10000"/>
                <a:gd name="connsiteX369" fmla="*/ 9606 w 10000"/>
                <a:gd name="connsiteY369" fmla="*/ 1313 h 10000"/>
                <a:gd name="connsiteX370" fmla="*/ 9646 w 10000"/>
                <a:gd name="connsiteY370" fmla="*/ 1292 h 10000"/>
                <a:gd name="connsiteX371" fmla="*/ 9674 w 10000"/>
                <a:gd name="connsiteY371" fmla="*/ 1221 h 10000"/>
                <a:gd name="connsiteX372" fmla="*/ 9753 w 10000"/>
                <a:gd name="connsiteY372" fmla="*/ 1228 h 10000"/>
                <a:gd name="connsiteX373" fmla="*/ 9871 w 10000"/>
                <a:gd name="connsiteY373" fmla="*/ 1434 h 10000"/>
                <a:gd name="connsiteX374" fmla="*/ 9893 w 10000"/>
                <a:gd name="connsiteY374" fmla="*/ 1505 h 10000"/>
                <a:gd name="connsiteX375" fmla="*/ 9972 w 10000"/>
                <a:gd name="connsiteY375" fmla="*/ 1597 h 10000"/>
                <a:gd name="connsiteX376" fmla="*/ 10000 w 10000"/>
                <a:gd name="connsiteY376" fmla="*/ 1682 h 10000"/>
                <a:gd name="connsiteX377" fmla="*/ 9938 w 10000"/>
                <a:gd name="connsiteY377" fmla="*/ 1796 h 10000"/>
                <a:gd name="connsiteX378" fmla="*/ 9893 w 10000"/>
                <a:gd name="connsiteY378" fmla="*/ 1838 h 10000"/>
                <a:gd name="connsiteX379" fmla="*/ 9916 w 10000"/>
                <a:gd name="connsiteY379" fmla="*/ 1959 h 10000"/>
                <a:gd name="connsiteX380" fmla="*/ 9848 w 10000"/>
                <a:gd name="connsiteY380" fmla="*/ 2051 h 10000"/>
                <a:gd name="connsiteX381" fmla="*/ 9809 w 10000"/>
                <a:gd name="connsiteY381" fmla="*/ 2072 h 10000"/>
                <a:gd name="connsiteX382" fmla="*/ 9809 w 10000"/>
                <a:gd name="connsiteY382" fmla="*/ 2136 h 10000"/>
                <a:gd name="connsiteX383" fmla="*/ 9758 w 10000"/>
                <a:gd name="connsiteY383" fmla="*/ 2257 h 10000"/>
                <a:gd name="connsiteX384" fmla="*/ 9724 w 10000"/>
                <a:gd name="connsiteY384" fmla="*/ 2264 h 10000"/>
                <a:gd name="connsiteX385" fmla="*/ 9730 w 10000"/>
                <a:gd name="connsiteY385" fmla="*/ 2349 h 10000"/>
                <a:gd name="connsiteX386" fmla="*/ 9702 w 10000"/>
                <a:gd name="connsiteY386" fmla="*/ 2413 h 10000"/>
                <a:gd name="connsiteX387" fmla="*/ 9708 w 10000"/>
                <a:gd name="connsiteY387" fmla="*/ 2697 h 10000"/>
                <a:gd name="connsiteX388" fmla="*/ 9724 w 10000"/>
                <a:gd name="connsiteY388" fmla="*/ 2718 h 10000"/>
                <a:gd name="connsiteX389" fmla="*/ 9719 w 10000"/>
                <a:gd name="connsiteY389" fmla="*/ 2811 h 10000"/>
                <a:gd name="connsiteX390" fmla="*/ 9708 w 10000"/>
                <a:gd name="connsiteY390" fmla="*/ 2896 h 10000"/>
                <a:gd name="connsiteX391" fmla="*/ 9668 w 10000"/>
                <a:gd name="connsiteY391" fmla="*/ 2938 h 10000"/>
                <a:gd name="connsiteX392" fmla="*/ 9595 w 10000"/>
                <a:gd name="connsiteY392" fmla="*/ 2903 h 10000"/>
                <a:gd name="connsiteX393" fmla="*/ 9561 w 10000"/>
                <a:gd name="connsiteY393" fmla="*/ 2952 h 10000"/>
                <a:gd name="connsiteX394" fmla="*/ 9567 w 10000"/>
                <a:gd name="connsiteY394" fmla="*/ 2995 h 10000"/>
                <a:gd name="connsiteX395" fmla="*/ 9544 w 10000"/>
                <a:gd name="connsiteY395" fmla="*/ 3080 h 10000"/>
                <a:gd name="connsiteX396" fmla="*/ 9505 w 10000"/>
                <a:gd name="connsiteY396" fmla="*/ 3137 h 10000"/>
                <a:gd name="connsiteX397" fmla="*/ 9494 w 10000"/>
                <a:gd name="connsiteY397" fmla="*/ 3236 h 10000"/>
                <a:gd name="connsiteX398" fmla="*/ 9466 w 10000"/>
                <a:gd name="connsiteY398" fmla="*/ 3322 h 10000"/>
                <a:gd name="connsiteX399" fmla="*/ 9471 w 10000"/>
                <a:gd name="connsiteY399" fmla="*/ 3378 h 10000"/>
                <a:gd name="connsiteX400" fmla="*/ 9460 w 10000"/>
                <a:gd name="connsiteY400" fmla="*/ 3435 h 10000"/>
                <a:gd name="connsiteX401" fmla="*/ 9483 w 10000"/>
                <a:gd name="connsiteY401" fmla="*/ 3485 h 10000"/>
                <a:gd name="connsiteX402" fmla="*/ 9449 w 10000"/>
                <a:gd name="connsiteY402" fmla="*/ 3563 h 10000"/>
                <a:gd name="connsiteX403" fmla="*/ 9393 w 10000"/>
                <a:gd name="connsiteY403" fmla="*/ 3442 h 10000"/>
                <a:gd name="connsiteX404" fmla="*/ 9393 w 10000"/>
                <a:gd name="connsiteY404" fmla="*/ 3350 h 10000"/>
                <a:gd name="connsiteX405" fmla="*/ 9376 w 10000"/>
                <a:gd name="connsiteY405" fmla="*/ 3336 h 10000"/>
                <a:gd name="connsiteX406" fmla="*/ 9308 w 10000"/>
                <a:gd name="connsiteY406" fmla="*/ 3400 h 10000"/>
                <a:gd name="connsiteX407" fmla="*/ 9201 w 10000"/>
                <a:gd name="connsiteY407" fmla="*/ 3549 h 10000"/>
                <a:gd name="connsiteX408" fmla="*/ 9139 w 10000"/>
                <a:gd name="connsiteY408" fmla="*/ 3655 h 10000"/>
                <a:gd name="connsiteX409" fmla="*/ 9044 w 10000"/>
                <a:gd name="connsiteY409" fmla="*/ 3712 h 10000"/>
                <a:gd name="connsiteX410" fmla="*/ 9010 w 10000"/>
                <a:gd name="connsiteY410" fmla="*/ 3797 h 10000"/>
                <a:gd name="connsiteX411" fmla="*/ 8982 w 10000"/>
                <a:gd name="connsiteY411" fmla="*/ 3825 h 10000"/>
                <a:gd name="connsiteX412" fmla="*/ 8875 w 10000"/>
                <a:gd name="connsiteY412" fmla="*/ 3903 h 10000"/>
                <a:gd name="connsiteX413" fmla="*/ 8785 w 10000"/>
                <a:gd name="connsiteY413" fmla="*/ 3996 h 10000"/>
                <a:gd name="connsiteX414" fmla="*/ 8763 w 10000"/>
                <a:gd name="connsiteY414" fmla="*/ 4067 h 10000"/>
                <a:gd name="connsiteX415" fmla="*/ 8729 w 10000"/>
                <a:gd name="connsiteY415" fmla="*/ 4102 h 10000"/>
                <a:gd name="connsiteX416" fmla="*/ 8774 w 10000"/>
                <a:gd name="connsiteY416" fmla="*/ 4194 h 10000"/>
                <a:gd name="connsiteX417" fmla="*/ 8819 w 10000"/>
                <a:gd name="connsiteY417" fmla="*/ 4265 h 10000"/>
                <a:gd name="connsiteX418" fmla="*/ 8881 w 10000"/>
                <a:gd name="connsiteY418" fmla="*/ 4294 h 10000"/>
                <a:gd name="connsiteX419" fmla="*/ 8858 w 10000"/>
                <a:gd name="connsiteY419" fmla="*/ 4344 h 10000"/>
                <a:gd name="connsiteX420" fmla="*/ 8903 w 10000"/>
                <a:gd name="connsiteY420" fmla="*/ 4358 h 10000"/>
                <a:gd name="connsiteX421" fmla="*/ 8903 w 10000"/>
                <a:gd name="connsiteY421" fmla="*/ 4443 h 10000"/>
                <a:gd name="connsiteX422" fmla="*/ 8937 w 10000"/>
                <a:gd name="connsiteY422" fmla="*/ 4507 h 10000"/>
                <a:gd name="connsiteX423" fmla="*/ 8993 w 10000"/>
                <a:gd name="connsiteY423" fmla="*/ 4493 h 10000"/>
                <a:gd name="connsiteX424" fmla="*/ 9016 w 10000"/>
                <a:gd name="connsiteY424" fmla="*/ 4422 h 10000"/>
                <a:gd name="connsiteX425" fmla="*/ 9061 w 10000"/>
                <a:gd name="connsiteY425" fmla="*/ 4414 h 10000"/>
                <a:gd name="connsiteX426" fmla="*/ 9066 w 10000"/>
                <a:gd name="connsiteY426" fmla="*/ 4358 h 10000"/>
                <a:gd name="connsiteX427" fmla="*/ 9123 w 10000"/>
                <a:gd name="connsiteY427" fmla="*/ 4358 h 10000"/>
                <a:gd name="connsiteX428" fmla="*/ 9100 w 10000"/>
                <a:gd name="connsiteY428" fmla="*/ 4429 h 10000"/>
                <a:gd name="connsiteX429" fmla="*/ 9156 w 10000"/>
                <a:gd name="connsiteY429" fmla="*/ 4464 h 10000"/>
                <a:gd name="connsiteX430" fmla="*/ 9145 w 10000"/>
                <a:gd name="connsiteY430" fmla="*/ 4528 h 10000"/>
                <a:gd name="connsiteX431" fmla="*/ 9061 w 10000"/>
                <a:gd name="connsiteY431" fmla="*/ 4535 h 10000"/>
                <a:gd name="connsiteX432" fmla="*/ 8999 w 10000"/>
                <a:gd name="connsiteY432" fmla="*/ 4578 h 10000"/>
                <a:gd name="connsiteX433" fmla="*/ 8943 w 10000"/>
                <a:gd name="connsiteY433" fmla="*/ 4599 h 10000"/>
                <a:gd name="connsiteX434" fmla="*/ 8943 w 10000"/>
                <a:gd name="connsiteY434" fmla="*/ 4698 h 10000"/>
                <a:gd name="connsiteX435" fmla="*/ 8999 w 10000"/>
                <a:gd name="connsiteY435" fmla="*/ 4805 h 10000"/>
                <a:gd name="connsiteX436" fmla="*/ 8954 w 10000"/>
                <a:gd name="connsiteY436" fmla="*/ 4904 h 10000"/>
                <a:gd name="connsiteX437" fmla="*/ 8864 w 10000"/>
                <a:gd name="connsiteY437" fmla="*/ 4918 h 10000"/>
                <a:gd name="connsiteX438" fmla="*/ 8875 w 10000"/>
                <a:gd name="connsiteY438" fmla="*/ 5032 h 10000"/>
                <a:gd name="connsiteX439" fmla="*/ 8870 w 10000"/>
                <a:gd name="connsiteY439" fmla="*/ 5103 h 10000"/>
                <a:gd name="connsiteX440" fmla="*/ 8841 w 10000"/>
                <a:gd name="connsiteY440" fmla="*/ 5138 h 10000"/>
                <a:gd name="connsiteX441" fmla="*/ 8785 w 10000"/>
                <a:gd name="connsiteY441" fmla="*/ 5110 h 10000"/>
                <a:gd name="connsiteX442" fmla="*/ 8735 w 10000"/>
                <a:gd name="connsiteY442" fmla="*/ 5018 h 10000"/>
                <a:gd name="connsiteX443" fmla="*/ 8678 w 10000"/>
                <a:gd name="connsiteY443" fmla="*/ 5089 h 10000"/>
                <a:gd name="connsiteX444" fmla="*/ 8622 w 10000"/>
                <a:gd name="connsiteY444" fmla="*/ 5039 h 10000"/>
                <a:gd name="connsiteX445" fmla="*/ 8616 w 10000"/>
                <a:gd name="connsiteY445" fmla="*/ 5011 h 10000"/>
                <a:gd name="connsiteX446" fmla="*/ 8538 w 10000"/>
                <a:gd name="connsiteY446" fmla="*/ 4947 h 10000"/>
                <a:gd name="connsiteX447" fmla="*/ 8515 w 10000"/>
                <a:gd name="connsiteY447" fmla="*/ 4961 h 10000"/>
                <a:gd name="connsiteX448" fmla="*/ 8526 w 10000"/>
                <a:gd name="connsiteY448" fmla="*/ 5039 h 10000"/>
                <a:gd name="connsiteX449" fmla="*/ 8481 w 10000"/>
                <a:gd name="connsiteY449" fmla="*/ 5138 h 10000"/>
                <a:gd name="connsiteX450" fmla="*/ 8515 w 10000"/>
                <a:gd name="connsiteY450" fmla="*/ 5160 h 10000"/>
                <a:gd name="connsiteX451" fmla="*/ 8577 w 10000"/>
                <a:gd name="connsiteY451" fmla="*/ 5145 h 10000"/>
                <a:gd name="connsiteX452" fmla="*/ 8588 w 10000"/>
                <a:gd name="connsiteY452" fmla="*/ 5181 h 10000"/>
                <a:gd name="connsiteX453" fmla="*/ 8577 w 10000"/>
                <a:gd name="connsiteY453" fmla="*/ 5224 h 10000"/>
                <a:gd name="connsiteX454" fmla="*/ 8600 w 10000"/>
                <a:gd name="connsiteY454" fmla="*/ 5280 h 10000"/>
                <a:gd name="connsiteX455" fmla="*/ 8650 w 10000"/>
                <a:gd name="connsiteY455" fmla="*/ 5316 h 10000"/>
                <a:gd name="connsiteX456" fmla="*/ 8639 w 10000"/>
                <a:gd name="connsiteY456" fmla="*/ 5401 h 10000"/>
                <a:gd name="connsiteX457" fmla="*/ 8673 w 10000"/>
                <a:gd name="connsiteY457" fmla="*/ 5444 h 10000"/>
                <a:gd name="connsiteX458" fmla="*/ 8633 w 10000"/>
                <a:gd name="connsiteY458" fmla="*/ 5486 h 10000"/>
                <a:gd name="connsiteX459" fmla="*/ 8622 w 10000"/>
                <a:gd name="connsiteY459" fmla="*/ 5642 h 10000"/>
                <a:gd name="connsiteX460" fmla="*/ 8600 w 10000"/>
                <a:gd name="connsiteY460" fmla="*/ 5649 h 10000"/>
                <a:gd name="connsiteX461" fmla="*/ 8628 w 10000"/>
                <a:gd name="connsiteY461" fmla="*/ 5720 h 10000"/>
                <a:gd name="connsiteX462" fmla="*/ 8633 w 10000"/>
                <a:gd name="connsiteY462" fmla="*/ 5841 h 10000"/>
                <a:gd name="connsiteX463" fmla="*/ 8661 w 10000"/>
                <a:gd name="connsiteY463" fmla="*/ 5869 h 10000"/>
                <a:gd name="connsiteX464" fmla="*/ 8667 w 10000"/>
                <a:gd name="connsiteY464" fmla="*/ 5905 h 10000"/>
                <a:gd name="connsiteX465" fmla="*/ 8690 w 10000"/>
                <a:gd name="connsiteY465" fmla="*/ 5912 h 10000"/>
                <a:gd name="connsiteX466" fmla="*/ 8695 w 10000"/>
                <a:gd name="connsiteY466" fmla="*/ 5983 h 10000"/>
                <a:gd name="connsiteX467" fmla="*/ 8684 w 10000"/>
                <a:gd name="connsiteY467" fmla="*/ 6033 h 10000"/>
                <a:gd name="connsiteX468" fmla="*/ 8740 w 10000"/>
                <a:gd name="connsiteY468" fmla="*/ 6061 h 10000"/>
                <a:gd name="connsiteX469" fmla="*/ 8825 w 10000"/>
                <a:gd name="connsiteY469" fmla="*/ 6004 h 10000"/>
                <a:gd name="connsiteX470" fmla="*/ 8948 w 10000"/>
                <a:gd name="connsiteY470" fmla="*/ 5891 h 10000"/>
                <a:gd name="connsiteX471" fmla="*/ 8982 w 10000"/>
                <a:gd name="connsiteY471" fmla="*/ 5891 h 10000"/>
                <a:gd name="connsiteX472" fmla="*/ 8982 w 10000"/>
                <a:gd name="connsiteY472" fmla="*/ 5976 h 10000"/>
                <a:gd name="connsiteX473" fmla="*/ 9004 w 10000"/>
                <a:gd name="connsiteY473" fmla="*/ 5990 h 10000"/>
                <a:gd name="connsiteX474" fmla="*/ 9044 w 10000"/>
                <a:gd name="connsiteY474" fmla="*/ 6089 h 10000"/>
                <a:gd name="connsiteX475" fmla="*/ 9072 w 10000"/>
                <a:gd name="connsiteY475" fmla="*/ 6097 h 10000"/>
                <a:gd name="connsiteX476" fmla="*/ 9055 w 10000"/>
                <a:gd name="connsiteY476" fmla="*/ 6153 h 10000"/>
                <a:gd name="connsiteX477" fmla="*/ 9100 w 10000"/>
                <a:gd name="connsiteY477" fmla="*/ 6281 h 10000"/>
                <a:gd name="connsiteX478" fmla="*/ 9100 w 10000"/>
                <a:gd name="connsiteY478" fmla="*/ 6345 h 10000"/>
                <a:gd name="connsiteX479" fmla="*/ 9123 w 10000"/>
                <a:gd name="connsiteY479" fmla="*/ 6416 h 10000"/>
                <a:gd name="connsiteX480" fmla="*/ 9089 w 10000"/>
                <a:gd name="connsiteY480" fmla="*/ 6473 h 10000"/>
                <a:gd name="connsiteX481" fmla="*/ 9049 w 10000"/>
                <a:gd name="connsiteY481" fmla="*/ 6466 h 10000"/>
                <a:gd name="connsiteX482" fmla="*/ 9049 w 10000"/>
                <a:gd name="connsiteY482" fmla="*/ 6501 h 10000"/>
                <a:gd name="connsiteX483" fmla="*/ 9089 w 10000"/>
                <a:gd name="connsiteY483" fmla="*/ 6544 h 10000"/>
                <a:gd name="connsiteX484" fmla="*/ 9106 w 10000"/>
                <a:gd name="connsiteY484" fmla="*/ 6515 h 10000"/>
                <a:gd name="connsiteX485" fmla="*/ 9139 w 10000"/>
                <a:gd name="connsiteY485" fmla="*/ 6579 h 10000"/>
                <a:gd name="connsiteX486" fmla="*/ 9179 w 10000"/>
                <a:gd name="connsiteY486" fmla="*/ 6579 h 10000"/>
                <a:gd name="connsiteX487" fmla="*/ 9156 w 10000"/>
                <a:gd name="connsiteY487" fmla="*/ 6757 h 10000"/>
                <a:gd name="connsiteX488" fmla="*/ 9139 w 10000"/>
                <a:gd name="connsiteY488" fmla="*/ 6792 h 10000"/>
                <a:gd name="connsiteX489" fmla="*/ 9089 w 10000"/>
                <a:gd name="connsiteY489" fmla="*/ 6778 h 10000"/>
                <a:gd name="connsiteX490" fmla="*/ 9027 w 10000"/>
                <a:gd name="connsiteY490" fmla="*/ 6799 h 10000"/>
                <a:gd name="connsiteX491" fmla="*/ 9004 w 10000"/>
                <a:gd name="connsiteY491" fmla="*/ 6842 h 10000"/>
                <a:gd name="connsiteX492" fmla="*/ 8999 w 10000"/>
                <a:gd name="connsiteY492" fmla="*/ 6884 h 10000"/>
                <a:gd name="connsiteX493" fmla="*/ 8960 w 10000"/>
                <a:gd name="connsiteY493" fmla="*/ 6934 h 10000"/>
                <a:gd name="connsiteX494" fmla="*/ 8898 w 10000"/>
                <a:gd name="connsiteY494" fmla="*/ 6941 h 10000"/>
                <a:gd name="connsiteX495" fmla="*/ 8886 w 10000"/>
                <a:gd name="connsiteY495" fmla="*/ 6962 h 10000"/>
                <a:gd name="connsiteX496" fmla="*/ 8847 w 10000"/>
                <a:gd name="connsiteY496" fmla="*/ 6927 h 10000"/>
                <a:gd name="connsiteX497" fmla="*/ 8808 w 10000"/>
                <a:gd name="connsiteY497" fmla="*/ 6934 h 10000"/>
                <a:gd name="connsiteX498" fmla="*/ 8785 w 10000"/>
                <a:gd name="connsiteY498" fmla="*/ 6906 h 10000"/>
                <a:gd name="connsiteX499" fmla="*/ 8735 w 10000"/>
                <a:gd name="connsiteY499" fmla="*/ 6891 h 10000"/>
                <a:gd name="connsiteX500" fmla="*/ 8746 w 10000"/>
                <a:gd name="connsiteY500" fmla="*/ 6941 h 10000"/>
                <a:gd name="connsiteX501" fmla="*/ 8723 w 10000"/>
                <a:gd name="connsiteY501" fmla="*/ 6991 h 10000"/>
                <a:gd name="connsiteX502" fmla="*/ 8639 w 10000"/>
                <a:gd name="connsiteY502" fmla="*/ 6984 h 10000"/>
                <a:gd name="connsiteX503" fmla="*/ 8611 w 10000"/>
                <a:gd name="connsiteY503" fmla="*/ 6962 h 10000"/>
                <a:gd name="connsiteX504" fmla="*/ 8566 w 10000"/>
                <a:gd name="connsiteY504" fmla="*/ 6984 h 10000"/>
                <a:gd name="connsiteX505" fmla="*/ 8560 w 10000"/>
                <a:gd name="connsiteY505" fmla="*/ 7055 h 10000"/>
                <a:gd name="connsiteX506" fmla="*/ 8476 w 10000"/>
                <a:gd name="connsiteY506" fmla="*/ 7133 h 10000"/>
                <a:gd name="connsiteX507" fmla="*/ 8448 w 10000"/>
                <a:gd name="connsiteY507" fmla="*/ 7090 h 10000"/>
                <a:gd name="connsiteX508" fmla="*/ 8386 w 10000"/>
                <a:gd name="connsiteY508" fmla="*/ 7111 h 10000"/>
                <a:gd name="connsiteX509" fmla="*/ 8346 w 10000"/>
                <a:gd name="connsiteY509" fmla="*/ 7133 h 10000"/>
                <a:gd name="connsiteX510" fmla="*/ 8341 w 10000"/>
                <a:gd name="connsiteY510" fmla="*/ 7168 h 10000"/>
                <a:gd name="connsiteX511" fmla="*/ 8256 w 10000"/>
                <a:gd name="connsiteY511" fmla="*/ 7246 h 10000"/>
                <a:gd name="connsiteX512" fmla="*/ 8206 w 10000"/>
                <a:gd name="connsiteY512" fmla="*/ 7232 h 10000"/>
                <a:gd name="connsiteX513" fmla="*/ 8155 w 10000"/>
                <a:gd name="connsiteY513" fmla="*/ 7260 h 10000"/>
                <a:gd name="connsiteX514" fmla="*/ 8116 w 10000"/>
                <a:gd name="connsiteY514" fmla="*/ 7303 h 10000"/>
                <a:gd name="connsiteX515" fmla="*/ 8060 w 10000"/>
                <a:gd name="connsiteY515" fmla="*/ 7331 h 10000"/>
                <a:gd name="connsiteX516" fmla="*/ 8065 w 10000"/>
                <a:gd name="connsiteY516" fmla="*/ 7374 h 10000"/>
                <a:gd name="connsiteX517" fmla="*/ 8015 w 10000"/>
                <a:gd name="connsiteY517" fmla="*/ 7402 h 10000"/>
                <a:gd name="connsiteX518" fmla="*/ 7942 w 10000"/>
                <a:gd name="connsiteY518" fmla="*/ 7523 h 10000"/>
                <a:gd name="connsiteX519" fmla="*/ 7930 w 10000"/>
                <a:gd name="connsiteY519" fmla="*/ 7573 h 10000"/>
                <a:gd name="connsiteX520" fmla="*/ 7908 w 10000"/>
                <a:gd name="connsiteY520" fmla="*/ 7559 h 10000"/>
                <a:gd name="connsiteX521" fmla="*/ 7919 w 10000"/>
                <a:gd name="connsiteY521" fmla="*/ 7523 h 10000"/>
                <a:gd name="connsiteX522" fmla="*/ 7846 w 10000"/>
                <a:gd name="connsiteY522" fmla="*/ 7339 h 10000"/>
                <a:gd name="connsiteX523" fmla="*/ 7846 w 10000"/>
                <a:gd name="connsiteY523" fmla="*/ 7268 h 10000"/>
                <a:gd name="connsiteX524" fmla="*/ 7812 w 10000"/>
                <a:gd name="connsiteY524" fmla="*/ 7268 h 10000"/>
                <a:gd name="connsiteX525" fmla="*/ 7711 w 10000"/>
                <a:gd name="connsiteY525" fmla="*/ 7197 h 10000"/>
                <a:gd name="connsiteX526" fmla="*/ 7649 w 10000"/>
                <a:gd name="connsiteY526" fmla="*/ 7232 h 10000"/>
                <a:gd name="connsiteX527" fmla="*/ 7632 w 10000"/>
                <a:gd name="connsiteY527" fmla="*/ 7275 h 10000"/>
                <a:gd name="connsiteX528" fmla="*/ 7677 w 10000"/>
                <a:gd name="connsiteY528" fmla="*/ 7324 h 10000"/>
                <a:gd name="connsiteX529" fmla="*/ 7688 w 10000"/>
                <a:gd name="connsiteY529" fmla="*/ 7367 h 10000"/>
                <a:gd name="connsiteX530" fmla="*/ 7660 w 10000"/>
                <a:gd name="connsiteY530" fmla="*/ 7410 h 10000"/>
                <a:gd name="connsiteX531" fmla="*/ 7666 w 10000"/>
                <a:gd name="connsiteY531" fmla="*/ 7445 h 10000"/>
                <a:gd name="connsiteX532" fmla="*/ 7655 w 10000"/>
                <a:gd name="connsiteY532" fmla="*/ 7516 h 10000"/>
                <a:gd name="connsiteX533" fmla="*/ 7660 w 10000"/>
                <a:gd name="connsiteY533" fmla="*/ 7587 h 10000"/>
                <a:gd name="connsiteX534" fmla="*/ 7694 w 10000"/>
                <a:gd name="connsiteY534" fmla="*/ 7700 h 10000"/>
                <a:gd name="connsiteX535" fmla="*/ 7660 w 10000"/>
                <a:gd name="connsiteY535" fmla="*/ 7743 h 10000"/>
                <a:gd name="connsiteX536" fmla="*/ 7666 w 10000"/>
                <a:gd name="connsiteY536" fmla="*/ 7779 h 10000"/>
                <a:gd name="connsiteX537" fmla="*/ 7638 w 10000"/>
                <a:gd name="connsiteY537" fmla="*/ 7793 h 10000"/>
                <a:gd name="connsiteX538" fmla="*/ 7621 w 10000"/>
                <a:gd name="connsiteY538" fmla="*/ 7814 h 10000"/>
                <a:gd name="connsiteX539" fmla="*/ 7514 w 10000"/>
                <a:gd name="connsiteY539" fmla="*/ 7800 h 10000"/>
                <a:gd name="connsiteX540" fmla="*/ 7497 w 10000"/>
                <a:gd name="connsiteY540" fmla="*/ 7757 h 10000"/>
                <a:gd name="connsiteX541" fmla="*/ 7463 w 10000"/>
                <a:gd name="connsiteY541" fmla="*/ 7786 h 10000"/>
                <a:gd name="connsiteX542" fmla="*/ 7390 w 10000"/>
                <a:gd name="connsiteY542" fmla="*/ 7771 h 10000"/>
                <a:gd name="connsiteX543" fmla="*/ 7340 w 10000"/>
                <a:gd name="connsiteY543" fmla="*/ 7793 h 10000"/>
                <a:gd name="connsiteX544" fmla="*/ 7312 w 10000"/>
                <a:gd name="connsiteY544" fmla="*/ 7644 h 10000"/>
                <a:gd name="connsiteX545" fmla="*/ 7283 w 10000"/>
                <a:gd name="connsiteY545" fmla="*/ 7637 h 10000"/>
                <a:gd name="connsiteX546" fmla="*/ 7250 w 10000"/>
                <a:gd name="connsiteY546" fmla="*/ 7544 h 10000"/>
                <a:gd name="connsiteX547" fmla="*/ 7267 w 10000"/>
                <a:gd name="connsiteY547" fmla="*/ 7502 h 10000"/>
                <a:gd name="connsiteX548" fmla="*/ 7306 w 10000"/>
                <a:gd name="connsiteY548" fmla="*/ 7523 h 10000"/>
                <a:gd name="connsiteX549" fmla="*/ 7323 w 10000"/>
                <a:gd name="connsiteY549" fmla="*/ 7473 h 10000"/>
                <a:gd name="connsiteX550" fmla="*/ 7295 w 10000"/>
                <a:gd name="connsiteY550" fmla="*/ 7438 h 10000"/>
                <a:gd name="connsiteX551" fmla="*/ 7312 w 10000"/>
                <a:gd name="connsiteY551" fmla="*/ 7402 h 10000"/>
                <a:gd name="connsiteX552" fmla="*/ 7238 w 10000"/>
                <a:gd name="connsiteY552" fmla="*/ 7331 h 10000"/>
                <a:gd name="connsiteX553" fmla="*/ 7244 w 10000"/>
                <a:gd name="connsiteY553" fmla="*/ 7296 h 10000"/>
                <a:gd name="connsiteX554" fmla="*/ 7199 w 10000"/>
                <a:gd name="connsiteY554" fmla="*/ 7260 h 10000"/>
                <a:gd name="connsiteX555" fmla="*/ 7227 w 10000"/>
                <a:gd name="connsiteY555" fmla="*/ 7218 h 10000"/>
                <a:gd name="connsiteX556" fmla="*/ 7216 w 10000"/>
                <a:gd name="connsiteY556" fmla="*/ 7168 h 10000"/>
                <a:gd name="connsiteX557" fmla="*/ 7165 w 10000"/>
                <a:gd name="connsiteY557" fmla="*/ 7090 h 10000"/>
                <a:gd name="connsiteX558" fmla="*/ 7132 w 10000"/>
                <a:gd name="connsiteY558" fmla="*/ 7026 h 10000"/>
                <a:gd name="connsiteX559" fmla="*/ 7064 w 10000"/>
                <a:gd name="connsiteY559" fmla="*/ 7055 h 10000"/>
                <a:gd name="connsiteX560" fmla="*/ 7025 w 10000"/>
                <a:gd name="connsiteY560" fmla="*/ 7048 h 10000"/>
                <a:gd name="connsiteX561" fmla="*/ 7002 w 10000"/>
                <a:gd name="connsiteY561" fmla="*/ 7111 h 10000"/>
                <a:gd name="connsiteX562" fmla="*/ 6924 w 10000"/>
                <a:gd name="connsiteY562" fmla="*/ 7119 h 10000"/>
                <a:gd name="connsiteX563" fmla="*/ 6895 w 10000"/>
                <a:gd name="connsiteY563" fmla="*/ 7111 h 10000"/>
                <a:gd name="connsiteX564" fmla="*/ 6828 w 10000"/>
                <a:gd name="connsiteY564" fmla="*/ 7161 h 10000"/>
                <a:gd name="connsiteX565" fmla="*/ 6834 w 10000"/>
                <a:gd name="connsiteY565" fmla="*/ 7260 h 10000"/>
                <a:gd name="connsiteX566" fmla="*/ 6817 w 10000"/>
                <a:gd name="connsiteY566" fmla="*/ 7324 h 10000"/>
                <a:gd name="connsiteX567" fmla="*/ 6817 w 10000"/>
                <a:gd name="connsiteY567" fmla="*/ 7381 h 10000"/>
                <a:gd name="connsiteX568" fmla="*/ 6760 w 10000"/>
                <a:gd name="connsiteY568" fmla="*/ 7424 h 10000"/>
                <a:gd name="connsiteX569" fmla="*/ 6699 w 10000"/>
                <a:gd name="connsiteY569" fmla="*/ 7431 h 10000"/>
                <a:gd name="connsiteX570" fmla="*/ 6682 w 10000"/>
                <a:gd name="connsiteY570" fmla="*/ 7410 h 10000"/>
                <a:gd name="connsiteX571" fmla="*/ 6625 w 10000"/>
                <a:gd name="connsiteY571" fmla="*/ 7388 h 10000"/>
                <a:gd name="connsiteX572" fmla="*/ 6592 w 10000"/>
                <a:gd name="connsiteY572" fmla="*/ 7431 h 10000"/>
                <a:gd name="connsiteX573" fmla="*/ 6586 w 10000"/>
                <a:gd name="connsiteY573" fmla="*/ 7473 h 10000"/>
                <a:gd name="connsiteX574" fmla="*/ 6552 w 10000"/>
                <a:gd name="connsiteY574" fmla="*/ 7480 h 10000"/>
                <a:gd name="connsiteX575" fmla="*/ 6547 w 10000"/>
                <a:gd name="connsiteY575" fmla="*/ 7523 h 10000"/>
                <a:gd name="connsiteX576" fmla="*/ 6519 w 10000"/>
                <a:gd name="connsiteY576" fmla="*/ 7523 h 10000"/>
                <a:gd name="connsiteX577" fmla="*/ 6485 w 10000"/>
                <a:gd name="connsiteY577" fmla="*/ 7424 h 10000"/>
                <a:gd name="connsiteX578" fmla="*/ 6406 w 10000"/>
                <a:gd name="connsiteY578" fmla="*/ 7473 h 10000"/>
                <a:gd name="connsiteX579" fmla="*/ 6316 w 10000"/>
                <a:gd name="connsiteY579" fmla="*/ 7551 h 10000"/>
                <a:gd name="connsiteX580" fmla="*/ 6282 w 10000"/>
                <a:gd name="connsiteY580" fmla="*/ 7566 h 10000"/>
                <a:gd name="connsiteX581" fmla="*/ 6294 w 10000"/>
                <a:gd name="connsiteY581" fmla="*/ 7615 h 10000"/>
                <a:gd name="connsiteX582" fmla="*/ 6243 w 10000"/>
                <a:gd name="connsiteY582" fmla="*/ 7637 h 10000"/>
                <a:gd name="connsiteX583" fmla="*/ 6209 w 10000"/>
                <a:gd name="connsiteY583" fmla="*/ 7608 h 10000"/>
                <a:gd name="connsiteX584" fmla="*/ 6136 w 10000"/>
                <a:gd name="connsiteY584" fmla="*/ 7622 h 10000"/>
                <a:gd name="connsiteX585" fmla="*/ 6136 w 10000"/>
                <a:gd name="connsiteY585" fmla="*/ 7530 h 10000"/>
                <a:gd name="connsiteX586" fmla="*/ 6147 w 10000"/>
                <a:gd name="connsiteY586" fmla="*/ 7495 h 10000"/>
                <a:gd name="connsiteX587" fmla="*/ 6136 w 10000"/>
                <a:gd name="connsiteY587" fmla="*/ 7395 h 10000"/>
                <a:gd name="connsiteX588" fmla="*/ 6091 w 10000"/>
                <a:gd name="connsiteY588" fmla="*/ 7324 h 10000"/>
                <a:gd name="connsiteX589" fmla="*/ 6018 w 10000"/>
                <a:gd name="connsiteY589" fmla="*/ 7317 h 10000"/>
                <a:gd name="connsiteX590" fmla="*/ 5990 w 10000"/>
                <a:gd name="connsiteY590" fmla="*/ 7360 h 10000"/>
                <a:gd name="connsiteX591" fmla="*/ 5996 w 10000"/>
                <a:gd name="connsiteY591" fmla="*/ 7410 h 10000"/>
                <a:gd name="connsiteX592" fmla="*/ 6208 w 10000"/>
                <a:gd name="connsiteY592" fmla="*/ 7826 h 10000"/>
                <a:gd name="connsiteX593" fmla="*/ 5894 w 10000"/>
                <a:gd name="connsiteY593" fmla="*/ 7509 h 10000"/>
                <a:gd name="connsiteX594" fmla="*/ 5911 w 10000"/>
                <a:gd name="connsiteY594" fmla="*/ 7679 h 10000"/>
                <a:gd name="connsiteX595" fmla="*/ 5832 w 10000"/>
                <a:gd name="connsiteY595" fmla="*/ 7672 h 10000"/>
                <a:gd name="connsiteX596" fmla="*/ 5776 w 10000"/>
                <a:gd name="connsiteY596"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2025 w 10000"/>
                <a:gd name="connsiteY196" fmla="*/ 7374 h 10000"/>
                <a:gd name="connsiteX197" fmla="*/ 6504 w 10000"/>
                <a:gd name="connsiteY197" fmla="*/ 7627 h 10000"/>
                <a:gd name="connsiteX198" fmla="*/ 5523 w 10000"/>
                <a:gd name="connsiteY198" fmla="*/ 5713 h 10000"/>
                <a:gd name="connsiteX199" fmla="*/ 5652 w 10000"/>
                <a:gd name="connsiteY199" fmla="*/ 5720 h 10000"/>
                <a:gd name="connsiteX200" fmla="*/ 5697 w 10000"/>
                <a:gd name="connsiteY200" fmla="*/ 5742 h 10000"/>
                <a:gd name="connsiteX201" fmla="*/ 5793 w 10000"/>
                <a:gd name="connsiteY201" fmla="*/ 5635 h 10000"/>
                <a:gd name="connsiteX202" fmla="*/ 5844 w 10000"/>
                <a:gd name="connsiteY202" fmla="*/ 5628 h 10000"/>
                <a:gd name="connsiteX203" fmla="*/ 5889 w 10000"/>
                <a:gd name="connsiteY203" fmla="*/ 5564 h 10000"/>
                <a:gd name="connsiteX204" fmla="*/ 5945 w 10000"/>
                <a:gd name="connsiteY204" fmla="*/ 5515 h 10000"/>
                <a:gd name="connsiteX205" fmla="*/ 6001 w 10000"/>
                <a:gd name="connsiteY205" fmla="*/ 5408 h 10000"/>
                <a:gd name="connsiteX206" fmla="*/ 6012 w 10000"/>
                <a:gd name="connsiteY206" fmla="*/ 5344 h 10000"/>
                <a:gd name="connsiteX207" fmla="*/ 6080 w 10000"/>
                <a:gd name="connsiteY207" fmla="*/ 5316 h 10000"/>
                <a:gd name="connsiteX208" fmla="*/ 6159 w 10000"/>
                <a:gd name="connsiteY208" fmla="*/ 5351 h 10000"/>
                <a:gd name="connsiteX209" fmla="*/ 6226 w 10000"/>
                <a:gd name="connsiteY209" fmla="*/ 5337 h 10000"/>
                <a:gd name="connsiteX210" fmla="*/ 6294 w 10000"/>
                <a:gd name="connsiteY210" fmla="*/ 5344 h 10000"/>
                <a:gd name="connsiteX211" fmla="*/ 6412 w 10000"/>
                <a:gd name="connsiteY211" fmla="*/ 5302 h 10000"/>
                <a:gd name="connsiteX212" fmla="*/ 6490 w 10000"/>
                <a:gd name="connsiteY212" fmla="*/ 5195 h 10000"/>
                <a:gd name="connsiteX213" fmla="*/ 6524 w 10000"/>
                <a:gd name="connsiteY213" fmla="*/ 5160 h 10000"/>
                <a:gd name="connsiteX214" fmla="*/ 6575 w 10000"/>
                <a:gd name="connsiteY214" fmla="*/ 5160 h 10000"/>
                <a:gd name="connsiteX215" fmla="*/ 6614 w 10000"/>
                <a:gd name="connsiteY215" fmla="*/ 5103 h 10000"/>
                <a:gd name="connsiteX216" fmla="*/ 6597 w 10000"/>
                <a:gd name="connsiteY216" fmla="*/ 5039 h 10000"/>
                <a:gd name="connsiteX217" fmla="*/ 6609 w 10000"/>
                <a:gd name="connsiteY217" fmla="*/ 4982 h 10000"/>
                <a:gd name="connsiteX218" fmla="*/ 6659 w 10000"/>
                <a:gd name="connsiteY218" fmla="*/ 4876 h 10000"/>
                <a:gd name="connsiteX219" fmla="*/ 6715 w 10000"/>
                <a:gd name="connsiteY219" fmla="*/ 4776 h 10000"/>
                <a:gd name="connsiteX220" fmla="*/ 6772 w 10000"/>
                <a:gd name="connsiteY220" fmla="*/ 4755 h 10000"/>
                <a:gd name="connsiteX221" fmla="*/ 6800 w 10000"/>
                <a:gd name="connsiteY221" fmla="*/ 4720 h 10000"/>
                <a:gd name="connsiteX222" fmla="*/ 6895 w 10000"/>
                <a:gd name="connsiteY222" fmla="*/ 4734 h 10000"/>
                <a:gd name="connsiteX223" fmla="*/ 6991 w 10000"/>
                <a:gd name="connsiteY223" fmla="*/ 4734 h 10000"/>
                <a:gd name="connsiteX224" fmla="*/ 6997 w 10000"/>
                <a:gd name="connsiteY224" fmla="*/ 4670 h 10000"/>
                <a:gd name="connsiteX225" fmla="*/ 7013 w 10000"/>
                <a:gd name="connsiteY225" fmla="*/ 4627 h 10000"/>
                <a:gd name="connsiteX226" fmla="*/ 7008 w 10000"/>
                <a:gd name="connsiteY226" fmla="*/ 4599 h 10000"/>
                <a:gd name="connsiteX227" fmla="*/ 7064 w 10000"/>
                <a:gd name="connsiteY227" fmla="*/ 4578 h 10000"/>
                <a:gd name="connsiteX228" fmla="*/ 7103 w 10000"/>
                <a:gd name="connsiteY228" fmla="*/ 4634 h 10000"/>
                <a:gd name="connsiteX229" fmla="*/ 7160 w 10000"/>
                <a:gd name="connsiteY229" fmla="*/ 4613 h 10000"/>
                <a:gd name="connsiteX230" fmla="*/ 7177 w 10000"/>
                <a:gd name="connsiteY230" fmla="*/ 4578 h 10000"/>
                <a:gd name="connsiteX231" fmla="*/ 7222 w 10000"/>
                <a:gd name="connsiteY231" fmla="*/ 4564 h 10000"/>
                <a:gd name="connsiteX232" fmla="*/ 7317 w 10000"/>
                <a:gd name="connsiteY232" fmla="*/ 4493 h 10000"/>
                <a:gd name="connsiteX233" fmla="*/ 7407 w 10000"/>
                <a:gd name="connsiteY233" fmla="*/ 4521 h 10000"/>
                <a:gd name="connsiteX234" fmla="*/ 7430 w 10000"/>
                <a:gd name="connsiteY234" fmla="*/ 4507 h 10000"/>
                <a:gd name="connsiteX235" fmla="*/ 7480 w 10000"/>
                <a:gd name="connsiteY235" fmla="*/ 4528 h 10000"/>
                <a:gd name="connsiteX236" fmla="*/ 7503 w 10000"/>
                <a:gd name="connsiteY236" fmla="*/ 4471 h 10000"/>
                <a:gd name="connsiteX237" fmla="*/ 7525 w 10000"/>
                <a:gd name="connsiteY237" fmla="*/ 4500 h 10000"/>
                <a:gd name="connsiteX238" fmla="*/ 7559 w 10000"/>
                <a:gd name="connsiteY238" fmla="*/ 4493 h 10000"/>
                <a:gd name="connsiteX239" fmla="*/ 7598 w 10000"/>
                <a:gd name="connsiteY239" fmla="*/ 4556 h 10000"/>
                <a:gd name="connsiteX240" fmla="*/ 7643 w 10000"/>
                <a:gd name="connsiteY240" fmla="*/ 4549 h 10000"/>
                <a:gd name="connsiteX241" fmla="*/ 7683 w 10000"/>
                <a:gd name="connsiteY241" fmla="*/ 4578 h 10000"/>
                <a:gd name="connsiteX242" fmla="*/ 7700 w 10000"/>
                <a:gd name="connsiteY242" fmla="*/ 4556 h 10000"/>
                <a:gd name="connsiteX243" fmla="*/ 7778 w 10000"/>
                <a:gd name="connsiteY243" fmla="*/ 4564 h 10000"/>
                <a:gd name="connsiteX244" fmla="*/ 7790 w 10000"/>
                <a:gd name="connsiteY244" fmla="*/ 4585 h 10000"/>
                <a:gd name="connsiteX245" fmla="*/ 7874 w 10000"/>
                <a:gd name="connsiteY245" fmla="*/ 4514 h 10000"/>
                <a:gd name="connsiteX246" fmla="*/ 7874 w 10000"/>
                <a:gd name="connsiteY246" fmla="*/ 4393 h 10000"/>
                <a:gd name="connsiteX247" fmla="*/ 7852 w 10000"/>
                <a:gd name="connsiteY247" fmla="*/ 4379 h 10000"/>
                <a:gd name="connsiteX248" fmla="*/ 7835 w 10000"/>
                <a:gd name="connsiteY248" fmla="*/ 4294 h 10000"/>
                <a:gd name="connsiteX249" fmla="*/ 7801 w 10000"/>
                <a:gd name="connsiteY249" fmla="*/ 4209 h 10000"/>
                <a:gd name="connsiteX250" fmla="*/ 7750 w 10000"/>
                <a:gd name="connsiteY250" fmla="*/ 4173 h 10000"/>
                <a:gd name="connsiteX251" fmla="*/ 7745 w 10000"/>
                <a:gd name="connsiteY251" fmla="*/ 4131 h 10000"/>
                <a:gd name="connsiteX252" fmla="*/ 7672 w 10000"/>
                <a:gd name="connsiteY252" fmla="*/ 4053 h 10000"/>
                <a:gd name="connsiteX253" fmla="*/ 7677 w 10000"/>
                <a:gd name="connsiteY253" fmla="*/ 4024 h 10000"/>
                <a:gd name="connsiteX254" fmla="*/ 7604 w 10000"/>
                <a:gd name="connsiteY254" fmla="*/ 3982 h 10000"/>
                <a:gd name="connsiteX255" fmla="*/ 7598 w 10000"/>
                <a:gd name="connsiteY255" fmla="*/ 3903 h 10000"/>
                <a:gd name="connsiteX256" fmla="*/ 7475 w 10000"/>
                <a:gd name="connsiteY256" fmla="*/ 3833 h 10000"/>
                <a:gd name="connsiteX257" fmla="*/ 7407 w 10000"/>
                <a:gd name="connsiteY257" fmla="*/ 3683 h 10000"/>
                <a:gd name="connsiteX258" fmla="*/ 7306 w 10000"/>
                <a:gd name="connsiteY258" fmla="*/ 3676 h 10000"/>
                <a:gd name="connsiteX259" fmla="*/ 7272 w 10000"/>
                <a:gd name="connsiteY259" fmla="*/ 3648 h 10000"/>
                <a:gd name="connsiteX260" fmla="*/ 7222 w 10000"/>
                <a:gd name="connsiteY260" fmla="*/ 3669 h 10000"/>
                <a:gd name="connsiteX261" fmla="*/ 7143 w 10000"/>
                <a:gd name="connsiteY261" fmla="*/ 3669 h 10000"/>
                <a:gd name="connsiteX262" fmla="*/ 7030 w 10000"/>
                <a:gd name="connsiteY262" fmla="*/ 3840 h 10000"/>
                <a:gd name="connsiteX263" fmla="*/ 6991 w 10000"/>
                <a:gd name="connsiteY263" fmla="*/ 3918 h 10000"/>
                <a:gd name="connsiteX264" fmla="*/ 6890 w 10000"/>
                <a:gd name="connsiteY264" fmla="*/ 3797 h 10000"/>
                <a:gd name="connsiteX265" fmla="*/ 6817 w 10000"/>
                <a:gd name="connsiteY265" fmla="*/ 3747 h 10000"/>
                <a:gd name="connsiteX266" fmla="*/ 6744 w 10000"/>
                <a:gd name="connsiteY266" fmla="*/ 3754 h 10000"/>
                <a:gd name="connsiteX267" fmla="*/ 6670 w 10000"/>
                <a:gd name="connsiteY267" fmla="*/ 3790 h 10000"/>
                <a:gd name="connsiteX268" fmla="*/ 6609 w 10000"/>
                <a:gd name="connsiteY268" fmla="*/ 3762 h 10000"/>
                <a:gd name="connsiteX269" fmla="*/ 6552 w 10000"/>
                <a:gd name="connsiteY269" fmla="*/ 3804 h 10000"/>
                <a:gd name="connsiteX270" fmla="*/ 6496 w 10000"/>
                <a:gd name="connsiteY270" fmla="*/ 3889 h 10000"/>
                <a:gd name="connsiteX271" fmla="*/ 6367 w 10000"/>
                <a:gd name="connsiteY271" fmla="*/ 3733 h 10000"/>
                <a:gd name="connsiteX272" fmla="*/ 6350 w 10000"/>
                <a:gd name="connsiteY272" fmla="*/ 3577 h 10000"/>
                <a:gd name="connsiteX273" fmla="*/ 6451 w 10000"/>
                <a:gd name="connsiteY273" fmla="*/ 3513 h 10000"/>
                <a:gd name="connsiteX274" fmla="*/ 6445 w 10000"/>
                <a:gd name="connsiteY274" fmla="*/ 3343 h 10000"/>
                <a:gd name="connsiteX275" fmla="*/ 6541 w 10000"/>
                <a:gd name="connsiteY275" fmla="*/ 3144 h 10000"/>
                <a:gd name="connsiteX276" fmla="*/ 6530 w 10000"/>
                <a:gd name="connsiteY276" fmla="*/ 3109 h 10000"/>
                <a:gd name="connsiteX277" fmla="*/ 6760 w 10000"/>
                <a:gd name="connsiteY277" fmla="*/ 2456 h 10000"/>
                <a:gd name="connsiteX278" fmla="*/ 6884 w 10000"/>
                <a:gd name="connsiteY278" fmla="*/ 2555 h 10000"/>
                <a:gd name="connsiteX279" fmla="*/ 6957 w 10000"/>
                <a:gd name="connsiteY279" fmla="*/ 2598 h 10000"/>
                <a:gd name="connsiteX280" fmla="*/ 7030 w 10000"/>
                <a:gd name="connsiteY280" fmla="*/ 2598 h 10000"/>
                <a:gd name="connsiteX281" fmla="*/ 7143 w 10000"/>
                <a:gd name="connsiteY281" fmla="*/ 2676 h 10000"/>
                <a:gd name="connsiteX282" fmla="*/ 7160 w 10000"/>
                <a:gd name="connsiteY282" fmla="*/ 2626 h 10000"/>
                <a:gd name="connsiteX283" fmla="*/ 7233 w 10000"/>
                <a:gd name="connsiteY283" fmla="*/ 2612 h 10000"/>
                <a:gd name="connsiteX284" fmla="*/ 7295 w 10000"/>
                <a:gd name="connsiteY284" fmla="*/ 2527 h 10000"/>
                <a:gd name="connsiteX285" fmla="*/ 7373 w 10000"/>
                <a:gd name="connsiteY285" fmla="*/ 2463 h 10000"/>
                <a:gd name="connsiteX286" fmla="*/ 7407 w 10000"/>
                <a:gd name="connsiteY286" fmla="*/ 2399 h 10000"/>
                <a:gd name="connsiteX287" fmla="*/ 7525 w 10000"/>
                <a:gd name="connsiteY287" fmla="*/ 2356 h 10000"/>
                <a:gd name="connsiteX288" fmla="*/ 7587 w 10000"/>
                <a:gd name="connsiteY288" fmla="*/ 2363 h 10000"/>
                <a:gd name="connsiteX289" fmla="*/ 7638 w 10000"/>
                <a:gd name="connsiteY289" fmla="*/ 2300 h 10000"/>
                <a:gd name="connsiteX290" fmla="*/ 7677 w 10000"/>
                <a:gd name="connsiteY290" fmla="*/ 2214 h 10000"/>
                <a:gd name="connsiteX291" fmla="*/ 7660 w 10000"/>
                <a:gd name="connsiteY291" fmla="*/ 2200 h 10000"/>
                <a:gd name="connsiteX292" fmla="*/ 7677 w 10000"/>
                <a:gd name="connsiteY292" fmla="*/ 2108 h 10000"/>
                <a:gd name="connsiteX293" fmla="*/ 7610 w 10000"/>
                <a:gd name="connsiteY293" fmla="*/ 2108 h 10000"/>
                <a:gd name="connsiteX294" fmla="*/ 7643 w 10000"/>
                <a:gd name="connsiteY294" fmla="*/ 2030 h 10000"/>
                <a:gd name="connsiteX295" fmla="*/ 7649 w 10000"/>
                <a:gd name="connsiteY295" fmla="*/ 1938 h 10000"/>
                <a:gd name="connsiteX296" fmla="*/ 7677 w 10000"/>
                <a:gd name="connsiteY296" fmla="*/ 1916 h 10000"/>
                <a:gd name="connsiteX297" fmla="*/ 7728 w 10000"/>
                <a:gd name="connsiteY297" fmla="*/ 1824 h 10000"/>
                <a:gd name="connsiteX298" fmla="*/ 7722 w 10000"/>
                <a:gd name="connsiteY298" fmla="*/ 1753 h 10000"/>
                <a:gd name="connsiteX299" fmla="*/ 7762 w 10000"/>
                <a:gd name="connsiteY299" fmla="*/ 1675 h 10000"/>
                <a:gd name="connsiteX300" fmla="*/ 7807 w 10000"/>
                <a:gd name="connsiteY300" fmla="*/ 1625 h 10000"/>
                <a:gd name="connsiteX301" fmla="*/ 7823 w 10000"/>
                <a:gd name="connsiteY301" fmla="*/ 1540 h 10000"/>
                <a:gd name="connsiteX302" fmla="*/ 7818 w 10000"/>
                <a:gd name="connsiteY302" fmla="*/ 1512 h 10000"/>
                <a:gd name="connsiteX303" fmla="*/ 7857 w 10000"/>
                <a:gd name="connsiteY303" fmla="*/ 1455 h 10000"/>
                <a:gd name="connsiteX304" fmla="*/ 7913 w 10000"/>
                <a:gd name="connsiteY304" fmla="*/ 1285 h 10000"/>
                <a:gd name="connsiteX305" fmla="*/ 7930 w 10000"/>
                <a:gd name="connsiteY305" fmla="*/ 1185 h 10000"/>
                <a:gd name="connsiteX306" fmla="*/ 7958 w 10000"/>
                <a:gd name="connsiteY306" fmla="*/ 1192 h 10000"/>
                <a:gd name="connsiteX307" fmla="*/ 8037 w 10000"/>
                <a:gd name="connsiteY307" fmla="*/ 1079 h 10000"/>
                <a:gd name="connsiteX308" fmla="*/ 8127 w 10000"/>
                <a:gd name="connsiteY308" fmla="*/ 1015 h 10000"/>
                <a:gd name="connsiteX309" fmla="*/ 8138 w 10000"/>
                <a:gd name="connsiteY309" fmla="*/ 937 h 10000"/>
                <a:gd name="connsiteX310" fmla="*/ 8172 w 10000"/>
                <a:gd name="connsiteY310" fmla="*/ 852 h 10000"/>
                <a:gd name="connsiteX311" fmla="*/ 8161 w 10000"/>
                <a:gd name="connsiteY311" fmla="*/ 788 h 10000"/>
                <a:gd name="connsiteX312" fmla="*/ 8116 w 10000"/>
                <a:gd name="connsiteY312" fmla="*/ 731 h 10000"/>
                <a:gd name="connsiteX313" fmla="*/ 8138 w 10000"/>
                <a:gd name="connsiteY313" fmla="*/ 660 h 10000"/>
                <a:gd name="connsiteX314" fmla="*/ 8138 w 10000"/>
                <a:gd name="connsiteY314" fmla="*/ 575 h 10000"/>
                <a:gd name="connsiteX315" fmla="*/ 8054 w 10000"/>
                <a:gd name="connsiteY315" fmla="*/ 504 h 10000"/>
                <a:gd name="connsiteX316" fmla="*/ 7970 w 10000"/>
                <a:gd name="connsiteY316" fmla="*/ 546 h 10000"/>
                <a:gd name="connsiteX317" fmla="*/ 7930 w 10000"/>
                <a:gd name="connsiteY317" fmla="*/ 546 h 10000"/>
                <a:gd name="connsiteX318" fmla="*/ 7913 w 10000"/>
                <a:gd name="connsiteY318" fmla="*/ 497 h 10000"/>
                <a:gd name="connsiteX319" fmla="*/ 7913 w 10000"/>
                <a:gd name="connsiteY319" fmla="*/ 405 h 10000"/>
                <a:gd name="connsiteX320" fmla="*/ 8020 w 10000"/>
                <a:gd name="connsiteY320" fmla="*/ 312 h 10000"/>
                <a:gd name="connsiteX321" fmla="*/ 8054 w 10000"/>
                <a:gd name="connsiteY321" fmla="*/ 234 h 10000"/>
                <a:gd name="connsiteX322" fmla="*/ 8121 w 10000"/>
                <a:gd name="connsiteY322" fmla="*/ 170 h 10000"/>
                <a:gd name="connsiteX323" fmla="*/ 8183 w 10000"/>
                <a:gd name="connsiteY323" fmla="*/ 50 h 10000"/>
                <a:gd name="connsiteX324" fmla="*/ 8228 w 10000"/>
                <a:gd name="connsiteY324" fmla="*/ 28 h 10000"/>
                <a:gd name="connsiteX325" fmla="*/ 8290 w 10000"/>
                <a:gd name="connsiteY325" fmla="*/ 43 h 10000"/>
                <a:gd name="connsiteX326" fmla="*/ 8420 w 10000"/>
                <a:gd name="connsiteY326" fmla="*/ 0 h 10000"/>
                <a:gd name="connsiteX327" fmla="*/ 8481 w 10000"/>
                <a:gd name="connsiteY327" fmla="*/ 71 h 10000"/>
                <a:gd name="connsiteX328" fmla="*/ 8476 w 10000"/>
                <a:gd name="connsiteY328" fmla="*/ 121 h 10000"/>
                <a:gd name="connsiteX329" fmla="*/ 8504 w 10000"/>
                <a:gd name="connsiteY329" fmla="*/ 142 h 10000"/>
                <a:gd name="connsiteX330" fmla="*/ 8526 w 10000"/>
                <a:gd name="connsiteY330" fmla="*/ 192 h 10000"/>
                <a:gd name="connsiteX331" fmla="*/ 8493 w 10000"/>
                <a:gd name="connsiteY331" fmla="*/ 248 h 10000"/>
                <a:gd name="connsiteX332" fmla="*/ 8448 w 10000"/>
                <a:gd name="connsiteY332" fmla="*/ 376 h 10000"/>
                <a:gd name="connsiteX333" fmla="*/ 8375 w 10000"/>
                <a:gd name="connsiteY333" fmla="*/ 476 h 10000"/>
                <a:gd name="connsiteX334" fmla="*/ 8307 w 10000"/>
                <a:gd name="connsiteY334" fmla="*/ 532 h 10000"/>
                <a:gd name="connsiteX335" fmla="*/ 8358 w 10000"/>
                <a:gd name="connsiteY335" fmla="*/ 554 h 10000"/>
                <a:gd name="connsiteX336" fmla="*/ 8425 w 10000"/>
                <a:gd name="connsiteY336" fmla="*/ 639 h 10000"/>
                <a:gd name="connsiteX337" fmla="*/ 8470 w 10000"/>
                <a:gd name="connsiteY337" fmla="*/ 646 h 10000"/>
                <a:gd name="connsiteX338" fmla="*/ 8493 w 10000"/>
                <a:gd name="connsiteY338" fmla="*/ 738 h 10000"/>
                <a:gd name="connsiteX339" fmla="*/ 8538 w 10000"/>
                <a:gd name="connsiteY339" fmla="*/ 759 h 10000"/>
                <a:gd name="connsiteX340" fmla="*/ 8571 w 10000"/>
                <a:gd name="connsiteY340" fmla="*/ 752 h 10000"/>
                <a:gd name="connsiteX341" fmla="*/ 8639 w 10000"/>
                <a:gd name="connsiteY341" fmla="*/ 610 h 10000"/>
                <a:gd name="connsiteX342" fmla="*/ 8701 w 10000"/>
                <a:gd name="connsiteY342" fmla="*/ 625 h 10000"/>
                <a:gd name="connsiteX343" fmla="*/ 8712 w 10000"/>
                <a:gd name="connsiteY343" fmla="*/ 667 h 10000"/>
                <a:gd name="connsiteX344" fmla="*/ 8757 w 10000"/>
                <a:gd name="connsiteY344" fmla="*/ 717 h 10000"/>
                <a:gd name="connsiteX345" fmla="*/ 8757 w 10000"/>
                <a:gd name="connsiteY345" fmla="*/ 752 h 10000"/>
                <a:gd name="connsiteX346" fmla="*/ 8796 w 10000"/>
                <a:gd name="connsiteY346" fmla="*/ 774 h 10000"/>
                <a:gd name="connsiteX347" fmla="*/ 8853 w 10000"/>
                <a:gd name="connsiteY347" fmla="*/ 774 h 10000"/>
                <a:gd name="connsiteX348" fmla="*/ 8858 w 10000"/>
                <a:gd name="connsiteY348" fmla="*/ 837 h 10000"/>
                <a:gd name="connsiteX349" fmla="*/ 8808 w 10000"/>
                <a:gd name="connsiteY349" fmla="*/ 866 h 10000"/>
                <a:gd name="connsiteX350" fmla="*/ 8853 w 10000"/>
                <a:gd name="connsiteY350" fmla="*/ 1143 h 10000"/>
                <a:gd name="connsiteX351" fmla="*/ 8898 w 10000"/>
                <a:gd name="connsiteY351" fmla="*/ 1270 h 10000"/>
                <a:gd name="connsiteX352" fmla="*/ 8886 w 10000"/>
                <a:gd name="connsiteY352" fmla="*/ 1327 h 10000"/>
                <a:gd name="connsiteX353" fmla="*/ 8926 w 10000"/>
                <a:gd name="connsiteY353" fmla="*/ 1391 h 10000"/>
                <a:gd name="connsiteX354" fmla="*/ 8931 w 10000"/>
                <a:gd name="connsiteY354" fmla="*/ 1434 h 10000"/>
                <a:gd name="connsiteX355" fmla="*/ 9038 w 10000"/>
                <a:gd name="connsiteY355" fmla="*/ 1483 h 10000"/>
                <a:gd name="connsiteX356" fmla="*/ 9168 w 10000"/>
                <a:gd name="connsiteY356" fmla="*/ 1441 h 10000"/>
                <a:gd name="connsiteX357" fmla="*/ 9184 w 10000"/>
                <a:gd name="connsiteY357" fmla="*/ 1384 h 10000"/>
                <a:gd name="connsiteX358" fmla="*/ 9229 w 10000"/>
                <a:gd name="connsiteY358" fmla="*/ 1405 h 10000"/>
                <a:gd name="connsiteX359" fmla="*/ 9258 w 10000"/>
                <a:gd name="connsiteY359" fmla="*/ 1455 h 10000"/>
                <a:gd name="connsiteX360" fmla="*/ 9325 w 10000"/>
                <a:gd name="connsiteY360" fmla="*/ 1419 h 10000"/>
                <a:gd name="connsiteX361" fmla="*/ 9364 w 10000"/>
                <a:gd name="connsiteY361" fmla="*/ 1419 h 10000"/>
                <a:gd name="connsiteX362" fmla="*/ 9421 w 10000"/>
                <a:gd name="connsiteY362" fmla="*/ 1476 h 10000"/>
                <a:gd name="connsiteX363" fmla="*/ 9454 w 10000"/>
                <a:gd name="connsiteY363" fmla="*/ 1398 h 10000"/>
                <a:gd name="connsiteX364" fmla="*/ 9522 w 10000"/>
                <a:gd name="connsiteY364" fmla="*/ 1434 h 10000"/>
                <a:gd name="connsiteX365" fmla="*/ 9556 w 10000"/>
                <a:gd name="connsiteY365" fmla="*/ 1391 h 10000"/>
                <a:gd name="connsiteX366" fmla="*/ 9584 w 10000"/>
                <a:gd name="connsiteY366" fmla="*/ 1398 h 10000"/>
                <a:gd name="connsiteX367" fmla="*/ 9612 w 10000"/>
                <a:gd name="connsiteY367" fmla="*/ 1356 h 10000"/>
                <a:gd name="connsiteX368" fmla="*/ 9606 w 10000"/>
                <a:gd name="connsiteY368" fmla="*/ 1313 h 10000"/>
                <a:gd name="connsiteX369" fmla="*/ 9646 w 10000"/>
                <a:gd name="connsiteY369" fmla="*/ 1292 h 10000"/>
                <a:gd name="connsiteX370" fmla="*/ 9674 w 10000"/>
                <a:gd name="connsiteY370" fmla="*/ 1221 h 10000"/>
                <a:gd name="connsiteX371" fmla="*/ 9753 w 10000"/>
                <a:gd name="connsiteY371" fmla="*/ 1228 h 10000"/>
                <a:gd name="connsiteX372" fmla="*/ 9871 w 10000"/>
                <a:gd name="connsiteY372" fmla="*/ 1434 h 10000"/>
                <a:gd name="connsiteX373" fmla="*/ 9893 w 10000"/>
                <a:gd name="connsiteY373" fmla="*/ 1505 h 10000"/>
                <a:gd name="connsiteX374" fmla="*/ 9972 w 10000"/>
                <a:gd name="connsiteY374" fmla="*/ 1597 h 10000"/>
                <a:gd name="connsiteX375" fmla="*/ 10000 w 10000"/>
                <a:gd name="connsiteY375" fmla="*/ 1682 h 10000"/>
                <a:gd name="connsiteX376" fmla="*/ 9938 w 10000"/>
                <a:gd name="connsiteY376" fmla="*/ 1796 h 10000"/>
                <a:gd name="connsiteX377" fmla="*/ 9893 w 10000"/>
                <a:gd name="connsiteY377" fmla="*/ 1838 h 10000"/>
                <a:gd name="connsiteX378" fmla="*/ 9916 w 10000"/>
                <a:gd name="connsiteY378" fmla="*/ 1959 h 10000"/>
                <a:gd name="connsiteX379" fmla="*/ 9848 w 10000"/>
                <a:gd name="connsiteY379" fmla="*/ 2051 h 10000"/>
                <a:gd name="connsiteX380" fmla="*/ 9809 w 10000"/>
                <a:gd name="connsiteY380" fmla="*/ 2072 h 10000"/>
                <a:gd name="connsiteX381" fmla="*/ 9809 w 10000"/>
                <a:gd name="connsiteY381" fmla="*/ 2136 h 10000"/>
                <a:gd name="connsiteX382" fmla="*/ 9758 w 10000"/>
                <a:gd name="connsiteY382" fmla="*/ 2257 h 10000"/>
                <a:gd name="connsiteX383" fmla="*/ 9724 w 10000"/>
                <a:gd name="connsiteY383" fmla="*/ 2264 h 10000"/>
                <a:gd name="connsiteX384" fmla="*/ 9730 w 10000"/>
                <a:gd name="connsiteY384" fmla="*/ 2349 h 10000"/>
                <a:gd name="connsiteX385" fmla="*/ 9702 w 10000"/>
                <a:gd name="connsiteY385" fmla="*/ 2413 h 10000"/>
                <a:gd name="connsiteX386" fmla="*/ 9708 w 10000"/>
                <a:gd name="connsiteY386" fmla="*/ 2697 h 10000"/>
                <a:gd name="connsiteX387" fmla="*/ 9724 w 10000"/>
                <a:gd name="connsiteY387" fmla="*/ 2718 h 10000"/>
                <a:gd name="connsiteX388" fmla="*/ 9719 w 10000"/>
                <a:gd name="connsiteY388" fmla="*/ 2811 h 10000"/>
                <a:gd name="connsiteX389" fmla="*/ 9708 w 10000"/>
                <a:gd name="connsiteY389" fmla="*/ 2896 h 10000"/>
                <a:gd name="connsiteX390" fmla="*/ 9668 w 10000"/>
                <a:gd name="connsiteY390" fmla="*/ 2938 h 10000"/>
                <a:gd name="connsiteX391" fmla="*/ 9595 w 10000"/>
                <a:gd name="connsiteY391" fmla="*/ 2903 h 10000"/>
                <a:gd name="connsiteX392" fmla="*/ 9561 w 10000"/>
                <a:gd name="connsiteY392" fmla="*/ 2952 h 10000"/>
                <a:gd name="connsiteX393" fmla="*/ 9567 w 10000"/>
                <a:gd name="connsiteY393" fmla="*/ 2995 h 10000"/>
                <a:gd name="connsiteX394" fmla="*/ 9544 w 10000"/>
                <a:gd name="connsiteY394" fmla="*/ 3080 h 10000"/>
                <a:gd name="connsiteX395" fmla="*/ 9505 w 10000"/>
                <a:gd name="connsiteY395" fmla="*/ 3137 h 10000"/>
                <a:gd name="connsiteX396" fmla="*/ 9494 w 10000"/>
                <a:gd name="connsiteY396" fmla="*/ 3236 h 10000"/>
                <a:gd name="connsiteX397" fmla="*/ 9466 w 10000"/>
                <a:gd name="connsiteY397" fmla="*/ 3322 h 10000"/>
                <a:gd name="connsiteX398" fmla="*/ 9471 w 10000"/>
                <a:gd name="connsiteY398" fmla="*/ 3378 h 10000"/>
                <a:gd name="connsiteX399" fmla="*/ 9460 w 10000"/>
                <a:gd name="connsiteY399" fmla="*/ 3435 h 10000"/>
                <a:gd name="connsiteX400" fmla="*/ 9483 w 10000"/>
                <a:gd name="connsiteY400" fmla="*/ 3485 h 10000"/>
                <a:gd name="connsiteX401" fmla="*/ 9449 w 10000"/>
                <a:gd name="connsiteY401" fmla="*/ 3563 h 10000"/>
                <a:gd name="connsiteX402" fmla="*/ 9393 w 10000"/>
                <a:gd name="connsiteY402" fmla="*/ 3442 h 10000"/>
                <a:gd name="connsiteX403" fmla="*/ 9393 w 10000"/>
                <a:gd name="connsiteY403" fmla="*/ 3350 h 10000"/>
                <a:gd name="connsiteX404" fmla="*/ 9376 w 10000"/>
                <a:gd name="connsiteY404" fmla="*/ 3336 h 10000"/>
                <a:gd name="connsiteX405" fmla="*/ 9308 w 10000"/>
                <a:gd name="connsiteY405" fmla="*/ 3400 h 10000"/>
                <a:gd name="connsiteX406" fmla="*/ 9201 w 10000"/>
                <a:gd name="connsiteY406" fmla="*/ 3549 h 10000"/>
                <a:gd name="connsiteX407" fmla="*/ 9139 w 10000"/>
                <a:gd name="connsiteY407" fmla="*/ 3655 h 10000"/>
                <a:gd name="connsiteX408" fmla="*/ 9044 w 10000"/>
                <a:gd name="connsiteY408" fmla="*/ 3712 h 10000"/>
                <a:gd name="connsiteX409" fmla="*/ 9010 w 10000"/>
                <a:gd name="connsiteY409" fmla="*/ 3797 h 10000"/>
                <a:gd name="connsiteX410" fmla="*/ 8982 w 10000"/>
                <a:gd name="connsiteY410" fmla="*/ 3825 h 10000"/>
                <a:gd name="connsiteX411" fmla="*/ 8875 w 10000"/>
                <a:gd name="connsiteY411" fmla="*/ 3903 h 10000"/>
                <a:gd name="connsiteX412" fmla="*/ 8785 w 10000"/>
                <a:gd name="connsiteY412" fmla="*/ 3996 h 10000"/>
                <a:gd name="connsiteX413" fmla="*/ 8763 w 10000"/>
                <a:gd name="connsiteY413" fmla="*/ 4067 h 10000"/>
                <a:gd name="connsiteX414" fmla="*/ 8729 w 10000"/>
                <a:gd name="connsiteY414" fmla="*/ 4102 h 10000"/>
                <a:gd name="connsiteX415" fmla="*/ 8774 w 10000"/>
                <a:gd name="connsiteY415" fmla="*/ 4194 h 10000"/>
                <a:gd name="connsiteX416" fmla="*/ 8819 w 10000"/>
                <a:gd name="connsiteY416" fmla="*/ 4265 h 10000"/>
                <a:gd name="connsiteX417" fmla="*/ 8881 w 10000"/>
                <a:gd name="connsiteY417" fmla="*/ 4294 h 10000"/>
                <a:gd name="connsiteX418" fmla="*/ 8858 w 10000"/>
                <a:gd name="connsiteY418" fmla="*/ 4344 h 10000"/>
                <a:gd name="connsiteX419" fmla="*/ 8903 w 10000"/>
                <a:gd name="connsiteY419" fmla="*/ 4358 h 10000"/>
                <a:gd name="connsiteX420" fmla="*/ 8903 w 10000"/>
                <a:gd name="connsiteY420" fmla="*/ 4443 h 10000"/>
                <a:gd name="connsiteX421" fmla="*/ 8937 w 10000"/>
                <a:gd name="connsiteY421" fmla="*/ 4507 h 10000"/>
                <a:gd name="connsiteX422" fmla="*/ 8993 w 10000"/>
                <a:gd name="connsiteY422" fmla="*/ 4493 h 10000"/>
                <a:gd name="connsiteX423" fmla="*/ 9016 w 10000"/>
                <a:gd name="connsiteY423" fmla="*/ 4422 h 10000"/>
                <a:gd name="connsiteX424" fmla="*/ 9061 w 10000"/>
                <a:gd name="connsiteY424" fmla="*/ 4414 h 10000"/>
                <a:gd name="connsiteX425" fmla="*/ 9066 w 10000"/>
                <a:gd name="connsiteY425" fmla="*/ 4358 h 10000"/>
                <a:gd name="connsiteX426" fmla="*/ 9123 w 10000"/>
                <a:gd name="connsiteY426" fmla="*/ 4358 h 10000"/>
                <a:gd name="connsiteX427" fmla="*/ 9100 w 10000"/>
                <a:gd name="connsiteY427" fmla="*/ 4429 h 10000"/>
                <a:gd name="connsiteX428" fmla="*/ 9156 w 10000"/>
                <a:gd name="connsiteY428" fmla="*/ 4464 h 10000"/>
                <a:gd name="connsiteX429" fmla="*/ 9145 w 10000"/>
                <a:gd name="connsiteY429" fmla="*/ 4528 h 10000"/>
                <a:gd name="connsiteX430" fmla="*/ 9061 w 10000"/>
                <a:gd name="connsiteY430" fmla="*/ 4535 h 10000"/>
                <a:gd name="connsiteX431" fmla="*/ 8999 w 10000"/>
                <a:gd name="connsiteY431" fmla="*/ 4578 h 10000"/>
                <a:gd name="connsiteX432" fmla="*/ 8943 w 10000"/>
                <a:gd name="connsiteY432" fmla="*/ 4599 h 10000"/>
                <a:gd name="connsiteX433" fmla="*/ 8943 w 10000"/>
                <a:gd name="connsiteY433" fmla="*/ 4698 h 10000"/>
                <a:gd name="connsiteX434" fmla="*/ 8999 w 10000"/>
                <a:gd name="connsiteY434" fmla="*/ 4805 h 10000"/>
                <a:gd name="connsiteX435" fmla="*/ 8954 w 10000"/>
                <a:gd name="connsiteY435" fmla="*/ 4904 h 10000"/>
                <a:gd name="connsiteX436" fmla="*/ 8864 w 10000"/>
                <a:gd name="connsiteY436" fmla="*/ 4918 h 10000"/>
                <a:gd name="connsiteX437" fmla="*/ 8875 w 10000"/>
                <a:gd name="connsiteY437" fmla="*/ 5032 h 10000"/>
                <a:gd name="connsiteX438" fmla="*/ 8870 w 10000"/>
                <a:gd name="connsiteY438" fmla="*/ 5103 h 10000"/>
                <a:gd name="connsiteX439" fmla="*/ 8841 w 10000"/>
                <a:gd name="connsiteY439" fmla="*/ 5138 h 10000"/>
                <a:gd name="connsiteX440" fmla="*/ 8785 w 10000"/>
                <a:gd name="connsiteY440" fmla="*/ 5110 h 10000"/>
                <a:gd name="connsiteX441" fmla="*/ 8735 w 10000"/>
                <a:gd name="connsiteY441" fmla="*/ 5018 h 10000"/>
                <a:gd name="connsiteX442" fmla="*/ 8678 w 10000"/>
                <a:gd name="connsiteY442" fmla="*/ 5089 h 10000"/>
                <a:gd name="connsiteX443" fmla="*/ 8622 w 10000"/>
                <a:gd name="connsiteY443" fmla="*/ 5039 h 10000"/>
                <a:gd name="connsiteX444" fmla="*/ 8616 w 10000"/>
                <a:gd name="connsiteY444" fmla="*/ 5011 h 10000"/>
                <a:gd name="connsiteX445" fmla="*/ 8538 w 10000"/>
                <a:gd name="connsiteY445" fmla="*/ 4947 h 10000"/>
                <a:gd name="connsiteX446" fmla="*/ 8515 w 10000"/>
                <a:gd name="connsiteY446" fmla="*/ 4961 h 10000"/>
                <a:gd name="connsiteX447" fmla="*/ 8526 w 10000"/>
                <a:gd name="connsiteY447" fmla="*/ 5039 h 10000"/>
                <a:gd name="connsiteX448" fmla="*/ 8481 w 10000"/>
                <a:gd name="connsiteY448" fmla="*/ 5138 h 10000"/>
                <a:gd name="connsiteX449" fmla="*/ 8515 w 10000"/>
                <a:gd name="connsiteY449" fmla="*/ 5160 h 10000"/>
                <a:gd name="connsiteX450" fmla="*/ 8577 w 10000"/>
                <a:gd name="connsiteY450" fmla="*/ 5145 h 10000"/>
                <a:gd name="connsiteX451" fmla="*/ 8588 w 10000"/>
                <a:gd name="connsiteY451" fmla="*/ 5181 h 10000"/>
                <a:gd name="connsiteX452" fmla="*/ 8577 w 10000"/>
                <a:gd name="connsiteY452" fmla="*/ 5224 h 10000"/>
                <a:gd name="connsiteX453" fmla="*/ 8600 w 10000"/>
                <a:gd name="connsiteY453" fmla="*/ 5280 h 10000"/>
                <a:gd name="connsiteX454" fmla="*/ 8650 w 10000"/>
                <a:gd name="connsiteY454" fmla="*/ 5316 h 10000"/>
                <a:gd name="connsiteX455" fmla="*/ 8639 w 10000"/>
                <a:gd name="connsiteY455" fmla="*/ 5401 h 10000"/>
                <a:gd name="connsiteX456" fmla="*/ 8673 w 10000"/>
                <a:gd name="connsiteY456" fmla="*/ 5444 h 10000"/>
                <a:gd name="connsiteX457" fmla="*/ 8633 w 10000"/>
                <a:gd name="connsiteY457" fmla="*/ 5486 h 10000"/>
                <a:gd name="connsiteX458" fmla="*/ 8622 w 10000"/>
                <a:gd name="connsiteY458" fmla="*/ 5642 h 10000"/>
                <a:gd name="connsiteX459" fmla="*/ 8600 w 10000"/>
                <a:gd name="connsiteY459" fmla="*/ 5649 h 10000"/>
                <a:gd name="connsiteX460" fmla="*/ 8628 w 10000"/>
                <a:gd name="connsiteY460" fmla="*/ 5720 h 10000"/>
                <a:gd name="connsiteX461" fmla="*/ 8633 w 10000"/>
                <a:gd name="connsiteY461" fmla="*/ 5841 h 10000"/>
                <a:gd name="connsiteX462" fmla="*/ 8661 w 10000"/>
                <a:gd name="connsiteY462" fmla="*/ 5869 h 10000"/>
                <a:gd name="connsiteX463" fmla="*/ 8667 w 10000"/>
                <a:gd name="connsiteY463" fmla="*/ 5905 h 10000"/>
                <a:gd name="connsiteX464" fmla="*/ 8690 w 10000"/>
                <a:gd name="connsiteY464" fmla="*/ 5912 h 10000"/>
                <a:gd name="connsiteX465" fmla="*/ 8695 w 10000"/>
                <a:gd name="connsiteY465" fmla="*/ 5983 h 10000"/>
                <a:gd name="connsiteX466" fmla="*/ 8684 w 10000"/>
                <a:gd name="connsiteY466" fmla="*/ 6033 h 10000"/>
                <a:gd name="connsiteX467" fmla="*/ 8740 w 10000"/>
                <a:gd name="connsiteY467" fmla="*/ 6061 h 10000"/>
                <a:gd name="connsiteX468" fmla="*/ 8825 w 10000"/>
                <a:gd name="connsiteY468" fmla="*/ 6004 h 10000"/>
                <a:gd name="connsiteX469" fmla="*/ 8948 w 10000"/>
                <a:gd name="connsiteY469" fmla="*/ 5891 h 10000"/>
                <a:gd name="connsiteX470" fmla="*/ 8982 w 10000"/>
                <a:gd name="connsiteY470" fmla="*/ 5891 h 10000"/>
                <a:gd name="connsiteX471" fmla="*/ 8982 w 10000"/>
                <a:gd name="connsiteY471" fmla="*/ 5976 h 10000"/>
                <a:gd name="connsiteX472" fmla="*/ 9004 w 10000"/>
                <a:gd name="connsiteY472" fmla="*/ 5990 h 10000"/>
                <a:gd name="connsiteX473" fmla="*/ 9044 w 10000"/>
                <a:gd name="connsiteY473" fmla="*/ 6089 h 10000"/>
                <a:gd name="connsiteX474" fmla="*/ 9072 w 10000"/>
                <a:gd name="connsiteY474" fmla="*/ 6097 h 10000"/>
                <a:gd name="connsiteX475" fmla="*/ 9055 w 10000"/>
                <a:gd name="connsiteY475" fmla="*/ 6153 h 10000"/>
                <a:gd name="connsiteX476" fmla="*/ 9100 w 10000"/>
                <a:gd name="connsiteY476" fmla="*/ 6281 h 10000"/>
                <a:gd name="connsiteX477" fmla="*/ 9100 w 10000"/>
                <a:gd name="connsiteY477" fmla="*/ 6345 h 10000"/>
                <a:gd name="connsiteX478" fmla="*/ 9123 w 10000"/>
                <a:gd name="connsiteY478" fmla="*/ 6416 h 10000"/>
                <a:gd name="connsiteX479" fmla="*/ 9089 w 10000"/>
                <a:gd name="connsiteY479" fmla="*/ 6473 h 10000"/>
                <a:gd name="connsiteX480" fmla="*/ 9049 w 10000"/>
                <a:gd name="connsiteY480" fmla="*/ 6466 h 10000"/>
                <a:gd name="connsiteX481" fmla="*/ 9049 w 10000"/>
                <a:gd name="connsiteY481" fmla="*/ 6501 h 10000"/>
                <a:gd name="connsiteX482" fmla="*/ 9089 w 10000"/>
                <a:gd name="connsiteY482" fmla="*/ 6544 h 10000"/>
                <a:gd name="connsiteX483" fmla="*/ 9106 w 10000"/>
                <a:gd name="connsiteY483" fmla="*/ 6515 h 10000"/>
                <a:gd name="connsiteX484" fmla="*/ 9139 w 10000"/>
                <a:gd name="connsiteY484" fmla="*/ 6579 h 10000"/>
                <a:gd name="connsiteX485" fmla="*/ 9179 w 10000"/>
                <a:gd name="connsiteY485" fmla="*/ 6579 h 10000"/>
                <a:gd name="connsiteX486" fmla="*/ 9156 w 10000"/>
                <a:gd name="connsiteY486" fmla="*/ 6757 h 10000"/>
                <a:gd name="connsiteX487" fmla="*/ 9139 w 10000"/>
                <a:gd name="connsiteY487" fmla="*/ 6792 h 10000"/>
                <a:gd name="connsiteX488" fmla="*/ 9089 w 10000"/>
                <a:gd name="connsiteY488" fmla="*/ 6778 h 10000"/>
                <a:gd name="connsiteX489" fmla="*/ 9027 w 10000"/>
                <a:gd name="connsiteY489" fmla="*/ 6799 h 10000"/>
                <a:gd name="connsiteX490" fmla="*/ 9004 w 10000"/>
                <a:gd name="connsiteY490" fmla="*/ 6842 h 10000"/>
                <a:gd name="connsiteX491" fmla="*/ 8999 w 10000"/>
                <a:gd name="connsiteY491" fmla="*/ 6884 h 10000"/>
                <a:gd name="connsiteX492" fmla="*/ 8960 w 10000"/>
                <a:gd name="connsiteY492" fmla="*/ 6934 h 10000"/>
                <a:gd name="connsiteX493" fmla="*/ 8898 w 10000"/>
                <a:gd name="connsiteY493" fmla="*/ 6941 h 10000"/>
                <a:gd name="connsiteX494" fmla="*/ 8886 w 10000"/>
                <a:gd name="connsiteY494" fmla="*/ 6962 h 10000"/>
                <a:gd name="connsiteX495" fmla="*/ 8847 w 10000"/>
                <a:gd name="connsiteY495" fmla="*/ 6927 h 10000"/>
                <a:gd name="connsiteX496" fmla="*/ 8808 w 10000"/>
                <a:gd name="connsiteY496" fmla="*/ 6934 h 10000"/>
                <a:gd name="connsiteX497" fmla="*/ 8785 w 10000"/>
                <a:gd name="connsiteY497" fmla="*/ 6906 h 10000"/>
                <a:gd name="connsiteX498" fmla="*/ 8735 w 10000"/>
                <a:gd name="connsiteY498" fmla="*/ 6891 h 10000"/>
                <a:gd name="connsiteX499" fmla="*/ 8746 w 10000"/>
                <a:gd name="connsiteY499" fmla="*/ 6941 h 10000"/>
                <a:gd name="connsiteX500" fmla="*/ 8723 w 10000"/>
                <a:gd name="connsiteY500" fmla="*/ 6991 h 10000"/>
                <a:gd name="connsiteX501" fmla="*/ 8639 w 10000"/>
                <a:gd name="connsiteY501" fmla="*/ 6984 h 10000"/>
                <a:gd name="connsiteX502" fmla="*/ 8611 w 10000"/>
                <a:gd name="connsiteY502" fmla="*/ 6962 h 10000"/>
                <a:gd name="connsiteX503" fmla="*/ 8566 w 10000"/>
                <a:gd name="connsiteY503" fmla="*/ 6984 h 10000"/>
                <a:gd name="connsiteX504" fmla="*/ 8560 w 10000"/>
                <a:gd name="connsiteY504" fmla="*/ 7055 h 10000"/>
                <a:gd name="connsiteX505" fmla="*/ 8476 w 10000"/>
                <a:gd name="connsiteY505" fmla="*/ 7133 h 10000"/>
                <a:gd name="connsiteX506" fmla="*/ 8448 w 10000"/>
                <a:gd name="connsiteY506" fmla="*/ 7090 h 10000"/>
                <a:gd name="connsiteX507" fmla="*/ 8386 w 10000"/>
                <a:gd name="connsiteY507" fmla="*/ 7111 h 10000"/>
                <a:gd name="connsiteX508" fmla="*/ 8346 w 10000"/>
                <a:gd name="connsiteY508" fmla="*/ 7133 h 10000"/>
                <a:gd name="connsiteX509" fmla="*/ 8341 w 10000"/>
                <a:gd name="connsiteY509" fmla="*/ 7168 h 10000"/>
                <a:gd name="connsiteX510" fmla="*/ 8256 w 10000"/>
                <a:gd name="connsiteY510" fmla="*/ 7246 h 10000"/>
                <a:gd name="connsiteX511" fmla="*/ 8206 w 10000"/>
                <a:gd name="connsiteY511" fmla="*/ 7232 h 10000"/>
                <a:gd name="connsiteX512" fmla="*/ 8155 w 10000"/>
                <a:gd name="connsiteY512" fmla="*/ 7260 h 10000"/>
                <a:gd name="connsiteX513" fmla="*/ 8116 w 10000"/>
                <a:gd name="connsiteY513" fmla="*/ 7303 h 10000"/>
                <a:gd name="connsiteX514" fmla="*/ 8060 w 10000"/>
                <a:gd name="connsiteY514" fmla="*/ 7331 h 10000"/>
                <a:gd name="connsiteX515" fmla="*/ 8065 w 10000"/>
                <a:gd name="connsiteY515" fmla="*/ 7374 h 10000"/>
                <a:gd name="connsiteX516" fmla="*/ 8015 w 10000"/>
                <a:gd name="connsiteY516" fmla="*/ 7402 h 10000"/>
                <a:gd name="connsiteX517" fmla="*/ 7942 w 10000"/>
                <a:gd name="connsiteY517" fmla="*/ 7523 h 10000"/>
                <a:gd name="connsiteX518" fmla="*/ 7930 w 10000"/>
                <a:gd name="connsiteY518" fmla="*/ 7573 h 10000"/>
                <a:gd name="connsiteX519" fmla="*/ 7908 w 10000"/>
                <a:gd name="connsiteY519" fmla="*/ 7559 h 10000"/>
                <a:gd name="connsiteX520" fmla="*/ 7919 w 10000"/>
                <a:gd name="connsiteY520" fmla="*/ 7523 h 10000"/>
                <a:gd name="connsiteX521" fmla="*/ 7846 w 10000"/>
                <a:gd name="connsiteY521" fmla="*/ 7339 h 10000"/>
                <a:gd name="connsiteX522" fmla="*/ 7846 w 10000"/>
                <a:gd name="connsiteY522" fmla="*/ 7268 h 10000"/>
                <a:gd name="connsiteX523" fmla="*/ 7812 w 10000"/>
                <a:gd name="connsiteY523" fmla="*/ 7268 h 10000"/>
                <a:gd name="connsiteX524" fmla="*/ 7711 w 10000"/>
                <a:gd name="connsiteY524" fmla="*/ 7197 h 10000"/>
                <a:gd name="connsiteX525" fmla="*/ 7649 w 10000"/>
                <a:gd name="connsiteY525" fmla="*/ 7232 h 10000"/>
                <a:gd name="connsiteX526" fmla="*/ 7632 w 10000"/>
                <a:gd name="connsiteY526" fmla="*/ 7275 h 10000"/>
                <a:gd name="connsiteX527" fmla="*/ 7677 w 10000"/>
                <a:gd name="connsiteY527" fmla="*/ 7324 h 10000"/>
                <a:gd name="connsiteX528" fmla="*/ 7688 w 10000"/>
                <a:gd name="connsiteY528" fmla="*/ 7367 h 10000"/>
                <a:gd name="connsiteX529" fmla="*/ 7660 w 10000"/>
                <a:gd name="connsiteY529" fmla="*/ 7410 h 10000"/>
                <a:gd name="connsiteX530" fmla="*/ 7666 w 10000"/>
                <a:gd name="connsiteY530" fmla="*/ 7445 h 10000"/>
                <a:gd name="connsiteX531" fmla="*/ 7655 w 10000"/>
                <a:gd name="connsiteY531" fmla="*/ 7516 h 10000"/>
                <a:gd name="connsiteX532" fmla="*/ 7660 w 10000"/>
                <a:gd name="connsiteY532" fmla="*/ 7587 h 10000"/>
                <a:gd name="connsiteX533" fmla="*/ 7694 w 10000"/>
                <a:gd name="connsiteY533" fmla="*/ 7700 h 10000"/>
                <a:gd name="connsiteX534" fmla="*/ 7660 w 10000"/>
                <a:gd name="connsiteY534" fmla="*/ 7743 h 10000"/>
                <a:gd name="connsiteX535" fmla="*/ 7666 w 10000"/>
                <a:gd name="connsiteY535" fmla="*/ 7779 h 10000"/>
                <a:gd name="connsiteX536" fmla="*/ 7638 w 10000"/>
                <a:gd name="connsiteY536" fmla="*/ 7793 h 10000"/>
                <a:gd name="connsiteX537" fmla="*/ 7621 w 10000"/>
                <a:gd name="connsiteY537" fmla="*/ 7814 h 10000"/>
                <a:gd name="connsiteX538" fmla="*/ 7514 w 10000"/>
                <a:gd name="connsiteY538" fmla="*/ 7800 h 10000"/>
                <a:gd name="connsiteX539" fmla="*/ 7497 w 10000"/>
                <a:gd name="connsiteY539" fmla="*/ 7757 h 10000"/>
                <a:gd name="connsiteX540" fmla="*/ 7463 w 10000"/>
                <a:gd name="connsiteY540" fmla="*/ 7786 h 10000"/>
                <a:gd name="connsiteX541" fmla="*/ 7390 w 10000"/>
                <a:gd name="connsiteY541" fmla="*/ 7771 h 10000"/>
                <a:gd name="connsiteX542" fmla="*/ 7340 w 10000"/>
                <a:gd name="connsiteY542" fmla="*/ 7793 h 10000"/>
                <a:gd name="connsiteX543" fmla="*/ 7312 w 10000"/>
                <a:gd name="connsiteY543" fmla="*/ 7644 h 10000"/>
                <a:gd name="connsiteX544" fmla="*/ 7283 w 10000"/>
                <a:gd name="connsiteY544" fmla="*/ 7637 h 10000"/>
                <a:gd name="connsiteX545" fmla="*/ 7250 w 10000"/>
                <a:gd name="connsiteY545" fmla="*/ 7544 h 10000"/>
                <a:gd name="connsiteX546" fmla="*/ 7267 w 10000"/>
                <a:gd name="connsiteY546" fmla="*/ 7502 h 10000"/>
                <a:gd name="connsiteX547" fmla="*/ 7306 w 10000"/>
                <a:gd name="connsiteY547" fmla="*/ 7523 h 10000"/>
                <a:gd name="connsiteX548" fmla="*/ 7323 w 10000"/>
                <a:gd name="connsiteY548" fmla="*/ 7473 h 10000"/>
                <a:gd name="connsiteX549" fmla="*/ 7295 w 10000"/>
                <a:gd name="connsiteY549" fmla="*/ 7438 h 10000"/>
                <a:gd name="connsiteX550" fmla="*/ 7312 w 10000"/>
                <a:gd name="connsiteY550" fmla="*/ 7402 h 10000"/>
                <a:gd name="connsiteX551" fmla="*/ 7238 w 10000"/>
                <a:gd name="connsiteY551" fmla="*/ 7331 h 10000"/>
                <a:gd name="connsiteX552" fmla="*/ 7244 w 10000"/>
                <a:gd name="connsiteY552" fmla="*/ 7296 h 10000"/>
                <a:gd name="connsiteX553" fmla="*/ 7199 w 10000"/>
                <a:gd name="connsiteY553" fmla="*/ 7260 h 10000"/>
                <a:gd name="connsiteX554" fmla="*/ 7227 w 10000"/>
                <a:gd name="connsiteY554" fmla="*/ 7218 h 10000"/>
                <a:gd name="connsiteX555" fmla="*/ 7216 w 10000"/>
                <a:gd name="connsiteY555" fmla="*/ 7168 h 10000"/>
                <a:gd name="connsiteX556" fmla="*/ 7165 w 10000"/>
                <a:gd name="connsiteY556" fmla="*/ 7090 h 10000"/>
                <a:gd name="connsiteX557" fmla="*/ 7132 w 10000"/>
                <a:gd name="connsiteY557" fmla="*/ 7026 h 10000"/>
                <a:gd name="connsiteX558" fmla="*/ 7064 w 10000"/>
                <a:gd name="connsiteY558" fmla="*/ 7055 h 10000"/>
                <a:gd name="connsiteX559" fmla="*/ 7025 w 10000"/>
                <a:gd name="connsiteY559" fmla="*/ 7048 h 10000"/>
                <a:gd name="connsiteX560" fmla="*/ 7002 w 10000"/>
                <a:gd name="connsiteY560" fmla="*/ 7111 h 10000"/>
                <a:gd name="connsiteX561" fmla="*/ 6924 w 10000"/>
                <a:gd name="connsiteY561" fmla="*/ 7119 h 10000"/>
                <a:gd name="connsiteX562" fmla="*/ 6895 w 10000"/>
                <a:gd name="connsiteY562" fmla="*/ 7111 h 10000"/>
                <a:gd name="connsiteX563" fmla="*/ 6828 w 10000"/>
                <a:gd name="connsiteY563" fmla="*/ 7161 h 10000"/>
                <a:gd name="connsiteX564" fmla="*/ 6834 w 10000"/>
                <a:gd name="connsiteY564" fmla="*/ 7260 h 10000"/>
                <a:gd name="connsiteX565" fmla="*/ 6817 w 10000"/>
                <a:gd name="connsiteY565" fmla="*/ 7324 h 10000"/>
                <a:gd name="connsiteX566" fmla="*/ 6817 w 10000"/>
                <a:gd name="connsiteY566" fmla="*/ 7381 h 10000"/>
                <a:gd name="connsiteX567" fmla="*/ 6760 w 10000"/>
                <a:gd name="connsiteY567" fmla="*/ 7424 h 10000"/>
                <a:gd name="connsiteX568" fmla="*/ 6699 w 10000"/>
                <a:gd name="connsiteY568" fmla="*/ 7431 h 10000"/>
                <a:gd name="connsiteX569" fmla="*/ 6682 w 10000"/>
                <a:gd name="connsiteY569" fmla="*/ 7410 h 10000"/>
                <a:gd name="connsiteX570" fmla="*/ 6625 w 10000"/>
                <a:gd name="connsiteY570" fmla="*/ 7388 h 10000"/>
                <a:gd name="connsiteX571" fmla="*/ 6592 w 10000"/>
                <a:gd name="connsiteY571" fmla="*/ 7431 h 10000"/>
                <a:gd name="connsiteX572" fmla="*/ 6586 w 10000"/>
                <a:gd name="connsiteY572" fmla="*/ 7473 h 10000"/>
                <a:gd name="connsiteX573" fmla="*/ 6552 w 10000"/>
                <a:gd name="connsiteY573" fmla="*/ 7480 h 10000"/>
                <a:gd name="connsiteX574" fmla="*/ 6547 w 10000"/>
                <a:gd name="connsiteY574" fmla="*/ 7523 h 10000"/>
                <a:gd name="connsiteX575" fmla="*/ 6519 w 10000"/>
                <a:gd name="connsiteY575" fmla="*/ 7523 h 10000"/>
                <a:gd name="connsiteX576" fmla="*/ 6485 w 10000"/>
                <a:gd name="connsiteY576" fmla="*/ 7424 h 10000"/>
                <a:gd name="connsiteX577" fmla="*/ 6406 w 10000"/>
                <a:gd name="connsiteY577" fmla="*/ 7473 h 10000"/>
                <a:gd name="connsiteX578" fmla="*/ 6316 w 10000"/>
                <a:gd name="connsiteY578" fmla="*/ 7551 h 10000"/>
                <a:gd name="connsiteX579" fmla="*/ 6282 w 10000"/>
                <a:gd name="connsiteY579" fmla="*/ 7566 h 10000"/>
                <a:gd name="connsiteX580" fmla="*/ 6294 w 10000"/>
                <a:gd name="connsiteY580" fmla="*/ 7615 h 10000"/>
                <a:gd name="connsiteX581" fmla="*/ 6243 w 10000"/>
                <a:gd name="connsiteY581" fmla="*/ 7637 h 10000"/>
                <a:gd name="connsiteX582" fmla="*/ 6209 w 10000"/>
                <a:gd name="connsiteY582" fmla="*/ 7608 h 10000"/>
                <a:gd name="connsiteX583" fmla="*/ 6136 w 10000"/>
                <a:gd name="connsiteY583" fmla="*/ 7622 h 10000"/>
                <a:gd name="connsiteX584" fmla="*/ 6136 w 10000"/>
                <a:gd name="connsiteY584" fmla="*/ 7530 h 10000"/>
                <a:gd name="connsiteX585" fmla="*/ 6147 w 10000"/>
                <a:gd name="connsiteY585" fmla="*/ 7495 h 10000"/>
                <a:gd name="connsiteX586" fmla="*/ 6136 w 10000"/>
                <a:gd name="connsiteY586" fmla="*/ 7395 h 10000"/>
                <a:gd name="connsiteX587" fmla="*/ 6091 w 10000"/>
                <a:gd name="connsiteY587" fmla="*/ 7324 h 10000"/>
                <a:gd name="connsiteX588" fmla="*/ 6018 w 10000"/>
                <a:gd name="connsiteY588" fmla="*/ 7317 h 10000"/>
                <a:gd name="connsiteX589" fmla="*/ 5990 w 10000"/>
                <a:gd name="connsiteY589" fmla="*/ 7360 h 10000"/>
                <a:gd name="connsiteX590" fmla="*/ 5996 w 10000"/>
                <a:gd name="connsiteY590" fmla="*/ 7410 h 10000"/>
                <a:gd name="connsiteX591" fmla="*/ 6208 w 10000"/>
                <a:gd name="connsiteY591" fmla="*/ 7826 h 10000"/>
                <a:gd name="connsiteX592" fmla="*/ 5894 w 10000"/>
                <a:gd name="connsiteY592" fmla="*/ 7509 h 10000"/>
                <a:gd name="connsiteX593" fmla="*/ 5911 w 10000"/>
                <a:gd name="connsiteY593" fmla="*/ 7679 h 10000"/>
                <a:gd name="connsiteX594" fmla="*/ 5832 w 10000"/>
                <a:gd name="connsiteY594" fmla="*/ 7672 h 10000"/>
                <a:gd name="connsiteX595" fmla="*/ 5776 w 10000"/>
                <a:gd name="connsiteY595"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6504 w 10000"/>
                <a:gd name="connsiteY196" fmla="*/ 7627 h 10000"/>
                <a:gd name="connsiteX197" fmla="*/ 5523 w 10000"/>
                <a:gd name="connsiteY197" fmla="*/ 5713 h 10000"/>
                <a:gd name="connsiteX198" fmla="*/ 5652 w 10000"/>
                <a:gd name="connsiteY198" fmla="*/ 5720 h 10000"/>
                <a:gd name="connsiteX199" fmla="*/ 5697 w 10000"/>
                <a:gd name="connsiteY199" fmla="*/ 5742 h 10000"/>
                <a:gd name="connsiteX200" fmla="*/ 5793 w 10000"/>
                <a:gd name="connsiteY200" fmla="*/ 5635 h 10000"/>
                <a:gd name="connsiteX201" fmla="*/ 5844 w 10000"/>
                <a:gd name="connsiteY201" fmla="*/ 5628 h 10000"/>
                <a:gd name="connsiteX202" fmla="*/ 5889 w 10000"/>
                <a:gd name="connsiteY202" fmla="*/ 5564 h 10000"/>
                <a:gd name="connsiteX203" fmla="*/ 5945 w 10000"/>
                <a:gd name="connsiteY203" fmla="*/ 5515 h 10000"/>
                <a:gd name="connsiteX204" fmla="*/ 6001 w 10000"/>
                <a:gd name="connsiteY204" fmla="*/ 5408 h 10000"/>
                <a:gd name="connsiteX205" fmla="*/ 6012 w 10000"/>
                <a:gd name="connsiteY205" fmla="*/ 5344 h 10000"/>
                <a:gd name="connsiteX206" fmla="*/ 6080 w 10000"/>
                <a:gd name="connsiteY206" fmla="*/ 5316 h 10000"/>
                <a:gd name="connsiteX207" fmla="*/ 6159 w 10000"/>
                <a:gd name="connsiteY207" fmla="*/ 5351 h 10000"/>
                <a:gd name="connsiteX208" fmla="*/ 6226 w 10000"/>
                <a:gd name="connsiteY208" fmla="*/ 5337 h 10000"/>
                <a:gd name="connsiteX209" fmla="*/ 6294 w 10000"/>
                <a:gd name="connsiteY209" fmla="*/ 5344 h 10000"/>
                <a:gd name="connsiteX210" fmla="*/ 6412 w 10000"/>
                <a:gd name="connsiteY210" fmla="*/ 5302 h 10000"/>
                <a:gd name="connsiteX211" fmla="*/ 6490 w 10000"/>
                <a:gd name="connsiteY211" fmla="*/ 5195 h 10000"/>
                <a:gd name="connsiteX212" fmla="*/ 6524 w 10000"/>
                <a:gd name="connsiteY212" fmla="*/ 5160 h 10000"/>
                <a:gd name="connsiteX213" fmla="*/ 6575 w 10000"/>
                <a:gd name="connsiteY213" fmla="*/ 5160 h 10000"/>
                <a:gd name="connsiteX214" fmla="*/ 6614 w 10000"/>
                <a:gd name="connsiteY214" fmla="*/ 5103 h 10000"/>
                <a:gd name="connsiteX215" fmla="*/ 6597 w 10000"/>
                <a:gd name="connsiteY215" fmla="*/ 5039 h 10000"/>
                <a:gd name="connsiteX216" fmla="*/ 6609 w 10000"/>
                <a:gd name="connsiteY216" fmla="*/ 4982 h 10000"/>
                <a:gd name="connsiteX217" fmla="*/ 6659 w 10000"/>
                <a:gd name="connsiteY217" fmla="*/ 4876 h 10000"/>
                <a:gd name="connsiteX218" fmla="*/ 6715 w 10000"/>
                <a:gd name="connsiteY218" fmla="*/ 4776 h 10000"/>
                <a:gd name="connsiteX219" fmla="*/ 6772 w 10000"/>
                <a:gd name="connsiteY219" fmla="*/ 4755 h 10000"/>
                <a:gd name="connsiteX220" fmla="*/ 6800 w 10000"/>
                <a:gd name="connsiteY220" fmla="*/ 4720 h 10000"/>
                <a:gd name="connsiteX221" fmla="*/ 6895 w 10000"/>
                <a:gd name="connsiteY221" fmla="*/ 4734 h 10000"/>
                <a:gd name="connsiteX222" fmla="*/ 6991 w 10000"/>
                <a:gd name="connsiteY222" fmla="*/ 4734 h 10000"/>
                <a:gd name="connsiteX223" fmla="*/ 6997 w 10000"/>
                <a:gd name="connsiteY223" fmla="*/ 4670 h 10000"/>
                <a:gd name="connsiteX224" fmla="*/ 7013 w 10000"/>
                <a:gd name="connsiteY224" fmla="*/ 4627 h 10000"/>
                <a:gd name="connsiteX225" fmla="*/ 7008 w 10000"/>
                <a:gd name="connsiteY225" fmla="*/ 4599 h 10000"/>
                <a:gd name="connsiteX226" fmla="*/ 7064 w 10000"/>
                <a:gd name="connsiteY226" fmla="*/ 4578 h 10000"/>
                <a:gd name="connsiteX227" fmla="*/ 7103 w 10000"/>
                <a:gd name="connsiteY227" fmla="*/ 4634 h 10000"/>
                <a:gd name="connsiteX228" fmla="*/ 7160 w 10000"/>
                <a:gd name="connsiteY228" fmla="*/ 4613 h 10000"/>
                <a:gd name="connsiteX229" fmla="*/ 7177 w 10000"/>
                <a:gd name="connsiteY229" fmla="*/ 4578 h 10000"/>
                <a:gd name="connsiteX230" fmla="*/ 7222 w 10000"/>
                <a:gd name="connsiteY230" fmla="*/ 4564 h 10000"/>
                <a:gd name="connsiteX231" fmla="*/ 7317 w 10000"/>
                <a:gd name="connsiteY231" fmla="*/ 4493 h 10000"/>
                <a:gd name="connsiteX232" fmla="*/ 7407 w 10000"/>
                <a:gd name="connsiteY232" fmla="*/ 4521 h 10000"/>
                <a:gd name="connsiteX233" fmla="*/ 7430 w 10000"/>
                <a:gd name="connsiteY233" fmla="*/ 4507 h 10000"/>
                <a:gd name="connsiteX234" fmla="*/ 7480 w 10000"/>
                <a:gd name="connsiteY234" fmla="*/ 4528 h 10000"/>
                <a:gd name="connsiteX235" fmla="*/ 7503 w 10000"/>
                <a:gd name="connsiteY235" fmla="*/ 4471 h 10000"/>
                <a:gd name="connsiteX236" fmla="*/ 7525 w 10000"/>
                <a:gd name="connsiteY236" fmla="*/ 4500 h 10000"/>
                <a:gd name="connsiteX237" fmla="*/ 7559 w 10000"/>
                <a:gd name="connsiteY237" fmla="*/ 4493 h 10000"/>
                <a:gd name="connsiteX238" fmla="*/ 7598 w 10000"/>
                <a:gd name="connsiteY238" fmla="*/ 4556 h 10000"/>
                <a:gd name="connsiteX239" fmla="*/ 7643 w 10000"/>
                <a:gd name="connsiteY239" fmla="*/ 4549 h 10000"/>
                <a:gd name="connsiteX240" fmla="*/ 7683 w 10000"/>
                <a:gd name="connsiteY240" fmla="*/ 4578 h 10000"/>
                <a:gd name="connsiteX241" fmla="*/ 7700 w 10000"/>
                <a:gd name="connsiteY241" fmla="*/ 4556 h 10000"/>
                <a:gd name="connsiteX242" fmla="*/ 7778 w 10000"/>
                <a:gd name="connsiteY242" fmla="*/ 4564 h 10000"/>
                <a:gd name="connsiteX243" fmla="*/ 7790 w 10000"/>
                <a:gd name="connsiteY243" fmla="*/ 4585 h 10000"/>
                <a:gd name="connsiteX244" fmla="*/ 7874 w 10000"/>
                <a:gd name="connsiteY244" fmla="*/ 4514 h 10000"/>
                <a:gd name="connsiteX245" fmla="*/ 7874 w 10000"/>
                <a:gd name="connsiteY245" fmla="*/ 4393 h 10000"/>
                <a:gd name="connsiteX246" fmla="*/ 7852 w 10000"/>
                <a:gd name="connsiteY246" fmla="*/ 4379 h 10000"/>
                <a:gd name="connsiteX247" fmla="*/ 7835 w 10000"/>
                <a:gd name="connsiteY247" fmla="*/ 4294 h 10000"/>
                <a:gd name="connsiteX248" fmla="*/ 7801 w 10000"/>
                <a:gd name="connsiteY248" fmla="*/ 4209 h 10000"/>
                <a:gd name="connsiteX249" fmla="*/ 7750 w 10000"/>
                <a:gd name="connsiteY249" fmla="*/ 4173 h 10000"/>
                <a:gd name="connsiteX250" fmla="*/ 7745 w 10000"/>
                <a:gd name="connsiteY250" fmla="*/ 4131 h 10000"/>
                <a:gd name="connsiteX251" fmla="*/ 7672 w 10000"/>
                <a:gd name="connsiteY251" fmla="*/ 4053 h 10000"/>
                <a:gd name="connsiteX252" fmla="*/ 7677 w 10000"/>
                <a:gd name="connsiteY252" fmla="*/ 4024 h 10000"/>
                <a:gd name="connsiteX253" fmla="*/ 7604 w 10000"/>
                <a:gd name="connsiteY253" fmla="*/ 3982 h 10000"/>
                <a:gd name="connsiteX254" fmla="*/ 7598 w 10000"/>
                <a:gd name="connsiteY254" fmla="*/ 3903 h 10000"/>
                <a:gd name="connsiteX255" fmla="*/ 7475 w 10000"/>
                <a:gd name="connsiteY255" fmla="*/ 3833 h 10000"/>
                <a:gd name="connsiteX256" fmla="*/ 7407 w 10000"/>
                <a:gd name="connsiteY256" fmla="*/ 3683 h 10000"/>
                <a:gd name="connsiteX257" fmla="*/ 7306 w 10000"/>
                <a:gd name="connsiteY257" fmla="*/ 3676 h 10000"/>
                <a:gd name="connsiteX258" fmla="*/ 7272 w 10000"/>
                <a:gd name="connsiteY258" fmla="*/ 3648 h 10000"/>
                <a:gd name="connsiteX259" fmla="*/ 7222 w 10000"/>
                <a:gd name="connsiteY259" fmla="*/ 3669 h 10000"/>
                <a:gd name="connsiteX260" fmla="*/ 7143 w 10000"/>
                <a:gd name="connsiteY260" fmla="*/ 3669 h 10000"/>
                <a:gd name="connsiteX261" fmla="*/ 7030 w 10000"/>
                <a:gd name="connsiteY261" fmla="*/ 3840 h 10000"/>
                <a:gd name="connsiteX262" fmla="*/ 6991 w 10000"/>
                <a:gd name="connsiteY262" fmla="*/ 3918 h 10000"/>
                <a:gd name="connsiteX263" fmla="*/ 6890 w 10000"/>
                <a:gd name="connsiteY263" fmla="*/ 3797 h 10000"/>
                <a:gd name="connsiteX264" fmla="*/ 6817 w 10000"/>
                <a:gd name="connsiteY264" fmla="*/ 3747 h 10000"/>
                <a:gd name="connsiteX265" fmla="*/ 6744 w 10000"/>
                <a:gd name="connsiteY265" fmla="*/ 3754 h 10000"/>
                <a:gd name="connsiteX266" fmla="*/ 6670 w 10000"/>
                <a:gd name="connsiteY266" fmla="*/ 3790 h 10000"/>
                <a:gd name="connsiteX267" fmla="*/ 6609 w 10000"/>
                <a:gd name="connsiteY267" fmla="*/ 3762 h 10000"/>
                <a:gd name="connsiteX268" fmla="*/ 6552 w 10000"/>
                <a:gd name="connsiteY268" fmla="*/ 3804 h 10000"/>
                <a:gd name="connsiteX269" fmla="*/ 6496 w 10000"/>
                <a:gd name="connsiteY269" fmla="*/ 3889 h 10000"/>
                <a:gd name="connsiteX270" fmla="*/ 6367 w 10000"/>
                <a:gd name="connsiteY270" fmla="*/ 3733 h 10000"/>
                <a:gd name="connsiteX271" fmla="*/ 6350 w 10000"/>
                <a:gd name="connsiteY271" fmla="*/ 3577 h 10000"/>
                <a:gd name="connsiteX272" fmla="*/ 6451 w 10000"/>
                <a:gd name="connsiteY272" fmla="*/ 3513 h 10000"/>
                <a:gd name="connsiteX273" fmla="*/ 6445 w 10000"/>
                <a:gd name="connsiteY273" fmla="*/ 3343 h 10000"/>
                <a:gd name="connsiteX274" fmla="*/ 6541 w 10000"/>
                <a:gd name="connsiteY274" fmla="*/ 3144 h 10000"/>
                <a:gd name="connsiteX275" fmla="*/ 6530 w 10000"/>
                <a:gd name="connsiteY275" fmla="*/ 3109 h 10000"/>
                <a:gd name="connsiteX276" fmla="*/ 6760 w 10000"/>
                <a:gd name="connsiteY276" fmla="*/ 2456 h 10000"/>
                <a:gd name="connsiteX277" fmla="*/ 6884 w 10000"/>
                <a:gd name="connsiteY277" fmla="*/ 2555 h 10000"/>
                <a:gd name="connsiteX278" fmla="*/ 6957 w 10000"/>
                <a:gd name="connsiteY278" fmla="*/ 2598 h 10000"/>
                <a:gd name="connsiteX279" fmla="*/ 7030 w 10000"/>
                <a:gd name="connsiteY279" fmla="*/ 2598 h 10000"/>
                <a:gd name="connsiteX280" fmla="*/ 7143 w 10000"/>
                <a:gd name="connsiteY280" fmla="*/ 2676 h 10000"/>
                <a:gd name="connsiteX281" fmla="*/ 7160 w 10000"/>
                <a:gd name="connsiteY281" fmla="*/ 2626 h 10000"/>
                <a:gd name="connsiteX282" fmla="*/ 7233 w 10000"/>
                <a:gd name="connsiteY282" fmla="*/ 2612 h 10000"/>
                <a:gd name="connsiteX283" fmla="*/ 7295 w 10000"/>
                <a:gd name="connsiteY283" fmla="*/ 2527 h 10000"/>
                <a:gd name="connsiteX284" fmla="*/ 7373 w 10000"/>
                <a:gd name="connsiteY284" fmla="*/ 2463 h 10000"/>
                <a:gd name="connsiteX285" fmla="*/ 7407 w 10000"/>
                <a:gd name="connsiteY285" fmla="*/ 2399 h 10000"/>
                <a:gd name="connsiteX286" fmla="*/ 7525 w 10000"/>
                <a:gd name="connsiteY286" fmla="*/ 2356 h 10000"/>
                <a:gd name="connsiteX287" fmla="*/ 7587 w 10000"/>
                <a:gd name="connsiteY287" fmla="*/ 2363 h 10000"/>
                <a:gd name="connsiteX288" fmla="*/ 7638 w 10000"/>
                <a:gd name="connsiteY288" fmla="*/ 2300 h 10000"/>
                <a:gd name="connsiteX289" fmla="*/ 7677 w 10000"/>
                <a:gd name="connsiteY289" fmla="*/ 2214 h 10000"/>
                <a:gd name="connsiteX290" fmla="*/ 7660 w 10000"/>
                <a:gd name="connsiteY290" fmla="*/ 2200 h 10000"/>
                <a:gd name="connsiteX291" fmla="*/ 7677 w 10000"/>
                <a:gd name="connsiteY291" fmla="*/ 2108 h 10000"/>
                <a:gd name="connsiteX292" fmla="*/ 7610 w 10000"/>
                <a:gd name="connsiteY292" fmla="*/ 2108 h 10000"/>
                <a:gd name="connsiteX293" fmla="*/ 7643 w 10000"/>
                <a:gd name="connsiteY293" fmla="*/ 2030 h 10000"/>
                <a:gd name="connsiteX294" fmla="*/ 7649 w 10000"/>
                <a:gd name="connsiteY294" fmla="*/ 1938 h 10000"/>
                <a:gd name="connsiteX295" fmla="*/ 7677 w 10000"/>
                <a:gd name="connsiteY295" fmla="*/ 1916 h 10000"/>
                <a:gd name="connsiteX296" fmla="*/ 7728 w 10000"/>
                <a:gd name="connsiteY296" fmla="*/ 1824 h 10000"/>
                <a:gd name="connsiteX297" fmla="*/ 7722 w 10000"/>
                <a:gd name="connsiteY297" fmla="*/ 1753 h 10000"/>
                <a:gd name="connsiteX298" fmla="*/ 7762 w 10000"/>
                <a:gd name="connsiteY298" fmla="*/ 1675 h 10000"/>
                <a:gd name="connsiteX299" fmla="*/ 7807 w 10000"/>
                <a:gd name="connsiteY299" fmla="*/ 1625 h 10000"/>
                <a:gd name="connsiteX300" fmla="*/ 7823 w 10000"/>
                <a:gd name="connsiteY300" fmla="*/ 1540 h 10000"/>
                <a:gd name="connsiteX301" fmla="*/ 7818 w 10000"/>
                <a:gd name="connsiteY301" fmla="*/ 1512 h 10000"/>
                <a:gd name="connsiteX302" fmla="*/ 7857 w 10000"/>
                <a:gd name="connsiteY302" fmla="*/ 1455 h 10000"/>
                <a:gd name="connsiteX303" fmla="*/ 7913 w 10000"/>
                <a:gd name="connsiteY303" fmla="*/ 1285 h 10000"/>
                <a:gd name="connsiteX304" fmla="*/ 7930 w 10000"/>
                <a:gd name="connsiteY304" fmla="*/ 1185 h 10000"/>
                <a:gd name="connsiteX305" fmla="*/ 7958 w 10000"/>
                <a:gd name="connsiteY305" fmla="*/ 1192 h 10000"/>
                <a:gd name="connsiteX306" fmla="*/ 8037 w 10000"/>
                <a:gd name="connsiteY306" fmla="*/ 1079 h 10000"/>
                <a:gd name="connsiteX307" fmla="*/ 8127 w 10000"/>
                <a:gd name="connsiteY307" fmla="*/ 1015 h 10000"/>
                <a:gd name="connsiteX308" fmla="*/ 8138 w 10000"/>
                <a:gd name="connsiteY308" fmla="*/ 937 h 10000"/>
                <a:gd name="connsiteX309" fmla="*/ 8172 w 10000"/>
                <a:gd name="connsiteY309" fmla="*/ 852 h 10000"/>
                <a:gd name="connsiteX310" fmla="*/ 8161 w 10000"/>
                <a:gd name="connsiteY310" fmla="*/ 788 h 10000"/>
                <a:gd name="connsiteX311" fmla="*/ 8116 w 10000"/>
                <a:gd name="connsiteY311" fmla="*/ 731 h 10000"/>
                <a:gd name="connsiteX312" fmla="*/ 8138 w 10000"/>
                <a:gd name="connsiteY312" fmla="*/ 660 h 10000"/>
                <a:gd name="connsiteX313" fmla="*/ 8138 w 10000"/>
                <a:gd name="connsiteY313" fmla="*/ 575 h 10000"/>
                <a:gd name="connsiteX314" fmla="*/ 8054 w 10000"/>
                <a:gd name="connsiteY314" fmla="*/ 504 h 10000"/>
                <a:gd name="connsiteX315" fmla="*/ 7970 w 10000"/>
                <a:gd name="connsiteY315" fmla="*/ 546 h 10000"/>
                <a:gd name="connsiteX316" fmla="*/ 7930 w 10000"/>
                <a:gd name="connsiteY316" fmla="*/ 546 h 10000"/>
                <a:gd name="connsiteX317" fmla="*/ 7913 w 10000"/>
                <a:gd name="connsiteY317" fmla="*/ 497 h 10000"/>
                <a:gd name="connsiteX318" fmla="*/ 7913 w 10000"/>
                <a:gd name="connsiteY318" fmla="*/ 405 h 10000"/>
                <a:gd name="connsiteX319" fmla="*/ 8020 w 10000"/>
                <a:gd name="connsiteY319" fmla="*/ 312 h 10000"/>
                <a:gd name="connsiteX320" fmla="*/ 8054 w 10000"/>
                <a:gd name="connsiteY320" fmla="*/ 234 h 10000"/>
                <a:gd name="connsiteX321" fmla="*/ 8121 w 10000"/>
                <a:gd name="connsiteY321" fmla="*/ 170 h 10000"/>
                <a:gd name="connsiteX322" fmla="*/ 8183 w 10000"/>
                <a:gd name="connsiteY322" fmla="*/ 50 h 10000"/>
                <a:gd name="connsiteX323" fmla="*/ 8228 w 10000"/>
                <a:gd name="connsiteY323" fmla="*/ 28 h 10000"/>
                <a:gd name="connsiteX324" fmla="*/ 8290 w 10000"/>
                <a:gd name="connsiteY324" fmla="*/ 43 h 10000"/>
                <a:gd name="connsiteX325" fmla="*/ 8420 w 10000"/>
                <a:gd name="connsiteY325" fmla="*/ 0 h 10000"/>
                <a:gd name="connsiteX326" fmla="*/ 8481 w 10000"/>
                <a:gd name="connsiteY326" fmla="*/ 71 h 10000"/>
                <a:gd name="connsiteX327" fmla="*/ 8476 w 10000"/>
                <a:gd name="connsiteY327" fmla="*/ 121 h 10000"/>
                <a:gd name="connsiteX328" fmla="*/ 8504 w 10000"/>
                <a:gd name="connsiteY328" fmla="*/ 142 h 10000"/>
                <a:gd name="connsiteX329" fmla="*/ 8526 w 10000"/>
                <a:gd name="connsiteY329" fmla="*/ 192 h 10000"/>
                <a:gd name="connsiteX330" fmla="*/ 8493 w 10000"/>
                <a:gd name="connsiteY330" fmla="*/ 248 h 10000"/>
                <a:gd name="connsiteX331" fmla="*/ 8448 w 10000"/>
                <a:gd name="connsiteY331" fmla="*/ 376 h 10000"/>
                <a:gd name="connsiteX332" fmla="*/ 8375 w 10000"/>
                <a:gd name="connsiteY332" fmla="*/ 476 h 10000"/>
                <a:gd name="connsiteX333" fmla="*/ 8307 w 10000"/>
                <a:gd name="connsiteY333" fmla="*/ 532 h 10000"/>
                <a:gd name="connsiteX334" fmla="*/ 8358 w 10000"/>
                <a:gd name="connsiteY334" fmla="*/ 554 h 10000"/>
                <a:gd name="connsiteX335" fmla="*/ 8425 w 10000"/>
                <a:gd name="connsiteY335" fmla="*/ 639 h 10000"/>
                <a:gd name="connsiteX336" fmla="*/ 8470 w 10000"/>
                <a:gd name="connsiteY336" fmla="*/ 646 h 10000"/>
                <a:gd name="connsiteX337" fmla="*/ 8493 w 10000"/>
                <a:gd name="connsiteY337" fmla="*/ 738 h 10000"/>
                <a:gd name="connsiteX338" fmla="*/ 8538 w 10000"/>
                <a:gd name="connsiteY338" fmla="*/ 759 h 10000"/>
                <a:gd name="connsiteX339" fmla="*/ 8571 w 10000"/>
                <a:gd name="connsiteY339" fmla="*/ 752 h 10000"/>
                <a:gd name="connsiteX340" fmla="*/ 8639 w 10000"/>
                <a:gd name="connsiteY340" fmla="*/ 610 h 10000"/>
                <a:gd name="connsiteX341" fmla="*/ 8701 w 10000"/>
                <a:gd name="connsiteY341" fmla="*/ 625 h 10000"/>
                <a:gd name="connsiteX342" fmla="*/ 8712 w 10000"/>
                <a:gd name="connsiteY342" fmla="*/ 667 h 10000"/>
                <a:gd name="connsiteX343" fmla="*/ 8757 w 10000"/>
                <a:gd name="connsiteY343" fmla="*/ 717 h 10000"/>
                <a:gd name="connsiteX344" fmla="*/ 8757 w 10000"/>
                <a:gd name="connsiteY344" fmla="*/ 752 h 10000"/>
                <a:gd name="connsiteX345" fmla="*/ 8796 w 10000"/>
                <a:gd name="connsiteY345" fmla="*/ 774 h 10000"/>
                <a:gd name="connsiteX346" fmla="*/ 8853 w 10000"/>
                <a:gd name="connsiteY346" fmla="*/ 774 h 10000"/>
                <a:gd name="connsiteX347" fmla="*/ 8858 w 10000"/>
                <a:gd name="connsiteY347" fmla="*/ 837 h 10000"/>
                <a:gd name="connsiteX348" fmla="*/ 8808 w 10000"/>
                <a:gd name="connsiteY348" fmla="*/ 866 h 10000"/>
                <a:gd name="connsiteX349" fmla="*/ 8853 w 10000"/>
                <a:gd name="connsiteY349" fmla="*/ 1143 h 10000"/>
                <a:gd name="connsiteX350" fmla="*/ 8898 w 10000"/>
                <a:gd name="connsiteY350" fmla="*/ 1270 h 10000"/>
                <a:gd name="connsiteX351" fmla="*/ 8886 w 10000"/>
                <a:gd name="connsiteY351" fmla="*/ 1327 h 10000"/>
                <a:gd name="connsiteX352" fmla="*/ 8926 w 10000"/>
                <a:gd name="connsiteY352" fmla="*/ 1391 h 10000"/>
                <a:gd name="connsiteX353" fmla="*/ 8931 w 10000"/>
                <a:gd name="connsiteY353" fmla="*/ 1434 h 10000"/>
                <a:gd name="connsiteX354" fmla="*/ 9038 w 10000"/>
                <a:gd name="connsiteY354" fmla="*/ 1483 h 10000"/>
                <a:gd name="connsiteX355" fmla="*/ 9168 w 10000"/>
                <a:gd name="connsiteY355" fmla="*/ 1441 h 10000"/>
                <a:gd name="connsiteX356" fmla="*/ 9184 w 10000"/>
                <a:gd name="connsiteY356" fmla="*/ 1384 h 10000"/>
                <a:gd name="connsiteX357" fmla="*/ 9229 w 10000"/>
                <a:gd name="connsiteY357" fmla="*/ 1405 h 10000"/>
                <a:gd name="connsiteX358" fmla="*/ 9258 w 10000"/>
                <a:gd name="connsiteY358" fmla="*/ 1455 h 10000"/>
                <a:gd name="connsiteX359" fmla="*/ 9325 w 10000"/>
                <a:gd name="connsiteY359" fmla="*/ 1419 h 10000"/>
                <a:gd name="connsiteX360" fmla="*/ 9364 w 10000"/>
                <a:gd name="connsiteY360" fmla="*/ 1419 h 10000"/>
                <a:gd name="connsiteX361" fmla="*/ 9421 w 10000"/>
                <a:gd name="connsiteY361" fmla="*/ 1476 h 10000"/>
                <a:gd name="connsiteX362" fmla="*/ 9454 w 10000"/>
                <a:gd name="connsiteY362" fmla="*/ 1398 h 10000"/>
                <a:gd name="connsiteX363" fmla="*/ 9522 w 10000"/>
                <a:gd name="connsiteY363" fmla="*/ 1434 h 10000"/>
                <a:gd name="connsiteX364" fmla="*/ 9556 w 10000"/>
                <a:gd name="connsiteY364" fmla="*/ 1391 h 10000"/>
                <a:gd name="connsiteX365" fmla="*/ 9584 w 10000"/>
                <a:gd name="connsiteY365" fmla="*/ 1398 h 10000"/>
                <a:gd name="connsiteX366" fmla="*/ 9612 w 10000"/>
                <a:gd name="connsiteY366" fmla="*/ 1356 h 10000"/>
                <a:gd name="connsiteX367" fmla="*/ 9606 w 10000"/>
                <a:gd name="connsiteY367" fmla="*/ 1313 h 10000"/>
                <a:gd name="connsiteX368" fmla="*/ 9646 w 10000"/>
                <a:gd name="connsiteY368" fmla="*/ 1292 h 10000"/>
                <a:gd name="connsiteX369" fmla="*/ 9674 w 10000"/>
                <a:gd name="connsiteY369" fmla="*/ 1221 h 10000"/>
                <a:gd name="connsiteX370" fmla="*/ 9753 w 10000"/>
                <a:gd name="connsiteY370" fmla="*/ 1228 h 10000"/>
                <a:gd name="connsiteX371" fmla="*/ 9871 w 10000"/>
                <a:gd name="connsiteY371" fmla="*/ 1434 h 10000"/>
                <a:gd name="connsiteX372" fmla="*/ 9893 w 10000"/>
                <a:gd name="connsiteY372" fmla="*/ 1505 h 10000"/>
                <a:gd name="connsiteX373" fmla="*/ 9972 w 10000"/>
                <a:gd name="connsiteY373" fmla="*/ 1597 h 10000"/>
                <a:gd name="connsiteX374" fmla="*/ 10000 w 10000"/>
                <a:gd name="connsiteY374" fmla="*/ 1682 h 10000"/>
                <a:gd name="connsiteX375" fmla="*/ 9938 w 10000"/>
                <a:gd name="connsiteY375" fmla="*/ 1796 h 10000"/>
                <a:gd name="connsiteX376" fmla="*/ 9893 w 10000"/>
                <a:gd name="connsiteY376" fmla="*/ 1838 h 10000"/>
                <a:gd name="connsiteX377" fmla="*/ 9916 w 10000"/>
                <a:gd name="connsiteY377" fmla="*/ 1959 h 10000"/>
                <a:gd name="connsiteX378" fmla="*/ 9848 w 10000"/>
                <a:gd name="connsiteY378" fmla="*/ 2051 h 10000"/>
                <a:gd name="connsiteX379" fmla="*/ 9809 w 10000"/>
                <a:gd name="connsiteY379" fmla="*/ 2072 h 10000"/>
                <a:gd name="connsiteX380" fmla="*/ 9809 w 10000"/>
                <a:gd name="connsiteY380" fmla="*/ 2136 h 10000"/>
                <a:gd name="connsiteX381" fmla="*/ 9758 w 10000"/>
                <a:gd name="connsiteY381" fmla="*/ 2257 h 10000"/>
                <a:gd name="connsiteX382" fmla="*/ 9724 w 10000"/>
                <a:gd name="connsiteY382" fmla="*/ 2264 h 10000"/>
                <a:gd name="connsiteX383" fmla="*/ 9730 w 10000"/>
                <a:gd name="connsiteY383" fmla="*/ 2349 h 10000"/>
                <a:gd name="connsiteX384" fmla="*/ 9702 w 10000"/>
                <a:gd name="connsiteY384" fmla="*/ 2413 h 10000"/>
                <a:gd name="connsiteX385" fmla="*/ 9708 w 10000"/>
                <a:gd name="connsiteY385" fmla="*/ 2697 h 10000"/>
                <a:gd name="connsiteX386" fmla="*/ 9724 w 10000"/>
                <a:gd name="connsiteY386" fmla="*/ 2718 h 10000"/>
                <a:gd name="connsiteX387" fmla="*/ 9719 w 10000"/>
                <a:gd name="connsiteY387" fmla="*/ 2811 h 10000"/>
                <a:gd name="connsiteX388" fmla="*/ 9708 w 10000"/>
                <a:gd name="connsiteY388" fmla="*/ 2896 h 10000"/>
                <a:gd name="connsiteX389" fmla="*/ 9668 w 10000"/>
                <a:gd name="connsiteY389" fmla="*/ 2938 h 10000"/>
                <a:gd name="connsiteX390" fmla="*/ 9595 w 10000"/>
                <a:gd name="connsiteY390" fmla="*/ 2903 h 10000"/>
                <a:gd name="connsiteX391" fmla="*/ 9561 w 10000"/>
                <a:gd name="connsiteY391" fmla="*/ 2952 h 10000"/>
                <a:gd name="connsiteX392" fmla="*/ 9567 w 10000"/>
                <a:gd name="connsiteY392" fmla="*/ 2995 h 10000"/>
                <a:gd name="connsiteX393" fmla="*/ 9544 w 10000"/>
                <a:gd name="connsiteY393" fmla="*/ 3080 h 10000"/>
                <a:gd name="connsiteX394" fmla="*/ 9505 w 10000"/>
                <a:gd name="connsiteY394" fmla="*/ 3137 h 10000"/>
                <a:gd name="connsiteX395" fmla="*/ 9494 w 10000"/>
                <a:gd name="connsiteY395" fmla="*/ 3236 h 10000"/>
                <a:gd name="connsiteX396" fmla="*/ 9466 w 10000"/>
                <a:gd name="connsiteY396" fmla="*/ 3322 h 10000"/>
                <a:gd name="connsiteX397" fmla="*/ 9471 w 10000"/>
                <a:gd name="connsiteY397" fmla="*/ 3378 h 10000"/>
                <a:gd name="connsiteX398" fmla="*/ 9460 w 10000"/>
                <a:gd name="connsiteY398" fmla="*/ 3435 h 10000"/>
                <a:gd name="connsiteX399" fmla="*/ 9483 w 10000"/>
                <a:gd name="connsiteY399" fmla="*/ 3485 h 10000"/>
                <a:gd name="connsiteX400" fmla="*/ 9449 w 10000"/>
                <a:gd name="connsiteY400" fmla="*/ 3563 h 10000"/>
                <a:gd name="connsiteX401" fmla="*/ 9393 w 10000"/>
                <a:gd name="connsiteY401" fmla="*/ 3442 h 10000"/>
                <a:gd name="connsiteX402" fmla="*/ 9393 w 10000"/>
                <a:gd name="connsiteY402" fmla="*/ 3350 h 10000"/>
                <a:gd name="connsiteX403" fmla="*/ 9376 w 10000"/>
                <a:gd name="connsiteY403" fmla="*/ 3336 h 10000"/>
                <a:gd name="connsiteX404" fmla="*/ 9308 w 10000"/>
                <a:gd name="connsiteY404" fmla="*/ 3400 h 10000"/>
                <a:gd name="connsiteX405" fmla="*/ 9201 w 10000"/>
                <a:gd name="connsiteY405" fmla="*/ 3549 h 10000"/>
                <a:gd name="connsiteX406" fmla="*/ 9139 w 10000"/>
                <a:gd name="connsiteY406" fmla="*/ 3655 h 10000"/>
                <a:gd name="connsiteX407" fmla="*/ 9044 w 10000"/>
                <a:gd name="connsiteY407" fmla="*/ 3712 h 10000"/>
                <a:gd name="connsiteX408" fmla="*/ 9010 w 10000"/>
                <a:gd name="connsiteY408" fmla="*/ 3797 h 10000"/>
                <a:gd name="connsiteX409" fmla="*/ 8982 w 10000"/>
                <a:gd name="connsiteY409" fmla="*/ 3825 h 10000"/>
                <a:gd name="connsiteX410" fmla="*/ 8875 w 10000"/>
                <a:gd name="connsiteY410" fmla="*/ 3903 h 10000"/>
                <a:gd name="connsiteX411" fmla="*/ 8785 w 10000"/>
                <a:gd name="connsiteY411" fmla="*/ 3996 h 10000"/>
                <a:gd name="connsiteX412" fmla="*/ 8763 w 10000"/>
                <a:gd name="connsiteY412" fmla="*/ 4067 h 10000"/>
                <a:gd name="connsiteX413" fmla="*/ 8729 w 10000"/>
                <a:gd name="connsiteY413" fmla="*/ 4102 h 10000"/>
                <a:gd name="connsiteX414" fmla="*/ 8774 w 10000"/>
                <a:gd name="connsiteY414" fmla="*/ 4194 h 10000"/>
                <a:gd name="connsiteX415" fmla="*/ 8819 w 10000"/>
                <a:gd name="connsiteY415" fmla="*/ 4265 h 10000"/>
                <a:gd name="connsiteX416" fmla="*/ 8881 w 10000"/>
                <a:gd name="connsiteY416" fmla="*/ 4294 h 10000"/>
                <a:gd name="connsiteX417" fmla="*/ 8858 w 10000"/>
                <a:gd name="connsiteY417" fmla="*/ 4344 h 10000"/>
                <a:gd name="connsiteX418" fmla="*/ 8903 w 10000"/>
                <a:gd name="connsiteY418" fmla="*/ 4358 h 10000"/>
                <a:gd name="connsiteX419" fmla="*/ 8903 w 10000"/>
                <a:gd name="connsiteY419" fmla="*/ 4443 h 10000"/>
                <a:gd name="connsiteX420" fmla="*/ 8937 w 10000"/>
                <a:gd name="connsiteY420" fmla="*/ 4507 h 10000"/>
                <a:gd name="connsiteX421" fmla="*/ 8993 w 10000"/>
                <a:gd name="connsiteY421" fmla="*/ 4493 h 10000"/>
                <a:gd name="connsiteX422" fmla="*/ 9016 w 10000"/>
                <a:gd name="connsiteY422" fmla="*/ 4422 h 10000"/>
                <a:gd name="connsiteX423" fmla="*/ 9061 w 10000"/>
                <a:gd name="connsiteY423" fmla="*/ 4414 h 10000"/>
                <a:gd name="connsiteX424" fmla="*/ 9066 w 10000"/>
                <a:gd name="connsiteY424" fmla="*/ 4358 h 10000"/>
                <a:gd name="connsiteX425" fmla="*/ 9123 w 10000"/>
                <a:gd name="connsiteY425" fmla="*/ 4358 h 10000"/>
                <a:gd name="connsiteX426" fmla="*/ 9100 w 10000"/>
                <a:gd name="connsiteY426" fmla="*/ 4429 h 10000"/>
                <a:gd name="connsiteX427" fmla="*/ 9156 w 10000"/>
                <a:gd name="connsiteY427" fmla="*/ 4464 h 10000"/>
                <a:gd name="connsiteX428" fmla="*/ 9145 w 10000"/>
                <a:gd name="connsiteY428" fmla="*/ 4528 h 10000"/>
                <a:gd name="connsiteX429" fmla="*/ 9061 w 10000"/>
                <a:gd name="connsiteY429" fmla="*/ 4535 h 10000"/>
                <a:gd name="connsiteX430" fmla="*/ 8999 w 10000"/>
                <a:gd name="connsiteY430" fmla="*/ 4578 h 10000"/>
                <a:gd name="connsiteX431" fmla="*/ 8943 w 10000"/>
                <a:gd name="connsiteY431" fmla="*/ 4599 h 10000"/>
                <a:gd name="connsiteX432" fmla="*/ 8943 w 10000"/>
                <a:gd name="connsiteY432" fmla="*/ 4698 h 10000"/>
                <a:gd name="connsiteX433" fmla="*/ 8999 w 10000"/>
                <a:gd name="connsiteY433" fmla="*/ 4805 h 10000"/>
                <a:gd name="connsiteX434" fmla="*/ 8954 w 10000"/>
                <a:gd name="connsiteY434" fmla="*/ 4904 h 10000"/>
                <a:gd name="connsiteX435" fmla="*/ 8864 w 10000"/>
                <a:gd name="connsiteY435" fmla="*/ 4918 h 10000"/>
                <a:gd name="connsiteX436" fmla="*/ 8875 w 10000"/>
                <a:gd name="connsiteY436" fmla="*/ 5032 h 10000"/>
                <a:gd name="connsiteX437" fmla="*/ 8870 w 10000"/>
                <a:gd name="connsiteY437" fmla="*/ 5103 h 10000"/>
                <a:gd name="connsiteX438" fmla="*/ 8841 w 10000"/>
                <a:gd name="connsiteY438" fmla="*/ 5138 h 10000"/>
                <a:gd name="connsiteX439" fmla="*/ 8785 w 10000"/>
                <a:gd name="connsiteY439" fmla="*/ 5110 h 10000"/>
                <a:gd name="connsiteX440" fmla="*/ 8735 w 10000"/>
                <a:gd name="connsiteY440" fmla="*/ 5018 h 10000"/>
                <a:gd name="connsiteX441" fmla="*/ 8678 w 10000"/>
                <a:gd name="connsiteY441" fmla="*/ 5089 h 10000"/>
                <a:gd name="connsiteX442" fmla="*/ 8622 w 10000"/>
                <a:gd name="connsiteY442" fmla="*/ 5039 h 10000"/>
                <a:gd name="connsiteX443" fmla="*/ 8616 w 10000"/>
                <a:gd name="connsiteY443" fmla="*/ 5011 h 10000"/>
                <a:gd name="connsiteX444" fmla="*/ 8538 w 10000"/>
                <a:gd name="connsiteY444" fmla="*/ 4947 h 10000"/>
                <a:gd name="connsiteX445" fmla="*/ 8515 w 10000"/>
                <a:gd name="connsiteY445" fmla="*/ 4961 h 10000"/>
                <a:gd name="connsiteX446" fmla="*/ 8526 w 10000"/>
                <a:gd name="connsiteY446" fmla="*/ 5039 h 10000"/>
                <a:gd name="connsiteX447" fmla="*/ 8481 w 10000"/>
                <a:gd name="connsiteY447" fmla="*/ 5138 h 10000"/>
                <a:gd name="connsiteX448" fmla="*/ 8515 w 10000"/>
                <a:gd name="connsiteY448" fmla="*/ 5160 h 10000"/>
                <a:gd name="connsiteX449" fmla="*/ 8577 w 10000"/>
                <a:gd name="connsiteY449" fmla="*/ 5145 h 10000"/>
                <a:gd name="connsiteX450" fmla="*/ 8588 w 10000"/>
                <a:gd name="connsiteY450" fmla="*/ 5181 h 10000"/>
                <a:gd name="connsiteX451" fmla="*/ 8577 w 10000"/>
                <a:gd name="connsiteY451" fmla="*/ 5224 h 10000"/>
                <a:gd name="connsiteX452" fmla="*/ 8600 w 10000"/>
                <a:gd name="connsiteY452" fmla="*/ 5280 h 10000"/>
                <a:gd name="connsiteX453" fmla="*/ 8650 w 10000"/>
                <a:gd name="connsiteY453" fmla="*/ 5316 h 10000"/>
                <a:gd name="connsiteX454" fmla="*/ 8639 w 10000"/>
                <a:gd name="connsiteY454" fmla="*/ 5401 h 10000"/>
                <a:gd name="connsiteX455" fmla="*/ 8673 w 10000"/>
                <a:gd name="connsiteY455" fmla="*/ 5444 h 10000"/>
                <a:gd name="connsiteX456" fmla="*/ 8633 w 10000"/>
                <a:gd name="connsiteY456" fmla="*/ 5486 h 10000"/>
                <a:gd name="connsiteX457" fmla="*/ 8622 w 10000"/>
                <a:gd name="connsiteY457" fmla="*/ 5642 h 10000"/>
                <a:gd name="connsiteX458" fmla="*/ 8600 w 10000"/>
                <a:gd name="connsiteY458" fmla="*/ 5649 h 10000"/>
                <a:gd name="connsiteX459" fmla="*/ 8628 w 10000"/>
                <a:gd name="connsiteY459" fmla="*/ 5720 h 10000"/>
                <a:gd name="connsiteX460" fmla="*/ 8633 w 10000"/>
                <a:gd name="connsiteY460" fmla="*/ 5841 h 10000"/>
                <a:gd name="connsiteX461" fmla="*/ 8661 w 10000"/>
                <a:gd name="connsiteY461" fmla="*/ 5869 h 10000"/>
                <a:gd name="connsiteX462" fmla="*/ 8667 w 10000"/>
                <a:gd name="connsiteY462" fmla="*/ 5905 h 10000"/>
                <a:gd name="connsiteX463" fmla="*/ 8690 w 10000"/>
                <a:gd name="connsiteY463" fmla="*/ 5912 h 10000"/>
                <a:gd name="connsiteX464" fmla="*/ 8695 w 10000"/>
                <a:gd name="connsiteY464" fmla="*/ 5983 h 10000"/>
                <a:gd name="connsiteX465" fmla="*/ 8684 w 10000"/>
                <a:gd name="connsiteY465" fmla="*/ 6033 h 10000"/>
                <a:gd name="connsiteX466" fmla="*/ 8740 w 10000"/>
                <a:gd name="connsiteY466" fmla="*/ 6061 h 10000"/>
                <a:gd name="connsiteX467" fmla="*/ 8825 w 10000"/>
                <a:gd name="connsiteY467" fmla="*/ 6004 h 10000"/>
                <a:gd name="connsiteX468" fmla="*/ 8948 w 10000"/>
                <a:gd name="connsiteY468" fmla="*/ 5891 h 10000"/>
                <a:gd name="connsiteX469" fmla="*/ 8982 w 10000"/>
                <a:gd name="connsiteY469" fmla="*/ 5891 h 10000"/>
                <a:gd name="connsiteX470" fmla="*/ 8982 w 10000"/>
                <a:gd name="connsiteY470" fmla="*/ 5976 h 10000"/>
                <a:gd name="connsiteX471" fmla="*/ 9004 w 10000"/>
                <a:gd name="connsiteY471" fmla="*/ 5990 h 10000"/>
                <a:gd name="connsiteX472" fmla="*/ 9044 w 10000"/>
                <a:gd name="connsiteY472" fmla="*/ 6089 h 10000"/>
                <a:gd name="connsiteX473" fmla="*/ 9072 w 10000"/>
                <a:gd name="connsiteY473" fmla="*/ 6097 h 10000"/>
                <a:gd name="connsiteX474" fmla="*/ 9055 w 10000"/>
                <a:gd name="connsiteY474" fmla="*/ 6153 h 10000"/>
                <a:gd name="connsiteX475" fmla="*/ 9100 w 10000"/>
                <a:gd name="connsiteY475" fmla="*/ 6281 h 10000"/>
                <a:gd name="connsiteX476" fmla="*/ 9100 w 10000"/>
                <a:gd name="connsiteY476" fmla="*/ 6345 h 10000"/>
                <a:gd name="connsiteX477" fmla="*/ 9123 w 10000"/>
                <a:gd name="connsiteY477" fmla="*/ 6416 h 10000"/>
                <a:gd name="connsiteX478" fmla="*/ 9089 w 10000"/>
                <a:gd name="connsiteY478" fmla="*/ 6473 h 10000"/>
                <a:gd name="connsiteX479" fmla="*/ 9049 w 10000"/>
                <a:gd name="connsiteY479" fmla="*/ 6466 h 10000"/>
                <a:gd name="connsiteX480" fmla="*/ 9049 w 10000"/>
                <a:gd name="connsiteY480" fmla="*/ 6501 h 10000"/>
                <a:gd name="connsiteX481" fmla="*/ 9089 w 10000"/>
                <a:gd name="connsiteY481" fmla="*/ 6544 h 10000"/>
                <a:gd name="connsiteX482" fmla="*/ 9106 w 10000"/>
                <a:gd name="connsiteY482" fmla="*/ 6515 h 10000"/>
                <a:gd name="connsiteX483" fmla="*/ 9139 w 10000"/>
                <a:gd name="connsiteY483" fmla="*/ 6579 h 10000"/>
                <a:gd name="connsiteX484" fmla="*/ 9179 w 10000"/>
                <a:gd name="connsiteY484" fmla="*/ 6579 h 10000"/>
                <a:gd name="connsiteX485" fmla="*/ 9156 w 10000"/>
                <a:gd name="connsiteY485" fmla="*/ 6757 h 10000"/>
                <a:gd name="connsiteX486" fmla="*/ 9139 w 10000"/>
                <a:gd name="connsiteY486" fmla="*/ 6792 h 10000"/>
                <a:gd name="connsiteX487" fmla="*/ 9089 w 10000"/>
                <a:gd name="connsiteY487" fmla="*/ 6778 h 10000"/>
                <a:gd name="connsiteX488" fmla="*/ 9027 w 10000"/>
                <a:gd name="connsiteY488" fmla="*/ 6799 h 10000"/>
                <a:gd name="connsiteX489" fmla="*/ 9004 w 10000"/>
                <a:gd name="connsiteY489" fmla="*/ 6842 h 10000"/>
                <a:gd name="connsiteX490" fmla="*/ 8999 w 10000"/>
                <a:gd name="connsiteY490" fmla="*/ 6884 h 10000"/>
                <a:gd name="connsiteX491" fmla="*/ 8960 w 10000"/>
                <a:gd name="connsiteY491" fmla="*/ 6934 h 10000"/>
                <a:gd name="connsiteX492" fmla="*/ 8898 w 10000"/>
                <a:gd name="connsiteY492" fmla="*/ 6941 h 10000"/>
                <a:gd name="connsiteX493" fmla="*/ 8886 w 10000"/>
                <a:gd name="connsiteY493" fmla="*/ 6962 h 10000"/>
                <a:gd name="connsiteX494" fmla="*/ 8847 w 10000"/>
                <a:gd name="connsiteY494" fmla="*/ 6927 h 10000"/>
                <a:gd name="connsiteX495" fmla="*/ 8808 w 10000"/>
                <a:gd name="connsiteY495" fmla="*/ 6934 h 10000"/>
                <a:gd name="connsiteX496" fmla="*/ 8785 w 10000"/>
                <a:gd name="connsiteY496" fmla="*/ 6906 h 10000"/>
                <a:gd name="connsiteX497" fmla="*/ 8735 w 10000"/>
                <a:gd name="connsiteY497" fmla="*/ 6891 h 10000"/>
                <a:gd name="connsiteX498" fmla="*/ 8746 w 10000"/>
                <a:gd name="connsiteY498" fmla="*/ 6941 h 10000"/>
                <a:gd name="connsiteX499" fmla="*/ 8723 w 10000"/>
                <a:gd name="connsiteY499" fmla="*/ 6991 h 10000"/>
                <a:gd name="connsiteX500" fmla="*/ 8639 w 10000"/>
                <a:gd name="connsiteY500" fmla="*/ 6984 h 10000"/>
                <a:gd name="connsiteX501" fmla="*/ 8611 w 10000"/>
                <a:gd name="connsiteY501" fmla="*/ 6962 h 10000"/>
                <a:gd name="connsiteX502" fmla="*/ 8566 w 10000"/>
                <a:gd name="connsiteY502" fmla="*/ 6984 h 10000"/>
                <a:gd name="connsiteX503" fmla="*/ 8560 w 10000"/>
                <a:gd name="connsiteY503" fmla="*/ 7055 h 10000"/>
                <a:gd name="connsiteX504" fmla="*/ 8476 w 10000"/>
                <a:gd name="connsiteY504" fmla="*/ 7133 h 10000"/>
                <a:gd name="connsiteX505" fmla="*/ 8448 w 10000"/>
                <a:gd name="connsiteY505" fmla="*/ 7090 h 10000"/>
                <a:gd name="connsiteX506" fmla="*/ 8386 w 10000"/>
                <a:gd name="connsiteY506" fmla="*/ 7111 h 10000"/>
                <a:gd name="connsiteX507" fmla="*/ 8346 w 10000"/>
                <a:gd name="connsiteY507" fmla="*/ 7133 h 10000"/>
                <a:gd name="connsiteX508" fmla="*/ 8341 w 10000"/>
                <a:gd name="connsiteY508" fmla="*/ 7168 h 10000"/>
                <a:gd name="connsiteX509" fmla="*/ 8256 w 10000"/>
                <a:gd name="connsiteY509" fmla="*/ 7246 h 10000"/>
                <a:gd name="connsiteX510" fmla="*/ 8206 w 10000"/>
                <a:gd name="connsiteY510" fmla="*/ 7232 h 10000"/>
                <a:gd name="connsiteX511" fmla="*/ 8155 w 10000"/>
                <a:gd name="connsiteY511" fmla="*/ 7260 h 10000"/>
                <a:gd name="connsiteX512" fmla="*/ 8116 w 10000"/>
                <a:gd name="connsiteY512" fmla="*/ 7303 h 10000"/>
                <a:gd name="connsiteX513" fmla="*/ 8060 w 10000"/>
                <a:gd name="connsiteY513" fmla="*/ 7331 h 10000"/>
                <a:gd name="connsiteX514" fmla="*/ 8065 w 10000"/>
                <a:gd name="connsiteY514" fmla="*/ 7374 h 10000"/>
                <a:gd name="connsiteX515" fmla="*/ 8015 w 10000"/>
                <a:gd name="connsiteY515" fmla="*/ 7402 h 10000"/>
                <a:gd name="connsiteX516" fmla="*/ 7942 w 10000"/>
                <a:gd name="connsiteY516" fmla="*/ 7523 h 10000"/>
                <a:gd name="connsiteX517" fmla="*/ 7930 w 10000"/>
                <a:gd name="connsiteY517" fmla="*/ 7573 h 10000"/>
                <a:gd name="connsiteX518" fmla="*/ 7908 w 10000"/>
                <a:gd name="connsiteY518" fmla="*/ 7559 h 10000"/>
                <a:gd name="connsiteX519" fmla="*/ 7919 w 10000"/>
                <a:gd name="connsiteY519" fmla="*/ 7523 h 10000"/>
                <a:gd name="connsiteX520" fmla="*/ 7846 w 10000"/>
                <a:gd name="connsiteY520" fmla="*/ 7339 h 10000"/>
                <a:gd name="connsiteX521" fmla="*/ 7846 w 10000"/>
                <a:gd name="connsiteY521" fmla="*/ 7268 h 10000"/>
                <a:gd name="connsiteX522" fmla="*/ 7812 w 10000"/>
                <a:gd name="connsiteY522" fmla="*/ 7268 h 10000"/>
                <a:gd name="connsiteX523" fmla="*/ 7711 w 10000"/>
                <a:gd name="connsiteY523" fmla="*/ 7197 h 10000"/>
                <a:gd name="connsiteX524" fmla="*/ 7649 w 10000"/>
                <a:gd name="connsiteY524" fmla="*/ 7232 h 10000"/>
                <a:gd name="connsiteX525" fmla="*/ 7632 w 10000"/>
                <a:gd name="connsiteY525" fmla="*/ 7275 h 10000"/>
                <a:gd name="connsiteX526" fmla="*/ 7677 w 10000"/>
                <a:gd name="connsiteY526" fmla="*/ 7324 h 10000"/>
                <a:gd name="connsiteX527" fmla="*/ 7688 w 10000"/>
                <a:gd name="connsiteY527" fmla="*/ 7367 h 10000"/>
                <a:gd name="connsiteX528" fmla="*/ 7660 w 10000"/>
                <a:gd name="connsiteY528" fmla="*/ 7410 h 10000"/>
                <a:gd name="connsiteX529" fmla="*/ 7666 w 10000"/>
                <a:gd name="connsiteY529" fmla="*/ 7445 h 10000"/>
                <a:gd name="connsiteX530" fmla="*/ 7655 w 10000"/>
                <a:gd name="connsiteY530" fmla="*/ 7516 h 10000"/>
                <a:gd name="connsiteX531" fmla="*/ 7660 w 10000"/>
                <a:gd name="connsiteY531" fmla="*/ 7587 h 10000"/>
                <a:gd name="connsiteX532" fmla="*/ 7694 w 10000"/>
                <a:gd name="connsiteY532" fmla="*/ 7700 h 10000"/>
                <a:gd name="connsiteX533" fmla="*/ 7660 w 10000"/>
                <a:gd name="connsiteY533" fmla="*/ 7743 h 10000"/>
                <a:gd name="connsiteX534" fmla="*/ 7666 w 10000"/>
                <a:gd name="connsiteY534" fmla="*/ 7779 h 10000"/>
                <a:gd name="connsiteX535" fmla="*/ 7638 w 10000"/>
                <a:gd name="connsiteY535" fmla="*/ 7793 h 10000"/>
                <a:gd name="connsiteX536" fmla="*/ 7621 w 10000"/>
                <a:gd name="connsiteY536" fmla="*/ 7814 h 10000"/>
                <a:gd name="connsiteX537" fmla="*/ 7514 w 10000"/>
                <a:gd name="connsiteY537" fmla="*/ 7800 h 10000"/>
                <a:gd name="connsiteX538" fmla="*/ 7497 w 10000"/>
                <a:gd name="connsiteY538" fmla="*/ 7757 h 10000"/>
                <a:gd name="connsiteX539" fmla="*/ 7463 w 10000"/>
                <a:gd name="connsiteY539" fmla="*/ 7786 h 10000"/>
                <a:gd name="connsiteX540" fmla="*/ 7390 w 10000"/>
                <a:gd name="connsiteY540" fmla="*/ 7771 h 10000"/>
                <a:gd name="connsiteX541" fmla="*/ 7340 w 10000"/>
                <a:gd name="connsiteY541" fmla="*/ 7793 h 10000"/>
                <a:gd name="connsiteX542" fmla="*/ 7312 w 10000"/>
                <a:gd name="connsiteY542" fmla="*/ 7644 h 10000"/>
                <a:gd name="connsiteX543" fmla="*/ 7283 w 10000"/>
                <a:gd name="connsiteY543" fmla="*/ 7637 h 10000"/>
                <a:gd name="connsiteX544" fmla="*/ 7250 w 10000"/>
                <a:gd name="connsiteY544" fmla="*/ 7544 h 10000"/>
                <a:gd name="connsiteX545" fmla="*/ 7267 w 10000"/>
                <a:gd name="connsiteY545" fmla="*/ 7502 h 10000"/>
                <a:gd name="connsiteX546" fmla="*/ 7306 w 10000"/>
                <a:gd name="connsiteY546" fmla="*/ 7523 h 10000"/>
                <a:gd name="connsiteX547" fmla="*/ 7323 w 10000"/>
                <a:gd name="connsiteY547" fmla="*/ 7473 h 10000"/>
                <a:gd name="connsiteX548" fmla="*/ 7295 w 10000"/>
                <a:gd name="connsiteY548" fmla="*/ 7438 h 10000"/>
                <a:gd name="connsiteX549" fmla="*/ 7312 w 10000"/>
                <a:gd name="connsiteY549" fmla="*/ 7402 h 10000"/>
                <a:gd name="connsiteX550" fmla="*/ 7238 w 10000"/>
                <a:gd name="connsiteY550" fmla="*/ 7331 h 10000"/>
                <a:gd name="connsiteX551" fmla="*/ 7244 w 10000"/>
                <a:gd name="connsiteY551" fmla="*/ 7296 h 10000"/>
                <a:gd name="connsiteX552" fmla="*/ 7199 w 10000"/>
                <a:gd name="connsiteY552" fmla="*/ 7260 h 10000"/>
                <a:gd name="connsiteX553" fmla="*/ 7227 w 10000"/>
                <a:gd name="connsiteY553" fmla="*/ 7218 h 10000"/>
                <a:gd name="connsiteX554" fmla="*/ 7216 w 10000"/>
                <a:gd name="connsiteY554" fmla="*/ 7168 h 10000"/>
                <a:gd name="connsiteX555" fmla="*/ 7165 w 10000"/>
                <a:gd name="connsiteY555" fmla="*/ 7090 h 10000"/>
                <a:gd name="connsiteX556" fmla="*/ 7132 w 10000"/>
                <a:gd name="connsiteY556" fmla="*/ 7026 h 10000"/>
                <a:gd name="connsiteX557" fmla="*/ 7064 w 10000"/>
                <a:gd name="connsiteY557" fmla="*/ 7055 h 10000"/>
                <a:gd name="connsiteX558" fmla="*/ 7025 w 10000"/>
                <a:gd name="connsiteY558" fmla="*/ 7048 h 10000"/>
                <a:gd name="connsiteX559" fmla="*/ 7002 w 10000"/>
                <a:gd name="connsiteY559" fmla="*/ 7111 h 10000"/>
                <a:gd name="connsiteX560" fmla="*/ 6924 w 10000"/>
                <a:gd name="connsiteY560" fmla="*/ 7119 h 10000"/>
                <a:gd name="connsiteX561" fmla="*/ 6895 w 10000"/>
                <a:gd name="connsiteY561" fmla="*/ 7111 h 10000"/>
                <a:gd name="connsiteX562" fmla="*/ 6828 w 10000"/>
                <a:gd name="connsiteY562" fmla="*/ 7161 h 10000"/>
                <a:gd name="connsiteX563" fmla="*/ 6834 w 10000"/>
                <a:gd name="connsiteY563" fmla="*/ 7260 h 10000"/>
                <a:gd name="connsiteX564" fmla="*/ 6817 w 10000"/>
                <a:gd name="connsiteY564" fmla="*/ 7324 h 10000"/>
                <a:gd name="connsiteX565" fmla="*/ 6817 w 10000"/>
                <a:gd name="connsiteY565" fmla="*/ 7381 h 10000"/>
                <a:gd name="connsiteX566" fmla="*/ 6760 w 10000"/>
                <a:gd name="connsiteY566" fmla="*/ 7424 h 10000"/>
                <a:gd name="connsiteX567" fmla="*/ 6699 w 10000"/>
                <a:gd name="connsiteY567" fmla="*/ 7431 h 10000"/>
                <a:gd name="connsiteX568" fmla="*/ 6682 w 10000"/>
                <a:gd name="connsiteY568" fmla="*/ 7410 h 10000"/>
                <a:gd name="connsiteX569" fmla="*/ 6625 w 10000"/>
                <a:gd name="connsiteY569" fmla="*/ 7388 h 10000"/>
                <a:gd name="connsiteX570" fmla="*/ 6592 w 10000"/>
                <a:gd name="connsiteY570" fmla="*/ 7431 h 10000"/>
                <a:gd name="connsiteX571" fmla="*/ 6586 w 10000"/>
                <a:gd name="connsiteY571" fmla="*/ 7473 h 10000"/>
                <a:gd name="connsiteX572" fmla="*/ 6552 w 10000"/>
                <a:gd name="connsiteY572" fmla="*/ 7480 h 10000"/>
                <a:gd name="connsiteX573" fmla="*/ 6547 w 10000"/>
                <a:gd name="connsiteY573" fmla="*/ 7523 h 10000"/>
                <a:gd name="connsiteX574" fmla="*/ 6519 w 10000"/>
                <a:gd name="connsiteY574" fmla="*/ 7523 h 10000"/>
                <a:gd name="connsiteX575" fmla="*/ 6485 w 10000"/>
                <a:gd name="connsiteY575" fmla="*/ 7424 h 10000"/>
                <a:gd name="connsiteX576" fmla="*/ 6406 w 10000"/>
                <a:gd name="connsiteY576" fmla="*/ 7473 h 10000"/>
                <a:gd name="connsiteX577" fmla="*/ 6316 w 10000"/>
                <a:gd name="connsiteY577" fmla="*/ 7551 h 10000"/>
                <a:gd name="connsiteX578" fmla="*/ 6282 w 10000"/>
                <a:gd name="connsiteY578" fmla="*/ 7566 h 10000"/>
                <a:gd name="connsiteX579" fmla="*/ 6294 w 10000"/>
                <a:gd name="connsiteY579" fmla="*/ 7615 h 10000"/>
                <a:gd name="connsiteX580" fmla="*/ 6243 w 10000"/>
                <a:gd name="connsiteY580" fmla="*/ 7637 h 10000"/>
                <a:gd name="connsiteX581" fmla="*/ 6209 w 10000"/>
                <a:gd name="connsiteY581" fmla="*/ 7608 h 10000"/>
                <a:gd name="connsiteX582" fmla="*/ 6136 w 10000"/>
                <a:gd name="connsiteY582" fmla="*/ 7622 h 10000"/>
                <a:gd name="connsiteX583" fmla="*/ 6136 w 10000"/>
                <a:gd name="connsiteY583" fmla="*/ 7530 h 10000"/>
                <a:gd name="connsiteX584" fmla="*/ 6147 w 10000"/>
                <a:gd name="connsiteY584" fmla="*/ 7495 h 10000"/>
                <a:gd name="connsiteX585" fmla="*/ 6136 w 10000"/>
                <a:gd name="connsiteY585" fmla="*/ 7395 h 10000"/>
                <a:gd name="connsiteX586" fmla="*/ 6091 w 10000"/>
                <a:gd name="connsiteY586" fmla="*/ 7324 h 10000"/>
                <a:gd name="connsiteX587" fmla="*/ 6018 w 10000"/>
                <a:gd name="connsiteY587" fmla="*/ 7317 h 10000"/>
                <a:gd name="connsiteX588" fmla="*/ 5990 w 10000"/>
                <a:gd name="connsiteY588" fmla="*/ 7360 h 10000"/>
                <a:gd name="connsiteX589" fmla="*/ 5996 w 10000"/>
                <a:gd name="connsiteY589" fmla="*/ 7410 h 10000"/>
                <a:gd name="connsiteX590" fmla="*/ 6208 w 10000"/>
                <a:gd name="connsiteY590" fmla="*/ 7826 h 10000"/>
                <a:gd name="connsiteX591" fmla="*/ 5894 w 10000"/>
                <a:gd name="connsiteY591" fmla="*/ 7509 h 10000"/>
                <a:gd name="connsiteX592" fmla="*/ 5911 w 10000"/>
                <a:gd name="connsiteY592" fmla="*/ 7679 h 10000"/>
                <a:gd name="connsiteX593" fmla="*/ 5832 w 10000"/>
                <a:gd name="connsiteY593" fmla="*/ 7672 h 10000"/>
                <a:gd name="connsiteX594" fmla="*/ 5776 w 10000"/>
                <a:gd name="connsiteY594"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6504 w 10000"/>
                <a:gd name="connsiteY196" fmla="*/ 7627 h 10000"/>
                <a:gd name="connsiteX197" fmla="*/ 5523 w 10000"/>
                <a:gd name="connsiteY197" fmla="*/ 5713 h 10000"/>
                <a:gd name="connsiteX198" fmla="*/ 5652 w 10000"/>
                <a:gd name="connsiteY198" fmla="*/ 5720 h 10000"/>
                <a:gd name="connsiteX199" fmla="*/ 5697 w 10000"/>
                <a:gd name="connsiteY199" fmla="*/ 5742 h 10000"/>
                <a:gd name="connsiteX200" fmla="*/ 5793 w 10000"/>
                <a:gd name="connsiteY200" fmla="*/ 5635 h 10000"/>
                <a:gd name="connsiteX201" fmla="*/ 5844 w 10000"/>
                <a:gd name="connsiteY201" fmla="*/ 5628 h 10000"/>
                <a:gd name="connsiteX202" fmla="*/ 5889 w 10000"/>
                <a:gd name="connsiteY202" fmla="*/ 5564 h 10000"/>
                <a:gd name="connsiteX203" fmla="*/ 5945 w 10000"/>
                <a:gd name="connsiteY203" fmla="*/ 5515 h 10000"/>
                <a:gd name="connsiteX204" fmla="*/ 6001 w 10000"/>
                <a:gd name="connsiteY204" fmla="*/ 5408 h 10000"/>
                <a:gd name="connsiteX205" fmla="*/ 6012 w 10000"/>
                <a:gd name="connsiteY205" fmla="*/ 5344 h 10000"/>
                <a:gd name="connsiteX206" fmla="*/ 6080 w 10000"/>
                <a:gd name="connsiteY206" fmla="*/ 5316 h 10000"/>
                <a:gd name="connsiteX207" fmla="*/ 6159 w 10000"/>
                <a:gd name="connsiteY207" fmla="*/ 5351 h 10000"/>
                <a:gd name="connsiteX208" fmla="*/ 6226 w 10000"/>
                <a:gd name="connsiteY208" fmla="*/ 5337 h 10000"/>
                <a:gd name="connsiteX209" fmla="*/ 6294 w 10000"/>
                <a:gd name="connsiteY209" fmla="*/ 5344 h 10000"/>
                <a:gd name="connsiteX210" fmla="*/ 6412 w 10000"/>
                <a:gd name="connsiteY210" fmla="*/ 5302 h 10000"/>
                <a:gd name="connsiteX211" fmla="*/ 6490 w 10000"/>
                <a:gd name="connsiteY211" fmla="*/ 5195 h 10000"/>
                <a:gd name="connsiteX212" fmla="*/ 6524 w 10000"/>
                <a:gd name="connsiteY212" fmla="*/ 5160 h 10000"/>
                <a:gd name="connsiteX213" fmla="*/ 6575 w 10000"/>
                <a:gd name="connsiteY213" fmla="*/ 5160 h 10000"/>
                <a:gd name="connsiteX214" fmla="*/ 6614 w 10000"/>
                <a:gd name="connsiteY214" fmla="*/ 5103 h 10000"/>
                <a:gd name="connsiteX215" fmla="*/ 6597 w 10000"/>
                <a:gd name="connsiteY215" fmla="*/ 5039 h 10000"/>
                <a:gd name="connsiteX216" fmla="*/ 6609 w 10000"/>
                <a:gd name="connsiteY216" fmla="*/ 4982 h 10000"/>
                <a:gd name="connsiteX217" fmla="*/ 6659 w 10000"/>
                <a:gd name="connsiteY217" fmla="*/ 4876 h 10000"/>
                <a:gd name="connsiteX218" fmla="*/ 6715 w 10000"/>
                <a:gd name="connsiteY218" fmla="*/ 4776 h 10000"/>
                <a:gd name="connsiteX219" fmla="*/ 6772 w 10000"/>
                <a:gd name="connsiteY219" fmla="*/ 4755 h 10000"/>
                <a:gd name="connsiteX220" fmla="*/ 6800 w 10000"/>
                <a:gd name="connsiteY220" fmla="*/ 4720 h 10000"/>
                <a:gd name="connsiteX221" fmla="*/ 6895 w 10000"/>
                <a:gd name="connsiteY221" fmla="*/ 4734 h 10000"/>
                <a:gd name="connsiteX222" fmla="*/ 6991 w 10000"/>
                <a:gd name="connsiteY222" fmla="*/ 4734 h 10000"/>
                <a:gd name="connsiteX223" fmla="*/ 6997 w 10000"/>
                <a:gd name="connsiteY223" fmla="*/ 4670 h 10000"/>
                <a:gd name="connsiteX224" fmla="*/ 7013 w 10000"/>
                <a:gd name="connsiteY224" fmla="*/ 4627 h 10000"/>
                <a:gd name="connsiteX225" fmla="*/ 7008 w 10000"/>
                <a:gd name="connsiteY225" fmla="*/ 4599 h 10000"/>
                <a:gd name="connsiteX226" fmla="*/ 7064 w 10000"/>
                <a:gd name="connsiteY226" fmla="*/ 4578 h 10000"/>
                <a:gd name="connsiteX227" fmla="*/ 7103 w 10000"/>
                <a:gd name="connsiteY227" fmla="*/ 4634 h 10000"/>
                <a:gd name="connsiteX228" fmla="*/ 7160 w 10000"/>
                <a:gd name="connsiteY228" fmla="*/ 4613 h 10000"/>
                <a:gd name="connsiteX229" fmla="*/ 7177 w 10000"/>
                <a:gd name="connsiteY229" fmla="*/ 4578 h 10000"/>
                <a:gd name="connsiteX230" fmla="*/ 7222 w 10000"/>
                <a:gd name="connsiteY230" fmla="*/ 4564 h 10000"/>
                <a:gd name="connsiteX231" fmla="*/ 7317 w 10000"/>
                <a:gd name="connsiteY231" fmla="*/ 4493 h 10000"/>
                <a:gd name="connsiteX232" fmla="*/ 7407 w 10000"/>
                <a:gd name="connsiteY232" fmla="*/ 4521 h 10000"/>
                <a:gd name="connsiteX233" fmla="*/ 7430 w 10000"/>
                <a:gd name="connsiteY233" fmla="*/ 4507 h 10000"/>
                <a:gd name="connsiteX234" fmla="*/ 7480 w 10000"/>
                <a:gd name="connsiteY234" fmla="*/ 4528 h 10000"/>
                <a:gd name="connsiteX235" fmla="*/ 7503 w 10000"/>
                <a:gd name="connsiteY235" fmla="*/ 4471 h 10000"/>
                <a:gd name="connsiteX236" fmla="*/ 7525 w 10000"/>
                <a:gd name="connsiteY236" fmla="*/ 4500 h 10000"/>
                <a:gd name="connsiteX237" fmla="*/ 7559 w 10000"/>
                <a:gd name="connsiteY237" fmla="*/ 4493 h 10000"/>
                <a:gd name="connsiteX238" fmla="*/ 7598 w 10000"/>
                <a:gd name="connsiteY238" fmla="*/ 4556 h 10000"/>
                <a:gd name="connsiteX239" fmla="*/ 7643 w 10000"/>
                <a:gd name="connsiteY239" fmla="*/ 4549 h 10000"/>
                <a:gd name="connsiteX240" fmla="*/ 7683 w 10000"/>
                <a:gd name="connsiteY240" fmla="*/ 4578 h 10000"/>
                <a:gd name="connsiteX241" fmla="*/ 7700 w 10000"/>
                <a:gd name="connsiteY241" fmla="*/ 4556 h 10000"/>
                <a:gd name="connsiteX242" fmla="*/ 7778 w 10000"/>
                <a:gd name="connsiteY242" fmla="*/ 4564 h 10000"/>
                <a:gd name="connsiteX243" fmla="*/ 7790 w 10000"/>
                <a:gd name="connsiteY243" fmla="*/ 4585 h 10000"/>
                <a:gd name="connsiteX244" fmla="*/ 7874 w 10000"/>
                <a:gd name="connsiteY244" fmla="*/ 4514 h 10000"/>
                <a:gd name="connsiteX245" fmla="*/ 7874 w 10000"/>
                <a:gd name="connsiteY245" fmla="*/ 4393 h 10000"/>
                <a:gd name="connsiteX246" fmla="*/ 7852 w 10000"/>
                <a:gd name="connsiteY246" fmla="*/ 4379 h 10000"/>
                <a:gd name="connsiteX247" fmla="*/ 7835 w 10000"/>
                <a:gd name="connsiteY247" fmla="*/ 4294 h 10000"/>
                <a:gd name="connsiteX248" fmla="*/ 7801 w 10000"/>
                <a:gd name="connsiteY248" fmla="*/ 4209 h 10000"/>
                <a:gd name="connsiteX249" fmla="*/ 7750 w 10000"/>
                <a:gd name="connsiteY249" fmla="*/ 4173 h 10000"/>
                <a:gd name="connsiteX250" fmla="*/ 7745 w 10000"/>
                <a:gd name="connsiteY250" fmla="*/ 4131 h 10000"/>
                <a:gd name="connsiteX251" fmla="*/ 7672 w 10000"/>
                <a:gd name="connsiteY251" fmla="*/ 4053 h 10000"/>
                <a:gd name="connsiteX252" fmla="*/ 7677 w 10000"/>
                <a:gd name="connsiteY252" fmla="*/ 4024 h 10000"/>
                <a:gd name="connsiteX253" fmla="*/ 7604 w 10000"/>
                <a:gd name="connsiteY253" fmla="*/ 3982 h 10000"/>
                <a:gd name="connsiteX254" fmla="*/ 7598 w 10000"/>
                <a:gd name="connsiteY254" fmla="*/ 3903 h 10000"/>
                <a:gd name="connsiteX255" fmla="*/ 7475 w 10000"/>
                <a:gd name="connsiteY255" fmla="*/ 3833 h 10000"/>
                <a:gd name="connsiteX256" fmla="*/ 7407 w 10000"/>
                <a:gd name="connsiteY256" fmla="*/ 3683 h 10000"/>
                <a:gd name="connsiteX257" fmla="*/ 7306 w 10000"/>
                <a:gd name="connsiteY257" fmla="*/ 3676 h 10000"/>
                <a:gd name="connsiteX258" fmla="*/ 7272 w 10000"/>
                <a:gd name="connsiteY258" fmla="*/ 3648 h 10000"/>
                <a:gd name="connsiteX259" fmla="*/ 7222 w 10000"/>
                <a:gd name="connsiteY259" fmla="*/ 3669 h 10000"/>
                <a:gd name="connsiteX260" fmla="*/ 7143 w 10000"/>
                <a:gd name="connsiteY260" fmla="*/ 3669 h 10000"/>
                <a:gd name="connsiteX261" fmla="*/ 7030 w 10000"/>
                <a:gd name="connsiteY261" fmla="*/ 3840 h 10000"/>
                <a:gd name="connsiteX262" fmla="*/ 6991 w 10000"/>
                <a:gd name="connsiteY262" fmla="*/ 3918 h 10000"/>
                <a:gd name="connsiteX263" fmla="*/ 6890 w 10000"/>
                <a:gd name="connsiteY263" fmla="*/ 3797 h 10000"/>
                <a:gd name="connsiteX264" fmla="*/ 6817 w 10000"/>
                <a:gd name="connsiteY264" fmla="*/ 3747 h 10000"/>
                <a:gd name="connsiteX265" fmla="*/ 6744 w 10000"/>
                <a:gd name="connsiteY265" fmla="*/ 3754 h 10000"/>
                <a:gd name="connsiteX266" fmla="*/ 6670 w 10000"/>
                <a:gd name="connsiteY266" fmla="*/ 3790 h 10000"/>
                <a:gd name="connsiteX267" fmla="*/ 6609 w 10000"/>
                <a:gd name="connsiteY267" fmla="*/ 3762 h 10000"/>
                <a:gd name="connsiteX268" fmla="*/ 6552 w 10000"/>
                <a:gd name="connsiteY268" fmla="*/ 3804 h 10000"/>
                <a:gd name="connsiteX269" fmla="*/ 6496 w 10000"/>
                <a:gd name="connsiteY269" fmla="*/ 3889 h 10000"/>
                <a:gd name="connsiteX270" fmla="*/ 6367 w 10000"/>
                <a:gd name="connsiteY270" fmla="*/ 3733 h 10000"/>
                <a:gd name="connsiteX271" fmla="*/ 6350 w 10000"/>
                <a:gd name="connsiteY271" fmla="*/ 3577 h 10000"/>
                <a:gd name="connsiteX272" fmla="*/ 6451 w 10000"/>
                <a:gd name="connsiteY272" fmla="*/ 3513 h 10000"/>
                <a:gd name="connsiteX273" fmla="*/ 6445 w 10000"/>
                <a:gd name="connsiteY273" fmla="*/ 3343 h 10000"/>
                <a:gd name="connsiteX274" fmla="*/ 6541 w 10000"/>
                <a:gd name="connsiteY274" fmla="*/ 3144 h 10000"/>
                <a:gd name="connsiteX275" fmla="*/ 6530 w 10000"/>
                <a:gd name="connsiteY275" fmla="*/ 3109 h 10000"/>
                <a:gd name="connsiteX276" fmla="*/ 6760 w 10000"/>
                <a:gd name="connsiteY276" fmla="*/ 2456 h 10000"/>
                <a:gd name="connsiteX277" fmla="*/ 6884 w 10000"/>
                <a:gd name="connsiteY277" fmla="*/ 2555 h 10000"/>
                <a:gd name="connsiteX278" fmla="*/ 6957 w 10000"/>
                <a:gd name="connsiteY278" fmla="*/ 2598 h 10000"/>
                <a:gd name="connsiteX279" fmla="*/ 7030 w 10000"/>
                <a:gd name="connsiteY279" fmla="*/ 2598 h 10000"/>
                <a:gd name="connsiteX280" fmla="*/ 7143 w 10000"/>
                <a:gd name="connsiteY280" fmla="*/ 2676 h 10000"/>
                <a:gd name="connsiteX281" fmla="*/ 7160 w 10000"/>
                <a:gd name="connsiteY281" fmla="*/ 2626 h 10000"/>
                <a:gd name="connsiteX282" fmla="*/ 7233 w 10000"/>
                <a:gd name="connsiteY282" fmla="*/ 2612 h 10000"/>
                <a:gd name="connsiteX283" fmla="*/ 7295 w 10000"/>
                <a:gd name="connsiteY283" fmla="*/ 2527 h 10000"/>
                <a:gd name="connsiteX284" fmla="*/ 7373 w 10000"/>
                <a:gd name="connsiteY284" fmla="*/ 2463 h 10000"/>
                <a:gd name="connsiteX285" fmla="*/ 7407 w 10000"/>
                <a:gd name="connsiteY285" fmla="*/ 2399 h 10000"/>
                <a:gd name="connsiteX286" fmla="*/ 7525 w 10000"/>
                <a:gd name="connsiteY286" fmla="*/ 2356 h 10000"/>
                <a:gd name="connsiteX287" fmla="*/ 7587 w 10000"/>
                <a:gd name="connsiteY287" fmla="*/ 2363 h 10000"/>
                <a:gd name="connsiteX288" fmla="*/ 7638 w 10000"/>
                <a:gd name="connsiteY288" fmla="*/ 2300 h 10000"/>
                <a:gd name="connsiteX289" fmla="*/ 7677 w 10000"/>
                <a:gd name="connsiteY289" fmla="*/ 2214 h 10000"/>
                <a:gd name="connsiteX290" fmla="*/ 7660 w 10000"/>
                <a:gd name="connsiteY290" fmla="*/ 2200 h 10000"/>
                <a:gd name="connsiteX291" fmla="*/ 7677 w 10000"/>
                <a:gd name="connsiteY291" fmla="*/ 2108 h 10000"/>
                <a:gd name="connsiteX292" fmla="*/ 7610 w 10000"/>
                <a:gd name="connsiteY292" fmla="*/ 2108 h 10000"/>
                <a:gd name="connsiteX293" fmla="*/ 7643 w 10000"/>
                <a:gd name="connsiteY293" fmla="*/ 2030 h 10000"/>
                <a:gd name="connsiteX294" fmla="*/ 7649 w 10000"/>
                <a:gd name="connsiteY294" fmla="*/ 1938 h 10000"/>
                <a:gd name="connsiteX295" fmla="*/ 7677 w 10000"/>
                <a:gd name="connsiteY295" fmla="*/ 1916 h 10000"/>
                <a:gd name="connsiteX296" fmla="*/ 7728 w 10000"/>
                <a:gd name="connsiteY296" fmla="*/ 1824 h 10000"/>
                <a:gd name="connsiteX297" fmla="*/ 7722 w 10000"/>
                <a:gd name="connsiteY297" fmla="*/ 1753 h 10000"/>
                <a:gd name="connsiteX298" fmla="*/ 7762 w 10000"/>
                <a:gd name="connsiteY298" fmla="*/ 1675 h 10000"/>
                <a:gd name="connsiteX299" fmla="*/ 7807 w 10000"/>
                <a:gd name="connsiteY299" fmla="*/ 1625 h 10000"/>
                <a:gd name="connsiteX300" fmla="*/ 7823 w 10000"/>
                <a:gd name="connsiteY300" fmla="*/ 1540 h 10000"/>
                <a:gd name="connsiteX301" fmla="*/ 7818 w 10000"/>
                <a:gd name="connsiteY301" fmla="*/ 1512 h 10000"/>
                <a:gd name="connsiteX302" fmla="*/ 7857 w 10000"/>
                <a:gd name="connsiteY302" fmla="*/ 1455 h 10000"/>
                <a:gd name="connsiteX303" fmla="*/ 7913 w 10000"/>
                <a:gd name="connsiteY303" fmla="*/ 1285 h 10000"/>
                <a:gd name="connsiteX304" fmla="*/ 7930 w 10000"/>
                <a:gd name="connsiteY304" fmla="*/ 1185 h 10000"/>
                <a:gd name="connsiteX305" fmla="*/ 7958 w 10000"/>
                <a:gd name="connsiteY305" fmla="*/ 1192 h 10000"/>
                <a:gd name="connsiteX306" fmla="*/ 8037 w 10000"/>
                <a:gd name="connsiteY306" fmla="*/ 1079 h 10000"/>
                <a:gd name="connsiteX307" fmla="*/ 8127 w 10000"/>
                <a:gd name="connsiteY307" fmla="*/ 1015 h 10000"/>
                <a:gd name="connsiteX308" fmla="*/ 8138 w 10000"/>
                <a:gd name="connsiteY308" fmla="*/ 937 h 10000"/>
                <a:gd name="connsiteX309" fmla="*/ 8172 w 10000"/>
                <a:gd name="connsiteY309" fmla="*/ 852 h 10000"/>
                <a:gd name="connsiteX310" fmla="*/ 8161 w 10000"/>
                <a:gd name="connsiteY310" fmla="*/ 788 h 10000"/>
                <a:gd name="connsiteX311" fmla="*/ 8116 w 10000"/>
                <a:gd name="connsiteY311" fmla="*/ 731 h 10000"/>
                <a:gd name="connsiteX312" fmla="*/ 8138 w 10000"/>
                <a:gd name="connsiteY312" fmla="*/ 660 h 10000"/>
                <a:gd name="connsiteX313" fmla="*/ 8138 w 10000"/>
                <a:gd name="connsiteY313" fmla="*/ 575 h 10000"/>
                <a:gd name="connsiteX314" fmla="*/ 8054 w 10000"/>
                <a:gd name="connsiteY314" fmla="*/ 504 h 10000"/>
                <a:gd name="connsiteX315" fmla="*/ 7970 w 10000"/>
                <a:gd name="connsiteY315" fmla="*/ 546 h 10000"/>
                <a:gd name="connsiteX316" fmla="*/ 7930 w 10000"/>
                <a:gd name="connsiteY316" fmla="*/ 546 h 10000"/>
                <a:gd name="connsiteX317" fmla="*/ 7913 w 10000"/>
                <a:gd name="connsiteY317" fmla="*/ 497 h 10000"/>
                <a:gd name="connsiteX318" fmla="*/ 7913 w 10000"/>
                <a:gd name="connsiteY318" fmla="*/ 405 h 10000"/>
                <a:gd name="connsiteX319" fmla="*/ 8020 w 10000"/>
                <a:gd name="connsiteY319" fmla="*/ 312 h 10000"/>
                <a:gd name="connsiteX320" fmla="*/ 8054 w 10000"/>
                <a:gd name="connsiteY320" fmla="*/ 234 h 10000"/>
                <a:gd name="connsiteX321" fmla="*/ 8121 w 10000"/>
                <a:gd name="connsiteY321" fmla="*/ 170 h 10000"/>
                <a:gd name="connsiteX322" fmla="*/ 8183 w 10000"/>
                <a:gd name="connsiteY322" fmla="*/ 50 h 10000"/>
                <a:gd name="connsiteX323" fmla="*/ 8228 w 10000"/>
                <a:gd name="connsiteY323" fmla="*/ 28 h 10000"/>
                <a:gd name="connsiteX324" fmla="*/ 8290 w 10000"/>
                <a:gd name="connsiteY324" fmla="*/ 43 h 10000"/>
                <a:gd name="connsiteX325" fmla="*/ 8420 w 10000"/>
                <a:gd name="connsiteY325" fmla="*/ 0 h 10000"/>
                <a:gd name="connsiteX326" fmla="*/ 8481 w 10000"/>
                <a:gd name="connsiteY326" fmla="*/ 71 h 10000"/>
                <a:gd name="connsiteX327" fmla="*/ 8476 w 10000"/>
                <a:gd name="connsiteY327" fmla="*/ 121 h 10000"/>
                <a:gd name="connsiteX328" fmla="*/ 8504 w 10000"/>
                <a:gd name="connsiteY328" fmla="*/ 142 h 10000"/>
                <a:gd name="connsiteX329" fmla="*/ 8526 w 10000"/>
                <a:gd name="connsiteY329" fmla="*/ 192 h 10000"/>
                <a:gd name="connsiteX330" fmla="*/ 8493 w 10000"/>
                <a:gd name="connsiteY330" fmla="*/ 248 h 10000"/>
                <a:gd name="connsiteX331" fmla="*/ 8448 w 10000"/>
                <a:gd name="connsiteY331" fmla="*/ 376 h 10000"/>
                <a:gd name="connsiteX332" fmla="*/ 8375 w 10000"/>
                <a:gd name="connsiteY332" fmla="*/ 476 h 10000"/>
                <a:gd name="connsiteX333" fmla="*/ 8307 w 10000"/>
                <a:gd name="connsiteY333" fmla="*/ 532 h 10000"/>
                <a:gd name="connsiteX334" fmla="*/ 8358 w 10000"/>
                <a:gd name="connsiteY334" fmla="*/ 554 h 10000"/>
                <a:gd name="connsiteX335" fmla="*/ 8425 w 10000"/>
                <a:gd name="connsiteY335" fmla="*/ 639 h 10000"/>
                <a:gd name="connsiteX336" fmla="*/ 8470 w 10000"/>
                <a:gd name="connsiteY336" fmla="*/ 646 h 10000"/>
                <a:gd name="connsiteX337" fmla="*/ 8493 w 10000"/>
                <a:gd name="connsiteY337" fmla="*/ 738 h 10000"/>
                <a:gd name="connsiteX338" fmla="*/ 8538 w 10000"/>
                <a:gd name="connsiteY338" fmla="*/ 759 h 10000"/>
                <a:gd name="connsiteX339" fmla="*/ 8571 w 10000"/>
                <a:gd name="connsiteY339" fmla="*/ 752 h 10000"/>
                <a:gd name="connsiteX340" fmla="*/ 8639 w 10000"/>
                <a:gd name="connsiteY340" fmla="*/ 610 h 10000"/>
                <a:gd name="connsiteX341" fmla="*/ 8701 w 10000"/>
                <a:gd name="connsiteY341" fmla="*/ 625 h 10000"/>
                <a:gd name="connsiteX342" fmla="*/ 8712 w 10000"/>
                <a:gd name="connsiteY342" fmla="*/ 667 h 10000"/>
                <a:gd name="connsiteX343" fmla="*/ 8757 w 10000"/>
                <a:gd name="connsiteY343" fmla="*/ 717 h 10000"/>
                <a:gd name="connsiteX344" fmla="*/ 8757 w 10000"/>
                <a:gd name="connsiteY344" fmla="*/ 752 h 10000"/>
                <a:gd name="connsiteX345" fmla="*/ 8796 w 10000"/>
                <a:gd name="connsiteY345" fmla="*/ 774 h 10000"/>
                <a:gd name="connsiteX346" fmla="*/ 8853 w 10000"/>
                <a:gd name="connsiteY346" fmla="*/ 774 h 10000"/>
                <a:gd name="connsiteX347" fmla="*/ 8858 w 10000"/>
                <a:gd name="connsiteY347" fmla="*/ 837 h 10000"/>
                <a:gd name="connsiteX348" fmla="*/ 8808 w 10000"/>
                <a:gd name="connsiteY348" fmla="*/ 866 h 10000"/>
                <a:gd name="connsiteX349" fmla="*/ 8853 w 10000"/>
                <a:gd name="connsiteY349" fmla="*/ 1143 h 10000"/>
                <a:gd name="connsiteX350" fmla="*/ 8898 w 10000"/>
                <a:gd name="connsiteY350" fmla="*/ 1270 h 10000"/>
                <a:gd name="connsiteX351" fmla="*/ 8886 w 10000"/>
                <a:gd name="connsiteY351" fmla="*/ 1327 h 10000"/>
                <a:gd name="connsiteX352" fmla="*/ 8926 w 10000"/>
                <a:gd name="connsiteY352" fmla="*/ 1391 h 10000"/>
                <a:gd name="connsiteX353" fmla="*/ 8931 w 10000"/>
                <a:gd name="connsiteY353" fmla="*/ 1434 h 10000"/>
                <a:gd name="connsiteX354" fmla="*/ 9038 w 10000"/>
                <a:gd name="connsiteY354" fmla="*/ 1483 h 10000"/>
                <a:gd name="connsiteX355" fmla="*/ 9168 w 10000"/>
                <a:gd name="connsiteY355" fmla="*/ 1441 h 10000"/>
                <a:gd name="connsiteX356" fmla="*/ 9184 w 10000"/>
                <a:gd name="connsiteY356" fmla="*/ 1384 h 10000"/>
                <a:gd name="connsiteX357" fmla="*/ 9229 w 10000"/>
                <a:gd name="connsiteY357" fmla="*/ 1405 h 10000"/>
                <a:gd name="connsiteX358" fmla="*/ 9258 w 10000"/>
                <a:gd name="connsiteY358" fmla="*/ 1455 h 10000"/>
                <a:gd name="connsiteX359" fmla="*/ 9325 w 10000"/>
                <a:gd name="connsiteY359" fmla="*/ 1419 h 10000"/>
                <a:gd name="connsiteX360" fmla="*/ 9364 w 10000"/>
                <a:gd name="connsiteY360" fmla="*/ 1419 h 10000"/>
                <a:gd name="connsiteX361" fmla="*/ 9421 w 10000"/>
                <a:gd name="connsiteY361" fmla="*/ 1476 h 10000"/>
                <a:gd name="connsiteX362" fmla="*/ 9454 w 10000"/>
                <a:gd name="connsiteY362" fmla="*/ 1398 h 10000"/>
                <a:gd name="connsiteX363" fmla="*/ 9522 w 10000"/>
                <a:gd name="connsiteY363" fmla="*/ 1434 h 10000"/>
                <a:gd name="connsiteX364" fmla="*/ 9556 w 10000"/>
                <a:gd name="connsiteY364" fmla="*/ 1391 h 10000"/>
                <a:gd name="connsiteX365" fmla="*/ 9584 w 10000"/>
                <a:gd name="connsiteY365" fmla="*/ 1398 h 10000"/>
                <a:gd name="connsiteX366" fmla="*/ 9612 w 10000"/>
                <a:gd name="connsiteY366" fmla="*/ 1356 h 10000"/>
                <a:gd name="connsiteX367" fmla="*/ 9606 w 10000"/>
                <a:gd name="connsiteY367" fmla="*/ 1313 h 10000"/>
                <a:gd name="connsiteX368" fmla="*/ 9646 w 10000"/>
                <a:gd name="connsiteY368" fmla="*/ 1292 h 10000"/>
                <a:gd name="connsiteX369" fmla="*/ 9674 w 10000"/>
                <a:gd name="connsiteY369" fmla="*/ 1221 h 10000"/>
                <a:gd name="connsiteX370" fmla="*/ 9753 w 10000"/>
                <a:gd name="connsiteY370" fmla="*/ 1228 h 10000"/>
                <a:gd name="connsiteX371" fmla="*/ 9871 w 10000"/>
                <a:gd name="connsiteY371" fmla="*/ 1434 h 10000"/>
                <a:gd name="connsiteX372" fmla="*/ 9893 w 10000"/>
                <a:gd name="connsiteY372" fmla="*/ 1505 h 10000"/>
                <a:gd name="connsiteX373" fmla="*/ 9972 w 10000"/>
                <a:gd name="connsiteY373" fmla="*/ 1597 h 10000"/>
                <a:gd name="connsiteX374" fmla="*/ 10000 w 10000"/>
                <a:gd name="connsiteY374" fmla="*/ 1682 h 10000"/>
                <a:gd name="connsiteX375" fmla="*/ 9938 w 10000"/>
                <a:gd name="connsiteY375" fmla="*/ 1796 h 10000"/>
                <a:gd name="connsiteX376" fmla="*/ 9893 w 10000"/>
                <a:gd name="connsiteY376" fmla="*/ 1838 h 10000"/>
                <a:gd name="connsiteX377" fmla="*/ 9916 w 10000"/>
                <a:gd name="connsiteY377" fmla="*/ 1959 h 10000"/>
                <a:gd name="connsiteX378" fmla="*/ 9848 w 10000"/>
                <a:gd name="connsiteY378" fmla="*/ 2051 h 10000"/>
                <a:gd name="connsiteX379" fmla="*/ 9809 w 10000"/>
                <a:gd name="connsiteY379" fmla="*/ 2072 h 10000"/>
                <a:gd name="connsiteX380" fmla="*/ 9809 w 10000"/>
                <a:gd name="connsiteY380" fmla="*/ 2136 h 10000"/>
                <a:gd name="connsiteX381" fmla="*/ 9758 w 10000"/>
                <a:gd name="connsiteY381" fmla="*/ 2257 h 10000"/>
                <a:gd name="connsiteX382" fmla="*/ 9724 w 10000"/>
                <a:gd name="connsiteY382" fmla="*/ 2264 h 10000"/>
                <a:gd name="connsiteX383" fmla="*/ 9730 w 10000"/>
                <a:gd name="connsiteY383" fmla="*/ 2349 h 10000"/>
                <a:gd name="connsiteX384" fmla="*/ 9702 w 10000"/>
                <a:gd name="connsiteY384" fmla="*/ 2413 h 10000"/>
                <a:gd name="connsiteX385" fmla="*/ 9708 w 10000"/>
                <a:gd name="connsiteY385" fmla="*/ 2697 h 10000"/>
                <a:gd name="connsiteX386" fmla="*/ 9724 w 10000"/>
                <a:gd name="connsiteY386" fmla="*/ 2718 h 10000"/>
                <a:gd name="connsiteX387" fmla="*/ 9719 w 10000"/>
                <a:gd name="connsiteY387" fmla="*/ 2811 h 10000"/>
                <a:gd name="connsiteX388" fmla="*/ 9708 w 10000"/>
                <a:gd name="connsiteY388" fmla="*/ 2896 h 10000"/>
                <a:gd name="connsiteX389" fmla="*/ 9668 w 10000"/>
                <a:gd name="connsiteY389" fmla="*/ 2938 h 10000"/>
                <a:gd name="connsiteX390" fmla="*/ 9595 w 10000"/>
                <a:gd name="connsiteY390" fmla="*/ 2903 h 10000"/>
                <a:gd name="connsiteX391" fmla="*/ 9561 w 10000"/>
                <a:gd name="connsiteY391" fmla="*/ 2952 h 10000"/>
                <a:gd name="connsiteX392" fmla="*/ 9567 w 10000"/>
                <a:gd name="connsiteY392" fmla="*/ 2995 h 10000"/>
                <a:gd name="connsiteX393" fmla="*/ 9544 w 10000"/>
                <a:gd name="connsiteY393" fmla="*/ 3080 h 10000"/>
                <a:gd name="connsiteX394" fmla="*/ 9505 w 10000"/>
                <a:gd name="connsiteY394" fmla="*/ 3137 h 10000"/>
                <a:gd name="connsiteX395" fmla="*/ 9494 w 10000"/>
                <a:gd name="connsiteY395" fmla="*/ 3236 h 10000"/>
                <a:gd name="connsiteX396" fmla="*/ 9466 w 10000"/>
                <a:gd name="connsiteY396" fmla="*/ 3322 h 10000"/>
                <a:gd name="connsiteX397" fmla="*/ 9471 w 10000"/>
                <a:gd name="connsiteY397" fmla="*/ 3378 h 10000"/>
                <a:gd name="connsiteX398" fmla="*/ 9460 w 10000"/>
                <a:gd name="connsiteY398" fmla="*/ 3435 h 10000"/>
                <a:gd name="connsiteX399" fmla="*/ 9483 w 10000"/>
                <a:gd name="connsiteY399" fmla="*/ 3485 h 10000"/>
                <a:gd name="connsiteX400" fmla="*/ 9449 w 10000"/>
                <a:gd name="connsiteY400" fmla="*/ 3563 h 10000"/>
                <a:gd name="connsiteX401" fmla="*/ 9393 w 10000"/>
                <a:gd name="connsiteY401" fmla="*/ 3442 h 10000"/>
                <a:gd name="connsiteX402" fmla="*/ 9393 w 10000"/>
                <a:gd name="connsiteY402" fmla="*/ 3350 h 10000"/>
                <a:gd name="connsiteX403" fmla="*/ 9376 w 10000"/>
                <a:gd name="connsiteY403" fmla="*/ 3336 h 10000"/>
                <a:gd name="connsiteX404" fmla="*/ 9308 w 10000"/>
                <a:gd name="connsiteY404" fmla="*/ 3400 h 10000"/>
                <a:gd name="connsiteX405" fmla="*/ 9201 w 10000"/>
                <a:gd name="connsiteY405" fmla="*/ 3549 h 10000"/>
                <a:gd name="connsiteX406" fmla="*/ 9139 w 10000"/>
                <a:gd name="connsiteY406" fmla="*/ 3655 h 10000"/>
                <a:gd name="connsiteX407" fmla="*/ 9044 w 10000"/>
                <a:gd name="connsiteY407" fmla="*/ 3712 h 10000"/>
                <a:gd name="connsiteX408" fmla="*/ 9010 w 10000"/>
                <a:gd name="connsiteY408" fmla="*/ 3797 h 10000"/>
                <a:gd name="connsiteX409" fmla="*/ 8982 w 10000"/>
                <a:gd name="connsiteY409" fmla="*/ 3825 h 10000"/>
                <a:gd name="connsiteX410" fmla="*/ 8875 w 10000"/>
                <a:gd name="connsiteY410" fmla="*/ 3903 h 10000"/>
                <a:gd name="connsiteX411" fmla="*/ 8785 w 10000"/>
                <a:gd name="connsiteY411" fmla="*/ 3996 h 10000"/>
                <a:gd name="connsiteX412" fmla="*/ 8763 w 10000"/>
                <a:gd name="connsiteY412" fmla="*/ 4067 h 10000"/>
                <a:gd name="connsiteX413" fmla="*/ 8729 w 10000"/>
                <a:gd name="connsiteY413" fmla="*/ 4102 h 10000"/>
                <a:gd name="connsiteX414" fmla="*/ 8774 w 10000"/>
                <a:gd name="connsiteY414" fmla="*/ 4194 h 10000"/>
                <a:gd name="connsiteX415" fmla="*/ 8819 w 10000"/>
                <a:gd name="connsiteY415" fmla="*/ 4265 h 10000"/>
                <a:gd name="connsiteX416" fmla="*/ 8881 w 10000"/>
                <a:gd name="connsiteY416" fmla="*/ 4294 h 10000"/>
                <a:gd name="connsiteX417" fmla="*/ 8858 w 10000"/>
                <a:gd name="connsiteY417" fmla="*/ 4344 h 10000"/>
                <a:gd name="connsiteX418" fmla="*/ 8903 w 10000"/>
                <a:gd name="connsiteY418" fmla="*/ 4358 h 10000"/>
                <a:gd name="connsiteX419" fmla="*/ 8903 w 10000"/>
                <a:gd name="connsiteY419" fmla="*/ 4443 h 10000"/>
                <a:gd name="connsiteX420" fmla="*/ 8937 w 10000"/>
                <a:gd name="connsiteY420" fmla="*/ 4507 h 10000"/>
                <a:gd name="connsiteX421" fmla="*/ 8993 w 10000"/>
                <a:gd name="connsiteY421" fmla="*/ 4493 h 10000"/>
                <a:gd name="connsiteX422" fmla="*/ 9016 w 10000"/>
                <a:gd name="connsiteY422" fmla="*/ 4422 h 10000"/>
                <a:gd name="connsiteX423" fmla="*/ 9061 w 10000"/>
                <a:gd name="connsiteY423" fmla="*/ 4414 h 10000"/>
                <a:gd name="connsiteX424" fmla="*/ 9066 w 10000"/>
                <a:gd name="connsiteY424" fmla="*/ 4358 h 10000"/>
                <a:gd name="connsiteX425" fmla="*/ 9123 w 10000"/>
                <a:gd name="connsiteY425" fmla="*/ 4358 h 10000"/>
                <a:gd name="connsiteX426" fmla="*/ 9100 w 10000"/>
                <a:gd name="connsiteY426" fmla="*/ 4429 h 10000"/>
                <a:gd name="connsiteX427" fmla="*/ 9156 w 10000"/>
                <a:gd name="connsiteY427" fmla="*/ 4464 h 10000"/>
                <a:gd name="connsiteX428" fmla="*/ 9145 w 10000"/>
                <a:gd name="connsiteY428" fmla="*/ 4528 h 10000"/>
                <a:gd name="connsiteX429" fmla="*/ 9061 w 10000"/>
                <a:gd name="connsiteY429" fmla="*/ 4535 h 10000"/>
                <a:gd name="connsiteX430" fmla="*/ 8999 w 10000"/>
                <a:gd name="connsiteY430" fmla="*/ 4578 h 10000"/>
                <a:gd name="connsiteX431" fmla="*/ 8943 w 10000"/>
                <a:gd name="connsiteY431" fmla="*/ 4599 h 10000"/>
                <a:gd name="connsiteX432" fmla="*/ 8943 w 10000"/>
                <a:gd name="connsiteY432" fmla="*/ 4698 h 10000"/>
                <a:gd name="connsiteX433" fmla="*/ 8999 w 10000"/>
                <a:gd name="connsiteY433" fmla="*/ 4805 h 10000"/>
                <a:gd name="connsiteX434" fmla="*/ 8954 w 10000"/>
                <a:gd name="connsiteY434" fmla="*/ 4904 h 10000"/>
                <a:gd name="connsiteX435" fmla="*/ 8864 w 10000"/>
                <a:gd name="connsiteY435" fmla="*/ 4918 h 10000"/>
                <a:gd name="connsiteX436" fmla="*/ 8875 w 10000"/>
                <a:gd name="connsiteY436" fmla="*/ 5032 h 10000"/>
                <a:gd name="connsiteX437" fmla="*/ 8870 w 10000"/>
                <a:gd name="connsiteY437" fmla="*/ 5103 h 10000"/>
                <a:gd name="connsiteX438" fmla="*/ 8841 w 10000"/>
                <a:gd name="connsiteY438" fmla="*/ 5138 h 10000"/>
                <a:gd name="connsiteX439" fmla="*/ 8785 w 10000"/>
                <a:gd name="connsiteY439" fmla="*/ 5110 h 10000"/>
                <a:gd name="connsiteX440" fmla="*/ 8735 w 10000"/>
                <a:gd name="connsiteY440" fmla="*/ 5018 h 10000"/>
                <a:gd name="connsiteX441" fmla="*/ 8678 w 10000"/>
                <a:gd name="connsiteY441" fmla="*/ 5089 h 10000"/>
                <a:gd name="connsiteX442" fmla="*/ 8622 w 10000"/>
                <a:gd name="connsiteY442" fmla="*/ 5039 h 10000"/>
                <a:gd name="connsiteX443" fmla="*/ 8616 w 10000"/>
                <a:gd name="connsiteY443" fmla="*/ 5011 h 10000"/>
                <a:gd name="connsiteX444" fmla="*/ 8538 w 10000"/>
                <a:gd name="connsiteY444" fmla="*/ 4947 h 10000"/>
                <a:gd name="connsiteX445" fmla="*/ 8515 w 10000"/>
                <a:gd name="connsiteY445" fmla="*/ 4961 h 10000"/>
                <a:gd name="connsiteX446" fmla="*/ 8526 w 10000"/>
                <a:gd name="connsiteY446" fmla="*/ 5039 h 10000"/>
                <a:gd name="connsiteX447" fmla="*/ 8481 w 10000"/>
                <a:gd name="connsiteY447" fmla="*/ 5138 h 10000"/>
                <a:gd name="connsiteX448" fmla="*/ 8515 w 10000"/>
                <a:gd name="connsiteY448" fmla="*/ 5160 h 10000"/>
                <a:gd name="connsiteX449" fmla="*/ 8577 w 10000"/>
                <a:gd name="connsiteY449" fmla="*/ 5145 h 10000"/>
                <a:gd name="connsiteX450" fmla="*/ 8588 w 10000"/>
                <a:gd name="connsiteY450" fmla="*/ 5181 h 10000"/>
                <a:gd name="connsiteX451" fmla="*/ 8577 w 10000"/>
                <a:gd name="connsiteY451" fmla="*/ 5224 h 10000"/>
                <a:gd name="connsiteX452" fmla="*/ 8600 w 10000"/>
                <a:gd name="connsiteY452" fmla="*/ 5280 h 10000"/>
                <a:gd name="connsiteX453" fmla="*/ 8650 w 10000"/>
                <a:gd name="connsiteY453" fmla="*/ 5316 h 10000"/>
                <a:gd name="connsiteX454" fmla="*/ 8639 w 10000"/>
                <a:gd name="connsiteY454" fmla="*/ 5401 h 10000"/>
                <a:gd name="connsiteX455" fmla="*/ 8673 w 10000"/>
                <a:gd name="connsiteY455" fmla="*/ 5444 h 10000"/>
                <a:gd name="connsiteX456" fmla="*/ 8633 w 10000"/>
                <a:gd name="connsiteY456" fmla="*/ 5486 h 10000"/>
                <a:gd name="connsiteX457" fmla="*/ 8622 w 10000"/>
                <a:gd name="connsiteY457" fmla="*/ 5642 h 10000"/>
                <a:gd name="connsiteX458" fmla="*/ 8600 w 10000"/>
                <a:gd name="connsiteY458" fmla="*/ 5649 h 10000"/>
                <a:gd name="connsiteX459" fmla="*/ 8628 w 10000"/>
                <a:gd name="connsiteY459" fmla="*/ 5720 h 10000"/>
                <a:gd name="connsiteX460" fmla="*/ 8633 w 10000"/>
                <a:gd name="connsiteY460" fmla="*/ 5841 h 10000"/>
                <a:gd name="connsiteX461" fmla="*/ 8661 w 10000"/>
                <a:gd name="connsiteY461" fmla="*/ 5869 h 10000"/>
                <a:gd name="connsiteX462" fmla="*/ 8667 w 10000"/>
                <a:gd name="connsiteY462" fmla="*/ 5905 h 10000"/>
                <a:gd name="connsiteX463" fmla="*/ 8690 w 10000"/>
                <a:gd name="connsiteY463" fmla="*/ 5912 h 10000"/>
                <a:gd name="connsiteX464" fmla="*/ 8695 w 10000"/>
                <a:gd name="connsiteY464" fmla="*/ 5983 h 10000"/>
                <a:gd name="connsiteX465" fmla="*/ 8684 w 10000"/>
                <a:gd name="connsiteY465" fmla="*/ 6033 h 10000"/>
                <a:gd name="connsiteX466" fmla="*/ 8740 w 10000"/>
                <a:gd name="connsiteY466" fmla="*/ 6061 h 10000"/>
                <a:gd name="connsiteX467" fmla="*/ 8825 w 10000"/>
                <a:gd name="connsiteY467" fmla="*/ 6004 h 10000"/>
                <a:gd name="connsiteX468" fmla="*/ 8948 w 10000"/>
                <a:gd name="connsiteY468" fmla="*/ 5891 h 10000"/>
                <a:gd name="connsiteX469" fmla="*/ 8982 w 10000"/>
                <a:gd name="connsiteY469" fmla="*/ 5891 h 10000"/>
                <a:gd name="connsiteX470" fmla="*/ 8982 w 10000"/>
                <a:gd name="connsiteY470" fmla="*/ 5976 h 10000"/>
                <a:gd name="connsiteX471" fmla="*/ 9004 w 10000"/>
                <a:gd name="connsiteY471" fmla="*/ 5990 h 10000"/>
                <a:gd name="connsiteX472" fmla="*/ 9044 w 10000"/>
                <a:gd name="connsiteY472" fmla="*/ 6089 h 10000"/>
                <a:gd name="connsiteX473" fmla="*/ 9072 w 10000"/>
                <a:gd name="connsiteY473" fmla="*/ 6097 h 10000"/>
                <a:gd name="connsiteX474" fmla="*/ 9055 w 10000"/>
                <a:gd name="connsiteY474" fmla="*/ 6153 h 10000"/>
                <a:gd name="connsiteX475" fmla="*/ 9100 w 10000"/>
                <a:gd name="connsiteY475" fmla="*/ 6281 h 10000"/>
                <a:gd name="connsiteX476" fmla="*/ 9100 w 10000"/>
                <a:gd name="connsiteY476" fmla="*/ 6345 h 10000"/>
                <a:gd name="connsiteX477" fmla="*/ 9123 w 10000"/>
                <a:gd name="connsiteY477" fmla="*/ 6416 h 10000"/>
                <a:gd name="connsiteX478" fmla="*/ 9089 w 10000"/>
                <a:gd name="connsiteY478" fmla="*/ 6473 h 10000"/>
                <a:gd name="connsiteX479" fmla="*/ 9049 w 10000"/>
                <a:gd name="connsiteY479" fmla="*/ 6466 h 10000"/>
                <a:gd name="connsiteX480" fmla="*/ 9049 w 10000"/>
                <a:gd name="connsiteY480" fmla="*/ 6501 h 10000"/>
                <a:gd name="connsiteX481" fmla="*/ 9089 w 10000"/>
                <a:gd name="connsiteY481" fmla="*/ 6544 h 10000"/>
                <a:gd name="connsiteX482" fmla="*/ 9106 w 10000"/>
                <a:gd name="connsiteY482" fmla="*/ 6515 h 10000"/>
                <a:gd name="connsiteX483" fmla="*/ 9139 w 10000"/>
                <a:gd name="connsiteY483" fmla="*/ 6579 h 10000"/>
                <a:gd name="connsiteX484" fmla="*/ 9179 w 10000"/>
                <a:gd name="connsiteY484" fmla="*/ 6579 h 10000"/>
                <a:gd name="connsiteX485" fmla="*/ 9156 w 10000"/>
                <a:gd name="connsiteY485" fmla="*/ 6757 h 10000"/>
                <a:gd name="connsiteX486" fmla="*/ 9139 w 10000"/>
                <a:gd name="connsiteY486" fmla="*/ 6792 h 10000"/>
                <a:gd name="connsiteX487" fmla="*/ 9089 w 10000"/>
                <a:gd name="connsiteY487" fmla="*/ 6778 h 10000"/>
                <a:gd name="connsiteX488" fmla="*/ 9027 w 10000"/>
                <a:gd name="connsiteY488" fmla="*/ 6799 h 10000"/>
                <a:gd name="connsiteX489" fmla="*/ 9004 w 10000"/>
                <a:gd name="connsiteY489" fmla="*/ 6842 h 10000"/>
                <a:gd name="connsiteX490" fmla="*/ 8999 w 10000"/>
                <a:gd name="connsiteY490" fmla="*/ 6884 h 10000"/>
                <a:gd name="connsiteX491" fmla="*/ 8960 w 10000"/>
                <a:gd name="connsiteY491" fmla="*/ 6934 h 10000"/>
                <a:gd name="connsiteX492" fmla="*/ 8898 w 10000"/>
                <a:gd name="connsiteY492" fmla="*/ 6941 h 10000"/>
                <a:gd name="connsiteX493" fmla="*/ 8886 w 10000"/>
                <a:gd name="connsiteY493" fmla="*/ 6962 h 10000"/>
                <a:gd name="connsiteX494" fmla="*/ 8847 w 10000"/>
                <a:gd name="connsiteY494" fmla="*/ 6927 h 10000"/>
                <a:gd name="connsiteX495" fmla="*/ 8808 w 10000"/>
                <a:gd name="connsiteY495" fmla="*/ 6934 h 10000"/>
                <a:gd name="connsiteX496" fmla="*/ 8785 w 10000"/>
                <a:gd name="connsiteY496" fmla="*/ 6906 h 10000"/>
                <a:gd name="connsiteX497" fmla="*/ 8735 w 10000"/>
                <a:gd name="connsiteY497" fmla="*/ 6891 h 10000"/>
                <a:gd name="connsiteX498" fmla="*/ 8746 w 10000"/>
                <a:gd name="connsiteY498" fmla="*/ 6941 h 10000"/>
                <a:gd name="connsiteX499" fmla="*/ 8723 w 10000"/>
                <a:gd name="connsiteY499" fmla="*/ 6991 h 10000"/>
                <a:gd name="connsiteX500" fmla="*/ 8639 w 10000"/>
                <a:gd name="connsiteY500" fmla="*/ 6984 h 10000"/>
                <a:gd name="connsiteX501" fmla="*/ 8611 w 10000"/>
                <a:gd name="connsiteY501" fmla="*/ 6962 h 10000"/>
                <a:gd name="connsiteX502" fmla="*/ 8566 w 10000"/>
                <a:gd name="connsiteY502" fmla="*/ 6984 h 10000"/>
                <a:gd name="connsiteX503" fmla="*/ 8560 w 10000"/>
                <a:gd name="connsiteY503" fmla="*/ 7055 h 10000"/>
                <a:gd name="connsiteX504" fmla="*/ 8476 w 10000"/>
                <a:gd name="connsiteY504" fmla="*/ 7133 h 10000"/>
                <a:gd name="connsiteX505" fmla="*/ 8448 w 10000"/>
                <a:gd name="connsiteY505" fmla="*/ 7090 h 10000"/>
                <a:gd name="connsiteX506" fmla="*/ 8386 w 10000"/>
                <a:gd name="connsiteY506" fmla="*/ 7111 h 10000"/>
                <a:gd name="connsiteX507" fmla="*/ 8346 w 10000"/>
                <a:gd name="connsiteY507" fmla="*/ 7133 h 10000"/>
                <a:gd name="connsiteX508" fmla="*/ 8341 w 10000"/>
                <a:gd name="connsiteY508" fmla="*/ 7168 h 10000"/>
                <a:gd name="connsiteX509" fmla="*/ 8256 w 10000"/>
                <a:gd name="connsiteY509" fmla="*/ 7246 h 10000"/>
                <a:gd name="connsiteX510" fmla="*/ 8206 w 10000"/>
                <a:gd name="connsiteY510" fmla="*/ 7232 h 10000"/>
                <a:gd name="connsiteX511" fmla="*/ 8155 w 10000"/>
                <a:gd name="connsiteY511" fmla="*/ 7260 h 10000"/>
                <a:gd name="connsiteX512" fmla="*/ 8116 w 10000"/>
                <a:gd name="connsiteY512" fmla="*/ 7303 h 10000"/>
                <a:gd name="connsiteX513" fmla="*/ 8060 w 10000"/>
                <a:gd name="connsiteY513" fmla="*/ 7331 h 10000"/>
                <a:gd name="connsiteX514" fmla="*/ 8065 w 10000"/>
                <a:gd name="connsiteY514" fmla="*/ 7374 h 10000"/>
                <a:gd name="connsiteX515" fmla="*/ 8015 w 10000"/>
                <a:gd name="connsiteY515" fmla="*/ 7402 h 10000"/>
                <a:gd name="connsiteX516" fmla="*/ 7942 w 10000"/>
                <a:gd name="connsiteY516" fmla="*/ 7523 h 10000"/>
                <a:gd name="connsiteX517" fmla="*/ 7930 w 10000"/>
                <a:gd name="connsiteY517" fmla="*/ 7573 h 10000"/>
                <a:gd name="connsiteX518" fmla="*/ 7908 w 10000"/>
                <a:gd name="connsiteY518" fmla="*/ 7559 h 10000"/>
                <a:gd name="connsiteX519" fmla="*/ 7919 w 10000"/>
                <a:gd name="connsiteY519" fmla="*/ 7523 h 10000"/>
                <a:gd name="connsiteX520" fmla="*/ 7846 w 10000"/>
                <a:gd name="connsiteY520" fmla="*/ 7339 h 10000"/>
                <a:gd name="connsiteX521" fmla="*/ 7846 w 10000"/>
                <a:gd name="connsiteY521" fmla="*/ 7268 h 10000"/>
                <a:gd name="connsiteX522" fmla="*/ 7812 w 10000"/>
                <a:gd name="connsiteY522" fmla="*/ 7268 h 10000"/>
                <a:gd name="connsiteX523" fmla="*/ 7711 w 10000"/>
                <a:gd name="connsiteY523" fmla="*/ 7197 h 10000"/>
                <a:gd name="connsiteX524" fmla="*/ 7649 w 10000"/>
                <a:gd name="connsiteY524" fmla="*/ 7232 h 10000"/>
                <a:gd name="connsiteX525" fmla="*/ 7632 w 10000"/>
                <a:gd name="connsiteY525" fmla="*/ 7275 h 10000"/>
                <a:gd name="connsiteX526" fmla="*/ 7677 w 10000"/>
                <a:gd name="connsiteY526" fmla="*/ 7324 h 10000"/>
                <a:gd name="connsiteX527" fmla="*/ 7688 w 10000"/>
                <a:gd name="connsiteY527" fmla="*/ 7367 h 10000"/>
                <a:gd name="connsiteX528" fmla="*/ 7660 w 10000"/>
                <a:gd name="connsiteY528" fmla="*/ 7410 h 10000"/>
                <a:gd name="connsiteX529" fmla="*/ 7666 w 10000"/>
                <a:gd name="connsiteY529" fmla="*/ 7445 h 10000"/>
                <a:gd name="connsiteX530" fmla="*/ 7655 w 10000"/>
                <a:gd name="connsiteY530" fmla="*/ 7516 h 10000"/>
                <a:gd name="connsiteX531" fmla="*/ 7660 w 10000"/>
                <a:gd name="connsiteY531" fmla="*/ 7587 h 10000"/>
                <a:gd name="connsiteX532" fmla="*/ 7694 w 10000"/>
                <a:gd name="connsiteY532" fmla="*/ 7700 h 10000"/>
                <a:gd name="connsiteX533" fmla="*/ 7660 w 10000"/>
                <a:gd name="connsiteY533" fmla="*/ 7743 h 10000"/>
                <a:gd name="connsiteX534" fmla="*/ 7666 w 10000"/>
                <a:gd name="connsiteY534" fmla="*/ 7779 h 10000"/>
                <a:gd name="connsiteX535" fmla="*/ 7638 w 10000"/>
                <a:gd name="connsiteY535" fmla="*/ 7793 h 10000"/>
                <a:gd name="connsiteX536" fmla="*/ 7621 w 10000"/>
                <a:gd name="connsiteY536" fmla="*/ 7814 h 10000"/>
                <a:gd name="connsiteX537" fmla="*/ 7514 w 10000"/>
                <a:gd name="connsiteY537" fmla="*/ 7800 h 10000"/>
                <a:gd name="connsiteX538" fmla="*/ 7497 w 10000"/>
                <a:gd name="connsiteY538" fmla="*/ 7757 h 10000"/>
                <a:gd name="connsiteX539" fmla="*/ 7463 w 10000"/>
                <a:gd name="connsiteY539" fmla="*/ 7786 h 10000"/>
                <a:gd name="connsiteX540" fmla="*/ 7390 w 10000"/>
                <a:gd name="connsiteY540" fmla="*/ 7771 h 10000"/>
                <a:gd name="connsiteX541" fmla="*/ 7340 w 10000"/>
                <a:gd name="connsiteY541" fmla="*/ 7793 h 10000"/>
                <a:gd name="connsiteX542" fmla="*/ 7312 w 10000"/>
                <a:gd name="connsiteY542" fmla="*/ 7644 h 10000"/>
                <a:gd name="connsiteX543" fmla="*/ 7283 w 10000"/>
                <a:gd name="connsiteY543" fmla="*/ 7637 h 10000"/>
                <a:gd name="connsiteX544" fmla="*/ 7250 w 10000"/>
                <a:gd name="connsiteY544" fmla="*/ 7544 h 10000"/>
                <a:gd name="connsiteX545" fmla="*/ 7267 w 10000"/>
                <a:gd name="connsiteY545" fmla="*/ 7502 h 10000"/>
                <a:gd name="connsiteX546" fmla="*/ 7306 w 10000"/>
                <a:gd name="connsiteY546" fmla="*/ 7523 h 10000"/>
                <a:gd name="connsiteX547" fmla="*/ 7323 w 10000"/>
                <a:gd name="connsiteY547" fmla="*/ 7473 h 10000"/>
                <a:gd name="connsiteX548" fmla="*/ 7295 w 10000"/>
                <a:gd name="connsiteY548" fmla="*/ 7438 h 10000"/>
                <a:gd name="connsiteX549" fmla="*/ 7312 w 10000"/>
                <a:gd name="connsiteY549" fmla="*/ 7402 h 10000"/>
                <a:gd name="connsiteX550" fmla="*/ 7238 w 10000"/>
                <a:gd name="connsiteY550" fmla="*/ 7331 h 10000"/>
                <a:gd name="connsiteX551" fmla="*/ 7244 w 10000"/>
                <a:gd name="connsiteY551" fmla="*/ 7296 h 10000"/>
                <a:gd name="connsiteX552" fmla="*/ 7199 w 10000"/>
                <a:gd name="connsiteY552" fmla="*/ 7260 h 10000"/>
                <a:gd name="connsiteX553" fmla="*/ 7227 w 10000"/>
                <a:gd name="connsiteY553" fmla="*/ 7218 h 10000"/>
                <a:gd name="connsiteX554" fmla="*/ 7216 w 10000"/>
                <a:gd name="connsiteY554" fmla="*/ 7168 h 10000"/>
                <a:gd name="connsiteX555" fmla="*/ 7165 w 10000"/>
                <a:gd name="connsiteY555" fmla="*/ 7090 h 10000"/>
                <a:gd name="connsiteX556" fmla="*/ 7132 w 10000"/>
                <a:gd name="connsiteY556" fmla="*/ 7026 h 10000"/>
                <a:gd name="connsiteX557" fmla="*/ 7064 w 10000"/>
                <a:gd name="connsiteY557" fmla="*/ 7055 h 10000"/>
                <a:gd name="connsiteX558" fmla="*/ 7025 w 10000"/>
                <a:gd name="connsiteY558" fmla="*/ 7048 h 10000"/>
                <a:gd name="connsiteX559" fmla="*/ 7002 w 10000"/>
                <a:gd name="connsiteY559" fmla="*/ 7111 h 10000"/>
                <a:gd name="connsiteX560" fmla="*/ 6924 w 10000"/>
                <a:gd name="connsiteY560" fmla="*/ 7119 h 10000"/>
                <a:gd name="connsiteX561" fmla="*/ 6895 w 10000"/>
                <a:gd name="connsiteY561" fmla="*/ 7111 h 10000"/>
                <a:gd name="connsiteX562" fmla="*/ 6828 w 10000"/>
                <a:gd name="connsiteY562" fmla="*/ 7161 h 10000"/>
                <a:gd name="connsiteX563" fmla="*/ 6834 w 10000"/>
                <a:gd name="connsiteY563" fmla="*/ 7260 h 10000"/>
                <a:gd name="connsiteX564" fmla="*/ 6817 w 10000"/>
                <a:gd name="connsiteY564" fmla="*/ 7324 h 10000"/>
                <a:gd name="connsiteX565" fmla="*/ 6817 w 10000"/>
                <a:gd name="connsiteY565" fmla="*/ 7381 h 10000"/>
                <a:gd name="connsiteX566" fmla="*/ 6760 w 10000"/>
                <a:gd name="connsiteY566" fmla="*/ 7424 h 10000"/>
                <a:gd name="connsiteX567" fmla="*/ 6699 w 10000"/>
                <a:gd name="connsiteY567" fmla="*/ 7431 h 10000"/>
                <a:gd name="connsiteX568" fmla="*/ 6682 w 10000"/>
                <a:gd name="connsiteY568" fmla="*/ 7410 h 10000"/>
                <a:gd name="connsiteX569" fmla="*/ 6625 w 10000"/>
                <a:gd name="connsiteY569" fmla="*/ 7388 h 10000"/>
                <a:gd name="connsiteX570" fmla="*/ 6592 w 10000"/>
                <a:gd name="connsiteY570" fmla="*/ 7431 h 10000"/>
                <a:gd name="connsiteX571" fmla="*/ 6586 w 10000"/>
                <a:gd name="connsiteY571" fmla="*/ 7473 h 10000"/>
                <a:gd name="connsiteX572" fmla="*/ 6552 w 10000"/>
                <a:gd name="connsiteY572" fmla="*/ 7480 h 10000"/>
                <a:gd name="connsiteX573" fmla="*/ 6547 w 10000"/>
                <a:gd name="connsiteY573" fmla="*/ 7523 h 10000"/>
                <a:gd name="connsiteX574" fmla="*/ 6519 w 10000"/>
                <a:gd name="connsiteY574" fmla="*/ 7523 h 10000"/>
                <a:gd name="connsiteX575" fmla="*/ 6485 w 10000"/>
                <a:gd name="connsiteY575" fmla="*/ 7424 h 10000"/>
                <a:gd name="connsiteX576" fmla="*/ 6406 w 10000"/>
                <a:gd name="connsiteY576" fmla="*/ 7473 h 10000"/>
                <a:gd name="connsiteX577" fmla="*/ 6316 w 10000"/>
                <a:gd name="connsiteY577" fmla="*/ 7551 h 10000"/>
                <a:gd name="connsiteX578" fmla="*/ 6282 w 10000"/>
                <a:gd name="connsiteY578" fmla="*/ 7566 h 10000"/>
                <a:gd name="connsiteX579" fmla="*/ 6294 w 10000"/>
                <a:gd name="connsiteY579" fmla="*/ 7615 h 10000"/>
                <a:gd name="connsiteX580" fmla="*/ 6243 w 10000"/>
                <a:gd name="connsiteY580" fmla="*/ 7637 h 10000"/>
                <a:gd name="connsiteX581" fmla="*/ 6209 w 10000"/>
                <a:gd name="connsiteY581" fmla="*/ 7608 h 10000"/>
                <a:gd name="connsiteX582" fmla="*/ 6136 w 10000"/>
                <a:gd name="connsiteY582" fmla="*/ 7622 h 10000"/>
                <a:gd name="connsiteX583" fmla="*/ 6136 w 10000"/>
                <a:gd name="connsiteY583" fmla="*/ 7530 h 10000"/>
                <a:gd name="connsiteX584" fmla="*/ 6147 w 10000"/>
                <a:gd name="connsiteY584" fmla="*/ 7495 h 10000"/>
                <a:gd name="connsiteX585" fmla="*/ 6136 w 10000"/>
                <a:gd name="connsiteY585" fmla="*/ 7395 h 10000"/>
                <a:gd name="connsiteX586" fmla="*/ 6091 w 10000"/>
                <a:gd name="connsiteY586" fmla="*/ 7324 h 10000"/>
                <a:gd name="connsiteX587" fmla="*/ 6018 w 10000"/>
                <a:gd name="connsiteY587" fmla="*/ 7317 h 10000"/>
                <a:gd name="connsiteX588" fmla="*/ 5990 w 10000"/>
                <a:gd name="connsiteY588" fmla="*/ 7360 h 10000"/>
                <a:gd name="connsiteX589" fmla="*/ 5996 w 10000"/>
                <a:gd name="connsiteY589" fmla="*/ 7410 h 10000"/>
                <a:gd name="connsiteX590" fmla="*/ 6208 w 10000"/>
                <a:gd name="connsiteY590" fmla="*/ 7826 h 10000"/>
                <a:gd name="connsiteX591" fmla="*/ 5894 w 10000"/>
                <a:gd name="connsiteY591" fmla="*/ 7509 h 10000"/>
                <a:gd name="connsiteX592" fmla="*/ 5832 w 10000"/>
                <a:gd name="connsiteY592" fmla="*/ 7672 h 10000"/>
                <a:gd name="connsiteX593" fmla="*/ 5776 w 10000"/>
                <a:gd name="connsiteY593"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16 w 10000"/>
                <a:gd name="connsiteY4" fmla="*/ 7984 h 10000"/>
                <a:gd name="connsiteX5" fmla="*/ 5866 w 10000"/>
                <a:gd name="connsiteY5" fmla="*/ 8126 h 10000"/>
                <a:gd name="connsiteX6" fmla="*/ 5844 w 10000"/>
                <a:gd name="connsiteY6" fmla="*/ 8141 h 10000"/>
                <a:gd name="connsiteX7" fmla="*/ 5844 w 10000"/>
                <a:gd name="connsiteY7" fmla="*/ 8247 h 10000"/>
                <a:gd name="connsiteX8" fmla="*/ 5804 w 10000"/>
                <a:gd name="connsiteY8" fmla="*/ 8254 h 10000"/>
                <a:gd name="connsiteX9" fmla="*/ 5771 w 10000"/>
                <a:gd name="connsiteY9" fmla="*/ 8290 h 10000"/>
                <a:gd name="connsiteX10" fmla="*/ 5748 w 10000"/>
                <a:gd name="connsiteY10" fmla="*/ 8261 h 10000"/>
                <a:gd name="connsiteX11" fmla="*/ 5669 w 10000"/>
                <a:gd name="connsiteY11" fmla="*/ 8353 h 10000"/>
                <a:gd name="connsiteX12" fmla="*/ 5591 w 10000"/>
                <a:gd name="connsiteY12" fmla="*/ 8368 h 10000"/>
                <a:gd name="connsiteX13" fmla="*/ 5562 w 10000"/>
                <a:gd name="connsiteY13" fmla="*/ 8311 h 10000"/>
                <a:gd name="connsiteX14" fmla="*/ 5439 w 10000"/>
                <a:gd name="connsiteY14" fmla="*/ 8361 h 10000"/>
                <a:gd name="connsiteX15" fmla="*/ 5422 w 10000"/>
                <a:gd name="connsiteY15" fmla="*/ 8432 h 10000"/>
                <a:gd name="connsiteX16" fmla="*/ 5382 w 10000"/>
                <a:gd name="connsiteY16" fmla="*/ 8453 h 10000"/>
                <a:gd name="connsiteX17" fmla="*/ 5349 w 10000"/>
                <a:gd name="connsiteY17" fmla="*/ 8417 h 10000"/>
                <a:gd name="connsiteX18" fmla="*/ 5287 w 10000"/>
                <a:gd name="connsiteY18" fmla="*/ 8382 h 10000"/>
                <a:gd name="connsiteX19" fmla="*/ 5236 w 10000"/>
                <a:gd name="connsiteY19" fmla="*/ 8403 h 10000"/>
                <a:gd name="connsiteX20" fmla="*/ 5124 w 10000"/>
                <a:gd name="connsiteY20" fmla="*/ 8673 h 10000"/>
                <a:gd name="connsiteX21" fmla="*/ 5107 w 10000"/>
                <a:gd name="connsiteY21" fmla="*/ 8772 h 10000"/>
                <a:gd name="connsiteX22" fmla="*/ 5051 w 10000"/>
                <a:gd name="connsiteY22" fmla="*/ 8779 h 10000"/>
                <a:gd name="connsiteX23" fmla="*/ 5022 w 10000"/>
                <a:gd name="connsiteY23" fmla="*/ 8758 h 10000"/>
                <a:gd name="connsiteX24" fmla="*/ 4955 w 10000"/>
                <a:gd name="connsiteY24" fmla="*/ 8744 h 10000"/>
                <a:gd name="connsiteX25" fmla="*/ 4904 w 10000"/>
                <a:gd name="connsiteY25" fmla="*/ 8879 h 10000"/>
                <a:gd name="connsiteX26" fmla="*/ 4843 w 10000"/>
                <a:gd name="connsiteY26" fmla="*/ 8879 h 10000"/>
                <a:gd name="connsiteX27" fmla="*/ 4831 w 10000"/>
                <a:gd name="connsiteY27" fmla="*/ 8914 h 10000"/>
                <a:gd name="connsiteX28" fmla="*/ 4809 w 10000"/>
                <a:gd name="connsiteY28" fmla="*/ 8886 h 10000"/>
                <a:gd name="connsiteX29" fmla="*/ 4837 w 10000"/>
                <a:gd name="connsiteY29" fmla="*/ 8793 h 10000"/>
                <a:gd name="connsiteX30" fmla="*/ 4798 w 10000"/>
                <a:gd name="connsiteY30" fmla="*/ 8793 h 10000"/>
                <a:gd name="connsiteX31" fmla="*/ 4741 w 10000"/>
                <a:gd name="connsiteY31" fmla="*/ 8836 h 10000"/>
                <a:gd name="connsiteX32" fmla="*/ 4696 w 10000"/>
                <a:gd name="connsiteY32" fmla="*/ 8914 h 10000"/>
                <a:gd name="connsiteX33" fmla="*/ 4685 w 10000"/>
                <a:gd name="connsiteY33" fmla="*/ 8957 h 10000"/>
                <a:gd name="connsiteX34" fmla="*/ 4657 w 10000"/>
                <a:gd name="connsiteY34" fmla="*/ 8964 h 10000"/>
                <a:gd name="connsiteX35" fmla="*/ 4589 w 10000"/>
                <a:gd name="connsiteY35" fmla="*/ 8893 h 10000"/>
                <a:gd name="connsiteX36" fmla="*/ 4573 w 10000"/>
                <a:gd name="connsiteY36" fmla="*/ 8943 h 10000"/>
                <a:gd name="connsiteX37" fmla="*/ 4522 w 10000"/>
                <a:gd name="connsiteY37" fmla="*/ 8864 h 10000"/>
                <a:gd name="connsiteX38" fmla="*/ 4483 w 10000"/>
                <a:gd name="connsiteY38" fmla="*/ 8872 h 10000"/>
                <a:gd name="connsiteX39" fmla="*/ 4511 w 10000"/>
                <a:gd name="connsiteY39" fmla="*/ 8957 h 10000"/>
                <a:gd name="connsiteX40" fmla="*/ 4443 w 10000"/>
                <a:gd name="connsiteY40" fmla="*/ 8992 h 10000"/>
                <a:gd name="connsiteX41" fmla="*/ 4387 w 10000"/>
                <a:gd name="connsiteY41" fmla="*/ 9063 h 10000"/>
                <a:gd name="connsiteX42" fmla="*/ 4342 w 10000"/>
                <a:gd name="connsiteY42" fmla="*/ 9084 h 10000"/>
                <a:gd name="connsiteX43" fmla="*/ 4325 w 10000"/>
                <a:gd name="connsiteY43" fmla="*/ 9155 h 10000"/>
                <a:gd name="connsiteX44" fmla="*/ 4291 w 10000"/>
                <a:gd name="connsiteY44" fmla="*/ 9219 h 10000"/>
                <a:gd name="connsiteX45" fmla="*/ 4241 w 10000"/>
                <a:gd name="connsiteY45" fmla="*/ 9226 h 10000"/>
                <a:gd name="connsiteX46" fmla="*/ 4229 w 10000"/>
                <a:gd name="connsiteY46" fmla="*/ 9276 h 10000"/>
                <a:gd name="connsiteX47" fmla="*/ 4207 w 10000"/>
                <a:gd name="connsiteY47" fmla="*/ 9283 h 10000"/>
                <a:gd name="connsiteX48" fmla="*/ 4213 w 10000"/>
                <a:gd name="connsiteY48" fmla="*/ 9326 h 10000"/>
                <a:gd name="connsiteX49" fmla="*/ 4190 w 10000"/>
                <a:gd name="connsiteY49" fmla="*/ 9326 h 10000"/>
                <a:gd name="connsiteX50" fmla="*/ 4089 w 10000"/>
                <a:gd name="connsiteY50" fmla="*/ 9482 h 10000"/>
                <a:gd name="connsiteX51" fmla="*/ 4072 w 10000"/>
                <a:gd name="connsiteY51" fmla="*/ 9574 h 10000"/>
                <a:gd name="connsiteX52" fmla="*/ 4111 w 10000"/>
                <a:gd name="connsiteY52" fmla="*/ 9631 h 10000"/>
                <a:gd name="connsiteX53" fmla="*/ 4117 w 10000"/>
                <a:gd name="connsiteY53" fmla="*/ 9659 h 10000"/>
                <a:gd name="connsiteX54" fmla="*/ 4066 w 10000"/>
                <a:gd name="connsiteY54" fmla="*/ 9716 h 10000"/>
                <a:gd name="connsiteX55" fmla="*/ 4021 w 10000"/>
                <a:gd name="connsiteY55" fmla="*/ 9702 h 10000"/>
                <a:gd name="connsiteX56" fmla="*/ 4021 w 10000"/>
                <a:gd name="connsiteY56" fmla="*/ 9851 h 10000"/>
                <a:gd name="connsiteX57" fmla="*/ 3948 w 10000"/>
                <a:gd name="connsiteY57" fmla="*/ 9865 h 10000"/>
                <a:gd name="connsiteX58" fmla="*/ 3926 w 10000"/>
                <a:gd name="connsiteY58" fmla="*/ 9844 h 10000"/>
                <a:gd name="connsiteX59" fmla="*/ 3864 w 10000"/>
                <a:gd name="connsiteY59" fmla="*/ 9879 h 10000"/>
                <a:gd name="connsiteX60" fmla="*/ 3825 w 10000"/>
                <a:gd name="connsiteY60" fmla="*/ 9858 h 10000"/>
                <a:gd name="connsiteX61" fmla="*/ 3802 w 10000"/>
                <a:gd name="connsiteY61" fmla="*/ 9886 h 10000"/>
                <a:gd name="connsiteX62" fmla="*/ 3751 w 10000"/>
                <a:gd name="connsiteY62" fmla="*/ 9858 h 10000"/>
                <a:gd name="connsiteX63" fmla="*/ 3735 w 10000"/>
                <a:gd name="connsiteY63" fmla="*/ 9787 h 10000"/>
                <a:gd name="connsiteX64" fmla="*/ 3628 w 10000"/>
                <a:gd name="connsiteY64" fmla="*/ 9744 h 10000"/>
                <a:gd name="connsiteX65" fmla="*/ 3583 w 10000"/>
                <a:gd name="connsiteY65" fmla="*/ 9730 h 10000"/>
                <a:gd name="connsiteX66" fmla="*/ 3543 w 10000"/>
                <a:gd name="connsiteY66" fmla="*/ 9702 h 10000"/>
                <a:gd name="connsiteX67" fmla="*/ 3549 w 10000"/>
                <a:gd name="connsiteY67" fmla="*/ 9681 h 10000"/>
                <a:gd name="connsiteX68" fmla="*/ 3515 w 10000"/>
                <a:gd name="connsiteY68" fmla="*/ 9624 h 10000"/>
                <a:gd name="connsiteX69" fmla="*/ 3459 w 10000"/>
                <a:gd name="connsiteY69" fmla="*/ 9588 h 10000"/>
                <a:gd name="connsiteX70" fmla="*/ 3397 w 10000"/>
                <a:gd name="connsiteY70" fmla="*/ 9603 h 10000"/>
                <a:gd name="connsiteX71" fmla="*/ 3324 w 10000"/>
                <a:gd name="connsiteY71" fmla="*/ 9581 h 10000"/>
                <a:gd name="connsiteX72" fmla="*/ 3240 w 10000"/>
                <a:gd name="connsiteY72" fmla="*/ 9524 h 10000"/>
                <a:gd name="connsiteX73" fmla="*/ 3223 w 10000"/>
                <a:gd name="connsiteY73" fmla="*/ 9482 h 10000"/>
                <a:gd name="connsiteX74" fmla="*/ 3268 w 10000"/>
                <a:gd name="connsiteY74" fmla="*/ 9432 h 10000"/>
                <a:gd name="connsiteX75" fmla="*/ 3296 w 10000"/>
                <a:gd name="connsiteY75" fmla="*/ 9354 h 10000"/>
                <a:gd name="connsiteX76" fmla="*/ 3290 w 10000"/>
                <a:gd name="connsiteY76" fmla="*/ 9297 h 10000"/>
                <a:gd name="connsiteX77" fmla="*/ 3335 w 10000"/>
                <a:gd name="connsiteY77" fmla="*/ 9212 h 10000"/>
                <a:gd name="connsiteX78" fmla="*/ 3391 w 10000"/>
                <a:gd name="connsiteY78" fmla="*/ 9141 h 10000"/>
                <a:gd name="connsiteX79" fmla="*/ 3391 w 10000"/>
                <a:gd name="connsiteY79" fmla="*/ 9084 h 10000"/>
                <a:gd name="connsiteX80" fmla="*/ 3346 w 10000"/>
                <a:gd name="connsiteY80" fmla="*/ 9063 h 10000"/>
                <a:gd name="connsiteX81" fmla="*/ 3352 w 10000"/>
                <a:gd name="connsiteY81" fmla="*/ 9035 h 10000"/>
                <a:gd name="connsiteX82" fmla="*/ 3330 w 10000"/>
                <a:gd name="connsiteY82" fmla="*/ 8985 h 10000"/>
                <a:gd name="connsiteX83" fmla="*/ 3330 w 10000"/>
                <a:gd name="connsiteY83" fmla="*/ 8914 h 10000"/>
                <a:gd name="connsiteX84" fmla="*/ 3262 w 10000"/>
                <a:gd name="connsiteY84" fmla="*/ 8914 h 10000"/>
                <a:gd name="connsiteX85" fmla="*/ 3228 w 10000"/>
                <a:gd name="connsiteY85" fmla="*/ 8943 h 10000"/>
                <a:gd name="connsiteX86" fmla="*/ 3150 w 10000"/>
                <a:gd name="connsiteY86" fmla="*/ 8971 h 10000"/>
                <a:gd name="connsiteX87" fmla="*/ 3155 w 10000"/>
                <a:gd name="connsiteY87" fmla="*/ 9021 h 10000"/>
                <a:gd name="connsiteX88" fmla="*/ 3144 w 10000"/>
                <a:gd name="connsiteY88" fmla="*/ 9042 h 10000"/>
                <a:gd name="connsiteX89" fmla="*/ 3105 w 10000"/>
                <a:gd name="connsiteY89" fmla="*/ 9028 h 10000"/>
                <a:gd name="connsiteX90" fmla="*/ 3082 w 10000"/>
                <a:gd name="connsiteY90" fmla="*/ 9127 h 10000"/>
                <a:gd name="connsiteX91" fmla="*/ 3048 w 10000"/>
                <a:gd name="connsiteY91" fmla="*/ 9163 h 10000"/>
                <a:gd name="connsiteX92" fmla="*/ 3048 w 10000"/>
                <a:gd name="connsiteY92" fmla="*/ 9198 h 10000"/>
                <a:gd name="connsiteX93" fmla="*/ 3020 w 10000"/>
                <a:gd name="connsiteY93" fmla="*/ 9241 h 10000"/>
                <a:gd name="connsiteX94" fmla="*/ 3003 w 10000"/>
                <a:gd name="connsiteY94" fmla="*/ 9326 h 10000"/>
                <a:gd name="connsiteX95" fmla="*/ 2998 w 10000"/>
                <a:gd name="connsiteY95" fmla="*/ 9439 h 10000"/>
                <a:gd name="connsiteX96" fmla="*/ 3009 w 10000"/>
                <a:gd name="connsiteY96" fmla="*/ 9524 h 10000"/>
                <a:gd name="connsiteX97" fmla="*/ 2975 w 10000"/>
                <a:gd name="connsiteY97" fmla="*/ 9574 h 10000"/>
                <a:gd name="connsiteX98" fmla="*/ 2981 w 10000"/>
                <a:gd name="connsiteY98" fmla="*/ 9624 h 10000"/>
                <a:gd name="connsiteX99" fmla="*/ 2998 w 10000"/>
                <a:gd name="connsiteY99" fmla="*/ 9666 h 10000"/>
                <a:gd name="connsiteX100" fmla="*/ 2987 w 10000"/>
                <a:gd name="connsiteY100" fmla="*/ 9744 h 10000"/>
                <a:gd name="connsiteX101" fmla="*/ 2970 w 10000"/>
                <a:gd name="connsiteY101" fmla="*/ 9787 h 10000"/>
                <a:gd name="connsiteX102" fmla="*/ 2930 w 10000"/>
                <a:gd name="connsiteY102" fmla="*/ 9794 h 10000"/>
                <a:gd name="connsiteX103" fmla="*/ 2913 w 10000"/>
                <a:gd name="connsiteY103" fmla="*/ 9837 h 10000"/>
                <a:gd name="connsiteX104" fmla="*/ 2818 w 10000"/>
                <a:gd name="connsiteY104" fmla="*/ 9837 h 10000"/>
                <a:gd name="connsiteX105" fmla="*/ 2745 w 10000"/>
                <a:gd name="connsiteY105" fmla="*/ 9879 h 10000"/>
                <a:gd name="connsiteX106" fmla="*/ 2705 w 10000"/>
                <a:gd name="connsiteY106" fmla="*/ 9922 h 10000"/>
                <a:gd name="connsiteX107" fmla="*/ 2638 w 10000"/>
                <a:gd name="connsiteY107" fmla="*/ 9929 h 10000"/>
                <a:gd name="connsiteX108" fmla="*/ 2598 w 10000"/>
                <a:gd name="connsiteY108" fmla="*/ 9943 h 10000"/>
                <a:gd name="connsiteX109" fmla="*/ 2565 w 10000"/>
                <a:gd name="connsiteY109" fmla="*/ 9929 h 10000"/>
                <a:gd name="connsiteX110" fmla="*/ 2508 w 10000"/>
                <a:gd name="connsiteY110" fmla="*/ 9943 h 10000"/>
                <a:gd name="connsiteX111" fmla="*/ 2503 w 10000"/>
                <a:gd name="connsiteY111" fmla="*/ 9957 h 10000"/>
                <a:gd name="connsiteX112" fmla="*/ 2458 w 10000"/>
                <a:gd name="connsiteY112" fmla="*/ 9993 h 10000"/>
                <a:gd name="connsiteX113" fmla="*/ 2424 w 10000"/>
                <a:gd name="connsiteY113" fmla="*/ 10000 h 10000"/>
                <a:gd name="connsiteX114" fmla="*/ 2323 w 10000"/>
                <a:gd name="connsiteY114" fmla="*/ 9901 h 10000"/>
                <a:gd name="connsiteX115" fmla="*/ 2250 w 10000"/>
                <a:gd name="connsiteY115" fmla="*/ 9794 h 10000"/>
                <a:gd name="connsiteX116" fmla="*/ 2160 w 10000"/>
                <a:gd name="connsiteY116" fmla="*/ 9759 h 10000"/>
                <a:gd name="connsiteX117" fmla="*/ 2143 w 10000"/>
                <a:gd name="connsiteY117" fmla="*/ 9624 h 10000"/>
                <a:gd name="connsiteX118" fmla="*/ 2205 w 10000"/>
                <a:gd name="connsiteY118" fmla="*/ 9588 h 10000"/>
                <a:gd name="connsiteX119" fmla="*/ 2182 w 10000"/>
                <a:gd name="connsiteY119" fmla="*/ 9482 h 10000"/>
                <a:gd name="connsiteX120" fmla="*/ 2160 w 10000"/>
                <a:gd name="connsiteY120" fmla="*/ 9446 h 10000"/>
                <a:gd name="connsiteX121" fmla="*/ 2323 w 10000"/>
                <a:gd name="connsiteY121" fmla="*/ 9312 h 10000"/>
                <a:gd name="connsiteX122" fmla="*/ 2373 w 10000"/>
                <a:gd name="connsiteY122" fmla="*/ 9177 h 10000"/>
                <a:gd name="connsiteX123" fmla="*/ 2424 w 10000"/>
                <a:gd name="connsiteY123" fmla="*/ 9148 h 10000"/>
                <a:gd name="connsiteX124" fmla="*/ 2435 w 10000"/>
                <a:gd name="connsiteY124" fmla="*/ 9063 h 10000"/>
                <a:gd name="connsiteX125" fmla="*/ 2385 w 10000"/>
                <a:gd name="connsiteY125" fmla="*/ 8950 h 10000"/>
                <a:gd name="connsiteX126" fmla="*/ 2396 w 10000"/>
                <a:gd name="connsiteY126" fmla="*/ 8879 h 10000"/>
                <a:gd name="connsiteX127" fmla="*/ 2340 w 10000"/>
                <a:gd name="connsiteY127" fmla="*/ 8850 h 10000"/>
                <a:gd name="connsiteX128" fmla="*/ 2306 w 10000"/>
                <a:gd name="connsiteY128" fmla="*/ 8857 h 10000"/>
                <a:gd name="connsiteX129" fmla="*/ 2143 w 10000"/>
                <a:gd name="connsiteY129" fmla="*/ 8921 h 10000"/>
                <a:gd name="connsiteX130" fmla="*/ 2098 w 10000"/>
                <a:gd name="connsiteY130" fmla="*/ 8971 h 10000"/>
                <a:gd name="connsiteX131" fmla="*/ 2064 w 10000"/>
                <a:gd name="connsiteY131" fmla="*/ 8999 h 10000"/>
                <a:gd name="connsiteX132" fmla="*/ 2019 w 10000"/>
                <a:gd name="connsiteY132" fmla="*/ 9056 h 10000"/>
                <a:gd name="connsiteX133" fmla="*/ 1879 w 10000"/>
                <a:gd name="connsiteY133" fmla="*/ 9013 h 10000"/>
                <a:gd name="connsiteX134" fmla="*/ 1828 w 10000"/>
                <a:gd name="connsiteY134" fmla="*/ 8971 h 10000"/>
                <a:gd name="connsiteX135" fmla="*/ 1738 w 10000"/>
                <a:gd name="connsiteY135" fmla="*/ 9021 h 10000"/>
                <a:gd name="connsiteX136" fmla="*/ 1609 w 10000"/>
                <a:gd name="connsiteY136" fmla="*/ 9056 h 10000"/>
                <a:gd name="connsiteX137" fmla="*/ 1699 w 10000"/>
                <a:gd name="connsiteY137" fmla="*/ 9177 h 10000"/>
                <a:gd name="connsiteX138" fmla="*/ 1592 w 10000"/>
                <a:gd name="connsiteY138" fmla="*/ 9304 h 10000"/>
                <a:gd name="connsiteX139" fmla="*/ 1558 w 10000"/>
                <a:gd name="connsiteY139" fmla="*/ 9290 h 10000"/>
                <a:gd name="connsiteX140" fmla="*/ 1541 w 10000"/>
                <a:gd name="connsiteY140" fmla="*/ 9304 h 10000"/>
                <a:gd name="connsiteX141" fmla="*/ 1507 w 10000"/>
                <a:gd name="connsiteY141" fmla="*/ 9269 h 10000"/>
                <a:gd name="connsiteX142" fmla="*/ 1440 w 10000"/>
                <a:gd name="connsiteY142" fmla="*/ 9233 h 10000"/>
                <a:gd name="connsiteX143" fmla="*/ 1434 w 10000"/>
                <a:gd name="connsiteY143" fmla="*/ 9198 h 10000"/>
                <a:gd name="connsiteX144" fmla="*/ 1412 w 10000"/>
                <a:gd name="connsiteY144" fmla="*/ 9191 h 10000"/>
                <a:gd name="connsiteX145" fmla="*/ 1400 w 10000"/>
                <a:gd name="connsiteY145" fmla="*/ 9155 h 10000"/>
                <a:gd name="connsiteX146" fmla="*/ 1372 w 10000"/>
                <a:gd name="connsiteY146" fmla="*/ 9127 h 10000"/>
                <a:gd name="connsiteX147" fmla="*/ 1327 w 10000"/>
                <a:gd name="connsiteY147" fmla="*/ 9141 h 10000"/>
                <a:gd name="connsiteX148" fmla="*/ 1305 w 10000"/>
                <a:gd name="connsiteY148" fmla="*/ 9092 h 10000"/>
                <a:gd name="connsiteX149" fmla="*/ 1271 w 10000"/>
                <a:gd name="connsiteY149" fmla="*/ 9099 h 10000"/>
                <a:gd name="connsiteX150" fmla="*/ 1277 w 10000"/>
                <a:gd name="connsiteY150" fmla="*/ 9056 h 10000"/>
                <a:gd name="connsiteX151" fmla="*/ 1265 w 10000"/>
                <a:gd name="connsiteY151" fmla="*/ 8999 h 10000"/>
                <a:gd name="connsiteX152" fmla="*/ 1277 w 10000"/>
                <a:gd name="connsiteY152" fmla="*/ 8935 h 10000"/>
                <a:gd name="connsiteX153" fmla="*/ 1271 w 10000"/>
                <a:gd name="connsiteY153" fmla="*/ 8893 h 10000"/>
                <a:gd name="connsiteX154" fmla="*/ 1153 w 10000"/>
                <a:gd name="connsiteY154" fmla="*/ 8893 h 10000"/>
                <a:gd name="connsiteX155" fmla="*/ 1153 w 10000"/>
                <a:gd name="connsiteY155" fmla="*/ 8850 h 10000"/>
                <a:gd name="connsiteX156" fmla="*/ 1091 w 10000"/>
                <a:gd name="connsiteY156" fmla="*/ 8829 h 10000"/>
                <a:gd name="connsiteX157" fmla="*/ 1080 w 10000"/>
                <a:gd name="connsiteY157" fmla="*/ 8758 h 10000"/>
                <a:gd name="connsiteX158" fmla="*/ 1069 w 10000"/>
                <a:gd name="connsiteY158" fmla="*/ 8730 h 10000"/>
                <a:gd name="connsiteX159" fmla="*/ 990 w 10000"/>
                <a:gd name="connsiteY159" fmla="*/ 8701 h 10000"/>
                <a:gd name="connsiteX160" fmla="*/ 894 w 10000"/>
                <a:gd name="connsiteY160" fmla="*/ 8616 h 10000"/>
                <a:gd name="connsiteX161" fmla="*/ 787 w 10000"/>
                <a:gd name="connsiteY161" fmla="*/ 8616 h 10000"/>
                <a:gd name="connsiteX162" fmla="*/ 849 w 10000"/>
                <a:gd name="connsiteY162" fmla="*/ 8510 h 10000"/>
                <a:gd name="connsiteX163" fmla="*/ 945 w 10000"/>
                <a:gd name="connsiteY163" fmla="*/ 8432 h 10000"/>
                <a:gd name="connsiteX164" fmla="*/ 984 w 10000"/>
                <a:gd name="connsiteY164" fmla="*/ 8325 h 10000"/>
                <a:gd name="connsiteX165" fmla="*/ 1063 w 10000"/>
                <a:gd name="connsiteY165" fmla="*/ 8204 h 10000"/>
                <a:gd name="connsiteX166" fmla="*/ 1057 w 10000"/>
                <a:gd name="connsiteY166" fmla="*/ 8133 h 10000"/>
                <a:gd name="connsiteX167" fmla="*/ 1018 w 10000"/>
                <a:gd name="connsiteY167" fmla="*/ 8055 h 10000"/>
                <a:gd name="connsiteX168" fmla="*/ 984 w 10000"/>
                <a:gd name="connsiteY168" fmla="*/ 8027 h 10000"/>
                <a:gd name="connsiteX169" fmla="*/ 872 w 10000"/>
                <a:gd name="connsiteY169" fmla="*/ 8013 h 10000"/>
                <a:gd name="connsiteX170" fmla="*/ 827 w 10000"/>
                <a:gd name="connsiteY170" fmla="*/ 8062 h 10000"/>
                <a:gd name="connsiteX171" fmla="*/ 692 w 10000"/>
                <a:gd name="connsiteY171" fmla="*/ 8055 h 10000"/>
                <a:gd name="connsiteX172" fmla="*/ 579 w 10000"/>
                <a:gd name="connsiteY172" fmla="*/ 8126 h 10000"/>
                <a:gd name="connsiteX173" fmla="*/ 506 w 10000"/>
                <a:gd name="connsiteY173" fmla="*/ 8240 h 10000"/>
                <a:gd name="connsiteX174" fmla="*/ 377 w 10000"/>
                <a:gd name="connsiteY174" fmla="*/ 8247 h 10000"/>
                <a:gd name="connsiteX175" fmla="*/ 416 w 10000"/>
                <a:gd name="connsiteY175" fmla="*/ 8070 h 10000"/>
                <a:gd name="connsiteX176" fmla="*/ 399 w 10000"/>
                <a:gd name="connsiteY176" fmla="*/ 8027 h 10000"/>
                <a:gd name="connsiteX177" fmla="*/ 377 w 10000"/>
                <a:gd name="connsiteY177" fmla="*/ 8013 h 10000"/>
                <a:gd name="connsiteX178" fmla="*/ 287 w 10000"/>
                <a:gd name="connsiteY178" fmla="*/ 7913 h 10000"/>
                <a:gd name="connsiteX179" fmla="*/ 276 w 10000"/>
                <a:gd name="connsiteY179" fmla="*/ 7913 h 10000"/>
                <a:gd name="connsiteX180" fmla="*/ 169 w 10000"/>
                <a:gd name="connsiteY180" fmla="*/ 7743 h 10000"/>
                <a:gd name="connsiteX181" fmla="*/ 157 w 10000"/>
                <a:gd name="connsiteY181" fmla="*/ 7686 h 10000"/>
                <a:gd name="connsiteX182" fmla="*/ 231 w 10000"/>
                <a:gd name="connsiteY182" fmla="*/ 7594 h 10000"/>
                <a:gd name="connsiteX183" fmla="*/ 0 w 10000"/>
                <a:gd name="connsiteY183" fmla="*/ 6920 h 10000"/>
                <a:gd name="connsiteX184" fmla="*/ 354 w 10000"/>
                <a:gd name="connsiteY184" fmla="*/ 7005 h 10000"/>
                <a:gd name="connsiteX185" fmla="*/ 472 w 10000"/>
                <a:gd name="connsiteY185" fmla="*/ 7019 h 10000"/>
                <a:gd name="connsiteX186" fmla="*/ 810 w 10000"/>
                <a:gd name="connsiteY186" fmla="*/ 7055 h 10000"/>
                <a:gd name="connsiteX187" fmla="*/ 967 w 10000"/>
                <a:gd name="connsiteY187" fmla="*/ 7012 h 10000"/>
                <a:gd name="connsiteX188" fmla="*/ 1074 w 10000"/>
                <a:gd name="connsiteY188" fmla="*/ 7019 h 10000"/>
                <a:gd name="connsiteX189" fmla="*/ 1091 w 10000"/>
                <a:gd name="connsiteY189" fmla="*/ 6984 h 10000"/>
                <a:gd name="connsiteX190" fmla="*/ 1277 w 10000"/>
                <a:gd name="connsiteY190" fmla="*/ 6998 h 10000"/>
                <a:gd name="connsiteX191" fmla="*/ 1524 w 10000"/>
                <a:gd name="connsiteY191" fmla="*/ 7083 h 10000"/>
                <a:gd name="connsiteX192" fmla="*/ 1609 w 10000"/>
                <a:gd name="connsiteY192" fmla="*/ 7104 h 10000"/>
                <a:gd name="connsiteX193" fmla="*/ 1693 w 10000"/>
                <a:gd name="connsiteY193" fmla="*/ 7253 h 10000"/>
                <a:gd name="connsiteX194" fmla="*/ 1822 w 10000"/>
                <a:gd name="connsiteY194" fmla="*/ 7310 h 10000"/>
                <a:gd name="connsiteX195" fmla="*/ 1918 w 10000"/>
                <a:gd name="connsiteY195" fmla="*/ 7303 h 10000"/>
                <a:gd name="connsiteX196" fmla="*/ 6504 w 10000"/>
                <a:gd name="connsiteY196" fmla="*/ 7627 h 10000"/>
                <a:gd name="connsiteX197" fmla="*/ 5523 w 10000"/>
                <a:gd name="connsiteY197" fmla="*/ 5713 h 10000"/>
                <a:gd name="connsiteX198" fmla="*/ 5652 w 10000"/>
                <a:gd name="connsiteY198" fmla="*/ 5720 h 10000"/>
                <a:gd name="connsiteX199" fmla="*/ 5697 w 10000"/>
                <a:gd name="connsiteY199" fmla="*/ 5742 h 10000"/>
                <a:gd name="connsiteX200" fmla="*/ 5793 w 10000"/>
                <a:gd name="connsiteY200" fmla="*/ 5635 h 10000"/>
                <a:gd name="connsiteX201" fmla="*/ 5844 w 10000"/>
                <a:gd name="connsiteY201" fmla="*/ 5628 h 10000"/>
                <a:gd name="connsiteX202" fmla="*/ 5889 w 10000"/>
                <a:gd name="connsiteY202" fmla="*/ 5564 h 10000"/>
                <a:gd name="connsiteX203" fmla="*/ 5945 w 10000"/>
                <a:gd name="connsiteY203" fmla="*/ 5515 h 10000"/>
                <a:gd name="connsiteX204" fmla="*/ 6001 w 10000"/>
                <a:gd name="connsiteY204" fmla="*/ 5408 h 10000"/>
                <a:gd name="connsiteX205" fmla="*/ 6012 w 10000"/>
                <a:gd name="connsiteY205" fmla="*/ 5344 h 10000"/>
                <a:gd name="connsiteX206" fmla="*/ 6080 w 10000"/>
                <a:gd name="connsiteY206" fmla="*/ 5316 h 10000"/>
                <a:gd name="connsiteX207" fmla="*/ 6159 w 10000"/>
                <a:gd name="connsiteY207" fmla="*/ 5351 h 10000"/>
                <a:gd name="connsiteX208" fmla="*/ 6226 w 10000"/>
                <a:gd name="connsiteY208" fmla="*/ 5337 h 10000"/>
                <a:gd name="connsiteX209" fmla="*/ 6294 w 10000"/>
                <a:gd name="connsiteY209" fmla="*/ 5344 h 10000"/>
                <a:gd name="connsiteX210" fmla="*/ 6412 w 10000"/>
                <a:gd name="connsiteY210" fmla="*/ 5302 h 10000"/>
                <a:gd name="connsiteX211" fmla="*/ 6490 w 10000"/>
                <a:gd name="connsiteY211" fmla="*/ 5195 h 10000"/>
                <a:gd name="connsiteX212" fmla="*/ 6524 w 10000"/>
                <a:gd name="connsiteY212" fmla="*/ 5160 h 10000"/>
                <a:gd name="connsiteX213" fmla="*/ 6575 w 10000"/>
                <a:gd name="connsiteY213" fmla="*/ 5160 h 10000"/>
                <a:gd name="connsiteX214" fmla="*/ 6614 w 10000"/>
                <a:gd name="connsiteY214" fmla="*/ 5103 h 10000"/>
                <a:gd name="connsiteX215" fmla="*/ 6597 w 10000"/>
                <a:gd name="connsiteY215" fmla="*/ 5039 h 10000"/>
                <a:gd name="connsiteX216" fmla="*/ 6609 w 10000"/>
                <a:gd name="connsiteY216" fmla="*/ 4982 h 10000"/>
                <a:gd name="connsiteX217" fmla="*/ 6659 w 10000"/>
                <a:gd name="connsiteY217" fmla="*/ 4876 h 10000"/>
                <a:gd name="connsiteX218" fmla="*/ 6715 w 10000"/>
                <a:gd name="connsiteY218" fmla="*/ 4776 h 10000"/>
                <a:gd name="connsiteX219" fmla="*/ 6772 w 10000"/>
                <a:gd name="connsiteY219" fmla="*/ 4755 h 10000"/>
                <a:gd name="connsiteX220" fmla="*/ 6800 w 10000"/>
                <a:gd name="connsiteY220" fmla="*/ 4720 h 10000"/>
                <a:gd name="connsiteX221" fmla="*/ 6895 w 10000"/>
                <a:gd name="connsiteY221" fmla="*/ 4734 h 10000"/>
                <a:gd name="connsiteX222" fmla="*/ 6991 w 10000"/>
                <a:gd name="connsiteY222" fmla="*/ 4734 h 10000"/>
                <a:gd name="connsiteX223" fmla="*/ 6997 w 10000"/>
                <a:gd name="connsiteY223" fmla="*/ 4670 h 10000"/>
                <a:gd name="connsiteX224" fmla="*/ 7013 w 10000"/>
                <a:gd name="connsiteY224" fmla="*/ 4627 h 10000"/>
                <a:gd name="connsiteX225" fmla="*/ 7008 w 10000"/>
                <a:gd name="connsiteY225" fmla="*/ 4599 h 10000"/>
                <a:gd name="connsiteX226" fmla="*/ 7064 w 10000"/>
                <a:gd name="connsiteY226" fmla="*/ 4578 h 10000"/>
                <a:gd name="connsiteX227" fmla="*/ 7103 w 10000"/>
                <a:gd name="connsiteY227" fmla="*/ 4634 h 10000"/>
                <a:gd name="connsiteX228" fmla="*/ 7160 w 10000"/>
                <a:gd name="connsiteY228" fmla="*/ 4613 h 10000"/>
                <a:gd name="connsiteX229" fmla="*/ 7177 w 10000"/>
                <a:gd name="connsiteY229" fmla="*/ 4578 h 10000"/>
                <a:gd name="connsiteX230" fmla="*/ 7222 w 10000"/>
                <a:gd name="connsiteY230" fmla="*/ 4564 h 10000"/>
                <a:gd name="connsiteX231" fmla="*/ 7317 w 10000"/>
                <a:gd name="connsiteY231" fmla="*/ 4493 h 10000"/>
                <a:gd name="connsiteX232" fmla="*/ 7407 w 10000"/>
                <a:gd name="connsiteY232" fmla="*/ 4521 h 10000"/>
                <a:gd name="connsiteX233" fmla="*/ 7430 w 10000"/>
                <a:gd name="connsiteY233" fmla="*/ 4507 h 10000"/>
                <a:gd name="connsiteX234" fmla="*/ 7480 w 10000"/>
                <a:gd name="connsiteY234" fmla="*/ 4528 h 10000"/>
                <a:gd name="connsiteX235" fmla="*/ 7503 w 10000"/>
                <a:gd name="connsiteY235" fmla="*/ 4471 h 10000"/>
                <a:gd name="connsiteX236" fmla="*/ 7525 w 10000"/>
                <a:gd name="connsiteY236" fmla="*/ 4500 h 10000"/>
                <a:gd name="connsiteX237" fmla="*/ 7559 w 10000"/>
                <a:gd name="connsiteY237" fmla="*/ 4493 h 10000"/>
                <a:gd name="connsiteX238" fmla="*/ 7598 w 10000"/>
                <a:gd name="connsiteY238" fmla="*/ 4556 h 10000"/>
                <a:gd name="connsiteX239" fmla="*/ 7643 w 10000"/>
                <a:gd name="connsiteY239" fmla="*/ 4549 h 10000"/>
                <a:gd name="connsiteX240" fmla="*/ 7683 w 10000"/>
                <a:gd name="connsiteY240" fmla="*/ 4578 h 10000"/>
                <a:gd name="connsiteX241" fmla="*/ 7700 w 10000"/>
                <a:gd name="connsiteY241" fmla="*/ 4556 h 10000"/>
                <a:gd name="connsiteX242" fmla="*/ 7778 w 10000"/>
                <a:gd name="connsiteY242" fmla="*/ 4564 h 10000"/>
                <a:gd name="connsiteX243" fmla="*/ 7790 w 10000"/>
                <a:gd name="connsiteY243" fmla="*/ 4585 h 10000"/>
                <a:gd name="connsiteX244" fmla="*/ 7874 w 10000"/>
                <a:gd name="connsiteY244" fmla="*/ 4514 h 10000"/>
                <a:gd name="connsiteX245" fmla="*/ 7874 w 10000"/>
                <a:gd name="connsiteY245" fmla="*/ 4393 h 10000"/>
                <a:gd name="connsiteX246" fmla="*/ 7852 w 10000"/>
                <a:gd name="connsiteY246" fmla="*/ 4379 h 10000"/>
                <a:gd name="connsiteX247" fmla="*/ 7835 w 10000"/>
                <a:gd name="connsiteY247" fmla="*/ 4294 h 10000"/>
                <a:gd name="connsiteX248" fmla="*/ 7801 w 10000"/>
                <a:gd name="connsiteY248" fmla="*/ 4209 h 10000"/>
                <a:gd name="connsiteX249" fmla="*/ 7750 w 10000"/>
                <a:gd name="connsiteY249" fmla="*/ 4173 h 10000"/>
                <a:gd name="connsiteX250" fmla="*/ 7745 w 10000"/>
                <a:gd name="connsiteY250" fmla="*/ 4131 h 10000"/>
                <a:gd name="connsiteX251" fmla="*/ 7672 w 10000"/>
                <a:gd name="connsiteY251" fmla="*/ 4053 h 10000"/>
                <a:gd name="connsiteX252" fmla="*/ 7677 w 10000"/>
                <a:gd name="connsiteY252" fmla="*/ 4024 h 10000"/>
                <a:gd name="connsiteX253" fmla="*/ 7604 w 10000"/>
                <a:gd name="connsiteY253" fmla="*/ 3982 h 10000"/>
                <a:gd name="connsiteX254" fmla="*/ 7598 w 10000"/>
                <a:gd name="connsiteY254" fmla="*/ 3903 h 10000"/>
                <a:gd name="connsiteX255" fmla="*/ 7475 w 10000"/>
                <a:gd name="connsiteY255" fmla="*/ 3833 h 10000"/>
                <a:gd name="connsiteX256" fmla="*/ 7407 w 10000"/>
                <a:gd name="connsiteY256" fmla="*/ 3683 h 10000"/>
                <a:gd name="connsiteX257" fmla="*/ 7306 w 10000"/>
                <a:gd name="connsiteY257" fmla="*/ 3676 h 10000"/>
                <a:gd name="connsiteX258" fmla="*/ 7272 w 10000"/>
                <a:gd name="connsiteY258" fmla="*/ 3648 h 10000"/>
                <a:gd name="connsiteX259" fmla="*/ 7222 w 10000"/>
                <a:gd name="connsiteY259" fmla="*/ 3669 h 10000"/>
                <a:gd name="connsiteX260" fmla="*/ 7143 w 10000"/>
                <a:gd name="connsiteY260" fmla="*/ 3669 h 10000"/>
                <a:gd name="connsiteX261" fmla="*/ 7030 w 10000"/>
                <a:gd name="connsiteY261" fmla="*/ 3840 h 10000"/>
                <a:gd name="connsiteX262" fmla="*/ 6991 w 10000"/>
                <a:gd name="connsiteY262" fmla="*/ 3918 h 10000"/>
                <a:gd name="connsiteX263" fmla="*/ 6890 w 10000"/>
                <a:gd name="connsiteY263" fmla="*/ 3797 h 10000"/>
                <a:gd name="connsiteX264" fmla="*/ 6817 w 10000"/>
                <a:gd name="connsiteY264" fmla="*/ 3747 h 10000"/>
                <a:gd name="connsiteX265" fmla="*/ 6744 w 10000"/>
                <a:gd name="connsiteY265" fmla="*/ 3754 h 10000"/>
                <a:gd name="connsiteX266" fmla="*/ 6670 w 10000"/>
                <a:gd name="connsiteY266" fmla="*/ 3790 h 10000"/>
                <a:gd name="connsiteX267" fmla="*/ 6609 w 10000"/>
                <a:gd name="connsiteY267" fmla="*/ 3762 h 10000"/>
                <a:gd name="connsiteX268" fmla="*/ 6552 w 10000"/>
                <a:gd name="connsiteY268" fmla="*/ 3804 h 10000"/>
                <a:gd name="connsiteX269" fmla="*/ 6496 w 10000"/>
                <a:gd name="connsiteY269" fmla="*/ 3889 h 10000"/>
                <a:gd name="connsiteX270" fmla="*/ 6367 w 10000"/>
                <a:gd name="connsiteY270" fmla="*/ 3733 h 10000"/>
                <a:gd name="connsiteX271" fmla="*/ 6350 w 10000"/>
                <a:gd name="connsiteY271" fmla="*/ 3577 h 10000"/>
                <a:gd name="connsiteX272" fmla="*/ 6451 w 10000"/>
                <a:gd name="connsiteY272" fmla="*/ 3513 h 10000"/>
                <a:gd name="connsiteX273" fmla="*/ 6445 w 10000"/>
                <a:gd name="connsiteY273" fmla="*/ 3343 h 10000"/>
                <a:gd name="connsiteX274" fmla="*/ 6541 w 10000"/>
                <a:gd name="connsiteY274" fmla="*/ 3144 h 10000"/>
                <a:gd name="connsiteX275" fmla="*/ 6530 w 10000"/>
                <a:gd name="connsiteY275" fmla="*/ 3109 h 10000"/>
                <a:gd name="connsiteX276" fmla="*/ 6760 w 10000"/>
                <a:gd name="connsiteY276" fmla="*/ 2456 h 10000"/>
                <a:gd name="connsiteX277" fmla="*/ 6884 w 10000"/>
                <a:gd name="connsiteY277" fmla="*/ 2555 h 10000"/>
                <a:gd name="connsiteX278" fmla="*/ 6957 w 10000"/>
                <a:gd name="connsiteY278" fmla="*/ 2598 h 10000"/>
                <a:gd name="connsiteX279" fmla="*/ 7030 w 10000"/>
                <a:gd name="connsiteY279" fmla="*/ 2598 h 10000"/>
                <a:gd name="connsiteX280" fmla="*/ 7143 w 10000"/>
                <a:gd name="connsiteY280" fmla="*/ 2676 h 10000"/>
                <a:gd name="connsiteX281" fmla="*/ 7160 w 10000"/>
                <a:gd name="connsiteY281" fmla="*/ 2626 h 10000"/>
                <a:gd name="connsiteX282" fmla="*/ 7233 w 10000"/>
                <a:gd name="connsiteY282" fmla="*/ 2612 h 10000"/>
                <a:gd name="connsiteX283" fmla="*/ 7295 w 10000"/>
                <a:gd name="connsiteY283" fmla="*/ 2527 h 10000"/>
                <a:gd name="connsiteX284" fmla="*/ 7373 w 10000"/>
                <a:gd name="connsiteY284" fmla="*/ 2463 h 10000"/>
                <a:gd name="connsiteX285" fmla="*/ 7407 w 10000"/>
                <a:gd name="connsiteY285" fmla="*/ 2399 h 10000"/>
                <a:gd name="connsiteX286" fmla="*/ 7525 w 10000"/>
                <a:gd name="connsiteY286" fmla="*/ 2356 h 10000"/>
                <a:gd name="connsiteX287" fmla="*/ 7587 w 10000"/>
                <a:gd name="connsiteY287" fmla="*/ 2363 h 10000"/>
                <a:gd name="connsiteX288" fmla="*/ 7638 w 10000"/>
                <a:gd name="connsiteY288" fmla="*/ 2300 h 10000"/>
                <a:gd name="connsiteX289" fmla="*/ 7677 w 10000"/>
                <a:gd name="connsiteY289" fmla="*/ 2214 h 10000"/>
                <a:gd name="connsiteX290" fmla="*/ 7660 w 10000"/>
                <a:gd name="connsiteY290" fmla="*/ 2200 h 10000"/>
                <a:gd name="connsiteX291" fmla="*/ 7677 w 10000"/>
                <a:gd name="connsiteY291" fmla="*/ 2108 h 10000"/>
                <a:gd name="connsiteX292" fmla="*/ 7610 w 10000"/>
                <a:gd name="connsiteY292" fmla="*/ 2108 h 10000"/>
                <a:gd name="connsiteX293" fmla="*/ 7643 w 10000"/>
                <a:gd name="connsiteY293" fmla="*/ 2030 h 10000"/>
                <a:gd name="connsiteX294" fmla="*/ 7649 w 10000"/>
                <a:gd name="connsiteY294" fmla="*/ 1938 h 10000"/>
                <a:gd name="connsiteX295" fmla="*/ 7677 w 10000"/>
                <a:gd name="connsiteY295" fmla="*/ 1916 h 10000"/>
                <a:gd name="connsiteX296" fmla="*/ 7728 w 10000"/>
                <a:gd name="connsiteY296" fmla="*/ 1824 h 10000"/>
                <a:gd name="connsiteX297" fmla="*/ 7722 w 10000"/>
                <a:gd name="connsiteY297" fmla="*/ 1753 h 10000"/>
                <a:gd name="connsiteX298" fmla="*/ 7762 w 10000"/>
                <a:gd name="connsiteY298" fmla="*/ 1675 h 10000"/>
                <a:gd name="connsiteX299" fmla="*/ 7807 w 10000"/>
                <a:gd name="connsiteY299" fmla="*/ 1625 h 10000"/>
                <a:gd name="connsiteX300" fmla="*/ 7823 w 10000"/>
                <a:gd name="connsiteY300" fmla="*/ 1540 h 10000"/>
                <a:gd name="connsiteX301" fmla="*/ 7818 w 10000"/>
                <a:gd name="connsiteY301" fmla="*/ 1512 h 10000"/>
                <a:gd name="connsiteX302" fmla="*/ 7857 w 10000"/>
                <a:gd name="connsiteY302" fmla="*/ 1455 h 10000"/>
                <a:gd name="connsiteX303" fmla="*/ 7913 w 10000"/>
                <a:gd name="connsiteY303" fmla="*/ 1285 h 10000"/>
                <a:gd name="connsiteX304" fmla="*/ 7930 w 10000"/>
                <a:gd name="connsiteY304" fmla="*/ 1185 h 10000"/>
                <a:gd name="connsiteX305" fmla="*/ 7958 w 10000"/>
                <a:gd name="connsiteY305" fmla="*/ 1192 h 10000"/>
                <a:gd name="connsiteX306" fmla="*/ 8037 w 10000"/>
                <a:gd name="connsiteY306" fmla="*/ 1079 h 10000"/>
                <a:gd name="connsiteX307" fmla="*/ 8127 w 10000"/>
                <a:gd name="connsiteY307" fmla="*/ 1015 h 10000"/>
                <a:gd name="connsiteX308" fmla="*/ 8138 w 10000"/>
                <a:gd name="connsiteY308" fmla="*/ 937 h 10000"/>
                <a:gd name="connsiteX309" fmla="*/ 8172 w 10000"/>
                <a:gd name="connsiteY309" fmla="*/ 852 h 10000"/>
                <a:gd name="connsiteX310" fmla="*/ 8161 w 10000"/>
                <a:gd name="connsiteY310" fmla="*/ 788 h 10000"/>
                <a:gd name="connsiteX311" fmla="*/ 8116 w 10000"/>
                <a:gd name="connsiteY311" fmla="*/ 731 h 10000"/>
                <a:gd name="connsiteX312" fmla="*/ 8138 w 10000"/>
                <a:gd name="connsiteY312" fmla="*/ 660 h 10000"/>
                <a:gd name="connsiteX313" fmla="*/ 8138 w 10000"/>
                <a:gd name="connsiteY313" fmla="*/ 575 h 10000"/>
                <a:gd name="connsiteX314" fmla="*/ 8054 w 10000"/>
                <a:gd name="connsiteY314" fmla="*/ 504 h 10000"/>
                <a:gd name="connsiteX315" fmla="*/ 7970 w 10000"/>
                <a:gd name="connsiteY315" fmla="*/ 546 h 10000"/>
                <a:gd name="connsiteX316" fmla="*/ 7930 w 10000"/>
                <a:gd name="connsiteY316" fmla="*/ 546 h 10000"/>
                <a:gd name="connsiteX317" fmla="*/ 7913 w 10000"/>
                <a:gd name="connsiteY317" fmla="*/ 497 h 10000"/>
                <a:gd name="connsiteX318" fmla="*/ 7913 w 10000"/>
                <a:gd name="connsiteY318" fmla="*/ 405 h 10000"/>
                <a:gd name="connsiteX319" fmla="*/ 8020 w 10000"/>
                <a:gd name="connsiteY319" fmla="*/ 312 h 10000"/>
                <a:gd name="connsiteX320" fmla="*/ 8054 w 10000"/>
                <a:gd name="connsiteY320" fmla="*/ 234 h 10000"/>
                <a:gd name="connsiteX321" fmla="*/ 8121 w 10000"/>
                <a:gd name="connsiteY321" fmla="*/ 170 h 10000"/>
                <a:gd name="connsiteX322" fmla="*/ 8183 w 10000"/>
                <a:gd name="connsiteY322" fmla="*/ 50 h 10000"/>
                <a:gd name="connsiteX323" fmla="*/ 8228 w 10000"/>
                <a:gd name="connsiteY323" fmla="*/ 28 h 10000"/>
                <a:gd name="connsiteX324" fmla="*/ 8290 w 10000"/>
                <a:gd name="connsiteY324" fmla="*/ 43 h 10000"/>
                <a:gd name="connsiteX325" fmla="*/ 8420 w 10000"/>
                <a:gd name="connsiteY325" fmla="*/ 0 h 10000"/>
                <a:gd name="connsiteX326" fmla="*/ 8481 w 10000"/>
                <a:gd name="connsiteY326" fmla="*/ 71 h 10000"/>
                <a:gd name="connsiteX327" fmla="*/ 8476 w 10000"/>
                <a:gd name="connsiteY327" fmla="*/ 121 h 10000"/>
                <a:gd name="connsiteX328" fmla="*/ 8504 w 10000"/>
                <a:gd name="connsiteY328" fmla="*/ 142 h 10000"/>
                <a:gd name="connsiteX329" fmla="*/ 8526 w 10000"/>
                <a:gd name="connsiteY329" fmla="*/ 192 h 10000"/>
                <a:gd name="connsiteX330" fmla="*/ 8493 w 10000"/>
                <a:gd name="connsiteY330" fmla="*/ 248 h 10000"/>
                <a:gd name="connsiteX331" fmla="*/ 8448 w 10000"/>
                <a:gd name="connsiteY331" fmla="*/ 376 h 10000"/>
                <a:gd name="connsiteX332" fmla="*/ 8375 w 10000"/>
                <a:gd name="connsiteY332" fmla="*/ 476 h 10000"/>
                <a:gd name="connsiteX333" fmla="*/ 8307 w 10000"/>
                <a:gd name="connsiteY333" fmla="*/ 532 h 10000"/>
                <a:gd name="connsiteX334" fmla="*/ 8358 w 10000"/>
                <a:gd name="connsiteY334" fmla="*/ 554 h 10000"/>
                <a:gd name="connsiteX335" fmla="*/ 8425 w 10000"/>
                <a:gd name="connsiteY335" fmla="*/ 639 h 10000"/>
                <a:gd name="connsiteX336" fmla="*/ 8470 w 10000"/>
                <a:gd name="connsiteY336" fmla="*/ 646 h 10000"/>
                <a:gd name="connsiteX337" fmla="*/ 8493 w 10000"/>
                <a:gd name="connsiteY337" fmla="*/ 738 h 10000"/>
                <a:gd name="connsiteX338" fmla="*/ 8538 w 10000"/>
                <a:gd name="connsiteY338" fmla="*/ 759 h 10000"/>
                <a:gd name="connsiteX339" fmla="*/ 8571 w 10000"/>
                <a:gd name="connsiteY339" fmla="*/ 752 h 10000"/>
                <a:gd name="connsiteX340" fmla="*/ 8639 w 10000"/>
                <a:gd name="connsiteY340" fmla="*/ 610 h 10000"/>
                <a:gd name="connsiteX341" fmla="*/ 8701 w 10000"/>
                <a:gd name="connsiteY341" fmla="*/ 625 h 10000"/>
                <a:gd name="connsiteX342" fmla="*/ 8712 w 10000"/>
                <a:gd name="connsiteY342" fmla="*/ 667 h 10000"/>
                <a:gd name="connsiteX343" fmla="*/ 8757 w 10000"/>
                <a:gd name="connsiteY343" fmla="*/ 717 h 10000"/>
                <a:gd name="connsiteX344" fmla="*/ 8757 w 10000"/>
                <a:gd name="connsiteY344" fmla="*/ 752 h 10000"/>
                <a:gd name="connsiteX345" fmla="*/ 8796 w 10000"/>
                <a:gd name="connsiteY345" fmla="*/ 774 h 10000"/>
                <a:gd name="connsiteX346" fmla="*/ 8853 w 10000"/>
                <a:gd name="connsiteY346" fmla="*/ 774 h 10000"/>
                <a:gd name="connsiteX347" fmla="*/ 8858 w 10000"/>
                <a:gd name="connsiteY347" fmla="*/ 837 h 10000"/>
                <a:gd name="connsiteX348" fmla="*/ 8808 w 10000"/>
                <a:gd name="connsiteY348" fmla="*/ 866 h 10000"/>
                <a:gd name="connsiteX349" fmla="*/ 8853 w 10000"/>
                <a:gd name="connsiteY349" fmla="*/ 1143 h 10000"/>
                <a:gd name="connsiteX350" fmla="*/ 8898 w 10000"/>
                <a:gd name="connsiteY350" fmla="*/ 1270 h 10000"/>
                <a:gd name="connsiteX351" fmla="*/ 8886 w 10000"/>
                <a:gd name="connsiteY351" fmla="*/ 1327 h 10000"/>
                <a:gd name="connsiteX352" fmla="*/ 8926 w 10000"/>
                <a:gd name="connsiteY352" fmla="*/ 1391 h 10000"/>
                <a:gd name="connsiteX353" fmla="*/ 8931 w 10000"/>
                <a:gd name="connsiteY353" fmla="*/ 1434 h 10000"/>
                <a:gd name="connsiteX354" fmla="*/ 9038 w 10000"/>
                <a:gd name="connsiteY354" fmla="*/ 1483 h 10000"/>
                <a:gd name="connsiteX355" fmla="*/ 9168 w 10000"/>
                <a:gd name="connsiteY355" fmla="*/ 1441 h 10000"/>
                <a:gd name="connsiteX356" fmla="*/ 9184 w 10000"/>
                <a:gd name="connsiteY356" fmla="*/ 1384 h 10000"/>
                <a:gd name="connsiteX357" fmla="*/ 9229 w 10000"/>
                <a:gd name="connsiteY357" fmla="*/ 1405 h 10000"/>
                <a:gd name="connsiteX358" fmla="*/ 9258 w 10000"/>
                <a:gd name="connsiteY358" fmla="*/ 1455 h 10000"/>
                <a:gd name="connsiteX359" fmla="*/ 9325 w 10000"/>
                <a:gd name="connsiteY359" fmla="*/ 1419 h 10000"/>
                <a:gd name="connsiteX360" fmla="*/ 9364 w 10000"/>
                <a:gd name="connsiteY360" fmla="*/ 1419 h 10000"/>
                <a:gd name="connsiteX361" fmla="*/ 9421 w 10000"/>
                <a:gd name="connsiteY361" fmla="*/ 1476 h 10000"/>
                <a:gd name="connsiteX362" fmla="*/ 9454 w 10000"/>
                <a:gd name="connsiteY362" fmla="*/ 1398 h 10000"/>
                <a:gd name="connsiteX363" fmla="*/ 9522 w 10000"/>
                <a:gd name="connsiteY363" fmla="*/ 1434 h 10000"/>
                <a:gd name="connsiteX364" fmla="*/ 9556 w 10000"/>
                <a:gd name="connsiteY364" fmla="*/ 1391 h 10000"/>
                <a:gd name="connsiteX365" fmla="*/ 9584 w 10000"/>
                <a:gd name="connsiteY365" fmla="*/ 1398 h 10000"/>
                <a:gd name="connsiteX366" fmla="*/ 9612 w 10000"/>
                <a:gd name="connsiteY366" fmla="*/ 1356 h 10000"/>
                <a:gd name="connsiteX367" fmla="*/ 9606 w 10000"/>
                <a:gd name="connsiteY367" fmla="*/ 1313 h 10000"/>
                <a:gd name="connsiteX368" fmla="*/ 9646 w 10000"/>
                <a:gd name="connsiteY368" fmla="*/ 1292 h 10000"/>
                <a:gd name="connsiteX369" fmla="*/ 9674 w 10000"/>
                <a:gd name="connsiteY369" fmla="*/ 1221 h 10000"/>
                <a:gd name="connsiteX370" fmla="*/ 9753 w 10000"/>
                <a:gd name="connsiteY370" fmla="*/ 1228 h 10000"/>
                <a:gd name="connsiteX371" fmla="*/ 9871 w 10000"/>
                <a:gd name="connsiteY371" fmla="*/ 1434 h 10000"/>
                <a:gd name="connsiteX372" fmla="*/ 9893 w 10000"/>
                <a:gd name="connsiteY372" fmla="*/ 1505 h 10000"/>
                <a:gd name="connsiteX373" fmla="*/ 9972 w 10000"/>
                <a:gd name="connsiteY373" fmla="*/ 1597 h 10000"/>
                <a:gd name="connsiteX374" fmla="*/ 10000 w 10000"/>
                <a:gd name="connsiteY374" fmla="*/ 1682 h 10000"/>
                <a:gd name="connsiteX375" fmla="*/ 9938 w 10000"/>
                <a:gd name="connsiteY375" fmla="*/ 1796 h 10000"/>
                <a:gd name="connsiteX376" fmla="*/ 9893 w 10000"/>
                <a:gd name="connsiteY376" fmla="*/ 1838 h 10000"/>
                <a:gd name="connsiteX377" fmla="*/ 9916 w 10000"/>
                <a:gd name="connsiteY377" fmla="*/ 1959 h 10000"/>
                <a:gd name="connsiteX378" fmla="*/ 9848 w 10000"/>
                <a:gd name="connsiteY378" fmla="*/ 2051 h 10000"/>
                <a:gd name="connsiteX379" fmla="*/ 9809 w 10000"/>
                <a:gd name="connsiteY379" fmla="*/ 2072 h 10000"/>
                <a:gd name="connsiteX380" fmla="*/ 9809 w 10000"/>
                <a:gd name="connsiteY380" fmla="*/ 2136 h 10000"/>
                <a:gd name="connsiteX381" fmla="*/ 9758 w 10000"/>
                <a:gd name="connsiteY381" fmla="*/ 2257 h 10000"/>
                <a:gd name="connsiteX382" fmla="*/ 9724 w 10000"/>
                <a:gd name="connsiteY382" fmla="*/ 2264 h 10000"/>
                <a:gd name="connsiteX383" fmla="*/ 9730 w 10000"/>
                <a:gd name="connsiteY383" fmla="*/ 2349 h 10000"/>
                <a:gd name="connsiteX384" fmla="*/ 9702 w 10000"/>
                <a:gd name="connsiteY384" fmla="*/ 2413 h 10000"/>
                <a:gd name="connsiteX385" fmla="*/ 9708 w 10000"/>
                <a:gd name="connsiteY385" fmla="*/ 2697 h 10000"/>
                <a:gd name="connsiteX386" fmla="*/ 9724 w 10000"/>
                <a:gd name="connsiteY386" fmla="*/ 2718 h 10000"/>
                <a:gd name="connsiteX387" fmla="*/ 9719 w 10000"/>
                <a:gd name="connsiteY387" fmla="*/ 2811 h 10000"/>
                <a:gd name="connsiteX388" fmla="*/ 9708 w 10000"/>
                <a:gd name="connsiteY388" fmla="*/ 2896 h 10000"/>
                <a:gd name="connsiteX389" fmla="*/ 9668 w 10000"/>
                <a:gd name="connsiteY389" fmla="*/ 2938 h 10000"/>
                <a:gd name="connsiteX390" fmla="*/ 9595 w 10000"/>
                <a:gd name="connsiteY390" fmla="*/ 2903 h 10000"/>
                <a:gd name="connsiteX391" fmla="*/ 9561 w 10000"/>
                <a:gd name="connsiteY391" fmla="*/ 2952 h 10000"/>
                <a:gd name="connsiteX392" fmla="*/ 9567 w 10000"/>
                <a:gd name="connsiteY392" fmla="*/ 2995 h 10000"/>
                <a:gd name="connsiteX393" fmla="*/ 9544 w 10000"/>
                <a:gd name="connsiteY393" fmla="*/ 3080 h 10000"/>
                <a:gd name="connsiteX394" fmla="*/ 9505 w 10000"/>
                <a:gd name="connsiteY394" fmla="*/ 3137 h 10000"/>
                <a:gd name="connsiteX395" fmla="*/ 9494 w 10000"/>
                <a:gd name="connsiteY395" fmla="*/ 3236 h 10000"/>
                <a:gd name="connsiteX396" fmla="*/ 9466 w 10000"/>
                <a:gd name="connsiteY396" fmla="*/ 3322 h 10000"/>
                <a:gd name="connsiteX397" fmla="*/ 9471 w 10000"/>
                <a:gd name="connsiteY397" fmla="*/ 3378 h 10000"/>
                <a:gd name="connsiteX398" fmla="*/ 9460 w 10000"/>
                <a:gd name="connsiteY398" fmla="*/ 3435 h 10000"/>
                <a:gd name="connsiteX399" fmla="*/ 9483 w 10000"/>
                <a:gd name="connsiteY399" fmla="*/ 3485 h 10000"/>
                <a:gd name="connsiteX400" fmla="*/ 9449 w 10000"/>
                <a:gd name="connsiteY400" fmla="*/ 3563 h 10000"/>
                <a:gd name="connsiteX401" fmla="*/ 9393 w 10000"/>
                <a:gd name="connsiteY401" fmla="*/ 3442 h 10000"/>
                <a:gd name="connsiteX402" fmla="*/ 9393 w 10000"/>
                <a:gd name="connsiteY402" fmla="*/ 3350 h 10000"/>
                <a:gd name="connsiteX403" fmla="*/ 9376 w 10000"/>
                <a:gd name="connsiteY403" fmla="*/ 3336 h 10000"/>
                <a:gd name="connsiteX404" fmla="*/ 9308 w 10000"/>
                <a:gd name="connsiteY404" fmla="*/ 3400 h 10000"/>
                <a:gd name="connsiteX405" fmla="*/ 9201 w 10000"/>
                <a:gd name="connsiteY405" fmla="*/ 3549 h 10000"/>
                <a:gd name="connsiteX406" fmla="*/ 9139 w 10000"/>
                <a:gd name="connsiteY406" fmla="*/ 3655 h 10000"/>
                <a:gd name="connsiteX407" fmla="*/ 9044 w 10000"/>
                <a:gd name="connsiteY407" fmla="*/ 3712 h 10000"/>
                <a:gd name="connsiteX408" fmla="*/ 9010 w 10000"/>
                <a:gd name="connsiteY408" fmla="*/ 3797 h 10000"/>
                <a:gd name="connsiteX409" fmla="*/ 8982 w 10000"/>
                <a:gd name="connsiteY409" fmla="*/ 3825 h 10000"/>
                <a:gd name="connsiteX410" fmla="*/ 8875 w 10000"/>
                <a:gd name="connsiteY410" fmla="*/ 3903 h 10000"/>
                <a:gd name="connsiteX411" fmla="*/ 8785 w 10000"/>
                <a:gd name="connsiteY411" fmla="*/ 3996 h 10000"/>
                <a:gd name="connsiteX412" fmla="*/ 8763 w 10000"/>
                <a:gd name="connsiteY412" fmla="*/ 4067 h 10000"/>
                <a:gd name="connsiteX413" fmla="*/ 8729 w 10000"/>
                <a:gd name="connsiteY413" fmla="*/ 4102 h 10000"/>
                <a:gd name="connsiteX414" fmla="*/ 8774 w 10000"/>
                <a:gd name="connsiteY414" fmla="*/ 4194 h 10000"/>
                <a:gd name="connsiteX415" fmla="*/ 8819 w 10000"/>
                <a:gd name="connsiteY415" fmla="*/ 4265 h 10000"/>
                <a:gd name="connsiteX416" fmla="*/ 8881 w 10000"/>
                <a:gd name="connsiteY416" fmla="*/ 4294 h 10000"/>
                <a:gd name="connsiteX417" fmla="*/ 8858 w 10000"/>
                <a:gd name="connsiteY417" fmla="*/ 4344 h 10000"/>
                <a:gd name="connsiteX418" fmla="*/ 8903 w 10000"/>
                <a:gd name="connsiteY418" fmla="*/ 4358 h 10000"/>
                <a:gd name="connsiteX419" fmla="*/ 8903 w 10000"/>
                <a:gd name="connsiteY419" fmla="*/ 4443 h 10000"/>
                <a:gd name="connsiteX420" fmla="*/ 8937 w 10000"/>
                <a:gd name="connsiteY420" fmla="*/ 4507 h 10000"/>
                <a:gd name="connsiteX421" fmla="*/ 8993 w 10000"/>
                <a:gd name="connsiteY421" fmla="*/ 4493 h 10000"/>
                <a:gd name="connsiteX422" fmla="*/ 9016 w 10000"/>
                <a:gd name="connsiteY422" fmla="*/ 4422 h 10000"/>
                <a:gd name="connsiteX423" fmla="*/ 9061 w 10000"/>
                <a:gd name="connsiteY423" fmla="*/ 4414 h 10000"/>
                <a:gd name="connsiteX424" fmla="*/ 9066 w 10000"/>
                <a:gd name="connsiteY424" fmla="*/ 4358 h 10000"/>
                <a:gd name="connsiteX425" fmla="*/ 9123 w 10000"/>
                <a:gd name="connsiteY425" fmla="*/ 4358 h 10000"/>
                <a:gd name="connsiteX426" fmla="*/ 9100 w 10000"/>
                <a:gd name="connsiteY426" fmla="*/ 4429 h 10000"/>
                <a:gd name="connsiteX427" fmla="*/ 9156 w 10000"/>
                <a:gd name="connsiteY427" fmla="*/ 4464 h 10000"/>
                <a:gd name="connsiteX428" fmla="*/ 9145 w 10000"/>
                <a:gd name="connsiteY428" fmla="*/ 4528 h 10000"/>
                <a:gd name="connsiteX429" fmla="*/ 9061 w 10000"/>
                <a:gd name="connsiteY429" fmla="*/ 4535 h 10000"/>
                <a:gd name="connsiteX430" fmla="*/ 8999 w 10000"/>
                <a:gd name="connsiteY430" fmla="*/ 4578 h 10000"/>
                <a:gd name="connsiteX431" fmla="*/ 8943 w 10000"/>
                <a:gd name="connsiteY431" fmla="*/ 4599 h 10000"/>
                <a:gd name="connsiteX432" fmla="*/ 8943 w 10000"/>
                <a:gd name="connsiteY432" fmla="*/ 4698 h 10000"/>
                <a:gd name="connsiteX433" fmla="*/ 8999 w 10000"/>
                <a:gd name="connsiteY433" fmla="*/ 4805 h 10000"/>
                <a:gd name="connsiteX434" fmla="*/ 8954 w 10000"/>
                <a:gd name="connsiteY434" fmla="*/ 4904 h 10000"/>
                <a:gd name="connsiteX435" fmla="*/ 8864 w 10000"/>
                <a:gd name="connsiteY435" fmla="*/ 4918 h 10000"/>
                <a:gd name="connsiteX436" fmla="*/ 8875 w 10000"/>
                <a:gd name="connsiteY436" fmla="*/ 5032 h 10000"/>
                <a:gd name="connsiteX437" fmla="*/ 8870 w 10000"/>
                <a:gd name="connsiteY437" fmla="*/ 5103 h 10000"/>
                <a:gd name="connsiteX438" fmla="*/ 8841 w 10000"/>
                <a:gd name="connsiteY438" fmla="*/ 5138 h 10000"/>
                <a:gd name="connsiteX439" fmla="*/ 8785 w 10000"/>
                <a:gd name="connsiteY439" fmla="*/ 5110 h 10000"/>
                <a:gd name="connsiteX440" fmla="*/ 8735 w 10000"/>
                <a:gd name="connsiteY440" fmla="*/ 5018 h 10000"/>
                <a:gd name="connsiteX441" fmla="*/ 8678 w 10000"/>
                <a:gd name="connsiteY441" fmla="*/ 5089 h 10000"/>
                <a:gd name="connsiteX442" fmla="*/ 8622 w 10000"/>
                <a:gd name="connsiteY442" fmla="*/ 5039 h 10000"/>
                <a:gd name="connsiteX443" fmla="*/ 8616 w 10000"/>
                <a:gd name="connsiteY443" fmla="*/ 5011 h 10000"/>
                <a:gd name="connsiteX444" fmla="*/ 8538 w 10000"/>
                <a:gd name="connsiteY444" fmla="*/ 4947 h 10000"/>
                <a:gd name="connsiteX445" fmla="*/ 8515 w 10000"/>
                <a:gd name="connsiteY445" fmla="*/ 4961 h 10000"/>
                <a:gd name="connsiteX446" fmla="*/ 8526 w 10000"/>
                <a:gd name="connsiteY446" fmla="*/ 5039 h 10000"/>
                <a:gd name="connsiteX447" fmla="*/ 8481 w 10000"/>
                <a:gd name="connsiteY447" fmla="*/ 5138 h 10000"/>
                <a:gd name="connsiteX448" fmla="*/ 8515 w 10000"/>
                <a:gd name="connsiteY448" fmla="*/ 5160 h 10000"/>
                <a:gd name="connsiteX449" fmla="*/ 8577 w 10000"/>
                <a:gd name="connsiteY449" fmla="*/ 5145 h 10000"/>
                <a:gd name="connsiteX450" fmla="*/ 8588 w 10000"/>
                <a:gd name="connsiteY450" fmla="*/ 5181 h 10000"/>
                <a:gd name="connsiteX451" fmla="*/ 8577 w 10000"/>
                <a:gd name="connsiteY451" fmla="*/ 5224 h 10000"/>
                <a:gd name="connsiteX452" fmla="*/ 8600 w 10000"/>
                <a:gd name="connsiteY452" fmla="*/ 5280 h 10000"/>
                <a:gd name="connsiteX453" fmla="*/ 8650 w 10000"/>
                <a:gd name="connsiteY453" fmla="*/ 5316 h 10000"/>
                <a:gd name="connsiteX454" fmla="*/ 8639 w 10000"/>
                <a:gd name="connsiteY454" fmla="*/ 5401 h 10000"/>
                <a:gd name="connsiteX455" fmla="*/ 8673 w 10000"/>
                <a:gd name="connsiteY455" fmla="*/ 5444 h 10000"/>
                <a:gd name="connsiteX456" fmla="*/ 8633 w 10000"/>
                <a:gd name="connsiteY456" fmla="*/ 5486 h 10000"/>
                <a:gd name="connsiteX457" fmla="*/ 8622 w 10000"/>
                <a:gd name="connsiteY457" fmla="*/ 5642 h 10000"/>
                <a:gd name="connsiteX458" fmla="*/ 8600 w 10000"/>
                <a:gd name="connsiteY458" fmla="*/ 5649 h 10000"/>
                <a:gd name="connsiteX459" fmla="*/ 8628 w 10000"/>
                <a:gd name="connsiteY459" fmla="*/ 5720 h 10000"/>
                <a:gd name="connsiteX460" fmla="*/ 8633 w 10000"/>
                <a:gd name="connsiteY460" fmla="*/ 5841 h 10000"/>
                <a:gd name="connsiteX461" fmla="*/ 8661 w 10000"/>
                <a:gd name="connsiteY461" fmla="*/ 5869 h 10000"/>
                <a:gd name="connsiteX462" fmla="*/ 8667 w 10000"/>
                <a:gd name="connsiteY462" fmla="*/ 5905 h 10000"/>
                <a:gd name="connsiteX463" fmla="*/ 8690 w 10000"/>
                <a:gd name="connsiteY463" fmla="*/ 5912 h 10000"/>
                <a:gd name="connsiteX464" fmla="*/ 8695 w 10000"/>
                <a:gd name="connsiteY464" fmla="*/ 5983 h 10000"/>
                <a:gd name="connsiteX465" fmla="*/ 8684 w 10000"/>
                <a:gd name="connsiteY465" fmla="*/ 6033 h 10000"/>
                <a:gd name="connsiteX466" fmla="*/ 8740 w 10000"/>
                <a:gd name="connsiteY466" fmla="*/ 6061 h 10000"/>
                <a:gd name="connsiteX467" fmla="*/ 8825 w 10000"/>
                <a:gd name="connsiteY467" fmla="*/ 6004 h 10000"/>
                <a:gd name="connsiteX468" fmla="*/ 8948 w 10000"/>
                <a:gd name="connsiteY468" fmla="*/ 5891 h 10000"/>
                <a:gd name="connsiteX469" fmla="*/ 8982 w 10000"/>
                <a:gd name="connsiteY469" fmla="*/ 5891 h 10000"/>
                <a:gd name="connsiteX470" fmla="*/ 8982 w 10000"/>
                <a:gd name="connsiteY470" fmla="*/ 5976 h 10000"/>
                <a:gd name="connsiteX471" fmla="*/ 9004 w 10000"/>
                <a:gd name="connsiteY471" fmla="*/ 5990 h 10000"/>
                <a:gd name="connsiteX472" fmla="*/ 9044 w 10000"/>
                <a:gd name="connsiteY472" fmla="*/ 6089 h 10000"/>
                <a:gd name="connsiteX473" fmla="*/ 9072 w 10000"/>
                <a:gd name="connsiteY473" fmla="*/ 6097 h 10000"/>
                <a:gd name="connsiteX474" fmla="*/ 9055 w 10000"/>
                <a:gd name="connsiteY474" fmla="*/ 6153 h 10000"/>
                <a:gd name="connsiteX475" fmla="*/ 9100 w 10000"/>
                <a:gd name="connsiteY475" fmla="*/ 6281 h 10000"/>
                <a:gd name="connsiteX476" fmla="*/ 9100 w 10000"/>
                <a:gd name="connsiteY476" fmla="*/ 6345 h 10000"/>
                <a:gd name="connsiteX477" fmla="*/ 9123 w 10000"/>
                <a:gd name="connsiteY477" fmla="*/ 6416 h 10000"/>
                <a:gd name="connsiteX478" fmla="*/ 9089 w 10000"/>
                <a:gd name="connsiteY478" fmla="*/ 6473 h 10000"/>
                <a:gd name="connsiteX479" fmla="*/ 9049 w 10000"/>
                <a:gd name="connsiteY479" fmla="*/ 6466 h 10000"/>
                <a:gd name="connsiteX480" fmla="*/ 9049 w 10000"/>
                <a:gd name="connsiteY480" fmla="*/ 6501 h 10000"/>
                <a:gd name="connsiteX481" fmla="*/ 9089 w 10000"/>
                <a:gd name="connsiteY481" fmla="*/ 6544 h 10000"/>
                <a:gd name="connsiteX482" fmla="*/ 9106 w 10000"/>
                <a:gd name="connsiteY482" fmla="*/ 6515 h 10000"/>
                <a:gd name="connsiteX483" fmla="*/ 9139 w 10000"/>
                <a:gd name="connsiteY483" fmla="*/ 6579 h 10000"/>
                <a:gd name="connsiteX484" fmla="*/ 9179 w 10000"/>
                <a:gd name="connsiteY484" fmla="*/ 6579 h 10000"/>
                <a:gd name="connsiteX485" fmla="*/ 9156 w 10000"/>
                <a:gd name="connsiteY485" fmla="*/ 6757 h 10000"/>
                <a:gd name="connsiteX486" fmla="*/ 9139 w 10000"/>
                <a:gd name="connsiteY486" fmla="*/ 6792 h 10000"/>
                <a:gd name="connsiteX487" fmla="*/ 9089 w 10000"/>
                <a:gd name="connsiteY487" fmla="*/ 6778 h 10000"/>
                <a:gd name="connsiteX488" fmla="*/ 9027 w 10000"/>
                <a:gd name="connsiteY488" fmla="*/ 6799 h 10000"/>
                <a:gd name="connsiteX489" fmla="*/ 9004 w 10000"/>
                <a:gd name="connsiteY489" fmla="*/ 6842 h 10000"/>
                <a:gd name="connsiteX490" fmla="*/ 8999 w 10000"/>
                <a:gd name="connsiteY490" fmla="*/ 6884 h 10000"/>
                <a:gd name="connsiteX491" fmla="*/ 8960 w 10000"/>
                <a:gd name="connsiteY491" fmla="*/ 6934 h 10000"/>
                <a:gd name="connsiteX492" fmla="*/ 8898 w 10000"/>
                <a:gd name="connsiteY492" fmla="*/ 6941 h 10000"/>
                <a:gd name="connsiteX493" fmla="*/ 8886 w 10000"/>
                <a:gd name="connsiteY493" fmla="*/ 6962 h 10000"/>
                <a:gd name="connsiteX494" fmla="*/ 8847 w 10000"/>
                <a:gd name="connsiteY494" fmla="*/ 6927 h 10000"/>
                <a:gd name="connsiteX495" fmla="*/ 8808 w 10000"/>
                <a:gd name="connsiteY495" fmla="*/ 6934 h 10000"/>
                <a:gd name="connsiteX496" fmla="*/ 8785 w 10000"/>
                <a:gd name="connsiteY496" fmla="*/ 6906 h 10000"/>
                <a:gd name="connsiteX497" fmla="*/ 8735 w 10000"/>
                <a:gd name="connsiteY497" fmla="*/ 6891 h 10000"/>
                <a:gd name="connsiteX498" fmla="*/ 8746 w 10000"/>
                <a:gd name="connsiteY498" fmla="*/ 6941 h 10000"/>
                <a:gd name="connsiteX499" fmla="*/ 8723 w 10000"/>
                <a:gd name="connsiteY499" fmla="*/ 6991 h 10000"/>
                <a:gd name="connsiteX500" fmla="*/ 8639 w 10000"/>
                <a:gd name="connsiteY500" fmla="*/ 6984 h 10000"/>
                <a:gd name="connsiteX501" fmla="*/ 8611 w 10000"/>
                <a:gd name="connsiteY501" fmla="*/ 6962 h 10000"/>
                <a:gd name="connsiteX502" fmla="*/ 8566 w 10000"/>
                <a:gd name="connsiteY502" fmla="*/ 6984 h 10000"/>
                <a:gd name="connsiteX503" fmla="*/ 8560 w 10000"/>
                <a:gd name="connsiteY503" fmla="*/ 7055 h 10000"/>
                <a:gd name="connsiteX504" fmla="*/ 8476 w 10000"/>
                <a:gd name="connsiteY504" fmla="*/ 7133 h 10000"/>
                <a:gd name="connsiteX505" fmla="*/ 8448 w 10000"/>
                <a:gd name="connsiteY505" fmla="*/ 7090 h 10000"/>
                <a:gd name="connsiteX506" fmla="*/ 8386 w 10000"/>
                <a:gd name="connsiteY506" fmla="*/ 7111 h 10000"/>
                <a:gd name="connsiteX507" fmla="*/ 8346 w 10000"/>
                <a:gd name="connsiteY507" fmla="*/ 7133 h 10000"/>
                <a:gd name="connsiteX508" fmla="*/ 8341 w 10000"/>
                <a:gd name="connsiteY508" fmla="*/ 7168 h 10000"/>
                <a:gd name="connsiteX509" fmla="*/ 8256 w 10000"/>
                <a:gd name="connsiteY509" fmla="*/ 7246 h 10000"/>
                <a:gd name="connsiteX510" fmla="*/ 8206 w 10000"/>
                <a:gd name="connsiteY510" fmla="*/ 7232 h 10000"/>
                <a:gd name="connsiteX511" fmla="*/ 8155 w 10000"/>
                <a:gd name="connsiteY511" fmla="*/ 7260 h 10000"/>
                <a:gd name="connsiteX512" fmla="*/ 8116 w 10000"/>
                <a:gd name="connsiteY512" fmla="*/ 7303 h 10000"/>
                <a:gd name="connsiteX513" fmla="*/ 8060 w 10000"/>
                <a:gd name="connsiteY513" fmla="*/ 7331 h 10000"/>
                <a:gd name="connsiteX514" fmla="*/ 8065 w 10000"/>
                <a:gd name="connsiteY514" fmla="*/ 7374 h 10000"/>
                <a:gd name="connsiteX515" fmla="*/ 8015 w 10000"/>
                <a:gd name="connsiteY515" fmla="*/ 7402 h 10000"/>
                <a:gd name="connsiteX516" fmla="*/ 7942 w 10000"/>
                <a:gd name="connsiteY516" fmla="*/ 7523 h 10000"/>
                <a:gd name="connsiteX517" fmla="*/ 7930 w 10000"/>
                <a:gd name="connsiteY517" fmla="*/ 7573 h 10000"/>
                <a:gd name="connsiteX518" fmla="*/ 7908 w 10000"/>
                <a:gd name="connsiteY518" fmla="*/ 7559 h 10000"/>
                <a:gd name="connsiteX519" fmla="*/ 7919 w 10000"/>
                <a:gd name="connsiteY519" fmla="*/ 7523 h 10000"/>
                <a:gd name="connsiteX520" fmla="*/ 7846 w 10000"/>
                <a:gd name="connsiteY520" fmla="*/ 7339 h 10000"/>
                <a:gd name="connsiteX521" fmla="*/ 7846 w 10000"/>
                <a:gd name="connsiteY521" fmla="*/ 7268 h 10000"/>
                <a:gd name="connsiteX522" fmla="*/ 7812 w 10000"/>
                <a:gd name="connsiteY522" fmla="*/ 7268 h 10000"/>
                <a:gd name="connsiteX523" fmla="*/ 7711 w 10000"/>
                <a:gd name="connsiteY523" fmla="*/ 7197 h 10000"/>
                <a:gd name="connsiteX524" fmla="*/ 7649 w 10000"/>
                <a:gd name="connsiteY524" fmla="*/ 7232 h 10000"/>
                <a:gd name="connsiteX525" fmla="*/ 7632 w 10000"/>
                <a:gd name="connsiteY525" fmla="*/ 7275 h 10000"/>
                <a:gd name="connsiteX526" fmla="*/ 7677 w 10000"/>
                <a:gd name="connsiteY526" fmla="*/ 7324 h 10000"/>
                <a:gd name="connsiteX527" fmla="*/ 7688 w 10000"/>
                <a:gd name="connsiteY527" fmla="*/ 7367 h 10000"/>
                <a:gd name="connsiteX528" fmla="*/ 7660 w 10000"/>
                <a:gd name="connsiteY528" fmla="*/ 7410 h 10000"/>
                <a:gd name="connsiteX529" fmla="*/ 7666 w 10000"/>
                <a:gd name="connsiteY529" fmla="*/ 7445 h 10000"/>
                <a:gd name="connsiteX530" fmla="*/ 7655 w 10000"/>
                <a:gd name="connsiteY530" fmla="*/ 7516 h 10000"/>
                <a:gd name="connsiteX531" fmla="*/ 7660 w 10000"/>
                <a:gd name="connsiteY531" fmla="*/ 7587 h 10000"/>
                <a:gd name="connsiteX532" fmla="*/ 7694 w 10000"/>
                <a:gd name="connsiteY532" fmla="*/ 7700 h 10000"/>
                <a:gd name="connsiteX533" fmla="*/ 7660 w 10000"/>
                <a:gd name="connsiteY533" fmla="*/ 7743 h 10000"/>
                <a:gd name="connsiteX534" fmla="*/ 7666 w 10000"/>
                <a:gd name="connsiteY534" fmla="*/ 7779 h 10000"/>
                <a:gd name="connsiteX535" fmla="*/ 7638 w 10000"/>
                <a:gd name="connsiteY535" fmla="*/ 7793 h 10000"/>
                <a:gd name="connsiteX536" fmla="*/ 7621 w 10000"/>
                <a:gd name="connsiteY536" fmla="*/ 7814 h 10000"/>
                <a:gd name="connsiteX537" fmla="*/ 7514 w 10000"/>
                <a:gd name="connsiteY537" fmla="*/ 7800 h 10000"/>
                <a:gd name="connsiteX538" fmla="*/ 7497 w 10000"/>
                <a:gd name="connsiteY538" fmla="*/ 7757 h 10000"/>
                <a:gd name="connsiteX539" fmla="*/ 7463 w 10000"/>
                <a:gd name="connsiteY539" fmla="*/ 7786 h 10000"/>
                <a:gd name="connsiteX540" fmla="*/ 7390 w 10000"/>
                <a:gd name="connsiteY540" fmla="*/ 7771 h 10000"/>
                <a:gd name="connsiteX541" fmla="*/ 7340 w 10000"/>
                <a:gd name="connsiteY541" fmla="*/ 7793 h 10000"/>
                <a:gd name="connsiteX542" fmla="*/ 7312 w 10000"/>
                <a:gd name="connsiteY542" fmla="*/ 7644 h 10000"/>
                <a:gd name="connsiteX543" fmla="*/ 7283 w 10000"/>
                <a:gd name="connsiteY543" fmla="*/ 7637 h 10000"/>
                <a:gd name="connsiteX544" fmla="*/ 7250 w 10000"/>
                <a:gd name="connsiteY544" fmla="*/ 7544 h 10000"/>
                <a:gd name="connsiteX545" fmla="*/ 7267 w 10000"/>
                <a:gd name="connsiteY545" fmla="*/ 7502 h 10000"/>
                <a:gd name="connsiteX546" fmla="*/ 7306 w 10000"/>
                <a:gd name="connsiteY546" fmla="*/ 7523 h 10000"/>
                <a:gd name="connsiteX547" fmla="*/ 7323 w 10000"/>
                <a:gd name="connsiteY547" fmla="*/ 7473 h 10000"/>
                <a:gd name="connsiteX548" fmla="*/ 7295 w 10000"/>
                <a:gd name="connsiteY548" fmla="*/ 7438 h 10000"/>
                <a:gd name="connsiteX549" fmla="*/ 7312 w 10000"/>
                <a:gd name="connsiteY549" fmla="*/ 7402 h 10000"/>
                <a:gd name="connsiteX550" fmla="*/ 7238 w 10000"/>
                <a:gd name="connsiteY550" fmla="*/ 7331 h 10000"/>
                <a:gd name="connsiteX551" fmla="*/ 7244 w 10000"/>
                <a:gd name="connsiteY551" fmla="*/ 7296 h 10000"/>
                <a:gd name="connsiteX552" fmla="*/ 7199 w 10000"/>
                <a:gd name="connsiteY552" fmla="*/ 7260 h 10000"/>
                <a:gd name="connsiteX553" fmla="*/ 7227 w 10000"/>
                <a:gd name="connsiteY553" fmla="*/ 7218 h 10000"/>
                <a:gd name="connsiteX554" fmla="*/ 7216 w 10000"/>
                <a:gd name="connsiteY554" fmla="*/ 7168 h 10000"/>
                <a:gd name="connsiteX555" fmla="*/ 7165 w 10000"/>
                <a:gd name="connsiteY555" fmla="*/ 7090 h 10000"/>
                <a:gd name="connsiteX556" fmla="*/ 7132 w 10000"/>
                <a:gd name="connsiteY556" fmla="*/ 7026 h 10000"/>
                <a:gd name="connsiteX557" fmla="*/ 7064 w 10000"/>
                <a:gd name="connsiteY557" fmla="*/ 7055 h 10000"/>
                <a:gd name="connsiteX558" fmla="*/ 7025 w 10000"/>
                <a:gd name="connsiteY558" fmla="*/ 7048 h 10000"/>
                <a:gd name="connsiteX559" fmla="*/ 7002 w 10000"/>
                <a:gd name="connsiteY559" fmla="*/ 7111 h 10000"/>
                <a:gd name="connsiteX560" fmla="*/ 6924 w 10000"/>
                <a:gd name="connsiteY560" fmla="*/ 7119 h 10000"/>
                <a:gd name="connsiteX561" fmla="*/ 6895 w 10000"/>
                <a:gd name="connsiteY561" fmla="*/ 7111 h 10000"/>
                <a:gd name="connsiteX562" fmla="*/ 6828 w 10000"/>
                <a:gd name="connsiteY562" fmla="*/ 7161 h 10000"/>
                <a:gd name="connsiteX563" fmla="*/ 6834 w 10000"/>
                <a:gd name="connsiteY563" fmla="*/ 7260 h 10000"/>
                <a:gd name="connsiteX564" fmla="*/ 6817 w 10000"/>
                <a:gd name="connsiteY564" fmla="*/ 7324 h 10000"/>
                <a:gd name="connsiteX565" fmla="*/ 6817 w 10000"/>
                <a:gd name="connsiteY565" fmla="*/ 7381 h 10000"/>
                <a:gd name="connsiteX566" fmla="*/ 6760 w 10000"/>
                <a:gd name="connsiteY566" fmla="*/ 7424 h 10000"/>
                <a:gd name="connsiteX567" fmla="*/ 6699 w 10000"/>
                <a:gd name="connsiteY567" fmla="*/ 7431 h 10000"/>
                <a:gd name="connsiteX568" fmla="*/ 6682 w 10000"/>
                <a:gd name="connsiteY568" fmla="*/ 7410 h 10000"/>
                <a:gd name="connsiteX569" fmla="*/ 6625 w 10000"/>
                <a:gd name="connsiteY569" fmla="*/ 7388 h 10000"/>
                <a:gd name="connsiteX570" fmla="*/ 6592 w 10000"/>
                <a:gd name="connsiteY570" fmla="*/ 7431 h 10000"/>
                <a:gd name="connsiteX571" fmla="*/ 6586 w 10000"/>
                <a:gd name="connsiteY571" fmla="*/ 7473 h 10000"/>
                <a:gd name="connsiteX572" fmla="*/ 6552 w 10000"/>
                <a:gd name="connsiteY572" fmla="*/ 7480 h 10000"/>
                <a:gd name="connsiteX573" fmla="*/ 6547 w 10000"/>
                <a:gd name="connsiteY573" fmla="*/ 7523 h 10000"/>
                <a:gd name="connsiteX574" fmla="*/ 6519 w 10000"/>
                <a:gd name="connsiteY574" fmla="*/ 7523 h 10000"/>
                <a:gd name="connsiteX575" fmla="*/ 6485 w 10000"/>
                <a:gd name="connsiteY575" fmla="*/ 7424 h 10000"/>
                <a:gd name="connsiteX576" fmla="*/ 6406 w 10000"/>
                <a:gd name="connsiteY576" fmla="*/ 7473 h 10000"/>
                <a:gd name="connsiteX577" fmla="*/ 6316 w 10000"/>
                <a:gd name="connsiteY577" fmla="*/ 7551 h 10000"/>
                <a:gd name="connsiteX578" fmla="*/ 6282 w 10000"/>
                <a:gd name="connsiteY578" fmla="*/ 7566 h 10000"/>
                <a:gd name="connsiteX579" fmla="*/ 6294 w 10000"/>
                <a:gd name="connsiteY579" fmla="*/ 7615 h 10000"/>
                <a:gd name="connsiteX580" fmla="*/ 6243 w 10000"/>
                <a:gd name="connsiteY580" fmla="*/ 7637 h 10000"/>
                <a:gd name="connsiteX581" fmla="*/ 6209 w 10000"/>
                <a:gd name="connsiteY581" fmla="*/ 7608 h 10000"/>
                <a:gd name="connsiteX582" fmla="*/ 6136 w 10000"/>
                <a:gd name="connsiteY582" fmla="*/ 7622 h 10000"/>
                <a:gd name="connsiteX583" fmla="*/ 6136 w 10000"/>
                <a:gd name="connsiteY583" fmla="*/ 7530 h 10000"/>
                <a:gd name="connsiteX584" fmla="*/ 6147 w 10000"/>
                <a:gd name="connsiteY584" fmla="*/ 7495 h 10000"/>
                <a:gd name="connsiteX585" fmla="*/ 6136 w 10000"/>
                <a:gd name="connsiteY585" fmla="*/ 7395 h 10000"/>
                <a:gd name="connsiteX586" fmla="*/ 6091 w 10000"/>
                <a:gd name="connsiteY586" fmla="*/ 7324 h 10000"/>
                <a:gd name="connsiteX587" fmla="*/ 6018 w 10000"/>
                <a:gd name="connsiteY587" fmla="*/ 7317 h 10000"/>
                <a:gd name="connsiteX588" fmla="*/ 5990 w 10000"/>
                <a:gd name="connsiteY588" fmla="*/ 7360 h 10000"/>
                <a:gd name="connsiteX589" fmla="*/ 5996 w 10000"/>
                <a:gd name="connsiteY589" fmla="*/ 7410 h 10000"/>
                <a:gd name="connsiteX590" fmla="*/ 6208 w 10000"/>
                <a:gd name="connsiteY590" fmla="*/ 7826 h 10000"/>
                <a:gd name="connsiteX591" fmla="*/ 5832 w 10000"/>
                <a:gd name="connsiteY591" fmla="*/ 7672 h 10000"/>
                <a:gd name="connsiteX592" fmla="*/ 5776 w 10000"/>
                <a:gd name="connsiteY592"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66 w 10000"/>
                <a:gd name="connsiteY4" fmla="*/ 8126 h 10000"/>
                <a:gd name="connsiteX5" fmla="*/ 5844 w 10000"/>
                <a:gd name="connsiteY5" fmla="*/ 8141 h 10000"/>
                <a:gd name="connsiteX6" fmla="*/ 5844 w 10000"/>
                <a:gd name="connsiteY6" fmla="*/ 8247 h 10000"/>
                <a:gd name="connsiteX7" fmla="*/ 5804 w 10000"/>
                <a:gd name="connsiteY7" fmla="*/ 8254 h 10000"/>
                <a:gd name="connsiteX8" fmla="*/ 5771 w 10000"/>
                <a:gd name="connsiteY8" fmla="*/ 8290 h 10000"/>
                <a:gd name="connsiteX9" fmla="*/ 5748 w 10000"/>
                <a:gd name="connsiteY9" fmla="*/ 8261 h 10000"/>
                <a:gd name="connsiteX10" fmla="*/ 5669 w 10000"/>
                <a:gd name="connsiteY10" fmla="*/ 8353 h 10000"/>
                <a:gd name="connsiteX11" fmla="*/ 5591 w 10000"/>
                <a:gd name="connsiteY11" fmla="*/ 8368 h 10000"/>
                <a:gd name="connsiteX12" fmla="*/ 5562 w 10000"/>
                <a:gd name="connsiteY12" fmla="*/ 8311 h 10000"/>
                <a:gd name="connsiteX13" fmla="*/ 5439 w 10000"/>
                <a:gd name="connsiteY13" fmla="*/ 8361 h 10000"/>
                <a:gd name="connsiteX14" fmla="*/ 5422 w 10000"/>
                <a:gd name="connsiteY14" fmla="*/ 8432 h 10000"/>
                <a:gd name="connsiteX15" fmla="*/ 5382 w 10000"/>
                <a:gd name="connsiteY15" fmla="*/ 8453 h 10000"/>
                <a:gd name="connsiteX16" fmla="*/ 5349 w 10000"/>
                <a:gd name="connsiteY16" fmla="*/ 8417 h 10000"/>
                <a:gd name="connsiteX17" fmla="*/ 5287 w 10000"/>
                <a:gd name="connsiteY17" fmla="*/ 8382 h 10000"/>
                <a:gd name="connsiteX18" fmla="*/ 5236 w 10000"/>
                <a:gd name="connsiteY18" fmla="*/ 8403 h 10000"/>
                <a:gd name="connsiteX19" fmla="*/ 5124 w 10000"/>
                <a:gd name="connsiteY19" fmla="*/ 8673 h 10000"/>
                <a:gd name="connsiteX20" fmla="*/ 5107 w 10000"/>
                <a:gd name="connsiteY20" fmla="*/ 8772 h 10000"/>
                <a:gd name="connsiteX21" fmla="*/ 5051 w 10000"/>
                <a:gd name="connsiteY21" fmla="*/ 8779 h 10000"/>
                <a:gd name="connsiteX22" fmla="*/ 5022 w 10000"/>
                <a:gd name="connsiteY22" fmla="*/ 8758 h 10000"/>
                <a:gd name="connsiteX23" fmla="*/ 4955 w 10000"/>
                <a:gd name="connsiteY23" fmla="*/ 8744 h 10000"/>
                <a:gd name="connsiteX24" fmla="*/ 4904 w 10000"/>
                <a:gd name="connsiteY24" fmla="*/ 8879 h 10000"/>
                <a:gd name="connsiteX25" fmla="*/ 4843 w 10000"/>
                <a:gd name="connsiteY25" fmla="*/ 8879 h 10000"/>
                <a:gd name="connsiteX26" fmla="*/ 4831 w 10000"/>
                <a:gd name="connsiteY26" fmla="*/ 8914 h 10000"/>
                <a:gd name="connsiteX27" fmla="*/ 4809 w 10000"/>
                <a:gd name="connsiteY27" fmla="*/ 8886 h 10000"/>
                <a:gd name="connsiteX28" fmla="*/ 4837 w 10000"/>
                <a:gd name="connsiteY28" fmla="*/ 8793 h 10000"/>
                <a:gd name="connsiteX29" fmla="*/ 4798 w 10000"/>
                <a:gd name="connsiteY29" fmla="*/ 8793 h 10000"/>
                <a:gd name="connsiteX30" fmla="*/ 4741 w 10000"/>
                <a:gd name="connsiteY30" fmla="*/ 8836 h 10000"/>
                <a:gd name="connsiteX31" fmla="*/ 4696 w 10000"/>
                <a:gd name="connsiteY31" fmla="*/ 8914 h 10000"/>
                <a:gd name="connsiteX32" fmla="*/ 4685 w 10000"/>
                <a:gd name="connsiteY32" fmla="*/ 8957 h 10000"/>
                <a:gd name="connsiteX33" fmla="*/ 4657 w 10000"/>
                <a:gd name="connsiteY33" fmla="*/ 8964 h 10000"/>
                <a:gd name="connsiteX34" fmla="*/ 4589 w 10000"/>
                <a:gd name="connsiteY34" fmla="*/ 8893 h 10000"/>
                <a:gd name="connsiteX35" fmla="*/ 4573 w 10000"/>
                <a:gd name="connsiteY35" fmla="*/ 8943 h 10000"/>
                <a:gd name="connsiteX36" fmla="*/ 4522 w 10000"/>
                <a:gd name="connsiteY36" fmla="*/ 8864 h 10000"/>
                <a:gd name="connsiteX37" fmla="*/ 4483 w 10000"/>
                <a:gd name="connsiteY37" fmla="*/ 8872 h 10000"/>
                <a:gd name="connsiteX38" fmla="*/ 4511 w 10000"/>
                <a:gd name="connsiteY38" fmla="*/ 8957 h 10000"/>
                <a:gd name="connsiteX39" fmla="*/ 4443 w 10000"/>
                <a:gd name="connsiteY39" fmla="*/ 8992 h 10000"/>
                <a:gd name="connsiteX40" fmla="*/ 4387 w 10000"/>
                <a:gd name="connsiteY40" fmla="*/ 9063 h 10000"/>
                <a:gd name="connsiteX41" fmla="*/ 4342 w 10000"/>
                <a:gd name="connsiteY41" fmla="*/ 9084 h 10000"/>
                <a:gd name="connsiteX42" fmla="*/ 4325 w 10000"/>
                <a:gd name="connsiteY42" fmla="*/ 9155 h 10000"/>
                <a:gd name="connsiteX43" fmla="*/ 4291 w 10000"/>
                <a:gd name="connsiteY43" fmla="*/ 9219 h 10000"/>
                <a:gd name="connsiteX44" fmla="*/ 4241 w 10000"/>
                <a:gd name="connsiteY44" fmla="*/ 9226 h 10000"/>
                <a:gd name="connsiteX45" fmla="*/ 4229 w 10000"/>
                <a:gd name="connsiteY45" fmla="*/ 9276 h 10000"/>
                <a:gd name="connsiteX46" fmla="*/ 4207 w 10000"/>
                <a:gd name="connsiteY46" fmla="*/ 9283 h 10000"/>
                <a:gd name="connsiteX47" fmla="*/ 4213 w 10000"/>
                <a:gd name="connsiteY47" fmla="*/ 9326 h 10000"/>
                <a:gd name="connsiteX48" fmla="*/ 4190 w 10000"/>
                <a:gd name="connsiteY48" fmla="*/ 9326 h 10000"/>
                <a:gd name="connsiteX49" fmla="*/ 4089 w 10000"/>
                <a:gd name="connsiteY49" fmla="*/ 9482 h 10000"/>
                <a:gd name="connsiteX50" fmla="*/ 4072 w 10000"/>
                <a:gd name="connsiteY50" fmla="*/ 9574 h 10000"/>
                <a:gd name="connsiteX51" fmla="*/ 4111 w 10000"/>
                <a:gd name="connsiteY51" fmla="*/ 9631 h 10000"/>
                <a:gd name="connsiteX52" fmla="*/ 4117 w 10000"/>
                <a:gd name="connsiteY52" fmla="*/ 9659 h 10000"/>
                <a:gd name="connsiteX53" fmla="*/ 4066 w 10000"/>
                <a:gd name="connsiteY53" fmla="*/ 9716 h 10000"/>
                <a:gd name="connsiteX54" fmla="*/ 4021 w 10000"/>
                <a:gd name="connsiteY54" fmla="*/ 9702 h 10000"/>
                <a:gd name="connsiteX55" fmla="*/ 4021 w 10000"/>
                <a:gd name="connsiteY55" fmla="*/ 9851 h 10000"/>
                <a:gd name="connsiteX56" fmla="*/ 3948 w 10000"/>
                <a:gd name="connsiteY56" fmla="*/ 9865 h 10000"/>
                <a:gd name="connsiteX57" fmla="*/ 3926 w 10000"/>
                <a:gd name="connsiteY57" fmla="*/ 9844 h 10000"/>
                <a:gd name="connsiteX58" fmla="*/ 3864 w 10000"/>
                <a:gd name="connsiteY58" fmla="*/ 9879 h 10000"/>
                <a:gd name="connsiteX59" fmla="*/ 3825 w 10000"/>
                <a:gd name="connsiteY59" fmla="*/ 9858 h 10000"/>
                <a:gd name="connsiteX60" fmla="*/ 3802 w 10000"/>
                <a:gd name="connsiteY60" fmla="*/ 9886 h 10000"/>
                <a:gd name="connsiteX61" fmla="*/ 3751 w 10000"/>
                <a:gd name="connsiteY61" fmla="*/ 9858 h 10000"/>
                <a:gd name="connsiteX62" fmla="*/ 3735 w 10000"/>
                <a:gd name="connsiteY62" fmla="*/ 9787 h 10000"/>
                <a:gd name="connsiteX63" fmla="*/ 3628 w 10000"/>
                <a:gd name="connsiteY63" fmla="*/ 9744 h 10000"/>
                <a:gd name="connsiteX64" fmla="*/ 3583 w 10000"/>
                <a:gd name="connsiteY64" fmla="*/ 9730 h 10000"/>
                <a:gd name="connsiteX65" fmla="*/ 3543 w 10000"/>
                <a:gd name="connsiteY65" fmla="*/ 9702 h 10000"/>
                <a:gd name="connsiteX66" fmla="*/ 3549 w 10000"/>
                <a:gd name="connsiteY66" fmla="*/ 9681 h 10000"/>
                <a:gd name="connsiteX67" fmla="*/ 3515 w 10000"/>
                <a:gd name="connsiteY67" fmla="*/ 9624 h 10000"/>
                <a:gd name="connsiteX68" fmla="*/ 3459 w 10000"/>
                <a:gd name="connsiteY68" fmla="*/ 9588 h 10000"/>
                <a:gd name="connsiteX69" fmla="*/ 3397 w 10000"/>
                <a:gd name="connsiteY69" fmla="*/ 9603 h 10000"/>
                <a:gd name="connsiteX70" fmla="*/ 3324 w 10000"/>
                <a:gd name="connsiteY70" fmla="*/ 9581 h 10000"/>
                <a:gd name="connsiteX71" fmla="*/ 3240 w 10000"/>
                <a:gd name="connsiteY71" fmla="*/ 9524 h 10000"/>
                <a:gd name="connsiteX72" fmla="*/ 3223 w 10000"/>
                <a:gd name="connsiteY72" fmla="*/ 9482 h 10000"/>
                <a:gd name="connsiteX73" fmla="*/ 3268 w 10000"/>
                <a:gd name="connsiteY73" fmla="*/ 9432 h 10000"/>
                <a:gd name="connsiteX74" fmla="*/ 3296 w 10000"/>
                <a:gd name="connsiteY74" fmla="*/ 9354 h 10000"/>
                <a:gd name="connsiteX75" fmla="*/ 3290 w 10000"/>
                <a:gd name="connsiteY75" fmla="*/ 9297 h 10000"/>
                <a:gd name="connsiteX76" fmla="*/ 3335 w 10000"/>
                <a:gd name="connsiteY76" fmla="*/ 9212 h 10000"/>
                <a:gd name="connsiteX77" fmla="*/ 3391 w 10000"/>
                <a:gd name="connsiteY77" fmla="*/ 9141 h 10000"/>
                <a:gd name="connsiteX78" fmla="*/ 3391 w 10000"/>
                <a:gd name="connsiteY78" fmla="*/ 9084 h 10000"/>
                <a:gd name="connsiteX79" fmla="*/ 3346 w 10000"/>
                <a:gd name="connsiteY79" fmla="*/ 9063 h 10000"/>
                <a:gd name="connsiteX80" fmla="*/ 3352 w 10000"/>
                <a:gd name="connsiteY80" fmla="*/ 9035 h 10000"/>
                <a:gd name="connsiteX81" fmla="*/ 3330 w 10000"/>
                <a:gd name="connsiteY81" fmla="*/ 8985 h 10000"/>
                <a:gd name="connsiteX82" fmla="*/ 3330 w 10000"/>
                <a:gd name="connsiteY82" fmla="*/ 8914 h 10000"/>
                <a:gd name="connsiteX83" fmla="*/ 3262 w 10000"/>
                <a:gd name="connsiteY83" fmla="*/ 8914 h 10000"/>
                <a:gd name="connsiteX84" fmla="*/ 3228 w 10000"/>
                <a:gd name="connsiteY84" fmla="*/ 8943 h 10000"/>
                <a:gd name="connsiteX85" fmla="*/ 3150 w 10000"/>
                <a:gd name="connsiteY85" fmla="*/ 8971 h 10000"/>
                <a:gd name="connsiteX86" fmla="*/ 3155 w 10000"/>
                <a:gd name="connsiteY86" fmla="*/ 9021 h 10000"/>
                <a:gd name="connsiteX87" fmla="*/ 3144 w 10000"/>
                <a:gd name="connsiteY87" fmla="*/ 9042 h 10000"/>
                <a:gd name="connsiteX88" fmla="*/ 3105 w 10000"/>
                <a:gd name="connsiteY88" fmla="*/ 9028 h 10000"/>
                <a:gd name="connsiteX89" fmla="*/ 3082 w 10000"/>
                <a:gd name="connsiteY89" fmla="*/ 9127 h 10000"/>
                <a:gd name="connsiteX90" fmla="*/ 3048 w 10000"/>
                <a:gd name="connsiteY90" fmla="*/ 9163 h 10000"/>
                <a:gd name="connsiteX91" fmla="*/ 3048 w 10000"/>
                <a:gd name="connsiteY91" fmla="*/ 9198 h 10000"/>
                <a:gd name="connsiteX92" fmla="*/ 3020 w 10000"/>
                <a:gd name="connsiteY92" fmla="*/ 9241 h 10000"/>
                <a:gd name="connsiteX93" fmla="*/ 3003 w 10000"/>
                <a:gd name="connsiteY93" fmla="*/ 9326 h 10000"/>
                <a:gd name="connsiteX94" fmla="*/ 2998 w 10000"/>
                <a:gd name="connsiteY94" fmla="*/ 9439 h 10000"/>
                <a:gd name="connsiteX95" fmla="*/ 3009 w 10000"/>
                <a:gd name="connsiteY95" fmla="*/ 9524 h 10000"/>
                <a:gd name="connsiteX96" fmla="*/ 2975 w 10000"/>
                <a:gd name="connsiteY96" fmla="*/ 9574 h 10000"/>
                <a:gd name="connsiteX97" fmla="*/ 2981 w 10000"/>
                <a:gd name="connsiteY97" fmla="*/ 9624 h 10000"/>
                <a:gd name="connsiteX98" fmla="*/ 2998 w 10000"/>
                <a:gd name="connsiteY98" fmla="*/ 9666 h 10000"/>
                <a:gd name="connsiteX99" fmla="*/ 2987 w 10000"/>
                <a:gd name="connsiteY99" fmla="*/ 9744 h 10000"/>
                <a:gd name="connsiteX100" fmla="*/ 2970 w 10000"/>
                <a:gd name="connsiteY100" fmla="*/ 9787 h 10000"/>
                <a:gd name="connsiteX101" fmla="*/ 2930 w 10000"/>
                <a:gd name="connsiteY101" fmla="*/ 9794 h 10000"/>
                <a:gd name="connsiteX102" fmla="*/ 2913 w 10000"/>
                <a:gd name="connsiteY102" fmla="*/ 9837 h 10000"/>
                <a:gd name="connsiteX103" fmla="*/ 2818 w 10000"/>
                <a:gd name="connsiteY103" fmla="*/ 9837 h 10000"/>
                <a:gd name="connsiteX104" fmla="*/ 2745 w 10000"/>
                <a:gd name="connsiteY104" fmla="*/ 9879 h 10000"/>
                <a:gd name="connsiteX105" fmla="*/ 2705 w 10000"/>
                <a:gd name="connsiteY105" fmla="*/ 9922 h 10000"/>
                <a:gd name="connsiteX106" fmla="*/ 2638 w 10000"/>
                <a:gd name="connsiteY106" fmla="*/ 9929 h 10000"/>
                <a:gd name="connsiteX107" fmla="*/ 2598 w 10000"/>
                <a:gd name="connsiteY107" fmla="*/ 9943 h 10000"/>
                <a:gd name="connsiteX108" fmla="*/ 2565 w 10000"/>
                <a:gd name="connsiteY108" fmla="*/ 9929 h 10000"/>
                <a:gd name="connsiteX109" fmla="*/ 2508 w 10000"/>
                <a:gd name="connsiteY109" fmla="*/ 9943 h 10000"/>
                <a:gd name="connsiteX110" fmla="*/ 2503 w 10000"/>
                <a:gd name="connsiteY110" fmla="*/ 9957 h 10000"/>
                <a:gd name="connsiteX111" fmla="*/ 2458 w 10000"/>
                <a:gd name="connsiteY111" fmla="*/ 9993 h 10000"/>
                <a:gd name="connsiteX112" fmla="*/ 2424 w 10000"/>
                <a:gd name="connsiteY112" fmla="*/ 10000 h 10000"/>
                <a:gd name="connsiteX113" fmla="*/ 2323 w 10000"/>
                <a:gd name="connsiteY113" fmla="*/ 9901 h 10000"/>
                <a:gd name="connsiteX114" fmla="*/ 2250 w 10000"/>
                <a:gd name="connsiteY114" fmla="*/ 9794 h 10000"/>
                <a:gd name="connsiteX115" fmla="*/ 2160 w 10000"/>
                <a:gd name="connsiteY115" fmla="*/ 9759 h 10000"/>
                <a:gd name="connsiteX116" fmla="*/ 2143 w 10000"/>
                <a:gd name="connsiteY116" fmla="*/ 9624 h 10000"/>
                <a:gd name="connsiteX117" fmla="*/ 2205 w 10000"/>
                <a:gd name="connsiteY117" fmla="*/ 9588 h 10000"/>
                <a:gd name="connsiteX118" fmla="*/ 2182 w 10000"/>
                <a:gd name="connsiteY118" fmla="*/ 9482 h 10000"/>
                <a:gd name="connsiteX119" fmla="*/ 2160 w 10000"/>
                <a:gd name="connsiteY119" fmla="*/ 9446 h 10000"/>
                <a:gd name="connsiteX120" fmla="*/ 2323 w 10000"/>
                <a:gd name="connsiteY120" fmla="*/ 9312 h 10000"/>
                <a:gd name="connsiteX121" fmla="*/ 2373 w 10000"/>
                <a:gd name="connsiteY121" fmla="*/ 9177 h 10000"/>
                <a:gd name="connsiteX122" fmla="*/ 2424 w 10000"/>
                <a:gd name="connsiteY122" fmla="*/ 9148 h 10000"/>
                <a:gd name="connsiteX123" fmla="*/ 2435 w 10000"/>
                <a:gd name="connsiteY123" fmla="*/ 9063 h 10000"/>
                <a:gd name="connsiteX124" fmla="*/ 2385 w 10000"/>
                <a:gd name="connsiteY124" fmla="*/ 8950 h 10000"/>
                <a:gd name="connsiteX125" fmla="*/ 2396 w 10000"/>
                <a:gd name="connsiteY125" fmla="*/ 8879 h 10000"/>
                <a:gd name="connsiteX126" fmla="*/ 2340 w 10000"/>
                <a:gd name="connsiteY126" fmla="*/ 8850 h 10000"/>
                <a:gd name="connsiteX127" fmla="*/ 2306 w 10000"/>
                <a:gd name="connsiteY127" fmla="*/ 8857 h 10000"/>
                <a:gd name="connsiteX128" fmla="*/ 2143 w 10000"/>
                <a:gd name="connsiteY128" fmla="*/ 8921 h 10000"/>
                <a:gd name="connsiteX129" fmla="*/ 2098 w 10000"/>
                <a:gd name="connsiteY129" fmla="*/ 8971 h 10000"/>
                <a:gd name="connsiteX130" fmla="*/ 2064 w 10000"/>
                <a:gd name="connsiteY130" fmla="*/ 8999 h 10000"/>
                <a:gd name="connsiteX131" fmla="*/ 2019 w 10000"/>
                <a:gd name="connsiteY131" fmla="*/ 9056 h 10000"/>
                <a:gd name="connsiteX132" fmla="*/ 1879 w 10000"/>
                <a:gd name="connsiteY132" fmla="*/ 9013 h 10000"/>
                <a:gd name="connsiteX133" fmla="*/ 1828 w 10000"/>
                <a:gd name="connsiteY133" fmla="*/ 8971 h 10000"/>
                <a:gd name="connsiteX134" fmla="*/ 1738 w 10000"/>
                <a:gd name="connsiteY134" fmla="*/ 9021 h 10000"/>
                <a:gd name="connsiteX135" fmla="*/ 1609 w 10000"/>
                <a:gd name="connsiteY135" fmla="*/ 9056 h 10000"/>
                <a:gd name="connsiteX136" fmla="*/ 1699 w 10000"/>
                <a:gd name="connsiteY136" fmla="*/ 9177 h 10000"/>
                <a:gd name="connsiteX137" fmla="*/ 1592 w 10000"/>
                <a:gd name="connsiteY137" fmla="*/ 9304 h 10000"/>
                <a:gd name="connsiteX138" fmla="*/ 1558 w 10000"/>
                <a:gd name="connsiteY138" fmla="*/ 9290 h 10000"/>
                <a:gd name="connsiteX139" fmla="*/ 1541 w 10000"/>
                <a:gd name="connsiteY139" fmla="*/ 9304 h 10000"/>
                <a:gd name="connsiteX140" fmla="*/ 1507 w 10000"/>
                <a:gd name="connsiteY140" fmla="*/ 9269 h 10000"/>
                <a:gd name="connsiteX141" fmla="*/ 1440 w 10000"/>
                <a:gd name="connsiteY141" fmla="*/ 9233 h 10000"/>
                <a:gd name="connsiteX142" fmla="*/ 1434 w 10000"/>
                <a:gd name="connsiteY142" fmla="*/ 9198 h 10000"/>
                <a:gd name="connsiteX143" fmla="*/ 1412 w 10000"/>
                <a:gd name="connsiteY143" fmla="*/ 9191 h 10000"/>
                <a:gd name="connsiteX144" fmla="*/ 1400 w 10000"/>
                <a:gd name="connsiteY144" fmla="*/ 9155 h 10000"/>
                <a:gd name="connsiteX145" fmla="*/ 1372 w 10000"/>
                <a:gd name="connsiteY145" fmla="*/ 9127 h 10000"/>
                <a:gd name="connsiteX146" fmla="*/ 1327 w 10000"/>
                <a:gd name="connsiteY146" fmla="*/ 9141 h 10000"/>
                <a:gd name="connsiteX147" fmla="*/ 1305 w 10000"/>
                <a:gd name="connsiteY147" fmla="*/ 9092 h 10000"/>
                <a:gd name="connsiteX148" fmla="*/ 1271 w 10000"/>
                <a:gd name="connsiteY148" fmla="*/ 9099 h 10000"/>
                <a:gd name="connsiteX149" fmla="*/ 1277 w 10000"/>
                <a:gd name="connsiteY149" fmla="*/ 9056 h 10000"/>
                <a:gd name="connsiteX150" fmla="*/ 1265 w 10000"/>
                <a:gd name="connsiteY150" fmla="*/ 8999 h 10000"/>
                <a:gd name="connsiteX151" fmla="*/ 1277 w 10000"/>
                <a:gd name="connsiteY151" fmla="*/ 8935 h 10000"/>
                <a:gd name="connsiteX152" fmla="*/ 1271 w 10000"/>
                <a:gd name="connsiteY152" fmla="*/ 8893 h 10000"/>
                <a:gd name="connsiteX153" fmla="*/ 1153 w 10000"/>
                <a:gd name="connsiteY153" fmla="*/ 8893 h 10000"/>
                <a:gd name="connsiteX154" fmla="*/ 1153 w 10000"/>
                <a:gd name="connsiteY154" fmla="*/ 8850 h 10000"/>
                <a:gd name="connsiteX155" fmla="*/ 1091 w 10000"/>
                <a:gd name="connsiteY155" fmla="*/ 8829 h 10000"/>
                <a:gd name="connsiteX156" fmla="*/ 1080 w 10000"/>
                <a:gd name="connsiteY156" fmla="*/ 8758 h 10000"/>
                <a:gd name="connsiteX157" fmla="*/ 1069 w 10000"/>
                <a:gd name="connsiteY157" fmla="*/ 8730 h 10000"/>
                <a:gd name="connsiteX158" fmla="*/ 990 w 10000"/>
                <a:gd name="connsiteY158" fmla="*/ 8701 h 10000"/>
                <a:gd name="connsiteX159" fmla="*/ 894 w 10000"/>
                <a:gd name="connsiteY159" fmla="*/ 8616 h 10000"/>
                <a:gd name="connsiteX160" fmla="*/ 787 w 10000"/>
                <a:gd name="connsiteY160" fmla="*/ 8616 h 10000"/>
                <a:gd name="connsiteX161" fmla="*/ 849 w 10000"/>
                <a:gd name="connsiteY161" fmla="*/ 8510 h 10000"/>
                <a:gd name="connsiteX162" fmla="*/ 945 w 10000"/>
                <a:gd name="connsiteY162" fmla="*/ 8432 h 10000"/>
                <a:gd name="connsiteX163" fmla="*/ 984 w 10000"/>
                <a:gd name="connsiteY163" fmla="*/ 8325 h 10000"/>
                <a:gd name="connsiteX164" fmla="*/ 1063 w 10000"/>
                <a:gd name="connsiteY164" fmla="*/ 8204 h 10000"/>
                <a:gd name="connsiteX165" fmla="*/ 1057 w 10000"/>
                <a:gd name="connsiteY165" fmla="*/ 8133 h 10000"/>
                <a:gd name="connsiteX166" fmla="*/ 1018 w 10000"/>
                <a:gd name="connsiteY166" fmla="*/ 8055 h 10000"/>
                <a:gd name="connsiteX167" fmla="*/ 984 w 10000"/>
                <a:gd name="connsiteY167" fmla="*/ 8027 h 10000"/>
                <a:gd name="connsiteX168" fmla="*/ 872 w 10000"/>
                <a:gd name="connsiteY168" fmla="*/ 8013 h 10000"/>
                <a:gd name="connsiteX169" fmla="*/ 827 w 10000"/>
                <a:gd name="connsiteY169" fmla="*/ 8062 h 10000"/>
                <a:gd name="connsiteX170" fmla="*/ 692 w 10000"/>
                <a:gd name="connsiteY170" fmla="*/ 8055 h 10000"/>
                <a:gd name="connsiteX171" fmla="*/ 579 w 10000"/>
                <a:gd name="connsiteY171" fmla="*/ 8126 h 10000"/>
                <a:gd name="connsiteX172" fmla="*/ 506 w 10000"/>
                <a:gd name="connsiteY172" fmla="*/ 8240 h 10000"/>
                <a:gd name="connsiteX173" fmla="*/ 377 w 10000"/>
                <a:gd name="connsiteY173" fmla="*/ 8247 h 10000"/>
                <a:gd name="connsiteX174" fmla="*/ 416 w 10000"/>
                <a:gd name="connsiteY174" fmla="*/ 8070 h 10000"/>
                <a:gd name="connsiteX175" fmla="*/ 399 w 10000"/>
                <a:gd name="connsiteY175" fmla="*/ 8027 h 10000"/>
                <a:gd name="connsiteX176" fmla="*/ 377 w 10000"/>
                <a:gd name="connsiteY176" fmla="*/ 8013 h 10000"/>
                <a:gd name="connsiteX177" fmla="*/ 287 w 10000"/>
                <a:gd name="connsiteY177" fmla="*/ 7913 h 10000"/>
                <a:gd name="connsiteX178" fmla="*/ 276 w 10000"/>
                <a:gd name="connsiteY178" fmla="*/ 7913 h 10000"/>
                <a:gd name="connsiteX179" fmla="*/ 169 w 10000"/>
                <a:gd name="connsiteY179" fmla="*/ 7743 h 10000"/>
                <a:gd name="connsiteX180" fmla="*/ 157 w 10000"/>
                <a:gd name="connsiteY180" fmla="*/ 7686 h 10000"/>
                <a:gd name="connsiteX181" fmla="*/ 231 w 10000"/>
                <a:gd name="connsiteY181" fmla="*/ 7594 h 10000"/>
                <a:gd name="connsiteX182" fmla="*/ 0 w 10000"/>
                <a:gd name="connsiteY182" fmla="*/ 6920 h 10000"/>
                <a:gd name="connsiteX183" fmla="*/ 354 w 10000"/>
                <a:gd name="connsiteY183" fmla="*/ 7005 h 10000"/>
                <a:gd name="connsiteX184" fmla="*/ 472 w 10000"/>
                <a:gd name="connsiteY184" fmla="*/ 7019 h 10000"/>
                <a:gd name="connsiteX185" fmla="*/ 810 w 10000"/>
                <a:gd name="connsiteY185" fmla="*/ 7055 h 10000"/>
                <a:gd name="connsiteX186" fmla="*/ 967 w 10000"/>
                <a:gd name="connsiteY186" fmla="*/ 7012 h 10000"/>
                <a:gd name="connsiteX187" fmla="*/ 1074 w 10000"/>
                <a:gd name="connsiteY187" fmla="*/ 7019 h 10000"/>
                <a:gd name="connsiteX188" fmla="*/ 1091 w 10000"/>
                <a:gd name="connsiteY188" fmla="*/ 6984 h 10000"/>
                <a:gd name="connsiteX189" fmla="*/ 1277 w 10000"/>
                <a:gd name="connsiteY189" fmla="*/ 6998 h 10000"/>
                <a:gd name="connsiteX190" fmla="*/ 1524 w 10000"/>
                <a:gd name="connsiteY190" fmla="*/ 7083 h 10000"/>
                <a:gd name="connsiteX191" fmla="*/ 1609 w 10000"/>
                <a:gd name="connsiteY191" fmla="*/ 7104 h 10000"/>
                <a:gd name="connsiteX192" fmla="*/ 1693 w 10000"/>
                <a:gd name="connsiteY192" fmla="*/ 7253 h 10000"/>
                <a:gd name="connsiteX193" fmla="*/ 1822 w 10000"/>
                <a:gd name="connsiteY193" fmla="*/ 7310 h 10000"/>
                <a:gd name="connsiteX194" fmla="*/ 1918 w 10000"/>
                <a:gd name="connsiteY194" fmla="*/ 7303 h 10000"/>
                <a:gd name="connsiteX195" fmla="*/ 6504 w 10000"/>
                <a:gd name="connsiteY195" fmla="*/ 7627 h 10000"/>
                <a:gd name="connsiteX196" fmla="*/ 5523 w 10000"/>
                <a:gd name="connsiteY196" fmla="*/ 5713 h 10000"/>
                <a:gd name="connsiteX197" fmla="*/ 5652 w 10000"/>
                <a:gd name="connsiteY197" fmla="*/ 5720 h 10000"/>
                <a:gd name="connsiteX198" fmla="*/ 5697 w 10000"/>
                <a:gd name="connsiteY198" fmla="*/ 5742 h 10000"/>
                <a:gd name="connsiteX199" fmla="*/ 5793 w 10000"/>
                <a:gd name="connsiteY199" fmla="*/ 5635 h 10000"/>
                <a:gd name="connsiteX200" fmla="*/ 5844 w 10000"/>
                <a:gd name="connsiteY200" fmla="*/ 5628 h 10000"/>
                <a:gd name="connsiteX201" fmla="*/ 5889 w 10000"/>
                <a:gd name="connsiteY201" fmla="*/ 5564 h 10000"/>
                <a:gd name="connsiteX202" fmla="*/ 5945 w 10000"/>
                <a:gd name="connsiteY202" fmla="*/ 5515 h 10000"/>
                <a:gd name="connsiteX203" fmla="*/ 6001 w 10000"/>
                <a:gd name="connsiteY203" fmla="*/ 5408 h 10000"/>
                <a:gd name="connsiteX204" fmla="*/ 6012 w 10000"/>
                <a:gd name="connsiteY204" fmla="*/ 5344 h 10000"/>
                <a:gd name="connsiteX205" fmla="*/ 6080 w 10000"/>
                <a:gd name="connsiteY205" fmla="*/ 5316 h 10000"/>
                <a:gd name="connsiteX206" fmla="*/ 6159 w 10000"/>
                <a:gd name="connsiteY206" fmla="*/ 5351 h 10000"/>
                <a:gd name="connsiteX207" fmla="*/ 6226 w 10000"/>
                <a:gd name="connsiteY207" fmla="*/ 5337 h 10000"/>
                <a:gd name="connsiteX208" fmla="*/ 6294 w 10000"/>
                <a:gd name="connsiteY208" fmla="*/ 5344 h 10000"/>
                <a:gd name="connsiteX209" fmla="*/ 6412 w 10000"/>
                <a:gd name="connsiteY209" fmla="*/ 5302 h 10000"/>
                <a:gd name="connsiteX210" fmla="*/ 6490 w 10000"/>
                <a:gd name="connsiteY210" fmla="*/ 5195 h 10000"/>
                <a:gd name="connsiteX211" fmla="*/ 6524 w 10000"/>
                <a:gd name="connsiteY211" fmla="*/ 5160 h 10000"/>
                <a:gd name="connsiteX212" fmla="*/ 6575 w 10000"/>
                <a:gd name="connsiteY212" fmla="*/ 5160 h 10000"/>
                <a:gd name="connsiteX213" fmla="*/ 6614 w 10000"/>
                <a:gd name="connsiteY213" fmla="*/ 5103 h 10000"/>
                <a:gd name="connsiteX214" fmla="*/ 6597 w 10000"/>
                <a:gd name="connsiteY214" fmla="*/ 5039 h 10000"/>
                <a:gd name="connsiteX215" fmla="*/ 6609 w 10000"/>
                <a:gd name="connsiteY215" fmla="*/ 4982 h 10000"/>
                <a:gd name="connsiteX216" fmla="*/ 6659 w 10000"/>
                <a:gd name="connsiteY216" fmla="*/ 4876 h 10000"/>
                <a:gd name="connsiteX217" fmla="*/ 6715 w 10000"/>
                <a:gd name="connsiteY217" fmla="*/ 4776 h 10000"/>
                <a:gd name="connsiteX218" fmla="*/ 6772 w 10000"/>
                <a:gd name="connsiteY218" fmla="*/ 4755 h 10000"/>
                <a:gd name="connsiteX219" fmla="*/ 6800 w 10000"/>
                <a:gd name="connsiteY219" fmla="*/ 4720 h 10000"/>
                <a:gd name="connsiteX220" fmla="*/ 6895 w 10000"/>
                <a:gd name="connsiteY220" fmla="*/ 4734 h 10000"/>
                <a:gd name="connsiteX221" fmla="*/ 6991 w 10000"/>
                <a:gd name="connsiteY221" fmla="*/ 4734 h 10000"/>
                <a:gd name="connsiteX222" fmla="*/ 6997 w 10000"/>
                <a:gd name="connsiteY222" fmla="*/ 4670 h 10000"/>
                <a:gd name="connsiteX223" fmla="*/ 7013 w 10000"/>
                <a:gd name="connsiteY223" fmla="*/ 4627 h 10000"/>
                <a:gd name="connsiteX224" fmla="*/ 7008 w 10000"/>
                <a:gd name="connsiteY224" fmla="*/ 4599 h 10000"/>
                <a:gd name="connsiteX225" fmla="*/ 7064 w 10000"/>
                <a:gd name="connsiteY225" fmla="*/ 4578 h 10000"/>
                <a:gd name="connsiteX226" fmla="*/ 7103 w 10000"/>
                <a:gd name="connsiteY226" fmla="*/ 4634 h 10000"/>
                <a:gd name="connsiteX227" fmla="*/ 7160 w 10000"/>
                <a:gd name="connsiteY227" fmla="*/ 4613 h 10000"/>
                <a:gd name="connsiteX228" fmla="*/ 7177 w 10000"/>
                <a:gd name="connsiteY228" fmla="*/ 4578 h 10000"/>
                <a:gd name="connsiteX229" fmla="*/ 7222 w 10000"/>
                <a:gd name="connsiteY229" fmla="*/ 4564 h 10000"/>
                <a:gd name="connsiteX230" fmla="*/ 7317 w 10000"/>
                <a:gd name="connsiteY230" fmla="*/ 4493 h 10000"/>
                <a:gd name="connsiteX231" fmla="*/ 7407 w 10000"/>
                <a:gd name="connsiteY231" fmla="*/ 4521 h 10000"/>
                <a:gd name="connsiteX232" fmla="*/ 7430 w 10000"/>
                <a:gd name="connsiteY232" fmla="*/ 4507 h 10000"/>
                <a:gd name="connsiteX233" fmla="*/ 7480 w 10000"/>
                <a:gd name="connsiteY233" fmla="*/ 4528 h 10000"/>
                <a:gd name="connsiteX234" fmla="*/ 7503 w 10000"/>
                <a:gd name="connsiteY234" fmla="*/ 4471 h 10000"/>
                <a:gd name="connsiteX235" fmla="*/ 7525 w 10000"/>
                <a:gd name="connsiteY235" fmla="*/ 4500 h 10000"/>
                <a:gd name="connsiteX236" fmla="*/ 7559 w 10000"/>
                <a:gd name="connsiteY236" fmla="*/ 4493 h 10000"/>
                <a:gd name="connsiteX237" fmla="*/ 7598 w 10000"/>
                <a:gd name="connsiteY237" fmla="*/ 4556 h 10000"/>
                <a:gd name="connsiteX238" fmla="*/ 7643 w 10000"/>
                <a:gd name="connsiteY238" fmla="*/ 4549 h 10000"/>
                <a:gd name="connsiteX239" fmla="*/ 7683 w 10000"/>
                <a:gd name="connsiteY239" fmla="*/ 4578 h 10000"/>
                <a:gd name="connsiteX240" fmla="*/ 7700 w 10000"/>
                <a:gd name="connsiteY240" fmla="*/ 4556 h 10000"/>
                <a:gd name="connsiteX241" fmla="*/ 7778 w 10000"/>
                <a:gd name="connsiteY241" fmla="*/ 4564 h 10000"/>
                <a:gd name="connsiteX242" fmla="*/ 7790 w 10000"/>
                <a:gd name="connsiteY242" fmla="*/ 4585 h 10000"/>
                <a:gd name="connsiteX243" fmla="*/ 7874 w 10000"/>
                <a:gd name="connsiteY243" fmla="*/ 4514 h 10000"/>
                <a:gd name="connsiteX244" fmla="*/ 7874 w 10000"/>
                <a:gd name="connsiteY244" fmla="*/ 4393 h 10000"/>
                <a:gd name="connsiteX245" fmla="*/ 7852 w 10000"/>
                <a:gd name="connsiteY245" fmla="*/ 4379 h 10000"/>
                <a:gd name="connsiteX246" fmla="*/ 7835 w 10000"/>
                <a:gd name="connsiteY246" fmla="*/ 4294 h 10000"/>
                <a:gd name="connsiteX247" fmla="*/ 7801 w 10000"/>
                <a:gd name="connsiteY247" fmla="*/ 4209 h 10000"/>
                <a:gd name="connsiteX248" fmla="*/ 7750 w 10000"/>
                <a:gd name="connsiteY248" fmla="*/ 4173 h 10000"/>
                <a:gd name="connsiteX249" fmla="*/ 7745 w 10000"/>
                <a:gd name="connsiteY249" fmla="*/ 4131 h 10000"/>
                <a:gd name="connsiteX250" fmla="*/ 7672 w 10000"/>
                <a:gd name="connsiteY250" fmla="*/ 4053 h 10000"/>
                <a:gd name="connsiteX251" fmla="*/ 7677 w 10000"/>
                <a:gd name="connsiteY251" fmla="*/ 4024 h 10000"/>
                <a:gd name="connsiteX252" fmla="*/ 7604 w 10000"/>
                <a:gd name="connsiteY252" fmla="*/ 3982 h 10000"/>
                <a:gd name="connsiteX253" fmla="*/ 7598 w 10000"/>
                <a:gd name="connsiteY253" fmla="*/ 3903 h 10000"/>
                <a:gd name="connsiteX254" fmla="*/ 7475 w 10000"/>
                <a:gd name="connsiteY254" fmla="*/ 3833 h 10000"/>
                <a:gd name="connsiteX255" fmla="*/ 7407 w 10000"/>
                <a:gd name="connsiteY255" fmla="*/ 3683 h 10000"/>
                <a:gd name="connsiteX256" fmla="*/ 7306 w 10000"/>
                <a:gd name="connsiteY256" fmla="*/ 3676 h 10000"/>
                <a:gd name="connsiteX257" fmla="*/ 7272 w 10000"/>
                <a:gd name="connsiteY257" fmla="*/ 3648 h 10000"/>
                <a:gd name="connsiteX258" fmla="*/ 7222 w 10000"/>
                <a:gd name="connsiteY258" fmla="*/ 3669 h 10000"/>
                <a:gd name="connsiteX259" fmla="*/ 7143 w 10000"/>
                <a:gd name="connsiteY259" fmla="*/ 3669 h 10000"/>
                <a:gd name="connsiteX260" fmla="*/ 7030 w 10000"/>
                <a:gd name="connsiteY260" fmla="*/ 3840 h 10000"/>
                <a:gd name="connsiteX261" fmla="*/ 6991 w 10000"/>
                <a:gd name="connsiteY261" fmla="*/ 3918 h 10000"/>
                <a:gd name="connsiteX262" fmla="*/ 6890 w 10000"/>
                <a:gd name="connsiteY262" fmla="*/ 3797 h 10000"/>
                <a:gd name="connsiteX263" fmla="*/ 6817 w 10000"/>
                <a:gd name="connsiteY263" fmla="*/ 3747 h 10000"/>
                <a:gd name="connsiteX264" fmla="*/ 6744 w 10000"/>
                <a:gd name="connsiteY264" fmla="*/ 3754 h 10000"/>
                <a:gd name="connsiteX265" fmla="*/ 6670 w 10000"/>
                <a:gd name="connsiteY265" fmla="*/ 3790 h 10000"/>
                <a:gd name="connsiteX266" fmla="*/ 6609 w 10000"/>
                <a:gd name="connsiteY266" fmla="*/ 3762 h 10000"/>
                <a:gd name="connsiteX267" fmla="*/ 6552 w 10000"/>
                <a:gd name="connsiteY267" fmla="*/ 3804 h 10000"/>
                <a:gd name="connsiteX268" fmla="*/ 6496 w 10000"/>
                <a:gd name="connsiteY268" fmla="*/ 3889 h 10000"/>
                <a:gd name="connsiteX269" fmla="*/ 6367 w 10000"/>
                <a:gd name="connsiteY269" fmla="*/ 3733 h 10000"/>
                <a:gd name="connsiteX270" fmla="*/ 6350 w 10000"/>
                <a:gd name="connsiteY270" fmla="*/ 3577 h 10000"/>
                <a:gd name="connsiteX271" fmla="*/ 6451 w 10000"/>
                <a:gd name="connsiteY271" fmla="*/ 3513 h 10000"/>
                <a:gd name="connsiteX272" fmla="*/ 6445 w 10000"/>
                <a:gd name="connsiteY272" fmla="*/ 3343 h 10000"/>
                <a:gd name="connsiteX273" fmla="*/ 6541 w 10000"/>
                <a:gd name="connsiteY273" fmla="*/ 3144 h 10000"/>
                <a:gd name="connsiteX274" fmla="*/ 6530 w 10000"/>
                <a:gd name="connsiteY274" fmla="*/ 3109 h 10000"/>
                <a:gd name="connsiteX275" fmla="*/ 6760 w 10000"/>
                <a:gd name="connsiteY275" fmla="*/ 2456 h 10000"/>
                <a:gd name="connsiteX276" fmla="*/ 6884 w 10000"/>
                <a:gd name="connsiteY276" fmla="*/ 2555 h 10000"/>
                <a:gd name="connsiteX277" fmla="*/ 6957 w 10000"/>
                <a:gd name="connsiteY277" fmla="*/ 2598 h 10000"/>
                <a:gd name="connsiteX278" fmla="*/ 7030 w 10000"/>
                <a:gd name="connsiteY278" fmla="*/ 2598 h 10000"/>
                <a:gd name="connsiteX279" fmla="*/ 7143 w 10000"/>
                <a:gd name="connsiteY279" fmla="*/ 2676 h 10000"/>
                <a:gd name="connsiteX280" fmla="*/ 7160 w 10000"/>
                <a:gd name="connsiteY280" fmla="*/ 2626 h 10000"/>
                <a:gd name="connsiteX281" fmla="*/ 7233 w 10000"/>
                <a:gd name="connsiteY281" fmla="*/ 2612 h 10000"/>
                <a:gd name="connsiteX282" fmla="*/ 7295 w 10000"/>
                <a:gd name="connsiteY282" fmla="*/ 2527 h 10000"/>
                <a:gd name="connsiteX283" fmla="*/ 7373 w 10000"/>
                <a:gd name="connsiteY283" fmla="*/ 2463 h 10000"/>
                <a:gd name="connsiteX284" fmla="*/ 7407 w 10000"/>
                <a:gd name="connsiteY284" fmla="*/ 2399 h 10000"/>
                <a:gd name="connsiteX285" fmla="*/ 7525 w 10000"/>
                <a:gd name="connsiteY285" fmla="*/ 2356 h 10000"/>
                <a:gd name="connsiteX286" fmla="*/ 7587 w 10000"/>
                <a:gd name="connsiteY286" fmla="*/ 2363 h 10000"/>
                <a:gd name="connsiteX287" fmla="*/ 7638 w 10000"/>
                <a:gd name="connsiteY287" fmla="*/ 2300 h 10000"/>
                <a:gd name="connsiteX288" fmla="*/ 7677 w 10000"/>
                <a:gd name="connsiteY288" fmla="*/ 2214 h 10000"/>
                <a:gd name="connsiteX289" fmla="*/ 7660 w 10000"/>
                <a:gd name="connsiteY289" fmla="*/ 2200 h 10000"/>
                <a:gd name="connsiteX290" fmla="*/ 7677 w 10000"/>
                <a:gd name="connsiteY290" fmla="*/ 2108 h 10000"/>
                <a:gd name="connsiteX291" fmla="*/ 7610 w 10000"/>
                <a:gd name="connsiteY291" fmla="*/ 2108 h 10000"/>
                <a:gd name="connsiteX292" fmla="*/ 7643 w 10000"/>
                <a:gd name="connsiteY292" fmla="*/ 2030 h 10000"/>
                <a:gd name="connsiteX293" fmla="*/ 7649 w 10000"/>
                <a:gd name="connsiteY293" fmla="*/ 1938 h 10000"/>
                <a:gd name="connsiteX294" fmla="*/ 7677 w 10000"/>
                <a:gd name="connsiteY294" fmla="*/ 1916 h 10000"/>
                <a:gd name="connsiteX295" fmla="*/ 7728 w 10000"/>
                <a:gd name="connsiteY295" fmla="*/ 1824 h 10000"/>
                <a:gd name="connsiteX296" fmla="*/ 7722 w 10000"/>
                <a:gd name="connsiteY296" fmla="*/ 1753 h 10000"/>
                <a:gd name="connsiteX297" fmla="*/ 7762 w 10000"/>
                <a:gd name="connsiteY297" fmla="*/ 1675 h 10000"/>
                <a:gd name="connsiteX298" fmla="*/ 7807 w 10000"/>
                <a:gd name="connsiteY298" fmla="*/ 1625 h 10000"/>
                <a:gd name="connsiteX299" fmla="*/ 7823 w 10000"/>
                <a:gd name="connsiteY299" fmla="*/ 1540 h 10000"/>
                <a:gd name="connsiteX300" fmla="*/ 7818 w 10000"/>
                <a:gd name="connsiteY300" fmla="*/ 1512 h 10000"/>
                <a:gd name="connsiteX301" fmla="*/ 7857 w 10000"/>
                <a:gd name="connsiteY301" fmla="*/ 1455 h 10000"/>
                <a:gd name="connsiteX302" fmla="*/ 7913 w 10000"/>
                <a:gd name="connsiteY302" fmla="*/ 1285 h 10000"/>
                <a:gd name="connsiteX303" fmla="*/ 7930 w 10000"/>
                <a:gd name="connsiteY303" fmla="*/ 1185 h 10000"/>
                <a:gd name="connsiteX304" fmla="*/ 7958 w 10000"/>
                <a:gd name="connsiteY304" fmla="*/ 1192 h 10000"/>
                <a:gd name="connsiteX305" fmla="*/ 8037 w 10000"/>
                <a:gd name="connsiteY305" fmla="*/ 1079 h 10000"/>
                <a:gd name="connsiteX306" fmla="*/ 8127 w 10000"/>
                <a:gd name="connsiteY306" fmla="*/ 1015 h 10000"/>
                <a:gd name="connsiteX307" fmla="*/ 8138 w 10000"/>
                <a:gd name="connsiteY307" fmla="*/ 937 h 10000"/>
                <a:gd name="connsiteX308" fmla="*/ 8172 w 10000"/>
                <a:gd name="connsiteY308" fmla="*/ 852 h 10000"/>
                <a:gd name="connsiteX309" fmla="*/ 8161 w 10000"/>
                <a:gd name="connsiteY309" fmla="*/ 788 h 10000"/>
                <a:gd name="connsiteX310" fmla="*/ 8116 w 10000"/>
                <a:gd name="connsiteY310" fmla="*/ 731 h 10000"/>
                <a:gd name="connsiteX311" fmla="*/ 8138 w 10000"/>
                <a:gd name="connsiteY311" fmla="*/ 660 h 10000"/>
                <a:gd name="connsiteX312" fmla="*/ 8138 w 10000"/>
                <a:gd name="connsiteY312" fmla="*/ 575 h 10000"/>
                <a:gd name="connsiteX313" fmla="*/ 8054 w 10000"/>
                <a:gd name="connsiteY313" fmla="*/ 504 h 10000"/>
                <a:gd name="connsiteX314" fmla="*/ 7970 w 10000"/>
                <a:gd name="connsiteY314" fmla="*/ 546 h 10000"/>
                <a:gd name="connsiteX315" fmla="*/ 7930 w 10000"/>
                <a:gd name="connsiteY315" fmla="*/ 546 h 10000"/>
                <a:gd name="connsiteX316" fmla="*/ 7913 w 10000"/>
                <a:gd name="connsiteY316" fmla="*/ 497 h 10000"/>
                <a:gd name="connsiteX317" fmla="*/ 7913 w 10000"/>
                <a:gd name="connsiteY317" fmla="*/ 405 h 10000"/>
                <a:gd name="connsiteX318" fmla="*/ 8020 w 10000"/>
                <a:gd name="connsiteY318" fmla="*/ 312 h 10000"/>
                <a:gd name="connsiteX319" fmla="*/ 8054 w 10000"/>
                <a:gd name="connsiteY319" fmla="*/ 234 h 10000"/>
                <a:gd name="connsiteX320" fmla="*/ 8121 w 10000"/>
                <a:gd name="connsiteY320" fmla="*/ 170 h 10000"/>
                <a:gd name="connsiteX321" fmla="*/ 8183 w 10000"/>
                <a:gd name="connsiteY321" fmla="*/ 50 h 10000"/>
                <a:gd name="connsiteX322" fmla="*/ 8228 w 10000"/>
                <a:gd name="connsiteY322" fmla="*/ 28 h 10000"/>
                <a:gd name="connsiteX323" fmla="*/ 8290 w 10000"/>
                <a:gd name="connsiteY323" fmla="*/ 43 h 10000"/>
                <a:gd name="connsiteX324" fmla="*/ 8420 w 10000"/>
                <a:gd name="connsiteY324" fmla="*/ 0 h 10000"/>
                <a:gd name="connsiteX325" fmla="*/ 8481 w 10000"/>
                <a:gd name="connsiteY325" fmla="*/ 71 h 10000"/>
                <a:gd name="connsiteX326" fmla="*/ 8476 w 10000"/>
                <a:gd name="connsiteY326" fmla="*/ 121 h 10000"/>
                <a:gd name="connsiteX327" fmla="*/ 8504 w 10000"/>
                <a:gd name="connsiteY327" fmla="*/ 142 h 10000"/>
                <a:gd name="connsiteX328" fmla="*/ 8526 w 10000"/>
                <a:gd name="connsiteY328" fmla="*/ 192 h 10000"/>
                <a:gd name="connsiteX329" fmla="*/ 8493 w 10000"/>
                <a:gd name="connsiteY329" fmla="*/ 248 h 10000"/>
                <a:gd name="connsiteX330" fmla="*/ 8448 w 10000"/>
                <a:gd name="connsiteY330" fmla="*/ 376 h 10000"/>
                <a:gd name="connsiteX331" fmla="*/ 8375 w 10000"/>
                <a:gd name="connsiteY331" fmla="*/ 476 h 10000"/>
                <a:gd name="connsiteX332" fmla="*/ 8307 w 10000"/>
                <a:gd name="connsiteY332" fmla="*/ 532 h 10000"/>
                <a:gd name="connsiteX333" fmla="*/ 8358 w 10000"/>
                <a:gd name="connsiteY333" fmla="*/ 554 h 10000"/>
                <a:gd name="connsiteX334" fmla="*/ 8425 w 10000"/>
                <a:gd name="connsiteY334" fmla="*/ 639 h 10000"/>
                <a:gd name="connsiteX335" fmla="*/ 8470 w 10000"/>
                <a:gd name="connsiteY335" fmla="*/ 646 h 10000"/>
                <a:gd name="connsiteX336" fmla="*/ 8493 w 10000"/>
                <a:gd name="connsiteY336" fmla="*/ 738 h 10000"/>
                <a:gd name="connsiteX337" fmla="*/ 8538 w 10000"/>
                <a:gd name="connsiteY337" fmla="*/ 759 h 10000"/>
                <a:gd name="connsiteX338" fmla="*/ 8571 w 10000"/>
                <a:gd name="connsiteY338" fmla="*/ 752 h 10000"/>
                <a:gd name="connsiteX339" fmla="*/ 8639 w 10000"/>
                <a:gd name="connsiteY339" fmla="*/ 610 h 10000"/>
                <a:gd name="connsiteX340" fmla="*/ 8701 w 10000"/>
                <a:gd name="connsiteY340" fmla="*/ 625 h 10000"/>
                <a:gd name="connsiteX341" fmla="*/ 8712 w 10000"/>
                <a:gd name="connsiteY341" fmla="*/ 667 h 10000"/>
                <a:gd name="connsiteX342" fmla="*/ 8757 w 10000"/>
                <a:gd name="connsiteY342" fmla="*/ 717 h 10000"/>
                <a:gd name="connsiteX343" fmla="*/ 8757 w 10000"/>
                <a:gd name="connsiteY343" fmla="*/ 752 h 10000"/>
                <a:gd name="connsiteX344" fmla="*/ 8796 w 10000"/>
                <a:gd name="connsiteY344" fmla="*/ 774 h 10000"/>
                <a:gd name="connsiteX345" fmla="*/ 8853 w 10000"/>
                <a:gd name="connsiteY345" fmla="*/ 774 h 10000"/>
                <a:gd name="connsiteX346" fmla="*/ 8858 w 10000"/>
                <a:gd name="connsiteY346" fmla="*/ 837 h 10000"/>
                <a:gd name="connsiteX347" fmla="*/ 8808 w 10000"/>
                <a:gd name="connsiteY347" fmla="*/ 866 h 10000"/>
                <a:gd name="connsiteX348" fmla="*/ 8853 w 10000"/>
                <a:gd name="connsiteY348" fmla="*/ 1143 h 10000"/>
                <a:gd name="connsiteX349" fmla="*/ 8898 w 10000"/>
                <a:gd name="connsiteY349" fmla="*/ 1270 h 10000"/>
                <a:gd name="connsiteX350" fmla="*/ 8886 w 10000"/>
                <a:gd name="connsiteY350" fmla="*/ 1327 h 10000"/>
                <a:gd name="connsiteX351" fmla="*/ 8926 w 10000"/>
                <a:gd name="connsiteY351" fmla="*/ 1391 h 10000"/>
                <a:gd name="connsiteX352" fmla="*/ 8931 w 10000"/>
                <a:gd name="connsiteY352" fmla="*/ 1434 h 10000"/>
                <a:gd name="connsiteX353" fmla="*/ 9038 w 10000"/>
                <a:gd name="connsiteY353" fmla="*/ 1483 h 10000"/>
                <a:gd name="connsiteX354" fmla="*/ 9168 w 10000"/>
                <a:gd name="connsiteY354" fmla="*/ 1441 h 10000"/>
                <a:gd name="connsiteX355" fmla="*/ 9184 w 10000"/>
                <a:gd name="connsiteY355" fmla="*/ 1384 h 10000"/>
                <a:gd name="connsiteX356" fmla="*/ 9229 w 10000"/>
                <a:gd name="connsiteY356" fmla="*/ 1405 h 10000"/>
                <a:gd name="connsiteX357" fmla="*/ 9258 w 10000"/>
                <a:gd name="connsiteY357" fmla="*/ 1455 h 10000"/>
                <a:gd name="connsiteX358" fmla="*/ 9325 w 10000"/>
                <a:gd name="connsiteY358" fmla="*/ 1419 h 10000"/>
                <a:gd name="connsiteX359" fmla="*/ 9364 w 10000"/>
                <a:gd name="connsiteY359" fmla="*/ 1419 h 10000"/>
                <a:gd name="connsiteX360" fmla="*/ 9421 w 10000"/>
                <a:gd name="connsiteY360" fmla="*/ 1476 h 10000"/>
                <a:gd name="connsiteX361" fmla="*/ 9454 w 10000"/>
                <a:gd name="connsiteY361" fmla="*/ 1398 h 10000"/>
                <a:gd name="connsiteX362" fmla="*/ 9522 w 10000"/>
                <a:gd name="connsiteY362" fmla="*/ 1434 h 10000"/>
                <a:gd name="connsiteX363" fmla="*/ 9556 w 10000"/>
                <a:gd name="connsiteY363" fmla="*/ 1391 h 10000"/>
                <a:gd name="connsiteX364" fmla="*/ 9584 w 10000"/>
                <a:gd name="connsiteY364" fmla="*/ 1398 h 10000"/>
                <a:gd name="connsiteX365" fmla="*/ 9612 w 10000"/>
                <a:gd name="connsiteY365" fmla="*/ 1356 h 10000"/>
                <a:gd name="connsiteX366" fmla="*/ 9606 w 10000"/>
                <a:gd name="connsiteY366" fmla="*/ 1313 h 10000"/>
                <a:gd name="connsiteX367" fmla="*/ 9646 w 10000"/>
                <a:gd name="connsiteY367" fmla="*/ 1292 h 10000"/>
                <a:gd name="connsiteX368" fmla="*/ 9674 w 10000"/>
                <a:gd name="connsiteY368" fmla="*/ 1221 h 10000"/>
                <a:gd name="connsiteX369" fmla="*/ 9753 w 10000"/>
                <a:gd name="connsiteY369" fmla="*/ 1228 h 10000"/>
                <a:gd name="connsiteX370" fmla="*/ 9871 w 10000"/>
                <a:gd name="connsiteY370" fmla="*/ 1434 h 10000"/>
                <a:gd name="connsiteX371" fmla="*/ 9893 w 10000"/>
                <a:gd name="connsiteY371" fmla="*/ 1505 h 10000"/>
                <a:gd name="connsiteX372" fmla="*/ 9972 w 10000"/>
                <a:gd name="connsiteY372" fmla="*/ 1597 h 10000"/>
                <a:gd name="connsiteX373" fmla="*/ 10000 w 10000"/>
                <a:gd name="connsiteY373" fmla="*/ 1682 h 10000"/>
                <a:gd name="connsiteX374" fmla="*/ 9938 w 10000"/>
                <a:gd name="connsiteY374" fmla="*/ 1796 h 10000"/>
                <a:gd name="connsiteX375" fmla="*/ 9893 w 10000"/>
                <a:gd name="connsiteY375" fmla="*/ 1838 h 10000"/>
                <a:gd name="connsiteX376" fmla="*/ 9916 w 10000"/>
                <a:gd name="connsiteY376" fmla="*/ 1959 h 10000"/>
                <a:gd name="connsiteX377" fmla="*/ 9848 w 10000"/>
                <a:gd name="connsiteY377" fmla="*/ 2051 h 10000"/>
                <a:gd name="connsiteX378" fmla="*/ 9809 w 10000"/>
                <a:gd name="connsiteY378" fmla="*/ 2072 h 10000"/>
                <a:gd name="connsiteX379" fmla="*/ 9809 w 10000"/>
                <a:gd name="connsiteY379" fmla="*/ 2136 h 10000"/>
                <a:gd name="connsiteX380" fmla="*/ 9758 w 10000"/>
                <a:gd name="connsiteY380" fmla="*/ 2257 h 10000"/>
                <a:gd name="connsiteX381" fmla="*/ 9724 w 10000"/>
                <a:gd name="connsiteY381" fmla="*/ 2264 h 10000"/>
                <a:gd name="connsiteX382" fmla="*/ 9730 w 10000"/>
                <a:gd name="connsiteY382" fmla="*/ 2349 h 10000"/>
                <a:gd name="connsiteX383" fmla="*/ 9702 w 10000"/>
                <a:gd name="connsiteY383" fmla="*/ 2413 h 10000"/>
                <a:gd name="connsiteX384" fmla="*/ 9708 w 10000"/>
                <a:gd name="connsiteY384" fmla="*/ 2697 h 10000"/>
                <a:gd name="connsiteX385" fmla="*/ 9724 w 10000"/>
                <a:gd name="connsiteY385" fmla="*/ 2718 h 10000"/>
                <a:gd name="connsiteX386" fmla="*/ 9719 w 10000"/>
                <a:gd name="connsiteY386" fmla="*/ 2811 h 10000"/>
                <a:gd name="connsiteX387" fmla="*/ 9708 w 10000"/>
                <a:gd name="connsiteY387" fmla="*/ 2896 h 10000"/>
                <a:gd name="connsiteX388" fmla="*/ 9668 w 10000"/>
                <a:gd name="connsiteY388" fmla="*/ 2938 h 10000"/>
                <a:gd name="connsiteX389" fmla="*/ 9595 w 10000"/>
                <a:gd name="connsiteY389" fmla="*/ 2903 h 10000"/>
                <a:gd name="connsiteX390" fmla="*/ 9561 w 10000"/>
                <a:gd name="connsiteY390" fmla="*/ 2952 h 10000"/>
                <a:gd name="connsiteX391" fmla="*/ 9567 w 10000"/>
                <a:gd name="connsiteY391" fmla="*/ 2995 h 10000"/>
                <a:gd name="connsiteX392" fmla="*/ 9544 w 10000"/>
                <a:gd name="connsiteY392" fmla="*/ 3080 h 10000"/>
                <a:gd name="connsiteX393" fmla="*/ 9505 w 10000"/>
                <a:gd name="connsiteY393" fmla="*/ 3137 h 10000"/>
                <a:gd name="connsiteX394" fmla="*/ 9494 w 10000"/>
                <a:gd name="connsiteY394" fmla="*/ 3236 h 10000"/>
                <a:gd name="connsiteX395" fmla="*/ 9466 w 10000"/>
                <a:gd name="connsiteY395" fmla="*/ 3322 h 10000"/>
                <a:gd name="connsiteX396" fmla="*/ 9471 w 10000"/>
                <a:gd name="connsiteY396" fmla="*/ 3378 h 10000"/>
                <a:gd name="connsiteX397" fmla="*/ 9460 w 10000"/>
                <a:gd name="connsiteY397" fmla="*/ 3435 h 10000"/>
                <a:gd name="connsiteX398" fmla="*/ 9483 w 10000"/>
                <a:gd name="connsiteY398" fmla="*/ 3485 h 10000"/>
                <a:gd name="connsiteX399" fmla="*/ 9449 w 10000"/>
                <a:gd name="connsiteY399" fmla="*/ 3563 h 10000"/>
                <a:gd name="connsiteX400" fmla="*/ 9393 w 10000"/>
                <a:gd name="connsiteY400" fmla="*/ 3442 h 10000"/>
                <a:gd name="connsiteX401" fmla="*/ 9393 w 10000"/>
                <a:gd name="connsiteY401" fmla="*/ 3350 h 10000"/>
                <a:gd name="connsiteX402" fmla="*/ 9376 w 10000"/>
                <a:gd name="connsiteY402" fmla="*/ 3336 h 10000"/>
                <a:gd name="connsiteX403" fmla="*/ 9308 w 10000"/>
                <a:gd name="connsiteY403" fmla="*/ 3400 h 10000"/>
                <a:gd name="connsiteX404" fmla="*/ 9201 w 10000"/>
                <a:gd name="connsiteY404" fmla="*/ 3549 h 10000"/>
                <a:gd name="connsiteX405" fmla="*/ 9139 w 10000"/>
                <a:gd name="connsiteY405" fmla="*/ 3655 h 10000"/>
                <a:gd name="connsiteX406" fmla="*/ 9044 w 10000"/>
                <a:gd name="connsiteY406" fmla="*/ 3712 h 10000"/>
                <a:gd name="connsiteX407" fmla="*/ 9010 w 10000"/>
                <a:gd name="connsiteY407" fmla="*/ 3797 h 10000"/>
                <a:gd name="connsiteX408" fmla="*/ 8982 w 10000"/>
                <a:gd name="connsiteY408" fmla="*/ 3825 h 10000"/>
                <a:gd name="connsiteX409" fmla="*/ 8875 w 10000"/>
                <a:gd name="connsiteY409" fmla="*/ 3903 h 10000"/>
                <a:gd name="connsiteX410" fmla="*/ 8785 w 10000"/>
                <a:gd name="connsiteY410" fmla="*/ 3996 h 10000"/>
                <a:gd name="connsiteX411" fmla="*/ 8763 w 10000"/>
                <a:gd name="connsiteY411" fmla="*/ 4067 h 10000"/>
                <a:gd name="connsiteX412" fmla="*/ 8729 w 10000"/>
                <a:gd name="connsiteY412" fmla="*/ 4102 h 10000"/>
                <a:gd name="connsiteX413" fmla="*/ 8774 w 10000"/>
                <a:gd name="connsiteY413" fmla="*/ 4194 h 10000"/>
                <a:gd name="connsiteX414" fmla="*/ 8819 w 10000"/>
                <a:gd name="connsiteY414" fmla="*/ 4265 h 10000"/>
                <a:gd name="connsiteX415" fmla="*/ 8881 w 10000"/>
                <a:gd name="connsiteY415" fmla="*/ 4294 h 10000"/>
                <a:gd name="connsiteX416" fmla="*/ 8858 w 10000"/>
                <a:gd name="connsiteY416" fmla="*/ 4344 h 10000"/>
                <a:gd name="connsiteX417" fmla="*/ 8903 w 10000"/>
                <a:gd name="connsiteY417" fmla="*/ 4358 h 10000"/>
                <a:gd name="connsiteX418" fmla="*/ 8903 w 10000"/>
                <a:gd name="connsiteY418" fmla="*/ 4443 h 10000"/>
                <a:gd name="connsiteX419" fmla="*/ 8937 w 10000"/>
                <a:gd name="connsiteY419" fmla="*/ 4507 h 10000"/>
                <a:gd name="connsiteX420" fmla="*/ 8993 w 10000"/>
                <a:gd name="connsiteY420" fmla="*/ 4493 h 10000"/>
                <a:gd name="connsiteX421" fmla="*/ 9016 w 10000"/>
                <a:gd name="connsiteY421" fmla="*/ 4422 h 10000"/>
                <a:gd name="connsiteX422" fmla="*/ 9061 w 10000"/>
                <a:gd name="connsiteY422" fmla="*/ 4414 h 10000"/>
                <a:gd name="connsiteX423" fmla="*/ 9066 w 10000"/>
                <a:gd name="connsiteY423" fmla="*/ 4358 h 10000"/>
                <a:gd name="connsiteX424" fmla="*/ 9123 w 10000"/>
                <a:gd name="connsiteY424" fmla="*/ 4358 h 10000"/>
                <a:gd name="connsiteX425" fmla="*/ 9100 w 10000"/>
                <a:gd name="connsiteY425" fmla="*/ 4429 h 10000"/>
                <a:gd name="connsiteX426" fmla="*/ 9156 w 10000"/>
                <a:gd name="connsiteY426" fmla="*/ 4464 h 10000"/>
                <a:gd name="connsiteX427" fmla="*/ 9145 w 10000"/>
                <a:gd name="connsiteY427" fmla="*/ 4528 h 10000"/>
                <a:gd name="connsiteX428" fmla="*/ 9061 w 10000"/>
                <a:gd name="connsiteY428" fmla="*/ 4535 h 10000"/>
                <a:gd name="connsiteX429" fmla="*/ 8999 w 10000"/>
                <a:gd name="connsiteY429" fmla="*/ 4578 h 10000"/>
                <a:gd name="connsiteX430" fmla="*/ 8943 w 10000"/>
                <a:gd name="connsiteY430" fmla="*/ 4599 h 10000"/>
                <a:gd name="connsiteX431" fmla="*/ 8943 w 10000"/>
                <a:gd name="connsiteY431" fmla="*/ 4698 h 10000"/>
                <a:gd name="connsiteX432" fmla="*/ 8999 w 10000"/>
                <a:gd name="connsiteY432" fmla="*/ 4805 h 10000"/>
                <a:gd name="connsiteX433" fmla="*/ 8954 w 10000"/>
                <a:gd name="connsiteY433" fmla="*/ 4904 h 10000"/>
                <a:gd name="connsiteX434" fmla="*/ 8864 w 10000"/>
                <a:gd name="connsiteY434" fmla="*/ 4918 h 10000"/>
                <a:gd name="connsiteX435" fmla="*/ 8875 w 10000"/>
                <a:gd name="connsiteY435" fmla="*/ 5032 h 10000"/>
                <a:gd name="connsiteX436" fmla="*/ 8870 w 10000"/>
                <a:gd name="connsiteY436" fmla="*/ 5103 h 10000"/>
                <a:gd name="connsiteX437" fmla="*/ 8841 w 10000"/>
                <a:gd name="connsiteY437" fmla="*/ 5138 h 10000"/>
                <a:gd name="connsiteX438" fmla="*/ 8785 w 10000"/>
                <a:gd name="connsiteY438" fmla="*/ 5110 h 10000"/>
                <a:gd name="connsiteX439" fmla="*/ 8735 w 10000"/>
                <a:gd name="connsiteY439" fmla="*/ 5018 h 10000"/>
                <a:gd name="connsiteX440" fmla="*/ 8678 w 10000"/>
                <a:gd name="connsiteY440" fmla="*/ 5089 h 10000"/>
                <a:gd name="connsiteX441" fmla="*/ 8622 w 10000"/>
                <a:gd name="connsiteY441" fmla="*/ 5039 h 10000"/>
                <a:gd name="connsiteX442" fmla="*/ 8616 w 10000"/>
                <a:gd name="connsiteY442" fmla="*/ 5011 h 10000"/>
                <a:gd name="connsiteX443" fmla="*/ 8538 w 10000"/>
                <a:gd name="connsiteY443" fmla="*/ 4947 h 10000"/>
                <a:gd name="connsiteX444" fmla="*/ 8515 w 10000"/>
                <a:gd name="connsiteY444" fmla="*/ 4961 h 10000"/>
                <a:gd name="connsiteX445" fmla="*/ 8526 w 10000"/>
                <a:gd name="connsiteY445" fmla="*/ 5039 h 10000"/>
                <a:gd name="connsiteX446" fmla="*/ 8481 w 10000"/>
                <a:gd name="connsiteY446" fmla="*/ 5138 h 10000"/>
                <a:gd name="connsiteX447" fmla="*/ 8515 w 10000"/>
                <a:gd name="connsiteY447" fmla="*/ 5160 h 10000"/>
                <a:gd name="connsiteX448" fmla="*/ 8577 w 10000"/>
                <a:gd name="connsiteY448" fmla="*/ 5145 h 10000"/>
                <a:gd name="connsiteX449" fmla="*/ 8588 w 10000"/>
                <a:gd name="connsiteY449" fmla="*/ 5181 h 10000"/>
                <a:gd name="connsiteX450" fmla="*/ 8577 w 10000"/>
                <a:gd name="connsiteY450" fmla="*/ 5224 h 10000"/>
                <a:gd name="connsiteX451" fmla="*/ 8600 w 10000"/>
                <a:gd name="connsiteY451" fmla="*/ 5280 h 10000"/>
                <a:gd name="connsiteX452" fmla="*/ 8650 w 10000"/>
                <a:gd name="connsiteY452" fmla="*/ 5316 h 10000"/>
                <a:gd name="connsiteX453" fmla="*/ 8639 w 10000"/>
                <a:gd name="connsiteY453" fmla="*/ 5401 h 10000"/>
                <a:gd name="connsiteX454" fmla="*/ 8673 w 10000"/>
                <a:gd name="connsiteY454" fmla="*/ 5444 h 10000"/>
                <a:gd name="connsiteX455" fmla="*/ 8633 w 10000"/>
                <a:gd name="connsiteY455" fmla="*/ 5486 h 10000"/>
                <a:gd name="connsiteX456" fmla="*/ 8622 w 10000"/>
                <a:gd name="connsiteY456" fmla="*/ 5642 h 10000"/>
                <a:gd name="connsiteX457" fmla="*/ 8600 w 10000"/>
                <a:gd name="connsiteY457" fmla="*/ 5649 h 10000"/>
                <a:gd name="connsiteX458" fmla="*/ 8628 w 10000"/>
                <a:gd name="connsiteY458" fmla="*/ 5720 h 10000"/>
                <a:gd name="connsiteX459" fmla="*/ 8633 w 10000"/>
                <a:gd name="connsiteY459" fmla="*/ 5841 h 10000"/>
                <a:gd name="connsiteX460" fmla="*/ 8661 w 10000"/>
                <a:gd name="connsiteY460" fmla="*/ 5869 h 10000"/>
                <a:gd name="connsiteX461" fmla="*/ 8667 w 10000"/>
                <a:gd name="connsiteY461" fmla="*/ 5905 h 10000"/>
                <a:gd name="connsiteX462" fmla="*/ 8690 w 10000"/>
                <a:gd name="connsiteY462" fmla="*/ 5912 h 10000"/>
                <a:gd name="connsiteX463" fmla="*/ 8695 w 10000"/>
                <a:gd name="connsiteY463" fmla="*/ 5983 h 10000"/>
                <a:gd name="connsiteX464" fmla="*/ 8684 w 10000"/>
                <a:gd name="connsiteY464" fmla="*/ 6033 h 10000"/>
                <a:gd name="connsiteX465" fmla="*/ 8740 w 10000"/>
                <a:gd name="connsiteY465" fmla="*/ 6061 h 10000"/>
                <a:gd name="connsiteX466" fmla="*/ 8825 w 10000"/>
                <a:gd name="connsiteY466" fmla="*/ 6004 h 10000"/>
                <a:gd name="connsiteX467" fmla="*/ 8948 w 10000"/>
                <a:gd name="connsiteY467" fmla="*/ 5891 h 10000"/>
                <a:gd name="connsiteX468" fmla="*/ 8982 w 10000"/>
                <a:gd name="connsiteY468" fmla="*/ 5891 h 10000"/>
                <a:gd name="connsiteX469" fmla="*/ 8982 w 10000"/>
                <a:gd name="connsiteY469" fmla="*/ 5976 h 10000"/>
                <a:gd name="connsiteX470" fmla="*/ 9004 w 10000"/>
                <a:gd name="connsiteY470" fmla="*/ 5990 h 10000"/>
                <a:gd name="connsiteX471" fmla="*/ 9044 w 10000"/>
                <a:gd name="connsiteY471" fmla="*/ 6089 h 10000"/>
                <a:gd name="connsiteX472" fmla="*/ 9072 w 10000"/>
                <a:gd name="connsiteY472" fmla="*/ 6097 h 10000"/>
                <a:gd name="connsiteX473" fmla="*/ 9055 w 10000"/>
                <a:gd name="connsiteY473" fmla="*/ 6153 h 10000"/>
                <a:gd name="connsiteX474" fmla="*/ 9100 w 10000"/>
                <a:gd name="connsiteY474" fmla="*/ 6281 h 10000"/>
                <a:gd name="connsiteX475" fmla="*/ 9100 w 10000"/>
                <a:gd name="connsiteY475" fmla="*/ 6345 h 10000"/>
                <a:gd name="connsiteX476" fmla="*/ 9123 w 10000"/>
                <a:gd name="connsiteY476" fmla="*/ 6416 h 10000"/>
                <a:gd name="connsiteX477" fmla="*/ 9089 w 10000"/>
                <a:gd name="connsiteY477" fmla="*/ 6473 h 10000"/>
                <a:gd name="connsiteX478" fmla="*/ 9049 w 10000"/>
                <a:gd name="connsiteY478" fmla="*/ 6466 h 10000"/>
                <a:gd name="connsiteX479" fmla="*/ 9049 w 10000"/>
                <a:gd name="connsiteY479" fmla="*/ 6501 h 10000"/>
                <a:gd name="connsiteX480" fmla="*/ 9089 w 10000"/>
                <a:gd name="connsiteY480" fmla="*/ 6544 h 10000"/>
                <a:gd name="connsiteX481" fmla="*/ 9106 w 10000"/>
                <a:gd name="connsiteY481" fmla="*/ 6515 h 10000"/>
                <a:gd name="connsiteX482" fmla="*/ 9139 w 10000"/>
                <a:gd name="connsiteY482" fmla="*/ 6579 h 10000"/>
                <a:gd name="connsiteX483" fmla="*/ 9179 w 10000"/>
                <a:gd name="connsiteY483" fmla="*/ 6579 h 10000"/>
                <a:gd name="connsiteX484" fmla="*/ 9156 w 10000"/>
                <a:gd name="connsiteY484" fmla="*/ 6757 h 10000"/>
                <a:gd name="connsiteX485" fmla="*/ 9139 w 10000"/>
                <a:gd name="connsiteY485" fmla="*/ 6792 h 10000"/>
                <a:gd name="connsiteX486" fmla="*/ 9089 w 10000"/>
                <a:gd name="connsiteY486" fmla="*/ 6778 h 10000"/>
                <a:gd name="connsiteX487" fmla="*/ 9027 w 10000"/>
                <a:gd name="connsiteY487" fmla="*/ 6799 h 10000"/>
                <a:gd name="connsiteX488" fmla="*/ 9004 w 10000"/>
                <a:gd name="connsiteY488" fmla="*/ 6842 h 10000"/>
                <a:gd name="connsiteX489" fmla="*/ 8999 w 10000"/>
                <a:gd name="connsiteY489" fmla="*/ 6884 h 10000"/>
                <a:gd name="connsiteX490" fmla="*/ 8960 w 10000"/>
                <a:gd name="connsiteY490" fmla="*/ 6934 h 10000"/>
                <a:gd name="connsiteX491" fmla="*/ 8898 w 10000"/>
                <a:gd name="connsiteY491" fmla="*/ 6941 h 10000"/>
                <a:gd name="connsiteX492" fmla="*/ 8886 w 10000"/>
                <a:gd name="connsiteY492" fmla="*/ 6962 h 10000"/>
                <a:gd name="connsiteX493" fmla="*/ 8847 w 10000"/>
                <a:gd name="connsiteY493" fmla="*/ 6927 h 10000"/>
                <a:gd name="connsiteX494" fmla="*/ 8808 w 10000"/>
                <a:gd name="connsiteY494" fmla="*/ 6934 h 10000"/>
                <a:gd name="connsiteX495" fmla="*/ 8785 w 10000"/>
                <a:gd name="connsiteY495" fmla="*/ 6906 h 10000"/>
                <a:gd name="connsiteX496" fmla="*/ 8735 w 10000"/>
                <a:gd name="connsiteY496" fmla="*/ 6891 h 10000"/>
                <a:gd name="connsiteX497" fmla="*/ 8746 w 10000"/>
                <a:gd name="connsiteY497" fmla="*/ 6941 h 10000"/>
                <a:gd name="connsiteX498" fmla="*/ 8723 w 10000"/>
                <a:gd name="connsiteY498" fmla="*/ 6991 h 10000"/>
                <a:gd name="connsiteX499" fmla="*/ 8639 w 10000"/>
                <a:gd name="connsiteY499" fmla="*/ 6984 h 10000"/>
                <a:gd name="connsiteX500" fmla="*/ 8611 w 10000"/>
                <a:gd name="connsiteY500" fmla="*/ 6962 h 10000"/>
                <a:gd name="connsiteX501" fmla="*/ 8566 w 10000"/>
                <a:gd name="connsiteY501" fmla="*/ 6984 h 10000"/>
                <a:gd name="connsiteX502" fmla="*/ 8560 w 10000"/>
                <a:gd name="connsiteY502" fmla="*/ 7055 h 10000"/>
                <a:gd name="connsiteX503" fmla="*/ 8476 w 10000"/>
                <a:gd name="connsiteY503" fmla="*/ 7133 h 10000"/>
                <a:gd name="connsiteX504" fmla="*/ 8448 w 10000"/>
                <a:gd name="connsiteY504" fmla="*/ 7090 h 10000"/>
                <a:gd name="connsiteX505" fmla="*/ 8386 w 10000"/>
                <a:gd name="connsiteY505" fmla="*/ 7111 h 10000"/>
                <a:gd name="connsiteX506" fmla="*/ 8346 w 10000"/>
                <a:gd name="connsiteY506" fmla="*/ 7133 h 10000"/>
                <a:gd name="connsiteX507" fmla="*/ 8341 w 10000"/>
                <a:gd name="connsiteY507" fmla="*/ 7168 h 10000"/>
                <a:gd name="connsiteX508" fmla="*/ 8256 w 10000"/>
                <a:gd name="connsiteY508" fmla="*/ 7246 h 10000"/>
                <a:gd name="connsiteX509" fmla="*/ 8206 w 10000"/>
                <a:gd name="connsiteY509" fmla="*/ 7232 h 10000"/>
                <a:gd name="connsiteX510" fmla="*/ 8155 w 10000"/>
                <a:gd name="connsiteY510" fmla="*/ 7260 h 10000"/>
                <a:gd name="connsiteX511" fmla="*/ 8116 w 10000"/>
                <a:gd name="connsiteY511" fmla="*/ 7303 h 10000"/>
                <a:gd name="connsiteX512" fmla="*/ 8060 w 10000"/>
                <a:gd name="connsiteY512" fmla="*/ 7331 h 10000"/>
                <a:gd name="connsiteX513" fmla="*/ 8065 w 10000"/>
                <a:gd name="connsiteY513" fmla="*/ 7374 h 10000"/>
                <a:gd name="connsiteX514" fmla="*/ 8015 w 10000"/>
                <a:gd name="connsiteY514" fmla="*/ 7402 h 10000"/>
                <a:gd name="connsiteX515" fmla="*/ 7942 w 10000"/>
                <a:gd name="connsiteY515" fmla="*/ 7523 h 10000"/>
                <a:gd name="connsiteX516" fmla="*/ 7930 w 10000"/>
                <a:gd name="connsiteY516" fmla="*/ 7573 h 10000"/>
                <a:gd name="connsiteX517" fmla="*/ 7908 w 10000"/>
                <a:gd name="connsiteY517" fmla="*/ 7559 h 10000"/>
                <a:gd name="connsiteX518" fmla="*/ 7919 w 10000"/>
                <a:gd name="connsiteY518" fmla="*/ 7523 h 10000"/>
                <a:gd name="connsiteX519" fmla="*/ 7846 w 10000"/>
                <a:gd name="connsiteY519" fmla="*/ 7339 h 10000"/>
                <a:gd name="connsiteX520" fmla="*/ 7846 w 10000"/>
                <a:gd name="connsiteY520" fmla="*/ 7268 h 10000"/>
                <a:gd name="connsiteX521" fmla="*/ 7812 w 10000"/>
                <a:gd name="connsiteY521" fmla="*/ 7268 h 10000"/>
                <a:gd name="connsiteX522" fmla="*/ 7711 w 10000"/>
                <a:gd name="connsiteY522" fmla="*/ 7197 h 10000"/>
                <a:gd name="connsiteX523" fmla="*/ 7649 w 10000"/>
                <a:gd name="connsiteY523" fmla="*/ 7232 h 10000"/>
                <a:gd name="connsiteX524" fmla="*/ 7632 w 10000"/>
                <a:gd name="connsiteY524" fmla="*/ 7275 h 10000"/>
                <a:gd name="connsiteX525" fmla="*/ 7677 w 10000"/>
                <a:gd name="connsiteY525" fmla="*/ 7324 h 10000"/>
                <a:gd name="connsiteX526" fmla="*/ 7688 w 10000"/>
                <a:gd name="connsiteY526" fmla="*/ 7367 h 10000"/>
                <a:gd name="connsiteX527" fmla="*/ 7660 w 10000"/>
                <a:gd name="connsiteY527" fmla="*/ 7410 h 10000"/>
                <a:gd name="connsiteX528" fmla="*/ 7666 w 10000"/>
                <a:gd name="connsiteY528" fmla="*/ 7445 h 10000"/>
                <a:gd name="connsiteX529" fmla="*/ 7655 w 10000"/>
                <a:gd name="connsiteY529" fmla="*/ 7516 h 10000"/>
                <a:gd name="connsiteX530" fmla="*/ 7660 w 10000"/>
                <a:gd name="connsiteY530" fmla="*/ 7587 h 10000"/>
                <a:gd name="connsiteX531" fmla="*/ 7694 w 10000"/>
                <a:gd name="connsiteY531" fmla="*/ 7700 h 10000"/>
                <a:gd name="connsiteX532" fmla="*/ 7660 w 10000"/>
                <a:gd name="connsiteY532" fmla="*/ 7743 h 10000"/>
                <a:gd name="connsiteX533" fmla="*/ 7666 w 10000"/>
                <a:gd name="connsiteY533" fmla="*/ 7779 h 10000"/>
                <a:gd name="connsiteX534" fmla="*/ 7638 w 10000"/>
                <a:gd name="connsiteY534" fmla="*/ 7793 h 10000"/>
                <a:gd name="connsiteX535" fmla="*/ 7621 w 10000"/>
                <a:gd name="connsiteY535" fmla="*/ 7814 h 10000"/>
                <a:gd name="connsiteX536" fmla="*/ 7514 w 10000"/>
                <a:gd name="connsiteY536" fmla="*/ 7800 h 10000"/>
                <a:gd name="connsiteX537" fmla="*/ 7497 w 10000"/>
                <a:gd name="connsiteY537" fmla="*/ 7757 h 10000"/>
                <a:gd name="connsiteX538" fmla="*/ 7463 w 10000"/>
                <a:gd name="connsiteY538" fmla="*/ 7786 h 10000"/>
                <a:gd name="connsiteX539" fmla="*/ 7390 w 10000"/>
                <a:gd name="connsiteY539" fmla="*/ 7771 h 10000"/>
                <a:gd name="connsiteX540" fmla="*/ 7340 w 10000"/>
                <a:gd name="connsiteY540" fmla="*/ 7793 h 10000"/>
                <a:gd name="connsiteX541" fmla="*/ 7312 w 10000"/>
                <a:gd name="connsiteY541" fmla="*/ 7644 h 10000"/>
                <a:gd name="connsiteX542" fmla="*/ 7283 w 10000"/>
                <a:gd name="connsiteY542" fmla="*/ 7637 h 10000"/>
                <a:gd name="connsiteX543" fmla="*/ 7250 w 10000"/>
                <a:gd name="connsiteY543" fmla="*/ 7544 h 10000"/>
                <a:gd name="connsiteX544" fmla="*/ 7267 w 10000"/>
                <a:gd name="connsiteY544" fmla="*/ 7502 h 10000"/>
                <a:gd name="connsiteX545" fmla="*/ 7306 w 10000"/>
                <a:gd name="connsiteY545" fmla="*/ 7523 h 10000"/>
                <a:gd name="connsiteX546" fmla="*/ 7323 w 10000"/>
                <a:gd name="connsiteY546" fmla="*/ 7473 h 10000"/>
                <a:gd name="connsiteX547" fmla="*/ 7295 w 10000"/>
                <a:gd name="connsiteY547" fmla="*/ 7438 h 10000"/>
                <a:gd name="connsiteX548" fmla="*/ 7312 w 10000"/>
                <a:gd name="connsiteY548" fmla="*/ 7402 h 10000"/>
                <a:gd name="connsiteX549" fmla="*/ 7238 w 10000"/>
                <a:gd name="connsiteY549" fmla="*/ 7331 h 10000"/>
                <a:gd name="connsiteX550" fmla="*/ 7244 w 10000"/>
                <a:gd name="connsiteY550" fmla="*/ 7296 h 10000"/>
                <a:gd name="connsiteX551" fmla="*/ 7199 w 10000"/>
                <a:gd name="connsiteY551" fmla="*/ 7260 h 10000"/>
                <a:gd name="connsiteX552" fmla="*/ 7227 w 10000"/>
                <a:gd name="connsiteY552" fmla="*/ 7218 h 10000"/>
                <a:gd name="connsiteX553" fmla="*/ 7216 w 10000"/>
                <a:gd name="connsiteY553" fmla="*/ 7168 h 10000"/>
                <a:gd name="connsiteX554" fmla="*/ 7165 w 10000"/>
                <a:gd name="connsiteY554" fmla="*/ 7090 h 10000"/>
                <a:gd name="connsiteX555" fmla="*/ 7132 w 10000"/>
                <a:gd name="connsiteY555" fmla="*/ 7026 h 10000"/>
                <a:gd name="connsiteX556" fmla="*/ 7064 w 10000"/>
                <a:gd name="connsiteY556" fmla="*/ 7055 h 10000"/>
                <a:gd name="connsiteX557" fmla="*/ 7025 w 10000"/>
                <a:gd name="connsiteY557" fmla="*/ 7048 h 10000"/>
                <a:gd name="connsiteX558" fmla="*/ 7002 w 10000"/>
                <a:gd name="connsiteY558" fmla="*/ 7111 h 10000"/>
                <a:gd name="connsiteX559" fmla="*/ 6924 w 10000"/>
                <a:gd name="connsiteY559" fmla="*/ 7119 h 10000"/>
                <a:gd name="connsiteX560" fmla="*/ 6895 w 10000"/>
                <a:gd name="connsiteY560" fmla="*/ 7111 h 10000"/>
                <a:gd name="connsiteX561" fmla="*/ 6828 w 10000"/>
                <a:gd name="connsiteY561" fmla="*/ 7161 h 10000"/>
                <a:gd name="connsiteX562" fmla="*/ 6834 w 10000"/>
                <a:gd name="connsiteY562" fmla="*/ 7260 h 10000"/>
                <a:gd name="connsiteX563" fmla="*/ 6817 w 10000"/>
                <a:gd name="connsiteY563" fmla="*/ 7324 h 10000"/>
                <a:gd name="connsiteX564" fmla="*/ 6817 w 10000"/>
                <a:gd name="connsiteY564" fmla="*/ 7381 h 10000"/>
                <a:gd name="connsiteX565" fmla="*/ 6760 w 10000"/>
                <a:gd name="connsiteY565" fmla="*/ 7424 h 10000"/>
                <a:gd name="connsiteX566" fmla="*/ 6699 w 10000"/>
                <a:gd name="connsiteY566" fmla="*/ 7431 h 10000"/>
                <a:gd name="connsiteX567" fmla="*/ 6682 w 10000"/>
                <a:gd name="connsiteY567" fmla="*/ 7410 h 10000"/>
                <a:gd name="connsiteX568" fmla="*/ 6625 w 10000"/>
                <a:gd name="connsiteY568" fmla="*/ 7388 h 10000"/>
                <a:gd name="connsiteX569" fmla="*/ 6592 w 10000"/>
                <a:gd name="connsiteY569" fmla="*/ 7431 h 10000"/>
                <a:gd name="connsiteX570" fmla="*/ 6586 w 10000"/>
                <a:gd name="connsiteY570" fmla="*/ 7473 h 10000"/>
                <a:gd name="connsiteX571" fmla="*/ 6552 w 10000"/>
                <a:gd name="connsiteY571" fmla="*/ 7480 h 10000"/>
                <a:gd name="connsiteX572" fmla="*/ 6547 w 10000"/>
                <a:gd name="connsiteY572" fmla="*/ 7523 h 10000"/>
                <a:gd name="connsiteX573" fmla="*/ 6519 w 10000"/>
                <a:gd name="connsiteY573" fmla="*/ 7523 h 10000"/>
                <a:gd name="connsiteX574" fmla="*/ 6485 w 10000"/>
                <a:gd name="connsiteY574" fmla="*/ 7424 h 10000"/>
                <a:gd name="connsiteX575" fmla="*/ 6406 w 10000"/>
                <a:gd name="connsiteY575" fmla="*/ 7473 h 10000"/>
                <a:gd name="connsiteX576" fmla="*/ 6316 w 10000"/>
                <a:gd name="connsiteY576" fmla="*/ 7551 h 10000"/>
                <a:gd name="connsiteX577" fmla="*/ 6282 w 10000"/>
                <a:gd name="connsiteY577" fmla="*/ 7566 h 10000"/>
                <a:gd name="connsiteX578" fmla="*/ 6294 w 10000"/>
                <a:gd name="connsiteY578" fmla="*/ 7615 h 10000"/>
                <a:gd name="connsiteX579" fmla="*/ 6243 w 10000"/>
                <a:gd name="connsiteY579" fmla="*/ 7637 h 10000"/>
                <a:gd name="connsiteX580" fmla="*/ 6209 w 10000"/>
                <a:gd name="connsiteY580" fmla="*/ 7608 h 10000"/>
                <a:gd name="connsiteX581" fmla="*/ 6136 w 10000"/>
                <a:gd name="connsiteY581" fmla="*/ 7622 h 10000"/>
                <a:gd name="connsiteX582" fmla="*/ 6136 w 10000"/>
                <a:gd name="connsiteY582" fmla="*/ 7530 h 10000"/>
                <a:gd name="connsiteX583" fmla="*/ 6147 w 10000"/>
                <a:gd name="connsiteY583" fmla="*/ 7495 h 10000"/>
                <a:gd name="connsiteX584" fmla="*/ 6136 w 10000"/>
                <a:gd name="connsiteY584" fmla="*/ 7395 h 10000"/>
                <a:gd name="connsiteX585" fmla="*/ 6091 w 10000"/>
                <a:gd name="connsiteY585" fmla="*/ 7324 h 10000"/>
                <a:gd name="connsiteX586" fmla="*/ 6018 w 10000"/>
                <a:gd name="connsiteY586" fmla="*/ 7317 h 10000"/>
                <a:gd name="connsiteX587" fmla="*/ 5990 w 10000"/>
                <a:gd name="connsiteY587" fmla="*/ 7360 h 10000"/>
                <a:gd name="connsiteX588" fmla="*/ 5996 w 10000"/>
                <a:gd name="connsiteY588" fmla="*/ 7410 h 10000"/>
                <a:gd name="connsiteX589" fmla="*/ 6208 w 10000"/>
                <a:gd name="connsiteY589" fmla="*/ 7826 h 10000"/>
                <a:gd name="connsiteX590" fmla="*/ 5832 w 10000"/>
                <a:gd name="connsiteY590" fmla="*/ 7672 h 10000"/>
                <a:gd name="connsiteX591" fmla="*/ 5776 w 10000"/>
                <a:gd name="connsiteY591" fmla="*/ 772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66 w 10000"/>
                <a:gd name="connsiteY4" fmla="*/ 8126 h 10000"/>
                <a:gd name="connsiteX5" fmla="*/ 5844 w 10000"/>
                <a:gd name="connsiteY5" fmla="*/ 8141 h 10000"/>
                <a:gd name="connsiteX6" fmla="*/ 5844 w 10000"/>
                <a:gd name="connsiteY6" fmla="*/ 8247 h 10000"/>
                <a:gd name="connsiteX7" fmla="*/ 5804 w 10000"/>
                <a:gd name="connsiteY7" fmla="*/ 8254 h 10000"/>
                <a:gd name="connsiteX8" fmla="*/ 5771 w 10000"/>
                <a:gd name="connsiteY8" fmla="*/ 8290 h 10000"/>
                <a:gd name="connsiteX9" fmla="*/ 5748 w 10000"/>
                <a:gd name="connsiteY9" fmla="*/ 8261 h 10000"/>
                <a:gd name="connsiteX10" fmla="*/ 5669 w 10000"/>
                <a:gd name="connsiteY10" fmla="*/ 8353 h 10000"/>
                <a:gd name="connsiteX11" fmla="*/ 5591 w 10000"/>
                <a:gd name="connsiteY11" fmla="*/ 8368 h 10000"/>
                <a:gd name="connsiteX12" fmla="*/ 5562 w 10000"/>
                <a:gd name="connsiteY12" fmla="*/ 8311 h 10000"/>
                <a:gd name="connsiteX13" fmla="*/ 5439 w 10000"/>
                <a:gd name="connsiteY13" fmla="*/ 8361 h 10000"/>
                <a:gd name="connsiteX14" fmla="*/ 5422 w 10000"/>
                <a:gd name="connsiteY14" fmla="*/ 8432 h 10000"/>
                <a:gd name="connsiteX15" fmla="*/ 5382 w 10000"/>
                <a:gd name="connsiteY15" fmla="*/ 8453 h 10000"/>
                <a:gd name="connsiteX16" fmla="*/ 5349 w 10000"/>
                <a:gd name="connsiteY16" fmla="*/ 8417 h 10000"/>
                <a:gd name="connsiteX17" fmla="*/ 5287 w 10000"/>
                <a:gd name="connsiteY17" fmla="*/ 8382 h 10000"/>
                <a:gd name="connsiteX18" fmla="*/ 5236 w 10000"/>
                <a:gd name="connsiteY18" fmla="*/ 8403 h 10000"/>
                <a:gd name="connsiteX19" fmla="*/ 5124 w 10000"/>
                <a:gd name="connsiteY19" fmla="*/ 8673 h 10000"/>
                <a:gd name="connsiteX20" fmla="*/ 5107 w 10000"/>
                <a:gd name="connsiteY20" fmla="*/ 8772 h 10000"/>
                <a:gd name="connsiteX21" fmla="*/ 5051 w 10000"/>
                <a:gd name="connsiteY21" fmla="*/ 8779 h 10000"/>
                <a:gd name="connsiteX22" fmla="*/ 5022 w 10000"/>
                <a:gd name="connsiteY22" fmla="*/ 8758 h 10000"/>
                <a:gd name="connsiteX23" fmla="*/ 4955 w 10000"/>
                <a:gd name="connsiteY23" fmla="*/ 8744 h 10000"/>
                <a:gd name="connsiteX24" fmla="*/ 4904 w 10000"/>
                <a:gd name="connsiteY24" fmla="*/ 8879 h 10000"/>
                <a:gd name="connsiteX25" fmla="*/ 4843 w 10000"/>
                <a:gd name="connsiteY25" fmla="*/ 8879 h 10000"/>
                <a:gd name="connsiteX26" fmla="*/ 4831 w 10000"/>
                <a:gd name="connsiteY26" fmla="*/ 8914 h 10000"/>
                <a:gd name="connsiteX27" fmla="*/ 4809 w 10000"/>
                <a:gd name="connsiteY27" fmla="*/ 8886 h 10000"/>
                <a:gd name="connsiteX28" fmla="*/ 4837 w 10000"/>
                <a:gd name="connsiteY28" fmla="*/ 8793 h 10000"/>
                <a:gd name="connsiteX29" fmla="*/ 4798 w 10000"/>
                <a:gd name="connsiteY29" fmla="*/ 8793 h 10000"/>
                <a:gd name="connsiteX30" fmla="*/ 4741 w 10000"/>
                <a:gd name="connsiteY30" fmla="*/ 8836 h 10000"/>
                <a:gd name="connsiteX31" fmla="*/ 4696 w 10000"/>
                <a:gd name="connsiteY31" fmla="*/ 8914 h 10000"/>
                <a:gd name="connsiteX32" fmla="*/ 4685 w 10000"/>
                <a:gd name="connsiteY32" fmla="*/ 8957 h 10000"/>
                <a:gd name="connsiteX33" fmla="*/ 4657 w 10000"/>
                <a:gd name="connsiteY33" fmla="*/ 8964 h 10000"/>
                <a:gd name="connsiteX34" fmla="*/ 4589 w 10000"/>
                <a:gd name="connsiteY34" fmla="*/ 8893 h 10000"/>
                <a:gd name="connsiteX35" fmla="*/ 4573 w 10000"/>
                <a:gd name="connsiteY35" fmla="*/ 8943 h 10000"/>
                <a:gd name="connsiteX36" fmla="*/ 4522 w 10000"/>
                <a:gd name="connsiteY36" fmla="*/ 8864 h 10000"/>
                <a:gd name="connsiteX37" fmla="*/ 4483 w 10000"/>
                <a:gd name="connsiteY37" fmla="*/ 8872 h 10000"/>
                <a:gd name="connsiteX38" fmla="*/ 4511 w 10000"/>
                <a:gd name="connsiteY38" fmla="*/ 8957 h 10000"/>
                <a:gd name="connsiteX39" fmla="*/ 4443 w 10000"/>
                <a:gd name="connsiteY39" fmla="*/ 8992 h 10000"/>
                <a:gd name="connsiteX40" fmla="*/ 4387 w 10000"/>
                <a:gd name="connsiteY40" fmla="*/ 9063 h 10000"/>
                <a:gd name="connsiteX41" fmla="*/ 4342 w 10000"/>
                <a:gd name="connsiteY41" fmla="*/ 9084 h 10000"/>
                <a:gd name="connsiteX42" fmla="*/ 4325 w 10000"/>
                <a:gd name="connsiteY42" fmla="*/ 9155 h 10000"/>
                <a:gd name="connsiteX43" fmla="*/ 4291 w 10000"/>
                <a:gd name="connsiteY43" fmla="*/ 9219 h 10000"/>
                <a:gd name="connsiteX44" fmla="*/ 4241 w 10000"/>
                <a:gd name="connsiteY44" fmla="*/ 9226 h 10000"/>
                <a:gd name="connsiteX45" fmla="*/ 4229 w 10000"/>
                <a:gd name="connsiteY45" fmla="*/ 9276 h 10000"/>
                <a:gd name="connsiteX46" fmla="*/ 4207 w 10000"/>
                <a:gd name="connsiteY46" fmla="*/ 9283 h 10000"/>
                <a:gd name="connsiteX47" fmla="*/ 4213 w 10000"/>
                <a:gd name="connsiteY47" fmla="*/ 9326 h 10000"/>
                <a:gd name="connsiteX48" fmla="*/ 4190 w 10000"/>
                <a:gd name="connsiteY48" fmla="*/ 9326 h 10000"/>
                <a:gd name="connsiteX49" fmla="*/ 4089 w 10000"/>
                <a:gd name="connsiteY49" fmla="*/ 9482 h 10000"/>
                <a:gd name="connsiteX50" fmla="*/ 4072 w 10000"/>
                <a:gd name="connsiteY50" fmla="*/ 9574 h 10000"/>
                <a:gd name="connsiteX51" fmla="*/ 4111 w 10000"/>
                <a:gd name="connsiteY51" fmla="*/ 9631 h 10000"/>
                <a:gd name="connsiteX52" fmla="*/ 4117 w 10000"/>
                <a:gd name="connsiteY52" fmla="*/ 9659 h 10000"/>
                <a:gd name="connsiteX53" fmla="*/ 4066 w 10000"/>
                <a:gd name="connsiteY53" fmla="*/ 9716 h 10000"/>
                <a:gd name="connsiteX54" fmla="*/ 4021 w 10000"/>
                <a:gd name="connsiteY54" fmla="*/ 9702 h 10000"/>
                <a:gd name="connsiteX55" fmla="*/ 4021 w 10000"/>
                <a:gd name="connsiteY55" fmla="*/ 9851 h 10000"/>
                <a:gd name="connsiteX56" fmla="*/ 3948 w 10000"/>
                <a:gd name="connsiteY56" fmla="*/ 9865 h 10000"/>
                <a:gd name="connsiteX57" fmla="*/ 3926 w 10000"/>
                <a:gd name="connsiteY57" fmla="*/ 9844 h 10000"/>
                <a:gd name="connsiteX58" fmla="*/ 3864 w 10000"/>
                <a:gd name="connsiteY58" fmla="*/ 9879 h 10000"/>
                <a:gd name="connsiteX59" fmla="*/ 3825 w 10000"/>
                <a:gd name="connsiteY59" fmla="*/ 9858 h 10000"/>
                <a:gd name="connsiteX60" fmla="*/ 3802 w 10000"/>
                <a:gd name="connsiteY60" fmla="*/ 9886 h 10000"/>
                <a:gd name="connsiteX61" fmla="*/ 3751 w 10000"/>
                <a:gd name="connsiteY61" fmla="*/ 9858 h 10000"/>
                <a:gd name="connsiteX62" fmla="*/ 3735 w 10000"/>
                <a:gd name="connsiteY62" fmla="*/ 9787 h 10000"/>
                <a:gd name="connsiteX63" fmla="*/ 3628 w 10000"/>
                <a:gd name="connsiteY63" fmla="*/ 9744 h 10000"/>
                <a:gd name="connsiteX64" fmla="*/ 3583 w 10000"/>
                <a:gd name="connsiteY64" fmla="*/ 9730 h 10000"/>
                <a:gd name="connsiteX65" fmla="*/ 3543 w 10000"/>
                <a:gd name="connsiteY65" fmla="*/ 9702 h 10000"/>
                <a:gd name="connsiteX66" fmla="*/ 3549 w 10000"/>
                <a:gd name="connsiteY66" fmla="*/ 9681 h 10000"/>
                <a:gd name="connsiteX67" fmla="*/ 3515 w 10000"/>
                <a:gd name="connsiteY67" fmla="*/ 9624 h 10000"/>
                <a:gd name="connsiteX68" fmla="*/ 3459 w 10000"/>
                <a:gd name="connsiteY68" fmla="*/ 9588 h 10000"/>
                <a:gd name="connsiteX69" fmla="*/ 3397 w 10000"/>
                <a:gd name="connsiteY69" fmla="*/ 9603 h 10000"/>
                <a:gd name="connsiteX70" fmla="*/ 3324 w 10000"/>
                <a:gd name="connsiteY70" fmla="*/ 9581 h 10000"/>
                <a:gd name="connsiteX71" fmla="*/ 3240 w 10000"/>
                <a:gd name="connsiteY71" fmla="*/ 9524 h 10000"/>
                <a:gd name="connsiteX72" fmla="*/ 3223 w 10000"/>
                <a:gd name="connsiteY72" fmla="*/ 9482 h 10000"/>
                <a:gd name="connsiteX73" fmla="*/ 3268 w 10000"/>
                <a:gd name="connsiteY73" fmla="*/ 9432 h 10000"/>
                <a:gd name="connsiteX74" fmla="*/ 3296 w 10000"/>
                <a:gd name="connsiteY74" fmla="*/ 9354 h 10000"/>
                <a:gd name="connsiteX75" fmla="*/ 3290 w 10000"/>
                <a:gd name="connsiteY75" fmla="*/ 9297 h 10000"/>
                <a:gd name="connsiteX76" fmla="*/ 3335 w 10000"/>
                <a:gd name="connsiteY76" fmla="*/ 9212 h 10000"/>
                <a:gd name="connsiteX77" fmla="*/ 3391 w 10000"/>
                <a:gd name="connsiteY77" fmla="*/ 9141 h 10000"/>
                <a:gd name="connsiteX78" fmla="*/ 3391 w 10000"/>
                <a:gd name="connsiteY78" fmla="*/ 9084 h 10000"/>
                <a:gd name="connsiteX79" fmla="*/ 3346 w 10000"/>
                <a:gd name="connsiteY79" fmla="*/ 9063 h 10000"/>
                <a:gd name="connsiteX80" fmla="*/ 3352 w 10000"/>
                <a:gd name="connsiteY80" fmla="*/ 9035 h 10000"/>
                <a:gd name="connsiteX81" fmla="*/ 3330 w 10000"/>
                <a:gd name="connsiteY81" fmla="*/ 8985 h 10000"/>
                <a:gd name="connsiteX82" fmla="*/ 3330 w 10000"/>
                <a:gd name="connsiteY82" fmla="*/ 8914 h 10000"/>
                <a:gd name="connsiteX83" fmla="*/ 3262 w 10000"/>
                <a:gd name="connsiteY83" fmla="*/ 8914 h 10000"/>
                <a:gd name="connsiteX84" fmla="*/ 3228 w 10000"/>
                <a:gd name="connsiteY84" fmla="*/ 8943 h 10000"/>
                <a:gd name="connsiteX85" fmla="*/ 3150 w 10000"/>
                <a:gd name="connsiteY85" fmla="*/ 8971 h 10000"/>
                <a:gd name="connsiteX86" fmla="*/ 3155 w 10000"/>
                <a:gd name="connsiteY86" fmla="*/ 9021 h 10000"/>
                <a:gd name="connsiteX87" fmla="*/ 3144 w 10000"/>
                <a:gd name="connsiteY87" fmla="*/ 9042 h 10000"/>
                <a:gd name="connsiteX88" fmla="*/ 3105 w 10000"/>
                <a:gd name="connsiteY88" fmla="*/ 9028 h 10000"/>
                <a:gd name="connsiteX89" fmla="*/ 3082 w 10000"/>
                <a:gd name="connsiteY89" fmla="*/ 9127 h 10000"/>
                <a:gd name="connsiteX90" fmla="*/ 3048 w 10000"/>
                <a:gd name="connsiteY90" fmla="*/ 9163 h 10000"/>
                <a:gd name="connsiteX91" fmla="*/ 3048 w 10000"/>
                <a:gd name="connsiteY91" fmla="*/ 9198 h 10000"/>
                <a:gd name="connsiteX92" fmla="*/ 3020 w 10000"/>
                <a:gd name="connsiteY92" fmla="*/ 9241 h 10000"/>
                <a:gd name="connsiteX93" fmla="*/ 3003 w 10000"/>
                <a:gd name="connsiteY93" fmla="*/ 9326 h 10000"/>
                <a:gd name="connsiteX94" fmla="*/ 2998 w 10000"/>
                <a:gd name="connsiteY94" fmla="*/ 9439 h 10000"/>
                <a:gd name="connsiteX95" fmla="*/ 3009 w 10000"/>
                <a:gd name="connsiteY95" fmla="*/ 9524 h 10000"/>
                <a:gd name="connsiteX96" fmla="*/ 2975 w 10000"/>
                <a:gd name="connsiteY96" fmla="*/ 9574 h 10000"/>
                <a:gd name="connsiteX97" fmla="*/ 2981 w 10000"/>
                <a:gd name="connsiteY97" fmla="*/ 9624 h 10000"/>
                <a:gd name="connsiteX98" fmla="*/ 2998 w 10000"/>
                <a:gd name="connsiteY98" fmla="*/ 9666 h 10000"/>
                <a:gd name="connsiteX99" fmla="*/ 2987 w 10000"/>
                <a:gd name="connsiteY99" fmla="*/ 9744 h 10000"/>
                <a:gd name="connsiteX100" fmla="*/ 2970 w 10000"/>
                <a:gd name="connsiteY100" fmla="*/ 9787 h 10000"/>
                <a:gd name="connsiteX101" fmla="*/ 2930 w 10000"/>
                <a:gd name="connsiteY101" fmla="*/ 9794 h 10000"/>
                <a:gd name="connsiteX102" fmla="*/ 2913 w 10000"/>
                <a:gd name="connsiteY102" fmla="*/ 9837 h 10000"/>
                <a:gd name="connsiteX103" fmla="*/ 2818 w 10000"/>
                <a:gd name="connsiteY103" fmla="*/ 9837 h 10000"/>
                <a:gd name="connsiteX104" fmla="*/ 2745 w 10000"/>
                <a:gd name="connsiteY104" fmla="*/ 9879 h 10000"/>
                <a:gd name="connsiteX105" fmla="*/ 2705 w 10000"/>
                <a:gd name="connsiteY105" fmla="*/ 9922 h 10000"/>
                <a:gd name="connsiteX106" fmla="*/ 2638 w 10000"/>
                <a:gd name="connsiteY106" fmla="*/ 9929 h 10000"/>
                <a:gd name="connsiteX107" fmla="*/ 2598 w 10000"/>
                <a:gd name="connsiteY107" fmla="*/ 9943 h 10000"/>
                <a:gd name="connsiteX108" fmla="*/ 2565 w 10000"/>
                <a:gd name="connsiteY108" fmla="*/ 9929 h 10000"/>
                <a:gd name="connsiteX109" fmla="*/ 2508 w 10000"/>
                <a:gd name="connsiteY109" fmla="*/ 9943 h 10000"/>
                <a:gd name="connsiteX110" fmla="*/ 2503 w 10000"/>
                <a:gd name="connsiteY110" fmla="*/ 9957 h 10000"/>
                <a:gd name="connsiteX111" fmla="*/ 2458 w 10000"/>
                <a:gd name="connsiteY111" fmla="*/ 9993 h 10000"/>
                <a:gd name="connsiteX112" fmla="*/ 2424 w 10000"/>
                <a:gd name="connsiteY112" fmla="*/ 10000 h 10000"/>
                <a:gd name="connsiteX113" fmla="*/ 2323 w 10000"/>
                <a:gd name="connsiteY113" fmla="*/ 9901 h 10000"/>
                <a:gd name="connsiteX114" fmla="*/ 2250 w 10000"/>
                <a:gd name="connsiteY114" fmla="*/ 9794 h 10000"/>
                <a:gd name="connsiteX115" fmla="*/ 2160 w 10000"/>
                <a:gd name="connsiteY115" fmla="*/ 9759 h 10000"/>
                <a:gd name="connsiteX116" fmla="*/ 2143 w 10000"/>
                <a:gd name="connsiteY116" fmla="*/ 9624 h 10000"/>
                <a:gd name="connsiteX117" fmla="*/ 2205 w 10000"/>
                <a:gd name="connsiteY117" fmla="*/ 9588 h 10000"/>
                <a:gd name="connsiteX118" fmla="*/ 2182 w 10000"/>
                <a:gd name="connsiteY118" fmla="*/ 9482 h 10000"/>
                <a:gd name="connsiteX119" fmla="*/ 2160 w 10000"/>
                <a:gd name="connsiteY119" fmla="*/ 9446 h 10000"/>
                <a:gd name="connsiteX120" fmla="*/ 2323 w 10000"/>
                <a:gd name="connsiteY120" fmla="*/ 9312 h 10000"/>
                <a:gd name="connsiteX121" fmla="*/ 2373 w 10000"/>
                <a:gd name="connsiteY121" fmla="*/ 9177 h 10000"/>
                <a:gd name="connsiteX122" fmla="*/ 2424 w 10000"/>
                <a:gd name="connsiteY122" fmla="*/ 9148 h 10000"/>
                <a:gd name="connsiteX123" fmla="*/ 2435 w 10000"/>
                <a:gd name="connsiteY123" fmla="*/ 9063 h 10000"/>
                <a:gd name="connsiteX124" fmla="*/ 2385 w 10000"/>
                <a:gd name="connsiteY124" fmla="*/ 8950 h 10000"/>
                <a:gd name="connsiteX125" fmla="*/ 2396 w 10000"/>
                <a:gd name="connsiteY125" fmla="*/ 8879 h 10000"/>
                <a:gd name="connsiteX126" fmla="*/ 2340 w 10000"/>
                <a:gd name="connsiteY126" fmla="*/ 8850 h 10000"/>
                <a:gd name="connsiteX127" fmla="*/ 2306 w 10000"/>
                <a:gd name="connsiteY127" fmla="*/ 8857 h 10000"/>
                <a:gd name="connsiteX128" fmla="*/ 2143 w 10000"/>
                <a:gd name="connsiteY128" fmla="*/ 8921 h 10000"/>
                <a:gd name="connsiteX129" fmla="*/ 2098 w 10000"/>
                <a:gd name="connsiteY129" fmla="*/ 8971 h 10000"/>
                <a:gd name="connsiteX130" fmla="*/ 2064 w 10000"/>
                <a:gd name="connsiteY130" fmla="*/ 8999 h 10000"/>
                <a:gd name="connsiteX131" fmla="*/ 2019 w 10000"/>
                <a:gd name="connsiteY131" fmla="*/ 9056 h 10000"/>
                <a:gd name="connsiteX132" fmla="*/ 1879 w 10000"/>
                <a:gd name="connsiteY132" fmla="*/ 9013 h 10000"/>
                <a:gd name="connsiteX133" fmla="*/ 1828 w 10000"/>
                <a:gd name="connsiteY133" fmla="*/ 8971 h 10000"/>
                <a:gd name="connsiteX134" fmla="*/ 1738 w 10000"/>
                <a:gd name="connsiteY134" fmla="*/ 9021 h 10000"/>
                <a:gd name="connsiteX135" fmla="*/ 1609 w 10000"/>
                <a:gd name="connsiteY135" fmla="*/ 9056 h 10000"/>
                <a:gd name="connsiteX136" fmla="*/ 1699 w 10000"/>
                <a:gd name="connsiteY136" fmla="*/ 9177 h 10000"/>
                <a:gd name="connsiteX137" fmla="*/ 1592 w 10000"/>
                <a:gd name="connsiteY137" fmla="*/ 9304 h 10000"/>
                <a:gd name="connsiteX138" fmla="*/ 1558 w 10000"/>
                <a:gd name="connsiteY138" fmla="*/ 9290 h 10000"/>
                <a:gd name="connsiteX139" fmla="*/ 1541 w 10000"/>
                <a:gd name="connsiteY139" fmla="*/ 9304 h 10000"/>
                <a:gd name="connsiteX140" fmla="*/ 1507 w 10000"/>
                <a:gd name="connsiteY140" fmla="*/ 9269 h 10000"/>
                <a:gd name="connsiteX141" fmla="*/ 1440 w 10000"/>
                <a:gd name="connsiteY141" fmla="*/ 9233 h 10000"/>
                <a:gd name="connsiteX142" fmla="*/ 1434 w 10000"/>
                <a:gd name="connsiteY142" fmla="*/ 9198 h 10000"/>
                <a:gd name="connsiteX143" fmla="*/ 1412 w 10000"/>
                <a:gd name="connsiteY143" fmla="*/ 9191 h 10000"/>
                <a:gd name="connsiteX144" fmla="*/ 1400 w 10000"/>
                <a:gd name="connsiteY144" fmla="*/ 9155 h 10000"/>
                <a:gd name="connsiteX145" fmla="*/ 1372 w 10000"/>
                <a:gd name="connsiteY145" fmla="*/ 9127 h 10000"/>
                <a:gd name="connsiteX146" fmla="*/ 1327 w 10000"/>
                <a:gd name="connsiteY146" fmla="*/ 9141 h 10000"/>
                <a:gd name="connsiteX147" fmla="*/ 1305 w 10000"/>
                <a:gd name="connsiteY147" fmla="*/ 9092 h 10000"/>
                <a:gd name="connsiteX148" fmla="*/ 1271 w 10000"/>
                <a:gd name="connsiteY148" fmla="*/ 9099 h 10000"/>
                <a:gd name="connsiteX149" fmla="*/ 1277 w 10000"/>
                <a:gd name="connsiteY149" fmla="*/ 9056 h 10000"/>
                <a:gd name="connsiteX150" fmla="*/ 1265 w 10000"/>
                <a:gd name="connsiteY150" fmla="*/ 8999 h 10000"/>
                <a:gd name="connsiteX151" fmla="*/ 1277 w 10000"/>
                <a:gd name="connsiteY151" fmla="*/ 8935 h 10000"/>
                <a:gd name="connsiteX152" fmla="*/ 1271 w 10000"/>
                <a:gd name="connsiteY152" fmla="*/ 8893 h 10000"/>
                <a:gd name="connsiteX153" fmla="*/ 1153 w 10000"/>
                <a:gd name="connsiteY153" fmla="*/ 8893 h 10000"/>
                <a:gd name="connsiteX154" fmla="*/ 1153 w 10000"/>
                <a:gd name="connsiteY154" fmla="*/ 8850 h 10000"/>
                <a:gd name="connsiteX155" fmla="*/ 1091 w 10000"/>
                <a:gd name="connsiteY155" fmla="*/ 8829 h 10000"/>
                <a:gd name="connsiteX156" fmla="*/ 1080 w 10000"/>
                <a:gd name="connsiteY156" fmla="*/ 8758 h 10000"/>
                <a:gd name="connsiteX157" fmla="*/ 1069 w 10000"/>
                <a:gd name="connsiteY157" fmla="*/ 8730 h 10000"/>
                <a:gd name="connsiteX158" fmla="*/ 990 w 10000"/>
                <a:gd name="connsiteY158" fmla="*/ 8701 h 10000"/>
                <a:gd name="connsiteX159" fmla="*/ 894 w 10000"/>
                <a:gd name="connsiteY159" fmla="*/ 8616 h 10000"/>
                <a:gd name="connsiteX160" fmla="*/ 787 w 10000"/>
                <a:gd name="connsiteY160" fmla="*/ 8616 h 10000"/>
                <a:gd name="connsiteX161" fmla="*/ 849 w 10000"/>
                <a:gd name="connsiteY161" fmla="*/ 8510 h 10000"/>
                <a:gd name="connsiteX162" fmla="*/ 945 w 10000"/>
                <a:gd name="connsiteY162" fmla="*/ 8432 h 10000"/>
                <a:gd name="connsiteX163" fmla="*/ 984 w 10000"/>
                <a:gd name="connsiteY163" fmla="*/ 8325 h 10000"/>
                <a:gd name="connsiteX164" fmla="*/ 1063 w 10000"/>
                <a:gd name="connsiteY164" fmla="*/ 8204 h 10000"/>
                <a:gd name="connsiteX165" fmla="*/ 1057 w 10000"/>
                <a:gd name="connsiteY165" fmla="*/ 8133 h 10000"/>
                <a:gd name="connsiteX166" fmla="*/ 1018 w 10000"/>
                <a:gd name="connsiteY166" fmla="*/ 8055 h 10000"/>
                <a:gd name="connsiteX167" fmla="*/ 984 w 10000"/>
                <a:gd name="connsiteY167" fmla="*/ 8027 h 10000"/>
                <a:gd name="connsiteX168" fmla="*/ 872 w 10000"/>
                <a:gd name="connsiteY168" fmla="*/ 8013 h 10000"/>
                <a:gd name="connsiteX169" fmla="*/ 827 w 10000"/>
                <a:gd name="connsiteY169" fmla="*/ 8062 h 10000"/>
                <a:gd name="connsiteX170" fmla="*/ 692 w 10000"/>
                <a:gd name="connsiteY170" fmla="*/ 8055 h 10000"/>
                <a:gd name="connsiteX171" fmla="*/ 579 w 10000"/>
                <a:gd name="connsiteY171" fmla="*/ 8126 h 10000"/>
                <a:gd name="connsiteX172" fmla="*/ 506 w 10000"/>
                <a:gd name="connsiteY172" fmla="*/ 8240 h 10000"/>
                <a:gd name="connsiteX173" fmla="*/ 377 w 10000"/>
                <a:gd name="connsiteY173" fmla="*/ 8247 h 10000"/>
                <a:gd name="connsiteX174" fmla="*/ 416 w 10000"/>
                <a:gd name="connsiteY174" fmla="*/ 8070 h 10000"/>
                <a:gd name="connsiteX175" fmla="*/ 399 w 10000"/>
                <a:gd name="connsiteY175" fmla="*/ 8027 h 10000"/>
                <a:gd name="connsiteX176" fmla="*/ 377 w 10000"/>
                <a:gd name="connsiteY176" fmla="*/ 8013 h 10000"/>
                <a:gd name="connsiteX177" fmla="*/ 287 w 10000"/>
                <a:gd name="connsiteY177" fmla="*/ 7913 h 10000"/>
                <a:gd name="connsiteX178" fmla="*/ 276 w 10000"/>
                <a:gd name="connsiteY178" fmla="*/ 7913 h 10000"/>
                <a:gd name="connsiteX179" fmla="*/ 169 w 10000"/>
                <a:gd name="connsiteY179" fmla="*/ 7743 h 10000"/>
                <a:gd name="connsiteX180" fmla="*/ 157 w 10000"/>
                <a:gd name="connsiteY180" fmla="*/ 7686 h 10000"/>
                <a:gd name="connsiteX181" fmla="*/ 231 w 10000"/>
                <a:gd name="connsiteY181" fmla="*/ 7594 h 10000"/>
                <a:gd name="connsiteX182" fmla="*/ 0 w 10000"/>
                <a:gd name="connsiteY182" fmla="*/ 6920 h 10000"/>
                <a:gd name="connsiteX183" fmla="*/ 354 w 10000"/>
                <a:gd name="connsiteY183" fmla="*/ 7005 h 10000"/>
                <a:gd name="connsiteX184" fmla="*/ 472 w 10000"/>
                <a:gd name="connsiteY184" fmla="*/ 7019 h 10000"/>
                <a:gd name="connsiteX185" fmla="*/ 810 w 10000"/>
                <a:gd name="connsiteY185" fmla="*/ 7055 h 10000"/>
                <a:gd name="connsiteX186" fmla="*/ 967 w 10000"/>
                <a:gd name="connsiteY186" fmla="*/ 7012 h 10000"/>
                <a:gd name="connsiteX187" fmla="*/ 1074 w 10000"/>
                <a:gd name="connsiteY187" fmla="*/ 7019 h 10000"/>
                <a:gd name="connsiteX188" fmla="*/ 1091 w 10000"/>
                <a:gd name="connsiteY188" fmla="*/ 6984 h 10000"/>
                <a:gd name="connsiteX189" fmla="*/ 1277 w 10000"/>
                <a:gd name="connsiteY189" fmla="*/ 6998 h 10000"/>
                <a:gd name="connsiteX190" fmla="*/ 1524 w 10000"/>
                <a:gd name="connsiteY190" fmla="*/ 7083 h 10000"/>
                <a:gd name="connsiteX191" fmla="*/ 1609 w 10000"/>
                <a:gd name="connsiteY191" fmla="*/ 7104 h 10000"/>
                <a:gd name="connsiteX192" fmla="*/ 1693 w 10000"/>
                <a:gd name="connsiteY192" fmla="*/ 7253 h 10000"/>
                <a:gd name="connsiteX193" fmla="*/ 1822 w 10000"/>
                <a:gd name="connsiteY193" fmla="*/ 7310 h 10000"/>
                <a:gd name="connsiteX194" fmla="*/ 1918 w 10000"/>
                <a:gd name="connsiteY194" fmla="*/ 7303 h 10000"/>
                <a:gd name="connsiteX195" fmla="*/ 6504 w 10000"/>
                <a:gd name="connsiteY195" fmla="*/ 7627 h 10000"/>
                <a:gd name="connsiteX196" fmla="*/ 5523 w 10000"/>
                <a:gd name="connsiteY196" fmla="*/ 5713 h 10000"/>
                <a:gd name="connsiteX197" fmla="*/ 5652 w 10000"/>
                <a:gd name="connsiteY197" fmla="*/ 5720 h 10000"/>
                <a:gd name="connsiteX198" fmla="*/ 5697 w 10000"/>
                <a:gd name="connsiteY198" fmla="*/ 5742 h 10000"/>
                <a:gd name="connsiteX199" fmla="*/ 5793 w 10000"/>
                <a:gd name="connsiteY199" fmla="*/ 5635 h 10000"/>
                <a:gd name="connsiteX200" fmla="*/ 5844 w 10000"/>
                <a:gd name="connsiteY200" fmla="*/ 5628 h 10000"/>
                <a:gd name="connsiteX201" fmla="*/ 5889 w 10000"/>
                <a:gd name="connsiteY201" fmla="*/ 5564 h 10000"/>
                <a:gd name="connsiteX202" fmla="*/ 5945 w 10000"/>
                <a:gd name="connsiteY202" fmla="*/ 5515 h 10000"/>
                <a:gd name="connsiteX203" fmla="*/ 6001 w 10000"/>
                <a:gd name="connsiteY203" fmla="*/ 5408 h 10000"/>
                <a:gd name="connsiteX204" fmla="*/ 6012 w 10000"/>
                <a:gd name="connsiteY204" fmla="*/ 5344 h 10000"/>
                <a:gd name="connsiteX205" fmla="*/ 6080 w 10000"/>
                <a:gd name="connsiteY205" fmla="*/ 5316 h 10000"/>
                <a:gd name="connsiteX206" fmla="*/ 6159 w 10000"/>
                <a:gd name="connsiteY206" fmla="*/ 5351 h 10000"/>
                <a:gd name="connsiteX207" fmla="*/ 6226 w 10000"/>
                <a:gd name="connsiteY207" fmla="*/ 5337 h 10000"/>
                <a:gd name="connsiteX208" fmla="*/ 6294 w 10000"/>
                <a:gd name="connsiteY208" fmla="*/ 5344 h 10000"/>
                <a:gd name="connsiteX209" fmla="*/ 6412 w 10000"/>
                <a:gd name="connsiteY209" fmla="*/ 5302 h 10000"/>
                <a:gd name="connsiteX210" fmla="*/ 6490 w 10000"/>
                <a:gd name="connsiteY210" fmla="*/ 5195 h 10000"/>
                <a:gd name="connsiteX211" fmla="*/ 6524 w 10000"/>
                <a:gd name="connsiteY211" fmla="*/ 5160 h 10000"/>
                <a:gd name="connsiteX212" fmla="*/ 6575 w 10000"/>
                <a:gd name="connsiteY212" fmla="*/ 5160 h 10000"/>
                <a:gd name="connsiteX213" fmla="*/ 6614 w 10000"/>
                <a:gd name="connsiteY213" fmla="*/ 5103 h 10000"/>
                <a:gd name="connsiteX214" fmla="*/ 6597 w 10000"/>
                <a:gd name="connsiteY214" fmla="*/ 5039 h 10000"/>
                <a:gd name="connsiteX215" fmla="*/ 6609 w 10000"/>
                <a:gd name="connsiteY215" fmla="*/ 4982 h 10000"/>
                <a:gd name="connsiteX216" fmla="*/ 6659 w 10000"/>
                <a:gd name="connsiteY216" fmla="*/ 4876 h 10000"/>
                <a:gd name="connsiteX217" fmla="*/ 6715 w 10000"/>
                <a:gd name="connsiteY217" fmla="*/ 4776 h 10000"/>
                <a:gd name="connsiteX218" fmla="*/ 6772 w 10000"/>
                <a:gd name="connsiteY218" fmla="*/ 4755 h 10000"/>
                <a:gd name="connsiteX219" fmla="*/ 6800 w 10000"/>
                <a:gd name="connsiteY219" fmla="*/ 4720 h 10000"/>
                <a:gd name="connsiteX220" fmla="*/ 6895 w 10000"/>
                <a:gd name="connsiteY220" fmla="*/ 4734 h 10000"/>
                <a:gd name="connsiteX221" fmla="*/ 6991 w 10000"/>
                <a:gd name="connsiteY221" fmla="*/ 4734 h 10000"/>
                <a:gd name="connsiteX222" fmla="*/ 6997 w 10000"/>
                <a:gd name="connsiteY222" fmla="*/ 4670 h 10000"/>
                <a:gd name="connsiteX223" fmla="*/ 7013 w 10000"/>
                <a:gd name="connsiteY223" fmla="*/ 4627 h 10000"/>
                <a:gd name="connsiteX224" fmla="*/ 7008 w 10000"/>
                <a:gd name="connsiteY224" fmla="*/ 4599 h 10000"/>
                <a:gd name="connsiteX225" fmla="*/ 7064 w 10000"/>
                <a:gd name="connsiteY225" fmla="*/ 4578 h 10000"/>
                <a:gd name="connsiteX226" fmla="*/ 7103 w 10000"/>
                <a:gd name="connsiteY226" fmla="*/ 4634 h 10000"/>
                <a:gd name="connsiteX227" fmla="*/ 7160 w 10000"/>
                <a:gd name="connsiteY227" fmla="*/ 4613 h 10000"/>
                <a:gd name="connsiteX228" fmla="*/ 7177 w 10000"/>
                <a:gd name="connsiteY228" fmla="*/ 4578 h 10000"/>
                <a:gd name="connsiteX229" fmla="*/ 7222 w 10000"/>
                <a:gd name="connsiteY229" fmla="*/ 4564 h 10000"/>
                <a:gd name="connsiteX230" fmla="*/ 7317 w 10000"/>
                <a:gd name="connsiteY230" fmla="*/ 4493 h 10000"/>
                <a:gd name="connsiteX231" fmla="*/ 7407 w 10000"/>
                <a:gd name="connsiteY231" fmla="*/ 4521 h 10000"/>
                <a:gd name="connsiteX232" fmla="*/ 7430 w 10000"/>
                <a:gd name="connsiteY232" fmla="*/ 4507 h 10000"/>
                <a:gd name="connsiteX233" fmla="*/ 7480 w 10000"/>
                <a:gd name="connsiteY233" fmla="*/ 4528 h 10000"/>
                <a:gd name="connsiteX234" fmla="*/ 7503 w 10000"/>
                <a:gd name="connsiteY234" fmla="*/ 4471 h 10000"/>
                <a:gd name="connsiteX235" fmla="*/ 7525 w 10000"/>
                <a:gd name="connsiteY235" fmla="*/ 4500 h 10000"/>
                <a:gd name="connsiteX236" fmla="*/ 7559 w 10000"/>
                <a:gd name="connsiteY236" fmla="*/ 4493 h 10000"/>
                <a:gd name="connsiteX237" fmla="*/ 7598 w 10000"/>
                <a:gd name="connsiteY237" fmla="*/ 4556 h 10000"/>
                <a:gd name="connsiteX238" fmla="*/ 7643 w 10000"/>
                <a:gd name="connsiteY238" fmla="*/ 4549 h 10000"/>
                <a:gd name="connsiteX239" fmla="*/ 7683 w 10000"/>
                <a:gd name="connsiteY239" fmla="*/ 4578 h 10000"/>
                <a:gd name="connsiteX240" fmla="*/ 7700 w 10000"/>
                <a:gd name="connsiteY240" fmla="*/ 4556 h 10000"/>
                <a:gd name="connsiteX241" fmla="*/ 7778 w 10000"/>
                <a:gd name="connsiteY241" fmla="*/ 4564 h 10000"/>
                <a:gd name="connsiteX242" fmla="*/ 7790 w 10000"/>
                <a:gd name="connsiteY242" fmla="*/ 4585 h 10000"/>
                <a:gd name="connsiteX243" fmla="*/ 7874 w 10000"/>
                <a:gd name="connsiteY243" fmla="*/ 4514 h 10000"/>
                <a:gd name="connsiteX244" fmla="*/ 7874 w 10000"/>
                <a:gd name="connsiteY244" fmla="*/ 4393 h 10000"/>
                <a:gd name="connsiteX245" fmla="*/ 7852 w 10000"/>
                <a:gd name="connsiteY245" fmla="*/ 4379 h 10000"/>
                <a:gd name="connsiteX246" fmla="*/ 7835 w 10000"/>
                <a:gd name="connsiteY246" fmla="*/ 4294 h 10000"/>
                <a:gd name="connsiteX247" fmla="*/ 7801 w 10000"/>
                <a:gd name="connsiteY247" fmla="*/ 4209 h 10000"/>
                <a:gd name="connsiteX248" fmla="*/ 7750 w 10000"/>
                <a:gd name="connsiteY248" fmla="*/ 4173 h 10000"/>
                <a:gd name="connsiteX249" fmla="*/ 7745 w 10000"/>
                <a:gd name="connsiteY249" fmla="*/ 4131 h 10000"/>
                <a:gd name="connsiteX250" fmla="*/ 7672 w 10000"/>
                <a:gd name="connsiteY250" fmla="*/ 4053 h 10000"/>
                <a:gd name="connsiteX251" fmla="*/ 7677 w 10000"/>
                <a:gd name="connsiteY251" fmla="*/ 4024 h 10000"/>
                <a:gd name="connsiteX252" fmla="*/ 7604 w 10000"/>
                <a:gd name="connsiteY252" fmla="*/ 3982 h 10000"/>
                <a:gd name="connsiteX253" fmla="*/ 7598 w 10000"/>
                <a:gd name="connsiteY253" fmla="*/ 3903 h 10000"/>
                <a:gd name="connsiteX254" fmla="*/ 7475 w 10000"/>
                <a:gd name="connsiteY254" fmla="*/ 3833 h 10000"/>
                <a:gd name="connsiteX255" fmla="*/ 7407 w 10000"/>
                <a:gd name="connsiteY255" fmla="*/ 3683 h 10000"/>
                <a:gd name="connsiteX256" fmla="*/ 7306 w 10000"/>
                <a:gd name="connsiteY256" fmla="*/ 3676 h 10000"/>
                <a:gd name="connsiteX257" fmla="*/ 7272 w 10000"/>
                <a:gd name="connsiteY257" fmla="*/ 3648 h 10000"/>
                <a:gd name="connsiteX258" fmla="*/ 7222 w 10000"/>
                <a:gd name="connsiteY258" fmla="*/ 3669 h 10000"/>
                <a:gd name="connsiteX259" fmla="*/ 7143 w 10000"/>
                <a:gd name="connsiteY259" fmla="*/ 3669 h 10000"/>
                <a:gd name="connsiteX260" fmla="*/ 7030 w 10000"/>
                <a:gd name="connsiteY260" fmla="*/ 3840 h 10000"/>
                <a:gd name="connsiteX261" fmla="*/ 6991 w 10000"/>
                <a:gd name="connsiteY261" fmla="*/ 3918 h 10000"/>
                <a:gd name="connsiteX262" fmla="*/ 6890 w 10000"/>
                <a:gd name="connsiteY262" fmla="*/ 3797 h 10000"/>
                <a:gd name="connsiteX263" fmla="*/ 6817 w 10000"/>
                <a:gd name="connsiteY263" fmla="*/ 3747 h 10000"/>
                <a:gd name="connsiteX264" fmla="*/ 6744 w 10000"/>
                <a:gd name="connsiteY264" fmla="*/ 3754 h 10000"/>
                <a:gd name="connsiteX265" fmla="*/ 6670 w 10000"/>
                <a:gd name="connsiteY265" fmla="*/ 3790 h 10000"/>
                <a:gd name="connsiteX266" fmla="*/ 6609 w 10000"/>
                <a:gd name="connsiteY266" fmla="*/ 3762 h 10000"/>
                <a:gd name="connsiteX267" fmla="*/ 6552 w 10000"/>
                <a:gd name="connsiteY267" fmla="*/ 3804 h 10000"/>
                <a:gd name="connsiteX268" fmla="*/ 6496 w 10000"/>
                <a:gd name="connsiteY268" fmla="*/ 3889 h 10000"/>
                <a:gd name="connsiteX269" fmla="*/ 6367 w 10000"/>
                <a:gd name="connsiteY269" fmla="*/ 3733 h 10000"/>
                <a:gd name="connsiteX270" fmla="*/ 6350 w 10000"/>
                <a:gd name="connsiteY270" fmla="*/ 3577 h 10000"/>
                <a:gd name="connsiteX271" fmla="*/ 6451 w 10000"/>
                <a:gd name="connsiteY271" fmla="*/ 3513 h 10000"/>
                <a:gd name="connsiteX272" fmla="*/ 6445 w 10000"/>
                <a:gd name="connsiteY272" fmla="*/ 3343 h 10000"/>
                <a:gd name="connsiteX273" fmla="*/ 6541 w 10000"/>
                <a:gd name="connsiteY273" fmla="*/ 3144 h 10000"/>
                <a:gd name="connsiteX274" fmla="*/ 6530 w 10000"/>
                <a:gd name="connsiteY274" fmla="*/ 3109 h 10000"/>
                <a:gd name="connsiteX275" fmla="*/ 6760 w 10000"/>
                <a:gd name="connsiteY275" fmla="*/ 2456 h 10000"/>
                <a:gd name="connsiteX276" fmla="*/ 6884 w 10000"/>
                <a:gd name="connsiteY276" fmla="*/ 2555 h 10000"/>
                <a:gd name="connsiteX277" fmla="*/ 6957 w 10000"/>
                <a:gd name="connsiteY277" fmla="*/ 2598 h 10000"/>
                <a:gd name="connsiteX278" fmla="*/ 7030 w 10000"/>
                <a:gd name="connsiteY278" fmla="*/ 2598 h 10000"/>
                <a:gd name="connsiteX279" fmla="*/ 7143 w 10000"/>
                <a:gd name="connsiteY279" fmla="*/ 2676 h 10000"/>
                <a:gd name="connsiteX280" fmla="*/ 7160 w 10000"/>
                <a:gd name="connsiteY280" fmla="*/ 2626 h 10000"/>
                <a:gd name="connsiteX281" fmla="*/ 7233 w 10000"/>
                <a:gd name="connsiteY281" fmla="*/ 2612 h 10000"/>
                <a:gd name="connsiteX282" fmla="*/ 7295 w 10000"/>
                <a:gd name="connsiteY282" fmla="*/ 2527 h 10000"/>
                <a:gd name="connsiteX283" fmla="*/ 7373 w 10000"/>
                <a:gd name="connsiteY283" fmla="*/ 2463 h 10000"/>
                <a:gd name="connsiteX284" fmla="*/ 7407 w 10000"/>
                <a:gd name="connsiteY284" fmla="*/ 2399 h 10000"/>
                <a:gd name="connsiteX285" fmla="*/ 7525 w 10000"/>
                <a:gd name="connsiteY285" fmla="*/ 2356 h 10000"/>
                <a:gd name="connsiteX286" fmla="*/ 7587 w 10000"/>
                <a:gd name="connsiteY286" fmla="*/ 2363 h 10000"/>
                <a:gd name="connsiteX287" fmla="*/ 7638 w 10000"/>
                <a:gd name="connsiteY287" fmla="*/ 2300 h 10000"/>
                <a:gd name="connsiteX288" fmla="*/ 7677 w 10000"/>
                <a:gd name="connsiteY288" fmla="*/ 2214 h 10000"/>
                <a:gd name="connsiteX289" fmla="*/ 7660 w 10000"/>
                <a:gd name="connsiteY289" fmla="*/ 2200 h 10000"/>
                <a:gd name="connsiteX290" fmla="*/ 7677 w 10000"/>
                <a:gd name="connsiteY290" fmla="*/ 2108 h 10000"/>
                <a:gd name="connsiteX291" fmla="*/ 7610 w 10000"/>
                <a:gd name="connsiteY291" fmla="*/ 2108 h 10000"/>
                <a:gd name="connsiteX292" fmla="*/ 7643 w 10000"/>
                <a:gd name="connsiteY292" fmla="*/ 2030 h 10000"/>
                <a:gd name="connsiteX293" fmla="*/ 7649 w 10000"/>
                <a:gd name="connsiteY293" fmla="*/ 1938 h 10000"/>
                <a:gd name="connsiteX294" fmla="*/ 7677 w 10000"/>
                <a:gd name="connsiteY294" fmla="*/ 1916 h 10000"/>
                <a:gd name="connsiteX295" fmla="*/ 7728 w 10000"/>
                <a:gd name="connsiteY295" fmla="*/ 1824 h 10000"/>
                <a:gd name="connsiteX296" fmla="*/ 7722 w 10000"/>
                <a:gd name="connsiteY296" fmla="*/ 1753 h 10000"/>
                <a:gd name="connsiteX297" fmla="*/ 7762 w 10000"/>
                <a:gd name="connsiteY297" fmla="*/ 1675 h 10000"/>
                <a:gd name="connsiteX298" fmla="*/ 7807 w 10000"/>
                <a:gd name="connsiteY298" fmla="*/ 1625 h 10000"/>
                <a:gd name="connsiteX299" fmla="*/ 7823 w 10000"/>
                <a:gd name="connsiteY299" fmla="*/ 1540 h 10000"/>
                <a:gd name="connsiteX300" fmla="*/ 7818 w 10000"/>
                <a:gd name="connsiteY300" fmla="*/ 1512 h 10000"/>
                <a:gd name="connsiteX301" fmla="*/ 7857 w 10000"/>
                <a:gd name="connsiteY301" fmla="*/ 1455 h 10000"/>
                <a:gd name="connsiteX302" fmla="*/ 7913 w 10000"/>
                <a:gd name="connsiteY302" fmla="*/ 1285 h 10000"/>
                <a:gd name="connsiteX303" fmla="*/ 7930 w 10000"/>
                <a:gd name="connsiteY303" fmla="*/ 1185 h 10000"/>
                <a:gd name="connsiteX304" fmla="*/ 7958 w 10000"/>
                <a:gd name="connsiteY304" fmla="*/ 1192 h 10000"/>
                <a:gd name="connsiteX305" fmla="*/ 8037 w 10000"/>
                <a:gd name="connsiteY305" fmla="*/ 1079 h 10000"/>
                <a:gd name="connsiteX306" fmla="*/ 8127 w 10000"/>
                <a:gd name="connsiteY306" fmla="*/ 1015 h 10000"/>
                <a:gd name="connsiteX307" fmla="*/ 8138 w 10000"/>
                <a:gd name="connsiteY307" fmla="*/ 937 h 10000"/>
                <a:gd name="connsiteX308" fmla="*/ 8172 w 10000"/>
                <a:gd name="connsiteY308" fmla="*/ 852 h 10000"/>
                <a:gd name="connsiteX309" fmla="*/ 8161 w 10000"/>
                <a:gd name="connsiteY309" fmla="*/ 788 h 10000"/>
                <a:gd name="connsiteX310" fmla="*/ 8116 w 10000"/>
                <a:gd name="connsiteY310" fmla="*/ 731 h 10000"/>
                <a:gd name="connsiteX311" fmla="*/ 8138 w 10000"/>
                <a:gd name="connsiteY311" fmla="*/ 660 h 10000"/>
                <a:gd name="connsiteX312" fmla="*/ 8138 w 10000"/>
                <a:gd name="connsiteY312" fmla="*/ 575 h 10000"/>
                <a:gd name="connsiteX313" fmla="*/ 8054 w 10000"/>
                <a:gd name="connsiteY313" fmla="*/ 504 h 10000"/>
                <a:gd name="connsiteX314" fmla="*/ 7970 w 10000"/>
                <a:gd name="connsiteY314" fmla="*/ 546 h 10000"/>
                <a:gd name="connsiteX315" fmla="*/ 7930 w 10000"/>
                <a:gd name="connsiteY315" fmla="*/ 546 h 10000"/>
                <a:gd name="connsiteX316" fmla="*/ 7913 w 10000"/>
                <a:gd name="connsiteY316" fmla="*/ 497 h 10000"/>
                <a:gd name="connsiteX317" fmla="*/ 7913 w 10000"/>
                <a:gd name="connsiteY317" fmla="*/ 405 h 10000"/>
                <a:gd name="connsiteX318" fmla="*/ 8020 w 10000"/>
                <a:gd name="connsiteY318" fmla="*/ 312 h 10000"/>
                <a:gd name="connsiteX319" fmla="*/ 8054 w 10000"/>
                <a:gd name="connsiteY319" fmla="*/ 234 h 10000"/>
                <a:gd name="connsiteX320" fmla="*/ 8121 w 10000"/>
                <a:gd name="connsiteY320" fmla="*/ 170 h 10000"/>
                <a:gd name="connsiteX321" fmla="*/ 8183 w 10000"/>
                <a:gd name="connsiteY321" fmla="*/ 50 h 10000"/>
                <a:gd name="connsiteX322" fmla="*/ 8228 w 10000"/>
                <a:gd name="connsiteY322" fmla="*/ 28 h 10000"/>
                <a:gd name="connsiteX323" fmla="*/ 8290 w 10000"/>
                <a:gd name="connsiteY323" fmla="*/ 43 h 10000"/>
                <a:gd name="connsiteX324" fmla="*/ 8420 w 10000"/>
                <a:gd name="connsiteY324" fmla="*/ 0 h 10000"/>
                <a:gd name="connsiteX325" fmla="*/ 8481 w 10000"/>
                <a:gd name="connsiteY325" fmla="*/ 71 h 10000"/>
                <a:gd name="connsiteX326" fmla="*/ 8476 w 10000"/>
                <a:gd name="connsiteY326" fmla="*/ 121 h 10000"/>
                <a:gd name="connsiteX327" fmla="*/ 8504 w 10000"/>
                <a:gd name="connsiteY327" fmla="*/ 142 h 10000"/>
                <a:gd name="connsiteX328" fmla="*/ 8526 w 10000"/>
                <a:gd name="connsiteY328" fmla="*/ 192 h 10000"/>
                <a:gd name="connsiteX329" fmla="*/ 8493 w 10000"/>
                <a:gd name="connsiteY329" fmla="*/ 248 h 10000"/>
                <a:gd name="connsiteX330" fmla="*/ 8448 w 10000"/>
                <a:gd name="connsiteY330" fmla="*/ 376 h 10000"/>
                <a:gd name="connsiteX331" fmla="*/ 8375 w 10000"/>
                <a:gd name="connsiteY331" fmla="*/ 476 h 10000"/>
                <a:gd name="connsiteX332" fmla="*/ 8307 w 10000"/>
                <a:gd name="connsiteY332" fmla="*/ 532 h 10000"/>
                <a:gd name="connsiteX333" fmla="*/ 8358 w 10000"/>
                <a:gd name="connsiteY333" fmla="*/ 554 h 10000"/>
                <a:gd name="connsiteX334" fmla="*/ 8425 w 10000"/>
                <a:gd name="connsiteY334" fmla="*/ 639 h 10000"/>
                <a:gd name="connsiteX335" fmla="*/ 8470 w 10000"/>
                <a:gd name="connsiteY335" fmla="*/ 646 h 10000"/>
                <a:gd name="connsiteX336" fmla="*/ 8493 w 10000"/>
                <a:gd name="connsiteY336" fmla="*/ 738 h 10000"/>
                <a:gd name="connsiteX337" fmla="*/ 8538 w 10000"/>
                <a:gd name="connsiteY337" fmla="*/ 759 h 10000"/>
                <a:gd name="connsiteX338" fmla="*/ 8571 w 10000"/>
                <a:gd name="connsiteY338" fmla="*/ 752 h 10000"/>
                <a:gd name="connsiteX339" fmla="*/ 8639 w 10000"/>
                <a:gd name="connsiteY339" fmla="*/ 610 h 10000"/>
                <a:gd name="connsiteX340" fmla="*/ 8701 w 10000"/>
                <a:gd name="connsiteY340" fmla="*/ 625 h 10000"/>
                <a:gd name="connsiteX341" fmla="*/ 8712 w 10000"/>
                <a:gd name="connsiteY341" fmla="*/ 667 h 10000"/>
                <a:gd name="connsiteX342" fmla="*/ 8757 w 10000"/>
                <a:gd name="connsiteY342" fmla="*/ 717 h 10000"/>
                <a:gd name="connsiteX343" fmla="*/ 8757 w 10000"/>
                <a:gd name="connsiteY343" fmla="*/ 752 h 10000"/>
                <a:gd name="connsiteX344" fmla="*/ 8796 w 10000"/>
                <a:gd name="connsiteY344" fmla="*/ 774 h 10000"/>
                <a:gd name="connsiteX345" fmla="*/ 8853 w 10000"/>
                <a:gd name="connsiteY345" fmla="*/ 774 h 10000"/>
                <a:gd name="connsiteX346" fmla="*/ 8858 w 10000"/>
                <a:gd name="connsiteY346" fmla="*/ 837 h 10000"/>
                <a:gd name="connsiteX347" fmla="*/ 8808 w 10000"/>
                <a:gd name="connsiteY347" fmla="*/ 866 h 10000"/>
                <a:gd name="connsiteX348" fmla="*/ 8853 w 10000"/>
                <a:gd name="connsiteY348" fmla="*/ 1143 h 10000"/>
                <a:gd name="connsiteX349" fmla="*/ 8898 w 10000"/>
                <a:gd name="connsiteY349" fmla="*/ 1270 h 10000"/>
                <a:gd name="connsiteX350" fmla="*/ 8886 w 10000"/>
                <a:gd name="connsiteY350" fmla="*/ 1327 h 10000"/>
                <a:gd name="connsiteX351" fmla="*/ 8926 w 10000"/>
                <a:gd name="connsiteY351" fmla="*/ 1391 h 10000"/>
                <a:gd name="connsiteX352" fmla="*/ 8931 w 10000"/>
                <a:gd name="connsiteY352" fmla="*/ 1434 h 10000"/>
                <a:gd name="connsiteX353" fmla="*/ 9038 w 10000"/>
                <a:gd name="connsiteY353" fmla="*/ 1483 h 10000"/>
                <a:gd name="connsiteX354" fmla="*/ 9168 w 10000"/>
                <a:gd name="connsiteY354" fmla="*/ 1441 h 10000"/>
                <a:gd name="connsiteX355" fmla="*/ 9184 w 10000"/>
                <a:gd name="connsiteY355" fmla="*/ 1384 h 10000"/>
                <a:gd name="connsiteX356" fmla="*/ 9229 w 10000"/>
                <a:gd name="connsiteY356" fmla="*/ 1405 h 10000"/>
                <a:gd name="connsiteX357" fmla="*/ 9258 w 10000"/>
                <a:gd name="connsiteY357" fmla="*/ 1455 h 10000"/>
                <a:gd name="connsiteX358" fmla="*/ 9325 w 10000"/>
                <a:gd name="connsiteY358" fmla="*/ 1419 h 10000"/>
                <a:gd name="connsiteX359" fmla="*/ 9364 w 10000"/>
                <a:gd name="connsiteY359" fmla="*/ 1419 h 10000"/>
                <a:gd name="connsiteX360" fmla="*/ 9421 w 10000"/>
                <a:gd name="connsiteY360" fmla="*/ 1476 h 10000"/>
                <a:gd name="connsiteX361" fmla="*/ 9454 w 10000"/>
                <a:gd name="connsiteY361" fmla="*/ 1398 h 10000"/>
                <a:gd name="connsiteX362" fmla="*/ 9522 w 10000"/>
                <a:gd name="connsiteY362" fmla="*/ 1434 h 10000"/>
                <a:gd name="connsiteX363" fmla="*/ 9556 w 10000"/>
                <a:gd name="connsiteY363" fmla="*/ 1391 h 10000"/>
                <a:gd name="connsiteX364" fmla="*/ 9584 w 10000"/>
                <a:gd name="connsiteY364" fmla="*/ 1398 h 10000"/>
                <a:gd name="connsiteX365" fmla="*/ 9612 w 10000"/>
                <a:gd name="connsiteY365" fmla="*/ 1356 h 10000"/>
                <a:gd name="connsiteX366" fmla="*/ 9606 w 10000"/>
                <a:gd name="connsiteY366" fmla="*/ 1313 h 10000"/>
                <a:gd name="connsiteX367" fmla="*/ 9646 w 10000"/>
                <a:gd name="connsiteY367" fmla="*/ 1292 h 10000"/>
                <a:gd name="connsiteX368" fmla="*/ 9674 w 10000"/>
                <a:gd name="connsiteY368" fmla="*/ 1221 h 10000"/>
                <a:gd name="connsiteX369" fmla="*/ 9753 w 10000"/>
                <a:gd name="connsiteY369" fmla="*/ 1228 h 10000"/>
                <a:gd name="connsiteX370" fmla="*/ 9871 w 10000"/>
                <a:gd name="connsiteY370" fmla="*/ 1434 h 10000"/>
                <a:gd name="connsiteX371" fmla="*/ 9893 w 10000"/>
                <a:gd name="connsiteY371" fmla="*/ 1505 h 10000"/>
                <a:gd name="connsiteX372" fmla="*/ 9972 w 10000"/>
                <a:gd name="connsiteY372" fmla="*/ 1597 h 10000"/>
                <a:gd name="connsiteX373" fmla="*/ 10000 w 10000"/>
                <a:gd name="connsiteY373" fmla="*/ 1682 h 10000"/>
                <a:gd name="connsiteX374" fmla="*/ 9938 w 10000"/>
                <a:gd name="connsiteY374" fmla="*/ 1796 h 10000"/>
                <a:gd name="connsiteX375" fmla="*/ 9893 w 10000"/>
                <a:gd name="connsiteY375" fmla="*/ 1838 h 10000"/>
                <a:gd name="connsiteX376" fmla="*/ 9916 w 10000"/>
                <a:gd name="connsiteY376" fmla="*/ 1959 h 10000"/>
                <a:gd name="connsiteX377" fmla="*/ 9848 w 10000"/>
                <a:gd name="connsiteY377" fmla="*/ 2051 h 10000"/>
                <a:gd name="connsiteX378" fmla="*/ 9809 w 10000"/>
                <a:gd name="connsiteY378" fmla="*/ 2072 h 10000"/>
                <a:gd name="connsiteX379" fmla="*/ 9809 w 10000"/>
                <a:gd name="connsiteY379" fmla="*/ 2136 h 10000"/>
                <a:gd name="connsiteX380" fmla="*/ 9758 w 10000"/>
                <a:gd name="connsiteY380" fmla="*/ 2257 h 10000"/>
                <a:gd name="connsiteX381" fmla="*/ 9724 w 10000"/>
                <a:gd name="connsiteY381" fmla="*/ 2264 h 10000"/>
                <a:gd name="connsiteX382" fmla="*/ 9730 w 10000"/>
                <a:gd name="connsiteY382" fmla="*/ 2349 h 10000"/>
                <a:gd name="connsiteX383" fmla="*/ 9702 w 10000"/>
                <a:gd name="connsiteY383" fmla="*/ 2413 h 10000"/>
                <a:gd name="connsiteX384" fmla="*/ 9708 w 10000"/>
                <a:gd name="connsiteY384" fmla="*/ 2697 h 10000"/>
                <a:gd name="connsiteX385" fmla="*/ 9724 w 10000"/>
                <a:gd name="connsiteY385" fmla="*/ 2718 h 10000"/>
                <a:gd name="connsiteX386" fmla="*/ 9719 w 10000"/>
                <a:gd name="connsiteY386" fmla="*/ 2811 h 10000"/>
                <a:gd name="connsiteX387" fmla="*/ 9708 w 10000"/>
                <a:gd name="connsiteY387" fmla="*/ 2896 h 10000"/>
                <a:gd name="connsiteX388" fmla="*/ 9668 w 10000"/>
                <a:gd name="connsiteY388" fmla="*/ 2938 h 10000"/>
                <a:gd name="connsiteX389" fmla="*/ 9595 w 10000"/>
                <a:gd name="connsiteY389" fmla="*/ 2903 h 10000"/>
                <a:gd name="connsiteX390" fmla="*/ 9561 w 10000"/>
                <a:gd name="connsiteY390" fmla="*/ 2952 h 10000"/>
                <a:gd name="connsiteX391" fmla="*/ 9567 w 10000"/>
                <a:gd name="connsiteY391" fmla="*/ 2995 h 10000"/>
                <a:gd name="connsiteX392" fmla="*/ 9544 w 10000"/>
                <a:gd name="connsiteY392" fmla="*/ 3080 h 10000"/>
                <a:gd name="connsiteX393" fmla="*/ 9505 w 10000"/>
                <a:gd name="connsiteY393" fmla="*/ 3137 h 10000"/>
                <a:gd name="connsiteX394" fmla="*/ 9494 w 10000"/>
                <a:gd name="connsiteY394" fmla="*/ 3236 h 10000"/>
                <a:gd name="connsiteX395" fmla="*/ 9466 w 10000"/>
                <a:gd name="connsiteY395" fmla="*/ 3322 h 10000"/>
                <a:gd name="connsiteX396" fmla="*/ 9471 w 10000"/>
                <a:gd name="connsiteY396" fmla="*/ 3378 h 10000"/>
                <a:gd name="connsiteX397" fmla="*/ 9460 w 10000"/>
                <a:gd name="connsiteY397" fmla="*/ 3435 h 10000"/>
                <a:gd name="connsiteX398" fmla="*/ 9483 w 10000"/>
                <a:gd name="connsiteY398" fmla="*/ 3485 h 10000"/>
                <a:gd name="connsiteX399" fmla="*/ 9449 w 10000"/>
                <a:gd name="connsiteY399" fmla="*/ 3563 h 10000"/>
                <a:gd name="connsiteX400" fmla="*/ 9393 w 10000"/>
                <a:gd name="connsiteY400" fmla="*/ 3442 h 10000"/>
                <a:gd name="connsiteX401" fmla="*/ 9393 w 10000"/>
                <a:gd name="connsiteY401" fmla="*/ 3350 h 10000"/>
                <a:gd name="connsiteX402" fmla="*/ 9376 w 10000"/>
                <a:gd name="connsiteY402" fmla="*/ 3336 h 10000"/>
                <a:gd name="connsiteX403" fmla="*/ 9308 w 10000"/>
                <a:gd name="connsiteY403" fmla="*/ 3400 h 10000"/>
                <a:gd name="connsiteX404" fmla="*/ 9201 w 10000"/>
                <a:gd name="connsiteY404" fmla="*/ 3549 h 10000"/>
                <a:gd name="connsiteX405" fmla="*/ 9139 w 10000"/>
                <a:gd name="connsiteY405" fmla="*/ 3655 h 10000"/>
                <a:gd name="connsiteX406" fmla="*/ 9044 w 10000"/>
                <a:gd name="connsiteY406" fmla="*/ 3712 h 10000"/>
                <a:gd name="connsiteX407" fmla="*/ 9010 w 10000"/>
                <a:gd name="connsiteY407" fmla="*/ 3797 h 10000"/>
                <a:gd name="connsiteX408" fmla="*/ 8982 w 10000"/>
                <a:gd name="connsiteY408" fmla="*/ 3825 h 10000"/>
                <a:gd name="connsiteX409" fmla="*/ 8875 w 10000"/>
                <a:gd name="connsiteY409" fmla="*/ 3903 h 10000"/>
                <a:gd name="connsiteX410" fmla="*/ 8785 w 10000"/>
                <a:gd name="connsiteY410" fmla="*/ 3996 h 10000"/>
                <a:gd name="connsiteX411" fmla="*/ 8763 w 10000"/>
                <a:gd name="connsiteY411" fmla="*/ 4067 h 10000"/>
                <a:gd name="connsiteX412" fmla="*/ 8729 w 10000"/>
                <a:gd name="connsiteY412" fmla="*/ 4102 h 10000"/>
                <a:gd name="connsiteX413" fmla="*/ 8774 w 10000"/>
                <a:gd name="connsiteY413" fmla="*/ 4194 h 10000"/>
                <a:gd name="connsiteX414" fmla="*/ 8819 w 10000"/>
                <a:gd name="connsiteY414" fmla="*/ 4265 h 10000"/>
                <a:gd name="connsiteX415" fmla="*/ 8881 w 10000"/>
                <a:gd name="connsiteY415" fmla="*/ 4294 h 10000"/>
                <a:gd name="connsiteX416" fmla="*/ 8858 w 10000"/>
                <a:gd name="connsiteY416" fmla="*/ 4344 h 10000"/>
                <a:gd name="connsiteX417" fmla="*/ 8903 w 10000"/>
                <a:gd name="connsiteY417" fmla="*/ 4358 h 10000"/>
                <a:gd name="connsiteX418" fmla="*/ 8903 w 10000"/>
                <a:gd name="connsiteY418" fmla="*/ 4443 h 10000"/>
                <a:gd name="connsiteX419" fmla="*/ 8937 w 10000"/>
                <a:gd name="connsiteY419" fmla="*/ 4507 h 10000"/>
                <a:gd name="connsiteX420" fmla="*/ 8993 w 10000"/>
                <a:gd name="connsiteY420" fmla="*/ 4493 h 10000"/>
                <a:gd name="connsiteX421" fmla="*/ 9016 w 10000"/>
                <a:gd name="connsiteY421" fmla="*/ 4422 h 10000"/>
                <a:gd name="connsiteX422" fmla="*/ 9061 w 10000"/>
                <a:gd name="connsiteY422" fmla="*/ 4414 h 10000"/>
                <a:gd name="connsiteX423" fmla="*/ 9066 w 10000"/>
                <a:gd name="connsiteY423" fmla="*/ 4358 h 10000"/>
                <a:gd name="connsiteX424" fmla="*/ 9123 w 10000"/>
                <a:gd name="connsiteY424" fmla="*/ 4358 h 10000"/>
                <a:gd name="connsiteX425" fmla="*/ 9100 w 10000"/>
                <a:gd name="connsiteY425" fmla="*/ 4429 h 10000"/>
                <a:gd name="connsiteX426" fmla="*/ 9156 w 10000"/>
                <a:gd name="connsiteY426" fmla="*/ 4464 h 10000"/>
                <a:gd name="connsiteX427" fmla="*/ 9145 w 10000"/>
                <a:gd name="connsiteY427" fmla="*/ 4528 h 10000"/>
                <a:gd name="connsiteX428" fmla="*/ 9061 w 10000"/>
                <a:gd name="connsiteY428" fmla="*/ 4535 h 10000"/>
                <a:gd name="connsiteX429" fmla="*/ 8999 w 10000"/>
                <a:gd name="connsiteY429" fmla="*/ 4578 h 10000"/>
                <a:gd name="connsiteX430" fmla="*/ 8943 w 10000"/>
                <a:gd name="connsiteY430" fmla="*/ 4599 h 10000"/>
                <a:gd name="connsiteX431" fmla="*/ 8943 w 10000"/>
                <a:gd name="connsiteY431" fmla="*/ 4698 h 10000"/>
                <a:gd name="connsiteX432" fmla="*/ 8999 w 10000"/>
                <a:gd name="connsiteY432" fmla="*/ 4805 h 10000"/>
                <a:gd name="connsiteX433" fmla="*/ 8954 w 10000"/>
                <a:gd name="connsiteY433" fmla="*/ 4904 h 10000"/>
                <a:gd name="connsiteX434" fmla="*/ 8864 w 10000"/>
                <a:gd name="connsiteY434" fmla="*/ 4918 h 10000"/>
                <a:gd name="connsiteX435" fmla="*/ 8875 w 10000"/>
                <a:gd name="connsiteY435" fmla="*/ 5032 h 10000"/>
                <a:gd name="connsiteX436" fmla="*/ 8870 w 10000"/>
                <a:gd name="connsiteY436" fmla="*/ 5103 h 10000"/>
                <a:gd name="connsiteX437" fmla="*/ 8841 w 10000"/>
                <a:gd name="connsiteY437" fmla="*/ 5138 h 10000"/>
                <a:gd name="connsiteX438" fmla="*/ 8785 w 10000"/>
                <a:gd name="connsiteY438" fmla="*/ 5110 h 10000"/>
                <a:gd name="connsiteX439" fmla="*/ 8735 w 10000"/>
                <a:gd name="connsiteY439" fmla="*/ 5018 h 10000"/>
                <a:gd name="connsiteX440" fmla="*/ 8678 w 10000"/>
                <a:gd name="connsiteY440" fmla="*/ 5089 h 10000"/>
                <a:gd name="connsiteX441" fmla="*/ 8622 w 10000"/>
                <a:gd name="connsiteY441" fmla="*/ 5039 h 10000"/>
                <a:gd name="connsiteX442" fmla="*/ 8616 w 10000"/>
                <a:gd name="connsiteY442" fmla="*/ 5011 h 10000"/>
                <a:gd name="connsiteX443" fmla="*/ 8538 w 10000"/>
                <a:gd name="connsiteY443" fmla="*/ 4947 h 10000"/>
                <a:gd name="connsiteX444" fmla="*/ 8515 w 10000"/>
                <a:gd name="connsiteY444" fmla="*/ 4961 h 10000"/>
                <a:gd name="connsiteX445" fmla="*/ 8526 w 10000"/>
                <a:gd name="connsiteY445" fmla="*/ 5039 h 10000"/>
                <a:gd name="connsiteX446" fmla="*/ 8481 w 10000"/>
                <a:gd name="connsiteY446" fmla="*/ 5138 h 10000"/>
                <a:gd name="connsiteX447" fmla="*/ 8515 w 10000"/>
                <a:gd name="connsiteY447" fmla="*/ 5160 h 10000"/>
                <a:gd name="connsiteX448" fmla="*/ 8577 w 10000"/>
                <a:gd name="connsiteY448" fmla="*/ 5145 h 10000"/>
                <a:gd name="connsiteX449" fmla="*/ 8588 w 10000"/>
                <a:gd name="connsiteY449" fmla="*/ 5181 h 10000"/>
                <a:gd name="connsiteX450" fmla="*/ 8577 w 10000"/>
                <a:gd name="connsiteY450" fmla="*/ 5224 h 10000"/>
                <a:gd name="connsiteX451" fmla="*/ 8600 w 10000"/>
                <a:gd name="connsiteY451" fmla="*/ 5280 h 10000"/>
                <a:gd name="connsiteX452" fmla="*/ 8650 w 10000"/>
                <a:gd name="connsiteY452" fmla="*/ 5316 h 10000"/>
                <a:gd name="connsiteX453" fmla="*/ 8639 w 10000"/>
                <a:gd name="connsiteY453" fmla="*/ 5401 h 10000"/>
                <a:gd name="connsiteX454" fmla="*/ 8673 w 10000"/>
                <a:gd name="connsiteY454" fmla="*/ 5444 h 10000"/>
                <a:gd name="connsiteX455" fmla="*/ 8633 w 10000"/>
                <a:gd name="connsiteY455" fmla="*/ 5486 h 10000"/>
                <a:gd name="connsiteX456" fmla="*/ 8622 w 10000"/>
                <a:gd name="connsiteY456" fmla="*/ 5642 h 10000"/>
                <a:gd name="connsiteX457" fmla="*/ 8600 w 10000"/>
                <a:gd name="connsiteY457" fmla="*/ 5649 h 10000"/>
                <a:gd name="connsiteX458" fmla="*/ 8628 w 10000"/>
                <a:gd name="connsiteY458" fmla="*/ 5720 h 10000"/>
                <a:gd name="connsiteX459" fmla="*/ 8633 w 10000"/>
                <a:gd name="connsiteY459" fmla="*/ 5841 h 10000"/>
                <a:gd name="connsiteX460" fmla="*/ 8661 w 10000"/>
                <a:gd name="connsiteY460" fmla="*/ 5869 h 10000"/>
                <a:gd name="connsiteX461" fmla="*/ 8667 w 10000"/>
                <a:gd name="connsiteY461" fmla="*/ 5905 h 10000"/>
                <a:gd name="connsiteX462" fmla="*/ 8690 w 10000"/>
                <a:gd name="connsiteY462" fmla="*/ 5912 h 10000"/>
                <a:gd name="connsiteX463" fmla="*/ 8695 w 10000"/>
                <a:gd name="connsiteY463" fmla="*/ 5983 h 10000"/>
                <a:gd name="connsiteX464" fmla="*/ 8684 w 10000"/>
                <a:gd name="connsiteY464" fmla="*/ 6033 h 10000"/>
                <a:gd name="connsiteX465" fmla="*/ 8740 w 10000"/>
                <a:gd name="connsiteY465" fmla="*/ 6061 h 10000"/>
                <a:gd name="connsiteX466" fmla="*/ 8825 w 10000"/>
                <a:gd name="connsiteY466" fmla="*/ 6004 h 10000"/>
                <a:gd name="connsiteX467" fmla="*/ 8948 w 10000"/>
                <a:gd name="connsiteY467" fmla="*/ 5891 h 10000"/>
                <a:gd name="connsiteX468" fmla="*/ 8982 w 10000"/>
                <a:gd name="connsiteY468" fmla="*/ 5891 h 10000"/>
                <a:gd name="connsiteX469" fmla="*/ 8982 w 10000"/>
                <a:gd name="connsiteY469" fmla="*/ 5976 h 10000"/>
                <a:gd name="connsiteX470" fmla="*/ 9004 w 10000"/>
                <a:gd name="connsiteY470" fmla="*/ 5990 h 10000"/>
                <a:gd name="connsiteX471" fmla="*/ 9044 w 10000"/>
                <a:gd name="connsiteY471" fmla="*/ 6089 h 10000"/>
                <a:gd name="connsiteX472" fmla="*/ 9072 w 10000"/>
                <a:gd name="connsiteY472" fmla="*/ 6097 h 10000"/>
                <a:gd name="connsiteX473" fmla="*/ 9055 w 10000"/>
                <a:gd name="connsiteY473" fmla="*/ 6153 h 10000"/>
                <a:gd name="connsiteX474" fmla="*/ 9100 w 10000"/>
                <a:gd name="connsiteY474" fmla="*/ 6281 h 10000"/>
                <a:gd name="connsiteX475" fmla="*/ 9100 w 10000"/>
                <a:gd name="connsiteY475" fmla="*/ 6345 h 10000"/>
                <a:gd name="connsiteX476" fmla="*/ 9123 w 10000"/>
                <a:gd name="connsiteY476" fmla="*/ 6416 h 10000"/>
                <a:gd name="connsiteX477" fmla="*/ 9089 w 10000"/>
                <a:gd name="connsiteY477" fmla="*/ 6473 h 10000"/>
                <a:gd name="connsiteX478" fmla="*/ 9049 w 10000"/>
                <a:gd name="connsiteY478" fmla="*/ 6466 h 10000"/>
                <a:gd name="connsiteX479" fmla="*/ 9049 w 10000"/>
                <a:gd name="connsiteY479" fmla="*/ 6501 h 10000"/>
                <a:gd name="connsiteX480" fmla="*/ 9089 w 10000"/>
                <a:gd name="connsiteY480" fmla="*/ 6544 h 10000"/>
                <a:gd name="connsiteX481" fmla="*/ 9106 w 10000"/>
                <a:gd name="connsiteY481" fmla="*/ 6515 h 10000"/>
                <a:gd name="connsiteX482" fmla="*/ 9139 w 10000"/>
                <a:gd name="connsiteY482" fmla="*/ 6579 h 10000"/>
                <a:gd name="connsiteX483" fmla="*/ 9179 w 10000"/>
                <a:gd name="connsiteY483" fmla="*/ 6579 h 10000"/>
                <a:gd name="connsiteX484" fmla="*/ 9156 w 10000"/>
                <a:gd name="connsiteY484" fmla="*/ 6757 h 10000"/>
                <a:gd name="connsiteX485" fmla="*/ 9139 w 10000"/>
                <a:gd name="connsiteY485" fmla="*/ 6792 h 10000"/>
                <a:gd name="connsiteX486" fmla="*/ 9089 w 10000"/>
                <a:gd name="connsiteY486" fmla="*/ 6778 h 10000"/>
                <a:gd name="connsiteX487" fmla="*/ 9027 w 10000"/>
                <a:gd name="connsiteY487" fmla="*/ 6799 h 10000"/>
                <a:gd name="connsiteX488" fmla="*/ 9004 w 10000"/>
                <a:gd name="connsiteY488" fmla="*/ 6842 h 10000"/>
                <a:gd name="connsiteX489" fmla="*/ 8999 w 10000"/>
                <a:gd name="connsiteY489" fmla="*/ 6884 h 10000"/>
                <a:gd name="connsiteX490" fmla="*/ 8960 w 10000"/>
                <a:gd name="connsiteY490" fmla="*/ 6934 h 10000"/>
                <a:gd name="connsiteX491" fmla="*/ 8898 w 10000"/>
                <a:gd name="connsiteY491" fmla="*/ 6941 h 10000"/>
                <a:gd name="connsiteX492" fmla="*/ 8886 w 10000"/>
                <a:gd name="connsiteY492" fmla="*/ 6962 h 10000"/>
                <a:gd name="connsiteX493" fmla="*/ 8847 w 10000"/>
                <a:gd name="connsiteY493" fmla="*/ 6927 h 10000"/>
                <a:gd name="connsiteX494" fmla="*/ 8808 w 10000"/>
                <a:gd name="connsiteY494" fmla="*/ 6934 h 10000"/>
                <a:gd name="connsiteX495" fmla="*/ 8785 w 10000"/>
                <a:gd name="connsiteY495" fmla="*/ 6906 h 10000"/>
                <a:gd name="connsiteX496" fmla="*/ 8735 w 10000"/>
                <a:gd name="connsiteY496" fmla="*/ 6891 h 10000"/>
                <a:gd name="connsiteX497" fmla="*/ 8746 w 10000"/>
                <a:gd name="connsiteY497" fmla="*/ 6941 h 10000"/>
                <a:gd name="connsiteX498" fmla="*/ 8723 w 10000"/>
                <a:gd name="connsiteY498" fmla="*/ 6991 h 10000"/>
                <a:gd name="connsiteX499" fmla="*/ 8639 w 10000"/>
                <a:gd name="connsiteY499" fmla="*/ 6984 h 10000"/>
                <a:gd name="connsiteX500" fmla="*/ 8611 w 10000"/>
                <a:gd name="connsiteY500" fmla="*/ 6962 h 10000"/>
                <a:gd name="connsiteX501" fmla="*/ 8566 w 10000"/>
                <a:gd name="connsiteY501" fmla="*/ 6984 h 10000"/>
                <a:gd name="connsiteX502" fmla="*/ 8560 w 10000"/>
                <a:gd name="connsiteY502" fmla="*/ 7055 h 10000"/>
                <a:gd name="connsiteX503" fmla="*/ 8476 w 10000"/>
                <a:gd name="connsiteY503" fmla="*/ 7133 h 10000"/>
                <a:gd name="connsiteX504" fmla="*/ 8448 w 10000"/>
                <a:gd name="connsiteY504" fmla="*/ 7090 h 10000"/>
                <a:gd name="connsiteX505" fmla="*/ 8386 w 10000"/>
                <a:gd name="connsiteY505" fmla="*/ 7111 h 10000"/>
                <a:gd name="connsiteX506" fmla="*/ 8346 w 10000"/>
                <a:gd name="connsiteY506" fmla="*/ 7133 h 10000"/>
                <a:gd name="connsiteX507" fmla="*/ 8341 w 10000"/>
                <a:gd name="connsiteY507" fmla="*/ 7168 h 10000"/>
                <a:gd name="connsiteX508" fmla="*/ 8256 w 10000"/>
                <a:gd name="connsiteY508" fmla="*/ 7246 h 10000"/>
                <a:gd name="connsiteX509" fmla="*/ 8206 w 10000"/>
                <a:gd name="connsiteY509" fmla="*/ 7232 h 10000"/>
                <a:gd name="connsiteX510" fmla="*/ 8155 w 10000"/>
                <a:gd name="connsiteY510" fmla="*/ 7260 h 10000"/>
                <a:gd name="connsiteX511" fmla="*/ 8116 w 10000"/>
                <a:gd name="connsiteY511" fmla="*/ 7303 h 10000"/>
                <a:gd name="connsiteX512" fmla="*/ 8060 w 10000"/>
                <a:gd name="connsiteY512" fmla="*/ 7331 h 10000"/>
                <a:gd name="connsiteX513" fmla="*/ 8065 w 10000"/>
                <a:gd name="connsiteY513" fmla="*/ 7374 h 10000"/>
                <a:gd name="connsiteX514" fmla="*/ 8015 w 10000"/>
                <a:gd name="connsiteY514" fmla="*/ 7402 h 10000"/>
                <a:gd name="connsiteX515" fmla="*/ 7942 w 10000"/>
                <a:gd name="connsiteY515" fmla="*/ 7523 h 10000"/>
                <a:gd name="connsiteX516" fmla="*/ 7930 w 10000"/>
                <a:gd name="connsiteY516" fmla="*/ 7573 h 10000"/>
                <a:gd name="connsiteX517" fmla="*/ 7908 w 10000"/>
                <a:gd name="connsiteY517" fmla="*/ 7559 h 10000"/>
                <a:gd name="connsiteX518" fmla="*/ 7919 w 10000"/>
                <a:gd name="connsiteY518" fmla="*/ 7523 h 10000"/>
                <a:gd name="connsiteX519" fmla="*/ 7846 w 10000"/>
                <a:gd name="connsiteY519" fmla="*/ 7339 h 10000"/>
                <a:gd name="connsiteX520" fmla="*/ 7846 w 10000"/>
                <a:gd name="connsiteY520" fmla="*/ 7268 h 10000"/>
                <a:gd name="connsiteX521" fmla="*/ 7812 w 10000"/>
                <a:gd name="connsiteY521" fmla="*/ 7268 h 10000"/>
                <a:gd name="connsiteX522" fmla="*/ 7711 w 10000"/>
                <a:gd name="connsiteY522" fmla="*/ 7197 h 10000"/>
                <a:gd name="connsiteX523" fmla="*/ 7649 w 10000"/>
                <a:gd name="connsiteY523" fmla="*/ 7232 h 10000"/>
                <a:gd name="connsiteX524" fmla="*/ 7632 w 10000"/>
                <a:gd name="connsiteY524" fmla="*/ 7275 h 10000"/>
                <a:gd name="connsiteX525" fmla="*/ 7677 w 10000"/>
                <a:gd name="connsiteY525" fmla="*/ 7324 h 10000"/>
                <a:gd name="connsiteX526" fmla="*/ 7688 w 10000"/>
                <a:gd name="connsiteY526" fmla="*/ 7367 h 10000"/>
                <a:gd name="connsiteX527" fmla="*/ 7660 w 10000"/>
                <a:gd name="connsiteY527" fmla="*/ 7410 h 10000"/>
                <a:gd name="connsiteX528" fmla="*/ 7666 w 10000"/>
                <a:gd name="connsiteY528" fmla="*/ 7445 h 10000"/>
                <a:gd name="connsiteX529" fmla="*/ 7655 w 10000"/>
                <a:gd name="connsiteY529" fmla="*/ 7516 h 10000"/>
                <a:gd name="connsiteX530" fmla="*/ 7660 w 10000"/>
                <a:gd name="connsiteY530" fmla="*/ 7587 h 10000"/>
                <a:gd name="connsiteX531" fmla="*/ 7694 w 10000"/>
                <a:gd name="connsiteY531" fmla="*/ 7700 h 10000"/>
                <a:gd name="connsiteX532" fmla="*/ 7660 w 10000"/>
                <a:gd name="connsiteY532" fmla="*/ 7743 h 10000"/>
                <a:gd name="connsiteX533" fmla="*/ 7666 w 10000"/>
                <a:gd name="connsiteY533" fmla="*/ 7779 h 10000"/>
                <a:gd name="connsiteX534" fmla="*/ 7638 w 10000"/>
                <a:gd name="connsiteY534" fmla="*/ 7793 h 10000"/>
                <a:gd name="connsiteX535" fmla="*/ 7621 w 10000"/>
                <a:gd name="connsiteY535" fmla="*/ 7814 h 10000"/>
                <a:gd name="connsiteX536" fmla="*/ 7514 w 10000"/>
                <a:gd name="connsiteY536" fmla="*/ 7800 h 10000"/>
                <a:gd name="connsiteX537" fmla="*/ 7497 w 10000"/>
                <a:gd name="connsiteY537" fmla="*/ 7757 h 10000"/>
                <a:gd name="connsiteX538" fmla="*/ 7463 w 10000"/>
                <a:gd name="connsiteY538" fmla="*/ 7786 h 10000"/>
                <a:gd name="connsiteX539" fmla="*/ 7390 w 10000"/>
                <a:gd name="connsiteY539" fmla="*/ 7771 h 10000"/>
                <a:gd name="connsiteX540" fmla="*/ 7340 w 10000"/>
                <a:gd name="connsiteY540" fmla="*/ 7793 h 10000"/>
                <a:gd name="connsiteX541" fmla="*/ 7312 w 10000"/>
                <a:gd name="connsiteY541" fmla="*/ 7644 h 10000"/>
                <a:gd name="connsiteX542" fmla="*/ 7283 w 10000"/>
                <a:gd name="connsiteY542" fmla="*/ 7637 h 10000"/>
                <a:gd name="connsiteX543" fmla="*/ 7250 w 10000"/>
                <a:gd name="connsiteY543" fmla="*/ 7544 h 10000"/>
                <a:gd name="connsiteX544" fmla="*/ 7267 w 10000"/>
                <a:gd name="connsiteY544" fmla="*/ 7502 h 10000"/>
                <a:gd name="connsiteX545" fmla="*/ 7306 w 10000"/>
                <a:gd name="connsiteY545" fmla="*/ 7523 h 10000"/>
                <a:gd name="connsiteX546" fmla="*/ 7323 w 10000"/>
                <a:gd name="connsiteY546" fmla="*/ 7473 h 10000"/>
                <a:gd name="connsiteX547" fmla="*/ 7295 w 10000"/>
                <a:gd name="connsiteY547" fmla="*/ 7438 h 10000"/>
                <a:gd name="connsiteX548" fmla="*/ 7312 w 10000"/>
                <a:gd name="connsiteY548" fmla="*/ 7402 h 10000"/>
                <a:gd name="connsiteX549" fmla="*/ 7238 w 10000"/>
                <a:gd name="connsiteY549" fmla="*/ 7331 h 10000"/>
                <a:gd name="connsiteX550" fmla="*/ 7244 w 10000"/>
                <a:gd name="connsiteY550" fmla="*/ 7296 h 10000"/>
                <a:gd name="connsiteX551" fmla="*/ 7199 w 10000"/>
                <a:gd name="connsiteY551" fmla="*/ 7260 h 10000"/>
                <a:gd name="connsiteX552" fmla="*/ 7227 w 10000"/>
                <a:gd name="connsiteY552" fmla="*/ 7218 h 10000"/>
                <a:gd name="connsiteX553" fmla="*/ 7216 w 10000"/>
                <a:gd name="connsiteY553" fmla="*/ 7168 h 10000"/>
                <a:gd name="connsiteX554" fmla="*/ 7165 w 10000"/>
                <a:gd name="connsiteY554" fmla="*/ 7090 h 10000"/>
                <a:gd name="connsiteX555" fmla="*/ 7132 w 10000"/>
                <a:gd name="connsiteY555" fmla="*/ 7026 h 10000"/>
                <a:gd name="connsiteX556" fmla="*/ 7064 w 10000"/>
                <a:gd name="connsiteY556" fmla="*/ 7055 h 10000"/>
                <a:gd name="connsiteX557" fmla="*/ 7025 w 10000"/>
                <a:gd name="connsiteY557" fmla="*/ 7048 h 10000"/>
                <a:gd name="connsiteX558" fmla="*/ 7002 w 10000"/>
                <a:gd name="connsiteY558" fmla="*/ 7111 h 10000"/>
                <a:gd name="connsiteX559" fmla="*/ 6924 w 10000"/>
                <a:gd name="connsiteY559" fmla="*/ 7119 h 10000"/>
                <a:gd name="connsiteX560" fmla="*/ 6895 w 10000"/>
                <a:gd name="connsiteY560" fmla="*/ 7111 h 10000"/>
                <a:gd name="connsiteX561" fmla="*/ 6828 w 10000"/>
                <a:gd name="connsiteY561" fmla="*/ 7161 h 10000"/>
                <a:gd name="connsiteX562" fmla="*/ 6834 w 10000"/>
                <a:gd name="connsiteY562" fmla="*/ 7260 h 10000"/>
                <a:gd name="connsiteX563" fmla="*/ 6817 w 10000"/>
                <a:gd name="connsiteY563" fmla="*/ 7324 h 10000"/>
                <a:gd name="connsiteX564" fmla="*/ 6817 w 10000"/>
                <a:gd name="connsiteY564" fmla="*/ 7381 h 10000"/>
                <a:gd name="connsiteX565" fmla="*/ 6760 w 10000"/>
                <a:gd name="connsiteY565" fmla="*/ 7424 h 10000"/>
                <a:gd name="connsiteX566" fmla="*/ 6699 w 10000"/>
                <a:gd name="connsiteY566" fmla="*/ 7431 h 10000"/>
                <a:gd name="connsiteX567" fmla="*/ 6682 w 10000"/>
                <a:gd name="connsiteY567" fmla="*/ 7410 h 10000"/>
                <a:gd name="connsiteX568" fmla="*/ 6625 w 10000"/>
                <a:gd name="connsiteY568" fmla="*/ 7388 h 10000"/>
                <a:gd name="connsiteX569" fmla="*/ 6592 w 10000"/>
                <a:gd name="connsiteY569" fmla="*/ 7431 h 10000"/>
                <a:gd name="connsiteX570" fmla="*/ 6586 w 10000"/>
                <a:gd name="connsiteY570" fmla="*/ 7473 h 10000"/>
                <a:gd name="connsiteX571" fmla="*/ 6552 w 10000"/>
                <a:gd name="connsiteY571" fmla="*/ 7480 h 10000"/>
                <a:gd name="connsiteX572" fmla="*/ 6547 w 10000"/>
                <a:gd name="connsiteY572" fmla="*/ 7523 h 10000"/>
                <a:gd name="connsiteX573" fmla="*/ 6519 w 10000"/>
                <a:gd name="connsiteY573" fmla="*/ 7523 h 10000"/>
                <a:gd name="connsiteX574" fmla="*/ 6485 w 10000"/>
                <a:gd name="connsiteY574" fmla="*/ 7424 h 10000"/>
                <a:gd name="connsiteX575" fmla="*/ 6406 w 10000"/>
                <a:gd name="connsiteY575" fmla="*/ 7473 h 10000"/>
                <a:gd name="connsiteX576" fmla="*/ 6316 w 10000"/>
                <a:gd name="connsiteY576" fmla="*/ 7551 h 10000"/>
                <a:gd name="connsiteX577" fmla="*/ 6282 w 10000"/>
                <a:gd name="connsiteY577" fmla="*/ 7566 h 10000"/>
                <a:gd name="connsiteX578" fmla="*/ 6294 w 10000"/>
                <a:gd name="connsiteY578" fmla="*/ 7615 h 10000"/>
                <a:gd name="connsiteX579" fmla="*/ 6243 w 10000"/>
                <a:gd name="connsiteY579" fmla="*/ 7637 h 10000"/>
                <a:gd name="connsiteX580" fmla="*/ 6209 w 10000"/>
                <a:gd name="connsiteY580" fmla="*/ 7608 h 10000"/>
                <a:gd name="connsiteX581" fmla="*/ 6136 w 10000"/>
                <a:gd name="connsiteY581" fmla="*/ 7622 h 10000"/>
                <a:gd name="connsiteX582" fmla="*/ 6136 w 10000"/>
                <a:gd name="connsiteY582" fmla="*/ 7530 h 10000"/>
                <a:gd name="connsiteX583" fmla="*/ 6147 w 10000"/>
                <a:gd name="connsiteY583" fmla="*/ 7495 h 10000"/>
                <a:gd name="connsiteX584" fmla="*/ 6136 w 10000"/>
                <a:gd name="connsiteY584" fmla="*/ 7395 h 10000"/>
                <a:gd name="connsiteX585" fmla="*/ 6091 w 10000"/>
                <a:gd name="connsiteY585" fmla="*/ 7324 h 10000"/>
                <a:gd name="connsiteX586" fmla="*/ 6018 w 10000"/>
                <a:gd name="connsiteY586" fmla="*/ 7317 h 10000"/>
                <a:gd name="connsiteX587" fmla="*/ 5990 w 10000"/>
                <a:gd name="connsiteY587" fmla="*/ 7360 h 10000"/>
                <a:gd name="connsiteX588" fmla="*/ 5996 w 10000"/>
                <a:gd name="connsiteY588" fmla="*/ 7410 h 10000"/>
                <a:gd name="connsiteX589" fmla="*/ 6208 w 10000"/>
                <a:gd name="connsiteY589" fmla="*/ 7826 h 10000"/>
                <a:gd name="connsiteX590" fmla="*/ 5832 w 10000"/>
                <a:gd name="connsiteY590" fmla="*/ 7672 h 10000"/>
                <a:gd name="connsiteX0" fmla="*/ 5799 w 10000"/>
                <a:gd name="connsiteY0" fmla="*/ 7750 h 10000"/>
                <a:gd name="connsiteX1" fmla="*/ 5793 w 10000"/>
                <a:gd name="connsiteY1" fmla="*/ 7793 h 10000"/>
                <a:gd name="connsiteX2" fmla="*/ 5832 w 10000"/>
                <a:gd name="connsiteY2" fmla="*/ 7842 h 10000"/>
                <a:gd name="connsiteX3" fmla="*/ 5759 w 10000"/>
                <a:gd name="connsiteY3" fmla="*/ 7913 h 10000"/>
                <a:gd name="connsiteX4" fmla="*/ 5866 w 10000"/>
                <a:gd name="connsiteY4" fmla="*/ 8126 h 10000"/>
                <a:gd name="connsiteX5" fmla="*/ 5844 w 10000"/>
                <a:gd name="connsiteY5" fmla="*/ 8141 h 10000"/>
                <a:gd name="connsiteX6" fmla="*/ 5844 w 10000"/>
                <a:gd name="connsiteY6" fmla="*/ 8247 h 10000"/>
                <a:gd name="connsiteX7" fmla="*/ 5804 w 10000"/>
                <a:gd name="connsiteY7" fmla="*/ 8254 h 10000"/>
                <a:gd name="connsiteX8" fmla="*/ 5771 w 10000"/>
                <a:gd name="connsiteY8" fmla="*/ 8290 h 10000"/>
                <a:gd name="connsiteX9" fmla="*/ 5748 w 10000"/>
                <a:gd name="connsiteY9" fmla="*/ 8261 h 10000"/>
                <a:gd name="connsiteX10" fmla="*/ 5669 w 10000"/>
                <a:gd name="connsiteY10" fmla="*/ 8353 h 10000"/>
                <a:gd name="connsiteX11" fmla="*/ 5591 w 10000"/>
                <a:gd name="connsiteY11" fmla="*/ 8368 h 10000"/>
                <a:gd name="connsiteX12" fmla="*/ 5562 w 10000"/>
                <a:gd name="connsiteY12" fmla="*/ 8311 h 10000"/>
                <a:gd name="connsiteX13" fmla="*/ 5439 w 10000"/>
                <a:gd name="connsiteY13" fmla="*/ 8361 h 10000"/>
                <a:gd name="connsiteX14" fmla="*/ 5422 w 10000"/>
                <a:gd name="connsiteY14" fmla="*/ 8432 h 10000"/>
                <a:gd name="connsiteX15" fmla="*/ 5382 w 10000"/>
                <a:gd name="connsiteY15" fmla="*/ 8453 h 10000"/>
                <a:gd name="connsiteX16" fmla="*/ 5349 w 10000"/>
                <a:gd name="connsiteY16" fmla="*/ 8417 h 10000"/>
                <a:gd name="connsiteX17" fmla="*/ 5287 w 10000"/>
                <a:gd name="connsiteY17" fmla="*/ 8382 h 10000"/>
                <a:gd name="connsiteX18" fmla="*/ 5236 w 10000"/>
                <a:gd name="connsiteY18" fmla="*/ 8403 h 10000"/>
                <a:gd name="connsiteX19" fmla="*/ 5124 w 10000"/>
                <a:gd name="connsiteY19" fmla="*/ 8673 h 10000"/>
                <a:gd name="connsiteX20" fmla="*/ 5107 w 10000"/>
                <a:gd name="connsiteY20" fmla="*/ 8772 h 10000"/>
                <a:gd name="connsiteX21" fmla="*/ 5051 w 10000"/>
                <a:gd name="connsiteY21" fmla="*/ 8779 h 10000"/>
                <a:gd name="connsiteX22" fmla="*/ 5022 w 10000"/>
                <a:gd name="connsiteY22" fmla="*/ 8758 h 10000"/>
                <a:gd name="connsiteX23" fmla="*/ 4955 w 10000"/>
                <a:gd name="connsiteY23" fmla="*/ 8744 h 10000"/>
                <a:gd name="connsiteX24" fmla="*/ 4904 w 10000"/>
                <a:gd name="connsiteY24" fmla="*/ 8879 h 10000"/>
                <a:gd name="connsiteX25" fmla="*/ 4843 w 10000"/>
                <a:gd name="connsiteY25" fmla="*/ 8879 h 10000"/>
                <a:gd name="connsiteX26" fmla="*/ 4831 w 10000"/>
                <a:gd name="connsiteY26" fmla="*/ 8914 h 10000"/>
                <a:gd name="connsiteX27" fmla="*/ 4809 w 10000"/>
                <a:gd name="connsiteY27" fmla="*/ 8886 h 10000"/>
                <a:gd name="connsiteX28" fmla="*/ 4837 w 10000"/>
                <a:gd name="connsiteY28" fmla="*/ 8793 h 10000"/>
                <a:gd name="connsiteX29" fmla="*/ 4798 w 10000"/>
                <a:gd name="connsiteY29" fmla="*/ 8793 h 10000"/>
                <a:gd name="connsiteX30" fmla="*/ 4741 w 10000"/>
                <a:gd name="connsiteY30" fmla="*/ 8836 h 10000"/>
                <a:gd name="connsiteX31" fmla="*/ 4696 w 10000"/>
                <a:gd name="connsiteY31" fmla="*/ 8914 h 10000"/>
                <a:gd name="connsiteX32" fmla="*/ 4685 w 10000"/>
                <a:gd name="connsiteY32" fmla="*/ 8957 h 10000"/>
                <a:gd name="connsiteX33" fmla="*/ 4657 w 10000"/>
                <a:gd name="connsiteY33" fmla="*/ 8964 h 10000"/>
                <a:gd name="connsiteX34" fmla="*/ 4589 w 10000"/>
                <a:gd name="connsiteY34" fmla="*/ 8893 h 10000"/>
                <a:gd name="connsiteX35" fmla="*/ 4573 w 10000"/>
                <a:gd name="connsiteY35" fmla="*/ 8943 h 10000"/>
                <a:gd name="connsiteX36" fmla="*/ 4522 w 10000"/>
                <a:gd name="connsiteY36" fmla="*/ 8864 h 10000"/>
                <a:gd name="connsiteX37" fmla="*/ 4483 w 10000"/>
                <a:gd name="connsiteY37" fmla="*/ 8872 h 10000"/>
                <a:gd name="connsiteX38" fmla="*/ 4511 w 10000"/>
                <a:gd name="connsiteY38" fmla="*/ 8957 h 10000"/>
                <a:gd name="connsiteX39" fmla="*/ 4443 w 10000"/>
                <a:gd name="connsiteY39" fmla="*/ 8992 h 10000"/>
                <a:gd name="connsiteX40" fmla="*/ 4387 w 10000"/>
                <a:gd name="connsiteY40" fmla="*/ 9063 h 10000"/>
                <a:gd name="connsiteX41" fmla="*/ 4342 w 10000"/>
                <a:gd name="connsiteY41" fmla="*/ 9084 h 10000"/>
                <a:gd name="connsiteX42" fmla="*/ 4325 w 10000"/>
                <a:gd name="connsiteY42" fmla="*/ 9155 h 10000"/>
                <a:gd name="connsiteX43" fmla="*/ 4291 w 10000"/>
                <a:gd name="connsiteY43" fmla="*/ 9219 h 10000"/>
                <a:gd name="connsiteX44" fmla="*/ 4241 w 10000"/>
                <a:gd name="connsiteY44" fmla="*/ 9226 h 10000"/>
                <a:gd name="connsiteX45" fmla="*/ 4229 w 10000"/>
                <a:gd name="connsiteY45" fmla="*/ 9276 h 10000"/>
                <a:gd name="connsiteX46" fmla="*/ 4207 w 10000"/>
                <a:gd name="connsiteY46" fmla="*/ 9283 h 10000"/>
                <a:gd name="connsiteX47" fmla="*/ 4213 w 10000"/>
                <a:gd name="connsiteY47" fmla="*/ 9326 h 10000"/>
                <a:gd name="connsiteX48" fmla="*/ 4190 w 10000"/>
                <a:gd name="connsiteY48" fmla="*/ 9326 h 10000"/>
                <a:gd name="connsiteX49" fmla="*/ 4089 w 10000"/>
                <a:gd name="connsiteY49" fmla="*/ 9482 h 10000"/>
                <a:gd name="connsiteX50" fmla="*/ 4072 w 10000"/>
                <a:gd name="connsiteY50" fmla="*/ 9574 h 10000"/>
                <a:gd name="connsiteX51" fmla="*/ 4111 w 10000"/>
                <a:gd name="connsiteY51" fmla="*/ 9631 h 10000"/>
                <a:gd name="connsiteX52" fmla="*/ 4117 w 10000"/>
                <a:gd name="connsiteY52" fmla="*/ 9659 h 10000"/>
                <a:gd name="connsiteX53" fmla="*/ 4066 w 10000"/>
                <a:gd name="connsiteY53" fmla="*/ 9716 h 10000"/>
                <a:gd name="connsiteX54" fmla="*/ 4021 w 10000"/>
                <a:gd name="connsiteY54" fmla="*/ 9702 h 10000"/>
                <a:gd name="connsiteX55" fmla="*/ 4021 w 10000"/>
                <a:gd name="connsiteY55" fmla="*/ 9851 h 10000"/>
                <a:gd name="connsiteX56" fmla="*/ 3948 w 10000"/>
                <a:gd name="connsiteY56" fmla="*/ 9865 h 10000"/>
                <a:gd name="connsiteX57" fmla="*/ 3926 w 10000"/>
                <a:gd name="connsiteY57" fmla="*/ 9844 h 10000"/>
                <a:gd name="connsiteX58" fmla="*/ 3864 w 10000"/>
                <a:gd name="connsiteY58" fmla="*/ 9879 h 10000"/>
                <a:gd name="connsiteX59" fmla="*/ 3825 w 10000"/>
                <a:gd name="connsiteY59" fmla="*/ 9858 h 10000"/>
                <a:gd name="connsiteX60" fmla="*/ 3802 w 10000"/>
                <a:gd name="connsiteY60" fmla="*/ 9886 h 10000"/>
                <a:gd name="connsiteX61" fmla="*/ 3751 w 10000"/>
                <a:gd name="connsiteY61" fmla="*/ 9858 h 10000"/>
                <a:gd name="connsiteX62" fmla="*/ 3735 w 10000"/>
                <a:gd name="connsiteY62" fmla="*/ 9787 h 10000"/>
                <a:gd name="connsiteX63" fmla="*/ 3628 w 10000"/>
                <a:gd name="connsiteY63" fmla="*/ 9744 h 10000"/>
                <a:gd name="connsiteX64" fmla="*/ 3583 w 10000"/>
                <a:gd name="connsiteY64" fmla="*/ 9730 h 10000"/>
                <a:gd name="connsiteX65" fmla="*/ 3543 w 10000"/>
                <a:gd name="connsiteY65" fmla="*/ 9702 h 10000"/>
                <a:gd name="connsiteX66" fmla="*/ 3549 w 10000"/>
                <a:gd name="connsiteY66" fmla="*/ 9681 h 10000"/>
                <a:gd name="connsiteX67" fmla="*/ 3515 w 10000"/>
                <a:gd name="connsiteY67" fmla="*/ 9624 h 10000"/>
                <a:gd name="connsiteX68" fmla="*/ 3459 w 10000"/>
                <a:gd name="connsiteY68" fmla="*/ 9588 h 10000"/>
                <a:gd name="connsiteX69" fmla="*/ 3397 w 10000"/>
                <a:gd name="connsiteY69" fmla="*/ 9603 h 10000"/>
                <a:gd name="connsiteX70" fmla="*/ 3324 w 10000"/>
                <a:gd name="connsiteY70" fmla="*/ 9581 h 10000"/>
                <a:gd name="connsiteX71" fmla="*/ 3240 w 10000"/>
                <a:gd name="connsiteY71" fmla="*/ 9524 h 10000"/>
                <a:gd name="connsiteX72" fmla="*/ 3223 w 10000"/>
                <a:gd name="connsiteY72" fmla="*/ 9482 h 10000"/>
                <a:gd name="connsiteX73" fmla="*/ 3268 w 10000"/>
                <a:gd name="connsiteY73" fmla="*/ 9432 h 10000"/>
                <a:gd name="connsiteX74" fmla="*/ 3296 w 10000"/>
                <a:gd name="connsiteY74" fmla="*/ 9354 h 10000"/>
                <a:gd name="connsiteX75" fmla="*/ 3290 w 10000"/>
                <a:gd name="connsiteY75" fmla="*/ 9297 h 10000"/>
                <a:gd name="connsiteX76" fmla="*/ 3335 w 10000"/>
                <a:gd name="connsiteY76" fmla="*/ 9212 h 10000"/>
                <a:gd name="connsiteX77" fmla="*/ 3391 w 10000"/>
                <a:gd name="connsiteY77" fmla="*/ 9141 h 10000"/>
                <a:gd name="connsiteX78" fmla="*/ 3391 w 10000"/>
                <a:gd name="connsiteY78" fmla="*/ 9084 h 10000"/>
                <a:gd name="connsiteX79" fmla="*/ 3346 w 10000"/>
                <a:gd name="connsiteY79" fmla="*/ 9063 h 10000"/>
                <a:gd name="connsiteX80" fmla="*/ 3352 w 10000"/>
                <a:gd name="connsiteY80" fmla="*/ 9035 h 10000"/>
                <a:gd name="connsiteX81" fmla="*/ 3330 w 10000"/>
                <a:gd name="connsiteY81" fmla="*/ 8985 h 10000"/>
                <a:gd name="connsiteX82" fmla="*/ 3330 w 10000"/>
                <a:gd name="connsiteY82" fmla="*/ 8914 h 10000"/>
                <a:gd name="connsiteX83" fmla="*/ 3262 w 10000"/>
                <a:gd name="connsiteY83" fmla="*/ 8914 h 10000"/>
                <a:gd name="connsiteX84" fmla="*/ 3228 w 10000"/>
                <a:gd name="connsiteY84" fmla="*/ 8943 h 10000"/>
                <a:gd name="connsiteX85" fmla="*/ 3150 w 10000"/>
                <a:gd name="connsiteY85" fmla="*/ 8971 h 10000"/>
                <a:gd name="connsiteX86" fmla="*/ 3155 w 10000"/>
                <a:gd name="connsiteY86" fmla="*/ 9021 h 10000"/>
                <a:gd name="connsiteX87" fmla="*/ 3144 w 10000"/>
                <a:gd name="connsiteY87" fmla="*/ 9042 h 10000"/>
                <a:gd name="connsiteX88" fmla="*/ 3105 w 10000"/>
                <a:gd name="connsiteY88" fmla="*/ 9028 h 10000"/>
                <a:gd name="connsiteX89" fmla="*/ 3082 w 10000"/>
                <a:gd name="connsiteY89" fmla="*/ 9127 h 10000"/>
                <a:gd name="connsiteX90" fmla="*/ 3048 w 10000"/>
                <a:gd name="connsiteY90" fmla="*/ 9163 h 10000"/>
                <a:gd name="connsiteX91" fmla="*/ 3048 w 10000"/>
                <a:gd name="connsiteY91" fmla="*/ 9198 h 10000"/>
                <a:gd name="connsiteX92" fmla="*/ 3020 w 10000"/>
                <a:gd name="connsiteY92" fmla="*/ 9241 h 10000"/>
                <a:gd name="connsiteX93" fmla="*/ 3003 w 10000"/>
                <a:gd name="connsiteY93" fmla="*/ 9326 h 10000"/>
                <a:gd name="connsiteX94" fmla="*/ 2998 w 10000"/>
                <a:gd name="connsiteY94" fmla="*/ 9439 h 10000"/>
                <a:gd name="connsiteX95" fmla="*/ 3009 w 10000"/>
                <a:gd name="connsiteY95" fmla="*/ 9524 h 10000"/>
                <a:gd name="connsiteX96" fmla="*/ 2975 w 10000"/>
                <a:gd name="connsiteY96" fmla="*/ 9574 h 10000"/>
                <a:gd name="connsiteX97" fmla="*/ 2981 w 10000"/>
                <a:gd name="connsiteY97" fmla="*/ 9624 h 10000"/>
                <a:gd name="connsiteX98" fmla="*/ 2998 w 10000"/>
                <a:gd name="connsiteY98" fmla="*/ 9666 h 10000"/>
                <a:gd name="connsiteX99" fmla="*/ 2987 w 10000"/>
                <a:gd name="connsiteY99" fmla="*/ 9744 h 10000"/>
                <a:gd name="connsiteX100" fmla="*/ 2970 w 10000"/>
                <a:gd name="connsiteY100" fmla="*/ 9787 h 10000"/>
                <a:gd name="connsiteX101" fmla="*/ 2930 w 10000"/>
                <a:gd name="connsiteY101" fmla="*/ 9794 h 10000"/>
                <a:gd name="connsiteX102" fmla="*/ 2913 w 10000"/>
                <a:gd name="connsiteY102" fmla="*/ 9837 h 10000"/>
                <a:gd name="connsiteX103" fmla="*/ 2818 w 10000"/>
                <a:gd name="connsiteY103" fmla="*/ 9837 h 10000"/>
                <a:gd name="connsiteX104" fmla="*/ 2745 w 10000"/>
                <a:gd name="connsiteY104" fmla="*/ 9879 h 10000"/>
                <a:gd name="connsiteX105" fmla="*/ 2705 w 10000"/>
                <a:gd name="connsiteY105" fmla="*/ 9922 h 10000"/>
                <a:gd name="connsiteX106" fmla="*/ 2638 w 10000"/>
                <a:gd name="connsiteY106" fmla="*/ 9929 h 10000"/>
                <a:gd name="connsiteX107" fmla="*/ 2598 w 10000"/>
                <a:gd name="connsiteY107" fmla="*/ 9943 h 10000"/>
                <a:gd name="connsiteX108" fmla="*/ 2565 w 10000"/>
                <a:gd name="connsiteY108" fmla="*/ 9929 h 10000"/>
                <a:gd name="connsiteX109" fmla="*/ 2508 w 10000"/>
                <a:gd name="connsiteY109" fmla="*/ 9943 h 10000"/>
                <a:gd name="connsiteX110" fmla="*/ 2503 w 10000"/>
                <a:gd name="connsiteY110" fmla="*/ 9957 h 10000"/>
                <a:gd name="connsiteX111" fmla="*/ 2458 w 10000"/>
                <a:gd name="connsiteY111" fmla="*/ 9993 h 10000"/>
                <a:gd name="connsiteX112" fmla="*/ 2424 w 10000"/>
                <a:gd name="connsiteY112" fmla="*/ 10000 h 10000"/>
                <a:gd name="connsiteX113" fmla="*/ 2323 w 10000"/>
                <a:gd name="connsiteY113" fmla="*/ 9901 h 10000"/>
                <a:gd name="connsiteX114" fmla="*/ 2250 w 10000"/>
                <a:gd name="connsiteY114" fmla="*/ 9794 h 10000"/>
                <a:gd name="connsiteX115" fmla="*/ 2160 w 10000"/>
                <a:gd name="connsiteY115" fmla="*/ 9759 h 10000"/>
                <a:gd name="connsiteX116" fmla="*/ 2143 w 10000"/>
                <a:gd name="connsiteY116" fmla="*/ 9624 h 10000"/>
                <a:gd name="connsiteX117" fmla="*/ 2205 w 10000"/>
                <a:gd name="connsiteY117" fmla="*/ 9588 h 10000"/>
                <a:gd name="connsiteX118" fmla="*/ 2182 w 10000"/>
                <a:gd name="connsiteY118" fmla="*/ 9482 h 10000"/>
                <a:gd name="connsiteX119" fmla="*/ 2160 w 10000"/>
                <a:gd name="connsiteY119" fmla="*/ 9446 h 10000"/>
                <a:gd name="connsiteX120" fmla="*/ 2323 w 10000"/>
                <a:gd name="connsiteY120" fmla="*/ 9312 h 10000"/>
                <a:gd name="connsiteX121" fmla="*/ 2373 w 10000"/>
                <a:gd name="connsiteY121" fmla="*/ 9177 h 10000"/>
                <a:gd name="connsiteX122" fmla="*/ 2424 w 10000"/>
                <a:gd name="connsiteY122" fmla="*/ 9148 h 10000"/>
                <a:gd name="connsiteX123" fmla="*/ 2435 w 10000"/>
                <a:gd name="connsiteY123" fmla="*/ 9063 h 10000"/>
                <a:gd name="connsiteX124" fmla="*/ 2385 w 10000"/>
                <a:gd name="connsiteY124" fmla="*/ 8950 h 10000"/>
                <a:gd name="connsiteX125" fmla="*/ 2396 w 10000"/>
                <a:gd name="connsiteY125" fmla="*/ 8879 h 10000"/>
                <a:gd name="connsiteX126" fmla="*/ 2340 w 10000"/>
                <a:gd name="connsiteY126" fmla="*/ 8850 h 10000"/>
                <a:gd name="connsiteX127" fmla="*/ 2306 w 10000"/>
                <a:gd name="connsiteY127" fmla="*/ 8857 h 10000"/>
                <a:gd name="connsiteX128" fmla="*/ 2143 w 10000"/>
                <a:gd name="connsiteY128" fmla="*/ 8921 h 10000"/>
                <a:gd name="connsiteX129" fmla="*/ 2098 w 10000"/>
                <a:gd name="connsiteY129" fmla="*/ 8971 h 10000"/>
                <a:gd name="connsiteX130" fmla="*/ 2064 w 10000"/>
                <a:gd name="connsiteY130" fmla="*/ 8999 h 10000"/>
                <a:gd name="connsiteX131" fmla="*/ 2019 w 10000"/>
                <a:gd name="connsiteY131" fmla="*/ 9056 h 10000"/>
                <a:gd name="connsiteX132" fmla="*/ 1879 w 10000"/>
                <a:gd name="connsiteY132" fmla="*/ 9013 h 10000"/>
                <a:gd name="connsiteX133" fmla="*/ 1828 w 10000"/>
                <a:gd name="connsiteY133" fmla="*/ 8971 h 10000"/>
                <a:gd name="connsiteX134" fmla="*/ 1738 w 10000"/>
                <a:gd name="connsiteY134" fmla="*/ 9021 h 10000"/>
                <a:gd name="connsiteX135" fmla="*/ 1609 w 10000"/>
                <a:gd name="connsiteY135" fmla="*/ 9056 h 10000"/>
                <a:gd name="connsiteX136" fmla="*/ 1699 w 10000"/>
                <a:gd name="connsiteY136" fmla="*/ 9177 h 10000"/>
                <a:gd name="connsiteX137" fmla="*/ 1592 w 10000"/>
                <a:gd name="connsiteY137" fmla="*/ 9304 h 10000"/>
                <a:gd name="connsiteX138" fmla="*/ 1558 w 10000"/>
                <a:gd name="connsiteY138" fmla="*/ 9290 h 10000"/>
                <a:gd name="connsiteX139" fmla="*/ 1541 w 10000"/>
                <a:gd name="connsiteY139" fmla="*/ 9304 h 10000"/>
                <a:gd name="connsiteX140" fmla="*/ 1507 w 10000"/>
                <a:gd name="connsiteY140" fmla="*/ 9269 h 10000"/>
                <a:gd name="connsiteX141" fmla="*/ 1440 w 10000"/>
                <a:gd name="connsiteY141" fmla="*/ 9233 h 10000"/>
                <a:gd name="connsiteX142" fmla="*/ 1434 w 10000"/>
                <a:gd name="connsiteY142" fmla="*/ 9198 h 10000"/>
                <a:gd name="connsiteX143" fmla="*/ 1412 w 10000"/>
                <a:gd name="connsiteY143" fmla="*/ 9191 h 10000"/>
                <a:gd name="connsiteX144" fmla="*/ 1400 w 10000"/>
                <a:gd name="connsiteY144" fmla="*/ 9155 h 10000"/>
                <a:gd name="connsiteX145" fmla="*/ 1372 w 10000"/>
                <a:gd name="connsiteY145" fmla="*/ 9127 h 10000"/>
                <a:gd name="connsiteX146" fmla="*/ 1327 w 10000"/>
                <a:gd name="connsiteY146" fmla="*/ 9141 h 10000"/>
                <a:gd name="connsiteX147" fmla="*/ 1305 w 10000"/>
                <a:gd name="connsiteY147" fmla="*/ 9092 h 10000"/>
                <a:gd name="connsiteX148" fmla="*/ 1271 w 10000"/>
                <a:gd name="connsiteY148" fmla="*/ 9099 h 10000"/>
                <a:gd name="connsiteX149" fmla="*/ 1277 w 10000"/>
                <a:gd name="connsiteY149" fmla="*/ 9056 h 10000"/>
                <a:gd name="connsiteX150" fmla="*/ 1265 w 10000"/>
                <a:gd name="connsiteY150" fmla="*/ 8999 h 10000"/>
                <a:gd name="connsiteX151" fmla="*/ 1277 w 10000"/>
                <a:gd name="connsiteY151" fmla="*/ 8935 h 10000"/>
                <a:gd name="connsiteX152" fmla="*/ 1271 w 10000"/>
                <a:gd name="connsiteY152" fmla="*/ 8893 h 10000"/>
                <a:gd name="connsiteX153" fmla="*/ 1153 w 10000"/>
                <a:gd name="connsiteY153" fmla="*/ 8893 h 10000"/>
                <a:gd name="connsiteX154" fmla="*/ 1153 w 10000"/>
                <a:gd name="connsiteY154" fmla="*/ 8850 h 10000"/>
                <a:gd name="connsiteX155" fmla="*/ 1091 w 10000"/>
                <a:gd name="connsiteY155" fmla="*/ 8829 h 10000"/>
                <a:gd name="connsiteX156" fmla="*/ 1080 w 10000"/>
                <a:gd name="connsiteY156" fmla="*/ 8758 h 10000"/>
                <a:gd name="connsiteX157" fmla="*/ 1069 w 10000"/>
                <a:gd name="connsiteY157" fmla="*/ 8730 h 10000"/>
                <a:gd name="connsiteX158" fmla="*/ 990 w 10000"/>
                <a:gd name="connsiteY158" fmla="*/ 8701 h 10000"/>
                <a:gd name="connsiteX159" fmla="*/ 894 w 10000"/>
                <a:gd name="connsiteY159" fmla="*/ 8616 h 10000"/>
                <a:gd name="connsiteX160" fmla="*/ 787 w 10000"/>
                <a:gd name="connsiteY160" fmla="*/ 8616 h 10000"/>
                <a:gd name="connsiteX161" fmla="*/ 849 w 10000"/>
                <a:gd name="connsiteY161" fmla="*/ 8510 h 10000"/>
                <a:gd name="connsiteX162" fmla="*/ 945 w 10000"/>
                <a:gd name="connsiteY162" fmla="*/ 8432 h 10000"/>
                <a:gd name="connsiteX163" fmla="*/ 984 w 10000"/>
                <a:gd name="connsiteY163" fmla="*/ 8325 h 10000"/>
                <a:gd name="connsiteX164" fmla="*/ 1063 w 10000"/>
                <a:gd name="connsiteY164" fmla="*/ 8204 h 10000"/>
                <a:gd name="connsiteX165" fmla="*/ 1057 w 10000"/>
                <a:gd name="connsiteY165" fmla="*/ 8133 h 10000"/>
                <a:gd name="connsiteX166" fmla="*/ 1018 w 10000"/>
                <a:gd name="connsiteY166" fmla="*/ 8055 h 10000"/>
                <a:gd name="connsiteX167" fmla="*/ 984 w 10000"/>
                <a:gd name="connsiteY167" fmla="*/ 8027 h 10000"/>
                <a:gd name="connsiteX168" fmla="*/ 872 w 10000"/>
                <a:gd name="connsiteY168" fmla="*/ 8013 h 10000"/>
                <a:gd name="connsiteX169" fmla="*/ 827 w 10000"/>
                <a:gd name="connsiteY169" fmla="*/ 8062 h 10000"/>
                <a:gd name="connsiteX170" fmla="*/ 692 w 10000"/>
                <a:gd name="connsiteY170" fmla="*/ 8055 h 10000"/>
                <a:gd name="connsiteX171" fmla="*/ 579 w 10000"/>
                <a:gd name="connsiteY171" fmla="*/ 8126 h 10000"/>
                <a:gd name="connsiteX172" fmla="*/ 506 w 10000"/>
                <a:gd name="connsiteY172" fmla="*/ 8240 h 10000"/>
                <a:gd name="connsiteX173" fmla="*/ 377 w 10000"/>
                <a:gd name="connsiteY173" fmla="*/ 8247 h 10000"/>
                <a:gd name="connsiteX174" fmla="*/ 416 w 10000"/>
                <a:gd name="connsiteY174" fmla="*/ 8070 h 10000"/>
                <a:gd name="connsiteX175" fmla="*/ 399 w 10000"/>
                <a:gd name="connsiteY175" fmla="*/ 8027 h 10000"/>
                <a:gd name="connsiteX176" fmla="*/ 377 w 10000"/>
                <a:gd name="connsiteY176" fmla="*/ 8013 h 10000"/>
                <a:gd name="connsiteX177" fmla="*/ 287 w 10000"/>
                <a:gd name="connsiteY177" fmla="*/ 7913 h 10000"/>
                <a:gd name="connsiteX178" fmla="*/ 276 w 10000"/>
                <a:gd name="connsiteY178" fmla="*/ 7913 h 10000"/>
                <a:gd name="connsiteX179" fmla="*/ 169 w 10000"/>
                <a:gd name="connsiteY179" fmla="*/ 7743 h 10000"/>
                <a:gd name="connsiteX180" fmla="*/ 157 w 10000"/>
                <a:gd name="connsiteY180" fmla="*/ 7686 h 10000"/>
                <a:gd name="connsiteX181" fmla="*/ 231 w 10000"/>
                <a:gd name="connsiteY181" fmla="*/ 7594 h 10000"/>
                <a:gd name="connsiteX182" fmla="*/ 0 w 10000"/>
                <a:gd name="connsiteY182" fmla="*/ 6920 h 10000"/>
                <a:gd name="connsiteX183" fmla="*/ 354 w 10000"/>
                <a:gd name="connsiteY183" fmla="*/ 7005 h 10000"/>
                <a:gd name="connsiteX184" fmla="*/ 472 w 10000"/>
                <a:gd name="connsiteY184" fmla="*/ 7019 h 10000"/>
                <a:gd name="connsiteX185" fmla="*/ 810 w 10000"/>
                <a:gd name="connsiteY185" fmla="*/ 7055 h 10000"/>
                <a:gd name="connsiteX186" fmla="*/ 967 w 10000"/>
                <a:gd name="connsiteY186" fmla="*/ 7012 h 10000"/>
                <a:gd name="connsiteX187" fmla="*/ 1074 w 10000"/>
                <a:gd name="connsiteY187" fmla="*/ 7019 h 10000"/>
                <a:gd name="connsiteX188" fmla="*/ 1091 w 10000"/>
                <a:gd name="connsiteY188" fmla="*/ 6984 h 10000"/>
                <a:gd name="connsiteX189" fmla="*/ 1277 w 10000"/>
                <a:gd name="connsiteY189" fmla="*/ 6998 h 10000"/>
                <a:gd name="connsiteX190" fmla="*/ 1524 w 10000"/>
                <a:gd name="connsiteY190" fmla="*/ 7083 h 10000"/>
                <a:gd name="connsiteX191" fmla="*/ 1609 w 10000"/>
                <a:gd name="connsiteY191" fmla="*/ 7104 h 10000"/>
                <a:gd name="connsiteX192" fmla="*/ 1693 w 10000"/>
                <a:gd name="connsiteY192" fmla="*/ 7253 h 10000"/>
                <a:gd name="connsiteX193" fmla="*/ 1822 w 10000"/>
                <a:gd name="connsiteY193" fmla="*/ 7310 h 10000"/>
                <a:gd name="connsiteX194" fmla="*/ 1918 w 10000"/>
                <a:gd name="connsiteY194" fmla="*/ 7303 h 10000"/>
                <a:gd name="connsiteX195" fmla="*/ 6504 w 10000"/>
                <a:gd name="connsiteY195" fmla="*/ 7627 h 10000"/>
                <a:gd name="connsiteX196" fmla="*/ 5523 w 10000"/>
                <a:gd name="connsiteY196" fmla="*/ 5713 h 10000"/>
                <a:gd name="connsiteX197" fmla="*/ 5652 w 10000"/>
                <a:gd name="connsiteY197" fmla="*/ 5720 h 10000"/>
                <a:gd name="connsiteX198" fmla="*/ 5697 w 10000"/>
                <a:gd name="connsiteY198" fmla="*/ 5742 h 10000"/>
                <a:gd name="connsiteX199" fmla="*/ 5793 w 10000"/>
                <a:gd name="connsiteY199" fmla="*/ 5635 h 10000"/>
                <a:gd name="connsiteX200" fmla="*/ 5844 w 10000"/>
                <a:gd name="connsiteY200" fmla="*/ 5628 h 10000"/>
                <a:gd name="connsiteX201" fmla="*/ 5889 w 10000"/>
                <a:gd name="connsiteY201" fmla="*/ 5564 h 10000"/>
                <a:gd name="connsiteX202" fmla="*/ 5945 w 10000"/>
                <a:gd name="connsiteY202" fmla="*/ 5515 h 10000"/>
                <a:gd name="connsiteX203" fmla="*/ 6001 w 10000"/>
                <a:gd name="connsiteY203" fmla="*/ 5408 h 10000"/>
                <a:gd name="connsiteX204" fmla="*/ 6012 w 10000"/>
                <a:gd name="connsiteY204" fmla="*/ 5344 h 10000"/>
                <a:gd name="connsiteX205" fmla="*/ 6080 w 10000"/>
                <a:gd name="connsiteY205" fmla="*/ 5316 h 10000"/>
                <a:gd name="connsiteX206" fmla="*/ 6159 w 10000"/>
                <a:gd name="connsiteY206" fmla="*/ 5351 h 10000"/>
                <a:gd name="connsiteX207" fmla="*/ 6226 w 10000"/>
                <a:gd name="connsiteY207" fmla="*/ 5337 h 10000"/>
                <a:gd name="connsiteX208" fmla="*/ 6294 w 10000"/>
                <a:gd name="connsiteY208" fmla="*/ 5344 h 10000"/>
                <a:gd name="connsiteX209" fmla="*/ 6412 w 10000"/>
                <a:gd name="connsiteY209" fmla="*/ 5302 h 10000"/>
                <a:gd name="connsiteX210" fmla="*/ 6490 w 10000"/>
                <a:gd name="connsiteY210" fmla="*/ 5195 h 10000"/>
                <a:gd name="connsiteX211" fmla="*/ 6524 w 10000"/>
                <a:gd name="connsiteY211" fmla="*/ 5160 h 10000"/>
                <a:gd name="connsiteX212" fmla="*/ 6575 w 10000"/>
                <a:gd name="connsiteY212" fmla="*/ 5160 h 10000"/>
                <a:gd name="connsiteX213" fmla="*/ 6614 w 10000"/>
                <a:gd name="connsiteY213" fmla="*/ 5103 h 10000"/>
                <a:gd name="connsiteX214" fmla="*/ 6597 w 10000"/>
                <a:gd name="connsiteY214" fmla="*/ 5039 h 10000"/>
                <a:gd name="connsiteX215" fmla="*/ 6609 w 10000"/>
                <a:gd name="connsiteY215" fmla="*/ 4982 h 10000"/>
                <a:gd name="connsiteX216" fmla="*/ 6659 w 10000"/>
                <a:gd name="connsiteY216" fmla="*/ 4876 h 10000"/>
                <a:gd name="connsiteX217" fmla="*/ 6715 w 10000"/>
                <a:gd name="connsiteY217" fmla="*/ 4776 h 10000"/>
                <a:gd name="connsiteX218" fmla="*/ 6772 w 10000"/>
                <a:gd name="connsiteY218" fmla="*/ 4755 h 10000"/>
                <a:gd name="connsiteX219" fmla="*/ 6800 w 10000"/>
                <a:gd name="connsiteY219" fmla="*/ 4720 h 10000"/>
                <a:gd name="connsiteX220" fmla="*/ 6895 w 10000"/>
                <a:gd name="connsiteY220" fmla="*/ 4734 h 10000"/>
                <a:gd name="connsiteX221" fmla="*/ 6991 w 10000"/>
                <a:gd name="connsiteY221" fmla="*/ 4734 h 10000"/>
                <a:gd name="connsiteX222" fmla="*/ 6997 w 10000"/>
                <a:gd name="connsiteY222" fmla="*/ 4670 h 10000"/>
                <a:gd name="connsiteX223" fmla="*/ 7013 w 10000"/>
                <a:gd name="connsiteY223" fmla="*/ 4627 h 10000"/>
                <a:gd name="connsiteX224" fmla="*/ 7008 w 10000"/>
                <a:gd name="connsiteY224" fmla="*/ 4599 h 10000"/>
                <a:gd name="connsiteX225" fmla="*/ 7064 w 10000"/>
                <a:gd name="connsiteY225" fmla="*/ 4578 h 10000"/>
                <a:gd name="connsiteX226" fmla="*/ 7103 w 10000"/>
                <a:gd name="connsiteY226" fmla="*/ 4634 h 10000"/>
                <a:gd name="connsiteX227" fmla="*/ 7160 w 10000"/>
                <a:gd name="connsiteY227" fmla="*/ 4613 h 10000"/>
                <a:gd name="connsiteX228" fmla="*/ 7177 w 10000"/>
                <a:gd name="connsiteY228" fmla="*/ 4578 h 10000"/>
                <a:gd name="connsiteX229" fmla="*/ 7222 w 10000"/>
                <a:gd name="connsiteY229" fmla="*/ 4564 h 10000"/>
                <a:gd name="connsiteX230" fmla="*/ 7317 w 10000"/>
                <a:gd name="connsiteY230" fmla="*/ 4493 h 10000"/>
                <a:gd name="connsiteX231" fmla="*/ 7407 w 10000"/>
                <a:gd name="connsiteY231" fmla="*/ 4521 h 10000"/>
                <a:gd name="connsiteX232" fmla="*/ 7430 w 10000"/>
                <a:gd name="connsiteY232" fmla="*/ 4507 h 10000"/>
                <a:gd name="connsiteX233" fmla="*/ 7480 w 10000"/>
                <a:gd name="connsiteY233" fmla="*/ 4528 h 10000"/>
                <a:gd name="connsiteX234" fmla="*/ 7503 w 10000"/>
                <a:gd name="connsiteY234" fmla="*/ 4471 h 10000"/>
                <a:gd name="connsiteX235" fmla="*/ 7525 w 10000"/>
                <a:gd name="connsiteY235" fmla="*/ 4500 h 10000"/>
                <a:gd name="connsiteX236" fmla="*/ 7559 w 10000"/>
                <a:gd name="connsiteY236" fmla="*/ 4493 h 10000"/>
                <a:gd name="connsiteX237" fmla="*/ 7598 w 10000"/>
                <a:gd name="connsiteY237" fmla="*/ 4556 h 10000"/>
                <a:gd name="connsiteX238" fmla="*/ 7643 w 10000"/>
                <a:gd name="connsiteY238" fmla="*/ 4549 h 10000"/>
                <a:gd name="connsiteX239" fmla="*/ 7683 w 10000"/>
                <a:gd name="connsiteY239" fmla="*/ 4578 h 10000"/>
                <a:gd name="connsiteX240" fmla="*/ 7700 w 10000"/>
                <a:gd name="connsiteY240" fmla="*/ 4556 h 10000"/>
                <a:gd name="connsiteX241" fmla="*/ 7778 w 10000"/>
                <a:gd name="connsiteY241" fmla="*/ 4564 h 10000"/>
                <a:gd name="connsiteX242" fmla="*/ 7790 w 10000"/>
                <a:gd name="connsiteY242" fmla="*/ 4585 h 10000"/>
                <a:gd name="connsiteX243" fmla="*/ 7874 w 10000"/>
                <a:gd name="connsiteY243" fmla="*/ 4514 h 10000"/>
                <a:gd name="connsiteX244" fmla="*/ 7874 w 10000"/>
                <a:gd name="connsiteY244" fmla="*/ 4393 h 10000"/>
                <a:gd name="connsiteX245" fmla="*/ 7852 w 10000"/>
                <a:gd name="connsiteY245" fmla="*/ 4379 h 10000"/>
                <a:gd name="connsiteX246" fmla="*/ 7835 w 10000"/>
                <a:gd name="connsiteY246" fmla="*/ 4294 h 10000"/>
                <a:gd name="connsiteX247" fmla="*/ 7801 w 10000"/>
                <a:gd name="connsiteY247" fmla="*/ 4209 h 10000"/>
                <a:gd name="connsiteX248" fmla="*/ 7750 w 10000"/>
                <a:gd name="connsiteY248" fmla="*/ 4173 h 10000"/>
                <a:gd name="connsiteX249" fmla="*/ 7745 w 10000"/>
                <a:gd name="connsiteY249" fmla="*/ 4131 h 10000"/>
                <a:gd name="connsiteX250" fmla="*/ 7672 w 10000"/>
                <a:gd name="connsiteY250" fmla="*/ 4053 h 10000"/>
                <a:gd name="connsiteX251" fmla="*/ 7677 w 10000"/>
                <a:gd name="connsiteY251" fmla="*/ 4024 h 10000"/>
                <a:gd name="connsiteX252" fmla="*/ 7604 w 10000"/>
                <a:gd name="connsiteY252" fmla="*/ 3982 h 10000"/>
                <a:gd name="connsiteX253" fmla="*/ 7598 w 10000"/>
                <a:gd name="connsiteY253" fmla="*/ 3903 h 10000"/>
                <a:gd name="connsiteX254" fmla="*/ 7475 w 10000"/>
                <a:gd name="connsiteY254" fmla="*/ 3833 h 10000"/>
                <a:gd name="connsiteX255" fmla="*/ 7407 w 10000"/>
                <a:gd name="connsiteY255" fmla="*/ 3683 h 10000"/>
                <a:gd name="connsiteX256" fmla="*/ 7306 w 10000"/>
                <a:gd name="connsiteY256" fmla="*/ 3676 h 10000"/>
                <a:gd name="connsiteX257" fmla="*/ 7272 w 10000"/>
                <a:gd name="connsiteY257" fmla="*/ 3648 h 10000"/>
                <a:gd name="connsiteX258" fmla="*/ 7222 w 10000"/>
                <a:gd name="connsiteY258" fmla="*/ 3669 h 10000"/>
                <a:gd name="connsiteX259" fmla="*/ 7143 w 10000"/>
                <a:gd name="connsiteY259" fmla="*/ 3669 h 10000"/>
                <a:gd name="connsiteX260" fmla="*/ 7030 w 10000"/>
                <a:gd name="connsiteY260" fmla="*/ 3840 h 10000"/>
                <a:gd name="connsiteX261" fmla="*/ 6991 w 10000"/>
                <a:gd name="connsiteY261" fmla="*/ 3918 h 10000"/>
                <a:gd name="connsiteX262" fmla="*/ 6890 w 10000"/>
                <a:gd name="connsiteY262" fmla="*/ 3797 h 10000"/>
                <a:gd name="connsiteX263" fmla="*/ 6817 w 10000"/>
                <a:gd name="connsiteY263" fmla="*/ 3747 h 10000"/>
                <a:gd name="connsiteX264" fmla="*/ 6744 w 10000"/>
                <a:gd name="connsiteY264" fmla="*/ 3754 h 10000"/>
                <a:gd name="connsiteX265" fmla="*/ 6670 w 10000"/>
                <a:gd name="connsiteY265" fmla="*/ 3790 h 10000"/>
                <a:gd name="connsiteX266" fmla="*/ 6609 w 10000"/>
                <a:gd name="connsiteY266" fmla="*/ 3762 h 10000"/>
                <a:gd name="connsiteX267" fmla="*/ 6552 w 10000"/>
                <a:gd name="connsiteY267" fmla="*/ 3804 h 10000"/>
                <a:gd name="connsiteX268" fmla="*/ 6496 w 10000"/>
                <a:gd name="connsiteY268" fmla="*/ 3889 h 10000"/>
                <a:gd name="connsiteX269" fmla="*/ 6367 w 10000"/>
                <a:gd name="connsiteY269" fmla="*/ 3733 h 10000"/>
                <a:gd name="connsiteX270" fmla="*/ 6350 w 10000"/>
                <a:gd name="connsiteY270" fmla="*/ 3577 h 10000"/>
                <a:gd name="connsiteX271" fmla="*/ 6451 w 10000"/>
                <a:gd name="connsiteY271" fmla="*/ 3513 h 10000"/>
                <a:gd name="connsiteX272" fmla="*/ 6445 w 10000"/>
                <a:gd name="connsiteY272" fmla="*/ 3343 h 10000"/>
                <a:gd name="connsiteX273" fmla="*/ 6541 w 10000"/>
                <a:gd name="connsiteY273" fmla="*/ 3144 h 10000"/>
                <a:gd name="connsiteX274" fmla="*/ 6530 w 10000"/>
                <a:gd name="connsiteY274" fmla="*/ 3109 h 10000"/>
                <a:gd name="connsiteX275" fmla="*/ 6760 w 10000"/>
                <a:gd name="connsiteY275" fmla="*/ 2456 h 10000"/>
                <a:gd name="connsiteX276" fmla="*/ 6884 w 10000"/>
                <a:gd name="connsiteY276" fmla="*/ 2555 h 10000"/>
                <a:gd name="connsiteX277" fmla="*/ 6957 w 10000"/>
                <a:gd name="connsiteY277" fmla="*/ 2598 h 10000"/>
                <a:gd name="connsiteX278" fmla="*/ 7030 w 10000"/>
                <a:gd name="connsiteY278" fmla="*/ 2598 h 10000"/>
                <a:gd name="connsiteX279" fmla="*/ 7143 w 10000"/>
                <a:gd name="connsiteY279" fmla="*/ 2676 h 10000"/>
                <a:gd name="connsiteX280" fmla="*/ 7160 w 10000"/>
                <a:gd name="connsiteY280" fmla="*/ 2626 h 10000"/>
                <a:gd name="connsiteX281" fmla="*/ 7233 w 10000"/>
                <a:gd name="connsiteY281" fmla="*/ 2612 h 10000"/>
                <a:gd name="connsiteX282" fmla="*/ 7295 w 10000"/>
                <a:gd name="connsiteY282" fmla="*/ 2527 h 10000"/>
                <a:gd name="connsiteX283" fmla="*/ 7373 w 10000"/>
                <a:gd name="connsiteY283" fmla="*/ 2463 h 10000"/>
                <a:gd name="connsiteX284" fmla="*/ 7407 w 10000"/>
                <a:gd name="connsiteY284" fmla="*/ 2399 h 10000"/>
                <a:gd name="connsiteX285" fmla="*/ 7525 w 10000"/>
                <a:gd name="connsiteY285" fmla="*/ 2356 h 10000"/>
                <a:gd name="connsiteX286" fmla="*/ 7587 w 10000"/>
                <a:gd name="connsiteY286" fmla="*/ 2363 h 10000"/>
                <a:gd name="connsiteX287" fmla="*/ 7638 w 10000"/>
                <a:gd name="connsiteY287" fmla="*/ 2300 h 10000"/>
                <a:gd name="connsiteX288" fmla="*/ 7677 w 10000"/>
                <a:gd name="connsiteY288" fmla="*/ 2214 h 10000"/>
                <a:gd name="connsiteX289" fmla="*/ 7660 w 10000"/>
                <a:gd name="connsiteY289" fmla="*/ 2200 h 10000"/>
                <a:gd name="connsiteX290" fmla="*/ 7677 w 10000"/>
                <a:gd name="connsiteY290" fmla="*/ 2108 h 10000"/>
                <a:gd name="connsiteX291" fmla="*/ 7610 w 10000"/>
                <a:gd name="connsiteY291" fmla="*/ 2108 h 10000"/>
                <a:gd name="connsiteX292" fmla="*/ 7643 w 10000"/>
                <a:gd name="connsiteY292" fmla="*/ 2030 h 10000"/>
                <a:gd name="connsiteX293" fmla="*/ 7649 w 10000"/>
                <a:gd name="connsiteY293" fmla="*/ 1938 h 10000"/>
                <a:gd name="connsiteX294" fmla="*/ 7677 w 10000"/>
                <a:gd name="connsiteY294" fmla="*/ 1916 h 10000"/>
                <a:gd name="connsiteX295" fmla="*/ 7728 w 10000"/>
                <a:gd name="connsiteY295" fmla="*/ 1824 h 10000"/>
                <a:gd name="connsiteX296" fmla="*/ 7722 w 10000"/>
                <a:gd name="connsiteY296" fmla="*/ 1753 h 10000"/>
                <a:gd name="connsiteX297" fmla="*/ 7762 w 10000"/>
                <a:gd name="connsiteY297" fmla="*/ 1675 h 10000"/>
                <a:gd name="connsiteX298" fmla="*/ 7807 w 10000"/>
                <a:gd name="connsiteY298" fmla="*/ 1625 h 10000"/>
                <a:gd name="connsiteX299" fmla="*/ 7823 w 10000"/>
                <a:gd name="connsiteY299" fmla="*/ 1540 h 10000"/>
                <a:gd name="connsiteX300" fmla="*/ 7818 w 10000"/>
                <a:gd name="connsiteY300" fmla="*/ 1512 h 10000"/>
                <a:gd name="connsiteX301" fmla="*/ 7857 w 10000"/>
                <a:gd name="connsiteY301" fmla="*/ 1455 h 10000"/>
                <a:gd name="connsiteX302" fmla="*/ 7913 w 10000"/>
                <a:gd name="connsiteY302" fmla="*/ 1285 h 10000"/>
                <a:gd name="connsiteX303" fmla="*/ 7930 w 10000"/>
                <a:gd name="connsiteY303" fmla="*/ 1185 h 10000"/>
                <a:gd name="connsiteX304" fmla="*/ 7958 w 10000"/>
                <a:gd name="connsiteY304" fmla="*/ 1192 h 10000"/>
                <a:gd name="connsiteX305" fmla="*/ 8037 w 10000"/>
                <a:gd name="connsiteY305" fmla="*/ 1079 h 10000"/>
                <a:gd name="connsiteX306" fmla="*/ 8127 w 10000"/>
                <a:gd name="connsiteY306" fmla="*/ 1015 h 10000"/>
                <a:gd name="connsiteX307" fmla="*/ 8138 w 10000"/>
                <a:gd name="connsiteY307" fmla="*/ 937 h 10000"/>
                <a:gd name="connsiteX308" fmla="*/ 8172 w 10000"/>
                <a:gd name="connsiteY308" fmla="*/ 852 h 10000"/>
                <a:gd name="connsiteX309" fmla="*/ 8161 w 10000"/>
                <a:gd name="connsiteY309" fmla="*/ 788 h 10000"/>
                <a:gd name="connsiteX310" fmla="*/ 8116 w 10000"/>
                <a:gd name="connsiteY310" fmla="*/ 731 h 10000"/>
                <a:gd name="connsiteX311" fmla="*/ 8138 w 10000"/>
                <a:gd name="connsiteY311" fmla="*/ 660 h 10000"/>
                <a:gd name="connsiteX312" fmla="*/ 8138 w 10000"/>
                <a:gd name="connsiteY312" fmla="*/ 575 h 10000"/>
                <a:gd name="connsiteX313" fmla="*/ 8054 w 10000"/>
                <a:gd name="connsiteY313" fmla="*/ 504 h 10000"/>
                <a:gd name="connsiteX314" fmla="*/ 7970 w 10000"/>
                <a:gd name="connsiteY314" fmla="*/ 546 h 10000"/>
                <a:gd name="connsiteX315" fmla="*/ 7930 w 10000"/>
                <a:gd name="connsiteY315" fmla="*/ 546 h 10000"/>
                <a:gd name="connsiteX316" fmla="*/ 7913 w 10000"/>
                <a:gd name="connsiteY316" fmla="*/ 497 h 10000"/>
                <a:gd name="connsiteX317" fmla="*/ 7913 w 10000"/>
                <a:gd name="connsiteY317" fmla="*/ 405 h 10000"/>
                <a:gd name="connsiteX318" fmla="*/ 8020 w 10000"/>
                <a:gd name="connsiteY318" fmla="*/ 312 h 10000"/>
                <a:gd name="connsiteX319" fmla="*/ 8054 w 10000"/>
                <a:gd name="connsiteY319" fmla="*/ 234 h 10000"/>
                <a:gd name="connsiteX320" fmla="*/ 8121 w 10000"/>
                <a:gd name="connsiteY320" fmla="*/ 170 h 10000"/>
                <a:gd name="connsiteX321" fmla="*/ 8183 w 10000"/>
                <a:gd name="connsiteY321" fmla="*/ 50 h 10000"/>
                <a:gd name="connsiteX322" fmla="*/ 8228 w 10000"/>
                <a:gd name="connsiteY322" fmla="*/ 28 h 10000"/>
                <a:gd name="connsiteX323" fmla="*/ 8290 w 10000"/>
                <a:gd name="connsiteY323" fmla="*/ 43 h 10000"/>
                <a:gd name="connsiteX324" fmla="*/ 8420 w 10000"/>
                <a:gd name="connsiteY324" fmla="*/ 0 h 10000"/>
                <a:gd name="connsiteX325" fmla="*/ 8481 w 10000"/>
                <a:gd name="connsiteY325" fmla="*/ 71 h 10000"/>
                <a:gd name="connsiteX326" fmla="*/ 8476 w 10000"/>
                <a:gd name="connsiteY326" fmla="*/ 121 h 10000"/>
                <a:gd name="connsiteX327" fmla="*/ 8504 w 10000"/>
                <a:gd name="connsiteY327" fmla="*/ 142 h 10000"/>
                <a:gd name="connsiteX328" fmla="*/ 8526 w 10000"/>
                <a:gd name="connsiteY328" fmla="*/ 192 h 10000"/>
                <a:gd name="connsiteX329" fmla="*/ 8493 w 10000"/>
                <a:gd name="connsiteY329" fmla="*/ 248 h 10000"/>
                <a:gd name="connsiteX330" fmla="*/ 8448 w 10000"/>
                <a:gd name="connsiteY330" fmla="*/ 376 h 10000"/>
                <a:gd name="connsiteX331" fmla="*/ 8375 w 10000"/>
                <a:gd name="connsiteY331" fmla="*/ 476 h 10000"/>
                <a:gd name="connsiteX332" fmla="*/ 8307 w 10000"/>
                <a:gd name="connsiteY332" fmla="*/ 532 h 10000"/>
                <a:gd name="connsiteX333" fmla="*/ 8358 w 10000"/>
                <a:gd name="connsiteY333" fmla="*/ 554 h 10000"/>
                <a:gd name="connsiteX334" fmla="*/ 8425 w 10000"/>
                <a:gd name="connsiteY334" fmla="*/ 639 h 10000"/>
                <a:gd name="connsiteX335" fmla="*/ 8470 w 10000"/>
                <a:gd name="connsiteY335" fmla="*/ 646 h 10000"/>
                <a:gd name="connsiteX336" fmla="*/ 8493 w 10000"/>
                <a:gd name="connsiteY336" fmla="*/ 738 h 10000"/>
                <a:gd name="connsiteX337" fmla="*/ 8538 w 10000"/>
                <a:gd name="connsiteY337" fmla="*/ 759 h 10000"/>
                <a:gd name="connsiteX338" fmla="*/ 8571 w 10000"/>
                <a:gd name="connsiteY338" fmla="*/ 752 h 10000"/>
                <a:gd name="connsiteX339" fmla="*/ 8639 w 10000"/>
                <a:gd name="connsiteY339" fmla="*/ 610 h 10000"/>
                <a:gd name="connsiteX340" fmla="*/ 8701 w 10000"/>
                <a:gd name="connsiteY340" fmla="*/ 625 h 10000"/>
                <a:gd name="connsiteX341" fmla="*/ 8712 w 10000"/>
                <a:gd name="connsiteY341" fmla="*/ 667 h 10000"/>
                <a:gd name="connsiteX342" fmla="*/ 8757 w 10000"/>
                <a:gd name="connsiteY342" fmla="*/ 717 h 10000"/>
                <a:gd name="connsiteX343" fmla="*/ 8757 w 10000"/>
                <a:gd name="connsiteY343" fmla="*/ 752 h 10000"/>
                <a:gd name="connsiteX344" fmla="*/ 8796 w 10000"/>
                <a:gd name="connsiteY344" fmla="*/ 774 h 10000"/>
                <a:gd name="connsiteX345" fmla="*/ 8853 w 10000"/>
                <a:gd name="connsiteY345" fmla="*/ 774 h 10000"/>
                <a:gd name="connsiteX346" fmla="*/ 8858 w 10000"/>
                <a:gd name="connsiteY346" fmla="*/ 837 h 10000"/>
                <a:gd name="connsiteX347" fmla="*/ 8808 w 10000"/>
                <a:gd name="connsiteY347" fmla="*/ 866 h 10000"/>
                <a:gd name="connsiteX348" fmla="*/ 8853 w 10000"/>
                <a:gd name="connsiteY348" fmla="*/ 1143 h 10000"/>
                <a:gd name="connsiteX349" fmla="*/ 8898 w 10000"/>
                <a:gd name="connsiteY349" fmla="*/ 1270 h 10000"/>
                <a:gd name="connsiteX350" fmla="*/ 8886 w 10000"/>
                <a:gd name="connsiteY350" fmla="*/ 1327 h 10000"/>
                <a:gd name="connsiteX351" fmla="*/ 8926 w 10000"/>
                <a:gd name="connsiteY351" fmla="*/ 1391 h 10000"/>
                <a:gd name="connsiteX352" fmla="*/ 8931 w 10000"/>
                <a:gd name="connsiteY352" fmla="*/ 1434 h 10000"/>
                <a:gd name="connsiteX353" fmla="*/ 9038 w 10000"/>
                <a:gd name="connsiteY353" fmla="*/ 1483 h 10000"/>
                <a:gd name="connsiteX354" fmla="*/ 9168 w 10000"/>
                <a:gd name="connsiteY354" fmla="*/ 1441 h 10000"/>
                <a:gd name="connsiteX355" fmla="*/ 9184 w 10000"/>
                <a:gd name="connsiteY355" fmla="*/ 1384 h 10000"/>
                <a:gd name="connsiteX356" fmla="*/ 9229 w 10000"/>
                <a:gd name="connsiteY356" fmla="*/ 1405 h 10000"/>
                <a:gd name="connsiteX357" fmla="*/ 9258 w 10000"/>
                <a:gd name="connsiteY357" fmla="*/ 1455 h 10000"/>
                <a:gd name="connsiteX358" fmla="*/ 9325 w 10000"/>
                <a:gd name="connsiteY358" fmla="*/ 1419 h 10000"/>
                <a:gd name="connsiteX359" fmla="*/ 9364 w 10000"/>
                <a:gd name="connsiteY359" fmla="*/ 1419 h 10000"/>
                <a:gd name="connsiteX360" fmla="*/ 9421 w 10000"/>
                <a:gd name="connsiteY360" fmla="*/ 1476 h 10000"/>
                <a:gd name="connsiteX361" fmla="*/ 9454 w 10000"/>
                <a:gd name="connsiteY361" fmla="*/ 1398 h 10000"/>
                <a:gd name="connsiteX362" fmla="*/ 9522 w 10000"/>
                <a:gd name="connsiteY362" fmla="*/ 1434 h 10000"/>
                <a:gd name="connsiteX363" fmla="*/ 9556 w 10000"/>
                <a:gd name="connsiteY363" fmla="*/ 1391 h 10000"/>
                <a:gd name="connsiteX364" fmla="*/ 9584 w 10000"/>
                <a:gd name="connsiteY364" fmla="*/ 1398 h 10000"/>
                <a:gd name="connsiteX365" fmla="*/ 9612 w 10000"/>
                <a:gd name="connsiteY365" fmla="*/ 1356 h 10000"/>
                <a:gd name="connsiteX366" fmla="*/ 9606 w 10000"/>
                <a:gd name="connsiteY366" fmla="*/ 1313 h 10000"/>
                <a:gd name="connsiteX367" fmla="*/ 9646 w 10000"/>
                <a:gd name="connsiteY367" fmla="*/ 1292 h 10000"/>
                <a:gd name="connsiteX368" fmla="*/ 9674 w 10000"/>
                <a:gd name="connsiteY368" fmla="*/ 1221 h 10000"/>
                <a:gd name="connsiteX369" fmla="*/ 9753 w 10000"/>
                <a:gd name="connsiteY369" fmla="*/ 1228 h 10000"/>
                <a:gd name="connsiteX370" fmla="*/ 9871 w 10000"/>
                <a:gd name="connsiteY370" fmla="*/ 1434 h 10000"/>
                <a:gd name="connsiteX371" fmla="*/ 9893 w 10000"/>
                <a:gd name="connsiteY371" fmla="*/ 1505 h 10000"/>
                <a:gd name="connsiteX372" fmla="*/ 9972 w 10000"/>
                <a:gd name="connsiteY372" fmla="*/ 1597 h 10000"/>
                <a:gd name="connsiteX373" fmla="*/ 10000 w 10000"/>
                <a:gd name="connsiteY373" fmla="*/ 1682 h 10000"/>
                <a:gd name="connsiteX374" fmla="*/ 9938 w 10000"/>
                <a:gd name="connsiteY374" fmla="*/ 1796 h 10000"/>
                <a:gd name="connsiteX375" fmla="*/ 9893 w 10000"/>
                <a:gd name="connsiteY375" fmla="*/ 1838 h 10000"/>
                <a:gd name="connsiteX376" fmla="*/ 9916 w 10000"/>
                <a:gd name="connsiteY376" fmla="*/ 1959 h 10000"/>
                <a:gd name="connsiteX377" fmla="*/ 9848 w 10000"/>
                <a:gd name="connsiteY377" fmla="*/ 2051 h 10000"/>
                <a:gd name="connsiteX378" fmla="*/ 9809 w 10000"/>
                <a:gd name="connsiteY378" fmla="*/ 2072 h 10000"/>
                <a:gd name="connsiteX379" fmla="*/ 9809 w 10000"/>
                <a:gd name="connsiteY379" fmla="*/ 2136 h 10000"/>
                <a:gd name="connsiteX380" fmla="*/ 9758 w 10000"/>
                <a:gd name="connsiteY380" fmla="*/ 2257 h 10000"/>
                <a:gd name="connsiteX381" fmla="*/ 9724 w 10000"/>
                <a:gd name="connsiteY381" fmla="*/ 2264 h 10000"/>
                <a:gd name="connsiteX382" fmla="*/ 9730 w 10000"/>
                <a:gd name="connsiteY382" fmla="*/ 2349 h 10000"/>
                <a:gd name="connsiteX383" fmla="*/ 9702 w 10000"/>
                <a:gd name="connsiteY383" fmla="*/ 2413 h 10000"/>
                <a:gd name="connsiteX384" fmla="*/ 9708 w 10000"/>
                <a:gd name="connsiteY384" fmla="*/ 2697 h 10000"/>
                <a:gd name="connsiteX385" fmla="*/ 9724 w 10000"/>
                <a:gd name="connsiteY385" fmla="*/ 2718 h 10000"/>
                <a:gd name="connsiteX386" fmla="*/ 9719 w 10000"/>
                <a:gd name="connsiteY386" fmla="*/ 2811 h 10000"/>
                <a:gd name="connsiteX387" fmla="*/ 9708 w 10000"/>
                <a:gd name="connsiteY387" fmla="*/ 2896 h 10000"/>
                <a:gd name="connsiteX388" fmla="*/ 9668 w 10000"/>
                <a:gd name="connsiteY388" fmla="*/ 2938 h 10000"/>
                <a:gd name="connsiteX389" fmla="*/ 9595 w 10000"/>
                <a:gd name="connsiteY389" fmla="*/ 2903 h 10000"/>
                <a:gd name="connsiteX390" fmla="*/ 9561 w 10000"/>
                <a:gd name="connsiteY390" fmla="*/ 2952 h 10000"/>
                <a:gd name="connsiteX391" fmla="*/ 9567 w 10000"/>
                <a:gd name="connsiteY391" fmla="*/ 2995 h 10000"/>
                <a:gd name="connsiteX392" fmla="*/ 9544 w 10000"/>
                <a:gd name="connsiteY392" fmla="*/ 3080 h 10000"/>
                <a:gd name="connsiteX393" fmla="*/ 9505 w 10000"/>
                <a:gd name="connsiteY393" fmla="*/ 3137 h 10000"/>
                <a:gd name="connsiteX394" fmla="*/ 9494 w 10000"/>
                <a:gd name="connsiteY394" fmla="*/ 3236 h 10000"/>
                <a:gd name="connsiteX395" fmla="*/ 9466 w 10000"/>
                <a:gd name="connsiteY395" fmla="*/ 3322 h 10000"/>
                <a:gd name="connsiteX396" fmla="*/ 9471 w 10000"/>
                <a:gd name="connsiteY396" fmla="*/ 3378 h 10000"/>
                <a:gd name="connsiteX397" fmla="*/ 9460 w 10000"/>
                <a:gd name="connsiteY397" fmla="*/ 3435 h 10000"/>
                <a:gd name="connsiteX398" fmla="*/ 9483 w 10000"/>
                <a:gd name="connsiteY398" fmla="*/ 3485 h 10000"/>
                <a:gd name="connsiteX399" fmla="*/ 9449 w 10000"/>
                <a:gd name="connsiteY399" fmla="*/ 3563 h 10000"/>
                <a:gd name="connsiteX400" fmla="*/ 9393 w 10000"/>
                <a:gd name="connsiteY400" fmla="*/ 3442 h 10000"/>
                <a:gd name="connsiteX401" fmla="*/ 9393 w 10000"/>
                <a:gd name="connsiteY401" fmla="*/ 3350 h 10000"/>
                <a:gd name="connsiteX402" fmla="*/ 9376 w 10000"/>
                <a:gd name="connsiteY402" fmla="*/ 3336 h 10000"/>
                <a:gd name="connsiteX403" fmla="*/ 9308 w 10000"/>
                <a:gd name="connsiteY403" fmla="*/ 3400 h 10000"/>
                <a:gd name="connsiteX404" fmla="*/ 9201 w 10000"/>
                <a:gd name="connsiteY404" fmla="*/ 3549 h 10000"/>
                <a:gd name="connsiteX405" fmla="*/ 9139 w 10000"/>
                <a:gd name="connsiteY405" fmla="*/ 3655 h 10000"/>
                <a:gd name="connsiteX406" fmla="*/ 9044 w 10000"/>
                <a:gd name="connsiteY406" fmla="*/ 3712 h 10000"/>
                <a:gd name="connsiteX407" fmla="*/ 9010 w 10000"/>
                <a:gd name="connsiteY407" fmla="*/ 3797 h 10000"/>
                <a:gd name="connsiteX408" fmla="*/ 8982 w 10000"/>
                <a:gd name="connsiteY408" fmla="*/ 3825 h 10000"/>
                <a:gd name="connsiteX409" fmla="*/ 8875 w 10000"/>
                <a:gd name="connsiteY409" fmla="*/ 3903 h 10000"/>
                <a:gd name="connsiteX410" fmla="*/ 8785 w 10000"/>
                <a:gd name="connsiteY410" fmla="*/ 3996 h 10000"/>
                <a:gd name="connsiteX411" fmla="*/ 8763 w 10000"/>
                <a:gd name="connsiteY411" fmla="*/ 4067 h 10000"/>
                <a:gd name="connsiteX412" fmla="*/ 8729 w 10000"/>
                <a:gd name="connsiteY412" fmla="*/ 4102 h 10000"/>
                <a:gd name="connsiteX413" fmla="*/ 8774 w 10000"/>
                <a:gd name="connsiteY413" fmla="*/ 4194 h 10000"/>
                <a:gd name="connsiteX414" fmla="*/ 8819 w 10000"/>
                <a:gd name="connsiteY414" fmla="*/ 4265 h 10000"/>
                <a:gd name="connsiteX415" fmla="*/ 8881 w 10000"/>
                <a:gd name="connsiteY415" fmla="*/ 4294 h 10000"/>
                <a:gd name="connsiteX416" fmla="*/ 8858 w 10000"/>
                <a:gd name="connsiteY416" fmla="*/ 4344 h 10000"/>
                <a:gd name="connsiteX417" fmla="*/ 8903 w 10000"/>
                <a:gd name="connsiteY417" fmla="*/ 4358 h 10000"/>
                <a:gd name="connsiteX418" fmla="*/ 8903 w 10000"/>
                <a:gd name="connsiteY418" fmla="*/ 4443 h 10000"/>
                <a:gd name="connsiteX419" fmla="*/ 8937 w 10000"/>
                <a:gd name="connsiteY419" fmla="*/ 4507 h 10000"/>
                <a:gd name="connsiteX420" fmla="*/ 8993 w 10000"/>
                <a:gd name="connsiteY420" fmla="*/ 4493 h 10000"/>
                <a:gd name="connsiteX421" fmla="*/ 9016 w 10000"/>
                <a:gd name="connsiteY421" fmla="*/ 4422 h 10000"/>
                <a:gd name="connsiteX422" fmla="*/ 9061 w 10000"/>
                <a:gd name="connsiteY422" fmla="*/ 4414 h 10000"/>
                <a:gd name="connsiteX423" fmla="*/ 9066 w 10000"/>
                <a:gd name="connsiteY423" fmla="*/ 4358 h 10000"/>
                <a:gd name="connsiteX424" fmla="*/ 9123 w 10000"/>
                <a:gd name="connsiteY424" fmla="*/ 4358 h 10000"/>
                <a:gd name="connsiteX425" fmla="*/ 9100 w 10000"/>
                <a:gd name="connsiteY425" fmla="*/ 4429 h 10000"/>
                <a:gd name="connsiteX426" fmla="*/ 9156 w 10000"/>
                <a:gd name="connsiteY426" fmla="*/ 4464 h 10000"/>
                <a:gd name="connsiteX427" fmla="*/ 9145 w 10000"/>
                <a:gd name="connsiteY427" fmla="*/ 4528 h 10000"/>
                <a:gd name="connsiteX428" fmla="*/ 9061 w 10000"/>
                <a:gd name="connsiteY428" fmla="*/ 4535 h 10000"/>
                <a:gd name="connsiteX429" fmla="*/ 8999 w 10000"/>
                <a:gd name="connsiteY429" fmla="*/ 4578 h 10000"/>
                <a:gd name="connsiteX430" fmla="*/ 8943 w 10000"/>
                <a:gd name="connsiteY430" fmla="*/ 4599 h 10000"/>
                <a:gd name="connsiteX431" fmla="*/ 8943 w 10000"/>
                <a:gd name="connsiteY431" fmla="*/ 4698 h 10000"/>
                <a:gd name="connsiteX432" fmla="*/ 8999 w 10000"/>
                <a:gd name="connsiteY432" fmla="*/ 4805 h 10000"/>
                <a:gd name="connsiteX433" fmla="*/ 8954 w 10000"/>
                <a:gd name="connsiteY433" fmla="*/ 4904 h 10000"/>
                <a:gd name="connsiteX434" fmla="*/ 8864 w 10000"/>
                <a:gd name="connsiteY434" fmla="*/ 4918 h 10000"/>
                <a:gd name="connsiteX435" fmla="*/ 8875 w 10000"/>
                <a:gd name="connsiteY435" fmla="*/ 5032 h 10000"/>
                <a:gd name="connsiteX436" fmla="*/ 8870 w 10000"/>
                <a:gd name="connsiteY436" fmla="*/ 5103 h 10000"/>
                <a:gd name="connsiteX437" fmla="*/ 8841 w 10000"/>
                <a:gd name="connsiteY437" fmla="*/ 5138 h 10000"/>
                <a:gd name="connsiteX438" fmla="*/ 8785 w 10000"/>
                <a:gd name="connsiteY438" fmla="*/ 5110 h 10000"/>
                <a:gd name="connsiteX439" fmla="*/ 8735 w 10000"/>
                <a:gd name="connsiteY439" fmla="*/ 5018 h 10000"/>
                <a:gd name="connsiteX440" fmla="*/ 8678 w 10000"/>
                <a:gd name="connsiteY440" fmla="*/ 5089 h 10000"/>
                <a:gd name="connsiteX441" fmla="*/ 8622 w 10000"/>
                <a:gd name="connsiteY441" fmla="*/ 5039 h 10000"/>
                <a:gd name="connsiteX442" fmla="*/ 8616 w 10000"/>
                <a:gd name="connsiteY442" fmla="*/ 5011 h 10000"/>
                <a:gd name="connsiteX443" fmla="*/ 8538 w 10000"/>
                <a:gd name="connsiteY443" fmla="*/ 4947 h 10000"/>
                <a:gd name="connsiteX444" fmla="*/ 8515 w 10000"/>
                <a:gd name="connsiteY444" fmla="*/ 4961 h 10000"/>
                <a:gd name="connsiteX445" fmla="*/ 8526 w 10000"/>
                <a:gd name="connsiteY445" fmla="*/ 5039 h 10000"/>
                <a:gd name="connsiteX446" fmla="*/ 8481 w 10000"/>
                <a:gd name="connsiteY446" fmla="*/ 5138 h 10000"/>
                <a:gd name="connsiteX447" fmla="*/ 8515 w 10000"/>
                <a:gd name="connsiteY447" fmla="*/ 5160 h 10000"/>
                <a:gd name="connsiteX448" fmla="*/ 8577 w 10000"/>
                <a:gd name="connsiteY448" fmla="*/ 5145 h 10000"/>
                <a:gd name="connsiteX449" fmla="*/ 8588 w 10000"/>
                <a:gd name="connsiteY449" fmla="*/ 5181 h 10000"/>
                <a:gd name="connsiteX450" fmla="*/ 8577 w 10000"/>
                <a:gd name="connsiteY450" fmla="*/ 5224 h 10000"/>
                <a:gd name="connsiteX451" fmla="*/ 8600 w 10000"/>
                <a:gd name="connsiteY451" fmla="*/ 5280 h 10000"/>
                <a:gd name="connsiteX452" fmla="*/ 8650 w 10000"/>
                <a:gd name="connsiteY452" fmla="*/ 5316 h 10000"/>
                <a:gd name="connsiteX453" fmla="*/ 8639 w 10000"/>
                <a:gd name="connsiteY453" fmla="*/ 5401 h 10000"/>
                <a:gd name="connsiteX454" fmla="*/ 8673 w 10000"/>
                <a:gd name="connsiteY454" fmla="*/ 5444 h 10000"/>
                <a:gd name="connsiteX455" fmla="*/ 8633 w 10000"/>
                <a:gd name="connsiteY455" fmla="*/ 5486 h 10000"/>
                <a:gd name="connsiteX456" fmla="*/ 8622 w 10000"/>
                <a:gd name="connsiteY456" fmla="*/ 5642 h 10000"/>
                <a:gd name="connsiteX457" fmla="*/ 8600 w 10000"/>
                <a:gd name="connsiteY457" fmla="*/ 5649 h 10000"/>
                <a:gd name="connsiteX458" fmla="*/ 8628 w 10000"/>
                <a:gd name="connsiteY458" fmla="*/ 5720 h 10000"/>
                <a:gd name="connsiteX459" fmla="*/ 8633 w 10000"/>
                <a:gd name="connsiteY459" fmla="*/ 5841 h 10000"/>
                <a:gd name="connsiteX460" fmla="*/ 8661 w 10000"/>
                <a:gd name="connsiteY460" fmla="*/ 5869 h 10000"/>
                <a:gd name="connsiteX461" fmla="*/ 8667 w 10000"/>
                <a:gd name="connsiteY461" fmla="*/ 5905 h 10000"/>
                <a:gd name="connsiteX462" fmla="*/ 8690 w 10000"/>
                <a:gd name="connsiteY462" fmla="*/ 5912 h 10000"/>
                <a:gd name="connsiteX463" fmla="*/ 8695 w 10000"/>
                <a:gd name="connsiteY463" fmla="*/ 5983 h 10000"/>
                <a:gd name="connsiteX464" fmla="*/ 8684 w 10000"/>
                <a:gd name="connsiteY464" fmla="*/ 6033 h 10000"/>
                <a:gd name="connsiteX465" fmla="*/ 8740 w 10000"/>
                <a:gd name="connsiteY465" fmla="*/ 6061 h 10000"/>
                <a:gd name="connsiteX466" fmla="*/ 8825 w 10000"/>
                <a:gd name="connsiteY466" fmla="*/ 6004 h 10000"/>
                <a:gd name="connsiteX467" fmla="*/ 8948 w 10000"/>
                <a:gd name="connsiteY467" fmla="*/ 5891 h 10000"/>
                <a:gd name="connsiteX468" fmla="*/ 8982 w 10000"/>
                <a:gd name="connsiteY468" fmla="*/ 5891 h 10000"/>
                <a:gd name="connsiteX469" fmla="*/ 8982 w 10000"/>
                <a:gd name="connsiteY469" fmla="*/ 5976 h 10000"/>
                <a:gd name="connsiteX470" fmla="*/ 9004 w 10000"/>
                <a:gd name="connsiteY470" fmla="*/ 5990 h 10000"/>
                <a:gd name="connsiteX471" fmla="*/ 9044 w 10000"/>
                <a:gd name="connsiteY471" fmla="*/ 6089 h 10000"/>
                <a:gd name="connsiteX472" fmla="*/ 9072 w 10000"/>
                <a:gd name="connsiteY472" fmla="*/ 6097 h 10000"/>
                <a:gd name="connsiteX473" fmla="*/ 9055 w 10000"/>
                <a:gd name="connsiteY473" fmla="*/ 6153 h 10000"/>
                <a:gd name="connsiteX474" fmla="*/ 9100 w 10000"/>
                <a:gd name="connsiteY474" fmla="*/ 6281 h 10000"/>
                <a:gd name="connsiteX475" fmla="*/ 9100 w 10000"/>
                <a:gd name="connsiteY475" fmla="*/ 6345 h 10000"/>
                <a:gd name="connsiteX476" fmla="*/ 9123 w 10000"/>
                <a:gd name="connsiteY476" fmla="*/ 6416 h 10000"/>
                <a:gd name="connsiteX477" fmla="*/ 9089 w 10000"/>
                <a:gd name="connsiteY477" fmla="*/ 6473 h 10000"/>
                <a:gd name="connsiteX478" fmla="*/ 9049 w 10000"/>
                <a:gd name="connsiteY478" fmla="*/ 6466 h 10000"/>
                <a:gd name="connsiteX479" fmla="*/ 9049 w 10000"/>
                <a:gd name="connsiteY479" fmla="*/ 6501 h 10000"/>
                <a:gd name="connsiteX480" fmla="*/ 9089 w 10000"/>
                <a:gd name="connsiteY480" fmla="*/ 6544 h 10000"/>
                <a:gd name="connsiteX481" fmla="*/ 9106 w 10000"/>
                <a:gd name="connsiteY481" fmla="*/ 6515 h 10000"/>
                <a:gd name="connsiteX482" fmla="*/ 9139 w 10000"/>
                <a:gd name="connsiteY482" fmla="*/ 6579 h 10000"/>
                <a:gd name="connsiteX483" fmla="*/ 9179 w 10000"/>
                <a:gd name="connsiteY483" fmla="*/ 6579 h 10000"/>
                <a:gd name="connsiteX484" fmla="*/ 9156 w 10000"/>
                <a:gd name="connsiteY484" fmla="*/ 6757 h 10000"/>
                <a:gd name="connsiteX485" fmla="*/ 9139 w 10000"/>
                <a:gd name="connsiteY485" fmla="*/ 6792 h 10000"/>
                <a:gd name="connsiteX486" fmla="*/ 9089 w 10000"/>
                <a:gd name="connsiteY486" fmla="*/ 6778 h 10000"/>
                <a:gd name="connsiteX487" fmla="*/ 9027 w 10000"/>
                <a:gd name="connsiteY487" fmla="*/ 6799 h 10000"/>
                <a:gd name="connsiteX488" fmla="*/ 9004 w 10000"/>
                <a:gd name="connsiteY488" fmla="*/ 6842 h 10000"/>
                <a:gd name="connsiteX489" fmla="*/ 8999 w 10000"/>
                <a:gd name="connsiteY489" fmla="*/ 6884 h 10000"/>
                <a:gd name="connsiteX490" fmla="*/ 8960 w 10000"/>
                <a:gd name="connsiteY490" fmla="*/ 6934 h 10000"/>
                <a:gd name="connsiteX491" fmla="*/ 8898 w 10000"/>
                <a:gd name="connsiteY491" fmla="*/ 6941 h 10000"/>
                <a:gd name="connsiteX492" fmla="*/ 8886 w 10000"/>
                <a:gd name="connsiteY492" fmla="*/ 6962 h 10000"/>
                <a:gd name="connsiteX493" fmla="*/ 8847 w 10000"/>
                <a:gd name="connsiteY493" fmla="*/ 6927 h 10000"/>
                <a:gd name="connsiteX494" fmla="*/ 8808 w 10000"/>
                <a:gd name="connsiteY494" fmla="*/ 6934 h 10000"/>
                <a:gd name="connsiteX495" fmla="*/ 8785 w 10000"/>
                <a:gd name="connsiteY495" fmla="*/ 6906 h 10000"/>
                <a:gd name="connsiteX496" fmla="*/ 8735 w 10000"/>
                <a:gd name="connsiteY496" fmla="*/ 6891 h 10000"/>
                <a:gd name="connsiteX497" fmla="*/ 8746 w 10000"/>
                <a:gd name="connsiteY497" fmla="*/ 6941 h 10000"/>
                <a:gd name="connsiteX498" fmla="*/ 8723 w 10000"/>
                <a:gd name="connsiteY498" fmla="*/ 6991 h 10000"/>
                <a:gd name="connsiteX499" fmla="*/ 8639 w 10000"/>
                <a:gd name="connsiteY499" fmla="*/ 6984 h 10000"/>
                <a:gd name="connsiteX500" fmla="*/ 8611 w 10000"/>
                <a:gd name="connsiteY500" fmla="*/ 6962 h 10000"/>
                <a:gd name="connsiteX501" fmla="*/ 8566 w 10000"/>
                <a:gd name="connsiteY501" fmla="*/ 6984 h 10000"/>
                <a:gd name="connsiteX502" fmla="*/ 8560 w 10000"/>
                <a:gd name="connsiteY502" fmla="*/ 7055 h 10000"/>
                <a:gd name="connsiteX503" fmla="*/ 8476 w 10000"/>
                <a:gd name="connsiteY503" fmla="*/ 7133 h 10000"/>
                <a:gd name="connsiteX504" fmla="*/ 8448 w 10000"/>
                <a:gd name="connsiteY504" fmla="*/ 7090 h 10000"/>
                <a:gd name="connsiteX505" fmla="*/ 8386 w 10000"/>
                <a:gd name="connsiteY505" fmla="*/ 7111 h 10000"/>
                <a:gd name="connsiteX506" fmla="*/ 8346 w 10000"/>
                <a:gd name="connsiteY506" fmla="*/ 7133 h 10000"/>
                <a:gd name="connsiteX507" fmla="*/ 8341 w 10000"/>
                <a:gd name="connsiteY507" fmla="*/ 7168 h 10000"/>
                <a:gd name="connsiteX508" fmla="*/ 8256 w 10000"/>
                <a:gd name="connsiteY508" fmla="*/ 7246 h 10000"/>
                <a:gd name="connsiteX509" fmla="*/ 8206 w 10000"/>
                <a:gd name="connsiteY509" fmla="*/ 7232 h 10000"/>
                <a:gd name="connsiteX510" fmla="*/ 8155 w 10000"/>
                <a:gd name="connsiteY510" fmla="*/ 7260 h 10000"/>
                <a:gd name="connsiteX511" fmla="*/ 8116 w 10000"/>
                <a:gd name="connsiteY511" fmla="*/ 7303 h 10000"/>
                <a:gd name="connsiteX512" fmla="*/ 8060 w 10000"/>
                <a:gd name="connsiteY512" fmla="*/ 7331 h 10000"/>
                <a:gd name="connsiteX513" fmla="*/ 8065 w 10000"/>
                <a:gd name="connsiteY513" fmla="*/ 7374 h 10000"/>
                <a:gd name="connsiteX514" fmla="*/ 8015 w 10000"/>
                <a:gd name="connsiteY514" fmla="*/ 7402 h 10000"/>
                <a:gd name="connsiteX515" fmla="*/ 7942 w 10000"/>
                <a:gd name="connsiteY515" fmla="*/ 7523 h 10000"/>
                <a:gd name="connsiteX516" fmla="*/ 7930 w 10000"/>
                <a:gd name="connsiteY516" fmla="*/ 7573 h 10000"/>
                <a:gd name="connsiteX517" fmla="*/ 7908 w 10000"/>
                <a:gd name="connsiteY517" fmla="*/ 7559 h 10000"/>
                <a:gd name="connsiteX518" fmla="*/ 7919 w 10000"/>
                <a:gd name="connsiteY518" fmla="*/ 7523 h 10000"/>
                <a:gd name="connsiteX519" fmla="*/ 7846 w 10000"/>
                <a:gd name="connsiteY519" fmla="*/ 7339 h 10000"/>
                <a:gd name="connsiteX520" fmla="*/ 7846 w 10000"/>
                <a:gd name="connsiteY520" fmla="*/ 7268 h 10000"/>
                <a:gd name="connsiteX521" fmla="*/ 7812 w 10000"/>
                <a:gd name="connsiteY521" fmla="*/ 7268 h 10000"/>
                <a:gd name="connsiteX522" fmla="*/ 7711 w 10000"/>
                <a:gd name="connsiteY522" fmla="*/ 7197 h 10000"/>
                <a:gd name="connsiteX523" fmla="*/ 7649 w 10000"/>
                <a:gd name="connsiteY523" fmla="*/ 7232 h 10000"/>
                <a:gd name="connsiteX524" fmla="*/ 7632 w 10000"/>
                <a:gd name="connsiteY524" fmla="*/ 7275 h 10000"/>
                <a:gd name="connsiteX525" fmla="*/ 7677 w 10000"/>
                <a:gd name="connsiteY525" fmla="*/ 7324 h 10000"/>
                <a:gd name="connsiteX526" fmla="*/ 7688 w 10000"/>
                <a:gd name="connsiteY526" fmla="*/ 7367 h 10000"/>
                <a:gd name="connsiteX527" fmla="*/ 7660 w 10000"/>
                <a:gd name="connsiteY527" fmla="*/ 7410 h 10000"/>
                <a:gd name="connsiteX528" fmla="*/ 7666 w 10000"/>
                <a:gd name="connsiteY528" fmla="*/ 7445 h 10000"/>
                <a:gd name="connsiteX529" fmla="*/ 7655 w 10000"/>
                <a:gd name="connsiteY529" fmla="*/ 7516 h 10000"/>
                <a:gd name="connsiteX530" fmla="*/ 7660 w 10000"/>
                <a:gd name="connsiteY530" fmla="*/ 7587 h 10000"/>
                <a:gd name="connsiteX531" fmla="*/ 7694 w 10000"/>
                <a:gd name="connsiteY531" fmla="*/ 7700 h 10000"/>
                <a:gd name="connsiteX532" fmla="*/ 7660 w 10000"/>
                <a:gd name="connsiteY532" fmla="*/ 7743 h 10000"/>
                <a:gd name="connsiteX533" fmla="*/ 7666 w 10000"/>
                <a:gd name="connsiteY533" fmla="*/ 7779 h 10000"/>
                <a:gd name="connsiteX534" fmla="*/ 7638 w 10000"/>
                <a:gd name="connsiteY534" fmla="*/ 7793 h 10000"/>
                <a:gd name="connsiteX535" fmla="*/ 7621 w 10000"/>
                <a:gd name="connsiteY535" fmla="*/ 7814 h 10000"/>
                <a:gd name="connsiteX536" fmla="*/ 7514 w 10000"/>
                <a:gd name="connsiteY536" fmla="*/ 7800 h 10000"/>
                <a:gd name="connsiteX537" fmla="*/ 7497 w 10000"/>
                <a:gd name="connsiteY537" fmla="*/ 7757 h 10000"/>
                <a:gd name="connsiteX538" fmla="*/ 7463 w 10000"/>
                <a:gd name="connsiteY538" fmla="*/ 7786 h 10000"/>
                <a:gd name="connsiteX539" fmla="*/ 7390 w 10000"/>
                <a:gd name="connsiteY539" fmla="*/ 7771 h 10000"/>
                <a:gd name="connsiteX540" fmla="*/ 7340 w 10000"/>
                <a:gd name="connsiteY540" fmla="*/ 7793 h 10000"/>
                <a:gd name="connsiteX541" fmla="*/ 7312 w 10000"/>
                <a:gd name="connsiteY541" fmla="*/ 7644 h 10000"/>
                <a:gd name="connsiteX542" fmla="*/ 7283 w 10000"/>
                <a:gd name="connsiteY542" fmla="*/ 7637 h 10000"/>
                <a:gd name="connsiteX543" fmla="*/ 7250 w 10000"/>
                <a:gd name="connsiteY543" fmla="*/ 7544 h 10000"/>
                <a:gd name="connsiteX544" fmla="*/ 7267 w 10000"/>
                <a:gd name="connsiteY544" fmla="*/ 7502 h 10000"/>
                <a:gd name="connsiteX545" fmla="*/ 7306 w 10000"/>
                <a:gd name="connsiteY545" fmla="*/ 7523 h 10000"/>
                <a:gd name="connsiteX546" fmla="*/ 7323 w 10000"/>
                <a:gd name="connsiteY546" fmla="*/ 7473 h 10000"/>
                <a:gd name="connsiteX547" fmla="*/ 7295 w 10000"/>
                <a:gd name="connsiteY547" fmla="*/ 7438 h 10000"/>
                <a:gd name="connsiteX548" fmla="*/ 7312 w 10000"/>
                <a:gd name="connsiteY548" fmla="*/ 7402 h 10000"/>
                <a:gd name="connsiteX549" fmla="*/ 7238 w 10000"/>
                <a:gd name="connsiteY549" fmla="*/ 7331 h 10000"/>
                <a:gd name="connsiteX550" fmla="*/ 7244 w 10000"/>
                <a:gd name="connsiteY550" fmla="*/ 7296 h 10000"/>
                <a:gd name="connsiteX551" fmla="*/ 7199 w 10000"/>
                <a:gd name="connsiteY551" fmla="*/ 7260 h 10000"/>
                <a:gd name="connsiteX552" fmla="*/ 7227 w 10000"/>
                <a:gd name="connsiteY552" fmla="*/ 7218 h 10000"/>
                <a:gd name="connsiteX553" fmla="*/ 7216 w 10000"/>
                <a:gd name="connsiteY553" fmla="*/ 7168 h 10000"/>
                <a:gd name="connsiteX554" fmla="*/ 7165 w 10000"/>
                <a:gd name="connsiteY554" fmla="*/ 7090 h 10000"/>
                <a:gd name="connsiteX555" fmla="*/ 7132 w 10000"/>
                <a:gd name="connsiteY555" fmla="*/ 7026 h 10000"/>
                <a:gd name="connsiteX556" fmla="*/ 7064 w 10000"/>
                <a:gd name="connsiteY556" fmla="*/ 7055 h 10000"/>
                <a:gd name="connsiteX557" fmla="*/ 7025 w 10000"/>
                <a:gd name="connsiteY557" fmla="*/ 7048 h 10000"/>
                <a:gd name="connsiteX558" fmla="*/ 7002 w 10000"/>
                <a:gd name="connsiteY558" fmla="*/ 7111 h 10000"/>
                <a:gd name="connsiteX559" fmla="*/ 6924 w 10000"/>
                <a:gd name="connsiteY559" fmla="*/ 7119 h 10000"/>
                <a:gd name="connsiteX560" fmla="*/ 6895 w 10000"/>
                <a:gd name="connsiteY560" fmla="*/ 7111 h 10000"/>
                <a:gd name="connsiteX561" fmla="*/ 6828 w 10000"/>
                <a:gd name="connsiteY561" fmla="*/ 7161 h 10000"/>
                <a:gd name="connsiteX562" fmla="*/ 6834 w 10000"/>
                <a:gd name="connsiteY562" fmla="*/ 7260 h 10000"/>
                <a:gd name="connsiteX563" fmla="*/ 6817 w 10000"/>
                <a:gd name="connsiteY563" fmla="*/ 7324 h 10000"/>
                <a:gd name="connsiteX564" fmla="*/ 6817 w 10000"/>
                <a:gd name="connsiteY564" fmla="*/ 7381 h 10000"/>
                <a:gd name="connsiteX565" fmla="*/ 6760 w 10000"/>
                <a:gd name="connsiteY565" fmla="*/ 7424 h 10000"/>
                <a:gd name="connsiteX566" fmla="*/ 6699 w 10000"/>
                <a:gd name="connsiteY566" fmla="*/ 7431 h 10000"/>
                <a:gd name="connsiteX567" fmla="*/ 6682 w 10000"/>
                <a:gd name="connsiteY567" fmla="*/ 7410 h 10000"/>
                <a:gd name="connsiteX568" fmla="*/ 6625 w 10000"/>
                <a:gd name="connsiteY568" fmla="*/ 7388 h 10000"/>
                <a:gd name="connsiteX569" fmla="*/ 6592 w 10000"/>
                <a:gd name="connsiteY569" fmla="*/ 7431 h 10000"/>
                <a:gd name="connsiteX570" fmla="*/ 6586 w 10000"/>
                <a:gd name="connsiteY570" fmla="*/ 7473 h 10000"/>
                <a:gd name="connsiteX571" fmla="*/ 6552 w 10000"/>
                <a:gd name="connsiteY571" fmla="*/ 7480 h 10000"/>
                <a:gd name="connsiteX572" fmla="*/ 6547 w 10000"/>
                <a:gd name="connsiteY572" fmla="*/ 7523 h 10000"/>
                <a:gd name="connsiteX573" fmla="*/ 6519 w 10000"/>
                <a:gd name="connsiteY573" fmla="*/ 7523 h 10000"/>
                <a:gd name="connsiteX574" fmla="*/ 6485 w 10000"/>
                <a:gd name="connsiteY574" fmla="*/ 7424 h 10000"/>
                <a:gd name="connsiteX575" fmla="*/ 6406 w 10000"/>
                <a:gd name="connsiteY575" fmla="*/ 7473 h 10000"/>
                <a:gd name="connsiteX576" fmla="*/ 6316 w 10000"/>
                <a:gd name="connsiteY576" fmla="*/ 7551 h 10000"/>
                <a:gd name="connsiteX577" fmla="*/ 6282 w 10000"/>
                <a:gd name="connsiteY577" fmla="*/ 7566 h 10000"/>
                <a:gd name="connsiteX578" fmla="*/ 6294 w 10000"/>
                <a:gd name="connsiteY578" fmla="*/ 7615 h 10000"/>
                <a:gd name="connsiteX579" fmla="*/ 6243 w 10000"/>
                <a:gd name="connsiteY579" fmla="*/ 7637 h 10000"/>
                <a:gd name="connsiteX580" fmla="*/ 6209 w 10000"/>
                <a:gd name="connsiteY580" fmla="*/ 7608 h 10000"/>
                <a:gd name="connsiteX581" fmla="*/ 6136 w 10000"/>
                <a:gd name="connsiteY581" fmla="*/ 7622 h 10000"/>
                <a:gd name="connsiteX582" fmla="*/ 6136 w 10000"/>
                <a:gd name="connsiteY582" fmla="*/ 7530 h 10000"/>
                <a:gd name="connsiteX583" fmla="*/ 6147 w 10000"/>
                <a:gd name="connsiteY583" fmla="*/ 7495 h 10000"/>
                <a:gd name="connsiteX584" fmla="*/ 6136 w 10000"/>
                <a:gd name="connsiteY584" fmla="*/ 7395 h 10000"/>
                <a:gd name="connsiteX585" fmla="*/ 6091 w 10000"/>
                <a:gd name="connsiteY585" fmla="*/ 7324 h 10000"/>
                <a:gd name="connsiteX586" fmla="*/ 6018 w 10000"/>
                <a:gd name="connsiteY586" fmla="*/ 7317 h 10000"/>
                <a:gd name="connsiteX587" fmla="*/ 5990 w 10000"/>
                <a:gd name="connsiteY587" fmla="*/ 7360 h 10000"/>
                <a:gd name="connsiteX588" fmla="*/ 5996 w 10000"/>
                <a:gd name="connsiteY588" fmla="*/ 7410 h 10000"/>
                <a:gd name="connsiteX589" fmla="*/ 6208 w 10000"/>
                <a:gd name="connsiteY589" fmla="*/ 7826 h 10000"/>
                <a:gd name="connsiteX0" fmla="*/ 5799 w 10000"/>
                <a:gd name="connsiteY0" fmla="*/ 7750 h 10000"/>
                <a:gd name="connsiteX1" fmla="*/ 5793 w 10000"/>
                <a:gd name="connsiteY1" fmla="*/ 7793 h 10000"/>
                <a:gd name="connsiteX2" fmla="*/ 5759 w 10000"/>
                <a:gd name="connsiteY2" fmla="*/ 7913 h 10000"/>
                <a:gd name="connsiteX3" fmla="*/ 5866 w 10000"/>
                <a:gd name="connsiteY3" fmla="*/ 8126 h 10000"/>
                <a:gd name="connsiteX4" fmla="*/ 5844 w 10000"/>
                <a:gd name="connsiteY4" fmla="*/ 8141 h 10000"/>
                <a:gd name="connsiteX5" fmla="*/ 5844 w 10000"/>
                <a:gd name="connsiteY5" fmla="*/ 8247 h 10000"/>
                <a:gd name="connsiteX6" fmla="*/ 5804 w 10000"/>
                <a:gd name="connsiteY6" fmla="*/ 8254 h 10000"/>
                <a:gd name="connsiteX7" fmla="*/ 5771 w 10000"/>
                <a:gd name="connsiteY7" fmla="*/ 8290 h 10000"/>
                <a:gd name="connsiteX8" fmla="*/ 5748 w 10000"/>
                <a:gd name="connsiteY8" fmla="*/ 8261 h 10000"/>
                <a:gd name="connsiteX9" fmla="*/ 5669 w 10000"/>
                <a:gd name="connsiteY9" fmla="*/ 8353 h 10000"/>
                <a:gd name="connsiteX10" fmla="*/ 5591 w 10000"/>
                <a:gd name="connsiteY10" fmla="*/ 8368 h 10000"/>
                <a:gd name="connsiteX11" fmla="*/ 5562 w 10000"/>
                <a:gd name="connsiteY11" fmla="*/ 8311 h 10000"/>
                <a:gd name="connsiteX12" fmla="*/ 5439 w 10000"/>
                <a:gd name="connsiteY12" fmla="*/ 8361 h 10000"/>
                <a:gd name="connsiteX13" fmla="*/ 5422 w 10000"/>
                <a:gd name="connsiteY13" fmla="*/ 8432 h 10000"/>
                <a:gd name="connsiteX14" fmla="*/ 5382 w 10000"/>
                <a:gd name="connsiteY14" fmla="*/ 8453 h 10000"/>
                <a:gd name="connsiteX15" fmla="*/ 5349 w 10000"/>
                <a:gd name="connsiteY15" fmla="*/ 8417 h 10000"/>
                <a:gd name="connsiteX16" fmla="*/ 5287 w 10000"/>
                <a:gd name="connsiteY16" fmla="*/ 8382 h 10000"/>
                <a:gd name="connsiteX17" fmla="*/ 5236 w 10000"/>
                <a:gd name="connsiteY17" fmla="*/ 8403 h 10000"/>
                <a:gd name="connsiteX18" fmla="*/ 5124 w 10000"/>
                <a:gd name="connsiteY18" fmla="*/ 8673 h 10000"/>
                <a:gd name="connsiteX19" fmla="*/ 5107 w 10000"/>
                <a:gd name="connsiteY19" fmla="*/ 8772 h 10000"/>
                <a:gd name="connsiteX20" fmla="*/ 5051 w 10000"/>
                <a:gd name="connsiteY20" fmla="*/ 8779 h 10000"/>
                <a:gd name="connsiteX21" fmla="*/ 5022 w 10000"/>
                <a:gd name="connsiteY21" fmla="*/ 8758 h 10000"/>
                <a:gd name="connsiteX22" fmla="*/ 4955 w 10000"/>
                <a:gd name="connsiteY22" fmla="*/ 8744 h 10000"/>
                <a:gd name="connsiteX23" fmla="*/ 4904 w 10000"/>
                <a:gd name="connsiteY23" fmla="*/ 8879 h 10000"/>
                <a:gd name="connsiteX24" fmla="*/ 4843 w 10000"/>
                <a:gd name="connsiteY24" fmla="*/ 8879 h 10000"/>
                <a:gd name="connsiteX25" fmla="*/ 4831 w 10000"/>
                <a:gd name="connsiteY25" fmla="*/ 8914 h 10000"/>
                <a:gd name="connsiteX26" fmla="*/ 4809 w 10000"/>
                <a:gd name="connsiteY26" fmla="*/ 8886 h 10000"/>
                <a:gd name="connsiteX27" fmla="*/ 4837 w 10000"/>
                <a:gd name="connsiteY27" fmla="*/ 8793 h 10000"/>
                <a:gd name="connsiteX28" fmla="*/ 4798 w 10000"/>
                <a:gd name="connsiteY28" fmla="*/ 8793 h 10000"/>
                <a:gd name="connsiteX29" fmla="*/ 4741 w 10000"/>
                <a:gd name="connsiteY29" fmla="*/ 8836 h 10000"/>
                <a:gd name="connsiteX30" fmla="*/ 4696 w 10000"/>
                <a:gd name="connsiteY30" fmla="*/ 8914 h 10000"/>
                <a:gd name="connsiteX31" fmla="*/ 4685 w 10000"/>
                <a:gd name="connsiteY31" fmla="*/ 8957 h 10000"/>
                <a:gd name="connsiteX32" fmla="*/ 4657 w 10000"/>
                <a:gd name="connsiteY32" fmla="*/ 8964 h 10000"/>
                <a:gd name="connsiteX33" fmla="*/ 4589 w 10000"/>
                <a:gd name="connsiteY33" fmla="*/ 8893 h 10000"/>
                <a:gd name="connsiteX34" fmla="*/ 4573 w 10000"/>
                <a:gd name="connsiteY34" fmla="*/ 8943 h 10000"/>
                <a:gd name="connsiteX35" fmla="*/ 4522 w 10000"/>
                <a:gd name="connsiteY35" fmla="*/ 8864 h 10000"/>
                <a:gd name="connsiteX36" fmla="*/ 4483 w 10000"/>
                <a:gd name="connsiteY36" fmla="*/ 8872 h 10000"/>
                <a:gd name="connsiteX37" fmla="*/ 4511 w 10000"/>
                <a:gd name="connsiteY37" fmla="*/ 8957 h 10000"/>
                <a:gd name="connsiteX38" fmla="*/ 4443 w 10000"/>
                <a:gd name="connsiteY38" fmla="*/ 8992 h 10000"/>
                <a:gd name="connsiteX39" fmla="*/ 4387 w 10000"/>
                <a:gd name="connsiteY39" fmla="*/ 9063 h 10000"/>
                <a:gd name="connsiteX40" fmla="*/ 4342 w 10000"/>
                <a:gd name="connsiteY40" fmla="*/ 9084 h 10000"/>
                <a:gd name="connsiteX41" fmla="*/ 4325 w 10000"/>
                <a:gd name="connsiteY41" fmla="*/ 9155 h 10000"/>
                <a:gd name="connsiteX42" fmla="*/ 4291 w 10000"/>
                <a:gd name="connsiteY42" fmla="*/ 9219 h 10000"/>
                <a:gd name="connsiteX43" fmla="*/ 4241 w 10000"/>
                <a:gd name="connsiteY43" fmla="*/ 9226 h 10000"/>
                <a:gd name="connsiteX44" fmla="*/ 4229 w 10000"/>
                <a:gd name="connsiteY44" fmla="*/ 9276 h 10000"/>
                <a:gd name="connsiteX45" fmla="*/ 4207 w 10000"/>
                <a:gd name="connsiteY45" fmla="*/ 9283 h 10000"/>
                <a:gd name="connsiteX46" fmla="*/ 4213 w 10000"/>
                <a:gd name="connsiteY46" fmla="*/ 9326 h 10000"/>
                <a:gd name="connsiteX47" fmla="*/ 4190 w 10000"/>
                <a:gd name="connsiteY47" fmla="*/ 9326 h 10000"/>
                <a:gd name="connsiteX48" fmla="*/ 4089 w 10000"/>
                <a:gd name="connsiteY48" fmla="*/ 9482 h 10000"/>
                <a:gd name="connsiteX49" fmla="*/ 4072 w 10000"/>
                <a:gd name="connsiteY49" fmla="*/ 9574 h 10000"/>
                <a:gd name="connsiteX50" fmla="*/ 4111 w 10000"/>
                <a:gd name="connsiteY50" fmla="*/ 9631 h 10000"/>
                <a:gd name="connsiteX51" fmla="*/ 4117 w 10000"/>
                <a:gd name="connsiteY51" fmla="*/ 9659 h 10000"/>
                <a:gd name="connsiteX52" fmla="*/ 4066 w 10000"/>
                <a:gd name="connsiteY52" fmla="*/ 9716 h 10000"/>
                <a:gd name="connsiteX53" fmla="*/ 4021 w 10000"/>
                <a:gd name="connsiteY53" fmla="*/ 9702 h 10000"/>
                <a:gd name="connsiteX54" fmla="*/ 4021 w 10000"/>
                <a:gd name="connsiteY54" fmla="*/ 9851 h 10000"/>
                <a:gd name="connsiteX55" fmla="*/ 3948 w 10000"/>
                <a:gd name="connsiteY55" fmla="*/ 9865 h 10000"/>
                <a:gd name="connsiteX56" fmla="*/ 3926 w 10000"/>
                <a:gd name="connsiteY56" fmla="*/ 9844 h 10000"/>
                <a:gd name="connsiteX57" fmla="*/ 3864 w 10000"/>
                <a:gd name="connsiteY57" fmla="*/ 9879 h 10000"/>
                <a:gd name="connsiteX58" fmla="*/ 3825 w 10000"/>
                <a:gd name="connsiteY58" fmla="*/ 9858 h 10000"/>
                <a:gd name="connsiteX59" fmla="*/ 3802 w 10000"/>
                <a:gd name="connsiteY59" fmla="*/ 9886 h 10000"/>
                <a:gd name="connsiteX60" fmla="*/ 3751 w 10000"/>
                <a:gd name="connsiteY60" fmla="*/ 9858 h 10000"/>
                <a:gd name="connsiteX61" fmla="*/ 3735 w 10000"/>
                <a:gd name="connsiteY61" fmla="*/ 9787 h 10000"/>
                <a:gd name="connsiteX62" fmla="*/ 3628 w 10000"/>
                <a:gd name="connsiteY62" fmla="*/ 9744 h 10000"/>
                <a:gd name="connsiteX63" fmla="*/ 3583 w 10000"/>
                <a:gd name="connsiteY63" fmla="*/ 9730 h 10000"/>
                <a:gd name="connsiteX64" fmla="*/ 3543 w 10000"/>
                <a:gd name="connsiteY64" fmla="*/ 9702 h 10000"/>
                <a:gd name="connsiteX65" fmla="*/ 3549 w 10000"/>
                <a:gd name="connsiteY65" fmla="*/ 9681 h 10000"/>
                <a:gd name="connsiteX66" fmla="*/ 3515 w 10000"/>
                <a:gd name="connsiteY66" fmla="*/ 9624 h 10000"/>
                <a:gd name="connsiteX67" fmla="*/ 3459 w 10000"/>
                <a:gd name="connsiteY67" fmla="*/ 9588 h 10000"/>
                <a:gd name="connsiteX68" fmla="*/ 3397 w 10000"/>
                <a:gd name="connsiteY68" fmla="*/ 9603 h 10000"/>
                <a:gd name="connsiteX69" fmla="*/ 3324 w 10000"/>
                <a:gd name="connsiteY69" fmla="*/ 9581 h 10000"/>
                <a:gd name="connsiteX70" fmla="*/ 3240 w 10000"/>
                <a:gd name="connsiteY70" fmla="*/ 9524 h 10000"/>
                <a:gd name="connsiteX71" fmla="*/ 3223 w 10000"/>
                <a:gd name="connsiteY71" fmla="*/ 9482 h 10000"/>
                <a:gd name="connsiteX72" fmla="*/ 3268 w 10000"/>
                <a:gd name="connsiteY72" fmla="*/ 9432 h 10000"/>
                <a:gd name="connsiteX73" fmla="*/ 3296 w 10000"/>
                <a:gd name="connsiteY73" fmla="*/ 9354 h 10000"/>
                <a:gd name="connsiteX74" fmla="*/ 3290 w 10000"/>
                <a:gd name="connsiteY74" fmla="*/ 9297 h 10000"/>
                <a:gd name="connsiteX75" fmla="*/ 3335 w 10000"/>
                <a:gd name="connsiteY75" fmla="*/ 9212 h 10000"/>
                <a:gd name="connsiteX76" fmla="*/ 3391 w 10000"/>
                <a:gd name="connsiteY76" fmla="*/ 9141 h 10000"/>
                <a:gd name="connsiteX77" fmla="*/ 3391 w 10000"/>
                <a:gd name="connsiteY77" fmla="*/ 9084 h 10000"/>
                <a:gd name="connsiteX78" fmla="*/ 3346 w 10000"/>
                <a:gd name="connsiteY78" fmla="*/ 9063 h 10000"/>
                <a:gd name="connsiteX79" fmla="*/ 3352 w 10000"/>
                <a:gd name="connsiteY79" fmla="*/ 9035 h 10000"/>
                <a:gd name="connsiteX80" fmla="*/ 3330 w 10000"/>
                <a:gd name="connsiteY80" fmla="*/ 8985 h 10000"/>
                <a:gd name="connsiteX81" fmla="*/ 3330 w 10000"/>
                <a:gd name="connsiteY81" fmla="*/ 8914 h 10000"/>
                <a:gd name="connsiteX82" fmla="*/ 3262 w 10000"/>
                <a:gd name="connsiteY82" fmla="*/ 8914 h 10000"/>
                <a:gd name="connsiteX83" fmla="*/ 3228 w 10000"/>
                <a:gd name="connsiteY83" fmla="*/ 8943 h 10000"/>
                <a:gd name="connsiteX84" fmla="*/ 3150 w 10000"/>
                <a:gd name="connsiteY84" fmla="*/ 8971 h 10000"/>
                <a:gd name="connsiteX85" fmla="*/ 3155 w 10000"/>
                <a:gd name="connsiteY85" fmla="*/ 9021 h 10000"/>
                <a:gd name="connsiteX86" fmla="*/ 3144 w 10000"/>
                <a:gd name="connsiteY86" fmla="*/ 9042 h 10000"/>
                <a:gd name="connsiteX87" fmla="*/ 3105 w 10000"/>
                <a:gd name="connsiteY87" fmla="*/ 9028 h 10000"/>
                <a:gd name="connsiteX88" fmla="*/ 3082 w 10000"/>
                <a:gd name="connsiteY88" fmla="*/ 9127 h 10000"/>
                <a:gd name="connsiteX89" fmla="*/ 3048 w 10000"/>
                <a:gd name="connsiteY89" fmla="*/ 9163 h 10000"/>
                <a:gd name="connsiteX90" fmla="*/ 3048 w 10000"/>
                <a:gd name="connsiteY90" fmla="*/ 9198 h 10000"/>
                <a:gd name="connsiteX91" fmla="*/ 3020 w 10000"/>
                <a:gd name="connsiteY91" fmla="*/ 9241 h 10000"/>
                <a:gd name="connsiteX92" fmla="*/ 3003 w 10000"/>
                <a:gd name="connsiteY92" fmla="*/ 9326 h 10000"/>
                <a:gd name="connsiteX93" fmla="*/ 2998 w 10000"/>
                <a:gd name="connsiteY93" fmla="*/ 9439 h 10000"/>
                <a:gd name="connsiteX94" fmla="*/ 3009 w 10000"/>
                <a:gd name="connsiteY94" fmla="*/ 9524 h 10000"/>
                <a:gd name="connsiteX95" fmla="*/ 2975 w 10000"/>
                <a:gd name="connsiteY95" fmla="*/ 9574 h 10000"/>
                <a:gd name="connsiteX96" fmla="*/ 2981 w 10000"/>
                <a:gd name="connsiteY96" fmla="*/ 9624 h 10000"/>
                <a:gd name="connsiteX97" fmla="*/ 2998 w 10000"/>
                <a:gd name="connsiteY97" fmla="*/ 9666 h 10000"/>
                <a:gd name="connsiteX98" fmla="*/ 2987 w 10000"/>
                <a:gd name="connsiteY98" fmla="*/ 9744 h 10000"/>
                <a:gd name="connsiteX99" fmla="*/ 2970 w 10000"/>
                <a:gd name="connsiteY99" fmla="*/ 9787 h 10000"/>
                <a:gd name="connsiteX100" fmla="*/ 2930 w 10000"/>
                <a:gd name="connsiteY100" fmla="*/ 9794 h 10000"/>
                <a:gd name="connsiteX101" fmla="*/ 2913 w 10000"/>
                <a:gd name="connsiteY101" fmla="*/ 9837 h 10000"/>
                <a:gd name="connsiteX102" fmla="*/ 2818 w 10000"/>
                <a:gd name="connsiteY102" fmla="*/ 9837 h 10000"/>
                <a:gd name="connsiteX103" fmla="*/ 2745 w 10000"/>
                <a:gd name="connsiteY103" fmla="*/ 9879 h 10000"/>
                <a:gd name="connsiteX104" fmla="*/ 2705 w 10000"/>
                <a:gd name="connsiteY104" fmla="*/ 9922 h 10000"/>
                <a:gd name="connsiteX105" fmla="*/ 2638 w 10000"/>
                <a:gd name="connsiteY105" fmla="*/ 9929 h 10000"/>
                <a:gd name="connsiteX106" fmla="*/ 2598 w 10000"/>
                <a:gd name="connsiteY106" fmla="*/ 9943 h 10000"/>
                <a:gd name="connsiteX107" fmla="*/ 2565 w 10000"/>
                <a:gd name="connsiteY107" fmla="*/ 9929 h 10000"/>
                <a:gd name="connsiteX108" fmla="*/ 2508 w 10000"/>
                <a:gd name="connsiteY108" fmla="*/ 9943 h 10000"/>
                <a:gd name="connsiteX109" fmla="*/ 2503 w 10000"/>
                <a:gd name="connsiteY109" fmla="*/ 9957 h 10000"/>
                <a:gd name="connsiteX110" fmla="*/ 2458 w 10000"/>
                <a:gd name="connsiteY110" fmla="*/ 9993 h 10000"/>
                <a:gd name="connsiteX111" fmla="*/ 2424 w 10000"/>
                <a:gd name="connsiteY111" fmla="*/ 10000 h 10000"/>
                <a:gd name="connsiteX112" fmla="*/ 2323 w 10000"/>
                <a:gd name="connsiteY112" fmla="*/ 9901 h 10000"/>
                <a:gd name="connsiteX113" fmla="*/ 2250 w 10000"/>
                <a:gd name="connsiteY113" fmla="*/ 9794 h 10000"/>
                <a:gd name="connsiteX114" fmla="*/ 2160 w 10000"/>
                <a:gd name="connsiteY114" fmla="*/ 9759 h 10000"/>
                <a:gd name="connsiteX115" fmla="*/ 2143 w 10000"/>
                <a:gd name="connsiteY115" fmla="*/ 9624 h 10000"/>
                <a:gd name="connsiteX116" fmla="*/ 2205 w 10000"/>
                <a:gd name="connsiteY116" fmla="*/ 9588 h 10000"/>
                <a:gd name="connsiteX117" fmla="*/ 2182 w 10000"/>
                <a:gd name="connsiteY117" fmla="*/ 9482 h 10000"/>
                <a:gd name="connsiteX118" fmla="*/ 2160 w 10000"/>
                <a:gd name="connsiteY118" fmla="*/ 9446 h 10000"/>
                <a:gd name="connsiteX119" fmla="*/ 2323 w 10000"/>
                <a:gd name="connsiteY119" fmla="*/ 9312 h 10000"/>
                <a:gd name="connsiteX120" fmla="*/ 2373 w 10000"/>
                <a:gd name="connsiteY120" fmla="*/ 9177 h 10000"/>
                <a:gd name="connsiteX121" fmla="*/ 2424 w 10000"/>
                <a:gd name="connsiteY121" fmla="*/ 9148 h 10000"/>
                <a:gd name="connsiteX122" fmla="*/ 2435 w 10000"/>
                <a:gd name="connsiteY122" fmla="*/ 9063 h 10000"/>
                <a:gd name="connsiteX123" fmla="*/ 2385 w 10000"/>
                <a:gd name="connsiteY123" fmla="*/ 8950 h 10000"/>
                <a:gd name="connsiteX124" fmla="*/ 2396 w 10000"/>
                <a:gd name="connsiteY124" fmla="*/ 8879 h 10000"/>
                <a:gd name="connsiteX125" fmla="*/ 2340 w 10000"/>
                <a:gd name="connsiteY125" fmla="*/ 8850 h 10000"/>
                <a:gd name="connsiteX126" fmla="*/ 2306 w 10000"/>
                <a:gd name="connsiteY126" fmla="*/ 8857 h 10000"/>
                <a:gd name="connsiteX127" fmla="*/ 2143 w 10000"/>
                <a:gd name="connsiteY127" fmla="*/ 8921 h 10000"/>
                <a:gd name="connsiteX128" fmla="*/ 2098 w 10000"/>
                <a:gd name="connsiteY128" fmla="*/ 8971 h 10000"/>
                <a:gd name="connsiteX129" fmla="*/ 2064 w 10000"/>
                <a:gd name="connsiteY129" fmla="*/ 8999 h 10000"/>
                <a:gd name="connsiteX130" fmla="*/ 2019 w 10000"/>
                <a:gd name="connsiteY130" fmla="*/ 9056 h 10000"/>
                <a:gd name="connsiteX131" fmla="*/ 1879 w 10000"/>
                <a:gd name="connsiteY131" fmla="*/ 9013 h 10000"/>
                <a:gd name="connsiteX132" fmla="*/ 1828 w 10000"/>
                <a:gd name="connsiteY132" fmla="*/ 8971 h 10000"/>
                <a:gd name="connsiteX133" fmla="*/ 1738 w 10000"/>
                <a:gd name="connsiteY133" fmla="*/ 9021 h 10000"/>
                <a:gd name="connsiteX134" fmla="*/ 1609 w 10000"/>
                <a:gd name="connsiteY134" fmla="*/ 9056 h 10000"/>
                <a:gd name="connsiteX135" fmla="*/ 1699 w 10000"/>
                <a:gd name="connsiteY135" fmla="*/ 9177 h 10000"/>
                <a:gd name="connsiteX136" fmla="*/ 1592 w 10000"/>
                <a:gd name="connsiteY136" fmla="*/ 9304 h 10000"/>
                <a:gd name="connsiteX137" fmla="*/ 1558 w 10000"/>
                <a:gd name="connsiteY137" fmla="*/ 9290 h 10000"/>
                <a:gd name="connsiteX138" fmla="*/ 1541 w 10000"/>
                <a:gd name="connsiteY138" fmla="*/ 9304 h 10000"/>
                <a:gd name="connsiteX139" fmla="*/ 1507 w 10000"/>
                <a:gd name="connsiteY139" fmla="*/ 9269 h 10000"/>
                <a:gd name="connsiteX140" fmla="*/ 1440 w 10000"/>
                <a:gd name="connsiteY140" fmla="*/ 9233 h 10000"/>
                <a:gd name="connsiteX141" fmla="*/ 1434 w 10000"/>
                <a:gd name="connsiteY141" fmla="*/ 9198 h 10000"/>
                <a:gd name="connsiteX142" fmla="*/ 1412 w 10000"/>
                <a:gd name="connsiteY142" fmla="*/ 9191 h 10000"/>
                <a:gd name="connsiteX143" fmla="*/ 1400 w 10000"/>
                <a:gd name="connsiteY143" fmla="*/ 9155 h 10000"/>
                <a:gd name="connsiteX144" fmla="*/ 1372 w 10000"/>
                <a:gd name="connsiteY144" fmla="*/ 9127 h 10000"/>
                <a:gd name="connsiteX145" fmla="*/ 1327 w 10000"/>
                <a:gd name="connsiteY145" fmla="*/ 9141 h 10000"/>
                <a:gd name="connsiteX146" fmla="*/ 1305 w 10000"/>
                <a:gd name="connsiteY146" fmla="*/ 9092 h 10000"/>
                <a:gd name="connsiteX147" fmla="*/ 1271 w 10000"/>
                <a:gd name="connsiteY147" fmla="*/ 9099 h 10000"/>
                <a:gd name="connsiteX148" fmla="*/ 1277 w 10000"/>
                <a:gd name="connsiteY148" fmla="*/ 9056 h 10000"/>
                <a:gd name="connsiteX149" fmla="*/ 1265 w 10000"/>
                <a:gd name="connsiteY149" fmla="*/ 8999 h 10000"/>
                <a:gd name="connsiteX150" fmla="*/ 1277 w 10000"/>
                <a:gd name="connsiteY150" fmla="*/ 8935 h 10000"/>
                <a:gd name="connsiteX151" fmla="*/ 1271 w 10000"/>
                <a:gd name="connsiteY151" fmla="*/ 8893 h 10000"/>
                <a:gd name="connsiteX152" fmla="*/ 1153 w 10000"/>
                <a:gd name="connsiteY152" fmla="*/ 8893 h 10000"/>
                <a:gd name="connsiteX153" fmla="*/ 1153 w 10000"/>
                <a:gd name="connsiteY153" fmla="*/ 8850 h 10000"/>
                <a:gd name="connsiteX154" fmla="*/ 1091 w 10000"/>
                <a:gd name="connsiteY154" fmla="*/ 8829 h 10000"/>
                <a:gd name="connsiteX155" fmla="*/ 1080 w 10000"/>
                <a:gd name="connsiteY155" fmla="*/ 8758 h 10000"/>
                <a:gd name="connsiteX156" fmla="*/ 1069 w 10000"/>
                <a:gd name="connsiteY156" fmla="*/ 8730 h 10000"/>
                <a:gd name="connsiteX157" fmla="*/ 990 w 10000"/>
                <a:gd name="connsiteY157" fmla="*/ 8701 h 10000"/>
                <a:gd name="connsiteX158" fmla="*/ 894 w 10000"/>
                <a:gd name="connsiteY158" fmla="*/ 8616 h 10000"/>
                <a:gd name="connsiteX159" fmla="*/ 787 w 10000"/>
                <a:gd name="connsiteY159" fmla="*/ 8616 h 10000"/>
                <a:gd name="connsiteX160" fmla="*/ 849 w 10000"/>
                <a:gd name="connsiteY160" fmla="*/ 8510 h 10000"/>
                <a:gd name="connsiteX161" fmla="*/ 945 w 10000"/>
                <a:gd name="connsiteY161" fmla="*/ 8432 h 10000"/>
                <a:gd name="connsiteX162" fmla="*/ 984 w 10000"/>
                <a:gd name="connsiteY162" fmla="*/ 8325 h 10000"/>
                <a:gd name="connsiteX163" fmla="*/ 1063 w 10000"/>
                <a:gd name="connsiteY163" fmla="*/ 8204 h 10000"/>
                <a:gd name="connsiteX164" fmla="*/ 1057 w 10000"/>
                <a:gd name="connsiteY164" fmla="*/ 8133 h 10000"/>
                <a:gd name="connsiteX165" fmla="*/ 1018 w 10000"/>
                <a:gd name="connsiteY165" fmla="*/ 8055 h 10000"/>
                <a:gd name="connsiteX166" fmla="*/ 984 w 10000"/>
                <a:gd name="connsiteY166" fmla="*/ 8027 h 10000"/>
                <a:gd name="connsiteX167" fmla="*/ 872 w 10000"/>
                <a:gd name="connsiteY167" fmla="*/ 8013 h 10000"/>
                <a:gd name="connsiteX168" fmla="*/ 827 w 10000"/>
                <a:gd name="connsiteY168" fmla="*/ 8062 h 10000"/>
                <a:gd name="connsiteX169" fmla="*/ 692 w 10000"/>
                <a:gd name="connsiteY169" fmla="*/ 8055 h 10000"/>
                <a:gd name="connsiteX170" fmla="*/ 579 w 10000"/>
                <a:gd name="connsiteY170" fmla="*/ 8126 h 10000"/>
                <a:gd name="connsiteX171" fmla="*/ 506 w 10000"/>
                <a:gd name="connsiteY171" fmla="*/ 8240 h 10000"/>
                <a:gd name="connsiteX172" fmla="*/ 377 w 10000"/>
                <a:gd name="connsiteY172" fmla="*/ 8247 h 10000"/>
                <a:gd name="connsiteX173" fmla="*/ 416 w 10000"/>
                <a:gd name="connsiteY173" fmla="*/ 8070 h 10000"/>
                <a:gd name="connsiteX174" fmla="*/ 399 w 10000"/>
                <a:gd name="connsiteY174" fmla="*/ 8027 h 10000"/>
                <a:gd name="connsiteX175" fmla="*/ 377 w 10000"/>
                <a:gd name="connsiteY175" fmla="*/ 8013 h 10000"/>
                <a:gd name="connsiteX176" fmla="*/ 287 w 10000"/>
                <a:gd name="connsiteY176" fmla="*/ 7913 h 10000"/>
                <a:gd name="connsiteX177" fmla="*/ 276 w 10000"/>
                <a:gd name="connsiteY177" fmla="*/ 7913 h 10000"/>
                <a:gd name="connsiteX178" fmla="*/ 169 w 10000"/>
                <a:gd name="connsiteY178" fmla="*/ 7743 h 10000"/>
                <a:gd name="connsiteX179" fmla="*/ 157 w 10000"/>
                <a:gd name="connsiteY179" fmla="*/ 7686 h 10000"/>
                <a:gd name="connsiteX180" fmla="*/ 231 w 10000"/>
                <a:gd name="connsiteY180" fmla="*/ 7594 h 10000"/>
                <a:gd name="connsiteX181" fmla="*/ 0 w 10000"/>
                <a:gd name="connsiteY181" fmla="*/ 6920 h 10000"/>
                <a:gd name="connsiteX182" fmla="*/ 354 w 10000"/>
                <a:gd name="connsiteY182" fmla="*/ 7005 h 10000"/>
                <a:gd name="connsiteX183" fmla="*/ 472 w 10000"/>
                <a:gd name="connsiteY183" fmla="*/ 7019 h 10000"/>
                <a:gd name="connsiteX184" fmla="*/ 810 w 10000"/>
                <a:gd name="connsiteY184" fmla="*/ 7055 h 10000"/>
                <a:gd name="connsiteX185" fmla="*/ 967 w 10000"/>
                <a:gd name="connsiteY185" fmla="*/ 7012 h 10000"/>
                <a:gd name="connsiteX186" fmla="*/ 1074 w 10000"/>
                <a:gd name="connsiteY186" fmla="*/ 7019 h 10000"/>
                <a:gd name="connsiteX187" fmla="*/ 1091 w 10000"/>
                <a:gd name="connsiteY187" fmla="*/ 6984 h 10000"/>
                <a:gd name="connsiteX188" fmla="*/ 1277 w 10000"/>
                <a:gd name="connsiteY188" fmla="*/ 6998 h 10000"/>
                <a:gd name="connsiteX189" fmla="*/ 1524 w 10000"/>
                <a:gd name="connsiteY189" fmla="*/ 7083 h 10000"/>
                <a:gd name="connsiteX190" fmla="*/ 1609 w 10000"/>
                <a:gd name="connsiteY190" fmla="*/ 7104 h 10000"/>
                <a:gd name="connsiteX191" fmla="*/ 1693 w 10000"/>
                <a:gd name="connsiteY191" fmla="*/ 7253 h 10000"/>
                <a:gd name="connsiteX192" fmla="*/ 1822 w 10000"/>
                <a:gd name="connsiteY192" fmla="*/ 7310 h 10000"/>
                <a:gd name="connsiteX193" fmla="*/ 1918 w 10000"/>
                <a:gd name="connsiteY193" fmla="*/ 7303 h 10000"/>
                <a:gd name="connsiteX194" fmla="*/ 6504 w 10000"/>
                <a:gd name="connsiteY194" fmla="*/ 7627 h 10000"/>
                <a:gd name="connsiteX195" fmla="*/ 5523 w 10000"/>
                <a:gd name="connsiteY195" fmla="*/ 5713 h 10000"/>
                <a:gd name="connsiteX196" fmla="*/ 5652 w 10000"/>
                <a:gd name="connsiteY196" fmla="*/ 5720 h 10000"/>
                <a:gd name="connsiteX197" fmla="*/ 5697 w 10000"/>
                <a:gd name="connsiteY197" fmla="*/ 5742 h 10000"/>
                <a:gd name="connsiteX198" fmla="*/ 5793 w 10000"/>
                <a:gd name="connsiteY198" fmla="*/ 5635 h 10000"/>
                <a:gd name="connsiteX199" fmla="*/ 5844 w 10000"/>
                <a:gd name="connsiteY199" fmla="*/ 5628 h 10000"/>
                <a:gd name="connsiteX200" fmla="*/ 5889 w 10000"/>
                <a:gd name="connsiteY200" fmla="*/ 5564 h 10000"/>
                <a:gd name="connsiteX201" fmla="*/ 5945 w 10000"/>
                <a:gd name="connsiteY201" fmla="*/ 5515 h 10000"/>
                <a:gd name="connsiteX202" fmla="*/ 6001 w 10000"/>
                <a:gd name="connsiteY202" fmla="*/ 5408 h 10000"/>
                <a:gd name="connsiteX203" fmla="*/ 6012 w 10000"/>
                <a:gd name="connsiteY203" fmla="*/ 5344 h 10000"/>
                <a:gd name="connsiteX204" fmla="*/ 6080 w 10000"/>
                <a:gd name="connsiteY204" fmla="*/ 5316 h 10000"/>
                <a:gd name="connsiteX205" fmla="*/ 6159 w 10000"/>
                <a:gd name="connsiteY205" fmla="*/ 5351 h 10000"/>
                <a:gd name="connsiteX206" fmla="*/ 6226 w 10000"/>
                <a:gd name="connsiteY206" fmla="*/ 5337 h 10000"/>
                <a:gd name="connsiteX207" fmla="*/ 6294 w 10000"/>
                <a:gd name="connsiteY207" fmla="*/ 5344 h 10000"/>
                <a:gd name="connsiteX208" fmla="*/ 6412 w 10000"/>
                <a:gd name="connsiteY208" fmla="*/ 5302 h 10000"/>
                <a:gd name="connsiteX209" fmla="*/ 6490 w 10000"/>
                <a:gd name="connsiteY209" fmla="*/ 5195 h 10000"/>
                <a:gd name="connsiteX210" fmla="*/ 6524 w 10000"/>
                <a:gd name="connsiteY210" fmla="*/ 5160 h 10000"/>
                <a:gd name="connsiteX211" fmla="*/ 6575 w 10000"/>
                <a:gd name="connsiteY211" fmla="*/ 5160 h 10000"/>
                <a:gd name="connsiteX212" fmla="*/ 6614 w 10000"/>
                <a:gd name="connsiteY212" fmla="*/ 5103 h 10000"/>
                <a:gd name="connsiteX213" fmla="*/ 6597 w 10000"/>
                <a:gd name="connsiteY213" fmla="*/ 5039 h 10000"/>
                <a:gd name="connsiteX214" fmla="*/ 6609 w 10000"/>
                <a:gd name="connsiteY214" fmla="*/ 4982 h 10000"/>
                <a:gd name="connsiteX215" fmla="*/ 6659 w 10000"/>
                <a:gd name="connsiteY215" fmla="*/ 4876 h 10000"/>
                <a:gd name="connsiteX216" fmla="*/ 6715 w 10000"/>
                <a:gd name="connsiteY216" fmla="*/ 4776 h 10000"/>
                <a:gd name="connsiteX217" fmla="*/ 6772 w 10000"/>
                <a:gd name="connsiteY217" fmla="*/ 4755 h 10000"/>
                <a:gd name="connsiteX218" fmla="*/ 6800 w 10000"/>
                <a:gd name="connsiteY218" fmla="*/ 4720 h 10000"/>
                <a:gd name="connsiteX219" fmla="*/ 6895 w 10000"/>
                <a:gd name="connsiteY219" fmla="*/ 4734 h 10000"/>
                <a:gd name="connsiteX220" fmla="*/ 6991 w 10000"/>
                <a:gd name="connsiteY220" fmla="*/ 4734 h 10000"/>
                <a:gd name="connsiteX221" fmla="*/ 6997 w 10000"/>
                <a:gd name="connsiteY221" fmla="*/ 4670 h 10000"/>
                <a:gd name="connsiteX222" fmla="*/ 7013 w 10000"/>
                <a:gd name="connsiteY222" fmla="*/ 4627 h 10000"/>
                <a:gd name="connsiteX223" fmla="*/ 7008 w 10000"/>
                <a:gd name="connsiteY223" fmla="*/ 4599 h 10000"/>
                <a:gd name="connsiteX224" fmla="*/ 7064 w 10000"/>
                <a:gd name="connsiteY224" fmla="*/ 4578 h 10000"/>
                <a:gd name="connsiteX225" fmla="*/ 7103 w 10000"/>
                <a:gd name="connsiteY225" fmla="*/ 4634 h 10000"/>
                <a:gd name="connsiteX226" fmla="*/ 7160 w 10000"/>
                <a:gd name="connsiteY226" fmla="*/ 4613 h 10000"/>
                <a:gd name="connsiteX227" fmla="*/ 7177 w 10000"/>
                <a:gd name="connsiteY227" fmla="*/ 4578 h 10000"/>
                <a:gd name="connsiteX228" fmla="*/ 7222 w 10000"/>
                <a:gd name="connsiteY228" fmla="*/ 4564 h 10000"/>
                <a:gd name="connsiteX229" fmla="*/ 7317 w 10000"/>
                <a:gd name="connsiteY229" fmla="*/ 4493 h 10000"/>
                <a:gd name="connsiteX230" fmla="*/ 7407 w 10000"/>
                <a:gd name="connsiteY230" fmla="*/ 4521 h 10000"/>
                <a:gd name="connsiteX231" fmla="*/ 7430 w 10000"/>
                <a:gd name="connsiteY231" fmla="*/ 4507 h 10000"/>
                <a:gd name="connsiteX232" fmla="*/ 7480 w 10000"/>
                <a:gd name="connsiteY232" fmla="*/ 4528 h 10000"/>
                <a:gd name="connsiteX233" fmla="*/ 7503 w 10000"/>
                <a:gd name="connsiteY233" fmla="*/ 4471 h 10000"/>
                <a:gd name="connsiteX234" fmla="*/ 7525 w 10000"/>
                <a:gd name="connsiteY234" fmla="*/ 4500 h 10000"/>
                <a:gd name="connsiteX235" fmla="*/ 7559 w 10000"/>
                <a:gd name="connsiteY235" fmla="*/ 4493 h 10000"/>
                <a:gd name="connsiteX236" fmla="*/ 7598 w 10000"/>
                <a:gd name="connsiteY236" fmla="*/ 4556 h 10000"/>
                <a:gd name="connsiteX237" fmla="*/ 7643 w 10000"/>
                <a:gd name="connsiteY237" fmla="*/ 4549 h 10000"/>
                <a:gd name="connsiteX238" fmla="*/ 7683 w 10000"/>
                <a:gd name="connsiteY238" fmla="*/ 4578 h 10000"/>
                <a:gd name="connsiteX239" fmla="*/ 7700 w 10000"/>
                <a:gd name="connsiteY239" fmla="*/ 4556 h 10000"/>
                <a:gd name="connsiteX240" fmla="*/ 7778 w 10000"/>
                <a:gd name="connsiteY240" fmla="*/ 4564 h 10000"/>
                <a:gd name="connsiteX241" fmla="*/ 7790 w 10000"/>
                <a:gd name="connsiteY241" fmla="*/ 4585 h 10000"/>
                <a:gd name="connsiteX242" fmla="*/ 7874 w 10000"/>
                <a:gd name="connsiteY242" fmla="*/ 4514 h 10000"/>
                <a:gd name="connsiteX243" fmla="*/ 7874 w 10000"/>
                <a:gd name="connsiteY243" fmla="*/ 4393 h 10000"/>
                <a:gd name="connsiteX244" fmla="*/ 7852 w 10000"/>
                <a:gd name="connsiteY244" fmla="*/ 4379 h 10000"/>
                <a:gd name="connsiteX245" fmla="*/ 7835 w 10000"/>
                <a:gd name="connsiteY245" fmla="*/ 4294 h 10000"/>
                <a:gd name="connsiteX246" fmla="*/ 7801 w 10000"/>
                <a:gd name="connsiteY246" fmla="*/ 4209 h 10000"/>
                <a:gd name="connsiteX247" fmla="*/ 7750 w 10000"/>
                <a:gd name="connsiteY247" fmla="*/ 4173 h 10000"/>
                <a:gd name="connsiteX248" fmla="*/ 7745 w 10000"/>
                <a:gd name="connsiteY248" fmla="*/ 4131 h 10000"/>
                <a:gd name="connsiteX249" fmla="*/ 7672 w 10000"/>
                <a:gd name="connsiteY249" fmla="*/ 4053 h 10000"/>
                <a:gd name="connsiteX250" fmla="*/ 7677 w 10000"/>
                <a:gd name="connsiteY250" fmla="*/ 4024 h 10000"/>
                <a:gd name="connsiteX251" fmla="*/ 7604 w 10000"/>
                <a:gd name="connsiteY251" fmla="*/ 3982 h 10000"/>
                <a:gd name="connsiteX252" fmla="*/ 7598 w 10000"/>
                <a:gd name="connsiteY252" fmla="*/ 3903 h 10000"/>
                <a:gd name="connsiteX253" fmla="*/ 7475 w 10000"/>
                <a:gd name="connsiteY253" fmla="*/ 3833 h 10000"/>
                <a:gd name="connsiteX254" fmla="*/ 7407 w 10000"/>
                <a:gd name="connsiteY254" fmla="*/ 3683 h 10000"/>
                <a:gd name="connsiteX255" fmla="*/ 7306 w 10000"/>
                <a:gd name="connsiteY255" fmla="*/ 3676 h 10000"/>
                <a:gd name="connsiteX256" fmla="*/ 7272 w 10000"/>
                <a:gd name="connsiteY256" fmla="*/ 3648 h 10000"/>
                <a:gd name="connsiteX257" fmla="*/ 7222 w 10000"/>
                <a:gd name="connsiteY257" fmla="*/ 3669 h 10000"/>
                <a:gd name="connsiteX258" fmla="*/ 7143 w 10000"/>
                <a:gd name="connsiteY258" fmla="*/ 3669 h 10000"/>
                <a:gd name="connsiteX259" fmla="*/ 7030 w 10000"/>
                <a:gd name="connsiteY259" fmla="*/ 3840 h 10000"/>
                <a:gd name="connsiteX260" fmla="*/ 6991 w 10000"/>
                <a:gd name="connsiteY260" fmla="*/ 3918 h 10000"/>
                <a:gd name="connsiteX261" fmla="*/ 6890 w 10000"/>
                <a:gd name="connsiteY261" fmla="*/ 3797 h 10000"/>
                <a:gd name="connsiteX262" fmla="*/ 6817 w 10000"/>
                <a:gd name="connsiteY262" fmla="*/ 3747 h 10000"/>
                <a:gd name="connsiteX263" fmla="*/ 6744 w 10000"/>
                <a:gd name="connsiteY263" fmla="*/ 3754 h 10000"/>
                <a:gd name="connsiteX264" fmla="*/ 6670 w 10000"/>
                <a:gd name="connsiteY264" fmla="*/ 3790 h 10000"/>
                <a:gd name="connsiteX265" fmla="*/ 6609 w 10000"/>
                <a:gd name="connsiteY265" fmla="*/ 3762 h 10000"/>
                <a:gd name="connsiteX266" fmla="*/ 6552 w 10000"/>
                <a:gd name="connsiteY266" fmla="*/ 3804 h 10000"/>
                <a:gd name="connsiteX267" fmla="*/ 6496 w 10000"/>
                <a:gd name="connsiteY267" fmla="*/ 3889 h 10000"/>
                <a:gd name="connsiteX268" fmla="*/ 6367 w 10000"/>
                <a:gd name="connsiteY268" fmla="*/ 3733 h 10000"/>
                <a:gd name="connsiteX269" fmla="*/ 6350 w 10000"/>
                <a:gd name="connsiteY269" fmla="*/ 3577 h 10000"/>
                <a:gd name="connsiteX270" fmla="*/ 6451 w 10000"/>
                <a:gd name="connsiteY270" fmla="*/ 3513 h 10000"/>
                <a:gd name="connsiteX271" fmla="*/ 6445 w 10000"/>
                <a:gd name="connsiteY271" fmla="*/ 3343 h 10000"/>
                <a:gd name="connsiteX272" fmla="*/ 6541 w 10000"/>
                <a:gd name="connsiteY272" fmla="*/ 3144 h 10000"/>
                <a:gd name="connsiteX273" fmla="*/ 6530 w 10000"/>
                <a:gd name="connsiteY273" fmla="*/ 3109 h 10000"/>
                <a:gd name="connsiteX274" fmla="*/ 6760 w 10000"/>
                <a:gd name="connsiteY274" fmla="*/ 2456 h 10000"/>
                <a:gd name="connsiteX275" fmla="*/ 6884 w 10000"/>
                <a:gd name="connsiteY275" fmla="*/ 2555 h 10000"/>
                <a:gd name="connsiteX276" fmla="*/ 6957 w 10000"/>
                <a:gd name="connsiteY276" fmla="*/ 2598 h 10000"/>
                <a:gd name="connsiteX277" fmla="*/ 7030 w 10000"/>
                <a:gd name="connsiteY277" fmla="*/ 2598 h 10000"/>
                <a:gd name="connsiteX278" fmla="*/ 7143 w 10000"/>
                <a:gd name="connsiteY278" fmla="*/ 2676 h 10000"/>
                <a:gd name="connsiteX279" fmla="*/ 7160 w 10000"/>
                <a:gd name="connsiteY279" fmla="*/ 2626 h 10000"/>
                <a:gd name="connsiteX280" fmla="*/ 7233 w 10000"/>
                <a:gd name="connsiteY280" fmla="*/ 2612 h 10000"/>
                <a:gd name="connsiteX281" fmla="*/ 7295 w 10000"/>
                <a:gd name="connsiteY281" fmla="*/ 2527 h 10000"/>
                <a:gd name="connsiteX282" fmla="*/ 7373 w 10000"/>
                <a:gd name="connsiteY282" fmla="*/ 2463 h 10000"/>
                <a:gd name="connsiteX283" fmla="*/ 7407 w 10000"/>
                <a:gd name="connsiteY283" fmla="*/ 2399 h 10000"/>
                <a:gd name="connsiteX284" fmla="*/ 7525 w 10000"/>
                <a:gd name="connsiteY284" fmla="*/ 2356 h 10000"/>
                <a:gd name="connsiteX285" fmla="*/ 7587 w 10000"/>
                <a:gd name="connsiteY285" fmla="*/ 2363 h 10000"/>
                <a:gd name="connsiteX286" fmla="*/ 7638 w 10000"/>
                <a:gd name="connsiteY286" fmla="*/ 2300 h 10000"/>
                <a:gd name="connsiteX287" fmla="*/ 7677 w 10000"/>
                <a:gd name="connsiteY287" fmla="*/ 2214 h 10000"/>
                <a:gd name="connsiteX288" fmla="*/ 7660 w 10000"/>
                <a:gd name="connsiteY288" fmla="*/ 2200 h 10000"/>
                <a:gd name="connsiteX289" fmla="*/ 7677 w 10000"/>
                <a:gd name="connsiteY289" fmla="*/ 2108 h 10000"/>
                <a:gd name="connsiteX290" fmla="*/ 7610 w 10000"/>
                <a:gd name="connsiteY290" fmla="*/ 2108 h 10000"/>
                <a:gd name="connsiteX291" fmla="*/ 7643 w 10000"/>
                <a:gd name="connsiteY291" fmla="*/ 2030 h 10000"/>
                <a:gd name="connsiteX292" fmla="*/ 7649 w 10000"/>
                <a:gd name="connsiteY292" fmla="*/ 1938 h 10000"/>
                <a:gd name="connsiteX293" fmla="*/ 7677 w 10000"/>
                <a:gd name="connsiteY293" fmla="*/ 1916 h 10000"/>
                <a:gd name="connsiteX294" fmla="*/ 7728 w 10000"/>
                <a:gd name="connsiteY294" fmla="*/ 1824 h 10000"/>
                <a:gd name="connsiteX295" fmla="*/ 7722 w 10000"/>
                <a:gd name="connsiteY295" fmla="*/ 1753 h 10000"/>
                <a:gd name="connsiteX296" fmla="*/ 7762 w 10000"/>
                <a:gd name="connsiteY296" fmla="*/ 1675 h 10000"/>
                <a:gd name="connsiteX297" fmla="*/ 7807 w 10000"/>
                <a:gd name="connsiteY297" fmla="*/ 1625 h 10000"/>
                <a:gd name="connsiteX298" fmla="*/ 7823 w 10000"/>
                <a:gd name="connsiteY298" fmla="*/ 1540 h 10000"/>
                <a:gd name="connsiteX299" fmla="*/ 7818 w 10000"/>
                <a:gd name="connsiteY299" fmla="*/ 1512 h 10000"/>
                <a:gd name="connsiteX300" fmla="*/ 7857 w 10000"/>
                <a:gd name="connsiteY300" fmla="*/ 1455 h 10000"/>
                <a:gd name="connsiteX301" fmla="*/ 7913 w 10000"/>
                <a:gd name="connsiteY301" fmla="*/ 1285 h 10000"/>
                <a:gd name="connsiteX302" fmla="*/ 7930 w 10000"/>
                <a:gd name="connsiteY302" fmla="*/ 1185 h 10000"/>
                <a:gd name="connsiteX303" fmla="*/ 7958 w 10000"/>
                <a:gd name="connsiteY303" fmla="*/ 1192 h 10000"/>
                <a:gd name="connsiteX304" fmla="*/ 8037 w 10000"/>
                <a:gd name="connsiteY304" fmla="*/ 1079 h 10000"/>
                <a:gd name="connsiteX305" fmla="*/ 8127 w 10000"/>
                <a:gd name="connsiteY305" fmla="*/ 1015 h 10000"/>
                <a:gd name="connsiteX306" fmla="*/ 8138 w 10000"/>
                <a:gd name="connsiteY306" fmla="*/ 937 h 10000"/>
                <a:gd name="connsiteX307" fmla="*/ 8172 w 10000"/>
                <a:gd name="connsiteY307" fmla="*/ 852 h 10000"/>
                <a:gd name="connsiteX308" fmla="*/ 8161 w 10000"/>
                <a:gd name="connsiteY308" fmla="*/ 788 h 10000"/>
                <a:gd name="connsiteX309" fmla="*/ 8116 w 10000"/>
                <a:gd name="connsiteY309" fmla="*/ 731 h 10000"/>
                <a:gd name="connsiteX310" fmla="*/ 8138 w 10000"/>
                <a:gd name="connsiteY310" fmla="*/ 660 h 10000"/>
                <a:gd name="connsiteX311" fmla="*/ 8138 w 10000"/>
                <a:gd name="connsiteY311" fmla="*/ 575 h 10000"/>
                <a:gd name="connsiteX312" fmla="*/ 8054 w 10000"/>
                <a:gd name="connsiteY312" fmla="*/ 504 h 10000"/>
                <a:gd name="connsiteX313" fmla="*/ 7970 w 10000"/>
                <a:gd name="connsiteY313" fmla="*/ 546 h 10000"/>
                <a:gd name="connsiteX314" fmla="*/ 7930 w 10000"/>
                <a:gd name="connsiteY314" fmla="*/ 546 h 10000"/>
                <a:gd name="connsiteX315" fmla="*/ 7913 w 10000"/>
                <a:gd name="connsiteY315" fmla="*/ 497 h 10000"/>
                <a:gd name="connsiteX316" fmla="*/ 7913 w 10000"/>
                <a:gd name="connsiteY316" fmla="*/ 405 h 10000"/>
                <a:gd name="connsiteX317" fmla="*/ 8020 w 10000"/>
                <a:gd name="connsiteY317" fmla="*/ 312 h 10000"/>
                <a:gd name="connsiteX318" fmla="*/ 8054 w 10000"/>
                <a:gd name="connsiteY318" fmla="*/ 234 h 10000"/>
                <a:gd name="connsiteX319" fmla="*/ 8121 w 10000"/>
                <a:gd name="connsiteY319" fmla="*/ 170 h 10000"/>
                <a:gd name="connsiteX320" fmla="*/ 8183 w 10000"/>
                <a:gd name="connsiteY320" fmla="*/ 50 h 10000"/>
                <a:gd name="connsiteX321" fmla="*/ 8228 w 10000"/>
                <a:gd name="connsiteY321" fmla="*/ 28 h 10000"/>
                <a:gd name="connsiteX322" fmla="*/ 8290 w 10000"/>
                <a:gd name="connsiteY322" fmla="*/ 43 h 10000"/>
                <a:gd name="connsiteX323" fmla="*/ 8420 w 10000"/>
                <a:gd name="connsiteY323" fmla="*/ 0 h 10000"/>
                <a:gd name="connsiteX324" fmla="*/ 8481 w 10000"/>
                <a:gd name="connsiteY324" fmla="*/ 71 h 10000"/>
                <a:gd name="connsiteX325" fmla="*/ 8476 w 10000"/>
                <a:gd name="connsiteY325" fmla="*/ 121 h 10000"/>
                <a:gd name="connsiteX326" fmla="*/ 8504 w 10000"/>
                <a:gd name="connsiteY326" fmla="*/ 142 h 10000"/>
                <a:gd name="connsiteX327" fmla="*/ 8526 w 10000"/>
                <a:gd name="connsiteY327" fmla="*/ 192 h 10000"/>
                <a:gd name="connsiteX328" fmla="*/ 8493 w 10000"/>
                <a:gd name="connsiteY328" fmla="*/ 248 h 10000"/>
                <a:gd name="connsiteX329" fmla="*/ 8448 w 10000"/>
                <a:gd name="connsiteY329" fmla="*/ 376 h 10000"/>
                <a:gd name="connsiteX330" fmla="*/ 8375 w 10000"/>
                <a:gd name="connsiteY330" fmla="*/ 476 h 10000"/>
                <a:gd name="connsiteX331" fmla="*/ 8307 w 10000"/>
                <a:gd name="connsiteY331" fmla="*/ 532 h 10000"/>
                <a:gd name="connsiteX332" fmla="*/ 8358 w 10000"/>
                <a:gd name="connsiteY332" fmla="*/ 554 h 10000"/>
                <a:gd name="connsiteX333" fmla="*/ 8425 w 10000"/>
                <a:gd name="connsiteY333" fmla="*/ 639 h 10000"/>
                <a:gd name="connsiteX334" fmla="*/ 8470 w 10000"/>
                <a:gd name="connsiteY334" fmla="*/ 646 h 10000"/>
                <a:gd name="connsiteX335" fmla="*/ 8493 w 10000"/>
                <a:gd name="connsiteY335" fmla="*/ 738 h 10000"/>
                <a:gd name="connsiteX336" fmla="*/ 8538 w 10000"/>
                <a:gd name="connsiteY336" fmla="*/ 759 h 10000"/>
                <a:gd name="connsiteX337" fmla="*/ 8571 w 10000"/>
                <a:gd name="connsiteY337" fmla="*/ 752 h 10000"/>
                <a:gd name="connsiteX338" fmla="*/ 8639 w 10000"/>
                <a:gd name="connsiteY338" fmla="*/ 610 h 10000"/>
                <a:gd name="connsiteX339" fmla="*/ 8701 w 10000"/>
                <a:gd name="connsiteY339" fmla="*/ 625 h 10000"/>
                <a:gd name="connsiteX340" fmla="*/ 8712 w 10000"/>
                <a:gd name="connsiteY340" fmla="*/ 667 h 10000"/>
                <a:gd name="connsiteX341" fmla="*/ 8757 w 10000"/>
                <a:gd name="connsiteY341" fmla="*/ 717 h 10000"/>
                <a:gd name="connsiteX342" fmla="*/ 8757 w 10000"/>
                <a:gd name="connsiteY342" fmla="*/ 752 h 10000"/>
                <a:gd name="connsiteX343" fmla="*/ 8796 w 10000"/>
                <a:gd name="connsiteY343" fmla="*/ 774 h 10000"/>
                <a:gd name="connsiteX344" fmla="*/ 8853 w 10000"/>
                <a:gd name="connsiteY344" fmla="*/ 774 h 10000"/>
                <a:gd name="connsiteX345" fmla="*/ 8858 w 10000"/>
                <a:gd name="connsiteY345" fmla="*/ 837 h 10000"/>
                <a:gd name="connsiteX346" fmla="*/ 8808 w 10000"/>
                <a:gd name="connsiteY346" fmla="*/ 866 h 10000"/>
                <a:gd name="connsiteX347" fmla="*/ 8853 w 10000"/>
                <a:gd name="connsiteY347" fmla="*/ 1143 h 10000"/>
                <a:gd name="connsiteX348" fmla="*/ 8898 w 10000"/>
                <a:gd name="connsiteY348" fmla="*/ 1270 h 10000"/>
                <a:gd name="connsiteX349" fmla="*/ 8886 w 10000"/>
                <a:gd name="connsiteY349" fmla="*/ 1327 h 10000"/>
                <a:gd name="connsiteX350" fmla="*/ 8926 w 10000"/>
                <a:gd name="connsiteY350" fmla="*/ 1391 h 10000"/>
                <a:gd name="connsiteX351" fmla="*/ 8931 w 10000"/>
                <a:gd name="connsiteY351" fmla="*/ 1434 h 10000"/>
                <a:gd name="connsiteX352" fmla="*/ 9038 w 10000"/>
                <a:gd name="connsiteY352" fmla="*/ 1483 h 10000"/>
                <a:gd name="connsiteX353" fmla="*/ 9168 w 10000"/>
                <a:gd name="connsiteY353" fmla="*/ 1441 h 10000"/>
                <a:gd name="connsiteX354" fmla="*/ 9184 w 10000"/>
                <a:gd name="connsiteY354" fmla="*/ 1384 h 10000"/>
                <a:gd name="connsiteX355" fmla="*/ 9229 w 10000"/>
                <a:gd name="connsiteY355" fmla="*/ 1405 h 10000"/>
                <a:gd name="connsiteX356" fmla="*/ 9258 w 10000"/>
                <a:gd name="connsiteY356" fmla="*/ 1455 h 10000"/>
                <a:gd name="connsiteX357" fmla="*/ 9325 w 10000"/>
                <a:gd name="connsiteY357" fmla="*/ 1419 h 10000"/>
                <a:gd name="connsiteX358" fmla="*/ 9364 w 10000"/>
                <a:gd name="connsiteY358" fmla="*/ 1419 h 10000"/>
                <a:gd name="connsiteX359" fmla="*/ 9421 w 10000"/>
                <a:gd name="connsiteY359" fmla="*/ 1476 h 10000"/>
                <a:gd name="connsiteX360" fmla="*/ 9454 w 10000"/>
                <a:gd name="connsiteY360" fmla="*/ 1398 h 10000"/>
                <a:gd name="connsiteX361" fmla="*/ 9522 w 10000"/>
                <a:gd name="connsiteY361" fmla="*/ 1434 h 10000"/>
                <a:gd name="connsiteX362" fmla="*/ 9556 w 10000"/>
                <a:gd name="connsiteY362" fmla="*/ 1391 h 10000"/>
                <a:gd name="connsiteX363" fmla="*/ 9584 w 10000"/>
                <a:gd name="connsiteY363" fmla="*/ 1398 h 10000"/>
                <a:gd name="connsiteX364" fmla="*/ 9612 w 10000"/>
                <a:gd name="connsiteY364" fmla="*/ 1356 h 10000"/>
                <a:gd name="connsiteX365" fmla="*/ 9606 w 10000"/>
                <a:gd name="connsiteY365" fmla="*/ 1313 h 10000"/>
                <a:gd name="connsiteX366" fmla="*/ 9646 w 10000"/>
                <a:gd name="connsiteY366" fmla="*/ 1292 h 10000"/>
                <a:gd name="connsiteX367" fmla="*/ 9674 w 10000"/>
                <a:gd name="connsiteY367" fmla="*/ 1221 h 10000"/>
                <a:gd name="connsiteX368" fmla="*/ 9753 w 10000"/>
                <a:gd name="connsiteY368" fmla="*/ 1228 h 10000"/>
                <a:gd name="connsiteX369" fmla="*/ 9871 w 10000"/>
                <a:gd name="connsiteY369" fmla="*/ 1434 h 10000"/>
                <a:gd name="connsiteX370" fmla="*/ 9893 w 10000"/>
                <a:gd name="connsiteY370" fmla="*/ 1505 h 10000"/>
                <a:gd name="connsiteX371" fmla="*/ 9972 w 10000"/>
                <a:gd name="connsiteY371" fmla="*/ 1597 h 10000"/>
                <a:gd name="connsiteX372" fmla="*/ 10000 w 10000"/>
                <a:gd name="connsiteY372" fmla="*/ 1682 h 10000"/>
                <a:gd name="connsiteX373" fmla="*/ 9938 w 10000"/>
                <a:gd name="connsiteY373" fmla="*/ 1796 h 10000"/>
                <a:gd name="connsiteX374" fmla="*/ 9893 w 10000"/>
                <a:gd name="connsiteY374" fmla="*/ 1838 h 10000"/>
                <a:gd name="connsiteX375" fmla="*/ 9916 w 10000"/>
                <a:gd name="connsiteY375" fmla="*/ 1959 h 10000"/>
                <a:gd name="connsiteX376" fmla="*/ 9848 w 10000"/>
                <a:gd name="connsiteY376" fmla="*/ 2051 h 10000"/>
                <a:gd name="connsiteX377" fmla="*/ 9809 w 10000"/>
                <a:gd name="connsiteY377" fmla="*/ 2072 h 10000"/>
                <a:gd name="connsiteX378" fmla="*/ 9809 w 10000"/>
                <a:gd name="connsiteY378" fmla="*/ 2136 h 10000"/>
                <a:gd name="connsiteX379" fmla="*/ 9758 w 10000"/>
                <a:gd name="connsiteY379" fmla="*/ 2257 h 10000"/>
                <a:gd name="connsiteX380" fmla="*/ 9724 w 10000"/>
                <a:gd name="connsiteY380" fmla="*/ 2264 h 10000"/>
                <a:gd name="connsiteX381" fmla="*/ 9730 w 10000"/>
                <a:gd name="connsiteY381" fmla="*/ 2349 h 10000"/>
                <a:gd name="connsiteX382" fmla="*/ 9702 w 10000"/>
                <a:gd name="connsiteY382" fmla="*/ 2413 h 10000"/>
                <a:gd name="connsiteX383" fmla="*/ 9708 w 10000"/>
                <a:gd name="connsiteY383" fmla="*/ 2697 h 10000"/>
                <a:gd name="connsiteX384" fmla="*/ 9724 w 10000"/>
                <a:gd name="connsiteY384" fmla="*/ 2718 h 10000"/>
                <a:gd name="connsiteX385" fmla="*/ 9719 w 10000"/>
                <a:gd name="connsiteY385" fmla="*/ 2811 h 10000"/>
                <a:gd name="connsiteX386" fmla="*/ 9708 w 10000"/>
                <a:gd name="connsiteY386" fmla="*/ 2896 h 10000"/>
                <a:gd name="connsiteX387" fmla="*/ 9668 w 10000"/>
                <a:gd name="connsiteY387" fmla="*/ 2938 h 10000"/>
                <a:gd name="connsiteX388" fmla="*/ 9595 w 10000"/>
                <a:gd name="connsiteY388" fmla="*/ 2903 h 10000"/>
                <a:gd name="connsiteX389" fmla="*/ 9561 w 10000"/>
                <a:gd name="connsiteY389" fmla="*/ 2952 h 10000"/>
                <a:gd name="connsiteX390" fmla="*/ 9567 w 10000"/>
                <a:gd name="connsiteY390" fmla="*/ 2995 h 10000"/>
                <a:gd name="connsiteX391" fmla="*/ 9544 w 10000"/>
                <a:gd name="connsiteY391" fmla="*/ 3080 h 10000"/>
                <a:gd name="connsiteX392" fmla="*/ 9505 w 10000"/>
                <a:gd name="connsiteY392" fmla="*/ 3137 h 10000"/>
                <a:gd name="connsiteX393" fmla="*/ 9494 w 10000"/>
                <a:gd name="connsiteY393" fmla="*/ 3236 h 10000"/>
                <a:gd name="connsiteX394" fmla="*/ 9466 w 10000"/>
                <a:gd name="connsiteY394" fmla="*/ 3322 h 10000"/>
                <a:gd name="connsiteX395" fmla="*/ 9471 w 10000"/>
                <a:gd name="connsiteY395" fmla="*/ 3378 h 10000"/>
                <a:gd name="connsiteX396" fmla="*/ 9460 w 10000"/>
                <a:gd name="connsiteY396" fmla="*/ 3435 h 10000"/>
                <a:gd name="connsiteX397" fmla="*/ 9483 w 10000"/>
                <a:gd name="connsiteY397" fmla="*/ 3485 h 10000"/>
                <a:gd name="connsiteX398" fmla="*/ 9449 w 10000"/>
                <a:gd name="connsiteY398" fmla="*/ 3563 h 10000"/>
                <a:gd name="connsiteX399" fmla="*/ 9393 w 10000"/>
                <a:gd name="connsiteY399" fmla="*/ 3442 h 10000"/>
                <a:gd name="connsiteX400" fmla="*/ 9393 w 10000"/>
                <a:gd name="connsiteY400" fmla="*/ 3350 h 10000"/>
                <a:gd name="connsiteX401" fmla="*/ 9376 w 10000"/>
                <a:gd name="connsiteY401" fmla="*/ 3336 h 10000"/>
                <a:gd name="connsiteX402" fmla="*/ 9308 w 10000"/>
                <a:gd name="connsiteY402" fmla="*/ 3400 h 10000"/>
                <a:gd name="connsiteX403" fmla="*/ 9201 w 10000"/>
                <a:gd name="connsiteY403" fmla="*/ 3549 h 10000"/>
                <a:gd name="connsiteX404" fmla="*/ 9139 w 10000"/>
                <a:gd name="connsiteY404" fmla="*/ 3655 h 10000"/>
                <a:gd name="connsiteX405" fmla="*/ 9044 w 10000"/>
                <a:gd name="connsiteY405" fmla="*/ 3712 h 10000"/>
                <a:gd name="connsiteX406" fmla="*/ 9010 w 10000"/>
                <a:gd name="connsiteY406" fmla="*/ 3797 h 10000"/>
                <a:gd name="connsiteX407" fmla="*/ 8982 w 10000"/>
                <a:gd name="connsiteY407" fmla="*/ 3825 h 10000"/>
                <a:gd name="connsiteX408" fmla="*/ 8875 w 10000"/>
                <a:gd name="connsiteY408" fmla="*/ 3903 h 10000"/>
                <a:gd name="connsiteX409" fmla="*/ 8785 w 10000"/>
                <a:gd name="connsiteY409" fmla="*/ 3996 h 10000"/>
                <a:gd name="connsiteX410" fmla="*/ 8763 w 10000"/>
                <a:gd name="connsiteY410" fmla="*/ 4067 h 10000"/>
                <a:gd name="connsiteX411" fmla="*/ 8729 w 10000"/>
                <a:gd name="connsiteY411" fmla="*/ 4102 h 10000"/>
                <a:gd name="connsiteX412" fmla="*/ 8774 w 10000"/>
                <a:gd name="connsiteY412" fmla="*/ 4194 h 10000"/>
                <a:gd name="connsiteX413" fmla="*/ 8819 w 10000"/>
                <a:gd name="connsiteY413" fmla="*/ 4265 h 10000"/>
                <a:gd name="connsiteX414" fmla="*/ 8881 w 10000"/>
                <a:gd name="connsiteY414" fmla="*/ 4294 h 10000"/>
                <a:gd name="connsiteX415" fmla="*/ 8858 w 10000"/>
                <a:gd name="connsiteY415" fmla="*/ 4344 h 10000"/>
                <a:gd name="connsiteX416" fmla="*/ 8903 w 10000"/>
                <a:gd name="connsiteY416" fmla="*/ 4358 h 10000"/>
                <a:gd name="connsiteX417" fmla="*/ 8903 w 10000"/>
                <a:gd name="connsiteY417" fmla="*/ 4443 h 10000"/>
                <a:gd name="connsiteX418" fmla="*/ 8937 w 10000"/>
                <a:gd name="connsiteY418" fmla="*/ 4507 h 10000"/>
                <a:gd name="connsiteX419" fmla="*/ 8993 w 10000"/>
                <a:gd name="connsiteY419" fmla="*/ 4493 h 10000"/>
                <a:gd name="connsiteX420" fmla="*/ 9016 w 10000"/>
                <a:gd name="connsiteY420" fmla="*/ 4422 h 10000"/>
                <a:gd name="connsiteX421" fmla="*/ 9061 w 10000"/>
                <a:gd name="connsiteY421" fmla="*/ 4414 h 10000"/>
                <a:gd name="connsiteX422" fmla="*/ 9066 w 10000"/>
                <a:gd name="connsiteY422" fmla="*/ 4358 h 10000"/>
                <a:gd name="connsiteX423" fmla="*/ 9123 w 10000"/>
                <a:gd name="connsiteY423" fmla="*/ 4358 h 10000"/>
                <a:gd name="connsiteX424" fmla="*/ 9100 w 10000"/>
                <a:gd name="connsiteY424" fmla="*/ 4429 h 10000"/>
                <a:gd name="connsiteX425" fmla="*/ 9156 w 10000"/>
                <a:gd name="connsiteY425" fmla="*/ 4464 h 10000"/>
                <a:gd name="connsiteX426" fmla="*/ 9145 w 10000"/>
                <a:gd name="connsiteY426" fmla="*/ 4528 h 10000"/>
                <a:gd name="connsiteX427" fmla="*/ 9061 w 10000"/>
                <a:gd name="connsiteY427" fmla="*/ 4535 h 10000"/>
                <a:gd name="connsiteX428" fmla="*/ 8999 w 10000"/>
                <a:gd name="connsiteY428" fmla="*/ 4578 h 10000"/>
                <a:gd name="connsiteX429" fmla="*/ 8943 w 10000"/>
                <a:gd name="connsiteY429" fmla="*/ 4599 h 10000"/>
                <a:gd name="connsiteX430" fmla="*/ 8943 w 10000"/>
                <a:gd name="connsiteY430" fmla="*/ 4698 h 10000"/>
                <a:gd name="connsiteX431" fmla="*/ 8999 w 10000"/>
                <a:gd name="connsiteY431" fmla="*/ 4805 h 10000"/>
                <a:gd name="connsiteX432" fmla="*/ 8954 w 10000"/>
                <a:gd name="connsiteY432" fmla="*/ 4904 h 10000"/>
                <a:gd name="connsiteX433" fmla="*/ 8864 w 10000"/>
                <a:gd name="connsiteY433" fmla="*/ 4918 h 10000"/>
                <a:gd name="connsiteX434" fmla="*/ 8875 w 10000"/>
                <a:gd name="connsiteY434" fmla="*/ 5032 h 10000"/>
                <a:gd name="connsiteX435" fmla="*/ 8870 w 10000"/>
                <a:gd name="connsiteY435" fmla="*/ 5103 h 10000"/>
                <a:gd name="connsiteX436" fmla="*/ 8841 w 10000"/>
                <a:gd name="connsiteY436" fmla="*/ 5138 h 10000"/>
                <a:gd name="connsiteX437" fmla="*/ 8785 w 10000"/>
                <a:gd name="connsiteY437" fmla="*/ 5110 h 10000"/>
                <a:gd name="connsiteX438" fmla="*/ 8735 w 10000"/>
                <a:gd name="connsiteY438" fmla="*/ 5018 h 10000"/>
                <a:gd name="connsiteX439" fmla="*/ 8678 w 10000"/>
                <a:gd name="connsiteY439" fmla="*/ 5089 h 10000"/>
                <a:gd name="connsiteX440" fmla="*/ 8622 w 10000"/>
                <a:gd name="connsiteY440" fmla="*/ 5039 h 10000"/>
                <a:gd name="connsiteX441" fmla="*/ 8616 w 10000"/>
                <a:gd name="connsiteY441" fmla="*/ 5011 h 10000"/>
                <a:gd name="connsiteX442" fmla="*/ 8538 w 10000"/>
                <a:gd name="connsiteY442" fmla="*/ 4947 h 10000"/>
                <a:gd name="connsiteX443" fmla="*/ 8515 w 10000"/>
                <a:gd name="connsiteY443" fmla="*/ 4961 h 10000"/>
                <a:gd name="connsiteX444" fmla="*/ 8526 w 10000"/>
                <a:gd name="connsiteY444" fmla="*/ 5039 h 10000"/>
                <a:gd name="connsiteX445" fmla="*/ 8481 w 10000"/>
                <a:gd name="connsiteY445" fmla="*/ 5138 h 10000"/>
                <a:gd name="connsiteX446" fmla="*/ 8515 w 10000"/>
                <a:gd name="connsiteY446" fmla="*/ 5160 h 10000"/>
                <a:gd name="connsiteX447" fmla="*/ 8577 w 10000"/>
                <a:gd name="connsiteY447" fmla="*/ 5145 h 10000"/>
                <a:gd name="connsiteX448" fmla="*/ 8588 w 10000"/>
                <a:gd name="connsiteY448" fmla="*/ 5181 h 10000"/>
                <a:gd name="connsiteX449" fmla="*/ 8577 w 10000"/>
                <a:gd name="connsiteY449" fmla="*/ 5224 h 10000"/>
                <a:gd name="connsiteX450" fmla="*/ 8600 w 10000"/>
                <a:gd name="connsiteY450" fmla="*/ 5280 h 10000"/>
                <a:gd name="connsiteX451" fmla="*/ 8650 w 10000"/>
                <a:gd name="connsiteY451" fmla="*/ 5316 h 10000"/>
                <a:gd name="connsiteX452" fmla="*/ 8639 w 10000"/>
                <a:gd name="connsiteY452" fmla="*/ 5401 h 10000"/>
                <a:gd name="connsiteX453" fmla="*/ 8673 w 10000"/>
                <a:gd name="connsiteY453" fmla="*/ 5444 h 10000"/>
                <a:gd name="connsiteX454" fmla="*/ 8633 w 10000"/>
                <a:gd name="connsiteY454" fmla="*/ 5486 h 10000"/>
                <a:gd name="connsiteX455" fmla="*/ 8622 w 10000"/>
                <a:gd name="connsiteY455" fmla="*/ 5642 h 10000"/>
                <a:gd name="connsiteX456" fmla="*/ 8600 w 10000"/>
                <a:gd name="connsiteY456" fmla="*/ 5649 h 10000"/>
                <a:gd name="connsiteX457" fmla="*/ 8628 w 10000"/>
                <a:gd name="connsiteY457" fmla="*/ 5720 h 10000"/>
                <a:gd name="connsiteX458" fmla="*/ 8633 w 10000"/>
                <a:gd name="connsiteY458" fmla="*/ 5841 h 10000"/>
                <a:gd name="connsiteX459" fmla="*/ 8661 w 10000"/>
                <a:gd name="connsiteY459" fmla="*/ 5869 h 10000"/>
                <a:gd name="connsiteX460" fmla="*/ 8667 w 10000"/>
                <a:gd name="connsiteY460" fmla="*/ 5905 h 10000"/>
                <a:gd name="connsiteX461" fmla="*/ 8690 w 10000"/>
                <a:gd name="connsiteY461" fmla="*/ 5912 h 10000"/>
                <a:gd name="connsiteX462" fmla="*/ 8695 w 10000"/>
                <a:gd name="connsiteY462" fmla="*/ 5983 h 10000"/>
                <a:gd name="connsiteX463" fmla="*/ 8684 w 10000"/>
                <a:gd name="connsiteY463" fmla="*/ 6033 h 10000"/>
                <a:gd name="connsiteX464" fmla="*/ 8740 w 10000"/>
                <a:gd name="connsiteY464" fmla="*/ 6061 h 10000"/>
                <a:gd name="connsiteX465" fmla="*/ 8825 w 10000"/>
                <a:gd name="connsiteY465" fmla="*/ 6004 h 10000"/>
                <a:gd name="connsiteX466" fmla="*/ 8948 w 10000"/>
                <a:gd name="connsiteY466" fmla="*/ 5891 h 10000"/>
                <a:gd name="connsiteX467" fmla="*/ 8982 w 10000"/>
                <a:gd name="connsiteY467" fmla="*/ 5891 h 10000"/>
                <a:gd name="connsiteX468" fmla="*/ 8982 w 10000"/>
                <a:gd name="connsiteY468" fmla="*/ 5976 h 10000"/>
                <a:gd name="connsiteX469" fmla="*/ 9004 w 10000"/>
                <a:gd name="connsiteY469" fmla="*/ 5990 h 10000"/>
                <a:gd name="connsiteX470" fmla="*/ 9044 w 10000"/>
                <a:gd name="connsiteY470" fmla="*/ 6089 h 10000"/>
                <a:gd name="connsiteX471" fmla="*/ 9072 w 10000"/>
                <a:gd name="connsiteY471" fmla="*/ 6097 h 10000"/>
                <a:gd name="connsiteX472" fmla="*/ 9055 w 10000"/>
                <a:gd name="connsiteY472" fmla="*/ 6153 h 10000"/>
                <a:gd name="connsiteX473" fmla="*/ 9100 w 10000"/>
                <a:gd name="connsiteY473" fmla="*/ 6281 h 10000"/>
                <a:gd name="connsiteX474" fmla="*/ 9100 w 10000"/>
                <a:gd name="connsiteY474" fmla="*/ 6345 h 10000"/>
                <a:gd name="connsiteX475" fmla="*/ 9123 w 10000"/>
                <a:gd name="connsiteY475" fmla="*/ 6416 h 10000"/>
                <a:gd name="connsiteX476" fmla="*/ 9089 w 10000"/>
                <a:gd name="connsiteY476" fmla="*/ 6473 h 10000"/>
                <a:gd name="connsiteX477" fmla="*/ 9049 w 10000"/>
                <a:gd name="connsiteY477" fmla="*/ 6466 h 10000"/>
                <a:gd name="connsiteX478" fmla="*/ 9049 w 10000"/>
                <a:gd name="connsiteY478" fmla="*/ 6501 h 10000"/>
                <a:gd name="connsiteX479" fmla="*/ 9089 w 10000"/>
                <a:gd name="connsiteY479" fmla="*/ 6544 h 10000"/>
                <a:gd name="connsiteX480" fmla="*/ 9106 w 10000"/>
                <a:gd name="connsiteY480" fmla="*/ 6515 h 10000"/>
                <a:gd name="connsiteX481" fmla="*/ 9139 w 10000"/>
                <a:gd name="connsiteY481" fmla="*/ 6579 h 10000"/>
                <a:gd name="connsiteX482" fmla="*/ 9179 w 10000"/>
                <a:gd name="connsiteY482" fmla="*/ 6579 h 10000"/>
                <a:gd name="connsiteX483" fmla="*/ 9156 w 10000"/>
                <a:gd name="connsiteY483" fmla="*/ 6757 h 10000"/>
                <a:gd name="connsiteX484" fmla="*/ 9139 w 10000"/>
                <a:gd name="connsiteY484" fmla="*/ 6792 h 10000"/>
                <a:gd name="connsiteX485" fmla="*/ 9089 w 10000"/>
                <a:gd name="connsiteY485" fmla="*/ 6778 h 10000"/>
                <a:gd name="connsiteX486" fmla="*/ 9027 w 10000"/>
                <a:gd name="connsiteY486" fmla="*/ 6799 h 10000"/>
                <a:gd name="connsiteX487" fmla="*/ 9004 w 10000"/>
                <a:gd name="connsiteY487" fmla="*/ 6842 h 10000"/>
                <a:gd name="connsiteX488" fmla="*/ 8999 w 10000"/>
                <a:gd name="connsiteY488" fmla="*/ 6884 h 10000"/>
                <a:gd name="connsiteX489" fmla="*/ 8960 w 10000"/>
                <a:gd name="connsiteY489" fmla="*/ 6934 h 10000"/>
                <a:gd name="connsiteX490" fmla="*/ 8898 w 10000"/>
                <a:gd name="connsiteY490" fmla="*/ 6941 h 10000"/>
                <a:gd name="connsiteX491" fmla="*/ 8886 w 10000"/>
                <a:gd name="connsiteY491" fmla="*/ 6962 h 10000"/>
                <a:gd name="connsiteX492" fmla="*/ 8847 w 10000"/>
                <a:gd name="connsiteY492" fmla="*/ 6927 h 10000"/>
                <a:gd name="connsiteX493" fmla="*/ 8808 w 10000"/>
                <a:gd name="connsiteY493" fmla="*/ 6934 h 10000"/>
                <a:gd name="connsiteX494" fmla="*/ 8785 w 10000"/>
                <a:gd name="connsiteY494" fmla="*/ 6906 h 10000"/>
                <a:gd name="connsiteX495" fmla="*/ 8735 w 10000"/>
                <a:gd name="connsiteY495" fmla="*/ 6891 h 10000"/>
                <a:gd name="connsiteX496" fmla="*/ 8746 w 10000"/>
                <a:gd name="connsiteY496" fmla="*/ 6941 h 10000"/>
                <a:gd name="connsiteX497" fmla="*/ 8723 w 10000"/>
                <a:gd name="connsiteY497" fmla="*/ 6991 h 10000"/>
                <a:gd name="connsiteX498" fmla="*/ 8639 w 10000"/>
                <a:gd name="connsiteY498" fmla="*/ 6984 h 10000"/>
                <a:gd name="connsiteX499" fmla="*/ 8611 w 10000"/>
                <a:gd name="connsiteY499" fmla="*/ 6962 h 10000"/>
                <a:gd name="connsiteX500" fmla="*/ 8566 w 10000"/>
                <a:gd name="connsiteY500" fmla="*/ 6984 h 10000"/>
                <a:gd name="connsiteX501" fmla="*/ 8560 w 10000"/>
                <a:gd name="connsiteY501" fmla="*/ 7055 h 10000"/>
                <a:gd name="connsiteX502" fmla="*/ 8476 w 10000"/>
                <a:gd name="connsiteY502" fmla="*/ 7133 h 10000"/>
                <a:gd name="connsiteX503" fmla="*/ 8448 w 10000"/>
                <a:gd name="connsiteY503" fmla="*/ 7090 h 10000"/>
                <a:gd name="connsiteX504" fmla="*/ 8386 w 10000"/>
                <a:gd name="connsiteY504" fmla="*/ 7111 h 10000"/>
                <a:gd name="connsiteX505" fmla="*/ 8346 w 10000"/>
                <a:gd name="connsiteY505" fmla="*/ 7133 h 10000"/>
                <a:gd name="connsiteX506" fmla="*/ 8341 w 10000"/>
                <a:gd name="connsiteY506" fmla="*/ 7168 h 10000"/>
                <a:gd name="connsiteX507" fmla="*/ 8256 w 10000"/>
                <a:gd name="connsiteY507" fmla="*/ 7246 h 10000"/>
                <a:gd name="connsiteX508" fmla="*/ 8206 w 10000"/>
                <a:gd name="connsiteY508" fmla="*/ 7232 h 10000"/>
                <a:gd name="connsiteX509" fmla="*/ 8155 w 10000"/>
                <a:gd name="connsiteY509" fmla="*/ 7260 h 10000"/>
                <a:gd name="connsiteX510" fmla="*/ 8116 w 10000"/>
                <a:gd name="connsiteY510" fmla="*/ 7303 h 10000"/>
                <a:gd name="connsiteX511" fmla="*/ 8060 w 10000"/>
                <a:gd name="connsiteY511" fmla="*/ 7331 h 10000"/>
                <a:gd name="connsiteX512" fmla="*/ 8065 w 10000"/>
                <a:gd name="connsiteY512" fmla="*/ 7374 h 10000"/>
                <a:gd name="connsiteX513" fmla="*/ 8015 w 10000"/>
                <a:gd name="connsiteY513" fmla="*/ 7402 h 10000"/>
                <a:gd name="connsiteX514" fmla="*/ 7942 w 10000"/>
                <a:gd name="connsiteY514" fmla="*/ 7523 h 10000"/>
                <a:gd name="connsiteX515" fmla="*/ 7930 w 10000"/>
                <a:gd name="connsiteY515" fmla="*/ 7573 h 10000"/>
                <a:gd name="connsiteX516" fmla="*/ 7908 w 10000"/>
                <a:gd name="connsiteY516" fmla="*/ 7559 h 10000"/>
                <a:gd name="connsiteX517" fmla="*/ 7919 w 10000"/>
                <a:gd name="connsiteY517" fmla="*/ 7523 h 10000"/>
                <a:gd name="connsiteX518" fmla="*/ 7846 w 10000"/>
                <a:gd name="connsiteY518" fmla="*/ 7339 h 10000"/>
                <a:gd name="connsiteX519" fmla="*/ 7846 w 10000"/>
                <a:gd name="connsiteY519" fmla="*/ 7268 h 10000"/>
                <a:gd name="connsiteX520" fmla="*/ 7812 w 10000"/>
                <a:gd name="connsiteY520" fmla="*/ 7268 h 10000"/>
                <a:gd name="connsiteX521" fmla="*/ 7711 w 10000"/>
                <a:gd name="connsiteY521" fmla="*/ 7197 h 10000"/>
                <a:gd name="connsiteX522" fmla="*/ 7649 w 10000"/>
                <a:gd name="connsiteY522" fmla="*/ 7232 h 10000"/>
                <a:gd name="connsiteX523" fmla="*/ 7632 w 10000"/>
                <a:gd name="connsiteY523" fmla="*/ 7275 h 10000"/>
                <a:gd name="connsiteX524" fmla="*/ 7677 w 10000"/>
                <a:gd name="connsiteY524" fmla="*/ 7324 h 10000"/>
                <a:gd name="connsiteX525" fmla="*/ 7688 w 10000"/>
                <a:gd name="connsiteY525" fmla="*/ 7367 h 10000"/>
                <a:gd name="connsiteX526" fmla="*/ 7660 w 10000"/>
                <a:gd name="connsiteY526" fmla="*/ 7410 h 10000"/>
                <a:gd name="connsiteX527" fmla="*/ 7666 w 10000"/>
                <a:gd name="connsiteY527" fmla="*/ 7445 h 10000"/>
                <a:gd name="connsiteX528" fmla="*/ 7655 w 10000"/>
                <a:gd name="connsiteY528" fmla="*/ 7516 h 10000"/>
                <a:gd name="connsiteX529" fmla="*/ 7660 w 10000"/>
                <a:gd name="connsiteY529" fmla="*/ 7587 h 10000"/>
                <a:gd name="connsiteX530" fmla="*/ 7694 w 10000"/>
                <a:gd name="connsiteY530" fmla="*/ 7700 h 10000"/>
                <a:gd name="connsiteX531" fmla="*/ 7660 w 10000"/>
                <a:gd name="connsiteY531" fmla="*/ 7743 h 10000"/>
                <a:gd name="connsiteX532" fmla="*/ 7666 w 10000"/>
                <a:gd name="connsiteY532" fmla="*/ 7779 h 10000"/>
                <a:gd name="connsiteX533" fmla="*/ 7638 w 10000"/>
                <a:gd name="connsiteY533" fmla="*/ 7793 h 10000"/>
                <a:gd name="connsiteX534" fmla="*/ 7621 w 10000"/>
                <a:gd name="connsiteY534" fmla="*/ 7814 h 10000"/>
                <a:gd name="connsiteX535" fmla="*/ 7514 w 10000"/>
                <a:gd name="connsiteY535" fmla="*/ 7800 h 10000"/>
                <a:gd name="connsiteX536" fmla="*/ 7497 w 10000"/>
                <a:gd name="connsiteY536" fmla="*/ 7757 h 10000"/>
                <a:gd name="connsiteX537" fmla="*/ 7463 w 10000"/>
                <a:gd name="connsiteY537" fmla="*/ 7786 h 10000"/>
                <a:gd name="connsiteX538" fmla="*/ 7390 w 10000"/>
                <a:gd name="connsiteY538" fmla="*/ 7771 h 10000"/>
                <a:gd name="connsiteX539" fmla="*/ 7340 w 10000"/>
                <a:gd name="connsiteY539" fmla="*/ 7793 h 10000"/>
                <a:gd name="connsiteX540" fmla="*/ 7312 w 10000"/>
                <a:gd name="connsiteY540" fmla="*/ 7644 h 10000"/>
                <a:gd name="connsiteX541" fmla="*/ 7283 w 10000"/>
                <a:gd name="connsiteY541" fmla="*/ 7637 h 10000"/>
                <a:gd name="connsiteX542" fmla="*/ 7250 w 10000"/>
                <a:gd name="connsiteY542" fmla="*/ 7544 h 10000"/>
                <a:gd name="connsiteX543" fmla="*/ 7267 w 10000"/>
                <a:gd name="connsiteY543" fmla="*/ 7502 h 10000"/>
                <a:gd name="connsiteX544" fmla="*/ 7306 w 10000"/>
                <a:gd name="connsiteY544" fmla="*/ 7523 h 10000"/>
                <a:gd name="connsiteX545" fmla="*/ 7323 w 10000"/>
                <a:gd name="connsiteY545" fmla="*/ 7473 h 10000"/>
                <a:gd name="connsiteX546" fmla="*/ 7295 w 10000"/>
                <a:gd name="connsiteY546" fmla="*/ 7438 h 10000"/>
                <a:gd name="connsiteX547" fmla="*/ 7312 w 10000"/>
                <a:gd name="connsiteY547" fmla="*/ 7402 h 10000"/>
                <a:gd name="connsiteX548" fmla="*/ 7238 w 10000"/>
                <a:gd name="connsiteY548" fmla="*/ 7331 h 10000"/>
                <a:gd name="connsiteX549" fmla="*/ 7244 w 10000"/>
                <a:gd name="connsiteY549" fmla="*/ 7296 h 10000"/>
                <a:gd name="connsiteX550" fmla="*/ 7199 w 10000"/>
                <a:gd name="connsiteY550" fmla="*/ 7260 h 10000"/>
                <a:gd name="connsiteX551" fmla="*/ 7227 w 10000"/>
                <a:gd name="connsiteY551" fmla="*/ 7218 h 10000"/>
                <a:gd name="connsiteX552" fmla="*/ 7216 w 10000"/>
                <a:gd name="connsiteY552" fmla="*/ 7168 h 10000"/>
                <a:gd name="connsiteX553" fmla="*/ 7165 w 10000"/>
                <a:gd name="connsiteY553" fmla="*/ 7090 h 10000"/>
                <a:gd name="connsiteX554" fmla="*/ 7132 w 10000"/>
                <a:gd name="connsiteY554" fmla="*/ 7026 h 10000"/>
                <a:gd name="connsiteX555" fmla="*/ 7064 w 10000"/>
                <a:gd name="connsiteY555" fmla="*/ 7055 h 10000"/>
                <a:gd name="connsiteX556" fmla="*/ 7025 w 10000"/>
                <a:gd name="connsiteY556" fmla="*/ 7048 h 10000"/>
                <a:gd name="connsiteX557" fmla="*/ 7002 w 10000"/>
                <a:gd name="connsiteY557" fmla="*/ 7111 h 10000"/>
                <a:gd name="connsiteX558" fmla="*/ 6924 w 10000"/>
                <a:gd name="connsiteY558" fmla="*/ 7119 h 10000"/>
                <a:gd name="connsiteX559" fmla="*/ 6895 w 10000"/>
                <a:gd name="connsiteY559" fmla="*/ 7111 h 10000"/>
                <a:gd name="connsiteX560" fmla="*/ 6828 w 10000"/>
                <a:gd name="connsiteY560" fmla="*/ 7161 h 10000"/>
                <a:gd name="connsiteX561" fmla="*/ 6834 w 10000"/>
                <a:gd name="connsiteY561" fmla="*/ 7260 h 10000"/>
                <a:gd name="connsiteX562" fmla="*/ 6817 w 10000"/>
                <a:gd name="connsiteY562" fmla="*/ 7324 h 10000"/>
                <a:gd name="connsiteX563" fmla="*/ 6817 w 10000"/>
                <a:gd name="connsiteY563" fmla="*/ 7381 h 10000"/>
                <a:gd name="connsiteX564" fmla="*/ 6760 w 10000"/>
                <a:gd name="connsiteY564" fmla="*/ 7424 h 10000"/>
                <a:gd name="connsiteX565" fmla="*/ 6699 w 10000"/>
                <a:gd name="connsiteY565" fmla="*/ 7431 h 10000"/>
                <a:gd name="connsiteX566" fmla="*/ 6682 w 10000"/>
                <a:gd name="connsiteY566" fmla="*/ 7410 h 10000"/>
                <a:gd name="connsiteX567" fmla="*/ 6625 w 10000"/>
                <a:gd name="connsiteY567" fmla="*/ 7388 h 10000"/>
                <a:gd name="connsiteX568" fmla="*/ 6592 w 10000"/>
                <a:gd name="connsiteY568" fmla="*/ 7431 h 10000"/>
                <a:gd name="connsiteX569" fmla="*/ 6586 w 10000"/>
                <a:gd name="connsiteY569" fmla="*/ 7473 h 10000"/>
                <a:gd name="connsiteX570" fmla="*/ 6552 w 10000"/>
                <a:gd name="connsiteY570" fmla="*/ 7480 h 10000"/>
                <a:gd name="connsiteX571" fmla="*/ 6547 w 10000"/>
                <a:gd name="connsiteY571" fmla="*/ 7523 h 10000"/>
                <a:gd name="connsiteX572" fmla="*/ 6519 w 10000"/>
                <a:gd name="connsiteY572" fmla="*/ 7523 h 10000"/>
                <a:gd name="connsiteX573" fmla="*/ 6485 w 10000"/>
                <a:gd name="connsiteY573" fmla="*/ 7424 h 10000"/>
                <a:gd name="connsiteX574" fmla="*/ 6406 w 10000"/>
                <a:gd name="connsiteY574" fmla="*/ 7473 h 10000"/>
                <a:gd name="connsiteX575" fmla="*/ 6316 w 10000"/>
                <a:gd name="connsiteY575" fmla="*/ 7551 h 10000"/>
                <a:gd name="connsiteX576" fmla="*/ 6282 w 10000"/>
                <a:gd name="connsiteY576" fmla="*/ 7566 h 10000"/>
                <a:gd name="connsiteX577" fmla="*/ 6294 w 10000"/>
                <a:gd name="connsiteY577" fmla="*/ 7615 h 10000"/>
                <a:gd name="connsiteX578" fmla="*/ 6243 w 10000"/>
                <a:gd name="connsiteY578" fmla="*/ 7637 h 10000"/>
                <a:gd name="connsiteX579" fmla="*/ 6209 w 10000"/>
                <a:gd name="connsiteY579" fmla="*/ 7608 h 10000"/>
                <a:gd name="connsiteX580" fmla="*/ 6136 w 10000"/>
                <a:gd name="connsiteY580" fmla="*/ 7622 h 10000"/>
                <a:gd name="connsiteX581" fmla="*/ 6136 w 10000"/>
                <a:gd name="connsiteY581" fmla="*/ 7530 h 10000"/>
                <a:gd name="connsiteX582" fmla="*/ 6147 w 10000"/>
                <a:gd name="connsiteY582" fmla="*/ 7495 h 10000"/>
                <a:gd name="connsiteX583" fmla="*/ 6136 w 10000"/>
                <a:gd name="connsiteY583" fmla="*/ 7395 h 10000"/>
                <a:gd name="connsiteX584" fmla="*/ 6091 w 10000"/>
                <a:gd name="connsiteY584" fmla="*/ 7324 h 10000"/>
                <a:gd name="connsiteX585" fmla="*/ 6018 w 10000"/>
                <a:gd name="connsiteY585" fmla="*/ 7317 h 10000"/>
                <a:gd name="connsiteX586" fmla="*/ 5990 w 10000"/>
                <a:gd name="connsiteY586" fmla="*/ 7360 h 10000"/>
                <a:gd name="connsiteX587" fmla="*/ 5996 w 10000"/>
                <a:gd name="connsiteY587" fmla="*/ 7410 h 10000"/>
                <a:gd name="connsiteX588" fmla="*/ 6208 w 10000"/>
                <a:gd name="connsiteY588" fmla="*/ 7826 h 10000"/>
                <a:gd name="connsiteX0" fmla="*/ 5799 w 10000"/>
                <a:gd name="connsiteY0" fmla="*/ 7750 h 10000"/>
                <a:gd name="connsiteX1" fmla="*/ 5793 w 10000"/>
                <a:gd name="connsiteY1" fmla="*/ 7793 h 10000"/>
                <a:gd name="connsiteX2" fmla="*/ 5866 w 10000"/>
                <a:gd name="connsiteY2" fmla="*/ 8126 h 10000"/>
                <a:gd name="connsiteX3" fmla="*/ 5844 w 10000"/>
                <a:gd name="connsiteY3" fmla="*/ 8141 h 10000"/>
                <a:gd name="connsiteX4" fmla="*/ 5844 w 10000"/>
                <a:gd name="connsiteY4" fmla="*/ 8247 h 10000"/>
                <a:gd name="connsiteX5" fmla="*/ 5804 w 10000"/>
                <a:gd name="connsiteY5" fmla="*/ 8254 h 10000"/>
                <a:gd name="connsiteX6" fmla="*/ 5771 w 10000"/>
                <a:gd name="connsiteY6" fmla="*/ 8290 h 10000"/>
                <a:gd name="connsiteX7" fmla="*/ 5748 w 10000"/>
                <a:gd name="connsiteY7" fmla="*/ 8261 h 10000"/>
                <a:gd name="connsiteX8" fmla="*/ 5669 w 10000"/>
                <a:gd name="connsiteY8" fmla="*/ 8353 h 10000"/>
                <a:gd name="connsiteX9" fmla="*/ 5591 w 10000"/>
                <a:gd name="connsiteY9" fmla="*/ 8368 h 10000"/>
                <a:gd name="connsiteX10" fmla="*/ 5562 w 10000"/>
                <a:gd name="connsiteY10" fmla="*/ 8311 h 10000"/>
                <a:gd name="connsiteX11" fmla="*/ 5439 w 10000"/>
                <a:gd name="connsiteY11" fmla="*/ 8361 h 10000"/>
                <a:gd name="connsiteX12" fmla="*/ 5422 w 10000"/>
                <a:gd name="connsiteY12" fmla="*/ 8432 h 10000"/>
                <a:gd name="connsiteX13" fmla="*/ 5382 w 10000"/>
                <a:gd name="connsiteY13" fmla="*/ 8453 h 10000"/>
                <a:gd name="connsiteX14" fmla="*/ 5349 w 10000"/>
                <a:gd name="connsiteY14" fmla="*/ 8417 h 10000"/>
                <a:gd name="connsiteX15" fmla="*/ 5287 w 10000"/>
                <a:gd name="connsiteY15" fmla="*/ 8382 h 10000"/>
                <a:gd name="connsiteX16" fmla="*/ 5236 w 10000"/>
                <a:gd name="connsiteY16" fmla="*/ 8403 h 10000"/>
                <a:gd name="connsiteX17" fmla="*/ 5124 w 10000"/>
                <a:gd name="connsiteY17" fmla="*/ 8673 h 10000"/>
                <a:gd name="connsiteX18" fmla="*/ 5107 w 10000"/>
                <a:gd name="connsiteY18" fmla="*/ 8772 h 10000"/>
                <a:gd name="connsiteX19" fmla="*/ 5051 w 10000"/>
                <a:gd name="connsiteY19" fmla="*/ 8779 h 10000"/>
                <a:gd name="connsiteX20" fmla="*/ 5022 w 10000"/>
                <a:gd name="connsiteY20" fmla="*/ 8758 h 10000"/>
                <a:gd name="connsiteX21" fmla="*/ 4955 w 10000"/>
                <a:gd name="connsiteY21" fmla="*/ 8744 h 10000"/>
                <a:gd name="connsiteX22" fmla="*/ 4904 w 10000"/>
                <a:gd name="connsiteY22" fmla="*/ 8879 h 10000"/>
                <a:gd name="connsiteX23" fmla="*/ 4843 w 10000"/>
                <a:gd name="connsiteY23" fmla="*/ 8879 h 10000"/>
                <a:gd name="connsiteX24" fmla="*/ 4831 w 10000"/>
                <a:gd name="connsiteY24" fmla="*/ 8914 h 10000"/>
                <a:gd name="connsiteX25" fmla="*/ 4809 w 10000"/>
                <a:gd name="connsiteY25" fmla="*/ 8886 h 10000"/>
                <a:gd name="connsiteX26" fmla="*/ 4837 w 10000"/>
                <a:gd name="connsiteY26" fmla="*/ 8793 h 10000"/>
                <a:gd name="connsiteX27" fmla="*/ 4798 w 10000"/>
                <a:gd name="connsiteY27" fmla="*/ 8793 h 10000"/>
                <a:gd name="connsiteX28" fmla="*/ 4741 w 10000"/>
                <a:gd name="connsiteY28" fmla="*/ 8836 h 10000"/>
                <a:gd name="connsiteX29" fmla="*/ 4696 w 10000"/>
                <a:gd name="connsiteY29" fmla="*/ 8914 h 10000"/>
                <a:gd name="connsiteX30" fmla="*/ 4685 w 10000"/>
                <a:gd name="connsiteY30" fmla="*/ 8957 h 10000"/>
                <a:gd name="connsiteX31" fmla="*/ 4657 w 10000"/>
                <a:gd name="connsiteY31" fmla="*/ 8964 h 10000"/>
                <a:gd name="connsiteX32" fmla="*/ 4589 w 10000"/>
                <a:gd name="connsiteY32" fmla="*/ 8893 h 10000"/>
                <a:gd name="connsiteX33" fmla="*/ 4573 w 10000"/>
                <a:gd name="connsiteY33" fmla="*/ 8943 h 10000"/>
                <a:gd name="connsiteX34" fmla="*/ 4522 w 10000"/>
                <a:gd name="connsiteY34" fmla="*/ 8864 h 10000"/>
                <a:gd name="connsiteX35" fmla="*/ 4483 w 10000"/>
                <a:gd name="connsiteY35" fmla="*/ 8872 h 10000"/>
                <a:gd name="connsiteX36" fmla="*/ 4511 w 10000"/>
                <a:gd name="connsiteY36" fmla="*/ 8957 h 10000"/>
                <a:gd name="connsiteX37" fmla="*/ 4443 w 10000"/>
                <a:gd name="connsiteY37" fmla="*/ 8992 h 10000"/>
                <a:gd name="connsiteX38" fmla="*/ 4387 w 10000"/>
                <a:gd name="connsiteY38" fmla="*/ 9063 h 10000"/>
                <a:gd name="connsiteX39" fmla="*/ 4342 w 10000"/>
                <a:gd name="connsiteY39" fmla="*/ 9084 h 10000"/>
                <a:gd name="connsiteX40" fmla="*/ 4325 w 10000"/>
                <a:gd name="connsiteY40" fmla="*/ 9155 h 10000"/>
                <a:gd name="connsiteX41" fmla="*/ 4291 w 10000"/>
                <a:gd name="connsiteY41" fmla="*/ 9219 h 10000"/>
                <a:gd name="connsiteX42" fmla="*/ 4241 w 10000"/>
                <a:gd name="connsiteY42" fmla="*/ 9226 h 10000"/>
                <a:gd name="connsiteX43" fmla="*/ 4229 w 10000"/>
                <a:gd name="connsiteY43" fmla="*/ 9276 h 10000"/>
                <a:gd name="connsiteX44" fmla="*/ 4207 w 10000"/>
                <a:gd name="connsiteY44" fmla="*/ 9283 h 10000"/>
                <a:gd name="connsiteX45" fmla="*/ 4213 w 10000"/>
                <a:gd name="connsiteY45" fmla="*/ 9326 h 10000"/>
                <a:gd name="connsiteX46" fmla="*/ 4190 w 10000"/>
                <a:gd name="connsiteY46" fmla="*/ 9326 h 10000"/>
                <a:gd name="connsiteX47" fmla="*/ 4089 w 10000"/>
                <a:gd name="connsiteY47" fmla="*/ 9482 h 10000"/>
                <a:gd name="connsiteX48" fmla="*/ 4072 w 10000"/>
                <a:gd name="connsiteY48" fmla="*/ 9574 h 10000"/>
                <a:gd name="connsiteX49" fmla="*/ 4111 w 10000"/>
                <a:gd name="connsiteY49" fmla="*/ 9631 h 10000"/>
                <a:gd name="connsiteX50" fmla="*/ 4117 w 10000"/>
                <a:gd name="connsiteY50" fmla="*/ 9659 h 10000"/>
                <a:gd name="connsiteX51" fmla="*/ 4066 w 10000"/>
                <a:gd name="connsiteY51" fmla="*/ 9716 h 10000"/>
                <a:gd name="connsiteX52" fmla="*/ 4021 w 10000"/>
                <a:gd name="connsiteY52" fmla="*/ 9702 h 10000"/>
                <a:gd name="connsiteX53" fmla="*/ 4021 w 10000"/>
                <a:gd name="connsiteY53" fmla="*/ 9851 h 10000"/>
                <a:gd name="connsiteX54" fmla="*/ 3948 w 10000"/>
                <a:gd name="connsiteY54" fmla="*/ 9865 h 10000"/>
                <a:gd name="connsiteX55" fmla="*/ 3926 w 10000"/>
                <a:gd name="connsiteY55" fmla="*/ 9844 h 10000"/>
                <a:gd name="connsiteX56" fmla="*/ 3864 w 10000"/>
                <a:gd name="connsiteY56" fmla="*/ 9879 h 10000"/>
                <a:gd name="connsiteX57" fmla="*/ 3825 w 10000"/>
                <a:gd name="connsiteY57" fmla="*/ 9858 h 10000"/>
                <a:gd name="connsiteX58" fmla="*/ 3802 w 10000"/>
                <a:gd name="connsiteY58" fmla="*/ 9886 h 10000"/>
                <a:gd name="connsiteX59" fmla="*/ 3751 w 10000"/>
                <a:gd name="connsiteY59" fmla="*/ 9858 h 10000"/>
                <a:gd name="connsiteX60" fmla="*/ 3735 w 10000"/>
                <a:gd name="connsiteY60" fmla="*/ 9787 h 10000"/>
                <a:gd name="connsiteX61" fmla="*/ 3628 w 10000"/>
                <a:gd name="connsiteY61" fmla="*/ 9744 h 10000"/>
                <a:gd name="connsiteX62" fmla="*/ 3583 w 10000"/>
                <a:gd name="connsiteY62" fmla="*/ 9730 h 10000"/>
                <a:gd name="connsiteX63" fmla="*/ 3543 w 10000"/>
                <a:gd name="connsiteY63" fmla="*/ 9702 h 10000"/>
                <a:gd name="connsiteX64" fmla="*/ 3549 w 10000"/>
                <a:gd name="connsiteY64" fmla="*/ 9681 h 10000"/>
                <a:gd name="connsiteX65" fmla="*/ 3515 w 10000"/>
                <a:gd name="connsiteY65" fmla="*/ 9624 h 10000"/>
                <a:gd name="connsiteX66" fmla="*/ 3459 w 10000"/>
                <a:gd name="connsiteY66" fmla="*/ 9588 h 10000"/>
                <a:gd name="connsiteX67" fmla="*/ 3397 w 10000"/>
                <a:gd name="connsiteY67" fmla="*/ 9603 h 10000"/>
                <a:gd name="connsiteX68" fmla="*/ 3324 w 10000"/>
                <a:gd name="connsiteY68" fmla="*/ 9581 h 10000"/>
                <a:gd name="connsiteX69" fmla="*/ 3240 w 10000"/>
                <a:gd name="connsiteY69" fmla="*/ 9524 h 10000"/>
                <a:gd name="connsiteX70" fmla="*/ 3223 w 10000"/>
                <a:gd name="connsiteY70" fmla="*/ 9482 h 10000"/>
                <a:gd name="connsiteX71" fmla="*/ 3268 w 10000"/>
                <a:gd name="connsiteY71" fmla="*/ 9432 h 10000"/>
                <a:gd name="connsiteX72" fmla="*/ 3296 w 10000"/>
                <a:gd name="connsiteY72" fmla="*/ 9354 h 10000"/>
                <a:gd name="connsiteX73" fmla="*/ 3290 w 10000"/>
                <a:gd name="connsiteY73" fmla="*/ 9297 h 10000"/>
                <a:gd name="connsiteX74" fmla="*/ 3335 w 10000"/>
                <a:gd name="connsiteY74" fmla="*/ 9212 h 10000"/>
                <a:gd name="connsiteX75" fmla="*/ 3391 w 10000"/>
                <a:gd name="connsiteY75" fmla="*/ 9141 h 10000"/>
                <a:gd name="connsiteX76" fmla="*/ 3391 w 10000"/>
                <a:gd name="connsiteY76" fmla="*/ 9084 h 10000"/>
                <a:gd name="connsiteX77" fmla="*/ 3346 w 10000"/>
                <a:gd name="connsiteY77" fmla="*/ 9063 h 10000"/>
                <a:gd name="connsiteX78" fmla="*/ 3352 w 10000"/>
                <a:gd name="connsiteY78" fmla="*/ 9035 h 10000"/>
                <a:gd name="connsiteX79" fmla="*/ 3330 w 10000"/>
                <a:gd name="connsiteY79" fmla="*/ 8985 h 10000"/>
                <a:gd name="connsiteX80" fmla="*/ 3330 w 10000"/>
                <a:gd name="connsiteY80" fmla="*/ 8914 h 10000"/>
                <a:gd name="connsiteX81" fmla="*/ 3262 w 10000"/>
                <a:gd name="connsiteY81" fmla="*/ 8914 h 10000"/>
                <a:gd name="connsiteX82" fmla="*/ 3228 w 10000"/>
                <a:gd name="connsiteY82" fmla="*/ 8943 h 10000"/>
                <a:gd name="connsiteX83" fmla="*/ 3150 w 10000"/>
                <a:gd name="connsiteY83" fmla="*/ 8971 h 10000"/>
                <a:gd name="connsiteX84" fmla="*/ 3155 w 10000"/>
                <a:gd name="connsiteY84" fmla="*/ 9021 h 10000"/>
                <a:gd name="connsiteX85" fmla="*/ 3144 w 10000"/>
                <a:gd name="connsiteY85" fmla="*/ 9042 h 10000"/>
                <a:gd name="connsiteX86" fmla="*/ 3105 w 10000"/>
                <a:gd name="connsiteY86" fmla="*/ 9028 h 10000"/>
                <a:gd name="connsiteX87" fmla="*/ 3082 w 10000"/>
                <a:gd name="connsiteY87" fmla="*/ 9127 h 10000"/>
                <a:gd name="connsiteX88" fmla="*/ 3048 w 10000"/>
                <a:gd name="connsiteY88" fmla="*/ 9163 h 10000"/>
                <a:gd name="connsiteX89" fmla="*/ 3048 w 10000"/>
                <a:gd name="connsiteY89" fmla="*/ 9198 h 10000"/>
                <a:gd name="connsiteX90" fmla="*/ 3020 w 10000"/>
                <a:gd name="connsiteY90" fmla="*/ 9241 h 10000"/>
                <a:gd name="connsiteX91" fmla="*/ 3003 w 10000"/>
                <a:gd name="connsiteY91" fmla="*/ 9326 h 10000"/>
                <a:gd name="connsiteX92" fmla="*/ 2998 w 10000"/>
                <a:gd name="connsiteY92" fmla="*/ 9439 h 10000"/>
                <a:gd name="connsiteX93" fmla="*/ 3009 w 10000"/>
                <a:gd name="connsiteY93" fmla="*/ 9524 h 10000"/>
                <a:gd name="connsiteX94" fmla="*/ 2975 w 10000"/>
                <a:gd name="connsiteY94" fmla="*/ 9574 h 10000"/>
                <a:gd name="connsiteX95" fmla="*/ 2981 w 10000"/>
                <a:gd name="connsiteY95" fmla="*/ 9624 h 10000"/>
                <a:gd name="connsiteX96" fmla="*/ 2998 w 10000"/>
                <a:gd name="connsiteY96" fmla="*/ 9666 h 10000"/>
                <a:gd name="connsiteX97" fmla="*/ 2987 w 10000"/>
                <a:gd name="connsiteY97" fmla="*/ 9744 h 10000"/>
                <a:gd name="connsiteX98" fmla="*/ 2970 w 10000"/>
                <a:gd name="connsiteY98" fmla="*/ 9787 h 10000"/>
                <a:gd name="connsiteX99" fmla="*/ 2930 w 10000"/>
                <a:gd name="connsiteY99" fmla="*/ 9794 h 10000"/>
                <a:gd name="connsiteX100" fmla="*/ 2913 w 10000"/>
                <a:gd name="connsiteY100" fmla="*/ 9837 h 10000"/>
                <a:gd name="connsiteX101" fmla="*/ 2818 w 10000"/>
                <a:gd name="connsiteY101" fmla="*/ 9837 h 10000"/>
                <a:gd name="connsiteX102" fmla="*/ 2745 w 10000"/>
                <a:gd name="connsiteY102" fmla="*/ 9879 h 10000"/>
                <a:gd name="connsiteX103" fmla="*/ 2705 w 10000"/>
                <a:gd name="connsiteY103" fmla="*/ 9922 h 10000"/>
                <a:gd name="connsiteX104" fmla="*/ 2638 w 10000"/>
                <a:gd name="connsiteY104" fmla="*/ 9929 h 10000"/>
                <a:gd name="connsiteX105" fmla="*/ 2598 w 10000"/>
                <a:gd name="connsiteY105" fmla="*/ 9943 h 10000"/>
                <a:gd name="connsiteX106" fmla="*/ 2565 w 10000"/>
                <a:gd name="connsiteY106" fmla="*/ 9929 h 10000"/>
                <a:gd name="connsiteX107" fmla="*/ 2508 w 10000"/>
                <a:gd name="connsiteY107" fmla="*/ 9943 h 10000"/>
                <a:gd name="connsiteX108" fmla="*/ 2503 w 10000"/>
                <a:gd name="connsiteY108" fmla="*/ 9957 h 10000"/>
                <a:gd name="connsiteX109" fmla="*/ 2458 w 10000"/>
                <a:gd name="connsiteY109" fmla="*/ 9993 h 10000"/>
                <a:gd name="connsiteX110" fmla="*/ 2424 w 10000"/>
                <a:gd name="connsiteY110" fmla="*/ 10000 h 10000"/>
                <a:gd name="connsiteX111" fmla="*/ 2323 w 10000"/>
                <a:gd name="connsiteY111" fmla="*/ 9901 h 10000"/>
                <a:gd name="connsiteX112" fmla="*/ 2250 w 10000"/>
                <a:gd name="connsiteY112" fmla="*/ 9794 h 10000"/>
                <a:gd name="connsiteX113" fmla="*/ 2160 w 10000"/>
                <a:gd name="connsiteY113" fmla="*/ 9759 h 10000"/>
                <a:gd name="connsiteX114" fmla="*/ 2143 w 10000"/>
                <a:gd name="connsiteY114" fmla="*/ 9624 h 10000"/>
                <a:gd name="connsiteX115" fmla="*/ 2205 w 10000"/>
                <a:gd name="connsiteY115" fmla="*/ 9588 h 10000"/>
                <a:gd name="connsiteX116" fmla="*/ 2182 w 10000"/>
                <a:gd name="connsiteY116" fmla="*/ 9482 h 10000"/>
                <a:gd name="connsiteX117" fmla="*/ 2160 w 10000"/>
                <a:gd name="connsiteY117" fmla="*/ 9446 h 10000"/>
                <a:gd name="connsiteX118" fmla="*/ 2323 w 10000"/>
                <a:gd name="connsiteY118" fmla="*/ 9312 h 10000"/>
                <a:gd name="connsiteX119" fmla="*/ 2373 w 10000"/>
                <a:gd name="connsiteY119" fmla="*/ 9177 h 10000"/>
                <a:gd name="connsiteX120" fmla="*/ 2424 w 10000"/>
                <a:gd name="connsiteY120" fmla="*/ 9148 h 10000"/>
                <a:gd name="connsiteX121" fmla="*/ 2435 w 10000"/>
                <a:gd name="connsiteY121" fmla="*/ 9063 h 10000"/>
                <a:gd name="connsiteX122" fmla="*/ 2385 w 10000"/>
                <a:gd name="connsiteY122" fmla="*/ 8950 h 10000"/>
                <a:gd name="connsiteX123" fmla="*/ 2396 w 10000"/>
                <a:gd name="connsiteY123" fmla="*/ 8879 h 10000"/>
                <a:gd name="connsiteX124" fmla="*/ 2340 w 10000"/>
                <a:gd name="connsiteY124" fmla="*/ 8850 h 10000"/>
                <a:gd name="connsiteX125" fmla="*/ 2306 w 10000"/>
                <a:gd name="connsiteY125" fmla="*/ 8857 h 10000"/>
                <a:gd name="connsiteX126" fmla="*/ 2143 w 10000"/>
                <a:gd name="connsiteY126" fmla="*/ 8921 h 10000"/>
                <a:gd name="connsiteX127" fmla="*/ 2098 w 10000"/>
                <a:gd name="connsiteY127" fmla="*/ 8971 h 10000"/>
                <a:gd name="connsiteX128" fmla="*/ 2064 w 10000"/>
                <a:gd name="connsiteY128" fmla="*/ 8999 h 10000"/>
                <a:gd name="connsiteX129" fmla="*/ 2019 w 10000"/>
                <a:gd name="connsiteY129" fmla="*/ 9056 h 10000"/>
                <a:gd name="connsiteX130" fmla="*/ 1879 w 10000"/>
                <a:gd name="connsiteY130" fmla="*/ 9013 h 10000"/>
                <a:gd name="connsiteX131" fmla="*/ 1828 w 10000"/>
                <a:gd name="connsiteY131" fmla="*/ 8971 h 10000"/>
                <a:gd name="connsiteX132" fmla="*/ 1738 w 10000"/>
                <a:gd name="connsiteY132" fmla="*/ 9021 h 10000"/>
                <a:gd name="connsiteX133" fmla="*/ 1609 w 10000"/>
                <a:gd name="connsiteY133" fmla="*/ 9056 h 10000"/>
                <a:gd name="connsiteX134" fmla="*/ 1699 w 10000"/>
                <a:gd name="connsiteY134" fmla="*/ 9177 h 10000"/>
                <a:gd name="connsiteX135" fmla="*/ 1592 w 10000"/>
                <a:gd name="connsiteY135" fmla="*/ 9304 h 10000"/>
                <a:gd name="connsiteX136" fmla="*/ 1558 w 10000"/>
                <a:gd name="connsiteY136" fmla="*/ 9290 h 10000"/>
                <a:gd name="connsiteX137" fmla="*/ 1541 w 10000"/>
                <a:gd name="connsiteY137" fmla="*/ 9304 h 10000"/>
                <a:gd name="connsiteX138" fmla="*/ 1507 w 10000"/>
                <a:gd name="connsiteY138" fmla="*/ 9269 h 10000"/>
                <a:gd name="connsiteX139" fmla="*/ 1440 w 10000"/>
                <a:gd name="connsiteY139" fmla="*/ 9233 h 10000"/>
                <a:gd name="connsiteX140" fmla="*/ 1434 w 10000"/>
                <a:gd name="connsiteY140" fmla="*/ 9198 h 10000"/>
                <a:gd name="connsiteX141" fmla="*/ 1412 w 10000"/>
                <a:gd name="connsiteY141" fmla="*/ 9191 h 10000"/>
                <a:gd name="connsiteX142" fmla="*/ 1400 w 10000"/>
                <a:gd name="connsiteY142" fmla="*/ 9155 h 10000"/>
                <a:gd name="connsiteX143" fmla="*/ 1372 w 10000"/>
                <a:gd name="connsiteY143" fmla="*/ 9127 h 10000"/>
                <a:gd name="connsiteX144" fmla="*/ 1327 w 10000"/>
                <a:gd name="connsiteY144" fmla="*/ 9141 h 10000"/>
                <a:gd name="connsiteX145" fmla="*/ 1305 w 10000"/>
                <a:gd name="connsiteY145" fmla="*/ 9092 h 10000"/>
                <a:gd name="connsiteX146" fmla="*/ 1271 w 10000"/>
                <a:gd name="connsiteY146" fmla="*/ 9099 h 10000"/>
                <a:gd name="connsiteX147" fmla="*/ 1277 w 10000"/>
                <a:gd name="connsiteY147" fmla="*/ 9056 h 10000"/>
                <a:gd name="connsiteX148" fmla="*/ 1265 w 10000"/>
                <a:gd name="connsiteY148" fmla="*/ 8999 h 10000"/>
                <a:gd name="connsiteX149" fmla="*/ 1277 w 10000"/>
                <a:gd name="connsiteY149" fmla="*/ 8935 h 10000"/>
                <a:gd name="connsiteX150" fmla="*/ 1271 w 10000"/>
                <a:gd name="connsiteY150" fmla="*/ 8893 h 10000"/>
                <a:gd name="connsiteX151" fmla="*/ 1153 w 10000"/>
                <a:gd name="connsiteY151" fmla="*/ 8893 h 10000"/>
                <a:gd name="connsiteX152" fmla="*/ 1153 w 10000"/>
                <a:gd name="connsiteY152" fmla="*/ 8850 h 10000"/>
                <a:gd name="connsiteX153" fmla="*/ 1091 w 10000"/>
                <a:gd name="connsiteY153" fmla="*/ 8829 h 10000"/>
                <a:gd name="connsiteX154" fmla="*/ 1080 w 10000"/>
                <a:gd name="connsiteY154" fmla="*/ 8758 h 10000"/>
                <a:gd name="connsiteX155" fmla="*/ 1069 w 10000"/>
                <a:gd name="connsiteY155" fmla="*/ 8730 h 10000"/>
                <a:gd name="connsiteX156" fmla="*/ 990 w 10000"/>
                <a:gd name="connsiteY156" fmla="*/ 8701 h 10000"/>
                <a:gd name="connsiteX157" fmla="*/ 894 w 10000"/>
                <a:gd name="connsiteY157" fmla="*/ 8616 h 10000"/>
                <a:gd name="connsiteX158" fmla="*/ 787 w 10000"/>
                <a:gd name="connsiteY158" fmla="*/ 8616 h 10000"/>
                <a:gd name="connsiteX159" fmla="*/ 849 w 10000"/>
                <a:gd name="connsiteY159" fmla="*/ 8510 h 10000"/>
                <a:gd name="connsiteX160" fmla="*/ 945 w 10000"/>
                <a:gd name="connsiteY160" fmla="*/ 8432 h 10000"/>
                <a:gd name="connsiteX161" fmla="*/ 984 w 10000"/>
                <a:gd name="connsiteY161" fmla="*/ 8325 h 10000"/>
                <a:gd name="connsiteX162" fmla="*/ 1063 w 10000"/>
                <a:gd name="connsiteY162" fmla="*/ 8204 h 10000"/>
                <a:gd name="connsiteX163" fmla="*/ 1057 w 10000"/>
                <a:gd name="connsiteY163" fmla="*/ 8133 h 10000"/>
                <a:gd name="connsiteX164" fmla="*/ 1018 w 10000"/>
                <a:gd name="connsiteY164" fmla="*/ 8055 h 10000"/>
                <a:gd name="connsiteX165" fmla="*/ 984 w 10000"/>
                <a:gd name="connsiteY165" fmla="*/ 8027 h 10000"/>
                <a:gd name="connsiteX166" fmla="*/ 872 w 10000"/>
                <a:gd name="connsiteY166" fmla="*/ 8013 h 10000"/>
                <a:gd name="connsiteX167" fmla="*/ 827 w 10000"/>
                <a:gd name="connsiteY167" fmla="*/ 8062 h 10000"/>
                <a:gd name="connsiteX168" fmla="*/ 692 w 10000"/>
                <a:gd name="connsiteY168" fmla="*/ 8055 h 10000"/>
                <a:gd name="connsiteX169" fmla="*/ 579 w 10000"/>
                <a:gd name="connsiteY169" fmla="*/ 8126 h 10000"/>
                <a:gd name="connsiteX170" fmla="*/ 506 w 10000"/>
                <a:gd name="connsiteY170" fmla="*/ 8240 h 10000"/>
                <a:gd name="connsiteX171" fmla="*/ 377 w 10000"/>
                <a:gd name="connsiteY171" fmla="*/ 8247 h 10000"/>
                <a:gd name="connsiteX172" fmla="*/ 416 w 10000"/>
                <a:gd name="connsiteY172" fmla="*/ 8070 h 10000"/>
                <a:gd name="connsiteX173" fmla="*/ 399 w 10000"/>
                <a:gd name="connsiteY173" fmla="*/ 8027 h 10000"/>
                <a:gd name="connsiteX174" fmla="*/ 377 w 10000"/>
                <a:gd name="connsiteY174" fmla="*/ 8013 h 10000"/>
                <a:gd name="connsiteX175" fmla="*/ 287 w 10000"/>
                <a:gd name="connsiteY175" fmla="*/ 7913 h 10000"/>
                <a:gd name="connsiteX176" fmla="*/ 276 w 10000"/>
                <a:gd name="connsiteY176" fmla="*/ 7913 h 10000"/>
                <a:gd name="connsiteX177" fmla="*/ 169 w 10000"/>
                <a:gd name="connsiteY177" fmla="*/ 7743 h 10000"/>
                <a:gd name="connsiteX178" fmla="*/ 157 w 10000"/>
                <a:gd name="connsiteY178" fmla="*/ 7686 h 10000"/>
                <a:gd name="connsiteX179" fmla="*/ 231 w 10000"/>
                <a:gd name="connsiteY179" fmla="*/ 7594 h 10000"/>
                <a:gd name="connsiteX180" fmla="*/ 0 w 10000"/>
                <a:gd name="connsiteY180" fmla="*/ 6920 h 10000"/>
                <a:gd name="connsiteX181" fmla="*/ 354 w 10000"/>
                <a:gd name="connsiteY181" fmla="*/ 7005 h 10000"/>
                <a:gd name="connsiteX182" fmla="*/ 472 w 10000"/>
                <a:gd name="connsiteY182" fmla="*/ 7019 h 10000"/>
                <a:gd name="connsiteX183" fmla="*/ 810 w 10000"/>
                <a:gd name="connsiteY183" fmla="*/ 7055 h 10000"/>
                <a:gd name="connsiteX184" fmla="*/ 967 w 10000"/>
                <a:gd name="connsiteY184" fmla="*/ 7012 h 10000"/>
                <a:gd name="connsiteX185" fmla="*/ 1074 w 10000"/>
                <a:gd name="connsiteY185" fmla="*/ 7019 h 10000"/>
                <a:gd name="connsiteX186" fmla="*/ 1091 w 10000"/>
                <a:gd name="connsiteY186" fmla="*/ 6984 h 10000"/>
                <a:gd name="connsiteX187" fmla="*/ 1277 w 10000"/>
                <a:gd name="connsiteY187" fmla="*/ 6998 h 10000"/>
                <a:gd name="connsiteX188" fmla="*/ 1524 w 10000"/>
                <a:gd name="connsiteY188" fmla="*/ 7083 h 10000"/>
                <a:gd name="connsiteX189" fmla="*/ 1609 w 10000"/>
                <a:gd name="connsiteY189" fmla="*/ 7104 h 10000"/>
                <a:gd name="connsiteX190" fmla="*/ 1693 w 10000"/>
                <a:gd name="connsiteY190" fmla="*/ 7253 h 10000"/>
                <a:gd name="connsiteX191" fmla="*/ 1822 w 10000"/>
                <a:gd name="connsiteY191" fmla="*/ 7310 h 10000"/>
                <a:gd name="connsiteX192" fmla="*/ 1918 w 10000"/>
                <a:gd name="connsiteY192" fmla="*/ 7303 h 10000"/>
                <a:gd name="connsiteX193" fmla="*/ 6504 w 10000"/>
                <a:gd name="connsiteY193" fmla="*/ 7627 h 10000"/>
                <a:gd name="connsiteX194" fmla="*/ 5523 w 10000"/>
                <a:gd name="connsiteY194" fmla="*/ 5713 h 10000"/>
                <a:gd name="connsiteX195" fmla="*/ 5652 w 10000"/>
                <a:gd name="connsiteY195" fmla="*/ 5720 h 10000"/>
                <a:gd name="connsiteX196" fmla="*/ 5697 w 10000"/>
                <a:gd name="connsiteY196" fmla="*/ 5742 h 10000"/>
                <a:gd name="connsiteX197" fmla="*/ 5793 w 10000"/>
                <a:gd name="connsiteY197" fmla="*/ 5635 h 10000"/>
                <a:gd name="connsiteX198" fmla="*/ 5844 w 10000"/>
                <a:gd name="connsiteY198" fmla="*/ 5628 h 10000"/>
                <a:gd name="connsiteX199" fmla="*/ 5889 w 10000"/>
                <a:gd name="connsiteY199" fmla="*/ 5564 h 10000"/>
                <a:gd name="connsiteX200" fmla="*/ 5945 w 10000"/>
                <a:gd name="connsiteY200" fmla="*/ 5515 h 10000"/>
                <a:gd name="connsiteX201" fmla="*/ 6001 w 10000"/>
                <a:gd name="connsiteY201" fmla="*/ 5408 h 10000"/>
                <a:gd name="connsiteX202" fmla="*/ 6012 w 10000"/>
                <a:gd name="connsiteY202" fmla="*/ 5344 h 10000"/>
                <a:gd name="connsiteX203" fmla="*/ 6080 w 10000"/>
                <a:gd name="connsiteY203" fmla="*/ 5316 h 10000"/>
                <a:gd name="connsiteX204" fmla="*/ 6159 w 10000"/>
                <a:gd name="connsiteY204" fmla="*/ 5351 h 10000"/>
                <a:gd name="connsiteX205" fmla="*/ 6226 w 10000"/>
                <a:gd name="connsiteY205" fmla="*/ 5337 h 10000"/>
                <a:gd name="connsiteX206" fmla="*/ 6294 w 10000"/>
                <a:gd name="connsiteY206" fmla="*/ 5344 h 10000"/>
                <a:gd name="connsiteX207" fmla="*/ 6412 w 10000"/>
                <a:gd name="connsiteY207" fmla="*/ 5302 h 10000"/>
                <a:gd name="connsiteX208" fmla="*/ 6490 w 10000"/>
                <a:gd name="connsiteY208" fmla="*/ 5195 h 10000"/>
                <a:gd name="connsiteX209" fmla="*/ 6524 w 10000"/>
                <a:gd name="connsiteY209" fmla="*/ 5160 h 10000"/>
                <a:gd name="connsiteX210" fmla="*/ 6575 w 10000"/>
                <a:gd name="connsiteY210" fmla="*/ 5160 h 10000"/>
                <a:gd name="connsiteX211" fmla="*/ 6614 w 10000"/>
                <a:gd name="connsiteY211" fmla="*/ 5103 h 10000"/>
                <a:gd name="connsiteX212" fmla="*/ 6597 w 10000"/>
                <a:gd name="connsiteY212" fmla="*/ 5039 h 10000"/>
                <a:gd name="connsiteX213" fmla="*/ 6609 w 10000"/>
                <a:gd name="connsiteY213" fmla="*/ 4982 h 10000"/>
                <a:gd name="connsiteX214" fmla="*/ 6659 w 10000"/>
                <a:gd name="connsiteY214" fmla="*/ 4876 h 10000"/>
                <a:gd name="connsiteX215" fmla="*/ 6715 w 10000"/>
                <a:gd name="connsiteY215" fmla="*/ 4776 h 10000"/>
                <a:gd name="connsiteX216" fmla="*/ 6772 w 10000"/>
                <a:gd name="connsiteY216" fmla="*/ 4755 h 10000"/>
                <a:gd name="connsiteX217" fmla="*/ 6800 w 10000"/>
                <a:gd name="connsiteY217" fmla="*/ 4720 h 10000"/>
                <a:gd name="connsiteX218" fmla="*/ 6895 w 10000"/>
                <a:gd name="connsiteY218" fmla="*/ 4734 h 10000"/>
                <a:gd name="connsiteX219" fmla="*/ 6991 w 10000"/>
                <a:gd name="connsiteY219" fmla="*/ 4734 h 10000"/>
                <a:gd name="connsiteX220" fmla="*/ 6997 w 10000"/>
                <a:gd name="connsiteY220" fmla="*/ 4670 h 10000"/>
                <a:gd name="connsiteX221" fmla="*/ 7013 w 10000"/>
                <a:gd name="connsiteY221" fmla="*/ 4627 h 10000"/>
                <a:gd name="connsiteX222" fmla="*/ 7008 w 10000"/>
                <a:gd name="connsiteY222" fmla="*/ 4599 h 10000"/>
                <a:gd name="connsiteX223" fmla="*/ 7064 w 10000"/>
                <a:gd name="connsiteY223" fmla="*/ 4578 h 10000"/>
                <a:gd name="connsiteX224" fmla="*/ 7103 w 10000"/>
                <a:gd name="connsiteY224" fmla="*/ 4634 h 10000"/>
                <a:gd name="connsiteX225" fmla="*/ 7160 w 10000"/>
                <a:gd name="connsiteY225" fmla="*/ 4613 h 10000"/>
                <a:gd name="connsiteX226" fmla="*/ 7177 w 10000"/>
                <a:gd name="connsiteY226" fmla="*/ 4578 h 10000"/>
                <a:gd name="connsiteX227" fmla="*/ 7222 w 10000"/>
                <a:gd name="connsiteY227" fmla="*/ 4564 h 10000"/>
                <a:gd name="connsiteX228" fmla="*/ 7317 w 10000"/>
                <a:gd name="connsiteY228" fmla="*/ 4493 h 10000"/>
                <a:gd name="connsiteX229" fmla="*/ 7407 w 10000"/>
                <a:gd name="connsiteY229" fmla="*/ 4521 h 10000"/>
                <a:gd name="connsiteX230" fmla="*/ 7430 w 10000"/>
                <a:gd name="connsiteY230" fmla="*/ 4507 h 10000"/>
                <a:gd name="connsiteX231" fmla="*/ 7480 w 10000"/>
                <a:gd name="connsiteY231" fmla="*/ 4528 h 10000"/>
                <a:gd name="connsiteX232" fmla="*/ 7503 w 10000"/>
                <a:gd name="connsiteY232" fmla="*/ 4471 h 10000"/>
                <a:gd name="connsiteX233" fmla="*/ 7525 w 10000"/>
                <a:gd name="connsiteY233" fmla="*/ 4500 h 10000"/>
                <a:gd name="connsiteX234" fmla="*/ 7559 w 10000"/>
                <a:gd name="connsiteY234" fmla="*/ 4493 h 10000"/>
                <a:gd name="connsiteX235" fmla="*/ 7598 w 10000"/>
                <a:gd name="connsiteY235" fmla="*/ 4556 h 10000"/>
                <a:gd name="connsiteX236" fmla="*/ 7643 w 10000"/>
                <a:gd name="connsiteY236" fmla="*/ 4549 h 10000"/>
                <a:gd name="connsiteX237" fmla="*/ 7683 w 10000"/>
                <a:gd name="connsiteY237" fmla="*/ 4578 h 10000"/>
                <a:gd name="connsiteX238" fmla="*/ 7700 w 10000"/>
                <a:gd name="connsiteY238" fmla="*/ 4556 h 10000"/>
                <a:gd name="connsiteX239" fmla="*/ 7778 w 10000"/>
                <a:gd name="connsiteY239" fmla="*/ 4564 h 10000"/>
                <a:gd name="connsiteX240" fmla="*/ 7790 w 10000"/>
                <a:gd name="connsiteY240" fmla="*/ 4585 h 10000"/>
                <a:gd name="connsiteX241" fmla="*/ 7874 w 10000"/>
                <a:gd name="connsiteY241" fmla="*/ 4514 h 10000"/>
                <a:gd name="connsiteX242" fmla="*/ 7874 w 10000"/>
                <a:gd name="connsiteY242" fmla="*/ 4393 h 10000"/>
                <a:gd name="connsiteX243" fmla="*/ 7852 w 10000"/>
                <a:gd name="connsiteY243" fmla="*/ 4379 h 10000"/>
                <a:gd name="connsiteX244" fmla="*/ 7835 w 10000"/>
                <a:gd name="connsiteY244" fmla="*/ 4294 h 10000"/>
                <a:gd name="connsiteX245" fmla="*/ 7801 w 10000"/>
                <a:gd name="connsiteY245" fmla="*/ 4209 h 10000"/>
                <a:gd name="connsiteX246" fmla="*/ 7750 w 10000"/>
                <a:gd name="connsiteY246" fmla="*/ 4173 h 10000"/>
                <a:gd name="connsiteX247" fmla="*/ 7745 w 10000"/>
                <a:gd name="connsiteY247" fmla="*/ 4131 h 10000"/>
                <a:gd name="connsiteX248" fmla="*/ 7672 w 10000"/>
                <a:gd name="connsiteY248" fmla="*/ 4053 h 10000"/>
                <a:gd name="connsiteX249" fmla="*/ 7677 w 10000"/>
                <a:gd name="connsiteY249" fmla="*/ 4024 h 10000"/>
                <a:gd name="connsiteX250" fmla="*/ 7604 w 10000"/>
                <a:gd name="connsiteY250" fmla="*/ 3982 h 10000"/>
                <a:gd name="connsiteX251" fmla="*/ 7598 w 10000"/>
                <a:gd name="connsiteY251" fmla="*/ 3903 h 10000"/>
                <a:gd name="connsiteX252" fmla="*/ 7475 w 10000"/>
                <a:gd name="connsiteY252" fmla="*/ 3833 h 10000"/>
                <a:gd name="connsiteX253" fmla="*/ 7407 w 10000"/>
                <a:gd name="connsiteY253" fmla="*/ 3683 h 10000"/>
                <a:gd name="connsiteX254" fmla="*/ 7306 w 10000"/>
                <a:gd name="connsiteY254" fmla="*/ 3676 h 10000"/>
                <a:gd name="connsiteX255" fmla="*/ 7272 w 10000"/>
                <a:gd name="connsiteY255" fmla="*/ 3648 h 10000"/>
                <a:gd name="connsiteX256" fmla="*/ 7222 w 10000"/>
                <a:gd name="connsiteY256" fmla="*/ 3669 h 10000"/>
                <a:gd name="connsiteX257" fmla="*/ 7143 w 10000"/>
                <a:gd name="connsiteY257" fmla="*/ 3669 h 10000"/>
                <a:gd name="connsiteX258" fmla="*/ 7030 w 10000"/>
                <a:gd name="connsiteY258" fmla="*/ 3840 h 10000"/>
                <a:gd name="connsiteX259" fmla="*/ 6991 w 10000"/>
                <a:gd name="connsiteY259" fmla="*/ 3918 h 10000"/>
                <a:gd name="connsiteX260" fmla="*/ 6890 w 10000"/>
                <a:gd name="connsiteY260" fmla="*/ 3797 h 10000"/>
                <a:gd name="connsiteX261" fmla="*/ 6817 w 10000"/>
                <a:gd name="connsiteY261" fmla="*/ 3747 h 10000"/>
                <a:gd name="connsiteX262" fmla="*/ 6744 w 10000"/>
                <a:gd name="connsiteY262" fmla="*/ 3754 h 10000"/>
                <a:gd name="connsiteX263" fmla="*/ 6670 w 10000"/>
                <a:gd name="connsiteY263" fmla="*/ 3790 h 10000"/>
                <a:gd name="connsiteX264" fmla="*/ 6609 w 10000"/>
                <a:gd name="connsiteY264" fmla="*/ 3762 h 10000"/>
                <a:gd name="connsiteX265" fmla="*/ 6552 w 10000"/>
                <a:gd name="connsiteY265" fmla="*/ 3804 h 10000"/>
                <a:gd name="connsiteX266" fmla="*/ 6496 w 10000"/>
                <a:gd name="connsiteY266" fmla="*/ 3889 h 10000"/>
                <a:gd name="connsiteX267" fmla="*/ 6367 w 10000"/>
                <a:gd name="connsiteY267" fmla="*/ 3733 h 10000"/>
                <a:gd name="connsiteX268" fmla="*/ 6350 w 10000"/>
                <a:gd name="connsiteY268" fmla="*/ 3577 h 10000"/>
                <a:gd name="connsiteX269" fmla="*/ 6451 w 10000"/>
                <a:gd name="connsiteY269" fmla="*/ 3513 h 10000"/>
                <a:gd name="connsiteX270" fmla="*/ 6445 w 10000"/>
                <a:gd name="connsiteY270" fmla="*/ 3343 h 10000"/>
                <a:gd name="connsiteX271" fmla="*/ 6541 w 10000"/>
                <a:gd name="connsiteY271" fmla="*/ 3144 h 10000"/>
                <a:gd name="connsiteX272" fmla="*/ 6530 w 10000"/>
                <a:gd name="connsiteY272" fmla="*/ 3109 h 10000"/>
                <a:gd name="connsiteX273" fmla="*/ 6760 w 10000"/>
                <a:gd name="connsiteY273" fmla="*/ 2456 h 10000"/>
                <a:gd name="connsiteX274" fmla="*/ 6884 w 10000"/>
                <a:gd name="connsiteY274" fmla="*/ 2555 h 10000"/>
                <a:gd name="connsiteX275" fmla="*/ 6957 w 10000"/>
                <a:gd name="connsiteY275" fmla="*/ 2598 h 10000"/>
                <a:gd name="connsiteX276" fmla="*/ 7030 w 10000"/>
                <a:gd name="connsiteY276" fmla="*/ 2598 h 10000"/>
                <a:gd name="connsiteX277" fmla="*/ 7143 w 10000"/>
                <a:gd name="connsiteY277" fmla="*/ 2676 h 10000"/>
                <a:gd name="connsiteX278" fmla="*/ 7160 w 10000"/>
                <a:gd name="connsiteY278" fmla="*/ 2626 h 10000"/>
                <a:gd name="connsiteX279" fmla="*/ 7233 w 10000"/>
                <a:gd name="connsiteY279" fmla="*/ 2612 h 10000"/>
                <a:gd name="connsiteX280" fmla="*/ 7295 w 10000"/>
                <a:gd name="connsiteY280" fmla="*/ 2527 h 10000"/>
                <a:gd name="connsiteX281" fmla="*/ 7373 w 10000"/>
                <a:gd name="connsiteY281" fmla="*/ 2463 h 10000"/>
                <a:gd name="connsiteX282" fmla="*/ 7407 w 10000"/>
                <a:gd name="connsiteY282" fmla="*/ 2399 h 10000"/>
                <a:gd name="connsiteX283" fmla="*/ 7525 w 10000"/>
                <a:gd name="connsiteY283" fmla="*/ 2356 h 10000"/>
                <a:gd name="connsiteX284" fmla="*/ 7587 w 10000"/>
                <a:gd name="connsiteY284" fmla="*/ 2363 h 10000"/>
                <a:gd name="connsiteX285" fmla="*/ 7638 w 10000"/>
                <a:gd name="connsiteY285" fmla="*/ 2300 h 10000"/>
                <a:gd name="connsiteX286" fmla="*/ 7677 w 10000"/>
                <a:gd name="connsiteY286" fmla="*/ 2214 h 10000"/>
                <a:gd name="connsiteX287" fmla="*/ 7660 w 10000"/>
                <a:gd name="connsiteY287" fmla="*/ 2200 h 10000"/>
                <a:gd name="connsiteX288" fmla="*/ 7677 w 10000"/>
                <a:gd name="connsiteY288" fmla="*/ 2108 h 10000"/>
                <a:gd name="connsiteX289" fmla="*/ 7610 w 10000"/>
                <a:gd name="connsiteY289" fmla="*/ 2108 h 10000"/>
                <a:gd name="connsiteX290" fmla="*/ 7643 w 10000"/>
                <a:gd name="connsiteY290" fmla="*/ 2030 h 10000"/>
                <a:gd name="connsiteX291" fmla="*/ 7649 w 10000"/>
                <a:gd name="connsiteY291" fmla="*/ 1938 h 10000"/>
                <a:gd name="connsiteX292" fmla="*/ 7677 w 10000"/>
                <a:gd name="connsiteY292" fmla="*/ 1916 h 10000"/>
                <a:gd name="connsiteX293" fmla="*/ 7728 w 10000"/>
                <a:gd name="connsiteY293" fmla="*/ 1824 h 10000"/>
                <a:gd name="connsiteX294" fmla="*/ 7722 w 10000"/>
                <a:gd name="connsiteY294" fmla="*/ 1753 h 10000"/>
                <a:gd name="connsiteX295" fmla="*/ 7762 w 10000"/>
                <a:gd name="connsiteY295" fmla="*/ 1675 h 10000"/>
                <a:gd name="connsiteX296" fmla="*/ 7807 w 10000"/>
                <a:gd name="connsiteY296" fmla="*/ 1625 h 10000"/>
                <a:gd name="connsiteX297" fmla="*/ 7823 w 10000"/>
                <a:gd name="connsiteY297" fmla="*/ 1540 h 10000"/>
                <a:gd name="connsiteX298" fmla="*/ 7818 w 10000"/>
                <a:gd name="connsiteY298" fmla="*/ 1512 h 10000"/>
                <a:gd name="connsiteX299" fmla="*/ 7857 w 10000"/>
                <a:gd name="connsiteY299" fmla="*/ 1455 h 10000"/>
                <a:gd name="connsiteX300" fmla="*/ 7913 w 10000"/>
                <a:gd name="connsiteY300" fmla="*/ 1285 h 10000"/>
                <a:gd name="connsiteX301" fmla="*/ 7930 w 10000"/>
                <a:gd name="connsiteY301" fmla="*/ 1185 h 10000"/>
                <a:gd name="connsiteX302" fmla="*/ 7958 w 10000"/>
                <a:gd name="connsiteY302" fmla="*/ 1192 h 10000"/>
                <a:gd name="connsiteX303" fmla="*/ 8037 w 10000"/>
                <a:gd name="connsiteY303" fmla="*/ 1079 h 10000"/>
                <a:gd name="connsiteX304" fmla="*/ 8127 w 10000"/>
                <a:gd name="connsiteY304" fmla="*/ 1015 h 10000"/>
                <a:gd name="connsiteX305" fmla="*/ 8138 w 10000"/>
                <a:gd name="connsiteY305" fmla="*/ 937 h 10000"/>
                <a:gd name="connsiteX306" fmla="*/ 8172 w 10000"/>
                <a:gd name="connsiteY306" fmla="*/ 852 h 10000"/>
                <a:gd name="connsiteX307" fmla="*/ 8161 w 10000"/>
                <a:gd name="connsiteY307" fmla="*/ 788 h 10000"/>
                <a:gd name="connsiteX308" fmla="*/ 8116 w 10000"/>
                <a:gd name="connsiteY308" fmla="*/ 731 h 10000"/>
                <a:gd name="connsiteX309" fmla="*/ 8138 w 10000"/>
                <a:gd name="connsiteY309" fmla="*/ 660 h 10000"/>
                <a:gd name="connsiteX310" fmla="*/ 8138 w 10000"/>
                <a:gd name="connsiteY310" fmla="*/ 575 h 10000"/>
                <a:gd name="connsiteX311" fmla="*/ 8054 w 10000"/>
                <a:gd name="connsiteY311" fmla="*/ 504 h 10000"/>
                <a:gd name="connsiteX312" fmla="*/ 7970 w 10000"/>
                <a:gd name="connsiteY312" fmla="*/ 546 h 10000"/>
                <a:gd name="connsiteX313" fmla="*/ 7930 w 10000"/>
                <a:gd name="connsiteY313" fmla="*/ 546 h 10000"/>
                <a:gd name="connsiteX314" fmla="*/ 7913 w 10000"/>
                <a:gd name="connsiteY314" fmla="*/ 497 h 10000"/>
                <a:gd name="connsiteX315" fmla="*/ 7913 w 10000"/>
                <a:gd name="connsiteY315" fmla="*/ 405 h 10000"/>
                <a:gd name="connsiteX316" fmla="*/ 8020 w 10000"/>
                <a:gd name="connsiteY316" fmla="*/ 312 h 10000"/>
                <a:gd name="connsiteX317" fmla="*/ 8054 w 10000"/>
                <a:gd name="connsiteY317" fmla="*/ 234 h 10000"/>
                <a:gd name="connsiteX318" fmla="*/ 8121 w 10000"/>
                <a:gd name="connsiteY318" fmla="*/ 170 h 10000"/>
                <a:gd name="connsiteX319" fmla="*/ 8183 w 10000"/>
                <a:gd name="connsiteY319" fmla="*/ 50 h 10000"/>
                <a:gd name="connsiteX320" fmla="*/ 8228 w 10000"/>
                <a:gd name="connsiteY320" fmla="*/ 28 h 10000"/>
                <a:gd name="connsiteX321" fmla="*/ 8290 w 10000"/>
                <a:gd name="connsiteY321" fmla="*/ 43 h 10000"/>
                <a:gd name="connsiteX322" fmla="*/ 8420 w 10000"/>
                <a:gd name="connsiteY322" fmla="*/ 0 h 10000"/>
                <a:gd name="connsiteX323" fmla="*/ 8481 w 10000"/>
                <a:gd name="connsiteY323" fmla="*/ 71 h 10000"/>
                <a:gd name="connsiteX324" fmla="*/ 8476 w 10000"/>
                <a:gd name="connsiteY324" fmla="*/ 121 h 10000"/>
                <a:gd name="connsiteX325" fmla="*/ 8504 w 10000"/>
                <a:gd name="connsiteY325" fmla="*/ 142 h 10000"/>
                <a:gd name="connsiteX326" fmla="*/ 8526 w 10000"/>
                <a:gd name="connsiteY326" fmla="*/ 192 h 10000"/>
                <a:gd name="connsiteX327" fmla="*/ 8493 w 10000"/>
                <a:gd name="connsiteY327" fmla="*/ 248 h 10000"/>
                <a:gd name="connsiteX328" fmla="*/ 8448 w 10000"/>
                <a:gd name="connsiteY328" fmla="*/ 376 h 10000"/>
                <a:gd name="connsiteX329" fmla="*/ 8375 w 10000"/>
                <a:gd name="connsiteY329" fmla="*/ 476 h 10000"/>
                <a:gd name="connsiteX330" fmla="*/ 8307 w 10000"/>
                <a:gd name="connsiteY330" fmla="*/ 532 h 10000"/>
                <a:gd name="connsiteX331" fmla="*/ 8358 w 10000"/>
                <a:gd name="connsiteY331" fmla="*/ 554 h 10000"/>
                <a:gd name="connsiteX332" fmla="*/ 8425 w 10000"/>
                <a:gd name="connsiteY332" fmla="*/ 639 h 10000"/>
                <a:gd name="connsiteX333" fmla="*/ 8470 w 10000"/>
                <a:gd name="connsiteY333" fmla="*/ 646 h 10000"/>
                <a:gd name="connsiteX334" fmla="*/ 8493 w 10000"/>
                <a:gd name="connsiteY334" fmla="*/ 738 h 10000"/>
                <a:gd name="connsiteX335" fmla="*/ 8538 w 10000"/>
                <a:gd name="connsiteY335" fmla="*/ 759 h 10000"/>
                <a:gd name="connsiteX336" fmla="*/ 8571 w 10000"/>
                <a:gd name="connsiteY336" fmla="*/ 752 h 10000"/>
                <a:gd name="connsiteX337" fmla="*/ 8639 w 10000"/>
                <a:gd name="connsiteY337" fmla="*/ 610 h 10000"/>
                <a:gd name="connsiteX338" fmla="*/ 8701 w 10000"/>
                <a:gd name="connsiteY338" fmla="*/ 625 h 10000"/>
                <a:gd name="connsiteX339" fmla="*/ 8712 w 10000"/>
                <a:gd name="connsiteY339" fmla="*/ 667 h 10000"/>
                <a:gd name="connsiteX340" fmla="*/ 8757 w 10000"/>
                <a:gd name="connsiteY340" fmla="*/ 717 h 10000"/>
                <a:gd name="connsiteX341" fmla="*/ 8757 w 10000"/>
                <a:gd name="connsiteY341" fmla="*/ 752 h 10000"/>
                <a:gd name="connsiteX342" fmla="*/ 8796 w 10000"/>
                <a:gd name="connsiteY342" fmla="*/ 774 h 10000"/>
                <a:gd name="connsiteX343" fmla="*/ 8853 w 10000"/>
                <a:gd name="connsiteY343" fmla="*/ 774 h 10000"/>
                <a:gd name="connsiteX344" fmla="*/ 8858 w 10000"/>
                <a:gd name="connsiteY344" fmla="*/ 837 h 10000"/>
                <a:gd name="connsiteX345" fmla="*/ 8808 w 10000"/>
                <a:gd name="connsiteY345" fmla="*/ 866 h 10000"/>
                <a:gd name="connsiteX346" fmla="*/ 8853 w 10000"/>
                <a:gd name="connsiteY346" fmla="*/ 1143 h 10000"/>
                <a:gd name="connsiteX347" fmla="*/ 8898 w 10000"/>
                <a:gd name="connsiteY347" fmla="*/ 1270 h 10000"/>
                <a:gd name="connsiteX348" fmla="*/ 8886 w 10000"/>
                <a:gd name="connsiteY348" fmla="*/ 1327 h 10000"/>
                <a:gd name="connsiteX349" fmla="*/ 8926 w 10000"/>
                <a:gd name="connsiteY349" fmla="*/ 1391 h 10000"/>
                <a:gd name="connsiteX350" fmla="*/ 8931 w 10000"/>
                <a:gd name="connsiteY350" fmla="*/ 1434 h 10000"/>
                <a:gd name="connsiteX351" fmla="*/ 9038 w 10000"/>
                <a:gd name="connsiteY351" fmla="*/ 1483 h 10000"/>
                <a:gd name="connsiteX352" fmla="*/ 9168 w 10000"/>
                <a:gd name="connsiteY352" fmla="*/ 1441 h 10000"/>
                <a:gd name="connsiteX353" fmla="*/ 9184 w 10000"/>
                <a:gd name="connsiteY353" fmla="*/ 1384 h 10000"/>
                <a:gd name="connsiteX354" fmla="*/ 9229 w 10000"/>
                <a:gd name="connsiteY354" fmla="*/ 1405 h 10000"/>
                <a:gd name="connsiteX355" fmla="*/ 9258 w 10000"/>
                <a:gd name="connsiteY355" fmla="*/ 1455 h 10000"/>
                <a:gd name="connsiteX356" fmla="*/ 9325 w 10000"/>
                <a:gd name="connsiteY356" fmla="*/ 1419 h 10000"/>
                <a:gd name="connsiteX357" fmla="*/ 9364 w 10000"/>
                <a:gd name="connsiteY357" fmla="*/ 1419 h 10000"/>
                <a:gd name="connsiteX358" fmla="*/ 9421 w 10000"/>
                <a:gd name="connsiteY358" fmla="*/ 1476 h 10000"/>
                <a:gd name="connsiteX359" fmla="*/ 9454 w 10000"/>
                <a:gd name="connsiteY359" fmla="*/ 1398 h 10000"/>
                <a:gd name="connsiteX360" fmla="*/ 9522 w 10000"/>
                <a:gd name="connsiteY360" fmla="*/ 1434 h 10000"/>
                <a:gd name="connsiteX361" fmla="*/ 9556 w 10000"/>
                <a:gd name="connsiteY361" fmla="*/ 1391 h 10000"/>
                <a:gd name="connsiteX362" fmla="*/ 9584 w 10000"/>
                <a:gd name="connsiteY362" fmla="*/ 1398 h 10000"/>
                <a:gd name="connsiteX363" fmla="*/ 9612 w 10000"/>
                <a:gd name="connsiteY363" fmla="*/ 1356 h 10000"/>
                <a:gd name="connsiteX364" fmla="*/ 9606 w 10000"/>
                <a:gd name="connsiteY364" fmla="*/ 1313 h 10000"/>
                <a:gd name="connsiteX365" fmla="*/ 9646 w 10000"/>
                <a:gd name="connsiteY365" fmla="*/ 1292 h 10000"/>
                <a:gd name="connsiteX366" fmla="*/ 9674 w 10000"/>
                <a:gd name="connsiteY366" fmla="*/ 1221 h 10000"/>
                <a:gd name="connsiteX367" fmla="*/ 9753 w 10000"/>
                <a:gd name="connsiteY367" fmla="*/ 1228 h 10000"/>
                <a:gd name="connsiteX368" fmla="*/ 9871 w 10000"/>
                <a:gd name="connsiteY368" fmla="*/ 1434 h 10000"/>
                <a:gd name="connsiteX369" fmla="*/ 9893 w 10000"/>
                <a:gd name="connsiteY369" fmla="*/ 1505 h 10000"/>
                <a:gd name="connsiteX370" fmla="*/ 9972 w 10000"/>
                <a:gd name="connsiteY370" fmla="*/ 1597 h 10000"/>
                <a:gd name="connsiteX371" fmla="*/ 10000 w 10000"/>
                <a:gd name="connsiteY371" fmla="*/ 1682 h 10000"/>
                <a:gd name="connsiteX372" fmla="*/ 9938 w 10000"/>
                <a:gd name="connsiteY372" fmla="*/ 1796 h 10000"/>
                <a:gd name="connsiteX373" fmla="*/ 9893 w 10000"/>
                <a:gd name="connsiteY373" fmla="*/ 1838 h 10000"/>
                <a:gd name="connsiteX374" fmla="*/ 9916 w 10000"/>
                <a:gd name="connsiteY374" fmla="*/ 1959 h 10000"/>
                <a:gd name="connsiteX375" fmla="*/ 9848 w 10000"/>
                <a:gd name="connsiteY375" fmla="*/ 2051 h 10000"/>
                <a:gd name="connsiteX376" fmla="*/ 9809 w 10000"/>
                <a:gd name="connsiteY376" fmla="*/ 2072 h 10000"/>
                <a:gd name="connsiteX377" fmla="*/ 9809 w 10000"/>
                <a:gd name="connsiteY377" fmla="*/ 2136 h 10000"/>
                <a:gd name="connsiteX378" fmla="*/ 9758 w 10000"/>
                <a:gd name="connsiteY378" fmla="*/ 2257 h 10000"/>
                <a:gd name="connsiteX379" fmla="*/ 9724 w 10000"/>
                <a:gd name="connsiteY379" fmla="*/ 2264 h 10000"/>
                <a:gd name="connsiteX380" fmla="*/ 9730 w 10000"/>
                <a:gd name="connsiteY380" fmla="*/ 2349 h 10000"/>
                <a:gd name="connsiteX381" fmla="*/ 9702 w 10000"/>
                <a:gd name="connsiteY381" fmla="*/ 2413 h 10000"/>
                <a:gd name="connsiteX382" fmla="*/ 9708 w 10000"/>
                <a:gd name="connsiteY382" fmla="*/ 2697 h 10000"/>
                <a:gd name="connsiteX383" fmla="*/ 9724 w 10000"/>
                <a:gd name="connsiteY383" fmla="*/ 2718 h 10000"/>
                <a:gd name="connsiteX384" fmla="*/ 9719 w 10000"/>
                <a:gd name="connsiteY384" fmla="*/ 2811 h 10000"/>
                <a:gd name="connsiteX385" fmla="*/ 9708 w 10000"/>
                <a:gd name="connsiteY385" fmla="*/ 2896 h 10000"/>
                <a:gd name="connsiteX386" fmla="*/ 9668 w 10000"/>
                <a:gd name="connsiteY386" fmla="*/ 2938 h 10000"/>
                <a:gd name="connsiteX387" fmla="*/ 9595 w 10000"/>
                <a:gd name="connsiteY387" fmla="*/ 2903 h 10000"/>
                <a:gd name="connsiteX388" fmla="*/ 9561 w 10000"/>
                <a:gd name="connsiteY388" fmla="*/ 2952 h 10000"/>
                <a:gd name="connsiteX389" fmla="*/ 9567 w 10000"/>
                <a:gd name="connsiteY389" fmla="*/ 2995 h 10000"/>
                <a:gd name="connsiteX390" fmla="*/ 9544 w 10000"/>
                <a:gd name="connsiteY390" fmla="*/ 3080 h 10000"/>
                <a:gd name="connsiteX391" fmla="*/ 9505 w 10000"/>
                <a:gd name="connsiteY391" fmla="*/ 3137 h 10000"/>
                <a:gd name="connsiteX392" fmla="*/ 9494 w 10000"/>
                <a:gd name="connsiteY392" fmla="*/ 3236 h 10000"/>
                <a:gd name="connsiteX393" fmla="*/ 9466 w 10000"/>
                <a:gd name="connsiteY393" fmla="*/ 3322 h 10000"/>
                <a:gd name="connsiteX394" fmla="*/ 9471 w 10000"/>
                <a:gd name="connsiteY394" fmla="*/ 3378 h 10000"/>
                <a:gd name="connsiteX395" fmla="*/ 9460 w 10000"/>
                <a:gd name="connsiteY395" fmla="*/ 3435 h 10000"/>
                <a:gd name="connsiteX396" fmla="*/ 9483 w 10000"/>
                <a:gd name="connsiteY396" fmla="*/ 3485 h 10000"/>
                <a:gd name="connsiteX397" fmla="*/ 9449 w 10000"/>
                <a:gd name="connsiteY397" fmla="*/ 3563 h 10000"/>
                <a:gd name="connsiteX398" fmla="*/ 9393 w 10000"/>
                <a:gd name="connsiteY398" fmla="*/ 3442 h 10000"/>
                <a:gd name="connsiteX399" fmla="*/ 9393 w 10000"/>
                <a:gd name="connsiteY399" fmla="*/ 3350 h 10000"/>
                <a:gd name="connsiteX400" fmla="*/ 9376 w 10000"/>
                <a:gd name="connsiteY400" fmla="*/ 3336 h 10000"/>
                <a:gd name="connsiteX401" fmla="*/ 9308 w 10000"/>
                <a:gd name="connsiteY401" fmla="*/ 3400 h 10000"/>
                <a:gd name="connsiteX402" fmla="*/ 9201 w 10000"/>
                <a:gd name="connsiteY402" fmla="*/ 3549 h 10000"/>
                <a:gd name="connsiteX403" fmla="*/ 9139 w 10000"/>
                <a:gd name="connsiteY403" fmla="*/ 3655 h 10000"/>
                <a:gd name="connsiteX404" fmla="*/ 9044 w 10000"/>
                <a:gd name="connsiteY404" fmla="*/ 3712 h 10000"/>
                <a:gd name="connsiteX405" fmla="*/ 9010 w 10000"/>
                <a:gd name="connsiteY405" fmla="*/ 3797 h 10000"/>
                <a:gd name="connsiteX406" fmla="*/ 8982 w 10000"/>
                <a:gd name="connsiteY406" fmla="*/ 3825 h 10000"/>
                <a:gd name="connsiteX407" fmla="*/ 8875 w 10000"/>
                <a:gd name="connsiteY407" fmla="*/ 3903 h 10000"/>
                <a:gd name="connsiteX408" fmla="*/ 8785 w 10000"/>
                <a:gd name="connsiteY408" fmla="*/ 3996 h 10000"/>
                <a:gd name="connsiteX409" fmla="*/ 8763 w 10000"/>
                <a:gd name="connsiteY409" fmla="*/ 4067 h 10000"/>
                <a:gd name="connsiteX410" fmla="*/ 8729 w 10000"/>
                <a:gd name="connsiteY410" fmla="*/ 4102 h 10000"/>
                <a:gd name="connsiteX411" fmla="*/ 8774 w 10000"/>
                <a:gd name="connsiteY411" fmla="*/ 4194 h 10000"/>
                <a:gd name="connsiteX412" fmla="*/ 8819 w 10000"/>
                <a:gd name="connsiteY412" fmla="*/ 4265 h 10000"/>
                <a:gd name="connsiteX413" fmla="*/ 8881 w 10000"/>
                <a:gd name="connsiteY413" fmla="*/ 4294 h 10000"/>
                <a:gd name="connsiteX414" fmla="*/ 8858 w 10000"/>
                <a:gd name="connsiteY414" fmla="*/ 4344 h 10000"/>
                <a:gd name="connsiteX415" fmla="*/ 8903 w 10000"/>
                <a:gd name="connsiteY415" fmla="*/ 4358 h 10000"/>
                <a:gd name="connsiteX416" fmla="*/ 8903 w 10000"/>
                <a:gd name="connsiteY416" fmla="*/ 4443 h 10000"/>
                <a:gd name="connsiteX417" fmla="*/ 8937 w 10000"/>
                <a:gd name="connsiteY417" fmla="*/ 4507 h 10000"/>
                <a:gd name="connsiteX418" fmla="*/ 8993 w 10000"/>
                <a:gd name="connsiteY418" fmla="*/ 4493 h 10000"/>
                <a:gd name="connsiteX419" fmla="*/ 9016 w 10000"/>
                <a:gd name="connsiteY419" fmla="*/ 4422 h 10000"/>
                <a:gd name="connsiteX420" fmla="*/ 9061 w 10000"/>
                <a:gd name="connsiteY420" fmla="*/ 4414 h 10000"/>
                <a:gd name="connsiteX421" fmla="*/ 9066 w 10000"/>
                <a:gd name="connsiteY421" fmla="*/ 4358 h 10000"/>
                <a:gd name="connsiteX422" fmla="*/ 9123 w 10000"/>
                <a:gd name="connsiteY422" fmla="*/ 4358 h 10000"/>
                <a:gd name="connsiteX423" fmla="*/ 9100 w 10000"/>
                <a:gd name="connsiteY423" fmla="*/ 4429 h 10000"/>
                <a:gd name="connsiteX424" fmla="*/ 9156 w 10000"/>
                <a:gd name="connsiteY424" fmla="*/ 4464 h 10000"/>
                <a:gd name="connsiteX425" fmla="*/ 9145 w 10000"/>
                <a:gd name="connsiteY425" fmla="*/ 4528 h 10000"/>
                <a:gd name="connsiteX426" fmla="*/ 9061 w 10000"/>
                <a:gd name="connsiteY426" fmla="*/ 4535 h 10000"/>
                <a:gd name="connsiteX427" fmla="*/ 8999 w 10000"/>
                <a:gd name="connsiteY427" fmla="*/ 4578 h 10000"/>
                <a:gd name="connsiteX428" fmla="*/ 8943 w 10000"/>
                <a:gd name="connsiteY428" fmla="*/ 4599 h 10000"/>
                <a:gd name="connsiteX429" fmla="*/ 8943 w 10000"/>
                <a:gd name="connsiteY429" fmla="*/ 4698 h 10000"/>
                <a:gd name="connsiteX430" fmla="*/ 8999 w 10000"/>
                <a:gd name="connsiteY430" fmla="*/ 4805 h 10000"/>
                <a:gd name="connsiteX431" fmla="*/ 8954 w 10000"/>
                <a:gd name="connsiteY431" fmla="*/ 4904 h 10000"/>
                <a:gd name="connsiteX432" fmla="*/ 8864 w 10000"/>
                <a:gd name="connsiteY432" fmla="*/ 4918 h 10000"/>
                <a:gd name="connsiteX433" fmla="*/ 8875 w 10000"/>
                <a:gd name="connsiteY433" fmla="*/ 5032 h 10000"/>
                <a:gd name="connsiteX434" fmla="*/ 8870 w 10000"/>
                <a:gd name="connsiteY434" fmla="*/ 5103 h 10000"/>
                <a:gd name="connsiteX435" fmla="*/ 8841 w 10000"/>
                <a:gd name="connsiteY435" fmla="*/ 5138 h 10000"/>
                <a:gd name="connsiteX436" fmla="*/ 8785 w 10000"/>
                <a:gd name="connsiteY436" fmla="*/ 5110 h 10000"/>
                <a:gd name="connsiteX437" fmla="*/ 8735 w 10000"/>
                <a:gd name="connsiteY437" fmla="*/ 5018 h 10000"/>
                <a:gd name="connsiteX438" fmla="*/ 8678 w 10000"/>
                <a:gd name="connsiteY438" fmla="*/ 5089 h 10000"/>
                <a:gd name="connsiteX439" fmla="*/ 8622 w 10000"/>
                <a:gd name="connsiteY439" fmla="*/ 5039 h 10000"/>
                <a:gd name="connsiteX440" fmla="*/ 8616 w 10000"/>
                <a:gd name="connsiteY440" fmla="*/ 5011 h 10000"/>
                <a:gd name="connsiteX441" fmla="*/ 8538 w 10000"/>
                <a:gd name="connsiteY441" fmla="*/ 4947 h 10000"/>
                <a:gd name="connsiteX442" fmla="*/ 8515 w 10000"/>
                <a:gd name="connsiteY442" fmla="*/ 4961 h 10000"/>
                <a:gd name="connsiteX443" fmla="*/ 8526 w 10000"/>
                <a:gd name="connsiteY443" fmla="*/ 5039 h 10000"/>
                <a:gd name="connsiteX444" fmla="*/ 8481 w 10000"/>
                <a:gd name="connsiteY444" fmla="*/ 5138 h 10000"/>
                <a:gd name="connsiteX445" fmla="*/ 8515 w 10000"/>
                <a:gd name="connsiteY445" fmla="*/ 5160 h 10000"/>
                <a:gd name="connsiteX446" fmla="*/ 8577 w 10000"/>
                <a:gd name="connsiteY446" fmla="*/ 5145 h 10000"/>
                <a:gd name="connsiteX447" fmla="*/ 8588 w 10000"/>
                <a:gd name="connsiteY447" fmla="*/ 5181 h 10000"/>
                <a:gd name="connsiteX448" fmla="*/ 8577 w 10000"/>
                <a:gd name="connsiteY448" fmla="*/ 5224 h 10000"/>
                <a:gd name="connsiteX449" fmla="*/ 8600 w 10000"/>
                <a:gd name="connsiteY449" fmla="*/ 5280 h 10000"/>
                <a:gd name="connsiteX450" fmla="*/ 8650 w 10000"/>
                <a:gd name="connsiteY450" fmla="*/ 5316 h 10000"/>
                <a:gd name="connsiteX451" fmla="*/ 8639 w 10000"/>
                <a:gd name="connsiteY451" fmla="*/ 5401 h 10000"/>
                <a:gd name="connsiteX452" fmla="*/ 8673 w 10000"/>
                <a:gd name="connsiteY452" fmla="*/ 5444 h 10000"/>
                <a:gd name="connsiteX453" fmla="*/ 8633 w 10000"/>
                <a:gd name="connsiteY453" fmla="*/ 5486 h 10000"/>
                <a:gd name="connsiteX454" fmla="*/ 8622 w 10000"/>
                <a:gd name="connsiteY454" fmla="*/ 5642 h 10000"/>
                <a:gd name="connsiteX455" fmla="*/ 8600 w 10000"/>
                <a:gd name="connsiteY455" fmla="*/ 5649 h 10000"/>
                <a:gd name="connsiteX456" fmla="*/ 8628 w 10000"/>
                <a:gd name="connsiteY456" fmla="*/ 5720 h 10000"/>
                <a:gd name="connsiteX457" fmla="*/ 8633 w 10000"/>
                <a:gd name="connsiteY457" fmla="*/ 5841 h 10000"/>
                <a:gd name="connsiteX458" fmla="*/ 8661 w 10000"/>
                <a:gd name="connsiteY458" fmla="*/ 5869 h 10000"/>
                <a:gd name="connsiteX459" fmla="*/ 8667 w 10000"/>
                <a:gd name="connsiteY459" fmla="*/ 5905 h 10000"/>
                <a:gd name="connsiteX460" fmla="*/ 8690 w 10000"/>
                <a:gd name="connsiteY460" fmla="*/ 5912 h 10000"/>
                <a:gd name="connsiteX461" fmla="*/ 8695 w 10000"/>
                <a:gd name="connsiteY461" fmla="*/ 5983 h 10000"/>
                <a:gd name="connsiteX462" fmla="*/ 8684 w 10000"/>
                <a:gd name="connsiteY462" fmla="*/ 6033 h 10000"/>
                <a:gd name="connsiteX463" fmla="*/ 8740 w 10000"/>
                <a:gd name="connsiteY463" fmla="*/ 6061 h 10000"/>
                <a:gd name="connsiteX464" fmla="*/ 8825 w 10000"/>
                <a:gd name="connsiteY464" fmla="*/ 6004 h 10000"/>
                <a:gd name="connsiteX465" fmla="*/ 8948 w 10000"/>
                <a:gd name="connsiteY465" fmla="*/ 5891 h 10000"/>
                <a:gd name="connsiteX466" fmla="*/ 8982 w 10000"/>
                <a:gd name="connsiteY466" fmla="*/ 5891 h 10000"/>
                <a:gd name="connsiteX467" fmla="*/ 8982 w 10000"/>
                <a:gd name="connsiteY467" fmla="*/ 5976 h 10000"/>
                <a:gd name="connsiteX468" fmla="*/ 9004 w 10000"/>
                <a:gd name="connsiteY468" fmla="*/ 5990 h 10000"/>
                <a:gd name="connsiteX469" fmla="*/ 9044 w 10000"/>
                <a:gd name="connsiteY469" fmla="*/ 6089 h 10000"/>
                <a:gd name="connsiteX470" fmla="*/ 9072 w 10000"/>
                <a:gd name="connsiteY470" fmla="*/ 6097 h 10000"/>
                <a:gd name="connsiteX471" fmla="*/ 9055 w 10000"/>
                <a:gd name="connsiteY471" fmla="*/ 6153 h 10000"/>
                <a:gd name="connsiteX472" fmla="*/ 9100 w 10000"/>
                <a:gd name="connsiteY472" fmla="*/ 6281 h 10000"/>
                <a:gd name="connsiteX473" fmla="*/ 9100 w 10000"/>
                <a:gd name="connsiteY473" fmla="*/ 6345 h 10000"/>
                <a:gd name="connsiteX474" fmla="*/ 9123 w 10000"/>
                <a:gd name="connsiteY474" fmla="*/ 6416 h 10000"/>
                <a:gd name="connsiteX475" fmla="*/ 9089 w 10000"/>
                <a:gd name="connsiteY475" fmla="*/ 6473 h 10000"/>
                <a:gd name="connsiteX476" fmla="*/ 9049 w 10000"/>
                <a:gd name="connsiteY476" fmla="*/ 6466 h 10000"/>
                <a:gd name="connsiteX477" fmla="*/ 9049 w 10000"/>
                <a:gd name="connsiteY477" fmla="*/ 6501 h 10000"/>
                <a:gd name="connsiteX478" fmla="*/ 9089 w 10000"/>
                <a:gd name="connsiteY478" fmla="*/ 6544 h 10000"/>
                <a:gd name="connsiteX479" fmla="*/ 9106 w 10000"/>
                <a:gd name="connsiteY479" fmla="*/ 6515 h 10000"/>
                <a:gd name="connsiteX480" fmla="*/ 9139 w 10000"/>
                <a:gd name="connsiteY480" fmla="*/ 6579 h 10000"/>
                <a:gd name="connsiteX481" fmla="*/ 9179 w 10000"/>
                <a:gd name="connsiteY481" fmla="*/ 6579 h 10000"/>
                <a:gd name="connsiteX482" fmla="*/ 9156 w 10000"/>
                <a:gd name="connsiteY482" fmla="*/ 6757 h 10000"/>
                <a:gd name="connsiteX483" fmla="*/ 9139 w 10000"/>
                <a:gd name="connsiteY483" fmla="*/ 6792 h 10000"/>
                <a:gd name="connsiteX484" fmla="*/ 9089 w 10000"/>
                <a:gd name="connsiteY484" fmla="*/ 6778 h 10000"/>
                <a:gd name="connsiteX485" fmla="*/ 9027 w 10000"/>
                <a:gd name="connsiteY485" fmla="*/ 6799 h 10000"/>
                <a:gd name="connsiteX486" fmla="*/ 9004 w 10000"/>
                <a:gd name="connsiteY486" fmla="*/ 6842 h 10000"/>
                <a:gd name="connsiteX487" fmla="*/ 8999 w 10000"/>
                <a:gd name="connsiteY487" fmla="*/ 6884 h 10000"/>
                <a:gd name="connsiteX488" fmla="*/ 8960 w 10000"/>
                <a:gd name="connsiteY488" fmla="*/ 6934 h 10000"/>
                <a:gd name="connsiteX489" fmla="*/ 8898 w 10000"/>
                <a:gd name="connsiteY489" fmla="*/ 6941 h 10000"/>
                <a:gd name="connsiteX490" fmla="*/ 8886 w 10000"/>
                <a:gd name="connsiteY490" fmla="*/ 6962 h 10000"/>
                <a:gd name="connsiteX491" fmla="*/ 8847 w 10000"/>
                <a:gd name="connsiteY491" fmla="*/ 6927 h 10000"/>
                <a:gd name="connsiteX492" fmla="*/ 8808 w 10000"/>
                <a:gd name="connsiteY492" fmla="*/ 6934 h 10000"/>
                <a:gd name="connsiteX493" fmla="*/ 8785 w 10000"/>
                <a:gd name="connsiteY493" fmla="*/ 6906 h 10000"/>
                <a:gd name="connsiteX494" fmla="*/ 8735 w 10000"/>
                <a:gd name="connsiteY494" fmla="*/ 6891 h 10000"/>
                <a:gd name="connsiteX495" fmla="*/ 8746 w 10000"/>
                <a:gd name="connsiteY495" fmla="*/ 6941 h 10000"/>
                <a:gd name="connsiteX496" fmla="*/ 8723 w 10000"/>
                <a:gd name="connsiteY496" fmla="*/ 6991 h 10000"/>
                <a:gd name="connsiteX497" fmla="*/ 8639 w 10000"/>
                <a:gd name="connsiteY497" fmla="*/ 6984 h 10000"/>
                <a:gd name="connsiteX498" fmla="*/ 8611 w 10000"/>
                <a:gd name="connsiteY498" fmla="*/ 6962 h 10000"/>
                <a:gd name="connsiteX499" fmla="*/ 8566 w 10000"/>
                <a:gd name="connsiteY499" fmla="*/ 6984 h 10000"/>
                <a:gd name="connsiteX500" fmla="*/ 8560 w 10000"/>
                <a:gd name="connsiteY500" fmla="*/ 7055 h 10000"/>
                <a:gd name="connsiteX501" fmla="*/ 8476 w 10000"/>
                <a:gd name="connsiteY501" fmla="*/ 7133 h 10000"/>
                <a:gd name="connsiteX502" fmla="*/ 8448 w 10000"/>
                <a:gd name="connsiteY502" fmla="*/ 7090 h 10000"/>
                <a:gd name="connsiteX503" fmla="*/ 8386 w 10000"/>
                <a:gd name="connsiteY503" fmla="*/ 7111 h 10000"/>
                <a:gd name="connsiteX504" fmla="*/ 8346 w 10000"/>
                <a:gd name="connsiteY504" fmla="*/ 7133 h 10000"/>
                <a:gd name="connsiteX505" fmla="*/ 8341 w 10000"/>
                <a:gd name="connsiteY505" fmla="*/ 7168 h 10000"/>
                <a:gd name="connsiteX506" fmla="*/ 8256 w 10000"/>
                <a:gd name="connsiteY506" fmla="*/ 7246 h 10000"/>
                <a:gd name="connsiteX507" fmla="*/ 8206 w 10000"/>
                <a:gd name="connsiteY507" fmla="*/ 7232 h 10000"/>
                <a:gd name="connsiteX508" fmla="*/ 8155 w 10000"/>
                <a:gd name="connsiteY508" fmla="*/ 7260 h 10000"/>
                <a:gd name="connsiteX509" fmla="*/ 8116 w 10000"/>
                <a:gd name="connsiteY509" fmla="*/ 7303 h 10000"/>
                <a:gd name="connsiteX510" fmla="*/ 8060 w 10000"/>
                <a:gd name="connsiteY510" fmla="*/ 7331 h 10000"/>
                <a:gd name="connsiteX511" fmla="*/ 8065 w 10000"/>
                <a:gd name="connsiteY511" fmla="*/ 7374 h 10000"/>
                <a:gd name="connsiteX512" fmla="*/ 8015 w 10000"/>
                <a:gd name="connsiteY512" fmla="*/ 7402 h 10000"/>
                <a:gd name="connsiteX513" fmla="*/ 7942 w 10000"/>
                <a:gd name="connsiteY513" fmla="*/ 7523 h 10000"/>
                <a:gd name="connsiteX514" fmla="*/ 7930 w 10000"/>
                <a:gd name="connsiteY514" fmla="*/ 7573 h 10000"/>
                <a:gd name="connsiteX515" fmla="*/ 7908 w 10000"/>
                <a:gd name="connsiteY515" fmla="*/ 7559 h 10000"/>
                <a:gd name="connsiteX516" fmla="*/ 7919 w 10000"/>
                <a:gd name="connsiteY516" fmla="*/ 7523 h 10000"/>
                <a:gd name="connsiteX517" fmla="*/ 7846 w 10000"/>
                <a:gd name="connsiteY517" fmla="*/ 7339 h 10000"/>
                <a:gd name="connsiteX518" fmla="*/ 7846 w 10000"/>
                <a:gd name="connsiteY518" fmla="*/ 7268 h 10000"/>
                <a:gd name="connsiteX519" fmla="*/ 7812 w 10000"/>
                <a:gd name="connsiteY519" fmla="*/ 7268 h 10000"/>
                <a:gd name="connsiteX520" fmla="*/ 7711 w 10000"/>
                <a:gd name="connsiteY520" fmla="*/ 7197 h 10000"/>
                <a:gd name="connsiteX521" fmla="*/ 7649 w 10000"/>
                <a:gd name="connsiteY521" fmla="*/ 7232 h 10000"/>
                <a:gd name="connsiteX522" fmla="*/ 7632 w 10000"/>
                <a:gd name="connsiteY522" fmla="*/ 7275 h 10000"/>
                <a:gd name="connsiteX523" fmla="*/ 7677 w 10000"/>
                <a:gd name="connsiteY523" fmla="*/ 7324 h 10000"/>
                <a:gd name="connsiteX524" fmla="*/ 7688 w 10000"/>
                <a:gd name="connsiteY524" fmla="*/ 7367 h 10000"/>
                <a:gd name="connsiteX525" fmla="*/ 7660 w 10000"/>
                <a:gd name="connsiteY525" fmla="*/ 7410 h 10000"/>
                <a:gd name="connsiteX526" fmla="*/ 7666 w 10000"/>
                <a:gd name="connsiteY526" fmla="*/ 7445 h 10000"/>
                <a:gd name="connsiteX527" fmla="*/ 7655 w 10000"/>
                <a:gd name="connsiteY527" fmla="*/ 7516 h 10000"/>
                <a:gd name="connsiteX528" fmla="*/ 7660 w 10000"/>
                <a:gd name="connsiteY528" fmla="*/ 7587 h 10000"/>
                <a:gd name="connsiteX529" fmla="*/ 7694 w 10000"/>
                <a:gd name="connsiteY529" fmla="*/ 7700 h 10000"/>
                <a:gd name="connsiteX530" fmla="*/ 7660 w 10000"/>
                <a:gd name="connsiteY530" fmla="*/ 7743 h 10000"/>
                <a:gd name="connsiteX531" fmla="*/ 7666 w 10000"/>
                <a:gd name="connsiteY531" fmla="*/ 7779 h 10000"/>
                <a:gd name="connsiteX532" fmla="*/ 7638 w 10000"/>
                <a:gd name="connsiteY532" fmla="*/ 7793 h 10000"/>
                <a:gd name="connsiteX533" fmla="*/ 7621 w 10000"/>
                <a:gd name="connsiteY533" fmla="*/ 7814 h 10000"/>
                <a:gd name="connsiteX534" fmla="*/ 7514 w 10000"/>
                <a:gd name="connsiteY534" fmla="*/ 7800 h 10000"/>
                <a:gd name="connsiteX535" fmla="*/ 7497 w 10000"/>
                <a:gd name="connsiteY535" fmla="*/ 7757 h 10000"/>
                <a:gd name="connsiteX536" fmla="*/ 7463 w 10000"/>
                <a:gd name="connsiteY536" fmla="*/ 7786 h 10000"/>
                <a:gd name="connsiteX537" fmla="*/ 7390 w 10000"/>
                <a:gd name="connsiteY537" fmla="*/ 7771 h 10000"/>
                <a:gd name="connsiteX538" fmla="*/ 7340 w 10000"/>
                <a:gd name="connsiteY538" fmla="*/ 7793 h 10000"/>
                <a:gd name="connsiteX539" fmla="*/ 7312 w 10000"/>
                <a:gd name="connsiteY539" fmla="*/ 7644 h 10000"/>
                <a:gd name="connsiteX540" fmla="*/ 7283 w 10000"/>
                <a:gd name="connsiteY540" fmla="*/ 7637 h 10000"/>
                <a:gd name="connsiteX541" fmla="*/ 7250 w 10000"/>
                <a:gd name="connsiteY541" fmla="*/ 7544 h 10000"/>
                <a:gd name="connsiteX542" fmla="*/ 7267 w 10000"/>
                <a:gd name="connsiteY542" fmla="*/ 7502 h 10000"/>
                <a:gd name="connsiteX543" fmla="*/ 7306 w 10000"/>
                <a:gd name="connsiteY543" fmla="*/ 7523 h 10000"/>
                <a:gd name="connsiteX544" fmla="*/ 7323 w 10000"/>
                <a:gd name="connsiteY544" fmla="*/ 7473 h 10000"/>
                <a:gd name="connsiteX545" fmla="*/ 7295 w 10000"/>
                <a:gd name="connsiteY545" fmla="*/ 7438 h 10000"/>
                <a:gd name="connsiteX546" fmla="*/ 7312 w 10000"/>
                <a:gd name="connsiteY546" fmla="*/ 7402 h 10000"/>
                <a:gd name="connsiteX547" fmla="*/ 7238 w 10000"/>
                <a:gd name="connsiteY547" fmla="*/ 7331 h 10000"/>
                <a:gd name="connsiteX548" fmla="*/ 7244 w 10000"/>
                <a:gd name="connsiteY548" fmla="*/ 7296 h 10000"/>
                <a:gd name="connsiteX549" fmla="*/ 7199 w 10000"/>
                <a:gd name="connsiteY549" fmla="*/ 7260 h 10000"/>
                <a:gd name="connsiteX550" fmla="*/ 7227 w 10000"/>
                <a:gd name="connsiteY550" fmla="*/ 7218 h 10000"/>
                <a:gd name="connsiteX551" fmla="*/ 7216 w 10000"/>
                <a:gd name="connsiteY551" fmla="*/ 7168 h 10000"/>
                <a:gd name="connsiteX552" fmla="*/ 7165 w 10000"/>
                <a:gd name="connsiteY552" fmla="*/ 7090 h 10000"/>
                <a:gd name="connsiteX553" fmla="*/ 7132 w 10000"/>
                <a:gd name="connsiteY553" fmla="*/ 7026 h 10000"/>
                <a:gd name="connsiteX554" fmla="*/ 7064 w 10000"/>
                <a:gd name="connsiteY554" fmla="*/ 7055 h 10000"/>
                <a:gd name="connsiteX555" fmla="*/ 7025 w 10000"/>
                <a:gd name="connsiteY555" fmla="*/ 7048 h 10000"/>
                <a:gd name="connsiteX556" fmla="*/ 7002 w 10000"/>
                <a:gd name="connsiteY556" fmla="*/ 7111 h 10000"/>
                <a:gd name="connsiteX557" fmla="*/ 6924 w 10000"/>
                <a:gd name="connsiteY557" fmla="*/ 7119 h 10000"/>
                <a:gd name="connsiteX558" fmla="*/ 6895 w 10000"/>
                <a:gd name="connsiteY558" fmla="*/ 7111 h 10000"/>
                <a:gd name="connsiteX559" fmla="*/ 6828 w 10000"/>
                <a:gd name="connsiteY559" fmla="*/ 7161 h 10000"/>
                <a:gd name="connsiteX560" fmla="*/ 6834 w 10000"/>
                <a:gd name="connsiteY560" fmla="*/ 7260 h 10000"/>
                <a:gd name="connsiteX561" fmla="*/ 6817 w 10000"/>
                <a:gd name="connsiteY561" fmla="*/ 7324 h 10000"/>
                <a:gd name="connsiteX562" fmla="*/ 6817 w 10000"/>
                <a:gd name="connsiteY562" fmla="*/ 7381 h 10000"/>
                <a:gd name="connsiteX563" fmla="*/ 6760 w 10000"/>
                <a:gd name="connsiteY563" fmla="*/ 7424 h 10000"/>
                <a:gd name="connsiteX564" fmla="*/ 6699 w 10000"/>
                <a:gd name="connsiteY564" fmla="*/ 7431 h 10000"/>
                <a:gd name="connsiteX565" fmla="*/ 6682 w 10000"/>
                <a:gd name="connsiteY565" fmla="*/ 7410 h 10000"/>
                <a:gd name="connsiteX566" fmla="*/ 6625 w 10000"/>
                <a:gd name="connsiteY566" fmla="*/ 7388 h 10000"/>
                <a:gd name="connsiteX567" fmla="*/ 6592 w 10000"/>
                <a:gd name="connsiteY567" fmla="*/ 7431 h 10000"/>
                <a:gd name="connsiteX568" fmla="*/ 6586 w 10000"/>
                <a:gd name="connsiteY568" fmla="*/ 7473 h 10000"/>
                <a:gd name="connsiteX569" fmla="*/ 6552 w 10000"/>
                <a:gd name="connsiteY569" fmla="*/ 7480 h 10000"/>
                <a:gd name="connsiteX570" fmla="*/ 6547 w 10000"/>
                <a:gd name="connsiteY570" fmla="*/ 7523 h 10000"/>
                <a:gd name="connsiteX571" fmla="*/ 6519 w 10000"/>
                <a:gd name="connsiteY571" fmla="*/ 7523 h 10000"/>
                <a:gd name="connsiteX572" fmla="*/ 6485 w 10000"/>
                <a:gd name="connsiteY572" fmla="*/ 7424 h 10000"/>
                <a:gd name="connsiteX573" fmla="*/ 6406 w 10000"/>
                <a:gd name="connsiteY573" fmla="*/ 7473 h 10000"/>
                <a:gd name="connsiteX574" fmla="*/ 6316 w 10000"/>
                <a:gd name="connsiteY574" fmla="*/ 7551 h 10000"/>
                <a:gd name="connsiteX575" fmla="*/ 6282 w 10000"/>
                <a:gd name="connsiteY575" fmla="*/ 7566 h 10000"/>
                <a:gd name="connsiteX576" fmla="*/ 6294 w 10000"/>
                <a:gd name="connsiteY576" fmla="*/ 7615 h 10000"/>
                <a:gd name="connsiteX577" fmla="*/ 6243 w 10000"/>
                <a:gd name="connsiteY577" fmla="*/ 7637 h 10000"/>
                <a:gd name="connsiteX578" fmla="*/ 6209 w 10000"/>
                <a:gd name="connsiteY578" fmla="*/ 7608 h 10000"/>
                <a:gd name="connsiteX579" fmla="*/ 6136 w 10000"/>
                <a:gd name="connsiteY579" fmla="*/ 7622 h 10000"/>
                <a:gd name="connsiteX580" fmla="*/ 6136 w 10000"/>
                <a:gd name="connsiteY580" fmla="*/ 7530 h 10000"/>
                <a:gd name="connsiteX581" fmla="*/ 6147 w 10000"/>
                <a:gd name="connsiteY581" fmla="*/ 7495 h 10000"/>
                <a:gd name="connsiteX582" fmla="*/ 6136 w 10000"/>
                <a:gd name="connsiteY582" fmla="*/ 7395 h 10000"/>
                <a:gd name="connsiteX583" fmla="*/ 6091 w 10000"/>
                <a:gd name="connsiteY583" fmla="*/ 7324 h 10000"/>
                <a:gd name="connsiteX584" fmla="*/ 6018 w 10000"/>
                <a:gd name="connsiteY584" fmla="*/ 7317 h 10000"/>
                <a:gd name="connsiteX585" fmla="*/ 5990 w 10000"/>
                <a:gd name="connsiteY585" fmla="*/ 7360 h 10000"/>
                <a:gd name="connsiteX586" fmla="*/ 5996 w 10000"/>
                <a:gd name="connsiteY586" fmla="*/ 7410 h 10000"/>
                <a:gd name="connsiteX587" fmla="*/ 6208 w 10000"/>
                <a:gd name="connsiteY587" fmla="*/ 7826 h 10000"/>
                <a:gd name="connsiteX0" fmla="*/ 5799 w 10000"/>
                <a:gd name="connsiteY0" fmla="*/ 7750 h 10000"/>
                <a:gd name="connsiteX1" fmla="*/ 5793 w 10000"/>
                <a:gd name="connsiteY1" fmla="*/ 7793 h 10000"/>
                <a:gd name="connsiteX2" fmla="*/ 5801 w 10000"/>
                <a:gd name="connsiteY2" fmla="*/ 7970 h 10000"/>
                <a:gd name="connsiteX3" fmla="*/ 5866 w 10000"/>
                <a:gd name="connsiteY3" fmla="*/ 8126 h 10000"/>
                <a:gd name="connsiteX4" fmla="*/ 5844 w 10000"/>
                <a:gd name="connsiteY4" fmla="*/ 8141 h 10000"/>
                <a:gd name="connsiteX5" fmla="*/ 5844 w 10000"/>
                <a:gd name="connsiteY5" fmla="*/ 8247 h 10000"/>
                <a:gd name="connsiteX6" fmla="*/ 5804 w 10000"/>
                <a:gd name="connsiteY6" fmla="*/ 8254 h 10000"/>
                <a:gd name="connsiteX7" fmla="*/ 5771 w 10000"/>
                <a:gd name="connsiteY7" fmla="*/ 8290 h 10000"/>
                <a:gd name="connsiteX8" fmla="*/ 5748 w 10000"/>
                <a:gd name="connsiteY8" fmla="*/ 8261 h 10000"/>
                <a:gd name="connsiteX9" fmla="*/ 5669 w 10000"/>
                <a:gd name="connsiteY9" fmla="*/ 8353 h 10000"/>
                <a:gd name="connsiteX10" fmla="*/ 5591 w 10000"/>
                <a:gd name="connsiteY10" fmla="*/ 8368 h 10000"/>
                <a:gd name="connsiteX11" fmla="*/ 5562 w 10000"/>
                <a:gd name="connsiteY11" fmla="*/ 8311 h 10000"/>
                <a:gd name="connsiteX12" fmla="*/ 5439 w 10000"/>
                <a:gd name="connsiteY12" fmla="*/ 8361 h 10000"/>
                <a:gd name="connsiteX13" fmla="*/ 5422 w 10000"/>
                <a:gd name="connsiteY13" fmla="*/ 8432 h 10000"/>
                <a:gd name="connsiteX14" fmla="*/ 5382 w 10000"/>
                <a:gd name="connsiteY14" fmla="*/ 8453 h 10000"/>
                <a:gd name="connsiteX15" fmla="*/ 5349 w 10000"/>
                <a:gd name="connsiteY15" fmla="*/ 8417 h 10000"/>
                <a:gd name="connsiteX16" fmla="*/ 5287 w 10000"/>
                <a:gd name="connsiteY16" fmla="*/ 8382 h 10000"/>
                <a:gd name="connsiteX17" fmla="*/ 5236 w 10000"/>
                <a:gd name="connsiteY17" fmla="*/ 8403 h 10000"/>
                <a:gd name="connsiteX18" fmla="*/ 5124 w 10000"/>
                <a:gd name="connsiteY18" fmla="*/ 8673 h 10000"/>
                <a:gd name="connsiteX19" fmla="*/ 5107 w 10000"/>
                <a:gd name="connsiteY19" fmla="*/ 8772 h 10000"/>
                <a:gd name="connsiteX20" fmla="*/ 5051 w 10000"/>
                <a:gd name="connsiteY20" fmla="*/ 8779 h 10000"/>
                <a:gd name="connsiteX21" fmla="*/ 5022 w 10000"/>
                <a:gd name="connsiteY21" fmla="*/ 8758 h 10000"/>
                <a:gd name="connsiteX22" fmla="*/ 4955 w 10000"/>
                <a:gd name="connsiteY22" fmla="*/ 8744 h 10000"/>
                <a:gd name="connsiteX23" fmla="*/ 4904 w 10000"/>
                <a:gd name="connsiteY23" fmla="*/ 8879 h 10000"/>
                <a:gd name="connsiteX24" fmla="*/ 4843 w 10000"/>
                <a:gd name="connsiteY24" fmla="*/ 8879 h 10000"/>
                <a:gd name="connsiteX25" fmla="*/ 4831 w 10000"/>
                <a:gd name="connsiteY25" fmla="*/ 8914 h 10000"/>
                <a:gd name="connsiteX26" fmla="*/ 4809 w 10000"/>
                <a:gd name="connsiteY26" fmla="*/ 8886 h 10000"/>
                <a:gd name="connsiteX27" fmla="*/ 4837 w 10000"/>
                <a:gd name="connsiteY27" fmla="*/ 8793 h 10000"/>
                <a:gd name="connsiteX28" fmla="*/ 4798 w 10000"/>
                <a:gd name="connsiteY28" fmla="*/ 8793 h 10000"/>
                <a:gd name="connsiteX29" fmla="*/ 4741 w 10000"/>
                <a:gd name="connsiteY29" fmla="*/ 8836 h 10000"/>
                <a:gd name="connsiteX30" fmla="*/ 4696 w 10000"/>
                <a:gd name="connsiteY30" fmla="*/ 8914 h 10000"/>
                <a:gd name="connsiteX31" fmla="*/ 4685 w 10000"/>
                <a:gd name="connsiteY31" fmla="*/ 8957 h 10000"/>
                <a:gd name="connsiteX32" fmla="*/ 4657 w 10000"/>
                <a:gd name="connsiteY32" fmla="*/ 8964 h 10000"/>
                <a:gd name="connsiteX33" fmla="*/ 4589 w 10000"/>
                <a:gd name="connsiteY33" fmla="*/ 8893 h 10000"/>
                <a:gd name="connsiteX34" fmla="*/ 4573 w 10000"/>
                <a:gd name="connsiteY34" fmla="*/ 8943 h 10000"/>
                <a:gd name="connsiteX35" fmla="*/ 4522 w 10000"/>
                <a:gd name="connsiteY35" fmla="*/ 8864 h 10000"/>
                <a:gd name="connsiteX36" fmla="*/ 4483 w 10000"/>
                <a:gd name="connsiteY36" fmla="*/ 8872 h 10000"/>
                <a:gd name="connsiteX37" fmla="*/ 4511 w 10000"/>
                <a:gd name="connsiteY37" fmla="*/ 8957 h 10000"/>
                <a:gd name="connsiteX38" fmla="*/ 4443 w 10000"/>
                <a:gd name="connsiteY38" fmla="*/ 8992 h 10000"/>
                <a:gd name="connsiteX39" fmla="*/ 4387 w 10000"/>
                <a:gd name="connsiteY39" fmla="*/ 9063 h 10000"/>
                <a:gd name="connsiteX40" fmla="*/ 4342 w 10000"/>
                <a:gd name="connsiteY40" fmla="*/ 9084 h 10000"/>
                <a:gd name="connsiteX41" fmla="*/ 4325 w 10000"/>
                <a:gd name="connsiteY41" fmla="*/ 9155 h 10000"/>
                <a:gd name="connsiteX42" fmla="*/ 4291 w 10000"/>
                <a:gd name="connsiteY42" fmla="*/ 9219 h 10000"/>
                <a:gd name="connsiteX43" fmla="*/ 4241 w 10000"/>
                <a:gd name="connsiteY43" fmla="*/ 9226 h 10000"/>
                <a:gd name="connsiteX44" fmla="*/ 4229 w 10000"/>
                <a:gd name="connsiteY44" fmla="*/ 9276 h 10000"/>
                <a:gd name="connsiteX45" fmla="*/ 4207 w 10000"/>
                <a:gd name="connsiteY45" fmla="*/ 9283 h 10000"/>
                <a:gd name="connsiteX46" fmla="*/ 4213 w 10000"/>
                <a:gd name="connsiteY46" fmla="*/ 9326 h 10000"/>
                <a:gd name="connsiteX47" fmla="*/ 4190 w 10000"/>
                <a:gd name="connsiteY47" fmla="*/ 9326 h 10000"/>
                <a:gd name="connsiteX48" fmla="*/ 4089 w 10000"/>
                <a:gd name="connsiteY48" fmla="*/ 9482 h 10000"/>
                <a:gd name="connsiteX49" fmla="*/ 4072 w 10000"/>
                <a:gd name="connsiteY49" fmla="*/ 9574 h 10000"/>
                <a:gd name="connsiteX50" fmla="*/ 4111 w 10000"/>
                <a:gd name="connsiteY50" fmla="*/ 9631 h 10000"/>
                <a:gd name="connsiteX51" fmla="*/ 4117 w 10000"/>
                <a:gd name="connsiteY51" fmla="*/ 9659 h 10000"/>
                <a:gd name="connsiteX52" fmla="*/ 4066 w 10000"/>
                <a:gd name="connsiteY52" fmla="*/ 9716 h 10000"/>
                <a:gd name="connsiteX53" fmla="*/ 4021 w 10000"/>
                <a:gd name="connsiteY53" fmla="*/ 9702 h 10000"/>
                <a:gd name="connsiteX54" fmla="*/ 4021 w 10000"/>
                <a:gd name="connsiteY54" fmla="*/ 9851 h 10000"/>
                <a:gd name="connsiteX55" fmla="*/ 3948 w 10000"/>
                <a:gd name="connsiteY55" fmla="*/ 9865 h 10000"/>
                <a:gd name="connsiteX56" fmla="*/ 3926 w 10000"/>
                <a:gd name="connsiteY56" fmla="*/ 9844 h 10000"/>
                <a:gd name="connsiteX57" fmla="*/ 3864 w 10000"/>
                <a:gd name="connsiteY57" fmla="*/ 9879 h 10000"/>
                <a:gd name="connsiteX58" fmla="*/ 3825 w 10000"/>
                <a:gd name="connsiteY58" fmla="*/ 9858 h 10000"/>
                <a:gd name="connsiteX59" fmla="*/ 3802 w 10000"/>
                <a:gd name="connsiteY59" fmla="*/ 9886 h 10000"/>
                <a:gd name="connsiteX60" fmla="*/ 3751 w 10000"/>
                <a:gd name="connsiteY60" fmla="*/ 9858 h 10000"/>
                <a:gd name="connsiteX61" fmla="*/ 3735 w 10000"/>
                <a:gd name="connsiteY61" fmla="*/ 9787 h 10000"/>
                <a:gd name="connsiteX62" fmla="*/ 3628 w 10000"/>
                <a:gd name="connsiteY62" fmla="*/ 9744 h 10000"/>
                <a:gd name="connsiteX63" fmla="*/ 3583 w 10000"/>
                <a:gd name="connsiteY63" fmla="*/ 9730 h 10000"/>
                <a:gd name="connsiteX64" fmla="*/ 3543 w 10000"/>
                <a:gd name="connsiteY64" fmla="*/ 9702 h 10000"/>
                <a:gd name="connsiteX65" fmla="*/ 3549 w 10000"/>
                <a:gd name="connsiteY65" fmla="*/ 9681 h 10000"/>
                <a:gd name="connsiteX66" fmla="*/ 3515 w 10000"/>
                <a:gd name="connsiteY66" fmla="*/ 9624 h 10000"/>
                <a:gd name="connsiteX67" fmla="*/ 3459 w 10000"/>
                <a:gd name="connsiteY67" fmla="*/ 9588 h 10000"/>
                <a:gd name="connsiteX68" fmla="*/ 3397 w 10000"/>
                <a:gd name="connsiteY68" fmla="*/ 9603 h 10000"/>
                <a:gd name="connsiteX69" fmla="*/ 3324 w 10000"/>
                <a:gd name="connsiteY69" fmla="*/ 9581 h 10000"/>
                <a:gd name="connsiteX70" fmla="*/ 3240 w 10000"/>
                <a:gd name="connsiteY70" fmla="*/ 9524 h 10000"/>
                <a:gd name="connsiteX71" fmla="*/ 3223 w 10000"/>
                <a:gd name="connsiteY71" fmla="*/ 9482 h 10000"/>
                <a:gd name="connsiteX72" fmla="*/ 3268 w 10000"/>
                <a:gd name="connsiteY72" fmla="*/ 9432 h 10000"/>
                <a:gd name="connsiteX73" fmla="*/ 3296 w 10000"/>
                <a:gd name="connsiteY73" fmla="*/ 9354 h 10000"/>
                <a:gd name="connsiteX74" fmla="*/ 3290 w 10000"/>
                <a:gd name="connsiteY74" fmla="*/ 9297 h 10000"/>
                <a:gd name="connsiteX75" fmla="*/ 3335 w 10000"/>
                <a:gd name="connsiteY75" fmla="*/ 9212 h 10000"/>
                <a:gd name="connsiteX76" fmla="*/ 3391 w 10000"/>
                <a:gd name="connsiteY76" fmla="*/ 9141 h 10000"/>
                <a:gd name="connsiteX77" fmla="*/ 3391 w 10000"/>
                <a:gd name="connsiteY77" fmla="*/ 9084 h 10000"/>
                <a:gd name="connsiteX78" fmla="*/ 3346 w 10000"/>
                <a:gd name="connsiteY78" fmla="*/ 9063 h 10000"/>
                <a:gd name="connsiteX79" fmla="*/ 3352 w 10000"/>
                <a:gd name="connsiteY79" fmla="*/ 9035 h 10000"/>
                <a:gd name="connsiteX80" fmla="*/ 3330 w 10000"/>
                <a:gd name="connsiteY80" fmla="*/ 8985 h 10000"/>
                <a:gd name="connsiteX81" fmla="*/ 3330 w 10000"/>
                <a:gd name="connsiteY81" fmla="*/ 8914 h 10000"/>
                <a:gd name="connsiteX82" fmla="*/ 3262 w 10000"/>
                <a:gd name="connsiteY82" fmla="*/ 8914 h 10000"/>
                <a:gd name="connsiteX83" fmla="*/ 3228 w 10000"/>
                <a:gd name="connsiteY83" fmla="*/ 8943 h 10000"/>
                <a:gd name="connsiteX84" fmla="*/ 3150 w 10000"/>
                <a:gd name="connsiteY84" fmla="*/ 8971 h 10000"/>
                <a:gd name="connsiteX85" fmla="*/ 3155 w 10000"/>
                <a:gd name="connsiteY85" fmla="*/ 9021 h 10000"/>
                <a:gd name="connsiteX86" fmla="*/ 3144 w 10000"/>
                <a:gd name="connsiteY86" fmla="*/ 9042 h 10000"/>
                <a:gd name="connsiteX87" fmla="*/ 3105 w 10000"/>
                <a:gd name="connsiteY87" fmla="*/ 9028 h 10000"/>
                <a:gd name="connsiteX88" fmla="*/ 3082 w 10000"/>
                <a:gd name="connsiteY88" fmla="*/ 9127 h 10000"/>
                <a:gd name="connsiteX89" fmla="*/ 3048 w 10000"/>
                <a:gd name="connsiteY89" fmla="*/ 9163 h 10000"/>
                <a:gd name="connsiteX90" fmla="*/ 3048 w 10000"/>
                <a:gd name="connsiteY90" fmla="*/ 9198 h 10000"/>
                <a:gd name="connsiteX91" fmla="*/ 3020 w 10000"/>
                <a:gd name="connsiteY91" fmla="*/ 9241 h 10000"/>
                <a:gd name="connsiteX92" fmla="*/ 3003 w 10000"/>
                <a:gd name="connsiteY92" fmla="*/ 9326 h 10000"/>
                <a:gd name="connsiteX93" fmla="*/ 2998 w 10000"/>
                <a:gd name="connsiteY93" fmla="*/ 9439 h 10000"/>
                <a:gd name="connsiteX94" fmla="*/ 3009 w 10000"/>
                <a:gd name="connsiteY94" fmla="*/ 9524 h 10000"/>
                <a:gd name="connsiteX95" fmla="*/ 2975 w 10000"/>
                <a:gd name="connsiteY95" fmla="*/ 9574 h 10000"/>
                <a:gd name="connsiteX96" fmla="*/ 2981 w 10000"/>
                <a:gd name="connsiteY96" fmla="*/ 9624 h 10000"/>
                <a:gd name="connsiteX97" fmla="*/ 2998 w 10000"/>
                <a:gd name="connsiteY97" fmla="*/ 9666 h 10000"/>
                <a:gd name="connsiteX98" fmla="*/ 2987 w 10000"/>
                <a:gd name="connsiteY98" fmla="*/ 9744 h 10000"/>
                <a:gd name="connsiteX99" fmla="*/ 2970 w 10000"/>
                <a:gd name="connsiteY99" fmla="*/ 9787 h 10000"/>
                <a:gd name="connsiteX100" fmla="*/ 2930 w 10000"/>
                <a:gd name="connsiteY100" fmla="*/ 9794 h 10000"/>
                <a:gd name="connsiteX101" fmla="*/ 2913 w 10000"/>
                <a:gd name="connsiteY101" fmla="*/ 9837 h 10000"/>
                <a:gd name="connsiteX102" fmla="*/ 2818 w 10000"/>
                <a:gd name="connsiteY102" fmla="*/ 9837 h 10000"/>
                <a:gd name="connsiteX103" fmla="*/ 2745 w 10000"/>
                <a:gd name="connsiteY103" fmla="*/ 9879 h 10000"/>
                <a:gd name="connsiteX104" fmla="*/ 2705 w 10000"/>
                <a:gd name="connsiteY104" fmla="*/ 9922 h 10000"/>
                <a:gd name="connsiteX105" fmla="*/ 2638 w 10000"/>
                <a:gd name="connsiteY105" fmla="*/ 9929 h 10000"/>
                <a:gd name="connsiteX106" fmla="*/ 2598 w 10000"/>
                <a:gd name="connsiteY106" fmla="*/ 9943 h 10000"/>
                <a:gd name="connsiteX107" fmla="*/ 2565 w 10000"/>
                <a:gd name="connsiteY107" fmla="*/ 9929 h 10000"/>
                <a:gd name="connsiteX108" fmla="*/ 2508 w 10000"/>
                <a:gd name="connsiteY108" fmla="*/ 9943 h 10000"/>
                <a:gd name="connsiteX109" fmla="*/ 2503 w 10000"/>
                <a:gd name="connsiteY109" fmla="*/ 9957 h 10000"/>
                <a:gd name="connsiteX110" fmla="*/ 2458 w 10000"/>
                <a:gd name="connsiteY110" fmla="*/ 9993 h 10000"/>
                <a:gd name="connsiteX111" fmla="*/ 2424 w 10000"/>
                <a:gd name="connsiteY111" fmla="*/ 10000 h 10000"/>
                <a:gd name="connsiteX112" fmla="*/ 2323 w 10000"/>
                <a:gd name="connsiteY112" fmla="*/ 9901 h 10000"/>
                <a:gd name="connsiteX113" fmla="*/ 2250 w 10000"/>
                <a:gd name="connsiteY113" fmla="*/ 9794 h 10000"/>
                <a:gd name="connsiteX114" fmla="*/ 2160 w 10000"/>
                <a:gd name="connsiteY114" fmla="*/ 9759 h 10000"/>
                <a:gd name="connsiteX115" fmla="*/ 2143 w 10000"/>
                <a:gd name="connsiteY115" fmla="*/ 9624 h 10000"/>
                <a:gd name="connsiteX116" fmla="*/ 2205 w 10000"/>
                <a:gd name="connsiteY116" fmla="*/ 9588 h 10000"/>
                <a:gd name="connsiteX117" fmla="*/ 2182 w 10000"/>
                <a:gd name="connsiteY117" fmla="*/ 9482 h 10000"/>
                <a:gd name="connsiteX118" fmla="*/ 2160 w 10000"/>
                <a:gd name="connsiteY118" fmla="*/ 9446 h 10000"/>
                <a:gd name="connsiteX119" fmla="*/ 2323 w 10000"/>
                <a:gd name="connsiteY119" fmla="*/ 9312 h 10000"/>
                <a:gd name="connsiteX120" fmla="*/ 2373 w 10000"/>
                <a:gd name="connsiteY120" fmla="*/ 9177 h 10000"/>
                <a:gd name="connsiteX121" fmla="*/ 2424 w 10000"/>
                <a:gd name="connsiteY121" fmla="*/ 9148 h 10000"/>
                <a:gd name="connsiteX122" fmla="*/ 2435 w 10000"/>
                <a:gd name="connsiteY122" fmla="*/ 9063 h 10000"/>
                <a:gd name="connsiteX123" fmla="*/ 2385 w 10000"/>
                <a:gd name="connsiteY123" fmla="*/ 8950 h 10000"/>
                <a:gd name="connsiteX124" fmla="*/ 2396 w 10000"/>
                <a:gd name="connsiteY124" fmla="*/ 8879 h 10000"/>
                <a:gd name="connsiteX125" fmla="*/ 2340 w 10000"/>
                <a:gd name="connsiteY125" fmla="*/ 8850 h 10000"/>
                <a:gd name="connsiteX126" fmla="*/ 2306 w 10000"/>
                <a:gd name="connsiteY126" fmla="*/ 8857 h 10000"/>
                <a:gd name="connsiteX127" fmla="*/ 2143 w 10000"/>
                <a:gd name="connsiteY127" fmla="*/ 8921 h 10000"/>
                <a:gd name="connsiteX128" fmla="*/ 2098 w 10000"/>
                <a:gd name="connsiteY128" fmla="*/ 8971 h 10000"/>
                <a:gd name="connsiteX129" fmla="*/ 2064 w 10000"/>
                <a:gd name="connsiteY129" fmla="*/ 8999 h 10000"/>
                <a:gd name="connsiteX130" fmla="*/ 2019 w 10000"/>
                <a:gd name="connsiteY130" fmla="*/ 9056 h 10000"/>
                <a:gd name="connsiteX131" fmla="*/ 1879 w 10000"/>
                <a:gd name="connsiteY131" fmla="*/ 9013 h 10000"/>
                <a:gd name="connsiteX132" fmla="*/ 1828 w 10000"/>
                <a:gd name="connsiteY132" fmla="*/ 8971 h 10000"/>
                <a:gd name="connsiteX133" fmla="*/ 1738 w 10000"/>
                <a:gd name="connsiteY133" fmla="*/ 9021 h 10000"/>
                <a:gd name="connsiteX134" fmla="*/ 1609 w 10000"/>
                <a:gd name="connsiteY134" fmla="*/ 9056 h 10000"/>
                <a:gd name="connsiteX135" fmla="*/ 1699 w 10000"/>
                <a:gd name="connsiteY135" fmla="*/ 9177 h 10000"/>
                <a:gd name="connsiteX136" fmla="*/ 1592 w 10000"/>
                <a:gd name="connsiteY136" fmla="*/ 9304 h 10000"/>
                <a:gd name="connsiteX137" fmla="*/ 1558 w 10000"/>
                <a:gd name="connsiteY137" fmla="*/ 9290 h 10000"/>
                <a:gd name="connsiteX138" fmla="*/ 1541 w 10000"/>
                <a:gd name="connsiteY138" fmla="*/ 9304 h 10000"/>
                <a:gd name="connsiteX139" fmla="*/ 1507 w 10000"/>
                <a:gd name="connsiteY139" fmla="*/ 9269 h 10000"/>
                <a:gd name="connsiteX140" fmla="*/ 1440 w 10000"/>
                <a:gd name="connsiteY140" fmla="*/ 9233 h 10000"/>
                <a:gd name="connsiteX141" fmla="*/ 1434 w 10000"/>
                <a:gd name="connsiteY141" fmla="*/ 9198 h 10000"/>
                <a:gd name="connsiteX142" fmla="*/ 1412 w 10000"/>
                <a:gd name="connsiteY142" fmla="*/ 9191 h 10000"/>
                <a:gd name="connsiteX143" fmla="*/ 1400 w 10000"/>
                <a:gd name="connsiteY143" fmla="*/ 9155 h 10000"/>
                <a:gd name="connsiteX144" fmla="*/ 1372 w 10000"/>
                <a:gd name="connsiteY144" fmla="*/ 9127 h 10000"/>
                <a:gd name="connsiteX145" fmla="*/ 1327 w 10000"/>
                <a:gd name="connsiteY145" fmla="*/ 9141 h 10000"/>
                <a:gd name="connsiteX146" fmla="*/ 1305 w 10000"/>
                <a:gd name="connsiteY146" fmla="*/ 9092 h 10000"/>
                <a:gd name="connsiteX147" fmla="*/ 1271 w 10000"/>
                <a:gd name="connsiteY147" fmla="*/ 9099 h 10000"/>
                <a:gd name="connsiteX148" fmla="*/ 1277 w 10000"/>
                <a:gd name="connsiteY148" fmla="*/ 9056 h 10000"/>
                <a:gd name="connsiteX149" fmla="*/ 1265 w 10000"/>
                <a:gd name="connsiteY149" fmla="*/ 8999 h 10000"/>
                <a:gd name="connsiteX150" fmla="*/ 1277 w 10000"/>
                <a:gd name="connsiteY150" fmla="*/ 8935 h 10000"/>
                <a:gd name="connsiteX151" fmla="*/ 1271 w 10000"/>
                <a:gd name="connsiteY151" fmla="*/ 8893 h 10000"/>
                <a:gd name="connsiteX152" fmla="*/ 1153 w 10000"/>
                <a:gd name="connsiteY152" fmla="*/ 8893 h 10000"/>
                <a:gd name="connsiteX153" fmla="*/ 1153 w 10000"/>
                <a:gd name="connsiteY153" fmla="*/ 8850 h 10000"/>
                <a:gd name="connsiteX154" fmla="*/ 1091 w 10000"/>
                <a:gd name="connsiteY154" fmla="*/ 8829 h 10000"/>
                <a:gd name="connsiteX155" fmla="*/ 1080 w 10000"/>
                <a:gd name="connsiteY155" fmla="*/ 8758 h 10000"/>
                <a:gd name="connsiteX156" fmla="*/ 1069 w 10000"/>
                <a:gd name="connsiteY156" fmla="*/ 8730 h 10000"/>
                <a:gd name="connsiteX157" fmla="*/ 990 w 10000"/>
                <a:gd name="connsiteY157" fmla="*/ 8701 h 10000"/>
                <a:gd name="connsiteX158" fmla="*/ 894 w 10000"/>
                <a:gd name="connsiteY158" fmla="*/ 8616 h 10000"/>
                <a:gd name="connsiteX159" fmla="*/ 787 w 10000"/>
                <a:gd name="connsiteY159" fmla="*/ 8616 h 10000"/>
                <a:gd name="connsiteX160" fmla="*/ 849 w 10000"/>
                <a:gd name="connsiteY160" fmla="*/ 8510 h 10000"/>
                <a:gd name="connsiteX161" fmla="*/ 945 w 10000"/>
                <a:gd name="connsiteY161" fmla="*/ 8432 h 10000"/>
                <a:gd name="connsiteX162" fmla="*/ 984 w 10000"/>
                <a:gd name="connsiteY162" fmla="*/ 8325 h 10000"/>
                <a:gd name="connsiteX163" fmla="*/ 1063 w 10000"/>
                <a:gd name="connsiteY163" fmla="*/ 8204 h 10000"/>
                <a:gd name="connsiteX164" fmla="*/ 1057 w 10000"/>
                <a:gd name="connsiteY164" fmla="*/ 8133 h 10000"/>
                <a:gd name="connsiteX165" fmla="*/ 1018 w 10000"/>
                <a:gd name="connsiteY165" fmla="*/ 8055 h 10000"/>
                <a:gd name="connsiteX166" fmla="*/ 984 w 10000"/>
                <a:gd name="connsiteY166" fmla="*/ 8027 h 10000"/>
                <a:gd name="connsiteX167" fmla="*/ 872 w 10000"/>
                <a:gd name="connsiteY167" fmla="*/ 8013 h 10000"/>
                <a:gd name="connsiteX168" fmla="*/ 827 w 10000"/>
                <a:gd name="connsiteY168" fmla="*/ 8062 h 10000"/>
                <a:gd name="connsiteX169" fmla="*/ 692 w 10000"/>
                <a:gd name="connsiteY169" fmla="*/ 8055 h 10000"/>
                <a:gd name="connsiteX170" fmla="*/ 579 w 10000"/>
                <a:gd name="connsiteY170" fmla="*/ 8126 h 10000"/>
                <a:gd name="connsiteX171" fmla="*/ 506 w 10000"/>
                <a:gd name="connsiteY171" fmla="*/ 8240 h 10000"/>
                <a:gd name="connsiteX172" fmla="*/ 377 w 10000"/>
                <a:gd name="connsiteY172" fmla="*/ 8247 h 10000"/>
                <a:gd name="connsiteX173" fmla="*/ 416 w 10000"/>
                <a:gd name="connsiteY173" fmla="*/ 8070 h 10000"/>
                <a:gd name="connsiteX174" fmla="*/ 399 w 10000"/>
                <a:gd name="connsiteY174" fmla="*/ 8027 h 10000"/>
                <a:gd name="connsiteX175" fmla="*/ 377 w 10000"/>
                <a:gd name="connsiteY175" fmla="*/ 8013 h 10000"/>
                <a:gd name="connsiteX176" fmla="*/ 287 w 10000"/>
                <a:gd name="connsiteY176" fmla="*/ 7913 h 10000"/>
                <a:gd name="connsiteX177" fmla="*/ 276 w 10000"/>
                <a:gd name="connsiteY177" fmla="*/ 7913 h 10000"/>
                <a:gd name="connsiteX178" fmla="*/ 169 w 10000"/>
                <a:gd name="connsiteY178" fmla="*/ 7743 h 10000"/>
                <a:gd name="connsiteX179" fmla="*/ 157 w 10000"/>
                <a:gd name="connsiteY179" fmla="*/ 7686 h 10000"/>
                <a:gd name="connsiteX180" fmla="*/ 231 w 10000"/>
                <a:gd name="connsiteY180" fmla="*/ 7594 h 10000"/>
                <a:gd name="connsiteX181" fmla="*/ 0 w 10000"/>
                <a:gd name="connsiteY181" fmla="*/ 6920 h 10000"/>
                <a:gd name="connsiteX182" fmla="*/ 354 w 10000"/>
                <a:gd name="connsiteY182" fmla="*/ 7005 h 10000"/>
                <a:gd name="connsiteX183" fmla="*/ 472 w 10000"/>
                <a:gd name="connsiteY183" fmla="*/ 7019 h 10000"/>
                <a:gd name="connsiteX184" fmla="*/ 810 w 10000"/>
                <a:gd name="connsiteY184" fmla="*/ 7055 h 10000"/>
                <a:gd name="connsiteX185" fmla="*/ 967 w 10000"/>
                <a:gd name="connsiteY185" fmla="*/ 7012 h 10000"/>
                <a:gd name="connsiteX186" fmla="*/ 1074 w 10000"/>
                <a:gd name="connsiteY186" fmla="*/ 7019 h 10000"/>
                <a:gd name="connsiteX187" fmla="*/ 1091 w 10000"/>
                <a:gd name="connsiteY187" fmla="*/ 6984 h 10000"/>
                <a:gd name="connsiteX188" fmla="*/ 1277 w 10000"/>
                <a:gd name="connsiteY188" fmla="*/ 6998 h 10000"/>
                <a:gd name="connsiteX189" fmla="*/ 1524 w 10000"/>
                <a:gd name="connsiteY189" fmla="*/ 7083 h 10000"/>
                <a:gd name="connsiteX190" fmla="*/ 1609 w 10000"/>
                <a:gd name="connsiteY190" fmla="*/ 7104 h 10000"/>
                <a:gd name="connsiteX191" fmla="*/ 1693 w 10000"/>
                <a:gd name="connsiteY191" fmla="*/ 7253 h 10000"/>
                <a:gd name="connsiteX192" fmla="*/ 1822 w 10000"/>
                <a:gd name="connsiteY192" fmla="*/ 7310 h 10000"/>
                <a:gd name="connsiteX193" fmla="*/ 1918 w 10000"/>
                <a:gd name="connsiteY193" fmla="*/ 7303 h 10000"/>
                <a:gd name="connsiteX194" fmla="*/ 6504 w 10000"/>
                <a:gd name="connsiteY194" fmla="*/ 7627 h 10000"/>
                <a:gd name="connsiteX195" fmla="*/ 5523 w 10000"/>
                <a:gd name="connsiteY195" fmla="*/ 5713 h 10000"/>
                <a:gd name="connsiteX196" fmla="*/ 5652 w 10000"/>
                <a:gd name="connsiteY196" fmla="*/ 5720 h 10000"/>
                <a:gd name="connsiteX197" fmla="*/ 5697 w 10000"/>
                <a:gd name="connsiteY197" fmla="*/ 5742 h 10000"/>
                <a:gd name="connsiteX198" fmla="*/ 5793 w 10000"/>
                <a:gd name="connsiteY198" fmla="*/ 5635 h 10000"/>
                <a:gd name="connsiteX199" fmla="*/ 5844 w 10000"/>
                <a:gd name="connsiteY199" fmla="*/ 5628 h 10000"/>
                <a:gd name="connsiteX200" fmla="*/ 5889 w 10000"/>
                <a:gd name="connsiteY200" fmla="*/ 5564 h 10000"/>
                <a:gd name="connsiteX201" fmla="*/ 5945 w 10000"/>
                <a:gd name="connsiteY201" fmla="*/ 5515 h 10000"/>
                <a:gd name="connsiteX202" fmla="*/ 6001 w 10000"/>
                <a:gd name="connsiteY202" fmla="*/ 5408 h 10000"/>
                <a:gd name="connsiteX203" fmla="*/ 6012 w 10000"/>
                <a:gd name="connsiteY203" fmla="*/ 5344 h 10000"/>
                <a:gd name="connsiteX204" fmla="*/ 6080 w 10000"/>
                <a:gd name="connsiteY204" fmla="*/ 5316 h 10000"/>
                <a:gd name="connsiteX205" fmla="*/ 6159 w 10000"/>
                <a:gd name="connsiteY205" fmla="*/ 5351 h 10000"/>
                <a:gd name="connsiteX206" fmla="*/ 6226 w 10000"/>
                <a:gd name="connsiteY206" fmla="*/ 5337 h 10000"/>
                <a:gd name="connsiteX207" fmla="*/ 6294 w 10000"/>
                <a:gd name="connsiteY207" fmla="*/ 5344 h 10000"/>
                <a:gd name="connsiteX208" fmla="*/ 6412 w 10000"/>
                <a:gd name="connsiteY208" fmla="*/ 5302 h 10000"/>
                <a:gd name="connsiteX209" fmla="*/ 6490 w 10000"/>
                <a:gd name="connsiteY209" fmla="*/ 5195 h 10000"/>
                <a:gd name="connsiteX210" fmla="*/ 6524 w 10000"/>
                <a:gd name="connsiteY210" fmla="*/ 5160 h 10000"/>
                <a:gd name="connsiteX211" fmla="*/ 6575 w 10000"/>
                <a:gd name="connsiteY211" fmla="*/ 5160 h 10000"/>
                <a:gd name="connsiteX212" fmla="*/ 6614 w 10000"/>
                <a:gd name="connsiteY212" fmla="*/ 5103 h 10000"/>
                <a:gd name="connsiteX213" fmla="*/ 6597 w 10000"/>
                <a:gd name="connsiteY213" fmla="*/ 5039 h 10000"/>
                <a:gd name="connsiteX214" fmla="*/ 6609 w 10000"/>
                <a:gd name="connsiteY214" fmla="*/ 4982 h 10000"/>
                <a:gd name="connsiteX215" fmla="*/ 6659 w 10000"/>
                <a:gd name="connsiteY215" fmla="*/ 4876 h 10000"/>
                <a:gd name="connsiteX216" fmla="*/ 6715 w 10000"/>
                <a:gd name="connsiteY216" fmla="*/ 4776 h 10000"/>
                <a:gd name="connsiteX217" fmla="*/ 6772 w 10000"/>
                <a:gd name="connsiteY217" fmla="*/ 4755 h 10000"/>
                <a:gd name="connsiteX218" fmla="*/ 6800 w 10000"/>
                <a:gd name="connsiteY218" fmla="*/ 4720 h 10000"/>
                <a:gd name="connsiteX219" fmla="*/ 6895 w 10000"/>
                <a:gd name="connsiteY219" fmla="*/ 4734 h 10000"/>
                <a:gd name="connsiteX220" fmla="*/ 6991 w 10000"/>
                <a:gd name="connsiteY220" fmla="*/ 4734 h 10000"/>
                <a:gd name="connsiteX221" fmla="*/ 6997 w 10000"/>
                <a:gd name="connsiteY221" fmla="*/ 4670 h 10000"/>
                <a:gd name="connsiteX222" fmla="*/ 7013 w 10000"/>
                <a:gd name="connsiteY222" fmla="*/ 4627 h 10000"/>
                <a:gd name="connsiteX223" fmla="*/ 7008 w 10000"/>
                <a:gd name="connsiteY223" fmla="*/ 4599 h 10000"/>
                <a:gd name="connsiteX224" fmla="*/ 7064 w 10000"/>
                <a:gd name="connsiteY224" fmla="*/ 4578 h 10000"/>
                <a:gd name="connsiteX225" fmla="*/ 7103 w 10000"/>
                <a:gd name="connsiteY225" fmla="*/ 4634 h 10000"/>
                <a:gd name="connsiteX226" fmla="*/ 7160 w 10000"/>
                <a:gd name="connsiteY226" fmla="*/ 4613 h 10000"/>
                <a:gd name="connsiteX227" fmla="*/ 7177 w 10000"/>
                <a:gd name="connsiteY227" fmla="*/ 4578 h 10000"/>
                <a:gd name="connsiteX228" fmla="*/ 7222 w 10000"/>
                <a:gd name="connsiteY228" fmla="*/ 4564 h 10000"/>
                <a:gd name="connsiteX229" fmla="*/ 7317 w 10000"/>
                <a:gd name="connsiteY229" fmla="*/ 4493 h 10000"/>
                <a:gd name="connsiteX230" fmla="*/ 7407 w 10000"/>
                <a:gd name="connsiteY230" fmla="*/ 4521 h 10000"/>
                <a:gd name="connsiteX231" fmla="*/ 7430 w 10000"/>
                <a:gd name="connsiteY231" fmla="*/ 4507 h 10000"/>
                <a:gd name="connsiteX232" fmla="*/ 7480 w 10000"/>
                <a:gd name="connsiteY232" fmla="*/ 4528 h 10000"/>
                <a:gd name="connsiteX233" fmla="*/ 7503 w 10000"/>
                <a:gd name="connsiteY233" fmla="*/ 4471 h 10000"/>
                <a:gd name="connsiteX234" fmla="*/ 7525 w 10000"/>
                <a:gd name="connsiteY234" fmla="*/ 4500 h 10000"/>
                <a:gd name="connsiteX235" fmla="*/ 7559 w 10000"/>
                <a:gd name="connsiteY235" fmla="*/ 4493 h 10000"/>
                <a:gd name="connsiteX236" fmla="*/ 7598 w 10000"/>
                <a:gd name="connsiteY236" fmla="*/ 4556 h 10000"/>
                <a:gd name="connsiteX237" fmla="*/ 7643 w 10000"/>
                <a:gd name="connsiteY237" fmla="*/ 4549 h 10000"/>
                <a:gd name="connsiteX238" fmla="*/ 7683 w 10000"/>
                <a:gd name="connsiteY238" fmla="*/ 4578 h 10000"/>
                <a:gd name="connsiteX239" fmla="*/ 7700 w 10000"/>
                <a:gd name="connsiteY239" fmla="*/ 4556 h 10000"/>
                <a:gd name="connsiteX240" fmla="*/ 7778 w 10000"/>
                <a:gd name="connsiteY240" fmla="*/ 4564 h 10000"/>
                <a:gd name="connsiteX241" fmla="*/ 7790 w 10000"/>
                <a:gd name="connsiteY241" fmla="*/ 4585 h 10000"/>
                <a:gd name="connsiteX242" fmla="*/ 7874 w 10000"/>
                <a:gd name="connsiteY242" fmla="*/ 4514 h 10000"/>
                <a:gd name="connsiteX243" fmla="*/ 7874 w 10000"/>
                <a:gd name="connsiteY243" fmla="*/ 4393 h 10000"/>
                <a:gd name="connsiteX244" fmla="*/ 7852 w 10000"/>
                <a:gd name="connsiteY244" fmla="*/ 4379 h 10000"/>
                <a:gd name="connsiteX245" fmla="*/ 7835 w 10000"/>
                <a:gd name="connsiteY245" fmla="*/ 4294 h 10000"/>
                <a:gd name="connsiteX246" fmla="*/ 7801 w 10000"/>
                <a:gd name="connsiteY246" fmla="*/ 4209 h 10000"/>
                <a:gd name="connsiteX247" fmla="*/ 7750 w 10000"/>
                <a:gd name="connsiteY247" fmla="*/ 4173 h 10000"/>
                <a:gd name="connsiteX248" fmla="*/ 7745 w 10000"/>
                <a:gd name="connsiteY248" fmla="*/ 4131 h 10000"/>
                <a:gd name="connsiteX249" fmla="*/ 7672 w 10000"/>
                <a:gd name="connsiteY249" fmla="*/ 4053 h 10000"/>
                <a:gd name="connsiteX250" fmla="*/ 7677 w 10000"/>
                <a:gd name="connsiteY250" fmla="*/ 4024 h 10000"/>
                <a:gd name="connsiteX251" fmla="*/ 7604 w 10000"/>
                <a:gd name="connsiteY251" fmla="*/ 3982 h 10000"/>
                <a:gd name="connsiteX252" fmla="*/ 7598 w 10000"/>
                <a:gd name="connsiteY252" fmla="*/ 3903 h 10000"/>
                <a:gd name="connsiteX253" fmla="*/ 7475 w 10000"/>
                <a:gd name="connsiteY253" fmla="*/ 3833 h 10000"/>
                <a:gd name="connsiteX254" fmla="*/ 7407 w 10000"/>
                <a:gd name="connsiteY254" fmla="*/ 3683 h 10000"/>
                <a:gd name="connsiteX255" fmla="*/ 7306 w 10000"/>
                <a:gd name="connsiteY255" fmla="*/ 3676 h 10000"/>
                <a:gd name="connsiteX256" fmla="*/ 7272 w 10000"/>
                <a:gd name="connsiteY256" fmla="*/ 3648 h 10000"/>
                <a:gd name="connsiteX257" fmla="*/ 7222 w 10000"/>
                <a:gd name="connsiteY257" fmla="*/ 3669 h 10000"/>
                <a:gd name="connsiteX258" fmla="*/ 7143 w 10000"/>
                <a:gd name="connsiteY258" fmla="*/ 3669 h 10000"/>
                <a:gd name="connsiteX259" fmla="*/ 7030 w 10000"/>
                <a:gd name="connsiteY259" fmla="*/ 3840 h 10000"/>
                <a:gd name="connsiteX260" fmla="*/ 6991 w 10000"/>
                <a:gd name="connsiteY260" fmla="*/ 3918 h 10000"/>
                <a:gd name="connsiteX261" fmla="*/ 6890 w 10000"/>
                <a:gd name="connsiteY261" fmla="*/ 3797 h 10000"/>
                <a:gd name="connsiteX262" fmla="*/ 6817 w 10000"/>
                <a:gd name="connsiteY262" fmla="*/ 3747 h 10000"/>
                <a:gd name="connsiteX263" fmla="*/ 6744 w 10000"/>
                <a:gd name="connsiteY263" fmla="*/ 3754 h 10000"/>
                <a:gd name="connsiteX264" fmla="*/ 6670 w 10000"/>
                <a:gd name="connsiteY264" fmla="*/ 3790 h 10000"/>
                <a:gd name="connsiteX265" fmla="*/ 6609 w 10000"/>
                <a:gd name="connsiteY265" fmla="*/ 3762 h 10000"/>
                <a:gd name="connsiteX266" fmla="*/ 6552 w 10000"/>
                <a:gd name="connsiteY266" fmla="*/ 3804 h 10000"/>
                <a:gd name="connsiteX267" fmla="*/ 6496 w 10000"/>
                <a:gd name="connsiteY267" fmla="*/ 3889 h 10000"/>
                <a:gd name="connsiteX268" fmla="*/ 6367 w 10000"/>
                <a:gd name="connsiteY268" fmla="*/ 3733 h 10000"/>
                <a:gd name="connsiteX269" fmla="*/ 6350 w 10000"/>
                <a:gd name="connsiteY269" fmla="*/ 3577 h 10000"/>
                <a:gd name="connsiteX270" fmla="*/ 6451 w 10000"/>
                <a:gd name="connsiteY270" fmla="*/ 3513 h 10000"/>
                <a:gd name="connsiteX271" fmla="*/ 6445 w 10000"/>
                <a:gd name="connsiteY271" fmla="*/ 3343 h 10000"/>
                <a:gd name="connsiteX272" fmla="*/ 6541 w 10000"/>
                <a:gd name="connsiteY272" fmla="*/ 3144 h 10000"/>
                <a:gd name="connsiteX273" fmla="*/ 6530 w 10000"/>
                <a:gd name="connsiteY273" fmla="*/ 3109 h 10000"/>
                <a:gd name="connsiteX274" fmla="*/ 6760 w 10000"/>
                <a:gd name="connsiteY274" fmla="*/ 2456 h 10000"/>
                <a:gd name="connsiteX275" fmla="*/ 6884 w 10000"/>
                <a:gd name="connsiteY275" fmla="*/ 2555 h 10000"/>
                <a:gd name="connsiteX276" fmla="*/ 6957 w 10000"/>
                <a:gd name="connsiteY276" fmla="*/ 2598 h 10000"/>
                <a:gd name="connsiteX277" fmla="*/ 7030 w 10000"/>
                <a:gd name="connsiteY277" fmla="*/ 2598 h 10000"/>
                <a:gd name="connsiteX278" fmla="*/ 7143 w 10000"/>
                <a:gd name="connsiteY278" fmla="*/ 2676 h 10000"/>
                <a:gd name="connsiteX279" fmla="*/ 7160 w 10000"/>
                <a:gd name="connsiteY279" fmla="*/ 2626 h 10000"/>
                <a:gd name="connsiteX280" fmla="*/ 7233 w 10000"/>
                <a:gd name="connsiteY280" fmla="*/ 2612 h 10000"/>
                <a:gd name="connsiteX281" fmla="*/ 7295 w 10000"/>
                <a:gd name="connsiteY281" fmla="*/ 2527 h 10000"/>
                <a:gd name="connsiteX282" fmla="*/ 7373 w 10000"/>
                <a:gd name="connsiteY282" fmla="*/ 2463 h 10000"/>
                <a:gd name="connsiteX283" fmla="*/ 7407 w 10000"/>
                <a:gd name="connsiteY283" fmla="*/ 2399 h 10000"/>
                <a:gd name="connsiteX284" fmla="*/ 7525 w 10000"/>
                <a:gd name="connsiteY284" fmla="*/ 2356 h 10000"/>
                <a:gd name="connsiteX285" fmla="*/ 7587 w 10000"/>
                <a:gd name="connsiteY285" fmla="*/ 2363 h 10000"/>
                <a:gd name="connsiteX286" fmla="*/ 7638 w 10000"/>
                <a:gd name="connsiteY286" fmla="*/ 2300 h 10000"/>
                <a:gd name="connsiteX287" fmla="*/ 7677 w 10000"/>
                <a:gd name="connsiteY287" fmla="*/ 2214 h 10000"/>
                <a:gd name="connsiteX288" fmla="*/ 7660 w 10000"/>
                <a:gd name="connsiteY288" fmla="*/ 2200 h 10000"/>
                <a:gd name="connsiteX289" fmla="*/ 7677 w 10000"/>
                <a:gd name="connsiteY289" fmla="*/ 2108 h 10000"/>
                <a:gd name="connsiteX290" fmla="*/ 7610 w 10000"/>
                <a:gd name="connsiteY290" fmla="*/ 2108 h 10000"/>
                <a:gd name="connsiteX291" fmla="*/ 7643 w 10000"/>
                <a:gd name="connsiteY291" fmla="*/ 2030 h 10000"/>
                <a:gd name="connsiteX292" fmla="*/ 7649 w 10000"/>
                <a:gd name="connsiteY292" fmla="*/ 1938 h 10000"/>
                <a:gd name="connsiteX293" fmla="*/ 7677 w 10000"/>
                <a:gd name="connsiteY293" fmla="*/ 1916 h 10000"/>
                <a:gd name="connsiteX294" fmla="*/ 7728 w 10000"/>
                <a:gd name="connsiteY294" fmla="*/ 1824 h 10000"/>
                <a:gd name="connsiteX295" fmla="*/ 7722 w 10000"/>
                <a:gd name="connsiteY295" fmla="*/ 1753 h 10000"/>
                <a:gd name="connsiteX296" fmla="*/ 7762 w 10000"/>
                <a:gd name="connsiteY296" fmla="*/ 1675 h 10000"/>
                <a:gd name="connsiteX297" fmla="*/ 7807 w 10000"/>
                <a:gd name="connsiteY297" fmla="*/ 1625 h 10000"/>
                <a:gd name="connsiteX298" fmla="*/ 7823 w 10000"/>
                <a:gd name="connsiteY298" fmla="*/ 1540 h 10000"/>
                <a:gd name="connsiteX299" fmla="*/ 7818 w 10000"/>
                <a:gd name="connsiteY299" fmla="*/ 1512 h 10000"/>
                <a:gd name="connsiteX300" fmla="*/ 7857 w 10000"/>
                <a:gd name="connsiteY300" fmla="*/ 1455 h 10000"/>
                <a:gd name="connsiteX301" fmla="*/ 7913 w 10000"/>
                <a:gd name="connsiteY301" fmla="*/ 1285 h 10000"/>
                <a:gd name="connsiteX302" fmla="*/ 7930 w 10000"/>
                <a:gd name="connsiteY302" fmla="*/ 1185 h 10000"/>
                <a:gd name="connsiteX303" fmla="*/ 7958 w 10000"/>
                <a:gd name="connsiteY303" fmla="*/ 1192 h 10000"/>
                <a:gd name="connsiteX304" fmla="*/ 8037 w 10000"/>
                <a:gd name="connsiteY304" fmla="*/ 1079 h 10000"/>
                <a:gd name="connsiteX305" fmla="*/ 8127 w 10000"/>
                <a:gd name="connsiteY305" fmla="*/ 1015 h 10000"/>
                <a:gd name="connsiteX306" fmla="*/ 8138 w 10000"/>
                <a:gd name="connsiteY306" fmla="*/ 937 h 10000"/>
                <a:gd name="connsiteX307" fmla="*/ 8172 w 10000"/>
                <a:gd name="connsiteY307" fmla="*/ 852 h 10000"/>
                <a:gd name="connsiteX308" fmla="*/ 8161 w 10000"/>
                <a:gd name="connsiteY308" fmla="*/ 788 h 10000"/>
                <a:gd name="connsiteX309" fmla="*/ 8116 w 10000"/>
                <a:gd name="connsiteY309" fmla="*/ 731 h 10000"/>
                <a:gd name="connsiteX310" fmla="*/ 8138 w 10000"/>
                <a:gd name="connsiteY310" fmla="*/ 660 h 10000"/>
                <a:gd name="connsiteX311" fmla="*/ 8138 w 10000"/>
                <a:gd name="connsiteY311" fmla="*/ 575 h 10000"/>
                <a:gd name="connsiteX312" fmla="*/ 8054 w 10000"/>
                <a:gd name="connsiteY312" fmla="*/ 504 h 10000"/>
                <a:gd name="connsiteX313" fmla="*/ 7970 w 10000"/>
                <a:gd name="connsiteY313" fmla="*/ 546 h 10000"/>
                <a:gd name="connsiteX314" fmla="*/ 7930 w 10000"/>
                <a:gd name="connsiteY314" fmla="*/ 546 h 10000"/>
                <a:gd name="connsiteX315" fmla="*/ 7913 w 10000"/>
                <a:gd name="connsiteY315" fmla="*/ 497 h 10000"/>
                <a:gd name="connsiteX316" fmla="*/ 7913 w 10000"/>
                <a:gd name="connsiteY316" fmla="*/ 405 h 10000"/>
                <a:gd name="connsiteX317" fmla="*/ 8020 w 10000"/>
                <a:gd name="connsiteY317" fmla="*/ 312 h 10000"/>
                <a:gd name="connsiteX318" fmla="*/ 8054 w 10000"/>
                <a:gd name="connsiteY318" fmla="*/ 234 h 10000"/>
                <a:gd name="connsiteX319" fmla="*/ 8121 w 10000"/>
                <a:gd name="connsiteY319" fmla="*/ 170 h 10000"/>
                <a:gd name="connsiteX320" fmla="*/ 8183 w 10000"/>
                <a:gd name="connsiteY320" fmla="*/ 50 h 10000"/>
                <a:gd name="connsiteX321" fmla="*/ 8228 w 10000"/>
                <a:gd name="connsiteY321" fmla="*/ 28 h 10000"/>
                <a:gd name="connsiteX322" fmla="*/ 8290 w 10000"/>
                <a:gd name="connsiteY322" fmla="*/ 43 h 10000"/>
                <a:gd name="connsiteX323" fmla="*/ 8420 w 10000"/>
                <a:gd name="connsiteY323" fmla="*/ 0 h 10000"/>
                <a:gd name="connsiteX324" fmla="*/ 8481 w 10000"/>
                <a:gd name="connsiteY324" fmla="*/ 71 h 10000"/>
                <a:gd name="connsiteX325" fmla="*/ 8476 w 10000"/>
                <a:gd name="connsiteY325" fmla="*/ 121 h 10000"/>
                <a:gd name="connsiteX326" fmla="*/ 8504 w 10000"/>
                <a:gd name="connsiteY326" fmla="*/ 142 h 10000"/>
                <a:gd name="connsiteX327" fmla="*/ 8526 w 10000"/>
                <a:gd name="connsiteY327" fmla="*/ 192 h 10000"/>
                <a:gd name="connsiteX328" fmla="*/ 8493 w 10000"/>
                <a:gd name="connsiteY328" fmla="*/ 248 h 10000"/>
                <a:gd name="connsiteX329" fmla="*/ 8448 w 10000"/>
                <a:gd name="connsiteY329" fmla="*/ 376 h 10000"/>
                <a:gd name="connsiteX330" fmla="*/ 8375 w 10000"/>
                <a:gd name="connsiteY330" fmla="*/ 476 h 10000"/>
                <a:gd name="connsiteX331" fmla="*/ 8307 w 10000"/>
                <a:gd name="connsiteY331" fmla="*/ 532 h 10000"/>
                <a:gd name="connsiteX332" fmla="*/ 8358 w 10000"/>
                <a:gd name="connsiteY332" fmla="*/ 554 h 10000"/>
                <a:gd name="connsiteX333" fmla="*/ 8425 w 10000"/>
                <a:gd name="connsiteY333" fmla="*/ 639 h 10000"/>
                <a:gd name="connsiteX334" fmla="*/ 8470 w 10000"/>
                <a:gd name="connsiteY334" fmla="*/ 646 h 10000"/>
                <a:gd name="connsiteX335" fmla="*/ 8493 w 10000"/>
                <a:gd name="connsiteY335" fmla="*/ 738 h 10000"/>
                <a:gd name="connsiteX336" fmla="*/ 8538 w 10000"/>
                <a:gd name="connsiteY336" fmla="*/ 759 h 10000"/>
                <a:gd name="connsiteX337" fmla="*/ 8571 w 10000"/>
                <a:gd name="connsiteY337" fmla="*/ 752 h 10000"/>
                <a:gd name="connsiteX338" fmla="*/ 8639 w 10000"/>
                <a:gd name="connsiteY338" fmla="*/ 610 h 10000"/>
                <a:gd name="connsiteX339" fmla="*/ 8701 w 10000"/>
                <a:gd name="connsiteY339" fmla="*/ 625 h 10000"/>
                <a:gd name="connsiteX340" fmla="*/ 8712 w 10000"/>
                <a:gd name="connsiteY340" fmla="*/ 667 h 10000"/>
                <a:gd name="connsiteX341" fmla="*/ 8757 w 10000"/>
                <a:gd name="connsiteY341" fmla="*/ 717 h 10000"/>
                <a:gd name="connsiteX342" fmla="*/ 8757 w 10000"/>
                <a:gd name="connsiteY342" fmla="*/ 752 h 10000"/>
                <a:gd name="connsiteX343" fmla="*/ 8796 w 10000"/>
                <a:gd name="connsiteY343" fmla="*/ 774 h 10000"/>
                <a:gd name="connsiteX344" fmla="*/ 8853 w 10000"/>
                <a:gd name="connsiteY344" fmla="*/ 774 h 10000"/>
                <a:gd name="connsiteX345" fmla="*/ 8858 w 10000"/>
                <a:gd name="connsiteY345" fmla="*/ 837 h 10000"/>
                <a:gd name="connsiteX346" fmla="*/ 8808 w 10000"/>
                <a:gd name="connsiteY346" fmla="*/ 866 h 10000"/>
                <a:gd name="connsiteX347" fmla="*/ 8853 w 10000"/>
                <a:gd name="connsiteY347" fmla="*/ 1143 h 10000"/>
                <a:gd name="connsiteX348" fmla="*/ 8898 w 10000"/>
                <a:gd name="connsiteY348" fmla="*/ 1270 h 10000"/>
                <a:gd name="connsiteX349" fmla="*/ 8886 w 10000"/>
                <a:gd name="connsiteY349" fmla="*/ 1327 h 10000"/>
                <a:gd name="connsiteX350" fmla="*/ 8926 w 10000"/>
                <a:gd name="connsiteY350" fmla="*/ 1391 h 10000"/>
                <a:gd name="connsiteX351" fmla="*/ 8931 w 10000"/>
                <a:gd name="connsiteY351" fmla="*/ 1434 h 10000"/>
                <a:gd name="connsiteX352" fmla="*/ 9038 w 10000"/>
                <a:gd name="connsiteY352" fmla="*/ 1483 h 10000"/>
                <a:gd name="connsiteX353" fmla="*/ 9168 w 10000"/>
                <a:gd name="connsiteY353" fmla="*/ 1441 h 10000"/>
                <a:gd name="connsiteX354" fmla="*/ 9184 w 10000"/>
                <a:gd name="connsiteY354" fmla="*/ 1384 h 10000"/>
                <a:gd name="connsiteX355" fmla="*/ 9229 w 10000"/>
                <a:gd name="connsiteY355" fmla="*/ 1405 h 10000"/>
                <a:gd name="connsiteX356" fmla="*/ 9258 w 10000"/>
                <a:gd name="connsiteY356" fmla="*/ 1455 h 10000"/>
                <a:gd name="connsiteX357" fmla="*/ 9325 w 10000"/>
                <a:gd name="connsiteY357" fmla="*/ 1419 h 10000"/>
                <a:gd name="connsiteX358" fmla="*/ 9364 w 10000"/>
                <a:gd name="connsiteY358" fmla="*/ 1419 h 10000"/>
                <a:gd name="connsiteX359" fmla="*/ 9421 w 10000"/>
                <a:gd name="connsiteY359" fmla="*/ 1476 h 10000"/>
                <a:gd name="connsiteX360" fmla="*/ 9454 w 10000"/>
                <a:gd name="connsiteY360" fmla="*/ 1398 h 10000"/>
                <a:gd name="connsiteX361" fmla="*/ 9522 w 10000"/>
                <a:gd name="connsiteY361" fmla="*/ 1434 h 10000"/>
                <a:gd name="connsiteX362" fmla="*/ 9556 w 10000"/>
                <a:gd name="connsiteY362" fmla="*/ 1391 h 10000"/>
                <a:gd name="connsiteX363" fmla="*/ 9584 w 10000"/>
                <a:gd name="connsiteY363" fmla="*/ 1398 h 10000"/>
                <a:gd name="connsiteX364" fmla="*/ 9612 w 10000"/>
                <a:gd name="connsiteY364" fmla="*/ 1356 h 10000"/>
                <a:gd name="connsiteX365" fmla="*/ 9606 w 10000"/>
                <a:gd name="connsiteY365" fmla="*/ 1313 h 10000"/>
                <a:gd name="connsiteX366" fmla="*/ 9646 w 10000"/>
                <a:gd name="connsiteY366" fmla="*/ 1292 h 10000"/>
                <a:gd name="connsiteX367" fmla="*/ 9674 w 10000"/>
                <a:gd name="connsiteY367" fmla="*/ 1221 h 10000"/>
                <a:gd name="connsiteX368" fmla="*/ 9753 w 10000"/>
                <a:gd name="connsiteY368" fmla="*/ 1228 h 10000"/>
                <a:gd name="connsiteX369" fmla="*/ 9871 w 10000"/>
                <a:gd name="connsiteY369" fmla="*/ 1434 h 10000"/>
                <a:gd name="connsiteX370" fmla="*/ 9893 w 10000"/>
                <a:gd name="connsiteY370" fmla="*/ 1505 h 10000"/>
                <a:gd name="connsiteX371" fmla="*/ 9972 w 10000"/>
                <a:gd name="connsiteY371" fmla="*/ 1597 h 10000"/>
                <a:gd name="connsiteX372" fmla="*/ 10000 w 10000"/>
                <a:gd name="connsiteY372" fmla="*/ 1682 h 10000"/>
                <a:gd name="connsiteX373" fmla="*/ 9938 w 10000"/>
                <a:gd name="connsiteY373" fmla="*/ 1796 h 10000"/>
                <a:gd name="connsiteX374" fmla="*/ 9893 w 10000"/>
                <a:gd name="connsiteY374" fmla="*/ 1838 h 10000"/>
                <a:gd name="connsiteX375" fmla="*/ 9916 w 10000"/>
                <a:gd name="connsiteY375" fmla="*/ 1959 h 10000"/>
                <a:gd name="connsiteX376" fmla="*/ 9848 w 10000"/>
                <a:gd name="connsiteY376" fmla="*/ 2051 h 10000"/>
                <a:gd name="connsiteX377" fmla="*/ 9809 w 10000"/>
                <a:gd name="connsiteY377" fmla="*/ 2072 h 10000"/>
                <a:gd name="connsiteX378" fmla="*/ 9809 w 10000"/>
                <a:gd name="connsiteY378" fmla="*/ 2136 h 10000"/>
                <a:gd name="connsiteX379" fmla="*/ 9758 w 10000"/>
                <a:gd name="connsiteY379" fmla="*/ 2257 h 10000"/>
                <a:gd name="connsiteX380" fmla="*/ 9724 w 10000"/>
                <a:gd name="connsiteY380" fmla="*/ 2264 h 10000"/>
                <a:gd name="connsiteX381" fmla="*/ 9730 w 10000"/>
                <a:gd name="connsiteY381" fmla="*/ 2349 h 10000"/>
                <a:gd name="connsiteX382" fmla="*/ 9702 w 10000"/>
                <a:gd name="connsiteY382" fmla="*/ 2413 h 10000"/>
                <a:gd name="connsiteX383" fmla="*/ 9708 w 10000"/>
                <a:gd name="connsiteY383" fmla="*/ 2697 h 10000"/>
                <a:gd name="connsiteX384" fmla="*/ 9724 w 10000"/>
                <a:gd name="connsiteY384" fmla="*/ 2718 h 10000"/>
                <a:gd name="connsiteX385" fmla="*/ 9719 w 10000"/>
                <a:gd name="connsiteY385" fmla="*/ 2811 h 10000"/>
                <a:gd name="connsiteX386" fmla="*/ 9708 w 10000"/>
                <a:gd name="connsiteY386" fmla="*/ 2896 h 10000"/>
                <a:gd name="connsiteX387" fmla="*/ 9668 w 10000"/>
                <a:gd name="connsiteY387" fmla="*/ 2938 h 10000"/>
                <a:gd name="connsiteX388" fmla="*/ 9595 w 10000"/>
                <a:gd name="connsiteY388" fmla="*/ 2903 h 10000"/>
                <a:gd name="connsiteX389" fmla="*/ 9561 w 10000"/>
                <a:gd name="connsiteY389" fmla="*/ 2952 h 10000"/>
                <a:gd name="connsiteX390" fmla="*/ 9567 w 10000"/>
                <a:gd name="connsiteY390" fmla="*/ 2995 h 10000"/>
                <a:gd name="connsiteX391" fmla="*/ 9544 w 10000"/>
                <a:gd name="connsiteY391" fmla="*/ 3080 h 10000"/>
                <a:gd name="connsiteX392" fmla="*/ 9505 w 10000"/>
                <a:gd name="connsiteY392" fmla="*/ 3137 h 10000"/>
                <a:gd name="connsiteX393" fmla="*/ 9494 w 10000"/>
                <a:gd name="connsiteY393" fmla="*/ 3236 h 10000"/>
                <a:gd name="connsiteX394" fmla="*/ 9466 w 10000"/>
                <a:gd name="connsiteY394" fmla="*/ 3322 h 10000"/>
                <a:gd name="connsiteX395" fmla="*/ 9471 w 10000"/>
                <a:gd name="connsiteY395" fmla="*/ 3378 h 10000"/>
                <a:gd name="connsiteX396" fmla="*/ 9460 w 10000"/>
                <a:gd name="connsiteY396" fmla="*/ 3435 h 10000"/>
                <a:gd name="connsiteX397" fmla="*/ 9483 w 10000"/>
                <a:gd name="connsiteY397" fmla="*/ 3485 h 10000"/>
                <a:gd name="connsiteX398" fmla="*/ 9449 w 10000"/>
                <a:gd name="connsiteY398" fmla="*/ 3563 h 10000"/>
                <a:gd name="connsiteX399" fmla="*/ 9393 w 10000"/>
                <a:gd name="connsiteY399" fmla="*/ 3442 h 10000"/>
                <a:gd name="connsiteX400" fmla="*/ 9393 w 10000"/>
                <a:gd name="connsiteY400" fmla="*/ 3350 h 10000"/>
                <a:gd name="connsiteX401" fmla="*/ 9376 w 10000"/>
                <a:gd name="connsiteY401" fmla="*/ 3336 h 10000"/>
                <a:gd name="connsiteX402" fmla="*/ 9308 w 10000"/>
                <a:gd name="connsiteY402" fmla="*/ 3400 h 10000"/>
                <a:gd name="connsiteX403" fmla="*/ 9201 w 10000"/>
                <a:gd name="connsiteY403" fmla="*/ 3549 h 10000"/>
                <a:gd name="connsiteX404" fmla="*/ 9139 w 10000"/>
                <a:gd name="connsiteY404" fmla="*/ 3655 h 10000"/>
                <a:gd name="connsiteX405" fmla="*/ 9044 w 10000"/>
                <a:gd name="connsiteY405" fmla="*/ 3712 h 10000"/>
                <a:gd name="connsiteX406" fmla="*/ 9010 w 10000"/>
                <a:gd name="connsiteY406" fmla="*/ 3797 h 10000"/>
                <a:gd name="connsiteX407" fmla="*/ 8982 w 10000"/>
                <a:gd name="connsiteY407" fmla="*/ 3825 h 10000"/>
                <a:gd name="connsiteX408" fmla="*/ 8875 w 10000"/>
                <a:gd name="connsiteY408" fmla="*/ 3903 h 10000"/>
                <a:gd name="connsiteX409" fmla="*/ 8785 w 10000"/>
                <a:gd name="connsiteY409" fmla="*/ 3996 h 10000"/>
                <a:gd name="connsiteX410" fmla="*/ 8763 w 10000"/>
                <a:gd name="connsiteY410" fmla="*/ 4067 h 10000"/>
                <a:gd name="connsiteX411" fmla="*/ 8729 w 10000"/>
                <a:gd name="connsiteY411" fmla="*/ 4102 h 10000"/>
                <a:gd name="connsiteX412" fmla="*/ 8774 w 10000"/>
                <a:gd name="connsiteY412" fmla="*/ 4194 h 10000"/>
                <a:gd name="connsiteX413" fmla="*/ 8819 w 10000"/>
                <a:gd name="connsiteY413" fmla="*/ 4265 h 10000"/>
                <a:gd name="connsiteX414" fmla="*/ 8881 w 10000"/>
                <a:gd name="connsiteY414" fmla="*/ 4294 h 10000"/>
                <a:gd name="connsiteX415" fmla="*/ 8858 w 10000"/>
                <a:gd name="connsiteY415" fmla="*/ 4344 h 10000"/>
                <a:gd name="connsiteX416" fmla="*/ 8903 w 10000"/>
                <a:gd name="connsiteY416" fmla="*/ 4358 h 10000"/>
                <a:gd name="connsiteX417" fmla="*/ 8903 w 10000"/>
                <a:gd name="connsiteY417" fmla="*/ 4443 h 10000"/>
                <a:gd name="connsiteX418" fmla="*/ 8937 w 10000"/>
                <a:gd name="connsiteY418" fmla="*/ 4507 h 10000"/>
                <a:gd name="connsiteX419" fmla="*/ 8993 w 10000"/>
                <a:gd name="connsiteY419" fmla="*/ 4493 h 10000"/>
                <a:gd name="connsiteX420" fmla="*/ 9016 w 10000"/>
                <a:gd name="connsiteY420" fmla="*/ 4422 h 10000"/>
                <a:gd name="connsiteX421" fmla="*/ 9061 w 10000"/>
                <a:gd name="connsiteY421" fmla="*/ 4414 h 10000"/>
                <a:gd name="connsiteX422" fmla="*/ 9066 w 10000"/>
                <a:gd name="connsiteY422" fmla="*/ 4358 h 10000"/>
                <a:gd name="connsiteX423" fmla="*/ 9123 w 10000"/>
                <a:gd name="connsiteY423" fmla="*/ 4358 h 10000"/>
                <a:gd name="connsiteX424" fmla="*/ 9100 w 10000"/>
                <a:gd name="connsiteY424" fmla="*/ 4429 h 10000"/>
                <a:gd name="connsiteX425" fmla="*/ 9156 w 10000"/>
                <a:gd name="connsiteY425" fmla="*/ 4464 h 10000"/>
                <a:gd name="connsiteX426" fmla="*/ 9145 w 10000"/>
                <a:gd name="connsiteY426" fmla="*/ 4528 h 10000"/>
                <a:gd name="connsiteX427" fmla="*/ 9061 w 10000"/>
                <a:gd name="connsiteY427" fmla="*/ 4535 h 10000"/>
                <a:gd name="connsiteX428" fmla="*/ 8999 w 10000"/>
                <a:gd name="connsiteY428" fmla="*/ 4578 h 10000"/>
                <a:gd name="connsiteX429" fmla="*/ 8943 w 10000"/>
                <a:gd name="connsiteY429" fmla="*/ 4599 h 10000"/>
                <a:gd name="connsiteX430" fmla="*/ 8943 w 10000"/>
                <a:gd name="connsiteY430" fmla="*/ 4698 h 10000"/>
                <a:gd name="connsiteX431" fmla="*/ 8999 w 10000"/>
                <a:gd name="connsiteY431" fmla="*/ 4805 h 10000"/>
                <a:gd name="connsiteX432" fmla="*/ 8954 w 10000"/>
                <a:gd name="connsiteY432" fmla="*/ 4904 h 10000"/>
                <a:gd name="connsiteX433" fmla="*/ 8864 w 10000"/>
                <a:gd name="connsiteY433" fmla="*/ 4918 h 10000"/>
                <a:gd name="connsiteX434" fmla="*/ 8875 w 10000"/>
                <a:gd name="connsiteY434" fmla="*/ 5032 h 10000"/>
                <a:gd name="connsiteX435" fmla="*/ 8870 w 10000"/>
                <a:gd name="connsiteY435" fmla="*/ 5103 h 10000"/>
                <a:gd name="connsiteX436" fmla="*/ 8841 w 10000"/>
                <a:gd name="connsiteY436" fmla="*/ 5138 h 10000"/>
                <a:gd name="connsiteX437" fmla="*/ 8785 w 10000"/>
                <a:gd name="connsiteY437" fmla="*/ 5110 h 10000"/>
                <a:gd name="connsiteX438" fmla="*/ 8735 w 10000"/>
                <a:gd name="connsiteY438" fmla="*/ 5018 h 10000"/>
                <a:gd name="connsiteX439" fmla="*/ 8678 w 10000"/>
                <a:gd name="connsiteY439" fmla="*/ 5089 h 10000"/>
                <a:gd name="connsiteX440" fmla="*/ 8622 w 10000"/>
                <a:gd name="connsiteY440" fmla="*/ 5039 h 10000"/>
                <a:gd name="connsiteX441" fmla="*/ 8616 w 10000"/>
                <a:gd name="connsiteY441" fmla="*/ 5011 h 10000"/>
                <a:gd name="connsiteX442" fmla="*/ 8538 w 10000"/>
                <a:gd name="connsiteY442" fmla="*/ 4947 h 10000"/>
                <a:gd name="connsiteX443" fmla="*/ 8515 w 10000"/>
                <a:gd name="connsiteY443" fmla="*/ 4961 h 10000"/>
                <a:gd name="connsiteX444" fmla="*/ 8526 w 10000"/>
                <a:gd name="connsiteY444" fmla="*/ 5039 h 10000"/>
                <a:gd name="connsiteX445" fmla="*/ 8481 w 10000"/>
                <a:gd name="connsiteY445" fmla="*/ 5138 h 10000"/>
                <a:gd name="connsiteX446" fmla="*/ 8515 w 10000"/>
                <a:gd name="connsiteY446" fmla="*/ 5160 h 10000"/>
                <a:gd name="connsiteX447" fmla="*/ 8577 w 10000"/>
                <a:gd name="connsiteY447" fmla="*/ 5145 h 10000"/>
                <a:gd name="connsiteX448" fmla="*/ 8588 w 10000"/>
                <a:gd name="connsiteY448" fmla="*/ 5181 h 10000"/>
                <a:gd name="connsiteX449" fmla="*/ 8577 w 10000"/>
                <a:gd name="connsiteY449" fmla="*/ 5224 h 10000"/>
                <a:gd name="connsiteX450" fmla="*/ 8600 w 10000"/>
                <a:gd name="connsiteY450" fmla="*/ 5280 h 10000"/>
                <a:gd name="connsiteX451" fmla="*/ 8650 w 10000"/>
                <a:gd name="connsiteY451" fmla="*/ 5316 h 10000"/>
                <a:gd name="connsiteX452" fmla="*/ 8639 w 10000"/>
                <a:gd name="connsiteY452" fmla="*/ 5401 h 10000"/>
                <a:gd name="connsiteX453" fmla="*/ 8673 w 10000"/>
                <a:gd name="connsiteY453" fmla="*/ 5444 h 10000"/>
                <a:gd name="connsiteX454" fmla="*/ 8633 w 10000"/>
                <a:gd name="connsiteY454" fmla="*/ 5486 h 10000"/>
                <a:gd name="connsiteX455" fmla="*/ 8622 w 10000"/>
                <a:gd name="connsiteY455" fmla="*/ 5642 h 10000"/>
                <a:gd name="connsiteX456" fmla="*/ 8600 w 10000"/>
                <a:gd name="connsiteY456" fmla="*/ 5649 h 10000"/>
                <a:gd name="connsiteX457" fmla="*/ 8628 w 10000"/>
                <a:gd name="connsiteY457" fmla="*/ 5720 h 10000"/>
                <a:gd name="connsiteX458" fmla="*/ 8633 w 10000"/>
                <a:gd name="connsiteY458" fmla="*/ 5841 h 10000"/>
                <a:gd name="connsiteX459" fmla="*/ 8661 w 10000"/>
                <a:gd name="connsiteY459" fmla="*/ 5869 h 10000"/>
                <a:gd name="connsiteX460" fmla="*/ 8667 w 10000"/>
                <a:gd name="connsiteY460" fmla="*/ 5905 h 10000"/>
                <a:gd name="connsiteX461" fmla="*/ 8690 w 10000"/>
                <a:gd name="connsiteY461" fmla="*/ 5912 h 10000"/>
                <a:gd name="connsiteX462" fmla="*/ 8695 w 10000"/>
                <a:gd name="connsiteY462" fmla="*/ 5983 h 10000"/>
                <a:gd name="connsiteX463" fmla="*/ 8684 w 10000"/>
                <a:gd name="connsiteY463" fmla="*/ 6033 h 10000"/>
                <a:gd name="connsiteX464" fmla="*/ 8740 w 10000"/>
                <a:gd name="connsiteY464" fmla="*/ 6061 h 10000"/>
                <a:gd name="connsiteX465" fmla="*/ 8825 w 10000"/>
                <a:gd name="connsiteY465" fmla="*/ 6004 h 10000"/>
                <a:gd name="connsiteX466" fmla="*/ 8948 w 10000"/>
                <a:gd name="connsiteY466" fmla="*/ 5891 h 10000"/>
                <a:gd name="connsiteX467" fmla="*/ 8982 w 10000"/>
                <a:gd name="connsiteY467" fmla="*/ 5891 h 10000"/>
                <a:gd name="connsiteX468" fmla="*/ 8982 w 10000"/>
                <a:gd name="connsiteY468" fmla="*/ 5976 h 10000"/>
                <a:gd name="connsiteX469" fmla="*/ 9004 w 10000"/>
                <a:gd name="connsiteY469" fmla="*/ 5990 h 10000"/>
                <a:gd name="connsiteX470" fmla="*/ 9044 w 10000"/>
                <a:gd name="connsiteY470" fmla="*/ 6089 h 10000"/>
                <a:gd name="connsiteX471" fmla="*/ 9072 w 10000"/>
                <a:gd name="connsiteY471" fmla="*/ 6097 h 10000"/>
                <a:gd name="connsiteX472" fmla="*/ 9055 w 10000"/>
                <a:gd name="connsiteY472" fmla="*/ 6153 h 10000"/>
                <a:gd name="connsiteX473" fmla="*/ 9100 w 10000"/>
                <a:gd name="connsiteY473" fmla="*/ 6281 h 10000"/>
                <a:gd name="connsiteX474" fmla="*/ 9100 w 10000"/>
                <a:gd name="connsiteY474" fmla="*/ 6345 h 10000"/>
                <a:gd name="connsiteX475" fmla="*/ 9123 w 10000"/>
                <a:gd name="connsiteY475" fmla="*/ 6416 h 10000"/>
                <a:gd name="connsiteX476" fmla="*/ 9089 w 10000"/>
                <a:gd name="connsiteY476" fmla="*/ 6473 h 10000"/>
                <a:gd name="connsiteX477" fmla="*/ 9049 w 10000"/>
                <a:gd name="connsiteY477" fmla="*/ 6466 h 10000"/>
                <a:gd name="connsiteX478" fmla="*/ 9049 w 10000"/>
                <a:gd name="connsiteY478" fmla="*/ 6501 h 10000"/>
                <a:gd name="connsiteX479" fmla="*/ 9089 w 10000"/>
                <a:gd name="connsiteY479" fmla="*/ 6544 h 10000"/>
                <a:gd name="connsiteX480" fmla="*/ 9106 w 10000"/>
                <a:gd name="connsiteY480" fmla="*/ 6515 h 10000"/>
                <a:gd name="connsiteX481" fmla="*/ 9139 w 10000"/>
                <a:gd name="connsiteY481" fmla="*/ 6579 h 10000"/>
                <a:gd name="connsiteX482" fmla="*/ 9179 w 10000"/>
                <a:gd name="connsiteY482" fmla="*/ 6579 h 10000"/>
                <a:gd name="connsiteX483" fmla="*/ 9156 w 10000"/>
                <a:gd name="connsiteY483" fmla="*/ 6757 h 10000"/>
                <a:gd name="connsiteX484" fmla="*/ 9139 w 10000"/>
                <a:gd name="connsiteY484" fmla="*/ 6792 h 10000"/>
                <a:gd name="connsiteX485" fmla="*/ 9089 w 10000"/>
                <a:gd name="connsiteY485" fmla="*/ 6778 h 10000"/>
                <a:gd name="connsiteX486" fmla="*/ 9027 w 10000"/>
                <a:gd name="connsiteY486" fmla="*/ 6799 h 10000"/>
                <a:gd name="connsiteX487" fmla="*/ 9004 w 10000"/>
                <a:gd name="connsiteY487" fmla="*/ 6842 h 10000"/>
                <a:gd name="connsiteX488" fmla="*/ 8999 w 10000"/>
                <a:gd name="connsiteY488" fmla="*/ 6884 h 10000"/>
                <a:gd name="connsiteX489" fmla="*/ 8960 w 10000"/>
                <a:gd name="connsiteY489" fmla="*/ 6934 h 10000"/>
                <a:gd name="connsiteX490" fmla="*/ 8898 w 10000"/>
                <a:gd name="connsiteY490" fmla="*/ 6941 h 10000"/>
                <a:gd name="connsiteX491" fmla="*/ 8886 w 10000"/>
                <a:gd name="connsiteY491" fmla="*/ 6962 h 10000"/>
                <a:gd name="connsiteX492" fmla="*/ 8847 w 10000"/>
                <a:gd name="connsiteY492" fmla="*/ 6927 h 10000"/>
                <a:gd name="connsiteX493" fmla="*/ 8808 w 10000"/>
                <a:gd name="connsiteY493" fmla="*/ 6934 h 10000"/>
                <a:gd name="connsiteX494" fmla="*/ 8785 w 10000"/>
                <a:gd name="connsiteY494" fmla="*/ 6906 h 10000"/>
                <a:gd name="connsiteX495" fmla="*/ 8735 w 10000"/>
                <a:gd name="connsiteY495" fmla="*/ 6891 h 10000"/>
                <a:gd name="connsiteX496" fmla="*/ 8746 w 10000"/>
                <a:gd name="connsiteY496" fmla="*/ 6941 h 10000"/>
                <a:gd name="connsiteX497" fmla="*/ 8723 w 10000"/>
                <a:gd name="connsiteY497" fmla="*/ 6991 h 10000"/>
                <a:gd name="connsiteX498" fmla="*/ 8639 w 10000"/>
                <a:gd name="connsiteY498" fmla="*/ 6984 h 10000"/>
                <a:gd name="connsiteX499" fmla="*/ 8611 w 10000"/>
                <a:gd name="connsiteY499" fmla="*/ 6962 h 10000"/>
                <a:gd name="connsiteX500" fmla="*/ 8566 w 10000"/>
                <a:gd name="connsiteY500" fmla="*/ 6984 h 10000"/>
                <a:gd name="connsiteX501" fmla="*/ 8560 w 10000"/>
                <a:gd name="connsiteY501" fmla="*/ 7055 h 10000"/>
                <a:gd name="connsiteX502" fmla="*/ 8476 w 10000"/>
                <a:gd name="connsiteY502" fmla="*/ 7133 h 10000"/>
                <a:gd name="connsiteX503" fmla="*/ 8448 w 10000"/>
                <a:gd name="connsiteY503" fmla="*/ 7090 h 10000"/>
                <a:gd name="connsiteX504" fmla="*/ 8386 w 10000"/>
                <a:gd name="connsiteY504" fmla="*/ 7111 h 10000"/>
                <a:gd name="connsiteX505" fmla="*/ 8346 w 10000"/>
                <a:gd name="connsiteY505" fmla="*/ 7133 h 10000"/>
                <a:gd name="connsiteX506" fmla="*/ 8341 w 10000"/>
                <a:gd name="connsiteY506" fmla="*/ 7168 h 10000"/>
                <a:gd name="connsiteX507" fmla="*/ 8256 w 10000"/>
                <a:gd name="connsiteY507" fmla="*/ 7246 h 10000"/>
                <a:gd name="connsiteX508" fmla="*/ 8206 w 10000"/>
                <a:gd name="connsiteY508" fmla="*/ 7232 h 10000"/>
                <a:gd name="connsiteX509" fmla="*/ 8155 w 10000"/>
                <a:gd name="connsiteY509" fmla="*/ 7260 h 10000"/>
                <a:gd name="connsiteX510" fmla="*/ 8116 w 10000"/>
                <a:gd name="connsiteY510" fmla="*/ 7303 h 10000"/>
                <a:gd name="connsiteX511" fmla="*/ 8060 w 10000"/>
                <a:gd name="connsiteY511" fmla="*/ 7331 h 10000"/>
                <a:gd name="connsiteX512" fmla="*/ 8065 w 10000"/>
                <a:gd name="connsiteY512" fmla="*/ 7374 h 10000"/>
                <a:gd name="connsiteX513" fmla="*/ 8015 w 10000"/>
                <a:gd name="connsiteY513" fmla="*/ 7402 h 10000"/>
                <a:gd name="connsiteX514" fmla="*/ 7942 w 10000"/>
                <a:gd name="connsiteY514" fmla="*/ 7523 h 10000"/>
                <a:gd name="connsiteX515" fmla="*/ 7930 w 10000"/>
                <a:gd name="connsiteY515" fmla="*/ 7573 h 10000"/>
                <a:gd name="connsiteX516" fmla="*/ 7908 w 10000"/>
                <a:gd name="connsiteY516" fmla="*/ 7559 h 10000"/>
                <a:gd name="connsiteX517" fmla="*/ 7919 w 10000"/>
                <a:gd name="connsiteY517" fmla="*/ 7523 h 10000"/>
                <a:gd name="connsiteX518" fmla="*/ 7846 w 10000"/>
                <a:gd name="connsiteY518" fmla="*/ 7339 h 10000"/>
                <a:gd name="connsiteX519" fmla="*/ 7846 w 10000"/>
                <a:gd name="connsiteY519" fmla="*/ 7268 h 10000"/>
                <a:gd name="connsiteX520" fmla="*/ 7812 w 10000"/>
                <a:gd name="connsiteY520" fmla="*/ 7268 h 10000"/>
                <a:gd name="connsiteX521" fmla="*/ 7711 w 10000"/>
                <a:gd name="connsiteY521" fmla="*/ 7197 h 10000"/>
                <a:gd name="connsiteX522" fmla="*/ 7649 w 10000"/>
                <a:gd name="connsiteY522" fmla="*/ 7232 h 10000"/>
                <a:gd name="connsiteX523" fmla="*/ 7632 w 10000"/>
                <a:gd name="connsiteY523" fmla="*/ 7275 h 10000"/>
                <a:gd name="connsiteX524" fmla="*/ 7677 w 10000"/>
                <a:gd name="connsiteY524" fmla="*/ 7324 h 10000"/>
                <a:gd name="connsiteX525" fmla="*/ 7688 w 10000"/>
                <a:gd name="connsiteY525" fmla="*/ 7367 h 10000"/>
                <a:gd name="connsiteX526" fmla="*/ 7660 w 10000"/>
                <a:gd name="connsiteY526" fmla="*/ 7410 h 10000"/>
                <a:gd name="connsiteX527" fmla="*/ 7666 w 10000"/>
                <a:gd name="connsiteY527" fmla="*/ 7445 h 10000"/>
                <a:gd name="connsiteX528" fmla="*/ 7655 w 10000"/>
                <a:gd name="connsiteY528" fmla="*/ 7516 h 10000"/>
                <a:gd name="connsiteX529" fmla="*/ 7660 w 10000"/>
                <a:gd name="connsiteY529" fmla="*/ 7587 h 10000"/>
                <a:gd name="connsiteX530" fmla="*/ 7694 w 10000"/>
                <a:gd name="connsiteY530" fmla="*/ 7700 h 10000"/>
                <a:gd name="connsiteX531" fmla="*/ 7660 w 10000"/>
                <a:gd name="connsiteY531" fmla="*/ 7743 h 10000"/>
                <a:gd name="connsiteX532" fmla="*/ 7666 w 10000"/>
                <a:gd name="connsiteY532" fmla="*/ 7779 h 10000"/>
                <a:gd name="connsiteX533" fmla="*/ 7638 w 10000"/>
                <a:gd name="connsiteY533" fmla="*/ 7793 h 10000"/>
                <a:gd name="connsiteX534" fmla="*/ 7621 w 10000"/>
                <a:gd name="connsiteY534" fmla="*/ 7814 h 10000"/>
                <a:gd name="connsiteX535" fmla="*/ 7514 w 10000"/>
                <a:gd name="connsiteY535" fmla="*/ 7800 h 10000"/>
                <a:gd name="connsiteX536" fmla="*/ 7497 w 10000"/>
                <a:gd name="connsiteY536" fmla="*/ 7757 h 10000"/>
                <a:gd name="connsiteX537" fmla="*/ 7463 w 10000"/>
                <a:gd name="connsiteY537" fmla="*/ 7786 h 10000"/>
                <a:gd name="connsiteX538" fmla="*/ 7390 w 10000"/>
                <a:gd name="connsiteY538" fmla="*/ 7771 h 10000"/>
                <a:gd name="connsiteX539" fmla="*/ 7340 w 10000"/>
                <a:gd name="connsiteY539" fmla="*/ 7793 h 10000"/>
                <a:gd name="connsiteX540" fmla="*/ 7312 w 10000"/>
                <a:gd name="connsiteY540" fmla="*/ 7644 h 10000"/>
                <a:gd name="connsiteX541" fmla="*/ 7283 w 10000"/>
                <a:gd name="connsiteY541" fmla="*/ 7637 h 10000"/>
                <a:gd name="connsiteX542" fmla="*/ 7250 w 10000"/>
                <a:gd name="connsiteY542" fmla="*/ 7544 h 10000"/>
                <a:gd name="connsiteX543" fmla="*/ 7267 w 10000"/>
                <a:gd name="connsiteY543" fmla="*/ 7502 h 10000"/>
                <a:gd name="connsiteX544" fmla="*/ 7306 w 10000"/>
                <a:gd name="connsiteY544" fmla="*/ 7523 h 10000"/>
                <a:gd name="connsiteX545" fmla="*/ 7323 w 10000"/>
                <a:gd name="connsiteY545" fmla="*/ 7473 h 10000"/>
                <a:gd name="connsiteX546" fmla="*/ 7295 w 10000"/>
                <a:gd name="connsiteY546" fmla="*/ 7438 h 10000"/>
                <a:gd name="connsiteX547" fmla="*/ 7312 w 10000"/>
                <a:gd name="connsiteY547" fmla="*/ 7402 h 10000"/>
                <a:gd name="connsiteX548" fmla="*/ 7238 w 10000"/>
                <a:gd name="connsiteY548" fmla="*/ 7331 h 10000"/>
                <a:gd name="connsiteX549" fmla="*/ 7244 w 10000"/>
                <a:gd name="connsiteY549" fmla="*/ 7296 h 10000"/>
                <a:gd name="connsiteX550" fmla="*/ 7199 w 10000"/>
                <a:gd name="connsiteY550" fmla="*/ 7260 h 10000"/>
                <a:gd name="connsiteX551" fmla="*/ 7227 w 10000"/>
                <a:gd name="connsiteY551" fmla="*/ 7218 h 10000"/>
                <a:gd name="connsiteX552" fmla="*/ 7216 w 10000"/>
                <a:gd name="connsiteY552" fmla="*/ 7168 h 10000"/>
                <a:gd name="connsiteX553" fmla="*/ 7165 w 10000"/>
                <a:gd name="connsiteY553" fmla="*/ 7090 h 10000"/>
                <a:gd name="connsiteX554" fmla="*/ 7132 w 10000"/>
                <a:gd name="connsiteY554" fmla="*/ 7026 h 10000"/>
                <a:gd name="connsiteX555" fmla="*/ 7064 w 10000"/>
                <a:gd name="connsiteY555" fmla="*/ 7055 h 10000"/>
                <a:gd name="connsiteX556" fmla="*/ 7025 w 10000"/>
                <a:gd name="connsiteY556" fmla="*/ 7048 h 10000"/>
                <a:gd name="connsiteX557" fmla="*/ 7002 w 10000"/>
                <a:gd name="connsiteY557" fmla="*/ 7111 h 10000"/>
                <a:gd name="connsiteX558" fmla="*/ 6924 w 10000"/>
                <a:gd name="connsiteY558" fmla="*/ 7119 h 10000"/>
                <a:gd name="connsiteX559" fmla="*/ 6895 w 10000"/>
                <a:gd name="connsiteY559" fmla="*/ 7111 h 10000"/>
                <a:gd name="connsiteX560" fmla="*/ 6828 w 10000"/>
                <a:gd name="connsiteY560" fmla="*/ 7161 h 10000"/>
                <a:gd name="connsiteX561" fmla="*/ 6834 w 10000"/>
                <a:gd name="connsiteY561" fmla="*/ 7260 h 10000"/>
                <a:gd name="connsiteX562" fmla="*/ 6817 w 10000"/>
                <a:gd name="connsiteY562" fmla="*/ 7324 h 10000"/>
                <a:gd name="connsiteX563" fmla="*/ 6817 w 10000"/>
                <a:gd name="connsiteY563" fmla="*/ 7381 h 10000"/>
                <a:gd name="connsiteX564" fmla="*/ 6760 w 10000"/>
                <a:gd name="connsiteY564" fmla="*/ 7424 h 10000"/>
                <a:gd name="connsiteX565" fmla="*/ 6699 w 10000"/>
                <a:gd name="connsiteY565" fmla="*/ 7431 h 10000"/>
                <a:gd name="connsiteX566" fmla="*/ 6682 w 10000"/>
                <a:gd name="connsiteY566" fmla="*/ 7410 h 10000"/>
                <a:gd name="connsiteX567" fmla="*/ 6625 w 10000"/>
                <a:gd name="connsiteY567" fmla="*/ 7388 h 10000"/>
                <a:gd name="connsiteX568" fmla="*/ 6592 w 10000"/>
                <a:gd name="connsiteY568" fmla="*/ 7431 h 10000"/>
                <a:gd name="connsiteX569" fmla="*/ 6586 w 10000"/>
                <a:gd name="connsiteY569" fmla="*/ 7473 h 10000"/>
                <a:gd name="connsiteX570" fmla="*/ 6552 w 10000"/>
                <a:gd name="connsiteY570" fmla="*/ 7480 h 10000"/>
                <a:gd name="connsiteX571" fmla="*/ 6547 w 10000"/>
                <a:gd name="connsiteY571" fmla="*/ 7523 h 10000"/>
                <a:gd name="connsiteX572" fmla="*/ 6519 w 10000"/>
                <a:gd name="connsiteY572" fmla="*/ 7523 h 10000"/>
                <a:gd name="connsiteX573" fmla="*/ 6485 w 10000"/>
                <a:gd name="connsiteY573" fmla="*/ 7424 h 10000"/>
                <a:gd name="connsiteX574" fmla="*/ 6406 w 10000"/>
                <a:gd name="connsiteY574" fmla="*/ 7473 h 10000"/>
                <a:gd name="connsiteX575" fmla="*/ 6316 w 10000"/>
                <a:gd name="connsiteY575" fmla="*/ 7551 h 10000"/>
                <a:gd name="connsiteX576" fmla="*/ 6282 w 10000"/>
                <a:gd name="connsiteY576" fmla="*/ 7566 h 10000"/>
                <a:gd name="connsiteX577" fmla="*/ 6294 w 10000"/>
                <a:gd name="connsiteY577" fmla="*/ 7615 h 10000"/>
                <a:gd name="connsiteX578" fmla="*/ 6243 w 10000"/>
                <a:gd name="connsiteY578" fmla="*/ 7637 h 10000"/>
                <a:gd name="connsiteX579" fmla="*/ 6209 w 10000"/>
                <a:gd name="connsiteY579" fmla="*/ 7608 h 10000"/>
                <a:gd name="connsiteX580" fmla="*/ 6136 w 10000"/>
                <a:gd name="connsiteY580" fmla="*/ 7622 h 10000"/>
                <a:gd name="connsiteX581" fmla="*/ 6136 w 10000"/>
                <a:gd name="connsiteY581" fmla="*/ 7530 h 10000"/>
                <a:gd name="connsiteX582" fmla="*/ 6147 w 10000"/>
                <a:gd name="connsiteY582" fmla="*/ 7495 h 10000"/>
                <a:gd name="connsiteX583" fmla="*/ 6136 w 10000"/>
                <a:gd name="connsiteY583" fmla="*/ 7395 h 10000"/>
                <a:gd name="connsiteX584" fmla="*/ 6091 w 10000"/>
                <a:gd name="connsiteY584" fmla="*/ 7324 h 10000"/>
                <a:gd name="connsiteX585" fmla="*/ 6018 w 10000"/>
                <a:gd name="connsiteY585" fmla="*/ 7317 h 10000"/>
                <a:gd name="connsiteX586" fmla="*/ 5990 w 10000"/>
                <a:gd name="connsiteY586" fmla="*/ 7360 h 10000"/>
                <a:gd name="connsiteX587" fmla="*/ 5996 w 10000"/>
                <a:gd name="connsiteY587" fmla="*/ 7410 h 10000"/>
                <a:gd name="connsiteX588" fmla="*/ 6208 w 10000"/>
                <a:gd name="connsiteY588" fmla="*/ 7826 h 10000"/>
                <a:gd name="connsiteX0" fmla="*/ 5799 w 10000"/>
                <a:gd name="connsiteY0" fmla="*/ 7750 h 10000"/>
                <a:gd name="connsiteX1" fmla="*/ 5793 w 10000"/>
                <a:gd name="connsiteY1" fmla="*/ 7793 h 10000"/>
                <a:gd name="connsiteX2" fmla="*/ 5801 w 10000"/>
                <a:gd name="connsiteY2" fmla="*/ 7970 h 10000"/>
                <a:gd name="connsiteX3" fmla="*/ 5844 w 10000"/>
                <a:gd name="connsiteY3" fmla="*/ 8141 h 10000"/>
                <a:gd name="connsiteX4" fmla="*/ 5844 w 10000"/>
                <a:gd name="connsiteY4" fmla="*/ 8247 h 10000"/>
                <a:gd name="connsiteX5" fmla="*/ 5804 w 10000"/>
                <a:gd name="connsiteY5" fmla="*/ 8254 h 10000"/>
                <a:gd name="connsiteX6" fmla="*/ 5771 w 10000"/>
                <a:gd name="connsiteY6" fmla="*/ 8290 h 10000"/>
                <a:gd name="connsiteX7" fmla="*/ 5748 w 10000"/>
                <a:gd name="connsiteY7" fmla="*/ 8261 h 10000"/>
                <a:gd name="connsiteX8" fmla="*/ 5669 w 10000"/>
                <a:gd name="connsiteY8" fmla="*/ 8353 h 10000"/>
                <a:gd name="connsiteX9" fmla="*/ 5591 w 10000"/>
                <a:gd name="connsiteY9" fmla="*/ 8368 h 10000"/>
                <a:gd name="connsiteX10" fmla="*/ 5562 w 10000"/>
                <a:gd name="connsiteY10" fmla="*/ 8311 h 10000"/>
                <a:gd name="connsiteX11" fmla="*/ 5439 w 10000"/>
                <a:gd name="connsiteY11" fmla="*/ 8361 h 10000"/>
                <a:gd name="connsiteX12" fmla="*/ 5422 w 10000"/>
                <a:gd name="connsiteY12" fmla="*/ 8432 h 10000"/>
                <a:gd name="connsiteX13" fmla="*/ 5382 w 10000"/>
                <a:gd name="connsiteY13" fmla="*/ 8453 h 10000"/>
                <a:gd name="connsiteX14" fmla="*/ 5349 w 10000"/>
                <a:gd name="connsiteY14" fmla="*/ 8417 h 10000"/>
                <a:gd name="connsiteX15" fmla="*/ 5287 w 10000"/>
                <a:gd name="connsiteY15" fmla="*/ 8382 h 10000"/>
                <a:gd name="connsiteX16" fmla="*/ 5236 w 10000"/>
                <a:gd name="connsiteY16" fmla="*/ 8403 h 10000"/>
                <a:gd name="connsiteX17" fmla="*/ 5124 w 10000"/>
                <a:gd name="connsiteY17" fmla="*/ 8673 h 10000"/>
                <a:gd name="connsiteX18" fmla="*/ 5107 w 10000"/>
                <a:gd name="connsiteY18" fmla="*/ 8772 h 10000"/>
                <a:gd name="connsiteX19" fmla="*/ 5051 w 10000"/>
                <a:gd name="connsiteY19" fmla="*/ 8779 h 10000"/>
                <a:gd name="connsiteX20" fmla="*/ 5022 w 10000"/>
                <a:gd name="connsiteY20" fmla="*/ 8758 h 10000"/>
                <a:gd name="connsiteX21" fmla="*/ 4955 w 10000"/>
                <a:gd name="connsiteY21" fmla="*/ 8744 h 10000"/>
                <a:gd name="connsiteX22" fmla="*/ 4904 w 10000"/>
                <a:gd name="connsiteY22" fmla="*/ 8879 h 10000"/>
                <a:gd name="connsiteX23" fmla="*/ 4843 w 10000"/>
                <a:gd name="connsiteY23" fmla="*/ 8879 h 10000"/>
                <a:gd name="connsiteX24" fmla="*/ 4831 w 10000"/>
                <a:gd name="connsiteY24" fmla="*/ 8914 h 10000"/>
                <a:gd name="connsiteX25" fmla="*/ 4809 w 10000"/>
                <a:gd name="connsiteY25" fmla="*/ 8886 h 10000"/>
                <a:gd name="connsiteX26" fmla="*/ 4837 w 10000"/>
                <a:gd name="connsiteY26" fmla="*/ 8793 h 10000"/>
                <a:gd name="connsiteX27" fmla="*/ 4798 w 10000"/>
                <a:gd name="connsiteY27" fmla="*/ 8793 h 10000"/>
                <a:gd name="connsiteX28" fmla="*/ 4741 w 10000"/>
                <a:gd name="connsiteY28" fmla="*/ 8836 h 10000"/>
                <a:gd name="connsiteX29" fmla="*/ 4696 w 10000"/>
                <a:gd name="connsiteY29" fmla="*/ 8914 h 10000"/>
                <a:gd name="connsiteX30" fmla="*/ 4685 w 10000"/>
                <a:gd name="connsiteY30" fmla="*/ 8957 h 10000"/>
                <a:gd name="connsiteX31" fmla="*/ 4657 w 10000"/>
                <a:gd name="connsiteY31" fmla="*/ 8964 h 10000"/>
                <a:gd name="connsiteX32" fmla="*/ 4589 w 10000"/>
                <a:gd name="connsiteY32" fmla="*/ 8893 h 10000"/>
                <a:gd name="connsiteX33" fmla="*/ 4573 w 10000"/>
                <a:gd name="connsiteY33" fmla="*/ 8943 h 10000"/>
                <a:gd name="connsiteX34" fmla="*/ 4522 w 10000"/>
                <a:gd name="connsiteY34" fmla="*/ 8864 h 10000"/>
                <a:gd name="connsiteX35" fmla="*/ 4483 w 10000"/>
                <a:gd name="connsiteY35" fmla="*/ 8872 h 10000"/>
                <a:gd name="connsiteX36" fmla="*/ 4511 w 10000"/>
                <a:gd name="connsiteY36" fmla="*/ 8957 h 10000"/>
                <a:gd name="connsiteX37" fmla="*/ 4443 w 10000"/>
                <a:gd name="connsiteY37" fmla="*/ 8992 h 10000"/>
                <a:gd name="connsiteX38" fmla="*/ 4387 w 10000"/>
                <a:gd name="connsiteY38" fmla="*/ 9063 h 10000"/>
                <a:gd name="connsiteX39" fmla="*/ 4342 w 10000"/>
                <a:gd name="connsiteY39" fmla="*/ 9084 h 10000"/>
                <a:gd name="connsiteX40" fmla="*/ 4325 w 10000"/>
                <a:gd name="connsiteY40" fmla="*/ 9155 h 10000"/>
                <a:gd name="connsiteX41" fmla="*/ 4291 w 10000"/>
                <a:gd name="connsiteY41" fmla="*/ 9219 h 10000"/>
                <a:gd name="connsiteX42" fmla="*/ 4241 w 10000"/>
                <a:gd name="connsiteY42" fmla="*/ 9226 h 10000"/>
                <a:gd name="connsiteX43" fmla="*/ 4229 w 10000"/>
                <a:gd name="connsiteY43" fmla="*/ 9276 h 10000"/>
                <a:gd name="connsiteX44" fmla="*/ 4207 w 10000"/>
                <a:gd name="connsiteY44" fmla="*/ 9283 h 10000"/>
                <a:gd name="connsiteX45" fmla="*/ 4213 w 10000"/>
                <a:gd name="connsiteY45" fmla="*/ 9326 h 10000"/>
                <a:gd name="connsiteX46" fmla="*/ 4190 w 10000"/>
                <a:gd name="connsiteY46" fmla="*/ 9326 h 10000"/>
                <a:gd name="connsiteX47" fmla="*/ 4089 w 10000"/>
                <a:gd name="connsiteY47" fmla="*/ 9482 h 10000"/>
                <a:gd name="connsiteX48" fmla="*/ 4072 w 10000"/>
                <a:gd name="connsiteY48" fmla="*/ 9574 h 10000"/>
                <a:gd name="connsiteX49" fmla="*/ 4111 w 10000"/>
                <a:gd name="connsiteY49" fmla="*/ 9631 h 10000"/>
                <a:gd name="connsiteX50" fmla="*/ 4117 w 10000"/>
                <a:gd name="connsiteY50" fmla="*/ 9659 h 10000"/>
                <a:gd name="connsiteX51" fmla="*/ 4066 w 10000"/>
                <a:gd name="connsiteY51" fmla="*/ 9716 h 10000"/>
                <a:gd name="connsiteX52" fmla="*/ 4021 w 10000"/>
                <a:gd name="connsiteY52" fmla="*/ 9702 h 10000"/>
                <a:gd name="connsiteX53" fmla="*/ 4021 w 10000"/>
                <a:gd name="connsiteY53" fmla="*/ 9851 h 10000"/>
                <a:gd name="connsiteX54" fmla="*/ 3948 w 10000"/>
                <a:gd name="connsiteY54" fmla="*/ 9865 h 10000"/>
                <a:gd name="connsiteX55" fmla="*/ 3926 w 10000"/>
                <a:gd name="connsiteY55" fmla="*/ 9844 h 10000"/>
                <a:gd name="connsiteX56" fmla="*/ 3864 w 10000"/>
                <a:gd name="connsiteY56" fmla="*/ 9879 h 10000"/>
                <a:gd name="connsiteX57" fmla="*/ 3825 w 10000"/>
                <a:gd name="connsiteY57" fmla="*/ 9858 h 10000"/>
                <a:gd name="connsiteX58" fmla="*/ 3802 w 10000"/>
                <a:gd name="connsiteY58" fmla="*/ 9886 h 10000"/>
                <a:gd name="connsiteX59" fmla="*/ 3751 w 10000"/>
                <a:gd name="connsiteY59" fmla="*/ 9858 h 10000"/>
                <a:gd name="connsiteX60" fmla="*/ 3735 w 10000"/>
                <a:gd name="connsiteY60" fmla="*/ 9787 h 10000"/>
                <a:gd name="connsiteX61" fmla="*/ 3628 w 10000"/>
                <a:gd name="connsiteY61" fmla="*/ 9744 h 10000"/>
                <a:gd name="connsiteX62" fmla="*/ 3583 w 10000"/>
                <a:gd name="connsiteY62" fmla="*/ 9730 h 10000"/>
                <a:gd name="connsiteX63" fmla="*/ 3543 w 10000"/>
                <a:gd name="connsiteY63" fmla="*/ 9702 h 10000"/>
                <a:gd name="connsiteX64" fmla="*/ 3549 w 10000"/>
                <a:gd name="connsiteY64" fmla="*/ 9681 h 10000"/>
                <a:gd name="connsiteX65" fmla="*/ 3515 w 10000"/>
                <a:gd name="connsiteY65" fmla="*/ 9624 h 10000"/>
                <a:gd name="connsiteX66" fmla="*/ 3459 w 10000"/>
                <a:gd name="connsiteY66" fmla="*/ 9588 h 10000"/>
                <a:gd name="connsiteX67" fmla="*/ 3397 w 10000"/>
                <a:gd name="connsiteY67" fmla="*/ 9603 h 10000"/>
                <a:gd name="connsiteX68" fmla="*/ 3324 w 10000"/>
                <a:gd name="connsiteY68" fmla="*/ 9581 h 10000"/>
                <a:gd name="connsiteX69" fmla="*/ 3240 w 10000"/>
                <a:gd name="connsiteY69" fmla="*/ 9524 h 10000"/>
                <a:gd name="connsiteX70" fmla="*/ 3223 w 10000"/>
                <a:gd name="connsiteY70" fmla="*/ 9482 h 10000"/>
                <a:gd name="connsiteX71" fmla="*/ 3268 w 10000"/>
                <a:gd name="connsiteY71" fmla="*/ 9432 h 10000"/>
                <a:gd name="connsiteX72" fmla="*/ 3296 w 10000"/>
                <a:gd name="connsiteY72" fmla="*/ 9354 h 10000"/>
                <a:gd name="connsiteX73" fmla="*/ 3290 w 10000"/>
                <a:gd name="connsiteY73" fmla="*/ 9297 h 10000"/>
                <a:gd name="connsiteX74" fmla="*/ 3335 w 10000"/>
                <a:gd name="connsiteY74" fmla="*/ 9212 h 10000"/>
                <a:gd name="connsiteX75" fmla="*/ 3391 w 10000"/>
                <a:gd name="connsiteY75" fmla="*/ 9141 h 10000"/>
                <a:gd name="connsiteX76" fmla="*/ 3391 w 10000"/>
                <a:gd name="connsiteY76" fmla="*/ 9084 h 10000"/>
                <a:gd name="connsiteX77" fmla="*/ 3346 w 10000"/>
                <a:gd name="connsiteY77" fmla="*/ 9063 h 10000"/>
                <a:gd name="connsiteX78" fmla="*/ 3352 w 10000"/>
                <a:gd name="connsiteY78" fmla="*/ 9035 h 10000"/>
                <a:gd name="connsiteX79" fmla="*/ 3330 w 10000"/>
                <a:gd name="connsiteY79" fmla="*/ 8985 h 10000"/>
                <a:gd name="connsiteX80" fmla="*/ 3330 w 10000"/>
                <a:gd name="connsiteY80" fmla="*/ 8914 h 10000"/>
                <a:gd name="connsiteX81" fmla="*/ 3262 w 10000"/>
                <a:gd name="connsiteY81" fmla="*/ 8914 h 10000"/>
                <a:gd name="connsiteX82" fmla="*/ 3228 w 10000"/>
                <a:gd name="connsiteY82" fmla="*/ 8943 h 10000"/>
                <a:gd name="connsiteX83" fmla="*/ 3150 w 10000"/>
                <a:gd name="connsiteY83" fmla="*/ 8971 h 10000"/>
                <a:gd name="connsiteX84" fmla="*/ 3155 w 10000"/>
                <a:gd name="connsiteY84" fmla="*/ 9021 h 10000"/>
                <a:gd name="connsiteX85" fmla="*/ 3144 w 10000"/>
                <a:gd name="connsiteY85" fmla="*/ 9042 h 10000"/>
                <a:gd name="connsiteX86" fmla="*/ 3105 w 10000"/>
                <a:gd name="connsiteY86" fmla="*/ 9028 h 10000"/>
                <a:gd name="connsiteX87" fmla="*/ 3082 w 10000"/>
                <a:gd name="connsiteY87" fmla="*/ 9127 h 10000"/>
                <a:gd name="connsiteX88" fmla="*/ 3048 w 10000"/>
                <a:gd name="connsiteY88" fmla="*/ 9163 h 10000"/>
                <a:gd name="connsiteX89" fmla="*/ 3048 w 10000"/>
                <a:gd name="connsiteY89" fmla="*/ 9198 h 10000"/>
                <a:gd name="connsiteX90" fmla="*/ 3020 w 10000"/>
                <a:gd name="connsiteY90" fmla="*/ 9241 h 10000"/>
                <a:gd name="connsiteX91" fmla="*/ 3003 w 10000"/>
                <a:gd name="connsiteY91" fmla="*/ 9326 h 10000"/>
                <a:gd name="connsiteX92" fmla="*/ 2998 w 10000"/>
                <a:gd name="connsiteY92" fmla="*/ 9439 h 10000"/>
                <a:gd name="connsiteX93" fmla="*/ 3009 w 10000"/>
                <a:gd name="connsiteY93" fmla="*/ 9524 h 10000"/>
                <a:gd name="connsiteX94" fmla="*/ 2975 w 10000"/>
                <a:gd name="connsiteY94" fmla="*/ 9574 h 10000"/>
                <a:gd name="connsiteX95" fmla="*/ 2981 w 10000"/>
                <a:gd name="connsiteY95" fmla="*/ 9624 h 10000"/>
                <a:gd name="connsiteX96" fmla="*/ 2998 w 10000"/>
                <a:gd name="connsiteY96" fmla="*/ 9666 h 10000"/>
                <a:gd name="connsiteX97" fmla="*/ 2987 w 10000"/>
                <a:gd name="connsiteY97" fmla="*/ 9744 h 10000"/>
                <a:gd name="connsiteX98" fmla="*/ 2970 w 10000"/>
                <a:gd name="connsiteY98" fmla="*/ 9787 h 10000"/>
                <a:gd name="connsiteX99" fmla="*/ 2930 w 10000"/>
                <a:gd name="connsiteY99" fmla="*/ 9794 h 10000"/>
                <a:gd name="connsiteX100" fmla="*/ 2913 w 10000"/>
                <a:gd name="connsiteY100" fmla="*/ 9837 h 10000"/>
                <a:gd name="connsiteX101" fmla="*/ 2818 w 10000"/>
                <a:gd name="connsiteY101" fmla="*/ 9837 h 10000"/>
                <a:gd name="connsiteX102" fmla="*/ 2745 w 10000"/>
                <a:gd name="connsiteY102" fmla="*/ 9879 h 10000"/>
                <a:gd name="connsiteX103" fmla="*/ 2705 w 10000"/>
                <a:gd name="connsiteY103" fmla="*/ 9922 h 10000"/>
                <a:gd name="connsiteX104" fmla="*/ 2638 w 10000"/>
                <a:gd name="connsiteY104" fmla="*/ 9929 h 10000"/>
                <a:gd name="connsiteX105" fmla="*/ 2598 w 10000"/>
                <a:gd name="connsiteY105" fmla="*/ 9943 h 10000"/>
                <a:gd name="connsiteX106" fmla="*/ 2565 w 10000"/>
                <a:gd name="connsiteY106" fmla="*/ 9929 h 10000"/>
                <a:gd name="connsiteX107" fmla="*/ 2508 w 10000"/>
                <a:gd name="connsiteY107" fmla="*/ 9943 h 10000"/>
                <a:gd name="connsiteX108" fmla="*/ 2503 w 10000"/>
                <a:gd name="connsiteY108" fmla="*/ 9957 h 10000"/>
                <a:gd name="connsiteX109" fmla="*/ 2458 w 10000"/>
                <a:gd name="connsiteY109" fmla="*/ 9993 h 10000"/>
                <a:gd name="connsiteX110" fmla="*/ 2424 w 10000"/>
                <a:gd name="connsiteY110" fmla="*/ 10000 h 10000"/>
                <a:gd name="connsiteX111" fmla="*/ 2323 w 10000"/>
                <a:gd name="connsiteY111" fmla="*/ 9901 h 10000"/>
                <a:gd name="connsiteX112" fmla="*/ 2250 w 10000"/>
                <a:gd name="connsiteY112" fmla="*/ 9794 h 10000"/>
                <a:gd name="connsiteX113" fmla="*/ 2160 w 10000"/>
                <a:gd name="connsiteY113" fmla="*/ 9759 h 10000"/>
                <a:gd name="connsiteX114" fmla="*/ 2143 w 10000"/>
                <a:gd name="connsiteY114" fmla="*/ 9624 h 10000"/>
                <a:gd name="connsiteX115" fmla="*/ 2205 w 10000"/>
                <a:gd name="connsiteY115" fmla="*/ 9588 h 10000"/>
                <a:gd name="connsiteX116" fmla="*/ 2182 w 10000"/>
                <a:gd name="connsiteY116" fmla="*/ 9482 h 10000"/>
                <a:gd name="connsiteX117" fmla="*/ 2160 w 10000"/>
                <a:gd name="connsiteY117" fmla="*/ 9446 h 10000"/>
                <a:gd name="connsiteX118" fmla="*/ 2323 w 10000"/>
                <a:gd name="connsiteY118" fmla="*/ 9312 h 10000"/>
                <a:gd name="connsiteX119" fmla="*/ 2373 w 10000"/>
                <a:gd name="connsiteY119" fmla="*/ 9177 h 10000"/>
                <a:gd name="connsiteX120" fmla="*/ 2424 w 10000"/>
                <a:gd name="connsiteY120" fmla="*/ 9148 h 10000"/>
                <a:gd name="connsiteX121" fmla="*/ 2435 w 10000"/>
                <a:gd name="connsiteY121" fmla="*/ 9063 h 10000"/>
                <a:gd name="connsiteX122" fmla="*/ 2385 w 10000"/>
                <a:gd name="connsiteY122" fmla="*/ 8950 h 10000"/>
                <a:gd name="connsiteX123" fmla="*/ 2396 w 10000"/>
                <a:gd name="connsiteY123" fmla="*/ 8879 h 10000"/>
                <a:gd name="connsiteX124" fmla="*/ 2340 w 10000"/>
                <a:gd name="connsiteY124" fmla="*/ 8850 h 10000"/>
                <a:gd name="connsiteX125" fmla="*/ 2306 w 10000"/>
                <a:gd name="connsiteY125" fmla="*/ 8857 h 10000"/>
                <a:gd name="connsiteX126" fmla="*/ 2143 w 10000"/>
                <a:gd name="connsiteY126" fmla="*/ 8921 h 10000"/>
                <a:gd name="connsiteX127" fmla="*/ 2098 w 10000"/>
                <a:gd name="connsiteY127" fmla="*/ 8971 h 10000"/>
                <a:gd name="connsiteX128" fmla="*/ 2064 w 10000"/>
                <a:gd name="connsiteY128" fmla="*/ 8999 h 10000"/>
                <a:gd name="connsiteX129" fmla="*/ 2019 w 10000"/>
                <a:gd name="connsiteY129" fmla="*/ 9056 h 10000"/>
                <a:gd name="connsiteX130" fmla="*/ 1879 w 10000"/>
                <a:gd name="connsiteY130" fmla="*/ 9013 h 10000"/>
                <a:gd name="connsiteX131" fmla="*/ 1828 w 10000"/>
                <a:gd name="connsiteY131" fmla="*/ 8971 h 10000"/>
                <a:gd name="connsiteX132" fmla="*/ 1738 w 10000"/>
                <a:gd name="connsiteY132" fmla="*/ 9021 h 10000"/>
                <a:gd name="connsiteX133" fmla="*/ 1609 w 10000"/>
                <a:gd name="connsiteY133" fmla="*/ 9056 h 10000"/>
                <a:gd name="connsiteX134" fmla="*/ 1699 w 10000"/>
                <a:gd name="connsiteY134" fmla="*/ 9177 h 10000"/>
                <a:gd name="connsiteX135" fmla="*/ 1592 w 10000"/>
                <a:gd name="connsiteY135" fmla="*/ 9304 h 10000"/>
                <a:gd name="connsiteX136" fmla="*/ 1558 w 10000"/>
                <a:gd name="connsiteY136" fmla="*/ 9290 h 10000"/>
                <a:gd name="connsiteX137" fmla="*/ 1541 w 10000"/>
                <a:gd name="connsiteY137" fmla="*/ 9304 h 10000"/>
                <a:gd name="connsiteX138" fmla="*/ 1507 w 10000"/>
                <a:gd name="connsiteY138" fmla="*/ 9269 h 10000"/>
                <a:gd name="connsiteX139" fmla="*/ 1440 w 10000"/>
                <a:gd name="connsiteY139" fmla="*/ 9233 h 10000"/>
                <a:gd name="connsiteX140" fmla="*/ 1434 w 10000"/>
                <a:gd name="connsiteY140" fmla="*/ 9198 h 10000"/>
                <a:gd name="connsiteX141" fmla="*/ 1412 w 10000"/>
                <a:gd name="connsiteY141" fmla="*/ 9191 h 10000"/>
                <a:gd name="connsiteX142" fmla="*/ 1400 w 10000"/>
                <a:gd name="connsiteY142" fmla="*/ 9155 h 10000"/>
                <a:gd name="connsiteX143" fmla="*/ 1372 w 10000"/>
                <a:gd name="connsiteY143" fmla="*/ 9127 h 10000"/>
                <a:gd name="connsiteX144" fmla="*/ 1327 w 10000"/>
                <a:gd name="connsiteY144" fmla="*/ 9141 h 10000"/>
                <a:gd name="connsiteX145" fmla="*/ 1305 w 10000"/>
                <a:gd name="connsiteY145" fmla="*/ 9092 h 10000"/>
                <a:gd name="connsiteX146" fmla="*/ 1271 w 10000"/>
                <a:gd name="connsiteY146" fmla="*/ 9099 h 10000"/>
                <a:gd name="connsiteX147" fmla="*/ 1277 w 10000"/>
                <a:gd name="connsiteY147" fmla="*/ 9056 h 10000"/>
                <a:gd name="connsiteX148" fmla="*/ 1265 w 10000"/>
                <a:gd name="connsiteY148" fmla="*/ 8999 h 10000"/>
                <a:gd name="connsiteX149" fmla="*/ 1277 w 10000"/>
                <a:gd name="connsiteY149" fmla="*/ 8935 h 10000"/>
                <a:gd name="connsiteX150" fmla="*/ 1271 w 10000"/>
                <a:gd name="connsiteY150" fmla="*/ 8893 h 10000"/>
                <a:gd name="connsiteX151" fmla="*/ 1153 w 10000"/>
                <a:gd name="connsiteY151" fmla="*/ 8893 h 10000"/>
                <a:gd name="connsiteX152" fmla="*/ 1153 w 10000"/>
                <a:gd name="connsiteY152" fmla="*/ 8850 h 10000"/>
                <a:gd name="connsiteX153" fmla="*/ 1091 w 10000"/>
                <a:gd name="connsiteY153" fmla="*/ 8829 h 10000"/>
                <a:gd name="connsiteX154" fmla="*/ 1080 w 10000"/>
                <a:gd name="connsiteY154" fmla="*/ 8758 h 10000"/>
                <a:gd name="connsiteX155" fmla="*/ 1069 w 10000"/>
                <a:gd name="connsiteY155" fmla="*/ 8730 h 10000"/>
                <a:gd name="connsiteX156" fmla="*/ 990 w 10000"/>
                <a:gd name="connsiteY156" fmla="*/ 8701 h 10000"/>
                <a:gd name="connsiteX157" fmla="*/ 894 w 10000"/>
                <a:gd name="connsiteY157" fmla="*/ 8616 h 10000"/>
                <a:gd name="connsiteX158" fmla="*/ 787 w 10000"/>
                <a:gd name="connsiteY158" fmla="*/ 8616 h 10000"/>
                <a:gd name="connsiteX159" fmla="*/ 849 w 10000"/>
                <a:gd name="connsiteY159" fmla="*/ 8510 h 10000"/>
                <a:gd name="connsiteX160" fmla="*/ 945 w 10000"/>
                <a:gd name="connsiteY160" fmla="*/ 8432 h 10000"/>
                <a:gd name="connsiteX161" fmla="*/ 984 w 10000"/>
                <a:gd name="connsiteY161" fmla="*/ 8325 h 10000"/>
                <a:gd name="connsiteX162" fmla="*/ 1063 w 10000"/>
                <a:gd name="connsiteY162" fmla="*/ 8204 h 10000"/>
                <a:gd name="connsiteX163" fmla="*/ 1057 w 10000"/>
                <a:gd name="connsiteY163" fmla="*/ 8133 h 10000"/>
                <a:gd name="connsiteX164" fmla="*/ 1018 w 10000"/>
                <a:gd name="connsiteY164" fmla="*/ 8055 h 10000"/>
                <a:gd name="connsiteX165" fmla="*/ 984 w 10000"/>
                <a:gd name="connsiteY165" fmla="*/ 8027 h 10000"/>
                <a:gd name="connsiteX166" fmla="*/ 872 w 10000"/>
                <a:gd name="connsiteY166" fmla="*/ 8013 h 10000"/>
                <a:gd name="connsiteX167" fmla="*/ 827 w 10000"/>
                <a:gd name="connsiteY167" fmla="*/ 8062 h 10000"/>
                <a:gd name="connsiteX168" fmla="*/ 692 w 10000"/>
                <a:gd name="connsiteY168" fmla="*/ 8055 h 10000"/>
                <a:gd name="connsiteX169" fmla="*/ 579 w 10000"/>
                <a:gd name="connsiteY169" fmla="*/ 8126 h 10000"/>
                <a:gd name="connsiteX170" fmla="*/ 506 w 10000"/>
                <a:gd name="connsiteY170" fmla="*/ 8240 h 10000"/>
                <a:gd name="connsiteX171" fmla="*/ 377 w 10000"/>
                <a:gd name="connsiteY171" fmla="*/ 8247 h 10000"/>
                <a:gd name="connsiteX172" fmla="*/ 416 w 10000"/>
                <a:gd name="connsiteY172" fmla="*/ 8070 h 10000"/>
                <a:gd name="connsiteX173" fmla="*/ 399 w 10000"/>
                <a:gd name="connsiteY173" fmla="*/ 8027 h 10000"/>
                <a:gd name="connsiteX174" fmla="*/ 377 w 10000"/>
                <a:gd name="connsiteY174" fmla="*/ 8013 h 10000"/>
                <a:gd name="connsiteX175" fmla="*/ 287 w 10000"/>
                <a:gd name="connsiteY175" fmla="*/ 7913 h 10000"/>
                <a:gd name="connsiteX176" fmla="*/ 276 w 10000"/>
                <a:gd name="connsiteY176" fmla="*/ 7913 h 10000"/>
                <a:gd name="connsiteX177" fmla="*/ 169 w 10000"/>
                <a:gd name="connsiteY177" fmla="*/ 7743 h 10000"/>
                <a:gd name="connsiteX178" fmla="*/ 157 w 10000"/>
                <a:gd name="connsiteY178" fmla="*/ 7686 h 10000"/>
                <a:gd name="connsiteX179" fmla="*/ 231 w 10000"/>
                <a:gd name="connsiteY179" fmla="*/ 7594 h 10000"/>
                <a:gd name="connsiteX180" fmla="*/ 0 w 10000"/>
                <a:gd name="connsiteY180" fmla="*/ 6920 h 10000"/>
                <a:gd name="connsiteX181" fmla="*/ 354 w 10000"/>
                <a:gd name="connsiteY181" fmla="*/ 7005 h 10000"/>
                <a:gd name="connsiteX182" fmla="*/ 472 w 10000"/>
                <a:gd name="connsiteY182" fmla="*/ 7019 h 10000"/>
                <a:gd name="connsiteX183" fmla="*/ 810 w 10000"/>
                <a:gd name="connsiteY183" fmla="*/ 7055 h 10000"/>
                <a:gd name="connsiteX184" fmla="*/ 967 w 10000"/>
                <a:gd name="connsiteY184" fmla="*/ 7012 h 10000"/>
                <a:gd name="connsiteX185" fmla="*/ 1074 w 10000"/>
                <a:gd name="connsiteY185" fmla="*/ 7019 h 10000"/>
                <a:gd name="connsiteX186" fmla="*/ 1091 w 10000"/>
                <a:gd name="connsiteY186" fmla="*/ 6984 h 10000"/>
                <a:gd name="connsiteX187" fmla="*/ 1277 w 10000"/>
                <a:gd name="connsiteY187" fmla="*/ 6998 h 10000"/>
                <a:gd name="connsiteX188" fmla="*/ 1524 w 10000"/>
                <a:gd name="connsiteY188" fmla="*/ 7083 h 10000"/>
                <a:gd name="connsiteX189" fmla="*/ 1609 w 10000"/>
                <a:gd name="connsiteY189" fmla="*/ 7104 h 10000"/>
                <a:gd name="connsiteX190" fmla="*/ 1693 w 10000"/>
                <a:gd name="connsiteY190" fmla="*/ 7253 h 10000"/>
                <a:gd name="connsiteX191" fmla="*/ 1822 w 10000"/>
                <a:gd name="connsiteY191" fmla="*/ 7310 h 10000"/>
                <a:gd name="connsiteX192" fmla="*/ 1918 w 10000"/>
                <a:gd name="connsiteY192" fmla="*/ 7303 h 10000"/>
                <a:gd name="connsiteX193" fmla="*/ 6504 w 10000"/>
                <a:gd name="connsiteY193" fmla="*/ 7627 h 10000"/>
                <a:gd name="connsiteX194" fmla="*/ 5523 w 10000"/>
                <a:gd name="connsiteY194" fmla="*/ 5713 h 10000"/>
                <a:gd name="connsiteX195" fmla="*/ 5652 w 10000"/>
                <a:gd name="connsiteY195" fmla="*/ 5720 h 10000"/>
                <a:gd name="connsiteX196" fmla="*/ 5697 w 10000"/>
                <a:gd name="connsiteY196" fmla="*/ 5742 h 10000"/>
                <a:gd name="connsiteX197" fmla="*/ 5793 w 10000"/>
                <a:gd name="connsiteY197" fmla="*/ 5635 h 10000"/>
                <a:gd name="connsiteX198" fmla="*/ 5844 w 10000"/>
                <a:gd name="connsiteY198" fmla="*/ 5628 h 10000"/>
                <a:gd name="connsiteX199" fmla="*/ 5889 w 10000"/>
                <a:gd name="connsiteY199" fmla="*/ 5564 h 10000"/>
                <a:gd name="connsiteX200" fmla="*/ 5945 w 10000"/>
                <a:gd name="connsiteY200" fmla="*/ 5515 h 10000"/>
                <a:gd name="connsiteX201" fmla="*/ 6001 w 10000"/>
                <a:gd name="connsiteY201" fmla="*/ 5408 h 10000"/>
                <a:gd name="connsiteX202" fmla="*/ 6012 w 10000"/>
                <a:gd name="connsiteY202" fmla="*/ 5344 h 10000"/>
                <a:gd name="connsiteX203" fmla="*/ 6080 w 10000"/>
                <a:gd name="connsiteY203" fmla="*/ 5316 h 10000"/>
                <a:gd name="connsiteX204" fmla="*/ 6159 w 10000"/>
                <a:gd name="connsiteY204" fmla="*/ 5351 h 10000"/>
                <a:gd name="connsiteX205" fmla="*/ 6226 w 10000"/>
                <a:gd name="connsiteY205" fmla="*/ 5337 h 10000"/>
                <a:gd name="connsiteX206" fmla="*/ 6294 w 10000"/>
                <a:gd name="connsiteY206" fmla="*/ 5344 h 10000"/>
                <a:gd name="connsiteX207" fmla="*/ 6412 w 10000"/>
                <a:gd name="connsiteY207" fmla="*/ 5302 h 10000"/>
                <a:gd name="connsiteX208" fmla="*/ 6490 w 10000"/>
                <a:gd name="connsiteY208" fmla="*/ 5195 h 10000"/>
                <a:gd name="connsiteX209" fmla="*/ 6524 w 10000"/>
                <a:gd name="connsiteY209" fmla="*/ 5160 h 10000"/>
                <a:gd name="connsiteX210" fmla="*/ 6575 w 10000"/>
                <a:gd name="connsiteY210" fmla="*/ 5160 h 10000"/>
                <a:gd name="connsiteX211" fmla="*/ 6614 w 10000"/>
                <a:gd name="connsiteY211" fmla="*/ 5103 h 10000"/>
                <a:gd name="connsiteX212" fmla="*/ 6597 w 10000"/>
                <a:gd name="connsiteY212" fmla="*/ 5039 h 10000"/>
                <a:gd name="connsiteX213" fmla="*/ 6609 w 10000"/>
                <a:gd name="connsiteY213" fmla="*/ 4982 h 10000"/>
                <a:gd name="connsiteX214" fmla="*/ 6659 w 10000"/>
                <a:gd name="connsiteY214" fmla="*/ 4876 h 10000"/>
                <a:gd name="connsiteX215" fmla="*/ 6715 w 10000"/>
                <a:gd name="connsiteY215" fmla="*/ 4776 h 10000"/>
                <a:gd name="connsiteX216" fmla="*/ 6772 w 10000"/>
                <a:gd name="connsiteY216" fmla="*/ 4755 h 10000"/>
                <a:gd name="connsiteX217" fmla="*/ 6800 w 10000"/>
                <a:gd name="connsiteY217" fmla="*/ 4720 h 10000"/>
                <a:gd name="connsiteX218" fmla="*/ 6895 w 10000"/>
                <a:gd name="connsiteY218" fmla="*/ 4734 h 10000"/>
                <a:gd name="connsiteX219" fmla="*/ 6991 w 10000"/>
                <a:gd name="connsiteY219" fmla="*/ 4734 h 10000"/>
                <a:gd name="connsiteX220" fmla="*/ 6997 w 10000"/>
                <a:gd name="connsiteY220" fmla="*/ 4670 h 10000"/>
                <a:gd name="connsiteX221" fmla="*/ 7013 w 10000"/>
                <a:gd name="connsiteY221" fmla="*/ 4627 h 10000"/>
                <a:gd name="connsiteX222" fmla="*/ 7008 w 10000"/>
                <a:gd name="connsiteY222" fmla="*/ 4599 h 10000"/>
                <a:gd name="connsiteX223" fmla="*/ 7064 w 10000"/>
                <a:gd name="connsiteY223" fmla="*/ 4578 h 10000"/>
                <a:gd name="connsiteX224" fmla="*/ 7103 w 10000"/>
                <a:gd name="connsiteY224" fmla="*/ 4634 h 10000"/>
                <a:gd name="connsiteX225" fmla="*/ 7160 w 10000"/>
                <a:gd name="connsiteY225" fmla="*/ 4613 h 10000"/>
                <a:gd name="connsiteX226" fmla="*/ 7177 w 10000"/>
                <a:gd name="connsiteY226" fmla="*/ 4578 h 10000"/>
                <a:gd name="connsiteX227" fmla="*/ 7222 w 10000"/>
                <a:gd name="connsiteY227" fmla="*/ 4564 h 10000"/>
                <a:gd name="connsiteX228" fmla="*/ 7317 w 10000"/>
                <a:gd name="connsiteY228" fmla="*/ 4493 h 10000"/>
                <a:gd name="connsiteX229" fmla="*/ 7407 w 10000"/>
                <a:gd name="connsiteY229" fmla="*/ 4521 h 10000"/>
                <a:gd name="connsiteX230" fmla="*/ 7430 w 10000"/>
                <a:gd name="connsiteY230" fmla="*/ 4507 h 10000"/>
                <a:gd name="connsiteX231" fmla="*/ 7480 w 10000"/>
                <a:gd name="connsiteY231" fmla="*/ 4528 h 10000"/>
                <a:gd name="connsiteX232" fmla="*/ 7503 w 10000"/>
                <a:gd name="connsiteY232" fmla="*/ 4471 h 10000"/>
                <a:gd name="connsiteX233" fmla="*/ 7525 w 10000"/>
                <a:gd name="connsiteY233" fmla="*/ 4500 h 10000"/>
                <a:gd name="connsiteX234" fmla="*/ 7559 w 10000"/>
                <a:gd name="connsiteY234" fmla="*/ 4493 h 10000"/>
                <a:gd name="connsiteX235" fmla="*/ 7598 w 10000"/>
                <a:gd name="connsiteY235" fmla="*/ 4556 h 10000"/>
                <a:gd name="connsiteX236" fmla="*/ 7643 w 10000"/>
                <a:gd name="connsiteY236" fmla="*/ 4549 h 10000"/>
                <a:gd name="connsiteX237" fmla="*/ 7683 w 10000"/>
                <a:gd name="connsiteY237" fmla="*/ 4578 h 10000"/>
                <a:gd name="connsiteX238" fmla="*/ 7700 w 10000"/>
                <a:gd name="connsiteY238" fmla="*/ 4556 h 10000"/>
                <a:gd name="connsiteX239" fmla="*/ 7778 w 10000"/>
                <a:gd name="connsiteY239" fmla="*/ 4564 h 10000"/>
                <a:gd name="connsiteX240" fmla="*/ 7790 w 10000"/>
                <a:gd name="connsiteY240" fmla="*/ 4585 h 10000"/>
                <a:gd name="connsiteX241" fmla="*/ 7874 w 10000"/>
                <a:gd name="connsiteY241" fmla="*/ 4514 h 10000"/>
                <a:gd name="connsiteX242" fmla="*/ 7874 w 10000"/>
                <a:gd name="connsiteY242" fmla="*/ 4393 h 10000"/>
                <a:gd name="connsiteX243" fmla="*/ 7852 w 10000"/>
                <a:gd name="connsiteY243" fmla="*/ 4379 h 10000"/>
                <a:gd name="connsiteX244" fmla="*/ 7835 w 10000"/>
                <a:gd name="connsiteY244" fmla="*/ 4294 h 10000"/>
                <a:gd name="connsiteX245" fmla="*/ 7801 w 10000"/>
                <a:gd name="connsiteY245" fmla="*/ 4209 h 10000"/>
                <a:gd name="connsiteX246" fmla="*/ 7750 w 10000"/>
                <a:gd name="connsiteY246" fmla="*/ 4173 h 10000"/>
                <a:gd name="connsiteX247" fmla="*/ 7745 w 10000"/>
                <a:gd name="connsiteY247" fmla="*/ 4131 h 10000"/>
                <a:gd name="connsiteX248" fmla="*/ 7672 w 10000"/>
                <a:gd name="connsiteY248" fmla="*/ 4053 h 10000"/>
                <a:gd name="connsiteX249" fmla="*/ 7677 w 10000"/>
                <a:gd name="connsiteY249" fmla="*/ 4024 h 10000"/>
                <a:gd name="connsiteX250" fmla="*/ 7604 w 10000"/>
                <a:gd name="connsiteY250" fmla="*/ 3982 h 10000"/>
                <a:gd name="connsiteX251" fmla="*/ 7598 w 10000"/>
                <a:gd name="connsiteY251" fmla="*/ 3903 h 10000"/>
                <a:gd name="connsiteX252" fmla="*/ 7475 w 10000"/>
                <a:gd name="connsiteY252" fmla="*/ 3833 h 10000"/>
                <a:gd name="connsiteX253" fmla="*/ 7407 w 10000"/>
                <a:gd name="connsiteY253" fmla="*/ 3683 h 10000"/>
                <a:gd name="connsiteX254" fmla="*/ 7306 w 10000"/>
                <a:gd name="connsiteY254" fmla="*/ 3676 h 10000"/>
                <a:gd name="connsiteX255" fmla="*/ 7272 w 10000"/>
                <a:gd name="connsiteY255" fmla="*/ 3648 h 10000"/>
                <a:gd name="connsiteX256" fmla="*/ 7222 w 10000"/>
                <a:gd name="connsiteY256" fmla="*/ 3669 h 10000"/>
                <a:gd name="connsiteX257" fmla="*/ 7143 w 10000"/>
                <a:gd name="connsiteY257" fmla="*/ 3669 h 10000"/>
                <a:gd name="connsiteX258" fmla="*/ 7030 w 10000"/>
                <a:gd name="connsiteY258" fmla="*/ 3840 h 10000"/>
                <a:gd name="connsiteX259" fmla="*/ 6991 w 10000"/>
                <a:gd name="connsiteY259" fmla="*/ 3918 h 10000"/>
                <a:gd name="connsiteX260" fmla="*/ 6890 w 10000"/>
                <a:gd name="connsiteY260" fmla="*/ 3797 h 10000"/>
                <a:gd name="connsiteX261" fmla="*/ 6817 w 10000"/>
                <a:gd name="connsiteY261" fmla="*/ 3747 h 10000"/>
                <a:gd name="connsiteX262" fmla="*/ 6744 w 10000"/>
                <a:gd name="connsiteY262" fmla="*/ 3754 h 10000"/>
                <a:gd name="connsiteX263" fmla="*/ 6670 w 10000"/>
                <a:gd name="connsiteY263" fmla="*/ 3790 h 10000"/>
                <a:gd name="connsiteX264" fmla="*/ 6609 w 10000"/>
                <a:gd name="connsiteY264" fmla="*/ 3762 h 10000"/>
                <a:gd name="connsiteX265" fmla="*/ 6552 w 10000"/>
                <a:gd name="connsiteY265" fmla="*/ 3804 h 10000"/>
                <a:gd name="connsiteX266" fmla="*/ 6496 w 10000"/>
                <a:gd name="connsiteY266" fmla="*/ 3889 h 10000"/>
                <a:gd name="connsiteX267" fmla="*/ 6367 w 10000"/>
                <a:gd name="connsiteY267" fmla="*/ 3733 h 10000"/>
                <a:gd name="connsiteX268" fmla="*/ 6350 w 10000"/>
                <a:gd name="connsiteY268" fmla="*/ 3577 h 10000"/>
                <a:gd name="connsiteX269" fmla="*/ 6451 w 10000"/>
                <a:gd name="connsiteY269" fmla="*/ 3513 h 10000"/>
                <a:gd name="connsiteX270" fmla="*/ 6445 w 10000"/>
                <a:gd name="connsiteY270" fmla="*/ 3343 h 10000"/>
                <a:gd name="connsiteX271" fmla="*/ 6541 w 10000"/>
                <a:gd name="connsiteY271" fmla="*/ 3144 h 10000"/>
                <a:gd name="connsiteX272" fmla="*/ 6530 w 10000"/>
                <a:gd name="connsiteY272" fmla="*/ 3109 h 10000"/>
                <a:gd name="connsiteX273" fmla="*/ 6760 w 10000"/>
                <a:gd name="connsiteY273" fmla="*/ 2456 h 10000"/>
                <a:gd name="connsiteX274" fmla="*/ 6884 w 10000"/>
                <a:gd name="connsiteY274" fmla="*/ 2555 h 10000"/>
                <a:gd name="connsiteX275" fmla="*/ 6957 w 10000"/>
                <a:gd name="connsiteY275" fmla="*/ 2598 h 10000"/>
                <a:gd name="connsiteX276" fmla="*/ 7030 w 10000"/>
                <a:gd name="connsiteY276" fmla="*/ 2598 h 10000"/>
                <a:gd name="connsiteX277" fmla="*/ 7143 w 10000"/>
                <a:gd name="connsiteY277" fmla="*/ 2676 h 10000"/>
                <a:gd name="connsiteX278" fmla="*/ 7160 w 10000"/>
                <a:gd name="connsiteY278" fmla="*/ 2626 h 10000"/>
                <a:gd name="connsiteX279" fmla="*/ 7233 w 10000"/>
                <a:gd name="connsiteY279" fmla="*/ 2612 h 10000"/>
                <a:gd name="connsiteX280" fmla="*/ 7295 w 10000"/>
                <a:gd name="connsiteY280" fmla="*/ 2527 h 10000"/>
                <a:gd name="connsiteX281" fmla="*/ 7373 w 10000"/>
                <a:gd name="connsiteY281" fmla="*/ 2463 h 10000"/>
                <a:gd name="connsiteX282" fmla="*/ 7407 w 10000"/>
                <a:gd name="connsiteY282" fmla="*/ 2399 h 10000"/>
                <a:gd name="connsiteX283" fmla="*/ 7525 w 10000"/>
                <a:gd name="connsiteY283" fmla="*/ 2356 h 10000"/>
                <a:gd name="connsiteX284" fmla="*/ 7587 w 10000"/>
                <a:gd name="connsiteY284" fmla="*/ 2363 h 10000"/>
                <a:gd name="connsiteX285" fmla="*/ 7638 w 10000"/>
                <a:gd name="connsiteY285" fmla="*/ 2300 h 10000"/>
                <a:gd name="connsiteX286" fmla="*/ 7677 w 10000"/>
                <a:gd name="connsiteY286" fmla="*/ 2214 h 10000"/>
                <a:gd name="connsiteX287" fmla="*/ 7660 w 10000"/>
                <a:gd name="connsiteY287" fmla="*/ 2200 h 10000"/>
                <a:gd name="connsiteX288" fmla="*/ 7677 w 10000"/>
                <a:gd name="connsiteY288" fmla="*/ 2108 h 10000"/>
                <a:gd name="connsiteX289" fmla="*/ 7610 w 10000"/>
                <a:gd name="connsiteY289" fmla="*/ 2108 h 10000"/>
                <a:gd name="connsiteX290" fmla="*/ 7643 w 10000"/>
                <a:gd name="connsiteY290" fmla="*/ 2030 h 10000"/>
                <a:gd name="connsiteX291" fmla="*/ 7649 w 10000"/>
                <a:gd name="connsiteY291" fmla="*/ 1938 h 10000"/>
                <a:gd name="connsiteX292" fmla="*/ 7677 w 10000"/>
                <a:gd name="connsiteY292" fmla="*/ 1916 h 10000"/>
                <a:gd name="connsiteX293" fmla="*/ 7728 w 10000"/>
                <a:gd name="connsiteY293" fmla="*/ 1824 h 10000"/>
                <a:gd name="connsiteX294" fmla="*/ 7722 w 10000"/>
                <a:gd name="connsiteY294" fmla="*/ 1753 h 10000"/>
                <a:gd name="connsiteX295" fmla="*/ 7762 w 10000"/>
                <a:gd name="connsiteY295" fmla="*/ 1675 h 10000"/>
                <a:gd name="connsiteX296" fmla="*/ 7807 w 10000"/>
                <a:gd name="connsiteY296" fmla="*/ 1625 h 10000"/>
                <a:gd name="connsiteX297" fmla="*/ 7823 w 10000"/>
                <a:gd name="connsiteY297" fmla="*/ 1540 h 10000"/>
                <a:gd name="connsiteX298" fmla="*/ 7818 w 10000"/>
                <a:gd name="connsiteY298" fmla="*/ 1512 h 10000"/>
                <a:gd name="connsiteX299" fmla="*/ 7857 w 10000"/>
                <a:gd name="connsiteY299" fmla="*/ 1455 h 10000"/>
                <a:gd name="connsiteX300" fmla="*/ 7913 w 10000"/>
                <a:gd name="connsiteY300" fmla="*/ 1285 h 10000"/>
                <a:gd name="connsiteX301" fmla="*/ 7930 w 10000"/>
                <a:gd name="connsiteY301" fmla="*/ 1185 h 10000"/>
                <a:gd name="connsiteX302" fmla="*/ 7958 w 10000"/>
                <a:gd name="connsiteY302" fmla="*/ 1192 h 10000"/>
                <a:gd name="connsiteX303" fmla="*/ 8037 w 10000"/>
                <a:gd name="connsiteY303" fmla="*/ 1079 h 10000"/>
                <a:gd name="connsiteX304" fmla="*/ 8127 w 10000"/>
                <a:gd name="connsiteY304" fmla="*/ 1015 h 10000"/>
                <a:gd name="connsiteX305" fmla="*/ 8138 w 10000"/>
                <a:gd name="connsiteY305" fmla="*/ 937 h 10000"/>
                <a:gd name="connsiteX306" fmla="*/ 8172 w 10000"/>
                <a:gd name="connsiteY306" fmla="*/ 852 h 10000"/>
                <a:gd name="connsiteX307" fmla="*/ 8161 w 10000"/>
                <a:gd name="connsiteY307" fmla="*/ 788 h 10000"/>
                <a:gd name="connsiteX308" fmla="*/ 8116 w 10000"/>
                <a:gd name="connsiteY308" fmla="*/ 731 h 10000"/>
                <a:gd name="connsiteX309" fmla="*/ 8138 w 10000"/>
                <a:gd name="connsiteY309" fmla="*/ 660 h 10000"/>
                <a:gd name="connsiteX310" fmla="*/ 8138 w 10000"/>
                <a:gd name="connsiteY310" fmla="*/ 575 h 10000"/>
                <a:gd name="connsiteX311" fmla="*/ 8054 w 10000"/>
                <a:gd name="connsiteY311" fmla="*/ 504 h 10000"/>
                <a:gd name="connsiteX312" fmla="*/ 7970 w 10000"/>
                <a:gd name="connsiteY312" fmla="*/ 546 h 10000"/>
                <a:gd name="connsiteX313" fmla="*/ 7930 w 10000"/>
                <a:gd name="connsiteY313" fmla="*/ 546 h 10000"/>
                <a:gd name="connsiteX314" fmla="*/ 7913 w 10000"/>
                <a:gd name="connsiteY314" fmla="*/ 497 h 10000"/>
                <a:gd name="connsiteX315" fmla="*/ 7913 w 10000"/>
                <a:gd name="connsiteY315" fmla="*/ 405 h 10000"/>
                <a:gd name="connsiteX316" fmla="*/ 8020 w 10000"/>
                <a:gd name="connsiteY316" fmla="*/ 312 h 10000"/>
                <a:gd name="connsiteX317" fmla="*/ 8054 w 10000"/>
                <a:gd name="connsiteY317" fmla="*/ 234 h 10000"/>
                <a:gd name="connsiteX318" fmla="*/ 8121 w 10000"/>
                <a:gd name="connsiteY318" fmla="*/ 170 h 10000"/>
                <a:gd name="connsiteX319" fmla="*/ 8183 w 10000"/>
                <a:gd name="connsiteY319" fmla="*/ 50 h 10000"/>
                <a:gd name="connsiteX320" fmla="*/ 8228 w 10000"/>
                <a:gd name="connsiteY320" fmla="*/ 28 h 10000"/>
                <a:gd name="connsiteX321" fmla="*/ 8290 w 10000"/>
                <a:gd name="connsiteY321" fmla="*/ 43 h 10000"/>
                <a:gd name="connsiteX322" fmla="*/ 8420 w 10000"/>
                <a:gd name="connsiteY322" fmla="*/ 0 h 10000"/>
                <a:gd name="connsiteX323" fmla="*/ 8481 w 10000"/>
                <a:gd name="connsiteY323" fmla="*/ 71 h 10000"/>
                <a:gd name="connsiteX324" fmla="*/ 8476 w 10000"/>
                <a:gd name="connsiteY324" fmla="*/ 121 h 10000"/>
                <a:gd name="connsiteX325" fmla="*/ 8504 w 10000"/>
                <a:gd name="connsiteY325" fmla="*/ 142 h 10000"/>
                <a:gd name="connsiteX326" fmla="*/ 8526 w 10000"/>
                <a:gd name="connsiteY326" fmla="*/ 192 h 10000"/>
                <a:gd name="connsiteX327" fmla="*/ 8493 w 10000"/>
                <a:gd name="connsiteY327" fmla="*/ 248 h 10000"/>
                <a:gd name="connsiteX328" fmla="*/ 8448 w 10000"/>
                <a:gd name="connsiteY328" fmla="*/ 376 h 10000"/>
                <a:gd name="connsiteX329" fmla="*/ 8375 w 10000"/>
                <a:gd name="connsiteY329" fmla="*/ 476 h 10000"/>
                <a:gd name="connsiteX330" fmla="*/ 8307 w 10000"/>
                <a:gd name="connsiteY330" fmla="*/ 532 h 10000"/>
                <a:gd name="connsiteX331" fmla="*/ 8358 w 10000"/>
                <a:gd name="connsiteY331" fmla="*/ 554 h 10000"/>
                <a:gd name="connsiteX332" fmla="*/ 8425 w 10000"/>
                <a:gd name="connsiteY332" fmla="*/ 639 h 10000"/>
                <a:gd name="connsiteX333" fmla="*/ 8470 w 10000"/>
                <a:gd name="connsiteY333" fmla="*/ 646 h 10000"/>
                <a:gd name="connsiteX334" fmla="*/ 8493 w 10000"/>
                <a:gd name="connsiteY334" fmla="*/ 738 h 10000"/>
                <a:gd name="connsiteX335" fmla="*/ 8538 w 10000"/>
                <a:gd name="connsiteY335" fmla="*/ 759 h 10000"/>
                <a:gd name="connsiteX336" fmla="*/ 8571 w 10000"/>
                <a:gd name="connsiteY336" fmla="*/ 752 h 10000"/>
                <a:gd name="connsiteX337" fmla="*/ 8639 w 10000"/>
                <a:gd name="connsiteY337" fmla="*/ 610 h 10000"/>
                <a:gd name="connsiteX338" fmla="*/ 8701 w 10000"/>
                <a:gd name="connsiteY338" fmla="*/ 625 h 10000"/>
                <a:gd name="connsiteX339" fmla="*/ 8712 w 10000"/>
                <a:gd name="connsiteY339" fmla="*/ 667 h 10000"/>
                <a:gd name="connsiteX340" fmla="*/ 8757 w 10000"/>
                <a:gd name="connsiteY340" fmla="*/ 717 h 10000"/>
                <a:gd name="connsiteX341" fmla="*/ 8757 w 10000"/>
                <a:gd name="connsiteY341" fmla="*/ 752 h 10000"/>
                <a:gd name="connsiteX342" fmla="*/ 8796 w 10000"/>
                <a:gd name="connsiteY342" fmla="*/ 774 h 10000"/>
                <a:gd name="connsiteX343" fmla="*/ 8853 w 10000"/>
                <a:gd name="connsiteY343" fmla="*/ 774 h 10000"/>
                <a:gd name="connsiteX344" fmla="*/ 8858 w 10000"/>
                <a:gd name="connsiteY344" fmla="*/ 837 h 10000"/>
                <a:gd name="connsiteX345" fmla="*/ 8808 w 10000"/>
                <a:gd name="connsiteY345" fmla="*/ 866 h 10000"/>
                <a:gd name="connsiteX346" fmla="*/ 8853 w 10000"/>
                <a:gd name="connsiteY346" fmla="*/ 1143 h 10000"/>
                <a:gd name="connsiteX347" fmla="*/ 8898 w 10000"/>
                <a:gd name="connsiteY347" fmla="*/ 1270 h 10000"/>
                <a:gd name="connsiteX348" fmla="*/ 8886 w 10000"/>
                <a:gd name="connsiteY348" fmla="*/ 1327 h 10000"/>
                <a:gd name="connsiteX349" fmla="*/ 8926 w 10000"/>
                <a:gd name="connsiteY349" fmla="*/ 1391 h 10000"/>
                <a:gd name="connsiteX350" fmla="*/ 8931 w 10000"/>
                <a:gd name="connsiteY350" fmla="*/ 1434 h 10000"/>
                <a:gd name="connsiteX351" fmla="*/ 9038 w 10000"/>
                <a:gd name="connsiteY351" fmla="*/ 1483 h 10000"/>
                <a:gd name="connsiteX352" fmla="*/ 9168 w 10000"/>
                <a:gd name="connsiteY352" fmla="*/ 1441 h 10000"/>
                <a:gd name="connsiteX353" fmla="*/ 9184 w 10000"/>
                <a:gd name="connsiteY353" fmla="*/ 1384 h 10000"/>
                <a:gd name="connsiteX354" fmla="*/ 9229 w 10000"/>
                <a:gd name="connsiteY354" fmla="*/ 1405 h 10000"/>
                <a:gd name="connsiteX355" fmla="*/ 9258 w 10000"/>
                <a:gd name="connsiteY355" fmla="*/ 1455 h 10000"/>
                <a:gd name="connsiteX356" fmla="*/ 9325 w 10000"/>
                <a:gd name="connsiteY356" fmla="*/ 1419 h 10000"/>
                <a:gd name="connsiteX357" fmla="*/ 9364 w 10000"/>
                <a:gd name="connsiteY357" fmla="*/ 1419 h 10000"/>
                <a:gd name="connsiteX358" fmla="*/ 9421 w 10000"/>
                <a:gd name="connsiteY358" fmla="*/ 1476 h 10000"/>
                <a:gd name="connsiteX359" fmla="*/ 9454 w 10000"/>
                <a:gd name="connsiteY359" fmla="*/ 1398 h 10000"/>
                <a:gd name="connsiteX360" fmla="*/ 9522 w 10000"/>
                <a:gd name="connsiteY360" fmla="*/ 1434 h 10000"/>
                <a:gd name="connsiteX361" fmla="*/ 9556 w 10000"/>
                <a:gd name="connsiteY361" fmla="*/ 1391 h 10000"/>
                <a:gd name="connsiteX362" fmla="*/ 9584 w 10000"/>
                <a:gd name="connsiteY362" fmla="*/ 1398 h 10000"/>
                <a:gd name="connsiteX363" fmla="*/ 9612 w 10000"/>
                <a:gd name="connsiteY363" fmla="*/ 1356 h 10000"/>
                <a:gd name="connsiteX364" fmla="*/ 9606 w 10000"/>
                <a:gd name="connsiteY364" fmla="*/ 1313 h 10000"/>
                <a:gd name="connsiteX365" fmla="*/ 9646 w 10000"/>
                <a:gd name="connsiteY365" fmla="*/ 1292 h 10000"/>
                <a:gd name="connsiteX366" fmla="*/ 9674 w 10000"/>
                <a:gd name="connsiteY366" fmla="*/ 1221 h 10000"/>
                <a:gd name="connsiteX367" fmla="*/ 9753 w 10000"/>
                <a:gd name="connsiteY367" fmla="*/ 1228 h 10000"/>
                <a:gd name="connsiteX368" fmla="*/ 9871 w 10000"/>
                <a:gd name="connsiteY368" fmla="*/ 1434 h 10000"/>
                <a:gd name="connsiteX369" fmla="*/ 9893 w 10000"/>
                <a:gd name="connsiteY369" fmla="*/ 1505 h 10000"/>
                <a:gd name="connsiteX370" fmla="*/ 9972 w 10000"/>
                <a:gd name="connsiteY370" fmla="*/ 1597 h 10000"/>
                <a:gd name="connsiteX371" fmla="*/ 10000 w 10000"/>
                <a:gd name="connsiteY371" fmla="*/ 1682 h 10000"/>
                <a:gd name="connsiteX372" fmla="*/ 9938 w 10000"/>
                <a:gd name="connsiteY372" fmla="*/ 1796 h 10000"/>
                <a:gd name="connsiteX373" fmla="*/ 9893 w 10000"/>
                <a:gd name="connsiteY373" fmla="*/ 1838 h 10000"/>
                <a:gd name="connsiteX374" fmla="*/ 9916 w 10000"/>
                <a:gd name="connsiteY374" fmla="*/ 1959 h 10000"/>
                <a:gd name="connsiteX375" fmla="*/ 9848 w 10000"/>
                <a:gd name="connsiteY375" fmla="*/ 2051 h 10000"/>
                <a:gd name="connsiteX376" fmla="*/ 9809 w 10000"/>
                <a:gd name="connsiteY376" fmla="*/ 2072 h 10000"/>
                <a:gd name="connsiteX377" fmla="*/ 9809 w 10000"/>
                <a:gd name="connsiteY377" fmla="*/ 2136 h 10000"/>
                <a:gd name="connsiteX378" fmla="*/ 9758 w 10000"/>
                <a:gd name="connsiteY378" fmla="*/ 2257 h 10000"/>
                <a:gd name="connsiteX379" fmla="*/ 9724 w 10000"/>
                <a:gd name="connsiteY379" fmla="*/ 2264 h 10000"/>
                <a:gd name="connsiteX380" fmla="*/ 9730 w 10000"/>
                <a:gd name="connsiteY380" fmla="*/ 2349 h 10000"/>
                <a:gd name="connsiteX381" fmla="*/ 9702 w 10000"/>
                <a:gd name="connsiteY381" fmla="*/ 2413 h 10000"/>
                <a:gd name="connsiteX382" fmla="*/ 9708 w 10000"/>
                <a:gd name="connsiteY382" fmla="*/ 2697 h 10000"/>
                <a:gd name="connsiteX383" fmla="*/ 9724 w 10000"/>
                <a:gd name="connsiteY383" fmla="*/ 2718 h 10000"/>
                <a:gd name="connsiteX384" fmla="*/ 9719 w 10000"/>
                <a:gd name="connsiteY384" fmla="*/ 2811 h 10000"/>
                <a:gd name="connsiteX385" fmla="*/ 9708 w 10000"/>
                <a:gd name="connsiteY385" fmla="*/ 2896 h 10000"/>
                <a:gd name="connsiteX386" fmla="*/ 9668 w 10000"/>
                <a:gd name="connsiteY386" fmla="*/ 2938 h 10000"/>
                <a:gd name="connsiteX387" fmla="*/ 9595 w 10000"/>
                <a:gd name="connsiteY387" fmla="*/ 2903 h 10000"/>
                <a:gd name="connsiteX388" fmla="*/ 9561 w 10000"/>
                <a:gd name="connsiteY388" fmla="*/ 2952 h 10000"/>
                <a:gd name="connsiteX389" fmla="*/ 9567 w 10000"/>
                <a:gd name="connsiteY389" fmla="*/ 2995 h 10000"/>
                <a:gd name="connsiteX390" fmla="*/ 9544 w 10000"/>
                <a:gd name="connsiteY390" fmla="*/ 3080 h 10000"/>
                <a:gd name="connsiteX391" fmla="*/ 9505 w 10000"/>
                <a:gd name="connsiteY391" fmla="*/ 3137 h 10000"/>
                <a:gd name="connsiteX392" fmla="*/ 9494 w 10000"/>
                <a:gd name="connsiteY392" fmla="*/ 3236 h 10000"/>
                <a:gd name="connsiteX393" fmla="*/ 9466 w 10000"/>
                <a:gd name="connsiteY393" fmla="*/ 3322 h 10000"/>
                <a:gd name="connsiteX394" fmla="*/ 9471 w 10000"/>
                <a:gd name="connsiteY394" fmla="*/ 3378 h 10000"/>
                <a:gd name="connsiteX395" fmla="*/ 9460 w 10000"/>
                <a:gd name="connsiteY395" fmla="*/ 3435 h 10000"/>
                <a:gd name="connsiteX396" fmla="*/ 9483 w 10000"/>
                <a:gd name="connsiteY396" fmla="*/ 3485 h 10000"/>
                <a:gd name="connsiteX397" fmla="*/ 9449 w 10000"/>
                <a:gd name="connsiteY397" fmla="*/ 3563 h 10000"/>
                <a:gd name="connsiteX398" fmla="*/ 9393 w 10000"/>
                <a:gd name="connsiteY398" fmla="*/ 3442 h 10000"/>
                <a:gd name="connsiteX399" fmla="*/ 9393 w 10000"/>
                <a:gd name="connsiteY399" fmla="*/ 3350 h 10000"/>
                <a:gd name="connsiteX400" fmla="*/ 9376 w 10000"/>
                <a:gd name="connsiteY400" fmla="*/ 3336 h 10000"/>
                <a:gd name="connsiteX401" fmla="*/ 9308 w 10000"/>
                <a:gd name="connsiteY401" fmla="*/ 3400 h 10000"/>
                <a:gd name="connsiteX402" fmla="*/ 9201 w 10000"/>
                <a:gd name="connsiteY402" fmla="*/ 3549 h 10000"/>
                <a:gd name="connsiteX403" fmla="*/ 9139 w 10000"/>
                <a:gd name="connsiteY403" fmla="*/ 3655 h 10000"/>
                <a:gd name="connsiteX404" fmla="*/ 9044 w 10000"/>
                <a:gd name="connsiteY404" fmla="*/ 3712 h 10000"/>
                <a:gd name="connsiteX405" fmla="*/ 9010 w 10000"/>
                <a:gd name="connsiteY405" fmla="*/ 3797 h 10000"/>
                <a:gd name="connsiteX406" fmla="*/ 8982 w 10000"/>
                <a:gd name="connsiteY406" fmla="*/ 3825 h 10000"/>
                <a:gd name="connsiteX407" fmla="*/ 8875 w 10000"/>
                <a:gd name="connsiteY407" fmla="*/ 3903 h 10000"/>
                <a:gd name="connsiteX408" fmla="*/ 8785 w 10000"/>
                <a:gd name="connsiteY408" fmla="*/ 3996 h 10000"/>
                <a:gd name="connsiteX409" fmla="*/ 8763 w 10000"/>
                <a:gd name="connsiteY409" fmla="*/ 4067 h 10000"/>
                <a:gd name="connsiteX410" fmla="*/ 8729 w 10000"/>
                <a:gd name="connsiteY410" fmla="*/ 4102 h 10000"/>
                <a:gd name="connsiteX411" fmla="*/ 8774 w 10000"/>
                <a:gd name="connsiteY411" fmla="*/ 4194 h 10000"/>
                <a:gd name="connsiteX412" fmla="*/ 8819 w 10000"/>
                <a:gd name="connsiteY412" fmla="*/ 4265 h 10000"/>
                <a:gd name="connsiteX413" fmla="*/ 8881 w 10000"/>
                <a:gd name="connsiteY413" fmla="*/ 4294 h 10000"/>
                <a:gd name="connsiteX414" fmla="*/ 8858 w 10000"/>
                <a:gd name="connsiteY414" fmla="*/ 4344 h 10000"/>
                <a:gd name="connsiteX415" fmla="*/ 8903 w 10000"/>
                <a:gd name="connsiteY415" fmla="*/ 4358 h 10000"/>
                <a:gd name="connsiteX416" fmla="*/ 8903 w 10000"/>
                <a:gd name="connsiteY416" fmla="*/ 4443 h 10000"/>
                <a:gd name="connsiteX417" fmla="*/ 8937 w 10000"/>
                <a:gd name="connsiteY417" fmla="*/ 4507 h 10000"/>
                <a:gd name="connsiteX418" fmla="*/ 8993 w 10000"/>
                <a:gd name="connsiteY418" fmla="*/ 4493 h 10000"/>
                <a:gd name="connsiteX419" fmla="*/ 9016 w 10000"/>
                <a:gd name="connsiteY419" fmla="*/ 4422 h 10000"/>
                <a:gd name="connsiteX420" fmla="*/ 9061 w 10000"/>
                <a:gd name="connsiteY420" fmla="*/ 4414 h 10000"/>
                <a:gd name="connsiteX421" fmla="*/ 9066 w 10000"/>
                <a:gd name="connsiteY421" fmla="*/ 4358 h 10000"/>
                <a:gd name="connsiteX422" fmla="*/ 9123 w 10000"/>
                <a:gd name="connsiteY422" fmla="*/ 4358 h 10000"/>
                <a:gd name="connsiteX423" fmla="*/ 9100 w 10000"/>
                <a:gd name="connsiteY423" fmla="*/ 4429 h 10000"/>
                <a:gd name="connsiteX424" fmla="*/ 9156 w 10000"/>
                <a:gd name="connsiteY424" fmla="*/ 4464 h 10000"/>
                <a:gd name="connsiteX425" fmla="*/ 9145 w 10000"/>
                <a:gd name="connsiteY425" fmla="*/ 4528 h 10000"/>
                <a:gd name="connsiteX426" fmla="*/ 9061 w 10000"/>
                <a:gd name="connsiteY426" fmla="*/ 4535 h 10000"/>
                <a:gd name="connsiteX427" fmla="*/ 8999 w 10000"/>
                <a:gd name="connsiteY427" fmla="*/ 4578 h 10000"/>
                <a:gd name="connsiteX428" fmla="*/ 8943 w 10000"/>
                <a:gd name="connsiteY428" fmla="*/ 4599 h 10000"/>
                <a:gd name="connsiteX429" fmla="*/ 8943 w 10000"/>
                <a:gd name="connsiteY429" fmla="*/ 4698 h 10000"/>
                <a:gd name="connsiteX430" fmla="*/ 8999 w 10000"/>
                <a:gd name="connsiteY430" fmla="*/ 4805 h 10000"/>
                <a:gd name="connsiteX431" fmla="*/ 8954 w 10000"/>
                <a:gd name="connsiteY431" fmla="*/ 4904 h 10000"/>
                <a:gd name="connsiteX432" fmla="*/ 8864 w 10000"/>
                <a:gd name="connsiteY432" fmla="*/ 4918 h 10000"/>
                <a:gd name="connsiteX433" fmla="*/ 8875 w 10000"/>
                <a:gd name="connsiteY433" fmla="*/ 5032 h 10000"/>
                <a:gd name="connsiteX434" fmla="*/ 8870 w 10000"/>
                <a:gd name="connsiteY434" fmla="*/ 5103 h 10000"/>
                <a:gd name="connsiteX435" fmla="*/ 8841 w 10000"/>
                <a:gd name="connsiteY435" fmla="*/ 5138 h 10000"/>
                <a:gd name="connsiteX436" fmla="*/ 8785 w 10000"/>
                <a:gd name="connsiteY436" fmla="*/ 5110 h 10000"/>
                <a:gd name="connsiteX437" fmla="*/ 8735 w 10000"/>
                <a:gd name="connsiteY437" fmla="*/ 5018 h 10000"/>
                <a:gd name="connsiteX438" fmla="*/ 8678 w 10000"/>
                <a:gd name="connsiteY438" fmla="*/ 5089 h 10000"/>
                <a:gd name="connsiteX439" fmla="*/ 8622 w 10000"/>
                <a:gd name="connsiteY439" fmla="*/ 5039 h 10000"/>
                <a:gd name="connsiteX440" fmla="*/ 8616 w 10000"/>
                <a:gd name="connsiteY440" fmla="*/ 5011 h 10000"/>
                <a:gd name="connsiteX441" fmla="*/ 8538 w 10000"/>
                <a:gd name="connsiteY441" fmla="*/ 4947 h 10000"/>
                <a:gd name="connsiteX442" fmla="*/ 8515 w 10000"/>
                <a:gd name="connsiteY442" fmla="*/ 4961 h 10000"/>
                <a:gd name="connsiteX443" fmla="*/ 8526 w 10000"/>
                <a:gd name="connsiteY443" fmla="*/ 5039 h 10000"/>
                <a:gd name="connsiteX444" fmla="*/ 8481 w 10000"/>
                <a:gd name="connsiteY444" fmla="*/ 5138 h 10000"/>
                <a:gd name="connsiteX445" fmla="*/ 8515 w 10000"/>
                <a:gd name="connsiteY445" fmla="*/ 5160 h 10000"/>
                <a:gd name="connsiteX446" fmla="*/ 8577 w 10000"/>
                <a:gd name="connsiteY446" fmla="*/ 5145 h 10000"/>
                <a:gd name="connsiteX447" fmla="*/ 8588 w 10000"/>
                <a:gd name="connsiteY447" fmla="*/ 5181 h 10000"/>
                <a:gd name="connsiteX448" fmla="*/ 8577 w 10000"/>
                <a:gd name="connsiteY448" fmla="*/ 5224 h 10000"/>
                <a:gd name="connsiteX449" fmla="*/ 8600 w 10000"/>
                <a:gd name="connsiteY449" fmla="*/ 5280 h 10000"/>
                <a:gd name="connsiteX450" fmla="*/ 8650 w 10000"/>
                <a:gd name="connsiteY450" fmla="*/ 5316 h 10000"/>
                <a:gd name="connsiteX451" fmla="*/ 8639 w 10000"/>
                <a:gd name="connsiteY451" fmla="*/ 5401 h 10000"/>
                <a:gd name="connsiteX452" fmla="*/ 8673 w 10000"/>
                <a:gd name="connsiteY452" fmla="*/ 5444 h 10000"/>
                <a:gd name="connsiteX453" fmla="*/ 8633 w 10000"/>
                <a:gd name="connsiteY453" fmla="*/ 5486 h 10000"/>
                <a:gd name="connsiteX454" fmla="*/ 8622 w 10000"/>
                <a:gd name="connsiteY454" fmla="*/ 5642 h 10000"/>
                <a:gd name="connsiteX455" fmla="*/ 8600 w 10000"/>
                <a:gd name="connsiteY455" fmla="*/ 5649 h 10000"/>
                <a:gd name="connsiteX456" fmla="*/ 8628 w 10000"/>
                <a:gd name="connsiteY456" fmla="*/ 5720 h 10000"/>
                <a:gd name="connsiteX457" fmla="*/ 8633 w 10000"/>
                <a:gd name="connsiteY457" fmla="*/ 5841 h 10000"/>
                <a:gd name="connsiteX458" fmla="*/ 8661 w 10000"/>
                <a:gd name="connsiteY458" fmla="*/ 5869 h 10000"/>
                <a:gd name="connsiteX459" fmla="*/ 8667 w 10000"/>
                <a:gd name="connsiteY459" fmla="*/ 5905 h 10000"/>
                <a:gd name="connsiteX460" fmla="*/ 8690 w 10000"/>
                <a:gd name="connsiteY460" fmla="*/ 5912 h 10000"/>
                <a:gd name="connsiteX461" fmla="*/ 8695 w 10000"/>
                <a:gd name="connsiteY461" fmla="*/ 5983 h 10000"/>
                <a:gd name="connsiteX462" fmla="*/ 8684 w 10000"/>
                <a:gd name="connsiteY462" fmla="*/ 6033 h 10000"/>
                <a:gd name="connsiteX463" fmla="*/ 8740 w 10000"/>
                <a:gd name="connsiteY463" fmla="*/ 6061 h 10000"/>
                <a:gd name="connsiteX464" fmla="*/ 8825 w 10000"/>
                <a:gd name="connsiteY464" fmla="*/ 6004 h 10000"/>
                <a:gd name="connsiteX465" fmla="*/ 8948 w 10000"/>
                <a:gd name="connsiteY465" fmla="*/ 5891 h 10000"/>
                <a:gd name="connsiteX466" fmla="*/ 8982 w 10000"/>
                <a:gd name="connsiteY466" fmla="*/ 5891 h 10000"/>
                <a:gd name="connsiteX467" fmla="*/ 8982 w 10000"/>
                <a:gd name="connsiteY467" fmla="*/ 5976 h 10000"/>
                <a:gd name="connsiteX468" fmla="*/ 9004 w 10000"/>
                <a:gd name="connsiteY468" fmla="*/ 5990 h 10000"/>
                <a:gd name="connsiteX469" fmla="*/ 9044 w 10000"/>
                <a:gd name="connsiteY469" fmla="*/ 6089 h 10000"/>
                <a:gd name="connsiteX470" fmla="*/ 9072 w 10000"/>
                <a:gd name="connsiteY470" fmla="*/ 6097 h 10000"/>
                <a:gd name="connsiteX471" fmla="*/ 9055 w 10000"/>
                <a:gd name="connsiteY471" fmla="*/ 6153 h 10000"/>
                <a:gd name="connsiteX472" fmla="*/ 9100 w 10000"/>
                <a:gd name="connsiteY472" fmla="*/ 6281 h 10000"/>
                <a:gd name="connsiteX473" fmla="*/ 9100 w 10000"/>
                <a:gd name="connsiteY473" fmla="*/ 6345 h 10000"/>
                <a:gd name="connsiteX474" fmla="*/ 9123 w 10000"/>
                <a:gd name="connsiteY474" fmla="*/ 6416 h 10000"/>
                <a:gd name="connsiteX475" fmla="*/ 9089 w 10000"/>
                <a:gd name="connsiteY475" fmla="*/ 6473 h 10000"/>
                <a:gd name="connsiteX476" fmla="*/ 9049 w 10000"/>
                <a:gd name="connsiteY476" fmla="*/ 6466 h 10000"/>
                <a:gd name="connsiteX477" fmla="*/ 9049 w 10000"/>
                <a:gd name="connsiteY477" fmla="*/ 6501 h 10000"/>
                <a:gd name="connsiteX478" fmla="*/ 9089 w 10000"/>
                <a:gd name="connsiteY478" fmla="*/ 6544 h 10000"/>
                <a:gd name="connsiteX479" fmla="*/ 9106 w 10000"/>
                <a:gd name="connsiteY479" fmla="*/ 6515 h 10000"/>
                <a:gd name="connsiteX480" fmla="*/ 9139 w 10000"/>
                <a:gd name="connsiteY480" fmla="*/ 6579 h 10000"/>
                <a:gd name="connsiteX481" fmla="*/ 9179 w 10000"/>
                <a:gd name="connsiteY481" fmla="*/ 6579 h 10000"/>
                <a:gd name="connsiteX482" fmla="*/ 9156 w 10000"/>
                <a:gd name="connsiteY482" fmla="*/ 6757 h 10000"/>
                <a:gd name="connsiteX483" fmla="*/ 9139 w 10000"/>
                <a:gd name="connsiteY483" fmla="*/ 6792 h 10000"/>
                <a:gd name="connsiteX484" fmla="*/ 9089 w 10000"/>
                <a:gd name="connsiteY484" fmla="*/ 6778 h 10000"/>
                <a:gd name="connsiteX485" fmla="*/ 9027 w 10000"/>
                <a:gd name="connsiteY485" fmla="*/ 6799 h 10000"/>
                <a:gd name="connsiteX486" fmla="*/ 9004 w 10000"/>
                <a:gd name="connsiteY486" fmla="*/ 6842 h 10000"/>
                <a:gd name="connsiteX487" fmla="*/ 8999 w 10000"/>
                <a:gd name="connsiteY487" fmla="*/ 6884 h 10000"/>
                <a:gd name="connsiteX488" fmla="*/ 8960 w 10000"/>
                <a:gd name="connsiteY488" fmla="*/ 6934 h 10000"/>
                <a:gd name="connsiteX489" fmla="*/ 8898 w 10000"/>
                <a:gd name="connsiteY489" fmla="*/ 6941 h 10000"/>
                <a:gd name="connsiteX490" fmla="*/ 8886 w 10000"/>
                <a:gd name="connsiteY490" fmla="*/ 6962 h 10000"/>
                <a:gd name="connsiteX491" fmla="*/ 8847 w 10000"/>
                <a:gd name="connsiteY491" fmla="*/ 6927 h 10000"/>
                <a:gd name="connsiteX492" fmla="*/ 8808 w 10000"/>
                <a:gd name="connsiteY492" fmla="*/ 6934 h 10000"/>
                <a:gd name="connsiteX493" fmla="*/ 8785 w 10000"/>
                <a:gd name="connsiteY493" fmla="*/ 6906 h 10000"/>
                <a:gd name="connsiteX494" fmla="*/ 8735 w 10000"/>
                <a:gd name="connsiteY494" fmla="*/ 6891 h 10000"/>
                <a:gd name="connsiteX495" fmla="*/ 8746 w 10000"/>
                <a:gd name="connsiteY495" fmla="*/ 6941 h 10000"/>
                <a:gd name="connsiteX496" fmla="*/ 8723 w 10000"/>
                <a:gd name="connsiteY496" fmla="*/ 6991 h 10000"/>
                <a:gd name="connsiteX497" fmla="*/ 8639 w 10000"/>
                <a:gd name="connsiteY497" fmla="*/ 6984 h 10000"/>
                <a:gd name="connsiteX498" fmla="*/ 8611 w 10000"/>
                <a:gd name="connsiteY498" fmla="*/ 6962 h 10000"/>
                <a:gd name="connsiteX499" fmla="*/ 8566 w 10000"/>
                <a:gd name="connsiteY499" fmla="*/ 6984 h 10000"/>
                <a:gd name="connsiteX500" fmla="*/ 8560 w 10000"/>
                <a:gd name="connsiteY500" fmla="*/ 7055 h 10000"/>
                <a:gd name="connsiteX501" fmla="*/ 8476 w 10000"/>
                <a:gd name="connsiteY501" fmla="*/ 7133 h 10000"/>
                <a:gd name="connsiteX502" fmla="*/ 8448 w 10000"/>
                <a:gd name="connsiteY502" fmla="*/ 7090 h 10000"/>
                <a:gd name="connsiteX503" fmla="*/ 8386 w 10000"/>
                <a:gd name="connsiteY503" fmla="*/ 7111 h 10000"/>
                <a:gd name="connsiteX504" fmla="*/ 8346 w 10000"/>
                <a:gd name="connsiteY504" fmla="*/ 7133 h 10000"/>
                <a:gd name="connsiteX505" fmla="*/ 8341 w 10000"/>
                <a:gd name="connsiteY505" fmla="*/ 7168 h 10000"/>
                <a:gd name="connsiteX506" fmla="*/ 8256 w 10000"/>
                <a:gd name="connsiteY506" fmla="*/ 7246 h 10000"/>
                <a:gd name="connsiteX507" fmla="*/ 8206 w 10000"/>
                <a:gd name="connsiteY507" fmla="*/ 7232 h 10000"/>
                <a:gd name="connsiteX508" fmla="*/ 8155 w 10000"/>
                <a:gd name="connsiteY508" fmla="*/ 7260 h 10000"/>
                <a:gd name="connsiteX509" fmla="*/ 8116 w 10000"/>
                <a:gd name="connsiteY509" fmla="*/ 7303 h 10000"/>
                <a:gd name="connsiteX510" fmla="*/ 8060 w 10000"/>
                <a:gd name="connsiteY510" fmla="*/ 7331 h 10000"/>
                <a:gd name="connsiteX511" fmla="*/ 8065 w 10000"/>
                <a:gd name="connsiteY511" fmla="*/ 7374 h 10000"/>
                <a:gd name="connsiteX512" fmla="*/ 8015 w 10000"/>
                <a:gd name="connsiteY512" fmla="*/ 7402 h 10000"/>
                <a:gd name="connsiteX513" fmla="*/ 7942 w 10000"/>
                <a:gd name="connsiteY513" fmla="*/ 7523 h 10000"/>
                <a:gd name="connsiteX514" fmla="*/ 7930 w 10000"/>
                <a:gd name="connsiteY514" fmla="*/ 7573 h 10000"/>
                <a:gd name="connsiteX515" fmla="*/ 7908 w 10000"/>
                <a:gd name="connsiteY515" fmla="*/ 7559 h 10000"/>
                <a:gd name="connsiteX516" fmla="*/ 7919 w 10000"/>
                <a:gd name="connsiteY516" fmla="*/ 7523 h 10000"/>
                <a:gd name="connsiteX517" fmla="*/ 7846 w 10000"/>
                <a:gd name="connsiteY517" fmla="*/ 7339 h 10000"/>
                <a:gd name="connsiteX518" fmla="*/ 7846 w 10000"/>
                <a:gd name="connsiteY518" fmla="*/ 7268 h 10000"/>
                <a:gd name="connsiteX519" fmla="*/ 7812 w 10000"/>
                <a:gd name="connsiteY519" fmla="*/ 7268 h 10000"/>
                <a:gd name="connsiteX520" fmla="*/ 7711 w 10000"/>
                <a:gd name="connsiteY520" fmla="*/ 7197 h 10000"/>
                <a:gd name="connsiteX521" fmla="*/ 7649 w 10000"/>
                <a:gd name="connsiteY521" fmla="*/ 7232 h 10000"/>
                <a:gd name="connsiteX522" fmla="*/ 7632 w 10000"/>
                <a:gd name="connsiteY522" fmla="*/ 7275 h 10000"/>
                <a:gd name="connsiteX523" fmla="*/ 7677 w 10000"/>
                <a:gd name="connsiteY523" fmla="*/ 7324 h 10000"/>
                <a:gd name="connsiteX524" fmla="*/ 7688 w 10000"/>
                <a:gd name="connsiteY524" fmla="*/ 7367 h 10000"/>
                <a:gd name="connsiteX525" fmla="*/ 7660 w 10000"/>
                <a:gd name="connsiteY525" fmla="*/ 7410 h 10000"/>
                <a:gd name="connsiteX526" fmla="*/ 7666 w 10000"/>
                <a:gd name="connsiteY526" fmla="*/ 7445 h 10000"/>
                <a:gd name="connsiteX527" fmla="*/ 7655 w 10000"/>
                <a:gd name="connsiteY527" fmla="*/ 7516 h 10000"/>
                <a:gd name="connsiteX528" fmla="*/ 7660 w 10000"/>
                <a:gd name="connsiteY528" fmla="*/ 7587 h 10000"/>
                <a:gd name="connsiteX529" fmla="*/ 7694 w 10000"/>
                <a:gd name="connsiteY529" fmla="*/ 7700 h 10000"/>
                <a:gd name="connsiteX530" fmla="*/ 7660 w 10000"/>
                <a:gd name="connsiteY530" fmla="*/ 7743 h 10000"/>
                <a:gd name="connsiteX531" fmla="*/ 7666 w 10000"/>
                <a:gd name="connsiteY531" fmla="*/ 7779 h 10000"/>
                <a:gd name="connsiteX532" fmla="*/ 7638 w 10000"/>
                <a:gd name="connsiteY532" fmla="*/ 7793 h 10000"/>
                <a:gd name="connsiteX533" fmla="*/ 7621 w 10000"/>
                <a:gd name="connsiteY533" fmla="*/ 7814 h 10000"/>
                <a:gd name="connsiteX534" fmla="*/ 7514 w 10000"/>
                <a:gd name="connsiteY534" fmla="*/ 7800 h 10000"/>
                <a:gd name="connsiteX535" fmla="*/ 7497 w 10000"/>
                <a:gd name="connsiteY535" fmla="*/ 7757 h 10000"/>
                <a:gd name="connsiteX536" fmla="*/ 7463 w 10000"/>
                <a:gd name="connsiteY536" fmla="*/ 7786 h 10000"/>
                <a:gd name="connsiteX537" fmla="*/ 7390 w 10000"/>
                <a:gd name="connsiteY537" fmla="*/ 7771 h 10000"/>
                <a:gd name="connsiteX538" fmla="*/ 7340 w 10000"/>
                <a:gd name="connsiteY538" fmla="*/ 7793 h 10000"/>
                <a:gd name="connsiteX539" fmla="*/ 7312 w 10000"/>
                <a:gd name="connsiteY539" fmla="*/ 7644 h 10000"/>
                <a:gd name="connsiteX540" fmla="*/ 7283 w 10000"/>
                <a:gd name="connsiteY540" fmla="*/ 7637 h 10000"/>
                <a:gd name="connsiteX541" fmla="*/ 7250 w 10000"/>
                <a:gd name="connsiteY541" fmla="*/ 7544 h 10000"/>
                <a:gd name="connsiteX542" fmla="*/ 7267 w 10000"/>
                <a:gd name="connsiteY542" fmla="*/ 7502 h 10000"/>
                <a:gd name="connsiteX543" fmla="*/ 7306 w 10000"/>
                <a:gd name="connsiteY543" fmla="*/ 7523 h 10000"/>
                <a:gd name="connsiteX544" fmla="*/ 7323 w 10000"/>
                <a:gd name="connsiteY544" fmla="*/ 7473 h 10000"/>
                <a:gd name="connsiteX545" fmla="*/ 7295 w 10000"/>
                <a:gd name="connsiteY545" fmla="*/ 7438 h 10000"/>
                <a:gd name="connsiteX546" fmla="*/ 7312 w 10000"/>
                <a:gd name="connsiteY546" fmla="*/ 7402 h 10000"/>
                <a:gd name="connsiteX547" fmla="*/ 7238 w 10000"/>
                <a:gd name="connsiteY547" fmla="*/ 7331 h 10000"/>
                <a:gd name="connsiteX548" fmla="*/ 7244 w 10000"/>
                <a:gd name="connsiteY548" fmla="*/ 7296 h 10000"/>
                <a:gd name="connsiteX549" fmla="*/ 7199 w 10000"/>
                <a:gd name="connsiteY549" fmla="*/ 7260 h 10000"/>
                <a:gd name="connsiteX550" fmla="*/ 7227 w 10000"/>
                <a:gd name="connsiteY550" fmla="*/ 7218 h 10000"/>
                <a:gd name="connsiteX551" fmla="*/ 7216 w 10000"/>
                <a:gd name="connsiteY551" fmla="*/ 7168 h 10000"/>
                <a:gd name="connsiteX552" fmla="*/ 7165 w 10000"/>
                <a:gd name="connsiteY552" fmla="*/ 7090 h 10000"/>
                <a:gd name="connsiteX553" fmla="*/ 7132 w 10000"/>
                <a:gd name="connsiteY553" fmla="*/ 7026 h 10000"/>
                <a:gd name="connsiteX554" fmla="*/ 7064 w 10000"/>
                <a:gd name="connsiteY554" fmla="*/ 7055 h 10000"/>
                <a:gd name="connsiteX555" fmla="*/ 7025 w 10000"/>
                <a:gd name="connsiteY555" fmla="*/ 7048 h 10000"/>
                <a:gd name="connsiteX556" fmla="*/ 7002 w 10000"/>
                <a:gd name="connsiteY556" fmla="*/ 7111 h 10000"/>
                <a:gd name="connsiteX557" fmla="*/ 6924 w 10000"/>
                <a:gd name="connsiteY557" fmla="*/ 7119 h 10000"/>
                <a:gd name="connsiteX558" fmla="*/ 6895 w 10000"/>
                <a:gd name="connsiteY558" fmla="*/ 7111 h 10000"/>
                <a:gd name="connsiteX559" fmla="*/ 6828 w 10000"/>
                <a:gd name="connsiteY559" fmla="*/ 7161 h 10000"/>
                <a:gd name="connsiteX560" fmla="*/ 6834 w 10000"/>
                <a:gd name="connsiteY560" fmla="*/ 7260 h 10000"/>
                <a:gd name="connsiteX561" fmla="*/ 6817 w 10000"/>
                <a:gd name="connsiteY561" fmla="*/ 7324 h 10000"/>
                <a:gd name="connsiteX562" fmla="*/ 6817 w 10000"/>
                <a:gd name="connsiteY562" fmla="*/ 7381 h 10000"/>
                <a:gd name="connsiteX563" fmla="*/ 6760 w 10000"/>
                <a:gd name="connsiteY563" fmla="*/ 7424 h 10000"/>
                <a:gd name="connsiteX564" fmla="*/ 6699 w 10000"/>
                <a:gd name="connsiteY564" fmla="*/ 7431 h 10000"/>
                <a:gd name="connsiteX565" fmla="*/ 6682 w 10000"/>
                <a:gd name="connsiteY565" fmla="*/ 7410 h 10000"/>
                <a:gd name="connsiteX566" fmla="*/ 6625 w 10000"/>
                <a:gd name="connsiteY566" fmla="*/ 7388 h 10000"/>
                <a:gd name="connsiteX567" fmla="*/ 6592 w 10000"/>
                <a:gd name="connsiteY567" fmla="*/ 7431 h 10000"/>
                <a:gd name="connsiteX568" fmla="*/ 6586 w 10000"/>
                <a:gd name="connsiteY568" fmla="*/ 7473 h 10000"/>
                <a:gd name="connsiteX569" fmla="*/ 6552 w 10000"/>
                <a:gd name="connsiteY569" fmla="*/ 7480 h 10000"/>
                <a:gd name="connsiteX570" fmla="*/ 6547 w 10000"/>
                <a:gd name="connsiteY570" fmla="*/ 7523 h 10000"/>
                <a:gd name="connsiteX571" fmla="*/ 6519 w 10000"/>
                <a:gd name="connsiteY571" fmla="*/ 7523 h 10000"/>
                <a:gd name="connsiteX572" fmla="*/ 6485 w 10000"/>
                <a:gd name="connsiteY572" fmla="*/ 7424 h 10000"/>
                <a:gd name="connsiteX573" fmla="*/ 6406 w 10000"/>
                <a:gd name="connsiteY573" fmla="*/ 7473 h 10000"/>
                <a:gd name="connsiteX574" fmla="*/ 6316 w 10000"/>
                <a:gd name="connsiteY574" fmla="*/ 7551 h 10000"/>
                <a:gd name="connsiteX575" fmla="*/ 6282 w 10000"/>
                <a:gd name="connsiteY575" fmla="*/ 7566 h 10000"/>
                <a:gd name="connsiteX576" fmla="*/ 6294 w 10000"/>
                <a:gd name="connsiteY576" fmla="*/ 7615 h 10000"/>
                <a:gd name="connsiteX577" fmla="*/ 6243 w 10000"/>
                <a:gd name="connsiteY577" fmla="*/ 7637 h 10000"/>
                <a:gd name="connsiteX578" fmla="*/ 6209 w 10000"/>
                <a:gd name="connsiteY578" fmla="*/ 7608 h 10000"/>
                <a:gd name="connsiteX579" fmla="*/ 6136 w 10000"/>
                <a:gd name="connsiteY579" fmla="*/ 7622 h 10000"/>
                <a:gd name="connsiteX580" fmla="*/ 6136 w 10000"/>
                <a:gd name="connsiteY580" fmla="*/ 7530 h 10000"/>
                <a:gd name="connsiteX581" fmla="*/ 6147 w 10000"/>
                <a:gd name="connsiteY581" fmla="*/ 7495 h 10000"/>
                <a:gd name="connsiteX582" fmla="*/ 6136 w 10000"/>
                <a:gd name="connsiteY582" fmla="*/ 7395 h 10000"/>
                <a:gd name="connsiteX583" fmla="*/ 6091 w 10000"/>
                <a:gd name="connsiteY583" fmla="*/ 7324 h 10000"/>
                <a:gd name="connsiteX584" fmla="*/ 6018 w 10000"/>
                <a:gd name="connsiteY584" fmla="*/ 7317 h 10000"/>
                <a:gd name="connsiteX585" fmla="*/ 5990 w 10000"/>
                <a:gd name="connsiteY585" fmla="*/ 7360 h 10000"/>
                <a:gd name="connsiteX586" fmla="*/ 5996 w 10000"/>
                <a:gd name="connsiteY586" fmla="*/ 7410 h 10000"/>
                <a:gd name="connsiteX587" fmla="*/ 6208 w 10000"/>
                <a:gd name="connsiteY587" fmla="*/ 7826 h 10000"/>
                <a:gd name="connsiteX0" fmla="*/ 5799 w 10000"/>
                <a:gd name="connsiteY0" fmla="*/ 7750 h 10000"/>
                <a:gd name="connsiteX1" fmla="*/ 5793 w 10000"/>
                <a:gd name="connsiteY1" fmla="*/ 7793 h 10000"/>
                <a:gd name="connsiteX2" fmla="*/ 5801 w 10000"/>
                <a:gd name="connsiteY2" fmla="*/ 7970 h 10000"/>
                <a:gd name="connsiteX3" fmla="*/ 5844 w 10000"/>
                <a:gd name="connsiteY3" fmla="*/ 8247 h 10000"/>
                <a:gd name="connsiteX4" fmla="*/ 5804 w 10000"/>
                <a:gd name="connsiteY4" fmla="*/ 8254 h 10000"/>
                <a:gd name="connsiteX5" fmla="*/ 5771 w 10000"/>
                <a:gd name="connsiteY5" fmla="*/ 8290 h 10000"/>
                <a:gd name="connsiteX6" fmla="*/ 5748 w 10000"/>
                <a:gd name="connsiteY6" fmla="*/ 8261 h 10000"/>
                <a:gd name="connsiteX7" fmla="*/ 5669 w 10000"/>
                <a:gd name="connsiteY7" fmla="*/ 8353 h 10000"/>
                <a:gd name="connsiteX8" fmla="*/ 5591 w 10000"/>
                <a:gd name="connsiteY8" fmla="*/ 8368 h 10000"/>
                <a:gd name="connsiteX9" fmla="*/ 5562 w 10000"/>
                <a:gd name="connsiteY9" fmla="*/ 8311 h 10000"/>
                <a:gd name="connsiteX10" fmla="*/ 5439 w 10000"/>
                <a:gd name="connsiteY10" fmla="*/ 8361 h 10000"/>
                <a:gd name="connsiteX11" fmla="*/ 5422 w 10000"/>
                <a:gd name="connsiteY11" fmla="*/ 8432 h 10000"/>
                <a:gd name="connsiteX12" fmla="*/ 5382 w 10000"/>
                <a:gd name="connsiteY12" fmla="*/ 8453 h 10000"/>
                <a:gd name="connsiteX13" fmla="*/ 5349 w 10000"/>
                <a:gd name="connsiteY13" fmla="*/ 8417 h 10000"/>
                <a:gd name="connsiteX14" fmla="*/ 5287 w 10000"/>
                <a:gd name="connsiteY14" fmla="*/ 8382 h 10000"/>
                <a:gd name="connsiteX15" fmla="*/ 5236 w 10000"/>
                <a:gd name="connsiteY15" fmla="*/ 8403 h 10000"/>
                <a:gd name="connsiteX16" fmla="*/ 5124 w 10000"/>
                <a:gd name="connsiteY16" fmla="*/ 8673 h 10000"/>
                <a:gd name="connsiteX17" fmla="*/ 5107 w 10000"/>
                <a:gd name="connsiteY17" fmla="*/ 8772 h 10000"/>
                <a:gd name="connsiteX18" fmla="*/ 5051 w 10000"/>
                <a:gd name="connsiteY18" fmla="*/ 8779 h 10000"/>
                <a:gd name="connsiteX19" fmla="*/ 5022 w 10000"/>
                <a:gd name="connsiteY19" fmla="*/ 8758 h 10000"/>
                <a:gd name="connsiteX20" fmla="*/ 4955 w 10000"/>
                <a:gd name="connsiteY20" fmla="*/ 8744 h 10000"/>
                <a:gd name="connsiteX21" fmla="*/ 4904 w 10000"/>
                <a:gd name="connsiteY21" fmla="*/ 8879 h 10000"/>
                <a:gd name="connsiteX22" fmla="*/ 4843 w 10000"/>
                <a:gd name="connsiteY22" fmla="*/ 8879 h 10000"/>
                <a:gd name="connsiteX23" fmla="*/ 4831 w 10000"/>
                <a:gd name="connsiteY23" fmla="*/ 8914 h 10000"/>
                <a:gd name="connsiteX24" fmla="*/ 4809 w 10000"/>
                <a:gd name="connsiteY24" fmla="*/ 8886 h 10000"/>
                <a:gd name="connsiteX25" fmla="*/ 4837 w 10000"/>
                <a:gd name="connsiteY25" fmla="*/ 8793 h 10000"/>
                <a:gd name="connsiteX26" fmla="*/ 4798 w 10000"/>
                <a:gd name="connsiteY26" fmla="*/ 8793 h 10000"/>
                <a:gd name="connsiteX27" fmla="*/ 4741 w 10000"/>
                <a:gd name="connsiteY27" fmla="*/ 8836 h 10000"/>
                <a:gd name="connsiteX28" fmla="*/ 4696 w 10000"/>
                <a:gd name="connsiteY28" fmla="*/ 8914 h 10000"/>
                <a:gd name="connsiteX29" fmla="*/ 4685 w 10000"/>
                <a:gd name="connsiteY29" fmla="*/ 8957 h 10000"/>
                <a:gd name="connsiteX30" fmla="*/ 4657 w 10000"/>
                <a:gd name="connsiteY30" fmla="*/ 8964 h 10000"/>
                <a:gd name="connsiteX31" fmla="*/ 4589 w 10000"/>
                <a:gd name="connsiteY31" fmla="*/ 8893 h 10000"/>
                <a:gd name="connsiteX32" fmla="*/ 4573 w 10000"/>
                <a:gd name="connsiteY32" fmla="*/ 8943 h 10000"/>
                <a:gd name="connsiteX33" fmla="*/ 4522 w 10000"/>
                <a:gd name="connsiteY33" fmla="*/ 8864 h 10000"/>
                <a:gd name="connsiteX34" fmla="*/ 4483 w 10000"/>
                <a:gd name="connsiteY34" fmla="*/ 8872 h 10000"/>
                <a:gd name="connsiteX35" fmla="*/ 4511 w 10000"/>
                <a:gd name="connsiteY35" fmla="*/ 8957 h 10000"/>
                <a:gd name="connsiteX36" fmla="*/ 4443 w 10000"/>
                <a:gd name="connsiteY36" fmla="*/ 8992 h 10000"/>
                <a:gd name="connsiteX37" fmla="*/ 4387 w 10000"/>
                <a:gd name="connsiteY37" fmla="*/ 9063 h 10000"/>
                <a:gd name="connsiteX38" fmla="*/ 4342 w 10000"/>
                <a:gd name="connsiteY38" fmla="*/ 9084 h 10000"/>
                <a:gd name="connsiteX39" fmla="*/ 4325 w 10000"/>
                <a:gd name="connsiteY39" fmla="*/ 9155 h 10000"/>
                <a:gd name="connsiteX40" fmla="*/ 4291 w 10000"/>
                <a:gd name="connsiteY40" fmla="*/ 9219 h 10000"/>
                <a:gd name="connsiteX41" fmla="*/ 4241 w 10000"/>
                <a:gd name="connsiteY41" fmla="*/ 9226 h 10000"/>
                <a:gd name="connsiteX42" fmla="*/ 4229 w 10000"/>
                <a:gd name="connsiteY42" fmla="*/ 9276 h 10000"/>
                <a:gd name="connsiteX43" fmla="*/ 4207 w 10000"/>
                <a:gd name="connsiteY43" fmla="*/ 9283 h 10000"/>
                <a:gd name="connsiteX44" fmla="*/ 4213 w 10000"/>
                <a:gd name="connsiteY44" fmla="*/ 9326 h 10000"/>
                <a:gd name="connsiteX45" fmla="*/ 4190 w 10000"/>
                <a:gd name="connsiteY45" fmla="*/ 9326 h 10000"/>
                <a:gd name="connsiteX46" fmla="*/ 4089 w 10000"/>
                <a:gd name="connsiteY46" fmla="*/ 9482 h 10000"/>
                <a:gd name="connsiteX47" fmla="*/ 4072 w 10000"/>
                <a:gd name="connsiteY47" fmla="*/ 9574 h 10000"/>
                <a:gd name="connsiteX48" fmla="*/ 4111 w 10000"/>
                <a:gd name="connsiteY48" fmla="*/ 9631 h 10000"/>
                <a:gd name="connsiteX49" fmla="*/ 4117 w 10000"/>
                <a:gd name="connsiteY49" fmla="*/ 9659 h 10000"/>
                <a:gd name="connsiteX50" fmla="*/ 4066 w 10000"/>
                <a:gd name="connsiteY50" fmla="*/ 9716 h 10000"/>
                <a:gd name="connsiteX51" fmla="*/ 4021 w 10000"/>
                <a:gd name="connsiteY51" fmla="*/ 9702 h 10000"/>
                <a:gd name="connsiteX52" fmla="*/ 4021 w 10000"/>
                <a:gd name="connsiteY52" fmla="*/ 9851 h 10000"/>
                <a:gd name="connsiteX53" fmla="*/ 3948 w 10000"/>
                <a:gd name="connsiteY53" fmla="*/ 9865 h 10000"/>
                <a:gd name="connsiteX54" fmla="*/ 3926 w 10000"/>
                <a:gd name="connsiteY54" fmla="*/ 9844 h 10000"/>
                <a:gd name="connsiteX55" fmla="*/ 3864 w 10000"/>
                <a:gd name="connsiteY55" fmla="*/ 9879 h 10000"/>
                <a:gd name="connsiteX56" fmla="*/ 3825 w 10000"/>
                <a:gd name="connsiteY56" fmla="*/ 9858 h 10000"/>
                <a:gd name="connsiteX57" fmla="*/ 3802 w 10000"/>
                <a:gd name="connsiteY57" fmla="*/ 9886 h 10000"/>
                <a:gd name="connsiteX58" fmla="*/ 3751 w 10000"/>
                <a:gd name="connsiteY58" fmla="*/ 9858 h 10000"/>
                <a:gd name="connsiteX59" fmla="*/ 3735 w 10000"/>
                <a:gd name="connsiteY59" fmla="*/ 9787 h 10000"/>
                <a:gd name="connsiteX60" fmla="*/ 3628 w 10000"/>
                <a:gd name="connsiteY60" fmla="*/ 9744 h 10000"/>
                <a:gd name="connsiteX61" fmla="*/ 3583 w 10000"/>
                <a:gd name="connsiteY61" fmla="*/ 9730 h 10000"/>
                <a:gd name="connsiteX62" fmla="*/ 3543 w 10000"/>
                <a:gd name="connsiteY62" fmla="*/ 9702 h 10000"/>
                <a:gd name="connsiteX63" fmla="*/ 3549 w 10000"/>
                <a:gd name="connsiteY63" fmla="*/ 9681 h 10000"/>
                <a:gd name="connsiteX64" fmla="*/ 3515 w 10000"/>
                <a:gd name="connsiteY64" fmla="*/ 9624 h 10000"/>
                <a:gd name="connsiteX65" fmla="*/ 3459 w 10000"/>
                <a:gd name="connsiteY65" fmla="*/ 9588 h 10000"/>
                <a:gd name="connsiteX66" fmla="*/ 3397 w 10000"/>
                <a:gd name="connsiteY66" fmla="*/ 9603 h 10000"/>
                <a:gd name="connsiteX67" fmla="*/ 3324 w 10000"/>
                <a:gd name="connsiteY67" fmla="*/ 9581 h 10000"/>
                <a:gd name="connsiteX68" fmla="*/ 3240 w 10000"/>
                <a:gd name="connsiteY68" fmla="*/ 9524 h 10000"/>
                <a:gd name="connsiteX69" fmla="*/ 3223 w 10000"/>
                <a:gd name="connsiteY69" fmla="*/ 9482 h 10000"/>
                <a:gd name="connsiteX70" fmla="*/ 3268 w 10000"/>
                <a:gd name="connsiteY70" fmla="*/ 9432 h 10000"/>
                <a:gd name="connsiteX71" fmla="*/ 3296 w 10000"/>
                <a:gd name="connsiteY71" fmla="*/ 9354 h 10000"/>
                <a:gd name="connsiteX72" fmla="*/ 3290 w 10000"/>
                <a:gd name="connsiteY72" fmla="*/ 9297 h 10000"/>
                <a:gd name="connsiteX73" fmla="*/ 3335 w 10000"/>
                <a:gd name="connsiteY73" fmla="*/ 9212 h 10000"/>
                <a:gd name="connsiteX74" fmla="*/ 3391 w 10000"/>
                <a:gd name="connsiteY74" fmla="*/ 9141 h 10000"/>
                <a:gd name="connsiteX75" fmla="*/ 3391 w 10000"/>
                <a:gd name="connsiteY75" fmla="*/ 9084 h 10000"/>
                <a:gd name="connsiteX76" fmla="*/ 3346 w 10000"/>
                <a:gd name="connsiteY76" fmla="*/ 9063 h 10000"/>
                <a:gd name="connsiteX77" fmla="*/ 3352 w 10000"/>
                <a:gd name="connsiteY77" fmla="*/ 9035 h 10000"/>
                <a:gd name="connsiteX78" fmla="*/ 3330 w 10000"/>
                <a:gd name="connsiteY78" fmla="*/ 8985 h 10000"/>
                <a:gd name="connsiteX79" fmla="*/ 3330 w 10000"/>
                <a:gd name="connsiteY79" fmla="*/ 8914 h 10000"/>
                <a:gd name="connsiteX80" fmla="*/ 3262 w 10000"/>
                <a:gd name="connsiteY80" fmla="*/ 8914 h 10000"/>
                <a:gd name="connsiteX81" fmla="*/ 3228 w 10000"/>
                <a:gd name="connsiteY81" fmla="*/ 8943 h 10000"/>
                <a:gd name="connsiteX82" fmla="*/ 3150 w 10000"/>
                <a:gd name="connsiteY82" fmla="*/ 8971 h 10000"/>
                <a:gd name="connsiteX83" fmla="*/ 3155 w 10000"/>
                <a:gd name="connsiteY83" fmla="*/ 9021 h 10000"/>
                <a:gd name="connsiteX84" fmla="*/ 3144 w 10000"/>
                <a:gd name="connsiteY84" fmla="*/ 9042 h 10000"/>
                <a:gd name="connsiteX85" fmla="*/ 3105 w 10000"/>
                <a:gd name="connsiteY85" fmla="*/ 9028 h 10000"/>
                <a:gd name="connsiteX86" fmla="*/ 3082 w 10000"/>
                <a:gd name="connsiteY86" fmla="*/ 9127 h 10000"/>
                <a:gd name="connsiteX87" fmla="*/ 3048 w 10000"/>
                <a:gd name="connsiteY87" fmla="*/ 9163 h 10000"/>
                <a:gd name="connsiteX88" fmla="*/ 3048 w 10000"/>
                <a:gd name="connsiteY88" fmla="*/ 9198 h 10000"/>
                <a:gd name="connsiteX89" fmla="*/ 3020 w 10000"/>
                <a:gd name="connsiteY89" fmla="*/ 9241 h 10000"/>
                <a:gd name="connsiteX90" fmla="*/ 3003 w 10000"/>
                <a:gd name="connsiteY90" fmla="*/ 9326 h 10000"/>
                <a:gd name="connsiteX91" fmla="*/ 2998 w 10000"/>
                <a:gd name="connsiteY91" fmla="*/ 9439 h 10000"/>
                <a:gd name="connsiteX92" fmla="*/ 3009 w 10000"/>
                <a:gd name="connsiteY92" fmla="*/ 9524 h 10000"/>
                <a:gd name="connsiteX93" fmla="*/ 2975 w 10000"/>
                <a:gd name="connsiteY93" fmla="*/ 9574 h 10000"/>
                <a:gd name="connsiteX94" fmla="*/ 2981 w 10000"/>
                <a:gd name="connsiteY94" fmla="*/ 9624 h 10000"/>
                <a:gd name="connsiteX95" fmla="*/ 2998 w 10000"/>
                <a:gd name="connsiteY95" fmla="*/ 9666 h 10000"/>
                <a:gd name="connsiteX96" fmla="*/ 2987 w 10000"/>
                <a:gd name="connsiteY96" fmla="*/ 9744 h 10000"/>
                <a:gd name="connsiteX97" fmla="*/ 2970 w 10000"/>
                <a:gd name="connsiteY97" fmla="*/ 9787 h 10000"/>
                <a:gd name="connsiteX98" fmla="*/ 2930 w 10000"/>
                <a:gd name="connsiteY98" fmla="*/ 9794 h 10000"/>
                <a:gd name="connsiteX99" fmla="*/ 2913 w 10000"/>
                <a:gd name="connsiteY99" fmla="*/ 9837 h 10000"/>
                <a:gd name="connsiteX100" fmla="*/ 2818 w 10000"/>
                <a:gd name="connsiteY100" fmla="*/ 9837 h 10000"/>
                <a:gd name="connsiteX101" fmla="*/ 2745 w 10000"/>
                <a:gd name="connsiteY101" fmla="*/ 9879 h 10000"/>
                <a:gd name="connsiteX102" fmla="*/ 2705 w 10000"/>
                <a:gd name="connsiteY102" fmla="*/ 9922 h 10000"/>
                <a:gd name="connsiteX103" fmla="*/ 2638 w 10000"/>
                <a:gd name="connsiteY103" fmla="*/ 9929 h 10000"/>
                <a:gd name="connsiteX104" fmla="*/ 2598 w 10000"/>
                <a:gd name="connsiteY104" fmla="*/ 9943 h 10000"/>
                <a:gd name="connsiteX105" fmla="*/ 2565 w 10000"/>
                <a:gd name="connsiteY105" fmla="*/ 9929 h 10000"/>
                <a:gd name="connsiteX106" fmla="*/ 2508 w 10000"/>
                <a:gd name="connsiteY106" fmla="*/ 9943 h 10000"/>
                <a:gd name="connsiteX107" fmla="*/ 2503 w 10000"/>
                <a:gd name="connsiteY107" fmla="*/ 9957 h 10000"/>
                <a:gd name="connsiteX108" fmla="*/ 2458 w 10000"/>
                <a:gd name="connsiteY108" fmla="*/ 9993 h 10000"/>
                <a:gd name="connsiteX109" fmla="*/ 2424 w 10000"/>
                <a:gd name="connsiteY109" fmla="*/ 10000 h 10000"/>
                <a:gd name="connsiteX110" fmla="*/ 2323 w 10000"/>
                <a:gd name="connsiteY110" fmla="*/ 9901 h 10000"/>
                <a:gd name="connsiteX111" fmla="*/ 2250 w 10000"/>
                <a:gd name="connsiteY111" fmla="*/ 9794 h 10000"/>
                <a:gd name="connsiteX112" fmla="*/ 2160 w 10000"/>
                <a:gd name="connsiteY112" fmla="*/ 9759 h 10000"/>
                <a:gd name="connsiteX113" fmla="*/ 2143 w 10000"/>
                <a:gd name="connsiteY113" fmla="*/ 9624 h 10000"/>
                <a:gd name="connsiteX114" fmla="*/ 2205 w 10000"/>
                <a:gd name="connsiteY114" fmla="*/ 9588 h 10000"/>
                <a:gd name="connsiteX115" fmla="*/ 2182 w 10000"/>
                <a:gd name="connsiteY115" fmla="*/ 9482 h 10000"/>
                <a:gd name="connsiteX116" fmla="*/ 2160 w 10000"/>
                <a:gd name="connsiteY116" fmla="*/ 9446 h 10000"/>
                <a:gd name="connsiteX117" fmla="*/ 2323 w 10000"/>
                <a:gd name="connsiteY117" fmla="*/ 9312 h 10000"/>
                <a:gd name="connsiteX118" fmla="*/ 2373 w 10000"/>
                <a:gd name="connsiteY118" fmla="*/ 9177 h 10000"/>
                <a:gd name="connsiteX119" fmla="*/ 2424 w 10000"/>
                <a:gd name="connsiteY119" fmla="*/ 9148 h 10000"/>
                <a:gd name="connsiteX120" fmla="*/ 2435 w 10000"/>
                <a:gd name="connsiteY120" fmla="*/ 9063 h 10000"/>
                <a:gd name="connsiteX121" fmla="*/ 2385 w 10000"/>
                <a:gd name="connsiteY121" fmla="*/ 8950 h 10000"/>
                <a:gd name="connsiteX122" fmla="*/ 2396 w 10000"/>
                <a:gd name="connsiteY122" fmla="*/ 8879 h 10000"/>
                <a:gd name="connsiteX123" fmla="*/ 2340 w 10000"/>
                <a:gd name="connsiteY123" fmla="*/ 8850 h 10000"/>
                <a:gd name="connsiteX124" fmla="*/ 2306 w 10000"/>
                <a:gd name="connsiteY124" fmla="*/ 8857 h 10000"/>
                <a:gd name="connsiteX125" fmla="*/ 2143 w 10000"/>
                <a:gd name="connsiteY125" fmla="*/ 8921 h 10000"/>
                <a:gd name="connsiteX126" fmla="*/ 2098 w 10000"/>
                <a:gd name="connsiteY126" fmla="*/ 8971 h 10000"/>
                <a:gd name="connsiteX127" fmla="*/ 2064 w 10000"/>
                <a:gd name="connsiteY127" fmla="*/ 8999 h 10000"/>
                <a:gd name="connsiteX128" fmla="*/ 2019 w 10000"/>
                <a:gd name="connsiteY128" fmla="*/ 9056 h 10000"/>
                <a:gd name="connsiteX129" fmla="*/ 1879 w 10000"/>
                <a:gd name="connsiteY129" fmla="*/ 9013 h 10000"/>
                <a:gd name="connsiteX130" fmla="*/ 1828 w 10000"/>
                <a:gd name="connsiteY130" fmla="*/ 8971 h 10000"/>
                <a:gd name="connsiteX131" fmla="*/ 1738 w 10000"/>
                <a:gd name="connsiteY131" fmla="*/ 9021 h 10000"/>
                <a:gd name="connsiteX132" fmla="*/ 1609 w 10000"/>
                <a:gd name="connsiteY132" fmla="*/ 9056 h 10000"/>
                <a:gd name="connsiteX133" fmla="*/ 1699 w 10000"/>
                <a:gd name="connsiteY133" fmla="*/ 9177 h 10000"/>
                <a:gd name="connsiteX134" fmla="*/ 1592 w 10000"/>
                <a:gd name="connsiteY134" fmla="*/ 9304 h 10000"/>
                <a:gd name="connsiteX135" fmla="*/ 1558 w 10000"/>
                <a:gd name="connsiteY135" fmla="*/ 9290 h 10000"/>
                <a:gd name="connsiteX136" fmla="*/ 1541 w 10000"/>
                <a:gd name="connsiteY136" fmla="*/ 9304 h 10000"/>
                <a:gd name="connsiteX137" fmla="*/ 1507 w 10000"/>
                <a:gd name="connsiteY137" fmla="*/ 9269 h 10000"/>
                <a:gd name="connsiteX138" fmla="*/ 1440 w 10000"/>
                <a:gd name="connsiteY138" fmla="*/ 9233 h 10000"/>
                <a:gd name="connsiteX139" fmla="*/ 1434 w 10000"/>
                <a:gd name="connsiteY139" fmla="*/ 9198 h 10000"/>
                <a:gd name="connsiteX140" fmla="*/ 1412 w 10000"/>
                <a:gd name="connsiteY140" fmla="*/ 9191 h 10000"/>
                <a:gd name="connsiteX141" fmla="*/ 1400 w 10000"/>
                <a:gd name="connsiteY141" fmla="*/ 9155 h 10000"/>
                <a:gd name="connsiteX142" fmla="*/ 1372 w 10000"/>
                <a:gd name="connsiteY142" fmla="*/ 9127 h 10000"/>
                <a:gd name="connsiteX143" fmla="*/ 1327 w 10000"/>
                <a:gd name="connsiteY143" fmla="*/ 9141 h 10000"/>
                <a:gd name="connsiteX144" fmla="*/ 1305 w 10000"/>
                <a:gd name="connsiteY144" fmla="*/ 9092 h 10000"/>
                <a:gd name="connsiteX145" fmla="*/ 1271 w 10000"/>
                <a:gd name="connsiteY145" fmla="*/ 9099 h 10000"/>
                <a:gd name="connsiteX146" fmla="*/ 1277 w 10000"/>
                <a:gd name="connsiteY146" fmla="*/ 9056 h 10000"/>
                <a:gd name="connsiteX147" fmla="*/ 1265 w 10000"/>
                <a:gd name="connsiteY147" fmla="*/ 8999 h 10000"/>
                <a:gd name="connsiteX148" fmla="*/ 1277 w 10000"/>
                <a:gd name="connsiteY148" fmla="*/ 8935 h 10000"/>
                <a:gd name="connsiteX149" fmla="*/ 1271 w 10000"/>
                <a:gd name="connsiteY149" fmla="*/ 8893 h 10000"/>
                <a:gd name="connsiteX150" fmla="*/ 1153 w 10000"/>
                <a:gd name="connsiteY150" fmla="*/ 8893 h 10000"/>
                <a:gd name="connsiteX151" fmla="*/ 1153 w 10000"/>
                <a:gd name="connsiteY151" fmla="*/ 8850 h 10000"/>
                <a:gd name="connsiteX152" fmla="*/ 1091 w 10000"/>
                <a:gd name="connsiteY152" fmla="*/ 8829 h 10000"/>
                <a:gd name="connsiteX153" fmla="*/ 1080 w 10000"/>
                <a:gd name="connsiteY153" fmla="*/ 8758 h 10000"/>
                <a:gd name="connsiteX154" fmla="*/ 1069 w 10000"/>
                <a:gd name="connsiteY154" fmla="*/ 8730 h 10000"/>
                <a:gd name="connsiteX155" fmla="*/ 990 w 10000"/>
                <a:gd name="connsiteY155" fmla="*/ 8701 h 10000"/>
                <a:gd name="connsiteX156" fmla="*/ 894 w 10000"/>
                <a:gd name="connsiteY156" fmla="*/ 8616 h 10000"/>
                <a:gd name="connsiteX157" fmla="*/ 787 w 10000"/>
                <a:gd name="connsiteY157" fmla="*/ 8616 h 10000"/>
                <a:gd name="connsiteX158" fmla="*/ 849 w 10000"/>
                <a:gd name="connsiteY158" fmla="*/ 8510 h 10000"/>
                <a:gd name="connsiteX159" fmla="*/ 945 w 10000"/>
                <a:gd name="connsiteY159" fmla="*/ 8432 h 10000"/>
                <a:gd name="connsiteX160" fmla="*/ 984 w 10000"/>
                <a:gd name="connsiteY160" fmla="*/ 8325 h 10000"/>
                <a:gd name="connsiteX161" fmla="*/ 1063 w 10000"/>
                <a:gd name="connsiteY161" fmla="*/ 8204 h 10000"/>
                <a:gd name="connsiteX162" fmla="*/ 1057 w 10000"/>
                <a:gd name="connsiteY162" fmla="*/ 8133 h 10000"/>
                <a:gd name="connsiteX163" fmla="*/ 1018 w 10000"/>
                <a:gd name="connsiteY163" fmla="*/ 8055 h 10000"/>
                <a:gd name="connsiteX164" fmla="*/ 984 w 10000"/>
                <a:gd name="connsiteY164" fmla="*/ 8027 h 10000"/>
                <a:gd name="connsiteX165" fmla="*/ 872 w 10000"/>
                <a:gd name="connsiteY165" fmla="*/ 8013 h 10000"/>
                <a:gd name="connsiteX166" fmla="*/ 827 w 10000"/>
                <a:gd name="connsiteY166" fmla="*/ 8062 h 10000"/>
                <a:gd name="connsiteX167" fmla="*/ 692 w 10000"/>
                <a:gd name="connsiteY167" fmla="*/ 8055 h 10000"/>
                <a:gd name="connsiteX168" fmla="*/ 579 w 10000"/>
                <a:gd name="connsiteY168" fmla="*/ 8126 h 10000"/>
                <a:gd name="connsiteX169" fmla="*/ 506 w 10000"/>
                <a:gd name="connsiteY169" fmla="*/ 8240 h 10000"/>
                <a:gd name="connsiteX170" fmla="*/ 377 w 10000"/>
                <a:gd name="connsiteY170" fmla="*/ 8247 h 10000"/>
                <a:gd name="connsiteX171" fmla="*/ 416 w 10000"/>
                <a:gd name="connsiteY171" fmla="*/ 8070 h 10000"/>
                <a:gd name="connsiteX172" fmla="*/ 399 w 10000"/>
                <a:gd name="connsiteY172" fmla="*/ 8027 h 10000"/>
                <a:gd name="connsiteX173" fmla="*/ 377 w 10000"/>
                <a:gd name="connsiteY173" fmla="*/ 8013 h 10000"/>
                <a:gd name="connsiteX174" fmla="*/ 287 w 10000"/>
                <a:gd name="connsiteY174" fmla="*/ 7913 h 10000"/>
                <a:gd name="connsiteX175" fmla="*/ 276 w 10000"/>
                <a:gd name="connsiteY175" fmla="*/ 7913 h 10000"/>
                <a:gd name="connsiteX176" fmla="*/ 169 w 10000"/>
                <a:gd name="connsiteY176" fmla="*/ 7743 h 10000"/>
                <a:gd name="connsiteX177" fmla="*/ 157 w 10000"/>
                <a:gd name="connsiteY177" fmla="*/ 7686 h 10000"/>
                <a:gd name="connsiteX178" fmla="*/ 231 w 10000"/>
                <a:gd name="connsiteY178" fmla="*/ 7594 h 10000"/>
                <a:gd name="connsiteX179" fmla="*/ 0 w 10000"/>
                <a:gd name="connsiteY179" fmla="*/ 6920 h 10000"/>
                <a:gd name="connsiteX180" fmla="*/ 354 w 10000"/>
                <a:gd name="connsiteY180" fmla="*/ 7005 h 10000"/>
                <a:gd name="connsiteX181" fmla="*/ 472 w 10000"/>
                <a:gd name="connsiteY181" fmla="*/ 7019 h 10000"/>
                <a:gd name="connsiteX182" fmla="*/ 810 w 10000"/>
                <a:gd name="connsiteY182" fmla="*/ 7055 h 10000"/>
                <a:gd name="connsiteX183" fmla="*/ 967 w 10000"/>
                <a:gd name="connsiteY183" fmla="*/ 7012 h 10000"/>
                <a:gd name="connsiteX184" fmla="*/ 1074 w 10000"/>
                <a:gd name="connsiteY184" fmla="*/ 7019 h 10000"/>
                <a:gd name="connsiteX185" fmla="*/ 1091 w 10000"/>
                <a:gd name="connsiteY185" fmla="*/ 6984 h 10000"/>
                <a:gd name="connsiteX186" fmla="*/ 1277 w 10000"/>
                <a:gd name="connsiteY186" fmla="*/ 6998 h 10000"/>
                <a:gd name="connsiteX187" fmla="*/ 1524 w 10000"/>
                <a:gd name="connsiteY187" fmla="*/ 7083 h 10000"/>
                <a:gd name="connsiteX188" fmla="*/ 1609 w 10000"/>
                <a:gd name="connsiteY188" fmla="*/ 7104 h 10000"/>
                <a:gd name="connsiteX189" fmla="*/ 1693 w 10000"/>
                <a:gd name="connsiteY189" fmla="*/ 7253 h 10000"/>
                <a:gd name="connsiteX190" fmla="*/ 1822 w 10000"/>
                <a:gd name="connsiteY190" fmla="*/ 7310 h 10000"/>
                <a:gd name="connsiteX191" fmla="*/ 1918 w 10000"/>
                <a:gd name="connsiteY191" fmla="*/ 7303 h 10000"/>
                <a:gd name="connsiteX192" fmla="*/ 6504 w 10000"/>
                <a:gd name="connsiteY192" fmla="*/ 7627 h 10000"/>
                <a:gd name="connsiteX193" fmla="*/ 5523 w 10000"/>
                <a:gd name="connsiteY193" fmla="*/ 5713 h 10000"/>
                <a:gd name="connsiteX194" fmla="*/ 5652 w 10000"/>
                <a:gd name="connsiteY194" fmla="*/ 5720 h 10000"/>
                <a:gd name="connsiteX195" fmla="*/ 5697 w 10000"/>
                <a:gd name="connsiteY195" fmla="*/ 5742 h 10000"/>
                <a:gd name="connsiteX196" fmla="*/ 5793 w 10000"/>
                <a:gd name="connsiteY196" fmla="*/ 5635 h 10000"/>
                <a:gd name="connsiteX197" fmla="*/ 5844 w 10000"/>
                <a:gd name="connsiteY197" fmla="*/ 5628 h 10000"/>
                <a:gd name="connsiteX198" fmla="*/ 5889 w 10000"/>
                <a:gd name="connsiteY198" fmla="*/ 5564 h 10000"/>
                <a:gd name="connsiteX199" fmla="*/ 5945 w 10000"/>
                <a:gd name="connsiteY199" fmla="*/ 5515 h 10000"/>
                <a:gd name="connsiteX200" fmla="*/ 6001 w 10000"/>
                <a:gd name="connsiteY200" fmla="*/ 5408 h 10000"/>
                <a:gd name="connsiteX201" fmla="*/ 6012 w 10000"/>
                <a:gd name="connsiteY201" fmla="*/ 5344 h 10000"/>
                <a:gd name="connsiteX202" fmla="*/ 6080 w 10000"/>
                <a:gd name="connsiteY202" fmla="*/ 5316 h 10000"/>
                <a:gd name="connsiteX203" fmla="*/ 6159 w 10000"/>
                <a:gd name="connsiteY203" fmla="*/ 5351 h 10000"/>
                <a:gd name="connsiteX204" fmla="*/ 6226 w 10000"/>
                <a:gd name="connsiteY204" fmla="*/ 5337 h 10000"/>
                <a:gd name="connsiteX205" fmla="*/ 6294 w 10000"/>
                <a:gd name="connsiteY205" fmla="*/ 5344 h 10000"/>
                <a:gd name="connsiteX206" fmla="*/ 6412 w 10000"/>
                <a:gd name="connsiteY206" fmla="*/ 5302 h 10000"/>
                <a:gd name="connsiteX207" fmla="*/ 6490 w 10000"/>
                <a:gd name="connsiteY207" fmla="*/ 5195 h 10000"/>
                <a:gd name="connsiteX208" fmla="*/ 6524 w 10000"/>
                <a:gd name="connsiteY208" fmla="*/ 5160 h 10000"/>
                <a:gd name="connsiteX209" fmla="*/ 6575 w 10000"/>
                <a:gd name="connsiteY209" fmla="*/ 5160 h 10000"/>
                <a:gd name="connsiteX210" fmla="*/ 6614 w 10000"/>
                <a:gd name="connsiteY210" fmla="*/ 5103 h 10000"/>
                <a:gd name="connsiteX211" fmla="*/ 6597 w 10000"/>
                <a:gd name="connsiteY211" fmla="*/ 5039 h 10000"/>
                <a:gd name="connsiteX212" fmla="*/ 6609 w 10000"/>
                <a:gd name="connsiteY212" fmla="*/ 4982 h 10000"/>
                <a:gd name="connsiteX213" fmla="*/ 6659 w 10000"/>
                <a:gd name="connsiteY213" fmla="*/ 4876 h 10000"/>
                <a:gd name="connsiteX214" fmla="*/ 6715 w 10000"/>
                <a:gd name="connsiteY214" fmla="*/ 4776 h 10000"/>
                <a:gd name="connsiteX215" fmla="*/ 6772 w 10000"/>
                <a:gd name="connsiteY215" fmla="*/ 4755 h 10000"/>
                <a:gd name="connsiteX216" fmla="*/ 6800 w 10000"/>
                <a:gd name="connsiteY216" fmla="*/ 4720 h 10000"/>
                <a:gd name="connsiteX217" fmla="*/ 6895 w 10000"/>
                <a:gd name="connsiteY217" fmla="*/ 4734 h 10000"/>
                <a:gd name="connsiteX218" fmla="*/ 6991 w 10000"/>
                <a:gd name="connsiteY218" fmla="*/ 4734 h 10000"/>
                <a:gd name="connsiteX219" fmla="*/ 6997 w 10000"/>
                <a:gd name="connsiteY219" fmla="*/ 4670 h 10000"/>
                <a:gd name="connsiteX220" fmla="*/ 7013 w 10000"/>
                <a:gd name="connsiteY220" fmla="*/ 4627 h 10000"/>
                <a:gd name="connsiteX221" fmla="*/ 7008 w 10000"/>
                <a:gd name="connsiteY221" fmla="*/ 4599 h 10000"/>
                <a:gd name="connsiteX222" fmla="*/ 7064 w 10000"/>
                <a:gd name="connsiteY222" fmla="*/ 4578 h 10000"/>
                <a:gd name="connsiteX223" fmla="*/ 7103 w 10000"/>
                <a:gd name="connsiteY223" fmla="*/ 4634 h 10000"/>
                <a:gd name="connsiteX224" fmla="*/ 7160 w 10000"/>
                <a:gd name="connsiteY224" fmla="*/ 4613 h 10000"/>
                <a:gd name="connsiteX225" fmla="*/ 7177 w 10000"/>
                <a:gd name="connsiteY225" fmla="*/ 4578 h 10000"/>
                <a:gd name="connsiteX226" fmla="*/ 7222 w 10000"/>
                <a:gd name="connsiteY226" fmla="*/ 4564 h 10000"/>
                <a:gd name="connsiteX227" fmla="*/ 7317 w 10000"/>
                <a:gd name="connsiteY227" fmla="*/ 4493 h 10000"/>
                <a:gd name="connsiteX228" fmla="*/ 7407 w 10000"/>
                <a:gd name="connsiteY228" fmla="*/ 4521 h 10000"/>
                <a:gd name="connsiteX229" fmla="*/ 7430 w 10000"/>
                <a:gd name="connsiteY229" fmla="*/ 4507 h 10000"/>
                <a:gd name="connsiteX230" fmla="*/ 7480 w 10000"/>
                <a:gd name="connsiteY230" fmla="*/ 4528 h 10000"/>
                <a:gd name="connsiteX231" fmla="*/ 7503 w 10000"/>
                <a:gd name="connsiteY231" fmla="*/ 4471 h 10000"/>
                <a:gd name="connsiteX232" fmla="*/ 7525 w 10000"/>
                <a:gd name="connsiteY232" fmla="*/ 4500 h 10000"/>
                <a:gd name="connsiteX233" fmla="*/ 7559 w 10000"/>
                <a:gd name="connsiteY233" fmla="*/ 4493 h 10000"/>
                <a:gd name="connsiteX234" fmla="*/ 7598 w 10000"/>
                <a:gd name="connsiteY234" fmla="*/ 4556 h 10000"/>
                <a:gd name="connsiteX235" fmla="*/ 7643 w 10000"/>
                <a:gd name="connsiteY235" fmla="*/ 4549 h 10000"/>
                <a:gd name="connsiteX236" fmla="*/ 7683 w 10000"/>
                <a:gd name="connsiteY236" fmla="*/ 4578 h 10000"/>
                <a:gd name="connsiteX237" fmla="*/ 7700 w 10000"/>
                <a:gd name="connsiteY237" fmla="*/ 4556 h 10000"/>
                <a:gd name="connsiteX238" fmla="*/ 7778 w 10000"/>
                <a:gd name="connsiteY238" fmla="*/ 4564 h 10000"/>
                <a:gd name="connsiteX239" fmla="*/ 7790 w 10000"/>
                <a:gd name="connsiteY239" fmla="*/ 4585 h 10000"/>
                <a:gd name="connsiteX240" fmla="*/ 7874 w 10000"/>
                <a:gd name="connsiteY240" fmla="*/ 4514 h 10000"/>
                <a:gd name="connsiteX241" fmla="*/ 7874 w 10000"/>
                <a:gd name="connsiteY241" fmla="*/ 4393 h 10000"/>
                <a:gd name="connsiteX242" fmla="*/ 7852 w 10000"/>
                <a:gd name="connsiteY242" fmla="*/ 4379 h 10000"/>
                <a:gd name="connsiteX243" fmla="*/ 7835 w 10000"/>
                <a:gd name="connsiteY243" fmla="*/ 4294 h 10000"/>
                <a:gd name="connsiteX244" fmla="*/ 7801 w 10000"/>
                <a:gd name="connsiteY244" fmla="*/ 4209 h 10000"/>
                <a:gd name="connsiteX245" fmla="*/ 7750 w 10000"/>
                <a:gd name="connsiteY245" fmla="*/ 4173 h 10000"/>
                <a:gd name="connsiteX246" fmla="*/ 7745 w 10000"/>
                <a:gd name="connsiteY246" fmla="*/ 4131 h 10000"/>
                <a:gd name="connsiteX247" fmla="*/ 7672 w 10000"/>
                <a:gd name="connsiteY247" fmla="*/ 4053 h 10000"/>
                <a:gd name="connsiteX248" fmla="*/ 7677 w 10000"/>
                <a:gd name="connsiteY248" fmla="*/ 4024 h 10000"/>
                <a:gd name="connsiteX249" fmla="*/ 7604 w 10000"/>
                <a:gd name="connsiteY249" fmla="*/ 3982 h 10000"/>
                <a:gd name="connsiteX250" fmla="*/ 7598 w 10000"/>
                <a:gd name="connsiteY250" fmla="*/ 3903 h 10000"/>
                <a:gd name="connsiteX251" fmla="*/ 7475 w 10000"/>
                <a:gd name="connsiteY251" fmla="*/ 3833 h 10000"/>
                <a:gd name="connsiteX252" fmla="*/ 7407 w 10000"/>
                <a:gd name="connsiteY252" fmla="*/ 3683 h 10000"/>
                <a:gd name="connsiteX253" fmla="*/ 7306 w 10000"/>
                <a:gd name="connsiteY253" fmla="*/ 3676 h 10000"/>
                <a:gd name="connsiteX254" fmla="*/ 7272 w 10000"/>
                <a:gd name="connsiteY254" fmla="*/ 3648 h 10000"/>
                <a:gd name="connsiteX255" fmla="*/ 7222 w 10000"/>
                <a:gd name="connsiteY255" fmla="*/ 3669 h 10000"/>
                <a:gd name="connsiteX256" fmla="*/ 7143 w 10000"/>
                <a:gd name="connsiteY256" fmla="*/ 3669 h 10000"/>
                <a:gd name="connsiteX257" fmla="*/ 7030 w 10000"/>
                <a:gd name="connsiteY257" fmla="*/ 3840 h 10000"/>
                <a:gd name="connsiteX258" fmla="*/ 6991 w 10000"/>
                <a:gd name="connsiteY258" fmla="*/ 3918 h 10000"/>
                <a:gd name="connsiteX259" fmla="*/ 6890 w 10000"/>
                <a:gd name="connsiteY259" fmla="*/ 3797 h 10000"/>
                <a:gd name="connsiteX260" fmla="*/ 6817 w 10000"/>
                <a:gd name="connsiteY260" fmla="*/ 3747 h 10000"/>
                <a:gd name="connsiteX261" fmla="*/ 6744 w 10000"/>
                <a:gd name="connsiteY261" fmla="*/ 3754 h 10000"/>
                <a:gd name="connsiteX262" fmla="*/ 6670 w 10000"/>
                <a:gd name="connsiteY262" fmla="*/ 3790 h 10000"/>
                <a:gd name="connsiteX263" fmla="*/ 6609 w 10000"/>
                <a:gd name="connsiteY263" fmla="*/ 3762 h 10000"/>
                <a:gd name="connsiteX264" fmla="*/ 6552 w 10000"/>
                <a:gd name="connsiteY264" fmla="*/ 3804 h 10000"/>
                <a:gd name="connsiteX265" fmla="*/ 6496 w 10000"/>
                <a:gd name="connsiteY265" fmla="*/ 3889 h 10000"/>
                <a:gd name="connsiteX266" fmla="*/ 6367 w 10000"/>
                <a:gd name="connsiteY266" fmla="*/ 3733 h 10000"/>
                <a:gd name="connsiteX267" fmla="*/ 6350 w 10000"/>
                <a:gd name="connsiteY267" fmla="*/ 3577 h 10000"/>
                <a:gd name="connsiteX268" fmla="*/ 6451 w 10000"/>
                <a:gd name="connsiteY268" fmla="*/ 3513 h 10000"/>
                <a:gd name="connsiteX269" fmla="*/ 6445 w 10000"/>
                <a:gd name="connsiteY269" fmla="*/ 3343 h 10000"/>
                <a:gd name="connsiteX270" fmla="*/ 6541 w 10000"/>
                <a:gd name="connsiteY270" fmla="*/ 3144 h 10000"/>
                <a:gd name="connsiteX271" fmla="*/ 6530 w 10000"/>
                <a:gd name="connsiteY271" fmla="*/ 3109 h 10000"/>
                <a:gd name="connsiteX272" fmla="*/ 6760 w 10000"/>
                <a:gd name="connsiteY272" fmla="*/ 2456 h 10000"/>
                <a:gd name="connsiteX273" fmla="*/ 6884 w 10000"/>
                <a:gd name="connsiteY273" fmla="*/ 2555 h 10000"/>
                <a:gd name="connsiteX274" fmla="*/ 6957 w 10000"/>
                <a:gd name="connsiteY274" fmla="*/ 2598 h 10000"/>
                <a:gd name="connsiteX275" fmla="*/ 7030 w 10000"/>
                <a:gd name="connsiteY275" fmla="*/ 2598 h 10000"/>
                <a:gd name="connsiteX276" fmla="*/ 7143 w 10000"/>
                <a:gd name="connsiteY276" fmla="*/ 2676 h 10000"/>
                <a:gd name="connsiteX277" fmla="*/ 7160 w 10000"/>
                <a:gd name="connsiteY277" fmla="*/ 2626 h 10000"/>
                <a:gd name="connsiteX278" fmla="*/ 7233 w 10000"/>
                <a:gd name="connsiteY278" fmla="*/ 2612 h 10000"/>
                <a:gd name="connsiteX279" fmla="*/ 7295 w 10000"/>
                <a:gd name="connsiteY279" fmla="*/ 2527 h 10000"/>
                <a:gd name="connsiteX280" fmla="*/ 7373 w 10000"/>
                <a:gd name="connsiteY280" fmla="*/ 2463 h 10000"/>
                <a:gd name="connsiteX281" fmla="*/ 7407 w 10000"/>
                <a:gd name="connsiteY281" fmla="*/ 2399 h 10000"/>
                <a:gd name="connsiteX282" fmla="*/ 7525 w 10000"/>
                <a:gd name="connsiteY282" fmla="*/ 2356 h 10000"/>
                <a:gd name="connsiteX283" fmla="*/ 7587 w 10000"/>
                <a:gd name="connsiteY283" fmla="*/ 2363 h 10000"/>
                <a:gd name="connsiteX284" fmla="*/ 7638 w 10000"/>
                <a:gd name="connsiteY284" fmla="*/ 2300 h 10000"/>
                <a:gd name="connsiteX285" fmla="*/ 7677 w 10000"/>
                <a:gd name="connsiteY285" fmla="*/ 2214 h 10000"/>
                <a:gd name="connsiteX286" fmla="*/ 7660 w 10000"/>
                <a:gd name="connsiteY286" fmla="*/ 2200 h 10000"/>
                <a:gd name="connsiteX287" fmla="*/ 7677 w 10000"/>
                <a:gd name="connsiteY287" fmla="*/ 2108 h 10000"/>
                <a:gd name="connsiteX288" fmla="*/ 7610 w 10000"/>
                <a:gd name="connsiteY288" fmla="*/ 2108 h 10000"/>
                <a:gd name="connsiteX289" fmla="*/ 7643 w 10000"/>
                <a:gd name="connsiteY289" fmla="*/ 2030 h 10000"/>
                <a:gd name="connsiteX290" fmla="*/ 7649 w 10000"/>
                <a:gd name="connsiteY290" fmla="*/ 1938 h 10000"/>
                <a:gd name="connsiteX291" fmla="*/ 7677 w 10000"/>
                <a:gd name="connsiteY291" fmla="*/ 1916 h 10000"/>
                <a:gd name="connsiteX292" fmla="*/ 7728 w 10000"/>
                <a:gd name="connsiteY292" fmla="*/ 1824 h 10000"/>
                <a:gd name="connsiteX293" fmla="*/ 7722 w 10000"/>
                <a:gd name="connsiteY293" fmla="*/ 1753 h 10000"/>
                <a:gd name="connsiteX294" fmla="*/ 7762 w 10000"/>
                <a:gd name="connsiteY294" fmla="*/ 1675 h 10000"/>
                <a:gd name="connsiteX295" fmla="*/ 7807 w 10000"/>
                <a:gd name="connsiteY295" fmla="*/ 1625 h 10000"/>
                <a:gd name="connsiteX296" fmla="*/ 7823 w 10000"/>
                <a:gd name="connsiteY296" fmla="*/ 1540 h 10000"/>
                <a:gd name="connsiteX297" fmla="*/ 7818 w 10000"/>
                <a:gd name="connsiteY297" fmla="*/ 1512 h 10000"/>
                <a:gd name="connsiteX298" fmla="*/ 7857 w 10000"/>
                <a:gd name="connsiteY298" fmla="*/ 1455 h 10000"/>
                <a:gd name="connsiteX299" fmla="*/ 7913 w 10000"/>
                <a:gd name="connsiteY299" fmla="*/ 1285 h 10000"/>
                <a:gd name="connsiteX300" fmla="*/ 7930 w 10000"/>
                <a:gd name="connsiteY300" fmla="*/ 1185 h 10000"/>
                <a:gd name="connsiteX301" fmla="*/ 7958 w 10000"/>
                <a:gd name="connsiteY301" fmla="*/ 1192 h 10000"/>
                <a:gd name="connsiteX302" fmla="*/ 8037 w 10000"/>
                <a:gd name="connsiteY302" fmla="*/ 1079 h 10000"/>
                <a:gd name="connsiteX303" fmla="*/ 8127 w 10000"/>
                <a:gd name="connsiteY303" fmla="*/ 1015 h 10000"/>
                <a:gd name="connsiteX304" fmla="*/ 8138 w 10000"/>
                <a:gd name="connsiteY304" fmla="*/ 937 h 10000"/>
                <a:gd name="connsiteX305" fmla="*/ 8172 w 10000"/>
                <a:gd name="connsiteY305" fmla="*/ 852 h 10000"/>
                <a:gd name="connsiteX306" fmla="*/ 8161 w 10000"/>
                <a:gd name="connsiteY306" fmla="*/ 788 h 10000"/>
                <a:gd name="connsiteX307" fmla="*/ 8116 w 10000"/>
                <a:gd name="connsiteY307" fmla="*/ 731 h 10000"/>
                <a:gd name="connsiteX308" fmla="*/ 8138 w 10000"/>
                <a:gd name="connsiteY308" fmla="*/ 660 h 10000"/>
                <a:gd name="connsiteX309" fmla="*/ 8138 w 10000"/>
                <a:gd name="connsiteY309" fmla="*/ 575 h 10000"/>
                <a:gd name="connsiteX310" fmla="*/ 8054 w 10000"/>
                <a:gd name="connsiteY310" fmla="*/ 504 h 10000"/>
                <a:gd name="connsiteX311" fmla="*/ 7970 w 10000"/>
                <a:gd name="connsiteY311" fmla="*/ 546 h 10000"/>
                <a:gd name="connsiteX312" fmla="*/ 7930 w 10000"/>
                <a:gd name="connsiteY312" fmla="*/ 546 h 10000"/>
                <a:gd name="connsiteX313" fmla="*/ 7913 w 10000"/>
                <a:gd name="connsiteY313" fmla="*/ 497 h 10000"/>
                <a:gd name="connsiteX314" fmla="*/ 7913 w 10000"/>
                <a:gd name="connsiteY314" fmla="*/ 405 h 10000"/>
                <a:gd name="connsiteX315" fmla="*/ 8020 w 10000"/>
                <a:gd name="connsiteY315" fmla="*/ 312 h 10000"/>
                <a:gd name="connsiteX316" fmla="*/ 8054 w 10000"/>
                <a:gd name="connsiteY316" fmla="*/ 234 h 10000"/>
                <a:gd name="connsiteX317" fmla="*/ 8121 w 10000"/>
                <a:gd name="connsiteY317" fmla="*/ 170 h 10000"/>
                <a:gd name="connsiteX318" fmla="*/ 8183 w 10000"/>
                <a:gd name="connsiteY318" fmla="*/ 50 h 10000"/>
                <a:gd name="connsiteX319" fmla="*/ 8228 w 10000"/>
                <a:gd name="connsiteY319" fmla="*/ 28 h 10000"/>
                <a:gd name="connsiteX320" fmla="*/ 8290 w 10000"/>
                <a:gd name="connsiteY320" fmla="*/ 43 h 10000"/>
                <a:gd name="connsiteX321" fmla="*/ 8420 w 10000"/>
                <a:gd name="connsiteY321" fmla="*/ 0 h 10000"/>
                <a:gd name="connsiteX322" fmla="*/ 8481 w 10000"/>
                <a:gd name="connsiteY322" fmla="*/ 71 h 10000"/>
                <a:gd name="connsiteX323" fmla="*/ 8476 w 10000"/>
                <a:gd name="connsiteY323" fmla="*/ 121 h 10000"/>
                <a:gd name="connsiteX324" fmla="*/ 8504 w 10000"/>
                <a:gd name="connsiteY324" fmla="*/ 142 h 10000"/>
                <a:gd name="connsiteX325" fmla="*/ 8526 w 10000"/>
                <a:gd name="connsiteY325" fmla="*/ 192 h 10000"/>
                <a:gd name="connsiteX326" fmla="*/ 8493 w 10000"/>
                <a:gd name="connsiteY326" fmla="*/ 248 h 10000"/>
                <a:gd name="connsiteX327" fmla="*/ 8448 w 10000"/>
                <a:gd name="connsiteY327" fmla="*/ 376 h 10000"/>
                <a:gd name="connsiteX328" fmla="*/ 8375 w 10000"/>
                <a:gd name="connsiteY328" fmla="*/ 476 h 10000"/>
                <a:gd name="connsiteX329" fmla="*/ 8307 w 10000"/>
                <a:gd name="connsiteY329" fmla="*/ 532 h 10000"/>
                <a:gd name="connsiteX330" fmla="*/ 8358 w 10000"/>
                <a:gd name="connsiteY330" fmla="*/ 554 h 10000"/>
                <a:gd name="connsiteX331" fmla="*/ 8425 w 10000"/>
                <a:gd name="connsiteY331" fmla="*/ 639 h 10000"/>
                <a:gd name="connsiteX332" fmla="*/ 8470 w 10000"/>
                <a:gd name="connsiteY332" fmla="*/ 646 h 10000"/>
                <a:gd name="connsiteX333" fmla="*/ 8493 w 10000"/>
                <a:gd name="connsiteY333" fmla="*/ 738 h 10000"/>
                <a:gd name="connsiteX334" fmla="*/ 8538 w 10000"/>
                <a:gd name="connsiteY334" fmla="*/ 759 h 10000"/>
                <a:gd name="connsiteX335" fmla="*/ 8571 w 10000"/>
                <a:gd name="connsiteY335" fmla="*/ 752 h 10000"/>
                <a:gd name="connsiteX336" fmla="*/ 8639 w 10000"/>
                <a:gd name="connsiteY336" fmla="*/ 610 h 10000"/>
                <a:gd name="connsiteX337" fmla="*/ 8701 w 10000"/>
                <a:gd name="connsiteY337" fmla="*/ 625 h 10000"/>
                <a:gd name="connsiteX338" fmla="*/ 8712 w 10000"/>
                <a:gd name="connsiteY338" fmla="*/ 667 h 10000"/>
                <a:gd name="connsiteX339" fmla="*/ 8757 w 10000"/>
                <a:gd name="connsiteY339" fmla="*/ 717 h 10000"/>
                <a:gd name="connsiteX340" fmla="*/ 8757 w 10000"/>
                <a:gd name="connsiteY340" fmla="*/ 752 h 10000"/>
                <a:gd name="connsiteX341" fmla="*/ 8796 w 10000"/>
                <a:gd name="connsiteY341" fmla="*/ 774 h 10000"/>
                <a:gd name="connsiteX342" fmla="*/ 8853 w 10000"/>
                <a:gd name="connsiteY342" fmla="*/ 774 h 10000"/>
                <a:gd name="connsiteX343" fmla="*/ 8858 w 10000"/>
                <a:gd name="connsiteY343" fmla="*/ 837 h 10000"/>
                <a:gd name="connsiteX344" fmla="*/ 8808 w 10000"/>
                <a:gd name="connsiteY344" fmla="*/ 866 h 10000"/>
                <a:gd name="connsiteX345" fmla="*/ 8853 w 10000"/>
                <a:gd name="connsiteY345" fmla="*/ 1143 h 10000"/>
                <a:gd name="connsiteX346" fmla="*/ 8898 w 10000"/>
                <a:gd name="connsiteY346" fmla="*/ 1270 h 10000"/>
                <a:gd name="connsiteX347" fmla="*/ 8886 w 10000"/>
                <a:gd name="connsiteY347" fmla="*/ 1327 h 10000"/>
                <a:gd name="connsiteX348" fmla="*/ 8926 w 10000"/>
                <a:gd name="connsiteY348" fmla="*/ 1391 h 10000"/>
                <a:gd name="connsiteX349" fmla="*/ 8931 w 10000"/>
                <a:gd name="connsiteY349" fmla="*/ 1434 h 10000"/>
                <a:gd name="connsiteX350" fmla="*/ 9038 w 10000"/>
                <a:gd name="connsiteY350" fmla="*/ 1483 h 10000"/>
                <a:gd name="connsiteX351" fmla="*/ 9168 w 10000"/>
                <a:gd name="connsiteY351" fmla="*/ 1441 h 10000"/>
                <a:gd name="connsiteX352" fmla="*/ 9184 w 10000"/>
                <a:gd name="connsiteY352" fmla="*/ 1384 h 10000"/>
                <a:gd name="connsiteX353" fmla="*/ 9229 w 10000"/>
                <a:gd name="connsiteY353" fmla="*/ 1405 h 10000"/>
                <a:gd name="connsiteX354" fmla="*/ 9258 w 10000"/>
                <a:gd name="connsiteY354" fmla="*/ 1455 h 10000"/>
                <a:gd name="connsiteX355" fmla="*/ 9325 w 10000"/>
                <a:gd name="connsiteY355" fmla="*/ 1419 h 10000"/>
                <a:gd name="connsiteX356" fmla="*/ 9364 w 10000"/>
                <a:gd name="connsiteY356" fmla="*/ 1419 h 10000"/>
                <a:gd name="connsiteX357" fmla="*/ 9421 w 10000"/>
                <a:gd name="connsiteY357" fmla="*/ 1476 h 10000"/>
                <a:gd name="connsiteX358" fmla="*/ 9454 w 10000"/>
                <a:gd name="connsiteY358" fmla="*/ 1398 h 10000"/>
                <a:gd name="connsiteX359" fmla="*/ 9522 w 10000"/>
                <a:gd name="connsiteY359" fmla="*/ 1434 h 10000"/>
                <a:gd name="connsiteX360" fmla="*/ 9556 w 10000"/>
                <a:gd name="connsiteY360" fmla="*/ 1391 h 10000"/>
                <a:gd name="connsiteX361" fmla="*/ 9584 w 10000"/>
                <a:gd name="connsiteY361" fmla="*/ 1398 h 10000"/>
                <a:gd name="connsiteX362" fmla="*/ 9612 w 10000"/>
                <a:gd name="connsiteY362" fmla="*/ 1356 h 10000"/>
                <a:gd name="connsiteX363" fmla="*/ 9606 w 10000"/>
                <a:gd name="connsiteY363" fmla="*/ 1313 h 10000"/>
                <a:gd name="connsiteX364" fmla="*/ 9646 w 10000"/>
                <a:gd name="connsiteY364" fmla="*/ 1292 h 10000"/>
                <a:gd name="connsiteX365" fmla="*/ 9674 w 10000"/>
                <a:gd name="connsiteY365" fmla="*/ 1221 h 10000"/>
                <a:gd name="connsiteX366" fmla="*/ 9753 w 10000"/>
                <a:gd name="connsiteY366" fmla="*/ 1228 h 10000"/>
                <a:gd name="connsiteX367" fmla="*/ 9871 w 10000"/>
                <a:gd name="connsiteY367" fmla="*/ 1434 h 10000"/>
                <a:gd name="connsiteX368" fmla="*/ 9893 w 10000"/>
                <a:gd name="connsiteY368" fmla="*/ 1505 h 10000"/>
                <a:gd name="connsiteX369" fmla="*/ 9972 w 10000"/>
                <a:gd name="connsiteY369" fmla="*/ 1597 h 10000"/>
                <a:gd name="connsiteX370" fmla="*/ 10000 w 10000"/>
                <a:gd name="connsiteY370" fmla="*/ 1682 h 10000"/>
                <a:gd name="connsiteX371" fmla="*/ 9938 w 10000"/>
                <a:gd name="connsiteY371" fmla="*/ 1796 h 10000"/>
                <a:gd name="connsiteX372" fmla="*/ 9893 w 10000"/>
                <a:gd name="connsiteY372" fmla="*/ 1838 h 10000"/>
                <a:gd name="connsiteX373" fmla="*/ 9916 w 10000"/>
                <a:gd name="connsiteY373" fmla="*/ 1959 h 10000"/>
                <a:gd name="connsiteX374" fmla="*/ 9848 w 10000"/>
                <a:gd name="connsiteY374" fmla="*/ 2051 h 10000"/>
                <a:gd name="connsiteX375" fmla="*/ 9809 w 10000"/>
                <a:gd name="connsiteY375" fmla="*/ 2072 h 10000"/>
                <a:gd name="connsiteX376" fmla="*/ 9809 w 10000"/>
                <a:gd name="connsiteY376" fmla="*/ 2136 h 10000"/>
                <a:gd name="connsiteX377" fmla="*/ 9758 w 10000"/>
                <a:gd name="connsiteY377" fmla="*/ 2257 h 10000"/>
                <a:gd name="connsiteX378" fmla="*/ 9724 w 10000"/>
                <a:gd name="connsiteY378" fmla="*/ 2264 h 10000"/>
                <a:gd name="connsiteX379" fmla="*/ 9730 w 10000"/>
                <a:gd name="connsiteY379" fmla="*/ 2349 h 10000"/>
                <a:gd name="connsiteX380" fmla="*/ 9702 w 10000"/>
                <a:gd name="connsiteY380" fmla="*/ 2413 h 10000"/>
                <a:gd name="connsiteX381" fmla="*/ 9708 w 10000"/>
                <a:gd name="connsiteY381" fmla="*/ 2697 h 10000"/>
                <a:gd name="connsiteX382" fmla="*/ 9724 w 10000"/>
                <a:gd name="connsiteY382" fmla="*/ 2718 h 10000"/>
                <a:gd name="connsiteX383" fmla="*/ 9719 w 10000"/>
                <a:gd name="connsiteY383" fmla="*/ 2811 h 10000"/>
                <a:gd name="connsiteX384" fmla="*/ 9708 w 10000"/>
                <a:gd name="connsiteY384" fmla="*/ 2896 h 10000"/>
                <a:gd name="connsiteX385" fmla="*/ 9668 w 10000"/>
                <a:gd name="connsiteY385" fmla="*/ 2938 h 10000"/>
                <a:gd name="connsiteX386" fmla="*/ 9595 w 10000"/>
                <a:gd name="connsiteY386" fmla="*/ 2903 h 10000"/>
                <a:gd name="connsiteX387" fmla="*/ 9561 w 10000"/>
                <a:gd name="connsiteY387" fmla="*/ 2952 h 10000"/>
                <a:gd name="connsiteX388" fmla="*/ 9567 w 10000"/>
                <a:gd name="connsiteY388" fmla="*/ 2995 h 10000"/>
                <a:gd name="connsiteX389" fmla="*/ 9544 w 10000"/>
                <a:gd name="connsiteY389" fmla="*/ 3080 h 10000"/>
                <a:gd name="connsiteX390" fmla="*/ 9505 w 10000"/>
                <a:gd name="connsiteY390" fmla="*/ 3137 h 10000"/>
                <a:gd name="connsiteX391" fmla="*/ 9494 w 10000"/>
                <a:gd name="connsiteY391" fmla="*/ 3236 h 10000"/>
                <a:gd name="connsiteX392" fmla="*/ 9466 w 10000"/>
                <a:gd name="connsiteY392" fmla="*/ 3322 h 10000"/>
                <a:gd name="connsiteX393" fmla="*/ 9471 w 10000"/>
                <a:gd name="connsiteY393" fmla="*/ 3378 h 10000"/>
                <a:gd name="connsiteX394" fmla="*/ 9460 w 10000"/>
                <a:gd name="connsiteY394" fmla="*/ 3435 h 10000"/>
                <a:gd name="connsiteX395" fmla="*/ 9483 w 10000"/>
                <a:gd name="connsiteY395" fmla="*/ 3485 h 10000"/>
                <a:gd name="connsiteX396" fmla="*/ 9449 w 10000"/>
                <a:gd name="connsiteY396" fmla="*/ 3563 h 10000"/>
                <a:gd name="connsiteX397" fmla="*/ 9393 w 10000"/>
                <a:gd name="connsiteY397" fmla="*/ 3442 h 10000"/>
                <a:gd name="connsiteX398" fmla="*/ 9393 w 10000"/>
                <a:gd name="connsiteY398" fmla="*/ 3350 h 10000"/>
                <a:gd name="connsiteX399" fmla="*/ 9376 w 10000"/>
                <a:gd name="connsiteY399" fmla="*/ 3336 h 10000"/>
                <a:gd name="connsiteX400" fmla="*/ 9308 w 10000"/>
                <a:gd name="connsiteY400" fmla="*/ 3400 h 10000"/>
                <a:gd name="connsiteX401" fmla="*/ 9201 w 10000"/>
                <a:gd name="connsiteY401" fmla="*/ 3549 h 10000"/>
                <a:gd name="connsiteX402" fmla="*/ 9139 w 10000"/>
                <a:gd name="connsiteY402" fmla="*/ 3655 h 10000"/>
                <a:gd name="connsiteX403" fmla="*/ 9044 w 10000"/>
                <a:gd name="connsiteY403" fmla="*/ 3712 h 10000"/>
                <a:gd name="connsiteX404" fmla="*/ 9010 w 10000"/>
                <a:gd name="connsiteY404" fmla="*/ 3797 h 10000"/>
                <a:gd name="connsiteX405" fmla="*/ 8982 w 10000"/>
                <a:gd name="connsiteY405" fmla="*/ 3825 h 10000"/>
                <a:gd name="connsiteX406" fmla="*/ 8875 w 10000"/>
                <a:gd name="connsiteY406" fmla="*/ 3903 h 10000"/>
                <a:gd name="connsiteX407" fmla="*/ 8785 w 10000"/>
                <a:gd name="connsiteY407" fmla="*/ 3996 h 10000"/>
                <a:gd name="connsiteX408" fmla="*/ 8763 w 10000"/>
                <a:gd name="connsiteY408" fmla="*/ 4067 h 10000"/>
                <a:gd name="connsiteX409" fmla="*/ 8729 w 10000"/>
                <a:gd name="connsiteY409" fmla="*/ 4102 h 10000"/>
                <a:gd name="connsiteX410" fmla="*/ 8774 w 10000"/>
                <a:gd name="connsiteY410" fmla="*/ 4194 h 10000"/>
                <a:gd name="connsiteX411" fmla="*/ 8819 w 10000"/>
                <a:gd name="connsiteY411" fmla="*/ 4265 h 10000"/>
                <a:gd name="connsiteX412" fmla="*/ 8881 w 10000"/>
                <a:gd name="connsiteY412" fmla="*/ 4294 h 10000"/>
                <a:gd name="connsiteX413" fmla="*/ 8858 w 10000"/>
                <a:gd name="connsiteY413" fmla="*/ 4344 h 10000"/>
                <a:gd name="connsiteX414" fmla="*/ 8903 w 10000"/>
                <a:gd name="connsiteY414" fmla="*/ 4358 h 10000"/>
                <a:gd name="connsiteX415" fmla="*/ 8903 w 10000"/>
                <a:gd name="connsiteY415" fmla="*/ 4443 h 10000"/>
                <a:gd name="connsiteX416" fmla="*/ 8937 w 10000"/>
                <a:gd name="connsiteY416" fmla="*/ 4507 h 10000"/>
                <a:gd name="connsiteX417" fmla="*/ 8993 w 10000"/>
                <a:gd name="connsiteY417" fmla="*/ 4493 h 10000"/>
                <a:gd name="connsiteX418" fmla="*/ 9016 w 10000"/>
                <a:gd name="connsiteY418" fmla="*/ 4422 h 10000"/>
                <a:gd name="connsiteX419" fmla="*/ 9061 w 10000"/>
                <a:gd name="connsiteY419" fmla="*/ 4414 h 10000"/>
                <a:gd name="connsiteX420" fmla="*/ 9066 w 10000"/>
                <a:gd name="connsiteY420" fmla="*/ 4358 h 10000"/>
                <a:gd name="connsiteX421" fmla="*/ 9123 w 10000"/>
                <a:gd name="connsiteY421" fmla="*/ 4358 h 10000"/>
                <a:gd name="connsiteX422" fmla="*/ 9100 w 10000"/>
                <a:gd name="connsiteY422" fmla="*/ 4429 h 10000"/>
                <a:gd name="connsiteX423" fmla="*/ 9156 w 10000"/>
                <a:gd name="connsiteY423" fmla="*/ 4464 h 10000"/>
                <a:gd name="connsiteX424" fmla="*/ 9145 w 10000"/>
                <a:gd name="connsiteY424" fmla="*/ 4528 h 10000"/>
                <a:gd name="connsiteX425" fmla="*/ 9061 w 10000"/>
                <a:gd name="connsiteY425" fmla="*/ 4535 h 10000"/>
                <a:gd name="connsiteX426" fmla="*/ 8999 w 10000"/>
                <a:gd name="connsiteY426" fmla="*/ 4578 h 10000"/>
                <a:gd name="connsiteX427" fmla="*/ 8943 w 10000"/>
                <a:gd name="connsiteY427" fmla="*/ 4599 h 10000"/>
                <a:gd name="connsiteX428" fmla="*/ 8943 w 10000"/>
                <a:gd name="connsiteY428" fmla="*/ 4698 h 10000"/>
                <a:gd name="connsiteX429" fmla="*/ 8999 w 10000"/>
                <a:gd name="connsiteY429" fmla="*/ 4805 h 10000"/>
                <a:gd name="connsiteX430" fmla="*/ 8954 w 10000"/>
                <a:gd name="connsiteY430" fmla="*/ 4904 h 10000"/>
                <a:gd name="connsiteX431" fmla="*/ 8864 w 10000"/>
                <a:gd name="connsiteY431" fmla="*/ 4918 h 10000"/>
                <a:gd name="connsiteX432" fmla="*/ 8875 w 10000"/>
                <a:gd name="connsiteY432" fmla="*/ 5032 h 10000"/>
                <a:gd name="connsiteX433" fmla="*/ 8870 w 10000"/>
                <a:gd name="connsiteY433" fmla="*/ 5103 h 10000"/>
                <a:gd name="connsiteX434" fmla="*/ 8841 w 10000"/>
                <a:gd name="connsiteY434" fmla="*/ 5138 h 10000"/>
                <a:gd name="connsiteX435" fmla="*/ 8785 w 10000"/>
                <a:gd name="connsiteY435" fmla="*/ 5110 h 10000"/>
                <a:gd name="connsiteX436" fmla="*/ 8735 w 10000"/>
                <a:gd name="connsiteY436" fmla="*/ 5018 h 10000"/>
                <a:gd name="connsiteX437" fmla="*/ 8678 w 10000"/>
                <a:gd name="connsiteY437" fmla="*/ 5089 h 10000"/>
                <a:gd name="connsiteX438" fmla="*/ 8622 w 10000"/>
                <a:gd name="connsiteY438" fmla="*/ 5039 h 10000"/>
                <a:gd name="connsiteX439" fmla="*/ 8616 w 10000"/>
                <a:gd name="connsiteY439" fmla="*/ 5011 h 10000"/>
                <a:gd name="connsiteX440" fmla="*/ 8538 w 10000"/>
                <a:gd name="connsiteY440" fmla="*/ 4947 h 10000"/>
                <a:gd name="connsiteX441" fmla="*/ 8515 w 10000"/>
                <a:gd name="connsiteY441" fmla="*/ 4961 h 10000"/>
                <a:gd name="connsiteX442" fmla="*/ 8526 w 10000"/>
                <a:gd name="connsiteY442" fmla="*/ 5039 h 10000"/>
                <a:gd name="connsiteX443" fmla="*/ 8481 w 10000"/>
                <a:gd name="connsiteY443" fmla="*/ 5138 h 10000"/>
                <a:gd name="connsiteX444" fmla="*/ 8515 w 10000"/>
                <a:gd name="connsiteY444" fmla="*/ 5160 h 10000"/>
                <a:gd name="connsiteX445" fmla="*/ 8577 w 10000"/>
                <a:gd name="connsiteY445" fmla="*/ 5145 h 10000"/>
                <a:gd name="connsiteX446" fmla="*/ 8588 w 10000"/>
                <a:gd name="connsiteY446" fmla="*/ 5181 h 10000"/>
                <a:gd name="connsiteX447" fmla="*/ 8577 w 10000"/>
                <a:gd name="connsiteY447" fmla="*/ 5224 h 10000"/>
                <a:gd name="connsiteX448" fmla="*/ 8600 w 10000"/>
                <a:gd name="connsiteY448" fmla="*/ 5280 h 10000"/>
                <a:gd name="connsiteX449" fmla="*/ 8650 w 10000"/>
                <a:gd name="connsiteY449" fmla="*/ 5316 h 10000"/>
                <a:gd name="connsiteX450" fmla="*/ 8639 w 10000"/>
                <a:gd name="connsiteY450" fmla="*/ 5401 h 10000"/>
                <a:gd name="connsiteX451" fmla="*/ 8673 w 10000"/>
                <a:gd name="connsiteY451" fmla="*/ 5444 h 10000"/>
                <a:gd name="connsiteX452" fmla="*/ 8633 w 10000"/>
                <a:gd name="connsiteY452" fmla="*/ 5486 h 10000"/>
                <a:gd name="connsiteX453" fmla="*/ 8622 w 10000"/>
                <a:gd name="connsiteY453" fmla="*/ 5642 h 10000"/>
                <a:gd name="connsiteX454" fmla="*/ 8600 w 10000"/>
                <a:gd name="connsiteY454" fmla="*/ 5649 h 10000"/>
                <a:gd name="connsiteX455" fmla="*/ 8628 w 10000"/>
                <a:gd name="connsiteY455" fmla="*/ 5720 h 10000"/>
                <a:gd name="connsiteX456" fmla="*/ 8633 w 10000"/>
                <a:gd name="connsiteY456" fmla="*/ 5841 h 10000"/>
                <a:gd name="connsiteX457" fmla="*/ 8661 w 10000"/>
                <a:gd name="connsiteY457" fmla="*/ 5869 h 10000"/>
                <a:gd name="connsiteX458" fmla="*/ 8667 w 10000"/>
                <a:gd name="connsiteY458" fmla="*/ 5905 h 10000"/>
                <a:gd name="connsiteX459" fmla="*/ 8690 w 10000"/>
                <a:gd name="connsiteY459" fmla="*/ 5912 h 10000"/>
                <a:gd name="connsiteX460" fmla="*/ 8695 w 10000"/>
                <a:gd name="connsiteY460" fmla="*/ 5983 h 10000"/>
                <a:gd name="connsiteX461" fmla="*/ 8684 w 10000"/>
                <a:gd name="connsiteY461" fmla="*/ 6033 h 10000"/>
                <a:gd name="connsiteX462" fmla="*/ 8740 w 10000"/>
                <a:gd name="connsiteY462" fmla="*/ 6061 h 10000"/>
                <a:gd name="connsiteX463" fmla="*/ 8825 w 10000"/>
                <a:gd name="connsiteY463" fmla="*/ 6004 h 10000"/>
                <a:gd name="connsiteX464" fmla="*/ 8948 w 10000"/>
                <a:gd name="connsiteY464" fmla="*/ 5891 h 10000"/>
                <a:gd name="connsiteX465" fmla="*/ 8982 w 10000"/>
                <a:gd name="connsiteY465" fmla="*/ 5891 h 10000"/>
                <a:gd name="connsiteX466" fmla="*/ 8982 w 10000"/>
                <a:gd name="connsiteY466" fmla="*/ 5976 h 10000"/>
                <a:gd name="connsiteX467" fmla="*/ 9004 w 10000"/>
                <a:gd name="connsiteY467" fmla="*/ 5990 h 10000"/>
                <a:gd name="connsiteX468" fmla="*/ 9044 w 10000"/>
                <a:gd name="connsiteY468" fmla="*/ 6089 h 10000"/>
                <a:gd name="connsiteX469" fmla="*/ 9072 w 10000"/>
                <a:gd name="connsiteY469" fmla="*/ 6097 h 10000"/>
                <a:gd name="connsiteX470" fmla="*/ 9055 w 10000"/>
                <a:gd name="connsiteY470" fmla="*/ 6153 h 10000"/>
                <a:gd name="connsiteX471" fmla="*/ 9100 w 10000"/>
                <a:gd name="connsiteY471" fmla="*/ 6281 h 10000"/>
                <a:gd name="connsiteX472" fmla="*/ 9100 w 10000"/>
                <a:gd name="connsiteY472" fmla="*/ 6345 h 10000"/>
                <a:gd name="connsiteX473" fmla="*/ 9123 w 10000"/>
                <a:gd name="connsiteY473" fmla="*/ 6416 h 10000"/>
                <a:gd name="connsiteX474" fmla="*/ 9089 w 10000"/>
                <a:gd name="connsiteY474" fmla="*/ 6473 h 10000"/>
                <a:gd name="connsiteX475" fmla="*/ 9049 w 10000"/>
                <a:gd name="connsiteY475" fmla="*/ 6466 h 10000"/>
                <a:gd name="connsiteX476" fmla="*/ 9049 w 10000"/>
                <a:gd name="connsiteY476" fmla="*/ 6501 h 10000"/>
                <a:gd name="connsiteX477" fmla="*/ 9089 w 10000"/>
                <a:gd name="connsiteY477" fmla="*/ 6544 h 10000"/>
                <a:gd name="connsiteX478" fmla="*/ 9106 w 10000"/>
                <a:gd name="connsiteY478" fmla="*/ 6515 h 10000"/>
                <a:gd name="connsiteX479" fmla="*/ 9139 w 10000"/>
                <a:gd name="connsiteY479" fmla="*/ 6579 h 10000"/>
                <a:gd name="connsiteX480" fmla="*/ 9179 w 10000"/>
                <a:gd name="connsiteY480" fmla="*/ 6579 h 10000"/>
                <a:gd name="connsiteX481" fmla="*/ 9156 w 10000"/>
                <a:gd name="connsiteY481" fmla="*/ 6757 h 10000"/>
                <a:gd name="connsiteX482" fmla="*/ 9139 w 10000"/>
                <a:gd name="connsiteY482" fmla="*/ 6792 h 10000"/>
                <a:gd name="connsiteX483" fmla="*/ 9089 w 10000"/>
                <a:gd name="connsiteY483" fmla="*/ 6778 h 10000"/>
                <a:gd name="connsiteX484" fmla="*/ 9027 w 10000"/>
                <a:gd name="connsiteY484" fmla="*/ 6799 h 10000"/>
                <a:gd name="connsiteX485" fmla="*/ 9004 w 10000"/>
                <a:gd name="connsiteY485" fmla="*/ 6842 h 10000"/>
                <a:gd name="connsiteX486" fmla="*/ 8999 w 10000"/>
                <a:gd name="connsiteY486" fmla="*/ 6884 h 10000"/>
                <a:gd name="connsiteX487" fmla="*/ 8960 w 10000"/>
                <a:gd name="connsiteY487" fmla="*/ 6934 h 10000"/>
                <a:gd name="connsiteX488" fmla="*/ 8898 w 10000"/>
                <a:gd name="connsiteY488" fmla="*/ 6941 h 10000"/>
                <a:gd name="connsiteX489" fmla="*/ 8886 w 10000"/>
                <a:gd name="connsiteY489" fmla="*/ 6962 h 10000"/>
                <a:gd name="connsiteX490" fmla="*/ 8847 w 10000"/>
                <a:gd name="connsiteY490" fmla="*/ 6927 h 10000"/>
                <a:gd name="connsiteX491" fmla="*/ 8808 w 10000"/>
                <a:gd name="connsiteY491" fmla="*/ 6934 h 10000"/>
                <a:gd name="connsiteX492" fmla="*/ 8785 w 10000"/>
                <a:gd name="connsiteY492" fmla="*/ 6906 h 10000"/>
                <a:gd name="connsiteX493" fmla="*/ 8735 w 10000"/>
                <a:gd name="connsiteY493" fmla="*/ 6891 h 10000"/>
                <a:gd name="connsiteX494" fmla="*/ 8746 w 10000"/>
                <a:gd name="connsiteY494" fmla="*/ 6941 h 10000"/>
                <a:gd name="connsiteX495" fmla="*/ 8723 w 10000"/>
                <a:gd name="connsiteY495" fmla="*/ 6991 h 10000"/>
                <a:gd name="connsiteX496" fmla="*/ 8639 w 10000"/>
                <a:gd name="connsiteY496" fmla="*/ 6984 h 10000"/>
                <a:gd name="connsiteX497" fmla="*/ 8611 w 10000"/>
                <a:gd name="connsiteY497" fmla="*/ 6962 h 10000"/>
                <a:gd name="connsiteX498" fmla="*/ 8566 w 10000"/>
                <a:gd name="connsiteY498" fmla="*/ 6984 h 10000"/>
                <a:gd name="connsiteX499" fmla="*/ 8560 w 10000"/>
                <a:gd name="connsiteY499" fmla="*/ 7055 h 10000"/>
                <a:gd name="connsiteX500" fmla="*/ 8476 w 10000"/>
                <a:gd name="connsiteY500" fmla="*/ 7133 h 10000"/>
                <a:gd name="connsiteX501" fmla="*/ 8448 w 10000"/>
                <a:gd name="connsiteY501" fmla="*/ 7090 h 10000"/>
                <a:gd name="connsiteX502" fmla="*/ 8386 w 10000"/>
                <a:gd name="connsiteY502" fmla="*/ 7111 h 10000"/>
                <a:gd name="connsiteX503" fmla="*/ 8346 w 10000"/>
                <a:gd name="connsiteY503" fmla="*/ 7133 h 10000"/>
                <a:gd name="connsiteX504" fmla="*/ 8341 w 10000"/>
                <a:gd name="connsiteY504" fmla="*/ 7168 h 10000"/>
                <a:gd name="connsiteX505" fmla="*/ 8256 w 10000"/>
                <a:gd name="connsiteY505" fmla="*/ 7246 h 10000"/>
                <a:gd name="connsiteX506" fmla="*/ 8206 w 10000"/>
                <a:gd name="connsiteY506" fmla="*/ 7232 h 10000"/>
                <a:gd name="connsiteX507" fmla="*/ 8155 w 10000"/>
                <a:gd name="connsiteY507" fmla="*/ 7260 h 10000"/>
                <a:gd name="connsiteX508" fmla="*/ 8116 w 10000"/>
                <a:gd name="connsiteY508" fmla="*/ 7303 h 10000"/>
                <a:gd name="connsiteX509" fmla="*/ 8060 w 10000"/>
                <a:gd name="connsiteY509" fmla="*/ 7331 h 10000"/>
                <a:gd name="connsiteX510" fmla="*/ 8065 w 10000"/>
                <a:gd name="connsiteY510" fmla="*/ 7374 h 10000"/>
                <a:gd name="connsiteX511" fmla="*/ 8015 w 10000"/>
                <a:gd name="connsiteY511" fmla="*/ 7402 h 10000"/>
                <a:gd name="connsiteX512" fmla="*/ 7942 w 10000"/>
                <a:gd name="connsiteY512" fmla="*/ 7523 h 10000"/>
                <a:gd name="connsiteX513" fmla="*/ 7930 w 10000"/>
                <a:gd name="connsiteY513" fmla="*/ 7573 h 10000"/>
                <a:gd name="connsiteX514" fmla="*/ 7908 w 10000"/>
                <a:gd name="connsiteY514" fmla="*/ 7559 h 10000"/>
                <a:gd name="connsiteX515" fmla="*/ 7919 w 10000"/>
                <a:gd name="connsiteY515" fmla="*/ 7523 h 10000"/>
                <a:gd name="connsiteX516" fmla="*/ 7846 w 10000"/>
                <a:gd name="connsiteY516" fmla="*/ 7339 h 10000"/>
                <a:gd name="connsiteX517" fmla="*/ 7846 w 10000"/>
                <a:gd name="connsiteY517" fmla="*/ 7268 h 10000"/>
                <a:gd name="connsiteX518" fmla="*/ 7812 w 10000"/>
                <a:gd name="connsiteY518" fmla="*/ 7268 h 10000"/>
                <a:gd name="connsiteX519" fmla="*/ 7711 w 10000"/>
                <a:gd name="connsiteY519" fmla="*/ 7197 h 10000"/>
                <a:gd name="connsiteX520" fmla="*/ 7649 w 10000"/>
                <a:gd name="connsiteY520" fmla="*/ 7232 h 10000"/>
                <a:gd name="connsiteX521" fmla="*/ 7632 w 10000"/>
                <a:gd name="connsiteY521" fmla="*/ 7275 h 10000"/>
                <a:gd name="connsiteX522" fmla="*/ 7677 w 10000"/>
                <a:gd name="connsiteY522" fmla="*/ 7324 h 10000"/>
                <a:gd name="connsiteX523" fmla="*/ 7688 w 10000"/>
                <a:gd name="connsiteY523" fmla="*/ 7367 h 10000"/>
                <a:gd name="connsiteX524" fmla="*/ 7660 w 10000"/>
                <a:gd name="connsiteY524" fmla="*/ 7410 h 10000"/>
                <a:gd name="connsiteX525" fmla="*/ 7666 w 10000"/>
                <a:gd name="connsiteY525" fmla="*/ 7445 h 10000"/>
                <a:gd name="connsiteX526" fmla="*/ 7655 w 10000"/>
                <a:gd name="connsiteY526" fmla="*/ 7516 h 10000"/>
                <a:gd name="connsiteX527" fmla="*/ 7660 w 10000"/>
                <a:gd name="connsiteY527" fmla="*/ 7587 h 10000"/>
                <a:gd name="connsiteX528" fmla="*/ 7694 w 10000"/>
                <a:gd name="connsiteY528" fmla="*/ 7700 h 10000"/>
                <a:gd name="connsiteX529" fmla="*/ 7660 w 10000"/>
                <a:gd name="connsiteY529" fmla="*/ 7743 h 10000"/>
                <a:gd name="connsiteX530" fmla="*/ 7666 w 10000"/>
                <a:gd name="connsiteY530" fmla="*/ 7779 h 10000"/>
                <a:gd name="connsiteX531" fmla="*/ 7638 w 10000"/>
                <a:gd name="connsiteY531" fmla="*/ 7793 h 10000"/>
                <a:gd name="connsiteX532" fmla="*/ 7621 w 10000"/>
                <a:gd name="connsiteY532" fmla="*/ 7814 h 10000"/>
                <a:gd name="connsiteX533" fmla="*/ 7514 w 10000"/>
                <a:gd name="connsiteY533" fmla="*/ 7800 h 10000"/>
                <a:gd name="connsiteX534" fmla="*/ 7497 w 10000"/>
                <a:gd name="connsiteY534" fmla="*/ 7757 h 10000"/>
                <a:gd name="connsiteX535" fmla="*/ 7463 w 10000"/>
                <a:gd name="connsiteY535" fmla="*/ 7786 h 10000"/>
                <a:gd name="connsiteX536" fmla="*/ 7390 w 10000"/>
                <a:gd name="connsiteY536" fmla="*/ 7771 h 10000"/>
                <a:gd name="connsiteX537" fmla="*/ 7340 w 10000"/>
                <a:gd name="connsiteY537" fmla="*/ 7793 h 10000"/>
                <a:gd name="connsiteX538" fmla="*/ 7312 w 10000"/>
                <a:gd name="connsiteY538" fmla="*/ 7644 h 10000"/>
                <a:gd name="connsiteX539" fmla="*/ 7283 w 10000"/>
                <a:gd name="connsiteY539" fmla="*/ 7637 h 10000"/>
                <a:gd name="connsiteX540" fmla="*/ 7250 w 10000"/>
                <a:gd name="connsiteY540" fmla="*/ 7544 h 10000"/>
                <a:gd name="connsiteX541" fmla="*/ 7267 w 10000"/>
                <a:gd name="connsiteY541" fmla="*/ 7502 h 10000"/>
                <a:gd name="connsiteX542" fmla="*/ 7306 w 10000"/>
                <a:gd name="connsiteY542" fmla="*/ 7523 h 10000"/>
                <a:gd name="connsiteX543" fmla="*/ 7323 w 10000"/>
                <a:gd name="connsiteY543" fmla="*/ 7473 h 10000"/>
                <a:gd name="connsiteX544" fmla="*/ 7295 w 10000"/>
                <a:gd name="connsiteY544" fmla="*/ 7438 h 10000"/>
                <a:gd name="connsiteX545" fmla="*/ 7312 w 10000"/>
                <a:gd name="connsiteY545" fmla="*/ 7402 h 10000"/>
                <a:gd name="connsiteX546" fmla="*/ 7238 w 10000"/>
                <a:gd name="connsiteY546" fmla="*/ 7331 h 10000"/>
                <a:gd name="connsiteX547" fmla="*/ 7244 w 10000"/>
                <a:gd name="connsiteY547" fmla="*/ 7296 h 10000"/>
                <a:gd name="connsiteX548" fmla="*/ 7199 w 10000"/>
                <a:gd name="connsiteY548" fmla="*/ 7260 h 10000"/>
                <a:gd name="connsiteX549" fmla="*/ 7227 w 10000"/>
                <a:gd name="connsiteY549" fmla="*/ 7218 h 10000"/>
                <a:gd name="connsiteX550" fmla="*/ 7216 w 10000"/>
                <a:gd name="connsiteY550" fmla="*/ 7168 h 10000"/>
                <a:gd name="connsiteX551" fmla="*/ 7165 w 10000"/>
                <a:gd name="connsiteY551" fmla="*/ 7090 h 10000"/>
                <a:gd name="connsiteX552" fmla="*/ 7132 w 10000"/>
                <a:gd name="connsiteY552" fmla="*/ 7026 h 10000"/>
                <a:gd name="connsiteX553" fmla="*/ 7064 w 10000"/>
                <a:gd name="connsiteY553" fmla="*/ 7055 h 10000"/>
                <a:gd name="connsiteX554" fmla="*/ 7025 w 10000"/>
                <a:gd name="connsiteY554" fmla="*/ 7048 h 10000"/>
                <a:gd name="connsiteX555" fmla="*/ 7002 w 10000"/>
                <a:gd name="connsiteY555" fmla="*/ 7111 h 10000"/>
                <a:gd name="connsiteX556" fmla="*/ 6924 w 10000"/>
                <a:gd name="connsiteY556" fmla="*/ 7119 h 10000"/>
                <a:gd name="connsiteX557" fmla="*/ 6895 w 10000"/>
                <a:gd name="connsiteY557" fmla="*/ 7111 h 10000"/>
                <a:gd name="connsiteX558" fmla="*/ 6828 w 10000"/>
                <a:gd name="connsiteY558" fmla="*/ 7161 h 10000"/>
                <a:gd name="connsiteX559" fmla="*/ 6834 w 10000"/>
                <a:gd name="connsiteY559" fmla="*/ 7260 h 10000"/>
                <a:gd name="connsiteX560" fmla="*/ 6817 w 10000"/>
                <a:gd name="connsiteY560" fmla="*/ 7324 h 10000"/>
                <a:gd name="connsiteX561" fmla="*/ 6817 w 10000"/>
                <a:gd name="connsiteY561" fmla="*/ 7381 h 10000"/>
                <a:gd name="connsiteX562" fmla="*/ 6760 w 10000"/>
                <a:gd name="connsiteY562" fmla="*/ 7424 h 10000"/>
                <a:gd name="connsiteX563" fmla="*/ 6699 w 10000"/>
                <a:gd name="connsiteY563" fmla="*/ 7431 h 10000"/>
                <a:gd name="connsiteX564" fmla="*/ 6682 w 10000"/>
                <a:gd name="connsiteY564" fmla="*/ 7410 h 10000"/>
                <a:gd name="connsiteX565" fmla="*/ 6625 w 10000"/>
                <a:gd name="connsiteY565" fmla="*/ 7388 h 10000"/>
                <a:gd name="connsiteX566" fmla="*/ 6592 w 10000"/>
                <a:gd name="connsiteY566" fmla="*/ 7431 h 10000"/>
                <a:gd name="connsiteX567" fmla="*/ 6586 w 10000"/>
                <a:gd name="connsiteY567" fmla="*/ 7473 h 10000"/>
                <a:gd name="connsiteX568" fmla="*/ 6552 w 10000"/>
                <a:gd name="connsiteY568" fmla="*/ 7480 h 10000"/>
                <a:gd name="connsiteX569" fmla="*/ 6547 w 10000"/>
                <a:gd name="connsiteY569" fmla="*/ 7523 h 10000"/>
                <a:gd name="connsiteX570" fmla="*/ 6519 w 10000"/>
                <a:gd name="connsiteY570" fmla="*/ 7523 h 10000"/>
                <a:gd name="connsiteX571" fmla="*/ 6485 w 10000"/>
                <a:gd name="connsiteY571" fmla="*/ 7424 h 10000"/>
                <a:gd name="connsiteX572" fmla="*/ 6406 w 10000"/>
                <a:gd name="connsiteY572" fmla="*/ 7473 h 10000"/>
                <a:gd name="connsiteX573" fmla="*/ 6316 w 10000"/>
                <a:gd name="connsiteY573" fmla="*/ 7551 h 10000"/>
                <a:gd name="connsiteX574" fmla="*/ 6282 w 10000"/>
                <a:gd name="connsiteY574" fmla="*/ 7566 h 10000"/>
                <a:gd name="connsiteX575" fmla="*/ 6294 w 10000"/>
                <a:gd name="connsiteY575" fmla="*/ 7615 h 10000"/>
                <a:gd name="connsiteX576" fmla="*/ 6243 w 10000"/>
                <a:gd name="connsiteY576" fmla="*/ 7637 h 10000"/>
                <a:gd name="connsiteX577" fmla="*/ 6209 w 10000"/>
                <a:gd name="connsiteY577" fmla="*/ 7608 h 10000"/>
                <a:gd name="connsiteX578" fmla="*/ 6136 w 10000"/>
                <a:gd name="connsiteY578" fmla="*/ 7622 h 10000"/>
                <a:gd name="connsiteX579" fmla="*/ 6136 w 10000"/>
                <a:gd name="connsiteY579" fmla="*/ 7530 h 10000"/>
                <a:gd name="connsiteX580" fmla="*/ 6147 w 10000"/>
                <a:gd name="connsiteY580" fmla="*/ 7495 h 10000"/>
                <a:gd name="connsiteX581" fmla="*/ 6136 w 10000"/>
                <a:gd name="connsiteY581" fmla="*/ 7395 h 10000"/>
                <a:gd name="connsiteX582" fmla="*/ 6091 w 10000"/>
                <a:gd name="connsiteY582" fmla="*/ 7324 h 10000"/>
                <a:gd name="connsiteX583" fmla="*/ 6018 w 10000"/>
                <a:gd name="connsiteY583" fmla="*/ 7317 h 10000"/>
                <a:gd name="connsiteX584" fmla="*/ 5990 w 10000"/>
                <a:gd name="connsiteY584" fmla="*/ 7360 h 10000"/>
                <a:gd name="connsiteX585" fmla="*/ 5996 w 10000"/>
                <a:gd name="connsiteY585" fmla="*/ 7410 h 10000"/>
                <a:gd name="connsiteX586" fmla="*/ 6208 w 10000"/>
                <a:gd name="connsiteY586" fmla="*/ 7826 h 10000"/>
                <a:gd name="connsiteX0" fmla="*/ 5799 w 10000"/>
                <a:gd name="connsiteY0" fmla="*/ 7750 h 10000"/>
                <a:gd name="connsiteX1" fmla="*/ 5793 w 10000"/>
                <a:gd name="connsiteY1" fmla="*/ 7793 h 10000"/>
                <a:gd name="connsiteX2" fmla="*/ 5801 w 10000"/>
                <a:gd name="connsiteY2" fmla="*/ 7970 h 10000"/>
                <a:gd name="connsiteX3" fmla="*/ 5844 w 10000"/>
                <a:gd name="connsiteY3" fmla="*/ 8247 h 10000"/>
                <a:gd name="connsiteX4" fmla="*/ 5804 w 10000"/>
                <a:gd name="connsiteY4" fmla="*/ 8254 h 10000"/>
                <a:gd name="connsiteX5" fmla="*/ 5771 w 10000"/>
                <a:gd name="connsiteY5" fmla="*/ 8290 h 10000"/>
                <a:gd name="connsiteX6" fmla="*/ 5669 w 10000"/>
                <a:gd name="connsiteY6" fmla="*/ 8353 h 10000"/>
                <a:gd name="connsiteX7" fmla="*/ 5591 w 10000"/>
                <a:gd name="connsiteY7" fmla="*/ 8368 h 10000"/>
                <a:gd name="connsiteX8" fmla="*/ 5562 w 10000"/>
                <a:gd name="connsiteY8" fmla="*/ 8311 h 10000"/>
                <a:gd name="connsiteX9" fmla="*/ 5439 w 10000"/>
                <a:gd name="connsiteY9" fmla="*/ 8361 h 10000"/>
                <a:gd name="connsiteX10" fmla="*/ 5422 w 10000"/>
                <a:gd name="connsiteY10" fmla="*/ 8432 h 10000"/>
                <a:gd name="connsiteX11" fmla="*/ 5382 w 10000"/>
                <a:gd name="connsiteY11" fmla="*/ 8453 h 10000"/>
                <a:gd name="connsiteX12" fmla="*/ 5349 w 10000"/>
                <a:gd name="connsiteY12" fmla="*/ 8417 h 10000"/>
                <a:gd name="connsiteX13" fmla="*/ 5287 w 10000"/>
                <a:gd name="connsiteY13" fmla="*/ 8382 h 10000"/>
                <a:gd name="connsiteX14" fmla="*/ 5236 w 10000"/>
                <a:gd name="connsiteY14" fmla="*/ 8403 h 10000"/>
                <a:gd name="connsiteX15" fmla="*/ 5124 w 10000"/>
                <a:gd name="connsiteY15" fmla="*/ 8673 h 10000"/>
                <a:gd name="connsiteX16" fmla="*/ 5107 w 10000"/>
                <a:gd name="connsiteY16" fmla="*/ 8772 h 10000"/>
                <a:gd name="connsiteX17" fmla="*/ 5051 w 10000"/>
                <a:gd name="connsiteY17" fmla="*/ 8779 h 10000"/>
                <a:gd name="connsiteX18" fmla="*/ 5022 w 10000"/>
                <a:gd name="connsiteY18" fmla="*/ 8758 h 10000"/>
                <a:gd name="connsiteX19" fmla="*/ 4955 w 10000"/>
                <a:gd name="connsiteY19" fmla="*/ 8744 h 10000"/>
                <a:gd name="connsiteX20" fmla="*/ 4904 w 10000"/>
                <a:gd name="connsiteY20" fmla="*/ 8879 h 10000"/>
                <a:gd name="connsiteX21" fmla="*/ 4843 w 10000"/>
                <a:gd name="connsiteY21" fmla="*/ 8879 h 10000"/>
                <a:gd name="connsiteX22" fmla="*/ 4831 w 10000"/>
                <a:gd name="connsiteY22" fmla="*/ 8914 h 10000"/>
                <a:gd name="connsiteX23" fmla="*/ 4809 w 10000"/>
                <a:gd name="connsiteY23" fmla="*/ 8886 h 10000"/>
                <a:gd name="connsiteX24" fmla="*/ 4837 w 10000"/>
                <a:gd name="connsiteY24" fmla="*/ 8793 h 10000"/>
                <a:gd name="connsiteX25" fmla="*/ 4798 w 10000"/>
                <a:gd name="connsiteY25" fmla="*/ 8793 h 10000"/>
                <a:gd name="connsiteX26" fmla="*/ 4741 w 10000"/>
                <a:gd name="connsiteY26" fmla="*/ 8836 h 10000"/>
                <a:gd name="connsiteX27" fmla="*/ 4696 w 10000"/>
                <a:gd name="connsiteY27" fmla="*/ 8914 h 10000"/>
                <a:gd name="connsiteX28" fmla="*/ 4685 w 10000"/>
                <a:gd name="connsiteY28" fmla="*/ 8957 h 10000"/>
                <a:gd name="connsiteX29" fmla="*/ 4657 w 10000"/>
                <a:gd name="connsiteY29" fmla="*/ 8964 h 10000"/>
                <a:gd name="connsiteX30" fmla="*/ 4589 w 10000"/>
                <a:gd name="connsiteY30" fmla="*/ 8893 h 10000"/>
                <a:gd name="connsiteX31" fmla="*/ 4573 w 10000"/>
                <a:gd name="connsiteY31" fmla="*/ 8943 h 10000"/>
                <a:gd name="connsiteX32" fmla="*/ 4522 w 10000"/>
                <a:gd name="connsiteY32" fmla="*/ 8864 h 10000"/>
                <a:gd name="connsiteX33" fmla="*/ 4483 w 10000"/>
                <a:gd name="connsiteY33" fmla="*/ 8872 h 10000"/>
                <a:gd name="connsiteX34" fmla="*/ 4511 w 10000"/>
                <a:gd name="connsiteY34" fmla="*/ 8957 h 10000"/>
                <a:gd name="connsiteX35" fmla="*/ 4443 w 10000"/>
                <a:gd name="connsiteY35" fmla="*/ 8992 h 10000"/>
                <a:gd name="connsiteX36" fmla="*/ 4387 w 10000"/>
                <a:gd name="connsiteY36" fmla="*/ 9063 h 10000"/>
                <a:gd name="connsiteX37" fmla="*/ 4342 w 10000"/>
                <a:gd name="connsiteY37" fmla="*/ 9084 h 10000"/>
                <a:gd name="connsiteX38" fmla="*/ 4325 w 10000"/>
                <a:gd name="connsiteY38" fmla="*/ 9155 h 10000"/>
                <a:gd name="connsiteX39" fmla="*/ 4291 w 10000"/>
                <a:gd name="connsiteY39" fmla="*/ 9219 h 10000"/>
                <a:gd name="connsiteX40" fmla="*/ 4241 w 10000"/>
                <a:gd name="connsiteY40" fmla="*/ 9226 h 10000"/>
                <a:gd name="connsiteX41" fmla="*/ 4229 w 10000"/>
                <a:gd name="connsiteY41" fmla="*/ 9276 h 10000"/>
                <a:gd name="connsiteX42" fmla="*/ 4207 w 10000"/>
                <a:gd name="connsiteY42" fmla="*/ 9283 h 10000"/>
                <a:gd name="connsiteX43" fmla="*/ 4213 w 10000"/>
                <a:gd name="connsiteY43" fmla="*/ 9326 h 10000"/>
                <a:gd name="connsiteX44" fmla="*/ 4190 w 10000"/>
                <a:gd name="connsiteY44" fmla="*/ 9326 h 10000"/>
                <a:gd name="connsiteX45" fmla="*/ 4089 w 10000"/>
                <a:gd name="connsiteY45" fmla="*/ 9482 h 10000"/>
                <a:gd name="connsiteX46" fmla="*/ 4072 w 10000"/>
                <a:gd name="connsiteY46" fmla="*/ 9574 h 10000"/>
                <a:gd name="connsiteX47" fmla="*/ 4111 w 10000"/>
                <a:gd name="connsiteY47" fmla="*/ 9631 h 10000"/>
                <a:gd name="connsiteX48" fmla="*/ 4117 w 10000"/>
                <a:gd name="connsiteY48" fmla="*/ 9659 h 10000"/>
                <a:gd name="connsiteX49" fmla="*/ 4066 w 10000"/>
                <a:gd name="connsiteY49" fmla="*/ 9716 h 10000"/>
                <a:gd name="connsiteX50" fmla="*/ 4021 w 10000"/>
                <a:gd name="connsiteY50" fmla="*/ 9702 h 10000"/>
                <a:gd name="connsiteX51" fmla="*/ 4021 w 10000"/>
                <a:gd name="connsiteY51" fmla="*/ 9851 h 10000"/>
                <a:gd name="connsiteX52" fmla="*/ 3948 w 10000"/>
                <a:gd name="connsiteY52" fmla="*/ 9865 h 10000"/>
                <a:gd name="connsiteX53" fmla="*/ 3926 w 10000"/>
                <a:gd name="connsiteY53" fmla="*/ 9844 h 10000"/>
                <a:gd name="connsiteX54" fmla="*/ 3864 w 10000"/>
                <a:gd name="connsiteY54" fmla="*/ 9879 h 10000"/>
                <a:gd name="connsiteX55" fmla="*/ 3825 w 10000"/>
                <a:gd name="connsiteY55" fmla="*/ 9858 h 10000"/>
                <a:gd name="connsiteX56" fmla="*/ 3802 w 10000"/>
                <a:gd name="connsiteY56" fmla="*/ 9886 h 10000"/>
                <a:gd name="connsiteX57" fmla="*/ 3751 w 10000"/>
                <a:gd name="connsiteY57" fmla="*/ 9858 h 10000"/>
                <a:gd name="connsiteX58" fmla="*/ 3735 w 10000"/>
                <a:gd name="connsiteY58" fmla="*/ 9787 h 10000"/>
                <a:gd name="connsiteX59" fmla="*/ 3628 w 10000"/>
                <a:gd name="connsiteY59" fmla="*/ 9744 h 10000"/>
                <a:gd name="connsiteX60" fmla="*/ 3583 w 10000"/>
                <a:gd name="connsiteY60" fmla="*/ 9730 h 10000"/>
                <a:gd name="connsiteX61" fmla="*/ 3543 w 10000"/>
                <a:gd name="connsiteY61" fmla="*/ 9702 h 10000"/>
                <a:gd name="connsiteX62" fmla="*/ 3549 w 10000"/>
                <a:gd name="connsiteY62" fmla="*/ 9681 h 10000"/>
                <a:gd name="connsiteX63" fmla="*/ 3515 w 10000"/>
                <a:gd name="connsiteY63" fmla="*/ 9624 h 10000"/>
                <a:gd name="connsiteX64" fmla="*/ 3459 w 10000"/>
                <a:gd name="connsiteY64" fmla="*/ 9588 h 10000"/>
                <a:gd name="connsiteX65" fmla="*/ 3397 w 10000"/>
                <a:gd name="connsiteY65" fmla="*/ 9603 h 10000"/>
                <a:gd name="connsiteX66" fmla="*/ 3324 w 10000"/>
                <a:gd name="connsiteY66" fmla="*/ 9581 h 10000"/>
                <a:gd name="connsiteX67" fmla="*/ 3240 w 10000"/>
                <a:gd name="connsiteY67" fmla="*/ 9524 h 10000"/>
                <a:gd name="connsiteX68" fmla="*/ 3223 w 10000"/>
                <a:gd name="connsiteY68" fmla="*/ 9482 h 10000"/>
                <a:gd name="connsiteX69" fmla="*/ 3268 w 10000"/>
                <a:gd name="connsiteY69" fmla="*/ 9432 h 10000"/>
                <a:gd name="connsiteX70" fmla="*/ 3296 w 10000"/>
                <a:gd name="connsiteY70" fmla="*/ 9354 h 10000"/>
                <a:gd name="connsiteX71" fmla="*/ 3290 w 10000"/>
                <a:gd name="connsiteY71" fmla="*/ 9297 h 10000"/>
                <a:gd name="connsiteX72" fmla="*/ 3335 w 10000"/>
                <a:gd name="connsiteY72" fmla="*/ 9212 h 10000"/>
                <a:gd name="connsiteX73" fmla="*/ 3391 w 10000"/>
                <a:gd name="connsiteY73" fmla="*/ 9141 h 10000"/>
                <a:gd name="connsiteX74" fmla="*/ 3391 w 10000"/>
                <a:gd name="connsiteY74" fmla="*/ 9084 h 10000"/>
                <a:gd name="connsiteX75" fmla="*/ 3346 w 10000"/>
                <a:gd name="connsiteY75" fmla="*/ 9063 h 10000"/>
                <a:gd name="connsiteX76" fmla="*/ 3352 w 10000"/>
                <a:gd name="connsiteY76" fmla="*/ 9035 h 10000"/>
                <a:gd name="connsiteX77" fmla="*/ 3330 w 10000"/>
                <a:gd name="connsiteY77" fmla="*/ 8985 h 10000"/>
                <a:gd name="connsiteX78" fmla="*/ 3330 w 10000"/>
                <a:gd name="connsiteY78" fmla="*/ 8914 h 10000"/>
                <a:gd name="connsiteX79" fmla="*/ 3262 w 10000"/>
                <a:gd name="connsiteY79" fmla="*/ 8914 h 10000"/>
                <a:gd name="connsiteX80" fmla="*/ 3228 w 10000"/>
                <a:gd name="connsiteY80" fmla="*/ 8943 h 10000"/>
                <a:gd name="connsiteX81" fmla="*/ 3150 w 10000"/>
                <a:gd name="connsiteY81" fmla="*/ 8971 h 10000"/>
                <a:gd name="connsiteX82" fmla="*/ 3155 w 10000"/>
                <a:gd name="connsiteY82" fmla="*/ 9021 h 10000"/>
                <a:gd name="connsiteX83" fmla="*/ 3144 w 10000"/>
                <a:gd name="connsiteY83" fmla="*/ 9042 h 10000"/>
                <a:gd name="connsiteX84" fmla="*/ 3105 w 10000"/>
                <a:gd name="connsiteY84" fmla="*/ 9028 h 10000"/>
                <a:gd name="connsiteX85" fmla="*/ 3082 w 10000"/>
                <a:gd name="connsiteY85" fmla="*/ 9127 h 10000"/>
                <a:gd name="connsiteX86" fmla="*/ 3048 w 10000"/>
                <a:gd name="connsiteY86" fmla="*/ 9163 h 10000"/>
                <a:gd name="connsiteX87" fmla="*/ 3048 w 10000"/>
                <a:gd name="connsiteY87" fmla="*/ 9198 h 10000"/>
                <a:gd name="connsiteX88" fmla="*/ 3020 w 10000"/>
                <a:gd name="connsiteY88" fmla="*/ 9241 h 10000"/>
                <a:gd name="connsiteX89" fmla="*/ 3003 w 10000"/>
                <a:gd name="connsiteY89" fmla="*/ 9326 h 10000"/>
                <a:gd name="connsiteX90" fmla="*/ 2998 w 10000"/>
                <a:gd name="connsiteY90" fmla="*/ 9439 h 10000"/>
                <a:gd name="connsiteX91" fmla="*/ 3009 w 10000"/>
                <a:gd name="connsiteY91" fmla="*/ 9524 h 10000"/>
                <a:gd name="connsiteX92" fmla="*/ 2975 w 10000"/>
                <a:gd name="connsiteY92" fmla="*/ 9574 h 10000"/>
                <a:gd name="connsiteX93" fmla="*/ 2981 w 10000"/>
                <a:gd name="connsiteY93" fmla="*/ 9624 h 10000"/>
                <a:gd name="connsiteX94" fmla="*/ 2998 w 10000"/>
                <a:gd name="connsiteY94" fmla="*/ 9666 h 10000"/>
                <a:gd name="connsiteX95" fmla="*/ 2987 w 10000"/>
                <a:gd name="connsiteY95" fmla="*/ 9744 h 10000"/>
                <a:gd name="connsiteX96" fmla="*/ 2970 w 10000"/>
                <a:gd name="connsiteY96" fmla="*/ 9787 h 10000"/>
                <a:gd name="connsiteX97" fmla="*/ 2930 w 10000"/>
                <a:gd name="connsiteY97" fmla="*/ 9794 h 10000"/>
                <a:gd name="connsiteX98" fmla="*/ 2913 w 10000"/>
                <a:gd name="connsiteY98" fmla="*/ 9837 h 10000"/>
                <a:gd name="connsiteX99" fmla="*/ 2818 w 10000"/>
                <a:gd name="connsiteY99" fmla="*/ 9837 h 10000"/>
                <a:gd name="connsiteX100" fmla="*/ 2745 w 10000"/>
                <a:gd name="connsiteY100" fmla="*/ 9879 h 10000"/>
                <a:gd name="connsiteX101" fmla="*/ 2705 w 10000"/>
                <a:gd name="connsiteY101" fmla="*/ 9922 h 10000"/>
                <a:gd name="connsiteX102" fmla="*/ 2638 w 10000"/>
                <a:gd name="connsiteY102" fmla="*/ 9929 h 10000"/>
                <a:gd name="connsiteX103" fmla="*/ 2598 w 10000"/>
                <a:gd name="connsiteY103" fmla="*/ 9943 h 10000"/>
                <a:gd name="connsiteX104" fmla="*/ 2565 w 10000"/>
                <a:gd name="connsiteY104" fmla="*/ 9929 h 10000"/>
                <a:gd name="connsiteX105" fmla="*/ 2508 w 10000"/>
                <a:gd name="connsiteY105" fmla="*/ 9943 h 10000"/>
                <a:gd name="connsiteX106" fmla="*/ 2503 w 10000"/>
                <a:gd name="connsiteY106" fmla="*/ 9957 h 10000"/>
                <a:gd name="connsiteX107" fmla="*/ 2458 w 10000"/>
                <a:gd name="connsiteY107" fmla="*/ 9993 h 10000"/>
                <a:gd name="connsiteX108" fmla="*/ 2424 w 10000"/>
                <a:gd name="connsiteY108" fmla="*/ 10000 h 10000"/>
                <a:gd name="connsiteX109" fmla="*/ 2323 w 10000"/>
                <a:gd name="connsiteY109" fmla="*/ 9901 h 10000"/>
                <a:gd name="connsiteX110" fmla="*/ 2250 w 10000"/>
                <a:gd name="connsiteY110" fmla="*/ 9794 h 10000"/>
                <a:gd name="connsiteX111" fmla="*/ 2160 w 10000"/>
                <a:gd name="connsiteY111" fmla="*/ 9759 h 10000"/>
                <a:gd name="connsiteX112" fmla="*/ 2143 w 10000"/>
                <a:gd name="connsiteY112" fmla="*/ 9624 h 10000"/>
                <a:gd name="connsiteX113" fmla="*/ 2205 w 10000"/>
                <a:gd name="connsiteY113" fmla="*/ 9588 h 10000"/>
                <a:gd name="connsiteX114" fmla="*/ 2182 w 10000"/>
                <a:gd name="connsiteY114" fmla="*/ 9482 h 10000"/>
                <a:gd name="connsiteX115" fmla="*/ 2160 w 10000"/>
                <a:gd name="connsiteY115" fmla="*/ 9446 h 10000"/>
                <a:gd name="connsiteX116" fmla="*/ 2323 w 10000"/>
                <a:gd name="connsiteY116" fmla="*/ 9312 h 10000"/>
                <a:gd name="connsiteX117" fmla="*/ 2373 w 10000"/>
                <a:gd name="connsiteY117" fmla="*/ 9177 h 10000"/>
                <a:gd name="connsiteX118" fmla="*/ 2424 w 10000"/>
                <a:gd name="connsiteY118" fmla="*/ 9148 h 10000"/>
                <a:gd name="connsiteX119" fmla="*/ 2435 w 10000"/>
                <a:gd name="connsiteY119" fmla="*/ 9063 h 10000"/>
                <a:gd name="connsiteX120" fmla="*/ 2385 w 10000"/>
                <a:gd name="connsiteY120" fmla="*/ 8950 h 10000"/>
                <a:gd name="connsiteX121" fmla="*/ 2396 w 10000"/>
                <a:gd name="connsiteY121" fmla="*/ 8879 h 10000"/>
                <a:gd name="connsiteX122" fmla="*/ 2340 w 10000"/>
                <a:gd name="connsiteY122" fmla="*/ 8850 h 10000"/>
                <a:gd name="connsiteX123" fmla="*/ 2306 w 10000"/>
                <a:gd name="connsiteY123" fmla="*/ 8857 h 10000"/>
                <a:gd name="connsiteX124" fmla="*/ 2143 w 10000"/>
                <a:gd name="connsiteY124" fmla="*/ 8921 h 10000"/>
                <a:gd name="connsiteX125" fmla="*/ 2098 w 10000"/>
                <a:gd name="connsiteY125" fmla="*/ 8971 h 10000"/>
                <a:gd name="connsiteX126" fmla="*/ 2064 w 10000"/>
                <a:gd name="connsiteY126" fmla="*/ 8999 h 10000"/>
                <a:gd name="connsiteX127" fmla="*/ 2019 w 10000"/>
                <a:gd name="connsiteY127" fmla="*/ 9056 h 10000"/>
                <a:gd name="connsiteX128" fmla="*/ 1879 w 10000"/>
                <a:gd name="connsiteY128" fmla="*/ 9013 h 10000"/>
                <a:gd name="connsiteX129" fmla="*/ 1828 w 10000"/>
                <a:gd name="connsiteY129" fmla="*/ 8971 h 10000"/>
                <a:gd name="connsiteX130" fmla="*/ 1738 w 10000"/>
                <a:gd name="connsiteY130" fmla="*/ 9021 h 10000"/>
                <a:gd name="connsiteX131" fmla="*/ 1609 w 10000"/>
                <a:gd name="connsiteY131" fmla="*/ 9056 h 10000"/>
                <a:gd name="connsiteX132" fmla="*/ 1699 w 10000"/>
                <a:gd name="connsiteY132" fmla="*/ 9177 h 10000"/>
                <a:gd name="connsiteX133" fmla="*/ 1592 w 10000"/>
                <a:gd name="connsiteY133" fmla="*/ 9304 h 10000"/>
                <a:gd name="connsiteX134" fmla="*/ 1558 w 10000"/>
                <a:gd name="connsiteY134" fmla="*/ 9290 h 10000"/>
                <a:gd name="connsiteX135" fmla="*/ 1541 w 10000"/>
                <a:gd name="connsiteY135" fmla="*/ 9304 h 10000"/>
                <a:gd name="connsiteX136" fmla="*/ 1507 w 10000"/>
                <a:gd name="connsiteY136" fmla="*/ 9269 h 10000"/>
                <a:gd name="connsiteX137" fmla="*/ 1440 w 10000"/>
                <a:gd name="connsiteY137" fmla="*/ 9233 h 10000"/>
                <a:gd name="connsiteX138" fmla="*/ 1434 w 10000"/>
                <a:gd name="connsiteY138" fmla="*/ 9198 h 10000"/>
                <a:gd name="connsiteX139" fmla="*/ 1412 w 10000"/>
                <a:gd name="connsiteY139" fmla="*/ 9191 h 10000"/>
                <a:gd name="connsiteX140" fmla="*/ 1400 w 10000"/>
                <a:gd name="connsiteY140" fmla="*/ 9155 h 10000"/>
                <a:gd name="connsiteX141" fmla="*/ 1372 w 10000"/>
                <a:gd name="connsiteY141" fmla="*/ 9127 h 10000"/>
                <a:gd name="connsiteX142" fmla="*/ 1327 w 10000"/>
                <a:gd name="connsiteY142" fmla="*/ 9141 h 10000"/>
                <a:gd name="connsiteX143" fmla="*/ 1305 w 10000"/>
                <a:gd name="connsiteY143" fmla="*/ 9092 h 10000"/>
                <a:gd name="connsiteX144" fmla="*/ 1271 w 10000"/>
                <a:gd name="connsiteY144" fmla="*/ 9099 h 10000"/>
                <a:gd name="connsiteX145" fmla="*/ 1277 w 10000"/>
                <a:gd name="connsiteY145" fmla="*/ 9056 h 10000"/>
                <a:gd name="connsiteX146" fmla="*/ 1265 w 10000"/>
                <a:gd name="connsiteY146" fmla="*/ 8999 h 10000"/>
                <a:gd name="connsiteX147" fmla="*/ 1277 w 10000"/>
                <a:gd name="connsiteY147" fmla="*/ 8935 h 10000"/>
                <a:gd name="connsiteX148" fmla="*/ 1271 w 10000"/>
                <a:gd name="connsiteY148" fmla="*/ 8893 h 10000"/>
                <a:gd name="connsiteX149" fmla="*/ 1153 w 10000"/>
                <a:gd name="connsiteY149" fmla="*/ 8893 h 10000"/>
                <a:gd name="connsiteX150" fmla="*/ 1153 w 10000"/>
                <a:gd name="connsiteY150" fmla="*/ 8850 h 10000"/>
                <a:gd name="connsiteX151" fmla="*/ 1091 w 10000"/>
                <a:gd name="connsiteY151" fmla="*/ 8829 h 10000"/>
                <a:gd name="connsiteX152" fmla="*/ 1080 w 10000"/>
                <a:gd name="connsiteY152" fmla="*/ 8758 h 10000"/>
                <a:gd name="connsiteX153" fmla="*/ 1069 w 10000"/>
                <a:gd name="connsiteY153" fmla="*/ 8730 h 10000"/>
                <a:gd name="connsiteX154" fmla="*/ 990 w 10000"/>
                <a:gd name="connsiteY154" fmla="*/ 8701 h 10000"/>
                <a:gd name="connsiteX155" fmla="*/ 894 w 10000"/>
                <a:gd name="connsiteY155" fmla="*/ 8616 h 10000"/>
                <a:gd name="connsiteX156" fmla="*/ 787 w 10000"/>
                <a:gd name="connsiteY156" fmla="*/ 8616 h 10000"/>
                <a:gd name="connsiteX157" fmla="*/ 849 w 10000"/>
                <a:gd name="connsiteY157" fmla="*/ 8510 h 10000"/>
                <a:gd name="connsiteX158" fmla="*/ 945 w 10000"/>
                <a:gd name="connsiteY158" fmla="*/ 8432 h 10000"/>
                <a:gd name="connsiteX159" fmla="*/ 984 w 10000"/>
                <a:gd name="connsiteY159" fmla="*/ 8325 h 10000"/>
                <a:gd name="connsiteX160" fmla="*/ 1063 w 10000"/>
                <a:gd name="connsiteY160" fmla="*/ 8204 h 10000"/>
                <a:gd name="connsiteX161" fmla="*/ 1057 w 10000"/>
                <a:gd name="connsiteY161" fmla="*/ 8133 h 10000"/>
                <a:gd name="connsiteX162" fmla="*/ 1018 w 10000"/>
                <a:gd name="connsiteY162" fmla="*/ 8055 h 10000"/>
                <a:gd name="connsiteX163" fmla="*/ 984 w 10000"/>
                <a:gd name="connsiteY163" fmla="*/ 8027 h 10000"/>
                <a:gd name="connsiteX164" fmla="*/ 872 w 10000"/>
                <a:gd name="connsiteY164" fmla="*/ 8013 h 10000"/>
                <a:gd name="connsiteX165" fmla="*/ 827 w 10000"/>
                <a:gd name="connsiteY165" fmla="*/ 8062 h 10000"/>
                <a:gd name="connsiteX166" fmla="*/ 692 w 10000"/>
                <a:gd name="connsiteY166" fmla="*/ 8055 h 10000"/>
                <a:gd name="connsiteX167" fmla="*/ 579 w 10000"/>
                <a:gd name="connsiteY167" fmla="*/ 8126 h 10000"/>
                <a:gd name="connsiteX168" fmla="*/ 506 w 10000"/>
                <a:gd name="connsiteY168" fmla="*/ 8240 h 10000"/>
                <a:gd name="connsiteX169" fmla="*/ 377 w 10000"/>
                <a:gd name="connsiteY169" fmla="*/ 8247 h 10000"/>
                <a:gd name="connsiteX170" fmla="*/ 416 w 10000"/>
                <a:gd name="connsiteY170" fmla="*/ 8070 h 10000"/>
                <a:gd name="connsiteX171" fmla="*/ 399 w 10000"/>
                <a:gd name="connsiteY171" fmla="*/ 8027 h 10000"/>
                <a:gd name="connsiteX172" fmla="*/ 377 w 10000"/>
                <a:gd name="connsiteY172" fmla="*/ 8013 h 10000"/>
                <a:gd name="connsiteX173" fmla="*/ 287 w 10000"/>
                <a:gd name="connsiteY173" fmla="*/ 7913 h 10000"/>
                <a:gd name="connsiteX174" fmla="*/ 276 w 10000"/>
                <a:gd name="connsiteY174" fmla="*/ 7913 h 10000"/>
                <a:gd name="connsiteX175" fmla="*/ 169 w 10000"/>
                <a:gd name="connsiteY175" fmla="*/ 7743 h 10000"/>
                <a:gd name="connsiteX176" fmla="*/ 157 w 10000"/>
                <a:gd name="connsiteY176" fmla="*/ 7686 h 10000"/>
                <a:gd name="connsiteX177" fmla="*/ 231 w 10000"/>
                <a:gd name="connsiteY177" fmla="*/ 7594 h 10000"/>
                <a:gd name="connsiteX178" fmla="*/ 0 w 10000"/>
                <a:gd name="connsiteY178" fmla="*/ 6920 h 10000"/>
                <a:gd name="connsiteX179" fmla="*/ 354 w 10000"/>
                <a:gd name="connsiteY179" fmla="*/ 7005 h 10000"/>
                <a:gd name="connsiteX180" fmla="*/ 472 w 10000"/>
                <a:gd name="connsiteY180" fmla="*/ 7019 h 10000"/>
                <a:gd name="connsiteX181" fmla="*/ 810 w 10000"/>
                <a:gd name="connsiteY181" fmla="*/ 7055 h 10000"/>
                <a:gd name="connsiteX182" fmla="*/ 967 w 10000"/>
                <a:gd name="connsiteY182" fmla="*/ 7012 h 10000"/>
                <a:gd name="connsiteX183" fmla="*/ 1074 w 10000"/>
                <a:gd name="connsiteY183" fmla="*/ 7019 h 10000"/>
                <a:gd name="connsiteX184" fmla="*/ 1091 w 10000"/>
                <a:gd name="connsiteY184" fmla="*/ 6984 h 10000"/>
                <a:gd name="connsiteX185" fmla="*/ 1277 w 10000"/>
                <a:gd name="connsiteY185" fmla="*/ 6998 h 10000"/>
                <a:gd name="connsiteX186" fmla="*/ 1524 w 10000"/>
                <a:gd name="connsiteY186" fmla="*/ 7083 h 10000"/>
                <a:gd name="connsiteX187" fmla="*/ 1609 w 10000"/>
                <a:gd name="connsiteY187" fmla="*/ 7104 h 10000"/>
                <a:gd name="connsiteX188" fmla="*/ 1693 w 10000"/>
                <a:gd name="connsiteY188" fmla="*/ 7253 h 10000"/>
                <a:gd name="connsiteX189" fmla="*/ 1822 w 10000"/>
                <a:gd name="connsiteY189" fmla="*/ 7310 h 10000"/>
                <a:gd name="connsiteX190" fmla="*/ 1918 w 10000"/>
                <a:gd name="connsiteY190" fmla="*/ 7303 h 10000"/>
                <a:gd name="connsiteX191" fmla="*/ 6504 w 10000"/>
                <a:gd name="connsiteY191" fmla="*/ 7627 h 10000"/>
                <a:gd name="connsiteX192" fmla="*/ 5523 w 10000"/>
                <a:gd name="connsiteY192" fmla="*/ 5713 h 10000"/>
                <a:gd name="connsiteX193" fmla="*/ 5652 w 10000"/>
                <a:gd name="connsiteY193" fmla="*/ 5720 h 10000"/>
                <a:gd name="connsiteX194" fmla="*/ 5697 w 10000"/>
                <a:gd name="connsiteY194" fmla="*/ 5742 h 10000"/>
                <a:gd name="connsiteX195" fmla="*/ 5793 w 10000"/>
                <a:gd name="connsiteY195" fmla="*/ 5635 h 10000"/>
                <a:gd name="connsiteX196" fmla="*/ 5844 w 10000"/>
                <a:gd name="connsiteY196" fmla="*/ 5628 h 10000"/>
                <a:gd name="connsiteX197" fmla="*/ 5889 w 10000"/>
                <a:gd name="connsiteY197" fmla="*/ 5564 h 10000"/>
                <a:gd name="connsiteX198" fmla="*/ 5945 w 10000"/>
                <a:gd name="connsiteY198" fmla="*/ 5515 h 10000"/>
                <a:gd name="connsiteX199" fmla="*/ 6001 w 10000"/>
                <a:gd name="connsiteY199" fmla="*/ 5408 h 10000"/>
                <a:gd name="connsiteX200" fmla="*/ 6012 w 10000"/>
                <a:gd name="connsiteY200" fmla="*/ 5344 h 10000"/>
                <a:gd name="connsiteX201" fmla="*/ 6080 w 10000"/>
                <a:gd name="connsiteY201" fmla="*/ 5316 h 10000"/>
                <a:gd name="connsiteX202" fmla="*/ 6159 w 10000"/>
                <a:gd name="connsiteY202" fmla="*/ 5351 h 10000"/>
                <a:gd name="connsiteX203" fmla="*/ 6226 w 10000"/>
                <a:gd name="connsiteY203" fmla="*/ 5337 h 10000"/>
                <a:gd name="connsiteX204" fmla="*/ 6294 w 10000"/>
                <a:gd name="connsiteY204" fmla="*/ 5344 h 10000"/>
                <a:gd name="connsiteX205" fmla="*/ 6412 w 10000"/>
                <a:gd name="connsiteY205" fmla="*/ 5302 h 10000"/>
                <a:gd name="connsiteX206" fmla="*/ 6490 w 10000"/>
                <a:gd name="connsiteY206" fmla="*/ 5195 h 10000"/>
                <a:gd name="connsiteX207" fmla="*/ 6524 w 10000"/>
                <a:gd name="connsiteY207" fmla="*/ 5160 h 10000"/>
                <a:gd name="connsiteX208" fmla="*/ 6575 w 10000"/>
                <a:gd name="connsiteY208" fmla="*/ 5160 h 10000"/>
                <a:gd name="connsiteX209" fmla="*/ 6614 w 10000"/>
                <a:gd name="connsiteY209" fmla="*/ 5103 h 10000"/>
                <a:gd name="connsiteX210" fmla="*/ 6597 w 10000"/>
                <a:gd name="connsiteY210" fmla="*/ 5039 h 10000"/>
                <a:gd name="connsiteX211" fmla="*/ 6609 w 10000"/>
                <a:gd name="connsiteY211" fmla="*/ 4982 h 10000"/>
                <a:gd name="connsiteX212" fmla="*/ 6659 w 10000"/>
                <a:gd name="connsiteY212" fmla="*/ 4876 h 10000"/>
                <a:gd name="connsiteX213" fmla="*/ 6715 w 10000"/>
                <a:gd name="connsiteY213" fmla="*/ 4776 h 10000"/>
                <a:gd name="connsiteX214" fmla="*/ 6772 w 10000"/>
                <a:gd name="connsiteY214" fmla="*/ 4755 h 10000"/>
                <a:gd name="connsiteX215" fmla="*/ 6800 w 10000"/>
                <a:gd name="connsiteY215" fmla="*/ 4720 h 10000"/>
                <a:gd name="connsiteX216" fmla="*/ 6895 w 10000"/>
                <a:gd name="connsiteY216" fmla="*/ 4734 h 10000"/>
                <a:gd name="connsiteX217" fmla="*/ 6991 w 10000"/>
                <a:gd name="connsiteY217" fmla="*/ 4734 h 10000"/>
                <a:gd name="connsiteX218" fmla="*/ 6997 w 10000"/>
                <a:gd name="connsiteY218" fmla="*/ 4670 h 10000"/>
                <a:gd name="connsiteX219" fmla="*/ 7013 w 10000"/>
                <a:gd name="connsiteY219" fmla="*/ 4627 h 10000"/>
                <a:gd name="connsiteX220" fmla="*/ 7008 w 10000"/>
                <a:gd name="connsiteY220" fmla="*/ 4599 h 10000"/>
                <a:gd name="connsiteX221" fmla="*/ 7064 w 10000"/>
                <a:gd name="connsiteY221" fmla="*/ 4578 h 10000"/>
                <a:gd name="connsiteX222" fmla="*/ 7103 w 10000"/>
                <a:gd name="connsiteY222" fmla="*/ 4634 h 10000"/>
                <a:gd name="connsiteX223" fmla="*/ 7160 w 10000"/>
                <a:gd name="connsiteY223" fmla="*/ 4613 h 10000"/>
                <a:gd name="connsiteX224" fmla="*/ 7177 w 10000"/>
                <a:gd name="connsiteY224" fmla="*/ 4578 h 10000"/>
                <a:gd name="connsiteX225" fmla="*/ 7222 w 10000"/>
                <a:gd name="connsiteY225" fmla="*/ 4564 h 10000"/>
                <a:gd name="connsiteX226" fmla="*/ 7317 w 10000"/>
                <a:gd name="connsiteY226" fmla="*/ 4493 h 10000"/>
                <a:gd name="connsiteX227" fmla="*/ 7407 w 10000"/>
                <a:gd name="connsiteY227" fmla="*/ 4521 h 10000"/>
                <a:gd name="connsiteX228" fmla="*/ 7430 w 10000"/>
                <a:gd name="connsiteY228" fmla="*/ 4507 h 10000"/>
                <a:gd name="connsiteX229" fmla="*/ 7480 w 10000"/>
                <a:gd name="connsiteY229" fmla="*/ 4528 h 10000"/>
                <a:gd name="connsiteX230" fmla="*/ 7503 w 10000"/>
                <a:gd name="connsiteY230" fmla="*/ 4471 h 10000"/>
                <a:gd name="connsiteX231" fmla="*/ 7525 w 10000"/>
                <a:gd name="connsiteY231" fmla="*/ 4500 h 10000"/>
                <a:gd name="connsiteX232" fmla="*/ 7559 w 10000"/>
                <a:gd name="connsiteY232" fmla="*/ 4493 h 10000"/>
                <a:gd name="connsiteX233" fmla="*/ 7598 w 10000"/>
                <a:gd name="connsiteY233" fmla="*/ 4556 h 10000"/>
                <a:gd name="connsiteX234" fmla="*/ 7643 w 10000"/>
                <a:gd name="connsiteY234" fmla="*/ 4549 h 10000"/>
                <a:gd name="connsiteX235" fmla="*/ 7683 w 10000"/>
                <a:gd name="connsiteY235" fmla="*/ 4578 h 10000"/>
                <a:gd name="connsiteX236" fmla="*/ 7700 w 10000"/>
                <a:gd name="connsiteY236" fmla="*/ 4556 h 10000"/>
                <a:gd name="connsiteX237" fmla="*/ 7778 w 10000"/>
                <a:gd name="connsiteY237" fmla="*/ 4564 h 10000"/>
                <a:gd name="connsiteX238" fmla="*/ 7790 w 10000"/>
                <a:gd name="connsiteY238" fmla="*/ 4585 h 10000"/>
                <a:gd name="connsiteX239" fmla="*/ 7874 w 10000"/>
                <a:gd name="connsiteY239" fmla="*/ 4514 h 10000"/>
                <a:gd name="connsiteX240" fmla="*/ 7874 w 10000"/>
                <a:gd name="connsiteY240" fmla="*/ 4393 h 10000"/>
                <a:gd name="connsiteX241" fmla="*/ 7852 w 10000"/>
                <a:gd name="connsiteY241" fmla="*/ 4379 h 10000"/>
                <a:gd name="connsiteX242" fmla="*/ 7835 w 10000"/>
                <a:gd name="connsiteY242" fmla="*/ 4294 h 10000"/>
                <a:gd name="connsiteX243" fmla="*/ 7801 w 10000"/>
                <a:gd name="connsiteY243" fmla="*/ 4209 h 10000"/>
                <a:gd name="connsiteX244" fmla="*/ 7750 w 10000"/>
                <a:gd name="connsiteY244" fmla="*/ 4173 h 10000"/>
                <a:gd name="connsiteX245" fmla="*/ 7745 w 10000"/>
                <a:gd name="connsiteY245" fmla="*/ 4131 h 10000"/>
                <a:gd name="connsiteX246" fmla="*/ 7672 w 10000"/>
                <a:gd name="connsiteY246" fmla="*/ 4053 h 10000"/>
                <a:gd name="connsiteX247" fmla="*/ 7677 w 10000"/>
                <a:gd name="connsiteY247" fmla="*/ 4024 h 10000"/>
                <a:gd name="connsiteX248" fmla="*/ 7604 w 10000"/>
                <a:gd name="connsiteY248" fmla="*/ 3982 h 10000"/>
                <a:gd name="connsiteX249" fmla="*/ 7598 w 10000"/>
                <a:gd name="connsiteY249" fmla="*/ 3903 h 10000"/>
                <a:gd name="connsiteX250" fmla="*/ 7475 w 10000"/>
                <a:gd name="connsiteY250" fmla="*/ 3833 h 10000"/>
                <a:gd name="connsiteX251" fmla="*/ 7407 w 10000"/>
                <a:gd name="connsiteY251" fmla="*/ 3683 h 10000"/>
                <a:gd name="connsiteX252" fmla="*/ 7306 w 10000"/>
                <a:gd name="connsiteY252" fmla="*/ 3676 h 10000"/>
                <a:gd name="connsiteX253" fmla="*/ 7272 w 10000"/>
                <a:gd name="connsiteY253" fmla="*/ 3648 h 10000"/>
                <a:gd name="connsiteX254" fmla="*/ 7222 w 10000"/>
                <a:gd name="connsiteY254" fmla="*/ 3669 h 10000"/>
                <a:gd name="connsiteX255" fmla="*/ 7143 w 10000"/>
                <a:gd name="connsiteY255" fmla="*/ 3669 h 10000"/>
                <a:gd name="connsiteX256" fmla="*/ 7030 w 10000"/>
                <a:gd name="connsiteY256" fmla="*/ 3840 h 10000"/>
                <a:gd name="connsiteX257" fmla="*/ 6991 w 10000"/>
                <a:gd name="connsiteY257" fmla="*/ 3918 h 10000"/>
                <a:gd name="connsiteX258" fmla="*/ 6890 w 10000"/>
                <a:gd name="connsiteY258" fmla="*/ 3797 h 10000"/>
                <a:gd name="connsiteX259" fmla="*/ 6817 w 10000"/>
                <a:gd name="connsiteY259" fmla="*/ 3747 h 10000"/>
                <a:gd name="connsiteX260" fmla="*/ 6744 w 10000"/>
                <a:gd name="connsiteY260" fmla="*/ 3754 h 10000"/>
                <a:gd name="connsiteX261" fmla="*/ 6670 w 10000"/>
                <a:gd name="connsiteY261" fmla="*/ 3790 h 10000"/>
                <a:gd name="connsiteX262" fmla="*/ 6609 w 10000"/>
                <a:gd name="connsiteY262" fmla="*/ 3762 h 10000"/>
                <a:gd name="connsiteX263" fmla="*/ 6552 w 10000"/>
                <a:gd name="connsiteY263" fmla="*/ 3804 h 10000"/>
                <a:gd name="connsiteX264" fmla="*/ 6496 w 10000"/>
                <a:gd name="connsiteY264" fmla="*/ 3889 h 10000"/>
                <a:gd name="connsiteX265" fmla="*/ 6367 w 10000"/>
                <a:gd name="connsiteY265" fmla="*/ 3733 h 10000"/>
                <a:gd name="connsiteX266" fmla="*/ 6350 w 10000"/>
                <a:gd name="connsiteY266" fmla="*/ 3577 h 10000"/>
                <a:gd name="connsiteX267" fmla="*/ 6451 w 10000"/>
                <a:gd name="connsiteY267" fmla="*/ 3513 h 10000"/>
                <a:gd name="connsiteX268" fmla="*/ 6445 w 10000"/>
                <a:gd name="connsiteY268" fmla="*/ 3343 h 10000"/>
                <a:gd name="connsiteX269" fmla="*/ 6541 w 10000"/>
                <a:gd name="connsiteY269" fmla="*/ 3144 h 10000"/>
                <a:gd name="connsiteX270" fmla="*/ 6530 w 10000"/>
                <a:gd name="connsiteY270" fmla="*/ 3109 h 10000"/>
                <a:gd name="connsiteX271" fmla="*/ 6760 w 10000"/>
                <a:gd name="connsiteY271" fmla="*/ 2456 h 10000"/>
                <a:gd name="connsiteX272" fmla="*/ 6884 w 10000"/>
                <a:gd name="connsiteY272" fmla="*/ 2555 h 10000"/>
                <a:gd name="connsiteX273" fmla="*/ 6957 w 10000"/>
                <a:gd name="connsiteY273" fmla="*/ 2598 h 10000"/>
                <a:gd name="connsiteX274" fmla="*/ 7030 w 10000"/>
                <a:gd name="connsiteY274" fmla="*/ 2598 h 10000"/>
                <a:gd name="connsiteX275" fmla="*/ 7143 w 10000"/>
                <a:gd name="connsiteY275" fmla="*/ 2676 h 10000"/>
                <a:gd name="connsiteX276" fmla="*/ 7160 w 10000"/>
                <a:gd name="connsiteY276" fmla="*/ 2626 h 10000"/>
                <a:gd name="connsiteX277" fmla="*/ 7233 w 10000"/>
                <a:gd name="connsiteY277" fmla="*/ 2612 h 10000"/>
                <a:gd name="connsiteX278" fmla="*/ 7295 w 10000"/>
                <a:gd name="connsiteY278" fmla="*/ 2527 h 10000"/>
                <a:gd name="connsiteX279" fmla="*/ 7373 w 10000"/>
                <a:gd name="connsiteY279" fmla="*/ 2463 h 10000"/>
                <a:gd name="connsiteX280" fmla="*/ 7407 w 10000"/>
                <a:gd name="connsiteY280" fmla="*/ 2399 h 10000"/>
                <a:gd name="connsiteX281" fmla="*/ 7525 w 10000"/>
                <a:gd name="connsiteY281" fmla="*/ 2356 h 10000"/>
                <a:gd name="connsiteX282" fmla="*/ 7587 w 10000"/>
                <a:gd name="connsiteY282" fmla="*/ 2363 h 10000"/>
                <a:gd name="connsiteX283" fmla="*/ 7638 w 10000"/>
                <a:gd name="connsiteY283" fmla="*/ 2300 h 10000"/>
                <a:gd name="connsiteX284" fmla="*/ 7677 w 10000"/>
                <a:gd name="connsiteY284" fmla="*/ 2214 h 10000"/>
                <a:gd name="connsiteX285" fmla="*/ 7660 w 10000"/>
                <a:gd name="connsiteY285" fmla="*/ 2200 h 10000"/>
                <a:gd name="connsiteX286" fmla="*/ 7677 w 10000"/>
                <a:gd name="connsiteY286" fmla="*/ 2108 h 10000"/>
                <a:gd name="connsiteX287" fmla="*/ 7610 w 10000"/>
                <a:gd name="connsiteY287" fmla="*/ 2108 h 10000"/>
                <a:gd name="connsiteX288" fmla="*/ 7643 w 10000"/>
                <a:gd name="connsiteY288" fmla="*/ 2030 h 10000"/>
                <a:gd name="connsiteX289" fmla="*/ 7649 w 10000"/>
                <a:gd name="connsiteY289" fmla="*/ 1938 h 10000"/>
                <a:gd name="connsiteX290" fmla="*/ 7677 w 10000"/>
                <a:gd name="connsiteY290" fmla="*/ 1916 h 10000"/>
                <a:gd name="connsiteX291" fmla="*/ 7728 w 10000"/>
                <a:gd name="connsiteY291" fmla="*/ 1824 h 10000"/>
                <a:gd name="connsiteX292" fmla="*/ 7722 w 10000"/>
                <a:gd name="connsiteY292" fmla="*/ 1753 h 10000"/>
                <a:gd name="connsiteX293" fmla="*/ 7762 w 10000"/>
                <a:gd name="connsiteY293" fmla="*/ 1675 h 10000"/>
                <a:gd name="connsiteX294" fmla="*/ 7807 w 10000"/>
                <a:gd name="connsiteY294" fmla="*/ 1625 h 10000"/>
                <a:gd name="connsiteX295" fmla="*/ 7823 w 10000"/>
                <a:gd name="connsiteY295" fmla="*/ 1540 h 10000"/>
                <a:gd name="connsiteX296" fmla="*/ 7818 w 10000"/>
                <a:gd name="connsiteY296" fmla="*/ 1512 h 10000"/>
                <a:gd name="connsiteX297" fmla="*/ 7857 w 10000"/>
                <a:gd name="connsiteY297" fmla="*/ 1455 h 10000"/>
                <a:gd name="connsiteX298" fmla="*/ 7913 w 10000"/>
                <a:gd name="connsiteY298" fmla="*/ 1285 h 10000"/>
                <a:gd name="connsiteX299" fmla="*/ 7930 w 10000"/>
                <a:gd name="connsiteY299" fmla="*/ 1185 h 10000"/>
                <a:gd name="connsiteX300" fmla="*/ 7958 w 10000"/>
                <a:gd name="connsiteY300" fmla="*/ 1192 h 10000"/>
                <a:gd name="connsiteX301" fmla="*/ 8037 w 10000"/>
                <a:gd name="connsiteY301" fmla="*/ 1079 h 10000"/>
                <a:gd name="connsiteX302" fmla="*/ 8127 w 10000"/>
                <a:gd name="connsiteY302" fmla="*/ 1015 h 10000"/>
                <a:gd name="connsiteX303" fmla="*/ 8138 w 10000"/>
                <a:gd name="connsiteY303" fmla="*/ 937 h 10000"/>
                <a:gd name="connsiteX304" fmla="*/ 8172 w 10000"/>
                <a:gd name="connsiteY304" fmla="*/ 852 h 10000"/>
                <a:gd name="connsiteX305" fmla="*/ 8161 w 10000"/>
                <a:gd name="connsiteY305" fmla="*/ 788 h 10000"/>
                <a:gd name="connsiteX306" fmla="*/ 8116 w 10000"/>
                <a:gd name="connsiteY306" fmla="*/ 731 h 10000"/>
                <a:gd name="connsiteX307" fmla="*/ 8138 w 10000"/>
                <a:gd name="connsiteY307" fmla="*/ 660 h 10000"/>
                <a:gd name="connsiteX308" fmla="*/ 8138 w 10000"/>
                <a:gd name="connsiteY308" fmla="*/ 575 h 10000"/>
                <a:gd name="connsiteX309" fmla="*/ 8054 w 10000"/>
                <a:gd name="connsiteY309" fmla="*/ 504 h 10000"/>
                <a:gd name="connsiteX310" fmla="*/ 7970 w 10000"/>
                <a:gd name="connsiteY310" fmla="*/ 546 h 10000"/>
                <a:gd name="connsiteX311" fmla="*/ 7930 w 10000"/>
                <a:gd name="connsiteY311" fmla="*/ 546 h 10000"/>
                <a:gd name="connsiteX312" fmla="*/ 7913 w 10000"/>
                <a:gd name="connsiteY312" fmla="*/ 497 h 10000"/>
                <a:gd name="connsiteX313" fmla="*/ 7913 w 10000"/>
                <a:gd name="connsiteY313" fmla="*/ 405 h 10000"/>
                <a:gd name="connsiteX314" fmla="*/ 8020 w 10000"/>
                <a:gd name="connsiteY314" fmla="*/ 312 h 10000"/>
                <a:gd name="connsiteX315" fmla="*/ 8054 w 10000"/>
                <a:gd name="connsiteY315" fmla="*/ 234 h 10000"/>
                <a:gd name="connsiteX316" fmla="*/ 8121 w 10000"/>
                <a:gd name="connsiteY316" fmla="*/ 170 h 10000"/>
                <a:gd name="connsiteX317" fmla="*/ 8183 w 10000"/>
                <a:gd name="connsiteY317" fmla="*/ 50 h 10000"/>
                <a:gd name="connsiteX318" fmla="*/ 8228 w 10000"/>
                <a:gd name="connsiteY318" fmla="*/ 28 h 10000"/>
                <a:gd name="connsiteX319" fmla="*/ 8290 w 10000"/>
                <a:gd name="connsiteY319" fmla="*/ 43 h 10000"/>
                <a:gd name="connsiteX320" fmla="*/ 8420 w 10000"/>
                <a:gd name="connsiteY320" fmla="*/ 0 h 10000"/>
                <a:gd name="connsiteX321" fmla="*/ 8481 w 10000"/>
                <a:gd name="connsiteY321" fmla="*/ 71 h 10000"/>
                <a:gd name="connsiteX322" fmla="*/ 8476 w 10000"/>
                <a:gd name="connsiteY322" fmla="*/ 121 h 10000"/>
                <a:gd name="connsiteX323" fmla="*/ 8504 w 10000"/>
                <a:gd name="connsiteY323" fmla="*/ 142 h 10000"/>
                <a:gd name="connsiteX324" fmla="*/ 8526 w 10000"/>
                <a:gd name="connsiteY324" fmla="*/ 192 h 10000"/>
                <a:gd name="connsiteX325" fmla="*/ 8493 w 10000"/>
                <a:gd name="connsiteY325" fmla="*/ 248 h 10000"/>
                <a:gd name="connsiteX326" fmla="*/ 8448 w 10000"/>
                <a:gd name="connsiteY326" fmla="*/ 376 h 10000"/>
                <a:gd name="connsiteX327" fmla="*/ 8375 w 10000"/>
                <a:gd name="connsiteY327" fmla="*/ 476 h 10000"/>
                <a:gd name="connsiteX328" fmla="*/ 8307 w 10000"/>
                <a:gd name="connsiteY328" fmla="*/ 532 h 10000"/>
                <a:gd name="connsiteX329" fmla="*/ 8358 w 10000"/>
                <a:gd name="connsiteY329" fmla="*/ 554 h 10000"/>
                <a:gd name="connsiteX330" fmla="*/ 8425 w 10000"/>
                <a:gd name="connsiteY330" fmla="*/ 639 h 10000"/>
                <a:gd name="connsiteX331" fmla="*/ 8470 w 10000"/>
                <a:gd name="connsiteY331" fmla="*/ 646 h 10000"/>
                <a:gd name="connsiteX332" fmla="*/ 8493 w 10000"/>
                <a:gd name="connsiteY332" fmla="*/ 738 h 10000"/>
                <a:gd name="connsiteX333" fmla="*/ 8538 w 10000"/>
                <a:gd name="connsiteY333" fmla="*/ 759 h 10000"/>
                <a:gd name="connsiteX334" fmla="*/ 8571 w 10000"/>
                <a:gd name="connsiteY334" fmla="*/ 752 h 10000"/>
                <a:gd name="connsiteX335" fmla="*/ 8639 w 10000"/>
                <a:gd name="connsiteY335" fmla="*/ 610 h 10000"/>
                <a:gd name="connsiteX336" fmla="*/ 8701 w 10000"/>
                <a:gd name="connsiteY336" fmla="*/ 625 h 10000"/>
                <a:gd name="connsiteX337" fmla="*/ 8712 w 10000"/>
                <a:gd name="connsiteY337" fmla="*/ 667 h 10000"/>
                <a:gd name="connsiteX338" fmla="*/ 8757 w 10000"/>
                <a:gd name="connsiteY338" fmla="*/ 717 h 10000"/>
                <a:gd name="connsiteX339" fmla="*/ 8757 w 10000"/>
                <a:gd name="connsiteY339" fmla="*/ 752 h 10000"/>
                <a:gd name="connsiteX340" fmla="*/ 8796 w 10000"/>
                <a:gd name="connsiteY340" fmla="*/ 774 h 10000"/>
                <a:gd name="connsiteX341" fmla="*/ 8853 w 10000"/>
                <a:gd name="connsiteY341" fmla="*/ 774 h 10000"/>
                <a:gd name="connsiteX342" fmla="*/ 8858 w 10000"/>
                <a:gd name="connsiteY342" fmla="*/ 837 h 10000"/>
                <a:gd name="connsiteX343" fmla="*/ 8808 w 10000"/>
                <a:gd name="connsiteY343" fmla="*/ 866 h 10000"/>
                <a:gd name="connsiteX344" fmla="*/ 8853 w 10000"/>
                <a:gd name="connsiteY344" fmla="*/ 1143 h 10000"/>
                <a:gd name="connsiteX345" fmla="*/ 8898 w 10000"/>
                <a:gd name="connsiteY345" fmla="*/ 1270 h 10000"/>
                <a:gd name="connsiteX346" fmla="*/ 8886 w 10000"/>
                <a:gd name="connsiteY346" fmla="*/ 1327 h 10000"/>
                <a:gd name="connsiteX347" fmla="*/ 8926 w 10000"/>
                <a:gd name="connsiteY347" fmla="*/ 1391 h 10000"/>
                <a:gd name="connsiteX348" fmla="*/ 8931 w 10000"/>
                <a:gd name="connsiteY348" fmla="*/ 1434 h 10000"/>
                <a:gd name="connsiteX349" fmla="*/ 9038 w 10000"/>
                <a:gd name="connsiteY349" fmla="*/ 1483 h 10000"/>
                <a:gd name="connsiteX350" fmla="*/ 9168 w 10000"/>
                <a:gd name="connsiteY350" fmla="*/ 1441 h 10000"/>
                <a:gd name="connsiteX351" fmla="*/ 9184 w 10000"/>
                <a:gd name="connsiteY351" fmla="*/ 1384 h 10000"/>
                <a:gd name="connsiteX352" fmla="*/ 9229 w 10000"/>
                <a:gd name="connsiteY352" fmla="*/ 1405 h 10000"/>
                <a:gd name="connsiteX353" fmla="*/ 9258 w 10000"/>
                <a:gd name="connsiteY353" fmla="*/ 1455 h 10000"/>
                <a:gd name="connsiteX354" fmla="*/ 9325 w 10000"/>
                <a:gd name="connsiteY354" fmla="*/ 1419 h 10000"/>
                <a:gd name="connsiteX355" fmla="*/ 9364 w 10000"/>
                <a:gd name="connsiteY355" fmla="*/ 1419 h 10000"/>
                <a:gd name="connsiteX356" fmla="*/ 9421 w 10000"/>
                <a:gd name="connsiteY356" fmla="*/ 1476 h 10000"/>
                <a:gd name="connsiteX357" fmla="*/ 9454 w 10000"/>
                <a:gd name="connsiteY357" fmla="*/ 1398 h 10000"/>
                <a:gd name="connsiteX358" fmla="*/ 9522 w 10000"/>
                <a:gd name="connsiteY358" fmla="*/ 1434 h 10000"/>
                <a:gd name="connsiteX359" fmla="*/ 9556 w 10000"/>
                <a:gd name="connsiteY359" fmla="*/ 1391 h 10000"/>
                <a:gd name="connsiteX360" fmla="*/ 9584 w 10000"/>
                <a:gd name="connsiteY360" fmla="*/ 1398 h 10000"/>
                <a:gd name="connsiteX361" fmla="*/ 9612 w 10000"/>
                <a:gd name="connsiteY361" fmla="*/ 1356 h 10000"/>
                <a:gd name="connsiteX362" fmla="*/ 9606 w 10000"/>
                <a:gd name="connsiteY362" fmla="*/ 1313 h 10000"/>
                <a:gd name="connsiteX363" fmla="*/ 9646 w 10000"/>
                <a:gd name="connsiteY363" fmla="*/ 1292 h 10000"/>
                <a:gd name="connsiteX364" fmla="*/ 9674 w 10000"/>
                <a:gd name="connsiteY364" fmla="*/ 1221 h 10000"/>
                <a:gd name="connsiteX365" fmla="*/ 9753 w 10000"/>
                <a:gd name="connsiteY365" fmla="*/ 1228 h 10000"/>
                <a:gd name="connsiteX366" fmla="*/ 9871 w 10000"/>
                <a:gd name="connsiteY366" fmla="*/ 1434 h 10000"/>
                <a:gd name="connsiteX367" fmla="*/ 9893 w 10000"/>
                <a:gd name="connsiteY367" fmla="*/ 1505 h 10000"/>
                <a:gd name="connsiteX368" fmla="*/ 9972 w 10000"/>
                <a:gd name="connsiteY368" fmla="*/ 1597 h 10000"/>
                <a:gd name="connsiteX369" fmla="*/ 10000 w 10000"/>
                <a:gd name="connsiteY369" fmla="*/ 1682 h 10000"/>
                <a:gd name="connsiteX370" fmla="*/ 9938 w 10000"/>
                <a:gd name="connsiteY370" fmla="*/ 1796 h 10000"/>
                <a:gd name="connsiteX371" fmla="*/ 9893 w 10000"/>
                <a:gd name="connsiteY371" fmla="*/ 1838 h 10000"/>
                <a:gd name="connsiteX372" fmla="*/ 9916 w 10000"/>
                <a:gd name="connsiteY372" fmla="*/ 1959 h 10000"/>
                <a:gd name="connsiteX373" fmla="*/ 9848 w 10000"/>
                <a:gd name="connsiteY373" fmla="*/ 2051 h 10000"/>
                <a:gd name="connsiteX374" fmla="*/ 9809 w 10000"/>
                <a:gd name="connsiteY374" fmla="*/ 2072 h 10000"/>
                <a:gd name="connsiteX375" fmla="*/ 9809 w 10000"/>
                <a:gd name="connsiteY375" fmla="*/ 2136 h 10000"/>
                <a:gd name="connsiteX376" fmla="*/ 9758 w 10000"/>
                <a:gd name="connsiteY376" fmla="*/ 2257 h 10000"/>
                <a:gd name="connsiteX377" fmla="*/ 9724 w 10000"/>
                <a:gd name="connsiteY377" fmla="*/ 2264 h 10000"/>
                <a:gd name="connsiteX378" fmla="*/ 9730 w 10000"/>
                <a:gd name="connsiteY378" fmla="*/ 2349 h 10000"/>
                <a:gd name="connsiteX379" fmla="*/ 9702 w 10000"/>
                <a:gd name="connsiteY379" fmla="*/ 2413 h 10000"/>
                <a:gd name="connsiteX380" fmla="*/ 9708 w 10000"/>
                <a:gd name="connsiteY380" fmla="*/ 2697 h 10000"/>
                <a:gd name="connsiteX381" fmla="*/ 9724 w 10000"/>
                <a:gd name="connsiteY381" fmla="*/ 2718 h 10000"/>
                <a:gd name="connsiteX382" fmla="*/ 9719 w 10000"/>
                <a:gd name="connsiteY382" fmla="*/ 2811 h 10000"/>
                <a:gd name="connsiteX383" fmla="*/ 9708 w 10000"/>
                <a:gd name="connsiteY383" fmla="*/ 2896 h 10000"/>
                <a:gd name="connsiteX384" fmla="*/ 9668 w 10000"/>
                <a:gd name="connsiteY384" fmla="*/ 2938 h 10000"/>
                <a:gd name="connsiteX385" fmla="*/ 9595 w 10000"/>
                <a:gd name="connsiteY385" fmla="*/ 2903 h 10000"/>
                <a:gd name="connsiteX386" fmla="*/ 9561 w 10000"/>
                <a:gd name="connsiteY386" fmla="*/ 2952 h 10000"/>
                <a:gd name="connsiteX387" fmla="*/ 9567 w 10000"/>
                <a:gd name="connsiteY387" fmla="*/ 2995 h 10000"/>
                <a:gd name="connsiteX388" fmla="*/ 9544 w 10000"/>
                <a:gd name="connsiteY388" fmla="*/ 3080 h 10000"/>
                <a:gd name="connsiteX389" fmla="*/ 9505 w 10000"/>
                <a:gd name="connsiteY389" fmla="*/ 3137 h 10000"/>
                <a:gd name="connsiteX390" fmla="*/ 9494 w 10000"/>
                <a:gd name="connsiteY390" fmla="*/ 3236 h 10000"/>
                <a:gd name="connsiteX391" fmla="*/ 9466 w 10000"/>
                <a:gd name="connsiteY391" fmla="*/ 3322 h 10000"/>
                <a:gd name="connsiteX392" fmla="*/ 9471 w 10000"/>
                <a:gd name="connsiteY392" fmla="*/ 3378 h 10000"/>
                <a:gd name="connsiteX393" fmla="*/ 9460 w 10000"/>
                <a:gd name="connsiteY393" fmla="*/ 3435 h 10000"/>
                <a:gd name="connsiteX394" fmla="*/ 9483 w 10000"/>
                <a:gd name="connsiteY394" fmla="*/ 3485 h 10000"/>
                <a:gd name="connsiteX395" fmla="*/ 9449 w 10000"/>
                <a:gd name="connsiteY395" fmla="*/ 3563 h 10000"/>
                <a:gd name="connsiteX396" fmla="*/ 9393 w 10000"/>
                <a:gd name="connsiteY396" fmla="*/ 3442 h 10000"/>
                <a:gd name="connsiteX397" fmla="*/ 9393 w 10000"/>
                <a:gd name="connsiteY397" fmla="*/ 3350 h 10000"/>
                <a:gd name="connsiteX398" fmla="*/ 9376 w 10000"/>
                <a:gd name="connsiteY398" fmla="*/ 3336 h 10000"/>
                <a:gd name="connsiteX399" fmla="*/ 9308 w 10000"/>
                <a:gd name="connsiteY399" fmla="*/ 3400 h 10000"/>
                <a:gd name="connsiteX400" fmla="*/ 9201 w 10000"/>
                <a:gd name="connsiteY400" fmla="*/ 3549 h 10000"/>
                <a:gd name="connsiteX401" fmla="*/ 9139 w 10000"/>
                <a:gd name="connsiteY401" fmla="*/ 3655 h 10000"/>
                <a:gd name="connsiteX402" fmla="*/ 9044 w 10000"/>
                <a:gd name="connsiteY402" fmla="*/ 3712 h 10000"/>
                <a:gd name="connsiteX403" fmla="*/ 9010 w 10000"/>
                <a:gd name="connsiteY403" fmla="*/ 3797 h 10000"/>
                <a:gd name="connsiteX404" fmla="*/ 8982 w 10000"/>
                <a:gd name="connsiteY404" fmla="*/ 3825 h 10000"/>
                <a:gd name="connsiteX405" fmla="*/ 8875 w 10000"/>
                <a:gd name="connsiteY405" fmla="*/ 3903 h 10000"/>
                <a:gd name="connsiteX406" fmla="*/ 8785 w 10000"/>
                <a:gd name="connsiteY406" fmla="*/ 3996 h 10000"/>
                <a:gd name="connsiteX407" fmla="*/ 8763 w 10000"/>
                <a:gd name="connsiteY407" fmla="*/ 4067 h 10000"/>
                <a:gd name="connsiteX408" fmla="*/ 8729 w 10000"/>
                <a:gd name="connsiteY408" fmla="*/ 4102 h 10000"/>
                <a:gd name="connsiteX409" fmla="*/ 8774 w 10000"/>
                <a:gd name="connsiteY409" fmla="*/ 4194 h 10000"/>
                <a:gd name="connsiteX410" fmla="*/ 8819 w 10000"/>
                <a:gd name="connsiteY410" fmla="*/ 4265 h 10000"/>
                <a:gd name="connsiteX411" fmla="*/ 8881 w 10000"/>
                <a:gd name="connsiteY411" fmla="*/ 4294 h 10000"/>
                <a:gd name="connsiteX412" fmla="*/ 8858 w 10000"/>
                <a:gd name="connsiteY412" fmla="*/ 4344 h 10000"/>
                <a:gd name="connsiteX413" fmla="*/ 8903 w 10000"/>
                <a:gd name="connsiteY413" fmla="*/ 4358 h 10000"/>
                <a:gd name="connsiteX414" fmla="*/ 8903 w 10000"/>
                <a:gd name="connsiteY414" fmla="*/ 4443 h 10000"/>
                <a:gd name="connsiteX415" fmla="*/ 8937 w 10000"/>
                <a:gd name="connsiteY415" fmla="*/ 4507 h 10000"/>
                <a:gd name="connsiteX416" fmla="*/ 8993 w 10000"/>
                <a:gd name="connsiteY416" fmla="*/ 4493 h 10000"/>
                <a:gd name="connsiteX417" fmla="*/ 9016 w 10000"/>
                <a:gd name="connsiteY417" fmla="*/ 4422 h 10000"/>
                <a:gd name="connsiteX418" fmla="*/ 9061 w 10000"/>
                <a:gd name="connsiteY418" fmla="*/ 4414 h 10000"/>
                <a:gd name="connsiteX419" fmla="*/ 9066 w 10000"/>
                <a:gd name="connsiteY419" fmla="*/ 4358 h 10000"/>
                <a:gd name="connsiteX420" fmla="*/ 9123 w 10000"/>
                <a:gd name="connsiteY420" fmla="*/ 4358 h 10000"/>
                <a:gd name="connsiteX421" fmla="*/ 9100 w 10000"/>
                <a:gd name="connsiteY421" fmla="*/ 4429 h 10000"/>
                <a:gd name="connsiteX422" fmla="*/ 9156 w 10000"/>
                <a:gd name="connsiteY422" fmla="*/ 4464 h 10000"/>
                <a:gd name="connsiteX423" fmla="*/ 9145 w 10000"/>
                <a:gd name="connsiteY423" fmla="*/ 4528 h 10000"/>
                <a:gd name="connsiteX424" fmla="*/ 9061 w 10000"/>
                <a:gd name="connsiteY424" fmla="*/ 4535 h 10000"/>
                <a:gd name="connsiteX425" fmla="*/ 8999 w 10000"/>
                <a:gd name="connsiteY425" fmla="*/ 4578 h 10000"/>
                <a:gd name="connsiteX426" fmla="*/ 8943 w 10000"/>
                <a:gd name="connsiteY426" fmla="*/ 4599 h 10000"/>
                <a:gd name="connsiteX427" fmla="*/ 8943 w 10000"/>
                <a:gd name="connsiteY427" fmla="*/ 4698 h 10000"/>
                <a:gd name="connsiteX428" fmla="*/ 8999 w 10000"/>
                <a:gd name="connsiteY428" fmla="*/ 4805 h 10000"/>
                <a:gd name="connsiteX429" fmla="*/ 8954 w 10000"/>
                <a:gd name="connsiteY429" fmla="*/ 4904 h 10000"/>
                <a:gd name="connsiteX430" fmla="*/ 8864 w 10000"/>
                <a:gd name="connsiteY430" fmla="*/ 4918 h 10000"/>
                <a:gd name="connsiteX431" fmla="*/ 8875 w 10000"/>
                <a:gd name="connsiteY431" fmla="*/ 5032 h 10000"/>
                <a:gd name="connsiteX432" fmla="*/ 8870 w 10000"/>
                <a:gd name="connsiteY432" fmla="*/ 5103 h 10000"/>
                <a:gd name="connsiteX433" fmla="*/ 8841 w 10000"/>
                <a:gd name="connsiteY433" fmla="*/ 5138 h 10000"/>
                <a:gd name="connsiteX434" fmla="*/ 8785 w 10000"/>
                <a:gd name="connsiteY434" fmla="*/ 5110 h 10000"/>
                <a:gd name="connsiteX435" fmla="*/ 8735 w 10000"/>
                <a:gd name="connsiteY435" fmla="*/ 5018 h 10000"/>
                <a:gd name="connsiteX436" fmla="*/ 8678 w 10000"/>
                <a:gd name="connsiteY436" fmla="*/ 5089 h 10000"/>
                <a:gd name="connsiteX437" fmla="*/ 8622 w 10000"/>
                <a:gd name="connsiteY437" fmla="*/ 5039 h 10000"/>
                <a:gd name="connsiteX438" fmla="*/ 8616 w 10000"/>
                <a:gd name="connsiteY438" fmla="*/ 5011 h 10000"/>
                <a:gd name="connsiteX439" fmla="*/ 8538 w 10000"/>
                <a:gd name="connsiteY439" fmla="*/ 4947 h 10000"/>
                <a:gd name="connsiteX440" fmla="*/ 8515 w 10000"/>
                <a:gd name="connsiteY440" fmla="*/ 4961 h 10000"/>
                <a:gd name="connsiteX441" fmla="*/ 8526 w 10000"/>
                <a:gd name="connsiteY441" fmla="*/ 5039 h 10000"/>
                <a:gd name="connsiteX442" fmla="*/ 8481 w 10000"/>
                <a:gd name="connsiteY442" fmla="*/ 5138 h 10000"/>
                <a:gd name="connsiteX443" fmla="*/ 8515 w 10000"/>
                <a:gd name="connsiteY443" fmla="*/ 5160 h 10000"/>
                <a:gd name="connsiteX444" fmla="*/ 8577 w 10000"/>
                <a:gd name="connsiteY444" fmla="*/ 5145 h 10000"/>
                <a:gd name="connsiteX445" fmla="*/ 8588 w 10000"/>
                <a:gd name="connsiteY445" fmla="*/ 5181 h 10000"/>
                <a:gd name="connsiteX446" fmla="*/ 8577 w 10000"/>
                <a:gd name="connsiteY446" fmla="*/ 5224 h 10000"/>
                <a:gd name="connsiteX447" fmla="*/ 8600 w 10000"/>
                <a:gd name="connsiteY447" fmla="*/ 5280 h 10000"/>
                <a:gd name="connsiteX448" fmla="*/ 8650 w 10000"/>
                <a:gd name="connsiteY448" fmla="*/ 5316 h 10000"/>
                <a:gd name="connsiteX449" fmla="*/ 8639 w 10000"/>
                <a:gd name="connsiteY449" fmla="*/ 5401 h 10000"/>
                <a:gd name="connsiteX450" fmla="*/ 8673 w 10000"/>
                <a:gd name="connsiteY450" fmla="*/ 5444 h 10000"/>
                <a:gd name="connsiteX451" fmla="*/ 8633 w 10000"/>
                <a:gd name="connsiteY451" fmla="*/ 5486 h 10000"/>
                <a:gd name="connsiteX452" fmla="*/ 8622 w 10000"/>
                <a:gd name="connsiteY452" fmla="*/ 5642 h 10000"/>
                <a:gd name="connsiteX453" fmla="*/ 8600 w 10000"/>
                <a:gd name="connsiteY453" fmla="*/ 5649 h 10000"/>
                <a:gd name="connsiteX454" fmla="*/ 8628 w 10000"/>
                <a:gd name="connsiteY454" fmla="*/ 5720 h 10000"/>
                <a:gd name="connsiteX455" fmla="*/ 8633 w 10000"/>
                <a:gd name="connsiteY455" fmla="*/ 5841 h 10000"/>
                <a:gd name="connsiteX456" fmla="*/ 8661 w 10000"/>
                <a:gd name="connsiteY456" fmla="*/ 5869 h 10000"/>
                <a:gd name="connsiteX457" fmla="*/ 8667 w 10000"/>
                <a:gd name="connsiteY457" fmla="*/ 5905 h 10000"/>
                <a:gd name="connsiteX458" fmla="*/ 8690 w 10000"/>
                <a:gd name="connsiteY458" fmla="*/ 5912 h 10000"/>
                <a:gd name="connsiteX459" fmla="*/ 8695 w 10000"/>
                <a:gd name="connsiteY459" fmla="*/ 5983 h 10000"/>
                <a:gd name="connsiteX460" fmla="*/ 8684 w 10000"/>
                <a:gd name="connsiteY460" fmla="*/ 6033 h 10000"/>
                <a:gd name="connsiteX461" fmla="*/ 8740 w 10000"/>
                <a:gd name="connsiteY461" fmla="*/ 6061 h 10000"/>
                <a:gd name="connsiteX462" fmla="*/ 8825 w 10000"/>
                <a:gd name="connsiteY462" fmla="*/ 6004 h 10000"/>
                <a:gd name="connsiteX463" fmla="*/ 8948 w 10000"/>
                <a:gd name="connsiteY463" fmla="*/ 5891 h 10000"/>
                <a:gd name="connsiteX464" fmla="*/ 8982 w 10000"/>
                <a:gd name="connsiteY464" fmla="*/ 5891 h 10000"/>
                <a:gd name="connsiteX465" fmla="*/ 8982 w 10000"/>
                <a:gd name="connsiteY465" fmla="*/ 5976 h 10000"/>
                <a:gd name="connsiteX466" fmla="*/ 9004 w 10000"/>
                <a:gd name="connsiteY466" fmla="*/ 5990 h 10000"/>
                <a:gd name="connsiteX467" fmla="*/ 9044 w 10000"/>
                <a:gd name="connsiteY467" fmla="*/ 6089 h 10000"/>
                <a:gd name="connsiteX468" fmla="*/ 9072 w 10000"/>
                <a:gd name="connsiteY468" fmla="*/ 6097 h 10000"/>
                <a:gd name="connsiteX469" fmla="*/ 9055 w 10000"/>
                <a:gd name="connsiteY469" fmla="*/ 6153 h 10000"/>
                <a:gd name="connsiteX470" fmla="*/ 9100 w 10000"/>
                <a:gd name="connsiteY470" fmla="*/ 6281 h 10000"/>
                <a:gd name="connsiteX471" fmla="*/ 9100 w 10000"/>
                <a:gd name="connsiteY471" fmla="*/ 6345 h 10000"/>
                <a:gd name="connsiteX472" fmla="*/ 9123 w 10000"/>
                <a:gd name="connsiteY472" fmla="*/ 6416 h 10000"/>
                <a:gd name="connsiteX473" fmla="*/ 9089 w 10000"/>
                <a:gd name="connsiteY473" fmla="*/ 6473 h 10000"/>
                <a:gd name="connsiteX474" fmla="*/ 9049 w 10000"/>
                <a:gd name="connsiteY474" fmla="*/ 6466 h 10000"/>
                <a:gd name="connsiteX475" fmla="*/ 9049 w 10000"/>
                <a:gd name="connsiteY475" fmla="*/ 6501 h 10000"/>
                <a:gd name="connsiteX476" fmla="*/ 9089 w 10000"/>
                <a:gd name="connsiteY476" fmla="*/ 6544 h 10000"/>
                <a:gd name="connsiteX477" fmla="*/ 9106 w 10000"/>
                <a:gd name="connsiteY477" fmla="*/ 6515 h 10000"/>
                <a:gd name="connsiteX478" fmla="*/ 9139 w 10000"/>
                <a:gd name="connsiteY478" fmla="*/ 6579 h 10000"/>
                <a:gd name="connsiteX479" fmla="*/ 9179 w 10000"/>
                <a:gd name="connsiteY479" fmla="*/ 6579 h 10000"/>
                <a:gd name="connsiteX480" fmla="*/ 9156 w 10000"/>
                <a:gd name="connsiteY480" fmla="*/ 6757 h 10000"/>
                <a:gd name="connsiteX481" fmla="*/ 9139 w 10000"/>
                <a:gd name="connsiteY481" fmla="*/ 6792 h 10000"/>
                <a:gd name="connsiteX482" fmla="*/ 9089 w 10000"/>
                <a:gd name="connsiteY482" fmla="*/ 6778 h 10000"/>
                <a:gd name="connsiteX483" fmla="*/ 9027 w 10000"/>
                <a:gd name="connsiteY483" fmla="*/ 6799 h 10000"/>
                <a:gd name="connsiteX484" fmla="*/ 9004 w 10000"/>
                <a:gd name="connsiteY484" fmla="*/ 6842 h 10000"/>
                <a:gd name="connsiteX485" fmla="*/ 8999 w 10000"/>
                <a:gd name="connsiteY485" fmla="*/ 6884 h 10000"/>
                <a:gd name="connsiteX486" fmla="*/ 8960 w 10000"/>
                <a:gd name="connsiteY486" fmla="*/ 6934 h 10000"/>
                <a:gd name="connsiteX487" fmla="*/ 8898 w 10000"/>
                <a:gd name="connsiteY487" fmla="*/ 6941 h 10000"/>
                <a:gd name="connsiteX488" fmla="*/ 8886 w 10000"/>
                <a:gd name="connsiteY488" fmla="*/ 6962 h 10000"/>
                <a:gd name="connsiteX489" fmla="*/ 8847 w 10000"/>
                <a:gd name="connsiteY489" fmla="*/ 6927 h 10000"/>
                <a:gd name="connsiteX490" fmla="*/ 8808 w 10000"/>
                <a:gd name="connsiteY490" fmla="*/ 6934 h 10000"/>
                <a:gd name="connsiteX491" fmla="*/ 8785 w 10000"/>
                <a:gd name="connsiteY491" fmla="*/ 6906 h 10000"/>
                <a:gd name="connsiteX492" fmla="*/ 8735 w 10000"/>
                <a:gd name="connsiteY492" fmla="*/ 6891 h 10000"/>
                <a:gd name="connsiteX493" fmla="*/ 8746 w 10000"/>
                <a:gd name="connsiteY493" fmla="*/ 6941 h 10000"/>
                <a:gd name="connsiteX494" fmla="*/ 8723 w 10000"/>
                <a:gd name="connsiteY494" fmla="*/ 6991 h 10000"/>
                <a:gd name="connsiteX495" fmla="*/ 8639 w 10000"/>
                <a:gd name="connsiteY495" fmla="*/ 6984 h 10000"/>
                <a:gd name="connsiteX496" fmla="*/ 8611 w 10000"/>
                <a:gd name="connsiteY496" fmla="*/ 6962 h 10000"/>
                <a:gd name="connsiteX497" fmla="*/ 8566 w 10000"/>
                <a:gd name="connsiteY497" fmla="*/ 6984 h 10000"/>
                <a:gd name="connsiteX498" fmla="*/ 8560 w 10000"/>
                <a:gd name="connsiteY498" fmla="*/ 7055 h 10000"/>
                <a:gd name="connsiteX499" fmla="*/ 8476 w 10000"/>
                <a:gd name="connsiteY499" fmla="*/ 7133 h 10000"/>
                <a:gd name="connsiteX500" fmla="*/ 8448 w 10000"/>
                <a:gd name="connsiteY500" fmla="*/ 7090 h 10000"/>
                <a:gd name="connsiteX501" fmla="*/ 8386 w 10000"/>
                <a:gd name="connsiteY501" fmla="*/ 7111 h 10000"/>
                <a:gd name="connsiteX502" fmla="*/ 8346 w 10000"/>
                <a:gd name="connsiteY502" fmla="*/ 7133 h 10000"/>
                <a:gd name="connsiteX503" fmla="*/ 8341 w 10000"/>
                <a:gd name="connsiteY503" fmla="*/ 7168 h 10000"/>
                <a:gd name="connsiteX504" fmla="*/ 8256 w 10000"/>
                <a:gd name="connsiteY504" fmla="*/ 7246 h 10000"/>
                <a:gd name="connsiteX505" fmla="*/ 8206 w 10000"/>
                <a:gd name="connsiteY505" fmla="*/ 7232 h 10000"/>
                <a:gd name="connsiteX506" fmla="*/ 8155 w 10000"/>
                <a:gd name="connsiteY506" fmla="*/ 7260 h 10000"/>
                <a:gd name="connsiteX507" fmla="*/ 8116 w 10000"/>
                <a:gd name="connsiteY507" fmla="*/ 7303 h 10000"/>
                <a:gd name="connsiteX508" fmla="*/ 8060 w 10000"/>
                <a:gd name="connsiteY508" fmla="*/ 7331 h 10000"/>
                <a:gd name="connsiteX509" fmla="*/ 8065 w 10000"/>
                <a:gd name="connsiteY509" fmla="*/ 7374 h 10000"/>
                <a:gd name="connsiteX510" fmla="*/ 8015 w 10000"/>
                <a:gd name="connsiteY510" fmla="*/ 7402 h 10000"/>
                <a:gd name="connsiteX511" fmla="*/ 7942 w 10000"/>
                <a:gd name="connsiteY511" fmla="*/ 7523 h 10000"/>
                <a:gd name="connsiteX512" fmla="*/ 7930 w 10000"/>
                <a:gd name="connsiteY512" fmla="*/ 7573 h 10000"/>
                <a:gd name="connsiteX513" fmla="*/ 7908 w 10000"/>
                <a:gd name="connsiteY513" fmla="*/ 7559 h 10000"/>
                <a:gd name="connsiteX514" fmla="*/ 7919 w 10000"/>
                <a:gd name="connsiteY514" fmla="*/ 7523 h 10000"/>
                <a:gd name="connsiteX515" fmla="*/ 7846 w 10000"/>
                <a:gd name="connsiteY515" fmla="*/ 7339 h 10000"/>
                <a:gd name="connsiteX516" fmla="*/ 7846 w 10000"/>
                <a:gd name="connsiteY516" fmla="*/ 7268 h 10000"/>
                <a:gd name="connsiteX517" fmla="*/ 7812 w 10000"/>
                <a:gd name="connsiteY517" fmla="*/ 7268 h 10000"/>
                <a:gd name="connsiteX518" fmla="*/ 7711 w 10000"/>
                <a:gd name="connsiteY518" fmla="*/ 7197 h 10000"/>
                <a:gd name="connsiteX519" fmla="*/ 7649 w 10000"/>
                <a:gd name="connsiteY519" fmla="*/ 7232 h 10000"/>
                <a:gd name="connsiteX520" fmla="*/ 7632 w 10000"/>
                <a:gd name="connsiteY520" fmla="*/ 7275 h 10000"/>
                <a:gd name="connsiteX521" fmla="*/ 7677 w 10000"/>
                <a:gd name="connsiteY521" fmla="*/ 7324 h 10000"/>
                <a:gd name="connsiteX522" fmla="*/ 7688 w 10000"/>
                <a:gd name="connsiteY522" fmla="*/ 7367 h 10000"/>
                <a:gd name="connsiteX523" fmla="*/ 7660 w 10000"/>
                <a:gd name="connsiteY523" fmla="*/ 7410 h 10000"/>
                <a:gd name="connsiteX524" fmla="*/ 7666 w 10000"/>
                <a:gd name="connsiteY524" fmla="*/ 7445 h 10000"/>
                <a:gd name="connsiteX525" fmla="*/ 7655 w 10000"/>
                <a:gd name="connsiteY525" fmla="*/ 7516 h 10000"/>
                <a:gd name="connsiteX526" fmla="*/ 7660 w 10000"/>
                <a:gd name="connsiteY526" fmla="*/ 7587 h 10000"/>
                <a:gd name="connsiteX527" fmla="*/ 7694 w 10000"/>
                <a:gd name="connsiteY527" fmla="*/ 7700 h 10000"/>
                <a:gd name="connsiteX528" fmla="*/ 7660 w 10000"/>
                <a:gd name="connsiteY528" fmla="*/ 7743 h 10000"/>
                <a:gd name="connsiteX529" fmla="*/ 7666 w 10000"/>
                <a:gd name="connsiteY529" fmla="*/ 7779 h 10000"/>
                <a:gd name="connsiteX530" fmla="*/ 7638 w 10000"/>
                <a:gd name="connsiteY530" fmla="*/ 7793 h 10000"/>
                <a:gd name="connsiteX531" fmla="*/ 7621 w 10000"/>
                <a:gd name="connsiteY531" fmla="*/ 7814 h 10000"/>
                <a:gd name="connsiteX532" fmla="*/ 7514 w 10000"/>
                <a:gd name="connsiteY532" fmla="*/ 7800 h 10000"/>
                <a:gd name="connsiteX533" fmla="*/ 7497 w 10000"/>
                <a:gd name="connsiteY533" fmla="*/ 7757 h 10000"/>
                <a:gd name="connsiteX534" fmla="*/ 7463 w 10000"/>
                <a:gd name="connsiteY534" fmla="*/ 7786 h 10000"/>
                <a:gd name="connsiteX535" fmla="*/ 7390 w 10000"/>
                <a:gd name="connsiteY535" fmla="*/ 7771 h 10000"/>
                <a:gd name="connsiteX536" fmla="*/ 7340 w 10000"/>
                <a:gd name="connsiteY536" fmla="*/ 7793 h 10000"/>
                <a:gd name="connsiteX537" fmla="*/ 7312 w 10000"/>
                <a:gd name="connsiteY537" fmla="*/ 7644 h 10000"/>
                <a:gd name="connsiteX538" fmla="*/ 7283 w 10000"/>
                <a:gd name="connsiteY538" fmla="*/ 7637 h 10000"/>
                <a:gd name="connsiteX539" fmla="*/ 7250 w 10000"/>
                <a:gd name="connsiteY539" fmla="*/ 7544 h 10000"/>
                <a:gd name="connsiteX540" fmla="*/ 7267 w 10000"/>
                <a:gd name="connsiteY540" fmla="*/ 7502 h 10000"/>
                <a:gd name="connsiteX541" fmla="*/ 7306 w 10000"/>
                <a:gd name="connsiteY541" fmla="*/ 7523 h 10000"/>
                <a:gd name="connsiteX542" fmla="*/ 7323 w 10000"/>
                <a:gd name="connsiteY542" fmla="*/ 7473 h 10000"/>
                <a:gd name="connsiteX543" fmla="*/ 7295 w 10000"/>
                <a:gd name="connsiteY543" fmla="*/ 7438 h 10000"/>
                <a:gd name="connsiteX544" fmla="*/ 7312 w 10000"/>
                <a:gd name="connsiteY544" fmla="*/ 7402 h 10000"/>
                <a:gd name="connsiteX545" fmla="*/ 7238 w 10000"/>
                <a:gd name="connsiteY545" fmla="*/ 7331 h 10000"/>
                <a:gd name="connsiteX546" fmla="*/ 7244 w 10000"/>
                <a:gd name="connsiteY546" fmla="*/ 7296 h 10000"/>
                <a:gd name="connsiteX547" fmla="*/ 7199 w 10000"/>
                <a:gd name="connsiteY547" fmla="*/ 7260 h 10000"/>
                <a:gd name="connsiteX548" fmla="*/ 7227 w 10000"/>
                <a:gd name="connsiteY548" fmla="*/ 7218 h 10000"/>
                <a:gd name="connsiteX549" fmla="*/ 7216 w 10000"/>
                <a:gd name="connsiteY549" fmla="*/ 7168 h 10000"/>
                <a:gd name="connsiteX550" fmla="*/ 7165 w 10000"/>
                <a:gd name="connsiteY550" fmla="*/ 7090 h 10000"/>
                <a:gd name="connsiteX551" fmla="*/ 7132 w 10000"/>
                <a:gd name="connsiteY551" fmla="*/ 7026 h 10000"/>
                <a:gd name="connsiteX552" fmla="*/ 7064 w 10000"/>
                <a:gd name="connsiteY552" fmla="*/ 7055 h 10000"/>
                <a:gd name="connsiteX553" fmla="*/ 7025 w 10000"/>
                <a:gd name="connsiteY553" fmla="*/ 7048 h 10000"/>
                <a:gd name="connsiteX554" fmla="*/ 7002 w 10000"/>
                <a:gd name="connsiteY554" fmla="*/ 7111 h 10000"/>
                <a:gd name="connsiteX555" fmla="*/ 6924 w 10000"/>
                <a:gd name="connsiteY555" fmla="*/ 7119 h 10000"/>
                <a:gd name="connsiteX556" fmla="*/ 6895 w 10000"/>
                <a:gd name="connsiteY556" fmla="*/ 7111 h 10000"/>
                <a:gd name="connsiteX557" fmla="*/ 6828 w 10000"/>
                <a:gd name="connsiteY557" fmla="*/ 7161 h 10000"/>
                <a:gd name="connsiteX558" fmla="*/ 6834 w 10000"/>
                <a:gd name="connsiteY558" fmla="*/ 7260 h 10000"/>
                <a:gd name="connsiteX559" fmla="*/ 6817 w 10000"/>
                <a:gd name="connsiteY559" fmla="*/ 7324 h 10000"/>
                <a:gd name="connsiteX560" fmla="*/ 6817 w 10000"/>
                <a:gd name="connsiteY560" fmla="*/ 7381 h 10000"/>
                <a:gd name="connsiteX561" fmla="*/ 6760 w 10000"/>
                <a:gd name="connsiteY561" fmla="*/ 7424 h 10000"/>
                <a:gd name="connsiteX562" fmla="*/ 6699 w 10000"/>
                <a:gd name="connsiteY562" fmla="*/ 7431 h 10000"/>
                <a:gd name="connsiteX563" fmla="*/ 6682 w 10000"/>
                <a:gd name="connsiteY563" fmla="*/ 7410 h 10000"/>
                <a:gd name="connsiteX564" fmla="*/ 6625 w 10000"/>
                <a:gd name="connsiteY564" fmla="*/ 7388 h 10000"/>
                <a:gd name="connsiteX565" fmla="*/ 6592 w 10000"/>
                <a:gd name="connsiteY565" fmla="*/ 7431 h 10000"/>
                <a:gd name="connsiteX566" fmla="*/ 6586 w 10000"/>
                <a:gd name="connsiteY566" fmla="*/ 7473 h 10000"/>
                <a:gd name="connsiteX567" fmla="*/ 6552 w 10000"/>
                <a:gd name="connsiteY567" fmla="*/ 7480 h 10000"/>
                <a:gd name="connsiteX568" fmla="*/ 6547 w 10000"/>
                <a:gd name="connsiteY568" fmla="*/ 7523 h 10000"/>
                <a:gd name="connsiteX569" fmla="*/ 6519 w 10000"/>
                <a:gd name="connsiteY569" fmla="*/ 7523 h 10000"/>
                <a:gd name="connsiteX570" fmla="*/ 6485 w 10000"/>
                <a:gd name="connsiteY570" fmla="*/ 7424 h 10000"/>
                <a:gd name="connsiteX571" fmla="*/ 6406 w 10000"/>
                <a:gd name="connsiteY571" fmla="*/ 7473 h 10000"/>
                <a:gd name="connsiteX572" fmla="*/ 6316 w 10000"/>
                <a:gd name="connsiteY572" fmla="*/ 7551 h 10000"/>
                <a:gd name="connsiteX573" fmla="*/ 6282 w 10000"/>
                <a:gd name="connsiteY573" fmla="*/ 7566 h 10000"/>
                <a:gd name="connsiteX574" fmla="*/ 6294 w 10000"/>
                <a:gd name="connsiteY574" fmla="*/ 7615 h 10000"/>
                <a:gd name="connsiteX575" fmla="*/ 6243 w 10000"/>
                <a:gd name="connsiteY575" fmla="*/ 7637 h 10000"/>
                <a:gd name="connsiteX576" fmla="*/ 6209 w 10000"/>
                <a:gd name="connsiteY576" fmla="*/ 7608 h 10000"/>
                <a:gd name="connsiteX577" fmla="*/ 6136 w 10000"/>
                <a:gd name="connsiteY577" fmla="*/ 7622 h 10000"/>
                <a:gd name="connsiteX578" fmla="*/ 6136 w 10000"/>
                <a:gd name="connsiteY578" fmla="*/ 7530 h 10000"/>
                <a:gd name="connsiteX579" fmla="*/ 6147 w 10000"/>
                <a:gd name="connsiteY579" fmla="*/ 7495 h 10000"/>
                <a:gd name="connsiteX580" fmla="*/ 6136 w 10000"/>
                <a:gd name="connsiteY580" fmla="*/ 7395 h 10000"/>
                <a:gd name="connsiteX581" fmla="*/ 6091 w 10000"/>
                <a:gd name="connsiteY581" fmla="*/ 7324 h 10000"/>
                <a:gd name="connsiteX582" fmla="*/ 6018 w 10000"/>
                <a:gd name="connsiteY582" fmla="*/ 7317 h 10000"/>
                <a:gd name="connsiteX583" fmla="*/ 5990 w 10000"/>
                <a:gd name="connsiteY583" fmla="*/ 7360 h 10000"/>
                <a:gd name="connsiteX584" fmla="*/ 5996 w 10000"/>
                <a:gd name="connsiteY584" fmla="*/ 7410 h 10000"/>
                <a:gd name="connsiteX585" fmla="*/ 6208 w 10000"/>
                <a:gd name="connsiteY585" fmla="*/ 7826 h 10000"/>
                <a:gd name="connsiteX0" fmla="*/ 5799 w 10000"/>
                <a:gd name="connsiteY0" fmla="*/ 7750 h 10000"/>
                <a:gd name="connsiteX1" fmla="*/ 5793 w 10000"/>
                <a:gd name="connsiteY1" fmla="*/ 7793 h 10000"/>
                <a:gd name="connsiteX2" fmla="*/ 5801 w 10000"/>
                <a:gd name="connsiteY2" fmla="*/ 7970 h 10000"/>
                <a:gd name="connsiteX3" fmla="*/ 5844 w 10000"/>
                <a:gd name="connsiteY3" fmla="*/ 8247 h 10000"/>
                <a:gd name="connsiteX4" fmla="*/ 5804 w 10000"/>
                <a:gd name="connsiteY4" fmla="*/ 8254 h 10000"/>
                <a:gd name="connsiteX5" fmla="*/ 5669 w 10000"/>
                <a:gd name="connsiteY5" fmla="*/ 8353 h 10000"/>
                <a:gd name="connsiteX6" fmla="*/ 5591 w 10000"/>
                <a:gd name="connsiteY6" fmla="*/ 8368 h 10000"/>
                <a:gd name="connsiteX7" fmla="*/ 5562 w 10000"/>
                <a:gd name="connsiteY7" fmla="*/ 8311 h 10000"/>
                <a:gd name="connsiteX8" fmla="*/ 5439 w 10000"/>
                <a:gd name="connsiteY8" fmla="*/ 8361 h 10000"/>
                <a:gd name="connsiteX9" fmla="*/ 5422 w 10000"/>
                <a:gd name="connsiteY9" fmla="*/ 8432 h 10000"/>
                <a:gd name="connsiteX10" fmla="*/ 5382 w 10000"/>
                <a:gd name="connsiteY10" fmla="*/ 8453 h 10000"/>
                <a:gd name="connsiteX11" fmla="*/ 5349 w 10000"/>
                <a:gd name="connsiteY11" fmla="*/ 8417 h 10000"/>
                <a:gd name="connsiteX12" fmla="*/ 5287 w 10000"/>
                <a:gd name="connsiteY12" fmla="*/ 8382 h 10000"/>
                <a:gd name="connsiteX13" fmla="*/ 5236 w 10000"/>
                <a:gd name="connsiteY13" fmla="*/ 8403 h 10000"/>
                <a:gd name="connsiteX14" fmla="*/ 5124 w 10000"/>
                <a:gd name="connsiteY14" fmla="*/ 8673 h 10000"/>
                <a:gd name="connsiteX15" fmla="*/ 5107 w 10000"/>
                <a:gd name="connsiteY15" fmla="*/ 8772 h 10000"/>
                <a:gd name="connsiteX16" fmla="*/ 5051 w 10000"/>
                <a:gd name="connsiteY16" fmla="*/ 8779 h 10000"/>
                <a:gd name="connsiteX17" fmla="*/ 5022 w 10000"/>
                <a:gd name="connsiteY17" fmla="*/ 8758 h 10000"/>
                <a:gd name="connsiteX18" fmla="*/ 4955 w 10000"/>
                <a:gd name="connsiteY18" fmla="*/ 8744 h 10000"/>
                <a:gd name="connsiteX19" fmla="*/ 4904 w 10000"/>
                <a:gd name="connsiteY19" fmla="*/ 8879 h 10000"/>
                <a:gd name="connsiteX20" fmla="*/ 4843 w 10000"/>
                <a:gd name="connsiteY20" fmla="*/ 8879 h 10000"/>
                <a:gd name="connsiteX21" fmla="*/ 4831 w 10000"/>
                <a:gd name="connsiteY21" fmla="*/ 8914 h 10000"/>
                <a:gd name="connsiteX22" fmla="*/ 4809 w 10000"/>
                <a:gd name="connsiteY22" fmla="*/ 8886 h 10000"/>
                <a:gd name="connsiteX23" fmla="*/ 4837 w 10000"/>
                <a:gd name="connsiteY23" fmla="*/ 8793 h 10000"/>
                <a:gd name="connsiteX24" fmla="*/ 4798 w 10000"/>
                <a:gd name="connsiteY24" fmla="*/ 8793 h 10000"/>
                <a:gd name="connsiteX25" fmla="*/ 4741 w 10000"/>
                <a:gd name="connsiteY25" fmla="*/ 8836 h 10000"/>
                <a:gd name="connsiteX26" fmla="*/ 4696 w 10000"/>
                <a:gd name="connsiteY26" fmla="*/ 8914 h 10000"/>
                <a:gd name="connsiteX27" fmla="*/ 4685 w 10000"/>
                <a:gd name="connsiteY27" fmla="*/ 8957 h 10000"/>
                <a:gd name="connsiteX28" fmla="*/ 4657 w 10000"/>
                <a:gd name="connsiteY28" fmla="*/ 8964 h 10000"/>
                <a:gd name="connsiteX29" fmla="*/ 4589 w 10000"/>
                <a:gd name="connsiteY29" fmla="*/ 8893 h 10000"/>
                <a:gd name="connsiteX30" fmla="*/ 4573 w 10000"/>
                <a:gd name="connsiteY30" fmla="*/ 8943 h 10000"/>
                <a:gd name="connsiteX31" fmla="*/ 4522 w 10000"/>
                <a:gd name="connsiteY31" fmla="*/ 8864 h 10000"/>
                <a:gd name="connsiteX32" fmla="*/ 4483 w 10000"/>
                <a:gd name="connsiteY32" fmla="*/ 8872 h 10000"/>
                <a:gd name="connsiteX33" fmla="*/ 4511 w 10000"/>
                <a:gd name="connsiteY33" fmla="*/ 8957 h 10000"/>
                <a:gd name="connsiteX34" fmla="*/ 4443 w 10000"/>
                <a:gd name="connsiteY34" fmla="*/ 8992 h 10000"/>
                <a:gd name="connsiteX35" fmla="*/ 4387 w 10000"/>
                <a:gd name="connsiteY35" fmla="*/ 9063 h 10000"/>
                <a:gd name="connsiteX36" fmla="*/ 4342 w 10000"/>
                <a:gd name="connsiteY36" fmla="*/ 9084 h 10000"/>
                <a:gd name="connsiteX37" fmla="*/ 4325 w 10000"/>
                <a:gd name="connsiteY37" fmla="*/ 9155 h 10000"/>
                <a:gd name="connsiteX38" fmla="*/ 4291 w 10000"/>
                <a:gd name="connsiteY38" fmla="*/ 9219 h 10000"/>
                <a:gd name="connsiteX39" fmla="*/ 4241 w 10000"/>
                <a:gd name="connsiteY39" fmla="*/ 9226 h 10000"/>
                <a:gd name="connsiteX40" fmla="*/ 4229 w 10000"/>
                <a:gd name="connsiteY40" fmla="*/ 9276 h 10000"/>
                <a:gd name="connsiteX41" fmla="*/ 4207 w 10000"/>
                <a:gd name="connsiteY41" fmla="*/ 9283 h 10000"/>
                <a:gd name="connsiteX42" fmla="*/ 4213 w 10000"/>
                <a:gd name="connsiteY42" fmla="*/ 9326 h 10000"/>
                <a:gd name="connsiteX43" fmla="*/ 4190 w 10000"/>
                <a:gd name="connsiteY43" fmla="*/ 9326 h 10000"/>
                <a:gd name="connsiteX44" fmla="*/ 4089 w 10000"/>
                <a:gd name="connsiteY44" fmla="*/ 9482 h 10000"/>
                <a:gd name="connsiteX45" fmla="*/ 4072 w 10000"/>
                <a:gd name="connsiteY45" fmla="*/ 9574 h 10000"/>
                <a:gd name="connsiteX46" fmla="*/ 4111 w 10000"/>
                <a:gd name="connsiteY46" fmla="*/ 9631 h 10000"/>
                <a:gd name="connsiteX47" fmla="*/ 4117 w 10000"/>
                <a:gd name="connsiteY47" fmla="*/ 9659 h 10000"/>
                <a:gd name="connsiteX48" fmla="*/ 4066 w 10000"/>
                <a:gd name="connsiteY48" fmla="*/ 9716 h 10000"/>
                <a:gd name="connsiteX49" fmla="*/ 4021 w 10000"/>
                <a:gd name="connsiteY49" fmla="*/ 9702 h 10000"/>
                <a:gd name="connsiteX50" fmla="*/ 4021 w 10000"/>
                <a:gd name="connsiteY50" fmla="*/ 9851 h 10000"/>
                <a:gd name="connsiteX51" fmla="*/ 3948 w 10000"/>
                <a:gd name="connsiteY51" fmla="*/ 9865 h 10000"/>
                <a:gd name="connsiteX52" fmla="*/ 3926 w 10000"/>
                <a:gd name="connsiteY52" fmla="*/ 9844 h 10000"/>
                <a:gd name="connsiteX53" fmla="*/ 3864 w 10000"/>
                <a:gd name="connsiteY53" fmla="*/ 9879 h 10000"/>
                <a:gd name="connsiteX54" fmla="*/ 3825 w 10000"/>
                <a:gd name="connsiteY54" fmla="*/ 9858 h 10000"/>
                <a:gd name="connsiteX55" fmla="*/ 3802 w 10000"/>
                <a:gd name="connsiteY55" fmla="*/ 9886 h 10000"/>
                <a:gd name="connsiteX56" fmla="*/ 3751 w 10000"/>
                <a:gd name="connsiteY56" fmla="*/ 9858 h 10000"/>
                <a:gd name="connsiteX57" fmla="*/ 3735 w 10000"/>
                <a:gd name="connsiteY57" fmla="*/ 9787 h 10000"/>
                <a:gd name="connsiteX58" fmla="*/ 3628 w 10000"/>
                <a:gd name="connsiteY58" fmla="*/ 9744 h 10000"/>
                <a:gd name="connsiteX59" fmla="*/ 3583 w 10000"/>
                <a:gd name="connsiteY59" fmla="*/ 9730 h 10000"/>
                <a:gd name="connsiteX60" fmla="*/ 3543 w 10000"/>
                <a:gd name="connsiteY60" fmla="*/ 9702 h 10000"/>
                <a:gd name="connsiteX61" fmla="*/ 3549 w 10000"/>
                <a:gd name="connsiteY61" fmla="*/ 9681 h 10000"/>
                <a:gd name="connsiteX62" fmla="*/ 3515 w 10000"/>
                <a:gd name="connsiteY62" fmla="*/ 9624 h 10000"/>
                <a:gd name="connsiteX63" fmla="*/ 3459 w 10000"/>
                <a:gd name="connsiteY63" fmla="*/ 9588 h 10000"/>
                <a:gd name="connsiteX64" fmla="*/ 3397 w 10000"/>
                <a:gd name="connsiteY64" fmla="*/ 9603 h 10000"/>
                <a:gd name="connsiteX65" fmla="*/ 3324 w 10000"/>
                <a:gd name="connsiteY65" fmla="*/ 9581 h 10000"/>
                <a:gd name="connsiteX66" fmla="*/ 3240 w 10000"/>
                <a:gd name="connsiteY66" fmla="*/ 9524 h 10000"/>
                <a:gd name="connsiteX67" fmla="*/ 3223 w 10000"/>
                <a:gd name="connsiteY67" fmla="*/ 9482 h 10000"/>
                <a:gd name="connsiteX68" fmla="*/ 3268 w 10000"/>
                <a:gd name="connsiteY68" fmla="*/ 9432 h 10000"/>
                <a:gd name="connsiteX69" fmla="*/ 3296 w 10000"/>
                <a:gd name="connsiteY69" fmla="*/ 9354 h 10000"/>
                <a:gd name="connsiteX70" fmla="*/ 3290 w 10000"/>
                <a:gd name="connsiteY70" fmla="*/ 9297 h 10000"/>
                <a:gd name="connsiteX71" fmla="*/ 3335 w 10000"/>
                <a:gd name="connsiteY71" fmla="*/ 9212 h 10000"/>
                <a:gd name="connsiteX72" fmla="*/ 3391 w 10000"/>
                <a:gd name="connsiteY72" fmla="*/ 9141 h 10000"/>
                <a:gd name="connsiteX73" fmla="*/ 3391 w 10000"/>
                <a:gd name="connsiteY73" fmla="*/ 9084 h 10000"/>
                <a:gd name="connsiteX74" fmla="*/ 3346 w 10000"/>
                <a:gd name="connsiteY74" fmla="*/ 9063 h 10000"/>
                <a:gd name="connsiteX75" fmla="*/ 3352 w 10000"/>
                <a:gd name="connsiteY75" fmla="*/ 9035 h 10000"/>
                <a:gd name="connsiteX76" fmla="*/ 3330 w 10000"/>
                <a:gd name="connsiteY76" fmla="*/ 8985 h 10000"/>
                <a:gd name="connsiteX77" fmla="*/ 3330 w 10000"/>
                <a:gd name="connsiteY77" fmla="*/ 8914 h 10000"/>
                <a:gd name="connsiteX78" fmla="*/ 3262 w 10000"/>
                <a:gd name="connsiteY78" fmla="*/ 8914 h 10000"/>
                <a:gd name="connsiteX79" fmla="*/ 3228 w 10000"/>
                <a:gd name="connsiteY79" fmla="*/ 8943 h 10000"/>
                <a:gd name="connsiteX80" fmla="*/ 3150 w 10000"/>
                <a:gd name="connsiteY80" fmla="*/ 8971 h 10000"/>
                <a:gd name="connsiteX81" fmla="*/ 3155 w 10000"/>
                <a:gd name="connsiteY81" fmla="*/ 9021 h 10000"/>
                <a:gd name="connsiteX82" fmla="*/ 3144 w 10000"/>
                <a:gd name="connsiteY82" fmla="*/ 9042 h 10000"/>
                <a:gd name="connsiteX83" fmla="*/ 3105 w 10000"/>
                <a:gd name="connsiteY83" fmla="*/ 9028 h 10000"/>
                <a:gd name="connsiteX84" fmla="*/ 3082 w 10000"/>
                <a:gd name="connsiteY84" fmla="*/ 9127 h 10000"/>
                <a:gd name="connsiteX85" fmla="*/ 3048 w 10000"/>
                <a:gd name="connsiteY85" fmla="*/ 9163 h 10000"/>
                <a:gd name="connsiteX86" fmla="*/ 3048 w 10000"/>
                <a:gd name="connsiteY86" fmla="*/ 9198 h 10000"/>
                <a:gd name="connsiteX87" fmla="*/ 3020 w 10000"/>
                <a:gd name="connsiteY87" fmla="*/ 9241 h 10000"/>
                <a:gd name="connsiteX88" fmla="*/ 3003 w 10000"/>
                <a:gd name="connsiteY88" fmla="*/ 9326 h 10000"/>
                <a:gd name="connsiteX89" fmla="*/ 2998 w 10000"/>
                <a:gd name="connsiteY89" fmla="*/ 9439 h 10000"/>
                <a:gd name="connsiteX90" fmla="*/ 3009 w 10000"/>
                <a:gd name="connsiteY90" fmla="*/ 9524 h 10000"/>
                <a:gd name="connsiteX91" fmla="*/ 2975 w 10000"/>
                <a:gd name="connsiteY91" fmla="*/ 9574 h 10000"/>
                <a:gd name="connsiteX92" fmla="*/ 2981 w 10000"/>
                <a:gd name="connsiteY92" fmla="*/ 9624 h 10000"/>
                <a:gd name="connsiteX93" fmla="*/ 2998 w 10000"/>
                <a:gd name="connsiteY93" fmla="*/ 9666 h 10000"/>
                <a:gd name="connsiteX94" fmla="*/ 2987 w 10000"/>
                <a:gd name="connsiteY94" fmla="*/ 9744 h 10000"/>
                <a:gd name="connsiteX95" fmla="*/ 2970 w 10000"/>
                <a:gd name="connsiteY95" fmla="*/ 9787 h 10000"/>
                <a:gd name="connsiteX96" fmla="*/ 2930 w 10000"/>
                <a:gd name="connsiteY96" fmla="*/ 9794 h 10000"/>
                <a:gd name="connsiteX97" fmla="*/ 2913 w 10000"/>
                <a:gd name="connsiteY97" fmla="*/ 9837 h 10000"/>
                <a:gd name="connsiteX98" fmla="*/ 2818 w 10000"/>
                <a:gd name="connsiteY98" fmla="*/ 9837 h 10000"/>
                <a:gd name="connsiteX99" fmla="*/ 2745 w 10000"/>
                <a:gd name="connsiteY99" fmla="*/ 9879 h 10000"/>
                <a:gd name="connsiteX100" fmla="*/ 2705 w 10000"/>
                <a:gd name="connsiteY100" fmla="*/ 9922 h 10000"/>
                <a:gd name="connsiteX101" fmla="*/ 2638 w 10000"/>
                <a:gd name="connsiteY101" fmla="*/ 9929 h 10000"/>
                <a:gd name="connsiteX102" fmla="*/ 2598 w 10000"/>
                <a:gd name="connsiteY102" fmla="*/ 9943 h 10000"/>
                <a:gd name="connsiteX103" fmla="*/ 2565 w 10000"/>
                <a:gd name="connsiteY103" fmla="*/ 9929 h 10000"/>
                <a:gd name="connsiteX104" fmla="*/ 2508 w 10000"/>
                <a:gd name="connsiteY104" fmla="*/ 9943 h 10000"/>
                <a:gd name="connsiteX105" fmla="*/ 2503 w 10000"/>
                <a:gd name="connsiteY105" fmla="*/ 9957 h 10000"/>
                <a:gd name="connsiteX106" fmla="*/ 2458 w 10000"/>
                <a:gd name="connsiteY106" fmla="*/ 9993 h 10000"/>
                <a:gd name="connsiteX107" fmla="*/ 2424 w 10000"/>
                <a:gd name="connsiteY107" fmla="*/ 10000 h 10000"/>
                <a:gd name="connsiteX108" fmla="*/ 2323 w 10000"/>
                <a:gd name="connsiteY108" fmla="*/ 9901 h 10000"/>
                <a:gd name="connsiteX109" fmla="*/ 2250 w 10000"/>
                <a:gd name="connsiteY109" fmla="*/ 9794 h 10000"/>
                <a:gd name="connsiteX110" fmla="*/ 2160 w 10000"/>
                <a:gd name="connsiteY110" fmla="*/ 9759 h 10000"/>
                <a:gd name="connsiteX111" fmla="*/ 2143 w 10000"/>
                <a:gd name="connsiteY111" fmla="*/ 9624 h 10000"/>
                <a:gd name="connsiteX112" fmla="*/ 2205 w 10000"/>
                <a:gd name="connsiteY112" fmla="*/ 9588 h 10000"/>
                <a:gd name="connsiteX113" fmla="*/ 2182 w 10000"/>
                <a:gd name="connsiteY113" fmla="*/ 9482 h 10000"/>
                <a:gd name="connsiteX114" fmla="*/ 2160 w 10000"/>
                <a:gd name="connsiteY114" fmla="*/ 9446 h 10000"/>
                <a:gd name="connsiteX115" fmla="*/ 2323 w 10000"/>
                <a:gd name="connsiteY115" fmla="*/ 9312 h 10000"/>
                <a:gd name="connsiteX116" fmla="*/ 2373 w 10000"/>
                <a:gd name="connsiteY116" fmla="*/ 9177 h 10000"/>
                <a:gd name="connsiteX117" fmla="*/ 2424 w 10000"/>
                <a:gd name="connsiteY117" fmla="*/ 9148 h 10000"/>
                <a:gd name="connsiteX118" fmla="*/ 2435 w 10000"/>
                <a:gd name="connsiteY118" fmla="*/ 9063 h 10000"/>
                <a:gd name="connsiteX119" fmla="*/ 2385 w 10000"/>
                <a:gd name="connsiteY119" fmla="*/ 8950 h 10000"/>
                <a:gd name="connsiteX120" fmla="*/ 2396 w 10000"/>
                <a:gd name="connsiteY120" fmla="*/ 8879 h 10000"/>
                <a:gd name="connsiteX121" fmla="*/ 2340 w 10000"/>
                <a:gd name="connsiteY121" fmla="*/ 8850 h 10000"/>
                <a:gd name="connsiteX122" fmla="*/ 2306 w 10000"/>
                <a:gd name="connsiteY122" fmla="*/ 8857 h 10000"/>
                <a:gd name="connsiteX123" fmla="*/ 2143 w 10000"/>
                <a:gd name="connsiteY123" fmla="*/ 8921 h 10000"/>
                <a:gd name="connsiteX124" fmla="*/ 2098 w 10000"/>
                <a:gd name="connsiteY124" fmla="*/ 8971 h 10000"/>
                <a:gd name="connsiteX125" fmla="*/ 2064 w 10000"/>
                <a:gd name="connsiteY125" fmla="*/ 8999 h 10000"/>
                <a:gd name="connsiteX126" fmla="*/ 2019 w 10000"/>
                <a:gd name="connsiteY126" fmla="*/ 9056 h 10000"/>
                <a:gd name="connsiteX127" fmla="*/ 1879 w 10000"/>
                <a:gd name="connsiteY127" fmla="*/ 9013 h 10000"/>
                <a:gd name="connsiteX128" fmla="*/ 1828 w 10000"/>
                <a:gd name="connsiteY128" fmla="*/ 8971 h 10000"/>
                <a:gd name="connsiteX129" fmla="*/ 1738 w 10000"/>
                <a:gd name="connsiteY129" fmla="*/ 9021 h 10000"/>
                <a:gd name="connsiteX130" fmla="*/ 1609 w 10000"/>
                <a:gd name="connsiteY130" fmla="*/ 9056 h 10000"/>
                <a:gd name="connsiteX131" fmla="*/ 1699 w 10000"/>
                <a:gd name="connsiteY131" fmla="*/ 9177 h 10000"/>
                <a:gd name="connsiteX132" fmla="*/ 1592 w 10000"/>
                <a:gd name="connsiteY132" fmla="*/ 9304 h 10000"/>
                <a:gd name="connsiteX133" fmla="*/ 1558 w 10000"/>
                <a:gd name="connsiteY133" fmla="*/ 9290 h 10000"/>
                <a:gd name="connsiteX134" fmla="*/ 1541 w 10000"/>
                <a:gd name="connsiteY134" fmla="*/ 9304 h 10000"/>
                <a:gd name="connsiteX135" fmla="*/ 1507 w 10000"/>
                <a:gd name="connsiteY135" fmla="*/ 9269 h 10000"/>
                <a:gd name="connsiteX136" fmla="*/ 1440 w 10000"/>
                <a:gd name="connsiteY136" fmla="*/ 9233 h 10000"/>
                <a:gd name="connsiteX137" fmla="*/ 1434 w 10000"/>
                <a:gd name="connsiteY137" fmla="*/ 9198 h 10000"/>
                <a:gd name="connsiteX138" fmla="*/ 1412 w 10000"/>
                <a:gd name="connsiteY138" fmla="*/ 9191 h 10000"/>
                <a:gd name="connsiteX139" fmla="*/ 1400 w 10000"/>
                <a:gd name="connsiteY139" fmla="*/ 9155 h 10000"/>
                <a:gd name="connsiteX140" fmla="*/ 1372 w 10000"/>
                <a:gd name="connsiteY140" fmla="*/ 9127 h 10000"/>
                <a:gd name="connsiteX141" fmla="*/ 1327 w 10000"/>
                <a:gd name="connsiteY141" fmla="*/ 9141 h 10000"/>
                <a:gd name="connsiteX142" fmla="*/ 1305 w 10000"/>
                <a:gd name="connsiteY142" fmla="*/ 9092 h 10000"/>
                <a:gd name="connsiteX143" fmla="*/ 1271 w 10000"/>
                <a:gd name="connsiteY143" fmla="*/ 9099 h 10000"/>
                <a:gd name="connsiteX144" fmla="*/ 1277 w 10000"/>
                <a:gd name="connsiteY144" fmla="*/ 9056 h 10000"/>
                <a:gd name="connsiteX145" fmla="*/ 1265 w 10000"/>
                <a:gd name="connsiteY145" fmla="*/ 8999 h 10000"/>
                <a:gd name="connsiteX146" fmla="*/ 1277 w 10000"/>
                <a:gd name="connsiteY146" fmla="*/ 8935 h 10000"/>
                <a:gd name="connsiteX147" fmla="*/ 1271 w 10000"/>
                <a:gd name="connsiteY147" fmla="*/ 8893 h 10000"/>
                <a:gd name="connsiteX148" fmla="*/ 1153 w 10000"/>
                <a:gd name="connsiteY148" fmla="*/ 8893 h 10000"/>
                <a:gd name="connsiteX149" fmla="*/ 1153 w 10000"/>
                <a:gd name="connsiteY149" fmla="*/ 8850 h 10000"/>
                <a:gd name="connsiteX150" fmla="*/ 1091 w 10000"/>
                <a:gd name="connsiteY150" fmla="*/ 8829 h 10000"/>
                <a:gd name="connsiteX151" fmla="*/ 1080 w 10000"/>
                <a:gd name="connsiteY151" fmla="*/ 8758 h 10000"/>
                <a:gd name="connsiteX152" fmla="*/ 1069 w 10000"/>
                <a:gd name="connsiteY152" fmla="*/ 8730 h 10000"/>
                <a:gd name="connsiteX153" fmla="*/ 990 w 10000"/>
                <a:gd name="connsiteY153" fmla="*/ 8701 h 10000"/>
                <a:gd name="connsiteX154" fmla="*/ 894 w 10000"/>
                <a:gd name="connsiteY154" fmla="*/ 8616 h 10000"/>
                <a:gd name="connsiteX155" fmla="*/ 787 w 10000"/>
                <a:gd name="connsiteY155" fmla="*/ 8616 h 10000"/>
                <a:gd name="connsiteX156" fmla="*/ 849 w 10000"/>
                <a:gd name="connsiteY156" fmla="*/ 8510 h 10000"/>
                <a:gd name="connsiteX157" fmla="*/ 945 w 10000"/>
                <a:gd name="connsiteY157" fmla="*/ 8432 h 10000"/>
                <a:gd name="connsiteX158" fmla="*/ 984 w 10000"/>
                <a:gd name="connsiteY158" fmla="*/ 8325 h 10000"/>
                <a:gd name="connsiteX159" fmla="*/ 1063 w 10000"/>
                <a:gd name="connsiteY159" fmla="*/ 8204 h 10000"/>
                <a:gd name="connsiteX160" fmla="*/ 1057 w 10000"/>
                <a:gd name="connsiteY160" fmla="*/ 8133 h 10000"/>
                <a:gd name="connsiteX161" fmla="*/ 1018 w 10000"/>
                <a:gd name="connsiteY161" fmla="*/ 8055 h 10000"/>
                <a:gd name="connsiteX162" fmla="*/ 984 w 10000"/>
                <a:gd name="connsiteY162" fmla="*/ 8027 h 10000"/>
                <a:gd name="connsiteX163" fmla="*/ 872 w 10000"/>
                <a:gd name="connsiteY163" fmla="*/ 8013 h 10000"/>
                <a:gd name="connsiteX164" fmla="*/ 827 w 10000"/>
                <a:gd name="connsiteY164" fmla="*/ 8062 h 10000"/>
                <a:gd name="connsiteX165" fmla="*/ 692 w 10000"/>
                <a:gd name="connsiteY165" fmla="*/ 8055 h 10000"/>
                <a:gd name="connsiteX166" fmla="*/ 579 w 10000"/>
                <a:gd name="connsiteY166" fmla="*/ 8126 h 10000"/>
                <a:gd name="connsiteX167" fmla="*/ 506 w 10000"/>
                <a:gd name="connsiteY167" fmla="*/ 8240 h 10000"/>
                <a:gd name="connsiteX168" fmla="*/ 377 w 10000"/>
                <a:gd name="connsiteY168" fmla="*/ 8247 h 10000"/>
                <a:gd name="connsiteX169" fmla="*/ 416 w 10000"/>
                <a:gd name="connsiteY169" fmla="*/ 8070 h 10000"/>
                <a:gd name="connsiteX170" fmla="*/ 399 w 10000"/>
                <a:gd name="connsiteY170" fmla="*/ 8027 h 10000"/>
                <a:gd name="connsiteX171" fmla="*/ 377 w 10000"/>
                <a:gd name="connsiteY171" fmla="*/ 8013 h 10000"/>
                <a:gd name="connsiteX172" fmla="*/ 287 w 10000"/>
                <a:gd name="connsiteY172" fmla="*/ 7913 h 10000"/>
                <a:gd name="connsiteX173" fmla="*/ 276 w 10000"/>
                <a:gd name="connsiteY173" fmla="*/ 7913 h 10000"/>
                <a:gd name="connsiteX174" fmla="*/ 169 w 10000"/>
                <a:gd name="connsiteY174" fmla="*/ 7743 h 10000"/>
                <a:gd name="connsiteX175" fmla="*/ 157 w 10000"/>
                <a:gd name="connsiteY175" fmla="*/ 7686 h 10000"/>
                <a:gd name="connsiteX176" fmla="*/ 231 w 10000"/>
                <a:gd name="connsiteY176" fmla="*/ 7594 h 10000"/>
                <a:gd name="connsiteX177" fmla="*/ 0 w 10000"/>
                <a:gd name="connsiteY177" fmla="*/ 6920 h 10000"/>
                <a:gd name="connsiteX178" fmla="*/ 354 w 10000"/>
                <a:gd name="connsiteY178" fmla="*/ 7005 h 10000"/>
                <a:gd name="connsiteX179" fmla="*/ 472 w 10000"/>
                <a:gd name="connsiteY179" fmla="*/ 7019 h 10000"/>
                <a:gd name="connsiteX180" fmla="*/ 810 w 10000"/>
                <a:gd name="connsiteY180" fmla="*/ 7055 h 10000"/>
                <a:gd name="connsiteX181" fmla="*/ 967 w 10000"/>
                <a:gd name="connsiteY181" fmla="*/ 7012 h 10000"/>
                <a:gd name="connsiteX182" fmla="*/ 1074 w 10000"/>
                <a:gd name="connsiteY182" fmla="*/ 7019 h 10000"/>
                <a:gd name="connsiteX183" fmla="*/ 1091 w 10000"/>
                <a:gd name="connsiteY183" fmla="*/ 6984 h 10000"/>
                <a:gd name="connsiteX184" fmla="*/ 1277 w 10000"/>
                <a:gd name="connsiteY184" fmla="*/ 6998 h 10000"/>
                <a:gd name="connsiteX185" fmla="*/ 1524 w 10000"/>
                <a:gd name="connsiteY185" fmla="*/ 7083 h 10000"/>
                <a:gd name="connsiteX186" fmla="*/ 1609 w 10000"/>
                <a:gd name="connsiteY186" fmla="*/ 7104 h 10000"/>
                <a:gd name="connsiteX187" fmla="*/ 1693 w 10000"/>
                <a:gd name="connsiteY187" fmla="*/ 7253 h 10000"/>
                <a:gd name="connsiteX188" fmla="*/ 1822 w 10000"/>
                <a:gd name="connsiteY188" fmla="*/ 7310 h 10000"/>
                <a:gd name="connsiteX189" fmla="*/ 1918 w 10000"/>
                <a:gd name="connsiteY189" fmla="*/ 7303 h 10000"/>
                <a:gd name="connsiteX190" fmla="*/ 6504 w 10000"/>
                <a:gd name="connsiteY190" fmla="*/ 7627 h 10000"/>
                <a:gd name="connsiteX191" fmla="*/ 5523 w 10000"/>
                <a:gd name="connsiteY191" fmla="*/ 5713 h 10000"/>
                <a:gd name="connsiteX192" fmla="*/ 5652 w 10000"/>
                <a:gd name="connsiteY192" fmla="*/ 5720 h 10000"/>
                <a:gd name="connsiteX193" fmla="*/ 5697 w 10000"/>
                <a:gd name="connsiteY193" fmla="*/ 5742 h 10000"/>
                <a:gd name="connsiteX194" fmla="*/ 5793 w 10000"/>
                <a:gd name="connsiteY194" fmla="*/ 5635 h 10000"/>
                <a:gd name="connsiteX195" fmla="*/ 5844 w 10000"/>
                <a:gd name="connsiteY195" fmla="*/ 5628 h 10000"/>
                <a:gd name="connsiteX196" fmla="*/ 5889 w 10000"/>
                <a:gd name="connsiteY196" fmla="*/ 5564 h 10000"/>
                <a:gd name="connsiteX197" fmla="*/ 5945 w 10000"/>
                <a:gd name="connsiteY197" fmla="*/ 5515 h 10000"/>
                <a:gd name="connsiteX198" fmla="*/ 6001 w 10000"/>
                <a:gd name="connsiteY198" fmla="*/ 5408 h 10000"/>
                <a:gd name="connsiteX199" fmla="*/ 6012 w 10000"/>
                <a:gd name="connsiteY199" fmla="*/ 5344 h 10000"/>
                <a:gd name="connsiteX200" fmla="*/ 6080 w 10000"/>
                <a:gd name="connsiteY200" fmla="*/ 5316 h 10000"/>
                <a:gd name="connsiteX201" fmla="*/ 6159 w 10000"/>
                <a:gd name="connsiteY201" fmla="*/ 5351 h 10000"/>
                <a:gd name="connsiteX202" fmla="*/ 6226 w 10000"/>
                <a:gd name="connsiteY202" fmla="*/ 5337 h 10000"/>
                <a:gd name="connsiteX203" fmla="*/ 6294 w 10000"/>
                <a:gd name="connsiteY203" fmla="*/ 5344 h 10000"/>
                <a:gd name="connsiteX204" fmla="*/ 6412 w 10000"/>
                <a:gd name="connsiteY204" fmla="*/ 5302 h 10000"/>
                <a:gd name="connsiteX205" fmla="*/ 6490 w 10000"/>
                <a:gd name="connsiteY205" fmla="*/ 5195 h 10000"/>
                <a:gd name="connsiteX206" fmla="*/ 6524 w 10000"/>
                <a:gd name="connsiteY206" fmla="*/ 5160 h 10000"/>
                <a:gd name="connsiteX207" fmla="*/ 6575 w 10000"/>
                <a:gd name="connsiteY207" fmla="*/ 5160 h 10000"/>
                <a:gd name="connsiteX208" fmla="*/ 6614 w 10000"/>
                <a:gd name="connsiteY208" fmla="*/ 5103 h 10000"/>
                <a:gd name="connsiteX209" fmla="*/ 6597 w 10000"/>
                <a:gd name="connsiteY209" fmla="*/ 5039 h 10000"/>
                <a:gd name="connsiteX210" fmla="*/ 6609 w 10000"/>
                <a:gd name="connsiteY210" fmla="*/ 4982 h 10000"/>
                <a:gd name="connsiteX211" fmla="*/ 6659 w 10000"/>
                <a:gd name="connsiteY211" fmla="*/ 4876 h 10000"/>
                <a:gd name="connsiteX212" fmla="*/ 6715 w 10000"/>
                <a:gd name="connsiteY212" fmla="*/ 4776 h 10000"/>
                <a:gd name="connsiteX213" fmla="*/ 6772 w 10000"/>
                <a:gd name="connsiteY213" fmla="*/ 4755 h 10000"/>
                <a:gd name="connsiteX214" fmla="*/ 6800 w 10000"/>
                <a:gd name="connsiteY214" fmla="*/ 4720 h 10000"/>
                <a:gd name="connsiteX215" fmla="*/ 6895 w 10000"/>
                <a:gd name="connsiteY215" fmla="*/ 4734 h 10000"/>
                <a:gd name="connsiteX216" fmla="*/ 6991 w 10000"/>
                <a:gd name="connsiteY216" fmla="*/ 4734 h 10000"/>
                <a:gd name="connsiteX217" fmla="*/ 6997 w 10000"/>
                <a:gd name="connsiteY217" fmla="*/ 4670 h 10000"/>
                <a:gd name="connsiteX218" fmla="*/ 7013 w 10000"/>
                <a:gd name="connsiteY218" fmla="*/ 4627 h 10000"/>
                <a:gd name="connsiteX219" fmla="*/ 7008 w 10000"/>
                <a:gd name="connsiteY219" fmla="*/ 4599 h 10000"/>
                <a:gd name="connsiteX220" fmla="*/ 7064 w 10000"/>
                <a:gd name="connsiteY220" fmla="*/ 4578 h 10000"/>
                <a:gd name="connsiteX221" fmla="*/ 7103 w 10000"/>
                <a:gd name="connsiteY221" fmla="*/ 4634 h 10000"/>
                <a:gd name="connsiteX222" fmla="*/ 7160 w 10000"/>
                <a:gd name="connsiteY222" fmla="*/ 4613 h 10000"/>
                <a:gd name="connsiteX223" fmla="*/ 7177 w 10000"/>
                <a:gd name="connsiteY223" fmla="*/ 4578 h 10000"/>
                <a:gd name="connsiteX224" fmla="*/ 7222 w 10000"/>
                <a:gd name="connsiteY224" fmla="*/ 4564 h 10000"/>
                <a:gd name="connsiteX225" fmla="*/ 7317 w 10000"/>
                <a:gd name="connsiteY225" fmla="*/ 4493 h 10000"/>
                <a:gd name="connsiteX226" fmla="*/ 7407 w 10000"/>
                <a:gd name="connsiteY226" fmla="*/ 4521 h 10000"/>
                <a:gd name="connsiteX227" fmla="*/ 7430 w 10000"/>
                <a:gd name="connsiteY227" fmla="*/ 4507 h 10000"/>
                <a:gd name="connsiteX228" fmla="*/ 7480 w 10000"/>
                <a:gd name="connsiteY228" fmla="*/ 4528 h 10000"/>
                <a:gd name="connsiteX229" fmla="*/ 7503 w 10000"/>
                <a:gd name="connsiteY229" fmla="*/ 4471 h 10000"/>
                <a:gd name="connsiteX230" fmla="*/ 7525 w 10000"/>
                <a:gd name="connsiteY230" fmla="*/ 4500 h 10000"/>
                <a:gd name="connsiteX231" fmla="*/ 7559 w 10000"/>
                <a:gd name="connsiteY231" fmla="*/ 4493 h 10000"/>
                <a:gd name="connsiteX232" fmla="*/ 7598 w 10000"/>
                <a:gd name="connsiteY232" fmla="*/ 4556 h 10000"/>
                <a:gd name="connsiteX233" fmla="*/ 7643 w 10000"/>
                <a:gd name="connsiteY233" fmla="*/ 4549 h 10000"/>
                <a:gd name="connsiteX234" fmla="*/ 7683 w 10000"/>
                <a:gd name="connsiteY234" fmla="*/ 4578 h 10000"/>
                <a:gd name="connsiteX235" fmla="*/ 7700 w 10000"/>
                <a:gd name="connsiteY235" fmla="*/ 4556 h 10000"/>
                <a:gd name="connsiteX236" fmla="*/ 7778 w 10000"/>
                <a:gd name="connsiteY236" fmla="*/ 4564 h 10000"/>
                <a:gd name="connsiteX237" fmla="*/ 7790 w 10000"/>
                <a:gd name="connsiteY237" fmla="*/ 4585 h 10000"/>
                <a:gd name="connsiteX238" fmla="*/ 7874 w 10000"/>
                <a:gd name="connsiteY238" fmla="*/ 4514 h 10000"/>
                <a:gd name="connsiteX239" fmla="*/ 7874 w 10000"/>
                <a:gd name="connsiteY239" fmla="*/ 4393 h 10000"/>
                <a:gd name="connsiteX240" fmla="*/ 7852 w 10000"/>
                <a:gd name="connsiteY240" fmla="*/ 4379 h 10000"/>
                <a:gd name="connsiteX241" fmla="*/ 7835 w 10000"/>
                <a:gd name="connsiteY241" fmla="*/ 4294 h 10000"/>
                <a:gd name="connsiteX242" fmla="*/ 7801 w 10000"/>
                <a:gd name="connsiteY242" fmla="*/ 4209 h 10000"/>
                <a:gd name="connsiteX243" fmla="*/ 7750 w 10000"/>
                <a:gd name="connsiteY243" fmla="*/ 4173 h 10000"/>
                <a:gd name="connsiteX244" fmla="*/ 7745 w 10000"/>
                <a:gd name="connsiteY244" fmla="*/ 4131 h 10000"/>
                <a:gd name="connsiteX245" fmla="*/ 7672 w 10000"/>
                <a:gd name="connsiteY245" fmla="*/ 4053 h 10000"/>
                <a:gd name="connsiteX246" fmla="*/ 7677 w 10000"/>
                <a:gd name="connsiteY246" fmla="*/ 4024 h 10000"/>
                <a:gd name="connsiteX247" fmla="*/ 7604 w 10000"/>
                <a:gd name="connsiteY247" fmla="*/ 3982 h 10000"/>
                <a:gd name="connsiteX248" fmla="*/ 7598 w 10000"/>
                <a:gd name="connsiteY248" fmla="*/ 3903 h 10000"/>
                <a:gd name="connsiteX249" fmla="*/ 7475 w 10000"/>
                <a:gd name="connsiteY249" fmla="*/ 3833 h 10000"/>
                <a:gd name="connsiteX250" fmla="*/ 7407 w 10000"/>
                <a:gd name="connsiteY250" fmla="*/ 3683 h 10000"/>
                <a:gd name="connsiteX251" fmla="*/ 7306 w 10000"/>
                <a:gd name="connsiteY251" fmla="*/ 3676 h 10000"/>
                <a:gd name="connsiteX252" fmla="*/ 7272 w 10000"/>
                <a:gd name="connsiteY252" fmla="*/ 3648 h 10000"/>
                <a:gd name="connsiteX253" fmla="*/ 7222 w 10000"/>
                <a:gd name="connsiteY253" fmla="*/ 3669 h 10000"/>
                <a:gd name="connsiteX254" fmla="*/ 7143 w 10000"/>
                <a:gd name="connsiteY254" fmla="*/ 3669 h 10000"/>
                <a:gd name="connsiteX255" fmla="*/ 7030 w 10000"/>
                <a:gd name="connsiteY255" fmla="*/ 3840 h 10000"/>
                <a:gd name="connsiteX256" fmla="*/ 6991 w 10000"/>
                <a:gd name="connsiteY256" fmla="*/ 3918 h 10000"/>
                <a:gd name="connsiteX257" fmla="*/ 6890 w 10000"/>
                <a:gd name="connsiteY257" fmla="*/ 3797 h 10000"/>
                <a:gd name="connsiteX258" fmla="*/ 6817 w 10000"/>
                <a:gd name="connsiteY258" fmla="*/ 3747 h 10000"/>
                <a:gd name="connsiteX259" fmla="*/ 6744 w 10000"/>
                <a:gd name="connsiteY259" fmla="*/ 3754 h 10000"/>
                <a:gd name="connsiteX260" fmla="*/ 6670 w 10000"/>
                <a:gd name="connsiteY260" fmla="*/ 3790 h 10000"/>
                <a:gd name="connsiteX261" fmla="*/ 6609 w 10000"/>
                <a:gd name="connsiteY261" fmla="*/ 3762 h 10000"/>
                <a:gd name="connsiteX262" fmla="*/ 6552 w 10000"/>
                <a:gd name="connsiteY262" fmla="*/ 3804 h 10000"/>
                <a:gd name="connsiteX263" fmla="*/ 6496 w 10000"/>
                <a:gd name="connsiteY263" fmla="*/ 3889 h 10000"/>
                <a:gd name="connsiteX264" fmla="*/ 6367 w 10000"/>
                <a:gd name="connsiteY264" fmla="*/ 3733 h 10000"/>
                <a:gd name="connsiteX265" fmla="*/ 6350 w 10000"/>
                <a:gd name="connsiteY265" fmla="*/ 3577 h 10000"/>
                <a:gd name="connsiteX266" fmla="*/ 6451 w 10000"/>
                <a:gd name="connsiteY266" fmla="*/ 3513 h 10000"/>
                <a:gd name="connsiteX267" fmla="*/ 6445 w 10000"/>
                <a:gd name="connsiteY267" fmla="*/ 3343 h 10000"/>
                <a:gd name="connsiteX268" fmla="*/ 6541 w 10000"/>
                <a:gd name="connsiteY268" fmla="*/ 3144 h 10000"/>
                <a:gd name="connsiteX269" fmla="*/ 6530 w 10000"/>
                <a:gd name="connsiteY269" fmla="*/ 3109 h 10000"/>
                <a:gd name="connsiteX270" fmla="*/ 6760 w 10000"/>
                <a:gd name="connsiteY270" fmla="*/ 2456 h 10000"/>
                <a:gd name="connsiteX271" fmla="*/ 6884 w 10000"/>
                <a:gd name="connsiteY271" fmla="*/ 2555 h 10000"/>
                <a:gd name="connsiteX272" fmla="*/ 6957 w 10000"/>
                <a:gd name="connsiteY272" fmla="*/ 2598 h 10000"/>
                <a:gd name="connsiteX273" fmla="*/ 7030 w 10000"/>
                <a:gd name="connsiteY273" fmla="*/ 2598 h 10000"/>
                <a:gd name="connsiteX274" fmla="*/ 7143 w 10000"/>
                <a:gd name="connsiteY274" fmla="*/ 2676 h 10000"/>
                <a:gd name="connsiteX275" fmla="*/ 7160 w 10000"/>
                <a:gd name="connsiteY275" fmla="*/ 2626 h 10000"/>
                <a:gd name="connsiteX276" fmla="*/ 7233 w 10000"/>
                <a:gd name="connsiteY276" fmla="*/ 2612 h 10000"/>
                <a:gd name="connsiteX277" fmla="*/ 7295 w 10000"/>
                <a:gd name="connsiteY277" fmla="*/ 2527 h 10000"/>
                <a:gd name="connsiteX278" fmla="*/ 7373 w 10000"/>
                <a:gd name="connsiteY278" fmla="*/ 2463 h 10000"/>
                <a:gd name="connsiteX279" fmla="*/ 7407 w 10000"/>
                <a:gd name="connsiteY279" fmla="*/ 2399 h 10000"/>
                <a:gd name="connsiteX280" fmla="*/ 7525 w 10000"/>
                <a:gd name="connsiteY280" fmla="*/ 2356 h 10000"/>
                <a:gd name="connsiteX281" fmla="*/ 7587 w 10000"/>
                <a:gd name="connsiteY281" fmla="*/ 2363 h 10000"/>
                <a:gd name="connsiteX282" fmla="*/ 7638 w 10000"/>
                <a:gd name="connsiteY282" fmla="*/ 2300 h 10000"/>
                <a:gd name="connsiteX283" fmla="*/ 7677 w 10000"/>
                <a:gd name="connsiteY283" fmla="*/ 2214 h 10000"/>
                <a:gd name="connsiteX284" fmla="*/ 7660 w 10000"/>
                <a:gd name="connsiteY284" fmla="*/ 2200 h 10000"/>
                <a:gd name="connsiteX285" fmla="*/ 7677 w 10000"/>
                <a:gd name="connsiteY285" fmla="*/ 2108 h 10000"/>
                <a:gd name="connsiteX286" fmla="*/ 7610 w 10000"/>
                <a:gd name="connsiteY286" fmla="*/ 2108 h 10000"/>
                <a:gd name="connsiteX287" fmla="*/ 7643 w 10000"/>
                <a:gd name="connsiteY287" fmla="*/ 2030 h 10000"/>
                <a:gd name="connsiteX288" fmla="*/ 7649 w 10000"/>
                <a:gd name="connsiteY288" fmla="*/ 1938 h 10000"/>
                <a:gd name="connsiteX289" fmla="*/ 7677 w 10000"/>
                <a:gd name="connsiteY289" fmla="*/ 1916 h 10000"/>
                <a:gd name="connsiteX290" fmla="*/ 7728 w 10000"/>
                <a:gd name="connsiteY290" fmla="*/ 1824 h 10000"/>
                <a:gd name="connsiteX291" fmla="*/ 7722 w 10000"/>
                <a:gd name="connsiteY291" fmla="*/ 1753 h 10000"/>
                <a:gd name="connsiteX292" fmla="*/ 7762 w 10000"/>
                <a:gd name="connsiteY292" fmla="*/ 1675 h 10000"/>
                <a:gd name="connsiteX293" fmla="*/ 7807 w 10000"/>
                <a:gd name="connsiteY293" fmla="*/ 1625 h 10000"/>
                <a:gd name="connsiteX294" fmla="*/ 7823 w 10000"/>
                <a:gd name="connsiteY294" fmla="*/ 1540 h 10000"/>
                <a:gd name="connsiteX295" fmla="*/ 7818 w 10000"/>
                <a:gd name="connsiteY295" fmla="*/ 1512 h 10000"/>
                <a:gd name="connsiteX296" fmla="*/ 7857 w 10000"/>
                <a:gd name="connsiteY296" fmla="*/ 1455 h 10000"/>
                <a:gd name="connsiteX297" fmla="*/ 7913 w 10000"/>
                <a:gd name="connsiteY297" fmla="*/ 1285 h 10000"/>
                <a:gd name="connsiteX298" fmla="*/ 7930 w 10000"/>
                <a:gd name="connsiteY298" fmla="*/ 1185 h 10000"/>
                <a:gd name="connsiteX299" fmla="*/ 7958 w 10000"/>
                <a:gd name="connsiteY299" fmla="*/ 1192 h 10000"/>
                <a:gd name="connsiteX300" fmla="*/ 8037 w 10000"/>
                <a:gd name="connsiteY300" fmla="*/ 1079 h 10000"/>
                <a:gd name="connsiteX301" fmla="*/ 8127 w 10000"/>
                <a:gd name="connsiteY301" fmla="*/ 1015 h 10000"/>
                <a:gd name="connsiteX302" fmla="*/ 8138 w 10000"/>
                <a:gd name="connsiteY302" fmla="*/ 937 h 10000"/>
                <a:gd name="connsiteX303" fmla="*/ 8172 w 10000"/>
                <a:gd name="connsiteY303" fmla="*/ 852 h 10000"/>
                <a:gd name="connsiteX304" fmla="*/ 8161 w 10000"/>
                <a:gd name="connsiteY304" fmla="*/ 788 h 10000"/>
                <a:gd name="connsiteX305" fmla="*/ 8116 w 10000"/>
                <a:gd name="connsiteY305" fmla="*/ 731 h 10000"/>
                <a:gd name="connsiteX306" fmla="*/ 8138 w 10000"/>
                <a:gd name="connsiteY306" fmla="*/ 660 h 10000"/>
                <a:gd name="connsiteX307" fmla="*/ 8138 w 10000"/>
                <a:gd name="connsiteY307" fmla="*/ 575 h 10000"/>
                <a:gd name="connsiteX308" fmla="*/ 8054 w 10000"/>
                <a:gd name="connsiteY308" fmla="*/ 504 h 10000"/>
                <a:gd name="connsiteX309" fmla="*/ 7970 w 10000"/>
                <a:gd name="connsiteY309" fmla="*/ 546 h 10000"/>
                <a:gd name="connsiteX310" fmla="*/ 7930 w 10000"/>
                <a:gd name="connsiteY310" fmla="*/ 546 h 10000"/>
                <a:gd name="connsiteX311" fmla="*/ 7913 w 10000"/>
                <a:gd name="connsiteY311" fmla="*/ 497 h 10000"/>
                <a:gd name="connsiteX312" fmla="*/ 7913 w 10000"/>
                <a:gd name="connsiteY312" fmla="*/ 405 h 10000"/>
                <a:gd name="connsiteX313" fmla="*/ 8020 w 10000"/>
                <a:gd name="connsiteY313" fmla="*/ 312 h 10000"/>
                <a:gd name="connsiteX314" fmla="*/ 8054 w 10000"/>
                <a:gd name="connsiteY314" fmla="*/ 234 h 10000"/>
                <a:gd name="connsiteX315" fmla="*/ 8121 w 10000"/>
                <a:gd name="connsiteY315" fmla="*/ 170 h 10000"/>
                <a:gd name="connsiteX316" fmla="*/ 8183 w 10000"/>
                <a:gd name="connsiteY316" fmla="*/ 50 h 10000"/>
                <a:gd name="connsiteX317" fmla="*/ 8228 w 10000"/>
                <a:gd name="connsiteY317" fmla="*/ 28 h 10000"/>
                <a:gd name="connsiteX318" fmla="*/ 8290 w 10000"/>
                <a:gd name="connsiteY318" fmla="*/ 43 h 10000"/>
                <a:gd name="connsiteX319" fmla="*/ 8420 w 10000"/>
                <a:gd name="connsiteY319" fmla="*/ 0 h 10000"/>
                <a:gd name="connsiteX320" fmla="*/ 8481 w 10000"/>
                <a:gd name="connsiteY320" fmla="*/ 71 h 10000"/>
                <a:gd name="connsiteX321" fmla="*/ 8476 w 10000"/>
                <a:gd name="connsiteY321" fmla="*/ 121 h 10000"/>
                <a:gd name="connsiteX322" fmla="*/ 8504 w 10000"/>
                <a:gd name="connsiteY322" fmla="*/ 142 h 10000"/>
                <a:gd name="connsiteX323" fmla="*/ 8526 w 10000"/>
                <a:gd name="connsiteY323" fmla="*/ 192 h 10000"/>
                <a:gd name="connsiteX324" fmla="*/ 8493 w 10000"/>
                <a:gd name="connsiteY324" fmla="*/ 248 h 10000"/>
                <a:gd name="connsiteX325" fmla="*/ 8448 w 10000"/>
                <a:gd name="connsiteY325" fmla="*/ 376 h 10000"/>
                <a:gd name="connsiteX326" fmla="*/ 8375 w 10000"/>
                <a:gd name="connsiteY326" fmla="*/ 476 h 10000"/>
                <a:gd name="connsiteX327" fmla="*/ 8307 w 10000"/>
                <a:gd name="connsiteY327" fmla="*/ 532 h 10000"/>
                <a:gd name="connsiteX328" fmla="*/ 8358 w 10000"/>
                <a:gd name="connsiteY328" fmla="*/ 554 h 10000"/>
                <a:gd name="connsiteX329" fmla="*/ 8425 w 10000"/>
                <a:gd name="connsiteY329" fmla="*/ 639 h 10000"/>
                <a:gd name="connsiteX330" fmla="*/ 8470 w 10000"/>
                <a:gd name="connsiteY330" fmla="*/ 646 h 10000"/>
                <a:gd name="connsiteX331" fmla="*/ 8493 w 10000"/>
                <a:gd name="connsiteY331" fmla="*/ 738 h 10000"/>
                <a:gd name="connsiteX332" fmla="*/ 8538 w 10000"/>
                <a:gd name="connsiteY332" fmla="*/ 759 h 10000"/>
                <a:gd name="connsiteX333" fmla="*/ 8571 w 10000"/>
                <a:gd name="connsiteY333" fmla="*/ 752 h 10000"/>
                <a:gd name="connsiteX334" fmla="*/ 8639 w 10000"/>
                <a:gd name="connsiteY334" fmla="*/ 610 h 10000"/>
                <a:gd name="connsiteX335" fmla="*/ 8701 w 10000"/>
                <a:gd name="connsiteY335" fmla="*/ 625 h 10000"/>
                <a:gd name="connsiteX336" fmla="*/ 8712 w 10000"/>
                <a:gd name="connsiteY336" fmla="*/ 667 h 10000"/>
                <a:gd name="connsiteX337" fmla="*/ 8757 w 10000"/>
                <a:gd name="connsiteY337" fmla="*/ 717 h 10000"/>
                <a:gd name="connsiteX338" fmla="*/ 8757 w 10000"/>
                <a:gd name="connsiteY338" fmla="*/ 752 h 10000"/>
                <a:gd name="connsiteX339" fmla="*/ 8796 w 10000"/>
                <a:gd name="connsiteY339" fmla="*/ 774 h 10000"/>
                <a:gd name="connsiteX340" fmla="*/ 8853 w 10000"/>
                <a:gd name="connsiteY340" fmla="*/ 774 h 10000"/>
                <a:gd name="connsiteX341" fmla="*/ 8858 w 10000"/>
                <a:gd name="connsiteY341" fmla="*/ 837 h 10000"/>
                <a:gd name="connsiteX342" fmla="*/ 8808 w 10000"/>
                <a:gd name="connsiteY342" fmla="*/ 866 h 10000"/>
                <a:gd name="connsiteX343" fmla="*/ 8853 w 10000"/>
                <a:gd name="connsiteY343" fmla="*/ 1143 h 10000"/>
                <a:gd name="connsiteX344" fmla="*/ 8898 w 10000"/>
                <a:gd name="connsiteY344" fmla="*/ 1270 h 10000"/>
                <a:gd name="connsiteX345" fmla="*/ 8886 w 10000"/>
                <a:gd name="connsiteY345" fmla="*/ 1327 h 10000"/>
                <a:gd name="connsiteX346" fmla="*/ 8926 w 10000"/>
                <a:gd name="connsiteY346" fmla="*/ 1391 h 10000"/>
                <a:gd name="connsiteX347" fmla="*/ 8931 w 10000"/>
                <a:gd name="connsiteY347" fmla="*/ 1434 h 10000"/>
                <a:gd name="connsiteX348" fmla="*/ 9038 w 10000"/>
                <a:gd name="connsiteY348" fmla="*/ 1483 h 10000"/>
                <a:gd name="connsiteX349" fmla="*/ 9168 w 10000"/>
                <a:gd name="connsiteY349" fmla="*/ 1441 h 10000"/>
                <a:gd name="connsiteX350" fmla="*/ 9184 w 10000"/>
                <a:gd name="connsiteY350" fmla="*/ 1384 h 10000"/>
                <a:gd name="connsiteX351" fmla="*/ 9229 w 10000"/>
                <a:gd name="connsiteY351" fmla="*/ 1405 h 10000"/>
                <a:gd name="connsiteX352" fmla="*/ 9258 w 10000"/>
                <a:gd name="connsiteY352" fmla="*/ 1455 h 10000"/>
                <a:gd name="connsiteX353" fmla="*/ 9325 w 10000"/>
                <a:gd name="connsiteY353" fmla="*/ 1419 h 10000"/>
                <a:gd name="connsiteX354" fmla="*/ 9364 w 10000"/>
                <a:gd name="connsiteY354" fmla="*/ 1419 h 10000"/>
                <a:gd name="connsiteX355" fmla="*/ 9421 w 10000"/>
                <a:gd name="connsiteY355" fmla="*/ 1476 h 10000"/>
                <a:gd name="connsiteX356" fmla="*/ 9454 w 10000"/>
                <a:gd name="connsiteY356" fmla="*/ 1398 h 10000"/>
                <a:gd name="connsiteX357" fmla="*/ 9522 w 10000"/>
                <a:gd name="connsiteY357" fmla="*/ 1434 h 10000"/>
                <a:gd name="connsiteX358" fmla="*/ 9556 w 10000"/>
                <a:gd name="connsiteY358" fmla="*/ 1391 h 10000"/>
                <a:gd name="connsiteX359" fmla="*/ 9584 w 10000"/>
                <a:gd name="connsiteY359" fmla="*/ 1398 h 10000"/>
                <a:gd name="connsiteX360" fmla="*/ 9612 w 10000"/>
                <a:gd name="connsiteY360" fmla="*/ 1356 h 10000"/>
                <a:gd name="connsiteX361" fmla="*/ 9606 w 10000"/>
                <a:gd name="connsiteY361" fmla="*/ 1313 h 10000"/>
                <a:gd name="connsiteX362" fmla="*/ 9646 w 10000"/>
                <a:gd name="connsiteY362" fmla="*/ 1292 h 10000"/>
                <a:gd name="connsiteX363" fmla="*/ 9674 w 10000"/>
                <a:gd name="connsiteY363" fmla="*/ 1221 h 10000"/>
                <a:gd name="connsiteX364" fmla="*/ 9753 w 10000"/>
                <a:gd name="connsiteY364" fmla="*/ 1228 h 10000"/>
                <a:gd name="connsiteX365" fmla="*/ 9871 w 10000"/>
                <a:gd name="connsiteY365" fmla="*/ 1434 h 10000"/>
                <a:gd name="connsiteX366" fmla="*/ 9893 w 10000"/>
                <a:gd name="connsiteY366" fmla="*/ 1505 h 10000"/>
                <a:gd name="connsiteX367" fmla="*/ 9972 w 10000"/>
                <a:gd name="connsiteY367" fmla="*/ 1597 h 10000"/>
                <a:gd name="connsiteX368" fmla="*/ 10000 w 10000"/>
                <a:gd name="connsiteY368" fmla="*/ 1682 h 10000"/>
                <a:gd name="connsiteX369" fmla="*/ 9938 w 10000"/>
                <a:gd name="connsiteY369" fmla="*/ 1796 h 10000"/>
                <a:gd name="connsiteX370" fmla="*/ 9893 w 10000"/>
                <a:gd name="connsiteY370" fmla="*/ 1838 h 10000"/>
                <a:gd name="connsiteX371" fmla="*/ 9916 w 10000"/>
                <a:gd name="connsiteY371" fmla="*/ 1959 h 10000"/>
                <a:gd name="connsiteX372" fmla="*/ 9848 w 10000"/>
                <a:gd name="connsiteY372" fmla="*/ 2051 h 10000"/>
                <a:gd name="connsiteX373" fmla="*/ 9809 w 10000"/>
                <a:gd name="connsiteY373" fmla="*/ 2072 h 10000"/>
                <a:gd name="connsiteX374" fmla="*/ 9809 w 10000"/>
                <a:gd name="connsiteY374" fmla="*/ 2136 h 10000"/>
                <a:gd name="connsiteX375" fmla="*/ 9758 w 10000"/>
                <a:gd name="connsiteY375" fmla="*/ 2257 h 10000"/>
                <a:gd name="connsiteX376" fmla="*/ 9724 w 10000"/>
                <a:gd name="connsiteY376" fmla="*/ 2264 h 10000"/>
                <a:gd name="connsiteX377" fmla="*/ 9730 w 10000"/>
                <a:gd name="connsiteY377" fmla="*/ 2349 h 10000"/>
                <a:gd name="connsiteX378" fmla="*/ 9702 w 10000"/>
                <a:gd name="connsiteY378" fmla="*/ 2413 h 10000"/>
                <a:gd name="connsiteX379" fmla="*/ 9708 w 10000"/>
                <a:gd name="connsiteY379" fmla="*/ 2697 h 10000"/>
                <a:gd name="connsiteX380" fmla="*/ 9724 w 10000"/>
                <a:gd name="connsiteY380" fmla="*/ 2718 h 10000"/>
                <a:gd name="connsiteX381" fmla="*/ 9719 w 10000"/>
                <a:gd name="connsiteY381" fmla="*/ 2811 h 10000"/>
                <a:gd name="connsiteX382" fmla="*/ 9708 w 10000"/>
                <a:gd name="connsiteY382" fmla="*/ 2896 h 10000"/>
                <a:gd name="connsiteX383" fmla="*/ 9668 w 10000"/>
                <a:gd name="connsiteY383" fmla="*/ 2938 h 10000"/>
                <a:gd name="connsiteX384" fmla="*/ 9595 w 10000"/>
                <a:gd name="connsiteY384" fmla="*/ 2903 h 10000"/>
                <a:gd name="connsiteX385" fmla="*/ 9561 w 10000"/>
                <a:gd name="connsiteY385" fmla="*/ 2952 h 10000"/>
                <a:gd name="connsiteX386" fmla="*/ 9567 w 10000"/>
                <a:gd name="connsiteY386" fmla="*/ 2995 h 10000"/>
                <a:gd name="connsiteX387" fmla="*/ 9544 w 10000"/>
                <a:gd name="connsiteY387" fmla="*/ 3080 h 10000"/>
                <a:gd name="connsiteX388" fmla="*/ 9505 w 10000"/>
                <a:gd name="connsiteY388" fmla="*/ 3137 h 10000"/>
                <a:gd name="connsiteX389" fmla="*/ 9494 w 10000"/>
                <a:gd name="connsiteY389" fmla="*/ 3236 h 10000"/>
                <a:gd name="connsiteX390" fmla="*/ 9466 w 10000"/>
                <a:gd name="connsiteY390" fmla="*/ 3322 h 10000"/>
                <a:gd name="connsiteX391" fmla="*/ 9471 w 10000"/>
                <a:gd name="connsiteY391" fmla="*/ 3378 h 10000"/>
                <a:gd name="connsiteX392" fmla="*/ 9460 w 10000"/>
                <a:gd name="connsiteY392" fmla="*/ 3435 h 10000"/>
                <a:gd name="connsiteX393" fmla="*/ 9483 w 10000"/>
                <a:gd name="connsiteY393" fmla="*/ 3485 h 10000"/>
                <a:gd name="connsiteX394" fmla="*/ 9449 w 10000"/>
                <a:gd name="connsiteY394" fmla="*/ 3563 h 10000"/>
                <a:gd name="connsiteX395" fmla="*/ 9393 w 10000"/>
                <a:gd name="connsiteY395" fmla="*/ 3442 h 10000"/>
                <a:gd name="connsiteX396" fmla="*/ 9393 w 10000"/>
                <a:gd name="connsiteY396" fmla="*/ 3350 h 10000"/>
                <a:gd name="connsiteX397" fmla="*/ 9376 w 10000"/>
                <a:gd name="connsiteY397" fmla="*/ 3336 h 10000"/>
                <a:gd name="connsiteX398" fmla="*/ 9308 w 10000"/>
                <a:gd name="connsiteY398" fmla="*/ 3400 h 10000"/>
                <a:gd name="connsiteX399" fmla="*/ 9201 w 10000"/>
                <a:gd name="connsiteY399" fmla="*/ 3549 h 10000"/>
                <a:gd name="connsiteX400" fmla="*/ 9139 w 10000"/>
                <a:gd name="connsiteY400" fmla="*/ 3655 h 10000"/>
                <a:gd name="connsiteX401" fmla="*/ 9044 w 10000"/>
                <a:gd name="connsiteY401" fmla="*/ 3712 h 10000"/>
                <a:gd name="connsiteX402" fmla="*/ 9010 w 10000"/>
                <a:gd name="connsiteY402" fmla="*/ 3797 h 10000"/>
                <a:gd name="connsiteX403" fmla="*/ 8982 w 10000"/>
                <a:gd name="connsiteY403" fmla="*/ 3825 h 10000"/>
                <a:gd name="connsiteX404" fmla="*/ 8875 w 10000"/>
                <a:gd name="connsiteY404" fmla="*/ 3903 h 10000"/>
                <a:gd name="connsiteX405" fmla="*/ 8785 w 10000"/>
                <a:gd name="connsiteY405" fmla="*/ 3996 h 10000"/>
                <a:gd name="connsiteX406" fmla="*/ 8763 w 10000"/>
                <a:gd name="connsiteY406" fmla="*/ 4067 h 10000"/>
                <a:gd name="connsiteX407" fmla="*/ 8729 w 10000"/>
                <a:gd name="connsiteY407" fmla="*/ 4102 h 10000"/>
                <a:gd name="connsiteX408" fmla="*/ 8774 w 10000"/>
                <a:gd name="connsiteY408" fmla="*/ 4194 h 10000"/>
                <a:gd name="connsiteX409" fmla="*/ 8819 w 10000"/>
                <a:gd name="connsiteY409" fmla="*/ 4265 h 10000"/>
                <a:gd name="connsiteX410" fmla="*/ 8881 w 10000"/>
                <a:gd name="connsiteY410" fmla="*/ 4294 h 10000"/>
                <a:gd name="connsiteX411" fmla="*/ 8858 w 10000"/>
                <a:gd name="connsiteY411" fmla="*/ 4344 h 10000"/>
                <a:gd name="connsiteX412" fmla="*/ 8903 w 10000"/>
                <a:gd name="connsiteY412" fmla="*/ 4358 h 10000"/>
                <a:gd name="connsiteX413" fmla="*/ 8903 w 10000"/>
                <a:gd name="connsiteY413" fmla="*/ 4443 h 10000"/>
                <a:gd name="connsiteX414" fmla="*/ 8937 w 10000"/>
                <a:gd name="connsiteY414" fmla="*/ 4507 h 10000"/>
                <a:gd name="connsiteX415" fmla="*/ 8993 w 10000"/>
                <a:gd name="connsiteY415" fmla="*/ 4493 h 10000"/>
                <a:gd name="connsiteX416" fmla="*/ 9016 w 10000"/>
                <a:gd name="connsiteY416" fmla="*/ 4422 h 10000"/>
                <a:gd name="connsiteX417" fmla="*/ 9061 w 10000"/>
                <a:gd name="connsiteY417" fmla="*/ 4414 h 10000"/>
                <a:gd name="connsiteX418" fmla="*/ 9066 w 10000"/>
                <a:gd name="connsiteY418" fmla="*/ 4358 h 10000"/>
                <a:gd name="connsiteX419" fmla="*/ 9123 w 10000"/>
                <a:gd name="connsiteY419" fmla="*/ 4358 h 10000"/>
                <a:gd name="connsiteX420" fmla="*/ 9100 w 10000"/>
                <a:gd name="connsiteY420" fmla="*/ 4429 h 10000"/>
                <a:gd name="connsiteX421" fmla="*/ 9156 w 10000"/>
                <a:gd name="connsiteY421" fmla="*/ 4464 h 10000"/>
                <a:gd name="connsiteX422" fmla="*/ 9145 w 10000"/>
                <a:gd name="connsiteY422" fmla="*/ 4528 h 10000"/>
                <a:gd name="connsiteX423" fmla="*/ 9061 w 10000"/>
                <a:gd name="connsiteY423" fmla="*/ 4535 h 10000"/>
                <a:gd name="connsiteX424" fmla="*/ 8999 w 10000"/>
                <a:gd name="connsiteY424" fmla="*/ 4578 h 10000"/>
                <a:gd name="connsiteX425" fmla="*/ 8943 w 10000"/>
                <a:gd name="connsiteY425" fmla="*/ 4599 h 10000"/>
                <a:gd name="connsiteX426" fmla="*/ 8943 w 10000"/>
                <a:gd name="connsiteY426" fmla="*/ 4698 h 10000"/>
                <a:gd name="connsiteX427" fmla="*/ 8999 w 10000"/>
                <a:gd name="connsiteY427" fmla="*/ 4805 h 10000"/>
                <a:gd name="connsiteX428" fmla="*/ 8954 w 10000"/>
                <a:gd name="connsiteY428" fmla="*/ 4904 h 10000"/>
                <a:gd name="connsiteX429" fmla="*/ 8864 w 10000"/>
                <a:gd name="connsiteY429" fmla="*/ 4918 h 10000"/>
                <a:gd name="connsiteX430" fmla="*/ 8875 w 10000"/>
                <a:gd name="connsiteY430" fmla="*/ 5032 h 10000"/>
                <a:gd name="connsiteX431" fmla="*/ 8870 w 10000"/>
                <a:gd name="connsiteY431" fmla="*/ 5103 h 10000"/>
                <a:gd name="connsiteX432" fmla="*/ 8841 w 10000"/>
                <a:gd name="connsiteY432" fmla="*/ 5138 h 10000"/>
                <a:gd name="connsiteX433" fmla="*/ 8785 w 10000"/>
                <a:gd name="connsiteY433" fmla="*/ 5110 h 10000"/>
                <a:gd name="connsiteX434" fmla="*/ 8735 w 10000"/>
                <a:gd name="connsiteY434" fmla="*/ 5018 h 10000"/>
                <a:gd name="connsiteX435" fmla="*/ 8678 w 10000"/>
                <a:gd name="connsiteY435" fmla="*/ 5089 h 10000"/>
                <a:gd name="connsiteX436" fmla="*/ 8622 w 10000"/>
                <a:gd name="connsiteY436" fmla="*/ 5039 h 10000"/>
                <a:gd name="connsiteX437" fmla="*/ 8616 w 10000"/>
                <a:gd name="connsiteY437" fmla="*/ 5011 h 10000"/>
                <a:gd name="connsiteX438" fmla="*/ 8538 w 10000"/>
                <a:gd name="connsiteY438" fmla="*/ 4947 h 10000"/>
                <a:gd name="connsiteX439" fmla="*/ 8515 w 10000"/>
                <a:gd name="connsiteY439" fmla="*/ 4961 h 10000"/>
                <a:gd name="connsiteX440" fmla="*/ 8526 w 10000"/>
                <a:gd name="connsiteY440" fmla="*/ 5039 h 10000"/>
                <a:gd name="connsiteX441" fmla="*/ 8481 w 10000"/>
                <a:gd name="connsiteY441" fmla="*/ 5138 h 10000"/>
                <a:gd name="connsiteX442" fmla="*/ 8515 w 10000"/>
                <a:gd name="connsiteY442" fmla="*/ 5160 h 10000"/>
                <a:gd name="connsiteX443" fmla="*/ 8577 w 10000"/>
                <a:gd name="connsiteY443" fmla="*/ 5145 h 10000"/>
                <a:gd name="connsiteX444" fmla="*/ 8588 w 10000"/>
                <a:gd name="connsiteY444" fmla="*/ 5181 h 10000"/>
                <a:gd name="connsiteX445" fmla="*/ 8577 w 10000"/>
                <a:gd name="connsiteY445" fmla="*/ 5224 h 10000"/>
                <a:gd name="connsiteX446" fmla="*/ 8600 w 10000"/>
                <a:gd name="connsiteY446" fmla="*/ 5280 h 10000"/>
                <a:gd name="connsiteX447" fmla="*/ 8650 w 10000"/>
                <a:gd name="connsiteY447" fmla="*/ 5316 h 10000"/>
                <a:gd name="connsiteX448" fmla="*/ 8639 w 10000"/>
                <a:gd name="connsiteY448" fmla="*/ 5401 h 10000"/>
                <a:gd name="connsiteX449" fmla="*/ 8673 w 10000"/>
                <a:gd name="connsiteY449" fmla="*/ 5444 h 10000"/>
                <a:gd name="connsiteX450" fmla="*/ 8633 w 10000"/>
                <a:gd name="connsiteY450" fmla="*/ 5486 h 10000"/>
                <a:gd name="connsiteX451" fmla="*/ 8622 w 10000"/>
                <a:gd name="connsiteY451" fmla="*/ 5642 h 10000"/>
                <a:gd name="connsiteX452" fmla="*/ 8600 w 10000"/>
                <a:gd name="connsiteY452" fmla="*/ 5649 h 10000"/>
                <a:gd name="connsiteX453" fmla="*/ 8628 w 10000"/>
                <a:gd name="connsiteY453" fmla="*/ 5720 h 10000"/>
                <a:gd name="connsiteX454" fmla="*/ 8633 w 10000"/>
                <a:gd name="connsiteY454" fmla="*/ 5841 h 10000"/>
                <a:gd name="connsiteX455" fmla="*/ 8661 w 10000"/>
                <a:gd name="connsiteY455" fmla="*/ 5869 h 10000"/>
                <a:gd name="connsiteX456" fmla="*/ 8667 w 10000"/>
                <a:gd name="connsiteY456" fmla="*/ 5905 h 10000"/>
                <a:gd name="connsiteX457" fmla="*/ 8690 w 10000"/>
                <a:gd name="connsiteY457" fmla="*/ 5912 h 10000"/>
                <a:gd name="connsiteX458" fmla="*/ 8695 w 10000"/>
                <a:gd name="connsiteY458" fmla="*/ 5983 h 10000"/>
                <a:gd name="connsiteX459" fmla="*/ 8684 w 10000"/>
                <a:gd name="connsiteY459" fmla="*/ 6033 h 10000"/>
                <a:gd name="connsiteX460" fmla="*/ 8740 w 10000"/>
                <a:gd name="connsiteY460" fmla="*/ 6061 h 10000"/>
                <a:gd name="connsiteX461" fmla="*/ 8825 w 10000"/>
                <a:gd name="connsiteY461" fmla="*/ 6004 h 10000"/>
                <a:gd name="connsiteX462" fmla="*/ 8948 w 10000"/>
                <a:gd name="connsiteY462" fmla="*/ 5891 h 10000"/>
                <a:gd name="connsiteX463" fmla="*/ 8982 w 10000"/>
                <a:gd name="connsiteY463" fmla="*/ 5891 h 10000"/>
                <a:gd name="connsiteX464" fmla="*/ 8982 w 10000"/>
                <a:gd name="connsiteY464" fmla="*/ 5976 h 10000"/>
                <a:gd name="connsiteX465" fmla="*/ 9004 w 10000"/>
                <a:gd name="connsiteY465" fmla="*/ 5990 h 10000"/>
                <a:gd name="connsiteX466" fmla="*/ 9044 w 10000"/>
                <a:gd name="connsiteY466" fmla="*/ 6089 h 10000"/>
                <a:gd name="connsiteX467" fmla="*/ 9072 w 10000"/>
                <a:gd name="connsiteY467" fmla="*/ 6097 h 10000"/>
                <a:gd name="connsiteX468" fmla="*/ 9055 w 10000"/>
                <a:gd name="connsiteY468" fmla="*/ 6153 h 10000"/>
                <a:gd name="connsiteX469" fmla="*/ 9100 w 10000"/>
                <a:gd name="connsiteY469" fmla="*/ 6281 h 10000"/>
                <a:gd name="connsiteX470" fmla="*/ 9100 w 10000"/>
                <a:gd name="connsiteY470" fmla="*/ 6345 h 10000"/>
                <a:gd name="connsiteX471" fmla="*/ 9123 w 10000"/>
                <a:gd name="connsiteY471" fmla="*/ 6416 h 10000"/>
                <a:gd name="connsiteX472" fmla="*/ 9089 w 10000"/>
                <a:gd name="connsiteY472" fmla="*/ 6473 h 10000"/>
                <a:gd name="connsiteX473" fmla="*/ 9049 w 10000"/>
                <a:gd name="connsiteY473" fmla="*/ 6466 h 10000"/>
                <a:gd name="connsiteX474" fmla="*/ 9049 w 10000"/>
                <a:gd name="connsiteY474" fmla="*/ 6501 h 10000"/>
                <a:gd name="connsiteX475" fmla="*/ 9089 w 10000"/>
                <a:gd name="connsiteY475" fmla="*/ 6544 h 10000"/>
                <a:gd name="connsiteX476" fmla="*/ 9106 w 10000"/>
                <a:gd name="connsiteY476" fmla="*/ 6515 h 10000"/>
                <a:gd name="connsiteX477" fmla="*/ 9139 w 10000"/>
                <a:gd name="connsiteY477" fmla="*/ 6579 h 10000"/>
                <a:gd name="connsiteX478" fmla="*/ 9179 w 10000"/>
                <a:gd name="connsiteY478" fmla="*/ 6579 h 10000"/>
                <a:gd name="connsiteX479" fmla="*/ 9156 w 10000"/>
                <a:gd name="connsiteY479" fmla="*/ 6757 h 10000"/>
                <a:gd name="connsiteX480" fmla="*/ 9139 w 10000"/>
                <a:gd name="connsiteY480" fmla="*/ 6792 h 10000"/>
                <a:gd name="connsiteX481" fmla="*/ 9089 w 10000"/>
                <a:gd name="connsiteY481" fmla="*/ 6778 h 10000"/>
                <a:gd name="connsiteX482" fmla="*/ 9027 w 10000"/>
                <a:gd name="connsiteY482" fmla="*/ 6799 h 10000"/>
                <a:gd name="connsiteX483" fmla="*/ 9004 w 10000"/>
                <a:gd name="connsiteY483" fmla="*/ 6842 h 10000"/>
                <a:gd name="connsiteX484" fmla="*/ 8999 w 10000"/>
                <a:gd name="connsiteY484" fmla="*/ 6884 h 10000"/>
                <a:gd name="connsiteX485" fmla="*/ 8960 w 10000"/>
                <a:gd name="connsiteY485" fmla="*/ 6934 h 10000"/>
                <a:gd name="connsiteX486" fmla="*/ 8898 w 10000"/>
                <a:gd name="connsiteY486" fmla="*/ 6941 h 10000"/>
                <a:gd name="connsiteX487" fmla="*/ 8886 w 10000"/>
                <a:gd name="connsiteY487" fmla="*/ 6962 h 10000"/>
                <a:gd name="connsiteX488" fmla="*/ 8847 w 10000"/>
                <a:gd name="connsiteY488" fmla="*/ 6927 h 10000"/>
                <a:gd name="connsiteX489" fmla="*/ 8808 w 10000"/>
                <a:gd name="connsiteY489" fmla="*/ 6934 h 10000"/>
                <a:gd name="connsiteX490" fmla="*/ 8785 w 10000"/>
                <a:gd name="connsiteY490" fmla="*/ 6906 h 10000"/>
                <a:gd name="connsiteX491" fmla="*/ 8735 w 10000"/>
                <a:gd name="connsiteY491" fmla="*/ 6891 h 10000"/>
                <a:gd name="connsiteX492" fmla="*/ 8746 w 10000"/>
                <a:gd name="connsiteY492" fmla="*/ 6941 h 10000"/>
                <a:gd name="connsiteX493" fmla="*/ 8723 w 10000"/>
                <a:gd name="connsiteY493" fmla="*/ 6991 h 10000"/>
                <a:gd name="connsiteX494" fmla="*/ 8639 w 10000"/>
                <a:gd name="connsiteY494" fmla="*/ 6984 h 10000"/>
                <a:gd name="connsiteX495" fmla="*/ 8611 w 10000"/>
                <a:gd name="connsiteY495" fmla="*/ 6962 h 10000"/>
                <a:gd name="connsiteX496" fmla="*/ 8566 w 10000"/>
                <a:gd name="connsiteY496" fmla="*/ 6984 h 10000"/>
                <a:gd name="connsiteX497" fmla="*/ 8560 w 10000"/>
                <a:gd name="connsiteY497" fmla="*/ 7055 h 10000"/>
                <a:gd name="connsiteX498" fmla="*/ 8476 w 10000"/>
                <a:gd name="connsiteY498" fmla="*/ 7133 h 10000"/>
                <a:gd name="connsiteX499" fmla="*/ 8448 w 10000"/>
                <a:gd name="connsiteY499" fmla="*/ 7090 h 10000"/>
                <a:gd name="connsiteX500" fmla="*/ 8386 w 10000"/>
                <a:gd name="connsiteY500" fmla="*/ 7111 h 10000"/>
                <a:gd name="connsiteX501" fmla="*/ 8346 w 10000"/>
                <a:gd name="connsiteY501" fmla="*/ 7133 h 10000"/>
                <a:gd name="connsiteX502" fmla="*/ 8341 w 10000"/>
                <a:gd name="connsiteY502" fmla="*/ 7168 h 10000"/>
                <a:gd name="connsiteX503" fmla="*/ 8256 w 10000"/>
                <a:gd name="connsiteY503" fmla="*/ 7246 h 10000"/>
                <a:gd name="connsiteX504" fmla="*/ 8206 w 10000"/>
                <a:gd name="connsiteY504" fmla="*/ 7232 h 10000"/>
                <a:gd name="connsiteX505" fmla="*/ 8155 w 10000"/>
                <a:gd name="connsiteY505" fmla="*/ 7260 h 10000"/>
                <a:gd name="connsiteX506" fmla="*/ 8116 w 10000"/>
                <a:gd name="connsiteY506" fmla="*/ 7303 h 10000"/>
                <a:gd name="connsiteX507" fmla="*/ 8060 w 10000"/>
                <a:gd name="connsiteY507" fmla="*/ 7331 h 10000"/>
                <a:gd name="connsiteX508" fmla="*/ 8065 w 10000"/>
                <a:gd name="connsiteY508" fmla="*/ 7374 h 10000"/>
                <a:gd name="connsiteX509" fmla="*/ 8015 w 10000"/>
                <a:gd name="connsiteY509" fmla="*/ 7402 h 10000"/>
                <a:gd name="connsiteX510" fmla="*/ 7942 w 10000"/>
                <a:gd name="connsiteY510" fmla="*/ 7523 h 10000"/>
                <a:gd name="connsiteX511" fmla="*/ 7930 w 10000"/>
                <a:gd name="connsiteY511" fmla="*/ 7573 h 10000"/>
                <a:gd name="connsiteX512" fmla="*/ 7908 w 10000"/>
                <a:gd name="connsiteY512" fmla="*/ 7559 h 10000"/>
                <a:gd name="connsiteX513" fmla="*/ 7919 w 10000"/>
                <a:gd name="connsiteY513" fmla="*/ 7523 h 10000"/>
                <a:gd name="connsiteX514" fmla="*/ 7846 w 10000"/>
                <a:gd name="connsiteY514" fmla="*/ 7339 h 10000"/>
                <a:gd name="connsiteX515" fmla="*/ 7846 w 10000"/>
                <a:gd name="connsiteY515" fmla="*/ 7268 h 10000"/>
                <a:gd name="connsiteX516" fmla="*/ 7812 w 10000"/>
                <a:gd name="connsiteY516" fmla="*/ 7268 h 10000"/>
                <a:gd name="connsiteX517" fmla="*/ 7711 w 10000"/>
                <a:gd name="connsiteY517" fmla="*/ 7197 h 10000"/>
                <a:gd name="connsiteX518" fmla="*/ 7649 w 10000"/>
                <a:gd name="connsiteY518" fmla="*/ 7232 h 10000"/>
                <a:gd name="connsiteX519" fmla="*/ 7632 w 10000"/>
                <a:gd name="connsiteY519" fmla="*/ 7275 h 10000"/>
                <a:gd name="connsiteX520" fmla="*/ 7677 w 10000"/>
                <a:gd name="connsiteY520" fmla="*/ 7324 h 10000"/>
                <a:gd name="connsiteX521" fmla="*/ 7688 w 10000"/>
                <a:gd name="connsiteY521" fmla="*/ 7367 h 10000"/>
                <a:gd name="connsiteX522" fmla="*/ 7660 w 10000"/>
                <a:gd name="connsiteY522" fmla="*/ 7410 h 10000"/>
                <a:gd name="connsiteX523" fmla="*/ 7666 w 10000"/>
                <a:gd name="connsiteY523" fmla="*/ 7445 h 10000"/>
                <a:gd name="connsiteX524" fmla="*/ 7655 w 10000"/>
                <a:gd name="connsiteY524" fmla="*/ 7516 h 10000"/>
                <a:gd name="connsiteX525" fmla="*/ 7660 w 10000"/>
                <a:gd name="connsiteY525" fmla="*/ 7587 h 10000"/>
                <a:gd name="connsiteX526" fmla="*/ 7694 w 10000"/>
                <a:gd name="connsiteY526" fmla="*/ 7700 h 10000"/>
                <a:gd name="connsiteX527" fmla="*/ 7660 w 10000"/>
                <a:gd name="connsiteY527" fmla="*/ 7743 h 10000"/>
                <a:gd name="connsiteX528" fmla="*/ 7666 w 10000"/>
                <a:gd name="connsiteY528" fmla="*/ 7779 h 10000"/>
                <a:gd name="connsiteX529" fmla="*/ 7638 w 10000"/>
                <a:gd name="connsiteY529" fmla="*/ 7793 h 10000"/>
                <a:gd name="connsiteX530" fmla="*/ 7621 w 10000"/>
                <a:gd name="connsiteY530" fmla="*/ 7814 h 10000"/>
                <a:gd name="connsiteX531" fmla="*/ 7514 w 10000"/>
                <a:gd name="connsiteY531" fmla="*/ 7800 h 10000"/>
                <a:gd name="connsiteX532" fmla="*/ 7497 w 10000"/>
                <a:gd name="connsiteY532" fmla="*/ 7757 h 10000"/>
                <a:gd name="connsiteX533" fmla="*/ 7463 w 10000"/>
                <a:gd name="connsiteY533" fmla="*/ 7786 h 10000"/>
                <a:gd name="connsiteX534" fmla="*/ 7390 w 10000"/>
                <a:gd name="connsiteY534" fmla="*/ 7771 h 10000"/>
                <a:gd name="connsiteX535" fmla="*/ 7340 w 10000"/>
                <a:gd name="connsiteY535" fmla="*/ 7793 h 10000"/>
                <a:gd name="connsiteX536" fmla="*/ 7312 w 10000"/>
                <a:gd name="connsiteY536" fmla="*/ 7644 h 10000"/>
                <a:gd name="connsiteX537" fmla="*/ 7283 w 10000"/>
                <a:gd name="connsiteY537" fmla="*/ 7637 h 10000"/>
                <a:gd name="connsiteX538" fmla="*/ 7250 w 10000"/>
                <a:gd name="connsiteY538" fmla="*/ 7544 h 10000"/>
                <a:gd name="connsiteX539" fmla="*/ 7267 w 10000"/>
                <a:gd name="connsiteY539" fmla="*/ 7502 h 10000"/>
                <a:gd name="connsiteX540" fmla="*/ 7306 w 10000"/>
                <a:gd name="connsiteY540" fmla="*/ 7523 h 10000"/>
                <a:gd name="connsiteX541" fmla="*/ 7323 w 10000"/>
                <a:gd name="connsiteY541" fmla="*/ 7473 h 10000"/>
                <a:gd name="connsiteX542" fmla="*/ 7295 w 10000"/>
                <a:gd name="connsiteY542" fmla="*/ 7438 h 10000"/>
                <a:gd name="connsiteX543" fmla="*/ 7312 w 10000"/>
                <a:gd name="connsiteY543" fmla="*/ 7402 h 10000"/>
                <a:gd name="connsiteX544" fmla="*/ 7238 w 10000"/>
                <a:gd name="connsiteY544" fmla="*/ 7331 h 10000"/>
                <a:gd name="connsiteX545" fmla="*/ 7244 w 10000"/>
                <a:gd name="connsiteY545" fmla="*/ 7296 h 10000"/>
                <a:gd name="connsiteX546" fmla="*/ 7199 w 10000"/>
                <a:gd name="connsiteY546" fmla="*/ 7260 h 10000"/>
                <a:gd name="connsiteX547" fmla="*/ 7227 w 10000"/>
                <a:gd name="connsiteY547" fmla="*/ 7218 h 10000"/>
                <a:gd name="connsiteX548" fmla="*/ 7216 w 10000"/>
                <a:gd name="connsiteY548" fmla="*/ 7168 h 10000"/>
                <a:gd name="connsiteX549" fmla="*/ 7165 w 10000"/>
                <a:gd name="connsiteY549" fmla="*/ 7090 h 10000"/>
                <a:gd name="connsiteX550" fmla="*/ 7132 w 10000"/>
                <a:gd name="connsiteY550" fmla="*/ 7026 h 10000"/>
                <a:gd name="connsiteX551" fmla="*/ 7064 w 10000"/>
                <a:gd name="connsiteY551" fmla="*/ 7055 h 10000"/>
                <a:gd name="connsiteX552" fmla="*/ 7025 w 10000"/>
                <a:gd name="connsiteY552" fmla="*/ 7048 h 10000"/>
                <a:gd name="connsiteX553" fmla="*/ 7002 w 10000"/>
                <a:gd name="connsiteY553" fmla="*/ 7111 h 10000"/>
                <a:gd name="connsiteX554" fmla="*/ 6924 w 10000"/>
                <a:gd name="connsiteY554" fmla="*/ 7119 h 10000"/>
                <a:gd name="connsiteX555" fmla="*/ 6895 w 10000"/>
                <a:gd name="connsiteY555" fmla="*/ 7111 h 10000"/>
                <a:gd name="connsiteX556" fmla="*/ 6828 w 10000"/>
                <a:gd name="connsiteY556" fmla="*/ 7161 h 10000"/>
                <a:gd name="connsiteX557" fmla="*/ 6834 w 10000"/>
                <a:gd name="connsiteY557" fmla="*/ 7260 h 10000"/>
                <a:gd name="connsiteX558" fmla="*/ 6817 w 10000"/>
                <a:gd name="connsiteY558" fmla="*/ 7324 h 10000"/>
                <a:gd name="connsiteX559" fmla="*/ 6817 w 10000"/>
                <a:gd name="connsiteY559" fmla="*/ 7381 h 10000"/>
                <a:gd name="connsiteX560" fmla="*/ 6760 w 10000"/>
                <a:gd name="connsiteY560" fmla="*/ 7424 h 10000"/>
                <a:gd name="connsiteX561" fmla="*/ 6699 w 10000"/>
                <a:gd name="connsiteY561" fmla="*/ 7431 h 10000"/>
                <a:gd name="connsiteX562" fmla="*/ 6682 w 10000"/>
                <a:gd name="connsiteY562" fmla="*/ 7410 h 10000"/>
                <a:gd name="connsiteX563" fmla="*/ 6625 w 10000"/>
                <a:gd name="connsiteY563" fmla="*/ 7388 h 10000"/>
                <a:gd name="connsiteX564" fmla="*/ 6592 w 10000"/>
                <a:gd name="connsiteY564" fmla="*/ 7431 h 10000"/>
                <a:gd name="connsiteX565" fmla="*/ 6586 w 10000"/>
                <a:gd name="connsiteY565" fmla="*/ 7473 h 10000"/>
                <a:gd name="connsiteX566" fmla="*/ 6552 w 10000"/>
                <a:gd name="connsiteY566" fmla="*/ 7480 h 10000"/>
                <a:gd name="connsiteX567" fmla="*/ 6547 w 10000"/>
                <a:gd name="connsiteY567" fmla="*/ 7523 h 10000"/>
                <a:gd name="connsiteX568" fmla="*/ 6519 w 10000"/>
                <a:gd name="connsiteY568" fmla="*/ 7523 h 10000"/>
                <a:gd name="connsiteX569" fmla="*/ 6485 w 10000"/>
                <a:gd name="connsiteY569" fmla="*/ 7424 h 10000"/>
                <a:gd name="connsiteX570" fmla="*/ 6406 w 10000"/>
                <a:gd name="connsiteY570" fmla="*/ 7473 h 10000"/>
                <a:gd name="connsiteX571" fmla="*/ 6316 w 10000"/>
                <a:gd name="connsiteY571" fmla="*/ 7551 h 10000"/>
                <a:gd name="connsiteX572" fmla="*/ 6282 w 10000"/>
                <a:gd name="connsiteY572" fmla="*/ 7566 h 10000"/>
                <a:gd name="connsiteX573" fmla="*/ 6294 w 10000"/>
                <a:gd name="connsiteY573" fmla="*/ 7615 h 10000"/>
                <a:gd name="connsiteX574" fmla="*/ 6243 w 10000"/>
                <a:gd name="connsiteY574" fmla="*/ 7637 h 10000"/>
                <a:gd name="connsiteX575" fmla="*/ 6209 w 10000"/>
                <a:gd name="connsiteY575" fmla="*/ 7608 h 10000"/>
                <a:gd name="connsiteX576" fmla="*/ 6136 w 10000"/>
                <a:gd name="connsiteY576" fmla="*/ 7622 h 10000"/>
                <a:gd name="connsiteX577" fmla="*/ 6136 w 10000"/>
                <a:gd name="connsiteY577" fmla="*/ 7530 h 10000"/>
                <a:gd name="connsiteX578" fmla="*/ 6147 w 10000"/>
                <a:gd name="connsiteY578" fmla="*/ 7495 h 10000"/>
                <a:gd name="connsiteX579" fmla="*/ 6136 w 10000"/>
                <a:gd name="connsiteY579" fmla="*/ 7395 h 10000"/>
                <a:gd name="connsiteX580" fmla="*/ 6091 w 10000"/>
                <a:gd name="connsiteY580" fmla="*/ 7324 h 10000"/>
                <a:gd name="connsiteX581" fmla="*/ 6018 w 10000"/>
                <a:gd name="connsiteY581" fmla="*/ 7317 h 10000"/>
                <a:gd name="connsiteX582" fmla="*/ 5990 w 10000"/>
                <a:gd name="connsiteY582" fmla="*/ 7360 h 10000"/>
                <a:gd name="connsiteX583" fmla="*/ 5996 w 10000"/>
                <a:gd name="connsiteY583" fmla="*/ 7410 h 10000"/>
                <a:gd name="connsiteX584" fmla="*/ 6208 w 10000"/>
                <a:gd name="connsiteY584" fmla="*/ 7826 h 10000"/>
                <a:gd name="connsiteX0" fmla="*/ 5799 w 10000"/>
                <a:gd name="connsiteY0" fmla="*/ 7750 h 10000"/>
                <a:gd name="connsiteX1" fmla="*/ 5793 w 10000"/>
                <a:gd name="connsiteY1" fmla="*/ 7793 h 10000"/>
                <a:gd name="connsiteX2" fmla="*/ 5801 w 10000"/>
                <a:gd name="connsiteY2" fmla="*/ 7970 h 10000"/>
                <a:gd name="connsiteX3" fmla="*/ 5844 w 10000"/>
                <a:gd name="connsiteY3" fmla="*/ 8247 h 10000"/>
                <a:gd name="connsiteX4" fmla="*/ 5804 w 10000"/>
                <a:gd name="connsiteY4" fmla="*/ 8254 h 10000"/>
                <a:gd name="connsiteX5" fmla="*/ 5669 w 10000"/>
                <a:gd name="connsiteY5" fmla="*/ 8353 h 10000"/>
                <a:gd name="connsiteX6" fmla="*/ 5591 w 10000"/>
                <a:gd name="connsiteY6" fmla="*/ 8368 h 10000"/>
                <a:gd name="connsiteX7" fmla="*/ 5562 w 10000"/>
                <a:gd name="connsiteY7" fmla="*/ 8311 h 10000"/>
                <a:gd name="connsiteX8" fmla="*/ 5439 w 10000"/>
                <a:gd name="connsiteY8" fmla="*/ 8361 h 10000"/>
                <a:gd name="connsiteX9" fmla="*/ 5422 w 10000"/>
                <a:gd name="connsiteY9" fmla="*/ 8432 h 10000"/>
                <a:gd name="connsiteX10" fmla="*/ 5349 w 10000"/>
                <a:gd name="connsiteY10" fmla="*/ 8417 h 10000"/>
                <a:gd name="connsiteX11" fmla="*/ 5287 w 10000"/>
                <a:gd name="connsiteY11" fmla="*/ 8382 h 10000"/>
                <a:gd name="connsiteX12" fmla="*/ 5236 w 10000"/>
                <a:gd name="connsiteY12" fmla="*/ 8403 h 10000"/>
                <a:gd name="connsiteX13" fmla="*/ 5124 w 10000"/>
                <a:gd name="connsiteY13" fmla="*/ 8673 h 10000"/>
                <a:gd name="connsiteX14" fmla="*/ 5107 w 10000"/>
                <a:gd name="connsiteY14" fmla="*/ 8772 h 10000"/>
                <a:gd name="connsiteX15" fmla="*/ 5051 w 10000"/>
                <a:gd name="connsiteY15" fmla="*/ 8779 h 10000"/>
                <a:gd name="connsiteX16" fmla="*/ 5022 w 10000"/>
                <a:gd name="connsiteY16" fmla="*/ 8758 h 10000"/>
                <a:gd name="connsiteX17" fmla="*/ 4955 w 10000"/>
                <a:gd name="connsiteY17" fmla="*/ 8744 h 10000"/>
                <a:gd name="connsiteX18" fmla="*/ 4904 w 10000"/>
                <a:gd name="connsiteY18" fmla="*/ 8879 h 10000"/>
                <a:gd name="connsiteX19" fmla="*/ 4843 w 10000"/>
                <a:gd name="connsiteY19" fmla="*/ 8879 h 10000"/>
                <a:gd name="connsiteX20" fmla="*/ 4831 w 10000"/>
                <a:gd name="connsiteY20" fmla="*/ 8914 h 10000"/>
                <a:gd name="connsiteX21" fmla="*/ 4809 w 10000"/>
                <a:gd name="connsiteY21" fmla="*/ 8886 h 10000"/>
                <a:gd name="connsiteX22" fmla="*/ 4837 w 10000"/>
                <a:gd name="connsiteY22" fmla="*/ 8793 h 10000"/>
                <a:gd name="connsiteX23" fmla="*/ 4798 w 10000"/>
                <a:gd name="connsiteY23" fmla="*/ 8793 h 10000"/>
                <a:gd name="connsiteX24" fmla="*/ 4741 w 10000"/>
                <a:gd name="connsiteY24" fmla="*/ 8836 h 10000"/>
                <a:gd name="connsiteX25" fmla="*/ 4696 w 10000"/>
                <a:gd name="connsiteY25" fmla="*/ 8914 h 10000"/>
                <a:gd name="connsiteX26" fmla="*/ 4685 w 10000"/>
                <a:gd name="connsiteY26" fmla="*/ 8957 h 10000"/>
                <a:gd name="connsiteX27" fmla="*/ 4657 w 10000"/>
                <a:gd name="connsiteY27" fmla="*/ 8964 h 10000"/>
                <a:gd name="connsiteX28" fmla="*/ 4589 w 10000"/>
                <a:gd name="connsiteY28" fmla="*/ 8893 h 10000"/>
                <a:gd name="connsiteX29" fmla="*/ 4573 w 10000"/>
                <a:gd name="connsiteY29" fmla="*/ 8943 h 10000"/>
                <a:gd name="connsiteX30" fmla="*/ 4522 w 10000"/>
                <a:gd name="connsiteY30" fmla="*/ 8864 h 10000"/>
                <a:gd name="connsiteX31" fmla="*/ 4483 w 10000"/>
                <a:gd name="connsiteY31" fmla="*/ 8872 h 10000"/>
                <a:gd name="connsiteX32" fmla="*/ 4511 w 10000"/>
                <a:gd name="connsiteY32" fmla="*/ 8957 h 10000"/>
                <a:gd name="connsiteX33" fmla="*/ 4443 w 10000"/>
                <a:gd name="connsiteY33" fmla="*/ 8992 h 10000"/>
                <a:gd name="connsiteX34" fmla="*/ 4387 w 10000"/>
                <a:gd name="connsiteY34" fmla="*/ 9063 h 10000"/>
                <a:gd name="connsiteX35" fmla="*/ 4342 w 10000"/>
                <a:gd name="connsiteY35" fmla="*/ 9084 h 10000"/>
                <a:gd name="connsiteX36" fmla="*/ 4325 w 10000"/>
                <a:gd name="connsiteY36" fmla="*/ 9155 h 10000"/>
                <a:gd name="connsiteX37" fmla="*/ 4291 w 10000"/>
                <a:gd name="connsiteY37" fmla="*/ 9219 h 10000"/>
                <a:gd name="connsiteX38" fmla="*/ 4241 w 10000"/>
                <a:gd name="connsiteY38" fmla="*/ 9226 h 10000"/>
                <a:gd name="connsiteX39" fmla="*/ 4229 w 10000"/>
                <a:gd name="connsiteY39" fmla="*/ 9276 h 10000"/>
                <a:gd name="connsiteX40" fmla="*/ 4207 w 10000"/>
                <a:gd name="connsiteY40" fmla="*/ 9283 h 10000"/>
                <a:gd name="connsiteX41" fmla="*/ 4213 w 10000"/>
                <a:gd name="connsiteY41" fmla="*/ 9326 h 10000"/>
                <a:gd name="connsiteX42" fmla="*/ 4190 w 10000"/>
                <a:gd name="connsiteY42" fmla="*/ 9326 h 10000"/>
                <a:gd name="connsiteX43" fmla="*/ 4089 w 10000"/>
                <a:gd name="connsiteY43" fmla="*/ 9482 h 10000"/>
                <a:gd name="connsiteX44" fmla="*/ 4072 w 10000"/>
                <a:gd name="connsiteY44" fmla="*/ 9574 h 10000"/>
                <a:gd name="connsiteX45" fmla="*/ 4111 w 10000"/>
                <a:gd name="connsiteY45" fmla="*/ 9631 h 10000"/>
                <a:gd name="connsiteX46" fmla="*/ 4117 w 10000"/>
                <a:gd name="connsiteY46" fmla="*/ 9659 h 10000"/>
                <a:gd name="connsiteX47" fmla="*/ 4066 w 10000"/>
                <a:gd name="connsiteY47" fmla="*/ 9716 h 10000"/>
                <a:gd name="connsiteX48" fmla="*/ 4021 w 10000"/>
                <a:gd name="connsiteY48" fmla="*/ 9702 h 10000"/>
                <a:gd name="connsiteX49" fmla="*/ 4021 w 10000"/>
                <a:gd name="connsiteY49" fmla="*/ 9851 h 10000"/>
                <a:gd name="connsiteX50" fmla="*/ 3948 w 10000"/>
                <a:gd name="connsiteY50" fmla="*/ 9865 h 10000"/>
                <a:gd name="connsiteX51" fmla="*/ 3926 w 10000"/>
                <a:gd name="connsiteY51" fmla="*/ 9844 h 10000"/>
                <a:gd name="connsiteX52" fmla="*/ 3864 w 10000"/>
                <a:gd name="connsiteY52" fmla="*/ 9879 h 10000"/>
                <a:gd name="connsiteX53" fmla="*/ 3825 w 10000"/>
                <a:gd name="connsiteY53" fmla="*/ 9858 h 10000"/>
                <a:gd name="connsiteX54" fmla="*/ 3802 w 10000"/>
                <a:gd name="connsiteY54" fmla="*/ 9886 h 10000"/>
                <a:gd name="connsiteX55" fmla="*/ 3751 w 10000"/>
                <a:gd name="connsiteY55" fmla="*/ 9858 h 10000"/>
                <a:gd name="connsiteX56" fmla="*/ 3735 w 10000"/>
                <a:gd name="connsiteY56" fmla="*/ 9787 h 10000"/>
                <a:gd name="connsiteX57" fmla="*/ 3628 w 10000"/>
                <a:gd name="connsiteY57" fmla="*/ 9744 h 10000"/>
                <a:gd name="connsiteX58" fmla="*/ 3583 w 10000"/>
                <a:gd name="connsiteY58" fmla="*/ 9730 h 10000"/>
                <a:gd name="connsiteX59" fmla="*/ 3543 w 10000"/>
                <a:gd name="connsiteY59" fmla="*/ 9702 h 10000"/>
                <a:gd name="connsiteX60" fmla="*/ 3549 w 10000"/>
                <a:gd name="connsiteY60" fmla="*/ 9681 h 10000"/>
                <a:gd name="connsiteX61" fmla="*/ 3515 w 10000"/>
                <a:gd name="connsiteY61" fmla="*/ 9624 h 10000"/>
                <a:gd name="connsiteX62" fmla="*/ 3459 w 10000"/>
                <a:gd name="connsiteY62" fmla="*/ 9588 h 10000"/>
                <a:gd name="connsiteX63" fmla="*/ 3397 w 10000"/>
                <a:gd name="connsiteY63" fmla="*/ 9603 h 10000"/>
                <a:gd name="connsiteX64" fmla="*/ 3324 w 10000"/>
                <a:gd name="connsiteY64" fmla="*/ 9581 h 10000"/>
                <a:gd name="connsiteX65" fmla="*/ 3240 w 10000"/>
                <a:gd name="connsiteY65" fmla="*/ 9524 h 10000"/>
                <a:gd name="connsiteX66" fmla="*/ 3223 w 10000"/>
                <a:gd name="connsiteY66" fmla="*/ 9482 h 10000"/>
                <a:gd name="connsiteX67" fmla="*/ 3268 w 10000"/>
                <a:gd name="connsiteY67" fmla="*/ 9432 h 10000"/>
                <a:gd name="connsiteX68" fmla="*/ 3296 w 10000"/>
                <a:gd name="connsiteY68" fmla="*/ 9354 h 10000"/>
                <a:gd name="connsiteX69" fmla="*/ 3290 w 10000"/>
                <a:gd name="connsiteY69" fmla="*/ 9297 h 10000"/>
                <a:gd name="connsiteX70" fmla="*/ 3335 w 10000"/>
                <a:gd name="connsiteY70" fmla="*/ 9212 h 10000"/>
                <a:gd name="connsiteX71" fmla="*/ 3391 w 10000"/>
                <a:gd name="connsiteY71" fmla="*/ 9141 h 10000"/>
                <a:gd name="connsiteX72" fmla="*/ 3391 w 10000"/>
                <a:gd name="connsiteY72" fmla="*/ 9084 h 10000"/>
                <a:gd name="connsiteX73" fmla="*/ 3346 w 10000"/>
                <a:gd name="connsiteY73" fmla="*/ 9063 h 10000"/>
                <a:gd name="connsiteX74" fmla="*/ 3352 w 10000"/>
                <a:gd name="connsiteY74" fmla="*/ 9035 h 10000"/>
                <a:gd name="connsiteX75" fmla="*/ 3330 w 10000"/>
                <a:gd name="connsiteY75" fmla="*/ 8985 h 10000"/>
                <a:gd name="connsiteX76" fmla="*/ 3330 w 10000"/>
                <a:gd name="connsiteY76" fmla="*/ 8914 h 10000"/>
                <a:gd name="connsiteX77" fmla="*/ 3262 w 10000"/>
                <a:gd name="connsiteY77" fmla="*/ 8914 h 10000"/>
                <a:gd name="connsiteX78" fmla="*/ 3228 w 10000"/>
                <a:gd name="connsiteY78" fmla="*/ 8943 h 10000"/>
                <a:gd name="connsiteX79" fmla="*/ 3150 w 10000"/>
                <a:gd name="connsiteY79" fmla="*/ 8971 h 10000"/>
                <a:gd name="connsiteX80" fmla="*/ 3155 w 10000"/>
                <a:gd name="connsiteY80" fmla="*/ 9021 h 10000"/>
                <a:gd name="connsiteX81" fmla="*/ 3144 w 10000"/>
                <a:gd name="connsiteY81" fmla="*/ 9042 h 10000"/>
                <a:gd name="connsiteX82" fmla="*/ 3105 w 10000"/>
                <a:gd name="connsiteY82" fmla="*/ 9028 h 10000"/>
                <a:gd name="connsiteX83" fmla="*/ 3082 w 10000"/>
                <a:gd name="connsiteY83" fmla="*/ 9127 h 10000"/>
                <a:gd name="connsiteX84" fmla="*/ 3048 w 10000"/>
                <a:gd name="connsiteY84" fmla="*/ 9163 h 10000"/>
                <a:gd name="connsiteX85" fmla="*/ 3048 w 10000"/>
                <a:gd name="connsiteY85" fmla="*/ 9198 h 10000"/>
                <a:gd name="connsiteX86" fmla="*/ 3020 w 10000"/>
                <a:gd name="connsiteY86" fmla="*/ 9241 h 10000"/>
                <a:gd name="connsiteX87" fmla="*/ 3003 w 10000"/>
                <a:gd name="connsiteY87" fmla="*/ 9326 h 10000"/>
                <a:gd name="connsiteX88" fmla="*/ 2998 w 10000"/>
                <a:gd name="connsiteY88" fmla="*/ 9439 h 10000"/>
                <a:gd name="connsiteX89" fmla="*/ 3009 w 10000"/>
                <a:gd name="connsiteY89" fmla="*/ 9524 h 10000"/>
                <a:gd name="connsiteX90" fmla="*/ 2975 w 10000"/>
                <a:gd name="connsiteY90" fmla="*/ 9574 h 10000"/>
                <a:gd name="connsiteX91" fmla="*/ 2981 w 10000"/>
                <a:gd name="connsiteY91" fmla="*/ 9624 h 10000"/>
                <a:gd name="connsiteX92" fmla="*/ 2998 w 10000"/>
                <a:gd name="connsiteY92" fmla="*/ 9666 h 10000"/>
                <a:gd name="connsiteX93" fmla="*/ 2987 w 10000"/>
                <a:gd name="connsiteY93" fmla="*/ 9744 h 10000"/>
                <a:gd name="connsiteX94" fmla="*/ 2970 w 10000"/>
                <a:gd name="connsiteY94" fmla="*/ 9787 h 10000"/>
                <a:gd name="connsiteX95" fmla="*/ 2930 w 10000"/>
                <a:gd name="connsiteY95" fmla="*/ 9794 h 10000"/>
                <a:gd name="connsiteX96" fmla="*/ 2913 w 10000"/>
                <a:gd name="connsiteY96" fmla="*/ 9837 h 10000"/>
                <a:gd name="connsiteX97" fmla="*/ 2818 w 10000"/>
                <a:gd name="connsiteY97" fmla="*/ 9837 h 10000"/>
                <a:gd name="connsiteX98" fmla="*/ 2745 w 10000"/>
                <a:gd name="connsiteY98" fmla="*/ 9879 h 10000"/>
                <a:gd name="connsiteX99" fmla="*/ 2705 w 10000"/>
                <a:gd name="connsiteY99" fmla="*/ 9922 h 10000"/>
                <a:gd name="connsiteX100" fmla="*/ 2638 w 10000"/>
                <a:gd name="connsiteY100" fmla="*/ 9929 h 10000"/>
                <a:gd name="connsiteX101" fmla="*/ 2598 w 10000"/>
                <a:gd name="connsiteY101" fmla="*/ 9943 h 10000"/>
                <a:gd name="connsiteX102" fmla="*/ 2565 w 10000"/>
                <a:gd name="connsiteY102" fmla="*/ 9929 h 10000"/>
                <a:gd name="connsiteX103" fmla="*/ 2508 w 10000"/>
                <a:gd name="connsiteY103" fmla="*/ 9943 h 10000"/>
                <a:gd name="connsiteX104" fmla="*/ 2503 w 10000"/>
                <a:gd name="connsiteY104" fmla="*/ 9957 h 10000"/>
                <a:gd name="connsiteX105" fmla="*/ 2458 w 10000"/>
                <a:gd name="connsiteY105" fmla="*/ 9993 h 10000"/>
                <a:gd name="connsiteX106" fmla="*/ 2424 w 10000"/>
                <a:gd name="connsiteY106" fmla="*/ 10000 h 10000"/>
                <a:gd name="connsiteX107" fmla="*/ 2323 w 10000"/>
                <a:gd name="connsiteY107" fmla="*/ 9901 h 10000"/>
                <a:gd name="connsiteX108" fmla="*/ 2250 w 10000"/>
                <a:gd name="connsiteY108" fmla="*/ 9794 h 10000"/>
                <a:gd name="connsiteX109" fmla="*/ 2160 w 10000"/>
                <a:gd name="connsiteY109" fmla="*/ 9759 h 10000"/>
                <a:gd name="connsiteX110" fmla="*/ 2143 w 10000"/>
                <a:gd name="connsiteY110" fmla="*/ 9624 h 10000"/>
                <a:gd name="connsiteX111" fmla="*/ 2205 w 10000"/>
                <a:gd name="connsiteY111" fmla="*/ 9588 h 10000"/>
                <a:gd name="connsiteX112" fmla="*/ 2182 w 10000"/>
                <a:gd name="connsiteY112" fmla="*/ 9482 h 10000"/>
                <a:gd name="connsiteX113" fmla="*/ 2160 w 10000"/>
                <a:gd name="connsiteY113" fmla="*/ 9446 h 10000"/>
                <a:gd name="connsiteX114" fmla="*/ 2323 w 10000"/>
                <a:gd name="connsiteY114" fmla="*/ 9312 h 10000"/>
                <a:gd name="connsiteX115" fmla="*/ 2373 w 10000"/>
                <a:gd name="connsiteY115" fmla="*/ 9177 h 10000"/>
                <a:gd name="connsiteX116" fmla="*/ 2424 w 10000"/>
                <a:gd name="connsiteY116" fmla="*/ 9148 h 10000"/>
                <a:gd name="connsiteX117" fmla="*/ 2435 w 10000"/>
                <a:gd name="connsiteY117" fmla="*/ 9063 h 10000"/>
                <a:gd name="connsiteX118" fmla="*/ 2385 w 10000"/>
                <a:gd name="connsiteY118" fmla="*/ 8950 h 10000"/>
                <a:gd name="connsiteX119" fmla="*/ 2396 w 10000"/>
                <a:gd name="connsiteY119" fmla="*/ 8879 h 10000"/>
                <a:gd name="connsiteX120" fmla="*/ 2340 w 10000"/>
                <a:gd name="connsiteY120" fmla="*/ 8850 h 10000"/>
                <a:gd name="connsiteX121" fmla="*/ 2306 w 10000"/>
                <a:gd name="connsiteY121" fmla="*/ 8857 h 10000"/>
                <a:gd name="connsiteX122" fmla="*/ 2143 w 10000"/>
                <a:gd name="connsiteY122" fmla="*/ 8921 h 10000"/>
                <a:gd name="connsiteX123" fmla="*/ 2098 w 10000"/>
                <a:gd name="connsiteY123" fmla="*/ 8971 h 10000"/>
                <a:gd name="connsiteX124" fmla="*/ 2064 w 10000"/>
                <a:gd name="connsiteY124" fmla="*/ 8999 h 10000"/>
                <a:gd name="connsiteX125" fmla="*/ 2019 w 10000"/>
                <a:gd name="connsiteY125" fmla="*/ 9056 h 10000"/>
                <a:gd name="connsiteX126" fmla="*/ 1879 w 10000"/>
                <a:gd name="connsiteY126" fmla="*/ 9013 h 10000"/>
                <a:gd name="connsiteX127" fmla="*/ 1828 w 10000"/>
                <a:gd name="connsiteY127" fmla="*/ 8971 h 10000"/>
                <a:gd name="connsiteX128" fmla="*/ 1738 w 10000"/>
                <a:gd name="connsiteY128" fmla="*/ 9021 h 10000"/>
                <a:gd name="connsiteX129" fmla="*/ 1609 w 10000"/>
                <a:gd name="connsiteY129" fmla="*/ 9056 h 10000"/>
                <a:gd name="connsiteX130" fmla="*/ 1699 w 10000"/>
                <a:gd name="connsiteY130" fmla="*/ 9177 h 10000"/>
                <a:gd name="connsiteX131" fmla="*/ 1592 w 10000"/>
                <a:gd name="connsiteY131" fmla="*/ 9304 h 10000"/>
                <a:gd name="connsiteX132" fmla="*/ 1558 w 10000"/>
                <a:gd name="connsiteY132" fmla="*/ 9290 h 10000"/>
                <a:gd name="connsiteX133" fmla="*/ 1541 w 10000"/>
                <a:gd name="connsiteY133" fmla="*/ 9304 h 10000"/>
                <a:gd name="connsiteX134" fmla="*/ 1507 w 10000"/>
                <a:gd name="connsiteY134" fmla="*/ 9269 h 10000"/>
                <a:gd name="connsiteX135" fmla="*/ 1440 w 10000"/>
                <a:gd name="connsiteY135" fmla="*/ 9233 h 10000"/>
                <a:gd name="connsiteX136" fmla="*/ 1434 w 10000"/>
                <a:gd name="connsiteY136" fmla="*/ 9198 h 10000"/>
                <a:gd name="connsiteX137" fmla="*/ 1412 w 10000"/>
                <a:gd name="connsiteY137" fmla="*/ 9191 h 10000"/>
                <a:gd name="connsiteX138" fmla="*/ 1400 w 10000"/>
                <a:gd name="connsiteY138" fmla="*/ 9155 h 10000"/>
                <a:gd name="connsiteX139" fmla="*/ 1372 w 10000"/>
                <a:gd name="connsiteY139" fmla="*/ 9127 h 10000"/>
                <a:gd name="connsiteX140" fmla="*/ 1327 w 10000"/>
                <a:gd name="connsiteY140" fmla="*/ 9141 h 10000"/>
                <a:gd name="connsiteX141" fmla="*/ 1305 w 10000"/>
                <a:gd name="connsiteY141" fmla="*/ 9092 h 10000"/>
                <a:gd name="connsiteX142" fmla="*/ 1271 w 10000"/>
                <a:gd name="connsiteY142" fmla="*/ 9099 h 10000"/>
                <a:gd name="connsiteX143" fmla="*/ 1277 w 10000"/>
                <a:gd name="connsiteY143" fmla="*/ 9056 h 10000"/>
                <a:gd name="connsiteX144" fmla="*/ 1265 w 10000"/>
                <a:gd name="connsiteY144" fmla="*/ 8999 h 10000"/>
                <a:gd name="connsiteX145" fmla="*/ 1277 w 10000"/>
                <a:gd name="connsiteY145" fmla="*/ 8935 h 10000"/>
                <a:gd name="connsiteX146" fmla="*/ 1271 w 10000"/>
                <a:gd name="connsiteY146" fmla="*/ 8893 h 10000"/>
                <a:gd name="connsiteX147" fmla="*/ 1153 w 10000"/>
                <a:gd name="connsiteY147" fmla="*/ 8893 h 10000"/>
                <a:gd name="connsiteX148" fmla="*/ 1153 w 10000"/>
                <a:gd name="connsiteY148" fmla="*/ 8850 h 10000"/>
                <a:gd name="connsiteX149" fmla="*/ 1091 w 10000"/>
                <a:gd name="connsiteY149" fmla="*/ 8829 h 10000"/>
                <a:gd name="connsiteX150" fmla="*/ 1080 w 10000"/>
                <a:gd name="connsiteY150" fmla="*/ 8758 h 10000"/>
                <a:gd name="connsiteX151" fmla="*/ 1069 w 10000"/>
                <a:gd name="connsiteY151" fmla="*/ 8730 h 10000"/>
                <a:gd name="connsiteX152" fmla="*/ 990 w 10000"/>
                <a:gd name="connsiteY152" fmla="*/ 8701 h 10000"/>
                <a:gd name="connsiteX153" fmla="*/ 894 w 10000"/>
                <a:gd name="connsiteY153" fmla="*/ 8616 h 10000"/>
                <a:gd name="connsiteX154" fmla="*/ 787 w 10000"/>
                <a:gd name="connsiteY154" fmla="*/ 8616 h 10000"/>
                <a:gd name="connsiteX155" fmla="*/ 849 w 10000"/>
                <a:gd name="connsiteY155" fmla="*/ 8510 h 10000"/>
                <a:gd name="connsiteX156" fmla="*/ 945 w 10000"/>
                <a:gd name="connsiteY156" fmla="*/ 8432 h 10000"/>
                <a:gd name="connsiteX157" fmla="*/ 984 w 10000"/>
                <a:gd name="connsiteY157" fmla="*/ 8325 h 10000"/>
                <a:gd name="connsiteX158" fmla="*/ 1063 w 10000"/>
                <a:gd name="connsiteY158" fmla="*/ 8204 h 10000"/>
                <a:gd name="connsiteX159" fmla="*/ 1057 w 10000"/>
                <a:gd name="connsiteY159" fmla="*/ 8133 h 10000"/>
                <a:gd name="connsiteX160" fmla="*/ 1018 w 10000"/>
                <a:gd name="connsiteY160" fmla="*/ 8055 h 10000"/>
                <a:gd name="connsiteX161" fmla="*/ 984 w 10000"/>
                <a:gd name="connsiteY161" fmla="*/ 8027 h 10000"/>
                <a:gd name="connsiteX162" fmla="*/ 872 w 10000"/>
                <a:gd name="connsiteY162" fmla="*/ 8013 h 10000"/>
                <a:gd name="connsiteX163" fmla="*/ 827 w 10000"/>
                <a:gd name="connsiteY163" fmla="*/ 8062 h 10000"/>
                <a:gd name="connsiteX164" fmla="*/ 692 w 10000"/>
                <a:gd name="connsiteY164" fmla="*/ 8055 h 10000"/>
                <a:gd name="connsiteX165" fmla="*/ 579 w 10000"/>
                <a:gd name="connsiteY165" fmla="*/ 8126 h 10000"/>
                <a:gd name="connsiteX166" fmla="*/ 506 w 10000"/>
                <a:gd name="connsiteY166" fmla="*/ 8240 h 10000"/>
                <a:gd name="connsiteX167" fmla="*/ 377 w 10000"/>
                <a:gd name="connsiteY167" fmla="*/ 8247 h 10000"/>
                <a:gd name="connsiteX168" fmla="*/ 416 w 10000"/>
                <a:gd name="connsiteY168" fmla="*/ 8070 h 10000"/>
                <a:gd name="connsiteX169" fmla="*/ 399 w 10000"/>
                <a:gd name="connsiteY169" fmla="*/ 8027 h 10000"/>
                <a:gd name="connsiteX170" fmla="*/ 377 w 10000"/>
                <a:gd name="connsiteY170" fmla="*/ 8013 h 10000"/>
                <a:gd name="connsiteX171" fmla="*/ 287 w 10000"/>
                <a:gd name="connsiteY171" fmla="*/ 7913 h 10000"/>
                <a:gd name="connsiteX172" fmla="*/ 276 w 10000"/>
                <a:gd name="connsiteY172" fmla="*/ 7913 h 10000"/>
                <a:gd name="connsiteX173" fmla="*/ 169 w 10000"/>
                <a:gd name="connsiteY173" fmla="*/ 7743 h 10000"/>
                <a:gd name="connsiteX174" fmla="*/ 157 w 10000"/>
                <a:gd name="connsiteY174" fmla="*/ 7686 h 10000"/>
                <a:gd name="connsiteX175" fmla="*/ 231 w 10000"/>
                <a:gd name="connsiteY175" fmla="*/ 7594 h 10000"/>
                <a:gd name="connsiteX176" fmla="*/ 0 w 10000"/>
                <a:gd name="connsiteY176" fmla="*/ 6920 h 10000"/>
                <a:gd name="connsiteX177" fmla="*/ 354 w 10000"/>
                <a:gd name="connsiteY177" fmla="*/ 7005 h 10000"/>
                <a:gd name="connsiteX178" fmla="*/ 472 w 10000"/>
                <a:gd name="connsiteY178" fmla="*/ 7019 h 10000"/>
                <a:gd name="connsiteX179" fmla="*/ 810 w 10000"/>
                <a:gd name="connsiteY179" fmla="*/ 7055 h 10000"/>
                <a:gd name="connsiteX180" fmla="*/ 967 w 10000"/>
                <a:gd name="connsiteY180" fmla="*/ 7012 h 10000"/>
                <a:gd name="connsiteX181" fmla="*/ 1074 w 10000"/>
                <a:gd name="connsiteY181" fmla="*/ 7019 h 10000"/>
                <a:gd name="connsiteX182" fmla="*/ 1091 w 10000"/>
                <a:gd name="connsiteY182" fmla="*/ 6984 h 10000"/>
                <a:gd name="connsiteX183" fmla="*/ 1277 w 10000"/>
                <a:gd name="connsiteY183" fmla="*/ 6998 h 10000"/>
                <a:gd name="connsiteX184" fmla="*/ 1524 w 10000"/>
                <a:gd name="connsiteY184" fmla="*/ 7083 h 10000"/>
                <a:gd name="connsiteX185" fmla="*/ 1609 w 10000"/>
                <a:gd name="connsiteY185" fmla="*/ 7104 h 10000"/>
                <a:gd name="connsiteX186" fmla="*/ 1693 w 10000"/>
                <a:gd name="connsiteY186" fmla="*/ 7253 h 10000"/>
                <a:gd name="connsiteX187" fmla="*/ 1822 w 10000"/>
                <a:gd name="connsiteY187" fmla="*/ 7310 h 10000"/>
                <a:gd name="connsiteX188" fmla="*/ 1918 w 10000"/>
                <a:gd name="connsiteY188" fmla="*/ 7303 h 10000"/>
                <a:gd name="connsiteX189" fmla="*/ 6504 w 10000"/>
                <a:gd name="connsiteY189" fmla="*/ 7627 h 10000"/>
                <a:gd name="connsiteX190" fmla="*/ 5523 w 10000"/>
                <a:gd name="connsiteY190" fmla="*/ 5713 h 10000"/>
                <a:gd name="connsiteX191" fmla="*/ 5652 w 10000"/>
                <a:gd name="connsiteY191" fmla="*/ 5720 h 10000"/>
                <a:gd name="connsiteX192" fmla="*/ 5697 w 10000"/>
                <a:gd name="connsiteY192" fmla="*/ 5742 h 10000"/>
                <a:gd name="connsiteX193" fmla="*/ 5793 w 10000"/>
                <a:gd name="connsiteY193" fmla="*/ 5635 h 10000"/>
                <a:gd name="connsiteX194" fmla="*/ 5844 w 10000"/>
                <a:gd name="connsiteY194" fmla="*/ 5628 h 10000"/>
                <a:gd name="connsiteX195" fmla="*/ 5889 w 10000"/>
                <a:gd name="connsiteY195" fmla="*/ 5564 h 10000"/>
                <a:gd name="connsiteX196" fmla="*/ 5945 w 10000"/>
                <a:gd name="connsiteY196" fmla="*/ 5515 h 10000"/>
                <a:gd name="connsiteX197" fmla="*/ 6001 w 10000"/>
                <a:gd name="connsiteY197" fmla="*/ 5408 h 10000"/>
                <a:gd name="connsiteX198" fmla="*/ 6012 w 10000"/>
                <a:gd name="connsiteY198" fmla="*/ 5344 h 10000"/>
                <a:gd name="connsiteX199" fmla="*/ 6080 w 10000"/>
                <a:gd name="connsiteY199" fmla="*/ 5316 h 10000"/>
                <a:gd name="connsiteX200" fmla="*/ 6159 w 10000"/>
                <a:gd name="connsiteY200" fmla="*/ 5351 h 10000"/>
                <a:gd name="connsiteX201" fmla="*/ 6226 w 10000"/>
                <a:gd name="connsiteY201" fmla="*/ 5337 h 10000"/>
                <a:gd name="connsiteX202" fmla="*/ 6294 w 10000"/>
                <a:gd name="connsiteY202" fmla="*/ 5344 h 10000"/>
                <a:gd name="connsiteX203" fmla="*/ 6412 w 10000"/>
                <a:gd name="connsiteY203" fmla="*/ 5302 h 10000"/>
                <a:gd name="connsiteX204" fmla="*/ 6490 w 10000"/>
                <a:gd name="connsiteY204" fmla="*/ 5195 h 10000"/>
                <a:gd name="connsiteX205" fmla="*/ 6524 w 10000"/>
                <a:gd name="connsiteY205" fmla="*/ 5160 h 10000"/>
                <a:gd name="connsiteX206" fmla="*/ 6575 w 10000"/>
                <a:gd name="connsiteY206" fmla="*/ 5160 h 10000"/>
                <a:gd name="connsiteX207" fmla="*/ 6614 w 10000"/>
                <a:gd name="connsiteY207" fmla="*/ 5103 h 10000"/>
                <a:gd name="connsiteX208" fmla="*/ 6597 w 10000"/>
                <a:gd name="connsiteY208" fmla="*/ 5039 h 10000"/>
                <a:gd name="connsiteX209" fmla="*/ 6609 w 10000"/>
                <a:gd name="connsiteY209" fmla="*/ 4982 h 10000"/>
                <a:gd name="connsiteX210" fmla="*/ 6659 w 10000"/>
                <a:gd name="connsiteY210" fmla="*/ 4876 h 10000"/>
                <a:gd name="connsiteX211" fmla="*/ 6715 w 10000"/>
                <a:gd name="connsiteY211" fmla="*/ 4776 h 10000"/>
                <a:gd name="connsiteX212" fmla="*/ 6772 w 10000"/>
                <a:gd name="connsiteY212" fmla="*/ 4755 h 10000"/>
                <a:gd name="connsiteX213" fmla="*/ 6800 w 10000"/>
                <a:gd name="connsiteY213" fmla="*/ 4720 h 10000"/>
                <a:gd name="connsiteX214" fmla="*/ 6895 w 10000"/>
                <a:gd name="connsiteY214" fmla="*/ 4734 h 10000"/>
                <a:gd name="connsiteX215" fmla="*/ 6991 w 10000"/>
                <a:gd name="connsiteY215" fmla="*/ 4734 h 10000"/>
                <a:gd name="connsiteX216" fmla="*/ 6997 w 10000"/>
                <a:gd name="connsiteY216" fmla="*/ 4670 h 10000"/>
                <a:gd name="connsiteX217" fmla="*/ 7013 w 10000"/>
                <a:gd name="connsiteY217" fmla="*/ 4627 h 10000"/>
                <a:gd name="connsiteX218" fmla="*/ 7008 w 10000"/>
                <a:gd name="connsiteY218" fmla="*/ 4599 h 10000"/>
                <a:gd name="connsiteX219" fmla="*/ 7064 w 10000"/>
                <a:gd name="connsiteY219" fmla="*/ 4578 h 10000"/>
                <a:gd name="connsiteX220" fmla="*/ 7103 w 10000"/>
                <a:gd name="connsiteY220" fmla="*/ 4634 h 10000"/>
                <a:gd name="connsiteX221" fmla="*/ 7160 w 10000"/>
                <a:gd name="connsiteY221" fmla="*/ 4613 h 10000"/>
                <a:gd name="connsiteX222" fmla="*/ 7177 w 10000"/>
                <a:gd name="connsiteY222" fmla="*/ 4578 h 10000"/>
                <a:gd name="connsiteX223" fmla="*/ 7222 w 10000"/>
                <a:gd name="connsiteY223" fmla="*/ 4564 h 10000"/>
                <a:gd name="connsiteX224" fmla="*/ 7317 w 10000"/>
                <a:gd name="connsiteY224" fmla="*/ 4493 h 10000"/>
                <a:gd name="connsiteX225" fmla="*/ 7407 w 10000"/>
                <a:gd name="connsiteY225" fmla="*/ 4521 h 10000"/>
                <a:gd name="connsiteX226" fmla="*/ 7430 w 10000"/>
                <a:gd name="connsiteY226" fmla="*/ 4507 h 10000"/>
                <a:gd name="connsiteX227" fmla="*/ 7480 w 10000"/>
                <a:gd name="connsiteY227" fmla="*/ 4528 h 10000"/>
                <a:gd name="connsiteX228" fmla="*/ 7503 w 10000"/>
                <a:gd name="connsiteY228" fmla="*/ 4471 h 10000"/>
                <a:gd name="connsiteX229" fmla="*/ 7525 w 10000"/>
                <a:gd name="connsiteY229" fmla="*/ 4500 h 10000"/>
                <a:gd name="connsiteX230" fmla="*/ 7559 w 10000"/>
                <a:gd name="connsiteY230" fmla="*/ 4493 h 10000"/>
                <a:gd name="connsiteX231" fmla="*/ 7598 w 10000"/>
                <a:gd name="connsiteY231" fmla="*/ 4556 h 10000"/>
                <a:gd name="connsiteX232" fmla="*/ 7643 w 10000"/>
                <a:gd name="connsiteY232" fmla="*/ 4549 h 10000"/>
                <a:gd name="connsiteX233" fmla="*/ 7683 w 10000"/>
                <a:gd name="connsiteY233" fmla="*/ 4578 h 10000"/>
                <a:gd name="connsiteX234" fmla="*/ 7700 w 10000"/>
                <a:gd name="connsiteY234" fmla="*/ 4556 h 10000"/>
                <a:gd name="connsiteX235" fmla="*/ 7778 w 10000"/>
                <a:gd name="connsiteY235" fmla="*/ 4564 h 10000"/>
                <a:gd name="connsiteX236" fmla="*/ 7790 w 10000"/>
                <a:gd name="connsiteY236" fmla="*/ 4585 h 10000"/>
                <a:gd name="connsiteX237" fmla="*/ 7874 w 10000"/>
                <a:gd name="connsiteY237" fmla="*/ 4514 h 10000"/>
                <a:gd name="connsiteX238" fmla="*/ 7874 w 10000"/>
                <a:gd name="connsiteY238" fmla="*/ 4393 h 10000"/>
                <a:gd name="connsiteX239" fmla="*/ 7852 w 10000"/>
                <a:gd name="connsiteY239" fmla="*/ 4379 h 10000"/>
                <a:gd name="connsiteX240" fmla="*/ 7835 w 10000"/>
                <a:gd name="connsiteY240" fmla="*/ 4294 h 10000"/>
                <a:gd name="connsiteX241" fmla="*/ 7801 w 10000"/>
                <a:gd name="connsiteY241" fmla="*/ 4209 h 10000"/>
                <a:gd name="connsiteX242" fmla="*/ 7750 w 10000"/>
                <a:gd name="connsiteY242" fmla="*/ 4173 h 10000"/>
                <a:gd name="connsiteX243" fmla="*/ 7745 w 10000"/>
                <a:gd name="connsiteY243" fmla="*/ 4131 h 10000"/>
                <a:gd name="connsiteX244" fmla="*/ 7672 w 10000"/>
                <a:gd name="connsiteY244" fmla="*/ 4053 h 10000"/>
                <a:gd name="connsiteX245" fmla="*/ 7677 w 10000"/>
                <a:gd name="connsiteY245" fmla="*/ 4024 h 10000"/>
                <a:gd name="connsiteX246" fmla="*/ 7604 w 10000"/>
                <a:gd name="connsiteY246" fmla="*/ 3982 h 10000"/>
                <a:gd name="connsiteX247" fmla="*/ 7598 w 10000"/>
                <a:gd name="connsiteY247" fmla="*/ 3903 h 10000"/>
                <a:gd name="connsiteX248" fmla="*/ 7475 w 10000"/>
                <a:gd name="connsiteY248" fmla="*/ 3833 h 10000"/>
                <a:gd name="connsiteX249" fmla="*/ 7407 w 10000"/>
                <a:gd name="connsiteY249" fmla="*/ 3683 h 10000"/>
                <a:gd name="connsiteX250" fmla="*/ 7306 w 10000"/>
                <a:gd name="connsiteY250" fmla="*/ 3676 h 10000"/>
                <a:gd name="connsiteX251" fmla="*/ 7272 w 10000"/>
                <a:gd name="connsiteY251" fmla="*/ 3648 h 10000"/>
                <a:gd name="connsiteX252" fmla="*/ 7222 w 10000"/>
                <a:gd name="connsiteY252" fmla="*/ 3669 h 10000"/>
                <a:gd name="connsiteX253" fmla="*/ 7143 w 10000"/>
                <a:gd name="connsiteY253" fmla="*/ 3669 h 10000"/>
                <a:gd name="connsiteX254" fmla="*/ 7030 w 10000"/>
                <a:gd name="connsiteY254" fmla="*/ 3840 h 10000"/>
                <a:gd name="connsiteX255" fmla="*/ 6991 w 10000"/>
                <a:gd name="connsiteY255" fmla="*/ 3918 h 10000"/>
                <a:gd name="connsiteX256" fmla="*/ 6890 w 10000"/>
                <a:gd name="connsiteY256" fmla="*/ 3797 h 10000"/>
                <a:gd name="connsiteX257" fmla="*/ 6817 w 10000"/>
                <a:gd name="connsiteY257" fmla="*/ 3747 h 10000"/>
                <a:gd name="connsiteX258" fmla="*/ 6744 w 10000"/>
                <a:gd name="connsiteY258" fmla="*/ 3754 h 10000"/>
                <a:gd name="connsiteX259" fmla="*/ 6670 w 10000"/>
                <a:gd name="connsiteY259" fmla="*/ 3790 h 10000"/>
                <a:gd name="connsiteX260" fmla="*/ 6609 w 10000"/>
                <a:gd name="connsiteY260" fmla="*/ 3762 h 10000"/>
                <a:gd name="connsiteX261" fmla="*/ 6552 w 10000"/>
                <a:gd name="connsiteY261" fmla="*/ 3804 h 10000"/>
                <a:gd name="connsiteX262" fmla="*/ 6496 w 10000"/>
                <a:gd name="connsiteY262" fmla="*/ 3889 h 10000"/>
                <a:gd name="connsiteX263" fmla="*/ 6367 w 10000"/>
                <a:gd name="connsiteY263" fmla="*/ 3733 h 10000"/>
                <a:gd name="connsiteX264" fmla="*/ 6350 w 10000"/>
                <a:gd name="connsiteY264" fmla="*/ 3577 h 10000"/>
                <a:gd name="connsiteX265" fmla="*/ 6451 w 10000"/>
                <a:gd name="connsiteY265" fmla="*/ 3513 h 10000"/>
                <a:gd name="connsiteX266" fmla="*/ 6445 w 10000"/>
                <a:gd name="connsiteY266" fmla="*/ 3343 h 10000"/>
                <a:gd name="connsiteX267" fmla="*/ 6541 w 10000"/>
                <a:gd name="connsiteY267" fmla="*/ 3144 h 10000"/>
                <a:gd name="connsiteX268" fmla="*/ 6530 w 10000"/>
                <a:gd name="connsiteY268" fmla="*/ 3109 h 10000"/>
                <a:gd name="connsiteX269" fmla="*/ 6760 w 10000"/>
                <a:gd name="connsiteY269" fmla="*/ 2456 h 10000"/>
                <a:gd name="connsiteX270" fmla="*/ 6884 w 10000"/>
                <a:gd name="connsiteY270" fmla="*/ 2555 h 10000"/>
                <a:gd name="connsiteX271" fmla="*/ 6957 w 10000"/>
                <a:gd name="connsiteY271" fmla="*/ 2598 h 10000"/>
                <a:gd name="connsiteX272" fmla="*/ 7030 w 10000"/>
                <a:gd name="connsiteY272" fmla="*/ 2598 h 10000"/>
                <a:gd name="connsiteX273" fmla="*/ 7143 w 10000"/>
                <a:gd name="connsiteY273" fmla="*/ 2676 h 10000"/>
                <a:gd name="connsiteX274" fmla="*/ 7160 w 10000"/>
                <a:gd name="connsiteY274" fmla="*/ 2626 h 10000"/>
                <a:gd name="connsiteX275" fmla="*/ 7233 w 10000"/>
                <a:gd name="connsiteY275" fmla="*/ 2612 h 10000"/>
                <a:gd name="connsiteX276" fmla="*/ 7295 w 10000"/>
                <a:gd name="connsiteY276" fmla="*/ 2527 h 10000"/>
                <a:gd name="connsiteX277" fmla="*/ 7373 w 10000"/>
                <a:gd name="connsiteY277" fmla="*/ 2463 h 10000"/>
                <a:gd name="connsiteX278" fmla="*/ 7407 w 10000"/>
                <a:gd name="connsiteY278" fmla="*/ 2399 h 10000"/>
                <a:gd name="connsiteX279" fmla="*/ 7525 w 10000"/>
                <a:gd name="connsiteY279" fmla="*/ 2356 h 10000"/>
                <a:gd name="connsiteX280" fmla="*/ 7587 w 10000"/>
                <a:gd name="connsiteY280" fmla="*/ 2363 h 10000"/>
                <a:gd name="connsiteX281" fmla="*/ 7638 w 10000"/>
                <a:gd name="connsiteY281" fmla="*/ 2300 h 10000"/>
                <a:gd name="connsiteX282" fmla="*/ 7677 w 10000"/>
                <a:gd name="connsiteY282" fmla="*/ 2214 h 10000"/>
                <a:gd name="connsiteX283" fmla="*/ 7660 w 10000"/>
                <a:gd name="connsiteY283" fmla="*/ 2200 h 10000"/>
                <a:gd name="connsiteX284" fmla="*/ 7677 w 10000"/>
                <a:gd name="connsiteY284" fmla="*/ 2108 h 10000"/>
                <a:gd name="connsiteX285" fmla="*/ 7610 w 10000"/>
                <a:gd name="connsiteY285" fmla="*/ 2108 h 10000"/>
                <a:gd name="connsiteX286" fmla="*/ 7643 w 10000"/>
                <a:gd name="connsiteY286" fmla="*/ 2030 h 10000"/>
                <a:gd name="connsiteX287" fmla="*/ 7649 w 10000"/>
                <a:gd name="connsiteY287" fmla="*/ 1938 h 10000"/>
                <a:gd name="connsiteX288" fmla="*/ 7677 w 10000"/>
                <a:gd name="connsiteY288" fmla="*/ 1916 h 10000"/>
                <a:gd name="connsiteX289" fmla="*/ 7728 w 10000"/>
                <a:gd name="connsiteY289" fmla="*/ 1824 h 10000"/>
                <a:gd name="connsiteX290" fmla="*/ 7722 w 10000"/>
                <a:gd name="connsiteY290" fmla="*/ 1753 h 10000"/>
                <a:gd name="connsiteX291" fmla="*/ 7762 w 10000"/>
                <a:gd name="connsiteY291" fmla="*/ 1675 h 10000"/>
                <a:gd name="connsiteX292" fmla="*/ 7807 w 10000"/>
                <a:gd name="connsiteY292" fmla="*/ 1625 h 10000"/>
                <a:gd name="connsiteX293" fmla="*/ 7823 w 10000"/>
                <a:gd name="connsiteY293" fmla="*/ 1540 h 10000"/>
                <a:gd name="connsiteX294" fmla="*/ 7818 w 10000"/>
                <a:gd name="connsiteY294" fmla="*/ 1512 h 10000"/>
                <a:gd name="connsiteX295" fmla="*/ 7857 w 10000"/>
                <a:gd name="connsiteY295" fmla="*/ 1455 h 10000"/>
                <a:gd name="connsiteX296" fmla="*/ 7913 w 10000"/>
                <a:gd name="connsiteY296" fmla="*/ 1285 h 10000"/>
                <a:gd name="connsiteX297" fmla="*/ 7930 w 10000"/>
                <a:gd name="connsiteY297" fmla="*/ 1185 h 10000"/>
                <a:gd name="connsiteX298" fmla="*/ 7958 w 10000"/>
                <a:gd name="connsiteY298" fmla="*/ 1192 h 10000"/>
                <a:gd name="connsiteX299" fmla="*/ 8037 w 10000"/>
                <a:gd name="connsiteY299" fmla="*/ 1079 h 10000"/>
                <a:gd name="connsiteX300" fmla="*/ 8127 w 10000"/>
                <a:gd name="connsiteY300" fmla="*/ 1015 h 10000"/>
                <a:gd name="connsiteX301" fmla="*/ 8138 w 10000"/>
                <a:gd name="connsiteY301" fmla="*/ 937 h 10000"/>
                <a:gd name="connsiteX302" fmla="*/ 8172 w 10000"/>
                <a:gd name="connsiteY302" fmla="*/ 852 h 10000"/>
                <a:gd name="connsiteX303" fmla="*/ 8161 w 10000"/>
                <a:gd name="connsiteY303" fmla="*/ 788 h 10000"/>
                <a:gd name="connsiteX304" fmla="*/ 8116 w 10000"/>
                <a:gd name="connsiteY304" fmla="*/ 731 h 10000"/>
                <a:gd name="connsiteX305" fmla="*/ 8138 w 10000"/>
                <a:gd name="connsiteY305" fmla="*/ 660 h 10000"/>
                <a:gd name="connsiteX306" fmla="*/ 8138 w 10000"/>
                <a:gd name="connsiteY306" fmla="*/ 575 h 10000"/>
                <a:gd name="connsiteX307" fmla="*/ 8054 w 10000"/>
                <a:gd name="connsiteY307" fmla="*/ 504 h 10000"/>
                <a:gd name="connsiteX308" fmla="*/ 7970 w 10000"/>
                <a:gd name="connsiteY308" fmla="*/ 546 h 10000"/>
                <a:gd name="connsiteX309" fmla="*/ 7930 w 10000"/>
                <a:gd name="connsiteY309" fmla="*/ 546 h 10000"/>
                <a:gd name="connsiteX310" fmla="*/ 7913 w 10000"/>
                <a:gd name="connsiteY310" fmla="*/ 497 h 10000"/>
                <a:gd name="connsiteX311" fmla="*/ 7913 w 10000"/>
                <a:gd name="connsiteY311" fmla="*/ 405 h 10000"/>
                <a:gd name="connsiteX312" fmla="*/ 8020 w 10000"/>
                <a:gd name="connsiteY312" fmla="*/ 312 h 10000"/>
                <a:gd name="connsiteX313" fmla="*/ 8054 w 10000"/>
                <a:gd name="connsiteY313" fmla="*/ 234 h 10000"/>
                <a:gd name="connsiteX314" fmla="*/ 8121 w 10000"/>
                <a:gd name="connsiteY314" fmla="*/ 170 h 10000"/>
                <a:gd name="connsiteX315" fmla="*/ 8183 w 10000"/>
                <a:gd name="connsiteY315" fmla="*/ 50 h 10000"/>
                <a:gd name="connsiteX316" fmla="*/ 8228 w 10000"/>
                <a:gd name="connsiteY316" fmla="*/ 28 h 10000"/>
                <a:gd name="connsiteX317" fmla="*/ 8290 w 10000"/>
                <a:gd name="connsiteY317" fmla="*/ 43 h 10000"/>
                <a:gd name="connsiteX318" fmla="*/ 8420 w 10000"/>
                <a:gd name="connsiteY318" fmla="*/ 0 h 10000"/>
                <a:gd name="connsiteX319" fmla="*/ 8481 w 10000"/>
                <a:gd name="connsiteY319" fmla="*/ 71 h 10000"/>
                <a:gd name="connsiteX320" fmla="*/ 8476 w 10000"/>
                <a:gd name="connsiteY320" fmla="*/ 121 h 10000"/>
                <a:gd name="connsiteX321" fmla="*/ 8504 w 10000"/>
                <a:gd name="connsiteY321" fmla="*/ 142 h 10000"/>
                <a:gd name="connsiteX322" fmla="*/ 8526 w 10000"/>
                <a:gd name="connsiteY322" fmla="*/ 192 h 10000"/>
                <a:gd name="connsiteX323" fmla="*/ 8493 w 10000"/>
                <a:gd name="connsiteY323" fmla="*/ 248 h 10000"/>
                <a:gd name="connsiteX324" fmla="*/ 8448 w 10000"/>
                <a:gd name="connsiteY324" fmla="*/ 376 h 10000"/>
                <a:gd name="connsiteX325" fmla="*/ 8375 w 10000"/>
                <a:gd name="connsiteY325" fmla="*/ 476 h 10000"/>
                <a:gd name="connsiteX326" fmla="*/ 8307 w 10000"/>
                <a:gd name="connsiteY326" fmla="*/ 532 h 10000"/>
                <a:gd name="connsiteX327" fmla="*/ 8358 w 10000"/>
                <a:gd name="connsiteY327" fmla="*/ 554 h 10000"/>
                <a:gd name="connsiteX328" fmla="*/ 8425 w 10000"/>
                <a:gd name="connsiteY328" fmla="*/ 639 h 10000"/>
                <a:gd name="connsiteX329" fmla="*/ 8470 w 10000"/>
                <a:gd name="connsiteY329" fmla="*/ 646 h 10000"/>
                <a:gd name="connsiteX330" fmla="*/ 8493 w 10000"/>
                <a:gd name="connsiteY330" fmla="*/ 738 h 10000"/>
                <a:gd name="connsiteX331" fmla="*/ 8538 w 10000"/>
                <a:gd name="connsiteY331" fmla="*/ 759 h 10000"/>
                <a:gd name="connsiteX332" fmla="*/ 8571 w 10000"/>
                <a:gd name="connsiteY332" fmla="*/ 752 h 10000"/>
                <a:gd name="connsiteX333" fmla="*/ 8639 w 10000"/>
                <a:gd name="connsiteY333" fmla="*/ 610 h 10000"/>
                <a:gd name="connsiteX334" fmla="*/ 8701 w 10000"/>
                <a:gd name="connsiteY334" fmla="*/ 625 h 10000"/>
                <a:gd name="connsiteX335" fmla="*/ 8712 w 10000"/>
                <a:gd name="connsiteY335" fmla="*/ 667 h 10000"/>
                <a:gd name="connsiteX336" fmla="*/ 8757 w 10000"/>
                <a:gd name="connsiteY336" fmla="*/ 717 h 10000"/>
                <a:gd name="connsiteX337" fmla="*/ 8757 w 10000"/>
                <a:gd name="connsiteY337" fmla="*/ 752 h 10000"/>
                <a:gd name="connsiteX338" fmla="*/ 8796 w 10000"/>
                <a:gd name="connsiteY338" fmla="*/ 774 h 10000"/>
                <a:gd name="connsiteX339" fmla="*/ 8853 w 10000"/>
                <a:gd name="connsiteY339" fmla="*/ 774 h 10000"/>
                <a:gd name="connsiteX340" fmla="*/ 8858 w 10000"/>
                <a:gd name="connsiteY340" fmla="*/ 837 h 10000"/>
                <a:gd name="connsiteX341" fmla="*/ 8808 w 10000"/>
                <a:gd name="connsiteY341" fmla="*/ 866 h 10000"/>
                <a:gd name="connsiteX342" fmla="*/ 8853 w 10000"/>
                <a:gd name="connsiteY342" fmla="*/ 1143 h 10000"/>
                <a:gd name="connsiteX343" fmla="*/ 8898 w 10000"/>
                <a:gd name="connsiteY343" fmla="*/ 1270 h 10000"/>
                <a:gd name="connsiteX344" fmla="*/ 8886 w 10000"/>
                <a:gd name="connsiteY344" fmla="*/ 1327 h 10000"/>
                <a:gd name="connsiteX345" fmla="*/ 8926 w 10000"/>
                <a:gd name="connsiteY345" fmla="*/ 1391 h 10000"/>
                <a:gd name="connsiteX346" fmla="*/ 8931 w 10000"/>
                <a:gd name="connsiteY346" fmla="*/ 1434 h 10000"/>
                <a:gd name="connsiteX347" fmla="*/ 9038 w 10000"/>
                <a:gd name="connsiteY347" fmla="*/ 1483 h 10000"/>
                <a:gd name="connsiteX348" fmla="*/ 9168 w 10000"/>
                <a:gd name="connsiteY348" fmla="*/ 1441 h 10000"/>
                <a:gd name="connsiteX349" fmla="*/ 9184 w 10000"/>
                <a:gd name="connsiteY349" fmla="*/ 1384 h 10000"/>
                <a:gd name="connsiteX350" fmla="*/ 9229 w 10000"/>
                <a:gd name="connsiteY350" fmla="*/ 1405 h 10000"/>
                <a:gd name="connsiteX351" fmla="*/ 9258 w 10000"/>
                <a:gd name="connsiteY351" fmla="*/ 1455 h 10000"/>
                <a:gd name="connsiteX352" fmla="*/ 9325 w 10000"/>
                <a:gd name="connsiteY352" fmla="*/ 1419 h 10000"/>
                <a:gd name="connsiteX353" fmla="*/ 9364 w 10000"/>
                <a:gd name="connsiteY353" fmla="*/ 1419 h 10000"/>
                <a:gd name="connsiteX354" fmla="*/ 9421 w 10000"/>
                <a:gd name="connsiteY354" fmla="*/ 1476 h 10000"/>
                <a:gd name="connsiteX355" fmla="*/ 9454 w 10000"/>
                <a:gd name="connsiteY355" fmla="*/ 1398 h 10000"/>
                <a:gd name="connsiteX356" fmla="*/ 9522 w 10000"/>
                <a:gd name="connsiteY356" fmla="*/ 1434 h 10000"/>
                <a:gd name="connsiteX357" fmla="*/ 9556 w 10000"/>
                <a:gd name="connsiteY357" fmla="*/ 1391 h 10000"/>
                <a:gd name="connsiteX358" fmla="*/ 9584 w 10000"/>
                <a:gd name="connsiteY358" fmla="*/ 1398 h 10000"/>
                <a:gd name="connsiteX359" fmla="*/ 9612 w 10000"/>
                <a:gd name="connsiteY359" fmla="*/ 1356 h 10000"/>
                <a:gd name="connsiteX360" fmla="*/ 9606 w 10000"/>
                <a:gd name="connsiteY360" fmla="*/ 1313 h 10000"/>
                <a:gd name="connsiteX361" fmla="*/ 9646 w 10000"/>
                <a:gd name="connsiteY361" fmla="*/ 1292 h 10000"/>
                <a:gd name="connsiteX362" fmla="*/ 9674 w 10000"/>
                <a:gd name="connsiteY362" fmla="*/ 1221 h 10000"/>
                <a:gd name="connsiteX363" fmla="*/ 9753 w 10000"/>
                <a:gd name="connsiteY363" fmla="*/ 1228 h 10000"/>
                <a:gd name="connsiteX364" fmla="*/ 9871 w 10000"/>
                <a:gd name="connsiteY364" fmla="*/ 1434 h 10000"/>
                <a:gd name="connsiteX365" fmla="*/ 9893 w 10000"/>
                <a:gd name="connsiteY365" fmla="*/ 1505 h 10000"/>
                <a:gd name="connsiteX366" fmla="*/ 9972 w 10000"/>
                <a:gd name="connsiteY366" fmla="*/ 1597 h 10000"/>
                <a:gd name="connsiteX367" fmla="*/ 10000 w 10000"/>
                <a:gd name="connsiteY367" fmla="*/ 1682 h 10000"/>
                <a:gd name="connsiteX368" fmla="*/ 9938 w 10000"/>
                <a:gd name="connsiteY368" fmla="*/ 1796 h 10000"/>
                <a:gd name="connsiteX369" fmla="*/ 9893 w 10000"/>
                <a:gd name="connsiteY369" fmla="*/ 1838 h 10000"/>
                <a:gd name="connsiteX370" fmla="*/ 9916 w 10000"/>
                <a:gd name="connsiteY370" fmla="*/ 1959 h 10000"/>
                <a:gd name="connsiteX371" fmla="*/ 9848 w 10000"/>
                <a:gd name="connsiteY371" fmla="*/ 2051 h 10000"/>
                <a:gd name="connsiteX372" fmla="*/ 9809 w 10000"/>
                <a:gd name="connsiteY372" fmla="*/ 2072 h 10000"/>
                <a:gd name="connsiteX373" fmla="*/ 9809 w 10000"/>
                <a:gd name="connsiteY373" fmla="*/ 2136 h 10000"/>
                <a:gd name="connsiteX374" fmla="*/ 9758 w 10000"/>
                <a:gd name="connsiteY374" fmla="*/ 2257 h 10000"/>
                <a:gd name="connsiteX375" fmla="*/ 9724 w 10000"/>
                <a:gd name="connsiteY375" fmla="*/ 2264 h 10000"/>
                <a:gd name="connsiteX376" fmla="*/ 9730 w 10000"/>
                <a:gd name="connsiteY376" fmla="*/ 2349 h 10000"/>
                <a:gd name="connsiteX377" fmla="*/ 9702 w 10000"/>
                <a:gd name="connsiteY377" fmla="*/ 2413 h 10000"/>
                <a:gd name="connsiteX378" fmla="*/ 9708 w 10000"/>
                <a:gd name="connsiteY378" fmla="*/ 2697 h 10000"/>
                <a:gd name="connsiteX379" fmla="*/ 9724 w 10000"/>
                <a:gd name="connsiteY379" fmla="*/ 2718 h 10000"/>
                <a:gd name="connsiteX380" fmla="*/ 9719 w 10000"/>
                <a:gd name="connsiteY380" fmla="*/ 2811 h 10000"/>
                <a:gd name="connsiteX381" fmla="*/ 9708 w 10000"/>
                <a:gd name="connsiteY381" fmla="*/ 2896 h 10000"/>
                <a:gd name="connsiteX382" fmla="*/ 9668 w 10000"/>
                <a:gd name="connsiteY382" fmla="*/ 2938 h 10000"/>
                <a:gd name="connsiteX383" fmla="*/ 9595 w 10000"/>
                <a:gd name="connsiteY383" fmla="*/ 2903 h 10000"/>
                <a:gd name="connsiteX384" fmla="*/ 9561 w 10000"/>
                <a:gd name="connsiteY384" fmla="*/ 2952 h 10000"/>
                <a:gd name="connsiteX385" fmla="*/ 9567 w 10000"/>
                <a:gd name="connsiteY385" fmla="*/ 2995 h 10000"/>
                <a:gd name="connsiteX386" fmla="*/ 9544 w 10000"/>
                <a:gd name="connsiteY386" fmla="*/ 3080 h 10000"/>
                <a:gd name="connsiteX387" fmla="*/ 9505 w 10000"/>
                <a:gd name="connsiteY387" fmla="*/ 3137 h 10000"/>
                <a:gd name="connsiteX388" fmla="*/ 9494 w 10000"/>
                <a:gd name="connsiteY388" fmla="*/ 3236 h 10000"/>
                <a:gd name="connsiteX389" fmla="*/ 9466 w 10000"/>
                <a:gd name="connsiteY389" fmla="*/ 3322 h 10000"/>
                <a:gd name="connsiteX390" fmla="*/ 9471 w 10000"/>
                <a:gd name="connsiteY390" fmla="*/ 3378 h 10000"/>
                <a:gd name="connsiteX391" fmla="*/ 9460 w 10000"/>
                <a:gd name="connsiteY391" fmla="*/ 3435 h 10000"/>
                <a:gd name="connsiteX392" fmla="*/ 9483 w 10000"/>
                <a:gd name="connsiteY392" fmla="*/ 3485 h 10000"/>
                <a:gd name="connsiteX393" fmla="*/ 9449 w 10000"/>
                <a:gd name="connsiteY393" fmla="*/ 3563 h 10000"/>
                <a:gd name="connsiteX394" fmla="*/ 9393 w 10000"/>
                <a:gd name="connsiteY394" fmla="*/ 3442 h 10000"/>
                <a:gd name="connsiteX395" fmla="*/ 9393 w 10000"/>
                <a:gd name="connsiteY395" fmla="*/ 3350 h 10000"/>
                <a:gd name="connsiteX396" fmla="*/ 9376 w 10000"/>
                <a:gd name="connsiteY396" fmla="*/ 3336 h 10000"/>
                <a:gd name="connsiteX397" fmla="*/ 9308 w 10000"/>
                <a:gd name="connsiteY397" fmla="*/ 3400 h 10000"/>
                <a:gd name="connsiteX398" fmla="*/ 9201 w 10000"/>
                <a:gd name="connsiteY398" fmla="*/ 3549 h 10000"/>
                <a:gd name="connsiteX399" fmla="*/ 9139 w 10000"/>
                <a:gd name="connsiteY399" fmla="*/ 3655 h 10000"/>
                <a:gd name="connsiteX400" fmla="*/ 9044 w 10000"/>
                <a:gd name="connsiteY400" fmla="*/ 3712 h 10000"/>
                <a:gd name="connsiteX401" fmla="*/ 9010 w 10000"/>
                <a:gd name="connsiteY401" fmla="*/ 3797 h 10000"/>
                <a:gd name="connsiteX402" fmla="*/ 8982 w 10000"/>
                <a:gd name="connsiteY402" fmla="*/ 3825 h 10000"/>
                <a:gd name="connsiteX403" fmla="*/ 8875 w 10000"/>
                <a:gd name="connsiteY403" fmla="*/ 3903 h 10000"/>
                <a:gd name="connsiteX404" fmla="*/ 8785 w 10000"/>
                <a:gd name="connsiteY404" fmla="*/ 3996 h 10000"/>
                <a:gd name="connsiteX405" fmla="*/ 8763 w 10000"/>
                <a:gd name="connsiteY405" fmla="*/ 4067 h 10000"/>
                <a:gd name="connsiteX406" fmla="*/ 8729 w 10000"/>
                <a:gd name="connsiteY406" fmla="*/ 4102 h 10000"/>
                <a:gd name="connsiteX407" fmla="*/ 8774 w 10000"/>
                <a:gd name="connsiteY407" fmla="*/ 4194 h 10000"/>
                <a:gd name="connsiteX408" fmla="*/ 8819 w 10000"/>
                <a:gd name="connsiteY408" fmla="*/ 4265 h 10000"/>
                <a:gd name="connsiteX409" fmla="*/ 8881 w 10000"/>
                <a:gd name="connsiteY409" fmla="*/ 4294 h 10000"/>
                <a:gd name="connsiteX410" fmla="*/ 8858 w 10000"/>
                <a:gd name="connsiteY410" fmla="*/ 4344 h 10000"/>
                <a:gd name="connsiteX411" fmla="*/ 8903 w 10000"/>
                <a:gd name="connsiteY411" fmla="*/ 4358 h 10000"/>
                <a:gd name="connsiteX412" fmla="*/ 8903 w 10000"/>
                <a:gd name="connsiteY412" fmla="*/ 4443 h 10000"/>
                <a:gd name="connsiteX413" fmla="*/ 8937 w 10000"/>
                <a:gd name="connsiteY413" fmla="*/ 4507 h 10000"/>
                <a:gd name="connsiteX414" fmla="*/ 8993 w 10000"/>
                <a:gd name="connsiteY414" fmla="*/ 4493 h 10000"/>
                <a:gd name="connsiteX415" fmla="*/ 9016 w 10000"/>
                <a:gd name="connsiteY415" fmla="*/ 4422 h 10000"/>
                <a:gd name="connsiteX416" fmla="*/ 9061 w 10000"/>
                <a:gd name="connsiteY416" fmla="*/ 4414 h 10000"/>
                <a:gd name="connsiteX417" fmla="*/ 9066 w 10000"/>
                <a:gd name="connsiteY417" fmla="*/ 4358 h 10000"/>
                <a:gd name="connsiteX418" fmla="*/ 9123 w 10000"/>
                <a:gd name="connsiteY418" fmla="*/ 4358 h 10000"/>
                <a:gd name="connsiteX419" fmla="*/ 9100 w 10000"/>
                <a:gd name="connsiteY419" fmla="*/ 4429 h 10000"/>
                <a:gd name="connsiteX420" fmla="*/ 9156 w 10000"/>
                <a:gd name="connsiteY420" fmla="*/ 4464 h 10000"/>
                <a:gd name="connsiteX421" fmla="*/ 9145 w 10000"/>
                <a:gd name="connsiteY421" fmla="*/ 4528 h 10000"/>
                <a:gd name="connsiteX422" fmla="*/ 9061 w 10000"/>
                <a:gd name="connsiteY422" fmla="*/ 4535 h 10000"/>
                <a:gd name="connsiteX423" fmla="*/ 8999 w 10000"/>
                <a:gd name="connsiteY423" fmla="*/ 4578 h 10000"/>
                <a:gd name="connsiteX424" fmla="*/ 8943 w 10000"/>
                <a:gd name="connsiteY424" fmla="*/ 4599 h 10000"/>
                <a:gd name="connsiteX425" fmla="*/ 8943 w 10000"/>
                <a:gd name="connsiteY425" fmla="*/ 4698 h 10000"/>
                <a:gd name="connsiteX426" fmla="*/ 8999 w 10000"/>
                <a:gd name="connsiteY426" fmla="*/ 4805 h 10000"/>
                <a:gd name="connsiteX427" fmla="*/ 8954 w 10000"/>
                <a:gd name="connsiteY427" fmla="*/ 4904 h 10000"/>
                <a:gd name="connsiteX428" fmla="*/ 8864 w 10000"/>
                <a:gd name="connsiteY428" fmla="*/ 4918 h 10000"/>
                <a:gd name="connsiteX429" fmla="*/ 8875 w 10000"/>
                <a:gd name="connsiteY429" fmla="*/ 5032 h 10000"/>
                <a:gd name="connsiteX430" fmla="*/ 8870 w 10000"/>
                <a:gd name="connsiteY430" fmla="*/ 5103 h 10000"/>
                <a:gd name="connsiteX431" fmla="*/ 8841 w 10000"/>
                <a:gd name="connsiteY431" fmla="*/ 5138 h 10000"/>
                <a:gd name="connsiteX432" fmla="*/ 8785 w 10000"/>
                <a:gd name="connsiteY432" fmla="*/ 5110 h 10000"/>
                <a:gd name="connsiteX433" fmla="*/ 8735 w 10000"/>
                <a:gd name="connsiteY433" fmla="*/ 5018 h 10000"/>
                <a:gd name="connsiteX434" fmla="*/ 8678 w 10000"/>
                <a:gd name="connsiteY434" fmla="*/ 5089 h 10000"/>
                <a:gd name="connsiteX435" fmla="*/ 8622 w 10000"/>
                <a:gd name="connsiteY435" fmla="*/ 5039 h 10000"/>
                <a:gd name="connsiteX436" fmla="*/ 8616 w 10000"/>
                <a:gd name="connsiteY436" fmla="*/ 5011 h 10000"/>
                <a:gd name="connsiteX437" fmla="*/ 8538 w 10000"/>
                <a:gd name="connsiteY437" fmla="*/ 4947 h 10000"/>
                <a:gd name="connsiteX438" fmla="*/ 8515 w 10000"/>
                <a:gd name="connsiteY438" fmla="*/ 4961 h 10000"/>
                <a:gd name="connsiteX439" fmla="*/ 8526 w 10000"/>
                <a:gd name="connsiteY439" fmla="*/ 5039 h 10000"/>
                <a:gd name="connsiteX440" fmla="*/ 8481 w 10000"/>
                <a:gd name="connsiteY440" fmla="*/ 5138 h 10000"/>
                <a:gd name="connsiteX441" fmla="*/ 8515 w 10000"/>
                <a:gd name="connsiteY441" fmla="*/ 5160 h 10000"/>
                <a:gd name="connsiteX442" fmla="*/ 8577 w 10000"/>
                <a:gd name="connsiteY442" fmla="*/ 5145 h 10000"/>
                <a:gd name="connsiteX443" fmla="*/ 8588 w 10000"/>
                <a:gd name="connsiteY443" fmla="*/ 5181 h 10000"/>
                <a:gd name="connsiteX444" fmla="*/ 8577 w 10000"/>
                <a:gd name="connsiteY444" fmla="*/ 5224 h 10000"/>
                <a:gd name="connsiteX445" fmla="*/ 8600 w 10000"/>
                <a:gd name="connsiteY445" fmla="*/ 5280 h 10000"/>
                <a:gd name="connsiteX446" fmla="*/ 8650 w 10000"/>
                <a:gd name="connsiteY446" fmla="*/ 5316 h 10000"/>
                <a:gd name="connsiteX447" fmla="*/ 8639 w 10000"/>
                <a:gd name="connsiteY447" fmla="*/ 5401 h 10000"/>
                <a:gd name="connsiteX448" fmla="*/ 8673 w 10000"/>
                <a:gd name="connsiteY448" fmla="*/ 5444 h 10000"/>
                <a:gd name="connsiteX449" fmla="*/ 8633 w 10000"/>
                <a:gd name="connsiteY449" fmla="*/ 5486 h 10000"/>
                <a:gd name="connsiteX450" fmla="*/ 8622 w 10000"/>
                <a:gd name="connsiteY450" fmla="*/ 5642 h 10000"/>
                <a:gd name="connsiteX451" fmla="*/ 8600 w 10000"/>
                <a:gd name="connsiteY451" fmla="*/ 5649 h 10000"/>
                <a:gd name="connsiteX452" fmla="*/ 8628 w 10000"/>
                <a:gd name="connsiteY452" fmla="*/ 5720 h 10000"/>
                <a:gd name="connsiteX453" fmla="*/ 8633 w 10000"/>
                <a:gd name="connsiteY453" fmla="*/ 5841 h 10000"/>
                <a:gd name="connsiteX454" fmla="*/ 8661 w 10000"/>
                <a:gd name="connsiteY454" fmla="*/ 5869 h 10000"/>
                <a:gd name="connsiteX455" fmla="*/ 8667 w 10000"/>
                <a:gd name="connsiteY455" fmla="*/ 5905 h 10000"/>
                <a:gd name="connsiteX456" fmla="*/ 8690 w 10000"/>
                <a:gd name="connsiteY456" fmla="*/ 5912 h 10000"/>
                <a:gd name="connsiteX457" fmla="*/ 8695 w 10000"/>
                <a:gd name="connsiteY457" fmla="*/ 5983 h 10000"/>
                <a:gd name="connsiteX458" fmla="*/ 8684 w 10000"/>
                <a:gd name="connsiteY458" fmla="*/ 6033 h 10000"/>
                <a:gd name="connsiteX459" fmla="*/ 8740 w 10000"/>
                <a:gd name="connsiteY459" fmla="*/ 6061 h 10000"/>
                <a:gd name="connsiteX460" fmla="*/ 8825 w 10000"/>
                <a:gd name="connsiteY460" fmla="*/ 6004 h 10000"/>
                <a:gd name="connsiteX461" fmla="*/ 8948 w 10000"/>
                <a:gd name="connsiteY461" fmla="*/ 5891 h 10000"/>
                <a:gd name="connsiteX462" fmla="*/ 8982 w 10000"/>
                <a:gd name="connsiteY462" fmla="*/ 5891 h 10000"/>
                <a:gd name="connsiteX463" fmla="*/ 8982 w 10000"/>
                <a:gd name="connsiteY463" fmla="*/ 5976 h 10000"/>
                <a:gd name="connsiteX464" fmla="*/ 9004 w 10000"/>
                <a:gd name="connsiteY464" fmla="*/ 5990 h 10000"/>
                <a:gd name="connsiteX465" fmla="*/ 9044 w 10000"/>
                <a:gd name="connsiteY465" fmla="*/ 6089 h 10000"/>
                <a:gd name="connsiteX466" fmla="*/ 9072 w 10000"/>
                <a:gd name="connsiteY466" fmla="*/ 6097 h 10000"/>
                <a:gd name="connsiteX467" fmla="*/ 9055 w 10000"/>
                <a:gd name="connsiteY467" fmla="*/ 6153 h 10000"/>
                <a:gd name="connsiteX468" fmla="*/ 9100 w 10000"/>
                <a:gd name="connsiteY468" fmla="*/ 6281 h 10000"/>
                <a:gd name="connsiteX469" fmla="*/ 9100 w 10000"/>
                <a:gd name="connsiteY469" fmla="*/ 6345 h 10000"/>
                <a:gd name="connsiteX470" fmla="*/ 9123 w 10000"/>
                <a:gd name="connsiteY470" fmla="*/ 6416 h 10000"/>
                <a:gd name="connsiteX471" fmla="*/ 9089 w 10000"/>
                <a:gd name="connsiteY471" fmla="*/ 6473 h 10000"/>
                <a:gd name="connsiteX472" fmla="*/ 9049 w 10000"/>
                <a:gd name="connsiteY472" fmla="*/ 6466 h 10000"/>
                <a:gd name="connsiteX473" fmla="*/ 9049 w 10000"/>
                <a:gd name="connsiteY473" fmla="*/ 6501 h 10000"/>
                <a:gd name="connsiteX474" fmla="*/ 9089 w 10000"/>
                <a:gd name="connsiteY474" fmla="*/ 6544 h 10000"/>
                <a:gd name="connsiteX475" fmla="*/ 9106 w 10000"/>
                <a:gd name="connsiteY475" fmla="*/ 6515 h 10000"/>
                <a:gd name="connsiteX476" fmla="*/ 9139 w 10000"/>
                <a:gd name="connsiteY476" fmla="*/ 6579 h 10000"/>
                <a:gd name="connsiteX477" fmla="*/ 9179 w 10000"/>
                <a:gd name="connsiteY477" fmla="*/ 6579 h 10000"/>
                <a:gd name="connsiteX478" fmla="*/ 9156 w 10000"/>
                <a:gd name="connsiteY478" fmla="*/ 6757 h 10000"/>
                <a:gd name="connsiteX479" fmla="*/ 9139 w 10000"/>
                <a:gd name="connsiteY479" fmla="*/ 6792 h 10000"/>
                <a:gd name="connsiteX480" fmla="*/ 9089 w 10000"/>
                <a:gd name="connsiteY480" fmla="*/ 6778 h 10000"/>
                <a:gd name="connsiteX481" fmla="*/ 9027 w 10000"/>
                <a:gd name="connsiteY481" fmla="*/ 6799 h 10000"/>
                <a:gd name="connsiteX482" fmla="*/ 9004 w 10000"/>
                <a:gd name="connsiteY482" fmla="*/ 6842 h 10000"/>
                <a:gd name="connsiteX483" fmla="*/ 8999 w 10000"/>
                <a:gd name="connsiteY483" fmla="*/ 6884 h 10000"/>
                <a:gd name="connsiteX484" fmla="*/ 8960 w 10000"/>
                <a:gd name="connsiteY484" fmla="*/ 6934 h 10000"/>
                <a:gd name="connsiteX485" fmla="*/ 8898 w 10000"/>
                <a:gd name="connsiteY485" fmla="*/ 6941 h 10000"/>
                <a:gd name="connsiteX486" fmla="*/ 8886 w 10000"/>
                <a:gd name="connsiteY486" fmla="*/ 6962 h 10000"/>
                <a:gd name="connsiteX487" fmla="*/ 8847 w 10000"/>
                <a:gd name="connsiteY487" fmla="*/ 6927 h 10000"/>
                <a:gd name="connsiteX488" fmla="*/ 8808 w 10000"/>
                <a:gd name="connsiteY488" fmla="*/ 6934 h 10000"/>
                <a:gd name="connsiteX489" fmla="*/ 8785 w 10000"/>
                <a:gd name="connsiteY489" fmla="*/ 6906 h 10000"/>
                <a:gd name="connsiteX490" fmla="*/ 8735 w 10000"/>
                <a:gd name="connsiteY490" fmla="*/ 6891 h 10000"/>
                <a:gd name="connsiteX491" fmla="*/ 8746 w 10000"/>
                <a:gd name="connsiteY491" fmla="*/ 6941 h 10000"/>
                <a:gd name="connsiteX492" fmla="*/ 8723 w 10000"/>
                <a:gd name="connsiteY492" fmla="*/ 6991 h 10000"/>
                <a:gd name="connsiteX493" fmla="*/ 8639 w 10000"/>
                <a:gd name="connsiteY493" fmla="*/ 6984 h 10000"/>
                <a:gd name="connsiteX494" fmla="*/ 8611 w 10000"/>
                <a:gd name="connsiteY494" fmla="*/ 6962 h 10000"/>
                <a:gd name="connsiteX495" fmla="*/ 8566 w 10000"/>
                <a:gd name="connsiteY495" fmla="*/ 6984 h 10000"/>
                <a:gd name="connsiteX496" fmla="*/ 8560 w 10000"/>
                <a:gd name="connsiteY496" fmla="*/ 7055 h 10000"/>
                <a:gd name="connsiteX497" fmla="*/ 8476 w 10000"/>
                <a:gd name="connsiteY497" fmla="*/ 7133 h 10000"/>
                <a:gd name="connsiteX498" fmla="*/ 8448 w 10000"/>
                <a:gd name="connsiteY498" fmla="*/ 7090 h 10000"/>
                <a:gd name="connsiteX499" fmla="*/ 8386 w 10000"/>
                <a:gd name="connsiteY499" fmla="*/ 7111 h 10000"/>
                <a:gd name="connsiteX500" fmla="*/ 8346 w 10000"/>
                <a:gd name="connsiteY500" fmla="*/ 7133 h 10000"/>
                <a:gd name="connsiteX501" fmla="*/ 8341 w 10000"/>
                <a:gd name="connsiteY501" fmla="*/ 7168 h 10000"/>
                <a:gd name="connsiteX502" fmla="*/ 8256 w 10000"/>
                <a:gd name="connsiteY502" fmla="*/ 7246 h 10000"/>
                <a:gd name="connsiteX503" fmla="*/ 8206 w 10000"/>
                <a:gd name="connsiteY503" fmla="*/ 7232 h 10000"/>
                <a:gd name="connsiteX504" fmla="*/ 8155 w 10000"/>
                <a:gd name="connsiteY504" fmla="*/ 7260 h 10000"/>
                <a:gd name="connsiteX505" fmla="*/ 8116 w 10000"/>
                <a:gd name="connsiteY505" fmla="*/ 7303 h 10000"/>
                <a:gd name="connsiteX506" fmla="*/ 8060 w 10000"/>
                <a:gd name="connsiteY506" fmla="*/ 7331 h 10000"/>
                <a:gd name="connsiteX507" fmla="*/ 8065 w 10000"/>
                <a:gd name="connsiteY507" fmla="*/ 7374 h 10000"/>
                <a:gd name="connsiteX508" fmla="*/ 8015 w 10000"/>
                <a:gd name="connsiteY508" fmla="*/ 7402 h 10000"/>
                <a:gd name="connsiteX509" fmla="*/ 7942 w 10000"/>
                <a:gd name="connsiteY509" fmla="*/ 7523 h 10000"/>
                <a:gd name="connsiteX510" fmla="*/ 7930 w 10000"/>
                <a:gd name="connsiteY510" fmla="*/ 7573 h 10000"/>
                <a:gd name="connsiteX511" fmla="*/ 7908 w 10000"/>
                <a:gd name="connsiteY511" fmla="*/ 7559 h 10000"/>
                <a:gd name="connsiteX512" fmla="*/ 7919 w 10000"/>
                <a:gd name="connsiteY512" fmla="*/ 7523 h 10000"/>
                <a:gd name="connsiteX513" fmla="*/ 7846 w 10000"/>
                <a:gd name="connsiteY513" fmla="*/ 7339 h 10000"/>
                <a:gd name="connsiteX514" fmla="*/ 7846 w 10000"/>
                <a:gd name="connsiteY514" fmla="*/ 7268 h 10000"/>
                <a:gd name="connsiteX515" fmla="*/ 7812 w 10000"/>
                <a:gd name="connsiteY515" fmla="*/ 7268 h 10000"/>
                <a:gd name="connsiteX516" fmla="*/ 7711 w 10000"/>
                <a:gd name="connsiteY516" fmla="*/ 7197 h 10000"/>
                <a:gd name="connsiteX517" fmla="*/ 7649 w 10000"/>
                <a:gd name="connsiteY517" fmla="*/ 7232 h 10000"/>
                <a:gd name="connsiteX518" fmla="*/ 7632 w 10000"/>
                <a:gd name="connsiteY518" fmla="*/ 7275 h 10000"/>
                <a:gd name="connsiteX519" fmla="*/ 7677 w 10000"/>
                <a:gd name="connsiteY519" fmla="*/ 7324 h 10000"/>
                <a:gd name="connsiteX520" fmla="*/ 7688 w 10000"/>
                <a:gd name="connsiteY520" fmla="*/ 7367 h 10000"/>
                <a:gd name="connsiteX521" fmla="*/ 7660 w 10000"/>
                <a:gd name="connsiteY521" fmla="*/ 7410 h 10000"/>
                <a:gd name="connsiteX522" fmla="*/ 7666 w 10000"/>
                <a:gd name="connsiteY522" fmla="*/ 7445 h 10000"/>
                <a:gd name="connsiteX523" fmla="*/ 7655 w 10000"/>
                <a:gd name="connsiteY523" fmla="*/ 7516 h 10000"/>
                <a:gd name="connsiteX524" fmla="*/ 7660 w 10000"/>
                <a:gd name="connsiteY524" fmla="*/ 7587 h 10000"/>
                <a:gd name="connsiteX525" fmla="*/ 7694 w 10000"/>
                <a:gd name="connsiteY525" fmla="*/ 7700 h 10000"/>
                <a:gd name="connsiteX526" fmla="*/ 7660 w 10000"/>
                <a:gd name="connsiteY526" fmla="*/ 7743 h 10000"/>
                <a:gd name="connsiteX527" fmla="*/ 7666 w 10000"/>
                <a:gd name="connsiteY527" fmla="*/ 7779 h 10000"/>
                <a:gd name="connsiteX528" fmla="*/ 7638 w 10000"/>
                <a:gd name="connsiteY528" fmla="*/ 7793 h 10000"/>
                <a:gd name="connsiteX529" fmla="*/ 7621 w 10000"/>
                <a:gd name="connsiteY529" fmla="*/ 7814 h 10000"/>
                <a:gd name="connsiteX530" fmla="*/ 7514 w 10000"/>
                <a:gd name="connsiteY530" fmla="*/ 7800 h 10000"/>
                <a:gd name="connsiteX531" fmla="*/ 7497 w 10000"/>
                <a:gd name="connsiteY531" fmla="*/ 7757 h 10000"/>
                <a:gd name="connsiteX532" fmla="*/ 7463 w 10000"/>
                <a:gd name="connsiteY532" fmla="*/ 7786 h 10000"/>
                <a:gd name="connsiteX533" fmla="*/ 7390 w 10000"/>
                <a:gd name="connsiteY533" fmla="*/ 7771 h 10000"/>
                <a:gd name="connsiteX534" fmla="*/ 7340 w 10000"/>
                <a:gd name="connsiteY534" fmla="*/ 7793 h 10000"/>
                <a:gd name="connsiteX535" fmla="*/ 7312 w 10000"/>
                <a:gd name="connsiteY535" fmla="*/ 7644 h 10000"/>
                <a:gd name="connsiteX536" fmla="*/ 7283 w 10000"/>
                <a:gd name="connsiteY536" fmla="*/ 7637 h 10000"/>
                <a:gd name="connsiteX537" fmla="*/ 7250 w 10000"/>
                <a:gd name="connsiteY537" fmla="*/ 7544 h 10000"/>
                <a:gd name="connsiteX538" fmla="*/ 7267 w 10000"/>
                <a:gd name="connsiteY538" fmla="*/ 7502 h 10000"/>
                <a:gd name="connsiteX539" fmla="*/ 7306 w 10000"/>
                <a:gd name="connsiteY539" fmla="*/ 7523 h 10000"/>
                <a:gd name="connsiteX540" fmla="*/ 7323 w 10000"/>
                <a:gd name="connsiteY540" fmla="*/ 7473 h 10000"/>
                <a:gd name="connsiteX541" fmla="*/ 7295 w 10000"/>
                <a:gd name="connsiteY541" fmla="*/ 7438 h 10000"/>
                <a:gd name="connsiteX542" fmla="*/ 7312 w 10000"/>
                <a:gd name="connsiteY542" fmla="*/ 7402 h 10000"/>
                <a:gd name="connsiteX543" fmla="*/ 7238 w 10000"/>
                <a:gd name="connsiteY543" fmla="*/ 7331 h 10000"/>
                <a:gd name="connsiteX544" fmla="*/ 7244 w 10000"/>
                <a:gd name="connsiteY544" fmla="*/ 7296 h 10000"/>
                <a:gd name="connsiteX545" fmla="*/ 7199 w 10000"/>
                <a:gd name="connsiteY545" fmla="*/ 7260 h 10000"/>
                <a:gd name="connsiteX546" fmla="*/ 7227 w 10000"/>
                <a:gd name="connsiteY546" fmla="*/ 7218 h 10000"/>
                <a:gd name="connsiteX547" fmla="*/ 7216 w 10000"/>
                <a:gd name="connsiteY547" fmla="*/ 7168 h 10000"/>
                <a:gd name="connsiteX548" fmla="*/ 7165 w 10000"/>
                <a:gd name="connsiteY548" fmla="*/ 7090 h 10000"/>
                <a:gd name="connsiteX549" fmla="*/ 7132 w 10000"/>
                <a:gd name="connsiteY549" fmla="*/ 7026 h 10000"/>
                <a:gd name="connsiteX550" fmla="*/ 7064 w 10000"/>
                <a:gd name="connsiteY550" fmla="*/ 7055 h 10000"/>
                <a:gd name="connsiteX551" fmla="*/ 7025 w 10000"/>
                <a:gd name="connsiteY551" fmla="*/ 7048 h 10000"/>
                <a:gd name="connsiteX552" fmla="*/ 7002 w 10000"/>
                <a:gd name="connsiteY552" fmla="*/ 7111 h 10000"/>
                <a:gd name="connsiteX553" fmla="*/ 6924 w 10000"/>
                <a:gd name="connsiteY553" fmla="*/ 7119 h 10000"/>
                <a:gd name="connsiteX554" fmla="*/ 6895 w 10000"/>
                <a:gd name="connsiteY554" fmla="*/ 7111 h 10000"/>
                <a:gd name="connsiteX555" fmla="*/ 6828 w 10000"/>
                <a:gd name="connsiteY555" fmla="*/ 7161 h 10000"/>
                <a:gd name="connsiteX556" fmla="*/ 6834 w 10000"/>
                <a:gd name="connsiteY556" fmla="*/ 7260 h 10000"/>
                <a:gd name="connsiteX557" fmla="*/ 6817 w 10000"/>
                <a:gd name="connsiteY557" fmla="*/ 7324 h 10000"/>
                <a:gd name="connsiteX558" fmla="*/ 6817 w 10000"/>
                <a:gd name="connsiteY558" fmla="*/ 7381 h 10000"/>
                <a:gd name="connsiteX559" fmla="*/ 6760 w 10000"/>
                <a:gd name="connsiteY559" fmla="*/ 7424 h 10000"/>
                <a:gd name="connsiteX560" fmla="*/ 6699 w 10000"/>
                <a:gd name="connsiteY560" fmla="*/ 7431 h 10000"/>
                <a:gd name="connsiteX561" fmla="*/ 6682 w 10000"/>
                <a:gd name="connsiteY561" fmla="*/ 7410 h 10000"/>
                <a:gd name="connsiteX562" fmla="*/ 6625 w 10000"/>
                <a:gd name="connsiteY562" fmla="*/ 7388 h 10000"/>
                <a:gd name="connsiteX563" fmla="*/ 6592 w 10000"/>
                <a:gd name="connsiteY563" fmla="*/ 7431 h 10000"/>
                <a:gd name="connsiteX564" fmla="*/ 6586 w 10000"/>
                <a:gd name="connsiteY564" fmla="*/ 7473 h 10000"/>
                <a:gd name="connsiteX565" fmla="*/ 6552 w 10000"/>
                <a:gd name="connsiteY565" fmla="*/ 7480 h 10000"/>
                <a:gd name="connsiteX566" fmla="*/ 6547 w 10000"/>
                <a:gd name="connsiteY566" fmla="*/ 7523 h 10000"/>
                <a:gd name="connsiteX567" fmla="*/ 6519 w 10000"/>
                <a:gd name="connsiteY567" fmla="*/ 7523 h 10000"/>
                <a:gd name="connsiteX568" fmla="*/ 6485 w 10000"/>
                <a:gd name="connsiteY568" fmla="*/ 7424 h 10000"/>
                <a:gd name="connsiteX569" fmla="*/ 6406 w 10000"/>
                <a:gd name="connsiteY569" fmla="*/ 7473 h 10000"/>
                <a:gd name="connsiteX570" fmla="*/ 6316 w 10000"/>
                <a:gd name="connsiteY570" fmla="*/ 7551 h 10000"/>
                <a:gd name="connsiteX571" fmla="*/ 6282 w 10000"/>
                <a:gd name="connsiteY571" fmla="*/ 7566 h 10000"/>
                <a:gd name="connsiteX572" fmla="*/ 6294 w 10000"/>
                <a:gd name="connsiteY572" fmla="*/ 7615 h 10000"/>
                <a:gd name="connsiteX573" fmla="*/ 6243 w 10000"/>
                <a:gd name="connsiteY573" fmla="*/ 7637 h 10000"/>
                <a:gd name="connsiteX574" fmla="*/ 6209 w 10000"/>
                <a:gd name="connsiteY574" fmla="*/ 7608 h 10000"/>
                <a:gd name="connsiteX575" fmla="*/ 6136 w 10000"/>
                <a:gd name="connsiteY575" fmla="*/ 7622 h 10000"/>
                <a:gd name="connsiteX576" fmla="*/ 6136 w 10000"/>
                <a:gd name="connsiteY576" fmla="*/ 7530 h 10000"/>
                <a:gd name="connsiteX577" fmla="*/ 6147 w 10000"/>
                <a:gd name="connsiteY577" fmla="*/ 7495 h 10000"/>
                <a:gd name="connsiteX578" fmla="*/ 6136 w 10000"/>
                <a:gd name="connsiteY578" fmla="*/ 7395 h 10000"/>
                <a:gd name="connsiteX579" fmla="*/ 6091 w 10000"/>
                <a:gd name="connsiteY579" fmla="*/ 7324 h 10000"/>
                <a:gd name="connsiteX580" fmla="*/ 6018 w 10000"/>
                <a:gd name="connsiteY580" fmla="*/ 7317 h 10000"/>
                <a:gd name="connsiteX581" fmla="*/ 5990 w 10000"/>
                <a:gd name="connsiteY581" fmla="*/ 7360 h 10000"/>
                <a:gd name="connsiteX582" fmla="*/ 5996 w 10000"/>
                <a:gd name="connsiteY582" fmla="*/ 7410 h 10000"/>
                <a:gd name="connsiteX583" fmla="*/ 6208 w 10000"/>
                <a:gd name="connsiteY583" fmla="*/ 7826 h 10000"/>
                <a:gd name="connsiteX0" fmla="*/ 5799 w 10000"/>
                <a:gd name="connsiteY0" fmla="*/ 7750 h 10000"/>
                <a:gd name="connsiteX1" fmla="*/ 5801 w 10000"/>
                <a:gd name="connsiteY1" fmla="*/ 7970 h 10000"/>
                <a:gd name="connsiteX2" fmla="*/ 5844 w 10000"/>
                <a:gd name="connsiteY2" fmla="*/ 8247 h 10000"/>
                <a:gd name="connsiteX3" fmla="*/ 5804 w 10000"/>
                <a:gd name="connsiteY3" fmla="*/ 8254 h 10000"/>
                <a:gd name="connsiteX4" fmla="*/ 5669 w 10000"/>
                <a:gd name="connsiteY4" fmla="*/ 8353 h 10000"/>
                <a:gd name="connsiteX5" fmla="*/ 5591 w 10000"/>
                <a:gd name="connsiteY5" fmla="*/ 8368 h 10000"/>
                <a:gd name="connsiteX6" fmla="*/ 5562 w 10000"/>
                <a:gd name="connsiteY6" fmla="*/ 8311 h 10000"/>
                <a:gd name="connsiteX7" fmla="*/ 5439 w 10000"/>
                <a:gd name="connsiteY7" fmla="*/ 8361 h 10000"/>
                <a:gd name="connsiteX8" fmla="*/ 5422 w 10000"/>
                <a:gd name="connsiteY8" fmla="*/ 8432 h 10000"/>
                <a:gd name="connsiteX9" fmla="*/ 5349 w 10000"/>
                <a:gd name="connsiteY9" fmla="*/ 8417 h 10000"/>
                <a:gd name="connsiteX10" fmla="*/ 5287 w 10000"/>
                <a:gd name="connsiteY10" fmla="*/ 8382 h 10000"/>
                <a:gd name="connsiteX11" fmla="*/ 5236 w 10000"/>
                <a:gd name="connsiteY11" fmla="*/ 8403 h 10000"/>
                <a:gd name="connsiteX12" fmla="*/ 5124 w 10000"/>
                <a:gd name="connsiteY12" fmla="*/ 8673 h 10000"/>
                <a:gd name="connsiteX13" fmla="*/ 5107 w 10000"/>
                <a:gd name="connsiteY13" fmla="*/ 8772 h 10000"/>
                <a:gd name="connsiteX14" fmla="*/ 5051 w 10000"/>
                <a:gd name="connsiteY14" fmla="*/ 8779 h 10000"/>
                <a:gd name="connsiteX15" fmla="*/ 5022 w 10000"/>
                <a:gd name="connsiteY15" fmla="*/ 8758 h 10000"/>
                <a:gd name="connsiteX16" fmla="*/ 4955 w 10000"/>
                <a:gd name="connsiteY16" fmla="*/ 8744 h 10000"/>
                <a:gd name="connsiteX17" fmla="*/ 4904 w 10000"/>
                <a:gd name="connsiteY17" fmla="*/ 8879 h 10000"/>
                <a:gd name="connsiteX18" fmla="*/ 4843 w 10000"/>
                <a:gd name="connsiteY18" fmla="*/ 8879 h 10000"/>
                <a:gd name="connsiteX19" fmla="*/ 4831 w 10000"/>
                <a:gd name="connsiteY19" fmla="*/ 8914 h 10000"/>
                <a:gd name="connsiteX20" fmla="*/ 4809 w 10000"/>
                <a:gd name="connsiteY20" fmla="*/ 8886 h 10000"/>
                <a:gd name="connsiteX21" fmla="*/ 4837 w 10000"/>
                <a:gd name="connsiteY21" fmla="*/ 8793 h 10000"/>
                <a:gd name="connsiteX22" fmla="*/ 4798 w 10000"/>
                <a:gd name="connsiteY22" fmla="*/ 8793 h 10000"/>
                <a:gd name="connsiteX23" fmla="*/ 4741 w 10000"/>
                <a:gd name="connsiteY23" fmla="*/ 8836 h 10000"/>
                <a:gd name="connsiteX24" fmla="*/ 4696 w 10000"/>
                <a:gd name="connsiteY24" fmla="*/ 8914 h 10000"/>
                <a:gd name="connsiteX25" fmla="*/ 4685 w 10000"/>
                <a:gd name="connsiteY25" fmla="*/ 8957 h 10000"/>
                <a:gd name="connsiteX26" fmla="*/ 4657 w 10000"/>
                <a:gd name="connsiteY26" fmla="*/ 8964 h 10000"/>
                <a:gd name="connsiteX27" fmla="*/ 4589 w 10000"/>
                <a:gd name="connsiteY27" fmla="*/ 8893 h 10000"/>
                <a:gd name="connsiteX28" fmla="*/ 4573 w 10000"/>
                <a:gd name="connsiteY28" fmla="*/ 8943 h 10000"/>
                <a:gd name="connsiteX29" fmla="*/ 4522 w 10000"/>
                <a:gd name="connsiteY29" fmla="*/ 8864 h 10000"/>
                <a:gd name="connsiteX30" fmla="*/ 4483 w 10000"/>
                <a:gd name="connsiteY30" fmla="*/ 8872 h 10000"/>
                <a:gd name="connsiteX31" fmla="*/ 4511 w 10000"/>
                <a:gd name="connsiteY31" fmla="*/ 8957 h 10000"/>
                <a:gd name="connsiteX32" fmla="*/ 4443 w 10000"/>
                <a:gd name="connsiteY32" fmla="*/ 8992 h 10000"/>
                <a:gd name="connsiteX33" fmla="*/ 4387 w 10000"/>
                <a:gd name="connsiteY33" fmla="*/ 9063 h 10000"/>
                <a:gd name="connsiteX34" fmla="*/ 4342 w 10000"/>
                <a:gd name="connsiteY34" fmla="*/ 9084 h 10000"/>
                <a:gd name="connsiteX35" fmla="*/ 4325 w 10000"/>
                <a:gd name="connsiteY35" fmla="*/ 9155 h 10000"/>
                <a:gd name="connsiteX36" fmla="*/ 4291 w 10000"/>
                <a:gd name="connsiteY36" fmla="*/ 9219 h 10000"/>
                <a:gd name="connsiteX37" fmla="*/ 4241 w 10000"/>
                <a:gd name="connsiteY37" fmla="*/ 9226 h 10000"/>
                <a:gd name="connsiteX38" fmla="*/ 4229 w 10000"/>
                <a:gd name="connsiteY38" fmla="*/ 9276 h 10000"/>
                <a:gd name="connsiteX39" fmla="*/ 4207 w 10000"/>
                <a:gd name="connsiteY39" fmla="*/ 9283 h 10000"/>
                <a:gd name="connsiteX40" fmla="*/ 4213 w 10000"/>
                <a:gd name="connsiteY40" fmla="*/ 9326 h 10000"/>
                <a:gd name="connsiteX41" fmla="*/ 4190 w 10000"/>
                <a:gd name="connsiteY41" fmla="*/ 9326 h 10000"/>
                <a:gd name="connsiteX42" fmla="*/ 4089 w 10000"/>
                <a:gd name="connsiteY42" fmla="*/ 9482 h 10000"/>
                <a:gd name="connsiteX43" fmla="*/ 4072 w 10000"/>
                <a:gd name="connsiteY43" fmla="*/ 9574 h 10000"/>
                <a:gd name="connsiteX44" fmla="*/ 4111 w 10000"/>
                <a:gd name="connsiteY44" fmla="*/ 9631 h 10000"/>
                <a:gd name="connsiteX45" fmla="*/ 4117 w 10000"/>
                <a:gd name="connsiteY45" fmla="*/ 9659 h 10000"/>
                <a:gd name="connsiteX46" fmla="*/ 4066 w 10000"/>
                <a:gd name="connsiteY46" fmla="*/ 9716 h 10000"/>
                <a:gd name="connsiteX47" fmla="*/ 4021 w 10000"/>
                <a:gd name="connsiteY47" fmla="*/ 9702 h 10000"/>
                <a:gd name="connsiteX48" fmla="*/ 4021 w 10000"/>
                <a:gd name="connsiteY48" fmla="*/ 9851 h 10000"/>
                <a:gd name="connsiteX49" fmla="*/ 3948 w 10000"/>
                <a:gd name="connsiteY49" fmla="*/ 9865 h 10000"/>
                <a:gd name="connsiteX50" fmla="*/ 3926 w 10000"/>
                <a:gd name="connsiteY50" fmla="*/ 9844 h 10000"/>
                <a:gd name="connsiteX51" fmla="*/ 3864 w 10000"/>
                <a:gd name="connsiteY51" fmla="*/ 9879 h 10000"/>
                <a:gd name="connsiteX52" fmla="*/ 3825 w 10000"/>
                <a:gd name="connsiteY52" fmla="*/ 9858 h 10000"/>
                <a:gd name="connsiteX53" fmla="*/ 3802 w 10000"/>
                <a:gd name="connsiteY53" fmla="*/ 9886 h 10000"/>
                <a:gd name="connsiteX54" fmla="*/ 3751 w 10000"/>
                <a:gd name="connsiteY54" fmla="*/ 9858 h 10000"/>
                <a:gd name="connsiteX55" fmla="*/ 3735 w 10000"/>
                <a:gd name="connsiteY55" fmla="*/ 9787 h 10000"/>
                <a:gd name="connsiteX56" fmla="*/ 3628 w 10000"/>
                <a:gd name="connsiteY56" fmla="*/ 9744 h 10000"/>
                <a:gd name="connsiteX57" fmla="*/ 3583 w 10000"/>
                <a:gd name="connsiteY57" fmla="*/ 9730 h 10000"/>
                <a:gd name="connsiteX58" fmla="*/ 3543 w 10000"/>
                <a:gd name="connsiteY58" fmla="*/ 9702 h 10000"/>
                <a:gd name="connsiteX59" fmla="*/ 3549 w 10000"/>
                <a:gd name="connsiteY59" fmla="*/ 9681 h 10000"/>
                <a:gd name="connsiteX60" fmla="*/ 3515 w 10000"/>
                <a:gd name="connsiteY60" fmla="*/ 9624 h 10000"/>
                <a:gd name="connsiteX61" fmla="*/ 3459 w 10000"/>
                <a:gd name="connsiteY61" fmla="*/ 9588 h 10000"/>
                <a:gd name="connsiteX62" fmla="*/ 3397 w 10000"/>
                <a:gd name="connsiteY62" fmla="*/ 9603 h 10000"/>
                <a:gd name="connsiteX63" fmla="*/ 3324 w 10000"/>
                <a:gd name="connsiteY63" fmla="*/ 9581 h 10000"/>
                <a:gd name="connsiteX64" fmla="*/ 3240 w 10000"/>
                <a:gd name="connsiteY64" fmla="*/ 9524 h 10000"/>
                <a:gd name="connsiteX65" fmla="*/ 3223 w 10000"/>
                <a:gd name="connsiteY65" fmla="*/ 9482 h 10000"/>
                <a:gd name="connsiteX66" fmla="*/ 3268 w 10000"/>
                <a:gd name="connsiteY66" fmla="*/ 9432 h 10000"/>
                <a:gd name="connsiteX67" fmla="*/ 3296 w 10000"/>
                <a:gd name="connsiteY67" fmla="*/ 9354 h 10000"/>
                <a:gd name="connsiteX68" fmla="*/ 3290 w 10000"/>
                <a:gd name="connsiteY68" fmla="*/ 9297 h 10000"/>
                <a:gd name="connsiteX69" fmla="*/ 3335 w 10000"/>
                <a:gd name="connsiteY69" fmla="*/ 9212 h 10000"/>
                <a:gd name="connsiteX70" fmla="*/ 3391 w 10000"/>
                <a:gd name="connsiteY70" fmla="*/ 9141 h 10000"/>
                <a:gd name="connsiteX71" fmla="*/ 3391 w 10000"/>
                <a:gd name="connsiteY71" fmla="*/ 9084 h 10000"/>
                <a:gd name="connsiteX72" fmla="*/ 3346 w 10000"/>
                <a:gd name="connsiteY72" fmla="*/ 9063 h 10000"/>
                <a:gd name="connsiteX73" fmla="*/ 3352 w 10000"/>
                <a:gd name="connsiteY73" fmla="*/ 9035 h 10000"/>
                <a:gd name="connsiteX74" fmla="*/ 3330 w 10000"/>
                <a:gd name="connsiteY74" fmla="*/ 8985 h 10000"/>
                <a:gd name="connsiteX75" fmla="*/ 3330 w 10000"/>
                <a:gd name="connsiteY75" fmla="*/ 8914 h 10000"/>
                <a:gd name="connsiteX76" fmla="*/ 3262 w 10000"/>
                <a:gd name="connsiteY76" fmla="*/ 8914 h 10000"/>
                <a:gd name="connsiteX77" fmla="*/ 3228 w 10000"/>
                <a:gd name="connsiteY77" fmla="*/ 8943 h 10000"/>
                <a:gd name="connsiteX78" fmla="*/ 3150 w 10000"/>
                <a:gd name="connsiteY78" fmla="*/ 8971 h 10000"/>
                <a:gd name="connsiteX79" fmla="*/ 3155 w 10000"/>
                <a:gd name="connsiteY79" fmla="*/ 9021 h 10000"/>
                <a:gd name="connsiteX80" fmla="*/ 3144 w 10000"/>
                <a:gd name="connsiteY80" fmla="*/ 9042 h 10000"/>
                <a:gd name="connsiteX81" fmla="*/ 3105 w 10000"/>
                <a:gd name="connsiteY81" fmla="*/ 9028 h 10000"/>
                <a:gd name="connsiteX82" fmla="*/ 3082 w 10000"/>
                <a:gd name="connsiteY82" fmla="*/ 9127 h 10000"/>
                <a:gd name="connsiteX83" fmla="*/ 3048 w 10000"/>
                <a:gd name="connsiteY83" fmla="*/ 9163 h 10000"/>
                <a:gd name="connsiteX84" fmla="*/ 3048 w 10000"/>
                <a:gd name="connsiteY84" fmla="*/ 9198 h 10000"/>
                <a:gd name="connsiteX85" fmla="*/ 3020 w 10000"/>
                <a:gd name="connsiteY85" fmla="*/ 9241 h 10000"/>
                <a:gd name="connsiteX86" fmla="*/ 3003 w 10000"/>
                <a:gd name="connsiteY86" fmla="*/ 9326 h 10000"/>
                <a:gd name="connsiteX87" fmla="*/ 2998 w 10000"/>
                <a:gd name="connsiteY87" fmla="*/ 9439 h 10000"/>
                <a:gd name="connsiteX88" fmla="*/ 3009 w 10000"/>
                <a:gd name="connsiteY88" fmla="*/ 9524 h 10000"/>
                <a:gd name="connsiteX89" fmla="*/ 2975 w 10000"/>
                <a:gd name="connsiteY89" fmla="*/ 9574 h 10000"/>
                <a:gd name="connsiteX90" fmla="*/ 2981 w 10000"/>
                <a:gd name="connsiteY90" fmla="*/ 9624 h 10000"/>
                <a:gd name="connsiteX91" fmla="*/ 2998 w 10000"/>
                <a:gd name="connsiteY91" fmla="*/ 9666 h 10000"/>
                <a:gd name="connsiteX92" fmla="*/ 2987 w 10000"/>
                <a:gd name="connsiteY92" fmla="*/ 9744 h 10000"/>
                <a:gd name="connsiteX93" fmla="*/ 2970 w 10000"/>
                <a:gd name="connsiteY93" fmla="*/ 9787 h 10000"/>
                <a:gd name="connsiteX94" fmla="*/ 2930 w 10000"/>
                <a:gd name="connsiteY94" fmla="*/ 9794 h 10000"/>
                <a:gd name="connsiteX95" fmla="*/ 2913 w 10000"/>
                <a:gd name="connsiteY95" fmla="*/ 9837 h 10000"/>
                <a:gd name="connsiteX96" fmla="*/ 2818 w 10000"/>
                <a:gd name="connsiteY96" fmla="*/ 9837 h 10000"/>
                <a:gd name="connsiteX97" fmla="*/ 2745 w 10000"/>
                <a:gd name="connsiteY97" fmla="*/ 9879 h 10000"/>
                <a:gd name="connsiteX98" fmla="*/ 2705 w 10000"/>
                <a:gd name="connsiteY98" fmla="*/ 9922 h 10000"/>
                <a:gd name="connsiteX99" fmla="*/ 2638 w 10000"/>
                <a:gd name="connsiteY99" fmla="*/ 9929 h 10000"/>
                <a:gd name="connsiteX100" fmla="*/ 2598 w 10000"/>
                <a:gd name="connsiteY100" fmla="*/ 9943 h 10000"/>
                <a:gd name="connsiteX101" fmla="*/ 2565 w 10000"/>
                <a:gd name="connsiteY101" fmla="*/ 9929 h 10000"/>
                <a:gd name="connsiteX102" fmla="*/ 2508 w 10000"/>
                <a:gd name="connsiteY102" fmla="*/ 9943 h 10000"/>
                <a:gd name="connsiteX103" fmla="*/ 2503 w 10000"/>
                <a:gd name="connsiteY103" fmla="*/ 9957 h 10000"/>
                <a:gd name="connsiteX104" fmla="*/ 2458 w 10000"/>
                <a:gd name="connsiteY104" fmla="*/ 9993 h 10000"/>
                <a:gd name="connsiteX105" fmla="*/ 2424 w 10000"/>
                <a:gd name="connsiteY105" fmla="*/ 10000 h 10000"/>
                <a:gd name="connsiteX106" fmla="*/ 2323 w 10000"/>
                <a:gd name="connsiteY106" fmla="*/ 9901 h 10000"/>
                <a:gd name="connsiteX107" fmla="*/ 2250 w 10000"/>
                <a:gd name="connsiteY107" fmla="*/ 9794 h 10000"/>
                <a:gd name="connsiteX108" fmla="*/ 2160 w 10000"/>
                <a:gd name="connsiteY108" fmla="*/ 9759 h 10000"/>
                <a:gd name="connsiteX109" fmla="*/ 2143 w 10000"/>
                <a:gd name="connsiteY109" fmla="*/ 9624 h 10000"/>
                <a:gd name="connsiteX110" fmla="*/ 2205 w 10000"/>
                <a:gd name="connsiteY110" fmla="*/ 9588 h 10000"/>
                <a:gd name="connsiteX111" fmla="*/ 2182 w 10000"/>
                <a:gd name="connsiteY111" fmla="*/ 9482 h 10000"/>
                <a:gd name="connsiteX112" fmla="*/ 2160 w 10000"/>
                <a:gd name="connsiteY112" fmla="*/ 9446 h 10000"/>
                <a:gd name="connsiteX113" fmla="*/ 2323 w 10000"/>
                <a:gd name="connsiteY113" fmla="*/ 9312 h 10000"/>
                <a:gd name="connsiteX114" fmla="*/ 2373 w 10000"/>
                <a:gd name="connsiteY114" fmla="*/ 9177 h 10000"/>
                <a:gd name="connsiteX115" fmla="*/ 2424 w 10000"/>
                <a:gd name="connsiteY115" fmla="*/ 9148 h 10000"/>
                <a:gd name="connsiteX116" fmla="*/ 2435 w 10000"/>
                <a:gd name="connsiteY116" fmla="*/ 9063 h 10000"/>
                <a:gd name="connsiteX117" fmla="*/ 2385 w 10000"/>
                <a:gd name="connsiteY117" fmla="*/ 8950 h 10000"/>
                <a:gd name="connsiteX118" fmla="*/ 2396 w 10000"/>
                <a:gd name="connsiteY118" fmla="*/ 8879 h 10000"/>
                <a:gd name="connsiteX119" fmla="*/ 2340 w 10000"/>
                <a:gd name="connsiteY119" fmla="*/ 8850 h 10000"/>
                <a:gd name="connsiteX120" fmla="*/ 2306 w 10000"/>
                <a:gd name="connsiteY120" fmla="*/ 8857 h 10000"/>
                <a:gd name="connsiteX121" fmla="*/ 2143 w 10000"/>
                <a:gd name="connsiteY121" fmla="*/ 8921 h 10000"/>
                <a:gd name="connsiteX122" fmla="*/ 2098 w 10000"/>
                <a:gd name="connsiteY122" fmla="*/ 8971 h 10000"/>
                <a:gd name="connsiteX123" fmla="*/ 2064 w 10000"/>
                <a:gd name="connsiteY123" fmla="*/ 8999 h 10000"/>
                <a:gd name="connsiteX124" fmla="*/ 2019 w 10000"/>
                <a:gd name="connsiteY124" fmla="*/ 9056 h 10000"/>
                <a:gd name="connsiteX125" fmla="*/ 1879 w 10000"/>
                <a:gd name="connsiteY125" fmla="*/ 9013 h 10000"/>
                <a:gd name="connsiteX126" fmla="*/ 1828 w 10000"/>
                <a:gd name="connsiteY126" fmla="*/ 8971 h 10000"/>
                <a:gd name="connsiteX127" fmla="*/ 1738 w 10000"/>
                <a:gd name="connsiteY127" fmla="*/ 9021 h 10000"/>
                <a:gd name="connsiteX128" fmla="*/ 1609 w 10000"/>
                <a:gd name="connsiteY128" fmla="*/ 9056 h 10000"/>
                <a:gd name="connsiteX129" fmla="*/ 1699 w 10000"/>
                <a:gd name="connsiteY129" fmla="*/ 9177 h 10000"/>
                <a:gd name="connsiteX130" fmla="*/ 1592 w 10000"/>
                <a:gd name="connsiteY130" fmla="*/ 9304 h 10000"/>
                <a:gd name="connsiteX131" fmla="*/ 1558 w 10000"/>
                <a:gd name="connsiteY131" fmla="*/ 9290 h 10000"/>
                <a:gd name="connsiteX132" fmla="*/ 1541 w 10000"/>
                <a:gd name="connsiteY132" fmla="*/ 9304 h 10000"/>
                <a:gd name="connsiteX133" fmla="*/ 1507 w 10000"/>
                <a:gd name="connsiteY133" fmla="*/ 9269 h 10000"/>
                <a:gd name="connsiteX134" fmla="*/ 1440 w 10000"/>
                <a:gd name="connsiteY134" fmla="*/ 9233 h 10000"/>
                <a:gd name="connsiteX135" fmla="*/ 1434 w 10000"/>
                <a:gd name="connsiteY135" fmla="*/ 9198 h 10000"/>
                <a:gd name="connsiteX136" fmla="*/ 1412 w 10000"/>
                <a:gd name="connsiteY136" fmla="*/ 9191 h 10000"/>
                <a:gd name="connsiteX137" fmla="*/ 1400 w 10000"/>
                <a:gd name="connsiteY137" fmla="*/ 9155 h 10000"/>
                <a:gd name="connsiteX138" fmla="*/ 1372 w 10000"/>
                <a:gd name="connsiteY138" fmla="*/ 9127 h 10000"/>
                <a:gd name="connsiteX139" fmla="*/ 1327 w 10000"/>
                <a:gd name="connsiteY139" fmla="*/ 9141 h 10000"/>
                <a:gd name="connsiteX140" fmla="*/ 1305 w 10000"/>
                <a:gd name="connsiteY140" fmla="*/ 9092 h 10000"/>
                <a:gd name="connsiteX141" fmla="*/ 1271 w 10000"/>
                <a:gd name="connsiteY141" fmla="*/ 9099 h 10000"/>
                <a:gd name="connsiteX142" fmla="*/ 1277 w 10000"/>
                <a:gd name="connsiteY142" fmla="*/ 9056 h 10000"/>
                <a:gd name="connsiteX143" fmla="*/ 1265 w 10000"/>
                <a:gd name="connsiteY143" fmla="*/ 8999 h 10000"/>
                <a:gd name="connsiteX144" fmla="*/ 1277 w 10000"/>
                <a:gd name="connsiteY144" fmla="*/ 8935 h 10000"/>
                <a:gd name="connsiteX145" fmla="*/ 1271 w 10000"/>
                <a:gd name="connsiteY145" fmla="*/ 8893 h 10000"/>
                <a:gd name="connsiteX146" fmla="*/ 1153 w 10000"/>
                <a:gd name="connsiteY146" fmla="*/ 8893 h 10000"/>
                <a:gd name="connsiteX147" fmla="*/ 1153 w 10000"/>
                <a:gd name="connsiteY147" fmla="*/ 8850 h 10000"/>
                <a:gd name="connsiteX148" fmla="*/ 1091 w 10000"/>
                <a:gd name="connsiteY148" fmla="*/ 8829 h 10000"/>
                <a:gd name="connsiteX149" fmla="*/ 1080 w 10000"/>
                <a:gd name="connsiteY149" fmla="*/ 8758 h 10000"/>
                <a:gd name="connsiteX150" fmla="*/ 1069 w 10000"/>
                <a:gd name="connsiteY150" fmla="*/ 8730 h 10000"/>
                <a:gd name="connsiteX151" fmla="*/ 990 w 10000"/>
                <a:gd name="connsiteY151" fmla="*/ 8701 h 10000"/>
                <a:gd name="connsiteX152" fmla="*/ 894 w 10000"/>
                <a:gd name="connsiteY152" fmla="*/ 8616 h 10000"/>
                <a:gd name="connsiteX153" fmla="*/ 787 w 10000"/>
                <a:gd name="connsiteY153" fmla="*/ 8616 h 10000"/>
                <a:gd name="connsiteX154" fmla="*/ 849 w 10000"/>
                <a:gd name="connsiteY154" fmla="*/ 8510 h 10000"/>
                <a:gd name="connsiteX155" fmla="*/ 945 w 10000"/>
                <a:gd name="connsiteY155" fmla="*/ 8432 h 10000"/>
                <a:gd name="connsiteX156" fmla="*/ 984 w 10000"/>
                <a:gd name="connsiteY156" fmla="*/ 8325 h 10000"/>
                <a:gd name="connsiteX157" fmla="*/ 1063 w 10000"/>
                <a:gd name="connsiteY157" fmla="*/ 8204 h 10000"/>
                <a:gd name="connsiteX158" fmla="*/ 1057 w 10000"/>
                <a:gd name="connsiteY158" fmla="*/ 8133 h 10000"/>
                <a:gd name="connsiteX159" fmla="*/ 1018 w 10000"/>
                <a:gd name="connsiteY159" fmla="*/ 8055 h 10000"/>
                <a:gd name="connsiteX160" fmla="*/ 984 w 10000"/>
                <a:gd name="connsiteY160" fmla="*/ 8027 h 10000"/>
                <a:gd name="connsiteX161" fmla="*/ 872 w 10000"/>
                <a:gd name="connsiteY161" fmla="*/ 8013 h 10000"/>
                <a:gd name="connsiteX162" fmla="*/ 827 w 10000"/>
                <a:gd name="connsiteY162" fmla="*/ 8062 h 10000"/>
                <a:gd name="connsiteX163" fmla="*/ 692 w 10000"/>
                <a:gd name="connsiteY163" fmla="*/ 8055 h 10000"/>
                <a:gd name="connsiteX164" fmla="*/ 579 w 10000"/>
                <a:gd name="connsiteY164" fmla="*/ 8126 h 10000"/>
                <a:gd name="connsiteX165" fmla="*/ 506 w 10000"/>
                <a:gd name="connsiteY165" fmla="*/ 8240 h 10000"/>
                <a:gd name="connsiteX166" fmla="*/ 377 w 10000"/>
                <a:gd name="connsiteY166" fmla="*/ 8247 h 10000"/>
                <a:gd name="connsiteX167" fmla="*/ 416 w 10000"/>
                <a:gd name="connsiteY167" fmla="*/ 8070 h 10000"/>
                <a:gd name="connsiteX168" fmla="*/ 399 w 10000"/>
                <a:gd name="connsiteY168" fmla="*/ 8027 h 10000"/>
                <a:gd name="connsiteX169" fmla="*/ 377 w 10000"/>
                <a:gd name="connsiteY169" fmla="*/ 8013 h 10000"/>
                <a:gd name="connsiteX170" fmla="*/ 287 w 10000"/>
                <a:gd name="connsiteY170" fmla="*/ 7913 h 10000"/>
                <a:gd name="connsiteX171" fmla="*/ 276 w 10000"/>
                <a:gd name="connsiteY171" fmla="*/ 7913 h 10000"/>
                <a:gd name="connsiteX172" fmla="*/ 169 w 10000"/>
                <a:gd name="connsiteY172" fmla="*/ 7743 h 10000"/>
                <a:gd name="connsiteX173" fmla="*/ 157 w 10000"/>
                <a:gd name="connsiteY173" fmla="*/ 7686 h 10000"/>
                <a:gd name="connsiteX174" fmla="*/ 231 w 10000"/>
                <a:gd name="connsiteY174" fmla="*/ 7594 h 10000"/>
                <a:gd name="connsiteX175" fmla="*/ 0 w 10000"/>
                <a:gd name="connsiteY175" fmla="*/ 6920 h 10000"/>
                <a:gd name="connsiteX176" fmla="*/ 354 w 10000"/>
                <a:gd name="connsiteY176" fmla="*/ 7005 h 10000"/>
                <a:gd name="connsiteX177" fmla="*/ 472 w 10000"/>
                <a:gd name="connsiteY177" fmla="*/ 7019 h 10000"/>
                <a:gd name="connsiteX178" fmla="*/ 810 w 10000"/>
                <a:gd name="connsiteY178" fmla="*/ 7055 h 10000"/>
                <a:gd name="connsiteX179" fmla="*/ 967 w 10000"/>
                <a:gd name="connsiteY179" fmla="*/ 7012 h 10000"/>
                <a:gd name="connsiteX180" fmla="*/ 1074 w 10000"/>
                <a:gd name="connsiteY180" fmla="*/ 7019 h 10000"/>
                <a:gd name="connsiteX181" fmla="*/ 1091 w 10000"/>
                <a:gd name="connsiteY181" fmla="*/ 6984 h 10000"/>
                <a:gd name="connsiteX182" fmla="*/ 1277 w 10000"/>
                <a:gd name="connsiteY182" fmla="*/ 6998 h 10000"/>
                <a:gd name="connsiteX183" fmla="*/ 1524 w 10000"/>
                <a:gd name="connsiteY183" fmla="*/ 7083 h 10000"/>
                <a:gd name="connsiteX184" fmla="*/ 1609 w 10000"/>
                <a:gd name="connsiteY184" fmla="*/ 7104 h 10000"/>
                <a:gd name="connsiteX185" fmla="*/ 1693 w 10000"/>
                <a:gd name="connsiteY185" fmla="*/ 7253 h 10000"/>
                <a:gd name="connsiteX186" fmla="*/ 1822 w 10000"/>
                <a:gd name="connsiteY186" fmla="*/ 7310 h 10000"/>
                <a:gd name="connsiteX187" fmla="*/ 1918 w 10000"/>
                <a:gd name="connsiteY187" fmla="*/ 7303 h 10000"/>
                <a:gd name="connsiteX188" fmla="*/ 6504 w 10000"/>
                <a:gd name="connsiteY188" fmla="*/ 7627 h 10000"/>
                <a:gd name="connsiteX189" fmla="*/ 5523 w 10000"/>
                <a:gd name="connsiteY189" fmla="*/ 5713 h 10000"/>
                <a:gd name="connsiteX190" fmla="*/ 5652 w 10000"/>
                <a:gd name="connsiteY190" fmla="*/ 5720 h 10000"/>
                <a:gd name="connsiteX191" fmla="*/ 5697 w 10000"/>
                <a:gd name="connsiteY191" fmla="*/ 5742 h 10000"/>
                <a:gd name="connsiteX192" fmla="*/ 5793 w 10000"/>
                <a:gd name="connsiteY192" fmla="*/ 5635 h 10000"/>
                <a:gd name="connsiteX193" fmla="*/ 5844 w 10000"/>
                <a:gd name="connsiteY193" fmla="*/ 5628 h 10000"/>
                <a:gd name="connsiteX194" fmla="*/ 5889 w 10000"/>
                <a:gd name="connsiteY194" fmla="*/ 5564 h 10000"/>
                <a:gd name="connsiteX195" fmla="*/ 5945 w 10000"/>
                <a:gd name="connsiteY195" fmla="*/ 5515 h 10000"/>
                <a:gd name="connsiteX196" fmla="*/ 6001 w 10000"/>
                <a:gd name="connsiteY196" fmla="*/ 5408 h 10000"/>
                <a:gd name="connsiteX197" fmla="*/ 6012 w 10000"/>
                <a:gd name="connsiteY197" fmla="*/ 5344 h 10000"/>
                <a:gd name="connsiteX198" fmla="*/ 6080 w 10000"/>
                <a:gd name="connsiteY198" fmla="*/ 5316 h 10000"/>
                <a:gd name="connsiteX199" fmla="*/ 6159 w 10000"/>
                <a:gd name="connsiteY199" fmla="*/ 5351 h 10000"/>
                <a:gd name="connsiteX200" fmla="*/ 6226 w 10000"/>
                <a:gd name="connsiteY200" fmla="*/ 5337 h 10000"/>
                <a:gd name="connsiteX201" fmla="*/ 6294 w 10000"/>
                <a:gd name="connsiteY201" fmla="*/ 5344 h 10000"/>
                <a:gd name="connsiteX202" fmla="*/ 6412 w 10000"/>
                <a:gd name="connsiteY202" fmla="*/ 5302 h 10000"/>
                <a:gd name="connsiteX203" fmla="*/ 6490 w 10000"/>
                <a:gd name="connsiteY203" fmla="*/ 5195 h 10000"/>
                <a:gd name="connsiteX204" fmla="*/ 6524 w 10000"/>
                <a:gd name="connsiteY204" fmla="*/ 5160 h 10000"/>
                <a:gd name="connsiteX205" fmla="*/ 6575 w 10000"/>
                <a:gd name="connsiteY205" fmla="*/ 5160 h 10000"/>
                <a:gd name="connsiteX206" fmla="*/ 6614 w 10000"/>
                <a:gd name="connsiteY206" fmla="*/ 5103 h 10000"/>
                <a:gd name="connsiteX207" fmla="*/ 6597 w 10000"/>
                <a:gd name="connsiteY207" fmla="*/ 5039 h 10000"/>
                <a:gd name="connsiteX208" fmla="*/ 6609 w 10000"/>
                <a:gd name="connsiteY208" fmla="*/ 4982 h 10000"/>
                <a:gd name="connsiteX209" fmla="*/ 6659 w 10000"/>
                <a:gd name="connsiteY209" fmla="*/ 4876 h 10000"/>
                <a:gd name="connsiteX210" fmla="*/ 6715 w 10000"/>
                <a:gd name="connsiteY210" fmla="*/ 4776 h 10000"/>
                <a:gd name="connsiteX211" fmla="*/ 6772 w 10000"/>
                <a:gd name="connsiteY211" fmla="*/ 4755 h 10000"/>
                <a:gd name="connsiteX212" fmla="*/ 6800 w 10000"/>
                <a:gd name="connsiteY212" fmla="*/ 4720 h 10000"/>
                <a:gd name="connsiteX213" fmla="*/ 6895 w 10000"/>
                <a:gd name="connsiteY213" fmla="*/ 4734 h 10000"/>
                <a:gd name="connsiteX214" fmla="*/ 6991 w 10000"/>
                <a:gd name="connsiteY214" fmla="*/ 4734 h 10000"/>
                <a:gd name="connsiteX215" fmla="*/ 6997 w 10000"/>
                <a:gd name="connsiteY215" fmla="*/ 4670 h 10000"/>
                <a:gd name="connsiteX216" fmla="*/ 7013 w 10000"/>
                <a:gd name="connsiteY216" fmla="*/ 4627 h 10000"/>
                <a:gd name="connsiteX217" fmla="*/ 7008 w 10000"/>
                <a:gd name="connsiteY217" fmla="*/ 4599 h 10000"/>
                <a:gd name="connsiteX218" fmla="*/ 7064 w 10000"/>
                <a:gd name="connsiteY218" fmla="*/ 4578 h 10000"/>
                <a:gd name="connsiteX219" fmla="*/ 7103 w 10000"/>
                <a:gd name="connsiteY219" fmla="*/ 4634 h 10000"/>
                <a:gd name="connsiteX220" fmla="*/ 7160 w 10000"/>
                <a:gd name="connsiteY220" fmla="*/ 4613 h 10000"/>
                <a:gd name="connsiteX221" fmla="*/ 7177 w 10000"/>
                <a:gd name="connsiteY221" fmla="*/ 4578 h 10000"/>
                <a:gd name="connsiteX222" fmla="*/ 7222 w 10000"/>
                <a:gd name="connsiteY222" fmla="*/ 4564 h 10000"/>
                <a:gd name="connsiteX223" fmla="*/ 7317 w 10000"/>
                <a:gd name="connsiteY223" fmla="*/ 4493 h 10000"/>
                <a:gd name="connsiteX224" fmla="*/ 7407 w 10000"/>
                <a:gd name="connsiteY224" fmla="*/ 4521 h 10000"/>
                <a:gd name="connsiteX225" fmla="*/ 7430 w 10000"/>
                <a:gd name="connsiteY225" fmla="*/ 4507 h 10000"/>
                <a:gd name="connsiteX226" fmla="*/ 7480 w 10000"/>
                <a:gd name="connsiteY226" fmla="*/ 4528 h 10000"/>
                <a:gd name="connsiteX227" fmla="*/ 7503 w 10000"/>
                <a:gd name="connsiteY227" fmla="*/ 4471 h 10000"/>
                <a:gd name="connsiteX228" fmla="*/ 7525 w 10000"/>
                <a:gd name="connsiteY228" fmla="*/ 4500 h 10000"/>
                <a:gd name="connsiteX229" fmla="*/ 7559 w 10000"/>
                <a:gd name="connsiteY229" fmla="*/ 4493 h 10000"/>
                <a:gd name="connsiteX230" fmla="*/ 7598 w 10000"/>
                <a:gd name="connsiteY230" fmla="*/ 4556 h 10000"/>
                <a:gd name="connsiteX231" fmla="*/ 7643 w 10000"/>
                <a:gd name="connsiteY231" fmla="*/ 4549 h 10000"/>
                <a:gd name="connsiteX232" fmla="*/ 7683 w 10000"/>
                <a:gd name="connsiteY232" fmla="*/ 4578 h 10000"/>
                <a:gd name="connsiteX233" fmla="*/ 7700 w 10000"/>
                <a:gd name="connsiteY233" fmla="*/ 4556 h 10000"/>
                <a:gd name="connsiteX234" fmla="*/ 7778 w 10000"/>
                <a:gd name="connsiteY234" fmla="*/ 4564 h 10000"/>
                <a:gd name="connsiteX235" fmla="*/ 7790 w 10000"/>
                <a:gd name="connsiteY235" fmla="*/ 4585 h 10000"/>
                <a:gd name="connsiteX236" fmla="*/ 7874 w 10000"/>
                <a:gd name="connsiteY236" fmla="*/ 4514 h 10000"/>
                <a:gd name="connsiteX237" fmla="*/ 7874 w 10000"/>
                <a:gd name="connsiteY237" fmla="*/ 4393 h 10000"/>
                <a:gd name="connsiteX238" fmla="*/ 7852 w 10000"/>
                <a:gd name="connsiteY238" fmla="*/ 4379 h 10000"/>
                <a:gd name="connsiteX239" fmla="*/ 7835 w 10000"/>
                <a:gd name="connsiteY239" fmla="*/ 4294 h 10000"/>
                <a:gd name="connsiteX240" fmla="*/ 7801 w 10000"/>
                <a:gd name="connsiteY240" fmla="*/ 4209 h 10000"/>
                <a:gd name="connsiteX241" fmla="*/ 7750 w 10000"/>
                <a:gd name="connsiteY241" fmla="*/ 4173 h 10000"/>
                <a:gd name="connsiteX242" fmla="*/ 7745 w 10000"/>
                <a:gd name="connsiteY242" fmla="*/ 4131 h 10000"/>
                <a:gd name="connsiteX243" fmla="*/ 7672 w 10000"/>
                <a:gd name="connsiteY243" fmla="*/ 4053 h 10000"/>
                <a:gd name="connsiteX244" fmla="*/ 7677 w 10000"/>
                <a:gd name="connsiteY244" fmla="*/ 4024 h 10000"/>
                <a:gd name="connsiteX245" fmla="*/ 7604 w 10000"/>
                <a:gd name="connsiteY245" fmla="*/ 3982 h 10000"/>
                <a:gd name="connsiteX246" fmla="*/ 7598 w 10000"/>
                <a:gd name="connsiteY246" fmla="*/ 3903 h 10000"/>
                <a:gd name="connsiteX247" fmla="*/ 7475 w 10000"/>
                <a:gd name="connsiteY247" fmla="*/ 3833 h 10000"/>
                <a:gd name="connsiteX248" fmla="*/ 7407 w 10000"/>
                <a:gd name="connsiteY248" fmla="*/ 3683 h 10000"/>
                <a:gd name="connsiteX249" fmla="*/ 7306 w 10000"/>
                <a:gd name="connsiteY249" fmla="*/ 3676 h 10000"/>
                <a:gd name="connsiteX250" fmla="*/ 7272 w 10000"/>
                <a:gd name="connsiteY250" fmla="*/ 3648 h 10000"/>
                <a:gd name="connsiteX251" fmla="*/ 7222 w 10000"/>
                <a:gd name="connsiteY251" fmla="*/ 3669 h 10000"/>
                <a:gd name="connsiteX252" fmla="*/ 7143 w 10000"/>
                <a:gd name="connsiteY252" fmla="*/ 3669 h 10000"/>
                <a:gd name="connsiteX253" fmla="*/ 7030 w 10000"/>
                <a:gd name="connsiteY253" fmla="*/ 3840 h 10000"/>
                <a:gd name="connsiteX254" fmla="*/ 6991 w 10000"/>
                <a:gd name="connsiteY254" fmla="*/ 3918 h 10000"/>
                <a:gd name="connsiteX255" fmla="*/ 6890 w 10000"/>
                <a:gd name="connsiteY255" fmla="*/ 3797 h 10000"/>
                <a:gd name="connsiteX256" fmla="*/ 6817 w 10000"/>
                <a:gd name="connsiteY256" fmla="*/ 3747 h 10000"/>
                <a:gd name="connsiteX257" fmla="*/ 6744 w 10000"/>
                <a:gd name="connsiteY257" fmla="*/ 3754 h 10000"/>
                <a:gd name="connsiteX258" fmla="*/ 6670 w 10000"/>
                <a:gd name="connsiteY258" fmla="*/ 3790 h 10000"/>
                <a:gd name="connsiteX259" fmla="*/ 6609 w 10000"/>
                <a:gd name="connsiteY259" fmla="*/ 3762 h 10000"/>
                <a:gd name="connsiteX260" fmla="*/ 6552 w 10000"/>
                <a:gd name="connsiteY260" fmla="*/ 3804 h 10000"/>
                <a:gd name="connsiteX261" fmla="*/ 6496 w 10000"/>
                <a:gd name="connsiteY261" fmla="*/ 3889 h 10000"/>
                <a:gd name="connsiteX262" fmla="*/ 6367 w 10000"/>
                <a:gd name="connsiteY262" fmla="*/ 3733 h 10000"/>
                <a:gd name="connsiteX263" fmla="*/ 6350 w 10000"/>
                <a:gd name="connsiteY263" fmla="*/ 3577 h 10000"/>
                <a:gd name="connsiteX264" fmla="*/ 6451 w 10000"/>
                <a:gd name="connsiteY264" fmla="*/ 3513 h 10000"/>
                <a:gd name="connsiteX265" fmla="*/ 6445 w 10000"/>
                <a:gd name="connsiteY265" fmla="*/ 3343 h 10000"/>
                <a:gd name="connsiteX266" fmla="*/ 6541 w 10000"/>
                <a:gd name="connsiteY266" fmla="*/ 3144 h 10000"/>
                <a:gd name="connsiteX267" fmla="*/ 6530 w 10000"/>
                <a:gd name="connsiteY267" fmla="*/ 3109 h 10000"/>
                <a:gd name="connsiteX268" fmla="*/ 6760 w 10000"/>
                <a:gd name="connsiteY268" fmla="*/ 2456 h 10000"/>
                <a:gd name="connsiteX269" fmla="*/ 6884 w 10000"/>
                <a:gd name="connsiteY269" fmla="*/ 2555 h 10000"/>
                <a:gd name="connsiteX270" fmla="*/ 6957 w 10000"/>
                <a:gd name="connsiteY270" fmla="*/ 2598 h 10000"/>
                <a:gd name="connsiteX271" fmla="*/ 7030 w 10000"/>
                <a:gd name="connsiteY271" fmla="*/ 2598 h 10000"/>
                <a:gd name="connsiteX272" fmla="*/ 7143 w 10000"/>
                <a:gd name="connsiteY272" fmla="*/ 2676 h 10000"/>
                <a:gd name="connsiteX273" fmla="*/ 7160 w 10000"/>
                <a:gd name="connsiteY273" fmla="*/ 2626 h 10000"/>
                <a:gd name="connsiteX274" fmla="*/ 7233 w 10000"/>
                <a:gd name="connsiteY274" fmla="*/ 2612 h 10000"/>
                <a:gd name="connsiteX275" fmla="*/ 7295 w 10000"/>
                <a:gd name="connsiteY275" fmla="*/ 2527 h 10000"/>
                <a:gd name="connsiteX276" fmla="*/ 7373 w 10000"/>
                <a:gd name="connsiteY276" fmla="*/ 2463 h 10000"/>
                <a:gd name="connsiteX277" fmla="*/ 7407 w 10000"/>
                <a:gd name="connsiteY277" fmla="*/ 2399 h 10000"/>
                <a:gd name="connsiteX278" fmla="*/ 7525 w 10000"/>
                <a:gd name="connsiteY278" fmla="*/ 2356 h 10000"/>
                <a:gd name="connsiteX279" fmla="*/ 7587 w 10000"/>
                <a:gd name="connsiteY279" fmla="*/ 2363 h 10000"/>
                <a:gd name="connsiteX280" fmla="*/ 7638 w 10000"/>
                <a:gd name="connsiteY280" fmla="*/ 2300 h 10000"/>
                <a:gd name="connsiteX281" fmla="*/ 7677 w 10000"/>
                <a:gd name="connsiteY281" fmla="*/ 2214 h 10000"/>
                <a:gd name="connsiteX282" fmla="*/ 7660 w 10000"/>
                <a:gd name="connsiteY282" fmla="*/ 2200 h 10000"/>
                <a:gd name="connsiteX283" fmla="*/ 7677 w 10000"/>
                <a:gd name="connsiteY283" fmla="*/ 2108 h 10000"/>
                <a:gd name="connsiteX284" fmla="*/ 7610 w 10000"/>
                <a:gd name="connsiteY284" fmla="*/ 2108 h 10000"/>
                <a:gd name="connsiteX285" fmla="*/ 7643 w 10000"/>
                <a:gd name="connsiteY285" fmla="*/ 2030 h 10000"/>
                <a:gd name="connsiteX286" fmla="*/ 7649 w 10000"/>
                <a:gd name="connsiteY286" fmla="*/ 1938 h 10000"/>
                <a:gd name="connsiteX287" fmla="*/ 7677 w 10000"/>
                <a:gd name="connsiteY287" fmla="*/ 1916 h 10000"/>
                <a:gd name="connsiteX288" fmla="*/ 7728 w 10000"/>
                <a:gd name="connsiteY288" fmla="*/ 1824 h 10000"/>
                <a:gd name="connsiteX289" fmla="*/ 7722 w 10000"/>
                <a:gd name="connsiteY289" fmla="*/ 1753 h 10000"/>
                <a:gd name="connsiteX290" fmla="*/ 7762 w 10000"/>
                <a:gd name="connsiteY290" fmla="*/ 1675 h 10000"/>
                <a:gd name="connsiteX291" fmla="*/ 7807 w 10000"/>
                <a:gd name="connsiteY291" fmla="*/ 1625 h 10000"/>
                <a:gd name="connsiteX292" fmla="*/ 7823 w 10000"/>
                <a:gd name="connsiteY292" fmla="*/ 1540 h 10000"/>
                <a:gd name="connsiteX293" fmla="*/ 7818 w 10000"/>
                <a:gd name="connsiteY293" fmla="*/ 1512 h 10000"/>
                <a:gd name="connsiteX294" fmla="*/ 7857 w 10000"/>
                <a:gd name="connsiteY294" fmla="*/ 1455 h 10000"/>
                <a:gd name="connsiteX295" fmla="*/ 7913 w 10000"/>
                <a:gd name="connsiteY295" fmla="*/ 1285 h 10000"/>
                <a:gd name="connsiteX296" fmla="*/ 7930 w 10000"/>
                <a:gd name="connsiteY296" fmla="*/ 1185 h 10000"/>
                <a:gd name="connsiteX297" fmla="*/ 7958 w 10000"/>
                <a:gd name="connsiteY297" fmla="*/ 1192 h 10000"/>
                <a:gd name="connsiteX298" fmla="*/ 8037 w 10000"/>
                <a:gd name="connsiteY298" fmla="*/ 1079 h 10000"/>
                <a:gd name="connsiteX299" fmla="*/ 8127 w 10000"/>
                <a:gd name="connsiteY299" fmla="*/ 1015 h 10000"/>
                <a:gd name="connsiteX300" fmla="*/ 8138 w 10000"/>
                <a:gd name="connsiteY300" fmla="*/ 937 h 10000"/>
                <a:gd name="connsiteX301" fmla="*/ 8172 w 10000"/>
                <a:gd name="connsiteY301" fmla="*/ 852 h 10000"/>
                <a:gd name="connsiteX302" fmla="*/ 8161 w 10000"/>
                <a:gd name="connsiteY302" fmla="*/ 788 h 10000"/>
                <a:gd name="connsiteX303" fmla="*/ 8116 w 10000"/>
                <a:gd name="connsiteY303" fmla="*/ 731 h 10000"/>
                <a:gd name="connsiteX304" fmla="*/ 8138 w 10000"/>
                <a:gd name="connsiteY304" fmla="*/ 660 h 10000"/>
                <a:gd name="connsiteX305" fmla="*/ 8138 w 10000"/>
                <a:gd name="connsiteY305" fmla="*/ 575 h 10000"/>
                <a:gd name="connsiteX306" fmla="*/ 8054 w 10000"/>
                <a:gd name="connsiteY306" fmla="*/ 504 h 10000"/>
                <a:gd name="connsiteX307" fmla="*/ 7970 w 10000"/>
                <a:gd name="connsiteY307" fmla="*/ 546 h 10000"/>
                <a:gd name="connsiteX308" fmla="*/ 7930 w 10000"/>
                <a:gd name="connsiteY308" fmla="*/ 546 h 10000"/>
                <a:gd name="connsiteX309" fmla="*/ 7913 w 10000"/>
                <a:gd name="connsiteY309" fmla="*/ 497 h 10000"/>
                <a:gd name="connsiteX310" fmla="*/ 7913 w 10000"/>
                <a:gd name="connsiteY310" fmla="*/ 405 h 10000"/>
                <a:gd name="connsiteX311" fmla="*/ 8020 w 10000"/>
                <a:gd name="connsiteY311" fmla="*/ 312 h 10000"/>
                <a:gd name="connsiteX312" fmla="*/ 8054 w 10000"/>
                <a:gd name="connsiteY312" fmla="*/ 234 h 10000"/>
                <a:gd name="connsiteX313" fmla="*/ 8121 w 10000"/>
                <a:gd name="connsiteY313" fmla="*/ 170 h 10000"/>
                <a:gd name="connsiteX314" fmla="*/ 8183 w 10000"/>
                <a:gd name="connsiteY314" fmla="*/ 50 h 10000"/>
                <a:gd name="connsiteX315" fmla="*/ 8228 w 10000"/>
                <a:gd name="connsiteY315" fmla="*/ 28 h 10000"/>
                <a:gd name="connsiteX316" fmla="*/ 8290 w 10000"/>
                <a:gd name="connsiteY316" fmla="*/ 43 h 10000"/>
                <a:gd name="connsiteX317" fmla="*/ 8420 w 10000"/>
                <a:gd name="connsiteY317" fmla="*/ 0 h 10000"/>
                <a:gd name="connsiteX318" fmla="*/ 8481 w 10000"/>
                <a:gd name="connsiteY318" fmla="*/ 71 h 10000"/>
                <a:gd name="connsiteX319" fmla="*/ 8476 w 10000"/>
                <a:gd name="connsiteY319" fmla="*/ 121 h 10000"/>
                <a:gd name="connsiteX320" fmla="*/ 8504 w 10000"/>
                <a:gd name="connsiteY320" fmla="*/ 142 h 10000"/>
                <a:gd name="connsiteX321" fmla="*/ 8526 w 10000"/>
                <a:gd name="connsiteY321" fmla="*/ 192 h 10000"/>
                <a:gd name="connsiteX322" fmla="*/ 8493 w 10000"/>
                <a:gd name="connsiteY322" fmla="*/ 248 h 10000"/>
                <a:gd name="connsiteX323" fmla="*/ 8448 w 10000"/>
                <a:gd name="connsiteY323" fmla="*/ 376 h 10000"/>
                <a:gd name="connsiteX324" fmla="*/ 8375 w 10000"/>
                <a:gd name="connsiteY324" fmla="*/ 476 h 10000"/>
                <a:gd name="connsiteX325" fmla="*/ 8307 w 10000"/>
                <a:gd name="connsiteY325" fmla="*/ 532 h 10000"/>
                <a:gd name="connsiteX326" fmla="*/ 8358 w 10000"/>
                <a:gd name="connsiteY326" fmla="*/ 554 h 10000"/>
                <a:gd name="connsiteX327" fmla="*/ 8425 w 10000"/>
                <a:gd name="connsiteY327" fmla="*/ 639 h 10000"/>
                <a:gd name="connsiteX328" fmla="*/ 8470 w 10000"/>
                <a:gd name="connsiteY328" fmla="*/ 646 h 10000"/>
                <a:gd name="connsiteX329" fmla="*/ 8493 w 10000"/>
                <a:gd name="connsiteY329" fmla="*/ 738 h 10000"/>
                <a:gd name="connsiteX330" fmla="*/ 8538 w 10000"/>
                <a:gd name="connsiteY330" fmla="*/ 759 h 10000"/>
                <a:gd name="connsiteX331" fmla="*/ 8571 w 10000"/>
                <a:gd name="connsiteY331" fmla="*/ 752 h 10000"/>
                <a:gd name="connsiteX332" fmla="*/ 8639 w 10000"/>
                <a:gd name="connsiteY332" fmla="*/ 610 h 10000"/>
                <a:gd name="connsiteX333" fmla="*/ 8701 w 10000"/>
                <a:gd name="connsiteY333" fmla="*/ 625 h 10000"/>
                <a:gd name="connsiteX334" fmla="*/ 8712 w 10000"/>
                <a:gd name="connsiteY334" fmla="*/ 667 h 10000"/>
                <a:gd name="connsiteX335" fmla="*/ 8757 w 10000"/>
                <a:gd name="connsiteY335" fmla="*/ 717 h 10000"/>
                <a:gd name="connsiteX336" fmla="*/ 8757 w 10000"/>
                <a:gd name="connsiteY336" fmla="*/ 752 h 10000"/>
                <a:gd name="connsiteX337" fmla="*/ 8796 w 10000"/>
                <a:gd name="connsiteY337" fmla="*/ 774 h 10000"/>
                <a:gd name="connsiteX338" fmla="*/ 8853 w 10000"/>
                <a:gd name="connsiteY338" fmla="*/ 774 h 10000"/>
                <a:gd name="connsiteX339" fmla="*/ 8858 w 10000"/>
                <a:gd name="connsiteY339" fmla="*/ 837 h 10000"/>
                <a:gd name="connsiteX340" fmla="*/ 8808 w 10000"/>
                <a:gd name="connsiteY340" fmla="*/ 866 h 10000"/>
                <a:gd name="connsiteX341" fmla="*/ 8853 w 10000"/>
                <a:gd name="connsiteY341" fmla="*/ 1143 h 10000"/>
                <a:gd name="connsiteX342" fmla="*/ 8898 w 10000"/>
                <a:gd name="connsiteY342" fmla="*/ 1270 h 10000"/>
                <a:gd name="connsiteX343" fmla="*/ 8886 w 10000"/>
                <a:gd name="connsiteY343" fmla="*/ 1327 h 10000"/>
                <a:gd name="connsiteX344" fmla="*/ 8926 w 10000"/>
                <a:gd name="connsiteY344" fmla="*/ 1391 h 10000"/>
                <a:gd name="connsiteX345" fmla="*/ 8931 w 10000"/>
                <a:gd name="connsiteY345" fmla="*/ 1434 h 10000"/>
                <a:gd name="connsiteX346" fmla="*/ 9038 w 10000"/>
                <a:gd name="connsiteY346" fmla="*/ 1483 h 10000"/>
                <a:gd name="connsiteX347" fmla="*/ 9168 w 10000"/>
                <a:gd name="connsiteY347" fmla="*/ 1441 h 10000"/>
                <a:gd name="connsiteX348" fmla="*/ 9184 w 10000"/>
                <a:gd name="connsiteY348" fmla="*/ 1384 h 10000"/>
                <a:gd name="connsiteX349" fmla="*/ 9229 w 10000"/>
                <a:gd name="connsiteY349" fmla="*/ 1405 h 10000"/>
                <a:gd name="connsiteX350" fmla="*/ 9258 w 10000"/>
                <a:gd name="connsiteY350" fmla="*/ 1455 h 10000"/>
                <a:gd name="connsiteX351" fmla="*/ 9325 w 10000"/>
                <a:gd name="connsiteY351" fmla="*/ 1419 h 10000"/>
                <a:gd name="connsiteX352" fmla="*/ 9364 w 10000"/>
                <a:gd name="connsiteY352" fmla="*/ 1419 h 10000"/>
                <a:gd name="connsiteX353" fmla="*/ 9421 w 10000"/>
                <a:gd name="connsiteY353" fmla="*/ 1476 h 10000"/>
                <a:gd name="connsiteX354" fmla="*/ 9454 w 10000"/>
                <a:gd name="connsiteY354" fmla="*/ 1398 h 10000"/>
                <a:gd name="connsiteX355" fmla="*/ 9522 w 10000"/>
                <a:gd name="connsiteY355" fmla="*/ 1434 h 10000"/>
                <a:gd name="connsiteX356" fmla="*/ 9556 w 10000"/>
                <a:gd name="connsiteY356" fmla="*/ 1391 h 10000"/>
                <a:gd name="connsiteX357" fmla="*/ 9584 w 10000"/>
                <a:gd name="connsiteY357" fmla="*/ 1398 h 10000"/>
                <a:gd name="connsiteX358" fmla="*/ 9612 w 10000"/>
                <a:gd name="connsiteY358" fmla="*/ 1356 h 10000"/>
                <a:gd name="connsiteX359" fmla="*/ 9606 w 10000"/>
                <a:gd name="connsiteY359" fmla="*/ 1313 h 10000"/>
                <a:gd name="connsiteX360" fmla="*/ 9646 w 10000"/>
                <a:gd name="connsiteY360" fmla="*/ 1292 h 10000"/>
                <a:gd name="connsiteX361" fmla="*/ 9674 w 10000"/>
                <a:gd name="connsiteY361" fmla="*/ 1221 h 10000"/>
                <a:gd name="connsiteX362" fmla="*/ 9753 w 10000"/>
                <a:gd name="connsiteY362" fmla="*/ 1228 h 10000"/>
                <a:gd name="connsiteX363" fmla="*/ 9871 w 10000"/>
                <a:gd name="connsiteY363" fmla="*/ 1434 h 10000"/>
                <a:gd name="connsiteX364" fmla="*/ 9893 w 10000"/>
                <a:gd name="connsiteY364" fmla="*/ 1505 h 10000"/>
                <a:gd name="connsiteX365" fmla="*/ 9972 w 10000"/>
                <a:gd name="connsiteY365" fmla="*/ 1597 h 10000"/>
                <a:gd name="connsiteX366" fmla="*/ 10000 w 10000"/>
                <a:gd name="connsiteY366" fmla="*/ 1682 h 10000"/>
                <a:gd name="connsiteX367" fmla="*/ 9938 w 10000"/>
                <a:gd name="connsiteY367" fmla="*/ 1796 h 10000"/>
                <a:gd name="connsiteX368" fmla="*/ 9893 w 10000"/>
                <a:gd name="connsiteY368" fmla="*/ 1838 h 10000"/>
                <a:gd name="connsiteX369" fmla="*/ 9916 w 10000"/>
                <a:gd name="connsiteY369" fmla="*/ 1959 h 10000"/>
                <a:gd name="connsiteX370" fmla="*/ 9848 w 10000"/>
                <a:gd name="connsiteY370" fmla="*/ 2051 h 10000"/>
                <a:gd name="connsiteX371" fmla="*/ 9809 w 10000"/>
                <a:gd name="connsiteY371" fmla="*/ 2072 h 10000"/>
                <a:gd name="connsiteX372" fmla="*/ 9809 w 10000"/>
                <a:gd name="connsiteY372" fmla="*/ 2136 h 10000"/>
                <a:gd name="connsiteX373" fmla="*/ 9758 w 10000"/>
                <a:gd name="connsiteY373" fmla="*/ 2257 h 10000"/>
                <a:gd name="connsiteX374" fmla="*/ 9724 w 10000"/>
                <a:gd name="connsiteY374" fmla="*/ 2264 h 10000"/>
                <a:gd name="connsiteX375" fmla="*/ 9730 w 10000"/>
                <a:gd name="connsiteY375" fmla="*/ 2349 h 10000"/>
                <a:gd name="connsiteX376" fmla="*/ 9702 w 10000"/>
                <a:gd name="connsiteY376" fmla="*/ 2413 h 10000"/>
                <a:gd name="connsiteX377" fmla="*/ 9708 w 10000"/>
                <a:gd name="connsiteY377" fmla="*/ 2697 h 10000"/>
                <a:gd name="connsiteX378" fmla="*/ 9724 w 10000"/>
                <a:gd name="connsiteY378" fmla="*/ 2718 h 10000"/>
                <a:gd name="connsiteX379" fmla="*/ 9719 w 10000"/>
                <a:gd name="connsiteY379" fmla="*/ 2811 h 10000"/>
                <a:gd name="connsiteX380" fmla="*/ 9708 w 10000"/>
                <a:gd name="connsiteY380" fmla="*/ 2896 h 10000"/>
                <a:gd name="connsiteX381" fmla="*/ 9668 w 10000"/>
                <a:gd name="connsiteY381" fmla="*/ 2938 h 10000"/>
                <a:gd name="connsiteX382" fmla="*/ 9595 w 10000"/>
                <a:gd name="connsiteY382" fmla="*/ 2903 h 10000"/>
                <a:gd name="connsiteX383" fmla="*/ 9561 w 10000"/>
                <a:gd name="connsiteY383" fmla="*/ 2952 h 10000"/>
                <a:gd name="connsiteX384" fmla="*/ 9567 w 10000"/>
                <a:gd name="connsiteY384" fmla="*/ 2995 h 10000"/>
                <a:gd name="connsiteX385" fmla="*/ 9544 w 10000"/>
                <a:gd name="connsiteY385" fmla="*/ 3080 h 10000"/>
                <a:gd name="connsiteX386" fmla="*/ 9505 w 10000"/>
                <a:gd name="connsiteY386" fmla="*/ 3137 h 10000"/>
                <a:gd name="connsiteX387" fmla="*/ 9494 w 10000"/>
                <a:gd name="connsiteY387" fmla="*/ 3236 h 10000"/>
                <a:gd name="connsiteX388" fmla="*/ 9466 w 10000"/>
                <a:gd name="connsiteY388" fmla="*/ 3322 h 10000"/>
                <a:gd name="connsiteX389" fmla="*/ 9471 w 10000"/>
                <a:gd name="connsiteY389" fmla="*/ 3378 h 10000"/>
                <a:gd name="connsiteX390" fmla="*/ 9460 w 10000"/>
                <a:gd name="connsiteY390" fmla="*/ 3435 h 10000"/>
                <a:gd name="connsiteX391" fmla="*/ 9483 w 10000"/>
                <a:gd name="connsiteY391" fmla="*/ 3485 h 10000"/>
                <a:gd name="connsiteX392" fmla="*/ 9449 w 10000"/>
                <a:gd name="connsiteY392" fmla="*/ 3563 h 10000"/>
                <a:gd name="connsiteX393" fmla="*/ 9393 w 10000"/>
                <a:gd name="connsiteY393" fmla="*/ 3442 h 10000"/>
                <a:gd name="connsiteX394" fmla="*/ 9393 w 10000"/>
                <a:gd name="connsiteY394" fmla="*/ 3350 h 10000"/>
                <a:gd name="connsiteX395" fmla="*/ 9376 w 10000"/>
                <a:gd name="connsiteY395" fmla="*/ 3336 h 10000"/>
                <a:gd name="connsiteX396" fmla="*/ 9308 w 10000"/>
                <a:gd name="connsiteY396" fmla="*/ 3400 h 10000"/>
                <a:gd name="connsiteX397" fmla="*/ 9201 w 10000"/>
                <a:gd name="connsiteY397" fmla="*/ 3549 h 10000"/>
                <a:gd name="connsiteX398" fmla="*/ 9139 w 10000"/>
                <a:gd name="connsiteY398" fmla="*/ 3655 h 10000"/>
                <a:gd name="connsiteX399" fmla="*/ 9044 w 10000"/>
                <a:gd name="connsiteY399" fmla="*/ 3712 h 10000"/>
                <a:gd name="connsiteX400" fmla="*/ 9010 w 10000"/>
                <a:gd name="connsiteY400" fmla="*/ 3797 h 10000"/>
                <a:gd name="connsiteX401" fmla="*/ 8982 w 10000"/>
                <a:gd name="connsiteY401" fmla="*/ 3825 h 10000"/>
                <a:gd name="connsiteX402" fmla="*/ 8875 w 10000"/>
                <a:gd name="connsiteY402" fmla="*/ 3903 h 10000"/>
                <a:gd name="connsiteX403" fmla="*/ 8785 w 10000"/>
                <a:gd name="connsiteY403" fmla="*/ 3996 h 10000"/>
                <a:gd name="connsiteX404" fmla="*/ 8763 w 10000"/>
                <a:gd name="connsiteY404" fmla="*/ 4067 h 10000"/>
                <a:gd name="connsiteX405" fmla="*/ 8729 w 10000"/>
                <a:gd name="connsiteY405" fmla="*/ 4102 h 10000"/>
                <a:gd name="connsiteX406" fmla="*/ 8774 w 10000"/>
                <a:gd name="connsiteY406" fmla="*/ 4194 h 10000"/>
                <a:gd name="connsiteX407" fmla="*/ 8819 w 10000"/>
                <a:gd name="connsiteY407" fmla="*/ 4265 h 10000"/>
                <a:gd name="connsiteX408" fmla="*/ 8881 w 10000"/>
                <a:gd name="connsiteY408" fmla="*/ 4294 h 10000"/>
                <a:gd name="connsiteX409" fmla="*/ 8858 w 10000"/>
                <a:gd name="connsiteY409" fmla="*/ 4344 h 10000"/>
                <a:gd name="connsiteX410" fmla="*/ 8903 w 10000"/>
                <a:gd name="connsiteY410" fmla="*/ 4358 h 10000"/>
                <a:gd name="connsiteX411" fmla="*/ 8903 w 10000"/>
                <a:gd name="connsiteY411" fmla="*/ 4443 h 10000"/>
                <a:gd name="connsiteX412" fmla="*/ 8937 w 10000"/>
                <a:gd name="connsiteY412" fmla="*/ 4507 h 10000"/>
                <a:gd name="connsiteX413" fmla="*/ 8993 w 10000"/>
                <a:gd name="connsiteY413" fmla="*/ 4493 h 10000"/>
                <a:gd name="connsiteX414" fmla="*/ 9016 w 10000"/>
                <a:gd name="connsiteY414" fmla="*/ 4422 h 10000"/>
                <a:gd name="connsiteX415" fmla="*/ 9061 w 10000"/>
                <a:gd name="connsiteY415" fmla="*/ 4414 h 10000"/>
                <a:gd name="connsiteX416" fmla="*/ 9066 w 10000"/>
                <a:gd name="connsiteY416" fmla="*/ 4358 h 10000"/>
                <a:gd name="connsiteX417" fmla="*/ 9123 w 10000"/>
                <a:gd name="connsiteY417" fmla="*/ 4358 h 10000"/>
                <a:gd name="connsiteX418" fmla="*/ 9100 w 10000"/>
                <a:gd name="connsiteY418" fmla="*/ 4429 h 10000"/>
                <a:gd name="connsiteX419" fmla="*/ 9156 w 10000"/>
                <a:gd name="connsiteY419" fmla="*/ 4464 h 10000"/>
                <a:gd name="connsiteX420" fmla="*/ 9145 w 10000"/>
                <a:gd name="connsiteY420" fmla="*/ 4528 h 10000"/>
                <a:gd name="connsiteX421" fmla="*/ 9061 w 10000"/>
                <a:gd name="connsiteY421" fmla="*/ 4535 h 10000"/>
                <a:gd name="connsiteX422" fmla="*/ 8999 w 10000"/>
                <a:gd name="connsiteY422" fmla="*/ 4578 h 10000"/>
                <a:gd name="connsiteX423" fmla="*/ 8943 w 10000"/>
                <a:gd name="connsiteY423" fmla="*/ 4599 h 10000"/>
                <a:gd name="connsiteX424" fmla="*/ 8943 w 10000"/>
                <a:gd name="connsiteY424" fmla="*/ 4698 h 10000"/>
                <a:gd name="connsiteX425" fmla="*/ 8999 w 10000"/>
                <a:gd name="connsiteY425" fmla="*/ 4805 h 10000"/>
                <a:gd name="connsiteX426" fmla="*/ 8954 w 10000"/>
                <a:gd name="connsiteY426" fmla="*/ 4904 h 10000"/>
                <a:gd name="connsiteX427" fmla="*/ 8864 w 10000"/>
                <a:gd name="connsiteY427" fmla="*/ 4918 h 10000"/>
                <a:gd name="connsiteX428" fmla="*/ 8875 w 10000"/>
                <a:gd name="connsiteY428" fmla="*/ 5032 h 10000"/>
                <a:gd name="connsiteX429" fmla="*/ 8870 w 10000"/>
                <a:gd name="connsiteY429" fmla="*/ 5103 h 10000"/>
                <a:gd name="connsiteX430" fmla="*/ 8841 w 10000"/>
                <a:gd name="connsiteY430" fmla="*/ 5138 h 10000"/>
                <a:gd name="connsiteX431" fmla="*/ 8785 w 10000"/>
                <a:gd name="connsiteY431" fmla="*/ 5110 h 10000"/>
                <a:gd name="connsiteX432" fmla="*/ 8735 w 10000"/>
                <a:gd name="connsiteY432" fmla="*/ 5018 h 10000"/>
                <a:gd name="connsiteX433" fmla="*/ 8678 w 10000"/>
                <a:gd name="connsiteY433" fmla="*/ 5089 h 10000"/>
                <a:gd name="connsiteX434" fmla="*/ 8622 w 10000"/>
                <a:gd name="connsiteY434" fmla="*/ 5039 h 10000"/>
                <a:gd name="connsiteX435" fmla="*/ 8616 w 10000"/>
                <a:gd name="connsiteY435" fmla="*/ 5011 h 10000"/>
                <a:gd name="connsiteX436" fmla="*/ 8538 w 10000"/>
                <a:gd name="connsiteY436" fmla="*/ 4947 h 10000"/>
                <a:gd name="connsiteX437" fmla="*/ 8515 w 10000"/>
                <a:gd name="connsiteY437" fmla="*/ 4961 h 10000"/>
                <a:gd name="connsiteX438" fmla="*/ 8526 w 10000"/>
                <a:gd name="connsiteY438" fmla="*/ 5039 h 10000"/>
                <a:gd name="connsiteX439" fmla="*/ 8481 w 10000"/>
                <a:gd name="connsiteY439" fmla="*/ 5138 h 10000"/>
                <a:gd name="connsiteX440" fmla="*/ 8515 w 10000"/>
                <a:gd name="connsiteY440" fmla="*/ 5160 h 10000"/>
                <a:gd name="connsiteX441" fmla="*/ 8577 w 10000"/>
                <a:gd name="connsiteY441" fmla="*/ 5145 h 10000"/>
                <a:gd name="connsiteX442" fmla="*/ 8588 w 10000"/>
                <a:gd name="connsiteY442" fmla="*/ 5181 h 10000"/>
                <a:gd name="connsiteX443" fmla="*/ 8577 w 10000"/>
                <a:gd name="connsiteY443" fmla="*/ 5224 h 10000"/>
                <a:gd name="connsiteX444" fmla="*/ 8600 w 10000"/>
                <a:gd name="connsiteY444" fmla="*/ 5280 h 10000"/>
                <a:gd name="connsiteX445" fmla="*/ 8650 w 10000"/>
                <a:gd name="connsiteY445" fmla="*/ 5316 h 10000"/>
                <a:gd name="connsiteX446" fmla="*/ 8639 w 10000"/>
                <a:gd name="connsiteY446" fmla="*/ 5401 h 10000"/>
                <a:gd name="connsiteX447" fmla="*/ 8673 w 10000"/>
                <a:gd name="connsiteY447" fmla="*/ 5444 h 10000"/>
                <a:gd name="connsiteX448" fmla="*/ 8633 w 10000"/>
                <a:gd name="connsiteY448" fmla="*/ 5486 h 10000"/>
                <a:gd name="connsiteX449" fmla="*/ 8622 w 10000"/>
                <a:gd name="connsiteY449" fmla="*/ 5642 h 10000"/>
                <a:gd name="connsiteX450" fmla="*/ 8600 w 10000"/>
                <a:gd name="connsiteY450" fmla="*/ 5649 h 10000"/>
                <a:gd name="connsiteX451" fmla="*/ 8628 w 10000"/>
                <a:gd name="connsiteY451" fmla="*/ 5720 h 10000"/>
                <a:gd name="connsiteX452" fmla="*/ 8633 w 10000"/>
                <a:gd name="connsiteY452" fmla="*/ 5841 h 10000"/>
                <a:gd name="connsiteX453" fmla="*/ 8661 w 10000"/>
                <a:gd name="connsiteY453" fmla="*/ 5869 h 10000"/>
                <a:gd name="connsiteX454" fmla="*/ 8667 w 10000"/>
                <a:gd name="connsiteY454" fmla="*/ 5905 h 10000"/>
                <a:gd name="connsiteX455" fmla="*/ 8690 w 10000"/>
                <a:gd name="connsiteY455" fmla="*/ 5912 h 10000"/>
                <a:gd name="connsiteX456" fmla="*/ 8695 w 10000"/>
                <a:gd name="connsiteY456" fmla="*/ 5983 h 10000"/>
                <a:gd name="connsiteX457" fmla="*/ 8684 w 10000"/>
                <a:gd name="connsiteY457" fmla="*/ 6033 h 10000"/>
                <a:gd name="connsiteX458" fmla="*/ 8740 w 10000"/>
                <a:gd name="connsiteY458" fmla="*/ 6061 h 10000"/>
                <a:gd name="connsiteX459" fmla="*/ 8825 w 10000"/>
                <a:gd name="connsiteY459" fmla="*/ 6004 h 10000"/>
                <a:gd name="connsiteX460" fmla="*/ 8948 w 10000"/>
                <a:gd name="connsiteY460" fmla="*/ 5891 h 10000"/>
                <a:gd name="connsiteX461" fmla="*/ 8982 w 10000"/>
                <a:gd name="connsiteY461" fmla="*/ 5891 h 10000"/>
                <a:gd name="connsiteX462" fmla="*/ 8982 w 10000"/>
                <a:gd name="connsiteY462" fmla="*/ 5976 h 10000"/>
                <a:gd name="connsiteX463" fmla="*/ 9004 w 10000"/>
                <a:gd name="connsiteY463" fmla="*/ 5990 h 10000"/>
                <a:gd name="connsiteX464" fmla="*/ 9044 w 10000"/>
                <a:gd name="connsiteY464" fmla="*/ 6089 h 10000"/>
                <a:gd name="connsiteX465" fmla="*/ 9072 w 10000"/>
                <a:gd name="connsiteY465" fmla="*/ 6097 h 10000"/>
                <a:gd name="connsiteX466" fmla="*/ 9055 w 10000"/>
                <a:gd name="connsiteY466" fmla="*/ 6153 h 10000"/>
                <a:gd name="connsiteX467" fmla="*/ 9100 w 10000"/>
                <a:gd name="connsiteY467" fmla="*/ 6281 h 10000"/>
                <a:gd name="connsiteX468" fmla="*/ 9100 w 10000"/>
                <a:gd name="connsiteY468" fmla="*/ 6345 h 10000"/>
                <a:gd name="connsiteX469" fmla="*/ 9123 w 10000"/>
                <a:gd name="connsiteY469" fmla="*/ 6416 h 10000"/>
                <a:gd name="connsiteX470" fmla="*/ 9089 w 10000"/>
                <a:gd name="connsiteY470" fmla="*/ 6473 h 10000"/>
                <a:gd name="connsiteX471" fmla="*/ 9049 w 10000"/>
                <a:gd name="connsiteY471" fmla="*/ 6466 h 10000"/>
                <a:gd name="connsiteX472" fmla="*/ 9049 w 10000"/>
                <a:gd name="connsiteY472" fmla="*/ 6501 h 10000"/>
                <a:gd name="connsiteX473" fmla="*/ 9089 w 10000"/>
                <a:gd name="connsiteY473" fmla="*/ 6544 h 10000"/>
                <a:gd name="connsiteX474" fmla="*/ 9106 w 10000"/>
                <a:gd name="connsiteY474" fmla="*/ 6515 h 10000"/>
                <a:gd name="connsiteX475" fmla="*/ 9139 w 10000"/>
                <a:gd name="connsiteY475" fmla="*/ 6579 h 10000"/>
                <a:gd name="connsiteX476" fmla="*/ 9179 w 10000"/>
                <a:gd name="connsiteY476" fmla="*/ 6579 h 10000"/>
                <a:gd name="connsiteX477" fmla="*/ 9156 w 10000"/>
                <a:gd name="connsiteY477" fmla="*/ 6757 h 10000"/>
                <a:gd name="connsiteX478" fmla="*/ 9139 w 10000"/>
                <a:gd name="connsiteY478" fmla="*/ 6792 h 10000"/>
                <a:gd name="connsiteX479" fmla="*/ 9089 w 10000"/>
                <a:gd name="connsiteY479" fmla="*/ 6778 h 10000"/>
                <a:gd name="connsiteX480" fmla="*/ 9027 w 10000"/>
                <a:gd name="connsiteY480" fmla="*/ 6799 h 10000"/>
                <a:gd name="connsiteX481" fmla="*/ 9004 w 10000"/>
                <a:gd name="connsiteY481" fmla="*/ 6842 h 10000"/>
                <a:gd name="connsiteX482" fmla="*/ 8999 w 10000"/>
                <a:gd name="connsiteY482" fmla="*/ 6884 h 10000"/>
                <a:gd name="connsiteX483" fmla="*/ 8960 w 10000"/>
                <a:gd name="connsiteY483" fmla="*/ 6934 h 10000"/>
                <a:gd name="connsiteX484" fmla="*/ 8898 w 10000"/>
                <a:gd name="connsiteY484" fmla="*/ 6941 h 10000"/>
                <a:gd name="connsiteX485" fmla="*/ 8886 w 10000"/>
                <a:gd name="connsiteY485" fmla="*/ 6962 h 10000"/>
                <a:gd name="connsiteX486" fmla="*/ 8847 w 10000"/>
                <a:gd name="connsiteY486" fmla="*/ 6927 h 10000"/>
                <a:gd name="connsiteX487" fmla="*/ 8808 w 10000"/>
                <a:gd name="connsiteY487" fmla="*/ 6934 h 10000"/>
                <a:gd name="connsiteX488" fmla="*/ 8785 w 10000"/>
                <a:gd name="connsiteY488" fmla="*/ 6906 h 10000"/>
                <a:gd name="connsiteX489" fmla="*/ 8735 w 10000"/>
                <a:gd name="connsiteY489" fmla="*/ 6891 h 10000"/>
                <a:gd name="connsiteX490" fmla="*/ 8746 w 10000"/>
                <a:gd name="connsiteY490" fmla="*/ 6941 h 10000"/>
                <a:gd name="connsiteX491" fmla="*/ 8723 w 10000"/>
                <a:gd name="connsiteY491" fmla="*/ 6991 h 10000"/>
                <a:gd name="connsiteX492" fmla="*/ 8639 w 10000"/>
                <a:gd name="connsiteY492" fmla="*/ 6984 h 10000"/>
                <a:gd name="connsiteX493" fmla="*/ 8611 w 10000"/>
                <a:gd name="connsiteY493" fmla="*/ 6962 h 10000"/>
                <a:gd name="connsiteX494" fmla="*/ 8566 w 10000"/>
                <a:gd name="connsiteY494" fmla="*/ 6984 h 10000"/>
                <a:gd name="connsiteX495" fmla="*/ 8560 w 10000"/>
                <a:gd name="connsiteY495" fmla="*/ 7055 h 10000"/>
                <a:gd name="connsiteX496" fmla="*/ 8476 w 10000"/>
                <a:gd name="connsiteY496" fmla="*/ 7133 h 10000"/>
                <a:gd name="connsiteX497" fmla="*/ 8448 w 10000"/>
                <a:gd name="connsiteY497" fmla="*/ 7090 h 10000"/>
                <a:gd name="connsiteX498" fmla="*/ 8386 w 10000"/>
                <a:gd name="connsiteY498" fmla="*/ 7111 h 10000"/>
                <a:gd name="connsiteX499" fmla="*/ 8346 w 10000"/>
                <a:gd name="connsiteY499" fmla="*/ 7133 h 10000"/>
                <a:gd name="connsiteX500" fmla="*/ 8341 w 10000"/>
                <a:gd name="connsiteY500" fmla="*/ 7168 h 10000"/>
                <a:gd name="connsiteX501" fmla="*/ 8256 w 10000"/>
                <a:gd name="connsiteY501" fmla="*/ 7246 h 10000"/>
                <a:gd name="connsiteX502" fmla="*/ 8206 w 10000"/>
                <a:gd name="connsiteY502" fmla="*/ 7232 h 10000"/>
                <a:gd name="connsiteX503" fmla="*/ 8155 w 10000"/>
                <a:gd name="connsiteY503" fmla="*/ 7260 h 10000"/>
                <a:gd name="connsiteX504" fmla="*/ 8116 w 10000"/>
                <a:gd name="connsiteY504" fmla="*/ 7303 h 10000"/>
                <a:gd name="connsiteX505" fmla="*/ 8060 w 10000"/>
                <a:gd name="connsiteY505" fmla="*/ 7331 h 10000"/>
                <a:gd name="connsiteX506" fmla="*/ 8065 w 10000"/>
                <a:gd name="connsiteY506" fmla="*/ 7374 h 10000"/>
                <a:gd name="connsiteX507" fmla="*/ 8015 w 10000"/>
                <a:gd name="connsiteY507" fmla="*/ 7402 h 10000"/>
                <a:gd name="connsiteX508" fmla="*/ 7942 w 10000"/>
                <a:gd name="connsiteY508" fmla="*/ 7523 h 10000"/>
                <a:gd name="connsiteX509" fmla="*/ 7930 w 10000"/>
                <a:gd name="connsiteY509" fmla="*/ 7573 h 10000"/>
                <a:gd name="connsiteX510" fmla="*/ 7908 w 10000"/>
                <a:gd name="connsiteY510" fmla="*/ 7559 h 10000"/>
                <a:gd name="connsiteX511" fmla="*/ 7919 w 10000"/>
                <a:gd name="connsiteY511" fmla="*/ 7523 h 10000"/>
                <a:gd name="connsiteX512" fmla="*/ 7846 w 10000"/>
                <a:gd name="connsiteY512" fmla="*/ 7339 h 10000"/>
                <a:gd name="connsiteX513" fmla="*/ 7846 w 10000"/>
                <a:gd name="connsiteY513" fmla="*/ 7268 h 10000"/>
                <a:gd name="connsiteX514" fmla="*/ 7812 w 10000"/>
                <a:gd name="connsiteY514" fmla="*/ 7268 h 10000"/>
                <a:gd name="connsiteX515" fmla="*/ 7711 w 10000"/>
                <a:gd name="connsiteY515" fmla="*/ 7197 h 10000"/>
                <a:gd name="connsiteX516" fmla="*/ 7649 w 10000"/>
                <a:gd name="connsiteY516" fmla="*/ 7232 h 10000"/>
                <a:gd name="connsiteX517" fmla="*/ 7632 w 10000"/>
                <a:gd name="connsiteY517" fmla="*/ 7275 h 10000"/>
                <a:gd name="connsiteX518" fmla="*/ 7677 w 10000"/>
                <a:gd name="connsiteY518" fmla="*/ 7324 h 10000"/>
                <a:gd name="connsiteX519" fmla="*/ 7688 w 10000"/>
                <a:gd name="connsiteY519" fmla="*/ 7367 h 10000"/>
                <a:gd name="connsiteX520" fmla="*/ 7660 w 10000"/>
                <a:gd name="connsiteY520" fmla="*/ 7410 h 10000"/>
                <a:gd name="connsiteX521" fmla="*/ 7666 w 10000"/>
                <a:gd name="connsiteY521" fmla="*/ 7445 h 10000"/>
                <a:gd name="connsiteX522" fmla="*/ 7655 w 10000"/>
                <a:gd name="connsiteY522" fmla="*/ 7516 h 10000"/>
                <a:gd name="connsiteX523" fmla="*/ 7660 w 10000"/>
                <a:gd name="connsiteY523" fmla="*/ 7587 h 10000"/>
                <a:gd name="connsiteX524" fmla="*/ 7694 w 10000"/>
                <a:gd name="connsiteY524" fmla="*/ 7700 h 10000"/>
                <a:gd name="connsiteX525" fmla="*/ 7660 w 10000"/>
                <a:gd name="connsiteY525" fmla="*/ 7743 h 10000"/>
                <a:gd name="connsiteX526" fmla="*/ 7666 w 10000"/>
                <a:gd name="connsiteY526" fmla="*/ 7779 h 10000"/>
                <a:gd name="connsiteX527" fmla="*/ 7638 w 10000"/>
                <a:gd name="connsiteY527" fmla="*/ 7793 h 10000"/>
                <a:gd name="connsiteX528" fmla="*/ 7621 w 10000"/>
                <a:gd name="connsiteY528" fmla="*/ 7814 h 10000"/>
                <a:gd name="connsiteX529" fmla="*/ 7514 w 10000"/>
                <a:gd name="connsiteY529" fmla="*/ 7800 h 10000"/>
                <a:gd name="connsiteX530" fmla="*/ 7497 w 10000"/>
                <a:gd name="connsiteY530" fmla="*/ 7757 h 10000"/>
                <a:gd name="connsiteX531" fmla="*/ 7463 w 10000"/>
                <a:gd name="connsiteY531" fmla="*/ 7786 h 10000"/>
                <a:gd name="connsiteX532" fmla="*/ 7390 w 10000"/>
                <a:gd name="connsiteY532" fmla="*/ 7771 h 10000"/>
                <a:gd name="connsiteX533" fmla="*/ 7340 w 10000"/>
                <a:gd name="connsiteY533" fmla="*/ 7793 h 10000"/>
                <a:gd name="connsiteX534" fmla="*/ 7312 w 10000"/>
                <a:gd name="connsiteY534" fmla="*/ 7644 h 10000"/>
                <a:gd name="connsiteX535" fmla="*/ 7283 w 10000"/>
                <a:gd name="connsiteY535" fmla="*/ 7637 h 10000"/>
                <a:gd name="connsiteX536" fmla="*/ 7250 w 10000"/>
                <a:gd name="connsiteY536" fmla="*/ 7544 h 10000"/>
                <a:gd name="connsiteX537" fmla="*/ 7267 w 10000"/>
                <a:gd name="connsiteY537" fmla="*/ 7502 h 10000"/>
                <a:gd name="connsiteX538" fmla="*/ 7306 w 10000"/>
                <a:gd name="connsiteY538" fmla="*/ 7523 h 10000"/>
                <a:gd name="connsiteX539" fmla="*/ 7323 w 10000"/>
                <a:gd name="connsiteY539" fmla="*/ 7473 h 10000"/>
                <a:gd name="connsiteX540" fmla="*/ 7295 w 10000"/>
                <a:gd name="connsiteY540" fmla="*/ 7438 h 10000"/>
                <a:gd name="connsiteX541" fmla="*/ 7312 w 10000"/>
                <a:gd name="connsiteY541" fmla="*/ 7402 h 10000"/>
                <a:gd name="connsiteX542" fmla="*/ 7238 w 10000"/>
                <a:gd name="connsiteY542" fmla="*/ 7331 h 10000"/>
                <a:gd name="connsiteX543" fmla="*/ 7244 w 10000"/>
                <a:gd name="connsiteY543" fmla="*/ 7296 h 10000"/>
                <a:gd name="connsiteX544" fmla="*/ 7199 w 10000"/>
                <a:gd name="connsiteY544" fmla="*/ 7260 h 10000"/>
                <a:gd name="connsiteX545" fmla="*/ 7227 w 10000"/>
                <a:gd name="connsiteY545" fmla="*/ 7218 h 10000"/>
                <a:gd name="connsiteX546" fmla="*/ 7216 w 10000"/>
                <a:gd name="connsiteY546" fmla="*/ 7168 h 10000"/>
                <a:gd name="connsiteX547" fmla="*/ 7165 w 10000"/>
                <a:gd name="connsiteY547" fmla="*/ 7090 h 10000"/>
                <a:gd name="connsiteX548" fmla="*/ 7132 w 10000"/>
                <a:gd name="connsiteY548" fmla="*/ 7026 h 10000"/>
                <a:gd name="connsiteX549" fmla="*/ 7064 w 10000"/>
                <a:gd name="connsiteY549" fmla="*/ 7055 h 10000"/>
                <a:gd name="connsiteX550" fmla="*/ 7025 w 10000"/>
                <a:gd name="connsiteY550" fmla="*/ 7048 h 10000"/>
                <a:gd name="connsiteX551" fmla="*/ 7002 w 10000"/>
                <a:gd name="connsiteY551" fmla="*/ 7111 h 10000"/>
                <a:gd name="connsiteX552" fmla="*/ 6924 w 10000"/>
                <a:gd name="connsiteY552" fmla="*/ 7119 h 10000"/>
                <a:gd name="connsiteX553" fmla="*/ 6895 w 10000"/>
                <a:gd name="connsiteY553" fmla="*/ 7111 h 10000"/>
                <a:gd name="connsiteX554" fmla="*/ 6828 w 10000"/>
                <a:gd name="connsiteY554" fmla="*/ 7161 h 10000"/>
                <a:gd name="connsiteX555" fmla="*/ 6834 w 10000"/>
                <a:gd name="connsiteY555" fmla="*/ 7260 h 10000"/>
                <a:gd name="connsiteX556" fmla="*/ 6817 w 10000"/>
                <a:gd name="connsiteY556" fmla="*/ 7324 h 10000"/>
                <a:gd name="connsiteX557" fmla="*/ 6817 w 10000"/>
                <a:gd name="connsiteY557" fmla="*/ 7381 h 10000"/>
                <a:gd name="connsiteX558" fmla="*/ 6760 w 10000"/>
                <a:gd name="connsiteY558" fmla="*/ 7424 h 10000"/>
                <a:gd name="connsiteX559" fmla="*/ 6699 w 10000"/>
                <a:gd name="connsiteY559" fmla="*/ 7431 h 10000"/>
                <a:gd name="connsiteX560" fmla="*/ 6682 w 10000"/>
                <a:gd name="connsiteY560" fmla="*/ 7410 h 10000"/>
                <a:gd name="connsiteX561" fmla="*/ 6625 w 10000"/>
                <a:gd name="connsiteY561" fmla="*/ 7388 h 10000"/>
                <a:gd name="connsiteX562" fmla="*/ 6592 w 10000"/>
                <a:gd name="connsiteY562" fmla="*/ 7431 h 10000"/>
                <a:gd name="connsiteX563" fmla="*/ 6586 w 10000"/>
                <a:gd name="connsiteY563" fmla="*/ 7473 h 10000"/>
                <a:gd name="connsiteX564" fmla="*/ 6552 w 10000"/>
                <a:gd name="connsiteY564" fmla="*/ 7480 h 10000"/>
                <a:gd name="connsiteX565" fmla="*/ 6547 w 10000"/>
                <a:gd name="connsiteY565" fmla="*/ 7523 h 10000"/>
                <a:gd name="connsiteX566" fmla="*/ 6519 w 10000"/>
                <a:gd name="connsiteY566" fmla="*/ 7523 h 10000"/>
                <a:gd name="connsiteX567" fmla="*/ 6485 w 10000"/>
                <a:gd name="connsiteY567" fmla="*/ 7424 h 10000"/>
                <a:gd name="connsiteX568" fmla="*/ 6406 w 10000"/>
                <a:gd name="connsiteY568" fmla="*/ 7473 h 10000"/>
                <a:gd name="connsiteX569" fmla="*/ 6316 w 10000"/>
                <a:gd name="connsiteY569" fmla="*/ 7551 h 10000"/>
                <a:gd name="connsiteX570" fmla="*/ 6282 w 10000"/>
                <a:gd name="connsiteY570" fmla="*/ 7566 h 10000"/>
                <a:gd name="connsiteX571" fmla="*/ 6294 w 10000"/>
                <a:gd name="connsiteY571" fmla="*/ 7615 h 10000"/>
                <a:gd name="connsiteX572" fmla="*/ 6243 w 10000"/>
                <a:gd name="connsiteY572" fmla="*/ 7637 h 10000"/>
                <a:gd name="connsiteX573" fmla="*/ 6209 w 10000"/>
                <a:gd name="connsiteY573" fmla="*/ 7608 h 10000"/>
                <a:gd name="connsiteX574" fmla="*/ 6136 w 10000"/>
                <a:gd name="connsiteY574" fmla="*/ 7622 h 10000"/>
                <a:gd name="connsiteX575" fmla="*/ 6136 w 10000"/>
                <a:gd name="connsiteY575" fmla="*/ 7530 h 10000"/>
                <a:gd name="connsiteX576" fmla="*/ 6147 w 10000"/>
                <a:gd name="connsiteY576" fmla="*/ 7495 h 10000"/>
                <a:gd name="connsiteX577" fmla="*/ 6136 w 10000"/>
                <a:gd name="connsiteY577" fmla="*/ 7395 h 10000"/>
                <a:gd name="connsiteX578" fmla="*/ 6091 w 10000"/>
                <a:gd name="connsiteY578" fmla="*/ 7324 h 10000"/>
                <a:gd name="connsiteX579" fmla="*/ 6018 w 10000"/>
                <a:gd name="connsiteY579" fmla="*/ 7317 h 10000"/>
                <a:gd name="connsiteX580" fmla="*/ 5990 w 10000"/>
                <a:gd name="connsiteY580" fmla="*/ 7360 h 10000"/>
                <a:gd name="connsiteX581" fmla="*/ 5996 w 10000"/>
                <a:gd name="connsiteY581" fmla="*/ 7410 h 10000"/>
                <a:gd name="connsiteX582" fmla="*/ 6208 w 10000"/>
                <a:gd name="connsiteY58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377 w 10000"/>
                <a:gd name="connsiteY165" fmla="*/ 8247 h 10000"/>
                <a:gd name="connsiteX166" fmla="*/ 416 w 10000"/>
                <a:gd name="connsiteY166" fmla="*/ 8070 h 10000"/>
                <a:gd name="connsiteX167" fmla="*/ 399 w 10000"/>
                <a:gd name="connsiteY167" fmla="*/ 8027 h 10000"/>
                <a:gd name="connsiteX168" fmla="*/ 377 w 10000"/>
                <a:gd name="connsiteY168" fmla="*/ 8013 h 10000"/>
                <a:gd name="connsiteX169" fmla="*/ 287 w 10000"/>
                <a:gd name="connsiteY169" fmla="*/ 7913 h 10000"/>
                <a:gd name="connsiteX170" fmla="*/ 276 w 10000"/>
                <a:gd name="connsiteY170" fmla="*/ 7913 h 10000"/>
                <a:gd name="connsiteX171" fmla="*/ 169 w 10000"/>
                <a:gd name="connsiteY171" fmla="*/ 7743 h 10000"/>
                <a:gd name="connsiteX172" fmla="*/ 157 w 10000"/>
                <a:gd name="connsiteY172" fmla="*/ 7686 h 10000"/>
                <a:gd name="connsiteX173" fmla="*/ 231 w 10000"/>
                <a:gd name="connsiteY173" fmla="*/ 7594 h 10000"/>
                <a:gd name="connsiteX174" fmla="*/ 0 w 10000"/>
                <a:gd name="connsiteY174" fmla="*/ 6920 h 10000"/>
                <a:gd name="connsiteX175" fmla="*/ 354 w 10000"/>
                <a:gd name="connsiteY175" fmla="*/ 7005 h 10000"/>
                <a:gd name="connsiteX176" fmla="*/ 472 w 10000"/>
                <a:gd name="connsiteY176" fmla="*/ 7019 h 10000"/>
                <a:gd name="connsiteX177" fmla="*/ 810 w 10000"/>
                <a:gd name="connsiteY177" fmla="*/ 7055 h 10000"/>
                <a:gd name="connsiteX178" fmla="*/ 967 w 10000"/>
                <a:gd name="connsiteY178" fmla="*/ 7012 h 10000"/>
                <a:gd name="connsiteX179" fmla="*/ 1074 w 10000"/>
                <a:gd name="connsiteY179" fmla="*/ 7019 h 10000"/>
                <a:gd name="connsiteX180" fmla="*/ 1091 w 10000"/>
                <a:gd name="connsiteY180" fmla="*/ 6984 h 10000"/>
                <a:gd name="connsiteX181" fmla="*/ 1277 w 10000"/>
                <a:gd name="connsiteY181" fmla="*/ 6998 h 10000"/>
                <a:gd name="connsiteX182" fmla="*/ 1524 w 10000"/>
                <a:gd name="connsiteY182" fmla="*/ 7083 h 10000"/>
                <a:gd name="connsiteX183" fmla="*/ 1609 w 10000"/>
                <a:gd name="connsiteY183" fmla="*/ 7104 h 10000"/>
                <a:gd name="connsiteX184" fmla="*/ 1693 w 10000"/>
                <a:gd name="connsiteY184" fmla="*/ 7253 h 10000"/>
                <a:gd name="connsiteX185" fmla="*/ 1822 w 10000"/>
                <a:gd name="connsiteY185" fmla="*/ 7310 h 10000"/>
                <a:gd name="connsiteX186" fmla="*/ 1918 w 10000"/>
                <a:gd name="connsiteY186" fmla="*/ 7303 h 10000"/>
                <a:gd name="connsiteX187" fmla="*/ 6504 w 10000"/>
                <a:gd name="connsiteY187" fmla="*/ 7627 h 10000"/>
                <a:gd name="connsiteX188" fmla="*/ 5523 w 10000"/>
                <a:gd name="connsiteY188" fmla="*/ 5713 h 10000"/>
                <a:gd name="connsiteX189" fmla="*/ 5652 w 10000"/>
                <a:gd name="connsiteY189" fmla="*/ 5720 h 10000"/>
                <a:gd name="connsiteX190" fmla="*/ 5697 w 10000"/>
                <a:gd name="connsiteY190" fmla="*/ 5742 h 10000"/>
                <a:gd name="connsiteX191" fmla="*/ 5793 w 10000"/>
                <a:gd name="connsiteY191" fmla="*/ 5635 h 10000"/>
                <a:gd name="connsiteX192" fmla="*/ 5844 w 10000"/>
                <a:gd name="connsiteY192" fmla="*/ 5628 h 10000"/>
                <a:gd name="connsiteX193" fmla="*/ 5889 w 10000"/>
                <a:gd name="connsiteY193" fmla="*/ 5564 h 10000"/>
                <a:gd name="connsiteX194" fmla="*/ 5945 w 10000"/>
                <a:gd name="connsiteY194" fmla="*/ 5515 h 10000"/>
                <a:gd name="connsiteX195" fmla="*/ 6001 w 10000"/>
                <a:gd name="connsiteY195" fmla="*/ 5408 h 10000"/>
                <a:gd name="connsiteX196" fmla="*/ 6012 w 10000"/>
                <a:gd name="connsiteY196" fmla="*/ 5344 h 10000"/>
                <a:gd name="connsiteX197" fmla="*/ 6080 w 10000"/>
                <a:gd name="connsiteY197" fmla="*/ 5316 h 10000"/>
                <a:gd name="connsiteX198" fmla="*/ 6159 w 10000"/>
                <a:gd name="connsiteY198" fmla="*/ 5351 h 10000"/>
                <a:gd name="connsiteX199" fmla="*/ 6226 w 10000"/>
                <a:gd name="connsiteY199" fmla="*/ 5337 h 10000"/>
                <a:gd name="connsiteX200" fmla="*/ 6294 w 10000"/>
                <a:gd name="connsiteY200" fmla="*/ 5344 h 10000"/>
                <a:gd name="connsiteX201" fmla="*/ 6412 w 10000"/>
                <a:gd name="connsiteY201" fmla="*/ 5302 h 10000"/>
                <a:gd name="connsiteX202" fmla="*/ 6490 w 10000"/>
                <a:gd name="connsiteY202" fmla="*/ 5195 h 10000"/>
                <a:gd name="connsiteX203" fmla="*/ 6524 w 10000"/>
                <a:gd name="connsiteY203" fmla="*/ 5160 h 10000"/>
                <a:gd name="connsiteX204" fmla="*/ 6575 w 10000"/>
                <a:gd name="connsiteY204" fmla="*/ 5160 h 10000"/>
                <a:gd name="connsiteX205" fmla="*/ 6614 w 10000"/>
                <a:gd name="connsiteY205" fmla="*/ 5103 h 10000"/>
                <a:gd name="connsiteX206" fmla="*/ 6597 w 10000"/>
                <a:gd name="connsiteY206" fmla="*/ 5039 h 10000"/>
                <a:gd name="connsiteX207" fmla="*/ 6609 w 10000"/>
                <a:gd name="connsiteY207" fmla="*/ 4982 h 10000"/>
                <a:gd name="connsiteX208" fmla="*/ 6659 w 10000"/>
                <a:gd name="connsiteY208" fmla="*/ 4876 h 10000"/>
                <a:gd name="connsiteX209" fmla="*/ 6715 w 10000"/>
                <a:gd name="connsiteY209" fmla="*/ 4776 h 10000"/>
                <a:gd name="connsiteX210" fmla="*/ 6772 w 10000"/>
                <a:gd name="connsiteY210" fmla="*/ 4755 h 10000"/>
                <a:gd name="connsiteX211" fmla="*/ 6800 w 10000"/>
                <a:gd name="connsiteY211" fmla="*/ 4720 h 10000"/>
                <a:gd name="connsiteX212" fmla="*/ 6895 w 10000"/>
                <a:gd name="connsiteY212" fmla="*/ 4734 h 10000"/>
                <a:gd name="connsiteX213" fmla="*/ 6991 w 10000"/>
                <a:gd name="connsiteY213" fmla="*/ 4734 h 10000"/>
                <a:gd name="connsiteX214" fmla="*/ 6997 w 10000"/>
                <a:gd name="connsiteY214" fmla="*/ 4670 h 10000"/>
                <a:gd name="connsiteX215" fmla="*/ 7013 w 10000"/>
                <a:gd name="connsiteY215" fmla="*/ 4627 h 10000"/>
                <a:gd name="connsiteX216" fmla="*/ 7008 w 10000"/>
                <a:gd name="connsiteY216" fmla="*/ 4599 h 10000"/>
                <a:gd name="connsiteX217" fmla="*/ 7064 w 10000"/>
                <a:gd name="connsiteY217" fmla="*/ 4578 h 10000"/>
                <a:gd name="connsiteX218" fmla="*/ 7103 w 10000"/>
                <a:gd name="connsiteY218" fmla="*/ 4634 h 10000"/>
                <a:gd name="connsiteX219" fmla="*/ 7160 w 10000"/>
                <a:gd name="connsiteY219" fmla="*/ 4613 h 10000"/>
                <a:gd name="connsiteX220" fmla="*/ 7177 w 10000"/>
                <a:gd name="connsiteY220" fmla="*/ 4578 h 10000"/>
                <a:gd name="connsiteX221" fmla="*/ 7222 w 10000"/>
                <a:gd name="connsiteY221" fmla="*/ 4564 h 10000"/>
                <a:gd name="connsiteX222" fmla="*/ 7317 w 10000"/>
                <a:gd name="connsiteY222" fmla="*/ 4493 h 10000"/>
                <a:gd name="connsiteX223" fmla="*/ 7407 w 10000"/>
                <a:gd name="connsiteY223" fmla="*/ 4521 h 10000"/>
                <a:gd name="connsiteX224" fmla="*/ 7430 w 10000"/>
                <a:gd name="connsiteY224" fmla="*/ 4507 h 10000"/>
                <a:gd name="connsiteX225" fmla="*/ 7480 w 10000"/>
                <a:gd name="connsiteY225" fmla="*/ 4528 h 10000"/>
                <a:gd name="connsiteX226" fmla="*/ 7503 w 10000"/>
                <a:gd name="connsiteY226" fmla="*/ 4471 h 10000"/>
                <a:gd name="connsiteX227" fmla="*/ 7525 w 10000"/>
                <a:gd name="connsiteY227" fmla="*/ 4500 h 10000"/>
                <a:gd name="connsiteX228" fmla="*/ 7559 w 10000"/>
                <a:gd name="connsiteY228" fmla="*/ 4493 h 10000"/>
                <a:gd name="connsiteX229" fmla="*/ 7598 w 10000"/>
                <a:gd name="connsiteY229" fmla="*/ 4556 h 10000"/>
                <a:gd name="connsiteX230" fmla="*/ 7643 w 10000"/>
                <a:gd name="connsiteY230" fmla="*/ 4549 h 10000"/>
                <a:gd name="connsiteX231" fmla="*/ 7683 w 10000"/>
                <a:gd name="connsiteY231" fmla="*/ 4578 h 10000"/>
                <a:gd name="connsiteX232" fmla="*/ 7700 w 10000"/>
                <a:gd name="connsiteY232" fmla="*/ 4556 h 10000"/>
                <a:gd name="connsiteX233" fmla="*/ 7778 w 10000"/>
                <a:gd name="connsiteY233" fmla="*/ 4564 h 10000"/>
                <a:gd name="connsiteX234" fmla="*/ 7790 w 10000"/>
                <a:gd name="connsiteY234" fmla="*/ 4585 h 10000"/>
                <a:gd name="connsiteX235" fmla="*/ 7874 w 10000"/>
                <a:gd name="connsiteY235" fmla="*/ 4514 h 10000"/>
                <a:gd name="connsiteX236" fmla="*/ 7874 w 10000"/>
                <a:gd name="connsiteY236" fmla="*/ 4393 h 10000"/>
                <a:gd name="connsiteX237" fmla="*/ 7852 w 10000"/>
                <a:gd name="connsiteY237" fmla="*/ 4379 h 10000"/>
                <a:gd name="connsiteX238" fmla="*/ 7835 w 10000"/>
                <a:gd name="connsiteY238" fmla="*/ 4294 h 10000"/>
                <a:gd name="connsiteX239" fmla="*/ 7801 w 10000"/>
                <a:gd name="connsiteY239" fmla="*/ 4209 h 10000"/>
                <a:gd name="connsiteX240" fmla="*/ 7750 w 10000"/>
                <a:gd name="connsiteY240" fmla="*/ 4173 h 10000"/>
                <a:gd name="connsiteX241" fmla="*/ 7745 w 10000"/>
                <a:gd name="connsiteY241" fmla="*/ 4131 h 10000"/>
                <a:gd name="connsiteX242" fmla="*/ 7672 w 10000"/>
                <a:gd name="connsiteY242" fmla="*/ 4053 h 10000"/>
                <a:gd name="connsiteX243" fmla="*/ 7677 w 10000"/>
                <a:gd name="connsiteY243" fmla="*/ 4024 h 10000"/>
                <a:gd name="connsiteX244" fmla="*/ 7604 w 10000"/>
                <a:gd name="connsiteY244" fmla="*/ 3982 h 10000"/>
                <a:gd name="connsiteX245" fmla="*/ 7598 w 10000"/>
                <a:gd name="connsiteY245" fmla="*/ 3903 h 10000"/>
                <a:gd name="connsiteX246" fmla="*/ 7475 w 10000"/>
                <a:gd name="connsiteY246" fmla="*/ 3833 h 10000"/>
                <a:gd name="connsiteX247" fmla="*/ 7407 w 10000"/>
                <a:gd name="connsiteY247" fmla="*/ 3683 h 10000"/>
                <a:gd name="connsiteX248" fmla="*/ 7306 w 10000"/>
                <a:gd name="connsiteY248" fmla="*/ 3676 h 10000"/>
                <a:gd name="connsiteX249" fmla="*/ 7272 w 10000"/>
                <a:gd name="connsiteY249" fmla="*/ 3648 h 10000"/>
                <a:gd name="connsiteX250" fmla="*/ 7222 w 10000"/>
                <a:gd name="connsiteY250" fmla="*/ 3669 h 10000"/>
                <a:gd name="connsiteX251" fmla="*/ 7143 w 10000"/>
                <a:gd name="connsiteY251" fmla="*/ 3669 h 10000"/>
                <a:gd name="connsiteX252" fmla="*/ 7030 w 10000"/>
                <a:gd name="connsiteY252" fmla="*/ 3840 h 10000"/>
                <a:gd name="connsiteX253" fmla="*/ 6991 w 10000"/>
                <a:gd name="connsiteY253" fmla="*/ 3918 h 10000"/>
                <a:gd name="connsiteX254" fmla="*/ 6890 w 10000"/>
                <a:gd name="connsiteY254" fmla="*/ 3797 h 10000"/>
                <a:gd name="connsiteX255" fmla="*/ 6817 w 10000"/>
                <a:gd name="connsiteY255" fmla="*/ 3747 h 10000"/>
                <a:gd name="connsiteX256" fmla="*/ 6744 w 10000"/>
                <a:gd name="connsiteY256" fmla="*/ 3754 h 10000"/>
                <a:gd name="connsiteX257" fmla="*/ 6670 w 10000"/>
                <a:gd name="connsiteY257" fmla="*/ 3790 h 10000"/>
                <a:gd name="connsiteX258" fmla="*/ 6609 w 10000"/>
                <a:gd name="connsiteY258" fmla="*/ 3762 h 10000"/>
                <a:gd name="connsiteX259" fmla="*/ 6552 w 10000"/>
                <a:gd name="connsiteY259" fmla="*/ 3804 h 10000"/>
                <a:gd name="connsiteX260" fmla="*/ 6496 w 10000"/>
                <a:gd name="connsiteY260" fmla="*/ 3889 h 10000"/>
                <a:gd name="connsiteX261" fmla="*/ 6367 w 10000"/>
                <a:gd name="connsiteY261" fmla="*/ 3733 h 10000"/>
                <a:gd name="connsiteX262" fmla="*/ 6350 w 10000"/>
                <a:gd name="connsiteY262" fmla="*/ 3577 h 10000"/>
                <a:gd name="connsiteX263" fmla="*/ 6451 w 10000"/>
                <a:gd name="connsiteY263" fmla="*/ 3513 h 10000"/>
                <a:gd name="connsiteX264" fmla="*/ 6445 w 10000"/>
                <a:gd name="connsiteY264" fmla="*/ 3343 h 10000"/>
                <a:gd name="connsiteX265" fmla="*/ 6541 w 10000"/>
                <a:gd name="connsiteY265" fmla="*/ 3144 h 10000"/>
                <a:gd name="connsiteX266" fmla="*/ 6530 w 10000"/>
                <a:gd name="connsiteY266" fmla="*/ 3109 h 10000"/>
                <a:gd name="connsiteX267" fmla="*/ 6760 w 10000"/>
                <a:gd name="connsiteY267" fmla="*/ 2456 h 10000"/>
                <a:gd name="connsiteX268" fmla="*/ 6884 w 10000"/>
                <a:gd name="connsiteY268" fmla="*/ 2555 h 10000"/>
                <a:gd name="connsiteX269" fmla="*/ 6957 w 10000"/>
                <a:gd name="connsiteY269" fmla="*/ 2598 h 10000"/>
                <a:gd name="connsiteX270" fmla="*/ 7030 w 10000"/>
                <a:gd name="connsiteY270" fmla="*/ 2598 h 10000"/>
                <a:gd name="connsiteX271" fmla="*/ 7143 w 10000"/>
                <a:gd name="connsiteY271" fmla="*/ 2676 h 10000"/>
                <a:gd name="connsiteX272" fmla="*/ 7160 w 10000"/>
                <a:gd name="connsiteY272" fmla="*/ 2626 h 10000"/>
                <a:gd name="connsiteX273" fmla="*/ 7233 w 10000"/>
                <a:gd name="connsiteY273" fmla="*/ 2612 h 10000"/>
                <a:gd name="connsiteX274" fmla="*/ 7295 w 10000"/>
                <a:gd name="connsiteY274" fmla="*/ 2527 h 10000"/>
                <a:gd name="connsiteX275" fmla="*/ 7373 w 10000"/>
                <a:gd name="connsiteY275" fmla="*/ 2463 h 10000"/>
                <a:gd name="connsiteX276" fmla="*/ 7407 w 10000"/>
                <a:gd name="connsiteY276" fmla="*/ 2399 h 10000"/>
                <a:gd name="connsiteX277" fmla="*/ 7525 w 10000"/>
                <a:gd name="connsiteY277" fmla="*/ 2356 h 10000"/>
                <a:gd name="connsiteX278" fmla="*/ 7587 w 10000"/>
                <a:gd name="connsiteY278" fmla="*/ 2363 h 10000"/>
                <a:gd name="connsiteX279" fmla="*/ 7638 w 10000"/>
                <a:gd name="connsiteY279" fmla="*/ 2300 h 10000"/>
                <a:gd name="connsiteX280" fmla="*/ 7677 w 10000"/>
                <a:gd name="connsiteY280" fmla="*/ 2214 h 10000"/>
                <a:gd name="connsiteX281" fmla="*/ 7660 w 10000"/>
                <a:gd name="connsiteY281" fmla="*/ 2200 h 10000"/>
                <a:gd name="connsiteX282" fmla="*/ 7677 w 10000"/>
                <a:gd name="connsiteY282" fmla="*/ 2108 h 10000"/>
                <a:gd name="connsiteX283" fmla="*/ 7610 w 10000"/>
                <a:gd name="connsiteY283" fmla="*/ 2108 h 10000"/>
                <a:gd name="connsiteX284" fmla="*/ 7643 w 10000"/>
                <a:gd name="connsiteY284" fmla="*/ 2030 h 10000"/>
                <a:gd name="connsiteX285" fmla="*/ 7649 w 10000"/>
                <a:gd name="connsiteY285" fmla="*/ 1938 h 10000"/>
                <a:gd name="connsiteX286" fmla="*/ 7677 w 10000"/>
                <a:gd name="connsiteY286" fmla="*/ 1916 h 10000"/>
                <a:gd name="connsiteX287" fmla="*/ 7728 w 10000"/>
                <a:gd name="connsiteY287" fmla="*/ 1824 h 10000"/>
                <a:gd name="connsiteX288" fmla="*/ 7722 w 10000"/>
                <a:gd name="connsiteY288" fmla="*/ 1753 h 10000"/>
                <a:gd name="connsiteX289" fmla="*/ 7762 w 10000"/>
                <a:gd name="connsiteY289" fmla="*/ 1675 h 10000"/>
                <a:gd name="connsiteX290" fmla="*/ 7807 w 10000"/>
                <a:gd name="connsiteY290" fmla="*/ 1625 h 10000"/>
                <a:gd name="connsiteX291" fmla="*/ 7823 w 10000"/>
                <a:gd name="connsiteY291" fmla="*/ 1540 h 10000"/>
                <a:gd name="connsiteX292" fmla="*/ 7818 w 10000"/>
                <a:gd name="connsiteY292" fmla="*/ 1512 h 10000"/>
                <a:gd name="connsiteX293" fmla="*/ 7857 w 10000"/>
                <a:gd name="connsiteY293" fmla="*/ 1455 h 10000"/>
                <a:gd name="connsiteX294" fmla="*/ 7913 w 10000"/>
                <a:gd name="connsiteY294" fmla="*/ 1285 h 10000"/>
                <a:gd name="connsiteX295" fmla="*/ 7930 w 10000"/>
                <a:gd name="connsiteY295" fmla="*/ 1185 h 10000"/>
                <a:gd name="connsiteX296" fmla="*/ 7958 w 10000"/>
                <a:gd name="connsiteY296" fmla="*/ 1192 h 10000"/>
                <a:gd name="connsiteX297" fmla="*/ 8037 w 10000"/>
                <a:gd name="connsiteY297" fmla="*/ 1079 h 10000"/>
                <a:gd name="connsiteX298" fmla="*/ 8127 w 10000"/>
                <a:gd name="connsiteY298" fmla="*/ 1015 h 10000"/>
                <a:gd name="connsiteX299" fmla="*/ 8138 w 10000"/>
                <a:gd name="connsiteY299" fmla="*/ 937 h 10000"/>
                <a:gd name="connsiteX300" fmla="*/ 8172 w 10000"/>
                <a:gd name="connsiteY300" fmla="*/ 852 h 10000"/>
                <a:gd name="connsiteX301" fmla="*/ 8161 w 10000"/>
                <a:gd name="connsiteY301" fmla="*/ 788 h 10000"/>
                <a:gd name="connsiteX302" fmla="*/ 8116 w 10000"/>
                <a:gd name="connsiteY302" fmla="*/ 731 h 10000"/>
                <a:gd name="connsiteX303" fmla="*/ 8138 w 10000"/>
                <a:gd name="connsiteY303" fmla="*/ 660 h 10000"/>
                <a:gd name="connsiteX304" fmla="*/ 8138 w 10000"/>
                <a:gd name="connsiteY304" fmla="*/ 575 h 10000"/>
                <a:gd name="connsiteX305" fmla="*/ 8054 w 10000"/>
                <a:gd name="connsiteY305" fmla="*/ 504 h 10000"/>
                <a:gd name="connsiteX306" fmla="*/ 7970 w 10000"/>
                <a:gd name="connsiteY306" fmla="*/ 546 h 10000"/>
                <a:gd name="connsiteX307" fmla="*/ 7930 w 10000"/>
                <a:gd name="connsiteY307" fmla="*/ 546 h 10000"/>
                <a:gd name="connsiteX308" fmla="*/ 7913 w 10000"/>
                <a:gd name="connsiteY308" fmla="*/ 497 h 10000"/>
                <a:gd name="connsiteX309" fmla="*/ 7913 w 10000"/>
                <a:gd name="connsiteY309" fmla="*/ 405 h 10000"/>
                <a:gd name="connsiteX310" fmla="*/ 8020 w 10000"/>
                <a:gd name="connsiteY310" fmla="*/ 312 h 10000"/>
                <a:gd name="connsiteX311" fmla="*/ 8054 w 10000"/>
                <a:gd name="connsiteY311" fmla="*/ 234 h 10000"/>
                <a:gd name="connsiteX312" fmla="*/ 8121 w 10000"/>
                <a:gd name="connsiteY312" fmla="*/ 170 h 10000"/>
                <a:gd name="connsiteX313" fmla="*/ 8183 w 10000"/>
                <a:gd name="connsiteY313" fmla="*/ 50 h 10000"/>
                <a:gd name="connsiteX314" fmla="*/ 8228 w 10000"/>
                <a:gd name="connsiteY314" fmla="*/ 28 h 10000"/>
                <a:gd name="connsiteX315" fmla="*/ 8290 w 10000"/>
                <a:gd name="connsiteY315" fmla="*/ 43 h 10000"/>
                <a:gd name="connsiteX316" fmla="*/ 8420 w 10000"/>
                <a:gd name="connsiteY316" fmla="*/ 0 h 10000"/>
                <a:gd name="connsiteX317" fmla="*/ 8481 w 10000"/>
                <a:gd name="connsiteY317" fmla="*/ 71 h 10000"/>
                <a:gd name="connsiteX318" fmla="*/ 8476 w 10000"/>
                <a:gd name="connsiteY318" fmla="*/ 121 h 10000"/>
                <a:gd name="connsiteX319" fmla="*/ 8504 w 10000"/>
                <a:gd name="connsiteY319" fmla="*/ 142 h 10000"/>
                <a:gd name="connsiteX320" fmla="*/ 8526 w 10000"/>
                <a:gd name="connsiteY320" fmla="*/ 192 h 10000"/>
                <a:gd name="connsiteX321" fmla="*/ 8493 w 10000"/>
                <a:gd name="connsiteY321" fmla="*/ 248 h 10000"/>
                <a:gd name="connsiteX322" fmla="*/ 8448 w 10000"/>
                <a:gd name="connsiteY322" fmla="*/ 376 h 10000"/>
                <a:gd name="connsiteX323" fmla="*/ 8375 w 10000"/>
                <a:gd name="connsiteY323" fmla="*/ 476 h 10000"/>
                <a:gd name="connsiteX324" fmla="*/ 8307 w 10000"/>
                <a:gd name="connsiteY324" fmla="*/ 532 h 10000"/>
                <a:gd name="connsiteX325" fmla="*/ 8358 w 10000"/>
                <a:gd name="connsiteY325" fmla="*/ 554 h 10000"/>
                <a:gd name="connsiteX326" fmla="*/ 8425 w 10000"/>
                <a:gd name="connsiteY326" fmla="*/ 639 h 10000"/>
                <a:gd name="connsiteX327" fmla="*/ 8470 w 10000"/>
                <a:gd name="connsiteY327" fmla="*/ 646 h 10000"/>
                <a:gd name="connsiteX328" fmla="*/ 8493 w 10000"/>
                <a:gd name="connsiteY328" fmla="*/ 738 h 10000"/>
                <a:gd name="connsiteX329" fmla="*/ 8538 w 10000"/>
                <a:gd name="connsiteY329" fmla="*/ 759 h 10000"/>
                <a:gd name="connsiteX330" fmla="*/ 8571 w 10000"/>
                <a:gd name="connsiteY330" fmla="*/ 752 h 10000"/>
                <a:gd name="connsiteX331" fmla="*/ 8639 w 10000"/>
                <a:gd name="connsiteY331" fmla="*/ 610 h 10000"/>
                <a:gd name="connsiteX332" fmla="*/ 8701 w 10000"/>
                <a:gd name="connsiteY332" fmla="*/ 625 h 10000"/>
                <a:gd name="connsiteX333" fmla="*/ 8712 w 10000"/>
                <a:gd name="connsiteY333" fmla="*/ 667 h 10000"/>
                <a:gd name="connsiteX334" fmla="*/ 8757 w 10000"/>
                <a:gd name="connsiteY334" fmla="*/ 717 h 10000"/>
                <a:gd name="connsiteX335" fmla="*/ 8757 w 10000"/>
                <a:gd name="connsiteY335" fmla="*/ 752 h 10000"/>
                <a:gd name="connsiteX336" fmla="*/ 8796 w 10000"/>
                <a:gd name="connsiteY336" fmla="*/ 774 h 10000"/>
                <a:gd name="connsiteX337" fmla="*/ 8853 w 10000"/>
                <a:gd name="connsiteY337" fmla="*/ 774 h 10000"/>
                <a:gd name="connsiteX338" fmla="*/ 8858 w 10000"/>
                <a:gd name="connsiteY338" fmla="*/ 837 h 10000"/>
                <a:gd name="connsiteX339" fmla="*/ 8808 w 10000"/>
                <a:gd name="connsiteY339" fmla="*/ 866 h 10000"/>
                <a:gd name="connsiteX340" fmla="*/ 8853 w 10000"/>
                <a:gd name="connsiteY340" fmla="*/ 1143 h 10000"/>
                <a:gd name="connsiteX341" fmla="*/ 8898 w 10000"/>
                <a:gd name="connsiteY341" fmla="*/ 1270 h 10000"/>
                <a:gd name="connsiteX342" fmla="*/ 8886 w 10000"/>
                <a:gd name="connsiteY342" fmla="*/ 1327 h 10000"/>
                <a:gd name="connsiteX343" fmla="*/ 8926 w 10000"/>
                <a:gd name="connsiteY343" fmla="*/ 1391 h 10000"/>
                <a:gd name="connsiteX344" fmla="*/ 8931 w 10000"/>
                <a:gd name="connsiteY344" fmla="*/ 1434 h 10000"/>
                <a:gd name="connsiteX345" fmla="*/ 9038 w 10000"/>
                <a:gd name="connsiteY345" fmla="*/ 1483 h 10000"/>
                <a:gd name="connsiteX346" fmla="*/ 9168 w 10000"/>
                <a:gd name="connsiteY346" fmla="*/ 1441 h 10000"/>
                <a:gd name="connsiteX347" fmla="*/ 9184 w 10000"/>
                <a:gd name="connsiteY347" fmla="*/ 1384 h 10000"/>
                <a:gd name="connsiteX348" fmla="*/ 9229 w 10000"/>
                <a:gd name="connsiteY348" fmla="*/ 1405 h 10000"/>
                <a:gd name="connsiteX349" fmla="*/ 9258 w 10000"/>
                <a:gd name="connsiteY349" fmla="*/ 1455 h 10000"/>
                <a:gd name="connsiteX350" fmla="*/ 9325 w 10000"/>
                <a:gd name="connsiteY350" fmla="*/ 1419 h 10000"/>
                <a:gd name="connsiteX351" fmla="*/ 9364 w 10000"/>
                <a:gd name="connsiteY351" fmla="*/ 1419 h 10000"/>
                <a:gd name="connsiteX352" fmla="*/ 9421 w 10000"/>
                <a:gd name="connsiteY352" fmla="*/ 1476 h 10000"/>
                <a:gd name="connsiteX353" fmla="*/ 9454 w 10000"/>
                <a:gd name="connsiteY353" fmla="*/ 1398 h 10000"/>
                <a:gd name="connsiteX354" fmla="*/ 9522 w 10000"/>
                <a:gd name="connsiteY354" fmla="*/ 1434 h 10000"/>
                <a:gd name="connsiteX355" fmla="*/ 9556 w 10000"/>
                <a:gd name="connsiteY355" fmla="*/ 1391 h 10000"/>
                <a:gd name="connsiteX356" fmla="*/ 9584 w 10000"/>
                <a:gd name="connsiteY356" fmla="*/ 1398 h 10000"/>
                <a:gd name="connsiteX357" fmla="*/ 9612 w 10000"/>
                <a:gd name="connsiteY357" fmla="*/ 1356 h 10000"/>
                <a:gd name="connsiteX358" fmla="*/ 9606 w 10000"/>
                <a:gd name="connsiteY358" fmla="*/ 1313 h 10000"/>
                <a:gd name="connsiteX359" fmla="*/ 9646 w 10000"/>
                <a:gd name="connsiteY359" fmla="*/ 1292 h 10000"/>
                <a:gd name="connsiteX360" fmla="*/ 9674 w 10000"/>
                <a:gd name="connsiteY360" fmla="*/ 1221 h 10000"/>
                <a:gd name="connsiteX361" fmla="*/ 9753 w 10000"/>
                <a:gd name="connsiteY361" fmla="*/ 1228 h 10000"/>
                <a:gd name="connsiteX362" fmla="*/ 9871 w 10000"/>
                <a:gd name="connsiteY362" fmla="*/ 1434 h 10000"/>
                <a:gd name="connsiteX363" fmla="*/ 9893 w 10000"/>
                <a:gd name="connsiteY363" fmla="*/ 1505 h 10000"/>
                <a:gd name="connsiteX364" fmla="*/ 9972 w 10000"/>
                <a:gd name="connsiteY364" fmla="*/ 1597 h 10000"/>
                <a:gd name="connsiteX365" fmla="*/ 10000 w 10000"/>
                <a:gd name="connsiteY365" fmla="*/ 1682 h 10000"/>
                <a:gd name="connsiteX366" fmla="*/ 9938 w 10000"/>
                <a:gd name="connsiteY366" fmla="*/ 1796 h 10000"/>
                <a:gd name="connsiteX367" fmla="*/ 9893 w 10000"/>
                <a:gd name="connsiteY367" fmla="*/ 1838 h 10000"/>
                <a:gd name="connsiteX368" fmla="*/ 9916 w 10000"/>
                <a:gd name="connsiteY368" fmla="*/ 1959 h 10000"/>
                <a:gd name="connsiteX369" fmla="*/ 9848 w 10000"/>
                <a:gd name="connsiteY369" fmla="*/ 2051 h 10000"/>
                <a:gd name="connsiteX370" fmla="*/ 9809 w 10000"/>
                <a:gd name="connsiteY370" fmla="*/ 2072 h 10000"/>
                <a:gd name="connsiteX371" fmla="*/ 9809 w 10000"/>
                <a:gd name="connsiteY371" fmla="*/ 2136 h 10000"/>
                <a:gd name="connsiteX372" fmla="*/ 9758 w 10000"/>
                <a:gd name="connsiteY372" fmla="*/ 2257 h 10000"/>
                <a:gd name="connsiteX373" fmla="*/ 9724 w 10000"/>
                <a:gd name="connsiteY373" fmla="*/ 2264 h 10000"/>
                <a:gd name="connsiteX374" fmla="*/ 9730 w 10000"/>
                <a:gd name="connsiteY374" fmla="*/ 2349 h 10000"/>
                <a:gd name="connsiteX375" fmla="*/ 9702 w 10000"/>
                <a:gd name="connsiteY375" fmla="*/ 2413 h 10000"/>
                <a:gd name="connsiteX376" fmla="*/ 9708 w 10000"/>
                <a:gd name="connsiteY376" fmla="*/ 2697 h 10000"/>
                <a:gd name="connsiteX377" fmla="*/ 9724 w 10000"/>
                <a:gd name="connsiteY377" fmla="*/ 2718 h 10000"/>
                <a:gd name="connsiteX378" fmla="*/ 9719 w 10000"/>
                <a:gd name="connsiteY378" fmla="*/ 2811 h 10000"/>
                <a:gd name="connsiteX379" fmla="*/ 9708 w 10000"/>
                <a:gd name="connsiteY379" fmla="*/ 2896 h 10000"/>
                <a:gd name="connsiteX380" fmla="*/ 9668 w 10000"/>
                <a:gd name="connsiteY380" fmla="*/ 2938 h 10000"/>
                <a:gd name="connsiteX381" fmla="*/ 9595 w 10000"/>
                <a:gd name="connsiteY381" fmla="*/ 2903 h 10000"/>
                <a:gd name="connsiteX382" fmla="*/ 9561 w 10000"/>
                <a:gd name="connsiteY382" fmla="*/ 2952 h 10000"/>
                <a:gd name="connsiteX383" fmla="*/ 9567 w 10000"/>
                <a:gd name="connsiteY383" fmla="*/ 2995 h 10000"/>
                <a:gd name="connsiteX384" fmla="*/ 9544 w 10000"/>
                <a:gd name="connsiteY384" fmla="*/ 3080 h 10000"/>
                <a:gd name="connsiteX385" fmla="*/ 9505 w 10000"/>
                <a:gd name="connsiteY385" fmla="*/ 3137 h 10000"/>
                <a:gd name="connsiteX386" fmla="*/ 9494 w 10000"/>
                <a:gd name="connsiteY386" fmla="*/ 3236 h 10000"/>
                <a:gd name="connsiteX387" fmla="*/ 9466 w 10000"/>
                <a:gd name="connsiteY387" fmla="*/ 3322 h 10000"/>
                <a:gd name="connsiteX388" fmla="*/ 9471 w 10000"/>
                <a:gd name="connsiteY388" fmla="*/ 3378 h 10000"/>
                <a:gd name="connsiteX389" fmla="*/ 9460 w 10000"/>
                <a:gd name="connsiteY389" fmla="*/ 3435 h 10000"/>
                <a:gd name="connsiteX390" fmla="*/ 9483 w 10000"/>
                <a:gd name="connsiteY390" fmla="*/ 3485 h 10000"/>
                <a:gd name="connsiteX391" fmla="*/ 9449 w 10000"/>
                <a:gd name="connsiteY391" fmla="*/ 3563 h 10000"/>
                <a:gd name="connsiteX392" fmla="*/ 9393 w 10000"/>
                <a:gd name="connsiteY392" fmla="*/ 3442 h 10000"/>
                <a:gd name="connsiteX393" fmla="*/ 9393 w 10000"/>
                <a:gd name="connsiteY393" fmla="*/ 3350 h 10000"/>
                <a:gd name="connsiteX394" fmla="*/ 9376 w 10000"/>
                <a:gd name="connsiteY394" fmla="*/ 3336 h 10000"/>
                <a:gd name="connsiteX395" fmla="*/ 9308 w 10000"/>
                <a:gd name="connsiteY395" fmla="*/ 3400 h 10000"/>
                <a:gd name="connsiteX396" fmla="*/ 9201 w 10000"/>
                <a:gd name="connsiteY396" fmla="*/ 3549 h 10000"/>
                <a:gd name="connsiteX397" fmla="*/ 9139 w 10000"/>
                <a:gd name="connsiteY397" fmla="*/ 3655 h 10000"/>
                <a:gd name="connsiteX398" fmla="*/ 9044 w 10000"/>
                <a:gd name="connsiteY398" fmla="*/ 3712 h 10000"/>
                <a:gd name="connsiteX399" fmla="*/ 9010 w 10000"/>
                <a:gd name="connsiteY399" fmla="*/ 3797 h 10000"/>
                <a:gd name="connsiteX400" fmla="*/ 8982 w 10000"/>
                <a:gd name="connsiteY400" fmla="*/ 3825 h 10000"/>
                <a:gd name="connsiteX401" fmla="*/ 8875 w 10000"/>
                <a:gd name="connsiteY401" fmla="*/ 3903 h 10000"/>
                <a:gd name="connsiteX402" fmla="*/ 8785 w 10000"/>
                <a:gd name="connsiteY402" fmla="*/ 3996 h 10000"/>
                <a:gd name="connsiteX403" fmla="*/ 8763 w 10000"/>
                <a:gd name="connsiteY403" fmla="*/ 4067 h 10000"/>
                <a:gd name="connsiteX404" fmla="*/ 8729 w 10000"/>
                <a:gd name="connsiteY404" fmla="*/ 4102 h 10000"/>
                <a:gd name="connsiteX405" fmla="*/ 8774 w 10000"/>
                <a:gd name="connsiteY405" fmla="*/ 4194 h 10000"/>
                <a:gd name="connsiteX406" fmla="*/ 8819 w 10000"/>
                <a:gd name="connsiteY406" fmla="*/ 4265 h 10000"/>
                <a:gd name="connsiteX407" fmla="*/ 8881 w 10000"/>
                <a:gd name="connsiteY407" fmla="*/ 4294 h 10000"/>
                <a:gd name="connsiteX408" fmla="*/ 8858 w 10000"/>
                <a:gd name="connsiteY408" fmla="*/ 4344 h 10000"/>
                <a:gd name="connsiteX409" fmla="*/ 8903 w 10000"/>
                <a:gd name="connsiteY409" fmla="*/ 4358 h 10000"/>
                <a:gd name="connsiteX410" fmla="*/ 8903 w 10000"/>
                <a:gd name="connsiteY410" fmla="*/ 4443 h 10000"/>
                <a:gd name="connsiteX411" fmla="*/ 8937 w 10000"/>
                <a:gd name="connsiteY411" fmla="*/ 4507 h 10000"/>
                <a:gd name="connsiteX412" fmla="*/ 8993 w 10000"/>
                <a:gd name="connsiteY412" fmla="*/ 4493 h 10000"/>
                <a:gd name="connsiteX413" fmla="*/ 9016 w 10000"/>
                <a:gd name="connsiteY413" fmla="*/ 4422 h 10000"/>
                <a:gd name="connsiteX414" fmla="*/ 9061 w 10000"/>
                <a:gd name="connsiteY414" fmla="*/ 4414 h 10000"/>
                <a:gd name="connsiteX415" fmla="*/ 9066 w 10000"/>
                <a:gd name="connsiteY415" fmla="*/ 4358 h 10000"/>
                <a:gd name="connsiteX416" fmla="*/ 9123 w 10000"/>
                <a:gd name="connsiteY416" fmla="*/ 4358 h 10000"/>
                <a:gd name="connsiteX417" fmla="*/ 9100 w 10000"/>
                <a:gd name="connsiteY417" fmla="*/ 4429 h 10000"/>
                <a:gd name="connsiteX418" fmla="*/ 9156 w 10000"/>
                <a:gd name="connsiteY418" fmla="*/ 4464 h 10000"/>
                <a:gd name="connsiteX419" fmla="*/ 9145 w 10000"/>
                <a:gd name="connsiteY419" fmla="*/ 4528 h 10000"/>
                <a:gd name="connsiteX420" fmla="*/ 9061 w 10000"/>
                <a:gd name="connsiteY420" fmla="*/ 4535 h 10000"/>
                <a:gd name="connsiteX421" fmla="*/ 8999 w 10000"/>
                <a:gd name="connsiteY421" fmla="*/ 4578 h 10000"/>
                <a:gd name="connsiteX422" fmla="*/ 8943 w 10000"/>
                <a:gd name="connsiteY422" fmla="*/ 4599 h 10000"/>
                <a:gd name="connsiteX423" fmla="*/ 8943 w 10000"/>
                <a:gd name="connsiteY423" fmla="*/ 4698 h 10000"/>
                <a:gd name="connsiteX424" fmla="*/ 8999 w 10000"/>
                <a:gd name="connsiteY424" fmla="*/ 4805 h 10000"/>
                <a:gd name="connsiteX425" fmla="*/ 8954 w 10000"/>
                <a:gd name="connsiteY425" fmla="*/ 4904 h 10000"/>
                <a:gd name="connsiteX426" fmla="*/ 8864 w 10000"/>
                <a:gd name="connsiteY426" fmla="*/ 4918 h 10000"/>
                <a:gd name="connsiteX427" fmla="*/ 8875 w 10000"/>
                <a:gd name="connsiteY427" fmla="*/ 5032 h 10000"/>
                <a:gd name="connsiteX428" fmla="*/ 8870 w 10000"/>
                <a:gd name="connsiteY428" fmla="*/ 5103 h 10000"/>
                <a:gd name="connsiteX429" fmla="*/ 8841 w 10000"/>
                <a:gd name="connsiteY429" fmla="*/ 5138 h 10000"/>
                <a:gd name="connsiteX430" fmla="*/ 8785 w 10000"/>
                <a:gd name="connsiteY430" fmla="*/ 5110 h 10000"/>
                <a:gd name="connsiteX431" fmla="*/ 8735 w 10000"/>
                <a:gd name="connsiteY431" fmla="*/ 5018 h 10000"/>
                <a:gd name="connsiteX432" fmla="*/ 8678 w 10000"/>
                <a:gd name="connsiteY432" fmla="*/ 5089 h 10000"/>
                <a:gd name="connsiteX433" fmla="*/ 8622 w 10000"/>
                <a:gd name="connsiteY433" fmla="*/ 5039 h 10000"/>
                <a:gd name="connsiteX434" fmla="*/ 8616 w 10000"/>
                <a:gd name="connsiteY434" fmla="*/ 5011 h 10000"/>
                <a:gd name="connsiteX435" fmla="*/ 8538 w 10000"/>
                <a:gd name="connsiteY435" fmla="*/ 4947 h 10000"/>
                <a:gd name="connsiteX436" fmla="*/ 8515 w 10000"/>
                <a:gd name="connsiteY436" fmla="*/ 4961 h 10000"/>
                <a:gd name="connsiteX437" fmla="*/ 8526 w 10000"/>
                <a:gd name="connsiteY437" fmla="*/ 5039 h 10000"/>
                <a:gd name="connsiteX438" fmla="*/ 8481 w 10000"/>
                <a:gd name="connsiteY438" fmla="*/ 5138 h 10000"/>
                <a:gd name="connsiteX439" fmla="*/ 8515 w 10000"/>
                <a:gd name="connsiteY439" fmla="*/ 5160 h 10000"/>
                <a:gd name="connsiteX440" fmla="*/ 8577 w 10000"/>
                <a:gd name="connsiteY440" fmla="*/ 5145 h 10000"/>
                <a:gd name="connsiteX441" fmla="*/ 8588 w 10000"/>
                <a:gd name="connsiteY441" fmla="*/ 5181 h 10000"/>
                <a:gd name="connsiteX442" fmla="*/ 8577 w 10000"/>
                <a:gd name="connsiteY442" fmla="*/ 5224 h 10000"/>
                <a:gd name="connsiteX443" fmla="*/ 8600 w 10000"/>
                <a:gd name="connsiteY443" fmla="*/ 5280 h 10000"/>
                <a:gd name="connsiteX444" fmla="*/ 8650 w 10000"/>
                <a:gd name="connsiteY444" fmla="*/ 5316 h 10000"/>
                <a:gd name="connsiteX445" fmla="*/ 8639 w 10000"/>
                <a:gd name="connsiteY445" fmla="*/ 5401 h 10000"/>
                <a:gd name="connsiteX446" fmla="*/ 8673 w 10000"/>
                <a:gd name="connsiteY446" fmla="*/ 5444 h 10000"/>
                <a:gd name="connsiteX447" fmla="*/ 8633 w 10000"/>
                <a:gd name="connsiteY447" fmla="*/ 5486 h 10000"/>
                <a:gd name="connsiteX448" fmla="*/ 8622 w 10000"/>
                <a:gd name="connsiteY448" fmla="*/ 5642 h 10000"/>
                <a:gd name="connsiteX449" fmla="*/ 8600 w 10000"/>
                <a:gd name="connsiteY449" fmla="*/ 5649 h 10000"/>
                <a:gd name="connsiteX450" fmla="*/ 8628 w 10000"/>
                <a:gd name="connsiteY450" fmla="*/ 5720 h 10000"/>
                <a:gd name="connsiteX451" fmla="*/ 8633 w 10000"/>
                <a:gd name="connsiteY451" fmla="*/ 5841 h 10000"/>
                <a:gd name="connsiteX452" fmla="*/ 8661 w 10000"/>
                <a:gd name="connsiteY452" fmla="*/ 5869 h 10000"/>
                <a:gd name="connsiteX453" fmla="*/ 8667 w 10000"/>
                <a:gd name="connsiteY453" fmla="*/ 5905 h 10000"/>
                <a:gd name="connsiteX454" fmla="*/ 8690 w 10000"/>
                <a:gd name="connsiteY454" fmla="*/ 5912 h 10000"/>
                <a:gd name="connsiteX455" fmla="*/ 8695 w 10000"/>
                <a:gd name="connsiteY455" fmla="*/ 5983 h 10000"/>
                <a:gd name="connsiteX456" fmla="*/ 8684 w 10000"/>
                <a:gd name="connsiteY456" fmla="*/ 6033 h 10000"/>
                <a:gd name="connsiteX457" fmla="*/ 8740 w 10000"/>
                <a:gd name="connsiteY457" fmla="*/ 6061 h 10000"/>
                <a:gd name="connsiteX458" fmla="*/ 8825 w 10000"/>
                <a:gd name="connsiteY458" fmla="*/ 6004 h 10000"/>
                <a:gd name="connsiteX459" fmla="*/ 8948 w 10000"/>
                <a:gd name="connsiteY459" fmla="*/ 5891 h 10000"/>
                <a:gd name="connsiteX460" fmla="*/ 8982 w 10000"/>
                <a:gd name="connsiteY460" fmla="*/ 5891 h 10000"/>
                <a:gd name="connsiteX461" fmla="*/ 8982 w 10000"/>
                <a:gd name="connsiteY461" fmla="*/ 5976 h 10000"/>
                <a:gd name="connsiteX462" fmla="*/ 9004 w 10000"/>
                <a:gd name="connsiteY462" fmla="*/ 5990 h 10000"/>
                <a:gd name="connsiteX463" fmla="*/ 9044 w 10000"/>
                <a:gd name="connsiteY463" fmla="*/ 6089 h 10000"/>
                <a:gd name="connsiteX464" fmla="*/ 9072 w 10000"/>
                <a:gd name="connsiteY464" fmla="*/ 6097 h 10000"/>
                <a:gd name="connsiteX465" fmla="*/ 9055 w 10000"/>
                <a:gd name="connsiteY465" fmla="*/ 6153 h 10000"/>
                <a:gd name="connsiteX466" fmla="*/ 9100 w 10000"/>
                <a:gd name="connsiteY466" fmla="*/ 6281 h 10000"/>
                <a:gd name="connsiteX467" fmla="*/ 9100 w 10000"/>
                <a:gd name="connsiteY467" fmla="*/ 6345 h 10000"/>
                <a:gd name="connsiteX468" fmla="*/ 9123 w 10000"/>
                <a:gd name="connsiteY468" fmla="*/ 6416 h 10000"/>
                <a:gd name="connsiteX469" fmla="*/ 9089 w 10000"/>
                <a:gd name="connsiteY469" fmla="*/ 6473 h 10000"/>
                <a:gd name="connsiteX470" fmla="*/ 9049 w 10000"/>
                <a:gd name="connsiteY470" fmla="*/ 6466 h 10000"/>
                <a:gd name="connsiteX471" fmla="*/ 9049 w 10000"/>
                <a:gd name="connsiteY471" fmla="*/ 6501 h 10000"/>
                <a:gd name="connsiteX472" fmla="*/ 9089 w 10000"/>
                <a:gd name="connsiteY472" fmla="*/ 6544 h 10000"/>
                <a:gd name="connsiteX473" fmla="*/ 9106 w 10000"/>
                <a:gd name="connsiteY473" fmla="*/ 6515 h 10000"/>
                <a:gd name="connsiteX474" fmla="*/ 9139 w 10000"/>
                <a:gd name="connsiteY474" fmla="*/ 6579 h 10000"/>
                <a:gd name="connsiteX475" fmla="*/ 9179 w 10000"/>
                <a:gd name="connsiteY475" fmla="*/ 6579 h 10000"/>
                <a:gd name="connsiteX476" fmla="*/ 9156 w 10000"/>
                <a:gd name="connsiteY476" fmla="*/ 6757 h 10000"/>
                <a:gd name="connsiteX477" fmla="*/ 9139 w 10000"/>
                <a:gd name="connsiteY477" fmla="*/ 6792 h 10000"/>
                <a:gd name="connsiteX478" fmla="*/ 9089 w 10000"/>
                <a:gd name="connsiteY478" fmla="*/ 6778 h 10000"/>
                <a:gd name="connsiteX479" fmla="*/ 9027 w 10000"/>
                <a:gd name="connsiteY479" fmla="*/ 6799 h 10000"/>
                <a:gd name="connsiteX480" fmla="*/ 9004 w 10000"/>
                <a:gd name="connsiteY480" fmla="*/ 6842 h 10000"/>
                <a:gd name="connsiteX481" fmla="*/ 8999 w 10000"/>
                <a:gd name="connsiteY481" fmla="*/ 6884 h 10000"/>
                <a:gd name="connsiteX482" fmla="*/ 8960 w 10000"/>
                <a:gd name="connsiteY482" fmla="*/ 6934 h 10000"/>
                <a:gd name="connsiteX483" fmla="*/ 8898 w 10000"/>
                <a:gd name="connsiteY483" fmla="*/ 6941 h 10000"/>
                <a:gd name="connsiteX484" fmla="*/ 8886 w 10000"/>
                <a:gd name="connsiteY484" fmla="*/ 6962 h 10000"/>
                <a:gd name="connsiteX485" fmla="*/ 8847 w 10000"/>
                <a:gd name="connsiteY485" fmla="*/ 6927 h 10000"/>
                <a:gd name="connsiteX486" fmla="*/ 8808 w 10000"/>
                <a:gd name="connsiteY486" fmla="*/ 6934 h 10000"/>
                <a:gd name="connsiteX487" fmla="*/ 8785 w 10000"/>
                <a:gd name="connsiteY487" fmla="*/ 6906 h 10000"/>
                <a:gd name="connsiteX488" fmla="*/ 8735 w 10000"/>
                <a:gd name="connsiteY488" fmla="*/ 6891 h 10000"/>
                <a:gd name="connsiteX489" fmla="*/ 8746 w 10000"/>
                <a:gd name="connsiteY489" fmla="*/ 6941 h 10000"/>
                <a:gd name="connsiteX490" fmla="*/ 8723 w 10000"/>
                <a:gd name="connsiteY490" fmla="*/ 6991 h 10000"/>
                <a:gd name="connsiteX491" fmla="*/ 8639 w 10000"/>
                <a:gd name="connsiteY491" fmla="*/ 6984 h 10000"/>
                <a:gd name="connsiteX492" fmla="*/ 8611 w 10000"/>
                <a:gd name="connsiteY492" fmla="*/ 6962 h 10000"/>
                <a:gd name="connsiteX493" fmla="*/ 8566 w 10000"/>
                <a:gd name="connsiteY493" fmla="*/ 6984 h 10000"/>
                <a:gd name="connsiteX494" fmla="*/ 8560 w 10000"/>
                <a:gd name="connsiteY494" fmla="*/ 7055 h 10000"/>
                <a:gd name="connsiteX495" fmla="*/ 8476 w 10000"/>
                <a:gd name="connsiteY495" fmla="*/ 7133 h 10000"/>
                <a:gd name="connsiteX496" fmla="*/ 8448 w 10000"/>
                <a:gd name="connsiteY496" fmla="*/ 7090 h 10000"/>
                <a:gd name="connsiteX497" fmla="*/ 8386 w 10000"/>
                <a:gd name="connsiteY497" fmla="*/ 7111 h 10000"/>
                <a:gd name="connsiteX498" fmla="*/ 8346 w 10000"/>
                <a:gd name="connsiteY498" fmla="*/ 7133 h 10000"/>
                <a:gd name="connsiteX499" fmla="*/ 8341 w 10000"/>
                <a:gd name="connsiteY499" fmla="*/ 7168 h 10000"/>
                <a:gd name="connsiteX500" fmla="*/ 8256 w 10000"/>
                <a:gd name="connsiteY500" fmla="*/ 7246 h 10000"/>
                <a:gd name="connsiteX501" fmla="*/ 8206 w 10000"/>
                <a:gd name="connsiteY501" fmla="*/ 7232 h 10000"/>
                <a:gd name="connsiteX502" fmla="*/ 8155 w 10000"/>
                <a:gd name="connsiteY502" fmla="*/ 7260 h 10000"/>
                <a:gd name="connsiteX503" fmla="*/ 8116 w 10000"/>
                <a:gd name="connsiteY503" fmla="*/ 7303 h 10000"/>
                <a:gd name="connsiteX504" fmla="*/ 8060 w 10000"/>
                <a:gd name="connsiteY504" fmla="*/ 7331 h 10000"/>
                <a:gd name="connsiteX505" fmla="*/ 8065 w 10000"/>
                <a:gd name="connsiteY505" fmla="*/ 7374 h 10000"/>
                <a:gd name="connsiteX506" fmla="*/ 8015 w 10000"/>
                <a:gd name="connsiteY506" fmla="*/ 7402 h 10000"/>
                <a:gd name="connsiteX507" fmla="*/ 7942 w 10000"/>
                <a:gd name="connsiteY507" fmla="*/ 7523 h 10000"/>
                <a:gd name="connsiteX508" fmla="*/ 7930 w 10000"/>
                <a:gd name="connsiteY508" fmla="*/ 7573 h 10000"/>
                <a:gd name="connsiteX509" fmla="*/ 7908 w 10000"/>
                <a:gd name="connsiteY509" fmla="*/ 7559 h 10000"/>
                <a:gd name="connsiteX510" fmla="*/ 7919 w 10000"/>
                <a:gd name="connsiteY510" fmla="*/ 7523 h 10000"/>
                <a:gd name="connsiteX511" fmla="*/ 7846 w 10000"/>
                <a:gd name="connsiteY511" fmla="*/ 7339 h 10000"/>
                <a:gd name="connsiteX512" fmla="*/ 7846 w 10000"/>
                <a:gd name="connsiteY512" fmla="*/ 7268 h 10000"/>
                <a:gd name="connsiteX513" fmla="*/ 7812 w 10000"/>
                <a:gd name="connsiteY513" fmla="*/ 7268 h 10000"/>
                <a:gd name="connsiteX514" fmla="*/ 7711 w 10000"/>
                <a:gd name="connsiteY514" fmla="*/ 7197 h 10000"/>
                <a:gd name="connsiteX515" fmla="*/ 7649 w 10000"/>
                <a:gd name="connsiteY515" fmla="*/ 7232 h 10000"/>
                <a:gd name="connsiteX516" fmla="*/ 7632 w 10000"/>
                <a:gd name="connsiteY516" fmla="*/ 7275 h 10000"/>
                <a:gd name="connsiteX517" fmla="*/ 7677 w 10000"/>
                <a:gd name="connsiteY517" fmla="*/ 7324 h 10000"/>
                <a:gd name="connsiteX518" fmla="*/ 7688 w 10000"/>
                <a:gd name="connsiteY518" fmla="*/ 7367 h 10000"/>
                <a:gd name="connsiteX519" fmla="*/ 7660 w 10000"/>
                <a:gd name="connsiteY519" fmla="*/ 7410 h 10000"/>
                <a:gd name="connsiteX520" fmla="*/ 7666 w 10000"/>
                <a:gd name="connsiteY520" fmla="*/ 7445 h 10000"/>
                <a:gd name="connsiteX521" fmla="*/ 7655 w 10000"/>
                <a:gd name="connsiteY521" fmla="*/ 7516 h 10000"/>
                <a:gd name="connsiteX522" fmla="*/ 7660 w 10000"/>
                <a:gd name="connsiteY522" fmla="*/ 7587 h 10000"/>
                <a:gd name="connsiteX523" fmla="*/ 7694 w 10000"/>
                <a:gd name="connsiteY523" fmla="*/ 7700 h 10000"/>
                <a:gd name="connsiteX524" fmla="*/ 7660 w 10000"/>
                <a:gd name="connsiteY524" fmla="*/ 7743 h 10000"/>
                <a:gd name="connsiteX525" fmla="*/ 7666 w 10000"/>
                <a:gd name="connsiteY525" fmla="*/ 7779 h 10000"/>
                <a:gd name="connsiteX526" fmla="*/ 7638 w 10000"/>
                <a:gd name="connsiteY526" fmla="*/ 7793 h 10000"/>
                <a:gd name="connsiteX527" fmla="*/ 7621 w 10000"/>
                <a:gd name="connsiteY527" fmla="*/ 7814 h 10000"/>
                <a:gd name="connsiteX528" fmla="*/ 7514 w 10000"/>
                <a:gd name="connsiteY528" fmla="*/ 7800 h 10000"/>
                <a:gd name="connsiteX529" fmla="*/ 7497 w 10000"/>
                <a:gd name="connsiteY529" fmla="*/ 7757 h 10000"/>
                <a:gd name="connsiteX530" fmla="*/ 7463 w 10000"/>
                <a:gd name="connsiteY530" fmla="*/ 7786 h 10000"/>
                <a:gd name="connsiteX531" fmla="*/ 7390 w 10000"/>
                <a:gd name="connsiteY531" fmla="*/ 7771 h 10000"/>
                <a:gd name="connsiteX532" fmla="*/ 7340 w 10000"/>
                <a:gd name="connsiteY532" fmla="*/ 7793 h 10000"/>
                <a:gd name="connsiteX533" fmla="*/ 7312 w 10000"/>
                <a:gd name="connsiteY533" fmla="*/ 7644 h 10000"/>
                <a:gd name="connsiteX534" fmla="*/ 7283 w 10000"/>
                <a:gd name="connsiteY534" fmla="*/ 7637 h 10000"/>
                <a:gd name="connsiteX535" fmla="*/ 7250 w 10000"/>
                <a:gd name="connsiteY535" fmla="*/ 7544 h 10000"/>
                <a:gd name="connsiteX536" fmla="*/ 7267 w 10000"/>
                <a:gd name="connsiteY536" fmla="*/ 7502 h 10000"/>
                <a:gd name="connsiteX537" fmla="*/ 7306 w 10000"/>
                <a:gd name="connsiteY537" fmla="*/ 7523 h 10000"/>
                <a:gd name="connsiteX538" fmla="*/ 7323 w 10000"/>
                <a:gd name="connsiteY538" fmla="*/ 7473 h 10000"/>
                <a:gd name="connsiteX539" fmla="*/ 7295 w 10000"/>
                <a:gd name="connsiteY539" fmla="*/ 7438 h 10000"/>
                <a:gd name="connsiteX540" fmla="*/ 7312 w 10000"/>
                <a:gd name="connsiteY540" fmla="*/ 7402 h 10000"/>
                <a:gd name="connsiteX541" fmla="*/ 7238 w 10000"/>
                <a:gd name="connsiteY541" fmla="*/ 7331 h 10000"/>
                <a:gd name="connsiteX542" fmla="*/ 7244 w 10000"/>
                <a:gd name="connsiteY542" fmla="*/ 7296 h 10000"/>
                <a:gd name="connsiteX543" fmla="*/ 7199 w 10000"/>
                <a:gd name="connsiteY543" fmla="*/ 7260 h 10000"/>
                <a:gd name="connsiteX544" fmla="*/ 7227 w 10000"/>
                <a:gd name="connsiteY544" fmla="*/ 7218 h 10000"/>
                <a:gd name="connsiteX545" fmla="*/ 7216 w 10000"/>
                <a:gd name="connsiteY545" fmla="*/ 7168 h 10000"/>
                <a:gd name="connsiteX546" fmla="*/ 7165 w 10000"/>
                <a:gd name="connsiteY546" fmla="*/ 7090 h 10000"/>
                <a:gd name="connsiteX547" fmla="*/ 7132 w 10000"/>
                <a:gd name="connsiteY547" fmla="*/ 7026 h 10000"/>
                <a:gd name="connsiteX548" fmla="*/ 7064 w 10000"/>
                <a:gd name="connsiteY548" fmla="*/ 7055 h 10000"/>
                <a:gd name="connsiteX549" fmla="*/ 7025 w 10000"/>
                <a:gd name="connsiteY549" fmla="*/ 7048 h 10000"/>
                <a:gd name="connsiteX550" fmla="*/ 7002 w 10000"/>
                <a:gd name="connsiteY550" fmla="*/ 7111 h 10000"/>
                <a:gd name="connsiteX551" fmla="*/ 6924 w 10000"/>
                <a:gd name="connsiteY551" fmla="*/ 7119 h 10000"/>
                <a:gd name="connsiteX552" fmla="*/ 6895 w 10000"/>
                <a:gd name="connsiteY552" fmla="*/ 7111 h 10000"/>
                <a:gd name="connsiteX553" fmla="*/ 6828 w 10000"/>
                <a:gd name="connsiteY553" fmla="*/ 7161 h 10000"/>
                <a:gd name="connsiteX554" fmla="*/ 6834 w 10000"/>
                <a:gd name="connsiteY554" fmla="*/ 7260 h 10000"/>
                <a:gd name="connsiteX555" fmla="*/ 6817 w 10000"/>
                <a:gd name="connsiteY555" fmla="*/ 7324 h 10000"/>
                <a:gd name="connsiteX556" fmla="*/ 6817 w 10000"/>
                <a:gd name="connsiteY556" fmla="*/ 7381 h 10000"/>
                <a:gd name="connsiteX557" fmla="*/ 6760 w 10000"/>
                <a:gd name="connsiteY557" fmla="*/ 7424 h 10000"/>
                <a:gd name="connsiteX558" fmla="*/ 6699 w 10000"/>
                <a:gd name="connsiteY558" fmla="*/ 7431 h 10000"/>
                <a:gd name="connsiteX559" fmla="*/ 6682 w 10000"/>
                <a:gd name="connsiteY559" fmla="*/ 7410 h 10000"/>
                <a:gd name="connsiteX560" fmla="*/ 6625 w 10000"/>
                <a:gd name="connsiteY560" fmla="*/ 7388 h 10000"/>
                <a:gd name="connsiteX561" fmla="*/ 6592 w 10000"/>
                <a:gd name="connsiteY561" fmla="*/ 7431 h 10000"/>
                <a:gd name="connsiteX562" fmla="*/ 6586 w 10000"/>
                <a:gd name="connsiteY562" fmla="*/ 7473 h 10000"/>
                <a:gd name="connsiteX563" fmla="*/ 6552 w 10000"/>
                <a:gd name="connsiteY563" fmla="*/ 7480 h 10000"/>
                <a:gd name="connsiteX564" fmla="*/ 6547 w 10000"/>
                <a:gd name="connsiteY564" fmla="*/ 7523 h 10000"/>
                <a:gd name="connsiteX565" fmla="*/ 6519 w 10000"/>
                <a:gd name="connsiteY565" fmla="*/ 7523 h 10000"/>
                <a:gd name="connsiteX566" fmla="*/ 6485 w 10000"/>
                <a:gd name="connsiteY566" fmla="*/ 7424 h 10000"/>
                <a:gd name="connsiteX567" fmla="*/ 6406 w 10000"/>
                <a:gd name="connsiteY567" fmla="*/ 7473 h 10000"/>
                <a:gd name="connsiteX568" fmla="*/ 6316 w 10000"/>
                <a:gd name="connsiteY568" fmla="*/ 7551 h 10000"/>
                <a:gd name="connsiteX569" fmla="*/ 6282 w 10000"/>
                <a:gd name="connsiteY569" fmla="*/ 7566 h 10000"/>
                <a:gd name="connsiteX570" fmla="*/ 6294 w 10000"/>
                <a:gd name="connsiteY570" fmla="*/ 7615 h 10000"/>
                <a:gd name="connsiteX571" fmla="*/ 6243 w 10000"/>
                <a:gd name="connsiteY571" fmla="*/ 7637 h 10000"/>
                <a:gd name="connsiteX572" fmla="*/ 6209 w 10000"/>
                <a:gd name="connsiteY572" fmla="*/ 7608 h 10000"/>
                <a:gd name="connsiteX573" fmla="*/ 6136 w 10000"/>
                <a:gd name="connsiteY573" fmla="*/ 7622 h 10000"/>
                <a:gd name="connsiteX574" fmla="*/ 6136 w 10000"/>
                <a:gd name="connsiteY574" fmla="*/ 7530 h 10000"/>
                <a:gd name="connsiteX575" fmla="*/ 6147 w 10000"/>
                <a:gd name="connsiteY575" fmla="*/ 7495 h 10000"/>
                <a:gd name="connsiteX576" fmla="*/ 6136 w 10000"/>
                <a:gd name="connsiteY576" fmla="*/ 7395 h 10000"/>
                <a:gd name="connsiteX577" fmla="*/ 6091 w 10000"/>
                <a:gd name="connsiteY577" fmla="*/ 7324 h 10000"/>
                <a:gd name="connsiteX578" fmla="*/ 6018 w 10000"/>
                <a:gd name="connsiteY578" fmla="*/ 7317 h 10000"/>
                <a:gd name="connsiteX579" fmla="*/ 5990 w 10000"/>
                <a:gd name="connsiteY579" fmla="*/ 7360 h 10000"/>
                <a:gd name="connsiteX580" fmla="*/ 5996 w 10000"/>
                <a:gd name="connsiteY580" fmla="*/ 7410 h 10000"/>
                <a:gd name="connsiteX581" fmla="*/ 6208 w 10000"/>
                <a:gd name="connsiteY58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377 w 10000"/>
                <a:gd name="connsiteY165" fmla="*/ 8247 h 10000"/>
                <a:gd name="connsiteX166" fmla="*/ 416 w 10000"/>
                <a:gd name="connsiteY166" fmla="*/ 8070 h 10000"/>
                <a:gd name="connsiteX167" fmla="*/ 399 w 10000"/>
                <a:gd name="connsiteY167" fmla="*/ 8027 h 10000"/>
                <a:gd name="connsiteX168" fmla="*/ 377 w 10000"/>
                <a:gd name="connsiteY168" fmla="*/ 8013 h 10000"/>
                <a:gd name="connsiteX169" fmla="*/ 287 w 10000"/>
                <a:gd name="connsiteY169" fmla="*/ 7913 h 10000"/>
                <a:gd name="connsiteX170" fmla="*/ 276 w 10000"/>
                <a:gd name="connsiteY170" fmla="*/ 7913 h 10000"/>
                <a:gd name="connsiteX171" fmla="*/ 169 w 10000"/>
                <a:gd name="connsiteY171" fmla="*/ 7743 h 10000"/>
                <a:gd name="connsiteX172" fmla="*/ 157 w 10000"/>
                <a:gd name="connsiteY172" fmla="*/ 7686 h 10000"/>
                <a:gd name="connsiteX173" fmla="*/ 231 w 10000"/>
                <a:gd name="connsiteY173" fmla="*/ 7594 h 10000"/>
                <a:gd name="connsiteX174" fmla="*/ 0 w 10000"/>
                <a:gd name="connsiteY174" fmla="*/ 6920 h 10000"/>
                <a:gd name="connsiteX175" fmla="*/ 354 w 10000"/>
                <a:gd name="connsiteY175" fmla="*/ 7005 h 10000"/>
                <a:gd name="connsiteX176" fmla="*/ 472 w 10000"/>
                <a:gd name="connsiteY176" fmla="*/ 7019 h 10000"/>
                <a:gd name="connsiteX177" fmla="*/ 810 w 10000"/>
                <a:gd name="connsiteY177" fmla="*/ 7055 h 10000"/>
                <a:gd name="connsiteX178" fmla="*/ 967 w 10000"/>
                <a:gd name="connsiteY178" fmla="*/ 7012 h 10000"/>
                <a:gd name="connsiteX179" fmla="*/ 1074 w 10000"/>
                <a:gd name="connsiteY179" fmla="*/ 7019 h 10000"/>
                <a:gd name="connsiteX180" fmla="*/ 1091 w 10000"/>
                <a:gd name="connsiteY180" fmla="*/ 6984 h 10000"/>
                <a:gd name="connsiteX181" fmla="*/ 1277 w 10000"/>
                <a:gd name="connsiteY181" fmla="*/ 6998 h 10000"/>
                <a:gd name="connsiteX182" fmla="*/ 1524 w 10000"/>
                <a:gd name="connsiteY182" fmla="*/ 7083 h 10000"/>
                <a:gd name="connsiteX183" fmla="*/ 1609 w 10000"/>
                <a:gd name="connsiteY183" fmla="*/ 7104 h 10000"/>
                <a:gd name="connsiteX184" fmla="*/ 1693 w 10000"/>
                <a:gd name="connsiteY184" fmla="*/ 7253 h 10000"/>
                <a:gd name="connsiteX185" fmla="*/ 1822 w 10000"/>
                <a:gd name="connsiteY185" fmla="*/ 7310 h 10000"/>
                <a:gd name="connsiteX186" fmla="*/ 1918 w 10000"/>
                <a:gd name="connsiteY186" fmla="*/ 7303 h 10000"/>
                <a:gd name="connsiteX187" fmla="*/ 6504 w 10000"/>
                <a:gd name="connsiteY187" fmla="*/ 7627 h 10000"/>
                <a:gd name="connsiteX188" fmla="*/ 5523 w 10000"/>
                <a:gd name="connsiteY188" fmla="*/ 5713 h 10000"/>
                <a:gd name="connsiteX189" fmla="*/ 5652 w 10000"/>
                <a:gd name="connsiteY189" fmla="*/ 5720 h 10000"/>
                <a:gd name="connsiteX190" fmla="*/ 5697 w 10000"/>
                <a:gd name="connsiteY190" fmla="*/ 5742 h 10000"/>
                <a:gd name="connsiteX191" fmla="*/ 5793 w 10000"/>
                <a:gd name="connsiteY191" fmla="*/ 5635 h 10000"/>
                <a:gd name="connsiteX192" fmla="*/ 5844 w 10000"/>
                <a:gd name="connsiteY192" fmla="*/ 5628 h 10000"/>
                <a:gd name="connsiteX193" fmla="*/ 5889 w 10000"/>
                <a:gd name="connsiteY193" fmla="*/ 5564 h 10000"/>
                <a:gd name="connsiteX194" fmla="*/ 5945 w 10000"/>
                <a:gd name="connsiteY194" fmla="*/ 5515 h 10000"/>
                <a:gd name="connsiteX195" fmla="*/ 6001 w 10000"/>
                <a:gd name="connsiteY195" fmla="*/ 5408 h 10000"/>
                <a:gd name="connsiteX196" fmla="*/ 6012 w 10000"/>
                <a:gd name="connsiteY196" fmla="*/ 5344 h 10000"/>
                <a:gd name="connsiteX197" fmla="*/ 6080 w 10000"/>
                <a:gd name="connsiteY197" fmla="*/ 5316 h 10000"/>
                <a:gd name="connsiteX198" fmla="*/ 6159 w 10000"/>
                <a:gd name="connsiteY198" fmla="*/ 5351 h 10000"/>
                <a:gd name="connsiteX199" fmla="*/ 6226 w 10000"/>
                <a:gd name="connsiteY199" fmla="*/ 5337 h 10000"/>
                <a:gd name="connsiteX200" fmla="*/ 6294 w 10000"/>
                <a:gd name="connsiteY200" fmla="*/ 5344 h 10000"/>
                <a:gd name="connsiteX201" fmla="*/ 6412 w 10000"/>
                <a:gd name="connsiteY201" fmla="*/ 5302 h 10000"/>
                <a:gd name="connsiteX202" fmla="*/ 6490 w 10000"/>
                <a:gd name="connsiteY202" fmla="*/ 5195 h 10000"/>
                <a:gd name="connsiteX203" fmla="*/ 6524 w 10000"/>
                <a:gd name="connsiteY203" fmla="*/ 5160 h 10000"/>
                <a:gd name="connsiteX204" fmla="*/ 6575 w 10000"/>
                <a:gd name="connsiteY204" fmla="*/ 5160 h 10000"/>
                <a:gd name="connsiteX205" fmla="*/ 6614 w 10000"/>
                <a:gd name="connsiteY205" fmla="*/ 5103 h 10000"/>
                <a:gd name="connsiteX206" fmla="*/ 6597 w 10000"/>
                <a:gd name="connsiteY206" fmla="*/ 5039 h 10000"/>
                <a:gd name="connsiteX207" fmla="*/ 6609 w 10000"/>
                <a:gd name="connsiteY207" fmla="*/ 4982 h 10000"/>
                <a:gd name="connsiteX208" fmla="*/ 6659 w 10000"/>
                <a:gd name="connsiteY208" fmla="*/ 4876 h 10000"/>
                <a:gd name="connsiteX209" fmla="*/ 6715 w 10000"/>
                <a:gd name="connsiteY209" fmla="*/ 4776 h 10000"/>
                <a:gd name="connsiteX210" fmla="*/ 6772 w 10000"/>
                <a:gd name="connsiteY210" fmla="*/ 4755 h 10000"/>
                <a:gd name="connsiteX211" fmla="*/ 6800 w 10000"/>
                <a:gd name="connsiteY211" fmla="*/ 4720 h 10000"/>
                <a:gd name="connsiteX212" fmla="*/ 6895 w 10000"/>
                <a:gd name="connsiteY212" fmla="*/ 4734 h 10000"/>
                <a:gd name="connsiteX213" fmla="*/ 6991 w 10000"/>
                <a:gd name="connsiteY213" fmla="*/ 4734 h 10000"/>
                <a:gd name="connsiteX214" fmla="*/ 6997 w 10000"/>
                <a:gd name="connsiteY214" fmla="*/ 4670 h 10000"/>
                <a:gd name="connsiteX215" fmla="*/ 7013 w 10000"/>
                <a:gd name="connsiteY215" fmla="*/ 4627 h 10000"/>
                <a:gd name="connsiteX216" fmla="*/ 7008 w 10000"/>
                <a:gd name="connsiteY216" fmla="*/ 4599 h 10000"/>
                <a:gd name="connsiteX217" fmla="*/ 7064 w 10000"/>
                <a:gd name="connsiteY217" fmla="*/ 4578 h 10000"/>
                <a:gd name="connsiteX218" fmla="*/ 7103 w 10000"/>
                <a:gd name="connsiteY218" fmla="*/ 4634 h 10000"/>
                <a:gd name="connsiteX219" fmla="*/ 7160 w 10000"/>
                <a:gd name="connsiteY219" fmla="*/ 4613 h 10000"/>
                <a:gd name="connsiteX220" fmla="*/ 7177 w 10000"/>
                <a:gd name="connsiteY220" fmla="*/ 4578 h 10000"/>
                <a:gd name="connsiteX221" fmla="*/ 7222 w 10000"/>
                <a:gd name="connsiteY221" fmla="*/ 4564 h 10000"/>
                <a:gd name="connsiteX222" fmla="*/ 7317 w 10000"/>
                <a:gd name="connsiteY222" fmla="*/ 4493 h 10000"/>
                <a:gd name="connsiteX223" fmla="*/ 7407 w 10000"/>
                <a:gd name="connsiteY223" fmla="*/ 4521 h 10000"/>
                <a:gd name="connsiteX224" fmla="*/ 7430 w 10000"/>
                <a:gd name="connsiteY224" fmla="*/ 4507 h 10000"/>
                <a:gd name="connsiteX225" fmla="*/ 7480 w 10000"/>
                <a:gd name="connsiteY225" fmla="*/ 4528 h 10000"/>
                <a:gd name="connsiteX226" fmla="*/ 7503 w 10000"/>
                <a:gd name="connsiteY226" fmla="*/ 4471 h 10000"/>
                <a:gd name="connsiteX227" fmla="*/ 7525 w 10000"/>
                <a:gd name="connsiteY227" fmla="*/ 4500 h 10000"/>
                <a:gd name="connsiteX228" fmla="*/ 7559 w 10000"/>
                <a:gd name="connsiteY228" fmla="*/ 4493 h 10000"/>
                <a:gd name="connsiteX229" fmla="*/ 7598 w 10000"/>
                <a:gd name="connsiteY229" fmla="*/ 4556 h 10000"/>
                <a:gd name="connsiteX230" fmla="*/ 7643 w 10000"/>
                <a:gd name="connsiteY230" fmla="*/ 4549 h 10000"/>
                <a:gd name="connsiteX231" fmla="*/ 7683 w 10000"/>
                <a:gd name="connsiteY231" fmla="*/ 4578 h 10000"/>
                <a:gd name="connsiteX232" fmla="*/ 7700 w 10000"/>
                <a:gd name="connsiteY232" fmla="*/ 4556 h 10000"/>
                <a:gd name="connsiteX233" fmla="*/ 7778 w 10000"/>
                <a:gd name="connsiteY233" fmla="*/ 4564 h 10000"/>
                <a:gd name="connsiteX234" fmla="*/ 7790 w 10000"/>
                <a:gd name="connsiteY234" fmla="*/ 4585 h 10000"/>
                <a:gd name="connsiteX235" fmla="*/ 7874 w 10000"/>
                <a:gd name="connsiteY235" fmla="*/ 4514 h 10000"/>
                <a:gd name="connsiteX236" fmla="*/ 7874 w 10000"/>
                <a:gd name="connsiteY236" fmla="*/ 4393 h 10000"/>
                <a:gd name="connsiteX237" fmla="*/ 7852 w 10000"/>
                <a:gd name="connsiteY237" fmla="*/ 4379 h 10000"/>
                <a:gd name="connsiteX238" fmla="*/ 7835 w 10000"/>
                <a:gd name="connsiteY238" fmla="*/ 4294 h 10000"/>
                <a:gd name="connsiteX239" fmla="*/ 7801 w 10000"/>
                <a:gd name="connsiteY239" fmla="*/ 4209 h 10000"/>
                <a:gd name="connsiteX240" fmla="*/ 7750 w 10000"/>
                <a:gd name="connsiteY240" fmla="*/ 4173 h 10000"/>
                <a:gd name="connsiteX241" fmla="*/ 7745 w 10000"/>
                <a:gd name="connsiteY241" fmla="*/ 4131 h 10000"/>
                <a:gd name="connsiteX242" fmla="*/ 7672 w 10000"/>
                <a:gd name="connsiteY242" fmla="*/ 4053 h 10000"/>
                <a:gd name="connsiteX243" fmla="*/ 7677 w 10000"/>
                <a:gd name="connsiteY243" fmla="*/ 4024 h 10000"/>
                <a:gd name="connsiteX244" fmla="*/ 7604 w 10000"/>
                <a:gd name="connsiteY244" fmla="*/ 3982 h 10000"/>
                <a:gd name="connsiteX245" fmla="*/ 7598 w 10000"/>
                <a:gd name="connsiteY245" fmla="*/ 3903 h 10000"/>
                <a:gd name="connsiteX246" fmla="*/ 7475 w 10000"/>
                <a:gd name="connsiteY246" fmla="*/ 3833 h 10000"/>
                <a:gd name="connsiteX247" fmla="*/ 7407 w 10000"/>
                <a:gd name="connsiteY247" fmla="*/ 3683 h 10000"/>
                <a:gd name="connsiteX248" fmla="*/ 7306 w 10000"/>
                <a:gd name="connsiteY248" fmla="*/ 3676 h 10000"/>
                <a:gd name="connsiteX249" fmla="*/ 7272 w 10000"/>
                <a:gd name="connsiteY249" fmla="*/ 3648 h 10000"/>
                <a:gd name="connsiteX250" fmla="*/ 7222 w 10000"/>
                <a:gd name="connsiteY250" fmla="*/ 3669 h 10000"/>
                <a:gd name="connsiteX251" fmla="*/ 7143 w 10000"/>
                <a:gd name="connsiteY251" fmla="*/ 3669 h 10000"/>
                <a:gd name="connsiteX252" fmla="*/ 7030 w 10000"/>
                <a:gd name="connsiteY252" fmla="*/ 3840 h 10000"/>
                <a:gd name="connsiteX253" fmla="*/ 6991 w 10000"/>
                <a:gd name="connsiteY253" fmla="*/ 3918 h 10000"/>
                <a:gd name="connsiteX254" fmla="*/ 6890 w 10000"/>
                <a:gd name="connsiteY254" fmla="*/ 3797 h 10000"/>
                <a:gd name="connsiteX255" fmla="*/ 6817 w 10000"/>
                <a:gd name="connsiteY255" fmla="*/ 3747 h 10000"/>
                <a:gd name="connsiteX256" fmla="*/ 6744 w 10000"/>
                <a:gd name="connsiteY256" fmla="*/ 3754 h 10000"/>
                <a:gd name="connsiteX257" fmla="*/ 6670 w 10000"/>
                <a:gd name="connsiteY257" fmla="*/ 3790 h 10000"/>
                <a:gd name="connsiteX258" fmla="*/ 6609 w 10000"/>
                <a:gd name="connsiteY258" fmla="*/ 3762 h 10000"/>
                <a:gd name="connsiteX259" fmla="*/ 6552 w 10000"/>
                <a:gd name="connsiteY259" fmla="*/ 3804 h 10000"/>
                <a:gd name="connsiteX260" fmla="*/ 6496 w 10000"/>
                <a:gd name="connsiteY260" fmla="*/ 3889 h 10000"/>
                <a:gd name="connsiteX261" fmla="*/ 6367 w 10000"/>
                <a:gd name="connsiteY261" fmla="*/ 3733 h 10000"/>
                <a:gd name="connsiteX262" fmla="*/ 6350 w 10000"/>
                <a:gd name="connsiteY262" fmla="*/ 3577 h 10000"/>
                <a:gd name="connsiteX263" fmla="*/ 6451 w 10000"/>
                <a:gd name="connsiteY263" fmla="*/ 3513 h 10000"/>
                <a:gd name="connsiteX264" fmla="*/ 6445 w 10000"/>
                <a:gd name="connsiteY264" fmla="*/ 3343 h 10000"/>
                <a:gd name="connsiteX265" fmla="*/ 6541 w 10000"/>
                <a:gd name="connsiteY265" fmla="*/ 3144 h 10000"/>
                <a:gd name="connsiteX266" fmla="*/ 6530 w 10000"/>
                <a:gd name="connsiteY266" fmla="*/ 3109 h 10000"/>
                <a:gd name="connsiteX267" fmla="*/ 6760 w 10000"/>
                <a:gd name="connsiteY267" fmla="*/ 2456 h 10000"/>
                <a:gd name="connsiteX268" fmla="*/ 6884 w 10000"/>
                <a:gd name="connsiteY268" fmla="*/ 2555 h 10000"/>
                <a:gd name="connsiteX269" fmla="*/ 6957 w 10000"/>
                <a:gd name="connsiteY269" fmla="*/ 2598 h 10000"/>
                <a:gd name="connsiteX270" fmla="*/ 7030 w 10000"/>
                <a:gd name="connsiteY270" fmla="*/ 2598 h 10000"/>
                <a:gd name="connsiteX271" fmla="*/ 7143 w 10000"/>
                <a:gd name="connsiteY271" fmla="*/ 2676 h 10000"/>
                <a:gd name="connsiteX272" fmla="*/ 7160 w 10000"/>
                <a:gd name="connsiteY272" fmla="*/ 2626 h 10000"/>
                <a:gd name="connsiteX273" fmla="*/ 7233 w 10000"/>
                <a:gd name="connsiteY273" fmla="*/ 2612 h 10000"/>
                <a:gd name="connsiteX274" fmla="*/ 7295 w 10000"/>
                <a:gd name="connsiteY274" fmla="*/ 2527 h 10000"/>
                <a:gd name="connsiteX275" fmla="*/ 7373 w 10000"/>
                <a:gd name="connsiteY275" fmla="*/ 2463 h 10000"/>
                <a:gd name="connsiteX276" fmla="*/ 7407 w 10000"/>
                <a:gd name="connsiteY276" fmla="*/ 2399 h 10000"/>
                <a:gd name="connsiteX277" fmla="*/ 7525 w 10000"/>
                <a:gd name="connsiteY277" fmla="*/ 2356 h 10000"/>
                <a:gd name="connsiteX278" fmla="*/ 7587 w 10000"/>
                <a:gd name="connsiteY278" fmla="*/ 2363 h 10000"/>
                <a:gd name="connsiteX279" fmla="*/ 7638 w 10000"/>
                <a:gd name="connsiteY279" fmla="*/ 2300 h 10000"/>
                <a:gd name="connsiteX280" fmla="*/ 7677 w 10000"/>
                <a:gd name="connsiteY280" fmla="*/ 2214 h 10000"/>
                <a:gd name="connsiteX281" fmla="*/ 7660 w 10000"/>
                <a:gd name="connsiteY281" fmla="*/ 2200 h 10000"/>
                <a:gd name="connsiteX282" fmla="*/ 7677 w 10000"/>
                <a:gd name="connsiteY282" fmla="*/ 2108 h 10000"/>
                <a:gd name="connsiteX283" fmla="*/ 7610 w 10000"/>
                <a:gd name="connsiteY283" fmla="*/ 2108 h 10000"/>
                <a:gd name="connsiteX284" fmla="*/ 7643 w 10000"/>
                <a:gd name="connsiteY284" fmla="*/ 2030 h 10000"/>
                <a:gd name="connsiteX285" fmla="*/ 7649 w 10000"/>
                <a:gd name="connsiteY285" fmla="*/ 1938 h 10000"/>
                <a:gd name="connsiteX286" fmla="*/ 7677 w 10000"/>
                <a:gd name="connsiteY286" fmla="*/ 1916 h 10000"/>
                <a:gd name="connsiteX287" fmla="*/ 7728 w 10000"/>
                <a:gd name="connsiteY287" fmla="*/ 1824 h 10000"/>
                <a:gd name="connsiteX288" fmla="*/ 7722 w 10000"/>
                <a:gd name="connsiteY288" fmla="*/ 1753 h 10000"/>
                <a:gd name="connsiteX289" fmla="*/ 7762 w 10000"/>
                <a:gd name="connsiteY289" fmla="*/ 1675 h 10000"/>
                <a:gd name="connsiteX290" fmla="*/ 7807 w 10000"/>
                <a:gd name="connsiteY290" fmla="*/ 1625 h 10000"/>
                <a:gd name="connsiteX291" fmla="*/ 7823 w 10000"/>
                <a:gd name="connsiteY291" fmla="*/ 1540 h 10000"/>
                <a:gd name="connsiteX292" fmla="*/ 7818 w 10000"/>
                <a:gd name="connsiteY292" fmla="*/ 1512 h 10000"/>
                <a:gd name="connsiteX293" fmla="*/ 7857 w 10000"/>
                <a:gd name="connsiteY293" fmla="*/ 1455 h 10000"/>
                <a:gd name="connsiteX294" fmla="*/ 7913 w 10000"/>
                <a:gd name="connsiteY294" fmla="*/ 1285 h 10000"/>
                <a:gd name="connsiteX295" fmla="*/ 7930 w 10000"/>
                <a:gd name="connsiteY295" fmla="*/ 1185 h 10000"/>
                <a:gd name="connsiteX296" fmla="*/ 7958 w 10000"/>
                <a:gd name="connsiteY296" fmla="*/ 1192 h 10000"/>
                <a:gd name="connsiteX297" fmla="*/ 8037 w 10000"/>
                <a:gd name="connsiteY297" fmla="*/ 1079 h 10000"/>
                <a:gd name="connsiteX298" fmla="*/ 8127 w 10000"/>
                <a:gd name="connsiteY298" fmla="*/ 1015 h 10000"/>
                <a:gd name="connsiteX299" fmla="*/ 8138 w 10000"/>
                <a:gd name="connsiteY299" fmla="*/ 937 h 10000"/>
                <a:gd name="connsiteX300" fmla="*/ 8172 w 10000"/>
                <a:gd name="connsiteY300" fmla="*/ 852 h 10000"/>
                <a:gd name="connsiteX301" fmla="*/ 8161 w 10000"/>
                <a:gd name="connsiteY301" fmla="*/ 788 h 10000"/>
                <a:gd name="connsiteX302" fmla="*/ 8116 w 10000"/>
                <a:gd name="connsiteY302" fmla="*/ 731 h 10000"/>
                <a:gd name="connsiteX303" fmla="*/ 8138 w 10000"/>
                <a:gd name="connsiteY303" fmla="*/ 660 h 10000"/>
                <a:gd name="connsiteX304" fmla="*/ 8138 w 10000"/>
                <a:gd name="connsiteY304" fmla="*/ 575 h 10000"/>
                <a:gd name="connsiteX305" fmla="*/ 8054 w 10000"/>
                <a:gd name="connsiteY305" fmla="*/ 504 h 10000"/>
                <a:gd name="connsiteX306" fmla="*/ 7970 w 10000"/>
                <a:gd name="connsiteY306" fmla="*/ 546 h 10000"/>
                <a:gd name="connsiteX307" fmla="*/ 7930 w 10000"/>
                <a:gd name="connsiteY307" fmla="*/ 546 h 10000"/>
                <a:gd name="connsiteX308" fmla="*/ 7913 w 10000"/>
                <a:gd name="connsiteY308" fmla="*/ 497 h 10000"/>
                <a:gd name="connsiteX309" fmla="*/ 7913 w 10000"/>
                <a:gd name="connsiteY309" fmla="*/ 405 h 10000"/>
                <a:gd name="connsiteX310" fmla="*/ 8020 w 10000"/>
                <a:gd name="connsiteY310" fmla="*/ 312 h 10000"/>
                <a:gd name="connsiteX311" fmla="*/ 8054 w 10000"/>
                <a:gd name="connsiteY311" fmla="*/ 234 h 10000"/>
                <a:gd name="connsiteX312" fmla="*/ 8121 w 10000"/>
                <a:gd name="connsiteY312" fmla="*/ 170 h 10000"/>
                <a:gd name="connsiteX313" fmla="*/ 8183 w 10000"/>
                <a:gd name="connsiteY313" fmla="*/ 50 h 10000"/>
                <a:gd name="connsiteX314" fmla="*/ 8228 w 10000"/>
                <a:gd name="connsiteY314" fmla="*/ 28 h 10000"/>
                <a:gd name="connsiteX315" fmla="*/ 8290 w 10000"/>
                <a:gd name="connsiteY315" fmla="*/ 43 h 10000"/>
                <a:gd name="connsiteX316" fmla="*/ 8420 w 10000"/>
                <a:gd name="connsiteY316" fmla="*/ 0 h 10000"/>
                <a:gd name="connsiteX317" fmla="*/ 8481 w 10000"/>
                <a:gd name="connsiteY317" fmla="*/ 71 h 10000"/>
                <a:gd name="connsiteX318" fmla="*/ 8476 w 10000"/>
                <a:gd name="connsiteY318" fmla="*/ 121 h 10000"/>
                <a:gd name="connsiteX319" fmla="*/ 8504 w 10000"/>
                <a:gd name="connsiteY319" fmla="*/ 142 h 10000"/>
                <a:gd name="connsiteX320" fmla="*/ 8526 w 10000"/>
                <a:gd name="connsiteY320" fmla="*/ 192 h 10000"/>
                <a:gd name="connsiteX321" fmla="*/ 8493 w 10000"/>
                <a:gd name="connsiteY321" fmla="*/ 248 h 10000"/>
                <a:gd name="connsiteX322" fmla="*/ 8448 w 10000"/>
                <a:gd name="connsiteY322" fmla="*/ 376 h 10000"/>
                <a:gd name="connsiteX323" fmla="*/ 8375 w 10000"/>
                <a:gd name="connsiteY323" fmla="*/ 476 h 10000"/>
                <a:gd name="connsiteX324" fmla="*/ 8307 w 10000"/>
                <a:gd name="connsiteY324" fmla="*/ 532 h 10000"/>
                <a:gd name="connsiteX325" fmla="*/ 8358 w 10000"/>
                <a:gd name="connsiteY325" fmla="*/ 554 h 10000"/>
                <a:gd name="connsiteX326" fmla="*/ 8425 w 10000"/>
                <a:gd name="connsiteY326" fmla="*/ 639 h 10000"/>
                <a:gd name="connsiteX327" fmla="*/ 8470 w 10000"/>
                <a:gd name="connsiteY327" fmla="*/ 646 h 10000"/>
                <a:gd name="connsiteX328" fmla="*/ 8493 w 10000"/>
                <a:gd name="connsiteY328" fmla="*/ 738 h 10000"/>
                <a:gd name="connsiteX329" fmla="*/ 8538 w 10000"/>
                <a:gd name="connsiteY329" fmla="*/ 759 h 10000"/>
                <a:gd name="connsiteX330" fmla="*/ 8571 w 10000"/>
                <a:gd name="connsiteY330" fmla="*/ 752 h 10000"/>
                <a:gd name="connsiteX331" fmla="*/ 8639 w 10000"/>
                <a:gd name="connsiteY331" fmla="*/ 610 h 10000"/>
                <a:gd name="connsiteX332" fmla="*/ 8701 w 10000"/>
                <a:gd name="connsiteY332" fmla="*/ 625 h 10000"/>
                <a:gd name="connsiteX333" fmla="*/ 8712 w 10000"/>
                <a:gd name="connsiteY333" fmla="*/ 667 h 10000"/>
                <a:gd name="connsiteX334" fmla="*/ 8757 w 10000"/>
                <a:gd name="connsiteY334" fmla="*/ 717 h 10000"/>
                <a:gd name="connsiteX335" fmla="*/ 8757 w 10000"/>
                <a:gd name="connsiteY335" fmla="*/ 752 h 10000"/>
                <a:gd name="connsiteX336" fmla="*/ 8796 w 10000"/>
                <a:gd name="connsiteY336" fmla="*/ 774 h 10000"/>
                <a:gd name="connsiteX337" fmla="*/ 8853 w 10000"/>
                <a:gd name="connsiteY337" fmla="*/ 774 h 10000"/>
                <a:gd name="connsiteX338" fmla="*/ 8858 w 10000"/>
                <a:gd name="connsiteY338" fmla="*/ 837 h 10000"/>
                <a:gd name="connsiteX339" fmla="*/ 8808 w 10000"/>
                <a:gd name="connsiteY339" fmla="*/ 866 h 10000"/>
                <a:gd name="connsiteX340" fmla="*/ 8853 w 10000"/>
                <a:gd name="connsiteY340" fmla="*/ 1143 h 10000"/>
                <a:gd name="connsiteX341" fmla="*/ 8898 w 10000"/>
                <a:gd name="connsiteY341" fmla="*/ 1270 h 10000"/>
                <a:gd name="connsiteX342" fmla="*/ 8886 w 10000"/>
                <a:gd name="connsiteY342" fmla="*/ 1327 h 10000"/>
                <a:gd name="connsiteX343" fmla="*/ 8926 w 10000"/>
                <a:gd name="connsiteY343" fmla="*/ 1391 h 10000"/>
                <a:gd name="connsiteX344" fmla="*/ 8931 w 10000"/>
                <a:gd name="connsiteY344" fmla="*/ 1434 h 10000"/>
                <a:gd name="connsiteX345" fmla="*/ 9038 w 10000"/>
                <a:gd name="connsiteY345" fmla="*/ 1483 h 10000"/>
                <a:gd name="connsiteX346" fmla="*/ 9168 w 10000"/>
                <a:gd name="connsiteY346" fmla="*/ 1441 h 10000"/>
                <a:gd name="connsiteX347" fmla="*/ 9184 w 10000"/>
                <a:gd name="connsiteY347" fmla="*/ 1384 h 10000"/>
                <a:gd name="connsiteX348" fmla="*/ 9229 w 10000"/>
                <a:gd name="connsiteY348" fmla="*/ 1405 h 10000"/>
                <a:gd name="connsiteX349" fmla="*/ 9258 w 10000"/>
                <a:gd name="connsiteY349" fmla="*/ 1455 h 10000"/>
                <a:gd name="connsiteX350" fmla="*/ 9325 w 10000"/>
                <a:gd name="connsiteY350" fmla="*/ 1419 h 10000"/>
                <a:gd name="connsiteX351" fmla="*/ 9364 w 10000"/>
                <a:gd name="connsiteY351" fmla="*/ 1419 h 10000"/>
                <a:gd name="connsiteX352" fmla="*/ 9421 w 10000"/>
                <a:gd name="connsiteY352" fmla="*/ 1476 h 10000"/>
                <a:gd name="connsiteX353" fmla="*/ 9454 w 10000"/>
                <a:gd name="connsiteY353" fmla="*/ 1398 h 10000"/>
                <a:gd name="connsiteX354" fmla="*/ 9522 w 10000"/>
                <a:gd name="connsiteY354" fmla="*/ 1434 h 10000"/>
                <a:gd name="connsiteX355" fmla="*/ 9556 w 10000"/>
                <a:gd name="connsiteY355" fmla="*/ 1391 h 10000"/>
                <a:gd name="connsiteX356" fmla="*/ 9584 w 10000"/>
                <a:gd name="connsiteY356" fmla="*/ 1398 h 10000"/>
                <a:gd name="connsiteX357" fmla="*/ 9612 w 10000"/>
                <a:gd name="connsiteY357" fmla="*/ 1356 h 10000"/>
                <a:gd name="connsiteX358" fmla="*/ 9606 w 10000"/>
                <a:gd name="connsiteY358" fmla="*/ 1313 h 10000"/>
                <a:gd name="connsiteX359" fmla="*/ 9646 w 10000"/>
                <a:gd name="connsiteY359" fmla="*/ 1292 h 10000"/>
                <a:gd name="connsiteX360" fmla="*/ 9674 w 10000"/>
                <a:gd name="connsiteY360" fmla="*/ 1221 h 10000"/>
                <a:gd name="connsiteX361" fmla="*/ 9753 w 10000"/>
                <a:gd name="connsiteY361" fmla="*/ 1228 h 10000"/>
                <a:gd name="connsiteX362" fmla="*/ 9871 w 10000"/>
                <a:gd name="connsiteY362" fmla="*/ 1434 h 10000"/>
                <a:gd name="connsiteX363" fmla="*/ 9893 w 10000"/>
                <a:gd name="connsiteY363" fmla="*/ 1505 h 10000"/>
                <a:gd name="connsiteX364" fmla="*/ 9972 w 10000"/>
                <a:gd name="connsiteY364" fmla="*/ 1597 h 10000"/>
                <a:gd name="connsiteX365" fmla="*/ 10000 w 10000"/>
                <a:gd name="connsiteY365" fmla="*/ 1682 h 10000"/>
                <a:gd name="connsiteX366" fmla="*/ 9938 w 10000"/>
                <a:gd name="connsiteY366" fmla="*/ 1796 h 10000"/>
                <a:gd name="connsiteX367" fmla="*/ 9893 w 10000"/>
                <a:gd name="connsiteY367" fmla="*/ 1838 h 10000"/>
                <a:gd name="connsiteX368" fmla="*/ 9916 w 10000"/>
                <a:gd name="connsiteY368" fmla="*/ 1959 h 10000"/>
                <a:gd name="connsiteX369" fmla="*/ 9848 w 10000"/>
                <a:gd name="connsiteY369" fmla="*/ 2051 h 10000"/>
                <a:gd name="connsiteX370" fmla="*/ 9809 w 10000"/>
                <a:gd name="connsiteY370" fmla="*/ 2072 h 10000"/>
                <a:gd name="connsiteX371" fmla="*/ 9809 w 10000"/>
                <a:gd name="connsiteY371" fmla="*/ 2136 h 10000"/>
                <a:gd name="connsiteX372" fmla="*/ 9758 w 10000"/>
                <a:gd name="connsiteY372" fmla="*/ 2257 h 10000"/>
                <a:gd name="connsiteX373" fmla="*/ 9724 w 10000"/>
                <a:gd name="connsiteY373" fmla="*/ 2264 h 10000"/>
                <a:gd name="connsiteX374" fmla="*/ 9730 w 10000"/>
                <a:gd name="connsiteY374" fmla="*/ 2349 h 10000"/>
                <a:gd name="connsiteX375" fmla="*/ 9702 w 10000"/>
                <a:gd name="connsiteY375" fmla="*/ 2413 h 10000"/>
                <a:gd name="connsiteX376" fmla="*/ 9708 w 10000"/>
                <a:gd name="connsiteY376" fmla="*/ 2697 h 10000"/>
                <a:gd name="connsiteX377" fmla="*/ 9724 w 10000"/>
                <a:gd name="connsiteY377" fmla="*/ 2718 h 10000"/>
                <a:gd name="connsiteX378" fmla="*/ 9719 w 10000"/>
                <a:gd name="connsiteY378" fmla="*/ 2811 h 10000"/>
                <a:gd name="connsiteX379" fmla="*/ 9708 w 10000"/>
                <a:gd name="connsiteY379" fmla="*/ 2896 h 10000"/>
                <a:gd name="connsiteX380" fmla="*/ 9668 w 10000"/>
                <a:gd name="connsiteY380" fmla="*/ 2938 h 10000"/>
                <a:gd name="connsiteX381" fmla="*/ 9595 w 10000"/>
                <a:gd name="connsiteY381" fmla="*/ 2903 h 10000"/>
                <a:gd name="connsiteX382" fmla="*/ 9561 w 10000"/>
                <a:gd name="connsiteY382" fmla="*/ 2952 h 10000"/>
                <a:gd name="connsiteX383" fmla="*/ 9567 w 10000"/>
                <a:gd name="connsiteY383" fmla="*/ 2995 h 10000"/>
                <a:gd name="connsiteX384" fmla="*/ 9544 w 10000"/>
                <a:gd name="connsiteY384" fmla="*/ 3080 h 10000"/>
                <a:gd name="connsiteX385" fmla="*/ 9505 w 10000"/>
                <a:gd name="connsiteY385" fmla="*/ 3137 h 10000"/>
                <a:gd name="connsiteX386" fmla="*/ 9494 w 10000"/>
                <a:gd name="connsiteY386" fmla="*/ 3236 h 10000"/>
                <a:gd name="connsiteX387" fmla="*/ 9466 w 10000"/>
                <a:gd name="connsiteY387" fmla="*/ 3322 h 10000"/>
                <a:gd name="connsiteX388" fmla="*/ 9471 w 10000"/>
                <a:gd name="connsiteY388" fmla="*/ 3378 h 10000"/>
                <a:gd name="connsiteX389" fmla="*/ 9460 w 10000"/>
                <a:gd name="connsiteY389" fmla="*/ 3435 h 10000"/>
                <a:gd name="connsiteX390" fmla="*/ 9483 w 10000"/>
                <a:gd name="connsiteY390" fmla="*/ 3485 h 10000"/>
                <a:gd name="connsiteX391" fmla="*/ 9449 w 10000"/>
                <a:gd name="connsiteY391" fmla="*/ 3563 h 10000"/>
                <a:gd name="connsiteX392" fmla="*/ 9393 w 10000"/>
                <a:gd name="connsiteY392" fmla="*/ 3442 h 10000"/>
                <a:gd name="connsiteX393" fmla="*/ 9393 w 10000"/>
                <a:gd name="connsiteY393" fmla="*/ 3350 h 10000"/>
                <a:gd name="connsiteX394" fmla="*/ 9376 w 10000"/>
                <a:gd name="connsiteY394" fmla="*/ 3336 h 10000"/>
                <a:gd name="connsiteX395" fmla="*/ 9308 w 10000"/>
                <a:gd name="connsiteY395" fmla="*/ 3400 h 10000"/>
                <a:gd name="connsiteX396" fmla="*/ 9201 w 10000"/>
                <a:gd name="connsiteY396" fmla="*/ 3549 h 10000"/>
                <a:gd name="connsiteX397" fmla="*/ 9139 w 10000"/>
                <a:gd name="connsiteY397" fmla="*/ 3655 h 10000"/>
                <a:gd name="connsiteX398" fmla="*/ 9044 w 10000"/>
                <a:gd name="connsiteY398" fmla="*/ 3712 h 10000"/>
                <a:gd name="connsiteX399" fmla="*/ 9010 w 10000"/>
                <a:gd name="connsiteY399" fmla="*/ 3797 h 10000"/>
                <a:gd name="connsiteX400" fmla="*/ 8982 w 10000"/>
                <a:gd name="connsiteY400" fmla="*/ 3825 h 10000"/>
                <a:gd name="connsiteX401" fmla="*/ 8875 w 10000"/>
                <a:gd name="connsiteY401" fmla="*/ 3903 h 10000"/>
                <a:gd name="connsiteX402" fmla="*/ 8785 w 10000"/>
                <a:gd name="connsiteY402" fmla="*/ 3996 h 10000"/>
                <a:gd name="connsiteX403" fmla="*/ 8763 w 10000"/>
                <a:gd name="connsiteY403" fmla="*/ 4067 h 10000"/>
                <a:gd name="connsiteX404" fmla="*/ 8729 w 10000"/>
                <a:gd name="connsiteY404" fmla="*/ 4102 h 10000"/>
                <a:gd name="connsiteX405" fmla="*/ 8774 w 10000"/>
                <a:gd name="connsiteY405" fmla="*/ 4194 h 10000"/>
                <a:gd name="connsiteX406" fmla="*/ 8819 w 10000"/>
                <a:gd name="connsiteY406" fmla="*/ 4265 h 10000"/>
                <a:gd name="connsiteX407" fmla="*/ 8881 w 10000"/>
                <a:gd name="connsiteY407" fmla="*/ 4294 h 10000"/>
                <a:gd name="connsiteX408" fmla="*/ 8858 w 10000"/>
                <a:gd name="connsiteY408" fmla="*/ 4344 h 10000"/>
                <a:gd name="connsiteX409" fmla="*/ 8903 w 10000"/>
                <a:gd name="connsiteY409" fmla="*/ 4358 h 10000"/>
                <a:gd name="connsiteX410" fmla="*/ 8903 w 10000"/>
                <a:gd name="connsiteY410" fmla="*/ 4443 h 10000"/>
                <a:gd name="connsiteX411" fmla="*/ 8937 w 10000"/>
                <a:gd name="connsiteY411" fmla="*/ 4507 h 10000"/>
                <a:gd name="connsiteX412" fmla="*/ 8993 w 10000"/>
                <a:gd name="connsiteY412" fmla="*/ 4493 h 10000"/>
                <a:gd name="connsiteX413" fmla="*/ 9016 w 10000"/>
                <a:gd name="connsiteY413" fmla="*/ 4422 h 10000"/>
                <a:gd name="connsiteX414" fmla="*/ 9061 w 10000"/>
                <a:gd name="connsiteY414" fmla="*/ 4414 h 10000"/>
                <a:gd name="connsiteX415" fmla="*/ 9066 w 10000"/>
                <a:gd name="connsiteY415" fmla="*/ 4358 h 10000"/>
                <a:gd name="connsiteX416" fmla="*/ 9123 w 10000"/>
                <a:gd name="connsiteY416" fmla="*/ 4358 h 10000"/>
                <a:gd name="connsiteX417" fmla="*/ 9100 w 10000"/>
                <a:gd name="connsiteY417" fmla="*/ 4429 h 10000"/>
                <a:gd name="connsiteX418" fmla="*/ 9156 w 10000"/>
                <a:gd name="connsiteY418" fmla="*/ 4464 h 10000"/>
                <a:gd name="connsiteX419" fmla="*/ 9145 w 10000"/>
                <a:gd name="connsiteY419" fmla="*/ 4528 h 10000"/>
                <a:gd name="connsiteX420" fmla="*/ 9061 w 10000"/>
                <a:gd name="connsiteY420" fmla="*/ 4535 h 10000"/>
                <a:gd name="connsiteX421" fmla="*/ 8999 w 10000"/>
                <a:gd name="connsiteY421" fmla="*/ 4578 h 10000"/>
                <a:gd name="connsiteX422" fmla="*/ 8943 w 10000"/>
                <a:gd name="connsiteY422" fmla="*/ 4599 h 10000"/>
                <a:gd name="connsiteX423" fmla="*/ 8943 w 10000"/>
                <a:gd name="connsiteY423" fmla="*/ 4698 h 10000"/>
                <a:gd name="connsiteX424" fmla="*/ 8999 w 10000"/>
                <a:gd name="connsiteY424" fmla="*/ 4805 h 10000"/>
                <a:gd name="connsiteX425" fmla="*/ 8954 w 10000"/>
                <a:gd name="connsiteY425" fmla="*/ 4904 h 10000"/>
                <a:gd name="connsiteX426" fmla="*/ 8864 w 10000"/>
                <a:gd name="connsiteY426" fmla="*/ 4918 h 10000"/>
                <a:gd name="connsiteX427" fmla="*/ 8875 w 10000"/>
                <a:gd name="connsiteY427" fmla="*/ 5032 h 10000"/>
                <a:gd name="connsiteX428" fmla="*/ 8870 w 10000"/>
                <a:gd name="connsiteY428" fmla="*/ 5103 h 10000"/>
                <a:gd name="connsiteX429" fmla="*/ 8841 w 10000"/>
                <a:gd name="connsiteY429" fmla="*/ 5138 h 10000"/>
                <a:gd name="connsiteX430" fmla="*/ 8785 w 10000"/>
                <a:gd name="connsiteY430" fmla="*/ 5110 h 10000"/>
                <a:gd name="connsiteX431" fmla="*/ 8735 w 10000"/>
                <a:gd name="connsiteY431" fmla="*/ 5018 h 10000"/>
                <a:gd name="connsiteX432" fmla="*/ 8678 w 10000"/>
                <a:gd name="connsiteY432" fmla="*/ 5089 h 10000"/>
                <a:gd name="connsiteX433" fmla="*/ 8622 w 10000"/>
                <a:gd name="connsiteY433" fmla="*/ 5039 h 10000"/>
                <a:gd name="connsiteX434" fmla="*/ 8616 w 10000"/>
                <a:gd name="connsiteY434" fmla="*/ 5011 h 10000"/>
                <a:gd name="connsiteX435" fmla="*/ 8538 w 10000"/>
                <a:gd name="connsiteY435" fmla="*/ 4947 h 10000"/>
                <a:gd name="connsiteX436" fmla="*/ 8515 w 10000"/>
                <a:gd name="connsiteY436" fmla="*/ 4961 h 10000"/>
                <a:gd name="connsiteX437" fmla="*/ 8526 w 10000"/>
                <a:gd name="connsiteY437" fmla="*/ 5039 h 10000"/>
                <a:gd name="connsiteX438" fmla="*/ 8481 w 10000"/>
                <a:gd name="connsiteY438" fmla="*/ 5138 h 10000"/>
                <a:gd name="connsiteX439" fmla="*/ 8515 w 10000"/>
                <a:gd name="connsiteY439" fmla="*/ 5160 h 10000"/>
                <a:gd name="connsiteX440" fmla="*/ 8577 w 10000"/>
                <a:gd name="connsiteY440" fmla="*/ 5145 h 10000"/>
                <a:gd name="connsiteX441" fmla="*/ 8588 w 10000"/>
                <a:gd name="connsiteY441" fmla="*/ 5181 h 10000"/>
                <a:gd name="connsiteX442" fmla="*/ 8577 w 10000"/>
                <a:gd name="connsiteY442" fmla="*/ 5224 h 10000"/>
                <a:gd name="connsiteX443" fmla="*/ 8600 w 10000"/>
                <a:gd name="connsiteY443" fmla="*/ 5280 h 10000"/>
                <a:gd name="connsiteX444" fmla="*/ 8650 w 10000"/>
                <a:gd name="connsiteY444" fmla="*/ 5316 h 10000"/>
                <a:gd name="connsiteX445" fmla="*/ 8639 w 10000"/>
                <a:gd name="connsiteY445" fmla="*/ 5401 h 10000"/>
                <a:gd name="connsiteX446" fmla="*/ 8673 w 10000"/>
                <a:gd name="connsiteY446" fmla="*/ 5444 h 10000"/>
                <a:gd name="connsiteX447" fmla="*/ 8633 w 10000"/>
                <a:gd name="connsiteY447" fmla="*/ 5486 h 10000"/>
                <a:gd name="connsiteX448" fmla="*/ 8622 w 10000"/>
                <a:gd name="connsiteY448" fmla="*/ 5642 h 10000"/>
                <a:gd name="connsiteX449" fmla="*/ 8600 w 10000"/>
                <a:gd name="connsiteY449" fmla="*/ 5649 h 10000"/>
                <a:gd name="connsiteX450" fmla="*/ 8628 w 10000"/>
                <a:gd name="connsiteY450" fmla="*/ 5720 h 10000"/>
                <a:gd name="connsiteX451" fmla="*/ 8633 w 10000"/>
                <a:gd name="connsiteY451" fmla="*/ 5841 h 10000"/>
                <a:gd name="connsiteX452" fmla="*/ 8661 w 10000"/>
                <a:gd name="connsiteY452" fmla="*/ 5869 h 10000"/>
                <a:gd name="connsiteX453" fmla="*/ 8667 w 10000"/>
                <a:gd name="connsiteY453" fmla="*/ 5905 h 10000"/>
                <a:gd name="connsiteX454" fmla="*/ 8690 w 10000"/>
                <a:gd name="connsiteY454" fmla="*/ 5912 h 10000"/>
                <a:gd name="connsiteX455" fmla="*/ 8695 w 10000"/>
                <a:gd name="connsiteY455" fmla="*/ 5983 h 10000"/>
                <a:gd name="connsiteX456" fmla="*/ 8684 w 10000"/>
                <a:gd name="connsiteY456" fmla="*/ 6033 h 10000"/>
                <a:gd name="connsiteX457" fmla="*/ 8740 w 10000"/>
                <a:gd name="connsiteY457" fmla="*/ 6061 h 10000"/>
                <a:gd name="connsiteX458" fmla="*/ 8825 w 10000"/>
                <a:gd name="connsiteY458" fmla="*/ 6004 h 10000"/>
                <a:gd name="connsiteX459" fmla="*/ 8948 w 10000"/>
                <a:gd name="connsiteY459" fmla="*/ 5891 h 10000"/>
                <a:gd name="connsiteX460" fmla="*/ 8982 w 10000"/>
                <a:gd name="connsiteY460" fmla="*/ 5891 h 10000"/>
                <a:gd name="connsiteX461" fmla="*/ 8982 w 10000"/>
                <a:gd name="connsiteY461" fmla="*/ 5976 h 10000"/>
                <a:gd name="connsiteX462" fmla="*/ 9004 w 10000"/>
                <a:gd name="connsiteY462" fmla="*/ 5990 h 10000"/>
                <a:gd name="connsiteX463" fmla="*/ 9044 w 10000"/>
                <a:gd name="connsiteY463" fmla="*/ 6089 h 10000"/>
                <a:gd name="connsiteX464" fmla="*/ 9072 w 10000"/>
                <a:gd name="connsiteY464" fmla="*/ 6097 h 10000"/>
                <a:gd name="connsiteX465" fmla="*/ 9055 w 10000"/>
                <a:gd name="connsiteY465" fmla="*/ 6153 h 10000"/>
                <a:gd name="connsiteX466" fmla="*/ 9100 w 10000"/>
                <a:gd name="connsiteY466" fmla="*/ 6281 h 10000"/>
                <a:gd name="connsiteX467" fmla="*/ 9100 w 10000"/>
                <a:gd name="connsiteY467" fmla="*/ 6345 h 10000"/>
                <a:gd name="connsiteX468" fmla="*/ 9123 w 10000"/>
                <a:gd name="connsiteY468" fmla="*/ 6416 h 10000"/>
                <a:gd name="connsiteX469" fmla="*/ 9089 w 10000"/>
                <a:gd name="connsiteY469" fmla="*/ 6473 h 10000"/>
                <a:gd name="connsiteX470" fmla="*/ 9049 w 10000"/>
                <a:gd name="connsiteY470" fmla="*/ 6466 h 10000"/>
                <a:gd name="connsiteX471" fmla="*/ 9049 w 10000"/>
                <a:gd name="connsiteY471" fmla="*/ 6501 h 10000"/>
                <a:gd name="connsiteX472" fmla="*/ 9089 w 10000"/>
                <a:gd name="connsiteY472" fmla="*/ 6544 h 10000"/>
                <a:gd name="connsiteX473" fmla="*/ 9106 w 10000"/>
                <a:gd name="connsiteY473" fmla="*/ 6515 h 10000"/>
                <a:gd name="connsiteX474" fmla="*/ 9139 w 10000"/>
                <a:gd name="connsiteY474" fmla="*/ 6579 h 10000"/>
                <a:gd name="connsiteX475" fmla="*/ 9179 w 10000"/>
                <a:gd name="connsiteY475" fmla="*/ 6579 h 10000"/>
                <a:gd name="connsiteX476" fmla="*/ 9156 w 10000"/>
                <a:gd name="connsiteY476" fmla="*/ 6757 h 10000"/>
                <a:gd name="connsiteX477" fmla="*/ 9139 w 10000"/>
                <a:gd name="connsiteY477" fmla="*/ 6792 h 10000"/>
                <a:gd name="connsiteX478" fmla="*/ 9089 w 10000"/>
                <a:gd name="connsiteY478" fmla="*/ 6778 h 10000"/>
                <a:gd name="connsiteX479" fmla="*/ 9027 w 10000"/>
                <a:gd name="connsiteY479" fmla="*/ 6799 h 10000"/>
                <a:gd name="connsiteX480" fmla="*/ 9004 w 10000"/>
                <a:gd name="connsiteY480" fmla="*/ 6842 h 10000"/>
                <a:gd name="connsiteX481" fmla="*/ 8999 w 10000"/>
                <a:gd name="connsiteY481" fmla="*/ 6884 h 10000"/>
                <a:gd name="connsiteX482" fmla="*/ 8960 w 10000"/>
                <a:gd name="connsiteY482" fmla="*/ 6934 h 10000"/>
                <a:gd name="connsiteX483" fmla="*/ 8898 w 10000"/>
                <a:gd name="connsiteY483" fmla="*/ 6941 h 10000"/>
                <a:gd name="connsiteX484" fmla="*/ 8886 w 10000"/>
                <a:gd name="connsiteY484" fmla="*/ 6962 h 10000"/>
                <a:gd name="connsiteX485" fmla="*/ 8847 w 10000"/>
                <a:gd name="connsiteY485" fmla="*/ 6927 h 10000"/>
                <a:gd name="connsiteX486" fmla="*/ 8808 w 10000"/>
                <a:gd name="connsiteY486" fmla="*/ 6934 h 10000"/>
                <a:gd name="connsiteX487" fmla="*/ 8785 w 10000"/>
                <a:gd name="connsiteY487" fmla="*/ 6906 h 10000"/>
                <a:gd name="connsiteX488" fmla="*/ 8735 w 10000"/>
                <a:gd name="connsiteY488" fmla="*/ 6891 h 10000"/>
                <a:gd name="connsiteX489" fmla="*/ 8746 w 10000"/>
                <a:gd name="connsiteY489" fmla="*/ 6941 h 10000"/>
                <a:gd name="connsiteX490" fmla="*/ 8723 w 10000"/>
                <a:gd name="connsiteY490" fmla="*/ 6991 h 10000"/>
                <a:gd name="connsiteX491" fmla="*/ 8639 w 10000"/>
                <a:gd name="connsiteY491" fmla="*/ 6984 h 10000"/>
                <a:gd name="connsiteX492" fmla="*/ 8611 w 10000"/>
                <a:gd name="connsiteY492" fmla="*/ 6962 h 10000"/>
                <a:gd name="connsiteX493" fmla="*/ 8566 w 10000"/>
                <a:gd name="connsiteY493" fmla="*/ 6984 h 10000"/>
                <a:gd name="connsiteX494" fmla="*/ 8560 w 10000"/>
                <a:gd name="connsiteY494" fmla="*/ 7055 h 10000"/>
                <a:gd name="connsiteX495" fmla="*/ 8476 w 10000"/>
                <a:gd name="connsiteY495" fmla="*/ 7133 h 10000"/>
                <a:gd name="connsiteX496" fmla="*/ 8448 w 10000"/>
                <a:gd name="connsiteY496" fmla="*/ 7090 h 10000"/>
                <a:gd name="connsiteX497" fmla="*/ 8386 w 10000"/>
                <a:gd name="connsiteY497" fmla="*/ 7111 h 10000"/>
                <a:gd name="connsiteX498" fmla="*/ 8346 w 10000"/>
                <a:gd name="connsiteY498" fmla="*/ 7133 h 10000"/>
                <a:gd name="connsiteX499" fmla="*/ 8341 w 10000"/>
                <a:gd name="connsiteY499" fmla="*/ 7168 h 10000"/>
                <a:gd name="connsiteX500" fmla="*/ 8256 w 10000"/>
                <a:gd name="connsiteY500" fmla="*/ 7246 h 10000"/>
                <a:gd name="connsiteX501" fmla="*/ 8206 w 10000"/>
                <a:gd name="connsiteY501" fmla="*/ 7232 h 10000"/>
                <a:gd name="connsiteX502" fmla="*/ 8155 w 10000"/>
                <a:gd name="connsiteY502" fmla="*/ 7260 h 10000"/>
                <a:gd name="connsiteX503" fmla="*/ 8116 w 10000"/>
                <a:gd name="connsiteY503" fmla="*/ 7303 h 10000"/>
                <a:gd name="connsiteX504" fmla="*/ 8060 w 10000"/>
                <a:gd name="connsiteY504" fmla="*/ 7331 h 10000"/>
                <a:gd name="connsiteX505" fmla="*/ 8065 w 10000"/>
                <a:gd name="connsiteY505" fmla="*/ 7374 h 10000"/>
                <a:gd name="connsiteX506" fmla="*/ 8015 w 10000"/>
                <a:gd name="connsiteY506" fmla="*/ 7402 h 10000"/>
                <a:gd name="connsiteX507" fmla="*/ 7942 w 10000"/>
                <a:gd name="connsiteY507" fmla="*/ 7523 h 10000"/>
                <a:gd name="connsiteX508" fmla="*/ 7930 w 10000"/>
                <a:gd name="connsiteY508" fmla="*/ 7573 h 10000"/>
                <a:gd name="connsiteX509" fmla="*/ 7908 w 10000"/>
                <a:gd name="connsiteY509" fmla="*/ 7559 h 10000"/>
                <a:gd name="connsiteX510" fmla="*/ 7919 w 10000"/>
                <a:gd name="connsiteY510" fmla="*/ 7523 h 10000"/>
                <a:gd name="connsiteX511" fmla="*/ 7846 w 10000"/>
                <a:gd name="connsiteY511" fmla="*/ 7339 h 10000"/>
                <a:gd name="connsiteX512" fmla="*/ 7846 w 10000"/>
                <a:gd name="connsiteY512" fmla="*/ 7268 h 10000"/>
                <a:gd name="connsiteX513" fmla="*/ 7812 w 10000"/>
                <a:gd name="connsiteY513" fmla="*/ 7268 h 10000"/>
                <a:gd name="connsiteX514" fmla="*/ 7711 w 10000"/>
                <a:gd name="connsiteY514" fmla="*/ 7197 h 10000"/>
                <a:gd name="connsiteX515" fmla="*/ 7649 w 10000"/>
                <a:gd name="connsiteY515" fmla="*/ 7232 h 10000"/>
                <a:gd name="connsiteX516" fmla="*/ 7632 w 10000"/>
                <a:gd name="connsiteY516" fmla="*/ 7275 h 10000"/>
                <a:gd name="connsiteX517" fmla="*/ 7677 w 10000"/>
                <a:gd name="connsiteY517" fmla="*/ 7324 h 10000"/>
                <a:gd name="connsiteX518" fmla="*/ 7688 w 10000"/>
                <a:gd name="connsiteY518" fmla="*/ 7367 h 10000"/>
                <a:gd name="connsiteX519" fmla="*/ 7660 w 10000"/>
                <a:gd name="connsiteY519" fmla="*/ 7410 h 10000"/>
                <a:gd name="connsiteX520" fmla="*/ 7666 w 10000"/>
                <a:gd name="connsiteY520" fmla="*/ 7445 h 10000"/>
                <a:gd name="connsiteX521" fmla="*/ 7655 w 10000"/>
                <a:gd name="connsiteY521" fmla="*/ 7516 h 10000"/>
                <a:gd name="connsiteX522" fmla="*/ 7660 w 10000"/>
                <a:gd name="connsiteY522" fmla="*/ 7587 h 10000"/>
                <a:gd name="connsiteX523" fmla="*/ 7694 w 10000"/>
                <a:gd name="connsiteY523" fmla="*/ 7700 h 10000"/>
                <a:gd name="connsiteX524" fmla="*/ 7660 w 10000"/>
                <a:gd name="connsiteY524" fmla="*/ 7743 h 10000"/>
                <a:gd name="connsiteX525" fmla="*/ 7666 w 10000"/>
                <a:gd name="connsiteY525" fmla="*/ 7779 h 10000"/>
                <a:gd name="connsiteX526" fmla="*/ 7638 w 10000"/>
                <a:gd name="connsiteY526" fmla="*/ 7793 h 10000"/>
                <a:gd name="connsiteX527" fmla="*/ 7621 w 10000"/>
                <a:gd name="connsiteY527" fmla="*/ 7814 h 10000"/>
                <a:gd name="connsiteX528" fmla="*/ 7514 w 10000"/>
                <a:gd name="connsiteY528" fmla="*/ 7800 h 10000"/>
                <a:gd name="connsiteX529" fmla="*/ 7497 w 10000"/>
                <a:gd name="connsiteY529" fmla="*/ 7757 h 10000"/>
                <a:gd name="connsiteX530" fmla="*/ 7463 w 10000"/>
                <a:gd name="connsiteY530" fmla="*/ 7786 h 10000"/>
                <a:gd name="connsiteX531" fmla="*/ 7390 w 10000"/>
                <a:gd name="connsiteY531" fmla="*/ 7771 h 10000"/>
                <a:gd name="connsiteX532" fmla="*/ 7340 w 10000"/>
                <a:gd name="connsiteY532" fmla="*/ 7793 h 10000"/>
                <a:gd name="connsiteX533" fmla="*/ 7312 w 10000"/>
                <a:gd name="connsiteY533" fmla="*/ 7644 h 10000"/>
                <a:gd name="connsiteX534" fmla="*/ 7283 w 10000"/>
                <a:gd name="connsiteY534" fmla="*/ 7637 h 10000"/>
                <a:gd name="connsiteX535" fmla="*/ 7250 w 10000"/>
                <a:gd name="connsiteY535" fmla="*/ 7544 h 10000"/>
                <a:gd name="connsiteX536" fmla="*/ 7267 w 10000"/>
                <a:gd name="connsiteY536" fmla="*/ 7502 h 10000"/>
                <a:gd name="connsiteX537" fmla="*/ 7306 w 10000"/>
                <a:gd name="connsiteY537" fmla="*/ 7523 h 10000"/>
                <a:gd name="connsiteX538" fmla="*/ 7323 w 10000"/>
                <a:gd name="connsiteY538" fmla="*/ 7473 h 10000"/>
                <a:gd name="connsiteX539" fmla="*/ 7295 w 10000"/>
                <a:gd name="connsiteY539" fmla="*/ 7438 h 10000"/>
                <a:gd name="connsiteX540" fmla="*/ 7312 w 10000"/>
                <a:gd name="connsiteY540" fmla="*/ 7402 h 10000"/>
                <a:gd name="connsiteX541" fmla="*/ 7238 w 10000"/>
                <a:gd name="connsiteY541" fmla="*/ 7331 h 10000"/>
                <a:gd name="connsiteX542" fmla="*/ 7244 w 10000"/>
                <a:gd name="connsiteY542" fmla="*/ 7296 h 10000"/>
                <a:gd name="connsiteX543" fmla="*/ 7199 w 10000"/>
                <a:gd name="connsiteY543" fmla="*/ 7260 h 10000"/>
                <a:gd name="connsiteX544" fmla="*/ 7227 w 10000"/>
                <a:gd name="connsiteY544" fmla="*/ 7218 h 10000"/>
                <a:gd name="connsiteX545" fmla="*/ 7216 w 10000"/>
                <a:gd name="connsiteY545" fmla="*/ 7168 h 10000"/>
                <a:gd name="connsiteX546" fmla="*/ 7165 w 10000"/>
                <a:gd name="connsiteY546" fmla="*/ 7090 h 10000"/>
                <a:gd name="connsiteX547" fmla="*/ 7132 w 10000"/>
                <a:gd name="connsiteY547" fmla="*/ 7026 h 10000"/>
                <a:gd name="connsiteX548" fmla="*/ 7064 w 10000"/>
                <a:gd name="connsiteY548" fmla="*/ 7055 h 10000"/>
                <a:gd name="connsiteX549" fmla="*/ 7025 w 10000"/>
                <a:gd name="connsiteY549" fmla="*/ 7048 h 10000"/>
                <a:gd name="connsiteX550" fmla="*/ 7002 w 10000"/>
                <a:gd name="connsiteY550" fmla="*/ 7111 h 10000"/>
                <a:gd name="connsiteX551" fmla="*/ 6924 w 10000"/>
                <a:gd name="connsiteY551" fmla="*/ 7119 h 10000"/>
                <a:gd name="connsiteX552" fmla="*/ 6895 w 10000"/>
                <a:gd name="connsiteY552" fmla="*/ 7111 h 10000"/>
                <a:gd name="connsiteX553" fmla="*/ 6828 w 10000"/>
                <a:gd name="connsiteY553" fmla="*/ 7161 h 10000"/>
                <a:gd name="connsiteX554" fmla="*/ 6834 w 10000"/>
                <a:gd name="connsiteY554" fmla="*/ 7260 h 10000"/>
                <a:gd name="connsiteX555" fmla="*/ 6817 w 10000"/>
                <a:gd name="connsiteY555" fmla="*/ 7324 h 10000"/>
                <a:gd name="connsiteX556" fmla="*/ 6817 w 10000"/>
                <a:gd name="connsiteY556" fmla="*/ 7381 h 10000"/>
                <a:gd name="connsiteX557" fmla="*/ 6760 w 10000"/>
                <a:gd name="connsiteY557" fmla="*/ 7424 h 10000"/>
                <a:gd name="connsiteX558" fmla="*/ 6699 w 10000"/>
                <a:gd name="connsiteY558" fmla="*/ 7431 h 10000"/>
                <a:gd name="connsiteX559" fmla="*/ 6682 w 10000"/>
                <a:gd name="connsiteY559" fmla="*/ 7410 h 10000"/>
                <a:gd name="connsiteX560" fmla="*/ 6625 w 10000"/>
                <a:gd name="connsiteY560" fmla="*/ 7388 h 10000"/>
                <a:gd name="connsiteX561" fmla="*/ 6592 w 10000"/>
                <a:gd name="connsiteY561" fmla="*/ 7431 h 10000"/>
                <a:gd name="connsiteX562" fmla="*/ 6586 w 10000"/>
                <a:gd name="connsiteY562" fmla="*/ 7473 h 10000"/>
                <a:gd name="connsiteX563" fmla="*/ 6552 w 10000"/>
                <a:gd name="connsiteY563" fmla="*/ 7480 h 10000"/>
                <a:gd name="connsiteX564" fmla="*/ 6547 w 10000"/>
                <a:gd name="connsiteY564" fmla="*/ 7523 h 10000"/>
                <a:gd name="connsiteX565" fmla="*/ 6519 w 10000"/>
                <a:gd name="connsiteY565" fmla="*/ 7523 h 10000"/>
                <a:gd name="connsiteX566" fmla="*/ 6485 w 10000"/>
                <a:gd name="connsiteY566" fmla="*/ 7424 h 10000"/>
                <a:gd name="connsiteX567" fmla="*/ 6406 w 10000"/>
                <a:gd name="connsiteY567" fmla="*/ 7473 h 10000"/>
                <a:gd name="connsiteX568" fmla="*/ 6316 w 10000"/>
                <a:gd name="connsiteY568" fmla="*/ 7551 h 10000"/>
                <a:gd name="connsiteX569" fmla="*/ 6282 w 10000"/>
                <a:gd name="connsiteY569" fmla="*/ 7566 h 10000"/>
                <a:gd name="connsiteX570" fmla="*/ 6294 w 10000"/>
                <a:gd name="connsiteY570" fmla="*/ 7615 h 10000"/>
                <a:gd name="connsiteX571" fmla="*/ 6243 w 10000"/>
                <a:gd name="connsiteY571" fmla="*/ 7637 h 10000"/>
                <a:gd name="connsiteX572" fmla="*/ 6209 w 10000"/>
                <a:gd name="connsiteY572" fmla="*/ 7608 h 10000"/>
                <a:gd name="connsiteX573" fmla="*/ 6136 w 10000"/>
                <a:gd name="connsiteY573" fmla="*/ 7622 h 10000"/>
                <a:gd name="connsiteX574" fmla="*/ 6136 w 10000"/>
                <a:gd name="connsiteY574" fmla="*/ 7530 h 10000"/>
                <a:gd name="connsiteX575" fmla="*/ 5507 w 10000"/>
                <a:gd name="connsiteY575" fmla="*/ 6391 h 10000"/>
                <a:gd name="connsiteX576" fmla="*/ 6136 w 10000"/>
                <a:gd name="connsiteY576" fmla="*/ 7395 h 10000"/>
                <a:gd name="connsiteX577" fmla="*/ 6091 w 10000"/>
                <a:gd name="connsiteY577" fmla="*/ 7324 h 10000"/>
                <a:gd name="connsiteX578" fmla="*/ 6018 w 10000"/>
                <a:gd name="connsiteY578" fmla="*/ 7317 h 10000"/>
                <a:gd name="connsiteX579" fmla="*/ 5990 w 10000"/>
                <a:gd name="connsiteY579" fmla="*/ 7360 h 10000"/>
                <a:gd name="connsiteX580" fmla="*/ 5996 w 10000"/>
                <a:gd name="connsiteY580" fmla="*/ 7410 h 10000"/>
                <a:gd name="connsiteX581" fmla="*/ 6208 w 10000"/>
                <a:gd name="connsiteY58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377 w 10000"/>
                <a:gd name="connsiteY165" fmla="*/ 8247 h 10000"/>
                <a:gd name="connsiteX166" fmla="*/ 416 w 10000"/>
                <a:gd name="connsiteY166" fmla="*/ 8070 h 10000"/>
                <a:gd name="connsiteX167" fmla="*/ 399 w 10000"/>
                <a:gd name="connsiteY167" fmla="*/ 8027 h 10000"/>
                <a:gd name="connsiteX168" fmla="*/ 377 w 10000"/>
                <a:gd name="connsiteY168" fmla="*/ 8013 h 10000"/>
                <a:gd name="connsiteX169" fmla="*/ 287 w 10000"/>
                <a:gd name="connsiteY169" fmla="*/ 7913 h 10000"/>
                <a:gd name="connsiteX170" fmla="*/ 276 w 10000"/>
                <a:gd name="connsiteY170" fmla="*/ 7913 h 10000"/>
                <a:gd name="connsiteX171" fmla="*/ 169 w 10000"/>
                <a:gd name="connsiteY171" fmla="*/ 7743 h 10000"/>
                <a:gd name="connsiteX172" fmla="*/ 157 w 10000"/>
                <a:gd name="connsiteY172" fmla="*/ 7686 h 10000"/>
                <a:gd name="connsiteX173" fmla="*/ 231 w 10000"/>
                <a:gd name="connsiteY173" fmla="*/ 7594 h 10000"/>
                <a:gd name="connsiteX174" fmla="*/ 0 w 10000"/>
                <a:gd name="connsiteY174" fmla="*/ 6920 h 10000"/>
                <a:gd name="connsiteX175" fmla="*/ 354 w 10000"/>
                <a:gd name="connsiteY175" fmla="*/ 7005 h 10000"/>
                <a:gd name="connsiteX176" fmla="*/ 472 w 10000"/>
                <a:gd name="connsiteY176" fmla="*/ 7019 h 10000"/>
                <a:gd name="connsiteX177" fmla="*/ 810 w 10000"/>
                <a:gd name="connsiteY177" fmla="*/ 7055 h 10000"/>
                <a:gd name="connsiteX178" fmla="*/ 967 w 10000"/>
                <a:gd name="connsiteY178" fmla="*/ 7012 h 10000"/>
                <a:gd name="connsiteX179" fmla="*/ 1074 w 10000"/>
                <a:gd name="connsiteY179" fmla="*/ 7019 h 10000"/>
                <a:gd name="connsiteX180" fmla="*/ 1091 w 10000"/>
                <a:gd name="connsiteY180" fmla="*/ 6984 h 10000"/>
                <a:gd name="connsiteX181" fmla="*/ 1277 w 10000"/>
                <a:gd name="connsiteY181" fmla="*/ 6998 h 10000"/>
                <a:gd name="connsiteX182" fmla="*/ 1524 w 10000"/>
                <a:gd name="connsiteY182" fmla="*/ 7083 h 10000"/>
                <a:gd name="connsiteX183" fmla="*/ 1609 w 10000"/>
                <a:gd name="connsiteY183" fmla="*/ 7104 h 10000"/>
                <a:gd name="connsiteX184" fmla="*/ 1693 w 10000"/>
                <a:gd name="connsiteY184" fmla="*/ 7253 h 10000"/>
                <a:gd name="connsiteX185" fmla="*/ 1822 w 10000"/>
                <a:gd name="connsiteY185" fmla="*/ 7310 h 10000"/>
                <a:gd name="connsiteX186" fmla="*/ 1918 w 10000"/>
                <a:gd name="connsiteY186" fmla="*/ 7303 h 10000"/>
                <a:gd name="connsiteX187" fmla="*/ 6504 w 10000"/>
                <a:gd name="connsiteY187" fmla="*/ 7627 h 10000"/>
                <a:gd name="connsiteX188" fmla="*/ 5523 w 10000"/>
                <a:gd name="connsiteY188" fmla="*/ 5713 h 10000"/>
                <a:gd name="connsiteX189" fmla="*/ 5652 w 10000"/>
                <a:gd name="connsiteY189" fmla="*/ 5720 h 10000"/>
                <a:gd name="connsiteX190" fmla="*/ 5697 w 10000"/>
                <a:gd name="connsiteY190" fmla="*/ 5742 h 10000"/>
                <a:gd name="connsiteX191" fmla="*/ 5793 w 10000"/>
                <a:gd name="connsiteY191" fmla="*/ 5635 h 10000"/>
                <a:gd name="connsiteX192" fmla="*/ 5844 w 10000"/>
                <a:gd name="connsiteY192" fmla="*/ 5628 h 10000"/>
                <a:gd name="connsiteX193" fmla="*/ 5889 w 10000"/>
                <a:gd name="connsiteY193" fmla="*/ 5564 h 10000"/>
                <a:gd name="connsiteX194" fmla="*/ 5945 w 10000"/>
                <a:gd name="connsiteY194" fmla="*/ 5515 h 10000"/>
                <a:gd name="connsiteX195" fmla="*/ 6001 w 10000"/>
                <a:gd name="connsiteY195" fmla="*/ 5408 h 10000"/>
                <a:gd name="connsiteX196" fmla="*/ 6012 w 10000"/>
                <a:gd name="connsiteY196" fmla="*/ 5344 h 10000"/>
                <a:gd name="connsiteX197" fmla="*/ 6080 w 10000"/>
                <a:gd name="connsiteY197" fmla="*/ 5316 h 10000"/>
                <a:gd name="connsiteX198" fmla="*/ 6159 w 10000"/>
                <a:gd name="connsiteY198" fmla="*/ 5351 h 10000"/>
                <a:gd name="connsiteX199" fmla="*/ 6226 w 10000"/>
                <a:gd name="connsiteY199" fmla="*/ 5337 h 10000"/>
                <a:gd name="connsiteX200" fmla="*/ 6294 w 10000"/>
                <a:gd name="connsiteY200" fmla="*/ 5344 h 10000"/>
                <a:gd name="connsiteX201" fmla="*/ 6412 w 10000"/>
                <a:gd name="connsiteY201" fmla="*/ 5302 h 10000"/>
                <a:gd name="connsiteX202" fmla="*/ 6490 w 10000"/>
                <a:gd name="connsiteY202" fmla="*/ 5195 h 10000"/>
                <a:gd name="connsiteX203" fmla="*/ 6524 w 10000"/>
                <a:gd name="connsiteY203" fmla="*/ 5160 h 10000"/>
                <a:gd name="connsiteX204" fmla="*/ 6575 w 10000"/>
                <a:gd name="connsiteY204" fmla="*/ 5160 h 10000"/>
                <a:gd name="connsiteX205" fmla="*/ 6614 w 10000"/>
                <a:gd name="connsiteY205" fmla="*/ 5103 h 10000"/>
                <a:gd name="connsiteX206" fmla="*/ 6597 w 10000"/>
                <a:gd name="connsiteY206" fmla="*/ 5039 h 10000"/>
                <a:gd name="connsiteX207" fmla="*/ 6609 w 10000"/>
                <a:gd name="connsiteY207" fmla="*/ 4982 h 10000"/>
                <a:gd name="connsiteX208" fmla="*/ 6659 w 10000"/>
                <a:gd name="connsiteY208" fmla="*/ 4876 h 10000"/>
                <a:gd name="connsiteX209" fmla="*/ 6715 w 10000"/>
                <a:gd name="connsiteY209" fmla="*/ 4776 h 10000"/>
                <a:gd name="connsiteX210" fmla="*/ 6772 w 10000"/>
                <a:gd name="connsiteY210" fmla="*/ 4755 h 10000"/>
                <a:gd name="connsiteX211" fmla="*/ 6800 w 10000"/>
                <a:gd name="connsiteY211" fmla="*/ 4720 h 10000"/>
                <a:gd name="connsiteX212" fmla="*/ 6895 w 10000"/>
                <a:gd name="connsiteY212" fmla="*/ 4734 h 10000"/>
                <a:gd name="connsiteX213" fmla="*/ 6991 w 10000"/>
                <a:gd name="connsiteY213" fmla="*/ 4734 h 10000"/>
                <a:gd name="connsiteX214" fmla="*/ 6997 w 10000"/>
                <a:gd name="connsiteY214" fmla="*/ 4670 h 10000"/>
                <a:gd name="connsiteX215" fmla="*/ 7013 w 10000"/>
                <a:gd name="connsiteY215" fmla="*/ 4627 h 10000"/>
                <a:gd name="connsiteX216" fmla="*/ 7008 w 10000"/>
                <a:gd name="connsiteY216" fmla="*/ 4599 h 10000"/>
                <a:gd name="connsiteX217" fmla="*/ 7064 w 10000"/>
                <a:gd name="connsiteY217" fmla="*/ 4578 h 10000"/>
                <a:gd name="connsiteX218" fmla="*/ 7103 w 10000"/>
                <a:gd name="connsiteY218" fmla="*/ 4634 h 10000"/>
                <a:gd name="connsiteX219" fmla="*/ 7160 w 10000"/>
                <a:gd name="connsiteY219" fmla="*/ 4613 h 10000"/>
                <a:gd name="connsiteX220" fmla="*/ 7177 w 10000"/>
                <a:gd name="connsiteY220" fmla="*/ 4578 h 10000"/>
                <a:gd name="connsiteX221" fmla="*/ 7222 w 10000"/>
                <a:gd name="connsiteY221" fmla="*/ 4564 h 10000"/>
                <a:gd name="connsiteX222" fmla="*/ 7317 w 10000"/>
                <a:gd name="connsiteY222" fmla="*/ 4493 h 10000"/>
                <a:gd name="connsiteX223" fmla="*/ 7407 w 10000"/>
                <a:gd name="connsiteY223" fmla="*/ 4521 h 10000"/>
                <a:gd name="connsiteX224" fmla="*/ 7430 w 10000"/>
                <a:gd name="connsiteY224" fmla="*/ 4507 h 10000"/>
                <a:gd name="connsiteX225" fmla="*/ 7480 w 10000"/>
                <a:gd name="connsiteY225" fmla="*/ 4528 h 10000"/>
                <a:gd name="connsiteX226" fmla="*/ 7503 w 10000"/>
                <a:gd name="connsiteY226" fmla="*/ 4471 h 10000"/>
                <a:gd name="connsiteX227" fmla="*/ 7525 w 10000"/>
                <a:gd name="connsiteY227" fmla="*/ 4500 h 10000"/>
                <a:gd name="connsiteX228" fmla="*/ 7559 w 10000"/>
                <a:gd name="connsiteY228" fmla="*/ 4493 h 10000"/>
                <a:gd name="connsiteX229" fmla="*/ 7598 w 10000"/>
                <a:gd name="connsiteY229" fmla="*/ 4556 h 10000"/>
                <a:gd name="connsiteX230" fmla="*/ 7643 w 10000"/>
                <a:gd name="connsiteY230" fmla="*/ 4549 h 10000"/>
                <a:gd name="connsiteX231" fmla="*/ 7683 w 10000"/>
                <a:gd name="connsiteY231" fmla="*/ 4578 h 10000"/>
                <a:gd name="connsiteX232" fmla="*/ 7700 w 10000"/>
                <a:gd name="connsiteY232" fmla="*/ 4556 h 10000"/>
                <a:gd name="connsiteX233" fmla="*/ 7778 w 10000"/>
                <a:gd name="connsiteY233" fmla="*/ 4564 h 10000"/>
                <a:gd name="connsiteX234" fmla="*/ 7790 w 10000"/>
                <a:gd name="connsiteY234" fmla="*/ 4585 h 10000"/>
                <a:gd name="connsiteX235" fmla="*/ 7874 w 10000"/>
                <a:gd name="connsiteY235" fmla="*/ 4514 h 10000"/>
                <a:gd name="connsiteX236" fmla="*/ 7874 w 10000"/>
                <a:gd name="connsiteY236" fmla="*/ 4393 h 10000"/>
                <a:gd name="connsiteX237" fmla="*/ 7852 w 10000"/>
                <a:gd name="connsiteY237" fmla="*/ 4379 h 10000"/>
                <a:gd name="connsiteX238" fmla="*/ 7835 w 10000"/>
                <a:gd name="connsiteY238" fmla="*/ 4294 h 10000"/>
                <a:gd name="connsiteX239" fmla="*/ 7801 w 10000"/>
                <a:gd name="connsiteY239" fmla="*/ 4209 h 10000"/>
                <a:gd name="connsiteX240" fmla="*/ 7750 w 10000"/>
                <a:gd name="connsiteY240" fmla="*/ 4173 h 10000"/>
                <a:gd name="connsiteX241" fmla="*/ 7745 w 10000"/>
                <a:gd name="connsiteY241" fmla="*/ 4131 h 10000"/>
                <a:gd name="connsiteX242" fmla="*/ 7672 w 10000"/>
                <a:gd name="connsiteY242" fmla="*/ 4053 h 10000"/>
                <a:gd name="connsiteX243" fmla="*/ 7677 w 10000"/>
                <a:gd name="connsiteY243" fmla="*/ 4024 h 10000"/>
                <a:gd name="connsiteX244" fmla="*/ 7604 w 10000"/>
                <a:gd name="connsiteY244" fmla="*/ 3982 h 10000"/>
                <a:gd name="connsiteX245" fmla="*/ 7598 w 10000"/>
                <a:gd name="connsiteY245" fmla="*/ 3903 h 10000"/>
                <a:gd name="connsiteX246" fmla="*/ 7475 w 10000"/>
                <a:gd name="connsiteY246" fmla="*/ 3833 h 10000"/>
                <a:gd name="connsiteX247" fmla="*/ 7407 w 10000"/>
                <a:gd name="connsiteY247" fmla="*/ 3683 h 10000"/>
                <a:gd name="connsiteX248" fmla="*/ 7306 w 10000"/>
                <a:gd name="connsiteY248" fmla="*/ 3676 h 10000"/>
                <a:gd name="connsiteX249" fmla="*/ 7272 w 10000"/>
                <a:gd name="connsiteY249" fmla="*/ 3648 h 10000"/>
                <a:gd name="connsiteX250" fmla="*/ 7222 w 10000"/>
                <a:gd name="connsiteY250" fmla="*/ 3669 h 10000"/>
                <a:gd name="connsiteX251" fmla="*/ 7143 w 10000"/>
                <a:gd name="connsiteY251" fmla="*/ 3669 h 10000"/>
                <a:gd name="connsiteX252" fmla="*/ 7030 w 10000"/>
                <a:gd name="connsiteY252" fmla="*/ 3840 h 10000"/>
                <a:gd name="connsiteX253" fmla="*/ 6991 w 10000"/>
                <a:gd name="connsiteY253" fmla="*/ 3918 h 10000"/>
                <a:gd name="connsiteX254" fmla="*/ 6890 w 10000"/>
                <a:gd name="connsiteY254" fmla="*/ 3797 h 10000"/>
                <a:gd name="connsiteX255" fmla="*/ 6817 w 10000"/>
                <a:gd name="connsiteY255" fmla="*/ 3747 h 10000"/>
                <a:gd name="connsiteX256" fmla="*/ 6744 w 10000"/>
                <a:gd name="connsiteY256" fmla="*/ 3754 h 10000"/>
                <a:gd name="connsiteX257" fmla="*/ 6670 w 10000"/>
                <a:gd name="connsiteY257" fmla="*/ 3790 h 10000"/>
                <a:gd name="connsiteX258" fmla="*/ 6609 w 10000"/>
                <a:gd name="connsiteY258" fmla="*/ 3762 h 10000"/>
                <a:gd name="connsiteX259" fmla="*/ 6552 w 10000"/>
                <a:gd name="connsiteY259" fmla="*/ 3804 h 10000"/>
                <a:gd name="connsiteX260" fmla="*/ 6496 w 10000"/>
                <a:gd name="connsiteY260" fmla="*/ 3889 h 10000"/>
                <a:gd name="connsiteX261" fmla="*/ 6367 w 10000"/>
                <a:gd name="connsiteY261" fmla="*/ 3733 h 10000"/>
                <a:gd name="connsiteX262" fmla="*/ 6350 w 10000"/>
                <a:gd name="connsiteY262" fmla="*/ 3577 h 10000"/>
                <a:gd name="connsiteX263" fmla="*/ 6451 w 10000"/>
                <a:gd name="connsiteY263" fmla="*/ 3513 h 10000"/>
                <a:gd name="connsiteX264" fmla="*/ 6445 w 10000"/>
                <a:gd name="connsiteY264" fmla="*/ 3343 h 10000"/>
                <a:gd name="connsiteX265" fmla="*/ 6541 w 10000"/>
                <a:gd name="connsiteY265" fmla="*/ 3144 h 10000"/>
                <a:gd name="connsiteX266" fmla="*/ 6530 w 10000"/>
                <a:gd name="connsiteY266" fmla="*/ 3109 h 10000"/>
                <a:gd name="connsiteX267" fmla="*/ 6760 w 10000"/>
                <a:gd name="connsiteY267" fmla="*/ 2456 h 10000"/>
                <a:gd name="connsiteX268" fmla="*/ 6884 w 10000"/>
                <a:gd name="connsiteY268" fmla="*/ 2555 h 10000"/>
                <a:gd name="connsiteX269" fmla="*/ 6957 w 10000"/>
                <a:gd name="connsiteY269" fmla="*/ 2598 h 10000"/>
                <a:gd name="connsiteX270" fmla="*/ 7030 w 10000"/>
                <a:gd name="connsiteY270" fmla="*/ 2598 h 10000"/>
                <a:gd name="connsiteX271" fmla="*/ 7143 w 10000"/>
                <a:gd name="connsiteY271" fmla="*/ 2676 h 10000"/>
                <a:gd name="connsiteX272" fmla="*/ 7160 w 10000"/>
                <a:gd name="connsiteY272" fmla="*/ 2626 h 10000"/>
                <a:gd name="connsiteX273" fmla="*/ 7233 w 10000"/>
                <a:gd name="connsiteY273" fmla="*/ 2612 h 10000"/>
                <a:gd name="connsiteX274" fmla="*/ 7295 w 10000"/>
                <a:gd name="connsiteY274" fmla="*/ 2527 h 10000"/>
                <a:gd name="connsiteX275" fmla="*/ 7373 w 10000"/>
                <a:gd name="connsiteY275" fmla="*/ 2463 h 10000"/>
                <a:gd name="connsiteX276" fmla="*/ 7407 w 10000"/>
                <a:gd name="connsiteY276" fmla="*/ 2399 h 10000"/>
                <a:gd name="connsiteX277" fmla="*/ 7525 w 10000"/>
                <a:gd name="connsiteY277" fmla="*/ 2356 h 10000"/>
                <a:gd name="connsiteX278" fmla="*/ 7587 w 10000"/>
                <a:gd name="connsiteY278" fmla="*/ 2363 h 10000"/>
                <a:gd name="connsiteX279" fmla="*/ 7638 w 10000"/>
                <a:gd name="connsiteY279" fmla="*/ 2300 h 10000"/>
                <a:gd name="connsiteX280" fmla="*/ 7677 w 10000"/>
                <a:gd name="connsiteY280" fmla="*/ 2214 h 10000"/>
                <a:gd name="connsiteX281" fmla="*/ 7660 w 10000"/>
                <a:gd name="connsiteY281" fmla="*/ 2200 h 10000"/>
                <a:gd name="connsiteX282" fmla="*/ 7677 w 10000"/>
                <a:gd name="connsiteY282" fmla="*/ 2108 h 10000"/>
                <a:gd name="connsiteX283" fmla="*/ 7610 w 10000"/>
                <a:gd name="connsiteY283" fmla="*/ 2108 h 10000"/>
                <a:gd name="connsiteX284" fmla="*/ 7643 w 10000"/>
                <a:gd name="connsiteY284" fmla="*/ 2030 h 10000"/>
                <a:gd name="connsiteX285" fmla="*/ 7649 w 10000"/>
                <a:gd name="connsiteY285" fmla="*/ 1938 h 10000"/>
                <a:gd name="connsiteX286" fmla="*/ 7677 w 10000"/>
                <a:gd name="connsiteY286" fmla="*/ 1916 h 10000"/>
                <a:gd name="connsiteX287" fmla="*/ 7728 w 10000"/>
                <a:gd name="connsiteY287" fmla="*/ 1824 h 10000"/>
                <a:gd name="connsiteX288" fmla="*/ 7722 w 10000"/>
                <a:gd name="connsiteY288" fmla="*/ 1753 h 10000"/>
                <a:gd name="connsiteX289" fmla="*/ 7762 w 10000"/>
                <a:gd name="connsiteY289" fmla="*/ 1675 h 10000"/>
                <a:gd name="connsiteX290" fmla="*/ 7807 w 10000"/>
                <a:gd name="connsiteY290" fmla="*/ 1625 h 10000"/>
                <a:gd name="connsiteX291" fmla="*/ 7823 w 10000"/>
                <a:gd name="connsiteY291" fmla="*/ 1540 h 10000"/>
                <a:gd name="connsiteX292" fmla="*/ 7818 w 10000"/>
                <a:gd name="connsiteY292" fmla="*/ 1512 h 10000"/>
                <a:gd name="connsiteX293" fmla="*/ 7857 w 10000"/>
                <a:gd name="connsiteY293" fmla="*/ 1455 h 10000"/>
                <a:gd name="connsiteX294" fmla="*/ 7913 w 10000"/>
                <a:gd name="connsiteY294" fmla="*/ 1285 h 10000"/>
                <a:gd name="connsiteX295" fmla="*/ 7930 w 10000"/>
                <a:gd name="connsiteY295" fmla="*/ 1185 h 10000"/>
                <a:gd name="connsiteX296" fmla="*/ 7958 w 10000"/>
                <a:gd name="connsiteY296" fmla="*/ 1192 h 10000"/>
                <a:gd name="connsiteX297" fmla="*/ 8037 w 10000"/>
                <a:gd name="connsiteY297" fmla="*/ 1079 h 10000"/>
                <a:gd name="connsiteX298" fmla="*/ 8127 w 10000"/>
                <a:gd name="connsiteY298" fmla="*/ 1015 h 10000"/>
                <a:gd name="connsiteX299" fmla="*/ 8138 w 10000"/>
                <a:gd name="connsiteY299" fmla="*/ 937 h 10000"/>
                <a:gd name="connsiteX300" fmla="*/ 8172 w 10000"/>
                <a:gd name="connsiteY300" fmla="*/ 852 h 10000"/>
                <a:gd name="connsiteX301" fmla="*/ 8161 w 10000"/>
                <a:gd name="connsiteY301" fmla="*/ 788 h 10000"/>
                <a:gd name="connsiteX302" fmla="*/ 8116 w 10000"/>
                <a:gd name="connsiteY302" fmla="*/ 731 h 10000"/>
                <a:gd name="connsiteX303" fmla="*/ 8138 w 10000"/>
                <a:gd name="connsiteY303" fmla="*/ 660 h 10000"/>
                <a:gd name="connsiteX304" fmla="*/ 8138 w 10000"/>
                <a:gd name="connsiteY304" fmla="*/ 575 h 10000"/>
                <a:gd name="connsiteX305" fmla="*/ 8054 w 10000"/>
                <a:gd name="connsiteY305" fmla="*/ 504 h 10000"/>
                <a:gd name="connsiteX306" fmla="*/ 7970 w 10000"/>
                <a:gd name="connsiteY306" fmla="*/ 546 h 10000"/>
                <a:gd name="connsiteX307" fmla="*/ 7930 w 10000"/>
                <a:gd name="connsiteY307" fmla="*/ 546 h 10000"/>
                <a:gd name="connsiteX308" fmla="*/ 7913 w 10000"/>
                <a:gd name="connsiteY308" fmla="*/ 497 h 10000"/>
                <a:gd name="connsiteX309" fmla="*/ 7913 w 10000"/>
                <a:gd name="connsiteY309" fmla="*/ 405 h 10000"/>
                <a:gd name="connsiteX310" fmla="*/ 8020 w 10000"/>
                <a:gd name="connsiteY310" fmla="*/ 312 h 10000"/>
                <a:gd name="connsiteX311" fmla="*/ 8054 w 10000"/>
                <a:gd name="connsiteY311" fmla="*/ 234 h 10000"/>
                <a:gd name="connsiteX312" fmla="*/ 8121 w 10000"/>
                <a:gd name="connsiteY312" fmla="*/ 170 h 10000"/>
                <a:gd name="connsiteX313" fmla="*/ 8183 w 10000"/>
                <a:gd name="connsiteY313" fmla="*/ 50 h 10000"/>
                <a:gd name="connsiteX314" fmla="*/ 8228 w 10000"/>
                <a:gd name="connsiteY314" fmla="*/ 28 h 10000"/>
                <a:gd name="connsiteX315" fmla="*/ 8290 w 10000"/>
                <a:gd name="connsiteY315" fmla="*/ 43 h 10000"/>
                <a:gd name="connsiteX316" fmla="*/ 8420 w 10000"/>
                <a:gd name="connsiteY316" fmla="*/ 0 h 10000"/>
                <a:gd name="connsiteX317" fmla="*/ 8481 w 10000"/>
                <a:gd name="connsiteY317" fmla="*/ 71 h 10000"/>
                <a:gd name="connsiteX318" fmla="*/ 8476 w 10000"/>
                <a:gd name="connsiteY318" fmla="*/ 121 h 10000"/>
                <a:gd name="connsiteX319" fmla="*/ 8504 w 10000"/>
                <a:gd name="connsiteY319" fmla="*/ 142 h 10000"/>
                <a:gd name="connsiteX320" fmla="*/ 8526 w 10000"/>
                <a:gd name="connsiteY320" fmla="*/ 192 h 10000"/>
                <a:gd name="connsiteX321" fmla="*/ 8493 w 10000"/>
                <a:gd name="connsiteY321" fmla="*/ 248 h 10000"/>
                <a:gd name="connsiteX322" fmla="*/ 8448 w 10000"/>
                <a:gd name="connsiteY322" fmla="*/ 376 h 10000"/>
                <a:gd name="connsiteX323" fmla="*/ 8375 w 10000"/>
                <a:gd name="connsiteY323" fmla="*/ 476 h 10000"/>
                <a:gd name="connsiteX324" fmla="*/ 8307 w 10000"/>
                <a:gd name="connsiteY324" fmla="*/ 532 h 10000"/>
                <a:gd name="connsiteX325" fmla="*/ 8358 w 10000"/>
                <a:gd name="connsiteY325" fmla="*/ 554 h 10000"/>
                <a:gd name="connsiteX326" fmla="*/ 8425 w 10000"/>
                <a:gd name="connsiteY326" fmla="*/ 639 h 10000"/>
                <a:gd name="connsiteX327" fmla="*/ 8470 w 10000"/>
                <a:gd name="connsiteY327" fmla="*/ 646 h 10000"/>
                <a:gd name="connsiteX328" fmla="*/ 8493 w 10000"/>
                <a:gd name="connsiteY328" fmla="*/ 738 h 10000"/>
                <a:gd name="connsiteX329" fmla="*/ 8538 w 10000"/>
                <a:gd name="connsiteY329" fmla="*/ 759 h 10000"/>
                <a:gd name="connsiteX330" fmla="*/ 8571 w 10000"/>
                <a:gd name="connsiteY330" fmla="*/ 752 h 10000"/>
                <a:gd name="connsiteX331" fmla="*/ 8639 w 10000"/>
                <a:gd name="connsiteY331" fmla="*/ 610 h 10000"/>
                <a:gd name="connsiteX332" fmla="*/ 8701 w 10000"/>
                <a:gd name="connsiteY332" fmla="*/ 625 h 10000"/>
                <a:gd name="connsiteX333" fmla="*/ 8712 w 10000"/>
                <a:gd name="connsiteY333" fmla="*/ 667 h 10000"/>
                <a:gd name="connsiteX334" fmla="*/ 8757 w 10000"/>
                <a:gd name="connsiteY334" fmla="*/ 717 h 10000"/>
                <a:gd name="connsiteX335" fmla="*/ 8757 w 10000"/>
                <a:gd name="connsiteY335" fmla="*/ 752 h 10000"/>
                <a:gd name="connsiteX336" fmla="*/ 8796 w 10000"/>
                <a:gd name="connsiteY336" fmla="*/ 774 h 10000"/>
                <a:gd name="connsiteX337" fmla="*/ 8853 w 10000"/>
                <a:gd name="connsiteY337" fmla="*/ 774 h 10000"/>
                <a:gd name="connsiteX338" fmla="*/ 8858 w 10000"/>
                <a:gd name="connsiteY338" fmla="*/ 837 h 10000"/>
                <a:gd name="connsiteX339" fmla="*/ 8808 w 10000"/>
                <a:gd name="connsiteY339" fmla="*/ 866 h 10000"/>
                <a:gd name="connsiteX340" fmla="*/ 8853 w 10000"/>
                <a:gd name="connsiteY340" fmla="*/ 1143 h 10000"/>
                <a:gd name="connsiteX341" fmla="*/ 8898 w 10000"/>
                <a:gd name="connsiteY341" fmla="*/ 1270 h 10000"/>
                <a:gd name="connsiteX342" fmla="*/ 8886 w 10000"/>
                <a:gd name="connsiteY342" fmla="*/ 1327 h 10000"/>
                <a:gd name="connsiteX343" fmla="*/ 8926 w 10000"/>
                <a:gd name="connsiteY343" fmla="*/ 1391 h 10000"/>
                <a:gd name="connsiteX344" fmla="*/ 8931 w 10000"/>
                <a:gd name="connsiteY344" fmla="*/ 1434 h 10000"/>
                <a:gd name="connsiteX345" fmla="*/ 9038 w 10000"/>
                <a:gd name="connsiteY345" fmla="*/ 1483 h 10000"/>
                <a:gd name="connsiteX346" fmla="*/ 9168 w 10000"/>
                <a:gd name="connsiteY346" fmla="*/ 1441 h 10000"/>
                <a:gd name="connsiteX347" fmla="*/ 9184 w 10000"/>
                <a:gd name="connsiteY347" fmla="*/ 1384 h 10000"/>
                <a:gd name="connsiteX348" fmla="*/ 9229 w 10000"/>
                <a:gd name="connsiteY348" fmla="*/ 1405 h 10000"/>
                <a:gd name="connsiteX349" fmla="*/ 9258 w 10000"/>
                <a:gd name="connsiteY349" fmla="*/ 1455 h 10000"/>
                <a:gd name="connsiteX350" fmla="*/ 9325 w 10000"/>
                <a:gd name="connsiteY350" fmla="*/ 1419 h 10000"/>
                <a:gd name="connsiteX351" fmla="*/ 9364 w 10000"/>
                <a:gd name="connsiteY351" fmla="*/ 1419 h 10000"/>
                <a:gd name="connsiteX352" fmla="*/ 9421 w 10000"/>
                <a:gd name="connsiteY352" fmla="*/ 1476 h 10000"/>
                <a:gd name="connsiteX353" fmla="*/ 9454 w 10000"/>
                <a:gd name="connsiteY353" fmla="*/ 1398 h 10000"/>
                <a:gd name="connsiteX354" fmla="*/ 9522 w 10000"/>
                <a:gd name="connsiteY354" fmla="*/ 1434 h 10000"/>
                <a:gd name="connsiteX355" fmla="*/ 9556 w 10000"/>
                <a:gd name="connsiteY355" fmla="*/ 1391 h 10000"/>
                <a:gd name="connsiteX356" fmla="*/ 9584 w 10000"/>
                <a:gd name="connsiteY356" fmla="*/ 1398 h 10000"/>
                <a:gd name="connsiteX357" fmla="*/ 9612 w 10000"/>
                <a:gd name="connsiteY357" fmla="*/ 1356 h 10000"/>
                <a:gd name="connsiteX358" fmla="*/ 9606 w 10000"/>
                <a:gd name="connsiteY358" fmla="*/ 1313 h 10000"/>
                <a:gd name="connsiteX359" fmla="*/ 9646 w 10000"/>
                <a:gd name="connsiteY359" fmla="*/ 1292 h 10000"/>
                <a:gd name="connsiteX360" fmla="*/ 9674 w 10000"/>
                <a:gd name="connsiteY360" fmla="*/ 1221 h 10000"/>
                <a:gd name="connsiteX361" fmla="*/ 9753 w 10000"/>
                <a:gd name="connsiteY361" fmla="*/ 1228 h 10000"/>
                <a:gd name="connsiteX362" fmla="*/ 9871 w 10000"/>
                <a:gd name="connsiteY362" fmla="*/ 1434 h 10000"/>
                <a:gd name="connsiteX363" fmla="*/ 9893 w 10000"/>
                <a:gd name="connsiteY363" fmla="*/ 1505 h 10000"/>
                <a:gd name="connsiteX364" fmla="*/ 9972 w 10000"/>
                <a:gd name="connsiteY364" fmla="*/ 1597 h 10000"/>
                <a:gd name="connsiteX365" fmla="*/ 10000 w 10000"/>
                <a:gd name="connsiteY365" fmla="*/ 1682 h 10000"/>
                <a:gd name="connsiteX366" fmla="*/ 9938 w 10000"/>
                <a:gd name="connsiteY366" fmla="*/ 1796 h 10000"/>
                <a:gd name="connsiteX367" fmla="*/ 9893 w 10000"/>
                <a:gd name="connsiteY367" fmla="*/ 1838 h 10000"/>
                <a:gd name="connsiteX368" fmla="*/ 9916 w 10000"/>
                <a:gd name="connsiteY368" fmla="*/ 1959 h 10000"/>
                <a:gd name="connsiteX369" fmla="*/ 9848 w 10000"/>
                <a:gd name="connsiteY369" fmla="*/ 2051 h 10000"/>
                <a:gd name="connsiteX370" fmla="*/ 9809 w 10000"/>
                <a:gd name="connsiteY370" fmla="*/ 2072 h 10000"/>
                <a:gd name="connsiteX371" fmla="*/ 9809 w 10000"/>
                <a:gd name="connsiteY371" fmla="*/ 2136 h 10000"/>
                <a:gd name="connsiteX372" fmla="*/ 9758 w 10000"/>
                <a:gd name="connsiteY372" fmla="*/ 2257 h 10000"/>
                <a:gd name="connsiteX373" fmla="*/ 9724 w 10000"/>
                <a:gd name="connsiteY373" fmla="*/ 2264 h 10000"/>
                <a:gd name="connsiteX374" fmla="*/ 9730 w 10000"/>
                <a:gd name="connsiteY374" fmla="*/ 2349 h 10000"/>
                <a:gd name="connsiteX375" fmla="*/ 9702 w 10000"/>
                <a:gd name="connsiteY375" fmla="*/ 2413 h 10000"/>
                <a:gd name="connsiteX376" fmla="*/ 9708 w 10000"/>
                <a:gd name="connsiteY376" fmla="*/ 2697 h 10000"/>
                <a:gd name="connsiteX377" fmla="*/ 9724 w 10000"/>
                <a:gd name="connsiteY377" fmla="*/ 2718 h 10000"/>
                <a:gd name="connsiteX378" fmla="*/ 9719 w 10000"/>
                <a:gd name="connsiteY378" fmla="*/ 2811 h 10000"/>
                <a:gd name="connsiteX379" fmla="*/ 9708 w 10000"/>
                <a:gd name="connsiteY379" fmla="*/ 2896 h 10000"/>
                <a:gd name="connsiteX380" fmla="*/ 9668 w 10000"/>
                <a:gd name="connsiteY380" fmla="*/ 2938 h 10000"/>
                <a:gd name="connsiteX381" fmla="*/ 9595 w 10000"/>
                <a:gd name="connsiteY381" fmla="*/ 2903 h 10000"/>
                <a:gd name="connsiteX382" fmla="*/ 9561 w 10000"/>
                <a:gd name="connsiteY382" fmla="*/ 2952 h 10000"/>
                <a:gd name="connsiteX383" fmla="*/ 9567 w 10000"/>
                <a:gd name="connsiteY383" fmla="*/ 2995 h 10000"/>
                <a:gd name="connsiteX384" fmla="*/ 9544 w 10000"/>
                <a:gd name="connsiteY384" fmla="*/ 3080 h 10000"/>
                <a:gd name="connsiteX385" fmla="*/ 9505 w 10000"/>
                <a:gd name="connsiteY385" fmla="*/ 3137 h 10000"/>
                <a:gd name="connsiteX386" fmla="*/ 9494 w 10000"/>
                <a:gd name="connsiteY386" fmla="*/ 3236 h 10000"/>
                <a:gd name="connsiteX387" fmla="*/ 9466 w 10000"/>
                <a:gd name="connsiteY387" fmla="*/ 3322 h 10000"/>
                <a:gd name="connsiteX388" fmla="*/ 9471 w 10000"/>
                <a:gd name="connsiteY388" fmla="*/ 3378 h 10000"/>
                <a:gd name="connsiteX389" fmla="*/ 9460 w 10000"/>
                <a:gd name="connsiteY389" fmla="*/ 3435 h 10000"/>
                <a:gd name="connsiteX390" fmla="*/ 9483 w 10000"/>
                <a:gd name="connsiteY390" fmla="*/ 3485 h 10000"/>
                <a:gd name="connsiteX391" fmla="*/ 9449 w 10000"/>
                <a:gd name="connsiteY391" fmla="*/ 3563 h 10000"/>
                <a:gd name="connsiteX392" fmla="*/ 9393 w 10000"/>
                <a:gd name="connsiteY392" fmla="*/ 3442 h 10000"/>
                <a:gd name="connsiteX393" fmla="*/ 9393 w 10000"/>
                <a:gd name="connsiteY393" fmla="*/ 3350 h 10000"/>
                <a:gd name="connsiteX394" fmla="*/ 9376 w 10000"/>
                <a:gd name="connsiteY394" fmla="*/ 3336 h 10000"/>
                <a:gd name="connsiteX395" fmla="*/ 9308 w 10000"/>
                <a:gd name="connsiteY395" fmla="*/ 3400 h 10000"/>
                <a:gd name="connsiteX396" fmla="*/ 9201 w 10000"/>
                <a:gd name="connsiteY396" fmla="*/ 3549 h 10000"/>
                <a:gd name="connsiteX397" fmla="*/ 9139 w 10000"/>
                <a:gd name="connsiteY397" fmla="*/ 3655 h 10000"/>
                <a:gd name="connsiteX398" fmla="*/ 9044 w 10000"/>
                <a:gd name="connsiteY398" fmla="*/ 3712 h 10000"/>
                <a:gd name="connsiteX399" fmla="*/ 9010 w 10000"/>
                <a:gd name="connsiteY399" fmla="*/ 3797 h 10000"/>
                <a:gd name="connsiteX400" fmla="*/ 8982 w 10000"/>
                <a:gd name="connsiteY400" fmla="*/ 3825 h 10000"/>
                <a:gd name="connsiteX401" fmla="*/ 8875 w 10000"/>
                <a:gd name="connsiteY401" fmla="*/ 3903 h 10000"/>
                <a:gd name="connsiteX402" fmla="*/ 8785 w 10000"/>
                <a:gd name="connsiteY402" fmla="*/ 3996 h 10000"/>
                <a:gd name="connsiteX403" fmla="*/ 8763 w 10000"/>
                <a:gd name="connsiteY403" fmla="*/ 4067 h 10000"/>
                <a:gd name="connsiteX404" fmla="*/ 8729 w 10000"/>
                <a:gd name="connsiteY404" fmla="*/ 4102 h 10000"/>
                <a:gd name="connsiteX405" fmla="*/ 8774 w 10000"/>
                <a:gd name="connsiteY405" fmla="*/ 4194 h 10000"/>
                <a:gd name="connsiteX406" fmla="*/ 8819 w 10000"/>
                <a:gd name="connsiteY406" fmla="*/ 4265 h 10000"/>
                <a:gd name="connsiteX407" fmla="*/ 8881 w 10000"/>
                <a:gd name="connsiteY407" fmla="*/ 4294 h 10000"/>
                <a:gd name="connsiteX408" fmla="*/ 8858 w 10000"/>
                <a:gd name="connsiteY408" fmla="*/ 4344 h 10000"/>
                <a:gd name="connsiteX409" fmla="*/ 8903 w 10000"/>
                <a:gd name="connsiteY409" fmla="*/ 4358 h 10000"/>
                <a:gd name="connsiteX410" fmla="*/ 8903 w 10000"/>
                <a:gd name="connsiteY410" fmla="*/ 4443 h 10000"/>
                <a:gd name="connsiteX411" fmla="*/ 8937 w 10000"/>
                <a:gd name="connsiteY411" fmla="*/ 4507 h 10000"/>
                <a:gd name="connsiteX412" fmla="*/ 8993 w 10000"/>
                <a:gd name="connsiteY412" fmla="*/ 4493 h 10000"/>
                <a:gd name="connsiteX413" fmla="*/ 9016 w 10000"/>
                <a:gd name="connsiteY413" fmla="*/ 4422 h 10000"/>
                <a:gd name="connsiteX414" fmla="*/ 9061 w 10000"/>
                <a:gd name="connsiteY414" fmla="*/ 4414 h 10000"/>
                <a:gd name="connsiteX415" fmla="*/ 9066 w 10000"/>
                <a:gd name="connsiteY415" fmla="*/ 4358 h 10000"/>
                <a:gd name="connsiteX416" fmla="*/ 9123 w 10000"/>
                <a:gd name="connsiteY416" fmla="*/ 4358 h 10000"/>
                <a:gd name="connsiteX417" fmla="*/ 9100 w 10000"/>
                <a:gd name="connsiteY417" fmla="*/ 4429 h 10000"/>
                <a:gd name="connsiteX418" fmla="*/ 9156 w 10000"/>
                <a:gd name="connsiteY418" fmla="*/ 4464 h 10000"/>
                <a:gd name="connsiteX419" fmla="*/ 9145 w 10000"/>
                <a:gd name="connsiteY419" fmla="*/ 4528 h 10000"/>
                <a:gd name="connsiteX420" fmla="*/ 9061 w 10000"/>
                <a:gd name="connsiteY420" fmla="*/ 4535 h 10000"/>
                <a:gd name="connsiteX421" fmla="*/ 8999 w 10000"/>
                <a:gd name="connsiteY421" fmla="*/ 4578 h 10000"/>
                <a:gd name="connsiteX422" fmla="*/ 8943 w 10000"/>
                <a:gd name="connsiteY422" fmla="*/ 4599 h 10000"/>
                <a:gd name="connsiteX423" fmla="*/ 8943 w 10000"/>
                <a:gd name="connsiteY423" fmla="*/ 4698 h 10000"/>
                <a:gd name="connsiteX424" fmla="*/ 8999 w 10000"/>
                <a:gd name="connsiteY424" fmla="*/ 4805 h 10000"/>
                <a:gd name="connsiteX425" fmla="*/ 8954 w 10000"/>
                <a:gd name="connsiteY425" fmla="*/ 4904 h 10000"/>
                <a:gd name="connsiteX426" fmla="*/ 8864 w 10000"/>
                <a:gd name="connsiteY426" fmla="*/ 4918 h 10000"/>
                <a:gd name="connsiteX427" fmla="*/ 8875 w 10000"/>
                <a:gd name="connsiteY427" fmla="*/ 5032 h 10000"/>
                <a:gd name="connsiteX428" fmla="*/ 8870 w 10000"/>
                <a:gd name="connsiteY428" fmla="*/ 5103 h 10000"/>
                <a:gd name="connsiteX429" fmla="*/ 8841 w 10000"/>
                <a:gd name="connsiteY429" fmla="*/ 5138 h 10000"/>
                <a:gd name="connsiteX430" fmla="*/ 8785 w 10000"/>
                <a:gd name="connsiteY430" fmla="*/ 5110 h 10000"/>
                <a:gd name="connsiteX431" fmla="*/ 8735 w 10000"/>
                <a:gd name="connsiteY431" fmla="*/ 5018 h 10000"/>
                <a:gd name="connsiteX432" fmla="*/ 8678 w 10000"/>
                <a:gd name="connsiteY432" fmla="*/ 5089 h 10000"/>
                <a:gd name="connsiteX433" fmla="*/ 8622 w 10000"/>
                <a:gd name="connsiteY433" fmla="*/ 5039 h 10000"/>
                <a:gd name="connsiteX434" fmla="*/ 8616 w 10000"/>
                <a:gd name="connsiteY434" fmla="*/ 5011 h 10000"/>
                <a:gd name="connsiteX435" fmla="*/ 8538 w 10000"/>
                <a:gd name="connsiteY435" fmla="*/ 4947 h 10000"/>
                <a:gd name="connsiteX436" fmla="*/ 8515 w 10000"/>
                <a:gd name="connsiteY436" fmla="*/ 4961 h 10000"/>
                <a:gd name="connsiteX437" fmla="*/ 8526 w 10000"/>
                <a:gd name="connsiteY437" fmla="*/ 5039 h 10000"/>
                <a:gd name="connsiteX438" fmla="*/ 8481 w 10000"/>
                <a:gd name="connsiteY438" fmla="*/ 5138 h 10000"/>
                <a:gd name="connsiteX439" fmla="*/ 8515 w 10000"/>
                <a:gd name="connsiteY439" fmla="*/ 5160 h 10000"/>
                <a:gd name="connsiteX440" fmla="*/ 8577 w 10000"/>
                <a:gd name="connsiteY440" fmla="*/ 5145 h 10000"/>
                <a:gd name="connsiteX441" fmla="*/ 8588 w 10000"/>
                <a:gd name="connsiteY441" fmla="*/ 5181 h 10000"/>
                <a:gd name="connsiteX442" fmla="*/ 8577 w 10000"/>
                <a:gd name="connsiteY442" fmla="*/ 5224 h 10000"/>
                <a:gd name="connsiteX443" fmla="*/ 8600 w 10000"/>
                <a:gd name="connsiteY443" fmla="*/ 5280 h 10000"/>
                <a:gd name="connsiteX444" fmla="*/ 8650 w 10000"/>
                <a:gd name="connsiteY444" fmla="*/ 5316 h 10000"/>
                <a:gd name="connsiteX445" fmla="*/ 8639 w 10000"/>
                <a:gd name="connsiteY445" fmla="*/ 5401 h 10000"/>
                <a:gd name="connsiteX446" fmla="*/ 8673 w 10000"/>
                <a:gd name="connsiteY446" fmla="*/ 5444 h 10000"/>
                <a:gd name="connsiteX447" fmla="*/ 8633 w 10000"/>
                <a:gd name="connsiteY447" fmla="*/ 5486 h 10000"/>
                <a:gd name="connsiteX448" fmla="*/ 8622 w 10000"/>
                <a:gd name="connsiteY448" fmla="*/ 5642 h 10000"/>
                <a:gd name="connsiteX449" fmla="*/ 8600 w 10000"/>
                <a:gd name="connsiteY449" fmla="*/ 5649 h 10000"/>
                <a:gd name="connsiteX450" fmla="*/ 8628 w 10000"/>
                <a:gd name="connsiteY450" fmla="*/ 5720 h 10000"/>
                <a:gd name="connsiteX451" fmla="*/ 8633 w 10000"/>
                <a:gd name="connsiteY451" fmla="*/ 5841 h 10000"/>
                <a:gd name="connsiteX452" fmla="*/ 8661 w 10000"/>
                <a:gd name="connsiteY452" fmla="*/ 5869 h 10000"/>
                <a:gd name="connsiteX453" fmla="*/ 8667 w 10000"/>
                <a:gd name="connsiteY453" fmla="*/ 5905 h 10000"/>
                <a:gd name="connsiteX454" fmla="*/ 8690 w 10000"/>
                <a:gd name="connsiteY454" fmla="*/ 5912 h 10000"/>
                <a:gd name="connsiteX455" fmla="*/ 8695 w 10000"/>
                <a:gd name="connsiteY455" fmla="*/ 5983 h 10000"/>
                <a:gd name="connsiteX456" fmla="*/ 8684 w 10000"/>
                <a:gd name="connsiteY456" fmla="*/ 6033 h 10000"/>
                <a:gd name="connsiteX457" fmla="*/ 8740 w 10000"/>
                <a:gd name="connsiteY457" fmla="*/ 6061 h 10000"/>
                <a:gd name="connsiteX458" fmla="*/ 8825 w 10000"/>
                <a:gd name="connsiteY458" fmla="*/ 6004 h 10000"/>
                <a:gd name="connsiteX459" fmla="*/ 8948 w 10000"/>
                <a:gd name="connsiteY459" fmla="*/ 5891 h 10000"/>
                <a:gd name="connsiteX460" fmla="*/ 8982 w 10000"/>
                <a:gd name="connsiteY460" fmla="*/ 5891 h 10000"/>
                <a:gd name="connsiteX461" fmla="*/ 8982 w 10000"/>
                <a:gd name="connsiteY461" fmla="*/ 5976 h 10000"/>
                <a:gd name="connsiteX462" fmla="*/ 9004 w 10000"/>
                <a:gd name="connsiteY462" fmla="*/ 5990 h 10000"/>
                <a:gd name="connsiteX463" fmla="*/ 9044 w 10000"/>
                <a:gd name="connsiteY463" fmla="*/ 6089 h 10000"/>
                <a:gd name="connsiteX464" fmla="*/ 9072 w 10000"/>
                <a:gd name="connsiteY464" fmla="*/ 6097 h 10000"/>
                <a:gd name="connsiteX465" fmla="*/ 9055 w 10000"/>
                <a:gd name="connsiteY465" fmla="*/ 6153 h 10000"/>
                <a:gd name="connsiteX466" fmla="*/ 9100 w 10000"/>
                <a:gd name="connsiteY466" fmla="*/ 6281 h 10000"/>
                <a:gd name="connsiteX467" fmla="*/ 9100 w 10000"/>
                <a:gd name="connsiteY467" fmla="*/ 6345 h 10000"/>
                <a:gd name="connsiteX468" fmla="*/ 9123 w 10000"/>
                <a:gd name="connsiteY468" fmla="*/ 6416 h 10000"/>
                <a:gd name="connsiteX469" fmla="*/ 9089 w 10000"/>
                <a:gd name="connsiteY469" fmla="*/ 6473 h 10000"/>
                <a:gd name="connsiteX470" fmla="*/ 9049 w 10000"/>
                <a:gd name="connsiteY470" fmla="*/ 6466 h 10000"/>
                <a:gd name="connsiteX471" fmla="*/ 9049 w 10000"/>
                <a:gd name="connsiteY471" fmla="*/ 6501 h 10000"/>
                <a:gd name="connsiteX472" fmla="*/ 9089 w 10000"/>
                <a:gd name="connsiteY472" fmla="*/ 6544 h 10000"/>
                <a:gd name="connsiteX473" fmla="*/ 9106 w 10000"/>
                <a:gd name="connsiteY473" fmla="*/ 6515 h 10000"/>
                <a:gd name="connsiteX474" fmla="*/ 9139 w 10000"/>
                <a:gd name="connsiteY474" fmla="*/ 6579 h 10000"/>
                <a:gd name="connsiteX475" fmla="*/ 9179 w 10000"/>
                <a:gd name="connsiteY475" fmla="*/ 6579 h 10000"/>
                <a:gd name="connsiteX476" fmla="*/ 9156 w 10000"/>
                <a:gd name="connsiteY476" fmla="*/ 6757 h 10000"/>
                <a:gd name="connsiteX477" fmla="*/ 9139 w 10000"/>
                <a:gd name="connsiteY477" fmla="*/ 6792 h 10000"/>
                <a:gd name="connsiteX478" fmla="*/ 9089 w 10000"/>
                <a:gd name="connsiteY478" fmla="*/ 6778 h 10000"/>
                <a:gd name="connsiteX479" fmla="*/ 9027 w 10000"/>
                <a:gd name="connsiteY479" fmla="*/ 6799 h 10000"/>
                <a:gd name="connsiteX480" fmla="*/ 9004 w 10000"/>
                <a:gd name="connsiteY480" fmla="*/ 6842 h 10000"/>
                <a:gd name="connsiteX481" fmla="*/ 8999 w 10000"/>
                <a:gd name="connsiteY481" fmla="*/ 6884 h 10000"/>
                <a:gd name="connsiteX482" fmla="*/ 8960 w 10000"/>
                <a:gd name="connsiteY482" fmla="*/ 6934 h 10000"/>
                <a:gd name="connsiteX483" fmla="*/ 8898 w 10000"/>
                <a:gd name="connsiteY483" fmla="*/ 6941 h 10000"/>
                <a:gd name="connsiteX484" fmla="*/ 8886 w 10000"/>
                <a:gd name="connsiteY484" fmla="*/ 6962 h 10000"/>
                <a:gd name="connsiteX485" fmla="*/ 8847 w 10000"/>
                <a:gd name="connsiteY485" fmla="*/ 6927 h 10000"/>
                <a:gd name="connsiteX486" fmla="*/ 8808 w 10000"/>
                <a:gd name="connsiteY486" fmla="*/ 6934 h 10000"/>
                <a:gd name="connsiteX487" fmla="*/ 8785 w 10000"/>
                <a:gd name="connsiteY487" fmla="*/ 6906 h 10000"/>
                <a:gd name="connsiteX488" fmla="*/ 8735 w 10000"/>
                <a:gd name="connsiteY488" fmla="*/ 6891 h 10000"/>
                <a:gd name="connsiteX489" fmla="*/ 8746 w 10000"/>
                <a:gd name="connsiteY489" fmla="*/ 6941 h 10000"/>
                <a:gd name="connsiteX490" fmla="*/ 8723 w 10000"/>
                <a:gd name="connsiteY490" fmla="*/ 6991 h 10000"/>
                <a:gd name="connsiteX491" fmla="*/ 8639 w 10000"/>
                <a:gd name="connsiteY491" fmla="*/ 6984 h 10000"/>
                <a:gd name="connsiteX492" fmla="*/ 8611 w 10000"/>
                <a:gd name="connsiteY492" fmla="*/ 6962 h 10000"/>
                <a:gd name="connsiteX493" fmla="*/ 8566 w 10000"/>
                <a:gd name="connsiteY493" fmla="*/ 6984 h 10000"/>
                <a:gd name="connsiteX494" fmla="*/ 8560 w 10000"/>
                <a:gd name="connsiteY494" fmla="*/ 7055 h 10000"/>
                <a:gd name="connsiteX495" fmla="*/ 8476 w 10000"/>
                <a:gd name="connsiteY495" fmla="*/ 7133 h 10000"/>
                <a:gd name="connsiteX496" fmla="*/ 8448 w 10000"/>
                <a:gd name="connsiteY496" fmla="*/ 7090 h 10000"/>
                <a:gd name="connsiteX497" fmla="*/ 8386 w 10000"/>
                <a:gd name="connsiteY497" fmla="*/ 7111 h 10000"/>
                <a:gd name="connsiteX498" fmla="*/ 8346 w 10000"/>
                <a:gd name="connsiteY498" fmla="*/ 7133 h 10000"/>
                <a:gd name="connsiteX499" fmla="*/ 8341 w 10000"/>
                <a:gd name="connsiteY499" fmla="*/ 7168 h 10000"/>
                <a:gd name="connsiteX500" fmla="*/ 8256 w 10000"/>
                <a:gd name="connsiteY500" fmla="*/ 7246 h 10000"/>
                <a:gd name="connsiteX501" fmla="*/ 8206 w 10000"/>
                <a:gd name="connsiteY501" fmla="*/ 7232 h 10000"/>
                <a:gd name="connsiteX502" fmla="*/ 8155 w 10000"/>
                <a:gd name="connsiteY502" fmla="*/ 7260 h 10000"/>
                <a:gd name="connsiteX503" fmla="*/ 8116 w 10000"/>
                <a:gd name="connsiteY503" fmla="*/ 7303 h 10000"/>
                <a:gd name="connsiteX504" fmla="*/ 8060 w 10000"/>
                <a:gd name="connsiteY504" fmla="*/ 7331 h 10000"/>
                <a:gd name="connsiteX505" fmla="*/ 8065 w 10000"/>
                <a:gd name="connsiteY505" fmla="*/ 7374 h 10000"/>
                <a:gd name="connsiteX506" fmla="*/ 8015 w 10000"/>
                <a:gd name="connsiteY506" fmla="*/ 7402 h 10000"/>
                <a:gd name="connsiteX507" fmla="*/ 7942 w 10000"/>
                <a:gd name="connsiteY507" fmla="*/ 7523 h 10000"/>
                <a:gd name="connsiteX508" fmla="*/ 7930 w 10000"/>
                <a:gd name="connsiteY508" fmla="*/ 7573 h 10000"/>
                <a:gd name="connsiteX509" fmla="*/ 7908 w 10000"/>
                <a:gd name="connsiteY509" fmla="*/ 7559 h 10000"/>
                <a:gd name="connsiteX510" fmla="*/ 7919 w 10000"/>
                <a:gd name="connsiteY510" fmla="*/ 7523 h 10000"/>
                <a:gd name="connsiteX511" fmla="*/ 7846 w 10000"/>
                <a:gd name="connsiteY511" fmla="*/ 7339 h 10000"/>
                <a:gd name="connsiteX512" fmla="*/ 7846 w 10000"/>
                <a:gd name="connsiteY512" fmla="*/ 7268 h 10000"/>
                <a:gd name="connsiteX513" fmla="*/ 7812 w 10000"/>
                <a:gd name="connsiteY513" fmla="*/ 7268 h 10000"/>
                <a:gd name="connsiteX514" fmla="*/ 7711 w 10000"/>
                <a:gd name="connsiteY514" fmla="*/ 7197 h 10000"/>
                <a:gd name="connsiteX515" fmla="*/ 7649 w 10000"/>
                <a:gd name="connsiteY515" fmla="*/ 7232 h 10000"/>
                <a:gd name="connsiteX516" fmla="*/ 7632 w 10000"/>
                <a:gd name="connsiteY516" fmla="*/ 7275 h 10000"/>
                <a:gd name="connsiteX517" fmla="*/ 7677 w 10000"/>
                <a:gd name="connsiteY517" fmla="*/ 7324 h 10000"/>
                <a:gd name="connsiteX518" fmla="*/ 7688 w 10000"/>
                <a:gd name="connsiteY518" fmla="*/ 7367 h 10000"/>
                <a:gd name="connsiteX519" fmla="*/ 7660 w 10000"/>
                <a:gd name="connsiteY519" fmla="*/ 7410 h 10000"/>
                <a:gd name="connsiteX520" fmla="*/ 7666 w 10000"/>
                <a:gd name="connsiteY520" fmla="*/ 7445 h 10000"/>
                <a:gd name="connsiteX521" fmla="*/ 7655 w 10000"/>
                <a:gd name="connsiteY521" fmla="*/ 7516 h 10000"/>
                <a:gd name="connsiteX522" fmla="*/ 7660 w 10000"/>
                <a:gd name="connsiteY522" fmla="*/ 7587 h 10000"/>
                <a:gd name="connsiteX523" fmla="*/ 7694 w 10000"/>
                <a:gd name="connsiteY523" fmla="*/ 7700 h 10000"/>
                <a:gd name="connsiteX524" fmla="*/ 7660 w 10000"/>
                <a:gd name="connsiteY524" fmla="*/ 7743 h 10000"/>
                <a:gd name="connsiteX525" fmla="*/ 7666 w 10000"/>
                <a:gd name="connsiteY525" fmla="*/ 7779 h 10000"/>
                <a:gd name="connsiteX526" fmla="*/ 7638 w 10000"/>
                <a:gd name="connsiteY526" fmla="*/ 7793 h 10000"/>
                <a:gd name="connsiteX527" fmla="*/ 7621 w 10000"/>
                <a:gd name="connsiteY527" fmla="*/ 7814 h 10000"/>
                <a:gd name="connsiteX528" fmla="*/ 7514 w 10000"/>
                <a:gd name="connsiteY528" fmla="*/ 7800 h 10000"/>
                <a:gd name="connsiteX529" fmla="*/ 7497 w 10000"/>
                <a:gd name="connsiteY529" fmla="*/ 7757 h 10000"/>
                <a:gd name="connsiteX530" fmla="*/ 7463 w 10000"/>
                <a:gd name="connsiteY530" fmla="*/ 7786 h 10000"/>
                <a:gd name="connsiteX531" fmla="*/ 7390 w 10000"/>
                <a:gd name="connsiteY531" fmla="*/ 7771 h 10000"/>
                <a:gd name="connsiteX532" fmla="*/ 7340 w 10000"/>
                <a:gd name="connsiteY532" fmla="*/ 7793 h 10000"/>
                <a:gd name="connsiteX533" fmla="*/ 7312 w 10000"/>
                <a:gd name="connsiteY533" fmla="*/ 7644 h 10000"/>
                <a:gd name="connsiteX534" fmla="*/ 7283 w 10000"/>
                <a:gd name="connsiteY534" fmla="*/ 7637 h 10000"/>
                <a:gd name="connsiteX535" fmla="*/ 7250 w 10000"/>
                <a:gd name="connsiteY535" fmla="*/ 7544 h 10000"/>
                <a:gd name="connsiteX536" fmla="*/ 7267 w 10000"/>
                <a:gd name="connsiteY536" fmla="*/ 7502 h 10000"/>
                <a:gd name="connsiteX537" fmla="*/ 7306 w 10000"/>
                <a:gd name="connsiteY537" fmla="*/ 7523 h 10000"/>
                <a:gd name="connsiteX538" fmla="*/ 7323 w 10000"/>
                <a:gd name="connsiteY538" fmla="*/ 7473 h 10000"/>
                <a:gd name="connsiteX539" fmla="*/ 7295 w 10000"/>
                <a:gd name="connsiteY539" fmla="*/ 7438 h 10000"/>
                <a:gd name="connsiteX540" fmla="*/ 7312 w 10000"/>
                <a:gd name="connsiteY540" fmla="*/ 7402 h 10000"/>
                <a:gd name="connsiteX541" fmla="*/ 7238 w 10000"/>
                <a:gd name="connsiteY541" fmla="*/ 7331 h 10000"/>
                <a:gd name="connsiteX542" fmla="*/ 7244 w 10000"/>
                <a:gd name="connsiteY542" fmla="*/ 7296 h 10000"/>
                <a:gd name="connsiteX543" fmla="*/ 7199 w 10000"/>
                <a:gd name="connsiteY543" fmla="*/ 7260 h 10000"/>
                <a:gd name="connsiteX544" fmla="*/ 7227 w 10000"/>
                <a:gd name="connsiteY544" fmla="*/ 7218 h 10000"/>
                <a:gd name="connsiteX545" fmla="*/ 7216 w 10000"/>
                <a:gd name="connsiteY545" fmla="*/ 7168 h 10000"/>
                <a:gd name="connsiteX546" fmla="*/ 7165 w 10000"/>
                <a:gd name="connsiteY546" fmla="*/ 7090 h 10000"/>
                <a:gd name="connsiteX547" fmla="*/ 7132 w 10000"/>
                <a:gd name="connsiteY547" fmla="*/ 7026 h 10000"/>
                <a:gd name="connsiteX548" fmla="*/ 7064 w 10000"/>
                <a:gd name="connsiteY548" fmla="*/ 7055 h 10000"/>
                <a:gd name="connsiteX549" fmla="*/ 7025 w 10000"/>
                <a:gd name="connsiteY549" fmla="*/ 7048 h 10000"/>
                <a:gd name="connsiteX550" fmla="*/ 7002 w 10000"/>
                <a:gd name="connsiteY550" fmla="*/ 7111 h 10000"/>
                <a:gd name="connsiteX551" fmla="*/ 6924 w 10000"/>
                <a:gd name="connsiteY551" fmla="*/ 7119 h 10000"/>
                <a:gd name="connsiteX552" fmla="*/ 6895 w 10000"/>
                <a:gd name="connsiteY552" fmla="*/ 7111 h 10000"/>
                <a:gd name="connsiteX553" fmla="*/ 6828 w 10000"/>
                <a:gd name="connsiteY553" fmla="*/ 7161 h 10000"/>
                <a:gd name="connsiteX554" fmla="*/ 6834 w 10000"/>
                <a:gd name="connsiteY554" fmla="*/ 7260 h 10000"/>
                <a:gd name="connsiteX555" fmla="*/ 6817 w 10000"/>
                <a:gd name="connsiteY555" fmla="*/ 7324 h 10000"/>
                <a:gd name="connsiteX556" fmla="*/ 6817 w 10000"/>
                <a:gd name="connsiteY556" fmla="*/ 7381 h 10000"/>
                <a:gd name="connsiteX557" fmla="*/ 6760 w 10000"/>
                <a:gd name="connsiteY557" fmla="*/ 7424 h 10000"/>
                <a:gd name="connsiteX558" fmla="*/ 6699 w 10000"/>
                <a:gd name="connsiteY558" fmla="*/ 7431 h 10000"/>
                <a:gd name="connsiteX559" fmla="*/ 6682 w 10000"/>
                <a:gd name="connsiteY559" fmla="*/ 7410 h 10000"/>
                <a:gd name="connsiteX560" fmla="*/ 6625 w 10000"/>
                <a:gd name="connsiteY560" fmla="*/ 7388 h 10000"/>
                <a:gd name="connsiteX561" fmla="*/ 6592 w 10000"/>
                <a:gd name="connsiteY561" fmla="*/ 7431 h 10000"/>
                <a:gd name="connsiteX562" fmla="*/ 6586 w 10000"/>
                <a:gd name="connsiteY562" fmla="*/ 7473 h 10000"/>
                <a:gd name="connsiteX563" fmla="*/ 6552 w 10000"/>
                <a:gd name="connsiteY563" fmla="*/ 7480 h 10000"/>
                <a:gd name="connsiteX564" fmla="*/ 6547 w 10000"/>
                <a:gd name="connsiteY564" fmla="*/ 7523 h 10000"/>
                <a:gd name="connsiteX565" fmla="*/ 6519 w 10000"/>
                <a:gd name="connsiteY565" fmla="*/ 7523 h 10000"/>
                <a:gd name="connsiteX566" fmla="*/ 6485 w 10000"/>
                <a:gd name="connsiteY566" fmla="*/ 7424 h 10000"/>
                <a:gd name="connsiteX567" fmla="*/ 6406 w 10000"/>
                <a:gd name="connsiteY567" fmla="*/ 7473 h 10000"/>
                <a:gd name="connsiteX568" fmla="*/ 6316 w 10000"/>
                <a:gd name="connsiteY568" fmla="*/ 7551 h 10000"/>
                <a:gd name="connsiteX569" fmla="*/ 6282 w 10000"/>
                <a:gd name="connsiteY569" fmla="*/ 7566 h 10000"/>
                <a:gd name="connsiteX570" fmla="*/ 6294 w 10000"/>
                <a:gd name="connsiteY570" fmla="*/ 7615 h 10000"/>
                <a:gd name="connsiteX571" fmla="*/ 6243 w 10000"/>
                <a:gd name="connsiteY571" fmla="*/ 7637 h 10000"/>
                <a:gd name="connsiteX572" fmla="*/ 6209 w 10000"/>
                <a:gd name="connsiteY572" fmla="*/ 7608 h 10000"/>
                <a:gd name="connsiteX573" fmla="*/ 6136 w 10000"/>
                <a:gd name="connsiteY573" fmla="*/ 7622 h 10000"/>
                <a:gd name="connsiteX574" fmla="*/ 6136 w 10000"/>
                <a:gd name="connsiteY574" fmla="*/ 7530 h 10000"/>
                <a:gd name="connsiteX575" fmla="*/ 6136 w 10000"/>
                <a:gd name="connsiteY575" fmla="*/ 7395 h 10000"/>
                <a:gd name="connsiteX576" fmla="*/ 6091 w 10000"/>
                <a:gd name="connsiteY576" fmla="*/ 7324 h 10000"/>
                <a:gd name="connsiteX577" fmla="*/ 6018 w 10000"/>
                <a:gd name="connsiteY577" fmla="*/ 7317 h 10000"/>
                <a:gd name="connsiteX578" fmla="*/ 5990 w 10000"/>
                <a:gd name="connsiteY578" fmla="*/ 7360 h 10000"/>
                <a:gd name="connsiteX579" fmla="*/ 5996 w 10000"/>
                <a:gd name="connsiteY579" fmla="*/ 7410 h 10000"/>
                <a:gd name="connsiteX580" fmla="*/ 6208 w 10000"/>
                <a:gd name="connsiteY58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377 w 10000"/>
                <a:gd name="connsiteY165" fmla="*/ 8247 h 10000"/>
                <a:gd name="connsiteX166" fmla="*/ 416 w 10000"/>
                <a:gd name="connsiteY166" fmla="*/ 8070 h 10000"/>
                <a:gd name="connsiteX167" fmla="*/ 399 w 10000"/>
                <a:gd name="connsiteY167" fmla="*/ 8027 h 10000"/>
                <a:gd name="connsiteX168" fmla="*/ 377 w 10000"/>
                <a:gd name="connsiteY168" fmla="*/ 8013 h 10000"/>
                <a:gd name="connsiteX169" fmla="*/ 287 w 10000"/>
                <a:gd name="connsiteY169" fmla="*/ 7913 h 10000"/>
                <a:gd name="connsiteX170" fmla="*/ 276 w 10000"/>
                <a:gd name="connsiteY170" fmla="*/ 7913 h 10000"/>
                <a:gd name="connsiteX171" fmla="*/ 169 w 10000"/>
                <a:gd name="connsiteY171" fmla="*/ 7743 h 10000"/>
                <a:gd name="connsiteX172" fmla="*/ 157 w 10000"/>
                <a:gd name="connsiteY172" fmla="*/ 7686 h 10000"/>
                <a:gd name="connsiteX173" fmla="*/ 231 w 10000"/>
                <a:gd name="connsiteY173" fmla="*/ 7594 h 10000"/>
                <a:gd name="connsiteX174" fmla="*/ 0 w 10000"/>
                <a:gd name="connsiteY174" fmla="*/ 6920 h 10000"/>
                <a:gd name="connsiteX175" fmla="*/ 354 w 10000"/>
                <a:gd name="connsiteY175" fmla="*/ 7005 h 10000"/>
                <a:gd name="connsiteX176" fmla="*/ 472 w 10000"/>
                <a:gd name="connsiteY176" fmla="*/ 7019 h 10000"/>
                <a:gd name="connsiteX177" fmla="*/ 810 w 10000"/>
                <a:gd name="connsiteY177" fmla="*/ 7055 h 10000"/>
                <a:gd name="connsiteX178" fmla="*/ 967 w 10000"/>
                <a:gd name="connsiteY178" fmla="*/ 7012 h 10000"/>
                <a:gd name="connsiteX179" fmla="*/ 1074 w 10000"/>
                <a:gd name="connsiteY179" fmla="*/ 7019 h 10000"/>
                <a:gd name="connsiteX180" fmla="*/ 1091 w 10000"/>
                <a:gd name="connsiteY180" fmla="*/ 6984 h 10000"/>
                <a:gd name="connsiteX181" fmla="*/ 1277 w 10000"/>
                <a:gd name="connsiteY181" fmla="*/ 6998 h 10000"/>
                <a:gd name="connsiteX182" fmla="*/ 1524 w 10000"/>
                <a:gd name="connsiteY182" fmla="*/ 7083 h 10000"/>
                <a:gd name="connsiteX183" fmla="*/ 1609 w 10000"/>
                <a:gd name="connsiteY183" fmla="*/ 7104 h 10000"/>
                <a:gd name="connsiteX184" fmla="*/ 1693 w 10000"/>
                <a:gd name="connsiteY184" fmla="*/ 7253 h 10000"/>
                <a:gd name="connsiteX185" fmla="*/ 1822 w 10000"/>
                <a:gd name="connsiteY185" fmla="*/ 7310 h 10000"/>
                <a:gd name="connsiteX186" fmla="*/ 1918 w 10000"/>
                <a:gd name="connsiteY186" fmla="*/ 7303 h 10000"/>
                <a:gd name="connsiteX187" fmla="*/ 6504 w 10000"/>
                <a:gd name="connsiteY187" fmla="*/ 7627 h 10000"/>
                <a:gd name="connsiteX188" fmla="*/ 5523 w 10000"/>
                <a:gd name="connsiteY188" fmla="*/ 5713 h 10000"/>
                <a:gd name="connsiteX189" fmla="*/ 5652 w 10000"/>
                <a:gd name="connsiteY189" fmla="*/ 5720 h 10000"/>
                <a:gd name="connsiteX190" fmla="*/ 5697 w 10000"/>
                <a:gd name="connsiteY190" fmla="*/ 5742 h 10000"/>
                <a:gd name="connsiteX191" fmla="*/ 5793 w 10000"/>
                <a:gd name="connsiteY191" fmla="*/ 5635 h 10000"/>
                <a:gd name="connsiteX192" fmla="*/ 5844 w 10000"/>
                <a:gd name="connsiteY192" fmla="*/ 5628 h 10000"/>
                <a:gd name="connsiteX193" fmla="*/ 5889 w 10000"/>
                <a:gd name="connsiteY193" fmla="*/ 5564 h 10000"/>
                <a:gd name="connsiteX194" fmla="*/ 5945 w 10000"/>
                <a:gd name="connsiteY194" fmla="*/ 5515 h 10000"/>
                <a:gd name="connsiteX195" fmla="*/ 6001 w 10000"/>
                <a:gd name="connsiteY195" fmla="*/ 5408 h 10000"/>
                <a:gd name="connsiteX196" fmla="*/ 6012 w 10000"/>
                <a:gd name="connsiteY196" fmla="*/ 5344 h 10000"/>
                <a:gd name="connsiteX197" fmla="*/ 6080 w 10000"/>
                <a:gd name="connsiteY197" fmla="*/ 5316 h 10000"/>
                <a:gd name="connsiteX198" fmla="*/ 6159 w 10000"/>
                <a:gd name="connsiteY198" fmla="*/ 5351 h 10000"/>
                <a:gd name="connsiteX199" fmla="*/ 6226 w 10000"/>
                <a:gd name="connsiteY199" fmla="*/ 5337 h 10000"/>
                <a:gd name="connsiteX200" fmla="*/ 6294 w 10000"/>
                <a:gd name="connsiteY200" fmla="*/ 5344 h 10000"/>
                <a:gd name="connsiteX201" fmla="*/ 6412 w 10000"/>
                <a:gd name="connsiteY201" fmla="*/ 5302 h 10000"/>
                <a:gd name="connsiteX202" fmla="*/ 6490 w 10000"/>
                <a:gd name="connsiteY202" fmla="*/ 5195 h 10000"/>
                <a:gd name="connsiteX203" fmla="*/ 6524 w 10000"/>
                <a:gd name="connsiteY203" fmla="*/ 5160 h 10000"/>
                <a:gd name="connsiteX204" fmla="*/ 6575 w 10000"/>
                <a:gd name="connsiteY204" fmla="*/ 5160 h 10000"/>
                <a:gd name="connsiteX205" fmla="*/ 6614 w 10000"/>
                <a:gd name="connsiteY205" fmla="*/ 5103 h 10000"/>
                <a:gd name="connsiteX206" fmla="*/ 6597 w 10000"/>
                <a:gd name="connsiteY206" fmla="*/ 5039 h 10000"/>
                <a:gd name="connsiteX207" fmla="*/ 6609 w 10000"/>
                <a:gd name="connsiteY207" fmla="*/ 4982 h 10000"/>
                <a:gd name="connsiteX208" fmla="*/ 6659 w 10000"/>
                <a:gd name="connsiteY208" fmla="*/ 4876 h 10000"/>
                <a:gd name="connsiteX209" fmla="*/ 6715 w 10000"/>
                <a:gd name="connsiteY209" fmla="*/ 4776 h 10000"/>
                <a:gd name="connsiteX210" fmla="*/ 6772 w 10000"/>
                <a:gd name="connsiteY210" fmla="*/ 4755 h 10000"/>
                <a:gd name="connsiteX211" fmla="*/ 6800 w 10000"/>
                <a:gd name="connsiteY211" fmla="*/ 4720 h 10000"/>
                <a:gd name="connsiteX212" fmla="*/ 6895 w 10000"/>
                <a:gd name="connsiteY212" fmla="*/ 4734 h 10000"/>
                <a:gd name="connsiteX213" fmla="*/ 6991 w 10000"/>
                <a:gd name="connsiteY213" fmla="*/ 4734 h 10000"/>
                <a:gd name="connsiteX214" fmla="*/ 6997 w 10000"/>
                <a:gd name="connsiteY214" fmla="*/ 4670 h 10000"/>
                <a:gd name="connsiteX215" fmla="*/ 7013 w 10000"/>
                <a:gd name="connsiteY215" fmla="*/ 4627 h 10000"/>
                <a:gd name="connsiteX216" fmla="*/ 7008 w 10000"/>
                <a:gd name="connsiteY216" fmla="*/ 4599 h 10000"/>
                <a:gd name="connsiteX217" fmla="*/ 7064 w 10000"/>
                <a:gd name="connsiteY217" fmla="*/ 4578 h 10000"/>
                <a:gd name="connsiteX218" fmla="*/ 7103 w 10000"/>
                <a:gd name="connsiteY218" fmla="*/ 4634 h 10000"/>
                <a:gd name="connsiteX219" fmla="*/ 7160 w 10000"/>
                <a:gd name="connsiteY219" fmla="*/ 4613 h 10000"/>
                <a:gd name="connsiteX220" fmla="*/ 7177 w 10000"/>
                <a:gd name="connsiteY220" fmla="*/ 4578 h 10000"/>
                <a:gd name="connsiteX221" fmla="*/ 7222 w 10000"/>
                <a:gd name="connsiteY221" fmla="*/ 4564 h 10000"/>
                <a:gd name="connsiteX222" fmla="*/ 7317 w 10000"/>
                <a:gd name="connsiteY222" fmla="*/ 4493 h 10000"/>
                <a:gd name="connsiteX223" fmla="*/ 7407 w 10000"/>
                <a:gd name="connsiteY223" fmla="*/ 4521 h 10000"/>
                <a:gd name="connsiteX224" fmla="*/ 7430 w 10000"/>
                <a:gd name="connsiteY224" fmla="*/ 4507 h 10000"/>
                <a:gd name="connsiteX225" fmla="*/ 7480 w 10000"/>
                <a:gd name="connsiteY225" fmla="*/ 4528 h 10000"/>
                <a:gd name="connsiteX226" fmla="*/ 7503 w 10000"/>
                <a:gd name="connsiteY226" fmla="*/ 4471 h 10000"/>
                <a:gd name="connsiteX227" fmla="*/ 7525 w 10000"/>
                <a:gd name="connsiteY227" fmla="*/ 4500 h 10000"/>
                <a:gd name="connsiteX228" fmla="*/ 7559 w 10000"/>
                <a:gd name="connsiteY228" fmla="*/ 4493 h 10000"/>
                <a:gd name="connsiteX229" fmla="*/ 7598 w 10000"/>
                <a:gd name="connsiteY229" fmla="*/ 4556 h 10000"/>
                <a:gd name="connsiteX230" fmla="*/ 7643 w 10000"/>
                <a:gd name="connsiteY230" fmla="*/ 4549 h 10000"/>
                <a:gd name="connsiteX231" fmla="*/ 7683 w 10000"/>
                <a:gd name="connsiteY231" fmla="*/ 4578 h 10000"/>
                <a:gd name="connsiteX232" fmla="*/ 7700 w 10000"/>
                <a:gd name="connsiteY232" fmla="*/ 4556 h 10000"/>
                <a:gd name="connsiteX233" fmla="*/ 7778 w 10000"/>
                <a:gd name="connsiteY233" fmla="*/ 4564 h 10000"/>
                <a:gd name="connsiteX234" fmla="*/ 7790 w 10000"/>
                <a:gd name="connsiteY234" fmla="*/ 4585 h 10000"/>
                <a:gd name="connsiteX235" fmla="*/ 7874 w 10000"/>
                <a:gd name="connsiteY235" fmla="*/ 4514 h 10000"/>
                <a:gd name="connsiteX236" fmla="*/ 7874 w 10000"/>
                <a:gd name="connsiteY236" fmla="*/ 4393 h 10000"/>
                <a:gd name="connsiteX237" fmla="*/ 7852 w 10000"/>
                <a:gd name="connsiteY237" fmla="*/ 4379 h 10000"/>
                <a:gd name="connsiteX238" fmla="*/ 7835 w 10000"/>
                <a:gd name="connsiteY238" fmla="*/ 4294 h 10000"/>
                <a:gd name="connsiteX239" fmla="*/ 7801 w 10000"/>
                <a:gd name="connsiteY239" fmla="*/ 4209 h 10000"/>
                <a:gd name="connsiteX240" fmla="*/ 7750 w 10000"/>
                <a:gd name="connsiteY240" fmla="*/ 4173 h 10000"/>
                <a:gd name="connsiteX241" fmla="*/ 7745 w 10000"/>
                <a:gd name="connsiteY241" fmla="*/ 4131 h 10000"/>
                <a:gd name="connsiteX242" fmla="*/ 7672 w 10000"/>
                <a:gd name="connsiteY242" fmla="*/ 4053 h 10000"/>
                <a:gd name="connsiteX243" fmla="*/ 7677 w 10000"/>
                <a:gd name="connsiteY243" fmla="*/ 4024 h 10000"/>
                <a:gd name="connsiteX244" fmla="*/ 7604 w 10000"/>
                <a:gd name="connsiteY244" fmla="*/ 3982 h 10000"/>
                <a:gd name="connsiteX245" fmla="*/ 7598 w 10000"/>
                <a:gd name="connsiteY245" fmla="*/ 3903 h 10000"/>
                <a:gd name="connsiteX246" fmla="*/ 7475 w 10000"/>
                <a:gd name="connsiteY246" fmla="*/ 3833 h 10000"/>
                <a:gd name="connsiteX247" fmla="*/ 7407 w 10000"/>
                <a:gd name="connsiteY247" fmla="*/ 3683 h 10000"/>
                <a:gd name="connsiteX248" fmla="*/ 7306 w 10000"/>
                <a:gd name="connsiteY248" fmla="*/ 3676 h 10000"/>
                <a:gd name="connsiteX249" fmla="*/ 7272 w 10000"/>
                <a:gd name="connsiteY249" fmla="*/ 3648 h 10000"/>
                <a:gd name="connsiteX250" fmla="*/ 7222 w 10000"/>
                <a:gd name="connsiteY250" fmla="*/ 3669 h 10000"/>
                <a:gd name="connsiteX251" fmla="*/ 7143 w 10000"/>
                <a:gd name="connsiteY251" fmla="*/ 3669 h 10000"/>
                <a:gd name="connsiteX252" fmla="*/ 7030 w 10000"/>
                <a:gd name="connsiteY252" fmla="*/ 3840 h 10000"/>
                <a:gd name="connsiteX253" fmla="*/ 6991 w 10000"/>
                <a:gd name="connsiteY253" fmla="*/ 3918 h 10000"/>
                <a:gd name="connsiteX254" fmla="*/ 6890 w 10000"/>
                <a:gd name="connsiteY254" fmla="*/ 3797 h 10000"/>
                <a:gd name="connsiteX255" fmla="*/ 6817 w 10000"/>
                <a:gd name="connsiteY255" fmla="*/ 3747 h 10000"/>
                <a:gd name="connsiteX256" fmla="*/ 6744 w 10000"/>
                <a:gd name="connsiteY256" fmla="*/ 3754 h 10000"/>
                <a:gd name="connsiteX257" fmla="*/ 6670 w 10000"/>
                <a:gd name="connsiteY257" fmla="*/ 3790 h 10000"/>
                <a:gd name="connsiteX258" fmla="*/ 6609 w 10000"/>
                <a:gd name="connsiteY258" fmla="*/ 3762 h 10000"/>
                <a:gd name="connsiteX259" fmla="*/ 6552 w 10000"/>
                <a:gd name="connsiteY259" fmla="*/ 3804 h 10000"/>
                <a:gd name="connsiteX260" fmla="*/ 6496 w 10000"/>
                <a:gd name="connsiteY260" fmla="*/ 3889 h 10000"/>
                <a:gd name="connsiteX261" fmla="*/ 6367 w 10000"/>
                <a:gd name="connsiteY261" fmla="*/ 3733 h 10000"/>
                <a:gd name="connsiteX262" fmla="*/ 6350 w 10000"/>
                <a:gd name="connsiteY262" fmla="*/ 3577 h 10000"/>
                <a:gd name="connsiteX263" fmla="*/ 6451 w 10000"/>
                <a:gd name="connsiteY263" fmla="*/ 3513 h 10000"/>
                <a:gd name="connsiteX264" fmla="*/ 6445 w 10000"/>
                <a:gd name="connsiteY264" fmla="*/ 3343 h 10000"/>
                <a:gd name="connsiteX265" fmla="*/ 6541 w 10000"/>
                <a:gd name="connsiteY265" fmla="*/ 3144 h 10000"/>
                <a:gd name="connsiteX266" fmla="*/ 6530 w 10000"/>
                <a:gd name="connsiteY266" fmla="*/ 3109 h 10000"/>
                <a:gd name="connsiteX267" fmla="*/ 6760 w 10000"/>
                <a:gd name="connsiteY267" fmla="*/ 2456 h 10000"/>
                <a:gd name="connsiteX268" fmla="*/ 6884 w 10000"/>
                <a:gd name="connsiteY268" fmla="*/ 2555 h 10000"/>
                <a:gd name="connsiteX269" fmla="*/ 6957 w 10000"/>
                <a:gd name="connsiteY269" fmla="*/ 2598 h 10000"/>
                <a:gd name="connsiteX270" fmla="*/ 7030 w 10000"/>
                <a:gd name="connsiteY270" fmla="*/ 2598 h 10000"/>
                <a:gd name="connsiteX271" fmla="*/ 7143 w 10000"/>
                <a:gd name="connsiteY271" fmla="*/ 2676 h 10000"/>
                <a:gd name="connsiteX272" fmla="*/ 7160 w 10000"/>
                <a:gd name="connsiteY272" fmla="*/ 2626 h 10000"/>
                <a:gd name="connsiteX273" fmla="*/ 7233 w 10000"/>
                <a:gd name="connsiteY273" fmla="*/ 2612 h 10000"/>
                <a:gd name="connsiteX274" fmla="*/ 7295 w 10000"/>
                <a:gd name="connsiteY274" fmla="*/ 2527 h 10000"/>
                <a:gd name="connsiteX275" fmla="*/ 7373 w 10000"/>
                <a:gd name="connsiteY275" fmla="*/ 2463 h 10000"/>
                <a:gd name="connsiteX276" fmla="*/ 7407 w 10000"/>
                <a:gd name="connsiteY276" fmla="*/ 2399 h 10000"/>
                <a:gd name="connsiteX277" fmla="*/ 7525 w 10000"/>
                <a:gd name="connsiteY277" fmla="*/ 2356 h 10000"/>
                <a:gd name="connsiteX278" fmla="*/ 7587 w 10000"/>
                <a:gd name="connsiteY278" fmla="*/ 2363 h 10000"/>
                <a:gd name="connsiteX279" fmla="*/ 7638 w 10000"/>
                <a:gd name="connsiteY279" fmla="*/ 2300 h 10000"/>
                <a:gd name="connsiteX280" fmla="*/ 7677 w 10000"/>
                <a:gd name="connsiteY280" fmla="*/ 2214 h 10000"/>
                <a:gd name="connsiteX281" fmla="*/ 7660 w 10000"/>
                <a:gd name="connsiteY281" fmla="*/ 2200 h 10000"/>
                <a:gd name="connsiteX282" fmla="*/ 7677 w 10000"/>
                <a:gd name="connsiteY282" fmla="*/ 2108 h 10000"/>
                <a:gd name="connsiteX283" fmla="*/ 7610 w 10000"/>
                <a:gd name="connsiteY283" fmla="*/ 2108 h 10000"/>
                <a:gd name="connsiteX284" fmla="*/ 7643 w 10000"/>
                <a:gd name="connsiteY284" fmla="*/ 2030 h 10000"/>
                <a:gd name="connsiteX285" fmla="*/ 7649 w 10000"/>
                <a:gd name="connsiteY285" fmla="*/ 1938 h 10000"/>
                <a:gd name="connsiteX286" fmla="*/ 7677 w 10000"/>
                <a:gd name="connsiteY286" fmla="*/ 1916 h 10000"/>
                <a:gd name="connsiteX287" fmla="*/ 7728 w 10000"/>
                <a:gd name="connsiteY287" fmla="*/ 1824 h 10000"/>
                <a:gd name="connsiteX288" fmla="*/ 7722 w 10000"/>
                <a:gd name="connsiteY288" fmla="*/ 1753 h 10000"/>
                <a:gd name="connsiteX289" fmla="*/ 7762 w 10000"/>
                <a:gd name="connsiteY289" fmla="*/ 1675 h 10000"/>
                <a:gd name="connsiteX290" fmla="*/ 7807 w 10000"/>
                <a:gd name="connsiteY290" fmla="*/ 1625 h 10000"/>
                <a:gd name="connsiteX291" fmla="*/ 7823 w 10000"/>
                <a:gd name="connsiteY291" fmla="*/ 1540 h 10000"/>
                <a:gd name="connsiteX292" fmla="*/ 7818 w 10000"/>
                <a:gd name="connsiteY292" fmla="*/ 1512 h 10000"/>
                <a:gd name="connsiteX293" fmla="*/ 7857 w 10000"/>
                <a:gd name="connsiteY293" fmla="*/ 1455 h 10000"/>
                <a:gd name="connsiteX294" fmla="*/ 7913 w 10000"/>
                <a:gd name="connsiteY294" fmla="*/ 1285 h 10000"/>
                <a:gd name="connsiteX295" fmla="*/ 7930 w 10000"/>
                <a:gd name="connsiteY295" fmla="*/ 1185 h 10000"/>
                <a:gd name="connsiteX296" fmla="*/ 7958 w 10000"/>
                <a:gd name="connsiteY296" fmla="*/ 1192 h 10000"/>
                <a:gd name="connsiteX297" fmla="*/ 8037 w 10000"/>
                <a:gd name="connsiteY297" fmla="*/ 1079 h 10000"/>
                <a:gd name="connsiteX298" fmla="*/ 8127 w 10000"/>
                <a:gd name="connsiteY298" fmla="*/ 1015 h 10000"/>
                <a:gd name="connsiteX299" fmla="*/ 8138 w 10000"/>
                <a:gd name="connsiteY299" fmla="*/ 937 h 10000"/>
                <a:gd name="connsiteX300" fmla="*/ 8172 w 10000"/>
                <a:gd name="connsiteY300" fmla="*/ 852 h 10000"/>
                <a:gd name="connsiteX301" fmla="*/ 8161 w 10000"/>
                <a:gd name="connsiteY301" fmla="*/ 788 h 10000"/>
                <a:gd name="connsiteX302" fmla="*/ 8116 w 10000"/>
                <a:gd name="connsiteY302" fmla="*/ 731 h 10000"/>
                <a:gd name="connsiteX303" fmla="*/ 8138 w 10000"/>
                <a:gd name="connsiteY303" fmla="*/ 660 h 10000"/>
                <a:gd name="connsiteX304" fmla="*/ 8138 w 10000"/>
                <a:gd name="connsiteY304" fmla="*/ 575 h 10000"/>
                <a:gd name="connsiteX305" fmla="*/ 8054 w 10000"/>
                <a:gd name="connsiteY305" fmla="*/ 504 h 10000"/>
                <a:gd name="connsiteX306" fmla="*/ 7970 w 10000"/>
                <a:gd name="connsiteY306" fmla="*/ 546 h 10000"/>
                <a:gd name="connsiteX307" fmla="*/ 7930 w 10000"/>
                <a:gd name="connsiteY307" fmla="*/ 546 h 10000"/>
                <a:gd name="connsiteX308" fmla="*/ 7913 w 10000"/>
                <a:gd name="connsiteY308" fmla="*/ 497 h 10000"/>
                <a:gd name="connsiteX309" fmla="*/ 7913 w 10000"/>
                <a:gd name="connsiteY309" fmla="*/ 405 h 10000"/>
                <a:gd name="connsiteX310" fmla="*/ 8020 w 10000"/>
                <a:gd name="connsiteY310" fmla="*/ 312 h 10000"/>
                <a:gd name="connsiteX311" fmla="*/ 8054 w 10000"/>
                <a:gd name="connsiteY311" fmla="*/ 234 h 10000"/>
                <a:gd name="connsiteX312" fmla="*/ 8121 w 10000"/>
                <a:gd name="connsiteY312" fmla="*/ 170 h 10000"/>
                <a:gd name="connsiteX313" fmla="*/ 8183 w 10000"/>
                <a:gd name="connsiteY313" fmla="*/ 50 h 10000"/>
                <a:gd name="connsiteX314" fmla="*/ 8228 w 10000"/>
                <a:gd name="connsiteY314" fmla="*/ 28 h 10000"/>
                <a:gd name="connsiteX315" fmla="*/ 8290 w 10000"/>
                <a:gd name="connsiteY315" fmla="*/ 43 h 10000"/>
                <a:gd name="connsiteX316" fmla="*/ 8420 w 10000"/>
                <a:gd name="connsiteY316" fmla="*/ 0 h 10000"/>
                <a:gd name="connsiteX317" fmla="*/ 8481 w 10000"/>
                <a:gd name="connsiteY317" fmla="*/ 71 h 10000"/>
                <a:gd name="connsiteX318" fmla="*/ 8476 w 10000"/>
                <a:gd name="connsiteY318" fmla="*/ 121 h 10000"/>
                <a:gd name="connsiteX319" fmla="*/ 8504 w 10000"/>
                <a:gd name="connsiteY319" fmla="*/ 142 h 10000"/>
                <a:gd name="connsiteX320" fmla="*/ 8526 w 10000"/>
                <a:gd name="connsiteY320" fmla="*/ 192 h 10000"/>
                <a:gd name="connsiteX321" fmla="*/ 8493 w 10000"/>
                <a:gd name="connsiteY321" fmla="*/ 248 h 10000"/>
                <a:gd name="connsiteX322" fmla="*/ 8448 w 10000"/>
                <a:gd name="connsiteY322" fmla="*/ 376 h 10000"/>
                <a:gd name="connsiteX323" fmla="*/ 8375 w 10000"/>
                <a:gd name="connsiteY323" fmla="*/ 476 h 10000"/>
                <a:gd name="connsiteX324" fmla="*/ 8307 w 10000"/>
                <a:gd name="connsiteY324" fmla="*/ 532 h 10000"/>
                <a:gd name="connsiteX325" fmla="*/ 8358 w 10000"/>
                <a:gd name="connsiteY325" fmla="*/ 554 h 10000"/>
                <a:gd name="connsiteX326" fmla="*/ 8425 w 10000"/>
                <a:gd name="connsiteY326" fmla="*/ 639 h 10000"/>
                <a:gd name="connsiteX327" fmla="*/ 8470 w 10000"/>
                <a:gd name="connsiteY327" fmla="*/ 646 h 10000"/>
                <a:gd name="connsiteX328" fmla="*/ 8493 w 10000"/>
                <a:gd name="connsiteY328" fmla="*/ 738 h 10000"/>
                <a:gd name="connsiteX329" fmla="*/ 8538 w 10000"/>
                <a:gd name="connsiteY329" fmla="*/ 759 h 10000"/>
                <a:gd name="connsiteX330" fmla="*/ 8571 w 10000"/>
                <a:gd name="connsiteY330" fmla="*/ 752 h 10000"/>
                <a:gd name="connsiteX331" fmla="*/ 8639 w 10000"/>
                <a:gd name="connsiteY331" fmla="*/ 610 h 10000"/>
                <a:gd name="connsiteX332" fmla="*/ 8701 w 10000"/>
                <a:gd name="connsiteY332" fmla="*/ 625 h 10000"/>
                <a:gd name="connsiteX333" fmla="*/ 8712 w 10000"/>
                <a:gd name="connsiteY333" fmla="*/ 667 h 10000"/>
                <a:gd name="connsiteX334" fmla="*/ 8757 w 10000"/>
                <a:gd name="connsiteY334" fmla="*/ 717 h 10000"/>
                <a:gd name="connsiteX335" fmla="*/ 8757 w 10000"/>
                <a:gd name="connsiteY335" fmla="*/ 752 h 10000"/>
                <a:gd name="connsiteX336" fmla="*/ 8796 w 10000"/>
                <a:gd name="connsiteY336" fmla="*/ 774 h 10000"/>
                <a:gd name="connsiteX337" fmla="*/ 8853 w 10000"/>
                <a:gd name="connsiteY337" fmla="*/ 774 h 10000"/>
                <a:gd name="connsiteX338" fmla="*/ 8858 w 10000"/>
                <a:gd name="connsiteY338" fmla="*/ 837 h 10000"/>
                <a:gd name="connsiteX339" fmla="*/ 8808 w 10000"/>
                <a:gd name="connsiteY339" fmla="*/ 866 h 10000"/>
                <a:gd name="connsiteX340" fmla="*/ 8853 w 10000"/>
                <a:gd name="connsiteY340" fmla="*/ 1143 h 10000"/>
                <a:gd name="connsiteX341" fmla="*/ 8898 w 10000"/>
                <a:gd name="connsiteY341" fmla="*/ 1270 h 10000"/>
                <a:gd name="connsiteX342" fmla="*/ 8886 w 10000"/>
                <a:gd name="connsiteY342" fmla="*/ 1327 h 10000"/>
                <a:gd name="connsiteX343" fmla="*/ 8926 w 10000"/>
                <a:gd name="connsiteY343" fmla="*/ 1391 h 10000"/>
                <a:gd name="connsiteX344" fmla="*/ 8931 w 10000"/>
                <a:gd name="connsiteY344" fmla="*/ 1434 h 10000"/>
                <a:gd name="connsiteX345" fmla="*/ 9038 w 10000"/>
                <a:gd name="connsiteY345" fmla="*/ 1483 h 10000"/>
                <a:gd name="connsiteX346" fmla="*/ 9168 w 10000"/>
                <a:gd name="connsiteY346" fmla="*/ 1441 h 10000"/>
                <a:gd name="connsiteX347" fmla="*/ 9184 w 10000"/>
                <a:gd name="connsiteY347" fmla="*/ 1384 h 10000"/>
                <a:gd name="connsiteX348" fmla="*/ 9229 w 10000"/>
                <a:gd name="connsiteY348" fmla="*/ 1405 h 10000"/>
                <a:gd name="connsiteX349" fmla="*/ 9258 w 10000"/>
                <a:gd name="connsiteY349" fmla="*/ 1455 h 10000"/>
                <a:gd name="connsiteX350" fmla="*/ 9325 w 10000"/>
                <a:gd name="connsiteY350" fmla="*/ 1419 h 10000"/>
                <a:gd name="connsiteX351" fmla="*/ 9364 w 10000"/>
                <a:gd name="connsiteY351" fmla="*/ 1419 h 10000"/>
                <a:gd name="connsiteX352" fmla="*/ 9421 w 10000"/>
                <a:gd name="connsiteY352" fmla="*/ 1476 h 10000"/>
                <a:gd name="connsiteX353" fmla="*/ 9454 w 10000"/>
                <a:gd name="connsiteY353" fmla="*/ 1398 h 10000"/>
                <a:gd name="connsiteX354" fmla="*/ 9522 w 10000"/>
                <a:gd name="connsiteY354" fmla="*/ 1434 h 10000"/>
                <a:gd name="connsiteX355" fmla="*/ 9556 w 10000"/>
                <a:gd name="connsiteY355" fmla="*/ 1391 h 10000"/>
                <a:gd name="connsiteX356" fmla="*/ 9584 w 10000"/>
                <a:gd name="connsiteY356" fmla="*/ 1398 h 10000"/>
                <a:gd name="connsiteX357" fmla="*/ 9612 w 10000"/>
                <a:gd name="connsiteY357" fmla="*/ 1356 h 10000"/>
                <a:gd name="connsiteX358" fmla="*/ 9606 w 10000"/>
                <a:gd name="connsiteY358" fmla="*/ 1313 h 10000"/>
                <a:gd name="connsiteX359" fmla="*/ 9646 w 10000"/>
                <a:gd name="connsiteY359" fmla="*/ 1292 h 10000"/>
                <a:gd name="connsiteX360" fmla="*/ 9674 w 10000"/>
                <a:gd name="connsiteY360" fmla="*/ 1221 h 10000"/>
                <a:gd name="connsiteX361" fmla="*/ 9753 w 10000"/>
                <a:gd name="connsiteY361" fmla="*/ 1228 h 10000"/>
                <a:gd name="connsiteX362" fmla="*/ 9871 w 10000"/>
                <a:gd name="connsiteY362" fmla="*/ 1434 h 10000"/>
                <a:gd name="connsiteX363" fmla="*/ 9893 w 10000"/>
                <a:gd name="connsiteY363" fmla="*/ 1505 h 10000"/>
                <a:gd name="connsiteX364" fmla="*/ 9972 w 10000"/>
                <a:gd name="connsiteY364" fmla="*/ 1597 h 10000"/>
                <a:gd name="connsiteX365" fmla="*/ 10000 w 10000"/>
                <a:gd name="connsiteY365" fmla="*/ 1682 h 10000"/>
                <a:gd name="connsiteX366" fmla="*/ 9938 w 10000"/>
                <a:gd name="connsiteY366" fmla="*/ 1796 h 10000"/>
                <a:gd name="connsiteX367" fmla="*/ 9893 w 10000"/>
                <a:gd name="connsiteY367" fmla="*/ 1838 h 10000"/>
                <a:gd name="connsiteX368" fmla="*/ 9916 w 10000"/>
                <a:gd name="connsiteY368" fmla="*/ 1959 h 10000"/>
                <a:gd name="connsiteX369" fmla="*/ 9848 w 10000"/>
                <a:gd name="connsiteY369" fmla="*/ 2051 h 10000"/>
                <a:gd name="connsiteX370" fmla="*/ 9809 w 10000"/>
                <a:gd name="connsiteY370" fmla="*/ 2072 h 10000"/>
                <a:gd name="connsiteX371" fmla="*/ 9809 w 10000"/>
                <a:gd name="connsiteY371" fmla="*/ 2136 h 10000"/>
                <a:gd name="connsiteX372" fmla="*/ 9758 w 10000"/>
                <a:gd name="connsiteY372" fmla="*/ 2257 h 10000"/>
                <a:gd name="connsiteX373" fmla="*/ 9724 w 10000"/>
                <a:gd name="connsiteY373" fmla="*/ 2264 h 10000"/>
                <a:gd name="connsiteX374" fmla="*/ 9730 w 10000"/>
                <a:gd name="connsiteY374" fmla="*/ 2349 h 10000"/>
                <a:gd name="connsiteX375" fmla="*/ 9702 w 10000"/>
                <a:gd name="connsiteY375" fmla="*/ 2413 h 10000"/>
                <a:gd name="connsiteX376" fmla="*/ 9708 w 10000"/>
                <a:gd name="connsiteY376" fmla="*/ 2697 h 10000"/>
                <a:gd name="connsiteX377" fmla="*/ 9724 w 10000"/>
                <a:gd name="connsiteY377" fmla="*/ 2718 h 10000"/>
                <a:gd name="connsiteX378" fmla="*/ 9719 w 10000"/>
                <a:gd name="connsiteY378" fmla="*/ 2811 h 10000"/>
                <a:gd name="connsiteX379" fmla="*/ 9708 w 10000"/>
                <a:gd name="connsiteY379" fmla="*/ 2896 h 10000"/>
                <a:gd name="connsiteX380" fmla="*/ 9668 w 10000"/>
                <a:gd name="connsiteY380" fmla="*/ 2938 h 10000"/>
                <a:gd name="connsiteX381" fmla="*/ 9595 w 10000"/>
                <a:gd name="connsiteY381" fmla="*/ 2903 h 10000"/>
                <a:gd name="connsiteX382" fmla="*/ 9561 w 10000"/>
                <a:gd name="connsiteY382" fmla="*/ 2952 h 10000"/>
                <a:gd name="connsiteX383" fmla="*/ 9567 w 10000"/>
                <a:gd name="connsiteY383" fmla="*/ 2995 h 10000"/>
                <a:gd name="connsiteX384" fmla="*/ 9544 w 10000"/>
                <a:gd name="connsiteY384" fmla="*/ 3080 h 10000"/>
                <a:gd name="connsiteX385" fmla="*/ 9505 w 10000"/>
                <a:gd name="connsiteY385" fmla="*/ 3137 h 10000"/>
                <a:gd name="connsiteX386" fmla="*/ 9494 w 10000"/>
                <a:gd name="connsiteY386" fmla="*/ 3236 h 10000"/>
                <a:gd name="connsiteX387" fmla="*/ 9466 w 10000"/>
                <a:gd name="connsiteY387" fmla="*/ 3322 h 10000"/>
                <a:gd name="connsiteX388" fmla="*/ 9471 w 10000"/>
                <a:gd name="connsiteY388" fmla="*/ 3378 h 10000"/>
                <a:gd name="connsiteX389" fmla="*/ 9460 w 10000"/>
                <a:gd name="connsiteY389" fmla="*/ 3435 h 10000"/>
                <a:gd name="connsiteX390" fmla="*/ 9483 w 10000"/>
                <a:gd name="connsiteY390" fmla="*/ 3485 h 10000"/>
                <a:gd name="connsiteX391" fmla="*/ 9449 w 10000"/>
                <a:gd name="connsiteY391" fmla="*/ 3563 h 10000"/>
                <a:gd name="connsiteX392" fmla="*/ 9393 w 10000"/>
                <a:gd name="connsiteY392" fmla="*/ 3442 h 10000"/>
                <a:gd name="connsiteX393" fmla="*/ 9393 w 10000"/>
                <a:gd name="connsiteY393" fmla="*/ 3350 h 10000"/>
                <a:gd name="connsiteX394" fmla="*/ 9376 w 10000"/>
                <a:gd name="connsiteY394" fmla="*/ 3336 h 10000"/>
                <a:gd name="connsiteX395" fmla="*/ 9308 w 10000"/>
                <a:gd name="connsiteY395" fmla="*/ 3400 h 10000"/>
                <a:gd name="connsiteX396" fmla="*/ 9201 w 10000"/>
                <a:gd name="connsiteY396" fmla="*/ 3549 h 10000"/>
                <a:gd name="connsiteX397" fmla="*/ 9139 w 10000"/>
                <a:gd name="connsiteY397" fmla="*/ 3655 h 10000"/>
                <a:gd name="connsiteX398" fmla="*/ 9044 w 10000"/>
                <a:gd name="connsiteY398" fmla="*/ 3712 h 10000"/>
                <a:gd name="connsiteX399" fmla="*/ 9010 w 10000"/>
                <a:gd name="connsiteY399" fmla="*/ 3797 h 10000"/>
                <a:gd name="connsiteX400" fmla="*/ 8982 w 10000"/>
                <a:gd name="connsiteY400" fmla="*/ 3825 h 10000"/>
                <a:gd name="connsiteX401" fmla="*/ 8875 w 10000"/>
                <a:gd name="connsiteY401" fmla="*/ 3903 h 10000"/>
                <a:gd name="connsiteX402" fmla="*/ 8785 w 10000"/>
                <a:gd name="connsiteY402" fmla="*/ 3996 h 10000"/>
                <a:gd name="connsiteX403" fmla="*/ 8763 w 10000"/>
                <a:gd name="connsiteY403" fmla="*/ 4067 h 10000"/>
                <a:gd name="connsiteX404" fmla="*/ 8729 w 10000"/>
                <a:gd name="connsiteY404" fmla="*/ 4102 h 10000"/>
                <a:gd name="connsiteX405" fmla="*/ 8774 w 10000"/>
                <a:gd name="connsiteY405" fmla="*/ 4194 h 10000"/>
                <a:gd name="connsiteX406" fmla="*/ 8819 w 10000"/>
                <a:gd name="connsiteY406" fmla="*/ 4265 h 10000"/>
                <a:gd name="connsiteX407" fmla="*/ 8881 w 10000"/>
                <a:gd name="connsiteY407" fmla="*/ 4294 h 10000"/>
                <a:gd name="connsiteX408" fmla="*/ 8858 w 10000"/>
                <a:gd name="connsiteY408" fmla="*/ 4344 h 10000"/>
                <a:gd name="connsiteX409" fmla="*/ 8903 w 10000"/>
                <a:gd name="connsiteY409" fmla="*/ 4358 h 10000"/>
                <a:gd name="connsiteX410" fmla="*/ 8903 w 10000"/>
                <a:gd name="connsiteY410" fmla="*/ 4443 h 10000"/>
                <a:gd name="connsiteX411" fmla="*/ 8937 w 10000"/>
                <a:gd name="connsiteY411" fmla="*/ 4507 h 10000"/>
                <a:gd name="connsiteX412" fmla="*/ 8993 w 10000"/>
                <a:gd name="connsiteY412" fmla="*/ 4493 h 10000"/>
                <a:gd name="connsiteX413" fmla="*/ 9016 w 10000"/>
                <a:gd name="connsiteY413" fmla="*/ 4422 h 10000"/>
                <a:gd name="connsiteX414" fmla="*/ 9061 w 10000"/>
                <a:gd name="connsiteY414" fmla="*/ 4414 h 10000"/>
                <a:gd name="connsiteX415" fmla="*/ 9066 w 10000"/>
                <a:gd name="connsiteY415" fmla="*/ 4358 h 10000"/>
                <a:gd name="connsiteX416" fmla="*/ 9123 w 10000"/>
                <a:gd name="connsiteY416" fmla="*/ 4358 h 10000"/>
                <a:gd name="connsiteX417" fmla="*/ 9100 w 10000"/>
                <a:gd name="connsiteY417" fmla="*/ 4429 h 10000"/>
                <a:gd name="connsiteX418" fmla="*/ 9156 w 10000"/>
                <a:gd name="connsiteY418" fmla="*/ 4464 h 10000"/>
                <a:gd name="connsiteX419" fmla="*/ 9145 w 10000"/>
                <a:gd name="connsiteY419" fmla="*/ 4528 h 10000"/>
                <a:gd name="connsiteX420" fmla="*/ 9061 w 10000"/>
                <a:gd name="connsiteY420" fmla="*/ 4535 h 10000"/>
                <a:gd name="connsiteX421" fmla="*/ 8999 w 10000"/>
                <a:gd name="connsiteY421" fmla="*/ 4578 h 10000"/>
                <a:gd name="connsiteX422" fmla="*/ 8943 w 10000"/>
                <a:gd name="connsiteY422" fmla="*/ 4599 h 10000"/>
                <a:gd name="connsiteX423" fmla="*/ 8943 w 10000"/>
                <a:gd name="connsiteY423" fmla="*/ 4698 h 10000"/>
                <a:gd name="connsiteX424" fmla="*/ 8999 w 10000"/>
                <a:gd name="connsiteY424" fmla="*/ 4805 h 10000"/>
                <a:gd name="connsiteX425" fmla="*/ 8954 w 10000"/>
                <a:gd name="connsiteY425" fmla="*/ 4904 h 10000"/>
                <a:gd name="connsiteX426" fmla="*/ 8864 w 10000"/>
                <a:gd name="connsiteY426" fmla="*/ 4918 h 10000"/>
                <a:gd name="connsiteX427" fmla="*/ 8875 w 10000"/>
                <a:gd name="connsiteY427" fmla="*/ 5032 h 10000"/>
                <a:gd name="connsiteX428" fmla="*/ 8870 w 10000"/>
                <a:gd name="connsiteY428" fmla="*/ 5103 h 10000"/>
                <a:gd name="connsiteX429" fmla="*/ 8841 w 10000"/>
                <a:gd name="connsiteY429" fmla="*/ 5138 h 10000"/>
                <a:gd name="connsiteX430" fmla="*/ 8785 w 10000"/>
                <a:gd name="connsiteY430" fmla="*/ 5110 h 10000"/>
                <a:gd name="connsiteX431" fmla="*/ 8735 w 10000"/>
                <a:gd name="connsiteY431" fmla="*/ 5018 h 10000"/>
                <a:gd name="connsiteX432" fmla="*/ 8678 w 10000"/>
                <a:gd name="connsiteY432" fmla="*/ 5089 h 10000"/>
                <a:gd name="connsiteX433" fmla="*/ 8622 w 10000"/>
                <a:gd name="connsiteY433" fmla="*/ 5039 h 10000"/>
                <a:gd name="connsiteX434" fmla="*/ 8616 w 10000"/>
                <a:gd name="connsiteY434" fmla="*/ 5011 h 10000"/>
                <a:gd name="connsiteX435" fmla="*/ 8538 w 10000"/>
                <a:gd name="connsiteY435" fmla="*/ 4947 h 10000"/>
                <a:gd name="connsiteX436" fmla="*/ 8515 w 10000"/>
                <a:gd name="connsiteY436" fmla="*/ 4961 h 10000"/>
                <a:gd name="connsiteX437" fmla="*/ 8526 w 10000"/>
                <a:gd name="connsiteY437" fmla="*/ 5039 h 10000"/>
                <a:gd name="connsiteX438" fmla="*/ 8481 w 10000"/>
                <a:gd name="connsiteY438" fmla="*/ 5138 h 10000"/>
                <a:gd name="connsiteX439" fmla="*/ 8515 w 10000"/>
                <a:gd name="connsiteY439" fmla="*/ 5160 h 10000"/>
                <a:gd name="connsiteX440" fmla="*/ 8577 w 10000"/>
                <a:gd name="connsiteY440" fmla="*/ 5145 h 10000"/>
                <a:gd name="connsiteX441" fmla="*/ 8588 w 10000"/>
                <a:gd name="connsiteY441" fmla="*/ 5181 h 10000"/>
                <a:gd name="connsiteX442" fmla="*/ 8577 w 10000"/>
                <a:gd name="connsiteY442" fmla="*/ 5224 h 10000"/>
                <a:gd name="connsiteX443" fmla="*/ 8600 w 10000"/>
                <a:gd name="connsiteY443" fmla="*/ 5280 h 10000"/>
                <a:gd name="connsiteX444" fmla="*/ 8650 w 10000"/>
                <a:gd name="connsiteY444" fmla="*/ 5316 h 10000"/>
                <a:gd name="connsiteX445" fmla="*/ 8639 w 10000"/>
                <a:gd name="connsiteY445" fmla="*/ 5401 h 10000"/>
                <a:gd name="connsiteX446" fmla="*/ 8673 w 10000"/>
                <a:gd name="connsiteY446" fmla="*/ 5444 h 10000"/>
                <a:gd name="connsiteX447" fmla="*/ 8633 w 10000"/>
                <a:gd name="connsiteY447" fmla="*/ 5486 h 10000"/>
                <a:gd name="connsiteX448" fmla="*/ 8622 w 10000"/>
                <a:gd name="connsiteY448" fmla="*/ 5642 h 10000"/>
                <a:gd name="connsiteX449" fmla="*/ 8600 w 10000"/>
                <a:gd name="connsiteY449" fmla="*/ 5649 h 10000"/>
                <a:gd name="connsiteX450" fmla="*/ 8628 w 10000"/>
                <a:gd name="connsiteY450" fmla="*/ 5720 h 10000"/>
                <a:gd name="connsiteX451" fmla="*/ 8633 w 10000"/>
                <a:gd name="connsiteY451" fmla="*/ 5841 h 10000"/>
                <a:gd name="connsiteX452" fmla="*/ 8661 w 10000"/>
                <a:gd name="connsiteY452" fmla="*/ 5869 h 10000"/>
                <a:gd name="connsiteX453" fmla="*/ 8667 w 10000"/>
                <a:gd name="connsiteY453" fmla="*/ 5905 h 10000"/>
                <a:gd name="connsiteX454" fmla="*/ 8690 w 10000"/>
                <a:gd name="connsiteY454" fmla="*/ 5912 h 10000"/>
                <a:gd name="connsiteX455" fmla="*/ 8695 w 10000"/>
                <a:gd name="connsiteY455" fmla="*/ 5983 h 10000"/>
                <a:gd name="connsiteX456" fmla="*/ 8684 w 10000"/>
                <a:gd name="connsiteY456" fmla="*/ 6033 h 10000"/>
                <a:gd name="connsiteX457" fmla="*/ 8740 w 10000"/>
                <a:gd name="connsiteY457" fmla="*/ 6061 h 10000"/>
                <a:gd name="connsiteX458" fmla="*/ 8825 w 10000"/>
                <a:gd name="connsiteY458" fmla="*/ 6004 h 10000"/>
                <a:gd name="connsiteX459" fmla="*/ 8948 w 10000"/>
                <a:gd name="connsiteY459" fmla="*/ 5891 h 10000"/>
                <a:gd name="connsiteX460" fmla="*/ 8982 w 10000"/>
                <a:gd name="connsiteY460" fmla="*/ 5891 h 10000"/>
                <a:gd name="connsiteX461" fmla="*/ 8982 w 10000"/>
                <a:gd name="connsiteY461" fmla="*/ 5976 h 10000"/>
                <a:gd name="connsiteX462" fmla="*/ 9004 w 10000"/>
                <a:gd name="connsiteY462" fmla="*/ 5990 h 10000"/>
                <a:gd name="connsiteX463" fmla="*/ 9044 w 10000"/>
                <a:gd name="connsiteY463" fmla="*/ 6089 h 10000"/>
                <a:gd name="connsiteX464" fmla="*/ 9072 w 10000"/>
                <a:gd name="connsiteY464" fmla="*/ 6097 h 10000"/>
                <a:gd name="connsiteX465" fmla="*/ 9055 w 10000"/>
                <a:gd name="connsiteY465" fmla="*/ 6153 h 10000"/>
                <a:gd name="connsiteX466" fmla="*/ 9100 w 10000"/>
                <a:gd name="connsiteY466" fmla="*/ 6281 h 10000"/>
                <a:gd name="connsiteX467" fmla="*/ 9100 w 10000"/>
                <a:gd name="connsiteY467" fmla="*/ 6345 h 10000"/>
                <a:gd name="connsiteX468" fmla="*/ 9123 w 10000"/>
                <a:gd name="connsiteY468" fmla="*/ 6416 h 10000"/>
                <a:gd name="connsiteX469" fmla="*/ 9089 w 10000"/>
                <a:gd name="connsiteY469" fmla="*/ 6473 h 10000"/>
                <a:gd name="connsiteX470" fmla="*/ 9049 w 10000"/>
                <a:gd name="connsiteY470" fmla="*/ 6466 h 10000"/>
                <a:gd name="connsiteX471" fmla="*/ 9049 w 10000"/>
                <a:gd name="connsiteY471" fmla="*/ 6501 h 10000"/>
                <a:gd name="connsiteX472" fmla="*/ 9089 w 10000"/>
                <a:gd name="connsiteY472" fmla="*/ 6544 h 10000"/>
                <a:gd name="connsiteX473" fmla="*/ 9106 w 10000"/>
                <a:gd name="connsiteY473" fmla="*/ 6515 h 10000"/>
                <a:gd name="connsiteX474" fmla="*/ 9139 w 10000"/>
                <a:gd name="connsiteY474" fmla="*/ 6579 h 10000"/>
                <a:gd name="connsiteX475" fmla="*/ 9179 w 10000"/>
                <a:gd name="connsiteY475" fmla="*/ 6579 h 10000"/>
                <a:gd name="connsiteX476" fmla="*/ 9156 w 10000"/>
                <a:gd name="connsiteY476" fmla="*/ 6757 h 10000"/>
                <a:gd name="connsiteX477" fmla="*/ 9139 w 10000"/>
                <a:gd name="connsiteY477" fmla="*/ 6792 h 10000"/>
                <a:gd name="connsiteX478" fmla="*/ 9089 w 10000"/>
                <a:gd name="connsiteY478" fmla="*/ 6778 h 10000"/>
                <a:gd name="connsiteX479" fmla="*/ 9027 w 10000"/>
                <a:gd name="connsiteY479" fmla="*/ 6799 h 10000"/>
                <a:gd name="connsiteX480" fmla="*/ 9004 w 10000"/>
                <a:gd name="connsiteY480" fmla="*/ 6842 h 10000"/>
                <a:gd name="connsiteX481" fmla="*/ 8999 w 10000"/>
                <a:gd name="connsiteY481" fmla="*/ 6884 h 10000"/>
                <a:gd name="connsiteX482" fmla="*/ 8960 w 10000"/>
                <a:gd name="connsiteY482" fmla="*/ 6934 h 10000"/>
                <a:gd name="connsiteX483" fmla="*/ 8898 w 10000"/>
                <a:gd name="connsiteY483" fmla="*/ 6941 h 10000"/>
                <a:gd name="connsiteX484" fmla="*/ 8886 w 10000"/>
                <a:gd name="connsiteY484" fmla="*/ 6962 h 10000"/>
                <a:gd name="connsiteX485" fmla="*/ 8847 w 10000"/>
                <a:gd name="connsiteY485" fmla="*/ 6927 h 10000"/>
                <a:gd name="connsiteX486" fmla="*/ 8808 w 10000"/>
                <a:gd name="connsiteY486" fmla="*/ 6934 h 10000"/>
                <a:gd name="connsiteX487" fmla="*/ 8785 w 10000"/>
                <a:gd name="connsiteY487" fmla="*/ 6906 h 10000"/>
                <a:gd name="connsiteX488" fmla="*/ 8735 w 10000"/>
                <a:gd name="connsiteY488" fmla="*/ 6891 h 10000"/>
                <a:gd name="connsiteX489" fmla="*/ 8746 w 10000"/>
                <a:gd name="connsiteY489" fmla="*/ 6941 h 10000"/>
                <a:gd name="connsiteX490" fmla="*/ 8723 w 10000"/>
                <a:gd name="connsiteY490" fmla="*/ 6991 h 10000"/>
                <a:gd name="connsiteX491" fmla="*/ 8639 w 10000"/>
                <a:gd name="connsiteY491" fmla="*/ 6984 h 10000"/>
                <a:gd name="connsiteX492" fmla="*/ 8611 w 10000"/>
                <a:gd name="connsiteY492" fmla="*/ 6962 h 10000"/>
                <a:gd name="connsiteX493" fmla="*/ 8566 w 10000"/>
                <a:gd name="connsiteY493" fmla="*/ 6984 h 10000"/>
                <a:gd name="connsiteX494" fmla="*/ 8560 w 10000"/>
                <a:gd name="connsiteY494" fmla="*/ 7055 h 10000"/>
                <a:gd name="connsiteX495" fmla="*/ 8476 w 10000"/>
                <a:gd name="connsiteY495" fmla="*/ 7133 h 10000"/>
                <a:gd name="connsiteX496" fmla="*/ 8448 w 10000"/>
                <a:gd name="connsiteY496" fmla="*/ 7090 h 10000"/>
                <a:gd name="connsiteX497" fmla="*/ 8386 w 10000"/>
                <a:gd name="connsiteY497" fmla="*/ 7111 h 10000"/>
                <a:gd name="connsiteX498" fmla="*/ 8346 w 10000"/>
                <a:gd name="connsiteY498" fmla="*/ 7133 h 10000"/>
                <a:gd name="connsiteX499" fmla="*/ 8341 w 10000"/>
                <a:gd name="connsiteY499" fmla="*/ 7168 h 10000"/>
                <a:gd name="connsiteX500" fmla="*/ 8256 w 10000"/>
                <a:gd name="connsiteY500" fmla="*/ 7246 h 10000"/>
                <a:gd name="connsiteX501" fmla="*/ 8206 w 10000"/>
                <a:gd name="connsiteY501" fmla="*/ 7232 h 10000"/>
                <a:gd name="connsiteX502" fmla="*/ 8155 w 10000"/>
                <a:gd name="connsiteY502" fmla="*/ 7260 h 10000"/>
                <a:gd name="connsiteX503" fmla="*/ 8116 w 10000"/>
                <a:gd name="connsiteY503" fmla="*/ 7303 h 10000"/>
                <a:gd name="connsiteX504" fmla="*/ 8060 w 10000"/>
                <a:gd name="connsiteY504" fmla="*/ 7331 h 10000"/>
                <a:gd name="connsiteX505" fmla="*/ 8065 w 10000"/>
                <a:gd name="connsiteY505" fmla="*/ 7374 h 10000"/>
                <a:gd name="connsiteX506" fmla="*/ 8015 w 10000"/>
                <a:gd name="connsiteY506" fmla="*/ 7402 h 10000"/>
                <a:gd name="connsiteX507" fmla="*/ 7942 w 10000"/>
                <a:gd name="connsiteY507" fmla="*/ 7523 h 10000"/>
                <a:gd name="connsiteX508" fmla="*/ 7930 w 10000"/>
                <a:gd name="connsiteY508" fmla="*/ 7573 h 10000"/>
                <a:gd name="connsiteX509" fmla="*/ 7908 w 10000"/>
                <a:gd name="connsiteY509" fmla="*/ 7559 h 10000"/>
                <a:gd name="connsiteX510" fmla="*/ 7919 w 10000"/>
                <a:gd name="connsiteY510" fmla="*/ 7523 h 10000"/>
                <a:gd name="connsiteX511" fmla="*/ 7846 w 10000"/>
                <a:gd name="connsiteY511" fmla="*/ 7339 h 10000"/>
                <a:gd name="connsiteX512" fmla="*/ 7846 w 10000"/>
                <a:gd name="connsiteY512" fmla="*/ 7268 h 10000"/>
                <a:gd name="connsiteX513" fmla="*/ 7812 w 10000"/>
                <a:gd name="connsiteY513" fmla="*/ 7268 h 10000"/>
                <a:gd name="connsiteX514" fmla="*/ 7711 w 10000"/>
                <a:gd name="connsiteY514" fmla="*/ 7197 h 10000"/>
                <a:gd name="connsiteX515" fmla="*/ 7649 w 10000"/>
                <a:gd name="connsiteY515" fmla="*/ 7232 h 10000"/>
                <a:gd name="connsiteX516" fmla="*/ 7632 w 10000"/>
                <a:gd name="connsiteY516" fmla="*/ 7275 h 10000"/>
                <a:gd name="connsiteX517" fmla="*/ 7677 w 10000"/>
                <a:gd name="connsiteY517" fmla="*/ 7324 h 10000"/>
                <a:gd name="connsiteX518" fmla="*/ 7688 w 10000"/>
                <a:gd name="connsiteY518" fmla="*/ 7367 h 10000"/>
                <a:gd name="connsiteX519" fmla="*/ 7660 w 10000"/>
                <a:gd name="connsiteY519" fmla="*/ 7410 h 10000"/>
                <a:gd name="connsiteX520" fmla="*/ 7666 w 10000"/>
                <a:gd name="connsiteY520" fmla="*/ 7445 h 10000"/>
                <a:gd name="connsiteX521" fmla="*/ 7655 w 10000"/>
                <a:gd name="connsiteY521" fmla="*/ 7516 h 10000"/>
                <a:gd name="connsiteX522" fmla="*/ 7660 w 10000"/>
                <a:gd name="connsiteY522" fmla="*/ 7587 h 10000"/>
                <a:gd name="connsiteX523" fmla="*/ 7694 w 10000"/>
                <a:gd name="connsiteY523" fmla="*/ 7700 h 10000"/>
                <a:gd name="connsiteX524" fmla="*/ 7660 w 10000"/>
                <a:gd name="connsiteY524" fmla="*/ 7743 h 10000"/>
                <a:gd name="connsiteX525" fmla="*/ 7666 w 10000"/>
                <a:gd name="connsiteY525" fmla="*/ 7779 h 10000"/>
                <a:gd name="connsiteX526" fmla="*/ 7638 w 10000"/>
                <a:gd name="connsiteY526" fmla="*/ 7793 h 10000"/>
                <a:gd name="connsiteX527" fmla="*/ 7621 w 10000"/>
                <a:gd name="connsiteY527" fmla="*/ 7814 h 10000"/>
                <a:gd name="connsiteX528" fmla="*/ 7514 w 10000"/>
                <a:gd name="connsiteY528" fmla="*/ 7800 h 10000"/>
                <a:gd name="connsiteX529" fmla="*/ 7497 w 10000"/>
                <a:gd name="connsiteY529" fmla="*/ 7757 h 10000"/>
                <a:gd name="connsiteX530" fmla="*/ 7463 w 10000"/>
                <a:gd name="connsiteY530" fmla="*/ 7786 h 10000"/>
                <a:gd name="connsiteX531" fmla="*/ 7390 w 10000"/>
                <a:gd name="connsiteY531" fmla="*/ 7771 h 10000"/>
                <a:gd name="connsiteX532" fmla="*/ 7340 w 10000"/>
                <a:gd name="connsiteY532" fmla="*/ 7793 h 10000"/>
                <a:gd name="connsiteX533" fmla="*/ 7312 w 10000"/>
                <a:gd name="connsiteY533" fmla="*/ 7644 h 10000"/>
                <a:gd name="connsiteX534" fmla="*/ 7283 w 10000"/>
                <a:gd name="connsiteY534" fmla="*/ 7637 h 10000"/>
                <a:gd name="connsiteX535" fmla="*/ 7250 w 10000"/>
                <a:gd name="connsiteY535" fmla="*/ 7544 h 10000"/>
                <a:gd name="connsiteX536" fmla="*/ 7267 w 10000"/>
                <a:gd name="connsiteY536" fmla="*/ 7502 h 10000"/>
                <a:gd name="connsiteX537" fmla="*/ 7306 w 10000"/>
                <a:gd name="connsiteY537" fmla="*/ 7523 h 10000"/>
                <a:gd name="connsiteX538" fmla="*/ 7323 w 10000"/>
                <a:gd name="connsiteY538" fmla="*/ 7473 h 10000"/>
                <a:gd name="connsiteX539" fmla="*/ 7295 w 10000"/>
                <a:gd name="connsiteY539" fmla="*/ 7438 h 10000"/>
                <a:gd name="connsiteX540" fmla="*/ 7312 w 10000"/>
                <a:gd name="connsiteY540" fmla="*/ 7402 h 10000"/>
                <a:gd name="connsiteX541" fmla="*/ 7238 w 10000"/>
                <a:gd name="connsiteY541" fmla="*/ 7331 h 10000"/>
                <a:gd name="connsiteX542" fmla="*/ 7244 w 10000"/>
                <a:gd name="connsiteY542" fmla="*/ 7296 h 10000"/>
                <a:gd name="connsiteX543" fmla="*/ 7199 w 10000"/>
                <a:gd name="connsiteY543" fmla="*/ 7260 h 10000"/>
                <a:gd name="connsiteX544" fmla="*/ 7227 w 10000"/>
                <a:gd name="connsiteY544" fmla="*/ 7218 h 10000"/>
                <a:gd name="connsiteX545" fmla="*/ 7216 w 10000"/>
                <a:gd name="connsiteY545" fmla="*/ 7168 h 10000"/>
                <a:gd name="connsiteX546" fmla="*/ 7165 w 10000"/>
                <a:gd name="connsiteY546" fmla="*/ 7090 h 10000"/>
                <a:gd name="connsiteX547" fmla="*/ 7132 w 10000"/>
                <a:gd name="connsiteY547" fmla="*/ 7026 h 10000"/>
                <a:gd name="connsiteX548" fmla="*/ 7064 w 10000"/>
                <a:gd name="connsiteY548" fmla="*/ 7055 h 10000"/>
                <a:gd name="connsiteX549" fmla="*/ 7025 w 10000"/>
                <a:gd name="connsiteY549" fmla="*/ 7048 h 10000"/>
                <a:gd name="connsiteX550" fmla="*/ 7002 w 10000"/>
                <a:gd name="connsiteY550" fmla="*/ 7111 h 10000"/>
                <a:gd name="connsiteX551" fmla="*/ 6924 w 10000"/>
                <a:gd name="connsiteY551" fmla="*/ 7119 h 10000"/>
                <a:gd name="connsiteX552" fmla="*/ 6895 w 10000"/>
                <a:gd name="connsiteY552" fmla="*/ 7111 h 10000"/>
                <a:gd name="connsiteX553" fmla="*/ 6828 w 10000"/>
                <a:gd name="connsiteY553" fmla="*/ 7161 h 10000"/>
                <a:gd name="connsiteX554" fmla="*/ 6834 w 10000"/>
                <a:gd name="connsiteY554" fmla="*/ 7260 h 10000"/>
                <a:gd name="connsiteX555" fmla="*/ 6817 w 10000"/>
                <a:gd name="connsiteY555" fmla="*/ 7324 h 10000"/>
                <a:gd name="connsiteX556" fmla="*/ 6817 w 10000"/>
                <a:gd name="connsiteY556" fmla="*/ 7381 h 10000"/>
                <a:gd name="connsiteX557" fmla="*/ 6760 w 10000"/>
                <a:gd name="connsiteY557" fmla="*/ 7424 h 10000"/>
                <a:gd name="connsiteX558" fmla="*/ 6699 w 10000"/>
                <a:gd name="connsiteY558" fmla="*/ 7431 h 10000"/>
                <a:gd name="connsiteX559" fmla="*/ 6682 w 10000"/>
                <a:gd name="connsiteY559" fmla="*/ 7410 h 10000"/>
                <a:gd name="connsiteX560" fmla="*/ 6625 w 10000"/>
                <a:gd name="connsiteY560" fmla="*/ 7388 h 10000"/>
                <a:gd name="connsiteX561" fmla="*/ 6592 w 10000"/>
                <a:gd name="connsiteY561" fmla="*/ 7431 h 10000"/>
                <a:gd name="connsiteX562" fmla="*/ 6586 w 10000"/>
                <a:gd name="connsiteY562" fmla="*/ 7473 h 10000"/>
                <a:gd name="connsiteX563" fmla="*/ 6552 w 10000"/>
                <a:gd name="connsiteY563" fmla="*/ 7480 h 10000"/>
                <a:gd name="connsiteX564" fmla="*/ 6547 w 10000"/>
                <a:gd name="connsiteY564" fmla="*/ 7523 h 10000"/>
                <a:gd name="connsiteX565" fmla="*/ 6519 w 10000"/>
                <a:gd name="connsiteY565" fmla="*/ 7523 h 10000"/>
                <a:gd name="connsiteX566" fmla="*/ 6485 w 10000"/>
                <a:gd name="connsiteY566" fmla="*/ 7424 h 10000"/>
                <a:gd name="connsiteX567" fmla="*/ 6406 w 10000"/>
                <a:gd name="connsiteY567" fmla="*/ 7473 h 10000"/>
                <a:gd name="connsiteX568" fmla="*/ 6316 w 10000"/>
                <a:gd name="connsiteY568" fmla="*/ 7551 h 10000"/>
                <a:gd name="connsiteX569" fmla="*/ 6282 w 10000"/>
                <a:gd name="connsiteY569" fmla="*/ 7566 h 10000"/>
                <a:gd name="connsiteX570" fmla="*/ 6294 w 10000"/>
                <a:gd name="connsiteY570" fmla="*/ 7615 h 10000"/>
                <a:gd name="connsiteX571" fmla="*/ 6243 w 10000"/>
                <a:gd name="connsiteY571" fmla="*/ 7637 h 10000"/>
                <a:gd name="connsiteX572" fmla="*/ 6209 w 10000"/>
                <a:gd name="connsiteY572" fmla="*/ 7608 h 10000"/>
                <a:gd name="connsiteX573" fmla="*/ 6136 w 10000"/>
                <a:gd name="connsiteY573" fmla="*/ 7622 h 10000"/>
                <a:gd name="connsiteX574" fmla="*/ 6136 w 10000"/>
                <a:gd name="connsiteY574" fmla="*/ 7530 h 10000"/>
                <a:gd name="connsiteX575" fmla="*/ 6136 w 10000"/>
                <a:gd name="connsiteY575" fmla="*/ 7395 h 10000"/>
                <a:gd name="connsiteX576" fmla="*/ 6091 w 10000"/>
                <a:gd name="connsiteY576" fmla="*/ 7324 h 10000"/>
                <a:gd name="connsiteX577" fmla="*/ 6018 w 10000"/>
                <a:gd name="connsiteY577" fmla="*/ 7317 h 10000"/>
                <a:gd name="connsiteX578" fmla="*/ 5990 w 10000"/>
                <a:gd name="connsiteY578" fmla="*/ 7360 h 10000"/>
                <a:gd name="connsiteX579" fmla="*/ 6208 w 10000"/>
                <a:gd name="connsiteY57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377 w 10000"/>
                <a:gd name="connsiteY165" fmla="*/ 8247 h 10000"/>
                <a:gd name="connsiteX166" fmla="*/ 416 w 10000"/>
                <a:gd name="connsiteY166" fmla="*/ 8070 h 10000"/>
                <a:gd name="connsiteX167" fmla="*/ 399 w 10000"/>
                <a:gd name="connsiteY167" fmla="*/ 8027 h 10000"/>
                <a:gd name="connsiteX168" fmla="*/ 377 w 10000"/>
                <a:gd name="connsiteY168" fmla="*/ 8013 h 10000"/>
                <a:gd name="connsiteX169" fmla="*/ 287 w 10000"/>
                <a:gd name="connsiteY169" fmla="*/ 7913 h 10000"/>
                <a:gd name="connsiteX170" fmla="*/ 276 w 10000"/>
                <a:gd name="connsiteY170" fmla="*/ 7913 h 10000"/>
                <a:gd name="connsiteX171" fmla="*/ 169 w 10000"/>
                <a:gd name="connsiteY171" fmla="*/ 7743 h 10000"/>
                <a:gd name="connsiteX172" fmla="*/ 157 w 10000"/>
                <a:gd name="connsiteY172" fmla="*/ 7686 h 10000"/>
                <a:gd name="connsiteX173" fmla="*/ 231 w 10000"/>
                <a:gd name="connsiteY173" fmla="*/ 7594 h 10000"/>
                <a:gd name="connsiteX174" fmla="*/ 0 w 10000"/>
                <a:gd name="connsiteY174" fmla="*/ 6920 h 10000"/>
                <a:gd name="connsiteX175" fmla="*/ 354 w 10000"/>
                <a:gd name="connsiteY175" fmla="*/ 7005 h 10000"/>
                <a:gd name="connsiteX176" fmla="*/ 472 w 10000"/>
                <a:gd name="connsiteY176" fmla="*/ 7019 h 10000"/>
                <a:gd name="connsiteX177" fmla="*/ 810 w 10000"/>
                <a:gd name="connsiteY177" fmla="*/ 7055 h 10000"/>
                <a:gd name="connsiteX178" fmla="*/ 967 w 10000"/>
                <a:gd name="connsiteY178" fmla="*/ 7012 h 10000"/>
                <a:gd name="connsiteX179" fmla="*/ 1074 w 10000"/>
                <a:gd name="connsiteY179" fmla="*/ 7019 h 10000"/>
                <a:gd name="connsiteX180" fmla="*/ 1091 w 10000"/>
                <a:gd name="connsiteY180" fmla="*/ 6984 h 10000"/>
                <a:gd name="connsiteX181" fmla="*/ 1277 w 10000"/>
                <a:gd name="connsiteY181" fmla="*/ 6998 h 10000"/>
                <a:gd name="connsiteX182" fmla="*/ 1524 w 10000"/>
                <a:gd name="connsiteY182" fmla="*/ 7083 h 10000"/>
                <a:gd name="connsiteX183" fmla="*/ 1609 w 10000"/>
                <a:gd name="connsiteY183" fmla="*/ 7104 h 10000"/>
                <a:gd name="connsiteX184" fmla="*/ 1693 w 10000"/>
                <a:gd name="connsiteY184" fmla="*/ 7253 h 10000"/>
                <a:gd name="connsiteX185" fmla="*/ 1822 w 10000"/>
                <a:gd name="connsiteY185" fmla="*/ 7310 h 10000"/>
                <a:gd name="connsiteX186" fmla="*/ 1918 w 10000"/>
                <a:gd name="connsiteY186" fmla="*/ 7303 h 10000"/>
                <a:gd name="connsiteX187" fmla="*/ 6504 w 10000"/>
                <a:gd name="connsiteY187" fmla="*/ 7627 h 10000"/>
                <a:gd name="connsiteX188" fmla="*/ 5523 w 10000"/>
                <a:gd name="connsiteY188" fmla="*/ 5713 h 10000"/>
                <a:gd name="connsiteX189" fmla="*/ 5652 w 10000"/>
                <a:gd name="connsiteY189" fmla="*/ 5720 h 10000"/>
                <a:gd name="connsiteX190" fmla="*/ 5697 w 10000"/>
                <a:gd name="connsiteY190" fmla="*/ 5742 h 10000"/>
                <a:gd name="connsiteX191" fmla="*/ 5793 w 10000"/>
                <a:gd name="connsiteY191" fmla="*/ 5635 h 10000"/>
                <a:gd name="connsiteX192" fmla="*/ 5844 w 10000"/>
                <a:gd name="connsiteY192" fmla="*/ 5628 h 10000"/>
                <a:gd name="connsiteX193" fmla="*/ 5889 w 10000"/>
                <a:gd name="connsiteY193" fmla="*/ 5564 h 10000"/>
                <a:gd name="connsiteX194" fmla="*/ 5945 w 10000"/>
                <a:gd name="connsiteY194" fmla="*/ 5515 h 10000"/>
                <a:gd name="connsiteX195" fmla="*/ 6001 w 10000"/>
                <a:gd name="connsiteY195" fmla="*/ 5408 h 10000"/>
                <a:gd name="connsiteX196" fmla="*/ 6012 w 10000"/>
                <a:gd name="connsiteY196" fmla="*/ 5344 h 10000"/>
                <a:gd name="connsiteX197" fmla="*/ 6080 w 10000"/>
                <a:gd name="connsiteY197" fmla="*/ 5316 h 10000"/>
                <a:gd name="connsiteX198" fmla="*/ 6159 w 10000"/>
                <a:gd name="connsiteY198" fmla="*/ 5351 h 10000"/>
                <a:gd name="connsiteX199" fmla="*/ 6226 w 10000"/>
                <a:gd name="connsiteY199" fmla="*/ 5337 h 10000"/>
                <a:gd name="connsiteX200" fmla="*/ 6294 w 10000"/>
                <a:gd name="connsiteY200" fmla="*/ 5344 h 10000"/>
                <a:gd name="connsiteX201" fmla="*/ 6412 w 10000"/>
                <a:gd name="connsiteY201" fmla="*/ 5302 h 10000"/>
                <a:gd name="connsiteX202" fmla="*/ 6490 w 10000"/>
                <a:gd name="connsiteY202" fmla="*/ 5195 h 10000"/>
                <a:gd name="connsiteX203" fmla="*/ 6524 w 10000"/>
                <a:gd name="connsiteY203" fmla="*/ 5160 h 10000"/>
                <a:gd name="connsiteX204" fmla="*/ 6575 w 10000"/>
                <a:gd name="connsiteY204" fmla="*/ 5160 h 10000"/>
                <a:gd name="connsiteX205" fmla="*/ 6614 w 10000"/>
                <a:gd name="connsiteY205" fmla="*/ 5103 h 10000"/>
                <a:gd name="connsiteX206" fmla="*/ 6597 w 10000"/>
                <a:gd name="connsiteY206" fmla="*/ 5039 h 10000"/>
                <a:gd name="connsiteX207" fmla="*/ 6609 w 10000"/>
                <a:gd name="connsiteY207" fmla="*/ 4982 h 10000"/>
                <a:gd name="connsiteX208" fmla="*/ 6659 w 10000"/>
                <a:gd name="connsiteY208" fmla="*/ 4876 h 10000"/>
                <a:gd name="connsiteX209" fmla="*/ 6715 w 10000"/>
                <a:gd name="connsiteY209" fmla="*/ 4776 h 10000"/>
                <a:gd name="connsiteX210" fmla="*/ 6772 w 10000"/>
                <a:gd name="connsiteY210" fmla="*/ 4755 h 10000"/>
                <a:gd name="connsiteX211" fmla="*/ 6800 w 10000"/>
                <a:gd name="connsiteY211" fmla="*/ 4720 h 10000"/>
                <a:gd name="connsiteX212" fmla="*/ 6895 w 10000"/>
                <a:gd name="connsiteY212" fmla="*/ 4734 h 10000"/>
                <a:gd name="connsiteX213" fmla="*/ 6991 w 10000"/>
                <a:gd name="connsiteY213" fmla="*/ 4734 h 10000"/>
                <a:gd name="connsiteX214" fmla="*/ 6997 w 10000"/>
                <a:gd name="connsiteY214" fmla="*/ 4670 h 10000"/>
                <a:gd name="connsiteX215" fmla="*/ 7013 w 10000"/>
                <a:gd name="connsiteY215" fmla="*/ 4627 h 10000"/>
                <a:gd name="connsiteX216" fmla="*/ 7008 w 10000"/>
                <a:gd name="connsiteY216" fmla="*/ 4599 h 10000"/>
                <a:gd name="connsiteX217" fmla="*/ 7064 w 10000"/>
                <a:gd name="connsiteY217" fmla="*/ 4578 h 10000"/>
                <a:gd name="connsiteX218" fmla="*/ 7103 w 10000"/>
                <a:gd name="connsiteY218" fmla="*/ 4634 h 10000"/>
                <a:gd name="connsiteX219" fmla="*/ 7160 w 10000"/>
                <a:gd name="connsiteY219" fmla="*/ 4613 h 10000"/>
                <a:gd name="connsiteX220" fmla="*/ 7177 w 10000"/>
                <a:gd name="connsiteY220" fmla="*/ 4578 h 10000"/>
                <a:gd name="connsiteX221" fmla="*/ 7222 w 10000"/>
                <a:gd name="connsiteY221" fmla="*/ 4564 h 10000"/>
                <a:gd name="connsiteX222" fmla="*/ 7317 w 10000"/>
                <a:gd name="connsiteY222" fmla="*/ 4493 h 10000"/>
                <a:gd name="connsiteX223" fmla="*/ 7407 w 10000"/>
                <a:gd name="connsiteY223" fmla="*/ 4521 h 10000"/>
                <a:gd name="connsiteX224" fmla="*/ 7430 w 10000"/>
                <a:gd name="connsiteY224" fmla="*/ 4507 h 10000"/>
                <a:gd name="connsiteX225" fmla="*/ 7480 w 10000"/>
                <a:gd name="connsiteY225" fmla="*/ 4528 h 10000"/>
                <a:gd name="connsiteX226" fmla="*/ 7503 w 10000"/>
                <a:gd name="connsiteY226" fmla="*/ 4471 h 10000"/>
                <a:gd name="connsiteX227" fmla="*/ 7525 w 10000"/>
                <a:gd name="connsiteY227" fmla="*/ 4500 h 10000"/>
                <a:gd name="connsiteX228" fmla="*/ 7559 w 10000"/>
                <a:gd name="connsiteY228" fmla="*/ 4493 h 10000"/>
                <a:gd name="connsiteX229" fmla="*/ 7598 w 10000"/>
                <a:gd name="connsiteY229" fmla="*/ 4556 h 10000"/>
                <a:gd name="connsiteX230" fmla="*/ 7643 w 10000"/>
                <a:gd name="connsiteY230" fmla="*/ 4549 h 10000"/>
                <a:gd name="connsiteX231" fmla="*/ 7683 w 10000"/>
                <a:gd name="connsiteY231" fmla="*/ 4578 h 10000"/>
                <a:gd name="connsiteX232" fmla="*/ 7700 w 10000"/>
                <a:gd name="connsiteY232" fmla="*/ 4556 h 10000"/>
                <a:gd name="connsiteX233" fmla="*/ 7778 w 10000"/>
                <a:gd name="connsiteY233" fmla="*/ 4564 h 10000"/>
                <a:gd name="connsiteX234" fmla="*/ 7790 w 10000"/>
                <a:gd name="connsiteY234" fmla="*/ 4585 h 10000"/>
                <a:gd name="connsiteX235" fmla="*/ 7874 w 10000"/>
                <a:gd name="connsiteY235" fmla="*/ 4514 h 10000"/>
                <a:gd name="connsiteX236" fmla="*/ 7874 w 10000"/>
                <a:gd name="connsiteY236" fmla="*/ 4393 h 10000"/>
                <a:gd name="connsiteX237" fmla="*/ 7852 w 10000"/>
                <a:gd name="connsiteY237" fmla="*/ 4379 h 10000"/>
                <a:gd name="connsiteX238" fmla="*/ 7835 w 10000"/>
                <a:gd name="connsiteY238" fmla="*/ 4294 h 10000"/>
                <a:gd name="connsiteX239" fmla="*/ 7801 w 10000"/>
                <a:gd name="connsiteY239" fmla="*/ 4209 h 10000"/>
                <a:gd name="connsiteX240" fmla="*/ 7750 w 10000"/>
                <a:gd name="connsiteY240" fmla="*/ 4173 h 10000"/>
                <a:gd name="connsiteX241" fmla="*/ 7745 w 10000"/>
                <a:gd name="connsiteY241" fmla="*/ 4131 h 10000"/>
                <a:gd name="connsiteX242" fmla="*/ 7672 w 10000"/>
                <a:gd name="connsiteY242" fmla="*/ 4053 h 10000"/>
                <a:gd name="connsiteX243" fmla="*/ 7677 w 10000"/>
                <a:gd name="connsiteY243" fmla="*/ 4024 h 10000"/>
                <a:gd name="connsiteX244" fmla="*/ 7604 w 10000"/>
                <a:gd name="connsiteY244" fmla="*/ 3982 h 10000"/>
                <a:gd name="connsiteX245" fmla="*/ 7598 w 10000"/>
                <a:gd name="connsiteY245" fmla="*/ 3903 h 10000"/>
                <a:gd name="connsiteX246" fmla="*/ 7475 w 10000"/>
                <a:gd name="connsiteY246" fmla="*/ 3833 h 10000"/>
                <a:gd name="connsiteX247" fmla="*/ 7407 w 10000"/>
                <a:gd name="connsiteY247" fmla="*/ 3683 h 10000"/>
                <a:gd name="connsiteX248" fmla="*/ 7306 w 10000"/>
                <a:gd name="connsiteY248" fmla="*/ 3676 h 10000"/>
                <a:gd name="connsiteX249" fmla="*/ 7272 w 10000"/>
                <a:gd name="connsiteY249" fmla="*/ 3648 h 10000"/>
                <a:gd name="connsiteX250" fmla="*/ 7222 w 10000"/>
                <a:gd name="connsiteY250" fmla="*/ 3669 h 10000"/>
                <a:gd name="connsiteX251" fmla="*/ 7143 w 10000"/>
                <a:gd name="connsiteY251" fmla="*/ 3669 h 10000"/>
                <a:gd name="connsiteX252" fmla="*/ 7030 w 10000"/>
                <a:gd name="connsiteY252" fmla="*/ 3840 h 10000"/>
                <a:gd name="connsiteX253" fmla="*/ 6991 w 10000"/>
                <a:gd name="connsiteY253" fmla="*/ 3918 h 10000"/>
                <a:gd name="connsiteX254" fmla="*/ 6890 w 10000"/>
                <a:gd name="connsiteY254" fmla="*/ 3797 h 10000"/>
                <a:gd name="connsiteX255" fmla="*/ 6817 w 10000"/>
                <a:gd name="connsiteY255" fmla="*/ 3747 h 10000"/>
                <a:gd name="connsiteX256" fmla="*/ 6744 w 10000"/>
                <a:gd name="connsiteY256" fmla="*/ 3754 h 10000"/>
                <a:gd name="connsiteX257" fmla="*/ 6670 w 10000"/>
                <a:gd name="connsiteY257" fmla="*/ 3790 h 10000"/>
                <a:gd name="connsiteX258" fmla="*/ 6609 w 10000"/>
                <a:gd name="connsiteY258" fmla="*/ 3762 h 10000"/>
                <a:gd name="connsiteX259" fmla="*/ 6552 w 10000"/>
                <a:gd name="connsiteY259" fmla="*/ 3804 h 10000"/>
                <a:gd name="connsiteX260" fmla="*/ 6496 w 10000"/>
                <a:gd name="connsiteY260" fmla="*/ 3889 h 10000"/>
                <a:gd name="connsiteX261" fmla="*/ 6367 w 10000"/>
                <a:gd name="connsiteY261" fmla="*/ 3733 h 10000"/>
                <a:gd name="connsiteX262" fmla="*/ 6350 w 10000"/>
                <a:gd name="connsiteY262" fmla="*/ 3577 h 10000"/>
                <a:gd name="connsiteX263" fmla="*/ 6451 w 10000"/>
                <a:gd name="connsiteY263" fmla="*/ 3513 h 10000"/>
                <a:gd name="connsiteX264" fmla="*/ 6445 w 10000"/>
                <a:gd name="connsiteY264" fmla="*/ 3343 h 10000"/>
                <a:gd name="connsiteX265" fmla="*/ 6541 w 10000"/>
                <a:gd name="connsiteY265" fmla="*/ 3144 h 10000"/>
                <a:gd name="connsiteX266" fmla="*/ 6530 w 10000"/>
                <a:gd name="connsiteY266" fmla="*/ 3109 h 10000"/>
                <a:gd name="connsiteX267" fmla="*/ 6760 w 10000"/>
                <a:gd name="connsiteY267" fmla="*/ 2456 h 10000"/>
                <a:gd name="connsiteX268" fmla="*/ 6884 w 10000"/>
                <a:gd name="connsiteY268" fmla="*/ 2555 h 10000"/>
                <a:gd name="connsiteX269" fmla="*/ 6957 w 10000"/>
                <a:gd name="connsiteY269" fmla="*/ 2598 h 10000"/>
                <a:gd name="connsiteX270" fmla="*/ 7030 w 10000"/>
                <a:gd name="connsiteY270" fmla="*/ 2598 h 10000"/>
                <a:gd name="connsiteX271" fmla="*/ 7143 w 10000"/>
                <a:gd name="connsiteY271" fmla="*/ 2676 h 10000"/>
                <a:gd name="connsiteX272" fmla="*/ 7160 w 10000"/>
                <a:gd name="connsiteY272" fmla="*/ 2626 h 10000"/>
                <a:gd name="connsiteX273" fmla="*/ 7233 w 10000"/>
                <a:gd name="connsiteY273" fmla="*/ 2612 h 10000"/>
                <a:gd name="connsiteX274" fmla="*/ 7295 w 10000"/>
                <a:gd name="connsiteY274" fmla="*/ 2527 h 10000"/>
                <a:gd name="connsiteX275" fmla="*/ 7373 w 10000"/>
                <a:gd name="connsiteY275" fmla="*/ 2463 h 10000"/>
                <a:gd name="connsiteX276" fmla="*/ 7407 w 10000"/>
                <a:gd name="connsiteY276" fmla="*/ 2399 h 10000"/>
                <a:gd name="connsiteX277" fmla="*/ 7525 w 10000"/>
                <a:gd name="connsiteY277" fmla="*/ 2356 h 10000"/>
                <a:gd name="connsiteX278" fmla="*/ 7587 w 10000"/>
                <a:gd name="connsiteY278" fmla="*/ 2363 h 10000"/>
                <a:gd name="connsiteX279" fmla="*/ 7638 w 10000"/>
                <a:gd name="connsiteY279" fmla="*/ 2300 h 10000"/>
                <a:gd name="connsiteX280" fmla="*/ 7677 w 10000"/>
                <a:gd name="connsiteY280" fmla="*/ 2214 h 10000"/>
                <a:gd name="connsiteX281" fmla="*/ 7660 w 10000"/>
                <a:gd name="connsiteY281" fmla="*/ 2200 h 10000"/>
                <a:gd name="connsiteX282" fmla="*/ 7677 w 10000"/>
                <a:gd name="connsiteY282" fmla="*/ 2108 h 10000"/>
                <a:gd name="connsiteX283" fmla="*/ 7610 w 10000"/>
                <a:gd name="connsiteY283" fmla="*/ 2108 h 10000"/>
                <a:gd name="connsiteX284" fmla="*/ 7643 w 10000"/>
                <a:gd name="connsiteY284" fmla="*/ 2030 h 10000"/>
                <a:gd name="connsiteX285" fmla="*/ 7649 w 10000"/>
                <a:gd name="connsiteY285" fmla="*/ 1938 h 10000"/>
                <a:gd name="connsiteX286" fmla="*/ 7677 w 10000"/>
                <a:gd name="connsiteY286" fmla="*/ 1916 h 10000"/>
                <a:gd name="connsiteX287" fmla="*/ 7728 w 10000"/>
                <a:gd name="connsiteY287" fmla="*/ 1824 h 10000"/>
                <a:gd name="connsiteX288" fmla="*/ 7722 w 10000"/>
                <a:gd name="connsiteY288" fmla="*/ 1753 h 10000"/>
                <a:gd name="connsiteX289" fmla="*/ 7762 w 10000"/>
                <a:gd name="connsiteY289" fmla="*/ 1675 h 10000"/>
                <a:gd name="connsiteX290" fmla="*/ 7807 w 10000"/>
                <a:gd name="connsiteY290" fmla="*/ 1625 h 10000"/>
                <a:gd name="connsiteX291" fmla="*/ 7823 w 10000"/>
                <a:gd name="connsiteY291" fmla="*/ 1540 h 10000"/>
                <a:gd name="connsiteX292" fmla="*/ 7818 w 10000"/>
                <a:gd name="connsiteY292" fmla="*/ 1512 h 10000"/>
                <a:gd name="connsiteX293" fmla="*/ 7857 w 10000"/>
                <a:gd name="connsiteY293" fmla="*/ 1455 h 10000"/>
                <a:gd name="connsiteX294" fmla="*/ 7913 w 10000"/>
                <a:gd name="connsiteY294" fmla="*/ 1285 h 10000"/>
                <a:gd name="connsiteX295" fmla="*/ 7930 w 10000"/>
                <a:gd name="connsiteY295" fmla="*/ 1185 h 10000"/>
                <a:gd name="connsiteX296" fmla="*/ 7958 w 10000"/>
                <a:gd name="connsiteY296" fmla="*/ 1192 h 10000"/>
                <a:gd name="connsiteX297" fmla="*/ 8037 w 10000"/>
                <a:gd name="connsiteY297" fmla="*/ 1079 h 10000"/>
                <a:gd name="connsiteX298" fmla="*/ 8127 w 10000"/>
                <a:gd name="connsiteY298" fmla="*/ 1015 h 10000"/>
                <a:gd name="connsiteX299" fmla="*/ 8138 w 10000"/>
                <a:gd name="connsiteY299" fmla="*/ 937 h 10000"/>
                <a:gd name="connsiteX300" fmla="*/ 8172 w 10000"/>
                <a:gd name="connsiteY300" fmla="*/ 852 h 10000"/>
                <a:gd name="connsiteX301" fmla="*/ 8161 w 10000"/>
                <a:gd name="connsiteY301" fmla="*/ 788 h 10000"/>
                <a:gd name="connsiteX302" fmla="*/ 8116 w 10000"/>
                <a:gd name="connsiteY302" fmla="*/ 731 h 10000"/>
                <a:gd name="connsiteX303" fmla="*/ 8138 w 10000"/>
                <a:gd name="connsiteY303" fmla="*/ 660 h 10000"/>
                <a:gd name="connsiteX304" fmla="*/ 8138 w 10000"/>
                <a:gd name="connsiteY304" fmla="*/ 575 h 10000"/>
                <a:gd name="connsiteX305" fmla="*/ 8054 w 10000"/>
                <a:gd name="connsiteY305" fmla="*/ 504 h 10000"/>
                <a:gd name="connsiteX306" fmla="*/ 7970 w 10000"/>
                <a:gd name="connsiteY306" fmla="*/ 546 h 10000"/>
                <a:gd name="connsiteX307" fmla="*/ 7930 w 10000"/>
                <a:gd name="connsiteY307" fmla="*/ 546 h 10000"/>
                <a:gd name="connsiteX308" fmla="*/ 7913 w 10000"/>
                <a:gd name="connsiteY308" fmla="*/ 497 h 10000"/>
                <a:gd name="connsiteX309" fmla="*/ 7913 w 10000"/>
                <a:gd name="connsiteY309" fmla="*/ 405 h 10000"/>
                <a:gd name="connsiteX310" fmla="*/ 8020 w 10000"/>
                <a:gd name="connsiteY310" fmla="*/ 312 h 10000"/>
                <a:gd name="connsiteX311" fmla="*/ 8054 w 10000"/>
                <a:gd name="connsiteY311" fmla="*/ 234 h 10000"/>
                <a:gd name="connsiteX312" fmla="*/ 8121 w 10000"/>
                <a:gd name="connsiteY312" fmla="*/ 170 h 10000"/>
                <a:gd name="connsiteX313" fmla="*/ 8183 w 10000"/>
                <a:gd name="connsiteY313" fmla="*/ 50 h 10000"/>
                <a:gd name="connsiteX314" fmla="*/ 8228 w 10000"/>
                <a:gd name="connsiteY314" fmla="*/ 28 h 10000"/>
                <a:gd name="connsiteX315" fmla="*/ 8290 w 10000"/>
                <a:gd name="connsiteY315" fmla="*/ 43 h 10000"/>
                <a:gd name="connsiteX316" fmla="*/ 8420 w 10000"/>
                <a:gd name="connsiteY316" fmla="*/ 0 h 10000"/>
                <a:gd name="connsiteX317" fmla="*/ 8481 w 10000"/>
                <a:gd name="connsiteY317" fmla="*/ 71 h 10000"/>
                <a:gd name="connsiteX318" fmla="*/ 8476 w 10000"/>
                <a:gd name="connsiteY318" fmla="*/ 121 h 10000"/>
                <a:gd name="connsiteX319" fmla="*/ 8504 w 10000"/>
                <a:gd name="connsiteY319" fmla="*/ 142 h 10000"/>
                <a:gd name="connsiteX320" fmla="*/ 8526 w 10000"/>
                <a:gd name="connsiteY320" fmla="*/ 192 h 10000"/>
                <a:gd name="connsiteX321" fmla="*/ 8493 w 10000"/>
                <a:gd name="connsiteY321" fmla="*/ 248 h 10000"/>
                <a:gd name="connsiteX322" fmla="*/ 8448 w 10000"/>
                <a:gd name="connsiteY322" fmla="*/ 376 h 10000"/>
                <a:gd name="connsiteX323" fmla="*/ 8375 w 10000"/>
                <a:gd name="connsiteY323" fmla="*/ 476 h 10000"/>
                <a:gd name="connsiteX324" fmla="*/ 8307 w 10000"/>
                <a:gd name="connsiteY324" fmla="*/ 532 h 10000"/>
                <a:gd name="connsiteX325" fmla="*/ 8358 w 10000"/>
                <a:gd name="connsiteY325" fmla="*/ 554 h 10000"/>
                <a:gd name="connsiteX326" fmla="*/ 8425 w 10000"/>
                <a:gd name="connsiteY326" fmla="*/ 639 h 10000"/>
                <a:gd name="connsiteX327" fmla="*/ 8470 w 10000"/>
                <a:gd name="connsiteY327" fmla="*/ 646 h 10000"/>
                <a:gd name="connsiteX328" fmla="*/ 8493 w 10000"/>
                <a:gd name="connsiteY328" fmla="*/ 738 h 10000"/>
                <a:gd name="connsiteX329" fmla="*/ 8538 w 10000"/>
                <a:gd name="connsiteY329" fmla="*/ 759 h 10000"/>
                <a:gd name="connsiteX330" fmla="*/ 8571 w 10000"/>
                <a:gd name="connsiteY330" fmla="*/ 752 h 10000"/>
                <a:gd name="connsiteX331" fmla="*/ 8639 w 10000"/>
                <a:gd name="connsiteY331" fmla="*/ 610 h 10000"/>
                <a:gd name="connsiteX332" fmla="*/ 8701 w 10000"/>
                <a:gd name="connsiteY332" fmla="*/ 625 h 10000"/>
                <a:gd name="connsiteX333" fmla="*/ 8712 w 10000"/>
                <a:gd name="connsiteY333" fmla="*/ 667 h 10000"/>
                <a:gd name="connsiteX334" fmla="*/ 8757 w 10000"/>
                <a:gd name="connsiteY334" fmla="*/ 717 h 10000"/>
                <a:gd name="connsiteX335" fmla="*/ 8757 w 10000"/>
                <a:gd name="connsiteY335" fmla="*/ 752 h 10000"/>
                <a:gd name="connsiteX336" fmla="*/ 8796 w 10000"/>
                <a:gd name="connsiteY336" fmla="*/ 774 h 10000"/>
                <a:gd name="connsiteX337" fmla="*/ 8853 w 10000"/>
                <a:gd name="connsiteY337" fmla="*/ 774 h 10000"/>
                <a:gd name="connsiteX338" fmla="*/ 8858 w 10000"/>
                <a:gd name="connsiteY338" fmla="*/ 837 h 10000"/>
                <a:gd name="connsiteX339" fmla="*/ 8808 w 10000"/>
                <a:gd name="connsiteY339" fmla="*/ 866 h 10000"/>
                <a:gd name="connsiteX340" fmla="*/ 8853 w 10000"/>
                <a:gd name="connsiteY340" fmla="*/ 1143 h 10000"/>
                <a:gd name="connsiteX341" fmla="*/ 8898 w 10000"/>
                <a:gd name="connsiteY341" fmla="*/ 1270 h 10000"/>
                <a:gd name="connsiteX342" fmla="*/ 8886 w 10000"/>
                <a:gd name="connsiteY342" fmla="*/ 1327 h 10000"/>
                <a:gd name="connsiteX343" fmla="*/ 8926 w 10000"/>
                <a:gd name="connsiteY343" fmla="*/ 1391 h 10000"/>
                <a:gd name="connsiteX344" fmla="*/ 8931 w 10000"/>
                <a:gd name="connsiteY344" fmla="*/ 1434 h 10000"/>
                <a:gd name="connsiteX345" fmla="*/ 9038 w 10000"/>
                <a:gd name="connsiteY345" fmla="*/ 1483 h 10000"/>
                <a:gd name="connsiteX346" fmla="*/ 9168 w 10000"/>
                <a:gd name="connsiteY346" fmla="*/ 1441 h 10000"/>
                <a:gd name="connsiteX347" fmla="*/ 9184 w 10000"/>
                <a:gd name="connsiteY347" fmla="*/ 1384 h 10000"/>
                <a:gd name="connsiteX348" fmla="*/ 9229 w 10000"/>
                <a:gd name="connsiteY348" fmla="*/ 1405 h 10000"/>
                <a:gd name="connsiteX349" fmla="*/ 9258 w 10000"/>
                <a:gd name="connsiteY349" fmla="*/ 1455 h 10000"/>
                <a:gd name="connsiteX350" fmla="*/ 9325 w 10000"/>
                <a:gd name="connsiteY350" fmla="*/ 1419 h 10000"/>
                <a:gd name="connsiteX351" fmla="*/ 9364 w 10000"/>
                <a:gd name="connsiteY351" fmla="*/ 1419 h 10000"/>
                <a:gd name="connsiteX352" fmla="*/ 9421 w 10000"/>
                <a:gd name="connsiteY352" fmla="*/ 1476 h 10000"/>
                <a:gd name="connsiteX353" fmla="*/ 9454 w 10000"/>
                <a:gd name="connsiteY353" fmla="*/ 1398 h 10000"/>
                <a:gd name="connsiteX354" fmla="*/ 9522 w 10000"/>
                <a:gd name="connsiteY354" fmla="*/ 1434 h 10000"/>
                <a:gd name="connsiteX355" fmla="*/ 9556 w 10000"/>
                <a:gd name="connsiteY355" fmla="*/ 1391 h 10000"/>
                <a:gd name="connsiteX356" fmla="*/ 9584 w 10000"/>
                <a:gd name="connsiteY356" fmla="*/ 1398 h 10000"/>
                <a:gd name="connsiteX357" fmla="*/ 9612 w 10000"/>
                <a:gd name="connsiteY357" fmla="*/ 1356 h 10000"/>
                <a:gd name="connsiteX358" fmla="*/ 9606 w 10000"/>
                <a:gd name="connsiteY358" fmla="*/ 1313 h 10000"/>
                <a:gd name="connsiteX359" fmla="*/ 9646 w 10000"/>
                <a:gd name="connsiteY359" fmla="*/ 1292 h 10000"/>
                <a:gd name="connsiteX360" fmla="*/ 9674 w 10000"/>
                <a:gd name="connsiteY360" fmla="*/ 1221 h 10000"/>
                <a:gd name="connsiteX361" fmla="*/ 9753 w 10000"/>
                <a:gd name="connsiteY361" fmla="*/ 1228 h 10000"/>
                <a:gd name="connsiteX362" fmla="*/ 9871 w 10000"/>
                <a:gd name="connsiteY362" fmla="*/ 1434 h 10000"/>
                <a:gd name="connsiteX363" fmla="*/ 9893 w 10000"/>
                <a:gd name="connsiteY363" fmla="*/ 1505 h 10000"/>
                <a:gd name="connsiteX364" fmla="*/ 9972 w 10000"/>
                <a:gd name="connsiteY364" fmla="*/ 1597 h 10000"/>
                <a:gd name="connsiteX365" fmla="*/ 10000 w 10000"/>
                <a:gd name="connsiteY365" fmla="*/ 1682 h 10000"/>
                <a:gd name="connsiteX366" fmla="*/ 9938 w 10000"/>
                <a:gd name="connsiteY366" fmla="*/ 1796 h 10000"/>
                <a:gd name="connsiteX367" fmla="*/ 9893 w 10000"/>
                <a:gd name="connsiteY367" fmla="*/ 1838 h 10000"/>
                <a:gd name="connsiteX368" fmla="*/ 9916 w 10000"/>
                <a:gd name="connsiteY368" fmla="*/ 1959 h 10000"/>
                <a:gd name="connsiteX369" fmla="*/ 9848 w 10000"/>
                <a:gd name="connsiteY369" fmla="*/ 2051 h 10000"/>
                <a:gd name="connsiteX370" fmla="*/ 9809 w 10000"/>
                <a:gd name="connsiteY370" fmla="*/ 2072 h 10000"/>
                <a:gd name="connsiteX371" fmla="*/ 9809 w 10000"/>
                <a:gd name="connsiteY371" fmla="*/ 2136 h 10000"/>
                <a:gd name="connsiteX372" fmla="*/ 9758 w 10000"/>
                <a:gd name="connsiteY372" fmla="*/ 2257 h 10000"/>
                <a:gd name="connsiteX373" fmla="*/ 9724 w 10000"/>
                <a:gd name="connsiteY373" fmla="*/ 2264 h 10000"/>
                <a:gd name="connsiteX374" fmla="*/ 9730 w 10000"/>
                <a:gd name="connsiteY374" fmla="*/ 2349 h 10000"/>
                <a:gd name="connsiteX375" fmla="*/ 9702 w 10000"/>
                <a:gd name="connsiteY375" fmla="*/ 2413 h 10000"/>
                <a:gd name="connsiteX376" fmla="*/ 9708 w 10000"/>
                <a:gd name="connsiteY376" fmla="*/ 2697 h 10000"/>
                <a:gd name="connsiteX377" fmla="*/ 9724 w 10000"/>
                <a:gd name="connsiteY377" fmla="*/ 2718 h 10000"/>
                <a:gd name="connsiteX378" fmla="*/ 9719 w 10000"/>
                <a:gd name="connsiteY378" fmla="*/ 2811 h 10000"/>
                <a:gd name="connsiteX379" fmla="*/ 9708 w 10000"/>
                <a:gd name="connsiteY379" fmla="*/ 2896 h 10000"/>
                <a:gd name="connsiteX380" fmla="*/ 9668 w 10000"/>
                <a:gd name="connsiteY380" fmla="*/ 2938 h 10000"/>
                <a:gd name="connsiteX381" fmla="*/ 9595 w 10000"/>
                <a:gd name="connsiteY381" fmla="*/ 2903 h 10000"/>
                <a:gd name="connsiteX382" fmla="*/ 9561 w 10000"/>
                <a:gd name="connsiteY382" fmla="*/ 2952 h 10000"/>
                <a:gd name="connsiteX383" fmla="*/ 9567 w 10000"/>
                <a:gd name="connsiteY383" fmla="*/ 2995 h 10000"/>
                <a:gd name="connsiteX384" fmla="*/ 9544 w 10000"/>
                <a:gd name="connsiteY384" fmla="*/ 3080 h 10000"/>
                <a:gd name="connsiteX385" fmla="*/ 9505 w 10000"/>
                <a:gd name="connsiteY385" fmla="*/ 3137 h 10000"/>
                <a:gd name="connsiteX386" fmla="*/ 9494 w 10000"/>
                <a:gd name="connsiteY386" fmla="*/ 3236 h 10000"/>
                <a:gd name="connsiteX387" fmla="*/ 9466 w 10000"/>
                <a:gd name="connsiteY387" fmla="*/ 3322 h 10000"/>
                <a:gd name="connsiteX388" fmla="*/ 9471 w 10000"/>
                <a:gd name="connsiteY388" fmla="*/ 3378 h 10000"/>
                <a:gd name="connsiteX389" fmla="*/ 9460 w 10000"/>
                <a:gd name="connsiteY389" fmla="*/ 3435 h 10000"/>
                <a:gd name="connsiteX390" fmla="*/ 9483 w 10000"/>
                <a:gd name="connsiteY390" fmla="*/ 3485 h 10000"/>
                <a:gd name="connsiteX391" fmla="*/ 9449 w 10000"/>
                <a:gd name="connsiteY391" fmla="*/ 3563 h 10000"/>
                <a:gd name="connsiteX392" fmla="*/ 9393 w 10000"/>
                <a:gd name="connsiteY392" fmla="*/ 3442 h 10000"/>
                <a:gd name="connsiteX393" fmla="*/ 9393 w 10000"/>
                <a:gd name="connsiteY393" fmla="*/ 3350 h 10000"/>
                <a:gd name="connsiteX394" fmla="*/ 9376 w 10000"/>
                <a:gd name="connsiteY394" fmla="*/ 3336 h 10000"/>
                <a:gd name="connsiteX395" fmla="*/ 9308 w 10000"/>
                <a:gd name="connsiteY395" fmla="*/ 3400 h 10000"/>
                <a:gd name="connsiteX396" fmla="*/ 9201 w 10000"/>
                <a:gd name="connsiteY396" fmla="*/ 3549 h 10000"/>
                <a:gd name="connsiteX397" fmla="*/ 9139 w 10000"/>
                <a:gd name="connsiteY397" fmla="*/ 3655 h 10000"/>
                <a:gd name="connsiteX398" fmla="*/ 9044 w 10000"/>
                <a:gd name="connsiteY398" fmla="*/ 3712 h 10000"/>
                <a:gd name="connsiteX399" fmla="*/ 9010 w 10000"/>
                <a:gd name="connsiteY399" fmla="*/ 3797 h 10000"/>
                <a:gd name="connsiteX400" fmla="*/ 8982 w 10000"/>
                <a:gd name="connsiteY400" fmla="*/ 3825 h 10000"/>
                <a:gd name="connsiteX401" fmla="*/ 8875 w 10000"/>
                <a:gd name="connsiteY401" fmla="*/ 3903 h 10000"/>
                <a:gd name="connsiteX402" fmla="*/ 8785 w 10000"/>
                <a:gd name="connsiteY402" fmla="*/ 3996 h 10000"/>
                <a:gd name="connsiteX403" fmla="*/ 8763 w 10000"/>
                <a:gd name="connsiteY403" fmla="*/ 4067 h 10000"/>
                <a:gd name="connsiteX404" fmla="*/ 8729 w 10000"/>
                <a:gd name="connsiteY404" fmla="*/ 4102 h 10000"/>
                <a:gd name="connsiteX405" fmla="*/ 8774 w 10000"/>
                <a:gd name="connsiteY405" fmla="*/ 4194 h 10000"/>
                <a:gd name="connsiteX406" fmla="*/ 8819 w 10000"/>
                <a:gd name="connsiteY406" fmla="*/ 4265 h 10000"/>
                <a:gd name="connsiteX407" fmla="*/ 8881 w 10000"/>
                <a:gd name="connsiteY407" fmla="*/ 4294 h 10000"/>
                <a:gd name="connsiteX408" fmla="*/ 8858 w 10000"/>
                <a:gd name="connsiteY408" fmla="*/ 4344 h 10000"/>
                <a:gd name="connsiteX409" fmla="*/ 8903 w 10000"/>
                <a:gd name="connsiteY409" fmla="*/ 4358 h 10000"/>
                <a:gd name="connsiteX410" fmla="*/ 8903 w 10000"/>
                <a:gd name="connsiteY410" fmla="*/ 4443 h 10000"/>
                <a:gd name="connsiteX411" fmla="*/ 8937 w 10000"/>
                <a:gd name="connsiteY411" fmla="*/ 4507 h 10000"/>
                <a:gd name="connsiteX412" fmla="*/ 8993 w 10000"/>
                <a:gd name="connsiteY412" fmla="*/ 4493 h 10000"/>
                <a:gd name="connsiteX413" fmla="*/ 9016 w 10000"/>
                <a:gd name="connsiteY413" fmla="*/ 4422 h 10000"/>
                <a:gd name="connsiteX414" fmla="*/ 9061 w 10000"/>
                <a:gd name="connsiteY414" fmla="*/ 4414 h 10000"/>
                <a:gd name="connsiteX415" fmla="*/ 9066 w 10000"/>
                <a:gd name="connsiteY415" fmla="*/ 4358 h 10000"/>
                <a:gd name="connsiteX416" fmla="*/ 9123 w 10000"/>
                <a:gd name="connsiteY416" fmla="*/ 4358 h 10000"/>
                <a:gd name="connsiteX417" fmla="*/ 9100 w 10000"/>
                <a:gd name="connsiteY417" fmla="*/ 4429 h 10000"/>
                <a:gd name="connsiteX418" fmla="*/ 9156 w 10000"/>
                <a:gd name="connsiteY418" fmla="*/ 4464 h 10000"/>
                <a:gd name="connsiteX419" fmla="*/ 9145 w 10000"/>
                <a:gd name="connsiteY419" fmla="*/ 4528 h 10000"/>
                <a:gd name="connsiteX420" fmla="*/ 9061 w 10000"/>
                <a:gd name="connsiteY420" fmla="*/ 4535 h 10000"/>
                <a:gd name="connsiteX421" fmla="*/ 8999 w 10000"/>
                <a:gd name="connsiteY421" fmla="*/ 4578 h 10000"/>
                <a:gd name="connsiteX422" fmla="*/ 8943 w 10000"/>
                <a:gd name="connsiteY422" fmla="*/ 4599 h 10000"/>
                <a:gd name="connsiteX423" fmla="*/ 8943 w 10000"/>
                <a:gd name="connsiteY423" fmla="*/ 4698 h 10000"/>
                <a:gd name="connsiteX424" fmla="*/ 8999 w 10000"/>
                <a:gd name="connsiteY424" fmla="*/ 4805 h 10000"/>
                <a:gd name="connsiteX425" fmla="*/ 8954 w 10000"/>
                <a:gd name="connsiteY425" fmla="*/ 4904 h 10000"/>
                <a:gd name="connsiteX426" fmla="*/ 8864 w 10000"/>
                <a:gd name="connsiteY426" fmla="*/ 4918 h 10000"/>
                <a:gd name="connsiteX427" fmla="*/ 8875 w 10000"/>
                <a:gd name="connsiteY427" fmla="*/ 5032 h 10000"/>
                <a:gd name="connsiteX428" fmla="*/ 8870 w 10000"/>
                <a:gd name="connsiteY428" fmla="*/ 5103 h 10000"/>
                <a:gd name="connsiteX429" fmla="*/ 8841 w 10000"/>
                <a:gd name="connsiteY429" fmla="*/ 5138 h 10000"/>
                <a:gd name="connsiteX430" fmla="*/ 8785 w 10000"/>
                <a:gd name="connsiteY430" fmla="*/ 5110 h 10000"/>
                <a:gd name="connsiteX431" fmla="*/ 8735 w 10000"/>
                <a:gd name="connsiteY431" fmla="*/ 5018 h 10000"/>
                <a:gd name="connsiteX432" fmla="*/ 8678 w 10000"/>
                <a:gd name="connsiteY432" fmla="*/ 5089 h 10000"/>
                <a:gd name="connsiteX433" fmla="*/ 8622 w 10000"/>
                <a:gd name="connsiteY433" fmla="*/ 5039 h 10000"/>
                <a:gd name="connsiteX434" fmla="*/ 8616 w 10000"/>
                <a:gd name="connsiteY434" fmla="*/ 5011 h 10000"/>
                <a:gd name="connsiteX435" fmla="*/ 8538 w 10000"/>
                <a:gd name="connsiteY435" fmla="*/ 4947 h 10000"/>
                <a:gd name="connsiteX436" fmla="*/ 8515 w 10000"/>
                <a:gd name="connsiteY436" fmla="*/ 4961 h 10000"/>
                <a:gd name="connsiteX437" fmla="*/ 8526 w 10000"/>
                <a:gd name="connsiteY437" fmla="*/ 5039 h 10000"/>
                <a:gd name="connsiteX438" fmla="*/ 8481 w 10000"/>
                <a:gd name="connsiteY438" fmla="*/ 5138 h 10000"/>
                <a:gd name="connsiteX439" fmla="*/ 8515 w 10000"/>
                <a:gd name="connsiteY439" fmla="*/ 5160 h 10000"/>
                <a:gd name="connsiteX440" fmla="*/ 8577 w 10000"/>
                <a:gd name="connsiteY440" fmla="*/ 5145 h 10000"/>
                <a:gd name="connsiteX441" fmla="*/ 8588 w 10000"/>
                <a:gd name="connsiteY441" fmla="*/ 5181 h 10000"/>
                <a:gd name="connsiteX442" fmla="*/ 8577 w 10000"/>
                <a:gd name="connsiteY442" fmla="*/ 5224 h 10000"/>
                <a:gd name="connsiteX443" fmla="*/ 8600 w 10000"/>
                <a:gd name="connsiteY443" fmla="*/ 5280 h 10000"/>
                <a:gd name="connsiteX444" fmla="*/ 8650 w 10000"/>
                <a:gd name="connsiteY444" fmla="*/ 5316 h 10000"/>
                <a:gd name="connsiteX445" fmla="*/ 8639 w 10000"/>
                <a:gd name="connsiteY445" fmla="*/ 5401 h 10000"/>
                <a:gd name="connsiteX446" fmla="*/ 8673 w 10000"/>
                <a:gd name="connsiteY446" fmla="*/ 5444 h 10000"/>
                <a:gd name="connsiteX447" fmla="*/ 8633 w 10000"/>
                <a:gd name="connsiteY447" fmla="*/ 5486 h 10000"/>
                <a:gd name="connsiteX448" fmla="*/ 8622 w 10000"/>
                <a:gd name="connsiteY448" fmla="*/ 5642 h 10000"/>
                <a:gd name="connsiteX449" fmla="*/ 8600 w 10000"/>
                <a:gd name="connsiteY449" fmla="*/ 5649 h 10000"/>
                <a:gd name="connsiteX450" fmla="*/ 8628 w 10000"/>
                <a:gd name="connsiteY450" fmla="*/ 5720 h 10000"/>
                <a:gd name="connsiteX451" fmla="*/ 8633 w 10000"/>
                <a:gd name="connsiteY451" fmla="*/ 5841 h 10000"/>
                <a:gd name="connsiteX452" fmla="*/ 8661 w 10000"/>
                <a:gd name="connsiteY452" fmla="*/ 5869 h 10000"/>
                <a:gd name="connsiteX453" fmla="*/ 8667 w 10000"/>
                <a:gd name="connsiteY453" fmla="*/ 5905 h 10000"/>
                <a:gd name="connsiteX454" fmla="*/ 8690 w 10000"/>
                <a:gd name="connsiteY454" fmla="*/ 5912 h 10000"/>
                <a:gd name="connsiteX455" fmla="*/ 8695 w 10000"/>
                <a:gd name="connsiteY455" fmla="*/ 5983 h 10000"/>
                <a:gd name="connsiteX456" fmla="*/ 8684 w 10000"/>
                <a:gd name="connsiteY456" fmla="*/ 6033 h 10000"/>
                <a:gd name="connsiteX457" fmla="*/ 8740 w 10000"/>
                <a:gd name="connsiteY457" fmla="*/ 6061 h 10000"/>
                <a:gd name="connsiteX458" fmla="*/ 8825 w 10000"/>
                <a:gd name="connsiteY458" fmla="*/ 6004 h 10000"/>
                <a:gd name="connsiteX459" fmla="*/ 8948 w 10000"/>
                <a:gd name="connsiteY459" fmla="*/ 5891 h 10000"/>
                <a:gd name="connsiteX460" fmla="*/ 8982 w 10000"/>
                <a:gd name="connsiteY460" fmla="*/ 5891 h 10000"/>
                <a:gd name="connsiteX461" fmla="*/ 8982 w 10000"/>
                <a:gd name="connsiteY461" fmla="*/ 5976 h 10000"/>
                <a:gd name="connsiteX462" fmla="*/ 9004 w 10000"/>
                <a:gd name="connsiteY462" fmla="*/ 5990 h 10000"/>
                <a:gd name="connsiteX463" fmla="*/ 9044 w 10000"/>
                <a:gd name="connsiteY463" fmla="*/ 6089 h 10000"/>
                <a:gd name="connsiteX464" fmla="*/ 9072 w 10000"/>
                <a:gd name="connsiteY464" fmla="*/ 6097 h 10000"/>
                <a:gd name="connsiteX465" fmla="*/ 9055 w 10000"/>
                <a:gd name="connsiteY465" fmla="*/ 6153 h 10000"/>
                <a:gd name="connsiteX466" fmla="*/ 9100 w 10000"/>
                <a:gd name="connsiteY466" fmla="*/ 6281 h 10000"/>
                <a:gd name="connsiteX467" fmla="*/ 9100 w 10000"/>
                <a:gd name="connsiteY467" fmla="*/ 6345 h 10000"/>
                <a:gd name="connsiteX468" fmla="*/ 9123 w 10000"/>
                <a:gd name="connsiteY468" fmla="*/ 6416 h 10000"/>
                <a:gd name="connsiteX469" fmla="*/ 9089 w 10000"/>
                <a:gd name="connsiteY469" fmla="*/ 6473 h 10000"/>
                <a:gd name="connsiteX470" fmla="*/ 9049 w 10000"/>
                <a:gd name="connsiteY470" fmla="*/ 6466 h 10000"/>
                <a:gd name="connsiteX471" fmla="*/ 9049 w 10000"/>
                <a:gd name="connsiteY471" fmla="*/ 6501 h 10000"/>
                <a:gd name="connsiteX472" fmla="*/ 9089 w 10000"/>
                <a:gd name="connsiteY472" fmla="*/ 6544 h 10000"/>
                <a:gd name="connsiteX473" fmla="*/ 9106 w 10000"/>
                <a:gd name="connsiteY473" fmla="*/ 6515 h 10000"/>
                <a:gd name="connsiteX474" fmla="*/ 9139 w 10000"/>
                <a:gd name="connsiteY474" fmla="*/ 6579 h 10000"/>
                <a:gd name="connsiteX475" fmla="*/ 9179 w 10000"/>
                <a:gd name="connsiteY475" fmla="*/ 6579 h 10000"/>
                <a:gd name="connsiteX476" fmla="*/ 9156 w 10000"/>
                <a:gd name="connsiteY476" fmla="*/ 6757 h 10000"/>
                <a:gd name="connsiteX477" fmla="*/ 9139 w 10000"/>
                <a:gd name="connsiteY477" fmla="*/ 6792 h 10000"/>
                <a:gd name="connsiteX478" fmla="*/ 9089 w 10000"/>
                <a:gd name="connsiteY478" fmla="*/ 6778 h 10000"/>
                <a:gd name="connsiteX479" fmla="*/ 9027 w 10000"/>
                <a:gd name="connsiteY479" fmla="*/ 6799 h 10000"/>
                <a:gd name="connsiteX480" fmla="*/ 9004 w 10000"/>
                <a:gd name="connsiteY480" fmla="*/ 6842 h 10000"/>
                <a:gd name="connsiteX481" fmla="*/ 8999 w 10000"/>
                <a:gd name="connsiteY481" fmla="*/ 6884 h 10000"/>
                <a:gd name="connsiteX482" fmla="*/ 8960 w 10000"/>
                <a:gd name="connsiteY482" fmla="*/ 6934 h 10000"/>
                <a:gd name="connsiteX483" fmla="*/ 8898 w 10000"/>
                <a:gd name="connsiteY483" fmla="*/ 6941 h 10000"/>
                <a:gd name="connsiteX484" fmla="*/ 8886 w 10000"/>
                <a:gd name="connsiteY484" fmla="*/ 6962 h 10000"/>
                <a:gd name="connsiteX485" fmla="*/ 8847 w 10000"/>
                <a:gd name="connsiteY485" fmla="*/ 6927 h 10000"/>
                <a:gd name="connsiteX486" fmla="*/ 8808 w 10000"/>
                <a:gd name="connsiteY486" fmla="*/ 6934 h 10000"/>
                <a:gd name="connsiteX487" fmla="*/ 8785 w 10000"/>
                <a:gd name="connsiteY487" fmla="*/ 6906 h 10000"/>
                <a:gd name="connsiteX488" fmla="*/ 8735 w 10000"/>
                <a:gd name="connsiteY488" fmla="*/ 6891 h 10000"/>
                <a:gd name="connsiteX489" fmla="*/ 8746 w 10000"/>
                <a:gd name="connsiteY489" fmla="*/ 6941 h 10000"/>
                <a:gd name="connsiteX490" fmla="*/ 8723 w 10000"/>
                <a:gd name="connsiteY490" fmla="*/ 6991 h 10000"/>
                <a:gd name="connsiteX491" fmla="*/ 8639 w 10000"/>
                <a:gd name="connsiteY491" fmla="*/ 6984 h 10000"/>
                <a:gd name="connsiteX492" fmla="*/ 8611 w 10000"/>
                <a:gd name="connsiteY492" fmla="*/ 6962 h 10000"/>
                <a:gd name="connsiteX493" fmla="*/ 8566 w 10000"/>
                <a:gd name="connsiteY493" fmla="*/ 6984 h 10000"/>
                <a:gd name="connsiteX494" fmla="*/ 8560 w 10000"/>
                <a:gd name="connsiteY494" fmla="*/ 7055 h 10000"/>
                <a:gd name="connsiteX495" fmla="*/ 8476 w 10000"/>
                <a:gd name="connsiteY495" fmla="*/ 7133 h 10000"/>
                <a:gd name="connsiteX496" fmla="*/ 8448 w 10000"/>
                <a:gd name="connsiteY496" fmla="*/ 7090 h 10000"/>
                <a:gd name="connsiteX497" fmla="*/ 8386 w 10000"/>
                <a:gd name="connsiteY497" fmla="*/ 7111 h 10000"/>
                <a:gd name="connsiteX498" fmla="*/ 8346 w 10000"/>
                <a:gd name="connsiteY498" fmla="*/ 7133 h 10000"/>
                <a:gd name="connsiteX499" fmla="*/ 8341 w 10000"/>
                <a:gd name="connsiteY499" fmla="*/ 7168 h 10000"/>
                <a:gd name="connsiteX500" fmla="*/ 8256 w 10000"/>
                <a:gd name="connsiteY500" fmla="*/ 7246 h 10000"/>
                <a:gd name="connsiteX501" fmla="*/ 8206 w 10000"/>
                <a:gd name="connsiteY501" fmla="*/ 7232 h 10000"/>
                <a:gd name="connsiteX502" fmla="*/ 8155 w 10000"/>
                <a:gd name="connsiteY502" fmla="*/ 7260 h 10000"/>
                <a:gd name="connsiteX503" fmla="*/ 8116 w 10000"/>
                <a:gd name="connsiteY503" fmla="*/ 7303 h 10000"/>
                <a:gd name="connsiteX504" fmla="*/ 8060 w 10000"/>
                <a:gd name="connsiteY504" fmla="*/ 7331 h 10000"/>
                <a:gd name="connsiteX505" fmla="*/ 8065 w 10000"/>
                <a:gd name="connsiteY505" fmla="*/ 7374 h 10000"/>
                <a:gd name="connsiteX506" fmla="*/ 8015 w 10000"/>
                <a:gd name="connsiteY506" fmla="*/ 7402 h 10000"/>
                <a:gd name="connsiteX507" fmla="*/ 7942 w 10000"/>
                <a:gd name="connsiteY507" fmla="*/ 7523 h 10000"/>
                <a:gd name="connsiteX508" fmla="*/ 7930 w 10000"/>
                <a:gd name="connsiteY508" fmla="*/ 7573 h 10000"/>
                <a:gd name="connsiteX509" fmla="*/ 7908 w 10000"/>
                <a:gd name="connsiteY509" fmla="*/ 7559 h 10000"/>
                <a:gd name="connsiteX510" fmla="*/ 7919 w 10000"/>
                <a:gd name="connsiteY510" fmla="*/ 7523 h 10000"/>
                <a:gd name="connsiteX511" fmla="*/ 7846 w 10000"/>
                <a:gd name="connsiteY511" fmla="*/ 7339 h 10000"/>
                <a:gd name="connsiteX512" fmla="*/ 7846 w 10000"/>
                <a:gd name="connsiteY512" fmla="*/ 7268 h 10000"/>
                <a:gd name="connsiteX513" fmla="*/ 7812 w 10000"/>
                <a:gd name="connsiteY513" fmla="*/ 7268 h 10000"/>
                <a:gd name="connsiteX514" fmla="*/ 7711 w 10000"/>
                <a:gd name="connsiteY514" fmla="*/ 7197 h 10000"/>
                <a:gd name="connsiteX515" fmla="*/ 7649 w 10000"/>
                <a:gd name="connsiteY515" fmla="*/ 7232 h 10000"/>
                <a:gd name="connsiteX516" fmla="*/ 7632 w 10000"/>
                <a:gd name="connsiteY516" fmla="*/ 7275 h 10000"/>
                <a:gd name="connsiteX517" fmla="*/ 7677 w 10000"/>
                <a:gd name="connsiteY517" fmla="*/ 7324 h 10000"/>
                <a:gd name="connsiteX518" fmla="*/ 7688 w 10000"/>
                <a:gd name="connsiteY518" fmla="*/ 7367 h 10000"/>
                <a:gd name="connsiteX519" fmla="*/ 7660 w 10000"/>
                <a:gd name="connsiteY519" fmla="*/ 7410 h 10000"/>
                <a:gd name="connsiteX520" fmla="*/ 7666 w 10000"/>
                <a:gd name="connsiteY520" fmla="*/ 7445 h 10000"/>
                <a:gd name="connsiteX521" fmla="*/ 7655 w 10000"/>
                <a:gd name="connsiteY521" fmla="*/ 7516 h 10000"/>
                <a:gd name="connsiteX522" fmla="*/ 7660 w 10000"/>
                <a:gd name="connsiteY522" fmla="*/ 7587 h 10000"/>
                <a:gd name="connsiteX523" fmla="*/ 7694 w 10000"/>
                <a:gd name="connsiteY523" fmla="*/ 7700 h 10000"/>
                <a:gd name="connsiteX524" fmla="*/ 7660 w 10000"/>
                <a:gd name="connsiteY524" fmla="*/ 7743 h 10000"/>
                <a:gd name="connsiteX525" fmla="*/ 7666 w 10000"/>
                <a:gd name="connsiteY525" fmla="*/ 7779 h 10000"/>
                <a:gd name="connsiteX526" fmla="*/ 7638 w 10000"/>
                <a:gd name="connsiteY526" fmla="*/ 7793 h 10000"/>
                <a:gd name="connsiteX527" fmla="*/ 7621 w 10000"/>
                <a:gd name="connsiteY527" fmla="*/ 7814 h 10000"/>
                <a:gd name="connsiteX528" fmla="*/ 7514 w 10000"/>
                <a:gd name="connsiteY528" fmla="*/ 7800 h 10000"/>
                <a:gd name="connsiteX529" fmla="*/ 7497 w 10000"/>
                <a:gd name="connsiteY529" fmla="*/ 7757 h 10000"/>
                <a:gd name="connsiteX530" fmla="*/ 7463 w 10000"/>
                <a:gd name="connsiteY530" fmla="*/ 7786 h 10000"/>
                <a:gd name="connsiteX531" fmla="*/ 7390 w 10000"/>
                <a:gd name="connsiteY531" fmla="*/ 7771 h 10000"/>
                <a:gd name="connsiteX532" fmla="*/ 7340 w 10000"/>
                <a:gd name="connsiteY532" fmla="*/ 7793 h 10000"/>
                <a:gd name="connsiteX533" fmla="*/ 7312 w 10000"/>
                <a:gd name="connsiteY533" fmla="*/ 7644 h 10000"/>
                <a:gd name="connsiteX534" fmla="*/ 7283 w 10000"/>
                <a:gd name="connsiteY534" fmla="*/ 7637 h 10000"/>
                <a:gd name="connsiteX535" fmla="*/ 7250 w 10000"/>
                <a:gd name="connsiteY535" fmla="*/ 7544 h 10000"/>
                <a:gd name="connsiteX536" fmla="*/ 7267 w 10000"/>
                <a:gd name="connsiteY536" fmla="*/ 7502 h 10000"/>
                <a:gd name="connsiteX537" fmla="*/ 7306 w 10000"/>
                <a:gd name="connsiteY537" fmla="*/ 7523 h 10000"/>
                <a:gd name="connsiteX538" fmla="*/ 7323 w 10000"/>
                <a:gd name="connsiteY538" fmla="*/ 7473 h 10000"/>
                <a:gd name="connsiteX539" fmla="*/ 7295 w 10000"/>
                <a:gd name="connsiteY539" fmla="*/ 7438 h 10000"/>
                <a:gd name="connsiteX540" fmla="*/ 7312 w 10000"/>
                <a:gd name="connsiteY540" fmla="*/ 7402 h 10000"/>
                <a:gd name="connsiteX541" fmla="*/ 7238 w 10000"/>
                <a:gd name="connsiteY541" fmla="*/ 7331 h 10000"/>
                <a:gd name="connsiteX542" fmla="*/ 7244 w 10000"/>
                <a:gd name="connsiteY542" fmla="*/ 7296 h 10000"/>
                <a:gd name="connsiteX543" fmla="*/ 7199 w 10000"/>
                <a:gd name="connsiteY543" fmla="*/ 7260 h 10000"/>
                <a:gd name="connsiteX544" fmla="*/ 7227 w 10000"/>
                <a:gd name="connsiteY544" fmla="*/ 7218 h 10000"/>
                <a:gd name="connsiteX545" fmla="*/ 7216 w 10000"/>
                <a:gd name="connsiteY545" fmla="*/ 7168 h 10000"/>
                <a:gd name="connsiteX546" fmla="*/ 7165 w 10000"/>
                <a:gd name="connsiteY546" fmla="*/ 7090 h 10000"/>
                <a:gd name="connsiteX547" fmla="*/ 7132 w 10000"/>
                <a:gd name="connsiteY547" fmla="*/ 7026 h 10000"/>
                <a:gd name="connsiteX548" fmla="*/ 7064 w 10000"/>
                <a:gd name="connsiteY548" fmla="*/ 7055 h 10000"/>
                <a:gd name="connsiteX549" fmla="*/ 7025 w 10000"/>
                <a:gd name="connsiteY549" fmla="*/ 7048 h 10000"/>
                <a:gd name="connsiteX550" fmla="*/ 7002 w 10000"/>
                <a:gd name="connsiteY550" fmla="*/ 7111 h 10000"/>
                <a:gd name="connsiteX551" fmla="*/ 6924 w 10000"/>
                <a:gd name="connsiteY551" fmla="*/ 7119 h 10000"/>
                <a:gd name="connsiteX552" fmla="*/ 6895 w 10000"/>
                <a:gd name="connsiteY552" fmla="*/ 7111 h 10000"/>
                <a:gd name="connsiteX553" fmla="*/ 6828 w 10000"/>
                <a:gd name="connsiteY553" fmla="*/ 7161 h 10000"/>
                <a:gd name="connsiteX554" fmla="*/ 6834 w 10000"/>
                <a:gd name="connsiteY554" fmla="*/ 7260 h 10000"/>
                <a:gd name="connsiteX555" fmla="*/ 6817 w 10000"/>
                <a:gd name="connsiteY555" fmla="*/ 7324 h 10000"/>
                <a:gd name="connsiteX556" fmla="*/ 6817 w 10000"/>
                <a:gd name="connsiteY556" fmla="*/ 7381 h 10000"/>
                <a:gd name="connsiteX557" fmla="*/ 6760 w 10000"/>
                <a:gd name="connsiteY557" fmla="*/ 7424 h 10000"/>
                <a:gd name="connsiteX558" fmla="*/ 6699 w 10000"/>
                <a:gd name="connsiteY558" fmla="*/ 7431 h 10000"/>
                <a:gd name="connsiteX559" fmla="*/ 6682 w 10000"/>
                <a:gd name="connsiteY559" fmla="*/ 7410 h 10000"/>
                <a:gd name="connsiteX560" fmla="*/ 6625 w 10000"/>
                <a:gd name="connsiteY560" fmla="*/ 7388 h 10000"/>
                <a:gd name="connsiteX561" fmla="*/ 6592 w 10000"/>
                <a:gd name="connsiteY561" fmla="*/ 7431 h 10000"/>
                <a:gd name="connsiteX562" fmla="*/ 6586 w 10000"/>
                <a:gd name="connsiteY562" fmla="*/ 7473 h 10000"/>
                <a:gd name="connsiteX563" fmla="*/ 6552 w 10000"/>
                <a:gd name="connsiteY563" fmla="*/ 7480 h 10000"/>
                <a:gd name="connsiteX564" fmla="*/ 6547 w 10000"/>
                <a:gd name="connsiteY564" fmla="*/ 7523 h 10000"/>
                <a:gd name="connsiteX565" fmla="*/ 6519 w 10000"/>
                <a:gd name="connsiteY565" fmla="*/ 7523 h 10000"/>
                <a:gd name="connsiteX566" fmla="*/ 6485 w 10000"/>
                <a:gd name="connsiteY566" fmla="*/ 7424 h 10000"/>
                <a:gd name="connsiteX567" fmla="*/ 6406 w 10000"/>
                <a:gd name="connsiteY567" fmla="*/ 7473 h 10000"/>
                <a:gd name="connsiteX568" fmla="*/ 6316 w 10000"/>
                <a:gd name="connsiteY568" fmla="*/ 7551 h 10000"/>
                <a:gd name="connsiteX569" fmla="*/ 6282 w 10000"/>
                <a:gd name="connsiteY569" fmla="*/ 7566 h 10000"/>
                <a:gd name="connsiteX570" fmla="*/ 6294 w 10000"/>
                <a:gd name="connsiteY570" fmla="*/ 7615 h 10000"/>
                <a:gd name="connsiteX571" fmla="*/ 6243 w 10000"/>
                <a:gd name="connsiteY571" fmla="*/ 7637 h 10000"/>
                <a:gd name="connsiteX572" fmla="*/ 6209 w 10000"/>
                <a:gd name="connsiteY572" fmla="*/ 7608 h 10000"/>
                <a:gd name="connsiteX573" fmla="*/ 6136 w 10000"/>
                <a:gd name="connsiteY573" fmla="*/ 7622 h 10000"/>
                <a:gd name="connsiteX574" fmla="*/ 6136 w 10000"/>
                <a:gd name="connsiteY574" fmla="*/ 7395 h 10000"/>
                <a:gd name="connsiteX575" fmla="*/ 6091 w 10000"/>
                <a:gd name="connsiteY575" fmla="*/ 7324 h 10000"/>
                <a:gd name="connsiteX576" fmla="*/ 6018 w 10000"/>
                <a:gd name="connsiteY576" fmla="*/ 7317 h 10000"/>
                <a:gd name="connsiteX577" fmla="*/ 5990 w 10000"/>
                <a:gd name="connsiteY577" fmla="*/ 7360 h 10000"/>
                <a:gd name="connsiteX578" fmla="*/ 6208 w 10000"/>
                <a:gd name="connsiteY57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377 w 10000"/>
                <a:gd name="connsiteY165" fmla="*/ 8247 h 10000"/>
                <a:gd name="connsiteX166" fmla="*/ 416 w 10000"/>
                <a:gd name="connsiteY166" fmla="*/ 8070 h 10000"/>
                <a:gd name="connsiteX167" fmla="*/ 399 w 10000"/>
                <a:gd name="connsiteY167" fmla="*/ 8027 h 10000"/>
                <a:gd name="connsiteX168" fmla="*/ 377 w 10000"/>
                <a:gd name="connsiteY168" fmla="*/ 8013 h 10000"/>
                <a:gd name="connsiteX169" fmla="*/ 287 w 10000"/>
                <a:gd name="connsiteY169" fmla="*/ 7913 h 10000"/>
                <a:gd name="connsiteX170" fmla="*/ 276 w 10000"/>
                <a:gd name="connsiteY170" fmla="*/ 7913 h 10000"/>
                <a:gd name="connsiteX171" fmla="*/ 169 w 10000"/>
                <a:gd name="connsiteY171" fmla="*/ 7743 h 10000"/>
                <a:gd name="connsiteX172" fmla="*/ 157 w 10000"/>
                <a:gd name="connsiteY172" fmla="*/ 7686 h 10000"/>
                <a:gd name="connsiteX173" fmla="*/ 231 w 10000"/>
                <a:gd name="connsiteY173" fmla="*/ 7594 h 10000"/>
                <a:gd name="connsiteX174" fmla="*/ 0 w 10000"/>
                <a:gd name="connsiteY174" fmla="*/ 6920 h 10000"/>
                <a:gd name="connsiteX175" fmla="*/ 354 w 10000"/>
                <a:gd name="connsiteY175" fmla="*/ 7005 h 10000"/>
                <a:gd name="connsiteX176" fmla="*/ 472 w 10000"/>
                <a:gd name="connsiteY176" fmla="*/ 7019 h 10000"/>
                <a:gd name="connsiteX177" fmla="*/ 810 w 10000"/>
                <a:gd name="connsiteY177" fmla="*/ 7055 h 10000"/>
                <a:gd name="connsiteX178" fmla="*/ 967 w 10000"/>
                <a:gd name="connsiteY178" fmla="*/ 7012 h 10000"/>
                <a:gd name="connsiteX179" fmla="*/ 1074 w 10000"/>
                <a:gd name="connsiteY179" fmla="*/ 7019 h 10000"/>
                <a:gd name="connsiteX180" fmla="*/ 1091 w 10000"/>
                <a:gd name="connsiteY180" fmla="*/ 6984 h 10000"/>
                <a:gd name="connsiteX181" fmla="*/ 1277 w 10000"/>
                <a:gd name="connsiteY181" fmla="*/ 6998 h 10000"/>
                <a:gd name="connsiteX182" fmla="*/ 1524 w 10000"/>
                <a:gd name="connsiteY182" fmla="*/ 7083 h 10000"/>
                <a:gd name="connsiteX183" fmla="*/ 1609 w 10000"/>
                <a:gd name="connsiteY183" fmla="*/ 7104 h 10000"/>
                <a:gd name="connsiteX184" fmla="*/ 1693 w 10000"/>
                <a:gd name="connsiteY184" fmla="*/ 7253 h 10000"/>
                <a:gd name="connsiteX185" fmla="*/ 1822 w 10000"/>
                <a:gd name="connsiteY185" fmla="*/ 7310 h 10000"/>
                <a:gd name="connsiteX186" fmla="*/ 1918 w 10000"/>
                <a:gd name="connsiteY186" fmla="*/ 7303 h 10000"/>
                <a:gd name="connsiteX187" fmla="*/ 6504 w 10000"/>
                <a:gd name="connsiteY187" fmla="*/ 7627 h 10000"/>
                <a:gd name="connsiteX188" fmla="*/ 5523 w 10000"/>
                <a:gd name="connsiteY188" fmla="*/ 5713 h 10000"/>
                <a:gd name="connsiteX189" fmla="*/ 5652 w 10000"/>
                <a:gd name="connsiteY189" fmla="*/ 5720 h 10000"/>
                <a:gd name="connsiteX190" fmla="*/ 5697 w 10000"/>
                <a:gd name="connsiteY190" fmla="*/ 5742 h 10000"/>
                <a:gd name="connsiteX191" fmla="*/ 5793 w 10000"/>
                <a:gd name="connsiteY191" fmla="*/ 5635 h 10000"/>
                <a:gd name="connsiteX192" fmla="*/ 5844 w 10000"/>
                <a:gd name="connsiteY192" fmla="*/ 5628 h 10000"/>
                <a:gd name="connsiteX193" fmla="*/ 5889 w 10000"/>
                <a:gd name="connsiteY193" fmla="*/ 5564 h 10000"/>
                <a:gd name="connsiteX194" fmla="*/ 5945 w 10000"/>
                <a:gd name="connsiteY194" fmla="*/ 5515 h 10000"/>
                <a:gd name="connsiteX195" fmla="*/ 6001 w 10000"/>
                <a:gd name="connsiteY195" fmla="*/ 5408 h 10000"/>
                <a:gd name="connsiteX196" fmla="*/ 6012 w 10000"/>
                <a:gd name="connsiteY196" fmla="*/ 5344 h 10000"/>
                <a:gd name="connsiteX197" fmla="*/ 6080 w 10000"/>
                <a:gd name="connsiteY197" fmla="*/ 5316 h 10000"/>
                <a:gd name="connsiteX198" fmla="*/ 6159 w 10000"/>
                <a:gd name="connsiteY198" fmla="*/ 5351 h 10000"/>
                <a:gd name="connsiteX199" fmla="*/ 6226 w 10000"/>
                <a:gd name="connsiteY199" fmla="*/ 5337 h 10000"/>
                <a:gd name="connsiteX200" fmla="*/ 6294 w 10000"/>
                <a:gd name="connsiteY200" fmla="*/ 5344 h 10000"/>
                <a:gd name="connsiteX201" fmla="*/ 6412 w 10000"/>
                <a:gd name="connsiteY201" fmla="*/ 5302 h 10000"/>
                <a:gd name="connsiteX202" fmla="*/ 6490 w 10000"/>
                <a:gd name="connsiteY202" fmla="*/ 5195 h 10000"/>
                <a:gd name="connsiteX203" fmla="*/ 6524 w 10000"/>
                <a:gd name="connsiteY203" fmla="*/ 5160 h 10000"/>
                <a:gd name="connsiteX204" fmla="*/ 6575 w 10000"/>
                <a:gd name="connsiteY204" fmla="*/ 5160 h 10000"/>
                <a:gd name="connsiteX205" fmla="*/ 6614 w 10000"/>
                <a:gd name="connsiteY205" fmla="*/ 5103 h 10000"/>
                <a:gd name="connsiteX206" fmla="*/ 6597 w 10000"/>
                <a:gd name="connsiteY206" fmla="*/ 5039 h 10000"/>
                <a:gd name="connsiteX207" fmla="*/ 6609 w 10000"/>
                <a:gd name="connsiteY207" fmla="*/ 4982 h 10000"/>
                <a:gd name="connsiteX208" fmla="*/ 6659 w 10000"/>
                <a:gd name="connsiteY208" fmla="*/ 4876 h 10000"/>
                <a:gd name="connsiteX209" fmla="*/ 6715 w 10000"/>
                <a:gd name="connsiteY209" fmla="*/ 4776 h 10000"/>
                <a:gd name="connsiteX210" fmla="*/ 6772 w 10000"/>
                <a:gd name="connsiteY210" fmla="*/ 4755 h 10000"/>
                <a:gd name="connsiteX211" fmla="*/ 6800 w 10000"/>
                <a:gd name="connsiteY211" fmla="*/ 4720 h 10000"/>
                <a:gd name="connsiteX212" fmla="*/ 6895 w 10000"/>
                <a:gd name="connsiteY212" fmla="*/ 4734 h 10000"/>
                <a:gd name="connsiteX213" fmla="*/ 6991 w 10000"/>
                <a:gd name="connsiteY213" fmla="*/ 4734 h 10000"/>
                <a:gd name="connsiteX214" fmla="*/ 6997 w 10000"/>
                <a:gd name="connsiteY214" fmla="*/ 4670 h 10000"/>
                <a:gd name="connsiteX215" fmla="*/ 7013 w 10000"/>
                <a:gd name="connsiteY215" fmla="*/ 4627 h 10000"/>
                <a:gd name="connsiteX216" fmla="*/ 7008 w 10000"/>
                <a:gd name="connsiteY216" fmla="*/ 4599 h 10000"/>
                <a:gd name="connsiteX217" fmla="*/ 7064 w 10000"/>
                <a:gd name="connsiteY217" fmla="*/ 4578 h 10000"/>
                <a:gd name="connsiteX218" fmla="*/ 7103 w 10000"/>
                <a:gd name="connsiteY218" fmla="*/ 4634 h 10000"/>
                <a:gd name="connsiteX219" fmla="*/ 7160 w 10000"/>
                <a:gd name="connsiteY219" fmla="*/ 4613 h 10000"/>
                <a:gd name="connsiteX220" fmla="*/ 7177 w 10000"/>
                <a:gd name="connsiteY220" fmla="*/ 4578 h 10000"/>
                <a:gd name="connsiteX221" fmla="*/ 7222 w 10000"/>
                <a:gd name="connsiteY221" fmla="*/ 4564 h 10000"/>
                <a:gd name="connsiteX222" fmla="*/ 7317 w 10000"/>
                <a:gd name="connsiteY222" fmla="*/ 4493 h 10000"/>
                <a:gd name="connsiteX223" fmla="*/ 7407 w 10000"/>
                <a:gd name="connsiteY223" fmla="*/ 4521 h 10000"/>
                <a:gd name="connsiteX224" fmla="*/ 7430 w 10000"/>
                <a:gd name="connsiteY224" fmla="*/ 4507 h 10000"/>
                <a:gd name="connsiteX225" fmla="*/ 7480 w 10000"/>
                <a:gd name="connsiteY225" fmla="*/ 4528 h 10000"/>
                <a:gd name="connsiteX226" fmla="*/ 7503 w 10000"/>
                <a:gd name="connsiteY226" fmla="*/ 4471 h 10000"/>
                <a:gd name="connsiteX227" fmla="*/ 7525 w 10000"/>
                <a:gd name="connsiteY227" fmla="*/ 4500 h 10000"/>
                <a:gd name="connsiteX228" fmla="*/ 7559 w 10000"/>
                <a:gd name="connsiteY228" fmla="*/ 4493 h 10000"/>
                <a:gd name="connsiteX229" fmla="*/ 7598 w 10000"/>
                <a:gd name="connsiteY229" fmla="*/ 4556 h 10000"/>
                <a:gd name="connsiteX230" fmla="*/ 7643 w 10000"/>
                <a:gd name="connsiteY230" fmla="*/ 4549 h 10000"/>
                <a:gd name="connsiteX231" fmla="*/ 7683 w 10000"/>
                <a:gd name="connsiteY231" fmla="*/ 4578 h 10000"/>
                <a:gd name="connsiteX232" fmla="*/ 7700 w 10000"/>
                <a:gd name="connsiteY232" fmla="*/ 4556 h 10000"/>
                <a:gd name="connsiteX233" fmla="*/ 7778 w 10000"/>
                <a:gd name="connsiteY233" fmla="*/ 4564 h 10000"/>
                <a:gd name="connsiteX234" fmla="*/ 7790 w 10000"/>
                <a:gd name="connsiteY234" fmla="*/ 4585 h 10000"/>
                <a:gd name="connsiteX235" fmla="*/ 7874 w 10000"/>
                <a:gd name="connsiteY235" fmla="*/ 4514 h 10000"/>
                <a:gd name="connsiteX236" fmla="*/ 7874 w 10000"/>
                <a:gd name="connsiteY236" fmla="*/ 4393 h 10000"/>
                <a:gd name="connsiteX237" fmla="*/ 7852 w 10000"/>
                <a:gd name="connsiteY237" fmla="*/ 4379 h 10000"/>
                <a:gd name="connsiteX238" fmla="*/ 7835 w 10000"/>
                <a:gd name="connsiteY238" fmla="*/ 4294 h 10000"/>
                <a:gd name="connsiteX239" fmla="*/ 7801 w 10000"/>
                <a:gd name="connsiteY239" fmla="*/ 4209 h 10000"/>
                <a:gd name="connsiteX240" fmla="*/ 7750 w 10000"/>
                <a:gd name="connsiteY240" fmla="*/ 4173 h 10000"/>
                <a:gd name="connsiteX241" fmla="*/ 7745 w 10000"/>
                <a:gd name="connsiteY241" fmla="*/ 4131 h 10000"/>
                <a:gd name="connsiteX242" fmla="*/ 7672 w 10000"/>
                <a:gd name="connsiteY242" fmla="*/ 4053 h 10000"/>
                <a:gd name="connsiteX243" fmla="*/ 7677 w 10000"/>
                <a:gd name="connsiteY243" fmla="*/ 4024 h 10000"/>
                <a:gd name="connsiteX244" fmla="*/ 7604 w 10000"/>
                <a:gd name="connsiteY244" fmla="*/ 3982 h 10000"/>
                <a:gd name="connsiteX245" fmla="*/ 7598 w 10000"/>
                <a:gd name="connsiteY245" fmla="*/ 3903 h 10000"/>
                <a:gd name="connsiteX246" fmla="*/ 7475 w 10000"/>
                <a:gd name="connsiteY246" fmla="*/ 3833 h 10000"/>
                <a:gd name="connsiteX247" fmla="*/ 7407 w 10000"/>
                <a:gd name="connsiteY247" fmla="*/ 3683 h 10000"/>
                <a:gd name="connsiteX248" fmla="*/ 7306 w 10000"/>
                <a:gd name="connsiteY248" fmla="*/ 3676 h 10000"/>
                <a:gd name="connsiteX249" fmla="*/ 7272 w 10000"/>
                <a:gd name="connsiteY249" fmla="*/ 3648 h 10000"/>
                <a:gd name="connsiteX250" fmla="*/ 7222 w 10000"/>
                <a:gd name="connsiteY250" fmla="*/ 3669 h 10000"/>
                <a:gd name="connsiteX251" fmla="*/ 7143 w 10000"/>
                <a:gd name="connsiteY251" fmla="*/ 3669 h 10000"/>
                <a:gd name="connsiteX252" fmla="*/ 7030 w 10000"/>
                <a:gd name="connsiteY252" fmla="*/ 3840 h 10000"/>
                <a:gd name="connsiteX253" fmla="*/ 6991 w 10000"/>
                <a:gd name="connsiteY253" fmla="*/ 3918 h 10000"/>
                <a:gd name="connsiteX254" fmla="*/ 6890 w 10000"/>
                <a:gd name="connsiteY254" fmla="*/ 3797 h 10000"/>
                <a:gd name="connsiteX255" fmla="*/ 6817 w 10000"/>
                <a:gd name="connsiteY255" fmla="*/ 3747 h 10000"/>
                <a:gd name="connsiteX256" fmla="*/ 6744 w 10000"/>
                <a:gd name="connsiteY256" fmla="*/ 3754 h 10000"/>
                <a:gd name="connsiteX257" fmla="*/ 6670 w 10000"/>
                <a:gd name="connsiteY257" fmla="*/ 3790 h 10000"/>
                <a:gd name="connsiteX258" fmla="*/ 6609 w 10000"/>
                <a:gd name="connsiteY258" fmla="*/ 3762 h 10000"/>
                <a:gd name="connsiteX259" fmla="*/ 6552 w 10000"/>
                <a:gd name="connsiteY259" fmla="*/ 3804 h 10000"/>
                <a:gd name="connsiteX260" fmla="*/ 6496 w 10000"/>
                <a:gd name="connsiteY260" fmla="*/ 3889 h 10000"/>
                <a:gd name="connsiteX261" fmla="*/ 6367 w 10000"/>
                <a:gd name="connsiteY261" fmla="*/ 3733 h 10000"/>
                <a:gd name="connsiteX262" fmla="*/ 6350 w 10000"/>
                <a:gd name="connsiteY262" fmla="*/ 3577 h 10000"/>
                <a:gd name="connsiteX263" fmla="*/ 6451 w 10000"/>
                <a:gd name="connsiteY263" fmla="*/ 3513 h 10000"/>
                <a:gd name="connsiteX264" fmla="*/ 6445 w 10000"/>
                <a:gd name="connsiteY264" fmla="*/ 3343 h 10000"/>
                <a:gd name="connsiteX265" fmla="*/ 6541 w 10000"/>
                <a:gd name="connsiteY265" fmla="*/ 3144 h 10000"/>
                <a:gd name="connsiteX266" fmla="*/ 6530 w 10000"/>
                <a:gd name="connsiteY266" fmla="*/ 3109 h 10000"/>
                <a:gd name="connsiteX267" fmla="*/ 6760 w 10000"/>
                <a:gd name="connsiteY267" fmla="*/ 2456 h 10000"/>
                <a:gd name="connsiteX268" fmla="*/ 6884 w 10000"/>
                <a:gd name="connsiteY268" fmla="*/ 2555 h 10000"/>
                <a:gd name="connsiteX269" fmla="*/ 6957 w 10000"/>
                <a:gd name="connsiteY269" fmla="*/ 2598 h 10000"/>
                <a:gd name="connsiteX270" fmla="*/ 7030 w 10000"/>
                <a:gd name="connsiteY270" fmla="*/ 2598 h 10000"/>
                <a:gd name="connsiteX271" fmla="*/ 7143 w 10000"/>
                <a:gd name="connsiteY271" fmla="*/ 2676 h 10000"/>
                <a:gd name="connsiteX272" fmla="*/ 7160 w 10000"/>
                <a:gd name="connsiteY272" fmla="*/ 2626 h 10000"/>
                <a:gd name="connsiteX273" fmla="*/ 7233 w 10000"/>
                <a:gd name="connsiteY273" fmla="*/ 2612 h 10000"/>
                <a:gd name="connsiteX274" fmla="*/ 7295 w 10000"/>
                <a:gd name="connsiteY274" fmla="*/ 2527 h 10000"/>
                <a:gd name="connsiteX275" fmla="*/ 7373 w 10000"/>
                <a:gd name="connsiteY275" fmla="*/ 2463 h 10000"/>
                <a:gd name="connsiteX276" fmla="*/ 7407 w 10000"/>
                <a:gd name="connsiteY276" fmla="*/ 2399 h 10000"/>
                <a:gd name="connsiteX277" fmla="*/ 7525 w 10000"/>
                <a:gd name="connsiteY277" fmla="*/ 2356 h 10000"/>
                <a:gd name="connsiteX278" fmla="*/ 7587 w 10000"/>
                <a:gd name="connsiteY278" fmla="*/ 2363 h 10000"/>
                <a:gd name="connsiteX279" fmla="*/ 7638 w 10000"/>
                <a:gd name="connsiteY279" fmla="*/ 2300 h 10000"/>
                <a:gd name="connsiteX280" fmla="*/ 7677 w 10000"/>
                <a:gd name="connsiteY280" fmla="*/ 2214 h 10000"/>
                <a:gd name="connsiteX281" fmla="*/ 7660 w 10000"/>
                <a:gd name="connsiteY281" fmla="*/ 2200 h 10000"/>
                <a:gd name="connsiteX282" fmla="*/ 7677 w 10000"/>
                <a:gd name="connsiteY282" fmla="*/ 2108 h 10000"/>
                <a:gd name="connsiteX283" fmla="*/ 7610 w 10000"/>
                <a:gd name="connsiteY283" fmla="*/ 2108 h 10000"/>
                <a:gd name="connsiteX284" fmla="*/ 7643 w 10000"/>
                <a:gd name="connsiteY284" fmla="*/ 2030 h 10000"/>
                <a:gd name="connsiteX285" fmla="*/ 7649 w 10000"/>
                <a:gd name="connsiteY285" fmla="*/ 1938 h 10000"/>
                <a:gd name="connsiteX286" fmla="*/ 7677 w 10000"/>
                <a:gd name="connsiteY286" fmla="*/ 1916 h 10000"/>
                <a:gd name="connsiteX287" fmla="*/ 7728 w 10000"/>
                <a:gd name="connsiteY287" fmla="*/ 1824 h 10000"/>
                <a:gd name="connsiteX288" fmla="*/ 7722 w 10000"/>
                <a:gd name="connsiteY288" fmla="*/ 1753 h 10000"/>
                <a:gd name="connsiteX289" fmla="*/ 7762 w 10000"/>
                <a:gd name="connsiteY289" fmla="*/ 1675 h 10000"/>
                <a:gd name="connsiteX290" fmla="*/ 7807 w 10000"/>
                <a:gd name="connsiteY290" fmla="*/ 1625 h 10000"/>
                <a:gd name="connsiteX291" fmla="*/ 7823 w 10000"/>
                <a:gd name="connsiteY291" fmla="*/ 1540 h 10000"/>
                <a:gd name="connsiteX292" fmla="*/ 7818 w 10000"/>
                <a:gd name="connsiteY292" fmla="*/ 1512 h 10000"/>
                <a:gd name="connsiteX293" fmla="*/ 7857 w 10000"/>
                <a:gd name="connsiteY293" fmla="*/ 1455 h 10000"/>
                <a:gd name="connsiteX294" fmla="*/ 7913 w 10000"/>
                <a:gd name="connsiteY294" fmla="*/ 1285 h 10000"/>
                <a:gd name="connsiteX295" fmla="*/ 7930 w 10000"/>
                <a:gd name="connsiteY295" fmla="*/ 1185 h 10000"/>
                <a:gd name="connsiteX296" fmla="*/ 7958 w 10000"/>
                <a:gd name="connsiteY296" fmla="*/ 1192 h 10000"/>
                <a:gd name="connsiteX297" fmla="*/ 8037 w 10000"/>
                <a:gd name="connsiteY297" fmla="*/ 1079 h 10000"/>
                <a:gd name="connsiteX298" fmla="*/ 8127 w 10000"/>
                <a:gd name="connsiteY298" fmla="*/ 1015 h 10000"/>
                <a:gd name="connsiteX299" fmla="*/ 8138 w 10000"/>
                <a:gd name="connsiteY299" fmla="*/ 937 h 10000"/>
                <a:gd name="connsiteX300" fmla="*/ 8172 w 10000"/>
                <a:gd name="connsiteY300" fmla="*/ 852 h 10000"/>
                <a:gd name="connsiteX301" fmla="*/ 8161 w 10000"/>
                <a:gd name="connsiteY301" fmla="*/ 788 h 10000"/>
                <a:gd name="connsiteX302" fmla="*/ 8116 w 10000"/>
                <a:gd name="connsiteY302" fmla="*/ 731 h 10000"/>
                <a:gd name="connsiteX303" fmla="*/ 8138 w 10000"/>
                <a:gd name="connsiteY303" fmla="*/ 660 h 10000"/>
                <a:gd name="connsiteX304" fmla="*/ 8138 w 10000"/>
                <a:gd name="connsiteY304" fmla="*/ 575 h 10000"/>
                <a:gd name="connsiteX305" fmla="*/ 8054 w 10000"/>
                <a:gd name="connsiteY305" fmla="*/ 504 h 10000"/>
                <a:gd name="connsiteX306" fmla="*/ 7970 w 10000"/>
                <a:gd name="connsiteY306" fmla="*/ 546 h 10000"/>
                <a:gd name="connsiteX307" fmla="*/ 7930 w 10000"/>
                <a:gd name="connsiteY307" fmla="*/ 546 h 10000"/>
                <a:gd name="connsiteX308" fmla="*/ 7913 w 10000"/>
                <a:gd name="connsiteY308" fmla="*/ 497 h 10000"/>
                <a:gd name="connsiteX309" fmla="*/ 7913 w 10000"/>
                <a:gd name="connsiteY309" fmla="*/ 405 h 10000"/>
                <a:gd name="connsiteX310" fmla="*/ 8020 w 10000"/>
                <a:gd name="connsiteY310" fmla="*/ 312 h 10000"/>
                <a:gd name="connsiteX311" fmla="*/ 8054 w 10000"/>
                <a:gd name="connsiteY311" fmla="*/ 234 h 10000"/>
                <a:gd name="connsiteX312" fmla="*/ 8121 w 10000"/>
                <a:gd name="connsiteY312" fmla="*/ 170 h 10000"/>
                <a:gd name="connsiteX313" fmla="*/ 8183 w 10000"/>
                <a:gd name="connsiteY313" fmla="*/ 50 h 10000"/>
                <a:gd name="connsiteX314" fmla="*/ 8228 w 10000"/>
                <a:gd name="connsiteY314" fmla="*/ 28 h 10000"/>
                <a:gd name="connsiteX315" fmla="*/ 8290 w 10000"/>
                <a:gd name="connsiteY315" fmla="*/ 43 h 10000"/>
                <a:gd name="connsiteX316" fmla="*/ 8420 w 10000"/>
                <a:gd name="connsiteY316" fmla="*/ 0 h 10000"/>
                <a:gd name="connsiteX317" fmla="*/ 8481 w 10000"/>
                <a:gd name="connsiteY317" fmla="*/ 71 h 10000"/>
                <a:gd name="connsiteX318" fmla="*/ 8476 w 10000"/>
                <a:gd name="connsiteY318" fmla="*/ 121 h 10000"/>
                <a:gd name="connsiteX319" fmla="*/ 8504 w 10000"/>
                <a:gd name="connsiteY319" fmla="*/ 142 h 10000"/>
                <a:gd name="connsiteX320" fmla="*/ 8526 w 10000"/>
                <a:gd name="connsiteY320" fmla="*/ 192 h 10000"/>
                <a:gd name="connsiteX321" fmla="*/ 8493 w 10000"/>
                <a:gd name="connsiteY321" fmla="*/ 248 h 10000"/>
                <a:gd name="connsiteX322" fmla="*/ 8448 w 10000"/>
                <a:gd name="connsiteY322" fmla="*/ 376 h 10000"/>
                <a:gd name="connsiteX323" fmla="*/ 8375 w 10000"/>
                <a:gd name="connsiteY323" fmla="*/ 476 h 10000"/>
                <a:gd name="connsiteX324" fmla="*/ 8307 w 10000"/>
                <a:gd name="connsiteY324" fmla="*/ 532 h 10000"/>
                <a:gd name="connsiteX325" fmla="*/ 8358 w 10000"/>
                <a:gd name="connsiteY325" fmla="*/ 554 h 10000"/>
                <a:gd name="connsiteX326" fmla="*/ 8425 w 10000"/>
                <a:gd name="connsiteY326" fmla="*/ 639 h 10000"/>
                <a:gd name="connsiteX327" fmla="*/ 8470 w 10000"/>
                <a:gd name="connsiteY327" fmla="*/ 646 h 10000"/>
                <a:gd name="connsiteX328" fmla="*/ 8493 w 10000"/>
                <a:gd name="connsiteY328" fmla="*/ 738 h 10000"/>
                <a:gd name="connsiteX329" fmla="*/ 8538 w 10000"/>
                <a:gd name="connsiteY329" fmla="*/ 759 h 10000"/>
                <a:gd name="connsiteX330" fmla="*/ 8571 w 10000"/>
                <a:gd name="connsiteY330" fmla="*/ 752 h 10000"/>
                <a:gd name="connsiteX331" fmla="*/ 8639 w 10000"/>
                <a:gd name="connsiteY331" fmla="*/ 610 h 10000"/>
                <a:gd name="connsiteX332" fmla="*/ 8701 w 10000"/>
                <a:gd name="connsiteY332" fmla="*/ 625 h 10000"/>
                <a:gd name="connsiteX333" fmla="*/ 8712 w 10000"/>
                <a:gd name="connsiteY333" fmla="*/ 667 h 10000"/>
                <a:gd name="connsiteX334" fmla="*/ 8757 w 10000"/>
                <a:gd name="connsiteY334" fmla="*/ 717 h 10000"/>
                <a:gd name="connsiteX335" fmla="*/ 8757 w 10000"/>
                <a:gd name="connsiteY335" fmla="*/ 752 h 10000"/>
                <a:gd name="connsiteX336" fmla="*/ 8796 w 10000"/>
                <a:gd name="connsiteY336" fmla="*/ 774 h 10000"/>
                <a:gd name="connsiteX337" fmla="*/ 8853 w 10000"/>
                <a:gd name="connsiteY337" fmla="*/ 774 h 10000"/>
                <a:gd name="connsiteX338" fmla="*/ 8858 w 10000"/>
                <a:gd name="connsiteY338" fmla="*/ 837 h 10000"/>
                <a:gd name="connsiteX339" fmla="*/ 8808 w 10000"/>
                <a:gd name="connsiteY339" fmla="*/ 866 h 10000"/>
                <a:gd name="connsiteX340" fmla="*/ 8853 w 10000"/>
                <a:gd name="connsiteY340" fmla="*/ 1143 h 10000"/>
                <a:gd name="connsiteX341" fmla="*/ 8898 w 10000"/>
                <a:gd name="connsiteY341" fmla="*/ 1270 h 10000"/>
                <a:gd name="connsiteX342" fmla="*/ 8886 w 10000"/>
                <a:gd name="connsiteY342" fmla="*/ 1327 h 10000"/>
                <a:gd name="connsiteX343" fmla="*/ 8926 w 10000"/>
                <a:gd name="connsiteY343" fmla="*/ 1391 h 10000"/>
                <a:gd name="connsiteX344" fmla="*/ 8931 w 10000"/>
                <a:gd name="connsiteY344" fmla="*/ 1434 h 10000"/>
                <a:gd name="connsiteX345" fmla="*/ 9038 w 10000"/>
                <a:gd name="connsiteY345" fmla="*/ 1483 h 10000"/>
                <a:gd name="connsiteX346" fmla="*/ 9168 w 10000"/>
                <a:gd name="connsiteY346" fmla="*/ 1441 h 10000"/>
                <a:gd name="connsiteX347" fmla="*/ 9184 w 10000"/>
                <a:gd name="connsiteY347" fmla="*/ 1384 h 10000"/>
                <a:gd name="connsiteX348" fmla="*/ 9229 w 10000"/>
                <a:gd name="connsiteY348" fmla="*/ 1405 h 10000"/>
                <a:gd name="connsiteX349" fmla="*/ 9258 w 10000"/>
                <a:gd name="connsiteY349" fmla="*/ 1455 h 10000"/>
                <a:gd name="connsiteX350" fmla="*/ 9325 w 10000"/>
                <a:gd name="connsiteY350" fmla="*/ 1419 h 10000"/>
                <a:gd name="connsiteX351" fmla="*/ 9364 w 10000"/>
                <a:gd name="connsiteY351" fmla="*/ 1419 h 10000"/>
                <a:gd name="connsiteX352" fmla="*/ 9421 w 10000"/>
                <a:gd name="connsiteY352" fmla="*/ 1476 h 10000"/>
                <a:gd name="connsiteX353" fmla="*/ 9454 w 10000"/>
                <a:gd name="connsiteY353" fmla="*/ 1398 h 10000"/>
                <a:gd name="connsiteX354" fmla="*/ 9522 w 10000"/>
                <a:gd name="connsiteY354" fmla="*/ 1434 h 10000"/>
                <a:gd name="connsiteX355" fmla="*/ 9556 w 10000"/>
                <a:gd name="connsiteY355" fmla="*/ 1391 h 10000"/>
                <a:gd name="connsiteX356" fmla="*/ 9584 w 10000"/>
                <a:gd name="connsiteY356" fmla="*/ 1398 h 10000"/>
                <a:gd name="connsiteX357" fmla="*/ 9612 w 10000"/>
                <a:gd name="connsiteY357" fmla="*/ 1356 h 10000"/>
                <a:gd name="connsiteX358" fmla="*/ 9606 w 10000"/>
                <a:gd name="connsiteY358" fmla="*/ 1313 h 10000"/>
                <a:gd name="connsiteX359" fmla="*/ 9646 w 10000"/>
                <a:gd name="connsiteY359" fmla="*/ 1292 h 10000"/>
                <a:gd name="connsiteX360" fmla="*/ 9674 w 10000"/>
                <a:gd name="connsiteY360" fmla="*/ 1221 h 10000"/>
                <a:gd name="connsiteX361" fmla="*/ 9753 w 10000"/>
                <a:gd name="connsiteY361" fmla="*/ 1228 h 10000"/>
                <a:gd name="connsiteX362" fmla="*/ 9871 w 10000"/>
                <a:gd name="connsiteY362" fmla="*/ 1434 h 10000"/>
                <a:gd name="connsiteX363" fmla="*/ 9893 w 10000"/>
                <a:gd name="connsiteY363" fmla="*/ 1505 h 10000"/>
                <a:gd name="connsiteX364" fmla="*/ 9972 w 10000"/>
                <a:gd name="connsiteY364" fmla="*/ 1597 h 10000"/>
                <a:gd name="connsiteX365" fmla="*/ 10000 w 10000"/>
                <a:gd name="connsiteY365" fmla="*/ 1682 h 10000"/>
                <a:gd name="connsiteX366" fmla="*/ 9938 w 10000"/>
                <a:gd name="connsiteY366" fmla="*/ 1796 h 10000"/>
                <a:gd name="connsiteX367" fmla="*/ 9893 w 10000"/>
                <a:gd name="connsiteY367" fmla="*/ 1838 h 10000"/>
                <a:gd name="connsiteX368" fmla="*/ 9916 w 10000"/>
                <a:gd name="connsiteY368" fmla="*/ 1959 h 10000"/>
                <a:gd name="connsiteX369" fmla="*/ 9848 w 10000"/>
                <a:gd name="connsiteY369" fmla="*/ 2051 h 10000"/>
                <a:gd name="connsiteX370" fmla="*/ 9809 w 10000"/>
                <a:gd name="connsiteY370" fmla="*/ 2072 h 10000"/>
                <a:gd name="connsiteX371" fmla="*/ 9809 w 10000"/>
                <a:gd name="connsiteY371" fmla="*/ 2136 h 10000"/>
                <a:gd name="connsiteX372" fmla="*/ 9758 w 10000"/>
                <a:gd name="connsiteY372" fmla="*/ 2257 h 10000"/>
                <a:gd name="connsiteX373" fmla="*/ 9724 w 10000"/>
                <a:gd name="connsiteY373" fmla="*/ 2264 h 10000"/>
                <a:gd name="connsiteX374" fmla="*/ 9730 w 10000"/>
                <a:gd name="connsiteY374" fmla="*/ 2349 h 10000"/>
                <a:gd name="connsiteX375" fmla="*/ 9702 w 10000"/>
                <a:gd name="connsiteY375" fmla="*/ 2413 h 10000"/>
                <a:gd name="connsiteX376" fmla="*/ 9708 w 10000"/>
                <a:gd name="connsiteY376" fmla="*/ 2697 h 10000"/>
                <a:gd name="connsiteX377" fmla="*/ 9724 w 10000"/>
                <a:gd name="connsiteY377" fmla="*/ 2718 h 10000"/>
                <a:gd name="connsiteX378" fmla="*/ 9719 w 10000"/>
                <a:gd name="connsiteY378" fmla="*/ 2811 h 10000"/>
                <a:gd name="connsiteX379" fmla="*/ 9708 w 10000"/>
                <a:gd name="connsiteY379" fmla="*/ 2896 h 10000"/>
                <a:gd name="connsiteX380" fmla="*/ 9668 w 10000"/>
                <a:gd name="connsiteY380" fmla="*/ 2938 h 10000"/>
                <a:gd name="connsiteX381" fmla="*/ 9595 w 10000"/>
                <a:gd name="connsiteY381" fmla="*/ 2903 h 10000"/>
                <a:gd name="connsiteX382" fmla="*/ 9561 w 10000"/>
                <a:gd name="connsiteY382" fmla="*/ 2952 h 10000"/>
                <a:gd name="connsiteX383" fmla="*/ 9567 w 10000"/>
                <a:gd name="connsiteY383" fmla="*/ 2995 h 10000"/>
                <a:gd name="connsiteX384" fmla="*/ 9544 w 10000"/>
                <a:gd name="connsiteY384" fmla="*/ 3080 h 10000"/>
                <a:gd name="connsiteX385" fmla="*/ 9505 w 10000"/>
                <a:gd name="connsiteY385" fmla="*/ 3137 h 10000"/>
                <a:gd name="connsiteX386" fmla="*/ 9494 w 10000"/>
                <a:gd name="connsiteY386" fmla="*/ 3236 h 10000"/>
                <a:gd name="connsiteX387" fmla="*/ 9466 w 10000"/>
                <a:gd name="connsiteY387" fmla="*/ 3322 h 10000"/>
                <a:gd name="connsiteX388" fmla="*/ 9471 w 10000"/>
                <a:gd name="connsiteY388" fmla="*/ 3378 h 10000"/>
                <a:gd name="connsiteX389" fmla="*/ 9460 w 10000"/>
                <a:gd name="connsiteY389" fmla="*/ 3435 h 10000"/>
                <a:gd name="connsiteX390" fmla="*/ 9483 w 10000"/>
                <a:gd name="connsiteY390" fmla="*/ 3485 h 10000"/>
                <a:gd name="connsiteX391" fmla="*/ 9449 w 10000"/>
                <a:gd name="connsiteY391" fmla="*/ 3563 h 10000"/>
                <a:gd name="connsiteX392" fmla="*/ 9393 w 10000"/>
                <a:gd name="connsiteY392" fmla="*/ 3442 h 10000"/>
                <a:gd name="connsiteX393" fmla="*/ 9393 w 10000"/>
                <a:gd name="connsiteY393" fmla="*/ 3350 h 10000"/>
                <a:gd name="connsiteX394" fmla="*/ 9376 w 10000"/>
                <a:gd name="connsiteY394" fmla="*/ 3336 h 10000"/>
                <a:gd name="connsiteX395" fmla="*/ 9308 w 10000"/>
                <a:gd name="connsiteY395" fmla="*/ 3400 h 10000"/>
                <a:gd name="connsiteX396" fmla="*/ 9201 w 10000"/>
                <a:gd name="connsiteY396" fmla="*/ 3549 h 10000"/>
                <a:gd name="connsiteX397" fmla="*/ 9139 w 10000"/>
                <a:gd name="connsiteY397" fmla="*/ 3655 h 10000"/>
                <a:gd name="connsiteX398" fmla="*/ 9044 w 10000"/>
                <a:gd name="connsiteY398" fmla="*/ 3712 h 10000"/>
                <a:gd name="connsiteX399" fmla="*/ 9010 w 10000"/>
                <a:gd name="connsiteY399" fmla="*/ 3797 h 10000"/>
                <a:gd name="connsiteX400" fmla="*/ 8982 w 10000"/>
                <a:gd name="connsiteY400" fmla="*/ 3825 h 10000"/>
                <a:gd name="connsiteX401" fmla="*/ 8875 w 10000"/>
                <a:gd name="connsiteY401" fmla="*/ 3903 h 10000"/>
                <a:gd name="connsiteX402" fmla="*/ 8785 w 10000"/>
                <a:gd name="connsiteY402" fmla="*/ 3996 h 10000"/>
                <a:gd name="connsiteX403" fmla="*/ 8763 w 10000"/>
                <a:gd name="connsiteY403" fmla="*/ 4067 h 10000"/>
                <a:gd name="connsiteX404" fmla="*/ 8729 w 10000"/>
                <a:gd name="connsiteY404" fmla="*/ 4102 h 10000"/>
                <a:gd name="connsiteX405" fmla="*/ 8774 w 10000"/>
                <a:gd name="connsiteY405" fmla="*/ 4194 h 10000"/>
                <a:gd name="connsiteX406" fmla="*/ 8819 w 10000"/>
                <a:gd name="connsiteY406" fmla="*/ 4265 h 10000"/>
                <a:gd name="connsiteX407" fmla="*/ 8881 w 10000"/>
                <a:gd name="connsiteY407" fmla="*/ 4294 h 10000"/>
                <a:gd name="connsiteX408" fmla="*/ 8858 w 10000"/>
                <a:gd name="connsiteY408" fmla="*/ 4344 h 10000"/>
                <a:gd name="connsiteX409" fmla="*/ 8903 w 10000"/>
                <a:gd name="connsiteY409" fmla="*/ 4358 h 10000"/>
                <a:gd name="connsiteX410" fmla="*/ 8903 w 10000"/>
                <a:gd name="connsiteY410" fmla="*/ 4443 h 10000"/>
                <a:gd name="connsiteX411" fmla="*/ 8937 w 10000"/>
                <a:gd name="connsiteY411" fmla="*/ 4507 h 10000"/>
                <a:gd name="connsiteX412" fmla="*/ 8993 w 10000"/>
                <a:gd name="connsiteY412" fmla="*/ 4493 h 10000"/>
                <a:gd name="connsiteX413" fmla="*/ 9016 w 10000"/>
                <a:gd name="connsiteY413" fmla="*/ 4422 h 10000"/>
                <a:gd name="connsiteX414" fmla="*/ 9061 w 10000"/>
                <a:gd name="connsiteY414" fmla="*/ 4414 h 10000"/>
                <a:gd name="connsiteX415" fmla="*/ 9066 w 10000"/>
                <a:gd name="connsiteY415" fmla="*/ 4358 h 10000"/>
                <a:gd name="connsiteX416" fmla="*/ 9123 w 10000"/>
                <a:gd name="connsiteY416" fmla="*/ 4358 h 10000"/>
                <a:gd name="connsiteX417" fmla="*/ 9100 w 10000"/>
                <a:gd name="connsiteY417" fmla="*/ 4429 h 10000"/>
                <a:gd name="connsiteX418" fmla="*/ 9156 w 10000"/>
                <a:gd name="connsiteY418" fmla="*/ 4464 h 10000"/>
                <a:gd name="connsiteX419" fmla="*/ 9145 w 10000"/>
                <a:gd name="connsiteY419" fmla="*/ 4528 h 10000"/>
                <a:gd name="connsiteX420" fmla="*/ 9061 w 10000"/>
                <a:gd name="connsiteY420" fmla="*/ 4535 h 10000"/>
                <a:gd name="connsiteX421" fmla="*/ 8999 w 10000"/>
                <a:gd name="connsiteY421" fmla="*/ 4578 h 10000"/>
                <a:gd name="connsiteX422" fmla="*/ 8943 w 10000"/>
                <a:gd name="connsiteY422" fmla="*/ 4599 h 10000"/>
                <a:gd name="connsiteX423" fmla="*/ 8943 w 10000"/>
                <a:gd name="connsiteY423" fmla="*/ 4698 h 10000"/>
                <a:gd name="connsiteX424" fmla="*/ 8999 w 10000"/>
                <a:gd name="connsiteY424" fmla="*/ 4805 h 10000"/>
                <a:gd name="connsiteX425" fmla="*/ 8954 w 10000"/>
                <a:gd name="connsiteY425" fmla="*/ 4904 h 10000"/>
                <a:gd name="connsiteX426" fmla="*/ 8864 w 10000"/>
                <a:gd name="connsiteY426" fmla="*/ 4918 h 10000"/>
                <a:gd name="connsiteX427" fmla="*/ 8875 w 10000"/>
                <a:gd name="connsiteY427" fmla="*/ 5032 h 10000"/>
                <a:gd name="connsiteX428" fmla="*/ 8870 w 10000"/>
                <a:gd name="connsiteY428" fmla="*/ 5103 h 10000"/>
                <a:gd name="connsiteX429" fmla="*/ 8841 w 10000"/>
                <a:gd name="connsiteY429" fmla="*/ 5138 h 10000"/>
                <a:gd name="connsiteX430" fmla="*/ 8785 w 10000"/>
                <a:gd name="connsiteY430" fmla="*/ 5110 h 10000"/>
                <a:gd name="connsiteX431" fmla="*/ 8735 w 10000"/>
                <a:gd name="connsiteY431" fmla="*/ 5018 h 10000"/>
                <a:gd name="connsiteX432" fmla="*/ 8678 w 10000"/>
                <a:gd name="connsiteY432" fmla="*/ 5089 h 10000"/>
                <a:gd name="connsiteX433" fmla="*/ 8622 w 10000"/>
                <a:gd name="connsiteY433" fmla="*/ 5039 h 10000"/>
                <a:gd name="connsiteX434" fmla="*/ 8616 w 10000"/>
                <a:gd name="connsiteY434" fmla="*/ 5011 h 10000"/>
                <a:gd name="connsiteX435" fmla="*/ 8538 w 10000"/>
                <a:gd name="connsiteY435" fmla="*/ 4947 h 10000"/>
                <a:gd name="connsiteX436" fmla="*/ 8515 w 10000"/>
                <a:gd name="connsiteY436" fmla="*/ 4961 h 10000"/>
                <a:gd name="connsiteX437" fmla="*/ 8526 w 10000"/>
                <a:gd name="connsiteY437" fmla="*/ 5039 h 10000"/>
                <a:gd name="connsiteX438" fmla="*/ 8481 w 10000"/>
                <a:gd name="connsiteY438" fmla="*/ 5138 h 10000"/>
                <a:gd name="connsiteX439" fmla="*/ 8515 w 10000"/>
                <a:gd name="connsiteY439" fmla="*/ 5160 h 10000"/>
                <a:gd name="connsiteX440" fmla="*/ 8577 w 10000"/>
                <a:gd name="connsiteY440" fmla="*/ 5145 h 10000"/>
                <a:gd name="connsiteX441" fmla="*/ 8588 w 10000"/>
                <a:gd name="connsiteY441" fmla="*/ 5181 h 10000"/>
                <a:gd name="connsiteX442" fmla="*/ 8577 w 10000"/>
                <a:gd name="connsiteY442" fmla="*/ 5224 h 10000"/>
                <a:gd name="connsiteX443" fmla="*/ 8600 w 10000"/>
                <a:gd name="connsiteY443" fmla="*/ 5280 h 10000"/>
                <a:gd name="connsiteX444" fmla="*/ 8650 w 10000"/>
                <a:gd name="connsiteY444" fmla="*/ 5316 h 10000"/>
                <a:gd name="connsiteX445" fmla="*/ 8639 w 10000"/>
                <a:gd name="connsiteY445" fmla="*/ 5401 h 10000"/>
                <a:gd name="connsiteX446" fmla="*/ 8673 w 10000"/>
                <a:gd name="connsiteY446" fmla="*/ 5444 h 10000"/>
                <a:gd name="connsiteX447" fmla="*/ 8633 w 10000"/>
                <a:gd name="connsiteY447" fmla="*/ 5486 h 10000"/>
                <a:gd name="connsiteX448" fmla="*/ 8622 w 10000"/>
                <a:gd name="connsiteY448" fmla="*/ 5642 h 10000"/>
                <a:gd name="connsiteX449" fmla="*/ 8600 w 10000"/>
                <a:gd name="connsiteY449" fmla="*/ 5649 h 10000"/>
                <a:gd name="connsiteX450" fmla="*/ 8628 w 10000"/>
                <a:gd name="connsiteY450" fmla="*/ 5720 h 10000"/>
                <a:gd name="connsiteX451" fmla="*/ 8633 w 10000"/>
                <a:gd name="connsiteY451" fmla="*/ 5841 h 10000"/>
                <a:gd name="connsiteX452" fmla="*/ 8661 w 10000"/>
                <a:gd name="connsiteY452" fmla="*/ 5869 h 10000"/>
                <a:gd name="connsiteX453" fmla="*/ 8667 w 10000"/>
                <a:gd name="connsiteY453" fmla="*/ 5905 h 10000"/>
                <a:gd name="connsiteX454" fmla="*/ 8690 w 10000"/>
                <a:gd name="connsiteY454" fmla="*/ 5912 h 10000"/>
                <a:gd name="connsiteX455" fmla="*/ 8695 w 10000"/>
                <a:gd name="connsiteY455" fmla="*/ 5983 h 10000"/>
                <a:gd name="connsiteX456" fmla="*/ 8684 w 10000"/>
                <a:gd name="connsiteY456" fmla="*/ 6033 h 10000"/>
                <a:gd name="connsiteX457" fmla="*/ 8740 w 10000"/>
                <a:gd name="connsiteY457" fmla="*/ 6061 h 10000"/>
                <a:gd name="connsiteX458" fmla="*/ 8825 w 10000"/>
                <a:gd name="connsiteY458" fmla="*/ 6004 h 10000"/>
                <a:gd name="connsiteX459" fmla="*/ 8948 w 10000"/>
                <a:gd name="connsiteY459" fmla="*/ 5891 h 10000"/>
                <a:gd name="connsiteX460" fmla="*/ 8982 w 10000"/>
                <a:gd name="connsiteY460" fmla="*/ 5891 h 10000"/>
                <a:gd name="connsiteX461" fmla="*/ 8982 w 10000"/>
                <a:gd name="connsiteY461" fmla="*/ 5976 h 10000"/>
                <a:gd name="connsiteX462" fmla="*/ 9004 w 10000"/>
                <a:gd name="connsiteY462" fmla="*/ 5990 h 10000"/>
                <a:gd name="connsiteX463" fmla="*/ 9044 w 10000"/>
                <a:gd name="connsiteY463" fmla="*/ 6089 h 10000"/>
                <a:gd name="connsiteX464" fmla="*/ 9072 w 10000"/>
                <a:gd name="connsiteY464" fmla="*/ 6097 h 10000"/>
                <a:gd name="connsiteX465" fmla="*/ 9055 w 10000"/>
                <a:gd name="connsiteY465" fmla="*/ 6153 h 10000"/>
                <a:gd name="connsiteX466" fmla="*/ 9100 w 10000"/>
                <a:gd name="connsiteY466" fmla="*/ 6281 h 10000"/>
                <a:gd name="connsiteX467" fmla="*/ 9100 w 10000"/>
                <a:gd name="connsiteY467" fmla="*/ 6345 h 10000"/>
                <a:gd name="connsiteX468" fmla="*/ 9123 w 10000"/>
                <a:gd name="connsiteY468" fmla="*/ 6416 h 10000"/>
                <a:gd name="connsiteX469" fmla="*/ 9089 w 10000"/>
                <a:gd name="connsiteY469" fmla="*/ 6473 h 10000"/>
                <a:gd name="connsiteX470" fmla="*/ 9049 w 10000"/>
                <a:gd name="connsiteY470" fmla="*/ 6466 h 10000"/>
                <a:gd name="connsiteX471" fmla="*/ 9049 w 10000"/>
                <a:gd name="connsiteY471" fmla="*/ 6501 h 10000"/>
                <a:gd name="connsiteX472" fmla="*/ 9089 w 10000"/>
                <a:gd name="connsiteY472" fmla="*/ 6544 h 10000"/>
                <a:gd name="connsiteX473" fmla="*/ 9106 w 10000"/>
                <a:gd name="connsiteY473" fmla="*/ 6515 h 10000"/>
                <a:gd name="connsiteX474" fmla="*/ 9139 w 10000"/>
                <a:gd name="connsiteY474" fmla="*/ 6579 h 10000"/>
                <a:gd name="connsiteX475" fmla="*/ 9179 w 10000"/>
                <a:gd name="connsiteY475" fmla="*/ 6579 h 10000"/>
                <a:gd name="connsiteX476" fmla="*/ 9156 w 10000"/>
                <a:gd name="connsiteY476" fmla="*/ 6757 h 10000"/>
                <a:gd name="connsiteX477" fmla="*/ 9139 w 10000"/>
                <a:gd name="connsiteY477" fmla="*/ 6792 h 10000"/>
                <a:gd name="connsiteX478" fmla="*/ 9089 w 10000"/>
                <a:gd name="connsiteY478" fmla="*/ 6778 h 10000"/>
                <a:gd name="connsiteX479" fmla="*/ 9027 w 10000"/>
                <a:gd name="connsiteY479" fmla="*/ 6799 h 10000"/>
                <a:gd name="connsiteX480" fmla="*/ 9004 w 10000"/>
                <a:gd name="connsiteY480" fmla="*/ 6842 h 10000"/>
                <a:gd name="connsiteX481" fmla="*/ 8999 w 10000"/>
                <a:gd name="connsiteY481" fmla="*/ 6884 h 10000"/>
                <a:gd name="connsiteX482" fmla="*/ 8960 w 10000"/>
                <a:gd name="connsiteY482" fmla="*/ 6934 h 10000"/>
                <a:gd name="connsiteX483" fmla="*/ 8898 w 10000"/>
                <a:gd name="connsiteY483" fmla="*/ 6941 h 10000"/>
                <a:gd name="connsiteX484" fmla="*/ 8886 w 10000"/>
                <a:gd name="connsiteY484" fmla="*/ 6962 h 10000"/>
                <a:gd name="connsiteX485" fmla="*/ 8847 w 10000"/>
                <a:gd name="connsiteY485" fmla="*/ 6927 h 10000"/>
                <a:gd name="connsiteX486" fmla="*/ 8808 w 10000"/>
                <a:gd name="connsiteY486" fmla="*/ 6934 h 10000"/>
                <a:gd name="connsiteX487" fmla="*/ 8785 w 10000"/>
                <a:gd name="connsiteY487" fmla="*/ 6906 h 10000"/>
                <a:gd name="connsiteX488" fmla="*/ 8735 w 10000"/>
                <a:gd name="connsiteY488" fmla="*/ 6891 h 10000"/>
                <a:gd name="connsiteX489" fmla="*/ 8746 w 10000"/>
                <a:gd name="connsiteY489" fmla="*/ 6941 h 10000"/>
                <a:gd name="connsiteX490" fmla="*/ 8723 w 10000"/>
                <a:gd name="connsiteY490" fmla="*/ 6991 h 10000"/>
                <a:gd name="connsiteX491" fmla="*/ 8639 w 10000"/>
                <a:gd name="connsiteY491" fmla="*/ 6984 h 10000"/>
                <a:gd name="connsiteX492" fmla="*/ 8611 w 10000"/>
                <a:gd name="connsiteY492" fmla="*/ 6962 h 10000"/>
                <a:gd name="connsiteX493" fmla="*/ 8566 w 10000"/>
                <a:gd name="connsiteY493" fmla="*/ 6984 h 10000"/>
                <a:gd name="connsiteX494" fmla="*/ 8560 w 10000"/>
                <a:gd name="connsiteY494" fmla="*/ 7055 h 10000"/>
                <a:gd name="connsiteX495" fmla="*/ 8476 w 10000"/>
                <a:gd name="connsiteY495" fmla="*/ 7133 h 10000"/>
                <a:gd name="connsiteX496" fmla="*/ 8448 w 10000"/>
                <a:gd name="connsiteY496" fmla="*/ 7090 h 10000"/>
                <a:gd name="connsiteX497" fmla="*/ 8386 w 10000"/>
                <a:gd name="connsiteY497" fmla="*/ 7111 h 10000"/>
                <a:gd name="connsiteX498" fmla="*/ 8346 w 10000"/>
                <a:gd name="connsiteY498" fmla="*/ 7133 h 10000"/>
                <a:gd name="connsiteX499" fmla="*/ 8341 w 10000"/>
                <a:gd name="connsiteY499" fmla="*/ 7168 h 10000"/>
                <a:gd name="connsiteX500" fmla="*/ 8256 w 10000"/>
                <a:gd name="connsiteY500" fmla="*/ 7246 h 10000"/>
                <a:gd name="connsiteX501" fmla="*/ 8206 w 10000"/>
                <a:gd name="connsiteY501" fmla="*/ 7232 h 10000"/>
                <a:gd name="connsiteX502" fmla="*/ 8155 w 10000"/>
                <a:gd name="connsiteY502" fmla="*/ 7260 h 10000"/>
                <a:gd name="connsiteX503" fmla="*/ 8116 w 10000"/>
                <a:gd name="connsiteY503" fmla="*/ 7303 h 10000"/>
                <a:gd name="connsiteX504" fmla="*/ 8060 w 10000"/>
                <a:gd name="connsiteY504" fmla="*/ 7331 h 10000"/>
                <a:gd name="connsiteX505" fmla="*/ 8065 w 10000"/>
                <a:gd name="connsiteY505" fmla="*/ 7374 h 10000"/>
                <a:gd name="connsiteX506" fmla="*/ 8015 w 10000"/>
                <a:gd name="connsiteY506" fmla="*/ 7402 h 10000"/>
                <a:gd name="connsiteX507" fmla="*/ 7942 w 10000"/>
                <a:gd name="connsiteY507" fmla="*/ 7523 h 10000"/>
                <a:gd name="connsiteX508" fmla="*/ 7930 w 10000"/>
                <a:gd name="connsiteY508" fmla="*/ 7573 h 10000"/>
                <a:gd name="connsiteX509" fmla="*/ 7908 w 10000"/>
                <a:gd name="connsiteY509" fmla="*/ 7559 h 10000"/>
                <a:gd name="connsiteX510" fmla="*/ 7919 w 10000"/>
                <a:gd name="connsiteY510" fmla="*/ 7523 h 10000"/>
                <a:gd name="connsiteX511" fmla="*/ 7846 w 10000"/>
                <a:gd name="connsiteY511" fmla="*/ 7339 h 10000"/>
                <a:gd name="connsiteX512" fmla="*/ 7846 w 10000"/>
                <a:gd name="connsiteY512" fmla="*/ 7268 h 10000"/>
                <a:gd name="connsiteX513" fmla="*/ 7812 w 10000"/>
                <a:gd name="connsiteY513" fmla="*/ 7268 h 10000"/>
                <a:gd name="connsiteX514" fmla="*/ 7711 w 10000"/>
                <a:gd name="connsiteY514" fmla="*/ 7197 h 10000"/>
                <a:gd name="connsiteX515" fmla="*/ 7649 w 10000"/>
                <a:gd name="connsiteY515" fmla="*/ 7232 h 10000"/>
                <a:gd name="connsiteX516" fmla="*/ 7632 w 10000"/>
                <a:gd name="connsiteY516" fmla="*/ 7275 h 10000"/>
                <a:gd name="connsiteX517" fmla="*/ 7677 w 10000"/>
                <a:gd name="connsiteY517" fmla="*/ 7324 h 10000"/>
                <a:gd name="connsiteX518" fmla="*/ 7688 w 10000"/>
                <a:gd name="connsiteY518" fmla="*/ 7367 h 10000"/>
                <a:gd name="connsiteX519" fmla="*/ 7660 w 10000"/>
                <a:gd name="connsiteY519" fmla="*/ 7410 h 10000"/>
                <a:gd name="connsiteX520" fmla="*/ 7666 w 10000"/>
                <a:gd name="connsiteY520" fmla="*/ 7445 h 10000"/>
                <a:gd name="connsiteX521" fmla="*/ 7655 w 10000"/>
                <a:gd name="connsiteY521" fmla="*/ 7516 h 10000"/>
                <a:gd name="connsiteX522" fmla="*/ 7660 w 10000"/>
                <a:gd name="connsiteY522" fmla="*/ 7587 h 10000"/>
                <a:gd name="connsiteX523" fmla="*/ 7694 w 10000"/>
                <a:gd name="connsiteY523" fmla="*/ 7700 h 10000"/>
                <a:gd name="connsiteX524" fmla="*/ 7660 w 10000"/>
                <a:gd name="connsiteY524" fmla="*/ 7743 h 10000"/>
                <a:gd name="connsiteX525" fmla="*/ 7666 w 10000"/>
                <a:gd name="connsiteY525" fmla="*/ 7779 h 10000"/>
                <a:gd name="connsiteX526" fmla="*/ 7638 w 10000"/>
                <a:gd name="connsiteY526" fmla="*/ 7793 h 10000"/>
                <a:gd name="connsiteX527" fmla="*/ 7621 w 10000"/>
                <a:gd name="connsiteY527" fmla="*/ 7814 h 10000"/>
                <a:gd name="connsiteX528" fmla="*/ 7514 w 10000"/>
                <a:gd name="connsiteY528" fmla="*/ 7800 h 10000"/>
                <a:gd name="connsiteX529" fmla="*/ 7497 w 10000"/>
                <a:gd name="connsiteY529" fmla="*/ 7757 h 10000"/>
                <a:gd name="connsiteX530" fmla="*/ 7463 w 10000"/>
                <a:gd name="connsiteY530" fmla="*/ 7786 h 10000"/>
                <a:gd name="connsiteX531" fmla="*/ 7390 w 10000"/>
                <a:gd name="connsiteY531" fmla="*/ 7771 h 10000"/>
                <a:gd name="connsiteX532" fmla="*/ 7340 w 10000"/>
                <a:gd name="connsiteY532" fmla="*/ 7793 h 10000"/>
                <a:gd name="connsiteX533" fmla="*/ 7312 w 10000"/>
                <a:gd name="connsiteY533" fmla="*/ 7644 h 10000"/>
                <a:gd name="connsiteX534" fmla="*/ 7283 w 10000"/>
                <a:gd name="connsiteY534" fmla="*/ 7637 h 10000"/>
                <a:gd name="connsiteX535" fmla="*/ 7250 w 10000"/>
                <a:gd name="connsiteY535" fmla="*/ 7544 h 10000"/>
                <a:gd name="connsiteX536" fmla="*/ 7267 w 10000"/>
                <a:gd name="connsiteY536" fmla="*/ 7502 h 10000"/>
                <a:gd name="connsiteX537" fmla="*/ 7306 w 10000"/>
                <a:gd name="connsiteY537" fmla="*/ 7523 h 10000"/>
                <a:gd name="connsiteX538" fmla="*/ 7323 w 10000"/>
                <a:gd name="connsiteY538" fmla="*/ 7473 h 10000"/>
                <a:gd name="connsiteX539" fmla="*/ 7295 w 10000"/>
                <a:gd name="connsiteY539" fmla="*/ 7438 h 10000"/>
                <a:gd name="connsiteX540" fmla="*/ 7312 w 10000"/>
                <a:gd name="connsiteY540" fmla="*/ 7402 h 10000"/>
                <a:gd name="connsiteX541" fmla="*/ 7238 w 10000"/>
                <a:gd name="connsiteY541" fmla="*/ 7331 h 10000"/>
                <a:gd name="connsiteX542" fmla="*/ 7244 w 10000"/>
                <a:gd name="connsiteY542" fmla="*/ 7296 h 10000"/>
                <a:gd name="connsiteX543" fmla="*/ 7199 w 10000"/>
                <a:gd name="connsiteY543" fmla="*/ 7260 h 10000"/>
                <a:gd name="connsiteX544" fmla="*/ 7227 w 10000"/>
                <a:gd name="connsiteY544" fmla="*/ 7218 h 10000"/>
                <a:gd name="connsiteX545" fmla="*/ 7216 w 10000"/>
                <a:gd name="connsiteY545" fmla="*/ 7168 h 10000"/>
                <a:gd name="connsiteX546" fmla="*/ 7165 w 10000"/>
                <a:gd name="connsiteY546" fmla="*/ 7090 h 10000"/>
                <a:gd name="connsiteX547" fmla="*/ 7132 w 10000"/>
                <a:gd name="connsiteY547" fmla="*/ 7026 h 10000"/>
                <a:gd name="connsiteX548" fmla="*/ 7064 w 10000"/>
                <a:gd name="connsiteY548" fmla="*/ 7055 h 10000"/>
                <a:gd name="connsiteX549" fmla="*/ 7025 w 10000"/>
                <a:gd name="connsiteY549" fmla="*/ 7048 h 10000"/>
                <a:gd name="connsiteX550" fmla="*/ 7002 w 10000"/>
                <a:gd name="connsiteY550" fmla="*/ 7111 h 10000"/>
                <a:gd name="connsiteX551" fmla="*/ 6924 w 10000"/>
                <a:gd name="connsiteY551" fmla="*/ 7119 h 10000"/>
                <a:gd name="connsiteX552" fmla="*/ 6895 w 10000"/>
                <a:gd name="connsiteY552" fmla="*/ 7111 h 10000"/>
                <a:gd name="connsiteX553" fmla="*/ 6828 w 10000"/>
                <a:gd name="connsiteY553" fmla="*/ 7161 h 10000"/>
                <a:gd name="connsiteX554" fmla="*/ 6834 w 10000"/>
                <a:gd name="connsiteY554" fmla="*/ 7260 h 10000"/>
                <a:gd name="connsiteX555" fmla="*/ 6817 w 10000"/>
                <a:gd name="connsiteY555" fmla="*/ 7324 h 10000"/>
                <a:gd name="connsiteX556" fmla="*/ 6817 w 10000"/>
                <a:gd name="connsiteY556" fmla="*/ 7381 h 10000"/>
                <a:gd name="connsiteX557" fmla="*/ 6760 w 10000"/>
                <a:gd name="connsiteY557" fmla="*/ 7424 h 10000"/>
                <a:gd name="connsiteX558" fmla="*/ 6699 w 10000"/>
                <a:gd name="connsiteY558" fmla="*/ 7431 h 10000"/>
                <a:gd name="connsiteX559" fmla="*/ 6682 w 10000"/>
                <a:gd name="connsiteY559" fmla="*/ 7410 h 10000"/>
                <a:gd name="connsiteX560" fmla="*/ 6625 w 10000"/>
                <a:gd name="connsiteY560" fmla="*/ 7388 h 10000"/>
                <a:gd name="connsiteX561" fmla="*/ 6592 w 10000"/>
                <a:gd name="connsiteY561" fmla="*/ 7431 h 10000"/>
                <a:gd name="connsiteX562" fmla="*/ 6586 w 10000"/>
                <a:gd name="connsiteY562" fmla="*/ 7473 h 10000"/>
                <a:gd name="connsiteX563" fmla="*/ 6552 w 10000"/>
                <a:gd name="connsiteY563" fmla="*/ 7480 h 10000"/>
                <a:gd name="connsiteX564" fmla="*/ 6547 w 10000"/>
                <a:gd name="connsiteY564" fmla="*/ 7523 h 10000"/>
                <a:gd name="connsiteX565" fmla="*/ 6519 w 10000"/>
                <a:gd name="connsiteY565" fmla="*/ 7523 h 10000"/>
                <a:gd name="connsiteX566" fmla="*/ 6485 w 10000"/>
                <a:gd name="connsiteY566" fmla="*/ 7424 h 10000"/>
                <a:gd name="connsiteX567" fmla="*/ 6406 w 10000"/>
                <a:gd name="connsiteY567" fmla="*/ 7473 h 10000"/>
                <a:gd name="connsiteX568" fmla="*/ 6316 w 10000"/>
                <a:gd name="connsiteY568" fmla="*/ 7551 h 10000"/>
                <a:gd name="connsiteX569" fmla="*/ 6282 w 10000"/>
                <a:gd name="connsiteY569" fmla="*/ 7566 h 10000"/>
                <a:gd name="connsiteX570" fmla="*/ 6294 w 10000"/>
                <a:gd name="connsiteY570" fmla="*/ 7615 h 10000"/>
                <a:gd name="connsiteX571" fmla="*/ 6243 w 10000"/>
                <a:gd name="connsiteY571" fmla="*/ 7637 h 10000"/>
                <a:gd name="connsiteX572" fmla="*/ 6209 w 10000"/>
                <a:gd name="connsiteY572" fmla="*/ 7608 h 10000"/>
                <a:gd name="connsiteX573" fmla="*/ 6136 w 10000"/>
                <a:gd name="connsiteY573" fmla="*/ 7622 h 10000"/>
                <a:gd name="connsiteX574" fmla="*/ 6136 w 10000"/>
                <a:gd name="connsiteY574" fmla="*/ 7395 h 10000"/>
                <a:gd name="connsiteX575" fmla="*/ 6091 w 10000"/>
                <a:gd name="connsiteY575" fmla="*/ 7324 h 10000"/>
                <a:gd name="connsiteX576" fmla="*/ 6018 w 10000"/>
                <a:gd name="connsiteY576" fmla="*/ 7317 h 10000"/>
                <a:gd name="connsiteX577" fmla="*/ 6208 w 10000"/>
                <a:gd name="connsiteY57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377 w 10000"/>
                <a:gd name="connsiteY165" fmla="*/ 8247 h 10000"/>
                <a:gd name="connsiteX166" fmla="*/ 416 w 10000"/>
                <a:gd name="connsiteY166" fmla="*/ 8070 h 10000"/>
                <a:gd name="connsiteX167" fmla="*/ 399 w 10000"/>
                <a:gd name="connsiteY167" fmla="*/ 8027 h 10000"/>
                <a:gd name="connsiteX168" fmla="*/ 377 w 10000"/>
                <a:gd name="connsiteY168" fmla="*/ 8013 h 10000"/>
                <a:gd name="connsiteX169" fmla="*/ 287 w 10000"/>
                <a:gd name="connsiteY169" fmla="*/ 7913 h 10000"/>
                <a:gd name="connsiteX170" fmla="*/ 276 w 10000"/>
                <a:gd name="connsiteY170" fmla="*/ 7913 h 10000"/>
                <a:gd name="connsiteX171" fmla="*/ 169 w 10000"/>
                <a:gd name="connsiteY171" fmla="*/ 7743 h 10000"/>
                <a:gd name="connsiteX172" fmla="*/ 157 w 10000"/>
                <a:gd name="connsiteY172" fmla="*/ 7686 h 10000"/>
                <a:gd name="connsiteX173" fmla="*/ 231 w 10000"/>
                <a:gd name="connsiteY173" fmla="*/ 7594 h 10000"/>
                <a:gd name="connsiteX174" fmla="*/ 0 w 10000"/>
                <a:gd name="connsiteY174" fmla="*/ 6920 h 10000"/>
                <a:gd name="connsiteX175" fmla="*/ 354 w 10000"/>
                <a:gd name="connsiteY175" fmla="*/ 7005 h 10000"/>
                <a:gd name="connsiteX176" fmla="*/ 472 w 10000"/>
                <a:gd name="connsiteY176" fmla="*/ 7019 h 10000"/>
                <a:gd name="connsiteX177" fmla="*/ 810 w 10000"/>
                <a:gd name="connsiteY177" fmla="*/ 7055 h 10000"/>
                <a:gd name="connsiteX178" fmla="*/ 967 w 10000"/>
                <a:gd name="connsiteY178" fmla="*/ 7012 h 10000"/>
                <a:gd name="connsiteX179" fmla="*/ 1074 w 10000"/>
                <a:gd name="connsiteY179" fmla="*/ 7019 h 10000"/>
                <a:gd name="connsiteX180" fmla="*/ 1091 w 10000"/>
                <a:gd name="connsiteY180" fmla="*/ 6984 h 10000"/>
                <a:gd name="connsiteX181" fmla="*/ 1277 w 10000"/>
                <a:gd name="connsiteY181" fmla="*/ 6998 h 10000"/>
                <a:gd name="connsiteX182" fmla="*/ 1524 w 10000"/>
                <a:gd name="connsiteY182" fmla="*/ 7083 h 10000"/>
                <a:gd name="connsiteX183" fmla="*/ 1609 w 10000"/>
                <a:gd name="connsiteY183" fmla="*/ 7104 h 10000"/>
                <a:gd name="connsiteX184" fmla="*/ 1693 w 10000"/>
                <a:gd name="connsiteY184" fmla="*/ 7253 h 10000"/>
                <a:gd name="connsiteX185" fmla="*/ 1822 w 10000"/>
                <a:gd name="connsiteY185" fmla="*/ 7310 h 10000"/>
                <a:gd name="connsiteX186" fmla="*/ 1918 w 10000"/>
                <a:gd name="connsiteY186" fmla="*/ 7303 h 10000"/>
                <a:gd name="connsiteX187" fmla="*/ 6504 w 10000"/>
                <a:gd name="connsiteY187" fmla="*/ 7627 h 10000"/>
                <a:gd name="connsiteX188" fmla="*/ 5523 w 10000"/>
                <a:gd name="connsiteY188" fmla="*/ 5713 h 10000"/>
                <a:gd name="connsiteX189" fmla="*/ 5652 w 10000"/>
                <a:gd name="connsiteY189" fmla="*/ 5720 h 10000"/>
                <a:gd name="connsiteX190" fmla="*/ 5697 w 10000"/>
                <a:gd name="connsiteY190" fmla="*/ 5742 h 10000"/>
                <a:gd name="connsiteX191" fmla="*/ 5793 w 10000"/>
                <a:gd name="connsiteY191" fmla="*/ 5635 h 10000"/>
                <a:gd name="connsiteX192" fmla="*/ 5844 w 10000"/>
                <a:gd name="connsiteY192" fmla="*/ 5628 h 10000"/>
                <a:gd name="connsiteX193" fmla="*/ 5889 w 10000"/>
                <a:gd name="connsiteY193" fmla="*/ 5564 h 10000"/>
                <a:gd name="connsiteX194" fmla="*/ 5945 w 10000"/>
                <a:gd name="connsiteY194" fmla="*/ 5515 h 10000"/>
                <a:gd name="connsiteX195" fmla="*/ 6001 w 10000"/>
                <a:gd name="connsiteY195" fmla="*/ 5408 h 10000"/>
                <a:gd name="connsiteX196" fmla="*/ 6012 w 10000"/>
                <a:gd name="connsiteY196" fmla="*/ 5344 h 10000"/>
                <a:gd name="connsiteX197" fmla="*/ 6080 w 10000"/>
                <a:gd name="connsiteY197" fmla="*/ 5316 h 10000"/>
                <a:gd name="connsiteX198" fmla="*/ 6159 w 10000"/>
                <a:gd name="connsiteY198" fmla="*/ 5351 h 10000"/>
                <a:gd name="connsiteX199" fmla="*/ 6226 w 10000"/>
                <a:gd name="connsiteY199" fmla="*/ 5337 h 10000"/>
                <a:gd name="connsiteX200" fmla="*/ 6294 w 10000"/>
                <a:gd name="connsiteY200" fmla="*/ 5344 h 10000"/>
                <a:gd name="connsiteX201" fmla="*/ 6412 w 10000"/>
                <a:gd name="connsiteY201" fmla="*/ 5302 h 10000"/>
                <a:gd name="connsiteX202" fmla="*/ 6490 w 10000"/>
                <a:gd name="connsiteY202" fmla="*/ 5195 h 10000"/>
                <a:gd name="connsiteX203" fmla="*/ 6524 w 10000"/>
                <a:gd name="connsiteY203" fmla="*/ 5160 h 10000"/>
                <a:gd name="connsiteX204" fmla="*/ 6575 w 10000"/>
                <a:gd name="connsiteY204" fmla="*/ 5160 h 10000"/>
                <a:gd name="connsiteX205" fmla="*/ 6614 w 10000"/>
                <a:gd name="connsiteY205" fmla="*/ 5103 h 10000"/>
                <a:gd name="connsiteX206" fmla="*/ 6597 w 10000"/>
                <a:gd name="connsiteY206" fmla="*/ 5039 h 10000"/>
                <a:gd name="connsiteX207" fmla="*/ 6609 w 10000"/>
                <a:gd name="connsiteY207" fmla="*/ 4982 h 10000"/>
                <a:gd name="connsiteX208" fmla="*/ 6659 w 10000"/>
                <a:gd name="connsiteY208" fmla="*/ 4876 h 10000"/>
                <a:gd name="connsiteX209" fmla="*/ 6715 w 10000"/>
                <a:gd name="connsiteY209" fmla="*/ 4776 h 10000"/>
                <a:gd name="connsiteX210" fmla="*/ 6772 w 10000"/>
                <a:gd name="connsiteY210" fmla="*/ 4755 h 10000"/>
                <a:gd name="connsiteX211" fmla="*/ 6800 w 10000"/>
                <a:gd name="connsiteY211" fmla="*/ 4720 h 10000"/>
                <a:gd name="connsiteX212" fmla="*/ 6895 w 10000"/>
                <a:gd name="connsiteY212" fmla="*/ 4734 h 10000"/>
                <a:gd name="connsiteX213" fmla="*/ 6991 w 10000"/>
                <a:gd name="connsiteY213" fmla="*/ 4734 h 10000"/>
                <a:gd name="connsiteX214" fmla="*/ 6997 w 10000"/>
                <a:gd name="connsiteY214" fmla="*/ 4670 h 10000"/>
                <a:gd name="connsiteX215" fmla="*/ 7013 w 10000"/>
                <a:gd name="connsiteY215" fmla="*/ 4627 h 10000"/>
                <a:gd name="connsiteX216" fmla="*/ 7008 w 10000"/>
                <a:gd name="connsiteY216" fmla="*/ 4599 h 10000"/>
                <a:gd name="connsiteX217" fmla="*/ 7064 w 10000"/>
                <a:gd name="connsiteY217" fmla="*/ 4578 h 10000"/>
                <a:gd name="connsiteX218" fmla="*/ 7103 w 10000"/>
                <a:gd name="connsiteY218" fmla="*/ 4634 h 10000"/>
                <a:gd name="connsiteX219" fmla="*/ 7160 w 10000"/>
                <a:gd name="connsiteY219" fmla="*/ 4613 h 10000"/>
                <a:gd name="connsiteX220" fmla="*/ 7177 w 10000"/>
                <a:gd name="connsiteY220" fmla="*/ 4578 h 10000"/>
                <a:gd name="connsiteX221" fmla="*/ 7222 w 10000"/>
                <a:gd name="connsiteY221" fmla="*/ 4564 h 10000"/>
                <a:gd name="connsiteX222" fmla="*/ 7317 w 10000"/>
                <a:gd name="connsiteY222" fmla="*/ 4493 h 10000"/>
                <a:gd name="connsiteX223" fmla="*/ 7407 w 10000"/>
                <a:gd name="connsiteY223" fmla="*/ 4521 h 10000"/>
                <a:gd name="connsiteX224" fmla="*/ 7430 w 10000"/>
                <a:gd name="connsiteY224" fmla="*/ 4507 h 10000"/>
                <a:gd name="connsiteX225" fmla="*/ 7480 w 10000"/>
                <a:gd name="connsiteY225" fmla="*/ 4528 h 10000"/>
                <a:gd name="connsiteX226" fmla="*/ 7503 w 10000"/>
                <a:gd name="connsiteY226" fmla="*/ 4471 h 10000"/>
                <a:gd name="connsiteX227" fmla="*/ 7525 w 10000"/>
                <a:gd name="connsiteY227" fmla="*/ 4500 h 10000"/>
                <a:gd name="connsiteX228" fmla="*/ 7559 w 10000"/>
                <a:gd name="connsiteY228" fmla="*/ 4493 h 10000"/>
                <a:gd name="connsiteX229" fmla="*/ 7598 w 10000"/>
                <a:gd name="connsiteY229" fmla="*/ 4556 h 10000"/>
                <a:gd name="connsiteX230" fmla="*/ 7643 w 10000"/>
                <a:gd name="connsiteY230" fmla="*/ 4549 h 10000"/>
                <a:gd name="connsiteX231" fmla="*/ 7683 w 10000"/>
                <a:gd name="connsiteY231" fmla="*/ 4578 h 10000"/>
                <a:gd name="connsiteX232" fmla="*/ 7700 w 10000"/>
                <a:gd name="connsiteY232" fmla="*/ 4556 h 10000"/>
                <a:gd name="connsiteX233" fmla="*/ 7778 w 10000"/>
                <a:gd name="connsiteY233" fmla="*/ 4564 h 10000"/>
                <a:gd name="connsiteX234" fmla="*/ 7790 w 10000"/>
                <a:gd name="connsiteY234" fmla="*/ 4585 h 10000"/>
                <a:gd name="connsiteX235" fmla="*/ 7874 w 10000"/>
                <a:gd name="connsiteY235" fmla="*/ 4514 h 10000"/>
                <a:gd name="connsiteX236" fmla="*/ 7874 w 10000"/>
                <a:gd name="connsiteY236" fmla="*/ 4393 h 10000"/>
                <a:gd name="connsiteX237" fmla="*/ 7852 w 10000"/>
                <a:gd name="connsiteY237" fmla="*/ 4379 h 10000"/>
                <a:gd name="connsiteX238" fmla="*/ 7835 w 10000"/>
                <a:gd name="connsiteY238" fmla="*/ 4294 h 10000"/>
                <a:gd name="connsiteX239" fmla="*/ 7801 w 10000"/>
                <a:gd name="connsiteY239" fmla="*/ 4209 h 10000"/>
                <a:gd name="connsiteX240" fmla="*/ 7750 w 10000"/>
                <a:gd name="connsiteY240" fmla="*/ 4173 h 10000"/>
                <a:gd name="connsiteX241" fmla="*/ 7745 w 10000"/>
                <a:gd name="connsiteY241" fmla="*/ 4131 h 10000"/>
                <a:gd name="connsiteX242" fmla="*/ 7672 w 10000"/>
                <a:gd name="connsiteY242" fmla="*/ 4053 h 10000"/>
                <a:gd name="connsiteX243" fmla="*/ 7677 w 10000"/>
                <a:gd name="connsiteY243" fmla="*/ 4024 h 10000"/>
                <a:gd name="connsiteX244" fmla="*/ 7604 w 10000"/>
                <a:gd name="connsiteY244" fmla="*/ 3982 h 10000"/>
                <a:gd name="connsiteX245" fmla="*/ 7598 w 10000"/>
                <a:gd name="connsiteY245" fmla="*/ 3903 h 10000"/>
                <a:gd name="connsiteX246" fmla="*/ 7475 w 10000"/>
                <a:gd name="connsiteY246" fmla="*/ 3833 h 10000"/>
                <a:gd name="connsiteX247" fmla="*/ 7407 w 10000"/>
                <a:gd name="connsiteY247" fmla="*/ 3683 h 10000"/>
                <a:gd name="connsiteX248" fmla="*/ 7306 w 10000"/>
                <a:gd name="connsiteY248" fmla="*/ 3676 h 10000"/>
                <a:gd name="connsiteX249" fmla="*/ 7272 w 10000"/>
                <a:gd name="connsiteY249" fmla="*/ 3648 h 10000"/>
                <a:gd name="connsiteX250" fmla="*/ 7222 w 10000"/>
                <a:gd name="connsiteY250" fmla="*/ 3669 h 10000"/>
                <a:gd name="connsiteX251" fmla="*/ 7143 w 10000"/>
                <a:gd name="connsiteY251" fmla="*/ 3669 h 10000"/>
                <a:gd name="connsiteX252" fmla="*/ 7030 w 10000"/>
                <a:gd name="connsiteY252" fmla="*/ 3840 h 10000"/>
                <a:gd name="connsiteX253" fmla="*/ 6991 w 10000"/>
                <a:gd name="connsiteY253" fmla="*/ 3918 h 10000"/>
                <a:gd name="connsiteX254" fmla="*/ 6890 w 10000"/>
                <a:gd name="connsiteY254" fmla="*/ 3797 h 10000"/>
                <a:gd name="connsiteX255" fmla="*/ 6817 w 10000"/>
                <a:gd name="connsiteY255" fmla="*/ 3747 h 10000"/>
                <a:gd name="connsiteX256" fmla="*/ 6744 w 10000"/>
                <a:gd name="connsiteY256" fmla="*/ 3754 h 10000"/>
                <a:gd name="connsiteX257" fmla="*/ 6670 w 10000"/>
                <a:gd name="connsiteY257" fmla="*/ 3790 h 10000"/>
                <a:gd name="connsiteX258" fmla="*/ 6609 w 10000"/>
                <a:gd name="connsiteY258" fmla="*/ 3762 h 10000"/>
                <a:gd name="connsiteX259" fmla="*/ 6552 w 10000"/>
                <a:gd name="connsiteY259" fmla="*/ 3804 h 10000"/>
                <a:gd name="connsiteX260" fmla="*/ 6496 w 10000"/>
                <a:gd name="connsiteY260" fmla="*/ 3889 h 10000"/>
                <a:gd name="connsiteX261" fmla="*/ 6367 w 10000"/>
                <a:gd name="connsiteY261" fmla="*/ 3733 h 10000"/>
                <a:gd name="connsiteX262" fmla="*/ 6350 w 10000"/>
                <a:gd name="connsiteY262" fmla="*/ 3577 h 10000"/>
                <a:gd name="connsiteX263" fmla="*/ 6451 w 10000"/>
                <a:gd name="connsiteY263" fmla="*/ 3513 h 10000"/>
                <a:gd name="connsiteX264" fmla="*/ 6445 w 10000"/>
                <a:gd name="connsiteY264" fmla="*/ 3343 h 10000"/>
                <a:gd name="connsiteX265" fmla="*/ 6541 w 10000"/>
                <a:gd name="connsiteY265" fmla="*/ 3144 h 10000"/>
                <a:gd name="connsiteX266" fmla="*/ 6530 w 10000"/>
                <a:gd name="connsiteY266" fmla="*/ 3109 h 10000"/>
                <a:gd name="connsiteX267" fmla="*/ 6760 w 10000"/>
                <a:gd name="connsiteY267" fmla="*/ 2456 h 10000"/>
                <a:gd name="connsiteX268" fmla="*/ 6884 w 10000"/>
                <a:gd name="connsiteY268" fmla="*/ 2555 h 10000"/>
                <a:gd name="connsiteX269" fmla="*/ 6957 w 10000"/>
                <a:gd name="connsiteY269" fmla="*/ 2598 h 10000"/>
                <a:gd name="connsiteX270" fmla="*/ 7030 w 10000"/>
                <a:gd name="connsiteY270" fmla="*/ 2598 h 10000"/>
                <a:gd name="connsiteX271" fmla="*/ 7143 w 10000"/>
                <a:gd name="connsiteY271" fmla="*/ 2676 h 10000"/>
                <a:gd name="connsiteX272" fmla="*/ 7160 w 10000"/>
                <a:gd name="connsiteY272" fmla="*/ 2626 h 10000"/>
                <a:gd name="connsiteX273" fmla="*/ 7233 w 10000"/>
                <a:gd name="connsiteY273" fmla="*/ 2612 h 10000"/>
                <a:gd name="connsiteX274" fmla="*/ 7295 w 10000"/>
                <a:gd name="connsiteY274" fmla="*/ 2527 h 10000"/>
                <a:gd name="connsiteX275" fmla="*/ 7373 w 10000"/>
                <a:gd name="connsiteY275" fmla="*/ 2463 h 10000"/>
                <a:gd name="connsiteX276" fmla="*/ 7407 w 10000"/>
                <a:gd name="connsiteY276" fmla="*/ 2399 h 10000"/>
                <a:gd name="connsiteX277" fmla="*/ 7525 w 10000"/>
                <a:gd name="connsiteY277" fmla="*/ 2356 h 10000"/>
                <a:gd name="connsiteX278" fmla="*/ 7587 w 10000"/>
                <a:gd name="connsiteY278" fmla="*/ 2363 h 10000"/>
                <a:gd name="connsiteX279" fmla="*/ 7638 w 10000"/>
                <a:gd name="connsiteY279" fmla="*/ 2300 h 10000"/>
                <a:gd name="connsiteX280" fmla="*/ 7677 w 10000"/>
                <a:gd name="connsiteY280" fmla="*/ 2214 h 10000"/>
                <a:gd name="connsiteX281" fmla="*/ 7660 w 10000"/>
                <a:gd name="connsiteY281" fmla="*/ 2200 h 10000"/>
                <a:gd name="connsiteX282" fmla="*/ 7677 w 10000"/>
                <a:gd name="connsiteY282" fmla="*/ 2108 h 10000"/>
                <a:gd name="connsiteX283" fmla="*/ 7610 w 10000"/>
                <a:gd name="connsiteY283" fmla="*/ 2108 h 10000"/>
                <a:gd name="connsiteX284" fmla="*/ 7643 w 10000"/>
                <a:gd name="connsiteY284" fmla="*/ 2030 h 10000"/>
                <a:gd name="connsiteX285" fmla="*/ 7649 w 10000"/>
                <a:gd name="connsiteY285" fmla="*/ 1938 h 10000"/>
                <a:gd name="connsiteX286" fmla="*/ 7677 w 10000"/>
                <a:gd name="connsiteY286" fmla="*/ 1916 h 10000"/>
                <a:gd name="connsiteX287" fmla="*/ 7728 w 10000"/>
                <a:gd name="connsiteY287" fmla="*/ 1824 h 10000"/>
                <a:gd name="connsiteX288" fmla="*/ 7722 w 10000"/>
                <a:gd name="connsiteY288" fmla="*/ 1753 h 10000"/>
                <a:gd name="connsiteX289" fmla="*/ 7762 w 10000"/>
                <a:gd name="connsiteY289" fmla="*/ 1675 h 10000"/>
                <a:gd name="connsiteX290" fmla="*/ 7807 w 10000"/>
                <a:gd name="connsiteY290" fmla="*/ 1625 h 10000"/>
                <a:gd name="connsiteX291" fmla="*/ 7823 w 10000"/>
                <a:gd name="connsiteY291" fmla="*/ 1540 h 10000"/>
                <a:gd name="connsiteX292" fmla="*/ 7818 w 10000"/>
                <a:gd name="connsiteY292" fmla="*/ 1512 h 10000"/>
                <a:gd name="connsiteX293" fmla="*/ 7857 w 10000"/>
                <a:gd name="connsiteY293" fmla="*/ 1455 h 10000"/>
                <a:gd name="connsiteX294" fmla="*/ 7913 w 10000"/>
                <a:gd name="connsiteY294" fmla="*/ 1285 h 10000"/>
                <a:gd name="connsiteX295" fmla="*/ 7930 w 10000"/>
                <a:gd name="connsiteY295" fmla="*/ 1185 h 10000"/>
                <a:gd name="connsiteX296" fmla="*/ 7958 w 10000"/>
                <a:gd name="connsiteY296" fmla="*/ 1192 h 10000"/>
                <a:gd name="connsiteX297" fmla="*/ 8037 w 10000"/>
                <a:gd name="connsiteY297" fmla="*/ 1079 h 10000"/>
                <a:gd name="connsiteX298" fmla="*/ 8127 w 10000"/>
                <a:gd name="connsiteY298" fmla="*/ 1015 h 10000"/>
                <a:gd name="connsiteX299" fmla="*/ 8138 w 10000"/>
                <a:gd name="connsiteY299" fmla="*/ 937 h 10000"/>
                <a:gd name="connsiteX300" fmla="*/ 8172 w 10000"/>
                <a:gd name="connsiteY300" fmla="*/ 852 h 10000"/>
                <a:gd name="connsiteX301" fmla="*/ 8161 w 10000"/>
                <a:gd name="connsiteY301" fmla="*/ 788 h 10000"/>
                <a:gd name="connsiteX302" fmla="*/ 8116 w 10000"/>
                <a:gd name="connsiteY302" fmla="*/ 731 h 10000"/>
                <a:gd name="connsiteX303" fmla="*/ 8138 w 10000"/>
                <a:gd name="connsiteY303" fmla="*/ 660 h 10000"/>
                <a:gd name="connsiteX304" fmla="*/ 8138 w 10000"/>
                <a:gd name="connsiteY304" fmla="*/ 575 h 10000"/>
                <a:gd name="connsiteX305" fmla="*/ 8054 w 10000"/>
                <a:gd name="connsiteY305" fmla="*/ 504 h 10000"/>
                <a:gd name="connsiteX306" fmla="*/ 7970 w 10000"/>
                <a:gd name="connsiteY306" fmla="*/ 546 h 10000"/>
                <a:gd name="connsiteX307" fmla="*/ 7930 w 10000"/>
                <a:gd name="connsiteY307" fmla="*/ 546 h 10000"/>
                <a:gd name="connsiteX308" fmla="*/ 7913 w 10000"/>
                <a:gd name="connsiteY308" fmla="*/ 497 h 10000"/>
                <a:gd name="connsiteX309" fmla="*/ 7913 w 10000"/>
                <a:gd name="connsiteY309" fmla="*/ 405 h 10000"/>
                <a:gd name="connsiteX310" fmla="*/ 8020 w 10000"/>
                <a:gd name="connsiteY310" fmla="*/ 312 h 10000"/>
                <a:gd name="connsiteX311" fmla="*/ 8054 w 10000"/>
                <a:gd name="connsiteY311" fmla="*/ 234 h 10000"/>
                <a:gd name="connsiteX312" fmla="*/ 8121 w 10000"/>
                <a:gd name="connsiteY312" fmla="*/ 170 h 10000"/>
                <a:gd name="connsiteX313" fmla="*/ 8183 w 10000"/>
                <a:gd name="connsiteY313" fmla="*/ 50 h 10000"/>
                <a:gd name="connsiteX314" fmla="*/ 8228 w 10000"/>
                <a:gd name="connsiteY314" fmla="*/ 28 h 10000"/>
                <a:gd name="connsiteX315" fmla="*/ 8290 w 10000"/>
                <a:gd name="connsiteY315" fmla="*/ 43 h 10000"/>
                <a:gd name="connsiteX316" fmla="*/ 8420 w 10000"/>
                <a:gd name="connsiteY316" fmla="*/ 0 h 10000"/>
                <a:gd name="connsiteX317" fmla="*/ 8481 w 10000"/>
                <a:gd name="connsiteY317" fmla="*/ 71 h 10000"/>
                <a:gd name="connsiteX318" fmla="*/ 8476 w 10000"/>
                <a:gd name="connsiteY318" fmla="*/ 121 h 10000"/>
                <a:gd name="connsiteX319" fmla="*/ 8504 w 10000"/>
                <a:gd name="connsiteY319" fmla="*/ 142 h 10000"/>
                <a:gd name="connsiteX320" fmla="*/ 8526 w 10000"/>
                <a:gd name="connsiteY320" fmla="*/ 192 h 10000"/>
                <a:gd name="connsiteX321" fmla="*/ 8493 w 10000"/>
                <a:gd name="connsiteY321" fmla="*/ 248 h 10000"/>
                <a:gd name="connsiteX322" fmla="*/ 8448 w 10000"/>
                <a:gd name="connsiteY322" fmla="*/ 376 h 10000"/>
                <a:gd name="connsiteX323" fmla="*/ 8375 w 10000"/>
                <a:gd name="connsiteY323" fmla="*/ 476 h 10000"/>
                <a:gd name="connsiteX324" fmla="*/ 8307 w 10000"/>
                <a:gd name="connsiteY324" fmla="*/ 532 h 10000"/>
                <a:gd name="connsiteX325" fmla="*/ 8358 w 10000"/>
                <a:gd name="connsiteY325" fmla="*/ 554 h 10000"/>
                <a:gd name="connsiteX326" fmla="*/ 8425 w 10000"/>
                <a:gd name="connsiteY326" fmla="*/ 639 h 10000"/>
                <a:gd name="connsiteX327" fmla="*/ 8470 w 10000"/>
                <a:gd name="connsiteY327" fmla="*/ 646 h 10000"/>
                <a:gd name="connsiteX328" fmla="*/ 8493 w 10000"/>
                <a:gd name="connsiteY328" fmla="*/ 738 h 10000"/>
                <a:gd name="connsiteX329" fmla="*/ 8538 w 10000"/>
                <a:gd name="connsiteY329" fmla="*/ 759 h 10000"/>
                <a:gd name="connsiteX330" fmla="*/ 8571 w 10000"/>
                <a:gd name="connsiteY330" fmla="*/ 752 h 10000"/>
                <a:gd name="connsiteX331" fmla="*/ 8639 w 10000"/>
                <a:gd name="connsiteY331" fmla="*/ 610 h 10000"/>
                <a:gd name="connsiteX332" fmla="*/ 8701 w 10000"/>
                <a:gd name="connsiteY332" fmla="*/ 625 h 10000"/>
                <a:gd name="connsiteX333" fmla="*/ 8712 w 10000"/>
                <a:gd name="connsiteY333" fmla="*/ 667 h 10000"/>
                <a:gd name="connsiteX334" fmla="*/ 8757 w 10000"/>
                <a:gd name="connsiteY334" fmla="*/ 717 h 10000"/>
                <a:gd name="connsiteX335" fmla="*/ 8757 w 10000"/>
                <a:gd name="connsiteY335" fmla="*/ 752 h 10000"/>
                <a:gd name="connsiteX336" fmla="*/ 8796 w 10000"/>
                <a:gd name="connsiteY336" fmla="*/ 774 h 10000"/>
                <a:gd name="connsiteX337" fmla="*/ 8853 w 10000"/>
                <a:gd name="connsiteY337" fmla="*/ 774 h 10000"/>
                <a:gd name="connsiteX338" fmla="*/ 8858 w 10000"/>
                <a:gd name="connsiteY338" fmla="*/ 837 h 10000"/>
                <a:gd name="connsiteX339" fmla="*/ 8808 w 10000"/>
                <a:gd name="connsiteY339" fmla="*/ 866 h 10000"/>
                <a:gd name="connsiteX340" fmla="*/ 8853 w 10000"/>
                <a:gd name="connsiteY340" fmla="*/ 1143 h 10000"/>
                <a:gd name="connsiteX341" fmla="*/ 8898 w 10000"/>
                <a:gd name="connsiteY341" fmla="*/ 1270 h 10000"/>
                <a:gd name="connsiteX342" fmla="*/ 8886 w 10000"/>
                <a:gd name="connsiteY342" fmla="*/ 1327 h 10000"/>
                <a:gd name="connsiteX343" fmla="*/ 8926 w 10000"/>
                <a:gd name="connsiteY343" fmla="*/ 1391 h 10000"/>
                <a:gd name="connsiteX344" fmla="*/ 8931 w 10000"/>
                <a:gd name="connsiteY344" fmla="*/ 1434 h 10000"/>
                <a:gd name="connsiteX345" fmla="*/ 9038 w 10000"/>
                <a:gd name="connsiteY345" fmla="*/ 1483 h 10000"/>
                <a:gd name="connsiteX346" fmla="*/ 9168 w 10000"/>
                <a:gd name="connsiteY346" fmla="*/ 1441 h 10000"/>
                <a:gd name="connsiteX347" fmla="*/ 9184 w 10000"/>
                <a:gd name="connsiteY347" fmla="*/ 1384 h 10000"/>
                <a:gd name="connsiteX348" fmla="*/ 9229 w 10000"/>
                <a:gd name="connsiteY348" fmla="*/ 1405 h 10000"/>
                <a:gd name="connsiteX349" fmla="*/ 9258 w 10000"/>
                <a:gd name="connsiteY349" fmla="*/ 1455 h 10000"/>
                <a:gd name="connsiteX350" fmla="*/ 9325 w 10000"/>
                <a:gd name="connsiteY350" fmla="*/ 1419 h 10000"/>
                <a:gd name="connsiteX351" fmla="*/ 9364 w 10000"/>
                <a:gd name="connsiteY351" fmla="*/ 1419 h 10000"/>
                <a:gd name="connsiteX352" fmla="*/ 9421 w 10000"/>
                <a:gd name="connsiteY352" fmla="*/ 1476 h 10000"/>
                <a:gd name="connsiteX353" fmla="*/ 9454 w 10000"/>
                <a:gd name="connsiteY353" fmla="*/ 1398 h 10000"/>
                <a:gd name="connsiteX354" fmla="*/ 9522 w 10000"/>
                <a:gd name="connsiteY354" fmla="*/ 1434 h 10000"/>
                <a:gd name="connsiteX355" fmla="*/ 9556 w 10000"/>
                <a:gd name="connsiteY355" fmla="*/ 1391 h 10000"/>
                <a:gd name="connsiteX356" fmla="*/ 9584 w 10000"/>
                <a:gd name="connsiteY356" fmla="*/ 1398 h 10000"/>
                <a:gd name="connsiteX357" fmla="*/ 9612 w 10000"/>
                <a:gd name="connsiteY357" fmla="*/ 1356 h 10000"/>
                <a:gd name="connsiteX358" fmla="*/ 9606 w 10000"/>
                <a:gd name="connsiteY358" fmla="*/ 1313 h 10000"/>
                <a:gd name="connsiteX359" fmla="*/ 9646 w 10000"/>
                <a:gd name="connsiteY359" fmla="*/ 1292 h 10000"/>
                <a:gd name="connsiteX360" fmla="*/ 9674 w 10000"/>
                <a:gd name="connsiteY360" fmla="*/ 1221 h 10000"/>
                <a:gd name="connsiteX361" fmla="*/ 9753 w 10000"/>
                <a:gd name="connsiteY361" fmla="*/ 1228 h 10000"/>
                <a:gd name="connsiteX362" fmla="*/ 9871 w 10000"/>
                <a:gd name="connsiteY362" fmla="*/ 1434 h 10000"/>
                <a:gd name="connsiteX363" fmla="*/ 9893 w 10000"/>
                <a:gd name="connsiteY363" fmla="*/ 1505 h 10000"/>
                <a:gd name="connsiteX364" fmla="*/ 9972 w 10000"/>
                <a:gd name="connsiteY364" fmla="*/ 1597 h 10000"/>
                <a:gd name="connsiteX365" fmla="*/ 10000 w 10000"/>
                <a:gd name="connsiteY365" fmla="*/ 1682 h 10000"/>
                <a:gd name="connsiteX366" fmla="*/ 9938 w 10000"/>
                <a:gd name="connsiteY366" fmla="*/ 1796 h 10000"/>
                <a:gd name="connsiteX367" fmla="*/ 9893 w 10000"/>
                <a:gd name="connsiteY367" fmla="*/ 1838 h 10000"/>
                <a:gd name="connsiteX368" fmla="*/ 9916 w 10000"/>
                <a:gd name="connsiteY368" fmla="*/ 1959 h 10000"/>
                <a:gd name="connsiteX369" fmla="*/ 9848 w 10000"/>
                <a:gd name="connsiteY369" fmla="*/ 2051 h 10000"/>
                <a:gd name="connsiteX370" fmla="*/ 9809 w 10000"/>
                <a:gd name="connsiteY370" fmla="*/ 2072 h 10000"/>
                <a:gd name="connsiteX371" fmla="*/ 9809 w 10000"/>
                <a:gd name="connsiteY371" fmla="*/ 2136 h 10000"/>
                <a:gd name="connsiteX372" fmla="*/ 9758 w 10000"/>
                <a:gd name="connsiteY372" fmla="*/ 2257 h 10000"/>
                <a:gd name="connsiteX373" fmla="*/ 9724 w 10000"/>
                <a:gd name="connsiteY373" fmla="*/ 2264 h 10000"/>
                <a:gd name="connsiteX374" fmla="*/ 9730 w 10000"/>
                <a:gd name="connsiteY374" fmla="*/ 2349 h 10000"/>
                <a:gd name="connsiteX375" fmla="*/ 9702 w 10000"/>
                <a:gd name="connsiteY375" fmla="*/ 2413 h 10000"/>
                <a:gd name="connsiteX376" fmla="*/ 9708 w 10000"/>
                <a:gd name="connsiteY376" fmla="*/ 2697 h 10000"/>
                <a:gd name="connsiteX377" fmla="*/ 9724 w 10000"/>
                <a:gd name="connsiteY377" fmla="*/ 2718 h 10000"/>
                <a:gd name="connsiteX378" fmla="*/ 9719 w 10000"/>
                <a:gd name="connsiteY378" fmla="*/ 2811 h 10000"/>
                <a:gd name="connsiteX379" fmla="*/ 9708 w 10000"/>
                <a:gd name="connsiteY379" fmla="*/ 2896 h 10000"/>
                <a:gd name="connsiteX380" fmla="*/ 9668 w 10000"/>
                <a:gd name="connsiteY380" fmla="*/ 2938 h 10000"/>
                <a:gd name="connsiteX381" fmla="*/ 9595 w 10000"/>
                <a:gd name="connsiteY381" fmla="*/ 2903 h 10000"/>
                <a:gd name="connsiteX382" fmla="*/ 9561 w 10000"/>
                <a:gd name="connsiteY382" fmla="*/ 2952 h 10000"/>
                <a:gd name="connsiteX383" fmla="*/ 9567 w 10000"/>
                <a:gd name="connsiteY383" fmla="*/ 2995 h 10000"/>
                <a:gd name="connsiteX384" fmla="*/ 9544 w 10000"/>
                <a:gd name="connsiteY384" fmla="*/ 3080 h 10000"/>
                <a:gd name="connsiteX385" fmla="*/ 9505 w 10000"/>
                <a:gd name="connsiteY385" fmla="*/ 3137 h 10000"/>
                <a:gd name="connsiteX386" fmla="*/ 9494 w 10000"/>
                <a:gd name="connsiteY386" fmla="*/ 3236 h 10000"/>
                <a:gd name="connsiteX387" fmla="*/ 9466 w 10000"/>
                <a:gd name="connsiteY387" fmla="*/ 3322 h 10000"/>
                <a:gd name="connsiteX388" fmla="*/ 9471 w 10000"/>
                <a:gd name="connsiteY388" fmla="*/ 3378 h 10000"/>
                <a:gd name="connsiteX389" fmla="*/ 9460 w 10000"/>
                <a:gd name="connsiteY389" fmla="*/ 3435 h 10000"/>
                <a:gd name="connsiteX390" fmla="*/ 9483 w 10000"/>
                <a:gd name="connsiteY390" fmla="*/ 3485 h 10000"/>
                <a:gd name="connsiteX391" fmla="*/ 9449 w 10000"/>
                <a:gd name="connsiteY391" fmla="*/ 3563 h 10000"/>
                <a:gd name="connsiteX392" fmla="*/ 9393 w 10000"/>
                <a:gd name="connsiteY392" fmla="*/ 3442 h 10000"/>
                <a:gd name="connsiteX393" fmla="*/ 9393 w 10000"/>
                <a:gd name="connsiteY393" fmla="*/ 3350 h 10000"/>
                <a:gd name="connsiteX394" fmla="*/ 9376 w 10000"/>
                <a:gd name="connsiteY394" fmla="*/ 3336 h 10000"/>
                <a:gd name="connsiteX395" fmla="*/ 9308 w 10000"/>
                <a:gd name="connsiteY395" fmla="*/ 3400 h 10000"/>
                <a:gd name="connsiteX396" fmla="*/ 9201 w 10000"/>
                <a:gd name="connsiteY396" fmla="*/ 3549 h 10000"/>
                <a:gd name="connsiteX397" fmla="*/ 9139 w 10000"/>
                <a:gd name="connsiteY397" fmla="*/ 3655 h 10000"/>
                <a:gd name="connsiteX398" fmla="*/ 9044 w 10000"/>
                <a:gd name="connsiteY398" fmla="*/ 3712 h 10000"/>
                <a:gd name="connsiteX399" fmla="*/ 9010 w 10000"/>
                <a:gd name="connsiteY399" fmla="*/ 3797 h 10000"/>
                <a:gd name="connsiteX400" fmla="*/ 8982 w 10000"/>
                <a:gd name="connsiteY400" fmla="*/ 3825 h 10000"/>
                <a:gd name="connsiteX401" fmla="*/ 8875 w 10000"/>
                <a:gd name="connsiteY401" fmla="*/ 3903 h 10000"/>
                <a:gd name="connsiteX402" fmla="*/ 8785 w 10000"/>
                <a:gd name="connsiteY402" fmla="*/ 3996 h 10000"/>
                <a:gd name="connsiteX403" fmla="*/ 8763 w 10000"/>
                <a:gd name="connsiteY403" fmla="*/ 4067 h 10000"/>
                <a:gd name="connsiteX404" fmla="*/ 8729 w 10000"/>
                <a:gd name="connsiteY404" fmla="*/ 4102 h 10000"/>
                <a:gd name="connsiteX405" fmla="*/ 8774 w 10000"/>
                <a:gd name="connsiteY405" fmla="*/ 4194 h 10000"/>
                <a:gd name="connsiteX406" fmla="*/ 8819 w 10000"/>
                <a:gd name="connsiteY406" fmla="*/ 4265 h 10000"/>
                <a:gd name="connsiteX407" fmla="*/ 8881 w 10000"/>
                <a:gd name="connsiteY407" fmla="*/ 4294 h 10000"/>
                <a:gd name="connsiteX408" fmla="*/ 8858 w 10000"/>
                <a:gd name="connsiteY408" fmla="*/ 4344 h 10000"/>
                <a:gd name="connsiteX409" fmla="*/ 8903 w 10000"/>
                <a:gd name="connsiteY409" fmla="*/ 4358 h 10000"/>
                <a:gd name="connsiteX410" fmla="*/ 8903 w 10000"/>
                <a:gd name="connsiteY410" fmla="*/ 4443 h 10000"/>
                <a:gd name="connsiteX411" fmla="*/ 8937 w 10000"/>
                <a:gd name="connsiteY411" fmla="*/ 4507 h 10000"/>
                <a:gd name="connsiteX412" fmla="*/ 8993 w 10000"/>
                <a:gd name="connsiteY412" fmla="*/ 4493 h 10000"/>
                <a:gd name="connsiteX413" fmla="*/ 9016 w 10000"/>
                <a:gd name="connsiteY413" fmla="*/ 4422 h 10000"/>
                <a:gd name="connsiteX414" fmla="*/ 9061 w 10000"/>
                <a:gd name="connsiteY414" fmla="*/ 4414 h 10000"/>
                <a:gd name="connsiteX415" fmla="*/ 9066 w 10000"/>
                <a:gd name="connsiteY415" fmla="*/ 4358 h 10000"/>
                <a:gd name="connsiteX416" fmla="*/ 9123 w 10000"/>
                <a:gd name="connsiteY416" fmla="*/ 4358 h 10000"/>
                <a:gd name="connsiteX417" fmla="*/ 9100 w 10000"/>
                <a:gd name="connsiteY417" fmla="*/ 4429 h 10000"/>
                <a:gd name="connsiteX418" fmla="*/ 9156 w 10000"/>
                <a:gd name="connsiteY418" fmla="*/ 4464 h 10000"/>
                <a:gd name="connsiteX419" fmla="*/ 9145 w 10000"/>
                <a:gd name="connsiteY419" fmla="*/ 4528 h 10000"/>
                <a:gd name="connsiteX420" fmla="*/ 9061 w 10000"/>
                <a:gd name="connsiteY420" fmla="*/ 4535 h 10000"/>
                <a:gd name="connsiteX421" fmla="*/ 8999 w 10000"/>
                <a:gd name="connsiteY421" fmla="*/ 4578 h 10000"/>
                <a:gd name="connsiteX422" fmla="*/ 8943 w 10000"/>
                <a:gd name="connsiteY422" fmla="*/ 4599 h 10000"/>
                <a:gd name="connsiteX423" fmla="*/ 8943 w 10000"/>
                <a:gd name="connsiteY423" fmla="*/ 4698 h 10000"/>
                <a:gd name="connsiteX424" fmla="*/ 8999 w 10000"/>
                <a:gd name="connsiteY424" fmla="*/ 4805 h 10000"/>
                <a:gd name="connsiteX425" fmla="*/ 8954 w 10000"/>
                <a:gd name="connsiteY425" fmla="*/ 4904 h 10000"/>
                <a:gd name="connsiteX426" fmla="*/ 8864 w 10000"/>
                <a:gd name="connsiteY426" fmla="*/ 4918 h 10000"/>
                <a:gd name="connsiteX427" fmla="*/ 8875 w 10000"/>
                <a:gd name="connsiteY427" fmla="*/ 5032 h 10000"/>
                <a:gd name="connsiteX428" fmla="*/ 8870 w 10000"/>
                <a:gd name="connsiteY428" fmla="*/ 5103 h 10000"/>
                <a:gd name="connsiteX429" fmla="*/ 8841 w 10000"/>
                <a:gd name="connsiteY429" fmla="*/ 5138 h 10000"/>
                <a:gd name="connsiteX430" fmla="*/ 8785 w 10000"/>
                <a:gd name="connsiteY430" fmla="*/ 5110 h 10000"/>
                <a:gd name="connsiteX431" fmla="*/ 8735 w 10000"/>
                <a:gd name="connsiteY431" fmla="*/ 5018 h 10000"/>
                <a:gd name="connsiteX432" fmla="*/ 8678 w 10000"/>
                <a:gd name="connsiteY432" fmla="*/ 5089 h 10000"/>
                <a:gd name="connsiteX433" fmla="*/ 8622 w 10000"/>
                <a:gd name="connsiteY433" fmla="*/ 5039 h 10000"/>
                <a:gd name="connsiteX434" fmla="*/ 8616 w 10000"/>
                <a:gd name="connsiteY434" fmla="*/ 5011 h 10000"/>
                <a:gd name="connsiteX435" fmla="*/ 8538 w 10000"/>
                <a:gd name="connsiteY435" fmla="*/ 4947 h 10000"/>
                <a:gd name="connsiteX436" fmla="*/ 8515 w 10000"/>
                <a:gd name="connsiteY436" fmla="*/ 4961 h 10000"/>
                <a:gd name="connsiteX437" fmla="*/ 8526 w 10000"/>
                <a:gd name="connsiteY437" fmla="*/ 5039 h 10000"/>
                <a:gd name="connsiteX438" fmla="*/ 8481 w 10000"/>
                <a:gd name="connsiteY438" fmla="*/ 5138 h 10000"/>
                <a:gd name="connsiteX439" fmla="*/ 8515 w 10000"/>
                <a:gd name="connsiteY439" fmla="*/ 5160 h 10000"/>
                <a:gd name="connsiteX440" fmla="*/ 8577 w 10000"/>
                <a:gd name="connsiteY440" fmla="*/ 5145 h 10000"/>
                <a:gd name="connsiteX441" fmla="*/ 8588 w 10000"/>
                <a:gd name="connsiteY441" fmla="*/ 5181 h 10000"/>
                <a:gd name="connsiteX442" fmla="*/ 8577 w 10000"/>
                <a:gd name="connsiteY442" fmla="*/ 5224 h 10000"/>
                <a:gd name="connsiteX443" fmla="*/ 8600 w 10000"/>
                <a:gd name="connsiteY443" fmla="*/ 5280 h 10000"/>
                <a:gd name="connsiteX444" fmla="*/ 8650 w 10000"/>
                <a:gd name="connsiteY444" fmla="*/ 5316 h 10000"/>
                <a:gd name="connsiteX445" fmla="*/ 8639 w 10000"/>
                <a:gd name="connsiteY445" fmla="*/ 5401 h 10000"/>
                <a:gd name="connsiteX446" fmla="*/ 8673 w 10000"/>
                <a:gd name="connsiteY446" fmla="*/ 5444 h 10000"/>
                <a:gd name="connsiteX447" fmla="*/ 8633 w 10000"/>
                <a:gd name="connsiteY447" fmla="*/ 5486 h 10000"/>
                <a:gd name="connsiteX448" fmla="*/ 8622 w 10000"/>
                <a:gd name="connsiteY448" fmla="*/ 5642 h 10000"/>
                <a:gd name="connsiteX449" fmla="*/ 8600 w 10000"/>
                <a:gd name="connsiteY449" fmla="*/ 5649 h 10000"/>
                <a:gd name="connsiteX450" fmla="*/ 8628 w 10000"/>
                <a:gd name="connsiteY450" fmla="*/ 5720 h 10000"/>
                <a:gd name="connsiteX451" fmla="*/ 8633 w 10000"/>
                <a:gd name="connsiteY451" fmla="*/ 5841 h 10000"/>
                <a:gd name="connsiteX452" fmla="*/ 8661 w 10000"/>
                <a:gd name="connsiteY452" fmla="*/ 5869 h 10000"/>
                <a:gd name="connsiteX453" fmla="*/ 8667 w 10000"/>
                <a:gd name="connsiteY453" fmla="*/ 5905 h 10000"/>
                <a:gd name="connsiteX454" fmla="*/ 8690 w 10000"/>
                <a:gd name="connsiteY454" fmla="*/ 5912 h 10000"/>
                <a:gd name="connsiteX455" fmla="*/ 8695 w 10000"/>
                <a:gd name="connsiteY455" fmla="*/ 5983 h 10000"/>
                <a:gd name="connsiteX456" fmla="*/ 8684 w 10000"/>
                <a:gd name="connsiteY456" fmla="*/ 6033 h 10000"/>
                <a:gd name="connsiteX457" fmla="*/ 8740 w 10000"/>
                <a:gd name="connsiteY457" fmla="*/ 6061 h 10000"/>
                <a:gd name="connsiteX458" fmla="*/ 8825 w 10000"/>
                <a:gd name="connsiteY458" fmla="*/ 6004 h 10000"/>
                <a:gd name="connsiteX459" fmla="*/ 8948 w 10000"/>
                <a:gd name="connsiteY459" fmla="*/ 5891 h 10000"/>
                <a:gd name="connsiteX460" fmla="*/ 8982 w 10000"/>
                <a:gd name="connsiteY460" fmla="*/ 5891 h 10000"/>
                <a:gd name="connsiteX461" fmla="*/ 8982 w 10000"/>
                <a:gd name="connsiteY461" fmla="*/ 5976 h 10000"/>
                <a:gd name="connsiteX462" fmla="*/ 9004 w 10000"/>
                <a:gd name="connsiteY462" fmla="*/ 5990 h 10000"/>
                <a:gd name="connsiteX463" fmla="*/ 9044 w 10000"/>
                <a:gd name="connsiteY463" fmla="*/ 6089 h 10000"/>
                <a:gd name="connsiteX464" fmla="*/ 9072 w 10000"/>
                <a:gd name="connsiteY464" fmla="*/ 6097 h 10000"/>
                <a:gd name="connsiteX465" fmla="*/ 9055 w 10000"/>
                <a:gd name="connsiteY465" fmla="*/ 6153 h 10000"/>
                <a:gd name="connsiteX466" fmla="*/ 9100 w 10000"/>
                <a:gd name="connsiteY466" fmla="*/ 6281 h 10000"/>
                <a:gd name="connsiteX467" fmla="*/ 9100 w 10000"/>
                <a:gd name="connsiteY467" fmla="*/ 6345 h 10000"/>
                <a:gd name="connsiteX468" fmla="*/ 9123 w 10000"/>
                <a:gd name="connsiteY468" fmla="*/ 6416 h 10000"/>
                <a:gd name="connsiteX469" fmla="*/ 9089 w 10000"/>
                <a:gd name="connsiteY469" fmla="*/ 6473 h 10000"/>
                <a:gd name="connsiteX470" fmla="*/ 9049 w 10000"/>
                <a:gd name="connsiteY470" fmla="*/ 6466 h 10000"/>
                <a:gd name="connsiteX471" fmla="*/ 9049 w 10000"/>
                <a:gd name="connsiteY471" fmla="*/ 6501 h 10000"/>
                <a:gd name="connsiteX472" fmla="*/ 9089 w 10000"/>
                <a:gd name="connsiteY472" fmla="*/ 6544 h 10000"/>
                <a:gd name="connsiteX473" fmla="*/ 9106 w 10000"/>
                <a:gd name="connsiteY473" fmla="*/ 6515 h 10000"/>
                <a:gd name="connsiteX474" fmla="*/ 9139 w 10000"/>
                <a:gd name="connsiteY474" fmla="*/ 6579 h 10000"/>
                <a:gd name="connsiteX475" fmla="*/ 9179 w 10000"/>
                <a:gd name="connsiteY475" fmla="*/ 6579 h 10000"/>
                <a:gd name="connsiteX476" fmla="*/ 9156 w 10000"/>
                <a:gd name="connsiteY476" fmla="*/ 6757 h 10000"/>
                <a:gd name="connsiteX477" fmla="*/ 9139 w 10000"/>
                <a:gd name="connsiteY477" fmla="*/ 6792 h 10000"/>
                <a:gd name="connsiteX478" fmla="*/ 9089 w 10000"/>
                <a:gd name="connsiteY478" fmla="*/ 6778 h 10000"/>
                <a:gd name="connsiteX479" fmla="*/ 9027 w 10000"/>
                <a:gd name="connsiteY479" fmla="*/ 6799 h 10000"/>
                <a:gd name="connsiteX480" fmla="*/ 9004 w 10000"/>
                <a:gd name="connsiteY480" fmla="*/ 6842 h 10000"/>
                <a:gd name="connsiteX481" fmla="*/ 8999 w 10000"/>
                <a:gd name="connsiteY481" fmla="*/ 6884 h 10000"/>
                <a:gd name="connsiteX482" fmla="*/ 8960 w 10000"/>
                <a:gd name="connsiteY482" fmla="*/ 6934 h 10000"/>
                <a:gd name="connsiteX483" fmla="*/ 8898 w 10000"/>
                <a:gd name="connsiteY483" fmla="*/ 6941 h 10000"/>
                <a:gd name="connsiteX484" fmla="*/ 8886 w 10000"/>
                <a:gd name="connsiteY484" fmla="*/ 6962 h 10000"/>
                <a:gd name="connsiteX485" fmla="*/ 8847 w 10000"/>
                <a:gd name="connsiteY485" fmla="*/ 6927 h 10000"/>
                <a:gd name="connsiteX486" fmla="*/ 8808 w 10000"/>
                <a:gd name="connsiteY486" fmla="*/ 6934 h 10000"/>
                <a:gd name="connsiteX487" fmla="*/ 8785 w 10000"/>
                <a:gd name="connsiteY487" fmla="*/ 6906 h 10000"/>
                <a:gd name="connsiteX488" fmla="*/ 8735 w 10000"/>
                <a:gd name="connsiteY488" fmla="*/ 6891 h 10000"/>
                <a:gd name="connsiteX489" fmla="*/ 8746 w 10000"/>
                <a:gd name="connsiteY489" fmla="*/ 6941 h 10000"/>
                <a:gd name="connsiteX490" fmla="*/ 8723 w 10000"/>
                <a:gd name="connsiteY490" fmla="*/ 6991 h 10000"/>
                <a:gd name="connsiteX491" fmla="*/ 8639 w 10000"/>
                <a:gd name="connsiteY491" fmla="*/ 6984 h 10000"/>
                <a:gd name="connsiteX492" fmla="*/ 8611 w 10000"/>
                <a:gd name="connsiteY492" fmla="*/ 6962 h 10000"/>
                <a:gd name="connsiteX493" fmla="*/ 8566 w 10000"/>
                <a:gd name="connsiteY493" fmla="*/ 6984 h 10000"/>
                <a:gd name="connsiteX494" fmla="*/ 8560 w 10000"/>
                <a:gd name="connsiteY494" fmla="*/ 7055 h 10000"/>
                <a:gd name="connsiteX495" fmla="*/ 8476 w 10000"/>
                <a:gd name="connsiteY495" fmla="*/ 7133 h 10000"/>
                <a:gd name="connsiteX496" fmla="*/ 8448 w 10000"/>
                <a:gd name="connsiteY496" fmla="*/ 7090 h 10000"/>
                <a:gd name="connsiteX497" fmla="*/ 8386 w 10000"/>
                <a:gd name="connsiteY497" fmla="*/ 7111 h 10000"/>
                <a:gd name="connsiteX498" fmla="*/ 8346 w 10000"/>
                <a:gd name="connsiteY498" fmla="*/ 7133 h 10000"/>
                <a:gd name="connsiteX499" fmla="*/ 8341 w 10000"/>
                <a:gd name="connsiteY499" fmla="*/ 7168 h 10000"/>
                <a:gd name="connsiteX500" fmla="*/ 8256 w 10000"/>
                <a:gd name="connsiteY500" fmla="*/ 7246 h 10000"/>
                <a:gd name="connsiteX501" fmla="*/ 8206 w 10000"/>
                <a:gd name="connsiteY501" fmla="*/ 7232 h 10000"/>
                <a:gd name="connsiteX502" fmla="*/ 8155 w 10000"/>
                <a:gd name="connsiteY502" fmla="*/ 7260 h 10000"/>
                <a:gd name="connsiteX503" fmla="*/ 8116 w 10000"/>
                <a:gd name="connsiteY503" fmla="*/ 7303 h 10000"/>
                <a:gd name="connsiteX504" fmla="*/ 8060 w 10000"/>
                <a:gd name="connsiteY504" fmla="*/ 7331 h 10000"/>
                <a:gd name="connsiteX505" fmla="*/ 8065 w 10000"/>
                <a:gd name="connsiteY505" fmla="*/ 7374 h 10000"/>
                <a:gd name="connsiteX506" fmla="*/ 8015 w 10000"/>
                <a:gd name="connsiteY506" fmla="*/ 7402 h 10000"/>
                <a:gd name="connsiteX507" fmla="*/ 7942 w 10000"/>
                <a:gd name="connsiteY507" fmla="*/ 7523 h 10000"/>
                <a:gd name="connsiteX508" fmla="*/ 7930 w 10000"/>
                <a:gd name="connsiteY508" fmla="*/ 7573 h 10000"/>
                <a:gd name="connsiteX509" fmla="*/ 7908 w 10000"/>
                <a:gd name="connsiteY509" fmla="*/ 7559 h 10000"/>
                <a:gd name="connsiteX510" fmla="*/ 7919 w 10000"/>
                <a:gd name="connsiteY510" fmla="*/ 7523 h 10000"/>
                <a:gd name="connsiteX511" fmla="*/ 7846 w 10000"/>
                <a:gd name="connsiteY511" fmla="*/ 7339 h 10000"/>
                <a:gd name="connsiteX512" fmla="*/ 7846 w 10000"/>
                <a:gd name="connsiteY512" fmla="*/ 7268 h 10000"/>
                <a:gd name="connsiteX513" fmla="*/ 7812 w 10000"/>
                <a:gd name="connsiteY513" fmla="*/ 7268 h 10000"/>
                <a:gd name="connsiteX514" fmla="*/ 7711 w 10000"/>
                <a:gd name="connsiteY514" fmla="*/ 7197 h 10000"/>
                <a:gd name="connsiteX515" fmla="*/ 7649 w 10000"/>
                <a:gd name="connsiteY515" fmla="*/ 7232 h 10000"/>
                <a:gd name="connsiteX516" fmla="*/ 7632 w 10000"/>
                <a:gd name="connsiteY516" fmla="*/ 7275 h 10000"/>
                <a:gd name="connsiteX517" fmla="*/ 7677 w 10000"/>
                <a:gd name="connsiteY517" fmla="*/ 7324 h 10000"/>
                <a:gd name="connsiteX518" fmla="*/ 7688 w 10000"/>
                <a:gd name="connsiteY518" fmla="*/ 7367 h 10000"/>
                <a:gd name="connsiteX519" fmla="*/ 7660 w 10000"/>
                <a:gd name="connsiteY519" fmla="*/ 7410 h 10000"/>
                <a:gd name="connsiteX520" fmla="*/ 7666 w 10000"/>
                <a:gd name="connsiteY520" fmla="*/ 7445 h 10000"/>
                <a:gd name="connsiteX521" fmla="*/ 7655 w 10000"/>
                <a:gd name="connsiteY521" fmla="*/ 7516 h 10000"/>
                <a:gd name="connsiteX522" fmla="*/ 7660 w 10000"/>
                <a:gd name="connsiteY522" fmla="*/ 7587 h 10000"/>
                <a:gd name="connsiteX523" fmla="*/ 7694 w 10000"/>
                <a:gd name="connsiteY523" fmla="*/ 7700 h 10000"/>
                <a:gd name="connsiteX524" fmla="*/ 7660 w 10000"/>
                <a:gd name="connsiteY524" fmla="*/ 7743 h 10000"/>
                <a:gd name="connsiteX525" fmla="*/ 7666 w 10000"/>
                <a:gd name="connsiteY525" fmla="*/ 7779 h 10000"/>
                <a:gd name="connsiteX526" fmla="*/ 7638 w 10000"/>
                <a:gd name="connsiteY526" fmla="*/ 7793 h 10000"/>
                <a:gd name="connsiteX527" fmla="*/ 7621 w 10000"/>
                <a:gd name="connsiteY527" fmla="*/ 7814 h 10000"/>
                <a:gd name="connsiteX528" fmla="*/ 7514 w 10000"/>
                <a:gd name="connsiteY528" fmla="*/ 7800 h 10000"/>
                <a:gd name="connsiteX529" fmla="*/ 7497 w 10000"/>
                <a:gd name="connsiteY529" fmla="*/ 7757 h 10000"/>
                <a:gd name="connsiteX530" fmla="*/ 7463 w 10000"/>
                <a:gd name="connsiteY530" fmla="*/ 7786 h 10000"/>
                <a:gd name="connsiteX531" fmla="*/ 7390 w 10000"/>
                <a:gd name="connsiteY531" fmla="*/ 7771 h 10000"/>
                <a:gd name="connsiteX532" fmla="*/ 7340 w 10000"/>
                <a:gd name="connsiteY532" fmla="*/ 7793 h 10000"/>
                <a:gd name="connsiteX533" fmla="*/ 7312 w 10000"/>
                <a:gd name="connsiteY533" fmla="*/ 7644 h 10000"/>
                <a:gd name="connsiteX534" fmla="*/ 7283 w 10000"/>
                <a:gd name="connsiteY534" fmla="*/ 7637 h 10000"/>
                <a:gd name="connsiteX535" fmla="*/ 7250 w 10000"/>
                <a:gd name="connsiteY535" fmla="*/ 7544 h 10000"/>
                <a:gd name="connsiteX536" fmla="*/ 7267 w 10000"/>
                <a:gd name="connsiteY536" fmla="*/ 7502 h 10000"/>
                <a:gd name="connsiteX537" fmla="*/ 7306 w 10000"/>
                <a:gd name="connsiteY537" fmla="*/ 7523 h 10000"/>
                <a:gd name="connsiteX538" fmla="*/ 7323 w 10000"/>
                <a:gd name="connsiteY538" fmla="*/ 7473 h 10000"/>
                <a:gd name="connsiteX539" fmla="*/ 7295 w 10000"/>
                <a:gd name="connsiteY539" fmla="*/ 7438 h 10000"/>
                <a:gd name="connsiteX540" fmla="*/ 7312 w 10000"/>
                <a:gd name="connsiteY540" fmla="*/ 7402 h 10000"/>
                <a:gd name="connsiteX541" fmla="*/ 7238 w 10000"/>
                <a:gd name="connsiteY541" fmla="*/ 7331 h 10000"/>
                <a:gd name="connsiteX542" fmla="*/ 7244 w 10000"/>
                <a:gd name="connsiteY542" fmla="*/ 7296 h 10000"/>
                <a:gd name="connsiteX543" fmla="*/ 7199 w 10000"/>
                <a:gd name="connsiteY543" fmla="*/ 7260 h 10000"/>
                <a:gd name="connsiteX544" fmla="*/ 7227 w 10000"/>
                <a:gd name="connsiteY544" fmla="*/ 7218 h 10000"/>
                <a:gd name="connsiteX545" fmla="*/ 7216 w 10000"/>
                <a:gd name="connsiteY545" fmla="*/ 7168 h 10000"/>
                <a:gd name="connsiteX546" fmla="*/ 7165 w 10000"/>
                <a:gd name="connsiteY546" fmla="*/ 7090 h 10000"/>
                <a:gd name="connsiteX547" fmla="*/ 7132 w 10000"/>
                <a:gd name="connsiteY547" fmla="*/ 7026 h 10000"/>
                <a:gd name="connsiteX548" fmla="*/ 7064 w 10000"/>
                <a:gd name="connsiteY548" fmla="*/ 7055 h 10000"/>
                <a:gd name="connsiteX549" fmla="*/ 7025 w 10000"/>
                <a:gd name="connsiteY549" fmla="*/ 7048 h 10000"/>
                <a:gd name="connsiteX550" fmla="*/ 7002 w 10000"/>
                <a:gd name="connsiteY550" fmla="*/ 7111 h 10000"/>
                <a:gd name="connsiteX551" fmla="*/ 6924 w 10000"/>
                <a:gd name="connsiteY551" fmla="*/ 7119 h 10000"/>
                <a:gd name="connsiteX552" fmla="*/ 6895 w 10000"/>
                <a:gd name="connsiteY552" fmla="*/ 7111 h 10000"/>
                <a:gd name="connsiteX553" fmla="*/ 6828 w 10000"/>
                <a:gd name="connsiteY553" fmla="*/ 7161 h 10000"/>
                <a:gd name="connsiteX554" fmla="*/ 6834 w 10000"/>
                <a:gd name="connsiteY554" fmla="*/ 7260 h 10000"/>
                <a:gd name="connsiteX555" fmla="*/ 6817 w 10000"/>
                <a:gd name="connsiteY555" fmla="*/ 7324 h 10000"/>
                <a:gd name="connsiteX556" fmla="*/ 6817 w 10000"/>
                <a:gd name="connsiteY556" fmla="*/ 7381 h 10000"/>
                <a:gd name="connsiteX557" fmla="*/ 6760 w 10000"/>
                <a:gd name="connsiteY557" fmla="*/ 7424 h 10000"/>
                <a:gd name="connsiteX558" fmla="*/ 6699 w 10000"/>
                <a:gd name="connsiteY558" fmla="*/ 7431 h 10000"/>
                <a:gd name="connsiteX559" fmla="*/ 6682 w 10000"/>
                <a:gd name="connsiteY559" fmla="*/ 7410 h 10000"/>
                <a:gd name="connsiteX560" fmla="*/ 6625 w 10000"/>
                <a:gd name="connsiteY560" fmla="*/ 7388 h 10000"/>
                <a:gd name="connsiteX561" fmla="*/ 6592 w 10000"/>
                <a:gd name="connsiteY561" fmla="*/ 7431 h 10000"/>
                <a:gd name="connsiteX562" fmla="*/ 6586 w 10000"/>
                <a:gd name="connsiteY562" fmla="*/ 7473 h 10000"/>
                <a:gd name="connsiteX563" fmla="*/ 6552 w 10000"/>
                <a:gd name="connsiteY563" fmla="*/ 7480 h 10000"/>
                <a:gd name="connsiteX564" fmla="*/ 6547 w 10000"/>
                <a:gd name="connsiteY564" fmla="*/ 7523 h 10000"/>
                <a:gd name="connsiteX565" fmla="*/ 6519 w 10000"/>
                <a:gd name="connsiteY565" fmla="*/ 7523 h 10000"/>
                <a:gd name="connsiteX566" fmla="*/ 6485 w 10000"/>
                <a:gd name="connsiteY566" fmla="*/ 7424 h 10000"/>
                <a:gd name="connsiteX567" fmla="*/ 6406 w 10000"/>
                <a:gd name="connsiteY567" fmla="*/ 7473 h 10000"/>
                <a:gd name="connsiteX568" fmla="*/ 6316 w 10000"/>
                <a:gd name="connsiteY568" fmla="*/ 7551 h 10000"/>
                <a:gd name="connsiteX569" fmla="*/ 6282 w 10000"/>
                <a:gd name="connsiteY569" fmla="*/ 7566 h 10000"/>
                <a:gd name="connsiteX570" fmla="*/ 6294 w 10000"/>
                <a:gd name="connsiteY570" fmla="*/ 7615 h 10000"/>
                <a:gd name="connsiteX571" fmla="*/ 6243 w 10000"/>
                <a:gd name="connsiteY571" fmla="*/ 7637 h 10000"/>
                <a:gd name="connsiteX572" fmla="*/ 6209 w 10000"/>
                <a:gd name="connsiteY572" fmla="*/ 7608 h 10000"/>
                <a:gd name="connsiteX573" fmla="*/ 6136 w 10000"/>
                <a:gd name="connsiteY573" fmla="*/ 7622 h 10000"/>
                <a:gd name="connsiteX574" fmla="*/ 6136 w 10000"/>
                <a:gd name="connsiteY574" fmla="*/ 7395 h 10000"/>
                <a:gd name="connsiteX575" fmla="*/ 6091 w 10000"/>
                <a:gd name="connsiteY575" fmla="*/ 7324 h 10000"/>
                <a:gd name="connsiteX576" fmla="*/ 6208 w 10000"/>
                <a:gd name="connsiteY57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377 w 10000"/>
                <a:gd name="connsiteY165" fmla="*/ 8247 h 10000"/>
                <a:gd name="connsiteX166" fmla="*/ 416 w 10000"/>
                <a:gd name="connsiteY166" fmla="*/ 8070 h 10000"/>
                <a:gd name="connsiteX167" fmla="*/ 399 w 10000"/>
                <a:gd name="connsiteY167" fmla="*/ 8027 h 10000"/>
                <a:gd name="connsiteX168" fmla="*/ 377 w 10000"/>
                <a:gd name="connsiteY168" fmla="*/ 8013 h 10000"/>
                <a:gd name="connsiteX169" fmla="*/ 287 w 10000"/>
                <a:gd name="connsiteY169" fmla="*/ 7913 h 10000"/>
                <a:gd name="connsiteX170" fmla="*/ 276 w 10000"/>
                <a:gd name="connsiteY170" fmla="*/ 7913 h 10000"/>
                <a:gd name="connsiteX171" fmla="*/ 169 w 10000"/>
                <a:gd name="connsiteY171" fmla="*/ 7743 h 10000"/>
                <a:gd name="connsiteX172" fmla="*/ 157 w 10000"/>
                <a:gd name="connsiteY172" fmla="*/ 7686 h 10000"/>
                <a:gd name="connsiteX173" fmla="*/ 231 w 10000"/>
                <a:gd name="connsiteY173" fmla="*/ 7594 h 10000"/>
                <a:gd name="connsiteX174" fmla="*/ 0 w 10000"/>
                <a:gd name="connsiteY174" fmla="*/ 6920 h 10000"/>
                <a:gd name="connsiteX175" fmla="*/ 354 w 10000"/>
                <a:gd name="connsiteY175" fmla="*/ 7005 h 10000"/>
                <a:gd name="connsiteX176" fmla="*/ 472 w 10000"/>
                <a:gd name="connsiteY176" fmla="*/ 7019 h 10000"/>
                <a:gd name="connsiteX177" fmla="*/ 810 w 10000"/>
                <a:gd name="connsiteY177" fmla="*/ 7055 h 10000"/>
                <a:gd name="connsiteX178" fmla="*/ 967 w 10000"/>
                <a:gd name="connsiteY178" fmla="*/ 7012 h 10000"/>
                <a:gd name="connsiteX179" fmla="*/ 1074 w 10000"/>
                <a:gd name="connsiteY179" fmla="*/ 7019 h 10000"/>
                <a:gd name="connsiteX180" fmla="*/ 1091 w 10000"/>
                <a:gd name="connsiteY180" fmla="*/ 6984 h 10000"/>
                <a:gd name="connsiteX181" fmla="*/ 1277 w 10000"/>
                <a:gd name="connsiteY181" fmla="*/ 6998 h 10000"/>
                <a:gd name="connsiteX182" fmla="*/ 1524 w 10000"/>
                <a:gd name="connsiteY182" fmla="*/ 7083 h 10000"/>
                <a:gd name="connsiteX183" fmla="*/ 1609 w 10000"/>
                <a:gd name="connsiteY183" fmla="*/ 7104 h 10000"/>
                <a:gd name="connsiteX184" fmla="*/ 1693 w 10000"/>
                <a:gd name="connsiteY184" fmla="*/ 7253 h 10000"/>
                <a:gd name="connsiteX185" fmla="*/ 1822 w 10000"/>
                <a:gd name="connsiteY185" fmla="*/ 7310 h 10000"/>
                <a:gd name="connsiteX186" fmla="*/ 1918 w 10000"/>
                <a:gd name="connsiteY186" fmla="*/ 7303 h 10000"/>
                <a:gd name="connsiteX187" fmla="*/ 6504 w 10000"/>
                <a:gd name="connsiteY187" fmla="*/ 7627 h 10000"/>
                <a:gd name="connsiteX188" fmla="*/ 5523 w 10000"/>
                <a:gd name="connsiteY188" fmla="*/ 5713 h 10000"/>
                <a:gd name="connsiteX189" fmla="*/ 5652 w 10000"/>
                <a:gd name="connsiteY189" fmla="*/ 5720 h 10000"/>
                <a:gd name="connsiteX190" fmla="*/ 5697 w 10000"/>
                <a:gd name="connsiteY190" fmla="*/ 5742 h 10000"/>
                <a:gd name="connsiteX191" fmla="*/ 5793 w 10000"/>
                <a:gd name="connsiteY191" fmla="*/ 5635 h 10000"/>
                <a:gd name="connsiteX192" fmla="*/ 5844 w 10000"/>
                <a:gd name="connsiteY192" fmla="*/ 5628 h 10000"/>
                <a:gd name="connsiteX193" fmla="*/ 5889 w 10000"/>
                <a:gd name="connsiteY193" fmla="*/ 5564 h 10000"/>
                <a:gd name="connsiteX194" fmla="*/ 5945 w 10000"/>
                <a:gd name="connsiteY194" fmla="*/ 5515 h 10000"/>
                <a:gd name="connsiteX195" fmla="*/ 6001 w 10000"/>
                <a:gd name="connsiteY195" fmla="*/ 5408 h 10000"/>
                <a:gd name="connsiteX196" fmla="*/ 6012 w 10000"/>
                <a:gd name="connsiteY196" fmla="*/ 5344 h 10000"/>
                <a:gd name="connsiteX197" fmla="*/ 6080 w 10000"/>
                <a:gd name="connsiteY197" fmla="*/ 5316 h 10000"/>
                <a:gd name="connsiteX198" fmla="*/ 6159 w 10000"/>
                <a:gd name="connsiteY198" fmla="*/ 5351 h 10000"/>
                <a:gd name="connsiteX199" fmla="*/ 6226 w 10000"/>
                <a:gd name="connsiteY199" fmla="*/ 5337 h 10000"/>
                <a:gd name="connsiteX200" fmla="*/ 6294 w 10000"/>
                <a:gd name="connsiteY200" fmla="*/ 5344 h 10000"/>
                <a:gd name="connsiteX201" fmla="*/ 6412 w 10000"/>
                <a:gd name="connsiteY201" fmla="*/ 5302 h 10000"/>
                <a:gd name="connsiteX202" fmla="*/ 6490 w 10000"/>
                <a:gd name="connsiteY202" fmla="*/ 5195 h 10000"/>
                <a:gd name="connsiteX203" fmla="*/ 6524 w 10000"/>
                <a:gd name="connsiteY203" fmla="*/ 5160 h 10000"/>
                <a:gd name="connsiteX204" fmla="*/ 6575 w 10000"/>
                <a:gd name="connsiteY204" fmla="*/ 5160 h 10000"/>
                <a:gd name="connsiteX205" fmla="*/ 6614 w 10000"/>
                <a:gd name="connsiteY205" fmla="*/ 5103 h 10000"/>
                <a:gd name="connsiteX206" fmla="*/ 6597 w 10000"/>
                <a:gd name="connsiteY206" fmla="*/ 5039 h 10000"/>
                <a:gd name="connsiteX207" fmla="*/ 6609 w 10000"/>
                <a:gd name="connsiteY207" fmla="*/ 4982 h 10000"/>
                <a:gd name="connsiteX208" fmla="*/ 6659 w 10000"/>
                <a:gd name="connsiteY208" fmla="*/ 4876 h 10000"/>
                <a:gd name="connsiteX209" fmla="*/ 6715 w 10000"/>
                <a:gd name="connsiteY209" fmla="*/ 4776 h 10000"/>
                <a:gd name="connsiteX210" fmla="*/ 6772 w 10000"/>
                <a:gd name="connsiteY210" fmla="*/ 4755 h 10000"/>
                <a:gd name="connsiteX211" fmla="*/ 6800 w 10000"/>
                <a:gd name="connsiteY211" fmla="*/ 4720 h 10000"/>
                <a:gd name="connsiteX212" fmla="*/ 6895 w 10000"/>
                <a:gd name="connsiteY212" fmla="*/ 4734 h 10000"/>
                <a:gd name="connsiteX213" fmla="*/ 6991 w 10000"/>
                <a:gd name="connsiteY213" fmla="*/ 4734 h 10000"/>
                <a:gd name="connsiteX214" fmla="*/ 6997 w 10000"/>
                <a:gd name="connsiteY214" fmla="*/ 4670 h 10000"/>
                <a:gd name="connsiteX215" fmla="*/ 7013 w 10000"/>
                <a:gd name="connsiteY215" fmla="*/ 4627 h 10000"/>
                <a:gd name="connsiteX216" fmla="*/ 7008 w 10000"/>
                <a:gd name="connsiteY216" fmla="*/ 4599 h 10000"/>
                <a:gd name="connsiteX217" fmla="*/ 7064 w 10000"/>
                <a:gd name="connsiteY217" fmla="*/ 4578 h 10000"/>
                <a:gd name="connsiteX218" fmla="*/ 7103 w 10000"/>
                <a:gd name="connsiteY218" fmla="*/ 4634 h 10000"/>
                <a:gd name="connsiteX219" fmla="*/ 7160 w 10000"/>
                <a:gd name="connsiteY219" fmla="*/ 4613 h 10000"/>
                <a:gd name="connsiteX220" fmla="*/ 7177 w 10000"/>
                <a:gd name="connsiteY220" fmla="*/ 4578 h 10000"/>
                <a:gd name="connsiteX221" fmla="*/ 7222 w 10000"/>
                <a:gd name="connsiteY221" fmla="*/ 4564 h 10000"/>
                <a:gd name="connsiteX222" fmla="*/ 7317 w 10000"/>
                <a:gd name="connsiteY222" fmla="*/ 4493 h 10000"/>
                <a:gd name="connsiteX223" fmla="*/ 7407 w 10000"/>
                <a:gd name="connsiteY223" fmla="*/ 4521 h 10000"/>
                <a:gd name="connsiteX224" fmla="*/ 7430 w 10000"/>
                <a:gd name="connsiteY224" fmla="*/ 4507 h 10000"/>
                <a:gd name="connsiteX225" fmla="*/ 7480 w 10000"/>
                <a:gd name="connsiteY225" fmla="*/ 4528 h 10000"/>
                <a:gd name="connsiteX226" fmla="*/ 7503 w 10000"/>
                <a:gd name="connsiteY226" fmla="*/ 4471 h 10000"/>
                <a:gd name="connsiteX227" fmla="*/ 7525 w 10000"/>
                <a:gd name="connsiteY227" fmla="*/ 4500 h 10000"/>
                <a:gd name="connsiteX228" fmla="*/ 7559 w 10000"/>
                <a:gd name="connsiteY228" fmla="*/ 4493 h 10000"/>
                <a:gd name="connsiteX229" fmla="*/ 7598 w 10000"/>
                <a:gd name="connsiteY229" fmla="*/ 4556 h 10000"/>
                <a:gd name="connsiteX230" fmla="*/ 7643 w 10000"/>
                <a:gd name="connsiteY230" fmla="*/ 4549 h 10000"/>
                <a:gd name="connsiteX231" fmla="*/ 7683 w 10000"/>
                <a:gd name="connsiteY231" fmla="*/ 4578 h 10000"/>
                <a:gd name="connsiteX232" fmla="*/ 7700 w 10000"/>
                <a:gd name="connsiteY232" fmla="*/ 4556 h 10000"/>
                <a:gd name="connsiteX233" fmla="*/ 7778 w 10000"/>
                <a:gd name="connsiteY233" fmla="*/ 4564 h 10000"/>
                <a:gd name="connsiteX234" fmla="*/ 7790 w 10000"/>
                <a:gd name="connsiteY234" fmla="*/ 4585 h 10000"/>
                <a:gd name="connsiteX235" fmla="*/ 7874 w 10000"/>
                <a:gd name="connsiteY235" fmla="*/ 4514 h 10000"/>
                <a:gd name="connsiteX236" fmla="*/ 7874 w 10000"/>
                <a:gd name="connsiteY236" fmla="*/ 4393 h 10000"/>
                <a:gd name="connsiteX237" fmla="*/ 7852 w 10000"/>
                <a:gd name="connsiteY237" fmla="*/ 4379 h 10000"/>
                <a:gd name="connsiteX238" fmla="*/ 7835 w 10000"/>
                <a:gd name="connsiteY238" fmla="*/ 4294 h 10000"/>
                <a:gd name="connsiteX239" fmla="*/ 7801 w 10000"/>
                <a:gd name="connsiteY239" fmla="*/ 4209 h 10000"/>
                <a:gd name="connsiteX240" fmla="*/ 7750 w 10000"/>
                <a:gd name="connsiteY240" fmla="*/ 4173 h 10000"/>
                <a:gd name="connsiteX241" fmla="*/ 7745 w 10000"/>
                <a:gd name="connsiteY241" fmla="*/ 4131 h 10000"/>
                <a:gd name="connsiteX242" fmla="*/ 7672 w 10000"/>
                <a:gd name="connsiteY242" fmla="*/ 4053 h 10000"/>
                <a:gd name="connsiteX243" fmla="*/ 7677 w 10000"/>
                <a:gd name="connsiteY243" fmla="*/ 4024 h 10000"/>
                <a:gd name="connsiteX244" fmla="*/ 7604 w 10000"/>
                <a:gd name="connsiteY244" fmla="*/ 3982 h 10000"/>
                <a:gd name="connsiteX245" fmla="*/ 7598 w 10000"/>
                <a:gd name="connsiteY245" fmla="*/ 3903 h 10000"/>
                <a:gd name="connsiteX246" fmla="*/ 7475 w 10000"/>
                <a:gd name="connsiteY246" fmla="*/ 3833 h 10000"/>
                <a:gd name="connsiteX247" fmla="*/ 7407 w 10000"/>
                <a:gd name="connsiteY247" fmla="*/ 3683 h 10000"/>
                <a:gd name="connsiteX248" fmla="*/ 7306 w 10000"/>
                <a:gd name="connsiteY248" fmla="*/ 3676 h 10000"/>
                <a:gd name="connsiteX249" fmla="*/ 7272 w 10000"/>
                <a:gd name="connsiteY249" fmla="*/ 3648 h 10000"/>
                <a:gd name="connsiteX250" fmla="*/ 7222 w 10000"/>
                <a:gd name="connsiteY250" fmla="*/ 3669 h 10000"/>
                <a:gd name="connsiteX251" fmla="*/ 7143 w 10000"/>
                <a:gd name="connsiteY251" fmla="*/ 3669 h 10000"/>
                <a:gd name="connsiteX252" fmla="*/ 7030 w 10000"/>
                <a:gd name="connsiteY252" fmla="*/ 3840 h 10000"/>
                <a:gd name="connsiteX253" fmla="*/ 6991 w 10000"/>
                <a:gd name="connsiteY253" fmla="*/ 3918 h 10000"/>
                <a:gd name="connsiteX254" fmla="*/ 6890 w 10000"/>
                <a:gd name="connsiteY254" fmla="*/ 3797 h 10000"/>
                <a:gd name="connsiteX255" fmla="*/ 6817 w 10000"/>
                <a:gd name="connsiteY255" fmla="*/ 3747 h 10000"/>
                <a:gd name="connsiteX256" fmla="*/ 6744 w 10000"/>
                <a:gd name="connsiteY256" fmla="*/ 3754 h 10000"/>
                <a:gd name="connsiteX257" fmla="*/ 6670 w 10000"/>
                <a:gd name="connsiteY257" fmla="*/ 3790 h 10000"/>
                <a:gd name="connsiteX258" fmla="*/ 6609 w 10000"/>
                <a:gd name="connsiteY258" fmla="*/ 3762 h 10000"/>
                <a:gd name="connsiteX259" fmla="*/ 6552 w 10000"/>
                <a:gd name="connsiteY259" fmla="*/ 3804 h 10000"/>
                <a:gd name="connsiteX260" fmla="*/ 6496 w 10000"/>
                <a:gd name="connsiteY260" fmla="*/ 3889 h 10000"/>
                <a:gd name="connsiteX261" fmla="*/ 6367 w 10000"/>
                <a:gd name="connsiteY261" fmla="*/ 3733 h 10000"/>
                <a:gd name="connsiteX262" fmla="*/ 6350 w 10000"/>
                <a:gd name="connsiteY262" fmla="*/ 3577 h 10000"/>
                <a:gd name="connsiteX263" fmla="*/ 6451 w 10000"/>
                <a:gd name="connsiteY263" fmla="*/ 3513 h 10000"/>
                <a:gd name="connsiteX264" fmla="*/ 6445 w 10000"/>
                <a:gd name="connsiteY264" fmla="*/ 3343 h 10000"/>
                <a:gd name="connsiteX265" fmla="*/ 6541 w 10000"/>
                <a:gd name="connsiteY265" fmla="*/ 3144 h 10000"/>
                <a:gd name="connsiteX266" fmla="*/ 6530 w 10000"/>
                <a:gd name="connsiteY266" fmla="*/ 3109 h 10000"/>
                <a:gd name="connsiteX267" fmla="*/ 6760 w 10000"/>
                <a:gd name="connsiteY267" fmla="*/ 2456 h 10000"/>
                <a:gd name="connsiteX268" fmla="*/ 6884 w 10000"/>
                <a:gd name="connsiteY268" fmla="*/ 2555 h 10000"/>
                <a:gd name="connsiteX269" fmla="*/ 6957 w 10000"/>
                <a:gd name="connsiteY269" fmla="*/ 2598 h 10000"/>
                <a:gd name="connsiteX270" fmla="*/ 7030 w 10000"/>
                <a:gd name="connsiteY270" fmla="*/ 2598 h 10000"/>
                <a:gd name="connsiteX271" fmla="*/ 7143 w 10000"/>
                <a:gd name="connsiteY271" fmla="*/ 2676 h 10000"/>
                <a:gd name="connsiteX272" fmla="*/ 7160 w 10000"/>
                <a:gd name="connsiteY272" fmla="*/ 2626 h 10000"/>
                <a:gd name="connsiteX273" fmla="*/ 7233 w 10000"/>
                <a:gd name="connsiteY273" fmla="*/ 2612 h 10000"/>
                <a:gd name="connsiteX274" fmla="*/ 7295 w 10000"/>
                <a:gd name="connsiteY274" fmla="*/ 2527 h 10000"/>
                <a:gd name="connsiteX275" fmla="*/ 7373 w 10000"/>
                <a:gd name="connsiteY275" fmla="*/ 2463 h 10000"/>
                <a:gd name="connsiteX276" fmla="*/ 7407 w 10000"/>
                <a:gd name="connsiteY276" fmla="*/ 2399 h 10000"/>
                <a:gd name="connsiteX277" fmla="*/ 7525 w 10000"/>
                <a:gd name="connsiteY277" fmla="*/ 2356 h 10000"/>
                <a:gd name="connsiteX278" fmla="*/ 7587 w 10000"/>
                <a:gd name="connsiteY278" fmla="*/ 2363 h 10000"/>
                <a:gd name="connsiteX279" fmla="*/ 7638 w 10000"/>
                <a:gd name="connsiteY279" fmla="*/ 2300 h 10000"/>
                <a:gd name="connsiteX280" fmla="*/ 7677 w 10000"/>
                <a:gd name="connsiteY280" fmla="*/ 2214 h 10000"/>
                <a:gd name="connsiteX281" fmla="*/ 7660 w 10000"/>
                <a:gd name="connsiteY281" fmla="*/ 2200 h 10000"/>
                <a:gd name="connsiteX282" fmla="*/ 7677 w 10000"/>
                <a:gd name="connsiteY282" fmla="*/ 2108 h 10000"/>
                <a:gd name="connsiteX283" fmla="*/ 7610 w 10000"/>
                <a:gd name="connsiteY283" fmla="*/ 2108 h 10000"/>
                <a:gd name="connsiteX284" fmla="*/ 7643 w 10000"/>
                <a:gd name="connsiteY284" fmla="*/ 2030 h 10000"/>
                <a:gd name="connsiteX285" fmla="*/ 7649 w 10000"/>
                <a:gd name="connsiteY285" fmla="*/ 1938 h 10000"/>
                <a:gd name="connsiteX286" fmla="*/ 7677 w 10000"/>
                <a:gd name="connsiteY286" fmla="*/ 1916 h 10000"/>
                <a:gd name="connsiteX287" fmla="*/ 7728 w 10000"/>
                <a:gd name="connsiteY287" fmla="*/ 1824 h 10000"/>
                <a:gd name="connsiteX288" fmla="*/ 7722 w 10000"/>
                <a:gd name="connsiteY288" fmla="*/ 1753 h 10000"/>
                <a:gd name="connsiteX289" fmla="*/ 7762 w 10000"/>
                <a:gd name="connsiteY289" fmla="*/ 1675 h 10000"/>
                <a:gd name="connsiteX290" fmla="*/ 7807 w 10000"/>
                <a:gd name="connsiteY290" fmla="*/ 1625 h 10000"/>
                <a:gd name="connsiteX291" fmla="*/ 7823 w 10000"/>
                <a:gd name="connsiteY291" fmla="*/ 1540 h 10000"/>
                <a:gd name="connsiteX292" fmla="*/ 7818 w 10000"/>
                <a:gd name="connsiteY292" fmla="*/ 1512 h 10000"/>
                <a:gd name="connsiteX293" fmla="*/ 7857 w 10000"/>
                <a:gd name="connsiteY293" fmla="*/ 1455 h 10000"/>
                <a:gd name="connsiteX294" fmla="*/ 7913 w 10000"/>
                <a:gd name="connsiteY294" fmla="*/ 1285 h 10000"/>
                <a:gd name="connsiteX295" fmla="*/ 7930 w 10000"/>
                <a:gd name="connsiteY295" fmla="*/ 1185 h 10000"/>
                <a:gd name="connsiteX296" fmla="*/ 7958 w 10000"/>
                <a:gd name="connsiteY296" fmla="*/ 1192 h 10000"/>
                <a:gd name="connsiteX297" fmla="*/ 8037 w 10000"/>
                <a:gd name="connsiteY297" fmla="*/ 1079 h 10000"/>
                <a:gd name="connsiteX298" fmla="*/ 8127 w 10000"/>
                <a:gd name="connsiteY298" fmla="*/ 1015 h 10000"/>
                <a:gd name="connsiteX299" fmla="*/ 8138 w 10000"/>
                <a:gd name="connsiteY299" fmla="*/ 937 h 10000"/>
                <a:gd name="connsiteX300" fmla="*/ 8172 w 10000"/>
                <a:gd name="connsiteY300" fmla="*/ 852 h 10000"/>
                <a:gd name="connsiteX301" fmla="*/ 8161 w 10000"/>
                <a:gd name="connsiteY301" fmla="*/ 788 h 10000"/>
                <a:gd name="connsiteX302" fmla="*/ 8116 w 10000"/>
                <a:gd name="connsiteY302" fmla="*/ 731 h 10000"/>
                <a:gd name="connsiteX303" fmla="*/ 8138 w 10000"/>
                <a:gd name="connsiteY303" fmla="*/ 660 h 10000"/>
                <a:gd name="connsiteX304" fmla="*/ 8138 w 10000"/>
                <a:gd name="connsiteY304" fmla="*/ 575 h 10000"/>
                <a:gd name="connsiteX305" fmla="*/ 8054 w 10000"/>
                <a:gd name="connsiteY305" fmla="*/ 504 h 10000"/>
                <a:gd name="connsiteX306" fmla="*/ 7970 w 10000"/>
                <a:gd name="connsiteY306" fmla="*/ 546 h 10000"/>
                <a:gd name="connsiteX307" fmla="*/ 7930 w 10000"/>
                <a:gd name="connsiteY307" fmla="*/ 546 h 10000"/>
                <a:gd name="connsiteX308" fmla="*/ 7913 w 10000"/>
                <a:gd name="connsiteY308" fmla="*/ 497 h 10000"/>
                <a:gd name="connsiteX309" fmla="*/ 7913 w 10000"/>
                <a:gd name="connsiteY309" fmla="*/ 405 h 10000"/>
                <a:gd name="connsiteX310" fmla="*/ 8020 w 10000"/>
                <a:gd name="connsiteY310" fmla="*/ 312 h 10000"/>
                <a:gd name="connsiteX311" fmla="*/ 8054 w 10000"/>
                <a:gd name="connsiteY311" fmla="*/ 234 h 10000"/>
                <a:gd name="connsiteX312" fmla="*/ 8121 w 10000"/>
                <a:gd name="connsiteY312" fmla="*/ 170 h 10000"/>
                <a:gd name="connsiteX313" fmla="*/ 8183 w 10000"/>
                <a:gd name="connsiteY313" fmla="*/ 50 h 10000"/>
                <a:gd name="connsiteX314" fmla="*/ 8228 w 10000"/>
                <a:gd name="connsiteY314" fmla="*/ 28 h 10000"/>
                <a:gd name="connsiteX315" fmla="*/ 8290 w 10000"/>
                <a:gd name="connsiteY315" fmla="*/ 43 h 10000"/>
                <a:gd name="connsiteX316" fmla="*/ 8420 w 10000"/>
                <a:gd name="connsiteY316" fmla="*/ 0 h 10000"/>
                <a:gd name="connsiteX317" fmla="*/ 8481 w 10000"/>
                <a:gd name="connsiteY317" fmla="*/ 71 h 10000"/>
                <a:gd name="connsiteX318" fmla="*/ 8476 w 10000"/>
                <a:gd name="connsiteY318" fmla="*/ 121 h 10000"/>
                <a:gd name="connsiteX319" fmla="*/ 8504 w 10000"/>
                <a:gd name="connsiteY319" fmla="*/ 142 h 10000"/>
                <a:gd name="connsiteX320" fmla="*/ 8526 w 10000"/>
                <a:gd name="connsiteY320" fmla="*/ 192 h 10000"/>
                <a:gd name="connsiteX321" fmla="*/ 8493 w 10000"/>
                <a:gd name="connsiteY321" fmla="*/ 248 h 10000"/>
                <a:gd name="connsiteX322" fmla="*/ 8448 w 10000"/>
                <a:gd name="connsiteY322" fmla="*/ 376 h 10000"/>
                <a:gd name="connsiteX323" fmla="*/ 8375 w 10000"/>
                <a:gd name="connsiteY323" fmla="*/ 476 h 10000"/>
                <a:gd name="connsiteX324" fmla="*/ 8307 w 10000"/>
                <a:gd name="connsiteY324" fmla="*/ 532 h 10000"/>
                <a:gd name="connsiteX325" fmla="*/ 8358 w 10000"/>
                <a:gd name="connsiteY325" fmla="*/ 554 h 10000"/>
                <a:gd name="connsiteX326" fmla="*/ 8425 w 10000"/>
                <a:gd name="connsiteY326" fmla="*/ 639 h 10000"/>
                <a:gd name="connsiteX327" fmla="*/ 8470 w 10000"/>
                <a:gd name="connsiteY327" fmla="*/ 646 h 10000"/>
                <a:gd name="connsiteX328" fmla="*/ 8493 w 10000"/>
                <a:gd name="connsiteY328" fmla="*/ 738 h 10000"/>
                <a:gd name="connsiteX329" fmla="*/ 8538 w 10000"/>
                <a:gd name="connsiteY329" fmla="*/ 759 h 10000"/>
                <a:gd name="connsiteX330" fmla="*/ 8571 w 10000"/>
                <a:gd name="connsiteY330" fmla="*/ 752 h 10000"/>
                <a:gd name="connsiteX331" fmla="*/ 8639 w 10000"/>
                <a:gd name="connsiteY331" fmla="*/ 610 h 10000"/>
                <a:gd name="connsiteX332" fmla="*/ 8701 w 10000"/>
                <a:gd name="connsiteY332" fmla="*/ 625 h 10000"/>
                <a:gd name="connsiteX333" fmla="*/ 8712 w 10000"/>
                <a:gd name="connsiteY333" fmla="*/ 667 h 10000"/>
                <a:gd name="connsiteX334" fmla="*/ 8757 w 10000"/>
                <a:gd name="connsiteY334" fmla="*/ 717 h 10000"/>
                <a:gd name="connsiteX335" fmla="*/ 8757 w 10000"/>
                <a:gd name="connsiteY335" fmla="*/ 752 h 10000"/>
                <a:gd name="connsiteX336" fmla="*/ 8796 w 10000"/>
                <a:gd name="connsiteY336" fmla="*/ 774 h 10000"/>
                <a:gd name="connsiteX337" fmla="*/ 8853 w 10000"/>
                <a:gd name="connsiteY337" fmla="*/ 774 h 10000"/>
                <a:gd name="connsiteX338" fmla="*/ 8858 w 10000"/>
                <a:gd name="connsiteY338" fmla="*/ 837 h 10000"/>
                <a:gd name="connsiteX339" fmla="*/ 8808 w 10000"/>
                <a:gd name="connsiteY339" fmla="*/ 866 h 10000"/>
                <a:gd name="connsiteX340" fmla="*/ 8853 w 10000"/>
                <a:gd name="connsiteY340" fmla="*/ 1143 h 10000"/>
                <a:gd name="connsiteX341" fmla="*/ 8898 w 10000"/>
                <a:gd name="connsiteY341" fmla="*/ 1270 h 10000"/>
                <a:gd name="connsiteX342" fmla="*/ 8886 w 10000"/>
                <a:gd name="connsiteY342" fmla="*/ 1327 h 10000"/>
                <a:gd name="connsiteX343" fmla="*/ 8926 w 10000"/>
                <a:gd name="connsiteY343" fmla="*/ 1391 h 10000"/>
                <a:gd name="connsiteX344" fmla="*/ 8931 w 10000"/>
                <a:gd name="connsiteY344" fmla="*/ 1434 h 10000"/>
                <a:gd name="connsiteX345" fmla="*/ 9038 w 10000"/>
                <a:gd name="connsiteY345" fmla="*/ 1483 h 10000"/>
                <a:gd name="connsiteX346" fmla="*/ 9168 w 10000"/>
                <a:gd name="connsiteY346" fmla="*/ 1441 h 10000"/>
                <a:gd name="connsiteX347" fmla="*/ 9184 w 10000"/>
                <a:gd name="connsiteY347" fmla="*/ 1384 h 10000"/>
                <a:gd name="connsiteX348" fmla="*/ 9229 w 10000"/>
                <a:gd name="connsiteY348" fmla="*/ 1405 h 10000"/>
                <a:gd name="connsiteX349" fmla="*/ 9258 w 10000"/>
                <a:gd name="connsiteY349" fmla="*/ 1455 h 10000"/>
                <a:gd name="connsiteX350" fmla="*/ 9325 w 10000"/>
                <a:gd name="connsiteY350" fmla="*/ 1419 h 10000"/>
                <a:gd name="connsiteX351" fmla="*/ 9364 w 10000"/>
                <a:gd name="connsiteY351" fmla="*/ 1419 h 10000"/>
                <a:gd name="connsiteX352" fmla="*/ 9421 w 10000"/>
                <a:gd name="connsiteY352" fmla="*/ 1476 h 10000"/>
                <a:gd name="connsiteX353" fmla="*/ 9454 w 10000"/>
                <a:gd name="connsiteY353" fmla="*/ 1398 h 10000"/>
                <a:gd name="connsiteX354" fmla="*/ 9522 w 10000"/>
                <a:gd name="connsiteY354" fmla="*/ 1434 h 10000"/>
                <a:gd name="connsiteX355" fmla="*/ 9556 w 10000"/>
                <a:gd name="connsiteY355" fmla="*/ 1391 h 10000"/>
                <a:gd name="connsiteX356" fmla="*/ 9584 w 10000"/>
                <a:gd name="connsiteY356" fmla="*/ 1398 h 10000"/>
                <a:gd name="connsiteX357" fmla="*/ 9612 w 10000"/>
                <a:gd name="connsiteY357" fmla="*/ 1356 h 10000"/>
                <a:gd name="connsiteX358" fmla="*/ 9606 w 10000"/>
                <a:gd name="connsiteY358" fmla="*/ 1313 h 10000"/>
                <a:gd name="connsiteX359" fmla="*/ 9646 w 10000"/>
                <a:gd name="connsiteY359" fmla="*/ 1292 h 10000"/>
                <a:gd name="connsiteX360" fmla="*/ 9674 w 10000"/>
                <a:gd name="connsiteY360" fmla="*/ 1221 h 10000"/>
                <a:gd name="connsiteX361" fmla="*/ 9753 w 10000"/>
                <a:gd name="connsiteY361" fmla="*/ 1228 h 10000"/>
                <a:gd name="connsiteX362" fmla="*/ 9871 w 10000"/>
                <a:gd name="connsiteY362" fmla="*/ 1434 h 10000"/>
                <a:gd name="connsiteX363" fmla="*/ 9893 w 10000"/>
                <a:gd name="connsiteY363" fmla="*/ 1505 h 10000"/>
                <a:gd name="connsiteX364" fmla="*/ 9972 w 10000"/>
                <a:gd name="connsiteY364" fmla="*/ 1597 h 10000"/>
                <a:gd name="connsiteX365" fmla="*/ 10000 w 10000"/>
                <a:gd name="connsiteY365" fmla="*/ 1682 h 10000"/>
                <a:gd name="connsiteX366" fmla="*/ 9938 w 10000"/>
                <a:gd name="connsiteY366" fmla="*/ 1796 h 10000"/>
                <a:gd name="connsiteX367" fmla="*/ 9893 w 10000"/>
                <a:gd name="connsiteY367" fmla="*/ 1838 h 10000"/>
                <a:gd name="connsiteX368" fmla="*/ 9916 w 10000"/>
                <a:gd name="connsiteY368" fmla="*/ 1959 h 10000"/>
                <a:gd name="connsiteX369" fmla="*/ 9848 w 10000"/>
                <a:gd name="connsiteY369" fmla="*/ 2051 h 10000"/>
                <a:gd name="connsiteX370" fmla="*/ 9809 w 10000"/>
                <a:gd name="connsiteY370" fmla="*/ 2072 h 10000"/>
                <a:gd name="connsiteX371" fmla="*/ 9809 w 10000"/>
                <a:gd name="connsiteY371" fmla="*/ 2136 h 10000"/>
                <a:gd name="connsiteX372" fmla="*/ 9758 w 10000"/>
                <a:gd name="connsiteY372" fmla="*/ 2257 h 10000"/>
                <a:gd name="connsiteX373" fmla="*/ 9724 w 10000"/>
                <a:gd name="connsiteY373" fmla="*/ 2264 h 10000"/>
                <a:gd name="connsiteX374" fmla="*/ 9730 w 10000"/>
                <a:gd name="connsiteY374" fmla="*/ 2349 h 10000"/>
                <a:gd name="connsiteX375" fmla="*/ 9702 w 10000"/>
                <a:gd name="connsiteY375" fmla="*/ 2413 h 10000"/>
                <a:gd name="connsiteX376" fmla="*/ 9708 w 10000"/>
                <a:gd name="connsiteY376" fmla="*/ 2697 h 10000"/>
                <a:gd name="connsiteX377" fmla="*/ 9724 w 10000"/>
                <a:gd name="connsiteY377" fmla="*/ 2718 h 10000"/>
                <a:gd name="connsiteX378" fmla="*/ 9719 w 10000"/>
                <a:gd name="connsiteY378" fmla="*/ 2811 h 10000"/>
                <a:gd name="connsiteX379" fmla="*/ 9708 w 10000"/>
                <a:gd name="connsiteY379" fmla="*/ 2896 h 10000"/>
                <a:gd name="connsiteX380" fmla="*/ 9668 w 10000"/>
                <a:gd name="connsiteY380" fmla="*/ 2938 h 10000"/>
                <a:gd name="connsiteX381" fmla="*/ 9595 w 10000"/>
                <a:gd name="connsiteY381" fmla="*/ 2903 h 10000"/>
                <a:gd name="connsiteX382" fmla="*/ 9561 w 10000"/>
                <a:gd name="connsiteY382" fmla="*/ 2952 h 10000"/>
                <a:gd name="connsiteX383" fmla="*/ 9567 w 10000"/>
                <a:gd name="connsiteY383" fmla="*/ 2995 h 10000"/>
                <a:gd name="connsiteX384" fmla="*/ 9544 w 10000"/>
                <a:gd name="connsiteY384" fmla="*/ 3080 h 10000"/>
                <a:gd name="connsiteX385" fmla="*/ 9505 w 10000"/>
                <a:gd name="connsiteY385" fmla="*/ 3137 h 10000"/>
                <a:gd name="connsiteX386" fmla="*/ 9494 w 10000"/>
                <a:gd name="connsiteY386" fmla="*/ 3236 h 10000"/>
                <a:gd name="connsiteX387" fmla="*/ 9466 w 10000"/>
                <a:gd name="connsiteY387" fmla="*/ 3322 h 10000"/>
                <a:gd name="connsiteX388" fmla="*/ 9471 w 10000"/>
                <a:gd name="connsiteY388" fmla="*/ 3378 h 10000"/>
                <a:gd name="connsiteX389" fmla="*/ 9460 w 10000"/>
                <a:gd name="connsiteY389" fmla="*/ 3435 h 10000"/>
                <a:gd name="connsiteX390" fmla="*/ 9483 w 10000"/>
                <a:gd name="connsiteY390" fmla="*/ 3485 h 10000"/>
                <a:gd name="connsiteX391" fmla="*/ 9449 w 10000"/>
                <a:gd name="connsiteY391" fmla="*/ 3563 h 10000"/>
                <a:gd name="connsiteX392" fmla="*/ 9393 w 10000"/>
                <a:gd name="connsiteY392" fmla="*/ 3442 h 10000"/>
                <a:gd name="connsiteX393" fmla="*/ 9393 w 10000"/>
                <a:gd name="connsiteY393" fmla="*/ 3350 h 10000"/>
                <a:gd name="connsiteX394" fmla="*/ 9376 w 10000"/>
                <a:gd name="connsiteY394" fmla="*/ 3336 h 10000"/>
                <a:gd name="connsiteX395" fmla="*/ 9308 w 10000"/>
                <a:gd name="connsiteY395" fmla="*/ 3400 h 10000"/>
                <a:gd name="connsiteX396" fmla="*/ 9201 w 10000"/>
                <a:gd name="connsiteY396" fmla="*/ 3549 h 10000"/>
                <a:gd name="connsiteX397" fmla="*/ 9139 w 10000"/>
                <a:gd name="connsiteY397" fmla="*/ 3655 h 10000"/>
                <a:gd name="connsiteX398" fmla="*/ 9044 w 10000"/>
                <a:gd name="connsiteY398" fmla="*/ 3712 h 10000"/>
                <a:gd name="connsiteX399" fmla="*/ 9010 w 10000"/>
                <a:gd name="connsiteY399" fmla="*/ 3797 h 10000"/>
                <a:gd name="connsiteX400" fmla="*/ 8982 w 10000"/>
                <a:gd name="connsiteY400" fmla="*/ 3825 h 10000"/>
                <a:gd name="connsiteX401" fmla="*/ 8875 w 10000"/>
                <a:gd name="connsiteY401" fmla="*/ 3903 h 10000"/>
                <a:gd name="connsiteX402" fmla="*/ 8785 w 10000"/>
                <a:gd name="connsiteY402" fmla="*/ 3996 h 10000"/>
                <a:gd name="connsiteX403" fmla="*/ 8763 w 10000"/>
                <a:gd name="connsiteY403" fmla="*/ 4067 h 10000"/>
                <a:gd name="connsiteX404" fmla="*/ 8729 w 10000"/>
                <a:gd name="connsiteY404" fmla="*/ 4102 h 10000"/>
                <a:gd name="connsiteX405" fmla="*/ 8774 w 10000"/>
                <a:gd name="connsiteY405" fmla="*/ 4194 h 10000"/>
                <a:gd name="connsiteX406" fmla="*/ 8819 w 10000"/>
                <a:gd name="connsiteY406" fmla="*/ 4265 h 10000"/>
                <a:gd name="connsiteX407" fmla="*/ 8881 w 10000"/>
                <a:gd name="connsiteY407" fmla="*/ 4294 h 10000"/>
                <a:gd name="connsiteX408" fmla="*/ 8858 w 10000"/>
                <a:gd name="connsiteY408" fmla="*/ 4344 h 10000"/>
                <a:gd name="connsiteX409" fmla="*/ 8903 w 10000"/>
                <a:gd name="connsiteY409" fmla="*/ 4358 h 10000"/>
                <a:gd name="connsiteX410" fmla="*/ 8903 w 10000"/>
                <a:gd name="connsiteY410" fmla="*/ 4443 h 10000"/>
                <a:gd name="connsiteX411" fmla="*/ 8937 w 10000"/>
                <a:gd name="connsiteY411" fmla="*/ 4507 h 10000"/>
                <a:gd name="connsiteX412" fmla="*/ 8993 w 10000"/>
                <a:gd name="connsiteY412" fmla="*/ 4493 h 10000"/>
                <a:gd name="connsiteX413" fmla="*/ 9016 w 10000"/>
                <a:gd name="connsiteY413" fmla="*/ 4422 h 10000"/>
                <a:gd name="connsiteX414" fmla="*/ 9061 w 10000"/>
                <a:gd name="connsiteY414" fmla="*/ 4414 h 10000"/>
                <a:gd name="connsiteX415" fmla="*/ 9066 w 10000"/>
                <a:gd name="connsiteY415" fmla="*/ 4358 h 10000"/>
                <a:gd name="connsiteX416" fmla="*/ 9123 w 10000"/>
                <a:gd name="connsiteY416" fmla="*/ 4358 h 10000"/>
                <a:gd name="connsiteX417" fmla="*/ 9100 w 10000"/>
                <a:gd name="connsiteY417" fmla="*/ 4429 h 10000"/>
                <a:gd name="connsiteX418" fmla="*/ 9156 w 10000"/>
                <a:gd name="connsiteY418" fmla="*/ 4464 h 10000"/>
                <a:gd name="connsiteX419" fmla="*/ 9145 w 10000"/>
                <a:gd name="connsiteY419" fmla="*/ 4528 h 10000"/>
                <a:gd name="connsiteX420" fmla="*/ 9061 w 10000"/>
                <a:gd name="connsiteY420" fmla="*/ 4535 h 10000"/>
                <a:gd name="connsiteX421" fmla="*/ 8999 w 10000"/>
                <a:gd name="connsiteY421" fmla="*/ 4578 h 10000"/>
                <a:gd name="connsiteX422" fmla="*/ 8943 w 10000"/>
                <a:gd name="connsiteY422" fmla="*/ 4599 h 10000"/>
                <a:gd name="connsiteX423" fmla="*/ 8943 w 10000"/>
                <a:gd name="connsiteY423" fmla="*/ 4698 h 10000"/>
                <a:gd name="connsiteX424" fmla="*/ 8999 w 10000"/>
                <a:gd name="connsiteY424" fmla="*/ 4805 h 10000"/>
                <a:gd name="connsiteX425" fmla="*/ 8954 w 10000"/>
                <a:gd name="connsiteY425" fmla="*/ 4904 h 10000"/>
                <a:gd name="connsiteX426" fmla="*/ 8864 w 10000"/>
                <a:gd name="connsiteY426" fmla="*/ 4918 h 10000"/>
                <a:gd name="connsiteX427" fmla="*/ 8875 w 10000"/>
                <a:gd name="connsiteY427" fmla="*/ 5032 h 10000"/>
                <a:gd name="connsiteX428" fmla="*/ 8870 w 10000"/>
                <a:gd name="connsiteY428" fmla="*/ 5103 h 10000"/>
                <a:gd name="connsiteX429" fmla="*/ 8841 w 10000"/>
                <a:gd name="connsiteY429" fmla="*/ 5138 h 10000"/>
                <a:gd name="connsiteX430" fmla="*/ 8785 w 10000"/>
                <a:gd name="connsiteY430" fmla="*/ 5110 h 10000"/>
                <a:gd name="connsiteX431" fmla="*/ 8735 w 10000"/>
                <a:gd name="connsiteY431" fmla="*/ 5018 h 10000"/>
                <a:gd name="connsiteX432" fmla="*/ 8678 w 10000"/>
                <a:gd name="connsiteY432" fmla="*/ 5089 h 10000"/>
                <a:gd name="connsiteX433" fmla="*/ 8622 w 10000"/>
                <a:gd name="connsiteY433" fmla="*/ 5039 h 10000"/>
                <a:gd name="connsiteX434" fmla="*/ 8616 w 10000"/>
                <a:gd name="connsiteY434" fmla="*/ 5011 h 10000"/>
                <a:gd name="connsiteX435" fmla="*/ 8538 w 10000"/>
                <a:gd name="connsiteY435" fmla="*/ 4947 h 10000"/>
                <a:gd name="connsiteX436" fmla="*/ 8515 w 10000"/>
                <a:gd name="connsiteY436" fmla="*/ 4961 h 10000"/>
                <a:gd name="connsiteX437" fmla="*/ 8526 w 10000"/>
                <a:gd name="connsiteY437" fmla="*/ 5039 h 10000"/>
                <a:gd name="connsiteX438" fmla="*/ 8481 w 10000"/>
                <a:gd name="connsiteY438" fmla="*/ 5138 h 10000"/>
                <a:gd name="connsiteX439" fmla="*/ 8515 w 10000"/>
                <a:gd name="connsiteY439" fmla="*/ 5160 h 10000"/>
                <a:gd name="connsiteX440" fmla="*/ 8577 w 10000"/>
                <a:gd name="connsiteY440" fmla="*/ 5145 h 10000"/>
                <a:gd name="connsiteX441" fmla="*/ 8588 w 10000"/>
                <a:gd name="connsiteY441" fmla="*/ 5181 h 10000"/>
                <a:gd name="connsiteX442" fmla="*/ 8577 w 10000"/>
                <a:gd name="connsiteY442" fmla="*/ 5224 h 10000"/>
                <a:gd name="connsiteX443" fmla="*/ 8600 w 10000"/>
                <a:gd name="connsiteY443" fmla="*/ 5280 h 10000"/>
                <a:gd name="connsiteX444" fmla="*/ 8650 w 10000"/>
                <a:gd name="connsiteY444" fmla="*/ 5316 h 10000"/>
                <a:gd name="connsiteX445" fmla="*/ 8639 w 10000"/>
                <a:gd name="connsiteY445" fmla="*/ 5401 h 10000"/>
                <a:gd name="connsiteX446" fmla="*/ 8673 w 10000"/>
                <a:gd name="connsiteY446" fmla="*/ 5444 h 10000"/>
                <a:gd name="connsiteX447" fmla="*/ 8633 w 10000"/>
                <a:gd name="connsiteY447" fmla="*/ 5486 h 10000"/>
                <a:gd name="connsiteX448" fmla="*/ 8622 w 10000"/>
                <a:gd name="connsiteY448" fmla="*/ 5642 h 10000"/>
                <a:gd name="connsiteX449" fmla="*/ 8600 w 10000"/>
                <a:gd name="connsiteY449" fmla="*/ 5649 h 10000"/>
                <a:gd name="connsiteX450" fmla="*/ 8628 w 10000"/>
                <a:gd name="connsiteY450" fmla="*/ 5720 h 10000"/>
                <a:gd name="connsiteX451" fmla="*/ 8633 w 10000"/>
                <a:gd name="connsiteY451" fmla="*/ 5841 h 10000"/>
                <a:gd name="connsiteX452" fmla="*/ 8661 w 10000"/>
                <a:gd name="connsiteY452" fmla="*/ 5869 h 10000"/>
                <a:gd name="connsiteX453" fmla="*/ 8667 w 10000"/>
                <a:gd name="connsiteY453" fmla="*/ 5905 h 10000"/>
                <a:gd name="connsiteX454" fmla="*/ 8690 w 10000"/>
                <a:gd name="connsiteY454" fmla="*/ 5912 h 10000"/>
                <a:gd name="connsiteX455" fmla="*/ 8695 w 10000"/>
                <a:gd name="connsiteY455" fmla="*/ 5983 h 10000"/>
                <a:gd name="connsiteX456" fmla="*/ 8684 w 10000"/>
                <a:gd name="connsiteY456" fmla="*/ 6033 h 10000"/>
                <a:gd name="connsiteX457" fmla="*/ 8740 w 10000"/>
                <a:gd name="connsiteY457" fmla="*/ 6061 h 10000"/>
                <a:gd name="connsiteX458" fmla="*/ 8825 w 10000"/>
                <a:gd name="connsiteY458" fmla="*/ 6004 h 10000"/>
                <a:gd name="connsiteX459" fmla="*/ 8948 w 10000"/>
                <a:gd name="connsiteY459" fmla="*/ 5891 h 10000"/>
                <a:gd name="connsiteX460" fmla="*/ 8982 w 10000"/>
                <a:gd name="connsiteY460" fmla="*/ 5891 h 10000"/>
                <a:gd name="connsiteX461" fmla="*/ 8982 w 10000"/>
                <a:gd name="connsiteY461" fmla="*/ 5976 h 10000"/>
                <a:gd name="connsiteX462" fmla="*/ 9004 w 10000"/>
                <a:gd name="connsiteY462" fmla="*/ 5990 h 10000"/>
                <a:gd name="connsiteX463" fmla="*/ 9044 w 10000"/>
                <a:gd name="connsiteY463" fmla="*/ 6089 h 10000"/>
                <a:gd name="connsiteX464" fmla="*/ 9072 w 10000"/>
                <a:gd name="connsiteY464" fmla="*/ 6097 h 10000"/>
                <a:gd name="connsiteX465" fmla="*/ 9055 w 10000"/>
                <a:gd name="connsiteY465" fmla="*/ 6153 h 10000"/>
                <a:gd name="connsiteX466" fmla="*/ 9100 w 10000"/>
                <a:gd name="connsiteY466" fmla="*/ 6281 h 10000"/>
                <a:gd name="connsiteX467" fmla="*/ 9100 w 10000"/>
                <a:gd name="connsiteY467" fmla="*/ 6345 h 10000"/>
                <a:gd name="connsiteX468" fmla="*/ 9123 w 10000"/>
                <a:gd name="connsiteY468" fmla="*/ 6416 h 10000"/>
                <a:gd name="connsiteX469" fmla="*/ 9089 w 10000"/>
                <a:gd name="connsiteY469" fmla="*/ 6473 h 10000"/>
                <a:gd name="connsiteX470" fmla="*/ 9049 w 10000"/>
                <a:gd name="connsiteY470" fmla="*/ 6466 h 10000"/>
                <a:gd name="connsiteX471" fmla="*/ 9049 w 10000"/>
                <a:gd name="connsiteY471" fmla="*/ 6501 h 10000"/>
                <a:gd name="connsiteX472" fmla="*/ 9089 w 10000"/>
                <a:gd name="connsiteY472" fmla="*/ 6544 h 10000"/>
                <a:gd name="connsiteX473" fmla="*/ 9106 w 10000"/>
                <a:gd name="connsiteY473" fmla="*/ 6515 h 10000"/>
                <a:gd name="connsiteX474" fmla="*/ 9139 w 10000"/>
                <a:gd name="connsiteY474" fmla="*/ 6579 h 10000"/>
                <a:gd name="connsiteX475" fmla="*/ 9179 w 10000"/>
                <a:gd name="connsiteY475" fmla="*/ 6579 h 10000"/>
                <a:gd name="connsiteX476" fmla="*/ 9156 w 10000"/>
                <a:gd name="connsiteY476" fmla="*/ 6757 h 10000"/>
                <a:gd name="connsiteX477" fmla="*/ 9139 w 10000"/>
                <a:gd name="connsiteY477" fmla="*/ 6792 h 10000"/>
                <a:gd name="connsiteX478" fmla="*/ 9089 w 10000"/>
                <a:gd name="connsiteY478" fmla="*/ 6778 h 10000"/>
                <a:gd name="connsiteX479" fmla="*/ 9027 w 10000"/>
                <a:gd name="connsiteY479" fmla="*/ 6799 h 10000"/>
                <a:gd name="connsiteX480" fmla="*/ 9004 w 10000"/>
                <a:gd name="connsiteY480" fmla="*/ 6842 h 10000"/>
                <a:gd name="connsiteX481" fmla="*/ 8999 w 10000"/>
                <a:gd name="connsiteY481" fmla="*/ 6884 h 10000"/>
                <a:gd name="connsiteX482" fmla="*/ 8960 w 10000"/>
                <a:gd name="connsiteY482" fmla="*/ 6934 h 10000"/>
                <a:gd name="connsiteX483" fmla="*/ 8898 w 10000"/>
                <a:gd name="connsiteY483" fmla="*/ 6941 h 10000"/>
                <a:gd name="connsiteX484" fmla="*/ 8886 w 10000"/>
                <a:gd name="connsiteY484" fmla="*/ 6962 h 10000"/>
                <a:gd name="connsiteX485" fmla="*/ 8847 w 10000"/>
                <a:gd name="connsiteY485" fmla="*/ 6927 h 10000"/>
                <a:gd name="connsiteX486" fmla="*/ 8808 w 10000"/>
                <a:gd name="connsiteY486" fmla="*/ 6934 h 10000"/>
                <a:gd name="connsiteX487" fmla="*/ 8785 w 10000"/>
                <a:gd name="connsiteY487" fmla="*/ 6906 h 10000"/>
                <a:gd name="connsiteX488" fmla="*/ 8735 w 10000"/>
                <a:gd name="connsiteY488" fmla="*/ 6891 h 10000"/>
                <a:gd name="connsiteX489" fmla="*/ 8746 w 10000"/>
                <a:gd name="connsiteY489" fmla="*/ 6941 h 10000"/>
                <a:gd name="connsiteX490" fmla="*/ 8723 w 10000"/>
                <a:gd name="connsiteY490" fmla="*/ 6991 h 10000"/>
                <a:gd name="connsiteX491" fmla="*/ 8639 w 10000"/>
                <a:gd name="connsiteY491" fmla="*/ 6984 h 10000"/>
                <a:gd name="connsiteX492" fmla="*/ 8611 w 10000"/>
                <a:gd name="connsiteY492" fmla="*/ 6962 h 10000"/>
                <a:gd name="connsiteX493" fmla="*/ 8566 w 10000"/>
                <a:gd name="connsiteY493" fmla="*/ 6984 h 10000"/>
                <a:gd name="connsiteX494" fmla="*/ 8560 w 10000"/>
                <a:gd name="connsiteY494" fmla="*/ 7055 h 10000"/>
                <a:gd name="connsiteX495" fmla="*/ 8476 w 10000"/>
                <a:gd name="connsiteY495" fmla="*/ 7133 h 10000"/>
                <a:gd name="connsiteX496" fmla="*/ 8448 w 10000"/>
                <a:gd name="connsiteY496" fmla="*/ 7090 h 10000"/>
                <a:gd name="connsiteX497" fmla="*/ 8386 w 10000"/>
                <a:gd name="connsiteY497" fmla="*/ 7111 h 10000"/>
                <a:gd name="connsiteX498" fmla="*/ 8346 w 10000"/>
                <a:gd name="connsiteY498" fmla="*/ 7133 h 10000"/>
                <a:gd name="connsiteX499" fmla="*/ 8341 w 10000"/>
                <a:gd name="connsiteY499" fmla="*/ 7168 h 10000"/>
                <a:gd name="connsiteX500" fmla="*/ 8256 w 10000"/>
                <a:gd name="connsiteY500" fmla="*/ 7246 h 10000"/>
                <a:gd name="connsiteX501" fmla="*/ 8206 w 10000"/>
                <a:gd name="connsiteY501" fmla="*/ 7232 h 10000"/>
                <a:gd name="connsiteX502" fmla="*/ 8155 w 10000"/>
                <a:gd name="connsiteY502" fmla="*/ 7260 h 10000"/>
                <a:gd name="connsiteX503" fmla="*/ 8116 w 10000"/>
                <a:gd name="connsiteY503" fmla="*/ 7303 h 10000"/>
                <a:gd name="connsiteX504" fmla="*/ 8060 w 10000"/>
                <a:gd name="connsiteY504" fmla="*/ 7331 h 10000"/>
                <a:gd name="connsiteX505" fmla="*/ 8065 w 10000"/>
                <a:gd name="connsiteY505" fmla="*/ 7374 h 10000"/>
                <a:gd name="connsiteX506" fmla="*/ 8015 w 10000"/>
                <a:gd name="connsiteY506" fmla="*/ 7402 h 10000"/>
                <a:gd name="connsiteX507" fmla="*/ 7942 w 10000"/>
                <a:gd name="connsiteY507" fmla="*/ 7523 h 10000"/>
                <a:gd name="connsiteX508" fmla="*/ 7930 w 10000"/>
                <a:gd name="connsiteY508" fmla="*/ 7573 h 10000"/>
                <a:gd name="connsiteX509" fmla="*/ 7908 w 10000"/>
                <a:gd name="connsiteY509" fmla="*/ 7559 h 10000"/>
                <a:gd name="connsiteX510" fmla="*/ 7919 w 10000"/>
                <a:gd name="connsiteY510" fmla="*/ 7523 h 10000"/>
                <a:gd name="connsiteX511" fmla="*/ 7846 w 10000"/>
                <a:gd name="connsiteY511" fmla="*/ 7339 h 10000"/>
                <a:gd name="connsiteX512" fmla="*/ 7846 w 10000"/>
                <a:gd name="connsiteY512" fmla="*/ 7268 h 10000"/>
                <a:gd name="connsiteX513" fmla="*/ 7812 w 10000"/>
                <a:gd name="connsiteY513" fmla="*/ 7268 h 10000"/>
                <a:gd name="connsiteX514" fmla="*/ 7711 w 10000"/>
                <a:gd name="connsiteY514" fmla="*/ 7197 h 10000"/>
                <a:gd name="connsiteX515" fmla="*/ 7649 w 10000"/>
                <a:gd name="connsiteY515" fmla="*/ 7232 h 10000"/>
                <a:gd name="connsiteX516" fmla="*/ 7632 w 10000"/>
                <a:gd name="connsiteY516" fmla="*/ 7275 h 10000"/>
                <a:gd name="connsiteX517" fmla="*/ 7677 w 10000"/>
                <a:gd name="connsiteY517" fmla="*/ 7324 h 10000"/>
                <a:gd name="connsiteX518" fmla="*/ 7688 w 10000"/>
                <a:gd name="connsiteY518" fmla="*/ 7367 h 10000"/>
                <a:gd name="connsiteX519" fmla="*/ 7660 w 10000"/>
                <a:gd name="connsiteY519" fmla="*/ 7410 h 10000"/>
                <a:gd name="connsiteX520" fmla="*/ 7666 w 10000"/>
                <a:gd name="connsiteY520" fmla="*/ 7445 h 10000"/>
                <a:gd name="connsiteX521" fmla="*/ 7655 w 10000"/>
                <a:gd name="connsiteY521" fmla="*/ 7516 h 10000"/>
                <a:gd name="connsiteX522" fmla="*/ 7660 w 10000"/>
                <a:gd name="connsiteY522" fmla="*/ 7587 h 10000"/>
                <a:gd name="connsiteX523" fmla="*/ 7694 w 10000"/>
                <a:gd name="connsiteY523" fmla="*/ 7700 h 10000"/>
                <a:gd name="connsiteX524" fmla="*/ 7660 w 10000"/>
                <a:gd name="connsiteY524" fmla="*/ 7743 h 10000"/>
                <a:gd name="connsiteX525" fmla="*/ 7666 w 10000"/>
                <a:gd name="connsiteY525" fmla="*/ 7779 h 10000"/>
                <a:gd name="connsiteX526" fmla="*/ 7638 w 10000"/>
                <a:gd name="connsiteY526" fmla="*/ 7793 h 10000"/>
                <a:gd name="connsiteX527" fmla="*/ 7621 w 10000"/>
                <a:gd name="connsiteY527" fmla="*/ 7814 h 10000"/>
                <a:gd name="connsiteX528" fmla="*/ 7514 w 10000"/>
                <a:gd name="connsiteY528" fmla="*/ 7800 h 10000"/>
                <a:gd name="connsiteX529" fmla="*/ 7497 w 10000"/>
                <a:gd name="connsiteY529" fmla="*/ 7757 h 10000"/>
                <a:gd name="connsiteX530" fmla="*/ 7463 w 10000"/>
                <a:gd name="connsiteY530" fmla="*/ 7786 h 10000"/>
                <a:gd name="connsiteX531" fmla="*/ 7390 w 10000"/>
                <a:gd name="connsiteY531" fmla="*/ 7771 h 10000"/>
                <a:gd name="connsiteX532" fmla="*/ 7340 w 10000"/>
                <a:gd name="connsiteY532" fmla="*/ 7793 h 10000"/>
                <a:gd name="connsiteX533" fmla="*/ 7312 w 10000"/>
                <a:gd name="connsiteY533" fmla="*/ 7644 h 10000"/>
                <a:gd name="connsiteX534" fmla="*/ 7283 w 10000"/>
                <a:gd name="connsiteY534" fmla="*/ 7637 h 10000"/>
                <a:gd name="connsiteX535" fmla="*/ 7250 w 10000"/>
                <a:gd name="connsiteY535" fmla="*/ 7544 h 10000"/>
                <a:gd name="connsiteX536" fmla="*/ 7267 w 10000"/>
                <a:gd name="connsiteY536" fmla="*/ 7502 h 10000"/>
                <a:gd name="connsiteX537" fmla="*/ 7306 w 10000"/>
                <a:gd name="connsiteY537" fmla="*/ 7523 h 10000"/>
                <a:gd name="connsiteX538" fmla="*/ 7323 w 10000"/>
                <a:gd name="connsiteY538" fmla="*/ 7473 h 10000"/>
                <a:gd name="connsiteX539" fmla="*/ 7295 w 10000"/>
                <a:gd name="connsiteY539" fmla="*/ 7438 h 10000"/>
                <a:gd name="connsiteX540" fmla="*/ 7312 w 10000"/>
                <a:gd name="connsiteY540" fmla="*/ 7402 h 10000"/>
                <a:gd name="connsiteX541" fmla="*/ 7238 w 10000"/>
                <a:gd name="connsiteY541" fmla="*/ 7331 h 10000"/>
                <a:gd name="connsiteX542" fmla="*/ 7244 w 10000"/>
                <a:gd name="connsiteY542" fmla="*/ 7296 h 10000"/>
                <a:gd name="connsiteX543" fmla="*/ 7199 w 10000"/>
                <a:gd name="connsiteY543" fmla="*/ 7260 h 10000"/>
                <a:gd name="connsiteX544" fmla="*/ 7227 w 10000"/>
                <a:gd name="connsiteY544" fmla="*/ 7218 h 10000"/>
                <a:gd name="connsiteX545" fmla="*/ 7216 w 10000"/>
                <a:gd name="connsiteY545" fmla="*/ 7168 h 10000"/>
                <a:gd name="connsiteX546" fmla="*/ 7165 w 10000"/>
                <a:gd name="connsiteY546" fmla="*/ 7090 h 10000"/>
                <a:gd name="connsiteX547" fmla="*/ 7132 w 10000"/>
                <a:gd name="connsiteY547" fmla="*/ 7026 h 10000"/>
                <a:gd name="connsiteX548" fmla="*/ 7064 w 10000"/>
                <a:gd name="connsiteY548" fmla="*/ 7055 h 10000"/>
                <a:gd name="connsiteX549" fmla="*/ 7025 w 10000"/>
                <a:gd name="connsiteY549" fmla="*/ 7048 h 10000"/>
                <a:gd name="connsiteX550" fmla="*/ 7002 w 10000"/>
                <a:gd name="connsiteY550" fmla="*/ 7111 h 10000"/>
                <a:gd name="connsiteX551" fmla="*/ 6924 w 10000"/>
                <a:gd name="connsiteY551" fmla="*/ 7119 h 10000"/>
                <a:gd name="connsiteX552" fmla="*/ 6895 w 10000"/>
                <a:gd name="connsiteY552" fmla="*/ 7111 h 10000"/>
                <a:gd name="connsiteX553" fmla="*/ 6828 w 10000"/>
                <a:gd name="connsiteY553" fmla="*/ 7161 h 10000"/>
                <a:gd name="connsiteX554" fmla="*/ 6834 w 10000"/>
                <a:gd name="connsiteY554" fmla="*/ 7260 h 10000"/>
                <a:gd name="connsiteX555" fmla="*/ 6817 w 10000"/>
                <a:gd name="connsiteY555" fmla="*/ 7324 h 10000"/>
                <a:gd name="connsiteX556" fmla="*/ 6817 w 10000"/>
                <a:gd name="connsiteY556" fmla="*/ 7381 h 10000"/>
                <a:gd name="connsiteX557" fmla="*/ 6760 w 10000"/>
                <a:gd name="connsiteY557" fmla="*/ 7424 h 10000"/>
                <a:gd name="connsiteX558" fmla="*/ 6699 w 10000"/>
                <a:gd name="connsiteY558" fmla="*/ 7431 h 10000"/>
                <a:gd name="connsiteX559" fmla="*/ 6682 w 10000"/>
                <a:gd name="connsiteY559" fmla="*/ 7410 h 10000"/>
                <a:gd name="connsiteX560" fmla="*/ 6625 w 10000"/>
                <a:gd name="connsiteY560" fmla="*/ 7388 h 10000"/>
                <a:gd name="connsiteX561" fmla="*/ 6592 w 10000"/>
                <a:gd name="connsiteY561" fmla="*/ 7431 h 10000"/>
                <a:gd name="connsiteX562" fmla="*/ 6586 w 10000"/>
                <a:gd name="connsiteY562" fmla="*/ 7473 h 10000"/>
                <a:gd name="connsiteX563" fmla="*/ 6552 w 10000"/>
                <a:gd name="connsiteY563" fmla="*/ 7480 h 10000"/>
                <a:gd name="connsiteX564" fmla="*/ 6547 w 10000"/>
                <a:gd name="connsiteY564" fmla="*/ 7523 h 10000"/>
                <a:gd name="connsiteX565" fmla="*/ 6519 w 10000"/>
                <a:gd name="connsiteY565" fmla="*/ 7523 h 10000"/>
                <a:gd name="connsiteX566" fmla="*/ 6485 w 10000"/>
                <a:gd name="connsiteY566" fmla="*/ 7424 h 10000"/>
                <a:gd name="connsiteX567" fmla="*/ 6406 w 10000"/>
                <a:gd name="connsiteY567" fmla="*/ 7473 h 10000"/>
                <a:gd name="connsiteX568" fmla="*/ 6316 w 10000"/>
                <a:gd name="connsiteY568" fmla="*/ 7551 h 10000"/>
                <a:gd name="connsiteX569" fmla="*/ 6282 w 10000"/>
                <a:gd name="connsiteY569" fmla="*/ 7566 h 10000"/>
                <a:gd name="connsiteX570" fmla="*/ 6294 w 10000"/>
                <a:gd name="connsiteY570" fmla="*/ 7615 h 10000"/>
                <a:gd name="connsiteX571" fmla="*/ 6243 w 10000"/>
                <a:gd name="connsiteY571" fmla="*/ 7637 h 10000"/>
                <a:gd name="connsiteX572" fmla="*/ 6209 w 10000"/>
                <a:gd name="connsiteY572" fmla="*/ 7608 h 10000"/>
                <a:gd name="connsiteX573" fmla="*/ 6136 w 10000"/>
                <a:gd name="connsiteY573" fmla="*/ 7622 h 10000"/>
                <a:gd name="connsiteX574" fmla="*/ 6136 w 10000"/>
                <a:gd name="connsiteY574" fmla="*/ 7395 h 10000"/>
                <a:gd name="connsiteX575" fmla="*/ 6208 w 10000"/>
                <a:gd name="connsiteY57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377 w 10000"/>
                <a:gd name="connsiteY165" fmla="*/ 8247 h 10000"/>
                <a:gd name="connsiteX166" fmla="*/ 416 w 10000"/>
                <a:gd name="connsiteY166" fmla="*/ 8070 h 10000"/>
                <a:gd name="connsiteX167" fmla="*/ 399 w 10000"/>
                <a:gd name="connsiteY167" fmla="*/ 8027 h 10000"/>
                <a:gd name="connsiteX168" fmla="*/ 377 w 10000"/>
                <a:gd name="connsiteY168" fmla="*/ 8013 h 10000"/>
                <a:gd name="connsiteX169" fmla="*/ 287 w 10000"/>
                <a:gd name="connsiteY169" fmla="*/ 7913 h 10000"/>
                <a:gd name="connsiteX170" fmla="*/ 276 w 10000"/>
                <a:gd name="connsiteY170" fmla="*/ 7913 h 10000"/>
                <a:gd name="connsiteX171" fmla="*/ 169 w 10000"/>
                <a:gd name="connsiteY171" fmla="*/ 7743 h 10000"/>
                <a:gd name="connsiteX172" fmla="*/ 157 w 10000"/>
                <a:gd name="connsiteY172" fmla="*/ 7686 h 10000"/>
                <a:gd name="connsiteX173" fmla="*/ 231 w 10000"/>
                <a:gd name="connsiteY173" fmla="*/ 7594 h 10000"/>
                <a:gd name="connsiteX174" fmla="*/ 0 w 10000"/>
                <a:gd name="connsiteY174" fmla="*/ 6920 h 10000"/>
                <a:gd name="connsiteX175" fmla="*/ 354 w 10000"/>
                <a:gd name="connsiteY175" fmla="*/ 7005 h 10000"/>
                <a:gd name="connsiteX176" fmla="*/ 472 w 10000"/>
                <a:gd name="connsiteY176" fmla="*/ 7019 h 10000"/>
                <a:gd name="connsiteX177" fmla="*/ 810 w 10000"/>
                <a:gd name="connsiteY177" fmla="*/ 7055 h 10000"/>
                <a:gd name="connsiteX178" fmla="*/ 967 w 10000"/>
                <a:gd name="connsiteY178" fmla="*/ 7012 h 10000"/>
                <a:gd name="connsiteX179" fmla="*/ 1074 w 10000"/>
                <a:gd name="connsiteY179" fmla="*/ 7019 h 10000"/>
                <a:gd name="connsiteX180" fmla="*/ 1091 w 10000"/>
                <a:gd name="connsiteY180" fmla="*/ 6984 h 10000"/>
                <a:gd name="connsiteX181" fmla="*/ 1277 w 10000"/>
                <a:gd name="connsiteY181" fmla="*/ 6998 h 10000"/>
                <a:gd name="connsiteX182" fmla="*/ 1524 w 10000"/>
                <a:gd name="connsiteY182" fmla="*/ 7083 h 10000"/>
                <a:gd name="connsiteX183" fmla="*/ 1609 w 10000"/>
                <a:gd name="connsiteY183" fmla="*/ 7104 h 10000"/>
                <a:gd name="connsiteX184" fmla="*/ 1822 w 10000"/>
                <a:gd name="connsiteY184" fmla="*/ 7310 h 10000"/>
                <a:gd name="connsiteX185" fmla="*/ 1918 w 10000"/>
                <a:gd name="connsiteY185" fmla="*/ 7303 h 10000"/>
                <a:gd name="connsiteX186" fmla="*/ 6504 w 10000"/>
                <a:gd name="connsiteY186" fmla="*/ 7627 h 10000"/>
                <a:gd name="connsiteX187" fmla="*/ 5523 w 10000"/>
                <a:gd name="connsiteY187" fmla="*/ 5713 h 10000"/>
                <a:gd name="connsiteX188" fmla="*/ 5652 w 10000"/>
                <a:gd name="connsiteY188" fmla="*/ 5720 h 10000"/>
                <a:gd name="connsiteX189" fmla="*/ 5697 w 10000"/>
                <a:gd name="connsiteY189" fmla="*/ 5742 h 10000"/>
                <a:gd name="connsiteX190" fmla="*/ 5793 w 10000"/>
                <a:gd name="connsiteY190" fmla="*/ 5635 h 10000"/>
                <a:gd name="connsiteX191" fmla="*/ 5844 w 10000"/>
                <a:gd name="connsiteY191" fmla="*/ 5628 h 10000"/>
                <a:gd name="connsiteX192" fmla="*/ 5889 w 10000"/>
                <a:gd name="connsiteY192" fmla="*/ 5564 h 10000"/>
                <a:gd name="connsiteX193" fmla="*/ 5945 w 10000"/>
                <a:gd name="connsiteY193" fmla="*/ 5515 h 10000"/>
                <a:gd name="connsiteX194" fmla="*/ 6001 w 10000"/>
                <a:gd name="connsiteY194" fmla="*/ 5408 h 10000"/>
                <a:gd name="connsiteX195" fmla="*/ 6012 w 10000"/>
                <a:gd name="connsiteY195" fmla="*/ 5344 h 10000"/>
                <a:gd name="connsiteX196" fmla="*/ 6080 w 10000"/>
                <a:gd name="connsiteY196" fmla="*/ 5316 h 10000"/>
                <a:gd name="connsiteX197" fmla="*/ 6159 w 10000"/>
                <a:gd name="connsiteY197" fmla="*/ 5351 h 10000"/>
                <a:gd name="connsiteX198" fmla="*/ 6226 w 10000"/>
                <a:gd name="connsiteY198" fmla="*/ 5337 h 10000"/>
                <a:gd name="connsiteX199" fmla="*/ 6294 w 10000"/>
                <a:gd name="connsiteY199" fmla="*/ 5344 h 10000"/>
                <a:gd name="connsiteX200" fmla="*/ 6412 w 10000"/>
                <a:gd name="connsiteY200" fmla="*/ 5302 h 10000"/>
                <a:gd name="connsiteX201" fmla="*/ 6490 w 10000"/>
                <a:gd name="connsiteY201" fmla="*/ 5195 h 10000"/>
                <a:gd name="connsiteX202" fmla="*/ 6524 w 10000"/>
                <a:gd name="connsiteY202" fmla="*/ 5160 h 10000"/>
                <a:gd name="connsiteX203" fmla="*/ 6575 w 10000"/>
                <a:gd name="connsiteY203" fmla="*/ 5160 h 10000"/>
                <a:gd name="connsiteX204" fmla="*/ 6614 w 10000"/>
                <a:gd name="connsiteY204" fmla="*/ 5103 h 10000"/>
                <a:gd name="connsiteX205" fmla="*/ 6597 w 10000"/>
                <a:gd name="connsiteY205" fmla="*/ 5039 h 10000"/>
                <a:gd name="connsiteX206" fmla="*/ 6609 w 10000"/>
                <a:gd name="connsiteY206" fmla="*/ 4982 h 10000"/>
                <a:gd name="connsiteX207" fmla="*/ 6659 w 10000"/>
                <a:gd name="connsiteY207" fmla="*/ 4876 h 10000"/>
                <a:gd name="connsiteX208" fmla="*/ 6715 w 10000"/>
                <a:gd name="connsiteY208" fmla="*/ 4776 h 10000"/>
                <a:gd name="connsiteX209" fmla="*/ 6772 w 10000"/>
                <a:gd name="connsiteY209" fmla="*/ 4755 h 10000"/>
                <a:gd name="connsiteX210" fmla="*/ 6800 w 10000"/>
                <a:gd name="connsiteY210" fmla="*/ 4720 h 10000"/>
                <a:gd name="connsiteX211" fmla="*/ 6895 w 10000"/>
                <a:gd name="connsiteY211" fmla="*/ 4734 h 10000"/>
                <a:gd name="connsiteX212" fmla="*/ 6991 w 10000"/>
                <a:gd name="connsiteY212" fmla="*/ 4734 h 10000"/>
                <a:gd name="connsiteX213" fmla="*/ 6997 w 10000"/>
                <a:gd name="connsiteY213" fmla="*/ 4670 h 10000"/>
                <a:gd name="connsiteX214" fmla="*/ 7013 w 10000"/>
                <a:gd name="connsiteY214" fmla="*/ 4627 h 10000"/>
                <a:gd name="connsiteX215" fmla="*/ 7008 w 10000"/>
                <a:gd name="connsiteY215" fmla="*/ 4599 h 10000"/>
                <a:gd name="connsiteX216" fmla="*/ 7064 w 10000"/>
                <a:gd name="connsiteY216" fmla="*/ 4578 h 10000"/>
                <a:gd name="connsiteX217" fmla="*/ 7103 w 10000"/>
                <a:gd name="connsiteY217" fmla="*/ 4634 h 10000"/>
                <a:gd name="connsiteX218" fmla="*/ 7160 w 10000"/>
                <a:gd name="connsiteY218" fmla="*/ 4613 h 10000"/>
                <a:gd name="connsiteX219" fmla="*/ 7177 w 10000"/>
                <a:gd name="connsiteY219" fmla="*/ 4578 h 10000"/>
                <a:gd name="connsiteX220" fmla="*/ 7222 w 10000"/>
                <a:gd name="connsiteY220" fmla="*/ 4564 h 10000"/>
                <a:gd name="connsiteX221" fmla="*/ 7317 w 10000"/>
                <a:gd name="connsiteY221" fmla="*/ 4493 h 10000"/>
                <a:gd name="connsiteX222" fmla="*/ 7407 w 10000"/>
                <a:gd name="connsiteY222" fmla="*/ 4521 h 10000"/>
                <a:gd name="connsiteX223" fmla="*/ 7430 w 10000"/>
                <a:gd name="connsiteY223" fmla="*/ 4507 h 10000"/>
                <a:gd name="connsiteX224" fmla="*/ 7480 w 10000"/>
                <a:gd name="connsiteY224" fmla="*/ 4528 h 10000"/>
                <a:gd name="connsiteX225" fmla="*/ 7503 w 10000"/>
                <a:gd name="connsiteY225" fmla="*/ 4471 h 10000"/>
                <a:gd name="connsiteX226" fmla="*/ 7525 w 10000"/>
                <a:gd name="connsiteY226" fmla="*/ 4500 h 10000"/>
                <a:gd name="connsiteX227" fmla="*/ 7559 w 10000"/>
                <a:gd name="connsiteY227" fmla="*/ 4493 h 10000"/>
                <a:gd name="connsiteX228" fmla="*/ 7598 w 10000"/>
                <a:gd name="connsiteY228" fmla="*/ 4556 h 10000"/>
                <a:gd name="connsiteX229" fmla="*/ 7643 w 10000"/>
                <a:gd name="connsiteY229" fmla="*/ 4549 h 10000"/>
                <a:gd name="connsiteX230" fmla="*/ 7683 w 10000"/>
                <a:gd name="connsiteY230" fmla="*/ 4578 h 10000"/>
                <a:gd name="connsiteX231" fmla="*/ 7700 w 10000"/>
                <a:gd name="connsiteY231" fmla="*/ 4556 h 10000"/>
                <a:gd name="connsiteX232" fmla="*/ 7778 w 10000"/>
                <a:gd name="connsiteY232" fmla="*/ 4564 h 10000"/>
                <a:gd name="connsiteX233" fmla="*/ 7790 w 10000"/>
                <a:gd name="connsiteY233" fmla="*/ 4585 h 10000"/>
                <a:gd name="connsiteX234" fmla="*/ 7874 w 10000"/>
                <a:gd name="connsiteY234" fmla="*/ 4514 h 10000"/>
                <a:gd name="connsiteX235" fmla="*/ 7874 w 10000"/>
                <a:gd name="connsiteY235" fmla="*/ 4393 h 10000"/>
                <a:gd name="connsiteX236" fmla="*/ 7852 w 10000"/>
                <a:gd name="connsiteY236" fmla="*/ 4379 h 10000"/>
                <a:gd name="connsiteX237" fmla="*/ 7835 w 10000"/>
                <a:gd name="connsiteY237" fmla="*/ 4294 h 10000"/>
                <a:gd name="connsiteX238" fmla="*/ 7801 w 10000"/>
                <a:gd name="connsiteY238" fmla="*/ 4209 h 10000"/>
                <a:gd name="connsiteX239" fmla="*/ 7750 w 10000"/>
                <a:gd name="connsiteY239" fmla="*/ 4173 h 10000"/>
                <a:gd name="connsiteX240" fmla="*/ 7745 w 10000"/>
                <a:gd name="connsiteY240" fmla="*/ 4131 h 10000"/>
                <a:gd name="connsiteX241" fmla="*/ 7672 w 10000"/>
                <a:gd name="connsiteY241" fmla="*/ 4053 h 10000"/>
                <a:gd name="connsiteX242" fmla="*/ 7677 w 10000"/>
                <a:gd name="connsiteY242" fmla="*/ 4024 h 10000"/>
                <a:gd name="connsiteX243" fmla="*/ 7604 w 10000"/>
                <a:gd name="connsiteY243" fmla="*/ 3982 h 10000"/>
                <a:gd name="connsiteX244" fmla="*/ 7598 w 10000"/>
                <a:gd name="connsiteY244" fmla="*/ 3903 h 10000"/>
                <a:gd name="connsiteX245" fmla="*/ 7475 w 10000"/>
                <a:gd name="connsiteY245" fmla="*/ 3833 h 10000"/>
                <a:gd name="connsiteX246" fmla="*/ 7407 w 10000"/>
                <a:gd name="connsiteY246" fmla="*/ 3683 h 10000"/>
                <a:gd name="connsiteX247" fmla="*/ 7306 w 10000"/>
                <a:gd name="connsiteY247" fmla="*/ 3676 h 10000"/>
                <a:gd name="connsiteX248" fmla="*/ 7272 w 10000"/>
                <a:gd name="connsiteY248" fmla="*/ 3648 h 10000"/>
                <a:gd name="connsiteX249" fmla="*/ 7222 w 10000"/>
                <a:gd name="connsiteY249" fmla="*/ 3669 h 10000"/>
                <a:gd name="connsiteX250" fmla="*/ 7143 w 10000"/>
                <a:gd name="connsiteY250" fmla="*/ 3669 h 10000"/>
                <a:gd name="connsiteX251" fmla="*/ 7030 w 10000"/>
                <a:gd name="connsiteY251" fmla="*/ 3840 h 10000"/>
                <a:gd name="connsiteX252" fmla="*/ 6991 w 10000"/>
                <a:gd name="connsiteY252" fmla="*/ 3918 h 10000"/>
                <a:gd name="connsiteX253" fmla="*/ 6890 w 10000"/>
                <a:gd name="connsiteY253" fmla="*/ 3797 h 10000"/>
                <a:gd name="connsiteX254" fmla="*/ 6817 w 10000"/>
                <a:gd name="connsiteY254" fmla="*/ 3747 h 10000"/>
                <a:gd name="connsiteX255" fmla="*/ 6744 w 10000"/>
                <a:gd name="connsiteY255" fmla="*/ 3754 h 10000"/>
                <a:gd name="connsiteX256" fmla="*/ 6670 w 10000"/>
                <a:gd name="connsiteY256" fmla="*/ 3790 h 10000"/>
                <a:gd name="connsiteX257" fmla="*/ 6609 w 10000"/>
                <a:gd name="connsiteY257" fmla="*/ 3762 h 10000"/>
                <a:gd name="connsiteX258" fmla="*/ 6552 w 10000"/>
                <a:gd name="connsiteY258" fmla="*/ 3804 h 10000"/>
                <a:gd name="connsiteX259" fmla="*/ 6496 w 10000"/>
                <a:gd name="connsiteY259" fmla="*/ 3889 h 10000"/>
                <a:gd name="connsiteX260" fmla="*/ 6367 w 10000"/>
                <a:gd name="connsiteY260" fmla="*/ 3733 h 10000"/>
                <a:gd name="connsiteX261" fmla="*/ 6350 w 10000"/>
                <a:gd name="connsiteY261" fmla="*/ 3577 h 10000"/>
                <a:gd name="connsiteX262" fmla="*/ 6451 w 10000"/>
                <a:gd name="connsiteY262" fmla="*/ 3513 h 10000"/>
                <a:gd name="connsiteX263" fmla="*/ 6445 w 10000"/>
                <a:gd name="connsiteY263" fmla="*/ 3343 h 10000"/>
                <a:gd name="connsiteX264" fmla="*/ 6541 w 10000"/>
                <a:gd name="connsiteY264" fmla="*/ 3144 h 10000"/>
                <a:gd name="connsiteX265" fmla="*/ 6530 w 10000"/>
                <a:gd name="connsiteY265" fmla="*/ 3109 h 10000"/>
                <a:gd name="connsiteX266" fmla="*/ 6760 w 10000"/>
                <a:gd name="connsiteY266" fmla="*/ 2456 h 10000"/>
                <a:gd name="connsiteX267" fmla="*/ 6884 w 10000"/>
                <a:gd name="connsiteY267" fmla="*/ 2555 h 10000"/>
                <a:gd name="connsiteX268" fmla="*/ 6957 w 10000"/>
                <a:gd name="connsiteY268" fmla="*/ 2598 h 10000"/>
                <a:gd name="connsiteX269" fmla="*/ 7030 w 10000"/>
                <a:gd name="connsiteY269" fmla="*/ 2598 h 10000"/>
                <a:gd name="connsiteX270" fmla="*/ 7143 w 10000"/>
                <a:gd name="connsiteY270" fmla="*/ 2676 h 10000"/>
                <a:gd name="connsiteX271" fmla="*/ 7160 w 10000"/>
                <a:gd name="connsiteY271" fmla="*/ 2626 h 10000"/>
                <a:gd name="connsiteX272" fmla="*/ 7233 w 10000"/>
                <a:gd name="connsiteY272" fmla="*/ 2612 h 10000"/>
                <a:gd name="connsiteX273" fmla="*/ 7295 w 10000"/>
                <a:gd name="connsiteY273" fmla="*/ 2527 h 10000"/>
                <a:gd name="connsiteX274" fmla="*/ 7373 w 10000"/>
                <a:gd name="connsiteY274" fmla="*/ 2463 h 10000"/>
                <a:gd name="connsiteX275" fmla="*/ 7407 w 10000"/>
                <a:gd name="connsiteY275" fmla="*/ 2399 h 10000"/>
                <a:gd name="connsiteX276" fmla="*/ 7525 w 10000"/>
                <a:gd name="connsiteY276" fmla="*/ 2356 h 10000"/>
                <a:gd name="connsiteX277" fmla="*/ 7587 w 10000"/>
                <a:gd name="connsiteY277" fmla="*/ 2363 h 10000"/>
                <a:gd name="connsiteX278" fmla="*/ 7638 w 10000"/>
                <a:gd name="connsiteY278" fmla="*/ 2300 h 10000"/>
                <a:gd name="connsiteX279" fmla="*/ 7677 w 10000"/>
                <a:gd name="connsiteY279" fmla="*/ 2214 h 10000"/>
                <a:gd name="connsiteX280" fmla="*/ 7660 w 10000"/>
                <a:gd name="connsiteY280" fmla="*/ 2200 h 10000"/>
                <a:gd name="connsiteX281" fmla="*/ 7677 w 10000"/>
                <a:gd name="connsiteY281" fmla="*/ 2108 h 10000"/>
                <a:gd name="connsiteX282" fmla="*/ 7610 w 10000"/>
                <a:gd name="connsiteY282" fmla="*/ 2108 h 10000"/>
                <a:gd name="connsiteX283" fmla="*/ 7643 w 10000"/>
                <a:gd name="connsiteY283" fmla="*/ 2030 h 10000"/>
                <a:gd name="connsiteX284" fmla="*/ 7649 w 10000"/>
                <a:gd name="connsiteY284" fmla="*/ 1938 h 10000"/>
                <a:gd name="connsiteX285" fmla="*/ 7677 w 10000"/>
                <a:gd name="connsiteY285" fmla="*/ 1916 h 10000"/>
                <a:gd name="connsiteX286" fmla="*/ 7728 w 10000"/>
                <a:gd name="connsiteY286" fmla="*/ 1824 h 10000"/>
                <a:gd name="connsiteX287" fmla="*/ 7722 w 10000"/>
                <a:gd name="connsiteY287" fmla="*/ 1753 h 10000"/>
                <a:gd name="connsiteX288" fmla="*/ 7762 w 10000"/>
                <a:gd name="connsiteY288" fmla="*/ 1675 h 10000"/>
                <a:gd name="connsiteX289" fmla="*/ 7807 w 10000"/>
                <a:gd name="connsiteY289" fmla="*/ 1625 h 10000"/>
                <a:gd name="connsiteX290" fmla="*/ 7823 w 10000"/>
                <a:gd name="connsiteY290" fmla="*/ 1540 h 10000"/>
                <a:gd name="connsiteX291" fmla="*/ 7818 w 10000"/>
                <a:gd name="connsiteY291" fmla="*/ 1512 h 10000"/>
                <a:gd name="connsiteX292" fmla="*/ 7857 w 10000"/>
                <a:gd name="connsiteY292" fmla="*/ 1455 h 10000"/>
                <a:gd name="connsiteX293" fmla="*/ 7913 w 10000"/>
                <a:gd name="connsiteY293" fmla="*/ 1285 h 10000"/>
                <a:gd name="connsiteX294" fmla="*/ 7930 w 10000"/>
                <a:gd name="connsiteY294" fmla="*/ 1185 h 10000"/>
                <a:gd name="connsiteX295" fmla="*/ 7958 w 10000"/>
                <a:gd name="connsiteY295" fmla="*/ 1192 h 10000"/>
                <a:gd name="connsiteX296" fmla="*/ 8037 w 10000"/>
                <a:gd name="connsiteY296" fmla="*/ 1079 h 10000"/>
                <a:gd name="connsiteX297" fmla="*/ 8127 w 10000"/>
                <a:gd name="connsiteY297" fmla="*/ 1015 h 10000"/>
                <a:gd name="connsiteX298" fmla="*/ 8138 w 10000"/>
                <a:gd name="connsiteY298" fmla="*/ 937 h 10000"/>
                <a:gd name="connsiteX299" fmla="*/ 8172 w 10000"/>
                <a:gd name="connsiteY299" fmla="*/ 852 h 10000"/>
                <a:gd name="connsiteX300" fmla="*/ 8161 w 10000"/>
                <a:gd name="connsiteY300" fmla="*/ 788 h 10000"/>
                <a:gd name="connsiteX301" fmla="*/ 8116 w 10000"/>
                <a:gd name="connsiteY301" fmla="*/ 731 h 10000"/>
                <a:gd name="connsiteX302" fmla="*/ 8138 w 10000"/>
                <a:gd name="connsiteY302" fmla="*/ 660 h 10000"/>
                <a:gd name="connsiteX303" fmla="*/ 8138 w 10000"/>
                <a:gd name="connsiteY303" fmla="*/ 575 h 10000"/>
                <a:gd name="connsiteX304" fmla="*/ 8054 w 10000"/>
                <a:gd name="connsiteY304" fmla="*/ 504 h 10000"/>
                <a:gd name="connsiteX305" fmla="*/ 7970 w 10000"/>
                <a:gd name="connsiteY305" fmla="*/ 546 h 10000"/>
                <a:gd name="connsiteX306" fmla="*/ 7930 w 10000"/>
                <a:gd name="connsiteY306" fmla="*/ 546 h 10000"/>
                <a:gd name="connsiteX307" fmla="*/ 7913 w 10000"/>
                <a:gd name="connsiteY307" fmla="*/ 497 h 10000"/>
                <a:gd name="connsiteX308" fmla="*/ 7913 w 10000"/>
                <a:gd name="connsiteY308" fmla="*/ 405 h 10000"/>
                <a:gd name="connsiteX309" fmla="*/ 8020 w 10000"/>
                <a:gd name="connsiteY309" fmla="*/ 312 h 10000"/>
                <a:gd name="connsiteX310" fmla="*/ 8054 w 10000"/>
                <a:gd name="connsiteY310" fmla="*/ 234 h 10000"/>
                <a:gd name="connsiteX311" fmla="*/ 8121 w 10000"/>
                <a:gd name="connsiteY311" fmla="*/ 170 h 10000"/>
                <a:gd name="connsiteX312" fmla="*/ 8183 w 10000"/>
                <a:gd name="connsiteY312" fmla="*/ 50 h 10000"/>
                <a:gd name="connsiteX313" fmla="*/ 8228 w 10000"/>
                <a:gd name="connsiteY313" fmla="*/ 28 h 10000"/>
                <a:gd name="connsiteX314" fmla="*/ 8290 w 10000"/>
                <a:gd name="connsiteY314" fmla="*/ 43 h 10000"/>
                <a:gd name="connsiteX315" fmla="*/ 8420 w 10000"/>
                <a:gd name="connsiteY315" fmla="*/ 0 h 10000"/>
                <a:gd name="connsiteX316" fmla="*/ 8481 w 10000"/>
                <a:gd name="connsiteY316" fmla="*/ 71 h 10000"/>
                <a:gd name="connsiteX317" fmla="*/ 8476 w 10000"/>
                <a:gd name="connsiteY317" fmla="*/ 121 h 10000"/>
                <a:gd name="connsiteX318" fmla="*/ 8504 w 10000"/>
                <a:gd name="connsiteY318" fmla="*/ 142 h 10000"/>
                <a:gd name="connsiteX319" fmla="*/ 8526 w 10000"/>
                <a:gd name="connsiteY319" fmla="*/ 192 h 10000"/>
                <a:gd name="connsiteX320" fmla="*/ 8493 w 10000"/>
                <a:gd name="connsiteY320" fmla="*/ 248 h 10000"/>
                <a:gd name="connsiteX321" fmla="*/ 8448 w 10000"/>
                <a:gd name="connsiteY321" fmla="*/ 376 h 10000"/>
                <a:gd name="connsiteX322" fmla="*/ 8375 w 10000"/>
                <a:gd name="connsiteY322" fmla="*/ 476 h 10000"/>
                <a:gd name="connsiteX323" fmla="*/ 8307 w 10000"/>
                <a:gd name="connsiteY323" fmla="*/ 532 h 10000"/>
                <a:gd name="connsiteX324" fmla="*/ 8358 w 10000"/>
                <a:gd name="connsiteY324" fmla="*/ 554 h 10000"/>
                <a:gd name="connsiteX325" fmla="*/ 8425 w 10000"/>
                <a:gd name="connsiteY325" fmla="*/ 639 h 10000"/>
                <a:gd name="connsiteX326" fmla="*/ 8470 w 10000"/>
                <a:gd name="connsiteY326" fmla="*/ 646 h 10000"/>
                <a:gd name="connsiteX327" fmla="*/ 8493 w 10000"/>
                <a:gd name="connsiteY327" fmla="*/ 738 h 10000"/>
                <a:gd name="connsiteX328" fmla="*/ 8538 w 10000"/>
                <a:gd name="connsiteY328" fmla="*/ 759 h 10000"/>
                <a:gd name="connsiteX329" fmla="*/ 8571 w 10000"/>
                <a:gd name="connsiteY329" fmla="*/ 752 h 10000"/>
                <a:gd name="connsiteX330" fmla="*/ 8639 w 10000"/>
                <a:gd name="connsiteY330" fmla="*/ 610 h 10000"/>
                <a:gd name="connsiteX331" fmla="*/ 8701 w 10000"/>
                <a:gd name="connsiteY331" fmla="*/ 625 h 10000"/>
                <a:gd name="connsiteX332" fmla="*/ 8712 w 10000"/>
                <a:gd name="connsiteY332" fmla="*/ 667 h 10000"/>
                <a:gd name="connsiteX333" fmla="*/ 8757 w 10000"/>
                <a:gd name="connsiteY333" fmla="*/ 717 h 10000"/>
                <a:gd name="connsiteX334" fmla="*/ 8757 w 10000"/>
                <a:gd name="connsiteY334" fmla="*/ 752 h 10000"/>
                <a:gd name="connsiteX335" fmla="*/ 8796 w 10000"/>
                <a:gd name="connsiteY335" fmla="*/ 774 h 10000"/>
                <a:gd name="connsiteX336" fmla="*/ 8853 w 10000"/>
                <a:gd name="connsiteY336" fmla="*/ 774 h 10000"/>
                <a:gd name="connsiteX337" fmla="*/ 8858 w 10000"/>
                <a:gd name="connsiteY337" fmla="*/ 837 h 10000"/>
                <a:gd name="connsiteX338" fmla="*/ 8808 w 10000"/>
                <a:gd name="connsiteY338" fmla="*/ 866 h 10000"/>
                <a:gd name="connsiteX339" fmla="*/ 8853 w 10000"/>
                <a:gd name="connsiteY339" fmla="*/ 1143 h 10000"/>
                <a:gd name="connsiteX340" fmla="*/ 8898 w 10000"/>
                <a:gd name="connsiteY340" fmla="*/ 1270 h 10000"/>
                <a:gd name="connsiteX341" fmla="*/ 8886 w 10000"/>
                <a:gd name="connsiteY341" fmla="*/ 1327 h 10000"/>
                <a:gd name="connsiteX342" fmla="*/ 8926 w 10000"/>
                <a:gd name="connsiteY342" fmla="*/ 1391 h 10000"/>
                <a:gd name="connsiteX343" fmla="*/ 8931 w 10000"/>
                <a:gd name="connsiteY343" fmla="*/ 1434 h 10000"/>
                <a:gd name="connsiteX344" fmla="*/ 9038 w 10000"/>
                <a:gd name="connsiteY344" fmla="*/ 1483 h 10000"/>
                <a:gd name="connsiteX345" fmla="*/ 9168 w 10000"/>
                <a:gd name="connsiteY345" fmla="*/ 1441 h 10000"/>
                <a:gd name="connsiteX346" fmla="*/ 9184 w 10000"/>
                <a:gd name="connsiteY346" fmla="*/ 1384 h 10000"/>
                <a:gd name="connsiteX347" fmla="*/ 9229 w 10000"/>
                <a:gd name="connsiteY347" fmla="*/ 1405 h 10000"/>
                <a:gd name="connsiteX348" fmla="*/ 9258 w 10000"/>
                <a:gd name="connsiteY348" fmla="*/ 1455 h 10000"/>
                <a:gd name="connsiteX349" fmla="*/ 9325 w 10000"/>
                <a:gd name="connsiteY349" fmla="*/ 1419 h 10000"/>
                <a:gd name="connsiteX350" fmla="*/ 9364 w 10000"/>
                <a:gd name="connsiteY350" fmla="*/ 1419 h 10000"/>
                <a:gd name="connsiteX351" fmla="*/ 9421 w 10000"/>
                <a:gd name="connsiteY351" fmla="*/ 1476 h 10000"/>
                <a:gd name="connsiteX352" fmla="*/ 9454 w 10000"/>
                <a:gd name="connsiteY352" fmla="*/ 1398 h 10000"/>
                <a:gd name="connsiteX353" fmla="*/ 9522 w 10000"/>
                <a:gd name="connsiteY353" fmla="*/ 1434 h 10000"/>
                <a:gd name="connsiteX354" fmla="*/ 9556 w 10000"/>
                <a:gd name="connsiteY354" fmla="*/ 1391 h 10000"/>
                <a:gd name="connsiteX355" fmla="*/ 9584 w 10000"/>
                <a:gd name="connsiteY355" fmla="*/ 1398 h 10000"/>
                <a:gd name="connsiteX356" fmla="*/ 9612 w 10000"/>
                <a:gd name="connsiteY356" fmla="*/ 1356 h 10000"/>
                <a:gd name="connsiteX357" fmla="*/ 9606 w 10000"/>
                <a:gd name="connsiteY357" fmla="*/ 1313 h 10000"/>
                <a:gd name="connsiteX358" fmla="*/ 9646 w 10000"/>
                <a:gd name="connsiteY358" fmla="*/ 1292 h 10000"/>
                <a:gd name="connsiteX359" fmla="*/ 9674 w 10000"/>
                <a:gd name="connsiteY359" fmla="*/ 1221 h 10000"/>
                <a:gd name="connsiteX360" fmla="*/ 9753 w 10000"/>
                <a:gd name="connsiteY360" fmla="*/ 1228 h 10000"/>
                <a:gd name="connsiteX361" fmla="*/ 9871 w 10000"/>
                <a:gd name="connsiteY361" fmla="*/ 1434 h 10000"/>
                <a:gd name="connsiteX362" fmla="*/ 9893 w 10000"/>
                <a:gd name="connsiteY362" fmla="*/ 1505 h 10000"/>
                <a:gd name="connsiteX363" fmla="*/ 9972 w 10000"/>
                <a:gd name="connsiteY363" fmla="*/ 1597 h 10000"/>
                <a:gd name="connsiteX364" fmla="*/ 10000 w 10000"/>
                <a:gd name="connsiteY364" fmla="*/ 1682 h 10000"/>
                <a:gd name="connsiteX365" fmla="*/ 9938 w 10000"/>
                <a:gd name="connsiteY365" fmla="*/ 1796 h 10000"/>
                <a:gd name="connsiteX366" fmla="*/ 9893 w 10000"/>
                <a:gd name="connsiteY366" fmla="*/ 1838 h 10000"/>
                <a:gd name="connsiteX367" fmla="*/ 9916 w 10000"/>
                <a:gd name="connsiteY367" fmla="*/ 1959 h 10000"/>
                <a:gd name="connsiteX368" fmla="*/ 9848 w 10000"/>
                <a:gd name="connsiteY368" fmla="*/ 2051 h 10000"/>
                <a:gd name="connsiteX369" fmla="*/ 9809 w 10000"/>
                <a:gd name="connsiteY369" fmla="*/ 2072 h 10000"/>
                <a:gd name="connsiteX370" fmla="*/ 9809 w 10000"/>
                <a:gd name="connsiteY370" fmla="*/ 2136 h 10000"/>
                <a:gd name="connsiteX371" fmla="*/ 9758 w 10000"/>
                <a:gd name="connsiteY371" fmla="*/ 2257 h 10000"/>
                <a:gd name="connsiteX372" fmla="*/ 9724 w 10000"/>
                <a:gd name="connsiteY372" fmla="*/ 2264 h 10000"/>
                <a:gd name="connsiteX373" fmla="*/ 9730 w 10000"/>
                <a:gd name="connsiteY373" fmla="*/ 2349 h 10000"/>
                <a:gd name="connsiteX374" fmla="*/ 9702 w 10000"/>
                <a:gd name="connsiteY374" fmla="*/ 2413 h 10000"/>
                <a:gd name="connsiteX375" fmla="*/ 9708 w 10000"/>
                <a:gd name="connsiteY375" fmla="*/ 2697 h 10000"/>
                <a:gd name="connsiteX376" fmla="*/ 9724 w 10000"/>
                <a:gd name="connsiteY376" fmla="*/ 2718 h 10000"/>
                <a:gd name="connsiteX377" fmla="*/ 9719 w 10000"/>
                <a:gd name="connsiteY377" fmla="*/ 2811 h 10000"/>
                <a:gd name="connsiteX378" fmla="*/ 9708 w 10000"/>
                <a:gd name="connsiteY378" fmla="*/ 2896 h 10000"/>
                <a:gd name="connsiteX379" fmla="*/ 9668 w 10000"/>
                <a:gd name="connsiteY379" fmla="*/ 2938 h 10000"/>
                <a:gd name="connsiteX380" fmla="*/ 9595 w 10000"/>
                <a:gd name="connsiteY380" fmla="*/ 2903 h 10000"/>
                <a:gd name="connsiteX381" fmla="*/ 9561 w 10000"/>
                <a:gd name="connsiteY381" fmla="*/ 2952 h 10000"/>
                <a:gd name="connsiteX382" fmla="*/ 9567 w 10000"/>
                <a:gd name="connsiteY382" fmla="*/ 2995 h 10000"/>
                <a:gd name="connsiteX383" fmla="*/ 9544 w 10000"/>
                <a:gd name="connsiteY383" fmla="*/ 3080 h 10000"/>
                <a:gd name="connsiteX384" fmla="*/ 9505 w 10000"/>
                <a:gd name="connsiteY384" fmla="*/ 3137 h 10000"/>
                <a:gd name="connsiteX385" fmla="*/ 9494 w 10000"/>
                <a:gd name="connsiteY385" fmla="*/ 3236 h 10000"/>
                <a:gd name="connsiteX386" fmla="*/ 9466 w 10000"/>
                <a:gd name="connsiteY386" fmla="*/ 3322 h 10000"/>
                <a:gd name="connsiteX387" fmla="*/ 9471 w 10000"/>
                <a:gd name="connsiteY387" fmla="*/ 3378 h 10000"/>
                <a:gd name="connsiteX388" fmla="*/ 9460 w 10000"/>
                <a:gd name="connsiteY388" fmla="*/ 3435 h 10000"/>
                <a:gd name="connsiteX389" fmla="*/ 9483 w 10000"/>
                <a:gd name="connsiteY389" fmla="*/ 3485 h 10000"/>
                <a:gd name="connsiteX390" fmla="*/ 9449 w 10000"/>
                <a:gd name="connsiteY390" fmla="*/ 3563 h 10000"/>
                <a:gd name="connsiteX391" fmla="*/ 9393 w 10000"/>
                <a:gd name="connsiteY391" fmla="*/ 3442 h 10000"/>
                <a:gd name="connsiteX392" fmla="*/ 9393 w 10000"/>
                <a:gd name="connsiteY392" fmla="*/ 3350 h 10000"/>
                <a:gd name="connsiteX393" fmla="*/ 9376 w 10000"/>
                <a:gd name="connsiteY393" fmla="*/ 3336 h 10000"/>
                <a:gd name="connsiteX394" fmla="*/ 9308 w 10000"/>
                <a:gd name="connsiteY394" fmla="*/ 3400 h 10000"/>
                <a:gd name="connsiteX395" fmla="*/ 9201 w 10000"/>
                <a:gd name="connsiteY395" fmla="*/ 3549 h 10000"/>
                <a:gd name="connsiteX396" fmla="*/ 9139 w 10000"/>
                <a:gd name="connsiteY396" fmla="*/ 3655 h 10000"/>
                <a:gd name="connsiteX397" fmla="*/ 9044 w 10000"/>
                <a:gd name="connsiteY397" fmla="*/ 3712 h 10000"/>
                <a:gd name="connsiteX398" fmla="*/ 9010 w 10000"/>
                <a:gd name="connsiteY398" fmla="*/ 3797 h 10000"/>
                <a:gd name="connsiteX399" fmla="*/ 8982 w 10000"/>
                <a:gd name="connsiteY399" fmla="*/ 3825 h 10000"/>
                <a:gd name="connsiteX400" fmla="*/ 8875 w 10000"/>
                <a:gd name="connsiteY400" fmla="*/ 3903 h 10000"/>
                <a:gd name="connsiteX401" fmla="*/ 8785 w 10000"/>
                <a:gd name="connsiteY401" fmla="*/ 3996 h 10000"/>
                <a:gd name="connsiteX402" fmla="*/ 8763 w 10000"/>
                <a:gd name="connsiteY402" fmla="*/ 4067 h 10000"/>
                <a:gd name="connsiteX403" fmla="*/ 8729 w 10000"/>
                <a:gd name="connsiteY403" fmla="*/ 4102 h 10000"/>
                <a:gd name="connsiteX404" fmla="*/ 8774 w 10000"/>
                <a:gd name="connsiteY404" fmla="*/ 4194 h 10000"/>
                <a:gd name="connsiteX405" fmla="*/ 8819 w 10000"/>
                <a:gd name="connsiteY405" fmla="*/ 4265 h 10000"/>
                <a:gd name="connsiteX406" fmla="*/ 8881 w 10000"/>
                <a:gd name="connsiteY406" fmla="*/ 4294 h 10000"/>
                <a:gd name="connsiteX407" fmla="*/ 8858 w 10000"/>
                <a:gd name="connsiteY407" fmla="*/ 4344 h 10000"/>
                <a:gd name="connsiteX408" fmla="*/ 8903 w 10000"/>
                <a:gd name="connsiteY408" fmla="*/ 4358 h 10000"/>
                <a:gd name="connsiteX409" fmla="*/ 8903 w 10000"/>
                <a:gd name="connsiteY409" fmla="*/ 4443 h 10000"/>
                <a:gd name="connsiteX410" fmla="*/ 8937 w 10000"/>
                <a:gd name="connsiteY410" fmla="*/ 4507 h 10000"/>
                <a:gd name="connsiteX411" fmla="*/ 8993 w 10000"/>
                <a:gd name="connsiteY411" fmla="*/ 4493 h 10000"/>
                <a:gd name="connsiteX412" fmla="*/ 9016 w 10000"/>
                <a:gd name="connsiteY412" fmla="*/ 4422 h 10000"/>
                <a:gd name="connsiteX413" fmla="*/ 9061 w 10000"/>
                <a:gd name="connsiteY413" fmla="*/ 4414 h 10000"/>
                <a:gd name="connsiteX414" fmla="*/ 9066 w 10000"/>
                <a:gd name="connsiteY414" fmla="*/ 4358 h 10000"/>
                <a:gd name="connsiteX415" fmla="*/ 9123 w 10000"/>
                <a:gd name="connsiteY415" fmla="*/ 4358 h 10000"/>
                <a:gd name="connsiteX416" fmla="*/ 9100 w 10000"/>
                <a:gd name="connsiteY416" fmla="*/ 4429 h 10000"/>
                <a:gd name="connsiteX417" fmla="*/ 9156 w 10000"/>
                <a:gd name="connsiteY417" fmla="*/ 4464 h 10000"/>
                <a:gd name="connsiteX418" fmla="*/ 9145 w 10000"/>
                <a:gd name="connsiteY418" fmla="*/ 4528 h 10000"/>
                <a:gd name="connsiteX419" fmla="*/ 9061 w 10000"/>
                <a:gd name="connsiteY419" fmla="*/ 4535 h 10000"/>
                <a:gd name="connsiteX420" fmla="*/ 8999 w 10000"/>
                <a:gd name="connsiteY420" fmla="*/ 4578 h 10000"/>
                <a:gd name="connsiteX421" fmla="*/ 8943 w 10000"/>
                <a:gd name="connsiteY421" fmla="*/ 4599 h 10000"/>
                <a:gd name="connsiteX422" fmla="*/ 8943 w 10000"/>
                <a:gd name="connsiteY422" fmla="*/ 4698 h 10000"/>
                <a:gd name="connsiteX423" fmla="*/ 8999 w 10000"/>
                <a:gd name="connsiteY423" fmla="*/ 4805 h 10000"/>
                <a:gd name="connsiteX424" fmla="*/ 8954 w 10000"/>
                <a:gd name="connsiteY424" fmla="*/ 4904 h 10000"/>
                <a:gd name="connsiteX425" fmla="*/ 8864 w 10000"/>
                <a:gd name="connsiteY425" fmla="*/ 4918 h 10000"/>
                <a:gd name="connsiteX426" fmla="*/ 8875 w 10000"/>
                <a:gd name="connsiteY426" fmla="*/ 5032 h 10000"/>
                <a:gd name="connsiteX427" fmla="*/ 8870 w 10000"/>
                <a:gd name="connsiteY427" fmla="*/ 5103 h 10000"/>
                <a:gd name="connsiteX428" fmla="*/ 8841 w 10000"/>
                <a:gd name="connsiteY428" fmla="*/ 5138 h 10000"/>
                <a:gd name="connsiteX429" fmla="*/ 8785 w 10000"/>
                <a:gd name="connsiteY429" fmla="*/ 5110 h 10000"/>
                <a:gd name="connsiteX430" fmla="*/ 8735 w 10000"/>
                <a:gd name="connsiteY430" fmla="*/ 5018 h 10000"/>
                <a:gd name="connsiteX431" fmla="*/ 8678 w 10000"/>
                <a:gd name="connsiteY431" fmla="*/ 5089 h 10000"/>
                <a:gd name="connsiteX432" fmla="*/ 8622 w 10000"/>
                <a:gd name="connsiteY432" fmla="*/ 5039 h 10000"/>
                <a:gd name="connsiteX433" fmla="*/ 8616 w 10000"/>
                <a:gd name="connsiteY433" fmla="*/ 5011 h 10000"/>
                <a:gd name="connsiteX434" fmla="*/ 8538 w 10000"/>
                <a:gd name="connsiteY434" fmla="*/ 4947 h 10000"/>
                <a:gd name="connsiteX435" fmla="*/ 8515 w 10000"/>
                <a:gd name="connsiteY435" fmla="*/ 4961 h 10000"/>
                <a:gd name="connsiteX436" fmla="*/ 8526 w 10000"/>
                <a:gd name="connsiteY436" fmla="*/ 5039 h 10000"/>
                <a:gd name="connsiteX437" fmla="*/ 8481 w 10000"/>
                <a:gd name="connsiteY437" fmla="*/ 5138 h 10000"/>
                <a:gd name="connsiteX438" fmla="*/ 8515 w 10000"/>
                <a:gd name="connsiteY438" fmla="*/ 5160 h 10000"/>
                <a:gd name="connsiteX439" fmla="*/ 8577 w 10000"/>
                <a:gd name="connsiteY439" fmla="*/ 5145 h 10000"/>
                <a:gd name="connsiteX440" fmla="*/ 8588 w 10000"/>
                <a:gd name="connsiteY440" fmla="*/ 5181 h 10000"/>
                <a:gd name="connsiteX441" fmla="*/ 8577 w 10000"/>
                <a:gd name="connsiteY441" fmla="*/ 5224 h 10000"/>
                <a:gd name="connsiteX442" fmla="*/ 8600 w 10000"/>
                <a:gd name="connsiteY442" fmla="*/ 5280 h 10000"/>
                <a:gd name="connsiteX443" fmla="*/ 8650 w 10000"/>
                <a:gd name="connsiteY443" fmla="*/ 5316 h 10000"/>
                <a:gd name="connsiteX444" fmla="*/ 8639 w 10000"/>
                <a:gd name="connsiteY444" fmla="*/ 5401 h 10000"/>
                <a:gd name="connsiteX445" fmla="*/ 8673 w 10000"/>
                <a:gd name="connsiteY445" fmla="*/ 5444 h 10000"/>
                <a:gd name="connsiteX446" fmla="*/ 8633 w 10000"/>
                <a:gd name="connsiteY446" fmla="*/ 5486 h 10000"/>
                <a:gd name="connsiteX447" fmla="*/ 8622 w 10000"/>
                <a:gd name="connsiteY447" fmla="*/ 5642 h 10000"/>
                <a:gd name="connsiteX448" fmla="*/ 8600 w 10000"/>
                <a:gd name="connsiteY448" fmla="*/ 5649 h 10000"/>
                <a:gd name="connsiteX449" fmla="*/ 8628 w 10000"/>
                <a:gd name="connsiteY449" fmla="*/ 5720 h 10000"/>
                <a:gd name="connsiteX450" fmla="*/ 8633 w 10000"/>
                <a:gd name="connsiteY450" fmla="*/ 5841 h 10000"/>
                <a:gd name="connsiteX451" fmla="*/ 8661 w 10000"/>
                <a:gd name="connsiteY451" fmla="*/ 5869 h 10000"/>
                <a:gd name="connsiteX452" fmla="*/ 8667 w 10000"/>
                <a:gd name="connsiteY452" fmla="*/ 5905 h 10000"/>
                <a:gd name="connsiteX453" fmla="*/ 8690 w 10000"/>
                <a:gd name="connsiteY453" fmla="*/ 5912 h 10000"/>
                <a:gd name="connsiteX454" fmla="*/ 8695 w 10000"/>
                <a:gd name="connsiteY454" fmla="*/ 5983 h 10000"/>
                <a:gd name="connsiteX455" fmla="*/ 8684 w 10000"/>
                <a:gd name="connsiteY455" fmla="*/ 6033 h 10000"/>
                <a:gd name="connsiteX456" fmla="*/ 8740 w 10000"/>
                <a:gd name="connsiteY456" fmla="*/ 6061 h 10000"/>
                <a:gd name="connsiteX457" fmla="*/ 8825 w 10000"/>
                <a:gd name="connsiteY457" fmla="*/ 6004 h 10000"/>
                <a:gd name="connsiteX458" fmla="*/ 8948 w 10000"/>
                <a:gd name="connsiteY458" fmla="*/ 5891 h 10000"/>
                <a:gd name="connsiteX459" fmla="*/ 8982 w 10000"/>
                <a:gd name="connsiteY459" fmla="*/ 5891 h 10000"/>
                <a:gd name="connsiteX460" fmla="*/ 8982 w 10000"/>
                <a:gd name="connsiteY460" fmla="*/ 5976 h 10000"/>
                <a:gd name="connsiteX461" fmla="*/ 9004 w 10000"/>
                <a:gd name="connsiteY461" fmla="*/ 5990 h 10000"/>
                <a:gd name="connsiteX462" fmla="*/ 9044 w 10000"/>
                <a:gd name="connsiteY462" fmla="*/ 6089 h 10000"/>
                <a:gd name="connsiteX463" fmla="*/ 9072 w 10000"/>
                <a:gd name="connsiteY463" fmla="*/ 6097 h 10000"/>
                <a:gd name="connsiteX464" fmla="*/ 9055 w 10000"/>
                <a:gd name="connsiteY464" fmla="*/ 6153 h 10000"/>
                <a:gd name="connsiteX465" fmla="*/ 9100 w 10000"/>
                <a:gd name="connsiteY465" fmla="*/ 6281 h 10000"/>
                <a:gd name="connsiteX466" fmla="*/ 9100 w 10000"/>
                <a:gd name="connsiteY466" fmla="*/ 6345 h 10000"/>
                <a:gd name="connsiteX467" fmla="*/ 9123 w 10000"/>
                <a:gd name="connsiteY467" fmla="*/ 6416 h 10000"/>
                <a:gd name="connsiteX468" fmla="*/ 9089 w 10000"/>
                <a:gd name="connsiteY468" fmla="*/ 6473 h 10000"/>
                <a:gd name="connsiteX469" fmla="*/ 9049 w 10000"/>
                <a:gd name="connsiteY469" fmla="*/ 6466 h 10000"/>
                <a:gd name="connsiteX470" fmla="*/ 9049 w 10000"/>
                <a:gd name="connsiteY470" fmla="*/ 6501 h 10000"/>
                <a:gd name="connsiteX471" fmla="*/ 9089 w 10000"/>
                <a:gd name="connsiteY471" fmla="*/ 6544 h 10000"/>
                <a:gd name="connsiteX472" fmla="*/ 9106 w 10000"/>
                <a:gd name="connsiteY472" fmla="*/ 6515 h 10000"/>
                <a:gd name="connsiteX473" fmla="*/ 9139 w 10000"/>
                <a:gd name="connsiteY473" fmla="*/ 6579 h 10000"/>
                <a:gd name="connsiteX474" fmla="*/ 9179 w 10000"/>
                <a:gd name="connsiteY474" fmla="*/ 6579 h 10000"/>
                <a:gd name="connsiteX475" fmla="*/ 9156 w 10000"/>
                <a:gd name="connsiteY475" fmla="*/ 6757 h 10000"/>
                <a:gd name="connsiteX476" fmla="*/ 9139 w 10000"/>
                <a:gd name="connsiteY476" fmla="*/ 6792 h 10000"/>
                <a:gd name="connsiteX477" fmla="*/ 9089 w 10000"/>
                <a:gd name="connsiteY477" fmla="*/ 6778 h 10000"/>
                <a:gd name="connsiteX478" fmla="*/ 9027 w 10000"/>
                <a:gd name="connsiteY478" fmla="*/ 6799 h 10000"/>
                <a:gd name="connsiteX479" fmla="*/ 9004 w 10000"/>
                <a:gd name="connsiteY479" fmla="*/ 6842 h 10000"/>
                <a:gd name="connsiteX480" fmla="*/ 8999 w 10000"/>
                <a:gd name="connsiteY480" fmla="*/ 6884 h 10000"/>
                <a:gd name="connsiteX481" fmla="*/ 8960 w 10000"/>
                <a:gd name="connsiteY481" fmla="*/ 6934 h 10000"/>
                <a:gd name="connsiteX482" fmla="*/ 8898 w 10000"/>
                <a:gd name="connsiteY482" fmla="*/ 6941 h 10000"/>
                <a:gd name="connsiteX483" fmla="*/ 8886 w 10000"/>
                <a:gd name="connsiteY483" fmla="*/ 6962 h 10000"/>
                <a:gd name="connsiteX484" fmla="*/ 8847 w 10000"/>
                <a:gd name="connsiteY484" fmla="*/ 6927 h 10000"/>
                <a:gd name="connsiteX485" fmla="*/ 8808 w 10000"/>
                <a:gd name="connsiteY485" fmla="*/ 6934 h 10000"/>
                <a:gd name="connsiteX486" fmla="*/ 8785 w 10000"/>
                <a:gd name="connsiteY486" fmla="*/ 6906 h 10000"/>
                <a:gd name="connsiteX487" fmla="*/ 8735 w 10000"/>
                <a:gd name="connsiteY487" fmla="*/ 6891 h 10000"/>
                <a:gd name="connsiteX488" fmla="*/ 8746 w 10000"/>
                <a:gd name="connsiteY488" fmla="*/ 6941 h 10000"/>
                <a:gd name="connsiteX489" fmla="*/ 8723 w 10000"/>
                <a:gd name="connsiteY489" fmla="*/ 6991 h 10000"/>
                <a:gd name="connsiteX490" fmla="*/ 8639 w 10000"/>
                <a:gd name="connsiteY490" fmla="*/ 6984 h 10000"/>
                <a:gd name="connsiteX491" fmla="*/ 8611 w 10000"/>
                <a:gd name="connsiteY491" fmla="*/ 6962 h 10000"/>
                <a:gd name="connsiteX492" fmla="*/ 8566 w 10000"/>
                <a:gd name="connsiteY492" fmla="*/ 6984 h 10000"/>
                <a:gd name="connsiteX493" fmla="*/ 8560 w 10000"/>
                <a:gd name="connsiteY493" fmla="*/ 7055 h 10000"/>
                <a:gd name="connsiteX494" fmla="*/ 8476 w 10000"/>
                <a:gd name="connsiteY494" fmla="*/ 7133 h 10000"/>
                <a:gd name="connsiteX495" fmla="*/ 8448 w 10000"/>
                <a:gd name="connsiteY495" fmla="*/ 7090 h 10000"/>
                <a:gd name="connsiteX496" fmla="*/ 8386 w 10000"/>
                <a:gd name="connsiteY496" fmla="*/ 7111 h 10000"/>
                <a:gd name="connsiteX497" fmla="*/ 8346 w 10000"/>
                <a:gd name="connsiteY497" fmla="*/ 7133 h 10000"/>
                <a:gd name="connsiteX498" fmla="*/ 8341 w 10000"/>
                <a:gd name="connsiteY498" fmla="*/ 7168 h 10000"/>
                <a:gd name="connsiteX499" fmla="*/ 8256 w 10000"/>
                <a:gd name="connsiteY499" fmla="*/ 7246 h 10000"/>
                <a:gd name="connsiteX500" fmla="*/ 8206 w 10000"/>
                <a:gd name="connsiteY500" fmla="*/ 7232 h 10000"/>
                <a:gd name="connsiteX501" fmla="*/ 8155 w 10000"/>
                <a:gd name="connsiteY501" fmla="*/ 7260 h 10000"/>
                <a:gd name="connsiteX502" fmla="*/ 8116 w 10000"/>
                <a:gd name="connsiteY502" fmla="*/ 7303 h 10000"/>
                <a:gd name="connsiteX503" fmla="*/ 8060 w 10000"/>
                <a:gd name="connsiteY503" fmla="*/ 7331 h 10000"/>
                <a:gd name="connsiteX504" fmla="*/ 8065 w 10000"/>
                <a:gd name="connsiteY504" fmla="*/ 7374 h 10000"/>
                <a:gd name="connsiteX505" fmla="*/ 8015 w 10000"/>
                <a:gd name="connsiteY505" fmla="*/ 7402 h 10000"/>
                <a:gd name="connsiteX506" fmla="*/ 7942 w 10000"/>
                <a:gd name="connsiteY506" fmla="*/ 7523 h 10000"/>
                <a:gd name="connsiteX507" fmla="*/ 7930 w 10000"/>
                <a:gd name="connsiteY507" fmla="*/ 7573 h 10000"/>
                <a:gd name="connsiteX508" fmla="*/ 7908 w 10000"/>
                <a:gd name="connsiteY508" fmla="*/ 7559 h 10000"/>
                <a:gd name="connsiteX509" fmla="*/ 7919 w 10000"/>
                <a:gd name="connsiteY509" fmla="*/ 7523 h 10000"/>
                <a:gd name="connsiteX510" fmla="*/ 7846 w 10000"/>
                <a:gd name="connsiteY510" fmla="*/ 7339 h 10000"/>
                <a:gd name="connsiteX511" fmla="*/ 7846 w 10000"/>
                <a:gd name="connsiteY511" fmla="*/ 7268 h 10000"/>
                <a:gd name="connsiteX512" fmla="*/ 7812 w 10000"/>
                <a:gd name="connsiteY512" fmla="*/ 7268 h 10000"/>
                <a:gd name="connsiteX513" fmla="*/ 7711 w 10000"/>
                <a:gd name="connsiteY513" fmla="*/ 7197 h 10000"/>
                <a:gd name="connsiteX514" fmla="*/ 7649 w 10000"/>
                <a:gd name="connsiteY514" fmla="*/ 7232 h 10000"/>
                <a:gd name="connsiteX515" fmla="*/ 7632 w 10000"/>
                <a:gd name="connsiteY515" fmla="*/ 7275 h 10000"/>
                <a:gd name="connsiteX516" fmla="*/ 7677 w 10000"/>
                <a:gd name="connsiteY516" fmla="*/ 7324 h 10000"/>
                <a:gd name="connsiteX517" fmla="*/ 7688 w 10000"/>
                <a:gd name="connsiteY517" fmla="*/ 7367 h 10000"/>
                <a:gd name="connsiteX518" fmla="*/ 7660 w 10000"/>
                <a:gd name="connsiteY518" fmla="*/ 7410 h 10000"/>
                <a:gd name="connsiteX519" fmla="*/ 7666 w 10000"/>
                <a:gd name="connsiteY519" fmla="*/ 7445 h 10000"/>
                <a:gd name="connsiteX520" fmla="*/ 7655 w 10000"/>
                <a:gd name="connsiteY520" fmla="*/ 7516 h 10000"/>
                <a:gd name="connsiteX521" fmla="*/ 7660 w 10000"/>
                <a:gd name="connsiteY521" fmla="*/ 7587 h 10000"/>
                <a:gd name="connsiteX522" fmla="*/ 7694 w 10000"/>
                <a:gd name="connsiteY522" fmla="*/ 7700 h 10000"/>
                <a:gd name="connsiteX523" fmla="*/ 7660 w 10000"/>
                <a:gd name="connsiteY523" fmla="*/ 7743 h 10000"/>
                <a:gd name="connsiteX524" fmla="*/ 7666 w 10000"/>
                <a:gd name="connsiteY524" fmla="*/ 7779 h 10000"/>
                <a:gd name="connsiteX525" fmla="*/ 7638 w 10000"/>
                <a:gd name="connsiteY525" fmla="*/ 7793 h 10000"/>
                <a:gd name="connsiteX526" fmla="*/ 7621 w 10000"/>
                <a:gd name="connsiteY526" fmla="*/ 7814 h 10000"/>
                <a:gd name="connsiteX527" fmla="*/ 7514 w 10000"/>
                <a:gd name="connsiteY527" fmla="*/ 7800 h 10000"/>
                <a:gd name="connsiteX528" fmla="*/ 7497 w 10000"/>
                <a:gd name="connsiteY528" fmla="*/ 7757 h 10000"/>
                <a:gd name="connsiteX529" fmla="*/ 7463 w 10000"/>
                <a:gd name="connsiteY529" fmla="*/ 7786 h 10000"/>
                <a:gd name="connsiteX530" fmla="*/ 7390 w 10000"/>
                <a:gd name="connsiteY530" fmla="*/ 7771 h 10000"/>
                <a:gd name="connsiteX531" fmla="*/ 7340 w 10000"/>
                <a:gd name="connsiteY531" fmla="*/ 7793 h 10000"/>
                <a:gd name="connsiteX532" fmla="*/ 7312 w 10000"/>
                <a:gd name="connsiteY532" fmla="*/ 7644 h 10000"/>
                <a:gd name="connsiteX533" fmla="*/ 7283 w 10000"/>
                <a:gd name="connsiteY533" fmla="*/ 7637 h 10000"/>
                <a:gd name="connsiteX534" fmla="*/ 7250 w 10000"/>
                <a:gd name="connsiteY534" fmla="*/ 7544 h 10000"/>
                <a:gd name="connsiteX535" fmla="*/ 7267 w 10000"/>
                <a:gd name="connsiteY535" fmla="*/ 7502 h 10000"/>
                <a:gd name="connsiteX536" fmla="*/ 7306 w 10000"/>
                <a:gd name="connsiteY536" fmla="*/ 7523 h 10000"/>
                <a:gd name="connsiteX537" fmla="*/ 7323 w 10000"/>
                <a:gd name="connsiteY537" fmla="*/ 7473 h 10000"/>
                <a:gd name="connsiteX538" fmla="*/ 7295 w 10000"/>
                <a:gd name="connsiteY538" fmla="*/ 7438 h 10000"/>
                <a:gd name="connsiteX539" fmla="*/ 7312 w 10000"/>
                <a:gd name="connsiteY539" fmla="*/ 7402 h 10000"/>
                <a:gd name="connsiteX540" fmla="*/ 7238 w 10000"/>
                <a:gd name="connsiteY540" fmla="*/ 7331 h 10000"/>
                <a:gd name="connsiteX541" fmla="*/ 7244 w 10000"/>
                <a:gd name="connsiteY541" fmla="*/ 7296 h 10000"/>
                <a:gd name="connsiteX542" fmla="*/ 7199 w 10000"/>
                <a:gd name="connsiteY542" fmla="*/ 7260 h 10000"/>
                <a:gd name="connsiteX543" fmla="*/ 7227 w 10000"/>
                <a:gd name="connsiteY543" fmla="*/ 7218 h 10000"/>
                <a:gd name="connsiteX544" fmla="*/ 7216 w 10000"/>
                <a:gd name="connsiteY544" fmla="*/ 7168 h 10000"/>
                <a:gd name="connsiteX545" fmla="*/ 7165 w 10000"/>
                <a:gd name="connsiteY545" fmla="*/ 7090 h 10000"/>
                <a:gd name="connsiteX546" fmla="*/ 7132 w 10000"/>
                <a:gd name="connsiteY546" fmla="*/ 7026 h 10000"/>
                <a:gd name="connsiteX547" fmla="*/ 7064 w 10000"/>
                <a:gd name="connsiteY547" fmla="*/ 7055 h 10000"/>
                <a:gd name="connsiteX548" fmla="*/ 7025 w 10000"/>
                <a:gd name="connsiteY548" fmla="*/ 7048 h 10000"/>
                <a:gd name="connsiteX549" fmla="*/ 7002 w 10000"/>
                <a:gd name="connsiteY549" fmla="*/ 7111 h 10000"/>
                <a:gd name="connsiteX550" fmla="*/ 6924 w 10000"/>
                <a:gd name="connsiteY550" fmla="*/ 7119 h 10000"/>
                <a:gd name="connsiteX551" fmla="*/ 6895 w 10000"/>
                <a:gd name="connsiteY551" fmla="*/ 7111 h 10000"/>
                <a:gd name="connsiteX552" fmla="*/ 6828 w 10000"/>
                <a:gd name="connsiteY552" fmla="*/ 7161 h 10000"/>
                <a:gd name="connsiteX553" fmla="*/ 6834 w 10000"/>
                <a:gd name="connsiteY553" fmla="*/ 7260 h 10000"/>
                <a:gd name="connsiteX554" fmla="*/ 6817 w 10000"/>
                <a:gd name="connsiteY554" fmla="*/ 7324 h 10000"/>
                <a:gd name="connsiteX555" fmla="*/ 6817 w 10000"/>
                <a:gd name="connsiteY555" fmla="*/ 7381 h 10000"/>
                <a:gd name="connsiteX556" fmla="*/ 6760 w 10000"/>
                <a:gd name="connsiteY556" fmla="*/ 7424 h 10000"/>
                <a:gd name="connsiteX557" fmla="*/ 6699 w 10000"/>
                <a:gd name="connsiteY557" fmla="*/ 7431 h 10000"/>
                <a:gd name="connsiteX558" fmla="*/ 6682 w 10000"/>
                <a:gd name="connsiteY558" fmla="*/ 7410 h 10000"/>
                <a:gd name="connsiteX559" fmla="*/ 6625 w 10000"/>
                <a:gd name="connsiteY559" fmla="*/ 7388 h 10000"/>
                <a:gd name="connsiteX560" fmla="*/ 6592 w 10000"/>
                <a:gd name="connsiteY560" fmla="*/ 7431 h 10000"/>
                <a:gd name="connsiteX561" fmla="*/ 6586 w 10000"/>
                <a:gd name="connsiteY561" fmla="*/ 7473 h 10000"/>
                <a:gd name="connsiteX562" fmla="*/ 6552 w 10000"/>
                <a:gd name="connsiteY562" fmla="*/ 7480 h 10000"/>
                <a:gd name="connsiteX563" fmla="*/ 6547 w 10000"/>
                <a:gd name="connsiteY563" fmla="*/ 7523 h 10000"/>
                <a:gd name="connsiteX564" fmla="*/ 6519 w 10000"/>
                <a:gd name="connsiteY564" fmla="*/ 7523 h 10000"/>
                <a:gd name="connsiteX565" fmla="*/ 6485 w 10000"/>
                <a:gd name="connsiteY565" fmla="*/ 7424 h 10000"/>
                <a:gd name="connsiteX566" fmla="*/ 6406 w 10000"/>
                <a:gd name="connsiteY566" fmla="*/ 7473 h 10000"/>
                <a:gd name="connsiteX567" fmla="*/ 6316 w 10000"/>
                <a:gd name="connsiteY567" fmla="*/ 7551 h 10000"/>
                <a:gd name="connsiteX568" fmla="*/ 6282 w 10000"/>
                <a:gd name="connsiteY568" fmla="*/ 7566 h 10000"/>
                <a:gd name="connsiteX569" fmla="*/ 6294 w 10000"/>
                <a:gd name="connsiteY569" fmla="*/ 7615 h 10000"/>
                <a:gd name="connsiteX570" fmla="*/ 6243 w 10000"/>
                <a:gd name="connsiteY570" fmla="*/ 7637 h 10000"/>
                <a:gd name="connsiteX571" fmla="*/ 6209 w 10000"/>
                <a:gd name="connsiteY571" fmla="*/ 7608 h 10000"/>
                <a:gd name="connsiteX572" fmla="*/ 6136 w 10000"/>
                <a:gd name="connsiteY572" fmla="*/ 7622 h 10000"/>
                <a:gd name="connsiteX573" fmla="*/ 6136 w 10000"/>
                <a:gd name="connsiteY573" fmla="*/ 7395 h 10000"/>
                <a:gd name="connsiteX574" fmla="*/ 6208 w 10000"/>
                <a:gd name="connsiteY57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377 w 10000"/>
                <a:gd name="connsiteY165" fmla="*/ 8247 h 10000"/>
                <a:gd name="connsiteX166" fmla="*/ 416 w 10000"/>
                <a:gd name="connsiteY166" fmla="*/ 8070 h 10000"/>
                <a:gd name="connsiteX167" fmla="*/ 399 w 10000"/>
                <a:gd name="connsiteY167" fmla="*/ 8027 h 10000"/>
                <a:gd name="connsiteX168" fmla="*/ 377 w 10000"/>
                <a:gd name="connsiteY168" fmla="*/ 8013 h 10000"/>
                <a:gd name="connsiteX169" fmla="*/ 287 w 10000"/>
                <a:gd name="connsiteY169" fmla="*/ 7913 h 10000"/>
                <a:gd name="connsiteX170" fmla="*/ 169 w 10000"/>
                <a:gd name="connsiteY170" fmla="*/ 7743 h 10000"/>
                <a:gd name="connsiteX171" fmla="*/ 157 w 10000"/>
                <a:gd name="connsiteY171" fmla="*/ 7686 h 10000"/>
                <a:gd name="connsiteX172" fmla="*/ 231 w 10000"/>
                <a:gd name="connsiteY172" fmla="*/ 7594 h 10000"/>
                <a:gd name="connsiteX173" fmla="*/ 0 w 10000"/>
                <a:gd name="connsiteY173" fmla="*/ 6920 h 10000"/>
                <a:gd name="connsiteX174" fmla="*/ 354 w 10000"/>
                <a:gd name="connsiteY174" fmla="*/ 7005 h 10000"/>
                <a:gd name="connsiteX175" fmla="*/ 472 w 10000"/>
                <a:gd name="connsiteY175" fmla="*/ 7019 h 10000"/>
                <a:gd name="connsiteX176" fmla="*/ 810 w 10000"/>
                <a:gd name="connsiteY176" fmla="*/ 7055 h 10000"/>
                <a:gd name="connsiteX177" fmla="*/ 967 w 10000"/>
                <a:gd name="connsiteY177" fmla="*/ 7012 h 10000"/>
                <a:gd name="connsiteX178" fmla="*/ 1074 w 10000"/>
                <a:gd name="connsiteY178" fmla="*/ 7019 h 10000"/>
                <a:gd name="connsiteX179" fmla="*/ 1091 w 10000"/>
                <a:gd name="connsiteY179" fmla="*/ 6984 h 10000"/>
                <a:gd name="connsiteX180" fmla="*/ 1277 w 10000"/>
                <a:gd name="connsiteY180" fmla="*/ 6998 h 10000"/>
                <a:gd name="connsiteX181" fmla="*/ 1524 w 10000"/>
                <a:gd name="connsiteY181" fmla="*/ 7083 h 10000"/>
                <a:gd name="connsiteX182" fmla="*/ 1609 w 10000"/>
                <a:gd name="connsiteY182" fmla="*/ 7104 h 10000"/>
                <a:gd name="connsiteX183" fmla="*/ 1822 w 10000"/>
                <a:gd name="connsiteY183" fmla="*/ 7310 h 10000"/>
                <a:gd name="connsiteX184" fmla="*/ 1918 w 10000"/>
                <a:gd name="connsiteY184" fmla="*/ 7303 h 10000"/>
                <a:gd name="connsiteX185" fmla="*/ 6504 w 10000"/>
                <a:gd name="connsiteY185" fmla="*/ 7627 h 10000"/>
                <a:gd name="connsiteX186" fmla="*/ 5523 w 10000"/>
                <a:gd name="connsiteY186" fmla="*/ 5713 h 10000"/>
                <a:gd name="connsiteX187" fmla="*/ 5652 w 10000"/>
                <a:gd name="connsiteY187" fmla="*/ 5720 h 10000"/>
                <a:gd name="connsiteX188" fmla="*/ 5697 w 10000"/>
                <a:gd name="connsiteY188" fmla="*/ 5742 h 10000"/>
                <a:gd name="connsiteX189" fmla="*/ 5793 w 10000"/>
                <a:gd name="connsiteY189" fmla="*/ 5635 h 10000"/>
                <a:gd name="connsiteX190" fmla="*/ 5844 w 10000"/>
                <a:gd name="connsiteY190" fmla="*/ 5628 h 10000"/>
                <a:gd name="connsiteX191" fmla="*/ 5889 w 10000"/>
                <a:gd name="connsiteY191" fmla="*/ 5564 h 10000"/>
                <a:gd name="connsiteX192" fmla="*/ 5945 w 10000"/>
                <a:gd name="connsiteY192" fmla="*/ 5515 h 10000"/>
                <a:gd name="connsiteX193" fmla="*/ 6001 w 10000"/>
                <a:gd name="connsiteY193" fmla="*/ 5408 h 10000"/>
                <a:gd name="connsiteX194" fmla="*/ 6012 w 10000"/>
                <a:gd name="connsiteY194" fmla="*/ 5344 h 10000"/>
                <a:gd name="connsiteX195" fmla="*/ 6080 w 10000"/>
                <a:gd name="connsiteY195" fmla="*/ 5316 h 10000"/>
                <a:gd name="connsiteX196" fmla="*/ 6159 w 10000"/>
                <a:gd name="connsiteY196" fmla="*/ 5351 h 10000"/>
                <a:gd name="connsiteX197" fmla="*/ 6226 w 10000"/>
                <a:gd name="connsiteY197" fmla="*/ 5337 h 10000"/>
                <a:gd name="connsiteX198" fmla="*/ 6294 w 10000"/>
                <a:gd name="connsiteY198" fmla="*/ 5344 h 10000"/>
                <a:gd name="connsiteX199" fmla="*/ 6412 w 10000"/>
                <a:gd name="connsiteY199" fmla="*/ 5302 h 10000"/>
                <a:gd name="connsiteX200" fmla="*/ 6490 w 10000"/>
                <a:gd name="connsiteY200" fmla="*/ 5195 h 10000"/>
                <a:gd name="connsiteX201" fmla="*/ 6524 w 10000"/>
                <a:gd name="connsiteY201" fmla="*/ 5160 h 10000"/>
                <a:gd name="connsiteX202" fmla="*/ 6575 w 10000"/>
                <a:gd name="connsiteY202" fmla="*/ 5160 h 10000"/>
                <a:gd name="connsiteX203" fmla="*/ 6614 w 10000"/>
                <a:gd name="connsiteY203" fmla="*/ 5103 h 10000"/>
                <a:gd name="connsiteX204" fmla="*/ 6597 w 10000"/>
                <a:gd name="connsiteY204" fmla="*/ 5039 h 10000"/>
                <a:gd name="connsiteX205" fmla="*/ 6609 w 10000"/>
                <a:gd name="connsiteY205" fmla="*/ 4982 h 10000"/>
                <a:gd name="connsiteX206" fmla="*/ 6659 w 10000"/>
                <a:gd name="connsiteY206" fmla="*/ 4876 h 10000"/>
                <a:gd name="connsiteX207" fmla="*/ 6715 w 10000"/>
                <a:gd name="connsiteY207" fmla="*/ 4776 h 10000"/>
                <a:gd name="connsiteX208" fmla="*/ 6772 w 10000"/>
                <a:gd name="connsiteY208" fmla="*/ 4755 h 10000"/>
                <a:gd name="connsiteX209" fmla="*/ 6800 w 10000"/>
                <a:gd name="connsiteY209" fmla="*/ 4720 h 10000"/>
                <a:gd name="connsiteX210" fmla="*/ 6895 w 10000"/>
                <a:gd name="connsiteY210" fmla="*/ 4734 h 10000"/>
                <a:gd name="connsiteX211" fmla="*/ 6991 w 10000"/>
                <a:gd name="connsiteY211" fmla="*/ 4734 h 10000"/>
                <a:gd name="connsiteX212" fmla="*/ 6997 w 10000"/>
                <a:gd name="connsiteY212" fmla="*/ 4670 h 10000"/>
                <a:gd name="connsiteX213" fmla="*/ 7013 w 10000"/>
                <a:gd name="connsiteY213" fmla="*/ 4627 h 10000"/>
                <a:gd name="connsiteX214" fmla="*/ 7008 w 10000"/>
                <a:gd name="connsiteY214" fmla="*/ 4599 h 10000"/>
                <a:gd name="connsiteX215" fmla="*/ 7064 w 10000"/>
                <a:gd name="connsiteY215" fmla="*/ 4578 h 10000"/>
                <a:gd name="connsiteX216" fmla="*/ 7103 w 10000"/>
                <a:gd name="connsiteY216" fmla="*/ 4634 h 10000"/>
                <a:gd name="connsiteX217" fmla="*/ 7160 w 10000"/>
                <a:gd name="connsiteY217" fmla="*/ 4613 h 10000"/>
                <a:gd name="connsiteX218" fmla="*/ 7177 w 10000"/>
                <a:gd name="connsiteY218" fmla="*/ 4578 h 10000"/>
                <a:gd name="connsiteX219" fmla="*/ 7222 w 10000"/>
                <a:gd name="connsiteY219" fmla="*/ 4564 h 10000"/>
                <a:gd name="connsiteX220" fmla="*/ 7317 w 10000"/>
                <a:gd name="connsiteY220" fmla="*/ 4493 h 10000"/>
                <a:gd name="connsiteX221" fmla="*/ 7407 w 10000"/>
                <a:gd name="connsiteY221" fmla="*/ 4521 h 10000"/>
                <a:gd name="connsiteX222" fmla="*/ 7430 w 10000"/>
                <a:gd name="connsiteY222" fmla="*/ 4507 h 10000"/>
                <a:gd name="connsiteX223" fmla="*/ 7480 w 10000"/>
                <a:gd name="connsiteY223" fmla="*/ 4528 h 10000"/>
                <a:gd name="connsiteX224" fmla="*/ 7503 w 10000"/>
                <a:gd name="connsiteY224" fmla="*/ 4471 h 10000"/>
                <a:gd name="connsiteX225" fmla="*/ 7525 w 10000"/>
                <a:gd name="connsiteY225" fmla="*/ 4500 h 10000"/>
                <a:gd name="connsiteX226" fmla="*/ 7559 w 10000"/>
                <a:gd name="connsiteY226" fmla="*/ 4493 h 10000"/>
                <a:gd name="connsiteX227" fmla="*/ 7598 w 10000"/>
                <a:gd name="connsiteY227" fmla="*/ 4556 h 10000"/>
                <a:gd name="connsiteX228" fmla="*/ 7643 w 10000"/>
                <a:gd name="connsiteY228" fmla="*/ 4549 h 10000"/>
                <a:gd name="connsiteX229" fmla="*/ 7683 w 10000"/>
                <a:gd name="connsiteY229" fmla="*/ 4578 h 10000"/>
                <a:gd name="connsiteX230" fmla="*/ 7700 w 10000"/>
                <a:gd name="connsiteY230" fmla="*/ 4556 h 10000"/>
                <a:gd name="connsiteX231" fmla="*/ 7778 w 10000"/>
                <a:gd name="connsiteY231" fmla="*/ 4564 h 10000"/>
                <a:gd name="connsiteX232" fmla="*/ 7790 w 10000"/>
                <a:gd name="connsiteY232" fmla="*/ 4585 h 10000"/>
                <a:gd name="connsiteX233" fmla="*/ 7874 w 10000"/>
                <a:gd name="connsiteY233" fmla="*/ 4514 h 10000"/>
                <a:gd name="connsiteX234" fmla="*/ 7874 w 10000"/>
                <a:gd name="connsiteY234" fmla="*/ 4393 h 10000"/>
                <a:gd name="connsiteX235" fmla="*/ 7852 w 10000"/>
                <a:gd name="connsiteY235" fmla="*/ 4379 h 10000"/>
                <a:gd name="connsiteX236" fmla="*/ 7835 w 10000"/>
                <a:gd name="connsiteY236" fmla="*/ 4294 h 10000"/>
                <a:gd name="connsiteX237" fmla="*/ 7801 w 10000"/>
                <a:gd name="connsiteY237" fmla="*/ 4209 h 10000"/>
                <a:gd name="connsiteX238" fmla="*/ 7750 w 10000"/>
                <a:gd name="connsiteY238" fmla="*/ 4173 h 10000"/>
                <a:gd name="connsiteX239" fmla="*/ 7745 w 10000"/>
                <a:gd name="connsiteY239" fmla="*/ 4131 h 10000"/>
                <a:gd name="connsiteX240" fmla="*/ 7672 w 10000"/>
                <a:gd name="connsiteY240" fmla="*/ 4053 h 10000"/>
                <a:gd name="connsiteX241" fmla="*/ 7677 w 10000"/>
                <a:gd name="connsiteY241" fmla="*/ 4024 h 10000"/>
                <a:gd name="connsiteX242" fmla="*/ 7604 w 10000"/>
                <a:gd name="connsiteY242" fmla="*/ 3982 h 10000"/>
                <a:gd name="connsiteX243" fmla="*/ 7598 w 10000"/>
                <a:gd name="connsiteY243" fmla="*/ 3903 h 10000"/>
                <a:gd name="connsiteX244" fmla="*/ 7475 w 10000"/>
                <a:gd name="connsiteY244" fmla="*/ 3833 h 10000"/>
                <a:gd name="connsiteX245" fmla="*/ 7407 w 10000"/>
                <a:gd name="connsiteY245" fmla="*/ 3683 h 10000"/>
                <a:gd name="connsiteX246" fmla="*/ 7306 w 10000"/>
                <a:gd name="connsiteY246" fmla="*/ 3676 h 10000"/>
                <a:gd name="connsiteX247" fmla="*/ 7272 w 10000"/>
                <a:gd name="connsiteY247" fmla="*/ 3648 h 10000"/>
                <a:gd name="connsiteX248" fmla="*/ 7222 w 10000"/>
                <a:gd name="connsiteY248" fmla="*/ 3669 h 10000"/>
                <a:gd name="connsiteX249" fmla="*/ 7143 w 10000"/>
                <a:gd name="connsiteY249" fmla="*/ 3669 h 10000"/>
                <a:gd name="connsiteX250" fmla="*/ 7030 w 10000"/>
                <a:gd name="connsiteY250" fmla="*/ 3840 h 10000"/>
                <a:gd name="connsiteX251" fmla="*/ 6991 w 10000"/>
                <a:gd name="connsiteY251" fmla="*/ 3918 h 10000"/>
                <a:gd name="connsiteX252" fmla="*/ 6890 w 10000"/>
                <a:gd name="connsiteY252" fmla="*/ 3797 h 10000"/>
                <a:gd name="connsiteX253" fmla="*/ 6817 w 10000"/>
                <a:gd name="connsiteY253" fmla="*/ 3747 h 10000"/>
                <a:gd name="connsiteX254" fmla="*/ 6744 w 10000"/>
                <a:gd name="connsiteY254" fmla="*/ 3754 h 10000"/>
                <a:gd name="connsiteX255" fmla="*/ 6670 w 10000"/>
                <a:gd name="connsiteY255" fmla="*/ 3790 h 10000"/>
                <a:gd name="connsiteX256" fmla="*/ 6609 w 10000"/>
                <a:gd name="connsiteY256" fmla="*/ 3762 h 10000"/>
                <a:gd name="connsiteX257" fmla="*/ 6552 w 10000"/>
                <a:gd name="connsiteY257" fmla="*/ 3804 h 10000"/>
                <a:gd name="connsiteX258" fmla="*/ 6496 w 10000"/>
                <a:gd name="connsiteY258" fmla="*/ 3889 h 10000"/>
                <a:gd name="connsiteX259" fmla="*/ 6367 w 10000"/>
                <a:gd name="connsiteY259" fmla="*/ 3733 h 10000"/>
                <a:gd name="connsiteX260" fmla="*/ 6350 w 10000"/>
                <a:gd name="connsiteY260" fmla="*/ 3577 h 10000"/>
                <a:gd name="connsiteX261" fmla="*/ 6451 w 10000"/>
                <a:gd name="connsiteY261" fmla="*/ 3513 h 10000"/>
                <a:gd name="connsiteX262" fmla="*/ 6445 w 10000"/>
                <a:gd name="connsiteY262" fmla="*/ 3343 h 10000"/>
                <a:gd name="connsiteX263" fmla="*/ 6541 w 10000"/>
                <a:gd name="connsiteY263" fmla="*/ 3144 h 10000"/>
                <a:gd name="connsiteX264" fmla="*/ 6530 w 10000"/>
                <a:gd name="connsiteY264" fmla="*/ 3109 h 10000"/>
                <a:gd name="connsiteX265" fmla="*/ 6760 w 10000"/>
                <a:gd name="connsiteY265" fmla="*/ 2456 h 10000"/>
                <a:gd name="connsiteX266" fmla="*/ 6884 w 10000"/>
                <a:gd name="connsiteY266" fmla="*/ 2555 h 10000"/>
                <a:gd name="connsiteX267" fmla="*/ 6957 w 10000"/>
                <a:gd name="connsiteY267" fmla="*/ 2598 h 10000"/>
                <a:gd name="connsiteX268" fmla="*/ 7030 w 10000"/>
                <a:gd name="connsiteY268" fmla="*/ 2598 h 10000"/>
                <a:gd name="connsiteX269" fmla="*/ 7143 w 10000"/>
                <a:gd name="connsiteY269" fmla="*/ 2676 h 10000"/>
                <a:gd name="connsiteX270" fmla="*/ 7160 w 10000"/>
                <a:gd name="connsiteY270" fmla="*/ 2626 h 10000"/>
                <a:gd name="connsiteX271" fmla="*/ 7233 w 10000"/>
                <a:gd name="connsiteY271" fmla="*/ 2612 h 10000"/>
                <a:gd name="connsiteX272" fmla="*/ 7295 w 10000"/>
                <a:gd name="connsiteY272" fmla="*/ 2527 h 10000"/>
                <a:gd name="connsiteX273" fmla="*/ 7373 w 10000"/>
                <a:gd name="connsiteY273" fmla="*/ 2463 h 10000"/>
                <a:gd name="connsiteX274" fmla="*/ 7407 w 10000"/>
                <a:gd name="connsiteY274" fmla="*/ 2399 h 10000"/>
                <a:gd name="connsiteX275" fmla="*/ 7525 w 10000"/>
                <a:gd name="connsiteY275" fmla="*/ 2356 h 10000"/>
                <a:gd name="connsiteX276" fmla="*/ 7587 w 10000"/>
                <a:gd name="connsiteY276" fmla="*/ 2363 h 10000"/>
                <a:gd name="connsiteX277" fmla="*/ 7638 w 10000"/>
                <a:gd name="connsiteY277" fmla="*/ 2300 h 10000"/>
                <a:gd name="connsiteX278" fmla="*/ 7677 w 10000"/>
                <a:gd name="connsiteY278" fmla="*/ 2214 h 10000"/>
                <a:gd name="connsiteX279" fmla="*/ 7660 w 10000"/>
                <a:gd name="connsiteY279" fmla="*/ 2200 h 10000"/>
                <a:gd name="connsiteX280" fmla="*/ 7677 w 10000"/>
                <a:gd name="connsiteY280" fmla="*/ 2108 h 10000"/>
                <a:gd name="connsiteX281" fmla="*/ 7610 w 10000"/>
                <a:gd name="connsiteY281" fmla="*/ 2108 h 10000"/>
                <a:gd name="connsiteX282" fmla="*/ 7643 w 10000"/>
                <a:gd name="connsiteY282" fmla="*/ 2030 h 10000"/>
                <a:gd name="connsiteX283" fmla="*/ 7649 w 10000"/>
                <a:gd name="connsiteY283" fmla="*/ 1938 h 10000"/>
                <a:gd name="connsiteX284" fmla="*/ 7677 w 10000"/>
                <a:gd name="connsiteY284" fmla="*/ 1916 h 10000"/>
                <a:gd name="connsiteX285" fmla="*/ 7728 w 10000"/>
                <a:gd name="connsiteY285" fmla="*/ 1824 h 10000"/>
                <a:gd name="connsiteX286" fmla="*/ 7722 w 10000"/>
                <a:gd name="connsiteY286" fmla="*/ 1753 h 10000"/>
                <a:gd name="connsiteX287" fmla="*/ 7762 w 10000"/>
                <a:gd name="connsiteY287" fmla="*/ 1675 h 10000"/>
                <a:gd name="connsiteX288" fmla="*/ 7807 w 10000"/>
                <a:gd name="connsiteY288" fmla="*/ 1625 h 10000"/>
                <a:gd name="connsiteX289" fmla="*/ 7823 w 10000"/>
                <a:gd name="connsiteY289" fmla="*/ 1540 h 10000"/>
                <a:gd name="connsiteX290" fmla="*/ 7818 w 10000"/>
                <a:gd name="connsiteY290" fmla="*/ 1512 h 10000"/>
                <a:gd name="connsiteX291" fmla="*/ 7857 w 10000"/>
                <a:gd name="connsiteY291" fmla="*/ 1455 h 10000"/>
                <a:gd name="connsiteX292" fmla="*/ 7913 w 10000"/>
                <a:gd name="connsiteY292" fmla="*/ 1285 h 10000"/>
                <a:gd name="connsiteX293" fmla="*/ 7930 w 10000"/>
                <a:gd name="connsiteY293" fmla="*/ 1185 h 10000"/>
                <a:gd name="connsiteX294" fmla="*/ 7958 w 10000"/>
                <a:gd name="connsiteY294" fmla="*/ 1192 h 10000"/>
                <a:gd name="connsiteX295" fmla="*/ 8037 w 10000"/>
                <a:gd name="connsiteY295" fmla="*/ 1079 h 10000"/>
                <a:gd name="connsiteX296" fmla="*/ 8127 w 10000"/>
                <a:gd name="connsiteY296" fmla="*/ 1015 h 10000"/>
                <a:gd name="connsiteX297" fmla="*/ 8138 w 10000"/>
                <a:gd name="connsiteY297" fmla="*/ 937 h 10000"/>
                <a:gd name="connsiteX298" fmla="*/ 8172 w 10000"/>
                <a:gd name="connsiteY298" fmla="*/ 852 h 10000"/>
                <a:gd name="connsiteX299" fmla="*/ 8161 w 10000"/>
                <a:gd name="connsiteY299" fmla="*/ 788 h 10000"/>
                <a:gd name="connsiteX300" fmla="*/ 8116 w 10000"/>
                <a:gd name="connsiteY300" fmla="*/ 731 h 10000"/>
                <a:gd name="connsiteX301" fmla="*/ 8138 w 10000"/>
                <a:gd name="connsiteY301" fmla="*/ 660 h 10000"/>
                <a:gd name="connsiteX302" fmla="*/ 8138 w 10000"/>
                <a:gd name="connsiteY302" fmla="*/ 575 h 10000"/>
                <a:gd name="connsiteX303" fmla="*/ 8054 w 10000"/>
                <a:gd name="connsiteY303" fmla="*/ 504 h 10000"/>
                <a:gd name="connsiteX304" fmla="*/ 7970 w 10000"/>
                <a:gd name="connsiteY304" fmla="*/ 546 h 10000"/>
                <a:gd name="connsiteX305" fmla="*/ 7930 w 10000"/>
                <a:gd name="connsiteY305" fmla="*/ 546 h 10000"/>
                <a:gd name="connsiteX306" fmla="*/ 7913 w 10000"/>
                <a:gd name="connsiteY306" fmla="*/ 497 h 10000"/>
                <a:gd name="connsiteX307" fmla="*/ 7913 w 10000"/>
                <a:gd name="connsiteY307" fmla="*/ 405 h 10000"/>
                <a:gd name="connsiteX308" fmla="*/ 8020 w 10000"/>
                <a:gd name="connsiteY308" fmla="*/ 312 h 10000"/>
                <a:gd name="connsiteX309" fmla="*/ 8054 w 10000"/>
                <a:gd name="connsiteY309" fmla="*/ 234 h 10000"/>
                <a:gd name="connsiteX310" fmla="*/ 8121 w 10000"/>
                <a:gd name="connsiteY310" fmla="*/ 170 h 10000"/>
                <a:gd name="connsiteX311" fmla="*/ 8183 w 10000"/>
                <a:gd name="connsiteY311" fmla="*/ 50 h 10000"/>
                <a:gd name="connsiteX312" fmla="*/ 8228 w 10000"/>
                <a:gd name="connsiteY312" fmla="*/ 28 h 10000"/>
                <a:gd name="connsiteX313" fmla="*/ 8290 w 10000"/>
                <a:gd name="connsiteY313" fmla="*/ 43 h 10000"/>
                <a:gd name="connsiteX314" fmla="*/ 8420 w 10000"/>
                <a:gd name="connsiteY314" fmla="*/ 0 h 10000"/>
                <a:gd name="connsiteX315" fmla="*/ 8481 w 10000"/>
                <a:gd name="connsiteY315" fmla="*/ 71 h 10000"/>
                <a:gd name="connsiteX316" fmla="*/ 8476 w 10000"/>
                <a:gd name="connsiteY316" fmla="*/ 121 h 10000"/>
                <a:gd name="connsiteX317" fmla="*/ 8504 w 10000"/>
                <a:gd name="connsiteY317" fmla="*/ 142 h 10000"/>
                <a:gd name="connsiteX318" fmla="*/ 8526 w 10000"/>
                <a:gd name="connsiteY318" fmla="*/ 192 h 10000"/>
                <a:gd name="connsiteX319" fmla="*/ 8493 w 10000"/>
                <a:gd name="connsiteY319" fmla="*/ 248 h 10000"/>
                <a:gd name="connsiteX320" fmla="*/ 8448 w 10000"/>
                <a:gd name="connsiteY320" fmla="*/ 376 h 10000"/>
                <a:gd name="connsiteX321" fmla="*/ 8375 w 10000"/>
                <a:gd name="connsiteY321" fmla="*/ 476 h 10000"/>
                <a:gd name="connsiteX322" fmla="*/ 8307 w 10000"/>
                <a:gd name="connsiteY322" fmla="*/ 532 h 10000"/>
                <a:gd name="connsiteX323" fmla="*/ 8358 w 10000"/>
                <a:gd name="connsiteY323" fmla="*/ 554 h 10000"/>
                <a:gd name="connsiteX324" fmla="*/ 8425 w 10000"/>
                <a:gd name="connsiteY324" fmla="*/ 639 h 10000"/>
                <a:gd name="connsiteX325" fmla="*/ 8470 w 10000"/>
                <a:gd name="connsiteY325" fmla="*/ 646 h 10000"/>
                <a:gd name="connsiteX326" fmla="*/ 8493 w 10000"/>
                <a:gd name="connsiteY326" fmla="*/ 738 h 10000"/>
                <a:gd name="connsiteX327" fmla="*/ 8538 w 10000"/>
                <a:gd name="connsiteY327" fmla="*/ 759 h 10000"/>
                <a:gd name="connsiteX328" fmla="*/ 8571 w 10000"/>
                <a:gd name="connsiteY328" fmla="*/ 752 h 10000"/>
                <a:gd name="connsiteX329" fmla="*/ 8639 w 10000"/>
                <a:gd name="connsiteY329" fmla="*/ 610 h 10000"/>
                <a:gd name="connsiteX330" fmla="*/ 8701 w 10000"/>
                <a:gd name="connsiteY330" fmla="*/ 625 h 10000"/>
                <a:gd name="connsiteX331" fmla="*/ 8712 w 10000"/>
                <a:gd name="connsiteY331" fmla="*/ 667 h 10000"/>
                <a:gd name="connsiteX332" fmla="*/ 8757 w 10000"/>
                <a:gd name="connsiteY332" fmla="*/ 717 h 10000"/>
                <a:gd name="connsiteX333" fmla="*/ 8757 w 10000"/>
                <a:gd name="connsiteY333" fmla="*/ 752 h 10000"/>
                <a:gd name="connsiteX334" fmla="*/ 8796 w 10000"/>
                <a:gd name="connsiteY334" fmla="*/ 774 h 10000"/>
                <a:gd name="connsiteX335" fmla="*/ 8853 w 10000"/>
                <a:gd name="connsiteY335" fmla="*/ 774 h 10000"/>
                <a:gd name="connsiteX336" fmla="*/ 8858 w 10000"/>
                <a:gd name="connsiteY336" fmla="*/ 837 h 10000"/>
                <a:gd name="connsiteX337" fmla="*/ 8808 w 10000"/>
                <a:gd name="connsiteY337" fmla="*/ 866 h 10000"/>
                <a:gd name="connsiteX338" fmla="*/ 8853 w 10000"/>
                <a:gd name="connsiteY338" fmla="*/ 1143 h 10000"/>
                <a:gd name="connsiteX339" fmla="*/ 8898 w 10000"/>
                <a:gd name="connsiteY339" fmla="*/ 1270 h 10000"/>
                <a:gd name="connsiteX340" fmla="*/ 8886 w 10000"/>
                <a:gd name="connsiteY340" fmla="*/ 1327 h 10000"/>
                <a:gd name="connsiteX341" fmla="*/ 8926 w 10000"/>
                <a:gd name="connsiteY341" fmla="*/ 1391 h 10000"/>
                <a:gd name="connsiteX342" fmla="*/ 8931 w 10000"/>
                <a:gd name="connsiteY342" fmla="*/ 1434 h 10000"/>
                <a:gd name="connsiteX343" fmla="*/ 9038 w 10000"/>
                <a:gd name="connsiteY343" fmla="*/ 1483 h 10000"/>
                <a:gd name="connsiteX344" fmla="*/ 9168 w 10000"/>
                <a:gd name="connsiteY344" fmla="*/ 1441 h 10000"/>
                <a:gd name="connsiteX345" fmla="*/ 9184 w 10000"/>
                <a:gd name="connsiteY345" fmla="*/ 1384 h 10000"/>
                <a:gd name="connsiteX346" fmla="*/ 9229 w 10000"/>
                <a:gd name="connsiteY346" fmla="*/ 1405 h 10000"/>
                <a:gd name="connsiteX347" fmla="*/ 9258 w 10000"/>
                <a:gd name="connsiteY347" fmla="*/ 1455 h 10000"/>
                <a:gd name="connsiteX348" fmla="*/ 9325 w 10000"/>
                <a:gd name="connsiteY348" fmla="*/ 1419 h 10000"/>
                <a:gd name="connsiteX349" fmla="*/ 9364 w 10000"/>
                <a:gd name="connsiteY349" fmla="*/ 1419 h 10000"/>
                <a:gd name="connsiteX350" fmla="*/ 9421 w 10000"/>
                <a:gd name="connsiteY350" fmla="*/ 1476 h 10000"/>
                <a:gd name="connsiteX351" fmla="*/ 9454 w 10000"/>
                <a:gd name="connsiteY351" fmla="*/ 1398 h 10000"/>
                <a:gd name="connsiteX352" fmla="*/ 9522 w 10000"/>
                <a:gd name="connsiteY352" fmla="*/ 1434 h 10000"/>
                <a:gd name="connsiteX353" fmla="*/ 9556 w 10000"/>
                <a:gd name="connsiteY353" fmla="*/ 1391 h 10000"/>
                <a:gd name="connsiteX354" fmla="*/ 9584 w 10000"/>
                <a:gd name="connsiteY354" fmla="*/ 1398 h 10000"/>
                <a:gd name="connsiteX355" fmla="*/ 9612 w 10000"/>
                <a:gd name="connsiteY355" fmla="*/ 1356 h 10000"/>
                <a:gd name="connsiteX356" fmla="*/ 9606 w 10000"/>
                <a:gd name="connsiteY356" fmla="*/ 1313 h 10000"/>
                <a:gd name="connsiteX357" fmla="*/ 9646 w 10000"/>
                <a:gd name="connsiteY357" fmla="*/ 1292 h 10000"/>
                <a:gd name="connsiteX358" fmla="*/ 9674 w 10000"/>
                <a:gd name="connsiteY358" fmla="*/ 1221 h 10000"/>
                <a:gd name="connsiteX359" fmla="*/ 9753 w 10000"/>
                <a:gd name="connsiteY359" fmla="*/ 1228 h 10000"/>
                <a:gd name="connsiteX360" fmla="*/ 9871 w 10000"/>
                <a:gd name="connsiteY360" fmla="*/ 1434 h 10000"/>
                <a:gd name="connsiteX361" fmla="*/ 9893 w 10000"/>
                <a:gd name="connsiteY361" fmla="*/ 1505 h 10000"/>
                <a:gd name="connsiteX362" fmla="*/ 9972 w 10000"/>
                <a:gd name="connsiteY362" fmla="*/ 1597 h 10000"/>
                <a:gd name="connsiteX363" fmla="*/ 10000 w 10000"/>
                <a:gd name="connsiteY363" fmla="*/ 1682 h 10000"/>
                <a:gd name="connsiteX364" fmla="*/ 9938 w 10000"/>
                <a:gd name="connsiteY364" fmla="*/ 1796 h 10000"/>
                <a:gd name="connsiteX365" fmla="*/ 9893 w 10000"/>
                <a:gd name="connsiteY365" fmla="*/ 1838 h 10000"/>
                <a:gd name="connsiteX366" fmla="*/ 9916 w 10000"/>
                <a:gd name="connsiteY366" fmla="*/ 1959 h 10000"/>
                <a:gd name="connsiteX367" fmla="*/ 9848 w 10000"/>
                <a:gd name="connsiteY367" fmla="*/ 2051 h 10000"/>
                <a:gd name="connsiteX368" fmla="*/ 9809 w 10000"/>
                <a:gd name="connsiteY368" fmla="*/ 2072 h 10000"/>
                <a:gd name="connsiteX369" fmla="*/ 9809 w 10000"/>
                <a:gd name="connsiteY369" fmla="*/ 2136 h 10000"/>
                <a:gd name="connsiteX370" fmla="*/ 9758 w 10000"/>
                <a:gd name="connsiteY370" fmla="*/ 2257 h 10000"/>
                <a:gd name="connsiteX371" fmla="*/ 9724 w 10000"/>
                <a:gd name="connsiteY371" fmla="*/ 2264 h 10000"/>
                <a:gd name="connsiteX372" fmla="*/ 9730 w 10000"/>
                <a:gd name="connsiteY372" fmla="*/ 2349 h 10000"/>
                <a:gd name="connsiteX373" fmla="*/ 9702 w 10000"/>
                <a:gd name="connsiteY373" fmla="*/ 2413 h 10000"/>
                <a:gd name="connsiteX374" fmla="*/ 9708 w 10000"/>
                <a:gd name="connsiteY374" fmla="*/ 2697 h 10000"/>
                <a:gd name="connsiteX375" fmla="*/ 9724 w 10000"/>
                <a:gd name="connsiteY375" fmla="*/ 2718 h 10000"/>
                <a:gd name="connsiteX376" fmla="*/ 9719 w 10000"/>
                <a:gd name="connsiteY376" fmla="*/ 2811 h 10000"/>
                <a:gd name="connsiteX377" fmla="*/ 9708 w 10000"/>
                <a:gd name="connsiteY377" fmla="*/ 2896 h 10000"/>
                <a:gd name="connsiteX378" fmla="*/ 9668 w 10000"/>
                <a:gd name="connsiteY378" fmla="*/ 2938 h 10000"/>
                <a:gd name="connsiteX379" fmla="*/ 9595 w 10000"/>
                <a:gd name="connsiteY379" fmla="*/ 2903 h 10000"/>
                <a:gd name="connsiteX380" fmla="*/ 9561 w 10000"/>
                <a:gd name="connsiteY380" fmla="*/ 2952 h 10000"/>
                <a:gd name="connsiteX381" fmla="*/ 9567 w 10000"/>
                <a:gd name="connsiteY381" fmla="*/ 2995 h 10000"/>
                <a:gd name="connsiteX382" fmla="*/ 9544 w 10000"/>
                <a:gd name="connsiteY382" fmla="*/ 3080 h 10000"/>
                <a:gd name="connsiteX383" fmla="*/ 9505 w 10000"/>
                <a:gd name="connsiteY383" fmla="*/ 3137 h 10000"/>
                <a:gd name="connsiteX384" fmla="*/ 9494 w 10000"/>
                <a:gd name="connsiteY384" fmla="*/ 3236 h 10000"/>
                <a:gd name="connsiteX385" fmla="*/ 9466 w 10000"/>
                <a:gd name="connsiteY385" fmla="*/ 3322 h 10000"/>
                <a:gd name="connsiteX386" fmla="*/ 9471 w 10000"/>
                <a:gd name="connsiteY386" fmla="*/ 3378 h 10000"/>
                <a:gd name="connsiteX387" fmla="*/ 9460 w 10000"/>
                <a:gd name="connsiteY387" fmla="*/ 3435 h 10000"/>
                <a:gd name="connsiteX388" fmla="*/ 9483 w 10000"/>
                <a:gd name="connsiteY388" fmla="*/ 3485 h 10000"/>
                <a:gd name="connsiteX389" fmla="*/ 9449 w 10000"/>
                <a:gd name="connsiteY389" fmla="*/ 3563 h 10000"/>
                <a:gd name="connsiteX390" fmla="*/ 9393 w 10000"/>
                <a:gd name="connsiteY390" fmla="*/ 3442 h 10000"/>
                <a:gd name="connsiteX391" fmla="*/ 9393 w 10000"/>
                <a:gd name="connsiteY391" fmla="*/ 3350 h 10000"/>
                <a:gd name="connsiteX392" fmla="*/ 9376 w 10000"/>
                <a:gd name="connsiteY392" fmla="*/ 3336 h 10000"/>
                <a:gd name="connsiteX393" fmla="*/ 9308 w 10000"/>
                <a:gd name="connsiteY393" fmla="*/ 3400 h 10000"/>
                <a:gd name="connsiteX394" fmla="*/ 9201 w 10000"/>
                <a:gd name="connsiteY394" fmla="*/ 3549 h 10000"/>
                <a:gd name="connsiteX395" fmla="*/ 9139 w 10000"/>
                <a:gd name="connsiteY395" fmla="*/ 3655 h 10000"/>
                <a:gd name="connsiteX396" fmla="*/ 9044 w 10000"/>
                <a:gd name="connsiteY396" fmla="*/ 3712 h 10000"/>
                <a:gd name="connsiteX397" fmla="*/ 9010 w 10000"/>
                <a:gd name="connsiteY397" fmla="*/ 3797 h 10000"/>
                <a:gd name="connsiteX398" fmla="*/ 8982 w 10000"/>
                <a:gd name="connsiteY398" fmla="*/ 3825 h 10000"/>
                <a:gd name="connsiteX399" fmla="*/ 8875 w 10000"/>
                <a:gd name="connsiteY399" fmla="*/ 3903 h 10000"/>
                <a:gd name="connsiteX400" fmla="*/ 8785 w 10000"/>
                <a:gd name="connsiteY400" fmla="*/ 3996 h 10000"/>
                <a:gd name="connsiteX401" fmla="*/ 8763 w 10000"/>
                <a:gd name="connsiteY401" fmla="*/ 4067 h 10000"/>
                <a:gd name="connsiteX402" fmla="*/ 8729 w 10000"/>
                <a:gd name="connsiteY402" fmla="*/ 4102 h 10000"/>
                <a:gd name="connsiteX403" fmla="*/ 8774 w 10000"/>
                <a:gd name="connsiteY403" fmla="*/ 4194 h 10000"/>
                <a:gd name="connsiteX404" fmla="*/ 8819 w 10000"/>
                <a:gd name="connsiteY404" fmla="*/ 4265 h 10000"/>
                <a:gd name="connsiteX405" fmla="*/ 8881 w 10000"/>
                <a:gd name="connsiteY405" fmla="*/ 4294 h 10000"/>
                <a:gd name="connsiteX406" fmla="*/ 8858 w 10000"/>
                <a:gd name="connsiteY406" fmla="*/ 4344 h 10000"/>
                <a:gd name="connsiteX407" fmla="*/ 8903 w 10000"/>
                <a:gd name="connsiteY407" fmla="*/ 4358 h 10000"/>
                <a:gd name="connsiteX408" fmla="*/ 8903 w 10000"/>
                <a:gd name="connsiteY408" fmla="*/ 4443 h 10000"/>
                <a:gd name="connsiteX409" fmla="*/ 8937 w 10000"/>
                <a:gd name="connsiteY409" fmla="*/ 4507 h 10000"/>
                <a:gd name="connsiteX410" fmla="*/ 8993 w 10000"/>
                <a:gd name="connsiteY410" fmla="*/ 4493 h 10000"/>
                <a:gd name="connsiteX411" fmla="*/ 9016 w 10000"/>
                <a:gd name="connsiteY411" fmla="*/ 4422 h 10000"/>
                <a:gd name="connsiteX412" fmla="*/ 9061 w 10000"/>
                <a:gd name="connsiteY412" fmla="*/ 4414 h 10000"/>
                <a:gd name="connsiteX413" fmla="*/ 9066 w 10000"/>
                <a:gd name="connsiteY413" fmla="*/ 4358 h 10000"/>
                <a:gd name="connsiteX414" fmla="*/ 9123 w 10000"/>
                <a:gd name="connsiteY414" fmla="*/ 4358 h 10000"/>
                <a:gd name="connsiteX415" fmla="*/ 9100 w 10000"/>
                <a:gd name="connsiteY415" fmla="*/ 4429 h 10000"/>
                <a:gd name="connsiteX416" fmla="*/ 9156 w 10000"/>
                <a:gd name="connsiteY416" fmla="*/ 4464 h 10000"/>
                <a:gd name="connsiteX417" fmla="*/ 9145 w 10000"/>
                <a:gd name="connsiteY417" fmla="*/ 4528 h 10000"/>
                <a:gd name="connsiteX418" fmla="*/ 9061 w 10000"/>
                <a:gd name="connsiteY418" fmla="*/ 4535 h 10000"/>
                <a:gd name="connsiteX419" fmla="*/ 8999 w 10000"/>
                <a:gd name="connsiteY419" fmla="*/ 4578 h 10000"/>
                <a:gd name="connsiteX420" fmla="*/ 8943 w 10000"/>
                <a:gd name="connsiteY420" fmla="*/ 4599 h 10000"/>
                <a:gd name="connsiteX421" fmla="*/ 8943 w 10000"/>
                <a:gd name="connsiteY421" fmla="*/ 4698 h 10000"/>
                <a:gd name="connsiteX422" fmla="*/ 8999 w 10000"/>
                <a:gd name="connsiteY422" fmla="*/ 4805 h 10000"/>
                <a:gd name="connsiteX423" fmla="*/ 8954 w 10000"/>
                <a:gd name="connsiteY423" fmla="*/ 4904 h 10000"/>
                <a:gd name="connsiteX424" fmla="*/ 8864 w 10000"/>
                <a:gd name="connsiteY424" fmla="*/ 4918 h 10000"/>
                <a:gd name="connsiteX425" fmla="*/ 8875 w 10000"/>
                <a:gd name="connsiteY425" fmla="*/ 5032 h 10000"/>
                <a:gd name="connsiteX426" fmla="*/ 8870 w 10000"/>
                <a:gd name="connsiteY426" fmla="*/ 5103 h 10000"/>
                <a:gd name="connsiteX427" fmla="*/ 8841 w 10000"/>
                <a:gd name="connsiteY427" fmla="*/ 5138 h 10000"/>
                <a:gd name="connsiteX428" fmla="*/ 8785 w 10000"/>
                <a:gd name="connsiteY428" fmla="*/ 5110 h 10000"/>
                <a:gd name="connsiteX429" fmla="*/ 8735 w 10000"/>
                <a:gd name="connsiteY429" fmla="*/ 5018 h 10000"/>
                <a:gd name="connsiteX430" fmla="*/ 8678 w 10000"/>
                <a:gd name="connsiteY430" fmla="*/ 5089 h 10000"/>
                <a:gd name="connsiteX431" fmla="*/ 8622 w 10000"/>
                <a:gd name="connsiteY431" fmla="*/ 5039 h 10000"/>
                <a:gd name="connsiteX432" fmla="*/ 8616 w 10000"/>
                <a:gd name="connsiteY432" fmla="*/ 5011 h 10000"/>
                <a:gd name="connsiteX433" fmla="*/ 8538 w 10000"/>
                <a:gd name="connsiteY433" fmla="*/ 4947 h 10000"/>
                <a:gd name="connsiteX434" fmla="*/ 8515 w 10000"/>
                <a:gd name="connsiteY434" fmla="*/ 4961 h 10000"/>
                <a:gd name="connsiteX435" fmla="*/ 8526 w 10000"/>
                <a:gd name="connsiteY435" fmla="*/ 5039 h 10000"/>
                <a:gd name="connsiteX436" fmla="*/ 8481 w 10000"/>
                <a:gd name="connsiteY436" fmla="*/ 5138 h 10000"/>
                <a:gd name="connsiteX437" fmla="*/ 8515 w 10000"/>
                <a:gd name="connsiteY437" fmla="*/ 5160 h 10000"/>
                <a:gd name="connsiteX438" fmla="*/ 8577 w 10000"/>
                <a:gd name="connsiteY438" fmla="*/ 5145 h 10000"/>
                <a:gd name="connsiteX439" fmla="*/ 8588 w 10000"/>
                <a:gd name="connsiteY439" fmla="*/ 5181 h 10000"/>
                <a:gd name="connsiteX440" fmla="*/ 8577 w 10000"/>
                <a:gd name="connsiteY440" fmla="*/ 5224 h 10000"/>
                <a:gd name="connsiteX441" fmla="*/ 8600 w 10000"/>
                <a:gd name="connsiteY441" fmla="*/ 5280 h 10000"/>
                <a:gd name="connsiteX442" fmla="*/ 8650 w 10000"/>
                <a:gd name="connsiteY442" fmla="*/ 5316 h 10000"/>
                <a:gd name="connsiteX443" fmla="*/ 8639 w 10000"/>
                <a:gd name="connsiteY443" fmla="*/ 5401 h 10000"/>
                <a:gd name="connsiteX444" fmla="*/ 8673 w 10000"/>
                <a:gd name="connsiteY444" fmla="*/ 5444 h 10000"/>
                <a:gd name="connsiteX445" fmla="*/ 8633 w 10000"/>
                <a:gd name="connsiteY445" fmla="*/ 5486 h 10000"/>
                <a:gd name="connsiteX446" fmla="*/ 8622 w 10000"/>
                <a:gd name="connsiteY446" fmla="*/ 5642 h 10000"/>
                <a:gd name="connsiteX447" fmla="*/ 8600 w 10000"/>
                <a:gd name="connsiteY447" fmla="*/ 5649 h 10000"/>
                <a:gd name="connsiteX448" fmla="*/ 8628 w 10000"/>
                <a:gd name="connsiteY448" fmla="*/ 5720 h 10000"/>
                <a:gd name="connsiteX449" fmla="*/ 8633 w 10000"/>
                <a:gd name="connsiteY449" fmla="*/ 5841 h 10000"/>
                <a:gd name="connsiteX450" fmla="*/ 8661 w 10000"/>
                <a:gd name="connsiteY450" fmla="*/ 5869 h 10000"/>
                <a:gd name="connsiteX451" fmla="*/ 8667 w 10000"/>
                <a:gd name="connsiteY451" fmla="*/ 5905 h 10000"/>
                <a:gd name="connsiteX452" fmla="*/ 8690 w 10000"/>
                <a:gd name="connsiteY452" fmla="*/ 5912 h 10000"/>
                <a:gd name="connsiteX453" fmla="*/ 8695 w 10000"/>
                <a:gd name="connsiteY453" fmla="*/ 5983 h 10000"/>
                <a:gd name="connsiteX454" fmla="*/ 8684 w 10000"/>
                <a:gd name="connsiteY454" fmla="*/ 6033 h 10000"/>
                <a:gd name="connsiteX455" fmla="*/ 8740 w 10000"/>
                <a:gd name="connsiteY455" fmla="*/ 6061 h 10000"/>
                <a:gd name="connsiteX456" fmla="*/ 8825 w 10000"/>
                <a:gd name="connsiteY456" fmla="*/ 6004 h 10000"/>
                <a:gd name="connsiteX457" fmla="*/ 8948 w 10000"/>
                <a:gd name="connsiteY457" fmla="*/ 5891 h 10000"/>
                <a:gd name="connsiteX458" fmla="*/ 8982 w 10000"/>
                <a:gd name="connsiteY458" fmla="*/ 5891 h 10000"/>
                <a:gd name="connsiteX459" fmla="*/ 8982 w 10000"/>
                <a:gd name="connsiteY459" fmla="*/ 5976 h 10000"/>
                <a:gd name="connsiteX460" fmla="*/ 9004 w 10000"/>
                <a:gd name="connsiteY460" fmla="*/ 5990 h 10000"/>
                <a:gd name="connsiteX461" fmla="*/ 9044 w 10000"/>
                <a:gd name="connsiteY461" fmla="*/ 6089 h 10000"/>
                <a:gd name="connsiteX462" fmla="*/ 9072 w 10000"/>
                <a:gd name="connsiteY462" fmla="*/ 6097 h 10000"/>
                <a:gd name="connsiteX463" fmla="*/ 9055 w 10000"/>
                <a:gd name="connsiteY463" fmla="*/ 6153 h 10000"/>
                <a:gd name="connsiteX464" fmla="*/ 9100 w 10000"/>
                <a:gd name="connsiteY464" fmla="*/ 6281 h 10000"/>
                <a:gd name="connsiteX465" fmla="*/ 9100 w 10000"/>
                <a:gd name="connsiteY465" fmla="*/ 6345 h 10000"/>
                <a:gd name="connsiteX466" fmla="*/ 9123 w 10000"/>
                <a:gd name="connsiteY466" fmla="*/ 6416 h 10000"/>
                <a:gd name="connsiteX467" fmla="*/ 9089 w 10000"/>
                <a:gd name="connsiteY467" fmla="*/ 6473 h 10000"/>
                <a:gd name="connsiteX468" fmla="*/ 9049 w 10000"/>
                <a:gd name="connsiteY468" fmla="*/ 6466 h 10000"/>
                <a:gd name="connsiteX469" fmla="*/ 9049 w 10000"/>
                <a:gd name="connsiteY469" fmla="*/ 6501 h 10000"/>
                <a:gd name="connsiteX470" fmla="*/ 9089 w 10000"/>
                <a:gd name="connsiteY470" fmla="*/ 6544 h 10000"/>
                <a:gd name="connsiteX471" fmla="*/ 9106 w 10000"/>
                <a:gd name="connsiteY471" fmla="*/ 6515 h 10000"/>
                <a:gd name="connsiteX472" fmla="*/ 9139 w 10000"/>
                <a:gd name="connsiteY472" fmla="*/ 6579 h 10000"/>
                <a:gd name="connsiteX473" fmla="*/ 9179 w 10000"/>
                <a:gd name="connsiteY473" fmla="*/ 6579 h 10000"/>
                <a:gd name="connsiteX474" fmla="*/ 9156 w 10000"/>
                <a:gd name="connsiteY474" fmla="*/ 6757 h 10000"/>
                <a:gd name="connsiteX475" fmla="*/ 9139 w 10000"/>
                <a:gd name="connsiteY475" fmla="*/ 6792 h 10000"/>
                <a:gd name="connsiteX476" fmla="*/ 9089 w 10000"/>
                <a:gd name="connsiteY476" fmla="*/ 6778 h 10000"/>
                <a:gd name="connsiteX477" fmla="*/ 9027 w 10000"/>
                <a:gd name="connsiteY477" fmla="*/ 6799 h 10000"/>
                <a:gd name="connsiteX478" fmla="*/ 9004 w 10000"/>
                <a:gd name="connsiteY478" fmla="*/ 6842 h 10000"/>
                <a:gd name="connsiteX479" fmla="*/ 8999 w 10000"/>
                <a:gd name="connsiteY479" fmla="*/ 6884 h 10000"/>
                <a:gd name="connsiteX480" fmla="*/ 8960 w 10000"/>
                <a:gd name="connsiteY480" fmla="*/ 6934 h 10000"/>
                <a:gd name="connsiteX481" fmla="*/ 8898 w 10000"/>
                <a:gd name="connsiteY481" fmla="*/ 6941 h 10000"/>
                <a:gd name="connsiteX482" fmla="*/ 8886 w 10000"/>
                <a:gd name="connsiteY482" fmla="*/ 6962 h 10000"/>
                <a:gd name="connsiteX483" fmla="*/ 8847 w 10000"/>
                <a:gd name="connsiteY483" fmla="*/ 6927 h 10000"/>
                <a:gd name="connsiteX484" fmla="*/ 8808 w 10000"/>
                <a:gd name="connsiteY484" fmla="*/ 6934 h 10000"/>
                <a:gd name="connsiteX485" fmla="*/ 8785 w 10000"/>
                <a:gd name="connsiteY485" fmla="*/ 6906 h 10000"/>
                <a:gd name="connsiteX486" fmla="*/ 8735 w 10000"/>
                <a:gd name="connsiteY486" fmla="*/ 6891 h 10000"/>
                <a:gd name="connsiteX487" fmla="*/ 8746 w 10000"/>
                <a:gd name="connsiteY487" fmla="*/ 6941 h 10000"/>
                <a:gd name="connsiteX488" fmla="*/ 8723 w 10000"/>
                <a:gd name="connsiteY488" fmla="*/ 6991 h 10000"/>
                <a:gd name="connsiteX489" fmla="*/ 8639 w 10000"/>
                <a:gd name="connsiteY489" fmla="*/ 6984 h 10000"/>
                <a:gd name="connsiteX490" fmla="*/ 8611 w 10000"/>
                <a:gd name="connsiteY490" fmla="*/ 6962 h 10000"/>
                <a:gd name="connsiteX491" fmla="*/ 8566 w 10000"/>
                <a:gd name="connsiteY491" fmla="*/ 6984 h 10000"/>
                <a:gd name="connsiteX492" fmla="*/ 8560 w 10000"/>
                <a:gd name="connsiteY492" fmla="*/ 7055 h 10000"/>
                <a:gd name="connsiteX493" fmla="*/ 8476 w 10000"/>
                <a:gd name="connsiteY493" fmla="*/ 7133 h 10000"/>
                <a:gd name="connsiteX494" fmla="*/ 8448 w 10000"/>
                <a:gd name="connsiteY494" fmla="*/ 7090 h 10000"/>
                <a:gd name="connsiteX495" fmla="*/ 8386 w 10000"/>
                <a:gd name="connsiteY495" fmla="*/ 7111 h 10000"/>
                <a:gd name="connsiteX496" fmla="*/ 8346 w 10000"/>
                <a:gd name="connsiteY496" fmla="*/ 7133 h 10000"/>
                <a:gd name="connsiteX497" fmla="*/ 8341 w 10000"/>
                <a:gd name="connsiteY497" fmla="*/ 7168 h 10000"/>
                <a:gd name="connsiteX498" fmla="*/ 8256 w 10000"/>
                <a:gd name="connsiteY498" fmla="*/ 7246 h 10000"/>
                <a:gd name="connsiteX499" fmla="*/ 8206 w 10000"/>
                <a:gd name="connsiteY499" fmla="*/ 7232 h 10000"/>
                <a:gd name="connsiteX500" fmla="*/ 8155 w 10000"/>
                <a:gd name="connsiteY500" fmla="*/ 7260 h 10000"/>
                <a:gd name="connsiteX501" fmla="*/ 8116 w 10000"/>
                <a:gd name="connsiteY501" fmla="*/ 7303 h 10000"/>
                <a:gd name="connsiteX502" fmla="*/ 8060 w 10000"/>
                <a:gd name="connsiteY502" fmla="*/ 7331 h 10000"/>
                <a:gd name="connsiteX503" fmla="*/ 8065 w 10000"/>
                <a:gd name="connsiteY503" fmla="*/ 7374 h 10000"/>
                <a:gd name="connsiteX504" fmla="*/ 8015 w 10000"/>
                <a:gd name="connsiteY504" fmla="*/ 7402 h 10000"/>
                <a:gd name="connsiteX505" fmla="*/ 7942 w 10000"/>
                <a:gd name="connsiteY505" fmla="*/ 7523 h 10000"/>
                <a:gd name="connsiteX506" fmla="*/ 7930 w 10000"/>
                <a:gd name="connsiteY506" fmla="*/ 7573 h 10000"/>
                <a:gd name="connsiteX507" fmla="*/ 7908 w 10000"/>
                <a:gd name="connsiteY507" fmla="*/ 7559 h 10000"/>
                <a:gd name="connsiteX508" fmla="*/ 7919 w 10000"/>
                <a:gd name="connsiteY508" fmla="*/ 7523 h 10000"/>
                <a:gd name="connsiteX509" fmla="*/ 7846 w 10000"/>
                <a:gd name="connsiteY509" fmla="*/ 7339 h 10000"/>
                <a:gd name="connsiteX510" fmla="*/ 7846 w 10000"/>
                <a:gd name="connsiteY510" fmla="*/ 7268 h 10000"/>
                <a:gd name="connsiteX511" fmla="*/ 7812 w 10000"/>
                <a:gd name="connsiteY511" fmla="*/ 7268 h 10000"/>
                <a:gd name="connsiteX512" fmla="*/ 7711 w 10000"/>
                <a:gd name="connsiteY512" fmla="*/ 7197 h 10000"/>
                <a:gd name="connsiteX513" fmla="*/ 7649 w 10000"/>
                <a:gd name="connsiteY513" fmla="*/ 7232 h 10000"/>
                <a:gd name="connsiteX514" fmla="*/ 7632 w 10000"/>
                <a:gd name="connsiteY514" fmla="*/ 7275 h 10000"/>
                <a:gd name="connsiteX515" fmla="*/ 7677 w 10000"/>
                <a:gd name="connsiteY515" fmla="*/ 7324 h 10000"/>
                <a:gd name="connsiteX516" fmla="*/ 7688 w 10000"/>
                <a:gd name="connsiteY516" fmla="*/ 7367 h 10000"/>
                <a:gd name="connsiteX517" fmla="*/ 7660 w 10000"/>
                <a:gd name="connsiteY517" fmla="*/ 7410 h 10000"/>
                <a:gd name="connsiteX518" fmla="*/ 7666 w 10000"/>
                <a:gd name="connsiteY518" fmla="*/ 7445 h 10000"/>
                <a:gd name="connsiteX519" fmla="*/ 7655 w 10000"/>
                <a:gd name="connsiteY519" fmla="*/ 7516 h 10000"/>
                <a:gd name="connsiteX520" fmla="*/ 7660 w 10000"/>
                <a:gd name="connsiteY520" fmla="*/ 7587 h 10000"/>
                <a:gd name="connsiteX521" fmla="*/ 7694 w 10000"/>
                <a:gd name="connsiteY521" fmla="*/ 7700 h 10000"/>
                <a:gd name="connsiteX522" fmla="*/ 7660 w 10000"/>
                <a:gd name="connsiteY522" fmla="*/ 7743 h 10000"/>
                <a:gd name="connsiteX523" fmla="*/ 7666 w 10000"/>
                <a:gd name="connsiteY523" fmla="*/ 7779 h 10000"/>
                <a:gd name="connsiteX524" fmla="*/ 7638 w 10000"/>
                <a:gd name="connsiteY524" fmla="*/ 7793 h 10000"/>
                <a:gd name="connsiteX525" fmla="*/ 7621 w 10000"/>
                <a:gd name="connsiteY525" fmla="*/ 7814 h 10000"/>
                <a:gd name="connsiteX526" fmla="*/ 7514 w 10000"/>
                <a:gd name="connsiteY526" fmla="*/ 7800 h 10000"/>
                <a:gd name="connsiteX527" fmla="*/ 7497 w 10000"/>
                <a:gd name="connsiteY527" fmla="*/ 7757 h 10000"/>
                <a:gd name="connsiteX528" fmla="*/ 7463 w 10000"/>
                <a:gd name="connsiteY528" fmla="*/ 7786 h 10000"/>
                <a:gd name="connsiteX529" fmla="*/ 7390 w 10000"/>
                <a:gd name="connsiteY529" fmla="*/ 7771 h 10000"/>
                <a:gd name="connsiteX530" fmla="*/ 7340 w 10000"/>
                <a:gd name="connsiteY530" fmla="*/ 7793 h 10000"/>
                <a:gd name="connsiteX531" fmla="*/ 7312 w 10000"/>
                <a:gd name="connsiteY531" fmla="*/ 7644 h 10000"/>
                <a:gd name="connsiteX532" fmla="*/ 7283 w 10000"/>
                <a:gd name="connsiteY532" fmla="*/ 7637 h 10000"/>
                <a:gd name="connsiteX533" fmla="*/ 7250 w 10000"/>
                <a:gd name="connsiteY533" fmla="*/ 7544 h 10000"/>
                <a:gd name="connsiteX534" fmla="*/ 7267 w 10000"/>
                <a:gd name="connsiteY534" fmla="*/ 7502 h 10000"/>
                <a:gd name="connsiteX535" fmla="*/ 7306 w 10000"/>
                <a:gd name="connsiteY535" fmla="*/ 7523 h 10000"/>
                <a:gd name="connsiteX536" fmla="*/ 7323 w 10000"/>
                <a:gd name="connsiteY536" fmla="*/ 7473 h 10000"/>
                <a:gd name="connsiteX537" fmla="*/ 7295 w 10000"/>
                <a:gd name="connsiteY537" fmla="*/ 7438 h 10000"/>
                <a:gd name="connsiteX538" fmla="*/ 7312 w 10000"/>
                <a:gd name="connsiteY538" fmla="*/ 7402 h 10000"/>
                <a:gd name="connsiteX539" fmla="*/ 7238 w 10000"/>
                <a:gd name="connsiteY539" fmla="*/ 7331 h 10000"/>
                <a:gd name="connsiteX540" fmla="*/ 7244 w 10000"/>
                <a:gd name="connsiteY540" fmla="*/ 7296 h 10000"/>
                <a:gd name="connsiteX541" fmla="*/ 7199 w 10000"/>
                <a:gd name="connsiteY541" fmla="*/ 7260 h 10000"/>
                <a:gd name="connsiteX542" fmla="*/ 7227 w 10000"/>
                <a:gd name="connsiteY542" fmla="*/ 7218 h 10000"/>
                <a:gd name="connsiteX543" fmla="*/ 7216 w 10000"/>
                <a:gd name="connsiteY543" fmla="*/ 7168 h 10000"/>
                <a:gd name="connsiteX544" fmla="*/ 7165 w 10000"/>
                <a:gd name="connsiteY544" fmla="*/ 7090 h 10000"/>
                <a:gd name="connsiteX545" fmla="*/ 7132 w 10000"/>
                <a:gd name="connsiteY545" fmla="*/ 7026 h 10000"/>
                <a:gd name="connsiteX546" fmla="*/ 7064 w 10000"/>
                <a:gd name="connsiteY546" fmla="*/ 7055 h 10000"/>
                <a:gd name="connsiteX547" fmla="*/ 7025 w 10000"/>
                <a:gd name="connsiteY547" fmla="*/ 7048 h 10000"/>
                <a:gd name="connsiteX548" fmla="*/ 7002 w 10000"/>
                <a:gd name="connsiteY548" fmla="*/ 7111 h 10000"/>
                <a:gd name="connsiteX549" fmla="*/ 6924 w 10000"/>
                <a:gd name="connsiteY549" fmla="*/ 7119 h 10000"/>
                <a:gd name="connsiteX550" fmla="*/ 6895 w 10000"/>
                <a:gd name="connsiteY550" fmla="*/ 7111 h 10000"/>
                <a:gd name="connsiteX551" fmla="*/ 6828 w 10000"/>
                <a:gd name="connsiteY551" fmla="*/ 7161 h 10000"/>
                <a:gd name="connsiteX552" fmla="*/ 6834 w 10000"/>
                <a:gd name="connsiteY552" fmla="*/ 7260 h 10000"/>
                <a:gd name="connsiteX553" fmla="*/ 6817 w 10000"/>
                <a:gd name="connsiteY553" fmla="*/ 7324 h 10000"/>
                <a:gd name="connsiteX554" fmla="*/ 6817 w 10000"/>
                <a:gd name="connsiteY554" fmla="*/ 7381 h 10000"/>
                <a:gd name="connsiteX555" fmla="*/ 6760 w 10000"/>
                <a:gd name="connsiteY555" fmla="*/ 7424 h 10000"/>
                <a:gd name="connsiteX556" fmla="*/ 6699 w 10000"/>
                <a:gd name="connsiteY556" fmla="*/ 7431 h 10000"/>
                <a:gd name="connsiteX557" fmla="*/ 6682 w 10000"/>
                <a:gd name="connsiteY557" fmla="*/ 7410 h 10000"/>
                <a:gd name="connsiteX558" fmla="*/ 6625 w 10000"/>
                <a:gd name="connsiteY558" fmla="*/ 7388 h 10000"/>
                <a:gd name="connsiteX559" fmla="*/ 6592 w 10000"/>
                <a:gd name="connsiteY559" fmla="*/ 7431 h 10000"/>
                <a:gd name="connsiteX560" fmla="*/ 6586 w 10000"/>
                <a:gd name="connsiteY560" fmla="*/ 7473 h 10000"/>
                <a:gd name="connsiteX561" fmla="*/ 6552 w 10000"/>
                <a:gd name="connsiteY561" fmla="*/ 7480 h 10000"/>
                <a:gd name="connsiteX562" fmla="*/ 6547 w 10000"/>
                <a:gd name="connsiteY562" fmla="*/ 7523 h 10000"/>
                <a:gd name="connsiteX563" fmla="*/ 6519 w 10000"/>
                <a:gd name="connsiteY563" fmla="*/ 7523 h 10000"/>
                <a:gd name="connsiteX564" fmla="*/ 6485 w 10000"/>
                <a:gd name="connsiteY564" fmla="*/ 7424 h 10000"/>
                <a:gd name="connsiteX565" fmla="*/ 6406 w 10000"/>
                <a:gd name="connsiteY565" fmla="*/ 7473 h 10000"/>
                <a:gd name="connsiteX566" fmla="*/ 6316 w 10000"/>
                <a:gd name="connsiteY566" fmla="*/ 7551 h 10000"/>
                <a:gd name="connsiteX567" fmla="*/ 6282 w 10000"/>
                <a:gd name="connsiteY567" fmla="*/ 7566 h 10000"/>
                <a:gd name="connsiteX568" fmla="*/ 6294 w 10000"/>
                <a:gd name="connsiteY568" fmla="*/ 7615 h 10000"/>
                <a:gd name="connsiteX569" fmla="*/ 6243 w 10000"/>
                <a:gd name="connsiteY569" fmla="*/ 7637 h 10000"/>
                <a:gd name="connsiteX570" fmla="*/ 6209 w 10000"/>
                <a:gd name="connsiteY570" fmla="*/ 7608 h 10000"/>
                <a:gd name="connsiteX571" fmla="*/ 6136 w 10000"/>
                <a:gd name="connsiteY571" fmla="*/ 7622 h 10000"/>
                <a:gd name="connsiteX572" fmla="*/ 6136 w 10000"/>
                <a:gd name="connsiteY572" fmla="*/ 7395 h 10000"/>
                <a:gd name="connsiteX573" fmla="*/ 6208 w 10000"/>
                <a:gd name="connsiteY57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377 w 10000"/>
                <a:gd name="connsiteY165" fmla="*/ 8247 h 10000"/>
                <a:gd name="connsiteX166" fmla="*/ 416 w 10000"/>
                <a:gd name="connsiteY166" fmla="*/ 8070 h 10000"/>
                <a:gd name="connsiteX167" fmla="*/ 399 w 10000"/>
                <a:gd name="connsiteY167" fmla="*/ 8027 h 10000"/>
                <a:gd name="connsiteX168" fmla="*/ 377 w 10000"/>
                <a:gd name="connsiteY168" fmla="*/ 8013 h 10000"/>
                <a:gd name="connsiteX169" fmla="*/ 169 w 10000"/>
                <a:gd name="connsiteY169" fmla="*/ 7743 h 10000"/>
                <a:gd name="connsiteX170" fmla="*/ 157 w 10000"/>
                <a:gd name="connsiteY170" fmla="*/ 7686 h 10000"/>
                <a:gd name="connsiteX171" fmla="*/ 231 w 10000"/>
                <a:gd name="connsiteY171" fmla="*/ 7594 h 10000"/>
                <a:gd name="connsiteX172" fmla="*/ 0 w 10000"/>
                <a:gd name="connsiteY172" fmla="*/ 6920 h 10000"/>
                <a:gd name="connsiteX173" fmla="*/ 354 w 10000"/>
                <a:gd name="connsiteY173" fmla="*/ 7005 h 10000"/>
                <a:gd name="connsiteX174" fmla="*/ 472 w 10000"/>
                <a:gd name="connsiteY174" fmla="*/ 7019 h 10000"/>
                <a:gd name="connsiteX175" fmla="*/ 810 w 10000"/>
                <a:gd name="connsiteY175" fmla="*/ 7055 h 10000"/>
                <a:gd name="connsiteX176" fmla="*/ 967 w 10000"/>
                <a:gd name="connsiteY176" fmla="*/ 7012 h 10000"/>
                <a:gd name="connsiteX177" fmla="*/ 1074 w 10000"/>
                <a:gd name="connsiteY177" fmla="*/ 7019 h 10000"/>
                <a:gd name="connsiteX178" fmla="*/ 1091 w 10000"/>
                <a:gd name="connsiteY178" fmla="*/ 6984 h 10000"/>
                <a:gd name="connsiteX179" fmla="*/ 1277 w 10000"/>
                <a:gd name="connsiteY179" fmla="*/ 6998 h 10000"/>
                <a:gd name="connsiteX180" fmla="*/ 1524 w 10000"/>
                <a:gd name="connsiteY180" fmla="*/ 7083 h 10000"/>
                <a:gd name="connsiteX181" fmla="*/ 1609 w 10000"/>
                <a:gd name="connsiteY181" fmla="*/ 7104 h 10000"/>
                <a:gd name="connsiteX182" fmla="*/ 1822 w 10000"/>
                <a:gd name="connsiteY182" fmla="*/ 7310 h 10000"/>
                <a:gd name="connsiteX183" fmla="*/ 1918 w 10000"/>
                <a:gd name="connsiteY183" fmla="*/ 7303 h 10000"/>
                <a:gd name="connsiteX184" fmla="*/ 6504 w 10000"/>
                <a:gd name="connsiteY184" fmla="*/ 7627 h 10000"/>
                <a:gd name="connsiteX185" fmla="*/ 5523 w 10000"/>
                <a:gd name="connsiteY185" fmla="*/ 5713 h 10000"/>
                <a:gd name="connsiteX186" fmla="*/ 5652 w 10000"/>
                <a:gd name="connsiteY186" fmla="*/ 5720 h 10000"/>
                <a:gd name="connsiteX187" fmla="*/ 5697 w 10000"/>
                <a:gd name="connsiteY187" fmla="*/ 5742 h 10000"/>
                <a:gd name="connsiteX188" fmla="*/ 5793 w 10000"/>
                <a:gd name="connsiteY188" fmla="*/ 5635 h 10000"/>
                <a:gd name="connsiteX189" fmla="*/ 5844 w 10000"/>
                <a:gd name="connsiteY189" fmla="*/ 5628 h 10000"/>
                <a:gd name="connsiteX190" fmla="*/ 5889 w 10000"/>
                <a:gd name="connsiteY190" fmla="*/ 5564 h 10000"/>
                <a:gd name="connsiteX191" fmla="*/ 5945 w 10000"/>
                <a:gd name="connsiteY191" fmla="*/ 5515 h 10000"/>
                <a:gd name="connsiteX192" fmla="*/ 6001 w 10000"/>
                <a:gd name="connsiteY192" fmla="*/ 5408 h 10000"/>
                <a:gd name="connsiteX193" fmla="*/ 6012 w 10000"/>
                <a:gd name="connsiteY193" fmla="*/ 5344 h 10000"/>
                <a:gd name="connsiteX194" fmla="*/ 6080 w 10000"/>
                <a:gd name="connsiteY194" fmla="*/ 5316 h 10000"/>
                <a:gd name="connsiteX195" fmla="*/ 6159 w 10000"/>
                <a:gd name="connsiteY195" fmla="*/ 5351 h 10000"/>
                <a:gd name="connsiteX196" fmla="*/ 6226 w 10000"/>
                <a:gd name="connsiteY196" fmla="*/ 5337 h 10000"/>
                <a:gd name="connsiteX197" fmla="*/ 6294 w 10000"/>
                <a:gd name="connsiteY197" fmla="*/ 5344 h 10000"/>
                <a:gd name="connsiteX198" fmla="*/ 6412 w 10000"/>
                <a:gd name="connsiteY198" fmla="*/ 5302 h 10000"/>
                <a:gd name="connsiteX199" fmla="*/ 6490 w 10000"/>
                <a:gd name="connsiteY199" fmla="*/ 5195 h 10000"/>
                <a:gd name="connsiteX200" fmla="*/ 6524 w 10000"/>
                <a:gd name="connsiteY200" fmla="*/ 5160 h 10000"/>
                <a:gd name="connsiteX201" fmla="*/ 6575 w 10000"/>
                <a:gd name="connsiteY201" fmla="*/ 5160 h 10000"/>
                <a:gd name="connsiteX202" fmla="*/ 6614 w 10000"/>
                <a:gd name="connsiteY202" fmla="*/ 5103 h 10000"/>
                <a:gd name="connsiteX203" fmla="*/ 6597 w 10000"/>
                <a:gd name="connsiteY203" fmla="*/ 5039 h 10000"/>
                <a:gd name="connsiteX204" fmla="*/ 6609 w 10000"/>
                <a:gd name="connsiteY204" fmla="*/ 4982 h 10000"/>
                <a:gd name="connsiteX205" fmla="*/ 6659 w 10000"/>
                <a:gd name="connsiteY205" fmla="*/ 4876 h 10000"/>
                <a:gd name="connsiteX206" fmla="*/ 6715 w 10000"/>
                <a:gd name="connsiteY206" fmla="*/ 4776 h 10000"/>
                <a:gd name="connsiteX207" fmla="*/ 6772 w 10000"/>
                <a:gd name="connsiteY207" fmla="*/ 4755 h 10000"/>
                <a:gd name="connsiteX208" fmla="*/ 6800 w 10000"/>
                <a:gd name="connsiteY208" fmla="*/ 4720 h 10000"/>
                <a:gd name="connsiteX209" fmla="*/ 6895 w 10000"/>
                <a:gd name="connsiteY209" fmla="*/ 4734 h 10000"/>
                <a:gd name="connsiteX210" fmla="*/ 6991 w 10000"/>
                <a:gd name="connsiteY210" fmla="*/ 4734 h 10000"/>
                <a:gd name="connsiteX211" fmla="*/ 6997 w 10000"/>
                <a:gd name="connsiteY211" fmla="*/ 4670 h 10000"/>
                <a:gd name="connsiteX212" fmla="*/ 7013 w 10000"/>
                <a:gd name="connsiteY212" fmla="*/ 4627 h 10000"/>
                <a:gd name="connsiteX213" fmla="*/ 7008 w 10000"/>
                <a:gd name="connsiteY213" fmla="*/ 4599 h 10000"/>
                <a:gd name="connsiteX214" fmla="*/ 7064 w 10000"/>
                <a:gd name="connsiteY214" fmla="*/ 4578 h 10000"/>
                <a:gd name="connsiteX215" fmla="*/ 7103 w 10000"/>
                <a:gd name="connsiteY215" fmla="*/ 4634 h 10000"/>
                <a:gd name="connsiteX216" fmla="*/ 7160 w 10000"/>
                <a:gd name="connsiteY216" fmla="*/ 4613 h 10000"/>
                <a:gd name="connsiteX217" fmla="*/ 7177 w 10000"/>
                <a:gd name="connsiteY217" fmla="*/ 4578 h 10000"/>
                <a:gd name="connsiteX218" fmla="*/ 7222 w 10000"/>
                <a:gd name="connsiteY218" fmla="*/ 4564 h 10000"/>
                <a:gd name="connsiteX219" fmla="*/ 7317 w 10000"/>
                <a:gd name="connsiteY219" fmla="*/ 4493 h 10000"/>
                <a:gd name="connsiteX220" fmla="*/ 7407 w 10000"/>
                <a:gd name="connsiteY220" fmla="*/ 4521 h 10000"/>
                <a:gd name="connsiteX221" fmla="*/ 7430 w 10000"/>
                <a:gd name="connsiteY221" fmla="*/ 4507 h 10000"/>
                <a:gd name="connsiteX222" fmla="*/ 7480 w 10000"/>
                <a:gd name="connsiteY222" fmla="*/ 4528 h 10000"/>
                <a:gd name="connsiteX223" fmla="*/ 7503 w 10000"/>
                <a:gd name="connsiteY223" fmla="*/ 4471 h 10000"/>
                <a:gd name="connsiteX224" fmla="*/ 7525 w 10000"/>
                <a:gd name="connsiteY224" fmla="*/ 4500 h 10000"/>
                <a:gd name="connsiteX225" fmla="*/ 7559 w 10000"/>
                <a:gd name="connsiteY225" fmla="*/ 4493 h 10000"/>
                <a:gd name="connsiteX226" fmla="*/ 7598 w 10000"/>
                <a:gd name="connsiteY226" fmla="*/ 4556 h 10000"/>
                <a:gd name="connsiteX227" fmla="*/ 7643 w 10000"/>
                <a:gd name="connsiteY227" fmla="*/ 4549 h 10000"/>
                <a:gd name="connsiteX228" fmla="*/ 7683 w 10000"/>
                <a:gd name="connsiteY228" fmla="*/ 4578 h 10000"/>
                <a:gd name="connsiteX229" fmla="*/ 7700 w 10000"/>
                <a:gd name="connsiteY229" fmla="*/ 4556 h 10000"/>
                <a:gd name="connsiteX230" fmla="*/ 7778 w 10000"/>
                <a:gd name="connsiteY230" fmla="*/ 4564 h 10000"/>
                <a:gd name="connsiteX231" fmla="*/ 7790 w 10000"/>
                <a:gd name="connsiteY231" fmla="*/ 4585 h 10000"/>
                <a:gd name="connsiteX232" fmla="*/ 7874 w 10000"/>
                <a:gd name="connsiteY232" fmla="*/ 4514 h 10000"/>
                <a:gd name="connsiteX233" fmla="*/ 7874 w 10000"/>
                <a:gd name="connsiteY233" fmla="*/ 4393 h 10000"/>
                <a:gd name="connsiteX234" fmla="*/ 7852 w 10000"/>
                <a:gd name="connsiteY234" fmla="*/ 4379 h 10000"/>
                <a:gd name="connsiteX235" fmla="*/ 7835 w 10000"/>
                <a:gd name="connsiteY235" fmla="*/ 4294 h 10000"/>
                <a:gd name="connsiteX236" fmla="*/ 7801 w 10000"/>
                <a:gd name="connsiteY236" fmla="*/ 4209 h 10000"/>
                <a:gd name="connsiteX237" fmla="*/ 7750 w 10000"/>
                <a:gd name="connsiteY237" fmla="*/ 4173 h 10000"/>
                <a:gd name="connsiteX238" fmla="*/ 7745 w 10000"/>
                <a:gd name="connsiteY238" fmla="*/ 4131 h 10000"/>
                <a:gd name="connsiteX239" fmla="*/ 7672 w 10000"/>
                <a:gd name="connsiteY239" fmla="*/ 4053 h 10000"/>
                <a:gd name="connsiteX240" fmla="*/ 7677 w 10000"/>
                <a:gd name="connsiteY240" fmla="*/ 4024 h 10000"/>
                <a:gd name="connsiteX241" fmla="*/ 7604 w 10000"/>
                <a:gd name="connsiteY241" fmla="*/ 3982 h 10000"/>
                <a:gd name="connsiteX242" fmla="*/ 7598 w 10000"/>
                <a:gd name="connsiteY242" fmla="*/ 3903 h 10000"/>
                <a:gd name="connsiteX243" fmla="*/ 7475 w 10000"/>
                <a:gd name="connsiteY243" fmla="*/ 3833 h 10000"/>
                <a:gd name="connsiteX244" fmla="*/ 7407 w 10000"/>
                <a:gd name="connsiteY244" fmla="*/ 3683 h 10000"/>
                <a:gd name="connsiteX245" fmla="*/ 7306 w 10000"/>
                <a:gd name="connsiteY245" fmla="*/ 3676 h 10000"/>
                <a:gd name="connsiteX246" fmla="*/ 7272 w 10000"/>
                <a:gd name="connsiteY246" fmla="*/ 3648 h 10000"/>
                <a:gd name="connsiteX247" fmla="*/ 7222 w 10000"/>
                <a:gd name="connsiteY247" fmla="*/ 3669 h 10000"/>
                <a:gd name="connsiteX248" fmla="*/ 7143 w 10000"/>
                <a:gd name="connsiteY248" fmla="*/ 3669 h 10000"/>
                <a:gd name="connsiteX249" fmla="*/ 7030 w 10000"/>
                <a:gd name="connsiteY249" fmla="*/ 3840 h 10000"/>
                <a:gd name="connsiteX250" fmla="*/ 6991 w 10000"/>
                <a:gd name="connsiteY250" fmla="*/ 3918 h 10000"/>
                <a:gd name="connsiteX251" fmla="*/ 6890 w 10000"/>
                <a:gd name="connsiteY251" fmla="*/ 3797 h 10000"/>
                <a:gd name="connsiteX252" fmla="*/ 6817 w 10000"/>
                <a:gd name="connsiteY252" fmla="*/ 3747 h 10000"/>
                <a:gd name="connsiteX253" fmla="*/ 6744 w 10000"/>
                <a:gd name="connsiteY253" fmla="*/ 3754 h 10000"/>
                <a:gd name="connsiteX254" fmla="*/ 6670 w 10000"/>
                <a:gd name="connsiteY254" fmla="*/ 3790 h 10000"/>
                <a:gd name="connsiteX255" fmla="*/ 6609 w 10000"/>
                <a:gd name="connsiteY255" fmla="*/ 3762 h 10000"/>
                <a:gd name="connsiteX256" fmla="*/ 6552 w 10000"/>
                <a:gd name="connsiteY256" fmla="*/ 3804 h 10000"/>
                <a:gd name="connsiteX257" fmla="*/ 6496 w 10000"/>
                <a:gd name="connsiteY257" fmla="*/ 3889 h 10000"/>
                <a:gd name="connsiteX258" fmla="*/ 6367 w 10000"/>
                <a:gd name="connsiteY258" fmla="*/ 3733 h 10000"/>
                <a:gd name="connsiteX259" fmla="*/ 6350 w 10000"/>
                <a:gd name="connsiteY259" fmla="*/ 3577 h 10000"/>
                <a:gd name="connsiteX260" fmla="*/ 6451 w 10000"/>
                <a:gd name="connsiteY260" fmla="*/ 3513 h 10000"/>
                <a:gd name="connsiteX261" fmla="*/ 6445 w 10000"/>
                <a:gd name="connsiteY261" fmla="*/ 3343 h 10000"/>
                <a:gd name="connsiteX262" fmla="*/ 6541 w 10000"/>
                <a:gd name="connsiteY262" fmla="*/ 3144 h 10000"/>
                <a:gd name="connsiteX263" fmla="*/ 6530 w 10000"/>
                <a:gd name="connsiteY263" fmla="*/ 3109 h 10000"/>
                <a:gd name="connsiteX264" fmla="*/ 6760 w 10000"/>
                <a:gd name="connsiteY264" fmla="*/ 2456 h 10000"/>
                <a:gd name="connsiteX265" fmla="*/ 6884 w 10000"/>
                <a:gd name="connsiteY265" fmla="*/ 2555 h 10000"/>
                <a:gd name="connsiteX266" fmla="*/ 6957 w 10000"/>
                <a:gd name="connsiteY266" fmla="*/ 2598 h 10000"/>
                <a:gd name="connsiteX267" fmla="*/ 7030 w 10000"/>
                <a:gd name="connsiteY267" fmla="*/ 2598 h 10000"/>
                <a:gd name="connsiteX268" fmla="*/ 7143 w 10000"/>
                <a:gd name="connsiteY268" fmla="*/ 2676 h 10000"/>
                <a:gd name="connsiteX269" fmla="*/ 7160 w 10000"/>
                <a:gd name="connsiteY269" fmla="*/ 2626 h 10000"/>
                <a:gd name="connsiteX270" fmla="*/ 7233 w 10000"/>
                <a:gd name="connsiteY270" fmla="*/ 2612 h 10000"/>
                <a:gd name="connsiteX271" fmla="*/ 7295 w 10000"/>
                <a:gd name="connsiteY271" fmla="*/ 2527 h 10000"/>
                <a:gd name="connsiteX272" fmla="*/ 7373 w 10000"/>
                <a:gd name="connsiteY272" fmla="*/ 2463 h 10000"/>
                <a:gd name="connsiteX273" fmla="*/ 7407 w 10000"/>
                <a:gd name="connsiteY273" fmla="*/ 2399 h 10000"/>
                <a:gd name="connsiteX274" fmla="*/ 7525 w 10000"/>
                <a:gd name="connsiteY274" fmla="*/ 2356 h 10000"/>
                <a:gd name="connsiteX275" fmla="*/ 7587 w 10000"/>
                <a:gd name="connsiteY275" fmla="*/ 2363 h 10000"/>
                <a:gd name="connsiteX276" fmla="*/ 7638 w 10000"/>
                <a:gd name="connsiteY276" fmla="*/ 2300 h 10000"/>
                <a:gd name="connsiteX277" fmla="*/ 7677 w 10000"/>
                <a:gd name="connsiteY277" fmla="*/ 2214 h 10000"/>
                <a:gd name="connsiteX278" fmla="*/ 7660 w 10000"/>
                <a:gd name="connsiteY278" fmla="*/ 2200 h 10000"/>
                <a:gd name="connsiteX279" fmla="*/ 7677 w 10000"/>
                <a:gd name="connsiteY279" fmla="*/ 2108 h 10000"/>
                <a:gd name="connsiteX280" fmla="*/ 7610 w 10000"/>
                <a:gd name="connsiteY280" fmla="*/ 2108 h 10000"/>
                <a:gd name="connsiteX281" fmla="*/ 7643 w 10000"/>
                <a:gd name="connsiteY281" fmla="*/ 2030 h 10000"/>
                <a:gd name="connsiteX282" fmla="*/ 7649 w 10000"/>
                <a:gd name="connsiteY282" fmla="*/ 1938 h 10000"/>
                <a:gd name="connsiteX283" fmla="*/ 7677 w 10000"/>
                <a:gd name="connsiteY283" fmla="*/ 1916 h 10000"/>
                <a:gd name="connsiteX284" fmla="*/ 7728 w 10000"/>
                <a:gd name="connsiteY284" fmla="*/ 1824 h 10000"/>
                <a:gd name="connsiteX285" fmla="*/ 7722 w 10000"/>
                <a:gd name="connsiteY285" fmla="*/ 1753 h 10000"/>
                <a:gd name="connsiteX286" fmla="*/ 7762 w 10000"/>
                <a:gd name="connsiteY286" fmla="*/ 1675 h 10000"/>
                <a:gd name="connsiteX287" fmla="*/ 7807 w 10000"/>
                <a:gd name="connsiteY287" fmla="*/ 1625 h 10000"/>
                <a:gd name="connsiteX288" fmla="*/ 7823 w 10000"/>
                <a:gd name="connsiteY288" fmla="*/ 1540 h 10000"/>
                <a:gd name="connsiteX289" fmla="*/ 7818 w 10000"/>
                <a:gd name="connsiteY289" fmla="*/ 1512 h 10000"/>
                <a:gd name="connsiteX290" fmla="*/ 7857 w 10000"/>
                <a:gd name="connsiteY290" fmla="*/ 1455 h 10000"/>
                <a:gd name="connsiteX291" fmla="*/ 7913 w 10000"/>
                <a:gd name="connsiteY291" fmla="*/ 1285 h 10000"/>
                <a:gd name="connsiteX292" fmla="*/ 7930 w 10000"/>
                <a:gd name="connsiteY292" fmla="*/ 1185 h 10000"/>
                <a:gd name="connsiteX293" fmla="*/ 7958 w 10000"/>
                <a:gd name="connsiteY293" fmla="*/ 1192 h 10000"/>
                <a:gd name="connsiteX294" fmla="*/ 8037 w 10000"/>
                <a:gd name="connsiteY294" fmla="*/ 1079 h 10000"/>
                <a:gd name="connsiteX295" fmla="*/ 8127 w 10000"/>
                <a:gd name="connsiteY295" fmla="*/ 1015 h 10000"/>
                <a:gd name="connsiteX296" fmla="*/ 8138 w 10000"/>
                <a:gd name="connsiteY296" fmla="*/ 937 h 10000"/>
                <a:gd name="connsiteX297" fmla="*/ 8172 w 10000"/>
                <a:gd name="connsiteY297" fmla="*/ 852 h 10000"/>
                <a:gd name="connsiteX298" fmla="*/ 8161 w 10000"/>
                <a:gd name="connsiteY298" fmla="*/ 788 h 10000"/>
                <a:gd name="connsiteX299" fmla="*/ 8116 w 10000"/>
                <a:gd name="connsiteY299" fmla="*/ 731 h 10000"/>
                <a:gd name="connsiteX300" fmla="*/ 8138 w 10000"/>
                <a:gd name="connsiteY300" fmla="*/ 660 h 10000"/>
                <a:gd name="connsiteX301" fmla="*/ 8138 w 10000"/>
                <a:gd name="connsiteY301" fmla="*/ 575 h 10000"/>
                <a:gd name="connsiteX302" fmla="*/ 8054 w 10000"/>
                <a:gd name="connsiteY302" fmla="*/ 504 h 10000"/>
                <a:gd name="connsiteX303" fmla="*/ 7970 w 10000"/>
                <a:gd name="connsiteY303" fmla="*/ 546 h 10000"/>
                <a:gd name="connsiteX304" fmla="*/ 7930 w 10000"/>
                <a:gd name="connsiteY304" fmla="*/ 546 h 10000"/>
                <a:gd name="connsiteX305" fmla="*/ 7913 w 10000"/>
                <a:gd name="connsiteY305" fmla="*/ 497 h 10000"/>
                <a:gd name="connsiteX306" fmla="*/ 7913 w 10000"/>
                <a:gd name="connsiteY306" fmla="*/ 405 h 10000"/>
                <a:gd name="connsiteX307" fmla="*/ 8020 w 10000"/>
                <a:gd name="connsiteY307" fmla="*/ 312 h 10000"/>
                <a:gd name="connsiteX308" fmla="*/ 8054 w 10000"/>
                <a:gd name="connsiteY308" fmla="*/ 234 h 10000"/>
                <a:gd name="connsiteX309" fmla="*/ 8121 w 10000"/>
                <a:gd name="connsiteY309" fmla="*/ 170 h 10000"/>
                <a:gd name="connsiteX310" fmla="*/ 8183 w 10000"/>
                <a:gd name="connsiteY310" fmla="*/ 50 h 10000"/>
                <a:gd name="connsiteX311" fmla="*/ 8228 w 10000"/>
                <a:gd name="connsiteY311" fmla="*/ 28 h 10000"/>
                <a:gd name="connsiteX312" fmla="*/ 8290 w 10000"/>
                <a:gd name="connsiteY312" fmla="*/ 43 h 10000"/>
                <a:gd name="connsiteX313" fmla="*/ 8420 w 10000"/>
                <a:gd name="connsiteY313" fmla="*/ 0 h 10000"/>
                <a:gd name="connsiteX314" fmla="*/ 8481 w 10000"/>
                <a:gd name="connsiteY314" fmla="*/ 71 h 10000"/>
                <a:gd name="connsiteX315" fmla="*/ 8476 w 10000"/>
                <a:gd name="connsiteY315" fmla="*/ 121 h 10000"/>
                <a:gd name="connsiteX316" fmla="*/ 8504 w 10000"/>
                <a:gd name="connsiteY316" fmla="*/ 142 h 10000"/>
                <a:gd name="connsiteX317" fmla="*/ 8526 w 10000"/>
                <a:gd name="connsiteY317" fmla="*/ 192 h 10000"/>
                <a:gd name="connsiteX318" fmla="*/ 8493 w 10000"/>
                <a:gd name="connsiteY318" fmla="*/ 248 h 10000"/>
                <a:gd name="connsiteX319" fmla="*/ 8448 w 10000"/>
                <a:gd name="connsiteY319" fmla="*/ 376 h 10000"/>
                <a:gd name="connsiteX320" fmla="*/ 8375 w 10000"/>
                <a:gd name="connsiteY320" fmla="*/ 476 h 10000"/>
                <a:gd name="connsiteX321" fmla="*/ 8307 w 10000"/>
                <a:gd name="connsiteY321" fmla="*/ 532 h 10000"/>
                <a:gd name="connsiteX322" fmla="*/ 8358 w 10000"/>
                <a:gd name="connsiteY322" fmla="*/ 554 h 10000"/>
                <a:gd name="connsiteX323" fmla="*/ 8425 w 10000"/>
                <a:gd name="connsiteY323" fmla="*/ 639 h 10000"/>
                <a:gd name="connsiteX324" fmla="*/ 8470 w 10000"/>
                <a:gd name="connsiteY324" fmla="*/ 646 h 10000"/>
                <a:gd name="connsiteX325" fmla="*/ 8493 w 10000"/>
                <a:gd name="connsiteY325" fmla="*/ 738 h 10000"/>
                <a:gd name="connsiteX326" fmla="*/ 8538 w 10000"/>
                <a:gd name="connsiteY326" fmla="*/ 759 h 10000"/>
                <a:gd name="connsiteX327" fmla="*/ 8571 w 10000"/>
                <a:gd name="connsiteY327" fmla="*/ 752 h 10000"/>
                <a:gd name="connsiteX328" fmla="*/ 8639 w 10000"/>
                <a:gd name="connsiteY328" fmla="*/ 610 h 10000"/>
                <a:gd name="connsiteX329" fmla="*/ 8701 w 10000"/>
                <a:gd name="connsiteY329" fmla="*/ 625 h 10000"/>
                <a:gd name="connsiteX330" fmla="*/ 8712 w 10000"/>
                <a:gd name="connsiteY330" fmla="*/ 667 h 10000"/>
                <a:gd name="connsiteX331" fmla="*/ 8757 w 10000"/>
                <a:gd name="connsiteY331" fmla="*/ 717 h 10000"/>
                <a:gd name="connsiteX332" fmla="*/ 8757 w 10000"/>
                <a:gd name="connsiteY332" fmla="*/ 752 h 10000"/>
                <a:gd name="connsiteX333" fmla="*/ 8796 w 10000"/>
                <a:gd name="connsiteY333" fmla="*/ 774 h 10000"/>
                <a:gd name="connsiteX334" fmla="*/ 8853 w 10000"/>
                <a:gd name="connsiteY334" fmla="*/ 774 h 10000"/>
                <a:gd name="connsiteX335" fmla="*/ 8858 w 10000"/>
                <a:gd name="connsiteY335" fmla="*/ 837 h 10000"/>
                <a:gd name="connsiteX336" fmla="*/ 8808 w 10000"/>
                <a:gd name="connsiteY336" fmla="*/ 866 h 10000"/>
                <a:gd name="connsiteX337" fmla="*/ 8853 w 10000"/>
                <a:gd name="connsiteY337" fmla="*/ 1143 h 10000"/>
                <a:gd name="connsiteX338" fmla="*/ 8898 w 10000"/>
                <a:gd name="connsiteY338" fmla="*/ 1270 h 10000"/>
                <a:gd name="connsiteX339" fmla="*/ 8886 w 10000"/>
                <a:gd name="connsiteY339" fmla="*/ 1327 h 10000"/>
                <a:gd name="connsiteX340" fmla="*/ 8926 w 10000"/>
                <a:gd name="connsiteY340" fmla="*/ 1391 h 10000"/>
                <a:gd name="connsiteX341" fmla="*/ 8931 w 10000"/>
                <a:gd name="connsiteY341" fmla="*/ 1434 h 10000"/>
                <a:gd name="connsiteX342" fmla="*/ 9038 w 10000"/>
                <a:gd name="connsiteY342" fmla="*/ 1483 h 10000"/>
                <a:gd name="connsiteX343" fmla="*/ 9168 w 10000"/>
                <a:gd name="connsiteY343" fmla="*/ 1441 h 10000"/>
                <a:gd name="connsiteX344" fmla="*/ 9184 w 10000"/>
                <a:gd name="connsiteY344" fmla="*/ 1384 h 10000"/>
                <a:gd name="connsiteX345" fmla="*/ 9229 w 10000"/>
                <a:gd name="connsiteY345" fmla="*/ 1405 h 10000"/>
                <a:gd name="connsiteX346" fmla="*/ 9258 w 10000"/>
                <a:gd name="connsiteY346" fmla="*/ 1455 h 10000"/>
                <a:gd name="connsiteX347" fmla="*/ 9325 w 10000"/>
                <a:gd name="connsiteY347" fmla="*/ 1419 h 10000"/>
                <a:gd name="connsiteX348" fmla="*/ 9364 w 10000"/>
                <a:gd name="connsiteY348" fmla="*/ 1419 h 10000"/>
                <a:gd name="connsiteX349" fmla="*/ 9421 w 10000"/>
                <a:gd name="connsiteY349" fmla="*/ 1476 h 10000"/>
                <a:gd name="connsiteX350" fmla="*/ 9454 w 10000"/>
                <a:gd name="connsiteY350" fmla="*/ 1398 h 10000"/>
                <a:gd name="connsiteX351" fmla="*/ 9522 w 10000"/>
                <a:gd name="connsiteY351" fmla="*/ 1434 h 10000"/>
                <a:gd name="connsiteX352" fmla="*/ 9556 w 10000"/>
                <a:gd name="connsiteY352" fmla="*/ 1391 h 10000"/>
                <a:gd name="connsiteX353" fmla="*/ 9584 w 10000"/>
                <a:gd name="connsiteY353" fmla="*/ 1398 h 10000"/>
                <a:gd name="connsiteX354" fmla="*/ 9612 w 10000"/>
                <a:gd name="connsiteY354" fmla="*/ 1356 h 10000"/>
                <a:gd name="connsiteX355" fmla="*/ 9606 w 10000"/>
                <a:gd name="connsiteY355" fmla="*/ 1313 h 10000"/>
                <a:gd name="connsiteX356" fmla="*/ 9646 w 10000"/>
                <a:gd name="connsiteY356" fmla="*/ 1292 h 10000"/>
                <a:gd name="connsiteX357" fmla="*/ 9674 w 10000"/>
                <a:gd name="connsiteY357" fmla="*/ 1221 h 10000"/>
                <a:gd name="connsiteX358" fmla="*/ 9753 w 10000"/>
                <a:gd name="connsiteY358" fmla="*/ 1228 h 10000"/>
                <a:gd name="connsiteX359" fmla="*/ 9871 w 10000"/>
                <a:gd name="connsiteY359" fmla="*/ 1434 h 10000"/>
                <a:gd name="connsiteX360" fmla="*/ 9893 w 10000"/>
                <a:gd name="connsiteY360" fmla="*/ 1505 h 10000"/>
                <a:gd name="connsiteX361" fmla="*/ 9972 w 10000"/>
                <a:gd name="connsiteY361" fmla="*/ 1597 h 10000"/>
                <a:gd name="connsiteX362" fmla="*/ 10000 w 10000"/>
                <a:gd name="connsiteY362" fmla="*/ 1682 h 10000"/>
                <a:gd name="connsiteX363" fmla="*/ 9938 w 10000"/>
                <a:gd name="connsiteY363" fmla="*/ 1796 h 10000"/>
                <a:gd name="connsiteX364" fmla="*/ 9893 w 10000"/>
                <a:gd name="connsiteY364" fmla="*/ 1838 h 10000"/>
                <a:gd name="connsiteX365" fmla="*/ 9916 w 10000"/>
                <a:gd name="connsiteY365" fmla="*/ 1959 h 10000"/>
                <a:gd name="connsiteX366" fmla="*/ 9848 w 10000"/>
                <a:gd name="connsiteY366" fmla="*/ 2051 h 10000"/>
                <a:gd name="connsiteX367" fmla="*/ 9809 w 10000"/>
                <a:gd name="connsiteY367" fmla="*/ 2072 h 10000"/>
                <a:gd name="connsiteX368" fmla="*/ 9809 w 10000"/>
                <a:gd name="connsiteY368" fmla="*/ 2136 h 10000"/>
                <a:gd name="connsiteX369" fmla="*/ 9758 w 10000"/>
                <a:gd name="connsiteY369" fmla="*/ 2257 h 10000"/>
                <a:gd name="connsiteX370" fmla="*/ 9724 w 10000"/>
                <a:gd name="connsiteY370" fmla="*/ 2264 h 10000"/>
                <a:gd name="connsiteX371" fmla="*/ 9730 w 10000"/>
                <a:gd name="connsiteY371" fmla="*/ 2349 h 10000"/>
                <a:gd name="connsiteX372" fmla="*/ 9702 w 10000"/>
                <a:gd name="connsiteY372" fmla="*/ 2413 h 10000"/>
                <a:gd name="connsiteX373" fmla="*/ 9708 w 10000"/>
                <a:gd name="connsiteY373" fmla="*/ 2697 h 10000"/>
                <a:gd name="connsiteX374" fmla="*/ 9724 w 10000"/>
                <a:gd name="connsiteY374" fmla="*/ 2718 h 10000"/>
                <a:gd name="connsiteX375" fmla="*/ 9719 w 10000"/>
                <a:gd name="connsiteY375" fmla="*/ 2811 h 10000"/>
                <a:gd name="connsiteX376" fmla="*/ 9708 w 10000"/>
                <a:gd name="connsiteY376" fmla="*/ 2896 h 10000"/>
                <a:gd name="connsiteX377" fmla="*/ 9668 w 10000"/>
                <a:gd name="connsiteY377" fmla="*/ 2938 h 10000"/>
                <a:gd name="connsiteX378" fmla="*/ 9595 w 10000"/>
                <a:gd name="connsiteY378" fmla="*/ 2903 h 10000"/>
                <a:gd name="connsiteX379" fmla="*/ 9561 w 10000"/>
                <a:gd name="connsiteY379" fmla="*/ 2952 h 10000"/>
                <a:gd name="connsiteX380" fmla="*/ 9567 w 10000"/>
                <a:gd name="connsiteY380" fmla="*/ 2995 h 10000"/>
                <a:gd name="connsiteX381" fmla="*/ 9544 w 10000"/>
                <a:gd name="connsiteY381" fmla="*/ 3080 h 10000"/>
                <a:gd name="connsiteX382" fmla="*/ 9505 w 10000"/>
                <a:gd name="connsiteY382" fmla="*/ 3137 h 10000"/>
                <a:gd name="connsiteX383" fmla="*/ 9494 w 10000"/>
                <a:gd name="connsiteY383" fmla="*/ 3236 h 10000"/>
                <a:gd name="connsiteX384" fmla="*/ 9466 w 10000"/>
                <a:gd name="connsiteY384" fmla="*/ 3322 h 10000"/>
                <a:gd name="connsiteX385" fmla="*/ 9471 w 10000"/>
                <a:gd name="connsiteY385" fmla="*/ 3378 h 10000"/>
                <a:gd name="connsiteX386" fmla="*/ 9460 w 10000"/>
                <a:gd name="connsiteY386" fmla="*/ 3435 h 10000"/>
                <a:gd name="connsiteX387" fmla="*/ 9483 w 10000"/>
                <a:gd name="connsiteY387" fmla="*/ 3485 h 10000"/>
                <a:gd name="connsiteX388" fmla="*/ 9449 w 10000"/>
                <a:gd name="connsiteY388" fmla="*/ 3563 h 10000"/>
                <a:gd name="connsiteX389" fmla="*/ 9393 w 10000"/>
                <a:gd name="connsiteY389" fmla="*/ 3442 h 10000"/>
                <a:gd name="connsiteX390" fmla="*/ 9393 w 10000"/>
                <a:gd name="connsiteY390" fmla="*/ 3350 h 10000"/>
                <a:gd name="connsiteX391" fmla="*/ 9376 w 10000"/>
                <a:gd name="connsiteY391" fmla="*/ 3336 h 10000"/>
                <a:gd name="connsiteX392" fmla="*/ 9308 w 10000"/>
                <a:gd name="connsiteY392" fmla="*/ 3400 h 10000"/>
                <a:gd name="connsiteX393" fmla="*/ 9201 w 10000"/>
                <a:gd name="connsiteY393" fmla="*/ 3549 h 10000"/>
                <a:gd name="connsiteX394" fmla="*/ 9139 w 10000"/>
                <a:gd name="connsiteY394" fmla="*/ 3655 h 10000"/>
                <a:gd name="connsiteX395" fmla="*/ 9044 w 10000"/>
                <a:gd name="connsiteY395" fmla="*/ 3712 h 10000"/>
                <a:gd name="connsiteX396" fmla="*/ 9010 w 10000"/>
                <a:gd name="connsiteY396" fmla="*/ 3797 h 10000"/>
                <a:gd name="connsiteX397" fmla="*/ 8982 w 10000"/>
                <a:gd name="connsiteY397" fmla="*/ 3825 h 10000"/>
                <a:gd name="connsiteX398" fmla="*/ 8875 w 10000"/>
                <a:gd name="connsiteY398" fmla="*/ 3903 h 10000"/>
                <a:gd name="connsiteX399" fmla="*/ 8785 w 10000"/>
                <a:gd name="connsiteY399" fmla="*/ 3996 h 10000"/>
                <a:gd name="connsiteX400" fmla="*/ 8763 w 10000"/>
                <a:gd name="connsiteY400" fmla="*/ 4067 h 10000"/>
                <a:gd name="connsiteX401" fmla="*/ 8729 w 10000"/>
                <a:gd name="connsiteY401" fmla="*/ 4102 h 10000"/>
                <a:gd name="connsiteX402" fmla="*/ 8774 w 10000"/>
                <a:gd name="connsiteY402" fmla="*/ 4194 h 10000"/>
                <a:gd name="connsiteX403" fmla="*/ 8819 w 10000"/>
                <a:gd name="connsiteY403" fmla="*/ 4265 h 10000"/>
                <a:gd name="connsiteX404" fmla="*/ 8881 w 10000"/>
                <a:gd name="connsiteY404" fmla="*/ 4294 h 10000"/>
                <a:gd name="connsiteX405" fmla="*/ 8858 w 10000"/>
                <a:gd name="connsiteY405" fmla="*/ 4344 h 10000"/>
                <a:gd name="connsiteX406" fmla="*/ 8903 w 10000"/>
                <a:gd name="connsiteY406" fmla="*/ 4358 h 10000"/>
                <a:gd name="connsiteX407" fmla="*/ 8903 w 10000"/>
                <a:gd name="connsiteY407" fmla="*/ 4443 h 10000"/>
                <a:gd name="connsiteX408" fmla="*/ 8937 w 10000"/>
                <a:gd name="connsiteY408" fmla="*/ 4507 h 10000"/>
                <a:gd name="connsiteX409" fmla="*/ 8993 w 10000"/>
                <a:gd name="connsiteY409" fmla="*/ 4493 h 10000"/>
                <a:gd name="connsiteX410" fmla="*/ 9016 w 10000"/>
                <a:gd name="connsiteY410" fmla="*/ 4422 h 10000"/>
                <a:gd name="connsiteX411" fmla="*/ 9061 w 10000"/>
                <a:gd name="connsiteY411" fmla="*/ 4414 h 10000"/>
                <a:gd name="connsiteX412" fmla="*/ 9066 w 10000"/>
                <a:gd name="connsiteY412" fmla="*/ 4358 h 10000"/>
                <a:gd name="connsiteX413" fmla="*/ 9123 w 10000"/>
                <a:gd name="connsiteY413" fmla="*/ 4358 h 10000"/>
                <a:gd name="connsiteX414" fmla="*/ 9100 w 10000"/>
                <a:gd name="connsiteY414" fmla="*/ 4429 h 10000"/>
                <a:gd name="connsiteX415" fmla="*/ 9156 w 10000"/>
                <a:gd name="connsiteY415" fmla="*/ 4464 h 10000"/>
                <a:gd name="connsiteX416" fmla="*/ 9145 w 10000"/>
                <a:gd name="connsiteY416" fmla="*/ 4528 h 10000"/>
                <a:gd name="connsiteX417" fmla="*/ 9061 w 10000"/>
                <a:gd name="connsiteY417" fmla="*/ 4535 h 10000"/>
                <a:gd name="connsiteX418" fmla="*/ 8999 w 10000"/>
                <a:gd name="connsiteY418" fmla="*/ 4578 h 10000"/>
                <a:gd name="connsiteX419" fmla="*/ 8943 w 10000"/>
                <a:gd name="connsiteY419" fmla="*/ 4599 h 10000"/>
                <a:gd name="connsiteX420" fmla="*/ 8943 w 10000"/>
                <a:gd name="connsiteY420" fmla="*/ 4698 h 10000"/>
                <a:gd name="connsiteX421" fmla="*/ 8999 w 10000"/>
                <a:gd name="connsiteY421" fmla="*/ 4805 h 10000"/>
                <a:gd name="connsiteX422" fmla="*/ 8954 w 10000"/>
                <a:gd name="connsiteY422" fmla="*/ 4904 h 10000"/>
                <a:gd name="connsiteX423" fmla="*/ 8864 w 10000"/>
                <a:gd name="connsiteY423" fmla="*/ 4918 h 10000"/>
                <a:gd name="connsiteX424" fmla="*/ 8875 w 10000"/>
                <a:gd name="connsiteY424" fmla="*/ 5032 h 10000"/>
                <a:gd name="connsiteX425" fmla="*/ 8870 w 10000"/>
                <a:gd name="connsiteY425" fmla="*/ 5103 h 10000"/>
                <a:gd name="connsiteX426" fmla="*/ 8841 w 10000"/>
                <a:gd name="connsiteY426" fmla="*/ 5138 h 10000"/>
                <a:gd name="connsiteX427" fmla="*/ 8785 w 10000"/>
                <a:gd name="connsiteY427" fmla="*/ 5110 h 10000"/>
                <a:gd name="connsiteX428" fmla="*/ 8735 w 10000"/>
                <a:gd name="connsiteY428" fmla="*/ 5018 h 10000"/>
                <a:gd name="connsiteX429" fmla="*/ 8678 w 10000"/>
                <a:gd name="connsiteY429" fmla="*/ 5089 h 10000"/>
                <a:gd name="connsiteX430" fmla="*/ 8622 w 10000"/>
                <a:gd name="connsiteY430" fmla="*/ 5039 h 10000"/>
                <a:gd name="connsiteX431" fmla="*/ 8616 w 10000"/>
                <a:gd name="connsiteY431" fmla="*/ 5011 h 10000"/>
                <a:gd name="connsiteX432" fmla="*/ 8538 w 10000"/>
                <a:gd name="connsiteY432" fmla="*/ 4947 h 10000"/>
                <a:gd name="connsiteX433" fmla="*/ 8515 w 10000"/>
                <a:gd name="connsiteY433" fmla="*/ 4961 h 10000"/>
                <a:gd name="connsiteX434" fmla="*/ 8526 w 10000"/>
                <a:gd name="connsiteY434" fmla="*/ 5039 h 10000"/>
                <a:gd name="connsiteX435" fmla="*/ 8481 w 10000"/>
                <a:gd name="connsiteY435" fmla="*/ 5138 h 10000"/>
                <a:gd name="connsiteX436" fmla="*/ 8515 w 10000"/>
                <a:gd name="connsiteY436" fmla="*/ 5160 h 10000"/>
                <a:gd name="connsiteX437" fmla="*/ 8577 w 10000"/>
                <a:gd name="connsiteY437" fmla="*/ 5145 h 10000"/>
                <a:gd name="connsiteX438" fmla="*/ 8588 w 10000"/>
                <a:gd name="connsiteY438" fmla="*/ 5181 h 10000"/>
                <a:gd name="connsiteX439" fmla="*/ 8577 w 10000"/>
                <a:gd name="connsiteY439" fmla="*/ 5224 h 10000"/>
                <a:gd name="connsiteX440" fmla="*/ 8600 w 10000"/>
                <a:gd name="connsiteY440" fmla="*/ 5280 h 10000"/>
                <a:gd name="connsiteX441" fmla="*/ 8650 w 10000"/>
                <a:gd name="connsiteY441" fmla="*/ 5316 h 10000"/>
                <a:gd name="connsiteX442" fmla="*/ 8639 w 10000"/>
                <a:gd name="connsiteY442" fmla="*/ 5401 h 10000"/>
                <a:gd name="connsiteX443" fmla="*/ 8673 w 10000"/>
                <a:gd name="connsiteY443" fmla="*/ 5444 h 10000"/>
                <a:gd name="connsiteX444" fmla="*/ 8633 w 10000"/>
                <a:gd name="connsiteY444" fmla="*/ 5486 h 10000"/>
                <a:gd name="connsiteX445" fmla="*/ 8622 w 10000"/>
                <a:gd name="connsiteY445" fmla="*/ 5642 h 10000"/>
                <a:gd name="connsiteX446" fmla="*/ 8600 w 10000"/>
                <a:gd name="connsiteY446" fmla="*/ 5649 h 10000"/>
                <a:gd name="connsiteX447" fmla="*/ 8628 w 10000"/>
                <a:gd name="connsiteY447" fmla="*/ 5720 h 10000"/>
                <a:gd name="connsiteX448" fmla="*/ 8633 w 10000"/>
                <a:gd name="connsiteY448" fmla="*/ 5841 h 10000"/>
                <a:gd name="connsiteX449" fmla="*/ 8661 w 10000"/>
                <a:gd name="connsiteY449" fmla="*/ 5869 h 10000"/>
                <a:gd name="connsiteX450" fmla="*/ 8667 w 10000"/>
                <a:gd name="connsiteY450" fmla="*/ 5905 h 10000"/>
                <a:gd name="connsiteX451" fmla="*/ 8690 w 10000"/>
                <a:gd name="connsiteY451" fmla="*/ 5912 h 10000"/>
                <a:gd name="connsiteX452" fmla="*/ 8695 w 10000"/>
                <a:gd name="connsiteY452" fmla="*/ 5983 h 10000"/>
                <a:gd name="connsiteX453" fmla="*/ 8684 w 10000"/>
                <a:gd name="connsiteY453" fmla="*/ 6033 h 10000"/>
                <a:gd name="connsiteX454" fmla="*/ 8740 w 10000"/>
                <a:gd name="connsiteY454" fmla="*/ 6061 h 10000"/>
                <a:gd name="connsiteX455" fmla="*/ 8825 w 10000"/>
                <a:gd name="connsiteY455" fmla="*/ 6004 h 10000"/>
                <a:gd name="connsiteX456" fmla="*/ 8948 w 10000"/>
                <a:gd name="connsiteY456" fmla="*/ 5891 h 10000"/>
                <a:gd name="connsiteX457" fmla="*/ 8982 w 10000"/>
                <a:gd name="connsiteY457" fmla="*/ 5891 h 10000"/>
                <a:gd name="connsiteX458" fmla="*/ 8982 w 10000"/>
                <a:gd name="connsiteY458" fmla="*/ 5976 h 10000"/>
                <a:gd name="connsiteX459" fmla="*/ 9004 w 10000"/>
                <a:gd name="connsiteY459" fmla="*/ 5990 h 10000"/>
                <a:gd name="connsiteX460" fmla="*/ 9044 w 10000"/>
                <a:gd name="connsiteY460" fmla="*/ 6089 h 10000"/>
                <a:gd name="connsiteX461" fmla="*/ 9072 w 10000"/>
                <a:gd name="connsiteY461" fmla="*/ 6097 h 10000"/>
                <a:gd name="connsiteX462" fmla="*/ 9055 w 10000"/>
                <a:gd name="connsiteY462" fmla="*/ 6153 h 10000"/>
                <a:gd name="connsiteX463" fmla="*/ 9100 w 10000"/>
                <a:gd name="connsiteY463" fmla="*/ 6281 h 10000"/>
                <a:gd name="connsiteX464" fmla="*/ 9100 w 10000"/>
                <a:gd name="connsiteY464" fmla="*/ 6345 h 10000"/>
                <a:gd name="connsiteX465" fmla="*/ 9123 w 10000"/>
                <a:gd name="connsiteY465" fmla="*/ 6416 h 10000"/>
                <a:gd name="connsiteX466" fmla="*/ 9089 w 10000"/>
                <a:gd name="connsiteY466" fmla="*/ 6473 h 10000"/>
                <a:gd name="connsiteX467" fmla="*/ 9049 w 10000"/>
                <a:gd name="connsiteY467" fmla="*/ 6466 h 10000"/>
                <a:gd name="connsiteX468" fmla="*/ 9049 w 10000"/>
                <a:gd name="connsiteY468" fmla="*/ 6501 h 10000"/>
                <a:gd name="connsiteX469" fmla="*/ 9089 w 10000"/>
                <a:gd name="connsiteY469" fmla="*/ 6544 h 10000"/>
                <a:gd name="connsiteX470" fmla="*/ 9106 w 10000"/>
                <a:gd name="connsiteY470" fmla="*/ 6515 h 10000"/>
                <a:gd name="connsiteX471" fmla="*/ 9139 w 10000"/>
                <a:gd name="connsiteY471" fmla="*/ 6579 h 10000"/>
                <a:gd name="connsiteX472" fmla="*/ 9179 w 10000"/>
                <a:gd name="connsiteY472" fmla="*/ 6579 h 10000"/>
                <a:gd name="connsiteX473" fmla="*/ 9156 w 10000"/>
                <a:gd name="connsiteY473" fmla="*/ 6757 h 10000"/>
                <a:gd name="connsiteX474" fmla="*/ 9139 w 10000"/>
                <a:gd name="connsiteY474" fmla="*/ 6792 h 10000"/>
                <a:gd name="connsiteX475" fmla="*/ 9089 w 10000"/>
                <a:gd name="connsiteY475" fmla="*/ 6778 h 10000"/>
                <a:gd name="connsiteX476" fmla="*/ 9027 w 10000"/>
                <a:gd name="connsiteY476" fmla="*/ 6799 h 10000"/>
                <a:gd name="connsiteX477" fmla="*/ 9004 w 10000"/>
                <a:gd name="connsiteY477" fmla="*/ 6842 h 10000"/>
                <a:gd name="connsiteX478" fmla="*/ 8999 w 10000"/>
                <a:gd name="connsiteY478" fmla="*/ 6884 h 10000"/>
                <a:gd name="connsiteX479" fmla="*/ 8960 w 10000"/>
                <a:gd name="connsiteY479" fmla="*/ 6934 h 10000"/>
                <a:gd name="connsiteX480" fmla="*/ 8898 w 10000"/>
                <a:gd name="connsiteY480" fmla="*/ 6941 h 10000"/>
                <a:gd name="connsiteX481" fmla="*/ 8886 w 10000"/>
                <a:gd name="connsiteY481" fmla="*/ 6962 h 10000"/>
                <a:gd name="connsiteX482" fmla="*/ 8847 w 10000"/>
                <a:gd name="connsiteY482" fmla="*/ 6927 h 10000"/>
                <a:gd name="connsiteX483" fmla="*/ 8808 w 10000"/>
                <a:gd name="connsiteY483" fmla="*/ 6934 h 10000"/>
                <a:gd name="connsiteX484" fmla="*/ 8785 w 10000"/>
                <a:gd name="connsiteY484" fmla="*/ 6906 h 10000"/>
                <a:gd name="connsiteX485" fmla="*/ 8735 w 10000"/>
                <a:gd name="connsiteY485" fmla="*/ 6891 h 10000"/>
                <a:gd name="connsiteX486" fmla="*/ 8746 w 10000"/>
                <a:gd name="connsiteY486" fmla="*/ 6941 h 10000"/>
                <a:gd name="connsiteX487" fmla="*/ 8723 w 10000"/>
                <a:gd name="connsiteY487" fmla="*/ 6991 h 10000"/>
                <a:gd name="connsiteX488" fmla="*/ 8639 w 10000"/>
                <a:gd name="connsiteY488" fmla="*/ 6984 h 10000"/>
                <a:gd name="connsiteX489" fmla="*/ 8611 w 10000"/>
                <a:gd name="connsiteY489" fmla="*/ 6962 h 10000"/>
                <a:gd name="connsiteX490" fmla="*/ 8566 w 10000"/>
                <a:gd name="connsiteY490" fmla="*/ 6984 h 10000"/>
                <a:gd name="connsiteX491" fmla="*/ 8560 w 10000"/>
                <a:gd name="connsiteY491" fmla="*/ 7055 h 10000"/>
                <a:gd name="connsiteX492" fmla="*/ 8476 w 10000"/>
                <a:gd name="connsiteY492" fmla="*/ 7133 h 10000"/>
                <a:gd name="connsiteX493" fmla="*/ 8448 w 10000"/>
                <a:gd name="connsiteY493" fmla="*/ 7090 h 10000"/>
                <a:gd name="connsiteX494" fmla="*/ 8386 w 10000"/>
                <a:gd name="connsiteY494" fmla="*/ 7111 h 10000"/>
                <a:gd name="connsiteX495" fmla="*/ 8346 w 10000"/>
                <a:gd name="connsiteY495" fmla="*/ 7133 h 10000"/>
                <a:gd name="connsiteX496" fmla="*/ 8341 w 10000"/>
                <a:gd name="connsiteY496" fmla="*/ 7168 h 10000"/>
                <a:gd name="connsiteX497" fmla="*/ 8256 w 10000"/>
                <a:gd name="connsiteY497" fmla="*/ 7246 h 10000"/>
                <a:gd name="connsiteX498" fmla="*/ 8206 w 10000"/>
                <a:gd name="connsiteY498" fmla="*/ 7232 h 10000"/>
                <a:gd name="connsiteX499" fmla="*/ 8155 w 10000"/>
                <a:gd name="connsiteY499" fmla="*/ 7260 h 10000"/>
                <a:gd name="connsiteX500" fmla="*/ 8116 w 10000"/>
                <a:gd name="connsiteY500" fmla="*/ 7303 h 10000"/>
                <a:gd name="connsiteX501" fmla="*/ 8060 w 10000"/>
                <a:gd name="connsiteY501" fmla="*/ 7331 h 10000"/>
                <a:gd name="connsiteX502" fmla="*/ 8065 w 10000"/>
                <a:gd name="connsiteY502" fmla="*/ 7374 h 10000"/>
                <a:gd name="connsiteX503" fmla="*/ 8015 w 10000"/>
                <a:gd name="connsiteY503" fmla="*/ 7402 h 10000"/>
                <a:gd name="connsiteX504" fmla="*/ 7942 w 10000"/>
                <a:gd name="connsiteY504" fmla="*/ 7523 h 10000"/>
                <a:gd name="connsiteX505" fmla="*/ 7930 w 10000"/>
                <a:gd name="connsiteY505" fmla="*/ 7573 h 10000"/>
                <a:gd name="connsiteX506" fmla="*/ 7908 w 10000"/>
                <a:gd name="connsiteY506" fmla="*/ 7559 h 10000"/>
                <a:gd name="connsiteX507" fmla="*/ 7919 w 10000"/>
                <a:gd name="connsiteY507" fmla="*/ 7523 h 10000"/>
                <a:gd name="connsiteX508" fmla="*/ 7846 w 10000"/>
                <a:gd name="connsiteY508" fmla="*/ 7339 h 10000"/>
                <a:gd name="connsiteX509" fmla="*/ 7846 w 10000"/>
                <a:gd name="connsiteY509" fmla="*/ 7268 h 10000"/>
                <a:gd name="connsiteX510" fmla="*/ 7812 w 10000"/>
                <a:gd name="connsiteY510" fmla="*/ 7268 h 10000"/>
                <a:gd name="connsiteX511" fmla="*/ 7711 w 10000"/>
                <a:gd name="connsiteY511" fmla="*/ 7197 h 10000"/>
                <a:gd name="connsiteX512" fmla="*/ 7649 w 10000"/>
                <a:gd name="connsiteY512" fmla="*/ 7232 h 10000"/>
                <a:gd name="connsiteX513" fmla="*/ 7632 w 10000"/>
                <a:gd name="connsiteY513" fmla="*/ 7275 h 10000"/>
                <a:gd name="connsiteX514" fmla="*/ 7677 w 10000"/>
                <a:gd name="connsiteY514" fmla="*/ 7324 h 10000"/>
                <a:gd name="connsiteX515" fmla="*/ 7688 w 10000"/>
                <a:gd name="connsiteY515" fmla="*/ 7367 h 10000"/>
                <a:gd name="connsiteX516" fmla="*/ 7660 w 10000"/>
                <a:gd name="connsiteY516" fmla="*/ 7410 h 10000"/>
                <a:gd name="connsiteX517" fmla="*/ 7666 w 10000"/>
                <a:gd name="connsiteY517" fmla="*/ 7445 h 10000"/>
                <a:gd name="connsiteX518" fmla="*/ 7655 w 10000"/>
                <a:gd name="connsiteY518" fmla="*/ 7516 h 10000"/>
                <a:gd name="connsiteX519" fmla="*/ 7660 w 10000"/>
                <a:gd name="connsiteY519" fmla="*/ 7587 h 10000"/>
                <a:gd name="connsiteX520" fmla="*/ 7694 w 10000"/>
                <a:gd name="connsiteY520" fmla="*/ 7700 h 10000"/>
                <a:gd name="connsiteX521" fmla="*/ 7660 w 10000"/>
                <a:gd name="connsiteY521" fmla="*/ 7743 h 10000"/>
                <a:gd name="connsiteX522" fmla="*/ 7666 w 10000"/>
                <a:gd name="connsiteY522" fmla="*/ 7779 h 10000"/>
                <a:gd name="connsiteX523" fmla="*/ 7638 w 10000"/>
                <a:gd name="connsiteY523" fmla="*/ 7793 h 10000"/>
                <a:gd name="connsiteX524" fmla="*/ 7621 w 10000"/>
                <a:gd name="connsiteY524" fmla="*/ 7814 h 10000"/>
                <a:gd name="connsiteX525" fmla="*/ 7514 w 10000"/>
                <a:gd name="connsiteY525" fmla="*/ 7800 h 10000"/>
                <a:gd name="connsiteX526" fmla="*/ 7497 w 10000"/>
                <a:gd name="connsiteY526" fmla="*/ 7757 h 10000"/>
                <a:gd name="connsiteX527" fmla="*/ 7463 w 10000"/>
                <a:gd name="connsiteY527" fmla="*/ 7786 h 10000"/>
                <a:gd name="connsiteX528" fmla="*/ 7390 w 10000"/>
                <a:gd name="connsiteY528" fmla="*/ 7771 h 10000"/>
                <a:gd name="connsiteX529" fmla="*/ 7340 w 10000"/>
                <a:gd name="connsiteY529" fmla="*/ 7793 h 10000"/>
                <a:gd name="connsiteX530" fmla="*/ 7312 w 10000"/>
                <a:gd name="connsiteY530" fmla="*/ 7644 h 10000"/>
                <a:gd name="connsiteX531" fmla="*/ 7283 w 10000"/>
                <a:gd name="connsiteY531" fmla="*/ 7637 h 10000"/>
                <a:gd name="connsiteX532" fmla="*/ 7250 w 10000"/>
                <a:gd name="connsiteY532" fmla="*/ 7544 h 10000"/>
                <a:gd name="connsiteX533" fmla="*/ 7267 w 10000"/>
                <a:gd name="connsiteY533" fmla="*/ 7502 h 10000"/>
                <a:gd name="connsiteX534" fmla="*/ 7306 w 10000"/>
                <a:gd name="connsiteY534" fmla="*/ 7523 h 10000"/>
                <a:gd name="connsiteX535" fmla="*/ 7323 w 10000"/>
                <a:gd name="connsiteY535" fmla="*/ 7473 h 10000"/>
                <a:gd name="connsiteX536" fmla="*/ 7295 w 10000"/>
                <a:gd name="connsiteY536" fmla="*/ 7438 h 10000"/>
                <a:gd name="connsiteX537" fmla="*/ 7312 w 10000"/>
                <a:gd name="connsiteY537" fmla="*/ 7402 h 10000"/>
                <a:gd name="connsiteX538" fmla="*/ 7238 w 10000"/>
                <a:gd name="connsiteY538" fmla="*/ 7331 h 10000"/>
                <a:gd name="connsiteX539" fmla="*/ 7244 w 10000"/>
                <a:gd name="connsiteY539" fmla="*/ 7296 h 10000"/>
                <a:gd name="connsiteX540" fmla="*/ 7199 w 10000"/>
                <a:gd name="connsiteY540" fmla="*/ 7260 h 10000"/>
                <a:gd name="connsiteX541" fmla="*/ 7227 w 10000"/>
                <a:gd name="connsiteY541" fmla="*/ 7218 h 10000"/>
                <a:gd name="connsiteX542" fmla="*/ 7216 w 10000"/>
                <a:gd name="connsiteY542" fmla="*/ 7168 h 10000"/>
                <a:gd name="connsiteX543" fmla="*/ 7165 w 10000"/>
                <a:gd name="connsiteY543" fmla="*/ 7090 h 10000"/>
                <a:gd name="connsiteX544" fmla="*/ 7132 w 10000"/>
                <a:gd name="connsiteY544" fmla="*/ 7026 h 10000"/>
                <a:gd name="connsiteX545" fmla="*/ 7064 w 10000"/>
                <a:gd name="connsiteY545" fmla="*/ 7055 h 10000"/>
                <a:gd name="connsiteX546" fmla="*/ 7025 w 10000"/>
                <a:gd name="connsiteY546" fmla="*/ 7048 h 10000"/>
                <a:gd name="connsiteX547" fmla="*/ 7002 w 10000"/>
                <a:gd name="connsiteY547" fmla="*/ 7111 h 10000"/>
                <a:gd name="connsiteX548" fmla="*/ 6924 w 10000"/>
                <a:gd name="connsiteY548" fmla="*/ 7119 h 10000"/>
                <a:gd name="connsiteX549" fmla="*/ 6895 w 10000"/>
                <a:gd name="connsiteY549" fmla="*/ 7111 h 10000"/>
                <a:gd name="connsiteX550" fmla="*/ 6828 w 10000"/>
                <a:gd name="connsiteY550" fmla="*/ 7161 h 10000"/>
                <a:gd name="connsiteX551" fmla="*/ 6834 w 10000"/>
                <a:gd name="connsiteY551" fmla="*/ 7260 h 10000"/>
                <a:gd name="connsiteX552" fmla="*/ 6817 w 10000"/>
                <a:gd name="connsiteY552" fmla="*/ 7324 h 10000"/>
                <a:gd name="connsiteX553" fmla="*/ 6817 w 10000"/>
                <a:gd name="connsiteY553" fmla="*/ 7381 h 10000"/>
                <a:gd name="connsiteX554" fmla="*/ 6760 w 10000"/>
                <a:gd name="connsiteY554" fmla="*/ 7424 h 10000"/>
                <a:gd name="connsiteX555" fmla="*/ 6699 w 10000"/>
                <a:gd name="connsiteY555" fmla="*/ 7431 h 10000"/>
                <a:gd name="connsiteX556" fmla="*/ 6682 w 10000"/>
                <a:gd name="connsiteY556" fmla="*/ 7410 h 10000"/>
                <a:gd name="connsiteX557" fmla="*/ 6625 w 10000"/>
                <a:gd name="connsiteY557" fmla="*/ 7388 h 10000"/>
                <a:gd name="connsiteX558" fmla="*/ 6592 w 10000"/>
                <a:gd name="connsiteY558" fmla="*/ 7431 h 10000"/>
                <a:gd name="connsiteX559" fmla="*/ 6586 w 10000"/>
                <a:gd name="connsiteY559" fmla="*/ 7473 h 10000"/>
                <a:gd name="connsiteX560" fmla="*/ 6552 w 10000"/>
                <a:gd name="connsiteY560" fmla="*/ 7480 h 10000"/>
                <a:gd name="connsiteX561" fmla="*/ 6547 w 10000"/>
                <a:gd name="connsiteY561" fmla="*/ 7523 h 10000"/>
                <a:gd name="connsiteX562" fmla="*/ 6519 w 10000"/>
                <a:gd name="connsiteY562" fmla="*/ 7523 h 10000"/>
                <a:gd name="connsiteX563" fmla="*/ 6485 w 10000"/>
                <a:gd name="connsiteY563" fmla="*/ 7424 h 10000"/>
                <a:gd name="connsiteX564" fmla="*/ 6406 w 10000"/>
                <a:gd name="connsiteY564" fmla="*/ 7473 h 10000"/>
                <a:gd name="connsiteX565" fmla="*/ 6316 w 10000"/>
                <a:gd name="connsiteY565" fmla="*/ 7551 h 10000"/>
                <a:gd name="connsiteX566" fmla="*/ 6282 w 10000"/>
                <a:gd name="connsiteY566" fmla="*/ 7566 h 10000"/>
                <a:gd name="connsiteX567" fmla="*/ 6294 w 10000"/>
                <a:gd name="connsiteY567" fmla="*/ 7615 h 10000"/>
                <a:gd name="connsiteX568" fmla="*/ 6243 w 10000"/>
                <a:gd name="connsiteY568" fmla="*/ 7637 h 10000"/>
                <a:gd name="connsiteX569" fmla="*/ 6209 w 10000"/>
                <a:gd name="connsiteY569" fmla="*/ 7608 h 10000"/>
                <a:gd name="connsiteX570" fmla="*/ 6136 w 10000"/>
                <a:gd name="connsiteY570" fmla="*/ 7622 h 10000"/>
                <a:gd name="connsiteX571" fmla="*/ 6136 w 10000"/>
                <a:gd name="connsiteY571" fmla="*/ 7395 h 10000"/>
                <a:gd name="connsiteX572" fmla="*/ 6208 w 10000"/>
                <a:gd name="connsiteY57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506 w 10000"/>
                <a:gd name="connsiteY164" fmla="*/ 8240 h 10000"/>
                <a:gd name="connsiteX165" fmla="*/ 416 w 10000"/>
                <a:gd name="connsiteY165" fmla="*/ 8070 h 10000"/>
                <a:gd name="connsiteX166" fmla="*/ 399 w 10000"/>
                <a:gd name="connsiteY166" fmla="*/ 8027 h 10000"/>
                <a:gd name="connsiteX167" fmla="*/ 377 w 10000"/>
                <a:gd name="connsiteY167" fmla="*/ 8013 h 10000"/>
                <a:gd name="connsiteX168" fmla="*/ 169 w 10000"/>
                <a:gd name="connsiteY168" fmla="*/ 7743 h 10000"/>
                <a:gd name="connsiteX169" fmla="*/ 157 w 10000"/>
                <a:gd name="connsiteY169" fmla="*/ 7686 h 10000"/>
                <a:gd name="connsiteX170" fmla="*/ 231 w 10000"/>
                <a:gd name="connsiteY170" fmla="*/ 7594 h 10000"/>
                <a:gd name="connsiteX171" fmla="*/ 0 w 10000"/>
                <a:gd name="connsiteY171" fmla="*/ 6920 h 10000"/>
                <a:gd name="connsiteX172" fmla="*/ 354 w 10000"/>
                <a:gd name="connsiteY172" fmla="*/ 7005 h 10000"/>
                <a:gd name="connsiteX173" fmla="*/ 472 w 10000"/>
                <a:gd name="connsiteY173" fmla="*/ 7019 h 10000"/>
                <a:gd name="connsiteX174" fmla="*/ 810 w 10000"/>
                <a:gd name="connsiteY174" fmla="*/ 7055 h 10000"/>
                <a:gd name="connsiteX175" fmla="*/ 967 w 10000"/>
                <a:gd name="connsiteY175" fmla="*/ 7012 h 10000"/>
                <a:gd name="connsiteX176" fmla="*/ 1074 w 10000"/>
                <a:gd name="connsiteY176" fmla="*/ 7019 h 10000"/>
                <a:gd name="connsiteX177" fmla="*/ 1091 w 10000"/>
                <a:gd name="connsiteY177" fmla="*/ 6984 h 10000"/>
                <a:gd name="connsiteX178" fmla="*/ 1277 w 10000"/>
                <a:gd name="connsiteY178" fmla="*/ 6998 h 10000"/>
                <a:gd name="connsiteX179" fmla="*/ 1524 w 10000"/>
                <a:gd name="connsiteY179" fmla="*/ 7083 h 10000"/>
                <a:gd name="connsiteX180" fmla="*/ 1609 w 10000"/>
                <a:gd name="connsiteY180" fmla="*/ 7104 h 10000"/>
                <a:gd name="connsiteX181" fmla="*/ 1822 w 10000"/>
                <a:gd name="connsiteY181" fmla="*/ 7310 h 10000"/>
                <a:gd name="connsiteX182" fmla="*/ 1918 w 10000"/>
                <a:gd name="connsiteY182" fmla="*/ 7303 h 10000"/>
                <a:gd name="connsiteX183" fmla="*/ 6504 w 10000"/>
                <a:gd name="connsiteY183" fmla="*/ 7627 h 10000"/>
                <a:gd name="connsiteX184" fmla="*/ 5523 w 10000"/>
                <a:gd name="connsiteY184" fmla="*/ 5713 h 10000"/>
                <a:gd name="connsiteX185" fmla="*/ 5652 w 10000"/>
                <a:gd name="connsiteY185" fmla="*/ 5720 h 10000"/>
                <a:gd name="connsiteX186" fmla="*/ 5697 w 10000"/>
                <a:gd name="connsiteY186" fmla="*/ 5742 h 10000"/>
                <a:gd name="connsiteX187" fmla="*/ 5793 w 10000"/>
                <a:gd name="connsiteY187" fmla="*/ 5635 h 10000"/>
                <a:gd name="connsiteX188" fmla="*/ 5844 w 10000"/>
                <a:gd name="connsiteY188" fmla="*/ 5628 h 10000"/>
                <a:gd name="connsiteX189" fmla="*/ 5889 w 10000"/>
                <a:gd name="connsiteY189" fmla="*/ 5564 h 10000"/>
                <a:gd name="connsiteX190" fmla="*/ 5945 w 10000"/>
                <a:gd name="connsiteY190" fmla="*/ 5515 h 10000"/>
                <a:gd name="connsiteX191" fmla="*/ 6001 w 10000"/>
                <a:gd name="connsiteY191" fmla="*/ 5408 h 10000"/>
                <a:gd name="connsiteX192" fmla="*/ 6012 w 10000"/>
                <a:gd name="connsiteY192" fmla="*/ 5344 h 10000"/>
                <a:gd name="connsiteX193" fmla="*/ 6080 w 10000"/>
                <a:gd name="connsiteY193" fmla="*/ 5316 h 10000"/>
                <a:gd name="connsiteX194" fmla="*/ 6159 w 10000"/>
                <a:gd name="connsiteY194" fmla="*/ 5351 h 10000"/>
                <a:gd name="connsiteX195" fmla="*/ 6226 w 10000"/>
                <a:gd name="connsiteY195" fmla="*/ 5337 h 10000"/>
                <a:gd name="connsiteX196" fmla="*/ 6294 w 10000"/>
                <a:gd name="connsiteY196" fmla="*/ 5344 h 10000"/>
                <a:gd name="connsiteX197" fmla="*/ 6412 w 10000"/>
                <a:gd name="connsiteY197" fmla="*/ 5302 h 10000"/>
                <a:gd name="connsiteX198" fmla="*/ 6490 w 10000"/>
                <a:gd name="connsiteY198" fmla="*/ 5195 h 10000"/>
                <a:gd name="connsiteX199" fmla="*/ 6524 w 10000"/>
                <a:gd name="connsiteY199" fmla="*/ 5160 h 10000"/>
                <a:gd name="connsiteX200" fmla="*/ 6575 w 10000"/>
                <a:gd name="connsiteY200" fmla="*/ 5160 h 10000"/>
                <a:gd name="connsiteX201" fmla="*/ 6614 w 10000"/>
                <a:gd name="connsiteY201" fmla="*/ 5103 h 10000"/>
                <a:gd name="connsiteX202" fmla="*/ 6597 w 10000"/>
                <a:gd name="connsiteY202" fmla="*/ 5039 h 10000"/>
                <a:gd name="connsiteX203" fmla="*/ 6609 w 10000"/>
                <a:gd name="connsiteY203" fmla="*/ 4982 h 10000"/>
                <a:gd name="connsiteX204" fmla="*/ 6659 w 10000"/>
                <a:gd name="connsiteY204" fmla="*/ 4876 h 10000"/>
                <a:gd name="connsiteX205" fmla="*/ 6715 w 10000"/>
                <a:gd name="connsiteY205" fmla="*/ 4776 h 10000"/>
                <a:gd name="connsiteX206" fmla="*/ 6772 w 10000"/>
                <a:gd name="connsiteY206" fmla="*/ 4755 h 10000"/>
                <a:gd name="connsiteX207" fmla="*/ 6800 w 10000"/>
                <a:gd name="connsiteY207" fmla="*/ 4720 h 10000"/>
                <a:gd name="connsiteX208" fmla="*/ 6895 w 10000"/>
                <a:gd name="connsiteY208" fmla="*/ 4734 h 10000"/>
                <a:gd name="connsiteX209" fmla="*/ 6991 w 10000"/>
                <a:gd name="connsiteY209" fmla="*/ 4734 h 10000"/>
                <a:gd name="connsiteX210" fmla="*/ 6997 w 10000"/>
                <a:gd name="connsiteY210" fmla="*/ 4670 h 10000"/>
                <a:gd name="connsiteX211" fmla="*/ 7013 w 10000"/>
                <a:gd name="connsiteY211" fmla="*/ 4627 h 10000"/>
                <a:gd name="connsiteX212" fmla="*/ 7008 w 10000"/>
                <a:gd name="connsiteY212" fmla="*/ 4599 h 10000"/>
                <a:gd name="connsiteX213" fmla="*/ 7064 w 10000"/>
                <a:gd name="connsiteY213" fmla="*/ 4578 h 10000"/>
                <a:gd name="connsiteX214" fmla="*/ 7103 w 10000"/>
                <a:gd name="connsiteY214" fmla="*/ 4634 h 10000"/>
                <a:gd name="connsiteX215" fmla="*/ 7160 w 10000"/>
                <a:gd name="connsiteY215" fmla="*/ 4613 h 10000"/>
                <a:gd name="connsiteX216" fmla="*/ 7177 w 10000"/>
                <a:gd name="connsiteY216" fmla="*/ 4578 h 10000"/>
                <a:gd name="connsiteX217" fmla="*/ 7222 w 10000"/>
                <a:gd name="connsiteY217" fmla="*/ 4564 h 10000"/>
                <a:gd name="connsiteX218" fmla="*/ 7317 w 10000"/>
                <a:gd name="connsiteY218" fmla="*/ 4493 h 10000"/>
                <a:gd name="connsiteX219" fmla="*/ 7407 w 10000"/>
                <a:gd name="connsiteY219" fmla="*/ 4521 h 10000"/>
                <a:gd name="connsiteX220" fmla="*/ 7430 w 10000"/>
                <a:gd name="connsiteY220" fmla="*/ 4507 h 10000"/>
                <a:gd name="connsiteX221" fmla="*/ 7480 w 10000"/>
                <a:gd name="connsiteY221" fmla="*/ 4528 h 10000"/>
                <a:gd name="connsiteX222" fmla="*/ 7503 w 10000"/>
                <a:gd name="connsiteY222" fmla="*/ 4471 h 10000"/>
                <a:gd name="connsiteX223" fmla="*/ 7525 w 10000"/>
                <a:gd name="connsiteY223" fmla="*/ 4500 h 10000"/>
                <a:gd name="connsiteX224" fmla="*/ 7559 w 10000"/>
                <a:gd name="connsiteY224" fmla="*/ 4493 h 10000"/>
                <a:gd name="connsiteX225" fmla="*/ 7598 w 10000"/>
                <a:gd name="connsiteY225" fmla="*/ 4556 h 10000"/>
                <a:gd name="connsiteX226" fmla="*/ 7643 w 10000"/>
                <a:gd name="connsiteY226" fmla="*/ 4549 h 10000"/>
                <a:gd name="connsiteX227" fmla="*/ 7683 w 10000"/>
                <a:gd name="connsiteY227" fmla="*/ 4578 h 10000"/>
                <a:gd name="connsiteX228" fmla="*/ 7700 w 10000"/>
                <a:gd name="connsiteY228" fmla="*/ 4556 h 10000"/>
                <a:gd name="connsiteX229" fmla="*/ 7778 w 10000"/>
                <a:gd name="connsiteY229" fmla="*/ 4564 h 10000"/>
                <a:gd name="connsiteX230" fmla="*/ 7790 w 10000"/>
                <a:gd name="connsiteY230" fmla="*/ 4585 h 10000"/>
                <a:gd name="connsiteX231" fmla="*/ 7874 w 10000"/>
                <a:gd name="connsiteY231" fmla="*/ 4514 h 10000"/>
                <a:gd name="connsiteX232" fmla="*/ 7874 w 10000"/>
                <a:gd name="connsiteY232" fmla="*/ 4393 h 10000"/>
                <a:gd name="connsiteX233" fmla="*/ 7852 w 10000"/>
                <a:gd name="connsiteY233" fmla="*/ 4379 h 10000"/>
                <a:gd name="connsiteX234" fmla="*/ 7835 w 10000"/>
                <a:gd name="connsiteY234" fmla="*/ 4294 h 10000"/>
                <a:gd name="connsiteX235" fmla="*/ 7801 w 10000"/>
                <a:gd name="connsiteY235" fmla="*/ 4209 h 10000"/>
                <a:gd name="connsiteX236" fmla="*/ 7750 w 10000"/>
                <a:gd name="connsiteY236" fmla="*/ 4173 h 10000"/>
                <a:gd name="connsiteX237" fmla="*/ 7745 w 10000"/>
                <a:gd name="connsiteY237" fmla="*/ 4131 h 10000"/>
                <a:gd name="connsiteX238" fmla="*/ 7672 w 10000"/>
                <a:gd name="connsiteY238" fmla="*/ 4053 h 10000"/>
                <a:gd name="connsiteX239" fmla="*/ 7677 w 10000"/>
                <a:gd name="connsiteY239" fmla="*/ 4024 h 10000"/>
                <a:gd name="connsiteX240" fmla="*/ 7604 w 10000"/>
                <a:gd name="connsiteY240" fmla="*/ 3982 h 10000"/>
                <a:gd name="connsiteX241" fmla="*/ 7598 w 10000"/>
                <a:gd name="connsiteY241" fmla="*/ 3903 h 10000"/>
                <a:gd name="connsiteX242" fmla="*/ 7475 w 10000"/>
                <a:gd name="connsiteY242" fmla="*/ 3833 h 10000"/>
                <a:gd name="connsiteX243" fmla="*/ 7407 w 10000"/>
                <a:gd name="connsiteY243" fmla="*/ 3683 h 10000"/>
                <a:gd name="connsiteX244" fmla="*/ 7306 w 10000"/>
                <a:gd name="connsiteY244" fmla="*/ 3676 h 10000"/>
                <a:gd name="connsiteX245" fmla="*/ 7272 w 10000"/>
                <a:gd name="connsiteY245" fmla="*/ 3648 h 10000"/>
                <a:gd name="connsiteX246" fmla="*/ 7222 w 10000"/>
                <a:gd name="connsiteY246" fmla="*/ 3669 h 10000"/>
                <a:gd name="connsiteX247" fmla="*/ 7143 w 10000"/>
                <a:gd name="connsiteY247" fmla="*/ 3669 h 10000"/>
                <a:gd name="connsiteX248" fmla="*/ 7030 w 10000"/>
                <a:gd name="connsiteY248" fmla="*/ 3840 h 10000"/>
                <a:gd name="connsiteX249" fmla="*/ 6991 w 10000"/>
                <a:gd name="connsiteY249" fmla="*/ 3918 h 10000"/>
                <a:gd name="connsiteX250" fmla="*/ 6890 w 10000"/>
                <a:gd name="connsiteY250" fmla="*/ 3797 h 10000"/>
                <a:gd name="connsiteX251" fmla="*/ 6817 w 10000"/>
                <a:gd name="connsiteY251" fmla="*/ 3747 h 10000"/>
                <a:gd name="connsiteX252" fmla="*/ 6744 w 10000"/>
                <a:gd name="connsiteY252" fmla="*/ 3754 h 10000"/>
                <a:gd name="connsiteX253" fmla="*/ 6670 w 10000"/>
                <a:gd name="connsiteY253" fmla="*/ 3790 h 10000"/>
                <a:gd name="connsiteX254" fmla="*/ 6609 w 10000"/>
                <a:gd name="connsiteY254" fmla="*/ 3762 h 10000"/>
                <a:gd name="connsiteX255" fmla="*/ 6552 w 10000"/>
                <a:gd name="connsiteY255" fmla="*/ 3804 h 10000"/>
                <a:gd name="connsiteX256" fmla="*/ 6496 w 10000"/>
                <a:gd name="connsiteY256" fmla="*/ 3889 h 10000"/>
                <a:gd name="connsiteX257" fmla="*/ 6367 w 10000"/>
                <a:gd name="connsiteY257" fmla="*/ 3733 h 10000"/>
                <a:gd name="connsiteX258" fmla="*/ 6350 w 10000"/>
                <a:gd name="connsiteY258" fmla="*/ 3577 h 10000"/>
                <a:gd name="connsiteX259" fmla="*/ 6451 w 10000"/>
                <a:gd name="connsiteY259" fmla="*/ 3513 h 10000"/>
                <a:gd name="connsiteX260" fmla="*/ 6445 w 10000"/>
                <a:gd name="connsiteY260" fmla="*/ 3343 h 10000"/>
                <a:gd name="connsiteX261" fmla="*/ 6541 w 10000"/>
                <a:gd name="connsiteY261" fmla="*/ 3144 h 10000"/>
                <a:gd name="connsiteX262" fmla="*/ 6530 w 10000"/>
                <a:gd name="connsiteY262" fmla="*/ 3109 h 10000"/>
                <a:gd name="connsiteX263" fmla="*/ 6760 w 10000"/>
                <a:gd name="connsiteY263" fmla="*/ 2456 h 10000"/>
                <a:gd name="connsiteX264" fmla="*/ 6884 w 10000"/>
                <a:gd name="connsiteY264" fmla="*/ 2555 h 10000"/>
                <a:gd name="connsiteX265" fmla="*/ 6957 w 10000"/>
                <a:gd name="connsiteY265" fmla="*/ 2598 h 10000"/>
                <a:gd name="connsiteX266" fmla="*/ 7030 w 10000"/>
                <a:gd name="connsiteY266" fmla="*/ 2598 h 10000"/>
                <a:gd name="connsiteX267" fmla="*/ 7143 w 10000"/>
                <a:gd name="connsiteY267" fmla="*/ 2676 h 10000"/>
                <a:gd name="connsiteX268" fmla="*/ 7160 w 10000"/>
                <a:gd name="connsiteY268" fmla="*/ 2626 h 10000"/>
                <a:gd name="connsiteX269" fmla="*/ 7233 w 10000"/>
                <a:gd name="connsiteY269" fmla="*/ 2612 h 10000"/>
                <a:gd name="connsiteX270" fmla="*/ 7295 w 10000"/>
                <a:gd name="connsiteY270" fmla="*/ 2527 h 10000"/>
                <a:gd name="connsiteX271" fmla="*/ 7373 w 10000"/>
                <a:gd name="connsiteY271" fmla="*/ 2463 h 10000"/>
                <a:gd name="connsiteX272" fmla="*/ 7407 w 10000"/>
                <a:gd name="connsiteY272" fmla="*/ 2399 h 10000"/>
                <a:gd name="connsiteX273" fmla="*/ 7525 w 10000"/>
                <a:gd name="connsiteY273" fmla="*/ 2356 h 10000"/>
                <a:gd name="connsiteX274" fmla="*/ 7587 w 10000"/>
                <a:gd name="connsiteY274" fmla="*/ 2363 h 10000"/>
                <a:gd name="connsiteX275" fmla="*/ 7638 w 10000"/>
                <a:gd name="connsiteY275" fmla="*/ 2300 h 10000"/>
                <a:gd name="connsiteX276" fmla="*/ 7677 w 10000"/>
                <a:gd name="connsiteY276" fmla="*/ 2214 h 10000"/>
                <a:gd name="connsiteX277" fmla="*/ 7660 w 10000"/>
                <a:gd name="connsiteY277" fmla="*/ 2200 h 10000"/>
                <a:gd name="connsiteX278" fmla="*/ 7677 w 10000"/>
                <a:gd name="connsiteY278" fmla="*/ 2108 h 10000"/>
                <a:gd name="connsiteX279" fmla="*/ 7610 w 10000"/>
                <a:gd name="connsiteY279" fmla="*/ 2108 h 10000"/>
                <a:gd name="connsiteX280" fmla="*/ 7643 w 10000"/>
                <a:gd name="connsiteY280" fmla="*/ 2030 h 10000"/>
                <a:gd name="connsiteX281" fmla="*/ 7649 w 10000"/>
                <a:gd name="connsiteY281" fmla="*/ 1938 h 10000"/>
                <a:gd name="connsiteX282" fmla="*/ 7677 w 10000"/>
                <a:gd name="connsiteY282" fmla="*/ 1916 h 10000"/>
                <a:gd name="connsiteX283" fmla="*/ 7728 w 10000"/>
                <a:gd name="connsiteY283" fmla="*/ 1824 h 10000"/>
                <a:gd name="connsiteX284" fmla="*/ 7722 w 10000"/>
                <a:gd name="connsiteY284" fmla="*/ 1753 h 10000"/>
                <a:gd name="connsiteX285" fmla="*/ 7762 w 10000"/>
                <a:gd name="connsiteY285" fmla="*/ 1675 h 10000"/>
                <a:gd name="connsiteX286" fmla="*/ 7807 w 10000"/>
                <a:gd name="connsiteY286" fmla="*/ 1625 h 10000"/>
                <a:gd name="connsiteX287" fmla="*/ 7823 w 10000"/>
                <a:gd name="connsiteY287" fmla="*/ 1540 h 10000"/>
                <a:gd name="connsiteX288" fmla="*/ 7818 w 10000"/>
                <a:gd name="connsiteY288" fmla="*/ 1512 h 10000"/>
                <a:gd name="connsiteX289" fmla="*/ 7857 w 10000"/>
                <a:gd name="connsiteY289" fmla="*/ 1455 h 10000"/>
                <a:gd name="connsiteX290" fmla="*/ 7913 w 10000"/>
                <a:gd name="connsiteY290" fmla="*/ 1285 h 10000"/>
                <a:gd name="connsiteX291" fmla="*/ 7930 w 10000"/>
                <a:gd name="connsiteY291" fmla="*/ 1185 h 10000"/>
                <a:gd name="connsiteX292" fmla="*/ 7958 w 10000"/>
                <a:gd name="connsiteY292" fmla="*/ 1192 h 10000"/>
                <a:gd name="connsiteX293" fmla="*/ 8037 w 10000"/>
                <a:gd name="connsiteY293" fmla="*/ 1079 h 10000"/>
                <a:gd name="connsiteX294" fmla="*/ 8127 w 10000"/>
                <a:gd name="connsiteY294" fmla="*/ 1015 h 10000"/>
                <a:gd name="connsiteX295" fmla="*/ 8138 w 10000"/>
                <a:gd name="connsiteY295" fmla="*/ 937 h 10000"/>
                <a:gd name="connsiteX296" fmla="*/ 8172 w 10000"/>
                <a:gd name="connsiteY296" fmla="*/ 852 h 10000"/>
                <a:gd name="connsiteX297" fmla="*/ 8161 w 10000"/>
                <a:gd name="connsiteY297" fmla="*/ 788 h 10000"/>
                <a:gd name="connsiteX298" fmla="*/ 8116 w 10000"/>
                <a:gd name="connsiteY298" fmla="*/ 731 h 10000"/>
                <a:gd name="connsiteX299" fmla="*/ 8138 w 10000"/>
                <a:gd name="connsiteY299" fmla="*/ 660 h 10000"/>
                <a:gd name="connsiteX300" fmla="*/ 8138 w 10000"/>
                <a:gd name="connsiteY300" fmla="*/ 575 h 10000"/>
                <a:gd name="connsiteX301" fmla="*/ 8054 w 10000"/>
                <a:gd name="connsiteY301" fmla="*/ 504 h 10000"/>
                <a:gd name="connsiteX302" fmla="*/ 7970 w 10000"/>
                <a:gd name="connsiteY302" fmla="*/ 546 h 10000"/>
                <a:gd name="connsiteX303" fmla="*/ 7930 w 10000"/>
                <a:gd name="connsiteY303" fmla="*/ 546 h 10000"/>
                <a:gd name="connsiteX304" fmla="*/ 7913 w 10000"/>
                <a:gd name="connsiteY304" fmla="*/ 497 h 10000"/>
                <a:gd name="connsiteX305" fmla="*/ 7913 w 10000"/>
                <a:gd name="connsiteY305" fmla="*/ 405 h 10000"/>
                <a:gd name="connsiteX306" fmla="*/ 8020 w 10000"/>
                <a:gd name="connsiteY306" fmla="*/ 312 h 10000"/>
                <a:gd name="connsiteX307" fmla="*/ 8054 w 10000"/>
                <a:gd name="connsiteY307" fmla="*/ 234 h 10000"/>
                <a:gd name="connsiteX308" fmla="*/ 8121 w 10000"/>
                <a:gd name="connsiteY308" fmla="*/ 170 h 10000"/>
                <a:gd name="connsiteX309" fmla="*/ 8183 w 10000"/>
                <a:gd name="connsiteY309" fmla="*/ 50 h 10000"/>
                <a:gd name="connsiteX310" fmla="*/ 8228 w 10000"/>
                <a:gd name="connsiteY310" fmla="*/ 28 h 10000"/>
                <a:gd name="connsiteX311" fmla="*/ 8290 w 10000"/>
                <a:gd name="connsiteY311" fmla="*/ 43 h 10000"/>
                <a:gd name="connsiteX312" fmla="*/ 8420 w 10000"/>
                <a:gd name="connsiteY312" fmla="*/ 0 h 10000"/>
                <a:gd name="connsiteX313" fmla="*/ 8481 w 10000"/>
                <a:gd name="connsiteY313" fmla="*/ 71 h 10000"/>
                <a:gd name="connsiteX314" fmla="*/ 8476 w 10000"/>
                <a:gd name="connsiteY314" fmla="*/ 121 h 10000"/>
                <a:gd name="connsiteX315" fmla="*/ 8504 w 10000"/>
                <a:gd name="connsiteY315" fmla="*/ 142 h 10000"/>
                <a:gd name="connsiteX316" fmla="*/ 8526 w 10000"/>
                <a:gd name="connsiteY316" fmla="*/ 192 h 10000"/>
                <a:gd name="connsiteX317" fmla="*/ 8493 w 10000"/>
                <a:gd name="connsiteY317" fmla="*/ 248 h 10000"/>
                <a:gd name="connsiteX318" fmla="*/ 8448 w 10000"/>
                <a:gd name="connsiteY318" fmla="*/ 376 h 10000"/>
                <a:gd name="connsiteX319" fmla="*/ 8375 w 10000"/>
                <a:gd name="connsiteY319" fmla="*/ 476 h 10000"/>
                <a:gd name="connsiteX320" fmla="*/ 8307 w 10000"/>
                <a:gd name="connsiteY320" fmla="*/ 532 h 10000"/>
                <a:gd name="connsiteX321" fmla="*/ 8358 w 10000"/>
                <a:gd name="connsiteY321" fmla="*/ 554 h 10000"/>
                <a:gd name="connsiteX322" fmla="*/ 8425 w 10000"/>
                <a:gd name="connsiteY322" fmla="*/ 639 h 10000"/>
                <a:gd name="connsiteX323" fmla="*/ 8470 w 10000"/>
                <a:gd name="connsiteY323" fmla="*/ 646 h 10000"/>
                <a:gd name="connsiteX324" fmla="*/ 8493 w 10000"/>
                <a:gd name="connsiteY324" fmla="*/ 738 h 10000"/>
                <a:gd name="connsiteX325" fmla="*/ 8538 w 10000"/>
                <a:gd name="connsiteY325" fmla="*/ 759 h 10000"/>
                <a:gd name="connsiteX326" fmla="*/ 8571 w 10000"/>
                <a:gd name="connsiteY326" fmla="*/ 752 h 10000"/>
                <a:gd name="connsiteX327" fmla="*/ 8639 w 10000"/>
                <a:gd name="connsiteY327" fmla="*/ 610 h 10000"/>
                <a:gd name="connsiteX328" fmla="*/ 8701 w 10000"/>
                <a:gd name="connsiteY328" fmla="*/ 625 h 10000"/>
                <a:gd name="connsiteX329" fmla="*/ 8712 w 10000"/>
                <a:gd name="connsiteY329" fmla="*/ 667 h 10000"/>
                <a:gd name="connsiteX330" fmla="*/ 8757 w 10000"/>
                <a:gd name="connsiteY330" fmla="*/ 717 h 10000"/>
                <a:gd name="connsiteX331" fmla="*/ 8757 w 10000"/>
                <a:gd name="connsiteY331" fmla="*/ 752 h 10000"/>
                <a:gd name="connsiteX332" fmla="*/ 8796 w 10000"/>
                <a:gd name="connsiteY332" fmla="*/ 774 h 10000"/>
                <a:gd name="connsiteX333" fmla="*/ 8853 w 10000"/>
                <a:gd name="connsiteY333" fmla="*/ 774 h 10000"/>
                <a:gd name="connsiteX334" fmla="*/ 8858 w 10000"/>
                <a:gd name="connsiteY334" fmla="*/ 837 h 10000"/>
                <a:gd name="connsiteX335" fmla="*/ 8808 w 10000"/>
                <a:gd name="connsiteY335" fmla="*/ 866 h 10000"/>
                <a:gd name="connsiteX336" fmla="*/ 8853 w 10000"/>
                <a:gd name="connsiteY336" fmla="*/ 1143 h 10000"/>
                <a:gd name="connsiteX337" fmla="*/ 8898 w 10000"/>
                <a:gd name="connsiteY337" fmla="*/ 1270 h 10000"/>
                <a:gd name="connsiteX338" fmla="*/ 8886 w 10000"/>
                <a:gd name="connsiteY338" fmla="*/ 1327 h 10000"/>
                <a:gd name="connsiteX339" fmla="*/ 8926 w 10000"/>
                <a:gd name="connsiteY339" fmla="*/ 1391 h 10000"/>
                <a:gd name="connsiteX340" fmla="*/ 8931 w 10000"/>
                <a:gd name="connsiteY340" fmla="*/ 1434 h 10000"/>
                <a:gd name="connsiteX341" fmla="*/ 9038 w 10000"/>
                <a:gd name="connsiteY341" fmla="*/ 1483 h 10000"/>
                <a:gd name="connsiteX342" fmla="*/ 9168 w 10000"/>
                <a:gd name="connsiteY342" fmla="*/ 1441 h 10000"/>
                <a:gd name="connsiteX343" fmla="*/ 9184 w 10000"/>
                <a:gd name="connsiteY343" fmla="*/ 1384 h 10000"/>
                <a:gd name="connsiteX344" fmla="*/ 9229 w 10000"/>
                <a:gd name="connsiteY344" fmla="*/ 1405 h 10000"/>
                <a:gd name="connsiteX345" fmla="*/ 9258 w 10000"/>
                <a:gd name="connsiteY345" fmla="*/ 1455 h 10000"/>
                <a:gd name="connsiteX346" fmla="*/ 9325 w 10000"/>
                <a:gd name="connsiteY346" fmla="*/ 1419 h 10000"/>
                <a:gd name="connsiteX347" fmla="*/ 9364 w 10000"/>
                <a:gd name="connsiteY347" fmla="*/ 1419 h 10000"/>
                <a:gd name="connsiteX348" fmla="*/ 9421 w 10000"/>
                <a:gd name="connsiteY348" fmla="*/ 1476 h 10000"/>
                <a:gd name="connsiteX349" fmla="*/ 9454 w 10000"/>
                <a:gd name="connsiteY349" fmla="*/ 1398 h 10000"/>
                <a:gd name="connsiteX350" fmla="*/ 9522 w 10000"/>
                <a:gd name="connsiteY350" fmla="*/ 1434 h 10000"/>
                <a:gd name="connsiteX351" fmla="*/ 9556 w 10000"/>
                <a:gd name="connsiteY351" fmla="*/ 1391 h 10000"/>
                <a:gd name="connsiteX352" fmla="*/ 9584 w 10000"/>
                <a:gd name="connsiteY352" fmla="*/ 1398 h 10000"/>
                <a:gd name="connsiteX353" fmla="*/ 9612 w 10000"/>
                <a:gd name="connsiteY353" fmla="*/ 1356 h 10000"/>
                <a:gd name="connsiteX354" fmla="*/ 9606 w 10000"/>
                <a:gd name="connsiteY354" fmla="*/ 1313 h 10000"/>
                <a:gd name="connsiteX355" fmla="*/ 9646 w 10000"/>
                <a:gd name="connsiteY355" fmla="*/ 1292 h 10000"/>
                <a:gd name="connsiteX356" fmla="*/ 9674 w 10000"/>
                <a:gd name="connsiteY356" fmla="*/ 1221 h 10000"/>
                <a:gd name="connsiteX357" fmla="*/ 9753 w 10000"/>
                <a:gd name="connsiteY357" fmla="*/ 1228 h 10000"/>
                <a:gd name="connsiteX358" fmla="*/ 9871 w 10000"/>
                <a:gd name="connsiteY358" fmla="*/ 1434 h 10000"/>
                <a:gd name="connsiteX359" fmla="*/ 9893 w 10000"/>
                <a:gd name="connsiteY359" fmla="*/ 1505 h 10000"/>
                <a:gd name="connsiteX360" fmla="*/ 9972 w 10000"/>
                <a:gd name="connsiteY360" fmla="*/ 1597 h 10000"/>
                <a:gd name="connsiteX361" fmla="*/ 10000 w 10000"/>
                <a:gd name="connsiteY361" fmla="*/ 1682 h 10000"/>
                <a:gd name="connsiteX362" fmla="*/ 9938 w 10000"/>
                <a:gd name="connsiteY362" fmla="*/ 1796 h 10000"/>
                <a:gd name="connsiteX363" fmla="*/ 9893 w 10000"/>
                <a:gd name="connsiteY363" fmla="*/ 1838 h 10000"/>
                <a:gd name="connsiteX364" fmla="*/ 9916 w 10000"/>
                <a:gd name="connsiteY364" fmla="*/ 1959 h 10000"/>
                <a:gd name="connsiteX365" fmla="*/ 9848 w 10000"/>
                <a:gd name="connsiteY365" fmla="*/ 2051 h 10000"/>
                <a:gd name="connsiteX366" fmla="*/ 9809 w 10000"/>
                <a:gd name="connsiteY366" fmla="*/ 2072 h 10000"/>
                <a:gd name="connsiteX367" fmla="*/ 9809 w 10000"/>
                <a:gd name="connsiteY367" fmla="*/ 2136 h 10000"/>
                <a:gd name="connsiteX368" fmla="*/ 9758 w 10000"/>
                <a:gd name="connsiteY368" fmla="*/ 2257 h 10000"/>
                <a:gd name="connsiteX369" fmla="*/ 9724 w 10000"/>
                <a:gd name="connsiteY369" fmla="*/ 2264 h 10000"/>
                <a:gd name="connsiteX370" fmla="*/ 9730 w 10000"/>
                <a:gd name="connsiteY370" fmla="*/ 2349 h 10000"/>
                <a:gd name="connsiteX371" fmla="*/ 9702 w 10000"/>
                <a:gd name="connsiteY371" fmla="*/ 2413 h 10000"/>
                <a:gd name="connsiteX372" fmla="*/ 9708 w 10000"/>
                <a:gd name="connsiteY372" fmla="*/ 2697 h 10000"/>
                <a:gd name="connsiteX373" fmla="*/ 9724 w 10000"/>
                <a:gd name="connsiteY373" fmla="*/ 2718 h 10000"/>
                <a:gd name="connsiteX374" fmla="*/ 9719 w 10000"/>
                <a:gd name="connsiteY374" fmla="*/ 2811 h 10000"/>
                <a:gd name="connsiteX375" fmla="*/ 9708 w 10000"/>
                <a:gd name="connsiteY375" fmla="*/ 2896 h 10000"/>
                <a:gd name="connsiteX376" fmla="*/ 9668 w 10000"/>
                <a:gd name="connsiteY376" fmla="*/ 2938 h 10000"/>
                <a:gd name="connsiteX377" fmla="*/ 9595 w 10000"/>
                <a:gd name="connsiteY377" fmla="*/ 2903 h 10000"/>
                <a:gd name="connsiteX378" fmla="*/ 9561 w 10000"/>
                <a:gd name="connsiteY378" fmla="*/ 2952 h 10000"/>
                <a:gd name="connsiteX379" fmla="*/ 9567 w 10000"/>
                <a:gd name="connsiteY379" fmla="*/ 2995 h 10000"/>
                <a:gd name="connsiteX380" fmla="*/ 9544 w 10000"/>
                <a:gd name="connsiteY380" fmla="*/ 3080 h 10000"/>
                <a:gd name="connsiteX381" fmla="*/ 9505 w 10000"/>
                <a:gd name="connsiteY381" fmla="*/ 3137 h 10000"/>
                <a:gd name="connsiteX382" fmla="*/ 9494 w 10000"/>
                <a:gd name="connsiteY382" fmla="*/ 3236 h 10000"/>
                <a:gd name="connsiteX383" fmla="*/ 9466 w 10000"/>
                <a:gd name="connsiteY383" fmla="*/ 3322 h 10000"/>
                <a:gd name="connsiteX384" fmla="*/ 9471 w 10000"/>
                <a:gd name="connsiteY384" fmla="*/ 3378 h 10000"/>
                <a:gd name="connsiteX385" fmla="*/ 9460 w 10000"/>
                <a:gd name="connsiteY385" fmla="*/ 3435 h 10000"/>
                <a:gd name="connsiteX386" fmla="*/ 9483 w 10000"/>
                <a:gd name="connsiteY386" fmla="*/ 3485 h 10000"/>
                <a:gd name="connsiteX387" fmla="*/ 9449 w 10000"/>
                <a:gd name="connsiteY387" fmla="*/ 3563 h 10000"/>
                <a:gd name="connsiteX388" fmla="*/ 9393 w 10000"/>
                <a:gd name="connsiteY388" fmla="*/ 3442 h 10000"/>
                <a:gd name="connsiteX389" fmla="*/ 9393 w 10000"/>
                <a:gd name="connsiteY389" fmla="*/ 3350 h 10000"/>
                <a:gd name="connsiteX390" fmla="*/ 9376 w 10000"/>
                <a:gd name="connsiteY390" fmla="*/ 3336 h 10000"/>
                <a:gd name="connsiteX391" fmla="*/ 9308 w 10000"/>
                <a:gd name="connsiteY391" fmla="*/ 3400 h 10000"/>
                <a:gd name="connsiteX392" fmla="*/ 9201 w 10000"/>
                <a:gd name="connsiteY392" fmla="*/ 3549 h 10000"/>
                <a:gd name="connsiteX393" fmla="*/ 9139 w 10000"/>
                <a:gd name="connsiteY393" fmla="*/ 3655 h 10000"/>
                <a:gd name="connsiteX394" fmla="*/ 9044 w 10000"/>
                <a:gd name="connsiteY394" fmla="*/ 3712 h 10000"/>
                <a:gd name="connsiteX395" fmla="*/ 9010 w 10000"/>
                <a:gd name="connsiteY395" fmla="*/ 3797 h 10000"/>
                <a:gd name="connsiteX396" fmla="*/ 8982 w 10000"/>
                <a:gd name="connsiteY396" fmla="*/ 3825 h 10000"/>
                <a:gd name="connsiteX397" fmla="*/ 8875 w 10000"/>
                <a:gd name="connsiteY397" fmla="*/ 3903 h 10000"/>
                <a:gd name="connsiteX398" fmla="*/ 8785 w 10000"/>
                <a:gd name="connsiteY398" fmla="*/ 3996 h 10000"/>
                <a:gd name="connsiteX399" fmla="*/ 8763 w 10000"/>
                <a:gd name="connsiteY399" fmla="*/ 4067 h 10000"/>
                <a:gd name="connsiteX400" fmla="*/ 8729 w 10000"/>
                <a:gd name="connsiteY400" fmla="*/ 4102 h 10000"/>
                <a:gd name="connsiteX401" fmla="*/ 8774 w 10000"/>
                <a:gd name="connsiteY401" fmla="*/ 4194 h 10000"/>
                <a:gd name="connsiteX402" fmla="*/ 8819 w 10000"/>
                <a:gd name="connsiteY402" fmla="*/ 4265 h 10000"/>
                <a:gd name="connsiteX403" fmla="*/ 8881 w 10000"/>
                <a:gd name="connsiteY403" fmla="*/ 4294 h 10000"/>
                <a:gd name="connsiteX404" fmla="*/ 8858 w 10000"/>
                <a:gd name="connsiteY404" fmla="*/ 4344 h 10000"/>
                <a:gd name="connsiteX405" fmla="*/ 8903 w 10000"/>
                <a:gd name="connsiteY405" fmla="*/ 4358 h 10000"/>
                <a:gd name="connsiteX406" fmla="*/ 8903 w 10000"/>
                <a:gd name="connsiteY406" fmla="*/ 4443 h 10000"/>
                <a:gd name="connsiteX407" fmla="*/ 8937 w 10000"/>
                <a:gd name="connsiteY407" fmla="*/ 4507 h 10000"/>
                <a:gd name="connsiteX408" fmla="*/ 8993 w 10000"/>
                <a:gd name="connsiteY408" fmla="*/ 4493 h 10000"/>
                <a:gd name="connsiteX409" fmla="*/ 9016 w 10000"/>
                <a:gd name="connsiteY409" fmla="*/ 4422 h 10000"/>
                <a:gd name="connsiteX410" fmla="*/ 9061 w 10000"/>
                <a:gd name="connsiteY410" fmla="*/ 4414 h 10000"/>
                <a:gd name="connsiteX411" fmla="*/ 9066 w 10000"/>
                <a:gd name="connsiteY411" fmla="*/ 4358 h 10000"/>
                <a:gd name="connsiteX412" fmla="*/ 9123 w 10000"/>
                <a:gd name="connsiteY412" fmla="*/ 4358 h 10000"/>
                <a:gd name="connsiteX413" fmla="*/ 9100 w 10000"/>
                <a:gd name="connsiteY413" fmla="*/ 4429 h 10000"/>
                <a:gd name="connsiteX414" fmla="*/ 9156 w 10000"/>
                <a:gd name="connsiteY414" fmla="*/ 4464 h 10000"/>
                <a:gd name="connsiteX415" fmla="*/ 9145 w 10000"/>
                <a:gd name="connsiteY415" fmla="*/ 4528 h 10000"/>
                <a:gd name="connsiteX416" fmla="*/ 9061 w 10000"/>
                <a:gd name="connsiteY416" fmla="*/ 4535 h 10000"/>
                <a:gd name="connsiteX417" fmla="*/ 8999 w 10000"/>
                <a:gd name="connsiteY417" fmla="*/ 4578 h 10000"/>
                <a:gd name="connsiteX418" fmla="*/ 8943 w 10000"/>
                <a:gd name="connsiteY418" fmla="*/ 4599 h 10000"/>
                <a:gd name="connsiteX419" fmla="*/ 8943 w 10000"/>
                <a:gd name="connsiteY419" fmla="*/ 4698 h 10000"/>
                <a:gd name="connsiteX420" fmla="*/ 8999 w 10000"/>
                <a:gd name="connsiteY420" fmla="*/ 4805 h 10000"/>
                <a:gd name="connsiteX421" fmla="*/ 8954 w 10000"/>
                <a:gd name="connsiteY421" fmla="*/ 4904 h 10000"/>
                <a:gd name="connsiteX422" fmla="*/ 8864 w 10000"/>
                <a:gd name="connsiteY422" fmla="*/ 4918 h 10000"/>
                <a:gd name="connsiteX423" fmla="*/ 8875 w 10000"/>
                <a:gd name="connsiteY423" fmla="*/ 5032 h 10000"/>
                <a:gd name="connsiteX424" fmla="*/ 8870 w 10000"/>
                <a:gd name="connsiteY424" fmla="*/ 5103 h 10000"/>
                <a:gd name="connsiteX425" fmla="*/ 8841 w 10000"/>
                <a:gd name="connsiteY425" fmla="*/ 5138 h 10000"/>
                <a:gd name="connsiteX426" fmla="*/ 8785 w 10000"/>
                <a:gd name="connsiteY426" fmla="*/ 5110 h 10000"/>
                <a:gd name="connsiteX427" fmla="*/ 8735 w 10000"/>
                <a:gd name="connsiteY427" fmla="*/ 5018 h 10000"/>
                <a:gd name="connsiteX428" fmla="*/ 8678 w 10000"/>
                <a:gd name="connsiteY428" fmla="*/ 5089 h 10000"/>
                <a:gd name="connsiteX429" fmla="*/ 8622 w 10000"/>
                <a:gd name="connsiteY429" fmla="*/ 5039 h 10000"/>
                <a:gd name="connsiteX430" fmla="*/ 8616 w 10000"/>
                <a:gd name="connsiteY430" fmla="*/ 5011 h 10000"/>
                <a:gd name="connsiteX431" fmla="*/ 8538 w 10000"/>
                <a:gd name="connsiteY431" fmla="*/ 4947 h 10000"/>
                <a:gd name="connsiteX432" fmla="*/ 8515 w 10000"/>
                <a:gd name="connsiteY432" fmla="*/ 4961 h 10000"/>
                <a:gd name="connsiteX433" fmla="*/ 8526 w 10000"/>
                <a:gd name="connsiteY433" fmla="*/ 5039 h 10000"/>
                <a:gd name="connsiteX434" fmla="*/ 8481 w 10000"/>
                <a:gd name="connsiteY434" fmla="*/ 5138 h 10000"/>
                <a:gd name="connsiteX435" fmla="*/ 8515 w 10000"/>
                <a:gd name="connsiteY435" fmla="*/ 5160 h 10000"/>
                <a:gd name="connsiteX436" fmla="*/ 8577 w 10000"/>
                <a:gd name="connsiteY436" fmla="*/ 5145 h 10000"/>
                <a:gd name="connsiteX437" fmla="*/ 8588 w 10000"/>
                <a:gd name="connsiteY437" fmla="*/ 5181 h 10000"/>
                <a:gd name="connsiteX438" fmla="*/ 8577 w 10000"/>
                <a:gd name="connsiteY438" fmla="*/ 5224 h 10000"/>
                <a:gd name="connsiteX439" fmla="*/ 8600 w 10000"/>
                <a:gd name="connsiteY439" fmla="*/ 5280 h 10000"/>
                <a:gd name="connsiteX440" fmla="*/ 8650 w 10000"/>
                <a:gd name="connsiteY440" fmla="*/ 5316 h 10000"/>
                <a:gd name="connsiteX441" fmla="*/ 8639 w 10000"/>
                <a:gd name="connsiteY441" fmla="*/ 5401 h 10000"/>
                <a:gd name="connsiteX442" fmla="*/ 8673 w 10000"/>
                <a:gd name="connsiteY442" fmla="*/ 5444 h 10000"/>
                <a:gd name="connsiteX443" fmla="*/ 8633 w 10000"/>
                <a:gd name="connsiteY443" fmla="*/ 5486 h 10000"/>
                <a:gd name="connsiteX444" fmla="*/ 8622 w 10000"/>
                <a:gd name="connsiteY444" fmla="*/ 5642 h 10000"/>
                <a:gd name="connsiteX445" fmla="*/ 8600 w 10000"/>
                <a:gd name="connsiteY445" fmla="*/ 5649 h 10000"/>
                <a:gd name="connsiteX446" fmla="*/ 8628 w 10000"/>
                <a:gd name="connsiteY446" fmla="*/ 5720 h 10000"/>
                <a:gd name="connsiteX447" fmla="*/ 8633 w 10000"/>
                <a:gd name="connsiteY447" fmla="*/ 5841 h 10000"/>
                <a:gd name="connsiteX448" fmla="*/ 8661 w 10000"/>
                <a:gd name="connsiteY448" fmla="*/ 5869 h 10000"/>
                <a:gd name="connsiteX449" fmla="*/ 8667 w 10000"/>
                <a:gd name="connsiteY449" fmla="*/ 5905 h 10000"/>
                <a:gd name="connsiteX450" fmla="*/ 8690 w 10000"/>
                <a:gd name="connsiteY450" fmla="*/ 5912 h 10000"/>
                <a:gd name="connsiteX451" fmla="*/ 8695 w 10000"/>
                <a:gd name="connsiteY451" fmla="*/ 5983 h 10000"/>
                <a:gd name="connsiteX452" fmla="*/ 8684 w 10000"/>
                <a:gd name="connsiteY452" fmla="*/ 6033 h 10000"/>
                <a:gd name="connsiteX453" fmla="*/ 8740 w 10000"/>
                <a:gd name="connsiteY453" fmla="*/ 6061 h 10000"/>
                <a:gd name="connsiteX454" fmla="*/ 8825 w 10000"/>
                <a:gd name="connsiteY454" fmla="*/ 6004 h 10000"/>
                <a:gd name="connsiteX455" fmla="*/ 8948 w 10000"/>
                <a:gd name="connsiteY455" fmla="*/ 5891 h 10000"/>
                <a:gd name="connsiteX456" fmla="*/ 8982 w 10000"/>
                <a:gd name="connsiteY456" fmla="*/ 5891 h 10000"/>
                <a:gd name="connsiteX457" fmla="*/ 8982 w 10000"/>
                <a:gd name="connsiteY457" fmla="*/ 5976 h 10000"/>
                <a:gd name="connsiteX458" fmla="*/ 9004 w 10000"/>
                <a:gd name="connsiteY458" fmla="*/ 5990 h 10000"/>
                <a:gd name="connsiteX459" fmla="*/ 9044 w 10000"/>
                <a:gd name="connsiteY459" fmla="*/ 6089 h 10000"/>
                <a:gd name="connsiteX460" fmla="*/ 9072 w 10000"/>
                <a:gd name="connsiteY460" fmla="*/ 6097 h 10000"/>
                <a:gd name="connsiteX461" fmla="*/ 9055 w 10000"/>
                <a:gd name="connsiteY461" fmla="*/ 6153 h 10000"/>
                <a:gd name="connsiteX462" fmla="*/ 9100 w 10000"/>
                <a:gd name="connsiteY462" fmla="*/ 6281 h 10000"/>
                <a:gd name="connsiteX463" fmla="*/ 9100 w 10000"/>
                <a:gd name="connsiteY463" fmla="*/ 6345 h 10000"/>
                <a:gd name="connsiteX464" fmla="*/ 9123 w 10000"/>
                <a:gd name="connsiteY464" fmla="*/ 6416 h 10000"/>
                <a:gd name="connsiteX465" fmla="*/ 9089 w 10000"/>
                <a:gd name="connsiteY465" fmla="*/ 6473 h 10000"/>
                <a:gd name="connsiteX466" fmla="*/ 9049 w 10000"/>
                <a:gd name="connsiteY466" fmla="*/ 6466 h 10000"/>
                <a:gd name="connsiteX467" fmla="*/ 9049 w 10000"/>
                <a:gd name="connsiteY467" fmla="*/ 6501 h 10000"/>
                <a:gd name="connsiteX468" fmla="*/ 9089 w 10000"/>
                <a:gd name="connsiteY468" fmla="*/ 6544 h 10000"/>
                <a:gd name="connsiteX469" fmla="*/ 9106 w 10000"/>
                <a:gd name="connsiteY469" fmla="*/ 6515 h 10000"/>
                <a:gd name="connsiteX470" fmla="*/ 9139 w 10000"/>
                <a:gd name="connsiteY470" fmla="*/ 6579 h 10000"/>
                <a:gd name="connsiteX471" fmla="*/ 9179 w 10000"/>
                <a:gd name="connsiteY471" fmla="*/ 6579 h 10000"/>
                <a:gd name="connsiteX472" fmla="*/ 9156 w 10000"/>
                <a:gd name="connsiteY472" fmla="*/ 6757 h 10000"/>
                <a:gd name="connsiteX473" fmla="*/ 9139 w 10000"/>
                <a:gd name="connsiteY473" fmla="*/ 6792 h 10000"/>
                <a:gd name="connsiteX474" fmla="*/ 9089 w 10000"/>
                <a:gd name="connsiteY474" fmla="*/ 6778 h 10000"/>
                <a:gd name="connsiteX475" fmla="*/ 9027 w 10000"/>
                <a:gd name="connsiteY475" fmla="*/ 6799 h 10000"/>
                <a:gd name="connsiteX476" fmla="*/ 9004 w 10000"/>
                <a:gd name="connsiteY476" fmla="*/ 6842 h 10000"/>
                <a:gd name="connsiteX477" fmla="*/ 8999 w 10000"/>
                <a:gd name="connsiteY477" fmla="*/ 6884 h 10000"/>
                <a:gd name="connsiteX478" fmla="*/ 8960 w 10000"/>
                <a:gd name="connsiteY478" fmla="*/ 6934 h 10000"/>
                <a:gd name="connsiteX479" fmla="*/ 8898 w 10000"/>
                <a:gd name="connsiteY479" fmla="*/ 6941 h 10000"/>
                <a:gd name="connsiteX480" fmla="*/ 8886 w 10000"/>
                <a:gd name="connsiteY480" fmla="*/ 6962 h 10000"/>
                <a:gd name="connsiteX481" fmla="*/ 8847 w 10000"/>
                <a:gd name="connsiteY481" fmla="*/ 6927 h 10000"/>
                <a:gd name="connsiteX482" fmla="*/ 8808 w 10000"/>
                <a:gd name="connsiteY482" fmla="*/ 6934 h 10000"/>
                <a:gd name="connsiteX483" fmla="*/ 8785 w 10000"/>
                <a:gd name="connsiteY483" fmla="*/ 6906 h 10000"/>
                <a:gd name="connsiteX484" fmla="*/ 8735 w 10000"/>
                <a:gd name="connsiteY484" fmla="*/ 6891 h 10000"/>
                <a:gd name="connsiteX485" fmla="*/ 8746 w 10000"/>
                <a:gd name="connsiteY485" fmla="*/ 6941 h 10000"/>
                <a:gd name="connsiteX486" fmla="*/ 8723 w 10000"/>
                <a:gd name="connsiteY486" fmla="*/ 6991 h 10000"/>
                <a:gd name="connsiteX487" fmla="*/ 8639 w 10000"/>
                <a:gd name="connsiteY487" fmla="*/ 6984 h 10000"/>
                <a:gd name="connsiteX488" fmla="*/ 8611 w 10000"/>
                <a:gd name="connsiteY488" fmla="*/ 6962 h 10000"/>
                <a:gd name="connsiteX489" fmla="*/ 8566 w 10000"/>
                <a:gd name="connsiteY489" fmla="*/ 6984 h 10000"/>
                <a:gd name="connsiteX490" fmla="*/ 8560 w 10000"/>
                <a:gd name="connsiteY490" fmla="*/ 7055 h 10000"/>
                <a:gd name="connsiteX491" fmla="*/ 8476 w 10000"/>
                <a:gd name="connsiteY491" fmla="*/ 7133 h 10000"/>
                <a:gd name="connsiteX492" fmla="*/ 8448 w 10000"/>
                <a:gd name="connsiteY492" fmla="*/ 7090 h 10000"/>
                <a:gd name="connsiteX493" fmla="*/ 8386 w 10000"/>
                <a:gd name="connsiteY493" fmla="*/ 7111 h 10000"/>
                <a:gd name="connsiteX494" fmla="*/ 8346 w 10000"/>
                <a:gd name="connsiteY494" fmla="*/ 7133 h 10000"/>
                <a:gd name="connsiteX495" fmla="*/ 8341 w 10000"/>
                <a:gd name="connsiteY495" fmla="*/ 7168 h 10000"/>
                <a:gd name="connsiteX496" fmla="*/ 8256 w 10000"/>
                <a:gd name="connsiteY496" fmla="*/ 7246 h 10000"/>
                <a:gd name="connsiteX497" fmla="*/ 8206 w 10000"/>
                <a:gd name="connsiteY497" fmla="*/ 7232 h 10000"/>
                <a:gd name="connsiteX498" fmla="*/ 8155 w 10000"/>
                <a:gd name="connsiteY498" fmla="*/ 7260 h 10000"/>
                <a:gd name="connsiteX499" fmla="*/ 8116 w 10000"/>
                <a:gd name="connsiteY499" fmla="*/ 7303 h 10000"/>
                <a:gd name="connsiteX500" fmla="*/ 8060 w 10000"/>
                <a:gd name="connsiteY500" fmla="*/ 7331 h 10000"/>
                <a:gd name="connsiteX501" fmla="*/ 8065 w 10000"/>
                <a:gd name="connsiteY501" fmla="*/ 7374 h 10000"/>
                <a:gd name="connsiteX502" fmla="*/ 8015 w 10000"/>
                <a:gd name="connsiteY502" fmla="*/ 7402 h 10000"/>
                <a:gd name="connsiteX503" fmla="*/ 7942 w 10000"/>
                <a:gd name="connsiteY503" fmla="*/ 7523 h 10000"/>
                <a:gd name="connsiteX504" fmla="*/ 7930 w 10000"/>
                <a:gd name="connsiteY504" fmla="*/ 7573 h 10000"/>
                <a:gd name="connsiteX505" fmla="*/ 7908 w 10000"/>
                <a:gd name="connsiteY505" fmla="*/ 7559 h 10000"/>
                <a:gd name="connsiteX506" fmla="*/ 7919 w 10000"/>
                <a:gd name="connsiteY506" fmla="*/ 7523 h 10000"/>
                <a:gd name="connsiteX507" fmla="*/ 7846 w 10000"/>
                <a:gd name="connsiteY507" fmla="*/ 7339 h 10000"/>
                <a:gd name="connsiteX508" fmla="*/ 7846 w 10000"/>
                <a:gd name="connsiteY508" fmla="*/ 7268 h 10000"/>
                <a:gd name="connsiteX509" fmla="*/ 7812 w 10000"/>
                <a:gd name="connsiteY509" fmla="*/ 7268 h 10000"/>
                <a:gd name="connsiteX510" fmla="*/ 7711 w 10000"/>
                <a:gd name="connsiteY510" fmla="*/ 7197 h 10000"/>
                <a:gd name="connsiteX511" fmla="*/ 7649 w 10000"/>
                <a:gd name="connsiteY511" fmla="*/ 7232 h 10000"/>
                <a:gd name="connsiteX512" fmla="*/ 7632 w 10000"/>
                <a:gd name="connsiteY512" fmla="*/ 7275 h 10000"/>
                <a:gd name="connsiteX513" fmla="*/ 7677 w 10000"/>
                <a:gd name="connsiteY513" fmla="*/ 7324 h 10000"/>
                <a:gd name="connsiteX514" fmla="*/ 7688 w 10000"/>
                <a:gd name="connsiteY514" fmla="*/ 7367 h 10000"/>
                <a:gd name="connsiteX515" fmla="*/ 7660 w 10000"/>
                <a:gd name="connsiteY515" fmla="*/ 7410 h 10000"/>
                <a:gd name="connsiteX516" fmla="*/ 7666 w 10000"/>
                <a:gd name="connsiteY516" fmla="*/ 7445 h 10000"/>
                <a:gd name="connsiteX517" fmla="*/ 7655 w 10000"/>
                <a:gd name="connsiteY517" fmla="*/ 7516 h 10000"/>
                <a:gd name="connsiteX518" fmla="*/ 7660 w 10000"/>
                <a:gd name="connsiteY518" fmla="*/ 7587 h 10000"/>
                <a:gd name="connsiteX519" fmla="*/ 7694 w 10000"/>
                <a:gd name="connsiteY519" fmla="*/ 7700 h 10000"/>
                <a:gd name="connsiteX520" fmla="*/ 7660 w 10000"/>
                <a:gd name="connsiteY520" fmla="*/ 7743 h 10000"/>
                <a:gd name="connsiteX521" fmla="*/ 7666 w 10000"/>
                <a:gd name="connsiteY521" fmla="*/ 7779 h 10000"/>
                <a:gd name="connsiteX522" fmla="*/ 7638 w 10000"/>
                <a:gd name="connsiteY522" fmla="*/ 7793 h 10000"/>
                <a:gd name="connsiteX523" fmla="*/ 7621 w 10000"/>
                <a:gd name="connsiteY523" fmla="*/ 7814 h 10000"/>
                <a:gd name="connsiteX524" fmla="*/ 7514 w 10000"/>
                <a:gd name="connsiteY524" fmla="*/ 7800 h 10000"/>
                <a:gd name="connsiteX525" fmla="*/ 7497 w 10000"/>
                <a:gd name="connsiteY525" fmla="*/ 7757 h 10000"/>
                <a:gd name="connsiteX526" fmla="*/ 7463 w 10000"/>
                <a:gd name="connsiteY526" fmla="*/ 7786 h 10000"/>
                <a:gd name="connsiteX527" fmla="*/ 7390 w 10000"/>
                <a:gd name="connsiteY527" fmla="*/ 7771 h 10000"/>
                <a:gd name="connsiteX528" fmla="*/ 7340 w 10000"/>
                <a:gd name="connsiteY528" fmla="*/ 7793 h 10000"/>
                <a:gd name="connsiteX529" fmla="*/ 7312 w 10000"/>
                <a:gd name="connsiteY529" fmla="*/ 7644 h 10000"/>
                <a:gd name="connsiteX530" fmla="*/ 7283 w 10000"/>
                <a:gd name="connsiteY530" fmla="*/ 7637 h 10000"/>
                <a:gd name="connsiteX531" fmla="*/ 7250 w 10000"/>
                <a:gd name="connsiteY531" fmla="*/ 7544 h 10000"/>
                <a:gd name="connsiteX532" fmla="*/ 7267 w 10000"/>
                <a:gd name="connsiteY532" fmla="*/ 7502 h 10000"/>
                <a:gd name="connsiteX533" fmla="*/ 7306 w 10000"/>
                <a:gd name="connsiteY533" fmla="*/ 7523 h 10000"/>
                <a:gd name="connsiteX534" fmla="*/ 7323 w 10000"/>
                <a:gd name="connsiteY534" fmla="*/ 7473 h 10000"/>
                <a:gd name="connsiteX535" fmla="*/ 7295 w 10000"/>
                <a:gd name="connsiteY535" fmla="*/ 7438 h 10000"/>
                <a:gd name="connsiteX536" fmla="*/ 7312 w 10000"/>
                <a:gd name="connsiteY536" fmla="*/ 7402 h 10000"/>
                <a:gd name="connsiteX537" fmla="*/ 7238 w 10000"/>
                <a:gd name="connsiteY537" fmla="*/ 7331 h 10000"/>
                <a:gd name="connsiteX538" fmla="*/ 7244 w 10000"/>
                <a:gd name="connsiteY538" fmla="*/ 7296 h 10000"/>
                <a:gd name="connsiteX539" fmla="*/ 7199 w 10000"/>
                <a:gd name="connsiteY539" fmla="*/ 7260 h 10000"/>
                <a:gd name="connsiteX540" fmla="*/ 7227 w 10000"/>
                <a:gd name="connsiteY540" fmla="*/ 7218 h 10000"/>
                <a:gd name="connsiteX541" fmla="*/ 7216 w 10000"/>
                <a:gd name="connsiteY541" fmla="*/ 7168 h 10000"/>
                <a:gd name="connsiteX542" fmla="*/ 7165 w 10000"/>
                <a:gd name="connsiteY542" fmla="*/ 7090 h 10000"/>
                <a:gd name="connsiteX543" fmla="*/ 7132 w 10000"/>
                <a:gd name="connsiteY543" fmla="*/ 7026 h 10000"/>
                <a:gd name="connsiteX544" fmla="*/ 7064 w 10000"/>
                <a:gd name="connsiteY544" fmla="*/ 7055 h 10000"/>
                <a:gd name="connsiteX545" fmla="*/ 7025 w 10000"/>
                <a:gd name="connsiteY545" fmla="*/ 7048 h 10000"/>
                <a:gd name="connsiteX546" fmla="*/ 7002 w 10000"/>
                <a:gd name="connsiteY546" fmla="*/ 7111 h 10000"/>
                <a:gd name="connsiteX547" fmla="*/ 6924 w 10000"/>
                <a:gd name="connsiteY547" fmla="*/ 7119 h 10000"/>
                <a:gd name="connsiteX548" fmla="*/ 6895 w 10000"/>
                <a:gd name="connsiteY548" fmla="*/ 7111 h 10000"/>
                <a:gd name="connsiteX549" fmla="*/ 6828 w 10000"/>
                <a:gd name="connsiteY549" fmla="*/ 7161 h 10000"/>
                <a:gd name="connsiteX550" fmla="*/ 6834 w 10000"/>
                <a:gd name="connsiteY550" fmla="*/ 7260 h 10000"/>
                <a:gd name="connsiteX551" fmla="*/ 6817 w 10000"/>
                <a:gd name="connsiteY551" fmla="*/ 7324 h 10000"/>
                <a:gd name="connsiteX552" fmla="*/ 6817 w 10000"/>
                <a:gd name="connsiteY552" fmla="*/ 7381 h 10000"/>
                <a:gd name="connsiteX553" fmla="*/ 6760 w 10000"/>
                <a:gd name="connsiteY553" fmla="*/ 7424 h 10000"/>
                <a:gd name="connsiteX554" fmla="*/ 6699 w 10000"/>
                <a:gd name="connsiteY554" fmla="*/ 7431 h 10000"/>
                <a:gd name="connsiteX555" fmla="*/ 6682 w 10000"/>
                <a:gd name="connsiteY555" fmla="*/ 7410 h 10000"/>
                <a:gd name="connsiteX556" fmla="*/ 6625 w 10000"/>
                <a:gd name="connsiteY556" fmla="*/ 7388 h 10000"/>
                <a:gd name="connsiteX557" fmla="*/ 6592 w 10000"/>
                <a:gd name="connsiteY557" fmla="*/ 7431 h 10000"/>
                <a:gd name="connsiteX558" fmla="*/ 6586 w 10000"/>
                <a:gd name="connsiteY558" fmla="*/ 7473 h 10000"/>
                <a:gd name="connsiteX559" fmla="*/ 6552 w 10000"/>
                <a:gd name="connsiteY559" fmla="*/ 7480 h 10000"/>
                <a:gd name="connsiteX560" fmla="*/ 6547 w 10000"/>
                <a:gd name="connsiteY560" fmla="*/ 7523 h 10000"/>
                <a:gd name="connsiteX561" fmla="*/ 6519 w 10000"/>
                <a:gd name="connsiteY561" fmla="*/ 7523 h 10000"/>
                <a:gd name="connsiteX562" fmla="*/ 6485 w 10000"/>
                <a:gd name="connsiteY562" fmla="*/ 7424 h 10000"/>
                <a:gd name="connsiteX563" fmla="*/ 6406 w 10000"/>
                <a:gd name="connsiteY563" fmla="*/ 7473 h 10000"/>
                <a:gd name="connsiteX564" fmla="*/ 6316 w 10000"/>
                <a:gd name="connsiteY564" fmla="*/ 7551 h 10000"/>
                <a:gd name="connsiteX565" fmla="*/ 6282 w 10000"/>
                <a:gd name="connsiteY565" fmla="*/ 7566 h 10000"/>
                <a:gd name="connsiteX566" fmla="*/ 6294 w 10000"/>
                <a:gd name="connsiteY566" fmla="*/ 7615 h 10000"/>
                <a:gd name="connsiteX567" fmla="*/ 6243 w 10000"/>
                <a:gd name="connsiteY567" fmla="*/ 7637 h 10000"/>
                <a:gd name="connsiteX568" fmla="*/ 6209 w 10000"/>
                <a:gd name="connsiteY568" fmla="*/ 7608 h 10000"/>
                <a:gd name="connsiteX569" fmla="*/ 6136 w 10000"/>
                <a:gd name="connsiteY569" fmla="*/ 7622 h 10000"/>
                <a:gd name="connsiteX570" fmla="*/ 6136 w 10000"/>
                <a:gd name="connsiteY570" fmla="*/ 7395 h 10000"/>
                <a:gd name="connsiteX571" fmla="*/ 6208 w 10000"/>
                <a:gd name="connsiteY57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330 w 10000"/>
                <a:gd name="connsiteY74" fmla="*/ 8914 h 10000"/>
                <a:gd name="connsiteX75" fmla="*/ 3262 w 10000"/>
                <a:gd name="connsiteY75" fmla="*/ 8914 h 10000"/>
                <a:gd name="connsiteX76" fmla="*/ 3228 w 10000"/>
                <a:gd name="connsiteY76" fmla="*/ 8943 h 10000"/>
                <a:gd name="connsiteX77" fmla="*/ 3150 w 10000"/>
                <a:gd name="connsiteY77" fmla="*/ 8971 h 10000"/>
                <a:gd name="connsiteX78" fmla="*/ 3155 w 10000"/>
                <a:gd name="connsiteY78" fmla="*/ 9021 h 10000"/>
                <a:gd name="connsiteX79" fmla="*/ 3144 w 10000"/>
                <a:gd name="connsiteY79" fmla="*/ 9042 h 10000"/>
                <a:gd name="connsiteX80" fmla="*/ 3105 w 10000"/>
                <a:gd name="connsiteY80" fmla="*/ 9028 h 10000"/>
                <a:gd name="connsiteX81" fmla="*/ 3082 w 10000"/>
                <a:gd name="connsiteY81" fmla="*/ 9127 h 10000"/>
                <a:gd name="connsiteX82" fmla="*/ 3048 w 10000"/>
                <a:gd name="connsiteY82" fmla="*/ 9163 h 10000"/>
                <a:gd name="connsiteX83" fmla="*/ 3048 w 10000"/>
                <a:gd name="connsiteY83" fmla="*/ 9198 h 10000"/>
                <a:gd name="connsiteX84" fmla="*/ 3020 w 10000"/>
                <a:gd name="connsiteY84" fmla="*/ 9241 h 10000"/>
                <a:gd name="connsiteX85" fmla="*/ 3003 w 10000"/>
                <a:gd name="connsiteY85" fmla="*/ 9326 h 10000"/>
                <a:gd name="connsiteX86" fmla="*/ 2998 w 10000"/>
                <a:gd name="connsiteY86" fmla="*/ 9439 h 10000"/>
                <a:gd name="connsiteX87" fmla="*/ 3009 w 10000"/>
                <a:gd name="connsiteY87" fmla="*/ 9524 h 10000"/>
                <a:gd name="connsiteX88" fmla="*/ 2975 w 10000"/>
                <a:gd name="connsiteY88" fmla="*/ 9574 h 10000"/>
                <a:gd name="connsiteX89" fmla="*/ 2981 w 10000"/>
                <a:gd name="connsiteY89" fmla="*/ 9624 h 10000"/>
                <a:gd name="connsiteX90" fmla="*/ 2998 w 10000"/>
                <a:gd name="connsiteY90" fmla="*/ 9666 h 10000"/>
                <a:gd name="connsiteX91" fmla="*/ 2987 w 10000"/>
                <a:gd name="connsiteY91" fmla="*/ 9744 h 10000"/>
                <a:gd name="connsiteX92" fmla="*/ 2970 w 10000"/>
                <a:gd name="connsiteY92" fmla="*/ 9787 h 10000"/>
                <a:gd name="connsiteX93" fmla="*/ 2930 w 10000"/>
                <a:gd name="connsiteY93" fmla="*/ 9794 h 10000"/>
                <a:gd name="connsiteX94" fmla="*/ 2913 w 10000"/>
                <a:gd name="connsiteY94" fmla="*/ 9837 h 10000"/>
                <a:gd name="connsiteX95" fmla="*/ 2818 w 10000"/>
                <a:gd name="connsiteY95" fmla="*/ 9837 h 10000"/>
                <a:gd name="connsiteX96" fmla="*/ 2745 w 10000"/>
                <a:gd name="connsiteY96" fmla="*/ 9879 h 10000"/>
                <a:gd name="connsiteX97" fmla="*/ 2705 w 10000"/>
                <a:gd name="connsiteY97" fmla="*/ 9922 h 10000"/>
                <a:gd name="connsiteX98" fmla="*/ 2638 w 10000"/>
                <a:gd name="connsiteY98" fmla="*/ 9929 h 10000"/>
                <a:gd name="connsiteX99" fmla="*/ 2598 w 10000"/>
                <a:gd name="connsiteY99" fmla="*/ 9943 h 10000"/>
                <a:gd name="connsiteX100" fmla="*/ 2565 w 10000"/>
                <a:gd name="connsiteY100" fmla="*/ 9929 h 10000"/>
                <a:gd name="connsiteX101" fmla="*/ 2508 w 10000"/>
                <a:gd name="connsiteY101" fmla="*/ 9943 h 10000"/>
                <a:gd name="connsiteX102" fmla="*/ 2503 w 10000"/>
                <a:gd name="connsiteY102" fmla="*/ 9957 h 10000"/>
                <a:gd name="connsiteX103" fmla="*/ 2458 w 10000"/>
                <a:gd name="connsiteY103" fmla="*/ 9993 h 10000"/>
                <a:gd name="connsiteX104" fmla="*/ 2424 w 10000"/>
                <a:gd name="connsiteY104" fmla="*/ 10000 h 10000"/>
                <a:gd name="connsiteX105" fmla="*/ 2323 w 10000"/>
                <a:gd name="connsiteY105" fmla="*/ 9901 h 10000"/>
                <a:gd name="connsiteX106" fmla="*/ 2250 w 10000"/>
                <a:gd name="connsiteY106" fmla="*/ 9794 h 10000"/>
                <a:gd name="connsiteX107" fmla="*/ 2160 w 10000"/>
                <a:gd name="connsiteY107" fmla="*/ 9759 h 10000"/>
                <a:gd name="connsiteX108" fmla="*/ 2143 w 10000"/>
                <a:gd name="connsiteY108" fmla="*/ 9624 h 10000"/>
                <a:gd name="connsiteX109" fmla="*/ 2205 w 10000"/>
                <a:gd name="connsiteY109" fmla="*/ 9588 h 10000"/>
                <a:gd name="connsiteX110" fmla="*/ 2182 w 10000"/>
                <a:gd name="connsiteY110" fmla="*/ 9482 h 10000"/>
                <a:gd name="connsiteX111" fmla="*/ 2160 w 10000"/>
                <a:gd name="connsiteY111" fmla="*/ 9446 h 10000"/>
                <a:gd name="connsiteX112" fmla="*/ 2323 w 10000"/>
                <a:gd name="connsiteY112" fmla="*/ 9312 h 10000"/>
                <a:gd name="connsiteX113" fmla="*/ 2373 w 10000"/>
                <a:gd name="connsiteY113" fmla="*/ 9177 h 10000"/>
                <a:gd name="connsiteX114" fmla="*/ 2424 w 10000"/>
                <a:gd name="connsiteY114" fmla="*/ 9148 h 10000"/>
                <a:gd name="connsiteX115" fmla="*/ 2435 w 10000"/>
                <a:gd name="connsiteY115" fmla="*/ 9063 h 10000"/>
                <a:gd name="connsiteX116" fmla="*/ 2385 w 10000"/>
                <a:gd name="connsiteY116" fmla="*/ 8950 h 10000"/>
                <a:gd name="connsiteX117" fmla="*/ 2396 w 10000"/>
                <a:gd name="connsiteY117" fmla="*/ 8879 h 10000"/>
                <a:gd name="connsiteX118" fmla="*/ 2340 w 10000"/>
                <a:gd name="connsiteY118" fmla="*/ 8850 h 10000"/>
                <a:gd name="connsiteX119" fmla="*/ 2306 w 10000"/>
                <a:gd name="connsiteY119" fmla="*/ 8857 h 10000"/>
                <a:gd name="connsiteX120" fmla="*/ 2143 w 10000"/>
                <a:gd name="connsiteY120" fmla="*/ 8921 h 10000"/>
                <a:gd name="connsiteX121" fmla="*/ 2098 w 10000"/>
                <a:gd name="connsiteY121" fmla="*/ 8971 h 10000"/>
                <a:gd name="connsiteX122" fmla="*/ 2064 w 10000"/>
                <a:gd name="connsiteY122" fmla="*/ 8999 h 10000"/>
                <a:gd name="connsiteX123" fmla="*/ 2019 w 10000"/>
                <a:gd name="connsiteY123" fmla="*/ 9056 h 10000"/>
                <a:gd name="connsiteX124" fmla="*/ 1879 w 10000"/>
                <a:gd name="connsiteY124" fmla="*/ 9013 h 10000"/>
                <a:gd name="connsiteX125" fmla="*/ 1828 w 10000"/>
                <a:gd name="connsiteY125" fmla="*/ 8971 h 10000"/>
                <a:gd name="connsiteX126" fmla="*/ 1738 w 10000"/>
                <a:gd name="connsiteY126" fmla="*/ 9021 h 10000"/>
                <a:gd name="connsiteX127" fmla="*/ 1609 w 10000"/>
                <a:gd name="connsiteY127" fmla="*/ 9056 h 10000"/>
                <a:gd name="connsiteX128" fmla="*/ 1699 w 10000"/>
                <a:gd name="connsiteY128" fmla="*/ 9177 h 10000"/>
                <a:gd name="connsiteX129" fmla="*/ 1592 w 10000"/>
                <a:gd name="connsiteY129" fmla="*/ 9304 h 10000"/>
                <a:gd name="connsiteX130" fmla="*/ 1558 w 10000"/>
                <a:gd name="connsiteY130" fmla="*/ 9290 h 10000"/>
                <a:gd name="connsiteX131" fmla="*/ 1541 w 10000"/>
                <a:gd name="connsiteY131" fmla="*/ 9304 h 10000"/>
                <a:gd name="connsiteX132" fmla="*/ 1507 w 10000"/>
                <a:gd name="connsiteY132" fmla="*/ 9269 h 10000"/>
                <a:gd name="connsiteX133" fmla="*/ 1440 w 10000"/>
                <a:gd name="connsiteY133" fmla="*/ 9233 h 10000"/>
                <a:gd name="connsiteX134" fmla="*/ 1434 w 10000"/>
                <a:gd name="connsiteY134" fmla="*/ 9198 h 10000"/>
                <a:gd name="connsiteX135" fmla="*/ 1412 w 10000"/>
                <a:gd name="connsiteY135" fmla="*/ 9191 h 10000"/>
                <a:gd name="connsiteX136" fmla="*/ 1400 w 10000"/>
                <a:gd name="connsiteY136" fmla="*/ 9155 h 10000"/>
                <a:gd name="connsiteX137" fmla="*/ 1372 w 10000"/>
                <a:gd name="connsiteY137" fmla="*/ 9127 h 10000"/>
                <a:gd name="connsiteX138" fmla="*/ 1327 w 10000"/>
                <a:gd name="connsiteY138" fmla="*/ 9141 h 10000"/>
                <a:gd name="connsiteX139" fmla="*/ 1305 w 10000"/>
                <a:gd name="connsiteY139" fmla="*/ 9092 h 10000"/>
                <a:gd name="connsiteX140" fmla="*/ 1271 w 10000"/>
                <a:gd name="connsiteY140" fmla="*/ 9099 h 10000"/>
                <a:gd name="connsiteX141" fmla="*/ 1277 w 10000"/>
                <a:gd name="connsiteY141" fmla="*/ 9056 h 10000"/>
                <a:gd name="connsiteX142" fmla="*/ 1265 w 10000"/>
                <a:gd name="connsiteY142" fmla="*/ 8999 h 10000"/>
                <a:gd name="connsiteX143" fmla="*/ 1277 w 10000"/>
                <a:gd name="connsiteY143" fmla="*/ 8935 h 10000"/>
                <a:gd name="connsiteX144" fmla="*/ 1271 w 10000"/>
                <a:gd name="connsiteY144" fmla="*/ 8893 h 10000"/>
                <a:gd name="connsiteX145" fmla="*/ 1153 w 10000"/>
                <a:gd name="connsiteY145" fmla="*/ 8893 h 10000"/>
                <a:gd name="connsiteX146" fmla="*/ 1153 w 10000"/>
                <a:gd name="connsiteY146" fmla="*/ 8850 h 10000"/>
                <a:gd name="connsiteX147" fmla="*/ 1091 w 10000"/>
                <a:gd name="connsiteY147" fmla="*/ 8829 h 10000"/>
                <a:gd name="connsiteX148" fmla="*/ 1080 w 10000"/>
                <a:gd name="connsiteY148" fmla="*/ 8758 h 10000"/>
                <a:gd name="connsiteX149" fmla="*/ 1069 w 10000"/>
                <a:gd name="connsiteY149" fmla="*/ 8730 h 10000"/>
                <a:gd name="connsiteX150" fmla="*/ 990 w 10000"/>
                <a:gd name="connsiteY150" fmla="*/ 8701 h 10000"/>
                <a:gd name="connsiteX151" fmla="*/ 894 w 10000"/>
                <a:gd name="connsiteY151" fmla="*/ 8616 h 10000"/>
                <a:gd name="connsiteX152" fmla="*/ 787 w 10000"/>
                <a:gd name="connsiteY152" fmla="*/ 8616 h 10000"/>
                <a:gd name="connsiteX153" fmla="*/ 849 w 10000"/>
                <a:gd name="connsiteY153" fmla="*/ 8510 h 10000"/>
                <a:gd name="connsiteX154" fmla="*/ 945 w 10000"/>
                <a:gd name="connsiteY154" fmla="*/ 8432 h 10000"/>
                <a:gd name="connsiteX155" fmla="*/ 984 w 10000"/>
                <a:gd name="connsiteY155" fmla="*/ 8325 h 10000"/>
                <a:gd name="connsiteX156" fmla="*/ 1063 w 10000"/>
                <a:gd name="connsiteY156" fmla="*/ 8204 h 10000"/>
                <a:gd name="connsiteX157" fmla="*/ 1057 w 10000"/>
                <a:gd name="connsiteY157" fmla="*/ 8133 h 10000"/>
                <a:gd name="connsiteX158" fmla="*/ 1018 w 10000"/>
                <a:gd name="connsiteY158" fmla="*/ 8055 h 10000"/>
                <a:gd name="connsiteX159" fmla="*/ 984 w 10000"/>
                <a:gd name="connsiteY159" fmla="*/ 8027 h 10000"/>
                <a:gd name="connsiteX160" fmla="*/ 872 w 10000"/>
                <a:gd name="connsiteY160" fmla="*/ 8013 h 10000"/>
                <a:gd name="connsiteX161" fmla="*/ 827 w 10000"/>
                <a:gd name="connsiteY161" fmla="*/ 8062 h 10000"/>
                <a:gd name="connsiteX162" fmla="*/ 692 w 10000"/>
                <a:gd name="connsiteY162" fmla="*/ 8055 h 10000"/>
                <a:gd name="connsiteX163" fmla="*/ 579 w 10000"/>
                <a:gd name="connsiteY163" fmla="*/ 8126 h 10000"/>
                <a:gd name="connsiteX164" fmla="*/ 416 w 10000"/>
                <a:gd name="connsiteY164" fmla="*/ 8070 h 10000"/>
                <a:gd name="connsiteX165" fmla="*/ 399 w 10000"/>
                <a:gd name="connsiteY165" fmla="*/ 8027 h 10000"/>
                <a:gd name="connsiteX166" fmla="*/ 377 w 10000"/>
                <a:gd name="connsiteY166" fmla="*/ 8013 h 10000"/>
                <a:gd name="connsiteX167" fmla="*/ 169 w 10000"/>
                <a:gd name="connsiteY167" fmla="*/ 7743 h 10000"/>
                <a:gd name="connsiteX168" fmla="*/ 157 w 10000"/>
                <a:gd name="connsiteY168" fmla="*/ 7686 h 10000"/>
                <a:gd name="connsiteX169" fmla="*/ 231 w 10000"/>
                <a:gd name="connsiteY169" fmla="*/ 7594 h 10000"/>
                <a:gd name="connsiteX170" fmla="*/ 0 w 10000"/>
                <a:gd name="connsiteY170" fmla="*/ 6920 h 10000"/>
                <a:gd name="connsiteX171" fmla="*/ 354 w 10000"/>
                <a:gd name="connsiteY171" fmla="*/ 7005 h 10000"/>
                <a:gd name="connsiteX172" fmla="*/ 472 w 10000"/>
                <a:gd name="connsiteY172" fmla="*/ 7019 h 10000"/>
                <a:gd name="connsiteX173" fmla="*/ 810 w 10000"/>
                <a:gd name="connsiteY173" fmla="*/ 7055 h 10000"/>
                <a:gd name="connsiteX174" fmla="*/ 967 w 10000"/>
                <a:gd name="connsiteY174" fmla="*/ 7012 h 10000"/>
                <a:gd name="connsiteX175" fmla="*/ 1074 w 10000"/>
                <a:gd name="connsiteY175" fmla="*/ 7019 h 10000"/>
                <a:gd name="connsiteX176" fmla="*/ 1091 w 10000"/>
                <a:gd name="connsiteY176" fmla="*/ 6984 h 10000"/>
                <a:gd name="connsiteX177" fmla="*/ 1277 w 10000"/>
                <a:gd name="connsiteY177" fmla="*/ 6998 h 10000"/>
                <a:gd name="connsiteX178" fmla="*/ 1524 w 10000"/>
                <a:gd name="connsiteY178" fmla="*/ 7083 h 10000"/>
                <a:gd name="connsiteX179" fmla="*/ 1609 w 10000"/>
                <a:gd name="connsiteY179" fmla="*/ 7104 h 10000"/>
                <a:gd name="connsiteX180" fmla="*/ 1822 w 10000"/>
                <a:gd name="connsiteY180" fmla="*/ 7310 h 10000"/>
                <a:gd name="connsiteX181" fmla="*/ 1918 w 10000"/>
                <a:gd name="connsiteY181" fmla="*/ 7303 h 10000"/>
                <a:gd name="connsiteX182" fmla="*/ 6504 w 10000"/>
                <a:gd name="connsiteY182" fmla="*/ 7627 h 10000"/>
                <a:gd name="connsiteX183" fmla="*/ 5523 w 10000"/>
                <a:gd name="connsiteY183" fmla="*/ 5713 h 10000"/>
                <a:gd name="connsiteX184" fmla="*/ 5652 w 10000"/>
                <a:gd name="connsiteY184" fmla="*/ 5720 h 10000"/>
                <a:gd name="connsiteX185" fmla="*/ 5697 w 10000"/>
                <a:gd name="connsiteY185" fmla="*/ 5742 h 10000"/>
                <a:gd name="connsiteX186" fmla="*/ 5793 w 10000"/>
                <a:gd name="connsiteY186" fmla="*/ 5635 h 10000"/>
                <a:gd name="connsiteX187" fmla="*/ 5844 w 10000"/>
                <a:gd name="connsiteY187" fmla="*/ 5628 h 10000"/>
                <a:gd name="connsiteX188" fmla="*/ 5889 w 10000"/>
                <a:gd name="connsiteY188" fmla="*/ 5564 h 10000"/>
                <a:gd name="connsiteX189" fmla="*/ 5945 w 10000"/>
                <a:gd name="connsiteY189" fmla="*/ 5515 h 10000"/>
                <a:gd name="connsiteX190" fmla="*/ 6001 w 10000"/>
                <a:gd name="connsiteY190" fmla="*/ 5408 h 10000"/>
                <a:gd name="connsiteX191" fmla="*/ 6012 w 10000"/>
                <a:gd name="connsiteY191" fmla="*/ 5344 h 10000"/>
                <a:gd name="connsiteX192" fmla="*/ 6080 w 10000"/>
                <a:gd name="connsiteY192" fmla="*/ 5316 h 10000"/>
                <a:gd name="connsiteX193" fmla="*/ 6159 w 10000"/>
                <a:gd name="connsiteY193" fmla="*/ 5351 h 10000"/>
                <a:gd name="connsiteX194" fmla="*/ 6226 w 10000"/>
                <a:gd name="connsiteY194" fmla="*/ 5337 h 10000"/>
                <a:gd name="connsiteX195" fmla="*/ 6294 w 10000"/>
                <a:gd name="connsiteY195" fmla="*/ 5344 h 10000"/>
                <a:gd name="connsiteX196" fmla="*/ 6412 w 10000"/>
                <a:gd name="connsiteY196" fmla="*/ 5302 h 10000"/>
                <a:gd name="connsiteX197" fmla="*/ 6490 w 10000"/>
                <a:gd name="connsiteY197" fmla="*/ 5195 h 10000"/>
                <a:gd name="connsiteX198" fmla="*/ 6524 w 10000"/>
                <a:gd name="connsiteY198" fmla="*/ 5160 h 10000"/>
                <a:gd name="connsiteX199" fmla="*/ 6575 w 10000"/>
                <a:gd name="connsiteY199" fmla="*/ 5160 h 10000"/>
                <a:gd name="connsiteX200" fmla="*/ 6614 w 10000"/>
                <a:gd name="connsiteY200" fmla="*/ 5103 h 10000"/>
                <a:gd name="connsiteX201" fmla="*/ 6597 w 10000"/>
                <a:gd name="connsiteY201" fmla="*/ 5039 h 10000"/>
                <a:gd name="connsiteX202" fmla="*/ 6609 w 10000"/>
                <a:gd name="connsiteY202" fmla="*/ 4982 h 10000"/>
                <a:gd name="connsiteX203" fmla="*/ 6659 w 10000"/>
                <a:gd name="connsiteY203" fmla="*/ 4876 h 10000"/>
                <a:gd name="connsiteX204" fmla="*/ 6715 w 10000"/>
                <a:gd name="connsiteY204" fmla="*/ 4776 h 10000"/>
                <a:gd name="connsiteX205" fmla="*/ 6772 w 10000"/>
                <a:gd name="connsiteY205" fmla="*/ 4755 h 10000"/>
                <a:gd name="connsiteX206" fmla="*/ 6800 w 10000"/>
                <a:gd name="connsiteY206" fmla="*/ 4720 h 10000"/>
                <a:gd name="connsiteX207" fmla="*/ 6895 w 10000"/>
                <a:gd name="connsiteY207" fmla="*/ 4734 h 10000"/>
                <a:gd name="connsiteX208" fmla="*/ 6991 w 10000"/>
                <a:gd name="connsiteY208" fmla="*/ 4734 h 10000"/>
                <a:gd name="connsiteX209" fmla="*/ 6997 w 10000"/>
                <a:gd name="connsiteY209" fmla="*/ 4670 h 10000"/>
                <a:gd name="connsiteX210" fmla="*/ 7013 w 10000"/>
                <a:gd name="connsiteY210" fmla="*/ 4627 h 10000"/>
                <a:gd name="connsiteX211" fmla="*/ 7008 w 10000"/>
                <a:gd name="connsiteY211" fmla="*/ 4599 h 10000"/>
                <a:gd name="connsiteX212" fmla="*/ 7064 w 10000"/>
                <a:gd name="connsiteY212" fmla="*/ 4578 h 10000"/>
                <a:gd name="connsiteX213" fmla="*/ 7103 w 10000"/>
                <a:gd name="connsiteY213" fmla="*/ 4634 h 10000"/>
                <a:gd name="connsiteX214" fmla="*/ 7160 w 10000"/>
                <a:gd name="connsiteY214" fmla="*/ 4613 h 10000"/>
                <a:gd name="connsiteX215" fmla="*/ 7177 w 10000"/>
                <a:gd name="connsiteY215" fmla="*/ 4578 h 10000"/>
                <a:gd name="connsiteX216" fmla="*/ 7222 w 10000"/>
                <a:gd name="connsiteY216" fmla="*/ 4564 h 10000"/>
                <a:gd name="connsiteX217" fmla="*/ 7317 w 10000"/>
                <a:gd name="connsiteY217" fmla="*/ 4493 h 10000"/>
                <a:gd name="connsiteX218" fmla="*/ 7407 w 10000"/>
                <a:gd name="connsiteY218" fmla="*/ 4521 h 10000"/>
                <a:gd name="connsiteX219" fmla="*/ 7430 w 10000"/>
                <a:gd name="connsiteY219" fmla="*/ 4507 h 10000"/>
                <a:gd name="connsiteX220" fmla="*/ 7480 w 10000"/>
                <a:gd name="connsiteY220" fmla="*/ 4528 h 10000"/>
                <a:gd name="connsiteX221" fmla="*/ 7503 w 10000"/>
                <a:gd name="connsiteY221" fmla="*/ 4471 h 10000"/>
                <a:gd name="connsiteX222" fmla="*/ 7525 w 10000"/>
                <a:gd name="connsiteY222" fmla="*/ 4500 h 10000"/>
                <a:gd name="connsiteX223" fmla="*/ 7559 w 10000"/>
                <a:gd name="connsiteY223" fmla="*/ 4493 h 10000"/>
                <a:gd name="connsiteX224" fmla="*/ 7598 w 10000"/>
                <a:gd name="connsiteY224" fmla="*/ 4556 h 10000"/>
                <a:gd name="connsiteX225" fmla="*/ 7643 w 10000"/>
                <a:gd name="connsiteY225" fmla="*/ 4549 h 10000"/>
                <a:gd name="connsiteX226" fmla="*/ 7683 w 10000"/>
                <a:gd name="connsiteY226" fmla="*/ 4578 h 10000"/>
                <a:gd name="connsiteX227" fmla="*/ 7700 w 10000"/>
                <a:gd name="connsiteY227" fmla="*/ 4556 h 10000"/>
                <a:gd name="connsiteX228" fmla="*/ 7778 w 10000"/>
                <a:gd name="connsiteY228" fmla="*/ 4564 h 10000"/>
                <a:gd name="connsiteX229" fmla="*/ 7790 w 10000"/>
                <a:gd name="connsiteY229" fmla="*/ 4585 h 10000"/>
                <a:gd name="connsiteX230" fmla="*/ 7874 w 10000"/>
                <a:gd name="connsiteY230" fmla="*/ 4514 h 10000"/>
                <a:gd name="connsiteX231" fmla="*/ 7874 w 10000"/>
                <a:gd name="connsiteY231" fmla="*/ 4393 h 10000"/>
                <a:gd name="connsiteX232" fmla="*/ 7852 w 10000"/>
                <a:gd name="connsiteY232" fmla="*/ 4379 h 10000"/>
                <a:gd name="connsiteX233" fmla="*/ 7835 w 10000"/>
                <a:gd name="connsiteY233" fmla="*/ 4294 h 10000"/>
                <a:gd name="connsiteX234" fmla="*/ 7801 w 10000"/>
                <a:gd name="connsiteY234" fmla="*/ 4209 h 10000"/>
                <a:gd name="connsiteX235" fmla="*/ 7750 w 10000"/>
                <a:gd name="connsiteY235" fmla="*/ 4173 h 10000"/>
                <a:gd name="connsiteX236" fmla="*/ 7745 w 10000"/>
                <a:gd name="connsiteY236" fmla="*/ 4131 h 10000"/>
                <a:gd name="connsiteX237" fmla="*/ 7672 w 10000"/>
                <a:gd name="connsiteY237" fmla="*/ 4053 h 10000"/>
                <a:gd name="connsiteX238" fmla="*/ 7677 w 10000"/>
                <a:gd name="connsiteY238" fmla="*/ 4024 h 10000"/>
                <a:gd name="connsiteX239" fmla="*/ 7604 w 10000"/>
                <a:gd name="connsiteY239" fmla="*/ 3982 h 10000"/>
                <a:gd name="connsiteX240" fmla="*/ 7598 w 10000"/>
                <a:gd name="connsiteY240" fmla="*/ 3903 h 10000"/>
                <a:gd name="connsiteX241" fmla="*/ 7475 w 10000"/>
                <a:gd name="connsiteY241" fmla="*/ 3833 h 10000"/>
                <a:gd name="connsiteX242" fmla="*/ 7407 w 10000"/>
                <a:gd name="connsiteY242" fmla="*/ 3683 h 10000"/>
                <a:gd name="connsiteX243" fmla="*/ 7306 w 10000"/>
                <a:gd name="connsiteY243" fmla="*/ 3676 h 10000"/>
                <a:gd name="connsiteX244" fmla="*/ 7272 w 10000"/>
                <a:gd name="connsiteY244" fmla="*/ 3648 h 10000"/>
                <a:gd name="connsiteX245" fmla="*/ 7222 w 10000"/>
                <a:gd name="connsiteY245" fmla="*/ 3669 h 10000"/>
                <a:gd name="connsiteX246" fmla="*/ 7143 w 10000"/>
                <a:gd name="connsiteY246" fmla="*/ 3669 h 10000"/>
                <a:gd name="connsiteX247" fmla="*/ 7030 w 10000"/>
                <a:gd name="connsiteY247" fmla="*/ 3840 h 10000"/>
                <a:gd name="connsiteX248" fmla="*/ 6991 w 10000"/>
                <a:gd name="connsiteY248" fmla="*/ 3918 h 10000"/>
                <a:gd name="connsiteX249" fmla="*/ 6890 w 10000"/>
                <a:gd name="connsiteY249" fmla="*/ 3797 h 10000"/>
                <a:gd name="connsiteX250" fmla="*/ 6817 w 10000"/>
                <a:gd name="connsiteY250" fmla="*/ 3747 h 10000"/>
                <a:gd name="connsiteX251" fmla="*/ 6744 w 10000"/>
                <a:gd name="connsiteY251" fmla="*/ 3754 h 10000"/>
                <a:gd name="connsiteX252" fmla="*/ 6670 w 10000"/>
                <a:gd name="connsiteY252" fmla="*/ 3790 h 10000"/>
                <a:gd name="connsiteX253" fmla="*/ 6609 w 10000"/>
                <a:gd name="connsiteY253" fmla="*/ 3762 h 10000"/>
                <a:gd name="connsiteX254" fmla="*/ 6552 w 10000"/>
                <a:gd name="connsiteY254" fmla="*/ 3804 h 10000"/>
                <a:gd name="connsiteX255" fmla="*/ 6496 w 10000"/>
                <a:gd name="connsiteY255" fmla="*/ 3889 h 10000"/>
                <a:gd name="connsiteX256" fmla="*/ 6367 w 10000"/>
                <a:gd name="connsiteY256" fmla="*/ 3733 h 10000"/>
                <a:gd name="connsiteX257" fmla="*/ 6350 w 10000"/>
                <a:gd name="connsiteY257" fmla="*/ 3577 h 10000"/>
                <a:gd name="connsiteX258" fmla="*/ 6451 w 10000"/>
                <a:gd name="connsiteY258" fmla="*/ 3513 h 10000"/>
                <a:gd name="connsiteX259" fmla="*/ 6445 w 10000"/>
                <a:gd name="connsiteY259" fmla="*/ 3343 h 10000"/>
                <a:gd name="connsiteX260" fmla="*/ 6541 w 10000"/>
                <a:gd name="connsiteY260" fmla="*/ 3144 h 10000"/>
                <a:gd name="connsiteX261" fmla="*/ 6530 w 10000"/>
                <a:gd name="connsiteY261" fmla="*/ 3109 h 10000"/>
                <a:gd name="connsiteX262" fmla="*/ 6760 w 10000"/>
                <a:gd name="connsiteY262" fmla="*/ 2456 h 10000"/>
                <a:gd name="connsiteX263" fmla="*/ 6884 w 10000"/>
                <a:gd name="connsiteY263" fmla="*/ 2555 h 10000"/>
                <a:gd name="connsiteX264" fmla="*/ 6957 w 10000"/>
                <a:gd name="connsiteY264" fmla="*/ 2598 h 10000"/>
                <a:gd name="connsiteX265" fmla="*/ 7030 w 10000"/>
                <a:gd name="connsiteY265" fmla="*/ 2598 h 10000"/>
                <a:gd name="connsiteX266" fmla="*/ 7143 w 10000"/>
                <a:gd name="connsiteY266" fmla="*/ 2676 h 10000"/>
                <a:gd name="connsiteX267" fmla="*/ 7160 w 10000"/>
                <a:gd name="connsiteY267" fmla="*/ 2626 h 10000"/>
                <a:gd name="connsiteX268" fmla="*/ 7233 w 10000"/>
                <a:gd name="connsiteY268" fmla="*/ 2612 h 10000"/>
                <a:gd name="connsiteX269" fmla="*/ 7295 w 10000"/>
                <a:gd name="connsiteY269" fmla="*/ 2527 h 10000"/>
                <a:gd name="connsiteX270" fmla="*/ 7373 w 10000"/>
                <a:gd name="connsiteY270" fmla="*/ 2463 h 10000"/>
                <a:gd name="connsiteX271" fmla="*/ 7407 w 10000"/>
                <a:gd name="connsiteY271" fmla="*/ 2399 h 10000"/>
                <a:gd name="connsiteX272" fmla="*/ 7525 w 10000"/>
                <a:gd name="connsiteY272" fmla="*/ 2356 h 10000"/>
                <a:gd name="connsiteX273" fmla="*/ 7587 w 10000"/>
                <a:gd name="connsiteY273" fmla="*/ 2363 h 10000"/>
                <a:gd name="connsiteX274" fmla="*/ 7638 w 10000"/>
                <a:gd name="connsiteY274" fmla="*/ 2300 h 10000"/>
                <a:gd name="connsiteX275" fmla="*/ 7677 w 10000"/>
                <a:gd name="connsiteY275" fmla="*/ 2214 h 10000"/>
                <a:gd name="connsiteX276" fmla="*/ 7660 w 10000"/>
                <a:gd name="connsiteY276" fmla="*/ 2200 h 10000"/>
                <a:gd name="connsiteX277" fmla="*/ 7677 w 10000"/>
                <a:gd name="connsiteY277" fmla="*/ 2108 h 10000"/>
                <a:gd name="connsiteX278" fmla="*/ 7610 w 10000"/>
                <a:gd name="connsiteY278" fmla="*/ 2108 h 10000"/>
                <a:gd name="connsiteX279" fmla="*/ 7643 w 10000"/>
                <a:gd name="connsiteY279" fmla="*/ 2030 h 10000"/>
                <a:gd name="connsiteX280" fmla="*/ 7649 w 10000"/>
                <a:gd name="connsiteY280" fmla="*/ 1938 h 10000"/>
                <a:gd name="connsiteX281" fmla="*/ 7677 w 10000"/>
                <a:gd name="connsiteY281" fmla="*/ 1916 h 10000"/>
                <a:gd name="connsiteX282" fmla="*/ 7728 w 10000"/>
                <a:gd name="connsiteY282" fmla="*/ 1824 h 10000"/>
                <a:gd name="connsiteX283" fmla="*/ 7722 w 10000"/>
                <a:gd name="connsiteY283" fmla="*/ 1753 h 10000"/>
                <a:gd name="connsiteX284" fmla="*/ 7762 w 10000"/>
                <a:gd name="connsiteY284" fmla="*/ 1675 h 10000"/>
                <a:gd name="connsiteX285" fmla="*/ 7807 w 10000"/>
                <a:gd name="connsiteY285" fmla="*/ 1625 h 10000"/>
                <a:gd name="connsiteX286" fmla="*/ 7823 w 10000"/>
                <a:gd name="connsiteY286" fmla="*/ 1540 h 10000"/>
                <a:gd name="connsiteX287" fmla="*/ 7818 w 10000"/>
                <a:gd name="connsiteY287" fmla="*/ 1512 h 10000"/>
                <a:gd name="connsiteX288" fmla="*/ 7857 w 10000"/>
                <a:gd name="connsiteY288" fmla="*/ 1455 h 10000"/>
                <a:gd name="connsiteX289" fmla="*/ 7913 w 10000"/>
                <a:gd name="connsiteY289" fmla="*/ 1285 h 10000"/>
                <a:gd name="connsiteX290" fmla="*/ 7930 w 10000"/>
                <a:gd name="connsiteY290" fmla="*/ 1185 h 10000"/>
                <a:gd name="connsiteX291" fmla="*/ 7958 w 10000"/>
                <a:gd name="connsiteY291" fmla="*/ 1192 h 10000"/>
                <a:gd name="connsiteX292" fmla="*/ 8037 w 10000"/>
                <a:gd name="connsiteY292" fmla="*/ 1079 h 10000"/>
                <a:gd name="connsiteX293" fmla="*/ 8127 w 10000"/>
                <a:gd name="connsiteY293" fmla="*/ 1015 h 10000"/>
                <a:gd name="connsiteX294" fmla="*/ 8138 w 10000"/>
                <a:gd name="connsiteY294" fmla="*/ 937 h 10000"/>
                <a:gd name="connsiteX295" fmla="*/ 8172 w 10000"/>
                <a:gd name="connsiteY295" fmla="*/ 852 h 10000"/>
                <a:gd name="connsiteX296" fmla="*/ 8161 w 10000"/>
                <a:gd name="connsiteY296" fmla="*/ 788 h 10000"/>
                <a:gd name="connsiteX297" fmla="*/ 8116 w 10000"/>
                <a:gd name="connsiteY297" fmla="*/ 731 h 10000"/>
                <a:gd name="connsiteX298" fmla="*/ 8138 w 10000"/>
                <a:gd name="connsiteY298" fmla="*/ 660 h 10000"/>
                <a:gd name="connsiteX299" fmla="*/ 8138 w 10000"/>
                <a:gd name="connsiteY299" fmla="*/ 575 h 10000"/>
                <a:gd name="connsiteX300" fmla="*/ 8054 w 10000"/>
                <a:gd name="connsiteY300" fmla="*/ 504 h 10000"/>
                <a:gd name="connsiteX301" fmla="*/ 7970 w 10000"/>
                <a:gd name="connsiteY301" fmla="*/ 546 h 10000"/>
                <a:gd name="connsiteX302" fmla="*/ 7930 w 10000"/>
                <a:gd name="connsiteY302" fmla="*/ 546 h 10000"/>
                <a:gd name="connsiteX303" fmla="*/ 7913 w 10000"/>
                <a:gd name="connsiteY303" fmla="*/ 497 h 10000"/>
                <a:gd name="connsiteX304" fmla="*/ 7913 w 10000"/>
                <a:gd name="connsiteY304" fmla="*/ 405 h 10000"/>
                <a:gd name="connsiteX305" fmla="*/ 8020 w 10000"/>
                <a:gd name="connsiteY305" fmla="*/ 312 h 10000"/>
                <a:gd name="connsiteX306" fmla="*/ 8054 w 10000"/>
                <a:gd name="connsiteY306" fmla="*/ 234 h 10000"/>
                <a:gd name="connsiteX307" fmla="*/ 8121 w 10000"/>
                <a:gd name="connsiteY307" fmla="*/ 170 h 10000"/>
                <a:gd name="connsiteX308" fmla="*/ 8183 w 10000"/>
                <a:gd name="connsiteY308" fmla="*/ 50 h 10000"/>
                <a:gd name="connsiteX309" fmla="*/ 8228 w 10000"/>
                <a:gd name="connsiteY309" fmla="*/ 28 h 10000"/>
                <a:gd name="connsiteX310" fmla="*/ 8290 w 10000"/>
                <a:gd name="connsiteY310" fmla="*/ 43 h 10000"/>
                <a:gd name="connsiteX311" fmla="*/ 8420 w 10000"/>
                <a:gd name="connsiteY311" fmla="*/ 0 h 10000"/>
                <a:gd name="connsiteX312" fmla="*/ 8481 w 10000"/>
                <a:gd name="connsiteY312" fmla="*/ 71 h 10000"/>
                <a:gd name="connsiteX313" fmla="*/ 8476 w 10000"/>
                <a:gd name="connsiteY313" fmla="*/ 121 h 10000"/>
                <a:gd name="connsiteX314" fmla="*/ 8504 w 10000"/>
                <a:gd name="connsiteY314" fmla="*/ 142 h 10000"/>
                <a:gd name="connsiteX315" fmla="*/ 8526 w 10000"/>
                <a:gd name="connsiteY315" fmla="*/ 192 h 10000"/>
                <a:gd name="connsiteX316" fmla="*/ 8493 w 10000"/>
                <a:gd name="connsiteY316" fmla="*/ 248 h 10000"/>
                <a:gd name="connsiteX317" fmla="*/ 8448 w 10000"/>
                <a:gd name="connsiteY317" fmla="*/ 376 h 10000"/>
                <a:gd name="connsiteX318" fmla="*/ 8375 w 10000"/>
                <a:gd name="connsiteY318" fmla="*/ 476 h 10000"/>
                <a:gd name="connsiteX319" fmla="*/ 8307 w 10000"/>
                <a:gd name="connsiteY319" fmla="*/ 532 h 10000"/>
                <a:gd name="connsiteX320" fmla="*/ 8358 w 10000"/>
                <a:gd name="connsiteY320" fmla="*/ 554 h 10000"/>
                <a:gd name="connsiteX321" fmla="*/ 8425 w 10000"/>
                <a:gd name="connsiteY321" fmla="*/ 639 h 10000"/>
                <a:gd name="connsiteX322" fmla="*/ 8470 w 10000"/>
                <a:gd name="connsiteY322" fmla="*/ 646 h 10000"/>
                <a:gd name="connsiteX323" fmla="*/ 8493 w 10000"/>
                <a:gd name="connsiteY323" fmla="*/ 738 h 10000"/>
                <a:gd name="connsiteX324" fmla="*/ 8538 w 10000"/>
                <a:gd name="connsiteY324" fmla="*/ 759 h 10000"/>
                <a:gd name="connsiteX325" fmla="*/ 8571 w 10000"/>
                <a:gd name="connsiteY325" fmla="*/ 752 h 10000"/>
                <a:gd name="connsiteX326" fmla="*/ 8639 w 10000"/>
                <a:gd name="connsiteY326" fmla="*/ 610 h 10000"/>
                <a:gd name="connsiteX327" fmla="*/ 8701 w 10000"/>
                <a:gd name="connsiteY327" fmla="*/ 625 h 10000"/>
                <a:gd name="connsiteX328" fmla="*/ 8712 w 10000"/>
                <a:gd name="connsiteY328" fmla="*/ 667 h 10000"/>
                <a:gd name="connsiteX329" fmla="*/ 8757 w 10000"/>
                <a:gd name="connsiteY329" fmla="*/ 717 h 10000"/>
                <a:gd name="connsiteX330" fmla="*/ 8757 w 10000"/>
                <a:gd name="connsiteY330" fmla="*/ 752 h 10000"/>
                <a:gd name="connsiteX331" fmla="*/ 8796 w 10000"/>
                <a:gd name="connsiteY331" fmla="*/ 774 h 10000"/>
                <a:gd name="connsiteX332" fmla="*/ 8853 w 10000"/>
                <a:gd name="connsiteY332" fmla="*/ 774 h 10000"/>
                <a:gd name="connsiteX333" fmla="*/ 8858 w 10000"/>
                <a:gd name="connsiteY333" fmla="*/ 837 h 10000"/>
                <a:gd name="connsiteX334" fmla="*/ 8808 w 10000"/>
                <a:gd name="connsiteY334" fmla="*/ 866 h 10000"/>
                <a:gd name="connsiteX335" fmla="*/ 8853 w 10000"/>
                <a:gd name="connsiteY335" fmla="*/ 1143 h 10000"/>
                <a:gd name="connsiteX336" fmla="*/ 8898 w 10000"/>
                <a:gd name="connsiteY336" fmla="*/ 1270 h 10000"/>
                <a:gd name="connsiteX337" fmla="*/ 8886 w 10000"/>
                <a:gd name="connsiteY337" fmla="*/ 1327 h 10000"/>
                <a:gd name="connsiteX338" fmla="*/ 8926 w 10000"/>
                <a:gd name="connsiteY338" fmla="*/ 1391 h 10000"/>
                <a:gd name="connsiteX339" fmla="*/ 8931 w 10000"/>
                <a:gd name="connsiteY339" fmla="*/ 1434 h 10000"/>
                <a:gd name="connsiteX340" fmla="*/ 9038 w 10000"/>
                <a:gd name="connsiteY340" fmla="*/ 1483 h 10000"/>
                <a:gd name="connsiteX341" fmla="*/ 9168 w 10000"/>
                <a:gd name="connsiteY341" fmla="*/ 1441 h 10000"/>
                <a:gd name="connsiteX342" fmla="*/ 9184 w 10000"/>
                <a:gd name="connsiteY342" fmla="*/ 1384 h 10000"/>
                <a:gd name="connsiteX343" fmla="*/ 9229 w 10000"/>
                <a:gd name="connsiteY343" fmla="*/ 1405 h 10000"/>
                <a:gd name="connsiteX344" fmla="*/ 9258 w 10000"/>
                <a:gd name="connsiteY344" fmla="*/ 1455 h 10000"/>
                <a:gd name="connsiteX345" fmla="*/ 9325 w 10000"/>
                <a:gd name="connsiteY345" fmla="*/ 1419 h 10000"/>
                <a:gd name="connsiteX346" fmla="*/ 9364 w 10000"/>
                <a:gd name="connsiteY346" fmla="*/ 1419 h 10000"/>
                <a:gd name="connsiteX347" fmla="*/ 9421 w 10000"/>
                <a:gd name="connsiteY347" fmla="*/ 1476 h 10000"/>
                <a:gd name="connsiteX348" fmla="*/ 9454 w 10000"/>
                <a:gd name="connsiteY348" fmla="*/ 1398 h 10000"/>
                <a:gd name="connsiteX349" fmla="*/ 9522 w 10000"/>
                <a:gd name="connsiteY349" fmla="*/ 1434 h 10000"/>
                <a:gd name="connsiteX350" fmla="*/ 9556 w 10000"/>
                <a:gd name="connsiteY350" fmla="*/ 1391 h 10000"/>
                <a:gd name="connsiteX351" fmla="*/ 9584 w 10000"/>
                <a:gd name="connsiteY351" fmla="*/ 1398 h 10000"/>
                <a:gd name="connsiteX352" fmla="*/ 9612 w 10000"/>
                <a:gd name="connsiteY352" fmla="*/ 1356 h 10000"/>
                <a:gd name="connsiteX353" fmla="*/ 9606 w 10000"/>
                <a:gd name="connsiteY353" fmla="*/ 1313 h 10000"/>
                <a:gd name="connsiteX354" fmla="*/ 9646 w 10000"/>
                <a:gd name="connsiteY354" fmla="*/ 1292 h 10000"/>
                <a:gd name="connsiteX355" fmla="*/ 9674 w 10000"/>
                <a:gd name="connsiteY355" fmla="*/ 1221 h 10000"/>
                <a:gd name="connsiteX356" fmla="*/ 9753 w 10000"/>
                <a:gd name="connsiteY356" fmla="*/ 1228 h 10000"/>
                <a:gd name="connsiteX357" fmla="*/ 9871 w 10000"/>
                <a:gd name="connsiteY357" fmla="*/ 1434 h 10000"/>
                <a:gd name="connsiteX358" fmla="*/ 9893 w 10000"/>
                <a:gd name="connsiteY358" fmla="*/ 1505 h 10000"/>
                <a:gd name="connsiteX359" fmla="*/ 9972 w 10000"/>
                <a:gd name="connsiteY359" fmla="*/ 1597 h 10000"/>
                <a:gd name="connsiteX360" fmla="*/ 10000 w 10000"/>
                <a:gd name="connsiteY360" fmla="*/ 1682 h 10000"/>
                <a:gd name="connsiteX361" fmla="*/ 9938 w 10000"/>
                <a:gd name="connsiteY361" fmla="*/ 1796 h 10000"/>
                <a:gd name="connsiteX362" fmla="*/ 9893 w 10000"/>
                <a:gd name="connsiteY362" fmla="*/ 1838 h 10000"/>
                <a:gd name="connsiteX363" fmla="*/ 9916 w 10000"/>
                <a:gd name="connsiteY363" fmla="*/ 1959 h 10000"/>
                <a:gd name="connsiteX364" fmla="*/ 9848 w 10000"/>
                <a:gd name="connsiteY364" fmla="*/ 2051 h 10000"/>
                <a:gd name="connsiteX365" fmla="*/ 9809 w 10000"/>
                <a:gd name="connsiteY365" fmla="*/ 2072 h 10000"/>
                <a:gd name="connsiteX366" fmla="*/ 9809 w 10000"/>
                <a:gd name="connsiteY366" fmla="*/ 2136 h 10000"/>
                <a:gd name="connsiteX367" fmla="*/ 9758 w 10000"/>
                <a:gd name="connsiteY367" fmla="*/ 2257 h 10000"/>
                <a:gd name="connsiteX368" fmla="*/ 9724 w 10000"/>
                <a:gd name="connsiteY368" fmla="*/ 2264 h 10000"/>
                <a:gd name="connsiteX369" fmla="*/ 9730 w 10000"/>
                <a:gd name="connsiteY369" fmla="*/ 2349 h 10000"/>
                <a:gd name="connsiteX370" fmla="*/ 9702 w 10000"/>
                <a:gd name="connsiteY370" fmla="*/ 2413 h 10000"/>
                <a:gd name="connsiteX371" fmla="*/ 9708 w 10000"/>
                <a:gd name="connsiteY371" fmla="*/ 2697 h 10000"/>
                <a:gd name="connsiteX372" fmla="*/ 9724 w 10000"/>
                <a:gd name="connsiteY372" fmla="*/ 2718 h 10000"/>
                <a:gd name="connsiteX373" fmla="*/ 9719 w 10000"/>
                <a:gd name="connsiteY373" fmla="*/ 2811 h 10000"/>
                <a:gd name="connsiteX374" fmla="*/ 9708 w 10000"/>
                <a:gd name="connsiteY374" fmla="*/ 2896 h 10000"/>
                <a:gd name="connsiteX375" fmla="*/ 9668 w 10000"/>
                <a:gd name="connsiteY375" fmla="*/ 2938 h 10000"/>
                <a:gd name="connsiteX376" fmla="*/ 9595 w 10000"/>
                <a:gd name="connsiteY376" fmla="*/ 2903 h 10000"/>
                <a:gd name="connsiteX377" fmla="*/ 9561 w 10000"/>
                <a:gd name="connsiteY377" fmla="*/ 2952 h 10000"/>
                <a:gd name="connsiteX378" fmla="*/ 9567 w 10000"/>
                <a:gd name="connsiteY378" fmla="*/ 2995 h 10000"/>
                <a:gd name="connsiteX379" fmla="*/ 9544 w 10000"/>
                <a:gd name="connsiteY379" fmla="*/ 3080 h 10000"/>
                <a:gd name="connsiteX380" fmla="*/ 9505 w 10000"/>
                <a:gd name="connsiteY380" fmla="*/ 3137 h 10000"/>
                <a:gd name="connsiteX381" fmla="*/ 9494 w 10000"/>
                <a:gd name="connsiteY381" fmla="*/ 3236 h 10000"/>
                <a:gd name="connsiteX382" fmla="*/ 9466 w 10000"/>
                <a:gd name="connsiteY382" fmla="*/ 3322 h 10000"/>
                <a:gd name="connsiteX383" fmla="*/ 9471 w 10000"/>
                <a:gd name="connsiteY383" fmla="*/ 3378 h 10000"/>
                <a:gd name="connsiteX384" fmla="*/ 9460 w 10000"/>
                <a:gd name="connsiteY384" fmla="*/ 3435 h 10000"/>
                <a:gd name="connsiteX385" fmla="*/ 9483 w 10000"/>
                <a:gd name="connsiteY385" fmla="*/ 3485 h 10000"/>
                <a:gd name="connsiteX386" fmla="*/ 9449 w 10000"/>
                <a:gd name="connsiteY386" fmla="*/ 3563 h 10000"/>
                <a:gd name="connsiteX387" fmla="*/ 9393 w 10000"/>
                <a:gd name="connsiteY387" fmla="*/ 3442 h 10000"/>
                <a:gd name="connsiteX388" fmla="*/ 9393 w 10000"/>
                <a:gd name="connsiteY388" fmla="*/ 3350 h 10000"/>
                <a:gd name="connsiteX389" fmla="*/ 9376 w 10000"/>
                <a:gd name="connsiteY389" fmla="*/ 3336 h 10000"/>
                <a:gd name="connsiteX390" fmla="*/ 9308 w 10000"/>
                <a:gd name="connsiteY390" fmla="*/ 3400 h 10000"/>
                <a:gd name="connsiteX391" fmla="*/ 9201 w 10000"/>
                <a:gd name="connsiteY391" fmla="*/ 3549 h 10000"/>
                <a:gd name="connsiteX392" fmla="*/ 9139 w 10000"/>
                <a:gd name="connsiteY392" fmla="*/ 3655 h 10000"/>
                <a:gd name="connsiteX393" fmla="*/ 9044 w 10000"/>
                <a:gd name="connsiteY393" fmla="*/ 3712 h 10000"/>
                <a:gd name="connsiteX394" fmla="*/ 9010 w 10000"/>
                <a:gd name="connsiteY394" fmla="*/ 3797 h 10000"/>
                <a:gd name="connsiteX395" fmla="*/ 8982 w 10000"/>
                <a:gd name="connsiteY395" fmla="*/ 3825 h 10000"/>
                <a:gd name="connsiteX396" fmla="*/ 8875 w 10000"/>
                <a:gd name="connsiteY396" fmla="*/ 3903 h 10000"/>
                <a:gd name="connsiteX397" fmla="*/ 8785 w 10000"/>
                <a:gd name="connsiteY397" fmla="*/ 3996 h 10000"/>
                <a:gd name="connsiteX398" fmla="*/ 8763 w 10000"/>
                <a:gd name="connsiteY398" fmla="*/ 4067 h 10000"/>
                <a:gd name="connsiteX399" fmla="*/ 8729 w 10000"/>
                <a:gd name="connsiteY399" fmla="*/ 4102 h 10000"/>
                <a:gd name="connsiteX400" fmla="*/ 8774 w 10000"/>
                <a:gd name="connsiteY400" fmla="*/ 4194 h 10000"/>
                <a:gd name="connsiteX401" fmla="*/ 8819 w 10000"/>
                <a:gd name="connsiteY401" fmla="*/ 4265 h 10000"/>
                <a:gd name="connsiteX402" fmla="*/ 8881 w 10000"/>
                <a:gd name="connsiteY402" fmla="*/ 4294 h 10000"/>
                <a:gd name="connsiteX403" fmla="*/ 8858 w 10000"/>
                <a:gd name="connsiteY403" fmla="*/ 4344 h 10000"/>
                <a:gd name="connsiteX404" fmla="*/ 8903 w 10000"/>
                <a:gd name="connsiteY404" fmla="*/ 4358 h 10000"/>
                <a:gd name="connsiteX405" fmla="*/ 8903 w 10000"/>
                <a:gd name="connsiteY405" fmla="*/ 4443 h 10000"/>
                <a:gd name="connsiteX406" fmla="*/ 8937 w 10000"/>
                <a:gd name="connsiteY406" fmla="*/ 4507 h 10000"/>
                <a:gd name="connsiteX407" fmla="*/ 8993 w 10000"/>
                <a:gd name="connsiteY407" fmla="*/ 4493 h 10000"/>
                <a:gd name="connsiteX408" fmla="*/ 9016 w 10000"/>
                <a:gd name="connsiteY408" fmla="*/ 4422 h 10000"/>
                <a:gd name="connsiteX409" fmla="*/ 9061 w 10000"/>
                <a:gd name="connsiteY409" fmla="*/ 4414 h 10000"/>
                <a:gd name="connsiteX410" fmla="*/ 9066 w 10000"/>
                <a:gd name="connsiteY410" fmla="*/ 4358 h 10000"/>
                <a:gd name="connsiteX411" fmla="*/ 9123 w 10000"/>
                <a:gd name="connsiteY411" fmla="*/ 4358 h 10000"/>
                <a:gd name="connsiteX412" fmla="*/ 9100 w 10000"/>
                <a:gd name="connsiteY412" fmla="*/ 4429 h 10000"/>
                <a:gd name="connsiteX413" fmla="*/ 9156 w 10000"/>
                <a:gd name="connsiteY413" fmla="*/ 4464 h 10000"/>
                <a:gd name="connsiteX414" fmla="*/ 9145 w 10000"/>
                <a:gd name="connsiteY414" fmla="*/ 4528 h 10000"/>
                <a:gd name="connsiteX415" fmla="*/ 9061 w 10000"/>
                <a:gd name="connsiteY415" fmla="*/ 4535 h 10000"/>
                <a:gd name="connsiteX416" fmla="*/ 8999 w 10000"/>
                <a:gd name="connsiteY416" fmla="*/ 4578 h 10000"/>
                <a:gd name="connsiteX417" fmla="*/ 8943 w 10000"/>
                <a:gd name="connsiteY417" fmla="*/ 4599 h 10000"/>
                <a:gd name="connsiteX418" fmla="*/ 8943 w 10000"/>
                <a:gd name="connsiteY418" fmla="*/ 4698 h 10000"/>
                <a:gd name="connsiteX419" fmla="*/ 8999 w 10000"/>
                <a:gd name="connsiteY419" fmla="*/ 4805 h 10000"/>
                <a:gd name="connsiteX420" fmla="*/ 8954 w 10000"/>
                <a:gd name="connsiteY420" fmla="*/ 4904 h 10000"/>
                <a:gd name="connsiteX421" fmla="*/ 8864 w 10000"/>
                <a:gd name="connsiteY421" fmla="*/ 4918 h 10000"/>
                <a:gd name="connsiteX422" fmla="*/ 8875 w 10000"/>
                <a:gd name="connsiteY422" fmla="*/ 5032 h 10000"/>
                <a:gd name="connsiteX423" fmla="*/ 8870 w 10000"/>
                <a:gd name="connsiteY423" fmla="*/ 5103 h 10000"/>
                <a:gd name="connsiteX424" fmla="*/ 8841 w 10000"/>
                <a:gd name="connsiteY424" fmla="*/ 5138 h 10000"/>
                <a:gd name="connsiteX425" fmla="*/ 8785 w 10000"/>
                <a:gd name="connsiteY425" fmla="*/ 5110 h 10000"/>
                <a:gd name="connsiteX426" fmla="*/ 8735 w 10000"/>
                <a:gd name="connsiteY426" fmla="*/ 5018 h 10000"/>
                <a:gd name="connsiteX427" fmla="*/ 8678 w 10000"/>
                <a:gd name="connsiteY427" fmla="*/ 5089 h 10000"/>
                <a:gd name="connsiteX428" fmla="*/ 8622 w 10000"/>
                <a:gd name="connsiteY428" fmla="*/ 5039 h 10000"/>
                <a:gd name="connsiteX429" fmla="*/ 8616 w 10000"/>
                <a:gd name="connsiteY429" fmla="*/ 5011 h 10000"/>
                <a:gd name="connsiteX430" fmla="*/ 8538 w 10000"/>
                <a:gd name="connsiteY430" fmla="*/ 4947 h 10000"/>
                <a:gd name="connsiteX431" fmla="*/ 8515 w 10000"/>
                <a:gd name="connsiteY431" fmla="*/ 4961 h 10000"/>
                <a:gd name="connsiteX432" fmla="*/ 8526 w 10000"/>
                <a:gd name="connsiteY432" fmla="*/ 5039 h 10000"/>
                <a:gd name="connsiteX433" fmla="*/ 8481 w 10000"/>
                <a:gd name="connsiteY433" fmla="*/ 5138 h 10000"/>
                <a:gd name="connsiteX434" fmla="*/ 8515 w 10000"/>
                <a:gd name="connsiteY434" fmla="*/ 5160 h 10000"/>
                <a:gd name="connsiteX435" fmla="*/ 8577 w 10000"/>
                <a:gd name="connsiteY435" fmla="*/ 5145 h 10000"/>
                <a:gd name="connsiteX436" fmla="*/ 8588 w 10000"/>
                <a:gd name="connsiteY436" fmla="*/ 5181 h 10000"/>
                <a:gd name="connsiteX437" fmla="*/ 8577 w 10000"/>
                <a:gd name="connsiteY437" fmla="*/ 5224 h 10000"/>
                <a:gd name="connsiteX438" fmla="*/ 8600 w 10000"/>
                <a:gd name="connsiteY438" fmla="*/ 5280 h 10000"/>
                <a:gd name="connsiteX439" fmla="*/ 8650 w 10000"/>
                <a:gd name="connsiteY439" fmla="*/ 5316 h 10000"/>
                <a:gd name="connsiteX440" fmla="*/ 8639 w 10000"/>
                <a:gd name="connsiteY440" fmla="*/ 5401 h 10000"/>
                <a:gd name="connsiteX441" fmla="*/ 8673 w 10000"/>
                <a:gd name="connsiteY441" fmla="*/ 5444 h 10000"/>
                <a:gd name="connsiteX442" fmla="*/ 8633 w 10000"/>
                <a:gd name="connsiteY442" fmla="*/ 5486 h 10000"/>
                <a:gd name="connsiteX443" fmla="*/ 8622 w 10000"/>
                <a:gd name="connsiteY443" fmla="*/ 5642 h 10000"/>
                <a:gd name="connsiteX444" fmla="*/ 8600 w 10000"/>
                <a:gd name="connsiteY444" fmla="*/ 5649 h 10000"/>
                <a:gd name="connsiteX445" fmla="*/ 8628 w 10000"/>
                <a:gd name="connsiteY445" fmla="*/ 5720 h 10000"/>
                <a:gd name="connsiteX446" fmla="*/ 8633 w 10000"/>
                <a:gd name="connsiteY446" fmla="*/ 5841 h 10000"/>
                <a:gd name="connsiteX447" fmla="*/ 8661 w 10000"/>
                <a:gd name="connsiteY447" fmla="*/ 5869 h 10000"/>
                <a:gd name="connsiteX448" fmla="*/ 8667 w 10000"/>
                <a:gd name="connsiteY448" fmla="*/ 5905 h 10000"/>
                <a:gd name="connsiteX449" fmla="*/ 8690 w 10000"/>
                <a:gd name="connsiteY449" fmla="*/ 5912 h 10000"/>
                <a:gd name="connsiteX450" fmla="*/ 8695 w 10000"/>
                <a:gd name="connsiteY450" fmla="*/ 5983 h 10000"/>
                <a:gd name="connsiteX451" fmla="*/ 8684 w 10000"/>
                <a:gd name="connsiteY451" fmla="*/ 6033 h 10000"/>
                <a:gd name="connsiteX452" fmla="*/ 8740 w 10000"/>
                <a:gd name="connsiteY452" fmla="*/ 6061 h 10000"/>
                <a:gd name="connsiteX453" fmla="*/ 8825 w 10000"/>
                <a:gd name="connsiteY453" fmla="*/ 6004 h 10000"/>
                <a:gd name="connsiteX454" fmla="*/ 8948 w 10000"/>
                <a:gd name="connsiteY454" fmla="*/ 5891 h 10000"/>
                <a:gd name="connsiteX455" fmla="*/ 8982 w 10000"/>
                <a:gd name="connsiteY455" fmla="*/ 5891 h 10000"/>
                <a:gd name="connsiteX456" fmla="*/ 8982 w 10000"/>
                <a:gd name="connsiteY456" fmla="*/ 5976 h 10000"/>
                <a:gd name="connsiteX457" fmla="*/ 9004 w 10000"/>
                <a:gd name="connsiteY457" fmla="*/ 5990 h 10000"/>
                <a:gd name="connsiteX458" fmla="*/ 9044 w 10000"/>
                <a:gd name="connsiteY458" fmla="*/ 6089 h 10000"/>
                <a:gd name="connsiteX459" fmla="*/ 9072 w 10000"/>
                <a:gd name="connsiteY459" fmla="*/ 6097 h 10000"/>
                <a:gd name="connsiteX460" fmla="*/ 9055 w 10000"/>
                <a:gd name="connsiteY460" fmla="*/ 6153 h 10000"/>
                <a:gd name="connsiteX461" fmla="*/ 9100 w 10000"/>
                <a:gd name="connsiteY461" fmla="*/ 6281 h 10000"/>
                <a:gd name="connsiteX462" fmla="*/ 9100 w 10000"/>
                <a:gd name="connsiteY462" fmla="*/ 6345 h 10000"/>
                <a:gd name="connsiteX463" fmla="*/ 9123 w 10000"/>
                <a:gd name="connsiteY463" fmla="*/ 6416 h 10000"/>
                <a:gd name="connsiteX464" fmla="*/ 9089 w 10000"/>
                <a:gd name="connsiteY464" fmla="*/ 6473 h 10000"/>
                <a:gd name="connsiteX465" fmla="*/ 9049 w 10000"/>
                <a:gd name="connsiteY465" fmla="*/ 6466 h 10000"/>
                <a:gd name="connsiteX466" fmla="*/ 9049 w 10000"/>
                <a:gd name="connsiteY466" fmla="*/ 6501 h 10000"/>
                <a:gd name="connsiteX467" fmla="*/ 9089 w 10000"/>
                <a:gd name="connsiteY467" fmla="*/ 6544 h 10000"/>
                <a:gd name="connsiteX468" fmla="*/ 9106 w 10000"/>
                <a:gd name="connsiteY468" fmla="*/ 6515 h 10000"/>
                <a:gd name="connsiteX469" fmla="*/ 9139 w 10000"/>
                <a:gd name="connsiteY469" fmla="*/ 6579 h 10000"/>
                <a:gd name="connsiteX470" fmla="*/ 9179 w 10000"/>
                <a:gd name="connsiteY470" fmla="*/ 6579 h 10000"/>
                <a:gd name="connsiteX471" fmla="*/ 9156 w 10000"/>
                <a:gd name="connsiteY471" fmla="*/ 6757 h 10000"/>
                <a:gd name="connsiteX472" fmla="*/ 9139 w 10000"/>
                <a:gd name="connsiteY472" fmla="*/ 6792 h 10000"/>
                <a:gd name="connsiteX473" fmla="*/ 9089 w 10000"/>
                <a:gd name="connsiteY473" fmla="*/ 6778 h 10000"/>
                <a:gd name="connsiteX474" fmla="*/ 9027 w 10000"/>
                <a:gd name="connsiteY474" fmla="*/ 6799 h 10000"/>
                <a:gd name="connsiteX475" fmla="*/ 9004 w 10000"/>
                <a:gd name="connsiteY475" fmla="*/ 6842 h 10000"/>
                <a:gd name="connsiteX476" fmla="*/ 8999 w 10000"/>
                <a:gd name="connsiteY476" fmla="*/ 6884 h 10000"/>
                <a:gd name="connsiteX477" fmla="*/ 8960 w 10000"/>
                <a:gd name="connsiteY477" fmla="*/ 6934 h 10000"/>
                <a:gd name="connsiteX478" fmla="*/ 8898 w 10000"/>
                <a:gd name="connsiteY478" fmla="*/ 6941 h 10000"/>
                <a:gd name="connsiteX479" fmla="*/ 8886 w 10000"/>
                <a:gd name="connsiteY479" fmla="*/ 6962 h 10000"/>
                <a:gd name="connsiteX480" fmla="*/ 8847 w 10000"/>
                <a:gd name="connsiteY480" fmla="*/ 6927 h 10000"/>
                <a:gd name="connsiteX481" fmla="*/ 8808 w 10000"/>
                <a:gd name="connsiteY481" fmla="*/ 6934 h 10000"/>
                <a:gd name="connsiteX482" fmla="*/ 8785 w 10000"/>
                <a:gd name="connsiteY482" fmla="*/ 6906 h 10000"/>
                <a:gd name="connsiteX483" fmla="*/ 8735 w 10000"/>
                <a:gd name="connsiteY483" fmla="*/ 6891 h 10000"/>
                <a:gd name="connsiteX484" fmla="*/ 8746 w 10000"/>
                <a:gd name="connsiteY484" fmla="*/ 6941 h 10000"/>
                <a:gd name="connsiteX485" fmla="*/ 8723 w 10000"/>
                <a:gd name="connsiteY485" fmla="*/ 6991 h 10000"/>
                <a:gd name="connsiteX486" fmla="*/ 8639 w 10000"/>
                <a:gd name="connsiteY486" fmla="*/ 6984 h 10000"/>
                <a:gd name="connsiteX487" fmla="*/ 8611 w 10000"/>
                <a:gd name="connsiteY487" fmla="*/ 6962 h 10000"/>
                <a:gd name="connsiteX488" fmla="*/ 8566 w 10000"/>
                <a:gd name="connsiteY488" fmla="*/ 6984 h 10000"/>
                <a:gd name="connsiteX489" fmla="*/ 8560 w 10000"/>
                <a:gd name="connsiteY489" fmla="*/ 7055 h 10000"/>
                <a:gd name="connsiteX490" fmla="*/ 8476 w 10000"/>
                <a:gd name="connsiteY490" fmla="*/ 7133 h 10000"/>
                <a:gd name="connsiteX491" fmla="*/ 8448 w 10000"/>
                <a:gd name="connsiteY491" fmla="*/ 7090 h 10000"/>
                <a:gd name="connsiteX492" fmla="*/ 8386 w 10000"/>
                <a:gd name="connsiteY492" fmla="*/ 7111 h 10000"/>
                <a:gd name="connsiteX493" fmla="*/ 8346 w 10000"/>
                <a:gd name="connsiteY493" fmla="*/ 7133 h 10000"/>
                <a:gd name="connsiteX494" fmla="*/ 8341 w 10000"/>
                <a:gd name="connsiteY494" fmla="*/ 7168 h 10000"/>
                <a:gd name="connsiteX495" fmla="*/ 8256 w 10000"/>
                <a:gd name="connsiteY495" fmla="*/ 7246 h 10000"/>
                <a:gd name="connsiteX496" fmla="*/ 8206 w 10000"/>
                <a:gd name="connsiteY496" fmla="*/ 7232 h 10000"/>
                <a:gd name="connsiteX497" fmla="*/ 8155 w 10000"/>
                <a:gd name="connsiteY497" fmla="*/ 7260 h 10000"/>
                <a:gd name="connsiteX498" fmla="*/ 8116 w 10000"/>
                <a:gd name="connsiteY498" fmla="*/ 7303 h 10000"/>
                <a:gd name="connsiteX499" fmla="*/ 8060 w 10000"/>
                <a:gd name="connsiteY499" fmla="*/ 7331 h 10000"/>
                <a:gd name="connsiteX500" fmla="*/ 8065 w 10000"/>
                <a:gd name="connsiteY500" fmla="*/ 7374 h 10000"/>
                <a:gd name="connsiteX501" fmla="*/ 8015 w 10000"/>
                <a:gd name="connsiteY501" fmla="*/ 7402 h 10000"/>
                <a:gd name="connsiteX502" fmla="*/ 7942 w 10000"/>
                <a:gd name="connsiteY502" fmla="*/ 7523 h 10000"/>
                <a:gd name="connsiteX503" fmla="*/ 7930 w 10000"/>
                <a:gd name="connsiteY503" fmla="*/ 7573 h 10000"/>
                <a:gd name="connsiteX504" fmla="*/ 7908 w 10000"/>
                <a:gd name="connsiteY504" fmla="*/ 7559 h 10000"/>
                <a:gd name="connsiteX505" fmla="*/ 7919 w 10000"/>
                <a:gd name="connsiteY505" fmla="*/ 7523 h 10000"/>
                <a:gd name="connsiteX506" fmla="*/ 7846 w 10000"/>
                <a:gd name="connsiteY506" fmla="*/ 7339 h 10000"/>
                <a:gd name="connsiteX507" fmla="*/ 7846 w 10000"/>
                <a:gd name="connsiteY507" fmla="*/ 7268 h 10000"/>
                <a:gd name="connsiteX508" fmla="*/ 7812 w 10000"/>
                <a:gd name="connsiteY508" fmla="*/ 7268 h 10000"/>
                <a:gd name="connsiteX509" fmla="*/ 7711 w 10000"/>
                <a:gd name="connsiteY509" fmla="*/ 7197 h 10000"/>
                <a:gd name="connsiteX510" fmla="*/ 7649 w 10000"/>
                <a:gd name="connsiteY510" fmla="*/ 7232 h 10000"/>
                <a:gd name="connsiteX511" fmla="*/ 7632 w 10000"/>
                <a:gd name="connsiteY511" fmla="*/ 7275 h 10000"/>
                <a:gd name="connsiteX512" fmla="*/ 7677 w 10000"/>
                <a:gd name="connsiteY512" fmla="*/ 7324 h 10000"/>
                <a:gd name="connsiteX513" fmla="*/ 7688 w 10000"/>
                <a:gd name="connsiteY513" fmla="*/ 7367 h 10000"/>
                <a:gd name="connsiteX514" fmla="*/ 7660 w 10000"/>
                <a:gd name="connsiteY514" fmla="*/ 7410 h 10000"/>
                <a:gd name="connsiteX515" fmla="*/ 7666 w 10000"/>
                <a:gd name="connsiteY515" fmla="*/ 7445 h 10000"/>
                <a:gd name="connsiteX516" fmla="*/ 7655 w 10000"/>
                <a:gd name="connsiteY516" fmla="*/ 7516 h 10000"/>
                <a:gd name="connsiteX517" fmla="*/ 7660 w 10000"/>
                <a:gd name="connsiteY517" fmla="*/ 7587 h 10000"/>
                <a:gd name="connsiteX518" fmla="*/ 7694 w 10000"/>
                <a:gd name="connsiteY518" fmla="*/ 7700 h 10000"/>
                <a:gd name="connsiteX519" fmla="*/ 7660 w 10000"/>
                <a:gd name="connsiteY519" fmla="*/ 7743 h 10000"/>
                <a:gd name="connsiteX520" fmla="*/ 7666 w 10000"/>
                <a:gd name="connsiteY520" fmla="*/ 7779 h 10000"/>
                <a:gd name="connsiteX521" fmla="*/ 7638 w 10000"/>
                <a:gd name="connsiteY521" fmla="*/ 7793 h 10000"/>
                <a:gd name="connsiteX522" fmla="*/ 7621 w 10000"/>
                <a:gd name="connsiteY522" fmla="*/ 7814 h 10000"/>
                <a:gd name="connsiteX523" fmla="*/ 7514 w 10000"/>
                <a:gd name="connsiteY523" fmla="*/ 7800 h 10000"/>
                <a:gd name="connsiteX524" fmla="*/ 7497 w 10000"/>
                <a:gd name="connsiteY524" fmla="*/ 7757 h 10000"/>
                <a:gd name="connsiteX525" fmla="*/ 7463 w 10000"/>
                <a:gd name="connsiteY525" fmla="*/ 7786 h 10000"/>
                <a:gd name="connsiteX526" fmla="*/ 7390 w 10000"/>
                <a:gd name="connsiteY526" fmla="*/ 7771 h 10000"/>
                <a:gd name="connsiteX527" fmla="*/ 7340 w 10000"/>
                <a:gd name="connsiteY527" fmla="*/ 7793 h 10000"/>
                <a:gd name="connsiteX528" fmla="*/ 7312 w 10000"/>
                <a:gd name="connsiteY528" fmla="*/ 7644 h 10000"/>
                <a:gd name="connsiteX529" fmla="*/ 7283 w 10000"/>
                <a:gd name="connsiteY529" fmla="*/ 7637 h 10000"/>
                <a:gd name="connsiteX530" fmla="*/ 7250 w 10000"/>
                <a:gd name="connsiteY530" fmla="*/ 7544 h 10000"/>
                <a:gd name="connsiteX531" fmla="*/ 7267 w 10000"/>
                <a:gd name="connsiteY531" fmla="*/ 7502 h 10000"/>
                <a:gd name="connsiteX532" fmla="*/ 7306 w 10000"/>
                <a:gd name="connsiteY532" fmla="*/ 7523 h 10000"/>
                <a:gd name="connsiteX533" fmla="*/ 7323 w 10000"/>
                <a:gd name="connsiteY533" fmla="*/ 7473 h 10000"/>
                <a:gd name="connsiteX534" fmla="*/ 7295 w 10000"/>
                <a:gd name="connsiteY534" fmla="*/ 7438 h 10000"/>
                <a:gd name="connsiteX535" fmla="*/ 7312 w 10000"/>
                <a:gd name="connsiteY535" fmla="*/ 7402 h 10000"/>
                <a:gd name="connsiteX536" fmla="*/ 7238 w 10000"/>
                <a:gd name="connsiteY536" fmla="*/ 7331 h 10000"/>
                <a:gd name="connsiteX537" fmla="*/ 7244 w 10000"/>
                <a:gd name="connsiteY537" fmla="*/ 7296 h 10000"/>
                <a:gd name="connsiteX538" fmla="*/ 7199 w 10000"/>
                <a:gd name="connsiteY538" fmla="*/ 7260 h 10000"/>
                <a:gd name="connsiteX539" fmla="*/ 7227 w 10000"/>
                <a:gd name="connsiteY539" fmla="*/ 7218 h 10000"/>
                <a:gd name="connsiteX540" fmla="*/ 7216 w 10000"/>
                <a:gd name="connsiteY540" fmla="*/ 7168 h 10000"/>
                <a:gd name="connsiteX541" fmla="*/ 7165 w 10000"/>
                <a:gd name="connsiteY541" fmla="*/ 7090 h 10000"/>
                <a:gd name="connsiteX542" fmla="*/ 7132 w 10000"/>
                <a:gd name="connsiteY542" fmla="*/ 7026 h 10000"/>
                <a:gd name="connsiteX543" fmla="*/ 7064 w 10000"/>
                <a:gd name="connsiteY543" fmla="*/ 7055 h 10000"/>
                <a:gd name="connsiteX544" fmla="*/ 7025 w 10000"/>
                <a:gd name="connsiteY544" fmla="*/ 7048 h 10000"/>
                <a:gd name="connsiteX545" fmla="*/ 7002 w 10000"/>
                <a:gd name="connsiteY545" fmla="*/ 7111 h 10000"/>
                <a:gd name="connsiteX546" fmla="*/ 6924 w 10000"/>
                <a:gd name="connsiteY546" fmla="*/ 7119 h 10000"/>
                <a:gd name="connsiteX547" fmla="*/ 6895 w 10000"/>
                <a:gd name="connsiteY547" fmla="*/ 7111 h 10000"/>
                <a:gd name="connsiteX548" fmla="*/ 6828 w 10000"/>
                <a:gd name="connsiteY548" fmla="*/ 7161 h 10000"/>
                <a:gd name="connsiteX549" fmla="*/ 6834 w 10000"/>
                <a:gd name="connsiteY549" fmla="*/ 7260 h 10000"/>
                <a:gd name="connsiteX550" fmla="*/ 6817 w 10000"/>
                <a:gd name="connsiteY550" fmla="*/ 7324 h 10000"/>
                <a:gd name="connsiteX551" fmla="*/ 6817 w 10000"/>
                <a:gd name="connsiteY551" fmla="*/ 7381 h 10000"/>
                <a:gd name="connsiteX552" fmla="*/ 6760 w 10000"/>
                <a:gd name="connsiteY552" fmla="*/ 7424 h 10000"/>
                <a:gd name="connsiteX553" fmla="*/ 6699 w 10000"/>
                <a:gd name="connsiteY553" fmla="*/ 7431 h 10000"/>
                <a:gd name="connsiteX554" fmla="*/ 6682 w 10000"/>
                <a:gd name="connsiteY554" fmla="*/ 7410 h 10000"/>
                <a:gd name="connsiteX555" fmla="*/ 6625 w 10000"/>
                <a:gd name="connsiteY555" fmla="*/ 7388 h 10000"/>
                <a:gd name="connsiteX556" fmla="*/ 6592 w 10000"/>
                <a:gd name="connsiteY556" fmla="*/ 7431 h 10000"/>
                <a:gd name="connsiteX557" fmla="*/ 6586 w 10000"/>
                <a:gd name="connsiteY557" fmla="*/ 7473 h 10000"/>
                <a:gd name="connsiteX558" fmla="*/ 6552 w 10000"/>
                <a:gd name="connsiteY558" fmla="*/ 7480 h 10000"/>
                <a:gd name="connsiteX559" fmla="*/ 6547 w 10000"/>
                <a:gd name="connsiteY559" fmla="*/ 7523 h 10000"/>
                <a:gd name="connsiteX560" fmla="*/ 6519 w 10000"/>
                <a:gd name="connsiteY560" fmla="*/ 7523 h 10000"/>
                <a:gd name="connsiteX561" fmla="*/ 6485 w 10000"/>
                <a:gd name="connsiteY561" fmla="*/ 7424 h 10000"/>
                <a:gd name="connsiteX562" fmla="*/ 6406 w 10000"/>
                <a:gd name="connsiteY562" fmla="*/ 7473 h 10000"/>
                <a:gd name="connsiteX563" fmla="*/ 6316 w 10000"/>
                <a:gd name="connsiteY563" fmla="*/ 7551 h 10000"/>
                <a:gd name="connsiteX564" fmla="*/ 6282 w 10000"/>
                <a:gd name="connsiteY564" fmla="*/ 7566 h 10000"/>
                <a:gd name="connsiteX565" fmla="*/ 6294 w 10000"/>
                <a:gd name="connsiteY565" fmla="*/ 7615 h 10000"/>
                <a:gd name="connsiteX566" fmla="*/ 6243 w 10000"/>
                <a:gd name="connsiteY566" fmla="*/ 7637 h 10000"/>
                <a:gd name="connsiteX567" fmla="*/ 6209 w 10000"/>
                <a:gd name="connsiteY567" fmla="*/ 7608 h 10000"/>
                <a:gd name="connsiteX568" fmla="*/ 6136 w 10000"/>
                <a:gd name="connsiteY568" fmla="*/ 7622 h 10000"/>
                <a:gd name="connsiteX569" fmla="*/ 6136 w 10000"/>
                <a:gd name="connsiteY569" fmla="*/ 7395 h 10000"/>
                <a:gd name="connsiteX570" fmla="*/ 6208 w 10000"/>
                <a:gd name="connsiteY57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262 w 10000"/>
                <a:gd name="connsiteY74" fmla="*/ 8914 h 10000"/>
                <a:gd name="connsiteX75" fmla="*/ 3228 w 10000"/>
                <a:gd name="connsiteY75" fmla="*/ 8943 h 10000"/>
                <a:gd name="connsiteX76" fmla="*/ 3150 w 10000"/>
                <a:gd name="connsiteY76" fmla="*/ 8971 h 10000"/>
                <a:gd name="connsiteX77" fmla="*/ 3155 w 10000"/>
                <a:gd name="connsiteY77" fmla="*/ 9021 h 10000"/>
                <a:gd name="connsiteX78" fmla="*/ 3144 w 10000"/>
                <a:gd name="connsiteY78" fmla="*/ 9042 h 10000"/>
                <a:gd name="connsiteX79" fmla="*/ 3105 w 10000"/>
                <a:gd name="connsiteY79" fmla="*/ 9028 h 10000"/>
                <a:gd name="connsiteX80" fmla="*/ 3082 w 10000"/>
                <a:gd name="connsiteY80" fmla="*/ 9127 h 10000"/>
                <a:gd name="connsiteX81" fmla="*/ 3048 w 10000"/>
                <a:gd name="connsiteY81" fmla="*/ 9163 h 10000"/>
                <a:gd name="connsiteX82" fmla="*/ 3048 w 10000"/>
                <a:gd name="connsiteY82" fmla="*/ 9198 h 10000"/>
                <a:gd name="connsiteX83" fmla="*/ 3020 w 10000"/>
                <a:gd name="connsiteY83" fmla="*/ 9241 h 10000"/>
                <a:gd name="connsiteX84" fmla="*/ 3003 w 10000"/>
                <a:gd name="connsiteY84" fmla="*/ 9326 h 10000"/>
                <a:gd name="connsiteX85" fmla="*/ 2998 w 10000"/>
                <a:gd name="connsiteY85" fmla="*/ 9439 h 10000"/>
                <a:gd name="connsiteX86" fmla="*/ 3009 w 10000"/>
                <a:gd name="connsiteY86" fmla="*/ 9524 h 10000"/>
                <a:gd name="connsiteX87" fmla="*/ 2975 w 10000"/>
                <a:gd name="connsiteY87" fmla="*/ 9574 h 10000"/>
                <a:gd name="connsiteX88" fmla="*/ 2981 w 10000"/>
                <a:gd name="connsiteY88" fmla="*/ 9624 h 10000"/>
                <a:gd name="connsiteX89" fmla="*/ 2998 w 10000"/>
                <a:gd name="connsiteY89" fmla="*/ 9666 h 10000"/>
                <a:gd name="connsiteX90" fmla="*/ 2987 w 10000"/>
                <a:gd name="connsiteY90" fmla="*/ 9744 h 10000"/>
                <a:gd name="connsiteX91" fmla="*/ 2970 w 10000"/>
                <a:gd name="connsiteY91" fmla="*/ 9787 h 10000"/>
                <a:gd name="connsiteX92" fmla="*/ 2930 w 10000"/>
                <a:gd name="connsiteY92" fmla="*/ 9794 h 10000"/>
                <a:gd name="connsiteX93" fmla="*/ 2913 w 10000"/>
                <a:gd name="connsiteY93" fmla="*/ 9837 h 10000"/>
                <a:gd name="connsiteX94" fmla="*/ 2818 w 10000"/>
                <a:gd name="connsiteY94" fmla="*/ 9837 h 10000"/>
                <a:gd name="connsiteX95" fmla="*/ 2745 w 10000"/>
                <a:gd name="connsiteY95" fmla="*/ 9879 h 10000"/>
                <a:gd name="connsiteX96" fmla="*/ 2705 w 10000"/>
                <a:gd name="connsiteY96" fmla="*/ 9922 h 10000"/>
                <a:gd name="connsiteX97" fmla="*/ 2638 w 10000"/>
                <a:gd name="connsiteY97" fmla="*/ 9929 h 10000"/>
                <a:gd name="connsiteX98" fmla="*/ 2598 w 10000"/>
                <a:gd name="connsiteY98" fmla="*/ 9943 h 10000"/>
                <a:gd name="connsiteX99" fmla="*/ 2565 w 10000"/>
                <a:gd name="connsiteY99" fmla="*/ 9929 h 10000"/>
                <a:gd name="connsiteX100" fmla="*/ 2508 w 10000"/>
                <a:gd name="connsiteY100" fmla="*/ 9943 h 10000"/>
                <a:gd name="connsiteX101" fmla="*/ 2503 w 10000"/>
                <a:gd name="connsiteY101" fmla="*/ 9957 h 10000"/>
                <a:gd name="connsiteX102" fmla="*/ 2458 w 10000"/>
                <a:gd name="connsiteY102" fmla="*/ 9993 h 10000"/>
                <a:gd name="connsiteX103" fmla="*/ 2424 w 10000"/>
                <a:gd name="connsiteY103" fmla="*/ 10000 h 10000"/>
                <a:gd name="connsiteX104" fmla="*/ 2323 w 10000"/>
                <a:gd name="connsiteY104" fmla="*/ 9901 h 10000"/>
                <a:gd name="connsiteX105" fmla="*/ 2250 w 10000"/>
                <a:gd name="connsiteY105" fmla="*/ 9794 h 10000"/>
                <a:gd name="connsiteX106" fmla="*/ 2160 w 10000"/>
                <a:gd name="connsiteY106" fmla="*/ 9759 h 10000"/>
                <a:gd name="connsiteX107" fmla="*/ 2143 w 10000"/>
                <a:gd name="connsiteY107" fmla="*/ 9624 h 10000"/>
                <a:gd name="connsiteX108" fmla="*/ 2205 w 10000"/>
                <a:gd name="connsiteY108" fmla="*/ 9588 h 10000"/>
                <a:gd name="connsiteX109" fmla="*/ 2182 w 10000"/>
                <a:gd name="connsiteY109" fmla="*/ 9482 h 10000"/>
                <a:gd name="connsiteX110" fmla="*/ 2160 w 10000"/>
                <a:gd name="connsiteY110" fmla="*/ 9446 h 10000"/>
                <a:gd name="connsiteX111" fmla="*/ 2323 w 10000"/>
                <a:gd name="connsiteY111" fmla="*/ 9312 h 10000"/>
                <a:gd name="connsiteX112" fmla="*/ 2373 w 10000"/>
                <a:gd name="connsiteY112" fmla="*/ 9177 h 10000"/>
                <a:gd name="connsiteX113" fmla="*/ 2424 w 10000"/>
                <a:gd name="connsiteY113" fmla="*/ 9148 h 10000"/>
                <a:gd name="connsiteX114" fmla="*/ 2435 w 10000"/>
                <a:gd name="connsiteY114" fmla="*/ 9063 h 10000"/>
                <a:gd name="connsiteX115" fmla="*/ 2385 w 10000"/>
                <a:gd name="connsiteY115" fmla="*/ 8950 h 10000"/>
                <a:gd name="connsiteX116" fmla="*/ 2396 w 10000"/>
                <a:gd name="connsiteY116" fmla="*/ 8879 h 10000"/>
                <a:gd name="connsiteX117" fmla="*/ 2340 w 10000"/>
                <a:gd name="connsiteY117" fmla="*/ 8850 h 10000"/>
                <a:gd name="connsiteX118" fmla="*/ 2306 w 10000"/>
                <a:gd name="connsiteY118" fmla="*/ 8857 h 10000"/>
                <a:gd name="connsiteX119" fmla="*/ 2143 w 10000"/>
                <a:gd name="connsiteY119" fmla="*/ 8921 h 10000"/>
                <a:gd name="connsiteX120" fmla="*/ 2098 w 10000"/>
                <a:gd name="connsiteY120" fmla="*/ 8971 h 10000"/>
                <a:gd name="connsiteX121" fmla="*/ 2064 w 10000"/>
                <a:gd name="connsiteY121" fmla="*/ 8999 h 10000"/>
                <a:gd name="connsiteX122" fmla="*/ 2019 w 10000"/>
                <a:gd name="connsiteY122" fmla="*/ 9056 h 10000"/>
                <a:gd name="connsiteX123" fmla="*/ 1879 w 10000"/>
                <a:gd name="connsiteY123" fmla="*/ 9013 h 10000"/>
                <a:gd name="connsiteX124" fmla="*/ 1828 w 10000"/>
                <a:gd name="connsiteY124" fmla="*/ 8971 h 10000"/>
                <a:gd name="connsiteX125" fmla="*/ 1738 w 10000"/>
                <a:gd name="connsiteY125" fmla="*/ 9021 h 10000"/>
                <a:gd name="connsiteX126" fmla="*/ 1609 w 10000"/>
                <a:gd name="connsiteY126" fmla="*/ 9056 h 10000"/>
                <a:gd name="connsiteX127" fmla="*/ 1699 w 10000"/>
                <a:gd name="connsiteY127" fmla="*/ 9177 h 10000"/>
                <a:gd name="connsiteX128" fmla="*/ 1592 w 10000"/>
                <a:gd name="connsiteY128" fmla="*/ 9304 h 10000"/>
                <a:gd name="connsiteX129" fmla="*/ 1558 w 10000"/>
                <a:gd name="connsiteY129" fmla="*/ 9290 h 10000"/>
                <a:gd name="connsiteX130" fmla="*/ 1541 w 10000"/>
                <a:gd name="connsiteY130" fmla="*/ 9304 h 10000"/>
                <a:gd name="connsiteX131" fmla="*/ 1507 w 10000"/>
                <a:gd name="connsiteY131" fmla="*/ 9269 h 10000"/>
                <a:gd name="connsiteX132" fmla="*/ 1440 w 10000"/>
                <a:gd name="connsiteY132" fmla="*/ 9233 h 10000"/>
                <a:gd name="connsiteX133" fmla="*/ 1434 w 10000"/>
                <a:gd name="connsiteY133" fmla="*/ 9198 h 10000"/>
                <a:gd name="connsiteX134" fmla="*/ 1412 w 10000"/>
                <a:gd name="connsiteY134" fmla="*/ 9191 h 10000"/>
                <a:gd name="connsiteX135" fmla="*/ 1400 w 10000"/>
                <a:gd name="connsiteY135" fmla="*/ 9155 h 10000"/>
                <a:gd name="connsiteX136" fmla="*/ 1372 w 10000"/>
                <a:gd name="connsiteY136" fmla="*/ 9127 h 10000"/>
                <a:gd name="connsiteX137" fmla="*/ 1327 w 10000"/>
                <a:gd name="connsiteY137" fmla="*/ 9141 h 10000"/>
                <a:gd name="connsiteX138" fmla="*/ 1305 w 10000"/>
                <a:gd name="connsiteY138" fmla="*/ 9092 h 10000"/>
                <a:gd name="connsiteX139" fmla="*/ 1271 w 10000"/>
                <a:gd name="connsiteY139" fmla="*/ 9099 h 10000"/>
                <a:gd name="connsiteX140" fmla="*/ 1277 w 10000"/>
                <a:gd name="connsiteY140" fmla="*/ 9056 h 10000"/>
                <a:gd name="connsiteX141" fmla="*/ 1265 w 10000"/>
                <a:gd name="connsiteY141" fmla="*/ 8999 h 10000"/>
                <a:gd name="connsiteX142" fmla="*/ 1277 w 10000"/>
                <a:gd name="connsiteY142" fmla="*/ 8935 h 10000"/>
                <a:gd name="connsiteX143" fmla="*/ 1271 w 10000"/>
                <a:gd name="connsiteY143" fmla="*/ 8893 h 10000"/>
                <a:gd name="connsiteX144" fmla="*/ 1153 w 10000"/>
                <a:gd name="connsiteY144" fmla="*/ 8893 h 10000"/>
                <a:gd name="connsiteX145" fmla="*/ 1153 w 10000"/>
                <a:gd name="connsiteY145" fmla="*/ 8850 h 10000"/>
                <a:gd name="connsiteX146" fmla="*/ 1091 w 10000"/>
                <a:gd name="connsiteY146" fmla="*/ 8829 h 10000"/>
                <a:gd name="connsiteX147" fmla="*/ 1080 w 10000"/>
                <a:gd name="connsiteY147" fmla="*/ 8758 h 10000"/>
                <a:gd name="connsiteX148" fmla="*/ 1069 w 10000"/>
                <a:gd name="connsiteY148" fmla="*/ 8730 h 10000"/>
                <a:gd name="connsiteX149" fmla="*/ 990 w 10000"/>
                <a:gd name="connsiteY149" fmla="*/ 8701 h 10000"/>
                <a:gd name="connsiteX150" fmla="*/ 894 w 10000"/>
                <a:gd name="connsiteY150" fmla="*/ 8616 h 10000"/>
                <a:gd name="connsiteX151" fmla="*/ 787 w 10000"/>
                <a:gd name="connsiteY151" fmla="*/ 8616 h 10000"/>
                <a:gd name="connsiteX152" fmla="*/ 849 w 10000"/>
                <a:gd name="connsiteY152" fmla="*/ 8510 h 10000"/>
                <a:gd name="connsiteX153" fmla="*/ 945 w 10000"/>
                <a:gd name="connsiteY153" fmla="*/ 8432 h 10000"/>
                <a:gd name="connsiteX154" fmla="*/ 984 w 10000"/>
                <a:gd name="connsiteY154" fmla="*/ 8325 h 10000"/>
                <a:gd name="connsiteX155" fmla="*/ 1063 w 10000"/>
                <a:gd name="connsiteY155" fmla="*/ 8204 h 10000"/>
                <a:gd name="connsiteX156" fmla="*/ 1057 w 10000"/>
                <a:gd name="connsiteY156" fmla="*/ 8133 h 10000"/>
                <a:gd name="connsiteX157" fmla="*/ 1018 w 10000"/>
                <a:gd name="connsiteY157" fmla="*/ 8055 h 10000"/>
                <a:gd name="connsiteX158" fmla="*/ 984 w 10000"/>
                <a:gd name="connsiteY158" fmla="*/ 8027 h 10000"/>
                <a:gd name="connsiteX159" fmla="*/ 872 w 10000"/>
                <a:gd name="connsiteY159" fmla="*/ 8013 h 10000"/>
                <a:gd name="connsiteX160" fmla="*/ 827 w 10000"/>
                <a:gd name="connsiteY160" fmla="*/ 8062 h 10000"/>
                <a:gd name="connsiteX161" fmla="*/ 692 w 10000"/>
                <a:gd name="connsiteY161" fmla="*/ 8055 h 10000"/>
                <a:gd name="connsiteX162" fmla="*/ 579 w 10000"/>
                <a:gd name="connsiteY162" fmla="*/ 8126 h 10000"/>
                <a:gd name="connsiteX163" fmla="*/ 416 w 10000"/>
                <a:gd name="connsiteY163" fmla="*/ 8070 h 10000"/>
                <a:gd name="connsiteX164" fmla="*/ 399 w 10000"/>
                <a:gd name="connsiteY164" fmla="*/ 8027 h 10000"/>
                <a:gd name="connsiteX165" fmla="*/ 377 w 10000"/>
                <a:gd name="connsiteY165" fmla="*/ 8013 h 10000"/>
                <a:gd name="connsiteX166" fmla="*/ 169 w 10000"/>
                <a:gd name="connsiteY166" fmla="*/ 7743 h 10000"/>
                <a:gd name="connsiteX167" fmla="*/ 157 w 10000"/>
                <a:gd name="connsiteY167" fmla="*/ 7686 h 10000"/>
                <a:gd name="connsiteX168" fmla="*/ 231 w 10000"/>
                <a:gd name="connsiteY168" fmla="*/ 7594 h 10000"/>
                <a:gd name="connsiteX169" fmla="*/ 0 w 10000"/>
                <a:gd name="connsiteY169" fmla="*/ 6920 h 10000"/>
                <a:gd name="connsiteX170" fmla="*/ 354 w 10000"/>
                <a:gd name="connsiteY170" fmla="*/ 7005 h 10000"/>
                <a:gd name="connsiteX171" fmla="*/ 472 w 10000"/>
                <a:gd name="connsiteY171" fmla="*/ 7019 h 10000"/>
                <a:gd name="connsiteX172" fmla="*/ 810 w 10000"/>
                <a:gd name="connsiteY172" fmla="*/ 7055 h 10000"/>
                <a:gd name="connsiteX173" fmla="*/ 967 w 10000"/>
                <a:gd name="connsiteY173" fmla="*/ 7012 h 10000"/>
                <a:gd name="connsiteX174" fmla="*/ 1074 w 10000"/>
                <a:gd name="connsiteY174" fmla="*/ 7019 h 10000"/>
                <a:gd name="connsiteX175" fmla="*/ 1091 w 10000"/>
                <a:gd name="connsiteY175" fmla="*/ 6984 h 10000"/>
                <a:gd name="connsiteX176" fmla="*/ 1277 w 10000"/>
                <a:gd name="connsiteY176" fmla="*/ 6998 h 10000"/>
                <a:gd name="connsiteX177" fmla="*/ 1524 w 10000"/>
                <a:gd name="connsiteY177" fmla="*/ 7083 h 10000"/>
                <a:gd name="connsiteX178" fmla="*/ 1609 w 10000"/>
                <a:gd name="connsiteY178" fmla="*/ 7104 h 10000"/>
                <a:gd name="connsiteX179" fmla="*/ 1822 w 10000"/>
                <a:gd name="connsiteY179" fmla="*/ 7310 h 10000"/>
                <a:gd name="connsiteX180" fmla="*/ 1918 w 10000"/>
                <a:gd name="connsiteY180" fmla="*/ 7303 h 10000"/>
                <a:gd name="connsiteX181" fmla="*/ 6504 w 10000"/>
                <a:gd name="connsiteY181" fmla="*/ 7627 h 10000"/>
                <a:gd name="connsiteX182" fmla="*/ 5523 w 10000"/>
                <a:gd name="connsiteY182" fmla="*/ 5713 h 10000"/>
                <a:gd name="connsiteX183" fmla="*/ 5652 w 10000"/>
                <a:gd name="connsiteY183" fmla="*/ 5720 h 10000"/>
                <a:gd name="connsiteX184" fmla="*/ 5697 w 10000"/>
                <a:gd name="connsiteY184" fmla="*/ 5742 h 10000"/>
                <a:gd name="connsiteX185" fmla="*/ 5793 w 10000"/>
                <a:gd name="connsiteY185" fmla="*/ 5635 h 10000"/>
                <a:gd name="connsiteX186" fmla="*/ 5844 w 10000"/>
                <a:gd name="connsiteY186" fmla="*/ 5628 h 10000"/>
                <a:gd name="connsiteX187" fmla="*/ 5889 w 10000"/>
                <a:gd name="connsiteY187" fmla="*/ 5564 h 10000"/>
                <a:gd name="connsiteX188" fmla="*/ 5945 w 10000"/>
                <a:gd name="connsiteY188" fmla="*/ 5515 h 10000"/>
                <a:gd name="connsiteX189" fmla="*/ 6001 w 10000"/>
                <a:gd name="connsiteY189" fmla="*/ 5408 h 10000"/>
                <a:gd name="connsiteX190" fmla="*/ 6012 w 10000"/>
                <a:gd name="connsiteY190" fmla="*/ 5344 h 10000"/>
                <a:gd name="connsiteX191" fmla="*/ 6080 w 10000"/>
                <a:gd name="connsiteY191" fmla="*/ 5316 h 10000"/>
                <a:gd name="connsiteX192" fmla="*/ 6159 w 10000"/>
                <a:gd name="connsiteY192" fmla="*/ 5351 h 10000"/>
                <a:gd name="connsiteX193" fmla="*/ 6226 w 10000"/>
                <a:gd name="connsiteY193" fmla="*/ 5337 h 10000"/>
                <a:gd name="connsiteX194" fmla="*/ 6294 w 10000"/>
                <a:gd name="connsiteY194" fmla="*/ 5344 h 10000"/>
                <a:gd name="connsiteX195" fmla="*/ 6412 w 10000"/>
                <a:gd name="connsiteY195" fmla="*/ 5302 h 10000"/>
                <a:gd name="connsiteX196" fmla="*/ 6490 w 10000"/>
                <a:gd name="connsiteY196" fmla="*/ 5195 h 10000"/>
                <a:gd name="connsiteX197" fmla="*/ 6524 w 10000"/>
                <a:gd name="connsiteY197" fmla="*/ 5160 h 10000"/>
                <a:gd name="connsiteX198" fmla="*/ 6575 w 10000"/>
                <a:gd name="connsiteY198" fmla="*/ 5160 h 10000"/>
                <a:gd name="connsiteX199" fmla="*/ 6614 w 10000"/>
                <a:gd name="connsiteY199" fmla="*/ 5103 h 10000"/>
                <a:gd name="connsiteX200" fmla="*/ 6597 w 10000"/>
                <a:gd name="connsiteY200" fmla="*/ 5039 h 10000"/>
                <a:gd name="connsiteX201" fmla="*/ 6609 w 10000"/>
                <a:gd name="connsiteY201" fmla="*/ 4982 h 10000"/>
                <a:gd name="connsiteX202" fmla="*/ 6659 w 10000"/>
                <a:gd name="connsiteY202" fmla="*/ 4876 h 10000"/>
                <a:gd name="connsiteX203" fmla="*/ 6715 w 10000"/>
                <a:gd name="connsiteY203" fmla="*/ 4776 h 10000"/>
                <a:gd name="connsiteX204" fmla="*/ 6772 w 10000"/>
                <a:gd name="connsiteY204" fmla="*/ 4755 h 10000"/>
                <a:gd name="connsiteX205" fmla="*/ 6800 w 10000"/>
                <a:gd name="connsiteY205" fmla="*/ 4720 h 10000"/>
                <a:gd name="connsiteX206" fmla="*/ 6895 w 10000"/>
                <a:gd name="connsiteY206" fmla="*/ 4734 h 10000"/>
                <a:gd name="connsiteX207" fmla="*/ 6991 w 10000"/>
                <a:gd name="connsiteY207" fmla="*/ 4734 h 10000"/>
                <a:gd name="connsiteX208" fmla="*/ 6997 w 10000"/>
                <a:gd name="connsiteY208" fmla="*/ 4670 h 10000"/>
                <a:gd name="connsiteX209" fmla="*/ 7013 w 10000"/>
                <a:gd name="connsiteY209" fmla="*/ 4627 h 10000"/>
                <a:gd name="connsiteX210" fmla="*/ 7008 w 10000"/>
                <a:gd name="connsiteY210" fmla="*/ 4599 h 10000"/>
                <a:gd name="connsiteX211" fmla="*/ 7064 w 10000"/>
                <a:gd name="connsiteY211" fmla="*/ 4578 h 10000"/>
                <a:gd name="connsiteX212" fmla="*/ 7103 w 10000"/>
                <a:gd name="connsiteY212" fmla="*/ 4634 h 10000"/>
                <a:gd name="connsiteX213" fmla="*/ 7160 w 10000"/>
                <a:gd name="connsiteY213" fmla="*/ 4613 h 10000"/>
                <a:gd name="connsiteX214" fmla="*/ 7177 w 10000"/>
                <a:gd name="connsiteY214" fmla="*/ 4578 h 10000"/>
                <a:gd name="connsiteX215" fmla="*/ 7222 w 10000"/>
                <a:gd name="connsiteY215" fmla="*/ 4564 h 10000"/>
                <a:gd name="connsiteX216" fmla="*/ 7317 w 10000"/>
                <a:gd name="connsiteY216" fmla="*/ 4493 h 10000"/>
                <a:gd name="connsiteX217" fmla="*/ 7407 w 10000"/>
                <a:gd name="connsiteY217" fmla="*/ 4521 h 10000"/>
                <a:gd name="connsiteX218" fmla="*/ 7430 w 10000"/>
                <a:gd name="connsiteY218" fmla="*/ 4507 h 10000"/>
                <a:gd name="connsiteX219" fmla="*/ 7480 w 10000"/>
                <a:gd name="connsiteY219" fmla="*/ 4528 h 10000"/>
                <a:gd name="connsiteX220" fmla="*/ 7503 w 10000"/>
                <a:gd name="connsiteY220" fmla="*/ 4471 h 10000"/>
                <a:gd name="connsiteX221" fmla="*/ 7525 w 10000"/>
                <a:gd name="connsiteY221" fmla="*/ 4500 h 10000"/>
                <a:gd name="connsiteX222" fmla="*/ 7559 w 10000"/>
                <a:gd name="connsiteY222" fmla="*/ 4493 h 10000"/>
                <a:gd name="connsiteX223" fmla="*/ 7598 w 10000"/>
                <a:gd name="connsiteY223" fmla="*/ 4556 h 10000"/>
                <a:gd name="connsiteX224" fmla="*/ 7643 w 10000"/>
                <a:gd name="connsiteY224" fmla="*/ 4549 h 10000"/>
                <a:gd name="connsiteX225" fmla="*/ 7683 w 10000"/>
                <a:gd name="connsiteY225" fmla="*/ 4578 h 10000"/>
                <a:gd name="connsiteX226" fmla="*/ 7700 w 10000"/>
                <a:gd name="connsiteY226" fmla="*/ 4556 h 10000"/>
                <a:gd name="connsiteX227" fmla="*/ 7778 w 10000"/>
                <a:gd name="connsiteY227" fmla="*/ 4564 h 10000"/>
                <a:gd name="connsiteX228" fmla="*/ 7790 w 10000"/>
                <a:gd name="connsiteY228" fmla="*/ 4585 h 10000"/>
                <a:gd name="connsiteX229" fmla="*/ 7874 w 10000"/>
                <a:gd name="connsiteY229" fmla="*/ 4514 h 10000"/>
                <a:gd name="connsiteX230" fmla="*/ 7874 w 10000"/>
                <a:gd name="connsiteY230" fmla="*/ 4393 h 10000"/>
                <a:gd name="connsiteX231" fmla="*/ 7852 w 10000"/>
                <a:gd name="connsiteY231" fmla="*/ 4379 h 10000"/>
                <a:gd name="connsiteX232" fmla="*/ 7835 w 10000"/>
                <a:gd name="connsiteY232" fmla="*/ 4294 h 10000"/>
                <a:gd name="connsiteX233" fmla="*/ 7801 w 10000"/>
                <a:gd name="connsiteY233" fmla="*/ 4209 h 10000"/>
                <a:gd name="connsiteX234" fmla="*/ 7750 w 10000"/>
                <a:gd name="connsiteY234" fmla="*/ 4173 h 10000"/>
                <a:gd name="connsiteX235" fmla="*/ 7745 w 10000"/>
                <a:gd name="connsiteY235" fmla="*/ 4131 h 10000"/>
                <a:gd name="connsiteX236" fmla="*/ 7672 w 10000"/>
                <a:gd name="connsiteY236" fmla="*/ 4053 h 10000"/>
                <a:gd name="connsiteX237" fmla="*/ 7677 w 10000"/>
                <a:gd name="connsiteY237" fmla="*/ 4024 h 10000"/>
                <a:gd name="connsiteX238" fmla="*/ 7604 w 10000"/>
                <a:gd name="connsiteY238" fmla="*/ 3982 h 10000"/>
                <a:gd name="connsiteX239" fmla="*/ 7598 w 10000"/>
                <a:gd name="connsiteY239" fmla="*/ 3903 h 10000"/>
                <a:gd name="connsiteX240" fmla="*/ 7475 w 10000"/>
                <a:gd name="connsiteY240" fmla="*/ 3833 h 10000"/>
                <a:gd name="connsiteX241" fmla="*/ 7407 w 10000"/>
                <a:gd name="connsiteY241" fmla="*/ 3683 h 10000"/>
                <a:gd name="connsiteX242" fmla="*/ 7306 w 10000"/>
                <a:gd name="connsiteY242" fmla="*/ 3676 h 10000"/>
                <a:gd name="connsiteX243" fmla="*/ 7272 w 10000"/>
                <a:gd name="connsiteY243" fmla="*/ 3648 h 10000"/>
                <a:gd name="connsiteX244" fmla="*/ 7222 w 10000"/>
                <a:gd name="connsiteY244" fmla="*/ 3669 h 10000"/>
                <a:gd name="connsiteX245" fmla="*/ 7143 w 10000"/>
                <a:gd name="connsiteY245" fmla="*/ 3669 h 10000"/>
                <a:gd name="connsiteX246" fmla="*/ 7030 w 10000"/>
                <a:gd name="connsiteY246" fmla="*/ 3840 h 10000"/>
                <a:gd name="connsiteX247" fmla="*/ 6991 w 10000"/>
                <a:gd name="connsiteY247" fmla="*/ 3918 h 10000"/>
                <a:gd name="connsiteX248" fmla="*/ 6890 w 10000"/>
                <a:gd name="connsiteY248" fmla="*/ 3797 h 10000"/>
                <a:gd name="connsiteX249" fmla="*/ 6817 w 10000"/>
                <a:gd name="connsiteY249" fmla="*/ 3747 h 10000"/>
                <a:gd name="connsiteX250" fmla="*/ 6744 w 10000"/>
                <a:gd name="connsiteY250" fmla="*/ 3754 h 10000"/>
                <a:gd name="connsiteX251" fmla="*/ 6670 w 10000"/>
                <a:gd name="connsiteY251" fmla="*/ 3790 h 10000"/>
                <a:gd name="connsiteX252" fmla="*/ 6609 w 10000"/>
                <a:gd name="connsiteY252" fmla="*/ 3762 h 10000"/>
                <a:gd name="connsiteX253" fmla="*/ 6552 w 10000"/>
                <a:gd name="connsiteY253" fmla="*/ 3804 h 10000"/>
                <a:gd name="connsiteX254" fmla="*/ 6496 w 10000"/>
                <a:gd name="connsiteY254" fmla="*/ 3889 h 10000"/>
                <a:gd name="connsiteX255" fmla="*/ 6367 w 10000"/>
                <a:gd name="connsiteY255" fmla="*/ 3733 h 10000"/>
                <a:gd name="connsiteX256" fmla="*/ 6350 w 10000"/>
                <a:gd name="connsiteY256" fmla="*/ 3577 h 10000"/>
                <a:gd name="connsiteX257" fmla="*/ 6451 w 10000"/>
                <a:gd name="connsiteY257" fmla="*/ 3513 h 10000"/>
                <a:gd name="connsiteX258" fmla="*/ 6445 w 10000"/>
                <a:gd name="connsiteY258" fmla="*/ 3343 h 10000"/>
                <a:gd name="connsiteX259" fmla="*/ 6541 w 10000"/>
                <a:gd name="connsiteY259" fmla="*/ 3144 h 10000"/>
                <a:gd name="connsiteX260" fmla="*/ 6530 w 10000"/>
                <a:gd name="connsiteY260" fmla="*/ 3109 h 10000"/>
                <a:gd name="connsiteX261" fmla="*/ 6760 w 10000"/>
                <a:gd name="connsiteY261" fmla="*/ 2456 h 10000"/>
                <a:gd name="connsiteX262" fmla="*/ 6884 w 10000"/>
                <a:gd name="connsiteY262" fmla="*/ 2555 h 10000"/>
                <a:gd name="connsiteX263" fmla="*/ 6957 w 10000"/>
                <a:gd name="connsiteY263" fmla="*/ 2598 h 10000"/>
                <a:gd name="connsiteX264" fmla="*/ 7030 w 10000"/>
                <a:gd name="connsiteY264" fmla="*/ 2598 h 10000"/>
                <a:gd name="connsiteX265" fmla="*/ 7143 w 10000"/>
                <a:gd name="connsiteY265" fmla="*/ 2676 h 10000"/>
                <a:gd name="connsiteX266" fmla="*/ 7160 w 10000"/>
                <a:gd name="connsiteY266" fmla="*/ 2626 h 10000"/>
                <a:gd name="connsiteX267" fmla="*/ 7233 w 10000"/>
                <a:gd name="connsiteY267" fmla="*/ 2612 h 10000"/>
                <a:gd name="connsiteX268" fmla="*/ 7295 w 10000"/>
                <a:gd name="connsiteY268" fmla="*/ 2527 h 10000"/>
                <a:gd name="connsiteX269" fmla="*/ 7373 w 10000"/>
                <a:gd name="connsiteY269" fmla="*/ 2463 h 10000"/>
                <a:gd name="connsiteX270" fmla="*/ 7407 w 10000"/>
                <a:gd name="connsiteY270" fmla="*/ 2399 h 10000"/>
                <a:gd name="connsiteX271" fmla="*/ 7525 w 10000"/>
                <a:gd name="connsiteY271" fmla="*/ 2356 h 10000"/>
                <a:gd name="connsiteX272" fmla="*/ 7587 w 10000"/>
                <a:gd name="connsiteY272" fmla="*/ 2363 h 10000"/>
                <a:gd name="connsiteX273" fmla="*/ 7638 w 10000"/>
                <a:gd name="connsiteY273" fmla="*/ 2300 h 10000"/>
                <a:gd name="connsiteX274" fmla="*/ 7677 w 10000"/>
                <a:gd name="connsiteY274" fmla="*/ 2214 h 10000"/>
                <a:gd name="connsiteX275" fmla="*/ 7660 w 10000"/>
                <a:gd name="connsiteY275" fmla="*/ 2200 h 10000"/>
                <a:gd name="connsiteX276" fmla="*/ 7677 w 10000"/>
                <a:gd name="connsiteY276" fmla="*/ 2108 h 10000"/>
                <a:gd name="connsiteX277" fmla="*/ 7610 w 10000"/>
                <a:gd name="connsiteY277" fmla="*/ 2108 h 10000"/>
                <a:gd name="connsiteX278" fmla="*/ 7643 w 10000"/>
                <a:gd name="connsiteY278" fmla="*/ 2030 h 10000"/>
                <a:gd name="connsiteX279" fmla="*/ 7649 w 10000"/>
                <a:gd name="connsiteY279" fmla="*/ 1938 h 10000"/>
                <a:gd name="connsiteX280" fmla="*/ 7677 w 10000"/>
                <a:gd name="connsiteY280" fmla="*/ 1916 h 10000"/>
                <a:gd name="connsiteX281" fmla="*/ 7728 w 10000"/>
                <a:gd name="connsiteY281" fmla="*/ 1824 h 10000"/>
                <a:gd name="connsiteX282" fmla="*/ 7722 w 10000"/>
                <a:gd name="connsiteY282" fmla="*/ 1753 h 10000"/>
                <a:gd name="connsiteX283" fmla="*/ 7762 w 10000"/>
                <a:gd name="connsiteY283" fmla="*/ 1675 h 10000"/>
                <a:gd name="connsiteX284" fmla="*/ 7807 w 10000"/>
                <a:gd name="connsiteY284" fmla="*/ 1625 h 10000"/>
                <a:gd name="connsiteX285" fmla="*/ 7823 w 10000"/>
                <a:gd name="connsiteY285" fmla="*/ 1540 h 10000"/>
                <a:gd name="connsiteX286" fmla="*/ 7818 w 10000"/>
                <a:gd name="connsiteY286" fmla="*/ 1512 h 10000"/>
                <a:gd name="connsiteX287" fmla="*/ 7857 w 10000"/>
                <a:gd name="connsiteY287" fmla="*/ 1455 h 10000"/>
                <a:gd name="connsiteX288" fmla="*/ 7913 w 10000"/>
                <a:gd name="connsiteY288" fmla="*/ 1285 h 10000"/>
                <a:gd name="connsiteX289" fmla="*/ 7930 w 10000"/>
                <a:gd name="connsiteY289" fmla="*/ 1185 h 10000"/>
                <a:gd name="connsiteX290" fmla="*/ 7958 w 10000"/>
                <a:gd name="connsiteY290" fmla="*/ 1192 h 10000"/>
                <a:gd name="connsiteX291" fmla="*/ 8037 w 10000"/>
                <a:gd name="connsiteY291" fmla="*/ 1079 h 10000"/>
                <a:gd name="connsiteX292" fmla="*/ 8127 w 10000"/>
                <a:gd name="connsiteY292" fmla="*/ 1015 h 10000"/>
                <a:gd name="connsiteX293" fmla="*/ 8138 w 10000"/>
                <a:gd name="connsiteY293" fmla="*/ 937 h 10000"/>
                <a:gd name="connsiteX294" fmla="*/ 8172 w 10000"/>
                <a:gd name="connsiteY294" fmla="*/ 852 h 10000"/>
                <a:gd name="connsiteX295" fmla="*/ 8161 w 10000"/>
                <a:gd name="connsiteY295" fmla="*/ 788 h 10000"/>
                <a:gd name="connsiteX296" fmla="*/ 8116 w 10000"/>
                <a:gd name="connsiteY296" fmla="*/ 731 h 10000"/>
                <a:gd name="connsiteX297" fmla="*/ 8138 w 10000"/>
                <a:gd name="connsiteY297" fmla="*/ 660 h 10000"/>
                <a:gd name="connsiteX298" fmla="*/ 8138 w 10000"/>
                <a:gd name="connsiteY298" fmla="*/ 575 h 10000"/>
                <a:gd name="connsiteX299" fmla="*/ 8054 w 10000"/>
                <a:gd name="connsiteY299" fmla="*/ 504 h 10000"/>
                <a:gd name="connsiteX300" fmla="*/ 7970 w 10000"/>
                <a:gd name="connsiteY300" fmla="*/ 546 h 10000"/>
                <a:gd name="connsiteX301" fmla="*/ 7930 w 10000"/>
                <a:gd name="connsiteY301" fmla="*/ 546 h 10000"/>
                <a:gd name="connsiteX302" fmla="*/ 7913 w 10000"/>
                <a:gd name="connsiteY302" fmla="*/ 497 h 10000"/>
                <a:gd name="connsiteX303" fmla="*/ 7913 w 10000"/>
                <a:gd name="connsiteY303" fmla="*/ 405 h 10000"/>
                <a:gd name="connsiteX304" fmla="*/ 8020 w 10000"/>
                <a:gd name="connsiteY304" fmla="*/ 312 h 10000"/>
                <a:gd name="connsiteX305" fmla="*/ 8054 w 10000"/>
                <a:gd name="connsiteY305" fmla="*/ 234 h 10000"/>
                <a:gd name="connsiteX306" fmla="*/ 8121 w 10000"/>
                <a:gd name="connsiteY306" fmla="*/ 170 h 10000"/>
                <a:gd name="connsiteX307" fmla="*/ 8183 w 10000"/>
                <a:gd name="connsiteY307" fmla="*/ 50 h 10000"/>
                <a:gd name="connsiteX308" fmla="*/ 8228 w 10000"/>
                <a:gd name="connsiteY308" fmla="*/ 28 h 10000"/>
                <a:gd name="connsiteX309" fmla="*/ 8290 w 10000"/>
                <a:gd name="connsiteY309" fmla="*/ 43 h 10000"/>
                <a:gd name="connsiteX310" fmla="*/ 8420 w 10000"/>
                <a:gd name="connsiteY310" fmla="*/ 0 h 10000"/>
                <a:gd name="connsiteX311" fmla="*/ 8481 w 10000"/>
                <a:gd name="connsiteY311" fmla="*/ 71 h 10000"/>
                <a:gd name="connsiteX312" fmla="*/ 8476 w 10000"/>
                <a:gd name="connsiteY312" fmla="*/ 121 h 10000"/>
                <a:gd name="connsiteX313" fmla="*/ 8504 w 10000"/>
                <a:gd name="connsiteY313" fmla="*/ 142 h 10000"/>
                <a:gd name="connsiteX314" fmla="*/ 8526 w 10000"/>
                <a:gd name="connsiteY314" fmla="*/ 192 h 10000"/>
                <a:gd name="connsiteX315" fmla="*/ 8493 w 10000"/>
                <a:gd name="connsiteY315" fmla="*/ 248 h 10000"/>
                <a:gd name="connsiteX316" fmla="*/ 8448 w 10000"/>
                <a:gd name="connsiteY316" fmla="*/ 376 h 10000"/>
                <a:gd name="connsiteX317" fmla="*/ 8375 w 10000"/>
                <a:gd name="connsiteY317" fmla="*/ 476 h 10000"/>
                <a:gd name="connsiteX318" fmla="*/ 8307 w 10000"/>
                <a:gd name="connsiteY318" fmla="*/ 532 h 10000"/>
                <a:gd name="connsiteX319" fmla="*/ 8358 w 10000"/>
                <a:gd name="connsiteY319" fmla="*/ 554 h 10000"/>
                <a:gd name="connsiteX320" fmla="*/ 8425 w 10000"/>
                <a:gd name="connsiteY320" fmla="*/ 639 h 10000"/>
                <a:gd name="connsiteX321" fmla="*/ 8470 w 10000"/>
                <a:gd name="connsiteY321" fmla="*/ 646 h 10000"/>
                <a:gd name="connsiteX322" fmla="*/ 8493 w 10000"/>
                <a:gd name="connsiteY322" fmla="*/ 738 h 10000"/>
                <a:gd name="connsiteX323" fmla="*/ 8538 w 10000"/>
                <a:gd name="connsiteY323" fmla="*/ 759 h 10000"/>
                <a:gd name="connsiteX324" fmla="*/ 8571 w 10000"/>
                <a:gd name="connsiteY324" fmla="*/ 752 h 10000"/>
                <a:gd name="connsiteX325" fmla="*/ 8639 w 10000"/>
                <a:gd name="connsiteY325" fmla="*/ 610 h 10000"/>
                <a:gd name="connsiteX326" fmla="*/ 8701 w 10000"/>
                <a:gd name="connsiteY326" fmla="*/ 625 h 10000"/>
                <a:gd name="connsiteX327" fmla="*/ 8712 w 10000"/>
                <a:gd name="connsiteY327" fmla="*/ 667 h 10000"/>
                <a:gd name="connsiteX328" fmla="*/ 8757 w 10000"/>
                <a:gd name="connsiteY328" fmla="*/ 717 h 10000"/>
                <a:gd name="connsiteX329" fmla="*/ 8757 w 10000"/>
                <a:gd name="connsiteY329" fmla="*/ 752 h 10000"/>
                <a:gd name="connsiteX330" fmla="*/ 8796 w 10000"/>
                <a:gd name="connsiteY330" fmla="*/ 774 h 10000"/>
                <a:gd name="connsiteX331" fmla="*/ 8853 w 10000"/>
                <a:gd name="connsiteY331" fmla="*/ 774 h 10000"/>
                <a:gd name="connsiteX332" fmla="*/ 8858 w 10000"/>
                <a:gd name="connsiteY332" fmla="*/ 837 h 10000"/>
                <a:gd name="connsiteX333" fmla="*/ 8808 w 10000"/>
                <a:gd name="connsiteY333" fmla="*/ 866 h 10000"/>
                <a:gd name="connsiteX334" fmla="*/ 8853 w 10000"/>
                <a:gd name="connsiteY334" fmla="*/ 1143 h 10000"/>
                <a:gd name="connsiteX335" fmla="*/ 8898 w 10000"/>
                <a:gd name="connsiteY335" fmla="*/ 1270 h 10000"/>
                <a:gd name="connsiteX336" fmla="*/ 8886 w 10000"/>
                <a:gd name="connsiteY336" fmla="*/ 1327 h 10000"/>
                <a:gd name="connsiteX337" fmla="*/ 8926 w 10000"/>
                <a:gd name="connsiteY337" fmla="*/ 1391 h 10000"/>
                <a:gd name="connsiteX338" fmla="*/ 8931 w 10000"/>
                <a:gd name="connsiteY338" fmla="*/ 1434 h 10000"/>
                <a:gd name="connsiteX339" fmla="*/ 9038 w 10000"/>
                <a:gd name="connsiteY339" fmla="*/ 1483 h 10000"/>
                <a:gd name="connsiteX340" fmla="*/ 9168 w 10000"/>
                <a:gd name="connsiteY340" fmla="*/ 1441 h 10000"/>
                <a:gd name="connsiteX341" fmla="*/ 9184 w 10000"/>
                <a:gd name="connsiteY341" fmla="*/ 1384 h 10000"/>
                <a:gd name="connsiteX342" fmla="*/ 9229 w 10000"/>
                <a:gd name="connsiteY342" fmla="*/ 1405 h 10000"/>
                <a:gd name="connsiteX343" fmla="*/ 9258 w 10000"/>
                <a:gd name="connsiteY343" fmla="*/ 1455 h 10000"/>
                <a:gd name="connsiteX344" fmla="*/ 9325 w 10000"/>
                <a:gd name="connsiteY344" fmla="*/ 1419 h 10000"/>
                <a:gd name="connsiteX345" fmla="*/ 9364 w 10000"/>
                <a:gd name="connsiteY345" fmla="*/ 1419 h 10000"/>
                <a:gd name="connsiteX346" fmla="*/ 9421 w 10000"/>
                <a:gd name="connsiteY346" fmla="*/ 1476 h 10000"/>
                <a:gd name="connsiteX347" fmla="*/ 9454 w 10000"/>
                <a:gd name="connsiteY347" fmla="*/ 1398 h 10000"/>
                <a:gd name="connsiteX348" fmla="*/ 9522 w 10000"/>
                <a:gd name="connsiteY348" fmla="*/ 1434 h 10000"/>
                <a:gd name="connsiteX349" fmla="*/ 9556 w 10000"/>
                <a:gd name="connsiteY349" fmla="*/ 1391 h 10000"/>
                <a:gd name="connsiteX350" fmla="*/ 9584 w 10000"/>
                <a:gd name="connsiteY350" fmla="*/ 1398 h 10000"/>
                <a:gd name="connsiteX351" fmla="*/ 9612 w 10000"/>
                <a:gd name="connsiteY351" fmla="*/ 1356 h 10000"/>
                <a:gd name="connsiteX352" fmla="*/ 9606 w 10000"/>
                <a:gd name="connsiteY352" fmla="*/ 1313 h 10000"/>
                <a:gd name="connsiteX353" fmla="*/ 9646 w 10000"/>
                <a:gd name="connsiteY353" fmla="*/ 1292 h 10000"/>
                <a:gd name="connsiteX354" fmla="*/ 9674 w 10000"/>
                <a:gd name="connsiteY354" fmla="*/ 1221 h 10000"/>
                <a:gd name="connsiteX355" fmla="*/ 9753 w 10000"/>
                <a:gd name="connsiteY355" fmla="*/ 1228 h 10000"/>
                <a:gd name="connsiteX356" fmla="*/ 9871 w 10000"/>
                <a:gd name="connsiteY356" fmla="*/ 1434 h 10000"/>
                <a:gd name="connsiteX357" fmla="*/ 9893 w 10000"/>
                <a:gd name="connsiteY357" fmla="*/ 1505 h 10000"/>
                <a:gd name="connsiteX358" fmla="*/ 9972 w 10000"/>
                <a:gd name="connsiteY358" fmla="*/ 1597 h 10000"/>
                <a:gd name="connsiteX359" fmla="*/ 10000 w 10000"/>
                <a:gd name="connsiteY359" fmla="*/ 1682 h 10000"/>
                <a:gd name="connsiteX360" fmla="*/ 9938 w 10000"/>
                <a:gd name="connsiteY360" fmla="*/ 1796 h 10000"/>
                <a:gd name="connsiteX361" fmla="*/ 9893 w 10000"/>
                <a:gd name="connsiteY361" fmla="*/ 1838 h 10000"/>
                <a:gd name="connsiteX362" fmla="*/ 9916 w 10000"/>
                <a:gd name="connsiteY362" fmla="*/ 1959 h 10000"/>
                <a:gd name="connsiteX363" fmla="*/ 9848 w 10000"/>
                <a:gd name="connsiteY363" fmla="*/ 2051 h 10000"/>
                <a:gd name="connsiteX364" fmla="*/ 9809 w 10000"/>
                <a:gd name="connsiteY364" fmla="*/ 2072 h 10000"/>
                <a:gd name="connsiteX365" fmla="*/ 9809 w 10000"/>
                <a:gd name="connsiteY365" fmla="*/ 2136 h 10000"/>
                <a:gd name="connsiteX366" fmla="*/ 9758 w 10000"/>
                <a:gd name="connsiteY366" fmla="*/ 2257 h 10000"/>
                <a:gd name="connsiteX367" fmla="*/ 9724 w 10000"/>
                <a:gd name="connsiteY367" fmla="*/ 2264 h 10000"/>
                <a:gd name="connsiteX368" fmla="*/ 9730 w 10000"/>
                <a:gd name="connsiteY368" fmla="*/ 2349 h 10000"/>
                <a:gd name="connsiteX369" fmla="*/ 9702 w 10000"/>
                <a:gd name="connsiteY369" fmla="*/ 2413 h 10000"/>
                <a:gd name="connsiteX370" fmla="*/ 9708 w 10000"/>
                <a:gd name="connsiteY370" fmla="*/ 2697 h 10000"/>
                <a:gd name="connsiteX371" fmla="*/ 9724 w 10000"/>
                <a:gd name="connsiteY371" fmla="*/ 2718 h 10000"/>
                <a:gd name="connsiteX372" fmla="*/ 9719 w 10000"/>
                <a:gd name="connsiteY372" fmla="*/ 2811 h 10000"/>
                <a:gd name="connsiteX373" fmla="*/ 9708 w 10000"/>
                <a:gd name="connsiteY373" fmla="*/ 2896 h 10000"/>
                <a:gd name="connsiteX374" fmla="*/ 9668 w 10000"/>
                <a:gd name="connsiteY374" fmla="*/ 2938 h 10000"/>
                <a:gd name="connsiteX375" fmla="*/ 9595 w 10000"/>
                <a:gd name="connsiteY375" fmla="*/ 2903 h 10000"/>
                <a:gd name="connsiteX376" fmla="*/ 9561 w 10000"/>
                <a:gd name="connsiteY376" fmla="*/ 2952 h 10000"/>
                <a:gd name="connsiteX377" fmla="*/ 9567 w 10000"/>
                <a:gd name="connsiteY377" fmla="*/ 2995 h 10000"/>
                <a:gd name="connsiteX378" fmla="*/ 9544 w 10000"/>
                <a:gd name="connsiteY378" fmla="*/ 3080 h 10000"/>
                <a:gd name="connsiteX379" fmla="*/ 9505 w 10000"/>
                <a:gd name="connsiteY379" fmla="*/ 3137 h 10000"/>
                <a:gd name="connsiteX380" fmla="*/ 9494 w 10000"/>
                <a:gd name="connsiteY380" fmla="*/ 3236 h 10000"/>
                <a:gd name="connsiteX381" fmla="*/ 9466 w 10000"/>
                <a:gd name="connsiteY381" fmla="*/ 3322 h 10000"/>
                <a:gd name="connsiteX382" fmla="*/ 9471 w 10000"/>
                <a:gd name="connsiteY382" fmla="*/ 3378 h 10000"/>
                <a:gd name="connsiteX383" fmla="*/ 9460 w 10000"/>
                <a:gd name="connsiteY383" fmla="*/ 3435 h 10000"/>
                <a:gd name="connsiteX384" fmla="*/ 9483 w 10000"/>
                <a:gd name="connsiteY384" fmla="*/ 3485 h 10000"/>
                <a:gd name="connsiteX385" fmla="*/ 9449 w 10000"/>
                <a:gd name="connsiteY385" fmla="*/ 3563 h 10000"/>
                <a:gd name="connsiteX386" fmla="*/ 9393 w 10000"/>
                <a:gd name="connsiteY386" fmla="*/ 3442 h 10000"/>
                <a:gd name="connsiteX387" fmla="*/ 9393 w 10000"/>
                <a:gd name="connsiteY387" fmla="*/ 3350 h 10000"/>
                <a:gd name="connsiteX388" fmla="*/ 9376 w 10000"/>
                <a:gd name="connsiteY388" fmla="*/ 3336 h 10000"/>
                <a:gd name="connsiteX389" fmla="*/ 9308 w 10000"/>
                <a:gd name="connsiteY389" fmla="*/ 3400 h 10000"/>
                <a:gd name="connsiteX390" fmla="*/ 9201 w 10000"/>
                <a:gd name="connsiteY390" fmla="*/ 3549 h 10000"/>
                <a:gd name="connsiteX391" fmla="*/ 9139 w 10000"/>
                <a:gd name="connsiteY391" fmla="*/ 3655 h 10000"/>
                <a:gd name="connsiteX392" fmla="*/ 9044 w 10000"/>
                <a:gd name="connsiteY392" fmla="*/ 3712 h 10000"/>
                <a:gd name="connsiteX393" fmla="*/ 9010 w 10000"/>
                <a:gd name="connsiteY393" fmla="*/ 3797 h 10000"/>
                <a:gd name="connsiteX394" fmla="*/ 8982 w 10000"/>
                <a:gd name="connsiteY394" fmla="*/ 3825 h 10000"/>
                <a:gd name="connsiteX395" fmla="*/ 8875 w 10000"/>
                <a:gd name="connsiteY395" fmla="*/ 3903 h 10000"/>
                <a:gd name="connsiteX396" fmla="*/ 8785 w 10000"/>
                <a:gd name="connsiteY396" fmla="*/ 3996 h 10000"/>
                <a:gd name="connsiteX397" fmla="*/ 8763 w 10000"/>
                <a:gd name="connsiteY397" fmla="*/ 4067 h 10000"/>
                <a:gd name="connsiteX398" fmla="*/ 8729 w 10000"/>
                <a:gd name="connsiteY398" fmla="*/ 4102 h 10000"/>
                <a:gd name="connsiteX399" fmla="*/ 8774 w 10000"/>
                <a:gd name="connsiteY399" fmla="*/ 4194 h 10000"/>
                <a:gd name="connsiteX400" fmla="*/ 8819 w 10000"/>
                <a:gd name="connsiteY400" fmla="*/ 4265 h 10000"/>
                <a:gd name="connsiteX401" fmla="*/ 8881 w 10000"/>
                <a:gd name="connsiteY401" fmla="*/ 4294 h 10000"/>
                <a:gd name="connsiteX402" fmla="*/ 8858 w 10000"/>
                <a:gd name="connsiteY402" fmla="*/ 4344 h 10000"/>
                <a:gd name="connsiteX403" fmla="*/ 8903 w 10000"/>
                <a:gd name="connsiteY403" fmla="*/ 4358 h 10000"/>
                <a:gd name="connsiteX404" fmla="*/ 8903 w 10000"/>
                <a:gd name="connsiteY404" fmla="*/ 4443 h 10000"/>
                <a:gd name="connsiteX405" fmla="*/ 8937 w 10000"/>
                <a:gd name="connsiteY405" fmla="*/ 4507 h 10000"/>
                <a:gd name="connsiteX406" fmla="*/ 8993 w 10000"/>
                <a:gd name="connsiteY406" fmla="*/ 4493 h 10000"/>
                <a:gd name="connsiteX407" fmla="*/ 9016 w 10000"/>
                <a:gd name="connsiteY407" fmla="*/ 4422 h 10000"/>
                <a:gd name="connsiteX408" fmla="*/ 9061 w 10000"/>
                <a:gd name="connsiteY408" fmla="*/ 4414 h 10000"/>
                <a:gd name="connsiteX409" fmla="*/ 9066 w 10000"/>
                <a:gd name="connsiteY409" fmla="*/ 4358 h 10000"/>
                <a:gd name="connsiteX410" fmla="*/ 9123 w 10000"/>
                <a:gd name="connsiteY410" fmla="*/ 4358 h 10000"/>
                <a:gd name="connsiteX411" fmla="*/ 9100 w 10000"/>
                <a:gd name="connsiteY411" fmla="*/ 4429 h 10000"/>
                <a:gd name="connsiteX412" fmla="*/ 9156 w 10000"/>
                <a:gd name="connsiteY412" fmla="*/ 4464 h 10000"/>
                <a:gd name="connsiteX413" fmla="*/ 9145 w 10000"/>
                <a:gd name="connsiteY413" fmla="*/ 4528 h 10000"/>
                <a:gd name="connsiteX414" fmla="*/ 9061 w 10000"/>
                <a:gd name="connsiteY414" fmla="*/ 4535 h 10000"/>
                <a:gd name="connsiteX415" fmla="*/ 8999 w 10000"/>
                <a:gd name="connsiteY415" fmla="*/ 4578 h 10000"/>
                <a:gd name="connsiteX416" fmla="*/ 8943 w 10000"/>
                <a:gd name="connsiteY416" fmla="*/ 4599 h 10000"/>
                <a:gd name="connsiteX417" fmla="*/ 8943 w 10000"/>
                <a:gd name="connsiteY417" fmla="*/ 4698 h 10000"/>
                <a:gd name="connsiteX418" fmla="*/ 8999 w 10000"/>
                <a:gd name="connsiteY418" fmla="*/ 4805 h 10000"/>
                <a:gd name="connsiteX419" fmla="*/ 8954 w 10000"/>
                <a:gd name="connsiteY419" fmla="*/ 4904 h 10000"/>
                <a:gd name="connsiteX420" fmla="*/ 8864 w 10000"/>
                <a:gd name="connsiteY420" fmla="*/ 4918 h 10000"/>
                <a:gd name="connsiteX421" fmla="*/ 8875 w 10000"/>
                <a:gd name="connsiteY421" fmla="*/ 5032 h 10000"/>
                <a:gd name="connsiteX422" fmla="*/ 8870 w 10000"/>
                <a:gd name="connsiteY422" fmla="*/ 5103 h 10000"/>
                <a:gd name="connsiteX423" fmla="*/ 8841 w 10000"/>
                <a:gd name="connsiteY423" fmla="*/ 5138 h 10000"/>
                <a:gd name="connsiteX424" fmla="*/ 8785 w 10000"/>
                <a:gd name="connsiteY424" fmla="*/ 5110 h 10000"/>
                <a:gd name="connsiteX425" fmla="*/ 8735 w 10000"/>
                <a:gd name="connsiteY425" fmla="*/ 5018 h 10000"/>
                <a:gd name="connsiteX426" fmla="*/ 8678 w 10000"/>
                <a:gd name="connsiteY426" fmla="*/ 5089 h 10000"/>
                <a:gd name="connsiteX427" fmla="*/ 8622 w 10000"/>
                <a:gd name="connsiteY427" fmla="*/ 5039 h 10000"/>
                <a:gd name="connsiteX428" fmla="*/ 8616 w 10000"/>
                <a:gd name="connsiteY428" fmla="*/ 5011 h 10000"/>
                <a:gd name="connsiteX429" fmla="*/ 8538 w 10000"/>
                <a:gd name="connsiteY429" fmla="*/ 4947 h 10000"/>
                <a:gd name="connsiteX430" fmla="*/ 8515 w 10000"/>
                <a:gd name="connsiteY430" fmla="*/ 4961 h 10000"/>
                <a:gd name="connsiteX431" fmla="*/ 8526 w 10000"/>
                <a:gd name="connsiteY431" fmla="*/ 5039 h 10000"/>
                <a:gd name="connsiteX432" fmla="*/ 8481 w 10000"/>
                <a:gd name="connsiteY432" fmla="*/ 5138 h 10000"/>
                <a:gd name="connsiteX433" fmla="*/ 8515 w 10000"/>
                <a:gd name="connsiteY433" fmla="*/ 5160 h 10000"/>
                <a:gd name="connsiteX434" fmla="*/ 8577 w 10000"/>
                <a:gd name="connsiteY434" fmla="*/ 5145 h 10000"/>
                <a:gd name="connsiteX435" fmla="*/ 8588 w 10000"/>
                <a:gd name="connsiteY435" fmla="*/ 5181 h 10000"/>
                <a:gd name="connsiteX436" fmla="*/ 8577 w 10000"/>
                <a:gd name="connsiteY436" fmla="*/ 5224 h 10000"/>
                <a:gd name="connsiteX437" fmla="*/ 8600 w 10000"/>
                <a:gd name="connsiteY437" fmla="*/ 5280 h 10000"/>
                <a:gd name="connsiteX438" fmla="*/ 8650 w 10000"/>
                <a:gd name="connsiteY438" fmla="*/ 5316 h 10000"/>
                <a:gd name="connsiteX439" fmla="*/ 8639 w 10000"/>
                <a:gd name="connsiteY439" fmla="*/ 5401 h 10000"/>
                <a:gd name="connsiteX440" fmla="*/ 8673 w 10000"/>
                <a:gd name="connsiteY440" fmla="*/ 5444 h 10000"/>
                <a:gd name="connsiteX441" fmla="*/ 8633 w 10000"/>
                <a:gd name="connsiteY441" fmla="*/ 5486 h 10000"/>
                <a:gd name="connsiteX442" fmla="*/ 8622 w 10000"/>
                <a:gd name="connsiteY442" fmla="*/ 5642 h 10000"/>
                <a:gd name="connsiteX443" fmla="*/ 8600 w 10000"/>
                <a:gd name="connsiteY443" fmla="*/ 5649 h 10000"/>
                <a:gd name="connsiteX444" fmla="*/ 8628 w 10000"/>
                <a:gd name="connsiteY444" fmla="*/ 5720 h 10000"/>
                <a:gd name="connsiteX445" fmla="*/ 8633 w 10000"/>
                <a:gd name="connsiteY445" fmla="*/ 5841 h 10000"/>
                <a:gd name="connsiteX446" fmla="*/ 8661 w 10000"/>
                <a:gd name="connsiteY446" fmla="*/ 5869 h 10000"/>
                <a:gd name="connsiteX447" fmla="*/ 8667 w 10000"/>
                <a:gd name="connsiteY447" fmla="*/ 5905 h 10000"/>
                <a:gd name="connsiteX448" fmla="*/ 8690 w 10000"/>
                <a:gd name="connsiteY448" fmla="*/ 5912 h 10000"/>
                <a:gd name="connsiteX449" fmla="*/ 8695 w 10000"/>
                <a:gd name="connsiteY449" fmla="*/ 5983 h 10000"/>
                <a:gd name="connsiteX450" fmla="*/ 8684 w 10000"/>
                <a:gd name="connsiteY450" fmla="*/ 6033 h 10000"/>
                <a:gd name="connsiteX451" fmla="*/ 8740 w 10000"/>
                <a:gd name="connsiteY451" fmla="*/ 6061 h 10000"/>
                <a:gd name="connsiteX452" fmla="*/ 8825 w 10000"/>
                <a:gd name="connsiteY452" fmla="*/ 6004 h 10000"/>
                <a:gd name="connsiteX453" fmla="*/ 8948 w 10000"/>
                <a:gd name="connsiteY453" fmla="*/ 5891 h 10000"/>
                <a:gd name="connsiteX454" fmla="*/ 8982 w 10000"/>
                <a:gd name="connsiteY454" fmla="*/ 5891 h 10000"/>
                <a:gd name="connsiteX455" fmla="*/ 8982 w 10000"/>
                <a:gd name="connsiteY455" fmla="*/ 5976 h 10000"/>
                <a:gd name="connsiteX456" fmla="*/ 9004 w 10000"/>
                <a:gd name="connsiteY456" fmla="*/ 5990 h 10000"/>
                <a:gd name="connsiteX457" fmla="*/ 9044 w 10000"/>
                <a:gd name="connsiteY457" fmla="*/ 6089 h 10000"/>
                <a:gd name="connsiteX458" fmla="*/ 9072 w 10000"/>
                <a:gd name="connsiteY458" fmla="*/ 6097 h 10000"/>
                <a:gd name="connsiteX459" fmla="*/ 9055 w 10000"/>
                <a:gd name="connsiteY459" fmla="*/ 6153 h 10000"/>
                <a:gd name="connsiteX460" fmla="*/ 9100 w 10000"/>
                <a:gd name="connsiteY460" fmla="*/ 6281 h 10000"/>
                <a:gd name="connsiteX461" fmla="*/ 9100 w 10000"/>
                <a:gd name="connsiteY461" fmla="*/ 6345 h 10000"/>
                <a:gd name="connsiteX462" fmla="*/ 9123 w 10000"/>
                <a:gd name="connsiteY462" fmla="*/ 6416 h 10000"/>
                <a:gd name="connsiteX463" fmla="*/ 9089 w 10000"/>
                <a:gd name="connsiteY463" fmla="*/ 6473 h 10000"/>
                <a:gd name="connsiteX464" fmla="*/ 9049 w 10000"/>
                <a:gd name="connsiteY464" fmla="*/ 6466 h 10000"/>
                <a:gd name="connsiteX465" fmla="*/ 9049 w 10000"/>
                <a:gd name="connsiteY465" fmla="*/ 6501 h 10000"/>
                <a:gd name="connsiteX466" fmla="*/ 9089 w 10000"/>
                <a:gd name="connsiteY466" fmla="*/ 6544 h 10000"/>
                <a:gd name="connsiteX467" fmla="*/ 9106 w 10000"/>
                <a:gd name="connsiteY467" fmla="*/ 6515 h 10000"/>
                <a:gd name="connsiteX468" fmla="*/ 9139 w 10000"/>
                <a:gd name="connsiteY468" fmla="*/ 6579 h 10000"/>
                <a:gd name="connsiteX469" fmla="*/ 9179 w 10000"/>
                <a:gd name="connsiteY469" fmla="*/ 6579 h 10000"/>
                <a:gd name="connsiteX470" fmla="*/ 9156 w 10000"/>
                <a:gd name="connsiteY470" fmla="*/ 6757 h 10000"/>
                <a:gd name="connsiteX471" fmla="*/ 9139 w 10000"/>
                <a:gd name="connsiteY471" fmla="*/ 6792 h 10000"/>
                <a:gd name="connsiteX472" fmla="*/ 9089 w 10000"/>
                <a:gd name="connsiteY472" fmla="*/ 6778 h 10000"/>
                <a:gd name="connsiteX473" fmla="*/ 9027 w 10000"/>
                <a:gd name="connsiteY473" fmla="*/ 6799 h 10000"/>
                <a:gd name="connsiteX474" fmla="*/ 9004 w 10000"/>
                <a:gd name="connsiteY474" fmla="*/ 6842 h 10000"/>
                <a:gd name="connsiteX475" fmla="*/ 8999 w 10000"/>
                <a:gd name="connsiteY475" fmla="*/ 6884 h 10000"/>
                <a:gd name="connsiteX476" fmla="*/ 8960 w 10000"/>
                <a:gd name="connsiteY476" fmla="*/ 6934 h 10000"/>
                <a:gd name="connsiteX477" fmla="*/ 8898 w 10000"/>
                <a:gd name="connsiteY477" fmla="*/ 6941 h 10000"/>
                <a:gd name="connsiteX478" fmla="*/ 8886 w 10000"/>
                <a:gd name="connsiteY478" fmla="*/ 6962 h 10000"/>
                <a:gd name="connsiteX479" fmla="*/ 8847 w 10000"/>
                <a:gd name="connsiteY479" fmla="*/ 6927 h 10000"/>
                <a:gd name="connsiteX480" fmla="*/ 8808 w 10000"/>
                <a:gd name="connsiteY480" fmla="*/ 6934 h 10000"/>
                <a:gd name="connsiteX481" fmla="*/ 8785 w 10000"/>
                <a:gd name="connsiteY481" fmla="*/ 6906 h 10000"/>
                <a:gd name="connsiteX482" fmla="*/ 8735 w 10000"/>
                <a:gd name="connsiteY482" fmla="*/ 6891 h 10000"/>
                <a:gd name="connsiteX483" fmla="*/ 8746 w 10000"/>
                <a:gd name="connsiteY483" fmla="*/ 6941 h 10000"/>
                <a:gd name="connsiteX484" fmla="*/ 8723 w 10000"/>
                <a:gd name="connsiteY484" fmla="*/ 6991 h 10000"/>
                <a:gd name="connsiteX485" fmla="*/ 8639 w 10000"/>
                <a:gd name="connsiteY485" fmla="*/ 6984 h 10000"/>
                <a:gd name="connsiteX486" fmla="*/ 8611 w 10000"/>
                <a:gd name="connsiteY486" fmla="*/ 6962 h 10000"/>
                <a:gd name="connsiteX487" fmla="*/ 8566 w 10000"/>
                <a:gd name="connsiteY487" fmla="*/ 6984 h 10000"/>
                <a:gd name="connsiteX488" fmla="*/ 8560 w 10000"/>
                <a:gd name="connsiteY488" fmla="*/ 7055 h 10000"/>
                <a:gd name="connsiteX489" fmla="*/ 8476 w 10000"/>
                <a:gd name="connsiteY489" fmla="*/ 7133 h 10000"/>
                <a:gd name="connsiteX490" fmla="*/ 8448 w 10000"/>
                <a:gd name="connsiteY490" fmla="*/ 7090 h 10000"/>
                <a:gd name="connsiteX491" fmla="*/ 8386 w 10000"/>
                <a:gd name="connsiteY491" fmla="*/ 7111 h 10000"/>
                <a:gd name="connsiteX492" fmla="*/ 8346 w 10000"/>
                <a:gd name="connsiteY492" fmla="*/ 7133 h 10000"/>
                <a:gd name="connsiteX493" fmla="*/ 8341 w 10000"/>
                <a:gd name="connsiteY493" fmla="*/ 7168 h 10000"/>
                <a:gd name="connsiteX494" fmla="*/ 8256 w 10000"/>
                <a:gd name="connsiteY494" fmla="*/ 7246 h 10000"/>
                <a:gd name="connsiteX495" fmla="*/ 8206 w 10000"/>
                <a:gd name="connsiteY495" fmla="*/ 7232 h 10000"/>
                <a:gd name="connsiteX496" fmla="*/ 8155 w 10000"/>
                <a:gd name="connsiteY496" fmla="*/ 7260 h 10000"/>
                <a:gd name="connsiteX497" fmla="*/ 8116 w 10000"/>
                <a:gd name="connsiteY497" fmla="*/ 7303 h 10000"/>
                <a:gd name="connsiteX498" fmla="*/ 8060 w 10000"/>
                <a:gd name="connsiteY498" fmla="*/ 7331 h 10000"/>
                <a:gd name="connsiteX499" fmla="*/ 8065 w 10000"/>
                <a:gd name="connsiteY499" fmla="*/ 7374 h 10000"/>
                <a:gd name="connsiteX500" fmla="*/ 8015 w 10000"/>
                <a:gd name="connsiteY500" fmla="*/ 7402 h 10000"/>
                <a:gd name="connsiteX501" fmla="*/ 7942 w 10000"/>
                <a:gd name="connsiteY501" fmla="*/ 7523 h 10000"/>
                <a:gd name="connsiteX502" fmla="*/ 7930 w 10000"/>
                <a:gd name="connsiteY502" fmla="*/ 7573 h 10000"/>
                <a:gd name="connsiteX503" fmla="*/ 7908 w 10000"/>
                <a:gd name="connsiteY503" fmla="*/ 7559 h 10000"/>
                <a:gd name="connsiteX504" fmla="*/ 7919 w 10000"/>
                <a:gd name="connsiteY504" fmla="*/ 7523 h 10000"/>
                <a:gd name="connsiteX505" fmla="*/ 7846 w 10000"/>
                <a:gd name="connsiteY505" fmla="*/ 7339 h 10000"/>
                <a:gd name="connsiteX506" fmla="*/ 7846 w 10000"/>
                <a:gd name="connsiteY506" fmla="*/ 7268 h 10000"/>
                <a:gd name="connsiteX507" fmla="*/ 7812 w 10000"/>
                <a:gd name="connsiteY507" fmla="*/ 7268 h 10000"/>
                <a:gd name="connsiteX508" fmla="*/ 7711 w 10000"/>
                <a:gd name="connsiteY508" fmla="*/ 7197 h 10000"/>
                <a:gd name="connsiteX509" fmla="*/ 7649 w 10000"/>
                <a:gd name="connsiteY509" fmla="*/ 7232 h 10000"/>
                <a:gd name="connsiteX510" fmla="*/ 7632 w 10000"/>
                <a:gd name="connsiteY510" fmla="*/ 7275 h 10000"/>
                <a:gd name="connsiteX511" fmla="*/ 7677 w 10000"/>
                <a:gd name="connsiteY511" fmla="*/ 7324 h 10000"/>
                <a:gd name="connsiteX512" fmla="*/ 7688 w 10000"/>
                <a:gd name="connsiteY512" fmla="*/ 7367 h 10000"/>
                <a:gd name="connsiteX513" fmla="*/ 7660 w 10000"/>
                <a:gd name="connsiteY513" fmla="*/ 7410 h 10000"/>
                <a:gd name="connsiteX514" fmla="*/ 7666 w 10000"/>
                <a:gd name="connsiteY514" fmla="*/ 7445 h 10000"/>
                <a:gd name="connsiteX515" fmla="*/ 7655 w 10000"/>
                <a:gd name="connsiteY515" fmla="*/ 7516 h 10000"/>
                <a:gd name="connsiteX516" fmla="*/ 7660 w 10000"/>
                <a:gd name="connsiteY516" fmla="*/ 7587 h 10000"/>
                <a:gd name="connsiteX517" fmla="*/ 7694 w 10000"/>
                <a:gd name="connsiteY517" fmla="*/ 7700 h 10000"/>
                <a:gd name="connsiteX518" fmla="*/ 7660 w 10000"/>
                <a:gd name="connsiteY518" fmla="*/ 7743 h 10000"/>
                <a:gd name="connsiteX519" fmla="*/ 7666 w 10000"/>
                <a:gd name="connsiteY519" fmla="*/ 7779 h 10000"/>
                <a:gd name="connsiteX520" fmla="*/ 7638 w 10000"/>
                <a:gd name="connsiteY520" fmla="*/ 7793 h 10000"/>
                <a:gd name="connsiteX521" fmla="*/ 7621 w 10000"/>
                <a:gd name="connsiteY521" fmla="*/ 7814 h 10000"/>
                <a:gd name="connsiteX522" fmla="*/ 7514 w 10000"/>
                <a:gd name="connsiteY522" fmla="*/ 7800 h 10000"/>
                <a:gd name="connsiteX523" fmla="*/ 7497 w 10000"/>
                <a:gd name="connsiteY523" fmla="*/ 7757 h 10000"/>
                <a:gd name="connsiteX524" fmla="*/ 7463 w 10000"/>
                <a:gd name="connsiteY524" fmla="*/ 7786 h 10000"/>
                <a:gd name="connsiteX525" fmla="*/ 7390 w 10000"/>
                <a:gd name="connsiteY525" fmla="*/ 7771 h 10000"/>
                <a:gd name="connsiteX526" fmla="*/ 7340 w 10000"/>
                <a:gd name="connsiteY526" fmla="*/ 7793 h 10000"/>
                <a:gd name="connsiteX527" fmla="*/ 7312 w 10000"/>
                <a:gd name="connsiteY527" fmla="*/ 7644 h 10000"/>
                <a:gd name="connsiteX528" fmla="*/ 7283 w 10000"/>
                <a:gd name="connsiteY528" fmla="*/ 7637 h 10000"/>
                <a:gd name="connsiteX529" fmla="*/ 7250 w 10000"/>
                <a:gd name="connsiteY529" fmla="*/ 7544 h 10000"/>
                <a:gd name="connsiteX530" fmla="*/ 7267 w 10000"/>
                <a:gd name="connsiteY530" fmla="*/ 7502 h 10000"/>
                <a:gd name="connsiteX531" fmla="*/ 7306 w 10000"/>
                <a:gd name="connsiteY531" fmla="*/ 7523 h 10000"/>
                <a:gd name="connsiteX532" fmla="*/ 7323 w 10000"/>
                <a:gd name="connsiteY532" fmla="*/ 7473 h 10000"/>
                <a:gd name="connsiteX533" fmla="*/ 7295 w 10000"/>
                <a:gd name="connsiteY533" fmla="*/ 7438 h 10000"/>
                <a:gd name="connsiteX534" fmla="*/ 7312 w 10000"/>
                <a:gd name="connsiteY534" fmla="*/ 7402 h 10000"/>
                <a:gd name="connsiteX535" fmla="*/ 7238 w 10000"/>
                <a:gd name="connsiteY535" fmla="*/ 7331 h 10000"/>
                <a:gd name="connsiteX536" fmla="*/ 7244 w 10000"/>
                <a:gd name="connsiteY536" fmla="*/ 7296 h 10000"/>
                <a:gd name="connsiteX537" fmla="*/ 7199 w 10000"/>
                <a:gd name="connsiteY537" fmla="*/ 7260 h 10000"/>
                <a:gd name="connsiteX538" fmla="*/ 7227 w 10000"/>
                <a:gd name="connsiteY538" fmla="*/ 7218 h 10000"/>
                <a:gd name="connsiteX539" fmla="*/ 7216 w 10000"/>
                <a:gd name="connsiteY539" fmla="*/ 7168 h 10000"/>
                <a:gd name="connsiteX540" fmla="*/ 7165 w 10000"/>
                <a:gd name="connsiteY540" fmla="*/ 7090 h 10000"/>
                <a:gd name="connsiteX541" fmla="*/ 7132 w 10000"/>
                <a:gd name="connsiteY541" fmla="*/ 7026 h 10000"/>
                <a:gd name="connsiteX542" fmla="*/ 7064 w 10000"/>
                <a:gd name="connsiteY542" fmla="*/ 7055 h 10000"/>
                <a:gd name="connsiteX543" fmla="*/ 7025 w 10000"/>
                <a:gd name="connsiteY543" fmla="*/ 7048 h 10000"/>
                <a:gd name="connsiteX544" fmla="*/ 7002 w 10000"/>
                <a:gd name="connsiteY544" fmla="*/ 7111 h 10000"/>
                <a:gd name="connsiteX545" fmla="*/ 6924 w 10000"/>
                <a:gd name="connsiteY545" fmla="*/ 7119 h 10000"/>
                <a:gd name="connsiteX546" fmla="*/ 6895 w 10000"/>
                <a:gd name="connsiteY546" fmla="*/ 7111 h 10000"/>
                <a:gd name="connsiteX547" fmla="*/ 6828 w 10000"/>
                <a:gd name="connsiteY547" fmla="*/ 7161 h 10000"/>
                <a:gd name="connsiteX548" fmla="*/ 6834 w 10000"/>
                <a:gd name="connsiteY548" fmla="*/ 7260 h 10000"/>
                <a:gd name="connsiteX549" fmla="*/ 6817 w 10000"/>
                <a:gd name="connsiteY549" fmla="*/ 7324 h 10000"/>
                <a:gd name="connsiteX550" fmla="*/ 6817 w 10000"/>
                <a:gd name="connsiteY550" fmla="*/ 7381 h 10000"/>
                <a:gd name="connsiteX551" fmla="*/ 6760 w 10000"/>
                <a:gd name="connsiteY551" fmla="*/ 7424 h 10000"/>
                <a:gd name="connsiteX552" fmla="*/ 6699 w 10000"/>
                <a:gd name="connsiteY552" fmla="*/ 7431 h 10000"/>
                <a:gd name="connsiteX553" fmla="*/ 6682 w 10000"/>
                <a:gd name="connsiteY553" fmla="*/ 7410 h 10000"/>
                <a:gd name="connsiteX554" fmla="*/ 6625 w 10000"/>
                <a:gd name="connsiteY554" fmla="*/ 7388 h 10000"/>
                <a:gd name="connsiteX555" fmla="*/ 6592 w 10000"/>
                <a:gd name="connsiteY555" fmla="*/ 7431 h 10000"/>
                <a:gd name="connsiteX556" fmla="*/ 6586 w 10000"/>
                <a:gd name="connsiteY556" fmla="*/ 7473 h 10000"/>
                <a:gd name="connsiteX557" fmla="*/ 6552 w 10000"/>
                <a:gd name="connsiteY557" fmla="*/ 7480 h 10000"/>
                <a:gd name="connsiteX558" fmla="*/ 6547 w 10000"/>
                <a:gd name="connsiteY558" fmla="*/ 7523 h 10000"/>
                <a:gd name="connsiteX559" fmla="*/ 6519 w 10000"/>
                <a:gd name="connsiteY559" fmla="*/ 7523 h 10000"/>
                <a:gd name="connsiteX560" fmla="*/ 6485 w 10000"/>
                <a:gd name="connsiteY560" fmla="*/ 7424 h 10000"/>
                <a:gd name="connsiteX561" fmla="*/ 6406 w 10000"/>
                <a:gd name="connsiteY561" fmla="*/ 7473 h 10000"/>
                <a:gd name="connsiteX562" fmla="*/ 6316 w 10000"/>
                <a:gd name="connsiteY562" fmla="*/ 7551 h 10000"/>
                <a:gd name="connsiteX563" fmla="*/ 6282 w 10000"/>
                <a:gd name="connsiteY563" fmla="*/ 7566 h 10000"/>
                <a:gd name="connsiteX564" fmla="*/ 6294 w 10000"/>
                <a:gd name="connsiteY564" fmla="*/ 7615 h 10000"/>
                <a:gd name="connsiteX565" fmla="*/ 6243 w 10000"/>
                <a:gd name="connsiteY565" fmla="*/ 7637 h 10000"/>
                <a:gd name="connsiteX566" fmla="*/ 6209 w 10000"/>
                <a:gd name="connsiteY566" fmla="*/ 7608 h 10000"/>
                <a:gd name="connsiteX567" fmla="*/ 6136 w 10000"/>
                <a:gd name="connsiteY567" fmla="*/ 7622 h 10000"/>
                <a:gd name="connsiteX568" fmla="*/ 6136 w 10000"/>
                <a:gd name="connsiteY568" fmla="*/ 7395 h 10000"/>
                <a:gd name="connsiteX569" fmla="*/ 6208 w 10000"/>
                <a:gd name="connsiteY56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262 w 10000"/>
                <a:gd name="connsiteY74" fmla="*/ 8914 h 10000"/>
                <a:gd name="connsiteX75" fmla="*/ 3150 w 10000"/>
                <a:gd name="connsiteY75" fmla="*/ 8971 h 10000"/>
                <a:gd name="connsiteX76" fmla="*/ 3155 w 10000"/>
                <a:gd name="connsiteY76" fmla="*/ 9021 h 10000"/>
                <a:gd name="connsiteX77" fmla="*/ 3144 w 10000"/>
                <a:gd name="connsiteY77" fmla="*/ 9042 h 10000"/>
                <a:gd name="connsiteX78" fmla="*/ 3105 w 10000"/>
                <a:gd name="connsiteY78" fmla="*/ 9028 h 10000"/>
                <a:gd name="connsiteX79" fmla="*/ 3082 w 10000"/>
                <a:gd name="connsiteY79" fmla="*/ 9127 h 10000"/>
                <a:gd name="connsiteX80" fmla="*/ 3048 w 10000"/>
                <a:gd name="connsiteY80" fmla="*/ 9163 h 10000"/>
                <a:gd name="connsiteX81" fmla="*/ 3048 w 10000"/>
                <a:gd name="connsiteY81" fmla="*/ 9198 h 10000"/>
                <a:gd name="connsiteX82" fmla="*/ 3020 w 10000"/>
                <a:gd name="connsiteY82" fmla="*/ 9241 h 10000"/>
                <a:gd name="connsiteX83" fmla="*/ 3003 w 10000"/>
                <a:gd name="connsiteY83" fmla="*/ 9326 h 10000"/>
                <a:gd name="connsiteX84" fmla="*/ 2998 w 10000"/>
                <a:gd name="connsiteY84" fmla="*/ 9439 h 10000"/>
                <a:gd name="connsiteX85" fmla="*/ 3009 w 10000"/>
                <a:gd name="connsiteY85" fmla="*/ 9524 h 10000"/>
                <a:gd name="connsiteX86" fmla="*/ 2975 w 10000"/>
                <a:gd name="connsiteY86" fmla="*/ 9574 h 10000"/>
                <a:gd name="connsiteX87" fmla="*/ 2981 w 10000"/>
                <a:gd name="connsiteY87" fmla="*/ 9624 h 10000"/>
                <a:gd name="connsiteX88" fmla="*/ 2998 w 10000"/>
                <a:gd name="connsiteY88" fmla="*/ 9666 h 10000"/>
                <a:gd name="connsiteX89" fmla="*/ 2987 w 10000"/>
                <a:gd name="connsiteY89" fmla="*/ 9744 h 10000"/>
                <a:gd name="connsiteX90" fmla="*/ 2970 w 10000"/>
                <a:gd name="connsiteY90" fmla="*/ 9787 h 10000"/>
                <a:gd name="connsiteX91" fmla="*/ 2930 w 10000"/>
                <a:gd name="connsiteY91" fmla="*/ 9794 h 10000"/>
                <a:gd name="connsiteX92" fmla="*/ 2913 w 10000"/>
                <a:gd name="connsiteY92" fmla="*/ 9837 h 10000"/>
                <a:gd name="connsiteX93" fmla="*/ 2818 w 10000"/>
                <a:gd name="connsiteY93" fmla="*/ 9837 h 10000"/>
                <a:gd name="connsiteX94" fmla="*/ 2745 w 10000"/>
                <a:gd name="connsiteY94" fmla="*/ 9879 h 10000"/>
                <a:gd name="connsiteX95" fmla="*/ 2705 w 10000"/>
                <a:gd name="connsiteY95" fmla="*/ 9922 h 10000"/>
                <a:gd name="connsiteX96" fmla="*/ 2638 w 10000"/>
                <a:gd name="connsiteY96" fmla="*/ 9929 h 10000"/>
                <a:gd name="connsiteX97" fmla="*/ 2598 w 10000"/>
                <a:gd name="connsiteY97" fmla="*/ 9943 h 10000"/>
                <a:gd name="connsiteX98" fmla="*/ 2565 w 10000"/>
                <a:gd name="connsiteY98" fmla="*/ 9929 h 10000"/>
                <a:gd name="connsiteX99" fmla="*/ 2508 w 10000"/>
                <a:gd name="connsiteY99" fmla="*/ 9943 h 10000"/>
                <a:gd name="connsiteX100" fmla="*/ 2503 w 10000"/>
                <a:gd name="connsiteY100" fmla="*/ 9957 h 10000"/>
                <a:gd name="connsiteX101" fmla="*/ 2458 w 10000"/>
                <a:gd name="connsiteY101" fmla="*/ 9993 h 10000"/>
                <a:gd name="connsiteX102" fmla="*/ 2424 w 10000"/>
                <a:gd name="connsiteY102" fmla="*/ 10000 h 10000"/>
                <a:gd name="connsiteX103" fmla="*/ 2323 w 10000"/>
                <a:gd name="connsiteY103" fmla="*/ 9901 h 10000"/>
                <a:gd name="connsiteX104" fmla="*/ 2250 w 10000"/>
                <a:gd name="connsiteY104" fmla="*/ 9794 h 10000"/>
                <a:gd name="connsiteX105" fmla="*/ 2160 w 10000"/>
                <a:gd name="connsiteY105" fmla="*/ 9759 h 10000"/>
                <a:gd name="connsiteX106" fmla="*/ 2143 w 10000"/>
                <a:gd name="connsiteY106" fmla="*/ 9624 h 10000"/>
                <a:gd name="connsiteX107" fmla="*/ 2205 w 10000"/>
                <a:gd name="connsiteY107" fmla="*/ 9588 h 10000"/>
                <a:gd name="connsiteX108" fmla="*/ 2182 w 10000"/>
                <a:gd name="connsiteY108" fmla="*/ 9482 h 10000"/>
                <a:gd name="connsiteX109" fmla="*/ 2160 w 10000"/>
                <a:gd name="connsiteY109" fmla="*/ 9446 h 10000"/>
                <a:gd name="connsiteX110" fmla="*/ 2323 w 10000"/>
                <a:gd name="connsiteY110" fmla="*/ 9312 h 10000"/>
                <a:gd name="connsiteX111" fmla="*/ 2373 w 10000"/>
                <a:gd name="connsiteY111" fmla="*/ 9177 h 10000"/>
                <a:gd name="connsiteX112" fmla="*/ 2424 w 10000"/>
                <a:gd name="connsiteY112" fmla="*/ 9148 h 10000"/>
                <a:gd name="connsiteX113" fmla="*/ 2435 w 10000"/>
                <a:gd name="connsiteY113" fmla="*/ 9063 h 10000"/>
                <a:gd name="connsiteX114" fmla="*/ 2385 w 10000"/>
                <a:gd name="connsiteY114" fmla="*/ 8950 h 10000"/>
                <a:gd name="connsiteX115" fmla="*/ 2396 w 10000"/>
                <a:gd name="connsiteY115" fmla="*/ 8879 h 10000"/>
                <a:gd name="connsiteX116" fmla="*/ 2340 w 10000"/>
                <a:gd name="connsiteY116" fmla="*/ 8850 h 10000"/>
                <a:gd name="connsiteX117" fmla="*/ 2306 w 10000"/>
                <a:gd name="connsiteY117" fmla="*/ 8857 h 10000"/>
                <a:gd name="connsiteX118" fmla="*/ 2143 w 10000"/>
                <a:gd name="connsiteY118" fmla="*/ 8921 h 10000"/>
                <a:gd name="connsiteX119" fmla="*/ 2098 w 10000"/>
                <a:gd name="connsiteY119" fmla="*/ 8971 h 10000"/>
                <a:gd name="connsiteX120" fmla="*/ 2064 w 10000"/>
                <a:gd name="connsiteY120" fmla="*/ 8999 h 10000"/>
                <a:gd name="connsiteX121" fmla="*/ 2019 w 10000"/>
                <a:gd name="connsiteY121" fmla="*/ 9056 h 10000"/>
                <a:gd name="connsiteX122" fmla="*/ 1879 w 10000"/>
                <a:gd name="connsiteY122" fmla="*/ 9013 h 10000"/>
                <a:gd name="connsiteX123" fmla="*/ 1828 w 10000"/>
                <a:gd name="connsiteY123" fmla="*/ 8971 h 10000"/>
                <a:gd name="connsiteX124" fmla="*/ 1738 w 10000"/>
                <a:gd name="connsiteY124" fmla="*/ 9021 h 10000"/>
                <a:gd name="connsiteX125" fmla="*/ 1609 w 10000"/>
                <a:gd name="connsiteY125" fmla="*/ 9056 h 10000"/>
                <a:gd name="connsiteX126" fmla="*/ 1699 w 10000"/>
                <a:gd name="connsiteY126" fmla="*/ 9177 h 10000"/>
                <a:gd name="connsiteX127" fmla="*/ 1592 w 10000"/>
                <a:gd name="connsiteY127" fmla="*/ 9304 h 10000"/>
                <a:gd name="connsiteX128" fmla="*/ 1558 w 10000"/>
                <a:gd name="connsiteY128" fmla="*/ 9290 h 10000"/>
                <a:gd name="connsiteX129" fmla="*/ 1541 w 10000"/>
                <a:gd name="connsiteY129" fmla="*/ 9304 h 10000"/>
                <a:gd name="connsiteX130" fmla="*/ 1507 w 10000"/>
                <a:gd name="connsiteY130" fmla="*/ 9269 h 10000"/>
                <a:gd name="connsiteX131" fmla="*/ 1440 w 10000"/>
                <a:gd name="connsiteY131" fmla="*/ 9233 h 10000"/>
                <a:gd name="connsiteX132" fmla="*/ 1434 w 10000"/>
                <a:gd name="connsiteY132" fmla="*/ 9198 h 10000"/>
                <a:gd name="connsiteX133" fmla="*/ 1412 w 10000"/>
                <a:gd name="connsiteY133" fmla="*/ 9191 h 10000"/>
                <a:gd name="connsiteX134" fmla="*/ 1400 w 10000"/>
                <a:gd name="connsiteY134" fmla="*/ 9155 h 10000"/>
                <a:gd name="connsiteX135" fmla="*/ 1372 w 10000"/>
                <a:gd name="connsiteY135" fmla="*/ 9127 h 10000"/>
                <a:gd name="connsiteX136" fmla="*/ 1327 w 10000"/>
                <a:gd name="connsiteY136" fmla="*/ 9141 h 10000"/>
                <a:gd name="connsiteX137" fmla="*/ 1305 w 10000"/>
                <a:gd name="connsiteY137" fmla="*/ 9092 h 10000"/>
                <a:gd name="connsiteX138" fmla="*/ 1271 w 10000"/>
                <a:gd name="connsiteY138" fmla="*/ 9099 h 10000"/>
                <a:gd name="connsiteX139" fmla="*/ 1277 w 10000"/>
                <a:gd name="connsiteY139" fmla="*/ 9056 h 10000"/>
                <a:gd name="connsiteX140" fmla="*/ 1265 w 10000"/>
                <a:gd name="connsiteY140" fmla="*/ 8999 h 10000"/>
                <a:gd name="connsiteX141" fmla="*/ 1277 w 10000"/>
                <a:gd name="connsiteY141" fmla="*/ 8935 h 10000"/>
                <a:gd name="connsiteX142" fmla="*/ 1271 w 10000"/>
                <a:gd name="connsiteY142" fmla="*/ 8893 h 10000"/>
                <a:gd name="connsiteX143" fmla="*/ 1153 w 10000"/>
                <a:gd name="connsiteY143" fmla="*/ 8893 h 10000"/>
                <a:gd name="connsiteX144" fmla="*/ 1153 w 10000"/>
                <a:gd name="connsiteY144" fmla="*/ 8850 h 10000"/>
                <a:gd name="connsiteX145" fmla="*/ 1091 w 10000"/>
                <a:gd name="connsiteY145" fmla="*/ 8829 h 10000"/>
                <a:gd name="connsiteX146" fmla="*/ 1080 w 10000"/>
                <a:gd name="connsiteY146" fmla="*/ 8758 h 10000"/>
                <a:gd name="connsiteX147" fmla="*/ 1069 w 10000"/>
                <a:gd name="connsiteY147" fmla="*/ 8730 h 10000"/>
                <a:gd name="connsiteX148" fmla="*/ 990 w 10000"/>
                <a:gd name="connsiteY148" fmla="*/ 8701 h 10000"/>
                <a:gd name="connsiteX149" fmla="*/ 894 w 10000"/>
                <a:gd name="connsiteY149" fmla="*/ 8616 h 10000"/>
                <a:gd name="connsiteX150" fmla="*/ 787 w 10000"/>
                <a:gd name="connsiteY150" fmla="*/ 8616 h 10000"/>
                <a:gd name="connsiteX151" fmla="*/ 849 w 10000"/>
                <a:gd name="connsiteY151" fmla="*/ 8510 h 10000"/>
                <a:gd name="connsiteX152" fmla="*/ 945 w 10000"/>
                <a:gd name="connsiteY152" fmla="*/ 8432 h 10000"/>
                <a:gd name="connsiteX153" fmla="*/ 984 w 10000"/>
                <a:gd name="connsiteY153" fmla="*/ 8325 h 10000"/>
                <a:gd name="connsiteX154" fmla="*/ 1063 w 10000"/>
                <a:gd name="connsiteY154" fmla="*/ 8204 h 10000"/>
                <a:gd name="connsiteX155" fmla="*/ 1057 w 10000"/>
                <a:gd name="connsiteY155" fmla="*/ 8133 h 10000"/>
                <a:gd name="connsiteX156" fmla="*/ 1018 w 10000"/>
                <a:gd name="connsiteY156" fmla="*/ 8055 h 10000"/>
                <a:gd name="connsiteX157" fmla="*/ 984 w 10000"/>
                <a:gd name="connsiteY157" fmla="*/ 8027 h 10000"/>
                <a:gd name="connsiteX158" fmla="*/ 872 w 10000"/>
                <a:gd name="connsiteY158" fmla="*/ 8013 h 10000"/>
                <a:gd name="connsiteX159" fmla="*/ 827 w 10000"/>
                <a:gd name="connsiteY159" fmla="*/ 8062 h 10000"/>
                <a:gd name="connsiteX160" fmla="*/ 692 w 10000"/>
                <a:gd name="connsiteY160" fmla="*/ 8055 h 10000"/>
                <a:gd name="connsiteX161" fmla="*/ 579 w 10000"/>
                <a:gd name="connsiteY161" fmla="*/ 8126 h 10000"/>
                <a:gd name="connsiteX162" fmla="*/ 416 w 10000"/>
                <a:gd name="connsiteY162" fmla="*/ 8070 h 10000"/>
                <a:gd name="connsiteX163" fmla="*/ 399 w 10000"/>
                <a:gd name="connsiteY163" fmla="*/ 8027 h 10000"/>
                <a:gd name="connsiteX164" fmla="*/ 377 w 10000"/>
                <a:gd name="connsiteY164" fmla="*/ 8013 h 10000"/>
                <a:gd name="connsiteX165" fmla="*/ 169 w 10000"/>
                <a:gd name="connsiteY165" fmla="*/ 7743 h 10000"/>
                <a:gd name="connsiteX166" fmla="*/ 157 w 10000"/>
                <a:gd name="connsiteY166" fmla="*/ 7686 h 10000"/>
                <a:gd name="connsiteX167" fmla="*/ 231 w 10000"/>
                <a:gd name="connsiteY167" fmla="*/ 7594 h 10000"/>
                <a:gd name="connsiteX168" fmla="*/ 0 w 10000"/>
                <a:gd name="connsiteY168" fmla="*/ 6920 h 10000"/>
                <a:gd name="connsiteX169" fmla="*/ 354 w 10000"/>
                <a:gd name="connsiteY169" fmla="*/ 7005 h 10000"/>
                <a:gd name="connsiteX170" fmla="*/ 472 w 10000"/>
                <a:gd name="connsiteY170" fmla="*/ 7019 h 10000"/>
                <a:gd name="connsiteX171" fmla="*/ 810 w 10000"/>
                <a:gd name="connsiteY171" fmla="*/ 7055 h 10000"/>
                <a:gd name="connsiteX172" fmla="*/ 967 w 10000"/>
                <a:gd name="connsiteY172" fmla="*/ 7012 h 10000"/>
                <a:gd name="connsiteX173" fmla="*/ 1074 w 10000"/>
                <a:gd name="connsiteY173" fmla="*/ 7019 h 10000"/>
                <a:gd name="connsiteX174" fmla="*/ 1091 w 10000"/>
                <a:gd name="connsiteY174" fmla="*/ 6984 h 10000"/>
                <a:gd name="connsiteX175" fmla="*/ 1277 w 10000"/>
                <a:gd name="connsiteY175" fmla="*/ 6998 h 10000"/>
                <a:gd name="connsiteX176" fmla="*/ 1524 w 10000"/>
                <a:gd name="connsiteY176" fmla="*/ 7083 h 10000"/>
                <a:gd name="connsiteX177" fmla="*/ 1609 w 10000"/>
                <a:gd name="connsiteY177" fmla="*/ 7104 h 10000"/>
                <a:gd name="connsiteX178" fmla="*/ 1822 w 10000"/>
                <a:gd name="connsiteY178" fmla="*/ 7310 h 10000"/>
                <a:gd name="connsiteX179" fmla="*/ 1918 w 10000"/>
                <a:gd name="connsiteY179" fmla="*/ 7303 h 10000"/>
                <a:gd name="connsiteX180" fmla="*/ 6504 w 10000"/>
                <a:gd name="connsiteY180" fmla="*/ 7627 h 10000"/>
                <a:gd name="connsiteX181" fmla="*/ 5523 w 10000"/>
                <a:gd name="connsiteY181" fmla="*/ 5713 h 10000"/>
                <a:gd name="connsiteX182" fmla="*/ 5652 w 10000"/>
                <a:gd name="connsiteY182" fmla="*/ 5720 h 10000"/>
                <a:gd name="connsiteX183" fmla="*/ 5697 w 10000"/>
                <a:gd name="connsiteY183" fmla="*/ 5742 h 10000"/>
                <a:gd name="connsiteX184" fmla="*/ 5793 w 10000"/>
                <a:gd name="connsiteY184" fmla="*/ 5635 h 10000"/>
                <a:gd name="connsiteX185" fmla="*/ 5844 w 10000"/>
                <a:gd name="connsiteY185" fmla="*/ 5628 h 10000"/>
                <a:gd name="connsiteX186" fmla="*/ 5889 w 10000"/>
                <a:gd name="connsiteY186" fmla="*/ 5564 h 10000"/>
                <a:gd name="connsiteX187" fmla="*/ 5945 w 10000"/>
                <a:gd name="connsiteY187" fmla="*/ 5515 h 10000"/>
                <a:gd name="connsiteX188" fmla="*/ 6001 w 10000"/>
                <a:gd name="connsiteY188" fmla="*/ 5408 h 10000"/>
                <a:gd name="connsiteX189" fmla="*/ 6012 w 10000"/>
                <a:gd name="connsiteY189" fmla="*/ 5344 h 10000"/>
                <a:gd name="connsiteX190" fmla="*/ 6080 w 10000"/>
                <a:gd name="connsiteY190" fmla="*/ 5316 h 10000"/>
                <a:gd name="connsiteX191" fmla="*/ 6159 w 10000"/>
                <a:gd name="connsiteY191" fmla="*/ 5351 h 10000"/>
                <a:gd name="connsiteX192" fmla="*/ 6226 w 10000"/>
                <a:gd name="connsiteY192" fmla="*/ 5337 h 10000"/>
                <a:gd name="connsiteX193" fmla="*/ 6294 w 10000"/>
                <a:gd name="connsiteY193" fmla="*/ 5344 h 10000"/>
                <a:gd name="connsiteX194" fmla="*/ 6412 w 10000"/>
                <a:gd name="connsiteY194" fmla="*/ 5302 h 10000"/>
                <a:gd name="connsiteX195" fmla="*/ 6490 w 10000"/>
                <a:gd name="connsiteY195" fmla="*/ 5195 h 10000"/>
                <a:gd name="connsiteX196" fmla="*/ 6524 w 10000"/>
                <a:gd name="connsiteY196" fmla="*/ 5160 h 10000"/>
                <a:gd name="connsiteX197" fmla="*/ 6575 w 10000"/>
                <a:gd name="connsiteY197" fmla="*/ 5160 h 10000"/>
                <a:gd name="connsiteX198" fmla="*/ 6614 w 10000"/>
                <a:gd name="connsiteY198" fmla="*/ 5103 h 10000"/>
                <a:gd name="connsiteX199" fmla="*/ 6597 w 10000"/>
                <a:gd name="connsiteY199" fmla="*/ 5039 h 10000"/>
                <a:gd name="connsiteX200" fmla="*/ 6609 w 10000"/>
                <a:gd name="connsiteY200" fmla="*/ 4982 h 10000"/>
                <a:gd name="connsiteX201" fmla="*/ 6659 w 10000"/>
                <a:gd name="connsiteY201" fmla="*/ 4876 h 10000"/>
                <a:gd name="connsiteX202" fmla="*/ 6715 w 10000"/>
                <a:gd name="connsiteY202" fmla="*/ 4776 h 10000"/>
                <a:gd name="connsiteX203" fmla="*/ 6772 w 10000"/>
                <a:gd name="connsiteY203" fmla="*/ 4755 h 10000"/>
                <a:gd name="connsiteX204" fmla="*/ 6800 w 10000"/>
                <a:gd name="connsiteY204" fmla="*/ 4720 h 10000"/>
                <a:gd name="connsiteX205" fmla="*/ 6895 w 10000"/>
                <a:gd name="connsiteY205" fmla="*/ 4734 h 10000"/>
                <a:gd name="connsiteX206" fmla="*/ 6991 w 10000"/>
                <a:gd name="connsiteY206" fmla="*/ 4734 h 10000"/>
                <a:gd name="connsiteX207" fmla="*/ 6997 w 10000"/>
                <a:gd name="connsiteY207" fmla="*/ 4670 h 10000"/>
                <a:gd name="connsiteX208" fmla="*/ 7013 w 10000"/>
                <a:gd name="connsiteY208" fmla="*/ 4627 h 10000"/>
                <a:gd name="connsiteX209" fmla="*/ 7008 w 10000"/>
                <a:gd name="connsiteY209" fmla="*/ 4599 h 10000"/>
                <a:gd name="connsiteX210" fmla="*/ 7064 w 10000"/>
                <a:gd name="connsiteY210" fmla="*/ 4578 h 10000"/>
                <a:gd name="connsiteX211" fmla="*/ 7103 w 10000"/>
                <a:gd name="connsiteY211" fmla="*/ 4634 h 10000"/>
                <a:gd name="connsiteX212" fmla="*/ 7160 w 10000"/>
                <a:gd name="connsiteY212" fmla="*/ 4613 h 10000"/>
                <a:gd name="connsiteX213" fmla="*/ 7177 w 10000"/>
                <a:gd name="connsiteY213" fmla="*/ 4578 h 10000"/>
                <a:gd name="connsiteX214" fmla="*/ 7222 w 10000"/>
                <a:gd name="connsiteY214" fmla="*/ 4564 h 10000"/>
                <a:gd name="connsiteX215" fmla="*/ 7317 w 10000"/>
                <a:gd name="connsiteY215" fmla="*/ 4493 h 10000"/>
                <a:gd name="connsiteX216" fmla="*/ 7407 w 10000"/>
                <a:gd name="connsiteY216" fmla="*/ 4521 h 10000"/>
                <a:gd name="connsiteX217" fmla="*/ 7430 w 10000"/>
                <a:gd name="connsiteY217" fmla="*/ 4507 h 10000"/>
                <a:gd name="connsiteX218" fmla="*/ 7480 w 10000"/>
                <a:gd name="connsiteY218" fmla="*/ 4528 h 10000"/>
                <a:gd name="connsiteX219" fmla="*/ 7503 w 10000"/>
                <a:gd name="connsiteY219" fmla="*/ 4471 h 10000"/>
                <a:gd name="connsiteX220" fmla="*/ 7525 w 10000"/>
                <a:gd name="connsiteY220" fmla="*/ 4500 h 10000"/>
                <a:gd name="connsiteX221" fmla="*/ 7559 w 10000"/>
                <a:gd name="connsiteY221" fmla="*/ 4493 h 10000"/>
                <a:gd name="connsiteX222" fmla="*/ 7598 w 10000"/>
                <a:gd name="connsiteY222" fmla="*/ 4556 h 10000"/>
                <a:gd name="connsiteX223" fmla="*/ 7643 w 10000"/>
                <a:gd name="connsiteY223" fmla="*/ 4549 h 10000"/>
                <a:gd name="connsiteX224" fmla="*/ 7683 w 10000"/>
                <a:gd name="connsiteY224" fmla="*/ 4578 h 10000"/>
                <a:gd name="connsiteX225" fmla="*/ 7700 w 10000"/>
                <a:gd name="connsiteY225" fmla="*/ 4556 h 10000"/>
                <a:gd name="connsiteX226" fmla="*/ 7778 w 10000"/>
                <a:gd name="connsiteY226" fmla="*/ 4564 h 10000"/>
                <a:gd name="connsiteX227" fmla="*/ 7790 w 10000"/>
                <a:gd name="connsiteY227" fmla="*/ 4585 h 10000"/>
                <a:gd name="connsiteX228" fmla="*/ 7874 w 10000"/>
                <a:gd name="connsiteY228" fmla="*/ 4514 h 10000"/>
                <a:gd name="connsiteX229" fmla="*/ 7874 w 10000"/>
                <a:gd name="connsiteY229" fmla="*/ 4393 h 10000"/>
                <a:gd name="connsiteX230" fmla="*/ 7852 w 10000"/>
                <a:gd name="connsiteY230" fmla="*/ 4379 h 10000"/>
                <a:gd name="connsiteX231" fmla="*/ 7835 w 10000"/>
                <a:gd name="connsiteY231" fmla="*/ 4294 h 10000"/>
                <a:gd name="connsiteX232" fmla="*/ 7801 w 10000"/>
                <a:gd name="connsiteY232" fmla="*/ 4209 h 10000"/>
                <a:gd name="connsiteX233" fmla="*/ 7750 w 10000"/>
                <a:gd name="connsiteY233" fmla="*/ 4173 h 10000"/>
                <a:gd name="connsiteX234" fmla="*/ 7745 w 10000"/>
                <a:gd name="connsiteY234" fmla="*/ 4131 h 10000"/>
                <a:gd name="connsiteX235" fmla="*/ 7672 w 10000"/>
                <a:gd name="connsiteY235" fmla="*/ 4053 h 10000"/>
                <a:gd name="connsiteX236" fmla="*/ 7677 w 10000"/>
                <a:gd name="connsiteY236" fmla="*/ 4024 h 10000"/>
                <a:gd name="connsiteX237" fmla="*/ 7604 w 10000"/>
                <a:gd name="connsiteY237" fmla="*/ 3982 h 10000"/>
                <a:gd name="connsiteX238" fmla="*/ 7598 w 10000"/>
                <a:gd name="connsiteY238" fmla="*/ 3903 h 10000"/>
                <a:gd name="connsiteX239" fmla="*/ 7475 w 10000"/>
                <a:gd name="connsiteY239" fmla="*/ 3833 h 10000"/>
                <a:gd name="connsiteX240" fmla="*/ 7407 w 10000"/>
                <a:gd name="connsiteY240" fmla="*/ 3683 h 10000"/>
                <a:gd name="connsiteX241" fmla="*/ 7306 w 10000"/>
                <a:gd name="connsiteY241" fmla="*/ 3676 h 10000"/>
                <a:gd name="connsiteX242" fmla="*/ 7272 w 10000"/>
                <a:gd name="connsiteY242" fmla="*/ 3648 h 10000"/>
                <a:gd name="connsiteX243" fmla="*/ 7222 w 10000"/>
                <a:gd name="connsiteY243" fmla="*/ 3669 h 10000"/>
                <a:gd name="connsiteX244" fmla="*/ 7143 w 10000"/>
                <a:gd name="connsiteY244" fmla="*/ 3669 h 10000"/>
                <a:gd name="connsiteX245" fmla="*/ 7030 w 10000"/>
                <a:gd name="connsiteY245" fmla="*/ 3840 h 10000"/>
                <a:gd name="connsiteX246" fmla="*/ 6991 w 10000"/>
                <a:gd name="connsiteY246" fmla="*/ 3918 h 10000"/>
                <a:gd name="connsiteX247" fmla="*/ 6890 w 10000"/>
                <a:gd name="connsiteY247" fmla="*/ 3797 h 10000"/>
                <a:gd name="connsiteX248" fmla="*/ 6817 w 10000"/>
                <a:gd name="connsiteY248" fmla="*/ 3747 h 10000"/>
                <a:gd name="connsiteX249" fmla="*/ 6744 w 10000"/>
                <a:gd name="connsiteY249" fmla="*/ 3754 h 10000"/>
                <a:gd name="connsiteX250" fmla="*/ 6670 w 10000"/>
                <a:gd name="connsiteY250" fmla="*/ 3790 h 10000"/>
                <a:gd name="connsiteX251" fmla="*/ 6609 w 10000"/>
                <a:gd name="connsiteY251" fmla="*/ 3762 h 10000"/>
                <a:gd name="connsiteX252" fmla="*/ 6552 w 10000"/>
                <a:gd name="connsiteY252" fmla="*/ 3804 h 10000"/>
                <a:gd name="connsiteX253" fmla="*/ 6496 w 10000"/>
                <a:gd name="connsiteY253" fmla="*/ 3889 h 10000"/>
                <a:gd name="connsiteX254" fmla="*/ 6367 w 10000"/>
                <a:gd name="connsiteY254" fmla="*/ 3733 h 10000"/>
                <a:gd name="connsiteX255" fmla="*/ 6350 w 10000"/>
                <a:gd name="connsiteY255" fmla="*/ 3577 h 10000"/>
                <a:gd name="connsiteX256" fmla="*/ 6451 w 10000"/>
                <a:gd name="connsiteY256" fmla="*/ 3513 h 10000"/>
                <a:gd name="connsiteX257" fmla="*/ 6445 w 10000"/>
                <a:gd name="connsiteY257" fmla="*/ 3343 h 10000"/>
                <a:gd name="connsiteX258" fmla="*/ 6541 w 10000"/>
                <a:gd name="connsiteY258" fmla="*/ 3144 h 10000"/>
                <a:gd name="connsiteX259" fmla="*/ 6530 w 10000"/>
                <a:gd name="connsiteY259" fmla="*/ 3109 h 10000"/>
                <a:gd name="connsiteX260" fmla="*/ 6760 w 10000"/>
                <a:gd name="connsiteY260" fmla="*/ 2456 h 10000"/>
                <a:gd name="connsiteX261" fmla="*/ 6884 w 10000"/>
                <a:gd name="connsiteY261" fmla="*/ 2555 h 10000"/>
                <a:gd name="connsiteX262" fmla="*/ 6957 w 10000"/>
                <a:gd name="connsiteY262" fmla="*/ 2598 h 10000"/>
                <a:gd name="connsiteX263" fmla="*/ 7030 w 10000"/>
                <a:gd name="connsiteY263" fmla="*/ 2598 h 10000"/>
                <a:gd name="connsiteX264" fmla="*/ 7143 w 10000"/>
                <a:gd name="connsiteY264" fmla="*/ 2676 h 10000"/>
                <a:gd name="connsiteX265" fmla="*/ 7160 w 10000"/>
                <a:gd name="connsiteY265" fmla="*/ 2626 h 10000"/>
                <a:gd name="connsiteX266" fmla="*/ 7233 w 10000"/>
                <a:gd name="connsiteY266" fmla="*/ 2612 h 10000"/>
                <a:gd name="connsiteX267" fmla="*/ 7295 w 10000"/>
                <a:gd name="connsiteY267" fmla="*/ 2527 h 10000"/>
                <a:gd name="connsiteX268" fmla="*/ 7373 w 10000"/>
                <a:gd name="connsiteY268" fmla="*/ 2463 h 10000"/>
                <a:gd name="connsiteX269" fmla="*/ 7407 w 10000"/>
                <a:gd name="connsiteY269" fmla="*/ 2399 h 10000"/>
                <a:gd name="connsiteX270" fmla="*/ 7525 w 10000"/>
                <a:gd name="connsiteY270" fmla="*/ 2356 h 10000"/>
                <a:gd name="connsiteX271" fmla="*/ 7587 w 10000"/>
                <a:gd name="connsiteY271" fmla="*/ 2363 h 10000"/>
                <a:gd name="connsiteX272" fmla="*/ 7638 w 10000"/>
                <a:gd name="connsiteY272" fmla="*/ 2300 h 10000"/>
                <a:gd name="connsiteX273" fmla="*/ 7677 w 10000"/>
                <a:gd name="connsiteY273" fmla="*/ 2214 h 10000"/>
                <a:gd name="connsiteX274" fmla="*/ 7660 w 10000"/>
                <a:gd name="connsiteY274" fmla="*/ 2200 h 10000"/>
                <a:gd name="connsiteX275" fmla="*/ 7677 w 10000"/>
                <a:gd name="connsiteY275" fmla="*/ 2108 h 10000"/>
                <a:gd name="connsiteX276" fmla="*/ 7610 w 10000"/>
                <a:gd name="connsiteY276" fmla="*/ 2108 h 10000"/>
                <a:gd name="connsiteX277" fmla="*/ 7643 w 10000"/>
                <a:gd name="connsiteY277" fmla="*/ 2030 h 10000"/>
                <a:gd name="connsiteX278" fmla="*/ 7649 w 10000"/>
                <a:gd name="connsiteY278" fmla="*/ 1938 h 10000"/>
                <a:gd name="connsiteX279" fmla="*/ 7677 w 10000"/>
                <a:gd name="connsiteY279" fmla="*/ 1916 h 10000"/>
                <a:gd name="connsiteX280" fmla="*/ 7728 w 10000"/>
                <a:gd name="connsiteY280" fmla="*/ 1824 h 10000"/>
                <a:gd name="connsiteX281" fmla="*/ 7722 w 10000"/>
                <a:gd name="connsiteY281" fmla="*/ 1753 h 10000"/>
                <a:gd name="connsiteX282" fmla="*/ 7762 w 10000"/>
                <a:gd name="connsiteY282" fmla="*/ 1675 h 10000"/>
                <a:gd name="connsiteX283" fmla="*/ 7807 w 10000"/>
                <a:gd name="connsiteY283" fmla="*/ 1625 h 10000"/>
                <a:gd name="connsiteX284" fmla="*/ 7823 w 10000"/>
                <a:gd name="connsiteY284" fmla="*/ 1540 h 10000"/>
                <a:gd name="connsiteX285" fmla="*/ 7818 w 10000"/>
                <a:gd name="connsiteY285" fmla="*/ 1512 h 10000"/>
                <a:gd name="connsiteX286" fmla="*/ 7857 w 10000"/>
                <a:gd name="connsiteY286" fmla="*/ 1455 h 10000"/>
                <a:gd name="connsiteX287" fmla="*/ 7913 w 10000"/>
                <a:gd name="connsiteY287" fmla="*/ 1285 h 10000"/>
                <a:gd name="connsiteX288" fmla="*/ 7930 w 10000"/>
                <a:gd name="connsiteY288" fmla="*/ 1185 h 10000"/>
                <a:gd name="connsiteX289" fmla="*/ 7958 w 10000"/>
                <a:gd name="connsiteY289" fmla="*/ 1192 h 10000"/>
                <a:gd name="connsiteX290" fmla="*/ 8037 w 10000"/>
                <a:gd name="connsiteY290" fmla="*/ 1079 h 10000"/>
                <a:gd name="connsiteX291" fmla="*/ 8127 w 10000"/>
                <a:gd name="connsiteY291" fmla="*/ 1015 h 10000"/>
                <a:gd name="connsiteX292" fmla="*/ 8138 w 10000"/>
                <a:gd name="connsiteY292" fmla="*/ 937 h 10000"/>
                <a:gd name="connsiteX293" fmla="*/ 8172 w 10000"/>
                <a:gd name="connsiteY293" fmla="*/ 852 h 10000"/>
                <a:gd name="connsiteX294" fmla="*/ 8161 w 10000"/>
                <a:gd name="connsiteY294" fmla="*/ 788 h 10000"/>
                <a:gd name="connsiteX295" fmla="*/ 8116 w 10000"/>
                <a:gd name="connsiteY295" fmla="*/ 731 h 10000"/>
                <a:gd name="connsiteX296" fmla="*/ 8138 w 10000"/>
                <a:gd name="connsiteY296" fmla="*/ 660 h 10000"/>
                <a:gd name="connsiteX297" fmla="*/ 8138 w 10000"/>
                <a:gd name="connsiteY297" fmla="*/ 575 h 10000"/>
                <a:gd name="connsiteX298" fmla="*/ 8054 w 10000"/>
                <a:gd name="connsiteY298" fmla="*/ 504 h 10000"/>
                <a:gd name="connsiteX299" fmla="*/ 7970 w 10000"/>
                <a:gd name="connsiteY299" fmla="*/ 546 h 10000"/>
                <a:gd name="connsiteX300" fmla="*/ 7930 w 10000"/>
                <a:gd name="connsiteY300" fmla="*/ 546 h 10000"/>
                <a:gd name="connsiteX301" fmla="*/ 7913 w 10000"/>
                <a:gd name="connsiteY301" fmla="*/ 497 h 10000"/>
                <a:gd name="connsiteX302" fmla="*/ 7913 w 10000"/>
                <a:gd name="connsiteY302" fmla="*/ 405 h 10000"/>
                <a:gd name="connsiteX303" fmla="*/ 8020 w 10000"/>
                <a:gd name="connsiteY303" fmla="*/ 312 h 10000"/>
                <a:gd name="connsiteX304" fmla="*/ 8054 w 10000"/>
                <a:gd name="connsiteY304" fmla="*/ 234 h 10000"/>
                <a:gd name="connsiteX305" fmla="*/ 8121 w 10000"/>
                <a:gd name="connsiteY305" fmla="*/ 170 h 10000"/>
                <a:gd name="connsiteX306" fmla="*/ 8183 w 10000"/>
                <a:gd name="connsiteY306" fmla="*/ 50 h 10000"/>
                <a:gd name="connsiteX307" fmla="*/ 8228 w 10000"/>
                <a:gd name="connsiteY307" fmla="*/ 28 h 10000"/>
                <a:gd name="connsiteX308" fmla="*/ 8290 w 10000"/>
                <a:gd name="connsiteY308" fmla="*/ 43 h 10000"/>
                <a:gd name="connsiteX309" fmla="*/ 8420 w 10000"/>
                <a:gd name="connsiteY309" fmla="*/ 0 h 10000"/>
                <a:gd name="connsiteX310" fmla="*/ 8481 w 10000"/>
                <a:gd name="connsiteY310" fmla="*/ 71 h 10000"/>
                <a:gd name="connsiteX311" fmla="*/ 8476 w 10000"/>
                <a:gd name="connsiteY311" fmla="*/ 121 h 10000"/>
                <a:gd name="connsiteX312" fmla="*/ 8504 w 10000"/>
                <a:gd name="connsiteY312" fmla="*/ 142 h 10000"/>
                <a:gd name="connsiteX313" fmla="*/ 8526 w 10000"/>
                <a:gd name="connsiteY313" fmla="*/ 192 h 10000"/>
                <a:gd name="connsiteX314" fmla="*/ 8493 w 10000"/>
                <a:gd name="connsiteY314" fmla="*/ 248 h 10000"/>
                <a:gd name="connsiteX315" fmla="*/ 8448 w 10000"/>
                <a:gd name="connsiteY315" fmla="*/ 376 h 10000"/>
                <a:gd name="connsiteX316" fmla="*/ 8375 w 10000"/>
                <a:gd name="connsiteY316" fmla="*/ 476 h 10000"/>
                <a:gd name="connsiteX317" fmla="*/ 8307 w 10000"/>
                <a:gd name="connsiteY317" fmla="*/ 532 h 10000"/>
                <a:gd name="connsiteX318" fmla="*/ 8358 w 10000"/>
                <a:gd name="connsiteY318" fmla="*/ 554 h 10000"/>
                <a:gd name="connsiteX319" fmla="*/ 8425 w 10000"/>
                <a:gd name="connsiteY319" fmla="*/ 639 h 10000"/>
                <a:gd name="connsiteX320" fmla="*/ 8470 w 10000"/>
                <a:gd name="connsiteY320" fmla="*/ 646 h 10000"/>
                <a:gd name="connsiteX321" fmla="*/ 8493 w 10000"/>
                <a:gd name="connsiteY321" fmla="*/ 738 h 10000"/>
                <a:gd name="connsiteX322" fmla="*/ 8538 w 10000"/>
                <a:gd name="connsiteY322" fmla="*/ 759 h 10000"/>
                <a:gd name="connsiteX323" fmla="*/ 8571 w 10000"/>
                <a:gd name="connsiteY323" fmla="*/ 752 h 10000"/>
                <a:gd name="connsiteX324" fmla="*/ 8639 w 10000"/>
                <a:gd name="connsiteY324" fmla="*/ 610 h 10000"/>
                <a:gd name="connsiteX325" fmla="*/ 8701 w 10000"/>
                <a:gd name="connsiteY325" fmla="*/ 625 h 10000"/>
                <a:gd name="connsiteX326" fmla="*/ 8712 w 10000"/>
                <a:gd name="connsiteY326" fmla="*/ 667 h 10000"/>
                <a:gd name="connsiteX327" fmla="*/ 8757 w 10000"/>
                <a:gd name="connsiteY327" fmla="*/ 717 h 10000"/>
                <a:gd name="connsiteX328" fmla="*/ 8757 w 10000"/>
                <a:gd name="connsiteY328" fmla="*/ 752 h 10000"/>
                <a:gd name="connsiteX329" fmla="*/ 8796 w 10000"/>
                <a:gd name="connsiteY329" fmla="*/ 774 h 10000"/>
                <a:gd name="connsiteX330" fmla="*/ 8853 w 10000"/>
                <a:gd name="connsiteY330" fmla="*/ 774 h 10000"/>
                <a:gd name="connsiteX331" fmla="*/ 8858 w 10000"/>
                <a:gd name="connsiteY331" fmla="*/ 837 h 10000"/>
                <a:gd name="connsiteX332" fmla="*/ 8808 w 10000"/>
                <a:gd name="connsiteY332" fmla="*/ 866 h 10000"/>
                <a:gd name="connsiteX333" fmla="*/ 8853 w 10000"/>
                <a:gd name="connsiteY333" fmla="*/ 1143 h 10000"/>
                <a:gd name="connsiteX334" fmla="*/ 8898 w 10000"/>
                <a:gd name="connsiteY334" fmla="*/ 1270 h 10000"/>
                <a:gd name="connsiteX335" fmla="*/ 8886 w 10000"/>
                <a:gd name="connsiteY335" fmla="*/ 1327 h 10000"/>
                <a:gd name="connsiteX336" fmla="*/ 8926 w 10000"/>
                <a:gd name="connsiteY336" fmla="*/ 1391 h 10000"/>
                <a:gd name="connsiteX337" fmla="*/ 8931 w 10000"/>
                <a:gd name="connsiteY337" fmla="*/ 1434 h 10000"/>
                <a:gd name="connsiteX338" fmla="*/ 9038 w 10000"/>
                <a:gd name="connsiteY338" fmla="*/ 1483 h 10000"/>
                <a:gd name="connsiteX339" fmla="*/ 9168 w 10000"/>
                <a:gd name="connsiteY339" fmla="*/ 1441 h 10000"/>
                <a:gd name="connsiteX340" fmla="*/ 9184 w 10000"/>
                <a:gd name="connsiteY340" fmla="*/ 1384 h 10000"/>
                <a:gd name="connsiteX341" fmla="*/ 9229 w 10000"/>
                <a:gd name="connsiteY341" fmla="*/ 1405 h 10000"/>
                <a:gd name="connsiteX342" fmla="*/ 9258 w 10000"/>
                <a:gd name="connsiteY342" fmla="*/ 1455 h 10000"/>
                <a:gd name="connsiteX343" fmla="*/ 9325 w 10000"/>
                <a:gd name="connsiteY343" fmla="*/ 1419 h 10000"/>
                <a:gd name="connsiteX344" fmla="*/ 9364 w 10000"/>
                <a:gd name="connsiteY344" fmla="*/ 1419 h 10000"/>
                <a:gd name="connsiteX345" fmla="*/ 9421 w 10000"/>
                <a:gd name="connsiteY345" fmla="*/ 1476 h 10000"/>
                <a:gd name="connsiteX346" fmla="*/ 9454 w 10000"/>
                <a:gd name="connsiteY346" fmla="*/ 1398 h 10000"/>
                <a:gd name="connsiteX347" fmla="*/ 9522 w 10000"/>
                <a:gd name="connsiteY347" fmla="*/ 1434 h 10000"/>
                <a:gd name="connsiteX348" fmla="*/ 9556 w 10000"/>
                <a:gd name="connsiteY348" fmla="*/ 1391 h 10000"/>
                <a:gd name="connsiteX349" fmla="*/ 9584 w 10000"/>
                <a:gd name="connsiteY349" fmla="*/ 1398 h 10000"/>
                <a:gd name="connsiteX350" fmla="*/ 9612 w 10000"/>
                <a:gd name="connsiteY350" fmla="*/ 1356 h 10000"/>
                <a:gd name="connsiteX351" fmla="*/ 9606 w 10000"/>
                <a:gd name="connsiteY351" fmla="*/ 1313 h 10000"/>
                <a:gd name="connsiteX352" fmla="*/ 9646 w 10000"/>
                <a:gd name="connsiteY352" fmla="*/ 1292 h 10000"/>
                <a:gd name="connsiteX353" fmla="*/ 9674 w 10000"/>
                <a:gd name="connsiteY353" fmla="*/ 1221 h 10000"/>
                <a:gd name="connsiteX354" fmla="*/ 9753 w 10000"/>
                <a:gd name="connsiteY354" fmla="*/ 1228 h 10000"/>
                <a:gd name="connsiteX355" fmla="*/ 9871 w 10000"/>
                <a:gd name="connsiteY355" fmla="*/ 1434 h 10000"/>
                <a:gd name="connsiteX356" fmla="*/ 9893 w 10000"/>
                <a:gd name="connsiteY356" fmla="*/ 1505 h 10000"/>
                <a:gd name="connsiteX357" fmla="*/ 9972 w 10000"/>
                <a:gd name="connsiteY357" fmla="*/ 1597 h 10000"/>
                <a:gd name="connsiteX358" fmla="*/ 10000 w 10000"/>
                <a:gd name="connsiteY358" fmla="*/ 1682 h 10000"/>
                <a:gd name="connsiteX359" fmla="*/ 9938 w 10000"/>
                <a:gd name="connsiteY359" fmla="*/ 1796 h 10000"/>
                <a:gd name="connsiteX360" fmla="*/ 9893 w 10000"/>
                <a:gd name="connsiteY360" fmla="*/ 1838 h 10000"/>
                <a:gd name="connsiteX361" fmla="*/ 9916 w 10000"/>
                <a:gd name="connsiteY361" fmla="*/ 1959 h 10000"/>
                <a:gd name="connsiteX362" fmla="*/ 9848 w 10000"/>
                <a:gd name="connsiteY362" fmla="*/ 2051 h 10000"/>
                <a:gd name="connsiteX363" fmla="*/ 9809 w 10000"/>
                <a:gd name="connsiteY363" fmla="*/ 2072 h 10000"/>
                <a:gd name="connsiteX364" fmla="*/ 9809 w 10000"/>
                <a:gd name="connsiteY364" fmla="*/ 2136 h 10000"/>
                <a:gd name="connsiteX365" fmla="*/ 9758 w 10000"/>
                <a:gd name="connsiteY365" fmla="*/ 2257 h 10000"/>
                <a:gd name="connsiteX366" fmla="*/ 9724 w 10000"/>
                <a:gd name="connsiteY366" fmla="*/ 2264 h 10000"/>
                <a:gd name="connsiteX367" fmla="*/ 9730 w 10000"/>
                <a:gd name="connsiteY367" fmla="*/ 2349 h 10000"/>
                <a:gd name="connsiteX368" fmla="*/ 9702 w 10000"/>
                <a:gd name="connsiteY368" fmla="*/ 2413 h 10000"/>
                <a:gd name="connsiteX369" fmla="*/ 9708 w 10000"/>
                <a:gd name="connsiteY369" fmla="*/ 2697 h 10000"/>
                <a:gd name="connsiteX370" fmla="*/ 9724 w 10000"/>
                <a:gd name="connsiteY370" fmla="*/ 2718 h 10000"/>
                <a:gd name="connsiteX371" fmla="*/ 9719 w 10000"/>
                <a:gd name="connsiteY371" fmla="*/ 2811 h 10000"/>
                <a:gd name="connsiteX372" fmla="*/ 9708 w 10000"/>
                <a:gd name="connsiteY372" fmla="*/ 2896 h 10000"/>
                <a:gd name="connsiteX373" fmla="*/ 9668 w 10000"/>
                <a:gd name="connsiteY373" fmla="*/ 2938 h 10000"/>
                <a:gd name="connsiteX374" fmla="*/ 9595 w 10000"/>
                <a:gd name="connsiteY374" fmla="*/ 2903 h 10000"/>
                <a:gd name="connsiteX375" fmla="*/ 9561 w 10000"/>
                <a:gd name="connsiteY375" fmla="*/ 2952 h 10000"/>
                <a:gd name="connsiteX376" fmla="*/ 9567 w 10000"/>
                <a:gd name="connsiteY376" fmla="*/ 2995 h 10000"/>
                <a:gd name="connsiteX377" fmla="*/ 9544 w 10000"/>
                <a:gd name="connsiteY377" fmla="*/ 3080 h 10000"/>
                <a:gd name="connsiteX378" fmla="*/ 9505 w 10000"/>
                <a:gd name="connsiteY378" fmla="*/ 3137 h 10000"/>
                <a:gd name="connsiteX379" fmla="*/ 9494 w 10000"/>
                <a:gd name="connsiteY379" fmla="*/ 3236 h 10000"/>
                <a:gd name="connsiteX380" fmla="*/ 9466 w 10000"/>
                <a:gd name="connsiteY380" fmla="*/ 3322 h 10000"/>
                <a:gd name="connsiteX381" fmla="*/ 9471 w 10000"/>
                <a:gd name="connsiteY381" fmla="*/ 3378 h 10000"/>
                <a:gd name="connsiteX382" fmla="*/ 9460 w 10000"/>
                <a:gd name="connsiteY382" fmla="*/ 3435 h 10000"/>
                <a:gd name="connsiteX383" fmla="*/ 9483 w 10000"/>
                <a:gd name="connsiteY383" fmla="*/ 3485 h 10000"/>
                <a:gd name="connsiteX384" fmla="*/ 9449 w 10000"/>
                <a:gd name="connsiteY384" fmla="*/ 3563 h 10000"/>
                <a:gd name="connsiteX385" fmla="*/ 9393 w 10000"/>
                <a:gd name="connsiteY385" fmla="*/ 3442 h 10000"/>
                <a:gd name="connsiteX386" fmla="*/ 9393 w 10000"/>
                <a:gd name="connsiteY386" fmla="*/ 3350 h 10000"/>
                <a:gd name="connsiteX387" fmla="*/ 9376 w 10000"/>
                <a:gd name="connsiteY387" fmla="*/ 3336 h 10000"/>
                <a:gd name="connsiteX388" fmla="*/ 9308 w 10000"/>
                <a:gd name="connsiteY388" fmla="*/ 3400 h 10000"/>
                <a:gd name="connsiteX389" fmla="*/ 9201 w 10000"/>
                <a:gd name="connsiteY389" fmla="*/ 3549 h 10000"/>
                <a:gd name="connsiteX390" fmla="*/ 9139 w 10000"/>
                <a:gd name="connsiteY390" fmla="*/ 3655 h 10000"/>
                <a:gd name="connsiteX391" fmla="*/ 9044 w 10000"/>
                <a:gd name="connsiteY391" fmla="*/ 3712 h 10000"/>
                <a:gd name="connsiteX392" fmla="*/ 9010 w 10000"/>
                <a:gd name="connsiteY392" fmla="*/ 3797 h 10000"/>
                <a:gd name="connsiteX393" fmla="*/ 8982 w 10000"/>
                <a:gd name="connsiteY393" fmla="*/ 3825 h 10000"/>
                <a:gd name="connsiteX394" fmla="*/ 8875 w 10000"/>
                <a:gd name="connsiteY394" fmla="*/ 3903 h 10000"/>
                <a:gd name="connsiteX395" fmla="*/ 8785 w 10000"/>
                <a:gd name="connsiteY395" fmla="*/ 3996 h 10000"/>
                <a:gd name="connsiteX396" fmla="*/ 8763 w 10000"/>
                <a:gd name="connsiteY396" fmla="*/ 4067 h 10000"/>
                <a:gd name="connsiteX397" fmla="*/ 8729 w 10000"/>
                <a:gd name="connsiteY397" fmla="*/ 4102 h 10000"/>
                <a:gd name="connsiteX398" fmla="*/ 8774 w 10000"/>
                <a:gd name="connsiteY398" fmla="*/ 4194 h 10000"/>
                <a:gd name="connsiteX399" fmla="*/ 8819 w 10000"/>
                <a:gd name="connsiteY399" fmla="*/ 4265 h 10000"/>
                <a:gd name="connsiteX400" fmla="*/ 8881 w 10000"/>
                <a:gd name="connsiteY400" fmla="*/ 4294 h 10000"/>
                <a:gd name="connsiteX401" fmla="*/ 8858 w 10000"/>
                <a:gd name="connsiteY401" fmla="*/ 4344 h 10000"/>
                <a:gd name="connsiteX402" fmla="*/ 8903 w 10000"/>
                <a:gd name="connsiteY402" fmla="*/ 4358 h 10000"/>
                <a:gd name="connsiteX403" fmla="*/ 8903 w 10000"/>
                <a:gd name="connsiteY403" fmla="*/ 4443 h 10000"/>
                <a:gd name="connsiteX404" fmla="*/ 8937 w 10000"/>
                <a:gd name="connsiteY404" fmla="*/ 4507 h 10000"/>
                <a:gd name="connsiteX405" fmla="*/ 8993 w 10000"/>
                <a:gd name="connsiteY405" fmla="*/ 4493 h 10000"/>
                <a:gd name="connsiteX406" fmla="*/ 9016 w 10000"/>
                <a:gd name="connsiteY406" fmla="*/ 4422 h 10000"/>
                <a:gd name="connsiteX407" fmla="*/ 9061 w 10000"/>
                <a:gd name="connsiteY407" fmla="*/ 4414 h 10000"/>
                <a:gd name="connsiteX408" fmla="*/ 9066 w 10000"/>
                <a:gd name="connsiteY408" fmla="*/ 4358 h 10000"/>
                <a:gd name="connsiteX409" fmla="*/ 9123 w 10000"/>
                <a:gd name="connsiteY409" fmla="*/ 4358 h 10000"/>
                <a:gd name="connsiteX410" fmla="*/ 9100 w 10000"/>
                <a:gd name="connsiteY410" fmla="*/ 4429 h 10000"/>
                <a:gd name="connsiteX411" fmla="*/ 9156 w 10000"/>
                <a:gd name="connsiteY411" fmla="*/ 4464 h 10000"/>
                <a:gd name="connsiteX412" fmla="*/ 9145 w 10000"/>
                <a:gd name="connsiteY412" fmla="*/ 4528 h 10000"/>
                <a:gd name="connsiteX413" fmla="*/ 9061 w 10000"/>
                <a:gd name="connsiteY413" fmla="*/ 4535 h 10000"/>
                <a:gd name="connsiteX414" fmla="*/ 8999 w 10000"/>
                <a:gd name="connsiteY414" fmla="*/ 4578 h 10000"/>
                <a:gd name="connsiteX415" fmla="*/ 8943 w 10000"/>
                <a:gd name="connsiteY415" fmla="*/ 4599 h 10000"/>
                <a:gd name="connsiteX416" fmla="*/ 8943 w 10000"/>
                <a:gd name="connsiteY416" fmla="*/ 4698 h 10000"/>
                <a:gd name="connsiteX417" fmla="*/ 8999 w 10000"/>
                <a:gd name="connsiteY417" fmla="*/ 4805 h 10000"/>
                <a:gd name="connsiteX418" fmla="*/ 8954 w 10000"/>
                <a:gd name="connsiteY418" fmla="*/ 4904 h 10000"/>
                <a:gd name="connsiteX419" fmla="*/ 8864 w 10000"/>
                <a:gd name="connsiteY419" fmla="*/ 4918 h 10000"/>
                <a:gd name="connsiteX420" fmla="*/ 8875 w 10000"/>
                <a:gd name="connsiteY420" fmla="*/ 5032 h 10000"/>
                <a:gd name="connsiteX421" fmla="*/ 8870 w 10000"/>
                <a:gd name="connsiteY421" fmla="*/ 5103 h 10000"/>
                <a:gd name="connsiteX422" fmla="*/ 8841 w 10000"/>
                <a:gd name="connsiteY422" fmla="*/ 5138 h 10000"/>
                <a:gd name="connsiteX423" fmla="*/ 8785 w 10000"/>
                <a:gd name="connsiteY423" fmla="*/ 5110 h 10000"/>
                <a:gd name="connsiteX424" fmla="*/ 8735 w 10000"/>
                <a:gd name="connsiteY424" fmla="*/ 5018 h 10000"/>
                <a:gd name="connsiteX425" fmla="*/ 8678 w 10000"/>
                <a:gd name="connsiteY425" fmla="*/ 5089 h 10000"/>
                <a:gd name="connsiteX426" fmla="*/ 8622 w 10000"/>
                <a:gd name="connsiteY426" fmla="*/ 5039 h 10000"/>
                <a:gd name="connsiteX427" fmla="*/ 8616 w 10000"/>
                <a:gd name="connsiteY427" fmla="*/ 5011 h 10000"/>
                <a:gd name="connsiteX428" fmla="*/ 8538 w 10000"/>
                <a:gd name="connsiteY428" fmla="*/ 4947 h 10000"/>
                <a:gd name="connsiteX429" fmla="*/ 8515 w 10000"/>
                <a:gd name="connsiteY429" fmla="*/ 4961 h 10000"/>
                <a:gd name="connsiteX430" fmla="*/ 8526 w 10000"/>
                <a:gd name="connsiteY430" fmla="*/ 5039 h 10000"/>
                <a:gd name="connsiteX431" fmla="*/ 8481 w 10000"/>
                <a:gd name="connsiteY431" fmla="*/ 5138 h 10000"/>
                <a:gd name="connsiteX432" fmla="*/ 8515 w 10000"/>
                <a:gd name="connsiteY432" fmla="*/ 5160 h 10000"/>
                <a:gd name="connsiteX433" fmla="*/ 8577 w 10000"/>
                <a:gd name="connsiteY433" fmla="*/ 5145 h 10000"/>
                <a:gd name="connsiteX434" fmla="*/ 8588 w 10000"/>
                <a:gd name="connsiteY434" fmla="*/ 5181 h 10000"/>
                <a:gd name="connsiteX435" fmla="*/ 8577 w 10000"/>
                <a:gd name="connsiteY435" fmla="*/ 5224 h 10000"/>
                <a:gd name="connsiteX436" fmla="*/ 8600 w 10000"/>
                <a:gd name="connsiteY436" fmla="*/ 5280 h 10000"/>
                <a:gd name="connsiteX437" fmla="*/ 8650 w 10000"/>
                <a:gd name="connsiteY437" fmla="*/ 5316 h 10000"/>
                <a:gd name="connsiteX438" fmla="*/ 8639 w 10000"/>
                <a:gd name="connsiteY438" fmla="*/ 5401 h 10000"/>
                <a:gd name="connsiteX439" fmla="*/ 8673 w 10000"/>
                <a:gd name="connsiteY439" fmla="*/ 5444 h 10000"/>
                <a:gd name="connsiteX440" fmla="*/ 8633 w 10000"/>
                <a:gd name="connsiteY440" fmla="*/ 5486 h 10000"/>
                <a:gd name="connsiteX441" fmla="*/ 8622 w 10000"/>
                <a:gd name="connsiteY441" fmla="*/ 5642 h 10000"/>
                <a:gd name="connsiteX442" fmla="*/ 8600 w 10000"/>
                <a:gd name="connsiteY442" fmla="*/ 5649 h 10000"/>
                <a:gd name="connsiteX443" fmla="*/ 8628 w 10000"/>
                <a:gd name="connsiteY443" fmla="*/ 5720 h 10000"/>
                <a:gd name="connsiteX444" fmla="*/ 8633 w 10000"/>
                <a:gd name="connsiteY444" fmla="*/ 5841 h 10000"/>
                <a:gd name="connsiteX445" fmla="*/ 8661 w 10000"/>
                <a:gd name="connsiteY445" fmla="*/ 5869 h 10000"/>
                <a:gd name="connsiteX446" fmla="*/ 8667 w 10000"/>
                <a:gd name="connsiteY446" fmla="*/ 5905 h 10000"/>
                <a:gd name="connsiteX447" fmla="*/ 8690 w 10000"/>
                <a:gd name="connsiteY447" fmla="*/ 5912 h 10000"/>
                <a:gd name="connsiteX448" fmla="*/ 8695 w 10000"/>
                <a:gd name="connsiteY448" fmla="*/ 5983 h 10000"/>
                <a:gd name="connsiteX449" fmla="*/ 8684 w 10000"/>
                <a:gd name="connsiteY449" fmla="*/ 6033 h 10000"/>
                <a:gd name="connsiteX450" fmla="*/ 8740 w 10000"/>
                <a:gd name="connsiteY450" fmla="*/ 6061 h 10000"/>
                <a:gd name="connsiteX451" fmla="*/ 8825 w 10000"/>
                <a:gd name="connsiteY451" fmla="*/ 6004 h 10000"/>
                <a:gd name="connsiteX452" fmla="*/ 8948 w 10000"/>
                <a:gd name="connsiteY452" fmla="*/ 5891 h 10000"/>
                <a:gd name="connsiteX453" fmla="*/ 8982 w 10000"/>
                <a:gd name="connsiteY453" fmla="*/ 5891 h 10000"/>
                <a:gd name="connsiteX454" fmla="*/ 8982 w 10000"/>
                <a:gd name="connsiteY454" fmla="*/ 5976 h 10000"/>
                <a:gd name="connsiteX455" fmla="*/ 9004 w 10000"/>
                <a:gd name="connsiteY455" fmla="*/ 5990 h 10000"/>
                <a:gd name="connsiteX456" fmla="*/ 9044 w 10000"/>
                <a:gd name="connsiteY456" fmla="*/ 6089 h 10000"/>
                <a:gd name="connsiteX457" fmla="*/ 9072 w 10000"/>
                <a:gd name="connsiteY457" fmla="*/ 6097 h 10000"/>
                <a:gd name="connsiteX458" fmla="*/ 9055 w 10000"/>
                <a:gd name="connsiteY458" fmla="*/ 6153 h 10000"/>
                <a:gd name="connsiteX459" fmla="*/ 9100 w 10000"/>
                <a:gd name="connsiteY459" fmla="*/ 6281 h 10000"/>
                <a:gd name="connsiteX460" fmla="*/ 9100 w 10000"/>
                <a:gd name="connsiteY460" fmla="*/ 6345 h 10000"/>
                <a:gd name="connsiteX461" fmla="*/ 9123 w 10000"/>
                <a:gd name="connsiteY461" fmla="*/ 6416 h 10000"/>
                <a:gd name="connsiteX462" fmla="*/ 9089 w 10000"/>
                <a:gd name="connsiteY462" fmla="*/ 6473 h 10000"/>
                <a:gd name="connsiteX463" fmla="*/ 9049 w 10000"/>
                <a:gd name="connsiteY463" fmla="*/ 6466 h 10000"/>
                <a:gd name="connsiteX464" fmla="*/ 9049 w 10000"/>
                <a:gd name="connsiteY464" fmla="*/ 6501 h 10000"/>
                <a:gd name="connsiteX465" fmla="*/ 9089 w 10000"/>
                <a:gd name="connsiteY465" fmla="*/ 6544 h 10000"/>
                <a:gd name="connsiteX466" fmla="*/ 9106 w 10000"/>
                <a:gd name="connsiteY466" fmla="*/ 6515 h 10000"/>
                <a:gd name="connsiteX467" fmla="*/ 9139 w 10000"/>
                <a:gd name="connsiteY467" fmla="*/ 6579 h 10000"/>
                <a:gd name="connsiteX468" fmla="*/ 9179 w 10000"/>
                <a:gd name="connsiteY468" fmla="*/ 6579 h 10000"/>
                <a:gd name="connsiteX469" fmla="*/ 9156 w 10000"/>
                <a:gd name="connsiteY469" fmla="*/ 6757 h 10000"/>
                <a:gd name="connsiteX470" fmla="*/ 9139 w 10000"/>
                <a:gd name="connsiteY470" fmla="*/ 6792 h 10000"/>
                <a:gd name="connsiteX471" fmla="*/ 9089 w 10000"/>
                <a:gd name="connsiteY471" fmla="*/ 6778 h 10000"/>
                <a:gd name="connsiteX472" fmla="*/ 9027 w 10000"/>
                <a:gd name="connsiteY472" fmla="*/ 6799 h 10000"/>
                <a:gd name="connsiteX473" fmla="*/ 9004 w 10000"/>
                <a:gd name="connsiteY473" fmla="*/ 6842 h 10000"/>
                <a:gd name="connsiteX474" fmla="*/ 8999 w 10000"/>
                <a:gd name="connsiteY474" fmla="*/ 6884 h 10000"/>
                <a:gd name="connsiteX475" fmla="*/ 8960 w 10000"/>
                <a:gd name="connsiteY475" fmla="*/ 6934 h 10000"/>
                <a:gd name="connsiteX476" fmla="*/ 8898 w 10000"/>
                <a:gd name="connsiteY476" fmla="*/ 6941 h 10000"/>
                <a:gd name="connsiteX477" fmla="*/ 8886 w 10000"/>
                <a:gd name="connsiteY477" fmla="*/ 6962 h 10000"/>
                <a:gd name="connsiteX478" fmla="*/ 8847 w 10000"/>
                <a:gd name="connsiteY478" fmla="*/ 6927 h 10000"/>
                <a:gd name="connsiteX479" fmla="*/ 8808 w 10000"/>
                <a:gd name="connsiteY479" fmla="*/ 6934 h 10000"/>
                <a:gd name="connsiteX480" fmla="*/ 8785 w 10000"/>
                <a:gd name="connsiteY480" fmla="*/ 6906 h 10000"/>
                <a:gd name="connsiteX481" fmla="*/ 8735 w 10000"/>
                <a:gd name="connsiteY481" fmla="*/ 6891 h 10000"/>
                <a:gd name="connsiteX482" fmla="*/ 8746 w 10000"/>
                <a:gd name="connsiteY482" fmla="*/ 6941 h 10000"/>
                <a:gd name="connsiteX483" fmla="*/ 8723 w 10000"/>
                <a:gd name="connsiteY483" fmla="*/ 6991 h 10000"/>
                <a:gd name="connsiteX484" fmla="*/ 8639 w 10000"/>
                <a:gd name="connsiteY484" fmla="*/ 6984 h 10000"/>
                <a:gd name="connsiteX485" fmla="*/ 8611 w 10000"/>
                <a:gd name="connsiteY485" fmla="*/ 6962 h 10000"/>
                <a:gd name="connsiteX486" fmla="*/ 8566 w 10000"/>
                <a:gd name="connsiteY486" fmla="*/ 6984 h 10000"/>
                <a:gd name="connsiteX487" fmla="*/ 8560 w 10000"/>
                <a:gd name="connsiteY487" fmla="*/ 7055 h 10000"/>
                <a:gd name="connsiteX488" fmla="*/ 8476 w 10000"/>
                <a:gd name="connsiteY488" fmla="*/ 7133 h 10000"/>
                <a:gd name="connsiteX489" fmla="*/ 8448 w 10000"/>
                <a:gd name="connsiteY489" fmla="*/ 7090 h 10000"/>
                <a:gd name="connsiteX490" fmla="*/ 8386 w 10000"/>
                <a:gd name="connsiteY490" fmla="*/ 7111 h 10000"/>
                <a:gd name="connsiteX491" fmla="*/ 8346 w 10000"/>
                <a:gd name="connsiteY491" fmla="*/ 7133 h 10000"/>
                <a:gd name="connsiteX492" fmla="*/ 8341 w 10000"/>
                <a:gd name="connsiteY492" fmla="*/ 7168 h 10000"/>
                <a:gd name="connsiteX493" fmla="*/ 8256 w 10000"/>
                <a:gd name="connsiteY493" fmla="*/ 7246 h 10000"/>
                <a:gd name="connsiteX494" fmla="*/ 8206 w 10000"/>
                <a:gd name="connsiteY494" fmla="*/ 7232 h 10000"/>
                <a:gd name="connsiteX495" fmla="*/ 8155 w 10000"/>
                <a:gd name="connsiteY495" fmla="*/ 7260 h 10000"/>
                <a:gd name="connsiteX496" fmla="*/ 8116 w 10000"/>
                <a:gd name="connsiteY496" fmla="*/ 7303 h 10000"/>
                <a:gd name="connsiteX497" fmla="*/ 8060 w 10000"/>
                <a:gd name="connsiteY497" fmla="*/ 7331 h 10000"/>
                <a:gd name="connsiteX498" fmla="*/ 8065 w 10000"/>
                <a:gd name="connsiteY498" fmla="*/ 7374 h 10000"/>
                <a:gd name="connsiteX499" fmla="*/ 8015 w 10000"/>
                <a:gd name="connsiteY499" fmla="*/ 7402 h 10000"/>
                <a:gd name="connsiteX500" fmla="*/ 7942 w 10000"/>
                <a:gd name="connsiteY500" fmla="*/ 7523 h 10000"/>
                <a:gd name="connsiteX501" fmla="*/ 7930 w 10000"/>
                <a:gd name="connsiteY501" fmla="*/ 7573 h 10000"/>
                <a:gd name="connsiteX502" fmla="*/ 7908 w 10000"/>
                <a:gd name="connsiteY502" fmla="*/ 7559 h 10000"/>
                <a:gd name="connsiteX503" fmla="*/ 7919 w 10000"/>
                <a:gd name="connsiteY503" fmla="*/ 7523 h 10000"/>
                <a:gd name="connsiteX504" fmla="*/ 7846 w 10000"/>
                <a:gd name="connsiteY504" fmla="*/ 7339 h 10000"/>
                <a:gd name="connsiteX505" fmla="*/ 7846 w 10000"/>
                <a:gd name="connsiteY505" fmla="*/ 7268 h 10000"/>
                <a:gd name="connsiteX506" fmla="*/ 7812 w 10000"/>
                <a:gd name="connsiteY506" fmla="*/ 7268 h 10000"/>
                <a:gd name="connsiteX507" fmla="*/ 7711 w 10000"/>
                <a:gd name="connsiteY507" fmla="*/ 7197 h 10000"/>
                <a:gd name="connsiteX508" fmla="*/ 7649 w 10000"/>
                <a:gd name="connsiteY508" fmla="*/ 7232 h 10000"/>
                <a:gd name="connsiteX509" fmla="*/ 7632 w 10000"/>
                <a:gd name="connsiteY509" fmla="*/ 7275 h 10000"/>
                <a:gd name="connsiteX510" fmla="*/ 7677 w 10000"/>
                <a:gd name="connsiteY510" fmla="*/ 7324 h 10000"/>
                <a:gd name="connsiteX511" fmla="*/ 7688 w 10000"/>
                <a:gd name="connsiteY511" fmla="*/ 7367 h 10000"/>
                <a:gd name="connsiteX512" fmla="*/ 7660 w 10000"/>
                <a:gd name="connsiteY512" fmla="*/ 7410 h 10000"/>
                <a:gd name="connsiteX513" fmla="*/ 7666 w 10000"/>
                <a:gd name="connsiteY513" fmla="*/ 7445 h 10000"/>
                <a:gd name="connsiteX514" fmla="*/ 7655 w 10000"/>
                <a:gd name="connsiteY514" fmla="*/ 7516 h 10000"/>
                <a:gd name="connsiteX515" fmla="*/ 7660 w 10000"/>
                <a:gd name="connsiteY515" fmla="*/ 7587 h 10000"/>
                <a:gd name="connsiteX516" fmla="*/ 7694 w 10000"/>
                <a:gd name="connsiteY516" fmla="*/ 7700 h 10000"/>
                <a:gd name="connsiteX517" fmla="*/ 7660 w 10000"/>
                <a:gd name="connsiteY517" fmla="*/ 7743 h 10000"/>
                <a:gd name="connsiteX518" fmla="*/ 7666 w 10000"/>
                <a:gd name="connsiteY518" fmla="*/ 7779 h 10000"/>
                <a:gd name="connsiteX519" fmla="*/ 7638 w 10000"/>
                <a:gd name="connsiteY519" fmla="*/ 7793 h 10000"/>
                <a:gd name="connsiteX520" fmla="*/ 7621 w 10000"/>
                <a:gd name="connsiteY520" fmla="*/ 7814 h 10000"/>
                <a:gd name="connsiteX521" fmla="*/ 7514 w 10000"/>
                <a:gd name="connsiteY521" fmla="*/ 7800 h 10000"/>
                <a:gd name="connsiteX522" fmla="*/ 7497 w 10000"/>
                <a:gd name="connsiteY522" fmla="*/ 7757 h 10000"/>
                <a:gd name="connsiteX523" fmla="*/ 7463 w 10000"/>
                <a:gd name="connsiteY523" fmla="*/ 7786 h 10000"/>
                <a:gd name="connsiteX524" fmla="*/ 7390 w 10000"/>
                <a:gd name="connsiteY524" fmla="*/ 7771 h 10000"/>
                <a:gd name="connsiteX525" fmla="*/ 7340 w 10000"/>
                <a:gd name="connsiteY525" fmla="*/ 7793 h 10000"/>
                <a:gd name="connsiteX526" fmla="*/ 7312 w 10000"/>
                <a:gd name="connsiteY526" fmla="*/ 7644 h 10000"/>
                <a:gd name="connsiteX527" fmla="*/ 7283 w 10000"/>
                <a:gd name="connsiteY527" fmla="*/ 7637 h 10000"/>
                <a:gd name="connsiteX528" fmla="*/ 7250 w 10000"/>
                <a:gd name="connsiteY528" fmla="*/ 7544 h 10000"/>
                <a:gd name="connsiteX529" fmla="*/ 7267 w 10000"/>
                <a:gd name="connsiteY529" fmla="*/ 7502 h 10000"/>
                <a:gd name="connsiteX530" fmla="*/ 7306 w 10000"/>
                <a:gd name="connsiteY530" fmla="*/ 7523 h 10000"/>
                <a:gd name="connsiteX531" fmla="*/ 7323 w 10000"/>
                <a:gd name="connsiteY531" fmla="*/ 7473 h 10000"/>
                <a:gd name="connsiteX532" fmla="*/ 7295 w 10000"/>
                <a:gd name="connsiteY532" fmla="*/ 7438 h 10000"/>
                <a:gd name="connsiteX533" fmla="*/ 7312 w 10000"/>
                <a:gd name="connsiteY533" fmla="*/ 7402 h 10000"/>
                <a:gd name="connsiteX534" fmla="*/ 7238 w 10000"/>
                <a:gd name="connsiteY534" fmla="*/ 7331 h 10000"/>
                <a:gd name="connsiteX535" fmla="*/ 7244 w 10000"/>
                <a:gd name="connsiteY535" fmla="*/ 7296 h 10000"/>
                <a:gd name="connsiteX536" fmla="*/ 7199 w 10000"/>
                <a:gd name="connsiteY536" fmla="*/ 7260 h 10000"/>
                <a:gd name="connsiteX537" fmla="*/ 7227 w 10000"/>
                <a:gd name="connsiteY537" fmla="*/ 7218 h 10000"/>
                <a:gd name="connsiteX538" fmla="*/ 7216 w 10000"/>
                <a:gd name="connsiteY538" fmla="*/ 7168 h 10000"/>
                <a:gd name="connsiteX539" fmla="*/ 7165 w 10000"/>
                <a:gd name="connsiteY539" fmla="*/ 7090 h 10000"/>
                <a:gd name="connsiteX540" fmla="*/ 7132 w 10000"/>
                <a:gd name="connsiteY540" fmla="*/ 7026 h 10000"/>
                <a:gd name="connsiteX541" fmla="*/ 7064 w 10000"/>
                <a:gd name="connsiteY541" fmla="*/ 7055 h 10000"/>
                <a:gd name="connsiteX542" fmla="*/ 7025 w 10000"/>
                <a:gd name="connsiteY542" fmla="*/ 7048 h 10000"/>
                <a:gd name="connsiteX543" fmla="*/ 7002 w 10000"/>
                <a:gd name="connsiteY543" fmla="*/ 7111 h 10000"/>
                <a:gd name="connsiteX544" fmla="*/ 6924 w 10000"/>
                <a:gd name="connsiteY544" fmla="*/ 7119 h 10000"/>
                <a:gd name="connsiteX545" fmla="*/ 6895 w 10000"/>
                <a:gd name="connsiteY545" fmla="*/ 7111 h 10000"/>
                <a:gd name="connsiteX546" fmla="*/ 6828 w 10000"/>
                <a:gd name="connsiteY546" fmla="*/ 7161 h 10000"/>
                <a:gd name="connsiteX547" fmla="*/ 6834 w 10000"/>
                <a:gd name="connsiteY547" fmla="*/ 7260 h 10000"/>
                <a:gd name="connsiteX548" fmla="*/ 6817 w 10000"/>
                <a:gd name="connsiteY548" fmla="*/ 7324 h 10000"/>
                <a:gd name="connsiteX549" fmla="*/ 6817 w 10000"/>
                <a:gd name="connsiteY549" fmla="*/ 7381 h 10000"/>
                <a:gd name="connsiteX550" fmla="*/ 6760 w 10000"/>
                <a:gd name="connsiteY550" fmla="*/ 7424 h 10000"/>
                <a:gd name="connsiteX551" fmla="*/ 6699 w 10000"/>
                <a:gd name="connsiteY551" fmla="*/ 7431 h 10000"/>
                <a:gd name="connsiteX552" fmla="*/ 6682 w 10000"/>
                <a:gd name="connsiteY552" fmla="*/ 7410 h 10000"/>
                <a:gd name="connsiteX553" fmla="*/ 6625 w 10000"/>
                <a:gd name="connsiteY553" fmla="*/ 7388 h 10000"/>
                <a:gd name="connsiteX554" fmla="*/ 6592 w 10000"/>
                <a:gd name="connsiteY554" fmla="*/ 7431 h 10000"/>
                <a:gd name="connsiteX555" fmla="*/ 6586 w 10000"/>
                <a:gd name="connsiteY555" fmla="*/ 7473 h 10000"/>
                <a:gd name="connsiteX556" fmla="*/ 6552 w 10000"/>
                <a:gd name="connsiteY556" fmla="*/ 7480 h 10000"/>
                <a:gd name="connsiteX557" fmla="*/ 6547 w 10000"/>
                <a:gd name="connsiteY557" fmla="*/ 7523 h 10000"/>
                <a:gd name="connsiteX558" fmla="*/ 6519 w 10000"/>
                <a:gd name="connsiteY558" fmla="*/ 7523 h 10000"/>
                <a:gd name="connsiteX559" fmla="*/ 6485 w 10000"/>
                <a:gd name="connsiteY559" fmla="*/ 7424 h 10000"/>
                <a:gd name="connsiteX560" fmla="*/ 6406 w 10000"/>
                <a:gd name="connsiteY560" fmla="*/ 7473 h 10000"/>
                <a:gd name="connsiteX561" fmla="*/ 6316 w 10000"/>
                <a:gd name="connsiteY561" fmla="*/ 7551 h 10000"/>
                <a:gd name="connsiteX562" fmla="*/ 6282 w 10000"/>
                <a:gd name="connsiteY562" fmla="*/ 7566 h 10000"/>
                <a:gd name="connsiteX563" fmla="*/ 6294 w 10000"/>
                <a:gd name="connsiteY563" fmla="*/ 7615 h 10000"/>
                <a:gd name="connsiteX564" fmla="*/ 6243 w 10000"/>
                <a:gd name="connsiteY564" fmla="*/ 7637 h 10000"/>
                <a:gd name="connsiteX565" fmla="*/ 6209 w 10000"/>
                <a:gd name="connsiteY565" fmla="*/ 7608 h 10000"/>
                <a:gd name="connsiteX566" fmla="*/ 6136 w 10000"/>
                <a:gd name="connsiteY566" fmla="*/ 7622 h 10000"/>
                <a:gd name="connsiteX567" fmla="*/ 6136 w 10000"/>
                <a:gd name="connsiteY567" fmla="*/ 7395 h 10000"/>
                <a:gd name="connsiteX568" fmla="*/ 6208 w 10000"/>
                <a:gd name="connsiteY56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330 w 10000"/>
                <a:gd name="connsiteY73" fmla="*/ 8985 h 10000"/>
                <a:gd name="connsiteX74" fmla="*/ 3150 w 10000"/>
                <a:gd name="connsiteY74" fmla="*/ 8971 h 10000"/>
                <a:gd name="connsiteX75" fmla="*/ 3155 w 10000"/>
                <a:gd name="connsiteY75" fmla="*/ 9021 h 10000"/>
                <a:gd name="connsiteX76" fmla="*/ 3144 w 10000"/>
                <a:gd name="connsiteY76" fmla="*/ 9042 h 10000"/>
                <a:gd name="connsiteX77" fmla="*/ 3105 w 10000"/>
                <a:gd name="connsiteY77" fmla="*/ 9028 h 10000"/>
                <a:gd name="connsiteX78" fmla="*/ 3082 w 10000"/>
                <a:gd name="connsiteY78" fmla="*/ 9127 h 10000"/>
                <a:gd name="connsiteX79" fmla="*/ 3048 w 10000"/>
                <a:gd name="connsiteY79" fmla="*/ 9163 h 10000"/>
                <a:gd name="connsiteX80" fmla="*/ 3048 w 10000"/>
                <a:gd name="connsiteY80" fmla="*/ 9198 h 10000"/>
                <a:gd name="connsiteX81" fmla="*/ 3020 w 10000"/>
                <a:gd name="connsiteY81" fmla="*/ 9241 h 10000"/>
                <a:gd name="connsiteX82" fmla="*/ 3003 w 10000"/>
                <a:gd name="connsiteY82" fmla="*/ 9326 h 10000"/>
                <a:gd name="connsiteX83" fmla="*/ 2998 w 10000"/>
                <a:gd name="connsiteY83" fmla="*/ 9439 h 10000"/>
                <a:gd name="connsiteX84" fmla="*/ 3009 w 10000"/>
                <a:gd name="connsiteY84" fmla="*/ 9524 h 10000"/>
                <a:gd name="connsiteX85" fmla="*/ 2975 w 10000"/>
                <a:gd name="connsiteY85" fmla="*/ 9574 h 10000"/>
                <a:gd name="connsiteX86" fmla="*/ 2981 w 10000"/>
                <a:gd name="connsiteY86" fmla="*/ 9624 h 10000"/>
                <a:gd name="connsiteX87" fmla="*/ 2998 w 10000"/>
                <a:gd name="connsiteY87" fmla="*/ 9666 h 10000"/>
                <a:gd name="connsiteX88" fmla="*/ 2987 w 10000"/>
                <a:gd name="connsiteY88" fmla="*/ 9744 h 10000"/>
                <a:gd name="connsiteX89" fmla="*/ 2970 w 10000"/>
                <a:gd name="connsiteY89" fmla="*/ 9787 h 10000"/>
                <a:gd name="connsiteX90" fmla="*/ 2930 w 10000"/>
                <a:gd name="connsiteY90" fmla="*/ 9794 h 10000"/>
                <a:gd name="connsiteX91" fmla="*/ 2913 w 10000"/>
                <a:gd name="connsiteY91" fmla="*/ 9837 h 10000"/>
                <a:gd name="connsiteX92" fmla="*/ 2818 w 10000"/>
                <a:gd name="connsiteY92" fmla="*/ 9837 h 10000"/>
                <a:gd name="connsiteX93" fmla="*/ 2745 w 10000"/>
                <a:gd name="connsiteY93" fmla="*/ 9879 h 10000"/>
                <a:gd name="connsiteX94" fmla="*/ 2705 w 10000"/>
                <a:gd name="connsiteY94" fmla="*/ 9922 h 10000"/>
                <a:gd name="connsiteX95" fmla="*/ 2638 w 10000"/>
                <a:gd name="connsiteY95" fmla="*/ 9929 h 10000"/>
                <a:gd name="connsiteX96" fmla="*/ 2598 w 10000"/>
                <a:gd name="connsiteY96" fmla="*/ 9943 h 10000"/>
                <a:gd name="connsiteX97" fmla="*/ 2565 w 10000"/>
                <a:gd name="connsiteY97" fmla="*/ 9929 h 10000"/>
                <a:gd name="connsiteX98" fmla="*/ 2508 w 10000"/>
                <a:gd name="connsiteY98" fmla="*/ 9943 h 10000"/>
                <a:gd name="connsiteX99" fmla="*/ 2503 w 10000"/>
                <a:gd name="connsiteY99" fmla="*/ 9957 h 10000"/>
                <a:gd name="connsiteX100" fmla="*/ 2458 w 10000"/>
                <a:gd name="connsiteY100" fmla="*/ 9993 h 10000"/>
                <a:gd name="connsiteX101" fmla="*/ 2424 w 10000"/>
                <a:gd name="connsiteY101" fmla="*/ 10000 h 10000"/>
                <a:gd name="connsiteX102" fmla="*/ 2323 w 10000"/>
                <a:gd name="connsiteY102" fmla="*/ 9901 h 10000"/>
                <a:gd name="connsiteX103" fmla="*/ 2250 w 10000"/>
                <a:gd name="connsiteY103" fmla="*/ 9794 h 10000"/>
                <a:gd name="connsiteX104" fmla="*/ 2160 w 10000"/>
                <a:gd name="connsiteY104" fmla="*/ 9759 h 10000"/>
                <a:gd name="connsiteX105" fmla="*/ 2143 w 10000"/>
                <a:gd name="connsiteY105" fmla="*/ 9624 h 10000"/>
                <a:gd name="connsiteX106" fmla="*/ 2205 w 10000"/>
                <a:gd name="connsiteY106" fmla="*/ 9588 h 10000"/>
                <a:gd name="connsiteX107" fmla="*/ 2182 w 10000"/>
                <a:gd name="connsiteY107" fmla="*/ 9482 h 10000"/>
                <a:gd name="connsiteX108" fmla="*/ 2160 w 10000"/>
                <a:gd name="connsiteY108" fmla="*/ 9446 h 10000"/>
                <a:gd name="connsiteX109" fmla="*/ 2323 w 10000"/>
                <a:gd name="connsiteY109" fmla="*/ 9312 h 10000"/>
                <a:gd name="connsiteX110" fmla="*/ 2373 w 10000"/>
                <a:gd name="connsiteY110" fmla="*/ 9177 h 10000"/>
                <a:gd name="connsiteX111" fmla="*/ 2424 w 10000"/>
                <a:gd name="connsiteY111" fmla="*/ 9148 h 10000"/>
                <a:gd name="connsiteX112" fmla="*/ 2435 w 10000"/>
                <a:gd name="connsiteY112" fmla="*/ 9063 h 10000"/>
                <a:gd name="connsiteX113" fmla="*/ 2385 w 10000"/>
                <a:gd name="connsiteY113" fmla="*/ 8950 h 10000"/>
                <a:gd name="connsiteX114" fmla="*/ 2396 w 10000"/>
                <a:gd name="connsiteY114" fmla="*/ 8879 h 10000"/>
                <a:gd name="connsiteX115" fmla="*/ 2340 w 10000"/>
                <a:gd name="connsiteY115" fmla="*/ 8850 h 10000"/>
                <a:gd name="connsiteX116" fmla="*/ 2306 w 10000"/>
                <a:gd name="connsiteY116" fmla="*/ 8857 h 10000"/>
                <a:gd name="connsiteX117" fmla="*/ 2143 w 10000"/>
                <a:gd name="connsiteY117" fmla="*/ 8921 h 10000"/>
                <a:gd name="connsiteX118" fmla="*/ 2098 w 10000"/>
                <a:gd name="connsiteY118" fmla="*/ 8971 h 10000"/>
                <a:gd name="connsiteX119" fmla="*/ 2064 w 10000"/>
                <a:gd name="connsiteY119" fmla="*/ 8999 h 10000"/>
                <a:gd name="connsiteX120" fmla="*/ 2019 w 10000"/>
                <a:gd name="connsiteY120" fmla="*/ 9056 h 10000"/>
                <a:gd name="connsiteX121" fmla="*/ 1879 w 10000"/>
                <a:gd name="connsiteY121" fmla="*/ 9013 h 10000"/>
                <a:gd name="connsiteX122" fmla="*/ 1828 w 10000"/>
                <a:gd name="connsiteY122" fmla="*/ 8971 h 10000"/>
                <a:gd name="connsiteX123" fmla="*/ 1738 w 10000"/>
                <a:gd name="connsiteY123" fmla="*/ 9021 h 10000"/>
                <a:gd name="connsiteX124" fmla="*/ 1609 w 10000"/>
                <a:gd name="connsiteY124" fmla="*/ 9056 h 10000"/>
                <a:gd name="connsiteX125" fmla="*/ 1699 w 10000"/>
                <a:gd name="connsiteY125" fmla="*/ 9177 h 10000"/>
                <a:gd name="connsiteX126" fmla="*/ 1592 w 10000"/>
                <a:gd name="connsiteY126" fmla="*/ 9304 h 10000"/>
                <a:gd name="connsiteX127" fmla="*/ 1558 w 10000"/>
                <a:gd name="connsiteY127" fmla="*/ 9290 h 10000"/>
                <a:gd name="connsiteX128" fmla="*/ 1541 w 10000"/>
                <a:gd name="connsiteY128" fmla="*/ 9304 h 10000"/>
                <a:gd name="connsiteX129" fmla="*/ 1507 w 10000"/>
                <a:gd name="connsiteY129" fmla="*/ 9269 h 10000"/>
                <a:gd name="connsiteX130" fmla="*/ 1440 w 10000"/>
                <a:gd name="connsiteY130" fmla="*/ 9233 h 10000"/>
                <a:gd name="connsiteX131" fmla="*/ 1434 w 10000"/>
                <a:gd name="connsiteY131" fmla="*/ 9198 h 10000"/>
                <a:gd name="connsiteX132" fmla="*/ 1412 w 10000"/>
                <a:gd name="connsiteY132" fmla="*/ 9191 h 10000"/>
                <a:gd name="connsiteX133" fmla="*/ 1400 w 10000"/>
                <a:gd name="connsiteY133" fmla="*/ 9155 h 10000"/>
                <a:gd name="connsiteX134" fmla="*/ 1372 w 10000"/>
                <a:gd name="connsiteY134" fmla="*/ 9127 h 10000"/>
                <a:gd name="connsiteX135" fmla="*/ 1327 w 10000"/>
                <a:gd name="connsiteY135" fmla="*/ 9141 h 10000"/>
                <a:gd name="connsiteX136" fmla="*/ 1305 w 10000"/>
                <a:gd name="connsiteY136" fmla="*/ 9092 h 10000"/>
                <a:gd name="connsiteX137" fmla="*/ 1271 w 10000"/>
                <a:gd name="connsiteY137" fmla="*/ 9099 h 10000"/>
                <a:gd name="connsiteX138" fmla="*/ 1277 w 10000"/>
                <a:gd name="connsiteY138" fmla="*/ 9056 h 10000"/>
                <a:gd name="connsiteX139" fmla="*/ 1265 w 10000"/>
                <a:gd name="connsiteY139" fmla="*/ 8999 h 10000"/>
                <a:gd name="connsiteX140" fmla="*/ 1277 w 10000"/>
                <a:gd name="connsiteY140" fmla="*/ 8935 h 10000"/>
                <a:gd name="connsiteX141" fmla="*/ 1271 w 10000"/>
                <a:gd name="connsiteY141" fmla="*/ 8893 h 10000"/>
                <a:gd name="connsiteX142" fmla="*/ 1153 w 10000"/>
                <a:gd name="connsiteY142" fmla="*/ 8893 h 10000"/>
                <a:gd name="connsiteX143" fmla="*/ 1153 w 10000"/>
                <a:gd name="connsiteY143" fmla="*/ 8850 h 10000"/>
                <a:gd name="connsiteX144" fmla="*/ 1091 w 10000"/>
                <a:gd name="connsiteY144" fmla="*/ 8829 h 10000"/>
                <a:gd name="connsiteX145" fmla="*/ 1080 w 10000"/>
                <a:gd name="connsiteY145" fmla="*/ 8758 h 10000"/>
                <a:gd name="connsiteX146" fmla="*/ 1069 w 10000"/>
                <a:gd name="connsiteY146" fmla="*/ 8730 h 10000"/>
                <a:gd name="connsiteX147" fmla="*/ 990 w 10000"/>
                <a:gd name="connsiteY147" fmla="*/ 8701 h 10000"/>
                <a:gd name="connsiteX148" fmla="*/ 894 w 10000"/>
                <a:gd name="connsiteY148" fmla="*/ 8616 h 10000"/>
                <a:gd name="connsiteX149" fmla="*/ 787 w 10000"/>
                <a:gd name="connsiteY149" fmla="*/ 8616 h 10000"/>
                <a:gd name="connsiteX150" fmla="*/ 849 w 10000"/>
                <a:gd name="connsiteY150" fmla="*/ 8510 h 10000"/>
                <a:gd name="connsiteX151" fmla="*/ 945 w 10000"/>
                <a:gd name="connsiteY151" fmla="*/ 8432 h 10000"/>
                <a:gd name="connsiteX152" fmla="*/ 984 w 10000"/>
                <a:gd name="connsiteY152" fmla="*/ 8325 h 10000"/>
                <a:gd name="connsiteX153" fmla="*/ 1063 w 10000"/>
                <a:gd name="connsiteY153" fmla="*/ 8204 h 10000"/>
                <a:gd name="connsiteX154" fmla="*/ 1057 w 10000"/>
                <a:gd name="connsiteY154" fmla="*/ 8133 h 10000"/>
                <a:gd name="connsiteX155" fmla="*/ 1018 w 10000"/>
                <a:gd name="connsiteY155" fmla="*/ 8055 h 10000"/>
                <a:gd name="connsiteX156" fmla="*/ 984 w 10000"/>
                <a:gd name="connsiteY156" fmla="*/ 8027 h 10000"/>
                <a:gd name="connsiteX157" fmla="*/ 872 w 10000"/>
                <a:gd name="connsiteY157" fmla="*/ 8013 h 10000"/>
                <a:gd name="connsiteX158" fmla="*/ 827 w 10000"/>
                <a:gd name="connsiteY158" fmla="*/ 8062 h 10000"/>
                <a:gd name="connsiteX159" fmla="*/ 692 w 10000"/>
                <a:gd name="connsiteY159" fmla="*/ 8055 h 10000"/>
                <a:gd name="connsiteX160" fmla="*/ 579 w 10000"/>
                <a:gd name="connsiteY160" fmla="*/ 8126 h 10000"/>
                <a:gd name="connsiteX161" fmla="*/ 416 w 10000"/>
                <a:gd name="connsiteY161" fmla="*/ 8070 h 10000"/>
                <a:gd name="connsiteX162" fmla="*/ 399 w 10000"/>
                <a:gd name="connsiteY162" fmla="*/ 8027 h 10000"/>
                <a:gd name="connsiteX163" fmla="*/ 377 w 10000"/>
                <a:gd name="connsiteY163" fmla="*/ 8013 h 10000"/>
                <a:gd name="connsiteX164" fmla="*/ 169 w 10000"/>
                <a:gd name="connsiteY164" fmla="*/ 7743 h 10000"/>
                <a:gd name="connsiteX165" fmla="*/ 157 w 10000"/>
                <a:gd name="connsiteY165" fmla="*/ 7686 h 10000"/>
                <a:gd name="connsiteX166" fmla="*/ 231 w 10000"/>
                <a:gd name="connsiteY166" fmla="*/ 7594 h 10000"/>
                <a:gd name="connsiteX167" fmla="*/ 0 w 10000"/>
                <a:gd name="connsiteY167" fmla="*/ 6920 h 10000"/>
                <a:gd name="connsiteX168" fmla="*/ 354 w 10000"/>
                <a:gd name="connsiteY168" fmla="*/ 7005 h 10000"/>
                <a:gd name="connsiteX169" fmla="*/ 472 w 10000"/>
                <a:gd name="connsiteY169" fmla="*/ 7019 h 10000"/>
                <a:gd name="connsiteX170" fmla="*/ 810 w 10000"/>
                <a:gd name="connsiteY170" fmla="*/ 7055 h 10000"/>
                <a:gd name="connsiteX171" fmla="*/ 967 w 10000"/>
                <a:gd name="connsiteY171" fmla="*/ 7012 h 10000"/>
                <a:gd name="connsiteX172" fmla="*/ 1074 w 10000"/>
                <a:gd name="connsiteY172" fmla="*/ 7019 h 10000"/>
                <a:gd name="connsiteX173" fmla="*/ 1091 w 10000"/>
                <a:gd name="connsiteY173" fmla="*/ 6984 h 10000"/>
                <a:gd name="connsiteX174" fmla="*/ 1277 w 10000"/>
                <a:gd name="connsiteY174" fmla="*/ 6998 h 10000"/>
                <a:gd name="connsiteX175" fmla="*/ 1524 w 10000"/>
                <a:gd name="connsiteY175" fmla="*/ 7083 h 10000"/>
                <a:gd name="connsiteX176" fmla="*/ 1609 w 10000"/>
                <a:gd name="connsiteY176" fmla="*/ 7104 h 10000"/>
                <a:gd name="connsiteX177" fmla="*/ 1822 w 10000"/>
                <a:gd name="connsiteY177" fmla="*/ 7310 h 10000"/>
                <a:gd name="connsiteX178" fmla="*/ 1918 w 10000"/>
                <a:gd name="connsiteY178" fmla="*/ 7303 h 10000"/>
                <a:gd name="connsiteX179" fmla="*/ 6504 w 10000"/>
                <a:gd name="connsiteY179" fmla="*/ 7627 h 10000"/>
                <a:gd name="connsiteX180" fmla="*/ 5523 w 10000"/>
                <a:gd name="connsiteY180" fmla="*/ 5713 h 10000"/>
                <a:gd name="connsiteX181" fmla="*/ 5652 w 10000"/>
                <a:gd name="connsiteY181" fmla="*/ 5720 h 10000"/>
                <a:gd name="connsiteX182" fmla="*/ 5697 w 10000"/>
                <a:gd name="connsiteY182" fmla="*/ 5742 h 10000"/>
                <a:gd name="connsiteX183" fmla="*/ 5793 w 10000"/>
                <a:gd name="connsiteY183" fmla="*/ 5635 h 10000"/>
                <a:gd name="connsiteX184" fmla="*/ 5844 w 10000"/>
                <a:gd name="connsiteY184" fmla="*/ 5628 h 10000"/>
                <a:gd name="connsiteX185" fmla="*/ 5889 w 10000"/>
                <a:gd name="connsiteY185" fmla="*/ 5564 h 10000"/>
                <a:gd name="connsiteX186" fmla="*/ 5945 w 10000"/>
                <a:gd name="connsiteY186" fmla="*/ 5515 h 10000"/>
                <a:gd name="connsiteX187" fmla="*/ 6001 w 10000"/>
                <a:gd name="connsiteY187" fmla="*/ 5408 h 10000"/>
                <a:gd name="connsiteX188" fmla="*/ 6012 w 10000"/>
                <a:gd name="connsiteY188" fmla="*/ 5344 h 10000"/>
                <a:gd name="connsiteX189" fmla="*/ 6080 w 10000"/>
                <a:gd name="connsiteY189" fmla="*/ 5316 h 10000"/>
                <a:gd name="connsiteX190" fmla="*/ 6159 w 10000"/>
                <a:gd name="connsiteY190" fmla="*/ 5351 h 10000"/>
                <a:gd name="connsiteX191" fmla="*/ 6226 w 10000"/>
                <a:gd name="connsiteY191" fmla="*/ 5337 h 10000"/>
                <a:gd name="connsiteX192" fmla="*/ 6294 w 10000"/>
                <a:gd name="connsiteY192" fmla="*/ 5344 h 10000"/>
                <a:gd name="connsiteX193" fmla="*/ 6412 w 10000"/>
                <a:gd name="connsiteY193" fmla="*/ 5302 h 10000"/>
                <a:gd name="connsiteX194" fmla="*/ 6490 w 10000"/>
                <a:gd name="connsiteY194" fmla="*/ 5195 h 10000"/>
                <a:gd name="connsiteX195" fmla="*/ 6524 w 10000"/>
                <a:gd name="connsiteY195" fmla="*/ 5160 h 10000"/>
                <a:gd name="connsiteX196" fmla="*/ 6575 w 10000"/>
                <a:gd name="connsiteY196" fmla="*/ 5160 h 10000"/>
                <a:gd name="connsiteX197" fmla="*/ 6614 w 10000"/>
                <a:gd name="connsiteY197" fmla="*/ 5103 h 10000"/>
                <a:gd name="connsiteX198" fmla="*/ 6597 w 10000"/>
                <a:gd name="connsiteY198" fmla="*/ 5039 h 10000"/>
                <a:gd name="connsiteX199" fmla="*/ 6609 w 10000"/>
                <a:gd name="connsiteY199" fmla="*/ 4982 h 10000"/>
                <a:gd name="connsiteX200" fmla="*/ 6659 w 10000"/>
                <a:gd name="connsiteY200" fmla="*/ 4876 h 10000"/>
                <a:gd name="connsiteX201" fmla="*/ 6715 w 10000"/>
                <a:gd name="connsiteY201" fmla="*/ 4776 h 10000"/>
                <a:gd name="connsiteX202" fmla="*/ 6772 w 10000"/>
                <a:gd name="connsiteY202" fmla="*/ 4755 h 10000"/>
                <a:gd name="connsiteX203" fmla="*/ 6800 w 10000"/>
                <a:gd name="connsiteY203" fmla="*/ 4720 h 10000"/>
                <a:gd name="connsiteX204" fmla="*/ 6895 w 10000"/>
                <a:gd name="connsiteY204" fmla="*/ 4734 h 10000"/>
                <a:gd name="connsiteX205" fmla="*/ 6991 w 10000"/>
                <a:gd name="connsiteY205" fmla="*/ 4734 h 10000"/>
                <a:gd name="connsiteX206" fmla="*/ 6997 w 10000"/>
                <a:gd name="connsiteY206" fmla="*/ 4670 h 10000"/>
                <a:gd name="connsiteX207" fmla="*/ 7013 w 10000"/>
                <a:gd name="connsiteY207" fmla="*/ 4627 h 10000"/>
                <a:gd name="connsiteX208" fmla="*/ 7008 w 10000"/>
                <a:gd name="connsiteY208" fmla="*/ 4599 h 10000"/>
                <a:gd name="connsiteX209" fmla="*/ 7064 w 10000"/>
                <a:gd name="connsiteY209" fmla="*/ 4578 h 10000"/>
                <a:gd name="connsiteX210" fmla="*/ 7103 w 10000"/>
                <a:gd name="connsiteY210" fmla="*/ 4634 h 10000"/>
                <a:gd name="connsiteX211" fmla="*/ 7160 w 10000"/>
                <a:gd name="connsiteY211" fmla="*/ 4613 h 10000"/>
                <a:gd name="connsiteX212" fmla="*/ 7177 w 10000"/>
                <a:gd name="connsiteY212" fmla="*/ 4578 h 10000"/>
                <a:gd name="connsiteX213" fmla="*/ 7222 w 10000"/>
                <a:gd name="connsiteY213" fmla="*/ 4564 h 10000"/>
                <a:gd name="connsiteX214" fmla="*/ 7317 w 10000"/>
                <a:gd name="connsiteY214" fmla="*/ 4493 h 10000"/>
                <a:gd name="connsiteX215" fmla="*/ 7407 w 10000"/>
                <a:gd name="connsiteY215" fmla="*/ 4521 h 10000"/>
                <a:gd name="connsiteX216" fmla="*/ 7430 w 10000"/>
                <a:gd name="connsiteY216" fmla="*/ 4507 h 10000"/>
                <a:gd name="connsiteX217" fmla="*/ 7480 w 10000"/>
                <a:gd name="connsiteY217" fmla="*/ 4528 h 10000"/>
                <a:gd name="connsiteX218" fmla="*/ 7503 w 10000"/>
                <a:gd name="connsiteY218" fmla="*/ 4471 h 10000"/>
                <a:gd name="connsiteX219" fmla="*/ 7525 w 10000"/>
                <a:gd name="connsiteY219" fmla="*/ 4500 h 10000"/>
                <a:gd name="connsiteX220" fmla="*/ 7559 w 10000"/>
                <a:gd name="connsiteY220" fmla="*/ 4493 h 10000"/>
                <a:gd name="connsiteX221" fmla="*/ 7598 w 10000"/>
                <a:gd name="connsiteY221" fmla="*/ 4556 h 10000"/>
                <a:gd name="connsiteX222" fmla="*/ 7643 w 10000"/>
                <a:gd name="connsiteY222" fmla="*/ 4549 h 10000"/>
                <a:gd name="connsiteX223" fmla="*/ 7683 w 10000"/>
                <a:gd name="connsiteY223" fmla="*/ 4578 h 10000"/>
                <a:gd name="connsiteX224" fmla="*/ 7700 w 10000"/>
                <a:gd name="connsiteY224" fmla="*/ 4556 h 10000"/>
                <a:gd name="connsiteX225" fmla="*/ 7778 w 10000"/>
                <a:gd name="connsiteY225" fmla="*/ 4564 h 10000"/>
                <a:gd name="connsiteX226" fmla="*/ 7790 w 10000"/>
                <a:gd name="connsiteY226" fmla="*/ 4585 h 10000"/>
                <a:gd name="connsiteX227" fmla="*/ 7874 w 10000"/>
                <a:gd name="connsiteY227" fmla="*/ 4514 h 10000"/>
                <a:gd name="connsiteX228" fmla="*/ 7874 w 10000"/>
                <a:gd name="connsiteY228" fmla="*/ 4393 h 10000"/>
                <a:gd name="connsiteX229" fmla="*/ 7852 w 10000"/>
                <a:gd name="connsiteY229" fmla="*/ 4379 h 10000"/>
                <a:gd name="connsiteX230" fmla="*/ 7835 w 10000"/>
                <a:gd name="connsiteY230" fmla="*/ 4294 h 10000"/>
                <a:gd name="connsiteX231" fmla="*/ 7801 w 10000"/>
                <a:gd name="connsiteY231" fmla="*/ 4209 h 10000"/>
                <a:gd name="connsiteX232" fmla="*/ 7750 w 10000"/>
                <a:gd name="connsiteY232" fmla="*/ 4173 h 10000"/>
                <a:gd name="connsiteX233" fmla="*/ 7745 w 10000"/>
                <a:gd name="connsiteY233" fmla="*/ 4131 h 10000"/>
                <a:gd name="connsiteX234" fmla="*/ 7672 w 10000"/>
                <a:gd name="connsiteY234" fmla="*/ 4053 h 10000"/>
                <a:gd name="connsiteX235" fmla="*/ 7677 w 10000"/>
                <a:gd name="connsiteY235" fmla="*/ 4024 h 10000"/>
                <a:gd name="connsiteX236" fmla="*/ 7604 w 10000"/>
                <a:gd name="connsiteY236" fmla="*/ 3982 h 10000"/>
                <a:gd name="connsiteX237" fmla="*/ 7598 w 10000"/>
                <a:gd name="connsiteY237" fmla="*/ 3903 h 10000"/>
                <a:gd name="connsiteX238" fmla="*/ 7475 w 10000"/>
                <a:gd name="connsiteY238" fmla="*/ 3833 h 10000"/>
                <a:gd name="connsiteX239" fmla="*/ 7407 w 10000"/>
                <a:gd name="connsiteY239" fmla="*/ 3683 h 10000"/>
                <a:gd name="connsiteX240" fmla="*/ 7306 w 10000"/>
                <a:gd name="connsiteY240" fmla="*/ 3676 h 10000"/>
                <a:gd name="connsiteX241" fmla="*/ 7272 w 10000"/>
                <a:gd name="connsiteY241" fmla="*/ 3648 h 10000"/>
                <a:gd name="connsiteX242" fmla="*/ 7222 w 10000"/>
                <a:gd name="connsiteY242" fmla="*/ 3669 h 10000"/>
                <a:gd name="connsiteX243" fmla="*/ 7143 w 10000"/>
                <a:gd name="connsiteY243" fmla="*/ 3669 h 10000"/>
                <a:gd name="connsiteX244" fmla="*/ 7030 w 10000"/>
                <a:gd name="connsiteY244" fmla="*/ 3840 h 10000"/>
                <a:gd name="connsiteX245" fmla="*/ 6991 w 10000"/>
                <a:gd name="connsiteY245" fmla="*/ 3918 h 10000"/>
                <a:gd name="connsiteX246" fmla="*/ 6890 w 10000"/>
                <a:gd name="connsiteY246" fmla="*/ 3797 h 10000"/>
                <a:gd name="connsiteX247" fmla="*/ 6817 w 10000"/>
                <a:gd name="connsiteY247" fmla="*/ 3747 h 10000"/>
                <a:gd name="connsiteX248" fmla="*/ 6744 w 10000"/>
                <a:gd name="connsiteY248" fmla="*/ 3754 h 10000"/>
                <a:gd name="connsiteX249" fmla="*/ 6670 w 10000"/>
                <a:gd name="connsiteY249" fmla="*/ 3790 h 10000"/>
                <a:gd name="connsiteX250" fmla="*/ 6609 w 10000"/>
                <a:gd name="connsiteY250" fmla="*/ 3762 h 10000"/>
                <a:gd name="connsiteX251" fmla="*/ 6552 w 10000"/>
                <a:gd name="connsiteY251" fmla="*/ 3804 h 10000"/>
                <a:gd name="connsiteX252" fmla="*/ 6496 w 10000"/>
                <a:gd name="connsiteY252" fmla="*/ 3889 h 10000"/>
                <a:gd name="connsiteX253" fmla="*/ 6367 w 10000"/>
                <a:gd name="connsiteY253" fmla="*/ 3733 h 10000"/>
                <a:gd name="connsiteX254" fmla="*/ 6350 w 10000"/>
                <a:gd name="connsiteY254" fmla="*/ 3577 h 10000"/>
                <a:gd name="connsiteX255" fmla="*/ 6451 w 10000"/>
                <a:gd name="connsiteY255" fmla="*/ 3513 h 10000"/>
                <a:gd name="connsiteX256" fmla="*/ 6445 w 10000"/>
                <a:gd name="connsiteY256" fmla="*/ 3343 h 10000"/>
                <a:gd name="connsiteX257" fmla="*/ 6541 w 10000"/>
                <a:gd name="connsiteY257" fmla="*/ 3144 h 10000"/>
                <a:gd name="connsiteX258" fmla="*/ 6530 w 10000"/>
                <a:gd name="connsiteY258" fmla="*/ 3109 h 10000"/>
                <a:gd name="connsiteX259" fmla="*/ 6760 w 10000"/>
                <a:gd name="connsiteY259" fmla="*/ 2456 h 10000"/>
                <a:gd name="connsiteX260" fmla="*/ 6884 w 10000"/>
                <a:gd name="connsiteY260" fmla="*/ 2555 h 10000"/>
                <a:gd name="connsiteX261" fmla="*/ 6957 w 10000"/>
                <a:gd name="connsiteY261" fmla="*/ 2598 h 10000"/>
                <a:gd name="connsiteX262" fmla="*/ 7030 w 10000"/>
                <a:gd name="connsiteY262" fmla="*/ 2598 h 10000"/>
                <a:gd name="connsiteX263" fmla="*/ 7143 w 10000"/>
                <a:gd name="connsiteY263" fmla="*/ 2676 h 10000"/>
                <a:gd name="connsiteX264" fmla="*/ 7160 w 10000"/>
                <a:gd name="connsiteY264" fmla="*/ 2626 h 10000"/>
                <a:gd name="connsiteX265" fmla="*/ 7233 w 10000"/>
                <a:gd name="connsiteY265" fmla="*/ 2612 h 10000"/>
                <a:gd name="connsiteX266" fmla="*/ 7295 w 10000"/>
                <a:gd name="connsiteY266" fmla="*/ 2527 h 10000"/>
                <a:gd name="connsiteX267" fmla="*/ 7373 w 10000"/>
                <a:gd name="connsiteY267" fmla="*/ 2463 h 10000"/>
                <a:gd name="connsiteX268" fmla="*/ 7407 w 10000"/>
                <a:gd name="connsiteY268" fmla="*/ 2399 h 10000"/>
                <a:gd name="connsiteX269" fmla="*/ 7525 w 10000"/>
                <a:gd name="connsiteY269" fmla="*/ 2356 h 10000"/>
                <a:gd name="connsiteX270" fmla="*/ 7587 w 10000"/>
                <a:gd name="connsiteY270" fmla="*/ 2363 h 10000"/>
                <a:gd name="connsiteX271" fmla="*/ 7638 w 10000"/>
                <a:gd name="connsiteY271" fmla="*/ 2300 h 10000"/>
                <a:gd name="connsiteX272" fmla="*/ 7677 w 10000"/>
                <a:gd name="connsiteY272" fmla="*/ 2214 h 10000"/>
                <a:gd name="connsiteX273" fmla="*/ 7660 w 10000"/>
                <a:gd name="connsiteY273" fmla="*/ 2200 h 10000"/>
                <a:gd name="connsiteX274" fmla="*/ 7677 w 10000"/>
                <a:gd name="connsiteY274" fmla="*/ 2108 h 10000"/>
                <a:gd name="connsiteX275" fmla="*/ 7610 w 10000"/>
                <a:gd name="connsiteY275" fmla="*/ 2108 h 10000"/>
                <a:gd name="connsiteX276" fmla="*/ 7643 w 10000"/>
                <a:gd name="connsiteY276" fmla="*/ 2030 h 10000"/>
                <a:gd name="connsiteX277" fmla="*/ 7649 w 10000"/>
                <a:gd name="connsiteY277" fmla="*/ 1938 h 10000"/>
                <a:gd name="connsiteX278" fmla="*/ 7677 w 10000"/>
                <a:gd name="connsiteY278" fmla="*/ 1916 h 10000"/>
                <a:gd name="connsiteX279" fmla="*/ 7728 w 10000"/>
                <a:gd name="connsiteY279" fmla="*/ 1824 h 10000"/>
                <a:gd name="connsiteX280" fmla="*/ 7722 w 10000"/>
                <a:gd name="connsiteY280" fmla="*/ 1753 h 10000"/>
                <a:gd name="connsiteX281" fmla="*/ 7762 w 10000"/>
                <a:gd name="connsiteY281" fmla="*/ 1675 h 10000"/>
                <a:gd name="connsiteX282" fmla="*/ 7807 w 10000"/>
                <a:gd name="connsiteY282" fmla="*/ 1625 h 10000"/>
                <a:gd name="connsiteX283" fmla="*/ 7823 w 10000"/>
                <a:gd name="connsiteY283" fmla="*/ 1540 h 10000"/>
                <a:gd name="connsiteX284" fmla="*/ 7818 w 10000"/>
                <a:gd name="connsiteY284" fmla="*/ 1512 h 10000"/>
                <a:gd name="connsiteX285" fmla="*/ 7857 w 10000"/>
                <a:gd name="connsiteY285" fmla="*/ 1455 h 10000"/>
                <a:gd name="connsiteX286" fmla="*/ 7913 w 10000"/>
                <a:gd name="connsiteY286" fmla="*/ 1285 h 10000"/>
                <a:gd name="connsiteX287" fmla="*/ 7930 w 10000"/>
                <a:gd name="connsiteY287" fmla="*/ 1185 h 10000"/>
                <a:gd name="connsiteX288" fmla="*/ 7958 w 10000"/>
                <a:gd name="connsiteY288" fmla="*/ 1192 h 10000"/>
                <a:gd name="connsiteX289" fmla="*/ 8037 w 10000"/>
                <a:gd name="connsiteY289" fmla="*/ 1079 h 10000"/>
                <a:gd name="connsiteX290" fmla="*/ 8127 w 10000"/>
                <a:gd name="connsiteY290" fmla="*/ 1015 h 10000"/>
                <a:gd name="connsiteX291" fmla="*/ 8138 w 10000"/>
                <a:gd name="connsiteY291" fmla="*/ 937 h 10000"/>
                <a:gd name="connsiteX292" fmla="*/ 8172 w 10000"/>
                <a:gd name="connsiteY292" fmla="*/ 852 h 10000"/>
                <a:gd name="connsiteX293" fmla="*/ 8161 w 10000"/>
                <a:gd name="connsiteY293" fmla="*/ 788 h 10000"/>
                <a:gd name="connsiteX294" fmla="*/ 8116 w 10000"/>
                <a:gd name="connsiteY294" fmla="*/ 731 h 10000"/>
                <a:gd name="connsiteX295" fmla="*/ 8138 w 10000"/>
                <a:gd name="connsiteY295" fmla="*/ 660 h 10000"/>
                <a:gd name="connsiteX296" fmla="*/ 8138 w 10000"/>
                <a:gd name="connsiteY296" fmla="*/ 575 h 10000"/>
                <a:gd name="connsiteX297" fmla="*/ 8054 w 10000"/>
                <a:gd name="connsiteY297" fmla="*/ 504 h 10000"/>
                <a:gd name="connsiteX298" fmla="*/ 7970 w 10000"/>
                <a:gd name="connsiteY298" fmla="*/ 546 h 10000"/>
                <a:gd name="connsiteX299" fmla="*/ 7930 w 10000"/>
                <a:gd name="connsiteY299" fmla="*/ 546 h 10000"/>
                <a:gd name="connsiteX300" fmla="*/ 7913 w 10000"/>
                <a:gd name="connsiteY300" fmla="*/ 497 h 10000"/>
                <a:gd name="connsiteX301" fmla="*/ 7913 w 10000"/>
                <a:gd name="connsiteY301" fmla="*/ 405 h 10000"/>
                <a:gd name="connsiteX302" fmla="*/ 8020 w 10000"/>
                <a:gd name="connsiteY302" fmla="*/ 312 h 10000"/>
                <a:gd name="connsiteX303" fmla="*/ 8054 w 10000"/>
                <a:gd name="connsiteY303" fmla="*/ 234 h 10000"/>
                <a:gd name="connsiteX304" fmla="*/ 8121 w 10000"/>
                <a:gd name="connsiteY304" fmla="*/ 170 h 10000"/>
                <a:gd name="connsiteX305" fmla="*/ 8183 w 10000"/>
                <a:gd name="connsiteY305" fmla="*/ 50 h 10000"/>
                <a:gd name="connsiteX306" fmla="*/ 8228 w 10000"/>
                <a:gd name="connsiteY306" fmla="*/ 28 h 10000"/>
                <a:gd name="connsiteX307" fmla="*/ 8290 w 10000"/>
                <a:gd name="connsiteY307" fmla="*/ 43 h 10000"/>
                <a:gd name="connsiteX308" fmla="*/ 8420 w 10000"/>
                <a:gd name="connsiteY308" fmla="*/ 0 h 10000"/>
                <a:gd name="connsiteX309" fmla="*/ 8481 w 10000"/>
                <a:gd name="connsiteY309" fmla="*/ 71 h 10000"/>
                <a:gd name="connsiteX310" fmla="*/ 8476 w 10000"/>
                <a:gd name="connsiteY310" fmla="*/ 121 h 10000"/>
                <a:gd name="connsiteX311" fmla="*/ 8504 w 10000"/>
                <a:gd name="connsiteY311" fmla="*/ 142 h 10000"/>
                <a:gd name="connsiteX312" fmla="*/ 8526 w 10000"/>
                <a:gd name="connsiteY312" fmla="*/ 192 h 10000"/>
                <a:gd name="connsiteX313" fmla="*/ 8493 w 10000"/>
                <a:gd name="connsiteY313" fmla="*/ 248 h 10000"/>
                <a:gd name="connsiteX314" fmla="*/ 8448 w 10000"/>
                <a:gd name="connsiteY314" fmla="*/ 376 h 10000"/>
                <a:gd name="connsiteX315" fmla="*/ 8375 w 10000"/>
                <a:gd name="connsiteY315" fmla="*/ 476 h 10000"/>
                <a:gd name="connsiteX316" fmla="*/ 8307 w 10000"/>
                <a:gd name="connsiteY316" fmla="*/ 532 h 10000"/>
                <a:gd name="connsiteX317" fmla="*/ 8358 w 10000"/>
                <a:gd name="connsiteY317" fmla="*/ 554 h 10000"/>
                <a:gd name="connsiteX318" fmla="*/ 8425 w 10000"/>
                <a:gd name="connsiteY318" fmla="*/ 639 h 10000"/>
                <a:gd name="connsiteX319" fmla="*/ 8470 w 10000"/>
                <a:gd name="connsiteY319" fmla="*/ 646 h 10000"/>
                <a:gd name="connsiteX320" fmla="*/ 8493 w 10000"/>
                <a:gd name="connsiteY320" fmla="*/ 738 h 10000"/>
                <a:gd name="connsiteX321" fmla="*/ 8538 w 10000"/>
                <a:gd name="connsiteY321" fmla="*/ 759 h 10000"/>
                <a:gd name="connsiteX322" fmla="*/ 8571 w 10000"/>
                <a:gd name="connsiteY322" fmla="*/ 752 h 10000"/>
                <a:gd name="connsiteX323" fmla="*/ 8639 w 10000"/>
                <a:gd name="connsiteY323" fmla="*/ 610 h 10000"/>
                <a:gd name="connsiteX324" fmla="*/ 8701 w 10000"/>
                <a:gd name="connsiteY324" fmla="*/ 625 h 10000"/>
                <a:gd name="connsiteX325" fmla="*/ 8712 w 10000"/>
                <a:gd name="connsiteY325" fmla="*/ 667 h 10000"/>
                <a:gd name="connsiteX326" fmla="*/ 8757 w 10000"/>
                <a:gd name="connsiteY326" fmla="*/ 717 h 10000"/>
                <a:gd name="connsiteX327" fmla="*/ 8757 w 10000"/>
                <a:gd name="connsiteY327" fmla="*/ 752 h 10000"/>
                <a:gd name="connsiteX328" fmla="*/ 8796 w 10000"/>
                <a:gd name="connsiteY328" fmla="*/ 774 h 10000"/>
                <a:gd name="connsiteX329" fmla="*/ 8853 w 10000"/>
                <a:gd name="connsiteY329" fmla="*/ 774 h 10000"/>
                <a:gd name="connsiteX330" fmla="*/ 8858 w 10000"/>
                <a:gd name="connsiteY330" fmla="*/ 837 h 10000"/>
                <a:gd name="connsiteX331" fmla="*/ 8808 w 10000"/>
                <a:gd name="connsiteY331" fmla="*/ 866 h 10000"/>
                <a:gd name="connsiteX332" fmla="*/ 8853 w 10000"/>
                <a:gd name="connsiteY332" fmla="*/ 1143 h 10000"/>
                <a:gd name="connsiteX333" fmla="*/ 8898 w 10000"/>
                <a:gd name="connsiteY333" fmla="*/ 1270 h 10000"/>
                <a:gd name="connsiteX334" fmla="*/ 8886 w 10000"/>
                <a:gd name="connsiteY334" fmla="*/ 1327 h 10000"/>
                <a:gd name="connsiteX335" fmla="*/ 8926 w 10000"/>
                <a:gd name="connsiteY335" fmla="*/ 1391 h 10000"/>
                <a:gd name="connsiteX336" fmla="*/ 8931 w 10000"/>
                <a:gd name="connsiteY336" fmla="*/ 1434 h 10000"/>
                <a:gd name="connsiteX337" fmla="*/ 9038 w 10000"/>
                <a:gd name="connsiteY337" fmla="*/ 1483 h 10000"/>
                <a:gd name="connsiteX338" fmla="*/ 9168 w 10000"/>
                <a:gd name="connsiteY338" fmla="*/ 1441 h 10000"/>
                <a:gd name="connsiteX339" fmla="*/ 9184 w 10000"/>
                <a:gd name="connsiteY339" fmla="*/ 1384 h 10000"/>
                <a:gd name="connsiteX340" fmla="*/ 9229 w 10000"/>
                <a:gd name="connsiteY340" fmla="*/ 1405 h 10000"/>
                <a:gd name="connsiteX341" fmla="*/ 9258 w 10000"/>
                <a:gd name="connsiteY341" fmla="*/ 1455 h 10000"/>
                <a:gd name="connsiteX342" fmla="*/ 9325 w 10000"/>
                <a:gd name="connsiteY342" fmla="*/ 1419 h 10000"/>
                <a:gd name="connsiteX343" fmla="*/ 9364 w 10000"/>
                <a:gd name="connsiteY343" fmla="*/ 1419 h 10000"/>
                <a:gd name="connsiteX344" fmla="*/ 9421 w 10000"/>
                <a:gd name="connsiteY344" fmla="*/ 1476 h 10000"/>
                <a:gd name="connsiteX345" fmla="*/ 9454 w 10000"/>
                <a:gd name="connsiteY345" fmla="*/ 1398 h 10000"/>
                <a:gd name="connsiteX346" fmla="*/ 9522 w 10000"/>
                <a:gd name="connsiteY346" fmla="*/ 1434 h 10000"/>
                <a:gd name="connsiteX347" fmla="*/ 9556 w 10000"/>
                <a:gd name="connsiteY347" fmla="*/ 1391 h 10000"/>
                <a:gd name="connsiteX348" fmla="*/ 9584 w 10000"/>
                <a:gd name="connsiteY348" fmla="*/ 1398 h 10000"/>
                <a:gd name="connsiteX349" fmla="*/ 9612 w 10000"/>
                <a:gd name="connsiteY349" fmla="*/ 1356 h 10000"/>
                <a:gd name="connsiteX350" fmla="*/ 9606 w 10000"/>
                <a:gd name="connsiteY350" fmla="*/ 1313 h 10000"/>
                <a:gd name="connsiteX351" fmla="*/ 9646 w 10000"/>
                <a:gd name="connsiteY351" fmla="*/ 1292 h 10000"/>
                <a:gd name="connsiteX352" fmla="*/ 9674 w 10000"/>
                <a:gd name="connsiteY352" fmla="*/ 1221 h 10000"/>
                <a:gd name="connsiteX353" fmla="*/ 9753 w 10000"/>
                <a:gd name="connsiteY353" fmla="*/ 1228 h 10000"/>
                <a:gd name="connsiteX354" fmla="*/ 9871 w 10000"/>
                <a:gd name="connsiteY354" fmla="*/ 1434 h 10000"/>
                <a:gd name="connsiteX355" fmla="*/ 9893 w 10000"/>
                <a:gd name="connsiteY355" fmla="*/ 1505 h 10000"/>
                <a:gd name="connsiteX356" fmla="*/ 9972 w 10000"/>
                <a:gd name="connsiteY356" fmla="*/ 1597 h 10000"/>
                <a:gd name="connsiteX357" fmla="*/ 10000 w 10000"/>
                <a:gd name="connsiteY357" fmla="*/ 1682 h 10000"/>
                <a:gd name="connsiteX358" fmla="*/ 9938 w 10000"/>
                <a:gd name="connsiteY358" fmla="*/ 1796 h 10000"/>
                <a:gd name="connsiteX359" fmla="*/ 9893 w 10000"/>
                <a:gd name="connsiteY359" fmla="*/ 1838 h 10000"/>
                <a:gd name="connsiteX360" fmla="*/ 9916 w 10000"/>
                <a:gd name="connsiteY360" fmla="*/ 1959 h 10000"/>
                <a:gd name="connsiteX361" fmla="*/ 9848 w 10000"/>
                <a:gd name="connsiteY361" fmla="*/ 2051 h 10000"/>
                <a:gd name="connsiteX362" fmla="*/ 9809 w 10000"/>
                <a:gd name="connsiteY362" fmla="*/ 2072 h 10000"/>
                <a:gd name="connsiteX363" fmla="*/ 9809 w 10000"/>
                <a:gd name="connsiteY363" fmla="*/ 2136 h 10000"/>
                <a:gd name="connsiteX364" fmla="*/ 9758 w 10000"/>
                <a:gd name="connsiteY364" fmla="*/ 2257 h 10000"/>
                <a:gd name="connsiteX365" fmla="*/ 9724 w 10000"/>
                <a:gd name="connsiteY365" fmla="*/ 2264 h 10000"/>
                <a:gd name="connsiteX366" fmla="*/ 9730 w 10000"/>
                <a:gd name="connsiteY366" fmla="*/ 2349 h 10000"/>
                <a:gd name="connsiteX367" fmla="*/ 9702 w 10000"/>
                <a:gd name="connsiteY367" fmla="*/ 2413 h 10000"/>
                <a:gd name="connsiteX368" fmla="*/ 9708 w 10000"/>
                <a:gd name="connsiteY368" fmla="*/ 2697 h 10000"/>
                <a:gd name="connsiteX369" fmla="*/ 9724 w 10000"/>
                <a:gd name="connsiteY369" fmla="*/ 2718 h 10000"/>
                <a:gd name="connsiteX370" fmla="*/ 9719 w 10000"/>
                <a:gd name="connsiteY370" fmla="*/ 2811 h 10000"/>
                <a:gd name="connsiteX371" fmla="*/ 9708 w 10000"/>
                <a:gd name="connsiteY371" fmla="*/ 2896 h 10000"/>
                <a:gd name="connsiteX372" fmla="*/ 9668 w 10000"/>
                <a:gd name="connsiteY372" fmla="*/ 2938 h 10000"/>
                <a:gd name="connsiteX373" fmla="*/ 9595 w 10000"/>
                <a:gd name="connsiteY373" fmla="*/ 2903 h 10000"/>
                <a:gd name="connsiteX374" fmla="*/ 9561 w 10000"/>
                <a:gd name="connsiteY374" fmla="*/ 2952 h 10000"/>
                <a:gd name="connsiteX375" fmla="*/ 9567 w 10000"/>
                <a:gd name="connsiteY375" fmla="*/ 2995 h 10000"/>
                <a:gd name="connsiteX376" fmla="*/ 9544 w 10000"/>
                <a:gd name="connsiteY376" fmla="*/ 3080 h 10000"/>
                <a:gd name="connsiteX377" fmla="*/ 9505 w 10000"/>
                <a:gd name="connsiteY377" fmla="*/ 3137 h 10000"/>
                <a:gd name="connsiteX378" fmla="*/ 9494 w 10000"/>
                <a:gd name="connsiteY378" fmla="*/ 3236 h 10000"/>
                <a:gd name="connsiteX379" fmla="*/ 9466 w 10000"/>
                <a:gd name="connsiteY379" fmla="*/ 3322 h 10000"/>
                <a:gd name="connsiteX380" fmla="*/ 9471 w 10000"/>
                <a:gd name="connsiteY380" fmla="*/ 3378 h 10000"/>
                <a:gd name="connsiteX381" fmla="*/ 9460 w 10000"/>
                <a:gd name="connsiteY381" fmla="*/ 3435 h 10000"/>
                <a:gd name="connsiteX382" fmla="*/ 9483 w 10000"/>
                <a:gd name="connsiteY382" fmla="*/ 3485 h 10000"/>
                <a:gd name="connsiteX383" fmla="*/ 9449 w 10000"/>
                <a:gd name="connsiteY383" fmla="*/ 3563 h 10000"/>
                <a:gd name="connsiteX384" fmla="*/ 9393 w 10000"/>
                <a:gd name="connsiteY384" fmla="*/ 3442 h 10000"/>
                <a:gd name="connsiteX385" fmla="*/ 9393 w 10000"/>
                <a:gd name="connsiteY385" fmla="*/ 3350 h 10000"/>
                <a:gd name="connsiteX386" fmla="*/ 9376 w 10000"/>
                <a:gd name="connsiteY386" fmla="*/ 3336 h 10000"/>
                <a:gd name="connsiteX387" fmla="*/ 9308 w 10000"/>
                <a:gd name="connsiteY387" fmla="*/ 3400 h 10000"/>
                <a:gd name="connsiteX388" fmla="*/ 9201 w 10000"/>
                <a:gd name="connsiteY388" fmla="*/ 3549 h 10000"/>
                <a:gd name="connsiteX389" fmla="*/ 9139 w 10000"/>
                <a:gd name="connsiteY389" fmla="*/ 3655 h 10000"/>
                <a:gd name="connsiteX390" fmla="*/ 9044 w 10000"/>
                <a:gd name="connsiteY390" fmla="*/ 3712 h 10000"/>
                <a:gd name="connsiteX391" fmla="*/ 9010 w 10000"/>
                <a:gd name="connsiteY391" fmla="*/ 3797 h 10000"/>
                <a:gd name="connsiteX392" fmla="*/ 8982 w 10000"/>
                <a:gd name="connsiteY392" fmla="*/ 3825 h 10000"/>
                <a:gd name="connsiteX393" fmla="*/ 8875 w 10000"/>
                <a:gd name="connsiteY393" fmla="*/ 3903 h 10000"/>
                <a:gd name="connsiteX394" fmla="*/ 8785 w 10000"/>
                <a:gd name="connsiteY394" fmla="*/ 3996 h 10000"/>
                <a:gd name="connsiteX395" fmla="*/ 8763 w 10000"/>
                <a:gd name="connsiteY395" fmla="*/ 4067 h 10000"/>
                <a:gd name="connsiteX396" fmla="*/ 8729 w 10000"/>
                <a:gd name="connsiteY396" fmla="*/ 4102 h 10000"/>
                <a:gd name="connsiteX397" fmla="*/ 8774 w 10000"/>
                <a:gd name="connsiteY397" fmla="*/ 4194 h 10000"/>
                <a:gd name="connsiteX398" fmla="*/ 8819 w 10000"/>
                <a:gd name="connsiteY398" fmla="*/ 4265 h 10000"/>
                <a:gd name="connsiteX399" fmla="*/ 8881 w 10000"/>
                <a:gd name="connsiteY399" fmla="*/ 4294 h 10000"/>
                <a:gd name="connsiteX400" fmla="*/ 8858 w 10000"/>
                <a:gd name="connsiteY400" fmla="*/ 4344 h 10000"/>
                <a:gd name="connsiteX401" fmla="*/ 8903 w 10000"/>
                <a:gd name="connsiteY401" fmla="*/ 4358 h 10000"/>
                <a:gd name="connsiteX402" fmla="*/ 8903 w 10000"/>
                <a:gd name="connsiteY402" fmla="*/ 4443 h 10000"/>
                <a:gd name="connsiteX403" fmla="*/ 8937 w 10000"/>
                <a:gd name="connsiteY403" fmla="*/ 4507 h 10000"/>
                <a:gd name="connsiteX404" fmla="*/ 8993 w 10000"/>
                <a:gd name="connsiteY404" fmla="*/ 4493 h 10000"/>
                <a:gd name="connsiteX405" fmla="*/ 9016 w 10000"/>
                <a:gd name="connsiteY405" fmla="*/ 4422 h 10000"/>
                <a:gd name="connsiteX406" fmla="*/ 9061 w 10000"/>
                <a:gd name="connsiteY406" fmla="*/ 4414 h 10000"/>
                <a:gd name="connsiteX407" fmla="*/ 9066 w 10000"/>
                <a:gd name="connsiteY407" fmla="*/ 4358 h 10000"/>
                <a:gd name="connsiteX408" fmla="*/ 9123 w 10000"/>
                <a:gd name="connsiteY408" fmla="*/ 4358 h 10000"/>
                <a:gd name="connsiteX409" fmla="*/ 9100 w 10000"/>
                <a:gd name="connsiteY409" fmla="*/ 4429 h 10000"/>
                <a:gd name="connsiteX410" fmla="*/ 9156 w 10000"/>
                <a:gd name="connsiteY410" fmla="*/ 4464 h 10000"/>
                <a:gd name="connsiteX411" fmla="*/ 9145 w 10000"/>
                <a:gd name="connsiteY411" fmla="*/ 4528 h 10000"/>
                <a:gd name="connsiteX412" fmla="*/ 9061 w 10000"/>
                <a:gd name="connsiteY412" fmla="*/ 4535 h 10000"/>
                <a:gd name="connsiteX413" fmla="*/ 8999 w 10000"/>
                <a:gd name="connsiteY413" fmla="*/ 4578 h 10000"/>
                <a:gd name="connsiteX414" fmla="*/ 8943 w 10000"/>
                <a:gd name="connsiteY414" fmla="*/ 4599 h 10000"/>
                <a:gd name="connsiteX415" fmla="*/ 8943 w 10000"/>
                <a:gd name="connsiteY415" fmla="*/ 4698 h 10000"/>
                <a:gd name="connsiteX416" fmla="*/ 8999 w 10000"/>
                <a:gd name="connsiteY416" fmla="*/ 4805 h 10000"/>
                <a:gd name="connsiteX417" fmla="*/ 8954 w 10000"/>
                <a:gd name="connsiteY417" fmla="*/ 4904 h 10000"/>
                <a:gd name="connsiteX418" fmla="*/ 8864 w 10000"/>
                <a:gd name="connsiteY418" fmla="*/ 4918 h 10000"/>
                <a:gd name="connsiteX419" fmla="*/ 8875 w 10000"/>
                <a:gd name="connsiteY419" fmla="*/ 5032 h 10000"/>
                <a:gd name="connsiteX420" fmla="*/ 8870 w 10000"/>
                <a:gd name="connsiteY420" fmla="*/ 5103 h 10000"/>
                <a:gd name="connsiteX421" fmla="*/ 8841 w 10000"/>
                <a:gd name="connsiteY421" fmla="*/ 5138 h 10000"/>
                <a:gd name="connsiteX422" fmla="*/ 8785 w 10000"/>
                <a:gd name="connsiteY422" fmla="*/ 5110 h 10000"/>
                <a:gd name="connsiteX423" fmla="*/ 8735 w 10000"/>
                <a:gd name="connsiteY423" fmla="*/ 5018 h 10000"/>
                <a:gd name="connsiteX424" fmla="*/ 8678 w 10000"/>
                <a:gd name="connsiteY424" fmla="*/ 5089 h 10000"/>
                <a:gd name="connsiteX425" fmla="*/ 8622 w 10000"/>
                <a:gd name="connsiteY425" fmla="*/ 5039 h 10000"/>
                <a:gd name="connsiteX426" fmla="*/ 8616 w 10000"/>
                <a:gd name="connsiteY426" fmla="*/ 5011 h 10000"/>
                <a:gd name="connsiteX427" fmla="*/ 8538 w 10000"/>
                <a:gd name="connsiteY427" fmla="*/ 4947 h 10000"/>
                <a:gd name="connsiteX428" fmla="*/ 8515 w 10000"/>
                <a:gd name="connsiteY428" fmla="*/ 4961 h 10000"/>
                <a:gd name="connsiteX429" fmla="*/ 8526 w 10000"/>
                <a:gd name="connsiteY429" fmla="*/ 5039 h 10000"/>
                <a:gd name="connsiteX430" fmla="*/ 8481 w 10000"/>
                <a:gd name="connsiteY430" fmla="*/ 5138 h 10000"/>
                <a:gd name="connsiteX431" fmla="*/ 8515 w 10000"/>
                <a:gd name="connsiteY431" fmla="*/ 5160 h 10000"/>
                <a:gd name="connsiteX432" fmla="*/ 8577 w 10000"/>
                <a:gd name="connsiteY432" fmla="*/ 5145 h 10000"/>
                <a:gd name="connsiteX433" fmla="*/ 8588 w 10000"/>
                <a:gd name="connsiteY433" fmla="*/ 5181 h 10000"/>
                <a:gd name="connsiteX434" fmla="*/ 8577 w 10000"/>
                <a:gd name="connsiteY434" fmla="*/ 5224 h 10000"/>
                <a:gd name="connsiteX435" fmla="*/ 8600 w 10000"/>
                <a:gd name="connsiteY435" fmla="*/ 5280 h 10000"/>
                <a:gd name="connsiteX436" fmla="*/ 8650 w 10000"/>
                <a:gd name="connsiteY436" fmla="*/ 5316 h 10000"/>
                <a:gd name="connsiteX437" fmla="*/ 8639 w 10000"/>
                <a:gd name="connsiteY437" fmla="*/ 5401 h 10000"/>
                <a:gd name="connsiteX438" fmla="*/ 8673 w 10000"/>
                <a:gd name="connsiteY438" fmla="*/ 5444 h 10000"/>
                <a:gd name="connsiteX439" fmla="*/ 8633 w 10000"/>
                <a:gd name="connsiteY439" fmla="*/ 5486 h 10000"/>
                <a:gd name="connsiteX440" fmla="*/ 8622 w 10000"/>
                <a:gd name="connsiteY440" fmla="*/ 5642 h 10000"/>
                <a:gd name="connsiteX441" fmla="*/ 8600 w 10000"/>
                <a:gd name="connsiteY441" fmla="*/ 5649 h 10000"/>
                <a:gd name="connsiteX442" fmla="*/ 8628 w 10000"/>
                <a:gd name="connsiteY442" fmla="*/ 5720 h 10000"/>
                <a:gd name="connsiteX443" fmla="*/ 8633 w 10000"/>
                <a:gd name="connsiteY443" fmla="*/ 5841 h 10000"/>
                <a:gd name="connsiteX444" fmla="*/ 8661 w 10000"/>
                <a:gd name="connsiteY444" fmla="*/ 5869 h 10000"/>
                <a:gd name="connsiteX445" fmla="*/ 8667 w 10000"/>
                <a:gd name="connsiteY445" fmla="*/ 5905 h 10000"/>
                <a:gd name="connsiteX446" fmla="*/ 8690 w 10000"/>
                <a:gd name="connsiteY446" fmla="*/ 5912 h 10000"/>
                <a:gd name="connsiteX447" fmla="*/ 8695 w 10000"/>
                <a:gd name="connsiteY447" fmla="*/ 5983 h 10000"/>
                <a:gd name="connsiteX448" fmla="*/ 8684 w 10000"/>
                <a:gd name="connsiteY448" fmla="*/ 6033 h 10000"/>
                <a:gd name="connsiteX449" fmla="*/ 8740 w 10000"/>
                <a:gd name="connsiteY449" fmla="*/ 6061 h 10000"/>
                <a:gd name="connsiteX450" fmla="*/ 8825 w 10000"/>
                <a:gd name="connsiteY450" fmla="*/ 6004 h 10000"/>
                <a:gd name="connsiteX451" fmla="*/ 8948 w 10000"/>
                <a:gd name="connsiteY451" fmla="*/ 5891 h 10000"/>
                <a:gd name="connsiteX452" fmla="*/ 8982 w 10000"/>
                <a:gd name="connsiteY452" fmla="*/ 5891 h 10000"/>
                <a:gd name="connsiteX453" fmla="*/ 8982 w 10000"/>
                <a:gd name="connsiteY453" fmla="*/ 5976 h 10000"/>
                <a:gd name="connsiteX454" fmla="*/ 9004 w 10000"/>
                <a:gd name="connsiteY454" fmla="*/ 5990 h 10000"/>
                <a:gd name="connsiteX455" fmla="*/ 9044 w 10000"/>
                <a:gd name="connsiteY455" fmla="*/ 6089 h 10000"/>
                <a:gd name="connsiteX456" fmla="*/ 9072 w 10000"/>
                <a:gd name="connsiteY456" fmla="*/ 6097 h 10000"/>
                <a:gd name="connsiteX457" fmla="*/ 9055 w 10000"/>
                <a:gd name="connsiteY457" fmla="*/ 6153 h 10000"/>
                <a:gd name="connsiteX458" fmla="*/ 9100 w 10000"/>
                <a:gd name="connsiteY458" fmla="*/ 6281 h 10000"/>
                <a:gd name="connsiteX459" fmla="*/ 9100 w 10000"/>
                <a:gd name="connsiteY459" fmla="*/ 6345 h 10000"/>
                <a:gd name="connsiteX460" fmla="*/ 9123 w 10000"/>
                <a:gd name="connsiteY460" fmla="*/ 6416 h 10000"/>
                <a:gd name="connsiteX461" fmla="*/ 9089 w 10000"/>
                <a:gd name="connsiteY461" fmla="*/ 6473 h 10000"/>
                <a:gd name="connsiteX462" fmla="*/ 9049 w 10000"/>
                <a:gd name="connsiteY462" fmla="*/ 6466 h 10000"/>
                <a:gd name="connsiteX463" fmla="*/ 9049 w 10000"/>
                <a:gd name="connsiteY463" fmla="*/ 6501 h 10000"/>
                <a:gd name="connsiteX464" fmla="*/ 9089 w 10000"/>
                <a:gd name="connsiteY464" fmla="*/ 6544 h 10000"/>
                <a:gd name="connsiteX465" fmla="*/ 9106 w 10000"/>
                <a:gd name="connsiteY465" fmla="*/ 6515 h 10000"/>
                <a:gd name="connsiteX466" fmla="*/ 9139 w 10000"/>
                <a:gd name="connsiteY466" fmla="*/ 6579 h 10000"/>
                <a:gd name="connsiteX467" fmla="*/ 9179 w 10000"/>
                <a:gd name="connsiteY467" fmla="*/ 6579 h 10000"/>
                <a:gd name="connsiteX468" fmla="*/ 9156 w 10000"/>
                <a:gd name="connsiteY468" fmla="*/ 6757 h 10000"/>
                <a:gd name="connsiteX469" fmla="*/ 9139 w 10000"/>
                <a:gd name="connsiteY469" fmla="*/ 6792 h 10000"/>
                <a:gd name="connsiteX470" fmla="*/ 9089 w 10000"/>
                <a:gd name="connsiteY470" fmla="*/ 6778 h 10000"/>
                <a:gd name="connsiteX471" fmla="*/ 9027 w 10000"/>
                <a:gd name="connsiteY471" fmla="*/ 6799 h 10000"/>
                <a:gd name="connsiteX472" fmla="*/ 9004 w 10000"/>
                <a:gd name="connsiteY472" fmla="*/ 6842 h 10000"/>
                <a:gd name="connsiteX473" fmla="*/ 8999 w 10000"/>
                <a:gd name="connsiteY473" fmla="*/ 6884 h 10000"/>
                <a:gd name="connsiteX474" fmla="*/ 8960 w 10000"/>
                <a:gd name="connsiteY474" fmla="*/ 6934 h 10000"/>
                <a:gd name="connsiteX475" fmla="*/ 8898 w 10000"/>
                <a:gd name="connsiteY475" fmla="*/ 6941 h 10000"/>
                <a:gd name="connsiteX476" fmla="*/ 8886 w 10000"/>
                <a:gd name="connsiteY476" fmla="*/ 6962 h 10000"/>
                <a:gd name="connsiteX477" fmla="*/ 8847 w 10000"/>
                <a:gd name="connsiteY477" fmla="*/ 6927 h 10000"/>
                <a:gd name="connsiteX478" fmla="*/ 8808 w 10000"/>
                <a:gd name="connsiteY478" fmla="*/ 6934 h 10000"/>
                <a:gd name="connsiteX479" fmla="*/ 8785 w 10000"/>
                <a:gd name="connsiteY479" fmla="*/ 6906 h 10000"/>
                <a:gd name="connsiteX480" fmla="*/ 8735 w 10000"/>
                <a:gd name="connsiteY480" fmla="*/ 6891 h 10000"/>
                <a:gd name="connsiteX481" fmla="*/ 8746 w 10000"/>
                <a:gd name="connsiteY481" fmla="*/ 6941 h 10000"/>
                <a:gd name="connsiteX482" fmla="*/ 8723 w 10000"/>
                <a:gd name="connsiteY482" fmla="*/ 6991 h 10000"/>
                <a:gd name="connsiteX483" fmla="*/ 8639 w 10000"/>
                <a:gd name="connsiteY483" fmla="*/ 6984 h 10000"/>
                <a:gd name="connsiteX484" fmla="*/ 8611 w 10000"/>
                <a:gd name="connsiteY484" fmla="*/ 6962 h 10000"/>
                <a:gd name="connsiteX485" fmla="*/ 8566 w 10000"/>
                <a:gd name="connsiteY485" fmla="*/ 6984 h 10000"/>
                <a:gd name="connsiteX486" fmla="*/ 8560 w 10000"/>
                <a:gd name="connsiteY486" fmla="*/ 7055 h 10000"/>
                <a:gd name="connsiteX487" fmla="*/ 8476 w 10000"/>
                <a:gd name="connsiteY487" fmla="*/ 7133 h 10000"/>
                <a:gd name="connsiteX488" fmla="*/ 8448 w 10000"/>
                <a:gd name="connsiteY488" fmla="*/ 7090 h 10000"/>
                <a:gd name="connsiteX489" fmla="*/ 8386 w 10000"/>
                <a:gd name="connsiteY489" fmla="*/ 7111 h 10000"/>
                <a:gd name="connsiteX490" fmla="*/ 8346 w 10000"/>
                <a:gd name="connsiteY490" fmla="*/ 7133 h 10000"/>
                <a:gd name="connsiteX491" fmla="*/ 8341 w 10000"/>
                <a:gd name="connsiteY491" fmla="*/ 7168 h 10000"/>
                <a:gd name="connsiteX492" fmla="*/ 8256 w 10000"/>
                <a:gd name="connsiteY492" fmla="*/ 7246 h 10000"/>
                <a:gd name="connsiteX493" fmla="*/ 8206 w 10000"/>
                <a:gd name="connsiteY493" fmla="*/ 7232 h 10000"/>
                <a:gd name="connsiteX494" fmla="*/ 8155 w 10000"/>
                <a:gd name="connsiteY494" fmla="*/ 7260 h 10000"/>
                <a:gd name="connsiteX495" fmla="*/ 8116 w 10000"/>
                <a:gd name="connsiteY495" fmla="*/ 7303 h 10000"/>
                <a:gd name="connsiteX496" fmla="*/ 8060 w 10000"/>
                <a:gd name="connsiteY496" fmla="*/ 7331 h 10000"/>
                <a:gd name="connsiteX497" fmla="*/ 8065 w 10000"/>
                <a:gd name="connsiteY497" fmla="*/ 7374 h 10000"/>
                <a:gd name="connsiteX498" fmla="*/ 8015 w 10000"/>
                <a:gd name="connsiteY498" fmla="*/ 7402 h 10000"/>
                <a:gd name="connsiteX499" fmla="*/ 7942 w 10000"/>
                <a:gd name="connsiteY499" fmla="*/ 7523 h 10000"/>
                <a:gd name="connsiteX500" fmla="*/ 7930 w 10000"/>
                <a:gd name="connsiteY500" fmla="*/ 7573 h 10000"/>
                <a:gd name="connsiteX501" fmla="*/ 7908 w 10000"/>
                <a:gd name="connsiteY501" fmla="*/ 7559 h 10000"/>
                <a:gd name="connsiteX502" fmla="*/ 7919 w 10000"/>
                <a:gd name="connsiteY502" fmla="*/ 7523 h 10000"/>
                <a:gd name="connsiteX503" fmla="*/ 7846 w 10000"/>
                <a:gd name="connsiteY503" fmla="*/ 7339 h 10000"/>
                <a:gd name="connsiteX504" fmla="*/ 7846 w 10000"/>
                <a:gd name="connsiteY504" fmla="*/ 7268 h 10000"/>
                <a:gd name="connsiteX505" fmla="*/ 7812 w 10000"/>
                <a:gd name="connsiteY505" fmla="*/ 7268 h 10000"/>
                <a:gd name="connsiteX506" fmla="*/ 7711 w 10000"/>
                <a:gd name="connsiteY506" fmla="*/ 7197 h 10000"/>
                <a:gd name="connsiteX507" fmla="*/ 7649 w 10000"/>
                <a:gd name="connsiteY507" fmla="*/ 7232 h 10000"/>
                <a:gd name="connsiteX508" fmla="*/ 7632 w 10000"/>
                <a:gd name="connsiteY508" fmla="*/ 7275 h 10000"/>
                <a:gd name="connsiteX509" fmla="*/ 7677 w 10000"/>
                <a:gd name="connsiteY509" fmla="*/ 7324 h 10000"/>
                <a:gd name="connsiteX510" fmla="*/ 7688 w 10000"/>
                <a:gd name="connsiteY510" fmla="*/ 7367 h 10000"/>
                <a:gd name="connsiteX511" fmla="*/ 7660 w 10000"/>
                <a:gd name="connsiteY511" fmla="*/ 7410 h 10000"/>
                <a:gd name="connsiteX512" fmla="*/ 7666 w 10000"/>
                <a:gd name="connsiteY512" fmla="*/ 7445 h 10000"/>
                <a:gd name="connsiteX513" fmla="*/ 7655 w 10000"/>
                <a:gd name="connsiteY513" fmla="*/ 7516 h 10000"/>
                <a:gd name="connsiteX514" fmla="*/ 7660 w 10000"/>
                <a:gd name="connsiteY514" fmla="*/ 7587 h 10000"/>
                <a:gd name="connsiteX515" fmla="*/ 7694 w 10000"/>
                <a:gd name="connsiteY515" fmla="*/ 7700 h 10000"/>
                <a:gd name="connsiteX516" fmla="*/ 7660 w 10000"/>
                <a:gd name="connsiteY516" fmla="*/ 7743 h 10000"/>
                <a:gd name="connsiteX517" fmla="*/ 7666 w 10000"/>
                <a:gd name="connsiteY517" fmla="*/ 7779 h 10000"/>
                <a:gd name="connsiteX518" fmla="*/ 7638 w 10000"/>
                <a:gd name="connsiteY518" fmla="*/ 7793 h 10000"/>
                <a:gd name="connsiteX519" fmla="*/ 7621 w 10000"/>
                <a:gd name="connsiteY519" fmla="*/ 7814 h 10000"/>
                <a:gd name="connsiteX520" fmla="*/ 7514 w 10000"/>
                <a:gd name="connsiteY520" fmla="*/ 7800 h 10000"/>
                <a:gd name="connsiteX521" fmla="*/ 7497 w 10000"/>
                <a:gd name="connsiteY521" fmla="*/ 7757 h 10000"/>
                <a:gd name="connsiteX522" fmla="*/ 7463 w 10000"/>
                <a:gd name="connsiteY522" fmla="*/ 7786 h 10000"/>
                <a:gd name="connsiteX523" fmla="*/ 7390 w 10000"/>
                <a:gd name="connsiteY523" fmla="*/ 7771 h 10000"/>
                <a:gd name="connsiteX524" fmla="*/ 7340 w 10000"/>
                <a:gd name="connsiteY524" fmla="*/ 7793 h 10000"/>
                <a:gd name="connsiteX525" fmla="*/ 7312 w 10000"/>
                <a:gd name="connsiteY525" fmla="*/ 7644 h 10000"/>
                <a:gd name="connsiteX526" fmla="*/ 7283 w 10000"/>
                <a:gd name="connsiteY526" fmla="*/ 7637 h 10000"/>
                <a:gd name="connsiteX527" fmla="*/ 7250 w 10000"/>
                <a:gd name="connsiteY527" fmla="*/ 7544 h 10000"/>
                <a:gd name="connsiteX528" fmla="*/ 7267 w 10000"/>
                <a:gd name="connsiteY528" fmla="*/ 7502 h 10000"/>
                <a:gd name="connsiteX529" fmla="*/ 7306 w 10000"/>
                <a:gd name="connsiteY529" fmla="*/ 7523 h 10000"/>
                <a:gd name="connsiteX530" fmla="*/ 7323 w 10000"/>
                <a:gd name="connsiteY530" fmla="*/ 7473 h 10000"/>
                <a:gd name="connsiteX531" fmla="*/ 7295 w 10000"/>
                <a:gd name="connsiteY531" fmla="*/ 7438 h 10000"/>
                <a:gd name="connsiteX532" fmla="*/ 7312 w 10000"/>
                <a:gd name="connsiteY532" fmla="*/ 7402 h 10000"/>
                <a:gd name="connsiteX533" fmla="*/ 7238 w 10000"/>
                <a:gd name="connsiteY533" fmla="*/ 7331 h 10000"/>
                <a:gd name="connsiteX534" fmla="*/ 7244 w 10000"/>
                <a:gd name="connsiteY534" fmla="*/ 7296 h 10000"/>
                <a:gd name="connsiteX535" fmla="*/ 7199 w 10000"/>
                <a:gd name="connsiteY535" fmla="*/ 7260 h 10000"/>
                <a:gd name="connsiteX536" fmla="*/ 7227 w 10000"/>
                <a:gd name="connsiteY536" fmla="*/ 7218 h 10000"/>
                <a:gd name="connsiteX537" fmla="*/ 7216 w 10000"/>
                <a:gd name="connsiteY537" fmla="*/ 7168 h 10000"/>
                <a:gd name="connsiteX538" fmla="*/ 7165 w 10000"/>
                <a:gd name="connsiteY538" fmla="*/ 7090 h 10000"/>
                <a:gd name="connsiteX539" fmla="*/ 7132 w 10000"/>
                <a:gd name="connsiteY539" fmla="*/ 7026 h 10000"/>
                <a:gd name="connsiteX540" fmla="*/ 7064 w 10000"/>
                <a:gd name="connsiteY540" fmla="*/ 7055 h 10000"/>
                <a:gd name="connsiteX541" fmla="*/ 7025 w 10000"/>
                <a:gd name="connsiteY541" fmla="*/ 7048 h 10000"/>
                <a:gd name="connsiteX542" fmla="*/ 7002 w 10000"/>
                <a:gd name="connsiteY542" fmla="*/ 7111 h 10000"/>
                <a:gd name="connsiteX543" fmla="*/ 6924 w 10000"/>
                <a:gd name="connsiteY543" fmla="*/ 7119 h 10000"/>
                <a:gd name="connsiteX544" fmla="*/ 6895 w 10000"/>
                <a:gd name="connsiteY544" fmla="*/ 7111 h 10000"/>
                <a:gd name="connsiteX545" fmla="*/ 6828 w 10000"/>
                <a:gd name="connsiteY545" fmla="*/ 7161 h 10000"/>
                <a:gd name="connsiteX546" fmla="*/ 6834 w 10000"/>
                <a:gd name="connsiteY546" fmla="*/ 7260 h 10000"/>
                <a:gd name="connsiteX547" fmla="*/ 6817 w 10000"/>
                <a:gd name="connsiteY547" fmla="*/ 7324 h 10000"/>
                <a:gd name="connsiteX548" fmla="*/ 6817 w 10000"/>
                <a:gd name="connsiteY548" fmla="*/ 7381 h 10000"/>
                <a:gd name="connsiteX549" fmla="*/ 6760 w 10000"/>
                <a:gd name="connsiteY549" fmla="*/ 7424 h 10000"/>
                <a:gd name="connsiteX550" fmla="*/ 6699 w 10000"/>
                <a:gd name="connsiteY550" fmla="*/ 7431 h 10000"/>
                <a:gd name="connsiteX551" fmla="*/ 6682 w 10000"/>
                <a:gd name="connsiteY551" fmla="*/ 7410 h 10000"/>
                <a:gd name="connsiteX552" fmla="*/ 6625 w 10000"/>
                <a:gd name="connsiteY552" fmla="*/ 7388 h 10000"/>
                <a:gd name="connsiteX553" fmla="*/ 6592 w 10000"/>
                <a:gd name="connsiteY553" fmla="*/ 7431 h 10000"/>
                <a:gd name="connsiteX554" fmla="*/ 6586 w 10000"/>
                <a:gd name="connsiteY554" fmla="*/ 7473 h 10000"/>
                <a:gd name="connsiteX555" fmla="*/ 6552 w 10000"/>
                <a:gd name="connsiteY555" fmla="*/ 7480 h 10000"/>
                <a:gd name="connsiteX556" fmla="*/ 6547 w 10000"/>
                <a:gd name="connsiteY556" fmla="*/ 7523 h 10000"/>
                <a:gd name="connsiteX557" fmla="*/ 6519 w 10000"/>
                <a:gd name="connsiteY557" fmla="*/ 7523 h 10000"/>
                <a:gd name="connsiteX558" fmla="*/ 6485 w 10000"/>
                <a:gd name="connsiteY558" fmla="*/ 7424 h 10000"/>
                <a:gd name="connsiteX559" fmla="*/ 6406 w 10000"/>
                <a:gd name="connsiteY559" fmla="*/ 7473 h 10000"/>
                <a:gd name="connsiteX560" fmla="*/ 6316 w 10000"/>
                <a:gd name="connsiteY560" fmla="*/ 7551 h 10000"/>
                <a:gd name="connsiteX561" fmla="*/ 6282 w 10000"/>
                <a:gd name="connsiteY561" fmla="*/ 7566 h 10000"/>
                <a:gd name="connsiteX562" fmla="*/ 6294 w 10000"/>
                <a:gd name="connsiteY562" fmla="*/ 7615 h 10000"/>
                <a:gd name="connsiteX563" fmla="*/ 6243 w 10000"/>
                <a:gd name="connsiteY563" fmla="*/ 7637 h 10000"/>
                <a:gd name="connsiteX564" fmla="*/ 6209 w 10000"/>
                <a:gd name="connsiteY564" fmla="*/ 7608 h 10000"/>
                <a:gd name="connsiteX565" fmla="*/ 6136 w 10000"/>
                <a:gd name="connsiteY565" fmla="*/ 7622 h 10000"/>
                <a:gd name="connsiteX566" fmla="*/ 6136 w 10000"/>
                <a:gd name="connsiteY566" fmla="*/ 7395 h 10000"/>
                <a:gd name="connsiteX567" fmla="*/ 6208 w 10000"/>
                <a:gd name="connsiteY56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352 w 10000"/>
                <a:gd name="connsiteY72" fmla="*/ 9035 h 10000"/>
                <a:gd name="connsiteX73" fmla="*/ 3150 w 10000"/>
                <a:gd name="connsiteY73" fmla="*/ 8971 h 10000"/>
                <a:gd name="connsiteX74" fmla="*/ 3155 w 10000"/>
                <a:gd name="connsiteY74" fmla="*/ 9021 h 10000"/>
                <a:gd name="connsiteX75" fmla="*/ 3144 w 10000"/>
                <a:gd name="connsiteY75" fmla="*/ 9042 h 10000"/>
                <a:gd name="connsiteX76" fmla="*/ 3105 w 10000"/>
                <a:gd name="connsiteY76" fmla="*/ 9028 h 10000"/>
                <a:gd name="connsiteX77" fmla="*/ 3082 w 10000"/>
                <a:gd name="connsiteY77" fmla="*/ 9127 h 10000"/>
                <a:gd name="connsiteX78" fmla="*/ 3048 w 10000"/>
                <a:gd name="connsiteY78" fmla="*/ 9163 h 10000"/>
                <a:gd name="connsiteX79" fmla="*/ 3048 w 10000"/>
                <a:gd name="connsiteY79" fmla="*/ 9198 h 10000"/>
                <a:gd name="connsiteX80" fmla="*/ 3020 w 10000"/>
                <a:gd name="connsiteY80" fmla="*/ 9241 h 10000"/>
                <a:gd name="connsiteX81" fmla="*/ 3003 w 10000"/>
                <a:gd name="connsiteY81" fmla="*/ 9326 h 10000"/>
                <a:gd name="connsiteX82" fmla="*/ 2998 w 10000"/>
                <a:gd name="connsiteY82" fmla="*/ 9439 h 10000"/>
                <a:gd name="connsiteX83" fmla="*/ 3009 w 10000"/>
                <a:gd name="connsiteY83" fmla="*/ 9524 h 10000"/>
                <a:gd name="connsiteX84" fmla="*/ 2975 w 10000"/>
                <a:gd name="connsiteY84" fmla="*/ 9574 h 10000"/>
                <a:gd name="connsiteX85" fmla="*/ 2981 w 10000"/>
                <a:gd name="connsiteY85" fmla="*/ 9624 h 10000"/>
                <a:gd name="connsiteX86" fmla="*/ 2998 w 10000"/>
                <a:gd name="connsiteY86" fmla="*/ 9666 h 10000"/>
                <a:gd name="connsiteX87" fmla="*/ 2987 w 10000"/>
                <a:gd name="connsiteY87" fmla="*/ 9744 h 10000"/>
                <a:gd name="connsiteX88" fmla="*/ 2970 w 10000"/>
                <a:gd name="connsiteY88" fmla="*/ 9787 h 10000"/>
                <a:gd name="connsiteX89" fmla="*/ 2930 w 10000"/>
                <a:gd name="connsiteY89" fmla="*/ 9794 h 10000"/>
                <a:gd name="connsiteX90" fmla="*/ 2913 w 10000"/>
                <a:gd name="connsiteY90" fmla="*/ 9837 h 10000"/>
                <a:gd name="connsiteX91" fmla="*/ 2818 w 10000"/>
                <a:gd name="connsiteY91" fmla="*/ 9837 h 10000"/>
                <a:gd name="connsiteX92" fmla="*/ 2745 w 10000"/>
                <a:gd name="connsiteY92" fmla="*/ 9879 h 10000"/>
                <a:gd name="connsiteX93" fmla="*/ 2705 w 10000"/>
                <a:gd name="connsiteY93" fmla="*/ 9922 h 10000"/>
                <a:gd name="connsiteX94" fmla="*/ 2638 w 10000"/>
                <a:gd name="connsiteY94" fmla="*/ 9929 h 10000"/>
                <a:gd name="connsiteX95" fmla="*/ 2598 w 10000"/>
                <a:gd name="connsiteY95" fmla="*/ 9943 h 10000"/>
                <a:gd name="connsiteX96" fmla="*/ 2565 w 10000"/>
                <a:gd name="connsiteY96" fmla="*/ 9929 h 10000"/>
                <a:gd name="connsiteX97" fmla="*/ 2508 w 10000"/>
                <a:gd name="connsiteY97" fmla="*/ 9943 h 10000"/>
                <a:gd name="connsiteX98" fmla="*/ 2503 w 10000"/>
                <a:gd name="connsiteY98" fmla="*/ 9957 h 10000"/>
                <a:gd name="connsiteX99" fmla="*/ 2458 w 10000"/>
                <a:gd name="connsiteY99" fmla="*/ 9993 h 10000"/>
                <a:gd name="connsiteX100" fmla="*/ 2424 w 10000"/>
                <a:gd name="connsiteY100" fmla="*/ 10000 h 10000"/>
                <a:gd name="connsiteX101" fmla="*/ 2323 w 10000"/>
                <a:gd name="connsiteY101" fmla="*/ 9901 h 10000"/>
                <a:gd name="connsiteX102" fmla="*/ 2250 w 10000"/>
                <a:gd name="connsiteY102" fmla="*/ 9794 h 10000"/>
                <a:gd name="connsiteX103" fmla="*/ 2160 w 10000"/>
                <a:gd name="connsiteY103" fmla="*/ 9759 h 10000"/>
                <a:gd name="connsiteX104" fmla="*/ 2143 w 10000"/>
                <a:gd name="connsiteY104" fmla="*/ 9624 h 10000"/>
                <a:gd name="connsiteX105" fmla="*/ 2205 w 10000"/>
                <a:gd name="connsiteY105" fmla="*/ 9588 h 10000"/>
                <a:gd name="connsiteX106" fmla="*/ 2182 w 10000"/>
                <a:gd name="connsiteY106" fmla="*/ 9482 h 10000"/>
                <a:gd name="connsiteX107" fmla="*/ 2160 w 10000"/>
                <a:gd name="connsiteY107" fmla="*/ 9446 h 10000"/>
                <a:gd name="connsiteX108" fmla="*/ 2323 w 10000"/>
                <a:gd name="connsiteY108" fmla="*/ 9312 h 10000"/>
                <a:gd name="connsiteX109" fmla="*/ 2373 w 10000"/>
                <a:gd name="connsiteY109" fmla="*/ 9177 h 10000"/>
                <a:gd name="connsiteX110" fmla="*/ 2424 w 10000"/>
                <a:gd name="connsiteY110" fmla="*/ 9148 h 10000"/>
                <a:gd name="connsiteX111" fmla="*/ 2435 w 10000"/>
                <a:gd name="connsiteY111" fmla="*/ 9063 h 10000"/>
                <a:gd name="connsiteX112" fmla="*/ 2385 w 10000"/>
                <a:gd name="connsiteY112" fmla="*/ 8950 h 10000"/>
                <a:gd name="connsiteX113" fmla="*/ 2396 w 10000"/>
                <a:gd name="connsiteY113" fmla="*/ 8879 h 10000"/>
                <a:gd name="connsiteX114" fmla="*/ 2340 w 10000"/>
                <a:gd name="connsiteY114" fmla="*/ 8850 h 10000"/>
                <a:gd name="connsiteX115" fmla="*/ 2306 w 10000"/>
                <a:gd name="connsiteY115" fmla="*/ 8857 h 10000"/>
                <a:gd name="connsiteX116" fmla="*/ 2143 w 10000"/>
                <a:gd name="connsiteY116" fmla="*/ 8921 h 10000"/>
                <a:gd name="connsiteX117" fmla="*/ 2098 w 10000"/>
                <a:gd name="connsiteY117" fmla="*/ 8971 h 10000"/>
                <a:gd name="connsiteX118" fmla="*/ 2064 w 10000"/>
                <a:gd name="connsiteY118" fmla="*/ 8999 h 10000"/>
                <a:gd name="connsiteX119" fmla="*/ 2019 w 10000"/>
                <a:gd name="connsiteY119" fmla="*/ 9056 h 10000"/>
                <a:gd name="connsiteX120" fmla="*/ 1879 w 10000"/>
                <a:gd name="connsiteY120" fmla="*/ 9013 h 10000"/>
                <a:gd name="connsiteX121" fmla="*/ 1828 w 10000"/>
                <a:gd name="connsiteY121" fmla="*/ 8971 h 10000"/>
                <a:gd name="connsiteX122" fmla="*/ 1738 w 10000"/>
                <a:gd name="connsiteY122" fmla="*/ 9021 h 10000"/>
                <a:gd name="connsiteX123" fmla="*/ 1609 w 10000"/>
                <a:gd name="connsiteY123" fmla="*/ 9056 h 10000"/>
                <a:gd name="connsiteX124" fmla="*/ 1699 w 10000"/>
                <a:gd name="connsiteY124" fmla="*/ 9177 h 10000"/>
                <a:gd name="connsiteX125" fmla="*/ 1592 w 10000"/>
                <a:gd name="connsiteY125" fmla="*/ 9304 h 10000"/>
                <a:gd name="connsiteX126" fmla="*/ 1558 w 10000"/>
                <a:gd name="connsiteY126" fmla="*/ 9290 h 10000"/>
                <a:gd name="connsiteX127" fmla="*/ 1541 w 10000"/>
                <a:gd name="connsiteY127" fmla="*/ 9304 h 10000"/>
                <a:gd name="connsiteX128" fmla="*/ 1507 w 10000"/>
                <a:gd name="connsiteY128" fmla="*/ 9269 h 10000"/>
                <a:gd name="connsiteX129" fmla="*/ 1440 w 10000"/>
                <a:gd name="connsiteY129" fmla="*/ 9233 h 10000"/>
                <a:gd name="connsiteX130" fmla="*/ 1434 w 10000"/>
                <a:gd name="connsiteY130" fmla="*/ 9198 h 10000"/>
                <a:gd name="connsiteX131" fmla="*/ 1412 w 10000"/>
                <a:gd name="connsiteY131" fmla="*/ 9191 h 10000"/>
                <a:gd name="connsiteX132" fmla="*/ 1400 w 10000"/>
                <a:gd name="connsiteY132" fmla="*/ 9155 h 10000"/>
                <a:gd name="connsiteX133" fmla="*/ 1372 w 10000"/>
                <a:gd name="connsiteY133" fmla="*/ 9127 h 10000"/>
                <a:gd name="connsiteX134" fmla="*/ 1327 w 10000"/>
                <a:gd name="connsiteY134" fmla="*/ 9141 h 10000"/>
                <a:gd name="connsiteX135" fmla="*/ 1305 w 10000"/>
                <a:gd name="connsiteY135" fmla="*/ 9092 h 10000"/>
                <a:gd name="connsiteX136" fmla="*/ 1271 w 10000"/>
                <a:gd name="connsiteY136" fmla="*/ 9099 h 10000"/>
                <a:gd name="connsiteX137" fmla="*/ 1277 w 10000"/>
                <a:gd name="connsiteY137" fmla="*/ 9056 h 10000"/>
                <a:gd name="connsiteX138" fmla="*/ 1265 w 10000"/>
                <a:gd name="connsiteY138" fmla="*/ 8999 h 10000"/>
                <a:gd name="connsiteX139" fmla="*/ 1277 w 10000"/>
                <a:gd name="connsiteY139" fmla="*/ 8935 h 10000"/>
                <a:gd name="connsiteX140" fmla="*/ 1271 w 10000"/>
                <a:gd name="connsiteY140" fmla="*/ 8893 h 10000"/>
                <a:gd name="connsiteX141" fmla="*/ 1153 w 10000"/>
                <a:gd name="connsiteY141" fmla="*/ 8893 h 10000"/>
                <a:gd name="connsiteX142" fmla="*/ 1153 w 10000"/>
                <a:gd name="connsiteY142" fmla="*/ 8850 h 10000"/>
                <a:gd name="connsiteX143" fmla="*/ 1091 w 10000"/>
                <a:gd name="connsiteY143" fmla="*/ 8829 h 10000"/>
                <a:gd name="connsiteX144" fmla="*/ 1080 w 10000"/>
                <a:gd name="connsiteY144" fmla="*/ 8758 h 10000"/>
                <a:gd name="connsiteX145" fmla="*/ 1069 w 10000"/>
                <a:gd name="connsiteY145" fmla="*/ 8730 h 10000"/>
                <a:gd name="connsiteX146" fmla="*/ 990 w 10000"/>
                <a:gd name="connsiteY146" fmla="*/ 8701 h 10000"/>
                <a:gd name="connsiteX147" fmla="*/ 894 w 10000"/>
                <a:gd name="connsiteY147" fmla="*/ 8616 h 10000"/>
                <a:gd name="connsiteX148" fmla="*/ 787 w 10000"/>
                <a:gd name="connsiteY148" fmla="*/ 8616 h 10000"/>
                <a:gd name="connsiteX149" fmla="*/ 849 w 10000"/>
                <a:gd name="connsiteY149" fmla="*/ 8510 h 10000"/>
                <a:gd name="connsiteX150" fmla="*/ 945 w 10000"/>
                <a:gd name="connsiteY150" fmla="*/ 8432 h 10000"/>
                <a:gd name="connsiteX151" fmla="*/ 984 w 10000"/>
                <a:gd name="connsiteY151" fmla="*/ 8325 h 10000"/>
                <a:gd name="connsiteX152" fmla="*/ 1063 w 10000"/>
                <a:gd name="connsiteY152" fmla="*/ 8204 h 10000"/>
                <a:gd name="connsiteX153" fmla="*/ 1057 w 10000"/>
                <a:gd name="connsiteY153" fmla="*/ 8133 h 10000"/>
                <a:gd name="connsiteX154" fmla="*/ 1018 w 10000"/>
                <a:gd name="connsiteY154" fmla="*/ 8055 h 10000"/>
                <a:gd name="connsiteX155" fmla="*/ 984 w 10000"/>
                <a:gd name="connsiteY155" fmla="*/ 8027 h 10000"/>
                <a:gd name="connsiteX156" fmla="*/ 872 w 10000"/>
                <a:gd name="connsiteY156" fmla="*/ 8013 h 10000"/>
                <a:gd name="connsiteX157" fmla="*/ 827 w 10000"/>
                <a:gd name="connsiteY157" fmla="*/ 8062 h 10000"/>
                <a:gd name="connsiteX158" fmla="*/ 692 w 10000"/>
                <a:gd name="connsiteY158" fmla="*/ 8055 h 10000"/>
                <a:gd name="connsiteX159" fmla="*/ 579 w 10000"/>
                <a:gd name="connsiteY159" fmla="*/ 8126 h 10000"/>
                <a:gd name="connsiteX160" fmla="*/ 416 w 10000"/>
                <a:gd name="connsiteY160" fmla="*/ 8070 h 10000"/>
                <a:gd name="connsiteX161" fmla="*/ 399 w 10000"/>
                <a:gd name="connsiteY161" fmla="*/ 8027 h 10000"/>
                <a:gd name="connsiteX162" fmla="*/ 377 w 10000"/>
                <a:gd name="connsiteY162" fmla="*/ 8013 h 10000"/>
                <a:gd name="connsiteX163" fmla="*/ 169 w 10000"/>
                <a:gd name="connsiteY163" fmla="*/ 7743 h 10000"/>
                <a:gd name="connsiteX164" fmla="*/ 157 w 10000"/>
                <a:gd name="connsiteY164" fmla="*/ 7686 h 10000"/>
                <a:gd name="connsiteX165" fmla="*/ 231 w 10000"/>
                <a:gd name="connsiteY165" fmla="*/ 7594 h 10000"/>
                <a:gd name="connsiteX166" fmla="*/ 0 w 10000"/>
                <a:gd name="connsiteY166" fmla="*/ 6920 h 10000"/>
                <a:gd name="connsiteX167" fmla="*/ 354 w 10000"/>
                <a:gd name="connsiteY167" fmla="*/ 7005 h 10000"/>
                <a:gd name="connsiteX168" fmla="*/ 472 w 10000"/>
                <a:gd name="connsiteY168" fmla="*/ 7019 h 10000"/>
                <a:gd name="connsiteX169" fmla="*/ 810 w 10000"/>
                <a:gd name="connsiteY169" fmla="*/ 7055 h 10000"/>
                <a:gd name="connsiteX170" fmla="*/ 967 w 10000"/>
                <a:gd name="connsiteY170" fmla="*/ 7012 h 10000"/>
                <a:gd name="connsiteX171" fmla="*/ 1074 w 10000"/>
                <a:gd name="connsiteY171" fmla="*/ 7019 h 10000"/>
                <a:gd name="connsiteX172" fmla="*/ 1091 w 10000"/>
                <a:gd name="connsiteY172" fmla="*/ 6984 h 10000"/>
                <a:gd name="connsiteX173" fmla="*/ 1277 w 10000"/>
                <a:gd name="connsiteY173" fmla="*/ 6998 h 10000"/>
                <a:gd name="connsiteX174" fmla="*/ 1524 w 10000"/>
                <a:gd name="connsiteY174" fmla="*/ 7083 h 10000"/>
                <a:gd name="connsiteX175" fmla="*/ 1609 w 10000"/>
                <a:gd name="connsiteY175" fmla="*/ 7104 h 10000"/>
                <a:gd name="connsiteX176" fmla="*/ 1822 w 10000"/>
                <a:gd name="connsiteY176" fmla="*/ 7310 h 10000"/>
                <a:gd name="connsiteX177" fmla="*/ 1918 w 10000"/>
                <a:gd name="connsiteY177" fmla="*/ 7303 h 10000"/>
                <a:gd name="connsiteX178" fmla="*/ 6504 w 10000"/>
                <a:gd name="connsiteY178" fmla="*/ 7627 h 10000"/>
                <a:gd name="connsiteX179" fmla="*/ 5523 w 10000"/>
                <a:gd name="connsiteY179" fmla="*/ 5713 h 10000"/>
                <a:gd name="connsiteX180" fmla="*/ 5652 w 10000"/>
                <a:gd name="connsiteY180" fmla="*/ 5720 h 10000"/>
                <a:gd name="connsiteX181" fmla="*/ 5697 w 10000"/>
                <a:gd name="connsiteY181" fmla="*/ 5742 h 10000"/>
                <a:gd name="connsiteX182" fmla="*/ 5793 w 10000"/>
                <a:gd name="connsiteY182" fmla="*/ 5635 h 10000"/>
                <a:gd name="connsiteX183" fmla="*/ 5844 w 10000"/>
                <a:gd name="connsiteY183" fmla="*/ 5628 h 10000"/>
                <a:gd name="connsiteX184" fmla="*/ 5889 w 10000"/>
                <a:gd name="connsiteY184" fmla="*/ 5564 h 10000"/>
                <a:gd name="connsiteX185" fmla="*/ 5945 w 10000"/>
                <a:gd name="connsiteY185" fmla="*/ 5515 h 10000"/>
                <a:gd name="connsiteX186" fmla="*/ 6001 w 10000"/>
                <a:gd name="connsiteY186" fmla="*/ 5408 h 10000"/>
                <a:gd name="connsiteX187" fmla="*/ 6012 w 10000"/>
                <a:gd name="connsiteY187" fmla="*/ 5344 h 10000"/>
                <a:gd name="connsiteX188" fmla="*/ 6080 w 10000"/>
                <a:gd name="connsiteY188" fmla="*/ 5316 h 10000"/>
                <a:gd name="connsiteX189" fmla="*/ 6159 w 10000"/>
                <a:gd name="connsiteY189" fmla="*/ 5351 h 10000"/>
                <a:gd name="connsiteX190" fmla="*/ 6226 w 10000"/>
                <a:gd name="connsiteY190" fmla="*/ 5337 h 10000"/>
                <a:gd name="connsiteX191" fmla="*/ 6294 w 10000"/>
                <a:gd name="connsiteY191" fmla="*/ 5344 h 10000"/>
                <a:gd name="connsiteX192" fmla="*/ 6412 w 10000"/>
                <a:gd name="connsiteY192" fmla="*/ 5302 h 10000"/>
                <a:gd name="connsiteX193" fmla="*/ 6490 w 10000"/>
                <a:gd name="connsiteY193" fmla="*/ 5195 h 10000"/>
                <a:gd name="connsiteX194" fmla="*/ 6524 w 10000"/>
                <a:gd name="connsiteY194" fmla="*/ 5160 h 10000"/>
                <a:gd name="connsiteX195" fmla="*/ 6575 w 10000"/>
                <a:gd name="connsiteY195" fmla="*/ 5160 h 10000"/>
                <a:gd name="connsiteX196" fmla="*/ 6614 w 10000"/>
                <a:gd name="connsiteY196" fmla="*/ 5103 h 10000"/>
                <a:gd name="connsiteX197" fmla="*/ 6597 w 10000"/>
                <a:gd name="connsiteY197" fmla="*/ 5039 h 10000"/>
                <a:gd name="connsiteX198" fmla="*/ 6609 w 10000"/>
                <a:gd name="connsiteY198" fmla="*/ 4982 h 10000"/>
                <a:gd name="connsiteX199" fmla="*/ 6659 w 10000"/>
                <a:gd name="connsiteY199" fmla="*/ 4876 h 10000"/>
                <a:gd name="connsiteX200" fmla="*/ 6715 w 10000"/>
                <a:gd name="connsiteY200" fmla="*/ 4776 h 10000"/>
                <a:gd name="connsiteX201" fmla="*/ 6772 w 10000"/>
                <a:gd name="connsiteY201" fmla="*/ 4755 h 10000"/>
                <a:gd name="connsiteX202" fmla="*/ 6800 w 10000"/>
                <a:gd name="connsiteY202" fmla="*/ 4720 h 10000"/>
                <a:gd name="connsiteX203" fmla="*/ 6895 w 10000"/>
                <a:gd name="connsiteY203" fmla="*/ 4734 h 10000"/>
                <a:gd name="connsiteX204" fmla="*/ 6991 w 10000"/>
                <a:gd name="connsiteY204" fmla="*/ 4734 h 10000"/>
                <a:gd name="connsiteX205" fmla="*/ 6997 w 10000"/>
                <a:gd name="connsiteY205" fmla="*/ 4670 h 10000"/>
                <a:gd name="connsiteX206" fmla="*/ 7013 w 10000"/>
                <a:gd name="connsiteY206" fmla="*/ 4627 h 10000"/>
                <a:gd name="connsiteX207" fmla="*/ 7008 w 10000"/>
                <a:gd name="connsiteY207" fmla="*/ 4599 h 10000"/>
                <a:gd name="connsiteX208" fmla="*/ 7064 w 10000"/>
                <a:gd name="connsiteY208" fmla="*/ 4578 h 10000"/>
                <a:gd name="connsiteX209" fmla="*/ 7103 w 10000"/>
                <a:gd name="connsiteY209" fmla="*/ 4634 h 10000"/>
                <a:gd name="connsiteX210" fmla="*/ 7160 w 10000"/>
                <a:gd name="connsiteY210" fmla="*/ 4613 h 10000"/>
                <a:gd name="connsiteX211" fmla="*/ 7177 w 10000"/>
                <a:gd name="connsiteY211" fmla="*/ 4578 h 10000"/>
                <a:gd name="connsiteX212" fmla="*/ 7222 w 10000"/>
                <a:gd name="connsiteY212" fmla="*/ 4564 h 10000"/>
                <a:gd name="connsiteX213" fmla="*/ 7317 w 10000"/>
                <a:gd name="connsiteY213" fmla="*/ 4493 h 10000"/>
                <a:gd name="connsiteX214" fmla="*/ 7407 w 10000"/>
                <a:gd name="connsiteY214" fmla="*/ 4521 h 10000"/>
                <a:gd name="connsiteX215" fmla="*/ 7430 w 10000"/>
                <a:gd name="connsiteY215" fmla="*/ 4507 h 10000"/>
                <a:gd name="connsiteX216" fmla="*/ 7480 w 10000"/>
                <a:gd name="connsiteY216" fmla="*/ 4528 h 10000"/>
                <a:gd name="connsiteX217" fmla="*/ 7503 w 10000"/>
                <a:gd name="connsiteY217" fmla="*/ 4471 h 10000"/>
                <a:gd name="connsiteX218" fmla="*/ 7525 w 10000"/>
                <a:gd name="connsiteY218" fmla="*/ 4500 h 10000"/>
                <a:gd name="connsiteX219" fmla="*/ 7559 w 10000"/>
                <a:gd name="connsiteY219" fmla="*/ 4493 h 10000"/>
                <a:gd name="connsiteX220" fmla="*/ 7598 w 10000"/>
                <a:gd name="connsiteY220" fmla="*/ 4556 h 10000"/>
                <a:gd name="connsiteX221" fmla="*/ 7643 w 10000"/>
                <a:gd name="connsiteY221" fmla="*/ 4549 h 10000"/>
                <a:gd name="connsiteX222" fmla="*/ 7683 w 10000"/>
                <a:gd name="connsiteY222" fmla="*/ 4578 h 10000"/>
                <a:gd name="connsiteX223" fmla="*/ 7700 w 10000"/>
                <a:gd name="connsiteY223" fmla="*/ 4556 h 10000"/>
                <a:gd name="connsiteX224" fmla="*/ 7778 w 10000"/>
                <a:gd name="connsiteY224" fmla="*/ 4564 h 10000"/>
                <a:gd name="connsiteX225" fmla="*/ 7790 w 10000"/>
                <a:gd name="connsiteY225" fmla="*/ 4585 h 10000"/>
                <a:gd name="connsiteX226" fmla="*/ 7874 w 10000"/>
                <a:gd name="connsiteY226" fmla="*/ 4514 h 10000"/>
                <a:gd name="connsiteX227" fmla="*/ 7874 w 10000"/>
                <a:gd name="connsiteY227" fmla="*/ 4393 h 10000"/>
                <a:gd name="connsiteX228" fmla="*/ 7852 w 10000"/>
                <a:gd name="connsiteY228" fmla="*/ 4379 h 10000"/>
                <a:gd name="connsiteX229" fmla="*/ 7835 w 10000"/>
                <a:gd name="connsiteY229" fmla="*/ 4294 h 10000"/>
                <a:gd name="connsiteX230" fmla="*/ 7801 w 10000"/>
                <a:gd name="connsiteY230" fmla="*/ 4209 h 10000"/>
                <a:gd name="connsiteX231" fmla="*/ 7750 w 10000"/>
                <a:gd name="connsiteY231" fmla="*/ 4173 h 10000"/>
                <a:gd name="connsiteX232" fmla="*/ 7745 w 10000"/>
                <a:gd name="connsiteY232" fmla="*/ 4131 h 10000"/>
                <a:gd name="connsiteX233" fmla="*/ 7672 w 10000"/>
                <a:gd name="connsiteY233" fmla="*/ 4053 h 10000"/>
                <a:gd name="connsiteX234" fmla="*/ 7677 w 10000"/>
                <a:gd name="connsiteY234" fmla="*/ 4024 h 10000"/>
                <a:gd name="connsiteX235" fmla="*/ 7604 w 10000"/>
                <a:gd name="connsiteY235" fmla="*/ 3982 h 10000"/>
                <a:gd name="connsiteX236" fmla="*/ 7598 w 10000"/>
                <a:gd name="connsiteY236" fmla="*/ 3903 h 10000"/>
                <a:gd name="connsiteX237" fmla="*/ 7475 w 10000"/>
                <a:gd name="connsiteY237" fmla="*/ 3833 h 10000"/>
                <a:gd name="connsiteX238" fmla="*/ 7407 w 10000"/>
                <a:gd name="connsiteY238" fmla="*/ 3683 h 10000"/>
                <a:gd name="connsiteX239" fmla="*/ 7306 w 10000"/>
                <a:gd name="connsiteY239" fmla="*/ 3676 h 10000"/>
                <a:gd name="connsiteX240" fmla="*/ 7272 w 10000"/>
                <a:gd name="connsiteY240" fmla="*/ 3648 h 10000"/>
                <a:gd name="connsiteX241" fmla="*/ 7222 w 10000"/>
                <a:gd name="connsiteY241" fmla="*/ 3669 h 10000"/>
                <a:gd name="connsiteX242" fmla="*/ 7143 w 10000"/>
                <a:gd name="connsiteY242" fmla="*/ 3669 h 10000"/>
                <a:gd name="connsiteX243" fmla="*/ 7030 w 10000"/>
                <a:gd name="connsiteY243" fmla="*/ 3840 h 10000"/>
                <a:gd name="connsiteX244" fmla="*/ 6991 w 10000"/>
                <a:gd name="connsiteY244" fmla="*/ 3918 h 10000"/>
                <a:gd name="connsiteX245" fmla="*/ 6890 w 10000"/>
                <a:gd name="connsiteY245" fmla="*/ 3797 h 10000"/>
                <a:gd name="connsiteX246" fmla="*/ 6817 w 10000"/>
                <a:gd name="connsiteY246" fmla="*/ 3747 h 10000"/>
                <a:gd name="connsiteX247" fmla="*/ 6744 w 10000"/>
                <a:gd name="connsiteY247" fmla="*/ 3754 h 10000"/>
                <a:gd name="connsiteX248" fmla="*/ 6670 w 10000"/>
                <a:gd name="connsiteY248" fmla="*/ 3790 h 10000"/>
                <a:gd name="connsiteX249" fmla="*/ 6609 w 10000"/>
                <a:gd name="connsiteY249" fmla="*/ 3762 h 10000"/>
                <a:gd name="connsiteX250" fmla="*/ 6552 w 10000"/>
                <a:gd name="connsiteY250" fmla="*/ 3804 h 10000"/>
                <a:gd name="connsiteX251" fmla="*/ 6496 w 10000"/>
                <a:gd name="connsiteY251" fmla="*/ 3889 h 10000"/>
                <a:gd name="connsiteX252" fmla="*/ 6367 w 10000"/>
                <a:gd name="connsiteY252" fmla="*/ 3733 h 10000"/>
                <a:gd name="connsiteX253" fmla="*/ 6350 w 10000"/>
                <a:gd name="connsiteY253" fmla="*/ 3577 h 10000"/>
                <a:gd name="connsiteX254" fmla="*/ 6451 w 10000"/>
                <a:gd name="connsiteY254" fmla="*/ 3513 h 10000"/>
                <a:gd name="connsiteX255" fmla="*/ 6445 w 10000"/>
                <a:gd name="connsiteY255" fmla="*/ 3343 h 10000"/>
                <a:gd name="connsiteX256" fmla="*/ 6541 w 10000"/>
                <a:gd name="connsiteY256" fmla="*/ 3144 h 10000"/>
                <a:gd name="connsiteX257" fmla="*/ 6530 w 10000"/>
                <a:gd name="connsiteY257" fmla="*/ 3109 h 10000"/>
                <a:gd name="connsiteX258" fmla="*/ 6760 w 10000"/>
                <a:gd name="connsiteY258" fmla="*/ 2456 h 10000"/>
                <a:gd name="connsiteX259" fmla="*/ 6884 w 10000"/>
                <a:gd name="connsiteY259" fmla="*/ 2555 h 10000"/>
                <a:gd name="connsiteX260" fmla="*/ 6957 w 10000"/>
                <a:gd name="connsiteY260" fmla="*/ 2598 h 10000"/>
                <a:gd name="connsiteX261" fmla="*/ 7030 w 10000"/>
                <a:gd name="connsiteY261" fmla="*/ 2598 h 10000"/>
                <a:gd name="connsiteX262" fmla="*/ 7143 w 10000"/>
                <a:gd name="connsiteY262" fmla="*/ 2676 h 10000"/>
                <a:gd name="connsiteX263" fmla="*/ 7160 w 10000"/>
                <a:gd name="connsiteY263" fmla="*/ 2626 h 10000"/>
                <a:gd name="connsiteX264" fmla="*/ 7233 w 10000"/>
                <a:gd name="connsiteY264" fmla="*/ 2612 h 10000"/>
                <a:gd name="connsiteX265" fmla="*/ 7295 w 10000"/>
                <a:gd name="connsiteY265" fmla="*/ 2527 h 10000"/>
                <a:gd name="connsiteX266" fmla="*/ 7373 w 10000"/>
                <a:gd name="connsiteY266" fmla="*/ 2463 h 10000"/>
                <a:gd name="connsiteX267" fmla="*/ 7407 w 10000"/>
                <a:gd name="connsiteY267" fmla="*/ 2399 h 10000"/>
                <a:gd name="connsiteX268" fmla="*/ 7525 w 10000"/>
                <a:gd name="connsiteY268" fmla="*/ 2356 h 10000"/>
                <a:gd name="connsiteX269" fmla="*/ 7587 w 10000"/>
                <a:gd name="connsiteY269" fmla="*/ 2363 h 10000"/>
                <a:gd name="connsiteX270" fmla="*/ 7638 w 10000"/>
                <a:gd name="connsiteY270" fmla="*/ 2300 h 10000"/>
                <a:gd name="connsiteX271" fmla="*/ 7677 w 10000"/>
                <a:gd name="connsiteY271" fmla="*/ 2214 h 10000"/>
                <a:gd name="connsiteX272" fmla="*/ 7660 w 10000"/>
                <a:gd name="connsiteY272" fmla="*/ 2200 h 10000"/>
                <a:gd name="connsiteX273" fmla="*/ 7677 w 10000"/>
                <a:gd name="connsiteY273" fmla="*/ 2108 h 10000"/>
                <a:gd name="connsiteX274" fmla="*/ 7610 w 10000"/>
                <a:gd name="connsiteY274" fmla="*/ 2108 h 10000"/>
                <a:gd name="connsiteX275" fmla="*/ 7643 w 10000"/>
                <a:gd name="connsiteY275" fmla="*/ 2030 h 10000"/>
                <a:gd name="connsiteX276" fmla="*/ 7649 w 10000"/>
                <a:gd name="connsiteY276" fmla="*/ 1938 h 10000"/>
                <a:gd name="connsiteX277" fmla="*/ 7677 w 10000"/>
                <a:gd name="connsiteY277" fmla="*/ 1916 h 10000"/>
                <a:gd name="connsiteX278" fmla="*/ 7728 w 10000"/>
                <a:gd name="connsiteY278" fmla="*/ 1824 h 10000"/>
                <a:gd name="connsiteX279" fmla="*/ 7722 w 10000"/>
                <a:gd name="connsiteY279" fmla="*/ 1753 h 10000"/>
                <a:gd name="connsiteX280" fmla="*/ 7762 w 10000"/>
                <a:gd name="connsiteY280" fmla="*/ 1675 h 10000"/>
                <a:gd name="connsiteX281" fmla="*/ 7807 w 10000"/>
                <a:gd name="connsiteY281" fmla="*/ 1625 h 10000"/>
                <a:gd name="connsiteX282" fmla="*/ 7823 w 10000"/>
                <a:gd name="connsiteY282" fmla="*/ 1540 h 10000"/>
                <a:gd name="connsiteX283" fmla="*/ 7818 w 10000"/>
                <a:gd name="connsiteY283" fmla="*/ 1512 h 10000"/>
                <a:gd name="connsiteX284" fmla="*/ 7857 w 10000"/>
                <a:gd name="connsiteY284" fmla="*/ 1455 h 10000"/>
                <a:gd name="connsiteX285" fmla="*/ 7913 w 10000"/>
                <a:gd name="connsiteY285" fmla="*/ 1285 h 10000"/>
                <a:gd name="connsiteX286" fmla="*/ 7930 w 10000"/>
                <a:gd name="connsiteY286" fmla="*/ 1185 h 10000"/>
                <a:gd name="connsiteX287" fmla="*/ 7958 w 10000"/>
                <a:gd name="connsiteY287" fmla="*/ 1192 h 10000"/>
                <a:gd name="connsiteX288" fmla="*/ 8037 w 10000"/>
                <a:gd name="connsiteY288" fmla="*/ 1079 h 10000"/>
                <a:gd name="connsiteX289" fmla="*/ 8127 w 10000"/>
                <a:gd name="connsiteY289" fmla="*/ 1015 h 10000"/>
                <a:gd name="connsiteX290" fmla="*/ 8138 w 10000"/>
                <a:gd name="connsiteY290" fmla="*/ 937 h 10000"/>
                <a:gd name="connsiteX291" fmla="*/ 8172 w 10000"/>
                <a:gd name="connsiteY291" fmla="*/ 852 h 10000"/>
                <a:gd name="connsiteX292" fmla="*/ 8161 w 10000"/>
                <a:gd name="connsiteY292" fmla="*/ 788 h 10000"/>
                <a:gd name="connsiteX293" fmla="*/ 8116 w 10000"/>
                <a:gd name="connsiteY293" fmla="*/ 731 h 10000"/>
                <a:gd name="connsiteX294" fmla="*/ 8138 w 10000"/>
                <a:gd name="connsiteY294" fmla="*/ 660 h 10000"/>
                <a:gd name="connsiteX295" fmla="*/ 8138 w 10000"/>
                <a:gd name="connsiteY295" fmla="*/ 575 h 10000"/>
                <a:gd name="connsiteX296" fmla="*/ 8054 w 10000"/>
                <a:gd name="connsiteY296" fmla="*/ 504 h 10000"/>
                <a:gd name="connsiteX297" fmla="*/ 7970 w 10000"/>
                <a:gd name="connsiteY297" fmla="*/ 546 h 10000"/>
                <a:gd name="connsiteX298" fmla="*/ 7930 w 10000"/>
                <a:gd name="connsiteY298" fmla="*/ 546 h 10000"/>
                <a:gd name="connsiteX299" fmla="*/ 7913 w 10000"/>
                <a:gd name="connsiteY299" fmla="*/ 497 h 10000"/>
                <a:gd name="connsiteX300" fmla="*/ 7913 w 10000"/>
                <a:gd name="connsiteY300" fmla="*/ 405 h 10000"/>
                <a:gd name="connsiteX301" fmla="*/ 8020 w 10000"/>
                <a:gd name="connsiteY301" fmla="*/ 312 h 10000"/>
                <a:gd name="connsiteX302" fmla="*/ 8054 w 10000"/>
                <a:gd name="connsiteY302" fmla="*/ 234 h 10000"/>
                <a:gd name="connsiteX303" fmla="*/ 8121 w 10000"/>
                <a:gd name="connsiteY303" fmla="*/ 170 h 10000"/>
                <a:gd name="connsiteX304" fmla="*/ 8183 w 10000"/>
                <a:gd name="connsiteY304" fmla="*/ 50 h 10000"/>
                <a:gd name="connsiteX305" fmla="*/ 8228 w 10000"/>
                <a:gd name="connsiteY305" fmla="*/ 28 h 10000"/>
                <a:gd name="connsiteX306" fmla="*/ 8290 w 10000"/>
                <a:gd name="connsiteY306" fmla="*/ 43 h 10000"/>
                <a:gd name="connsiteX307" fmla="*/ 8420 w 10000"/>
                <a:gd name="connsiteY307" fmla="*/ 0 h 10000"/>
                <a:gd name="connsiteX308" fmla="*/ 8481 w 10000"/>
                <a:gd name="connsiteY308" fmla="*/ 71 h 10000"/>
                <a:gd name="connsiteX309" fmla="*/ 8476 w 10000"/>
                <a:gd name="connsiteY309" fmla="*/ 121 h 10000"/>
                <a:gd name="connsiteX310" fmla="*/ 8504 w 10000"/>
                <a:gd name="connsiteY310" fmla="*/ 142 h 10000"/>
                <a:gd name="connsiteX311" fmla="*/ 8526 w 10000"/>
                <a:gd name="connsiteY311" fmla="*/ 192 h 10000"/>
                <a:gd name="connsiteX312" fmla="*/ 8493 w 10000"/>
                <a:gd name="connsiteY312" fmla="*/ 248 h 10000"/>
                <a:gd name="connsiteX313" fmla="*/ 8448 w 10000"/>
                <a:gd name="connsiteY313" fmla="*/ 376 h 10000"/>
                <a:gd name="connsiteX314" fmla="*/ 8375 w 10000"/>
                <a:gd name="connsiteY314" fmla="*/ 476 h 10000"/>
                <a:gd name="connsiteX315" fmla="*/ 8307 w 10000"/>
                <a:gd name="connsiteY315" fmla="*/ 532 h 10000"/>
                <a:gd name="connsiteX316" fmla="*/ 8358 w 10000"/>
                <a:gd name="connsiteY316" fmla="*/ 554 h 10000"/>
                <a:gd name="connsiteX317" fmla="*/ 8425 w 10000"/>
                <a:gd name="connsiteY317" fmla="*/ 639 h 10000"/>
                <a:gd name="connsiteX318" fmla="*/ 8470 w 10000"/>
                <a:gd name="connsiteY318" fmla="*/ 646 h 10000"/>
                <a:gd name="connsiteX319" fmla="*/ 8493 w 10000"/>
                <a:gd name="connsiteY319" fmla="*/ 738 h 10000"/>
                <a:gd name="connsiteX320" fmla="*/ 8538 w 10000"/>
                <a:gd name="connsiteY320" fmla="*/ 759 h 10000"/>
                <a:gd name="connsiteX321" fmla="*/ 8571 w 10000"/>
                <a:gd name="connsiteY321" fmla="*/ 752 h 10000"/>
                <a:gd name="connsiteX322" fmla="*/ 8639 w 10000"/>
                <a:gd name="connsiteY322" fmla="*/ 610 h 10000"/>
                <a:gd name="connsiteX323" fmla="*/ 8701 w 10000"/>
                <a:gd name="connsiteY323" fmla="*/ 625 h 10000"/>
                <a:gd name="connsiteX324" fmla="*/ 8712 w 10000"/>
                <a:gd name="connsiteY324" fmla="*/ 667 h 10000"/>
                <a:gd name="connsiteX325" fmla="*/ 8757 w 10000"/>
                <a:gd name="connsiteY325" fmla="*/ 717 h 10000"/>
                <a:gd name="connsiteX326" fmla="*/ 8757 w 10000"/>
                <a:gd name="connsiteY326" fmla="*/ 752 h 10000"/>
                <a:gd name="connsiteX327" fmla="*/ 8796 w 10000"/>
                <a:gd name="connsiteY327" fmla="*/ 774 h 10000"/>
                <a:gd name="connsiteX328" fmla="*/ 8853 w 10000"/>
                <a:gd name="connsiteY328" fmla="*/ 774 h 10000"/>
                <a:gd name="connsiteX329" fmla="*/ 8858 w 10000"/>
                <a:gd name="connsiteY329" fmla="*/ 837 h 10000"/>
                <a:gd name="connsiteX330" fmla="*/ 8808 w 10000"/>
                <a:gd name="connsiteY330" fmla="*/ 866 h 10000"/>
                <a:gd name="connsiteX331" fmla="*/ 8853 w 10000"/>
                <a:gd name="connsiteY331" fmla="*/ 1143 h 10000"/>
                <a:gd name="connsiteX332" fmla="*/ 8898 w 10000"/>
                <a:gd name="connsiteY332" fmla="*/ 1270 h 10000"/>
                <a:gd name="connsiteX333" fmla="*/ 8886 w 10000"/>
                <a:gd name="connsiteY333" fmla="*/ 1327 h 10000"/>
                <a:gd name="connsiteX334" fmla="*/ 8926 w 10000"/>
                <a:gd name="connsiteY334" fmla="*/ 1391 h 10000"/>
                <a:gd name="connsiteX335" fmla="*/ 8931 w 10000"/>
                <a:gd name="connsiteY335" fmla="*/ 1434 h 10000"/>
                <a:gd name="connsiteX336" fmla="*/ 9038 w 10000"/>
                <a:gd name="connsiteY336" fmla="*/ 1483 h 10000"/>
                <a:gd name="connsiteX337" fmla="*/ 9168 w 10000"/>
                <a:gd name="connsiteY337" fmla="*/ 1441 h 10000"/>
                <a:gd name="connsiteX338" fmla="*/ 9184 w 10000"/>
                <a:gd name="connsiteY338" fmla="*/ 1384 h 10000"/>
                <a:gd name="connsiteX339" fmla="*/ 9229 w 10000"/>
                <a:gd name="connsiteY339" fmla="*/ 1405 h 10000"/>
                <a:gd name="connsiteX340" fmla="*/ 9258 w 10000"/>
                <a:gd name="connsiteY340" fmla="*/ 1455 h 10000"/>
                <a:gd name="connsiteX341" fmla="*/ 9325 w 10000"/>
                <a:gd name="connsiteY341" fmla="*/ 1419 h 10000"/>
                <a:gd name="connsiteX342" fmla="*/ 9364 w 10000"/>
                <a:gd name="connsiteY342" fmla="*/ 1419 h 10000"/>
                <a:gd name="connsiteX343" fmla="*/ 9421 w 10000"/>
                <a:gd name="connsiteY343" fmla="*/ 1476 h 10000"/>
                <a:gd name="connsiteX344" fmla="*/ 9454 w 10000"/>
                <a:gd name="connsiteY344" fmla="*/ 1398 h 10000"/>
                <a:gd name="connsiteX345" fmla="*/ 9522 w 10000"/>
                <a:gd name="connsiteY345" fmla="*/ 1434 h 10000"/>
                <a:gd name="connsiteX346" fmla="*/ 9556 w 10000"/>
                <a:gd name="connsiteY346" fmla="*/ 1391 h 10000"/>
                <a:gd name="connsiteX347" fmla="*/ 9584 w 10000"/>
                <a:gd name="connsiteY347" fmla="*/ 1398 h 10000"/>
                <a:gd name="connsiteX348" fmla="*/ 9612 w 10000"/>
                <a:gd name="connsiteY348" fmla="*/ 1356 h 10000"/>
                <a:gd name="connsiteX349" fmla="*/ 9606 w 10000"/>
                <a:gd name="connsiteY349" fmla="*/ 1313 h 10000"/>
                <a:gd name="connsiteX350" fmla="*/ 9646 w 10000"/>
                <a:gd name="connsiteY350" fmla="*/ 1292 h 10000"/>
                <a:gd name="connsiteX351" fmla="*/ 9674 w 10000"/>
                <a:gd name="connsiteY351" fmla="*/ 1221 h 10000"/>
                <a:gd name="connsiteX352" fmla="*/ 9753 w 10000"/>
                <a:gd name="connsiteY352" fmla="*/ 1228 h 10000"/>
                <a:gd name="connsiteX353" fmla="*/ 9871 w 10000"/>
                <a:gd name="connsiteY353" fmla="*/ 1434 h 10000"/>
                <a:gd name="connsiteX354" fmla="*/ 9893 w 10000"/>
                <a:gd name="connsiteY354" fmla="*/ 1505 h 10000"/>
                <a:gd name="connsiteX355" fmla="*/ 9972 w 10000"/>
                <a:gd name="connsiteY355" fmla="*/ 1597 h 10000"/>
                <a:gd name="connsiteX356" fmla="*/ 10000 w 10000"/>
                <a:gd name="connsiteY356" fmla="*/ 1682 h 10000"/>
                <a:gd name="connsiteX357" fmla="*/ 9938 w 10000"/>
                <a:gd name="connsiteY357" fmla="*/ 1796 h 10000"/>
                <a:gd name="connsiteX358" fmla="*/ 9893 w 10000"/>
                <a:gd name="connsiteY358" fmla="*/ 1838 h 10000"/>
                <a:gd name="connsiteX359" fmla="*/ 9916 w 10000"/>
                <a:gd name="connsiteY359" fmla="*/ 1959 h 10000"/>
                <a:gd name="connsiteX360" fmla="*/ 9848 w 10000"/>
                <a:gd name="connsiteY360" fmla="*/ 2051 h 10000"/>
                <a:gd name="connsiteX361" fmla="*/ 9809 w 10000"/>
                <a:gd name="connsiteY361" fmla="*/ 2072 h 10000"/>
                <a:gd name="connsiteX362" fmla="*/ 9809 w 10000"/>
                <a:gd name="connsiteY362" fmla="*/ 2136 h 10000"/>
                <a:gd name="connsiteX363" fmla="*/ 9758 w 10000"/>
                <a:gd name="connsiteY363" fmla="*/ 2257 h 10000"/>
                <a:gd name="connsiteX364" fmla="*/ 9724 w 10000"/>
                <a:gd name="connsiteY364" fmla="*/ 2264 h 10000"/>
                <a:gd name="connsiteX365" fmla="*/ 9730 w 10000"/>
                <a:gd name="connsiteY365" fmla="*/ 2349 h 10000"/>
                <a:gd name="connsiteX366" fmla="*/ 9702 w 10000"/>
                <a:gd name="connsiteY366" fmla="*/ 2413 h 10000"/>
                <a:gd name="connsiteX367" fmla="*/ 9708 w 10000"/>
                <a:gd name="connsiteY367" fmla="*/ 2697 h 10000"/>
                <a:gd name="connsiteX368" fmla="*/ 9724 w 10000"/>
                <a:gd name="connsiteY368" fmla="*/ 2718 h 10000"/>
                <a:gd name="connsiteX369" fmla="*/ 9719 w 10000"/>
                <a:gd name="connsiteY369" fmla="*/ 2811 h 10000"/>
                <a:gd name="connsiteX370" fmla="*/ 9708 w 10000"/>
                <a:gd name="connsiteY370" fmla="*/ 2896 h 10000"/>
                <a:gd name="connsiteX371" fmla="*/ 9668 w 10000"/>
                <a:gd name="connsiteY371" fmla="*/ 2938 h 10000"/>
                <a:gd name="connsiteX372" fmla="*/ 9595 w 10000"/>
                <a:gd name="connsiteY372" fmla="*/ 2903 h 10000"/>
                <a:gd name="connsiteX373" fmla="*/ 9561 w 10000"/>
                <a:gd name="connsiteY373" fmla="*/ 2952 h 10000"/>
                <a:gd name="connsiteX374" fmla="*/ 9567 w 10000"/>
                <a:gd name="connsiteY374" fmla="*/ 2995 h 10000"/>
                <a:gd name="connsiteX375" fmla="*/ 9544 w 10000"/>
                <a:gd name="connsiteY375" fmla="*/ 3080 h 10000"/>
                <a:gd name="connsiteX376" fmla="*/ 9505 w 10000"/>
                <a:gd name="connsiteY376" fmla="*/ 3137 h 10000"/>
                <a:gd name="connsiteX377" fmla="*/ 9494 w 10000"/>
                <a:gd name="connsiteY377" fmla="*/ 3236 h 10000"/>
                <a:gd name="connsiteX378" fmla="*/ 9466 w 10000"/>
                <a:gd name="connsiteY378" fmla="*/ 3322 h 10000"/>
                <a:gd name="connsiteX379" fmla="*/ 9471 w 10000"/>
                <a:gd name="connsiteY379" fmla="*/ 3378 h 10000"/>
                <a:gd name="connsiteX380" fmla="*/ 9460 w 10000"/>
                <a:gd name="connsiteY380" fmla="*/ 3435 h 10000"/>
                <a:gd name="connsiteX381" fmla="*/ 9483 w 10000"/>
                <a:gd name="connsiteY381" fmla="*/ 3485 h 10000"/>
                <a:gd name="connsiteX382" fmla="*/ 9449 w 10000"/>
                <a:gd name="connsiteY382" fmla="*/ 3563 h 10000"/>
                <a:gd name="connsiteX383" fmla="*/ 9393 w 10000"/>
                <a:gd name="connsiteY383" fmla="*/ 3442 h 10000"/>
                <a:gd name="connsiteX384" fmla="*/ 9393 w 10000"/>
                <a:gd name="connsiteY384" fmla="*/ 3350 h 10000"/>
                <a:gd name="connsiteX385" fmla="*/ 9376 w 10000"/>
                <a:gd name="connsiteY385" fmla="*/ 3336 h 10000"/>
                <a:gd name="connsiteX386" fmla="*/ 9308 w 10000"/>
                <a:gd name="connsiteY386" fmla="*/ 3400 h 10000"/>
                <a:gd name="connsiteX387" fmla="*/ 9201 w 10000"/>
                <a:gd name="connsiteY387" fmla="*/ 3549 h 10000"/>
                <a:gd name="connsiteX388" fmla="*/ 9139 w 10000"/>
                <a:gd name="connsiteY388" fmla="*/ 3655 h 10000"/>
                <a:gd name="connsiteX389" fmla="*/ 9044 w 10000"/>
                <a:gd name="connsiteY389" fmla="*/ 3712 h 10000"/>
                <a:gd name="connsiteX390" fmla="*/ 9010 w 10000"/>
                <a:gd name="connsiteY390" fmla="*/ 3797 h 10000"/>
                <a:gd name="connsiteX391" fmla="*/ 8982 w 10000"/>
                <a:gd name="connsiteY391" fmla="*/ 3825 h 10000"/>
                <a:gd name="connsiteX392" fmla="*/ 8875 w 10000"/>
                <a:gd name="connsiteY392" fmla="*/ 3903 h 10000"/>
                <a:gd name="connsiteX393" fmla="*/ 8785 w 10000"/>
                <a:gd name="connsiteY393" fmla="*/ 3996 h 10000"/>
                <a:gd name="connsiteX394" fmla="*/ 8763 w 10000"/>
                <a:gd name="connsiteY394" fmla="*/ 4067 h 10000"/>
                <a:gd name="connsiteX395" fmla="*/ 8729 w 10000"/>
                <a:gd name="connsiteY395" fmla="*/ 4102 h 10000"/>
                <a:gd name="connsiteX396" fmla="*/ 8774 w 10000"/>
                <a:gd name="connsiteY396" fmla="*/ 4194 h 10000"/>
                <a:gd name="connsiteX397" fmla="*/ 8819 w 10000"/>
                <a:gd name="connsiteY397" fmla="*/ 4265 h 10000"/>
                <a:gd name="connsiteX398" fmla="*/ 8881 w 10000"/>
                <a:gd name="connsiteY398" fmla="*/ 4294 h 10000"/>
                <a:gd name="connsiteX399" fmla="*/ 8858 w 10000"/>
                <a:gd name="connsiteY399" fmla="*/ 4344 h 10000"/>
                <a:gd name="connsiteX400" fmla="*/ 8903 w 10000"/>
                <a:gd name="connsiteY400" fmla="*/ 4358 h 10000"/>
                <a:gd name="connsiteX401" fmla="*/ 8903 w 10000"/>
                <a:gd name="connsiteY401" fmla="*/ 4443 h 10000"/>
                <a:gd name="connsiteX402" fmla="*/ 8937 w 10000"/>
                <a:gd name="connsiteY402" fmla="*/ 4507 h 10000"/>
                <a:gd name="connsiteX403" fmla="*/ 8993 w 10000"/>
                <a:gd name="connsiteY403" fmla="*/ 4493 h 10000"/>
                <a:gd name="connsiteX404" fmla="*/ 9016 w 10000"/>
                <a:gd name="connsiteY404" fmla="*/ 4422 h 10000"/>
                <a:gd name="connsiteX405" fmla="*/ 9061 w 10000"/>
                <a:gd name="connsiteY405" fmla="*/ 4414 h 10000"/>
                <a:gd name="connsiteX406" fmla="*/ 9066 w 10000"/>
                <a:gd name="connsiteY406" fmla="*/ 4358 h 10000"/>
                <a:gd name="connsiteX407" fmla="*/ 9123 w 10000"/>
                <a:gd name="connsiteY407" fmla="*/ 4358 h 10000"/>
                <a:gd name="connsiteX408" fmla="*/ 9100 w 10000"/>
                <a:gd name="connsiteY408" fmla="*/ 4429 h 10000"/>
                <a:gd name="connsiteX409" fmla="*/ 9156 w 10000"/>
                <a:gd name="connsiteY409" fmla="*/ 4464 h 10000"/>
                <a:gd name="connsiteX410" fmla="*/ 9145 w 10000"/>
                <a:gd name="connsiteY410" fmla="*/ 4528 h 10000"/>
                <a:gd name="connsiteX411" fmla="*/ 9061 w 10000"/>
                <a:gd name="connsiteY411" fmla="*/ 4535 h 10000"/>
                <a:gd name="connsiteX412" fmla="*/ 8999 w 10000"/>
                <a:gd name="connsiteY412" fmla="*/ 4578 h 10000"/>
                <a:gd name="connsiteX413" fmla="*/ 8943 w 10000"/>
                <a:gd name="connsiteY413" fmla="*/ 4599 h 10000"/>
                <a:gd name="connsiteX414" fmla="*/ 8943 w 10000"/>
                <a:gd name="connsiteY414" fmla="*/ 4698 h 10000"/>
                <a:gd name="connsiteX415" fmla="*/ 8999 w 10000"/>
                <a:gd name="connsiteY415" fmla="*/ 4805 h 10000"/>
                <a:gd name="connsiteX416" fmla="*/ 8954 w 10000"/>
                <a:gd name="connsiteY416" fmla="*/ 4904 h 10000"/>
                <a:gd name="connsiteX417" fmla="*/ 8864 w 10000"/>
                <a:gd name="connsiteY417" fmla="*/ 4918 h 10000"/>
                <a:gd name="connsiteX418" fmla="*/ 8875 w 10000"/>
                <a:gd name="connsiteY418" fmla="*/ 5032 h 10000"/>
                <a:gd name="connsiteX419" fmla="*/ 8870 w 10000"/>
                <a:gd name="connsiteY419" fmla="*/ 5103 h 10000"/>
                <a:gd name="connsiteX420" fmla="*/ 8841 w 10000"/>
                <a:gd name="connsiteY420" fmla="*/ 5138 h 10000"/>
                <a:gd name="connsiteX421" fmla="*/ 8785 w 10000"/>
                <a:gd name="connsiteY421" fmla="*/ 5110 h 10000"/>
                <a:gd name="connsiteX422" fmla="*/ 8735 w 10000"/>
                <a:gd name="connsiteY422" fmla="*/ 5018 h 10000"/>
                <a:gd name="connsiteX423" fmla="*/ 8678 w 10000"/>
                <a:gd name="connsiteY423" fmla="*/ 5089 h 10000"/>
                <a:gd name="connsiteX424" fmla="*/ 8622 w 10000"/>
                <a:gd name="connsiteY424" fmla="*/ 5039 h 10000"/>
                <a:gd name="connsiteX425" fmla="*/ 8616 w 10000"/>
                <a:gd name="connsiteY425" fmla="*/ 5011 h 10000"/>
                <a:gd name="connsiteX426" fmla="*/ 8538 w 10000"/>
                <a:gd name="connsiteY426" fmla="*/ 4947 h 10000"/>
                <a:gd name="connsiteX427" fmla="*/ 8515 w 10000"/>
                <a:gd name="connsiteY427" fmla="*/ 4961 h 10000"/>
                <a:gd name="connsiteX428" fmla="*/ 8526 w 10000"/>
                <a:gd name="connsiteY428" fmla="*/ 5039 h 10000"/>
                <a:gd name="connsiteX429" fmla="*/ 8481 w 10000"/>
                <a:gd name="connsiteY429" fmla="*/ 5138 h 10000"/>
                <a:gd name="connsiteX430" fmla="*/ 8515 w 10000"/>
                <a:gd name="connsiteY430" fmla="*/ 5160 h 10000"/>
                <a:gd name="connsiteX431" fmla="*/ 8577 w 10000"/>
                <a:gd name="connsiteY431" fmla="*/ 5145 h 10000"/>
                <a:gd name="connsiteX432" fmla="*/ 8588 w 10000"/>
                <a:gd name="connsiteY432" fmla="*/ 5181 h 10000"/>
                <a:gd name="connsiteX433" fmla="*/ 8577 w 10000"/>
                <a:gd name="connsiteY433" fmla="*/ 5224 h 10000"/>
                <a:gd name="connsiteX434" fmla="*/ 8600 w 10000"/>
                <a:gd name="connsiteY434" fmla="*/ 5280 h 10000"/>
                <a:gd name="connsiteX435" fmla="*/ 8650 w 10000"/>
                <a:gd name="connsiteY435" fmla="*/ 5316 h 10000"/>
                <a:gd name="connsiteX436" fmla="*/ 8639 w 10000"/>
                <a:gd name="connsiteY436" fmla="*/ 5401 h 10000"/>
                <a:gd name="connsiteX437" fmla="*/ 8673 w 10000"/>
                <a:gd name="connsiteY437" fmla="*/ 5444 h 10000"/>
                <a:gd name="connsiteX438" fmla="*/ 8633 w 10000"/>
                <a:gd name="connsiteY438" fmla="*/ 5486 h 10000"/>
                <a:gd name="connsiteX439" fmla="*/ 8622 w 10000"/>
                <a:gd name="connsiteY439" fmla="*/ 5642 h 10000"/>
                <a:gd name="connsiteX440" fmla="*/ 8600 w 10000"/>
                <a:gd name="connsiteY440" fmla="*/ 5649 h 10000"/>
                <a:gd name="connsiteX441" fmla="*/ 8628 w 10000"/>
                <a:gd name="connsiteY441" fmla="*/ 5720 h 10000"/>
                <a:gd name="connsiteX442" fmla="*/ 8633 w 10000"/>
                <a:gd name="connsiteY442" fmla="*/ 5841 h 10000"/>
                <a:gd name="connsiteX443" fmla="*/ 8661 w 10000"/>
                <a:gd name="connsiteY443" fmla="*/ 5869 h 10000"/>
                <a:gd name="connsiteX444" fmla="*/ 8667 w 10000"/>
                <a:gd name="connsiteY444" fmla="*/ 5905 h 10000"/>
                <a:gd name="connsiteX445" fmla="*/ 8690 w 10000"/>
                <a:gd name="connsiteY445" fmla="*/ 5912 h 10000"/>
                <a:gd name="connsiteX446" fmla="*/ 8695 w 10000"/>
                <a:gd name="connsiteY446" fmla="*/ 5983 h 10000"/>
                <a:gd name="connsiteX447" fmla="*/ 8684 w 10000"/>
                <a:gd name="connsiteY447" fmla="*/ 6033 h 10000"/>
                <a:gd name="connsiteX448" fmla="*/ 8740 w 10000"/>
                <a:gd name="connsiteY448" fmla="*/ 6061 h 10000"/>
                <a:gd name="connsiteX449" fmla="*/ 8825 w 10000"/>
                <a:gd name="connsiteY449" fmla="*/ 6004 h 10000"/>
                <a:gd name="connsiteX450" fmla="*/ 8948 w 10000"/>
                <a:gd name="connsiteY450" fmla="*/ 5891 h 10000"/>
                <a:gd name="connsiteX451" fmla="*/ 8982 w 10000"/>
                <a:gd name="connsiteY451" fmla="*/ 5891 h 10000"/>
                <a:gd name="connsiteX452" fmla="*/ 8982 w 10000"/>
                <a:gd name="connsiteY452" fmla="*/ 5976 h 10000"/>
                <a:gd name="connsiteX453" fmla="*/ 9004 w 10000"/>
                <a:gd name="connsiteY453" fmla="*/ 5990 h 10000"/>
                <a:gd name="connsiteX454" fmla="*/ 9044 w 10000"/>
                <a:gd name="connsiteY454" fmla="*/ 6089 h 10000"/>
                <a:gd name="connsiteX455" fmla="*/ 9072 w 10000"/>
                <a:gd name="connsiteY455" fmla="*/ 6097 h 10000"/>
                <a:gd name="connsiteX456" fmla="*/ 9055 w 10000"/>
                <a:gd name="connsiteY456" fmla="*/ 6153 h 10000"/>
                <a:gd name="connsiteX457" fmla="*/ 9100 w 10000"/>
                <a:gd name="connsiteY457" fmla="*/ 6281 h 10000"/>
                <a:gd name="connsiteX458" fmla="*/ 9100 w 10000"/>
                <a:gd name="connsiteY458" fmla="*/ 6345 h 10000"/>
                <a:gd name="connsiteX459" fmla="*/ 9123 w 10000"/>
                <a:gd name="connsiteY459" fmla="*/ 6416 h 10000"/>
                <a:gd name="connsiteX460" fmla="*/ 9089 w 10000"/>
                <a:gd name="connsiteY460" fmla="*/ 6473 h 10000"/>
                <a:gd name="connsiteX461" fmla="*/ 9049 w 10000"/>
                <a:gd name="connsiteY461" fmla="*/ 6466 h 10000"/>
                <a:gd name="connsiteX462" fmla="*/ 9049 w 10000"/>
                <a:gd name="connsiteY462" fmla="*/ 6501 h 10000"/>
                <a:gd name="connsiteX463" fmla="*/ 9089 w 10000"/>
                <a:gd name="connsiteY463" fmla="*/ 6544 h 10000"/>
                <a:gd name="connsiteX464" fmla="*/ 9106 w 10000"/>
                <a:gd name="connsiteY464" fmla="*/ 6515 h 10000"/>
                <a:gd name="connsiteX465" fmla="*/ 9139 w 10000"/>
                <a:gd name="connsiteY465" fmla="*/ 6579 h 10000"/>
                <a:gd name="connsiteX466" fmla="*/ 9179 w 10000"/>
                <a:gd name="connsiteY466" fmla="*/ 6579 h 10000"/>
                <a:gd name="connsiteX467" fmla="*/ 9156 w 10000"/>
                <a:gd name="connsiteY467" fmla="*/ 6757 h 10000"/>
                <a:gd name="connsiteX468" fmla="*/ 9139 w 10000"/>
                <a:gd name="connsiteY468" fmla="*/ 6792 h 10000"/>
                <a:gd name="connsiteX469" fmla="*/ 9089 w 10000"/>
                <a:gd name="connsiteY469" fmla="*/ 6778 h 10000"/>
                <a:gd name="connsiteX470" fmla="*/ 9027 w 10000"/>
                <a:gd name="connsiteY470" fmla="*/ 6799 h 10000"/>
                <a:gd name="connsiteX471" fmla="*/ 9004 w 10000"/>
                <a:gd name="connsiteY471" fmla="*/ 6842 h 10000"/>
                <a:gd name="connsiteX472" fmla="*/ 8999 w 10000"/>
                <a:gd name="connsiteY472" fmla="*/ 6884 h 10000"/>
                <a:gd name="connsiteX473" fmla="*/ 8960 w 10000"/>
                <a:gd name="connsiteY473" fmla="*/ 6934 h 10000"/>
                <a:gd name="connsiteX474" fmla="*/ 8898 w 10000"/>
                <a:gd name="connsiteY474" fmla="*/ 6941 h 10000"/>
                <a:gd name="connsiteX475" fmla="*/ 8886 w 10000"/>
                <a:gd name="connsiteY475" fmla="*/ 6962 h 10000"/>
                <a:gd name="connsiteX476" fmla="*/ 8847 w 10000"/>
                <a:gd name="connsiteY476" fmla="*/ 6927 h 10000"/>
                <a:gd name="connsiteX477" fmla="*/ 8808 w 10000"/>
                <a:gd name="connsiteY477" fmla="*/ 6934 h 10000"/>
                <a:gd name="connsiteX478" fmla="*/ 8785 w 10000"/>
                <a:gd name="connsiteY478" fmla="*/ 6906 h 10000"/>
                <a:gd name="connsiteX479" fmla="*/ 8735 w 10000"/>
                <a:gd name="connsiteY479" fmla="*/ 6891 h 10000"/>
                <a:gd name="connsiteX480" fmla="*/ 8746 w 10000"/>
                <a:gd name="connsiteY480" fmla="*/ 6941 h 10000"/>
                <a:gd name="connsiteX481" fmla="*/ 8723 w 10000"/>
                <a:gd name="connsiteY481" fmla="*/ 6991 h 10000"/>
                <a:gd name="connsiteX482" fmla="*/ 8639 w 10000"/>
                <a:gd name="connsiteY482" fmla="*/ 6984 h 10000"/>
                <a:gd name="connsiteX483" fmla="*/ 8611 w 10000"/>
                <a:gd name="connsiteY483" fmla="*/ 6962 h 10000"/>
                <a:gd name="connsiteX484" fmla="*/ 8566 w 10000"/>
                <a:gd name="connsiteY484" fmla="*/ 6984 h 10000"/>
                <a:gd name="connsiteX485" fmla="*/ 8560 w 10000"/>
                <a:gd name="connsiteY485" fmla="*/ 7055 h 10000"/>
                <a:gd name="connsiteX486" fmla="*/ 8476 w 10000"/>
                <a:gd name="connsiteY486" fmla="*/ 7133 h 10000"/>
                <a:gd name="connsiteX487" fmla="*/ 8448 w 10000"/>
                <a:gd name="connsiteY487" fmla="*/ 7090 h 10000"/>
                <a:gd name="connsiteX488" fmla="*/ 8386 w 10000"/>
                <a:gd name="connsiteY488" fmla="*/ 7111 h 10000"/>
                <a:gd name="connsiteX489" fmla="*/ 8346 w 10000"/>
                <a:gd name="connsiteY489" fmla="*/ 7133 h 10000"/>
                <a:gd name="connsiteX490" fmla="*/ 8341 w 10000"/>
                <a:gd name="connsiteY490" fmla="*/ 7168 h 10000"/>
                <a:gd name="connsiteX491" fmla="*/ 8256 w 10000"/>
                <a:gd name="connsiteY491" fmla="*/ 7246 h 10000"/>
                <a:gd name="connsiteX492" fmla="*/ 8206 w 10000"/>
                <a:gd name="connsiteY492" fmla="*/ 7232 h 10000"/>
                <a:gd name="connsiteX493" fmla="*/ 8155 w 10000"/>
                <a:gd name="connsiteY493" fmla="*/ 7260 h 10000"/>
                <a:gd name="connsiteX494" fmla="*/ 8116 w 10000"/>
                <a:gd name="connsiteY494" fmla="*/ 7303 h 10000"/>
                <a:gd name="connsiteX495" fmla="*/ 8060 w 10000"/>
                <a:gd name="connsiteY495" fmla="*/ 7331 h 10000"/>
                <a:gd name="connsiteX496" fmla="*/ 8065 w 10000"/>
                <a:gd name="connsiteY496" fmla="*/ 7374 h 10000"/>
                <a:gd name="connsiteX497" fmla="*/ 8015 w 10000"/>
                <a:gd name="connsiteY497" fmla="*/ 7402 h 10000"/>
                <a:gd name="connsiteX498" fmla="*/ 7942 w 10000"/>
                <a:gd name="connsiteY498" fmla="*/ 7523 h 10000"/>
                <a:gd name="connsiteX499" fmla="*/ 7930 w 10000"/>
                <a:gd name="connsiteY499" fmla="*/ 7573 h 10000"/>
                <a:gd name="connsiteX500" fmla="*/ 7908 w 10000"/>
                <a:gd name="connsiteY500" fmla="*/ 7559 h 10000"/>
                <a:gd name="connsiteX501" fmla="*/ 7919 w 10000"/>
                <a:gd name="connsiteY501" fmla="*/ 7523 h 10000"/>
                <a:gd name="connsiteX502" fmla="*/ 7846 w 10000"/>
                <a:gd name="connsiteY502" fmla="*/ 7339 h 10000"/>
                <a:gd name="connsiteX503" fmla="*/ 7846 w 10000"/>
                <a:gd name="connsiteY503" fmla="*/ 7268 h 10000"/>
                <a:gd name="connsiteX504" fmla="*/ 7812 w 10000"/>
                <a:gd name="connsiteY504" fmla="*/ 7268 h 10000"/>
                <a:gd name="connsiteX505" fmla="*/ 7711 w 10000"/>
                <a:gd name="connsiteY505" fmla="*/ 7197 h 10000"/>
                <a:gd name="connsiteX506" fmla="*/ 7649 w 10000"/>
                <a:gd name="connsiteY506" fmla="*/ 7232 h 10000"/>
                <a:gd name="connsiteX507" fmla="*/ 7632 w 10000"/>
                <a:gd name="connsiteY507" fmla="*/ 7275 h 10000"/>
                <a:gd name="connsiteX508" fmla="*/ 7677 w 10000"/>
                <a:gd name="connsiteY508" fmla="*/ 7324 h 10000"/>
                <a:gd name="connsiteX509" fmla="*/ 7688 w 10000"/>
                <a:gd name="connsiteY509" fmla="*/ 7367 h 10000"/>
                <a:gd name="connsiteX510" fmla="*/ 7660 w 10000"/>
                <a:gd name="connsiteY510" fmla="*/ 7410 h 10000"/>
                <a:gd name="connsiteX511" fmla="*/ 7666 w 10000"/>
                <a:gd name="connsiteY511" fmla="*/ 7445 h 10000"/>
                <a:gd name="connsiteX512" fmla="*/ 7655 w 10000"/>
                <a:gd name="connsiteY512" fmla="*/ 7516 h 10000"/>
                <a:gd name="connsiteX513" fmla="*/ 7660 w 10000"/>
                <a:gd name="connsiteY513" fmla="*/ 7587 h 10000"/>
                <a:gd name="connsiteX514" fmla="*/ 7694 w 10000"/>
                <a:gd name="connsiteY514" fmla="*/ 7700 h 10000"/>
                <a:gd name="connsiteX515" fmla="*/ 7660 w 10000"/>
                <a:gd name="connsiteY515" fmla="*/ 7743 h 10000"/>
                <a:gd name="connsiteX516" fmla="*/ 7666 w 10000"/>
                <a:gd name="connsiteY516" fmla="*/ 7779 h 10000"/>
                <a:gd name="connsiteX517" fmla="*/ 7638 w 10000"/>
                <a:gd name="connsiteY517" fmla="*/ 7793 h 10000"/>
                <a:gd name="connsiteX518" fmla="*/ 7621 w 10000"/>
                <a:gd name="connsiteY518" fmla="*/ 7814 h 10000"/>
                <a:gd name="connsiteX519" fmla="*/ 7514 w 10000"/>
                <a:gd name="connsiteY519" fmla="*/ 7800 h 10000"/>
                <a:gd name="connsiteX520" fmla="*/ 7497 w 10000"/>
                <a:gd name="connsiteY520" fmla="*/ 7757 h 10000"/>
                <a:gd name="connsiteX521" fmla="*/ 7463 w 10000"/>
                <a:gd name="connsiteY521" fmla="*/ 7786 h 10000"/>
                <a:gd name="connsiteX522" fmla="*/ 7390 w 10000"/>
                <a:gd name="connsiteY522" fmla="*/ 7771 h 10000"/>
                <a:gd name="connsiteX523" fmla="*/ 7340 w 10000"/>
                <a:gd name="connsiteY523" fmla="*/ 7793 h 10000"/>
                <a:gd name="connsiteX524" fmla="*/ 7312 w 10000"/>
                <a:gd name="connsiteY524" fmla="*/ 7644 h 10000"/>
                <a:gd name="connsiteX525" fmla="*/ 7283 w 10000"/>
                <a:gd name="connsiteY525" fmla="*/ 7637 h 10000"/>
                <a:gd name="connsiteX526" fmla="*/ 7250 w 10000"/>
                <a:gd name="connsiteY526" fmla="*/ 7544 h 10000"/>
                <a:gd name="connsiteX527" fmla="*/ 7267 w 10000"/>
                <a:gd name="connsiteY527" fmla="*/ 7502 h 10000"/>
                <a:gd name="connsiteX528" fmla="*/ 7306 w 10000"/>
                <a:gd name="connsiteY528" fmla="*/ 7523 h 10000"/>
                <a:gd name="connsiteX529" fmla="*/ 7323 w 10000"/>
                <a:gd name="connsiteY529" fmla="*/ 7473 h 10000"/>
                <a:gd name="connsiteX530" fmla="*/ 7295 w 10000"/>
                <a:gd name="connsiteY530" fmla="*/ 7438 h 10000"/>
                <a:gd name="connsiteX531" fmla="*/ 7312 w 10000"/>
                <a:gd name="connsiteY531" fmla="*/ 7402 h 10000"/>
                <a:gd name="connsiteX532" fmla="*/ 7238 w 10000"/>
                <a:gd name="connsiteY532" fmla="*/ 7331 h 10000"/>
                <a:gd name="connsiteX533" fmla="*/ 7244 w 10000"/>
                <a:gd name="connsiteY533" fmla="*/ 7296 h 10000"/>
                <a:gd name="connsiteX534" fmla="*/ 7199 w 10000"/>
                <a:gd name="connsiteY534" fmla="*/ 7260 h 10000"/>
                <a:gd name="connsiteX535" fmla="*/ 7227 w 10000"/>
                <a:gd name="connsiteY535" fmla="*/ 7218 h 10000"/>
                <a:gd name="connsiteX536" fmla="*/ 7216 w 10000"/>
                <a:gd name="connsiteY536" fmla="*/ 7168 h 10000"/>
                <a:gd name="connsiteX537" fmla="*/ 7165 w 10000"/>
                <a:gd name="connsiteY537" fmla="*/ 7090 h 10000"/>
                <a:gd name="connsiteX538" fmla="*/ 7132 w 10000"/>
                <a:gd name="connsiteY538" fmla="*/ 7026 h 10000"/>
                <a:gd name="connsiteX539" fmla="*/ 7064 w 10000"/>
                <a:gd name="connsiteY539" fmla="*/ 7055 h 10000"/>
                <a:gd name="connsiteX540" fmla="*/ 7025 w 10000"/>
                <a:gd name="connsiteY540" fmla="*/ 7048 h 10000"/>
                <a:gd name="connsiteX541" fmla="*/ 7002 w 10000"/>
                <a:gd name="connsiteY541" fmla="*/ 7111 h 10000"/>
                <a:gd name="connsiteX542" fmla="*/ 6924 w 10000"/>
                <a:gd name="connsiteY542" fmla="*/ 7119 h 10000"/>
                <a:gd name="connsiteX543" fmla="*/ 6895 w 10000"/>
                <a:gd name="connsiteY543" fmla="*/ 7111 h 10000"/>
                <a:gd name="connsiteX544" fmla="*/ 6828 w 10000"/>
                <a:gd name="connsiteY544" fmla="*/ 7161 h 10000"/>
                <a:gd name="connsiteX545" fmla="*/ 6834 w 10000"/>
                <a:gd name="connsiteY545" fmla="*/ 7260 h 10000"/>
                <a:gd name="connsiteX546" fmla="*/ 6817 w 10000"/>
                <a:gd name="connsiteY546" fmla="*/ 7324 h 10000"/>
                <a:gd name="connsiteX547" fmla="*/ 6817 w 10000"/>
                <a:gd name="connsiteY547" fmla="*/ 7381 h 10000"/>
                <a:gd name="connsiteX548" fmla="*/ 6760 w 10000"/>
                <a:gd name="connsiteY548" fmla="*/ 7424 h 10000"/>
                <a:gd name="connsiteX549" fmla="*/ 6699 w 10000"/>
                <a:gd name="connsiteY549" fmla="*/ 7431 h 10000"/>
                <a:gd name="connsiteX550" fmla="*/ 6682 w 10000"/>
                <a:gd name="connsiteY550" fmla="*/ 7410 h 10000"/>
                <a:gd name="connsiteX551" fmla="*/ 6625 w 10000"/>
                <a:gd name="connsiteY551" fmla="*/ 7388 h 10000"/>
                <a:gd name="connsiteX552" fmla="*/ 6592 w 10000"/>
                <a:gd name="connsiteY552" fmla="*/ 7431 h 10000"/>
                <a:gd name="connsiteX553" fmla="*/ 6586 w 10000"/>
                <a:gd name="connsiteY553" fmla="*/ 7473 h 10000"/>
                <a:gd name="connsiteX554" fmla="*/ 6552 w 10000"/>
                <a:gd name="connsiteY554" fmla="*/ 7480 h 10000"/>
                <a:gd name="connsiteX555" fmla="*/ 6547 w 10000"/>
                <a:gd name="connsiteY555" fmla="*/ 7523 h 10000"/>
                <a:gd name="connsiteX556" fmla="*/ 6519 w 10000"/>
                <a:gd name="connsiteY556" fmla="*/ 7523 h 10000"/>
                <a:gd name="connsiteX557" fmla="*/ 6485 w 10000"/>
                <a:gd name="connsiteY557" fmla="*/ 7424 h 10000"/>
                <a:gd name="connsiteX558" fmla="*/ 6406 w 10000"/>
                <a:gd name="connsiteY558" fmla="*/ 7473 h 10000"/>
                <a:gd name="connsiteX559" fmla="*/ 6316 w 10000"/>
                <a:gd name="connsiteY559" fmla="*/ 7551 h 10000"/>
                <a:gd name="connsiteX560" fmla="*/ 6282 w 10000"/>
                <a:gd name="connsiteY560" fmla="*/ 7566 h 10000"/>
                <a:gd name="connsiteX561" fmla="*/ 6294 w 10000"/>
                <a:gd name="connsiteY561" fmla="*/ 7615 h 10000"/>
                <a:gd name="connsiteX562" fmla="*/ 6243 w 10000"/>
                <a:gd name="connsiteY562" fmla="*/ 7637 h 10000"/>
                <a:gd name="connsiteX563" fmla="*/ 6209 w 10000"/>
                <a:gd name="connsiteY563" fmla="*/ 7608 h 10000"/>
                <a:gd name="connsiteX564" fmla="*/ 6136 w 10000"/>
                <a:gd name="connsiteY564" fmla="*/ 7622 h 10000"/>
                <a:gd name="connsiteX565" fmla="*/ 6136 w 10000"/>
                <a:gd name="connsiteY565" fmla="*/ 7395 h 10000"/>
                <a:gd name="connsiteX566" fmla="*/ 6208 w 10000"/>
                <a:gd name="connsiteY56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46 w 10000"/>
                <a:gd name="connsiteY71" fmla="*/ 9063 h 10000"/>
                <a:gd name="connsiteX72" fmla="*/ 3150 w 10000"/>
                <a:gd name="connsiteY72" fmla="*/ 8971 h 10000"/>
                <a:gd name="connsiteX73" fmla="*/ 3155 w 10000"/>
                <a:gd name="connsiteY73" fmla="*/ 9021 h 10000"/>
                <a:gd name="connsiteX74" fmla="*/ 3144 w 10000"/>
                <a:gd name="connsiteY74" fmla="*/ 9042 h 10000"/>
                <a:gd name="connsiteX75" fmla="*/ 3105 w 10000"/>
                <a:gd name="connsiteY75" fmla="*/ 9028 h 10000"/>
                <a:gd name="connsiteX76" fmla="*/ 3082 w 10000"/>
                <a:gd name="connsiteY76" fmla="*/ 9127 h 10000"/>
                <a:gd name="connsiteX77" fmla="*/ 3048 w 10000"/>
                <a:gd name="connsiteY77" fmla="*/ 9163 h 10000"/>
                <a:gd name="connsiteX78" fmla="*/ 3048 w 10000"/>
                <a:gd name="connsiteY78" fmla="*/ 9198 h 10000"/>
                <a:gd name="connsiteX79" fmla="*/ 3020 w 10000"/>
                <a:gd name="connsiteY79" fmla="*/ 9241 h 10000"/>
                <a:gd name="connsiteX80" fmla="*/ 3003 w 10000"/>
                <a:gd name="connsiteY80" fmla="*/ 9326 h 10000"/>
                <a:gd name="connsiteX81" fmla="*/ 2998 w 10000"/>
                <a:gd name="connsiteY81" fmla="*/ 9439 h 10000"/>
                <a:gd name="connsiteX82" fmla="*/ 3009 w 10000"/>
                <a:gd name="connsiteY82" fmla="*/ 9524 h 10000"/>
                <a:gd name="connsiteX83" fmla="*/ 2975 w 10000"/>
                <a:gd name="connsiteY83" fmla="*/ 9574 h 10000"/>
                <a:gd name="connsiteX84" fmla="*/ 2981 w 10000"/>
                <a:gd name="connsiteY84" fmla="*/ 9624 h 10000"/>
                <a:gd name="connsiteX85" fmla="*/ 2998 w 10000"/>
                <a:gd name="connsiteY85" fmla="*/ 9666 h 10000"/>
                <a:gd name="connsiteX86" fmla="*/ 2987 w 10000"/>
                <a:gd name="connsiteY86" fmla="*/ 9744 h 10000"/>
                <a:gd name="connsiteX87" fmla="*/ 2970 w 10000"/>
                <a:gd name="connsiteY87" fmla="*/ 9787 h 10000"/>
                <a:gd name="connsiteX88" fmla="*/ 2930 w 10000"/>
                <a:gd name="connsiteY88" fmla="*/ 9794 h 10000"/>
                <a:gd name="connsiteX89" fmla="*/ 2913 w 10000"/>
                <a:gd name="connsiteY89" fmla="*/ 9837 h 10000"/>
                <a:gd name="connsiteX90" fmla="*/ 2818 w 10000"/>
                <a:gd name="connsiteY90" fmla="*/ 9837 h 10000"/>
                <a:gd name="connsiteX91" fmla="*/ 2745 w 10000"/>
                <a:gd name="connsiteY91" fmla="*/ 9879 h 10000"/>
                <a:gd name="connsiteX92" fmla="*/ 2705 w 10000"/>
                <a:gd name="connsiteY92" fmla="*/ 9922 h 10000"/>
                <a:gd name="connsiteX93" fmla="*/ 2638 w 10000"/>
                <a:gd name="connsiteY93" fmla="*/ 9929 h 10000"/>
                <a:gd name="connsiteX94" fmla="*/ 2598 w 10000"/>
                <a:gd name="connsiteY94" fmla="*/ 9943 h 10000"/>
                <a:gd name="connsiteX95" fmla="*/ 2565 w 10000"/>
                <a:gd name="connsiteY95" fmla="*/ 9929 h 10000"/>
                <a:gd name="connsiteX96" fmla="*/ 2508 w 10000"/>
                <a:gd name="connsiteY96" fmla="*/ 9943 h 10000"/>
                <a:gd name="connsiteX97" fmla="*/ 2503 w 10000"/>
                <a:gd name="connsiteY97" fmla="*/ 9957 h 10000"/>
                <a:gd name="connsiteX98" fmla="*/ 2458 w 10000"/>
                <a:gd name="connsiteY98" fmla="*/ 9993 h 10000"/>
                <a:gd name="connsiteX99" fmla="*/ 2424 w 10000"/>
                <a:gd name="connsiteY99" fmla="*/ 10000 h 10000"/>
                <a:gd name="connsiteX100" fmla="*/ 2323 w 10000"/>
                <a:gd name="connsiteY100" fmla="*/ 9901 h 10000"/>
                <a:gd name="connsiteX101" fmla="*/ 2250 w 10000"/>
                <a:gd name="connsiteY101" fmla="*/ 9794 h 10000"/>
                <a:gd name="connsiteX102" fmla="*/ 2160 w 10000"/>
                <a:gd name="connsiteY102" fmla="*/ 9759 h 10000"/>
                <a:gd name="connsiteX103" fmla="*/ 2143 w 10000"/>
                <a:gd name="connsiteY103" fmla="*/ 9624 h 10000"/>
                <a:gd name="connsiteX104" fmla="*/ 2205 w 10000"/>
                <a:gd name="connsiteY104" fmla="*/ 9588 h 10000"/>
                <a:gd name="connsiteX105" fmla="*/ 2182 w 10000"/>
                <a:gd name="connsiteY105" fmla="*/ 9482 h 10000"/>
                <a:gd name="connsiteX106" fmla="*/ 2160 w 10000"/>
                <a:gd name="connsiteY106" fmla="*/ 9446 h 10000"/>
                <a:gd name="connsiteX107" fmla="*/ 2323 w 10000"/>
                <a:gd name="connsiteY107" fmla="*/ 9312 h 10000"/>
                <a:gd name="connsiteX108" fmla="*/ 2373 w 10000"/>
                <a:gd name="connsiteY108" fmla="*/ 9177 h 10000"/>
                <a:gd name="connsiteX109" fmla="*/ 2424 w 10000"/>
                <a:gd name="connsiteY109" fmla="*/ 9148 h 10000"/>
                <a:gd name="connsiteX110" fmla="*/ 2435 w 10000"/>
                <a:gd name="connsiteY110" fmla="*/ 9063 h 10000"/>
                <a:gd name="connsiteX111" fmla="*/ 2385 w 10000"/>
                <a:gd name="connsiteY111" fmla="*/ 8950 h 10000"/>
                <a:gd name="connsiteX112" fmla="*/ 2396 w 10000"/>
                <a:gd name="connsiteY112" fmla="*/ 8879 h 10000"/>
                <a:gd name="connsiteX113" fmla="*/ 2340 w 10000"/>
                <a:gd name="connsiteY113" fmla="*/ 8850 h 10000"/>
                <a:gd name="connsiteX114" fmla="*/ 2306 w 10000"/>
                <a:gd name="connsiteY114" fmla="*/ 8857 h 10000"/>
                <a:gd name="connsiteX115" fmla="*/ 2143 w 10000"/>
                <a:gd name="connsiteY115" fmla="*/ 8921 h 10000"/>
                <a:gd name="connsiteX116" fmla="*/ 2098 w 10000"/>
                <a:gd name="connsiteY116" fmla="*/ 8971 h 10000"/>
                <a:gd name="connsiteX117" fmla="*/ 2064 w 10000"/>
                <a:gd name="connsiteY117" fmla="*/ 8999 h 10000"/>
                <a:gd name="connsiteX118" fmla="*/ 2019 w 10000"/>
                <a:gd name="connsiteY118" fmla="*/ 9056 h 10000"/>
                <a:gd name="connsiteX119" fmla="*/ 1879 w 10000"/>
                <a:gd name="connsiteY119" fmla="*/ 9013 h 10000"/>
                <a:gd name="connsiteX120" fmla="*/ 1828 w 10000"/>
                <a:gd name="connsiteY120" fmla="*/ 8971 h 10000"/>
                <a:gd name="connsiteX121" fmla="*/ 1738 w 10000"/>
                <a:gd name="connsiteY121" fmla="*/ 9021 h 10000"/>
                <a:gd name="connsiteX122" fmla="*/ 1609 w 10000"/>
                <a:gd name="connsiteY122" fmla="*/ 9056 h 10000"/>
                <a:gd name="connsiteX123" fmla="*/ 1699 w 10000"/>
                <a:gd name="connsiteY123" fmla="*/ 9177 h 10000"/>
                <a:gd name="connsiteX124" fmla="*/ 1592 w 10000"/>
                <a:gd name="connsiteY124" fmla="*/ 9304 h 10000"/>
                <a:gd name="connsiteX125" fmla="*/ 1558 w 10000"/>
                <a:gd name="connsiteY125" fmla="*/ 9290 h 10000"/>
                <a:gd name="connsiteX126" fmla="*/ 1541 w 10000"/>
                <a:gd name="connsiteY126" fmla="*/ 9304 h 10000"/>
                <a:gd name="connsiteX127" fmla="*/ 1507 w 10000"/>
                <a:gd name="connsiteY127" fmla="*/ 9269 h 10000"/>
                <a:gd name="connsiteX128" fmla="*/ 1440 w 10000"/>
                <a:gd name="connsiteY128" fmla="*/ 9233 h 10000"/>
                <a:gd name="connsiteX129" fmla="*/ 1434 w 10000"/>
                <a:gd name="connsiteY129" fmla="*/ 9198 h 10000"/>
                <a:gd name="connsiteX130" fmla="*/ 1412 w 10000"/>
                <a:gd name="connsiteY130" fmla="*/ 9191 h 10000"/>
                <a:gd name="connsiteX131" fmla="*/ 1400 w 10000"/>
                <a:gd name="connsiteY131" fmla="*/ 9155 h 10000"/>
                <a:gd name="connsiteX132" fmla="*/ 1372 w 10000"/>
                <a:gd name="connsiteY132" fmla="*/ 9127 h 10000"/>
                <a:gd name="connsiteX133" fmla="*/ 1327 w 10000"/>
                <a:gd name="connsiteY133" fmla="*/ 9141 h 10000"/>
                <a:gd name="connsiteX134" fmla="*/ 1305 w 10000"/>
                <a:gd name="connsiteY134" fmla="*/ 9092 h 10000"/>
                <a:gd name="connsiteX135" fmla="*/ 1271 w 10000"/>
                <a:gd name="connsiteY135" fmla="*/ 9099 h 10000"/>
                <a:gd name="connsiteX136" fmla="*/ 1277 w 10000"/>
                <a:gd name="connsiteY136" fmla="*/ 9056 h 10000"/>
                <a:gd name="connsiteX137" fmla="*/ 1265 w 10000"/>
                <a:gd name="connsiteY137" fmla="*/ 8999 h 10000"/>
                <a:gd name="connsiteX138" fmla="*/ 1277 w 10000"/>
                <a:gd name="connsiteY138" fmla="*/ 8935 h 10000"/>
                <a:gd name="connsiteX139" fmla="*/ 1271 w 10000"/>
                <a:gd name="connsiteY139" fmla="*/ 8893 h 10000"/>
                <a:gd name="connsiteX140" fmla="*/ 1153 w 10000"/>
                <a:gd name="connsiteY140" fmla="*/ 8893 h 10000"/>
                <a:gd name="connsiteX141" fmla="*/ 1153 w 10000"/>
                <a:gd name="connsiteY141" fmla="*/ 8850 h 10000"/>
                <a:gd name="connsiteX142" fmla="*/ 1091 w 10000"/>
                <a:gd name="connsiteY142" fmla="*/ 8829 h 10000"/>
                <a:gd name="connsiteX143" fmla="*/ 1080 w 10000"/>
                <a:gd name="connsiteY143" fmla="*/ 8758 h 10000"/>
                <a:gd name="connsiteX144" fmla="*/ 1069 w 10000"/>
                <a:gd name="connsiteY144" fmla="*/ 8730 h 10000"/>
                <a:gd name="connsiteX145" fmla="*/ 990 w 10000"/>
                <a:gd name="connsiteY145" fmla="*/ 8701 h 10000"/>
                <a:gd name="connsiteX146" fmla="*/ 894 w 10000"/>
                <a:gd name="connsiteY146" fmla="*/ 8616 h 10000"/>
                <a:gd name="connsiteX147" fmla="*/ 787 w 10000"/>
                <a:gd name="connsiteY147" fmla="*/ 8616 h 10000"/>
                <a:gd name="connsiteX148" fmla="*/ 849 w 10000"/>
                <a:gd name="connsiteY148" fmla="*/ 8510 h 10000"/>
                <a:gd name="connsiteX149" fmla="*/ 945 w 10000"/>
                <a:gd name="connsiteY149" fmla="*/ 8432 h 10000"/>
                <a:gd name="connsiteX150" fmla="*/ 984 w 10000"/>
                <a:gd name="connsiteY150" fmla="*/ 8325 h 10000"/>
                <a:gd name="connsiteX151" fmla="*/ 1063 w 10000"/>
                <a:gd name="connsiteY151" fmla="*/ 8204 h 10000"/>
                <a:gd name="connsiteX152" fmla="*/ 1057 w 10000"/>
                <a:gd name="connsiteY152" fmla="*/ 8133 h 10000"/>
                <a:gd name="connsiteX153" fmla="*/ 1018 w 10000"/>
                <a:gd name="connsiteY153" fmla="*/ 8055 h 10000"/>
                <a:gd name="connsiteX154" fmla="*/ 984 w 10000"/>
                <a:gd name="connsiteY154" fmla="*/ 8027 h 10000"/>
                <a:gd name="connsiteX155" fmla="*/ 872 w 10000"/>
                <a:gd name="connsiteY155" fmla="*/ 8013 h 10000"/>
                <a:gd name="connsiteX156" fmla="*/ 827 w 10000"/>
                <a:gd name="connsiteY156" fmla="*/ 8062 h 10000"/>
                <a:gd name="connsiteX157" fmla="*/ 692 w 10000"/>
                <a:gd name="connsiteY157" fmla="*/ 8055 h 10000"/>
                <a:gd name="connsiteX158" fmla="*/ 579 w 10000"/>
                <a:gd name="connsiteY158" fmla="*/ 8126 h 10000"/>
                <a:gd name="connsiteX159" fmla="*/ 416 w 10000"/>
                <a:gd name="connsiteY159" fmla="*/ 8070 h 10000"/>
                <a:gd name="connsiteX160" fmla="*/ 399 w 10000"/>
                <a:gd name="connsiteY160" fmla="*/ 8027 h 10000"/>
                <a:gd name="connsiteX161" fmla="*/ 377 w 10000"/>
                <a:gd name="connsiteY161" fmla="*/ 8013 h 10000"/>
                <a:gd name="connsiteX162" fmla="*/ 169 w 10000"/>
                <a:gd name="connsiteY162" fmla="*/ 7743 h 10000"/>
                <a:gd name="connsiteX163" fmla="*/ 157 w 10000"/>
                <a:gd name="connsiteY163" fmla="*/ 7686 h 10000"/>
                <a:gd name="connsiteX164" fmla="*/ 231 w 10000"/>
                <a:gd name="connsiteY164" fmla="*/ 7594 h 10000"/>
                <a:gd name="connsiteX165" fmla="*/ 0 w 10000"/>
                <a:gd name="connsiteY165" fmla="*/ 6920 h 10000"/>
                <a:gd name="connsiteX166" fmla="*/ 354 w 10000"/>
                <a:gd name="connsiteY166" fmla="*/ 7005 h 10000"/>
                <a:gd name="connsiteX167" fmla="*/ 472 w 10000"/>
                <a:gd name="connsiteY167" fmla="*/ 7019 h 10000"/>
                <a:gd name="connsiteX168" fmla="*/ 810 w 10000"/>
                <a:gd name="connsiteY168" fmla="*/ 7055 h 10000"/>
                <a:gd name="connsiteX169" fmla="*/ 967 w 10000"/>
                <a:gd name="connsiteY169" fmla="*/ 7012 h 10000"/>
                <a:gd name="connsiteX170" fmla="*/ 1074 w 10000"/>
                <a:gd name="connsiteY170" fmla="*/ 7019 h 10000"/>
                <a:gd name="connsiteX171" fmla="*/ 1091 w 10000"/>
                <a:gd name="connsiteY171" fmla="*/ 6984 h 10000"/>
                <a:gd name="connsiteX172" fmla="*/ 1277 w 10000"/>
                <a:gd name="connsiteY172" fmla="*/ 6998 h 10000"/>
                <a:gd name="connsiteX173" fmla="*/ 1524 w 10000"/>
                <a:gd name="connsiteY173" fmla="*/ 7083 h 10000"/>
                <a:gd name="connsiteX174" fmla="*/ 1609 w 10000"/>
                <a:gd name="connsiteY174" fmla="*/ 7104 h 10000"/>
                <a:gd name="connsiteX175" fmla="*/ 1822 w 10000"/>
                <a:gd name="connsiteY175" fmla="*/ 7310 h 10000"/>
                <a:gd name="connsiteX176" fmla="*/ 1918 w 10000"/>
                <a:gd name="connsiteY176" fmla="*/ 7303 h 10000"/>
                <a:gd name="connsiteX177" fmla="*/ 6504 w 10000"/>
                <a:gd name="connsiteY177" fmla="*/ 7627 h 10000"/>
                <a:gd name="connsiteX178" fmla="*/ 5523 w 10000"/>
                <a:gd name="connsiteY178" fmla="*/ 5713 h 10000"/>
                <a:gd name="connsiteX179" fmla="*/ 5652 w 10000"/>
                <a:gd name="connsiteY179" fmla="*/ 5720 h 10000"/>
                <a:gd name="connsiteX180" fmla="*/ 5697 w 10000"/>
                <a:gd name="connsiteY180" fmla="*/ 5742 h 10000"/>
                <a:gd name="connsiteX181" fmla="*/ 5793 w 10000"/>
                <a:gd name="connsiteY181" fmla="*/ 5635 h 10000"/>
                <a:gd name="connsiteX182" fmla="*/ 5844 w 10000"/>
                <a:gd name="connsiteY182" fmla="*/ 5628 h 10000"/>
                <a:gd name="connsiteX183" fmla="*/ 5889 w 10000"/>
                <a:gd name="connsiteY183" fmla="*/ 5564 h 10000"/>
                <a:gd name="connsiteX184" fmla="*/ 5945 w 10000"/>
                <a:gd name="connsiteY184" fmla="*/ 5515 h 10000"/>
                <a:gd name="connsiteX185" fmla="*/ 6001 w 10000"/>
                <a:gd name="connsiteY185" fmla="*/ 5408 h 10000"/>
                <a:gd name="connsiteX186" fmla="*/ 6012 w 10000"/>
                <a:gd name="connsiteY186" fmla="*/ 5344 h 10000"/>
                <a:gd name="connsiteX187" fmla="*/ 6080 w 10000"/>
                <a:gd name="connsiteY187" fmla="*/ 5316 h 10000"/>
                <a:gd name="connsiteX188" fmla="*/ 6159 w 10000"/>
                <a:gd name="connsiteY188" fmla="*/ 5351 h 10000"/>
                <a:gd name="connsiteX189" fmla="*/ 6226 w 10000"/>
                <a:gd name="connsiteY189" fmla="*/ 5337 h 10000"/>
                <a:gd name="connsiteX190" fmla="*/ 6294 w 10000"/>
                <a:gd name="connsiteY190" fmla="*/ 5344 h 10000"/>
                <a:gd name="connsiteX191" fmla="*/ 6412 w 10000"/>
                <a:gd name="connsiteY191" fmla="*/ 5302 h 10000"/>
                <a:gd name="connsiteX192" fmla="*/ 6490 w 10000"/>
                <a:gd name="connsiteY192" fmla="*/ 5195 h 10000"/>
                <a:gd name="connsiteX193" fmla="*/ 6524 w 10000"/>
                <a:gd name="connsiteY193" fmla="*/ 5160 h 10000"/>
                <a:gd name="connsiteX194" fmla="*/ 6575 w 10000"/>
                <a:gd name="connsiteY194" fmla="*/ 5160 h 10000"/>
                <a:gd name="connsiteX195" fmla="*/ 6614 w 10000"/>
                <a:gd name="connsiteY195" fmla="*/ 5103 h 10000"/>
                <a:gd name="connsiteX196" fmla="*/ 6597 w 10000"/>
                <a:gd name="connsiteY196" fmla="*/ 5039 h 10000"/>
                <a:gd name="connsiteX197" fmla="*/ 6609 w 10000"/>
                <a:gd name="connsiteY197" fmla="*/ 4982 h 10000"/>
                <a:gd name="connsiteX198" fmla="*/ 6659 w 10000"/>
                <a:gd name="connsiteY198" fmla="*/ 4876 h 10000"/>
                <a:gd name="connsiteX199" fmla="*/ 6715 w 10000"/>
                <a:gd name="connsiteY199" fmla="*/ 4776 h 10000"/>
                <a:gd name="connsiteX200" fmla="*/ 6772 w 10000"/>
                <a:gd name="connsiteY200" fmla="*/ 4755 h 10000"/>
                <a:gd name="connsiteX201" fmla="*/ 6800 w 10000"/>
                <a:gd name="connsiteY201" fmla="*/ 4720 h 10000"/>
                <a:gd name="connsiteX202" fmla="*/ 6895 w 10000"/>
                <a:gd name="connsiteY202" fmla="*/ 4734 h 10000"/>
                <a:gd name="connsiteX203" fmla="*/ 6991 w 10000"/>
                <a:gd name="connsiteY203" fmla="*/ 4734 h 10000"/>
                <a:gd name="connsiteX204" fmla="*/ 6997 w 10000"/>
                <a:gd name="connsiteY204" fmla="*/ 4670 h 10000"/>
                <a:gd name="connsiteX205" fmla="*/ 7013 w 10000"/>
                <a:gd name="connsiteY205" fmla="*/ 4627 h 10000"/>
                <a:gd name="connsiteX206" fmla="*/ 7008 w 10000"/>
                <a:gd name="connsiteY206" fmla="*/ 4599 h 10000"/>
                <a:gd name="connsiteX207" fmla="*/ 7064 w 10000"/>
                <a:gd name="connsiteY207" fmla="*/ 4578 h 10000"/>
                <a:gd name="connsiteX208" fmla="*/ 7103 w 10000"/>
                <a:gd name="connsiteY208" fmla="*/ 4634 h 10000"/>
                <a:gd name="connsiteX209" fmla="*/ 7160 w 10000"/>
                <a:gd name="connsiteY209" fmla="*/ 4613 h 10000"/>
                <a:gd name="connsiteX210" fmla="*/ 7177 w 10000"/>
                <a:gd name="connsiteY210" fmla="*/ 4578 h 10000"/>
                <a:gd name="connsiteX211" fmla="*/ 7222 w 10000"/>
                <a:gd name="connsiteY211" fmla="*/ 4564 h 10000"/>
                <a:gd name="connsiteX212" fmla="*/ 7317 w 10000"/>
                <a:gd name="connsiteY212" fmla="*/ 4493 h 10000"/>
                <a:gd name="connsiteX213" fmla="*/ 7407 w 10000"/>
                <a:gd name="connsiteY213" fmla="*/ 4521 h 10000"/>
                <a:gd name="connsiteX214" fmla="*/ 7430 w 10000"/>
                <a:gd name="connsiteY214" fmla="*/ 4507 h 10000"/>
                <a:gd name="connsiteX215" fmla="*/ 7480 w 10000"/>
                <a:gd name="connsiteY215" fmla="*/ 4528 h 10000"/>
                <a:gd name="connsiteX216" fmla="*/ 7503 w 10000"/>
                <a:gd name="connsiteY216" fmla="*/ 4471 h 10000"/>
                <a:gd name="connsiteX217" fmla="*/ 7525 w 10000"/>
                <a:gd name="connsiteY217" fmla="*/ 4500 h 10000"/>
                <a:gd name="connsiteX218" fmla="*/ 7559 w 10000"/>
                <a:gd name="connsiteY218" fmla="*/ 4493 h 10000"/>
                <a:gd name="connsiteX219" fmla="*/ 7598 w 10000"/>
                <a:gd name="connsiteY219" fmla="*/ 4556 h 10000"/>
                <a:gd name="connsiteX220" fmla="*/ 7643 w 10000"/>
                <a:gd name="connsiteY220" fmla="*/ 4549 h 10000"/>
                <a:gd name="connsiteX221" fmla="*/ 7683 w 10000"/>
                <a:gd name="connsiteY221" fmla="*/ 4578 h 10000"/>
                <a:gd name="connsiteX222" fmla="*/ 7700 w 10000"/>
                <a:gd name="connsiteY222" fmla="*/ 4556 h 10000"/>
                <a:gd name="connsiteX223" fmla="*/ 7778 w 10000"/>
                <a:gd name="connsiteY223" fmla="*/ 4564 h 10000"/>
                <a:gd name="connsiteX224" fmla="*/ 7790 w 10000"/>
                <a:gd name="connsiteY224" fmla="*/ 4585 h 10000"/>
                <a:gd name="connsiteX225" fmla="*/ 7874 w 10000"/>
                <a:gd name="connsiteY225" fmla="*/ 4514 h 10000"/>
                <a:gd name="connsiteX226" fmla="*/ 7874 w 10000"/>
                <a:gd name="connsiteY226" fmla="*/ 4393 h 10000"/>
                <a:gd name="connsiteX227" fmla="*/ 7852 w 10000"/>
                <a:gd name="connsiteY227" fmla="*/ 4379 h 10000"/>
                <a:gd name="connsiteX228" fmla="*/ 7835 w 10000"/>
                <a:gd name="connsiteY228" fmla="*/ 4294 h 10000"/>
                <a:gd name="connsiteX229" fmla="*/ 7801 w 10000"/>
                <a:gd name="connsiteY229" fmla="*/ 4209 h 10000"/>
                <a:gd name="connsiteX230" fmla="*/ 7750 w 10000"/>
                <a:gd name="connsiteY230" fmla="*/ 4173 h 10000"/>
                <a:gd name="connsiteX231" fmla="*/ 7745 w 10000"/>
                <a:gd name="connsiteY231" fmla="*/ 4131 h 10000"/>
                <a:gd name="connsiteX232" fmla="*/ 7672 w 10000"/>
                <a:gd name="connsiteY232" fmla="*/ 4053 h 10000"/>
                <a:gd name="connsiteX233" fmla="*/ 7677 w 10000"/>
                <a:gd name="connsiteY233" fmla="*/ 4024 h 10000"/>
                <a:gd name="connsiteX234" fmla="*/ 7604 w 10000"/>
                <a:gd name="connsiteY234" fmla="*/ 3982 h 10000"/>
                <a:gd name="connsiteX235" fmla="*/ 7598 w 10000"/>
                <a:gd name="connsiteY235" fmla="*/ 3903 h 10000"/>
                <a:gd name="connsiteX236" fmla="*/ 7475 w 10000"/>
                <a:gd name="connsiteY236" fmla="*/ 3833 h 10000"/>
                <a:gd name="connsiteX237" fmla="*/ 7407 w 10000"/>
                <a:gd name="connsiteY237" fmla="*/ 3683 h 10000"/>
                <a:gd name="connsiteX238" fmla="*/ 7306 w 10000"/>
                <a:gd name="connsiteY238" fmla="*/ 3676 h 10000"/>
                <a:gd name="connsiteX239" fmla="*/ 7272 w 10000"/>
                <a:gd name="connsiteY239" fmla="*/ 3648 h 10000"/>
                <a:gd name="connsiteX240" fmla="*/ 7222 w 10000"/>
                <a:gd name="connsiteY240" fmla="*/ 3669 h 10000"/>
                <a:gd name="connsiteX241" fmla="*/ 7143 w 10000"/>
                <a:gd name="connsiteY241" fmla="*/ 3669 h 10000"/>
                <a:gd name="connsiteX242" fmla="*/ 7030 w 10000"/>
                <a:gd name="connsiteY242" fmla="*/ 3840 h 10000"/>
                <a:gd name="connsiteX243" fmla="*/ 6991 w 10000"/>
                <a:gd name="connsiteY243" fmla="*/ 3918 h 10000"/>
                <a:gd name="connsiteX244" fmla="*/ 6890 w 10000"/>
                <a:gd name="connsiteY244" fmla="*/ 3797 h 10000"/>
                <a:gd name="connsiteX245" fmla="*/ 6817 w 10000"/>
                <a:gd name="connsiteY245" fmla="*/ 3747 h 10000"/>
                <a:gd name="connsiteX246" fmla="*/ 6744 w 10000"/>
                <a:gd name="connsiteY246" fmla="*/ 3754 h 10000"/>
                <a:gd name="connsiteX247" fmla="*/ 6670 w 10000"/>
                <a:gd name="connsiteY247" fmla="*/ 3790 h 10000"/>
                <a:gd name="connsiteX248" fmla="*/ 6609 w 10000"/>
                <a:gd name="connsiteY248" fmla="*/ 3762 h 10000"/>
                <a:gd name="connsiteX249" fmla="*/ 6552 w 10000"/>
                <a:gd name="connsiteY249" fmla="*/ 3804 h 10000"/>
                <a:gd name="connsiteX250" fmla="*/ 6496 w 10000"/>
                <a:gd name="connsiteY250" fmla="*/ 3889 h 10000"/>
                <a:gd name="connsiteX251" fmla="*/ 6367 w 10000"/>
                <a:gd name="connsiteY251" fmla="*/ 3733 h 10000"/>
                <a:gd name="connsiteX252" fmla="*/ 6350 w 10000"/>
                <a:gd name="connsiteY252" fmla="*/ 3577 h 10000"/>
                <a:gd name="connsiteX253" fmla="*/ 6451 w 10000"/>
                <a:gd name="connsiteY253" fmla="*/ 3513 h 10000"/>
                <a:gd name="connsiteX254" fmla="*/ 6445 w 10000"/>
                <a:gd name="connsiteY254" fmla="*/ 3343 h 10000"/>
                <a:gd name="connsiteX255" fmla="*/ 6541 w 10000"/>
                <a:gd name="connsiteY255" fmla="*/ 3144 h 10000"/>
                <a:gd name="connsiteX256" fmla="*/ 6530 w 10000"/>
                <a:gd name="connsiteY256" fmla="*/ 3109 h 10000"/>
                <a:gd name="connsiteX257" fmla="*/ 6760 w 10000"/>
                <a:gd name="connsiteY257" fmla="*/ 2456 h 10000"/>
                <a:gd name="connsiteX258" fmla="*/ 6884 w 10000"/>
                <a:gd name="connsiteY258" fmla="*/ 2555 h 10000"/>
                <a:gd name="connsiteX259" fmla="*/ 6957 w 10000"/>
                <a:gd name="connsiteY259" fmla="*/ 2598 h 10000"/>
                <a:gd name="connsiteX260" fmla="*/ 7030 w 10000"/>
                <a:gd name="connsiteY260" fmla="*/ 2598 h 10000"/>
                <a:gd name="connsiteX261" fmla="*/ 7143 w 10000"/>
                <a:gd name="connsiteY261" fmla="*/ 2676 h 10000"/>
                <a:gd name="connsiteX262" fmla="*/ 7160 w 10000"/>
                <a:gd name="connsiteY262" fmla="*/ 2626 h 10000"/>
                <a:gd name="connsiteX263" fmla="*/ 7233 w 10000"/>
                <a:gd name="connsiteY263" fmla="*/ 2612 h 10000"/>
                <a:gd name="connsiteX264" fmla="*/ 7295 w 10000"/>
                <a:gd name="connsiteY264" fmla="*/ 2527 h 10000"/>
                <a:gd name="connsiteX265" fmla="*/ 7373 w 10000"/>
                <a:gd name="connsiteY265" fmla="*/ 2463 h 10000"/>
                <a:gd name="connsiteX266" fmla="*/ 7407 w 10000"/>
                <a:gd name="connsiteY266" fmla="*/ 2399 h 10000"/>
                <a:gd name="connsiteX267" fmla="*/ 7525 w 10000"/>
                <a:gd name="connsiteY267" fmla="*/ 2356 h 10000"/>
                <a:gd name="connsiteX268" fmla="*/ 7587 w 10000"/>
                <a:gd name="connsiteY268" fmla="*/ 2363 h 10000"/>
                <a:gd name="connsiteX269" fmla="*/ 7638 w 10000"/>
                <a:gd name="connsiteY269" fmla="*/ 2300 h 10000"/>
                <a:gd name="connsiteX270" fmla="*/ 7677 w 10000"/>
                <a:gd name="connsiteY270" fmla="*/ 2214 h 10000"/>
                <a:gd name="connsiteX271" fmla="*/ 7660 w 10000"/>
                <a:gd name="connsiteY271" fmla="*/ 2200 h 10000"/>
                <a:gd name="connsiteX272" fmla="*/ 7677 w 10000"/>
                <a:gd name="connsiteY272" fmla="*/ 2108 h 10000"/>
                <a:gd name="connsiteX273" fmla="*/ 7610 w 10000"/>
                <a:gd name="connsiteY273" fmla="*/ 2108 h 10000"/>
                <a:gd name="connsiteX274" fmla="*/ 7643 w 10000"/>
                <a:gd name="connsiteY274" fmla="*/ 2030 h 10000"/>
                <a:gd name="connsiteX275" fmla="*/ 7649 w 10000"/>
                <a:gd name="connsiteY275" fmla="*/ 1938 h 10000"/>
                <a:gd name="connsiteX276" fmla="*/ 7677 w 10000"/>
                <a:gd name="connsiteY276" fmla="*/ 1916 h 10000"/>
                <a:gd name="connsiteX277" fmla="*/ 7728 w 10000"/>
                <a:gd name="connsiteY277" fmla="*/ 1824 h 10000"/>
                <a:gd name="connsiteX278" fmla="*/ 7722 w 10000"/>
                <a:gd name="connsiteY278" fmla="*/ 1753 h 10000"/>
                <a:gd name="connsiteX279" fmla="*/ 7762 w 10000"/>
                <a:gd name="connsiteY279" fmla="*/ 1675 h 10000"/>
                <a:gd name="connsiteX280" fmla="*/ 7807 w 10000"/>
                <a:gd name="connsiteY280" fmla="*/ 1625 h 10000"/>
                <a:gd name="connsiteX281" fmla="*/ 7823 w 10000"/>
                <a:gd name="connsiteY281" fmla="*/ 1540 h 10000"/>
                <a:gd name="connsiteX282" fmla="*/ 7818 w 10000"/>
                <a:gd name="connsiteY282" fmla="*/ 1512 h 10000"/>
                <a:gd name="connsiteX283" fmla="*/ 7857 w 10000"/>
                <a:gd name="connsiteY283" fmla="*/ 1455 h 10000"/>
                <a:gd name="connsiteX284" fmla="*/ 7913 w 10000"/>
                <a:gd name="connsiteY284" fmla="*/ 1285 h 10000"/>
                <a:gd name="connsiteX285" fmla="*/ 7930 w 10000"/>
                <a:gd name="connsiteY285" fmla="*/ 1185 h 10000"/>
                <a:gd name="connsiteX286" fmla="*/ 7958 w 10000"/>
                <a:gd name="connsiteY286" fmla="*/ 1192 h 10000"/>
                <a:gd name="connsiteX287" fmla="*/ 8037 w 10000"/>
                <a:gd name="connsiteY287" fmla="*/ 1079 h 10000"/>
                <a:gd name="connsiteX288" fmla="*/ 8127 w 10000"/>
                <a:gd name="connsiteY288" fmla="*/ 1015 h 10000"/>
                <a:gd name="connsiteX289" fmla="*/ 8138 w 10000"/>
                <a:gd name="connsiteY289" fmla="*/ 937 h 10000"/>
                <a:gd name="connsiteX290" fmla="*/ 8172 w 10000"/>
                <a:gd name="connsiteY290" fmla="*/ 852 h 10000"/>
                <a:gd name="connsiteX291" fmla="*/ 8161 w 10000"/>
                <a:gd name="connsiteY291" fmla="*/ 788 h 10000"/>
                <a:gd name="connsiteX292" fmla="*/ 8116 w 10000"/>
                <a:gd name="connsiteY292" fmla="*/ 731 h 10000"/>
                <a:gd name="connsiteX293" fmla="*/ 8138 w 10000"/>
                <a:gd name="connsiteY293" fmla="*/ 660 h 10000"/>
                <a:gd name="connsiteX294" fmla="*/ 8138 w 10000"/>
                <a:gd name="connsiteY294" fmla="*/ 575 h 10000"/>
                <a:gd name="connsiteX295" fmla="*/ 8054 w 10000"/>
                <a:gd name="connsiteY295" fmla="*/ 504 h 10000"/>
                <a:gd name="connsiteX296" fmla="*/ 7970 w 10000"/>
                <a:gd name="connsiteY296" fmla="*/ 546 h 10000"/>
                <a:gd name="connsiteX297" fmla="*/ 7930 w 10000"/>
                <a:gd name="connsiteY297" fmla="*/ 546 h 10000"/>
                <a:gd name="connsiteX298" fmla="*/ 7913 w 10000"/>
                <a:gd name="connsiteY298" fmla="*/ 497 h 10000"/>
                <a:gd name="connsiteX299" fmla="*/ 7913 w 10000"/>
                <a:gd name="connsiteY299" fmla="*/ 405 h 10000"/>
                <a:gd name="connsiteX300" fmla="*/ 8020 w 10000"/>
                <a:gd name="connsiteY300" fmla="*/ 312 h 10000"/>
                <a:gd name="connsiteX301" fmla="*/ 8054 w 10000"/>
                <a:gd name="connsiteY301" fmla="*/ 234 h 10000"/>
                <a:gd name="connsiteX302" fmla="*/ 8121 w 10000"/>
                <a:gd name="connsiteY302" fmla="*/ 170 h 10000"/>
                <a:gd name="connsiteX303" fmla="*/ 8183 w 10000"/>
                <a:gd name="connsiteY303" fmla="*/ 50 h 10000"/>
                <a:gd name="connsiteX304" fmla="*/ 8228 w 10000"/>
                <a:gd name="connsiteY304" fmla="*/ 28 h 10000"/>
                <a:gd name="connsiteX305" fmla="*/ 8290 w 10000"/>
                <a:gd name="connsiteY305" fmla="*/ 43 h 10000"/>
                <a:gd name="connsiteX306" fmla="*/ 8420 w 10000"/>
                <a:gd name="connsiteY306" fmla="*/ 0 h 10000"/>
                <a:gd name="connsiteX307" fmla="*/ 8481 w 10000"/>
                <a:gd name="connsiteY307" fmla="*/ 71 h 10000"/>
                <a:gd name="connsiteX308" fmla="*/ 8476 w 10000"/>
                <a:gd name="connsiteY308" fmla="*/ 121 h 10000"/>
                <a:gd name="connsiteX309" fmla="*/ 8504 w 10000"/>
                <a:gd name="connsiteY309" fmla="*/ 142 h 10000"/>
                <a:gd name="connsiteX310" fmla="*/ 8526 w 10000"/>
                <a:gd name="connsiteY310" fmla="*/ 192 h 10000"/>
                <a:gd name="connsiteX311" fmla="*/ 8493 w 10000"/>
                <a:gd name="connsiteY311" fmla="*/ 248 h 10000"/>
                <a:gd name="connsiteX312" fmla="*/ 8448 w 10000"/>
                <a:gd name="connsiteY312" fmla="*/ 376 h 10000"/>
                <a:gd name="connsiteX313" fmla="*/ 8375 w 10000"/>
                <a:gd name="connsiteY313" fmla="*/ 476 h 10000"/>
                <a:gd name="connsiteX314" fmla="*/ 8307 w 10000"/>
                <a:gd name="connsiteY314" fmla="*/ 532 h 10000"/>
                <a:gd name="connsiteX315" fmla="*/ 8358 w 10000"/>
                <a:gd name="connsiteY315" fmla="*/ 554 h 10000"/>
                <a:gd name="connsiteX316" fmla="*/ 8425 w 10000"/>
                <a:gd name="connsiteY316" fmla="*/ 639 h 10000"/>
                <a:gd name="connsiteX317" fmla="*/ 8470 w 10000"/>
                <a:gd name="connsiteY317" fmla="*/ 646 h 10000"/>
                <a:gd name="connsiteX318" fmla="*/ 8493 w 10000"/>
                <a:gd name="connsiteY318" fmla="*/ 738 h 10000"/>
                <a:gd name="connsiteX319" fmla="*/ 8538 w 10000"/>
                <a:gd name="connsiteY319" fmla="*/ 759 h 10000"/>
                <a:gd name="connsiteX320" fmla="*/ 8571 w 10000"/>
                <a:gd name="connsiteY320" fmla="*/ 752 h 10000"/>
                <a:gd name="connsiteX321" fmla="*/ 8639 w 10000"/>
                <a:gd name="connsiteY321" fmla="*/ 610 h 10000"/>
                <a:gd name="connsiteX322" fmla="*/ 8701 w 10000"/>
                <a:gd name="connsiteY322" fmla="*/ 625 h 10000"/>
                <a:gd name="connsiteX323" fmla="*/ 8712 w 10000"/>
                <a:gd name="connsiteY323" fmla="*/ 667 h 10000"/>
                <a:gd name="connsiteX324" fmla="*/ 8757 w 10000"/>
                <a:gd name="connsiteY324" fmla="*/ 717 h 10000"/>
                <a:gd name="connsiteX325" fmla="*/ 8757 w 10000"/>
                <a:gd name="connsiteY325" fmla="*/ 752 h 10000"/>
                <a:gd name="connsiteX326" fmla="*/ 8796 w 10000"/>
                <a:gd name="connsiteY326" fmla="*/ 774 h 10000"/>
                <a:gd name="connsiteX327" fmla="*/ 8853 w 10000"/>
                <a:gd name="connsiteY327" fmla="*/ 774 h 10000"/>
                <a:gd name="connsiteX328" fmla="*/ 8858 w 10000"/>
                <a:gd name="connsiteY328" fmla="*/ 837 h 10000"/>
                <a:gd name="connsiteX329" fmla="*/ 8808 w 10000"/>
                <a:gd name="connsiteY329" fmla="*/ 866 h 10000"/>
                <a:gd name="connsiteX330" fmla="*/ 8853 w 10000"/>
                <a:gd name="connsiteY330" fmla="*/ 1143 h 10000"/>
                <a:gd name="connsiteX331" fmla="*/ 8898 w 10000"/>
                <a:gd name="connsiteY331" fmla="*/ 1270 h 10000"/>
                <a:gd name="connsiteX332" fmla="*/ 8886 w 10000"/>
                <a:gd name="connsiteY332" fmla="*/ 1327 h 10000"/>
                <a:gd name="connsiteX333" fmla="*/ 8926 w 10000"/>
                <a:gd name="connsiteY333" fmla="*/ 1391 h 10000"/>
                <a:gd name="connsiteX334" fmla="*/ 8931 w 10000"/>
                <a:gd name="connsiteY334" fmla="*/ 1434 h 10000"/>
                <a:gd name="connsiteX335" fmla="*/ 9038 w 10000"/>
                <a:gd name="connsiteY335" fmla="*/ 1483 h 10000"/>
                <a:gd name="connsiteX336" fmla="*/ 9168 w 10000"/>
                <a:gd name="connsiteY336" fmla="*/ 1441 h 10000"/>
                <a:gd name="connsiteX337" fmla="*/ 9184 w 10000"/>
                <a:gd name="connsiteY337" fmla="*/ 1384 h 10000"/>
                <a:gd name="connsiteX338" fmla="*/ 9229 w 10000"/>
                <a:gd name="connsiteY338" fmla="*/ 1405 h 10000"/>
                <a:gd name="connsiteX339" fmla="*/ 9258 w 10000"/>
                <a:gd name="connsiteY339" fmla="*/ 1455 h 10000"/>
                <a:gd name="connsiteX340" fmla="*/ 9325 w 10000"/>
                <a:gd name="connsiteY340" fmla="*/ 1419 h 10000"/>
                <a:gd name="connsiteX341" fmla="*/ 9364 w 10000"/>
                <a:gd name="connsiteY341" fmla="*/ 1419 h 10000"/>
                <a:gd name="connsiteX342" fmla="*/ 9421 w 10000"/>
                <a:gd name="connsiteY342" fmla="*/ 1476 h 10000"/>
                <a:gd name="connsiteX343" fmla="*/ 9454 w 10000"/>
                <a:gd name="connsiteY343" fmla="*/ 1398 h 10000"/>
                <a:gd name="connsiteX344" fmla="*/ 9522 w 10000"/>
                <a:gd name="connsiteY344" fmla="*/ 1434 h 10000"/>
                <a:gd name="connsiteX345" fmla="*/ 9556 w 10000"/>
                <a:gd name="connsiteY345" fmla="*/ 1391 h 10000"/>
                <a:gd name="connsiteX346" fmla="*/ 9584 w 10000"/>
                <a:gd name="connsiteY346" fmla="*/ 1398 h 10000"/>
                <a:gd name="connsiteX347" fmla="*/ 9612 w 10000"/>
                <a:gd name="connsiteY347" fmla="*/ 1356 h 10000"/>
                <a:gd name="connsiteX348" fmla="*/ 9606 w 10000"/>
                <a:gd name="connsiteY348" fmla="*/ 1313 h 10000"/>
                <a:gd name="connsiteX349" fmla="*/ 9646 w 10000"/>
                <a:gd name="connsiteY349" fmla="*/ 1292 h 10000"/>
                <a:gd name="connsiteX350" fmla="*/ 9674 w 10000"/>
                <a:gd name="connsiteY350" fmla="*/ 1221 h 10000"/>
                <a:gd name="connsiteX351" fmla="*/ 9753 w 10000"/>
                <a:gd name="connsiteY351" fmla="*/ 1228 h 10000"/>
                <a:gd name="connsiteX352" fmla="*/ 9871 w 10000"/>
                <a:gd name="connsiteY352" fmla="*/ 1434 h 10000"/>
                <a:gd name="connsiteX353" fmla="*/ 9893 w 10000"/>
                <a:gd name="connsiteY353" fmla="*/ 1505 h 10000"/>
                <a:gd name="connsiteX354" fmla="*/ 9972 w 10000"/>
                <a:gd name="connsiteY354" fmla="*/ 1597 h 10000"/>
                <a:gd name="connsiteX355" fmla="*/ 10000 w 10000"/>
                <a:gd name="connsiteY355" fmla="*/ 1682 h 10000"/>
                <a:gd name="connsiteX356" fmla="*/ 9938 w 10000"/>
                <a:gd name="connsiteY356" fmla="*/ 1796 h 10000"/>
                <a:gd name="connsiteX357" fmla="*/ 9893 w 10000"/>
                <a:gd name="connsiteY357" fmla="*/ 1838 h 10000"/>
                <a:gd name="connsiteX358" fmla="*/ 9916 w 10000"/>
                <a:gd name="connsiteY358" fmla="*/ 1959 h 10000"/>
                <a:gd name="connsiteX359" fmla="*/ 9848 w 10000"/>
                <a:gd name="connsiteY359" fmla="*/ 2051 h 10000"/>
                <a:gd name="connsiteX360" fmla="*/ 9809 w 10000"/>
                <a:gd name="connsiteY360" fmla="*/ 2072 h 10000"/>
                <a:gd name="connsiteX361" fmla="*/ 9809 w 10000"/>
                <a:gd name="connsiteY361" fmla="*/ 2136 h 10000"/>
                <a:gd name="connsiteX362" fmla="*/ 9758 w 10000"/>
                <a:gd name="connsiteY362" fmla="*/ 2257 h 10000"/>
                <a:gd name="connsiteX363" fmla="*/ 9724 w 10000"/>
                <a:gd name="connsiteY363" fmla="*/ 2264 h 10000"/>
                <a:gd name="connsiteX364" fmla="*/ 9730 w 10000"/>
                <a:gd name="connsiteY364" fmla="*/ 2349 h 10000"/>
                <a:gd name="connsiteX365" fmla="*/ 9702 w 10000"/>
                <a:gd name="connsiteY365" fmla="*/ 2413 h 10000"/>
                <a:gd name="connsiteX366" fmla="*/ 9708 w 10000"/>
                <a:gd name="connsiteY366" fmla="*/ 2697 h 10000"/>
                <a:gd name="connsiteX367" fmla="*/ 9724 w 10000"/>
                <a:gd name="connsiteY367" fmla="*/ 2718 h 10000"/>
                <a:gd name="connsiteX368" fmla="*/ 9719 w 10000"/>
                <a:gd name="connsiteY368" fmla="*/ 2811 h 10000"/>
                <a:gd name="connsiteX369" fmla="*/ 9708 w 10000"/>
                <a:gd name="connsiteY369" fmla="*/ 2896 h 10000"/>
                <a:gd name="connsiteX370" fmla="*/ 9668 w 10000"/>
                <a:gd name="connsiteY370" fmla="*/ 2938 h 10000"/>
                <a:gd name="connsiteX371" fmla="*/ 9595 w 10000"/>
                <a:gd name="connsiteY371" fmla="*/ 2903 h 10000"/>
                <a:gd name="connsiteX372" fmla="*/ 9561 w 10000"/>
                <a:gd name="connsiteY372" fmla="*/ 2952 h 10000"/>
                <a:gd name="connsiteX373" fmla="*/ 9567 w 10000"/>
                <a:gd name="connsiteY373" fmla="*/ 2995 h 10000"/>
                <a:gd name="connsiteX374" fmla="*/ 9544 w 10000"/>
                <a:gd name="connsiteY374" fmla="*/ 3080 h 10000"/>
                <a:gd name="connsiteX375" fmla="*/ 9505 w 10000"/>
                <a:gd name="connsiteY375" fmla="*/ 3137 h 10000"/>
                <a:gd name="connsiteX376" fmla="*/ 9494 w 10000"/>
                <a:gd name="connsiteY376" fmla="*/ 3236 h 10000"/>
                <a:gd name="connsiteX377" fmla="*/ 9466 w 10000"/>
                <a:gd name="connsiteY377" fmla="*/ 3322 h 10000"/>
                <a:gd name="connsiteX378" fmla="*/ 9471 w 10000"/>
                <a:gd name="connsiteY378" fmla="*/ 3378 h 10000"/>
                <a:gd name="connsiteX379" fmla="*/ 9460 w 10000"/>
                <a:gd name="connsiteY379" fmla="*/ 3435 h 10000"/>
                <a:gd name="connsiteX380" fmla="*/ 9483 w 10000"/>
                <a:gd name="connsiteY380" fmla="*/ 3485 h 10000"/>
                <a:gd name="connsiteX381" fmla="*/ 9449 w 10000"/>
                <a:gd name="connsiteY381" fmla="*/ 3563 h 10000"/>
                <a:gd name="connsiteX382" fmla="*/ 9393 w 10000"/>
                <a:gd name="connsiteY382" fmla="*/ 3442 h 10000"/>
                <a:gd name="connsiteX383" fmla="*/ 9393 w 10000"/>
                <a:gd name="connsiteY383" fmla="*/ 3350 h 10000"/>
                <a:gd name="connsiteX384" fmla="*/ 9376 w 10000"/>
                <a:gd name="connsiteY384" fmla="*/ 3336 h 10000"/>
                <a:gd name="connsiteX385" fmla="*/ 9308 w 10000"/>
                <a:gd name="connsiteY385" fmla="*/ 3400 h 10000"/>
                <a:gd name="connsiteX386" fmla="*/ 9201 w 10000"/>
                <a:gd name="connsiteY386" fmla="*/ 3549 h 10000"/>
                <a:gd name="connsiteX387" fmla="*/ 9139 w 10000"/>
                <a:gd name="connsiteY387" fmla="*/ 3655 h 10000"/>
                <a:gd name="connsiteX388" fmla="*/ 9044 w 10000"/>
                <a:gd name="connsiteY388" fmla="*/ 3712 h 10000"/>
                <a:gd name="connsiteX389" fmla="*/ 9010 w 10000"/>
                <a:gd name="connsiteY389" fmla="*/ 3797 h 10000"/>
                <a:gd name="connsiteX390" fmla="*/ 8982 w 10000"/>
                <a:gd name="connsiteY390" fmla="*/ 3825 h 10000"/>
                <a:gd name="connsiteX391" fmla="*/ 8875 w 10000"/>
                <a:gd name="connsiteY391" fmla="*/ 3903 h 10000"/>
                <a:gd name="connsiteX392" fmla="*/ 8785 w 10000"/>
                <a:gd name="connsiteY392" fmla="*/ 3996 h 10000"/>
                <a:gd name="connsiteX393" fmla="*/ 8763 w 10000"/>
                <a:gd name="connsiteY393" fmla="*/ 4067 h 10000"/>
                <a:gd name="connsiteX394" fmla="*/ 8729 w 10000"/>
                <a:gd name="connsiteY394" fmla="*/ 4102 h 10000"/>
                <a:gd name="connsiteX395" fmla="*/ 8774 w 10000"/>
                <a:gd name="connsiteY395" fmla="*/ 4194 h 10000"/>
                <a:gd name="connsiteX396" fmla="*/ 8819 w 10000"/>
                <a:gd name="connsiteY396" fmla="*/ 4265 h 10000"/>
                <a:gd name="connsiteX397" fmla="*/ 8881 w 10000"/>
                <a:gd name="connsiteY397" fmla="*/ 4294 h 10000"/>
                <a:gd name="connsiteX398" fmla="*/ 8858 w 10000"/>
                <a:gd name="connsiteY398" fmla="*/ 4344 h 10000"/>
                <a:gd name="connsiteX399" fmla="*/ 8903 w 10000"/>
                <a:gd name="connsiteY399" fmla="*/ 4358 h 10000"/>
                <a:gd name="connsiteX400" fmla="*/ 8903 w 10000"/>
                <a:gd name="connsiteY400" fmla="*/ 4443 h 10000"/>
                <a:gd name="connsiteX401" fmla="*/ 8937 w 10000"/>
                <a:gd name="connsiteY401" fmla="*/ 4507 h 10000"/>
                <a:gd name="connsiteX402" fmla="*/ 8993 w 10000"/>
                <a:gd name="connsiteY402" fmla="*/ 4493 h 10000"/>
                <a:gd name="connsiteX403" fmla="*/ 9016 w 10000"/>
                <a:gd name="connsiteY403" fmla="*/ 4422 h 10000"/>
                <a:gd name="connsiteX404" fmla="*/ 9061 w 10000"/>
                <a:gd name="connsiteY404" fmla="*/ 4414 h 10000"/>
                <a:gd name="connsiteX405" fmla="*/ 9066 w 10000"/>
                <a:gd name="connsiteY405" fmla="*/ 4358 h 10000"/>
                <a:gd name="connsiteX406" fmla="*/ 9123 w 10000"/>
                <a:gd name="connsiteY406" fmla="*/ 4358 h 10000"/>
                <a:gd name="connsiteX407" fmla="*/ 9100 w 10000"/>
                <a:gd name="connsiteY407" fmla="*/ 4429 h 10000"/>
                <a:gd name="connsiteX408" fmla="*/ 9156 w 10000"/>
                <a:gd name="connsiteY408" fmla="*/ 4464 h 10000"/>
                <a:gd name="connsiteX409" fmla="*/ 9145 w 10000"/>
                <a:gd name="connsiteY409" fmla="*/ 4528 h 10000"/>
                <a:gd name="connsiteX410" fmla="*/ 9061 w 10000"/>
                <a:gd name="connsiteY410" fmla="*/ 4535 h 10000"/>
                <a:gd name="connsiteX411" fmla="*/ 8999 w 10000"/>
                <a:gd name="connsiteY411" fmla="*/ 4578 h 10000"/>
                <a:gd name="connsiteX412" fmla="*/ 8943 w 10000"/>
                <a:gd name="connsiteY412" fmla="*/ 4599 h 10000"/>
                <a:gd name="connsiteX413" fmla="*/ 8943 w 10000"/>
                <a:gd name="connsiteY413" fmla="*/ 4698 h 10000"/>
                <a:gd name="connsiteX414" fmla="*/ 8999 w 10000"/>
                <a:gd name="connsiteY414" fmla="*/ 4805 h 10000"/>
                <a:gd name="connsiteX415" fmla="*/ 8954 w 10000"/>
                <a:gd name="connsiteY415" fmla="*/ 4904 h 10000"/>
                <a:gd name="connsiteX416" fmla="*/ 8864 w 10000"/>
                <a:gd name="connsiteY416" fmla="*/ 4918 h 10000"/>
                <a:gd name="connsiteX417" fmla="*/ 8875 w 10000"/>
                <a:gd name="connsiteY417" fmla="*/ 5032 h 10000"/>
                <a:gd name="connsiteX418" fmla="*/ 8870 w 10000"/>
                <a:gd name="connsiteY418" fmla="*/ 5103 h 10000"/>
                <a:gd name="connsiteX419" fmla="*/ 8841 w 10000"/>
                <a:gd name="connsiteY419" fmla="*/ 5138 h 10000"/>
                <a:gd name="connsiteX420" fmla="*/ 8785 w 10000"/>
                <a:gd name="connsiteY420" fmla="*/ 5110 h 10000"/>
                <a:gd name="connsiteX421" fmla="*/ 8735 w 10000"/>
                <a:gd name="connsiteY421" fmla="*/ 5018 h 10000"/>
                <a:gd name="connsiteX422" fmla="*/ 8678 w 10000"/>
                <a:gd name="connsiteY422" fmla="*/ 5089 h 10000"/>
                <a:gd name="connsiteX423" fmla="*/ 8622 w 10000"/>
                <a:gd name="connsiteY423" fmla="*/ 5039 h 10000"/>
                <a:gd name="connsiteX424" fmla="*/ 8616 w 10000"/>
                <a:gd name="connsiteY424" fmla="*/ 5011 h 10000"/>
                <a:gd name="connsiteX425" fmla="*/ 8538 w 10000"/>
                <a:gd name="connsiteY425" fmla="*/ 4947 h 10000"/>
                <a:gd name="connsiteX426" fmla="*/ 8515 w 10000"/>
                <a:gd name="connsiteY426" fmla="*/ 4961 h 10000"/>
                <a:gd name="connsiteX427" fmla="*/ 8526 w 10000"/>
                <a:gd name="connsiteY427" fmla="*/ 5039 h 10000"/>
                <a:gd name="connsiteX428" fmla="*/ 8481 w 10000"/>
                <a:gd name="connsiteY428" fmla="*/ 5138 h 10000"/>
                <a:gd name="connsiteX429" fmla="*/ 8515 w 10000"/>
                <a:gd name="connsiteY429" fmla="*/ 5160 h 10000"/>
                <a:gd name="connsiteX430" fmla="*/ 8577 w 10000"/>
                <a:gd name="connsiteY430" fmla="*/ 5145 h 10000"/>
                <a:gd name="connsiteX431" fmla="*/ 8588 w 10000"/>
                <a:gd name="connsiteY431" fmla="*/ 5181 h 10000"/>
                <a:gd name="connsiteX432" fmla="*/ 8577 w 10000"/>
                <a:gd name="connsiteY432" fmla="*/ 5224 h 10000"/>
                <a:gd name="connsiteX433" fmla="*/ 8600 w 10000"/>
                <a:gd name="connsiteY433" fmla="*/ 5280 h 10000"/>
                <a:gd name="connsiteX434" fmla="*/ 8650 w 10000"/>
                <a:gd name="connsiteY434" fmla="*/ 5316 h 10000"/>
                <a:gd name="connsiteX435" fmla="*/ 8639 w 10000"/>
                <a:gd name="connsiteY435" fmla="*/ 5401 h 10000"/>
                <a:gd name="connsiteX436" fmla="*/ 8673 w 10000"/>
                <a:gd name="connsiteY436" fmla="*/ 5444 h 10000"/>
                <a:gd name="connsiteX437" fmla="*/ 8633 w 10000"/>
                <a:gd name="connsiteY437" fmla="*/ 5486 h 10000"/>
                <a:gd name="connsiteX438" fmla="*/ 8622 w 10000"/>
                <a:gd name="connsiteY438" fmla="*/ 5642 h 10000"/>
                <a:gd name="connsiteX439" fmla="*/ 8600 w 10000"/>
                <a:gd name="connsiteY439" fmla="*/ 5649 h 10000"/>
                <a:gd name="connsiteX440" fmla="*/ 8628 w 10000"/>
                <a:gd name="connsiteY440" fmla="*/ 5720 h 10000"/>
                <a:gd name="connsiteX441" fmla="*/ 8633 w 10000"/>
                <a:gd name="connsiteY441" fmla="*/ 5841 h 10000"/>
                <a:gd name="connsiteX442" fmla="*/ 8661 w 10000"/>
                <a:gd name="connsiteY442" fmla="*/ 5869 h 10000"/>
                <a:gd name="connsiteX443" fmla="*/ 8667 w 10000"/>
                <a:gd name="connsiteY443" fmla="*/ 5905 h 10000"/>
                <a:gd name="connsiteX444" fmla="*/ 8690 w 10000"/>
                <a:gd name="connsiteY444" fmla="*/ 5912 h 10000"/>
                <a:gd name="connsiteX445" fmla="*/ 8695 w 10000"/>
                <a:gd name="connsiteY445" fmla="*/ 5983 h 10000"/>
                <a:gd name="connsiteX446" fmla="*/ 8684 w 10000"/>
                <a:gd name="connsiteY446" fmla="*/ 6033 h 10000"/>
                <a:gd name="connsiteX447" fmla="*/ 8740 w 10000"/>
                <a:gd name="connsiteY447" fmla="*/ 6061 h 10000"/>
                <a:gd name="connsiteX448" fmla="*/ 8825 w 10000"/>
                <a:gd name="connsiteY448" fmla="*/ 6004 h 10000"/>
                <a:gd name="connsiteX449" fmla="*/ 8948 w 10000"/>
                <a:gd name="connsiteY449" fmla="*/ 5891 h 10000"/>
                <a:gd name="connsiteX450" fmla="*/ 8982 w 10000"/>
                <a:gd name="connsiteY450" fmla="*/ 5891 h 10000"/>
                <a:gd name="connsiteX451" fmla="*/ 8982 w 10000"/>
                <a:gd name="connsiteY451" fmla="*/ 5976 h 10000"/>
                <a:gd name="connsiteX452" fmla="*/ 9004 w 10000"/>
                <a:gd name="connsiteY452" fmla="*/ 5990 h 10000"/>
                <a:gd name="connsiteX453" fmla="*/ 9044 w 10000"/>
                <a:gd name="connsiteY453" fmla="*/ 6089 h 10000"/>
                <a:gd name="connsiteX454" fmla="*/ 9072 w 10000"/>
                <a:gd name="connsiteY454" fmla="*/ 6097 h 10000"/>
                <a:gd name="connsiteX455" fmla="*/ 9055 w 10000"/>
                <a:gd name="connsiteY455" fmla="*/ 6153 h 10000"/>
                <a:gd name="connsiteX456" fmla="*/ 9100 w 10000"/>
                <a:gd name="connsiteY456" fmla="*/ 6281 h 10000"/>
                <a:gd name="connsiteX457" fmla="*/ 9100 w 10000"/>
                <a:gd name="connsiteY457" fmla="*/ 6345 h 10000"/>
                <a:gd name="connsiteX458" fmla="*/ 9123 w 10000"/>
                <a:gd name="connsiteY458" fmla="*/ 6416 h 10000"/>
                <a:gd name="connsiteX459" fmla="*/ 9089 w 10000"/>
                <a:gd name="connsiteY459" fmla="*/ 6473 h 10000"/>
                <a:gd name="connsiteX460" fmla="*/ 9049 w 10000"/>
                <a:gd name="connsiteY460" fmla="*/ 6466 h 10000"/>
                <a:gd name="connsiteX461" fmla="*/ 9049 w 10000"/>
                <a:gd name="connsiteY461" fmla="*/ 6501 h 10000"/>
                <a:gd name="connsiteX462" fmla="*/ 9089 w 10000"/>
                <a:gd name="connsiteY462" fmla="*/ 6544 h 10000"/>
                <a:gd name="connsiteX463" fmla="*/ 9106 w 10000"/>
                <a:gd name="connsiteY463" fmla="*/ 6515 h 10000"/>
                <a:gd name="connsiteX464" fmla="*/ 9139 w 10000"/>
                <a:gd name="connsiteY464" fmla="*/ 6579 h 10000"/>
                <a:gd name="connsiteX465" fmla="*/ 9179 w 10000"/>
                <a:gd name="connsiteY465" fmla="*/ 6579 h 10000"/>
                <a:gd name="connsiteX466" fmla="*/ 9156 w 10000"/>
                <a:gd name="connsiteY466" fmla="*/ 6757 h 10000"/>
                <a:gd name="connsiteX467" fmla="*/ 9139 w 10000"/>
                <a:gd name="connsiteY467" fmla="*/ 6792 h 10000"/>
                <a:gd name="connsiteX468" fmla="*/ 9089 w 10000"/>
                <a:gd name="connsiteY468" fmla="*/ 6778 h 10000"/>
                <a:gd name="connsiteX469" fmla="*/ 9027 w 10000"/>
                <a:gd name="connsiteY469" fmla="*/ 6799 h 10000"/>
                <a:gd name="connsiteX470" fmla="*/ 9004 w 10000"/>
                <a:gd name="connsiteY470" fmla="*/ 6842 h 10000"/>
                <a:gd name="connsiteX471" fmla="*/ 8999 w 10000"/>
                <a:gd name="connsiteY471" fmla="*/ 6884 h 10000"/>
                <a:gd name="connsiteX472" fmla="*/ 8960 w 10000"/>
                <a:gd name="connsiteY472" fmla="*/ 6934 h 10000"/>
                <a:gd name="connsiteX473" fmla="*/ 8898 w 10000"/>
                <a:gd name="connsiteY473" fmla="*/ 6941 h 10000"/>
                <a:gd name="connsiteX474" fmla="*/ 8886 w 10000"/>
                <a:gd name="connsiteY474" fmla="*/ 6962 h 10000"/>
                <a:gd name="connsiteX475" fmla="*/ 8847 w 10000"/>
                <a:gd name="connsiteY475" fmla="*/ 6927 h 10000"/>
                <a:gd name="connsiteX476" fmla="*/ 8808 w 10000"/>
                <a:gd name="connsiteY476" fmla="*/ 6934 h 10000"/>
                <a:gd name="connsiteX477" fmla="*/ 8785 w 10000"/>
                <a:gd name="connsiteY477" fmla="*/ 6906 h 10000"/>
                <a:gd name="connsiteX478" fmla="*/ 8735 w 10000"/>
                <a:gd name="connsiteY478" fmla="*/ 6891 h 10000"/>
                <a:gd name="connsiteX479" fmla="*/ 8746 w 10000"/>
                <a:gd name="connsiteY479" fmla="*/ 6941 h 10000"/>
                <a:gd name="connsiteX480" fmla="*/ 8723 w 10000"/>
                <a:gd name="connsiteY480" fmla="*/ 6991 h 10000"/>
                <a:gd name="connsiteX481" fmla="*/ 8639 w 10000"/>
                <a:gd name="connsiteY481" fmla="*/ 6984 h 10000"/>
                <a:gd name="connsiteX482" fmla="*/ 8611 w 10000"/>
                <a:gd name="connsiteY482" fmla="*/ 6962 h 10000"/>
                <a:gd name="connsiteX483" fmla="*/ 8566 w 10000"/>
                <a:gd name="connsiteY483" fmla="*/ 6984 h 10000"/>
                <a:gd name="connsiteX484" fmla="*/ 8560 w 10000"/>
                <a:gd name="connsiteY484" fmla="*/ 7055 h 10000"/>
                <a:gd name="connsiteX485" fmla="*/ 8476 w 10000"/>
                <a:gd name="connsiteY485" fmla="*/ 7133 h 10000"/>
                <a:gd name="connsiteX486" fmla="*/ 8448 w 10000"/>
                <a:gd name="connsiteY486" fmla="*/ 7090 h 10000"/>
                <a:gd name="connsiteX487" fmla="*/ 8386 w 10000"/>
                <a:gd name="connsiteY487" fmla="*/ 7111 h 10000"/>
                <a:gd name="connsiteX488" fmla="*/ 8346 w 10000"/>
                <a:gd name="connsiteY488" fmla="*/ 7133 h 10000"/>
                <a:gd name="connsiteX489" fmla="*/ 8341 w 10000"/>
                <a:gd name="connsiteY489" fmla="*/ 7168 h 10000"/>
                <a:gd name="connsiteX490" fmla="*/ 8256 w 10000"/>
                <a:gd name="connsiteY490" fmla="*/ 7246 h 10000"/>
                <a:gd name="connsiteX491" fmla="*/ 8206 w 10000"/>
                <a:gd name="connsiteY491" fmla="*/ 7232 h 10000"/>
                <a:gd name="connsiteX492" fmla="*/ 8155 w 10000"/>
                <a:gd name="connsiteY492" fmla="*/ 7260 h 10000"/>
                <a:gd name="connsiteX493" fmla="*/ 8116 w 10000"/>
                <a:gd name="connsiteY493" fmla="*/ 7303 h 10000"/>
                <a:gd name="connsiteX494" fmla="*/ 8060 w 10000"/>
                <a:gd name="connsiteY494" fmla="*/ 7331 h 10000"/>
                <a:gd name="connsiteX495" fmla="*/ 8065 w 10000"/>
                <a:gd name="connsiteY495" fmla="*/ 7374 h 10000"/>
                <a:gd name="connsiteX496" fmla="*/ 8015 w 10000"/>
                <a:gd name="connsiteY496" fmla="*/ 7402 h 10000"/>
                <a:gd name="connsiteX497" fmla="*/ 7942 w 10000"/>
                <a:gd name="connsiteY497" fmla="*/ 7523 h 10000"/>
                <a:gd name="connsiteX498" fmla="*/ 7930 w 10000"/>
                <a:gd name="connsiteY498" fmla="*/ 7573 h 10000"/>
                <a:gd name="connsiteX499" fmla="*/ 7908 w 10000"/>
                <a:gd name="connsiteY499" fmla="*/ 7559 h 10000"/>
                <a:gd name="connsiteX500" fmla="*/ 7919 w 10000"/>
                <a:gd name="connsiteY500" fmla="*/ 7523 h 10000"/>
                <a:gd name="connsiteX501" fmla="*/ 7846 w 10000"/>
                <a:gd name="connsiteY501" fmla="*/ 7339 h 10000"/>
                <a:gd name="connsiteX502" fmla="*/ 7846 w 10000"/>
                <a:gd name="connsiteY502" fmla="*/ 7268 h 10000"/>
                <a:gd name="connsiteX503" fmla="*/ 7812 w 10000"/>
                <a:gd name="connsiteY503" fmla="*/ 7268 h 10000"/>
                <a:gd name="connsiteX504" fmla="*/ 7711 w 10000"/>
                <a:gd name="connsiteY504" fmla="*/ 7197 h 10000"/>
                <a:gd name="connsiteX505" fmla="*/ 7649 w 10000"/>
                <a:gd name="connsiteY505" fmla="*/ 7232 h 10000"/>
                <a:gd name="connsiteX506" fmla="*/ 7632 w 10000"/>
                <a:gd name="connsiteY506" fmla="*/ 7275 h 10000"/>
                <a:gd name="connsiteX507" fmla="*/ 7677 w 10000"/>
                <a:gd name="connsiteY507" fmla="*/ 7324 h 10000"/>
                <a:gd name="connsiteX508" fmla="*/ 7688 w 10000"/>
                <a:gd name="connsiteY508" fmla="*/ 7367 h 10000"/>
                <a:gd name="connsiteX509" fmla="*/ 7660 w 10000"/>
                <a:gd name="connsiteY509" fmla="*/ 7410 h 10000"/>
                <a:gd name="connsiteX510" fmla="*/ 7666 w 10000"/>
                <a:gd name="connsiteY510" fmla="*/ 7445 h 10000"/>
                <a:gd name="connsiteX511" fmla="*/ 7655 w 10000"/>
                <a:gd name="connsiteY511" fmla="*/ 7516 h 10000"/>
                <a:gd name="connsiteX512" fmla="*/ 7660 w 10000"/>
                <a:gd name="connsiteY512" fmla="*/ 7587 h 10000"/>
                <a:gd name="connsiteX513" fmla="*/ 7694 w 10000"/>
                <a:gd name="connsiteY513" fmla="*/ 7700 h 10000"/>
                <a:gd name="connsiteX514" fmla="*/ 7660 w 10000"/>
                <a:gd name="connsiteY514" fmla="*/ 7743 h 10000"/>
                <a:gd name="connsiteX515" fmla="*/ 7666 w 10000"/>
                <a:gd name="connsiteY515" fmla="*/ 7779 h 10000"/>
                <a:gd name="connsiteX516" fmla="*/ 7638 w 10000"/>
                <a:gd name="connsiteY516" fmla="*/ 7793 h 10000"/>
                <a:gd name="connsiteX517" fmla="*/ 7621 w 10000"/>
                <a:gd name="connsiteY517" fmla="*/ 7814 h 10000"/>
                <a:gd name="connsiteX518" fmla="*/ 7514 w 10000"/>
                <a:gd name="connsiteY518" fmla="*/ 7800 h 10000"/>
                <a:gd name="connsiteX519" fmla="*/ 7497 w 10000"/>
                <a:gd name="connsiteY519" fmla="*/ 7757 h 10000"/>
                <a:gd name="connsiteX520" fmla="*/ 7463 w 10000"/>
                <a:gd name="connsiteY520" fmla="*/ 7786 h 10000"/>
                <a:gd name="connsiteX521" fmla="*/ 7390 w 10000"/>
                <a:gd name="connsiteY521" fmla="*/ 7771 h 10000"/>
                <a:gd name="connsiteX522" fmla="*/ 7340 w 10000"/>
                <a:gd name="connsiteY522" fmla="*/ 7793 h 10000"/>
                <a:gd name="connsiteX523" fmla="*/ 7312 w 10000"/>
                <a:gd name="connsiteY523" fmla="*/ 7644 h 10000"/>
                <a:gd name="connsiteX524" fmla="*/ 7283 w 10000"/>
                <a:gd name="connsiteY524" fmla="*/ 7637 h 10000"/>
                <a:gd name="connsiteX525" fmla="*/ 7250 w 10000"/>
                <a:gd name="connsiteY525" fmla="*/ 7544 h 10000"/>
                <a:gd name="connsiteX526" fmla="*/ 7267 w 10000"/>
                <a:gd name="connsiteY526" fmla="*/ 7502 h 10000"/>
                <a:gd name="connsiteX527" fmla="*/ 7306 w 10000"/>
                <a:gd name="connsiteY527" fmla="*/ 7523 h 10000"/>
                <a:gd name="connsiteX528" fmla="*/ 7323 w 10000"/>
                <a:gd name="connsiteY528" fmla="*/ 7473 h 10000"/>
                <a:gd name="connsiteX529" fmla="*/ 7295 w 10000"/>
                <a:gd name="connsiteY529" fmla="*/ 7438 h 10000"/>
                <a:gd name="connsiteX530" fmla="*/ 7312 w 10000"/>
                <a:gd name="connsiteY530" fmla="*/ 7402 h 10000"/>
                <a:gd name="connsiteX531" fmla="*/ 7238 w 10000"/>
                <a:gd name="connsiteY531" fmla="*/ 7331 h 10000"/>
                <a:gd name="connsiteX532" fmla="*/ 7244 w 10000"/>
                <a:gd name="connsiteY532" fmla="*/ 7296 h 10000"/>
                <a:gd name="connsiteX533" fmla="*/ 7199 w 10000"/>
                <a:gd name="connsiteY533" fmla="*/ 7260 h 10000"/>
                <a:gd name="connsiteX534" fmla="*/ 7227 w 10000"/>
                <a:gd name="connsiteY534" fmla="*/ 7218 h 10000"/>
                <a:gd name="connsiteX535" fmla="*/ 7216 w 10000"/>
                <a:gd name="connsiteY535" fmla="*/ 7168 h 10000"/>
                <a:gd name="connsiteX536" fmla="*/ 7165 w 10000"/>
                <a:gd name="connsiteY536" fmla="*/ 7090 h 10000"/>
                <a:gd name="connsiteX537" fmla="*/ 7132 w 10000"/>
                <a:gd name="connsiteY537" fmla="*/ 7026 h 10000"/>
                <a:gd name="connsiteX538" fmla="*/ 7064 w 10000"/>
                <a:gd name="connsiteY538" fmla="*/ 7055 h 10000"/>
                <a:gd name="connsiteX539" fmla="*/ 7025 w 10000"/>
                <a:gd name="connsiteY539" fmla="*/ 7048 h 10000"/>
                <a:gd name="connsiteX540" fmla="*/ 7002 w 10000"/>
                <a:gd name="connsiteY540" fmla="*/ 7111 h 10000"/>
                <a:gd name="connsiteX541" fmla="*/ 6924 w 10000"/>
                <a:gd name="connsiteY541" fmla="*/ 7119 h 10000"/>
                <a:gd name="connsiteX542" fmla="*/ 6895 w 10000"/>
                <a:gd name="connsiteY542" fmla="*/ 7111 h 10000"/>
                <a:gd name="connsiteX543" fmla="*/ 6828 w 10000"/>
                <a:gd name="connsiteY543" fmla="*/ 7161 h 10000"/>
                <a:gd name="connsiteX544" fmla="*/ 6834 w 10000"/>
                <a:gd name="connsiteY544" fmla="*/ 7260 h 10000"/>
                <a:gd name="connsiteX545" fmla="*/ 6817 w 10000"/>
                <a:gd name="connsiteY545" fmla="*/ 7324 h 10000"/>
                <a:gd name="connsiteX546" fmla="*/ 6817 w 10000"/>
                <a:gd name="connsiteY546" fmla="*/ 7381 h 10000"/>
                <a:gd name="connsiteX547" fmla="*/ 6760 w 10000"/>
                <a:gd name="connsiteY547" fmla="*/ 7424 h 10000"/>
                <a:gd name="connsiteX548" fmla="*/ 6699 w 10000"/>
                <a:gd name="connsiteY548" fmla="*/ 7431 h 10000"/>
                <a:gd name="connsiteX549" fmla="*/ 6682 w 10000"/>
                <a:gd name="connsiteY549" fmla="*/ 7410 h 10000"/>
                <a:gd name="connsiteX550" fmla="*/ 6625 w 10000"/>
                <a:gd name="connsiteY550" fmla="*/ 7388 h 10000"/>
                <a:gd name="connsiteX551" fmla="*/ 6592 w 10000"/>
                <a:gd name="connsiteY551" fmla="*/ 7431 h 10000"/>
                <a:gd name="connsiteX552" fmla="*/ 6586 w 10000"/>
                <a:gd name="connsiteY552" fmla="*/ 7473 h 10000"/>
                <a:gd name="connsiteX553" fmla="*/ 6552 w 10000"/>
                <a:gd name="connsiteY553" fmla="*/ 7480 h 10000"/>
                <a:gd name="connsiteX554" fmla="*/ 6547 w 10000"/>
                <a:gd name="connsiteY554" fmla="*/ 7523 h 10000"/>
                <a:gd name="connsiteX555" fmla="*/ 6519 w 10000"/>
                <a:gd name="connsiteY555" fmla="*/ 7523 h 10000"/>
                <a:gd name="connsiteX556" fmla="*/ 6485 w 10000"/>
                <a:gd name="connsiteY556" fmla="*/ 7424 h 10000"/>
                <a:gd name="connsiteX557" fmla="*/ 6406 w 10000"/>
                <a:gd name="connsiteY557" fmla="*/ 7473 h 10000"/>
                <a:gd name="connsiteX558" fmla="*/ 6316 w 10000"/>
                <a:gd name="connsiteY558" fmla="*/ 7551 h 10000"/>
                <a:gd name="connsiteX559" fmla="*/ 6282 w 10000"/>
                <a:gd name="connsiteY559" fmla="*/ 7566 h 10000"/>
                <a:gd name="connsiteX560" fmla="*/ 6294 w 10000"/>
                <a:gd name="connsiteY560" fmla="*/ 7615 h 10000"/>
                <a:gd name="connsiteX561" fmla="*/ 6243 w 10000"/>
                <a:gd name="connsiteY561" fmla="*/ 7637 h 10000"/>
                <a:gd name="connsiteX562" fmla="*/ 6209 w 10000"/>
                <a:gd name="connsiteY562" fmla="*/ 7608 h 10000"/>
                <a:gd name="connsiteX563" fmla="*/ 6136 w 10000"/>
                <a:gd name="connsiteY563" fmla="*/ 7622 h 10000"/>
                <a:gd name="connsiteX564" fmla="*/ 6136 w 10000"/>
                <a:gd name="connsiteY564" fmla="*/ 7395 h 10000"/>
                <a:gd name="connsiteX565" fmla="*/ 6208 w 10000"/>
                <a:gd name="connsiteY56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150 w 10000"/>
                <a:gd name="connsiteY71" fmla="*/ 8971 h 10000"/>
                <a:gd name="connsiteX72" fmla="*/ 3155 w 10000"/>
                <a:gd name="connsiteY72" fmla="*/ 9021 h 10000"/>
                <a:gd name="connsiteX73" fmla="*/ 3144 w 10000"/>
                <a:gd name="connsiteY73" fmla="*/ 9042 h 10000"/>
                <a:gd name="connsiteX74" fmla="*/ 3105 w 10000"/>
                <a:gd name="connsiteY74" fmla="*/ 9028 h 10000"/>
                <a:gd name="connsiteX75" fmla="*/ 3082 w 10000"/>
                <a:gd name="connsiteY75" fmla="*/ 9127 h 10000"/>
                <a:gd name="connsiteX76" fmla="*/ 3048 w 10000"/>
                <a:gd name="connsiteY76" fmla="*/ 9163 h 10000"/>
                <a:gd name="connsiteX77" fmla="*/ 3048 w 10000"/>
                <a:gd name="connsiteY77" fmla="*/ 9198 h 10000"/>
                <a:gd name="connsiteX78" fmla="*/ 3020 w 10000"/>
                <a:gd name="connsiteY78" fmla="*/ 9241 h 10000"/>
                <a:gd name="connsiteX79" fmla="*/ 3003 w 10000"/>
                <a:gd name="connsiteY79" fmla="*/ 9326 h 10000"/>
                <a:gd name="connsiteX80" fmla="*/ 2998 w 10000"/>
                <a:gd name="connsiteY80" fmla="*/ 9439 h 10000"/>
                <a:gd name="connsiteX81" fmla="*/ 3009 w 10000"/>
                <a:gd name="connsiteY81" fmla="*/ 9524 h 10000"/>
                <a:gd name="connsiteX82" fmla="*/ 2975 w 10000"/>
                <a:gd name="connsiteY82" fmla="*/ 9574 h 10000"/>
                <a:gd name="connsiteX83" fmla="*/ 2981 w 10000"/>
                <a:gd name="connsiteY83" fmla="*/ 9624 h 10000"/>
                <a:gd name="connsiteX84" fmla="*/ 2998 w 10000"/>
                <a:gd name="connsiteY84" fmla="*/ 9666 h 10000"/>
                <a:gd name="connsiteX85" fmla="*/ 2987 w 10000"/>
                <a:gd name="connsiteY85" fmla="*/ 9744 h 10000"/>
                <a:gd name="connsiteX86" fmla="*/ 2970 w 10000"/>
                <a:gd name="connsiteY86" fmla="*/ 9787 h 10000"/>
                <a:gd name="connsiteX87" fmla="*/ 2930 w 10000"/>
                <a:gd name="connsiteY87" fmla="*/ 9794 h 10000"/>
                <a:gd name="connsiteX88" fmla="*/ 2913 w 10000"/>
                <a:gd name="connsiteY88" fmla="*/ 9837 h 10000"/>
                <a:gd name="connsiteX89" fmla="*/ 2818 w 10000"/>
                <a:gd name="connsiteY89" fmla="*/ 9837 h 10000"/>
                <a:gd name="connsiteX90" fmla="*/ 2745 w 10000"/>
                <a:gd name="connsiteY90" fmla="*/ 9879 h 10000"/>
                <a:gd name="connsiteX91" fmla="*/ 2705 w 10000"/>
                <a:gd name="connsiteY91" fmla="*/ 9922 h 10000"/>
                <a:gd name="connsiteX92" fmla="*/ 2638 w 10000"/>
                <a:gd name="connsiteY92" fmla="*/ 9929 h 10000"/>
                <a:gd name="connsiteX93" fmla="*/ 2598 w 10000"/>
                <a:gd name="connsiteY93" fmla="*/ 9943 h 10000"/>
                <a:gd name="connsiteX94" fmla="*/ 2565 w 10000"/>
                <a:gd name="connsiteY94" fmla="*/ 9929 h 10000"/>
                <a:gd name="connsiteX95" fmla="*/ 2508 w 10000"/>
                <a:gd name="connsiteY95" fmla="*/ 9943 h 10000"/>
                <a:gd name="connsiteX96" fmla="*/ 2503 w 10000"/>
                <a:gd name="connsiteY96" fmla="*/ 9957 h 10000"/>
                <a:gd name="connsiteX97" fmla="*/ 2458 w 10000"/>
                <a:gd name="connsiteY97" fmla="*/ 9993 h 10000"/>
                <a:gd name="connsiteX98" fmla="*/ 2424 w 10000"/>
                <a:gd name="connsiteY98" fmla="*/ 10000 h 10000"/>
                <a:gd name="connsiteX99" fmla="*/ 2323 w 10000"/>
                <a:gd name="connsiteY99" fmla="*/ 9901 h 10000"/>
                <a:gd name="connsiteX100" fmla="*/ 2250 w 10000"/>
                <a:gd name="connsiteY100" fmla="*/ 9794 h 10000"/>
                <a:gd name="connsiteX101" fmla="*/ 2160 w 10000"/>
                <a:gd name="connsiteY101" fmla="*/ 9759 h 10000"/>
                <a:gd name="connsiteX102" fmla="*/ 2143 w 10000"/>
                <a:gd name="connsiteY102" fmla="*/ 9624 h 10000"/>
                <a:gd name="connsiteX103" fmla="*/ 2205 w 10000"/>
                <a:gd name="connsiteY103" fmla="*/ 9588 h 10000"/>
                <a:gd name="connsiteX104" fmla="*/ 2182 w 10000"/>
                <a:gd name="connsiteY104" fmla="*/ 9482 h 10000"/>
                <a:gd name="connsiteX105" fmla="*/ 2160 w 10000"/>
                <a:gd name="connsiteY105" fmla="*/ 9446 h 10000"/>
                <a:gd name="connsiteX106" fmla="*/ 2323 w 10000"/>
                <a:gd name="connsiteY106" fmla="*/ 9312 h 10000"/>
                <a:gd name="connsiteX107" fmla="*/ 2373 w 10000"/>
                <a:gd name="connsiteY107" fmla="*/ 9177 h 10000"/>
                <a:gd name="connsiteX108" fmla="*/ 2424 w 10000"/>
                <a:gd name="connsiteY108" fmla="*/ 9148 h 10000"/>
                <a:gd name="connsiteX109" fmla="*/ 2435 w 10000"/>
                <a:gd name="connsiteY109" fmla="*/ 9063 h 10000"/>
                <a:gd name="connsiteX110" fmla="*/ 2385 w 10000"/>
                <a:gd name="connsiteY110" fmla="*/ 8950 h 10000"/>
                <a:gd name="connsiteX111" fmla="*/ 2396 w 10000"/>
                <a:gd name="connsiteY111" fmla="*/ 8879 h 10000"/>
                <a:gd name="connsiteX112" fmla="*/ 2340 w 10000"/>
                <a:gd name="connsiteY112" fmla="*/ 8850 h 10000"/>
                <a:gd name="connsiteX113" fmla="*/ 2306 w 10000"/>
                <a:gd name="connsiteY113" fmla="*/ 8857 h 10000"/>
                <a:gd name="connsiteX114" fmla="*/ 2143 w 10000"/>
                <a:gd name="connsiteY114" fmla="*/ 8921 h 10000"/>
                <a:gd name="connsiteX115" fmla="*/ 2098 w 10000"/>
                <a:gd name="connsiteY115" fmla="*/ 8971 h 10000"/>
                <a:gd name="connsiteX116" fmla="*/ 2064 w 10000"/>
                <a:gd name="connsiteY116" fmla="*/ 8999 h 10000"/>
                <a:gd name="connsiteX117" fmla="*/ 2019 w 10000"/>
                <a:gd name="connsiteY117" fmla="*/ 9056 h 10000"/>
                <a:gd name="connsiteX118" fmla="*/ 1879 w 10000"/>
                <a:gd name="connsiteY118" fmla="*/ 9013 h 10000"/>
                <a:gd name="connsiteX119" fmla="*/ 1828 w 10000"/>
                <a:gd name="connsiteY119" fmla="*/ 8971 h 10000"/>
                <a:gd name="connsiteX120" fmla="*/ 1738 w 10000"/>
                <a:gd name="connsiteY120" fmla="*/ 9021 h 10000"/>
                <a:gd name="connsiteX121" fmla="*/ 1609 w 10000"/>
                <a:gd name="connsiteY121" fmla="*/ 9056 h 10000"/>
                <a:gd name="connsiteX122" fmla="*/ 1699 w 10000"/>
                <a:gd name="connsiteY122" fmla="*/ 9177 h 10000"/>
                <a:gd name="connsiteX123" fmla="*/ 1592 w 10000"/>
                <a:gd name="connsiteY123" fmla="*/ 9304 h 10000"/>
                <a:gd name="connsiteX124" fmla="*/ 1558 w 10000"/>
                <a:gd name="connsiteY124" fmla="*/ 9290 h 10000"/>
                <a:gd name="connsiteX125" fmla="*/ 1541 w 10000"/>
                <a:gd name="connsiteY125" fmla="*/ 9304 h 10000"/>
                <a:gd name="connsiteX126" fmla="*/ 1507 w 10000"/>
                <a:gd name="connsiteY126" fmla="*/ 9269 h 10000"/>
                <a:gd name="connsiteX127" fmla="*/ 1440 w 10000"/>
                <a:gd name="connsiteY127" fmla="*/ 9233 h 10000"/>
                <a:gd name="connsiteX128" fmla="*/ 1434 w 10000"/>
                <a:gd name="connsiteY128" fmla="*/ 9198 h 10000"/>
                <a:gd name="connsiteX129" fmla="*/ 1412 w 10000"/>
                <a:gd name="connsiteY129" fmla="*/ 9191 h 10000"/>
                <a:gd name="connsiteX130" fmla="*/ 1400 w 10000"/>
                <a:gd name="connsiteY130" fmla="*/ 9155 h 10000"/>
                <a:gd name="connsiteX131" fmla="*/ 1372 w 10000"/>
                <a:gd name="connsiteY131" fmla="*/ 9127 h 10000"/>
                <a:gd name="connsiteX132" fmla="*/ 1327 w 10000"/>
                <a:gd name="connsiteY132" fmla="*/ 9141 h 10000"/>
                <a:gd name="connsiteX133" fmla="*/ 1305 w 10000"/>
                <a:gd name="connsiteY133" fmla="*/ 9092 h 10000"/>
                <a:gd name="connsiteX134" fmla="*/ 1271 w 10000"/>
                <a:gd name="connsiteY134" fmla="*/ 9099 h 10000"/>
                <a:gd name="connsiteX135" fmla="*/ 1277 w 10000"/>
                <a:gd name="connsiteY135" fmla="*/ 9056 h 10000"/>
                <a:gd name="connsiteX136" fmla="*/ 1265 w 10000"/>
                <a:gd name="connsiteY136" fmla="*/ 8999 h 10000"/>
                <a:gd name="connsiteX137" fmla="*/ 1277 w 10000"/>
                <a:gd name="connsiteY137" fmla="*/ 8935 h 10000"/>
                <a:gd name="connsiteX138" fmla="*/ 1271 w 10000"/>
                <a:gd name="connsiteY138" fmla="*/ 8893 h 10000"/>
                <a:gd name="connsiteX139" fmla="*/ 1153 w 10000"/>
                <a:gd name="connsiteY139" fmla="*/ 8893 h 10000"/>
                <a:gd name="connsiteX140" fmla="*/ 1153 w 10000"/>
                <a:gd name="connsiteY140" fmla="*/ 8850 h 10000"/>
                <a:gd name="connsiteX141" fmla="*/ 1091 w 10000"/>
                <a:gd name="connsiteY141" fmla="*/ 8829 h 10000"/>
                <a:gd name="connsiteX142" fmla="*/ 1080 w 10000"/>
                <a:gd name="connsiteY142" fmla="*/ 8758 h 10000"/>
                <a:gd name="connsiteX143" fmla="*/ 1069 w 10000"/>
                <a:gd name="connsiteY143" fmla="*/ 8730 h 10000"/>
                <a:gd name="connsiteX144" fmla="*/ 990 w 10000"/>
                <a:gd name="connsiteY144" fmla="*/ 8701 h 10000"/>
                <a:gd name="connsiteX145" fmla="*/ 894 w 10000"/>
                <a:gd name="connsiteY145" fmla="*/ 8616 h 10000"/>
                <a:gd name="connsiteX146" fmla="*/ 787 w 10000"/>
                <a:gd name="connsiteY146" fmla="*/ 8616 h 10000"/>
                <a:gd name="connsiteX147" fmla="*/ 849 w 10000"/>
                <a:gd name="connsiteY147" fmla="*/ 8510 h 10000"/>
                <a:gd name="connsiteX148" fmla="*/ 945 w 10000"/>
                <a:gd name="connsiteY148" fmla="*/ 8432 h 10000"/>
                <a:gd name="connsiteX149" fmla="*/ 984 w 10000"/>
                <a:gd name="connsiteY149" fmla="*/ 8325 h 10000"/>
                <a:gd name="connsiteX150" fmla="*/ 1063 w 10000"/>
                <a:gd name="connsiteY150" fmla="*/ 8204 h 10000"/>
                <a:gd name="connsiteX151" fmla="*/ 1057 w 10000"/>
                <a:gd name="connsiteY151" fmla="*/ 8133 h 10000"/>
                <a:gd name="connsiteX152" fmla="*/ 1018 w 10000"/>
                <a:gd name="connsiteY152" fmla="*/ 8055 h 10000"/>
                <a:gd name="connsiteX153" fmla="*/ 984 w 10000"/>
                <a:gd name="connsiteY153" fmla="*/ 8027 h 10000"/>
                <a:gd name="connsiteX154" fmla="*/ 872 w 10000"/>
                <a:gd name="connsiteY154" fmla="*/ 8013 h 10000"/>
                <a:gd name="connsiteX155" fmla="*/ 827 w 10000"/>
                <a:gd name="connsiteY155" fmla="*/ 8062 h 10000"/>
                <a:gd name="connsiteX156" fmla="*/ 692 w 10000"/>
                <a:gd name="connsiteY156" fmla="*/ 8055 h 10000"/>
                <a:gd name="connsiteX157" fmla="*/ 579 w 10000"/>
                <a:gd name="connsiteY157" fmla="*/ 8126 h 10000"/>
                <a:gd name="connsiteX158" fmla="*/ 416 w 10000"/>
                <a:gd name="connsiteY158" fmla="*/ 8070 h 10000"/>
                <a:gd name="connsiteX159" fmla="*/ 399 w 10000"/>
                <a:gd name="connsiteY159" fmla="*/ 8027 h 10000"/>
                <a:gd name="connsiteX160" fmla="*/ 377 w 10000"/>
                <a:gd name="connsiteY160" fmla="*/ 8013 h 10000"/>
                <a:gd name="connsiteX161" fmla="*/ 169 w 10000"/>
                <a:gd name="connsiteY161" fmla="*/ 7743 h 10000"/>
                <a:gd name="connsiteX162" fmla="*/ 157 w 10000"/>
                <a:gd name="connsiteY162" fmla="*/ 7686 h 10000"/>
                <a:gd name="connsiteX163" fmla="*/ 231 w 10000"/>
                <a:gd name="connsiteY163" fmla="*/ 7594 h 10000"/>
                <a:gd name="connsiteX164" fmla="*/ 0 w 10000"/>
                <a:gd name="connsiteY164" fmla="*/ 6920 h 10000"/>
                <a:gd name="connsiteX165" fmla="*/ 354 w 10000"/>
                <a:gd name="connsiteY165" fmla="*/ 7005 h 10000"/>
                <a:gd name="connsiteX166" fmla="*/ 472 w 10000"/>
                <a:gd name="connsiteY166" fmla="*/ 7019 h 10000"/>
                <a:gd name="connsiteX167" fmla="*/ 810 w 10000"/>
                <a:gd name="connsiteY167" fmla="*/ 7055 h 10000"/>
                <a:gd name="connsiteX168" fmla="*/ 967 w 10000"/>
                <a:gd name="connsiteY168" fmla="*/ 7012 h 10000"/>
                <a:gd name="connsiteX169" fmla="*/ 1074 w 10000"/>
                <a:gd name="connsiteY169" fmla="*/ 7019 h 10000"/>
                <a:gd name="connsiteX170" fmla="*/ 1091 w 10000"/>
                <a:gd name="connsiteY170" fmla="*/ 6984 h 10000"/>
                <a:gd name="connsiteX171" fmla="*/ 1277 w 10000"/>
                <a:gd name="connsiteY171" fmla="*/ 6998 h 10000"/>
                <a:gd name="connsiteX172" fmla="*/ 1524 w 10000"/>
                <a:gd name="connsiteY172" fmla="*/ 7083 h 10000"/>
                <a:gd name="connsiteX173" fmla="*/ 1609 w 10000"/>
                <a:gd name="connsiteY173" fmla="*/ 7104 h 10000"/>
                <a:gd name="connsiteX174" fmla="*/ 1822 w 10000"/>
                <a:gd name="connsiteY174" fmla="*/ 7310 h 10000"/>
                <a:gd name="connsiteX175" fmla="*/ 1918 w 10000"/>
                <a:gd name="connsiteY175" fmla="*/ 7303 h 10000"/>
                <a:gd name="connsiteX176" fmla="*/ 6504 w 10000"/>
                <a:gd name="connsiteY176" fmla="*/ 7627 h 10000"/>
                <a:gd name="connsiteX177" fmla="*/ 5523 w 10000"/>
                <a:gd name="connsiteY177" fmla="*/ 5713 h 10000"/>
                <a:gd name="connsiteX178" fmla="*/ 5652 w 10000"/>
                <a:gd name="connsiteY178" fmla="*/ 5720 h 10000"/>
                <a:gd name="connsiteX179" fmla="*/ 5697 w 10000"/>
                <a:gd name="connsiteY179" fmla="*/ 5742 h 10000"/>
                <a:gd name="connsiteX180" fmla="*/ 5793 w 10000"/>
                <a:gd name="connsiteY180" fmla="*/ 5635 h 10000"/>
                <a:gd name="connsiteX181" fmla="*/ 5844 w 10000"/>
                <a:gd name="connsiteY181" fmla="*/ 5628 h 10000"/>
                <a:gd name="connsiteX182" fmla="*/ 5889 w 10000"/>
                <a:gd name="connsiteY182" fmla="*/ 5564 h 10000"/>
                <a:gd name="connsiteX183" fmla="*/ 5945 w 10000"/>
                <a:gd name="connsiteY183" fmla="*/ 5515 h 10000"/>
                <a:gd name="connsiteX184" fmla="*/ 6001 w 10000"/>
                <a:gd name="connsiteY184" fmla="*/ 5408 h 10000"/>
                <a:gd name="connsiteX185" fmla="*/ 6012 w 10000"/>
                <a:gd name="connsiteY185" fmla="*/ 5344 h 10000"/>
                <a:gd name="connsiteX186" fmla="*/ 6080 w 10000"/>
                <a:gd name="connsiteY186" fmla="*/ 5316 h 10000"/>
                <a:gd name="connsiteX187" fmla="*/ 6159 w 10000"/>
                <a:gd name="connsiteY187" fmla="*/ 5351 h 10000"/>
                <a:gd name="connsiteX188" fmla="*/ 6226 w 10000"/>
                <a:gd name="connsiteY188" fmla="*/ 5337 h 10000"/>
                <a:gd name="connsiteX189" fmla="*/ 6294 w 10000"/>
                <a:gd name="connsiteY189" fmla="*/ 5344 h 10000"/>
                <a:gd name="connsiteX190" fmla="*/ 6412 w 10000"/>
                <a:gd name="connsiteY190" fmla="*/ 5302 h 10000"/>
                <a:gd name="connsiteX191" fmla="*/ 6490 w 10000"/>
                <a:gd name="connsiteY191" fmla="*/ 5195 h 10000"/>
                <a:gd name="connsiteX192" fmla="*/ 6524 w 10000"/>
                <a:gd name="connsiteY192" fmla="*/ 5160 h 10000"/>
                <a:gd name="connsiteX193" fmla="*/ 6575 w 10000"/>
                <a:gd name="connsiteY193" fmla="*/ 5160 h 10000"/>
                <a:gd name="connsiteX194" fmla="*/ 6614 w 10000"/>
                <a:gd name="connsiteY194" fmla="*/ 5103 h 10000"/>
                <a:gd name="connsiteX195" fmla="*/ 6597 w 10000"/>
                <a:gd name="connsiteY195" fmla="*/ 5039 h 10000"/>
                <a:gd name="connsiteX196" fmla="*/ 6609 w 10000"/>
                <a:gd name="connsiteY196" fmla="*/ 4982 h 10000"/>
                <a:gd name="connsiteX197" fmla="*/ 6659 w 10000"/>
                <a:gd name="connsiteY197" fmla="*/ 4876 h 10000"/>
                <a:gd name="connsiteX198" fmla="*/ 6715 w 10000"/>
                <a:gd name="connsiteY198" fmla="*/ 4776 h 10000"/>
                <a:gd name="connsiteX199" fmla="*/ 6772 w 10000"/>
                <a:gd name="connsiteY199" fmla="*/ 4755 h 10000"/>
                <a:gd name="connsiteX200" fmla="*/ 6800 w 10000"/>
                <a:gd name="connsiteY200" fmla="*/ 4720 h 10000"/>
                <a:gd name="connsiteX201" fmla="*/ 6895 w 10000"/>
                <a:gd name="connsiteY201" fmla="*/ 4734 h 10000"/>
                <a:gd name="connsiteX202" fmla="*/ 6991 w 10000"/>
                <a:gd name="connsiteY202" fmla="*/ 4734 h 10000"/>
                <a:gd name="connsiteX203" fmla="*/ 6997 w 10000"/>
                <a:gd name="connsiteY203" fmla="*/ 4670 h 10000"/>
                <a:gd name="connsiteX204" fmla="*/ 7013 w 10000"/>
                <a:gd name="connsiteY204" fmla="*/ 4627 h 10000"/>
                <a:gd name="connsiteX205" fmla="*/ 7008 w 10000"/>
                <a:gd name="connsiteY205" fmla="*/ 4599 h 10000"/>
                <a:gd name="connsiteX206" fmla="*/ 7064 w 10000"/>
                <a:gd name="connsiteY206" fmla="*/ 4578 h 10000"/>
                <a:gd name="connsiteX207" fmla="*/ 7103 w 10000"/>
                <a:gd name="connsiteY207" fmla="*/ 4634 h 10000"/>
                <a:gd name="connsiteX208" fmla="*/ 7160 w 10000"/>
                <a:gd name="connsiteY208" fmla="*/ 4613 h 10000"/>
                <a:gd name="connsiteX209" fmla="*/ 7177 w 10000"/>
                <a:gd name="connsiteY209" fmla="*/ 4578 h 10000"/>
                <a:gd name="connsiteX210" fmla="*/ 7222 w 10000"/>
                <a:gd name="connsiteY210" fmla="*/ 4564 h 10000"/>
                <a:gd name="connsiteX211" fmla="*/ 7317 w 10000"/>
                <a:gd name="connsiteY211" fmla="*/ 4493 h 10000"/>
                <a:gd name="connsiteX212" fmla="*/ 7407 w 10000"/>
                <a:gd name="connsiteY212" fmla="*/ 4521 h 10000"/>
                <a:gd name="connsiteX213" fmla="*/ 7430 w 10000"/>
                <a:gd name="connsiteY213" fmla="*/ 4507 h 10000"/>
                <a:gd name="connsiteX214" fmla="*/ 7480 w 10000"/>
                <a:gd name="connsiteY214" fmla="*/ 4528 h 10000"/>
                <a:gd name="connsiteX215" fmla="*/ 7503 w 10000"/>
                <a:gd name="connsiteY215" fmla="*/ 4471 h 10000"/>
                <a:gd name="connsiteX216" fmla="*/ 7525 w 10000"/>
                <a:gd name="connsiteY216" fmla="*/ 4500 h 10000"/>
                <a:gd name="connsiteX217" fmla="*/ 7559 w 10000"/>
                <a:gd name="connsiteY217" fmla="*/ 4493 h 10000"/>
                <a:gd name="connsiteX218" fmla="*/ 7598 w 10000"/>
                <a:gd name="connsiteY218" fmla="*/ 4556 h 10000"/>
                <a:gd name="connsiteX219" fmla="*/ 7643 w 10000"/>
                <a:gd name="connsiteY219" fmla="*/ 4549 h 10000"/>
                <a:gd name="connsiteX220" fmla="*/ 7683 w 10000"/>
                <a:gd name="connsiteY220" fmla="*/ 4578 h 10000"/>
                <a:gd name="connsiteX221" fmla="*/ 7700 w 10000"/>
                <a:gd name="connsiteY221" fmla="*/ 4556 h 10000"/>
                <a:gd name="connsiteX222" fmla="*/ 7778 w 10000"/>
                <a:gd name="connsiteY222" fmla="*/ 4564 h 10000"/>
                <a:gd name="connsiteX223" fmla="*/ 7790 w 10000"/>
                <a:gd name="connsiteY223" fmla="*/ 4585 h 10000"/>
                <a:gd name="connsiteX224" fmla="*/ 7874 w 10000"/>
                <a:gd name="connsiteY224" fmla="*/ 4514 h 10000"/>
                <a:gd name="connsiteX225" fmla="*/ 7874 w 10000"/>
                <a:gd name="connsiteY225" fmla="*/ 4393 h 10000"/>
                <a:gd name="connsiteX226" fmla="*/ 7852 w 10000"/>
                <a:gd name="connsiteY226" fmla="*/ 4379 h 10000"/>
                <a:gd name="connsiteX227" fmla="*/ 7835 w 10000"/>
                <a:gd name="connsiteY227" fmla="*/ 4294 h 10000"/>
                <a:gd name="connsiteX228" fmla="*/ 7801 w 10000"/>
                <a:gd name="connsiteY228" fmla="*/ 4209 h 10000"/>
                <a:gd name="connsiteX229" fmla="*/ 7750 w 10000"/>
                <a:gd name="connsiteY229" fmla="*/ 4173 h 10000"/>
                <a:gd name="connsiteX230" fmla="*/ 7745 w 10000"/>
                <a:gd name="connsiteY230" fmla="*/ 4131 h 10000"/>
                <a:gd name="connsiteX231" fmla="*/ 7672 w 10000"/>
                <a:gd name="connsiteY231" fmla="*/ 4053 h 10000"/>
                <a:gd name="connsiteX232" fmla="*/ 7677 w 10000"/>
                <a:gd name="connsiteY232" fmla="*/ 4024 h 10000"/>
                <a:gd name="connsiteX233" fmla="*/ 7604 w 10000"/>
                <a:gd name="connsiteY233" fmla="*/ 3982 h 10000"/>
                <a:gd name="connsiteX234" fmla="*/ 7598 w 10000"/>
                <a:gd name="connsiteY234" fmla="*/ 3903 h 10000"/>
                <a:gd name="connsiteX235" fmla="*/ 7475 w 10000"/>
                <a:gd name="connsiteY235" fmla="*/ 3833 h 10000"/>
                <a:gd name="connsiteX236" fmla="*/ 7407 w 10000"/>
                <a:gd name="connsiteY236" fmla="*/ 3683 h 10000"/>
                <a:gd name="connsiteX237" fmla="*/ 7306 w 10000"/>
                <a:gd name="connsiteY237" fmla="*/ 3676 h 10000"/>
                <a:gd name="connsiteX238" fmla="*/ 7272 w 10000"/>
                <a:gd name="connsiteY238" fmla="*/ 3648 h 10000"/>
                <a:gd name="connsiteX239" fmla="*/ 7222 w 10000"/>
                <a:gd name="connsiteY239" fmla="*/ 3669 h 10000"/>
                <a:gd name="connsiteX240" fmla="*/ 7143 w 10000"/>
                <a:gd name="connsiteY240" fmla="*/ 3669 h 10000"/>
                <a:gd name="connsiteX241" fmla="*/ 7030 w 10000"/>
                <a:gd name="connsiteY241" fmla="*/ 3840 h 10000"/>
                <a:gd name="connsiteX242" fmla="*/ 6991 w 10000"/>
                <a:gd name="connsiteY242" fmla="*/ 3918 h 10000"/>
                <a:gd name="connsiteX243" fmla="*/ 6890 w 10000"/>
                <a:gd name="connsiteY243" fmla="*/ 3797 h 10000"/>
                <a:gd name="connsiteX244" fmla="*/ 6817 w 10000"/>
                <a:gd name="connsiteY244" fmla="*/ 3747 h 10000"/>
                <a:gd name="connsiteX245" fmla="*/ 6744 w 10000"/>
                <a:gd name="connsiteY245" fmla="*/ 3754 h 10000"/>
                <a:gd name="connsiteX246" fmla="*/ 6670 w 10000"/>
                <a:gd name="connsiteY246" fmla="*/ 3790 h 10000"/>
                <a:gd name="connsiteX247" fmla="*/ 6609 w 10000"/>
                <a:gd name="connsiteY247" fmla="*/ 3762 h 10000"/>
                <a:gd name="connsiteX248" fmla="*/ 6552 w 10000"/>
                <a:gd name="connsiteY248" fmla="*/ 3804 h 10000"/>
                <a:gd name="connsiteX249" fmla="*/ 6496 w 10000"/>
                <a:gd name="connsiteY249" fmla="*/ 3889 h 10000"/>
                <a:gd name="connsiteX250" fmla="*/ 6367 w 10000"/>
                <a:gd name="connsiteY250" fmla="*/ 3733 h 10000"/>
                <a:gd name="connsiteX251" fmla="*/ 6350 w 10000"/>
                <a:gd name="connsiteY251" fmla="*/ 3577 h 10000"/>
                <a:gd name="connsiteX252" fmla="*/ 6451 w 10000"/>
                <a:gd name="connsiteY252" fmla="*/ 3513 h 10000"/>
                <a:gd name="connsiteX253" fmla="*/ 6445 w 10000"/>
                <a:gd name="connsiteY253" fmla="*/ 3343 h 10000"/>
                <a:gd name="connsiteX254" fmla="*/ 6541 w 10000"/>
                <a:gd name="connsiteY254" fmla="*/ 3144 h 10000"/>
                <a:gd name="connsiteX255" fmla="*/ 6530 w 10000"/>
                <a:gd name="connsiteY255" fmla="*/ 3109 h 10000"/>
                <a:gd name="connsiteX256" fmla="*/ 6760 w 10000"/>
                <a:gd name="connsiteY256" fmla="*/ 2456 h 10000"/>
                <a:gd name="connsiteX257" fmla="*/ 6884 w 10000"/>
                <a:gd name="connsiteY257" fmla="*/ 2555 h 10000"/>
                <a:gd name="connsiteX258" fmla="*/ 6957 w 10000"/>
                <a:gd name="connsiteY258" fmla="*/ 2598 h 10000"/>
                <a:gd name="connsiteX259" fmla="*/ 7030 w 10000"/>
                <a:gd name="connsiteY259" fmla="*/ 2598 h 10000"/>
                <a:gd name="connsiteX260" fmla="*/ 7143 w 10000"/>
                <a:gd name="connsiteY260" fmla="*/ 2676 h 10000"/>
                <a:gd name="connsiteX261" fmla="*/ 7160 w 10000"/>
                <a:gd name="connsiteY261" fmla="*/ 2626 h 10000"/>
                <a:gd name="connsiteX262" fmla="*/ 7233 w 10000"/>
                <a:gd name="connsiteY262" fmla="*/ 2612 h 10000"/>
                <a:gd name="connsiteX263" fmla="*/ 7295 w 10000"/>
                <a:gd name="connsiteY263" fmla="*/ 2527 h 10000"/>
                <a:gd name="connsiteX264" fmla="*/ 7373 w 10000"/>
                <a:gd name="connsiteY264" fmla="*/ 2463 h 10000"/>
                <a:gd name="connsiteX265" fmla="*/ 7407 w 10000"/>
                <a:gd name="connsiteY265" fmla="*/ 2399 h 10000"/>
                <a:gd name="connsiteX266" fmla="*/ 7525 w 10000"/>
                <a:gd name="connsiteY266" fmla="*/ 2356 h 10000"/>
                <a:gd name="connsiteX267" fmla="*/ 7587 w 10000"/>
                <a:gd name="connsiteY267" fmla="*/ 2363 h 10000"/>
                <a:gd name="connsiteX268" fmla="*/ 7638 w 10000"/>
                <a:gd name="connsiteY268" fmla="*/ 2300 h 10000"/>
                <a:gd name="connsiteX269" fmla="*/ 7677 w 10000"/>
                <a:gd name="connsiteY269" fmla="*/ 2214 h 10000"/>
                <a:gd name="connsiteX270" fmla="*/ 7660 w 10000"/>
                <a:gd name="connsiteY270" fmla="*/ 2200 h 10000"/>
                <a:gd name="connsiteX271" fmla="*/ 7677 w 10000"/>
                <a:gd name="connsiteY271" fmla="*/ 2108 h 10000"/>
                <a:gd name="connsiteX272" fmla="*/ 7610 w 10000"/>
                <a:gd name="connsiteY272" fmla="*/ 2108 h 10000"/>
                <a:gd name="connsiteX273" fmla="*/ 7643 w 10000"/>
                <a:gd name="connsiteY273" fmla="*/ 2030 h 10000"/>
                <a:gd name="connsiteX274" fmla="*/ 7649 w 10000"/>
                <a:gd name="connsiteY274" fmla="*/ 1938 h 10000"/>
                <a:gd name="connsiteX275" fmla="*/ 7677 w 10000"/>
                <a:gd name="connsiteY275" fmla="*/ 1916 h 10000"/>
                <a:gd name="connsiteX276" fmla="*/ 7728 w 10000"/>
                <a:gd name="connsiteY276" fmla="*/ 1824 h 10000"/>
                <a:gd name="connsiteX277" fmla="*/ 7722 w 10000"/>
                <a:gd name="connsiteY277" fmla="*/ 1753 h 10000"/>
                <a:gd name="connsiteX278" fmla="*/ 7762 w 10000"/>
                <a:gd name="connsiteY278" fmla="*/ 1675 h 10000"/>
                <a:gd name="connsiteX279" fmla="*/ 7807 w 10000"/>
                <a:gd name="connsiteY279" fmla="*/ 1625 h 10000"/>
                <a:gd name="connsiteX280" fmla="*/ 7823 w 10000"/>
                <a:gd name="connsiteY280" fmla="*/ 1540 h 10000"/>
                <a:gd name="connsiteX281" fmla="*/ 7818 w 10000"/>
                <a:gd name="connsiteY281" fmla="*/ 1512 h 10000"/>
                <a:gd name="connsiteX282" fmla="*/ 7857 w 10000"/>
                <a:gd name="connsiteY282" fmla="*/ 1455 h 10000"/>
                <a:gd name="connsiteX283" fmla="*/ 7913 w 10000"/>
                <a:gd name="connsiteY283" fmla="*/ 1285 h 10000"/>
                <a:gd name="connsiteX284" fmla="*/ 7930 w 10000"/>
                <a:gd name="connsiteY284" fmla="*/ 1185 h 10000"/>
                <a:gd name="connsiteX285" fmla="*/ 7958 w 10000"/>
                <a:gd name="connsiteY285" fmla="*/ 1192 h 10000"/>
                <a:gd name="connsiteX286" fmla="*/ 8037 w 10000"/>
                <a:gd name="connsiteY286" fmla="*/ 1079 h 10000"/>
                <a:gd name="connsiteX287" fmla="*/ 8127 w 10000"/>
                <a:gd name="connsiteY287" fmla="*/ 1015 h 10000"/>
                <a:gd name="connsiteX288" fmla="*/ 8138 w 10000"/>
                <a:gd name="connsiteY288" fmla="*/ 937 h 10000"/>
                <a:gd name="connsiteX289" fmla="*/ 8172 w 10000"/>
                <a:gd name="connsiteY289" fmla="*/ 852 h 10000"/>
                <a:gd name="connsiteX290" fmla="*/ 8161 w 10000"/>
                <a:gd name="connsiteY290" fmla="*/ 788 h 10000"/>
                <a:gd name="connsiteX291" fmla="*/ 8116 w 10000"/>
                <a:gd name="connsiteY291" fmla="*/ 731 h 10000"/>
                <a:gd name="connsiteX292" fmla="*/ 8138 w 10000"/>
                <a:gd name="connsiteY292" fmla="*/ 660 h 10000"/>
                <a:gd name="connsiteX293" fmla="*/ 8138 w 10000"/>
                <a:gd name="connsiteY293" fmla="*/ 575 h 10000"/>
                <a:gd name="connsiteX294" fmla="*/ 8054 w 10000"/>
                <a:gd name="connsiteY294" fmla="*/ 504 h 10000"/>
                <a:gd name="connsiteX295" fmla="*/ 7970 w 10000"/>
                <a:gd name="connsiteY295" fmla="*/ 546 h 10000"/>
                <a:gd name="connsiteX296" fmla="*/ 7930 w 10000"/>
                <a:gd name="connsiteY296" fmla="*/ 546 h 10000"/>
                <a:gd name="connsiteX297" fmla="*/ 7913 w 10000"/>
                <a:gd name="connsiteY297" fmla="*/ 497 h 10000"/>
                <a:gd name="connsiteX298" fmla="*/ 7913 w 10000"/>
                <a:gd name="connsiteY298" fmla="*/ 405 h 10000"/>
                <a:gd name="connsiteX299" fmla="*/ 8020 w 10000"/>
                <a:gd name="connsiteY299" fmla="*/ 312 h 10000"/>
                <a:gd name="connsiteX300" fmla="*/ 8054 w 10000"/>
                <a:gd name="connsiteY300" fmla="*/ 234 h 10000"/>
                <a:gd name="connsiteX301" fmla="*/ 8121 w 10000"/>
                <a:gd name="connsiteY301" fmla="*/ 170 h 10000"/>
                <a:gd name="connsiteX302" fmla="*/ 8183 w 10000"/>
                <a:gd name="connsiteY302" fmla="*/ 50 h 10000"/>
                <a:gd name="connsiteX303" fmla="*/ 8228 w 10000"/>
                <a:gd name="connsiteY303" fmla="*/ 28 h 10000"/>
                <a:gd name="connsiteX304" fmla="*/ 8290 w 10000"/>
                <a:gd name="connsiteY304" fmla="*/ 43 h 10000"/>
                <a:gd name="connsiteX305" fmla="*/ 8420 w 10000"/>
                <a:gd name="connsiteY305" fmla="*/ 0 h 10000"/>
                <a:gd name="connsiteX306" fmla="*/ 8481 w 10000"/>
                <a:gd name="connsiteY306" fmla="*/ 71 h 10000"/>
                <a:gd name="connsiteX307" fmla="*/ 8476 w 10000"/>
                <a:gd name="connsiteY307" fmla="*/ 121 h 10000"/>
                <a:gd name="connsiteX308" fmla="*/ 8504 w 10000"/>
                <a:gd name="connsiteY308" fmla="*/ 142 h 10000"/>
                <a:gd name="connsiteX309" fmla="*/ 8526 w 10000"/>
                <a:gd name="connsiteY309" fmla="*/ 192 h 10000"/>
                <a:gd name="connsiteX310" fmla="*/ 8493 w 10000"/>
                <a:gd name="connsiteY310" fmla="*/ 248 h 10000"/>
                <a:gd name="connsiteX311" fmla="*/ 8448 w 10000"/>
                <a:gd name="connsiteY311" fmla="*/ 376 h 10000"/>
                <a:gd name="connsiteX312" fmla="*/ 8375 w 10000"/>
                <a:gd name="connsiteY312" fmla="*/ 476 h 10000"/>
                <a:gd name="connsiteX313" fmla="*/ 8307 w 10000"/>
                <a:gd name="connsiteY313" fmla="*/ 532 h 10000"/>
                <a:gd name="connsiteX314" fmla="*/ 8358 w 10000"/>
                <a:gd name="connsiteY314" fmla="*/ 554 h 10000"/>
                <a:gd name="connsiteX315" fmla="*/ 8425 w 10000"/>
                <a:gd name="connsiteY315" fmla="*/ 639 h 10000"/>
                <a:gd name="connsiteX316" fmla="*/ 8470 w 10000"/>
                <a:gd name="connsiteY316" fmla="*/ 646 h 10000"/>
                <a:gd name="connsiteX317" fmla="*/ 8493 w 10000"/>
                <a:gd name="connsiteY317" fmla="*/ 738 h 10000"/>
                <a:gd name="connsiteX318" fmla="*/ 8538 w 10000"/>
                <a:gd name="connsiteY318" fmla="*/ 759 h 10000"/>
                <a:gd name="connsiteX319" fmla="*/ 8571 w 10000"/>
                <a:gd name="connsiteY319" fmla="*/ 752 h 10000"/>
                <a:gd name="connsiteX320" fmla="*/ 8639 w 10000"/>
                <a:gd name="connsiteY320" fmla="*/ 610 h 10000"/>
                <a:gd name="connsiteX321" fmla="*/ 8701 w 10000"/>
                <a:gd name="connsiteY321" fmla="*/ 625 h 10000"/>
                <a:gd name="connsiteX322" fmla="*/ 8712 w 10000"/>
                <a:gd name="connsiteY322" fmla="*/ 667 h 10000"/>
                <a:gd name="connsiteX323" fmla="*/ 8757 w 10000"/>
                <a:gd name="connsiteY323" fmla="*/ 717 h 10000"/>
                <a:gd name="connsiteX324" fmla="*/ 8757 w 10000"/>
                <a:gd name="connsiteY324" fmla="*/ 752 h 10000"/>
                <a:gd name="connsiteX325" fmla="*/ 8796 w 10000"/>
                <a:gd name="connsiteY325" fmla="*/ 774 h 10000"/>
                <a:gd name="connsiteX326" fmla="*/ 8853 w 10000"/>
                <a:gd name="connsiteY326" fmla="*/ 774 h 10000"/>
                <a:gd name="connsiteX327" fmla="*/ 8858 w 10000"/>
                <a:gd name="connsiteY327" fmla="*/ 837 h 10000"/>
                <a:gd name="connsiteX328" fmla="*/ 8808 w 10000"/>
                <a:gd name="connsiteY328" fmla="*/ 866 h 10000"/>
                <a:gd name="connsiteX329" fmla="*/ 8853 w 10000"/>
                <a:gd name="connsiteY329" fmla="*/ 1143 h 10000"/>
                <a:gd name="connsiteX330" fmla="*/ 8898 w 10000"/>
                <a:gd name="connsiteY330" fmla="*/ 1270 h 10000"/>
                <a:gd name="connsiteX331" fmla="*/ 8886 w 10000"/>
                <a:gd name="connsiteY331" fmla="*/ 1327 h 10000"/>
                <a:gd name="connsiteX332" fmla="*/ 8926 w 10000"/>
                <a:gd name="connsiteY332" fmla="*/ 1391 h 10000"/>
                <a:gd name="connsiteX333" fmla="*/ 8931 w 10000"/>
                <a:gd name="connsiteY333" fmla="*/ 1434 h 10000"/>
                <a:gd name="connsiteX334" fmla="*/ 9038 w 10000"/>
                <a:gd name="connsiteY334" fmla="*/ 1483 h 10000"/>
                <a:gd name="connsiteX335" fmla="*/ 9168 w 10000"/>
                <a:gd name="connsiteY335" fmla="*/ 1441 h 10000"/>
                <a:gd name="connsiteX336" fmla="*/ 9184 w 10000"/>
                <a:gd name="connsiteY336" fmla="*/ 1384 h 10000"/>
                <a:gd name="connsiteX337" fmla="*/ 9229 w 10000"/>
                <a:gd name="connsiteY337" fmla="*/ 1405 h 10000"/>
                <a:gd name="connsiteX338" fmla="*/ 9258 w 10000"/>
                <a:gd name="connsiteY338" fmla="*/ 1455 h 10000"/>
                <a:gd name="connsiteX339" fmla="*/ 9325 w 10000"/>
                <a:gd name="connsiteY339" fmla="*/ 1419 h 10000"/>
                <a:gd name="connsiteX340" fmla="*/ 9364 w 10000"/>
                <a:gd name="connsiteY340" fmla="*/ 1419 h 10000"/>
                <a:gd name="connsiteX341" fmla="*/ 9421 w 10000"/>
                <a:gd name="connsiteY341" fmla="*/ 1476 h 10000"/>
                <a:gd name="connsiteX342" fmla="*/ 9454 w 10000"/>
                <a:gd name="connsiteY342" fmla="*/ 1398 h 10000"/>
                <a:gd name="connsiteX343" fmla="*/ 9522 w 10000"/>
                <a:gd name="connsiteY343" fmla="*/ 1434 h 10000"/>
                <a:gd name="connsiteX344" fmla="*/ 9556 w 10000"/>
                <a:gd name="connsiteY344" fmla="*/ 1391 h 10000"/>
                <a:gd name="connsiteX345" fmla="*/ 9584 w 10000"/>
                <a:gd name="connsiteY345" fmla="*/ 1398 h 10000"/>
                <a:gd name="connsiteX346" fmla="*/ 9612 w 10000"/>
                <a:gd name="connsiteY346" fmla="*/ 1356 h 10000"/>
                <a:gd name="connsiteX347" fmla="*/ 9606 w 10000"/>
                <a:gd name="connsiteY347" fmla="*/ 1313 h 10000"/>
                <a:gd name="connsiteX348" fmla="*/ 9646 w 10000"/>
                <a:gd name="connsiteY348" fmla="*/ 1292 h 10000"/>
                <a:gd name="connsiteX349" fmla="*/ 9674 w 10000"/>
                <a:gd name="connsiteY349" fmla="*/ 1221 h 10000"/>
                <a:gd name="connsiteX350" fmla="*/ 9753 w 10000"/>
                <a:gd name="connsiteY350" fmla="*/ 1228 h 10000"/>
                <a:gd name="connsiteX351" fmla="*/ 9871 w 10000"/>
                <a:gd name="connsiteY351" fmla="*/ 1434 h 10000"/>
                <a:gd name="connsiteX352" fmla="*/ 9893 w 10000"/>
                <a:gd name="connsiteY352" fmla="*/ 1505 h 10000"/>
                <a:gd name="connsiteX353" fmla="*/ 9972 w 10000"/>
                <a:gd name="connsiteY353" fmla="*/ 1597 h 10000"/>
                <a:gd name="connsiteX354" fmla="*/ 10000 w 10000"/>
                <a:gd name="connsiteY354" fmla="*/ 1682 h 10000"/>
                <a:gd name="connsiteX355" fmla="*/ 9938 w 10000"/>
                <a:gd name="connsiteY355" fmla="*/ 1796 h 10000"/>
                <a:gd name="connsiteX356" fmla="*/ 9893 w 10000"/>
                <a:gd name="connsiteY356" fmla="*/ 1838 h 10000"/>
                <a:gd name="connsiteX357" fmla="*/ 9916 w 10000"/>
                <a:gd name="connsiteY357" fmla="*/ 1959 h 10000"/>
                <a:gd name="connsiteX358" fmla="*/ 9848 w 10000"/>
                <a:gd name="connsiteY358" fmla="*/ 2051 h 10000"/>
                <a:gd name="connsiteX359" fmla="*/ 9809 w 10000"/>
                <a:gd name="connsiteY359" fmla="*/ 2072 h 10000"/>
                <a:gd name="connsiteX360" fmla="*/ 9809 w 10000"/>
                <a:gd name="connsiteY360" fmla="*/ 2136 h 10000"/>
                <a:gd name="connsiteX361" fmla="*/ 9758 w 10000"/>
                <a:gd name="connsiteY361" fmla="*/ 2257 h 10000"/>
                <a:gd name="connsiteX362" fmla="*/ 9724 w 10000"/>
                <a:gd name="connsiteY362" fmla="*/ 2264 h 10000"/>
                <a:gd name="connsiteX363" fmla="*/ 9730 w 10000"/>
                <a:gd name="connsiteY363" fmla="*/ 2349 h 10000"/>
                <a:gd name="connsiteX364" fmla="*/ 9702 w 10000"/>
                <a:gd name="connsiteY364" fmla="*/ 2413 h 10000"/>
                <a:gd name="connsiteX365" fmla="*/ 9708 w 10000"/>
                <a:gd name="connsiteY365" fmla="*/ 2697 h 10000"/>
                <a:gd name="connsiteX366" fmla="*/ 9724 w 10000"/>
                <a:gd name="connsiteY366" fmla="*/ 2718 h 10000"/>
                <a:gd name="connsiteX367" fmla="*/ 9719 w 10000"/>
                <a:gd name="connsiteY367" fmla="*/ 2811 h 10000"/>
                <a:gd name="connsiteX368" fmla="*/ 9708 w 10000"/>
                <a:gd name="connsiteY368" fmla="*/ 2896 h 10000"/>
                <a:gd name="connsiteX369" fmla="*/ 9668 w 10000"/>
                <a:gd name="connsiteY369" fmla="*/ 2938 h 10000"/>
                <a:gd name="connsiteX370" fmla="*/ 9595 w 10000"/>
                <a:gd name="connsiteY370" fmla="*/ 2903 h 10000"/>
                <a:gd name="connsiteX371" fmla="*/ 9561 w 10000"/>
                <a:gd name="connsiteY371" fmla="*/ 2952 h 10000"/>
                <a:gd name="connsiteX372" fmla="*/ 9567 w 10000"/>
                <a:gd name="connsiteY372" fmla="*/ 2995 h 10000"/>
                <a:gd name="connsiteX373" fmla="*/ 9544 w 10000"/>
                <a:gd name="connsiteY373" fmla="*/ 3080 h 10000"/>
                <a:gd name="connsiteX374" fmla="*/ 9505 w 10000"/>
                <a:gd name="connsiteY374" fmla="*/ 3137 h 10000"/>
                <a:gd name="connsiteX375" fmla="*/ 9494 w 10000"/>
                <a:gd name="connsiteY375" fmla="*/ 3236 h 10000"/>
                <a:gd name="connsiteX376" fmla="*/ 9466 w 10000"/>
                <a:gd name="connsiteY376" fmla="*/ 3322 h 10000"/>
                <a:gd name="connsiteX377" fmla="*/ 9471 w 10000"/>
                <a:gd name="connsiteY377" fmla="*/ 3378 h 10000"/>
                <a:gd name="connsiteX378" fmla="*/ 9460 w 10000"/>
                <a:gd name="connsiteY378" fmla="*/ 3435 h 10000"/>
                <a:gd name="connsiteX379" fmla="*/ 9483 w 10000"/>
                <a:gd name="connsiteY379" fmla="*/ 3485 h 10000"/>
                <a:gd name="connsiteX380" fmla="*/ 9449 w 10000"/>
                <a:gd name="connsiteY380" fmla="*/ 3563 h 10000"/>
                <a:gd name="connsiteX381" fmla="*/ 9393 w 10000"/>
                <a:gd name="connsiteY381" fmla="*/ 3442 h 10000"/>
                <a:gd name="connsiteX382" fmla="*/ 9393 w 10000"/>
                <a:gd name="connsiteY382" fmla="*/ 3350 h 10000"/>
                <a:gd name="connsiteX383" fmla="*/ 9376 w 10000"/>
                <a:gd name="connsiteY383" fmla="*/ 3336 h 10000"/>
                <a:gd name="connsiteX384" fmla="*/ 9308 w 10000"/>
                <a:gd name="connsiteY384" fmla="*/ 3400 h 10000"/>
                <a:gd name="connsiteX385" fmla="*/ 9201 w 10000"/>
                <a:gd name="connsiteY385" fmla="*/ 3549 h 10000"/>
                <a:gd name="connsiteX386" fmla="*/ 9139 w 10000"/>
                <a:gd name="connsiteY386" fmla="*/ 3655 h 10000"/>
                <a:gd name="connsiteX387" fmla="*/ 9044 w 10000"/>
                <a:gd name="connsiteY387" fmla="*/ 3712 h 10000"/>
                <a:gd name="connsiteX388" fmla="*/ 9010 w 10000"/>
                <a:gd name="connsiteY388" fmla="*/ 3797 h 10000"/>
                <a:gd name="connsiteX389" fmla="*/ 8982 w 10000"/>
                <a:gd name="connsiteY389" fmla="*/ 3825 h 10000"/>
                <a:gd name="connsiteX390" fmla="*/ 8875 w 10000"/>
                <a:gd name="connsiteY390" fmla="*/ 3903 h 10000"/>
                <a:gd name="connsiteX391" fmla="*/ 8785 w 10000"/>
                <a:gd name="connsiteY391" fmla="*/ 3996 h 10000"/>
                <a:gd name="connsiteX392" fmla="*/ 8763 w 10000"/>
                <a:gd name="connsiteY392" fmla="*/ 4067 h 10000"/>
                <a:gd name="connsiteX393" fmla="*/ 8729 w 10000"/>
                <a:gd name="connsiteY393" fmla="*/ 4102 h 10000"/>
                <a:gd name="connsiteX394" fmla="*/ 8774 w 10000"/>
                <a:gd name="connsiteY394" fmla="*/ 4194 h 10000"/>
                <a:gd name="connsiteX395" fmla="*/ 8819 w 10000"/>
                <a:gd name="connsiteY395" fmla="*/ 4265 h 10000"/>
                <a:gd name="connsiteX396" fmla="*/ 8881 w 10000"/>
                <a:gd name="connsiteY396" fmla="*/ 4294 h 10000"/>
                <a:gd name="connsiteX397" fmla="*/ 8858 w 10000"/>
                <a:gd name="connsiteY397" fmla="*/ 4344 h 10000"/>
                <a:gd name="connsiteX398" fmla="*/ 8903 w 10000"/>
                <a:gd name="connsiteY398" fmla="*/ 4358 h 10000"/>
                <a:gd name="connsiteX399" fmla="*/ 8903 w 10000"/>
                <a:gd name="connsiteY399" fmla="*/ 4443 h 10000"/>
                <a:gd name="connsiteX400" fmla="*/ 8937 w 10000"/>
                <a:gd name="connsiteY400" fmla="*/ 4507 h 10000"/>
                <a:gd name="connsiteX401" fmla="*/ 8993 w 10000"/>
                <a:gd name="connsiteY401" fmla="*/ 4493 h 10000"/>
                <a:gd name="connsiteX402" fmla="*/ 9016 w 10000"/>
                <a:gd name="connsiteY402" fmla="*/ 4422 h 10000"/>
                <a:gd name="connsiteX403" fmla="*/ 9061 w 10000"/>
                <a:gd name="connsiteY403" fmla="*/ 4414 h 10000"/>
                <a:gd name="connsiteX404" fmla="*/ 9066 w 10000"/>
                <a:gd name="connsiteY404" fmla="*/ 4358 h 10000"/>
                <a:gd name="connsiteX405" fmla="*/ 9123 w 10000"/>
                <a:gd name="connsiteY405" fmla="*/ 4358 h 10000"/>
                <a:gd name="connsiteX406" fmla="*/ 9100 w 10000"/>
                <a:gd name="connsiteY406" fmla="*/ 4429 h 10000"/>
                <a:gd name="connsiteX407" fmla="*/ 9156 w 10000"/>
                <a:gd name="connsiteY407" fmla="*/ 4464 h 10000"/>
                <a:gd name="connsiteX408" fmla="*/ 9145 w 10000"/>
                <a:gd name="connsiteY408" fmla="*/ 4528 h 10000"/>
                <a:gd name="connsiteX409" fmla="*/ 9061 w 10000"/>
                <a:gd name="connsiteY409" fmla="*/ 4535 h 10000"/>
                <a:gd name="connsiteX410" fmla="*/ 8999 w 10000"/>
                <a:gd name="connsiteY410" fmla="*/ 4578 h 10000"/>
                <a:gd name="connsiteX411" fmla="*/ 8943 w 10000"/>
                <a:gd name="connsiteY411" fmla="*/ 4599 h 10000"/>
                <a:gd name="connsiteX412" fmla="*/ 8943 w 10000"/>
                <a:gd name="connsiteY412" fmla="*/ 4698 h 10000"/>
                <a:gd name="connsiteX413" fmla="*/ 8999 w 10000"/>
                <a:gd name="connsiteY413" fmla="*/ 4805 h 10000"/>
                <a:gd name="connsiteX414" fmla="*/ 8954 w 10000"/>
                <a:gd name="connsiteY414" fmla="*/ 4904 h 10000"/>
                <a:gd name="connsiteX415" fmla="*/ 8864 w 10000"/>
                <a:gd name="connsiteY415" fmla="*/ 4918 h 10000"/>
                <a:gd name="connsiteX416" fmla="*/ 8875 w 10000"/>
                <a:gd name="connsiteY416" fmla="*/ 5032 h 10000"/>
                <a:gd name="connsiteX417" fmla="*/ 8870 w 10000"/>
                <a:gd name="connsiteY417" fmla="*/ 5103 h 10000"/>
                <a:gd name="connsiteX418" fmla="*/ 8841 w 10000"/>
                <a:gd name="connsiteY418" fmla="*/ 5138 h 10000"/>
                <a:gd name="connsiteX419" fmla="*/ 8785 w 10000"/>
                <a:gd name="connsiteY419" fmla="*/ 5110 h 10000"/>
                <a:gd name="connsiteX420" fmla="*/ 8735 w 10000"/>
                <a:gd name="connsiteY420" fmla="*/ 5018 h 10000"/>
                <a:gd name="connsiteX421" fmla="*/ 8678 w 10000"/>
                <a:gd name="connsiteY421" fmla="*/ 5089 h 10000"/>
                <a:gd name="connsiteX422" fmla="*/ 8622 w 10000"/>
                <a:gd name="connsiteY422" fmla="*/ 5039 h 10000"/>
                <a:gd name="connsiteX423" fmla="*/ 8616 w 10000"/>
                <a:gd name="connsiteY423" fmla="*/ 5011 h 10000"/>
                <a:gd name="connsiteX424" fmla="*/ 8538 w 10000"/>
                <a:gd name="connsiteY424" fmla="*/ 4947 h 10000"/>
                <a:gd name="connsiteX425" fmla="*/ 8515 w 10000"/>
                <a:gd name="connsiteY425" fmla="*/ 4961 h 10000"/>
                <a:gd name="connsiteX426" fmla="*/ 8526 w 10000"/>
                <a:gd name="connsiteY426" fmla="*/ 5039 h 10000"/>
                <a:gd name="connsiteX427" fmla="*/ 8481 w 10000"/>
                <a:gd name="connsiteY427" fmla="*/ 5138 h 10000"/>
                <a:gd name="connsiteX428" fmla="*/ 8515 w 10000"/>
                <a:gd name="connsiteY428" fmla="*/ 5160 h 10000"/>
                <a:gd name="connsiteX429" fmla="*/ 8577 w 10000"/>
                <a:gd name="connsiteY429" fmla="*/ 5145 h 10000"/>
                <a:gd name="connsiteX430" fmla="*/ 8588 w 10000"/>
                <a:gd name="connsiteY430" fmla="*/ 5181 h 10000"/>
                <a:gd name="connsiteX431" fmla="*/ 8577 w 10000"/>
                <a:gd name="connsiteY431" fmla="*/ 5224 h 10000"/>
                <a:gd name="connsiteX432" fmla="*/ 8600 w 10000"/>
                <a:gd name="connsiteY432" fmla="*/ 5280 h 10000"/>
                <a:gd name="connsiteX433" fmla="*/ 8650 w 10000"/>
                <a:gd name="connsiteY433" fmla="*/ 5316 h 10000"/>
                <a:gd name="connsiteX434" fmla="*/ 8639 w 10000"/>
                <a:gd name="connsiteY434" fmla="*/ 5401 h 10000"/>
                <a:gd name="connsiteX435" fmla="*/ 8673 w 10000"/>
                <a:gd name="connsiteY435" fmla="*/ 5444 h 10000"/>
                <a:gd name="connsiteX436" fmla="*/ 8633 w 10000"/>
                <a:gd name="connsiteY436" fmla="*/ 5486 h 10000"/>
                <a:gd name="connsiteX437" fmla="*/ 8622 w 10000"/>
                <a:gd name="connsiteY437" fmla="*/ 5642 h 10000"/>
                <a:gd name="connsiteX438" fmla="*/ 8600 w 10000"/>
                <a:gd name="connsiteY438" fmla="*/ 5649 h 10000"/>
                <a:gd name="connsiteX439" fmla="*/ 8628 w 10000"/>
                <a:gd name="connsiteY439" fmla="*/ 5720 h 10000"/>
                <a:gd name="connsiteX440" fmla="*/ 8633 w 10000"/>
                <a:gd name="connsiteY440" fmla="*/ 5841 h 10000"/>
                <a:gd name="connsiteX441" fmla="*/ 8661 w 10000"/>
                <a:gd name="connsiteY441" fmla="*/ 5869 h 10000"/>
                <a:gd name="connsiteX442" fmla="*/ 8667 w 10000"/>
                <a:gd name="connsiteY442" fmla="*/ 5905 h 10000"/>
                <a:gd name="connsiteX443" fmla="*/ 8690 w 10000"/>
                <a:gd name="connsiteY443" fmla="*/ 5912 h 10000"/>
                <a:gd name="connsiteX444" fmla="*/ 8695 w 10000"/>
                <a:gd name="connsiteY444" fmla="*/ 5983 h 10000"/>
                <a:gd name="connsiteX445" fmla="*/ 8684 w 10000"/>
                <a:gd name="connsiteY445" fmla="*/ 6033 h 10000"/>
                <a:gd name="connsiteX446" fmla="*/ 8740 w 10000"/>
                <a:gd name="connsiteY446" fmla="*/ 6061 h 10000"/>
                <a:gd name="connsiteX447" fmla="*/ 8825 w 10000"/>
                <a:gd name="connsiteY447" fmla="*/ 6004 h 10000"/>
                <a:gd name="connsiteX448" fmla="*/ 8948 w 10000"/>
                <a:gd name="connsiteY448" fmla="*/ 5891 h 10000"/>
                <a:gd name="connsiteX449" fmla="*/ 8982 w 10000"/>
                <a:gd name="connsiteY449" fmla="*/ 5891 h 10000"/>
                <a:gd name="connsiteX450" fmla="*/ 8982 w 10000"/>
                <a:gd name="connsiteY450" fmla="*/ 5976 h 10000"/>
                <a:gd name="connsiteX451" fmla="*/ 9004 w 10000"/>
                <a:gd name="connsiteY451" fmla="*/ 5990 h 10000"/>
                <a:gd name="connsiteX452" fmla="*/ 9044 w 10000"/>
                <a:gd name="connsiteY452" fmla="*/ 6089 h 10000"/>
                <a:gd name="connsiteX453" fmla="*/ 9072 w 10000"/>
                <a:gd name="connsiteY453" fmla="*/ 6097 h 10000"/>
                <a:gd name="connsiteX454" fmla="*/ 9055 w 10000"/>
                <a:gd name="connsiteY454" fmla="*/ 6153 h 10000"/>
                <a:gd name="connsiteX455" fmla="*/ 9100 w 10000"/>
                <a:gd name="connsiteY455" fmla="*/ 6281 h 10000"/>
                <a:gd name="connsiteX456" fmla="*/ 9100 w 10000"/>
                <a:gd name="connsiteY456" fmla="*/ 6345 h 10000"/>
                <a:gd name="connsiteX457" fmla="*/ 9123 w 10000"/>
                <a:gd name="connsiteY457" fmla="*/ 6416 h 10000"/>
                <a:gd name="connsiteX458" fmla="*/ 9089 w 10000"/>
                <a:gd name="connsiteY458" fmla="*/ 6473 h 10000"/>
                <a:gd name="connsiteX459" fmla="*/ 9049 w 10000"/>
                <a:gd name="connsiteY459" fmla="*/ 6466 h 10000"/>
                <a:gd name="connsiteX460" fmla="*/ 9049 w 10000"/>
                <a:gd name="connsiteY460" fmla="*/ 6501 h 10000"/>
                <a:gd name="connsiteX461" fmla="*/ 9089 w 10000"/>
                <a:gd name="connsiteY461" fmla="*/ 6544 h 10000"/>
                <a:gd name="connsiteX462" fmla="*/ 9106 w 10000"/>
                <a:gd name="connsiteY462" fmla="*/ 6515 h 10000"/>
                <a:gd name="connsiteX463" fmla="*/ 9139 w 10000"/>
                <a:gd name="connsiteY463" fmla="*/ 6579 h 10000"/>
                <a:gd name="connsiteX464" fmla="*/ 9179 w 10000"/>
                <a:gd name="connsiteY464" fmla="*/ 6579 h 10000"/>
                <a:gd name="connsiteX465" fmla="*/ 9156 w 10000"/>
                <a:gd name="connsiteY465" fmla="*/ 6757 h 10000"/>
                <a:gd name="connsiteX466" fmla="*/ 9139 w 10000"/>
                <a:gd name="connsiteY466" fmla="*/ 6792 h 10000"/>
                <a:gd name="connsiteX467" fmla="*/ 9089 w 10000"/>
                <a:gd name="connsiteY467" fmla="*/ 6778 h 10000"/>
                <a:gd name="connsiteX468" fmla="*/ 9027 w 10000"/>
                <a:gd name="connsiteY468" fmla="*/ 6799 h 10000"/>
                <a:gd name="connsiteX469" fmla="*/ 9004 w 10000"/>
                <a:gd name="connsiteY469" fmla="*/ 6842 h 10000"/>
                <a:gd name="connsiteX470" fmla="*/ 8999 w 10000"/>
                <a:gd name="connsiteY470" fmla="*/ 6884 h 10000"/>
                <a:gd name="connsiteX471" fmla="*/ 8960 w 10000"/>
                <a:gd name="connsiteY471" fmla="*/ 6934 h 10000"/>
                <a:gd name="connsiteX472" fmla="*/ 8898 w 10000"/>
                <a:gd name="connsiteY472" fmla="*/ 6941 h 10000"/>
                <a:gd name="connsiteX473" fmla="*/ 8886 w 10000"/>
                <a:gd name="connsiteY473" fmla="*/ 6962 h 10000"/>
                <a:gd name="connsiteX474" fmla="*/ 8847 w 10000"/>
                <a:gd name="connsiteY474" fmla="*/ 6927 h 10000"/>
                <a:gd name="connsiteX475" fmla="*/ 8808 w 10000"/>
                <a:gd name="connsiteY475" fmla="*/ 6934 h 10000"/>
                <a:gd name="connsiteX476" fmla="*/ 8785 w 10000"/>
                <a:gd name="connsiteY476" fmla="*/ 6906 h 10000"/>
                <a:gd name="connsiteX477" fmla="*/ 8735 w 10000"/>
                <a:gd name="connsiteY477" fmla="*/ 6891 h 10000"/>
                <a:gd name="connsiteX478" fmla="*/ 8746 w 10000"/>
                <a:gd name="connsiteY478" fmla="*/ 6941 h 10000"/>
                <a:gd name="connsiteX479" fmla="*/ 8723 w 10000"/>
                <a:gd name="connsiteY479" fmla="*/ 6991 h 10000"/>
                <a:gd name="connsiteX480" fmla="*/ 8639 w 10000"/>
                <a:gd name="connsiteY480" fmla="*/ 6984 h 10000"/>
                <a:gd name="connsiteX481" fmla="*/ 8611 w 10000"/>
                <a:gd name="connsiteY481" fmla="*/ 6962 h 10000"/>
                <a:gd name="connsiteX482" fmla="*/ 8566 w 10000"/>
                <a:gd name="connsiteY482" fmla="*/ 6984 h 10000"/>
                <a:gd name="connsiteX483" fmla="*/ 8560 w 10000"/>
                <a:gd name="connsiteY483" fmla="*/ 7055 h 10000"/>
                <a:gd name="connsiteX484" fmla="*/ 8476 w 10000"/>
                <a:gd name="connsiteY484" fmla="*/ 7133 h 10000"/>
                <a:gd name="connsiteX485" fmla="*/ 8448 w 10000"/>
                <a:gd name="connsiteY485" fmla="*/ 7090 h 10000"/>
                <a:gd name="connsiteX486" fmla="*/ 8386 w 10000"/>
                <a:gd name="connsiteY486" fmla="*/ 7111 h 10000"/>
                <a:gd name="connsiteX487" fmla="*/ 8346 w 10000"/>
                <a:gd name="connsiteY487" fmla="*/ 7133 h 10000"/>
                <a:gd name="connsiteX488" fmla="*/ 8341 w 10000"/>
                <a:gd name="connsiteY488" fmla="*/ 7168 h 10000"/>
                <a:gd name="connsiteX489" fmla="*/ 8256 w 10000"/>
                <a:gd name="connsiteY489" fmla="*/ 7246 h 10000"/>
                <a:gd name="connsiteX490" fmla="*/ 8206 w 10000"/>
                <a:gd name="connsiteY490" fmla="*/ 7232 h 10000"/>
                <a:gd name="connsiteX491" fmla="*/ 8155 w 10000"/>
                <a:gd name="connsiteY491" fmla="*/ 7260 h 10000"/>
                <a:gd name="connsiteX492" fmla="*/ 8116 w 10000"/>
                <a:gd name="connsiteY492" fmla="*/ 7303 h 10000"/>
                <a:gd name="connsiteX493" fmla="*/ 8060 w 10000"/>
                <a:gd name="connsiteY493" fmla="*/ 7331 h 10000"/>
                <a:gd name="connsiteX494" fmla="*/ 8065 w 10000"/>
                <a:gd name="connsiteY494" fmla="*/ 7374 h 10000"/>
                <a:gd name="connsiteX495" fmla="*/ 8015 w 10000"/>
                <a:gd name="connsiteY495" fmla="*/ 7402 h 10000"/>
                <a:gd name="connsiteX496" fmla="*/ 7942 w 10000"/>
                <a:gd name="connsiteY496" fmla="*/ 7523 h 10000"/>
                <a:gd name="connsiteX497" fmla="*/ 7930 w 10000"/>
                <a:gd name="connsiteY497" fmla="*/ 7573 h 10000"/>
                <a:gd name="connsiteX498" fmla="*/ 7908 w 10000"/>
                <a:gd name="connsiteY498" fmla="*/ 7559 h 10000"/>
                <a:gd name="connsiteX499" fmla="*/ 7919 w 10000"/>
                <a:gd name="connsiteY499" fmla="*/ 7523 h 10000"/>
                <a:gd name="connsiteX500" fmla="*/ 7846 w 10000"/>
                <a:gd name="connsiteY500" fmla="*/ 7339 h 10000"/>
                <a:gd name="connsiteX501" fmla="*/ 7846 w 10000"/>
                <a:gd name="connsiteY501" fmla="*/ 7268 h 10000"/>
                <a:gd name="connsiteX502" fmla="*/ 7812 w 10000"/>
                <a:gd name="connsiteY502" fmla="*/ 7268 h 10000"/>
                <a:gd name="connsiteX503" fmla="*/ 7711 w 10000"/>
                <a:gd name="connsiteY503" fmla="*/ 7197 h 10000"/>
                <a:gd name="connsiteX504" fmla="*/ 7649 w 10000"/>
                <a:gd name="connsiteY504" fmla="*/ 7232 h 10000"/>
                <a:gd name="connsiteX505" fmla="*/ 7632 w 10000"/>
                <a:gd name="connsiteY505" fmla="*/ 7275 h 10000"/>
                <a:gd name="connsiteX506" fmla="*/ 7677 w 10000"/>
                <a:gd name="connsiteY506" fmla="*/ 7324 h 10000"/>
                <a:gd name="connsiteX507" fmla="*/ 7688 w 10000"/>
                <a:gd name="connsiteY507" fmla="*/ 7367 h 10000"/>
                <a:gd name="connsiteX508" fmla="*/ 7660 w 10000"/>
                <a:gd name="connsiteY508" fmla="*/ 7410 h 10000"/>
                <a:gd name="connsiteX509" fmla="*/ 7666 w 10000"/>
                <a:gd name="connsiteY509" fmla="*/ 7445 h 10000"/>
                <a:gd name="connsiteX510" fmla="*/ 7655 w 10000"/>
                <a:gd name="connsiteY510" fmla="*/ 7516 h 10000"/>
                <a:gd name="connsiteX511" fmla="*/ 7660 w 10000"/>
                <a:gd name="connsiteY511" fmla="*/ 7587 h 10000"/>
                <a:gd name="connsiteX512" fmla="*/ 7694 w 10000"/>
                <a:gd name="connsiteY512" fmla="*/ 7700 h 10000"/>
                <a:gd name="connsiteX513" fmla="*/ 7660 w 10000"/>
                <a:gd name="connsiteY513" fmla="*/ 7743 h 10000"/>
                <a:gd name="connsiteX514" fmla="*/ 7666 w 10000"/>
                <a:gd name="connsiteY514" fmla="*/ 7779 h 10000"/>
                <a:gd name="connsiteX515" fmla="*/ 7638 w 10000"/>
                <a:gd name="connsiteY515" fmla="*/ 7793 h 10000"/>
                <a:gd name="connsiteX516" fmla="*/ 7621 w 10000"/>
                <a:gd name="connsiteY516" fmla="*/ 7814 h 10000"/>
                <a:gd name="connsiteX517" fmla="*/ 7514 w 10000"/>
                <a:gd name="connsiteY517" fmla="*/ 7800 h 10000"/>
                <a:gd name="connsiteX518" fmla="*/ 7497 w 10000"/>
                <a:gd name="connsiteY518" fmla="*/ 7757 h 10000"/>
                <a:gd name="connsiteX519" fmla="*/ 7463 w 10000"/>
                <a:gd name="connsiteY519" fmla="*/ 7786 h 10000"/>
                <a:gd name="connsiteX520" fmla="*/ 7390 w 10000"/>
                <a:gd name="connsiteY520" fmla="*/ 7771 h 10000"/>
                <a:gd name="connsiteX521" fmla="*/ 7340 w 10000"/>
                <a:gd name="connsiteY521" fmla="*/ 7793 h 10000"/>
                <a:gd name="connsiteX522" fmla="*/ 7312 w 10000"/>
                <a:gd name="connsiteY522" fmla="*/ 7644 h 10000"/>
                <a:gd name="connsiteX523" fmla="*/ 7283 w 10000"/>
                <a:gd name="connsiteY523" fmla="*/ 7637 h 10000"/>
                <a:gd name="connsiteX524" fmla="*/ 7250 w 10000"/>
                <a:gd name="connsiteY524" fmla="*/ 7544 h 10000"/>
                <a:gd name="connsiteX525" fmla="*/ 7267 w 10000"/>
                <a:gd name="connsiteY525" fmla="*/ 7502 h 10000"/>
                <a:gd name="connsiteX526" fmla="*/ 7306 w 10000"/>
                <a:gd name="connsiteY526" fmla="*/ 7523 h 10000"/>
                <a:gd name="connsiteX527" fmla="*/ 7323 w 10000"/>
                <a:gd name="connsiteY527" fmla="*/ 7473 h 10000"/>
                <a:gd name="connsiteX528" fmla="*/ 7295 w 10000"/>
                <a:gd name="connsiteY528" fmla="*/ 7438 h 10000"/>
                <a:gd name="connsiteX529" fmla="*/ 7312 w 10000"/>
                <a:gd name="connsiteY529" fmla="*/ 7402 h 10000"/>
                <a:gd name="connsiteX530" fmla="*/ 7238 w 10000"/>
                <a:gd name="connsiteY530" fmla="*/ 7331 h 10000"/>
                <a:gd name="connsiteX531" fmla="*/ 7244 w 10000"/>
                <a:gd name="connsiteY531" fmla="*/ 7296 h 10000"/>
                <a:gd name="connsiteX532" fmla="*/ 7199 w 10000"/>
                <a:gd name="connsiteY532" fmla="*/ 7260 h 10000"/>
                <a:gd name="connsiteX533" fmla="*/ 7227 w 10000"/>
                <a:gd name="connsiteY533" fmla="*/ 7218 h 10000"/>
                <a:gd name="connsiteX534" fmla="*/ 7216 w 10000"/>
                <a:gd name="connsiteY534" fmla="*/ 7168 h 10000"/>
                <a:gd name="connsiteX535" fmla="*/ 7165 w 10000"/>
                <a:gd name="connsiteY535" fmla="*/ 7090 h 10000"/>
                <a:gd name="connsiteX536" fmla="*/ 7132 w 10000"/>
                <a:gd name="connsiteY536" fmla="*/ 7026 h 10000"/>
                <a:gd name="connsiteX537" fmla="*/ 7064 w 10000"/>
                <a:gd name="connsiteY537" fmla="*/ 7055 h 10000"/>
                <a:gd name="connsiteX538" fmla="*/ 7025 w 10000"/>
                <a:gd name="connsiteY538" fmla="*/ 7048 h 10000"/>
                <a:gd name="connsiteX539" fmla="*/ 7002 w 10000"/>
                <a:gd name="connsiteY539" fmla="*/ 7111 h 10000"/>
                <a:gd name="connsiteX540" fmla="*/ 6924 w 10000"/>
                <a:gd name="connsiteY540" fmla="*/ 7119 h 10000"/>
                <a:gd name="connsiteX541" fmla="*/ 6895 w 10000"/>
                <a:gd name="connsiteY541" fmla="*/ 7111 h 10000"/>
                <a:gd name="connsiteX542" fmla="*/ 6828 w 10000"/>
                <a:gd name="connsiteY542" fmla="*/ 7161 h 10000"/>
                <a:gd name="connsiteX543" fmla="*/ 6834 w 10000"/>
                <a:gd name="connsiteY543" fmla="*/ 7260 h 10000"/>
                <a:gd name="connsiteX544" fmla="*/ 6817 w 10000"/>
                <a:gd name="connsiteY544" fmla="*/ 7324 h 10000"/>
                <a:gd name="connsiteX545" fmla="*/ 6817 w 10000"/>
                <a:gd name="connsiteY545" fmla="*/ 7381 h 10000"/>
                <a:gd name="connsiteX546" fmla="*/ 6760 w 10000"/>
                <a:gd name="connsiteY546" fmla="*/ 7424 h 10000"/>
                <a:gd name="connsiteX547" fmla="*/ 6699 w 10000"/>
                <a:gd name="connsiteY547" fmla="*/ 7431 h 10000"/>
                <a:gd name="connsiteX548" fmla="*/ 6682 w 10000"/>
                <a:gd name="connsiteY548" fmla="*/ 7410 h 10000"/>
                <a:gd name="connsiteX549" fmla="*/ 6625 w 10000"/>
                <a:gd name="connsiteY549" fmla="*/ 7388 h 10000"/>
                <a:gd name="connsiteX550" fmla="*/ 6592 w 10000"/>
                <a:gd name="connsiteY550" fmla="*/ 7431 h 10000"/>
                <a:gd name="connsiteX551" fmla="*/ 6586 w 10000"/>
                <a:gd name="connsiteY551" fmla="*/ 7473 h 10000"/>
                <a:gd name="connsiteX552" fmla="*/ 6552 w 10000"/>
                <a:gd name="connsiteY552" fmla="*/ 7480 h 10000"/>
                <a:gd name="connsiteX553" fmla="*/ 6547 w 10000"/>
                <a:gd name="connsiteY553" fmla="*/ 7523 h 10000"/>
                <a:gd name="connsiteX554" fmla="*/ 6519 w 10000"/>
                <a:gd name="connsiteY554" fmla="*/ 7523 h 10000"/>
                <a:gd name="connsiteX555" fmla="*/ 6485 w 10000"/>
                <a:gd name="connsiteY555" fmla="*/ 7424 h 10000"/>
                <a:gd name="connsiteX556" fmla="*/ 6406 w 10000"/>
                <a:gd name="connsiteY556" fmla="*/ 7473 h 10000"/>
                <a:gd name="connsiteX557" fmla="*/ 6316 w 10000"/>
                <a:gd name="connsiteY557" fmla="*/ 7551 h 10000"/>
                <a:gd name="connsiteX558" fmla="*/ 6282 w 10000"/>
                <a:gd name="connsiteY558" fmla="*/ 7566 h 10000"/>
                <a:gd name="connsiteX559" fmla="*/ 6294 w 10000"/>
                <a:gd name="connsiteY559" fmla="*/ 7615 h 10000"/>
                <a:gd name="connsiteX560" fmla="*/ 6243 w 10000"/>
                <a:gd name="connsiteY560" fmla="*/ 7637 h 10000"/>
                <a:gd name="connsiteX561" fmla="*/ 6209 w 10000"/>
                <a:gd name="connsiteY561" fmla="*/ 7608 h 10000"/>
                <a:gd name="connsiteX562" fmla="*/ 6136 w 10000"/>
                <a:gd name="connsiteY562" fmla="*/ 7622 h 10000"/>
                <a:gd name="connsiteX563" fmla="*/ 6136 w 10000"/>
                <a:gd name="connsiteY563" fmla="*/ 7395 h 10000"/>
                <a:gd name="connsiteX564" fmla="*/ 6208 w 10000"/>
                <a:gd name="connsiteY56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91 w 10000"/>
                <a:gd name="connsiteY70" fmla="*/ 9084 h 10000"/>
                <a:gd name="connsiteX71" fmla="*/ 3335 w 10000"/>
                <a:gd name="connsiteY71" fmla="*/ 9045 h 10000"/>
                <a:gd name="connsiteX72" fmla="*/ 3150 w 10000"/>
                <a:gd name="connsiteY72" fmla="*/ 8971 h 10000"/>
                <a:gd name="connsiteX73" fmla="*/ 3155 w 10000"/>
                <a:gd name="connsiteY73" fmla="*/ 9021 h 10000"/>
                <a:gd name="connsiteX74" fmla="*/ 3144 w 10000"/>
                <a:gd name="connsiteY74" fmla="*/ 9042 h 10000"/>
                <a:gd name="connsiteX75" fmla="*/ 3105 w 10000"/>
                <a:gd name="connsiteY75" fmla="*/ 9028 h 10000"/>
                <a:gd name="connsiteX76" fmla="*/ 3082 w 10000"/>
                <a:gd name="connsiteY76" fmla="*/ 9127 h 10000"/>
                <a:gd name="connsiteX77" fmla="*/ 3048 w 10000"/>
                <a:gd name="connsiteY77" fmla="*/ 9163 h 10000"/>
                <a:gd name="connsiteX78" fmla="*/ 3048 w 10000"/>
                <a:gd name="connsiteY78" fmla="*/ 9198 h 10000"/>
                <a:gd name="connsiteX79" fmla="*/ 3020 w 10000"/>
                <a:gd name="connsiteY79" fmla="*/ 9241 h 10000"/>
                <a:gd name="connsiteX80" fmla="*/ 3003 w 10000"/>
                <a:gd name="connsiteY80" fmla="*/ 9326 h 10000"/>
                <a:gd name="connsiteX81" fmla="*/ 2998 w 10000"/>
                <a:gd name="connsiteY81" fmla="*/ 9439 h 10000"/>
                <a:gd name="connsiteX82" fmla="*/ 3009 w 10000"/>
                <a:gd name="connsiteY82" fmla="*/ 9524 h 10000"/>
                <a:gd name="connsiteX83" fmla="*/ 2975 w 10000"/>
                <a:gd name="connsiteY83" fmla="*/ 9574 h 10000"/>
                <a:gd name="connsiteX84" fmla="*/ 2981 w 10000"/>
                <a:gd name="connsiteY84" fmla="*/ 9624 h 10000"/>
                <a:gd name="connsiteX85" fmla="*/ 2998 w 10000"/>
                <a:gd name="connsiteY85" fmla="*/ 9666 h 10000"/>
                <a:gd name="connsiteX86" fmla="*/ 2987 w 10000"/>
                <a:gd name="connsiteY86" fmla="*/ 9744 h 10000"/>
                <a:gd name="connsiteX87" fmla="*/ 2970 w 10000"/>
                <a:gd name="connsiteY87" fmla="*/ 9787 h 10000"/>
                <a:gd name="connsiteX88" fmla="*/ 2930 w 10000"/>
                <a:gd name="connsiteY88" fmla="*/ 9794 h 10000"/>
                <a:gd name="connsiteX89" fmla="*/ 2913 w 10000"/>
                <a:gd name="connsiteY89" fmla="*/ 9837 h 10000"/>
                <a:gd name="connsiteX90" fmla="*/ 2818 w 10000"/>
                <a:gd name="connsiteY90" fmla="*/ 9837 h 10000"/>
                <a:gd name="connsiteX91" fmla="*/ 2745 w 10000"/>
                <a:gd name="connsiteY91" fmla="*/ 9879 h 10000"/>
                <a:gd name="connsiteX92" fmla="*/ 2705 w 10000"/>
                <a:gd name="connsiteY92" fmla="*/ 9922 h 10000"/>
                <a:gd name="connsiteX93" fmla="*/ 2638 w 10000"/>
                <a:gd name="connsiteY93" fmla="*/ 9929 h 10000"/>
                <a:gd name="connsiteX94" fmla="*/ 2598 w 10000"/>
                <a:gd name="connsiteY94" fmla="*/ 9943 h 10000"/>
                <a:gd name="connsiteX95" fmla="*/ 2565 w 10000"/>
                <a:gd name="connsiteY95" fmla="*/ 9929 h 10000"/>
                <a:gd name="connsiteX96" fmla="*/ 2508 w 10000"/>
                <a:gd name="connsiteY96" fmla="*/ 9943 h 10000"/>
                <a:gd name="connsiteX97" fmla="*/ 2503 w 10000"/>
                <a:gd name="connsiteY97" fmla="*/ 9957 h 10000"/>
                <a:gd name="connsiteX98" fmla="*/ 2458 w 10000"/>
                <a:gd name="connsiteY98" fmla="*/ 9993 h 10000"/>
                <a:gd name="connsiteX99" fmla="*/ 2424 w 10000"/>
                <a:gd name="connsiteY99" fmla="*/ 10000 h 10000"/>
                <a:gd name="connsiteX100" fmla="*/ 2323 w 10000"/>
                <a:gd name="connsiteY100" fmla="*/ 9901 h 10000"/>
                <a:gd name="connsiteX101" fmla="*/ 2250 w 10000"/>
                <a:gd name="connsiteY101" fmla="*/ 9794 h 10000"/>
                <a:gd name="connsiteX102" fmla="*/ 2160 w 10000"/>
                <a:gd name="connsiteY102" fmla="*/ 9759 h 10000"/>
                <a:gd name="connsiteX103" fmla="*/ 2143 w 10000"/>
                <a:gd name="connsiteY103" fmla="*/ 9624 h 10000"/>
                <a:gd name="connsiteX104" fmla="*/ 2205 w 10000"/>
                <a:gd name="connsiteY104" fmla="*/ 9588 h 10000"/>
                <a:gd name="connsiteX105" fmla="*/ 2182 w 10000"/>
                <a:gd name="connsiteY105" fmla="*/ 9482 h 10000"/>
                <a:gd name="connsiteX106" fmla="*/ 2160 w 10000"/>
                <a:gd name="connsiteY106" fmla="*/ 9446 h 10000"/>
                <a:gd name="connsiteX107" fmla="*/ 2323 w 10000"/>
                <a:gd name="connsiteY107" fmla="*/ 9312 h 10000"/>
                <a:gd name="connsiteX108" fmla="*/ 2373 w 10000"/>
                <a:gd name="connsiteY108" fmla="*/ 9177 h 10000"/>
                <a:gd name="connsiteX109" fmla="*/ 2424 w 10000"/>
                <a:gd name="connsiteY109" fmla="*/ 9148 h 10000"/>
                <a:gd name="connsiteX110" fmla="*/ 2435 w 10000"/>
                <a:gd name="connsiteY110" fmla="*/ 9063 h 10000"/>
                <a:gd name="connsiteX111" fmla="*/ 2385 w 10000"/>
                <a:gd name="connsiteY111" fmla="*/ 8950 h 10000"/>
                <a:gd name="connsiteX112" fmla="*/ 2396 w 10000"/>
                <a:gd name="connsiteY112" fmla="*/ 8879 h 10000"/>
                <a:gd name="connsiteX113" fmla="*/ 2340 w 10000"/>
                <a:gd name="connsiteY113" fmla="*/ 8850 h 10000"/>
                <a:gd name="connsiteX114" fmla="*/ 2306 w 10000"/>
                <a:gd name="connsiteY114" fmla="*/ 8857 h 10000"/>
                <a:gd name="connsiteX115" fmla="*/ 2143 w 10000"/>
                <a:gd name="connsiteY115" fmla="*/ 8921 h 10000"/>
                <a:gd name="connsiteX116" fmla="*/ 2098 w 10000"/>
                <a:gd name="connsiteY116" fmla="*/ 8971 h 10000"/>
                <a:gd name="connsiteX117" fmla="*/ 2064 w 10000"/>
                <a:gd name="connsiteY117" fmla="*/ 8999 h 10000"/>
                <a:gd name="connsiteX118" fmla="*/ 2019 w 10000"/>
                <a:gd name="connsiteY118" fmla="*/ 9056 h 10000"/>
                <a:gd name="connsiteX119" fmla="*/ 1879 w 10000"/>
                <a:gd name="connsiteY119" fmla="*/ 9013 h 10000"/>
                <a:gd name="connsiteX120" fmla="*/ 1828 w 10000"/>
                <a:gd name="connsiteY120" fmla="*/ 8971 h 10000"/>
                <a:gd name="connsiteX121" fmla="*/ 1738 w 10000"/>
                <a:gd name="connsiteY121" fmla="*/ 9021 h 10000"/>
                <a:gd name="connsiteX122" fmla="*/ 1609 w 10000"/>
                <a:gd name="connsiteY122" fmla="*/ 9056 h 10000"/>
                <a:gd name="connsiteX123" fmla="*/ 1699 w 10000"/>
                <a:gd name="connsiteY123" fmla="*/ 9177 h 10000"/>
                <a:gd name="connsiteX124" fmla="*/ 1592 w 10000"/>
                <a:gd name="connsiteY124" fmla="*/ 9304 h 10000"/>
                <a:gd name="connsiteX125" fmla="*/ 1558 w 10000"/>
                <a:gd name="connsiteY125" fmla="*/ 9290 h 10000"/>
                <a:gd name="connsiteX126" fmla="*/ 1541 w 10000"/>
                <a:gd name="connsiteY126" fmla="*/ 9304 h 10000"/>
                <a:gd name="connsiteX127" fmla="*/ 1507 w 10000"/>
                <a:gd name="connsiteY127" fmla="*/ 9269 h 10000"/>
                <a:gd name="connsiteX128" fmla="*/ 1440 w 10000"/>
                <a:gd name="connsiteY128" fmla="*/ 9233 h 10000"/>
                <a:gd name="connsiteX129" fmla="*/ 1434 w 10000"/>
                <a:gd name="connsiteY129" fmla="*/ 9198 h 10000"/>
                <a:gd name="connsiteX130" fmla="*/ 1412 w 10000"/>
                <a:gd name="connsiteY130" fmla="*/ 9191 h 10000"/>
                <a:gd name="connsiteX131" fmla="*/ 1400 w 10000"/>
                <a:gd name="connsiteY131" fmla="*/ 9155 h 10000"/>
                <a:gd name="connsiteX132" fmla="*/ 1372 w 10000"/>
                <a:gd name="connsiteY132" fmla="*/ 9127 h 10000"/>
                <a:gd name="connsiteX133" fmla="*/ 1327 w 10000"/>
                <a:gd name="connsiteY133" fmla="*/ 9141 h 10000"/>
                <a:gd name="connsiteX134" fmla="*/ 1305 w 10000"/>
                <a:gd name="connsiteY134" fmla="*/ 9092 h 10000"/>
                <a:gd name="connsiteX135" fmla="*/ 1271 w 10000"/>
                <a:gd name="connsiteY135" fmla="*/ 9099 h 10000"/>
                <a:gd name="connsiteX136" fmla="*/ 1277 w 10000"/>
                <a:gd name="connsiteY136" fmla="*/ 9056 h 10000"/>
                <a:gd name="connsiteX137" fmla="*/ 1265 w 10000"/>
                <a:gd name="connsiteY137" fmla="*/ 8999 h 10000"/>
                <a:gd name="connsiteX138" fmla="*/ 1277 w 10000"/>
                <a:gd name="connsiteY138" fmla="*/ 8935 h 10000"/>
                <a:gd name="connsiteX139" fmla="*/ 1271 w 10000"/>
                <a:gd name="connsiteY139" fmla="*/ 8893 h 10000"/>
                <a:gd name="connsiteX140" fmla="*/ 1153 w 10000"/>
                <a:gd name="connsiteY140" fmla="*/ 8893 h 10000"/>
                <a:gd name="connsiteX141" fmla="*/ 1153 w 10000"/>
                <a:gd name="connsiteY141" fmla="*/ 8850 h 10000"/>
                <a:gd name="connsiteX142" fmla="*/ 1091 w 10000"/>
                <a:gd name="connsiteY142" fmla="*/ 8829 h 10000"/>
                <a:gd name="connsiteX143" fmla="*/ 1080 w 10000"/>
                <a:gd name="connsiteY143" fmla="*/ 8758 h 10000"/>
                <a:gd name="connsiteX144" fmla="*/ 1069 w 10000"/>
                <a:gd name="connsiteY144" fmla="*/ 8730 h 10000"/>
                <a:gd name="connsiteX145" fmla="*/ 990 w 10000"/>
                <a:gd name="connsiteY145" fmla="*/ 8701 h 10000"/>
                <a:gd name="connsiteX146" fmla="*/ 894 w 10000"/>
                <a:gd name="connsiteY146" fmla="*/ 8616 h 10000"/>
                <a:gd name="connsiteX147" fmla="*/ 787 w 10000"/>
                <a:gd name="connsiteY147" fmla="*/ 8616 h 10000"/>
                <a:gd name="connsiteX148" fmla="*/ 849 w 10000"/>
                <a:gd name="connsiteY148" fmla="*/ 8510 h 10000"/>
                <a:gd name="connsiteX149" fmla="*/ 945 w 10000"/>
                <a:gd name="connsiteY149" fmla="*/ 8432 h 10000"/>
                <a:gd name="connsiteX150" fmla="*/ 984 w 10000"/>
                <a:gd name="connsiteY150" fmla="*/ 8325 h 10000"/>
                <a:gd name="connsiteX151" fmla="*/ 1063 w 10000"/>
                <a:gd name="connsiteY151" fmla="*/ 8204 h 10000"/>
                <a:gd name="connsiteX152" fmla="*/ 1057 w 10000"/>
                <a:gd name="connsiteY152" fmla="*/ 8133 h 10000"/>
                <a:gd name="connsiteX153" fmla="*/ 1018 w 10000"/>
                <a:gd name="connsiteY153" fmla="*/ 8055 h 10000"/>
                <a:gd name="connsiteX154" fmla="*/ 984 w 10000"/>
                <a:gd name="connsiteY154" fmla="*/ 8027 h 10000"/>
                <a:gd name="connsiteX155" fmla="*/ 872 w 10000"/>
                <a:gd name="connsiteY155" fmla="*/ 8013 h 10000"/>
                <a:gd name="connsiteX156" fmla="*/ 827 w 10000"/>
                <a:gd name="connsiteY156" fmla="*/ 8062 h 10000"/>
                <a:gd name="connsiteX157" fmla="*/ 692 w 10000"/>
                <a:gd name="connsiteY157" fmla="*/ 8055 h 10000"/>
                <a:gd name="connsiteX158" fmla="*/ 579 w 10000"/>
                <a:gd name="connsiteY158" fmla="*/ 8126 h 10000"/>
                <a:gd name="connsiteX159" fmla="*/ 416 w 10000"/>
                <a:gd name="connsiteY159" fmla="*/ 8070 h 10000"/>
                <a:gd name="connsiteX160" fmla="*/ 399 w 10000"/>
                <a:gd name="connsiteY160" fmla="*/ 8027 h 10000"/>
                <a:gd name="connsiteX161" fmla="*/ 377 w 10000"/>
                <a:gd name="connsiteY161" fmla="*/ 8013 h 10000"/>
                <a:gd name="connsiteX162" fmla="*/ 169 w 10000"/>
                <a:gd name="connsiteY162" fmla="*/ 7743 h 10000"/>
                <a:gd name="connsiteX163" fmla="*/ 157 w 10000"/>
                <a:gd name="connsiteY163" fmla="*/ 7686 h 10000"/>
                <a:gd name="connsiteX164" fmla="*/ 231 w 10000"/>
                <a:gd name="connsiteY164" fmla="*/ 7594 h 10000"/>
                <a:gd name="connsiteX165" fmla="*/ 0 w 10000"/>
                <a:gd name="connsiteY165" fmla="*/ 6920 h 10000"/>
                <a:gd name="connsiteX166" fmla="*/ 354 w 10000"/>
                <a:gd name="connsiteY166" fmla="*/ 7005 h 10000"/>
                <a:gd name="connsiteX167" fmla="*/ 472 w 10000"/>
                <a:gd name="connsiteY167" fmla="*/ 7019 h 10000"/>
                <a:gd name="connsiteX168" fmla="*/ 810 w 10000"/>
                <a:gd name="connsiteY168" fmla="*/ 7055 h 10000"/>
                <a:gd name="connsiteX169" fmla="*/ 967 w 10000"/>
                <a:gd name="connsiteY169" fmla="*/ 7012 h 10000"/>
                <a:gd name="connsiteX170" fmla="*/ 1074 w 10000"/>
                <a:gd name="connsiteY170" fmla="*/ 7019 h 10000"/>
                <a:gd name="connsiteX171" fmla="*/ 1091 w 10000"/>
                <a:gd name="connsiteY171" fmla="*/ 6984 h 10000"/>
                <a:gd name="connsiteX172" fmla="*/ 1277 w 10000"/>
                <a:gd name="connsiteY172" fmla="*/ 6998 h 10000"/>
                <a:gd name="connsiteX173" fmla="*/ 1524 w 10000"/>
                <a:gd name="connsiteY173" fmla="*/ 7083 h 10000"/>
                <a:gd name="connsiteX174" fmla="*/ 1609 w 10000"/>
                <a:gd name="connsiteY174" fmla="*/ 7104 h 10000"/>
                <a:gd name="connsiteX175" fmla="*/ 1822 w 10000"/>
                <a:gd name="connsiteY175" fmla="*/ 7310 h 10000"/>
                <a:gd name="connsiteX176" fmla="*/ 1918 w 10000"/>
                <a:gd name="connsiteY176" fmla="*/ 7303 h 10000"/>
                <a:gd name="connsiteX177" fmla="*/ 6504 w 10000"/>
                <a:gd name="connsiteY177" fmla="*/ 7627 h 10000"/>
                <a:gd name="connsiteX178" fmla="*/ 5523 w 10000"/>
                <a:gd name="connsiteY178" fmla="*/ 5713 h 10000"/>
                <a:gd name="connsiteX179" fmla="*/ 5652 w 10000"/>
                <a:gd name="connsiteY179" fmla="*/ 5720 h 10000"/>
                <a:gd name="connsiteX180" fmla="*/ 5697 w 10000"/>
                <a:gd name="connsiteY180" fmla="*/ 5742 h 10000"/>
                <a:gd name="connsiteX181" fmla="*/ 5793 w 10000"/>
                <a:gd name="connsiteY181" fmla="*/ 5635 h 10000"/>
                <a:gd name="connsiteX182" fmla="*/ 5844 w 10000"/>
                <a:gd name="connsiteY182" fmla="*/ 5628 h 10000"/>
                <a:gd name="connsiteX183" fmla="*/ 5889 w 10000"/>
                <a:gd name="connsiteY183" fmla="*/ 5564 h 10000"/>
                <a:gd name="connsiteX184" fmla="*/ 5945 w 10000"/>
                <a:gd name="connsiteY184" fmla="*/ 5515 h 10000"/>
                <a:gd name="connsiteX185" fmla="*/ 6001 w 10000"/>
                <a:gd name="connsiteY185" fmla="*/ 5408 h 10000"/>
                <a:gd name="connsiteX186" fmla="*/ 6012 w 10000"/>
                <a:gd name="connsiteY186" fmla="*/ 5344 h 10000"/>
                <a:gd name="connsiteX187" fmla="*/ 6080 w 10000"/>
                <a:gd name="connsiteY187" fmla="*/ 5316 h 10000"/>
                <a:gd name="connsiteX188" fmla="*/ 6159 w 10000"/>
                <a:gd name="connsiteY188" fmla="*/ 5351 h 10000"/>
                <a:gd name="connsiteX189" fmla="*/ 6226 w 10000"/>
                <a:gd name="connsiteY189" fmla="*/ 5337 h 10000"/>
                <a:gd name="connsiteX190" fmla="*/ 6294 w 10000"/>
                <a:gd name="connsiteY190" fmla="*/ 5344 h 10000"/>
                <a:gd name="connsiteX191" fmla="*/ 6412 w 10000"/>
                <a:gd name="connsiteY191" fmla="*/ 5302 h 10000"/>
                <a:gd name="connsiteX192" fmla="*/ 6490 w 10000"/>
                <a:gd name="connsiteY192" fmla="*/ 5195 h 10000"/>
                <a:gd name="connsiteX193" fmla="*/ 6524 w 10000"/>
                <a:gd name="connsiteY193" fmla="*/ 5160 h 10000"/>
                <a:gd name="connsiteX194" fmla="*/ 6575 w 10000"/>
                <a:gd name="connsiteY194" fmla="*/ 5160 h 10000"/>
                <a:gd name="connsiteX195" fmla="*/ 6614 w 10000"/>
                <a:gd name="connsiteY195" fmla="*/ 5103 h 10000"/>
                <a:gd name="connsiteX196" fmla="*/ 6597 w 10000"/>
                <a:gd name="connsiteY196" fmla="*/ 5039 h 10000"/>
                <a:gd name="connsiteX197" fmla="*/ 6609 w 10000"/>
                <a:gd name="connsiteY197" fmla="*/ 4982 h 10000"/>
                <a:gd name="connsiteX198" fmla="*/ 6659 w 10000"/>
                <a:gd name="connsiteY198" fmla="*/ 4876 h 10000"/>
                <a:gd name="connsiteX199" fmla="*/ 6715 w 10000"/>
                <a:gd name="connsiteY199" fmla="*/ 4776 h 10000"/>
                <a:gd name="connsiteX200" fmla="*/ 6772 w 10000"/>
                <a:gd name="connsiteY200" fmla="*/ 4755 h 10000"/>
                <a:gd name="connsiteX201" fmla="*/ 6800 w 10000"/>
                <a:gd name="connsiteY201" fmla="*/ 4720 h 10000"/>
                <a:gd name="connsiteX202" fmla="*/ 6895 w 10000"/>
                <a:gd name="connsiteY202" fmla="*/ 4734 h 10000"/>
                <a:gd name="connsiteX203" fmla="*/ 6991 w 10000"/>
                <a:gd name="connsiteY203" fmla="*/ 4734 h 10000"/>
                <a:gd name="connsiteX204" fmla="*/ 6997 w 10000"/>
                <a:gd name="connsiteY204" fmla="*/ 4670 h 10000"/>
                <a:gd name="connsiteX205" fmla="*/ 7013 w 10000"/>
                <a:gd name="connsiteY205" fmla="*/ 4627 h 10000"/>
                <a:gd name="connsiteX206" fmla="*/ 7008 w 10000"/>
                <a:gd name="connsiteY206" fmla="*/ 4599 h 10000"/>
                <a:gd name="connsiteX207" fmla="*/ 7064 w 10000"/>
                <a:gd name="connsiteY207" fmla="*/ 4578 h 10000"/>
                <a:gd name="connsiteX208" fmla="*/ 7103 w 10000"/>
                <a:gd name="connsiteY208" fmla="*/ 4634 h 10000"/>
                <a:gd name="connsiteX209" fmla="*/ 7160 w 10000"/>
                <a:gd name="connsiteY209" fmla="*/ 4613 h 10000"/>
                <a:gd name="connsiteX210" fmla="*/ 7177 w 10000"/>
                <a:gd name="connsiteY210" fmla="*/ 4578 h 10000"/>
                <a:gd name="connsiteX211" fmla="*/ 7222 w 10000"/>
                <a:gd name="connsiteY211" fmla="*/ 4564 h 10000"/>
                <a:gd name="connsiteX212" fmla="*/ 7317 w 10000"/>
                <a:gd name="connsiteY212" fmla="*/ 4493 h 10000"/>
                <a:gd name="connsiteX213" fmla="*/ 7407 w 10000"/>
                <a:gd name="connsiteY213" fmla="*/ 4521 h 10000"/>
                <a:gd name="connsiteX214" fmla="*/ 7430 w 10000"/>
                <a:gd name="connsiteY214" fmla="*/ 4507 h 10000"/>
                <a:gd name="connsiteX215" fmla="*/ 7480 w 10000"/>
                <a:gd name="connsiteY215" fmla="*/ 4528 h 10000"/>
                <a:gd name="connsiteX216" fmla="*/ 7503 w 10000"/>
                <a:gd name="connsiteY216" fmla="*/ 4471 h 10000"/>
                <a:gd name="connsiteX217" fmla="*/ 7525 w 10000"/>
                <a:gd name="connsiteY217" fmla="*/ 4500 h 10000"/>
                <a:gd name="connsiteX218" fmla="*/ 7559 w 10000"/>
                <a:gd name="connsiteY218" fmla="*/ 4493 h 10000"/>
                <a:gd name="connsiteX219" fmla="*/ 7598 w 10000"/>
                <a:gd name="connsiteY219" fmla="*/ 4556 h 10000"/>
                <a:gd name="connsiteX220" fmla="*/ 7643 w 10000"/>
                <a:gd name="connsiteY220" fmla="*/ 4549 h 10000"/>
                <a:gd name="connsiteX221" fmla="*/ 7683 w 10000"/>
                <a:gd name="connsiteY221" fmla="*/ 4578 h 10000"/>
                <a:gd name="connsiteX222" fmla="*/ 7700 w 10000"/>
                <a:gd name="connsiteY222" fmla="*/ 4556 h 10000"/>
                <a:gd name="connsiteX223" fmla="*/ 7778 w 10000"/>
                <a:gd name="connsiteY223" fmla="*/ 4564 h 10000"/>
                <a:gd name="connsiteX224" fmla="*/ 7790 w 10000"/>
                <a:gd name="connsiteY224" fmla="*/ 4585 h 10000"/>
                <a:gd name="connsiteX225" fmla="*/ 7874 w 10000"/>
                <a:gd name="connsiteY225" fmla="*/ 4514 h 10000"/>
                <a:gd name="connsiteX226" fmla="*/ 7874 w 10000"/>
                <a:gd name="connsiteY226" fmla="*/ 4393 h 10000"/>
                <a:gd name="connsiteX227" fmla="*/ 7852 w 10000"/>
                <a:gd name="connsiteY227" fmla="*/ 4379 h 10000"/>
                <a:gd name="connsiteX228" fmla="*/ 7835 w 10000"/>
                <a:gd name="connsiteY228" fmla="*/ 4294 h 10000"/>
                <a:gd name="connsiteX229" fmla="*/ 7801 w 10000"/>
                <a:gd name="connsiteY229" fmla="*/ 4209 h 10000"/>
                <a:gd name="connsiteX230" fmla="*/ 7750 w 10000"/>
                <a:gd name="connsiteY230" fmla="*/ 4173 h 10000"/>
                <a:gd name="connsiteX231" fmla="*/ 7745 w 10000"/>
                <a:gd name="connsiteY231" fmla="*/ 4131 h 10000"/>
                <a:gd name="connsiteX232" fmla="*/ 7672 w 10000"/>
                <a:gd name="connsiteY232" fmla="*/ 4053 h 10000"/>
                <a:gd name="connsiteX233" fmla="*/ 7677 w 10000"/>
                <a:gd name="connsiteY233" fmla="*/ 4024 h 10000"/>
                <a:gd name="connsiteX234" fmla="*/ 7604 w 10000"/>
                <a:gd name="connsiteY234" fmla="*/ 3982 h 10000"/>
                <a:gd name="connsiteX235" fmla="*/ 7598 w 10000"/>
                <a:gd name="connsiteY235" fmla="*/ 3903 h 10000"/>
                <a:gd name="connsiteX236" fmla="*/ 7475 w 10000"/>
                <a:gd name="connsiteY236" fmla="*/ 3833 h 10000"/>
                <a:gd name="connsiteX237" fmla="*/ 7407 w 10000"/>
                <a:gd name="connsiteY237" fmla="*/ 3683 h 10000"/>
                <a:gd name="connsiteX238" fmla="*/ 7306 w 10000"/>
                <a:gd name="connsiteY238" fmla="*/ 3676 h 10000"/>
                <a:gd name="connsiteX239" fmla="*/ 7272 w 10000"/>
                <a:gd name="connsiteY239" fmla="*/ 3648 h 10000"/>
                <a:gd name="connsiteX240" fmla="*/ 7222 w 10000"/>
                <a:gd name="connsiteY240" fmla="*/ 3669 h 10000"/>
                <a:gd name="connsiteX241" fmla="*/ 7143 w 10000"/>
                <a:gd name="connsiteY241" fmla="*/ 3669 h 10000"/>
                <a:gd name="connsiteX242" fmla="*/ 7030 w 10000"/>
                <a:gd name="connsiteY242" fmla="*/ 3840 h 10000"/>
                <a:gd name="connsiteX243" fmla="*/ 6991 w 10000"/>
                <a:gd name="connsiteY243" fmla="*/ 3918 h 10000"/>
                <a:gd name="connsiteX244" fmla="*/ 6890 w 10000"/>
                <a:gd name="connsiteY244" fmla="*/ 3797 h 10000"/>
                <a:gd name="connsiteX245" fmla="*/ 6817 w 10000"/>
                <a:gd name="connsiteY245" fmla="*/ 3747 h 10000"/>
                <a:gd name="connsiteX246" fmla="*/ 6744 w 10000"/>
                <a:gd name="connsiteY246" fmla="*/ 3754 h 10000"/>
                <a:gd name="connsiteX247" fmla="*/ 6670 w 10000"/>
                <a:gd name="connsiteY247" fmla="*/ 3790 h 10000"/>
                <a:gd name="connsiteX248" fmla="*/ 6609 w 10000"/>
                <a:gd name="connsiteY248" fmla="*/ 3762 h 10000"/>
                <a:gd name="connsiteX249" fmla="*/ 6552 w 10000"/>
                <a:gd name="connsiteY249" fmla="*/ 3804 h 10000"/>
                <a:gd name="connsiteX250" fmla="*/ 6496 w 10000"/>
                <a:gd name="connsiteY250" fmla="*/ 3889 h 10000"/>
                <a:gd name="connsiteX251" fmla="*/ 6367 w 10000"/>
                <a:gd name="connsiteY251" fmla="*/ 3733 h 10000"/>
                <a:gd name="connsiteX252" fmla="*/ 6350 w 10000"/>
                <a:gd name="connsiteY252" fmla="*/ 3577 h 10000"/>
                <a:gd name="connsiteX253" fmla="*/ 6451 w 10000"/>
                <a:gd name="connsiteY253" fmla="*/ 3513 h 10000"/>
                <a:gd name="connsiteX254" fmla="*/ 6445 w 10000"/>
                <a:gd name="connsiteY254" fmla="*/ 3343 h 10000"/>
                <a:gd name="connsiteX255" fmla="*/ 6541 w 10000"/>
                <a:gd name="connsiteY255" fmla="*/ 3144 h 10000"/>
                <a:gd name="connsiteX256" fmla="*/ 6530 w 10000"/>
                <a:gd name="connsiteY256" fmla="*/ 3109 h 10000"/>
                <a:gd name="connsiteX257" fmla="*/ 6760 w 10000"/>
                <a:gd name="connsiteY257" fmla="*/ 2456 h 10000"/>
                <a:gd name="connsiteX258" fmla="*/ 6884 w 10000"/>
                <a:gd name="connsiteY258" fmla="*/ 2555 h 10000"/>
                <a:gd name="connsiteX259" fmla="*/ 6957 w 10000"/>
                <a:gd name="connsiteY259" fmla="*/ 2598 h 10000"/>
                <a:gd name="connsiteX260" fmla="*/ 7030 w 10000"/>
                <a:gd name="connsiteY260" fmla="*/ 2598 h 10000"/>
                <a:gd name="connsiteX261" fmla="*/ 7143 w 10000"/>
                <a:gd name="connsiteY261" fmla="*/ 2676 h 10000"/>
                <a:gd name="connsiteX262" fmla="*/ 7160 w 10000"/>
                <a:gd name="connsiteY262" fmla="*/ 2626 h 10000"/>
                <a:gd name="connsiteX263" fmla="*/ 7233 w 10000"/>
                <a:gd name="connsiteY263" fmla="*/ 2612 h 10000"/>
                <a:gd name="connsiteX264" fmla="*/ 7295 w 10000"/>
                <a:gd name="connsiteY264" fmla="*/ 2527 h 10000"/>
                <a:gd name="connsiteX265" fmla="*/ 7373 w 10000"/>
                <a:gd name="connsiteY265" fmla="*/ 2463 h 10000"/>
                <a:gd name="connsiteX266" fmla="*/ 7407 w 10000"/>
                <a:gd name="connsiteY266" fmla="*/ 2399 h 10000"/>
                <a:gd name="connsiteX267" fmla="*/ 7525 w 10000"/>
                <a:gd name="connsiteY267" fmla="*/ 2356 h 10000"/>
                <a:gd name="connsiteX268" fmla="*/ 7587 w 10000"/>
                <a:gd name="connsiteY268" fmla="*/ 2363 h 10000"/>
                <a:gd name="connsiteX269" fmla="*/ 7638 w 10000"/>
                <a:gd name="connsiteY269" fmla="*/ 2300 h 10000"/>
                <a:gd name="connsiteX270" fmla="*/ 7677 w 10000"/>
                <a:gd name="connsiteY270" fmla="*/ 2214 h 10000"/>
                <a:gd name="connsiteX271" fmla="*/ 7660 w 10000"/>
                <a:gd name="connsiteY271" fmla="*/ 2200 h 10000"/>
                <a:gd name="connsiteX272" fmla="*/ 7677 w 10000"/>
                <a:gd name="connsiteY272" fmla="*/ 2108 h 10000"/>
                <a:gd name="connsiteX273" fmla="*/ 7610 w 10000"/>
                <a:gd name="connsiteY273" fmla="*/ 2108 h 10000"/>
                <a:gd name="connsiteX274" fmla="*/ 7643 w 10000"/>
                <a:gd name="connsiteY274" fmla="*/ 2030 h 10000"/>
                <a:gd name="connsiteX275" fmla="*/ 7649 w 10000"/>
                <a:gd name="connsiteY275" fmla="*/ 1938 h 10000"/>
                <a:gd name="connsiteX276" fmla="*/ 7677 w 10000"/>
                <a:gd name="connsiteY276" fmla="*/ 1916 h 10000"/>
                <a:gd name="connsiteX277" fmla="*/ 7728 w 10000"/>
                <a:gd name="connsiteY277" fmla="*/ 1824 h 10000"/>
                <a:gd name="connsiteX278" fmla="*/ 7722 w 10000"/>
                <a:gd name="connsiteY278" fmla="*/ 1753 h 10000"/>
                <a:gd name="connsiteX279" fmla="*/ 7762 w 10000"/>
                <a:gd name="connsiteY279" fmla="*/ 1675 h 10000"/>
                <a:gd name="connsiteX280" fmla="*/ 7807 w 10000"/>
                <a:gd name="connsiteY280" fmla="*/ 1625 h 10000"/>
                <a:gd name="connsiteX281" fmla="*/ 7823 w 10000"/>
                <a:gd name="connsiteY281" fmla="*/ 1540 h 10000"/>
                <a:gd name="connsiteX282" fmla="*/ 7818 w 10000"/>
                <a:gd name="connsiteY282" fmla="*/ 1512 h 10000"/>
                <a:gd name="connsiteX283" fmla="*/ 7857 w 10000"/>
                <a:gd name="connsiteY283" fmla="*/ 1455 h 10000"/>
                <a:gd name="connsiteX284" fmla="*/ 7913 w 10000"/>
                <a:gd name="connsiteY284" fmla="*/ 1285 h 10000"/>
                <a:gd name="connsiteX285" fmla="*/ 7930 w 10000"/>
                <a:gd name="connsiteY285" fmla="*/ 1185 h 10000"/>
                <a:gd name="connsiteX286" fmla="*/ 7958 w 10000"/>
                <a:gd name="connsiteY286" fmla="*/ 1192 h 10000"/>
                <a:gd name="connsiteX287" fmla="*/ 8037 w 10000"/>
                <a:gd name="connsiteY287" fmla="*/ 1079 h 10000"/>
                <a:gd name="connsiteX288" fmla="*/ 8127 w 10000"/>
                <a:gd name="connsiteY288" fmla="*/ 1015 h 10000"/>
                <a:gd name="connsiteX289" fmla="*/ 8138 w 10000"/>
                <a:gd name="connsiteY289" fmla="*/ 937 h 10000"/>
                <a:gd name="connsiteX290" fmla="*/ 8172 w 10000"/>
                <a:gd name="connsiteY290" fmla="*/ 852 h 10000"/>
                <a:gd name="connsiteX291" fmla="*/ 8161 w 10000"/>
                <a:gd name="connsiteY291" fmla="*/ 788 h 10000"/>
                <a:gd name="connsiteX292" fmla="*/ 8116 w 10000"/>
                <a:gd name="connsiteY292" fmla="*/ 731 h 10000"/>
                <a:gd name="connsiteX293" fmla="*/ 8138 w 10000"/>
                <a:gd name="connsiteY293" fmla="*/ 660 h 10000"/>
                <a:gd name="connsiteX294" fmla="*/ 8138 w 10000"/>
                <a:gd name="connsiteY294" fmla="*/ 575 h 10000"/>
                <a:gd name="connsiteX295" fmla="*/ 8054 w 10000"/>
                <a:gd name="connsiteY295" fmla="*/ 504 h 10000"/>
                <a:gd name="connsiteX296" fmla="*/ 7970 w 10000"/>
                <a:gd name="connsiteY296" fmla="*/ 546 h 10000"/>
                <a:gd name="connsiteX297" fmla="*/ 7930 w 10000"/>
                <a:gd name="connsiteY297" fmla="*/ 546 h 10000"/>
                <a:gd name="connsiteX298" fmla="*/ 7913 w 10000"/>
                <a:gd name="connsiteY298" fmla="*/ 497 h 10000"/>
                <a:gd name="connsiteX299" fmla="*/ 7913 w 10000"/>
                <a:gd name="connsiteY299" fmla="*/ 405 h 10000"/>
                <a:gd name="connsiteX300" fmla="*/ 8020 w 10000"/>
                <a:gd name="connsiteY300" fmla="*/ 312 h 10000"/>
                <a:gd name="connsiteX301" fmla="*/ 8054 w 10000"/>
                <a:gd name="connsiteY301" fmla="*/ 234 h 10000"/>
                <a:gd name="connsiteX302" fmla="*/ 8121 w 10000"/>
                <a:gd name="connsiteY302" fmla="*/ 170 h 10000"/>
                <a:gd name="connsiteX303" fmla="*/ 8183 w 10000"/>
                <a:gd name="connsiteY303" fmla="*/ 50 h 10000"/>
                <a:gd name="connsiteX304" fmla="*/ 8228 w 10000"/>
                <a:gd name="connsiteY304" fmla="*/ 28 h 10000"/>
                <a:gd name="connsiteX305" fmla="*/ 8290 w 10000"/>
                <a:gd name="connsiteY305" fmla="*/ 43 h 10000"/>
                <a:gd name="connsiteX306" fmla="*/ 8420 w 10000"/>
                <a:gd name="connsiteY306" fmla="*/ 0 h 10000"/>
                <a:gd name="connsiteX307" fmla="*/ 8481 w 10000"/>
                <a:gd name="connsiteY307" fmla="*/ 71 h 10000"/>
                <a:gd name="connsiteX308" fmla="*/ 8476 w 10000"/>
                <a:gd name="connsiteY308" fmla="*/ 121 h 10000"/>
                <a:gd name="connsiteX309" fmla="*/ 8504 w 10000"/>
                <a:gd name="connsiteY309" fmla="*/ 142 h 10000"/>
                <a:gd name="connsiteX310" fmla="*/ 8526 w 10000"/>
                <a:gd name="connsiteY310" fmla="*/ 192 h 10000"/>
                <a:gd name="connsiteX311" fmla="*/ 8493 w 10000"/>
                <a:gd name="connsiteY311" fmla="*/ 248 h 10000"/>
                <a:gd name="connsiteX312" fmla="*/ 8448 w 10000"/>
                <a:gd name="connsiteY312" fmla="*/ 376 h 10000"/>
                <a:gd name="connsiteX313" fmla="*/ 8375 w 10000"/>
                <a:gd name="connsiteY313" fmla="*/ 476 h 10000"/>
                <a:gd name="connsiteX314" fmla="*/ 8307 w 10000"/>
                <a:gd name="connsiteY314" fmla="*/ 532 h 10000"/>
                <a:gd name="connsiteX315" fmla="*/ 8358 w 10000"/>
                <a:gd name="connsiteY315" fmla="*/ 554 h 10000"/>
                <a:gd name="connsiteX316" fmla="*/ 8425 w 10000"/>
                <a:gd name="connsiteY316" fmla="*/ 639 h 10000"/>
                <a:gd name="connsiteX317" fmla="*/ 8470 w 10000"/>
                <a:gd name="connsiteY317" fmla="*/ 646 h 10000"/>
                <a:gd name="connsiteX318" fmla="*/ 8493 w 10000"/>
                <a:gd name="connsiteY318" fmla="*/ 738 h 10000"/>
                <a:gd name="connsiteX319" fmla="*/ 8538 w 10000"/>
                <a:gd name="connsiteY319" fmla="*/ 759 h 10000"/>
                <a:gd name="connsiteX320" fmla="*/ 8571 w 10000"/>
                <a:gd name="connsiteY320" fmla="*/ 752 h 10000"/>
                <a:gd name="connsiteX321" fmla="*/ 8639 w 10000"/>
                <a:gd name="connsiteY321" fmla="*/ 610 h 10000"/>
                <a:gd name="connsiteX322" fmla="*/ 8701 w 10000"/>
                <a:gd name="connsiteY322" fmla="*/ 625 h 10000"/>
                <a:gd name="connsiteX323" fmla="*/ 8712 w 10000"/>
                <a:gd name="connsiteY323" fmla="*/ 667 h 10000"/>
                <a:gd name="connsiteX324" fmla="*/ 8757 w 10000"/>
                <a:gd name="connsiteY324" fmla="*/ 717 h 10000"/>
                <a:gd name="connsiteX325" fmla="*/ 8757 w 10000"/>
                <a:gd name="connsiteY325" fmla="*/ 752 h 10000"/>
                <a:gd name="connsiteX326" fmla="*/ 8796 w 10000"/>
                <a:gd name="connsiteY326" fmla="*/ 774 h 10000"/>
                <a:gd name="connsiteX327" fmla="*/ 8853 w 10000"/>
                <a:gd name="connsiteY327" fmla="*/ 774 h 10000"/>
                <a:gd name="connsiteX328" fmla="*/ 8858 w 10000"/>
                <a:gd name="connsiteY328" fmla="*/ 837 h 10000"/>
                <a:gd name="connsiteX329" fmla="*/ 8808 w 10000"/>
                <a:gd name="connsiteY329" fmla="*/ 866 h 10000"/>
                <a:gd name="connsiteX330" fmla="*/ 8853 w 10000"/>
                <a:gd name="connsiteY330" fmla="*/ 1143 h 10000"/>
                <a:gd name="connsiteX331" fmla="*/ 8898 w 10000"/>
                <a:gd name="connsiteY331" fmla="*/ 1270 h 10000"/>
                <a:gd name="connsiteX332" fmla="*/ 8886 w 10000"/>
                <a:gd name="connsiteY332" fmla="*/ 1327 h 10000"/>
                <a:gd name="connsiteX333" fmla="*/ 8926 w 10000"/>
                <a:gd name="connsiteY333" fmla="*/ 1391 h 10000"/>
                <a:gd name="connsiteX334" fmla="*/ 8931 w 10000"/>
                <a:gd name="connsiteY334" fmla="*/ 1434 h 10000"/>
                <a:gd name="connsiteX335" fmla="*/ 9038 w 10000"/>
                <a:gd name="connsiteY335" fmla="*/ 1483 h 10000"/>
                <a:gd name="connsiteX336" fmla="*/ 9168 w 10000"/>
                <a:gd name="connsiteY336" fmla="*/ 1441 h 10000"/>
                <a:gd name="connsiteX337" fmla="*/ 9184 w 10000"/>
                <a:gd name="connsiteY337" fmla="*/ 1384 h 10000"/>
                <a:gd name="connsiteX338" fmla="*/ 9229 w 10000"/>
                <a:gd name="connsiteY338" fmla="*/ 1405 h 10000"/>
                <a:gd name="connsiteX339" fmla="*/ 9258 w 10000"/>
                <a:gd name="connsiteY339" fmla="*/ 1455 h 10000"/>
                <a:gd name="connsiteX340" fmla="*/ 9325 w 10000"/>
                <a:gd name="connsiteY340" fmla="*/ 1419 h 10000"/>
                <a:gd name="connsiteX341" fmla="*/ 9364 w 10000"/>
                <a:gd name="connsiteY341" fmla="*/ 1419 h 10000"/>
                <a:gd name="connsiteX342" fmla="*/ 9421 w 10000"/>
                <a:gd name="connsiteY342" fmla="*/ 1476 h 10000"/>
                <a:gd name="connsiteX343" fmla="*/ 9454 w 10000"/>
                <a:gd name="connsiteY343" fmla="*/ 1398 h 10000"/>
                <a:gd name="connsiteX344" fmla="*/ 9522 w 10000"/>
                <a:gd name="connsiteY344" fmla="*/ 1434 h 10000"/>
                <a:gd name="connsiteX345" fmla="*/ 9556 w 10000"/>
                <a:gd name="connsiteY345" fmla="*/ 1391 h 10000"/>
                <a:gd name="connsiteX346" fmla="*/ 9584 w 10000"/>
                <a:gd name="connsiteY346" fmla="*/ 1398 h 10000"/>
                <a:gd name="connsiteX347" fmla="*/ 9612 w 10000"/>
                <a:gd name="connsiteY347" fmla="*/ 1356 h 10000"/>
                <a:gd name="connsiteX348" fmla="*/ 9606 w 10000"/>
                <a:gd name="connsiteY348" fmla="*/ 1313 h 10000"/>
                <a:gd name="connsiteX349" fmla="*/ 9646 w 10000"/>
                <a:gd name="connsiteY349" fmla="*/ 1292 h 10000"/>
                <a:gd name="connsiteX350" fmla="*/ 9674 w 10000"/>
                <a:gd name="connsiteY350" fmla="*/ 1221 h 10000"/>
                <a:gd name="connsiteX351" fmla="*/ 9753 w 10000"/>
                <a:gd name="connsiteY351" fmla="*/ 1228 h 10000"/>
                <a:gd name="connsiteX352" fmla="*/ 9871 w 10000"/>
                <a:gd name="connsiteY352" fmla="*/ 1434 h 10000"/>
                <a:gd name="connsiteX353" fmla="*/ 9893 w 10000"/>
                <a:gd name="connsiteY353" fmla="*/ 1505 h 10000"/>
                <a:gd name="connsiteX354" fmla="*/ 9972 w 10000"/>
                <a:gd name="connsiteY354" fmla="*/ 1597 h 10000"/>
                <a:gd name="connsiteX355" fmla="*/ 10000 w 10000"/>
                <a:gd name="connsiteY355" fmla="*/ 1682 h 10000"/>
                <a:gd name="connsiteX356" fmla="*/ 9938 w 10000"/>
                <a:gd name="connsiteY356" fmla="*/ 1796 h 10000"/>
                <a:gd name="connsiteX357" fmla="*/ 9893 w 10000"/>
                <a:gd name="connsiteY357" fmla="*/ 1838 h 10000"/>
                <a:gd name="connsiteX358" fmla="*/ 9916 w 10000"/>
                <a:gd name="connsiteY358" fmla="*/ 1959 h 10000"/>
                <a:gd name="connsiteX359" fmla="*/ 9848 w 10000"/>
                <a:gd name="connsiteY359" fmla="*/ 2051 h 10000"/>
                <a:gd name="connsiteX360" fmla="*/ 9809 w 10000"/>
                <a:gd name="connsiteY360" fmla="*/ 2072 h 10000"/>
                <a:gd name="connsiteX361" fmla="*/ 9809 w 10000"/>
                <a:gd name="connsiteY361" fmla="*/ 2136 h 10000"/>
                <a:gd name="connsiteX362" fmla="*/ 9758 w 10000"/>
                <a:gd name="connsiteY362" fmla="*/ 2257 h 10000"/>
                <a:gd name="connsiteX363" fmla="*/ 9724 w 10000"/>
                <a:gd name="connsiteY363" fmla="*/ 2264 h 10000"/>
                <a:gd name="connsiteX364" fmla="*/ 9730 w 10000"/>
                <a:gd name="connsiteY364" fmla="*/ 2349 h 10000"/>
                <a:gd name="connsiteX365" fmla="*/ 9702 w 10000"/>
                <a:gd name="connsiteY365" fmla="*/ 2413 h 10000"/>
                <a:gd name="connsiteX366" fmla="*/ 9708 w 10000"/>
                <a:gd name="connsiteY366" fmla="*/ 2697 h 10000"/>
                <a:gd name="connsiteX367" fmla="*/ 9724 w 10000"/>
                <a:gd name="connsiteY367" fmla="*/ 2718 h 10000"/>
                <a:gd name="connsiteX368" fmla="*/ 9719 w 10000"/>
                <a:gd name="connsiteY368" fmla="*/ 2811 h 10000"/>
                <a:gd name="connsiteX369" fmla="*/ 9708 w 10000"/>
                <a:gd name="connsiteY369" fmla="*/ 2896 h 10000"/>
                <a:gd name="connsiteX370" fmla="*/ 9668 w 10000"/>
                <a:gd name="connsiteY370" fmla="*/ 2938 h 10000"/>
                <a:gd name="connsiteX371" fmla="*/ 9595 w 10000"/>
                <a:gd name="connsiteY371" fmla="*/ 2903 h 10000"/>
                <a:gd name="connsiteX372" fmla="*/ 9561 w 10000"/>
                <a:gd name="connsiteY372" fmla="*/ 2952 h 10000"/>
                <a:gd name="connsiteX373" fmla="*/ 9567 w 10000"/>
                <a:gd name="connsiteY373" fmla="*/ 2995 h 10000"/>
                <a:gd name="connsiteX374" fmla="*/ 9544 w 10000"/>
                <a:gd name="connsiteY374" fmla="*/ 3080 h 10000"/>
                <a:gd name="connsiteX375" fmla="*/ 9505 w 10000"/>
                <a:gd name="connsiteY375" fmla="*/ 3137 h 10000"/>
                <a:gd name="connsiteX376" fmla="*/ 9494 w 10000"/>
                <a:gd name="connsiteY376" fmla="*/ 3236 h 10000"/>
                <a:gd name="connsiteX377" fmla="*/ 9466 w 10000"/>
                <a:gd name="connsiteY377" fmla="*/ 3322 h 10000"/>
                <a:gd name="connsiteX378" fmla="*/ 9471 w 10000"/>
                <a:gd name="connsiteY378" fmla="*/ 3378 h 10000"/>
                <a:gd name="connsiteX379" fmla="*/ 9460 w 10000"/>
                <a:gd name="connsiteY379" fmla="*/ 3435 h 10000"/>
                <a:gd name="connsiteX380" fmla="*/ 9483 w 10000"/>
                <a:gd name="connsiteY380" fmla="*/ 3485 h 10000"/>
                <a:gd name="connsiteX381" fmla="*/ 9449 w 10000"/>
                <a:gd name="connsiteY381" fmla="*/ 3563 h 10000"/>
                <a:gd name="connsiteX382" fmla="*/ 9393 w 10000"/>
                <a:gd name="connsiteY382" fmla="*/ 3442 h 10000"/>
                <a:gd name="connsiteX383" fmla="*/ 9393 w 10000"/>
                <a:gd name="connsiteY383" fmla="*/ 3350 h 10000"/>
                <a:gd name="connsiteX384" fmla="*/ 9376 w 10000"/>
                <a:gd name="connsiteY384" fmla="*/ 3336 h 10000"/>
                <a:gd name="connsiteX385" fmla="*/ 9308 w 10000"/>
                <a:gd name="connsiteY385" fmla="*/ 3400 h 10000"/>
                <a:gd name="connsiteX386" fmla="*/ 9201 w 10000"/>
                <a:gd name="connsiteY386" fmla="*/ 3549 h 10000"/>
                <a:gd name="connsiteX387" fmla="*/ 9139 w 10000"/>
                <a:gd name="connsiteY387" fmla="*/ 3655 h 10000"/>
                <a:gd name="connsiteX388" fmla="*/ 9044 w 10000"/>
                <a:gd name="connsiteY388" fmla="*/ 3712 h 10000"/>
                <a:gd name="connsiteX389" fmla="*/ 9010 w 10000"/>
                <a:gd name="connsiteY389" fmla="*/ 3797 h 10000"/>
                <a:gd name="connsiteX390" fmla="*/ 8982 w 10000"/>
                <a:gd name="connsiteY390" fmla="*/ 3825 h 10000"/>
                <a:gd name="connsiteX391" fmla="*/ 8875 w 10000"/>
                <a:gd name="connsiteY391" fmla="*/ 3903 h 10000"/>
                <a:gd name="connsiteX392" fmla="*/ 8785 w 10000"/>
                <a:gd name="connsiteY392" fmla="*/ 3996 h 10000"/>
                <a:gd name="connsiteX393" fmla="*/ 8763 w 10000"/>
                <a:gd name="connsiteY393" fmla="*/ 4067 h 10000"/>
                <a:gd name="connsiteX394" fmla="*/ 8729 w 10000"/>
                <a:gd name="connsiteY394" fmla="*/ 4102 h 10000"/>
                <a:gd name="connsiteX395" fmla="*/ 8774 w 10000"/>
                <a:gd name="connsiteY395" fmla="*/ 4194 h 10000"/>
                <a:gd name="connsiteX396" fmla="*/ 8819 w 10000"/>
                <a:gd name="connsiteY396" fmla="*/ 4265 h 10000"/>
                <a:gd name="connsiteX397" fmla="*/ 8881 w 10000"/>
                <a:gd name="connsiteY397" fmla="*/ 4294 h 10000"/>
                <a:gd name="connsiteX398" fmla="*/ 8858 w 10000"/>
                <a:gd name="connsiteY398" fmla="*/ 4344 h 10000"/>
                <a:gd name="connsiteX399" fmla="*/ 8903 w 10000"/>
                <a:gd name="connsiteY399" fmla="*/ 4358 h 10000"/>
                <a:gd name="connsiteX400" fmla="*/ 8903 w 10000"/>
                <a:gd name="connsiteY400" fmla="*/ 4443 h 10000"/>
                <a:gd name="connsiteX401" fmla="*/ 8937 w 10000"/>
                <a:gd name="connsiteY401" fmla="*/ 4507 h 10000"/>
                <a:gd name="connsiteX402" fmla="*/ 8993 w 10000"/>
                <a:gd name="connsiteY402" fmla="*/ 4493 h 10000"/>
                <a:gd name="connsiteX403" fmla="*/ 9016 w 10000"/>
                <a:gd name="connsiteY403" fmla="*/ 4422 h 10000"/>
                <a:gd name="connsiteX404" fmla="*/ 9061 w 10000"/>
                <a:gd name="connsiteY404" fmla="*/ 4414 h 10000"/>
                <a:gd name="connsiteX405" fmla="*/ 9066 w 10000"/>
                <a:gd name="connsiteY405" fmla="*/ 4358 h 10000"/>
                <a:gd name="connsiteX406" fmla="*/ 9123 w 10000"/>
                <a:gd name="connsiteY406" fmla="*/ 4358 h 10000"/>
                <a:gd name="connsiteX407" fmla="*/ 9100 w 10000"/>
                <a:gd name="connsiteY407" fmla="*/ 4429 h 10000"/>
                <a:gd name="connsiteX408" fmla="*/ 9156 w 10000"/>
                <a:gd name="connsiteY408" fmla="*/ 4464 h 10000"/>
                <a:gd name="connsiteX409" fmla="*/ 9145 w 10000"/>
                <a:gd name="connsiteY409" fmla="*/ 4528 h 10000"/>
                <a:gd name="connsiteX410" fmla="*/ 9061 w 10000"/>
                <a:gd name="connsiteY410" fmla="*/ 4535 h 10000"/>
                <a:gd name="connsiteX411" fmla="*/ 8999 w 10000"/>
                <a:gd name="connsiteY411" fmla="*/ 4578 h 10000"/>
                <a:gd name="connsiteX412" fmla="*/ 8943 w 10000"/>
                <a:gd name="connsiteY412" fmla="*/ 4599 h 10000"/>
                <a:gd name="connsiteX413" fmla="*/ 8943 w 10000"/>
                <a:gd name="connsiteY413" fmla="*/ 4698 h 10000"/>
                <a:gd name="connsiteX414" fmla="*/ 8999 w 10000"/>
                <a:gd name="connsiteY414" fmla="*/ 4805 h 10000"/>
                <a:gd name="connsiteX415" fmla="*/ 8954 w 10000"/>
                <a:gd name="connsiteY415" fmla="*/ 4904 h 10000"/>
                <a:gd name="connsiteX416" fmla="*/ 8864 w 10000"/>
                <a:gd name="connsiteY416" fmla="*/ 4918 h 10000"/>
                <a:gd name="connsiteX417" fmla="*/ 8875 w 10000"/>
                <a:gd name="connsiteY417" fmla="*/ 5032 h 10000"/>
                <a:gd name="connsiteX418" fmla="*/ 8870 w 10000"/>
                <a:gd name="connsiteY418" fmla="*/ 5103 h 10000"/>
                <a:gd name="connsiteX419" fmla="*/ 8841 w 10000"/>
                <a:gd name="connsiteY419" fmla="*/ 5138 h 10000"/>
                <a:gd name="connsiteX420" fmla="*/ 8785 w 10000"/>
                <a:gd name="connsiteY420" fmla="*/ 5110 h 10000"/>
                <a:gd name="connsiteX421" fmla="*/ 8735 w 10000"/>
                <a:gd name="connsiteY421" fmla="*/ 5018 h 10000"/>
                <a:gd name="connsiteX422" fmla="*/ 8678 w 10000"/>
                <a:gd name="connsiteY422" fmla="*/ 5089 h 10000"/>
                <a:gd name="connsiteX423" fmla="*/ 8622 w 10000"/>
                <a:gd name="connsiteY423" fmla="*/ 5039 h 10000"/>
                <a:gd name="connsiteX424" fmla="*/ 8616 w 10000"/>
                <a:gd name="connsiteY424" fmla="*/ 5011 h 10000"/>
                <a:gd name="connsiteX425" fmla="*/ 8538 w 10000"/>
                <a:gd name="connsiteY425" fmla="*/ 4947 h 10000"/>
                <a:gd name="connsiteX426" fmla="*/ 8515 w 10000"/>
                <a:gd name="connsiteY426" fmla="*/ 4961 h 10000"/>
                <a:gd name="connsiteX427" fmla="*/ 8526 w 10000"/>
                <a:gd name="connsiteY427" fmla="*/ 5039 h 10000"/>
                <a:gd name="connsiteX428" fmla="*/ 8481 w 10000"/>
                <a:gd name="connsiteY428" fmla="*/ 5138 h 10000"/>
                <a:gd name="connsiteX429" fmla="*/ 8515 w 10000"/>
                <a:gd name="connsiteY429" fmla="*/ 5160 h 10000"/>
                <a:gd name="connsiteX430" fmla="*/ 8577 w 10000"/>
                <a:gd name="connsiteY430" fmla="*/ 5145 h 10000"/>
                <a:gd name="connsiteX431" fmla="*/ 8588 w 10000"/>
                <a:gd name="connsiteY431" fmla="*/ 5181 h 10000"/>
                <a:gd name="connsiteX432" fmla="*/ 8577 w 10000"/>
                <a:gd name="connsiteY432" fmla="*/ 5224 h 10000"/>
                <a:gd name="connsiteX433" fmla="*/ 8600 w 10000"/>
                <a:gd name="connsiteY433" fmla="*/ 5280 h 10000"/>
                <a:gd name="connsiteX434" fmla="*/ 8650 w 10000"/>
                <a:gd name="connsiteY434" fmla="*/ 5316 h 10000"/>
                <a:gd name="connsiteX435" fmla="*/ 8639 w 10000"/>
                <a:gd name="connsiteY435" fmla="*/ 5401 h 10000"/>
                <a:gd name="connsiteX436" fmla="*/ 8673 w 10000"/>
                <a:gd name="connsiteY436" fmla="*/ 5444 h 10000"/>
                <a:gd name="connsiteX437" fmla="*/ 8633 w 10000"/>
                <a:gd name="connsiteY437" fmla="*/ 5486 h 10000"/>
                <a:gd name="connsiteX438" fmla="*/ 8622 w 10000"/>
                <a:gd name="connsiteY438" fmla="*/ 5642 h 10000"/>
                <a:gd name="connsiteX439" fmla="*/ 8600 w 10000"/>
                <a:gd name="connsiteY439" fmla="*/ 5649 h 10000"/>
                <a:gd name="connsiteX440" fmla="*/ 8628 w 10000"/>
                <a:gd name="connsiteY440" fmla="*/ 5720 h 10000"/>
                <a:gd name="connsiteX441" fmla="*/ 8633 w 10000"/>
                <a:gd name="connsiteY441" fmla="*/ 5841 h 10000"/>
                <a:gd name="connsiteX442" fmla="*/ 8661 w 10000"/>
                <a:gd name="connsiteY442" fmla="*/ 5869 h 10000"/>
                <a:gd name="connsiteX443" fmla="*/ 8667 w 10000"/>
                <a:gd name="connsiteY443" fmla="*/ 5905 h 10000"/>
                <a:gd name="connsiteX444" fmla="*/ 8690 w 10000"/>
                <a:gd name="connsiteY444" fmla="*/ 5912 h 10000"/>
                <a:gd name="connsiteX445" fmla="*/ 8695 w 10000"/>
                <a:gd name="connsiteY445" fmla="*/ 5983 h 10000"/>
                <a:gd name="connsiteX446" fmla="*/ 8684 w 10000"/>
                <a:gd name="connsiteY446" fmla="*/ 6033 h 10000"/>
                <a:gd name="connsiteX447" fmla="*/ 8740 w 10000"/>
                <a:gd name="connsiteY447" fmla="*/ 6061 h 10000"/>
                <a:gd name="connsiteX448" fmla="*/ 8825 w 10000"/>
                <a:gd name="connsiteY448" fmla="*/ 6004 h 10000"/>
                <a:gd name="connsiteX449" fmla="*/ 8948 w 10000"/>
                <a:gd name="connsiteY449" fmla="*/ 5891 h 10000"/>
                <a:gd name="connsiteX450" fmla="*/ 8982 w 10000"/>
                <a:gd name="connsiteY450" fmla="*/ 5891 h 10000"/>
                <a:gd name="connsiteX451" fmla="*/ 8982 w 10000"/>
                <a:gd name="connsiteY451" fmla="*/ 5976 h 10000"/>
                <a:gd name="connsiteX452" fmla="*/ 9004 w 10000"/>
                <a:gd name="connsiteY452" fmla="*/ 5990 h 10000"/>
                <a:gd name="connsiteX453" fmla="*/ 9044 w 10000"/>
                <a:gd name="connsiteY453" fmla="*/ 6089 h 10000"/>
                <a:gd name="connsiteX454" fmla="*/ 9072 w 10000"/>
                <a:gd name="connsiteY454" fmla="*/ 6097 h 10000"/>
                <a:gd name="connsiteX455" fmla="*/ 9055 w 10000"/>
                <a:gd name="connsiteY455" fmla="*/ 6153 h 10000"/>
                <a:gd name="connsiteX456" fmla="*/ 9100 w 10000"/>
                <a:gd name="connsiteY456" fmla="*/ 6281 h 10000"/>
                <a:gd name="connsiteX457" fmla="*/ 9100 w 10000"/>
                <a:gd name="connsiteY457" fmla="*/ 6345 h 10000"/>
                <a:gd name="connsiteX458" fmla="*/ 9123 w 10000"/>
                <a:gd name="connsiteY458" fmla="*/ 6416 h 10000"/>
                <a:gd name="connsiteX459" fmla="*/ 9089 w 10000"/>
                <a:gd name="connsiteY459" fmla="*/ 6473 h 10000"/>
                <a:gd name="connsiteX460" fmla="*/ 9049 w 10000"/>
                <a:gd name="connsiteY460" fmla="*/ 6466 h 10000"/>
                <a:gd name="connsiteX461" fmla="*/ 9049 w 10000"/>
                <a:gd name="connsiteY461" fmla="*/ 6501 h 10000"/>
                <a:gd name="connsiteX462" fmla="*/ 9089 w 10000"/>
                <a:gd name="connsiteY462" fmla="*/ 6544 h 10000"/>
                <a:gd name="connsiteX463" fmla="*/ 9106 w 10000"/>
                <a:gd name="connsiteY463" fmla="*/ 6515 h 10000"/>
                <a:gd name="connsiteX464" fmla="*/ 9139 w 10000"/>
                <a:gd name="connsiteY464" fmla="*/ 6579 h 10000"/>
                <a:gd name="connsiteX465" fmla="*/ 9179 w 10000"/>
                <a:gd name="connsiteY465" fmla="*/ 6579 h 10000"/>
                <a:gd name="connsiteX466" fmla="*/ 9156 w 10000"/>
                <a:gd name="connsiteY466" fmla="*/ 6757 h 10000"/>
                <a:gd name="connsiteX467" fmla="*/ 9139 w 10000"/>
                <a:gd name="connsiteY467" fmla="*/ 6792 h 10000"/>
                <a:gd name="connsiteX468" fmla="*/ 9089 w 10000"/>
                <a:gd name="connsiteY468" fmla="*/ 6778 h 10000"/>
                <a:gd name="connsiteX469" fmla="*/ 9027 w 10000"/>
                <a:gd name="connsiteY469" fmla="*/ 6799 h 10000"/>
                <a:gd name="connsiteX470" fmla="*/ 9004 w 10000"/>
                <a:gd name="connsiteY470" fmla="*/ 6842 h 10000"/>
                <a:gd name="connsiteX471" fmla="*/ 8999 w 10000"/>
                <a:gd name="connsiteY471" fmla="*/ 6884 h 10000"/>
                <a:gd name="connsiteX472" fmla="*/ 8960 w 10000"/>
                <a:gd name="connsiteY472" fmla="*/ 6934 h 10000"/>
                <a:gd name="connsiteX473" fmla="*/ 8898 w 10000"/>
                <a:gd name="connsiteY473" fmla="*/ 6941 h 10000"/>
                <a:gd name="connsiteX474" fmla="*/ 8886 w 10000"/>
                <a:gd name="connsiteY474" fmla="*/ 6962 h 10000"/>
                <a:gd name="connsiteX475" fmla="*/ 8847 w 10000"/>
                <a:gd name="connsiteY475" fmla="*/ 6927 h 10000"/>
                <a:gd name="connsiteX476" fmla="*/ 8808 w 10000"/>
                <a:gd name="connsiteY476" fmla="*/ 6934 h 10000"/>
                <a:gd name="connsiteX477" fmla="*/ 8785 w 10000"/>
                <a:gd name="connsiteY477" fmla="*/ 6906 h 10000"/>
                <a:gd name="connsiteX478" fmla="*/ 8735 w 10000"/>
                <a:gd name="connsiteY478" fmla="*/ 6891 h 10000"/>
                <a:gd name="connsiteX479" fmla="*/ 8746 w 10000"/>
                <a:gd name="connsiteY479" fmla="*/ 6941 h 10000"/>
                <a:gd name="connsiteX480" fmla="*/ 8723 w 10000"/>
                <a:gd name="connsiteY480" fmla="*/ 6991 h 10000"/>
                <a:gd name="connsiteX481" fmla="*/ 8639 w 10000"/>
                <a:gd name="connsiteY481" fmla="*/ 6984 h 10000"/>
                <a:gd name="connsiteX482" fmla="*/ 8611 w 10000"/>
                <a:gd name="connsiteY482" fmla="*/ 6962 h 10000"/>
                <a:gd name="connsiteX483" fmla="*/ 8566 w 10000"/>
                <a:gd name="connsiteY483" fmla="*/ 6984 h 10000"/>
                <a:gd name="connsiteX484" fmla="*/ 8560 w 10000"/>
                <a:gd name="connsiteY484" fmla="*/ 7055 h 10000"/>
                <a:gd name="connsiteX485" fmla="*/ 8476 w 10000"/>
                <a:gd name="connsiteY485" fmla="*/ 7133 h 10000"/>
                <a:gd name="connsiteX486" fmla="*/ 8448 w 10000"/>
                <a:gd name="connsiteY486" fmla="*/ 7090 h 10000"/>
                <a:gd name="connsiteX487" fmla="*/ 8386 w 10000"/>
                <a:gd name="connsiteY487" fmla="*/ 7111 h 10000"/>
                <a:gd name="connsiteX488" fmla="*/ 8346 w 10000"/>
                <a:gd name="connsiteY488" fmla="*/ 7133 h 10000"/>
                <a:gd name="connsiteX489" fmla="*/ 8341 w 10000"/>
                <a:gd name="connsiteY489" fmla="*/ 7168 h 10000"/>
                <a:gd name="connsiteX490" fmla="*/ 8256 w 10000"/>
                <a:gd name="connsiteY490" fmla="*/ 7246 h 10000"/>
                <a:gd name="connsiteX491" fmla="*/ 8206 w 10000"/>
                <a:gd name="connsiteY491" fmla="*/ 7232 h 10000"/>
                <a:gd name="connsiteX492" fmla="*/ 8155 w 10000"/>
                <a:gd name="connsiteY492" fmla="*/ 7260 h 10000"/>
                <a:gd name="connsiteX493" fmla="*/ 8116 w 10000"/>
                <a:gd name="connsiteY493" fmla="*/ 7303 h 10000"/>
                <a:gd name="connsiteX494" fmla="*/ 8060 w 10000"/>
                <a:gd name="connsiteY494" fmla="*/ 7331 h 10000"/>
                <a:gd name="connsiteX495" fmla="*/ 8065 w 10000"/>
                <a:gd name="connsiteY495" fmla="*/ 7374 h 10000"/>
                <a:gd name="connsiteX496" fmla="*/ 8015 w 10000"/>
                <a:gd name="connsiteY496" fmla="*/ 7402 h 10000"/>
                <a:gd name="connsiteX497" fmla="*/ 7942 w 10000"/>
                <a:gd name="connsiteY497" fmla="*/ 7523 h 10000"/>
                <a:gd name="connsiteX498" fmla="*/ 7930 w 10000"/>
                <a:gd name="connsiteY498" fmla="*/ 7573 h 10000"/>
                <a:gd name="connsiteX499" fmla="*/ 7908 w 10000"/>
                <a:gd name="connsiteY499" fmla="*/ 7559 h 10000"/>
                <a:gd name="connsiteX500" fmla="*/ 7919 w 10000"/>
                <a:gd name="connsiteY500" fmla="*/ 7523 h 10000"/>
                <a:gd name="connsiteX501" fmla="*/ 7846 w 10000"/>
                <a:gd name="connsiteY501" fmla="*/ 7339 h 10000"/>
                <a:gd name="connsiteX502" fmla="*/ 7846 w 10000"/>
                <a:gd name="connsiteY502" fmla="*/ 7268 h 10000"/>
                <a:gd name="connsiteX503" fmla="*/ 7812 w 10000"/>
                <a:gd name="connsiteY503" fmla="*/ 7268 h 10000"/>
                <a:gd name="connsiteX504" fmla="*/ 7711 w 10000"/>
                <a:gd name="connsiteY504" fmla="*/ 7197 h 10000"/>
                <a:gd name="connsiteX505" fmla="*/ 7649 w 10000"/>
                <a:gd name="connsiteY505" fmla="*/ 7232 h 10000"/>
                <a:gd name="connsiteX506" fmla="*/ 7632 w 10000"/>
                <a:gd name="connsiteY506" fmla="*/ 7275 h 10000"/>
                <a:gd name="connsiteX507" fmla="*/ 7677 w 10000"/>
                <a:gd name="connsiteY507" fmla="*/ 7324 h 10000"/>
                <a:gd name="connsiteX508" fmla="*/ 7688 w 10000"/>
                <a:gd name="connsiteY508" fmla="*/ 7367 h 10000"/>
                <a:gd name="connsiteX509" fmla="*/ 7660 w 10000"/>
                <a:gd name="connsiteY509" fmla="*/ 7410 h 10000"/>
                <a:gd name="connsiteX510" fmla="*/ 7666 w 10000"/>
                <a:gd name="connsiteY510" fmla="*/ 7445 h 10000"/>
                <a:gd name="connsiteX511" fmla="*/ 7655 w 10000"/>
                <a:gd name="connsiteY511" fmla="*/ 7516 h 10000"/>
                <a:gd name="connsiteX512" fmla="*/ 7660 w 10000"/>
                <a:gd name="connsiteY512" fmla="*/ 7587 h 10000"/>
                <a:gd name="connsiteX513" fmla="*/ 7694 w 10000"/>
                <a:gd name="connsiteY513" fmla="*/ 7700 h 10000"/>
                <a:gd name="connsiteX514" fmla="*/ 7660 w 10000"/>
                <a:gd name="connsiteY514" fmla="*/ 7743 h 10000"/>
                <a:gd name="connsiteX515" fmla="*/ 7666 w 10000"/>
                <a:gd name="connsiteY515" fmla="*/ 7779 h 10000"/>
                <a:gd name="connsiteX516" fmla="*/ 7638 w 10000"/>
                <a:gd name="connsiteY516" fmla="*/ 7793 h 10000"/>
                <a:gd name="connsiteX517" fmla="*/ 7621 w 10000"/>
                <a:gd name="connsiteY517" fmla="*/ 7814 h 10000"/>
                <a:gd name="connsiteX518" fmla="*/ 7514 w 10000"/>
                <a:gd name="connsiteY518" fmla="*/ 7800 h 10000"/>
                <a:gd name="connsiteX519" fmla="*/ 7497 w 10000"/>
                <a:gd name="connsiteY519" fmla="*/ 7757 h 10000"/>
                <a:gd name="connsiteX520" fmla="*/ 7463 w 10000"/>
                <a:gd name="connsiteY520" fmla="*/ 7786 h 10000"/>
                <a:gd name="connsiteX521" fmla="*/ 7390 w 10000"/>
                <a:gd name="connsiteY521" fmla="*/ 7771 h 10000"/>
                <a:gd name="connsiteX522" fmla="*/ 7340 w 10000"/>
                <a:gd name="connsiteY522" fmla="*/ 7793 h 10000"/>
                <a:gd name="connsiteX523" fmla="*/ 7312 w 10000"/>
                <a:gd name="connsiteY523" fmla="*/ 7644 h 10000"/>
                <a:gd name="connsiteX524" fmla="*/ 7283 w 10000"/>
                <a:gd name="connsiteY524" fmla="*/ 7637 h 10000"/>
                <a:gd name="connsiteX525" fmla="*/ 7250 w 10000"/>
                <a:gd name="connsiteY525" fmla="*/ 7544 h 10000"/>
                <a:gd name="connsiteX526" fmla="*/ 7267 w 10000"/>
                <a:gd name="connsiteY526" fmla="*/ 7502 h 10000"/>
                <a:gd name="connsiteX527" fmla="*/ 7306 w 10000"/>
                <a:gd name="connsiteY527" fmla="*/ 7523 h 10000"/>
                <a:gd name="connsiteX528" fmla="*/ 7323 w 10000"/>
                <a:gd name="connsiteY528" fmla="*/ 7473 h 10000"/>
                <a:gd name="connsiteX529" fmla="*/ 7295 w 10000"/>
                <a:gd name="connsiteY529" fmla="*/ 7438 h 10000"/>
                <a:gd name="connsiteX530" fmla="*/ 7312 w 10000"/>
                <a:gd name="connsiteY530" fmla="*/ 7402 h 10000"/>
                <a:gd name="connsiteX531" fmla="*/ 7238 w 10000"/>
                <a:gd name="connsiteY531" fmla="*/ 7331 h 10000"/>
                <a:gd name="connsiteX532" fmla="*/ 7244 w 10000"/>
                <a:gd name="connsiteY532" fmla="*/ 7296 h 10000"/>
                <a:gd name="connsiteX533" fmla="*/ 7199 w 10000"/>
                <a:gd name="connsiteY533" fmla="*/ 7260 h 10000"/>
                <a:gd name="connsiteX534" fmla="*/ 7227 w 10000"/>
                <a:gd name="connsiteY534" fmla="*/ 7218 h 10000"/>
                <a:gd name="connsiteX535" fmla="*/ 7216 w 10000"/>
                <a:gd name="connsiteY535" fmla="*/ 7168 h 10000"/>
                <a:gd name="connsiteX536" fmla="*/ 7165 w 10000"/>
                <a:gd name="connsiteY536" fmla="*/ 7090 h 10000"/>
                <a:gd name="connsiteX537" fmla="*/ 7132 w 10000"/>
                <a:gd name="connsiteY537" fmla="*/ 7026 h 10000"/>
                <a:gd name="connsiteX538" fmla="*/ 7064 w 10000"/>
                <a:gd name="connsiteY538" fmla="*/ 7055 h 10000"/>
                <a:gd name="connsiteX539" fmla="*/ 7025 w 10000"/>
                <a:gd name="connsiteY539" fmla="*/ 7048 h 10000"/>
                <a:gd name="connsiteX540" fmla="*/ 7002 w 10000"/>
                <a:gd name="connsiteY540" fmla="*/ 7111 h 10000"/>
                <a:gd name="connsiteX541" fmla="*/ 6924 w 10000"/>
                <a:gd name="connsiteY541" fmla="*/ 7119 h 10000"/>
                <a:gd name="connsiteX542" fmla="*/ 6895 w 10000"/>
                <a:gd name="connsiteY542" fmla="*/ 7111 h 10000"/>
                <a:gd name="connsiteX543" fmla="*/ 6828 w 10000"/>
                <a:gd name="connsiteY543" fmla="*/ 7161 h 10000"/>
                <a:gd name="connsiteX544" fmla="*/ 6834 w 10000"/>
                <a:gd name="connsiteY544" fmla="*/ 7260 h 10000"/>
                <a:gd name="connsiteX545" fmla="*/ 6817 w 10000"/>
                <a:gd name="connsiteY545" fmla="*/ 7324 h 10000"/>
                <a:gd name="connsiteX546" fmla="*/ 6817 w 10000"/>
                <a:gd name="connsiteY546" fmla="*/ 7381 h 10000"/>
                <a:gd name="connsiteX547" fmla="*/ 6760 w 10000"/>
                <a:gd name="connsiteY547" fmla="*/ 7424 h 10000"/>
                <a:gd name="connsiteX548" fmla="*/ 6699 w 10000"/>
                <a:gd name="connsiteY548" fmla="*/ 7431 h 10000"/>
                <a:gd name="connsiteX549" fmla="*/ 6682 w 10000"/>
                <a:gd name="connsiteY549" fmla="*/ 7410 h 10000"/>
                <a:gd name="connsiteX550" fmla="*/ 6625 w 10000"/>
                <a:gd name="connsiteY550" fmla="*/ 7388 h 10000"/>
                <a:gd name="connsiteX551" fmla="*/ 6592 w 10000"/>
                <a:gd name="connsiteY551" fmla="*/ 7431 h 10000"/>
                <a:gd name="connsiteX552" fmla="*/ 6586 w 10000"/>
                <a:gd name="connsiteY552" fmla="*/ 7473 h 10000"/>
                <a:gd name="connsiteX553" fmla="*/ 6552 w 10000"/>
                <a:gd name="connsiteY553" fmla="*/ 7480 h 10000"/>
                <a:gd name="connsiteX554" fmla="*/ 6547 w 10000"/>
                <a:gd name="connsiteY554" fmla="*/ 7523 h 10000"/>
                <a:gd name="connsiteX555" fmla="*/ 6519 w 10000"/>
                <a:gd name="connsiteY555" fmla="*/ 7523 h 10000"/>
                <a:gd name="connsiteX556" fmla="*/ 6485 w 10000"/>
                <a:gd name="connsiteY556" fmla="*/ 7424 h 10000"/>
                <a:gd name="connsiteX557" fmla="*/ 6406 w 10000"/>
                <a:gd name="connsiteY557" fmla="*/ 7473 h 10000"/>
                <a:gd name="connsiteX558" fmla="*/ 6316 w 10000"/>
                <a:gd name="connsiteY558" fmla="*/ 7551 h 10000"/>
                <a:gd name="connsiteX559" fmla="*/ 6282 w 10000"/>
                <a:gd name="connsiteY559" fmla="*/ 7566 h 10000"/>
                <a:gd name="connsiteX560" fmla="*/ 6294 w 10000"/>
                <a:gd name="connsiteY560" fmla="*/ 7615 h 10000"/>
                <a:gd name="connsiteX561" fmla="*/ 6243 w 10000"/>
                <a:gd name="connsiteY561" fmla="*/ 7637 h 10000"/>
                <a:gd name="connsiteX562" fmla="*/ 6209 w 10000"/>
                <a:gd name="connsiteY562" fmla="*/ 7608 h 10000"/>
                <a:gd name="connsiteX563" fmla="*/ 6136 w 10000"/>
                <a:gd name="connsiteY563" fmla="*/ 7622 h 10000"/>
                <a:gd name="connsiteX564" fmla="*/ 6136 w 10000"/>
                <a:gd name="connsiteY564" fmla="*/ 7395 h 10000"/>
                <a:gd name="connsiteX565" fmla="*/ 6208 w 10000"/>
                <a:gd name="connsiteY56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91 w 10000"/>
                <a:gd name="connsiteY69" fmla="*/ 9141 h 10000"/>
                <a:gd name="connsiteX70" fmla="*/ 3335 w 10000"/>
                <a:gd name="connsiteY70" fmla="*/ 9045 h 10000"/>
                <a:gd name="connsiteX71" fmla="*/ 3150 w 10000"/>
                <a:gd name="connsiteY71" fmla="*/ 8971 h 10000"/>
                <a:gd name="connsiteX72" fmla="*/ 3155 w 10000"/>
                <a:gd name="connsiteY72" fmla="*/ 9021 h 10000"/>
                <a:gd name="connsiteX73" fmla="*/ 3144 w 10000"/>
                <a:gd name="connsiteY73" fmla="*/ 9042 h 10000"/>
                <a:gd name="connsiteX74" fmla="*/ 3105 w 10000"/>
                <a:gd name="connsiteY74" fmla="*/ 9028 h 10000"/>
                <a:gd name="connsiteX75" fmla="*/ 3082 w 10000"/>
                <a:gd name="connsiteY75" fmla="*/ 9127 h 10000"/>
                <a:gd name="connsiteX76" fmla="*/ 3048 w 10000"/>
                <a:gd name="connsiteY76" fmla="*/ 9163 h 10000"/>
                <a:gd name="connsiteX77" fmla="*/ 3048 w 10000"/>
                <a:gd name="connsiteY77" fmla="*/ 9198 h 10000"/>
                <a:gd name="connsiteX78" fmla="*/ 3020 w 10000"/>
                <a:gd name="connsiteY78" fmla="*/ 9241 h 10000"/>
                <a:gd name="connsiteX79" fmla="*/ 3003 w 10000"/>
                <a:gd name="connsiteY79" fmla="*/ 9326 h 10000"/>
                <a:gd name="connsiteX80" fmla="*/ 2998 w 10000"/>
                <a:gd name="connsiteY80" fmla="*/ 9439 h 10000"/>
                <a:gd name="connsiteX81" fmla="*/ 3009 w 10000"/>
                <a:gd name="connsiteY81" fmla="*/ 9524 h 10000"/>
                <a:gd name="connsiteX82" fmla="*/ 2975 w 10000"/>
                <a:gd name="connsiteY82" fmla="*/ 9574 h 10000"/>
                <a:gd name="connsiteX83" fmla="*/ 2981 w 10000"/>
                <a:gd name="connsiteY83" fmla="*/ 9624 h 10000"/>
                <a:gd name="connsiteX84" fmla="*/ 2998 w 10000"/>
                <a:gd name="connsiteY84" fmla="*/ 9666 h 10000"/>
                <a:gd name="connsiteX85" fmla="*/ 2987 w 10000"/>
                <a:gd name="connsiteY85" fmla="*/ 9744 h 10000"/>
                <a:gd name="connsiteX86" fmla="*/ 2970 w 10000"/>
                <a:gd name="connsiteY86" fmla="*/ 9787 h 10000"/>
                <a:gd name="connsiteX87" fmla="*/ 2930 w 10000"/>
                <a:gd name="connsiteY87" fmla="*/ 9794 h 10000"/>
                <a:gd name="connsiteX88" fmla="*/ 2913 w 10000"/>
                <a:gd name="connsiteY88" fmla="*/ 9837 h 10000"/>
                <a:gd name="connsiteX89" fmla="*/ 2818 w 10000"/>
                <a:gd name="connsiteY89" fmla="*/ 9837 h 10000"/>
                <a:gd name="connsiteX90" fmla="*/ 2745 w 10000"/>
                <a:gd name="connsiteY90" fmla="*/ 9879 h 10000"/>
                <a:gd name="connsiteX91" fmla="*/ 2705 w 10000"/>
                <a:gd name="connsiteY91" fmla="*/ 9922 h 10000"/>
                <a:gd name="connsiteX92" fmla="*/ 2638 w 10000"/>
                <a:gd name="connsiteY92" fmla="*/ 9929 h 10000"/>
                <a:gd name="connsiteX93" fmla="*/ 2598 w 10000"/>
                <a:gd name="connsiteY93" fmla="*/ 9943 h 10000"/>
                <a:gd name="connsiteX94" fmla="*/ 2565 w 10000"/>
                <a:gd name="connsiteY94" fmla="*/ 9929 h 10000"/>
                <a:gd name="connsiteX95" fmla="*/ 2508 w 10000"/>
                <a:gd name="connsiteY95" fmla="*/ 9943 h 10000"/>
                <a:gd name="connsiteX96" fmla="*/ 2503 w 10000"/>
                <a:gd name="connsiteY96" fmla="*/ 9957 h 10000"/>
                <a:gd name="connsiteX97" fmla="*/ 2458 w 10000"/>
                <a:gd name="connsiteY97" fmla="*/ 9993 h 10000"/>
                <a:gd name="connsiteX98" fmla="*/ 2424 w 10000"/>
                <a:gd name="connsiteY98" fmla="*/ 10000 h 10000"/>
                <a:gd name="connsiteX99" fmla="*/ 2323 w 10000"/>
                <a:gd name="connsiteY99" fmla="*/ 9901 h 10000"/>
                <a:gd name="connsiteX100" fmla="*/ 2250 w 10000"/>
                <a:gd name="connsiteY100" fmla="*/ 9794 h 10000"/>
                <a:gd name="connsiteX101" fmla="*/ 2160 w 10000"/>
                <a:gd name="connsiteY101" fmla="*/ 9759 h 10000"/>
                <a:gd name="connsiteX102" fmla="*/ 2143 w 10000"/>
                <a:gd name="connsiteY102" fmla="*/ 9624 h 10000"/>
                <a:gd name="connsiteX103" fmla="*/ 2205 w 10000"/>
                <a:gd name="connsiteY103" fmla="*/ 9588 h 10000"/>
                <a:gd name="connsiteX104" fmla="*/ 2182 w 10000"/>
                <a:gd name="connsiteY104" fmla="*/ 9482 h 10000"/>
                <a:gd name="connsiteX105" fmla="*/ 2160 w 10000"/>
                <a:gd name="connsiteY105" fmla="*/ 9446 h 10000"/>
                <a:gd name="connsiteX106" fmla="*/ 2323 w 10000"/>
                <a:gd name="connsiteY106" fmla="*/ 9312 h 10000"/>
                <a:gd name="connsiteX107" fmla="*/ 2373 w 10000"/>
                <a:gd name="connsiteY107" fmla="*/ 9177 h 10000"/>
                <a:gd name="connsiteX108" fmla="*/ 2424 w 10000"/>
                <a:gd name="connsiteY108" fmla="*/ 9148 h 10000"/>
                <a:gd name="connsiteX109" fmla="*/ 2435 w 10000"/>
                <a:gd name="connsiteY109" fmla="*/ 9063 h 10000"/>
                <a:gd name="connsiteX110" fmla="*/ 2385 w 10000"/>
                <a:gd name="connsiteY110" fmla="*/ 8950 h 10000"/>
                <a:gd name="connsiteX111" fmla="*/ 2396 w 10000"/>
                <a:gd name="connsiteY111" fmla="*/ 8879 h 10000"/>
                <a:gd name="connsiteX112" fmla="*/ 2340 w 10000"/>
                <a:gd name="connsiteY112" fmla="*/ 8850 h 10000"/>
                <a:gd name="connsiteX113" fmla="*/ 2306 w 10000"/>
                <a:gd name="connsiteY113" fmla="*/ 8857 h 10000"/>
                <a:gd name="connsiteX114" fmla="*/ 2143 w 10000"/>
                <a:gd name="connsiteY114" fmla="*/ 8921 h 10000"/>
                <a:gd name="connsiteX115" fmla="*/ 2098 w 10000"/>
                <a:gd name="connsiteY115" fmla="*/ 8971 h 10000"/>
                <a:gd name="connsiteX116" fmla="*/ 2064 w 10000"/>
                <a:gd name="connsiteY116" fmla="*/ 8999 h 10000"/>
                <a:gd name="connsiteX117" fmla="*/ 2019 w 10000"/>
                <a:gd name="connsiteY117" fmla="*/ 9056 h 10000"/>
                <a:gd name="connsiteX118" fmla="*/ 1879 w 10000"/>
                <a:gd name="connsiteY118" fmla="*/ 9013 h 10000"/>
                <a:gd name="connsiteX119" fmla="*/ 1828 w 10000"/>
                <a:gd name="connsiteY119" fmla="*/ 8971 h 10000"/>
                <a:gd name="connsiteX120" fmla="*/ 1738 w 10000"/>
                <a:gd name="connsiteY120" fmla="*/ 9021 h 10000"/>
                <a:gd name="connsiteX121" fmla="*/ 1609 w 10000"/>
                <a:gd name="connsiteY121" fmla="*/ 9056 h 10000"/>
                <a:gd name="connsiteX122" fmla="*/ 1699 w 10000"/>
                <a:gd name="connsiteY122" fmla="*/ 9177 h 10000"/>
                <a:gd name="connsiteX123" fmla="*/ 1592 w 10000"/>
                <a:gd name="connsiteY123" fmla="*/ 9304 h 10000"/>
                <a:gd name="connsiteX124" fmla="*/ 1558 w 10000"/>
                <a:gd name="connsiteY124" fmla="*/ 9290 h 10000"/>
                <a:gd name="connsiteX125" fmla="*/ 1541 w 10000"/>
                <a:gd name="connsiteY125" fmla="*/ 9304 h 10000"/>
                <a:gd name="connsiteX126" fmla="*/ 1507 w 10000"/>
                <a:gd name="connsiteY126" fmla="*/ 9269 h 10000"/>
                <a:gd name="connsiteX127" fmla="*/ 1440 w 10000"/>
                <a:gd name="connsiteY127" fmla="*/ 9233 h 10000"/>
                <a:gd name="connsiteX128" fmla="*/ 1434 w 10000"/>
                <a:gd name="connsiteY128" fmla="*/ 9198 h 10000"/>
                <a:gd name="connsiteX129" fmla="*/ 1412 w 10000"/>
                <a:gd name="connsiteY129" fmla="*/ 9191 h 10000"/>
                <a:gd name="connsiteX130" fmla="*/ 1400 w 10000"/>
                <a:gd name="connsiteY130" fmla="*/ 9155 h 10000"/>
                <a:gd name="connsiteX131" fmla="*/ 1372 w 10000"/>
                <a:gd name="connsiteY131" fmla="*/ 9127 h 10000"/>
                <a:gd name="connsiteX132" fmla="*/ 1327 w 10000"/>
                <a:gd name="connsiteY132" fmla="*/ 9141 h 10000"/>
                <a:gd name="connsiteX133" fmla="*/ 1305 w 10000"/>
                <a:gd name="connsiteY133" fmla="*/ 9092 h 10000"/>
                <a:gd name="connsiteX134" fmla="*/ 1271 w 10000"/>
                <a:gd name="connsiteY134" fmla="*/ 9099 h 10000"/>
                <a:gd name="connsiteX135" fmla="*/ 1277 w 10000"/>
                <a:gd name="connsiteY135" fmla="*/ 9056 h 10000"/>
                <a:gd name="connsiteX136" fmla="*/ 1265 w 10000"/>
                <a:gd name="connsiteY136" fmla="*/ 8999 h 10000"/>
                <a:gd name="connsiteX137" fmla="*/ 1277 w 10000"/>
                <a:gd name="connsiteY137" fmla="*/ 8935 h 10000"/>
                <a:gd name="connsiteX138" fmla="*/ 1271 w 10000"/>
                <a:gd name="connsiteY138" fmla="*/ 8893 h 10000"/>
                <a:gd name="connsiteX139" fmla="*/ 1153 w 10000"/>
                <a:gd name="connsiteY139" fmla="*/ 8893 h 10000"/>
                <a:gd name="connsiteX140" fmla="*/ 1153 w 10000"/>
                <a:gd name="connsiteY140" fmla="*/ 8850 h 10000"/>
                <a:gd name="connsiteX141" fmla="*/ 1091 w 10000"/>
                <a:gd name="connsiteY141" fmla="*/ 8829 h 10000"/>
                <a:gd name="connsiteX142" fmla="*/ 1080 w 10000"/>
                <a:gd name="connsiteY142" fmla="*/ 8758 h 10000"/>
                <a:gd name="connsiteX143" fmla="*/ 1069 w 10000"/>
                <a:gd name="connsiteY143" fmla="*/ 8730 h 10000"/>
                <a:gd name="connsiteX144" fmla="*/ 990 w 10000"/>
                <a:gd name="connsiteY144" fmla="*/ 8701 h 10000"/>
                <a:gd name="connsiteX145" fmla="*/ 894 w 10000"/>
                <a:gd name="connsiteY145" fmla="*/ 8616 h 10000"/>
                <a:gd name="connsiteX146" fmla="*/ 787 w 10000"/>
                <a:gd name="connsiteY146" fmla="*/ 8616 h 10000"/>
                <a:gd name="connsiteX147" fmla="*/ 849 w 10000"/>
                <a:gd name="connsiteY147" fmla="*/ 8510 h 10000"/>
                <a:gd name="connsiteX148" fmla="*/ 945 w 10000"/>
                <a:gd name="connsiteY148" fmla="*/ 8432 h 10000"/>
                <a:gd name="connsiteX149" fmla="*/ 984 w 10000"/>
                <a:gd name="connsiteY149" fmla="*/ 8325 h 10000"/>
                <a:gd name="connsiteX150" fmla="*/ 1063 w 10000"/>
                <a:gd name="connsiteY150" fmla="*/ 8204 h 10000"/>
                <a:gd name="connsiteX151" fmla="*/ 1057 w 10000"/>
                <a:gd name="connsiteY151" fmla="*/ 8133 h 10000"/>
                <a:gd name="connsiteX152" fmla="*/ 1018 w 10000"/>
                <a:gd name="connsiteY152" fmla="*/ 8055 h 10000"/>
                <a:gd name="connsiteX153" fmla="*/ 984 w 10000"/>
                <a:gd name="connsiteY153" fmla="*/ 8027 h 10000"/>
                <a:gd name="connsiteX154" fmla="*/ 872 w 10000"/>
                <a:gd name="connsiteY154" fmla="*/ 8013 h 10000"/>
                <a:gd name="connsiteX155" fmla="*/ 827 w 10000"/>
                <a:gd name="connsiteY155" fmla="*/ 8062 h 10000"/>
                <a:gd name="connsiteX156" fmla="*/ 692 w 10000"/>
                <a:gd name="connsiteY156" fmla="*/ 8055 h 10000"/>
                <a:gd name="connsiteX157" fmla="*/ 579 w 10000"/>
                <a:gd name="connsiteY157" fmla="*/ 8126 h 10000"/>
                <a:gd name="connsiteX158" fmla="*/ 416 w 10000"/>
                <a:gd name="connsiteY158" fmla="*/ 8070 h 10000"/>
                <a:gd name="connsiteX159" fmla="*/ 399 w 10000"/>
                <a:gd name="connsiteY159" fmla="*/ 8027 h 10000"/>
                <a:gd name="connsiteX160" fmla="*/ 377 w 10000"/>
                <a:gd name="connsiteY160" fmla="*/ 8013 h 10000"/>
                <a:gd name="connsiteX161" fmla="*/ 169 w 10000"/>
                <a:gd name="connsiteY161" fmla="*/ 7743 h 10000"/>
                <a:gd name="connsiteX162" fmla="*/ 157 w 10000"/>
                <a:gd name="connsiteY162" fmla="*/ 7686 h 10000"/>
                <a:gd name="connsiteX163" fmla="*/ 231 w 10000"/>
                <a:gd name="connsiteY163" fmla="*/ 7594 h 10000"/>
                <a:gd name="connsiteX164" fmla="*/ 0 w 10000"/>
                <a:gd name="connsiteY164" fmla="*/ 6920 h 10000"/>
                <a:gd name="connsiteX165" fmla="*/ 354 w 10000"/>
                <a:gd name="connsiteY165" fmla="*/ 7005 h 10000"/>
                <a:gd name="connsiteX166" fmla="*/ 472 w 10000"/>
                <a:gd name="connsiteY166" fmla="*/ 7019 h 10000"/>
                <a:gd name="connsiteX167" fmla="*/ 810 w 10000"/>
                <a:gd name="connsiteY167" fmla="*/ 7055 h 10000"/>
                <a:gd name="connsiteX168" fmla="*/ 967 w 10000"/>
                <a:gd name="connsiteY168" fmla="*/ 7012 h 10000"/>
                <a:gd name="connsiteX169" fmla="*/ 1074 w 10000"/>
                <a:gd name="connsiteY169" fmla="*/ 7019 h 10000"/>
                <a:gd name="connsiteX170" fmla="*/ 1091 w 10000"/>
                <a:gd name="connsiteY170" fmla="*/ 6984 h 10000"/>
                <a:gd name="connsiteX171" fmla="*/ 1277 w 10000"/>
                <a:gd name="connsiteY171" fmla="*/ 6998 h 10000"/>
                <a:gd name="connsiteX172" fmla="*/ 1524 w 10000"/>
                <a:gd name="connsiteY172" fmla="*/ 7083 h 10000"/>
                <a:gd name="connsiteX173" fmla="*/ 1609 w 10000"/>
                <a:gd name="connsiteY173" fmla="*/ 7104 h 10000"/>
                <a:gd name="connsiteX174" fmla="*/ 1822 w 10000"/>
                <a:gd name="connsiteY174" fmla="*/ 7310 h 10000"/>
                <a:gd name="connsiteX175" fmla="*/ 1918 w 10000"/>
                <a:gd name="connsiteY175" fmla="*/ 7303 h 10000"/>
                <a:gd name="connsiteX176" fmla="*/ 6504 w 10000"/>
                <a:gd name="connsiteY176" fmla="*/ 7627 h 10000"/>
                <a:gd name="connsiteX177" fmla="*/ 5523 w 10000"/>
                <a:gd name="connsiteY177" fmla="*/ 5713 h 10000"/>
                <a:gd name="connsiteX178" fmla="*/ 5652 w 10000"/>
                <a:gd name="connsiteY178" fmla="*/ 5720 h 10000"/>
                <a:gd name="connsiteX179" fmla="*/ 5697 w 10000"/>
                <a:gd name="connsiteY179" fmla="*/ 5742 h 10000"/>
                <a:gd name="connsiteX180" fmla="*/ 5793 w 10000"/>
                <a:gd name="connsiteY180" fmla="*/ 5635 h 10000"/>
                <a:gd name="connsiteX181" fmla="*/ 5844 w 10000"/>
                <a:gd name="connsiteY181" fmla="*/ 5628 h 10000"/>
                <a:gd name="connsiteX182" fmla="*/ 5889 w 10000"/>
                <a:gd name="connsiteY182" fmla="*/ 5564 h 10000"/>
                <a:gd name="connsiteX183" fmla="*/ 5945 w 10000"/>
                <a:gd name="connsiteY183" fmla="*/ 5515 h 10000"/>
                <a:gd name="connsiteX184" fmla="*/ 6001 w 10000"/>
                <a:gd name="connsiteY184" fmla="*/ 5408 h 10000"/>
                <a:gd name="connsiteX185" fmla="*/ 6012 w 10000"/>
                <a:gd name="connsiteY185" fmla="*/ 5344 h 10000"/>
                <a:gd name="connsiteX186" fmla="*/ 6080 w 10000"/>
                <a:gd name="connsiteY186" fmla="*/ 5316 h 10000"/>
                <a:gd name="connsiteX187" fmla="*/ 6159 w 10000"/>
                <a:gd name="connsiteY187" fmla="*/ 5351 h 10000"/>
                <a:gd name="connsiteX188" fmla="*/ 6226 w 10000"/>
                <a:gd name="connsiteY188" fmla="*/ 5337 h 10000"/>
                <a:gd name="connsiteX189" fmla="*/ 6294 w 10000"/>
                <a:gd name="connsiteY189" fmla="*/ 5344 h 10000"/>
                <a:gd name="connsiteX190" fmla="*/ 6412 w 10000"/>
                <a:gd name="connsiteY190" fmla="*/ 5302 h 10000"/>
                <a:gd name="connsiteX191" fmla="*/ 6490 w 10000"/>
                <a:gd name="connsiteY191" fmla="*/ 5195 h 10000"/>
                <a:gd name="connsiteX192" fmla="*/ 6524 w 10000"/>
                <a:gd name="connsiteY192" fmla="*/ 5160 h 10000"/>
                <a:gd name="connsiteX193" fmla="*/ 6575 w 10000"/>
                <a:gd name="connsiteY193" fmla="*/ 5160 h 10000"/>
                <a:gd name="connsiteX194" fmla="*/ 6614 w 10000"/>
                <a:gd name="connsiteY194" fmla="*/ 5103 h 10000"/>
                <a:gd name="connsiteX195" fmla="*/ 6597 w 10000"/>
                <a:gd name="connsiteY195" fmla="*/ 5039 h 10000"/>
                <a:gd name="connsiteX196" fmla="*/ 6609 w 10000"/>
                <a:gd name="connsiteY196" fmla="*/ 4982 h 10000"/>
                <a:gd name="connsiteX197" fmla="*/ 6659 w 10000"/>
                <a:gd name="connsiteY197" fmla="*/ 4876 h 10000"/>
                <a:gd name="connsiteX198" fmla="*/ 6715 w 10000"/>
                <a:gd name="connsiteY198" fmla="*/ 4776 h 10000"/>
                <a:gd name="connsiteX199" fmla="*/ 6772 w 10000"/>
                <a:gd name="connsiteY199" fmla="*/ 4755 h 10000"/>
                <a:gd name="connsiteX200" fmla="*/ 6800 w 10000"/>
                <a:gd name="connsiteY200" fmla="*/ 4720 h 10000"/>
                <a:gd name="connsiteX201" fmla="*/ 6895 w 10000"/>
                <a:gd name="connsiteY201" fmla="*/ 4734 h 10000"/>
                <a:gd name="connsiteX202" fmla="*/ 6991 w 10000"/>
                <a:gd name="connsiteY202" fmla="*/ 4734 h 10000"/>
                <a:gd name="connsiteX203" fmla="*/ 6997 w 10000"/>
                <a:gd name="connsiteY203" fmla="*/ 4670 h 10000"/>
                <a:gd name="connsiteX204" fmla="*/ 7013 w 10000"/>
                <a:gd name="connsiteY204" fmla="*/ 4627 h 10000"/>
                <a:gd name="connsiteX205" fmla="*/ 7008 w 10000"/>
                <a:gd name="connsiteY205" fmla="*/ 4599 h 10000"/>
                <a:gd name="connsiteX206" fmla="*/ 7064 w 10000"/>
                <a:gd name="connsiteY206" fmla="*/ 4578 h 10000"/>
                <a:gd name="connsiteX207" fmla="*/ 7103 w 10000"/>
                <a:gd name="connsiteY207" fmla="*/ 4634 h 10000"/>
                <a:gd name="connsiteX208" fmla="*/ 7160 w 10000"/>
                <a:gd name="connsiteY208" fmla="*/ 4613 h 10000"/>
                <a:gd name="connsiteX209" fmla="*/ 7177 w 10000"/>
                <a:gd name="connsiteY209" fmla="*/ 4578 h 10000"/>
                <a:gd name="connsiteX210" fmla="*/ 7222 w 10000"/>
                <a:gd name="connsiteY210" fmla="*/ 4564 h 10000"/>
                <a:gd name="connsiteX211" fmla="*/ 7317 w 10000"/>
                <a:gd name="connsiteY211" fmla="*/ 4493 h 10000"/>
                <a:gd name="connsiteX212" fmla="*/ 7407 w 10000"/>
                <a:gd name="connsiteY212" fmla="*/ 4521 h 10000"/>
                <a:gd name="connsiteX213" fmla="*/ 7430 w 10000"/>
                <a:gd name="connsiteY213" fmla="*/ 4507 h 10000"/>
                <a:gd name="connsiteX214" fmla="*/ 7480 w 10000"/>
                <a:gd name="connsiteY214" fmla="*/ 4528 h 10000"/>
                <a:gd name="connsiteX215" fmla="*/ 7503 w 10000"/>
                <a:gd name="connsiteY215" fmla="*/ 4471 h 10000"/>
                <a:gd name="connsiteX216" fmla="*/ 7525 w 10000"/>
                <a:gd name="connsiteY216" fmla="*/ 4500 h 10000"/>
                <a:gd name="connsiteX217" fmla="*/ 7559 w 10000"/>
                <a:gd name="connsiteY217" fmla="*/ 4493 h 10000"/>
                <a:gd name="connsiteX218" fmla="*/ 7598 w 10000"/>
                <a:gd name="connsiteY218" fmla="*/ 4556 h 10000"/>
                <a:gd name="connsiteX219" fmla="*/ 7643 w 10000"/>
                <a:gd name="connsiteY219" fmla="*/ 4549 h 10000"/>
                <a:gd name="connsiteX220" fmla="*/ 7683 w 10000"/>
                <a:gd name="connsiteY220" fmla="*/ 4578 h 10000"/>
                <a:gd name="connsiteX221" fmla="*/ 7700 w 10000"/>
                <a:gd name="connsiteY221" fmla="*/ 4556 h 10000"/>
                <a:gd name="connsiteX222" fmla="*/ 7778 w 10000"/>
                <a:gd name="connsiteY222" fmla="*/ 4564 h 10000"/>
                <a:gd name="connsiteX223" fmla="*/ 7790 w 10000"/>
                <a:gd name="connsiteY223" fmla="*/ 4585 h 10000"/>
                <a:gd name="connsiteX224" fmla="*/ 7874 w 10000"/>
                <a:gd name="connsiteY224" fmla="*/ 4514 h 10000"/>
                <a:gd name="connsiteX225" fmla="*/ 7874 w 10000"/>
                <a:gd name="connsiteY225" fmla="*/ 4393 h 10000"/>
                <a:gd name="connsiteX226" fmla="*/ 7852 w 10000"/>
                <a:gd name="connsiteY226" fmla="*/ 4379 h 10000"/>
                <a:gd name="connsiteX227" fmla="*/ 7835 w 10000"/>
                <a:gd name="connsiteY227" fmla="*/ 4294 h 10000"/>
                <a:gd name="connsiteX228" fmla="*/ 7801 w 10000"/>
                <a:gd name="connsiteY228" fmla="*/ 4209 h 10000"/>
                <a:gd name="connsiteX229" fmla="*/ 7750 w 10000"/>
                <a:gd name="connsiteY229" fmla="*/ 4173 h 10000"/>
                <a:gd name="connsiteX230" fmla="*/ 7745 w 10000"/>
                <a:gd name="connsiteY230" fmla="*/ 4131 h 10000"/>
                <a:gd name="connsiteX231" fmla="*/ 7672 w 10000"/>
                <a:gd name="connsiteY231" fmla="*/ 4053 h 10000"/>
                <a:gd name="connsiteX232" fmla="*/ 7677 w 10000"/>
                <a:gd name="connsiteY232" fmla="*/ 4024 h 10000"/>
                <a:gd name="connsiteX233" fmla="*/ 7604 w 10000"/>
                <a:gd name="connsiteY233" fmla="*/ 3982 h 10000"/>
                <a:gd name="connsiteX234" fmla="*/ 7598 w 10000"/>
                <a:gd name="connsiteY234" fmla="*/ 3903 h 10000"/>
                <a:gd name="connsiteX235" fmla="*/ 7475 w 10000"/>
                <a:gd name="connsiteY235" fmla="*/ 3833 h 10000"/>
                <a:gd name="connsiteX236" fmla="*/ 7407 w 10000"/>
                <a:gd name="connsiteY236" fmla="*/ 3683 h 10000"/>
                <a:gd name="connsiteX237" fmla="*/ 7306 w 10000"/>
                <a:gd name="connsiteY237" fmla="*/ 3676 h 10000"/>
                <a:gd name="connsiteX238" fmla="*/ 7272 w 10000"/>
                <a:gd name="connsiteY238" fmla="*/ 3648 h 10000"/>
                <a:gd name="connsiteX239" fmla="*/ 7222 w 10000"/>
                <a:gd name="connsiteY239" fmla="*/ 3669 h 10000"/>
                <a:gd name="connsiteX240" fmla="*/ 7143 w 10000"/>
                <a:gd name="connsiteY240" fmla="*/ 3669 h 10000"/>
                <a:gd name="connsiteX241" fmla="*/ 7030 w 10000"/>
                <a:gd name="connsiteY241" fmla="*/ 3840 h 10000"/>
                <a:gd name="connsiteX242" fmla="*/ 6991 w 10000"/>
                <a:gd name="connsiteY242" fmla="*/ 3918 h 10000"/>
                <a:gd name="connsiteX243" fmla="*/ 6890 w 10000"/>
                <a:gd name="connsiteY243" fmla="*/ 3797 h 10000"/>
                <a:gd name="connsiteX244" fmla="*/ 6817 w 10000"/>
                <a:gd name="connsiteY244" fmla="*/ 3747 h 10000"/>
                <a:gd name="connsiteX245" fmla="*/ 6744 w 10000"/>
                <a:gd name="connsiteY245" fmla="*/ 3754 h 10000"/>
                <a:gd name="connsiteX246" fmla="*/ 6670 w 10000"/>
                <a:gd name="connsiteY246" fmla="*/ 3790 h 10000"/>
                <a:gd name="connsiteX247" fmla="*/ 6609 w 10000"/>
                <a:gd name="connsiteY247" fmla="*/ 3762 h 10000"/>
                <a:gd name="connsiteX248" fmla="*/ 6552 w 10000"/>
                <a:gd name="connsiteY248" fmla="*/ 3804 h 10000"/>
                <a:gd name="connsiteX249" fmla="*/ 6496 w 10000"/>
                <a:gd name="connsiteY249" fmla="*/ 3889 h 10000"/>
                <a:gd name="connsiteX250" fmla="*/ 6367 w 10000"/>
                <a:gd name="connsiteY250" fmla="*/ 3733 h 10000"/>
                <a:gd name="connsiteX251" fmla="*/ 6350 w 10000"/>
                <a:gd name="connsiteY251" fmla="*/ 3577 h 10000"/>
                <a:gd name="connsiteX252" fmla="*/ 6451 w 10000"/>
                <a:gd name="connsiteY252" fmla="*/ 3513 h 10000"/>
                <a:gd name="connsiteX253" fmla="*/ 6445 w 10000"/>
                <a:gd name="connsiteY253" fmla="*/ 3343 h 10000"/>
                <a:gd name="connsiteX254" fmla="*/ 6541 w 10000"/>
                <a:gd name="connsiteY254" fmla="*/ 3144 h 10000"/>
                <a:gd name="connsiteX255" fmla="*/ 6530 w 10000"/>
                <a:gd name="connsiteY255" fmla="*/ 3109 h 10000"/>
                <a:gd name="connsiteX256" fmla="*/ 6760 w 10000"/>
                <a:gd name="connsiteY256" fmla="*/ 2456 h 10000"/>
                <a:gd name="connsiteX257" fmla="*/ 6884 w 10000"/>
                <a:gd name="connsiteY257" fmla="*/ 2555 h 10000"/>
                <a:gd name="connsiteX258" fmla="*/ 6957 w 10000"/>
                <a:gd name="connsiteY258" fmla="*/ 2598 h 10000"/>
                <a:gd name="connsiteX259" fmla="*/ 7030 w 10000"/>
                <a:gd name="connsiteY259" fmla="*/ 2598 h 10000"/>
                <a:gd name="connsiteX260" fmla="*/ 7143 w 10000"/>
                <a:gd name="connsiteY260" fmla="*/ 2676 h 10000"/>
                <a:gd name="connsiteX261" fmla="*/ 7160 w 10000"/>
                <a:gd name="connsiteY261" fmla="*/ 2626 h 10000"/>
                <a:gd name="connsiteX262" fmla="*/ 7233 w 10000"/>
                <a:gd name="connsiteY262" fmla="*/ 2612 h 10000"/>
                <a:gd name="connsiteX263" fmla="*/ 7295 w 10000"/>
                <a:gd name="connsiteY263" fmla="*/ 2527 h 10000"/>
                <a:gd name="connsiteX264" fmla="*/ 7373 w 10000"/>
                <a:gd name="connsiteY264" fmla="*/ 2463 h 10000"/>
                <a:gd name="connsiteX265" fmla="*/ 7407 w 10000"/>
                <a:gd name="connsiteY265" fmla="*/ 2399 h 10000"/>
                <a:gd name="connsiteX266" fmla="*/ 7525 w 10000"/>
                <a:gd name="connsiteY266" fmla="*/ 2356 h 10000"/>
                <a:gd name="connsiteX267" fmla="*/ 7587 w 10000"/>
                <a:gd name="connsiteY267" fmla="*/ 2363 h 10000"/>
                <a:gd name="connsiteX268" fmla="*/ 7638 w 10000"/>
                <a:gd name="connsiteY268" fmla="*/ 2300 h 10000"/>
                <a:gd name="connsiteX269" fmla="*/ 7677 w 10000"/>
                <a:gd name="connsiteY269" fmla="*/ 2214 h 10000"/>
                <a:gd name="connsiteX270" fmla="*/ 7660 w 10000"/>
                <a:gd name="connsiteY270" fmla="*/ 2200 h 10000"/>
                <a:gd name="connsiteX271" fmla="*/ 7677 w 10000"/>
                <a:gd name="connsiteY271" fmla="*/ 2108 h 10000"/>
                <a:gd name="connsiteX272" fmla="*/ 7610 w 10000"/>
                <a:gd name="connsiteY272" fmla="*/ 2108 h 10000"/>
                <a:gd name="connsiteX273" fmla="*/ 7643 w 10000"/>
                <a:gd name="connsiteY273" fmla="*/ 2030 h 10000"/>
                <a:gd name="connsiteX274" fmla="*/ 7649 w 10000"/>
                <a:gd name="connsiteY274" fmla="*/ 1938 h 10000"/>
                <a:gd name="connsiteX275" fmla="*/ 7677 w 10000"/>
                <a:gd name="connsiteY275" fmla="*/ 1916 h 10000"/>
                <a:gd name="connsiteX276" fmla="*/ 7728 w 10000"/>
                <a:gd name="connsiteY276" fmla="*/ 1824 h 10000"/>
                <a:gd name="connsiteX277" fmla="*/ 7722 w 10000"/>
                <a:gd name="connsiteY277" fmla="*/ 1753 h 10000"/>
                <a:gd name="connsiteX278" fmla="*/ 7762 w 10000"/>
                <a:gd name="connsiteY278" fmla="*/ 1675 h 10000"/>
                <a:gd name="connsiteX279" fmla="*/ 7807 w 10000"/>
                <a:gd name="connsiteY279" fmla="*/ 1625 h 10000"/>
                <a:gd name="connsiteX280" fmla="*/ 7823 w 10000"/>
                <a:gd name="connsiteY280" fmla="*/ 1540 h 10000"/>
                <a:gd name="connsiteX281" fmla="*/ 7818 w 10000"/>
                <a:gd name="connsiteY281" fmla="*/ 1512 h 10000"/>
                <a:gd name="connsiteX282" fmla="*/ 7857 w 10000"/>
                <a:gd name="connsiteY282" fmla="*/ 1455 h 10000"/>
                <a:gd name="connsiteX283" fmla="*/ 7913 w 10000"/>
                <a:gd name="connsiteY283" fmla="*/ 1285 h 10000"/>
                <a:gd name="connsiteX284" fmla="*/ 7930 w 10000"/>
                <a:gd name="connsiteY284" fmla="*/ 1185 h 10000"/>
                <a:gd name="connsiteX285" fmla="*/ 7958 w 10000"/>
                <a:gd name="connsiteY285" fmla="*/ 1192 h 10000"/>
                <a:gd name="connsiteX286" fmla="*/ 8037 w 10000"/>
                <a:gd name="connsiteY286" fmla="*/ 1079 h 10000"/>
                <a:gd name="connsiteX287" fmla="*/ 8127 w 10000"/>
                <a:gd name="connsiteY287" fmla="*/ 1015 h 10000"/>
                <a:gd name="connsiteX288" fmla="*/ 8138 w 10000"/>
                <a:gd name="connsiteY288" fmla="*/ 937 h 10000"/>
                <a:gd name="connsiteX289" fmla="*/ 8172 w 10000"/>
                <a:gd name="connsiteY289" fmla="*/ 852 h 10000"/>
                <a:gd name="connsiteX290" fmla="*/ 8161 w 10000"/>
                <a:gd name="connsiteY290" fmla="*/ 788 h 10000"/>
                <a:gd name="connsiteX291" fmla="*/ 8116 w 10000"/>
                <a:gd name="connsiteY291" fmla="*/ 731 h 10000"/>
                <a:gd name="connsiteX292" fmla="*/ 8138 w 10000"/>
                <a:gd name="connsiteY292" fmla="*/ 660 h 10000"/>
                <a:gd name="connsiteX293" fmla="*/ 8138 w 10000"/>
                <a:gd name="connsiteY293" fmla="*/ 575 h 10000"/>
                <a:gd name="connsiteX294" fmla="*/ 8054 w 10000"/>
                <a:gd name="connsiteY294" fmla="*/ 504 h 10000"/>
                <a:gd name="connsiteX295" fmla="*/ 7970 w 10000"/>
                <a:gd name="connsiteY295" fmla="*/ 546 h 10000"/>
                <a:gd name="connsiteX296" fmla="*/ 7930 w 10000"/>
                <a:gd name="connsiteY296" fmla="*/ 546 h 10000"/>
                <a:gd name="connsiteX297" fmla="*/ 7913 w 10000"/>
                <a:gd name="connsiteY297" fmla="*/ 497 h 10000"/>
                <a:gd name="connsiteX298" fmla="*/ 7913 w 10000"/>
                <a:gd name="connsiteY298" fmla="*/ 405 h 10000"/>
                <a:gd name="connsiteX299" fmla="*/ 8020 w 10000"/>
                <a:gd name="connsiteY299" fmla="*/ 312 h 10000"/>
                <a:gd name="connsiteX300" fmla="*/ 8054 w 10000"/>
                <a:gd name="connsiteY300" fmla="*/ 234 h 10000"/>
                <a:gd name="connsiteX301" fmla="*/ 8121 w 10000"/>
                <a:gd name="connsiteY301" fmla="*/ 170 h 10000"/>
                <a:gd name="connsiteX302" fmla="*/ 8183 w 10000"/>
                <a:gd name="connsiteY302" fmla="*/ 50 h 10000"/>
                <a:gd name="connsiteX303" fmla="*/ 8228 w 10000"/>
                <a:gd name="connsiteY303" fmla="*/ 28 h 10000"/>
                <a:gd name="connsiteX304" fmla="*/ 8290 w 10000"/>
                <a:gd name="connsiteY304" fmla="*/ 43 h 10000"/>
                <a:gd name="connsiteX305" fmla="*/ 8420 w 10000"/>
                <a:gd name="connsiteY305" fmla="*/ 0 h 10000"/>
                <a:gd name="connsiteX306" fmla="*/ 8481 w 10000"/>
                <a:gd name="connsiteY306" fmla="*/ 71 h 10000"/>
                <a:gd name="connsiteX307" fmla="*/ 8476 w 10000"/>
                <a:gd name="connsiteY307" fmla="*/ 121 h 10000"/>
                <a:gd name="connsiteX308" fmla="*/ 8504 w 10000"/>
                <a:gd name="connsiteY308" fmla="*/ 142 h 10000"/>
                <a:gd name="connsiteX309" fmla="*/ 8526 w 10000"/>
                <a:gd name="connsiteY309" fmla="*/ 192 h 10000"/>
                <a:gd name="connsiteX310" fmla="*/ 8493 w 10000"/>
                <a:gd name="connsiteY310" fmla="*/ 248 h 10000"/>
                <a:gd name="connsiteX311" fmla="*/ 8448 w 10000"/>
                <a:gd name="connsiteY311" fmla="*/ 376 h 10000"/>
                <a:gd name="connsiteX312" fmla="*/ 8375 w 10000"/>
                <a:gd name="connsiteY312" fmla="*/ 476 h 10000"/>
                <a:gd name="connsiteX313" fmla="*/ 8307 w 10000"/>
                <a:gd name="connsiteY313" fmla="*/ 532 h 10000"/>
                <a:gd name="connsiteX314" fmla="*/ 8358 w 10000"/>
                <a:gd name="connsiteY314" fmla="*/ 554 h 10000"/>
                <a:gd name="connsiteX315" fmla="*/ 8425 w 10000"/>
                <a:gd name="connsiteY315" fmla="*/ 639 h 10000"/>
                <a:gd name="connsiteX316" fmla="*/ 8470 w 10000"/>
                <a:gd name="connsiteY316" fmla="*/ 646 h 10000"/>
                <a:gd name="connsiteX317" fmla="*/ 8493 w 10000"/>
                <a:gd name="connsiteY317" fmla="*/ 738 h 10000"/>
                <a:gd name="connsiteX318" fmla="*/ 8538 w 10000"/>
                <a:gd name="connsiteY318" fmla="*/ 759 h 10000"/>
                <a:gd name="connsiteX319" fmla="*/ 8571 w 10000"/>
                <a:gd name="connsiteY319" fmla="*/ 752 h 10000"/>
                <a:gd name="connsiteX320" fmla="*/ 8639 w 10000"/>
                <a:gd name="connsiteY320" fmla="*/ 610 h 10000"/>
                <a:gd name="connsiteX321" fmla="*/ 8701 w 10000"/>
                <a:gd name="connsiteY321" fmla="*/ 625 h 10000"/>
                <a:gd name="connsiteX322" fmla="*/ 8712 w 10000"/>
                <a:gd name="connsiteY322" fmla="*/ 667 h 10000"/>
                <a:gd name="connsiteX323" fmla="*/ 8757 w 10000"/>
                <a:gd name="connsiteY323" fmla="*/ 717 h 10000"/>
                <a:gd name="connsiteX324" fmla="*/ 8757 w 10000"/>
                <a:gd name="connsiteY324" fmla="*/ 752 h 10000"/>
                <a:gd name="connsiteX325" fmla="*/ 8796 w 10000"/>
                <a:gd name="connsiteY325" fmla="*/ 774 h 10000"/>
                <a:gd name="connsiteX326" fmla="*/ 8853 w 10000"/>
                <a:gd name="connsiteY326" fmla="*/ 774 h 10000"/>
                <a:gd name="connsiteX327" fmla="*/ 8858 w 10000"/>
                <a:gd name="connsiteY327" fmla="*/ 837 h 10000"/>
                <a:gd name="connsiteX328" fmla="*/ 8808 w 10000"/>
                <a:gd name="connsiteY328" fmla="*/ 866 h 10000"/>
                <a:gd name="connsiteX329" fmla="*/ 8853 w 10000"/>
                <a:gd name="connsiteY329" fmla="*/ 1143 h 10000"/>
                <a:gd name="connsiteX330" fmla="*/ 8898 w 10000"/>
                <a:gd name="connsiteY330" fmla="*/ 1270 h 10000"/>
                <a:gd name="connsiteX331" fmla="*/ 8886 w 10000"/>
                <a:gd name="connsiteY331" fmla="*/ 1327 h 10000"/>
                <a:gd name="connsiteX332" fmla="*/ 8926 w 10000"/>
                <a:gd name="connsiteY332" fmla="*/ 1391 h 10000"/>
                <a:gd name="connsiteX333" fmla="*/ 8931 w 10000"/>
                <a:gd name="connsiteY333" fmla="*/ 1434 h 10000"/>
                <a:gd name="connsiteX334" fmla="*/ 9038 w 10000"/>
                <a:gd name="connsiteY334" fmla="*/ 1483 h 10000"/>
                <a:gd name="connsiteX335" fmla="*/ 9168 w 10000"/>
                <a:gd name="connsiteY335" fmla="*/ 1441 h 10000"/>
                <a:gd name="connsiteX336" fmla="*/ 9184 w 10000"/>
                <a:gd name="connsiteY336" fmla="*/ 1384 h 10000"/>
                <a:gd name="connsiteX337" fmla="*/ 9229 w 10000"/>
                <a:gd name="connsiteY337" fmla="*/ 1405 h 10000"/>
                <a:gd name="connsiteX338" fmla="*/ 9258 w 10000"/>
                <a:gd name="connsiteY338" fmla="*/ 1455 h 10000"/>
                <a:gd name="connsiteX339" fmla="*/ 9325 w 10000"/>
                <a:gd name="connsiteY339" fmla="*/ 1419 h 10000"/>
                <a:gd name="connsiteX340" fmla="*/ 9364 w 10000"/>
                <a:gd name="connsiteY340" fmla="*/ 1419 h 10000"/>
                <a:gd name="connsiteX341" fmla="*/ 9421 w 10000"/>
                <a:gd name="connsiteY341" fmla="*/ 1476 h 10000"/>
                <a:gd name="connsiteX342" fmla="*/ 9454 w 10000"/>
                <a:gd name="connsiteY342" fmla="*/ 1398 h 10000"/>
                <a:gd name="connsiteX343" fmla="*/ 9522 w 10000"/>
                <a:gd name="connsiteY343" fmla="*/ 1434 h 10000"/>
                <a:gd name="connsiteX344" fmla="*/ 9556 w 10000"/>
                <a:gd name="connsiteY344" fmla="*/ 1391 h 10000"/>
                <a:gd name="connsiteX345" fmla="*/ 9584 w 10000"/>
                <a:gd name="connsiteY345" fmla="*/ 1398 h 10000"/>
                <a:gd name="connsiteX346" fmla="*/ 9612 w 10000"/>
                <a:gd name="connsiteY346" fmla="*/ 1356 h 10000"/>
                <a:gd name="connsiteX347" fmla="*/ 9606 w 10000"/>
                <a:gd name="connsiteY347" fmla="*/ 1313 h 10000"/>
                <a:gd name="connsiteX348" fmla="*/ 9646 w 10000"/>
                <a:gd name="connsiteY348" fmla="*/ 1292 h 10000"/>
                <a:gd name="connsiteX349" fmla="*/ 9674 w 10000"/>
                <a:gd name="connsiteY349" fmla="*/ 1221 h 10000"/>
                <a:gd name="connsiteX350" fmla="*/ 9753 w 10000"/>
                <a:gd name="connsiteY350" fmla="*/ 1228 h 10000"/>
                <a:gd name="connsiteX351" fmla="*/ 9871 w 10000"/>
                <a:gd name="connsiteY351" fmla="*/ 1434 h 10000"/>
                <a:gd name="connsiteX352" fmla="*/ 9893 w 10000"/>
                <a:gd name="connsiteY352" fmla="*/ 1505 h 10000"/>
                <a:gd name="connsiteX353" fmla="*/ 9972 w 10000"/>
                <a:gd name="connsiteY353" fmla="*/ 1597 h 10000"/>
                <a:gd name="connsiteX354" fmla="*/ 10000 w 10000"/>
                <a:gd name="connsiteY354" fmla="*/ 1682 h 10000"/>
                <a:gd name="connsiteX355" fmla="*/ 9938 w 10000"/>
                <a:gd name="connsiteY355" fmla="*/ 1796 h 10000"/>
                <a:gd name="connsiteX356" fmla="*/ 9893 w 10000"/>
                <a:gd name="connsiteY356" fmla="*/ 1838 h 10000"/>
                <a:gd name="connsiteX357" fmla="*/ 9916 w 10000"/>
                <a:gd name="connsiteY357" fmla="*/ 1959 h 10000"/>
                <a:gd name="connsiteX358" fmla="*/ 9848 w 10000"/>
                <a:gd name="connsiteY358" fmla="*/ 2051 h 10000"/>
                <a:gd name="connsiteX359" fmla="*/ 9809 w 10000"/>
                <a:gd name="connsiteY359" fmla="*/ 2072 h 10000"/>
                <a:gd name="connsiteX360" fmla="*/ 9809 w 10000"/>
                <a:gd name="connsiteY360" fmla="*/ 2136 h 10000"/>
                <a:gd name="connsiteX361" fmla="*/ 9758 w 10000"/>
                <a:gd name="connsiteY361" fmla="*/ 2257 h 10000"/>
                <a:gd name="connsiteX362" fmla="*/ 9724 w 10000"/>
                <a:gd name="connsiteY362" fmla="*/ 2264 h 10000"/>
                <a:gd name="connsiteX363" fmla="*/ 9730 w 10000"/>
                <a:gd name="connsiteY363" fmla="*/ 2349 h 10000"/>
                <a:gd name="connsiteX364" fmla="*/ 9702 w 10000"/>
                <a:gd name="connsiteY364" fmla="*/ 2413 h 10000"/>
                <a:gd name="connsiteX365" fmla="*/ 9708 w 10000"/>
                <a:gd name="connsiteY365" fmla="*/ 2697 h 10000"/>
                <a:gd name="connsiteX366" fmla="*/ 9724 w 10000"/>
                <a:gd name="connsiteY366" fmla="*/ 2718 h 10000"/>
                <a:gd name="connsiteX367" fmla="*/ 9719 w 10000"/>
                <a:gd name="connsiteY367" fmla="*/ 2811 h 10000"/>
                <a:gd name="connsiteX368" fmla="*/ 9708 w 10000"/>
                <a:gd name="connsiteY368" fmla="*/ 2896 h 10000"/>
                <a:gd name="connsiteX369" fmla="*/ 9668 w 10000"/>
                <a:gd name="connsiteY369" fmla="*/ 2938 h 10000"/>
                <a:gd name="connsiteX370" fmla="*/ 9595 w 10000"/>
                <a:gd name="connsiteY370" fmla="*/ 2903 h 10000"/>
                <a:gd name="connsiteX371" fmla="*/ 9561 w 10000"/>
                <a:gd name="connsiteY371" fmla="*/ 2952 h 10000"/>
                <a:gd name="connsiteX372" fmla="*/ 9567 w 10000"/>
                <a:gd name="connsiteY372" fmla="*/ 2995 h 10000"/>
                <a:gd name="connsiteX373" fmla="*/ 9544 w 10000"/>
                <a:gd name="connsiteY373" fmla="*/ 3080 h 10000"/>
                <a:gd name="connsiteX374" fmla="*/ 9505 w 10000"/>
                <a:gd name="connsiteY374" fmla="*/ 3137 h 10000"/>
                <a:gd name="connsiteX375" fmla="*/ 9494 w 10000"/>
                <a:gd name="connsiteY375" fmla="*/ 3236 h 10000"/>
                <a:gd name="connsiteX376" fmla="*/ 9466 w 10000"/>
                <a:gd name="connsiteY376" fmla="*/ 3322 h 10000"/>
                <a:gd name="connsiteX377" fmla="*/ 9471 w 10000"/>
                <a:gd name="connsiteY377" fmla="*/ 3378 h 10000"/>
                <a:gd name="connsiteX378" fmla="*/ 9460 w 10000"/>
                <a:gd name="connsiteY378" fmla="*/ 3435 h 10000"/>
                <a:gd name="connsiteX379" fmla="*/ 9483 w 10000"/>
                <a:gd name="connsiteY379" fmla="*/ 3485 h 10000"/>
                <a:gd name="connsiteX380" fmla="*/ 9449 w 10000"/>
                <a:gd name="connsiteY380" fmla="*/ 3563 h 10000"/>
                <a:gd name="connsiteX381" fmla="*/ 9393 w 10000"/>
                <a:gd name="connsiteY381" fmla="*/ 3442 h 10000"/>
                <a:gd name="connsiteX382" fmla="*/ 9393 w 10000"/>
                <a:gd name="connsiteY382" fmla="*/ 3350 h 10000"/>
                <a:gd name="connsiteX383" fmla="*/ 9376 w 10000"/>
                <a:gd name="connsiteY383" fmla="*/ 3336 h 10000"/>
                <a:gd name="connsiteX384" fmla="*/ 9308 w 10000"/>
                <a:gd name="connsiteY384" fmla="*/ 3400 h 10000"/>
                <a:gd name="connsiteX385" fmla="*/ 9201 w 10000"/>
                <a:gd name="connsiteY385" fmla="*/ 3549 h 10000"/>
                <a:gd name="connsiteX386" fmla="*/ 9139 w 10000"/>
                <a:gd name="connsiteY386" fmla="*/ 3655 h 10000"/>
                <a:gd name="connsiteX387" fmla="*/ 9044 w 10000"/>
                <a:gd name="connsiteY387" fmla="*/ 3712 h 10000"/>
                <a:gd name="connsiteX388" fmla="*/ 9010 w 10000"/>
                <a:gd name="connsiteY388" fmla="*/ 3797 h 10000"/>
                <a:gd name="connsiteX389" fmla="*/ 8982 w 10000"/>
                <a:gd name="connsiteY389" fmla="*/ 3825 h 10000"/>
                <a:gd name="connsiteX390" fmla="*/ 8875 w 10000"/>
                <a:gd name="connsiteY390" fmla="*/ 3903 h 10000"/>
                <a:gd name="connsiteX391" fmla="*/ 8785 w 10000"/>
                <a:gd name="connsiteY391" fmla="*/ 3996 h 10000"/>
                <a:gd name="connsiteX392" fmla="*/ 8763 w 10000"/>
                <a:gd name="connsiteY392" fmla="*/ 4067 h 10000"/>
                <a:gd name="connsiteX393" fmla="*/ 8729 w 10000"/>
                <a:gd name="connsiteY393" fmla="*/ 4102 h 10000"/>
                <a:gd name="connsiteX394" fmla="*/ 8774 w 10000"/>
                <a:gd name="connsiteY394" fmla="*/ 4194 h 10000"/>
                <a:gd name="connsiteX395" fmla="*/ 8819 w 10000"/>
                <a:gd name="connsiteY395" fmla="*/ 4265 h 10000"/>
                <a:gd name="connsiteX396" fmla="*/ 8881 w 10000"/>
                <a:gd name="connsiteY396" fmla="*/ 4294 h 10000"/>
                <a:gd name="connsiteX397" fmla="*/ 8858 w 10000"/>
                <a:gd name="connsiteY397" fmla="*/ 4344 h 10000"/>
                <a:gd name="connsiteX398" fmla="*/ 8903 w 10000"/>
                <a:gd name="connsiteY398" fmla="*/ 4358 h 10000"/>
                <a:gd name="connsiteX399" fmla="*/ 8903 w 10000"/>
                <a:gd name="connsiteY399" fmla="*/ 4443 h 10000"/>
                <a:gd name="connsiteX400" fmla="*/ 8937 w 10000"/>
                <a:gd name="connsiteY400" fmla="*/ 4507 h 10000"/>
                <a:gd name="connsiteX401" fmla="*/ 8993 w 10000"/>
                <a:gd name="connsiteY401" fmla="*/ 4493 h 10000"/>
                <a:gd name="connsiteX402" fmla="*/ 9016 w 10000"/>
                <a:gd name="connsiteY402" fmla="*/ 4422 h 10000"/>
                <a:gd name="connsiteX403" fmla="*/ 9061 w 10000"/>
                <a:gd name="connsiteY403" fmla="*/ 4414 h 10000"/>
                <a:gd name="connsiteX404" fmla="*/ 9066 w 10000"/>
                <a:gd name="connsiteY404" fmla="*/ 4358 h 10000"/>
                <a:gd name="connsiteX405" fmla="*/ 9123 w 10000"/>
                <a:gd name="connsiteY405" fmla="*/ 4358 h 10000"/>
                <a:gd name="connsiteX406" fmla="*/ 9100 w 10000"/>
                <a:gd name="connsiteY406" fmla="*/ 4429 h 10000"/>
                <a:gd name="connsiteX407" fmla="*/ 9156 w 10000"/>
                <a:gd name="connsiteY407" fmla="*/ 4464 h 10000"/>
                <a:gd name="connsiteX408" fmla="*/ 9145 w 10000"/>
                <a:gd name="connsiteY408" fmla="*/ 4528 h 10000"/>
                <a:gd name="connsiteX409" fmla="*/ 9061 w 10000"/>
                <a:gd name="connsiteY409" fmla="*/ 4535 h 10000"/>
                <a:gd name="connsiteX410" fmla="*/ 8999 w 10000"/>
                <a:gd name="connsiteY410" fmla="*/ 4578 h 10000"/>
                <a:gd name="connsiteX411" fmla="*/ 8943 w 10000"/>
                <a:gd name="connsiteY411" fmla="*/ 4599 h 10000"/>
                <a:gd name="connsiteX412" fmla="*/ 8943 w 10000"/>
                <a:gd name="connsiteY412" fmla="*/ 4698 h 10000"/>
                <a:gd name="connsiteX413" fmla="*/ 8999 w 10000"/>
                <a:gd name="connsiteY413" fmla="*/ 4805 h 10000"/>
                <a:gd name="connsiteX414" fmla="*/ 8954 w 10000"/>
                <a:gd name="connsiteY414" fmla="*/ 4904 h 10000"/>
                <a:gd name="connsiteX415" fmla="*/ 8864 w 10000"/>
                <a:gd name="connsiteY415" fmla="*/ 4918 h 10000"/>
                <a:gd name="connsiteX416" fmla="*/ 8875 w 10000"/>
                <a:gd name="connsiteY416" fmla="*/ 5032 h 10000"/>
                <a:gd name="connsiteX417" fmla="*/ 8870 w 10000"/>
                <a:gd name="connsiteY417" fmla="*/ 5103 h 10000"/>
                <a:gd name="connsiteX418" fmla="*/ 8841 w 10000"/>
                <a:gd name="connsiteY418" fmla="*/ 5138 h 10000"/>
                <a:gd name="connsiteX419" fmla="*/ 8785 w 10000"/>
                <a:gd name="connsiteY419" fmla="*/ 5110 h 10000"/>
                <a:gd name="connsiteX420" fmla="*/ 8735 w 10000"/>
                <a:gd name="connsiteY420" fmla="*/ 5018 h 10000"/>
                <a:gd name="connsiteX421" fmla="*/ 8678 w 10000"/>
                <a:gd name="connsiteY421" fmla="*/ 5089 h 10000"/>
                <a:gd name="connsiteX422" fmla="*/ 8622 w 10000"/>
                <a:gd name="connsiteY422" fmla="*/ 5039 h 10000"/>
                <a:gd name="connsiteX423" fmla="*/ 8616 w 10000"/>
                <a:gd name="connsiteY423" fmla="*/ 5011 h 10000"/>
                <a:gd name="connsiteX424" fmla="*/ 8538 w 10000"/>
                <a:gd name="connsiteY424" fmla="*/ 4947 h 10000"/>
                <a:gd name="connsiteX425" fmla="*/ 8515 w 10000"/>
                <a:gd name="connsiteY425" fmla="*/ 4961 h 10000"/>
                <a:gd name="connsiteX426" fmla="*/ 8526 w 10000"/>
                <a:gd name="connsiteY426" fmla="*/ 5039 h 10000"/>
                <a:gd name="connsiteX427" fmla="*/ 8481 w 10000"/>
                <a:gd name="connsiteY427" fmla="*/ 5138 h 10000"/>
                <a:gd name="connsiteX428" fmla="*/ 8515 w 10000"/>
                <a:gd name="connsiteY428" fmla="*/ 5160 h 10000"/>
                <a:gd name="connsiteX429" fmla="*/ 8577 w 10000"/>
                <a:gd name="connsiteY429" fmla="*/ 5145 h 10000"/>
                <a:gd name="connsiteX430" fmla="*/ 8588 w 10000"/>
                <a:gd name="connsiteY430" fmla="*/ 5181 h 10000"/>
                <a:gd name="connsiteX431" fmla="*/ 8577 w 10000"/>
                <a:gd name="connsiteY431" fmla="*/ 5224 h 10000"/>
                <a:gd name="connsiteX432" fmla="*/ 8600 w 10000"/>
                <a:gd name="connsiteY432" fmla="*/ 5280 h 10000"/>
                <a:gd name="connsiteX433" fmla="*/ 8650 w 10000"/>
                <a:gd name="connsiteY433" fmla="*/ 5316 h 10000"/>
                <a:gd name="connsiteX434" fmla="*/ 8639 w 10000"/>
                <a:gd name="connsiteY434" fmla="*/ 5401 h 10000"/>
                <a:gd name="connsiteX435" fmla="*/ 8673 w 10000"/>
                <a:gd name="connsiteY435" fmla="*/ 5444 h 10000"/>
                <a:gd name="connsiteX436" fmla="*/ 8633 w 10000"/>
                <a:gd name="connsiteY436" fmla="*/ 5486 h 10000"/>
                <a:gd name="connsiteX437" fmla="*/ 8622 w 10000"/>
                <a:gd name="connsiteY437" fmla="*/ 5642 h 10000"/>
                <a:gd name="connsiteX438" fmla="*/ 8600 w 10000"/>
                <a:gd name="connsiteY438" fmla="*/ 5649 h 10000"/>
                <a:gd name="connsiteX439" fmla="*/ 8628 w 10000"/>
                <a:gd name="connsiteY439" fmla="*/ 5720 h 10000"/>
                <a:gd name="connsiteX440" fmla="*/ 8633 w 10000"/>
                <a:gd name="connsiteY440" fmla="*/ 5841 h 10000"/>
                <a:gd name="connsiteX441" fmla="*/ 8661 w 10000"/>
                <a:gd name="connsiteY441" fmla="*/ 5869 h 10000"/>
                <a:gd name="connsiteX442" fmla="*/ 8667 w 10000"/>
                <a:gd name="connsiteY442" fmla="*/ 5905 h 10000"/>
                <a:gd name="connsiteX443" fmla="*/ 8690 w 10000"/>
                <a:gd name="connsiteY443" fmla="*/ 5912 h 10000"/>
                <a:gd name="connsiteX444" fmla="*/ 8695 w 10000"/>
                <a:gd name="connsiteY444" fmla="*/ 5983 h 10000"/>
                <a:gd name="connsiteX445" fmla="*/ 8684 w 10000"/>
                <a:gd name="connsiteY445" fmla="*/ 6033 h 10000"/>
                <a:gd name="connsiteX446" fmla="*/ 8740 w 10000"/>
                <a:gd name="connsiteY446" fmla="*/ 6061 h 10000"/>
                <a:gd name="connsiteX447" fmla="*/ 8825 w 10000"/>
                <a:gd name="connsiteY447" fmla="*/ 6004 h 10000"/>
                <a:gd name="connsiteX448" fmla="*/ 8948 w 10000"/>
                <a:gd name="connsiteY448" fmla="*/ 5891 h 10000"/>
                <a:gd name="connsiteX449" fmla="*/ 8982 w 10000"/>
                <a:gd name="connsiteY449" fmla="*/ 5891 h 10000"/>
                <a:gd name="connsiteX450" fmla="*/ 8982 w 10000"/>
                <a:gd name="connsiteY450" fmla="*/ 5976 h 10000"/>
                <a:gd name="connsiteX451" fmla="*/ 9004 w 10000"/>
                <a:gd name="connsiteY451" fmla="*/ 5990 h 10000"/>
                <a:gd name="connsiteX452" fmla="*/ 9044 w 10000"/>
                <a:gd name="connsiteY452" fmla="*/ 6089 h 10000"/>
                <a:gd name="connsiteX453" fmla="*/ 9072 w 10000"/>
                <a:gd name="connsiteY453" fmla="*/ 6097 h 10000"/>
                <a:gd name="connsiteX454" fmla="*/ 9055 w 10000"/>
                <a:gd name="connsiteY454" fmla="*/ 6153 h 10000"/>
                <a:gd name="connsiteX455" fmla="*/ 9100 w 10000"/>
                <a:gd name="connsiteY455" fmla="*/ 6281 h 10000"/>
                <a:gd name="connsiteX456" fmla="*/ 9100 w 10000"/>
                <a:gd name="connsiteY456" fmla="*/ 6345 h 10000"/>
                <a:gd name="connsiteX457" fmla="*/ 9123 w 10000"/>
                <a:gd name="connsiteY457" fmla="*/ 6416 h 10000"/>
                <a:gd name="connsiteX458" fmla="*/ 9089 w 10000"/>
                <a:gd name="connsiteY458" fmla="*/ 6473 h 10000"/>
                <a:gd name="connsiteX459" fmla="*/ 9049 w 10000"/>
                <a:gd name="connsiteY459" fmla="*/ 6466 h 10000"/>
                <a:gd name="connsiteX460" fmla="*/ 9049 w 10000"/>
                <a:gd name="connsiteY460" fmla="*/ 6501 h 10000"/>
                <a:gd name="connsiteX461" fmla="*/ 9089 w 10000"/>
                <a:gd name="connsiteY461" fmla="*/ 6544 h 10000"/>
                <a:gd name="connsiteX462" fmla="*/ 9106 w 10000"/>
                <a:gd name="connsiteY462" fmla="*/ 6515 h 10000"/>
                <a:gd name="connsiteX463" fmla="*/ 9139 w 10000"/>
                <a:gd name="connsiteY463" fmla="*/ 6579 h 10000"/>
                <a:gd name="connsiteX464" fmla="*/ 9179 w 10000"/>
                <a:gd name="connsiteY464" fmla="*/ 6579 h 10000"/>
                <a:gd name="connsiteX465" fmla="*/ 9156 w 10000"/>
                <a:gd name="connsiteY465" fmla="*/ 6757 h 10000"/>
                <a:gd name="connsiteX466" fmla="*/ 9139 w 10000"/>
                <a:gd name="connsiteY466" fmla="*/ 6792 h 10000"/>
                <a:gd name="connsiteX467" fmla="*/ 9089 w 10000"/>
                <a:gd name="connsiteY467" fmla="*/ 6778 h 10000"/>
                <a:gd name="connsiteX468" fmla="*/ 9027 w 10000"/>
                <a:gd name="connsiteY468" fmla="*/ 6799 h 10000"/>
                <a:gd name="connsiteX469" fmla="*/ 9004 w 10000"/>
                <a:gd name="connsiteY469" fmla="*/ 6842 h 10000"/>
                <a:gd name="connsiteX470" fmla="*/ 8999 w 10000"/>
                <a:gd name="connsiteY470" fmla="*/ 6884 h 10000"/>
                <a:gd name="connsiteX471" fmla="*/ 8960 w 10000"/>
                <a:gd name="connsiteY471" fmla="*/ 6934 h 10000"/>
                <a:gd name="connsiteX472" fmla="*/ 8898 w 10000"/>
                <a:gd name="connsiteY472" fmla="*/ 6941 h 10000"/>
                <a:gd name="connsiteX473" fmla="*/ 8886 w 10000"/>
                <a:gd name="connsiteY473" fmla="*/ 6962 h 10000"/>
                <a:gd name="connsiteX474" fmla="*/ 8847 w 10000"/>
                <a:gd name="connsiteY474" fmla="*/ 6927 h 10000"/>
                <a:gd name="connsiteX475" fmla="*/ 8808 w 10000"/>
                <a:gd name="connsiteY475" fmla="*/ 6934 h 10000"/>
                <a:gd name="connsiteX476" fmla="*/ 8785 w 10000"/>
                <a:gd name="connsiteY476" fmla="*/ 6906 h 10000"/>
                <a:gd name="connsiteX477" fmla="*/ 8735 w 10000"/>
                <a:gd name="connsiteY477" fmla="*/ 6891 h 10000"/>
                <a:gd name="connsiteX478" fmla="*/ 8746 w 10000"/>
                <a:gd name="connsiteY478" fmla="*/ 6941 h 10000"/>
                <a:gd name="connsiteX479" fmla="*/ 8723 w 10000"/>
                <a:gd name="connsiteY479" fmla="*/ 6991 h 10000"/>
                <a:gd name="connsiteX480" fmla="*/ 8639 w 10000"/>
                <a:gd name="connsiteY480" fmla="*/ 6984 h 10000"/>
                <a:gd name="connsiteX481" fmla="*/ 8611 w 10000"/>
                <a:gd name="connsiteY481" fmla="*/ 6962 h 10000"/>
                <a:gd name="connsiteX482" fmla="*/ 8566 w 10000"/>
                <a:gd name="connsiteY482" fmla="*/ 6984 h 10000"/>
                <a:gd name="connsiteX483" fmla="*/ 8560 w 10000"/>
                <a:gd name="connsiteY483" fmla="*/ 7055 h 10000"/>
                <a:gd name="connsiteX484" fmla="*/ 8476 w 10000"/>
                <a:gd name="connsiteY484" fmla="*/ 7133 h 10000"/>
                <a:gd name="connsiteX485" fmla="*/ 8448 w 10000"/>
                <a:gd name="connsiteY485" fmla="*/ 7090 h 10000"/>
                <a:gd name="connsiteX486" fmla="*/ 8386 w 10000"/>
                <a:gd name="connsiteY486" fmla="*/ 7111 h 10000"/>
                <a:gd name="connsiteX487" fmla="*/ 8346 w 10000"/>
                <a:gd name="connsiteY487" fmla="*/ 7133 h 10000"/>
                <a:gd name="connsiteX488" fmla="*/ 8341 w 10000"/>
                <a:gd name="connsiteY488" fmla="*/ 7168 h 10000"/>
                <a:gd name="connsiteX489" fmla="*/ 8256 w 10000"/>
                <a:gd name="connsiteY489" fmla="*/ 7246 h 10000"/>
                <a:gd name="connsiteX490" fmla="*/ 8206 w 10000"/>
                <a:gd name="connsiteY490" fmla="*/ 7232 h 10000"/>
                <a:gd name="connsiteX491" fmla="*/ 8155 w 10000"/>
                <a:gd name="connsiteY491" fmla="*/ 7260 h 10000"/>
                <a:gd name="connsiteX492" fmla="*/ 8116 w 10000"/>
                <a:gd name="connsiteY492" fmla="*/ 7303 h 10000"/>
                <a:gd name="connsiteX493" fmla="*/ 8060 w 10000"/>
                <a:gd name="connsiteY493" fmla="*/ 7331 h 10000"/>
                <a:gd name="connsiteX494" fmla="*/ 8065 w 10000"/>
                <a:gd name="connsiteY494" fmla="*/ 7374 h 10000"/>
                <a:gd name="connsiteX495" fmla="*/ 8015 w 10000"/>
                <a:gd name="connsiteY495" fmla="*/ 7402 h 10000"/>
                <a:gd name="connsiteX496" fmla="*/ 7942 w 10000"/>
                <a:gd name="connsiteY496" fmla="*/ 7523 h 10000"/>
                <a:gd name="connsiteX497" fmla="*/ 7930 w 10000"/>
                <a:gd name="connsiteY497" fmla="*/ 7573 h 10000"/>
                <a:gd name="connsiteX498" fmla="*/ 7908 w 10000"/>
                <a:gd name="connsiteY498" fmla="*/ 7559 h 10000"/>
                <a:gd name="connsiteX499" fmla="*/ 7919 w 10000"/>
                <a:gd name="connsiteY499" fmla="*/ 7523 h 10000"/>
                <a:gd name="connsiteX500" fmla="*/ 7846 w 10000"/>
                <a:gd name="connsiteY500" fmla="*/ 7339 h 10000"/>
                <a:gd name="connsiteX501" fmla="*/ 7846 w 10000"/>
                <a:gd name="connsiteY501" fmla="*/ 7268 h 10000"/>
                <a:gd name="connsiteX502" fmla="*/ 7812 w 10000"/>
                <a:gd name="connsiteY502" fmla="*/ 7268 h 10000"/>
                <a:gd name="connsiteX503" fmla="*/ 7711 w 10000"/>
                <a:gd name="connsiteY503" fmla="*/ 7197 h 10000"/>
                <a:gd name="connsiteX504" fmla="*/ 7649 w 10000"/>
                <a:gd name="connsiteY504" fmla="*/ 7232 h 10000"/>
                <a:gd name="connsiteX505" fmla="*/ 7632 w 10000"/>
                <a:gd name="connsiteY505" fmla="*/ 7275 h 10000"/>
                <a:gd name="connsiteX506" fmla="*/ 7677 w 10000"/>
                <a:gd name="connsiteY506" fmla="*/ 7324 h 10000"/>
                <a:gd name="connsiteX507" fmla="*/ 7688 w 10000"/>
                <a:gd name="connsiteY507" fmla="*/ 7367 h 10000"/>
                <a:gd name="connsiteX508" fmla="*/ 7660 w 10000"/>
                <a:gd name="connsiteY508" fmla="*/ 7410 h 10000"/>
                <a:gd name="connsiteX509" fmla="*/ 7666 w 10000"/>
                <a:gd name="connsiteY509" fmla="*/ 7445 h 10000"/>
                <a:gd name="connsiteX510" fmla="*/ 7655 w 10000"/>
                <a:gd name="connsiteY510" fmla="*/ 7516 h 10000"/>
                <a:gd name="connsiteX511" fmla="*/ 7660 w 10000"/>
                <a:gd name="connsiteY511" fmla="*/ 7587 h 10000"/>
                <a:gd name="connsiteX512" fmla="*/ 7694 w 10000"/>
                <a:gd name="connsiteY512" fmla="*/ 7700 h 10000"/>
                <a:gd name="connsiteX513" fmla="*/ 7660 w 10000"/>
                <a:gd name="connsiteY513" fmla="*/ 7743 h 10000"/>
                <a:gd name="connsiteX514" fmla="*/ 7666 w 10000"/>
                <a:gd name="connsiteY514" fmla="*/ 7779 h 10000"/>
                <a:gd name="connsiteX515" fmla="*/ 7638 w 10000"/>
                <a:gd name="connsiteY515" fmla="*/ 7793 h 10000"/>
                <a:gd name="connsiteX516" fmla="*/ 7621 w 10000"/>
                <a:gd name="connsiteY516" fmla="*/ 7814 h 10000"/>
                <a:gd name="connsiteX517" fmla="*/ 7514 w 10000"/>
                <a:gd name="connsiteY517" fmla="*/ 7800 h 10000"/>
                <a:gd name="connsiteX518" fmla="*/ 7497 w 10000"/>
                <a:gd name="connsiteY518" fmla="*/ 7757 h 10000"/>
                <a:gd name="connsiteX519" fmla="*/ 7463 w 10000"/>
                <a:gd name="connsiteY519" fmla="*/ 7786 h 10000"/>
                <a:gd name="connsiteX520" fmla="*/ 7390 w 10000"/>
                <a:gd name="connsiteY520" fmla="*/ 7771 h 10000"/>
                <a:gd name="connsiteX521" fmla="*/ 7340 w 10000"/>
                <a:gd name="connsiteY521" fmla="*/ 7793 h 10000"/>
                <a:gd name="connsiteX522" fmla="*/ 7312 w 10000"/>
                <a:gd name="connsiteY522" fmla="*/ 7644 h 10000"/>
                <a:gd name="connsiteX523" fmla="*/ 7283 w 10000"/>
                <a:gd name="connsiteY523" fmla="*/ 7637 h 10000"/>
                <a:gd name="connsiteX524" fmla="*/ 7250 w 10000"/>
                <a:gd name="connsiteY524" fmla="*/ 7544 h 10000"/>
                <a:gd name="connsiteX525" fmla="*/ 7267 w 10000"/>
                <a:gd name="connsiteY525" fmla="*/ 7502 h 10000"/>
                <a:gd name="connsiteX526" fmla="*/ 7306 w 10000"/>
                <a:gd name="connsiteY526" fmla="*/ 7523 h 10000"/>
                <a:gd name="connsiteX527" fmla="*/ 7323 w 10000"/>
                <a:gd name="connsiteY527" fmla="*/ 7473 h 10000"/>
                <a:gd name="connsiteX528" fmla="*/ 7295 w 10000"/>
                <a:gd name="connsiteY528" fmla="*/ 7438 h 10000"/>
                <a:gd name="connsiteX529" fmla="*/ 7312 w 10000"/>
                <a:gd name="connsiteY529" fmla="*/ 7402 h 10000"/>
                <a:gd name="connsiteX530" fmla="*/ 7238 w 10000"/>
                <a:gd name="connsiteY530" fmla="*/ 7331 h 10000"/>
                <a:gd name="connsiteX531" fmla="*/ 7244 w 10000"/>
                <a:gd name="connsiteY531" fmla="*/ 7296 h 10000"/>
                <a:gd name="connsiteX532" fmla="*/ 7199 w 10000"/>
                <a:gd name="connsiteY532" fmla="*/ 7260 h 10000"/>
                <a:gd name="connsiteX533" fmla="*/ 7227 w 10000"/>
                <a:gd name="connsiteY533" fmla="*/ 7218 h 10000"/>
                <a:gd name="connsiteX534" fmla="*/ 7216 w 10000"/>
                <a:gd name="connsiteY534" fmla="*/ 7168 h 10000"/>
                <a:gd name="connsiteX535" fmla="*/ 7165 w 10000"/>
                <a:gd name="connsiteY535" fmla="*/ 7090 h 10000"/>
                <a:gd name="connsiteX536" fmla="*/ 7132 w 10000"/>
                <a:gd name="connsiteY536" fmla="*/ 7026 h 10000"/>
                <a:gd name="connsiteX537" fmla="*/ 7064 w 10000"/>
                <a:gd name="connsiteY537" fmla="*/ 7055 h 10000"/>
                <a:gd name="connsiteX538" fmla="*/ 7025 w 10000"/>
                <a:gd name="connsiteY538" fmla="*/ 7048 h 10000"/>
                <a:gd name="connsiteX539" fmla="*/ 7002 w 10000"/>
                <a:gd name="connsiteY539" fmla="*/ 7111 h 10000"/>
                <a:gd name="connsiteX540" fmla="*/ 6924 w 10000"/>
                <a:gd name="connsiteY540" fmla="*/ 7119 h 10000"/>
                <a:gd name="connsiteX541" fmla="*/ 6895 w 10000"/>
                <a:gd name="connsiteY541" fmla="*/ 7111 h 10000"/>
                <a:gd name="connsiteX542" fmla="*/ 6828 w 10000"/>
                <a:gd name="connsiteY542" fmla="*/ 7161 h 10000"/>
                <a:gd name="connsiteX543" fmla="*/ 6834 w 10000"/>
                <a:gd name="connsiteY543" fmla="*/ 7260 h 10000"/>
                <a:gd name="connsiteX544" fmla="*/ 6817 w 10000"/>
                <a:gd name="connsiteY544" fmla="*/ 7324 h 10000"/>
                <a:gd name="connsiteX545" fmla="*/ 6817 w 10000"/>
                <a:gd name="connsiteY545" fmla="*/ 7381 h 10000"/>
                <a:gd name="connsiteX546" fmla="*/ 6760 w 10000"/>
                <a:gd name="connsiteY546" fmla="*/ 7424 h 10000"/>
                <a:gd name="connsiteX547" fmla="*/ 6699 w 10000"/>
                <a:gd name="connsiteY547" fmla="*/ 7431 h 10000"/>
                <a:gd name="connsiteX548" fmla="*/ 6682 w 10000"/>
                <a:gd name="connsiteY548" fmla="*/ 7410 h 10000"/>
                <a:gd name="connsiteX549" fmla="*/ 6625 w 10000"/>
                <a:gd name="connsiteY549" fmla="*/ 7388 h 10000"/>
                <a:gd name="connsiteX550" fmla="*/ 6592 w 10000"/>
                <a:gd name="connsiteY550" fmla="*/ 7431 h 10000"/>
                <a:gd name="connsiteX551" fmla="*/ 6586 w 10000"/>
                <a:gd name="connsiteY551" fmla="*/ 7473 h 10000"/>
                <a:gd name="connsiteX552" fmla="*/ 6552 w 10000"/>
                <a:gd name="connsiteY552" fmla="*/ 7480 h 10000"/>
                <a:gd name="connsiteX553" fmla="*/ 6547 w 10000"/>
                <a:gd name="connsiteY553" fmla="*/ 7523 h 10000"/>
                <a:gd name="connsiteX554" fmla="*/ 6519 w 10000"/>
                <a:gd name="connsiteY554" fmla="*/ 7523 h 10000"/>
                <a:gd name="connsiteX555" fmla="*/ 6485 w 10000"/>
                <a:gd name="connsiteY555" fmla="*/ 7424 h 10000"/>
                <a:gd name="connsiteX556" fmla="*/ 6406 w 10000"/>
                <a:gd name="connsiteY556" fmla="*/ 7473 h 10000"/>
                <a:gd name="connsiteX557" fmla="*/ 6316 w 10000"/>
                <a:gd name="connsiteY557" fmla="*/ 7551 h 10000"/>
                <a:gd name="connsiteX558" fmla="*/ 6282 w 10000"/>
                <a:gd name="connsiteY558" fmla="*/ 7566 h 10000"/>
                <a:gd name="connsiteX559" fmla="*/ 6294 w 10000"/>
                <a:gd name="connsiteY559" fmla="*/ 7615 h 10000"/>
                <a:gd name="connsiteX560" fmla="*/ 6243 w 10000"/>
                <a:gd name="connsiteY560" fmla="*/ 7637 h 10000"/>
                <a:gd name="connsiteX561" fmla="*/ 6209 w 10000"/>
                <a:gd name="connsiteY561" fmla="*/ 7608 h 10000"/>
                <a:gd name="connsiteX562" fmla="*/ 6136 w 10000"/>
                <a:gd name="connsiteY562" fmla="*/ 7622 h 10000"/>
                <a:gd name="connsiteX563" fmla="*/ 6136 w 10000"/>
                <a:gd name="connsiteY563" fmla="*/ 7395 h 10000"/>
                <a:gd name="connsiteX564" fmla="*/ 6208 w 10000"/>
                <a:gd name="connsiteY56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212 h 10000"/>
                <a:gd name="connsiteX69" fmla="*/ 3335 w 10000"/>
                <a:gd name="connsiteY69" fmla="*/ 9045 h 10000"/>
                <a:gd name="connsiteX70" fmla="*/ 3150 w 10000"/>
                <a:gd name="connsiteY70" fmla="*/ 8971 h 10000"/>
                <a:gd name="connsiteX71" fmla="*/ 3155 w 10000"/>
                <a:gd name="connsiteY71" fmla="*/ 9021 h 10000"/>
                <a:gd name="connsiteX72" fmla="*/ 3144 w 10000"/>
                <a:gd name="connsiteY72" fmla="*/ 9042 h 10000"/>
                <a:gd name="connsiteX73" fmla="*/ 3105 w 10000"/>
                <a:gd name="connsiteY73" fmla="*/ 9028 h 10000"/>
                <a:gd name="connsiteX74" fmla="*/ 3082 w 10000"/>
                <a:gd name="connsiteY74" fmla="*/ 9127 h 10000"/>
                <a:gd name="connsiteX75" fmla="*/ 3048 w 10000"/>
                <a:gd name="connsiteY75" fmla="*/ 9163 h 10000"/>
                <a:gd name="connsiteX76" fmla="*/ 3048 w 10000"/>
                <a:gd name="connsiteY76" fmla="*/ 9198 h 10000"/>
                <a:gd name="connsiteX77" fmla="*/ 3020 w 10000"/>
                <a:gd name="connsiteY77" fmla="*/ 9241 h 10000"/>
                <a:gd name="connsiteX78" fmla="*/ 3003 w 10000"/>
                <a:gd name="connsiteY78" fmla="*/ 9326 h 10000"/>
                <a:gd name="connsiteX79" fmla="*/ 2998 w 10000"/>
                <a:gd name="connsiteY79" fmla="*/ 9439 h 10000"/>
                <a:gd name="connsiteX80" fmla="*/ 3009 w 10000"/>
                <a:gd name="connsiteY80" fmla="*/ 9524 h 10000"/>
                <a:gd name="connsiteX81" fmla="*/ 2975 w 10000"/>
                <a:gd name="connsiteY81" fmla="*/ 9574 h 10000"/>
                <a:gd name="connsiteX82" fmla="*/ 2981 w 10000"/>
                <a:gd name="connsiteY82" fmla="*/ 9624 h 10000"/>
                <a:gd name="connsiteX83" fmla="*/ 2998 w 10000"/>
                <a:gd name="connsiteY83" fmla="*/ 9666 h 10000"/>
                <a:gd name="connsiteX84" fmla="*/ 2987 w 10000"/>
                <a:gd name="connsiteY84" fmla="*/ 9744 h 10000"/>
                <a:gd name="connsiteX85" fmla="*/ 2970 w 10000"/>
                <a:gd name="connsiteY85" fmla="*/ 9787 h 10000"/>
                <a:gd name="connsiteX86" fmla="*/ 2930 w 10000"/>
                <a:gd name="connsiteY86" fmla="*/ 9794 h 10000"/>
                <a:gd name="connsiteX87" fmla="*/ 2913 w 10000"/>
                <a:gd name="connsiteY87" fmla="*/ 9837 h 10000"/>
                <a:gd name="connsiteX88" fmla="*/ 2818 w 10000"/>
                <a:gd name="connsiteY88" fmla="*/ 9837 h 10000"/>
                <a:gd name="connsiteX89" fmla="*/ 2745 w 10000"/>
                <a:gd name="connsiteY89" fmla="*/ 9879 h 10000"/>
                <a:gd name="connsiteX90" fmla="*/ 2705 w 10000"/>
                <a:gd name="connsiteY90" fmla="*/ 9922 h 10000"/>
                <a:gd name="connsiteX91" fmla="*/ 2638 w 10000"/>
                <a:gd name="connsiteY91" fmla="*/ 9929 h 10000"/>
                <a:gd name="connsiteX92" fmla="*/ 2598 w 10000"/>
                <a:gd name="connsiteY92" fmla="*/ 9943 h 10000"/>
                <a:gd name="connsiteX93" fmla="*/ 2565 w 10000"/>
                <a:gd name="connsiteY93" fmla="*/ 9929 h 10000"/>
                <a:gd name="connsiteX94" fmla="*/ 2508 w 10000"/>
                <a:gd name="connsiteY94" fmla="*/ 9943 h 10000"/>
                <a:gd name="connsiteX95" fmla="*/ 2503 w 10000"/>
                <a:gd name="connsiteY95" fmla="*/ 9957 h 10000"/>
                <a:gd name="connsiteX96" fmla="*/ 2458 w 10000"/>
                <a:gd name="connsiteY96" fmla="*/ 9993 h 10000"/>
                <a:gd name="connsiteX97" fmla="*/ 2424 w 10000"/>
                <a:gd name="connsiteY97" fmla="*/ 10000 h 10000"/>
                <a:gd name="connsiteX98" fmla="*/ 2323 w 10000"/>
                <a:gd name="connsiteY98" fmla="*/ 9901 h 10000"/>
                <a:gd name="connsiteX99" fmla="*/ 2250 w 10000"/>
                <a:gd name="connsiteY99" fmla="*/ 9794 h 10000"/>
                <a:gd name="connsiteX100" fmla="*/ 2160 w 10000"/>
                <a:gd name="connsiteY100" fmla="*/ 9759 h 10000"/>
                <a:gd name="connsiteX101" fmla="*/ 2143 w 10000"/>
                <a:gd name="connsiteY101" fmla="*/ 9624 h 10000"/>
                <a:gd name="connsiteX102" fmla="*/ 2205 w 10000"/>
                <a:gd name="connsiteY102" fmla="*/ 9588 h 10000"/>
                <a:gd name="connsiteX103" fmla="*/ 2182 w 10000"/>
                <a:gd name="connsiteY103" fmla="*/ 9482 h 10000"/>
                <a:gd name="connsiteX104" fmla="*/ 2160 w 10000"/>
                <a:gd name="connsiteY104" fmla="*/ 9446 h 10000"/>
                <a:gd name="connsiteX105" fmla="*/ 2323 w 10000"/>
                <a:gd name="connsiteY105" fmla="*/ 9312 h 10000"/>
                <a:gd name="connsiteX106" fmla="*/ 2373 w 10000"/>
                <a:gd name="connsiteY106" fmla="*/ 9177 h 10000"/>
                <a:gd name="connsiteX107" fmla="*/ 2424 w 10000"/>
                <a:gd name="connsiteY107" fmla="*/ 9148 h 10000"/>
                <a:gd name="connsiteX108" fmla="*/ 2435 w 10000"/>
                <a:gd name="connsiteY108" fmla="*/ 9063 h 10000"/>
                <a:gd name="connsiteX109" fmla="*/ 2385 w 10000"/>
                <a:gd name="connsiteY109" fmla="*/ 8950 h 10000"/>
                <a:gd name="connsiteX110" fmla="*/ 2396 w 10000"/>
                <a:gd name="connsiteY110" fmla="*/ 8879 h 10000"/>
                <a:gd name="connsiteX111" fmla="*/ 2340 w 10000"/>
                <a:gd name="connsiteY111" fmla="*/ 8850 h 10000"/>
                <a:gd name="connsiteX112" fmla="*/ 2306 w 10000"/>
                <a:gd name="connsiteY112" fmla="*/ 8857 h 10000"/>
                <a:gd name="connsiteX113" fmla="*/ 2143 w 10000"/>
                <a:gd name="connsiteY113" fmla="*/ 8921 h 10000"/>
                <a:gd name="connsiteX114" fmla="*/ 2098 w 10000"/>
                <a:gd name="connsiteY114" fmla="*/ 8971 h 10000"/>
                <a:gd name="connsiteX115" fmla="*/ 2064 w 10000"/>
                <a:gd name="connsiteY115" fmla="*/ 8999 h 10000"/>
                <a:gd name="connsiteX116" fmla="*/ 2019 w 10000"/>
                <a:gd name="connsiteY116" fmla="*/ 9056 h 10000"/>
                <a:gd name="connsiteX117" fmla="*/ 1879 w 10000"/>
                <a:gd name="connsiteY117" fmla="*/ 9013 h 10000"/>
                <a:gd name="connsiteX118" fmla="*/ 1828 w 10000"/>
                <a:gd name="connsiteY118" fmla="*/ 8971 h 10000"/>
                <a:gd name="connsiteX119" fmla="*/ 1738 w 10000"/>
                <a:gd name="connsiteY119" fmla="*/ 9021 h 10000"/>
                <a:gd name="connsiteX120" fmla="*/ 1609 w 10000"/>
                <a:gd name="connsiteY120" fmla="*/ 9056 h 10000"/>
                <a:gd name="connsiteX121" fmla="*/ 1699 w 10000"/>
                <a:gd name="connsiteY121" fmla="*/ 9177 h 10000"/>
                <a:gd name="connsiteX122" fmla="*/ 1592 w 10000"/>
                <a:gd name="connsiteY122" fmla="*/ 9304 h 10000"/>
                <a:gd name="connsiteX123" fmla="*/ 1558 w 10000"/>
                <a:gd name="connsiteY123" fmla="*/ 9290 h 10000"/>
                <a:gd name="connsiteX124" fmla="*/ 1541 w 10000"/>
                <a:gd name="connsiteY124" fmla="*/ 9304 h 10000"/>
                <a:gd name="connsiteX125" fmla="*/ 1507 w 10000"/>
                <a:gd name="connsiteY125" fmla="*/ 9269 h 10000"/>
                <a:gd name="connsiteX126" fmla="*/ 1440 w 10000"/>
                <a:gd name="connsiteY126" fmla="*/ 9233 h 10000"/>
                <a:gd name="connsiteX127" fmla="*/ 1434 w 10000"/>
                <a:gd name="connsiteY127" fmla="*/ 9198 h 10000"/>
                <a:gd name="connsiteX128" fmla="*/ 1412 w 10000"/>
                <a:gd name="connsiteY128" fmla="*/ 9191 h 10000"/>
                <a:gd name="connsiteX129" fmla="*/ 1400 w 10000"/>
                <a:gd name="connsiteY129" fmla="*/ 9155 h 10000"/>
                <a:gd name="connsiteX130" fmla="*/ 1372 w 10000"/>
                <a:gd name="connsiteY130" fmla="*/ 9127 h 10000"/>
                <a:gd name="connsiteX131" fmla="*/ 1327 w 10000"/>
                <a:gd name="connsiteY131" fmla="*/ 9141 h 10000"/>
                <a:gd name="connsiteX132" fmla="*/ 1305 w 10000"/>
                <a:gd name="connsiteY132" fmla="*/ 9092 h 10000"/>
                <a:gd name="connsiteX133" fmla="*/ 1271 w 10000"/>
                <a:gd name="connsiteY133" fmla="*/ 9099 h 10000"/>
                <a:gd name="connsiteX134" fmla="*/ 1277 w 10000"/>
                <a:gd name="connsiteY134" fmla="*/ 9056 h 10000"/>
                <a:gd name="connsiteX135" fmla="*/ 1265 w 10000"/>
                <a:gd name="connsiteY135" fmla="*/ 8999 h 10000"/>
                <a:gd name="connsiteX136" fmla="*/ 1277 w 10000"/>
                <a:gd name="connsiteY136" fmla="*/ 8935 h 10000"/>
                <a:gd name="connsiteX137" fmla="*/ 1271 w 10000"/>
                <a:gd name="connsiteY137" fmla="*/ 8893 h 10000"/>
                <a:gd name="connsiteX138" fmla="*/ 1153 w 10000"/>
                <a:gd name="connsiteY138" fmla="*/ 8893 h 10000"/>
                <a:gd name="connsiteX139" fmla="*/ 1153 w 10000"/>
                <a:gd name="connsiteY139" fmla="*/ 8850 h 10000"/>
                <a:gd name="connsiteX140" fmla="*/ 1091 w 10000"/>
                <a:gd name="connsiteY140" fmla="*/ 8829 h 10000"/>
                <a:gd name="connsiteX141" fmla="*/ 1080 w 10000"/>
                <a:gd name="connsiteY141" fmla="*/ 8758 h 10000"/>
                <a:gd name="connsiteX142" fmla="*/ 1069 w 10000"/>
                <a:gd name="connsiteY142" fmla="*/ 8730 h 10000"/>
                <a:gd name="connsiteX143" fmla="*/ 990 w 10000"/>
                <a:gd name="connsiteY143" fmla="*/ 8701 h 10000"/>
                <a:gd name="connsiteX144" fmla="*/ 894 w 10000"/>
                <a:gd name="connsiteY144" fmla="*/ 8616 h 10000"/>
                <a:gd name="connsiteX145" fmla="*/ 787 w 10000"/>
                <a:gd name="connsiteY145" fmla="*/ 8616 h 10000"/>
                <a:gd name="connsiteX146" fmla="*/ 849 w 10000"/>
                <a:gd name="connsiteY146" fmla="*/ 8510 h 10000"/>
                <a:gd name="connsiteX147" fmla="*/ 945 w 10000"/>
                <a:gd name="connsiteY147" fmla="*/ 8432 h 10000"/>
                <a:gd name="connsiteX148" fmla="*/ 984 w 10000"/>
                <a:gd name="connsiteY148" fmla="*/ 8325 h 10000"/>
                <a:gd name="connsiteX149" fmla="*/ 1063 w 10000"/>
                <a:gd name="connsiteY149" fmla="*/ 8204 h 10000"/>
                <a:gd name="connsiteX150" fmla="*/ 1057 w 10000"/>
                <a:gd name="connsiteY150" fmla="*/ 8133 h 10000"/>
                <a:gd name="connsiteX151" fmla="*/ 1018 w 10000"/>
                <a:gd name="connsiteY151" fmla="*/ 8055 h 10000"/>
                <a:gd name="connsiteX152" fmla="*/ 984 w 10000"/>
                <a:gd name="connsiteY152" fmla="*/ 8027 h 10000"/>
                <a:gd name="connsiteX153" fmla="*/ 872 w 10000"/>
                <a:gd name="connsiteY153" fmla="*/ 8013 h 10000"/>
                <a:gd name="connsiteX154" fmla="*/ 827 w 10000"/>
                <a:gd name="connsiteY154" fmla="*/ 8062 h 10000"/>
                <a:gd name="connsiteX155" fmla="*/ 692 w 10000"/>
                <a:gd name="connsiteY155" fmla="*/ 8055 h 10000"/>
                <a:gd name="connsiteX156" fmla="*/ 579 w 10000"/>
                <a:gd name="connsiteY156" fmla="*/ 8126 h 10000"/>
                <a:gd name="connsiteX157" fmla="*/ 416 w 10000"/>
                <a:gd name="connsiteY157" fmla="*/ 8070 h 10000"/>
                <a:gd name="connsiteX158" fmla="*/ 399 w 10000"/>
                <a:gd name="connsiteY158" fmla="*/ 8027 h 10000"/>
                <a:gd name="connsiteX159" fmla="*/ 377 w 10000"/>
                <a:gd name="connsiteY159" fmla="*/ 8013 h 10000"/>
                <a:gd name="connsiteX160" fmla="*/ 169 w 10000"/>
                <a:gd name="connsiteY160" fmla="*/ 7743 h 10000"/>
                <a:gd name="connsiteX161" fmla="*/ 157 w 10000"/>
                <a:gd name="connsiteY161" fmla="*/ 7686 h 10000"/>
                <a:gd name="connsiteX162" fmla="*/ 231 w 10000"/>
                <a:gd name="connsiteY162" fmla="*/ 7594 h 10000"/>
                <a:gd name="connsiteX163" fmla="*/ 0 w 10000"/>
                <a:gd name="connsiteY163" fmla="*/ 6920 h 10000"/>
                <a:gd name="connsiteX164" fmla="*/ 354 w 10000"/>
                <a:gd name="connsiteY164" fmla="*/ 7005 h 10000"/>
                <a:gd name="connsiteX165" fmla="*/ 472 w 10000"/>
                <a:gd name="connsiteY165" fmla="*/ 7019 h 10000"/>
                <a:gd name="connsiteX166" fmla="*/ 810 w 10000"/>
                <a:gd name="connsiteY166" fmla="*/ 7055 h 10000"/>
                <a:gd name="connsiteX167" fmla="*/ 967 w 10000"/>
                <a:gd name="connsiteY167" fmla="*/ 7012 h 10000"/>
                <a:gd name="connsiteX168" fmla="*/ 1074 w 10000"/>
                <a:gd name="connsiteY168" fmla="*/ 7019 h 10000"/>
                <a:gd name="connsiteX169" fmla="*/ 1091 w 10000"/>
                <a:gd name="connsiteY169" fmla="*/ 6984 h 10000"/>
                <a:gd name="connsiteX170" fmla="*/ 1277 w 10000"/>
                <a:gd name="connsiteY170" fmla="*/ 6998 h 10000"/>
                <a:gd name="connsiteX171" fmla="*/ 1524 w 10000"/>
                <a:gd name="connsiteY171" fmla="*/ 7083 h 10000"/>
                <a:gd name="connsiteX172" fmla="*/ 1609 w 10000"/>
                <a:gd name="connsiteY172" fmla="*/ 7104 h 10000"/>
                <a:gd name="connsiteX173" fmla="*/ 1822 w 10000"/>
                <a:gd name="connsiteY173" fmla="*/ 7310 h 10000"/>
                <a:gd name="connsiteX174" fmla="*/ 1918 w 10000"/>
                <a:gd name="connsiteY174" fmla="*/ 7303 h 10000"/>
                <a:gd name="connsiteX175" fmla="*/ 6504 w 10000"/>
                <a:gd name="connsiteY175" fmla="*/ 7627 h 10000"/>
                <a:gd name="connsiteX176" fmla="*/ 5523 w 10000"/>
                <a:gd name="connsiteY176" fmla="*/ 5713 h 10000"/>
                <a:gd name="connsiteX177" fmla="*/ 5652 w 10000"/>
                <a:gd name="connsiteY177" fmla="*/ 5720 h 10000"/>
                <a:gd name="connsiteX178" fmla="*/ 5697 w 10000"/>
                <a:gd name="connsiteY178" fmla="*/ 5742 h 10000"/>
                <a:gd name="connsiteX179" fmla="*/ 5793 w 10000"/>
                <a:gd name="connsiteY179" fmla="*/ 5635 h 10000"/>
                <a:gd name="connsiteX180" fmla="*/ 5844 w 10000"/>
                <a:gd name="connsiteY180" fmla="*/ 5628 h 10000"/>
                <a:gd name="connsiteX181" fmla="*/ 5889 w 10000"/>
                <a:gd name="connsiteY181" fmla="*/ 5564 h 10000"/>
                <a:gd name="connsiteX182" fmla="*/ 5945 w 10000"/>
                <a:gd name="connsiteY182" fmla="*/ 5515 h 10000"/>
                <a:gd name="connsiteX183" fmla="*/ 6001 w 10000"/>
                <a:gd name="connsiteY183" fmla="*/ 5408 h 10000"/>
                <a:gd name="connsiteX184" fmla="*/ 6012 w 10000"/>
                <a:gd name="connsiteY184" fmla="*/ 5344 h 10000"/>
                <a:gd name="connsiteX185" fmla="*/ 6080 w 10000"/>
                <a:gd name="connsiteY185" fmla="*/ 5316 h 10000"/>
                <a:gd name="connsiteX186" fmla="*/ 6159 w 10000"/>
                <a:gd name="connsiteY186" fmla="*/ 5351 h 10000"/>
                <a:gd name="connsiteX187" fmla="*/ 6226 w 10000"/>
                <a:gd name="connsiteY187" fmla="*/ 5337 h 10000"/>
                <a:gd name="connsiteX188" fmla="*/ 6294 w 10000"/>
                <a:gd name="connsiteY188" fmla="*/ 5344 h 10000"/>
                <a:gd name="connsiteX189" fmla="*/ 6412 w 10000"/>
                <a:gd name="connsiteY189" fmla="*/ 5302 h 10000"/>
                <a:gd name="connsiteX190" fmla="*/ 6490 w 10000"/>
                <a:gd name="connsiteY190" fmla="*/ 5195 h 10000"/>
                <a:gd name="connsiteX191" fmla="*/ 6524 w 10000"/>
                <a:gd name="connsiteY191" fmla="*/ 5160 h 10000"/>
                <a:gd name="connsiteX192" fmla="*/ 6575 w 10000"/>
                <a:gd name="connsiteY192" fmla="*/ 5160 h 10000"/>
                <a:gd name="connsiteX193" fmla="*/ 6614 w 10000"/>
                <a:gd name="connsiteY193" fmla="*/ 5103 h 10000"/>
                <a:gd name="connsiteX194" fmla="*/ 6597 w 10000"/>
                <a:gd name="connsiteY194" fmla="*/ 5039 h 10000"/>
                <a:gd name="connsiteX195" fmla="*/ 6609 w 10000"/>
                <a:gd name="connsiteY195" fmla="*/ 4982 h 10000"/>
                <a:gd name="connsiteX196" fmla="*/ 6659 w 10000"/>
                <a:gd name="connsiteY196" fmla="*/ 4876 h 10000"/>
                <a:gd name="connsiteX197" fmla="*/ 6715 w 10000"/>
                <a:gd name="connsiteY197" fmla="*/ 4776 h 10000"/>
                <a:gd name="connsiteX198" fmla="*/ 6772 w 10000"/>
                <a:gd name="connsiteY198" fmla="*/ 4755 h 10000"/>
                <a:gd name="connsiteX199" fmla="*/ 6800 w 10000"/>
                <a:gd name="connsiteY199" fmla="*/ 4720 h 10000"/>
                <a:gd name="connsiteX200" fmla="*/ 6895 w 10000"/>
                <a:gd name="connsiteY200" fmla="*/ 4734 h 10000"/>
                <a:gd name="connsiteX201" fmla="*/ 6991 w 10000"/>
                <a:gd name="connsiteY201" fmla="*/ 4734 h 10000"/>
                <a:gd name="connsiteX202" fmla="*/ 6997 w 10000"/>
                <a:gd name="connsiteY202" fmla="*/ 4670 h 10000"/>
                <a:gd name="connsiteX203" fmla="*/ 7013 w 10000"/>
                <a:gd name="connsiteY203" fmla="*/ 4627 h 10000"/>
                <a:gd name="connsiteX204" fmla="*/ 7008 w 10000"/>
                <a:gd name="connsiteY204" fmla="*/ 4599 h 10000"/>
                <a:gd name="connsiteX205" fmla="*/ 7064 w 10000"/>
                <a:gd name="connsiteY205" fmla="*/ 4578 h 10000"/>
                <a:gd name="connsiteX206" fmla="*/ 7103 w 10000"/>
                <a:gd name="connsiteY206" fmla="*/ 4634 h 10000"/>
                <a:gd name="connsiteX207" fmla="*/ 7160 w 10000"/>
                <a:gd name="connsiteY207" fmla="*/ 4613 h 10000"/>
                <a:gd name="connsiteX208" fmla="*/ 7177 w 10000"/>
                <a:gd name="connsiteY208" fmla="*/ 4578 h 10000"/>
                <a:gd name="connsiteX209" fmla="*/ 7222 w 10000"/>
                <a:gd name="connsiteY209" fmla="*/ 4564 h 10000"/>
                <a:gd name="connsiteX210" fmla="*/ 7317 w 10000"/>
                <a:gd name="connsiteY210" fmla="*/ 4493 h 10000"/>
                <a:gd name="connsiteX211" fmla="*/ 7407 w 10000"/>
                <a:gd name="connsiteY211" fmla="*/ 4521 h 10000"/>
                <a:gd name="connsiteX212" fmla="*/ 7430 w 10000"/>
                <a:gd name="connsiteY212" fmla="*/ 4507 h 10000"/>
                <a:gd name="connsiteX213" fmla="*/ 7480 w 10000"/>
                <a:gd name="connsiteY213" fmla="*/ 4528 h 10000"/>
                <a:gd name="connsiteX214" fmla="*/ 7503 w 10000"/>
                <a:gd name="connsiteY214" fmla="*/ 4471 h 10000"/>
                <a:gd name="connsiteX215" fmla="*/ 7525 w 10000"/>
                <a:gd name="connsiteY215" fmla="*/ 4500 h 10000"/>
                <a:gd name="connsiteX216" fmla="*/ 7559 w 10000"/>
                <a:gd name="connsiteY216" fmla="*/ 4493 h 10000"/>
                <a:gd name="connsiteX217" fmla="*/ 7598 w 10000"/>
                <a:gd name="connsiteY217" fmla="*/ 4556 h 10000"/>
                <a:gd name="connsiteX218" fmla="*/ 7643 w 10000"/>
                <a:gd name="connsiteY218" fmla="*/ 4549 h 10000"/>
                <a:gd name="connsiteX219" fmla="*/ 7683 w 10000"/>
                <a:gd name="connsiteY219" fmla="*/ 4578 h 10000"/>
                <a:gd name="connsiteX220" fmla="*/ 7700 w 10000"/>
                <a:gd name="connsiteY220" fmla="*/ 4556 h 10000"/>
                <a:gd name="connsiteX221" fmla="*/ 7778 w 10000"/>
                <a:gd name="connsiteY221" fmla="*/ 4564 h 10000"/>
                <a:gd name="connsiteX222" fmla="*/ 7790 w 10000"/>
                <a:gd name="connsiteY222" fmla="*/ 4585 h 10000"/>
                <a:gd name="connsiteX223" fmla="*/ 7874 w 10000"/>
                <a:gd name="connsiteY223" fmla="*/ 4514 h 10000"/>
                <a:gd name="connsiteX224" fmla="*/ 7874 w 10000"/>
                <a:gd name="connsiteY224" fmla="*/ 4393 h 10000"/>
                <a:gd name="connsiteX225" fmla="*/ 7852 w 10000"/>
                <a:gd name="connsiteY225" fmla="*/ 4379 h 10000"/>
                <a:gd name="connsiteX226" fmla="*/ 7835 w 10000"/>
                <a:gd name="connsiteY226" fmla="*/ 4294 h 10000"/>
                <a:gd name="connsiteX227" fmla="*/ 7801 w 10000"/>
                <a:gd name="connsiteY227" fmla="*/ 4209 h 10000"/>
                <a:gd name="connsiteX228" fmla="*/ 7750 w 10000"/>
                <a:gd name="connsiteY228" fmla="*/ 4173 h 10000"/>
                <a:gd name="connsiteX229" fmla="*/ 7745 w 10000"/>
                <a:gd name="connsiteY229" fmla="*/ 4131 h 10000"/>
                <a:gd name="connsiteX230" fmla="*/ 7672 w 10000"/>
                <a:gd name="connsiteY230" fmla="*/ 4053 h 10000"/>
                <a:gd name="connsiteX231" fmla="*/ 7677 w 10000"/>
                <a:gd name="connsiteY231" fmla="*/ 4024 h 10000"/>
                <a:gd name="connsiteX232" fmla="*/ 7604 w 10000"/>
                <a:gd name="connsiteY232" fmla="*/ 3982 h 10000"/>
                <a:gd name="connsiteX233" fmla="*/ 7598 w 10000"/>
                <a:gd name="connsiteY233" fmla="*/ 3903 h 10000"/>
                <a:gd name="connsiteX234" fmla="*/ 7475 w 10000"/>
                <a:gd name="connsiteY234" fmla="*/ 3833 h 10000"/>
                <a:gd name="connsiteX235" fmla="*/ 7407 w 10000"/>
                <a:gd name="connsiteY235" fmla="*/ 3683 h 10000"/>
                <a:gd name="connsiteX236" fmla="*/ 7306 w 10000"/>
                <a:gd name="connsiteY236" fmla="*/ 3676 h 10000"/>
                <a:gd name="connsiteX237" fmla="*/ 7272 w 10000"/>
                <a:gd name="connsiteY237" fmla="*/ 3648 h 10000"/>
                <a:gd name="connsiteX238" fmla="*/ 7222 w 10000"/>
                <a:gd name="connsiteY238" fmla="*/ 3669 h 10000"/>
                <a:gd name="connsiteX239" fmla="*/ 7143 w 10000"/>
                <a:gd name="connsiteY239" fmla="*/ 3669 h 10000"/>
                <a:gd name="connsiteX240" fmla="*/ 7030 w 10000"/>
                <a:gd name="connsiteY240" fmla="*/ 3840 h 10000"/>
                <a:gd name="connsiteX241" fmla="*/ 6991 w 10000"/>
                <a:gd name="connsiteY241" fmla="*/ 3918 h 10000"/>
                <a:gd name="connsiteX242" fmla="*/ 6890 w 10000"/>
                <a:gd name="connsiteY242" fmla="*/ 3797 h 10000"/>
                <a:gd name="connsiteX243" fmla="*/ 6817 w 10000"/>
                <a:gd name="connsiteY243" fmla="*/ 3747 h 10000"/>
                <a:gd name="connsiteX244" fmla="*/ 6744 w 10000"/>
                <a:gd name="connsiteY244" fmla="*/ 3754 h 10000"/>
                <a:gd name="connsiteX245" fmla="*/ 6670 w 10000"/>
                <a:gd name="connsiteY245" fmla="*/ 3790 h 10000"/>
                <a:gd name="connsiteX246" fmla="*/ 6609 w 10000"/>
                <a:gd name="connsiteY246" fmla="*/ 3762 h 10000"/>
                <a:gd name="connsiteX247" fmla="*/ 6552 w 10000"/>
                <a:gd name="connsiteY247" fmla="*/ 3804 h 10000"/>
                <a:gd name="connsiteX248" fmla="*/ 6496 w 10000"/>
                <a:gd name="connsiteY248" fmla="*/ 3889 h 10000"/>
                <a:gd name="connsiteX249" fmla="*/ 6367 w 10000"/>
                <a:gd name="connsiteY249" fmla="*/ 3733 h 10000"/>
                <a:gd name="connsiteX250" fmla="*/ 6350 w 10000"/>
                <a:gd name="connsiteY250" fmla="*/ 3577 h 10000"/>
                <a:gd name="connsiteX251" fmla="*/ 6451 w 10000"/>
                <a:gd name="connsiteY251" fmla="*/ 3513 h 10000"/>
                <a:gd name="connsiteX252" fmla="*/ 6445 w 10000"/>
                <a:gd name="connsiteY252" fmla="*/ 3343 h 10000"/>
                <a:gd name="connsiteX253" fmla="*/ 6541 w 10000"/>
                <a:gd name="connsiteY253" fmla="*/ 3144 h 10000"/>
                <a:gd name="connsiteX254" fmla="*/ 6530 w 10000"/>
                <a:gd name="connsiteY254" fmla="*/ 3109 h 10000"/>
                <a:gd name="connsiteX255" fmla="*/ 6760 w 10000"/>
                <a:gd name="connsiteY255" fmla="*/ 2456 h 10000"/>
                <a:gd name="connsiteX256" fmla="*/ 6884 w 10000"/>
                <a:gd name="connsiteY256" fmla="*/ 2555 h 10000"/>
                <a:gd name="connsiteX257" fmla="*/ 6957 w 10000"/>
                <a:gd name="connsiteY257" fmla="*/ 2598 h 10000"/>
                <a:gd name="connsiteX258" fmla="*/ 7030 w 10000"/>
                <a:gd name="connsiteY258" fmla="*/ 2598 h 10000"/>
                <a:gd name="connsiteX259" fmla="*/ 7143 w 10000"/>
                <a:gd name="connsiteY259" fmla="*/ 2676 h 10000"/>
                <a:gd name="connsiteX260" fmla="*/ 7160 w 10000"/>
                <a:gd name="connsiteY260" fmla="*/ 2626 h 10000"/>
                <a:gd name="connsiteX261" fmla="*/ 7233 w 10000"/>
                <a:gd name="connsiteY261" fmla="*/ 2612 h 10000"/>
                <a:gd name="connsiteX262" fmla="*/ 7295 w 10000"/>
                <a:gd name="connsiteY262" fmla="*/ 2527 h 10000"/>
                <a:gd name="connsiteX263" fmla="*/ 7373 w 10000"/>
                <a:gd name="connsiteY263" fmla="*/ 2463 h 10000"/>
                <a:gd name="connsiteX264" fmla="*/ 7407 w 10000"/>
                <a:gd name="connsiteY264" fmla="*/ 2399 h 10000"/>
                <a:gd name="connsiteX265" fmla="*/ 7525 w 10000"/>
                <a:gd name="connsiteY265" fmla="*/ 2356 h 10000"/>
                <a:gd name="connsiteX266" fmla="*/ 7587 w 10000"/>
                <a:gd name="connsiteY266" fmla="*/ 2363 h 10000"/>
                <a:gd name="connsiteX267" fmla="*/ 7638 w 10000"/>
                <a:gd name="connsiteY267" fmla="*/ 2300 h 10000"/>
                <a:gd name="connsiteX268" fmla="*/ 7677 w 10000"/>
                <a:gd name="connsiteY268" fmla="*/ 2214 h 10000"/>
                <a:gd name="connsiteX269" fmla="*/ 7660 w 10000"/>
                <a:gd name="connsiteY269" fmla="*/ 2200 h 10000"/>
                <a:gd name="connsiteX270" fmla="*/ 7677 w 10000"/>
                <a:gd name="connsiteY270" fmla="*/ 2108 h 10000"/>
                <a:gd name="connsiteX271" fmla="*/ 7610 w 10000"/>
                <a:gd name="connsiteY271" fmla="*/ 2108 h 10000"/>
                <a:gd name="connsiteX272" fmla="*/ 7643 w 10000"/>
                <a:gd name="connsiteY272" fmla="*/ 2030 h 10000"/>
                <a:gd name="connsiteX273" fmla="*/ 7649 w 10000"/>
                <a:gd name="connsiteY273" fmla="*/ 1938 h 10000"/>
                <a:gd name="connsiteX274" fmla="*/ 7677 w 10000"/>
                <a:gd name="connsiteY274" fmla="*/ 1916 h 10000"/>
                <a:gd name="connsiteX275" fmla="*/ 7728 w 10000"/>
                <a:gd name="connsiteY275" fmla="*/ 1824 h 10000"/>
                <a:gd name="connsiteX276" fmla="*/ 7722 w 10000"/>
                <a:gd name="connsiteY276" fmla="*/ 1753 h 10000"/>
                <a:gd name="connsiteX277" fmla="*/ 7762 w 10000"/>
                <a:gd name="connsiteY277" fmla="*/ 1675 h 10000"/>
                <a:gd name="connsiteX278" fmla="*/ 7807 w 10000"/>
                <a:gd name="connsiteY278" fmla="*/ 1625 h 10000"/>
                <a:gd name="connsiteX279" fmla="*/ 7823 w 10000"/>
                <a:gd name="connsiteY279" fmla="*/ 1540 h 10000"/>
                <a:gd name="connsiteX280" fmla="*/ 7818 w 10000"/>
                <a:gd name="connsiteY280" fmla="*/ 1512 h 10000"/>
                <a:gd name="connsiteX281" fmla="*/ 7857 w 10000"/>
                <a:gd name="connsiteY281" fmla="*/ 1455 h 10000"/>
                <a:gd name="connsiteX282" fmla="*/ 7913 w 10000"/>
                <a:gd name="connsiteY282" fmla="*/ 1285 h 10000"/>
                <a:gd name="connsiteX283" fmla="*/ 7930 w 10000"/>
                <a:gd name="connsiteY283" fmla="*/ 1185 h 10000"/>
                <a:gd name="connsiteX284" fmla="*/ 7958 w 10000"/>
                <a:gd name="connsiteY284" fmla="*/ 1192 h 10000"/>
                <a:gd name="connsiteX285" fmla="*/ 8037 w 10000"/>
                <a:gd name="connsiteY285" fmla="*/ 1079 h 10000"/>
                <a:gd name="connsiteX286" fmla="*/ 8127 w 10000"/>
                <a:gd name="connsiteY286" fmla="*/ 1015 h 10000"/>
                <a:gd name="connsiteX287" fmla="*/ 8138 w 10000"/>
                <a:gd name="connsiteY287" fmla="*/ 937 h 10000"/>
                <a:gd name="connsiteX288" fmla="*/ 8172 w 10000"/>
                <a:gd name="connsiteY288" fmla="*/ 852 h 10000"/>
                <a:gd name="connsiteX289" fmla="*/ 8161 w 10000"/>
                <a:gd name="connsiteY289" fmla="*/ 788 h 10000"/>
                <a:gd name="connsiteX290" fmla="*/ 8116 w 10000"/>
                <a:gd name="connsiteY290" fmla="*/ 731 h 10000"/>
                <a:gd name="connsiteX291" fmla="*/ 8138 w 10000"/>
                <a:gd name="connsiteY291" fmla="*/ 660 h 10000"/>
                <a:gd name="connsiteX292" fmla="*/ 8138 w 10000"/>
                <a:gd name="connsiteY292" fmla="*/ 575 h 10000"/>
                <a:gd name="connsiteX293" fmla="*/ 8054 w 10000"/>
                <a:gd name="connsiteY293" fmla="*/ 504 h 10000"/>
                <a:gd name="connsiteX294" fmla="*/ 7970 w 10000"/>
                <a:gd name="connsiteY294" fmla="*/ 546 h 10000"/>
                <a:gd name="connsiteX295" fmla="*/ 7930 w 10000"/>
                <a:gd name="connsiteY295" fmla="*/ 546 h 10000"/>
                <a:gd name="connsiteX296" fmla="*/ 7913 w 10000"/>
                <a:gd name="connsiteY296" fmla="*/ 497 h 10000"/>
                <a:gd name="connsiteX297" fmla="*/ 7913 w 10000"/>
                <a:gd name="connsiteY297" fmla="*/ 405 h 10000"/>
                <a:gd name="connsiteX298" fmla="*/ 8020 w 10000"/>
                <a:gd name="connsiteY298" fmla="*/ 312 h 10000"/>
                <a:gd name="connsiteX299" fmla="*/ 8054 w 10000"/>
                <a:gd name="connsiteY299" fmla="*/ 234 h 10000"/>
                <a:gd name="connsiteX300" fmla="*/ 8121 w 10000"/>
                <a:gd name="connsiteY300" fmla="*/ 170 h 10000"/>
                <a:gd name="connsiteX301" fmla="*/ 8183 w 10000"/>
                <a:gd name="connsiteY301" fmla="*/ 50 h 10000"/>
                <a:gd name="connsiteX302" fmla="*/ 8228 w 10000"/>
                <a:gd name="connsiteY302" fmla="*/ 28 h 10000"/>
                <a:gd name="connsiteX303" fmla="*/ 8290 w 10000"/>
                <a:gd name="connsiteY303" fmla="*/ 43 h 10000"/>
                <a:gd name="connsiteX304" fmla="*/ 8420 w 10000"/>
                <a:gd name="connsiteY304" fmla="*/ 0 h 10000"/>
                <a:gd name="connsiteX305" fmla="*/ 8481 w 10000"/>
                <a:gd name="connsiteY305" fmla="*/ 71 h 10000"/>
                <a:gd name="connsiteX306" fmla="*/ 8476 w 10000"/>
                <a:gd name="connsiteY306" fmla="*/ 121 h 10000"/>
                <a:gd name="connsiteX307" fmla="*/ 8504 w 10000"/>
                <a:gd name="connsiteY307" fmla="*/ 142 h 10000"/>
                <a:gd name="connsiteX308" fmla="*/ 8526 w 10000"/>
                <a:gd name="connsiteY308" fmla="*/ 192 h 10000"/>
                <a:gd name="connsiteX309" fmla="*/ 8493 w 10000"/>
                <a:gd name="connsiteY309" fmla="*/ 248 h 10000"/>
                <a:gd name="connsiteX310" fmla="*/ 8448 w 10000"/>
                <a:gd name="connsiteY310" fmla="*/ 376 h 10000"/>
                <a:gd name="connsiteX311" fmla="*/ 8375 w 10000"/>
                <a:gd name="connsiteY311" fmla="*/ 476 h 10000"/>
                <a:gd name="connsiteX312" fmla="*/ 8307 w 10000"/>
                <a:gd name="connsiteY312" fmla="*/ 532 h 10000"/>
                <a:gd name="connsiteX313" fmla="*/ 8358 w 10000"/>
                <a:gd name="connsiteY313" fmla="*/ 554 h 10000"/>
                <a:gd name="connsiteX314" fmla="*/ 8425 w 10000"/>
                <a:gd name="connsiteY314" fmla="*/ 639 h 10000"/>
                <a:gd name="connsiteX315" fmla="*/ 8470 w 10000"/>
                <a:gd name="connsiteY315" fmla="*/ 646 h 10000"/>
                <a:gd name="connsiteX316" fmla="*/ 8493 w 10000"/>
                <a:gd name="connsiteY316" fmla="*/ 738 h 10000"/>
                <a:gd name="connsiteX317" fmla="*/ 8538 w 10000"/>
                <a:gd name="connsiteY317" fmla="*/ 759 h 10000"/>
                <a:gd name="connsiteX318" fmla="*/ 8571 w 10000"/>
                <a:gd name="connsiteY318" fmla="*/ 752 h 10000"/>
                <a:gd name="connsiteX319" fmla="*/ 8639 w 10000"/>
                <a:gd name="connsiteY319" fmla="*/ 610 h 10000"/>
                <a:gd name="connsiteX320" fmla="*/ 8701 w 10000"/>
                <a:gd name="connsiteY320" fmla="*/ 625 h 10000"/>
                <a:gd name="connsiteX321" fmla="*/ 8712 w 10000"/>
                <a:gd name="connsiteY321" fmla="*/ 667 h 10000"/>
                <a:gd name="connsiteX322" fmla="*/ 8757 w 10000"/>
                <a:gd name="connsiteY322" fmla="*/ 717 h 10000"/>
                <a:gd name="connsiteX323" fmla="*/ 8757 w 10000"/>
                <a:gd name="connsiteY323" fmla="*/ 752 h 10000"/>
                <a:gd name="connsiteX324" fmla="*/ 8796 w 10000"/>
                <a:gd name="connsiteY324" fmla="*/ 774 h 10000"/>
                <a:gd name="connsiteX325" fmla="*/ 8853 w 10000"/>
                <a:gd name="connsiteY325" fmla="*/ 774 h 10000"/>
                <a:gd name="connsiteX326" fmla="*/ 8858 w 10000"/>
                <a:gd name="connsiteY326" fmla="*/ 837 h 10000"/>
                <a:gd name="connsiteX327" fmla="*/ 8808 w 10000"/>
                <a:gd name="connsiteY327" fmla="*/ 866 h 10000"/>
                <a:gd name="connsiteX328" fmla="*/ 8853 w 10000"/>
                <a:gd name="connsiteY328" fmla="*/ 1143 h 10000"/>
                <a:gd name="connsiteX329" fmla="*/ 8898 w 10000"/>
                <a:gd name="connsiteY329" fmla="*/ 1270 h 10000"/>
                <a:gd name="connsiteX330" fmla="*/ 8886 w 10000"/>
                <a:gd name="connsiteY330" fmla="*/ 1327 h 10000"/>
                <a:gd name="connsiteX331" fmla="*/ 8926 w 10000"/>
                <a:gd name="connsiteY331" fmla="*/ 1391 h 10000"/>
                <a:gd name="connsiteX332" fmla="*/ 8931 w 10000"/>
                <a:gd name="connsiteY332" fmla="*/ 1434 h 10000"/>
                <a:gd name="connsiteX333" fmla="*/ 9038 w 10000"/>
                <a:gd name="connsiteY333" fmla="*/ 1483 h 10000"/>
                <a:gd name="connsiteX334" fmla="*/ 9168 w 10000"/>
                <a:gd name="connsiteY334" fmla="*/ 1441 h 10000"/>
                <a:gd name="connsiteX335" fmla="*/ 9184 w 10000"/>
                <a:gd name="connsiteY335" fmla="*/ 1384 h 10000"/>
                <a:gd name="connsiteX336" fmla="*/ 9229 w 10000"/>
                <a:gd name="connsiteY336" fmla="*/ 1405 h 10000"/>
                <a:gd name="connsiteX337" fmla="*/ 9258 w 10000"/>
                <a:gd name="connsiteY337" fmla="*/ 1455 h 10000"/>
                <a:gd name="connsiteX338" fmla="*/ 9325 w 10000"/>
                <a:gd name="connsiteY338" fmla="*/ 1419 h 10000"/>
                <a:gd name="connsiteX339" fmla="*/ 9364 w 10000"/>
                <a:gd name="connsiteY339" fmla="*/ 1419 h 10000"/>
                <a:gd name="connsiteX340" fmla="*/ 9421 w 10000"/>
                <a:gd name="connsiteY340" fmla="*/ 1476 h 10000"/>
                <a:gd name="connsiteX341" fmla="*/ 9454 w 10000"/>
                <a:gd name="connsiteY341" fmla="*/ 1398 h 10000"/>
                <a:gd name="connsiteX342" fmla="*/ 9522 w 10000"/>
                <a:gd name="connsiteY342" fmla="*/ 1434 h 10000"/>
                <a:gd name="connsiteX343" fmla="*/ 9556 w 10000"/>
                <a:gd name="connsiteY343" fmla="*/ 1391 h 10000"/>
                <a:gd name="connsiteX344" fmla="*/ 9584 w 10000"/>
                <a:gd name="connsiteY344" fmla="*/ 1398 h 10000"/>
                <a:gd name="connsiteX345" fmla="*/ 9612 w 10000"/>
                <a:gd name="connsiteY345" fmla="*/ 1356 h 10000"/>
                <a:gd name="connsiteX346" fmla="*/ 9606 w 10000"/>
                <a:gd name="connsiteY346" fmla="*/ 1313 h 10000"/>
                <a:gd name="connsiteX347" fmla="*/ 9646 w 10000"/>
                <a:gd name="connsiteY347" fmla="*/ 1292 h 10000"/>
                <a:gd name="connsiteX348" fmla="*/ 9674 w 10000"/>
                <a:gd name="connsiteY348" fmla="*/ 1221 h 10000"/>
                <a:gd name="connsiteX349" fmla="*/ 9753 w 10000"/>
                <a:gd name="connsiteY349" fmla="*/ 1228 h 10000"/>
                <a:gd name="connsiteX350" fmla="*/ 9871 w 10000"/>
                <a:gd name="connsiteY350" fmla="*/ 1434 h 10000"/>
                <a:gd name="connsiteX351" fmla="*/ 9893 w 10000"/>
                <a:gd name="connsiteY351" fmla="*/ 1505 h 10000"/>
                <a:gd name="connsiteX352" fmla="*/ 9972 w 10000"/>
                <a:gd name="connsiteY352" fmla="*/ 1597 h 10000"/>
                <a:gd name="connsiteX353" fmla="*/ 10000 w 10000"/>
                <a:gd name="connsiteY353" fmla="*/ 1682 h 10000"/>
                <a:gd name="connsiteX354" fmla="*/ 9938 w 10000"/>
                <a:gd name="connsiteY354" fmla="*/ 1796 h 10000"/>
                <a:gd name="connsiteX355" fmla="*/ 9893 w 10000"/>
                <a:gd name="connsiteY355" fmla="*/ 1838 h 10000"/>
                <a:gd name="connsiteX356" fmla="*/ 9916 w 10000"/>
                <a:gd name="connsiteY356" fmla="*/ 1959 h 10000"/>
                <a:gd name="connsiteX357" fmla="*/ 9848 w 10000"/>
                <a:gd name="connsiteY357" fmla="*/ 2051 h 10000"/>
                <a:gd name="connsiteX358" fmla="*/ 9809 w 10000"/>
                <a:gd name="connsiteY358" fmla="*/ 2072 h 10000"/>
                <a:gd name="connsiteX359" fmla="*/ 9809 w 10000"/>
                <a:gd name="connsiteY359" fmla="*/ 2136 h 10000"/>
                <a:gd name="connsiteX360" fmla="*/ 9758 w 10000"/>
                <a:gd name="connsiteY360" fmla="*/ 2257 h 10000"/>
                <a:gd name="connsiteX361" fmla="*/ 9724 w 10000"/>
                <a:gd name="connsiteY361" fmla="*/ 2264 h 10000"/>
                <a:gd name="connsiteX362" fmla="*/ 9730 w 10000"/>
                <a:gd name="connsiteY362" fmla="*/ 2349 h 10000"/>
                <a:gd name="connsiteX363" fmla="*/ 9702 w 10000"/>
                <a:gd name="connsiteY363" fmla="*/ 2413 h 10000"/>
                <a:gd name="connsiteX364" fmla="*/ 9708 w 10000"/>
                <a:gd name="connsiteY364" fmla="*/ 2697 h 10000"/>
                <a:gd name="connsiteX365" fmla="*/ 9724 w 10000"/>
                <a:gd name="connsiteY365" fmla="*/ 2718 h 10000"/>
                <a:gd name="connsiteX366" fmla="*/ 9719 w 10000"/>
                <a:gd name="connsiteY366" fmla="*/ 2811 h 10000"/>
                <a:gd name="connsiteX367" fmla="*/ 9708 w 10000"/>
                <a:gd name="connsiteY367" fmla="*/ 2896 h 10000"/>
                <a:gd name="connsiteX368" fmla="*/ 9668 w 10000"/>
                <a:gd name="connsiteY368" fmla="*/ 2938 h 10000"/>
                <a:gd name="connsiteX369" fmla="*/ 9595 w 10000"/>
                <a:gd name="connsiteY369" fmla="*/ 2903 h 10000"/>
                <a:gd name="connsiteX370" fmla="*/ 9561 w 10000"/>
                <a:gd name="connsiteY370" fmla="*/ 2952 h 10000"/>
                <a:gd name="connsiteX371" fmla="*/ 9567 w 10000"/>
                <a:gd name="connsiteY371" fmla="*/ 2995 h 10000"/>
                <a:gd name="connsiteX372" fmla="*/ 9544 w 10000"/>
                <a:gd name="connsiteY372" fmla="*/ 3080 h 10000"/>
                <a:gd name="connsiteX373" fmla="*/ 9505 w 10000"/>
                <a:gd name="connsiteY373" fmla="*/ 3137 h 10000"/>
                <a:gd name="connsiteX374" fmla="*/ 9494 w 10000"/>
                <a:gd name="connsiteY374" fmla="*/ 3236 h 10000"/>
                <a:gd name="connsiteX375" fmla="*/ 9466 w 10000"/>
                <a:gd name="connsiteY375" fmla="*/ 3322 h 10000"/>
                <a:gd name="connsiteX376" fmla="*/ 9471 w 10000"/>
                <a:gd name="connsiteY376" fmla="*/ 3378 h 10000"/>
                <a:gd name="connsiteX377" fmla="*/ 9460 w 10000"/>
                <a:gd name="connsiteY377" fmla="*/ 3435 h 10000"/>
                <a:gd name="connsiteX378" fmla="*/ 9483 w 10000"/>
                <a:gd name="connsiteY378" fmla="*/ 3485 h 10000"/>
                <a:gd name="connsiteX379" fmla="*/ 9449 w 10000"/>
                <a:gd name="connsiteY379" fmla="*/ 3563 h 10000"/>
                <a:gd name="connsiteX380" fmla="*/ 9393 w 10000"/>
                <a:gd name="connsiteY380" fmla="*/ 3442 h 10000"/>
                <a:gd name="connsiteX381" fmla="*/ 9393 w 10000"/>
                <a:gd name="connsiteY381" fmla="*/ 3350 h 10000"/>
                <a:gd name="connsiteX382" fmla="*/ 9376 w 10000"/>
                <a:gd name="connsiteY382" fmla="*/ 3336 h 10000"/>
                <a:gd name="connsiteX383" fmla="*/ 9308 w 10000"/>
                <a:gd name="connsiteY383" fmla="*/ 3400 h 10000"/>
                <a:gd name="connsiteX384" fmla="*/ 9201 w 10000"/>
                <a:gd name="connsiteY384" fmla="*/ 3549 h 10000"/>
                <a:gd name="connsiteX385" fmla="*/ 9139 w 10000"/>
                <a:gd name="connsiteY385" fmla="*/ 3655 h 10000"/>
                <a:gd name="connsiteX386" fmla="*/ 9044 w 10000"/>
                <a:gd name="connsiteY386" fmla="*/ 3712 h 10000"/>
                <a:gd name="connsiteX387" fmla="*/ 9010 w 10000"/>
                <a:gd name="connsiteY387" fmla="*/ 3797 h 10000"/>
                <a:gd name="connsiteX388" fmla="*/ 8982 w 10000"/>
                <a:gd name="connsiteY388" fmla="*/ 3825 h 10000"/>
                <a:gd name="connsiteX389" fmla="*/ 8875 w 10000"/>
                <a:gd name="connsiteY389" fmla="*/ 3903 h 10000"/>
                <a:gd name="connsiteX390" fmla="*/ 8785 w 10000"/>
                <a:gd name="connsiteY390" fmla="*/ 3996 h 10000"/>
                <a:gd name="connsiteX391" fmla="*/ 8763 w 10000"/>
                <a:gd name="connsiteY391" fmla="*/ 4067 h 10000"/>
                <a:gd name="connsiteX392" fmla="*/ 8729 w 10000"/>
                <a:gd name="connsiteY392" fmla="*/ 4102 h 10000"/>
                <a:gd name="connsiteX393" fmla="*/ 8774 w 10000"/>
                <a:gd name="connsiteY393" fmla="*/ 4194 h 10000"/>
                <a:gd name="connsiteX394" fmla="*/ 8819 w 10000"/>
                <a:gd name="connsiteY394" fmla="*/ 4265 h 10000"/>
                <a:gd name="connsiteX395" fmla="*/ 8881 w 10000"/>
                <a:gd name="connsiteY395" fmla="*/ 4294 h 10000"/>
                <a:gd name="connsiteX396" fmla="*/ 8858 w 10000"/>
                <a:gd name="connsiteY396" fmla="*/ 4344 h 10000"/>
                <a:gd name="connsiteX397" fmla="*/ 8903 w 10000"/>
                <a:gd name="connsiteY397" fmla="*/ 4358 h 10000"/>
                <a:gd name="connsiteX398" fmla="*/ 8903 w 10000"/>
                <a:gd name="connsiteY398" fmla="*/ 4443 h 10000"/>
                <a:gd name="connsiteX399" fmla="*/ 8937 w 10000"/>
                <a:gd name="connsiteY399" fmla="*/ 4507 h 10000"/>
                <a:gd name="connsiteX400" fmla="*/ 8993 w 10000"/>
                <a:gd name="connsiteY400" fmla="*/ 4493 h 10000"/>
                <a:gd name="connsiteX401" fmla="*/ 9016 w 10000"/>
                <a:gd name="connsiteY401" fmla="*/ 4422 h 10000"/>
                <a:gd name="connsiteX402" fmla="*/ 9061 w 10000"/>
                <a:gd name="connsiteY402" fmla="*/ 4414 h 10000"/>
                <a:gd name="connsiteX403" fmla="*/ 9066 w 10000"/>
                <a:gd name="connsiteY403" fmla="*/ 4358 h 10000"/>
                <a:gd name="connsiteX404" fmla="*/ 9123 w 10000"/>
                <a:gd name="connsiteY404" fmla="*/ 4358 h 10000"/>
                <a:gd name="connsiteX405" fmla="*/ 9100 w 10000"/>
                <a:gd name="connsiteY405" fmla="*/ 4429 h 10000"/>
                <a:gd name="connsiteX406" fmla="*/ 9156 w 10000"/>
                <a:gd name="connsiteY406" fmla="*/ 4464 h 10000"/>
                <a:gd name="connsiteX407" fmla="*/ 9145 w 10000"/>
                <a:gd name="connsiteY407" fmla="*/ 4528 h 10000"/>
                <a:gd name="connsiteX408" fmla="*/ 9061 w 10000"/>
                <a:gd name="connsiteY408" fmla="*/ 4535 h 10000"/>
                <a:gd name="connsiteX409" fmla="*/ 8999 w 10000"/>
                <a:gd name="connsiteY409" fmla="*/ 4578 h 10000"/>
                <a:gd name="connsiteX410" fmla="*/ 8943 w 10000"/>
                <a:gd name="connsiteY410" fmla="*/ 4599 h 10000"/>
                <a:gd name="connsiteX411" fmla="*/ 8943 w 10000"/>
                <a:gd name="connsiteY411" fmla="*/ 4698 h 10000"/>
                <a:gd name="connsiteX412" fmla="*/ 8999 w 10000"/>
                <a:gd name="connsiteY412" fmla="*/ 4805 h 10000"/>
                <a:gd name="connsiteX413" fmla="*/ 8954 w 10000"/>
                <a:gd name="connsiteY413" fmla="*/ 4904 h 10000"/>
                <a:gd name="connsiteX414" fmla="*/ 8864 w 10000"/>
                <a:gd name="connsiteY414" fmla="*/ 4918 h 10000"/>
                <a:gd name="connsiteX415" fmla="*/ 8875 w 10000"/>
                <a:gd name="connsiteY415" fmla="*/ 5032 h 10000"/>
                <a:gd name="connsiteX416" fmla="*/ 8870 w 10000"/>
                <a:gd name="connsiteY416" fmla="*/ 5103 h 10000"/>
                <a:gd name="connsiteX417" fmla="*/ 8841 w 10000"/>
                <a:gd name="connsiteY417" fmla="*/ 5138 h 10000"/>
                <a:gd name="connsiteX418" fmla="*/ 8785 w 10000"/>
                <a:gd name="connsiteY418" fmla="*/ 5110 h 10000"/>
                <a:gd name="connsiteX419" fmla="*/ 8735 w 10000"/>
                <a:gd name="connsiteY419" fmla="*/ 5018 h 10000"/>
                <a:gd name="connsiteX420" fmla="*/ 8678 w 10000"/>
                <a:gd name="connsiteY420" fmla="*/ 5089 h 10000"/>
                <a:gd name="connsiteX421" fmla="*/ 8622 w 10000"/>
                <a:gd name="connsiteY421" fmla="*/ 5039 h 10000"/>
                <a:gd name="connsiteX422" fmla="*/ 8616 w 10000"/>
                <a:gd name="connsiteY422" fmla="*/ 5011 h 10000"/>
                <a:gd name="connsiteX423" fmla="*/ 8538 w 10000"/>
                <a:gd name="connsiteY423" fmla="*/ 4947 h 10000"/>
                <a:gd name="connsiteX424" fmla="*/ 8515 w 10000"/>
                <a:gd name="connsiteY424" fmla="*/ 4961 h 10000"/>
                <a:gd name="connsiteX425" fmla="*/ 8526 w 10000"/>
                <a:gd name="connsiteY425" fmla="*/ 5039 h 10000"/>
                <a:gd name="connsiteX426" fmla="*/ 8481 w 10000"/>
                <a:gd name="connsiteY426" fmla="*/ 5138 h 10000"/>
                <a:gd name="connsiteX427" fmla="*/ 8515 w 10000"/>
                <a:gd name="connsiteY427" fmla="*/ 5160 h 10000"/>
                <a:gd name="connsiteX428" fmla="*/ 8577 w 10000"/>
                <a:gd name="connsiteY428" fmla="*/ 5145 h 10000"/>
                <a:gd name="connsiteX429" fmla="*/ 8588 w 10000"/>
                <a:gd name="connsiteY429" fmla="*/ 5181 h 10000"/>
                <a:gd name="connsiteX430" fmla="*/ 8577 w 10000"/>
                <a:gd name="connsiteY430" fmla="*/ 5224 h 10000"/>
                <a:gd name="connsiteX431" fmla="*/ 8600 w 10000"/>
                <a:gd name="connsiteY431" fmla="*/ 5280 h 10000"/>
                <a:gd name="connsiteX432" fmla="*/ 8650 w 10000"/>
                <a:gd name="connsiteY432" fmla="*/ 5316 h 10000"/>
                <a:gd name="connsiteX433" fmla="*/ 8639 w 10000"/>
                <a:gd name="connsiteY433" fmla="*/ 5401 h 10000"/>
                <a:gd name="connsiteX434" fmla="*/ 8673 w 10000"/>
                <a:gd name="connsiteY434" fmla="*/ 5444 h 10000"/>
                <a:gd name="connsiteX435" fmla="*/ 8633 w 10000"/>
                <a:gd name="connsiteY435" fmla="*/ 5486 h 10000"/>
                <a:gd name="connsiteX436" fmla="*/ 8622 w 10000"/>
                <a:gd name="connsiteY436" fmla="*/ 5642 h 10000"/>
                <a:gd name="connsiteX437" fmla="*/ 8600 w 10000"/>
                <a:gd name="connsiteY437" fmla="*/ 5649 h 10000"/>
                <a:gd name="connsiteX438" fmla="*/ 8628 w 10000"/>
                <a:gd name="connsiteY438" fmla="*/ 5720 h 10000"/>
                <a:gd name="connsiteX439" fmla="*/ 8633 w 10000"/>
                <a:gd name="connsiteY439" fmla="*/ 5841 h 10000"/>
                <a:gd name="connsiteX440" fmla="*/ 8661 w 10000"/>
                <a:gd name="connsiteY440" fmla="*/ 5869 h 10000"/>
                <a:gd name="connsiteX441" fmla="*/ 8667 w 10000"/>
                <a:gd name="connsiteY441" fmla="*/ 5905 h 10000"/>
                <a:gd name="connsiteX442" fmla="*/ 8690 w 10000"/>
                <a:gd name="connsiteY442" fmla="*/ 5912 h 10000"/>
                <a:gd name="connsiteX443" fmla="*/ 8695 w 10000"/>
                <a:gd name="connsiteY443" fmla="*/ 5983 h 10000"/>
                <a:gd name="connsiteX444" fmla="*/ 8684 w 10000"/>
                <a:gd name="connsiteY444" fmla="*/ 6033 h 10000"/>
                <a:gd name="connsiteX445" fmla="*/ 8740 w 10000"/>
                <a:gd name="connsiteY445" fmla="*/ 6061 h 10000"/>
                <a:gd name="connsiteX446" fmla="*/ 8825 w 10000"/>
                <a:gd name="connsiteY446" fmla="*/ 6004 h 10000"/>
                <a:gd name="connsiteX447" fmla="*/ 8948 w 10000"/>
                <a:gd name="connsiteY447" fmla="*/ 5891 h 10000"/>
                <a:gd name="connsiteX448" fmla="*/ 8982 w 10000"/>
                <a:gd name="connsiteY448" fmla="*/ 5891 h 10000"/>
                <a:gd name="connsiteX449" fmla="*/ 8982 w 10000"/>
                <a:gd name="connsiteY449" fmla="*/ 5976 h 10000"/>
                <a:gd name="connsiteX450" fmla="*/ 9004 w 10000"/>
                <a:gd name="connsiteY450" fmla="*/ 5990 h 10000"/>
                <a:gd name="connsiteX451" fmla="*/ 9044 w 10000"/>
                <a:gd name="connsiteY451" fmla="*/ 6089 h 10000"/>
                <a:gd name="connsiteX452" fmla="*/ 9072 w 10000"/>
                <a:gd name="connsiteY452" fmla="*/ 6097 h 10000"/>
                <a:gd name="connsiteX453" fmla="*/ 9055 w 10000"/>
                <a:gd name="connsiteY453" fmla="*/ 6153 h 10000"/>
                <a:gd name="connsiteX454" fmla="*/ 9100 w 10000"/>
                <a:gd name="connsiteY454" fmla="*/ 6281 h 10000"/>
                <a:gd name="connsiteX455" fmla="*/ 9100 w 10000"/>
                <a:gd name="connsiteY455" fmla="*/ 6345 h 10000"/>
                <a:gd name="connsiteX456" fmla="*/ 9123 w 10000"/>
                <a:gd name="connsiteY456" fmla="*/ 6416 h 10000"/>
                <a:gd name="connsiteX457" fmla="*/ 9089 w 10000"/>
                <a:gd name="connsiteY457" fmla="*/ 6473 h 10000"/>
                <a:gd name="connsiteX458" fmla="*/ 9049 w 10000"/>
                <a:gd name="connsiteY458" fmla="*/ 6466 h 10000"/>
                <a:gd name="connsiteX459" fmla="*/ 9049 w 10000"/>
                <a:gd name="connsiteY459" fmla="*/ 6501 h 10000"/>
                <a:gd name="connsiteX460" fmla="*/ 9089 w 10000"/>
                <a:gd name="connsiteY460" fmla="*/ 6544 h 10000"/>
                <a:gd name="connsiteX461" fmla="*/ 9106 w 10000"/>
                <a:gd name="connsiteY461" fmla="*/ 6515 h 10000"/>
                <a:gd name="connsiteX462" fmla="*/ 9139 w 10000"/>
                <a:gd name="connsiteY462" fmla="*/ 6579 h 10000"/>
                <a:gd name="connsiteX463" fmla="*/ 9179 w 10000"/>
                <a:gd name="connsiteY463" fmla="*/ 6579 h 10000"/>
                <a:gd name="connsiteX464" fmla="*/ 9156 w 10000"/>
                <a:gd name="connsiteY464" fmla="*/ 6757 h 10000"/>
                <a:gd name="connsiteX465" fmla="*/ 9139 w 10000"/>
                <a:gd name="connsiteY465" fmla="*/ 6792 h 10000"/>
                <a:gd name="connsiteX466" fmla="*/ 9089 w 10000"/>
                <a:gd name="connsiteY466" fmla="*/ 6778 h 10000"/>
                <a:gd name="connsiteX467" fmla="*/ 9027 w 10000"/>
                <a:gd name="connsiteY467" fmla="*/ 6799 h 10000"/>
                <a:gd name="connsiteX468" fmla="*/ 9004 w 10000"/>
                <a:gd name="connsiteY468" fmla="*/ 6842 h 10000"/>
                <a:gd name="connsiteX469" fmla="*/ 8999 w 10000"/>
                <a:gd name="connsiteY469" fmla="*/ 6884 h 10000"/>
                <a:gd name="connsiteX470" fmla="*/ 8960 w 10000"/>
                <a:gd name="connsiteY470" fmla="*/ 6934 h 10000"/>
                <a:gd name="connsiteX471" fmla="*/ 8898 w 10000"/>
                <a:gd name="connsiteY471" fmla="*/ 6941 h 10000"/>
                <a:gd name="connsiteX472" fmla="*/ 8886 w 10000"/>
                <a:gd name="connsiteY472" fmla="*/ 6962 h 10000"/>
                <a:gd name="connsiteX473" fmla="*/ 8847 w 10000"/>
                <a:gd name="connsiteY473" fmla="*/ 6927 h 10000"/>
                <a:gd name="connsiteX474" fmla="*/ 8808 w 10000"/>
                <a:gd name="connsiteY474" fmla="*/ 6934 h 10000"/>
                <a:gd name="connsiteX475" fmla="*/ 8785 w 10000"/>
                <a:gd name="connsiteY475" fmla="*/ 6906 h 10000"/>
                <a:gd name="connsiteX476" fmla="*/ 8735 w 10000"/>
                <a:gd name="connsiteY476" fmla="*/ 6891 h 10000"/>
                <a:gd name="connsiteX477" fmla="*/ 8746 w 10000"/>
                <a:gd name="connsiteY477" fmla="*/ 6941 h 10000"/>
                <a:gd name="connsiteX478" fmla="*/ 8723 w 10000"/>
                <a:gd name="connsiteY478" fmla="*/ 6991 h 10000"/>
                <a:gd name="connsiteX479" fmla="*/ 8639 w 10000"/>
                <a:gd name="connsiteY479" fmla="*/ 6984 h 10000"/>
                <a:gd name="connsiteX480" fmla="*/ 8611 w 10000"/>
                <a:gd name="connsiteY480" fmla="*/ 6962 h 10000"/>
                <a:gd name="connsiteX481" fmla="*/ 8566 w 10000"/>
                <a:gd name="connsiteY481" fmla="*/ 6984 h 10000"/>
                <a:gd name="connsiteX482" fmla="*/ 8560 w 10000"/>
                <a:gd name="connsiteY482" fmla="*/ 7055 h 10000"/>
                <a:gd name="connsiteX483" fmla="*/ 8476 w 10000"/>
                <a:gd name="connsiteY483" fmla="*/ 7133 h 10000"/>
                <a:gd name="connsiteX484" fmla="*/ 8448 w 10000"/>
                <a:gd name="connsiteY484" fmla="*/ 7090 h 10000"/>
                <a:gd name="connsiteX485" fmla="*/ 8386 w 10000"/>
                <a:gd name="connsiteY485" fmla="*/ 7111 h 10000"/>
                <a:gd name="connsiteX486" fmla="*/ 8346 w 10000"/>
                <a:gd name="connsiteY486" fmla="*/ 7133 h 10000"/>
                <a:gd name="connsiteX487" fmla="*/ 8341 w 10000"/>
                <a:gd name="connsiteY487" fmla="*/ 7168 h 10000"/>
                <a:gd name="connsiteX488" fmla="*/ 8256 w 10000"/>
                <a:gd name="connsiteY488" fmla="*/ 7246 h 10000"/>
                <a:gd name="connsiteX489" fmla="*/ 8206 w 10000"/>
                <a:gd name="connsiteY489" fmla="*/ 7232 h 10000"/>
                <a:gd name="connsiteX490" fmla="*/ 8155 w 10000"/>
                <a:gd name="connsiteY490" fmla="*/ 7260 h 10000"/>
                <a:gd name="connsiteX491" fmla="*/ 8116 w 10000"/>
                <a:gd name="connsiteY491" fmla="*/ 7303 h 10000"/>
                <a:gd name="connsiteX492" fmla="*/ 8060 w 10000"/>
                <a:gd name="connsiteY492" fmla="*/ 7331 h 10000"/>
                <a:gd name="connsiteX493" fmla="*/ 8065 w 10000"/>
                <a:gd name="connsiteY493" fmla="*/ 7374 h 10000"/>
                <a:gd name="connsiteX494" fmla="*/ 8015 w 10000"/>
                <a:gd name="connsiteY494" fmla="*/ 7402 h 10000"/>
                <a:gd name="connsiteX495" fmla="*/ 7942 w 10000"/>
                <a:gd name="connsiteY495" fmla="*/ 7523 h 10000"/>
                <a:gd name="connsiteX496" fmla="*/ 7930 w 10000"/>
                <a:gd name="connsiteY496" fmla="*/ 7573 h 10000"/>
                <a:gd name="connsiteX497" fmla="*/ 7908 w 10000"/>
                <a:gd name="connsiteY497" fmla="*/ 7559 h 10000"/>
                <a:gd name="connsiteX498" fmla="*/ 7919 w 10000"/>
                <a:gd name="connsiteY498" fmla="*/ 7523 h 10000"/>
                <a:gd name="connsiteX499" fmla="*/ 7846 w 10000"/>
                <a:gd name="connsiteY499" fmla="*/ 7339 h 10000"/>
                <a:gd name="connsiteX500" fmla="*/ 7846 w 10000"/>
                <a:gd name="connsiteY500" fmla="*/ 7268 h 10000"/>
                <a:gd name="connsiteX501" fmla="*/ 7812 w 10000"/>
                <a:gd name="connsiteY501" fmla="*/ 7268 h 10000"/>
                <a:gd name="connsiteX502" fmla="*/ 7711 w 10000"/>
                <a:gd name="connsiteY502" fmla="*/ 7197 h 10000"/>
                <a:gd name="connsiteX503" fmla="*/ 7649 w 10000"/>
                <a:gd name="connsiteY503" fmla="*/ 7232 h 10000"/>
                <a:gd name="connsiteX504" fmla="*/ 7632 w 10000"/>
                <a:gd name="connsiteY504" fmla="*/ 7275 h 10000"/>
                <a:gd name="connsiteX505" fmla="*/ 7677 w 10000"/>
                <a:gd name="connsiteY505" fmla="*/ 7324 h 10000"/>
                <a:gd name="connsiteX506" fmla="*/ 7688 w 10000"/>
                <a:gd name="connsiteY506" fmla="*/ 7367 h 10000"/>
                <a:gd name="connsiteX507" fmla="*/ 7660 w 10000"/>
                <a:gd name="connsiteY507" fmla="*/ 7410 h 10000"/>
                <a:gd name="connsiteX508" fmla="*/ 7666 w 10000"/>
                <a:gd name="connsiteY508" fmla="*/ 7445 h 10000"/>
                <a:gd name="connsiteX509" fmla="*/ 7655 w 10000"/>
                <a:gd name="connsiteY509" fmla="*/ 7516 h 10000"/>
                <a:gd name="connsiteX510" fmla="*/ 7660 w 10000"/>
                <a:gd name="connsiteY510" fmla="*/ 7587 h 10000"/>
                <a:gd name="connsiteX511" fmla="*/ 7694 w 10000"/>
                <a:gd name="connsiteY511" fmla="*/ 7700 h 10000"/>
                <a:gd name="connsiteX512" fmla="*/ 7660 w 10000"/>
                <a:gd name="connsiteY512" fmla="*/ 7743 h 10000"/>
                <a:gd name="connsiteX513" fmla="*/ 7666 w 10000"/>
                <a:gd name="connsiteY513" fmla="*/ 7779 h 10000"/>
                <a:gd name="connsiteX514" fmla="*/ 7638 w 10000"/>
                <a:gd name="connsiteY514" fmla="*/ 7793 h 10000"/>
                <a:gd name="connsiteX515" fmla="*/ 7621 w 10000"/>
                <a:gd name="connsiteY515" fmla="*/ 7814 h 10000"/>
                <a:gd name="connsiteX516" fmla="*/ 7514 w 10000"/>
                <a:gd name="connsiteY516" fmla="*/ 7800 h 10000"/>
                <a:gd name="connsiteX517" fmla="*/ 7497 w 10000"/>
                <a:gd name="connsiteY517" fmla="*/ 7757 h 10000"/>
                <a:gd name="connsiteX518" fmla="*/ 7463 w 10000"/>
                <a:gd name="connsiteY518" fmla="*/ 7786 h 10000"/>
                <a:gd name="connsiteX519" fmla="*/ 7390 w 10000"/>
                <a:gd name="connsiteY519" fmla="*/ 7771 h 10000"/>
                <a:gd name="connsiteX520" fmla="*/ 7340 w 10000"/>
                <a:gd name="connsiteY520" fmla="*/ 7793 h 10000"/>
                <a:gd name="connsiteX521" fmla="*/ 7312 w 10000"/>
                <a:gd name="connsiteY521" fmla="*/ 7644 h 10000"/>
                <a:gd name="connsiteX522" fmla="*/ 7283 w 10000"/>
                <a:gd name="connsiteY522" fmla="*/ 7637 h 10000"/>
                <a:gd name="connsiteX523" fmla="*/ 7250 w 10000"/>
                <a:gd name="connsiteY523" fmla="*/ 7544 h 10000"/>
                <a:gd name="connsiteX524" fmla="*/ 7267 w 10000"/>
                <a:gd name="connsiteY524" fmla="*/ 7502 h 10000"/>
                <a:gd name="connsiteX525" fmla="*/ 7306 w 10000"/>
                <a:gd name="connsiteY525" fmla="*/ 7523 h 10000"/>
                <a:gd name="connsiteX526" fmla="*/ 7323 w 10000"/>
                <a:gd name="connsiteY526" fmla="*/ 7473 h 10000"/>
                <a:gd name="connsiteX527" fmla="*/ 7295 w 10000"/>
                <a:gd name="connsiteY527" fmla="*/ 7438 h 10000"/>
                <a:gd name="connsiteX528" fmla="*/ 7312 w 10000"/>
                <a:gd name="connsiteY528" fmla="*/ 7402 h 10000"/>
                <a:gd name="connsiteX529" fmla="*/ 7238 w 10000"/>
                <a:gd name="connsiteY529" fmla="*/ 7331 h 10000"/>
                <a:gd name="connsiteX530" fmla="*/ 7244 w 10000"/>
                <a:gd name="connsiteY530" fmla="*/ 7296 h 10000"/>
                <a:gd name="connsiteX531" fmla="*/ 7199 w 10000"/>
                <a:gd name="connsiteY531" fmla="*/ 7260 h 10000"/>
                <a:gd name="connsiteX532" fmla="*/ 7227 w 10000"/>
                <a:gd name="connsiteY532" fmla="*/ 7218 h 10000"/>
                <a:gd name="connsiteX533" fmla="*/ 7216 w 10000"/>
                <a:gd name="connsiteY533" fmla="*/ 7168 h 10000"/>
                <a:gd name="connsiteX534" fmla="*/ 7165 w 10000"/>
                <a:gd name="connsiteY534" fmla="*/ 7090 h 10000"/>
                <a:gd name="connsiteX535" fmla="*/ 7132 w 10000"/>
                <a:gd name="connsiteY535" fmla="*/ 7026 h 10000"/>
                <a:gd name="connsiteX536" fmla="*/ 7064 w 10000"/>
                <a:gd name="connsiteY536" fmla="*/ 7055 h 10000"/>
                <a:gd name="connsiteX537" fmla="*/ 7025 w 10000"/>
                <a:gd name="connsiteY537" fmla="*/ 7048 h 10000"/>
                <a:gd name="connsiteX538" fmla="*/ 7002 w 10000"/>
                <a:gd name="connsiteY538" fmla="*/ 7111 h 10000"/>
                <a:gd name="connsiteX539" fmla="*/ 6924 w 10000"/>
                <a:gd name="connsiteY539" fmla="*/ 7119 h 10000"/>
                <a:gd name="connsiteX540" fmla="*/ 6895 w 10000"/>
                <a:gd name="connsiteY540" fmla="*/ 7111 h 10000"/>
                <a:gd name="connsiteX541" fmla="*/ 6828 w 10000"/>
                <a:gd name="connsiteY541" fmla="*/ 7161 h 10000"/>
                <a:gd name="connsiteX542" fmla="*/ 6834 w 10000"/>
                <a:gd name="connsiteY542" fmla="*/ 7260 h 10000"/>
                <a:gd name="connsiteX543" fmla="*/ 6817 w 10000"/>
                <a:gd name="connsiteY543" fmla="*/ 7324 h 10000"/>
                <a:gd name="connsiteX544" fmla="*/ 6817 w 10000"/>
                <a:gd name="connsiteY544" fmla="*/ 7381 h 10000"/>
                <a:gd name="connsiteX545" fmla="*/ 6760 w 10000"/>
                <a:gd name="connsiteY545" fmla="*/ 7424 h 10000"/>
                <a:gd name="connsiteX546" fmla="*/ 6699 w 10000"/>
                <a:gd name="connsiteY546" fmla="*/ 7431 h 10000"/>
                <a:gd name="connsiteX547" fmla="*/ 6682 w 10000"/>
                <a:gd name="connsiteY547" fmla="*/ 7410 h 10000"/>
                <a:gd name="connsiteX548" fmla="*/ 6625 w 10000"/>
                <a:gd name="connsiteY548" fmla="*/ 7388 h 10000"/>
                <a:gd name="connsiteX549" fmla="*/ 6592 w 10000"/>
                <a:gd name="connsiteY549" fmla="*/ 7431 h 10000"/>
                <a:gd name="connsiteX550" fmla="*/ 6586 w 10000"/>
                <a:gd name="connsiteY550" fmla="*/ 7473 h 10000"/>
                <a:gd name="connsiteX551" fmla="*/ 6552 w 10000"/>
                <a:gd name="connsiteY551" fmla="*/ 7480 h 10000"/>
                <a:gd name="connsiteX552" fmla="*/ 6547 w 10000"/>
                <a:gd name="connsiteY552" fmla="*/ 7523 h 10000"/>
                <a:gd name="connsiteX553" fmla="*/ 6519 w 10000"/>
                <a:gd name="connsiteY553" fmla="*/ 7523 h 10000"/>
                <a:gd name="connsiteX554" fmla="*/ 6485 w 10000"/>
                <a:gd name="connsiteY554" fmla="*/ 7424 h 10000"/>
                <a:gd name="connsiteX555" fmla="*/ 6406 w 10000"/>
                <a:gd name="connsiteY555" fmla="*/ 7473 h 10000"/>
                <a:gd name="connsiteX556" fmla="*/ 6316 w 10000"/>
                <a:gd name="connsiteY556" fmla="*/ 7551 h 10000"/>
                <a:gd name="connsiteX557" fmla="*/ 6282 w 10000"/>
                <a:gd name="connsiteY557" fmla="*/ 7566 h 10000"/>
                <a:gd name="connsiteX558" fmla="*/ 6294 w 10000"/>
                <a:gd name="connsiteY558" fmla="*/ 7615 h 10000"/>
                <a:gd name="connsiteX559" fmla="*/ 6243 w 10000"/>
                <a:gd name="connsiteY559" fmla="*/ 7637 h 10000"/>
                <a:gd name="connsiteX560" fmla="*/ 6209 w 10000"/>
                <a:gd name="connsiteY560" fmla="*/ 7608 h 10000"/>
                <a:gd name="connsiteX561" fmla="*/ 6136 w 10000"/>
                <a:gd name="connsiteY561" fmla="*/ 7622 h 10000"/>
                <a:gd name="connsiteX562" fmla="*/ 6136 w 10000"/>
                <a:gd name="connsiteY562" fmla="*/ 7395 h 10000"/>
                <a:gd name="connsiteX563" fmla="*/ 6208 w 10000"/>
                <a:gd name="connsiteY56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290 w 10000"/>
                <a:gd name="connsiteY67" fmla="*/ 9297 h 10000"/>
                <a:gd name="connsiteX68" fmla="*/ 3335 w 10000"/>
                <a:gd name="connsiteY68" fmla="*/ 9045 h 10000"/>
                <a:gd name="connsiteX69" fmla="*/ 3150 w 10000"/>
                <a:gd name="connsiteY69" fmla="*/ 8971 h 10000"/>
                <a:gd name="connsiteX70" fmla="*/ 3155 w 10000"/>
                <a:gd name="connsiteY70" fmla="*/ 9021 h 10000"/>
                <a:gd name="connsiteX71" fmla="*/ 3144 w 10000"/>
                <a:gd name="connsiteY71" fmla="*/ 9042 h 10000"/>
                <a:gd name="connsiteX72" fmla="*/ 3105 w 10000"/>
                <a:gd name="connsiteY72" fmla="*/ 9028 h 10000"/>
                <a:gd name="connsiteX73" fmla="*/ 3082 w 10000"/>
                <a:gd name="connsiteY73" fmla="*/ 9127 h 10000"/>
                <a:gd name="connsiteX74" fmla="*/ 3048 w 10000"/>
                <a:gd name="connsiteY74" fmla="*/ 9163 h 10000"/>
                <a:gd name="connsiteX75" fmla="*/ 3048 w 10000"/>
                <a:gd name="connsiteY75" fmla="*/ 9198 h 10000"/>
                <a:gd name="connsiteX76" fmla="*/ 3020 w 10000"/>
                <a:gd name="connsiteY76" fmla="*/ 9241 h 10000"/>
                <a:gd name="connsiteX77" fmla="*/ 3003 w 10000"/>
                <a:gd name="connsiteY77" fmla="*/ 9326 h 10000"/>
                <a:gd name="connsiteX78" fmla="*/ 2998 w 10000"/>
                <a:gd name="connsiteY78" fmla="*/ 9439 h 10000"/>
                <a:gd name="connsiteX79" fmla="*/ 3009 w 10000"/>
                <a:gd name="connsiteY79" fmla="*/ 9524 h 10000"/>
                <a:gd name="connsiteX80" fmla="*/ 2975 w 10000"/>
                <a:gd name="connsiteY80" fmla="*/ 9574 h 10000"/>
                <a:gd name="connsiteX81" fmla="*/ 2981 w 10000"/>
                <a:gd name="connsiteY81" fmla="*/ 9624 h 10000"/>
                <a:gd name="connsiteX82" fmla="*/ 2998 w 10000"/>
                <a:gd name="connsiteY82" fmla="*/ 9666 h 10000"/>
                <a:gd name="connsiteX83" fmla="*/ 2987 w 10000"/>
                <a:gd name="connsiteY83" fmla="*/ 9744 h 10000"/>
                <a:gd name="connsiteX84" fmla="*/ 2970 w 10000"/>
                <a:gd name="connsiteY84" fmla="*/ 9787 h 10000"/>
                <a:gd name="connsiteX85" fmla="*/ 2930 w 10000"/>
                <a:gd name="connsiteY85" fmla="*/ 9794 h 10000"/>
                <a:gd name="connsiteX86" fmla="*/ 2913 w 10000"/>
                <a:gd name="connsiteY86" fmla="*/ 9837 h 10000"/>
                <a:gd name="connsiteX87" fmla="*/ 2818 w 10000"/>
                <a:gd name="connsiteY87" fmla="*/ 9837 h 10000"/>
                <a:gd name="connsiteX88" fmla="*/ 2745 w 10000"/>
                <a:gd name="connsiteY88" fmla="*/ 9879 h 10000"/>
                <a:gd name="connsiteX89" fmla="*/ 2705 w 10000"/>
                <a:gd name="connsiteY89" fmla="*/ 9922 h 10000"/>
                <a:gd name="connsiteX90" fmla="*/ 2638 w 10000"/>
                <a:gd name="connsiteY90" fmla="*/ 9929 h 10000"/>
                <a:gd name="connsiteX91" fmla="*/ 2598 w 10000"/>
                <a:gd name="connsiteY91" fmla="*/ 9943 h 10000"/>
                <a:gd name="connsiteX92" fmla="*/ 2565 w 10000"/>
                <a:gd name="connsiteY92" fmla="*/ 9929 h 10000"/>
                <a:gd name="connsiteX93" fmla="*/ 2508 w 10000"/>
                <a:gd name="connsiteY93" fmla="*/ 9943 h 10000"/>
                <a:gd name="connsiteX94" fmla="*/ 2503 w 10000"/>
                <a:gd name="connsiteY94" fmla="*/ 9957 h 10000"/>
                <a:gd name="connsiteX95" fmla="*/ 2458 w 10000"/>
                <a:gd name="connsiteY95" fmla="*/ 9993 h 10000"/>
                <a:gd name="connsiteX96" fmla="*/ 2424 w 10000"/>
                <a:gd name="connsiteY96" fmla="*/ 10000 h 10000"/>
                <a:gd name="connsiteX97" fmla="*/ 2323 w 10000"/>
                <a:gd name="connsiteY97" fmla="*/ 9901 h 10000"/>
                <a:gd name="connsiteX98" fmla="*/ 2250 w 10000"/>
                <a:gd name="connsiteY98" fmla="*/ 9794 h 10000"/>
                <a:gd name="connsiteX99" fmla="*/ 2160 w 10000"/>
                <a:gd name="connsiteY99" fmla="*/ 9759 h 10000"/>
                <a:gd name="connsiteX100" fmla="*/ 2143 w 10000"/>
                <a:gd name="connsiteY100" fmla="*/ 9624 h 10000"/>
                <a:gd name="connsiteX101" fmla="*/ 2205 w 10000"/>
                <a:gd name="connsiteY101" fmla="*/ 9588 h 10000"/>
                <a:gd name="connsiteX102" fmla="*/ 2182 w 10000"/>
                <a:gd name="connsiteY102" fmla="*/ 9482 h 10000"/>
                <a:gd name="connsiteX103" fmla="*/ 2160 w 10000"/>
                <a:gd name="connsiteY103" fmla="*/ 9446 h 10000"/>
                <a:gd name="connsiteX104" fmla="*/ 2323 w 10000"/>
                <a:gd name="connsiteY104" fmla="*/ 9312 h 10000"/>
                <a:gd name="connsiteX105" fmla="*/ 2373 w 10000"/>
                <a:gd name="connsiteY105" fmla="*/ 9177 h 10000"/>
                <a:gd name="connsiteX106" fmla="*/ 2424 w 10000"/>
                <a:gd name="connsiteY106" fmla="*/ 9148 h 10000"/>
                <a:gd name="connsiteX107" fmla="*/ 2435 w 10000"/>
                <a:gd name="connsiteY107" fmla="*/ 9063 h 10000"/>
                <a:gd name="connsiteX108" fmla="*/ 2385 w 10000"/>
                <a:gd name="connsiteY108" fmla="*/ 8950 h 10000"/>
                <a:gd name="connsiteX109" fmla="*/ 2396 w 10000"/>
                <a:gd name="connsiteY109" fmla="*/ 8879 h 10000"/>
                <a:gd name="connsiteX110" fmla="*/ 2340 w 10000"/>
                <a:gd name="connsiteY110" fmla="*/ 8850 h 10000"/>
                <a:gd name="connsiteX111" fmla="*/ 2306 w 10000"/>
                <a:gd name="connsiteY111" fmla="*/ 8857 h 10000"/>
                <a:gd name="connsiteX112" fmla="*/ 2143 w 10000"/>
                <a:gd name="connsiteY112" fmla="*/ 8921 h 10000"/>
                <a:gd name="connsiteX113" fmla="*/ 2098 w 10000"/>
                <a:gd name="connsiteY113" fmla="*/ 8971 h 10000"/>
                <a:gd name="connsiteX114" fmla="*/ 2064 w 10000"/>
                <a:gd name="connsiteY114" fmla="*/ 8999 h 10000"/>
                <a:gd name="connsiteX115" fmla="*/ 2019 w 10000"/>
                <a:gd name="connsiteY115" fmla="*/ 9056 h 10000"/>
                <a:gd name="connsiteX116" fmla="*/ 1879 w 10000"/>
                <a:gd name="connsiteY116" fmla="*/ 9013 h 10000"/>
                <a:gd name="connsiteX117" fmla="*/ 1828 w 10000"/>
                <a:gd name="connsiteY117" fmla="*/ 8971 h 10000"/>
                <a:gd name="connsiteX118" fmla="*/ 1738 w 10000"/>
                <a:gd name="connsiteY118" fmla="*/ 9021 h 10000"/>
                <a:gd name="connsiteX119" fmla="*/ 1609 w 10000"/>
                <a:gd name="connsiteY119" fmla="*/ 9056 h 10000"/>
                <a:gd name="connsiteX120" fmla="*/ 1699 w 10000"/>
                <a:gd name="connsiteY120" fmla="*/ 9177 h 10000"/>
                <a:gd name="connsiteX121" fmla="*/ 1592 w 10000"/>
                <a:gd name="connsiteY121" fmla="*/ 9304 h 10000"/>
                <a:gd name="connsiteX122" fmla="*/ 1558 w 10000"/>
                <a:gd name="connsiteY122" fmla="*/ 9290 h 10000"/>
                <a:gd name="connsiteX123" fmla="*/ 1541 w 10000"/>
                <a:gd name="connsiteY123" fmla="*/ 9304 h 10000"/>
                <a:gd name="connsiteX124" fmla="*/ 1507 w 10000"/>
                <a:gd name="connsiteY124" fmla="*/ 9269 h 10000"/>
                <a:gd name="connsiteX125" fmla="*/ 1440 w 10000"/>
                <a:gd name="connsiteY125" fmla="*/ 9233 h 10000"/>
                <a:gd name="connsiteX126" fmla="*/ 1434 w 10000"/>
                <a:gd name="connsiteY126" fmla="*/ 9198 h 10000"/>
                <a:gd name="connsiteX127" fmla="*/ 1412 w 10000"/>
                <a:gd name="connsiteY127" fmla="*/ 9191 h 10000"/>
                <a:gd name="connsiteX128" fmla="*/ 1400 w 10000"/>
                <a:gd name="connsiteY128" fmla="*/ 9155 h 10000"/>
                <a:gd name="connsiteX129" fmla="*/ 1372 w 10000"/>
                <a:gd name="connsiteY129" fmla="*/ 9127 h 10000"/>
                <a:gd name="connsiteX130" fmla="*/ 1327 w 10000"/>
                <a:gd name="connsiteY130" fmla="*/ 9141 h 10000"/>
                <a:gd name="connsiteX131" fmla="*/ 1305 w 10000"/>
                <a:gd name="connsiteY131" fmla="*/ 9092 h 10000"/>
                <a:gd name="connsiteX132" fmla="*/ 1271 w 10000"/>
                <a:gd name="connsiteY132" fmla="*/ 9099 h 10000"/>
                <a:gd name="connsiteX133" fmla="*/ 1277 w 10000"/>
                <a:gd name="connsiteY133" fmla="*/ 9056 h 10000"/>
                <a:gd name="connsiteX134" fmla="*/ 1265 w 10000"/>
                <a:gd name="connsiteY134" fmla="*/ 8999 h 10000"/>
                <a:gd name="connsiteX135" fmla="*/ 1277 w 10000"/>
                <a:gd name="connsiteY135" fmla="*/ 8935 h 10000"/>
                <a:gd name="connsiteX136" fmla="*/ 1271 w 10000"/>
                <a:gd name="connsiteY136" fmla="*/ 8893 h 10000"/>
                <a:gd name="connsiteX137" fmla="*/ 1153 w 10000"/>
                <a:gd name="connsiteY137" fmla="*/ 8893 h 10000"/>
                <a:gd name="connsiteX138" fmla="*/ 1153 w 10000"/>
                <a:gd name="connsiteY138" fmla="*/ 8850 h 10000"/>
                <a:gd name="connsiteX139" fmla="*/ 1091 w 10000"/>
                <a:gd name="connsiteY139" fmla="*/ 8829 h 10000"/>
                <a:gd name="connsiteX140" fmla="*/ 1080 w 10000"/>
                <a:gd name="connsiteY140" fmla="*/ 8758 h 10000"/>
                <a:gd name="connsiteX141" fmla="*/ 1069 w 10000"/>
                <a:gd name="connsiteY141" fmla="*/ 8730 h 10000"/>
                <a:gd name="connsiteX142" fmla="*/ 990 w 10000"/>
                <a:gd name="connsiteY142" fmla="*/ 8701 h 10000"/>
                <a:gd name="connsiteX143" fmla="*/ 894 w 10000"/>
                <a:gd name="connsiteY143" fmla="*/ 8616 h 10000"/>
                <a:gd name="connsiteX144" fmla="*/ 787 w 10000"/>
                <a:gd name="connsiteY144" fmla="*/ 8616 h 10000"/>
                <a:gd name="connsiteX145" fmla="*/ 849 w 10000"/>
                <a:gd name="connsiteY145" fmla="*/ 8510 h 10000"/>
                <a:gd name="connsiteX146" fmla="*/ 945 w 10000"/>
                <a:gd name="connsiteY146" fmla="*/ 8432 h 10000"/>
                <a:gd name="connsiteX147" fmla="*/ 984 w 10000"/>
                <a:gd name="connsiteY147" fmla="*/ 8325 h 10000"/>
                <a:gd name="connsiteX148" fmla="*/ 1063 w 10000"/>
                <a:gd name="connsiteY148" fmla="*/ 8204 h 10000"/>
                <a:gd name="connsiteX149" fmla="*/ 1057 w 10000"/>
                <a:gd name="connsiteY149" fmla="*/ 8133 h 10000"/>
                <a:gd name="connsiteX150" fmla="*/ 1018 w 10000"/>
                <a:gd name="connsiteY150" fmla="*/ 8055 h 10000"/>
                <a:gd name="connsiteX151" fmla="*/ 984 w 10000"/>
                <a:gd name="connsiteY151" fmla="*/ 8027 h 10000"/>
                <a:gd name="connsiteX152" fmla="*/ 872 w 10000"/>
                <a:gd name="connsiteY152" fmla="*/ 8013 h 10000"/>
                <a:gd name="connsiteX153" fmla="*/ 827 w 10000"/>
                <a:gd name="connsiteY153" fmla="*/ 8062 h 10000"/>
                <a:gd name="connsiteX154" fmla="*/ 692 w 10000"/>
                <a:gd name="connsiteY154" fmla="*/ 8055 h 10000"/>
                <a:gd name="connsiteX155" fmla="*/ 579 w 10000"/>
                <a:gd name="connsiteY155" fmla="*/ 8126 h 10000"/>
                <a:gd name="connsiteX156" fmla="*/ 416 w 10000"/>
                <a:gd name="connsiteY156" fmla="*/ 8070 h 10000"/>
                <a:gd name="connsiteX157" fmla="*/ 399 w 10000"/>
                <a:gd name="connsiteY157" fmla="*/ 8027 h 10000"/>
                <a:gd name="connsiteX158" fmla="*/ 377 w 10000"/>
                <a:gd name="connsiteY158" fmla="*/ 8013 h 10000"/>
                <a:gd name="connsiteX159" fmla="*/ 169 w 10000"/>
                <a:gd name="connsiteY159" fmla="*/ 7743 h 10000"/>
                <a:gd name="connsiteX160" fmla="*/ 157 w 10000"/>
                <a:gd name="connsiteY160" fmla="*/ 7686 h 10000"/>
                <a:gd name="connsiteX161" fmla="*/ 231 w 10000"/>
                <a:gd name="connsiteY161" fmla="*/ 7594 h 10000"/>
                <a:gd name="connsiteX162" fmla="*/ 0 w 10000"/>
                <a:gd name="connsiteY162" fmla="*/ 6920 h 10000"/>
                <a:gd name="connsiteX163" fmla="*/ 354 w 10000"/>
                <a:gd name="connsiteY163" fmla="*/ 7005 h 10000"/>
                <a:gd name="connsiteX164" fmla="*/ 472 w 10000"/>
                <a:gd name="connsiteY164" fmla="*/ 7019 h 10000"/>
                <a:gd name="connsiteX165" fmla="*/ 810 w 10000"/>
                <a:gd name="connsiteY165" fmla="*/ 7055 h 10000"/>
                <a:gd name="connsiteX166" fmla="*/ 967 w 10000"/>
                <a:gd name="connsiteY166" fmla="*/ 7012 h 10000"/>
                <a:gd name="connsiteX167" fmla="*/ 1074 w 10000"/>
                <a:gd name="connsiteY167" fmla="*/ 7019 h 10000"/>
                <a:gd name="connsiteX168" fmla="*/ 1091 w 10000"/>
                <a:gd name="connsiteY168" fmla="*/ 6984 h 10000"/>
                <a:gd name="connsiteX169" fmla="*/ 1277 w 10000"/>
                <a:gd name="connsiteY169" fmla="*/ 6998 h 10000"/>
                <a:gd name="connsiteX170" fmla="*/ 1524 w 10000"/>
                <a:gd name="connsiteY170" fmla="*/ 7083 h 10000"/>
                <a:gd name="connsiteX171" fmla="*/ 1609 w 10000"/>
                <a:gd name="connsiteY171" fmla="*/ 7104 h 10000"/>
                <a:gd name="connsiteX172" fmla="*/ 1822 w 10000"/>
                <a:gd name="connsiteY172" fmla="*/ 7310 h 10000"/>
                <a:gd name="connsiteX173" fmla="*/ 1918 w 10000"/>
                <a:gd name="connsiteY173" fmla="*/ 7303 h 10000"/>
                <a:gd name="connsiteX174" fmla="*/ 6504 w 10000"/>
                <a:gd name="connsiteY174" fmla="*/ 7627 h 10000"/>
                <a:gd name="connsiteX175" fmla="*/ 5523 w 10000"/>
                <a:gd name="connsiteY175" fmla="*/ 5713 h 10000"/>
                <a:gd name="connsiteX176" fmla="*/ 5652 w 10000"/>
                <a:gd name="connsiteY176" fmla="*/ 5720 h 10000"/>
                <a:gd name="connsiteX177" fmla="*/ 5697 w 10000"/>
                <a:gd name="connsiteY177" fmla="*/ 5742 h 10000"/>
                <a:gd name="connsiteX178" fmla="*/ 5793 w 10000"/>
                <a:gd name="connsiteY178" fmla="*/ 5635 h 10000"/>
                <a:gd name="connsiteX179" fmla="*/ 5844 w 10000"/>
                <a:gd name="connsiteY179" fmla="*/ 5628 h 10000"/>
                <a:gd name="connsiteX180" fmla="*/ 5889 w 10000"/>
                <a:gd name="connsiteY180" fmla="*/ 5564 h 10000"/>
                <a:gd name="connsiteX181" fmla="*/ 5945 w 10000"/>
                <a:gd name="connsiteY181" fmla="*/ 5515 h 10000"/>
                <a:gd name="connsiteX182" fmla="*/ 6001 w 10000"/>
                <a:gd name="connsiteY182" fmla="*/ 5408 h 10000"/>
                <a:gd name="connsiteX183" fmla="*/ 6012 w 10000"/>
                <a:gd name="connsiteY183" fmla="*/ 5344 h 10000"/>
                <a:gd name="connsiteX184" fmla="*/ 6080 w 10000"/>
                <a:gd name="connsiteY184" fmla="*/ 5316 h 10000"/>
                <a:gd name="connsiteX185" fmla="*/ 6159 w 10000"/>
                <a:gd name="connsiteY185" fmla="*/ 5351 h 10000"/>
                <a:gd name="connsiteX186" fmla="*/ 6226 w 10000"/>
                <a:gd name="connsiteY186" fmla="*/ 5337 h 10000"/>
                <a:gd name="connsiteX187" fmla="*/ 6294 w 10000"/>
                <a:gd name="connsiteY187" fmla="*/ 5344 h 10000"/>
                <a:gd name="connsiteX188" fmla="*/ 6412 w 10000"/>
                <a:gd name="connsiteY188" fmla="*/ 5302 h 10000"/>
                <a:gd name="connsiteX189" fmla="*/ 6490 w 10000"/>
                <a:gd name="connsiteY189" fmla="*/ 5195 h 10000"/>
                <a:gd name="connsiteX190" fmla="*/ 6524 w 10000"/>
                <a:gd name="connsiteY190" fmla="*/ 5160 h 10000"/>
                <a:gd name="connsiteX191" fmla="*/ 6575 w 10000"/>
                <a:gd name="connsiteY191" fmla="*/ 5160 h 10000"/>
                <a:gd name="connsiteX192" fmla="*/ 6614 w 10000"/>
                <a:gd name="connsiteY192" fmla="*/ 5103 h 10000"/>
                <a:gd name="connsiteX193" fmla="*/ 6597 w 10000"/>
                <a:gd name="connsiteY193" fmla="*/ 5039 h 10000"/>
                <a:gd name="connsiteX194" fmla="*/ 6609 w 10000"/>
                <a:gd name="connsiteY194" fmla="*/ 4982 h 10000"/>
                <a:gd name="connsiteX195" fmla="*/ 6659 w 10000"/>
                <a:gd name="connsiteY195" fmla="*/ 4876 h 10000"/>
                <a:gd name="connsiteX196" fmla="*/ 6715 w 10000"/>
                <a:gd name="connsiteY196" fmla="*/ 4776 h 10000"/>
                <a:gd name="connsiteX197" fmla="*/ 6772 w 10000"/>
                <a:gd name="connsiteY197" fmla="*/ 4755 h 10000"/>
                <a:gd name="connsiteX198" fmla="*/ 6800 w 10000"/>
                <a:gd name="connsiteY198" fmla="*/ 4720 h 10000"/>
                <a:gd name="connsiteX199" fmla="*/ 6895 w 10000"/>
                <a:gd name="connsiteY199" fmla="*/ 4734 h 10000"/>
                <a:gd name="connsiteX200" fmla="*/ 6991 w 10000"/>
                <a:gd name="connsiteY200" fmla="*/ 4734 h 10000"/>
                <a:gd name="connsiteX201" fmla="*/ 6997 w 10000"/>
                <a:gd name="connsiteY201" fmla="*/ 4670 h 10000"/>
                <a:gd name="connsiteX202" fmla="*/ 7013 w 10000"/>
                <a:gd name="connsiteY202" fmla="*/ 4627 h 10000"/>
                <a:gd name="connsiteX203" fmla="*/ 7008 w 10000"/>
                <a:gd name="connsiteY203" fmla="*/ 4599 h 10000"/>
                <a:gd name="connsiteX204" fmla="*/ 7064 w 10000"/>
                <a:gd name="connsiteY204" fmla="*/ 4578 h 10000"/>
                <a:gd name="connsiteX205" fmla="*/ 7103 w 10000"/>
                <a:gd name="connsiteY205" fmla="*/ 4634 h 10000"/>
                <a:gd name="connsiteX206" fmla="*/ 7160 w 10000"/>
                <a:gd name="connsiteY206" fmla="*/ 4613 h 10000"/>
                <a:gd name="connsiteX207" fmla="*/ 7177 w 10000"/>
                <a:gd name="connsiteY207" fmla="*/ 4578 h 10000"/>
                <a:gd name="connsiteX208" fmla="*/ 7222 w 10000"/>
                <a:gd name="connsiteY208" fmla="*/ 4564 h 10000"/>
                <a:gd name="connsiteX209" fmla="*/ 7317 w 10000"/>
                <a:gd name="connsiteY209" fmla="*/ 4493 h 10000"/>
                <a:gd name="connsiteX210" fmla="*/ 7407 w 10000"/>
                <a:gd name="connsiteY210" fmla="*/ 4521 h 10000"/>
                <a:gd name="connsiteX211" fmla="*/ 7430 w 10000"/>
                <a:gd name="connsiteY211" fmla="*/ 4507 h 10000"/>
                <a:gd name="connsiteX212" fmla="*/ 7480 w 10000"/>
                <a:gd name="connsiteY212" fmla="*/ 4528 h 10000"/>
                <a:gd name="connsiteX213" fmla="*/ 7503 w 10000"/>
                <a:gd name="connsiteY213" fmla="*/ 4471 h 10000"/>
                <a:gd name="connsiteX214" fmla="*/ 7525 w 10000"/>
                <a:gd name="connsiteY214" fmla="*/ 4500 h 10000"/>
                <a:gd name="connsiteX215" fmla="*/ 7559 w 10000"/>
                <a:gd name="connsiteY215" fmla="*/ 4493 h 10000"/>
                <a:gd name="connsiteX216" fmla="*/ 7598 w 10000"/>
                <a:gd name="connsiteY216" fmla="*/ 4556 h 10000"/>
                <a:gd name="connsiteX217" fmla="*/ 7643 w 10000"/>
                <a:gd name="connsiteY217" fmla="*/ 4549 h 10000"/>
                <a:gd name="connsiteX218" fmla="*/ 7683 w 10000"/>
                <a:gd name="connsiteY218" fmla="*/ 4578 h 10000"/>
                <a:gd name="connsiteX219" fmla="*/ 7700 w 10000"/>
                <a:gd name="connsiteY219" fmla="*/ 4556 h 10000"/>
                <a:gd name="connsiteX220" fmla="*/ 7778 w 10000"/>
                <a:gd name="connsiteY220" fmla="*/ 4564 h 10000"/>
                <a:gd name="connsiteX221" fmla="*/ 7790 w 10000"/>
                <a:gd name="connsiteY221" fmla="*/ 4585 h 10000"/>
                <a:gd name="connsiteX222" fmla="*/ 7874 w 10000"/>
                <a:gd name="connsiteY222" fmla="*/ 4514 h 10000"/>
                <a:gd name="connsiteX223" fmla="*/ 7874 w 10000"/>
                <a:gd name="connsiteY223" fmla="*/ 4393 h 10000"/>
                <a:gd name="connsiteX224" fmla="*/ 7852 w 10000"/>
                <a:gd name="connsiteY224" fmla="*/ 4379 h 10000"/>
                <a:gd name="connsiteX225" fmla="*/ 7835 w 10000"/>
                <a:gd name="connsiteY225" fmla="*/ 4294 h 10000"/>
                <a:gd name="connsiteX226" fmla="*/ 7801 w 10000"/>
                <a:gd name="connsiteY226" fmla="*/ 4209 h 10000"/>
                <a:gd name="connsiteX227" fmla="*/ 7750 w 10000"/>
                <a:gd name="connsiteY227" fmla="*/ 4173 h 10000"/>
                <a:gd name="connsiteX228" fmla="*/ 7745 w 10000"/>
                <a:gd name="connsiteY228" fmla="*/ 4131 h 10000"/>
                <a:gd name="connsiteX229" fmla="*/ 7672 w 10000"/>
                <a:gd name="connsiteY229" fmla="*/ 4053 h 10000"/>
                <a:gd name="connsiteX230" fmla="*/ 7677 w 10000"/>
                <a:gd name="connsiteY230" fmla="*/ 4024 h 10000"/>
                <a:gd name="connsiteX231" fmla="*/ 7604 w 10000"/>
                <a:gd name="connsiteY231" fmla="*/ 3982 h 10000"/>
                <a:gd name="connsiteX232" fmla="*/ 7598 w 10000"/>
                <a:gd name="connsiteY232" fmla="*/ 3903 h 10000"/>
                <a:gd name="connsiteX233" fmla="*/ 7475 w 10000"/>
                <a:gd name="connsiteY233" fmla="*/ 3833 h 10000"/>
                <a:gd name="connsiteX234" fmla="*/ 7407 w 10000"/>
                <a:gd name="connsiteY234" fmla="*/ 3683 h 10000"/>
                <a:gd name="connsiteX235" fmla="*/ 7306 w 10000"/>
                <a:gd name="connsiteY235" fmla="*/ 3676 h 10000"/>
                <a:gd name="connsiteX236" fmla="*/ 7272 w 10000"/>
                <a:gd name="connsiteY236" fmla="*/ 3648 h 10000"/>
                <a:gd name="connsiteX237" fmla="*/ 7222 w 10000"/>
                <a:gd name="connsiteY237" fmla="*/ 3669 h 10000"/>
                <a:gd name="connsiteX238" fmla="*/ 7143 w 10000"/>
                <a:gd name="connsiteY238" fmla="*/ 3669 h 10000"/>
                <a:gd name="connsiteX239" fmla="*/ 7030 w 10000"/>
                <a:gd name="connsiteY239" fmla="*/ 3840 h 10000"/>
                <a:gd name="connsiteX240" fmla="*/ 6991 w 10000"/>
                <a:gd name="connsiteY240" fmla="*/ 3918 h 10000"/>
                <a:gd name="connsiteX241" fmla="*/ 6890 w 10000"/>
                <a:gd name="connsiteY241" fmla="*/ 3797 h 10000"/>
                <a:gd name="connsiteX242" fmla="*/ 6817 w 10000"/>
                <a:gd name="connsiteY242" fmla="*/ 3747 h 10000"/>
                <a:gd name="connsiteX243" fmla="*/ 6744 w 10000"/>
                <a:gd name="connsiteY243" fmla="*/ 3754 h 10000"/>
                <a:gd name="connsiteX244" fmla="*/ 6670 w 10000"/>
                <a:gd name="connsiteY244" fmla="*/ 3790 h 10000"/>
                <a:gd name="connsiteX245" fmla="*/ 6609 w 10000"/>
                <a:gd name="connsiteY245" fmla="*/ 3762 h 10000"/>
                <a:gd name="connsiteX246" fmla="*/ 6552 w 10000"/>
                <a:gd name="connsiteY246" fmla="*/ 3804 h 10000"/>
                <a:gd name="connsiteX247" fmla="*/ 6496 w 10000"/>
                <a:gd name="connsiteY247" fmla="*/ 3889 h 10000"/>
                <a:gd name="connsiteX248" fmla="*/ 6367 w 10000"/>
                <a:gd name="connsiteY248" fmla="*/ 3733 h 10000"/>
                <a:gd name="connsiteX249" fmla="*/ 6350 w 10000"/>
                <a:gd name="connsiteY249" fmla="*/ 3577 h 10000"/>
                <a:gd name="connsiteX250" fmla="*/ 6451 w 10000"/>
                <a:gd name="connsiteY250" fmla="*/ 3513 h 10000"/>
                <a:gd name="connsiteX251" fmla="*/ 6445 w 10000"/>
                <a:gd name="connsiteY251" fmla="*/ 3343 h 10000"/>
                <a:gd name="connsiteX252" fmla="*/ 6541 w 10000"/>
                <a:gd name="connsiteY252" fmla="*/ 3144 h 10000"/>
                <a:gd name="connsiteX253" fmla="*/ 6530 w 10000"/>
                <a:gd name="connsiteY253" fmla="*/ 3109 h 10000"/>
                <a:gd name="connsiteX254" fmla="*/ 6760 w 10000"/>
                <a:gd name="connsiteY254" fmla="*/ 2456 h 10000"/>
                <a:gd name="connsiteX255" fmla="*/ 6884 w 10000"/>
                <a:gd name="connsiteY255" fmla="*/ 2555 h 10000"/>
                <a:gd name="connsiteX256" fmla="*/ 6957 w 10000"/>
                <a:gd name="connsiteY256" fmla="*/ 2598 h 10000"/>
                <a:gd name="connsiteX257" fmla="*/ 7030 w 10000"/>
                <a:gd name="connsiteY257" fmla="*/ 2598 h 10000"/>
                <a:gd name="connsiteX258" fmla="*/ 7143 w 10000"/>
                <a:gd name="connsiteY258" fmla="*/ 2676 h 10000"/>
                <a:gd name="connsiteX259" fmla="*/ 7160 w 10000"/>
                <a:gd name="connsiteY259" fmla="*/ 2626 h 10000"/>
                <a:gd name="connsiteX260" fmla="*/ 7233 w 10000"/>
                <a:gd name="connsiteY260" fmla="*/ 2612 h 10000"/>
                <a:gd name="connsiteX261" fmla="*/ 7295 w 10000"/>
                <a:gd name="connsiteY261" fmla="*/ 2527 h 10000"/>
                <a:gd name="connsiteX262" fmla="*/ 7373 w 10000"/>
                <a:gd name="connsiteY262" fmla="*/ 2463 h 10000"/>
                <a:gd name="connsiteX263" fmla="*/ 7407 w 10000"/>
                <a:gd name="connsiteY263" fmla="*/ 2399 h 10000"/>
                <a:gd name="connsiteX264" fmla="*/ 7525 w 10000"/>
                <a:gd name="connsiteY264" fmla="*/ 2356 h 10000"/>
                <a:gd name="connsiteX265" fmla="*/ 7587 w 10000"/>
                <a:gd name="connsiteY265" fmla="*/ 2363 h 10000"/>
                <a:gd name="connsiteX266" fmla="*/ 7638 w 10000"/>
                <a:gd name="connsiteY266" fmla="*/ 2300 h 10000"/>
                <a:gd name="connsiteX267" fmla="*/ 7677 w 10000"/>
                <a:gd name="connsiteY267" fmla="*/ 2214 h 10000"/>
                <a:gd name="connsiteX268" fmla="*/ 7660 w 10000"/>
                <a:gd name="connsiteY268" fmla="*/ 2200 h 10000"/>
                <a:gd name="connsiteX269" fmla="*/ 7677 w 10000"/>
                <a:gd name="connsiteY269" fmla="*/ 2108 h 10000"/>
                <a:gd name="connsiteX270" fmla="*/ 7610 w 10000"/>
                <a:gd name="connsiteY270" fmla="*/ 2108 h 10000"/>
                <a:gd name="connsiteX271" fmla="*/ 7643 w 10000"/>
                <a:gd name="connsiteY271" fmla="*/ 2030 h 10000"/>
                <a:gd name="connsiteX272" fmla="*/ 7649 w 10000"/>
                <a:gd name="connsiteY272" fmla="*/ 1938 h 10000"/>
                <a:gd name="connsiteX273" fmla="*/ 7677 w 10000"/>
                <a:gd name="connsiteY273" fmla="*/ 1916 h 10000"/>
                <a:gd name="connsiteX274" fmla="*/ 7728 w 10000"/>
                <a:gd name="connsiteY274" fmla="*/ 1824 h 10000"/>
                <a:gd name="connsiteX275" fmla="*/ 7722 w 10000"/>
                <a:gd name="connsiteY275" fmla="*/ 1753 h 10000"/>
                <a:gd name="connsiteX276" fmla="*/ 7762 w 10000"/>
                <a:gd name="connsiteY276" fmla="*/ 1675 h 10000"/>
                <a:gd name="connsiteX277" fmla="*/ 7807 w 10000"/>
                <a:gd name="connsiteY277" fmla="*/ 1625 h 10000"/>
                <a:gd name="connsiteX278" fmla="*/ 7823 w 10000"/>
                <a:gd name="connsiteY278" fmla="*/ 1540 h 10000"/>
                <a:gd name="connsiteX279" fmla="*/ 7818 w 10000"/>
                <a:gd name="connsiteY279" fmla="*/ 1512 h 10000"/>
                <a:gd name="connsiteX280" fmla="*/ 7857 w 10000"/>
                <a:gd name="connsiteY280" fmla="*/ 1455 h 10000"/>
                <a:gd name="connsiteX281" fmla="*/ 7913 w 10000"/>
                <a:gd name="connsiteY281" fmla="*/ 1285 h 10000"/>
                <a:gd name="connsiteX282" fmla="*/ 7930 w 10000"/>
                <a:gd name="connsiteY282" fmla="*/ 1185 h 10000"/>
                <a:gd name="connsiteX283" fmla="*/ 7958 w 10000"/>
                <a:gd name="connsiteY283" fmla="*/ 1192 h 10000"/>
                <a:gd name="connsiteX284" fmla="*/ 8037 w 10000"/>
                <a:gd name="connsiteY284" fmla="*/ 1079 h 10000"/>
                <a:gd name="connsiteX285" fmla="*/ 8127 w 10000"/>
                <a:gd name="connsiteY285" fmla="*/ 1015 h 10000"/>
                <a:gd name="connsiteX286" fmla="*/ 8138 w 10000"/>
                <a:gd name="connsiteY286" fmla="*/ 937 h 10000"/>
                <a:gd name="connsiteX287" fmla="*/ 8172 w 10000"/>
                <a:gd name="connsiteY287" fmla="*/ 852 h 10000"/>
                <a:gd name="connsiteX288" fmla="*/ 8161 w 10000"/>
                <a:gd name="connsiteY288" fmla="*/ 788 h 10000"/>
                <a:gd name="connsiteX289" fmla="*/ 8116 w 10000"/>
                <a:gd name="connsiteY289" fmla="*/ 731 h 10000"/>
                <a:gd name="connsiteX290" fmla="*/ 8138 w 10000"/>
                <a:gd name="connsiteY290" fmla="*/ 660 h 10000"/>
                <a:gd name="connsiteX291" fmla="*/ 8138 w 10000"/>
                <a:gd name="connsiteY291" fmla="*/ 575 h 10000"/>
                <a:gd name="connsiteX292" fmla="*/ 8054 w 10000"/>
                <a:gd name="connsiteY292" fmla="*/ 504 h 10000"/>
                <a:gd name="connsiteX293" fmla="*/ 7970 w 10000"/>
                <a:gd name="connsiteY293" fmla="*/ 546 h 10000"/>
                <a:gd name="connsiteX294" fmla="*/ 7930 w 10000"/>
                <a:gd name="connsiteY294" fmla="*/ 546 h 10000"/>
                <a:gd name="connsiteX295" fmla="*/ 7913 w 10000"/>
                <a:gd name="connsiteY295" fmla="*/ 497 h 10000"/>
                <a:gd name="connsiteX296" fmla="*/ 7913 w 10000"/>
                <a:gd name="connsiteY296" fmla="*/ 405 h 10000"/>
                <a:gd name="connsiteX297" fmla="*/ 8020 w 10000"/>
                <a:gd name="connsiteY297" fmla="*/ 312 h 10000"/>
                <a:gd name="connsiteX298" fmla="*/ 8054 w 10000"/>
                <a:gd name="connsiteY298" fmla="*/ 234 h 10000"/>
                <a:gd name="connsiteX299" fmla="*/ 8121 w 10000"/>
                <a:gd name="connsiteY299" fmla="*/ 170 h 10000"/>
                <a:gd name="connsiteX300" fmla="*/ 8183 w 10000"/>
                <a:gd name="connsiteY300" fmla="*/ 50 h 10000"/>
                <a:gd name="connsiteX301" fmla="*/ 8228 w 10000"/>
                <a:gd name="connsiteY301" fmla="*/ 28 h 10000"/>
                <a:gd name="connsiteX302" fmla="*/ 8290 w 10000"/>
                <a:gd name="connsiteY302" fmla="*/ 43 h 10000"/>
                <a:gd name="connsiteX303" fmla="*/ 8420 w 10000"/>
                <a:gd name="connsiteY303" fmla="*/ 0 h 10000"/>
                <a:gd name="connsiteX304" fmla="*/ 8481 w 10000"/>
                <a:gd name="connsiteY304" fmla="*/ 71 h 10000"/>
                <a:gd name="connsiteX305" fmla="*/ 8476 w 10000"/>
                <a:gd name="connsiteY305" fmla="*/ 121 h 10000"/>
                <a:gd name="connsiteX306" fmla="*/ 8504 w 10000"/>
                <a:gd name="connsiteY306" fmla="*/ 142 h 10000"/>
                <a:gd name="connsiteX307" fmla="*/ 8526 w 10000"/>
                <a:gd name="connsiteY307" fmla="*/ 192 h 10000"/>
                <a:gd name="connsiteX308" fmla="*/ 8493 w 10000"/>
                <a:gd name="connsiteY308" fmla="*/ 248 h 10000"/>
                <a:gd name="connsiteX309" fmla="*/ 8448 w 10000"/>
                <a:gd name="connsiteY309" fmla="*/ 376 h 10000"/>
                <a:gd name="connsiteX310" fmla="*/ 8375 w 10000"/>
                <a:gd name="connsiteY310" fmla="*/ 476 h 10000"/>
                <a:gd name="connsiteX311" fmla="*/ 8307 w 10000"/>
                <a:gd name="connsiteY311" fmla="*/ 532 h 10000"/>
                <a:gd name="connsiteX312" fmla="*/ 8358 w 10000"/>
                <a:gd name="connsiteY312" fmla="*/ 554 h 10000"/>
                <a:gd name="connsiteX313" fmla="*/ 8425 w 10000"/>
                <a:gd name="connsiteY313" fmla="*/ 639 h 10000"/>
                <a:gd name="connsiteX314" fmla="*/ 8470 w 10000"/>
                <a:gd name="connsiteY314" fmla="*/ 646 h 10000"/>
                <a:gd name="connsiteX315" fmla="*/ 8493 w 10000"/>
                <a:gd name="connsiteY315" fmla="*/ 738 h 10000"/>
                <a:gd name="connsiteX316" fmla="*/ 8538 w 10000"/>
                <a:gd name="connsiteY316" fmla="*/ 759 h 10000"/>
                <a:gd name="connsiteX317" fmla="*/ 8571 w 10000"/>
                <a:gd name="connsiteY317" fmla="*/ 752 h 10000"/>
                <a:gd name="connsiteX318" fmla="*/ 8639 w 10000"/>
                <a:gd name="connsiteY318" fmla="*/ 610 h 10000"/>
                <a:gd name="connsiteX319" fmla="*/ 8701 w 10000"/>
                <a:gd name="connsiteY319" fmla="*/ 625 h 10000"/>
                <a:gd name="connsiteX320" fmla="*/ 8712 w 10000"/>
                <a:gd name="connsiteY320" fmla="*/ 667 h 10000"/>
                <a:gd name="connsiteX321" fmla="*/ 8757 w 10000"/>
                <a:gd name="connsiteY321" fmla="*/ 717 h 10000"/>
                <a:gd name="connsiteX322" fmla="*/ 8757 w 10000"/>
                <a:gd name="connsiteY322" fmla="*/ 752 h 10000"/>
                <a:gd name="connsiteX323" fmla="*/ 8796 w 10000"/>
                <a:gd name="connsiteY323" fmla="*/ 774 h 10000"/>
                <a:gd name="connsiteX324" fmla="*/ 8853 w 10000"/>
                <a:gd name="connsiteY324" fmla="*/ 774 h 10000"/>
                <a:gd name="connsiteX325" fmla="*/ 8858 w 10000"/>
                <a:gd name="connsiteY325" fmla="*/ 837 h 10000"/>
                <a:gd name="connsiteX326" fmla="*/ 8808 w 10000"/>
                <a:gd name="connsiteY326" fmla="*/ 866 h 10000"/>
                <a:gd name="connsiteX327" fmla="*/ 8853 w 10000"/>
                <a:gd name="connsiteY327" fmla="*/ 1143 h 10000"/>
                <a:gd name="connsiteX328" fmla="*/ 8898 w 10000"/>
                <a:gd name="connsiteY328" fmla="*/ 1270 h 10000"/>
                <a:gd name="connsiteX329" fmla="*/ 8886 w 10000"/>
                <a:gd name="connsiteY329" fmla="*/ 1327 h 10000"/>
                <a:gd name="connsiteX330" fmla="*/ 8926 w 10000"/>
                <a:gd name="connsiteY330" fmla="*/ 1391 h 10000"/>
                <a:gd name="connsiteX331" fmla="*/ 8931 w 10000"/>
                <a:gd name="connsiteY331" fmla="*/ 1434 h 10000"/>
                <a:gd name="connsiteX332" fmla="*/ 9038 w 10000"/>
                <a:gd name="connsiteY332" fmla="*/ 1483 h 10000"/>
                <a:gd name="connsiteX333" fmla="*/ 9168 w 10000"/>
                <a:gd name="connsiteY333" fmla="*/ 1441 h 10000"/>
                <a:gd name="connsiteX334" fmla="*/ 9184 w 10000"/>
                <a:gd name="connsiteY334" fmla="*/ 1384 h 10000"/>
                <a:gd name="connsiteX335" fmla="*/ 9229 w 10000"/>
                <a:gd name="connsiteY335" fmla="*/ 1405 h 10000"/>
                <a:gd name="connsiteX336" fmla="*/ 9258 w 10000"/>
                <a:gd name="connsiteY336" fmla="*/ 1455 h 10000"/>
                <a:gd name="connsiteX337" fmla="*/ 9325 w 10000"/>
                <a:gd name="connsiteY337" fmla="*/ 1419 h 10000"/>
                <a:gd name="connsiteX338" fmla="*/ 9364 w 10000"/>
                <a:gd name="connsiteY338" fmla="*/ 1419 h 10000"/>
                <a:gd name="connsiteX339" fmla="*/ 9421 w 10000"/>
                <a:gd name="connsiteY339" fmla="*/ 1476 h 10000"/>
                <a:gd name="connsiteX340" fmla="*/ 9454 w 10000"/>
                <a:gd name="connsiteY340" fmla="*/ 1398 h 10000"/>
                <a:gd name="connsiteX341" fmla="*/ 9522 w 10000"/>
                <a:gd name="connsiteY341" fmla="*/ 1434 h 10000"/>
                <a:gd name="connsiteX342" fmla="*/ 9556 w 10000"/>
                <a:gd name="connsiteY342" fmla="*/ 1391 h 10000"/>
                <a:gd name="connsiteX343" fmla="*/ 9584 w 10000"/>
                <a:gd name="connsiteY343" fmla="*/ 1398 h 10000"/>
                <a:gd name="connsiteX344" fmla="*/ 9612 w 10000"/>
                <a:gd name="connsiteY344" fmla="*/ 1356 h 10000"/>
                <a:gd name="connsiteX345" fmla="*/ 9606 w 10000"/>
                <a:gd name="connsiteY345" fmla="*/ 1313 h 10000"/>
                <a:gd name="connsiteX346" fmla="*/ 9646 w 10000"/>
                <a:gd name="connsiteY346" fmla="*/ 1292 h 10000"/>
                <a:gd name="connsiteX347" fmla="*/ 9674 w 10000"/>
                <a:gd name="connsiteY347" fmla="*/ 1221 h 10000"/>
                <a:gd name="connsiteX348" fmla="*/ 9753 w 10000"/>
                <a:gd name="connsiteY348" fmla="*/ 1228 h 10000"/>
                <a:gd name="connsiteX349" fmla="*/ 9871 w 10000"/>
                <a:gd name="connsiteY349" fmla="*/ 1434 h 10000"/>
                <a:gd name="connsiteX350" fmla="*/ 9893 w 10000"/>
                <a:gd name="connsiteY350" fmla="*/ 1505 h 10000"/>
                <a:gd name="connsiteX351" fmla="*/ 9972 w 10000"/>
                <a:gd name="connsiteY351" fmla="*/ 1597 h 10000"/>
                <a:gd name="connsiteX352" fmla="*/ 10000 w 10000"/>
                <a:gd name="connsiteY352" fmla="*/ 1682 h 10000"/>
                <a:gd name="connsiteX353" fmla="*/ 9938 w 10000"/>
                <a:gd name="connsiteY353" fmla="*/ 1796 h 10000"/>
                <a:gd name="connsiteX354" fmla="*/ 9893 w 10000"/>
                <a:gd name="connsiteY354" fmla="*/ 1838 h 10000"/>
                <a:gd name="connsiteX355" fmla="*/ 9916 w 10000"/>
                <a:gd name="connsiteY355" fmla="*/ 1959 h 10000"/>
                <a:gd name="connsiteX356" fmla="*/ 9848 w 10000"/>
                <a:gd name="connsiteY356" fmla="*/ 2051 h 10000"/>
                <a:gd name="connsiteX357" fmla="*/ 9809 w 10000"/>
                <a:gd name="connsiteY357" fmla="*/ 2072 h 10000"/>
                <a:gd name="connsiteX358" fmla="*/ 9809 w 10000"/>
                <a:gd name="connsiteY358" fmla="*/ 2136 h 10000"/>
                <a:gd name="connsiteX359" fmla="*/ 9758 w 10000"/>
                <a:gd name="connsiteY359" fmla="*/ 2257 h 10000"/>
                <a:gd name="connsiteX360" fmla="*/ 9724 w 10000"/>
                <a:gd name="connsiteY360" fmla="*/ 2264 h 10000"/>
                <a:gd name="connsiteX361" fmla="*/ 9730 w 10000"/>
                <a:gd name="connsiteY361" fmla="*/ 2349 h 10000"/>
                <a:gd name="connsiteX362" fmla="*/ 9702 w 10000"/>
                <a:gd name="connsiteY362" fmla="*/ 2413 h 10000"/>
                <a:gd name="connsiteX363" fmla="*/ 9708 w 10000"/>
                <a:gd name="connsiteY363" fmla="*/ 2697 h 10000"/>
                <a:gd name="connsiteX364" fmla="*/ 9724 w 10000"/>
                <a:gd name="connsiteY364" fmla="*/ 2718 h 10000"/>
                <a:gd name="connsiteX365" fmla="*/ 9719 w 10000"/>
                <a:gd name="connsiteY365" fmla="*/ 2811 h 10000"/>
                <a:gd name="connsiteX366" fmla="*/ 9708 w 10000"/>
                <a:gd name="connsiteY366" fmla="*/ 2896 h 10000"/>
                <a:gd name="connsiteX367" fmla="*/ 9668 w 10000"/>
                <a:gd name="connsiteY367" fmla="*/ 2938 h 10000"/>
                <a:gd name="connsiteX368" fmla="*/ 9595 w 10000"/>
                <a:gd name="connsiteY368" fmla="*/ 2903 h 10000"/>
                <a:gd name="connsiteX369" fmla="*/ 9561 w 10000"/>
                <a:gd name="connsiteY369" fmla="*/ 2952 h 10000"/>
                <a:gd name="connsiteX370" fmla="*/ 9567 w 10000"/>
                <a:gd name="connsiteY370" fmla="*/ 2995 h 10000"/>
                <a:gd name="connsiteX371" fmla="*/ 9544 w 10000"/>
                <a:gd name="connsiteY371" fmla="*/ 3080 h 10000"/>
                <a:gd name="connsiteX372" fmla="*/ 9505 w 10000"/>
                <a:gd name="connsiteY372" fmla="*/ 3137 h 10000"/>
                <a:gd name="connsiteX373" fmla="*/ 9494 w 10000"/>
                <a:gd name="connsiteY373" fmla="*/ 3236 h 10000"/>
                <a:gd name="connsiteX374" fmla="*/ 9466 w 10000"/>
                <a:gd name="connsiteY374" fmla="*/ 3322 h 10000"/>
                <a:gd name="connsiteX375" fmla="*/ 9471 w 10000"/>
                <a:gd name="connsiteY375" fmla="*/ 3378 h 10000"/>
                <a:gd name="connsiteX376" fmla="*/ 9460 w 10000"/>
                <a:gd name="connsiteY376" fmla="*/ 3435 h 10000"/>
                <a:gd name="connsiteX377" fmla="*/ 9483 w 10000"/>
                <a:gd name="connsiteY377" fmla="*/ 3485 h 10000"/>
                <a:gd name="connsiteX378" fmla="*/ 9449 w 10000"/>
                <a:gd name="connsiteY378" fmla="*/ 3563 h 10000"/>
                <a:gd name="connsiteX379" fmla="*/ 9393 w 10000"/>
                <a:gd name="connsiteY379" fmla="*/ 3442 h 10000"/>
                <a:gd name="connsiteX380" fmla="*/ 9393 w 10000"/>
                <a:gd name="connsiteY380" fmla="*/ 3350 h 10000"/>
                <a:gd name="connsiteX381" fmla="*/ 9376 w 10000"/>
                <a:gd name="connsiteY381" fmla="*/ 3336 h 10000"/>
                <a:gd name="connsiteX382" fmla="*/ 9308 w 10000"/>
                <a:gd name="connsiteY382" fmla="*/ 3400 h 10000"/>
                <a:gd name="connsiteX383" fmla="*/ 9201 w 10000"/>
                <a:gd name="connsiteY383" fmla="*/ 3549 h 10000"/>
                <a:gd name="connsiteX384" fmla="*/ 9139 w 10000"/>
                <a:gd name="connsiteY384" fmla="*/ 3655 h 10000"/>
                <a:gd name="connsiteX385" fmla="*/ 9044 w 10000"/>
                <a:gd name="connsiteY385" fmla="*/ 3712 h 10000"/>
                <a:gd name="connsiteX386" fmla="*/ 9010 w 10000"/>
                <a:gd name="connsiteY386" fmla="*/ 3797 h 10000"/>
                <a:gd name="connsiteX387" fmla="*/ 8982 w 10000"/>
                <a:gd name="connsiteY387" fmla="*/ 3825 h 10000"/>
                <a:gd name="connsiteX388" fmla="*/ 8875 w 10000"/>
                <a:gd name="connsiteY388" fmla="*/ 3903 h 10000"/>
                <a:gd name="connsiteX389" fmla="*/ 8785 w 10000"/>
                <a:gd name="connsiteY389" fmla="*/ 3996 h 10000"/>
                <a:gd name="connsiteX390" fmla="*/ 8763 w 10000"/>
                <a:gd name="connsiteY390" fmla="*/ 4067 h 10000"/>
                <a:gd name="connsiteX391" fmla="*/ 8729 w 10000"/>
                <a:gd name="connsiteY391" fmla="*/ 4102 h 10000"/>
                <a:gd name="connsiteX392" fmla="*/ 8774 w 10000"/>
                <a:gd name="connsiteY392" fmla="*/ 4194 h 10000"/>
                <a:gd name="connsiteX393" fmla="*/ 8819 w 10000"/>
                <a:gd name="connsiteY393" fmla="*/ 4265 h 10000"/>
                <a:gd name="connsiteX394" fmla="*/ 8881 w 10000"/>
                <a:gd name="connsiteY394" fmla="*/ 4294 h 10000"/>
                <a:gd name="connsiteX395" fmla="*/ 8858 w 10000"/>
                <a:gd name="connsiteY395" fmla="*/ 4344 h 10000"/>
                <a:gd name="connsiteX396" fmla="*/ 8903 w 10000"/>
                <a:gd name="connsiteY396" fmla="*/ 4358 h 10000"/>
                <a:gd name="connsiteX397" fmla="*/ 8903 w 10000"/>
                <a:gd name="connsiteY397" fmla="*/ 4443 h 10000"/>
                <a:gd name="connsiteX398" fmla="*/ 8937 w 10000"/>
                <a:gd name="connsiteY398" fmla="*/ 4507 h 10000"/>
                <a:gd name="connsiteX399" fmla="*/ 8993 w 10000"/>
                <a:gd name="connsiteY399" fmla="*/ 4493 h 10000"/>
                <a:gd name="connsiteX400" fmla="*/ 9016 w 10000"/>
                <a:gd name="connsiteY400" fmla="*/ 4422 h 10000"/>
                <a:gd name="connsiteX401" fmla="*/ 9061 w 10000"/>
                <a:gd name="connsiteY401" fmla="*/ 4414 h 10000"/>
                <a:gd name="connsiteX402" fmla="*/ 9066 w 10000"/>
                <a:gd name="connsiteY402" fmla="*/ 4358 h 10000"/>
                <a:gd name="connsiteX403" fmla="*/ 9123 w 10000"/>
                <a:gd name="connsiteY403" fmla="*/ 4358 h 10000"/>
                <a:gd name="connsiteX404" fmla="*/ 9100 w 10000"/>
                <a:gd name="connsiteY404" fmla="*/ 4429 h 10000"/>
                <a:gd name="connsiteX405" fmla="*/ 9156 w 10000"/>
                <a:gd name="connsiteY405" fmla="*/ 4464 h 10000"/>
                <a:gd name="connsiteX406" fmla="*/ 9145 w 10000"/>
                <a:gd name="connsiteY406" fmla="*/ 4528 h 10000"/>
                <a:gd name="connsiteX407" fmla="*/ 9061 w 10000"/>
                <a:gd name="connsiteY407" fmla="*/ 4535 h 10000"/>
                <a:gd name="connsiteX408" fmla="*/ 8999 w 10000"/>
                <a:gd name="connsiteY408" fmla="*/ 4578 h 10000"/>
                <a:gd name="connsiteX409" fmla="*/ 8943 w 10000"/>
                <a:gd name="connsiteY409" fmla="*/ 4599 h 10000"/>
                <a:gd name="connsiteX410" fmla="*/ 8943 w 10000"/>
                <a:gd name="connsiteY410" fmla="*/ 4698 h 10000"/>
                <a:gd name="connsiteX411" fmla="*/ 8999 w 10000"/>
                <a:gd name="connsiteY411" fmla="*/ 4805 h 10000"/>
                <a:gd name="connsiteX412" fmla="*/ 8954 w 10000"/>
                <a:gd name="connsiteY412" fmla="*/ 4904 h 10000"/>
                <a:gd name="connsiteX413" fmla="*/ 8864 w 10000"/>
                <a:gd name="connsiteY413" fmla="*/ 4918 h 10000"/>
                <a:gd name="connsiteX414" fmla="*/ 8875 w 10000"/>
                <a:gd name="connsiteY414" fmla="*/ 5032 h 10000"/>
                <a:gd name="connsiteX415" fmla="*/ 8870 w 10000"/>
                <a:gd name="connsiteY415" fmla="*/ 5103 h 10000"/>
                <a:gd name="connsiteX416" fmla="*/ 8841 w 10000"/>
                <a:gd name="connsiteY416" fmla="*/ 5138 h 10000"/>
                <a:gd name="connsiteX417" fmla="*/ 8785 w 10000"/>
                <a:gd name="connsiteY417" fmla="*/ 5110 h 10000"/>
                <a:gd name="connsiteX418" fmla="*/ 8735 w 10000"/>
                <a:gd name="connsiteY418" fmla="*/ 5018 h 10000"/>
                <a:gd name="connsiteX419" fmla="*/ 8678 w 10000"/>
                <a:gd name="connsiteY419" fmla="*/ 5089 h 10000"/>
                <a:gd name="connsiteX420" fmla="*/ 8622 w 10000"/>
                <a:gd name="connsiteY420" fmla="*/ 5039 h 10000"/>
                <a:gd name="connsiteX421" fmla="*/ 8616 w 10000"/>
                <a:gd name="connsiteY421" fmla="*/ 5011 h 10000"/>
                <a:gd name="connsiteX422" fmla="*/ 8538 w 10000"/>
                <a:gd name="connsiteY422" fmla="*/ 4947 h 10000"/>
                <a:gd name="connsiteX423" fmla="*/ 8515 w 10000"/>
                <a:gd name="connsiteY423" fmla="*/ 4961 h 10000"/>
                <a:gd name="connsiteX424" fmla="*/ 8526 w 10000"/>
                <a:gd name="connsiteY424" fmla="*/ 5039 h 10000"/>
                <a:gd name="connsiteX425" fmla="*/ 8481 w 10000"/>
                <a:gd name="connsiteY425" fmla="*/ 5138 h 10000"/>
                <a:gd name="connsiteX426" fmla="*/ 8515 w 10000"/>
                <a:gd name="connsiteY426" fmla="*/ 5160 h 10000"/>
                <a:gd name="connsiteX427" fmla="*/ 8577 w 10000"/>
                <a:gd name="connsiteY427" fmla="*/ 5145 h 10000"/>
                <a:gd name="connsiteX428" fmla="*/ 8588 w 10000"/>
                <a:gd name="connsiteY428" fmla="*/ 5181 h 10000"/>
                <a:gd name="connsiteX429" fmla="*/ 8577 w 10000"/>
                <a:gd name="connsiteY429" fmla="*/ 5224 h 10000"/>
                <a:gd name="connsiteX430" fmla="*/ 8600 w 10000"/>
                <a:gd name="connsiteY430" fmla="*/ 5280 h 10000"/>
                <a:gd name="connsiteX431" fmla="*/ 8650 w 10000"/>
                <a:gd name="connsiteY431" fmla="*/ 5316 h 10000"/>
                <a:gd name="connsiteX432" fmla="*/ 8639 w 10000"/>
                <a:gd name="connsiteY432" fmla="*/ 5401 h 10000"/>
                <a:gd name="connsiteX433" fmla="*/ 8673 w 10000"/>
                <a:gd name="connsiteY433" fmla="*/ 5444 h 10000"/>
                <a:gd name="connsiteX434" fmla="*/ 8633 w 10000"/>
                <a:gd name="connsiteY434" fmla="*/ 5486 h 10000"/>
                <a:gd name="connsiteX435" fmla="*/ 8622 w 10000"/>
                <a:gd name="connsiteY435" fmla="*/ 5642 h 10000"/>
                <a:gd name="connsiteX436" fmla="*/ 8600 w 10000"/>
                <a:gd name="connsiteY436" fmla="*/ 5649 h 10000"/>
                <a:gd name="connsiteX437" fmla="*/ 8628 w 10000"/>
                <a:gd name="connsiteY437" fmla="*/ 5720 h 10000"/>
                <a:gd name="connsiteX438" fmla="*/ 8633 w 10000"/>
                <a:gd name="connsiteY438" fmla="*/ 5841 h 10000"/>
                <a:gd name="connsiteX439" fmla="*/ 8661 w 10000"/>
                <a:gd name="connsiteY439" fmla="*/ 5869 h 10000"/>
                <a:gd name="connsiteX440" fmla="*/ 8667 w 10000"/>
                <a:gd name="connsiteY440" fmla="*/ 5905 h 10000"/>
                <a:gd name="connsiteX441" fmla="*/ 8690 w 10000"/>
                <a:gd name="connsiteY441" fmla="*/ 5912 h 10000"/>
                <a:gd name="connsiteX442" fmla="*/ 8695 w 10000"/>
                <a:gd name="connsiteY442" fmla="*/ 5983 h 10000"/>
                <a:gd name="connsiteX443" fmla="*/ 8684 w 10000"/>
                <a:gd name="connsiteY443" fmla="*/ 6033 h 10000"/>
                <a:gd name="connsiteX444" fmla="*/ 8740 w 10000"/>
                <a:gd name="connsiteY444" fmla="*/ 6061 h 10000"/>
                <a:gd name="connsiteX445" fmla="*/ 8825 w 10000"/>
                <a:gd name="connsiteY445" fmla="*/ 6004 h 10000"/>
                <a:gd name="connsiteX446" fmla="*/ 8948 w 10000"/>
                <a:gd name="connsiteY446" fmla="*/ 5891 h 10000"/>
                <a:gd name="connsiteX447" fmla="*/ 8982 w 10000"/>
                <a:gd name="connsiteY447" fmla="*/ 5891 h 10000"/>
                <a:gd name="connsiteX448" fmla="*/ 8982 w 10000"/>
                <a:gd name="connsiteY448" fmla="*/ 5976 h 10000"/>
                <a:gd name="connsiteX449" fmla="*/ 9004 w 10000"/>
                <a:gd name="connsiteY449" fmla="*/ 5990 h 10000"/>
                <a:gd name="connsiteX450" fmla="*/ 9044 w 10000"/>
                <a:gd name="connsiteY450" fmla="*/ 6089 h 10000"/>
                <a:gd name="connsiteX451" fmla="*/ 9072 w 10000"/>
                <a:gd name="connsiteY451" fmla="*/ 6097 h 10000"/>
                <a:gd name="connsiteX452" fmla="*/ 9055 w 10000"/>
                <a:gd name="connsiteY452" fmla="*/ 6153 h 10000"/>
                <a:gd name="connsiteX453" fmla="*/ 9100 w 10000"/>
                <a:gd name="connsiteY453" fmla="*/ 6281 h 10000"/>
                <a:gd name="connsiteX454" fmla="*/ 9100 w 10000"/>
                <a:gd name="connsiteY454" fmla="*/ 6345 h 10000"/>
                <a:gd name="connsiteX455" fmla="*/ 9123 w 10000"/>
                <a:gd name="connsiteY455" fmla="*/ 6416 h 10000"/>
                <a:gd name="connsiteX456" fmla="*/ 9089 w 10000"/>
                <a:gd name="connsiteY456" fmla="*/ 6473 h 10000"/>
                <a:gd name="connsiteX457" fmla="*/ 9049 w 10000"/>
                <a:gd name="connsiteY457" fmla="*/ 6466 h 10000"/>
                <a:gd name="connsiteX458" fmla="*/ 9049 w 10000"/>
                <a:gd name="connsiteY458" fmla="*/ 6501 h 10000"/>
                <a:gd name="connsiteX459" fmla="*/ 9089 w 10000"/>
                <a:gd name="connsiteY459" fmla="*/ 6544 h 10000"/>
                <a:gd name="connsiteX460" fmla="*/ 9106 w 10000"/>
                <a:gd name="connsiteY460" fmla="*/ 6515 h 10000"/>
                <a:gd name="connsiteX461" fmla="*/ 9139 w 10000"/>
                <a:gd name="connsiteY461" fmla="*/ 6579 h 10000"/>
                <a:gd name="connsiteX462" fmla="*/ 9179 w 10000"/>
                <a:gd name="connsiteY462" fmla="*/ 6579 h 10000"/>
                <a:gd name="connsiteX463" fmla="*/ 9156 w 10000"/>
                <a:gd name="connsiteY463" fmla="*/ 6757 h 10000"/>
                <a:gd name="connsiteX464" fmla="*/ 9139 w 10000"/>
                <a:gd name="connsiteY464" fmla="*/ 6792 h 10000"/>
                <a:gd name="connsiteX465" fmla="*/ 9089 w 10000"/>
                <a:gd name="connsiteY465" fmla="*/ 6778 h 10000"/>
                <a:gd name="connsiteX466" fmla="*/ 9027 w 10000"/>
                <a:gd name="connsiteY466" fmla="*/ 6799 h 10000"/>
                <a:gd name="connsiteX467" fmla="*/ 9004 w 10000"/>
                <a:gd name="connsiteY467" fmla="*/ 6842 h 10000"/>
                <a:gd name="connsiteX468" fmla="*/ 8999 w 10000"/>
                <a:gd name="connsiteY468" fmla="*/ 6884 h 10000"/>
                <a:gd name="connsiteX469" fmla="*/ 8960 w 10000"/>
                <a:gd name="connsiteY469" fmla="*/ 6934 h 10000"/>
                <a:gd name="connsiteX470" fmla="*/ 8898 w 10000"/>
                <a:gd name="connsiteY470" fmla="*/ 6941 h 10000"/>
                <a:gd name="connsiteX471" fmla="*/ 8886 w 10000"/>
                <a:gd name="connsiteY471" fmla="*/ 6962 h 10000"/>
                <a:gd name="connsiteX472" fmla="*/ 8847 w 10000"/>
                <a:gd name="connsiteY472" fmla="*/ 6927 h 10000"/>
                <a:gd name="connsiteX473" fmla="*/ 8808 w 10000"/>
                <a:gd name="connsiteY473" fmla="*/ 6934 h 10000"/>
                <a:gd name="connsiteX474" fmla="*/ 8785 w 10000"/>
                <a:gd name="connsiteY474" fmla="*/ 6906 h 10000"/>
                <a:gd name="connsiteX475" fmla="*/ 8735 w 10000"/>
                <a:gd name="connsiteY475" fmla="*/ 6891 h 10000"/>
                <a:gd name="connsiteX476" fmla="*/ 8746 w 10000"/>
                <a:gd name="connsiteY476" fmla="*/ 6941 h 10000"/>
                <a:gd name="connsiteX477" fmla="*/ 8723 w 10000"/>
                <a:gd name="connsiteY477" fmla="*/ 6991 h 10000"/>
                <a:gd name="connsiteX478" fmla="*/ 8639 w 10000"/>
                <a:gd name="connsiteY478" fmla="*/ 6984 h 10000"/>
                <a:gd name="connsiteX479" fmla="*/ 8611 w 10000"/>
                <a:gd name="connsiteY479" fmla="*/ 6962 h 10000"/>
                <a:gd name="connsiteX480" fmla="*/ 8566 w 10000"/>
                <a:gd name="connsiteY480" fmla="*/ 6984 h 10000"/>
                <a:gd name="connsiteX481" fmla="*/ 8560 w 10000"/>
                <a:gd name="connsiteY481" fmla="*/ 7055 h 10000"/>
                <a:gd name="connsiteX482" fmla="*/ 8476 w 10000"/>
                <a:gd name="connsiteY482" fmla="*/ 7133 h 10000"/>
                <a:gd name="connsiteX483" fmla="*/ 8448 w 10000"/>
                <a:gd name="connsiteY483" fmla="*/ 7090 h 10000"/>
                <a:gd name="connsiteX484" fmla="*/ 8386 w 10000"/>
                <a:gd name="connsiteY484" fmla="*/ 7111 h 10000"/>
                <a:gd name="connsiteX485" fmla="*/ 8346 w 10000"/>
                <a:gd name="connsiteY485" fmla="*/ 7133 h 10000"/>
                <a:gd name="connsiteX486" fmla="*/ 8341 w 10000"/>
                <a:gd name="connsiteY486" fmla="*/ 7168 h 10000"/>
                <a:gd name="connsiteX487" fmla="*/ 8256 w 10000"/>
                <a:gd name="connsiteY487" fmla="*/ 7246 h 10000"/>
                <a:gd name="connsiteX488" fmla="*/ 8206 w 10000"/>
                <a:gd name="connsiteY488" fmla="*/ 7232 h 10000"/>
                <a:gd name="connsiteX489" fmla="*/ 8155 w 10000"/>
                <a:gd name="connsiteY489" fmla="*/ 7260 h 10000"/>
                <a:gd name="connsiteX490" fmla="*/ 8116 w 10000"/>
                <a:gd name="connsiteY490" fmla="*/ 7303 h 10000"/>
                <a:gd name="connsiteX491" fmla="*/ 8060 w 10000"/>
                <a:gd name="connsiteY491" fmla="*/ 7331 h 10000"/>
                <a:gd name="connsiteX492" fmla="*/ 8065 w 10000"/>
                <a:gd name="connsiteY492" fmla="*/ 7374 h 10000"/>
                <a:gd name="connsiteX493" fmla="*/ 8015 w 10000"/>
                <a:gd name="connsiteY493" fmla="*/ 7402 h 10000"/>
                <a:gd name="connsiteX494" fmla="*/ 7942 w 10000"/>
                <a:gd name="connsiteY494" fmla="*/ 7523 h 10000"/>
                <a:gd name="connsiteX495" fmla="*/ 7930 w 10000"/>
                <a:gd name="connsiteY495" fmla="*/ 7573 h 10000"/>
                <a:gd name="connsiteX496" fmla="*/ 7908 w 10000"/>
                <a:gd name="connsiteY496" fmla="*/ 7559 h 10000"/>
                <a:gd name="connsiteX497" fmla="*/ 7919 w 10000"/>
                <a:gd name="connsiteY497" fmla="*/ 7523 h 10000"/>
                <a:gd name="connsiteX498" fmla="*/ 7846 w 10000"/>
                <a:gd name="connsiteY498" fmla="*/ 7339 h 10000"/>
                <a:gd name="connsiteX499" fmla="*/ 7846 w 10000"/>
                <a:gd name="connsiteY499" fmla="*/ 7268 h 10000"/>
                <a:gd name="connsiteX500" fmla="*/ 7812 w 10000"/>
                <a:gd name="connsiteY500" fmla="*/ 7268 h 10000"/>
                <a:gd name="connsiteX501" fmla="*/ 7711 w 10000"/>
                <a:gd name="connsiteY501" fmla="*/ 7197 h 10000"/>
                <a:gd name="connsiteX502" fmla="*/ 7649 w 10000"/>
                <a:gd name="connsiteY502" fmla="*/ 7232 h 10000"/>
                <a:gd name="connsiteX503" fmla="*/ 7632 w 10000"/>
                <a:gd name="connsiteY503" fmla="*/ 7275 h 10000"/>
                <a:gd name="connsiteX504" fmla="*/ 7677 w 10000"/>
                <a:gd name="connsiteY504" fmla="*/ 7324 h 10000"/>
                <a:gd name="connsiteX505" fmla="*/ 7688 w 10000"/>
                <a:gd name="connsiteY505" fmla="*/ 7367 h 10000"/>
                <a:gd name="connsiteX506" fmla="*/ 7660 w 10000"/>
                <a:gd name="connsiteY506" fmla="*/ 7410 h 10000"/>
                <a:gd name="connsiteX507" fmla="*/ 7666 w 10000"/>
                <a:gd name="connsiteY507" fmla="*/ 7445 h 10000"/>
                <a:gd name="connsiteX508" fmla="*/ 7655 w 10000"/>
                <a:gd name="connsiteY508" fmla="*/ 7516 h 10000"/>
                <a:gd name="connsiteX509" fmla="*/ 7660 w 10000"/>
                <a:gd name="connsiteY509" fmla="*/ 7587 h 10000"/>
                <a:gd name="connsiteX510" fmla="*/ 7694 w 10000"/>
                <a:gd name="connsiteY510" fmla="*/ 7700 h 10000"/>
                <a:gd name="connsiteX511" fmla="*/ 7660 w 10000"/>
                <a:gd name="connsiteY511" fmla="*/ 7743 h 10000"/>
                <a:gd name="connsiteX512" fmla="*/ 7666 w 10000"/>
                <a:gd name="connsiteY512" fmla="*/ 7779 h 10000"/>
                <a:gd name="connsiteX513" fmla="*/ 7638 w 10000"/>
                <a:gd name="connsiteY513" fmla="*/ 7793 h 10000"/>
                <a:gd name="connsiteX514" fmla="*/ 7621 w 10000"/>
                <a:gd name="connsiteY514" fmla="*/ 7814 h 10000"/>
                <a:gd name="connsiteX515" fmla="*/ 7514 w 10000"/>
                <a:gd name="connsiteY515" fmla="*/ 7800 h 10000"/>
                <a:gd name="connsiteX516" fmla="*/ 7497 w 10000"/>
                <a:gd name="connsiteY516" fmla="*/ 7757 h 10000"/>
                <a:gd name="connsiteX517" fmla="*/ 7463 w 10000"/>
                <a:gd name="connsiteY517" fmla="*/ 7786 h 10000"/>
                <a:gd name="connsiteX518" fmla="*/ 7390 w 10000"/>
                <a:gd name="connsiteY518" fmla="*/ 7771 h 10000"/>
                <a:gd name="connsiteX519" fmla="*/ 7340 w 10000"/>
                <a:gd name="connsiteY519" fmla="*/ 7793 h 10000"/>
                <a:gd name="connsiteX520" fmla="*/ 7312 w 10000"/>
                <a:gd name="connsiteY520" fmla="*/ 7644 h 10000"/>
                <a:gd name="connsiteX521" fmla="*/ 7283 w 10000"/>
                <a:gd name="connsiteY521" fmla="*/ 7637 h 10000"/>
                <a:gd name="connsiteX522" fmla="*/ 7250 w 10000"/>
                <a:gd name="connsiteY522" fmla="*/ 7544 h 10000"/>
                <a:gd name="connsiteX523" fmla="*/ 7267 w 10000"/>
                <a:gd name="connsiteY523" fmla="*/ 7502 h 10000"/>
                <a:gd name="connsiteX524" fmla="*/ 7306 w 10000"/>
                <a:gd name="connsiteY524" fmla="*/ 7523 h 10000"/>
                <a:gd name="connsiteX525" fmla="*/ 7323 w 10000"/>
                <a:gd name="connsiteY525" fmla="*/ 7473 h 10000"/>
                <a:gd name="connsiteX526" fmla="*/ 7295 w 10000"/>
                <a:gd name="connsiteY526" fmla="*/ 7438 h 10000"/>
                <a:gd name="connsiteX527" fmla="*/ 7312 w 10000"/>
                <a:gd name="connsiteY527" fmla="*/ 7402 h 10000"/>
                <a:gd name="connsiteX528" fmla="*/ 7238 w 10000"/>
                <a:gd name="connsiteY528" fmla="*/ 7331 h 10000"/>
                <a:gd name="connsiteX529" fmla="*/ 7244 w 10000"/>
                <a:gd name="connsiteY529" fmla="*/ 7296 h 10000"/>
                <a:gd name="connsiteX530" fmla="*/ 7199 w 10000"/>
                <a:gd name="connsiteY530" fmla="*/ 7260 h 10000"/>
                <a:gd name="connsiteX531" fmla="*/ 7227 w 10000"/>
                <a:gd name="connsiteY531" fmla="*/ 7218 h 10000"/>
                <a:gd name="connsiteX532" fmla="*/ 7216 w 10000"/>
                <a:gd name="connsiteY532" fmla="*/ 7168 h 10000"/>
                <a:gd name="connsiteX533" fmla="*/ 7165 w 10000"/>
                <a:gd name="connsiteY533" fmla="*/ 7090 h 10000"/>
                <a:gd name="connsiteX534" fmla="*/ 7132 w 10000"/>
                <a:gd name="connsiteY534" fmla="*/ 7026 h 10000"/>
                <a:gd name="connsiteX535" fmla="*/ 7064 w 10000"/>
                <a:gd name="connsiteY535" fmla="*/ 7055 h 10000"/>
                <a:gd name="connsiteX536" fmla="*/ 7025 w 10000"/>
                <a:gd name="connsiteY536" fmla="*/ 7048 h 10000"/>
                <a:gd name="connsiteX537" fmla="*/ 7002 w 10000"/>
                <a:gd name="connsiteY537" fmla="*/ 7111 h 10000"/>
                <a:gd name="connsiteX538" fmla="*/ 6924 w 10000"/>
                <a:gd name="connsiteY538" fmla="*/ 7119 h 10000"/>
                <a:gd name="connsiteX539" fmla="*/ 6895 w 10000"/>
                <a:gd name="connsiteY539" fmla="*/ 7111 h 10000"/>
                <a:gd name="connsiteX540" fmla="*/ 6828 w 10000"/>
                <a:gd name="connsiteY540" fmla="*/ 7161 h 10000"/>
                <a:gd name="connsiteX541" fmla="*/ 6834 w 10000"/>
                <a:gd name="connsiteY541" fmla="*/ 7260 h 10000"/>
                <a:gd name="connsiteX542" fmla="*/ 6817 w 10000"/>
                <a:gd name="connsiteY542" fmla="*/ 7324 h 10000"/>
                <a:gd name="connsiteX543" fmla="*/ 6817 w 10000"/>
                <a:gd name="connsiteY543" fmla="*/ 7381 h 10000"/>
                <a:gd name="connsiteX544" fmla="*/ 6760 w 10000"/>
                <a:gd name="connsiteY544" fmla="*/ 7424 h 10000"/>
                <a:gd name="connsiteX545" fmla="*/ 6699 w 10000"/>
                <a:gd name="connsiteY545" fmla="*/ 7431 h 10000"/>
                <a:gd name="connsiteX546" fmla="*/ 6682 w 10000"/>
                <a:gd name="connsiteY546" fmla="*/ 7410 h 10000"/>
                <a:gd name="connsiteX547" fmla="*/ 6625 w 10000"/>
                <a:gd name="connsiteY547" fmla="*/ 7388 h 10000"/>
                <a:gd name="connsiteX548" fmla="*/ 6592 w 10000"/>
                <a:gd name="connsiteY548" fmla="*/ 7431 h 10000"/>
                <a:gd name="connsiteX549" fmla="*/ 6586 w 10000"/>
                <a:gd name="connsiteY549" fmla="*/ 7473 h 10000"/>
                <a:gd name="connsiteX550" fmla="*/ 6552 w 10000"/>
                <a:gd name="connsiteY550" fmla="*/ 7480 h 10000"/>
                <a:gd name="connsiteX551" fmla="*/ 6547 w 10000"/>
                <a:gd name="connsiteY551" fmla="*/ 7523 h 10000"/>
                <a:gd name="connsiteX552" fmla="*/ 6519 w 10000"/>
                <a:gd name="connsiteY552" fmla="*/ 7523 h 10000"/>
                <a:gd name="connsiteX553" fmla="*/ 6485 w 10000"/>
                <a:gd name="connsiteY553" fmla="*/ 7424 h 10000"/>
                <a:gd name="connsiteX554" fmla="*/ 6406 w 10000"/>
                <a:gd name="connsiteY554" fmla="*/ 7473 h 10000"/>
                <a:gd name="connsiteX555" fmla="*/ 6316 w 10000"/>
                <a:gd name="connsiteY555" fmla="*/ 7551 h 10000"/>
                <a:gd name="connsiteX556" fmla="*/ 6282 w 10000"/>
                <a:gd name="connsiteY556" fmla="*/ 7566 h 10000"/>
                <a:gd name="connsiteX557" fmla="*/ 6294 w 10000"/>
                <a:gd name="connsiteY557" fmla="*/ 7615 h 10000"/>
                <a:gd name="connsiteX558" fmla="*/ 6243 w 10000"/>
                <a:gd name="connsiteY558" fmla="*/ 7637 h 10000"/>
                <a:gd name="connsiteX559" fmla="*/ 6209 w 10000"/>
                <a:gd name="connsiteY559" fmla="*/ 7608 h 10000"/>
                <a:gd name="connsiteX560" fmla="*/ 6136 w 10000"/>
                <a:gd name="connsiteY560" fmla="*/ 7622 h 10000"/>
                <a:gd name="connsiteX561" fmla="*/ 6136 w 10000"/>
                <a:gd name="connsiteY561" fmla="*/ 7395 h 10000"/>
                <a:gd name="connsiteX562" fmla="*/ 6208 w 10000"/>
                <a:gd name="connsiteY56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96 w 10000"/>
                <a:gd name="connsiteY66" fmla="*/ 9354 h 10000"/>
                <a:gd name="connsiteX67" fmla="*/ 3335 w 10000"/>
                <a:gd name="connsiteY67" fmla="*/ 9045 h 10000"/>
                <a:gd name="connsiteX68" fmla="*/ 3150 w 10000"/>
                <a:gd name="connsiteY68" fmla="*/ 8971 h 10000"/>
                <a:gd name="connsiteX69" fmla="*/ 3155 w 10000"/>
                <a:gd name="connsiteY69" fmla="*/ 9021 h 10000"/>
                <a:gd name="connsiteX70" fmla="*/ 3144 w 10000"/>
                <a:gd name="connsiteY70" fmla="*/ 9042 h 10000"/>
                <a:gd name="connsiteX71" fmla="*/ 3105 w 10000"/>
                <a:gd name="connsiteY71" fmla="*/ 9028 h 10000"/>
                <a:gd name="connsiteX72" fmla="*/ 3082 w 10000"/>
                <a:gd name="connsiteY72" fmla="*/ 9127 h 10000"/>
                <a:gd name="connsiteX73" fmla="*/ 3048 w 10000"/>
                <a:gd name="connsiteY73" fmla="*/ 9163 h 10000"/>
                <a:gd name="connsiteX74" fmla="*/ 3048 w 10000"/>
                <a:gd name="connsiteY74" fmla="*/ 9198 h 10000"/>
                <a:gd name="connsiteX75" fmla="*/ 3020 w 10000"/>
                <a:gd name="connsiteY75" fmla="*/ 9241 h 10000"/>
                <a:gd name="connsiteX76" fmla="*/ 3003 w 10000"/>
                <a:gd name="connsiteY76" fmla="*/ 9326 h 10000"/>
                <a:gd name="connsiteX77" fmla="*/ 2998 w 10000"/>
                <a:gd name="connsiteY77" fmla="*/ 9439 h 10000"/>
                <a:gd name="connsiteX78" fmla="*/ 3009 w 10000"/>
                <a:gd name="connsiteY78" fmla="*/ 9524 h 10000"/>
                <a:gd name="connsiteX79" fmla="*/ 2975 w 10000"/>
                <a:gd name="connsiteY79" fmla="*/ 9574 h 10000"/>
                <a:gd name="connsiteX80" fmla="*/ 2981 w 10000"/>
                <a:gd name="connsiteY80" fmla="*/ 9624 h 10000"/>
                <a:gd name="connsiteX81" fmla="*/ 2998 w 10000"/>
                <a:gd name="connsiteY81" fmla="*/ 9666 h 10000"/>
                <a:gd name="connsiteX82" fmla="*/ 2987 w 10000"/>
                <a:gd name="connsiteY82" fmla="*/ 9744 h 10000"/>
                <a:gd name="connsiteX83" fmla="*/ 2970 w 10000"/>
                <a:gd name="connsiteY83" fmla="*/ 9787 h 10000"/>
                <a:gd name="connsiteX84" fmla="*/ 2930 w 10000"/>
                <a:gd name="connsiteY84" fmla="*/ 9794 h 10000"/>
                <a:gd name="connsiteX85" fmla="*/ 2913 w 10000"/>
                <a:gd name="connsiteY85" fmla="*/ 9837 h 10000"/>
                <a:gd name="connsiteX86" fmla="*/ 2818 w 10000"/>
                <a:gd name="connsiteY86" fmla="*/ 9837 h 10000"/>
                <a:gd name="connsiteX87" fmla="*/ 2745 w 10000"/>
                <a:gd name="connsiteY87" fmla="*/ 9879 h 10000"/>
                <a:gd name="connsiteX88" fmla="*/ 2705 w 10000"/>
                <a:gd name="connsiteY88" fmla="*/ 9922 h 10000"/>
                <a:gd name="connsiteX89" fmla="*/ 2638 w 10000"/>
                <a:gd name="connsiteY89" fmla="*/ 9929 h 10000"/>
                <a:gd name="connsiteX90" fmla="*/ 2598 w 10000"/>
                <a:gd name="connsiteY90" fmla="*/ 9943 h 10000"/>
                <a:gd name="connsiteX91" fmla="*/ 2565 w 10000"/>
                <a:gd name="connsiteY91" fmla="*/ 9929 h 10000"/>
                <a:gd name="connsiteX92" fmla="*/ 2508 w 10000"/>
                <a:gd name="connsiteY92" fmla="*/ 9943 h 10000"/>
                <a:gd name="connsiteX93" fmla="*/ 2503 w 10000"/>
                <a:gd name="connsiteY93" fmla="*/ 9957 h 10000"/>
                <a:gd name="connsiteX94" fmla="*/ 2458 w 10000"/>
                <a:gd name="connsiteY94" fmla="*/ 9993 h 10000"/>
                <a:gd name="connsiteX95" fmla="*/ 2424 w 10000"/>
                <a:gd name="connsiteY95" fmla="*/ 10000 h 10000"/>
                <a:gd name="connsiteX96" fmla="*/ 2323 w 10000"/>
                <a:gd name="connsiteY96" fmla="*/ 9901 h 10000"/>
                <a:gd name="connsiteX97" fmla="*/ 2250 w 10000"/>
                <a:gd name="connsiteY97" fmla="*/ 9794 h 10000"/>
                <a:gd name="connsiteX98" fmla="*/ 2160 w 10000"/>
                <a:gd name="connsiteY98" fmla="*/ 9759 h 10000"/>
                <a:gd name="connsiteX99" fmla="*/ 2143 w 10000"/>
                <a:gd name="connsiteY99" fmla="*/ 9624 h 10000"/>
                <a:gd name="connsiteX100" fmla="*/ 2205 w 10000"/>
                <a:gd name="connsiteY100" fmla="*/ 9588 h 10000"/>
                <a:gd name="connsiteX101" fmla="*/ 2182 w 10000"/>
                <a:gd name="connsiteY101" fmla="*/ 9482 h 10000"/>
                <a:gd name="connsiteX102" fmla="*/ 2160 w 10000"/>
                <a:gd name="connsiteY102" fmla="*/ 9446 h 10000"/>
                <a:gd name="connsiteX103" fmla="*/ 2323 w 10000"/>
                <a:gd name="connsiteY103" fmla="*/ 9312 h 10000"/>
                <a:gd name="connsiteX104" fmla="*/ 2373 w 10000"/>
                <a:gd name="connsiteY104" fmla="*/ 9177 h 10000"/>
                <a:gd name="connsiteX105" fmla="*/ 2424 w 10000"/>
                <a:gd name="connsiteY105" fmla="*/ 9148 h 10000"/>
                <a:gd name="connsiteX106" fmla="*/ 2435 w 10000"/>
                <a:gd name="connsiteY106" fmla="*/ 9063 h 10000"/>
                <a:gd name="connsiteX107" fmla="*/ 2385 w 10000"/>
                <a:gd name="connsiteY107" fmla="*/ 8950 h 10000"/>
                <a:gd name="connsiteX108" fmla="*/ 2396 w 10000"/>
                <a:gd name="connsiteY108" fmla="*/ 8879 h 10000"/>
                <a:gd name="connsiteX109" fmla="*/ 2340 w 10000"/>
                <a:gd name="connsiteY109" fmla="*/ 8850 h 10000"/>
                <a:gd name="connsiteX110" fmla="*/ 2306 w 10000"/>
                <a:gd name="connsiteY110" fmla="*/ 8857 h 10000"/>
                <a:gd name="connsiteX111" fmla="*/ 2143 w 10000"/>
                <a:gd name="connsiteY111" fmla="*/ 8921 h 10000"/>
                <a:gd name="connsiteX112" fmla="*/ 2098 w 10000"/>
                <a:gd name="connsiteY112" fmla="*/ 8971 h 10000"/>
                <a:gd name="connsiteX113" fmla="*/ 2064 w 10000"/>
                <a:gd name="connsiteY113" fmla="*/ 8999 h 10000"/>
                <a:gd name="connsiteX114" fmla="*/ 2019 w 10000"/>
                <a:gd name="connsiteY114" fmla="*/ 9056 h 10000"/>
                <a:gd name="connsiteX115" fmla="*/ 1879 w 10000"/>
                <a:gd name="connsiteY115" fmla="*/ 9013 h 10000"/>
                <a:gd name="connsiteX116" fmla="*/ 1828 w 10000"/>
                <a:gd name="connsiteY116" fmla="*/ 8971 h 10000"/>
                <a:gd name="connsiteX117" fmla="*/ 1738 w 10000"/>
                <a:gd name="connsiteY117" fmla="*/ 9021 h 10000"/>
                <a:gd name="connsiteX118" fmla="*/ 1609 w 10000"/>
                <a:gd name="connsiteY118" fmla="*/ 9056 h 10000"/>
                <a:gd name="connsiteX119" fmla="*/ 1699 w 10000"/>
                <a:gd name="connsiteY119" fmla="*/ 9177 h 10000"/>
                <a:gd name="connsiteX120" fmla="*/ 1592 w 10000"/>
                <a:gd name="connsiteY120" fmla="*/ 9304 h 10000"/>
                <a:gd name="connsiteX121" fmla="*/ 1558 w 10000"/>
                <a:gd name="connsiteY121" fmla="*/ 9290 h 10000"/>
                <a:gd name="connsiteX122" fmla="*/ 1541 w 10000"/>
                <a:gd name="connsiteY122" fmla="*/ 9304 h 10000"/>
                <a:gd name="connsiteX123" fmla="*/ 1507 w 10000"/>
                <a:gd name="connsiteY123" fmla="*/ 9269 h 10000"/>
                <a:gd name="connsiteX124" fmla="*/ 1440 w 10000"/>
                <a:gd name="connsiteY124" fmla="*/ 9233 h 10000"/>
                <a:gd name="connsiteX125" fmla="*/ 1434 w 10000"/>
                <a:gd name="connsiteY125" fmla="*/ 9198 h 10000"/>
                <a:gd name="connsiteX126" fmla="*/ 1412 w 10000"/>
                <a:gd name="connsiteY126" fmla="*/ 9191 h 10000"/>
                <a:gd name="connsiteX127" fmla="*/ 1400 w 10000"/>
                <a:gd name="connsiteY127" fmla="*/ 9155 h 10000"/>
                <a:gd name="connsiteX128" fmla="*/ 1372 w 10000"/>
                <a:gd name="connsiteY128" fmla="*/ 9127 h 10000"/>
                <a:gd name="connsiteX129" fmla="*/ 1327 w 10000"/>
                <a:gd name="connsiteY129" fmla="*/ 9141 h 10000"/>
                <a:gd name="connsiteX130" fmla="*/ 1305 w 10000"/>
                <a:gd name="connsiteY130" fmla="*/ 9092 h 10000"/>
                <a:gd name="connsiteX131" fmla="*/ 1271 w 10000"/>
                <a:gd name="connsiteY131" fmla="*/ 9099 h 10000"/>
                <a:gd name="connsiteX132" fmla="*/ 1277 w 10000"/>
                <a:gd name="connsiteY132" fmla="*/ 9056 h 10000"/>
                <a:gd name="connsiteX133" fmla="*/ 1265 w 10000"/>
                <a:gd name="connsiteY133" fmla="*/ 8999 h 10000"/>
                <a:gd name="connsiteX134" fmla="*/ 1277 w 10000"/>
                <a:gd name="connsiteY134" fmla="*/ 8935 h 10000"/>
                <a:gd name="connsiteX135" fmla="*/ 1271 w 10000"/>
                <a:gd name="connsiteY135" fmla="*/ 8893 h 10000"/>
                <a:gd name="connsiteX136" fmla="*/ 1153 w 10000"/>
                <a:gd name="connsiteY136" fmla="*/ 8893 h 10000"/>
                <a:gd name="connsiteX137" fmla="*/ 1153 w 10000"/>
                <a:gd name="connsiteY137" fmla="*/ 8850 h 10000"/>
                <a:gd name="connsiteX138" fmla="*/ 1091 w 10000"/>
                <a:gd name="connsiteY138" fmla="*/ 8829 h 10000"/>
                <a:gd name="connsiteX139" fmla="*/ 1080 w 10000"/>
                <a:gd name="connsiteY139" fmla="*/ 8758 h 10000"/>
                <a:gd name="connsiteX140" fmla="*/ 1069 w 10000"/>
                <a:gd name="connsiteY140" fmla="*/ 8730 h 10000"/>
                <a:gd name="connsiteX141" fmla="*/ 990 w 10000"/>
                <a:gd name="connsiteY141" fmla="*/ 8701 h 10000"/>
                <a:gd name="connsiteX142" fmla="*/ 894 w 10000"/>
                <a:gd name="connsiteY142" fmla="*/ 8616 h 10000"/>
                <a:gd name="connsiteX143" fmla="*/ 787 w 10000"/>
                <a:gd name="connsiteY143" fmla="*/ 8616 h 10000"/>
                <a:gd name="connsiteX144" fmla="*/ 849 w 10000"/>
                <a:gd name="connsiteY144" fmla="*/ 8510 h 10000"/>
                <a:gd name="connsiteX145" fmla="*/ 945 w 10000"/>
                <a:gd name="connsiteY145" fmla="*/ 8432 h 10000"/>
                <a:gd name="connsiteX146" fmla="*/ 984 w 10000"/>
                <a:gd name="connsiteY146" fmla="*/ 8325 h 10000"/>
                <a:gd name="connsiteX147" fmla="*/ 1063 w 10000"/>
                <a:gd name="connsiteY147" fmla="*/ 8204 h 10000"/>
                <a:gd name="connsiteX148" fmla="*/ 1057 w 10000"/>
                <a:gd name="connsiteY148" fmla="*/ 8133 h 10000"/>
                <a:gd name="connsiteX149" fmla="*/ 1018 w 10000"/>
                <a:gd name="connsiteY149" fmla="*/ 8055 h 10000"/>
                <a:gd name="connsiteX150" fmla="*/ 984 w 10000"/>
                <a:gd name="connsiteY150" fmla="*/ 8027 h 10000"/>
                <a:gd name="connsiteX151" fmla="*/ 872 w 10000"/>
                <a:gd name="connsiteY151" fmla="*/ 8013 h 10000"/>
                <a:gd name="connsiteX152" fmla="*/ 827 w 10000"/>
                <a:gd name="connsiteY152" fmla="*/ 8062 h 10000"/>
                <a:gd name="connsiteX153" fmla="*/ 692 w 10000"/>
                <a:gd name="connsiteY153" fmla="*/ 8055 h 10000"/>
                <a:gd name="connsiteX154" fmla="*/ 579 w 10000"/>
                <a:gd name="connsiteY154" fmla="*/ 8126 h 10000"/>
                <a:gd name="connsiteX155" fmla="*/ 416 w 10000"/>
                <a:gd name="connsiteY155" fmla="*/ 8070 h 10000"/>
                <a:gd name="connsiteX156" fmla="*/ 399 w 10000"/>
                <a:gd name="connsiteY156" fmla="*/ 8027 h 10000"/>
                <a:gd name="connsiteX157" fmla="*/ 377 w 10000"/>
                <a:gd name="connsiteY157" fmla="*/ 8013 h 10000"/>
                <a:gd name="connsiteX158" fmla="*/ 169 w 10000"/>
                <a:gd name="connsiteY158" fmla="*/ 7743 h 10000"/>
                <a:gd name="connsiteX159" fmla="*/ 157 w 10000"/>
                <a:gd name="connsiteY159" fmla="*/ 7686 h 10000"/>
                <a:gd name="connsiteX160" fmla="*/ 231 w 10000"/>
                <a:gd name="connsiteY160" fmla="*/ 7594 h 10000"/>
                <a:gd name="connsiteX161" fmla="*/ 0 w 10000"/>
                <a:gd name="connsiteY161" fmla="*/ 6920 h 10000"/>
                <a:gd name="connsiteX162" fmla="*/ 354 w 10000"/>
                <a:gd name="connsiteY162" fmla="*/ 7005 h 10000"/>
                <a:gd name="connsiteX163" fmla="*/ 472 w 10000"/>
                <a:gd name="connsiteY163" fmla="*/ 7019 h 10000"/>
                <a:gd name="connsiteX164" fmla="*/ 810 w 10000"/>
                <a:gd name="connsiteY164" fmla="*/ 7055 h 10000"/>
                <a:gd name="connsiteX165" fmla="*/ 967 w 10000"/>
                <a:gd name="connsiteY165" fmla="*/ 7012 h 10000"/>
                <a:gd name="connsiteX166" fmla="*/ 1074 w 10000"/>
                <a:gd name="connsiteY166" fmla="*/ 7019 h 10000"/>
                <a:gd name="connsiteX167" fmla="*/ 1091 w 10000"/>
                <a:gd name="connsiteY167" fmla="*/ 6984 h 10000"/>
                <a:gd name="connsiteX168" fmla="*/ 1277 w 10000"/>
                <a:gd name="connsiteY168" fmla="*/ 6998 h 10000"/>
                <a:gd name="connsiteX169" fmla="*/ 1524 w 10000"/>
                <a:gd name="connsiteY169" fmla="*/ 7083 h 10000"/>
                <a:gd name="connsiteX170" fmla="*/ 1609 w 10000"/>
                <a:gd name="connsiteY170" fmla="*/ 7104 h 10000"/>
                <a:gd name="connsiteX171" fmla="*/ 1822 w 10000"/>
                <a:gd name="connsiteY171" fmla="*/ 7310 h 10000"/>
                <a:gd name="connsiteX172" fmla="*/ 1918 w 10000"/>
                <a:gd name="connsiteY172" fmla="*/ 7303 h 10000"/>
                <a:gd name="connsiteX173" fmla="*/ 6504 w 10000"/>
                <a:gd name="connsiteY173" fmla="*/ 7627 h 10000"/>
                <a:gd name="connsiteX174" fmla="*/ 5523 w 10000"/>
                <a:gd name="connsiteY174" fmla="*/ 5713 h 10000"/>
                <a:gd name="connsiteX175" fmla="*/ 5652 w 10000"/>
                <a:gd name="connsiteY175" fmla="*/ 5720 h 10000"/>
                <a:gd name="connsiteX176" fmla="*/ 5697 w 10000"/>
                <a:gd name="connsiteY176" fmla="*/ 5742 h 10000"/>
                <a:gd name="connsiteX177" fmla="*/ 5793 w 10000"/>
                <a:gd name="connsiteY177" fmla="*/ 5635 h 10000"/>
                <a:gd name="connsiteX178" fmla="*/ 5844 w 10000"/>
                <a:gd name="connsiteY178" fmla="*/ 5628 h 10000"/>
                <a:gd name="connsiteX179" fmla="*/ 5889 w 10000"/>
                <a:gd name="connsiteY179" fmla="*/ 5564 h 10000"/>
                <a:gd name="connsiteX180" fmla="*/ 5945 w 10000"/>
                <a:gd name="connsiteY180" fmla="*/ 5515 h 10000"/>
                <a:gd name="connsiteX181" fmla="*/ 6001 w 10000"/>
                <a:gd name="connsiteY181" fmla="*/ 5408 h 10000"/>
                <a:gd name="connsiteX182" fmla="*/ 6012 w 10000"/>
                <a:gd name="connsiteY182" fmla="*/ 5344 h 10000"/>
                <a:gd name="connsiteX183" fmla="*/ 6080 w 10000"/>
                <a:gd name="connsiteY183" fmla="*/ 5316 h 10000"/>
                <a:gd name="connsiteX184" fmla="*/ 6159 w 10000"/>
                <a:gd name="connsiteY184" fmla="*/ 5351 h 10000"/>
                <a:gd name="connsiteX185" fmla="*/ 6226 w 10000"/>
                <a:gd name="connsiteY185" fmla="*/ 5337 h 10000"/>
                <a:gd name="connsiteX186" fmla="*/ 6294 w 10000"/>
                <a:gd name="connsiteY186" fmla="*/ 5344 h 10000"/>
                <a:gd name="connsiteX187" fmla="*/ 6412 w 10000"/>
                <a:gd name="connsiteY187" fmla="*/ 5302 h 10000"/>
                <a:gd name="connsiteX188" fmla="*/ 6490 w 10000"/>
                <a:gd name="connsiteY188" fmla="*/ 5195 h 10000"/>
                <a:gd name="connsiteX189" fmla="*/ 6524 w 10000"/>
                <a:gd name="connsiteY189" fmla="*/ 5160 h 10000"/>
                <a:gd name="connsiteX190" fmla="*/ 6575 w 10000"/>
                <a:gd name="connsiteY190" fmla="*/ 5160 h 10000"/>
                <a:gd name="connsiteX191" fmla="*/ 6614 w 10000"/>
                <a:gd name="connsiteY191" fmla="*/ 5103 h 10000"/>
                <a:gd name="connsiteX192" fmla="*/ 6597 w 10000"/>
                <a:gd name="connsiteY192" fmla="*/ 5039 h 10000"/>
                <a:gd name="connsiteX193" fmla="*/ 6609 w 10000"/>
                <a:gd name="connsiteY193" fmla="*/ 4982 h 10000"/>
                <a:gd name="connsiteX194" fmla="*/ 6659 w 10000"/>
                <a:gd name="connsiteY194" fmla="*/ 4876 h 10000"/>
                <a:gd name="connsiteX195" fmla="*/ 6715 w 10000"/>
                <a:gd name="connsiteY195" fmla="*/ 4776 h 10000"/>
                <a:gd name="connsiteX196" fmla="*/ 6772 w 10000"/>
                <a:gd name="connsiteY196" fmla="*/ 4755 h 10000"/>
                <a:gd name="connsiteX197" fmla="*/ 6800 w 10000"/>
                <a:gd name="connsiteY197" fmla="*/ 4720 h 10000"/>
                <a:gd name="connsiteX198" fmla="*/ 6895 w 10000"/>
                <a:gd name="connsiteY198" fmla="*/ 4734 h 10000"/>
                <a:gd name="connsiteX199" fmla="*/ 6991 w 10000"/>
                <a:gd name="connsiteY199" fmla="*/ 4734 h 10000"/>
                <a:gd name="connsiteX200" fmla="*/ 6997 w 10000"/>
                <a:gd name="connsiteY200" fmla="*/ 4670 h 10000"/>
                <a:gd name="connsiteX201" fmla="*/ 7013 w 10000"/>
                <a:gd name="connsiteY201" fmla="*/ 4627 h 10000"/>
                <a:gd name="connsiteX202" fmla="*/ 7008 w 10000"/>
                <a:gd name="connsiteY202" fmla="*/ 4599 h 10000"/>
                <a:gd name="connsiteX203" fmla="*/ 7064 w 10000"/>
                <a:gd name="connsiteY203" fmla="*/ 4578 h 10000"/>
                <a:gd name="connsiteX204" fmla="*/ 7103 w 10000"/>
                <a:gd name="connsiteY204" fmla="*/ 4634 h 10000"/>
                <a:gd name="connsiteX205" fmla="*/ 7160 w 10000"/>
                <a:gd name="connsiteY205" fmla="*/ 4613 h 10000"/>
                <a:gd name="connsiteX206" fmla="*/ 7177 w 10000"/>
                <a:gd name="connsiteY206" fmla="*/ 4578 h 10000"/>
                <a:gd name="connsiteX207" fmla="*/ 7222 w 10000"/>
                <a:gd name="connsiteY207" fmla="*/ 4564 h 10000"/>
                <a:gd name="connsiteX208" fmla="*/ 7317 w 10000"/>
                <a:gd name="connsiteY208" fmla="*/ 4493 h 10000"/>
                <a:gd name="connsiteX209" fmla="*/ 7407 w 10000"/>
                <a:gd name="connsiteY209" fmla="*/ 4521 h 10000"/>
                <a:gd name="connsiteX210" fmla="*/ 7430 w 10000"/>
                <a:gd name="connsiteY210" fmla="*/ 4507 h 10000"/>
                <a:gd name="connsiteX211" fmla="*/ 7480 w 10000"/>
                <a:gd name="connsiteY211" fmla="*/ 4528 h 10000"/>
                <a:gd name="connsiteX212" fmla="*/ 7503 w 10000"/>
                <a:gd name="connsiteY212" fmla="*/ 4471 h 10000"/>
                <a:gd name="connsiteX213" fmla="*/ 7525 w 10000"/>
                <a:gd name="connsiteY213" fmla="*/ 4500 h 10000"/>
                <a:gd name="connsiteX214" fmla="*/ 7559 w 10000"/>
                <a:gd name="connsiteY214" fmla="*/ 4493 h 10000"/>
                <a:gd name="connsiteX215" fmla="*/ 7598 w 10000"/>
                <a:gd name="connsiteY215" fmla="*/ 4556 h 10000"/>
                <a:gd name="connsiteX216" fmla="*/ 7643 w 10000"/>
                <a:gd name="connsiteY216" fmla="*/ 4549 h 10000"/>
                <a:gd name="connsiteX217" fmla="*/ 7683 w 10000"/>
                <a:gd name="connsiteY217" fmla="*/ 4578 h 10000"/>
                <a:gd name="connsiteX218" fmla="*/ 7700 w 10000"/>
                <a:gd name="connsiteY218" fmla="*/ 4556 h 10000"/>
                <a:gd name="connsiteX219" fmla="*/ 7778 w 10000"/>
                <a:gd name="connsiteY219" fmla="*/ 4564 h 10000"/>
                <a:gd name="connsiteX220" fmla="*/ 7790 w 10000"/>
                <a:gd name="connsiteY220" fmla="*/ 4585 h 10000"/>
                <a:gd name="connsiteX221" fmla="*/ 7874 w 10000"/>
                <a:gd name="connsiteY221" fmla="*/ 4514 h 10000"/>
                <a:gd name="connsiteX222" fmla="*/ 7874 w 10000"/>
                <a:gd name="connsiteY222" fmla="*/ 4393 h 10000"/>
                <a:gd name="connsiteX223" fmla="*/ 7852 w 10000"/>
                <a:gd name="connsiteY223" fmla="*/ 4379 h 10000"/>
                <a:gd name="connsiteX224" fmla="*/ 7835 w 10000"/>
                <a:gd name="connsiteY224" fmla="*/ 4294 h 10000"/>
                <a:gd name="connsiteX225" fmla="*/ 7801 w 10000"/>
                <a:gd name="connsiteY225" fmla="*/ 4209 h 10000"/>
                <a:gd name="connsiteX226" fmla="*/ 7750 w 10000"/>
                <a:gd name="connsiteY226" fmla="*/ 4173 h 10000"/>
                <a:gd name="connsiteX227" fmla="*/ 7745 w 10000"/>
                <a:gd name="connsiteY227" fmla="*/ 4131 h 10000"/>
                <a:gd name="connsiteX228" fmla="*/ 7672 w 10000"/>
                <a:gd name="connsiteY228" fmla="*/ 4053 h 10000"/>
                <a:gd name="connsiteX229" fmla="*/ 7677 w 10000"/>
                <a:gd name="connsiteY229" fmla="*/ 4024 h 10000"/>
                <a:gd name="connsiteX230" fmla="*/ 7604 w 10000"/>
                <a:gd name="connsiteY230" fmla="*/ 3982 h 10000"/>
                <a:gd name="connsiteX231" fmla="*/ 7598 w 10000"/>
                <a:gd name="connsiteY231" fmla="*/ 3903 h 10000"/>
                <a:gd name="connsiteX232" fmla="*/ 7475 w 10000"/>
                <a:gd name="connsiteY232" fmla="*/ 3833 h 10000"/>
                <a:gd name="connsiteX233" fmla="*/ 7407 w 10000"/>
                <a:gd name="connsiteY233" fmla="*/ 3683 h 10000"/>
                <a:gd name="connsiteX234" fmla="*/ 7306 w 10000"/>
                <a:gd name="connsiteY234" fmla="*/ 3676 h 10000"/>
                <a:gd name="connsiteX235" fmla="*/ 7272 w 10000"/>
                <a:gd name="connsiteY235" fmla="*/ 3648 h 10000"/>
                <a:gd name="connsiteX236" fmla="*/ 7222 w 10000"/>
                <a:gd name="connsiteY236" fmla="*/ 3669 h 10000"/>
                <a:gd name="connsiteX237" fmla="*/ 7143 w 10000"/>
                <a:gd name="connsiteY237" fmla="*/ 3669 h 10000"/>
                <a:gd name="connsiteX238" fmla="*/ 7030 w 10000"/>
                <a:gd name="connsiteY238" fmla="*/ 3840 h 10000"/>
                <a:gd name="connsiteX239" fmla="*/ 6991 w 10000"/>
                <a:gd name="connsiteY239" fmla="*/ 3918 h 10000"/>
                <a:gd name="connsiteX240" fmla="*/ 6890 w 10000"/>
                <a:gd name="connsiteY240" fmla="*/ 3797 h 10000"/>
                <a:gd name="connsiteX241" fmla="*/ 6817 w 10000"/>
                <a:gd name="connsiteY241" fmla="*/ 3747 h 10000"/>
                <a:gd name="connsiteX242" fmla="*/ 6744 w 10000"/>
                <a:gd name="connsiteY242" fmla="*/ 3754 h 10000"/>
                <a:gd name="connsiteX243" fmla="*/ 6670 w 10000"/>
                <a:gd name="connsiteY243" fmla="*/ 3790 h 10000"/>
                <a:gd name="connsiteX244" fmla="*/ 6609 w 10000"/>
                <a:gd name="connsiteY244" fmla="*/ 3762 h 10000"/>
                <a:gd name="connsiteX245" fmla="*/ 6552 w 10000"/>
                <a:gd name="connsiteY245" fmla="*/ 3804 h 10000"/>
                <a:gd name="connsiteX246" fmla="*/ 6496 w 10000"/>
                <a:gd name="connsiteY246" fmla="*/ 3889 h 10000"/>
                <a:gd name="connsiteX247" fmla="*/ 6367 w 10000"/>
                <a:gd name="connsiteY247" fmla="*/ 3733 h 10000"/>
                <a:gd name="connsiteX248" fmla="*/ 6350 w 10000"/>
                <a:gd name="connsiteY248" fmla="*/ 3577 h 10000"/>
                <a:gd name="connsiteX249" fmla="*/ 6451 w 10000"/>
                <a:gd name="connsiteY249" fmla="*/ 3513 h 10000"/>
                <a:gd name="connsiteX250" fmla="*/ 6445 w 10000"/>
                <a:gd name="connsiteY250" fmla="*/ 3343 h 10000"/>
                <a:gd name="connsiteX251" fmla="*/ 6541 w 10000"/>
                <a:gd name="connsiteY251" fmla="*/ 3144 h 10000"/>
                <a:gd name="connsiteX252" fmla="*/ 6530 w 10000"/>
                <a:gd name="connsiteY252" fmla="*/ 3109 h 10000"/>
                <a:gd name="connsiteX253" fmla="*/ 6760 w 10000"/>
                <a:gd name="connsiteY253" fmla="*/ 2456 h 10000"/>
                <a:gd name="connsiteX254" fmla="*/ 6884 w 10000"/>
                <a:gd name="connsiteY254" fmla="*/ 2555 h 10000"/>
                <a:gd name="connsiteX255" fmla="*/ 6957 w 10000"/>
                <a:gd name="connsiteY255" fmla="*/ 2598 h 10000"/>
                <a:gd name="connsiteX256" fmla="*/ 7030 w 10000"/>
                <a:gd name="connsiteY256" fmla="*/ 2598 h 10000"/>
                <a:gd name="connsiteX257" fmla="*/ 7143 w 10000"/>
                <a:gd name="connsiteY257" fmla="*/ 2676 h 10000"/>
                <a:gd name="connsiteX258" fmla="*/ 7160 w 10000"/>
                <a:gd name="connsiteY258" fmla="*/ 2626 h 10000"/>
                <a:gd name="connsiteX259" fmla="*/ 7233 w 10000"/>
                <a:gd name="connsiteY259" fmla="*/ 2612 h 10000"/>
                <a:gd name="connsiteX260" fmla="*/ 7295 w 10000"/>
                <a:gd name="connsiteY260" fmla="*/ 2527 h 10000"/>
                <a:gd name="connsiteX261" fmla="*/ 7373 w 10000"/>
                <a:gd name="connsiteY261" fmla="*/ 2463 h 10000"/>
                <a:gd name="connsiteX262" fmla="*/ 7407 w 10000"/>
                <a:gd name="connsiteY262" fmla="*/ 2399 h 10000"/>
                <a:gd name="connsiteX263" fmla="*/ 7525 w 10000"/>
                <a:gd name="connsiteY263" fmla="*/ 2356 h 10000"/>
                <a:gd name="connsiteX264" fmla="*/ 7587 w 10000"/>
                <a:gd name="connsiteY264" fmla="*/ 2363 h 10000"/>
                <a:gd name="connsiteX265" fmla="*/ 7638 w 10000"/>
                <a:gd name="connsiteY265" fmla="*/ 2300 h 10000"/>
                <a:gd name="connsiteX266" fmla="*/ 7677 w 10000"/>
                <a:gd name="connsiteY266" fmla="*/ 2214 h 10000"/>
                <a:gd name="connsiteX267" fmla="*/ 7660 w 10000"/>
                <a:gd name="connsiteY267" fmla="*/ 2200 h 10000"/>
                <a:gd name="connsiteX268" fmla="*/ 7677 w 10000"/>
                <a:gd name="connsiteY268" fmla="*/ 2108 h 10000"/>
                <a:gd name="connsiteX269" fmla="*/ 7610 w 10000"/>
                <a:gd name="connsiteY269" fmla="*/ 2108 h 10000"/>
                <a:gd name="connsiteX270" fmla="*/ 7643 w 10000"/>
                <a:gd name="connsiteY270" fmla="*/ 2030 h 10000"/>
                <a:gd name="connsiteX271" fmla="*/ 7649 w 10000"/>
                <a:gd name="connsiteY271" fmla="*/ 1938 h 10000"/>
                <a:gd name="connsiteX272" fmla="*/ 7677 w 10000"/>
                <a:gd name="connsiteY272" fmla="*/ 1916 h 10000"/>
                <a:gd name="connsiteX273" fmla="*/ 7728 w 10000"/>
                <a:gd name="connsiteY273" fmla="*/ 1824 h 10000"/>
                <a:gd name="connsiteX274" fmla="*/ 7722 w 10000"/>
                <a:gd name="connsiteY274" fmla="*/ 1753 h 10000"/>
                <a:gd name="connsiteX275" fmla="*/ 7762 w 10000"/>
                <a:gd name="connsiteY275" fmla="*/ 1675 h 10000"/>
                <a:gd name="connsiteX276" fmla="*/ 7807 w 10000"/>
                <a:gd name="connsiteY276" fmla="*/ 1625 h 10000"/>
                <a:gd name="connsiteX277" fmla="*/ 7823 w 10000"/>
                <a:gd name="connsiteY277" fmla="*/ 1540 h 10000"/>
                <a:gd name="connsiteX278" fmla="*/ 7818 w 10000"/>
                <a:gd name="connsiteY278" fmla="*/ 1512 h 10000"/>
                <a:gd name="connsiteX279" fmla="*/ 7857 w 10000"/>
                <a:gd name="connsiteY279" fmla="*/ 1455 h 10000"/>
                <a:gd name="connsiteX280" fmla="*/ 7913 w 10000"/>
                <a:gd name="connsiteY280" fmla="*/ 1285 h 10000"/>
                <a:gd name="connsiteX281" fmla="*/ 7930 w 10000"/>
                <a:gd name="connsiteY281" fmla="*/ 1185 h 10000"/>
                <a:gd name="connsiteX282" fmla="*/ 7958 w 10000"/>
                <a:gd name="connsiteY282" fmla="*/ 1192 h 10000"/>
                <a:gd name="connsiteX283" fmla="*/ 8037 w 10000"/>
                <a:gd name="connsiteY283" fmla="*/ 1079 h 10000"/>
                <a:gd name="connsiteX284" fmla="*/ 8127 w 10000"/>
                <a:gd name="connsiteY284" fmla="*/ 1015 h 10000"/>
                <a:gd name="connsiteX285" fmla="*/ 8138 w 10000"/>
                <a:gd name="connsiteY285" fmla="*/ 937 h 10000"/>
                <a:gd name="connsiteX286" fmla="*/ 8172 w 10000"/>
                <a:gd name="connsiteY286" fmla="*/ 852 h 10000"/>
                <a:gd name="connsiteX287" fmla="*/ 8161 w 10000"/>
                <a:gd name="connsiteY287" fmla="*/ 788 h 10000"/>
                <a:gd name="connsiteX288" fmla="*/ 8116 w 10000"/>
                <a:gd name="connsiteY288" fmla="*/ 731 h 10000"/>
                <a:gd name="connsiteX289" fmla="*/ 8138 w 10000"/>
                <a:gd name="connsiteY289" fmla="*/ 660 h 10000"/>
                <a:gd name="connsiteX290" fmla="*/ 8138 w 10000"/>
                <a:gd name="connsiteY290" fmla="*/ 575 h 10000"/>
                <a:gd name="connsiteX291" fmla="*/ 8054 w 10000"/>
                <a:gd name="connsiteY291" fmla="*/ 504 h 10000"/>
                <a:gd name="connsiteX292" fmla="*/ 7970 w 10000"/>
                <a:gd name="connsiteY292" fmla="*/ 546 h 10000"/>
                <a:gd name="connsiteX293" fmla="*/ 7930 w 10000"/>
                <a:gd name="connsiteY293" fmla="*/ 546 h 10000"/>
                <a:gd name="connsiteX294" fmla="*/ 7913 w 10000"/>
                <a:gd name="connsiteY294" fmla="*/ 497 h 10000"/>
                <a:gd name="connsiteX295" fmla="*/ 7913 w 10000"/>
                <a:gd name="connsiteY295" fmla="*/ 405 h 10000"/>
                <a:gd name="connsiteX296" fmla="*/ 8020 w 10000"/>
                <a:gd name="connsiteY296" fmla="*/ 312 h 10000"/>
                <a:gd name="connsiteX297" fmla="*/ 8054 w 10000"/>
                <a:gd name="connsiteY297" fmla="*/ 234 h 10000"/>
                <a:gd name="connsiteX298" fmla="*/ 8121 w 10000"/>
                <a:gd name="connsiteY298" fmla="*/ 170 h 10000"/>
                <a:gd name="connsiteX299" fmla="*/ 8183 w 10000"/>
                <a:gd name="connsiteY299" fmla="*/ 50 h 10000"/>
                <a:gd name="connsiteX300" fmla="*/ 8228 w 10000"/>
                <a:gd name="connsiteY300" fmla="*/ 28 h 10000"/>
                <a:gd name="connsiteX301" fmla="*/ 8290 w 10000"/>
                <a:gd name="connsiteY301" fmla="*/ 43 h 10000"/>
                <a:gd name="connsiteX302" fmla="*/ 8420 w 10000"/>
                <a:gd name="connsiteY302" fmla="*/ 0 h 10000"/>
                <a:gd name="connsiteX303" fmla="*/ 8481 w 10000"/>
                <a:gd name="connsiteY303" fmla="*/ 71 h 10000"/>
                <a:gd name="connsiteX304" fmla="*/ 8476 w 10000"/>
                <a:gd name="connsiteY304" fmla="*/ 121 h 10000"/>
                <a:gd name="connsiteX305" fmla="*/ 8504 w 10000"/>
                <a:gd name="connsiteY305" fmla="*/ 142 h 10000"/>
                <a:gd name="connsiteX306" fmla="*/ 8526 w 10000"/>
                <a:gd name="connsiteY306" fmla="*/ 192 h 10000"/>
                <a:gd name="connsiteX307" fmla="*/ 8493 w 10000"/>
                <a:gd name="connsiteY307" fmla="*/ 248 h 10000"/>
                <a:gd name="connsiteX308" fmla="*/ 8448 w 10000"/>
                <a:gd name="connsiteY308" fmla="*/ 376 h 10000"/>
                <a:gd name="connsiteX309" fmla="*/ 8375 w 10000"/>
                <a:gd name="connsiteY309" fmla="*/ 476 h 10000"/>
                <a:gd name="connsiteX310" fmla="*/ 8307 w 10000"/>
                <a:gd name="connsiteY310" fmla="*/ 532 h 10000"/>
                <a:gd name="connsiteX311" fmla="*/ 8358 w 10000"/>
                <a:gd name="connsiteY311" fmla="*/ 554 h 10000"/>
                <a:gd name="connsiteX312" fmla="*/ 8425 w 10000"/>
                <a:gd name="connsiteY312" fmla="*/ 639 h 10000"/>
                <a:gd name="connsiteX313" fmla="*/ 8470 w 10000"/>
                <a:gd name="connsiteY313" fmla="*/ 646 h 10000"/>
                <a:gd name="connsiteX314" fmla="*/ 8493 w 10000"/>
                <a:gd name="connsiteY314" fmla="*/ 738 h 10000"/>
                <a:gd name="connsiteX315" fmla="*/ 8538 w 10000"/>
                <a:gd name="connsiteY315" fmla="*/ 759 h 10000"/>
                <a:gd name="connsiteX316" fmla="*/ 8571 w 10000"/>
                <a:gd name="connsiteY316" fmla="*/ 752 h 10000"/>
                <a:gd name="connsiteX317" fmla="*/ 8639 w 10000"/>
                <a:gd name="connsiteY317" fmla="*/ 610 h 10000"/>
                <a:gd name="connsiteX318" fmla="*/ 8701 w 10000"/>
                <a:gd name="connsiteY318" fmla="*/ 625 h 10000"/>
                <a:gd name="connsiteX319" fmla="*/ 8712 w 10000"/>
                <a:gd name="connsiteY319" fmla="*/ 667 h 10000"/>
                <a:gd name="connsiteX320" fmla="*/ 8757 w 10000"/>
                <a:gd name="connsiteY320" fmla="*/ 717 h 10000"/>
                <a:gd name="connsiteX321" fmla="*/ 8757 w 10000"/>
                <a:gd name="connsiteY321" fmla="*/ 752 h 10000"/>
                <a:gd name="connsiteX322" fmla="*/ 8796 w 10000"/>
                <a:gd name="connsiteY322" fmla="*/ 774 h 10000"/>
                <a:gd name="connsiteX323" fmla="*/ 8853 w 10000"/>
                <a:gd name="connsiteY323" fmla="*/ 774 h 10000"/>
                <a:gd name="connsiteX324" fmla="*/ 8858 w 10000"/>
                <a:gd name="connsiteY324" fmla="*/ 837 h 10000"/>
                <a:gd name="connsiteX325" fmla="*/ 8808 w 10000"/>
                <a:gd name="connsiteY325" fmla="*/ 866 h 10000"/>
                <a:gd name="connsiteX326" fmla="*/ 8853 w 10000"/>
                <a:gd name="connsiteY326" fmla="*/ 1143 h 10000"/>
                <a:gd name="connsiteX327" fmla="*/ 8898 w 10000"/>
                <a:gd name="connsiteY327" fmla="*/ 1270 h 10000"/>
                <a:gd name="connsiteX328" fmla="*/ 8886 w 10000"/>
                <a:gd name="connsiteY328" fmla="*/ 1327 h 10000"/>
                <a:gd name="connsiteX329" fmla="*/ 8926 w 10000"/>
                <a:gd name="connsiteY329" fmla="*/ 1391 h 10000"/>
                <a:gd name="connsiteX330" fmla="*/ 8931 w 10000"/>
                <a:gd name="connsiteY330" fmla="*/ 1434 h 10000"/>
                <a:gd name="connsiteX331" fmla="*/ 9038 w 10000"/>
                <a:gd name="connsiteY331" fmla="*/ 1483 h 10000"/>
                <a:gd name="connsiteX332" fmla="*/ 9168 w 10000"/>
                <a:gd name="connsiteY332" fmla="*/ 1441 h 10000"/>
                <a:gd name="connsiteX333" fmla="*/ 9184 w 10000"/>
                <a:gd name="connsiteY333" fmla="*/ 1384 h 10000"/>
                <a:gd name="connsiteX334" fmla="*/ 9229 w 10000"/>
                <a:gd name="connsiteY334" fmla="*/ 1405 h 10000"/>
                <a:gd name="connsiteX335" fmla="*/ 9258 w 10000"/>
                <a:gd name="connsiteY335" fmla="*/ 1455 h 10000"/>
                <a:gd name="connsiteX336" fmla="*/ 9325 w 10000"/>
                <a:gd name="connsiteY336" fmla="*/ 1419 h 10000"/>
                <a:gd name="connsiteX337" fmla="*/ 9364 w 10000"/>
                <a:gd name="connsiteY337" fmla="*/ 1419 h 10000"/>
                <a:gd name="connsiteX338" fmla="*/ 9421 w 10000"/>
                <a:gd name="connsiteY338" fmla="*/ 1476 h 10000"/>
                <a:gd name="connsiteX339" fmla="*/ 9454 w 10000"/>
                <a:gd name="connsiteY339" fmla="*/ 1398 h 10000"/>
                <a:gd name="connsiteX340" fmla="*/ 9522 w 10000"/>
                <a:gd name="connsiteY340" fmla="*/ 1434 h 10000"/>
                <a:gd name="connsiteX341" fmla="*/ 9556 w 10000"/>
                <a:gd name="connsiteY341" fmla="*/ 1391 h 10000"/>
                <a:gd name="connsiteX342" fmla="*/ 9584 w 10000"/>
                <a:gd name="connsiteY342" fmla="*/ 1398 h 10000"/>
                <a:gd name="connsiteX343" fmla="*/ 9612 w 10000"/>
                <a:gd name="connsiteY343" fmla="*/ 1356 h 10000"/>
                <a:gd name="connsiteX344" fmla="*/ 9606 w 10000"/>
                <a:gd name="connsiteY344" fmla="*/ 1313 h 10000"/>
                <a:gd name="connsiteX345" fmla="*/ 9646 w 10000"/>
                <a:gd name="connsiteY345" fmla="*/ 1292 h 10000"/>
                <a:gd name="connsiteX346" fmla="*/ 9674 w 10000"/>
                <a:gd name="connsiteY346" fmla="*/ 1221 h 10000"/>
                <a:gd name="connsiteX347" fmla="*/ 9753 w 10000"/>
                <a:gd name="connsiteY347" fmla="*/ 1228 h 10000"/>
                <a:gd name="connsiteX348" fmla="*/ 9871 w 10000"/>
                <a:gd name="connsiteY348" fmla="*/ 1434 h 10000"/>
                <a:gd name="connsiteX349" fmla="*/ 9893 w 10000"/>
                <a:gd name="connsiteY349" fmla="*/ 1505 h 10000"/>
                <a:gd name="connsiteX350" fmla="*/ 9972 w 10000"/>
                <a:gd name="connsiteY350" fmla="*/ 1597 h 10000"/>
                <a:gd name="connsiteX351" fmla="*/ 10000 w 10000"/>
                <a:gd name="connsiteY351" fmla="*/ 1682 h 10000"/>
                <a:gd name="connsiteX352" fmla="*/ 9938 w 10000"/>
                <a:gd name="connsiteY352" fmla="*/ 1796 h 10000"/>
                <a:gd name="connsiteX353" fmla="*/ 9893 w 10000"/>
                <a:gd name="connsiteY353" fmla="*/ 1838 h 10000"/>
                <a:gd name="connsiteX354" fmla="*/ 9916 w 10000"/>
                <a:gd name="connsiteY354" fmla="*/ 1959 h 10000"/>
                <a:gd name="connsiteX355" fmla="*/ 9848 w 10000"/>
                <a:gd name="connsiteY355" fmla="*/ 2051 h 10000"/>
                <a:gd name="connsiteX356" fmla="*/ 9809 w 10000"/>
                <a:gd name="connsiteY356" fmla="*/ 2072 h 10000"/>
                <a:gd name="connsiteX357" fmla="*/ 9809 w 10000"/>
                <a:gd name="connsiteY357" fmla="*/ 2136 h 10000"/>
                <a:gd name="connsiteX358" fmla="*/ 9758 w 10000"/>
                <a:gd name="connsiteY358" fmla="*/ 2257 h 10000"/>
                <a:gd name="connsiteX359" fmla="*/ 9724 w 10000"/>
                <a:gd name="connsiteY359" fmla="*/ 2264 h 10000"/>
                <a:gd name="connsiteX360" fmla="*/ 9730 w 10000"/>
                <a:gd name="connsiteY360" fmla="*/ 2349 h 10000"/>
                <a:gd name="connsiteX361" fmla="*/ 9702 w 10000"/>
                <a:gd name="connsiteY361" fmla="*/ 2413 h 10000"/>
                <a:gd name="connsiteX362" fmla="*/ 9708 w 10000"/>
                <a:gd name="connsiteY362" fmla="*/ 2697 h 10000"/>
                <a:gd name="connsiteX363" fmla="*/ 9724 w 10000"/>
                <a:gd name="connsiteY363" fmla="*/ 2718 h 10000"/>
                <a:gd name="connsiteX364" fmla="*/ 9719 w 10000"/>
                <a:gd name="connsiteY364" fmla="*/ 2811 h 10000"/>
                <a:gd name="connsiteX365" fmla="*/ 9708 w 10000"/>
                <a:gd name="connsiteY365" fmla="*/ 2896 h 10000"/>
                <a:gd name="connsiteX366" fmla="*/ 9668 w 10000"/>
                <a:gd name="connsiteY366" fmla="*/ 2938 h 10000"/>
                <a:gd name="connsiteX367" fmla="*/ 9595 w 10000"/>
                <a:gd name="connsiteY367" fmla="*/ 2903 h 10000"/>
                <a:gd name="connsiteX368" fmla="*/ 9561 w 10000"/>
                <a:gd name="connsiteY368" fmla="*/ 2952 h 10000"/>
                <a:gd name="connsiteX369" fmla="*/ 9567 w 10000"/>
                <a:gd name="connsiteY369" fmla="*/ 2995 h 10000"/>
                <a:gd name="connsiteX370" fmla="*/ 9544 w 10000"/>
                <a:gd name="connsiteY370" fmla="*/ 3080 h 10000"/>
                <a:gd name="connsiteX371" fmla="*/ 9505 w 10000"/>
                <a:gd name="connsiteY371" fmla="*/ 3137 h 10000"/>
                <a:gd name="connsiteX372" fmla="*/ 9494 w 10000"/>
                <a:gd name="connsiteY372" fmla="*/ 3236 h 10000"/>
                <a:gd name="connsiteX373" fmla="*/ 9466 w 10000"/>
                <a:gd name="connsiteY373" fmla="*/ 3322 h 10000"/>
                <a:gd name="connsiteX374" fmla="*/ 9471 w 10000"/>
                <a:gd name="connsiteY374" fmla="*/ 3378 h 10000"/>
                <a:gd name="connsiteX375" fmla="*/ 9460 w 10000"/>
                <a:gd name="connsiteY375" fmla="*/ 3435 h 10000"/>
                <a:gd name="connsiteX376" fmla="*/ 9483 w 10000"/>
                <a:gd name="connsiteY376" fmla="*/ 3485 h 10000"/>
                <a:gd name="connsiteX377" fmla="*/ 9449 w 10000"/>
                <a:gd name="connsiteY377" fmla="*/ 3563 h 10000"/>
                <a:gd name="connsiteX378" fmla="*/ 9393 w 10000"/>
                <a:gd name="connsiteY378" fmla="*/ 3442 h 10000"/>
                <a:gd name="connsiteX379" fmla="*/ 9393 w 10000"/>
                <a:gd name="connsiteY379" fmla="*/ 3350 h 10000"/>
                <a:gd name="connsiteX380" fmla="*/ 9376 w 10000"/>
                <a:gd name="connsiteY380" fmla="*/ 3336 h 10000"/>
                <a:gd name="connsiteX381" fmla="*/ 9308 w 10000"/>
                <a:gd name="connsiteY381" fmla="*/ 3400 h 10000"/>
                <a:gd name="connsiteX382" fmla="*/ 9201 w 10000"/>
                <a:gd name="connsiteY382" fmla="*/ 3549 h 10000"/>
                <a:gd name="connsiteX383" fmla="*/ 9139 w 10000"/>
                <a:gd name="connsiteY383" fmla="*/ 3655 h 10000"/>
                <a:gd name="connsiteX384" fmla="*/ 9044 w 10000"/>
                <a:gd name="connsiteY384" fmla="*/ 3712 h 10000"/>
                <a:gd name="connsiteX385" fmla="*/ 9010 w 10000"/>
                <a:gd name="connsiteY385" fmla="*/ 3797 h 10000"/>
                <a:gd name="connsiteX386" fmla="*/ 8982 w 10000"/>
                <a:gd name="connsiteY386" fmla="*/ 3825 h 10000"/>
                <a:gd name="connsiteX387" fmla="*/ 8875 w 10000"/>
                <a:gd name="connsiteY387" fmla="*/ 3903 h 10000"/>
                <a:gd name="connsiteX388" fmla="*/ 8785 w 10000"/>
                <a:gd name="connsiteY388" fmla="*/ 3996 h 10000"/>
                <a:gd name="connsiteX389" fmla="*/ 8763 w 10000"/>
                <a:gd name="connsiteY389" fmla="*/ 4067 h 10000"/>
                <a:gd name="connsiteX390" fmla="*/ 8729 w 10000"/>
                <a:gd name="connsiteY390" fmla="*/ 4102 h 10000"/>
                <a:gd name="connsiteX391" fmla="*/ 8774 w 10000"/>
                <a:gd name="connsiteY391" fmla="*/ 4194 h 10000"/>
                <a:gd name="connsiteX392" fmla="*/ 8819 w 10000"/>
                <a:gd name="connsiteY392" fmla="*/ 4265 h 10000"/>
                <a:gd name="connsiteX393" fmla="*/ 8881 w 10000"/>
                <a:gd name="connsiteY393" fmla="*/ 4294 h 10000"/>
                <a:gd name="connsiteX394" fmla="*/ 8858 w 10000"/>
                <a:gd name="connsiteY394" fmla="*/ 4344 h 10000"/>
                <a:gd name="connsiteX395" fmla="*/ 8903 w 10000"/>
                <a:gd name="connsiteY395" fmla="*/ 4358 h 10000"/>
                <a:gd name="connsiteX396" fmla="*/ 8903 w 10000"/>
                <a:gd name="connsiteY396" fmla="*/ 4443 h 10000"/>
                <a:gd name="connsiteX397" fmla="*/ 8937 w 10000"/>
                <a:gd name="connsiteY397" fmla="*/ 4507 h 10000"/>
                <a:gd name="connsiteX398" fmla="*/ 8993 w 10000"/>
                <a:gd name="connsiteY398" fmla="*/ 4493 h 10000"/>
                <a:gd name="connsiteX399" fmla="*/ 9016 w 10000"/>
                <a:gd name="connsiteY399" fmla="*/ 4422 h 10000"/>
                <a:gd name="connsiteX400" fmla="*/ 9061 w 10000"/>
                <a:gd name="connsiteY400" fmla="*/ 4414 h 10000"/>
                <a:gd name="connsiteX401" fmla="*/ 9066 w 10000"/>
                <a:gd name="connsiteY401" fmla="*/ 4358 h 10000"/>
                <a:gd name="connsiteX402" fmla="*/ 9123 w 10000"/>
                <a:gd name="connsiteY402" fmla="*/ 4358 h 10000"/>
                <a:gd name="connsiteX403" fmla="*/ 9100 w 10000"/>
                <a:gd name="connsiteY403" fmla="*/ 4429 h 10000"/>
                <a:gd name="connsiteX404" fmla="*/ 9156 w 10000"/>
                <a:gd name="connsiteY404" fmla="*/ 4464 h 10000"/>
                <a:gd name="connsiteX405" fmla="*/ 9145 w 10000"/>
                <a:gd name="connsiteY405" fmla="*/ 4528 h 10000"/>
                <a:gd name="connsiteX406" fmla="*/ 9061 w 10000"/>
                <a:gd name="connsiteY406" fmla="*/ 4535 h 10000"/>
                <a:gd name="connsiteX407" fmla="*/ 8999 w 10000"/>
                <a:gd name="connsiteY407" fmla="*/ 4578 h 10000"/>
                <a:gd name="connsiteX408" fmla="*/ 8943 w 10000"/>
                <a:gd name="connsiteY408" fmla="*/ 4599 h 10000"/>
                <a:gd name="connsiteX409" fmla="*/ 8943 w 10000"/>
                <a:gd name="connsiteY409" fmla="*/ 4698 h 10000"/>
                <a:gd name="connsiteX410" fmla="*/ 8999 w 10000"/>
                <a:gd name="connsiteY410" fmla="*/ 4805 h 10000"/>
                <a:gd name="connsiteX411" fmla="*/ 8954 w 10000"/>
                <a:gd name="connsiteY411" fmla="*/ 4904 h 10000"/>
                <a:gd name="connsiteX412" fmla="*/ 8864 w 10000"/>
                <a:gd name="connsiteY412" fmla="*/ 4918 h 10000"/>
                <a:gd name="connsiteX413" fmla="*/ 8875 w 10000"/>
                <a:gd name="connsiteY413" fmla="*/ 5032 h 10000"/>
                <a:gd name="connsiteX414" fmla="*/ 8870 w 10000"/>
                <a:gd name="connsiteY414" fmla="*/ 5103 h 10000"/>
                <a:gd name="connsiteX415" fmla="*/ 8841 w 10000"/>
                <a:gd name="connsiteY415" fmla="*/ 5138 h 10000"/>
                <a:gd name="connsiteX416" fmla="*/ 8785 w 10000"/>
                <a:gd name="connsiteY416" fmla="*/ 5110 h 10000"/>
                <a:gd name="connsiteX417" fmla="*/ 8735 w 10000"/>
                <a:gd name="connsiteY417" fmla="*/ 5018 h 10000"/>
                <a:gd name="connsiteX418" fmla="*/ 8678 w 10000"/>
                <a:gd name="connsiteY418" fmla="*/ 5089 h 10000"/>
                <a:gd name="connsiteX419" fmla="*/ 8622 w 10000"/>
                <a:gd name="connsiteY419" fmla="*/ 5039 h 10000"/>
                <a:gd name="connsiteX420" fmla="*/ 8616 w 10000"/>
                <a:gd name="connsiteY420" fmla="*/ 5011 h 10000"/>
                <a:gd name="connsiteX421" fmla="*/ 8538 w 10000"/>
                <a:gd name="connsiteY421" fmla="*/ 4947 h 10000"/>
                <a:gd name="connsiteX422" fmla="*/ 8515 w 10000"/>
                <a:gd name="connsiteY422" fmla="*/ 4961 h 10000"/>
                <a:gd name="connsiteX423" fmla="*/ 8526 w 10000"/>
                <a:gd name="connsiteY423" fmla="*/ 5039 h 10000"/>
                <a:gd name="connsiteX424" fmla="*/ 8481 w 10000"/>
                <a:gd name="connsiteY424" fmla="*/ 5138 h 10000"/>
                <a:gd name="connsiteX425" fmla="*/ 8515 w 10000"/>
                <a:gd name="connsiteY425" fmla="*/ 5160 h 10000"/>
                <a:gd name="connsiteX426" fmla="*/ 8577 w 10000"/>
                <a:gd name="connsiteY426" fmla="*/ 5145 h 10000"/>
                <a:gd name="connsiteX427" fmla="*/ 8588 w 10000"/>
                <a:gd name="connsiteY427" fmla="*/ 5181 h 10000"/>
                <a:gd name="connsiteX428" fmla="*/ 8577 w 10000"/>
                <a:gd name="connsiteY428" fmla="*/ 5224 h 10000"/>
                <a:gd name="connsiteX429" fmla="*/ 8600 w 10000"/>
                <a:gd name="connsiteY429" fmla="*/ 5280 h 10000"/>
                <a:gd name="connsiteX430" fmla="*/ 8650 w 10000"/>
                <a:gd name="connsiteY430" fmla="*/ 5316 h 10000"/>
                <a:gd name="connsiteX431" fmla="*/ 8639 w 10000"/>
                <a:gd name="connsiteY431" fmla="*/ 5401 h 10000"/>
                <a:gd name="connsiteX432" fmla="*/ 8673 w 10000"/>
                <a:gd name="connsiteY432" fmla="*/ 5444 h 10000"/>
                <a:gd name="connsiteX433" fmla="*/ 8633 w 10000"/>
                <a:gd name="connsiteY433" fmla="*/ 5486 h 10000"/>
                <a:gd name="connsiteX434" fmla="*/ 8622 w 10000"/>
                <a:gd name="connsiteY434" fmla="*/ 5642 h 10000"/>
                <a:gd name="connsiteX435" fmla="*/ 8600 w 10000"/>
                <a:gd name="connsiteY435" fmla="*/ 5649 h 10000"/>
                <a:gd name="connsiteX436" fmla="*/ 8628 w 10000"/>
                <a:gd name="connsiteY436" fmla="*/ 5720 h 10000"/>
                <a:gd name="connsiteX437" fmla="*/ 8633 w 10000"/>
                <a:gd name="connsiteY437" fmla="*/ 5841 h 10000"/>
                <a:gd name="connsiteX438" fmla="*/ 8661 w 10000"/>
                <a:gd name="connsiteY438" fmla="*/ 5869 h 10000"/>
                <a:gd name="connsiteX439" fmla="*/ 8667 w 10000"/>
                <a:gd name="connsiteY439" fmla="*/ 5905 h 10000"/>
                <a:gd name="connsiteX440" fmla="*/ 8690 w 10000"/>
                <a:gd name="connsiteY440" fmla="*/ 5912 h 10000"/>
                <a:gd name="connsiteX441" fmla="*/ 8695 w 10000"/>
                <a:gd name="connsiteY441" fmla="*/ 5983 h 10000"/>
                <a:gd name="connsiteX442" fmla="*/ 8684 w 10000"/>
                <a:gd name="connsiteY442" fmla="*/ 6033 h 10000"/>
                <a:gd name="connsiteX443" fmla="*/ 8740 w 10000"/>
                <a:gd name="connsiteY443" fmla="*/ 6061 h 10000"/>
                <a:gd name="connsiteX444" fmla="*/ 8825 w 10000"/>
                <a:gd name="connsiteY444" fmla="*/ 6004 h 10000"/>
                <a:gd name="connsiteX445" fmla="*/ 8948 w 10000"/>
                <a:gd name="connsiteY445" fmla="*/ 5891 h 10000"/>
                <a:gd name="connsiteX446" fmla="*/ 8982 w 10000"/>
                <a:gd name="connsiteY446" fmla="*/ 5891 h 10000"/>
                <a:gd name="connsiteX447" fmla="*/ 8982 w 10000"/>
                <a:gd name="connsiteY447" fmla="*/ 5976 h 10000"/>
                <a:gd name="connsiteX448" fmla="*/ 9004 w 10000"/>
                <a:gd name="connsiteY448" fmla="*/ 5990 h 10000"/>
                <a:gd name="connsiteX449" fmla="*/ 9044 w 10000"/>
                <a:gd name="connsiteY449" fmla="*/ 6089 h 10000"/>
                <a:gd name="connsiteX450" fmla="*/ 9072 w 10000"/>
                <a:gd name="connsiteY450" fmla="*/ 6097 h 10000"/>
                <a:gd name="connsiteX451" fmla="*/ 9055 w 10000"/>
                <a:gd name="connsiteY451" fmla="*/ 6153 h 10000"/>
                <a:gd name="connsiteX452" fmla="*/ 9100 w 10000"/>
                <a:gd name="connsiteY452" fmla="*/ 6281 h 10000"/>
                <a:gd name="connsiteX453" fmla="*/ 9100 w 10000"/>
                <a:gd name="connsiteY453" fmla="*/ 6345 h 10000"/>
                <a:gd name="connsiteX454" fmla="*/ 9123 w 10000"/>
                <a:gd name="connsiteY454" fmla="*/ 6416 h 10000"/>
                <a:gd name="connsiteX455" fmla="*/ 9089 w 10000"/>
                <a:gd name="connsiteY455" fmla="*/ 6473 h 10000"/>
                <a:gd name="connsiteX456" fmla="*/ 9049 w 10000"/>
                <a:gd name="connsiteY456" fmla="*/ 6466 h 10000"/>
                <a:gd name="connsiteX457" fmla="*/ 9049 w 10000"/>
                <a:gd name="connsiteY457" fmla="*/ 6501 h 10000"/>
                <a:gd name="connsiteX458" fmla="*/ 9089 w 10000"/>
                <a:gd name="connsiteY458" fmla="*/ 6544 h 10000"/>
                <a:gd name="connsiteX459" fmla="*/ 9106 w 10000"/>
                <a:gd name="connsiteY459" fmla="*/ 6515 h 10000"/>
                <a:gd name="connsiteX460" fmla="*/ 9139 w 10000"/>
                <a:gd name="connsiteY460" fmla="*/ 6579 h 10000"/>
                <a:gd name="connsiteX461" fmla="*/ 9179 w 10000"/>
                <a:gd name="connsiteY461" fmla="*/ 6579 h 10000"/>
                <a:gd name="connsiteX462" fmla="*/ 9156 w 10000"/>
                <a:gd name="connsiteY462" fmla="*/ 6757 h 10000"/>
                <a:gd name="connsiteX463" fmla="*/ 9139 w 10000"/>
                <a:gd name="connsiteY463" fmla="*/ 6792 h 10000"/>
                <a:gd name="connsiteX464" fmla="*/ 9089 w 10000"/>
                <a:gd name="connsiteY464" fmla="*/ 6778 h 10000"/>
                <a:gd name="connsiteX465" fmla="*/ 9027 w 10000"/>
                <a:gd name="connsiteY465" fmla="*/ 6799 h 10000"/>
                <a:gd name="connsiteX466" fmla="*/ 9004 w 10000"/>
                <a:gd name="connsiteY466" fmla="*/ 6842 h 10000"/>
                <a:gd name="connsiteX467" fmla="*/ 8999 w 10000"/>
                <a:gd name="connsiteY467" fmla="*/ 6884 h 10000"/>
                <a:gd name="connsiteX468" fmla="*/ 8960 w 10000"/>
                <a:gd name="connsiteY468" fmla="*/ 6934 h 10000"/>
                <a:gd name="connsiteX469" fmla="*/ 8898 w 10000"/>
                <a:gd name="connsiteY469" fmla="*/ 6941 h 10000"/>
                <a:gd name="connsiteX470" fmla="*/ 8886 w 10000"/>
                <a:gd name="connsiteY470" fmla="*/ 6962 h 10000"/>
                <a:gd name="connsiteX471" fmla="*/ 8847 w 10000"/>
                <a:gd name="connsiteY471" fmla="*/ 6927 h 10000"/>
                <a:gd name="connsiteX472" fmla="*/ 8808 w 10000"/>
                <a:gd name="connsiteY472" fmla="*/ 6934 h 10000"/>
                <a:gd name="connsiteX473" fmla="*/ 8785 w 10000"/>
                <a:gd name="connsiteY473" fmla="*/ 6906 h 10000"/>
                <a:gd name="connsiteX474" fmla="*/ 8735 w 10000"/>
                <a:gd name="connsiteY474" fmla="*/ 6891 h 10000"/>
                <a:gd name="connsiteX475" fmla="*/ 8746 w 10000"/>
                <a:gd name="connsiteY475" fmla="*/ 6941 h 10000"/>
                <a:gd name="connsiteX476" fmla="*/ 8723 w 10000"/>
                <a:gd name="connsiteY476" fmla="*/ 6991 h 10000"/>
                <a:gd name="connsiteX477" fmla="*/ 8639 w 10000"/>
                <a:gd name="connsiteY477" fmla="*/ 6984 h 10000"/>
                <a:gd name="connsiteX478" fmla="*/ 8611 w 10000"/>
                <a:gd name="connsiteY478" fmla="*/ 6962 h 10000"/>
                <a:gd name="connsiteX479" fmla="*/ 8566 w 10000"/>
                <a:gd name="connsiteY479" fmla="*/ 6984 h 10000"/>
                <a:gd name="connsiteX480" fmla="*/ 8560 w 10000"/>
                <a:gd name="connsiteY480" fmla="*/ 7055 h 10000"/>
                <a:gd name="connsiteX481" fmla="*/ 8476 w 10000"/>
                <a:gd name="connsiteY481" fmla="*/ 7133 h 10000"/>
                <a:gd name="connsiteX482" fmla="*/ 8448 w 10000"/>
                <a:gd name="connsiteY482" fmla="*/ 7090 h 10000"/>
                <a:gd name="connsiteX483" fmla="*/ 8386 w 10000"/>
                <a:gd name="connsiteY483" fmla="*/ 7111 h 10000"/>
                <a:gd name="connsiteX484" fmla="*/ 8346 w 10000"/>
                <a:gd name="connsiteY484" fmla="*/ 7133 h 10000"/>
                <a:gd name="connsiteX485" fmla="*/ 8341 w 10000"/>
                <a:gd name="connsiteY485" fmla="*/ 7168 h 10000"/>
                <a:gd name="connsiteX486" fmla="*/ 8256 w 10000"/>
                <a:gd name="connsiteY486" fmla="*/ 7246 h 10000"/>
                <a:gd name="connsiteX487" fmla="*/ 8206 w 10000"/>
                <a:gd name="connsiteY487" fmla="*/ 7232 h 10000"/>
                <a:gd name="connsiteX488" fmla="*/ 8155 w 10000"/>
                <a:gd name="connsiteY488" fmla="*/ 7260 h 10000"/>
                <a:gd name="connsiteX489" fmla="*/ 8116 w 10000"/>
                <a:gd name="connsiteY489" fmla="*/ 7303 h 10000"/>
                <a:gd name="connsiteX490" fmla="*/ 8060 w 10000"/>
                <a:gd name="connsiteY490" fmla="*/ 7331 h 10000"/>
                <a:gd name="connsiteX491" fmla="*/ 8065 w 10000"/>
                <a:gd name="connsiteY491" fmla="*/ 7374 h 10000"/>
                <a:gd name="connsiteX492" fmla="*/ 8015 w 10000"/>
                <a:gd name="connsiteY492" fmla="*/ 7402 h 10000"/>
                <a:gd name="connsiteX493" fmla="*/ 7942 w 10000"/>
                <a:gd name="connsiteY493" fmla="*/ 7523 h 10000"/>
                <a:gd name="connsiteX494" fmla="*/ 7930 w 10000"/>
                <a:gd name="connsiteY494" fmla="*/ 7573 h 10000"/>
                <a:gd name="connsiteX495" fmla="*/ 7908 w 10000"/>
                <a:gd name="connsiteY495" fmla="*/ 7559 h 10000"/>
                <a:gd name="connsiteX496" fmla="*/ 7919 w 10000"/>
                <a:gd name="connsiteY496" fmla="*/ 7523 h 10000"/>
                <a:gd name="connsiteX497" fmla="*/ 7846 w 10000"/>
                <a:gd name="connsiteY497" fmla="*/ 7339 h 10000"/>
                <a:gd name="connsiteX498" fmla="*/ 7846 w 10000"/>
                <a:gd name="connsiteY498" fmla="*/ 7268 h 10000"/>
                <a:gd name="connsiteX499" fmla="*/ 7812 w 10000"/>
                <a:gd name="connsiteY499" fmla="*/ 7268 h 10000"/>
                <a:gd name="connsiteX500" fmla="*/ 7711 w 10000"/>
                <a:gd name="connsiteY500" fmla="*/ 7197 h 10000"/>
                <a:gd name="connsiteX501" fmla="*/ 7649 w 10000"/>
                <a:gd name="connsiteY501" fmla="*/ 7232 h 10000"/>
                <a:gd name="connsiteX502" fmla="*/ 7632 w 10000"/>
                <a:gd name="connsiteY502" fmla="*/ 7275 h 10000"/>
                <a:gd name="connsiteX503" fmla="*/ 7677 w 10000"/>
                <a:gd name="connsiteY503" fmla="*/ 7324 h 10000"/>
                <a:gd name="connsiteX504" fmla="*/ 7688 w 10000"/>
                <a:gd name="connsiteY504" fmla="*/ 7367 h 10000"/>
                <a:gd name="connsiteX505" fmla="*/ 7660 w 10000"/>
                <a:gd name="connsiteY505" fmla="*/ 7410 h 10000"/>
                <a:gd name="connsiteX506" fmla="*/ 7666 w 10000"/>
                <a:gd name="connsiteY506" fmla="*/ 7445 h 10000"/>
                <a:gd name="connsiteX507" fmla="*/ 7655 w 10000"/>
                <a:gd name="connsiteY507" fmla="*/ 7516 h 10000"/>
                <a:gd name="connsiteX508" fmla="*/ 7660 w 10000"/>
                <a:gd name="connsiteY508" fmla="*/ 7587 h 10000"/>
                <a:gd name="connsiteX509" fmla="*/ 7694 w 10000"/>
                <a:gd name="connsiteY509" fmla="*/ 7700 h 10000"/>
                <a:gd name="connsiteX510" fmla="*/ 7660 w 10000"/>
                <a:gd name="connsiteY510" fmla="*/ 7743 h 10000"/>
                <a:gd name="connsiteX511" fmla="*/ 7666 w 10000"/>
                <a:gd name="connsiteY511" fmla="*/ 7779 h 10000"/>
                <a:gd name="connsiteX512" fmla="*/ 7638 w 10000"/>
                <a:gd name="connsiteY512" fmla="*/ 7793 h 10000"/>
                <a:gd name="connsiteX513" fmla="*/ 7621 w 10000"/>
                <a:gd name="connsiteY513" fmla="*/ 7814 h 10000"/>
                <a:gd name="connsiteX514" fmla="*/ 7514 w 10000"/>
                <a:gd name="connsiteY514" fmla="*/ 7800 h 10000"/>
                <a:gd name="connsiteX515" fmla="*/ 7497 w 10000"/>
                <a:gd name="connsiteY515" fmla="*/ 7757 h 10000"/>
                <a:gd name="connsiteX516" fmla="*/ 7463 w 10000"/>
                <a:gd name="connsiteY516" fmla="*/ 7786 h 10000"/>
                <a:gd name="connsiteX517" fmla="*/ 7390 w 10000"/>
                <a:gd name="connsiteY517" fmla="*/ 7771 h 10000"/>
                <a:gd name="connsiteX518" fmla="*/ 7340 w 10000"/>
                <a:gd name="connsiteY518" fmla="*/ 7793 h 10000"/>
                <a:gd name="connsiteX519" fmla="*/ 7312 w 10000"/>
                <a:gd name="connsiteY519" fmla="*/ 7644 h 10000"/>
                <a:gd name="connsiteX520" fmla="*/ 7283 w 10000"/>
                <a:gd name="connsiteY520" fmla="*/ 7637 h 10000"/>
                <a:gd name="connsiteX521" fmla="*/ 7250 w 10000"/>
                <a:gd name="connsiteY521" fmla="*/ 7544 h 10000"/>
                <a:gd name="connsiteX522" fmla="*/ 7267 w 10000"/>
                <a:gd name="connsiteY522" fmla="*/ 7502 h 10000"/>
                <a:gd name="connsiteX523" fmla="*/ 7306 w 10000"/>
                <a:gd name="connsiteY523" fmla="*/ 7523 h 10000"/>
                <a:gd name="connsiteX524" fmla="*/ 7323 w 10000"/>
                <a:gd name="connsiteY524" fmla="*/ 7473 h 10000"/>
                <a:gd name="connsiteX525" fmla="*/ 7295 w 10000"/>
                <a:gd name="connsiteY525" fmla="*/ 7438 h 10000"/>
                <a:gd name="connsiteX526" fmla="*/ 7312 w 10000"/>
                <a:gd name="connsiteY526" fmla="*/ 7402 h 10000"/>
                <a:gd name="connsiteX527" fmla="*/ 7238 w 10000"/>
                <a:gd name="connsiteY527" fmla="*/ 7331 h 10000"/>
                <a:gd name="connsiteX528" fmla="*/ 7244 w 10000"/>
                <a:gd name="connsiteY528" fmla="*/ 7296 h 10000"/>
                <a:gd name="connsiteX529" fmla="*/ 7199 w 10000"/>
                <a:gd name="connsiteY529" fmla="*/ 7260 h 10000"/>
                <a:gd name="connsiteX530" fmla="*/ 7227 w 10000"/>
                <a:gd name="connsiteY530" fmla="*/ 7218 h 10000"/>
                <a:gd name="connsiteX531" fmla="*/ 7216 w 10000"/>
                <a:gd name="connsiteY531" fmla="*/ 7168 h 10000"/>
                <a:gd name="connsiteX532" fmla="*/ 7165 w 10000"/>
                <a:gd name="connsiteY532" fmla="*/ 7090 h 10000"/>
                <a:gd name="connsiteX533" fmla="*/ 7132 w 10000"/>
                <a:gd name="connsiteY533" fmla="*/ 7026 h 10000"/>
                <a:gd name="connsiteX534" fmla="*/ 7064 w 10000"/>
                <a:gd name="connsiteY534" fmla="*/ 7055 h 10000"/>
                <a:gd name="connsiteX535" fmla="*/ 7025 w 10000"/>
                <a:gd name="connsiteY535" fmla="*/ 7048 h 10000"/>
                <a:gd name="connsiteX536" fmla="*/ 7002 w 10000"/>
                <a:gd name="connsiteY536" fmla="*/ 7111 h 10000"/>
                <a:gd name="connsiteX537" fmla="*/ 6924 w 10000"/>
                <a:gd name="connsiteY537" fmla="*/ 7119 h 10000"/>
                <a:gd name="connsiteX538" fmla="*/ 6895 w 10000"/>
                <a:gd name="connsiteY538" fmla="*/ 7111 h 10000"/>
                <a:gd name="connsiteX539" fmla="*/ 6828 w 10000"/>
                <a:gd name="connsiteY539" fmla="*/ 7161 h 10000"/>
                <a:gd name="connsiteX540" fmla="*/ 6834 w 10000"/>
                <a:gd name="connsiteY540" fmla="*/ 7260 h 10000"/>
                <a:gd name="connsiteX541" fmla="*/ 6817 w 10000"/>
                <a:gd name="connsiteY541" fmla="*/ 7324 h 10000"/>
                <a:gd name="connsiteX542" fmla="*/ 6817 w 10000"/>
                <a:gd name="connsiteY542" fmla="*/ 7381 h 10000"/>
                <a:gd name="connsiteX543" fmla="*/ 6760 w 10000"/>
                <a:gd name="connsiteY543" fmla="*/ 7424 h 10000"/>
                <a:gd name="connsiteX544" fmla="*/ 6699 w 10000"/>
                <a:gd name="connsiteY544" fmla="*/ 7431 h 10000"/>
                <a:gd name="connsiteX545" fmla="*/ 6682 w 10000"/>
                <a:gd name="connsiteY545" fmla="*/ 7410 h 10000"/>
                <a:gd name="connsiteX546" fmla="*/ 6625 w 10000"/>
                <a:gd name="connsiteY546" fmla="*/ 7388 h 10000"/>
                <a:gd name="connsiteX547" fmla="*/ 6592 w 10000"/>
                <a:gd name="connsiteY547" fmla="*/ 7431 h 10000"/>
                <a:gd name="connsiteX548" fmla="*/ 6586 w 10000"/>
                <a:gd name="connsiteY548" fmla="*/ 7473 h 10000"/>
                <a:gd name="connsiteX549" fmla="*/ 6552 w 10000"/>
                <a:gd name="connsiteY549" fmla="*/ 7480 h 10000"/>
                <a:gd name="connsiteX550" fmla="*/ 6547 w 10000"/>
                <a:gd name="connsiteY550" fmla="*/ 7523 h 10000"/>
                <a:gd name="connsiteX551" fmla="*/ 6519 w 10000"/>
                <a:gd name="connsiteY551" fmla="*/ 7523 h 10000"/>
                <a:gd name="connsiteX552" fmla="*/ 6485 w 10000"/>
                <a:gd name="connsiteY552" fmla="*/ 7424 h 10000"/>
                <a:gd name="connsiteX553" fmla="*/ 6406 w 10000"/>
                <a:gd name="connsiteY553" fmla="*/ 7473 h 10000"/>
                <a:gd name="connsiteX554" fmla="*/ 6316 w 10000"/>
                <a:gd name="connsiteY554" fmla="*/ 7551 h 10000"/>
                <a:gd name="connsiteX555" fmla="*/ 6282 w 10000"/>
                <a:gd name="connsiteY555" fmla="*/ 7566 h 10000"/>
                <a:gd name="connsiteX556" fmla="*/ 6294 w 10000"/>
                <a:gd name="connsiteY556" fmla="*/ 7615 h 10000"/>
                <a:gd name="connsiteX557" fmla="*/ 6243 w 10000"/>
                <a:gd name="connsiteY557" fmla="*/ 7637 h 10000"/>
                <a:gd name="connsiteX558" fmla="*/ 6209 w 10000"/>
                <a:gd name="connsiteY558" fmla="*/ 7608 h 10000"/>
                <a:gd name="connsiteX559" fmla="*/ 6136 w 10000"/>
                <a:gd name="connsiteY559" fmla="*/ 7622 h 10000"/>
                <a:gd name="connsiteX560" fmla="*/ 6136 w 10000"/>
                <a:gd name="connsiteY560" fmla="*/ 7395 h 10000"/>
                <a:gd name="connsiteX561" fmla="*/ 6208 w 10000"/>
                <a:gd name="connsiteY56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335 w 10000"/>
                <a:gd name="connsiteY66" fmla="*/ 9045 h 10000"/>
                <a:gd name="connsiteX67" fmla="*/ 3150 w 10000"/>
                <a:gd name="connsiteY67" fmla="*/ 8971 h 10000"/>
                <a:gd name="connsiteX68" fmla="*/ 3155 w 10000"/>
                <a:gd name="connsiteY68" fmla="*/ 9021 h 10000"/>
                <a:gd name="connsiteX69" fmla="*/ 3144 w 10000"/>
                <a:gd name="connsiteY69" fmla="*/ 9042 h 10000"/>
                <a:gd name="connsiteX70" fmla="*/ 3105 w 10000"/>
                <a:gd name="connsiteY70" fmla="*/ 9028 h 10000"/>
                <a:gd name="connsiteX71" fmla="*/ 3082 w 10000"/>
                <a:gd name="connsiteY71" fmla="*/ 9127 h 10000"/>
                <a:gd name="connsiteX72" fmla="*/ 3048 w 10000"/>
                <a:gd name="connsiteY72" fmla="*/ 9163 h 10000"/>
                <a:gd name="connsiteX73" fmla="*/ 3048 w 10000"/>
                <a:gd name="connsiteY73" fmla="*/ 9198 h 10000"/>
                <a:gd name="connsiteX74" fmla="*/ 3020 w 10000"/>
                <a:gd name="connsiteY74" fmla="*/ 9241 h 10000"/>
                <a:gd name="connsiteX75" fmla="*/ 3003 w 10000"/>
                <a:gd name="connsiteY75" fmla="*/ 9326 h 10000"/>
                <a:gd name="connsiteX76" fmla="*/ 2998 w 10000"/>
                <a:gd name="connsiteY76" fmla="*/ 9439 h 10000"/>
                <a:gd name="connsiteX77" fmla="*/ 3009 w 10000"/>
                <a:gd name="connsiteY77" fmla="*/ 9524 h 10000"/>
                <a:gd name="connsiteX78" fmla="*/ 2975 w 10000"/>
                <a:gd name="connsiteY78" fmla="*/ 9574 h 10000"/>
                <a:gd name="connsiteX79" fmla="*/ 2981 w 10000"/>
                <a:gd name="connsiteY79" fmla="*/ 9624 h 10000"/>
                <a:gd name="connsiteX80" fmla="*/ 2998 w 10000"/>
                <a:gd name="connsiteY80" fmla="*/ 9666 h 10000"/>
                <a:gd name="connsiteX81" fmla="*/ 2987 w 10000"/>
                <a:gd name="connsiteY81" fmla="*/ 9744 h 10000"/>
                <a:gd name="connsiteX82" fmla="*/ 2970 w 10000"/>
                <a:gd name="connsiteY82" fmla="*/ 9787 h 10000"/>
                <a:gd name="connsiteX83" fmla="*/ 2930 w 10000"/>
                <a:gd name="connsiteY83" fmla="*/ 9794 h 10000"/>
                <a:gd name="connsiteX84" fmla="*/ 2913 w 10000"/>
                <a:gd name="connsiteY84" fmla="*/ 9837 h 10000"/>
                <a:gd name="connsiteX85" fmla="*/ 2818 w 10000"/>
                <a:gd name="connsiteY85" fmla="*/ 9837 h 10000"/>
                <a:gd name="connsiteX86" fmla="*/ 2745 w 10000"/>
                <a:gd name="connsiteY86" fmla="*/ 9879 h 10000"/>
                <a:gd name="connsiteX87" fmla="*/ 2705 w 10000"/>
                <a:gd name="connsiteY87" fmla="*/ 9922 h 10000"/>
                <a:gd name="connsiteX88" fmla="*/ 2638 w 10000"/>
                <a:gd name="connsiteY88" fmla="*/ 9929 h 10000"/>
                <a:gd name="connsiteX89" fmla="*/ 2598 w 10000"/>
                <a:gd name="connsiteY89" fmla="*/ 9943 h 10000"/>
                <a:gd name="connsiteX90" fmla="*/ 2565 w 10000"/>
                <a:gd name="connsiteY90" fmla="*/ 9929 h 10000"/>
                <a:gd name="connsiteX91" fmla="*/ 2508 w 10000"/>
                <a:gd name="connsiteY91" fmla="*/ 9943 h 10000"/>
                <a:gd name="connsiteX92" fmla="*/ 2503 w 10000"/>
                <a:gd name="connsiteY92" fmla="*/ 9957 h 10000"/>
                <a:gd name="connsiteX93" fmla="*/ 2458 w 10000"/>
                <a:gd name="connsiteY93" fmla="*/ 9993 h 10000"/>
                <a:gd name="connsiteX94" fmla="*/ 2424 w 10000"/>
                <a:gd name="connsiteY94" fmla="*/ 10000 h 10000"/>
                <a:gd name="connsiteX95" fmla="*/ 2323 w 10000"/>
                <a:gd name="connsiteY95" fmla="*/ 9901 h 10000"/>
                <a:gd name="connsiteX96" fmla="*/ 2250 w 10000"/>
                <a:gd name="connsiteY96" fmla="*/ 9794 h 10000"/>
                <a:gd name="connsiteX97" fmla="*/ 2160 w 10000"/>
                <a:gd name="connsiteY97" fmla="*/ 9759 h 10000"/>
                <a:gd name="connsiteX98" fmla="*/ 2143 w 10000"/>
                <a:gd name="connsiteY98" fmla="*/ 9624 h 10000"/>
                <a:gd name="connsiteX99" fmla="*/ 2205 w 10000"/>
                <a:gd name="connsiteY99" fmla="*/ 9588 h 10000"/>
                <a:gd name="connsiteX100" fmla="*/ 2182 w 10000"/>
                <a:gd name="connsiteY100" fmla="*/ 9482 h 10000"/>
                <a:gd name="connsiteX101" fmla="*/ 2160 w 10000"/>
                <a:gd name="connsiteY101" fmla="*/ 9446 h 10000"/>
                <a:gd name="connsiteX102" fmla="*/ 2323 w 10000"/>
                <a:gd name="connsiteY102" fmla="*/ 9312 h 10000"/>
                <a:gd name="connsiteX103" fmla="*/ 2373 w 10000"/>
                <a:gd name="connsiteY103" fmla="*/ 9177 h 10000"/>
                <a:gd name="connsiteX104" fmla="*/ 2424 w 10000"/>
                <a:gd name="connsiteY104" fmla="*/ 9148 h 10000"/>
                <a:gd name="connsiteX105" fmla="*/ 2435 w 10000"/>
                <a:gd name="connsiteY105" fmla="*/ 9063 h 10000"/>
                <a:gd name="connsiteX106" fmla="*/ 2385 w 10000"/>
                <a:gd name="connsiteY106" fmla="*/ 8950 h 10000"/>
                <a:gd name="connsiteX107" fmla="*/ 2396 w 10000"/>
                <a:gd name="connsiteY107" fmla="*/ 8879 h 10000"/>
                <a:gd name="connsiteX108" fmla="*/ 2340 w 10000"/>
                <a:gd name="connsiteY108" fmla="*/ 8850 h 10000"/>
                <a:gd name="connsiteX109" fmla="*/ 2306 w 10000"/>
                <a:gd name="connsiteY109" fmla="*/ 8857 h 10000"/>
                <a:gd name="connsiteX110" fmla="*/ 2143 w 10000"/>
                <a:gd name="connsiteY110" fmla="*/ 8921 h 10000"/>
                <a:gd name="connsiteX111" fmla="*/ 2098 w 10000"/>
                <a:gd name="connsiteY111" fmla="*/ 8971 h 10000"/>
                <a:gd name="connsiteX112" fmla="*/ 2064 w 10000"/>
                <a:gd name="connsiteY112" fmla="*/ 8999 h 10000"/>
                <a:gd name="connsiteX113" fmla="*/ 2019 w 10000"/>
                <a:gd name="connsiteY113" fmla="*/ 9056 h 10000"/>
                <a:gd name="connsiteX114" fmla="*/ 1879 w 10000"/>
                <a:gd name="connsiteY114" fmla="*/ 9013 h 10000"/>
                <a:gd name="connsiteX115" fmla="*/ 1828 w 10000"/>
                <a:gd name="connsiteY115" fmla="*/ 8971 h 10000"/>
                <a:gd name="connsiteX116" fmla="*/ 1738 w 10000"/>
                <a:gd name="connsiteY116" fmla="*/ 9021 h 10000"/>
                <a:gd name="connsiteX117" fmla="*/ 1609 w 10000"/>
                <a:gd name="connsiteY117" fmla="*/ 9056 h 10000"/>
                <a:gd name="connsiteX118" fmla="*/ 1699 w 10000"/>
                <a:gd name="connsiteY118" fmla="*/ 9177 h 10000"/>
                <a:gd name="connsiteX119" fmla="*/ 1592 w 10000"/>
                <a:gd name="connsiteY119" fmla="*/ 9304 h 10000"/>
                <a:gd name="connsiteX120" fmla="*/ 1558 w 10000"/>
                <a:gd name="connsiteY120" fmla="*/ 9290 h 10000"/>
                <a:gd name="connsiteX121" fmla="*/ 1541 w 10000"/>
                <a:gd name="connsiteY121" fmla="*/ 9304 h 10000"/>
                <a:gd name="connsiteX122" fmla="*/ 1507 w 10000"/>
                <a:gd name="connsiteY122" fmla="*/ 9269 h 10000"/>
                <a:gd name="connsiteX123" fmla="*/ 1440 w 10000"/>
                <a:gd name="connsiteY123" fmla="*/ 9233 h 10000"/>
                <a:gd name="connsiteX124" fmla="*/ 1434 w 10000"/>
                <a:gd name="connsiteY124" fmla="*/ 9198 h 10000"/>
                <a:gd name="connsiteX125" fmla="*/ 1412 w 10000"/>
                <a:gd name="connsiteY125" fmla="*/ 9191 h 10000"/>
                <a:gd name="connsiteX126" fmla="*/ 1400 w 10000"/>
                <a:gd name="connsiteY126" fmla="*/ 9155 h 10000"/>
                <a:gd name="connsiteX127" fmla="*/ 1372 w 10000"/>
                <a:gd name="connsiteY127" fmla="*/ 9127 h 10000"/>
                <a:gd name="connsiteX128" fmla="*/ 1327 w 10000"/>
                <a:gd name="connsiteY128" fmla="*/ 9141 h 10000"/>
                <a:gd name="connsiteX129" fmla="*/ 1305 w 10000"/>
                <a:gd name="connsiteY129" fmla="*/ 9092 h 10000"/>
                <a:gd name="connsiteX130" fmla="*/ 1271 w 10000"/>
                <a:gd name="connsiteY130" fmla="*/ 9099 h 10000"/>
                <a:gd name="connsiteX131" fmla="*/ 1277 w 10000"/>
                <a:gd name="connsiteY131" fmla="*/ 9056 h 10000"/>
                <a:gd name="connsiteX132" fmla="*/ 1265 w 10000"/>
                <a:gd name="connsiteY132" fmla="*/ 8999 h 10000"/>
                <a:gd name="connsiteX133" fmla="*/ 1277 w 10000"/>
                <a:gd name="connsiteY133" fmla="*/ 8935 h 10000"/>
                <a:gd name="connsiteX134" fmla="*/ 1271 w 10000"/>
                <a:gd name="connsiteY134" fmla="*/ 8893 h 10000"/>
                <a:gd name="connsiteX135" fmla="*/ 1153 w 10000"/>
                <a:gd name="connsiteY135" fmla="*/ 8893 h 10000"/>
                <a:gd name="connsiteX136" fmla="*/ 1153 w 10000"/>
                <a:gd name="connsiteY136" fmla="*/ 8850 h 10000"/>
                <a:gd name="connsiteX137" fmla="*/ 1091 w 10000"/>
                <a:gd name="connsiteY137" fmla="*/ 8829 h 10000"/>
                <a:gd name="connsiteX138" fmla="*/ 1080 w 10000"/>
                <a:gd name="connsiteY138" fmla="*/ 8758 h 10000"/>
                <a:gd name="connsiteX139" fmla="*/ 1069 w 10000"/>
                <a:gd name="connsiteY139" fmla="*/ 8730 h 10000"/>
                <a:gd name="connsiteX140" fmla="*/ 990 w 10000"/>
                <a:gd name="connsiteY140" fmla="*/ 8701 h 10000"/>
                <a:gd name="connsiteX141" fmla="*/ 894 w 10000"/>
                <a:gd name="connsiteY141" fmla="*/ 8616 h 10000"/>
                <a:gd name="connsiteX142" fmla="*/ 787 w 10000"/>
                <a:gd name="connsiteY142" fmla="*/ 8616 h 10000"/>
                <a:gd name="connsiteX143" fmla="*/ 849 w 10000"/>
                <a:gd name="connsiteY143" fmla="*/ 8510 h 10000"/>
                <a:gd name="connsiteX144" fmla="*/ 945 w 10000"/>
                <a:gd name="connsiteY144" fmla="*/ 8432 h 10000"/>
                <a:gd name="connsiteX145" fmla="*/ 984 w 10000"/>
                <a:gd name="connsiteY145" fmla="*/ 8325 h 10000"/>
                <a:gd name="connsiteX146" fmla="*/ 1063 w 10000"/>
                <a:gd name="connsiteY146" fmla="*/ 8204 h 10000"/>
                <a:gd name="connsiteX147" fmla="*/ 1057 w 10000"/>
                <a:gd name="connsiteY147" fmla="*/ 8133 h 10000"/>
                <a:gd name="connsiteX148" fmla="*/ 1018 w 10000"/>
                <a:gd name="connsiteY148" fmla="*/ 8055 h 10000"/>
                <a:gd name="connsiteX149" fmla="*/ 984 w 10000"/>
                <a:gd name="connsiteY149" fmla="*/ 8027 h 10000"/>
                <a:gd name="connsiteX150" fmla="*/ 872 w 10000"/>
                <a:gd name="connsiteY150" fmla="*/ 8013 h 10000"/>
                <a:gd name="connsiteX151" fmla="*/ 827 w 10000"/>
                <a:gd name="connsiteY151" fmla="*/ 8062 h 10000"/>
                <a:gd name="connsiteX152" fmla="*/ 692 w 10000"/>
                <a:gd name="connsiteY152" fmla="*/ 8055 h 10000"/>
                <a:gd name="connsiteX153" fmla="*/ 579 w 10000"/>
                <a:gd name="connsiteY153" fmla="*/ 8126 h 10000"/>
                <a:gd name="connsiteX154" fmla="*/ 416 w 10000"/>
                <a:gd name="connsiteY154" fmla="*/ 8070 h 10000"/>
                <a:gd name="connsiteX155" fmla="*/ 399 w 10000"/>
                <a:gd name="connsiteY155" fmla="*/ 8027 h 10000"/>
                <a:gd name="connsiteX156" fmla="*/ 377 w 10000"/>
                <a:gd name="connsiteY156" fmla="*/ 8013 h 10000"/>
                <a:gd name="connsiteX157" fmla="*/ 169 w 10000"/>
                <a:gd name="connsiteY157" fmla="*/ 7743 h 10000"/>
                <a:gd name="connsiteX158" fmla="*/ 157 w 10000"/>
                <a:gd name="connsiteY158" fmla="*/ 7686 h 10000"/>
                <a:gd name="connsiteX159" fmla="*/ 231 w 10000"/>
                <a:gd name="connsiteY159" fmla="*/ 7594 h 10000"/>
                <a:gd name="connsiteX160" fmla="*/ 0 w 10000"/>
                <a:gd name="connsiteY160" fmla="*/ 6920 h 10000"/>
                <a:gd name="connsiteX161" fmla="*/ 354 w 10000"/>
                <a:gd name="connsiteY161" fmla="*/ 7005 h 10000"/>
                <a:gd name="connsiteX162" fmla="*/ 472 w 10000"/>
                <a:gd name="connsiteY162" fmla="*/ 7019 h 10000"/>
                <a:gd name="connsiteX163" fmla="*/ 810 w 10000"/>
                <a:gd name="connsiteY163" fmla="*/ 7055 h 10000"/>
                <a:gd name="connsiteX164" fmla="*/ 967 w 10000"/>
                <a:gd name="connsiteY164" fmla="*/ 7012 h 10000"/>
                <a:gd name="connsiteX165" fmla="*/ 1074 w 10000"/>
                <a:gd name="connsiteY165" fmla="*/ 7019 h 10000"/>
                <a:gd name="connsiteX166" fmla="*/ 1091 w 10000"/>
                <a:gd name="connsiteY166" fmla="*/ 6984 h 10000"/>
                <a:gd name="connsiteX167" fmla="*/ 1277 w 10000"/>
                <a:gd name="connsiteY167" fmla="*/ 6998 h 10000"/>
                <a:gd name="connsiteX168" fmla="*/ 1524 w 10000"/>
                <a:gd name="connsiteY168" fmla="*/ 7083 h 10000"/>
                <a:gd name="connsiteX169" fmla="*/ 1609 w 10000"/>
                <a:gd name="connsiteY169" fmla="*/ 7104 h 10000"/>
                <a:gd name="connsiteX170" fmla="*/ 1822 w 10000"/>
                <a:gd name="connsiteY170" fmla="*/ 7310 h 10000"/>
                <a:gd name="connsiteX171" fmla="*/ 1918 w 10000"/>
                <a:gd name="connsiteY171" fmla="*/ 7303 h 10000"/>
                <a:gd name="connsiteX172" fmla="*/ 6504 w 10000"/>
                <a:gd name="connsiteY172" fmla="*/ 7627 h 10000"/>
                <a:gd name="connsiteX173" fmla="*/ 5523 w 10000"/>
                <a:gd name="connsiteY173" fmla="*/ 5713 h 10000"/>
                <a:gd name="connsiteX174" fmla="*/ 5652 w 10000"/>
                <a:gd name="connsiteY174" fmla="*/ 5720 h 10000"/>
                <a:gd name="connsiteX175" fmla="*/ 5697 w 10000"/>
                <a:gd name="connsiteY175" fmla="*/ 5742 h 10000"/>
                <a:gd name="connsiteX176" fmla="*/ 5793 w 10000"/>
                <a:gd name="connsiteY176" fmla="*/ 5635 h 10000"/>
                <a:gd name="connsiteX177" fmla="*/ 5844 w 10000"/>
                <a:gd name="connsiteY177" fmla="*/ 5628 h 10000"/>
                <a:gd name="connsiteX178" fmla="*/ 5889 w 10000"/>
                <a:gd name="connsiteY178" fmla="*/ 5564 h 10000"/>
                <a:gd name="connsiteX179" fmla="*/ 5945 w 10000"/>
                <a:gd name="connsiteY179" fmla="*/ 5515 h 10000"/>
                <a:gd name="connsiteX180" fmla="*/ 6001 w 10000"/>
                <a:gd name="connsiteY180" fmla="*/ 5408 h 10000"/>
                <a:gd name="connsiteX181" fmla="*/ 6012 w 10000"/>
                <a:gd name="connsiteY181" fmla="*/ 5344 h 10000"/>
                <a:gd name="connsiteX182" fmla="*/ 6080 w 10000"/>
                <a:gd name="connsiteY182" fmla="*/ 5316 h 10000"/>
                <a:gd name="connsiteX183" fmla="*/ 6159 w 10000"/>
                <a:gd name="connsiteY183" fmla="*/ 5351 h 10000"/>
                <a:gd name="connsiteX184" fmla="*/ 6226 w 10000"/>
                <a:gd name="connsiteY184" fmla="*/ 5337 h 10000"/>
                <a:gd name="connsiteX185" fmla="*/ 6294 w 10000"/>
                <a:gd name="connsiteY185" fmla="*/ 5344 h 10000"/>
                <a:gd name="connsiteX186" fmla="*/ 6412 w 10000"/>
                <a:gd name="connsiteY186" fmla="*/ 5302 h 10000"/>
                <a:gd name="connsiteX187" fmla="*/ 6490 w 10000"/>
                <a:gd name="connsiteY187" fmla="*/ 5195 h 10000"/>
                <a:gd name="connsiteX188" fmla="*/ 6524 w 10000"/>
                <a:gd name="connsiteY188" fmla="*/ 5160 h 10000"/>
                <a:gd name="connsiteX189" fmla="*/ 6575 w 10000"/>
                <a:gd name="connsiteY189" fmla="*/ 5160 h 10000"/>
                <a:gd name="connsiteX190" fmla="*/ 6614 w 10000"/>
                <a:gd name="connsiteY190" fmla="*/ 5103 h 10000"/>
                <a:gd name="connsiteX191" fmla="*/ 6597 w 10000"/>
                <a:gd name="connsiteY191" fmla="*/ 5039 h 10000"/>
                <a:gd name="connsiteX192" fmla="*/ 6609 w 10000"/>
                <a:gd name="connsiteY192" fmla="*/ 4982 h 10000"/>
                <a:gd name="connsiteX193" fmla="*/ 6659 w 10000"/>
                <a:gd name="connsiteY193" fmla="*/ 4876 h 10000"/>
                <a:gd name="connsiteX194" fmla="*/ 6715 w 10000"/>
                <a:gd name="connsiteY194" fmla="*/ 4776 h 10000"/>
                <a:gd name="connsiteX195" fmla="*/ 6772 w 10000"/>
                <a:gd name="connsiteY195" fmla="*/ 4755 h 10000"/>
                <a:gd name="connsiteX196" fmla="*/ 6800 w 10000"/>
                <a:gd name="connsiteY196" fmla="*/ 4720 h 10000"/>
                <a:gd name="connsiteX197" fmla="*/ 6895 w 10000"/>
                <a:gd name="connsiteY197" fmla="*/ 4734 h 10000"/>
                <a:gd name="connsiteX198" fmla="*/ 6991 w 10000"/>
                <a:gd name="connsiteY198" fmla="*/ 4734 h 10000"/>
                <a:gd name="connsiteX199" fmla="*/ 6997 w 10000"/>
                <a:gd name="connsiteY199" fmla="*/ 4670 h 10000"/>
                <a:gd name="connsiteX200" fmla="*/ 7013 w 10000"/>
                <a:gd name="connsiteY200" fmla="*/ 4627 h 10000"/>
                <a:gd name="connsiteX201" fmla="*/ 7008 w 10000"/>
                <a:gd name="connsiteY201" fmla="*/ 4599 h 10000"/>
                <a:gd name="connsiteX202" fmla="*/ 7064 w 10000"/>
                <a:gd name="connsiteY202" fmla="*/ 4578 h 10000"/>
                <a:gd name="connsiteX203" fmla="*/ 7103 w 10000"/>
                <a:gd name="connsiteY203" fmla="*/ 4634 h 10000"/>
                <a:gd name="connsiteX204" fmla="*/ 7160 w 10000"/>
                <a:gd name="connsiteY204" fmla="*/ 4613 h 10000"/>
                <a:gd name="connsiteX205" fmla="*/ 7177 w 10000"/>
                <a:gd name="connsiteY205" fmla="*/ 4578 h 10000"/>
                <a:gd name="connsiteX206" fmla="*/ 7222 w 10000"/>
                <a:gd name="connsiteY206" fmla="*/ 4564 h 10000"/>
                <a:gd name="connsiteX207" fmla="*/ 7317 w 10000"/>
                <a:gd name="connsiteY207" fmla="*/ 4493 h 10000"/>
                <a:gd name="connsiteX208" fmla="*/ 7407 w 10000"/>
                <a:gd name="connsiteY208" fmla="*/ 4521 h 10000"/>
                <a:gd name="connsiteX209" fmla="*/ 7430 w 10000"/>
                <a:gd name="connsiteY209" fmla="*/ 4507 h 10000"/>
                <a:gd name="connsiteX210" fmla="*/ 7480 w 10000"/>
                <a:gd name="connsiteY210" fmla="*/ 4528 h 10000"/>
                <a:gd name="connsiteX211" fmla="*/ 7503 w 10000"/>
                <a:gd name="connsiteY211" fmla="*/ 4471 h 10000"/>
                <a:gd name="connsiteX212" fmla="*/ 7525 w 10000"/>
                <a:gd name="connsiteY212" fmla="*/ 4500 h 10000"/>
                <a:gd name="connsiteX213" fmla="*/ 7559 w 10000"/>
                <a:gd name="connsiteY213" fmla="*/ 4493 h 10000"/>
                <a:gd name="connsiteX214" fmla="*/ 7598 w 10000"/>
                <a:gd name="connsiteY214" fmla="*/ 4556 h 10000"/>
                <a:gd name="connsiteX215" fmla="*/ 7643 w 10000"/>
                <a:gd name="connsiteY215" fmla="*/ 4549 h 10000"/>
                <a:gd name="connsiteX216" fmla="*/ 7683 w 10000"/>
                <a:gd name="connsiteY216" fmla="*/ 4578 h 10000"/>
                <a:gd name="connsiteX217" fmla="*/ 7700 w 10000"/>
                <a:gd name="connsiteY217" fmla="*/ 4556 h 10000"/>
                <a:gd name="connsiteX218" fmla="*/ 7778 w 10000"/>
                <a:gd name="connsiteY218" fmla="*/ 4564 h 10000"/>
                <a:gd name="connsiteX219" fmla="*/ 7790 w 10000"/>
                <a:gd name="connsiteY219" fmla="*/ 4585 h 10000"/>
                <a:gd name="connsiteX220" fmla="*/ 7874 w 10000"/>
                <a:gd name="connsiteY220" fmla="*/ 4514 h 10000"/>
                <a:gd name="connsiteX221" fmla="*/ 7874 w 10000"/>
                <a:gd name="connsiteY221" fmla="*/ 4393 h 10000"/>
                <a:gd name="connsiteX222" fmla="*/ 7852 w 10000"/>
                <a:gd name="connsiteY222" fmla="*/ 4379 h 10000"/>
                <a:gd name="connsiteX223" fmla="*/ 7835 w 10000"/>
                <a:gd name="connsiteY223" fmla="*/ 4294 h 10000"/>
                <a:gd name="connsiteX224" fmla="*/ 7801 w 10000"/>
                <a:gd name="connsiteY224" fmla="*/ 4209 h 10000"/>
                <a:gd name="connsiteX225" fmla="*/ 7750 w 10000"/>
                <a:gd name="connsiteY225" fmla="*/ 4173 h 10000"/>
                <a:gd name="connsiteX226" fmla="*/ 7745 w 10000"/>
                <a:gd name="connsiteY226" fmla="*/ 4131 h 10000"/>
                <a:gd name="connsiteX227" fmla="*/ 7672 w 10000"/>
                <a:gd name="connsiteY227" fmla="*/ 4053 h 10000"/>
                <a:gd name="connsiteX228" fmla="*/ 7677 w 10000"/>
                <a:gd name="connsiteY228" fmla="*/ 4024 h 10000"/>
                <a:gd name="connsiteX229" fmla="*/ 7604 w 10000"/>
                <a:gd name="connsiteY229" fmla="*/ 3982 h 10000"/>
                <a:gd name="connsiteX230" fmla="*/ 7598 w 10000"/>
                <a:gd name="connsiteY230" fmla="*/ 3903 h 10000"/>
                <a:gd name="connsiteX231" fmla="*/ 7475 w 10000"/>
                <a:gd name="connsiteY231" fmla="*/ 3833 h 10000"/>
                <a:gd name="connsiteX232" fmla="*/ 7407 w 10000"/>
                <a:gd name="connsiteY232" fmla="*/ 3683 h 10000"/>
                <a:gd name="connsiteX233" fmla="*/ 7306 w 10000"/>
                <a:gd name="connsiteY233" fmla="*/ 3676 h 10000"/>
                <a:gd name="connsiteX234" fmla="*/ 7272 w 10000"/>
                <a:gd name="connsiteY234" fmla="*/ 3648 h 10000"/>
                <a:gd name="connsiteX235" fmla="*/ 7222 w 10000"/>
                <a:gd name="connsiteY235" fmla="*/ 3669 h 10000"/>
                <a:gd name="connsiteX236" fmla="*/ 7143 w 10000"/>
                <a:gd name="connsiteY236" fmla="*/ 3669 h 10000"/>
                <a:gd name="connsiteX237" fmla="*/ 7030 w 10000"/>
                <a:gd name="connsiteY237" fmla="*/ 3840 h 10000"/>
                <a:gd name="connsiteX238" fmla="*/ 6991 w 10000"/>
                <a:gd name="connsiteY238" fmla="*/ 3918 h 10000"/>
                <a:gd name="connsiteX239" fmla="*/ 6890 w 10000"/>
                <a:gd name="connsiteY239" fmla="*/ 3797 h 10000"/>
                <a:gd name="connsiteX240" fmla="*/ 6817 w 10000"/>
                <a:gd name="connsiteY240" fmla="*/ 3747 h 10000"/>
                <a:gd name="connsiteX241" fmla="*/ 6744 w 10000"/>
                <a:gd name="connsiteY241" fmla="*/ 3754 h 10000"/>
                <a:gd name="connsiteX242" fmla="*/ 6670 w 10000"/>
                <a:gd name="connsiteY242" fmla="*/ 3790 h 10000"/>
                <a:gd name="connsiteX243" fmla="*/ 6609 w 10000"/>
                <a:gd name="connsiteY243" fmla="*/ 3762 h 10000"/>
                <a:gd name="connsiteX244" fmla="*/ 6552 w 10000"/>
                <a:gd name="connsiteY244" fmla="*/ 3804 h 10000"/>
                <a:gd name="connsiteX245" fmla="*/ 6496 w 10000"/>
                <a:gd name="connsiteY245" fmla="*/ 3889 h 10000"/>
                <a:gd name="connsiteX246" fmla="*/ 6367 w 10000"/>
                <a:gd name="connsiteY246" fmla="*/ 3733 h 10000"/>
                <a:gd name="connsiteX247" fmla="*/ 6350 w 10000"/>
                <a:gd name="connsiteY247" fmla="*/ 3577 h 10000"/>
                <a:gd name="connsiteX248" fmla="*/ 6451 w 10000"/>
                <a:gd name="connsiteY248" fmla="*/ 3513 h 10000"/>
                <a:gd name="connsiteX249" fmla="*/ 6445 w 10000"/>
                <a:gd name="connsiteY249" fmla="*/ 3343 h 10000"/>
                <a:gd name="connsiteX250" fmla="*/ 6541 w 10000"/>
                <a:gd name="connsiteY250" fmla="*/ 3144 h 10000"/>
                <a:gd name="connsiteX251" fmla="*/ 6530 w 10000"/>
                <a:gd name="connsiteY251" fmla="*/ 3109 h 10000"/>
                <a:gd name="connsiteX252" fmla="*/ 6760 w 10000"/>
                <a:gd name="connsiteY252" fmla="*/ 2456 h 10000"/>
                <a:gd name="connsiteX253" fmla="*/ 6884 w 10000"/>
                <a:gd name="connsiteY253" fmla="*/ 2555 h 10000"/>
                <a:gd name="connsiteX254" fmla="*/ 6957 w 10000"/>
                <a:gd name="connsiteY254" fmla="*/ 2598 h 10000"/>
                <a:gd name="connsiteX255" fmla="*/ 7030 w 10000"/>
                <a:gd name="connsiteY255" fmla="*/ 2598 h 10000"/>
                <a:gd name="connsiteX256" fmla="*/ 7143 w 10000"/>
                <a:gd name="connsiteY256" fmla="*/ 2676 h 10000"/>
                <a:gd name="connsiteX257" fmla="*/ 7160 w 10000"/>
                <a:gd name="connsiteY257" fmla="*/ 2626 h 10000"/>
                <a:gd name="connsiteX258" fmla="*/ 7233 w 10000"/>
                <a:gd name="connsiteY258" fmla="*/ 2612 h 10000"/>
                <a:gd name="connsiteX259" fmla="*/ 7295 w 10000"/>
                <a:gd name="connsiteY259" fmla="*/ 2527 h 10000"/>
                <a:gd name="connsiteX260" fmla="*/ 7373 w 10000"/>
                <a:gd name="connsiteY260" fmla="*/ 2463 h 10000"/>
                <a:gd name="connsiteX261" fmla="*/ 7407 w 10000"/>
                <a:gd name="connsiteY261" fmla="*/ 2399 h 10000"/>
                <a:gd name="connsiteX262" fmla="*/ 7525 w 10000"/>
                <a:gd name="connsiteY262" fmla="*/ 2356 h 10000"/>
                <a:gd name="connsiteX263" fmla="*/ 7587 w 10000"/>
                <a:gd name="connsiteY263" fmla="*/ 2363 h 10000"/>
                <a:gd name="connsiteX264" fmla="*/ 7638 w 10000"/>
                <a:gd name="connsiteY264" fmla="*/ 2300 h 10000"/>
                <a:gd name="connsiteX265" fmla="*/ 7677 w 10000"/>
                <a:gd name="connsiteY265" fmla="*/ 2214 h 10000"/>
                <a:gd name="connsiteX266" fmla="*/ 7660 w 10000"/>
                <a:gd name="connsiteY266" fmla="*/ 2200 h 10000"/>
                <a:gd name="connsiteX267" fmla="*/ 7677 w 10000"/>
                <a:gd name="connsiteY267" fmla="*/ 2108 h 10000"/>
                <a:gd name="connsiteX268" fmla="*/ 7610 w 10000"/>
                <a:gd name="connsiteY268" fmla="*/ 2108 h 10000"/>
                <a:gd name="connsiteX269" fmla="*/ 7643 w 10000"/>
                <a:gd name="connsiteY269" fmla="*/ 2030 h 10000"/>
                <a:gd name="connsiteX270" fmla="*/ 7649 w 10000"/>
                <a:gd name="connsiteY270" fmla="*/ 1938 h 10000"/>
                <a:gd name="connsiteX271" fmla="*/ 7677 w 10000"/>
                <a:gd name="connsiteY271" fmla="*/ 1916 h 10000"/>
                <a:gd name="connsiteX272" fmla="*/ 7728 w 10000"/>
                <a:gd name="connsiteY272" fmla="*/ 1824 h 10000"/>
                <a:gd name="connsiteX273" fmla="*/ 7722 w 10000"/>
                <a:gd name="connsiteY273" fmla="*/ 1753 h 10000"/>
                <a:gd name="connsiteX274" fmla="*/ 7762 w 10000"/>
                <a:gd name="connsiteY274" fmla="*/ 1675 h 10000"/>
                <a:gd name="connsiteX275" fmla="*/ 7807 w 10000"/>
                <a:gd name="connsiteY275" fmla="*/ 1625 h 10000"/>
                <a:gd name="connsiteX276" fmla="*/ 7823 w 10000"/>
                <a:gd name="connsiteY276" fmla="*/ 1540 h 10000"/>
                <a:gd name="connsiteX277" fmla="*/ 7818 w 10000"/>
                <a:gd name="connsiteY277" fmla="*/ 1512 h 10000"/>
                <a:gd name="connsiteX278" fmla="*/ 7857 w 10000"/>
                <a:gd name="connsiteY278" fmla="*/ 1455 h 10000"/>
                <a:gd name="connsiteX279" fmla="*/ 7913 w 10000"/>
                <a:gd name="connsiteY279" fmla="*/ 1285 h 10000"/>
                <a:gd name="connsiteX280" fmla="*/ 7930 w 10000"/>
                <a:gd name="connsiteY280" fmla="*/ 1185 h 10000"/>
                <a:gd name="connsiteX281" fmla="*/ 7958 w 10000"/>
                <a:gd name="connsiteY281" fmla="*/ 1192 h 10000"/>
                <a:gd name="connsiteX282" fmla="*/ 8037 w 10000"/>
                <a:gd name="connsiteY282" fmla="*/ 1079 h 10000"/>
                <a:gd name="connsiteX283" fmla="*/ 8127 w 10000"/>
                <a:gd name="connsiteY283" fmla="*/ 1015 h 10000"/>
                <a:gd name="connsiteX284" fmla="*/ 8138 w 10000"/>
                <a:gd name="connsiteY284" fmla="*/ 937 h 10000"/>
                <a:gd name="connsiteX285" fmla="*/ 8172 w 10000"/>
                <a:gd name="connsiteY285" fmla="*/ 852 h 10000"/>
                <a:gd name="connsiteX286" fmla="*/ 8161 w 10000"/>
                <a:gd name="connsiteY286" fmla="*/ 788 h 10000"/>
                <a:gd name="connsiteX287" fmla="*/ 8116 w 10000"/>
                <a:gd name="connsiteY287" fmla="*/ 731 h 10000"/>
                <a:gd name="connsiteX288" fmla="*/ 8138 w 10000"/>
                <a:gd name="connsiteY288" fmla="*/ 660 h 10000"/>
                <a:gd name="connsiteX289" fmla="*/ 8138 w 10000"/>
                <a:gd name="connsiteY289" fmla="*/ 575 h 10000"/>
                <a:gd name="connsiteX290" fmla="*/ 8054 w 10000"/>
                <a:gd name="connsiteY290" fmla="*/ 504 h 10000"/>
                <a:gd name="connsiteX291" fmla="*/ 7970 w 10000"/>
                <a:gd name="connsiteY291" fmla="*/ 546 h 10000"/>
                <a:gd name="connsiteX292" fmla="*/ 7930 w 10000"/>
                <a:gd name="connsiteY292" fmla="*/ 546 h 10000"/>
                <a:gd name="connsiteX293" fmla="*/ 7913 w 10000"/>
                <a:gd name="connsiteY293" fmla="*/ 497 h 10000"/>
                <a:gd name="connsiteX294" fmla="*/ 7913 w 10000"/>
                <a:gd name="connsiteY294" fmla="*/ 405 h 10000"/>
                <a:gd name="connsiteX295" fmla="*/ 8020 w 10000"/>
                <a:gd name="connsiteY295" fmla="*/ 312 h 10000"/>
                <a:gd name="connsiteX296" fmla="*/ 8054 w 10000"/>
                <a:gd name="connsiteY296" fmla="*/ 234 h 10000"/>
                <a:gd name="connsiteX297" fmla="*/ 8121 w 10000"/>
                <a:gd name="connsiteY297" fmla="*/ 170 h 10000"/>
                <a:gd name="connsiteX298" fmla="*/ 8183 w 10000"/>
                <a:gd name="connsiteY298" fmla="*/ 50 h 10000"/>
                <a:gd name="connsiteX299" fmla="*/ 8228 w 10000"/>
                <a:gd name="connsiteY299" fmla="*/ 28 h 10000"/>
                <a:gd name="connsiteX300" fmla="*/ 8290 w 10000"/>
                <a:gd name="connsiteY300" fmla="*/ 43 h 10000"/>
                <a:gd name="connsiteX301" fmla="*/ 8420 w 10000"/>
                <a:gd name="connsiteY301" fmla="*/ 0 h 10000"/>
                <a:gd name="connsiteX302" fmla="*/ 8481 w 10000"/>
                <a:gd name="connsiteY302" fmla="*/ 71 h 10000"/>
                <a:gd name="connsiteX303" fmla="*/ 8476 w 10000"/>
                <a:gd name="connsiteY303" fmla="*/ 121 h 10000"/>
                <a:gd name="connsiteX304" fmla="*/ 8504 w 10000"/>
                <a:gd name="connsiteY304" fmla="*/ 142 h 10000"/>
                <a:gd name="connsiteX305" fmla="*/ 8526 w 10000"/>
                <a:gd name="connsiteY305" fmla="*/ 192 h 10000"/>
                <a:gd name="connsiteX306" fmla="*/ 8493 w 10000"/>
                <a:gd name="connsiteY306" fmla="*/ 248 h 10000"/>
                <a:gd name="connsiteX307" fmla="*/ 8448 w 10000"/>
                <a:gd name="connsiteY307" fmla="*/ 376 h 10000"/>
                <a:gd name="connsiteX308" fmla="*/ 8375 w 10000"/>
                <a:gd name="connsiteY308" fmla="*/ 476 h 10000"/>
                <a:gd name="connsiteX309" fmla="*/ 8307 w 10000"/>
                <a:gd name="connsiteY309" fmla="*/ 532 h 10000"/>
                <a:gd name="connsiteX310" fmla="*/ 8358 w 10000"/>
                <a:gd name="connsiteY310" fmla="*/ 554 h 10000"/>
                <a:gd name="connsiteX311" fmla="*/ 8425 w 10000"/>
                <a:gd name="connsiteY311" fmla="*/ 639 h 10000"/>
                <a:gd name="connsiteX312" fmla="*/ 8470 w 10000"/>
                <a:gd name="connsiteY312" fmla="*/ 646 h 10000"/>
                <a:gd name="connsiteX313" fmla="*/ 8493 w 10000"/>
                <a:gd name="connsiteY313" fmla="*/ 738 h 10000"/>
                <a:gd name="connsiteX314" fmla="*/ 8538 w 10000"/>
                <a:gd name="connsiteY314" fmla="*/ 759 h 10000"/>
                <a:gd name="connsiteX315" fmla="*/ 8571 w 10000"/>
                <a:gd name="connsiteY315" fmla="*/ 752 h 10000"/>
                <a:gd name="connsiteX316" fmla="*/ 8639 w 10000"/>
                <a:gd name="connsiteY316" fmla="*/ 610 h 10000"/>
                <a:gd name="connsiteX317" fmla="*/ 8701 w 10000"/>
                <a:gd name="connsiteY317" fmla="*/ 625 h 10000"/>
                <a:gd name="connsiteX318" fmla="*/ 8712 w 10000"/>
                <a:gd name="connsiteY318" fmla="*/ 667 h 10000"/>
                <a:gd name="connsiteX319" fmla="*/ 8757 w 10000"/>
                <a:gd name="connsiteY319" fmla="*/ 717 h 10000"/>
                <a:gd name="connsiteX320" fmla="*/ 8757 w 10000"/>
                <a:gd name="connsiteY320" fmla="*/ 752 h 10000"/>
                <a:gd name="connsiteX321" fmla="*/ 8796 w 10000"/>
                <a:gd name="connsiteY321" fmla="*/ 774 h 10000"/>
                <a:gd name="connsiteX322" fmla="*/ 8853 w 10000"/>
                <a:gd name="connsiteY322" fmla="*/ 774 h 10000"/>
                <a:gd name="connsiteX323" fmla="*/ 8858 w 10000"/>
                <a:gd name="connsiteY323" fmla="*/ 837 h 10000"/>
                <a:gd name="connsiteX324" fmla="*/ 8808 w 10000"/>
                <a:gd name="connsiteY324" fmla="*/ 866 h 10000"/>
                <a:gd name="connsiteX325" fmla="*/ 8853 w 10000"/>
                <a:gd name="connsiteY325" fmla="*/ 1143 h 10000"/>
                <a:gd name="connsiteX326" fmla="*/ 8898 w 10000"/>
                <a:gd name="connsiteY326" fmla="*/ 1270 h 10000"/>
                <a:gd name="connsiteX327" fmla="*/ 8886 w 10000"/>
                <a:gd name="connsiteY327" fmla="*/ 1327 h 10000"/>
                <a:gd name="connsiteX328" fmla="*/ 8926 w 10000"/>
                <a:gd name="connsiteY328" fmla="*/ 1391 h 10000"/>
                <a:gd name="connsiteX329" fmla="*/ 8931 w 10000"/>
                <a:gd name="connsiteY329" fmla="*/ 1434 h 10000"/>
                <a:gd name="connsiteX330" fmla="*/ 9038 w 10000"/>
                <a:gd name="connsiteY330" fmla="*/ 1483 h 10000"/>
                <a:gd name="connsiteX331" fmla="*/ 9168 w 10000"/>
                <a:gd name="connsiteY331" fmla="*/ 1441 h 10000"/>
                <a:gd name="connsiteX332" fmla="*/ 9184 w 10000"/>
                <a:gd name="connsiteY332" fmla="*/ 1384 h 10000"/>
                <a:gd name="connsiteX333" fmla="*/ 9229 w 10000"/>
                <a:gd name="connsiteY333" fmla="*/ 1405 h 10000"/>
                <a:gd name="connsiteX334" fmla="*/ 9258 w 10000"/>
                <a:gd name="connsiteY334" fmla="*/ 1455 h 10000"/>
                <a:gd name="connsiteX335" fmla="*/ 9325 w 10000"/>
                <a:gd name="connsiteY335" fmla="*/ 1419 h 10000"/>
                <a:gd name="connsiteX336" fmla="*/ 9364 w 10000"/>
                <a:gd name="connsiteY336" fmla="*/ 1419 h 10000"/>
                <a:gd name="connsiteX337" fmla="*/ 9421 w 10000"/>
                <a:gd name="connsiteY337" fmla="*/ 1476 h 10000"/>
                <a:gd name="connsiteX338" fmla="*/ 9454 w 10000"/>
                <a:gd name="connsiteY338" fmla="*/ 1398 h 10000"/>
                <a:gd name="connsiteX339" fmla="*/ 9522 w 10000"/>
                <a:gd name="connsiteY339" fmla="*/ 1434 h 10000"/>
                <a:gd name="connsiteX340" fmla="*/ 9556 w 10000"/>
                <a:gd name="connsiteY340" fmla="*/ 1391 h 10000"/>
                <a:gd name="connsiteX341" fmla="*/ 9584 w 10000"/>
                <a:gd name="connsiteY341" fmla="*/ 1398 h 10000"/>
                <a:gd name="connsiteX342" fmla="*/ 9612 w 10000"/>
                <a:gd name="connsiteY342" fmla="*/ 1356 h 10000"/>
                <a:gd name="connsiteX343" fmla="*/ 9606 w 10000"/>
                <a:gd name="connsiteY343" fmla="*/ 1313 h 10000"/>
                <a:gd name="connsiteX344" fmla="*/ 9646 w 10000"/>
                <a:gd name="connsiteY344" fmla="*/ 1292 h 10000"/>
                <a:gd name="connsiteX345" fmla="*/ 9674 w 10000"/>
                <a:gd name="connsiteY345" fmla="*/ 1221 h 10000"/>
                <a:gd name="connsiteX346" fmla="*/ 9753 w 10000"/>
                <a:gd name="connsiteY346" fmla="*/ 1228 h 10000"/>
                <a:gd name="connsiteX347" fmla="*/ 9871 w 10000"/>
                <a:gd name="connsiteY347" fmla="*/ 1434 h 10000"/>
                <a:gd name="connsiteX348" fmla="*/ 9893 w 10000"/>
                <a:gd name="connsiteY348" fmla="*/ 1505 h 10000"/>
                <a:gd name="connsiteX349" fmla="*/ 9972 w 10000"/>
                <a:gd name="connsiteY349" fmla="*/ 1597 h 10000"/>
                <a:gd name="connsiteX350" fmla="*/ 10000 w 10000"/>
                <a:gd name="connsiteY350" fmla="*/ 1682 h 10000"/>
                <a:gd name="connsiteX351" fmla="*/ 9938 w 10000"/>
                <a:gd name="connsiteY351" fmla="*/ 1796 h 10000"/>
                <a:gd name="connsiteX352" fmla="*/ 9893 w 10000"/>
                <a:gd name="connsiteY352" fmla="*/ 1838 h 10000"/>
                <a:gd name="connsiteX353" fmla="*/ 9916 w 10000"/>
                <a:gd name="connsiteY353" fmla="*/ 1959 h 10000"/>
                <a:gd name="connsiteX354" fmla="*/ 9848 w 10000"/>
                <a:gd name="connsiteY354" fmla="*/ 2051 h 10000"/>
                <a:gd name="connsiteX355" fmla="*/ 9809 w 10000"/>
                <a:gd name="connsiteY355" fmla="*/ 2072 h 10000"/>
                <a:gd name="connsiteX356" fmla="*/ 9809 w 10000"/>
                <a:gd name="connsiteY356" fmla="*/ 2136 h 10000"/>
                <a:gd name="connsiteX357" fmla="*/ 9758 w 10000"/>
                <a:gd name="connsiteY357" fmla="*/ 2257 h 10000"/>
                <a:gd name="connsiteX358" fmla="*/ 9724 w 10000"/>
                <a:gd name="connsiteY358" fmla="*/ 2264 h 10000"/>
                <a:gd name="connsiteX359" fmla="*/ 9730 w 10000"/>
                <a:gd name="connsiteY359" fmla="*/ 2349 h 10000"/>
                <a:gd name="connsiteX360" fmla="*/ 9702 w 10000"/>
                <a:gd name="connsiteY360" fmla="*/ 2413 h 10000"/>
                <a:gd name="connsiteX361" fmla="*/ 9708 w 10000"/>
                <a:gd name="connsiteY361" fmla="*/ 2697 h 10000"/>
                <a:gd name="connsiteX362" fmla="*/ 9724 w 10000"/>
                <a:gd name="connsiteY362" fmla="*/ 2718 h 10000"/>
                <a:gd name="connsiteX363" fmla="*/ 9719 w 10000"/>
                <a:gd name="connsiteY363" fmla="*/ 2811 h 10000"/>
                <a:gd name="connsiteX364" fmla="*/ 9708 w 10000"/>
                <a:gd name="connsiteY364" fmla="*/ 2896 h 10000"/>
                <a:gd name="connsiteX365" fmla="*/ 9668 w 10000"/>
                <a:gd name="connsiteY365" fmla="*/ 2938 h 10000"/>
                <a:gd name="connsiteX366" fmla="*/ 9595 w 10000"/>
                <a:gd name="connsiteY366" fmla="*/ 2903 h 10000"/>
                <a:gd name="connsiteX367" fmla="*/ 9561 w 10000"/>
                <a:gd name="connsiteY367" fmla="*/ 2952 h 10000"/>
                <a:gd name="connsiteX368" fmla="*/ 9567 w 10000"/>
                <a:gd name="connsiteY368" fmla="*/ 2995 h 10000"/>
                <a:gd name="connsiteX369" fmla="*/ 9544 w 10000"/>
                <a:gd name="connsiteY369" fmla="*/ 3080 h 10000"/>
                <a:gd name="connsiteX370" fmla="*/ 9505 w 10000"/>
                <a:gd name="connsiteY370" fmla="*/ 3137 h 10000"/>
                <a:gd name="connsiteX371" fmla="*/ 9494 w 10000"/>
                <a:gd name="connsiteY371" fmla="*/ 3236 h 10000"/>
                <a:gd name="connsiteX372" fmla="*/ 9466 w 10000"/>
                <a:gd name="connsiteY372" fmla="*/ 3322 h 10000"/>
                <a:gd name="connsiteX373" fmla="*/ 9471 w 10000"/>
                <a:gd name="connsiteY373" fmla="*/ 3378 h 10000"/>
                <a:gd name="connsiteX374" fmla="*/ 9460 w 10000"/>
                <a:gd name="connsiteY374" fmla="*/ 3435 h 10000"/>
                <a:gd name="connsiteX375" fmla="*/ 9483 w 10000"/>
                <a:gd name="connsiteY375" fmla="*/ 3485 h 10000"/>
                <a:gd name="connsiteX376" fmla="*/ 9449 w 10000"/>
                <a:gd name="connsiteY376" fmla="*/ 3563 h 10000"/>
                <a:gd name="connsiteX377" fmla="*/ 9393 w 10000"/>
                <a:gd name="connsiteY377" fmla="*/ 3442 h 10000"/>
                <a:gd name="connsiteX378" fmla="*/ 9393 w 10000"/>
                <a:gd name="connsiteY378" fmla="*/ 3350 h 10000"/>
                <a:gd name="connsiteX379" fmla="*/ 9376 w 10000"/>
                <a:gd name="connsiteY379" fmla="*/ 3336 h 10000"/>
                <a:gd name="connsiteX380" fmla="*/ 9308 w 10000"/>
                <a:gd name="connsiteY380" fmla="*/ 3400 h 10000"/>
                <a:gd name="connsiteX381" fmla="*/ 9201 w 10000"/>
                <a:gd name="connsiteY381" fmla="*/ 3549 h 10000"/>
                <a:gd name="connsiteX382" fmla="*/ 9139 w 10000"/>
                <a:gd name="connsiteY382" fmla="*/ 3655 h 10000"/>
                <a:gd name="connsiteX383" fmla="*/ 9044 w 10000"/>
                <a:gd name="connsiteY383" fmla="*/ 3712 h 10000"/>
                <a:gd name="connsiteX384" fmla="*/ 9010 w 10000"/>
                <a:gd name="connsiteY384" fmla="*/ 3797 h 10000"/>
                <a:gd name="connsiteX385" fmla="*/ 8982 w 10000"/>
                <a:gd name="connsiteY385" fmla="*/ 3825 h 10000"/>
                <a:gd name="connsiteX386" fmla="*/ 8875 w 10000"/>
                <a:gd name="connsiteY386" fmla="*/ 3903 h 10000"/>
                <a:gd name="connsiteX387" fmla="*/ 8785 w 10000"/>
                <a:gd name="connsiteY387" fmla="*/ 3996 h 10000"/>
                <a:gd name="connsiteX388" fmla="*/ 8763 w 10000"/>
                <a:gd name="connsiteY388" fmla="*/ 4067 h 10000"/>
                <a:gd name="connsiteX389" fmla="*/ 8729 w 10000"/>
                <a:gd name="connsiteY389" fmla="*/ 4102 h 10000"/>
                <a:gd name="connsiteX390" fmla="*/ 8774 w 10000"/>
                <a:gd name="connsiteY390" fmla="*/ 4194 h 10000"/>
                <a:gd name="connsiteX391" fmla="*/ 8819 w 10000"/>
                <a:gd name="connsiteY391" fmla="*/ 4265 h 10000"/>
                <a:gd name="connsiteX392" fmla="*/ 8881 w 10000"/>
                <a:gd name="connsiteY392" fmla="*/ 4294 h 10000"/>
                <a:gd name="connsiteX393" fmla="*/ 8858 w 10000"/>
                <a:gd name="connsiteY393" fmla="*/ 4344 h 10000"/>
                <a:gd name="connsiteX394" fmla="*/ 8903 w 10000"/>
                <a:gd name="connsiteY394" fmla="*/ 4358 h 10000"/>
                <a:gd name="connsiteX395" fmla="*/ 8903 w 10000"/>
                <a:gd name="connsiteY395" fmla="*/ 4443 h 10000"/>
                <a:gd name="connsiteX396" fmla="*/ 8937 w 10000"/>
                <a:gd name="connsiteY396" fmla="*/ 4507 h 10000"/>
                <a:gd name="connsiteX397" fmla="*/ 8993 w 10000"/>
                <a:gd name="connsiteY397" fmla="*/ 4493 h 10000"/>
                <a:gd name="connsiteX398" fmla="*/ 9016 w 10000"/>
                <a:gd name="connsiteY398" fmla="*/ 4422 h 10000"/>
                <a:gd name="connsiteX399" fmla="*/ 9061 w 10000"/>
                <a:gd name="connsiteY399" fmla="*/ 4414 h 10000"/>
                <a:gd name="connsiteX400" fmla="*/ 9066 w 10000"/>
                <a:gd name="connsiteY400" fmla="*/ 4358 h 10000"/>
                <a:gd name="connsiteX401" fmla="*/ 9123 w 10000"/>
                <a:gd name="connsiteY401" fmla="*/ 4358 h 10000"/>
                <a:gd name="connsiteX402" fmla="*/ 9100 w 10000"/>
                <a:gd name="connsiteY402" fmla="*/ 4429 h 10000"/>
                <a:gd name="connsiteX403" fmla="*/ 9156 w 10000"/>
                <a:gd name="connsiteY403" fmla="*/ 4464 h 10000"/>
                <a:gd name="connsiteX404" fmla="*/ 9145 w 10000"/>
                <a:gd name="connsiteY404" fmla="*/ 4528 h 10000"/>
                <a:gd name="connsiteX405" fmla="*/ 9061 w 10000"/>
                <a:gd name="connsiteY405" fmla="*/ 4535 h 10000"/>
                <a:gd name="connsiteX406" fmla="*/ 8999 w 10000"/>
                <a:gd name="connsiteY406" fmla="*/ 4578 h 10000"/>
                <a:gd name="connsiteX407" fmla="*/ 8943 w 10000"/>
                <a:gd name="connsiteY407" fmla="*/ 4599 h 10000"/>
                <a:gd name="connsiteX408" fmla="*/ 8943 w 10000"/>
                <a:gd name="connsiteY408" fmla="*/ 4698 h 10000"/>
                <a:gd name="connsiteX409" fmla="*/ 8999 w 10000"/>
                <a:gd name="connsiteY409" fmla="*/ 4805 h 10000"/>
                <a:gd name="connsiteX410" fmla="*/ 8954 w 10000"/>
                <a:gd name="connsiteY410" fmla="*/ 4904 h 10000"/>
                <a:gd name="connsiteX411" fmla="*/ 8864 w 10000"/>
                <a:gd name="connsiteY411" fmla="*/ 4918 h 10000"/>
                <a:gd name="connsiteX412" fmla="*/ 8875 w 10000"/>
                <a:gd name="connsiteY412" fmla="*/ 5032 h 10000"/>
                <a:gd name="connsiteX413" fmla="*/ 8870 w 10000"/>
                <a:gd name="connsiteY413" fmla="*/ 5103 h 10000"/>
                <a:gd name="connsiteX414" fmla="*/ 8841 w 10000"/>
                <a:gd name="connsiteY414" fmla="*/ 5138 h 10000"/>
                <a:gd name="connsiteX415" fmla="*/ 8785 w 10000"/>
                <a:gd name="connsiteY415" fmla="*/ 5110 h 10000"/>
                <a:gd name="connsiteX416" fmla="*/ 8735 w 10000"/>
                <a:gd name="connsiteY416" fmla="*/ 5018 h 10000"/>
                <a:gd name="connsiteX417" fmla="*/ 8678 w 10000"/>
                <a:gd name="connsiteY417" fmla="*/ 5089 h 10000"/>
                <a:gd name="connsiteX418" fmla="*/ 8622 w 10000"/>
                <a:gd name="connsiteY418" fmla="*/ 5039 h 10000"/>
                <a:gd name="connsiteX419" fmla="*/ 8616 w 10000"/>
                <a:gd name="connsiteY419" fmla="*/ 5011 h 10000"/>
                <a:gd name="connsiteX420" fmla="*/ 8538 w 10000"/>
                <a:gd name="connsiteY420" fmla="*/ 4947 h 10000"/>
                <a:gd name="connsiteX421" fmla="*/ 8515 w 10000"/>
                <a:gd name="connsiteY421" fmla="*/ 4961 h 10000"/>
                <a:gd name="connsiteX422" fmla="*/ 8526 w 10000"/>
                <a:gd name="connsiteY422" fmla="*/ 5039 h 10000"/>
                <a:gd name="connsiteX423" fmla="*/ 8481 w 10000"/>
                <a:gd name="connsiteY423" fmla="*/ 5138 h 10000"/>
                <a:gd name="connsiteX424" fmla="*/ 8515 w 10000"/>
                <a:gd name="connsiteY424" fmla="*/ 5160 h 10000"/>
                <a:gd name="connsiteX425" fmla="*/ 8577 w 10000"/>
                <a:gd name="connsiteY425" fmla="*/ 5145 h 10000"/>
                <a:gd name="connsiteX426" fmla="*/ 8588 w 10000"/>
                <a:gd name="connsiteY426" fmla="*/ 5181 h 10000"/>
                <a:gd name="connsiteX427" fmla="*/ 8577 w 10000"/>
                <a:gd name="connsiteY427" fmla="*/ 5224 h 10000"/>
                <a:gd name="connsiteX428" fmla="*/ 8600 w 10000"/>
                <a:gd name="connsiteY428" fmla="*/ 5280 h 10000"/>
                <a:gd name="connsiteX429" fmla="*/ 8650 w 10000"/>
                <a:gd name="connsiteY429" fmla="*/ 5316 h 10000"/>
                <a:gd name="connsiteX430" fmla="*/ 8639 w 10000"/>
                <a:gd name="connsiteY430" fmla="*/ 5401 h 10000"/>
                <a:gd name="connsiteX431" fmla="*/ 8673 w 10000"/>
                <a:gd name="connsiteY431" fmla="*/ 5444 h 10000"/>
                <a:gd name="connsiteX432" fmla="*/ 8633 w 10000"/>
                <a:gd name="connsiteY432" fmla="*/ 5486 h 10000"/>
                <a:gd name="connsiteX433" fmla="*/ 8622 w 10000"/>
                <a:gd name="connsiteY433" fmla="*/ 5642 h 10000"/>
                <a:gd name="connsiteX434" fmla="*/ 8600 w 10000"/>
                <a:gd name="connsiteY434" fmla="*/ 5649 h 10000"/>
                <a:gd name="connsiteX435" fmla="*/ 8628 w 10000"/>
                <a:gd name="connsiteY435" fmla="*/ 5720 h 10000"/>
                <a:gd name="connsiteX436" fmla="*/ 8633 w 10000"/>
                <a:gd name="connsiteY436" fmla="*/ 5841 h 10000"/>
                <a:gd name="connsiteX437" fmla="*/ 8661 w 10000"/>
                <a:gd name="connsiteY437" fmla="*/ 5869 h 10000"/>
                <a:gd name="connsiteX438" fmla="*/ 8667 w 10000"/>
                <a:gd name="connsiteY438" fmla="*/ 5905 h 10000"/>
                <a:gd name="connsiteX439" fmla="*/ 8690 w 10000"/>
                <a:gd name="connsiteY439" fmla="*/ 5912 h 10000"/>
                <a:gd name="connsiteX440" fmla="*/ 8695 w 10000"/>
                <a:gd name="connsiteY440" fmla="*/ 5983 h 10000"/>
                <a:gd name="connsiteX441" fmla="*/ 8684 w 10000"/>
                <a:gd name="connsiteY441" fmla="*/ 6033 h 10000"/>
                <a:gd name="connsiteX442" fmla="*/ 8740 w 10000"/>
                <a:gd name="connsiteY442" fmla="*/ 6061 h 10000"/>
                <a:gd name="connsiteX443" fmla="*/ 8825 w 10000"/>
                <a:gd name="connsiteY443" fmla="*/ 6004 h 10000"/>
                <a:gd name="connsiteX444" fmla="*/ 8948 w 10000"/>
                <a:gd name="connsiteY444" fmla="*/ 5891 h 10000"/>
                <a:gd name="connsiteX445" fmla="*/ 8982 w 10000"/>
                <a:gd name="connsiteY445" fmla="*/ 5891 h 10000"/>
                <a:gd name="connsiteX446" fmla="*/ 8982 w 10000"/>
                <a:gd name="connsiteY446" fmla="*/ 5976 h 10000"/>
                <a:gd name="connsiteX447" fmla="*/ 9004 w 10000"/>
                <a:gd name="connsiteY447" fmla="*/ 5990 h 10000"/>
                <a:gd name="connsiteX448" fmla="*/ 9044 w 10000"/>
                <a:gd name="connsiteY448" fmla="*/ 6089 h 10000"/>
                <a:gd name="connsiteX449" fmla="*/ 9072 w 10000"/>
                <a:gd name="connsiteY449" fmla="*/ 6097 h 10000"/>
                <a:gd name="connsiteX450" fmla="*/ 9055 w 10000"/>
                <a:gd name="connsiteY450" fmla="*/ 6153 h 10000"/>
                <a:gd name="connsiteX451" fmla="*/ 9100 w 10000"/>
                <a:gd name="connsiteY451" fmla="*/ 6281 h 10000"/>
                <a:gd name="connsiteX452" fmla="*/ 9100 w 10000"/>
                <a:gd name="connsiteY452" fmla="*/ 6345 h 10000"/>
                <a:gd name="connsiteX453" fmla="*/ 9123 w 10000"/>
                <a:gd name="connsiteY453" fmla="*/ 6416 h 10000"/>
                <a:gd name="connsiteX454" fmla="*/ 9089 w 10000"/>
                <a:gd name="connsiteY454" fmla="*/ 6473 h 10000"/>
                <a:gd name="connsiteX455" fmla="*/ 9049 w 10000"/>
                <a:gd name="connsiteY455" fmla="*/ 6466 h 10000"/>
                <a:gd name="connsiteX456" fmla="*/ 9049 w 10000"/>
                <a:gd name="connsiteY456" fmla="*/ 6501 h 10000"/>
                <a:gd name="connsiteX457" fmla="*/ 9089 w 10000"/>
                <a:gd name="connsiteY457" fmla="*/ 6544 h 10000"/>
                <a:gd name="connsiteX458" fmla="*/ 9106 w 10000"/>
                <a:gd name="connsiteY458" fmla="*/ 6515 h 10000"/>
                <a:gd name="connsiteX459" fmla="*/ 9139 w 10000"/>
                <a:gd name="connsiteY459" fmla="*/ 6579 h 10000"/>
                <a:gd name="connsiteX460" fmla="*/ 9179 w 10000"/>
                <a:gd name="connsiteY460" fmla="*/ 6579 h 10000"/>
                <a:gd name="connsiteX461" fmla="*/ 9156 w 10000"/>
                <a:gd name="connsiteY461" fmla="*/ 6757 h 10000"/>
                <a:gd name="connsiteX462" fmla="*/ 9139 w 10000"/>
                <a:gd name="connsiteY462" fmla="*/ 6792 h 10000"/>
                <a:gd name="connsiteX463" fmla="*/ 9089 w 10000"/>
                <a:gd name="connsiteY463" fmla="*/ 6778 h 10000"/>
                <a:gd name="connsiteX464" fmla="*/ 9027 w 10000"/>
                <a:gd name="connsiteY464" fmla="*/ 6799 h 10000"/>
                <a:gd name="connsiteX465" fmla="*/ 9004 w 10000"/>
                <a:gd name="connsiteY465" fmla="*/ 6842 h 10000"/>
                <a:gd name="connsiteX466" fmla="*/ 8999 w 10000"/>
                <a:gd name="connsiteY466" fmla="*/ 6884 h 10000"/>
                <a:gd name="connsiteX467" fmla="*/ 8960 w 10000"/>
                <a:gd name="connsiteY467" fmla="*/ 6934 h 10000"/>
                <a:gd name="connsiteX468" fmla="*/ 8898 w 10000"/>
                <a:gd name="connsiteY468" fmla="*/ 6941 h 10000"/>
                <a:gd name="connsiteX469" fmla="*/ 8886 w 10000"/>
                <a:gd name="connsiteY469" fmla="*/ 6962 h 10000"/>
                <a:gd name="connsiteX470" fmla="*/ 8847 w 10000"/>
                <a:gd name="connsiteY470" fmla="*/ 6927 h 10000"/>
                <a:gd name="connsiteX471" fmla="*/ 8808 w 10000"/>
                <a:gd name="connsiteY471" fmla="*/ 6934 h 10000"/>
                <a:gd name="connsiteX472" fmla="*/ 8785 w 10000"/>
                <a:gd name="connsiteY472" fmla="*/ 6906 h 10000"/>
                <a:gd name="connsiteX473" fmla="*/ 8735 w 10000"/>
                <a:gd name="connsiteY473" fmla="*/ 6891 h 10000"/>
                <a:gd name="connsiteX474" fmla="*/ 8746 w 10000"/>
                <a:gd name="connsiteY474" fmla="*/ 6941 h 10000"/>
                <a:gd name="connsiteX475" fmla="*/ 8723 w 10000"/>
                <a:gd name="connsiteY475" fmla="*/ 6991 h 10000"/>
                <a:gd name="connsiteX476" fmla="*/ 8639 w 10000"/>
                <a:gd name="connsiteY476" fmla="*/ 6984 h 10000"/>
                <a:gd name="connsiteX477" fmla="*/ 8611 w 10000"/>
                <a:gd name="connsiteY477" fmla="*/ 6962 h 10000"/>
                <a:gd name="connsiteX478" fmla="*/ 8566 w 10000"/>
                <a:gd name="connsiteY478" fmla="*/ 6984 h 10000"/>
                <a:gd name="connsiteX479" fmla="*/ 8560 w 10000"/>
                <a:gd name="connsiteY479" fmla="*/ 7055 h 10000"/>
                <a:gd name="connsiteX480" fmla="*/ 8476 w 10000"/>
                <a:gd name="connsiteY480" fmla="*/ 7133 h 10000"/>
                <a:gd name="connsiteX481" fmla="*/ 8448 w 10000"/>
                <a:gd name="connsiteY481" fmla="*/ 7090 h 10000"/>
                <a:gd name="connsiteX482" fmla="*/ 8386 w 10000"/>
                <a:gd name="connsiteY482" fmla="*/ 7111 h 10000"/>
                <a:gd name="connsiteX483" fmla="*/ 8346 w 10000"/>
                <a:gd name="connsiteY483" fmla="*/ 7133 h 10000"/>
                <a:gd name="connsiteX484" fmla="*/ 8341 w 10000"/>
                <a:gd name="connsiteY484" fmla="*/ 7168 h 10000"/>
                <a:gd name="connsiteX485" fmla="*/ 8256 w 10000"/>
                <a:gd name="connsiteY485" fmla="*/ 7246 h 10000"/>
                <a:gd name="connsiteX486" fmla="*/ 8206 w 10000"/>
                <a:gd name="connsiteY486" fmla="*/ 7232 h 10000"/>
                <a:gd name="connsiteX487" fmla="*/ 8155 w 10000"/>
                <a:gd name="connsiteY487" fmla="*/ 7260 h 10000"/>
                <a:gd name="connsiteX488" fmla="*/ 8116 w 10000"/>
                <a:gd name="connsiteY488" fmla="*/ 7303 h 10000"/>
                <a:gd name="connsiteX489" fmla="*/ 8060 w 10000"/>
                <a:gd name="connsiteY489" fmla="*/ 7331 h 10000"/>
                <a:gd name="connsiteX490" fmla="*/ 8065 w 10000"/>
                <a:gd name="connsiteY490" fmla="*/ 7374 h 10000"/>
                <a:gd name="connsiteX491" fmla="*/ 8015 w 10000"/>
                <a:gd name="connsiteY491" fmla="*/ 7402 h 10000"/>
                <a:gd name="connsiteX492" fmla="*/ 7942 w 10000"/>
                <a:gd name="connsiteY492" fmla="*/ 7523 h 10000"/>
                <a:gd name="connsiteX493" fmla="*/ 7930 w 10000"/>
                <a:gd name="connsiteY493" fmla="*/ 7573 h 10000"/>
                <a:gd name="connsiteX494" fmla="*/ 7908 w 10000"/>
                <a:gd name="connsiteY494" fmla="*/ 7559 h 10000"/>
                <a:gd name="connsiteX495" fmla="*/ 7919 w 10000"/>
                <a:gd name="connsiteY495" fmla="*/ 7523 h 10000"/>
                <a:gd name="connsiteX496" fmla="*/ 7846 w 10000"/>
                <a:gd name="connsiteY496" fmla="*/ 7339 h 10000"/>
                <a:gd name="connsiteX497" fmla="*/ 7846 w 10000"/>
                <a:gd name="connsiteY497" fmla="*/ 7268 h 10000"/>
                <a:gd name="connsiteX498" fmla="*/ 7812 w 10000"/>
                <a:gd name="connsiteY498" fmla="*/ 7268 h 10000"/>
                <a:gd name="connsiteX499" fmla="*/ 7711 w 10000"/>
                <a:gd name="connsiteY499" fmla="*/ 7197 h 10000"/>
                <a:gd name="connsiteX500" fmla="*/ 7649 w 10000"/>
                <a:gd name="connsiteY500" fmla="*/ 7232 h 10000"/>
                <a:gd name="connsiteX501" fmla="*/ 7632 w 10000"/>
                <a:gd name="connsiteY501" fmla="*/ 7275 h 10000"/>
                <a:gd name="connsiteX502" fmla="*/ 7677 w 10000"/>
                <a:gd name="connsiteY502" fmla="*/ 7324 h 10000"/>
                <a:gd name="connsiteX503" fmla="*/ 7688 w 10000"/>
                <a:gd name="connsiteY503" fmla="*/ 7367 h 10000"/>
                <a:gd name="connsiteX504" fmla="*/ 7660 w 10000"/>
                <a:gd name="connsiteY504" fmla="*/ 7410 h 10000"/>
                <a:gd name="connsiteX505" fmla="*/ 7666 w 10000"/>
                <a:gd name="connsiteY505" fmla="*/ 7445 h 10000"/>
                <a:gd name="connsiteX506" fmla="*/ 7655 w 10000"/>
                <a:gd name="connsiteY506" fmla="*/ 7516 h 10000"/>
                <a:gd name="connsiteX507" fmla="*/ 7660 w 10000"/>
                <a:gd name="connsiteY507" fmla="*/ 7587 h 10000"/>
                <a:gd name="connsiteX508" fmla="*/ 7694 w 10000"/>
                <a:gd name="connsiteY508" fmla="*/ 7700 h 10000"/>
                <a:gd name="connsiteX509" fmla="*/ 7660 w 10000"/>
                <a:gd name="connsiteY509" fmla="*/ 7743 h 10000"/>
                <a:gd name="connsiteX510" fmla="*/ 7666 w 10000"/>
                <a:gd name="connsiteY510" fmla="*/ 7779 h 10000"/>
                <a:gd name="connsiteX511" fmla="*/ 7638 w 10000"/>
                <a:gd name="connsiteY511" fmla="*/ 7793 h 10000"/>
                <a:gd name="connsiteX512" fmla="*/ 7621 w 10000"/>
                <a:gd name="connsiteY512" fmla="*/ 7814 h 10000"/>
                <a:gd name="connsiteX513" fmla="*/ 7514 w 10000"/>
                <a:gd name="connsiteY513" fmla="*/ 7800 h 10000"/>
                <a:gd name="connsiteX514" fmla="*/ 7497 w 10000"/>
                <a:gd name="connsiteY514" fmla="*/ 7757 h 10000"/>
                <a:gd name="connsiteX515" fmla="*/ 7463 w 10000"/>
                <a:gd name="connsiteY515" fmla="*/ 7786 h 10000"/>
                <a:gd name="connsiteX516" fmla="*/ 7390 w 10000"/>
                <a:gd name="connsiteY516" fmla="*/ 7771 h 10000"/>
                <a:gd name="connsiteX517" fmla="*/ 7340 w 10000"/>
                <a:gd name="connsiteY517" fmla="*/ 7793 h 10000"/>
                <a:gd name="connsiteX518" fmla="*/ 7312 w 10000"/>
                <a:gd name="connsiteY518" fmla="*/ 7644 h 10000"/>
                <a:gd name="connsiteX519" fmla="*/ 7283 w 10000"/>
                <a:gd name="connsiteY519" fmla="*/ 7637 h 10000"/>
                <a:gd name="connsiteX520" fmla="*/ 7250 w 10000"/>
                <a:gd name="connsiteY520" fmla="*/ 7544 h 10000"/>
                <a:gd name="connsiteX521" fmla="*/ 7267 w 10000"/>
                <a:gd name="connsiteY521" fmla="*/ 7502 h 10000"/>
                <a:gd name="connsiteX522" fmla="*/ 7306 w 10000"/>
                <a:gd name="connsiteY522" fmla="*/ 7523 h 10000"/>
                <a:gd name="connsiteX523" fmla="*/ 7323 w 10000"/>
                <a:gd name="connsiteY523" fmla="*/ 7473 h 10000"/>
                <a:gd name="connsiteX524" fmla="*/ 7295 w 10000"/>
                <a:gd name="connsiteY524" fmla="*/ 7438 h 10000"/>
                <a:gd name="connsiteX525" fmla="*/ 7312 w 10000"/>
                <a:gd name="connsiteY525" fmla="*/ 7402 h 10000"/>
                <a:gd name="connsiteX526" fmla="*/ 7238 w 10000"/>
                <a:gd name="connsiteY526" fmla="*/ 7331 h 10000"/>
                <a:gd name="connsiteX527" fmla="*/ 7244 w 10000"/>
                <a:gd name="connsiteY527" fmla="*/ 7296 h 10000"/>
                <a:gd name="connsiteX528" fmla="*/ 7199 w 10000"/>
                <a:gd name="connsiteY528" fmla="*/ 7260 h 10000"/>
                <a:gd name="connsiteX529" fmla="*/ 7227 w 10000"/>
                <a:gd name="connsiteY529" fmla="*/ 7218 h 10000"/>
                <a:gd name="connsiteX530" fmla="*/ 7216 w 10000"/>
                <a:gd name="connsiteY530" fmla="*/ 7168 h 10000"/>
                <a:gd name="connsiteX531" fmla="*/ 7165 w 10000"/>
                <a:gd name="connsiteY531" fmla="*/ 7090 h 10000"/>
                <a:gd name="connsiteX532" fmla="*/ 7132 w 10000"/>
                <a:gd name="connsiteY532" fmla="*/ 7026 h 10000"/>
                <a:gd name="connsiteX533" fmla="*/ 7064 w 10000"/>
                <a:gd name="connsiteY533" fmla="*/ 7055 h 10000"/>
                <a:gd name="connsiteX534" fmla="*/ 7025 w 10000"/>
                <a:gd name="connsiteY534" fmla="*/ 7048 h 10000"/>
                <a:gd name="connsiteX535" fmla="*/ 7002 w 10000"/>
                <a:gd name="connsiteY535" fmla="*/ 7111 h 10000"/>
                <a:gd name="connsiteX536" fmla="*/ 6924 w 10000"/>
                <a:gd name="connsiteY536" fmla="*/ 7119 h 10000"/>
                <a:gd name="connsiteX537" fmla="*/ 6895 w 10000"/>
                <a:gd name="connsiteY537" fmla="*/ 7111 h 10000"/>
                <a:gd name="connsiteX538" fmla="*/ 6828 w 10000"/>
                <a:gd name="connsiteY538" fmla="*/ 7161 h 10000"/>
                <a:gd name="connsiteX539" fmla="*/ 6834 w 10000"/>
                <a:gd name="connsiteY539" fmla="*/ 7260 h 10000"/>
                <a:gd name="connsiteX540" fmla="*/ 6817 w 10000"/>
                <a:gd name="connsiteY540" fmla="*/ 7324 h 10000"/>
                <a:gd name="connsiteX541" fmla="*/ 6817 w 10000"/>
                <a:gd name="connsiteY541" fmla="*/ 7381 h 10000"/>
                <a:gd name="connsiteX542" fmla="*/ 6760 w 10000"/>
                <a:gd name="connsiteY542" fmla="*/ 7424 h 10000"/>
                <a:gd name="connsiteX543" fmla="*/ 6699 w 10000"/>
                <a:gd name="connsiteY543" fmla="*/ 7431 h 10000"/>
                <a:gd name="connsiteX544" fmla="*/ 6682 w 10000"/>
                <a:gd name="connsiteY544" fmla="*/ 7410 h 10000"/>
                <a:gd name="connsiteX545" fmla="*/ 6625 w 10000"/>
                <a:gd name="connsiteY545" fmla="*/ 7388 h 10000"/>
                <a:gd name="connsiteX546" fmla="*/ 6592 w 10000"/>
                <a:gd name="connsiteY546" fmla="*/ 7431 h 10000"/>
                <a:gd name="connsiteX547" fmla="*/ 6586 w 10000"/>
                <a:gd name="connsiteY547" fmla="*/ 7473 h 10000"/>
                <a:gd name="connsiteX548" fmla="*/ 6552 w 10000"/>
                <a:gd name="connsiteY548" fmla="*/ 7480 h 10000"/>
                <a:gd name="connsiteX549" fmla="*/ 6547 w 10000"/>
                <a:gd name="connsiteY549" fmla="*/ 7523 h 10000"/>
                <a:gd name="connsiteX550" fmla="*/ 6519 w 10000"/>
                <a:gd name="connsiteY550" fmla="*/ 7523 h 10000"/>
                <a:gd name="connsiteX551" fmla="*/ 6485 w 10000"/>
                <a:gd name="connsiteY551" fmla="*/ 7424 h 10000"/>
                <a:gd name="connsiteX552" fmla="*/ 6406 w 10000"/>
                <a:gd name="connsiteY552" fmla="*/ 7473 h 10000"/>
                <a:gd name="connsiteX553" fmla="*/ 6316 w 10000"/>
                <a:gd name="connsiteY553" fmla="*/ 7551 h 10000"/>
                <a:gd name="connsiteX554" fmla="*/ 6282 w 10000"/>
                <a:gd name="connsiteY554" fmla="*/ 7566 h 10000"/>
                <a:gd name="connsiteX555" fmla="*/ 6294 w 10000"/>
                <a:gd name="connsiteY555" fmla="*/ 7615 h 10000"/>
                <a:gd name="connsiteX556" fmla="*/ 6243 w 10000"/>
                <a:gd name="connsiteY556" fmla="*/ 7637 h 10000"/>
                <a:gd name="connsiteX557" fmla="*/ 6209 w 10000"/>
                <a:gd name="connsiteY557" fmla="*/ 7608 h 10000"/>
                <a:gd name="connsiteX558" fmla="*/ 6136 w 10000"/>
                <a:gd name="connsiteY558" fmla="*/ 7622 h 10000"/>
                <a:gd name="connsiteX559" fmla="*/ 6136 w 10000"/>
                <a:gd name="connsiteY559" fmla="*/ 7395 h 10000"/>
                <a:gd name="connsiteX560" fmla="*/ 6208 w 10000"/>
                <a:gd name="connsiteY56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68 w 10000"/>
                <a:gd name="connsiteY65" fmla="*/ 9432 h 10000"/>
                <a:gd name="connsiteX66" fmla="*/ 3279 w 10000"/>
                <a:gd name="connsiteY66" fmla="*/ 9339 h 10000"/>
                <a:gd name="connsiteX67" fmla="*/ 3335 w 10000"/>
                <a:gd name="connsiteY67" fmla="*/ 9045 h 10000"/>
                <a:gd name="connsiteX68" fmla="*/ 3150 w 10000"/>
                <a:gd name="connsiteY68" fmla="*/ 8971 h 10000"/>
                <a:gd name="connsiteX69" fmla="*/ 3155 w 10000"/>
                <a:gd name="connsiteY69" fmla="*/ 9021 h 10000"/>
                <a:gd name="connsiteX70" fmla="*/ 3144 w 10000"/>
                <a:gd name="connsiteY70" fmla="*/ 9042 h 10000"/>
                <a:gd name="connsiteX71" fmla="*/ 3105 w 10000"/>
                <a:gd name="connsiteY71" fmla="*/ 9028 h 10000"/>
                <a:gd name="connsiteX72" fmla="*/ 3082 w 10000"/>
                <a:gd name="connsiteY72" fmla="*/ 9127 h 10000"/>
                <a:gd name="connsiteX73" fmla="*/ 3048 w 10000"/>
                <a:gd name="connsiteY73" fmla="*/ 9163 h 10000"/>
                <a:gd name="connsiteX74" fmla="*/ 3048 w 10000"/>
                <a:gd name="connsiteY74" fmla="*/ 9198 h 10000"/>
                <a:gd name="connsiteX75" fmla="*/ 3020 w 10000"/>
                <a:gd name="connsiteY75" fmla="*/ 9241 h 10000"/>
                <a:gd name="connsiteX76" fmla="*/ 3003 w 10000"/>
                <a:gd name="connsiteY76" fmla="*/ 9326 h 10000"/>
                <a:gd name="connsiteX77" fmla="*/ 2998 w 10000"/>
                <a:gd name="connsiteY77" fmla="*/ 9439 h 10000"/>
                <a:gd name="connsiteX78" fmla="*/ 3009 w 10000"/>
                <a:gd name="connsiteY78" fmla="*/ 9524 h 10000"/>
                <a:gd name="connsiteX79" fmla="*/ 2975 w 10000"/>
                <a:gd name="connsiteY79" fmla="*/ 9574 h 10000"/>
                <a:gd name="connsiteX80" fmla="*/ 2981 w 10000"/>
                <a:gd name="connsiteY80" fmla="*/ 9624 h 10000"/>
                <a:gd name="connsiteX81" fmla="*/ 2998 w 10000"/>
                <a:gd name="connsiteY81" fmla="*/ 9666 h 10000"/>
                <a:gd name="connsiteX82" fmla="*/ 2987 w 10000"/>
                <a:gd name="connsiteY82" fmla="*/ 9744 h 10000"/>
                <a:gd name="connsiteX83" fmla="*/ 2970 w 10000"/>
                <a:gd name="connsiteY83" fmla="*/ 9787 h 10000"/>
                <a:gd name="connsiteX84" fmla="*/ 2930 w 10000"/>
                <a:gd name="connsiteY84" fmla="*/ 9794 h 10000"/>
                <a:gd name="connsiteX85" fmla="*/ 2913 w 10000"/>
                <a:gd name="connsiteY85" fmla="*/ 9837 h 10000"/>
                <a:gd name="connsiteX86" fmla="*/ 2818 w 10000"/>
                <a:gd name="connsiteY86" fmla="*/ 9837 h 10000"/>
                <a:gd name="connsiteX87" fmla="*/ 2745 w 10000"/>
                <a:gd name="connsiteY87" fmla="*/ 9879 h 10000"/>
                <a:gd name="connsiteX88" fmla="*/ 2705 w 10000"/>
                <a:gd name="connsiteY88" fmla="*/ 9922 h 10000"/>
                <a:gd name="connsiteX89" fmla="*/ 2638 w 10000"/>
                <a:gd name="connsiteY89" fmla="*/ 9929 h 10000"/>
                <a:gd name="connsiteX90" fmla="*/ 2598 w 10000"/>
                <a:gd name="connsiteY90" fmla="*/ 9943 h 10000"/>
                <a:gd name="connsiteX91" fmla="*/ 2565 w 10000"/>
                <a:gd name="connsiteY91" fmla="*/ 9929 h 10000"/>
                <a:gd name="connsiteX92" fmla="*/ 2508 w 10000"/>
                <a:gd name="connsiteY92" fmla="*/ 9943 h 10000"/>
                <a:gd name="connsiteX93" fmla="*/ 2503 w 10000"/>
                <a:gd name="connsiteY93" fmla="*/ 9957 h 10000"/>
                <a:gd name="connsiteX94" fmla="*/ 2458 w 10000"/>
                <a:gd name="connsiteY94" fmla="*/ 9993 h 10000"/>
                <a:gd name="connsiteX95" fmla="*/ 2424 w 10000"/>
                <a:gd name="connsiteY95" fmla="*/ 10000 h 10000"/>
                <a:gd name="connsiteX96" fmla="*/ 2323 w 10000"/>
                <a:gd name="connsiteY96" fmla="*/ 9901 h 10000"/>
                <a:gd name="connsiteX97" fmla="*/ 2250 w 10000"/>
                <a:gd name="connsiteY97" fmla="*/ 9794 h 10000"/>
                <a:gd name="connsiteX98" fmla="*/ 2160 w 10000"/>
                <a:gd name="connsiteY98" fmla="*/ 9759 h 10000"/>
                <a:gd name="connsiteX99" fmla="*/ 2143 w 10000"/>
                <a:gd name="connsiteY99" fmla="*/ 9624 h 10000"/>
                <a:gd name="connsiteX100" fmla="*/ 2205 w 10000"/>
                <a:gd name="connsiteY100" fmla="*/ 9588 h 10000"/>
                <a:gd name="connsiteX101" fmla="*/ 2182 w 10000"/>
                <a:gd name="connsiteY101" fmla="*/ 9482 h 10000"/>
                <a:gd name="connsiteX102" fmla="*/ 2160 w 10000"/>
                <a:gd name="connsiteY102" fmla="*/ 9446 h 10000"/>
                <a:gd name="connsiteX103" fmla="*/ 2323 w 10000"/>
                <a:gd name="connsiteY103" fmla="*/ 9312 h 10000"/>
                <a:gd name="connsiteX104" fmla="*/ 2373 w 10000"/>
                <a:gd name="connsiteY104" fmla="*/ 9177 h 10000"/>
                <a:gd name="connsiteX105" fmla="*/ 2424 w 10000"/>
                <a:gd name="connsiteY105" fmla="*/ 9148 h 10000"/>
                <a:gd name="connsiteX106" fmla="*/ 2435 w 10000"/>
                <a:gd name="connsiteY106" fmla="*/ 9063 h 10000"/>
                <a:gd name="connsiteX107" fmla="*/ 2385 w 10000"/>
                <a:gd name="connsiteY107" fmla="*/ 8950 h 10000"/>
                <a:gd name="connsiteX108" fmla="*/ 2396 w 10000"/>
                <a:gd name="connsiteY108" fmla="*/ 8879 h 10000"/>
                <a:gd name="connsiteX109" fmla="*/ 2340 w 10000"/>
                <a:gd name="connsiteY109" fmla="*/ 8850 h 10000"/>
                <a:gd name="connsiteX110" fmla="*/ 2306 w 10000"/>
                <a:gd name="connsiteY110" fmla="*/ 8857 h 10000"/>
                <a:gd name="connsiteX111" fmla="*/ 2143 w 10000"/>
                <a:gd name="connsiteY111" fmla="*/ 8921 h 10000"/>
                <a:gd name="connsiteX112" fmla="*/ 2098 w 10000"/>
                <a:gd name="connsiteY112" fmla="*/ 8971 h 10000"/>
                <a:gd name="connsiteX113" fmla="*/ 2064 w 10000"/>
                <a:gd name="connsiteY113" fmla="*/ 8999 h 10000"/>
                <a:gd name="connsiteX114" fmla="*/ 2019 w 10000"/>
                <a:gd name="connsiteY114" fmla="*/ 9056 h 10000"/>
                <a:gd name="connsiteX115" fmla="*/ 1879 w 10000"/>
                <a:gd name="connsiteY115" fmla="*/ 9013 h 10000"/>
                <a:gd name="connsiteX116" fmla="*/ 1828 w 10000"/>
                <a:gd name="connsiteY116" fmla="*/ 8971 h 10000"/>
                <a:gd name="connsiteX117" fmla="*/ 1738 w 10000"/>
                <a:gd name="connsiteY117" fmla="*/ 9021 h 10000"/>
                <a:gd name="connsiteX118" fmla="*/ 1609 w 10000"/>
                <a:gd name="connsiteY118" fmla="*/ 9056 h 10000"/>
                <a:gd name="connsiteX119" fmla="*/ 1699 w 10000"/>
                <a:gd name="connsiteY119" fmla="*/ 9177 h 10000"/>
                <a:gd name="connsiteX120" fmla="*/ 1592 w 10000"/>
                <a:gd name="connsiteY120" fmla="*/ 9304 h 10000"/>
                <a:gd name="connsiteX121" fmla="*/ 1558 w 10000"/>
                <a:gd name="connsiteY121" fmla="*/ 9290 h 10000"/>
                <a:gd name="connsiteX122" fmla="*/ 1541 w 10000"/>
                <a:gd name="connsiteY122" fmla="*/ 9304 h 10000"/>
                <a:gd name="connsiteX123" fmla="*/ 1507 w 10000"/>
                <a:gd name="connsiteY123" fmla="*/ 9269 h 10000"/>
                <a:gd name="connsiteX124" fmla="*/ 1440 w 10000"/>
                <a:gd name="connsiteY124" fmla="*/ 9233 h 10000"/>
                <a:gd name="connsiteX125" fmla="*/ 1434 w 10000"/>
                <a:gd name="connsiteY125" fmla="*/ 9198 h 10000"/>
                <a:gd name="connsiteX126" fmla="*/ 1412 w 10000"/>
                <a:gd name="connsiteY126" fmla="*/ 9191 h 10000"/>
                <a:gd name="connsiteX127" fmla="*/ 1400 w 10000"/>
                <a:gd name="connsiteY127" fmla="*/ 9155 h 10000"/>
                <a:gd name="connsiteX128" fmla="*/ 1372 w 10000"/>
                <a:gd name="connsiteY128" fmla="*/ 9127 h 10000"/>
                <a:gd name="connsiteX129" fmla="*/ 1327 w 10000"/>
                <a:gd name="connsiteY129" fmla="*/ 9141 h 10000"/>
                <a:gd name="connsiteX130" fmla="*/ 1305 w 10000"/>
                <a:gd name="connsiteY130" fmla="*/ 9092 h 10000"/>
                <a:gd name="connsiteX131" fmla="*/ 1271 w 10000"/>
                <a:gd name="connsiteY131" fmla="*/ 9099 h 10000"/>
                <a:gd name="connsiteX132" fmla="*/ 1277 w 10000"/>
                <a:gd name="connsiteY132" fmla="*/ 9056 h 10000"/>
                <a:gd name="connsiteX133" fmla="*/ 1265 w 10000"/>
                <a:gd name="connsiteY133" fmla="*/ 8999 h 10000"/>
                <a:gd name="connsiteX134" fmla="*/ 1277 w 10000"/>
                <a:gd name="connsiteY134" fmla="*/ 8935 h 10000"/>
                <a:gd name="connsiteX135" fmla="*/ 1271 w 10000"/>
                <a:gd name="connsiteY135" fmla="*/ 8893 h 10000"/>
                <a:gd name="connsiteX136" fmla="*/ 1153 w 10000"/>
                <a:gd name="connsiteY136" fmla="*/ 8893 h 10000"/>
                <a:gd name="connsiteX137" fmla="*/ 1153 w 10000"/>
                <a:gd name="connsiteY137" fmla="*/ 8850 h 10000"/>
                <a:gd name="connsiteX138" fmla="*/ 1091 w 10000"/>
                <a:gd name="connsiteY138" fmla="*/ 8829 h 10000"/>
                <a:gd name="connsiteX139" fmla="*/ 1080 w 10000"/>
                <a:gd name="connsiteY139" fmla="*/ 8758 h 10000"/>
                <a:gd name="connsiteX140" fmla="*/ 1069 w 10000"/>
                <a:gd name="connsiteY140" fmla="*/ 8730 h 10000"/>
                <a:gd name="connsiteX141" fmla="*/ 990 w 10000"/>
                <a:gd name="connsiteY141" fmla="*/ 8701 h 10000"/>
                <a:gd name="connsiteX142" fmla="*/ 894 w 10000"/>
                <a:gd name="connsiteY142" fmla="*/ 8616 h 10000"/>
                <a:gd name="connsiteX143" fmla="*/ 787 w 10000"/>
                <a:gd name="connsiteY143" fmla="*/ 8616 h 10000"/>
                <a:gd name="connsiteX144" fmla="*/ 849 w 10000"/>
                <a:gd name="connsiteY144" fmla="*/ 8510 h 10000"/>
                <a:gd name="connsiteX145" fmla="*/ 945 w 10000"/>
                <a:gd name="connsiteY145" fmla="*/ 8432 h 10000"/>
                <a:gd name="connsiteX146" fmla="*/ 984 w 10000"/>
                <a:gd name="connsiteY146" fmla="*/ 8325 h 10000"/>
                <a:gd name="connsiteX147" fmla="*/ 1063 w 10000"/>
                <a:gd name="connsiteY147" fmla="*/ 8204 h 10000"/>
                <a:gd name="connsiteX148" fmla="*/ 1057 w 10000"/>
                <a:gd name="connsiteY148" fmla="*/ 8133 h 10000"/>
                <a:gd name="connsiteX149" fmla="*/ 1018 w 10000"/>
                <a:gd name="connsiteY149" fmla="*/ 8055 h 10000"/>
                <a:gd name="connsiteX150" fmla="*/ 984 w 10000"/>
                <a:gd name="connsiteY150" fmla="*/ 8027 h 10000"/>
                <a:gd name="connsiteX151" fmla="*/ 872 w 10000"/>
                <a:gd name="connsiteY151" fmla="*/ 8013 h 10000"/>
                <a:gd name="connsiteX152" fmla="*/ 827 w 10000"/>
                <a:gd name="connsiteY152" fmla="*/ 8062 h 10000"/>
                <a:gd name="connsiteX153" fmla="*/ 692 w 10000"/>
                <a:gd name="connsiteY153" fmla="*/ 8055 h 10000"/>
                <a:gd name="connsiteX154" fmla="*/ 579 w 10000"/>
                <a:gd name="connsiteY154" fmla="*/ 8126 h 10000"/>
                <a:gd name="connsiteX155" fmla="*/ 416 w 10000"/>
                <a:gd name="connsiteY155" fmla="*/ 8070 h 10000"/>
                <a:gd name="connsiteX156" fmla="*/ 399 w 10000"/>
                <a:gd name="connsiteY156" fmla="*/ 8027 h 10000"/>
                <a:gd name="connsiteX157" fmla="*/ 377 w 10000"/>
                <a:gd name="connsiteY157" fmla="*/ 8013 h 10000"/>
                <a:gd name="connsiteX158" fmla="*/ 169 w 10000"/>
                <a:gd name="connsiteY158" fmla="*/ 7743 h 10000"/>
                <a:gd name="connsiteX159" fmla="*/ 157 w 10000"/>
                <a:gd name="connsiteY159" fmla="*/ 7686 h 10000"/>
                <a:gd name="connsiteX160" fmla="*/ 231 w 10000"/>
                <a:gd name="connsiteY160" fmla="*/ 7594 h 10000"/>
                <a:gd name="connsiteX161" fmla="*/ 0 w 10000"/>
                <a:gd name="connsiteY161" fmla="*/ 6920 h 10000"/>
                <a:gd name="connsiteX162" fmla="*/ 354 w 10000"/>
                <a:gd name="connsiteY162" fmla="*/ 7005 h 10000"/>
                <a:gd name="connsiteX163" fmla="*/ 472 w 10000"/>
                <a:gd name="connsiteY163" fmla="*/ 7019 h 10000"/>
                <a:gd name="connsiteX164" fmla="*/ 810 w 10000"/>
                <a:gd name="connsiteY164" fmla="*/ 7055 h 10000"/>
                <a:gd name="connsiteX165" fmla="*/ 967 w 10000"/>
                <a:gd name="connsiteY165" fmla="*/ 7012 h 10000"/>
                <a:gd name="connsiteX166" fmla="*/ 1074 w 10000"/>
                <a:gd name="connsiteY166" fmla="*/ 7019 h 10000"/>
                <a:gd name="connsiteX167" fmla="*/ 1091 w 10000"/>
                <a:gd name="connsiteY167" fmla="*/ 6984 h 10000"/>
                <a:gd name="connsiteX168" fmla="*/ 1277 w 10000"/>
                <a:gd name="connsiteY168" fmla="*/ 6998 h 10000"/>
                <a:gd name="connsiteX169" fmla="*/ 1524 w 10000"/>
                <a:gd name="connsiteY169" fmla="*/ 7083 h 10000"/>
                <a:gd name="connsiteX170" fmla="*/ 1609 w 10000"/>
                <a:gd name="connsiteY170" fmla="*/ 7104 h 10000"/>
                <a:gd name="connsiteX171" fmla="*/ 1822 w 10000"/>
                <a:gd name="connsiteY171" fmla="*/ 7310 h 10000"/>
                <a:gd name="connsiteX172" fmla="*/ 1918 w 10000"/>
                <a:gd name="connsiteY172" fmla="*/ 7303 h 10000"/>
                <a:gd name="connsiteX173" fmla="*/ 6504 w 10000"/>
                <a:gd name="connsiteY173" fmla="*/ 7627 h 10000"/>
                <a:gd name="connsiteX174" fmla="*/ 5523 w 10000"/>
                <a:gd name="connsiteY174" fmla="*/ 5713 h 10000"/>
                <a:gd name="connsiteX175" fmla="*/ 5652 w 10000"/>
                <a:gd name="connsiteY175" fmla="*/ 5720 h 10000"/>
                <a:gd name="connsiteX176" fmla="*/ 5697 w 10000"/>
                <a:gd name="connsiteY176" fmla="*/ 5742 h 10000"/>
                <a:gd name="connsiteX177" fmla="*/ 5793 w 10000"/>
                <a:gd name="connsiteY177" fmla="*/ 5635 h 10000"/>
                <a:gd name="connsiteX178" fmla="*/ 5844 w 10000"/>
                <a:gd name="connsiteY178" fmla="*/ 5628 h 10000"/>
                <a:gd name="connsiteX179" fmla="*/ 5889 w 10000"/>
                <a:gd name="connsiteY179" fmla="*/ 5564 h 10000"/>
                <a:gd name="connsiteX180" fmla="*/ 5945 w 10000"/>
                <a:gd name="connsiteY180" fmla="*/ 5515 h 10000"/>
                <a:gd name="connsiteX181" fmla="*/ 6001 w 10000"/>
                <a:gd name="connsiteY181" fmla="*/ 5408 h 10000"/>
                <a:gd name="connsiteX182" fmla="*/ 6012 w 10000"/>
                <a:gd name="connsiteY182" fmla="*/ 5344 h 10000"/>
                <a:gd name="connsiteX183" fmla="*/ 6080 w 10000"/>
                <a:gd name="connsiteY183" fmla="*/ 5316 h 10000"/>
                <a:gd name="connsiteX184" fmla="*/ 6159 w 10000"/>
                <a:gd name="connsiteY184" fmla="*/ 5351 h 10000"/>
                <a:gd name="connsiteX185" fmla="*/ 6226 w 10000"/>
                <a:gd name="connsiteY185" fmla="*/ 5337 h 10000"/>
                <a:gd name="connsiteX186" fmla="*/ 6294 w 10000"/>
                <a:gd name="connsiteY186" fmla="*/ 5344 h 10000"/>
                <a:gd name="connsiteX187" fmla="*/ 6412 w 10000"/>
                <a:gd name="connsiteY187" fmla="*/ 5302 h 10000"/>
                <a:gd name="connsiteX188" fmla="*/ 6490 w 10000"/>
                <a:gd name="connsiteY188" fmla="*/ 5195 h 10000"/>
                <a:gd name="connsiteX189" fmla="*/ 6524 w 10000"/>
                <a:gd name="connsiteY189" fmla="*/ 5160 h 10000"/>
                <a:gd name="connsiteX190" fmla="*/ 6575 w 10000"/>
                <a:gd name="connsiteY190" fmla="*/ 5160 h 10000"/>
                <a:gd name="connsiteX191" fmla="*/ 6614 w 10000"/>
                <a:gd name="connsiteY191" fmla="*/ 5103 h 10000"/>
                <a:gd name="connsiteX192" fmla="*/ 6597 w 10000"/>
                <a:gd name="connsiteY192" fmla="*/ 5039 h 10000"/>
                <a:gd name="connsiteX193" fmla="*/ 6609 w 10000"/>
                <a:gd name="connsiteY193" fmla="*/ 4982 h 10000"/>
                <a:gd name="connsiteX194" fmla="*/ 6659 w 10000"/>
                <a:gd name="connsiteY194" fmla="*/ 4876 h 10000"/>
                <a:gd name="connsiteX195" fmla="*/ 6715 w 10000"/>
                <a:gd name="connsiteY195" fmla="*/ 4776 h 10000"/>
                <a:gd name="connsiteX196" fmla="*/ 6772 w 10000"/>
                <a:gd name="connsiteY196" fmla="*/ 4755 h 10000"/>
                <a:gd name="connsiteX197" fmla="*/ 6800 w 10000"/>
                <a:gd name="connsiteY197" fmla="*/ 4720 h 10000"/>
                <a:gd name="connsiteX198" fmla="*/ 6895 w 10000"/>
                <a:gd name="connsiteY198" fmla="*/ 4734 h 10000"/>
                <a:gd name="connsiteX199" fmla="*/ 6991 w 10000"/>
                <a:gd name="connsiteY199" fmla="*/ 4734 h 10000"/>
                <a:gd name="connsiteX200" fmla="*/ 6997 w 10000"/>
                <a:gd name="connsiteY200" fmla="*/ 4670 h 10000"/>
                <a:gd name="connsiteX201" fmla="*/ 7013 w 10000"/>
                <a:gd name="connsiteY201" fmla="*/ 4627 h 10000"/>
                <a:gd name="connsiteX202" fmla="*/ 7008 w 10000"/>
                <a:gd name="connsiteY202" fmla="*/ 4599 h 10000"/>
                <a:gd name="connsiteX203" fmla="*/ 7064 w 10000"/>
                <a:gd name="connsiteY203" fmla="*/ 4578 h 10000"/>
                <a:gd name="connsiteX204" fmla="*/ 7103 w 10000"/>
                <a:gd name="connsiteY204" fmla="*/ 4634 h 10000"/>
                <a:gd name="connsiteX205" fmla="*/ 7160 w 10000"/>
                <a:gd name="connsiteY205" fmla="*/ 4613 h 10000"/>
                <a:gd name="connsiteX206" fmla="*/ 7177 w 10000"/>
                <a:gd name="connsiteY206" fmla="*/ 4578 h 10000"/>
                <a:gd name="connsiteX207" fmla="*/ 7222 w 10000"/>
                <a:gd name="connsiteY207" fmla="*/ 4564 h 10000"/>
                <a:gd name="connsiteX208" fmla="*/ 7317 w 10000"/>
                <a:gd name="connsiteY208" fmla="*/ 4493 h 10000"/>
                <a:gd name="connsiteX209" fmla="*/ 7407 w 10000"/>
                <a:gd name="connsiteY209" fmla="*/ 4521 h 10000"/>
                <a:gd name="connsiteX210" fmla="*/ 7430 w 10000"/>
                <a:gd name="connsiteY210" fmla="*/ 4507 h 10000"/>
                <a:gd name="connsiteX211" fmla="*/ 7480 w 10000"/>
                <a:gd name="connsiteY211" fmla="*/ 4528 h 10000"/>
                <a:gd name="connsiteX212" fmla="*/ 7503 w 10000"/>
                <a:gd name="connsiteY212" fmla="*/ 4471 h 10000"/>
                <a:gd name="connsiteX213" fmla="*/ 7525 w 10000"/>
                <a:gd name="connsiteY213" fmla="*/ 4500 h 10000"/>
                <a:gd name="connsiteX214" fmla="*/ 7559 w 10000"/>
                <a:gd name="connsiteY214" fmla="*/ 4493 h 10000"/>
                <a:gd name="connsiteX215" fmla="*/ 7598 w 10000"/>
                <a:gd name="connsiteY215" fmla="*/ 4556 h 10000"/>
                <a:gd name="connsiteX216" fmla="*/ 7643 w 10000"/>
                <a:gd name="connsiteY216" fmla="*/ 4549 h 10000"/>
                <a:gd name="connsiteX217" fmla="*/ 7683 w 10000"/>
                <a:gd name="connsiteY217" fmla="*/ 4578 h 10000"/>
                <a:gd name="connsiteX218" fmla="*/ 7700 w 10000"/>
                <a:gd name="connsiteY218" fmla="*/ 4556 h 10000"/>
                <a:gd name="connsiteX219" fmla="*/ 7778 w 10000"/>
                <a:gd name="connsiteY219" fmla="*/ 4564 h 10000"/>
                <a:gd name="connsiteX220" fmla="*/ 7790 w 10000"/>
                <a:gd name="connsiteY220" fmla="*/ 4585 h 10000"/>
                <a:gd name="connsiteX221" fmla="*/ 7874 w 10000"/>
                <a:gd name="connsiteY221" fmla="*/ 4514 h 10000"/>
                <a:gd name="connsiteX222" fmla="*/ 7874 w 10000"/>
                <a:gd name="connsiteY222" fmla="*/ 4393 h 10000"/>
                <a:gd name="connsiteX223" fmla="*/ 7852 w 10000"/>
                <a:gd name="connsiteY223" fmla="*/ 4379 h 10000"/>
                <a:gd name="connsiteX224" fmla="*/ 7835 w 10000"/>
                <a:gd name="connsiteY224" fmla="*/ 4294 h 10000"/>
                <a:gd name="connsiteX225" fmla="*/ 7801 w 10000"/>
                <a:gd name="connsiteY225" fmla="*/ 4209 h 10000"/>
                <a:gd name="connsiteX226" fmla="*/ 7750 w 10000"/>
                <a:gd name="connsiteY226" fmla="*/ 4173 h 10000"/>
                <a:gd name="connsiteX227" fmla="*/ 7745 w 10000"/>
                <a:gd name="connsiteY227" fmla="*/ 4131 h 10000"/>
                <a:gd name="connsiteX228" fmla="*/ 7672 w 10000"/>
                <a:gd name="connsiteY228" fmla="*/ 4053 h 10000"/>
                <a:gd name="connsiteX229" fmla="*/ 7677 w 10000"/>
                <a:gd name="connsiteY229" fmla="*/ 4024 h 10000"/>
                <a:gd name="connsiteX230" fmla="*/ 7604 w 10000"/>
                <a:gd name="connsiteY230" fmla="*/ 3982 h 10000"/>
                <a:gd name="connsiteX231" fmla="*/ 7598 w 10000"/>
                <a:gd name="connsiteY231" fmla="*/ 3903 h 10000"/>
                <a:gd name="connsiteX232" fmla="*/ 7475 w 10000"/>
                <a:gd name="connsiteY232" fmla="*/ 3833 h 10000"/>
                <a:gd name="connsiteX233" fmla="*/ 7407 w 10000"/>
                <a:gd name="connsiteY233" fmla="*/ 3683 h 10000"/>
                <a:gd name="connsiteX234" fmla="*/ 7306 w 10000"/>
                <a:gd name="connsiteY234" fmla="*/ 3676 h 10000"/>
                <a:gd name="connsiteX235" fmla="*/ 7272 w 10000"/>
                <a:gd name="connsiteY235" fmla="*/ 3648 h 10000"/>
                <a:gd name="connsiteX236" fmla="*/ 7222 w 10000"/>
                <a:gd name="connsiteY236" fmla="*/ 3669 h 10000"/>
                <a:gd name="connsiteX237" fmla="*/ 7143 w 10000"/>
                <a:gd name="connsiteY237" fmla="*/ 3669 h 10000"/>
                <a:gd name="connsiteX238" fmla="*/ 7030 w 10000"/>
                <a:gd name="connsiteY238" fmla="*/ 3840 h 10000"/>
                <a:gd name="connsiteX239" fmla="*/ 6991 w 10000"/>
                <a:gd name="connsiteY239" fmla="*/ 3918 h 10000"/>
                <a:gd name="connsiteX240" fmla="*/ 6890 w 10000"/>
                <a:gd name="connsiteY240" fmla="*/ 3797 h 10000"/>
                <a:gd name="connsiteX241" fmla="*/ 6817 w 10000"/>
                <a:gd name="connsiteY241" fmla="*/ 3747 h 10000"/>
                <a:gd name="connsiteX242" fmla="*/ 6744 w 10000"/>
                <a:gd name="connsiteY242" fmla="*/ 3754 h 10000"/>
                <a:gd name="connsiteX243" fmla="*/ 6670 w 10000"/>
                <a:gd name="connsiteY243" fmla="*/ 3790 h 10000"/>
                <a:gd name="connsiteX244" fmla="*/ 6609 w 10000"/>
                <a:gd name="connsiteY244" fmla="*/ 3762 h 10000"/>
                <a:gd name="connsiteX245" fmla="*/ 6552 w 10000"/>
                <a:gd name="connsiteY245" fmla="*/ 3804 h 10000"/>
                <a:gd name="connsiteX246" fmla="*/ 6496 w 10000"/>
                <a:gd name="connsiteY246" fmla="*/ 3889 h 10000"/>
                <a:gd name="connsiteX247" fmla="*/ 6367 w 10000"/>
                <a:gd name="connsiteY247" fmla="*/ 3733 h 10000"/>
                <a:gd name="connsiteX248" fmla="*/ 6350 w 10000"/>
                <a:gd name="connsiteY248" fmla="*/ 3577 h 10000"/>
                <a:gd name="connsiteX249" fmla="*/ 6451 w 10000"/>
                <a:gd name="connsiteY249" fmla="*/ 3513 h 10000"/>
                <a:gd name="connsiteX250" fmla="*/ 6445 w 10000"/>
                <a:gd name="connsiteY250" fmla="*/ 3343 h 10000"/>
                <a:gd name="connsiteX251" fmla="*/ 6541 w 10000"/>
                <a:gd name="connsiteY251" fmla="*/ 3144 h 10000"/>
                <a:gd name="connsiteX252" fmla="*/ 6530 w 10000"/>
                <a:gd name="connsiteY252" fmla="*/ 3109 h 10000"/>
                <a:gd name="connsiteX253" fmla="*/ 6760 w 10000"/>
                <a:gd name="connsiteY253" fmla="*/ 2456 h 10000"/>
                <a:gd name="connsiteX254" fmla="*/ 6884 w 10000"/>
                <a:gd name="connsiteY254" fmla="*/ 2555 h 10000"/>
                <a:gd name="connsiteX255" fmla="*/ 6957 w 10000"/>
                <a:gd name="connsiteY255" fmla="*/ 2598 h 10000"/>
                <a:gd name="connsiteX256" fmla="*/ 7030 w 10000"/>
                <a:gd name="connsiteY256" fmla="*/ 2598 h 10000"/>
                <a:gd name="connsiteX257" fmla="*/ 7143 w 10000"/>
                <a:gd name="connsiteY257" fmla="*/ 2676 h 10000"/>
                <a:gd name="connsiteX258" fmla="*/ 7160 w 10000"/>
                <a:gd name="connsiteY258" fmla="*/ 2626 h 10000"/>
                <a:gd name="connsiteX259" fmla="*/ 7233 w 10000"/>
                <a:gd name="connsiteY259" fmla="*/ 2612 h 10000"/>
                <a:gd name="connsiteX260" fmla="*/ 7295 w 10000"/>
                <a:gd name="connsiteY260" fmla="*/ 2527 h 10000"/>
                <a:gd name="connsiteX261" fmla="*/ 7373 w 10000"/>
                <a:gd name="connsiteY261" fmla="*/ 2463 h 10000"/>
                <a:gd name="connsiteX262" fmla="*/ 7407 w 10000"/>
                <a:gd name="connsiteY262" fmla="*/ 2399 h 10000"/>
                <a:gd name="connsiteX263" fmla="*/ 7525 w 10000"/>
                <a:gd name="connsiteY263" fmla="*/ 2356 h 10000"/>
                <a:gd name="connsiteX264" fmla="*/ 7587 w 10000"/>
                <a:gd name="connsiteY264" fmla="*/ 2363 h 10000"/>
                <a:gd name="connsiteX265" fmla="*/ 7638 w 10000"/>
                <a:gd name="connsiteY265" fmla="*/ 2300 h 10000"/>
                <a:gd name="connsiteX266" fmla="*/ 7677 w 10000"/>
                <a:gd name="connsiteY266" fmla="*/ 2214 h 10000"/>
                <a:gd name="connsiteX267" fmla="*/ 7660 w 10000"/>
                <a:gd name="connsiteY267" fmla="*/ 2200 h 10000"/>
                <a:gd name="connsiteX268" fmla="*/ 7677 w 10000"/>
                <a:gd name="connsiteY268" fmla="*/ 2108 h 10000"/>
                <a:gd name="connsiteX269" fmla="*/ 7610 w 10000"/>
                <a:gd name="connsiteY269" fmla="*/ 2108 h 10000"/>
                <a:gd name="connsiteX270" fmla="*/ 7643 w 10000"/>
                <a:gd name="connsiteY270" fmla="*/ 2030 h 10000"/>
                <a:gd name="connsiteX271" fmla="*/ 7649 w 10000"/>
                <a:gd name="connsiteY271" fmla="*/ 1938 h 10000"/>
                <a:gd name="connsiteX272" fmla="*/ 7677 w 10000"/>
                <a:gd name="connsiteY272" fmla="*/ 1916 h 10000"/>
                <a:gd name="connsiteX273" fmla="*/ 7728 w 10000"/>
                <a:gd name="connsiteY273" fmla="*/ 1824 h 10000"/>
                <a:gd name="connsiteX274" fmla="*/ 7722 w 10000"/>
                <a:gd name="connsiteY274" fmla="*/ 1753 h 10000"/>
                <a:gd name="connsiteX275" fmla="*/ 7762 w 10000"/>
                <a:gd name="connsiteY275" fmla="*/ 1675 h 10000"/>
                <a:gd name="connsiteX276" fmla="*/ 7807 w 10000"/>
                <a:gd name="connsiteY276" fmla="*/ 1625 h 10000"/>
                <a:gd name="connsiteX277" fmla="*/ 7823 w 10000"/>
                <a:gd name="connsiteY277" fmla="*/ 1540 h 10000"/>
                <a:gd name="connsiteX278" fmla="*/ 7818 w 10000"/>
                <a:gd name="connsiteY278" fmla="*/ 1512 h 10000"/>
                <a:gd name="connsiteX279" fmla="*/ 7857 w 10000"/>
                <a:gd name="connsiteY279" fmla="*/ 1455 h 10000"/>
                <a:gd name="connsiteX280" fmla="*/ 7913 w 10000"/>
                <a:gd name="connsiteY280" fmla="*/ 1285 h 10000"/>
                <a:gd name="connsiteX281" fmla="*/ 7930 w 10000"/>
                <a:gd name="connsiteY281" fmla="*/ 1185 h 10000"/>
                <a:gd name="connsiteX282" fmla="*/ 7958 w 10000"/>
                <a:gd name="connsiteY282" fmla="*/ 1192 h 10000"/>
                <a:gd name="connsiteX283" fmla="*/ 8037 w 10000"/>
                <a:gd name="connsiteY283" fmla="*/ 1079 h 10000"/>
                <a:gd name="connsiteX284" fmla="*/ 8127 w 10000"/>
                <a:gd name="connsiteY284" fmla="*/ 1015 h 10000"/>
                <a:gd name="connsiteX285" fmla="*/ 8138 w 10000"/>
                <a:gd name="connsiteY285" fmla="*/ 937 h 10000"/>
                <a:gd name="connsiteX286" fmla="*/ 8172 w 10000"/>
                <a:gd name="connsiteY286" fmla="*/ 852 h 10000"/>
                <a:gd name="connsiteX287" fmla="*/ 8161 w 10000"/>
                <a:gd name="connsiteY287" fmla="*/ 788 h 10000"/>
                <a:gd name="connsiteX288" fmla="*/ 8116 w 10000"/>
                <a:gd name="connsiteY288" fmla="*/ 731 h 10000"/>
                <a:gd name="connsiteX289" fmla="*/ 8138 w 10000"/>
                <a:gd name="connsiteY289" fmla="*/ 660 h 10000"/>
                <a:gd name="connsiteX290" fmla="*/ 8138 w 10000"/>
                <a:gd name="connsiteY290" fmla="*/ 575 h 10000"/>
                <a:gd name="connsiteX291" fmla="*/ 8054 w 10000"/>
                <a:gd name="connsiteY291" fmla="*/ 504 h 10000"/>
                <a:gd name="connsiteX292" fmla="*/ 7970 w 10000"/>
                <a:gd name="connsiteY292" fmla="*/ 546 h 10000"/>
                <a:gd name="connsiteX293" fmla="*/ 7930 w 10000"/>
                <a:gd name="connsiteY293" fmla="*/ 546 h 10000"/>
                <a:gd name="connsiteX294" fmla="*/ 7913 w 10000"/>
                <a:gd name="connsiteY294" fmla="*/ 497 h 10000"/>
                <a:gd name="connsiteX295" fmla="*/ 7913 w 10000"/>
                <a:gd name="connsiteY295" fmla="*/ 405 h 10000"/>
                <a:gd name="connsiteX296" fmla="*/ 8020 w 10000"/>
                <a:gd name="connsiteY296" fmla="*/ 312 h 10000"/>
                <a:gd name="connsiteX297" fmla="*/ 8054 w 10000"/>
                <a:gd name="connsiteY297" fmla="*/ 234 h 10000"/>
                <a:gd name="connsiteX298" fmla="*/ 8121 w 10000"/>
                <a:gd name="connsiteY298" fmla="*/ 170 h 10000"/>
                <a:gd name="connsiteX299" fmla="*/ 8183 w 10000"/>
                <a:gd name="connsiteY299" fmla="*/ 50 h 10000"/>
                <a:gd name="connsiteX300" fmla="*/ 8228 w 10000"/>
                <a:gd name="connsiteY300" fmla="*/ 28 h 10000"/>
                <a:gd name="connsiteX301" fmla="*/ 8290 w 10000"/>
                <a:gd name="connsiteY301" fmla="*/ 43 h 10000"/>
                <a:gd name="connsiteX302" fmla="*/ 8420 w 10000"/>
                <a:gd name="connsiteY302" fmla="*/ 0 h 10000"/>
                <a:gd name="connsiteX303" fmla="*/ 8481 w 10000"/>
                <a:gd name="connsiteY303" fmla="*/ 71 h 10000"/>
                <a:gd name="connsiteX304" fmla="*/ 8476 w 10000"/>
                <a:gd name="connsiteY304" fmla="*/ 121 h 10000"/>
                <a:gd name="connsiteX305" fmla="*/ 8504 w 10000"/>
                <a:gd name="connsiteY305" fmla="*/ 142 h 10000"/>
                <a:gd name="connsiteX306" fmla="*/ 8526 w 10000"/>
                <a:gd name="connsiteY306" fmla="*/ 192 h 10000"/>
                <a:gd name="connsiteX307" fmla="*/ 8493 w 10000"/>
                <a:gd name="connsiteY307" fmla="*/ 248 h 10000"/>
                <a:gd name="connsiteX308" fmla="*/ 8448 w 10000"/>
                <a:gd name="connsiteY308" fmla="*/ 376 h 10000"/>
                <a:gd name="connsiteX309" fmla="*/ 8375 w 10000"/>
                <a:gd name="connsiteY309" fmla="*/ 476 h 10000"/>
                <a:gd name="connsiteX310" fmla="*/ 8307 w 10000"/>
                <a:gd name="connsiteY310" fmla="*/ 532 h 10000"/>
                <a:gd name="connsiteX311" fmla="*/ 8358 w 10000"/>
                <a:gd name="connsiteY311" fmla="*/ 554 h 10000"/>
                <a:gd name="connsiteX312" fmla="*/ 8425 w 10000"/>
                <a:gd name="connsiteY312" fmla="*/ 639 h 10000"/>
                <a:gd name="connsiteX313" fmla="*/ 8470 w 10000"/>
                <a:gd name="connsiteY313" fmla="*/ 646 h 10000"/>
                <a:gd name="connsiteX314" fmla="*/ 8493 w 10000"/>
                <a:gd name="connsiteY314" fmla="*/ 738 h 10000"/>
                <a:gd name="connsiteX315" fmla="*/ 8538 w 10000"/>
                <a:gd name="connsiteY315" fmla="*/ 759 h 10000"/>
                <a:gd name="connsiteX316" fmla="*/ 8571 w 10000"/>
                <a:gd name="connsiteY316" fmla="*/ 752 h 10000"/>
                <a:gd name="connsiteX317" fmla="*/ 8639 w 10000"/>
                <a:gd name="connsiteY317" fmla="*/ 610 h 10000"/>
                <a:gd name="connsiteX318" fmla="*/ 8701 w 10000"/>
                <a:gd name="connsiteY318" fmla="*/ 625 h 10000"/>
                <a:gd name="connsiteX319" fmla="*/ 8712 w 10000"/>
                <a:gd name="connsiteY319" fmla="*/ 667 h 10000"/>
                <a:gd name="connsiteX320" fmla="*/ 8757 w 10000"/>
                <a:gd name="connsiteY320" fmla="*/ 717 h 10000"/>
                <a:gd name="connsiteX321" fmla="*/ 8757 w 10000"/>
                <a:gd name="connsiteY321" fmla="*/ 752 h 10000"/>
                <a:gd name="connsiteX322" fmla="*/ 8796 w 10000"/>
                <a:gd name="connsiteY322" fmla="*/ 774 h 10000"/>
                <a:gd name="connsiteX323" fmla="*/ 8853 w 10000"/>
                <a:gd name="connsiteY323" fmla="*/ 774 h 10000"/>
                <a:gd name="connsiteX324" fmla="*/ 8858 w 10000"/>
                <a:gd name="connsiteY324" fmla="*/ 837 h 10000"/>
                <a:gd name="connsiteX325" fmla="*/ 8808 w 10000"/>
                <a:gd name="connsiteY325" fmla="*/ 866 h 10000"/>
                <a:gd name="connsiteX326" fmla="*/ 8853 w 10000"/>
                <a:gd name="connsiteY326" fmla="*/ 1143 h 10000"/>
                <a:gd name="connsiteX327" fmla="*/ 8898 w 10000"/>
                <a:gd name="connsiteY327" fmla="*/ 1270 h 10000"/>
                <a:gd name="connsiteX328" fmla="*/ 8886 w 10000"/>
                <a:gd name="connsiteY328" fmla="*/ 1327 h 10000"/>
                <a:gd name="connsiteX329" fmla="*/ 8926 w 10000"/>
                <a:gd name="connsiteY329" fmla="*/ 1391 h 10000"/>
                <a:gd name="connsiteX330" fmla="*/ 8931 w 10000"/>
                <a:gd name="connsiteY330" fmla="*/ 1434 h 10000"/>
                <a:gd name="connsiteX331" fmla="*/ 9038 w 10000"/>
                <a:gd name="connsiteY331" fmla="*/ 1483 h 10000"/>
                <a:gd name="connsiteX332" fmla="*/ 9168 w 10000"/>
                <a:gd name="connsiteY332" fmla="*/ 1441 h 10000"/>
                <a:gd name="connsiteX333" fmla="*/ 9184 w 10000"/>
                <a:gd name="connsiteY333" fmla="*/ 1384 h 10000"/>
                <a:gd name="connsiteX334" fmla="*/ 9229 w 10000"/>
                <a:gd name="connsiteY334" fmla="*/ 1405 h 10000"/>
                <a:gd name="connsiteX335" fmla="*/ 9258 w 10000"/>
                <a:gd name="connsiteY335" fmla="*/ 1455 h 10000"/>
                <a:gd name="connsiteX336" fmla="*/ 9325 w 10000"/>
                <a:gd name="connsiteY336" fmla="*/ 1419 h 10000"/>
                <a:gd name="connsiteX337" fmla="*/ 9364 w 10000"/>
                <a:gd name="connsiteY337" fmla="*/ 1419 h 10000"/>
                <a:gd name="connsiteX338" fmla="*/ 9421 w 10000"/>
                <a:gd name="connsiteY338" fmla="*/ 1476 h 10000"/>
                <a:gd name="connsiteX339" fmla="*/ 9454 w 10000"/>
                <a:gd name="connsiteY339" fmla="*/ 1398 h 10000"/>
                <a:gd name="connsiteX340" fmla="*/ 9522 w 10000"/>
                <a:gd name="connsiteY340" fmla="*/ 1434 h 10000"/>
                <a:gd name="connsiteX341" fmla="*/ 9556 w 10000"/>
                <a:gd name="connsiteY341" fmla="*/ 1391 h 10000"/>
                <a:gd name="connsiteX342" fmla="*/ 9584 w 10000"/>
                <a:gd name="connsiteY342" fmla="*/ 1398 h 10000"/>
                <a:gd name="connsiteX343" fmla="*/ 9612 w 10000"/>
                <a:gd name="connsiteY343" fmla="*/ 1356 h 10000"/>
                <a:gd name="connsiteX344" fmla="*/ 9606 w 10000"/>
                <a:gd name="connsiteY344" fmla="*/ 1313 h 10000"/>
                <a:gd name="connsiteX345" fmla="*/ 9646 w 10000"/>
                <a:gd name="connsiteY345" fmla="*/ 1292 h 10000"/>
                <a:gd name="connsiteX346" fmla="*/ 9674 w 10000"/>
                <a:gd name="connsiteY346" fmla="*/ 1221 h 10000"/>
                <a:gd name="connsiteX347" fmla="*/ 9753 w 10000"/>
                <a:gd name="connsiteY347" fmla="*/ 1228 h 10000"/>
                <a:gd name="connsiteX348" fmla="*/ 9871 w 10000"/>
                <a:gd name="connsiteY348" fmla="*/ 1434 h 10000"/>
                <a:gd name="connsiteX349" fmla="*/ 9893 w 10000"/>
                <a:gd name="connsiteY349" fmla="*/ 1505 h 10000"/>
                <a:gd name="connsiteX350" fmla="*/ 9972 w 10000"/>
                <a:gd name="connsiteY350" fmla="*/ 1597 h 10000"/>
                <a:gd name="connsiteX351" fmla="*/ 10000 w 10000"/>
                <a:gd name="connsiteY351" fmla="*/ 1682 h 10000"/>
                <a:gd name="connsiteX352" fmla="*/ 9938 w 10000"/>
                <a:gd name="connsiteY352" fmla="*/ 1796 h 10000"/>
                <a:gd name="connsiteX353" fmla="*/ 9893 w 10000"/>
                <a:gd name="connsiteY353" fmla="*/ 1838 h 10000"/>
                <a:gd name="connsiteX354" fmla="*/ 9916 w 10000"/>
                <a:gd name="connsiteY354" fmla="*/ 1959 h 10000"/>
                <a:gd name="connsiteX355" fmla="*/ 9848 w 10000"/>
                <a:gd name="connsiteY355" fmla="*/ 2051 h 10000"/>
                <a:gd name="connsiteX356" fmla="*/ 9809 w 10000"/>
                <a:gd name="connsiteY356" fmla="*/ 2072 h 10000"/>
                <a:gd name="connsiteX357" fmla="*/ 9809 w 10000"/>
                <a:gd name="connsiteY357" fmla="*/ 2136 h 10000"/>
                <a:gd name="connsiteX358" fmla="*/ 9758 w 10000"/>
                <a:gd name="connsiteY358" fmla="*/ 2257 h 10000"/>
                <a:gd name="connsiteX359" fmla="*/ 9724 w 10000"/>
                <a:gd name="connsiteY359" fmla="*/ 2264 h 10000"/>
                <a:gd name="connsiteX360" fmla="*/ 9730 w 10000"/>
                <a:gd name="connsiteY360" fmla="*/ 2349 h 10000"/>
                <a:gd name="connsiteX361" fmla="*/ 9702 w 10000"/>
                <a:gd name="connsiteY361" fmla="*/ 2413 h 10000"/>
                <a:gd name="connsiteX362" fmla="*/ 9708 w 10000"/>
                <a:gd name="connsiteY362" fmla="*/ 2697 h 10000"/>
                <a:gd name="connsiteX363" fmla="*/ 9724 w 10000"/>
                <a:gd name="connsiteY363" fmla="*/ 2718 h 10000"/>
                <a:gd name="connsiteX364" fmla="*/ 9719 w 10000"/>
                <a:gd name="connsiteY364" fmla="*/ 2811 h 10000"/>
                <a:gd name="connsiteX365" fmla="*/ 9708 w 10000"/>
                <a:gd name="connsiteY365" fmla="*/ 2896 h 10000"/>
                <a:gd name="connsiteX366" fmla="*/ 9668 w 10000"/>
                <a:gd name="connsiteY366" fmla="*/ 2938 h 10000"/>
                <a:gd name="connsiteX367" fmla="*/ 9595 w 10000"/>
                <a:gd name="connsiteY367" fmla="*/ 2903 h 10000"/>
                <a:gd name="connsiteX368" fmla="*/ 9561 w 10000"/>
                <a:gd name="connsiteY368" fmla="*/ 2952 h 10000"/>
                <a:gd name="connsiteX369" fmla="*/ 9567 w 10000"/>
                <a:gd name="connsiteY369" fmla="*/ 2995 h 10000"/>
                <a:gd name="connsiteX370" fmla="*/ 9544 w 10000"/>
                <a:gd name="connsiteY370" fmla="*/ 3080 h 10000"/>
                <a:gd name="connsiteX371" fmla="*/ 9505 w 10000"/>
                <a:gd name="connsiteY371" fmla="*/ 3137 h 10000"/>
                <a:gd name="connsiteX372" fmla="*/ 9494 w 10000"/>
                <a:gd name="connsiteY372" fmla="*/ 3236 h 10000"/>
                <a:gd name="connsiteX373" fmla="*/ 9466 w 10000"/>
                <a:gd name="connsiteY373" fmla="*/ 3322 h 10000"/>
                <a:gd name="connsiteX374" fmla="*/ 9471 w 10000"/>
                <a:gd name="connsiteY374" fmla="*/ 3378 h 10000"/>
                <a:gd name="connsiteX375" fmla="*/ 9460 w 10000"/>
                <a:gd name="connsiteY375" fmla="*/ 3435 h 10000"/>
                <a:gd name="connsiteX376" fmla="*/ 9483 w 10000"/>
                <a:gd name="connsiteY376" fmla="*/ 3485 h 10000"/>
                <a:gd name="connsiteX377" fmla="*/ 9449 w 10000"/>
                <a:gd name="connsiteY377" fmla="*/ 3563 h 10000"/>
                <a:gd name="connsiteX378" fmla="*/ 9393 w 10000"/>
                <a:gd name="connsiteY378" fmla="*/ 3442 h 10000"/>
                <a:gd name="connsiteX379" fmla="*/ 9393 w 10000"/>
                <a:gd name="connsiteY379" fmla="*/ 3350 h 10000"/>
                <a:gd name="connsiteX380" fmla="*/ 9376 w 10000"/>
                <a:gd name="connsiteY380" fmla="*/ 3336 h 10000"/>
                <a:gd name="connsiteX381" fmla="*/ 9308 w 10000"/>
                <a:gd name="connsiteY381" fmla="*/ 3400 h 10000"/>
                <a:gd name="connsiteX382" fmla="*/ 9201 w 10000"/>
                <a:gd name="connsiteY382" fmla="*/ 3549 h 10000"/>
                <a:gd name="connsiteX383" fmla="*/ 9139 w 10000"/>
                <a:gd name="connsiteY383" fmla="*/ 3655 h 10000"/>
                <a:gd name="connsiteX384" fmla="*/ 9044 w 10000"/>
                <a:gd name="connsiteY384" fmla="*/ 3712 h 10000"/>
                <a:gd name="connsiteX385" fmla="*/ 9010 w 10000"/>
                <a:gd name="connsiteY385" fmla="*/ 3797 h 10000"/>
                <a:gd name="connsiteX386" fmla="*/ 8982 w 10000"/>
                <a:gd name="connsiteY386" fmla="*/ 3825 h 10000"/>
                <a:gd name="connsiteX387" fmla="*/ 8875 w 10000"/>
                <a:gd name="connsiteY387" fmla="*/ 3903 h 10000"/>
                <a:gd name="connsiteX388" fmla="*/ 8785 w 10000"/>
                <a:gd name="connsiteY388" fmla="*/ 3996 h 10000"/>
                <a:gd name="connsiteX389" fmla="*/ 8763 w 10000"/>
                <a:gd name="connsiteY389" fmla="*/ 4067 h 10000"/>
                <a:gd name="connsiteX390" fmla="*/ 8729 w 10000"/>
                <a:gd name="connsiteY390" fmla="*/ 4102 h 10000"/>
                <a:gd name="connsiteX391" fmla="*/ 8774 w 10000"/>
                <a:gd name="connsiteY391" fmla="*/ 4194 h 10000"/>
                <a:gd name="connsiteX392" fmla="*/ 8819 w 10000"/>
                <a:gd name="connsiteY392" fmla="*/ 4265 h 10000"/>
                <a:gd name="connsiteX393" fmla="*/ 8881 w 10000"/>
                <a:gd name="connsiteY393" fmla="*/ 4294 h 10000"/>
                <a:gd name="connsiteX394" fmla="*/ 8858 w 10000"/>
                <a:gd name="connsiteY394" fmla="*/ 4344 h 10000"/>
                <a:gd name="connsiteX395" fmla="*/ 8903 w 10000"/>
                <a:gd name="connsiteY395" fmla="*/ 4358 h 10000"/>
                <a:gd name="connsiteX396" fmla="*/ 8903 w 10000"/>
                <a:gd name="connsiteY396" fmla="*/ 4443 h 10000"/>
                <a:gd name="connsiteX397" fmla="*/ 8937 w 10000"/>
                <a:gd name="connsiteY397" fmla="*/ 4507 h 10000"/>
                <a:gd name="connsiteX398" fmla="*/ 8993 w 10000"/>
                <a:gd name="connsiteY398" fmla="*/ 4493 h 10000"/>
                <a:gd name="connsiteX399" fmla="*/ 9016 w 10000"/>
                <a:gd name="connsiteY399" fmla="*/ 4422 h 10000"/>
                <a:gd name="connsiteX400" fmla="*/ 9061 w 10000"/>
                <a:gd name="connsiteY400" fmla="*/ 4414 h 10000"/>
                <a:gd name="connsiteX401" fmla="*/ 9066 w 10000"/>
                <a:gd name="connsiteY401" fmla="*/ 4358 h 10000"/>
                <a:gd name="connsiteX402" fmla="*/ 9123 w 10000"/>
                <a:gd name="connsiteY402" fmla="*/ 4358 h 10000"/>
                <a:gd name="connsiteX403" fmla="*/ 9100 w 10000"/>
                <a:gd name="connsiteY403" fmla="*/ 4429 h 10000"/>
                <a:gd name="connsiteX404" fmla="*/ 9156 w 10000"/>
                <a:gd name="connsiteY404" fmla="*/ 4464 h 10000"/>
                <a:gd name="connsiteX405" fmla="*/ 9145 w 10000"/>
                <a:gd name="connsiteY405" fmla="*/ 4528 h 10000"/>
                <a:gd name="connsiteX406" fmla="*/ 9061 w 10000"/>
                <a:gd name="connsiteY406" fmla="*/ 4535 h 10000"/>
                <a:gd name="connsiteX407" fmla="*/ 8999 w 10000"/>
                <a:gd name="connsiteY407" fmla="*/ 4578 h 10000"/>
                <a:gd name="connsiteX408" fmla="*/ 8943 w 10000"/>
                <a:gd name="connsiteY408" fmla="*/ 4599 h 10000"/>
                <a:gd name="connsiteX409" fmla="*/ 8943 w 10000"/>
                <a:gd name="connsiteY409" fmla="*/ 4698 h 10000"/>
                <a:gd name="connsiteX410" fmla="*/ 8999 w 10000"/>
                <a:gd name="connsiteY410" fmla="*/ 4805 h 10000"/>
                <a:gd name="connsiteX411" fmla="*/ 8954 w 10000"/>
                <a:gd name="connsiteY411" fmla="*/ 4904 h 10000"/>
                <a:gd name="connsiteX412" fmla="*/ 8864 w 10000"/>
                <a:gd name="connsiteY412" fmla="*/ 4918 h 10000"/>
                <a:gd name="connsiteX413" fmla="*/ 8875 w 10000"/>
                <a:gd name="connsiteY413" fmla="*/ 5032 h 10000"/>
                <a:gd name="connsiteX414" fmla="*/ 8870 w 10000"/>
                <a:gd name="connsiteY414" fmla="*/ 5103 h 10000"/>
                <a:gd name="connsiteX415" fmla="*/ 8841 w 10000"/>
                <a:gd name="connsiteY415" fmla="*/ 5138 h 10000"/>
                <a:gd name="connsiteX416" fmla="*/ 8785 w 10000"/>
                <a:gd name="connsiteY416" fmla="*/ 5110 h 10000"/>
                <a:gd name="connsiteX417" fmla="*/ 8735 w 10000"/>
                <a:gd name="connsiteY417" fmla="*/ 5018 h 10000"/>
                <a:gd name="connsiteX418" fmla="*/ 8678 w 10000"/>
                <a:gd name="connsiteY418" fmla="*/ 5089 h 10000"/>
                <a:gd name="connsiteX419" fmla="*/ 8622 w 10000"/>
                <a:gd name="connsiteY419" fmla="*/ 5039 h 10000"/>
                <a:gd name="connsiteX420" fmla="*/ 8616 w 10000"/>
                <a:gd name="connsiteY420" fmla="*/ 5011 h 10000"/>
                <a:gd name="connsiteX421" fmla="*/ 8538 w 10000"/>
                <a:gd name="connsiteY421" fmla="*/ 4947 h 10000"/>
                <a:gd name="connsiteX422" fmla="*/ 8515 w 10000"/>
                <a:gd name="connsiteY422" fmla="*/ 4961 h 10000"/>
                <a:gd name="connsiteX423" fmla="*/ 8526 w 10000"/>
                <a:gd name="connsiteY423" fmla="*/ 5039 h 10000"/>
                <a:gd name="connsiteX424" fmla="*/ 8481 w 10000"/>
                <a:gd name="connsiteY424" fmla="*/ 5138 h 10000"/>
                <a:gd name="connsiteX425" fmla="*/ 8515 w 10000"/>
                <a:gd name="connsiteY425" fmla="*/ 5160 h 10000"/>
                <a:gd name="connsiteX426" fmla="*/ 8577 w 10000"/>
                <a:gd name="connsiteY426" fmla="*/ 5145 h 10000"/>
                <a:gd name="connsiteX427" fmla="*/ 8588 w 10000"/>
                <a:gd name="connsiteY427" fmla="*/ 5181 h 10000"/>
                <a:gd name="connsiteX428" fmla="*/ 8577 w 10000"/>
                <a:gd name="connsiteY428" fmla="*/ 5224 h 10000"/>
                <a:gd name="connsiteX429" fmla="*/ 8600 w 10000"/>
                <a:gd name="connsiteY429" fmla="*/ 5280 h 10000"/>
                <a:gd name="connsiteX430" fmla="*/ 8650 w 10000"/>
                <a:gd name="connsiteY430" fmla="*/ 5316 h 10000"/>
                <a:gd name="connsiteX431" fmla="*/ 8639 w 10000"/>
                <a:gd name="connsiteY431" fmla="*/ 5401 h 10000"/>
                <a:gd name="connsiteX432" fmla="*/ 8673 w 10000"/>
                <a:gd name="connsiteY432" fmla="*/ 5444 h 10000"/>
                <a:gd name="connsiteX433" fmla="*/ 8633 w 10000"/>
                <a:gd name="connsiteY433" fmla="*/ 5486 h 10000"/>
                <a:gd name="connsiteX434" fmla="*/ 8622 w 10000"/>
                <a:gd name="connsiteY434" fmla="*/ 5642 h 10000"/>
                <a:gd name="connsiteX435" fmla="*/ 8600 w 10000"/>
                <a:gd name="connsiteY435" fmla="*/ 5649 h 10000"/>
                <a:gd name="connsiteX436" fmla="*/ 8628 w 10000"/>
                <a:gd name="connsiteY436" fmla="*/ 5720 h 10000"/>
                <a:gd name="connsiteX437" fmla="*/ 8633 w 10000"/>
                <a:gd name="connsiteY437" fmla="*/ 5841 h 10000"/>
                <a:gd name="connsiteX438" fmla="*/ 8661 w 10000"/>
                <a:gd name="connsiteY438" fmla="*/ 5869 h 10000"/>
                <a:gd name="connsiteX439" fmla="*/ 8667 w 10000"/>
                <a:gd name="connsiteY439" fmla="*/ 5905 h 10000"/>
                <a:gd name="connsiteX440" fmla="*/ 8690 w 10000"/>
                <a:gd name="connsiteY440" fmla="*/ 5912 h 10000"/>
                <a:gd name="connsiteX441" fmla="*/ 8695 w 10000"/>
                <a:gd name="connsiteY441" fmla="*/ 5983 h 10000"/>
                <a:gd name="connsiteX442" fmla="*/ 8684 w 10000"/>
                <a:gd name="connsiteY442" fmla="*/ 6033 h 10000"/>
                <a:gd name="connsiteX443" fmla="*/ 8740 w 10000"/>
                <a:gd name="connsiteY443" fmla="*/ 6061 h 10000"/>
                <a:gd name="connsiteX444" fmla="*/ 8825 w 10000"/>
                <a:gd name="connsiteY444" fmla="*/ 6004 h 10000"/>
                <a:gd name="connsiteX445" fmla="*/ 8948 w 10000"/>
                <a:gd name="connsiteY445" fmla="*/ 5891 h 10000"/>
                <a:gd name="connsiteX446" fmla="*/ 8982 w 10000"/>
                <a:gd name="connsiteY446" fmla="*/ 5891 h 10000"/>
                <a:gd name="connsiteX447" fmla="*/ 8982 w 10000"/>
                <a:gd name="connsiteY447" fmla="*/ 5976 h 10000"/>
                <a:gd name="connsiteX448" fmla="*/ 9004 w 10000"/>
                <a:gd name="connsiteY448" fmla="*/ 5990 h 10000"/>
                <a:gd name="connsiteX449" fmla="*/ 9044 w 10000"/>
                <a:gd name="connsiteY449" fmla="*/ 6089 h 10000"/>
                <a:gd name="connsiteX450" fmla="*/ 9072 w 10000"/>
                <a:gd name="connsiteY450" fmla="*/ 6097 h 10000"/>
                <a:gd name="connsiteX451" fmla="*/ 9055 w 10000"/>
                <a:gd name="connsiteY451" fmla="*/ 6153 h 10000"/>
                <a:gd name="connsiteX452" fmla="*/ 9100 w 10000"/>
                <a:gd name="connsiteY452" fmla="*/ 6281 h 10000"/>
                <a:gd name="connsiteX453" fmla="*/ 9100 w 10000"/>
                <a:gd name="connsiteY453" fmla="*/ 6345 h 10000"/>
                <a:gd name="connsiteX454" fmla="*/ 9123 w 10000"/>
                <a:gd name="connsiteY454" fmla="*/ 6416 h 10000"/>
                <a:gd name="connsiteX455" fmla="*/ 9089 w 10000"/>
                <a:gd name="connsiteY455" fmla="*/ 6473 h 10000"/>
                <a:gd name="connsiteX456" fmla="*/ 9049 w 10000"/>
                <a:gd name="connsiteY456" fmla="*/ 6466 h 10000"/>
                <a:gd name="connsiteX457" fmla="*/ 9049 w 10000"/>
                <a:gd name="connsiteY457" fmla="*/ 6501 h 10000"/>
                <a:gd name="connsiteX458" fmla="*/ 9089 w 10000"/>
                <a:gd name="connsiteY458" fmla="*/ 6544 h 10000"/>
                <a:gd name="connsiteX459" fmla="*/ 9106 w 10000"/>
                <a:gd name="connsiteY459" fmla="*/ 6515 h 10000"/>
                <a:gd name="connsiteX460" fmla="*/ 9139 w 10000"/>
                <a:gd name="connsiteY460" fmla="*/ 6579 h 10000"/>
                <a:gd name="connsiteX461" fmla="*/ 9179 w 10000"/>
                <a:gd name="connsiteY461" fmla="*/ 6579 h 10000"/>
                <a:gd name="connsiteX462" fmla="*/ 9156 w 10000"/>
                <a:gd name="connsiteY462" fmla="*/ 6757 h 10000"/>
                <a:gd name="connsiteX463" fmla="*/ 9139 w 10000"/>
                <a:gd name="connsiteY463" fmla="*/ 6792 h 10000"/>
                <a:gd name="connsiteX464" fmla="*/ 9089 w 10000"/>
                <a:gd name="connsiteY464" fmla="*/ 6778 h 10000"/>
                <a:gd name="connsiteX465" fmla="*/ 9027 w 10000"/>
                <a:gd name="connsiteY465" fmla="*/ 6799 h 10000"/>
                <a:gd name="connsiteX466" fmla="*/ 9004 w 10000"/>
                <a:gd name="connsiteY466" fmla="*/ 6842 h 10000"/>
                <a:gd name="connsiteX467" fmla="*/ 8999 w 10000"/>
                <a:gd name="connsiteY467" fmla="*/ 6884 h 10000"/>
                <a:gd name="connsiteX468" fmla="*/ 8960 w 10000"/>
                <a:gd name="connsiteY468" fmla="*/ 6934 h 10000"/>
                <a:gd name="connsiteX469" fmla="*/ 8898 w 10000"/>
                <a:gd name="connsiteY469" fmla="*/ 6941 h 10000"/>
                <a:gd name="connsiteX470" fmla="*/ 8886 w 10000"/>
                <a:gd name="connsiteY470" fmla="*/ 6962 h 10000"/>
                <a:gd name="connsiteX471" fmla="*/ 8847 w 10000"/>
                <a:gd name="connsiteY471" fmla="*/ 6927 h 10000"/>
                <a:gd name="connsiteX472" fmla="*/ 8808 w 10000"/>
                <a:gd name="connsiteY472" fmla="*/ 6934 h 10000"/>
                <a:gd name="connsiteX473" fmla="*/ 8785 w 10000"/>
                <a:gd name="connsiteY473" fmla="*/ 6906 h 10000"/>
                <a:gd name="connsiteX474" fmla="*/ 8735 w 10000"/>
                <a:gd name="connsiteY474" fmla="*/ 6891 h 10000"/>
                <a:gd name="connsiteX475" fmla="*/ 8746 w 10000"/>
                <a:gd name="connsiteY475" fmla="*/ 6941 h 10000"/>
                <a:gd name="connsiteX476" fmla="*/ 8723 w 10000"/>
                <a:gd name="connsiteY476" fmla="*/ 6991 h 10000"/>
                <a:gd name="connsiteX477" fmla="*/ 8639 w 10000"/>
                <a:gd name="connsiteY477" fmla="*/ 6984 h 10000"/>
                <a:gd name="connsiteX478" fmla="*/ 8611 w 10000"/>
                <a:gd name="connsiteY478" fmla="*/ 6962 h 10000"/>
                <a:gd name="connsiteX479" fmla="*/ 8566 w 10000"/>
                <a:gd name="connsiteY479" fmla="*/ 6984 h 10000"/>
                <a:gd name="connsiteX480" fmla="*/ 8560 w 10000"/>
                <a:gd name="connsiteY480" fmla="*/ 7055 h 10000"/>
                <a:gd name="connsiteX481" fmla="*/ 8476 w 10000"/>
                <a:gd name="connsiteY481" fmla="*/ 7133 h 10000"/>
                <a:gd name="connsiteX482" fmla="*/ 8448 w 10000"/>
                <a:gd name="connsiteY482" fmla="*/ 7090 h 10000"/>
                <a:gd name="connsiteX483" fmla="*/ 8386 w 10000"/>
                <a:gd name="connsiteY483" fmla="*/ 7111 h 10000"/>
                <a:gd name="connsiteX484" fmla="*/ 8346 w 10000"/>
                <a:gd name="connsiteY484" fmla="*/ 7133 h 10000"/>
                <a:gd name="connsiteX485" fmla="*/ 8341 w 10000"/>
                <a:gd name="connsiteY485" fmla="*/ 7168 h 10000"/>
                <a:gd name="connsiteX486" fmla="*/ 8256 w 10000"/>
                <a:gd name="connsiteY486" fmla="*/ 7246 h 10000"/>
                <a:gd name="connsiteX487" fmla="*/ 8206 w 10000"/>
                <a:gd name="connsiteY487" fmla="*/ 7232 h 10000"/>
                <a:gd name="connsiteX488" fmla="*/ 8155 w 10000"/>
                <a:gd name="connsiteY488" fmla="*/ 7260 h 10000"/>
                <a:gd name="connsiteX489" fmla="*/ 8116 w 10000"/>
                <a:gd name="connsiteY489" fmla="*/ 7303 h 10000"/>
                <a:gd name="connsiteX490" fmla="*/ 8060 w 10000"/>
                <a:gd name="connsiteY490" fmla="*/ 7331 h 10000"/>
                <a:gd name="connsiteX491" fmla="*/ 8065 w 10000"/>
                <a:gd name="connsiteY491" fmla="*/ 7374 h 10000"/>
                <a:gd name="connsiteX492" fmla="*/ 8015 w 10000"/>
                <a:gd name="connsiteY492" fmla="*/ 7402 h 10000"/>
                <a:gd name="connsiteX493" fmla="*/ 7942 w 10000"/>
                <a:gd name="connsiteY493" fmla="*/ 7523 h 10000"/>
                <a:gd name="connsiteX494" fmla="*/ 7930 w 10000"/>
                <a:gd name="connsiteY494" fmla="*/ 7573 h 10000"/>
                <a:gd name="connsiteX495" fmla="*/ 7908 w 10000"/>
                <a:gd name="connsiteY495" fmla="*/ 7559 h 10000"/>
                <a:gd name="connsiteX496" fmla="*/ 7919 w 10000"/>
                <a:gd name="connsiteY496" fmla="*/ 7523 h 10000"/>
                <a:gd name="connsiteX497" fmla="*/ 7846 w 10000"/>
                <a:gd name="connsiteY497" fmla="*/ 7339 h 10000"/>
                <a:gd name="connsiteX498" fmla="*/ 7846 w 10000"/>
                <a:gd name="connsiteY498" fmla="*/ 7268 h 10000"/>
                <a:gd name="connsiteX499" fmla="*/ 7812 w 10000"/>
                <a:gd name="connsiteY499" fmla="*/ 7268 h 10000"/>
                <a:gd name="connsiteX500" fmla="*/ 7711 w 10000"/>
                <a:gd name="connsiteY500" fmla="*/ 7197 h 10000"/>
                <a:gd name="connsiteX501" fmla="*/ 7649 w 10000"/>
                <a:gd name="connsiteY501" fmla="*/ 7232 h 10000"/>
                <a:gd name="connsiteX502" fmla="*/ 7632 w 10000"/>
                <a:gd name="connsiteY502" fmla="*/ 7275 h 10000"/>
                <a:gd name="connsiteX503" fmla="*/ 7677 w 10000"/>
                <a:gd name="connsiteY503" fmla="*/ 7324 h 10000"/>
                <a:gd name="connsiteX504" fmla="*/ 7688 w 10000"/>
                <a:gd name="connsiteY504" fmla="*/ 7367 h 10000"/>
                <a:gd name="connsiteX505" fmla="*/ 7660 w 10000"/>
                <a:gd name="connsiteY505" fmla="*/ 7410 h 10000"/>
                <a:gd name="connsiteX506" fmla="*/ 7666 w 10000"/>
                <a:gd name="connsiteY506" fmla="*/ 7445 h 10000"/>
                <a:gd name="connsiteX507" fmla="*/ 7655 w 10000"/>
                <a:gd name="connsiteY507" fmla="*/ 7516 h 10000"/>
                <a:gd name="connsiteX508" fmla="*/ 7660 w 10000"/>
                <a:gd name="connsiteY508" fmla="*/ 7587 h 10000"/>
                <a:gd name="connsiteX509" fmla="*/ 7694 w 10000"/>
                <a:gd name="connsiteY509" fmla="*/ 7700 h 10000"/>
                <a:gd name="connsiteX510" fmla="*/ 7660 w 10000"/>
                <a:gd name="connsiteY510" fmla="*/ 7743 h 10000"/>
                <a:gd name="connsiteX511" fmla="*/ 7666 w 10000"/>
                <a:gd name="connsiteY511" fmla="*/ 7779 h 10000"/>
                <a:gd name="connsiteX512" fmla="*/ 7638 w 10000"/>
                <a:gd name="connsiteY512" fmla="*/ 7793 h 10000"/>
                <a:gd name="connsiteX513" fmla="*/ 7621 w 10000"/>
                <a:gd name="connsiteY513" fmla="*/ 7814 h 10000"/>
                <a:gd name="connsiteX514" fmla="*/ 7514 w 10000"/>
                <a:gd name="connsiteY514" fmla="*/ 7800 h 10000"/>
                <a:gd name="connsiteX515" fmla="*/ 7497 w 10000"/>
                <a:gd name="connsiteY515" fmla="*/ 7757 h 10000"/>
                <a:gd name="connsiteX516" fmla="*/ 7463 w 10000"/>
                <a:gd name="connsiteY516" fmla="*/ 7786 h 10000"/>
                <a:gd name="connsiteX517" fmla="*/ 7390 w 10000"/>
                <a:gd name="connsiteY517" fmla="*/ 7771 h 10000"/>
                <a:gd name="connsiteX518" fmla="*/ 7340 w 10000"/>
                <a:gd name="connsiteY518" fmla="*/ 7793 h 10000"/>
                <a:gd name="connsiteX519" fmla="*/ 7312 w 10000"/>
                <a:gd name="connsiteY519" fmla="*/ 7644 h 10000"/>
                <a:gd name="connsiteX520" fmla="*/ 7283 w 10000"/>
                <a:gd name="connsiteY520" fmla="*/ 7637 h 10000"/>
                <a:gd name="connsiteX521" fmla="*/ 7250 w 10000"/>
                <a:gd name="connsiteY521" fmla="*/ 7544 h 10000"/>
                <a:gd name="connsiteX522" fmla="*/ 7267 w 10000"/>
                <a:gd name="connsiteY522" fmla="*/ 7502 h 10000"/>
                <a:gd name="connsiteX523" fmla="*/ 7306 w 10000"/>
                <a:gd name="connsiteY523" fmla="*/ 7523 h 10000"/>
                <a:gd name="connsiteX524" fmla="*/ 7323 w 10000"/>
                <a:gd name="connsiteY524" fmla="*/ 7473 h 10000"/>
                <a:gd name="connsiteX525" fmla="*/ 7295 w 10000"/>
                <a:gd name="connsiteY525" fmla="*/ 7438 h 10000"/>
                <a:gd name="connsiteX526" fmla="*/ 7312 w 10000"/>
                <a:gd name="connsiteY526" fmla="*/ 7402 h 10000"/>
                <a:gd name="connsiteX527" fmla="*/ 7238 w 10000"/>
                <a:gd name="connsiteY527" fmla="*/ 7331 h 10000"/>
                <a:gd name="connsiteX528" fmla="*/ 7244 w 10000"/>
                <a:gd name="connsiteY528" fmla="*/ 7296 h 10000"/>
                <a:gd name="connsiteX529" fmla="*/ 7199 w 10000"/>
                <a:gd name="connsiteY529" fmla="*/ 7260 h 10000"/>
                <a:gd name="connsiteX530" fmla="*/ 7227 w 10000"/>
                <a:gd name="connsiteY530" fmla="*/ 7218 h 10000"/>
                <a:gd name="connsiteX531" fmla="*/ 7216 w 10000"/>
                <a:gd name="connsiteY531" fmla="*/ 7168 h 10000"/>
                <a:gd name="connsiteX532" fmla="*/ 7165 w 10000"/>
                <a:gd name="connsiteY532" fmla="*/ 7090 h 10000"/>
                <a:gd name="connsiteX533" fmla="*/ 7132 w 10000"/>
                <a:gd name="connsiteY533" fmla="*/ 7026 h 10000"/>
                <a:gd name="connsiteX534" fmla="*/ 7064 w 10000"/>
                <a:gd name="connsiteY534" fmla="*/ 7055 h 10000"/>
                <a:gd name="connsiteX535" fmla="*/ 7025 w 10000"/>
                <a:gd name="connsiteY535" fmla="*/ 7048 h 10000"/>
                <a:gd name="connsiteX536" fmla="*/ 7002 w 10000"/>
                <a:gd name="connsiteY536" fmla="*/ 7111 h 10000"/>
                <a:gd name="connsiteX537" fmla="*/ 6924 w 10000"/>
                <a:gd name="connsiteY537" fmla="*/ 7119 h 10000"/>
                <a:gd name="connsiteX538" fmla="*/ 6895 w 10000"/>
                <a:gd name="connsiteY538" fmla="*/ 7111 h 10000"/>
                <a:gd name="connsiteX539" fmla="*/ 6828 w 10000"/>
                <a:gd name="connsiteY539" fmla="*/ 7161 h 10000"/>
                <a:gd name="connsiteX540" fmla="*/ 6834 w 10000"/>
                <a:gd name="connsiteY540" fmla="*/ 7260 h 10000"/>
                <a:gd name="connsiteX541" fmla="*/ 6817 w 10000"/>
                <a:gd name="connsiteY541" fmla="*/ 7324 h 10000"/>
                <a:gd name="connsiteX542" fmla="*/ 6817 w 10000"/>
                <a:gd name="connsiteY542" fmla="*/ 7381 h 10000"/>
                <a:gd name="connsiteX543" fmla="*/ 6760 w 10000"/>
                <a:gd name="connsiteY543" fmla="*/ 7424 h 10000"/>
                <a:gd name="connsiteX544" fmla="*/ 6699 w 10000"/>
                <a:gd name="connsiteY544" fmla="*/ 7431 h 10000"/>
                <a:gd name="connsiteX545" fmla="*/ 6682 w 10000"/>
                <a:gd name="connsiteY545" fmla="*/ 7410 h 10000"/>
                <a:gd name="connsiteX546" fmla="*/ 6625 w 10000"/>
                <a:gd name="connsiteY546" fmla="*/ 7388 h 10000"/>
                <a:gd name="connsiteX547" fmla="*/ 6592 w 10000"/>
                <a:gd name="connsiteY547" fmla="*/ 7431 h 10000"/>
                <a:gd name="connsiteX548" fmla="*/ 6586 w 10000"/>
                <a:gd name="connsiteY548" fmla="*/ 7473 h 10000"/>
                <a:gd name="connsiteX549" fmla="*/ 6552 w 10000"/>
                <a:gd name="connsiteY549" fmla="*/ 7480 h 10000"/>
                <a:gd name="connsiteX550" fmla="*/ 6547 w 10000"/>
                <a:gd name="connsiteY550" fmla="*/ 7523 h 10000"/>
                <a:gd name="connsiteX551" fmla="*/ 6519 w 10000"/>
                <a:gd name="connsiteY551" fmla="*/ 7523 h 10000"/>
                <a:gd name="connsiteX552" fmla="*/ 6485 w 10000"/>
                <a:gd name="connsiteY552" fmla="*/ 7424 h 10000"/>
                <a:gd name="connsiteX553" fmla="*/ 6406 w 10000"/>
                <a:gd name="connsiteY553" fmla="*/ 7473 h 10000"/>
                <a:gd name="connsiteX554" fmla="*/ 6316 w 10000"/>
                <a:gd name="connsiteY554" fmla="*/ 7551 h 10000"/>
                <a:gd name="connsiteX555" fmla="*/ 6282 w 10000"/>
                <a:gd name="connsiteY555" fmla="*/ 7566 h 10000"/>
                <a:gd name="connsiteX556" fmla="*/ 6294 w 10000"/>
                <a:gd name="connsiteY556" fmla="*/ 7615 h 10000"/>
                <a:gd name="connsiteX557" fmla="*/ 6243 w 10000"/>
                <a:gd name="connsiteY557" fmla="*/ 7637 h 10000"/>
                <a:gd name="connsiteX558" fmla="*/ 6209 w 10000"/>
                <a:gd name="connsiteY558" fmla="*/ 7608 h 10000"/>
                <a:gd name="connsiteX559" fmla="*/ 6136 w 10000"/>
                <a:gd name="connsiteY559" fmla="*/ 7622 h 10000"/>
                <a:gd name="connsiteX560" fmla="*/ 6136 w 10000"/>
                <a:gd name="connsiteY560" fmla="*/ 7395 h 10000"/>
                <a:gd name="connsiteX561" fmla="*/ 6208 w 10000"/>
                <a:gd name="connsiteY56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23 w 10000"/>
                <a:gd name="connsiteY64" fmla="*/ 9482 h 10000"/>
                <a:gd name="connsiteX65" fmla="*/ 3279 w 10000"/>
                <a:gd name="connsiteY65" fmla="*/ 9339 h 10000"/>
                <a:gd name="connsiteX66" fmla="*/ 3335 w 10000"/>
                <a:gd name="connsiteY66" fmla="*/ 9045 h 10000"/>
                <a:gd name="connsiteX67" fmla="*/ 3150 w 10000"/>
                <a:gd name="connsiteY67" fmla="*/ 8971 h 10000"/>
                <a:gd name="connsiteX68" fmla="*/ 3155 w 10000"/>
                <a:gd name="connsiteY68" fmla="*/ 9021 h 10000"/>
                <a:gd name="connsiteX69" fmla="*/ 3144 w 10000"/>
                <a:gd name="connsiteY69" fmla="*/ 9042 h 10000"/>
                <a:gd name="connsiteX70" fmla="*/ 3105 w 10000"/>
                <a:gd name="connsiteY70" fmla="*/ 9028 h 10000"/>
                <a:gd name="connsiteX71" fmla="*/ 3082 w 10000"/>
                <a:gd name="connsiteY71" fmla="*/ 9127 h 10000"/>
                <a:gd name="connsiteX72" fmla="*/ 3048 w 10000"/>
                <a:gd name="connsiteY72" fmla="*/ 9163 h 10000"/>
                <a:gd name="connsiteX73" fmla="*/ 3048 w 10000"/>
                <a:gd name="connsiteY73" fmla="*/ 9198 h 10000"/>
                <a:gd name="connsiteX74" fmla="*/ 3020 w 10000"/>
                <a:gd name="connsiteY74" fmla="*/ 9241 h 10000"/>
                <a:gd name="connsiteX75" fmla="*/ 3003 w 10000"/>
                <a:gd name="connsiteY75" fmla="*/ 9326 h 10000"/>
                <a:gd name="connsiteX76" fmla="*/ 2998 w 10000"/>
                <a:gd name="connsiteY76" fmla="*/ 9439 h 10000"/>
                <a:gd name="connsiteX77" fmla="*/ 3009 w 10000"/>
                <a:gd name="connsiteY77" fmla="*/ 9524 h 10000"/>
                <a:gd name="connsiteX78" fmla="*/ 2975 w 10000"/>
                <a:gd name="connsiteY78" fmla="*/ 9574 h 10000"/>
                <a:gd name="connsiteX79" fmla="*/ 2981 w 10000"/>
                <a:gd name="connsiteY79" fmla="*/ 9624 h 10000"/>
                <a:gd name="connsiteX80" fmla="*/ 2998 w 10000"/>
                <a:gd name="connsiteY80" fmla="*/ 9666 h 10000"/>
                <a:gd name="connsiteX81" fmla="*/ 2987 w 10000"/>
                <a:gd name="connsiteY81" fmla="*/ 9744 h 10000"/>
                <a:gd name="connsiteX82" fmla="*/ 2970 w 10000"/>
                <a:gd name="connsiteY82" fmla="*/ 9787 h 10000"/>
                <a:gd name="connsiteX83" fmla="*/ 2930 w 10000"/>
                <a:gd name="connsiteY83" fmla="*/ 9794 h 10000"/>
                <a:gd name="connsiteX84" fmla="*/ 2913 w 10000"/>
                <a:gd name="connsiteY84" fmla="*/ 9837 h 10000"/>
                <a:gd name="connsiteX85" fmla="*/ 2818 w 10000"/>
                <a:gd name="connsiteY85" fmla="*/ 9837 h 10000"/>
                <a:gd name="connsiteX86" fmla="*/ 2745 w 10000"/>
                <a:gd name="connsiteY86" fmla="*/ 9879 h 10000"/>
                <a:gd name="connsiteX87" fmla="*/ 2705 w 10000"/>
                <a:gd name="connsiteY87" fmla="*/ 9922 h 10000"/>
                <a:gd name="connsiteX88" fmla="*/ 2638 w 10000"/>
                <a:gd name="connsiteY88" fmla="*/ 9929 h 10000"/>
                <a:gd name="connsiteX89" fmla="*/ 2598 w 10000"/>
                <a:gd name="connsiteY89" fmla="*/ 9943 h 10000"/>
                <a:gd name="connsiteX90" fmla="*/ 2565 w 10000"/>
                <a:gd name="connsiteY90" fmla="*/ 9929 h 10000"/>
                <a:gd name="connsiteX91" fmla="*/ 2508 w 10000"/>
                <a:gd name="connsiteY91" fmla="*/ 9943 h 10000"/>
                <a:gd name="connsiteX92" fmla="*/ 2503 w 10000"/>
                <a:gd name="connsiteY92" fmla="*/ 9957 h 10000"/>
                <a:gd name="connsiteX93" fmla="*/ 2458 w 10000"/>
                <a:gd name="connsiteY93" fmla="*/ 9993 h 10000"/>
                <a:gd name="connsiteX94" fmla="*/ 2424 w 10000"/>
                <a:gd name="connsiteY94" fmla="*/ 10000 h 10000"/>
                <a:gd name="connsiteX95" fmla="*/ 2323 w 10000"/>
                <a:gd name="connsiteY95" fmla="*/ 9901 h 10000"/>
                <a:gd name="connsiteX96" fmla="*/ 2250 w 10000"/>
                <a:gd name="connsiteY96" fmla="*/ 9794 h 10000"/>
                <a:gd name="connsiteX97" fmla="*/ 2160 w 10000"/>
                <a:gd name="connsiteY97" fmla="*/ 9759 h 10000"/>
                <a:gd name="connsiteX98" fmla="*/ 2143 w 10000"/>
                <a:gd name="connsiteY98" fmla="*/ 9624 h 10000"/>
                <a:gd name="connsiteX99" fmla="*/ 2205 w 10000"/>
                <a:gd name="connsiteY99" fmla="*/ 9588 h 10000"/>
                <a:gd name="connsiteX100" fmla="*/ 2182 w 10000"/>
                <a:gd name="connsiteY100" fmla="*/ 9482 h 10000"/>
                <a:gd name="connsiteX101" fmla="*/ 2160 w 10000"/>
                <a:gd name="connsiteY101" fmla="*/ 9446 h 10000"/>
                <a:gd name="connsiteX102" fmla="*/ 2323 w 10000"/>
                <a:gd name="connsiteY102" fmla="*/ 9312 h 10000"/>
                <a:gd name="connsiteX103" fmla="*/ 2373 w 10000"/>
                <a:gd name="connsiteY103" fmla="*/ 9177 h 10000"/>
                <a:gd name="connsiteX104" fmla="*/ 2424 w 10000"/>
                <a:gd name="connsiteY104" fmla="*/ 9148 h 10000"/>
                <a:gd name="connsiteX105" fmla="*/ 2435 w 10000"/>
                <a:gd name="connsiteY105" fmla="*/ 9063 h 10000"/>
                <a:gd name="connsiteX106" fmla="*/ 2385 w 10000"/>
                <a:gd name="connsiteY106" fmla="*/ 8950 h 10000"/>
                <a:gd name="connsiteX107" fmla="*/ 2396 w 10000"/>
                <a:gd name="connsiteY107" fmla="*/ 8879 h 10000"/>
                <a:gd name="connsiteX108" fmla="*/ 2340 w 10000"/>
                <a:gd name="connsiteY108" fmla="*/ 8850 h 10000"/>
                <a:gd name="connsiteX109" fmla="*/ 2306 w 10000"/>
                <a:gd name="connsiteY109" fmla="*/ 8857 h 10000"/>
                <a:gd name="connsiteX110" fmla="*/ 2143 w 10000"/>
                <a:gd name="connsiteY110" fmla="*/ 8921 h 10000"/>
                <a:gd name="connsiteX111" fmla="*/ 2098 w 10000"/>
                <a:gd name="connsiteY111" fmla="*/ 8971 h 10000"/>
                <a:gd name="connsiteX112" fmla="*/ 2064 w 10000"/>
                <a:gd name="connsiteY112" fmla="*/ 8999 h 10000"/>
                <a:gd name="connsiteX113" fmla="*/ 2019 w 10000"/>
                <a:gd name="connsiteY113" fmla="*/ 9056 h 10000"/>
                <a:gd name="connsiteX114" fmla="*/ 1879 w 10000"/>
                <a:gd name="connsiteY114" fmla="*/ 9013 h 10000"/>
                <a:gd name="connsiteX115" fmla="*/ 1828 w 10000"/>
                <a:gd name="connsiteY115" fmla="*/ 8971 h 10000"/>
                <a:gd name="connsiteX116" fmla="*/ 1738 w 10000"/>
                <a:gd name="connsiteY116" fmla="*/ 9021 h 10000"/>
                <a:gd name="connsiteX117" fmla="*/ 1609 w 10000"/>
                <a:gd name="connsiteY117" fmla="*/ 9056 h 10000"/>
                <a:gd name="connsiteX118" fmla="*/ 1699 w 10000"/>
                <a:gd name="connsiteY118" fmla="*/ 9177 h 10000"/>
                <a:gd name="connsiteX119" fmla="*/ 1592 w 10000"/>
                <a:gd name="connsiteY119" fmla="*/ 9304 h 10000"/>
                <a:gd name="connsiteX120" fmla="*/ 1558 w 10000"/>
                <a:gd name="connsiteY120" fmla="*/ 9290 h 10000"/>
                <a:gd name="connsiteX121" fmla="*/ 1541 w 10000"/>
                <a:gd name="connsiteY121" fmla="*/ 9304 h 10000"/>
                <a:gd name="connsiteX122" fmla="*/ 1507 w 10000"/>
                <a:gd name="connsiteY122" fmla="*/ 9269 h 10000"/>
                <a:gd name="connsiteX123" fmla="*/ 1440 w 10000"/>
                <a:gd name="connsiteY123" fmla="*/ 9233 h 10000"/>
                <a:gd name="connsiteX124" fmla="*/ 1434 w 10000"/>
                <a:gd name="connsiteY124" fmla="*/ 9198 h 10000"/>
                <a:gd name="connsiteX125" fmla="*/ 1412 w 10000"/>
                <a:gd name="connsiteY125" fmla="*/ 9191 h 10000"/>
                <a:gd name="connsiteX126" fmla="*/ 1400 w 10000"/>
                <a:gd name="connsiteY126" fmla="*/ 9155 h 10000"/>
                <a:gd name="connsiteX127" fmla="*/ 1372 w 10000"/>
                <a:gd name="connsiteY127" fmla="*/ 9127 h 10000"/>
                <a:gd name="connsiteX128" fmla="*/ 1327 w 10000"/>
                <a:gd name="connsiteY128" fmla="*/ 9141 h 10000"/>
                <a:gd name="connsiteX129" fmla="*/ 1305 w 10000"/>
                <a:gd name="connsiteY129" fmla="*/ 9092 h 10000"/>
                <a:gd name="connsiteX130" fmla="*/ 1271 w 10000"/>
                <a:gd name="connsiteY130" fmla="*/ 9099 h 10000"/>
                <a:gd name="connsiteX131" fmla="*/ 1277 w 10000"/>
                <a:gd name="connsiteY131" fmla="*/ 9056 h 10000"/>
                <a:gd name="connsiteX132" fmla="*/ 1265 w 10000"/>
                <a:gd name="connsiteY132" fmla="*/ 8999 h 10000"/>
                <a:gd name="connsiteX133" fmla="*/ 1277 w 10000"/>
                <a:gd name="connsiteY133" fmla="*/ 8935 h 10000"/>
                <a:gd name="connsiteX134" fmla="*/ 1271 w 10000"/>
                <a:gd name="connsiteY134" fmla="*/ 8893 h 10000"/>
                <a:gd name="connsiteX135" fmla="*/ 1153 w 10000"/>
                <a:gd name="connsiteY135" fmla="*/ 8893 h 10000"/>
                <a:gd name="connsiteX136" fmla="*/ 1153 w 10000"/>
                <a:gd name="connsiteY136" fmla="*/ 8850 h 10000"/>
                <a:gd name="connsiteX137" fmla="*/ 1091 w 10000"/>
                <a:gd name="connsiteY137" fmla="*/ 8829 h 10000"/>
                <a:gd name="connsiteX138" fmla="*/ 1080 w 10000"/>
                <a:gd name="connsiteY138" fmla="*/ 8758 h 10000"/>
                <a:gd name="connsiteX139" fmla="*/ 1069 w 10000"/>
                <a:gd name="connsiteY139" fmla="*/ 8730 h 10000"/>
                <a:gd name="connsiteX140" fmla="*/ 990 w 10000"/>
                <a:gd name="connsiteY140" fmla="*/ 8701 h 10000"/>
                <a:gd name="connsiteX141" fmla="*/ 894 w 10000"/>
                <a:gd name="connsiteY141" fmla="*/ 8616 h 10000"/>
                <a:gd name="connsiteX142" fmla="*/ 787 w 10000"/>
                <a:gd name="connsiteY142" fmla="*/ 8616 h 10000"/>
                <a:gd name="connsiteX143" fmla="*/ 849 w 10000"/>
                <a:gd name="connsiteY143" fmla="*/ 8510 h 10000"/>
                <a:gd name="connsiteX144" fmla="*/ 945 w 10000"/>
                <a:gd name="connsiteY144" fmla="*/ 8432 h 10000"/>
                <a:gd name="connsiteX145" fmla="*/ 984 w 10000"/>
                <a:gd name="connsiteY145" fmla="*/ 8325 h 10000"/>
                <a:gd name="connsiteX146" fmla="*/ 1063 w 10000"/>
                <a:gd name="connsiteY146" fmla="*/ 8204 h 10000"/>
                <a:gd name="connsiteX147" fmla="*/ 1057 w 10000"/>
                <a:gd name="connsiteY147" fmla="*/ 8133 h 10000"/>
                <a:gd name="connsiteX148" fmla="*/ 1018 w 10000"/>
                <a:gd name="connsiteY148" fmla="*/ 8055 h 10000"/>
                <a:gd name="connsiteX149" fmla="*/ 984 w 10000"/>
                <a:gd name="connsiteY149" fmla="*/ 8027 h 10000"/>
                <a:gd name="connsiteX150" fmla="*/ 872 w 10000"/>
                <a:gd name="connsiteY150" fmla="*/ 8013 h 10000"/>
                <a:gd name="connsiteX151" fmla="*/ 827 w 10000"/>
                <a:gd name="connsiteY151" fmla="*/ 8062 h 10000"/>
                <a:gd name="connsiteX152" fmla="*/ 692 w 10000"/>
                <a:gd name="connsiteY152" fmla="*/ 8055 h 10000"/>
                <a:gd name="connsiteX153" fmla="*/ 579 w 10000"/>
                <a:gd name="connsiteY153" fmla="*/ 8126 h 10000"/>
                <a:gd name="connsiteX154" fmla="*/ 416 w 10000"/>
                <a:gd name="connsiteY154" fmla="*/ 8070 h 10000"/>
                <a:gd name="connsiteX155" fmla="*/ 399 w 10000"/>
                <a:gd name="connsiteY155" fmla="*/ 8027 h 10000"/>
                <a:gd name="connsiteX156" fmla="*/ 377 w 10000"/>
                <a:gd name="connsiteY156" fmla="*/ 8013 h 10000"/>
                <a:gd name="connsiteX157" fmla="*/ 169 w 10000"/>
                <a:gd name="connsiteY157" fmla="*/ 7743 h 10000"/>
                <a:gd name="connsiteX158" fmla="*/ 157 w 10000"/>
                <a:gd name="connsiteY158" fmla="*/ 7686 h 10000"/>
                <a:gd name="connsiteX159" fmla="*/ 231 w 10000"/>
                <a:gd name="connsiteY159" fmla="*/ 7594 h 10000"/>
                <a:gd name="connsiteX160" fmla="*/ 0 w 10000"/>
                <a:gd name="connsiteY160" fmla="*/ 6920 h 10000"/>
                <a:gd name="connsiteX161" fmla="*/ 354 w 10000"/>
                <a:gd name="connsiteY161" fmla="*/ 7005 h 10000"/>
                <a:gd name="connsiteX162" fmla="*/ 472 w 10000"/>
                <a:gd name="connsiteY162" fmla="*/ 7019 h 10000"/>
                <a:gd name="connsiteX163" fmla="*/ 810 w 10000"/>
                <a:gd name="connsiteY163" fmla="*/ 7055 h 10000"/>
                <a:gd name="connsiteX164" fmla="*/ 967 w 10000"/>
                <a:gd name="connsiteY164" fmla="*/ 7012 h 10000"/>
                <a:gd name="connsiteX165" fmla="*/ 1074 w 10000"/>
                <a:gd name="connsiteY165" fmla="*/ 7019 h 10000"/>
                <a:gd name="connsiteX166" fmla="*/ 1091 w 10000"/>
                <a:gd name="connsiteY166" fmla="*/ 6984 h 10000"/>
                <a:gd name="connsiteX167" fmla="*/ 1277 w 10000"/>
                <a:gd name="connsiteY167" fmla="*/ 6998 h 10000"/>
                <a:gd name="connsiteX168" fmla="*/ 1524 w 10000"/>
                <a:gd name="connsiteY168" fmla="*/ 7083 h 10000"/>
                <a:gd name="connsiteX169" fmla="*/ 1609 w 10000"/>
                <a:gd name="connsiteY169" fmla="*/ 7104 h 10000"/>
                <a:gd name="connsiteX170" fmla="*/ 1822 w 10000"/>
                <a:gd name="connsiteY170" fmla="*/ 7310 h 10000"/>
                <a:gd name="connsiteX171" fmla="*/ 1918 w 10000"/>
                <a:gd name="connsiteY171" fmla="*/ 7303 h 10000"/>
                <a:gd name="connsiteX172" fmla="*/ 6504 w 10000"/>
                <a:gd name="connsiteY172" fmla="*/ 7627 h 10000"/>
                <a:gd name="connsiteX173" fmla="*/ 5523 w 10000"/>
                <a:gd name="connsiteY173" fmla="*/ 5713 h 10000"/>
                <a:gd name="connsiteX174" fmla="*/ 5652 w 10000"/>
                <a:gd name="connsiteY174" fmla="*/ 5720 h 10000"/>
                <a:gd name="connsiteX175" fmla="*/ 5697 w 10000"/>
                <a:gd name="connsiteY175" fmla="*/ 5742 h 10000"/>
                <a:gd name="connsiteX176" fmla="*/ 5793 w 10000"/>
                <a:gd name="connsiteY176" fmla="*/ 5635 h 10000"/>
                <a:gd name="connsiteX177" fmla="*/ 5844 w 10000"/>
                <a:gd name="connsiteY177" fmla="*/ 5628 h 10000"/>
                <a:gd name="connsiteX178" fmla="*/ 5889 w 10000"/>
                <a:gd name="connsiteY178" fmla="*/ 5564 h 10000"/>
                <a:gd name="connsiteX179" fmla="*/ 5945 w 10000"/>
                <a:gd name="connsiteY179" fmla="*/ 5515 h 10000"/>
                <a:gd name="connsiteX180" fmla="*/ 6001 w 10000"/>
                <a:gd name="connsiteY180" fmla="*/ 5408 h 10000"/>
                <a:gd name="connsiteX181" fmla="*/ 6012 w 10000"/>
                <a:gd name="connsiteY181" fmla="*/ 5344 h 10000"/>
                <a:gd name="connsiteX182" fmla="*/ 6080 w 10000"/>
                <a:gd name="connsiteY182" fmla="*/ 5316 h 10000"/>
                <a:gd name="connsiteX183" fmla="*/ 6159 w 10000"/>
                <a:gd name="connsiteY183" fmla="*/ 5351 h 10000"/>
                <a:gd name="connsiteX184" fmla="*/ 6226 w 10000"/>
                <a:gd name="connsiteY184" fmla="*/ 5337 h 10000"/>
                <a:gd name="connsiteX185" fmla="*/ 6294 w 10000"/>
                <a:gd name="connsiteY185" fmla="*/ 5344 h 10000"/>
                <a:gd name="connsiteX186" fmla="*/ 6412 w 10000"/>
                <a:gd name="connsiteY186" fmla="*/ 5302 h 10000"/>
                <a:gd name="connsiteX187" fmla="*/ 6490 w 10000"/>
                <a:gd name="connsiteY187" fmla="*/ 5195 h 10000"/>
                <a:gd name="connsiteX188" fmla="*/ 6524 w 10000"/>
                <a:gd name="connsiteY188" fmla="*/ 5160 h 10000"/>
                <a:gd name="connsiteX189" fmla="*/ 6575 w 10000"/>
                <a:gd name="connsiteY189" fmla="*/ 5160 h 10000"/>
                <a:gd name="connsiteX190" fmla="*/ 6614 w 10000"/>
                <a:gd name="connsiteY190" fmla="*/ 5103 h 10000"/>
                <a:gd name="connsiteX191" fmla="*/ 6597 w 10000"/>
                <a:gd name="connsiteY191" fmla="*/ 5039 h 10000"/>
                <a:gd name="connsiteX192" fmla="*/ 6609 w 10000"/>
                <a:gd name="connsiteY192" fmla="*/ 4982 h 10000"/>
                <a:gd name="connsiteX193" fmla="*/ 6659 w 10000"/>
                <a:gd name="connsiteY193" fmla="*/ 4876 h 10000"/>
                <a:gd name="connsiteX194" fmla="*/ 6715 w 10000"/>
                <a:gd name="connsiteY194" fmla="*/ 4776 h 10000"/>
                <a:gd name="connsiteX195" fmla="*/ 6772 w 10000"/>
                <a:gd name="connsiteY195" fmla="*/ 4755 h 10000"/>
                <a:gd name="connsiteX196" fmla="*/ 6800 w 10000"/>
                <a:gd name="connsiteY196" fmla="*/ 4720 h 10000"/>
                <a:gd name="connsiteX197" fmla="*/ 6895 w 10000"/>
                <a:gd name="connsiteY197" fmla="*/ 4734 h 10000"/>
                <a:gd name="connsiteX198" fmla="*/ 6991 w 10000"/>
                <a:gd name="connsiteY198" fmla="*/ 4734 h 10000"/>
                <a:gd name="connsiteX199" fmla="*/ 6997 w 10000"/>
                <a:gd name="connsiteY199" fmla="*/ 4670 h 10000"/>
                <a:gd name="connsiteX200" fmla="*/ 7013 w 10000"/>
                <a:gd name="connsiteY200" fmla="*/ 4627 h 10000"/>
                <a:gd name="connsiteX201" fmla="*/ 7008 w 10000"/>
                <a:gd name="connsiteY201" fmla="*/ 4599 h 10000"/>
                <a:gd name="connsiteX202" fmla="*/ 7064 w 10000"/>
                <a:gd name="connsiteY202" fmla="*/ 4578 h 10000"/>
                <a:gd name="connsiteX203" fmla="*/ 7103 w 10000"/>
                <a:gd name="connsiteY203" fmla="*/ 4634 h 10000"/>
                <a:gd name="connsiteX204" fmla="*/ 7160 w 10000"/>
                <a:gd name="connsiteY204" fmla="*/ 4613 h 10000"/>
                <a:gd name="connsiteX205" fmla="*/ 7177 w 10000"/>
                <a:gd name="connsiteY205" fmla="*/ 4578 h 10000"/>
                <a:gd name="connsiteX206" fmla="*/ 7222 w 10000"/>
                <a:gd name="connsiteY206" fmla="*/ 4564 h 10000"/>
                <a:gd name="connsiteX207" fmla="*/ 7317 w 10000"/>
                <a:gd name="connsiteY207" fmla="*/ 4493 h 10000"/>
                <a:gd name="connsiteX208" fmla="*/ 7407 w 10000"/>
                <a:gd name="connsiteY208" fmla="*/ 4521 h 10000"/>
                <a:gd name="connsiteX209" fmla="*/ 7430 w 10000"/>
                <a:gd name="connsiteY209" fmla="*/ 4507 h 10000"/>
                <a:gd name="connsiteX210" fmla="*/ 7480 w 10000"/>
                <a:gd name="connsiteY210" fmla="*/ 4528 h 10000"/>
                <a:gd name="connsiteX211" fmla="*/ 7503 w 10000"/>
                <a:gd name="connsiteY211" fmla="*/ 4471 h 10000"/>
                <a:gd name="connsiteX212" fmla="*/ 7525 w 10000"/>
                <a:gd name="connsiteY212" fmla="*/ 4500 h 10000"/>
                <a:gd name="connsiteX213" fmla="*/ 7559 w 10000"/>
                <a:gd name="connsiteY213" fmla="*/ 4493 h 10000"/>
                <a:gd name="connsiteX214" fmla="*/ 7598 w 10000"/>
                <a:gd name="connsiteY214" fmla="*/ 4556 h 10000"/>
                <a:gd name="connsiteX215" fmla="*/ 7643 w 10000"/>
                <a:gd name="connsiteY215" fmla="*/ 4549 h 10000"/>
                <a:gd name="connsiteX216" fmla="*/ 7683 w 10000"/>
                <a:gd name="connsiteY216" fmla="*/ 4578 h 10000"/>
                <a:gd name="connsiteX217" fmla="*/ 7700 w 10000"/>
                <a:gd name="connsiteY217" fmla="*/ 4556 h 10000"/>
                <a:gd name="connsiteX218" fmla="*/ 7778 w 10000"/>
                <a:gd name="connsiteY218" fmla="*/ 4564 h 10000"/>
                <a:gd name="connsiteX219" fmla="*/ 7790 w 10000"/>
                <a:gd name="connsiteY219" fmla="*/ 4585 h 10000"/>
                <a:gd name="connsiteX220" fmla="*/ 7874 w 10000"/>
                <a:gd name="connsiteY220" fmla="*/ 4514 h 10000"/>
                <a:gd name="connsiteX221" fmla="*/ 7874 w 10000"/>
                <a:gd name="connsiteY221" fmla="*/ 4393 h 10000"/>
                <a:gd name="connsiteX222" fmla="*/ 7852 w 10000"/>
                <a:gd name="connsiteY222" fmla="*/ 4379 h 10000"/>
                <a:gd name="connsiteX223" fmla="*/ 7835 w 10000"/>
                <a:gd name="connsiteY223" fmla="*/ 4294 h 10000"/>
                <a:gd name="connsiteX224" fmla="*/ 7801 w 10000"/>
                <a:gd name="connsiteY224" fmla="*/ 4209 h 10000"/>
                <a:gd name="connsiteX225" fmla="*/ 7750 w 10000"/>
                <a:gd name="connsiteY225" fmla="*/ 4173 h 10000"/>
                <a:gd name="connsiteX226" fmla="*/ 7745 w 10000"/>
                <a:gd name="connsiteY226" fmla="*/ 4131 h 10000"/>
                <a:gd name="connsiteX227" fmla="*/ 7672 w 10000"/>
                <a:gd name="connsiteY227" fmla="*/ 4053 h 10000"/>
                <a:gd name="connsiteX228" fmla="*/ 7677 w 10000"/>
                <a:gd name="connsiteY228" fmla="*/ 4024 h 10000"/>
                <a:gd name="connsiteX229" fmla="*/ 7604 w 10000"/>
                <a:gd name="connsiteY229" fmla="*/ 3982 h 10000"/>
                <a:gd name="connsiteX230" fmla="*/ 7598 w 10000"/>
                <a:gd name="connsiteY230" fmla="*/ 3903 h 10000"/>
                <a:gd name="connsiteX231" fmla="*/ 7475 w 10000"/>
                <a:gd name="connsiteY231" fmla="*/ 3833 h 10000"/>
                <a:gd name="connsiteX232" fmla="*/ 7407 w 10000"/>
                <a:gd name="connsiteY232" fmla="*/ 3683 h 10000"/>
                <a:gd name="connsiteX233" fmla="*/ 7306 w 10000"/>
                <a:gd name="connsiteY233" fmla="*/ 3676 h 10000"/>
                <a:gd name="connsiteX234" fmla="*/ 7272 w 10000"/>
                <a:gd name="connsiteY234" fmla="*/ 3648 h 10000"/>
                <a:gd name="connsiteX235" fmla="*/ 7222 w 10000"/>
                <a:gd name="connsiteY235" fmla="*/ 3669 h 10000"/>
                <a:gd name="connsiteX236" fmla="*/ 7143 w 10000"/>
                <a:gd name="connsiteY236" fmla="*/ 3669 h 10000"/>
                <a:gd name="connsiteX237" fmla="*/ 7030 w 10000"/>
                <a:gd name="connsiteY237" fmla="*/ 3840 h 10000"/>
                <a:gd name="connsiteX238" fmla="*/ 6991 w 10000"/>
                <a:gd name="connsiteY238" fmla="*/ 3918 h 10000"/>
                <a:gd name="connsiteX239" fmla="*/ 6890 w 10000"/>
                <a:gd name="connsiteY239" fmla="*/ 3797 h 10000"/>
                <a:gd name="connsiteX240" fmla="*/ 6817 w 10000"/>
                <a:gd name="connsiteY240" fmla="*/ 3747 h 10000"/>
                <a:gd name="connsiteX241" fmla="*/ 6744 w 10000"/>
                <a:gd name="connsiteY241" fmla="*/ 3754 h 10000"/>
                <a:gd name="connsiteX242" fmla="*/ 6670 w 10000"/>
                <a:gd name="connsiteY242" fmla="*/ 3790 h 10000"/>
                <a:gd name="connsiteX243" fmla="*/ 6609 w 10000"/>
                <a:gd name="connsiteY243" fmla="*/ 3762 h 10000"/>
                <a:gd name="connsiteX244" fmla="*/ 6552 w 10000"/>
                <a:gd name="connsiteY244" fmla="*/ 3804 h 10000"/>
                <a:gd name="connsiteX245" fmla="*/ 6496 w 10000"/>
                <a:gd name="connsiteY245" fmla="*/ 3889 h 10000"/>
                <a:gd name="connsiteX246" fmla="*/ 6367 w 10000"/>
                <a:gd name="connsiteY246" fmla="*/ 3733 h 10000"/>
                <a:gd name="connsiteX247" fmla="*/ 6350 w 10000"/>
                <a:gd name="connsiteY247" fmla="*/ 3577 h 10000"/>
                <a:gd name="connsiteX248" fmla="*/ 6451 w 10000"/>
                <a:gd name="connsiteY248" fmla="*/ 3513 h 10000"/>
                <a:gd name="connsiteX249" fmla="*/ 6445 w 10000"/>
                <a:gd name="connsiteY249" fmla="*/ 3343 h 10000"/>
                <a:gd name="connsiteX250" fmla="*/ 6541 w 10000"/>
                <a:gd name="connsiteY250" fmla="*/ 3144 h 10000"/>
                <a:gd name="connsiteX251" fmla="*/ 6530 w 10000"/>
                <a:gd name="connsiteY251" fmla="*/ 3109 h 10000"/>
                <a:gd name="connsiteX252" fmla="*/ 6760 w 10000"/>
                <a:gd name="connsiteY252" fmla="*/ 2456 h 10000"/>
                <a:gd name="connsiteX253" fmla="*/ 6884 w 10000"/>
                <a:gd name="connsiteY253" fmla="*/ 2555 h 10000"/>
                <a:gd name="connsiteX254" fmla="*/ 6957 w 10000"/>
                <a:gd name="connsiteY254" fmla="*/ 2598 h 10000"/>
                <a:gd name="connsiteX255" fmla="*/ 7030 w 10000"/>
                <a:gd name="connsiteY255" fmla="*/ 2598 h 10000"/>
                <a:gd name="connsiteX256" fmla="*/ 7143 w 10000"/>
                <a:gd name="connsiteY256" fmla="*/ 2676 h 10000"/>
                <a:gd name="connsiteX257" fmla="*/ 7160 w 10000"/>
                <a:gd name="connsiteY257" fmla="*/ 2626 h 10000"/>
                <a:gd name="connsiteX258" fmla="*/ 7233 w 10000"/>
                <a:gd name="connsiteY258" fmla="*/ 2612 h 10000"/>
                <a:gd name="connsiteX259" fmla="*/ 7295 w 10000"/>
                <a:gd name="connsiteY259" fmla="*/ 2527 h 10000"/>
                <a:gd name="connsiteX260" fmla="*/ 7373 w 10000"/>
                <a:gd name="connsiteY260" fmla="*/ 2463 h 10000"/>
                <a:gd name="connsiteX261" fmla="*/ 7407 w 10000"/>
                <a:gd name="connsiteY261" fmla="*/ 2399 h 10000"/>
                <a:gd name="connsiteX262" fmla="*/ 7525 w 10000"/>
                <a:gd name="connsiteY262" fmla="*/ 2356 h 10000"/>
                <a:gd name="connsiteX263" fmla="*/ 7587 w 10000"/>
                <a:gd name="connsiteY263" fmla="*/ 2363 h 10000"/>
                <a:gd name="connsiteX264" fmla="*/ 7638 w 10000"/>
                <a:gd name="connsiteY264" fmla="*/ 2300 h 10000"/>
                <a:gd name="connsiteX265" fmla="*/ 7677 w 10000"/>
                <a:gd name="connsiteY265" fmla="*/ 2214 h 10000"/>
                <a:gd name="connsiteX266" fmla="*/ 7660 w 10000"/>
                <a:gd name="connsiteY266" fmla="*/ 2200 h 10000"/>
                <a:gd name="connsiteX267" fmla="*/ 7677 w 10000"/>
                <a:gd name="connsiteY267" fmla="*/ 2108 h 10000"/>
                <a:gd name="connsiteX268" fmla="*/ 7610 w 10000"/>
                <a:gd name="connsiteY268" fmla="*/ 2108 h 10000"/>
                <a:gd name="connsiteX269" fmla="*/ 7643 w 10000"/>
                <a:gd name="connsiteY269" fmla="*/ 2030 h 10000"/>
                <a:gd name="connsiteX270" fmla="*/ 7649 w 10000"/>
                <a:gd name="connsiteY270" fmla="*/ 1938 h 10000"/>
                <a:gd name="connsiteX271" fmla="*/ 7677 w 10000"/>
                <a:gd name="connsiteY271" fmla="*/ 1916 h 10000"/>
                <a:gd name="connsiteX272" fmla="*/ 7728 w 10000"/>
                <a:gd name="connsiteY272" fmla="*/ 1824 h 10000"/>
                <a:gd name="connsiteX273" fmla="*/ 7722 w 10000"/>
                <a:gd name="connsiteY273" fmla="*/ 1753 h 10000"/>
                <a:gd name="connsiteX274" fmla="*/ 7762 w 10000"/>
                <a:gd name="connsiteY274" fmla="*/ 1675 h 10000"/>
                <a:gd name="connsiteX275" fmla="*/ 7807 w 10000"/>
                <a:gd name="connsiteY275" fmla="*/ 1625 h 10000"/>
                <a:gd name="connsiteX276" fmla="*/ 7823 w 10000"/>
                <a:gd name="connsiteY276" fmla="*/ 1540 h 10000"/>
                <a:gd name="connsiteX277" fmla="*/ 7818 w 10000"/>
                <a:gd name="connsiteY277" fmla="*/ 1512 h 10000"/>
                <a:gd name="connsiteX278" fmla="*/ 7857 w 10000"/>
                <a:gd name="connsiteY278" fmla="*/ 1455 h 10000"/>
                <a:gd name="connsiteX279" fmla="*/ 7913 w 10000"/>
                <a:gd name="connsiteY279" fmla="*/ 1285 h 10000"/>
                <a:gd name="connsiteX280" fmla="*/ 7930 w 10000"/>
                <a:gd name="connsiteY280" fmla="*/ 1185 h 10000"/>
                <a:gd name="connsiteX281" fmla="*/ 7958 w 10000"/>
                <a:gd name="connsiteY281" fmla="*/ 1192 h 10000"/>
                <a:gd name="connsiteX282" fmla="*/ 8037 w 10000"/>
                <a:gd name="connsiteY282" fmla="*/ 1079 h 10000"/>
                <a:gd name="connsiteX283" fmla="*/ 8127 w 10000"/>
                <a:gd name="connsiteY283" fmla="*/ 1015 h 10000"/>
                <a:gd name="connsiteX284" fmla="*/ 8138 w 10000"/>
                <a:gd name="connsiteY284" fmla="*/ 937 h 10000"/>
                <a:gd name="connsiteX285" fmla="*/ 8172 w 10000"/>
                <a:gd name="connsiteY285" fmla="*/ 852 h 10000"/>
                <a:gd name="connsiteX286" fmla="*/ 8161 w 10000"/>
                <a:gd name="connsiteY286" fmla="*/ 788 h 10000"/>
                <a:gd name="connsiteX287" fmla="*/ 8116 w 10000"/>
                <a:gd name="connsiteY287" fmla="*/ 731 h 10000"/>
                <a:gd name="connsiteX288" fmla="*/ 8138 w 10000"/>
                <a:gd name="connsiteY288" fmla="*/ 660 h 10000"/>
                <a:gd name="connsiteX289" fmla="*/ 8138 w 10000"/>
                <a:gd name="connsiteY289" fmla="*/ 575 h 10000"/>
                <a:gd name="connsiteX290" fmla="*/ 8054 w 10000"/>
                <a:gd name="connsiteY290" fmla="*/ 504 h 10000"/>
                <a:gd name="connsiteX291" fmla="*/ 7970 w 10000"/>
                <a:gd name="connsiteY291" fmla="*/ 546 h 10000"/>
                <a:gd name="connsiteX292" fmla="*/ 7930 w 10000"/>
                <a:gd name="connsiteY292" fmla="*/ 546 h 10000"/>
                <a:gd name="connsiteX293" fmla="*/ 7913 w 10000"/>
                <a:gd name="connsiteY293" fmla="*/ 497 h 10000"/>
                <a:gd name="connsiteX294" fmla="*/ 7913 w 10000"/>
                <a:gd name="connsiteY294" fmla="*/ 405 h 10000"/>
                <a:gd name="connsiteX295" fmla="*/ 8020 w 10000"/>
                <a:gd name="connsiteY295" fmla="*/ 312 h 10000"/>
                <a:gd name="connsiteX296" fmla="*/ 8054 w 10000"/>
                <a:gd name="connsiteY296" fmla="*/ 234 h 10000"/>
                <a:gd name="connsiteX297" fmla="*/ 8121 w 10000"/>
                <a:gd name="connsiteY297" fmla="*/ 170 h 10000"/>
                <a:gd name="connsiteX298" fmla="*/ 8183 w 10000"/>
                <a:gd name="connsiteY298" fmla="*/ 50 h 10000"/>
                <a:gd name="connsiteX299" fmla="*/ 8228 w 10000"/>
                <a:gd name="connsiteY299" fmla="*/ 28 h 10000"/>
                <a:gd name="connsiteX300" fmla="*/ 8290 w 10000"/>
                <a:gd name="connsiteY300" fmla="*/ 43 h 10000"/>
                <a:gd name="connsiteX301" fmla="*/ 8420 w 10000"/>
                <a:gd name="connsiteY301" fmla="*/ 0 h 10000"/>
                <a:gd name="connsiteX302" fmla="*/ 8481 w 10000"/>
                <a:gd name="connsiteY302" fmla="*/ 71 h 10000"/>
                <a:gd name="connsiteX303" fmla="*/ 8476 w 10000"/>
                <a:gd name="connsiteY303" fmla="*/ 121 h 10000"/>
                <a:gd name="connsiteX304" fmla="*/ 8504 w 10000"/>
                <a:gd name="connsiteY304" fmla="*/ 142 h 10000"/>
                <a:gd name="connsiteX305" fmla="*/ 8526 w 10000"/>
                <a:gd name="connsiteY305" fmla="*/ 192 h 10000"/>
                <a:gd name="connsiteX306" fmla="*/ 8493 w 10000"/>
                <a:gd name="connsiteY306" fmla="*/ 248 h 10000"/>
                <a:gd name="connsiteX307" fmla="*/ 8448 w 10000"/>
                <a:gd name="connsiteY307" fmla="*/ 376 h 10000"/>
                <a:gd name="connsiteX308" fmla="*/ 8375 w 10000"/>
                <a:gd name="connsiteY308" fmla="*/ 476 h 10000"/>
                <a:gd name="connsiteX309" fmla="*/ 8307 w 10000"/>
                <a:gd name="connsiteY309" fmla="*/ 532 h 10000"/>
                <a:gd name="connsiteX310" fmla="*/ 8358 w 10000"/>
                <a:gd name="connsiteY310" fmla="*/ 554 h 10000"/>
                <a:gd name="connsiteX311" fmla="*/ 8425 w 10000"/>
                <a:gd name="connsiteY311" fmla="*/ 639 h 10000"/>
                <a:gd name="connsiteX312" fmla="*/ 8470 w 10000"/>
                <a:gd name="connsiteY312" fmla="*/ 646 h 10000"/>
                <a:gd name="connsiteX313" fmla="*/ 8493 w 10000"/>
                <a:gd name="connsiteY313" fmla="*/ 738 h 10000"/>
                <a:gd name="connsiteX314" fmla="*/ 8538 w 10000"/>
                <a:gd name="connsiteY314" fmla="*/ 759 h 10000"/>
                <a:gd name="connsiteX315" fmla="*/ 8571 w 10000"/>
                <a:gd name="connsiteY315" fmla="*/ 752 h 10000"/>
                <a:gd name="connsiteX316" fmla="*/ 8639 w 10000"/>
                <a:gd name="connsiteY316" fmla="*/ 610 h 10000"/>
                <a:gd name="connsiteX317" fmla="*/ 8701 w 10000"/>
                <a:gd name="connsiteY317" fmla="*/ 625 h 10000"/>
                <a:gd name="connsiteX318" fmla="*/ 8712 w 10000"/>
                <a:gd name="connsiteY318" fmla="*/ 667 h 10000"/>
                <a:gd name="connsiteX319" fmla="*/ 8757 w 10000"/>
                <a:gd name="connsiteY319" fmla="*/ 717 h 10000"/>
                <a:gd name="connsiteX320" fmla="*/ 8757 w 10000"/>
                <a:gd name="connsiteY320" fmla="*/ 752 h 10000"/>
                <a:gd name="connsiteX321" fmla="*/ 8796 w 10000"/>
                <a:gd name="connsiteY321" fmla="*/ 774 h 10000"/>
                <a:gd name="connsiteX322" fmla="*/ 8853 w 10000"/>
                <a:gd name="connsiteY322" fmla="*/ 774 h 10000"/>
                <a:gd name="connsiteX323" fmla="*/ 8858 w 10000"/>
                <a:gd name="connsiteY323" fmla="*/ 837 h 10000"/>
                <a:gd name="connsiteX324" fmla="*/ 8808 w 10000"/>
                <a:gd name="connsiteY324" fmla="*/ 866 h 10000"/>
                <a:gd name="connsiteX325" fmla="*/ 8853 w 10000"/>
                <a:gd name="connsiteY325" fmla="*/ 1143 h 10000"/>
                <a:gd name="connsiteX326" fmla="*/ 8898 w 10000"/>
                <a:gd name="connsiteY326" fmla="*/ 1270 h 10000"/>
                <a:gd name="connsiteX327" fmla="*/ 8886 w 10000"/>
                <a:gd name="connsiteY327" fmla="*/ 1327 h 10000"/>
                <a:gd name="connsiteX328" fmla="*/ 8926 w 10000"/>
                <a:gd name="connsiteY328" fmla="*/ 1391 h 10000"/>
                <a:gd name="connsiteX329" fmla="*/ 8931 w 10000"/>
                <a:gd name="connsiteY329" fmla="*/ 1434 h 10000"/>
                <a:gd name="connsiteX330" fmla="*/ 9038 w 10000"/>
                <a:gd name="connsiteY330" fmla="*/ 1483 h 10000"/>
                <a:gd name="connsiteX331" fmla="*/ 9168 w 10000"/>
                <a:gd name="connsiteY331" fmla="*/ 1441 h 10000"/>
                <a:gd name="connsiteX332" fmla="*/ 9184 w 10000"/>
                <a:gd name="connsiteY332" fmla="*/ 1384 h 10000"/>
                <a:gd name="connsiteX333" fmla="*/ 9229 w 10000"/>
                <a:gd name="connsiteY333" fmla="*/ 1405 h 10000"/>
                <a:gd name="connsiteX334" fmla="*/ 9258 w 10000"/>
                <a:gd name="connsiteY334" fmla="*/ 1455 h 10000"/>
                <a:gd name="connsiteX335" fmla="*/ 9325 w 10000"/>
                <a:gd name="connsiteY335" fmla="*/ 1419 h 10000"/>
                <a:gd name="connsiteX336" fmla="*/ 9364 w 10000"/>
                <a:gd name="connsiteY336" fmla="*/ 1419 h 10000"/>
                <a:gd name="connsiteX337" fmla="*/ 9421 w 10000"/>
                <a:gd name="connsiteY337" fmla="*/ 1476 h 10000"/>
                <a:gd name="connsiteX338" fmla="*/ 9454 w 10000"/>
                <a:gd name="connsiteY338" fmla="*/ 1398 h 10000"/>
                <a:gd name="connsiteX339" fmla="*/ 9522 w 10000"/>
                <a:gd name="connsiteY339" fmla="*/ 1434 h 10000"/>
                <a:gd name="connsiteX340" fmla="*/ 9556 w 10000"/>
                <a:gd name="connsiteY340" fmla="*/ 1391 h 10000"/>
                <a:gd name="connsiteX341" fmla="*/ 9584 w 10000"/>
                <a:gd name="connsiteY341" fmla="*/ 1398 h 10000"/>
                <a:gd name="connsiteX342" fmla="*/ 9612 w 10000"/>
                <a:gd name="connsiteY342" fmla="*/ 1356 h 10000"/>
                <a:gd name="connsiteX343" fmla="*/ 9606 w 10000"/>
                <a:gd name="connsiteY343" fmla="*/ 1313 h 10000"/>
                <a:gd name="connsiteX344" fmla="*/ 9646 w 10000"/>
                <a:gd name="connsiteY344" fmla="*/ 1292 h 10000"/>
                <a:gd name="connsiteX345" fmla="*/ 9674 w 10000"/>
                <a:gd name="connsiteY345" fmla="*/ 1221 h 10000"/>
                <a:gd name="connsiteX346" fmla="*/ 9753 w 10000"/>
                <a:gd name="connsiteY346" fmla="*/ 1228 h 10000"/>
                <a:gd name="connsiteX347" fmla="*/ 9871 w 10000"/>
                <a:gd name="connsiteY347" fmla="*/ 1434 h 10000"/>
                <a:gd name="connsiteX348" fmla="*/ 9893 w 10000"/>
                <a:gd name="connsiteY348" fmla="*/ 1505 h 10000"/>
                <a:gd name="connsiteX349" fmla="*/ 9972 w 10000"/>
                <a:gd name="connsiteY349" fmla="*/ 1597 h 10000"/>
                <a:gd name="connsiteX350" fmla="*/ 10000 w 10000"/>
                <a:gd name="connsiteY350" fmla="*/ 1682 h 10000"/>
                <a:gd name="connsiteX351" fmla="*/ 9938 w 10000"/>
                <a:gd name="connsiteY351" fmla="*/ 1796 h 10000"/>
                <a:gd name="connsiteX352" fmla="*/ 9893 w 10000"/>
                <a:gd name="connsiteY352" fmla="*/ 1838 h 10000"/>
                <a:gd name="connsiteX353" fmla="*/ 9916 w 10000"/>
                <a:gd name="connsiteY353" fmla="*/ 1959 h 10000"/>
                <a:gd name="connsiteX354" fmla="*/ 9848 w 10000"/>
                <a:gd name="connsiteY354" fmla="*/ 2051 h 10000"/>
                <a:gd name="connsiteX355" fmla="*/ 9809 w 10000"/>
                <a:gd name="connsiteY355" fmla="*/ 2072 h 10000"/>
                <a:gd name="connsiteX356" fmla="*/ 9809 w 10000"/>
                <a:gd name="connsiteY356" fmla="*/ 2136 h 10000"/>
                <a:gd name="connsiteX357" fmla="*/ 9758 w 10000"/>
                <a:gd name="connsiteY357" fmla="*/ 2257 h 10000"/>
                <a:gd name="connsiteX358" fmla="*/ 9724 w 10000"/>
                <a:gd name="connsiteY358" fmla="*/ 2264 h 10000"/>
                <a:gd name="connsiteX359" fmla="*/ 9730 w 10000"/>
                <a:gd name="connsiteY359" fmla="*/ 2349 h 10000"/>
                <a:gd name="connsiteX360" fmla="*/ 9702 w 10000"/>
                <a:gd name="connsiteY360" fmla="*/ 2413 h 10000"/>
                <a:gd name="connsiteX361" fmla="*/ 9708 w 10000"/>
                <a:gd name="connsiteY361" fmla="*/ 2697 h 10000"/>
                <a:gd name="connsiteX362" fmla="*/ 9724 w 10000"/>
                <a:gd name="connsiteY362" fmla="*/ 2718 h 10000"/>
                <a:gd name="connsiteX363" fmla="*/ 9719 w 10000"/>
                <a:gd name="connsiteY363" fmla="*/ 2811 h 10000"/>
                <a:gd name="connsiteX364" fmla="*/ 9708 w 10000"/>
                <a:gd name="connsiteY364" fmla="*/ 2896 h 10000"/>
                <a:gd name="connsiteX365" fmla="*/ 9668 w 10000"/>
                <a:gd name="connsiteY365" fmla="*/ 2938 h 10000"/>
                <a:gd name="connsiteX366" fmla="*/ 9595 w 10000"/>
                <a:gd name="connsiteY366" fmla="*/ 2903 h 10000"/>
                <a:gd name="connsiteX367" fmla="*/ 9561 w 10000"/>
                <a:gd name="connsiteY367" fmla="*/ 2952 h 10000"/>
                <a:gd name="connsiteX368" fmla="*/ 9567 w 10000"/>
                <a:gd name="connsiteY368" fmla="*/ 2995 h 10000"/>
                <a:gd name="connsiteX369" fmla="*/ 9544 w 10000"/>
                <a:gd name="connsiteY369" fmla="*/ 3080 h 10000"/>
                <a:gd name="connsiteX370" fmla="*/ 9505 w 10000"/>
                <a:gd name="connsiteY370" fmla="*/ 3137 h 10000"/>
                <a:gd name="connsiteX371" fmla="*/ 9494 w 10000"/>
                <a:gd name="connsiteY371" fmla="*/ 3236 h 10000"/>
                <a:gd name="connsiteX372" fmla="*/ 9466 w 10000"/>
                <a:gd name="connsiteY372" fmla="*/ 3322 h 10000"/>
                <a:gd name="connsiteX373" fmla="*/ 9471 w 10000"/>
                <a:gd name="connsiteY373" fmla="*/ 3378 h 10000"/>
                <a:gd name="connsiteX374" fmla="*/ 9460 w 10000"/>
                <a:gd name="connsiteY374" fmla="*/ 3435 h 10000"/>
                <a:gd name="connsiteX375" fmla="*/ 9483 w 10000"/>
                <a:gd name="connsiteY375" fmla="*/ 3485 h 10000"/>
                <a:gd name="connsiteX376" fmla="*/ 9449 w 10000"/>
                <a:gd name="connsiteY376" fmla="*/ 3563 h 10000"/>
                <a:gd name="connsiteX377" fmla="*/ 9393 w 10000"/>
                <a:gd name="connsiteY377" fmla="*/ 3442 h 10000"/>
                <a:gd name="connsiteX378" fmla="*/ 9393 w 10000"/>
                <a:gd name="connsiteY378" fmla="*/ 3350 h 10000"/>
                <a:gd name="connsiteX379" fmla="*/ 9376 w 10000"/>
                <a:gd name="connsiteY379" fmla="*/ 3336 h 10000"/>
                <a:gd name="connsiteX380" fmla="*/ 9308 w 10000"/>
                <a:gd name="connsiteY380" fmla="*/ 3400 h 10000"/>
                <a:gd name="connsiteX381" fmla="*/ 9201 w 10000"/>
                <a:gd name="connsiteY381" fmla="*/ 3549 h 10000"/>
                <a:gd name="connsiteX382" fmla="*/ 9139 w 10000"/>
                <a:gd name="connsiteY382" fmla="*/ 3655 h 10000"/>
                <a:gd name="connsiteX383" fmla="*/ 9044 w 10000"/>
                <a:gd name="connsiteY383" fmla="*/ 3712 h 10000"/>
                <a:gd name="connsiteX384" fmla="*/ 9010 w 10000"/>
                <a:gd name="connsiteY384" fmla="*/ 3797 h 10000"/>
                <a:gd name="connsiteX385" fmla="*/ 8982 w 10000"/>
                <a:gd name="connsiteY385" fmla="*/ 3825 h 10000"/>
                <a:gd name="connsiteX386" fmla="*/ 8875 w 10000"/>
                <a:gd name="connsiteY386" fmla="*/ 3903 h 10000"/>
                <a:gd name="connsiteX387" fmla="*/ 8785 w 10000"/>
                <a:gd name="connsiteY387" fmla="*/ 3996 h 10000"/>
                <a:gd name="connsiteX388" fmla="*/ 8763 w 10000"/>
                <a:gd name="connsiteY388" fmla="*/ 4067 h 10000"/>
                <a:gd name="connsiteX389" fmla="*/ 8729 w 10000"/>
                <a:gd name="connsiteY389" fmla="*/ 4102 h 10000"/>
                <a:gd name="connsiteX390" fmla="*/ 8774 w 10000"/>
                <a:gd name="connsiteY390" fmla="*/ 4194 h 10000"/>
                <a:gd name="connsiteX391" fmla="*/ 8819 w 10000"/>
                <a:gd name="connsiteY391" fmla="*/ 4265 h 10000"/>
                <a:gd name="connsiteX392" fmla="*/ 8881 w 10000"/>
                <a:gd name="connsiteY392" fmla="*/ 4294 h 10000"/>
                <a:gd name="connsiteX393" fmla="*/ 8858 w 10000"/>
                <a:gd name="connsiteY393" fmla="*/ 4344 h 10000"/>
                <a:gd name="connsiteX394" fmla="*/ 8903 w 10000"/>
                <a:gd name="connsiteY394" fmla="*/ 4358 h 10000"/>
                <a:gd name="connsiteX395" fmla="*/ 8903 w 10000"/>
                <a:gd name="connsiteY395" fmla="*/ 4443 h 10000"/>
                <a:gd name="connsiteX396" fmla="*/ 8937 w 10000"/>
                <a:gd name="connsiteY396" fmla="*/ 4507 h 10000"/>
                <a:gd name="connsiteX397" fmla="*/ 8993 w 10000"/>
                <a:gd name="connsiteY397" fmla="*/ 4493 h 10000"/>
                <a:gd name="connsiteX398" fmla="*/ 9016 w 10000"/>
                <a:gd name="connsiteY398" fmla="*/ 4422 h 10000"/>
                <a:gd name="connsiteX399" fmla="*/ 9061 w 10000"/>
                <a:gd name="connsiteY399" fmla="*/ 4414 h 10000"/>
                <a:gd name="connsiteX400" fmla="*/ 9066 w 10000"/>
                <a:gd name="connsiteY400" fmla="*/ 4358 h 10000"/>
                <a:gd name="connsiteX401" fmla="*/ 9123 w 10000"/>
                <a:gd name="connsiteY401" fmla="*/ 4358 h 10000"/>
                <a:gd name="connsiteX402" fmla="*/ 9100 w 10000"/>
                <a:gd name="connsiteY402" fmla="*/ 4429 h 10000"/>
                <a:gd name="connsiteX403" fmla="*/ 9156 w 10000"/>
                <a:gd name="connsiteY403" fmla="*/ 4464 h 10000"/>
                <a:gd name="connsiteX404" fmla="*/ 9145 w 10000"/>
                <a:gd name="connsiteY404" fmla="*/ 4528 h 10000"/>
                <a:gd name="connsiteX405" fmla="*/ 9061 w 10000"/>
                <a:gd name="connsiteY405" fmla="*/ 4535 h 10000"/>
                <a:gd name="connsiteX406" fmla="*/ 8999 w 10000"/>
                <a:gd name="connsiteY406" fmla="*/ 4578 h 10000"/>
                <a:gd name="connsiteX407" fmla="*/ 8943 w 10000"/>
                <a:gd name="connsiteY407" fmla="*/ 4599 h 10000"/>
                <a:gd name="connsiteX408" fmla="*/ 8943 w 10000"/>
                <a:gd name="connsiteY408" fmla="*/ 4698 h 10000"/>
                <a:gd name="connsiteX409" fmla="*/ 8999 w 10000"/>
                <a:gd name="connsiteY409" fmla="*/ 4805 h 10000"/>
                <a:gd name="connsiteX410" fmla="*/ 8954 w 10000"/>
                <a:gd name="connsiteY410" fmla="*/ 4904 h 10000"/>
                <a:gd name="connsiteX411" fmla="*/ 8864 w 10000"/>
                <a:gd name="connsiteY411" fmla="*/ 4918 h 10000"/>
                <a:gd name="connsiteX412" fmla="*/ 8875 w 10000"/>
                <a:gd name="connsiteY412" fmla="*/ 5032 h 10000"/>
                <a:gd name="connsiteX413" fmla="*/ 8870 w 10000"/>
                <a:gd name="connsiteY413" fmla="*/ 5103 h 10000"/>
                <a:gd name="connsiteX414" fmla="*/ 8841 w 10000"/>
                <a:gd name="connsiteY414" fmla="*/ 5138 h 10000"/>
                <a:gd name="connsiteX415" fmla="*/ 8785 w 10000"/>
                <a:gd name="connsiteY415" fmla="*/ 5110 h 10000"/>
                <a:gd name="connsiteX416" fmla="*/ 8735 w 10000"/>
                <a:gd name="connsiteY416" fmla="*/ 5018 h 10000"/>
                <a:gd name="connsiteX417" fmla="*/ 8678 w 10000"/>
                <a:gd name="connsiteY417" fmla="*/ 5089 h 10000"/>
                <a:gd name="connsiteX418" fmla="*/ 8622 w 10000"/>
                <a:gd name="connsiteY418" fmla="*/ 5039 h 10000"/>
                <a:gd name="connsiteX419" fmla="*/ 8616 w 10000"/>
                <a:gd name="connsiteY419" fmla="*/ 5011 h 10000"/>
                <a:gd name="connsiteX420" fmla="*/ 8538 w 10000"/>
                <a:gd name="connsiteY420" fmla="*/ 4947 h 10000"/>
                <a:gd name="connsiteX421" fmla="*/ 8515 w 10000"/>
                <a:gd name="connsiteY421" fmla="*/ 4961 h 10000"/>
                <a:gd name="connsiteX422" fmla="*/ 8526 w 10000"/>
                <a:gd name="connsiteY422" fmla="*/ 5039 h 10000"/>
                <a:gd name="connsiteX423" fmla="*/ 8481 w 10000"/>
                <a:gd name="connsiteY423" fmla="*/ 5138 h 10000"/>
                <a:gd name="connsiteX424" fmla="*/ 8515 w 10000"/>
                <a:gd name="connsiteY424" fmla="*/ 5160 h 10000"/>
                <a:gd name="connsiteX425" fmla="*/ 8577 w 10000"/>
                <a:gd name="connsiteY425" fmla="*/ 5145 h 10000"/>
                <a:gd name="connsiteX426" fmla="*/ 8588 w 10000"/>
                <a:gd name="connsiteY426" fmla="*/ 5181 h 10000"/>
                <a:gd name="connsiteX427" fmla="*/ 8577 w 10000"/>
                <a:gd name="connsiteY427" fmla="*/ 5224 h 10000"/>
                <a:gd name="connsiteX428" fmla="*/ 8600 w 10000"/>
                <a:gd name="connsiteY428" fmla="*/ 5280 h 10000"/>
                <a:gd name="connsiteX429" fmla="*/ 8650 w 10000"/>
                <a:gd name="connsiteY429" fmla="*/ 5316 h 10000"/>
                <a:gd name="connsiteX430" fmla="*/ 8639 w 10000"/>
                <a:gd name="connsiteY430" fmla="*/ 5401 h 10000"/>
                <a:gd name="connsiteX431" fmla="*/ 8673 w 10000"/>
                <a:gd name="connsiteY431" fmla="*/ 5444 h 10000"/>
                <a:gd name="connsiteX432" fmla="*/ 8633 w 10000"/>
                <a:gd name="connsiteY432" fmla="*/ 5486 h 10000"/>
                <a:gd name="connsiteX433" fmla="*/ 8622 w 10000"/>
                <a:gd name="connsiteY433" fmla="*/ 5642 h 10000"/>
                <a:gd name="connsiteX434" fmla="*/ 8600 w 10000"/>
                <a:gd name="connsiteY434" fmla="*/ 5649 h 10000"/>
                <a:gd name="connsiteX435" fmla="*/ 8628 w 10000"/>
                <a:gd name="connsiteY435" fmla="*/ 5720 h 10000"/>
                <a:gd name="connsiteX436" fmla="*/ 8633 w 10000"/>
                <a:gd name="connsiteY436" fmla="*/ 5841 h 10000"/>
                <a:gd name="connsiteX437" fmla="*/ 8661 w 10000"/>
                <a:gd name="connsiteY437" fmla="*/ 5869 h 10000"/>
                <a:gd name="connsiteX438" fmla="*/ 8667 w 10000"/>
                <a:gd name="connsiteY438" fmla="*/ 5905 h 10000"/>
                <a:gd name="connsiteX439" fmla="*/ 8690 w 10000"/>
                <a:gd name="connsiteY439" fmla="*/ 5912 h 10000"/>
                <a:gd name="connsiteX440" fmla="*/ 8695 w 10000"/>
                <a:gd name="connsiteY440" fmla="*/ 5983 h 10000"/>
                <a:gd name="connsiteX441" fmla="*/ 8684 w 10000"/>
                <a:gd name="connsiteY441" fmla="*/ 6033 h 10000"/>
                <a:gd name="connsiteX442" fmla="*/ 8740 w 10000"/>
                <a:gd name="connsiteY442" fmla="*/ 6061 h 10000"/>
                <a:gd name="connsiteX443" fmla="*/ 8825 w 10000"/>
                <a:gd name="connsiteY443" fmla="*/ 6004 h 10000"/>
                <a:gd name="connsiteX444" fmla="*/ 8948 w 10000"/>
                <a:gd name="connsiteY444" fmla="*/ 5891 h 10000"/>
                <a:gd name="connsiteX445" fmla="*/ 8982 w 10000"/>
                <a:gd name="connsiteY445" fmla="*/ 5891 h 10000"/>
                <a:gd name="connsiteX446" fmla="*/ 8982 w 10000"/>
                <a:gd name="connsiteY446" fmla="*/ 5976 h 10000"/>
                <a:gd name="connsiteX447" fmla="*/ 9004 w 10000"/>
                <a:gd name="connsiteY447" fmla="*/ 5990 h 10000"/>
                <a:gd name="connsiteX448" fmla="*/ 9044 w 10000"/>
                <a:gd name="connsiteY448" fmla="*/ 6089 h 10000"/>
                <a:gd name="connsiteX449" fmla="*/ 9072 w 10000"/>
                <a:gd name="connsiteY449" fmla="*/ 6097 h 10000"/>
                <a:gd name="connsiteX450" fmla="*/ 9055 w 10000"/>
                <a:gd name="connsiteY450" fmla="*/ 6153 h 10000"/>
                <a:gd name="connsiteX451" fmla="*/ 9100 w 10000"/>
                <a:gd name="connsiteY451" fmla="*/ 6281 h 10000"/>
                <a:gd name="connsiteX452" fmla="*/ 9100 w 10000"/>
                <a:gd name="connsiteY452" fmla="*/ 6345 h 10000"/>
                <a:gd name="connsiteX453" fmla="*/ 9123 w 10000"/>
                <a:gd name="connsiteY453" fmla="*/ 6416 h 10000"/>
                <a:gd name="connsiteX454" fmla="*/ 9089 w 10000"/>
                <a:gd name="connsiteY454" fmla="*/ 6473 h 10000"/>
                <a:gd name="connsiteX455" fmla="*/ 9049 w 10000"/>
                <a:gd name="connsiteY455" fmla="*/ 6466 h 10000"/>
                <a:gd name="connsiteX456" fmla="*/ 9049 w 10000"/>
                <a:gd name="connsiteY456" fmla="*/ 6501 h 10000"/>
                <a:gd name="connsiteX457" fmla="*/ 9089 w 10000"/>
                <a:gd name="connsiteY457" fmla="*/ 6544 h 10000"/>
                <a:gd name="connsiteX458" fmla="*/ 9106 w 10000"/>
                <a:gd name="connsiteY458" fmla="*/ 6515 h 10000"/>
                <a:gd name="connsiteX459" fmla="*/ 9139 w 10000"/>
                <a:gd name="connsiteY459" fmla="*/ 6579 h 10000"/>
                <a:gd name="connsiteX460" fmla="*/ 9179 w 10000"/>
                <a:gd name="connsiteY460" fmla="*/ 6579 h 10000"/>
                <a:gd name="connsiteX461" fmla="*/ 9156 w 10000"/>
                <a:gd name="connsiteY461" fmla="*/ 6757 h 10000"/>
                <a:gd name="connsiteX462" fmla="*/ 9139 w 10000"/>
                <a:gd name="connsiteY462" fmla="*/ 6792 h 10000"/>
                <a:gd name="connsiteX463" fmla="*/ 9089 w 10000"/>
                <a:gd name="connsiteY463" fmla="*/ 6778 h 10000"/>
                <a:gd name="connsiteX464" fmla="*/ 9027 w 10000"/>
                <a:gd name="connsiteY464" fmla="*/ 6799 h 10000"/>
                <a:gd name="connsiteX465" fmla="*/ 9004 w 10000"/>
                <a:gd name="connsiteY465" fmla="*/ 6842 h 10000"/>
                <a:gd name="connsiteX466" fmla="*/ 8999 w 10000"/>
                <a:gd name="connsiteY466" fmla="*/ 6884 h 10000"/>
                <a:gd name="connsiteX467" fmla="*/ 8960 w 10000"/>
                <a:gd name="connsiteY467" fmla="*/ 6934 h 10000"/>
                <a:gd name="connsiteX468" fmla="*/ 8898 w 10000"/>
                <a:gd name="connsiteY468" fmla="*/ 6941 h 10000"/>
                <a:gd name="connsiteX469" fmla="*/ 8886 w 10000"/>
                <a:gd name="connsiteY469" fmla="*/ 6962 h 10000"/>
                <a:gd name="connsiteX470" fmla="*/ 8847 w 10000"/>
                <a:gd name="connsiteY470" fmla="*/ 6927 h 10000"/>
                <a:gd name="connsiteX471" fmla="*/ 8808 w 10000"/>
                <a:gd name="connsiteY471" fmla="*/ 6934 h 10000"/>
                <a:gd name="connsiteX472" fmla="*/ 8785 w 10000"/>
                <a:gd name="connsiteY472" fmla="*/ 6906 h 10000"/>
                <a:gd name="connsiteX473" fmla="*/ 8735 w 10000"/>
                <a:gd name="connsiteY473" fmla="*/ 6891 h 10000"/>
                <a:gd name="connsiteX474" fmla="*/ 8746 w 10000"/>
                <a:gd name="connsiteY474" fmla="*/ 6941 h 10000"/>
                <a:gd name="connsiteX475" fmla="*/ 8723 w 10000"/>
                <a:gd name="connsiteY475" fmla="*/ 6991 h 10000"/>
                <a:gd name="connsiteX476" fmla="*/ 8639 w 10000"/>
                <a:gd name="connsiteY476" fmla="*/ 6984 h 10000"/>
                <a:gd name="connsiteX477" fmla="*/ 8611 w 10000"/>
                <a:gd name="connsiteY477" fmla="*/ 6962 h 10000"/>
                <a:gd name="connsiteX478" fmla="*/ 8566 w 10000"/>
                <a:gd name="connsiteY478" fmla="*/ 6984 h 10000"/>
                <a:gd name="connsiteX479" fmla="*/ 8560 w 10000"/>
                <a:gd name="connsiteY479" fmla="*/ 7055 h 10000"/>
                <a:gd name="connsiteX480" fmla="*/ 8476 w 10000"/>
                <a:gd name="connsiteY480" fmla="*/ 7133 h 10000"/>
                <a:gd name="connsiteX481" fmla="*/ 8448 w 10000"/>
                <a:gd name="connsiteY481" fmla="*/ 7090 h 10000"/>
                <a:gd name="connsiteX482" fmla="*/ 8386 w 10000"/>
                <a:gd name="connsiteY482" fmla="*/ 7111 h 10000"/>
                <a:gd name="connsiteX483" fmla="*/ 8346 w 10000"/>
                <a:gd name="connsiteY483" fmla="*/ 7133 h 10000"/>
                <a:gd name="connsiteX484" fmla="*/ 8341 w 10000"/>
                <a:gd name="connsiteY484" fmla="*/ 7168 h 10000"/>
                <a:gd name="connsiteX485" fmla="*/ 8256 w 10000"/>
                <a:gd name="connsiteY485" fmla="*/ 7246 h 10000"/>
                <a:gd name="connsiteX486" fmla="*/ 8206 w 10000"/>
                <a:gd name="connsiteY486" fmla="*/ 7232 h 10000"/>
                <a:gd name="connsiteX487" fmla="*/ 8155 w 10000"/>
                <a:gd name="connsiteY487" fmla="*/ 7260 h 10000"/>
                <a:gd name="connsiteX488" fmla="*/ 8116 w 10000"/>
                <a:gd name="connsiteY488" fmla="*/ 7303 h 10000"/>
                <a:gd name="connsiteX489" fmla="*/ 8060 w 10000"/>
                <a:gd name="connsiteY489" fmla="*/ 7331 h 10000"/>
                <a:gd name="connsiteX490" fmla="*/ 8065 w 10000"/>
                <a:gd name="connsiteY490" fmla="*/ 7374 h 10000"/>
                <a:gd name="connsiteX491" fmla="*/ 8015 w 10000"/>
                <a:gd name="connsiteY491" fmla="*/ 7402 h 10000"/>
                <a:gd name="connsiteX492" fmla="*/ 7942 w 10000"/>
                <a:gd name="connsiteY492" fmla="*/ 7523 h 10000"/>
                <a:gd name="connsiteX493" fmla="*/ 7930 w 10000"/>
                <a:gd name="connsiteY493" fmla="*/ 7573 h 10000"/>
                <a:gd name="connsiteX494" fmla="*/ 7908 w 10000"/>
                <a:gd name="connsiteY494" fmla="*/ 7559 h 10000"/>
                <a:gd name="connsiteX495" fmla="*/ 7919 w 10000"/>
                <a:gd name="connsiteY495" fmla="*/ 7523 h 10000"/>
                <a:gd name="connsiteX496" fmla="*/ 7846 w 10000"/>
                <a:gd name="connsiteY496" fmla="*/ 7339 h 10000"/>
                <a:gd name="connsiteX497" fmla="*/ 7846 w 10000"/>
                <a:gd name="connsiteY497" fmla="*/ 7268 h 10000"/>
                <a:gd name="connsiteX498" fmla="*/ 7812 w 10000"/>
                <a:gd name="connsiteY498" fmla="*/ 7268 h 10000"/>
                <a:gd name="connsiteX499" fmla="*/ 7711 w 10000"/>
                <a:gd name="connsiteY499" fmla="*/ 7197 h 10000"/>
                <a:gd name="connsiteX500" fmla="*/ 7649 w 10000"/>
                <a:gd name="connsiteY500" fmla="*/ 7232 h 10000"/>
                <a:gd name="connsiteX501" fmla="*/ 7632 w 10000"/>
                <a:gd name="connsiteY501" fmla="*/ 7275 h 10000"/>
                <a:gd name="connsiteX502" fmla="*/ 7677 w 10000"/>
                <a:gd name="connsiteY502" fmla="*/ 7324 h 10000"/>
                <a:gd name="connsiteX503" fmla="*/ 7688 w 10000"/>
                <a:gd name="connsiteY503" fmla="*/ 7367 h 10000"/>
                <a:gd name="connsiteX504" fmla="*/ 7660 w 10000"/>
                <a:gd name="connsiteY504" fmla="*/ 7410 h 10000"/>
                <a:gd name="connsiteX505" fmla="*/ 7666 w 10000"/>
                <a:gd name="connsiteY505" fmla="*/ 7445 h 10000"/>
                <a:gd name="connsiteX506" fmla="*/ 7655 w 10000"/>
                <a:gd name="connsiteY506" fmla="*/ 7516 h 10000"/>
                <a:gd name="connsiteX507" fmla="*/ 7660 w 10000"/>
                <a:gd name="connsiteY507" fmla="*/ 7587 h 10000"/>
                <a:gd name="connsiteX508" fmla="*/ 7694 w 10000"/>
                <a:gd name="connsiteY508" fmla="*/ 7700 h 10000"/>
                <a:gd name="connsiteX509" fmla="*/ 7660 w 10000"/>
                <a:gd name="connsiteY509" fmla="*/ 7743 h 10000"/>
                <a:gd name="connsiteX510" fmla="*/ 7666 w 10000"/>
                <a:gd name="connsiteY510" fmla="*/ 7779 h 10000"/>
                <a:gd name="connsiteX511" fmla="*/ 7638 w 10000"/>
                <a:gd name="connsiteY511" fmla="*/ 7793 h 10000"/>
                <a:gd name="connsiteX512" fmla="*/ 7621 w 10000"/>
                <a:gd name="connsiteY512" fmla="*/ 7814 h 10000"/>
                <a:gd name="connsiteX513" fmla="*/ 7514 w 10000"/>
                <a:gd name="connsiteY513" fmla="*/ 7800 h 10000"/>
                <a:gd name="connsiteX514" fmla="*/ 7497 w 10000"/>
                <a:gd name="connsiteY514" fmla="*/ 7757 h 10000"/>
                <a:gd name="connsiteX515" fmla="*/ 7463 w 10000"/>
                <a:gd name="connsiteY515" fmla="*/ 7786 h 10000"/>
                <a:gd name="connsiteX516" fmla="*/ 7390 w 10000"/>
                <a:gd name="connsiteY516" fmla="*/ 7771 h 10000"/>
                <a:gd name="connsiteX517" fmla="*/ 7340 w 10000"/>
                <a:gd name="connsiteY517" fmla="*/ 7793 h 10000"/>
                <a:gd name="connsiteX518" fmla="*/ 7312 w 10000"/>
                <a:gd name="connsiteY518" fmla="*/ 7644 h 10000"/>
                <a:gd name="connsiteX519" fmla="*/ 7283 w 10000"/>
                <a:gd name="connsiteY519" fmla="*/ 7637 h 10000"/>
                <a:gd name="connsiteX520" fmla="*/ 7250 w 10000"/>
                <a:gd name="connsiteY520" fmla="*/ 7544 h 10000"/>
                <a:gd name="connsiteX521" fmla="*/ 7267 w 10000"/>
                <a:gd name="connsiteY521" fmla="*/ 7502 h 10000"/>
                <a:gd name="connsiteX522" fmla="*/ 7306 w 10000"/>
                <a:gd name="connsiteY522" fmla="*/ 7523 h 10000"/>
                <a:gd name="connsiteX523" fmla="*/ 7323 w 10000"/>
                <a:gd name="connsiteY523" fmla="*/ 7473 h 10000"/>
                <a:gd name="connsiteX524" fmla="*/ 7295 w 10000"/>
                <a:gd name="connsiteY524" fmla="*/ 7438 h 10000"/>
                <a:gd name="connsiteX525" fmla="*/ 7312 w 10000"/>
                <a:gd name="connsiteY525" fmla="*/ 7402 h 10000"/>
                <a:gd name="connsiteX526" fmla="*/ 7238 w 10000"/>
                <a:gd name="connsiteY526" fmla="*/ 7331 h 10000"/>
                <a:gd name="connsiteX527" fmla="*/ 7244 w 10000"/>
                <a:gd name="connsiteY527" fmla="*/ 7296 h 10000"/>
                <a:gd name="connsiteX528" fmla="*/ 7199 w 10000"/>
                <a:gd name="connsiteY528" fmla="*/ 7260 h 10000"/>
                <a:gd name="connsiteX529" fmla="*/ 7227 w 10000"/>
                <a:gd name="connsiteY529" fmla="*/ 7218 h 10000"/>
                <a:gd name="connsiteX530" fmla="*/ 7216 w 10000"/>
                <a:gd name="connsiteY530" fmla="*/ 7168 h 10000"/>
                <a:gd name="connsiteX531" fmla="*/ 7165 w 10000"/>
                <a:gd name="connsiteY531" fmla="*/ 7090 h 10000"/>
                <a:gd name="connsiteX532" fmla="*/ 7132 w 10000"/>
                <a:gd name="connsiteY532" fmla="*/ 7026 h 10000"/>
                <a:gd name="connsiteX533" fmla="*/ 7064 w 10000"/>
                <a:gd name="connsiteY533" fmla="*/ 7055 h 10000"/>
                <a:gd name="connsiteX534" fmla="*/ 7025 w 10000"/>
                <a:gd name="connsiteY534" fmla="*/ 7048 h 10000"/>
                <a:gd name="connsiteX535" fmla="*/ 7002 w 10000"/>
                <a:gd name="connsiteY535" fmla="*/ 7111 h 10000"/>
                <a:gd name="connsiteX536" fmla="*/ 6924 w 10000"/>
                <a:gd name="connsiteY536" fmla="*/ 7119 h 10000"/>
                <a:gd name="connsiteX537" fmla="*/ 6895 w 10000"/>
                <a:gd name="connsiteY537" fmla="*/ 7111 h 10000"/>
                <a:gd name="connsiteX538" fmla="*/ 6828 w 10000"/>
                <a:gd name="connsiteY538" fmla="*/ 7161 h 10000"/>
                <a:gd name="connsiteX539" fmla="*/ 6834 w 10000"/>
                <a:gd name="connsiteY539" fmla="*/ 7260 h 10000"/>
                <a:gd name="connsiteX540" fmla="*/ 6817 w 10000"/>
                <a:gd name="connsiteY540" fmla="*/ 7324 h 10000"/>
                <a:gd name="connsiteX541" fmla="*/ 6817 w 10000"/>
                <a:gd name="connsiteY541" fmla="*/ 7381 h 10000"/>
                <a:gd name="connsiteX542" fmla="*/ 6760 w 10000"/>
                <a:gd name="connsiteY542" fmla="*/ 7424 h 10000"/>
                <a:gd name="connsiteX543" fmla="*/ 6699 w 10000"/>
                <a:gd name="connsiteY543" fmla="*/ 7431 h 10000"/>
                <a:gd name="connsiteX544" fmla="*/ 6682 w 10000"/>
                <a:gd name="connsiteY544" fmla="*/ 7410 h 10000"/>
                <a:gd name="connsiteX545" fmla="*/ 6625 w 10000"/>
                <a:gd name="connsiteY545" fmla="*/ 7388 h 10000"/>
                <a:gd name="connsiteX546" fmla="*/ 6592 w 10000"/>
                <a:gd name="connsiteY546" fmla="*/ 7431 h 10000"/>
                <a:gd name="connsiteX547" fmla="*/ 6586 w 10000"/>
                <a:gd name="connsiteY547" fmla="*/ 7473 h 10000"/>
                <a:gd name="connsiteX548" fmla="*/ 6552 w 10000"/>
                <a:gd name="connsiteY548" fmla="*/ 7480 h 10000"/>
                <a:gd name="connsiteX549" fmla="*/ 6547 w 10000"/>
                <a:gd name="connsiteY549" fmla="*/ 7523 h 10000"/>
                <a:gd name="connsiteX550" fmla="*/ 6519 w 10000"/>
                <a:gd name="connsiteY550" fmla="*/ 7523 h 10000"/>
                <a:gd name="connsiteX551" fmla="*/ 6485 w 10000"/>
                <a:gd name="connsiteY551" fmla="*/ 7424 h 10000"/>
                <a:gd name="connsiteX552" fmla="*/ 6406 w 10000"/>
                <a:gd name="connsiteY552" fmla="*/ 7473 h 10000"/>
                <a:gd name="connsiteX553" fmla="*/ 6316 w 10000"/>
                <a:gd name="connsiteY553" fmla="*/ 7551 h 10000"/>
                <a:gd name="connsiteX554" fmla="*/ 6282 w 10000"/>
                <a:gd name="connsiteY554" fmla="*/ 7566 h 10000"/>
                <a:gd name="connsiteX555" fmla="*/ 6294 w 10000"/>
                <a:gd name="connsiteY555" fmla="*/ 7615 h 10000"/>
                <a:gd name="connsiteX556" fmla="*/ 6243 w 10000"/>
                <a:gd name="connsiteY556" fmla="*/ 7637 h 10000"/>
                <a:gd name="connsiteX557" fmla="*/ 6209 w 10000"/>
                <a:gd name="connsiteY557" fmla="*/ 7608 h 10000"/>
                <a:gd name="connsiteX558" fmla="*/ 6136 w 10000"/>
                <a:gd name="connsiteY558" fmla="*/ 7622 h 10000"/>
                <a:gd name="connsiteX559" fmla="*/ 6136 w 10000"/>
                <a:gd name="connsiteY559" fmla="*/ 7395 h 10000"/>
                <a:gd name="connsiteX560" fmla="*/ 6208 w 10000"/>
                <a:gd name="connsiteY56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511 w 10000"/>
                <a:gd name="connsiteY30" fmla="*/ 8957 h 10000"/>
                <a:gd name="connsiteX31" fmla="*/ 4443 w 10000"/>
                <a:gd name="connsiteY31" fmla="*/ 8992 h 10000"/>
                <a:gd name="connsiteX32" fmla="*/ 4387 w 10000"/>
                <a:gd name="connsiteY32" fmla="*/ 9063 h 10000"/>
                <a:gd name="connsiteX33" fmla="*/ 4342 w 10000"/>
                <a:gd name="connsiteY33" fmla="*/ 9084 h 10000"/>
                <a:gd name="connsiteX34" fmla="*/ 4325 w 10000"/>
                <a:gd name="connsiteY34" fmla="*/ 9155 h 10000"/>
                <a:gd name="connsiteX35" fmla="*/ 4291 w 10000"/>
                <a:gd name="connsiteY35" fmla="*/ 9219 h 10000"/>
                <a:gd name="connsiteX36" fmla="*/ 4241 w 10000"/>
                <a:gd name="connsiteY36" fmla="*/ 9226 h 10000"/>
                <a:gd name="connsiteX37" fmla="*/ 4229 w 10000"/>
                <a:gd name="connsiteY37" fmla="*/ 9276 h 10000"/>
                <a:gd name="connsiteX38" fmla="*/ 4207 w 10000"/>
                <a:gd name="connsiteY38" fmla="*/ 9283 h 10000"/>
                <a:gd name="connsiteX39" fmla="*/ 4213 w 10000"/>
                <a:gd name="connsiteY39" fmla="*/ 9326 h 10000"/>
                <a:gd name="connsiteX40" fmla="*/ 4190 w 10000"/>
                <a:gd name="connsiteY40" fmla="*/ 9326 h 10000"/>
                <a:gd name="connsiteX41" fmla="*/ 4089 w 10000"/>
                <a:gd name="connsiteY41" fmla="*/ 9482 h 10000"/>
                <a:gd name="connsiteX42" fmla="*/ 4072 w 10000"/>
                <a:gd name="connsiteY42" fmla="*/ 9574 h 10000"/>
                <a:gd name="connsiteX43" fmla="*/ 4111 w 10000"/>
                <a:gd name="connsiteY43" fmla="*/ 9631 h 10000"/>
                <a:gd name="connsiteX44" fmla="*/ 4117 w 10000"/>
                <a:gd name="connsiteY44" fmla="*/ 9659 h 10000"/>
                <a:gd name="connsiteX45" fmla="*/ 4066 w 10000"/>
                <a:gd name="connsiteY45" fmla="*/ 9716 h 10000"/>
                <a:gd name="connsiteX46" fmla="*/ 4021 w 10000"/>
                <a:gd name="connsiteY46" fmla="*/ 9702 h 10000"/>
                <a:gd name="connsiteX47" fmla="*/ 4021 w 10000"/>
                <a:gd name="connsiteY47" fmla="*/ 9851 h 10000"/>
                <a:gd name="connsiteX48" fmla="*/ 3948 w 10000"/>
                <a:gd name="connsiteY48" fmla="*/ 9865 h 10000"/>
                <a:gd name="connsiteX49" fmla="*/ 3926 w 10000"/>
                <a:gd name="connsiteY49" fmla="*/ 9844 h 10000"/>
                <a:gd name="connsiteX50" fmla="*/ 3864 w 10000"/>
                <a:gd name="connsiteY50" fmla="*/ 9879 h 10000"/>
                <a:gd name="connsiteX51" fmla="*/ 3825 w 10000"/>
                <a:gd name="connsiteY51" fmla="*/ 9858 h 10000"/>
                <a:gd name="connsiteX52" fmla="*/ 3802 w 10000"/>
                <a:gd name="connsiteY52" fmla="*/ 9886 h 10000"/>
                <a:gd name="connsiteX53" fmla="*/ 3751 w 10000"/>
                <a:gd name="connsiteY53" fmla="*/ 9858 h 10000"/>
                <a:gd name="connsiteX54" fmla="*/ 3735 w 10000"/>
                <a:gd name="connsiteY54" fmla="*/ 9787 h 10000"/>
                <a:gd name="connsiteX55" fmla="*/ 3628 w 10000"/>
                <a:gd name="connsiteY55" fmla="*/ 9744 h 10000"/>
                <a:gd name="connsiteX56" fmla="*/ 3583 w 10000"/>
                <a:gd name="connsiteY56" fmla="*/ 9730 h 10000"/>
                <a:gd name="connsiteX57" fmla="*/ 3543 w 10000"/>
                <a:gd name="connsiteY57" fmla="*/ 9702 h 10000"/>
                <a:gd name="connsiteX58" fmla="*/ 3549 w 10000"/>
                <a:gd name="connsiteY58" fmla="*/ 9681 h 10000"/>
                <a:gd name="connsiteX59" fmla="*/ 3515 w 10000"/>
                <a:gd name="connsiteY59" fmla="*/ 9624 h 10000"/>
                <a:gd name="connsiteX60" fmla="*/ 3459 w 10000"/>
                <a:gd name="connsiteY60" fmla="*/ 9588 h 10000"/>
                <a:gd name="connsiteX61" fmla="*/ 3397 w 10000"/>
                <a:gd name="connsiteY61" fmla="*/ 9603 h 10000"/>
                <a:gd name="connsiteX62" fmla="*/ 3324 w 10000"/>
                <a:gd name="connsiteY62" fmla="*/ 9581 h 10000"/>
                <a:gd name="connsiteX63" fmla="*/ 3240 w 10000"/>
                <a:gd name="connsiteY63" fmla="*/ 9524 h 10000"/>
                <a:gd name="connsiteX64" fmla="*/ 3279 w 10000"/>
                <a:gd name="connsiteY64" fmla="*/ 9339 h 10000"/>
                <a:gd name="connsiteX65" fmla="*/ 3335 w 10000"/>
                <a:gd name="connsiteY65" fmla="*/ 9045 h 10000"/>
                <a:gd name="connsiteX66" fmla="*/ 3150 w 10000"/>
                <a:gd name="connsiteY66" fmla="*/ 8971 h 10000"/>
                <a:gd name="connsiteX67" fmla="*/ 3155 w 10000"/>
                <a:gd name="connsiteY67" fmla="*/ 9021 h 10000"/>
                <a:gd name="connsiteX68" fmla="*/ 3144 w 10000"/>
                <a:gd name="connsiteY68" fmla="*/ 9042 h 10000"/>
                <a:gd name="connsiteX69" fmla="*/ 3105 w 10000"/>
                <a:gd name="connsiteY69" fmla="*/ 9028 h 10000"/>
                <a:gd name="connsiteX70" fmla="*/ 3082 w 10000"/>
                <a:gd name="connsiteY70" fmla="*/ 9127 h 10000"/>
                <a:gd name="connsiteX71" fmla="*/ 3048 w 10000"/>
                <a:gd name="connsiteY71" fmla="*/ 9163 h 10000"/>
                <a:gd name="connsiteX72" fmla="*/ 3048 w 10000"/>
                <a:gd name="connsiteY72" fmla="*/ 9198 h 10000"/>
                <a:gd name="connsiteX73" fmla="*/ 3020 w 10000"/>
                <a:gd name="connsiteY73" fmla="*/ 9241 h 10000"/>
                <a:gd name="connsiteX74" fmla="*/ 3003 w 10000"/>
                <a:gd name="connsiteY74" fmla="*/ 9326 h 10000"/>
                <a:gd name="connsiteX75" fmla="*/ 2998 w 10000"/>
                <a:gd name="connsiteY75" fmla="*/ 9439 h 10000"/>
                <a:gd name="connsiteX76" fmla="*/ 3009 w 10000"/>
                <a:gd name="connsiteY76" fmla="*/ 9524 h 10000"/>
                <a:gd name="connsiteX77" fmla="*/ 2975 w 10000"/>
                <a:gd name="connsiteY77" fmla="*/ 9574 h 10000"/>
                <a:gd name="connsiteX78" fmla="*/ 2981 w 10000"/>
                <a:gd name="connsiteY78" fmla="*/ 9624 h 10000"/>
                <a:gd name="connsiteX79" fmla="*/ 2998 w 10000"/>
                <a:gd name="connsiteY79" fmla="*/ 9666 h 10000"/>
                <a:gd name="connsiteX80" fmla="*/ 2987 w 10000"/>
                <a:gd name="connsiteY80" fmla="*/ 9744 h 10000"/>
                <a:gd name="connsiteX81" fmla="*/ 2970 w 10000"/>
                <a:gd name="connsiteY81" fmla="*/ 9787 h 10000"/>
                <a:gd name="connsiteX82" fmla="*/ 2930 w 10000"/>
                <a:gd name="connsiteY82" fmla="*/ 9794 h 10000"/>
                <a:gd name="connsiteX83" fmla="*/ 2913 w 10000"/>
                <a:gd name="connsiteY83" fmla="*/ 9837 h 10000"/>
                <a:gd name="connsiteX84" fmla="*/ 2818 w 10000"/>
                <a:gd name="connsiteY84" fmla="*/ 9837 h 10000"/>
                <a:gd name="connsiteX85" fmla="*/ 2745 w 10000"/>
                <a:gd name="connsiteY85" fmla="*/ 9879 h 10000"/>
                <a:gd name="connsiteX86" fmla="*/ 2705 w 10000"/>
                <a:gd name="connsiteY86" fmla="*/ 9922 h 10000"/>
                <a:gd name="connsiteX87" fmla="*/ 2638 w 10000"/>
                <a:gd name="connsiteY87" fmla="*/ 9929 h 10000"/>
                <a:gd name="connsiteX88" fmla="*/ 2598 w 10000"/>
                <a:gd name="connsiteY88" fmla="*/ 9943 h 10000"/>
                <a:gd name="connsiteX89" fmla="*/ 2565 w 10000"/>
                <a:gd name="connsiteY89" fmla="*/ 9929 h 10000"/>
                <a:gd name="connsiteX90" fmla="*/ 2508 w 10000"/>
                <a:gd name="connsiteY90" fmla="*/ 9943 h 10000"/>
                <a:gd name="connsiteX91" fmla="*/ 2503 w 10000"/>
                <a:gd name="connsiteY91" fmla="*/ 9957 h 10000"/>
                <a:gd name="connsiteX92" fmla="*/ 2458 w 10000"/>
                <a:gd name="connsiteY92" fmla="*/ 9993 h 10000"/>
                <a:gd name="connsiteX93" fmla="*/ 2424 w 10000"/>
                <a:gd name="connsiteY93" fmla="*/ 10000 h 10000"/>
                <a:gd name="connsiteX94" fmla="*/ 2323 w 10000"/>
                <a:gd name="connsiteY94" fmla="*/ 9901 h 10000"/>
                <a:gd name="connsiteX95" fmla="*/ 2250 w 10000"/>
                <a:gd name="connsiteY95" fmla="*/ 9794 h 10000"/>
                <a:gd name="connsiteX96" fmla="*/ 2160 w 10000"/>
                <a:gd name="connsiteY96" fmla="*/ 9759 h 10000"/>
                <a:gd name="connsiteX97" fmla="*/ 2143 w 10000"/>
                <a:gd name="connsiteY97" fmla="*/ 9624 h 10000"/>
                <a:gd name="connsiteX98" fmla="*/ 2205 w 10000"/>
                <a:gd name="connsiteY98" fmla="*/ 9588 h 10000"/>
                <a:gd name="connsiteX99" fmla="*/ 2182 w 10000"/>
                <a:gd name="connsiteY99" fmla="*/ 9482 h 10000"/>
                <a:gd name="connsiteX100" fmla="*/ 2160 w 10000"/>
                <a:gd name="connsiteY100" fmla="*/ 9446 h 10000"/>
                <a:gd name="connsiteX101" fmla="*/ 2323 w 10000"/>
                <a:gd name="connsiteY101" fmla="*/ 9312 h 10000"/>
                <a:gd name="connsiteX102" fmla="*/ 2373 w 10000"/>
                <a:gd name="connsiteY102" fmla="*/ 9177 h 10000"/>
                <a:gd name="connsiteX103" fmla="*/ 2424 w 10000"/>
                <a:gd name="connsiteY103" fmla="*/ 9148 h 10000"/>
                <a:gd name="connsiteX104" fmla="*/ 2435 w 10000"/>
                <a:gd name="connsiteY104" fmla="*/ 9063 h 10000"/>
                <a:gd name="connsiteX105" fmla="*/ 2385 w 10000"/>
                <a:gd name="connsiteY105" fmla="*/ 8950 h 10000"/>
                <a:gd name="connsiteX106" fmla="*/ 2396 w 10000"/>
                <a:gd name="connsiteY106" fmla="*/ 8879 h 10000"/>
                <a:gd name="connsiteX107" fmla="*/ 2340 w 10000"/>
                <a:gd name="connsiteY107" fmla="*/ 8850 h 10000"/>
                <a:gd name="connsiteX108" fmla="*/ 2306 w 10000"/>
                <a:gd name="connsiteY108" fmla="*/ 8857 h 10000"/>
                <a:gd name="connsiteX109" fmla="*/ 2143 w 10000"/>
                <a:gd name="connsiteY109" fmla="*/ 8921 h 10000"/>
                <a:gd name="connsiteX110" fmla="*/ 2098 w 10000"/>
                <a:gd name="connsiteY110" fmla="*/ 8971 h 10000"/>
                <a:gd name="connsiteX111" fmla="*/ 2064 w 10000"/>
                <a:gd name="connsiteY111" fmla="*/ 8999 h 10000"/>
                <a:gd name="connsiteX112" fmla="*/ 2019 w 10000"/>
                <a:gd name="connsiteY112" fmla="*/ 9056 h 10000"/>
                <a:gd name="connsiteX113" fmla="*/ 1879 w 10000"/>
                <a:gd name="connsiteY113" fmla="*/ 9013 h 10000"/>
                <a:gd name="connsiteX114" fmla="*/ 1828 w 10000"/>
                <a:gd name="connsiteY114" fmla="*/ 8971 h 10000"/>
                <a:gd name="connsiteX115" fmla="*/ 1738 w 10000"/>
                <a:gd name="connsiteY115" fmla="*/ 9021 h 10000"/>
                <a:gd name="connsiteX116" fmla="*/ 1609 w 10000"/>
                <a:gd name="connsiteY116" fmla="*/ 9056 h 10000"/>
                <a:gd name="connsiteX117" fmla="*/ 1699 w 10000"/>
                <a:gd name="connsiteY117" fmla="*/ 9177 h 10000"/>
                <a:gd name="connsiteX118" fmla="*/ 1592 w 10000"/>
                <a:gd name="connsiteY118" fmla="*/ 9304 h 10000"/>
                <a:gd name="connsiteX119" fmla="*/ 1558 w 10000"/>
                <a:gd name="connsiteY119" fmla="*/ 9290 h 10000"/>
                <a:gd name="connsiteX120" fmla="*/ 1541 w 10000"/>
                <a:gd name="connsiteY120" fmla="*/ 9304 h 10000"/>
                <a:gd name="connsiteX121" fmla="*/ 1507 w 10000"/>
                <a:gd name="connsiteY121" fmla="*/ 9269 h 10000"/>
                <a:gd name="connsiteX122" fmla="*/ 1440 w 10000"/>
                <a:gd name="connsiteY122" fmla="*/ 9233 h 10000"/>
                <a:gd name="connsiteX123" fmla="*/ 1434 w 10000"/>
                <a:gd name="connsiteY123" fmla="*/ 9198 h 10000"/>
                <a:gd name="connsiteX124" fmla="*/ 1412 w 10000"/>
                <a:gd name="connsiteY124" fmla="*/ 9191 h 10000"/>
                <a:gd name="connsiteX125" fmla="*/ 1400 w 10000"/>
                <a:gd name="connsiteY125" fmla="*/ 9155 h 10000"/>
                <a:gd name="connsiteX126" fmla="*/ 1372 w 10000"/>
                <a:gd name="connsiteY126" fmla="*/ 9127 h 10000"/>
                <a:gd name="connsiteX127" fmla="*/ 1327 w 10000"/>
                <a:gd name="connsiteY127" fmla="*/ 9141 h 10000"/>
                <a:gd name="connsiteX128" fmla="*/ 1305 w 10000"/>
                <a:gd name="connsiteY128" fmla="*/ 9092 h 10000"/>
                <a:gd name="connsiteX129" fmla="*/ 1271 w 10000"/>
                <a:gd name="connsiteY129" fmla="*/ 9099 h 10000"/>
                <a:gd name="connsiteX130" fmla="*/ 1277 w 10000"/>
                <a:gd name="connsiteY130" fmla="*/ 9056 h 10000"/>
                <a:gd name="connsiteX131" fmla="*/ 1265 w 10000"/>
                <a:gd name="connsiteY131" fmla="*/ 8999 h 10000"/>
                <a:gd name="connsiteX132" fmla="*/ 1277 w 10000"/>
                <a:gd name="connsiteY132" fmla="*/ 8935 h 10000"/>
                <a:gd name="connsiteX133" fmla="*/ 1271 w 10000"/>
                <a:gd name="connsiteY133" fmla="*/ 8893 h 10000"/>
                <a:gd name="connsiteX134" fmla="*/ 1153 w 10000"/>
                <a:gd name="connsiteY134" fmla="*/ 8893 h 10000"/>
                <a:gd name="connsiteX135" fmla="*/ 1153 w 10000"/>
                <a:gd name="connsiteY135" fmla="*/ 8850 h 10000"/>
                <a:gd name="connsiteX136" fmla="*/ 1091 w 10000"/>
                <a:gd name="connsiteY136" fmla="*/ 8829 h 10000"/>
                <a:gd name="connsiteX137" fmla="*/ 1080 w 10000"/>
                <a:gd name="connsiteY137" fmla="*/ 8758 h 10000"/>
                <a:gd name="connsiteX138" fmla="*/ 1069 w 10000"/>
                <a:gd name="connsiteY138" fmla="*/ 8730 h 10000"/>
                <a:gd name="connsiteX139" fmla="*/ 990 w 10000"/>
                <a:gd name="connsiteY139" fmla="*/ 8701 h 10000"/>
                <a:gd name="connsiteX140" fmla="*/ 894 w 10000"/>
                <a:gd name="connsiteY140" fmla="*/ 8616 h 10000"/>
                <a:gd name="connsiteX141" fmla="*/ 787 w 10000"/>
                <a:gd name="connsiteY141" fmla="*/ 8616 h 10000"/>
                <a:gd name="connsiteX142" fmla="*/ 849 w 10000"/>
                <a:gd name="connsiteY142" fmla="*/ 8510 h 10000"/>
                <a:gd name="connsiteX143" fmla="*/ 945 w 10000"/>
                <a:gd name="connsiteY143" fmla="*/ 8432 h 10000"/>
                <a:gd name="connsiteX144" fmla="*/ 984 w 10000"/>
                <a:gd name="connsiteY144" fmla="*/ 8325 h 10000"/>
                <a:gd name="connsiteX145" fmla="*/ 1063 w 10000"/>
                <a:gd name="connsiteY145" fmla="*/ 8204 h 10000"/>
                <a:gd name="connsiteX146" fmla="*/ 1057 w 10000"/>
                <a:gd name="connsiteY146" fmla="*/ 8133 h 10000"/>
                <a:gd name="connsiteX147" fmla="*/ 1018 w 10000"/>
                <a:gd name="connsiteY147" fmla="*/ 8055 h 10000"/>
                <a:gd name="connsiteX148" fmla="*/ 984 w 10000"/>
                <a:gd name="connsiteY148" fmla="*/ 8027 h 10000"/>
                <a:gd name="connsiteX149" fmla="*/ 872 w 10000"/>
                <a:gd name="connsiteY149" fmla="*/ 8013 h 10000"/>
                <a:gd name="connsiteX150" fmla="*/ 827 w 10000"/>
                <a:gd name="connsiteY150" fmla="*/ 8062 h 10000"/>
                <a:gd name="connsiteX151" fmla="*/ 692 w 10000"/>
                <a:gd name="connsiteY151" fmla="*/ 8055 h 10000"/>
                <a:gd name="connsiteX152" fmla="*/ 579 w 10000"/>
                <a:gd name="connsiteY152" fmla="*/ 8126 h 10000"/>
                <a:gd name="connsiteX153" fmla="*/ 416 w 10000"/>
                <a:gd name="connsiteY153" fmla="*/ 8070 h 10000"/>
                <a:gd name="connsiteX154" fmla="*/ 399 w 10000"/>
                <a:gd name="connsiteY154" fmla="*/ 8027 h 10000"/>
                <a:gd name="connsiteX155" fmla="*/ 377 w 10000"/>
                <a:gd name="connsiteY155" fmla="*/ 8013 h 10000"/>
                <a:gd name="connsiteX156" fmla="*/ 169 w 10000"/>
                <a:gd name="connsiteY156" fmla="*/ 7743 h 10000"/>
                <a:gd name="connsiteX157" fmla="*/ 157 w 10000"/>
                <a:gd name="connsiteY157" fmla="*/ 7686 h 10000"/>
                <a:gd name="connsiteX158" fmla="*/ 231 w 10000"/>
                <a:gd name="connsiteY158" fmla="*/ 7594 h 10000"/>
                <a:gd name="connsiteX159" fmla="*/ 0 w 10000"/>
                <a:gd name="connsiteY159" fmla="*/ 6920 h 10000"/>
                <a:gd name="connsiteX160" fmla="*/ 354 w 10000"/>
                <a:gd name="connsiteY160" fmla="*/ 7005 h 10000"/>
                <a:gd name="connsiteX161" fmla="*/ 472 w 10000"/>
                <a:gd name="connsiteY161" fmla="*/ 7019 h 10000"/>
                <a:gd name="connsiteX162" fmla="*/ 810 w 10000"/>
                <a:gd name="connsiteY162" fmla="*/ 7055 h 10000"/>
                <a:gd name="connsiteX163" fmla="*/ 967 w 10000"/>
                <a:gd name="connsiteY163" fmla="*/ 7012 h 10000"/>
                <a:gd name="connsiteX164" fmla="*/ 1074 w 10000"/>
                <a:gd name="connsiteY164" fmla="*/ 7019 h 10000"/>
                <a:gd name="connsiteX165" fmla="*/ 1091 w 10000"/>
                <a:gd name="connsiteY165" fmla="*/ 6984 h 10000"/>
                <a:gd name="connsiteX166" fmla="*/ 1277 w 10000"/>
                <a:gd name="connsiteY166" fmla="*/ 6998 h 10000"/>
                <a:gd name="connsiteX167" fmla="*/ 1524 w 10000"/>
                <a:gd name="connsiteY167" fmla="*/ 7083 h 10000"/>
                <a:gd name="connsiteX168" fmla="*/ 1609 w 10000"/>
                <a:gd name="connsiteY168" fmla="*/ 7104 h 10000"/>
                <a:gd name="connsiteX169" fmla="*/ 1822 w 10000"/>
                <a:gd name="connsiteY169" fmla="*/ 7310 h 10000"/>
                <a:gd name="connsiteX170" fmla="*/ 1918 w 10000"/>
                <a:gd name="connsiteY170" fmla="*/ 7303 h 10000"/>
                <a:gd name="connsiteX171" fmla="*/ 6504 w 10000"/>
                <a:gd name="connsiteY171" fmla="*/ 7627 h 10000"/>
                <a:gd name="connsiteX172" fmla="*/ 5523 w 10000"/>
                <a:gd name="connsiteY172" fmla="*/ 5713 h 10000"/>
                <a:gd name="connsiteX173" fmla="*/ 5652 w 10000"/>
                <a:gd name="connsiteY173" fmla="*/ 5720 h 10000"/>
                <a:gd name="connsiteX174" fmla="*/ 5697 w 10000"/>
                <a:gd name="connsiteY174" fmla="*/ 5742 h 10000"/>
                <a:gd name="connsiteX175" fmla="*/ 5793 w 10000"/>
                <a:gd name="connsiteY175" fmla="*/ 5635 h 10000"/>
                <a:gd name="connsiteX176" fmla="*/ 5844 w 10000"/>
                <a:gd name="connsiteY176" fmla="*/ 5628 h 10000"/>
                <a:gd name="connsiteX177" fmla="*/ 5889 w 10000"/>
                <a:gd name="connsiteY177" fmla="*/ 5564 h 10000"/>
                <a:gd name="connsiteX178" fmla="*/ 5945 w 10000"/>
                <a:gd name="connsiteY178" fmla="*/ 5515 h 10000"/>
                <a:gd name="connsiteX179" fmla="*/ 6001 w 10000"/>
                <a:gd name="connsiteY179" fmla="*/ 5408 h 10000"/>
                <a:gd name="connsiteX180" fmla="*/ 6012 w 10000"/>
                <a:gd name="connsiteY180" fmla="*/ 5344 h 10000"/>
                <a:gd name="connsiteX181" fmla="*/ 6080 w 10000"/>
                <a:gd name="connsiteY181" fmla="*/ 5316 h 10000"/>
                <a:gd name="connsiteX182" fmla="*/ 6159 w 10000"/>
                <a:gd name="connsiteY182" fmla="*/ 5351 h 10000"/>
                <a:gd name="connsiteX183" fmla="*/ 6226 w 10000"/>
                <a:gd name="connsiteY183" fmla="*/ 5337 h 10000"/>
                <a:gd name="connsiteX184" fmla="*/ 6294 w 10000"/>
                <a:gd name="connsiteY184" fmla="*/ 5344 h 10000"/>
                <a:gd name="connsiteX185" fmla="*/ 6412 w 10000"/>
                <a:gd name="connsiteY185" fmla="*/ 5302 h 10000"/>
                <a:gd name="connsiteX186" fmla="*/ 6490 w 10000"/>
                <a:gd name="connsiteY186" fmla="*/ 5195 h 10000"/>
                <a:gd name="connsiteX187" fmla="*/ 6524 w 10000"/>
                <a:gd name="connsiteY187" fmla="*/ 5160 h 10000"/>
                <a:gd name="connsiteX188" fmla="*/ 6575 w 10000"/>
                <a:gd name="connsiteY188" fmla="*/ 5160 h 10000"/>
                <a:gd name="connsiteX189" fmla="*/ 6614 w 10000"/>
                <a:gd name="connsiteY189" fmla="*/ 5103 h 10000"/>
                <a:gd name="connsiteX190" fmla="*/ 6597 w 10000"/>
                <a:gd name="connsiteY190" fmla="*/ 5039 h 10000"/>
                <a:gd name="connsiteX191" fmla="*/ 6609 w 10000"/>
                <a:gd name="connsiteY191" fmla="*/ 4982 h 10000"/>
                <a:gd name="connsiteX192" fmla="*/ 6659 w 10000"/>
                <a:gd name="connsiteY192" fmla="*/ 4876 h 10000"/>
                <a:gd name="connsiteX193" fmla="*/ 6715 w 10000"/>
                <a:gd name="connsiteY193" fmla="*/ 4776 h 10000"/>
                <a:gd name="connsiteX194" fmla="*/ 6772 w 10000"/>
                <a:gd name="connsiteY194" fmla="*/ 4755 h 10000"/>
                <a:gd name="connsiteX195" fmla="*/ 6800 w 10000"/>
                <a:gd name="connsiteY195" fmla="*/ 4720 h 10000"/>
                <a:gd name="connsiteX196" fmla="*/ 6895 w 10000"/>
                <a:gd name="connsiteY196" fmla="*/ 4734 h 10000"/>
                <a:gd name="connsiteX197" fmla="*/ 6991 w 10000"/>
                <a:gd name="connsiteY197" fmla="*/ 4734 h 10000"/>
                <a:gd name="connsiteX198" fmla="*/ 6997 w 10000"/>
                <a:gd name="connsiteY198" fmla="*/ 4670 h 10000"/>
                <a:gd name="connsiteX199" fmla="*/ 7013 w 10000"/>
                <a:gd name="connsiteY199" fmla="*/ 4627 h 10000"/>
                <a:gd name="connsiteX200" fmla="*/ 7008 w 10000"/>
                <a:gd name="connsiteY200" fmla="*/ 4599 h 10000"/>
                <a:gd name="connsiteX201" fmla="*/ 7064 w 10000"/>
                <a:gd name="connsiteY201" fmla="*/ 4578 h 10000"/>
                <a:gd name="connsiteX202" fmla="*/ 7103 w 10000"/>
                <a:gd name="connsiteY202" fmla="*/ 4634 h 10000"/>
                <a:gd name="connsiteX203" fmla="*/ 7160 w 10000"/>
                <a:gd name="connsiteY203" fmla="*/ 4613 h 10000"/>
                <a:gd name="connsiteX204" fmla="*/ 7177 w 10000"/>
                <a:gd name="connsiteY204" fmla="*/ 4578 h 10000"/>
                <a:gd name="connsiteX205" fmla="*/ 7222 w 10000"/>
                <a:gd name="connsiteY205" fmla="*/ 4564 h 10000"/>
                <a:gd name="connsiteX206" fmla="*/ 7317 w 10000"/>
                <a:gd name="connsiteY206" fmla="*/ 4493 h 10000"/>
                <a:gd name="connsiteX207" fmla="*/ 7407 w 10000"/>
                <a:gd name="connsiteY207" fmla="*/ 4521 h 10000"/>
                <a:gd name="connsiteX208" fmla="*/ 7430 w 10000"/>
                <a:gd name="connsiteY208" fmla="*/ 4507 h 10000"/>
                <a:gd name="connsiteX209" fmla="*/ 7480 w 10000"/>
                <a:gd name="connsiteY209" fmla="*/ 4528 h 10000"/>
                <a:gd name="connsiteX210" fmla="*/ 7503 w 10000"/>
                <a:gd name="connsiteY210" fmla="*/ 4471 h 10000"/>
                <a:gd name="connsiteX211" fmla="*/ 7525 w 10000"/>
                <a:gd name="connsiteY211" fmla="*/ 4500 h 10000"/>
                <a:gd name="connsiteX212" fmla="*/ 7559 w 10000"/>
                <a:gd name="connsiteY212" fmla="*/ 4493 h 10000"/>
                <a:gd name="connsiteX213" fmla="*/ 7598 w 10000"/>
                <a:gd name="connsiteY213" fmla="*/ 4556 h 10000"/>
                <a:gd name="connsiteX214" fmla="*/ 7643 w 10000"/>
                <a:gd name="connsiteY214" fmla="*/ 4549 h 10000"/>
                <a:gd name="connsiteX215" fmla="*/ 7683 w 10000"/>
                <a:gd name="connsiteY215" fmla="*/ 4578 h 10000"/>
                <a:gd name="connsiteX216" fmla="*/ 7700 w 10000"/>
                <a:gd name="connsiteY216" fmla="*/ 4556 h 10000"/>
                <a:gd name="connsiteX217" fmla="*/ 7778 w 10000"/>
                <a:gd name="connsiteY217" fmla="*/ 4564 h 10000"/>
                <a:gd name="connsiteX218" fmla="*/ 7790 w 10000"/>
                <a:gd name="connsiteY218" fmla="*/ 4585 h 10000"/>
                <a:gd name="connsiteX219" fmla="*/ 7874 w 10000"/>
                <a:gd name="connsiteY219" fmla="*/ 4514 h 10000"/>
                <a:gd name="connsiteX220" fmla="*/ 7874 w 10000"/>
                <a:gd name="connsiteY220" fmla="*/ 4393 h 10000"/>
                <a:gd name="connsiteX221" fmla="*/ 7852 w 10000"/>
                <a:gd name="connsiteY221" fmla="*/ 4379 h 10000"/>
                <a:gd name="connsiteX222" fmla="*/ 7835 w 10000"/>
                <a:gd name="connsiteY222" fmla="*/ 4294 h 10000"/>
                <a:gd name="connsiteX223" fmla="*/ 7801 w 10000"/>
                <a:gd name="connsiteY223" fmla="*/ 4209 h 10000"/>
                <a:gd name="connsiteX224" fmla="*/ 7750 w 10000"/>
                <a:gd name="connsiteY224" fmla="*/ 4173 h 10000"/>
                <a:gd name="connsiteX225" fmla="*/ 7745 w 10000"/>
                <a:gd name="connsiteY225" fmla="*/ 4131 h 10000"/>
                <a:gd name="connsiteX226" fmla="*/ 7672 w 10000"/>
                <a:gd name="connsiteY226" fmla="*/ 4053 h 10000"/>
                <a:gd name="connsiteX227" fmla="*/ 7677 w 10000"/>
                <a:gd name="connsiteY227" fmla="*/ 4024 h 10000"/>
                <a:gd name="connsiteX228" fmla="*/ 7604 w 10000"/>
                <a:gd name="connsiteY228" fmla="*/ 3982 h 10000"/>
                <a:gd name="connsiteX229" fmla="*/ 7598 w 10000"/>
                <a:gd name="connsiteY229" fmla="*/ 3903 h 10000"/>
                <a:gd name="connsiteX230" fmla="*/ 7475 w 10000"/>
                <a:gd name="connsiteY230" fmla="*/ 3833 h 10000"/>
                <a:gd name="connsiteX231" fmla="*/ 7407 w 10000"/>
                <a:gd name="connsiteY231" fmla="*/ 3683 h 10000"/>
                <a:gd name="connsiteX232" fmla="*/ 7306 w 10000"/>
                <a:gd name="connsiteY232" fmla="*/ 3676 h 10000"/>
                <a:gd name="connsiteX233" fmla="*/ 7272 w 10000"/>
                <a:gd name="connsiteY233" fmla="*/ 3648 h 10000"/>
                <a:gd name="connsiteX234" fmla="*/ 7222 w 10000"/>
                <a:gd name="connsiteY234" fmla="*/ 3669 h 10000"/>
                <a:gd name="connsiteX235" fmla="*/ 7143 w 10000"/>
                <a:gd name="connsiteY235" fmla="*/ 3669 h 10000"/>
                <a:gd name="connsiteX236" fmla="*/ 7030 w 10000"/>
                <a:gd name="connsiteY236" fmla="*/ 3840 h 10000"/>
                <a:gd name="connsiteX237" fmla="*/ 6991 w 10000"/>
                <a:gd name="connsiteY237" fmla="*/ 3918 h 10000"/>
                <a:gd name="connsiteX238" fmla="*/ 6890 w 10000"/>
                <a:gd name="connsiteY238" fmla="*/ 3797 h 10000"/>
                <a:gd name="connsiteX239" fmla="*/ 6817 w 10000"/>
                <a:gd name="connsiteY239" fmla="*/ 3747 h 10000"/>
                <a:gd name="connsiteX240" fmla="*/ 6744 w 10000"/>
                <a:gd name="connsiteY240" fmla="*/ 3754 h 10000"/>
                <a:gd name="connsiteX241" fmla="*/ 6670 w 10000"/>
                <a:gd name="connsiteY241" fmla="*/ 3790 h 10000"/>
                <a:gd name="connsiteX242" fmla="*/ 6609 w 10000"/>
                <a:gd name="connsiteY242" fmla="*/ 3762 h 10000"/>
                <a:gd name="connsiteX243" fmla="*/ 6552 w 10000"/>
                <a:gd name="connsiteY243" fmla="*/ 3804 h 10000"/>
                <a:gd name="connsiteX244" fmla="*/ 6496 w 10000"/>
                <a:gd name="connsiteY244" fmla="*/ 3889 h 10000"/>
                <a:gd name="connsiteX245" fmla="*/ 6367 w 10000"/>
                <a:gd name="connsiteY245" fmla="*/ 3733 h 10000"/>
                <a:gd name="connsiteX246" fmla="*/ 6350 w 10000"/>
                <a:gd name="connsiteY246" fmla="*/ 3577 h 10000"/>
                <a:gd name="connsiteX247" fmla="*/ 6451 w 10000"/>
                <a:gd name="connsiteY247" fmla="*/ 3513 h 10000"/>
                <a:gd name="connsiteX248" fmla="*/ 6445 w 10000"/>
                <a:gd name="connsiteY248" fmla="*/ 3343 h 10000"/>
                <a:gd name="connsiteX249" fmla="*/ 6541 w 10000"/>
                <a:gd name="connsiteY249" fmla="*/ 3144 h 10000"/>
                <a:gd name="connsiteX250" fmla="*/ 6530 w 10000"/>
                <a:gd name="connsiteY250" fmla="*/ 3109 h 10000"/>
                <a:gd name="connsiteX251" fmla="*/ 6760 w 10000"/>
                <a:gd name="connsiteY251" fmla="*/ 2456 h 10000"/>
                <a:gd name="connsiteX252" fmla="*/ 6884 w 10000"/>
                <a:gd name="connsiteY252" fmla="*/ 2555 h 10000"/>
                <a:gd name="connsiteX253" fmla="*/ 6957 w 10000"/>
                <a:gd name="connsiteY253" fmla="*/ 2598 h 10000"/>
                <a:gd name="connsiteX254" fmla="*/ 7030 w 10000"/>
                <a:gd name="connsiteY254" fmla="*/ 2598 h 10000"/>
                <a:gd name="connsiteX255" fmla="*/ 7143 w 10000"/>
                <a:gd name="connsiteY255" fmla="*/ 2676 h 10000"/>
                <a:gd name="connsiteX256" fmla="*/ 7160 w 10000"/>
                <a:gd name="connsiteY256" fmla="*/ 2626 h 10000"/>
                <a:gd name="connsiteX257" fmla="*/ 7233 w 10000"/>
                <a:gd name="connsiteY257" fmla="*/ 2612 h 10000"/>
                <a:gd name="connsiteX258" fmla="*/ 7295 w 10000"/>
                <a:gd name="connsiteY258" fmla="*/ 2527 h 10000"/>
                <a:gd name="connsiteX259" fmla="*/ 7373 w 10000"/>
                <a:gd name="connsiteY259" fmla="*/ 2463 h 10000"/>
                <a:gd name="connsiteX260" fmla="*/ 7407 w 10000"/>
                <a:gd name="connsiteY260" fmla="*/ 2399 h 10000"/>
                <a:gd name="connsiteX261" fmla="*/ 7525 w 10000"/>
                <a:gd name="connsiteY261" fmla="*/ 2356 h 10000"/>
                <a:gd name="connsiteX262" fmla="*/ 7587 w 10000"/>
                <a:gd name="connsiteY262" fmla="*/ 2363 h 10000"/>
                <a:gd name="connsiteX263" fmla="*/ 7638 w 10000"/>
                <a:gd name="connsiteY263" fmla="*/ 2300 h 10000"/>
                <a:gd name="connsiteX264" fmla="*/ 7677 w 10000"/>
                <a:gd name="connsiteY264" fmla="*/ 2214 h 10000"/>
                <a:gd name="connsiteX265" fmla="*/ 7660 w 10000"/>
                <a:gd name="connsiteY265" fmla="*/ 2200 h 10000"/>
                <a:gd name="connsiteX266" fmla="*/ 7677 w 10000"/>
                <a:gd name="connsiteY266" fmla="*/ 2108 h 10000"/>
                <a:gd name="connsiteX267" fmla="*/ 7610 w 10000"/>
                <a:gd name="connsiteY267" fmla="*/ 2108 h 10000"/>
                <a:gd name="connsiteX268" fmla="*/ 7643 w 10000"/>
                <a:gd name="connsiteY268" fmla="*/ 2030 h 10000"/>
                <a:gd name="connsiteX269" fmla="*/ 7649 w 10000"/>
                <a:gd name="connsiteY269" fmla="*/ 1938 h 10000"/>
                <a:gd name="connsiteX270" fmla="*/ 7677 w 10000"/>
                <a:gd name="connsiteY270" fmla="*/ 1916 h 10000"/>
                <a:gd name="connsiteX271" fmla="*/ 7728 w 10000"/>
                <a:gd name="connsiteY271" fmla="*/ 1824 h 10000"/>
                <a:gd name="connsiteX272" fmla="*/ 7722 w 10000"/>
                <a:gd name="connsiteY272" fmla="*/ 1753 h 10000"/>
                <a:gd name="connsiteX273" fmla="*/ 7762 w 10000"/>
                <a:gd name="connsiteY273" fmla="*/ 1675 h 10000"/>
                <a:gd name="connsiteX274" fmla="*/ 7807 w 10000"/>
                <a:gd name="connsiteY274" fmla="*/ 1625 h 10000"/>
                <a:gd name="connsiteX275" fmla="*/ 7823 w 10000"/>
                <a:gd name="connsiteY275" fmla="*/ 1540 h 10000"/>
                <a:gd name="connsiteX276" fmla="*/ 7818 w 10000"/>
                <a:gd name="connsiteY276" fmla="*/ 1512 h 10000"/>
                <a:gd name="connsiteX277" fmla="*/ 7857 w 10000"/>
                <a:gd name="connsiteY277" fmla="*/ 1455 h 10000"/>
                <a:gd name="connsiteX278" fmla="*/ 7913 w 10000"/>
                <a:gd name="connsiteY278" fmla="*/ 1285 h 10000"/>
                <a:gd name="connsiteX279" fmla="*/ 7930 w 10000"/>
                <a:gd name="connsiteY279" fmla="*/ 1185 h 10000"/>
                <a:gd name="connsiteX280" fmla="*/ 7958 w 10000"/>
                <a:gd name="connsiteY280" fmla="*/ 1192 h 10000"/>
                <a:gd name="connsiteX281" fmla="*/ 8037 w 10000"/>
                <a:gd name="connsiteY281" fmla="*/ 1079 h 10000"/>
                <a:gd name="connsiteX282" fmla="*/ 8127 w 10000"/>
                <a:gd name="connsiteY282" fmla="*/ 1015 h 10000"/>
                <a:gd name="connsiteX283" fmla="*/ 8138 w 10000"/>
                <a:gd name="connsiteY283" fmla="*/ 937 h 10000"/>
                <a:gd name="connsiteX284" fmla="*/ 8172 w 10000"/>
                <a:gd name="connsiteY284" fmla="*/ 852 h 10000"/>
                <a:gd name="connsiteX285" fmla="*/ 8161 w 10000"/>
                <a:gd name="connsiteY285" fmla="*/ 788 h 10000"/>
                <a:gd name="connsiteX286" fmla="*/ 8116 w 10000"/>
                <a:gd name="connsiteY286" fmla="*/ 731 h 10000"/>
                <a:gd name="connsiteX287" fmla="*/ 8138 w 10000"/>
                <a:gd name="connsiteY287" fmla="*/ 660 h 10000"/>
                <a:gd name="connsiteX288" fmla="*/ 8138 w 10000"/>
                <a:gd name="connsiteY288" fmla="*/ 575 h 10000"/>
                <a:gd name="connsiteX289" fmla="*/ 8054 w 10000"/>
                <a:gd name="connsiteY289" fmla="*/ 504 h 10000"/>
                <a:gd name="connsiteX290" fmla="*/ 7970 w 10000"/>
                <a:gd name="connsiteY290" fmla="*/ 546 h 10000"/>
                <a:gd name="connsiteX291" fmla="*/ 7930 w 10000"/>
                <a:gd name="connsiteY291" fmla="*/ 546 h 10000"/>
                <a:gd name="connsiteX292" fmla="*/ 7913 w 10000"/>
                <a:gd name="connsiteY292" fmla="*/ 497 h 10000"/>
                <a:gd name="connsiteX293" fmla="*/ 7913 w 10000"/>
                <a:gd name="connsiteY293" fmla="*/ 405 h 10000"/>
                <a:gd name="connsiteX294" fmla="*/ 8020 w 10000"/>
                <a:gd name="connsiteY294" fmla="*/ 312 h 10000"/>
                <a:gd name="connsiteX295" fmla="*/ 8054 w 10000"/>
                <a:gd name="connsiteY295" fmla="*/ 234 h 10000"/>
                <a:gd name="connsiteX296" fmla="*/ 8121 w 10000"/>
                <a:gd name="connsiteY296" fmla="*/ 170 h 10000"/>
                <a:gd name="connsiteX297" fmla="*/ 8183 w 10000"/>
                <a:gd name="connsiteY297" fmla="*/ 50 h 10000"/>
                <a:gd name="connsiteX298" fmla="*/ 8228 w 10000"/>
                <a:gd name="connsiteY298" fmla="*/ 28 h 10000"/>
                <a:gd name="connsiteX299" fmla="*/ 8290 w 10000"/>
                <a:gd name="connsiteY299" fmla="*/ 43 h 10000"/>
                <a:gd name="connsiteX300" fmla="*/ 8420 w 10000"/>
                <a:gd name="connsiteY300" fmla="*/ 0 h 10000"/>
                <a:gd name="connsiteX301" fmla="*/ 8481 w 10000"/>
                <a:gd name="connsiteY301" fmla="*/ 71 h 10000"/>
                <a:gd name="connsiteX302" fmla="*/ 8476 w 10000"/>
                <a:gd name="connsiteY302" fmla="*/ 121 h 10000"/>
                <a:gd name="connsiteX303" fmla="*/ 8504 w 10000"/>
                <a:gd name="connsiteY303" fmla="*/ 142 h 10000"/>
                <a:gd name="connsiteX304" fmla="*/ 8526 w 10000"/>
                <a:gd name="connsiteY304" fmla="*/ 192 h 10000"/>
                <a:gd name="connsiteX305" fmla="*/ 8493 w 10000"/>
                <a:gd name="connsiteY305" fmla="*/ 248 h 10000"/>
                <a:gd name="connsiteX306" fmla="*/ 8448 w 10000"/>
                <a:gd name="connsiteY306" fmla="*/ 376 h 10000"/>
                <a:gd name="connsiteX307" fmla="*/ 8375 w 10000"/>
                <a:gd name="connsiteY307" fmla="*/ 476 h 10000"/>
                <a:gd name="connsiteX308" fmla="*/ 8307 w 10000"/>
                <a:gd name="connsiteY308" fmla="*/ 532 h 10000"/>
                <a:gd name="connsiteX309" fmla="*/ 8358 w 10000"/>
                <a:gd name="connsiteY309" fmla="*/ 554 h 10000"/>
                <a:gd name="connsiteX310" fmla="*/ 8425 w 10000"/>
                <a:gd name="connsiteY310" fmla="*/ 639 h 10000"/>
                <a:gd name="connsiteX311" fmla="*/ 8470 w 10000"/>
                <a:gd name="connsiteY311" fmla="*/ 646 h 10000"/>
                <a:gd name="connsiteX312" fmla="*/ 8493 w 10000"/>
                <a:gd name="connsiteY312" fmla="*/ 738 h 10000"/>
                <a:gd name="connsiteX313" fmla="*/ 8538 w 10000"/>
                <a:gd name="connsiteY313" fmla="*/ 759 h 10000"/>
                <a:gd name="connsiteX314" fmla="*/ 8571 w 10000"/>
                <a:gd name="connsiteY314" fmla="*/ 752 h 10000"/>
                <a:gd name="connsiteX315" fmla="*/ 8639 w 10000"/>
                <a:gd name="connsiteY315" fmla="*/ 610 h 10000"/>
                <a:gd name="connsiteX316" fmla="*/ 8701 w 10000"/>
                <a:gd name="connsiteY316" fmla="*/ 625 h 10000"/>
                <a:gd name="connsiteX317" fmla="*/ 8712 w 10000"/>
                <a:gd name="connsiteY317" fmla="*/ 667 h 10000"/>
                <a:gd name="connsiteX318" fmla="*/ 8757 w 10000"/>
                <a:gd name="connsiteY318" fmla="*/ 717 h 10000"/>
                <a:gd name="connsiteX319" fmla="*/ 8757 w 10000"/>
                <a:gd name="connsiteY319" fmla="*/ 752 h 10000"/>
                <a:gd name="connsiteX320" fmla="*/ 8796 w 10000"/>
                <a:gd name="connsiteY320" fmla="*/ 774 h 10000"/>
                <a:gd name="connsiteX321" fmla="*/ 8853 w 10000"/>
                <a:gd name="connsiteY321" fmla="*/ 774 h 10000"/>
                <a:gd name="connsiteX322" fmla="*/ 8858 w 10000"/>
                <a:gd name="connsiteY322" fmla="*/ 837 h 10000"/>
                <a:gd name="connsiteX323" fmla="*/ 8808 w 10000"/>
                <a:gd name="connsiteY323" fmla="*/ 866 h 10000"/>
                <a:gd name="connsiteX324" fmla="*/ 8853 w 10000"/>
                <a:gd name="connsiteY324" fmla="*/ 1143 h 10000"/>
                <a:gd name="connsiteX325" fmla="*/ 8898 w 10000"/>
                <a:gd name="connsiteY325" fmla="*/ 1270 h 10000"/>
                <a:gd name="connsiteX326" fmla="*/ 8886 w 10000"/>
                <a:gd name="connsiteY326" fmla="*/ 1327 h 10000"/>
                <a:gd name="connsiteX327" fmla="*/ 8926 w 10000"/>
                <a:gd name="connsiteY327" fmla="*/ 1391 h 10000"/>
                <a:gd name="connsiteX328" fmla="*/ 8931 w 10000"/>
                <a:gd name="connsiteY328" fmla="*/ 1434 h 10000"/>
                <a:gd name="connsiteX329" fmla="*/ 9038 w 10000"/>
                <a:gd name="connsiteY329" fmla="*/ 1483 h 10000"/>
                <a:gd name="connsiteX330" fmla="*/ 9168 w 10000"/>
                <a:gd name="connsiteY330" fmla="*/ 1441 h 10000"/>
                <a:gd name="connsiteX331" fmla="*/ 9184 w 10000"/>
                <a:gd name="connsiteY331" fmla="*/ 1384 h 10000"/>
                <a:gd name="connsiteX332" fmla="*/ 9229 w 10000"/>
                <a:gd name="connsiteY332" fmla="*/ 1405 h 10000"/>
                <a:gd name="connsiteX333" fmla="*/ 9258 w 10000"/>
                <a:gd name="connsiteY333" fmla="*/ 1455 h 10000"/>
                <a:gd name="connsiteX334" fmla="*/ 9325 w 10000"/>
                <a:gd name="connsiteY334" fmla="*/ 1419 h 10000"/>
                <a:gd name="connsiteX335" fmla="*/ 9364 w 10000"/>
                <a:gd name="connsiteY335" fmla="*/ 1419 h 10000"/>
                <a:gd name="connsiteX336" fmla="*/ 9421 w 10000"/>
                <a:gd name="connsiteY336" fmla="*/ 1476 h 10000"/>
                <a:gd name="connsiteX337" fmla="*/ 9454 w 10000"/>
                <a:gd name="connsiteY337" fmla="*/ 1398 h 10000"/>
                <a:gd name="connsiteX338" fmla="*/ 9522 w 10000"/>
                <a:gd name="connsiteY338" fmla="*/ 1434 h 10000"/>
                <a:gd name="connsiteX339" fmla="*/ 9556 w 10000"/>
                <a:gd name="connsiteY339" fmla="*/ 1391 h 10000"/>
                <a:gd name="connsiteX340" fmla="*/ 9584 w 10000"/>
                <a:gd name="connsiteY340" fmla="*/ 1398 h 10000"/>
                <a:gd name="connsiteX341" fmla="*/ 9612 w 10000"/>
                <a:gd name="connsiteY341" fmla="*/ 1356 h 10000"/>
                <a:gd name="connsiteX342" fmla="*/ 9606 w 10000"/>
                <a:gd name="connsiteY342" fmla="*/ 1313 h 10000"/>
                <a:gd name="connsiteX343" fmla="*/ 9646 w 10000"/>
                <a:gd name="connsiteY343" fmla="*/ 1292 h 10000"/>
                <a:gd name="connsiteX344" fmla="*/ 9674 w 10000"/>
                <a:gd name="connsiteY344" fmla="*/ 1221 h 10000"/>
                <a:gd name="connsiteX345" fmla="*/ 9753 w 10000"/>
                <a:gd name="connsiteY345" fmla="*/ 1228 h 10000"/>
                <a:gd name="connsiteX346" fmla="*/ 9871 w 10000"/>
                <a:gd name="connsiteY346" fmla="*/ 1434 h 10000"/>
                <a:gd name="connsiteX347" fmla="*/ 9893 w 10000"/>
                <a:gd name="connsiteY347" fmla="*/ 1505 h 10000"/>
                <a:gd name="connsiteX348" fmla="*/ 9972 w 10000"/>
                <a:gd name="connsiteY348" fmla="*/ 1597 h 10000"/>
                <a:gd name="connsiteX349" fmla="*/ 10000 w 10000"/>
                <a:gd name="connsiteY349" fmla="*/ 1682 h 10000"/>
                <a:gd name="connsiteX350" fmla="*/ 9938 w 10000"/>
                <a:gd name="connsiteY350" fmla="*/ 1796 h 10000"/>
                <a:gd name="connsiteX351" fmla="*/ 9893 w 10000"/>
                <a:gd name="connsiteY351" fmla="*/ 1838 h 10000"/>
                <a:gd name="connsiteX352" fmla="*/ 9916 w 10000"/>
                <a:gd name="connsiteY352" fmla="*/ 1959 h 10000"/>
                <a:gd name="connsiteX353" fmla="*/ 9848 w 10000"/>
                <a:gd name="connsiteY353" fmla="*/ 2051 h 10000"/>
                <a:gd name="connsiteX354" fmla="*/ 9809 w 10000"/>
                <a:gd name="connsiteY354" fmla="*/ 2072 h 10000"/>
                <a:gd name="connsiteX355" fmla="*/ 9809 w 10000"/>
                <a:gd name="connsiteY355" fmla="*/ 2136 h 10000"/>
                <a:gd name="connsiteX356" fmla="*/ 9758 w 10000"/>
                <a:gd name="connsiteY356" fmla="*/ 2257 h 10000"/>
                <a:gd name="connsiteX357" fmla="*/ 9724 w 10000"/>
                <a:gd name="connsiteY357" fmla="*/ 2264 h 10000"/>
                <a:gd name="connsiteX358" fmla="*/ 9730 w 10000"/>
                <a:gd name="connsiteY358" fmla="*/ 2349 h 10000"/>
                <a:gd name="connsiteX359" fmla="*/ 9702 w 10000"/>
                <a:gd name="connsiteY359" fmla="*/ 2413 h 10000"/>
                <a:gd name="connsiteX360" fmla="*/ 9708 w 10000"/>
                <a:gd name="connsiteY360" fmla="*/ 2697 h 10000"/>
                <a:gd name="connsiteX361" fmla="*/ 9724 w 10000"/>
                <a:gd name="connsiteY361" fmla="*/ 2718 h 10000"/>
                <a:gd name="connsiteX362" fmla="*/ 9719 w 10000"/>
                <a:gd name="connsiteY362" fmla="*/ 2811 h 10000"/>
                <a:gd name="connsiteX363" fmla="*/ 9708 w 10000"/>
                <a:gd name="connsiteY363" fmla="*/ 2896 h 10000"/>
                <a:gd name="connsiteX364" fmla="*/ 9668 w 10000"/>
                <a:gd name="connsiteY364" fmla="*/ 2938 h 10000"/>
                <a:gd name="connsiteX365" fmla="*/ 9595 w 10000"/>
                <a:gd name="connsiteY365" fmla="*/ 2903 h 10000"/>
                <a:gd name="connsiteX366" fmla="*/ 9561 w 10000"/>
                <a:gd name="connsiteY366" fmla="*/ 2952 h 10000"/>
                <a:gd name="connsiteX367" fmla="*/ 9567 w 10000"/>
                <a:gd name="connsiteY367" fmla="*/ 2995 h 10000"/>
                <a:gd name="connsiteX368" fmla="*/ 9544 w 10000"/>
                <a:gd name="connsiteY368" fmla="*/ 3080 h 10000"/>
                <a:gd name="connsiteX369" fmla="*/ 9505 w 10000"/>
                <a:gd name="connsiteY369" fmla="*/ 3137 h 10000"/>
                <a:gd name="connsiteX370" fmla="*/ 9494 w 10000"/>
                <a:gd name="connsiteY370" fmla="*/ 3236 h 10000"/>
                <a:gd name="connsiteX371" fmla="*/ 9466 w 10000"/>
                <a:gd name="connsiteY371" fmla="*/ 3322 h 10000"/>
                <a:gd name="connsiteX372" fmla="*/ 9471 w 10000"/>
                <a:gd name="connsiteY372" fmla="*/ 3378 h 10000"/>
                <a:gd name="connsiteX373" fmla="*/ 9460 w 10000"/>
                <a:gd name="connsiteY373" fmla="*/ 3435 h 10000"/>
                <a:gd name="connsiteX374" fmla="*/ 9483 w 10000"/>
                <a:gd name="connsiteY374" fmla="*/ 3485 h 10000"/>
                <a:gd name="connsiteX375" fmla="*/ 9449 w 10000"/>
                <a:gd name="connsiteY375" fmla="*/ 3563 h 10000"/>
                <a:gd name="connsiteX376" fmla="*/ 9393 w 10000"/>
                <a:gd name="connsiteY376" fmla="*/ 3442 h 10000"/>
                <a:gd name="connsiteX377" fmla="*/ 9393 w 10000"/>
                <a:gd name="connsiteY377" fmla="*/ 3350 h 10000"/>
                <a:gd name="connsiteX378" fmla="*/ 9376 w 10000"/>
                <a:gd name="connsiteY378" fmla="*/ 3336 h 10000"/>
                <a:gd name="connsiteX379" fmla="*/ 9308 w 10000"/>
                <a:gd name="connsiteY379" fmla="*/ 3400 h 10000"/>
                <a:gd name="connsiteX380" fmla="*/ 9201 w 10000"/>
                <a:gd name="connsiteY380" fmla="*/ 3549 h 10000"/>
                <a:gd name="connsiteX381" fmla="*/ 9139 w 10000"/>
                <a:gd name="connsiteY381" fmla="*/ 3655 h 10000"/>
                <a:gd name="connsiteX382" fmla="*/ 9044 w 10000"/>
                <a:gd name="connsiteY382" fmla="*/ 3712 h 10000"/>
                <a:gd name="connsiteX383" fmla="*/ 9010 w 10000"/>
                <a:gd name="connsiteY383" fmla="*/ 3797 h 10000"/>
                <a:gd name="connsiteX384" fmla="*/ 8982 w 10000"/>
                <a:gd name="connsiteY384" fmla="*/ 3825 h 10000"/>
                <a:gd name="connsiteX385" fmla="*/ 8875 w 10000"/>
                <a:gd name="connsiteY385" fmla="*/ 3903 h 10000"/>
                <a:gd name="connsiteX386" fmla="*/ 8785 w 10000"/>
                <a:gd name="connsiteY386" fmla="*/ 3996 h 10000"/>
                <a:gd name="connsiteX387" fmla="*/ 8763 w 10000"/>
                <a:gd name="connsiteY387" fmla="*/ 4067 h 10000"/>
                <a:gd name="connsiteX388" fmla="*/ 8729 w 10000"/>
                <a:gd name="connsiteY388" fmla="*/ 4102 h 10000"/>
                <a:gd name="connsiteX389" fmla="*/ 8774 w 10000"/>
                <a:gd name="connsiteY389" fmla="*/ 4194 h 10000"/>
                <a:gd name="connsiteX390" fmla="*/ 8819 w 10000"/>
                <a:gd name="connsiteY390" fmla="*/ 4265 h 10000"/>
                <a:gd name="connsiteX391" fmla="*/ 8881 w 10000"/>
                <a:gd name="connsiteY391" fmla="*/ 4294 h 10000"/>
                <a:gd name="connsiteX392" fmla="*/ 8858 w 10000"/>
                <a:gd name="connsiteY392" fmla="*/ 4344 h 10000"/>
                <a:gd name="connsiteX393" fmla="*/ 8903 w 10000"/>
                <a:gd name="connsiteY393" fmla="*/ 4358 h 10000"/>
                <a:gd name="connsiteX394" fmla="*/ 8903 w 10000"/>
                <a:gd name="connsiteY394" fmla="*/ 4443 h 10000"/>
                <a:gd name="connsiteX395" fmla="*/ 8937 w 10000"/>
                <a:gd name="connsiteY395" fmla="*/ 4507 h 10000"/>
                <a:gd name="connsiteX396" fmla="*/ 8993 w 10000"/>
                <a:gd name="connsiteY396" fmla="*/ 4493 h 10000"/>
                <a:gd name="connsiteX397" fmla="*/ 9016 w 10000"/>
                <a:gd name="connsiteY397" fmla="*/ 4422 h 10000"/>
                <a:gd name="connsiteX398" fmla="*/ 9061 w 10000"/>
                <a:gd name="connsiteY398" fmla="*/ 4414 h 10000"/>
                <a:gd name="connsiteX399" fmla="*/ 9066 w 10000"/>
                <a:gd name="connsiteY399" fmla="*/ 4358 h 10000"/>
                <a:gd name="connsiteX400" fmla="*/ 9123 w 10000"/>
                <a:gd name="connsiteY400" fmla="*/ 4358 h 10000"/>
                <a:gd name="connsiteX401" fmla="*/ 9100 w 10000"/>
                <a:gd name="connsiteY401" fmla="*/ 4429 h 10000"/>
                <a:gd name="connsiteX402" fmla="*/ 9156 w 10000"/>
                <a:gd name="connsiteY402" fmla="*/ 4464 h 10000"/>
                <a:gd name="connsiteX403" fmla="*/ 9145 w 10000"/>
                <a:gd name="connsiteY403" fmla="*/ 4528 h 10000"/>
                <a:gd name="connsiteX404" fmla="*/ 9061 w 10000"/>
                <a:gd name="connsiteY404" fmla="*/ 4535 h 10000"/>
                <a:gd name="connsiteX405" fmla="*/ 8999 w 10000"/>
                <a:gd name="connsiteY405" fmla="*/ 4578 h 10000"/>
                <a:gd name="connsiteX406" fmla="*/ 8943 w 10000"/>
                <a:gd name="connsiteY406" fmla="*/ 4599 h 10000"/>
                <a:gd name="connsiteX407" fmla="*/ 8943 w 10000"/>
                <a:gd name="connsiteY407" fmla="*/ 4698 h 10000"/>
                <a:gd name="connsiteX408" fmla="*/ 8999 w 10000"/>
                <a:gd name="connsiteY408" fmla="*/ 4805 h 10000"/>
                <a:gd name="connsiteX409" fmla="*/ 8954 w 10000"/>
                <a:gd name="connsiteY409" fmla="*/ 4904 h 10000"/>
                <a:gd name="connsiteX410" fmla="*/ 8864 w 10000"/>
                <a:gd name="connsiteY410" fmla="*/ 4918 h 10000"/>
                <a:gd name="connsiteX411" fmla="*/ 8875 w 10000"/>
                <a:gd name="connsiteY411" fmla="*/ 5032 h 10000"/>
                <a:gd name="connsiteX412" fmla="*/ 8870 w 10000"/>
                <a:gd name="connsiteY412" fmla="*/ 5103 h 10000"/>
                <a:gd name="connsiteX413" fmla="*/ 8841 w 10000"/>
                <a:gd name="connsiteY413" fmla="*/ 5138 h 10000"/>
                <a:gd name="connsiteX414" fmla="*/ 8785 w 10000"/>
                <a:gd name="connsiteY414" fmla="*/ 5110 h 10000"/>
                <a:gd name="connsiteX415" fmla="*/ 8735 w 10000"/>
                <a:gd name="connsiteY415" fmla="*/ 5018 h 10000"/>
                <a:gd name="connsiteX416" fmla="*/ 8678 w 10000"/>
                <a:gd name="connsiteY416" fmla="*/ 5089 h 10000"/>
                <a:gd name="connsiteX417" fmla="*/ 8622 w 10000"/>
                <a:gd name="connsiteY417" fmla="*/ 5039 h 10000"/>
                <a:gd name="connsiteX418" fmla="*/ 8616 w 10000"/>
                <a:gd name="connsiteY418" fmla="*/ 5011 h 10000"/>
                <a:gd name="connsiteX419" fmla="*/ 8538 w 10000"/>
                <a:gd name="connsiteY419" fmla="*/ 4947 h 10000"/>
                <a:gd name="connsiteX420" fmla="*/ 8515 w 10000"/>
                <a:gd name="connsiteY420" fmla="*/ 4961 h 10000"/>
                <a:gd name="connsiteX421" fmla="*/ 8526 w 10000"/>
                <a:gd name="connsiteY421" fmla="*/ 5039 h 10000"/>
                <a:gd name="connsiteX422" fmla="*/ 8481 w 10000"/>
                <a:gd name="connsiteY422" fmla="*/ 5138 h 10000"/>
                <a:gd name="connsiteX423" fmla="*/ 8515 w 10000"/>
                <a:gd name="connsiteY423" fmla="*/ 5160 h 10000"/>
                <a:gd name="connsiteX424" fmla="*/ 8577 w 10000"/>
                <a:gd name="connsiteY424" fmla="*/ 5145 h 10000"/>
                <a:gd name="connsiteX425" fmla="*/ 8588 w 10000"/>
                <a:gd name="connsiteY425" fmla="*/ 5181 h 10000"/>
                <a:gd name="connsiteX426" fmla="*/ 8577 w 10000"/>
                <a:gd name="connsiteY426" fmla="*/ 5224 h 10000"/>
                <a:gd name="connsiteX427" fmla="*/ 8600 w 10000"/>
                <a:gd name="connsiteY427" fmla="*/ 5280 h 10000"/>
                <a:gd name="connsiteX428" fmla="*/ 8650 w 10000"/>
                <a:gd name="connsiteY428" fmla="*/ 5316 h 10000"/>
                <a:gd name="connsiteX429" fmla="*/ 8639 w 10000"/>
                <a:gd name="connsiteY429" fmla="*/ 5401 h 10000"/>
                <a:gd name="connsiteX430" fmla="*/ 8673 w 10000"/>
                <a:gd name="connsiteY430" fmla="*/ 5444 h 10000"/>
                <a:gd name="connsiteX431" fmla="*/ 8633 w 10000"/>
                <a:gd name="connsiteY431" fmla="*/ 5486 h 10000"/>
                <a:gd name="connsiteX432" fmla="*/ 8622 w 10000"/>
                <a:gd name="connsiteY432" fmla="*/ 5642 h 10000"/>
                <a:gd name="connsiteX433" fmla="*/ 8600 w 10000"/>
                <a:gd name="connsiteY433" fmla="*/ 5649 h 10000"/>
                <a:gd name="connsiteX434" fmla="*/ 8628 w 10000"/>
                <a:gd name="connsiteY434" fmla="*/ 5720 h 10000"/>
                <a:gd name="connsiteX435" fmla="*/ 8633 w 10000"/>
                <a:gd name="connsiteY435" fmla="*/ 5841 h 10000"/>
                <a:gd name="connsiteX436" fmla="*/ 8661 w 10000"/>
                <a:gd name="connsiteY436" fmla="*/ 5869 h 10000"/>
                <a:gd name="connsiteX437" fmla="*/ 8667 w 10000"/>
                <a:gd name="connsiteY437" fmla="*/ 5905 h 10000"/>
                <a:gd name="connsiteX438" fmla="*/ 8690 w 10000"/>
                <a:gd name="connsiteY438" fmla="*/ 5912 h 10000"/>
                <a:gd name="connsiteX439" fmla="*/ 8695 w 10000"/>
                <a:gd name="connsiteY439" fmla="*/ 5983 h 10000"/>
                <a:gd name="connsiteX440" fmla="*/ 8684 w 10000"/>
                <a:gd name="connsiteY440" fmla="*/ 6033 h 10000"/>
                <a:gd name="connsiteX441" fmla="*/ 8740 w 10000"/>
                <a:gd name="connsiteY441" fmla="*/ 6061 h 10000"/>
                <a:gd name="connsiteX442" fmla="*/ 8825 w 10000"/>
                <a:gd name="connsiteY442" fmla="*/ 6004 h 10000"/>
                <a:gd name="connsiteX443" fmla="*/ 8948 w 10000"/>
                <a:gd name="connsiteY443" fmla="*/ 5891 h 10000"/>
                <a:gd name="connsiteX444" fmla="*/ 8982 w 10000"/>
                <a:gd name="connsiteY444" fmla="*/ 5891 h 10000"/>
                <a:gd name="connsiteX445" fmla="*/ 8982 w 10000"/>
                <a:gd name="connsiteY445" fmla="*/ 5976 h 10000"/>
                <a:gd name="connsiteX446" fmla="*/ 9004 w 10000"/>
                <a:gd name="connsiteY446" fmla="*/ 5990 h 10000"/>
                <a:gd name="connsiteX447" fmla="*/ 9044 w 10000"/>
                <a:gd name="connsiteY447" fmla="*/ 6089 h 10000"/>
                <a:gd name="connsiteX448" fmla="*/ 9072 w 10000"/>
                <a:gd name="connsiteY448" fmla="*/ 6097 h 10000"/>
                <a:gd name="connsiteX449" fmla="*/ 9055 w 10000"/>
                <a:gd name="connsiteY449" fmla="*/ 6153 h 10000"/>
                <a:gd name="connsiteX450" fmla="*/ 9100 w 10000"/>
                <a:gd name="connsiteY450" fmla="*/ 6281 h 10000"/>
                <a:gd name="connsiteX451" fmla="*/ 9100 w 10000"/>
                <a:gd name="connsiteY451" fmla="*/ 6345 h 10000"/>
                <a:gd name="connsiteX452" fmla="*/ 9123 w 10000"/>
                <a:gd name="connsiteY452" fmla="*/ 6416 h 10000"/>
                <a:gd name="connsiteX453" fmla="*/ 9089 w 10000"/>
                <a:gd name="connsiteY453" fmla="*/ 6473 h 10000"/>
                <a:gd name="connsiteX454" fmla="*/ 9049 w 10000"/>
                <a:gd name="connsiteY454" fmla="*/ 6466 h 10000"/>
                <a:gd name="connsiteX455" fmla="*/ 9049 w 10000"/>
                <a:gd name="connsiteY455" fmla="*/ 6501 h 10000"/>
                <a:gd name="connsiteX456" fmla="*/ 9089 w 10000"/>
                <a:gd name="connsiteY456" fmla="*/ 6544 h 10000"/>
                <a:gd name="connsiteX457" fmla="*/ 9106 w 10000"/>
                <a:gd name="connsiteY457" fmla="*/ 6515 h 10000"/>
                <a:gd name="connsiteX458" fmla="*/ 9139 w 10000"/>
                <a:gd name="connsiteY458" fmla="*/ 6579 h 10000"/>
                <a:gd name="connsiteX459" fmla="*/ 9179 w 10000"/>
                <a:gd name="connsiteY459" fmla="*/ 6579 h 10000"/>
                <a:gd name="connsiteX460" fmla="*/ 9156 w 10000"/>
                <a:gd name="connsiteY460" fmla="*/ 6757 h 10000"/>
                <a:gd name="connsiteX461" fmla="*/ 9139 w 10000"/>
                <a:gd name="connsiteY461" fmla="*/ 6792 h 10000"/>
                <a:gd name="connsiteX462" fmla="*/ 9089 w 10000"/>
                <a:gd name="connsiteY462" fmla="*/ 6778 h 10000"/>
                <a:gd name="connsiteX463" fmla="*/ 9027 w 10000"/>
                <a:gd name="connsiteY463" fmla="*/ 6799 h 10000"/>
                <a:gd name="connsiteX464" fmla="*/ 9004 w 10000"/>
                <a:gd name="connsiteY464" fmla="*/ 6842 h 10000"/>
                <a:gd name="connsiteX465" fmla="*/ 8999 w 10000"/>
                <a:gd name="connsiteY465" fmla="*/ 6884 h 10000"/>
                <a:gd name="connsiteX466" fmla="*/ 8960 w 10000"/>
                <a:gd name="connsiteY466" fmla="*/ 6934 h 10000"/>
                <a:gd name="connsiteX467" fmla="*/ 8898 w 10000"/>
                <a:gd name="connsiteY467" fmla="*/ 6941 h 10000"/>
                <a:gd name="connsiteX468" fmla="*/ 8886 w 10000"/>
                <a:gd name="connsiteY468" fmla="*/ 6962 h 10000"/>
                <a:gd name="connsiteX469" fmla="*/ 8847 w 10000"/>
                <a:gd name="connsiteY469" fmla="*/ 6927 h 10000"/>
                <a:gd name="connsiteX470" fmla="*/ 8808 w 10000"/>
                <a:gd name="connsiteY470" fmla="*/ 6934 h 10000"/>
                <a:gd name="connsiteX471" fmla="*/ 8785 w 10000"/>
                <a:gd name="connsiteY471" fmla="*/ 6906 h 10000"/>
                <a:gd name="connsiteX472" fmla="*/ 8735 w 10000"/>
                <a:gd name="connsiteY472" fmla="*/ 6891 h 10000"/>
                <a:gd name="connsiteX473" fmla="*/ 8746 w 10000"/>
                <a:gd name="connsiteY473" fmla="*/ 6941 h 10000"/>
                <a:gd name="connsiteX474" fmla="*/ 8723 w 10000"/>
                <a:gd name="connsiteY474" fmla="*/ 6991 h 10000"/>
                <a:gd name="connsiteX475" fmla="*/ 8639 w 10000"/>
                <a:gd name="connsiteY475" fmla="*/ 6984 h 10000"/>
                <a:gd name="connsiteX476" fmla="*/ 8611 w 10000"/>
                <a:gd name="connsiteY476" fmla="*/ 6962 h 10000"/>
                <a:gd name="connsiteX477" fmla="*/ 8566 w 10000"/>
                <a:gd name="connsiteY477" fmla="*/ 6984 h 10000"/>
                <a:gd name="connsiteX478" fmla="*/ 8560 w 10000"/>
                <a:gd name="connsiteY478" fmla="*/ 7055 h 10000"/>
                <a:gd name="connsiteX479" fmla="*/ 8476 w 10000"/>
                <a:gd name="connsiteY479" fmla="*/ 7133 h 10000"/>
                <a:gd name="connsiteX480" fmla="*/ 8448 w 10000"/>
                <a:gd name="connsiteY480" fmla="*/ 7090 h 10000"/>
                <a:gd name="connsiteX481" fmla="*/ 8386 w 10000"/>
                <a:gd name="connsiteY481" fmla="*/ 7111 h 10000"/>
                <a:gd name="connsiteX482" fmla="*/ 8346 w 10000"/>
                <a:gd name="connsiteY482" fmla="*/ 7133 h 10000"/>
                <a:gd name="connsiteX483" fmla="*/ 8341 w 10000"/>
                <a:gd name="connsiteY483" fmla="*/ 7168 h 10000"/>
                <a:gd name="connsiteX484" fmla="*/ 8256 w 10000"/>
                <a:gd name="connsiteY484" fmla="*/ 7246 h 10000"/>
                <a:gd name="connsiteX485" fmla="*/ 8206 w 10000"/>
                <a:gd name="connsiteY485" fmla="*/ 7232 h 10000"/>
                <a:gd name="connsiteX486" fmla="*/ 8155 w 10000"/>
                <a:gd name="connsiteY486" fmla="*/ 7260 h 10000"/>
                <a:gd name="connsiteX487" fmla="*/ 8116 w 10000"/>
                <a:gd name="connsiteY487" fmla="*/ 7303 h 10000"/>
                <a:gd name="connsiteX488" fmla="*/ 8060 w 10000"/>
                <a:gd name="connsiteY488" fmla="*/ 7331 h 10000"/>
                <a:gd name="connsiteX489" fmla="*/ 8065 w 10000"/>
                <a:gd name="connsiteY489" fmla="*/ 7374 h 10000"/>
                <a:gd name="connsiteX490" fmla="*/ 8015 w 10000"/>
                <a:gd name="connsiteY490" fmla="*/ 7402 h 10000"/>
                <a:gd name="connsiteX491" fmla="*/ 7942 w 10000"/>
                <a:gd name="connsiteY491" fmla="*/ 7523 h 10000"/>
                <a:gd name="connsiteX492" fmla="*/ 7930 w 10000"/>
                <a:gd name="connsiteY492" fmla="*/ 7573 h 10000"/>
                <a:gd name="connsiteX493" fmla="*/ 7908 w 10000"/>
                <a:gd name="connsiteY493" fmla="*/ 7559 h 10000"/>
                <a:gd name="connsiteX494" fmla="*/ 7919 w 10000"/>
                <a:gd name="connsiteY494" fmla="*/ 7523 h 10000"/>
                <a:gd name="connsiteX495" fmla="*/ 7846 w 10000"/>
                <a:gd name="connsiteY495" fmla="*/ 7339 h 10000"/>
                <a:gd name="connsiteX496" fmla="*/ 7846 w 10000"/>
                <a:gd name="connsiteY496" fmla="*/ 7268 h 10000"/>
                <a:gd name="connsiteX497" fmla="*/ 7812 w 10000"/>
                <a:gd name="connsiteY497" fmla="*/ 7268 h 10000"/>
                <a:gd name="connsiteX498" fmla="*/ 7711 w 10000"/>
                <a:gd name="connsiteY498" fmla="*/ 7197 h 10000"/>
                <a:gd name="connsiteX499" fmla="*/ 7649 w 10000"/>
                <a:gd name="connsiteY499" fmla="*/ 7232 h 10000"/>
                <a:gd name="connsiteX500" fmla="*/ 7632 w 10000"/>
                <a:gd name="connsiteY500" fmla="*/ 7275 h 10000"/>
                <a:gd name="connsiteX501" fmla="*/ 7677 w 10000"/>
                <a:gd name="connsiteY501" fmla="*/ 7324 h 10000"/>
                <a:gd name="connsiteX502" fmla="*/ 7688 w 10000"/>
                <a:gd name="connsiteY502" fmla="*/ 7367 h 10000"/>
                <a:gd name="connsiteX503" fmla="*/ 7660 w 10000"/>
                <a:gd name="connsiteY503" fmla="*/ 7410 h 10000"/>
                <a:gd name="connsiteX504" fmla="*/ 7666 w 10000"/>
                <a:gd name="connsiteY504" fmla="*/ 7445 h 10000"/>
                <a:gd name="connsiteX505" fmla="*/ 7655 w 10000"/>
                <a:gd name="connsiteY505" fmla="*/ 7516 h 10000"/>
                <a:gd name="connsiteX506" fmla="*/ 7660 w 10000"/>
                <a:gd name="connsiteY506" fmla="*/ 7587 h 10000"/>
                <a:gd name="connsiteX507" fmla="*/ 7694 w 10000"/>
                <a:gd name="connsiteY507" fmla="*/ 7700 h 10000"/>
                <a:gd name="connsiteX508" fmla="*/ 7660 w 10000"/>
                <a:gd name="connsiteY508" fmla="*/ 7743 h 10000"/>
                <a:gd name="connsiteX509" fmla="*/ 7666 w 10000"/>
                <a:gd name="connsiteY509" fmla="*/ 7779 h 10000"/>
                <a:gd name="connsiteX510" fmla="*/ 7638 w 10000"/>
                <a:gd name="connsiteY510" fmla="*/ 7793 h 10000"/>
                <a:gd name="connsiteX511" fmla="*/ 7621 w 10000"/>
                <a:gd name="connsiteY511" fmla="*/ 7814 h 10000"/>
                <a:gd name="connsiteX512" fmla="*/ 7514 w 10000"/>
                <a:gd name="connsiteY512" fmla="*/ 7800 h 10000"/>
                <a:gd name="connsiteX513" fmla="*/ 7497 w 10000"/>
                <a:gd name="connsiteY513" fmla="*/ 7757 h 10000"/>
                <a:gd name="connsiteX514" fmla="*/ 7463 w 10000"/>
                <a:gd name="connsiteY514" fmla="*/ 7786 h 10000"/>
                <a:gd name="connsiteX515" fmla="*/ 7390 w 10000"/>
                <a:gd name="connsiteY515" fmla="*/ 7771 h 10000"/>
                <a:gd name="connsiteX516" fmla="*/ 7340 w 10000"/>
                <a:gd name="connsiteY516" fmla="*/ 7793 h 10000"/>
                <a:gd name="connsiteX517" fmla="*/ 7312 w 10000"/>
                <a:gd name="connsiteY517" fmla="*/ 7644 h 10000"/>
                <a:gd name="connsiteX518" fmla="*/ 7283 w 10000"/>
                <a:gd name="connsiteY518" fmla="*/ 7637 h 10000"/>
                <a:gd name="connsiteX519" fmla="*/ 7250 w 10000"/>
                <a:gd name="connsiteY519" fmla="*/ 7544 h 10000"/>
                <a:gd name="connsiteX520" fmla="*/ 7267 w 10000"/>
                <a:gd name="connsiteY520" fmla="*/ 7502 h 10000"/>
                <a:gd name="connsiteX521" fmla="*/ 7306 w 10000"/>
                <a:gd name="connsiteY521" fmla="*/ 7523 h 10000"/>
                <a:gd name="connsiteX522" fmla="*/ 7323 w 10000"/>
                <a:gd name="connsiteY522" fmla="*/ 7473 h 10000"/>
                <a:gd name="connsiteX523" fmla="*/ 7295 w 10000"/>
                <a:gd name="connsiteY523" fmla="*/ 7438 h 10000"/>
                <a:gd name="connsiteX524" fmla="*/ 7312 w 10000"/>
                <a:gd name="connsiteY524" fmla="*/ 7402 h 10000"/>
                <a:gd name="connsiteX525" fmla="*/ 7238 w 10000"/>
                <a:gd name="connsiteY525" fmla="*/ 7331 h 10000"/>
                <a:gd name="connsiteX526" fmla="*/ 7244 w 10000"/>
                <a:gd name="connsiteY526" fmla="*/ 7296 h 10000"/>
                <a:gd name="connsiteX527" fmla="*/ 7199 w 10000"/>
                <a:gd name="connsiteY527" fmla="*/ 7260 h 10000"/>
                <a:gd name="connsiteX528" fmla="*/ 7227 w 10000"/>
                <a:gd name="connsiteY528" fmla="*/ 7218 h 10000"/>
                <a:gd name="connsiteX529" fmla="*/ 7216 w 10000"/>
                <a:gd name="connsiteY529" fmla="*/ 7168 h 10000"/>
                <a:gd name="connsiteX530" fmla="*/ 7165 w 10000"/>
                <a:gd name="connsiteY530" fmla="*/ 7090 h 10000"/>
                <a:gd name="connsiteX531" fmla="*/ 7132 w 10000"/>
                <a:gd name="connsiteY531" fmla="*/ 7026 h 10000"/>
                <a:gd name="connsiteX532" fmla="*/ 7064 w 10000"/>
                <a:gd name="connsiteY532" fmla="*/ 7055 h 10000"/>
                <a:gd name="connsiteX533" fmla="*/ 7025 w 10000"/>
                <a:gd name="connsiteY533" fmla="*/ 7048 h 10000"/>
                <a:gd name="connsiteX534" fmla="*/ 7002 w 10000"/>
                <a:gd name="connsiteY534" fmla="*/ 7111 h 10000"/>
                <a:gd name="connsiteX535" fmla="*/ 6924 w 10000"/>
                <a:gd name="connsiteY535" fmla="*/ 7119 h 10000"/>
                <a:gd name="connsiteX536" fmla="*/ 6895 w 10000"/>
                <a:gd name="connsiteY536" fmla="*/ 7111 h 10000"/>
                <a:gd name="connsiteX537" fmla="*/ 6828 w 10000"/>
                <a:gd name="connsiteY537" fmla="*/ 7161 h 10000"/>
                <a:gd name="connsiteX538" fmla="*/ 6834 w 10000"/>
                <a:gd name="connsiteY538" fmla="*/ 7260 h 10000"/>
                <a:gd name="connsiteX539" fmla="*/ 6817 w 10000"/>
                <a:gd name="connsiteY539" fmla="*/ 7324 h 10000"/>
                <a:gd name="connsiteX540" fmla="*/ 6817 w 10000"/>
                <a:gd name="connsiteY540" fmla="*/ 7381 h 10000"/>
                <a:gd name="connsiteX541" fmla="*/ 6760 w 10000"/>
                <a:gd name="connsiteY541" fmla="*/ 7424 h 10000"/>
                <a:gd name="connsiteX542" fmla="*/ 6699 w 10000"/>
                <a:gd name="connsiteY542" fmla="*/ 7431 h 10000"/>
                <a:gd name="connsiteX543" fmla="*/ 6682 w 10000"/>
                <a:gd name="connsiteY543" fmla="*/ 7410 h 10000"/>
                <a:gd name="connsiteX544" fmla="*/ 6625 w 10000"/>
                <a:gd name="connsiteY544" fmla="*/ 7388 h 10000"/>
                <a:gd name="connsiteX545" fmla="*/ 6592 w 10000"/>
                <a:gd name="connsiteY545" fmla="*/ 7431 h 10000"/>
                <a:gd name="connsiteX546" fmla="*/ 6586 w 10000"/>
                <a:gd name="connsiteY546" fmla="*/ 7473 h 10000"/>
                <a:gd name="connsiteX547" fmla="*/ 6552 w 10000"/>
                <a:gd name="connsiteY547" fmla="*/ 7480 h 10000"/>
                <a:gd name="connsiteX548" fmla="*/ 6547 w 10000"/>
                <a:gd name="connsiteY548" fmla="*/ 7523 h 10000"/>
                <a:gd name="connsiteX549" fmla="*/ 6519 w 10000"/>
                <a:gd name="connsiteY549" fmla="*/ 7523 h 10000"/>
                <a:gd name="connsiteX550" fmla="*/ 6485 w 10000"/>
                <a:gd name="connsiteY550" fmla="*/ 7424 h 10000"/>
                <a:gd name="connsiteX551" fmla="*/ 6406 w 10000"/>
                <a:gd name="connsiteY551" fmla="*/ 7473 h 10000"/>
                <a:gd name="connsiteX552" fmla="*/ 6316 w 10000"/>
                <a:gd name="connsiteY552" fmla="*/ 7551 h 10000"/>
                <a:gd name="connsiteX553" fmla="*/ 6282 w 10000"/>
                <a:gd name="connsiteY553" fmla="*/ 7566 h 10000"/>
                <a:gd name="connsiteX554" fmla="*/ 6294 w 10000"/>
                <a:gd name="connsiteY554" fmla="*/ 7615 h 10000"/>
                <a:gd name="connsiteX555" fmla="*/ 6243 w 10000"/>
                <a:gd name="connsiteY555" fmla="*/ 7637 h 10000"/>
                <a:gd name="connsiteX556" fmla="*/ 6209 w 10000"/>
                <a:gd name="connsiteY556" fmla="*/ 7608 h 10000"/>
                <a:gd name="connsiteX557" fmla="*/ 6136 w 10000"/>
                <a:gd name="connsiteY557" fmla="*/ 7622 h 10000"/>
                <a:gd name="connsiteX558" fmla="*/ 6136 w 10000"/>
                <a:gd name="connsiteY558" fmla="*/ 7395 h 10000"/>
                <a:gd name="connsiteX559" fmla="*/ 6208 w 10000"/>
                <a:gd name="connsiteY55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443 w 10000"/>
                <a:gd name="connsiteY30" fmla="*/ 8992 h 10000"/>
                <a:gd name="connsiteX31" fmla="*/ 4387 w 10000"/>
                <a:gd name="connsiteY31" fmla="*/ 9063 h 10000"/>
                <a:gd name="connsiteX32" fmla="*/ 4342 w 10000"/>
                <a:gd name="connsiteY32" fmla="*/ 9084 h 10000"/>
                <a:gd name="connsiteX33" fmla="*/ 4325 w 10000"/>
                <a:gd name="connsiteY33" fmla="*/ 9155 h 10000"/>
                <a:gd name="connsiteX34" fmla="*/ 4291 w 10000"/>
                <a:gd name="connsiteY34" fmla="*/ 9219 h 10000"/>
                <a:gd name="connsiteX35" fmla="*/ 4241 w 10000"/>
                <a:gd name="connsiteY35" fmla="*/ 9226 h 10000"/>
                <a:gd name="connsiteX36" fmla="*/ 4229 w 10000"/>
                <a:gd name="connsiteY36" fmla="*/ 9276 h 10000"/>
                <a:gd name="connsiteX37" fmla="*/ 4207 w 10000"/>
                <a:gd name="connsiteY37" fmla="*/ 9283 h 10000"/>
                <a:gd name="connsiteX38" fmla="*/ 4213 w 10000"/>
                <a:gd name="connsiteY38" fmla="*/ 9326 h 10000"/>
                <a:gd name="connsiteX39" fmla="*/ 4190 w 10000"/>
                <a:gd name="connsiteY39" fmla="*/ 9326 h 10000"/>
                <a:gd name="connsiteX40" fmla="*/ 4089 w 10000"/>
                <a:gd name="connsiteY40" fmla="*/ 9482 h 10000"/>
                <a:gd name="connsiteX41" fmla="*/ 4072 w 10000"/>
                <a:gd name="connsiteY41" fmla="*/ 9574 h 10000"/>
                <a:gd name="connsiteX42" fmla="*/ 4111 w 10000"/>
                <a:gd name="connsiteY42" fmla="*/ 9631 h 10000"/>
                <a:gd name="connsiteX43" fmla="*/ 4117 w 10000"/>
                <a:gd name="connsiteY43" fmla="*/ 9659 h 10000"/>
                <a:gd name="connsiteX44" fmla="*/ 4066 w 10000"/>
                <a:gd name="connsiteY44" fmla="*/ 9716 h 10000"/>
                <a:gd name="connsiteX45" fmla="*/ 4021 w 10000"/>
                <a:gd name="connsiteY45" fmla="*/ 9702 h 10000"/>
                <a:gd name="connsiteX46" fmla="*/ 4021 w 10000"/>
                <a:gd name="connsiteY46" fmla="*/ 9851 h 10000"/>
                <a:gd name="connsiteX47" fmla="*/ 3948 w 10000"/>
                <a:gd name="connsiteY47" fmla="*/ 9865 h 10000"/>
                <a:gd name="connsiteX48" fmla="*/ 3926 w 10000"/>
                <a:gd name="connsiteY48" fmla="*/ 9844 h 10000"/>
                <a:gd name="connsiteX49" fmla="*/ 3864 w 10000"/>
                <a:gd name="connsiteY49" fmla="*/ 9879 h 10000"/>
                <a:gd name="connsiteX50" fmla="*/ 3825 w 10000"/>
                <a:gd name="connsiteY50" fmla="*/ 9858 h 10000"/>
                <a:gd name="connsiteX51" fmla="*/ 3802 w 10000"/>
                <a:gd name="connsiteY51" fmla="*/ 9886 h 10000"/>
                <a:gd name="connsiteX52" fmla="*/ 3751 w 10000"/>
                <a:gd name="connsiteY52" fmla="*/ 9858 h 10000"/>
                <a:gd name="connsiteX53" fmla="*/ 3735 w 10000"/>
                <a:gd name="connsiteY53" fmla="*/ 9787 h 10000"/>
                <a:gd name="connsiteX54" fmla="*/ 3628 w 10000"/>
                <a:gd name="connsiteY54" fmla="*/ 9744 h 10000"/>
                <a:gd name="connsiteX55" fmla="*/ 3583 w 10000"/>
                <a:gd name="connsiteY55" fmla="*/ 9730 h 10000"/>
                <a:gd name="connsiteX56" fmla="*/ 3543 w 10000"/>
                <a:gd name="connsiteY56" fmla="*/ 9702 h 10000"/>
                <a:gd name="connsiteX57" fmla="*/ 3549 w 10000"/>
                <a:gd name="connsiteY57" fmla="*/ 9681 h 10000"/>
                <a:gd name="connsiteX58" fmla="*/ 3515 w 10000"/>
                <a:gd name="connsiteY58" fmla="*/ 9624 h 10000"/>
                <a:gd name="connsiteX59" fmla="*/ 3459 w 10000"/>
                <a:gd name="connsiteY59" fmla="*/ 9588 h 10000"/>
                <a:gd name="connsiteX60" fmla="*/ 3397 w 10000"/>
                <a:gd name="connsiteY60" fmla="*/ 9603 h 10000"/>
                <a:gd name="connsiteX61" fmla="*/ 3324 w 10000"/>
                <a:gd name="connsiteY61" fmla="*/ 9581 h 10000"/>
                <a:gd name="connsiteX62" fmla="*/ 3240 w 10000"/>
                <a:gd name="connsiteY62" fmla="*/ 9524 h 10000"/>
                <a:gd name="connsiteX63" fmla="*/ 3279 w 10000"/>
                <a:gd name="connsiteY63" fmla="*/ 9339 h 10000"/>
                <a:gd name="connsiteX64" fmla="*/ 3335 w 10000"/>
                <a:gd name="connsiteY64" fmla="*/ 9045 h 10000"/>
                <a:gd name="connsiteX65" fmla="*/ 3150 w 10000"/>
                <a:gd name="connsiteY65" fmla="*/ 8971 h 10000"/>
                <a:gd name="connsiteX66" fmla="*/ 3155 w 10000"/>
                <a:gd name="connsiteY66" fmla="*/ 9021 h 10000"/>
                <a:gd name="connsiteX67" fmla="*/ 3144 w 10000"/>
                <a:gd name="connsiteY67" fmla="*/ 9042 h 10000"/>
                <a:gd name="connsiteX68" fmla="*/ 3105 w 10000"/>
                <a:gd name="connsiteY68" fmla="*/ 9028 h 10000"/>
                <a:gd name="connsiteX69" fmla="*/ 3082 w 10000"/>
                <a:gd name="connsiteY69" fmla="*/ 9127 h 10000"/>
                <a:gd name="connsiteX70" fmla="*/ 3048 w 10000"/>
                <a:gd name="connsiteY70" fmla="*/ 9163 h 10000"/>
                <a:gd name="connsiteX71" fmla="*/ 3048 w 10000"/>
                <a:gd name="connsiteY71" fmla="*/ 9198 h 10000"/>
                <a:gd name="connsiteX72" fmla="*/ 3020 w 10000"/>
                <a:gd name="connsiteY72" fmla="*/ 9241 h 10000"/>
                <a:gd name="connsiteX73" fmla="*/ 3003 w 10000"/>
                <a:gd name="connsiteY73" fmla="*/ 9326 h 10000"/>
                <a:gd name="connsiteX74" fmla="*/ 2998 w 10000"/>
                <a:gd name="connsiteY74" fmla="*/ 9439 h 10000"/>
                <a:gd name="connsiteX75" fmla="*/ 3009 w 10000"/>
                <a:gd name="connsiteY75" fmla="*/ 9524 h 10000"/>
                <a:gd name="connsiteX76" fmla="*/ 2975 w 10000"/>
                <a:gd name="connsiteY76" fmla="*/ 9574 h 10000"/>
                <a:gd name="connsiteX77" fmla="*/ 2981 w 10000"/>
                <a:gd name="connsiteY77" fmla="*/ 9624 h 10000"/>
                <a:gd name="connsiteX78" fmla="*/ 2998 w 10000"/>
                <a:gd name="connsiteY78" fmla="*/ 9666 h 10000"/>
                <a:gd name="connsiteX79" fmla="*/ 2987 w 10000"/>
                <a:gd name="connsiteY79" fmla="*/ 9744 h 10000"/>
                <a:gd name="connsiteX80" fmla="*/ 2970 w 10000"/>
                <a:gd name="connsiteY80" fmla="*/ 9787 h 10000"/>
                <a:gd name="connsiteX81" fmla="*/ 2930 w 10000"/>
                <a:gd name="connsiteY81" fmla="*/ 9794 h 10000"/>
                <a:gd name="connsiteX82" fmla="*/ 2913 w 10000"/>
                <a:gd name="connsiteY82" fmla="*/ 9837 h 10000"/>
                <a:gd name="connsiteX83" fmla="*/ 2818 w 10000"/>
                <a:gd name="connsiteY83" fmla="*/ 9837 h 10000"/>
                <a:gd name="connsiteX84" fmla="*/ 2745 w 10000"/>
                <a:gd name="connsiteY84" fmla="*/ 9879 h 10000"/>
                <a:gd name="connsiteX85" fmla="*/ 2705 w 10000"/>
                <a:gd name="connsiteY85" fmla="*/ 9922 h 10000"/>
                <a:gd name="connsiteX86" fmla="*/ 2638 w 10000"/>
                <a:gd name="connsiteY86" fmla="*/ 9929 h 10000"/>
                <a:gd name="connsiteX87" fmla="*/ 2598 w 10000"/>
                <a:gd name="connsiteY87" fmla="*/ 9943 h 10000"/>
                <a:gd name="connsiteX88" fmla="*/ 2565 w 10000"/>
                <a:gd name="connsiteY88" fmla="*/ 9929 h 10000"/>
                <a:gd name="connsiteX89" fmla="*/ 2508 w 10000"/>
                <a:gd name="connsiteY89" fmla="*/ 9943 h 10000"/>
                <a:gd name="connsiteX90" fmla="*/ 2503 w 10000"/>
                <a:gd name="connsiteY90" fmla="*/ 9957 h 10000"/>
                <a:gd name="connsiteX91" fmla="*/ 2458 w 10000"/>
                <a:gd name="connsiteY91" fmla="*/ 9993 h 10000"/>
                <a:gd name="connsiteX92" fmla="*/ 2424 w 10000"/>
                <a:gd name="connsiteY92" fmla="*/ 10000 h 10000"/>
                <a:gd name="connsiteX93" fmla="*/ 2323 w 10000"/>
                <a:gd name="connsiteY93" fmla="*/ 9901 h 10000"/>
                <a:gd name="connsiteX94" fmla="*/ 2250 w 10000"/>
                <a:gd name="connsiteY94" fmla="*/ 9794 h 10000"/>
                <a:gd name="connsiteX95" fmla="*/ 2160 w 10000"/>
                <a:gd name="connsiteY95" fmla="*/ 9759 h 10000"/>
                <a:gd name="connsiteX96" fmla="*/ 2143 w 10000"/>
                <a:gd name="connsiteY96" fmla="*/ 9624 h 10000"/>
                <a:gd name="connsiteX97" fmla="*/ 2205 w 10000"/>
                <a:gd name="connsiteY97" fmla="*/ 9588 h 10000"/>
                <a:gd name="connsiteX98" fmla="*/ 2182 w 10000"/>
                <a:gd name="connsiteY98" fmla="*/ 9482 h 10000"/>
                <a:gd name="connsiteX99" fmla="*/ 2160 w 10000"/>
                <a:gd name="connsiteY99" fmla="*/ 9446 h 10000"/>
                <a:gd name="connsiteX100" fmla="*/ 2323 w 10000"/>
                <a:gd name="connsiteY100" fmla="*/ 9312 h 10000"/>
                <a:gd name="connsiteX101" fmla="*/ 2373 w 10000"/>
                <a:gd name="connsiteY101" fmla="*/ 9177 h 10000"/>
                <a:gd name="connsiteX102" fmla="*/ 2424 w 10000"/>
                <a:gd name="connsiteY102" fmla="*/ 9148 h 10000"/>
                <a:gd name="connsiteX103" fmla="*/ 2435 w 10000"/>
                <a:gd name="connsiteY103" fmla="*/ 9063 h 10000"/>
                <a:gd name="connsiteX104" fmla="*/ 2385 w 10000"/>
                <a:gd name="connsiteY104" fmla="*/ 8950 h 10000"/>
                <a:gd name="connsiteX105" fmla="*/ 2396 w 10000"/>
                <a:gd name="connsiteY105" fmla="*/ 8879 h 10000"/>
                <a:gd name="connsiteX106" fmla="*/ 2340 w 10000"/>
                <a:gd name="connsiteY106" fmla="*/ 8850 h 10000"/>
                <a:gd name="connsiteX107" fmla="*/ 2306 w 10000"/>
                <a:gd name="connsiteY107" fmla="*/ 8857 h 10000"/>
                <a:gd name="connsiteX108" fmla="*/ 2143 w 10000"/>
                <a:gd name="connsiteY108" fmla="*/ 8921 h 10000"/>
                <a:gd name="connsiteX109" fmla="*/ 2098 w 10000"/>
                <a:gd name="connsiteY109" fmla="*/ 8971 h 10000"/>
                <a:gd name="connsiteX110" fmla="*/ 2064 w 10000"/>
                <a:gd name="connsiteY110" fmla="*/ 8999 h 10000"/>
                <a:gd name="connsiteX111" fmla="*/ 2019 w 10000"/>
                <a:gd name="connsiteY111" fmla="*/ 9056 h 10000"/>
                <a:gd name="connsiteX112" fmla="*/ 1879 w 10000"/>
                <a:gd name="connsiteY112" fmla="*/ 9013 h 10000"/>
                <a:gd name="connsiteX113" fmla="*/ 1828 w 10000"/>
                <a:gd name="connsiteY113" fmla="*/ 8971 h 10000"/>
                <a:gd name="connsiteX114" fmla="*/ 1738 w 10000"/>
                <a:gd name="connsiteY114" fmla="*/ 9021 h 10000"/>
                <a:gd name="connsiteX115" fmla="*/ 1609 w 10000"/>
                <a:gd name="connsiteY115" fmla="*/ 9056 h 10000"/>
                <a:gd name="connsiteX116" fmla="*/ 1699 w 10000"/>
                <a:gd name="connsiteY116" fmla="*/ 9177 h 10000"/>
                <a:gd name="connsiteX117" fmla="*/ 1592 w 10000"/>
                <a:gd name="connsiteY117" fmla="*/ 9304 h 10000"/>
                <a:gd name="connsiteX118" fmla="*/ 1558 w 10000"/>
                <a:gd name="connsiteY118" fmla="*/ 9290 h 10000"/>
                <a:gd name="connsiteX119" fmla="*/ 1541 w 10000"/>
                <a:gd name="connsiteY119" fmla="*/ 9304 h 10000"/>
                <a:gd name="connsiteX120" fmla="*/ 1507 w 10000"/>
                <a:gd name="connsiteY120" fmla="*/ 9269 h 10000"/>
                <a:gd name="connsiteX121" fmla="*/ 1440 w 10000"/>
                <a:gd name="connsiteY121" fmla="*/ 9233 h 10000"/>
                <a:gd name="connsiteX122" fmla="*/ 1434 w 10000"/>
                <a:gd name="connsiteY122" fmla="*/ 9198 h 10000"/>
                <a:gd name="connsiteX123" fmla="*/ 1412 w 10000"/>
                <a:gd name="connsiteY123" fmla="*/ 9191 h 10000"/>
                <a:gd name="connsiteX124" fmla="*/ 1400 w 10000"/>
                <a:gd name="connsiteY124" fmla="*/ 9155 h 10000"/>
                <a:gd name="connsiteX125" fmla="*/ 1372 w 10000"/>
                <a:gd name="connsiteY125" fmla="*/ 9127 h 10000"/>
                <a:gd name="connsiteX126" fmla="*/ 1327 w 10000"/>
                <a:gd name="connsiteY126" fmla="*/ 9141 h 10000"/>
                <a:gd name="connsiteX127" fmla="*/ 1305 w 10000"/>
                <a:gd name="connsiteY127" fmla="*/ 9092 h 10000"/>
                <a:gd name="connsiteX128" fmla="*/ 1271 w 10000"/>
                <a:gd name="connsiteY128" fmla="*/ 9099 h 10000"/>
                <a:gd name="connsiteX129" fmla="*/ 1277 w 10000"/>
                <a:gd name="connsiteY129" fmla="*/ 9056 h 10000"/>
                <a:gd name="connsiteX130" fmla="*/ 1265 w 10000"/>
                <a:gd name="connsiteY130" fmla="*/ 8999 h 10000"/>
                <a:gd name="connsiteX131" fmla="*/ 1277 w 10000"/>
                <a:gd name="connsiteY131" fmla="*/ 8935 h 10000"/>
                <a:gd name="connsiteX132" fmla="*/ 1271 w 10000"/>
                <a:gd name="connsiteY132" fmla="*/ 8893 h 10000"/>
                <a:gd name="connsiteX133" fmla="*/ 1153 w 10000"/>
                <a:gd name="connsiteY133" fmla="*/ 8893 h 10000"/>
                <a:gd name="connsiteX134" fmla="*/ 1153 w 10000"/>
                <a:gd name="connsiteY134" fmla="*/ 8850 h 10000"/>
                <a:gd name="connsiteX135" fmla="*/ 1091 w 10000"/>
                <a:gd name="connsiteY135" fmla="*/ 8829 h 10000"/>
                <a:gd name="connsiteX136" fmla="*/ 1080 w 10000"/>
                <a:gd name="connsiteY136" fmla="*/ 8758 h 10000"/>
                <a:gd name="connsiteX137" fmla="*/ 1069 w 10000"/>
                <a:gd name="connsiteY137" fmla="*/ 8730 h 10000"/>
                <a:gd name="connsiteX138" fmla="*/ 990 w 10000"/>
                <a:gd name="connsiteY138" fmla="*/ 8701 h 10000"/>
                <a:gd name="connsiteX139" fmla="*/ 894 w 10000"/>
                <a:gd name="connsiteY139" fmla="*/ 8616 h 10000"/>
                <a:gd name="connsiteX140" fmla="*/ 787 w 10000"/>
                <a:gd name="connsiteY140" fmla="*/ 8616 h 10000"/>
                <a:gd name="connsiteX141" fmla="*/ 849 w 10000"/>
                <a:gd name="connsiteY141" fmla="*/ 8510 h 10000"/>
                <a:gd name="connsiteX142" fmla="*/ 945 w 10000"/>
                <a:gd name="connsiteY142" fmla="*/ 8432 h 10000"/>
                <a:gd name="connsiteX143" fmla="*/ 984 w 10000"/>
                <a:gd name="connsiteY143" fmla="*/ 8325 h 10000"/>
                <a:gd name="connsiteX144" fmla="*/ 1063 w 10000"/>
                <a:gd name="connsiteY144" fmla="*/ 8204 h 10000"/>
                <a:gd name="connsiteX145" fmla="*/ 1057 w 10000"/>
                <a:gd name="connsiteY145" fmla="*/ 8133 h 10000"/>
                <a:gd name="connsiteX146" fmla="*/ 1018 w 10000"/>
                <a:gd name="connsiteY146" fmla="*/ 8055 h 10000"/>
                <a:gd name="connsiteX147" fmla="*/ 984 w 10000"/>
                <a:gd name="connsiteY147" fmla="*/ 8027 h 10000"/>
                <a:gd name="connsiteX148" fmla="*/ 872 w 10000"/>
                <a:gd name="connsiteY148" fmla="*/ 8013 h 10000"/>
                <a:gd name="connsiteX149" fmla="*/ 827 w 10000"/>
                <a:gd name="connsiteY149" fmla="*/ 8062 h 10000"/>
                <a:gd name="connsiteX150" fmla="*/ 692 w 10000"/>
                <a:gd name="connsiteY150" fmla="*/ 8055 h 10000"/>
                <a:gd name="connsiteX151" fmla="*/ 579 w 10000"/>
                <a:gd name="connsiteY151" fmla="*/ 8126 h 10000"/>
                <a:gd name="connsiteX152" fmla="*/ 416 w 10000"/>
                <a:gd name="connsiteY152" fmla="*/ 8070 h 10000"/>
                <a:gd name="connsiteX153" fmla="*/ 399 w 10000"/>
                <a:gd name="connsiteY153" fmla="*/ 8027 h 10000"/>
                <a:gd name="connsiteX154" fmla="*/ 377 w 10000"/>
                <a:gd name="connsiteY154" fmla="*/ 8013 h 10000"/>
                <a:gd name="connsiteX155" fmla="*/ 169 w 10000"/>
                <a:gd name="connsiteY155" fmla="*/ 7743 h 10000"/>
                <a:gd name="connsiteX156" fmla="*/ 157 w 10000"/>
                <a:gd name="connsiteY156" fmla="*/ 7686 h 10000"/>
                <a:gd name="connsiteX157" fmla="*/ 231 w 10000"/>
                <a:gd name="connsiteY157" fmla="*/ 7594 h 10000"/>
                <a:gd name="connsiteX158" fmla="*/ 0 w 10000"/>
                <a:gd name="connsiteY158" fmla="*/ 6920 h 10000"/>
                <a:gd name="connsiteX159" fmla="*/ 354 w 10000"/>
                <a:gd name="connsiteY159" fmla="*/ 7005 h 10000"/>
                <a:gd name="connsiteX160" fmla="*/ 472 w 10000"/>
                <a:gd name="connsiteY160" fmla="*/ 7019 h 10000"/>
                <a:gd name="connsiteX161" fmla="*/ 810 w 10000"/>
                <a:gd name="connsiteY161" fmla="*/ 7055 h 10000"/>
                <a:gd name="connsiteX162" fmla="*/ 967 w 10000"/>
                <a:gd name="connsiteY162" fmla="*/ 7012 h 10000"/>
                <a:gd name="connsiteX163" fmla="*/ 1074 w 10000"/>
                <a:gd name="connsiteY163" fmla="*/ 7019 h 10000"/>
                <a:gd name="connsiteX164" fmla="*/ 1091 w 10000"/>
                <a:gd name="connsiteY164" fmla="*/ 6984 h 10000"/>
                <a:gd name="connsiteX165" fmla="*/ 1277 w 10000"/>
                <a:gd name="connsiteY165" fmla="*/ 6998 h 10000"/>
                <a:gd name="connsiteX166" fmla="*/ 1524 w 10000"/>
                <a:gd name="connsiteY166" fmla="*/ 7083 h 10000"/>
                <a:gd name="connsiteX167" fmla="*/ 1609 w 10000"/>
                <a:gd name="connsiteY167" fmla="*/ 7104 h 10000"/>
                <a:gd name="connsiteX168" fmla="*/ 1822 w 10000"/>
                <a:gd name="connsiteY168" fmla="*/ 7310 h 10000"/>
                <a:gd name="connsiteX169" fmla="*/ 1918 w 10000"/>
                <a:gd name="connsiteY169" fmla="*/ 7303 h 10000"/>
                <a:gd name="connsiteX170" fmla="*/ 6504 w 10000"/>
                <a:gd name="connsiteY170" fmla="*/ 7627 h 10000"/>
                <a:gd name="connsiteX171" fmla="*/ 5523 w 10000"/>
                <a:gd name="connsiteY171" fmla="*/ 5713 h 10000"/>
                <a:gd name="connsiteX172" fmla="*/ 5652 w 10000"/>
                <a:gd name="connsiteY172" fmla="*/ 5720 h 10000"/>
                <a:gd name="connsiteX173" fmla="*/ 5697 w 10000"/>
                <a:gd name="connsiteY173" fmla="*/ 5742 h 10000"/>
                <a:gd name="connsiteX174" fmla="*/ 5793 w 10000"/>
                <a:gd name="connsiteY174" fmla="*/ 5635 h 10000"/>
                <a:gd name="connsiteX175" fmla="*/ 5844 w 10000"/>
                <a:gd name="connsiteY175" fmla="*/ 5628 h 10000"/>
                <a:gd name="connsiteX176" fmla="*/ 5889 w 10000"/>
                <a:gd name="connsiteY176" fmla="*/ 5564 h 10000"/>
                <a:gd name="connsiteX177" fmla="*/ 5945 w 10000"/>
                <a:gd name="connsiteY177" fmla="*/ 5515 h 10000"/>
                <a:gd name="connsiteX178" fmla="*/ 6001 w 10000"/>
                <a:gd name="connsiteY178" fmla="*/ 5408 h 10000"/>
                <a:gd name="connsiteX179" fmla="*/ 6012 w 10000"/>
                <a:gd name="connsiteY179" fmla="*/ 5344 h 10000"/>
                <a:gd name="connsiteX180" fmla="*/ 6080 w 10000"/>
                <a:gd name="connsiteY180" fmla="*/ 5316 h 10000"/>
                <a:gd name="connsiteX181" fmla="*/ 6159 w 10000"/>
                <a:gd name="connsiteY181" fmla="*/ 5351 h 10000"/>
                <a:gd name="connsiteX182" fmla="*/ 6226 w 10000"/>
                <a:gd name="connsiteY182" fmla="*/ 5337 h 10000"/>
                <a:gd name="connsiteX183" fmla="*/ 6294 w 10000"/>
                <a:gd name="connsiteY183" fmla="*/ 5344 h 10000"/>
                <a:gd name="connsiteX184" fmla="*/ 6412 w 10000"/>
                <a:gd name="connsiteY184" fmla="*/ 5302 h 10000"/>
                <a:gd name="connsiteX185" fmla="*/ 6490 w 10000"/>
                <a:gd name="connsiteY185" fmla="*/ 5195 h 10000"/>
                <a:gd name="connsiteX186" fmla="*/ 6524 w 10000"/>
                <a:gd name="connsiteY186" fmla="*/ 5160 h 10000"/>
                <a:gd name="connsiteX187" fmla="*/ 6575 w 10000"/>
                <a:gd name="connsiteY187" fmla="*/ 5160 h 10000"/>
                <a:gd name="connsiteX188" fmla="*/ 6614 w 10000"/>
                <a:gd name="connsiteY188" fmla="*/ 5103 h 10000"/>
                <a:gd name="connsiteX189" fmla="*/ 6597 w 10000"/>
                <a:gd name="connsiteY189" fmla="*/ 5039 h 10000"/>
                <a:gd name="connsiteX190" fmla="*/ 6609 w 10000"/>
                <a:gd name="connsiteY190" fmla="*/ 4982 h 10000"/>
                <a:gd name="connsiteX191" fmla="*/ 6659 w 10000"/>
                <a:gd name="connsiteY191" fmla="*/ 4876 h 10000"/>
                <a:gd name="connsiteX192" fmla="*/ 6715 w 10000"/>
                <a:gd name="connsiteY192" fmla="*/ 4776 h 10000"/>
                <a:gd name="connsiteX193" fmla="*/ 6772 w 10000"/>
                <a:gd name="connsiteY193" fmla="*/ 4755 h 10000"/>
                <a:gd name="connsiteX194" fmla="*/ 6800 w 10000"/>
                <a:gd name="connsiteY194" fmla="*/ 4720 h 10000"/>
                <a:gd name="connsiteX195" fmla="*/ 6895 w 10000"/>
                <a:gd name="connsiteY195" fmla="*/ 4734 h 10000"/>
                <a:gd name="connsiteX196" fmla="*/ 6991 w 10000"/>
                <a:gd name="connsiteY196" fmla="*/ 4734 h 10000"/>
                <a:gd name="connsiteX197" fmla="*/ 6997 w 10000"/>
                <a:gd name="connsiteY197" fmla="*/ 4670 h 10000"/>
                <a:gd name="connsiteX198" fmla="*/ 7013 w 10000"/>
                <a:gd name="connsiteY198" fmla="*/ 4627 h 10000"/>
                <a:gd name="connsiteX199" fmla="*/ 7008 w 10000"/>
                <a:gd name="connsiteY199" fmla="*/ 4599 h 10000"/>
                <a:gd name="connsiteX200" fmla="*/ 7064 w 10000"/>
                <a:gd name="connsiteY200" fmla="*/ 4578 h 10000"/>
                <a:gd name="connsiteX201" fmla="*/ 7103 w 10000"/>
                <a:gd name="connsiteY201" fmla="*/ 4634 h 10000"/>
                <a:gd name="connsiteX202" fmla="*/ 7160 w 10000"/>
                <a:gd name="connsiteY202" fmla="*/ 4613 h 10000"/>
                <a:gd name="connsiteX203" fmla="*/ 7177 w 10000"/>
                <a:gd name="connsiteY203" fmla="*/ 4578 h 10000"/>
                <a:gd name="connsiteX204" fmla="*/ 7222 w 10000"/>
                <a:gd name="connsiteY204" fmla="*/ 4564 h 10000"/>
                <a:gd name="connsiteX205" fmla="*/ 7317 w 10000"/>
                <a:gd name="connsiteY205" fmla="*/ 4493 h 10000"/>
                <a:gd name="connsiteX206" fmla="*/ 7407 w 10000"/>
                <a:gd name="connsiteY206" fmla="*/ 4521 h 10000"/>
                <a:gd name="connsiteX207" fmla="*/ 7430 w 10000"/>
                <a:gd name="connsiteY207" fmla="*/ 4507 h 10000"/>
                <a:gd name="connsiteX208" fmla="*/ 7480 w 10000"/>
                <a:gd name="connsiteY208" fmla="*/ 4528 h 10000"/>
                <a:gd name="connsiteX209" fmla="*/ 7503 w 10000"/>
                <a:gd name="connsiteY209" fmla="*/ 4471 h 10000"/>
                <a:gd name="connsiteX210" fmla="*/ 7525 w 10000"/>
                <a:gd name="connsiteY210" fmla="*/ 4500 h 10000"/>
                <a:gd name="connsiteX211" fmla="*/ 7559 w 10000"/>
                <a:gd name="connsiteY211" fmla="*/ 4493 h 10000"/>
                <a:gd name="connsiteX212" fmla="*/ 7598 w 10000"/>
                <a:gd name="connsiteY212" fmla="*/ 4556 h 10000"/>
                <a:gd name="connsiteX213" fmla="*/ 7643 w 10000"/>
                <a:gd name="connsiteY213" fmla="*/ 4549 h 10000"/>
                <a:gd name="connsiteX214" fmla="*/ 7683 w 10000"/>
                <a:gd name="connsiteY214" fmla="*/ 4578 h 10000"/>
                <a:gd name="connsiteX215" fmla="*/ 7700 w 10000"/>
                <a:gd name="connsiteY215" fmla="*/ 4556 h 10000"/>
                <a:gd name="connsiteX216" fmla="*/ 7778 w 10000"/>
                <a:gd name="connsiteY216" fmla="*/ 4564 h 10000"/>
                <a:gd name="connsiteX217" fmla="*/ 7790 w 10000"/>
                <a:gd name="connsiteY217" fmla="*/ 4585 h 10000"/>
                <a:gd name="connsiteX218" fmla="*/ 7874 w 10000"/>
                <a:gd name="connsiteY218" fmla="*/ 4514 h 10000"/>
                <a:gd name="connsiteX219" fmla="*/ 7874 w 10000"/>
                <a:gd name="connsiteY219" fmla="*/ 4393 h 10000"/>
                <a:gd name="connsiteX220" fmla="*/ 7852 w 10000"/>
                <a:gd name="connsiteY220" fmla="*/ 4379 h 10000"/>
                <a:gd name="connsiteX221" fmla="*/ 7835 w 10000"/>
                <a:gd name="connsiteY221" fmla="*/ 4294 h 10000"/>
                <a:gd name="connsiteX222" fmla="*/ 7801 w 10000"/>
                <a:gd name="connsiteY222" fmla="*/ 4209 h 10000"/>
                <a:gd name="connsiteX223" fmla="*/ 7750 w 10000"/>
                <a:gd name="connsiteY223" fmla="*/ 4173 h 10000"/>
                <a:gd name="connsiteX224" fmla="*/ 7745 w 10000"/>
                <a:gd name="connsiteY224" fmla="*/ 4131 h 10000"/>
                <a:gd name="connsiteX225" fmla="*/ 7672 w 10000"/>
                <a:gd name="connsiteY225" fmla="*/ 4053 h 10000"/>
                <a:gd name="connsiteX226" fmla="*/ 7677 w 10000"/>
                <a:gd name="connsiteY226" fmla="*/ 4024 h 10000"/>
                <a:gd name="connsiteX227" fmla="*/ 7604 w 10000"/>
                <a:gd name="connsiteY227" fmla="*/ 3982 h 10000"/>
                <a:gd name="connsiteX228" fmla="*/ 7598 w 10000"/>
                <a:gd name="connsiteY228" fmla="*/ 3903 h 10000"/>
                <a:gd name="connsiteX229" fmla="*/ 7475 w 10000"/>
                <a:gd name="connsiteY229" fmla="*/ 3833 h 10000"/>
                <a:gd name="connsiteX230" fmla="*/ 7407 w 10000"/>
                <a:gd name="connsiteY230" fmla="*/ 3683 h 10000"/>
                <a:gd name="connsiteX231" fmla="*/ 7306 w 10000"/>
                <a:gd name="connsiteY231" fmla="*/ 3676 h 10000"/>
                <a:gd name="connsiteX232" fmla="*/ 7272 w 10000"/>
                <a:gd name="connsiteY232" fmla="*/ 3648 h 10000"/>
                <a:gd name="connsiteX233" fmla="*/ 7222 w 10000"/>
                <a:gd name="connsiteY233" fmla="*/ 3669 h 10000"/>
                <a:gd name="connsiteX234" fmla="*/ 7143 w 10000"/>
                <a:gd name="connsiteY234" fmla="*/ 3669 h 10000"/>
                <a:gd name="connsiteX235" fmla="*/ 7030 w 10000"/>
                <a:gd name="connsiteY235" fmla="*/ 3840 h 10000"/>
                <a:gd name="connsiteX236" fmla="*/ 6991 w 10000"/>
                <a:gd name="connsiteY236" fmla="*/ 3918 h 10000"/>
                <a:gd name="connsiteX237" fmla="*/ 6890 w 10000"/>
                <a:gd name="connsiteY237" fmla="*/ 3797 h 10000"/>
                <a:gd name="connsiteX238" fmla="*/ 6817 w 10000"/>
                <a:gd name="connsiteY238" fmla="*/ 3747 h 10000"/>
                <a:gd name="connsiteX239" fmla="*/ 6744 w 10000"/>
                <a:gd name="connsiteY239" fmla="*/ 3754 h 10000"/>
                <a:gd name="connsiteX240" fmla="*/ 6670 w 10000"/>
                <a:gd name="connsiteY240" fmla="*/ 3790 h 10000"/>
                <a:gd name="connsiteX241" fmla="*/ 6609 w 10000"/>
                <a:gd name="connsiteY241" fmla="*/ 3762 h 10000"/>
                <a:gd name="connsiteX242" fmla="*/ 6552 w 10000"/>
                <a:gd name="connsiteY242" fmla="*/ 3804 h 10000"/>
                <a:gd name="connsiteX243" fmla="*/ 6496 w 10000"/>
                <a:gd name="connsiteY243" fmla="*/ 3889 h 10000"/>
                <a:gd name="connsiteX244" fmla="*/ 6367 w 10000"/>
                <a:gd name="connsiteY244" fmla="*/ 3733 h 10000"/>
                <a:gd name="connsiteX245" fmla="*/ 6350 w 10000"/>
                <a:gd name="connsiteY245" fmla="*/ 3577 h 10000"/>
                <a:gd name="connsiteX246" fmla="*/ 6451 w 10000"/>
                <a:gd name="connsiteY246" fmla="*/ 3513 h 10000"/>
                <a:gd name="connsiteX247" fmla="*/ 6445 w 10000"/>
                <a:gd name="connsiteY247" fmla="*/ 3343 h 10000"/>
                <a:gd name="connsiteX248" fmla="*/ 6541 w 10000"/>
                <a:gd name="connsiteY248" fmla="*/ 3144 h 10000"/>
                <a:gd name="connsiteX249" fmla="*/ 6530 w 10000"/>
                <a:gd name="connsiteY249" fmla="*/ 3109 h 10000"/>
                <a:gd name="connsiteX250" fmla="*/ 6760 w 10000"/>
                <a:gd name="connsiteY250" fmla="*/ 2456 h 10000"/>
                <a:gd name="connsiteX251" fmla="*/ 6884 w 10000"/>
                <a:gd name="connsiteY251" fmla="*/ 2555 h 10000"/>
                <a:gd name="connsiteX252" fmla="*/ 6957 w 10000"/>
                <a:gd name="connsiteY252" fmla="*/ 2598 h 10000"/>
                <a:gd name="connsiteX253" fmla="*/ 7030 w 10000"/>
                <a:gd name="connsiteY253" fmla="*/ 2598 h 10000"/>
                <a:gd name="connsiteX254" fmla="*/ 7143 w 10000"/>
                <a:gd name="connsiteY254" fmla="*/ 2676 h 10000"/>
                <a:gd name="connsiteX255" fmla="*/ 7160 w 10000"/>
                <a:gd name="connsiteY255" fmla="*/ 2626 h 10000"/>
                <a:gd name="connsiteX256" fmla="*/ 7233 w 10000"/>
                <a:gd name="connsiteY256" fmla="*/ 2612 h 10000"/>
                <a:gd name="connsiteX257" fmla="*/ 7295 w 10000"/>
                <a:gd name="connsiteY257" fmla="*/ 2527 h 10000"/>
                <a:gd name="connsiteX258" fmla="*/ 7373 w 10000"/>
                <a:gd name="connsiteY258" fmla="*/ 2463 h 10000"/>
                <a:gd name="connsiteX259" fmla="*/ 7407 w 10000"/>
                <a:gd name="connsiteY259" fmla="*/ 2399 h 10000"/>
                <a:gd name="connsiteX260" fmla="*/ 7525 w 10000"/>
                <a:gd name="connsiteY260" fmla="*/ 2356 h 10000"/>
                <a:gd name="connsiteX261" fmla="*/ 7587 w 10000"/>
                <a:gd name="connsiteY261" fmla="*/ 2363 h 10000"/>
                <a:gd name="connsiteX262" fmla="*/ 7638 w 10000"/>
                <a:gd name="connsiteY262" fmla="*/ 2300 h 10000"/>
                <a:gd name="connsiteX263" fmla="*/ 7677 w 10000"/>
                <a:gd name="connsiteY263" fmla="*/ 2214 h 10000"/>
                <a:gd name="connsiteX264" fmla="*/ 7660 w 10000"/>
                <a:gd name="connsiteY264" fmla="*/ 2200 h 10000"/>
                <a:gd name="connsiteX265" fmla="*/ 7677 w 10000"/>
                <a:gd name="connsiteY265" fmla="*/ 2108 h 10000"/>
                <a:gd name="connsiteX266" fmla="*/ 7610 w 10000"/>
                <a:gd name="connsiteY266" fmla="*/ 2108 h 10000"/>
                <a:gd name="connsiteX267" fmla="*/ 7643 w 10000"/>
                <a:gd name="connsiteY267" fmla="*/ 2030 h 10000"/>
                <a:gd name="connsiteX268" fmla="*/ 7649 w 10000"/>
                <a:gd name="connsiteY268" fmla="*/ 1938 h 10000"/>
                <a:gd name="connsiteX269" fmla="*/ 7677 w 10000"/>
                <a:gd name="connsiteY269" fmla="*/ 1916 h 10000"/>
                <a:gd name="connsiteX270" fmla="*/ 7728 w 10000"/>
                <a:gd name="connsiteY270" fmla="*/ 1824 h 10000"/>
                <a:gd name="connsiteX271" fmla="*/ 7722 w 10000"/>
                <a:gd name="connsiteY271" fmla="*/ 1753 h 10000"/>
                <a:gd name="connsiteX272" fmla="*/ 7762 w 10000"/>
                <a:gd name="connsiteY272" fmla="*/ 1675 h 10000"/>
                <a:gd name="connsiteX273" fmla="*/ 7807 w 10000"/>
                <a:gd name="connsiteY273" fmla="*/ 1625 h 10000"/>
                <a:gd name="connsiteX274" fmla="*/ 7823 w 10000"/>
                <a:gd name="connsiteY274" fmla="*/ 1540 h 10000"/>
                <a:gd name="connsiteX275" fmla="*/ 7818 w 10000"/>
                <a:gd name="connsiteY275" fmla="*/ 1512 h 10000"/>
                <a:gd name="connsiteX276" fmla="*/ 7857 w 10000"/>
                <a:gd name="connsiteY276" fmla="*/ 1455 h 10000"/>
                <a:gd name="connsiteX277" fmla="*/ 7913 w 10000"/>
                <a:gd name="connsiteY277" fmla="*/ 1285 h 10000"/>
                <a:gd name="connsiteX278" fmla="*/ 7930 w 10000"/>
                <a:gd name="connsiteY278" fmla="*/ 1185 h 10000"/>
                <a:gd name="connsiteX279" fmla="*/ 7958 w 10000"/>
                <a:gd name="connsiteY279" fmla="*/ 1192 h 10000"/>
                <a:gd name="connsiteX280" fmla="*/ 8037 w 10000"/>
                <a:gd name="connsiteY280" fmla="*/ 1079 h 10000"/>
                <a:gd name="connsiteX281" fmla="*/ 8127 w 10000"/>
                <a:gd name="connsiteY281" fmla="*/ 1015 h 10000"/>
                <a:gd name="connsiteX282" fmla="*/ 8138 w 10000"/>
                <a:gd name="connsiteY282" fmla="*/ 937 h 10000"/>
                <a:gd name="connsiteX283" fmla="*/ 8172 w 10000"/>
                <a:gd name="connsiteY283" fmla="*/ 852 h 10000"/>
                <a:gd name="connsiteX284" fmla="*/ 8161 w 10000"/>
                <a:gd name="connsiteY284" fmla="*/ 788 h 10000"/>
                <a:gd name="connsiteX285" fmla="*/ 8116 w 10000"/>
                <a:gd name="connsiteY285" fmla="*/ 731 h 10000"/>
                <a:gd name="connsiteX286" fmla="*/ 8138 w 10000"/>
                <a:gd name="connsiteY286" fmla="*/ 660 h 10000"/>
                <a:gd name="connsiteX287" fmla="*/ 8138 w 10000"/>
                <a:gd name="connsiteY287" fmla="*/ 575 h 10000"/>
                <a:gd name="connsiteX288" fmla="*/ 8054 w 10000"/>
                <a:gd name="connsiteY288" fmla="*/ 504 h 10000"/>
                <a:gd name="connsiteX289" fmla="*/ 7970 w 10000"/>
                <a:gd name="connsiteY289" fmla="*/ 546 h 10000"/>
                <a:gd name="connsiteX290" fmla="*/ 7930 w 10000"/>
                <a:gd name="connsiteY290" fmla="*/ 546 h 10000"/>
                <a:gd name="connsiteX291" fmla="*/ 7913 w 10000"/>
                <a:gd name="connsiteY291" fmla="*/ 497 h 10000"/>
                <a:gd name="connsiteX292" fmla="*/ 7913 w 10000"/>
                <a:gd name="connsiteY292" fmla="*/ 405 h 10000"/>
                <a:gd name="connsiteX293" fmla="*/ 8020 w 10000"/>
                <a:gd name="connsiteY293" fmla="*/ 312 h 10000"/>
                <a:gd name="connsiteX294" fmla="*/ 8054 w 10000"/>
                <a:gd name="connsiteY294" fmla="*/ 234 h 10000"/>
                <a:gd name="connsiteX295" fmla="*/ 8121 w 10000"/>
                <a:gd name="connsiteY295" fmla="*/ 170 h 10000"/>
                <a:gd name="connsiteX296" fmla="*/ 8183 w 10000"/>
                <a:gd name="connsiteY296" fmla="*/ 50 h 10000"/>
                <a:gd name="connsiteX297" fmla="*/ 8228 w 10000"/>
                <a:gd name="connsiteY297" fmla="*/ 28 h 10000"/>
                <a:gd name="connsiteX298" fmla="*/ 8290 w 10000"/>
                <a:gd name="connsiteY298" fmla="*/ 43 h 10000"/>
                <a:gd name="connsiteX299" fmla="*/ 8420 w 10000"/>
                <a:gd name="connsiteY299" fmla="*/ 0 h 10000"/>
                <a:gd name="connsiteX300" fmla="*/ 8481 w 10000"/>
                <a:gd name="connsiteY300" fmla="*/ 71 h 10000"/>
                <a:gd name="connsiteX301" fmla="*/ 8476 w 10000"/>
                <a:gd name="connsiteY301" fmla="*/ 121 h 10000"/>
                <a:gd name="connsiteX302" fmla="*/ 8504 w 10000"/>
                <a:gd name="connsiteY302" fmla="*/ 142 h 10000"/>
                <a:gd name="connsiteX303" fmla="*/ 8526 w 10000"/>
                <a:gd name="connsiteY303" fmla="*/ 192 h 10000"/>
                <a:gd name="connsiteX304" fmla="*/ 8493 w 10000"/>
                <a:gd name="connsiteY304" fmla="*/ 248 h 10000"/>
                <a:gd name="connsiteX305" fmla="*/ 8448 w 10000"/>
                <a:gd name="connsiteY305" fmla="*/ 376 h 10000"/>
                <a:gd name="connsiteX306" fmla="*/ 8375 w 10000"/>
                <a:gd name="connsiteY306" fmla="*/ 476 h 10000"/>
                <a:gd name="connsiteX307" fmla="*/ 8307 w 10000"/>
                <a:gd name="connsiteY307" fmla="*/ 532 h 10000"/>
                <a:gd name="connsiteX308" fmla="*/ 8358 w 10000"/>
                <a:gd name="connsiteY308" fmla="*/ 554 h 10000"/>
                <a:gd name="connsiteX309" fmla="*/ 8425 w 10000"/>
                <a:gd name="connsiteY309" fmla="*/ 639 h 10000"/>
                <a:gd name="connsiteX310" fmla="*/ 8470 w 10000"/>
                <a:gd name="connsiteY310" fmla="*/ 646 h 10000"/>
                <a:gd name="connsiteX311" fmla="*/ 8493 w 10000"/>
                <a:gd name="connsiteY311" fmla="*/ 738 h 10000"/>
                <a:gd name="connsiteX312" fmla="*/ 8538 w 10000"/>
                <a:gd name="connsiteY312" fmla="*/ 759 h 10000"/>
                <a:gd name="connsiteX313" fmla="*/ 8571 w 10000"/>
                <a:gd name="connsiteY313" fmla="*/ 752 h 10000"/>
                <a:gd name="connsiteX314" fmla="*/ 8639 w 10000"/>
                <a:gd name="connsiteY314" fmla="*/ 610 h 10000"/>
                <a:gd name="connsiteX315" fmla="*/ 8701 w 10000"/>
                <a:gd name="connsiteY315" fmla="*/ 625 h 10000"/>
                <a:gd name="connsiteX316" fmla="*/ 8712 w 10000"/>
                <a:gd name="connsiteY316" fmla="*/ 667 h 10000"/>
                <a:gd name="connsiteX317" fmla="*/ 8757 w 10000"/>
                <a:gd name="connsiteY317" fmla="*/ 717 h 10000"/>
                <a:gd name="connsiteX318" fmla="*/ 8757 w 10000"/>
                <a:gd name="connsiteY318" fmla="*/ 752 h 10000"/>
                <a:gd name="connsiteX319" fmla="*/ 8796 w 10000"/>
                <a:gd name="connsiteY319" fmla="*/ 774 h 10000"/>
                <a:gd name="connsiteX320" fmla="*/ 8853 w 10000"/>
                <a:gd name="connsiteY320" fmla="*/ 774 h 10000"/>
                <a:gd name="connsiteX321" fmla="*/ 8858 w 10000"/>
                <a:gd name="connsiteY321" fmla="*/ 837 h 10000"/>
                <a:gd name="connsiteX322" fmla="*/ 8808 w 10000"/>
                <a:gd name="connsiteY322" fmla="*/ 866 h 10000"/>
                <a:gd name="connsiteX323" fmla="*/ 8853 w 10000"/>
                <a:gd name="connsiteY323" fmla="*/ 1143 h 10000"/>
                <a:gd name="connsiteX324" fmla="*/ 8898 w 10000"/>
                <a:gd name="connsiteY324" fmla="*/ 1270 h 10000"/>
                <a:gd name="connsiteX325" fmla="*/ 8886 w 10000"/>
                <a:gd name="connsiteY325" fmla="*/ 1327 h 10000"/>
                <a:gd name="connsiteX326" fmla="*/ 8926 w 10000"/>
                <a:gd name="connsiteY326" fmla="*/ 1391 h 10000"/>
                <a:gd name="connsiteX327" fmla="*/ 8931 w 10000"/>
                <a:gd name="connsiteY327" fmla="*/ 1434 h 10000"/>
                <a:gd name="connsiteX328" fmla="*/ 9038 w 10000"/>
                <a:gd name="connsiteY328" fmla="*/ 1483 h 10000"/>
                <a:gd name="connsiteX329" fmla="*/ 9168 w 10000"/>
                <a:gd name="connsiteY329" fmla="*/ 1441 h 10000"/>
                <a:gd name="connsiteX330" fmla="*/ 9184 w 10000"/>
                <a:gd name="connsiteY330" fmla="*/ 1384 h 10000"/>
                <a:gd name="connsiteX331" fmla="*/ 9229 w 10000"/>
                <a:gd name="connsiteY331" fmla="*/ 1405 h 10000"/>
                <a:gd name="connsiteX332" fmla="*/ 9258 w 10000"/>
                <a:gd name="connsiteY332" fmla="*/ 1455 h 10000"/>
                <a:gd name="connsiteX333" fmla="*/ 9325 w 10000"/>
                <a:gd name="connsiteY333" fmla="*/ 1419 h 10000"/>
                <a:gd name="connsiteX334" fmla="*/ 9364 w 10000"/>
                <a:gd name="connsiteY334" fmla="*/ 1419 h 10000"/>
                <a:gd name="connsiteX335" fmla="*/ 9421 w 10000"/>
                <a:gd name="connsiteY335" fmla="*/ 1476 h 10000"/>
                <a:gd name="connsiteX336" fmla="*/ 9454 w 10000"/>
                <a:gd name="connsiteY336" fmla="*/ 1398 h 10000"/>
                <a:gd name="connsiteX337" fmla="*/ 9522 w 10000"/>
                <a:gd name="connsiteY337" fmla="*/ 1434 h 10000"/>
                <a:gd name="connsiteX338" fmla="*/ 9556 w 10000"/>
                <a:gd name="connsiteY338" fmla="*/ 1391 h 10000"/>
                <a:gd name="connsiteX339" fmla="*/ 9584 w 10000"/>
                <a:gd name="connsiteY339" fmla="*/ 1398 h 10000"/>
                <a:gd name="connsiteX340" fmla="*/ 9612 w 10000"/>
                <a:gd name="connsiteY340" fmla="*/ 1356 h 10000"/>
                <a:gd name="connsiteX341" fmla="*/ 9606 w 10000"/>
                <a:gd name="connsiteY341" fmla="*/ 1313 h 10000"/>
                <a:gd name="connsiteX342" fmla="*/ 9646 w 10000"/>
                <a:gd name="connsiteY342" fmla="*/ 1292 h 10000"/>
                <a:gd name="connsiteX343" fmla="*/ 9674 w 10000"/>
                <a:gd name="connsiteY343" fmla="*/ 1221 h 10000"/>
                <a:gd name="connsiteX344" fmla="*/ 9753 w 10000"/>
                <a:gd name="connsiteY344" fmla="*/ 1228 h 10000"/>
                <a:gd name="connsiteX345" fmla="*/ 9871 w 10000"/>
                <a:gd name="connsiteY345" fmla="*/ 1434 h 10000"/>
                <a:gd name="connsiteX346" fmla="*/ 9893 w 10000"/>
                <a:gd name="connsiteY346" fmla="*/ 1505 h 10000"/>
                <a:gd name="connsiteX347" fmla="*/ 9972 w 10000"/>
                <a:gd name="connsiteY347" fmla="*/ 1597 h 10000"/>
                <a:gd name="connsiteX348" fmla="*/ 10000 w 10000"/>
                <a:gd name="connsiteY348" fmla="*/ 1682 h 10000"/>
                <a:gd name="connsiteX349" fmla="*/ 9938 w 10000"/>
                <a:gd name="connsiteY349" fmla="*/ 1796 h 10000"/>
                <a:gd name="connsiteX350" fmla="*/ 9893 w 10000"/>
                <a:gd name="connsiteY350" fmla="*/ 1838 h 10000"/>
                <a:gd name="connsiteX351" fmla="*/ 9916 w 10000"/>
                <a:gd name="connsiteY351" fmla="*/ 1959 h 10000"/>
                <a:gd name="connsiteX352" fmla="*/ 9848 w 10000"/>
                <a:gd name="connsiteY352" fmla="*/ 2051 h 10000"/>
                <a:gd name="connsiteX353" fmla="*/ 9809 w 10000"/>
                <a:gd name="connsiteY353" fmla="*/ 2072 h 10000"/>
                <a:gd name="connsiteX354" fmla="*/ 9809 w 10000"/>
                <a:gd name="connsiteY354" fmla="*/ 2136 h 10000"/>
                <a:gd name="connsiteX355" fmla="*/ 9758 w 10000"/>
                <a:gd name="connsiteY355" fmla="*/ 2257 h 10000"/>
                <a:gd name="connsiteX356" fmla="*/ 9724 w 10000"/>
                <a:gd name="connsiteY356" fmla="*/ 2264 h 10000"/>
                <a:gd name="connsiteX357" fmla="*/ 9730 w 10000"/>
                <a:gd name="connsiteY357" fmla="*/ 2349 h 10000"/>
                <a:gd name="connsiteX358" fmla="*/ 9702 w 10000"/>
                <a:gd name="connsiteY358" fmla="*/ 2413 h 10000"/>
                <a:gd name="connsiteX359" fmla="*/ 9708 w 10000"/>
                <a:gd name="connsiteY359" fmla="*/ 2697 h 10000"/>
                <a:gd name="connsiteX360" fmla="*/ 9724 w 10000"/>
                <a:gd name="connsiteY360" fmla="*/ 2718 h 10000"/>
                <a:gd name="connsiteX361" fmla="*/ 9719 w 10000"/>
                <a:gd name="connsiteY361" fmla="*/ 2811 h 10000"/>
                <a:gd name="connsiteX362" fmla="*/ 9708 w 10000"/>
                <a:gd name="connsiteY362" fmla="*/ 2896 h 10000"/>
                <a:gd name="connsiteX363" fmla="*/ 9668 w 10000"/>
                <a:gd name="connsiteY363" fmla="*/ 2938 h 10000"/>
                <a:gd name="connsiteX364" fmla="*/ 9595 w 10000"/>
                <a:gd name="connsiteY364" fmla="*/ 2903 h 10000"/>
                <a:gd name="connsiteX365" fmla="*/ 9561 w 10000"/>
                <a:gd name="connsiteY365" fmla="*/ 2952 h 10000"/>
                <a:gd name="connsiteX366" fmla="*/ 9567 w 10000"/>
                <a:gd name="connsiteY366" fmla="*/ 2995 h 10000"/>
                <a:gd name="connsiteX367" fmla="*/ 9544 w 10000"/>
                <a:gd name="connsiteY367" fmla="*/ 3080 h 10000"/>
                <a:gd name="connsiteX368" fmla="*/ 9505 w 10000"/>
                <a:gd name="connsiteY368" fmla="*/ 3137 h 10000"/>
                <a:gd name="connsiteX369" fmla="*/ 9494 w 10000"/>
                <a:gd name="connsiteY369" fmla="*/ 3236 h 10000"/>
                <a:gd name="connsiteX370" fmla="*/ 9466 w 10000"/>
                <a:gd name="connsiteY370" fmla="*/ 3322 h 10000"/>
                <a:gd name="connsiteX371" fmla="*/ 9471 w 10000"/>
                <a:gd name="connsiteY371" fmla="*/ 3378 h 10000"/>
                <a:gd name="connsiteX372" fmla="*/ 9460 w 10000"/>
                <a:gd name="connsiteY372" fmla="*/ 3435 h 10000"/>
                <a:gd name="connsiteX373" fmla="*/ 9483 w 10000"/>
                <a:gd name="connsiteY373" fmla="*/ 3485 h 10000"/>
                <a:gd name="connsiteX374" fmla="*/ 9449 w 10000"/>
                <a:gd name="connsiteY374" fmla="*/ 3563 h 10000"/>
                <a:gd name="connsiteX375" fmla="*/ 9393 w 10000"/>
                <a:gd name="connsiteY375" fmla="*/ 3442 h 10000"/>
                <a:gd name="connsiteX376" fmla="*/ 9393 w 10000"/>
                <a:gd name="connsiteY376" fmla="*/ 3350 h 10000"/>
                <a:gd name="connsiteX377" fmla="*/ 9376 w 10000"/>
                <a:gd name="connsiteY377" fmla="*/ 3336 h 10000"/>
                <a:gd name="connsiteX378" fmla="*/ 9308 w 10000"/>
                <a:gd name="connsiteY378" fmla="*/ 3400 h 10000"/>
                <a:gd name="connsiteX379" fmla="*/ 9201 w 10000"/>
                <a:gd name="connsiteY379" fmla="*/ 3549 h 10000"/>
                <a:gd name="connsiteX380" fmla="*/ 9139 w 10000"/>
                <a:gd name="connsiteY380" fmla="*/ 3655 h 10000"/>
                <a:gd name="connsiteX381" fmla="*/ 9044 w 10000"/>
                <a:gd name="connsiteY381" fmla="*/ 3712 h 10000"/>
                <a:gd name="connsiteX382" fmla="*/ 9010 w 10000"/>
                <a:gd name="connsiteY382" fmla="*/ 3797 h 10000"/>
                <a:gd name="connsiteX383" fmla="*/ 8982 w 10000"/>
                <a:gd name="connsiteY383" fmla="*/ 3825 h 10000"/>
                <a:gd name="connsiteX384" fmla="*/ 8875 w 10000"/>
                <a:gd name="connsiteY384" fmla="*/ 3903 h 10000"/>
                <a:gd name="connsiteX385" fmla="*/ 8785 w 10000"/>
                <a:gd name="connsiteY385" fmla="*/ 3996 h 10000"/>
                <a:gd name="connsiteX386" fmla="*/ 8763 w 10000"/>
                <a:gd name="connsiteY386" fmla="*/ 4067 h 10000"/>
                <a:gd name="connsiteX387" fmla="*/ 8729 w 10000"/>
                <a:gd name="connsiteY387" fmla="*/ 4102 h 10000"/>
                <a:gd name="connsiteX388" fmla="*/ 8774 w 10000"/>
                <a:gd name="connsiteY388" fmla="*/ 4194 h 10000"/>
                <a:gd name="connsiteX389" fmla="*/ 8819 w 10000"/>
                <a:gd name="connsiteY389" fmla="*/ 4265 h 10000"/>
                <a:gd name="connsiteX390" fmla="*/ 8881 w 10000"/>
                <a:gd name="connsiteY390" fmla="*/ 4294 h 10000"/>
                <a:gd name="connsiteX391" fmla="*/ 8858 w 10000"/>
                <a:gd name="connsiteY391" fmla="*/ 4344 h 10000"/>
                <a:gd name="connsiteX392" fmla="*/ 8903 w 10000"/>
                <a:gd name="connsiteY392" fmla="*/ 4358 h 10000"/>
                <a:gd name="connsiteX393" fmla="*/ 8903 w 10000"/>
                <a:gd name="connsiteY393" fmla="*/ 4443 h 10000"/>
                <a:gd name="connsiteX394" fmla="*/ 8937 w 10000"/>
                <a:gd name="connsiteY394" fmla="*/ 4507 h 10000"/>
                <a:gd name="connsiteX395" fmla="*/ 8993 w 10000"/>
                <a:gd name="connsiteY395" fmla="*/ 4493 h 10000"/>
                <a:gd name="connsiteX396" fmla="*/ 9016 w 10000"/>
                <a:gd name="connsiteY396" fmla="*/ 4422 h 10000"/>
                <a:gd name="connsiteX397" fmla="*/ 9061 w 10000"/>
                <a:gd name="connsiteY397" fmla="*/ 4414 h 10000"/>
                <a:gd name="connsiteX398" fmla="*/ 9066 w 10000"/>
                <a:gd name="connsiteY398" fmla="*/ 4358 h 10000"/>
                <a:gd name="connsiteX399" fmla="*/ 9123 w 10000"/>
                <a:gd name="connsiteY399" fmla="*/ 4358 h 10000"/>
                <a:gd name="connsiteX400" fmla="*/ 9100 w 10000"/>
                <a:gd name="connsiteY400" fmla="*/ 4429 h 10000"/>
                <a:gd name="connsiteX401" fmla="*/ 9156 w 10000"/>
                <a:gd name="connsiteY401" fmla="*/ 4464 h 10000"/>
                <a:gd name="connsiteX402" fmla="*/ 9145 w 10000"/>
                <a:gd name="connsiteY402" fmla="*/ 4528 h 10000"/>
                <a:gd name="connsiteX403" fmla="*/ 9061 w 10000"/>
                <a:gd name="connsiteY403" fmla="*/ 4535 h 10000"/>
                <a:gd name="connsiteX404" fmla="*/ 8999 w 10000"/>
                <a:gd name="connsiteY404" fmla="*/ 4578 h 10000"/>
                <a:gd name="connsiteX405" fmla="*/ 8943 w 10000"/>
                <a:gd name="connsiteY405" fmla="*/ 4599 h 10000"/>
                <a:gd name="connsiteX406" fmla="*/ 8943 w 10000"/>
                <a:gd name="connsiteY406" fmla="*/ 4698 h 10000"/>
                <a:gd name="connsiteX407" fmla="*/ 8999 w 10000"/>
                <a:gd name="connsiteY407" fmla="*/ 4805 h 10000"/>
                <a:gd name="connsiteX408" fmla="*/ 8954 w 10000"/>
                <a:gd name="connsiteY408" fmla="*/ 4904 h 10000"/>
                <a:gd name="connsiteX409" fmla="*/ 8864 w 10000"/>
                <a:gd name="connsiteY409" fmla="*/ 4918 h 10000"/>
                <a:gd name="connsiteX410" fmla="*/ 8875 w 10000"/>
                <a:gd name="connsiteY410" fmla="*/ 5032 h 10000"/>
                <a:gd name="connsiteX411" fmla="*/ 8870 w 10000"/>
                <a:gd name="connsiteY411" fmla="*/ 5103 h 10000"/>
                <a:gd name="connsiteX412" fmla="*/ 8841 w 10000"/>
                <a:gd name="connsiteY412" fmla="*/ 5138 h 10000"/>
                <a:gd name="connsiteX413" fmla="*/ 8785 w 10000"/>
                <a:gd name="connsiteY413" fmla="*/ 5110 h 10000"/>
                <a:gd name="connsiteX414" fmla="*/ 8735 w 10000"/>
                <a:gd name="connsiteY414" fmla="*/ 5018 h 10000"/>
                <a:gd name="connsiteX415" fmla="*/ 8678 w 10000"/>
                <a:gd name="connsiteY415" fmla="*/ 5089 h 10000"/>
                <a:gd name="connsiteX416" fmla="*/ 8622 w 10000"/>
                <a:gd name="connsiteY416" fmla="*/ 5039 h 10000"/>
                <a:gd name="connsiteX417" fmla="*/ 8616 w 10000"/>
                <a:gd name="connsiteY417" fmla="*/ 5011 h 10000"/>
                <a:gd name="connsiteX418" fmla="*/ 8538 w 10000"/>
                <a:gd name="connsiteY418" fmla="*/ 4947 h 10000"/>
                <a:gd name="connsiteX419" fmla="*/ 8515 w 10000"/>
                <a:gd name="connsiteY419" fmla="*/ 4961 h 10000"/>
                <a:gd name="connsiteX420" fmla="*/ 8526 w 10000"/>
                <a:gd name="connsiteY420" fmla="*/ 5039 h 10000"/>
                <a:gd name="connsiteX421" fmla="*/ 8481 w 10000"/>
                <a:gd name="connsiteY421" fmla="*/ 5138 h 10000"/>
                <a:gd name="connsiteX422" fmla="*/ 8515 w 10000"/>
                <a:gd name="connsiteY422" fmla="*/ 5160 h 10000"/>
                <a:gd name="connsiteX423" fmla="*/ 8577 w 10000"/>
                <a:gd name="connsiteY423" fmla="*/ 5145 h 10000"/>
                <a:gd name="connsiteX424" fmla="*/ 8588 w 10000"/>
                <a:gd name="connsiteY424" fmla="*/ 5181 h 10000"/>
                <a:gd name="connsiteX425" fmla="*/ 8577 w 10000"/>
                <a:gd name="connsiteY425" fmla="*/ 5224 h 10000"/>
                <a:gd name="connsiteX426" fmla="*/ 8600 w 10000"/>
                <a:gd name="connsiteY426" fmla="*/ 5280 h 10000"/>
                <a:gd name="connsiteX427" fmla="*/ 8650 w 10000"/>
                <a:gd name="connsiteY427" fmla="*/ 5316 h 10000"/>
                <a:gd name="connsiteX428" fmla="*/ 8639 w 10000"/>
                <a:gd name="connsiteY428" fmla="*/ 5401 h 10000"/>
                <a:gd name="connsiteX429" fmla="*/ 8673 w 10000"/>
                <a:gd name="connsiteY429" fmla="*/ 5444 h 10000"/>
                <a:gd name="connsiteX430" fmla="*/ 8633 w 10000"/>
                <a:gd name="connsiteY430" fmla="*/ 5486 h 10000"/>
                <a:gd name="connsiteX431" fmla="*/ 8622 w 10000"/>
                <a:gd name="connsiteY431" fmla="*/ 5642 h 10000"/>
                <a:gd name="connsiteX432" fmla="*/ 8600 w 10000"/>
                <a:gd name="connsiteY432" fmla="*/ 5649 h 10000"/>
                <a:gd name="connsiteX433" fmla="*/ 8628 w 10000"/>
                <a:gd name="connsiteY433" fmla="*/ 5720 h 10000"/>
                <a:gd name="connsiteX434" fmla="*/ 8633 w 10000"/>
                <a:gd name="connsiteY434" fmla="*/ 5841 h 10000"/>
                <a:gd name="connsiteX435" fmla="*/ 8661 w 10000"/>
                <a:gd name="connsiteY435" fmla="*/ 5869 h 10000"/>
                <a:gd name="connsiteX436" fmla="*/ 8667 w 10000"/>
                <a:gd name="connsiteY436" fmla="*/ 5905 h 10000"/>
                <a:gd name="connsiteX437" fmla="*/ 8690 w 10000"/>
                <a:gd name="connsiteY437" fmla="*/ 5912 h 10000"/>
                <a:gd name="connsiteX438" fmla="*/ 8695 w 10000"/>
                <a:gd name="connsiteY438" fmla="*/ 5983 h 10000"/>
                <a:gd name="connsiteX439" fmla="*/ 8684 w 10000"/>
                <a:gd name="connsiteY439" fmla="*/ 6033 h 10000"/>
                <a:gd name="connsiteX440" fmla="*/ 8740 w 10000"/>
                <a:gd name="connsiteY440" fmla="*/ 6061 h 10000"/>
                <a:gd name="connsiteX441" fmla="*/ 8825 w 10000"/>
                <a:gd name="connsiteY441" fmla="*/ 6004 h 10000"/>
                <a:gd name="connsiteX442" fmla="*/ 8948 w 10000"/>
                <a:gd name="connsiteY442" fmla="*/ 5891 h 10000"/>
                <a:gd name="connsiteX443" fmla="*/ 8982 w 10000"/>
                <a:gd name="connsiteY443" fmla="*/ 5891 h 10000"/>
                <a:gd name="connsiteX444" fmla="*/ 8982 w 10000"/>
                <a:gd name="connsiteY444" fmla="*/ 5976 h 10000"/>
                <a:gd name="connsiteX445" fmla="*/ 9004 w 10000"/>
                <a:gd name="connsiteY445" fmla="*/ 5990 h 10000"/>
                <a:gd name="connsiteX446" fmla="*/ 9044 w 10000"/>
                <a:gd name="connsiteY446" fmla="*/ 6089 h 10000"/>
                <a:gd name="connsiteX447" fmla="*/ 9072 w 10000"/>
                <a:gd name="connsiteY447" fmla="*/ 6097 h 10000"/>
                <a:gd name="connsiteX448" fmla="*/ 9055 w 10000"/>
                <a:gd name="connsiteY448" fmla="*/ 6153 h 10000"/>
                <a:gd name="connsiteX449" fmla="*/ 9100 w 10000"/>
                <a:gd name="connsiteY449" fmla="*/ 6281 h 10000"/>
                <a:gd name="connsiteX450" fmla="*/ 9100 w 10000"/>
                <a:gd name="connsiteY450" fmla="*/ 6345 h 10000"/>
                <a:gd name="connsiteX451" fmla="*/ 9123 w 10000"/>
                <a:gd name="connsiteY451" fmla="*/ 6416 h 10000"/>
                <a:gd name="connsiteX452" fmla="*/ 9089 w 10000"/>
                <a:gd name="connsiteY452" fmla="*/ 6473 h 10000"/>
                <a:gd name="connsiteX453" fmla="*/ 9049 w 10000"/>
                <a:gd name="connsiteY453" fmla="*/ 6466 h 10000"/>
                <a:gd name="connsiteX454" fmla="*/ 9049 w 10000"/>
                <a:gd name="connsiteY454" fmla="*/ 6501 h 10000"/>
                <a:gd name="connsiteX455" fmla="*/ 9089 w 10000"/>
                <a:gd name="connsiteY455" fmla="*/ 6544 h 10000"/>
                <a:gd name="connsiteX456" fmla="*/ 9106 w 10000"/>
                <a:gd name="connsiteY456" fmla="*/ 6515 h 10000"/>
                <a:gd name="connsiteX457" fmla="*/ 9139 w 10000"/>
                <a:gd name="connsiteY457" fmla="*/ 6579 h 10000"/>
                <a:gd name="connsiteX458" fmla="*/ 9179 w 10000"/>
                <a:gd name="connsiteY458" fmla="*/ 6579 h 10000"/>
                <a:gd name="connsiteX459" fmla="*/ 9156 w 10000"/>
                <a:gd name="connsiteY459" fmla="*/ 6757 h 10000"/>
                <a:gd name="connsiteX460" fmla="*/ 9139 w 10000"/>
                <a:gd name="connsiteY460" fmla="*/ 6792 h 10000"/>
                <a:gd name="connsiteX461" fmla="*/ 9089 w 10000"/>
                <a:gd name="connsiteY461" fmla="*/ 6778 h 10000"/>
                <a:gd name="connsiteX462" fmla="*/ 9027 w 10000"/>
                <a:gd name="connsiteY462" fmla="*/ 6799 h 10000"/>
                <a:gd name="connsiteX463" fmla="*/ 9004 w 10000"/>
                <a:gd name="connsiteY463" fmla="*/ 6842 h 10000"/>
                <a:gd name="connsiteX464" fmla="*/ 8999 w 10000"/>
                <a:gd name="connsiteY464" fmla="*/ 6884 h 10000"/>
                <a:gd name="connsiteX465" fmla="*/ 8960 w 10000"/>
                <a:gd name="connsiteY465" fmla="*/ 6934 h 10000"/>
                <a:gd name="connsiteX466" fmla="*/ 8898 w 10000"/>
                <a:gd name="connsiteY466" fmla="*/ 6941 h 10000"/>
                <a:gd name="connsiteX467" fmla="*/ 8886 w 10000"/>
                <a:gd name="connsiteY467" fmla="*/ 6962 h 10000"/>
                <a:gd name="connsiteX468" fmla="*/ 8847 w 10000"/>
                <a:gd name="connsiteY468" fmla="*/ 6927 h 10000"/>
                <a:gd name="connsiteX469" fmla="*/ 8808 w 10000"/>
                <a:gd name="connsiteY469" fmla="*/ 6934 h 10000"/>
                <a:gd name="connsiteX470" fmla="*/ 8785 w 10000"/>
                <a:gd name="connsiteY470" fmla="*/ 6906 h 10000"/>
                <a:gd name="connsiteX471" fmla="*/ 8735 w 10000"/>
                <a:gd name="connsiteY471" fmla="*/ 6891 h 10000"/>
                <a:gd name="connsiteX472" fmla="*/ 8746 w 10000"/>
                <a:gd name="connsiteY472" fmla="*/ 6941 h 10000"/>
                <a:gd name="connsiteX473" fmla="*/ 8723 w 10000"/>
                <a:gd name="connsiteY473" fmla="*/ 6991 h 10000"/>
                <a:gd name="connsiteX474" fmla="*/ 8639 w 10000"/>
                <a:gd name="connsiteY474" fmla="*/ 6984 h 10000"/>
                <a:gd name="connsiteX475" fmla="*/ 8611 w 10000"/>
                <a:gd name="connsiteY475" fmla="*/ 6962 h 10000"/>
                <a:gd name="connsiteX476" fmla="*/ 8566 w 10000"/>
                <a:gd name="connsiteY476" fmla="*/ 6984 h 10000"/>
                <a:gd name="connsiteX477" fmla="*/ 8560 w 10000"/>
                <a:gd name="connsiteY477" fmla="*/ 7055 h 10000"/>
                <a:gd name="connsiteX478" fmla="*/ 8476 w 10000"/>
                <a:gd name="connsiteY478" fmla="*/ 7133 h 10000"/>
                <a:gd name="connsiteX479" fmla="*/ 8448 w 10000"/>
                <a:gd name="connsiteY479" fmla="*/ 7090 h 10000"/>
                <a:gd name="connsiteX480" fmla="*/ 8386 w 10000"/>
                <a:gd name="connsiteY480" fmla="*/ 7111 h 10000"/>
                <a:gd name="connsiteX481" fmla="*/ 8346 w 10000"/>
                <a:gd name="connsiteY481" fmla="*/ 7133 h 10000"/>
                <a:gd name="connsiteX482" fmla="*/ 8341 w 10000"/>
                <a:gd name="connsiteY482" fmla="*/ 7168 h 10000"/>
                <a:gd name="connsiteX483" fmla="*/ 8256 w 10000"/>
                <a:gd name="connsiteY483" fmla="*/ 7246 h 10000"/>
                <a:gd name="connsiteX484" fmla="*/ 8206 w 10000"/>
                <a:gd name="connsiteY484" fmla="*/ 7232 h 10000"/>
                <a:gd name="connsiteX485" fmla="*/ 8155 w 10000"/>
                <a:gd name="connsiteY485" fmla="*/ 7260 h 10000"/>
                <a:gd name="connsiteX486" fmla="*/ 8116 w 10000"/>
                <a:gd name="connsiteY486" fmla="*/ 7303 h 10000"/>
                <a:gd name="connsiteX487" fmla="*/ 8060 w 10000"/>
                <a:gd name="connsiteY487" fmla="*/ 7331 h 10000"/>
                <a:gd name="connsiteX488" fmla="*/ 8065 w 10000"/>
                <a:gd name="connsiteY488" fmla="*/ 7374 h 10000"/>
                <a:gd name="connsiteX489" fmla="*/ 8015 w 10000"/>
                <a:gd name="connsiteY489" fmla="*/ 7402 h 10000"/>
                <a:gd name="connsiteX490" fmla="*/ 7942 w 10000"/>
                <a:gd name="connsiteY490" fmla="*/ 7523 h 10000"/>
                <a:gd name="connsiteX491" fmla="*/ 7930 w 10000"/>
                <a:gd name="connsiteY491" fmla="*/ 7573 h 10000"/>
                <a:gd name="connsiteX492" fmla="*/ 7908 w 10000"/>
                <a:gd name="connsiteY492" fmla="*/ 7559 h 10000"/>
                <a:gd name="connsiteX493" fmla="*/ 7919 w 10000"/>
                <a:gd name="connsiteY493" fmla="*/ 7523 h 10000"/>
                <a:gd name="connsiteX494" fmla="*/ 7846 w 10000"/>
                <a:gd name="connsiteY494" fmla="*/ 7339 h 10000"/>
                <a:gd name="connsiteX495" fmla="*/ 7846 w 10000"/>
                <a:gd name="connsiteY495" fmla="*/ 7268 h 10000"/>
                <a:gd name="connsiteX496" fmla="*/ 7812 w 10000"/>
                <a:gd name="connsiteY496" fmla="*/ 7268 h 10000"/>
                <a:gd name="connsiteX497" fmla="*/ 7711 w 10000"/>
                <a:gd name="connsiteY497" fmla="*/ 7197 h 10000"/>
                <a:gd name="connsiteX498" fmla="*/ 7649 w 10000"/>
                <a:gd name="connsiteY498" fmla="*/ 7232 h 10000"/>
                <a:gd name="connsiteX499" fmla="*/ 7632 w 10000"/>
                <a:gd name="connsiteY499" fmla="*/ 7275 h 10000"/>
                <a:gd name="connsiteX500" fmla="*/ 7677 w 10000"/>
                <a:gd name="connsiteY500" fmla="*/ 7324 h 10000"/>
                <a:gd name="connsiteX501" fmla="*/ 7688 w 10000"/>
                <a:gd name="connsiteY501" fmla="*/ 7367 h 10000"/>
                <a:gd name="connsiteX502" fmla="*/ 7660 w 10000"/>
                <a:gd name="connsiteY502" fmla="*/ 7410 h 10000"/>
                <a:gd name="connsiteX503" fmla="*/ 7666 w 10000"/>
                <a:gd name="connsiteY503" fmla="*/ 7445 h 10000"/>
                <a:gd name="connsiteX504" fmla="*/ 7655 w 10000"/>
                <a:gd name="connsiteY504" fmla="*/ 7516 h 10000"/>
                <a:gd name="connsiteX505" fmla="*/ 7660 w 10000"/>
                <a:gd name="connsiteY505" fmla="*/ 7587 h 10000"/>
                <a:gd name="connsiteX506" fmla="*/ 7694 w 10000"/>
                <a:gd name="connsiteY506" fmla="*/ 7700 h 10000"/>
                <a:gd name="connsiteX507" fmla="*/ 7660 w 10000"/>
                <a:gd name="connsiteY507" fmla="*/ 7743 h 10000"/>
                <a:gd name="connsiteX508" fmla="*/ 7666 w 10000"/>
                <a:gd name="connsiteY508" fmla="*/ 7779 h 10000"/>
                <a:gd name="connsiteX509" fmla="*/ 7638 w 10000"/>
                <a:gd name="connsiteY509" fmla="*/ 7793 h 10000"/>
                <a:gd name="connsiteX510" fmla="*/ 7621 w 10000"/>
                <a:gd name="connsiteY510" fmla="*/ 7814 h 10000"/>
                <a:gd name="connsiteX511" fmla="*/ 7514 w 10000"/>
                <a:gd name="connsiteY511" fmla="*/ 7800 h 10000"/>
                <a:gd name="connsiteX512" fmla="*/ 7497 w 10000"/>
                <a:gd name="connsiteY512" fmla="*/ 7757 h 10000"/>
                <a:gd name="connsiteX513" fmla="*/ 7463 w 10000"/>
                <a:gd name="connsiteY513" fmla="*/ 7786 h 10000"/>
                <a:gd name="connsiteX514" fmla="*/ 7390 w 10000"/>
                <a:gd name="connsiteY514" fmla="*/ 7771 h 10000"/>
                <a:gd name="connsiteX515" fmla="*/ 7340 w 10000"/>
                <a:gd name="connsiteY515" fmla="*/ 7793 h 10000"/>
                <a:gd name="connsiteX516" fmla="*/ 7312 w 10000"/>
                <a:gd name="connsiteY516" fmla="*/ 7644 h 10000"/>
                <a:gd name="connsiteX517" fmla="*/ 7283 w 10000"/>
                <a:gd name="connsiteY517" fmla="*/ 7637 h 10000"/>
                <a:gd name="connsiteX518" fmla="*/ 7250 w 10000"/>
                <a:gd name="connsiteY518" fmla="*/ 7544 h 10000"/>
                <a:gd name="connsiteX519" fmla="*/ 7267 w 10000"/>
                <a:gd name="connsiteY519" fmla="*/ 7502 h 10000"/>
                <a:gd name="connsiteX520" fmla="*/ 7306 w 10000"/>
                <a:gd name="connsiteY520" fmla="*/ 7523 h 10000"/>
                <a:gd name="connsiteX521" fmla="*/ 7323 w 10000"/>
                <a:gd name="connsiteY521" fmla="*/ 7473 h 10000"/>
                <a:gd name="connsiteX522" fmla="*/ 7295 w 10000"/>
                <a:gd name="connsiteY522" fmla="*/ 7438 h 10000"/>
                <a:gd name="connsiteX523" fmla="*/ 7312 w 10000"/>
                <a:gd name="connsiteY523" fmla="*/ 7402 h 10000"/>
                <a:gd name="connsiteX524" fmla="*/ 7238 w 10000"/>
                <a:gd name="connsiteY524" fmla="*/ 7331 h 10000"/>
                <a:gd name="connsiteX525" fmla="*/ 7244 w 10000"/>
                <a:gd name="connsiteY525" fmla="*/ 7296 h 10000"/>
                <a:gd name="connsiteX526" fmla="*/ 7199 w 10000"/>
                <a:gd name="connsiteY526" fmla="*/ 7260 h 10000"/>
                <a:gd name="connsiteX527" fmla="*/ 7227 w 10000"/>
                <a:gd name="connsiteY527" fmla="*/ 7218 h 10000"/>
                <a:gd name="connsiteX528" fmla="*/ 7216 w 10000"/>
                <a:gd name="connsiteY528" fmla="*/ 7168 h 10000"/>
                <a:gd name="connsiteX529" fmla="*/ 7165 w 10000"/>
                <a:gd name="connsiteY529" fmla="*/ 7090 h 10000"/>
                <a:gd name="connsiteX530" fmla="*/ 7132 w 10000"/>
                <a:gd name="connsiteY530" fmla="*/ 7026 h 10000"/>
                <a:gd name="connsiteX531" fmla="*/ 7064 w 10000"/>
                <a:gd name="connsiteY531" fmla="*/ 7055 h 10000"/>
                <a:gd name="connsiteX532" fmla="*/ 7025 w 10000"/>
                <a:gd name="connsiteY532" fmla="*/ 7048 h 10000"/>
                <a:gd name="connsiteX533" fmla="*/ 7002 w 10000"/>
                <a:gd name="connsiteY533" fmla="*/ 7111 h 10000"/>
                <a:gd name="connsiteX534" fmla="*/ 6924 w 10000"/>
                <a:gd name="connsiteY534" fmla="*/ 7119 h 10000"/>
                <a:gd name="connsiteX535" fmla="*/ 6895 w 10000"/>
                <a:gd name="connsiteY535" fmla="*/ 7111 h 10000"/>
                <a:gd name="connsiteX536" fmla="*/ 6828 w 10000"/>
                <a:gd name="connsiteY536" fmla="*/ 7161 h 10000"/>
                <a:gd name="connsiteX537" fmla="*/ 6834 w 10000"/>
                <a:gd name="connsiteY537" fmla="*/ 7260 h 10000"/>
                <a:gd name="connsiteX538" fmla="*/ 6817 w 10000"/>
                <a:gd name="connsiteY538" fmla="*/ 7324 h 10000"/>
                <a:gd name="connsiteX539" fmla="*/ 6817 w 10000"/>
                <a:gd name="connsiteY539" fmla="*/ 7381 h 10000"/>
                <a:gd name="connsiteX540" fmla="*/ 6760 w 10000"/>
                <a:gd name="connsiteY540" fmla="*/ 7424 h 10000"/>
                <a:gd name="connsiteX541" fmla="*/ 6699 w 10000"/>
                <a:gd name="connsiteY541" fmla="*/ 7431 h 10000"/>
                <a:gd name="connsiteX542" fmla="*/ 6682 w 10000"/>
                <a:gd name="connsiteY542" fmla="*/ 7410 h 10000"/>
                <a:gd name="connsiteX543" fmla="*/ 6625 w 10000"/>
                <a:gd name="connsiteY543" fmla="*/ 7388 h 10000"/>
                <a:gd name="connsiteX544" fmla="*/ 6592 w 10000"/>
                <a:gd name="connsiteY544" fmla="*/ 7431 h 10000"/>
                <a:gd name="connsiteX545" fmla="*/ 6586 w 10000"/>
                <a:gd name="connsiteY545" fmla="*/ 7473 h 10000"/>
                <a:gd name="connsiteX546" fmla="*/ 6552 w 10000"/>
                <a:gd name="connsiteY546" fmla="*/ 7480 h 10000"/>
                <a:gd name="connsiteX547" fmla="*/ 6547 w 10000"/>
                <a:gd name="connsiteY547" fmla="*/ 7523 h 10000"/>
                <a:gd name="connsiteX548" fmla="*/ 6519 w 10000"/>
                <a:gd name="connsiteY548" fmla="*/ 7523 h 10000"/>
                <a:gd name="connsiteX549" fmla="*/ 6485 w 10000"/>
                <a:gd name="connsiteY549" fmla="*/ 7424 h 10000"/>
                <a:gd name="connsiteX550" fmla="*/ 6406 w 10000"/>
                <a:gd name="connsiteY550" fmla="*/ 7473 h 10000"/>
                <a:gd name="connsiteX551" fmla="*/ 6316 w 10000"/>
                <a:gd name="connsiteY551" fmla="*/ 7551 h 10000"/>
                <a:gd name="connsiteX552" fmla="*/ 6282 w 10000"/>
                <a:gd name="connsiteY552" fmla="*/ 7566 h 10000"/>
                <a:gd name="connsiteX553" fmla="*/ 6294 w 10000"/>
                <a:gd name="connsiteY553" fmla="*/ 7615 h 10000"/>
                <a:gd name="connsiteX554" fmla="*/ 6243 w 10000"/>
                <a:gd name="connsiteY554" fmla="*/ 7637 h 10000"/>
                <a:gd name="connsiteX555" fmla="*/ 6209 w 10000"/>
                <a:gd name="connsiteY555" fmla="*/ 7608 h 10000"/>
                <a:gd name="connsiteX556" fmla="*/ 6136 w 10000"/>
                <a:gd name="connsiteY556" fmla="*/ 7622 h 10000"/>
                <a:gd name="connsiteX557" fmla="*/ 6136 w 10000"/>
                <a:gd name="connsiteY557" fmla="*/ 7395 h 10000"/>
                <a:gd name="connsiteX558" fmla="*/ 6208 w 10000"/>
                <a:gd name="connsiteY55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443 w 10000"/>
                <a:gd name="connsiteY30" fmla="*/ 8992 h 10000"/>
                <a:gd name="connsiteX31" fmla="*/ 4387 w 10000"/>
                <a:gd name="connsiteY31" fmla="*/ 9063 h 10000"/>
                <a:gd name="connsiteX32" fmla="*/ 4325 w 10000"/>
                <a:gd name="connsiteY32" fmla="*/ 9155 h 10000"/>
                <a:gd name="connsiteX33" fmla="*/ 4291 w 10000"/>
                <a:gd name="connsiteY33" fmla="*/ 9219 h 10000"/>
                <a:gd name="connsiteX34" fmla="*/ 4241 w 10000"/>
                <a:gd name="connsiteY34" fmla="*/ 9226 h 10000"/>
                <a:gd name="connsiteX35" fmla="*/ 4229 w 10000"/>
                <a:gd name="connsiteY35" fmla="*/ 9276 h 10000"/>
                <a:gd name="connsiteX36" fmla="*/ 4207 w 10000"/>
                <a:gd name="connsiteY36" fmla="*/ 9283 h 10000"/>
                <a:gd name="connsiteX37" fmla="*/ 4213 w 10000"/>
                <a:gd name="connsiteY37" fmla="*/ 9326 h 10000"/>
                <a:gd name="connsiteX38" fmla="*/ 4190 w 10000"/>
                <a:gd name="connsiteY38" fmla="*/ 9326 h 10000"/>
                <a:gd name="connsiteX39" fmla="*/ 4089 w 10000"/>
                <a:gd name="connsiteY39" fmla="*/ 9482 h 10000"/>
                <a:gd name="connsiteX40" fmla="*/ 4072 w 10000"/>
                <a:gd name="connsiteY40" fmla="*/ 9574 h 10000"/>
                <a:gd name="connsiteX41" fmla="*/ 4111 w 10000"/>
                <a:gd name="connsiteY41" fmla="*/ 9631 h 10000"/>
                <a:gd name="connsiteX42" fmla="*/ 4117 w 10000"/>
                <a:gd name="connsiteY42" fmla="*/ 9659 h 10000"/>
                <a:gd name="connsiteX43" fmla="*/ 4066 w 10000"/>
                <a:gd name="connsiteY43" fmla="*/ 9716 h 10000"/>
                <a:gd name="connsiteX44" fmla="*/ 4021 w 10000"/>
                <a:gd name="connsiteY44" fmla="*/ 9702 h 10000"/>
                <a:gd name="connsiteX45" fmla="*/ 4021 w 10000"/>
                <a:gd name="connsiteY45" fmla="*/ 9851 h 10000"/>
                <a:gd name="connsiteX46" fmla="*/ 3948 w 10000"/>
                <a:gd name="connsiteY46" fmla="*/ 9865 h 10000"/>
                <a:gd name="connsiteX47" fmla="*/ 3926 w 10000"/>
                <a:gd name="connsiteY47" fmla="*/ 9844 h 10000"/>
                <a:gd name="connsiteX48" fmla="*/ 3864 w 10000"/>
                <a:gd name="connsiteY48" fmla="*/ 9879 h 10000"/>
                <a:gd name="connsiteX49" fmla="*/ 3825 w 10000"/>
                <a:gd name="connsiteY49" fmla="*/ 9858 h 10000"/>
                <a:gd name="connsiteX50" fmla="*/ 3802 w 10000"/>
                <a:gd name="connsiteY50" fmla="*/ 9886 h 10000"/>
                <a:gd name="connsiteX51" fmla="*/ 3751 w 10000"/>
                <a:gd name="connsiteY51" fmla="*/ 9858 h 10000"/>
                <a:gd name="connsiteX52" fmla="*/ 3735 w 10000"/>
                <a:gd name="connsiteY52" fmla="*/ 9787 h 10000"/>
                <a:gd name="connsiteX53" fmla="*/ 3628 w 10000"/>
                <a:gd name="connsiteY53" fmla="*/ 9744 h 10000"/>
                <a:gd name="connsiteX54" fmla="*/ 3583 w 10000"/>
                <a:gd name="connsiteY54" fmla="*/ 9730 h 10000"/>
                <a:gd name="connsiteX55" fmla="*/ 3543 w 10000"/>
                <a:gd name="connsiteY55" fmla="*/ 9702 h 10000"/>
                <a:gd name="connsiteX56" fmla="*/ 3549 w 10000"/>
                <a:gd name="connsiteY56" fmla="*/ 9681 h 10000"/>
                <a:gd name="connsiteX57" fmla="*/ 3515 w 10000"/>
                <a:gd name="connsiteY57" fmla="*/ 9624 h 10000"/>
                <a:gd name="connsiteX58" fmla="*/ 3459 w 10000"/>
                <a:gd name="connsiteY58" fmla="*/ 9588 h 10000"/>
                <a:gd name="connsiteX59" fmla="*/ 3397 w 10000"/>
                <a:gd name="connsiteY59" fmla="*/ 9603 h 10000"/>
                <a:gd name="connsiteX60" fmla="*/ 3324 w 10000"/>
                <a:gd name="connsiteY60" fmla="*/ 9581 h 10000"/>
                <a:gd name="connsiteX61" fmla="*/ 3240 w 10000"/>
                <a:gd name="connsiteY61" fmla="*/ 9524 h 10000"/>
                <a:gd name="connsiteX62" fmla="*/ 3279 w 10000"/>
                <a:gd name="connsiteY62" fmla="*/ 9339 h 10000"/>
                <a:gd name="connsiteX63" fmla="*/ 3335 w 10000"/>
                <a:gd name="connsiteY63" fmla="*/ 9045 h 10000"/>
                <a:gd name="connsiteX64" fmla="*/ 3150 w 10000"/>
                <a:gd name="connsiteY64" fmla="*/ 8971 h 10000"/>
                <a:gd name="connsiteX65" fmla="*/ 3155 w 10000"/>
                <a:gd name="connsiteY65" fmla="*/ 9021 h 10000"/>
                <a:gd name="connsiteX66" fmla="*/ 3144 w 10000"/>
                <a:gd name="connsiteY66" fmla="*/ 9042 h 10000"/>
                <a:gd name="connsiteX67" fmla="*/ 3105 w 10000"/>
                <a:gd name="connsiteY67" fmla="*/ 9028 h 10000"/>
                <a:gd name="connsiteX68" fmla="*/ 3082 w 10000"/>
                <a:gd name="connsiteY68" fmla="*/ 9127 h 10000"/>
                <a:gd name="connsiteX69" fmla="*/ 3048 w 10000"/>
                <a:gd name="connsiteY69" fmla="*/ 9163 h 10000"/>
                <a:gd name="connsiteX70" fmla="*/ 3048 w 10000"/>
                <a:gd name="connsiteY70" fmla="*/ 9198 h 10000"/>
                <a:gd name="connsiteX71" fmla="*/ 3020 w 10000"/>
                <a:gd name="connsiteY71" fmla="*/ 9241 h 10000"/>
                <a:gd name="connsiteX72" fmla="*/ 3003 w 10000"/>
                <a:gd name="connsiteY72" fmla="*/ 9326 h 10000"/>
                <a:gd name="connsiteX73" fmla="*/ 2998 w 10000"/>
                <a:gd name="connsiteY73" fmla="*/ 9439 h 10000"/>
                <a:gd name="connsiteX74" fmla="*/ 3009 w 10000"/>
                <a:gd name="connsiteY74" fmla="*/ 9524 h 10000"/>
                <a:gd name="connsiteX75" fmla="*/ 2975 w 10000"/>
                <a:gd name="connsiteY75" fmla="*/ 9574 h 10000"/>
                <a:gd name="connsiteX76" fmla="*/ 2981 w 10000"/>
                <a:gd name="connsiteY76" fmla="*/ 9624 h 10000"/>
                <a:gd name="connsiteX77" fmla="*/ 2998 w 10000"/>
                <a:gd name="connsiteY77" fmla="*/ 9666 h 10000"/>
                <a:gd name="connsiteX78" fmla="*/ 2987 w 10000"/>
                <a:gd name="connsiteY78" fmla="*/ 9744 h 10000"/>
                <a:gd name="connsiteX79" fmla="*/ 2970 w 10000"/>
                <a:gd name="connsiteY79" fmla="*/ 9787 h 10000"/>
                <a:gd name="connsiteX80" fmla="*/ 2930 w 10000"/>
                <a:gd name="connsiteY80" fmla="*/ 9794 h 10000"/>
                <a:gd name="connsiteX81" fmla="*/ 2913 w 10000"/>
                <a:gd name="connsiteY81" fmla="*/ 9837 h 10000"/>
                <a:gd name="connsiteX82" fmla="*/ 2818 w 10000"/>
                <a:gd name="connsiteY82" fmla="*/ 9837 h 10000"/>
                <a:gd name="connsiteX83" fmla="*/ 2745 w 10000"/>
                <a:gd name="connsiteY83" fmla="*/ 9879 h 10000"/>
                <a:gd name="connsiteX84" fmla="*/ 2705 w 10000"/>
                <a:gd name="connsiteY84" fmla="*/ 9922 h 10000"/>
                <a:gd name="connsiteX85" fmla="*/ 2638 w 10000"/>
                <a:gd name="connsiteY85" fmla="*/ 9929 h 10000"/>
                <a:gd name="connsiteX86" fmla="*/ 2598 w 10000"/>
                <a:gd name="connsiteY86" fmla="*/ 9943 h 10000"/>
                <a:gd name="connsiteX87" fmla="*/ 2565 w 10000"/>
                <a:gd name="connsiteY87" fmla="*/ 9929 h 10000"/>
                <a:gd name="connsiteX88" fmla="*/ 2508 w 10000"/>
                <a:gd name="connsiteY88" fmla="*/ 9943 h 10000"/>
                <a:gd name="connsiteX89" fmla="*/ 2503 w 10000"/>
                <a:gd name="connsiteY89" fmla="*/ 9957 h 10000"/>
                <a:gd name="connsiteX90" fmla="*/ 2458 w 10000"/>
                <a:gd name="connsiteY90" fmla="*/ 9993 h 10000"/>
                <a:gd name="connsiteX91" fmla="*/ 2424 w 10000"/>
                <a:gd name="connsiteY91" fmla="*/ 10000 h 10000"/>
                <a:gd name="connsiteX92" fmla="*/ 2323 w 10000"/>
                <a:gd name="connsiteY92" fmla="*/ 9901 h 10000"/>
                <a:gd name="connsiteX93" fmla="*/ 2250 w 10000"/>
                <a:gd name="connsiteY93" fmla="*/ 9794 h 10000"/>
                <a:gd name="connsiteX94" fmla="*/ 2160 w 10000"/>
                <a:gd name="connsiteY94" fmla="*/ 9759 h 10000"/>
                <a:gd name="connsiteX95" fmla="*/ 2143 w 10000"/>
                <a:gd name="connsiteY95" fmla="*/ 9624 h 10000"/>
                <a:gd name="connsiteX96" fmla="*/ 2205 w 10000"/>
                <a:gd name="connsiteY96" fmla="*/ 9588 h 10000"/>
                <a:gd name="connsiteX97" fmla="*/ 2182 w 10000"/>
                <a:gd name="connsiteY97" fmla="*/ 9482 h 10000"/>
                <a:gd name="connsiteX98" fmla="*/ 2160 w 10000"/>
                <a:gd name="connsiteY98" fmla="*/ 9446 h 10000"/>
                <a:gd name="connsiteX99" fmla="*/ 2323 w 10000"/>
                <a:gd name="connsiteY99" fmla="*/ 9312 h 10000"/>
                <a:gd name="connsiteX100" fmla="*/ 2373 w 10000"/>
                <a:gd name="connsiteY100" fmla="*/ 9177 h 10000"/>
                <a:gd name="connsiteX101" fmla="*/ 2424 w 10000"/>
                <a:gd name="connsiteY101" fmla="*/ 9148 h 10000"/>
                <a:gd name="connsiteX102" fmla="*/ 2435 w 10000"/>
                <a:gd name="connsiteY102" fmla="*/ 9063 h 10000"/>
                <a:gd name="connsiteX103" fmla="*/ 2385 w 10000"/>
                <a:gd name="connsiteY103" fmla="*/ 8950 h 10000"/>
                <a:gd name="connsiteX104" fmla="*/ 2396 w 10000"/>
                <a:gd name="connsiteY104" fmla="*/ 8879 h 10000"/>
                <a:gd name="connsiteX105" fmla="*/ 2340 w 10000"/>
                <a:gd name="connsiteY105" fmla="*/ 8850 h 10000"/>
                <a:gd name="connsiteX106" fmla="*/ 2306 w 10000"/>
                <a:gd name="connsiteY106" fmla="*/ 8857 h 10000"/>
                <a:gd name="connsiteX107" fmla="*/ 2143 w 10000"/>
                <a:gd name="connsiteY107" fmla="*/ 8921 h 10000"/>
                <a:gd name="connsiteX108" fmla="*/ 2098 w 10000"/>
                <a:gd name="connsiteY108" fmla="*/ 8971 h 10000"/>
                <a:gd name="connsiteX109" fmla="*/ 2064 w 10000"/>
                <a:gd name="connsiteY109" fmla="*/ 8999 h 10000"/>
                <a:gd name="connsiteX110" fmla="*/ 2019 w 10000"/>
                <a:gd name="connsiteY110" fmla="*/ 9056 h 10000"/>
                <a:gd name="connsiteX111" fmla="*/ 1879 w 10000"/>
                <a:gd name="connsiteY111" fmla="*/ 9013 h 10000"/>
                <a:gd name="connsiteX112" fmla="*/ 1828 w 10000"/>
                <a:gd name="connsiteY112" fmla="*/ 8971 h 10000"/>
                <a:gd name="connsiteX113" fmla="*/ 1738 w 10000"/>
                <a:gd name="connsiteY113" fmla="*/ 9021 h 10000"/>
                <a:gd name="connsiteX114" fmla="*/ 1609 w 10000"/>
                <a:gd name="connsiteY114" fmla="*/ 9056 h 10000"/>
                <a:gd name="connsiteX115" fmla="*/ 1699 w 10000"/>
                <a:gd name="connsiteY115" fmla="*/ 9177 h 10000"/>
                <a:gd name="connsiteX116" fmla="*/ 1592 w 10000"/>
                <a:gd name="connsiteY116" fmla="*/ 9304 h 10000"/>
                <a:gd name="connsiteX117" fmla="*/ 1558 w 10000"/>
                <a:gd name="connsiteY117" fmla="*/ 9290 h 10000"/>
                <a:gd name="connsiteX118" fmla="*/ 1541 w 10000"/>
                <a:gd name="connsiteY118" fmla="*/ 9304 h 10000"/>
                <a:gd name="connsiteX119" fmla="*/ 1507 w 10000"/>
                <a:gd name="connsiteY119" fmla="*/ 9269 h 10000"/>
                <a:gd name="connsiteX120" fmla="*/ 1440 w 10000"/>
                <a:gd name="connsiteY120" fmla="*/ 9233 h 10000"/>
                <a:gd name="connsiteX121" fmla="*/ 1434 w 10000"/>
                <a:gd name="connsiteY121" fmla="*/ 9198 h 10000"/>
                <a:gd name="connsiteX122" fmla="*/ 1412 w 10000"/>
                <a:gd name="connsiteY122" fmla="*/ 9191 h 10000"/>
                <a:gd name="connsiteX123" fmla="*/ 1400 w 10000"/>
                <a:gd name="connsiteY123" fmla="*/ 9155 h 10000"/>
                <a:gd name="connsiteX124" fmla="*/ 1372 w 10000"/>
                <a:gd name="connsiteY124" fmla="*/ 9127 h 10000"/>
                <a:gd name="connsiteX125" fmla="*/ 1327 w 10000"/>
                <a:gd name="connsiteY125" fmla="*/ 9141 h 10000"/>
                <a:gd name="connsiteX126" fmla="*/ 1305 w 10000"/>
                <a:gd name="connsiteY126" fmla="*/ 9092 h 10000"/>
                <a:gd name="connsiteX127" fmla="*/ 1271 w 10000"/>
                <a:gd name="connsiteY127" fmla="*/ 9099 h 10000"/>
                <a:gd name="connsiteX128" fmla="*/ 1277 w 10000"/>
                <a:gd name="connsiteY128" fmla="*/ 9056 h 10000"/>
                <a:gd name="connsiteX129" fmla="*/ 1265 w 10000"/>
                <a:gd name="connsiteY129" fmla="*/ 8999 h 10000"/>
                <a:gd name="connsiteX130" fmla="*/ 1277 w 10000"/>
                <a:gd name="connsiteY130" fmla="*/ 8935 h 10000"/>
                <a:gd name="connsiteX131" fmla="*/ 1271 w 10000"/>
                <a:gd name="connsiteY131" fmla="*/ 8893 h 10000"/>
                <a:gd name="connsiteX132" fmla="*/ 1153 w 10000"/>
                <a:gd name="connsiteY132" fmla="*/ 8893 h 10000"/>
                <a:gd name="connsiteX133" fmla="*/ 1153 w 10000"/>
                <a:gd name="connsiteY133" fmla="*/ 8850 h 10000"/>
                <a:gd name="connsiteX134" fmla="*/ 1091 w 10000"/>
                <a:gd name="connsiteY134" fmla="*/ 8829 h 10000"/>
                <a:gd name="connsiteX135" fmla="*/ 1080 w 10000"/>
                <a:gd name="connsiteY135" fmla="*/ 8758 h 10000"/>
                <a:gd name="connsiteX136" fmla="*/ 1069 w 10000"/>
                <a:gd name="connsiteY136" fmla="*/ 8730 h 10000"/>
                <a:gd name="connsiteX137" fmla="*/ 990 w 10000"/>
                <a:gd name="connsiteY137" fmla="*/ 8701 h 10000"/>
                <a:gd name="connsiteX138" fmla="*/ 894 w 10000"/>
                <a:gd name="connsiteY138" fmla="*/ 8616 h 10000"/>
                <a:gd name="connsiteX139" fmla="*/ 787 w 10000"/>
                <a:gd name="connsiteY139" fmla="*/ 8616 h 10000"/>
                <a:gd name="connsiteX140" fmla="*/ 849 w 10000"/>
                <a:gd name="connsiteY140" fmla="*/ 8510 h 10000"/>
                <a:gd name="connsiteX141" fmla="*/ 945 w 10000"/>
                <a:gd name="connsiteY141" fmla="*/ 8432 h 10000"/>
                <a:gd name="connsiteX142" fmla="*/ 984 w 10000"/>
                <a:gd name="connsiteY142" fmla="*/ 8325 h 10000"/>
                <a:gd name="connsiteX143" fmla="*/ 1063 w 10000"/>
                <a:gd name="connsiteY143" fmla="*/ 8204 h 10000"/>
                <a:gd name="connsiteX144" fmla="*/ 1057 w 10000"/>
                <a:gd name="connsiteY144" fmla="*/ 8133 h 10000"/>
                <a:gd name="connsiteX145" fmla="*/ 1018 w 10000"/>
                <a:gd name="connsiteY145" fmla="*/ 8055 h 10000"/>
                <a:gd name="connsiteX146" fmla="*/ 984 w 10000"/>
                <a:gd name="connsiteY146" fmla="*/ 8027 h 10000"/>
                <a:gd name="connsiteX147" fmla="*/ 872 w 10000"/>
                <a:gd name="connsiteY147" fmla="*/ 8013 h 10000"/>
                <a:gd name="connsiteX148" fmla="*/ 827 w 10000"/>
                <a:gd name="connsiteY148" fmla="*/ 8062 h 10000"/>
                <a:gd name="connsiteX149" fmla="*/ 692 w 10000"/>
                <a:gd name="connsiteY149" fmla="*/ 8055 h 10000"/>
                <a:gd name="connsiteX150" fmla="*/ 579 w 10000"/>
                <a:gd name="connsiteY150" fmla="*/ 8126 h 10000"/>
                <a:gd name="connsiteX151" fmla="*/ 416 w 10000"/>
                <a:gd name="connsiteY151" fmla="*/ 8070 h 10000"/>
                <a:gd name="connsiteX152" fmla="*/ 399 w 10000"/>
                <a:gd name="connsiteY152" fmla="*/ 8027 h 10000"/>
                <a:gd name="connsiteX153" fmla="*/ 377 w 10000"/>
                <a:gd name="connsiteY153" fmla="*/ 8013 h 10000"/>
                <a:gd name="connsiteX154" fmla="*/ 169 w 10000"/>
                <a:gd name="connsiteY154" fmla="*/ 7743 h 10000"/>
                <a:gd name="connsiteX155" fmla="*/ 157 w 10000"/>
                <a:gd name="connsiteY155" fmla="*/ 7686 h 10000"/>
                <a:gd name="connsiteX156" fmla="*/ 231 w 10000"/>
                <a:gd name="connsiteY156" fmla="*/ 7594 h 10000"/>
                <a:gd name="connsiteX157" fmla="*/ 0 w 10000"/>
                <a:gd name="connsiteY157" fmla="*/ 6920 h 10000"/>
                <a:gd name="connsiteX158" fmla="*/ 354 w 10000"/>
                <a:gd name="connsiteY158" fmla="*/ 7005 h 10000"/>
                <a:gd name="connsiteX159" fmla="*/ 472 w 10000"/>
                <a:gd name="connsiteY159" fmla="*/ 7019 h 10000"/>
                <a:gd name="connsiteX160" fmla="*/ 810 w 10000"/>
                <a:gd name="connsiteY160" fmla="*/ 7055 h 10000"/>
                <a:gd name="connsiteX161" fmla="*/ 967 w 10000"/>
                <a:gd name="connsiteY161" fmla="*/ 7012 h 10000"/>
                <a:gd name="connsiteX162" fmla="*/ 1074 w 10000"/>
                <a:gd name="connsiteY162" fmla="*/ 7019 h 10000"/>
                <a:gd name="connsiteX163" fmla="*/ 1091 w 10000"/>
                <a:gd name="connsiteY163" fmla="*/ 6984 h 10000"/>
                <a:gd name="connsiteX164" fmla="*/ 1277 w 10000"/>
                <a:gd name="connsiteY164" fmla="*/ 6998 h 10000"/>
                <a:gd name="connsiteX165" fmla="*/ 1524 w 10000"/>
                <a:gd name="connsiteY165" fmla="*/ 7083 h 10000"/>
                <a:gd name="connsiteX166" fmla="*/ 1609 w 10000"/>
                <a:gd name="connsiteY166" fmla="*/ 7104 h 10000"/>
                <a:gd name="connsiteX167" fmla="*/ 1822 w 10000"/>
                <a:gd name="connsiteY167" fmla="*/ 7310 h 10000"/>
                <a:gd name="connsiteX168" fmla="*/ 1918 w 10000"/>
                <a:gd name="connsiteY168" fmla="*/ 7303 h 10000"/>
                <a:gd name="connsiteX169" fmla="*/ 6504 w 10000"/>
                <a:gd name="connsiteY169" fmla="*/ 7627 h 10000"/>
                <a:gd name="connsiteX170" fmla="*/ 5523 w 10000"/>
                <a:gd name="connsiteY170" fmla="*/ 5713 h 10000"/>
                <a:gd name="connsiteX171" fmla="*/ 5652 w 10000"/>
                <a:gd name="connsiteY171" fmla="*/ 5720 h 10000"/>
                <a:gd name="connsiteX172" fmla="*/ 5697 w 10000"/>
                <a:gd name="connsiteY172" fmla="*/ 5742 h 10000"/>
                <a:gd name="connsiteX173" fmla="*/ 5793 w 10000"/>
                <a:gd name="connsiteY173" fmla="*/ 5635 h 10000"/>
                <a:gd name="connsiteX174" fmla="*/ 5844 w 10000"/>
                <a:gd name="connsiteY174" fmla="*/ 5628 h 10000"/>
                <a:gd name="connsiteX175" fmla="*/ 5889 w 10000"/>
                <a:gd name="connsiteY175" fmla="*/ 5564 h 10000"/>
                <a:gd name="connsiteX176" fmla="*/ 5945 w 10000"/>
                <a:gd name="connsiteY176" fmla="*/ 5515 h 10000"/>
                <a:gd name="connsiteX177" fmla="*/ 6001 w 10000"/>
                <a:gd name="connsiteY177" fmla="*/ 5408 h 10000"/>
                <a:gd name="connsiteX178" fmla="*/ 6012 w 10000"/>
                <a:gd name="connsiteY178" fmla="*/ 5344 h 10000"/>
                <a:gd name="connsiteX179" fmla="*/ 6080 w 10000"/>
                <a:gd name="connsiteY179" fmla="*/ 5316 h 10000"/>
                <a:gd name="connsiteX180" fmla="*/ 6159 w 10000"/>
                <a:gd name="connsiteY180" fmla="*/ 5351 h 10000"/>
                <a:gd name="connsiteX181" fmla="*/ 6226 w 10000"/>
                <a:gd name="connsiteY181" fmla="*/ 5337 h 10000"/>
                <a:gd name="connsiteX182" fmla="*/ 6294 w 10000"/>
                <a:gd name="connsiteY182" fmla="*/ 5344 h 10000"/>
                <a:gd name="connsiteX183" fmla="*/ 6412 w 10000"/>
                <a:gd name="connsiteY183" fmla="*/ 5302 h 10000"/>
                <a:gd name="connsiteX184" fmla="*/ 6490 w 10000"/>
                <a:gd name="connsiteY184" fmla="*/ 5195 h 10000"/>
                <a:gd name="connsiteX185" fmla="*/ 6524 w 10000"/>
                <a:gd name="connsiteY185" fmla="*/ 5160 h 10000"/>
                <a:gd name="connsiteX186" fmla="*/ 6575 w 10000"/>
                <a:gd name="connsiteY186" fmla="*/ 5160 h 10000"/>
                <a:gd name="connsiteX187" fmla="*/ 6614 w 10000"/>
                <a:gd name="connsiteY187" fmla="*/ 5103 h 10000"/>
                <a:gd name="connsiteX188" fmla="*/ 6597 w 10000"/>
                <a:gd name="connsiteY188" fmla="*/ 5039 h 10000"/>
                <a:gd name="connsiteX189" fmla="*/ 6609 w 10000"/>
                <a:gd name="connsiteY189" fmla="*/ 4982 h 10000"/>
                <a:gd name="connsiteX190" fmla="*/ 6659 w 10000"/>
                <a:gd name="connsiteY190" fmla="*/ 4876 h 10000"/>
                <a:gd name="connsiteX191" fmla="*/ 6715 w 10000"/>
                <a:gd name="connsiteY191" fmla="*/ 4776 h 10000"/>
                <a:gd name="connsiteX192" fmla="*/ 6772 w 10000"/>
                <a:gd name="connsiteY192" fmla="*/ 4755 h 10000"/>
                <a:gd name="connsiteX193" fmla="*/ 6800 w 10000"/>
                <a:gd name="connsiteY193" fmla="*/ 4720 h 10000"/>
                <a:gd name="connsiteX194" fmla="*/ 6895 w 10000"/>
                <a:gd name="connsiteY194" fmla="*/ 4734 h 10000"/>
                <a:gd name="connsiteX195" fmla="*/ 6991 w 10000"/>
                <a:gd name="connsiteY195" fmla="*/ 4734 h 10000"/>
                <a:gd name="connsiteX196" fmla="*/ 6997 w 10000"/>
                <a:gd name="connsiteY196" fmla="*/ 4670 h 10000"/>
                <a:gd name="connsiteX197" fmla="*/ 7013 w 10000"/>
                <a:gd name="connsiteY197" fmla="*/ 4627 h 10000"/>
                <a:gd name="connsiteX198" fmla="*/ 7008 w 10000"/>
                <a:gd name="connsiteY198" fmla="*/ 4599 h 10000"/>
                <a:gd name="connsiteX199" fmla="*/ 7064 w 10000"/>
                <a:gd name="connsiteY199" fmla="*/ 4578 h 10000"/>
                <a:gd name="connsiteX200" fmla="*/ 7103 w 10000"/>
                <a:gd name="connsiteY200" fmla="*/ 4634 h 10000"/>
                <a:gd name="connsiteX201" fmla="*/ 7160 w 10000"/>
                <a:gd name="connsiteY201" fmla="*/ 4613 h 10000"/>
                <a:gd name="connsiteX202" fmla="*/ 7177 w 10000"/>
                <a:gd name="connsiteY202" fmla="*/ 4578 h 10000"/>
                <a:gd name="connsiteX203" fmla="*/ 7222 w 10000"/>
                <a:gd name="connsiteY203" fmla="*/ 4564 h 10000"/>
                <a:gd name="connsiteX204" fmla="*/ 7317 w 10000"/>
                <a:gd name="connsiteY204" fmla="*/ 4493 h 10000"/>
                <a:gd name="connsiteX205" fmla="*/ 7407 w 10000"/>
                <a:gd name="connsiteY205" fmla="*/ 4521 h 10000"/>
                <a:gd name="connsiteX206" fmla="*/ 7430 w 10000"/>
                <a:gd name="connsiteY206" fmla="*/ 4507 h 10000"/>
                <a:gd name="connsiteX207" fmla="*/ 7480 w 10000"/>
                <a:gd name="connsiteY207" fmla="*/ 4528 h 10000"/>
                <a:gd name="connsiteX208" fmla="*/ 7503 w 10000"/>
                <a:gd name="connsiteY208" fmla="*/ 4471 h 10000"/>
                <a:gd name="connsiteX209" fmla="*/ 7525 w 10000"/>
                <a:gd name="connsiteY209" fmla="*/ 4500 h 10000"/>
                <a:gd name="connsiteX210" fmla="*/ 7559 w 10000"/>
                <a:gd name="connsiteY210" fmla="*/ 4493 h 10000"/>
                <a:gd name="connsiteX211" fmla="*/ 7598 w 10000"/>
                <a:gd name="connsiteY211" fmla="*/ 4556 h 10000"/>
                <a:gd name="connsiteX212" fmla="*/ 7643 w 10000"/>
                <a:gd name="connsiteY212" fmla="*/ 4549 h 10000"/>
                <a:gd name="connsiteX213" fmla="*/ 7683 w 10000"/>
                <a:gd name="connsiteY213" fmla="*/ 4578 h 10000"/>
                <a:gd name="connsiteX214" fmla="*/ 7700 w 10000"/>
                <a:gd name="connsiteY214" fmla="*/ 4556 h 10000"/>
                <a:gd name="connsiteX215" fmla="*/ 7778 w 10000"/>
                <a:gd name="connsiteY215" fmla="*/ 4564 h 10000"/>
                <a:gd name="connsiteX216" fmla="*/ 7790 w 10000"/>
                <a:gd name="connsiteY216" fmla="*/ 4585 h 10000"/>
                <a:gd name="connsiteX217" fmla="*/ 7874 w 10000"/>
                <a:gd name="connsiteY217" fmla="*/ 4514 h 10000"/>
                <a:gd name="connsiteX218" fmla="*/ 7874 w 10000"/>
                <a:gd name="connsiteY218" fmla="*/ 4393 h 10000"/>
                <a:gd name="connsiteX219" fmla="*/ 7852 w 10000"/>
                <a:gd name="connsiteY219" fmla="*/ 4379 h 10000"/>
                <a:gd name="connsiteX220" fmla="*/ 7835 w 10000"/>
                <a:gd name="connsiteY220" fmla="*/ 4294 h 10000"/>
                <a:gd name="connsiteX221" fmla="*/ 7801 w 10000"/>
                <a:gd name="connsiteY221" fmla="*/ 4209 h 10000"/>
                <a:gd name="connsiteX222" fmla="*/ 7750 w 10000"/>
                <a:gd name="connsiteY222" fmla="*/ 4173 h 10000"/>
                <a:gd name="connsiteX223" fmla="*/ 7745 w 10000"/>
                <a:gd name="connsiteY223" fmla="*/ 4131 h 10000"/>
                <a:gd name="connsiteX224" fmla="*/ 7672 w 10000"/>
                <a:gd name="connsiteY224" fmla="*/ 4053 h 10000"/>
                <a:gd name="connsiteX225" fmla="*/ 7677 w 10000"/>
                <a:gd name="connsiteY225" fmla="*/ 4024 h 10000"/>
                <a:gd name="connsiteX226" fmla="*/ 7604 w 10000"/>
                <a:gd name="connsiteY226" fmla="*/ 3982 h 10000"/>
                <a:gd name="connsiteX227" fmla="*/ 7598 w 10000"/>
                <a:gd name="connsiteY227" fmla="*/ 3903 h 10000"/>
                <a:gd name="connsiteX228" fmla="*/ 7475 w 10000"/>
                <a:gd name="connsiteY228" fmla="*/ 3833 h 10000"/>
                <a:gd name="connsiteX229" fmla="*/ 7407 w 10000"/>
                <a:gd name="connsiteY229" fmla="*/ 3683 h 10000"/>
                <a:gd name="connsiteX230" fmla="*/ 7306 w 10000"/>
                <a:gd name="connsiteY230" fmla="*/ 3676 h 10000"/>
                <a:gd name="connsiteX231" fmla="*/ 7272 w 10000"/>
                <a:gd name="connsiteY231" fmla="*/ 3648 h 10000"/>
                <a:gd name="connsiteX232" fmla="*/ 7222 w 10000"/>
                <a:gd name="connsiteY232" fmla="*/ 3669 h 10000"/>
                <a:gd name="connsiteX233" fmla="*/ 7143 w 10000"/>
                <a:gd name="connsiteY233" fmla="*/ 3669 h 10000"/>
                <a:gd name="connsiteX234" fmla="*/ 7030 w 10000"/>
                <a:gd name="connsiteY234" fmla="*/ 3840 h 10000"/>
                <a:gd name="connsiteX235" fmla="*/ 6991 w 10000"/>
                <a:gd name="connsiteY235" fmla="*/ 3918 h 10000"/>
                <a:gd name="connsiteX236" fmla="*/ 6890 w 10000"/>
                <a:gd name="connsiteY236" fmla="*/ 3797 h 10000"/>
                <a:gd name="connsiteX237" fmla="*/ 6817 w 10000"/>
                <a:gd name="connsiteY237" fmla="*/ 3747 h 10000"/>
                <a:gd name="connsiteX238" fmla="*/ 6744 w 10000"/>
                <a:gd name="connsiteY238" fmla="*/ 3754 h 10000"/>
                <a:gd name="connsiteX239" fmla="*/ 6670 w 10000"/>
                <a:gd name="connsiteY239" fmla="*/ 3790 h 10000"/>
                <a:gd name="connsiteX240" fmla="*/ 6609 w 10000"/>
                <a:gd name="connsiteY240" fmla="*/ 3762 h 10000"/>
                <a:gd name="connsiteX241" fmla="*/ 6552 w 10000"/>
                <a:gd name="connsiteY241" fmla="*/ 3804 h 10000"/>
                <a:gd name="connsiteX242" fmla="*/ 6496 w 10000"/>
                <a:gd name="connsiteY242" fmla="*/ 3889 h 10000"/>
                <a:gd name="connsiteX243" fmla="*/ 6367 w 10000"/>
                <a:gd name="connsiteY243" fmla="*/ 3733 h 10000"/>
                <a:gd name="connsiteX244" fmla="*/ 6350 w 10000"/>
                <a:gd name="connsiteY244" fmla="*/ 3577 h 10000"/>
                <a:gd name="connsiteX245" fmla="*/ 6451 w 10000"/>
                <a:gd name="connsiteY245" fmla="*/ 3513 h 10000"/>
                <a:gd name="connsiteX246" fmla="*/ 6445 w 10000"/>
                <a:gd name="connsiteY246" fmla="*/ 3343 h 10000"/>
                <a:gd name="connsiteX247" fmla="*/ 6541 w 10000"/>
                <a:gd name="connsiteY247" fmla="*/ 3144 h 10000"/>
                <a:gd name="connsiteX248" fmla="*/ 6530 w 10000"/>
                <a:gd name="connsiteY248" fmla="*/ 3109 h 10000"/>
                <a:gd name="connsiteX249" fmla="*/ 6760 w 10000"/>
                <a:gd name="connsiteY249" fmla="*/ 2456 h 10000"/>
                <a:gd name="connsiteX250" fmla="*/ 6884 w 10000"/>
                <a:gd name="connsiteY250" fmla="*/ 2555 h 10000"/>
                <a:gd name="connsiteX251" fmla="*/ 6957 w 10000"/>
                <a:gd name="connsiteY251" fmla="*/ 2598 h 10000"/>
                <a:gd name="connsiteX252" fmla="*/ 7030 w 10000"/>
                <a:gd name="connsiteY252" fmla="*/ 2598 h 10000"/>
                <a:gd name="connsiteX253" fmla="*/ 7143 w 10000"/>
                <a:gd name="connsiteY253" fmla="*/ 2676 h 10000"/>
                <a:gd name="connsiteX254" fmla="*/ 7160 w 10000"/>
                <a:gd name="connsiteY254" fmla="*/ 2626 h 10000"/>
                <a:gd name="connsiteX255" fmla="*/ 7233 w 10000"/>
                <a:gd name="connsiteY255" fmla="*/ 2612 h 10000"/>
                <a:gd name="connsiteX256" fmla="*/ 7295 w 10000"/>
                <a:gd name="connsiteY256" fmla="*/ 2527 h 10000"/>
                <a:gd name="connsiteX257" fmla="*/ 7373 w 10000"/>
                <a:gd name="connsiteY257" fmla="*/ 2463 h 10000"/>
                <a:gd name="connsiteX258" fmla="*/ 7407 w 10000"/>
                <a:gd name="connsiteY258" fmla="*/ 2399 h 10000"/>
                <a:gd name="connsiteX259" fmla="*/ 7525 w 10000"/>
                <a:gd name="connsiteY259" fmla="*/ 2356 h 10000"/>
                <a:gd name="connsiteX260" fmla="*/ 7587 w 10000"/>
                <a:gd name="connsiteY260" fmla="*/ 2363 h 10000"/>
                <a:gd name="connsiteX261" fmla="*/ 7638 w 10000"/>
                <a:gd name="connsiteY261" fmla="*/ 2300 h 10000"/>
                <a:gd name="connsiteX262" fmla="*/ 7677 w 10000"/>
                <a:gd name="connsiteY262" fmla="*/ 2214 h 10000"/>
                <a:gd name="connsiteX263" fmla="*/ 7660 w 10000"/>
                <a:gd name="connsiteY263" fmla="*/ 2200 h 10000"/>
                <a:gd name="connsiteX264" fmla="*/ 7677 w 10000"/>
                <a:gd name="connsiteY264" fmla="*/ 2108 h 10000"/>
                <a:gd name="connsiteX265" fmla="*/ 7610 w 10000"/>
                <a:gd name="connsiteY265" fmla="*/ 2108 h 10000"/>
                <a:gd name="connsiteX266" fmla="*/ 7643 w 10000"/>
                <a:gd name="connsiteY266" fmla="*/ 2030 h 10000"/>
                <a:gd name="connsiteX267" fmla="*/ 7649 w 10000"/>
                <a:gd name="connsiteY267" fmla="*/ 1938 h 10000"/>
                <a:gd name="connsiteX268" fmla="*/ 7677 w 10000"/>
                <a:gd name="connsiteY268" fmla="*/ 1916 h 10000"/>
                <a:gd name="connsiteX269" fmla="*/ 7728 w 10000"/>
                <a:gd name="connsiteY269" fmla="*/ 1824 h 10000"/>
                <a:gd name="connsiteX270" fmla="*/ 7722 w 10000"/>
                <a:gd name="connsiteY270" fmla="*/ 1753 h 10000"/>
                <a:gd name="connsiteX271" fmla="*/ 7762 w 10000"/>
                <a:gd name="connsiteY271" fmla="*/ 1675 h 10000"/>
                <a:gd name="connsiteX272" fmla="*/ 7807 w 10000"/>
                <a:gd name="connsiteY272" fmla="*/ 1625 h 10000"/>
                <a:gd name="connsiteX273" fmla="*/ 7823 w 10000"/>
                <a:gd name="connsiteY273" fmla="*/ 1540 h 10000"/>
                <a:gd name="connsiteX274" fmla="*/ 7818 w 10000"/>
                <a:gd name="connsiteY274" fmla="*/ 1512 h 10000"/>
                <a:gd name="connsiteX275" fmla="*/ 7857 w 10000"/>
                <a:gd name="connsiteY275" fmla="*/ 1455 h 10000"/>
                <a:gd name="connsiteX276" fmla="*/ 7913 w 10000"/>
                <a:gd name="connsiteY276" fmla="*/ 1285 h 10000"/>
                <a:gd name="connsiteX277" fmla="*/ 7930 w 10000"/>
                <a:gd name="connsiteY277" fmla="*/ 1185 h 10000"/>
                <a:gd name="connsiteX278" fmla="*/ 7958 w 10000"/>
                <a:gd name="connsiteY278" fmla="*/ 1192 h 10000"/>
                <a:gd name="connsiteX279" fmla="*/ 8037 w 10000"/>
                <a:gd name="connsiteY279" fmla="*/ 1079 h 10000"/>
                <a:gd name="connsiteX280" fmla="*/ 8127 w 10000"/>
                <a:gd name="connsiteY280" fmla="*/ 1015 h 10000"/>
                <a:gd name="connsiteX281" fmla="*/ 8138 w 10000"/>
                <a:gd name="connsiteY281" fmla="*/ 937 h 10000"/>
                <a:gd name="connsiteX282" fmla="*/ 8172 w 10000"/>
                <a:gd name="connsiteY282" fmla="*/ 852 h 10000"/>
                <a:gd name="connsiteX283" fmla="*/ 8161 w 10000"/>
                <a:gd name="connsiteY283" fmla="*/ 788 h 10000"/>
                <a:gd name="connsiteX284" fmla="*/ 8116 w 10000"/>
                <a:gd name="connsiteY284" fmla="*/ 731 h 10000"/>
                <a:gd name="connsiteX285" fmla="*/ 8138 w 10000"/>
                <a:gd name="connsiteY285" fmla="*/ 660 h 10000"/>
                <a:gd name="connsiteX286" fmla="*/ 8138 w 10000"/>
                <a:gd name="connsiteY286" fmla="*/ 575 h 10000"/>
                <a:gd name="connsiteX287" fmla="*/ 8054 w 10000"/>
                <a:gd name="connsiteY287" fmla="*/ 504 h 10000"/>
                <a:gd name="connsiteX288" fmla="*/ 7970 w 10000"/>
                <a:gd name="connsiteY288" fmla="*/ 546 h 10000"/>
                <a:gd name="connsiteX289" fmla="*/ 7930 w 10000"/>
                <a:gd name="connsiteY289" fmla="*/ 546 h 10000"/>
                <a:gd name="connsiteX290" fmla="*/ 7913 w 10000"/>
                <a:gd name="connsiteY290" fmla="*/ 497 h 10000"/>
                <a:gd name="connsiteX291" fmla="*/ 7913 w 10000"/>
                <a:gd name="connsiteY291" fmla="*/ 405 h 10000"/>
                <a:gd name="connsiteX292" fmla="*/ 8020 w 10000"/>
                <a:gd name="connsiteY292" fmla="*/ 312 h 10000"/>
                <a:gd name="connsiteX293" fmla="*/ 8054 w 10000"/>
                <a:gd name="connsiteY293" fmla="*/ 234 h 10000"/>
                <a:gd name="connsiteX294" fmla="*/ 8121 w 10000"/>
                <a:gd name="connsiteY294" fmla="*/ 170 h 10000"/>
                <a:gd name="connsiteX295" fmla="*/ 8183 w 10000"/>
                <a:gd name="connsiteY295" fmla="*/ 50 h 10000"/>
                <a:gd name="connsiteX296" fmla="*/ 8228 w 10000"/>
                <a:gd name="connsiteY296" fmla="*/ 28 h 10000"/>
                <a:gd name="connsiteX297" fmla="*/ 8290 w 10000"/>
                <a:gd name="connsiteY297" fmla="*/ 43 h 10000"/>
                <a:gd name="connsiteX298" fmla="*/ 8420 w 10000"/>
                <a:gd name="connsiteY298" fmla="*/ 0 h 10000"/>
                <a:gd name="connsiteX299" fmla="*/ 8481 w 10000"/>
                <a:gd name="connsiteY299" fmla="*/ 71 h 10000"/>
                <a:gd name="connsiteX300" fmla="*/ 8476 w 10000"/>
                <a:gd name="connsiteY300" fmla="*/ 121 h 10000"/>
                <a:gd name="connsiteX301" fmla="*/ 8504 w 10000"/>
                <a:gd name="connsiteY301" fmla="*/ 142 h 10000"/>
                <a:gd name="connsiteX302" fmla="*/ 8526 w 10000"/>
                <a:gd name="connsiteY302" fmla="*/ 192 h 10000"/>
                <a:gd name="connsiteX303" fmla="*/ 8493 w 10000"/>
                <a:gd name="connsiteY303" fmla="*/ 248 h 10000"/>
                <a:gd name="connsiteX304" fmla="*/ 8448 w 10000"/>
                <a:gd name="connsiteY304" fmla="*/ 376 h 10000"/>
                <a:gd name="connsiteX305" fmla="*/ 8375 w 10000"/>
                <a:gd name="connsiteY305" fmla="*/ 476 h 10000"/>
                <a:gd name="connsiteX306" fmla="*/ 8307 w 10000"/>
                <a:gd name="connsiteY306" fmla="*/ 532 h 10000"/>
                <a:gd name="connsiteX307" fmla="*/ 8358 w 10000"/>
                <a:gd name="connsiteY307" fmla="*/ 554 h 10000"/>
                <a:gd name="connsiteX308" fmla="*/ 8425 w 10000"/>
                <a:gd name="connsiteY308" fmla="*/ 639 h 10000"/>
                <a:gd name="connsiteX309" fmla="*/ 8470 w 10000"/>
                <a:gd name="connsiteY309" fmla="*/ 646 h 10000"/>
                <a:gd name="connsiteX310" fmla="*/ 8493 w 10000"/>
                <a:gd name="connsiteY310" fmla="*/ 738 h 10000"/>
                <a:gd name="connsiteX311" fmla="*/ 8538 w 10000"/>
                <a:gd name="connsiteY311" fmla="*/ 759 h 10000"/>
                <a:gd name="connsiteX312" fmla="*/ 8571 w 10000"/>
                <a:gd name="connsiteY312" fmla="*/ 752 h 10000"/>
                <a:gd name="connsiteX313" fmla="*/ 8639 w 10000"/>
                <a:gd name="connsiteY313" fmla="*/ 610 h 10000"/>
                <a:gd name="connsiteX314" fmla="*/ 8701 w 10000"/>
                <a:gd name="connsiteY314" fmla="*/ 625 h 10000"/>
                <a:gd name="connsiteX315" fmla="*/ 8712 w 10000"/>
                <a:gd name="connsiteY315" fmla="*/ 667 h 10000"/>
                <a:gd name="connsiteX316" fmla="*/ 8757 w 10000"/>
                <a:gd name="connsiteY316" fmla="*/ 717 h 10000"/>
                <a:gd name="connsiteX317" fmla="*/ 8757 w 10000"/>
                <a:gd name="connsiteY317" fmla="*/ 752 h 10000"/>
                <a:gd name="connsiteX318" fmla="*/ 8796 w 10000"/>
                <a:gd name="connsiteY318" fmla="*/ 774 h 10000"/>
                <a:gd name="connsiteX319" fmla="*/ 8853 w 10000"/>
                <a:gd name="connsiteY319" fmla="*/ 774 h 10000"/>
                <a:gd name="connsiteX320" fmla="*/ 8858 w 10000"/>
                <a:gd name="connsiteY320" fmla="*/ 837 h 10000"/>
                <a:gd name="connsiteX321" fmla="*/ 8808 w 10000"/>
                <a:gd name="connsiteY321" fmla="*/ 866 h 10000"/>
                <a:gd name="connsiteX322" fmla="*/ 8853 w 10000"/>
                <a:gd name="connsiteY322" fmla="*/ 1143 h 10000"/>
                <a:gd name="connsiteX323" fmla="*/ 8898 w 10000"/>
                <a:gd name="connsiteY323" fmla="*/ 1270 h 10000"/>
                <a:gd name="connsiteX324" fmla="*/ 8886 w 10000"/>
                <a:gd name="connsiteY324" fmla="*/ 1327 h 10000"/>
                <a:gd name="connsiteX325" fmla="*/ 8926 w 10000"/>
                <a:gd name="connsiteY325" fmla="*/ 1391 h 10000"/>
                <a:gd name="connsiteX326" fmla="*/ 8931 w 10000"/>
                <a:gd name="connsiteY326" fmla="*/ 1434 h 10000"/>
                <a:gd name="connsiteX327" fmla="*/ 9038 w 10000"/>
                <a:gd name="connsiteY327" fmla="*/ 1483 h 10000"/>
                <a:gd name="connsiteX328" fmla="*/ 9168 w 10000"/>
                <a:gd name="connsiteY328" fmla="*/ 1441 h 10000"/>
                <a:gd name="connsiteX329" fmla="*/ 9184 w 10000"/>
                <a:gd name="connsiteY329" fmla="*/ 1384 h 10000"/>
                <a:gd name="connsiteX330" fmla="*/ 9229 w 10000"/>
                <a:gd name="connsiteY330" fmla="*/ 1405 h 10000"/>
                <a:gd name="connsiteX331" fmla="*/ 9258 w 10000"/>
                <a:gd name="connsiteY331" fmla="*/ 1455 h 10000"/>
                <a:gd name="connsiteX332" fmla="*/ 9325 w 10000"/>
                <a:gd name="connsiteY332" fmla="*/ 1419 h 10000"/>
                <a:gd name="connsiteX333" fmla="*/ 9364 w 10000"/>
                <a:gd name="connsiteY333" fmla="*/ 1419 h 10000"/>
                <a:gd name="connsiteX334" fmla="*/ 9421 w 10000"/>
                <a:gd name="connsiteY334" fmla="*/ 1476 h 10000"/>
                <a:gd name="connsiteX335" fmla="*/ 9454 w 10000"/>
                <a:gd name="connsiteY335" fmla="*/ 1398 h 10000"/>
                <a:gd name="connsiteX336" fmla="*/ 9522 w 10000"/>
                <a:gd name="connsiteY336" fmla="*/ 1434 h 10000"/>
                <a:gd name="connsiteX337" fmla="*/ 9556 w 10000"/>
                <a:gd name="connsiteY337" fmla="*/ 1391 h 10000"/>
                <a:gd name="connsiteX338" fmla="*/ 9584 w 10000"/>
                <a:gd name="connsiteY338" fmla="*/ 1398 h 10000"/>
                <a:gd name="connsiteX339" fmla="*/ 9612 w 10000"/>
                <a:gd name="connsiteY339" fmla="*/ 1356 h 10000"/>
                <a:gd name="connsiteX340" fmla="*/ 9606 w 10000"/>
                <a:gd name="connsiteY340" fmla="*/ 1313 h 10000"/>
                <a:gd name="connsiteX341" fmla="*/ 9646 w 10000"/>
                <a:gd name="connsiteY341" fmla="*/ 1292 h 10000"/>
                <a:gd name="connsiteX342" fmla="*/ 9674 w 10000"/>
                <a:gd name="connsiteY342" fmla="*/ 1221 h 10000"/>
                <a:gd name="connsiteX343" fmla="*/ 9753 w 10000"/>
                <a:gd name="connsiteY343" fmla="*/ 1228 h 10000"/>
                <a:gd name="connsiteX344" fmla="*/ 9871 w 10000"/>
                <a:gd name="connsiteY344" fmla="*/ 1434 h 10000"/>
                <a:gd name="connsiteX345" fmla="*/ 9893 w 10000"/>
                <a:gd name="connsiteY345" fmla="*/ 1505 h 10000"/>
                <a:gd name="connsiteX346" fmla="*/ 9972 w 10000"/>
                <a:gd name="connsiteY346" fmla="*/ 1597 h 10000"/>
                <a:gd name="connsiteX347" fmla="*/ 10000 w 10000"/>
                <a:gd name="connsiteY347" fmla="*/ 1682 h 10000"/>
                <a:gd name="connsiteX348" fmla="*/ 9938 w 10000"/>
                <a:gd name="connsiteY348" fmla="*/ 1796 h 10000"/>
                <a:gd name="connsiteX349" fmla="*/ 9893 w 10000"/>
                <a:gd name="connsiteY349" fmla="*/ 1838 h 10000"/>
                <a:gd name="connsiteX350" fmla="*/ 9916 w 10000"/>
                <a:gd name="connsiteY350" fmla="*/ 1959 h 10000"/>
                <a:gd name="connsiteX351" fmla="*/ 9848 w 10000"/>
                <a:gd name="connsiteY351" fmla="*/ 2051 h 10000"/>
                <a:gd name="connsiteX352" fmla="*/ 9809 w 10000"/>
                <a:gd name="connsiteY352" fmla="*/ 2072 h 10000"/>
                <a:gd name="connsiteX353" fmla="*/ 9809 w 10000"/>
                <a:gd name="connsiteY353" fmla="*/ 2136 h 10000"/>
                <a:gd name="connsiteX354" fmla="*/ 9758 w 10000"/>
                <a:gd name="connsiteY354" fmla="*/ 2257 h 10000"/>
                <a:gd name="connsiteX355" fmla="*/ 9724 w 10000"/>
                <a:gd name="connsiteY355" fmla="*/ 2264 h 10000"/>
                <a:gd name="connsiteX356" fmla="*/ 9730 w 10000"/>
                <a:gd name="connsiteY356" fmla="*/ 2349 h 10000"/>
                <a:gd name="connsiteX357" fmla="*/ 9702 w 10000"/>
                <a:gd name="connsiteY357" fmla="*/ 2413 h 10000"/>
                <a:gd name="connsiteX358" fmla="*/ 9708 w 10000"/>
                <a:gd name="connsiteY358" fmla="*/ 2697 h 10000"/>
                <a:gd name="connsiteX359" fmla="*/ 9724 w 10000"/>
                <a:gd name="connsiteY359" fmla="*/ 2718 h 10000"/>
                <a:gd name="connsiteX360" fmla="*/ 9719 w 10000"/>
                <a:gd name="connsiteY360" fmla="*/ 2811 h 10000"/>
                <a:gd name="connsiteX361" fmla="*/ 9708 w 10000"/>
                <a:gd name="connsiteY361" fmla="*/ 2896 h 10000"/>
                <a:gd name="connsiteX362" fmla="*/ 9668 w 10000"/>
                <a:gd name="connsiteY362" fmla="*/ 2938 h 10000"/>
                <a:gd name="connsiteX363" fmla="*/ 9595 w 10000"/>
                <a:gd name="connsiteY363" fmla="*/ 2903 h 10000"/>
                <a:gd name="connsiteX364" fmla="*/ 9561 w 10000"/>
                <a:gd name="connsiteY364" fmla="*/ 2952 h 10000"/>
                <a:gd name="connsiteX365" fmla="*/ 9567 w 10000"/>
                <a:gd name="connsiteY365" fmla="*/ 2995 h 10000"/>
                <a:gd name="connsiteX366" fmla="*/ 9544 w 10000"/>
                <a:gd name="connsiteY366" fmla="*/ 3080 h 10000"/>
                <a:gd name="connsiteX367" fmla="*/ 9505 w 10000"/>
                <a:gd name="connsiteY367" fmla="*/ 3137 h 10000"/>
                <a:gd name="connsiteX368" fmla="*/ 9494 w 10000"/>
                <a:gd name="connsiteY368" fmla="*/ 3236 h 10000"/>
                <a:gd name="connsiteX369" fmla="*/ 9466 w 10000"/>
                <a:gd name="connsiteY369" fmla="*/ 3322 h 10000"/>
                <a:gd name="connsiteX370" fmla="*/ 9471 w 10000"/>
                <a:gd name="connsiteY370" fmla="*/ 3378 h 10000"/>
                <a:gd name="connsiteX371" fmla="*/ 9460 w 10000"/>
                <a:gd name="connsiteY371" fmla="*/ 3435 h 10000"/>
                <a:gd name="connsiteX372" fmla="*/ 9483 w 10000"/>
                <a:gd name="connsiteY372" fmla="*/ 3485 h 10000"/>
                <a:gd name="connsiteX373" fmla="*/ 9449 w 10000"/>
                <a:gd name="connsiteY373" fmla="*/ 3563 h 10000"/>
                <a:gd name="connsiteX374" fmla="*/ 9393 w 10000"/>
                <a:gd name="connsiteY374" fmla="*/ 3442 h 10000"/>
                <a:gd name="connsiteX375" fmla="*/ 9393 w 10000"/>
                <a:gd name="connsiteY375" fmla="*/ 3350 h 10000"/>
                <a:gd name="connsiteX376" fmla="*/ 9376 w 10000"/>
                <a:gd name="connsiteY376" fmla="*/ 3336 h 10000"/>
                <a:gd name="connsiteX377" fmla="*/ 9308 w 10000"/>
                <a:gd name="connsiteY377" fmla="*/ 3400 h 10000"/>
                <a:gd name="connsiteX378" fmla="*/ 9201 w 10000"/>
                <a:gd name="connsiteY378" fmla="*/ 3549 h 10000"/>
                <a:gd name="connsiteX379" fmla="*/ 9139 w 10000"/>
                <a:gd name="connsiteY379" fmla="*/ 3655 h 10000"/>
                <a:gd name="connsiteX380" fmla="*/ 9044 w 10000"/>
                <a:gd name="connsiteY380" fmla="*/ 3712 h 10000"/>
                <a:gd name="connsiteX381" fmla="*/ 9010 w 10000"/>
                <a:gd name="connsiteY381" fmla="*/ 3797 h 10000"/>
                <a:gd name="connsiteX382" fmla="*/ 8982 w 10000"/>
                <a:gd name="connsiteY382" fmla="*/ 3825 h 10000"/>
                <a:gd name="connsiteX383" fmla="*/ 8875 w 10000"/>
                <a:gd name="connsiteY383" fmla="*/ 3903 h 10000"/>
                <a:gd name="connsiteX384" fmla="*/ 8785 w 10000"/>
                <a:gd name="connsiteY384" fmla="*/ 3996 h 10000"/>
                <a:gd name="connsiteX385" fmla="*/ 8763 w 10000"/>
                <a:gd name="connsiteY385" fmla="*/ 4067 h 10000"/>
                <a:gd name="connsiteX386" fmla="*/ 8729 w 10000"/>
                <a:gd name="connsiteY386" fmla="*/ 4102 h 10000"/>
                <a:gd name="connsiteX387" fmla="*/ 8774 w 10000"/>
                <a:gd name="connsiteY387" fmla="*/ 4194 h 10000"/>
                <a:gd name="connsiteX388" fmla="*/ 8819 w 10000"/>
                <a:gd name="connsiteY388" fmla="*/ 4265 h 10000"/>
                <a:gd name="connsiteX389" fmla="*/ 8881 w 10000"/>
                <a:gd name="connsiteY389" fmla="*/ 4294 h 10000"/>
                <a:gd name="connsiteX390" fmla="*/ 8858 w 10000"/>
                <a:gd name="connsiteY390" fmla="*/ 4344 h 10000"/>
                <a:gd name="connsiteX391" fmla="*/ 8903 w 10000"/>
                <a:gd name="connsiteY391" fmla="*/ 4358 h 10000"/>
                <a:gd name="connsiteX392" fmla="*/ 8903 w 10000"/>
                <a:gd name="connsiteY392" fmla="*/ 4443 h 10000"/>
                <a:gd name="connsiteX393" fmla="*/ 8937 w 10000"/>
                <a:gd name="connsiteY393" fmla="*/ 4507 h 10000"/>
                <a:gd name="connsiteX394" fmla="*/ 8993 w 10000"/>
                <a:gd name="connsiteY394" fmla="*/ 4493 h 10000"/>
                <a:gd name="connsiteX395" fmla="*/ 9016 w 10000"/>
                <a:gd name="connsiteY395" fmla="*/ 4422 h 10000"/>
                <a:gd name="connsiteX396" fmla="*/ 9061 w 10000"/>
                <a:gd name="connsiteY396" fmla="*/ 4414 h 10000"/>
                <a:gd name="connsiteX397" fmla="*/ 9066 w 10000"/>
                <a:gd name="connsiteY397" fmla="*/ 4358 h 10000"/>
                <a:gd name="connsiteX398" fmla="*/ 9123 w 10000"/>
                <a:gd name="connsiteY398" fmla="*/ 4358 h 10000"/>
                <a:gd name="connsiteX399" fmla="*/ 9100 w 10000"/>
                <a:gd name="connsiteY399" fmla="*/ 4429 h 10000"/>
                <a:gd name="connsiteX400" fmla="*/ 9156 w 10000"/>
                <a:gd name="connsiteY400" fmla="*/ 4464 h 10000"/>
                <a:gd name="connsiteX401" fmla="*/ 9145 w 10000"/>
                <a:gd name="connsiteY401" fmla="*/ 4528 h 10000"/>
                <a:gd name="connsiteX402" fmla="*/ 9061 w 10000"/>
                <a:gd name="connsiteY402" fmla="*/ 4535 h 10000"/>
                <a:gd name="connsiteX403" fmla="*/ 8999 w 10000"/>
                <a:gd name="connsiteY403" fmla="*/ 4578 h 10000"/>
                <a:gd name="connsiteX404" fmla="*/ 8943 w 10000"/>
                <a:gd name="connsiteY404" fmla="*/ 4599 h 10000"/>
                <a:gd name="connsiteX405" fmla="*/ 8943 w 10000"/>
                <a:gd name="connsiteY405" fmla="*/ 4698 h 10000"/>
                <a:gd name="connsiteX406" fmla="*/ 8999 w 10000"/>
                <a:gd name="connsiteY406" fmla="*/ 4805 h 10000"/>
                <a:gd name="connsiteX407" fmla="*/ 8954 w 10000"/>
                <a:gd name="connsiteY407" fmla="*/ 4904 h 10000"/>
                <a:gd name="connsiteX408" fmla="*/ 8864 w 10000"/>
                <a:gd name="connsiteY408" fmla="*/ 4918 h 10000"/>
                <a:gd name="connsiteX409" fmla="*/ 8875 w 10000"/>
                <a:gd name="connsiteY409" fmla="*/ 5032 h 10000"/>
                <a:gd name="connsiteX410" fmla="*/ 8870 w 10000"/>
                <a:gd name="connsiteY410" fmla="*/ 5103 h 10000"/>
                <a:gd name="connsiteX411" fmla="*/ 8841 w 10000"/>
                <a:gd name="connsiteY411" fmla="*/ 5138 h 10000"/>
                <a:gd name="connsiteX412" fmla="*/ 8785 w 10000"/>
                <a:gd name="connsiteY412" fmla="*/ 5110 h 10000"/>
                <a:gd name="connsiteX413" fmla="*/ 8735 w 10000"/>
                <a:gd name="connsiteY413" fmla="*/ 5018 h 10000"/>
                <a:gd name="connsiteX414" fmla="*/ 8678 w 10000"/>
                <a:gd name="connsiteY414" fmla="*/ 5089 h 10000"/>
                <a:gd name="connsiteX415" fmla="*/ 8622 w 10000"/>
                <a:gd name="connsiteY415" fmla="*/ 5039 h 10000"/>
                <a:gd name="connsiteX416" fmla="*/ 8616 w 10000"/>
                <a:gd name="connsiteY416" fmla="*/ 5011 h 10000"/>
                <a:gd name="connsiteX417" fmla="*/ 8538 w 10000"/>
                <a:gd name="connsiteY417" fmla="*/ 4947 h 10000"/>
                <a:gd name="connsiteX418" fmla="*/ 8515 w 10000"/>
                <a:gd name="connsiteY418" fmla="*/ 4961 h 10000"/>
                <a:gd name="connsiteX419" fmla="*/ 8526 w 10000"/>
                <a:gd name="connsiteY419" fmla="*/ 5039 h 10000"/>
                <a:gd name="connsiteX420" fmla="*/ 8481 w 10000"/>
                <a:gd name="connsiteY420" fmla="*/ 5138 h 10000"/>
                <a:gd name="connsiteX421" fmla="*/ 8515 w 10000"/>
                <a:gd name="connsiteY421" fmla="*/ 5160 h 10000"/>
                <a:gd name="connsiteX422" fmla="*/ 8577 w 10000"/>
                <a:gd name="connsiteY422" fmla="*/ 5145 h 10000"/>
                <a:gd name="connsiteX423" fmla="*/ 8588 w 10000"/>
                <a:gd name="connsiteY423" fmla="*/ 5181 h 10000"/>
                <a:gd name="connsiteX424" fmla="*/ 8577 w 10000"/>
                <a:gd name="connsiteY424" fmla="*/ 5224 h 10000"/>
                <a:gd name="connsiteX425" fmla="*/ 8600 w 10000"/>
                <a:gd name="connsiteY425" fmla="*/ 5280 h 10000"/>
                <a:gd name="connsiteX426" fmla="*/ 8650 w 10000"/>
                <a:gd name="connsiteY426" fmla="*/ 5316 h 10000"/>
                <a:gd name="connsiteX427" fmla="*/ 8639 w 10000"/>
                <a:gd name="connsiteY427" fmla="*/ 5401 h 10000"/>
                <a:gd name="connsiteX428" fmla="*/ 8673 w 10000"/>
                <a:gd name="connsiteY428" fmla="*/ 5444 h 10000"/>
                <a:gd name="connsiteX429" fmla="*/ 8633 w 10000"/>
                <a:gd name="connsiteY429" fmla="*/ 5486 h 10000"/>
                <a:gd name="connsiteX430" fmla="*/ 8622 w 10000"/>
                <a:gd name="connsiteY430" fmla="*/ 5642 h 10000"/>
                <a:gd name="connsiteX431" fmla="*/ 8600 w 10000"/>
                <a:gd name="connsiteY431" fmla="*/ 5649 h 10000"/>
                <a:gd name="connsiteX432" fmla="*/ 8628 w 10000"/>
                <a:gd name="connsiteY432" fmla="*/ 5720 h 10000"/>
                <a:gd name="connsiteX433" fmla="*/ 8633 w 10000"/>
                <a:gd name="connsiteY433" fmla="*/ 5841 h 10000"/>
                <a:gd name="connsiteX434" fmla="*/ 8661 w 10000"/>
                <a:gd name="connsiteY434" fmla="*/ 5869 h 10000"/>
                <a:gd name="connsiteX435" fmla="*/ 8667 w 10000"/>
                <a:gd name="connsiteY435" fmla="*/ 5905 h 10000"/>
                <a:gd name="connsiteX436" fmla="*/ 8690 w 10000"/>
                <a:gd name="connsiteY436" fmla="*/ 5912 h 10000"/>
                <a:gd name="connsiteX437" fmla="*/ 8695 w 10000"/>
                <a:gd name="connsiteY437" fmla="*/ 5983 h 10000"/>
                <a:gd name="connsiteX438" fmla="*/ 8684 w 10000"/>
                <a:gd name="connsiteY438" fmla="*/ 6033 h 10000"/>
                <a:gd name="connsiteX439" fmla="*/ 8740 w 10000"/>
                <a:gd name="connsiteY439" fmla="*/ 6061 h 10000"/>
                <a:gd name="connsiteX440" fmla="*/ 8825 w 10000"/>
                <a:gd name="connsiteY440" fmla="*/ 6004 h 10000"/>
                <a:gd name="connsiteX441" fmla="*/ 8948 w 10000"/>
                <a:gd name="connsiteY441" fmla="*/ 5891 h 10000"/>
                <a:gd name="connsiteX442" fmla="*/ 8982 w 10000"/>
                <a:gd name="connsiteY442" fmla="*/ 5891 h 10000"/>
                <a:gd name="connsiteX443" fmla="*/ 8982 w 10000"/>
                <a:gd name="connsiteY443" fmla="*/ 5976 h 10000"/>
                <a:gd name="connsiteX444" fmla="*/ 9004 w 10000"/>
                <a:gd name="connsiteY444" fmla="*/ 5990 h 10000"/>
                <a:gd name="connsiteX445" fmla="*/ 9044 w 10000"/>
                <a:gd name="connsiteY445" fmla="*/ 6089 h 10000"/>
                <a:gd name="connsiteX446" fmla="*/ 9072 w 10000"/>
                <a:gd name="connsiteY446" fmla="*/ 6097 h 10000"/>
                <a:gd name="connsiteX447" fmla="*/ 9055 w 10000"/>
                <a:gd name="connsiteY447" fmla="*/ 6153 h 10000"/>
                <a:gd name="connsiteX448" fmla="*/ 9100 w 10000"/>
                <a:gd name="connsiteY448" fmla="*/ 6281 h 10000"/>
                <a:gd name="connsiteX449" fmla="*/ 9100 w 10000"/>
                <a:gd name="connsiteY449" fmla="*/ 6345 h 10000"/>
                <a:gd name="connsiteX450" fmla="*/ 9123 w 10000"/>
                <a:gd name="connsiteY450" fmla="*/ 6416 h 10000"/>
                <a:gd name="connsiteX451" fmla="*/ 9089 w 10000"/>
                <a:gd name="connsiteY451" fmla="*/ 6473 h 10000"/>
                <a:gd name="connsiteX452" fmla="*/ 9049 w 10000"/>
                <a:gd name="connsiteY452" fmla="*/ 6466 h 10000"/>
                <a:gd name="connsiteX453" fmla="*/ 9049 w 10000"/>
                <a:gd name="connsiteY453" fmla="*/ 6501 h 10000"/>
                <a:gd name="connsiteX454" fmla="*/ 9089 w 10000"/>
                <a:gd name="connsiteY454" fmla="*/ 6544 h 10000"/>
                <a:gd name="connsiteX455" fmla="*/ 9106 w 10000"/>
                <a:gd name="connsiteY455" fmla="*/ 6515 h 10000"/>
                <a:gd name="connsiteX456" fmla="*/ 9139 w 10000"/>
                <a:gd name="connsiteY456" fmla="*/ 6579 h 10000"/>
                <a:gd name="connsiteX457" fmla="*/ 9179 w 10000"/>
                <a:gd name="connsiteY457" fmla="*/ 6579 h 10000"/>
                <a:gd name="connsiteX458" fmla="*/ 9156 w 10000"/>
                <a:gd name="connsiteY458" fmla="*/ 6757 h 10000"/>
                <a:gd name="connsiteX459" fmla="*/ 9139 w 10000"/>
                <a:gd name="connsiteY459" fmla="*/ 6792 h 10000"/>
                <a:gd name="connsiteX460" fmla="*/ 9089 w 10000"/>
                <a:gd name="connsiteY460" fmla="*/ 6778 h 10000"/>
                <a:gd name="connsiteX461" fmla="*/ 9027 w 10000"/>
                <a:gd name="connsiteY461" fmla="*/ 6799 h 10000"/>
                <a:gd name="connsiteX462" fmla="*/ 9004 w 10000"/>
                <a:gd name="connsiteY462" fmla="*/ 6842 h 10000"/>
                <a:gd name="connsiteX463" fmla="*/ 8999 w 10000"/>
                <a:gd name="connsiteY463" fmla="*/ 6884 h 10000"/>
                <a:gd name="connsiteX464" fmla="*/ 8960 w 10000"/>
                <a:gd name="connsiteY464" fmla="*/ 6934 h 10000"/>
                <a:gd name="connsiteX465" fmla="*/ 8898 w 10000"/>
                <a:gd name="connsiteY465" fmla="*/ 6941 h 10000"/>
                <a:gd name="connsiteX466" fmla="*/ 8886 w 10000"/>
                <a:gd name="connsiteY466" fmla="*/ 6962 h 10000"/>
                <a:gd name="connsiteX467" fmla="*/ 8847 w 10000"/>
                <a:gd name="connsiteY467" fmla="*/ 6927 h 10000"/>
                <a:gd name="connsiteX468" fmla="*/ 8808 w 10000"/>
                <a:gd name="connsiteY468" fmla="*/ 6934 h 10000"/>
                <a:gd name="connsiteX469" fmla="*/ 8785 w 10000"/>
                <a:gd name="connsiteY469" fmla="*/ 6906 h 10000"/>
                <a:gd name="connsiteX470" fmla="*/ 8735 w 10000"/>
                <a:gd name="connsiteY470" fmla="*/ 6891 h 10000"/>
                <a:gd name="connsiteX471" fmla="*/ 8746 w 10000"/>
                <a:gd name="connsiteY471" fmla="*/ 6941 h 10000"/>
                <a:gd name="connsiteX472" fmla="*/ 8723 w 10000"/>
                <a:gd name="connsiteY472" fmla="*/ 6991 h 10000"/>
                <a:gd name="connsiteX473" fmla="*/ 8639 w 10000"/>
                <a:gd name="connsiteY473" fmla="*/ 6984 h 10000"/>
                <a:gd name="connsiteX474" fmla="*/ 8611 w 10000"/>
                <a:gd name="connsiteY474" fmla="*/ 6962 h 10000"/>
                <a:gd name="connsiteX475" fmla="*/ 8566 w 10000"/>
                <a:gd name="connsiteY475" fmla="*/ 6984 h 10000"/>
                <a:gd name="connsiteX476" fmla="*/ 8560 w 10000"/>
                <a:gd name="connsiteY476" fmla="*/ 7055 h 10000"/>
                <a:gd name="connsiteX477" fmla="*/ 8476 w 10000"/>
                <a:gd name="connsiteY477" fmla="*/ 7133 h 10000"/>
                <a:gd name="connsiteX478" fmla="*/ 8448 w 10000"/>
                <a:gd name="connsiteY478" fmla="*/ 7090 h 10000"/>
                <a:gd name="connsiteX479" fmla="*/ 8386 w 10000"/>
                <a:gd name="connsiteY479" fmla="*/ 7111 h 10000"/>
                <a:gd name="connsiteX480" fmla="*/ 8346 w 10000"/>
                <a:gd name="connsiteY480" fmla="*/ 7133 h 10000"/>
                <a:gd name="connsiteX481" fmla="*/ 8341 w 10000"/>
                <a:gd name="connsiteY481" fmla="*/ 7168 h 10000"/>
                <a:gd name="connsiteX482" fmla="*/ 8256 w 10000"/>
                <a:gd name="connsiteY482" fmla="*/ 7246 h 10000"/>
                <a:gd name="connsiteX483" fmla="*/ 8206 w 10000"/>
                <a:gd name="connsiteY483" fmla="*/ 7232 h 10000"/>
                <a:gd name="connsiteX484" fmla="*/ 8155 w 10000"/>
                <a:gd name="connsiteY484" fmla="*/ 7260 h 10000"/>
                <a:gd name="connsiteX485" fmla="*/ 8116 w 10000"/>
                <a:gd name="connsiteY485" fmla="*/ 7303 h 10000"/>
                <a:gd name="connsiteX486" fmla="*/ 8060 w 10000"/>
                <a:gd name="connsiteY486" fmla="*/ 7331 h 10000"/>
                <a:gd name="connsiteX487" fmla="*/ 8065 w 10000"/>
                <a:gd name="connsiteY487" fmla="*/ 7374 h 10000"/>
                <a:gd name="connsiteX488" fmla="*/ 8015 w 10000"/>
                <a:gd name="connsiteY488" fmla="*/ 7402 h 10000"/>
                <a:gd name="connsiteX489" fmla="*/ 7942 w 10000"/>
                <a:gd name="connsiteY489" fmla="*/ 7523 h 10000"/>
                <a:gd name="connsiteX490" fmla="*/ 7930 w 10000"/>
                <a:gd name="connsiteY490" fmla="*/ 7573 h 10000"/>
                <a:gd name="connsiteX491" fmla="*/ 7908 w 10000"/>
                <a:gd name="connsiteY491" fmla="*/ 7559 h 10000"/>
                <a:gd name="connsiteX492" fmla="*/ 7919 w 10000"/>
                <a:gd name="connsiteY492" fmla="*/ 7523 h 10000"/>
                <a:gd name="connsiteX493" fmla="*/ 7846 w 10000"/>
                <a:gd name="connsiteY493" fmla="*/ 7339 h 10000"/>
                <a:gd name="connsiteX494" fmla="*/ 7846 w 10000"/>
                <a:gd name="connsiteY494" fmla="*/ 7268 h 10000"/>
                <a:gd name="connsiteX495" fmla="*/ 7812 w 10000"/>
                <a:gd name="connsiteY495" fmla="*/ 7268 h 10000"/>
                <a:gd name="connsiteX496" fmla="*/ 7711 w 10000"/>
                <a:gd name="connsiteY496" fmla="*/ 7197 h 10000"/>
                <a:gd name="connsiteX497" fmla="*/ 7649 w 10000"/>
                <a:gd name="connsiteY497" fmla="*/ 7232 h 10000"/>
                <a:gd name="connsiteX498" fmla="*/ 7632 w 10000"/>
                <a:gd name="connsiteY498" fmla="*/ 7275 h 10000"/>
                <a:gd name="connsiteX499" fmla="*/ 7677 w 10000"/>
                <a:gd name="connsiteY499" fmla="*/ 7324 h 10000"/>
                <a:gd name="connsiteX500" fmla="*/ 7688 w 10000"/>
                <a:gd name="connsiteY500" fmla="*/ 7367 h 10000"/>
                <a:gd name="connsiteX501" fmla="*/ 7660 w 10000"/>
                <a:gd name="connsiteY501" fmla="*/ 7410 h 10000"/>
                <a:gd name="connsiteX502" fmla="*/ 7666 w 10000"/>
                <a:gd name="connsiteY502" fmla="*/ 7445 h 10000"/>
                <a:gd name="connsiteX503" fmla="*/ 7655 w 10000"/>
                <a:gd name="connsiteY503" fmla="*/ 7516 h 10000"/>
                <a:gd name="connsiteX504" fmla="*/ 7660 w 10000"/>
                <a:gd name="connsiteY504" fmla="*/ 7587 h 10000"/>
                <a:gd name="connsiteX505" fmla="*/ 7694 w 10000"/>
                <a:gd name="connsiteY505" fmla="*/ 7700 h 10000"/>
                <a:gd name="connsiteX506" fmla="*/ 7660 w 10000"/>
                <a:gd name="connsiteY506" fmla="*/ 7743 h 10000"/>
                <a:gd name="connsiteX507" fmla="*/ 7666 w 10000"/>
                <a:gd name="connsiteY507" fmla="*/ 7779 h 10000"/>
                <a:gd name="connsiteX508" fmla="*/ 7638 w 10000"/>
                <a:gd name="connsiteY508" fmla="*/ 7793 h 10000"/>
                <a:gd name="connsiteX509" fmla="*/ 7621 w 10000"/>
                <a:gd name="connsiteY509" fmla="*/ 7814 h 10000"/>
                <a:gd name="connsiteX510" fmla="*/ 7514 w 10000"/>
                <a:gd name="connsiteY510" fmla="*/ 7800 h 10000"/>
                <a:gd name="connsiteX511" fmla="*/ 7497 w 10000"/>
                <a:gd name="connsiteY511" fmla="*/ 7757 h 10000"/>
                <a:gd name="connsiteX512" fmla="*/ 7463 w 10000"/>
                <a:gd name="connsiteY512" fmla="*/ 7786 h 10000"/>
                <a:gd name="connsiteX513" fmla="*/ 7390 w 10000"/>
                <a:gd name="connsiteY513" fmla="*/ 7771 h 10000"/>
                <a:gd name="connsiteX514" fmla="*/ 7340 w 10000"/>
                <a:gd name="connsiteY514" fmla="*/ 7793 h 10000"/>
                <a:gd name="connsiteX515" fmla="*/ 7312 w 10000"/>
                <a:gd name="connsiteY515" fmla="*/ 7644 h 10000"/>
                <a:gd name="connsiteX516" fmla="*/ 7283 w 10000"/>
                <a:gd name="connsiteY516" fmla="*/ 7637 h 10000"/>
                <a:gd name="connsiteX517" fmla="*/ 7250 w 10000"/>
                <a:gd name="connsiteY517" fmla="*/ 7544 h 10000"/>
                <a:gd name="connsiteX518" fmla="*/ 7267 w 10000"/>
                <a:gd name="connsiteY518" fmla="*/ 7502 h 10000"/>
                <a:gd name="connsiteX519" fmla="*/ 7306 w 10000"/>
                <a:gd name="connsiteY519" fmla="*/ 7523 h 10000"/>
                <a:gd name="connsiteX520" fmla="*/ 7323 w 10000"/>
                <a:gd name="connsiteY520" fmla="*/ 7473 h 10000"/>
                <a:gd name="connsiteX521" fmla="*/ 7295 w 10000"/>
                <a:gd name="connsiteY521" fmla="*/ 7438 h 10000"/>
                <a:gd name="connsiteX522" fmla="*/ 7312 w 10000"/>
                <a:gd name="connsiteY522" fmla="*/ 7402 h 10000"/>
                <a:gd name="connsiteX523" fmla="*/ 7238 w 10000"/>
                <a:gd name="connsiteY523" fmla="*/ 7331 h 10000"/>
                <a:gd name="connsiteX524" fmla="*/ 7244 w 10000"/>
                <a:gd name="connsiteY524" fmla="*/ 7296 h 10000"/>
                <a:gd name="connsiteX525" fmla="*/ 7199 w 10000"/>
                <a:gd name="connsiteY525" fmla="*/ 7260 h 10000"/>
                <a:gd name="connsiteX526" fmla="*/ 7227 w 10000"/>
                <a:gd name="connsiteY526" fmla="*/ 7218 h 10000"/>
                <a:gd name="connsiteX527" fmla="*/ 7216 w 10000"/>
                <a:gd name="connsiteY527" fmla="*/ 7168 h 10000"/>
                <a:gd name="connsiteX528" fmla="*/ 7165 w 10000"/>
                <a:gd name="connsiteY528" fmla="*/ 7090 h 10000"/>
                <a:gd name="connsiteX529" fmla="*/ 7132 w 10000"/>
                <a:gd name="connsiteY529" fmla="*/ 7026 h 10000"/>
                <a:gd name="connsiteX530" fmla="*/ 7064 w 10000"/>
                <a:gd name="connsiteY530" fmla="*/ 7055 h 10000"/>
                <a:gd name="connsiteX531" fmla="*/ 7025 w 10000"/>
                <a:gd name="connsiteY531" fmla="*/ 7048 h 10000"/>
                <a:gd name="connsiteX532" fmla="*/ 7002 w 10000"/>
                <a:gd name="connsiteY532" fmla="*/ 7111 h 10000"/>
                <a:gd name="connsiteX533" fmla="*/ 6924 w 10000"/>
                <a:gd name="connsiteY533" fmla="*/ 7119 h 10000"/>
                <a:gd name="connsiteX534" fmla="*/ 6895 w 10000"/>
                <a:gd name="connsiteY534" fmla="*/ 7111 h 10000"/>
                <a:gd name="connsiteX535" fmla="*/ 6828 w 10000"/>
                <a:gd name="connsiteY535" fmla="*/ 7161 h 10000"/>
                <a:gd name="connsiteX536" fmla="*/ 6834 w 10000"/>
                <a:gd name="connsiteY536" fmla="*/ 7260 h 10000"/>
                <a:gd name="connsiteX537" fmla="*/ 6817 w 10000"/>
                <a:gd name="connsiteY537" fmla="*/ 7324 h 10000"/>
                <a:gd name="connsiteX538" fmla="*/ 6817 w 10000"/>
                <a:gd name="connsiteY538" fmla="*/ 7381 h 10000"/>
                <a:gd name="connsiteX539" fmla="*/ 6760 w 10000"/>
                <a:gd name="connsiteY539" fmla="*/ 7424 h 10000"/>
                <a:gd name="connsiteX540" fmla="*/ 6699 w 10000"/>
                <a:gd name="connsiteY540" fmla="*/ 7431 h 10000"/>
                <a:gd name="connsiteX541" fmla="*/ 6682 w 10000"/>
                <a:gd name="connsiteY541" fmla="*/ 7410 h 10000"/>
                <a:gd name="connsiteX542" fmla="*/ 6625 w 10000"/>
                <a:gd name="connsiteY542" fmla="*/ 7388 h 10000"/>
                <a:gd name="connsiteX543" fmla="*/ 6592 w 10000"/>
                <a:gd name="connsiteY543" fmla="*/ 7431 h 10000"/>
                <a:gd name="connsiteX544" fmla="*/ 6586 w 10000"/>
                <a:gd name="connsiteY544" fmla="*/ 7473 h 10000"/>
                <a:gd name="connsiteX545" fmla="*/ 6552 w 10000"/>
                <a:gd name="connsiteY545" fmla="*/ 7480 h 10000"/>
                <a:gd name="connsiteX546" fmla="*/ 6547 w 10000"/>
                <a:gd name="connsiteY546" fmla="*/ 7523 h 10000"/>
                <a:gd name="connsiteX547" fmla="*/ 6519 w 10000"/>
                <a:gd name="connsiteY547" fmla="*/ 7523 h 10000"/>
                <a:gd name="connsiteX548" fmla="*/ 6485 w 10000"/>
                <a:gd name="connsiteY548" fmla="*/ 7424 h 10000"/>
                <a:gd name="connsiteX549" fmla="*/ 6406 w 10000"/>
                <a:gd name="connsiteY549" fmla="*/ 7473 h 10000"/>
                <a:gd name="connsiteX550" fmla="*/ 6316 w 10000"/>
                <a:gd name="connsiteY550" fmla="*/ 7551 h 10000"/>
                <a:gd name="connsiteX551" fmla="*/ 6282 w 10000"/>
                <a:gd name="connsiteY551" fmla="*/ 7566 h 10000"/>
                <a:gd name="connsiteX552" fmla="*/ 6294 w 10000"/>
                <a:gd name="connsiteY552" fmla="*/ 7615 h 10000"/>
                <a:gd name="connsiteX553" fmla="*/ 6243 w 10000"/>
                <a:gd name="connsiteY553" fmla="*/ 7637 h 10000"/>
                <a:gd name="connsiteX554" fmla="*/ 6209 w 10000"/>
                <a:gd name="connsiteY554" fmla="*/ 7608 h 10000"/>
                <a:gd name="connsiteX555" fmla="*/ 6136 w 10000"/>
                <a:gd name="connsiteY555" fmla="*/ 7622 h 10000"/>
                <a:gd name="connsiteX556" fmla="*/ 6136 w 10000"/>
                <a:gd name="connsiteY556" fmla="*/ 7395 h 10000"/>
                <a:gd name="connsiteX557" fmla="*/ 6208 w 10000"/>
                <a:gd name="connsiteY55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443 w 10000"/>
                <a:gd name="connsiteY30" fmla="*/ 8992 h 10000"/>
                <a:gd name="connsiteX31" fmla="*/ 4387 w 10000"/>
                <a:gd name="connsiteY31" fmla="*/ 9063 h 10000"/>
                <a:gd name="connsiteX32" fmla="*/ 4291 w 10000"/>
                <a:gd name="connsiteY32" fmla="*/ 9219 h 10000"/>
                <a:gd name="connsiteX33" fmla="*/ 4241 w 10000"/>
                <a:gd name="connsiteY33" fmla="*/ 9226 h 10000"/>
                <a:gd name="connsiteX34" fmla="*/ 4229 w 10000"/>
                <a:gd name="connsiteY34" fmla="*/ 9276 h 10000"/>
                <a:gd name="connsiteX35" fmla="*/ 4207 w 10000"/>
                <a:gd name="connsiteY35" fmla="*/ 9283 h 10000"/>
                <a:gd name="connsiteX36" fmla="*/ 4213 w 10000"/>
                <a:gd name="connsiteY36" fmla="*/ 9326 h 10000"/>
                <a:gd name="connsiteX37" fmla="*/ 4190 w 10000"/>
                <a:gd name="connsiteY37" fmla="*/ 9326 h 10000"/>
                <a:gd name="connsiteX38" fmla="*/ 4089 w 10000"/>
                <a:gd name="connsiteY38" fmla="*/ 9482 h 10000"/>
                <a:gd name="connsiteX39" fmla="*/ 4072 w 10000"/>
                <a:gd name="connsiteY39" fmla="*/ 9574 h 10000"/>
                <a:gd name="connsiteX40" fmla="*/ 4111 w 10000"/>
                <a:gd name="connsiteY40" fmla="*/ 9631 h 10000"/>
                <a:gd name="connsiteX41" fmla="*/ 4117 w 10000"/>
                <a:gd name="connsiteY41" fmla="*/ 9659 h 10000"/>
                <a:gd name="connsiteX42" fmla="*/ 4066 w 10000"/>
                <a:gd name="connsiteY42" fmla="*/ 9716 h 10000"/>
                <a:gd name="connsiteX43" fmla="*/ 4021 w 10000"/>
                <a:gd name="connsiteY43" fmla="*/ 9702 h 10000"/>
                <a:gd name="connsiteX44" fmla="*/ 4021 w 10000"/>
                <a:gd name="connsiteY44" fmla="*/ 9851 h 10000"/>
                <a:gd name="connsiteX45" fmla="*/ 3948 w 10000"/>
                <a:gd name="connsiteY45" fmla="*/ 9865 h 10000"/>
                <a:gd name="connsiteX46" fmla="*/ 3926 w 10000"/>
                <a:gd name="connsiteY46" fmla="*/ 9844 h 10000"/>
                <a:gd name="connsiteX47" fmla="*/ 3864 w 10000"/>
                <a:gd name="connsiteY47" fmla="*/ 9879 h 10000"/>
                <a:gd name="connsiteX48" fmla="*/ 3825 w 10000"/>
                <a:gd name="connsiteY48" fmla="*/ 9858 h 10000"/>
                <a:gd name="connsiteX49" fmla="*/ 3802 w 10000"/>
                <a:gd name="connsiteY49" fmla="*/ 9886 h 10000"/>
                <a:gd name="connsiteX50" fmla="*/ 3751 w 10000"/>
                <a:gd name="connsiteY50" fmla="*/ 9858 h 10000"/>
                <a:gd name="connsiteX51" fmla="*/ 3735 w 10000"/>
                <a:gd name="connsiteY51" fmla="*/ 9787 h 10000"/>
                <a:gd name="connsiteX52" fmla="*/ 3628 w 10000"/>
                <a:gd name="connsiteY52" fmla="*/ 9744 h 10000"/>
                <a:gd name="connsiteX53" fmla="*/ 3583 w 10000"/>
                <a:gd name="connsiteY53" fmla="*/ 9730 h 10000"/>
                <a:gd name="connsiteX54" fmla="*/ 3543 w 10000"/>
                <a:gd name="connsiteY54" fmla="*/ 9702 h 10000"/>
                <a:gd name="connsiteX55" fmla="*/ 3549 w 10000"/>
                <a:gd name="connsiteY55" fmla="*/ 9681 h 10000"/>
                <a:gd name="connsiteX56" fmla="*/ 3515 w 10000"/>
                <a:gd name="connsiteY56" fmla="*/ 9624 h 10000"/>
                <a:gd name="connsiteX57" fmla="*/ 3459 w 10000"/>
                <a:gd name="connsiteY57" fmla="*/ 9588 h 10000"/>
                <a:gd name="connsiteX58" fmla="*/ 3397 w 10000"/>
                <a:gd name="connsiteY58" fmla="*/ 9603 h 10000"/>
                <a:gd name="connsiteX59" fmla="*/ 3324 w 10000"/>
                <a:gd name="connsiteY59" fmla="*/ 9581 h 10000"/>
                <a:gd name="connsiteX60" fmla="*/ 3240 w 10000"/>
                <a:gd name="connsiteY60" fmla="*/ 9524 h 10000"/>
                <a:gd name="connsiteX61" fmla="*/ 3279 w 10000"/>
                <a:gd name="connsiteY61" fmla="*/ 9339 h 10000"/>
                <a:gd name="connsiteX62" fmla="*/ 3335 w 10000"/>
                <a:gd name="connsiteY62" fmla="*/ 9045 h 10000"/>
                <a:gd name="connsiteX63" fmla="*/ 3150 w 10000"/>
                <a:gd name="connsiteY63" fmla="*/ 8971 h 10000"/>
                <a:gd name="connsiteX64" fmla="*/ 3155 w 10000"/>
                <a:gd name="connsiteY64" fmla="*/ 9021 h 10000"/>
                <a:gd name="connsiteX65" fmla="*/ 3144 w 10000"/>
                <a:gd name="connsiteY65" fmla="*/ 9042 h 10000"/>
                <a:gd name="connsiteX66" fmla="*/ 3105 w 10000"/>
                <a:gd name="connsiteY66" fmla="*/ 9028 h 10000"/>
                <a:gd name="connsiteX67" fmla="*/ 3082 w 10000"/>
                <a:gd name="connsiteY67" fmla="*/ 9127 h 10000"/>
                <a:gd name="connsiteX68" fmla="*/ 3048 w 10000"/>
                <a:gd name="connsiteY68" fmla="*/ 9163 h 10000"/>
                <a:gd name="connsiteX69" fmla="*/ 3048 w 10000"/>
                <a:gd name="connsiteY69" fmla="*/ 9198 h 10000"/>
                <a:gd name="connsiteX70" fmla="*/ 3020 w 10000"/>
                <a:gd name="connsiteY70" fmla="*/ 9241 h 10000"/>
                <a:gd name="connsiteX71" fmla="*/ 3003 w 10000"/>
                <a:gd name="connsiteY71" fmla="*/ 9326 h 10000"/>
                <a:gd name="connsiteX72" fmla="*/ 2998 w 10000"/>
                <a:gd name="connsiteY72" fmla="*/ 9439 h 10000"/>
                <a:gd name="connsiteX73" fmla="*/ 3009 w 10000"/>
                <a:gd name="connsiteY73" fmla="*/ 9524 h 10000"/>
                <a:gd name="connsiteX74" fmla="*/ 2975 w 10000"/>
                <a:gd name="connsiteY74" fmla="*/ 9574 h 10000"/>
                <a:gd name="connsiteX75" fmla="*/ 2981 w 10000"/>
                <a:gd name="connsiteY75" fmla="*/ 9624 h 10000"/>
                <a:gd name="connsiteX76" fmla="*/ 2998 w 10000"/>
                <a:gd name="connsiteY76" fmla="*/ 9666 h 10000"/>
                <a:gd name="connsiteX77" fmla="*/ 2987 w 10000"/>
                <a:gd name="connsiteY77" fmla="*/ 9744 h 10000"/>
                <a:gd name="connsiteX78" fmla="*/ 2970 w 10000"/>
                <a:gd name="connsiteY78" fmla="*/ 9787 h 10000"/>
                <a:gd name="connsiteX79" fmla="*/ 2930 w 10000"/>
                <a:gd name="connsiteY79" fmla="*/ 9794 h 10000"/>
                <a:gd name="connsiteX80" fmla="*/ 2913 w 10000"/>
                <a:gd name="connsiteY80" fmla="*/ 9837 h 10000"/>
                <a:gd name="connsiteX81" fmla="*/ 2818 w 10000"/>
                <a:gd name="connsiteY81" fmla="*/ 9837 h 10000"/>
                <a:gd name="connsiteX82" fmla="*/ 2745 w 10000"/>
                <a:gd name="connsiteY82" fmla="*/ 9879 h 10000"/>
                <a:gd name="connsiteX83" fmla="*/ 2705 w 10000"/>
                <a:gd name="connsiteY83" fmla="*/ 9922 h 10000"/>
                <a:gd name="connsiteX84" fmla="*/ 2638 w 10000"/>
                <a:gd name="connsiteY84" fmla="*/ 9929 h 10000"/>
                <a:gd name="connsiteX85" fmla="*/ 2598 w 10000"/>
                <a:gd name="connsiteY85" fmla="*/ 9943 h 10000"/>
                <a:gd name="connsiteX86" fmla="*/ 2565 w 10000"/>
                <a:gd name="connsiteY86" fmla="*/ 9929 h 10000"/>
                <a:gd name="connsiteX87" fmla="*/ 2508 w 10000"/>
                <a:gd name="connsiteY87" fmla="*/ 9943 h 10000"/>
                <a:gd name="connsiteX88" fmla="*/ 2503 w 10000"/>
                <a:gd name="connsiteY88" fmla="*/ 9957 h 10000"/>
                <a:gd name="connsiteX89" fmla="*/ 2458 w 10000"/>
                <a:gd name="connsiteY89" fmla="*/ 9993 h 10000"/>
                <a:gd name="connsiteX90" fmla="*/ 2424 w 10000"/>
                <a:gd name="connsiteY90" fmla="*/ 10000 h 10000"/>
                <a:gd name="connsiteX91" fmla="*/ 2323 w 10000"/>
                <a:gd name="connsiteY91" fmla="*/ 9901 h 10000"/>
                <a:gd name="connsiteX92" fmla="*/ 2250 w 10000"/>
                <a:gd name="connsiteY92" fmla="*/ 9794 h 10000"/>
                <a:gd name="connsiteX93" fmla="*/ 2160 w 10000"/>
                <a:gd name="connsiteY93" fmla="*/ 9759 h 10000"/>
                <a:gd name="connsiteX94" fmla="*/ 2143 w 10000"/>
                <a:gd name="connsiteY94" fmla="*/ 9624 h 10000"/>
                <a:gd name="connsiteX95" fmla="*/ 2205 w 10000"/>
                <a:gd name="connsiteY95" fmla="*/ 9588 h 10000"/>
                <a:gd name="connsiteX96" fmla="*/ 2182 w 10000"/>
                <a:gd name="connsiteY96" fmla="*/ 9482 h 10000"/>
                <a:gd name="connsiteX97" fmla="*/ 2160 w 10000"/>
                <a:gd name="connsiteY97" fmla="*/ 9446 h 10000"/>
                <a:gd name="connsiteX98" fmla="*/ 2323 w 10000"/>
                <a:gd name="connsiteY98" fmla="*/ 9312 h 10000"/>
                <a:gd name="connsiteX99" fmla="*/ 2373 w 10000"/>
                <a:gd name="connsiteY99" fmla="*/ 9177 h 10000"/>
                <a:gd name="connsiteX100" fmla="*/ 2424 w 10000"/>
                <a:gd name="connsiteY100" fmla="*/ 9148 h 10000"/>
                <a:gd name="connsiteX101" fmla="*/ 2435 w 10000"/>
                <a:gd name="connsiteY101" fmla="*/ 9063 h 10000"/>
                <a:gd name="connsiteX102" fmla="*/ 2385 w 10000"/>
                <a:gd name="connsiteY102" fmla="*/ 8950 h 10000"/>
                <a:gd name="connsiteX103" fmla="*/ 2396 w 10000"/>
                <a:gd name="connsiteY103" fmla="*/ 8879 h 10000"/>
                <a:gd name="connsiteX104" fmla="*/ 2340 w 10000"/>
                <a:gd name="connsiteY104" fmla="*/ 8850 h 10000"/>
                <a:gd name="connsiteX105" fmla="*/ 2306 w 10000"/>
                <a:gd name="connsiteY105" fmla="*/ 8857 h 10000"/>
                <a:gd name="connsiteX106" fmla="*/ 2143 w 10000"/>
                <a:gd name="connsiteY106" fmla="*/ 8921 h 10000"/>
                <a:gd name="connsiteX107" fmla="*/ 2098 w 10000"/>
                <a:gd name="connsiteY107" fmla="*/ 8971 h 10000"/>
                <a:gd name="connsiteX108" fmla="*/ 2064 w 10000"/>
                <a:gd name="connsiteY108" fmla="*/ 8999 h 10000"/>
                <a:gd name="connsiteX109" fmla="*/ 2019 w 10000"/>
                <a:gd name="connsiteY109" fmla="*/ 9056 h 10000"/>
                <a:gd name="connsiteX110" fmla="*/ 1879 w 10000"/>
                <a:gd name="connsiteY110" fmla="*/ 9013 h 10000"/>
                <a:gd name="connsiteX111" fmla="*/ 1828 w 10000"/>
                <a:gd name="connsiteY111" fmla="*/ 8971 h 10000"/>
                <a:gd name="connsiteX112" fmla="*/ 1738 w 10000"/>
                <a:gd name="connsiteY112" fmla="*/ 9021 h 10000"/>
                <a:gd name="connsiteX113" fmla="*/ 1609 w 10000"/>
                <a:gd name="connsiteY113" fmla="*/ 9056 h 10000"/>
                <a:gd name="connsiteX114" fmla="*/ 1699 w 10000"/>
                <a:gd name="connsiteY114" fmla="*/ 9177 h 10000"/>
                <a:gd name="connsiteX115" fmla="*/ 1592 w 10000"/>
                <a:gd name="connsiteY115" fmla="*/ 9304 h 10000"/>
                <a:gd name="connsiteX116" fmla="*/ 1558 w 10000"/>
                <a:gd name="connsiteY116" fmla="*/ 9290 h 10000"/>
                <a:gd name="connsiteX117" fmla="*/ 1541 w 10000"/>
                <a:gd name="connsiteY117" fmla="*/ 9304 h 10000"/>
                <a:gd name="connsiteX118" fmla="*/ 1507 w 10000"/>
                <a:gd name="connsiteY118" fmla="*/ 9269 h 10000"/>
                <a:gd name="connsiteX119" fmla="*/ 1440 w 10000"/>
                <a:gd name="connsiteY119" fmla="*/ 9233 h 10000"/>
                <a:gd name="connsiteX120" fmla="*/ 1434 w 10000"/>
                <a:gd name="connsiteY120" fmla="*/ 9198 h 10000"/>
                <a:gd name="connsiteX121" fmla="*/ 1412 w 10000"/>
                <a:gd name="connsiteY121" fmla="*/ 9191 h 10000"/>
                <a:gd name="connsiteX122" fmla="*/ 1400 w 10000"/>
                <a:gd name="connsiteY122" fmla="*/ 9155 h 10000"/>
                <a:gd name="connsiteX123" fmla="*/ 1372 w 10000"/>
                <a:gd name="connsiteY123" fmla="*/ 9127 h 10000"/>
                <a:gd name="connsiteX124" fmla="*/ 1327 w 10000"/>
                <a:gd name="connsiteY124" fmla="*/ 9141 h 10000"/>
                <a:gd name="connsiteX125" fmla="*/ 1305 w 10000"/>
                <a:gd name="connsiteY125" fmla="*/ 9092 h 10000"/>
                <a:gd name="connsiteX126" fmla="*/ 1271 w 10000"/>
                <a:gd name="connsiteY126" fmla="*/ 9099 h 10000"/>
                <a:gd name="connsiteX127" fmla="*/ 1277 w 10000"/>
                <a:gd name="connsiteY127" fmla="*/ 9056 h 10000"/>
                <a:gd name="connsiteX128" fmla="*/ 1265 w 10000"/>
                <a:gd name="connsiteY128" fmla="*/ 8999 h 10000"/>
                <a:gd name="connsiteX129" fmla="*/ 1277 w 10000"/>
                <a:gd name="connsiteY129" fmla="*/ 8935 h 10000"/>
                <a:gd name="connsiteX130" fmla="*/ 1271 w 10000"/>
                <a:gd name="connsiteY130" fmla="*/ 8893 h 10000"/>
                <a:gd name="connsiteX131" fmla="*/ 1153 w 10000"/>
                <a:gd name="connsiteY131" fmla="*/ 8893 h 10000"/>
                <a:gd name="connsiteX132" fmla="*/ 1153 w 10000"/>
                <a:gd name="connsiteY132" fmla="*/ 8850 h 10000"/>
                <a:gd name="connsiteX133" fmla="*/ 1091 w 10000"/>
                <a:gd name="connsiteY133" fmla="*/ 8829 h 10000"/>
                <a:gd name="connsiteX134" fmla="*/ 1080 w 10000"/>
                <a:gd name="connsiteY134" fmla="*/ 8758 h 10000"/>
                <a:gd name="connsiteX135" fmla="*/ 1069 w 10000"/>
                <a:gd name="connsiteY135" fmla="*/ 8730 h 10000"/>
                <a:gd name="connsiteX136" fmla="*/ 990 w 10000"/>
                <a:gd name="connsiteY136" fmla="*/ 8701 h 10000"/>
                <a:gd name="connsiteX137" fmla="*/ 894 w 10000"/>
                <a:gd name="connsiteY137" fmla="*/ 8616 h 10000"/>
                <a:gd name="connsiteX138" fmla="*/ 787 w 10000"/>
                <a:gd name="connsiteY138" fmla="*/ 8616 h 10000"/>
                <a:gd name="connsiteX139" fmla="*/ 849 w 10000"/>
                <a:gd name="connsiteY139" fmla="*/ 8510 h 10000"/>
                <a:gd name="connsiteX140" fmla="*/ 945 w 10000"/>
                <a:gd name="connsiteY140" fmla="*/ 8432 h 10000"/>
                <a:gd name="connsiteX141" fmla="*/ 984 w 10000"/>
                <a:gd name="connsiteY141" fmla="*/ 8325 h 10000"/>
                <a:gd name="connsiteX142" fmla="*/ 1063 w 10000"/>
                <a:gd name="connsiteY142" fmla="*/ 8204 h 10000"/>
                <a:gd name="connsiteX143" fmla="*/ 1057 w 10000"/>
                <a:gd name="connsiteY143" fmla="*/ 8133 h 10000"/>
                <a:gd name="connsiteX144" fmla="*/ 1018 w 10000"/>
                <a:gd name="connsiteY144" fmla="*/ 8055 h 10000"/>
                <a:gd name="connsiteX145" fmla="*/ 984 w 10000"/>
                <a:gd name="connsiteY145" fmla="*/ 8027 h 10000"/>
                <a:gd name="connsiteX146" fmla="*/ 872 w 10000"/>
                <a:gd name="connsiteY146" fmla="*/ 8013 h 10000"/>
                <a:gd name="connsiteX147" fmla="*/ 827 w 10000"/>
                <a:gd name="connsiteY147" fmla="*/ 8062 h 10000"/>
                <a:gd name="connsiteX148" fmla="*/ 692 w 10000"/>
                <a:gd name="connsiteY148" fmla="*/ 8055 h 10000"/>
                <a:gd name="connsiteX149" fmla="*/ 579 w 10000"/>
                <a:gd name="connsiteY149" fmla="*/ 8126 h 10000"/>
                <a:gd name="connsiteX150" fmla="*/ 416 w 10000"/>
                <a:gd name="connsiteY150" fmla="*/ 8070 h 10000"/>
                <a:gd name="connsiteX151" fmla="*/ 399 w 10000"/>
                <a:gd name="connsiteY151" fmla="*/ 8027 h 10000"/>
                <a:gd name="connsiteX152" fmla="*/ 377 w 10000"/>
                <a:gd name="connsiteY152" fmla="*/ 8013 h 10000"/>
                <a:gd name="connsiteX153" fmla="*/ 169 w 10000"/>
                <a:gd name="connsiteY153" fmla="*/ 7743 h 10000"/>
                <a:gd name="connsiteX154" fmla="*/ 157 w 10000"/>
                <a:gd name="connsiteY154" fmla="*/ 7686 h 10000"/>
                <a:gd name="connsiteX155" fmla="*/ 231 w 10000"/>
                <a:gd name="connsiteY155" fmla="*/ 7594 h 10000"/>
                <a:gd name="connsiteX156" fmla="*/ 0 w 10000"/>
                <a:gd name="connsiteY156" fmla="*/ 6920 h 10000"/>
                <a:gd name="connsiteX157" fmla="*/ 354 w 10000"/>
                <a:gd name="connsiteY157" fmla="*/ 7005 h 10000"/>
                <a:gd name="connsiteX158" fmla="*/ 472 w 10000"/>
                <a:gd name="connsiteY158" fmla="*/ 7019 h 10000"/>
                <a:gd name="connsiteX159" fmla="*/ 810 w 10000"/>
                <a:gd name="connsiteY159" fmla="*/ 7055 h 10000"/>
                <a:gd name="connsiteX160" fmla="*/ 967 w 10000"/>
                <a:gd name="connsiteY160" fmla="*/ 7012 h 10000"/>
                <a:gd name="connsiteX161" fmla="*/ 1074 w 10000"/>
                <a:gd name="connsiteY161" fmla="*/ 7019 h 10000"/>
                <a:gd name="connsiteX162" fmla="*/ 1091 w 10000"/>
                <a:gd name="connsiteY162" fmla="*/ 6984 h 10000"/>
                <a:gd name="connsiteX163" fmla="*/ 1277 w 10000"/>
                <a:gd name="connsiteY163" fmla="*/ 6998 h 10000"/>
                <a:gd name="connsiteX164" fmla="*/ 1524 w 10000"/>
                <a:gd name="connsiteY164" fmla="*/ 7083 h 10000"/>
                <a:gd name="connsiteX165" fmla="*/ 1609 w 10000"/>
                <a:gd name="connsiteY165" fmla="*/ 7104 h 10000"/>
                <a:gd name="connsiteX166" fmla="*/ 1822 w 10000"/>
                <a:gd name="connsiteY166" fmla="*/ 7310 h 10000"/>
                <a:gd name="connsiteX167" fmla="*/ 1918 w 10000"/>
                <a:gd name="connsiteY167" fmla="*/ 7303 h 10000"/>
                <a:gd name="connsiteX168" fmla="*/ 6504 w 10000"/>
                <a:gd name="connsiteY168" fmla="*/ 7627 h 10000"/>
                <a:gd name="connsiteX169" fmla="*/ 5523 w 10000"/>
                <a:gd name="connsiteY169" fmla="*/ 5713 h 10000"/>
                <a:gd name="connsiteX170" fmla="*/ 5652 w 10000"/>
                <a:gd name="connsiteY170" fmla="*/ 5720 h 10000"/>
                <a:gd name="connsiteX171" fmla="*/ 5697 w 10000"/>
                <a:gd name="connsiteY171" fmla="*/ 5742 h 10000"/>
                <a:gd name="connsiteX172" fmla="*/ 5793 w 10000"/>
                <a:gd name="connsiteY172" fmla="*/ 5635 h 10000"/>
                <a:gd name="connsiteX173" fmla="*/ 5844 w 10000"/>
                <a:gd name="connsiteY173" fmla="*/ 5628 h 10000"/>
                <a:gd name="connsiteX174" fmla="*/ 5889 w 10000"/>
                <a:gd name="connsiteY174" fmla="*/ 5564 h 10000"/>
                <a:gd name="connsiteX175" fmla="*/ 5945 w 10000"/>
                <a:gd name="connsiteY175" fmla="*/ 5515 h 10000"/>
                <a:gd name="connsiteX176" fmla="*/ 6001 w 10000"/>
                <a:gd name="connsiteY176" fmla="*/ 5408 h 10000"/>
                <a:gd name="connsiteX177" fmla="*/ 6012 w 10000"/>
                <a:gd name="connsiteY177" fmla="*/ 5344 h 10000"/>
                <a:gd name="connsiteX178" fmla="*/ 6080 w 10000"/>
                <a:gd name="connsiteY178" fmla="*/ 5316 h 10000"/>
                <a:gd name="connsiteX179" fmla="*/ 6159 w 10000"/>
                <a:gd name="connsiteY179" fmla="*/ 5351 h 10000"/>
                <a:gd name="connsiteX180" fmla="*/ 6226 w 10000"/>
                <a:gd name="connsiteY180" fmla="*/ 5337 h 10000"/>
                <a:gd name="connsiteX181" fmla="*/ 6294 w 10000"/>
                <a:gd name="connsiteY181" fmla="*/ 5344 h 10000"/>
                <a:gd name="connsiteX182" fmla="*/ 6412 w 10000"/>
                <a:gd name="connsiteY182" fmla="*/ 5302 h 10000"/>
                <a:gd name="connsiteX183" fmla="*/ 6490 w 10000"/>
                <a:gd name="connsiteY183" fmla="*/ 5195 h 10000"/>
                <a:gd name="connsiteX184" fmla="*/ 6524 w 10000"/>
                <a:gd name="connsiteY184" fmla="*/ 5160 h 10000"/>
                <a:gd name="connsiteX185" fmla="*/ 6575 w 10000"/>
                <a:gd name="connsiteY185" fmla="*/ 5160 h 10000"/>
                <a:gd name="connsiteX186" fmla="*/ 6614 w 10000"/>
                <a:gd name="connsiteY186" fmla="*/ 5103 h 10000"/>
                <a:gd name="connsiteX187" fmla="*/ 6597 w 10000"/>
                <a:gd name="connsiteY187" fmla="*/ 5039 h 10000"/>
                <a:gd name="connsiteX188" fmla="*/ 6609 w 10000"/>
                <a:gd name="connsiteY188" fmla="*/ 4982 h 10000"/>
                <a:gd name="connsiteX189" fmla="*/ 6659 w 10000"/>
                <a:gd name="connsiteY189" fmla="*/ 4876 h 10000"/>
                <a:gd name="connsiteX190" fmla="*/ 6715 w 10000"/>
                <a:gd name="connsiteY190" fmla="*/ 4776 h 10000"/>
                <a:gd name="connsiteX191" fmla="*/ 6772 w 10000"/>
                <a:gd name="connsiteY191" fmla="*/ 4755 h 10000"/>
                <a:gd name="connsiteX192" fmla="*/ 6800 w 10000"/>
                <a:gd name="connsiteY192" fmla="*/ 4720 h 10000"/>
                <a:gd name="connsiteX193" fmla="*/ 6895 w 10000"/>
                <a:gd name="connsiteY193" fmla="*/ 4734 h 10000"/>
                <a:gd name="connsiteX194" fmla="*/ 6991 w 10000"/>
                <a:gd name="connsiteY194" fmla="*/ 4734 h 10000"/>
                <a:gd name="connsiteX195" fmla="*/ 6997 w 10000"/>
                <a:gd name="connsiteY195" fmla="*/ 4670 h 10000"/>
                <a:gd name="connsiteX196" fmla="*/ 7013 w 10000"/>
                <a:gd name="connsiteY196" fmla="*/ 4627 h 10000"/>
                <a:gd name="connsiteX197" fmla="*/ 7008 w 10000"/>
                <a:gd name="connsiteY197" fmla="*/ 4599 h 10000"/>
                <a:gd name="connsiteX198" fmla="*/ 7064 w 10000"/>
                <a:gd name="connsiteY198" fmla="*/ 4578 h 10000"/>
                <a:gd name="connsiteX199" fmla="*/ 7103 w 10000"/>
                <a:gd name="connsiteY199" fmla="*/ 4634 h 10000"/>
                <a:gd name="connsiteX200" fmla="*/ 7160 w 10000"/>
                <a:gd name="connsiteY200" fmla="*/ 4613 h 10000"/>
                <a:gd name="connsiteX201" fmla="*/ 7177 w 10000"/>
                <a:gd name="connsiteY201" fmla="*/ 4578 h 10000"/>
                <a:gd name="connsiteX202" fmla="*/ 7222 w 10000"/>
                <a:gd name="connsiteY202" fmla="*/ 4564 h 10000"/>
                <a:gd name="connsiteX203" fmla="*/ 7317 w 10000"/>
                <a:gd name="connsiteY203" fmla="*/ 4493 h 10000"/>
                <a:gd name="connsiteX204" fmla="*/ 7407 w 10000"/>
                <a:gd name="connsiteY204" fmla="*/ 4521 h 10000"/>
                <a:gd name="connsiteX205" fmla="*/ 7430 w 10000"/>
                <a:gd name="connsiteY205" fmla="*/ 4507 h 10000"/>
                <a:gd name="connsiteX206" fmla="*/ 7480 w 10000"/>
                <a:gd name="connsiteY206" fmla="*/ 4528 h 10000"/>
                <a:gd name="connsiteX207" fmla="*/ 7503 w 10000"/>
                <a:gd name="connsiteY207" fmla="*/ 4471 h 10000"/>
                <a:gd name="connsiteX208" fmla="*/ 7525 w 10000"/>
                <a:gd name="connsiteY208" fmla="*/ 4500 h 10000"/>
                <a:gd name="connsiteX209" fmla="*/ 7559 w 10000"/>
                <a:gd name="connsiteY209" fmla="*/ 4493 h 10000"/>
                <a:gd name="connsiteX210" fmla="*/ 7598 w 10000"/>
                <a:gd name="connsiteY210" fmla="*/ 4556 h 10000"/>
                <a:gd name="connsiteX211" fmla="*/ 7643 w 10000"/>
                <a:gd name="connsiteY211" fmla="*/ 4549 h 10000"/>
                <a:gd name="connsiteX212" fmla="*/ 7683 w 10000"/>
                <a:gd name="connsiteY212" fmla="*/ 4578 h 10000"/>
                <a:gd name="connsiteX213" fmla="*/ 7700 w 10000"/>
                <a:gd name="connsiteY213" fmla="*/ 4556 h 10000"/>
                <a:gd name="connsiteX214" fmla="*/ 7778 w 10000"/>
                <a:gd name="connsiteY214" fmla="*/ 4564 h 10000"/>
                <a:gd name="connsiteX215" fmla="*/ 7790 w 10000"/>
                <a:gd name="connsiteY215" fmla="*/ 4585 h 10000"/>
                <a:gd name="connsiteX216" fmla="*/ 7874 w 10000"/>
                <a:gd name="connsiteY216" fmla="*/ 4514 h 10000"/>
                <a:gd name="connsiteX217" fmla="*/ 7874 w 10000"/>
                <a:gd name="connsiteY217" fmla="*/ 4393 h 10000"/>
                <a:gd name="connsiteX218" fmla="*/ 7852 w 10000"/>
                <a:gd name="connsiteY218" fmla="*/ 4379 h 10000"/>
                <a:gd name="connsiteX219" fmla="*/ 7835 w 10000"/>
                <a:gd name="connsiteY219" fmla="*/ 4294 h 10000"/>
                <a:gd name="connsiteX220" fmla="*/ 7801 w 10000"/>
                <a:gd name="connsiteY220" fmla="*/ 4209 h 10000"/>
                <a:gd name="connsiteX221" fmla="*/ 7750 w 10000"/>
                <a:gd name="connsiteY221" fmla="*/ 4173 h 10000"/>
                <a:gd name="connsiteX222" fmla="*/ 7745 w 10000"/>
                <a:gd name="connsiteY222" fmla="*/ 4131 h 10000"/>
                <a:gd name="connsiteX223" fmla="*/ 7672 w 10000"/>
                <a:gd name="connsiteY223" fmla="*/ 4053 h 10000"/>
                <a:gd name="connsiteX224" fmla="*/ 7677 w 10000"/>
                <a:gd name="connsiteY224" fmla="*/ 4024 h 10000"/>
                <a:gd name="connsiteX225" fmla="*/ 7604 w 10000"/>
                <a:gd name="connsiteY225" fmla="*/ 3982 h 10000"/>
                <a:gd name="connsiteX226" fmla="*/ 7598 w 10000"/>
                <a:gd name="connsiteY226" fmla="*/ 3903 h 10000"/>
                <a:gd name="connsiteX227" fmla="*/ 7475 w 10000"/>
                <a:gd name="connsiteY227" fmla="*/ 3833 h 10000"/>
                <a:gd name="connsiteX228" fmla="*/ 7407 w 10000"/>
                <a:gd name="connsiteY228" fmla="*/ 3683 h 10000"/>
                <a:gd name="connsiteX229" fmla="*/ 7306 w 10000"/>
                <a:gd name="connsiteY229" fmla="*/ 3676 h 10000"/>
                <a:gd name="connsiteX230" fmla="*/ 7272 w 10000"/>
                <a:gd name="connsiteY230" fmla="*/ 3648 h 10000"/>
                <a:gd name="connsiteX231" fmla="*/ 7222 w 10000"/>
                <a:gd name="connsiteY231" fmla="*/ 3669 h 10000"/>
                <a:gd name="connsiteX232" fmla="*/ 7143 w 10000"/>
                <a:gd name="connsiteY232" fmla="*/ 3669 h 10000"/>
                <a:gd name="connsiteX233" fmla="*/ 7030 w 10000"/>
                <a:gd name="connsiteY233" fmla="*/ 3840 h 10000"/>
                <a:gd name="connsiteX234" fmla="*/ 6991 w 10000"/>
                <a:gd name="connsiteY234" fmla="*/ 3918 h 10000"/>
                <a:gd name="connsiteX235" fmla="*/ 6890 w 10000"/>
                <a:gd name="connsiteY235" fmla="*/ 3797 h 10000"/>
                <a:gd name="connsiteX236" fmla="*/ 6817 w 10000"/>
                <a:gd name="connsiteY236" fmla="*/ 3747 h 10000"/>
                <a:gd name="connsiteX237" fmla="*/ 6744 w 10000"/>
                <a:gd name="connsiteY237" fmla="*/ 3754 h 10000"/>
                <a:gd name="connsiteX238" fmla="*/ 6670 w 10000"/>
                <a:gd name="connsiteY238" fmla="*/ 3790 h 10000"/>
                <a:gd name="connsiteX239" fmla="*/ 6609 w 10000"/>
                <a:gd name="connsiteY239" fmla="*/ 3762 h 10000"/>
                <a:gd name="connsiteX240" fmla="*/ 6552 w 10000"/>
                <a:gd name="connsiteY240" fmla="*/ 3804 h 10000"/>
                <a:gd name="connsiteX241" fmla="*/ 6496 w 10000"/>
                <a:gd name="connsiteY241" fmla="*/ 3889 h 10000"/>
                <a:gd name="connsiteX242" fmla="*/ 6367 w 10000"/>
                <a:gd name="connsiteY242" fmla="*/ 3733 h 10000"/>
                <a:gd name="connsiteX243" fmla="*/ 6350 w 10000"/>
                <a:gd name="connsiteY243" fmla="*/ 3577 h 10000"/>
                <a:gd name="connsiteX244" fmla="*/ 6451 w 10000"/>
                <a:gd name="connsiteY244" fmla="*/ 3513 h 10000"/>
                <a:gd name="connsiteX245" fmla="*/ 6445 w 10000"/>
                <a:gd name="connsiteY245" fmla="*/ 3343 h 10000"/>
                <a:gd name="connsiteX246" fmla="*/ 6541 w 10000"/>
                <a:gd name="connsiteY246" fmla="*/ 3144 h 10000"/>
                <a:gd name="connsiteX247" fmla="*/ 6530 w 10000"/>
                <a:gd name="connsiteY247" fmla="*/ 3109 h 10000"/>
                <a:gd name="connsiteX248" fmla="*/ 6760 w 10000"/>
                <a:gd name="connsiteY248" fmla="*/ 2456 h 10000"/>
                <a:gd name="connsiteX249" fmla="*/ 6884 w 10000"/>
                <a:gd name="connsiteY249" fmla="*/ 2555 h 10000"/>
                <a:gd name="connsiteX250" fmla="*/ 6957 w 10000"/>
                <a:gd name="connsiteY250" fmla="*/ 2598 h 10000"/>
                <a:gd name="connsiteX251" fmla="*/ 7030 w 10000"/>
                <a:gd name="connsiteY251" fmla="*/ 2598 h 10000"/>
                <a:gd name="connsiteX252" fmla="*/ 7143 w 10000"/>
                <a:gd name="connsiteY252" fmla="*/ 2676 h 10000"/>
                <a:gd name="connsiteX253" fmla="*/ 7160 w 10000"/>
                <a:gd name="connsiteY253" fmla="*/ 2626 h 10000"/>
                <a:gd name="connsiteX254" fmla="*/ 7233 w 10000"/>
                <a:gd name="connsiteY254" fmla="*/ 2612 h 10000"/>
                <a:gd name="connsiteX255" fmla="*/ 7295 w 10000"/>
                <a:gd name="connsiteY255" fmla="*/ 2527 h 10000"/>
                <a:gd name="connsiteX256" fmla="*/ 7373 w 10000"/>
                <a:gd name="connsiteY256" fmla="*/ 2463 h 10000"/>
                <a:gd name="connsiteX257" fmla="*/ 7407 w 10000"/>
                <a:gd name="connsiteY257" fmla="*/ 2399 h 10000"/>
                <a:gd name="connsiteX258" fmla="*/ 7525 w 10000"/>
                <a:gd name="connsiteY258" fmla="*/ 2356 h 10000"/>
                <a:gd name="connsiteX259" fmla="*/ 7587 w 10000"/>
                <a:gd name="connsiteY259" fmla="*/ 2363 h 10000"/>
                <a:gd name="connsiteX260" fmla="*/ 7638 w 10000"/>
                <a:gd name="connsiteY260" fmla="*/ 2300 h 10000"/>
                <a:gd name="connsiteX261" fmla="*/ 7677 w 10000"/>
                <a:gd name="connsiteY261" fmla="*/ 2214 h 10000"/>
                <a:gd name="connsiteX262" fmla="*/ 7660 w 10000"/>
                <a:gd name="connsiteY262" fmla="*/ 2200 h 10000"/>
                <a:gd name="connsiteX263" fmla="*/ 7677 w 10000"/>
                <a:gd name="connsiteY263" fmla="*/ 2108 h 10000"/>
                <a:gd name="connsiteX264" fmla="*/ 7610 w 10000"/>
                <a:gd name="connsiteY264" fmla="*/ 2108 h 10000"/>
                <a:gd name="connsiteX265" fmla="*/ 7643 w 10000"/>
                <a:gd name="connsiteY265" fmla="*/ 2030 h 10000"/>
                <a:gd name="connsiteX266" fmla="*/ 7649 w 10000"/>
                <a:gd name="connsiteY266" fmla="*/ 1938 h 10000"/>
                <a:gd name="connsiteX267" fmla="*/ 7677 w 10000"/>
                <a:gd name="connsiteY267" fmla="*/ 1916 h 10000"/>
                <a:gd name="connsiteX268" fmla="*/ 7728 w 10000"/>
                <a:gd name="connsiteY268" fmla="*/ 1824 h 10000"/>
                <a:gd name="connsiteX269" fmla="*/ 7722 w 10000"/>
                <a:gd name="connsiteY269" fmla="*/ 1753 h 10000"/>
                <a:gd name="connsiteX270" fmla="*/ 7762 w 10000"/>
                <a:gd name="connsiteY270" fmla="*/ 1675 h 10000"/>
                <a:gd name="connsiteX271" fmla="*/ 7807 w 10000"/>
                <a:gd name="connsiteY271" fmla="*/ 1625 h 10000"/>
                <a:gd name="connsiteX272" fmla="*/ 7823 w 10000"/>
                <a:gd name="connsiteY272" fmla="*/ 1540 h 10000"/>
                <a:gd name="connsiteX273" fmla="*/ 7818 w 10000"/>
                <a:gd name="connsiteY273" fmla="*/ 1512 h 10000"/>
                <a:gd name="connsiteX274" fmla="*/ 7857 w 10000"/>
                <a:gd name="connsiteY274" fmla="*/ 1455 h 10000"/>
                <a:gd name="connsiteX275" fmla="*/ 7913 w 10000"/>
                <a:gd name="connsiteY275" fmla="*/ 1285 h 10000"/>
                <a:gd name="connsiteX276" fmla="*/ 7930 w 10000"/>
                <a:gd name="connsiteY276" fmla="*/ 1185 h 10000"/>
                <a:gd name="connsiteX277" fmla="*/ 7958 w 10000"/>
                <a:gd name="connsiteY277" fmla="*/ 1192 h 10000"/>
                <a:gd name="connsiteX278" fmla="*/ 8037 w 10000"/>
                <a:gd name="connsiteY278" fmla="*/ 1079 h 10000"/>
                <a:gd name="connsiteX279" fmla="*/ 8127 w 10000"/>
                <a:gd name="connsiteY279" fmla="*/ 1015 h 10000"/>
                <a:gd name="connsiteX280" fmla="*/ 8138 w 10000"/>
                <a:gd name="connsiteY280" fmla="*/ 937 h 10000"/>
                <a:gd name="connsiteX281" fmla="*/ 8172 w 10000"/>
                <a:gd name="connsiteY281" fmla="*/ 852 h 10000"/>
                <a:gd name="connsiteX282" fmla="*/ 8161 w 10000"/>
                <a:gd name="connsiteY282" fmla="*/ 788 h 10000"/>
                <a:gd name="connsiteX283" fmla="*/ 8116 w 10000"/>
                <a:gd name="connsiteY283" fmla="*/ 731 h 10000"/>
                <a:gd name="connsiteX284" fmla="*/ 8138 w 10000"/>
                <a:gd name="connsiteY284" fmla="*/ 660 h 10000"/>
                <a:gd name="connsiteX285" fmla="*/ 8138 w 10000"/>
                <a:gd name="connsiteY285" fmla="*/ 575 h 10000"/>
                <a:gd name="connsiteX286" fmla="*/ 8054 w 10000"/>
                <a:gd name="connsiteY286" fmla="*/ 504 h 10000"/>
                <a:gd name="connsiteX287" fmla="*/ 7970 w 10000"/>
                <a:gd name="connsiteY287" fmla="*/ 546 h 10000"/>
                <a:gd name="connsiteX288" fmla="*/ 7930 w 10000"/>
                <a:gd name="connsiteY288" fmla="*/ 546 h 10000"/>
                <a:gd name="connsiteX289" fmla="*/ 7913 w 10000"/>
                <a:gd name="connsiteY289" fmla="*/ 497 h 10000"/>
                <a:gd name="connsiteX290" fmla="*/ 7913 w 10000"/>
                <a:gd name="connsiteY290" fmla="*/ 405 h 10000"/>
                <a:gd name="connsiteX291" fmla="*/ 8020 w 10000"/>
                <a:gd name="connsiteY291" fmla="*/ 312 h 10000"/>
                <a:gd name="connsiteX292" fmla="*/ 8054 w 10000"/>
                <a:gd name="connsiteY292" fmla="*/ 234 h 10000"/>
                <a:gd name="connsiteX293" fmla="*/ 8121 w 10000"/>
                <a:gd name="connsiteY293" fmla="*/ 170 h 10000"/>
                <a:gd name="connsiteX294" fmla="*/ 8183 w 10000"/>
                <a:gd name="connsiteY294" fmla="*/ 50 h 10000"/>
                <a:gd name="connsiteX295" fmla="*/ 8228 w 10000"/>
                <a:gd name="connsiteY295" fmla="*/ 28 h 10000"/>
                <a:gd name="connsiteX296" fmla="*/ 8290 w 10000"/>
                <a:gd name="connsiteY296" fmla="*/ 43 h 10000"/>
                <a:gd name="connsiteX297" fmla="*/ 8420 w 10000"/>
                <a:gd name="connsiteY297" fmla="*/ 0 h 10000"/>
                <a:gd name="connsiteX298" fmla="*/ 8481 w 10000"/>
                <a:gd name="connsiteY298" fmla="*/ 71 h 10000"/>
                <a:gd name="connsiteX299" fmla="*/ 8476 w 10000"/>
                <a:gd name="connsiteY299" fmla="*/ 121 h 10000"/>
                <a:gd name="connsiteX300" fmla="*/ 8504 w 10000"/>
                <a:gd name="connsiteY300" fmla="*/ 142 h 10000"/>
                <a:gd name="connsiteX301" fmla="*/ 8526 w 10000"/>
                <a:gd name="connsiteY301" fmla="*/ 192 h 10000"/>
                <a:gd name="connsiteX302" fmla="*/ 8493 w 10000"/>
                <a:gd name="connsiteY302" fmla="*/ 248 h 10000"/>
                <a:gd name="connsiteX303" fmla="*/ 8448 w 10000"/>
                <a:gd name="connsiteY303" fmla="*/ 376 h 10000"/>
                <a:gd name="connsiteX304" fmla="*/ 8375 w 10000"/>
                <a:gd name="connsiteY304" fmla="*/ 476 h 10000"/>
                <a:gd name="connsiteX305" fmla="*/ 8307 w 10000"/>
                <a:gd name="connsiteY305" fmla="*/ 532 h 10000"/>
                <a:gd name="connsiteX306" fmla="*/ 8358 w 10000"/>
                <a:gd name="connsiteY306" fmla="*/ 554 h 10000"/>
                <a:gd name="connsiteX307" fmla="*/ 8425 w 10000"/>
                <a:gd name="connsiteY307" fmla="*/ 639 h 10000"/>
                <a:gd name="connsiteX308" fmla="*/ 8470 w 10000"/>
                <a:gd name="connsiteY308" fmla="*/ 646 h 10000"/>
                <a:gd name="connsiteX309" fmla="*/ 8493 w 10000"/>
                <a:gd name="connsiteY309" fmla="*/ 738 h 10000"/>
                <a:gd name="connsiteX310" fmla="*/ 8538 w 10000"/>
                <a:gd name="connsiteY310" fmla="*/ 759 h 10000"/>
                <a:gd name="connsiteX311" fmla="*/ 8571 w 10000"/>
                <a:gd name="connsiteY311" fmla="*/ 752 h 10000"/>
                <a:gd name="connsiteX312" fmla="*/ 8639 w 10000"/>
                <a:gd name="connsiteY312" fmla="*/ 610 h 10000"/>
                <a:gd name="connsiteX313" fmla="*/ 8701 w 10000"/>
                <a:gd name="connsiteY313" fmla="*/ 625 h 10000"/>
                <a:gd name="connsiteX314" fmla="*/ 8712 w 10000"/>
                <a:gd name="connsiteY314" fmla="*/ 667 h 10000"/>
                <a:gd name="connsiteX315" fmla="*/ 8757 w 10000"/>
                <a:gd name="connsiteY315" fmla="*/ 717 h 10000"/>
                <a:gd name="connsiteX316" fmla="*/ 8757 w 10000"/>
                <a:gd name="connsiteY316" fmla="*/ 752 h 10000"/>
                <a:gd name="connsiteX317" fmla="*/ 8796 w 10000"/>
                <a:gd name="connsiteY317" fmla="*/ 774 h 10000"/>
                <a:gd name="connsiteX318" fmla="*/ 8853 w 10000"/>
                <a:gd name="connsiteY318" fmla="*/ 774 h 10000"/>
                <a:gd name="connsiteX319" fmla="*/ 8858 w 10000"/>
                <a:gd name="connsiteY319" fmla="*/ 837 h 10000"/>
                <a:gd name="connsiteX320" fmla="*/ 8808 w 10000"/>
                <a:gd name="connsiteY320" fmla="*/ 866 h 10000"/>
                <a:gd name="connsiteX321" fmla="*/ 8853 w 10000"/>
                <a:gd name="connsiteY321" fmla="*/ 1143 h 10000"/>
                <a:gd name="connsiteX322" fmla="*/ 8898 w 10000"/>
                <a:gd name="connsiteY322" fmla="*/ 1270 h 10000"/>
                <a:gd name="connsiteX323" fmla="*/ 8886 w 10000"/>
                <a:gd name="connsiteY323" fmla="*/ 1327 h 10000"/>
                <a:gd name="connsiteX324" fmla="*/ 8926 w 10000"/>
                <a:gd name="connsiteY324" fmla="*/ 1391 h 10000"/>
                <a:gd name="connsiteX325" fmla="*/ 8931 w 10000"/>
                <a:gd name="connsiteY325" fmla="*/ 1434 h 10000"/>
                <a:gd name="connsiteX326" fmla="*/ 9038 w 10000"/>
                <a:gd name="connsiteY326" fmla="*/ 1483 h 10000"/>
                <a:gd name="connsiteX327" fmla="*/ 9168 w 10000"/>
                <a:gd name="connsiteY327" fmla="*/ 1441 h 10000"/>
                <a:gd name="connsiteX328" fmla="*/ 9184 w 10000"/>
                <a:gd name="connsiteY328" fmla="*/ 1384 h 10000"/>
                <a:gd name="connsiteX329" fmla="*/ 9229 w 10000"/>
                <a:gd name="connsiteY329" fmla="*/ 1405 h 10000"/>
                <a:gd name="connsiteX330" fmla="*/ 9258 w 10000"/>
                <a:gd name="connsiteY330" fmla="*/ 1455 h 10000"/>
                <a:gd name="connsiteX331" fmla="*/ 9325 w 10000"/>
                <a:gd name="connsiteY331" fmla="*/ 1419 h 10000"/>
                <a:gd name="connsiteX332" fmla="*/ 9364 w 10000"/>
                <a:gd name="connsiteY332" fmla="*/ 1419 h 10000"/>
                <a:gd name="connsiteX333" fmla="*/ 9421 w 10000"/>
                <a:gd name="connsiteY333" fmla="*/ 1476 h 10000"/>
                <a:gd name="connsiteX334" fmla="*/ 9454 w 10000"/>
                <a:gd name="connsiteY334" fmla="*/ 1398 h 10000"/>
                <a:gd name="connsiteX335" fmla="*/ 9522 w 10000"/>
                <a:gd name="connsiteY335" fmla="*/ 1434 h 10000"/>
                <a:gd name="connsiteX336" fmla="*/ 9556 w 10000"/>
                <a:gd name="connsiteY336" fmla="*/ 1391 h 10000"/>
                <a:gd name="connsiteX337" fmla="*/ 9584 w 10000"/>
                <a:gd name="connsiteY337" fmla="*/ 1398 h 10000"/>
                <a:gd name="connsiteX338" fmla="*/ 9612 w 10000"/>
                <a:gd name="connsiteY338" fmla="*/ 1356 h 10000"/>
                <a:gd name="connsiteX339" fmla="*/ 9606 w 10000"/>
                <a:gd name="connsiteY339" fmla="*/ 1313 h 10000"/>
                <a:gd name="connsiteX340" fmla="*/ 9646 w 10000"/>
                <a:gd name="connsiteY340" fmla="*/ 1292 h 10000"/>
                <a:gd name="connsiteX341" fmla="*/ 9674 w 10000"/>
                <a:gd name="connsiteY341" fmla="*/ 1221 h 10000"/>
                <a:gd name="connsiteX342" fmla="*/ 9753 w 10000"/>
                <a:gd name="connsiteY342" fmla="*/ 1228 h 10000"/>
                <a:gd name="connsiteX343" fmla="*/ 9871 w 10000"/>
                <a:gd name="connsiteY343" fmla="*/ 1434 h 10000"/>
                <a:gd name="connsiteX344" fmla="*/ 9893 w 10000"/>
                <a:gd name="connsiteY344" fmla="*/ 1505 h 10000"/>
                <a:gd name="connsiteX345" fmla="*/ 9972 w 10000"/>
                <a:gd name="connsiteY345" fmla="*/ 1597 h 10000"/>
                <a:gd name="connsiteX346" fmla="*/ 10000 w 10000"/>
                <a:gd name="connsiteY346" fmla="*/ 1682 h 10000"/>
                <a:gd name="connsiteX347" fmla="*/ 9938 w 10000"/>
                <a:gd name="connsiteY347" fmla="*/ 1796 h 10000"/>
                <a:gd name="connsiteX348" fmla="*/ 9893 w 10000"/>
                <a:gd name="connsiteY348" fmla="*/ 1838 h 10000"/>
                <a:gd name="connsiteX349" fmla="*/ 9916 w 10000"/>
                <a:gd name="connsiteY349" fmla="*/ 1959 h 10000"/>
                <a:gd name="connsiteX350" fmla="*/ 9848 w 10000"/>
                <a:gd name="connsiteY350" fmla="*/ 2051 h 10000"/>
                <a:gd name="connsiteX351" fmla="*/ 9809 w 10000"/>
                <a:gd name="connsiteY351" fmla="*/ 2072 h 10000"/>
                <a:gd name="connsiteX352" fmla="*/ 9809 w 10000"/>
                <a:gd name="connsiteY352" fmla="*/ 2136 h 10000"/>
                <a:gd name="connsiteX353" fmla="*/ 9758 w 10000"/>
                <a:gd name="connsiteY353" fmla="*/ 2257 h 10000"/>
                <a:gd name="connsiteX354" fmla="*/ 9724 w 10000"/>
                <a:gd name="connsiteY354" fmla="*/ 2264 h 10000"/>
                <a:gd name="connsiteX355" fmla="*/ 9730 w 10000"/>
                <a:gd name="connsiteY355" fmla="*/ 2349 h 10000"/>
                <a:gd name="connsiteX356" fmla="*/ 9702 w 10000"/>
                <a:gd name="connsiteY356" fmla="*/ 2413 h 10000"/>
                <a:gd name="connsiteX357" fmla="*/ 9708 w 10000"/>
                <a:gd name="connsiteY357" fmla="*/ 2697 h 10000"/>
                <a:gd name="connsiteX358" fmla="*/ 9724 w 10000"/>
                <a:gd name="connsiteY358" fmla="*/ 2718 h 10000"/>
                <a:gd name="connsiteX359" fmla="*/ 9719 w 10000"/>
                <a:gd name="connsiteY359" fmla="*/ 2811 h 10000"/>
                <a:gd name="connsiteX360" fmla="*/ 9708 w 10000"/>
                <a:gd name="connsiteY360" fmla="*/ 2896 h 10000"/>
                <a:gd name="connsiteX361" fmla="*/ 9668 w 10000"/>
                <a:gd name="connsiteY361" fmla="*/ 2938 h 10000"/>
                <a:gd name="connsiteX362" fmla="*/ 9595 w 10000"/>
                <a:gd name="connsiteY362" fmla="*/ 2903 h 10000"/>
                <a:gd name="connsiteX363" fmla="*/ 9561 w 10000"/>
                <a:gd name="connsiteY363" fmla="*/ 2952 h 10000"/>
                <a:gd name="connsiteX364" fmla="*/ 9567 w 10000"/>
                <a:gd name="connsiteY364" fmla="*/ 2995 h 10000"/>
                <a:gd name="connsiteX365" fmla="*/ 9544 w 10000"/>
                <a:gd name="connsiteY365" fmla="*/ 3080 h 10000"/>
                <a:gd name="connsiteX366" fmla="*/ 9505 w 10000"/>
                <a:gd name="connsiteY366" fmla="*/ 3137 h 10000"/>
                <a:gd name="connsiteX367" fmla="*/ 9494 w 10000"/>
                <a:gd name="connsiteY367" fmla="*/ 3236 h 10000"/>
                <a:gd name="connsiteX368" fmla="*/ 9466 w 10000"/>
                <a:gd name="connsiteY368" fmla="*/ 3322 h 10000"/>
                <a:gd name="connsiteX369" fmla="*/ 9471 w 10000"/>
                <a:gd name="connsiteY369" fmla="*/ 3378 h 10000"/>
                <a:gd name="connsiteX370" fmla="*/ 9460 w 10000"/>
                <a:gd name="connsiteY370" fmla="*/ 3435 h 10000"/>
                <a:gd name="connsiteX371" fmla="*/ 9483 w 10000"/>
                <a:gd name="connsiteY371" fmla="*/ 3485 h 10000"/>
                <a:gd name="connsiteX372" fmla="*/ 9449 w 10000"/>
                <a:gd name="connsiteY372" fmla="*/ 3563 h 10000"/>
                <a:gd name="connsiteX373" fmla="*/ 9393 w 10000"/>
                <a:gd name="connsiteY373" fmla="*/ 3442 h 10000"/>
                <a:gd name="connsiteX374" fmla="*/ 9393 w 10000"/>
                <a:gd name="connsiteY374" fmla="*/ 3350 h 10000"/>
                <a:gd name="connsiteX375" fmla="*/ 9376 w 10000"/>
                <a:gd name="connsiteY375" fmla="*/ 3336 h 10000"/>
                <a:gd name="connsiteX376" fmla="*/ 9308 w 10000"/>
                <a:gd name="connsiteY376" fmla="*/ 3400 h 10000"/>
                <a:gd name="connsiteX377" fmla="*/ 9201 w 10000"/>
                <a:gd name="connsiteY377" fmla="*/ 3549 h 10000"/>
                <a:gd name="connsiteX378" fmla="*/ 9139 w 10000"/>
                <a:gd name="connsiteY378" fmla="*/ 3655 h 10000"/>
                <a:gd name="connsiteX379" fmla="*/ 9044 w 10000"/>
                <a:gd name="connsiteY379" fmla="*/ 3712 h 10000"/>
                <a:gd name="connsiteX380" fmla="*/ 9010 w 10000"/>
                <a:gd name="connsiteY380" fmla="*/ 3797 h 10000"/>
                <a:gd name="connsiteX381" fmla="*/ 8982 w 10000"/>
                <a:gd name="connsiteY381" fmla="*/ 3825 h 10000"/>
                <a:gd name="connsiteX382" fmla="*/ 8875 w 10000"/>
                <a:gd name="connsiteY382" fmla="*/ 3903 h 10000"/>
                <a:gd name="connsiteX383" fmla="*/ 8785 w 10000"/>
                <a:gd name="connsiteY383" fmla="*/ 3996 h 10000"/>
                <a:gd name="connsiteX384" fmla="*/ 8763 w 10000"/>
                <a:gd name="connsiteY384" fmla="*/ 4067 h 10000"/>
                <a:gd name="connsiteX385" fmla="*/ 8729 w 10000"/>
                <a:gd name="connsiteY385" fmla="*/ 4102 h 10000"/>
                <a:gd name="connsiteX386" fmla="*/ 8774 w 10000"/>
                <a:gd name="connsiteY386" fmla="*/ 4194 h 10000"/>
                <a:gd name="connsiteX387" fmla="*/ 8819 w 10000"/>
                <a:gd name="connsiteY387" fmla="*/ 4265 h 10000"/>
                <a:gd name="connsiteX388" fmla="*/ 8881 w 10000"/>
                <a:gd name="connsiteY388" fmla="*/ 4294 h 10000"/>
                <a:gd name="connsiteX389" fmla="*/ 8858 w 10000"/>
                <a:gd name="connsiteY389" fmla="*/ 4344 h 10000"/>
                <a:gd name="connsiteX390" fmla="*/ 8903 w 10000"/>
                <a:gd name="connsiteY390" fmla="*/ 4358 h 10000"/>
                <a:gd name="connsiteX391" fmla="*/ 8903 w 10000"/>
                <a:gd name="connsiteY391" fmla="*/ 4443 h 10000"/>
                <a:gd name="connsiteX392" fmla="*/ 8937 w 10000"/>
                <a:gd name="connsiteY392" fmla="*/ 4507 h 10000"/>
                <a:gd name="connsiteX393" fmla="*/ 8993 w 10000"/>
                <a:gd name="connsiteY393" fmla="*/ 4493 h 10000"/>
                <a:gd name="connsiteX394" fmla="*/ 9016 w 10000"/>
                <a:gd name="connsiteY394" fmla="*/ 4422 h 10000"/>
                <a:gd name="connsiteX395" fmla="*/ 9061 w 10000"/>
                <a:gd name="connsiteY395" fmla="*/ 4414 h 10000"/>
                <a:gd name="connsiteX396" fmla="*/ 9066 w 10000"/>
                <a:gd name="connsiteY396" fmla="*/ 4358 h 10000"/>
                <a:gd name="connsiteX397" fmla="*/ 9123 w 10000"/>
                <a:gd name="connsiteY397" fmla="*/ 4358 h 10000"/>
                <a:gd name="connsiteX398" fmla="*/ 9100 w 10000"/>
                <a:gd name="connsiteY398" fmla="*/ 4429 h 10000"/>
                <a:gd name="connsiteX399" fmla="*/ 9156 w 10000"/>
                <a:gd name="connsiteY399" fmla="*/ 4464 h 10000"/>
                <a:gd name="connsiteX400" fmla="*/ 9145 w 10000"/>
                <a:gd name="connsiteY400" fmla="*/ 4528 h 10000"/>
                <a:gd name="connsiteX401" fmla="*/ 9061 w 10000"/>
                <a:gd name="connsiteY401" fmla="*/ 4535 h 10000"/>
                <a:gd name="connsiteX402" fmla="*/ 8999 w 10000"/>
                <a:gd name="connsiteY402" fmla="*/ 4578 h 10000"/>
                <a:gd name="connsiteX403" fmla="*/ 8943 w 10000"/>
                <a:gd name="connsiteY403" fmla="*/ 4599 h 10000"/>
                <a:gd name="connsiteX404" fmla="*/ 8943 w 10000"/>
                <a:gd name="connsiteY404" fmla="*/ 4698 h 10000"/>
                <a:gd name="connsiteX405" fmla="*/ 8999 w 10000"/>
                <a:gd name="connsiteY405" fmla="*/ 4805 h 10000"/>
                <a:gd name="connsiteX406" fmla="*/ 8954 w 10000"/>
                <a:gd name="connsiteY406" fmla="*/ 4904 h 10000"/>
                <a:gd name="connsiteX407" fmla="*/ 8864 w 10000"/>
                <a:gd name="connsiteY407" fmla="*/ 4918 h 10000"/>
                <a:gd name="connsiteX408" fmla="*/ 8875 w 10000"/>
                <a:gd name="connsiteY408" fmla="*/ 5032 h 10000"/>
                <a:gd name="connsiteX409" fmla="*/ 8870 w 10000"/>
                <a:gd name="connsiteY409" fmla="*/ 5103 h 10000"/>
                <a:gd name="connsiteX410" fmla="*/ 8841 w 10000"/>
                <a:gd name="connsiteY410" fmla="*/ 5138 h 10000"/>
                <a:gd name="connsiteX411" fmla="*/ 8785 w 10000"/>
                <a:gd name="connsiteY411" fmla="*/ 5110 h 10000"/>
                <a:gd name="connsiteX412" fmla="*/ 8735 w 10000"/>
                <a:gd name="connsiteY412" fmla="*/ 5018 h 10000"/>
                <a:gd name="connsiteX413" fmla="*/ 8678 w 10000"/>
                <a:gd name="connsiteY413" fmla="*/ 5089 h 10000"/>
                <a:gd name="connsiteX414" fmla="*/ 8622 w 10000"/>
                <a:gd name="connsiteY414" fmla="*/ 5039 h 10000"/>
                <a:gd name="connsiteX415" fmla="*/ 8616 w 10000"/>
                <a:gd name="connsiteY415" fmla="*/ 5011 h 10000"/>
                <a:gd name="connsiteX416" fmla="*/ 8538 w 10000"/>
                <a:gd name="connsiteY416" fmla="*/ 4947 h 10000"/>
                <a:gd name="connsiteX417" fmla="*/ 8515 w 10000"/>
                <a:gd name="connsiteY417" fmla="*/ 4961 h 10000"/>
                <a:gd name="connsiteX418" fmla="*/ 8526 w 10000"/>
                <a:gd name="connsiteY418" fmla="*/ 5039 h 10000"/>
                <a:gd name="connsiteX419" fmla="*/ 8481 w 10000"/>
                <a:gd name="connsiteY419" fmla="*/ 5138 h 10000"/>
                <a:gd name="connsiteX420" fmla="*/ 8515 w 10000"/>
                <a:gd name="connsiteY420" fmla="*/ 5160 h 10000"/>
                <a:gd name="connsiteX421" fmla="*/ 8577 w 10000"/>
                <a:gd name="connsiteY421" fmla="*/ 5145 h 10000"/>
                <a:gd name="connsiteX422" fmla="*/ 8588 w 10000"/>
                <a:gd name="connsiteY422" fmla="*/ 5181 h 10000"/>
                <a:gd name="connsiteX423" fmla="*/ 8577 w 10000"/>
                <a:gd name="connsiteY423" fmla="*/ 5224 h 10000"/>
                <a:gd name="connsiteX424" fmla="*/ 8600 w 10000"/>
                <a:gd name="connsiteY424" fmla="*/ 5280 h 10000"/>
                <a:gd name="connsiteX425" fmla="*/ 8650 w 10000"/>
                <a:gd name="connsiteY425" fmla="*/ 5316 h 10000"/>
                <a:gd name="connsiteX426" fmla="*/ 8639 w 10000"/>
                <a:gd name="connsiteY426" fmla="*/ 5401 h 10000"/>
                <a:gd name="connsiteX427" fmla="*/ 8673 w 10000"/>
                <a:gd name="connsiteY427" fmla="*/ 5444 h 10000"/>
                <a:gd name="connsiteX428" fmla="*/ 8633 w 10000"/>
                <a:gd name="connsiteY428" fmla="*/ 5486 h 10000"/>
                <a:gd name="connsiteX429" fmla="*/ 8622 w 10000"/>
                <a:gd name="connsiteY429" fmla="*/ 5642 h 10000"/>
                <a:gd name="connsiteX430" fmla="*/ 8600 w 10000"/>
                <a:gd name="connsiteY430" fmla="*/ 5649 h 10000"/>
                <a:gd name="connsiteX431" fmla="*/ 8628 w 10000"/>
                <a:gd name="connsiteY431" fmla="*/ 5720 h 10000"/>
                <a:gd name="connsiteX432" fmla="*/ 8633 w 10000"/>
                <a:gd name="connsiteY432" fmla="*/ 5841 h 10000"/>
                <a:gd name="connsiteX433" fmla="*/ 8661 w 10000"/>
                <a:gd name="connsiteY433" fmla="*/ 5869 h 10000"/>
                <a:gd name="connsiteX434" fmla="*/ 8667 w 10000"/>
                <a:gd name="connsiteY434" fmla="*/ 5905 h 10000"/>
                <a:gd name="connsiteX435" fmla="*/ 8690 w 10000"/>
                <a:gd name="connsiteY435" fmla="*/ 5912 h 10000"/>
                <a:gd name="connsiteX436" fmla="*/ 8695 w 10000"/>
                <a:gd name="connsiteY436" fmla="*/ 5983 h 10000"/>
                <a:gd name="connsiteX437" fmla="*/ 8684 w 10000"/>
                <a:gd name="connsiteY437" fmla="*/ 6033 h 10000"/>
                <a:gd name="connsiteX438" fmla="*/ 8740 w 10000"/>
                <a:gd name="connsiteY438" fmla="*/ 6061 h 10000"/>
                <a:gd name="connsiteX439" fmla="*/ 8825 w 10000"/>
                <a:gd name="connsiteY439" fmla="*/ 6004 h 10000"/>
                <a:gd name="connsiteX440" fmla="*/ 8948 w 10000"/>
                <a:gd name="connsiteY440" fmla="*/ 5891 h 10000"/>
                <a:gd name="connsiteX441" fmla="*/ 8982 w 10000"/>
                <a:gd name="connsiteY441" fmla="*/ 5891 h 10000"/>
                <a:gd name="connsiteX442" fmla="*/ 8982 w 10000"/>
                <a:gd name="connsiteY442" fmla="*/ 5976 h 10000"/>
                <a:gd name="connsiteX443" fmla="*/ 9004 w 10000"/>
                <a:gd name="connsiteY443" fmla="*/ 5990 h 10000"/>
                <a:gd name="connsiteX444" fmla="*/ 9044 w 10000"/>
                <a:gd name="connsiteY444" fmla="*/ 6089 h 10000"/>
                <a:gd name="connsiteX445" fmla="*/ 9072 w 10000"/>
                <a:gd name="connsiteY445" fmla="*/ 6097 h 10000"/>
                <a:gd name="connsiteX446" fmla="*/ 9055 w 10000"/>
                <a:gd name="connsiteY446" fmla="*/ 6153 h 10000"/>
                <a:gd name="connsiteX447" fmla="*/ 9100 w 10000"/>
                <a:gd name="connsiteY447" fmla="*/ 6281 h 10000"/>
                <a:gd name="connsiteX448" fmla="*/ 9100 w 10000"/>
                <a:gd name="connsiteY448" fmla="*/ 6345 h 10000"/>
                <a:gd name="connsiteX449" fmla="*/ 9123 w 10000"/>
                <a:gd name="connsiteY449" fmla="*/ 6416 h 10000"/>
                <a:gd name="connsiteX450" fmla="*/ 9089 w 10000"/>
                <a:gd name="connsiteY450" fmla="*/ 6473 h 10000"/>
                <a:gd name="connsiteX451" fmla="*/ 9049 w 10000"/>
                <a:gd name="connsiteY451" fmla="*/ 6466 h 10000"/>
                <a:gd name="connsiteX452" fmla="*/ 9049 w 10000"/>
                <a:gd name="connsiteY452" fmla="*/ 6501 h 10000"/>
                <a:gd name="connsiteX453" fmla="*/ 9089 w 10000"/>
                <a:gd name="connsiteY453" fmla="*/ 6544 h 10000"/>
                <a:gd name="connsiteX454" fmla="*/ 9106 w 10000"/>
                <a:gd name="connsiteY454" fmla="*/ 6515 h 10000"/>
                <a:gd name="connsiteX455" fmla="*/ 9139 w 10000"/>
                <a:gd name="connsiteY455" fmla="*/ 6579 h 10000"/>
                <a:gd name="connsiteX456" fmla="*/ 9179 w 10000"/>
                <a:gd name="connsiteY456" fmla="*/ 6579 h 10000"/>
                <a:gd name="connsiteX457" fmla="*/ 9156 w 10000"/>
                <a:gd name="connsiteY457" fmla="*/ 6757 h 10000"/>
                <a:gd name="connsiteX458" fmla="*/ 9139 w 10000"/>
                <a:gd name="connsiteY458" fmla="*/ 6792 h 10000"/>
                <a:gd name="connsiteX459" fmla="*/ 9089 w 10000"/>
                <a:gd name="connsiteY459" fmla="*/ 6778 h 10000"/>
                <a:gd name="connsiteX460" fmla="*/ 9027 w 10000"/>
                <a:gd name="connsiteY460" fmla="*/ 6799 h 10000"/>
                <a:gd name="connsiteX461" fmla="*/ 9004 w 10000"/>
                <a:gd name="connsiteY461" fmla="*/ 6842 h 10000"/>
                <a:gd name="connsiteX462" fmla="*/ 8999 w 10000"/>
                <a:gd name="connsiteY462" fmla="*/ 6884 h 10000"/>
                <a:gd name="connsiteX463" fmla="*/ 8960 w 10000"/>
                <a:gd name="connsiteY463" fmla="*/ 6934 h 10000"/>
                <a:gd name="connsiteX464" fmla="*/ 8898 w 10000"/>
                <a:gd name="connsiteY464" fmla="*/ 6941 h 10000"/>
                <a:gd name="connsiteX465" fmla="*/ 8886 w 10000"/>
                <a:gd name="connsiteY465" fmla="*/ 6962 h 10000"/>
                <a:gd name="connsiteX466" fmla="*/ 8847 w 10000"/>
                <a:gd name="connsiteY466" fmla="*/ 6927 h 10000"/>
                <a:gd name="connsiteX467" fmla="*/ 8808 w 10000"/>
                <a:gd name="connsiteY467" fmla="*/ 6934 h 10000"/>
                <a:gd name="connsiteX468" fmla="*/ 8785 w 10000"/>
                <a:gd name="connsiteY468" fmla="*/ 6906 h 10000"/>
                <a:gd name="connsiteX469" fmla="*/ 8735 w 10000"/>
                <a:gd name="connsiteY469" fmla="*/ 6891 h 10000"/>
                <a:gd name="connsiteX470" fmla="*/ 8746 w 10000"/>
                <a:gd name="connsiteY470" fmla="*/ 6941 h 10000"/>
                <a:gd name="connsiteX471" fmla="*/ 8723 w 10000"/>
                <a:gd name="connsiteY471" fmla="*/ 6991 h 10000"/>
                <a:gd name="connsiteX472" fmla="*/ 8639 w 10000"/>
                <a:gd name="connsiteY472" fmla="*/ 6984 h 10000"/>
                <a:gd name="connsiteX473" fmla="*/ 8611 w 10000"/>
                <a:gd name="connsiteY473" fmla="*/ 6962 h 10000"/>
                <a:gd name="connsiteX474" fmla="*/ 8566 w 10000"/>
                <a:gd name="connsiteY474" fmla="*/ 6984 h 10000"/>
                <a:gd name="connsiteX475" fmla="*/ 8560 w 10000"/>
                <a:gd name="connsiteY475" fmla="*/ 7055 h 10000"/>
                <a:gd name="connsiteX476" fmla="*/ 8476 w 10000"/>
                <a:gd name="connsiteY476" fmla="*/ 7133 h 10000"/>
                <a:gd name="connsiteX477" fmla="*/ 8448 w 10000"/>
                <a:gd name="connsiteY477" fmla="*/ 7090 h 10000"/>
                <a:gd name="connsiteX478" fmla="*/ 8386 w 10000"/>
                <a:gd name="connsiteY478" fmla="*/ 7111 h 10000"/>
                <a:gd name="connsiteX479" fmla="*/ 8346 w 10000"/>
                <a:gd name="connsiteY479" fmla="*/ 7133 h 10000"/>
                <a:gd name="connsiteX480" fmla="*/ 8341 w 10000"/>
                <a:gd name="connsiteY480" fmla="*/ 7168 h 10000"/>
                <a:gd name="connsiteX481" fmla="*/ 8256 w 10000"/>
                <a:gd name="connsiteY481" fmla="*/ 7246 h 10000"/>
                <a:gd name="connsiteX482" fmla="*/ 8206 w 10000"/>
                <a:gd name="connsiteY482" fmla="*/ 7232 h 10000"/>
                <a:gd name="connsiteX483" fmla="*/ 8155 w 10000"/>
                <a:gd name="connsiteY483" fmla="*/ 7260 h 10000"/>
                <a:gd name="connsiteX484" fmla="*/ 8116 w 10000"/>
                <a:gd name="connsiteY484" fmla="*/ 7303 h 10000"/>
                <a:gd name="connsiteX485" fmla="*/ 8060 w 10000"/>
                <a:gd name="connsiteY485" fmla="*/ 7331 h 10000"/>
                <a:gd name="connsiteX486" fmla="*/ 8065 w 10000"/>
                <a:gd name="connsiteY486" fmla="*/ 7374 h 10000"/>
                <a:gd name="connsiteX487" fmla="*/ 8015 w 10000"/>
                <a:gd name="connsiteY487" fmla="*/ 7402 h 10000"/>
                <a:gd name="connsiteX488" fmla="*/ 7942 w 10000"/>
                <a:gd name="connsiteY488" fmla="*/ 7523 h 10000"/>
                <a:gd name="connsiteX489" fmla="*/ 7930 w 10000"/>
                <a:gd name="connsiteY489" fmla="*/ 7573 h 10000"/>
                <a:gd name="connsiteX490" fmla="*/ 7908 w 10000"/>
                <a:gd name="connsiteY490" fmla="*/ 7559 h 10000"/>
                <a:gd name="connsiteX491" fmla="*/ 7919 w 10000"/>
                <a:gd name="connsiteY491" fmla="*/ 7523 h 10000"/>
                <a:gd name="connsiteX492" fmla="*/ 7846 w 10000"/>
                <a:gd name="connsiteY492" fmla="*/ 7339 h 10000"/>
                <a:gd name="connsiteX493" fmla="*/ 7846 w 10000"/>
                <a:gd name="connsiteY493" fmla="*/ 7268 h 10000"/>
                <a:gd name="connsiteX494" fmla="*/ 7812 w 10000"/>
                <a:gd name="connsiteY494" fmla="*/ 7268 h 10000"/>
                <a:gd name="connsiteX495" fmla="*/ 7711 w 10000"/>
                <a:gd name="connsiteY495" fmla="*/ 7197 h 10000"/>
                <a:gd name="connsiteX496" fmla="*/ 7649 w 10000"/>
                <a:gd name="connsiteY496" fmla="*/ 7232 h 10000"/>
                <a:gd name="connsiteX497" fmla="*/ 7632 w 10000"/>
                <a:gd name="connsiteY497" fmla="*/ 7275 h 10000"/>
                <a:gd name="connsiteX498" fmla="*/ 7677 w 10000"/>
                <a:gd name="connsiteY498" fmla="*/ 7324 h 10000"/>
                <a:gd name="connsiteX499" fmla="*/ 7688 w 10000"/>
                <a:gd name="connsiteY499" fmla="*/ 7367 h 10000"/>
                <a:gd name="connsiteX500" fmla="*/ 7660 w 10000"/>
                <a:gd name="connsiteY500" fmla="*/ 7410 h 10000"/>
                <a:gd name="connsiteX501" fmla="*/ 7666 w 10000"/>
                <a:gd name="connsiteY501" fmla="*/ 7445 h 10000"/>
                <a:gd name="connsiteX502" fmla="*/ 7655 w 10000"/>
                <a:gd name="connsiteY502" fmla="*/ 7516 h 10000"/>
                <a:gd name="connsiteX503" fmla="*/ 7660 w 10000"/>
                <a:gd name="connsiteY503" fmla="*/ 7587 h 10000"/>
                <a:gd name="connsiteX504" fmla="*/ 7694 w 10000"/>
                <a:gd name="connsiteY504" fmla="*/ 7700 h 10000"/>
                <a:gd name="connsiteX505" fmla="*/ 7660 w 10000"/>
                <a:gd name="connsiteY505" fmla="*/ 7743 h 10000"/>
                <a:gd name="connsiteX506" fmla="*/ 7666 w 10000"/>
                <a:gd name="connsiteY506" fmla="*/ 7779 h 10000"/>
                <a:gd name="connsiteX507" fmla="*/ 7638 w 10000"/>
                <a:gd name="connsiteY507" fmla="*/ 7793 h 10000"/>
                <a:gd name="connsiteX508" fmla="*/ 7621 w 10000"/>
                <a:gd name="connsiteY508" fmla="*/ 7814 h 10000"/>
                <a:gd name="connsiteX509" fmla="*/ 7514 w 10000"/>
                <a:gd name="connsiteY509" fmla="*/ 7800 h 10000"/>
                <a:gd name="connsiteX510" fmla="*/ 7497 w 10000"/>
                <a:gd name="connsiteY510" fmla="*/ 7757 h 10000"/>
                <a:gd name="connsiteX511" fmla="*/ 7463 w 10000"/>
                <a:gd name="connsiteY511" fmla="*/ 7786 h 10000"/>
                <a:gd name="connsiteX512" fmla="*/ 7390 w 10000"/>
                <a:gd name="connsiteY512" fmla="*/ 7771 h 10000"/>
                <a:gd name="connsiteX513" fmla="*/ 7340 w 10000"/>
                <a:gd name="connsiteY513" fmla="*/ 7793 h 10000"/>
                <a:gd name="connsiteX514" fmla="*/ 7312 w 10000"/>
                <a:gd name="connsiteY514" fmla="*/ 7644 h 10000"/>
                <a:gd name="connsiteX515" fmla="*/ 7283 w 10000"/>
                <a:gd name="connsiteY515" fmla="*/ 7637 h 10000"/>
                <a:gd name="connsiteX516" fmla="*/ 7250 w 10000"/>
                <a:gd name="connsiteY516" fmla="*/ 7544 h 10000"/>
                <a:gd name="connsiteX517" fmla="*/ 7267 w 10000"/>
                <a:gd name="connsiteY517" fmla="*/ 7502 h 10000"/>
                <a:gd name="connsiteX518" fmla="*/ 7306 w 10000"/>
                <a:gd name="connsiteY518" fmla="*/ 7523 h 10000"/>
                <a:gd name="connsiteX519" fmla="*/ 7323 w 10000"/>
                <a:gd name="connsiteY519" fmla="*/ 7473 h 10000"/>
                <a:gd name="connsiteX520" fmla="*/ 7295 w 10000"/>
                <a:gd name="connsiteY520" fmla="*/ 7438 h 10000"/>
                <a:gd name="connsiteX521" fmla="*/ 7312 w 10000"/>
                <a:gd name="connsiteY521" fmla="*/ 7402 h 10000"/>
                <a:gd name="connsiteX522" fmla="*/ 7238 w 10000"/>
                <a:gd name="connsiteY522" fmla="*/ 7331 h 10000"/>
                <a:gd name="connsiteX523" fmla="*/ 7244 w 10000"/>
                <a:gd name="connsiteY523" fmla="*/ 7296 h 10000"/>
                <a:gd name="connsiteX524" fmla="*/ 7199 w 10000"/>
                <a:gd name="connsiteY524" fmla="*/ 7260 h 10000"/>
                <a:gd name="connsiteX525" fmla="*/ 7227 w 10000"/>
                <a:gd name="connsiteY525" fmla="*/ 7218 h 10000"/>
                <a:gd name="connsiteX526" fmla="*/ 7216 w 10000"/>
                <a:gd name="connsiteY526" fmla="*/ 7168 h 10000"/>
                <a:gd name="connsiteX527" fmla="*/ 7165 w 10000"/>
                <a:gd name="connsiteY527" fmla="*/ 7090 h 10000"/>
                <a:gd name="connsiteX528" fmla="*/ 7132 w 10000"/>
                <a:gd name="connsiteY528" fmla="*/ 7026 h 10000"/>
                <a:gd name="connsiteX529" fmla="*/ 7064 w 10000"/>
                <a:gd name="connsiteY529" fmla="*/ 7055 h 10000"/>
                <a:gd name="connsiteX530" fmla="*/ 7025 w 10000"/>
                <a:gd name="connsiteY530" fmla="*/ 7048 h 10000"/>
                <a:gd name="connsiteX531" fmla="*/ 7002 w 10000"/>
                <a:gd name="connsiteY531" fmla="*/ 7111 h 10000"/>
                <a:gd name="connsiteX532" fmla="*/ 6924 w 10000"/>
                <a:gd name="connsiteY532" fmla="*/ 7119 h 10000"/>
                <a:gd name="connsiteX533" fmla="*/ 6895 w 10000"/>
                <a:gd name="connsiteY533" fmla="*/ 7111 h 10000"/>
                <a:gd name="connsiteX534" fmla="*/ 6828 w 10000"/>
                <a:gd name="connsiteY534" fmla="*/ 7161 h 10000"/>
                <a:gd name="connsiteX535" fmla="*/ 6834 w 10000"/>
                <a:gd name="connsiteY535" fmla="*/ 7260 h 10000"/>
                <a:gd name="connsiteX536" fmla="*/ 6817 w 10000"/>
                <a:gd name="connsiteY536" fmla="*/ 7324 h 10000"/>
                <a:gd name="connsiteX537" fmla="*/ 6817 w 10000"/>
                <a:gd name="connsiteY537" fmla="*/ 7381 h 10000"/>
                <a:gd name="connsiteX538" fmla="*/ 6760 w 10000"/>
                <a:gd name="connsiteY538" fmla="*/ 7424 h 10000"/>
                <a:gd name="connsiteX539" fmla="*/ 6699 w 10000"/>
                <a:gd name="connsiteY539" fmla="*/ 7431 h 10000"/>
                <a:gd name="connsiteX540" fmla="*/ 6682 w 10000"/>
                <a:gd name="connsiteY540" fmla="*/ 7410 h 10000"/>
                <a:gd name="connsiteX541" fmla="*/ 6625 w 10000"/>
                <a:gd name="connsiteY541" fmla="*/ 7388 h 10000"/>
                <a:gd name="connsiteX542" fmla="*/ 6592 w 10000"/>
                <a:gd name="connsiteY542" fmla="*/ 7431 h 10000"/>
                <a:gd name="connsiteX543" fmla="*/ 6586 w 10000"/>
                <a:gd name="connsiteY543" fmla="*/ 7473 h 10000"/>
                <a:gd name="connsiteX544" fmla="*/ 6552 w 10000"/>
                <a:gd name="connsiteY544" fmla="*/ 7480 h 10000"/>
                <a:gd name="connsiteX545" fmla="*/ 6547 w 10000"/>
                <a:gd name="connsiteY545" fmla="*/ 7523 h 10000"/>
                <a:gd name="connsiteX546" fmla="*/ 6519 w 10000"/>
                <a:gd name="connsiteY546" fmla="*/ 7523 h 10000"/>
                <a:gd name="connsiteX547" fmla="*/ 6485 w 10000"/>
                <a:gd name="connsiteY547" fmla="*/ 7424 h 10000"/>
                <a:gd name="connsiteX548" fmla="*/ 6406 w 10000"/>
                <a:gd name="connsiteY548" fmla="*/ 7473 h 10000"/>
                <a:gd name="connsiteX549" fmla="*/ 6316 w 10000"/>
                <a:gd name="connsiteY549" fmla="*/ 7551 h 10000"/>
                <a:gd name="connsiteX550" fmla="*/ 6282 w 10000"/>
                <a:gd name="connsiteY550" fmla="*/ 7566 h 10000"/>
                <a:gd name="connsiteX551" fmla="*/ 6294 w 10000"/>
                <a:gd name="connsiteY551" fmla="*/ 7615 h 10000"/>
                <a:gd name="connsiteX552" fmla="*/ 6243 w 10000"/>
                <a:gd name="connsiteY552" fmla="*/ 7637 h 10000"/>
                <a:gd name="connsiteX553" fmla="*/ 6209 w 10000"/>
                <a:gd name="connsiteY553" fmla="*/ 7608 h 10000"/>
                <a:gd name="connsiteX554" fmla="*/ 6136 w 10000"/>
                <a:gd name="connsiteY554" fmla="*/ 7622 h 10000"/>
                <a:gd name="connsiteX555" fmla="*/ 6136 w 10000"/>
                <a:gd name="connsiteY555" fmla="*/ 7395 h 10000"/>
                <a:gd name="connsiteX556" fmla="*/ 6208 w 10000"/>
                <a:gd name="connsiteY55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443 w 10000"/>
                <a:gd name="connsiteY30" fmla="*/ 8992 h 10000"/>
                <a:gd name="connsiteX31" fmla="*/ 4387 w 10000"/>
                <a:gd name="connsiteY31" fmla="*/ 9063 h 10000"/>
                <a:gd name="connsiteX32" fmla="*/ 4241 w 10000"/>
                <a:gd name="connsiteY32" fmla="*/ 9226 h 10000"/>
                <a:gd name="connsiteX33" fmla="*/ 4229 w 10000"/>
                <a:gd name="connsiteY33" fmla="*/ 9276 h 10000"/>
                <a:gd name="connsiteX34" fmla="*/ 4207 w 10000"/>
                <a:gd name="connsiteY34" fmla="*/ 9283 h 10000"/>
                <a:gd name="connsiteX35" fmla="*/ 4213 w 10000"/>
                <a:gd name="connsiteY35" fmla="*/ 9326 h 10000"/>
                <a:gd name="connsiteX36" fmla="*/ 4190 w 10000"/>
                <a:gd name="connsiteY36" fmla="*/ 9326 h 10000"/>
                <a:gd name="connsiteX37" fmla="*/ 4089 w 10000"/>
                <a:gd name="connsiteY37" fmla="*/ 9482 h 10000"/>
                <a:gd name="connsiteX38" fmla="*/ 4072 w 10000"/>
                <a:gd name="connsiteY38" fmla="*/ 9574 h 10000"/>
                <a:gd name="connsiteX39" fmla="*/ 4111 w 10000"/>
                <a:gd name="connsiteY39" fmla="*/ 9631 h 10000"/>
                <a:gd name="connsiteX40" fmla="*/ 4117 w 10000"/>
                <a:gd name="connsiteY40" fmla="*/ 9659 h 10000"/>
                <a:gd name="connsiteX41" fmla="*/ 4066 w 10000"/>
                <a:gd name="connsiteY41" fmla="*/ 9716 h 10000"/>
                <a:gd name="connsiteX42" fmla="*/ 4021 w 10000"/>
                <a:gd name="connsiteY42" fmla="*/ 9702 h 10000"/>
                <a:gd name="connsiteX43" fmla="*/ 4021 w 10000"/>
                <a:gd name="connsiteY43" fmla="*/ 9851 h 10000"/>
                <a:gd name="connsiteX44" fmla="*/ 3948 w 10000"/>
                <a:gd name="connsiteY44" fmla="*/ 9865 h 10000"/>
                <a:gd name="connsiteX45" fmla="*/ 3926 w 10000"/>
                <a:gd name="connsiteY45" fmla="*/ 9844 h 10000"/>
                <a:gd name="connsiteX46" fmla="*/ 3864 w 10000"/>
                <a:gd name="connsiteY46" fmla="*/ 9879 h 10000"/>
                <a:gd name="connsiteX47" fmla="*/ 3825 w 10000"/>
                <a:gd name="connsiteY47" fmla="*/ 9858 h 10000"/>
                <a:gd name="connsiteX48" fmla="*/ 3802 w 10000"/>
                <a:gd name="connsiteY48" fmla="*/ 9886 h 10000"/>
                <a:gd name="connsiteX49" fmla="*/ 3751 w 10000"/>
                <a:gd name="connsiteY49" fmla="*/ 9858 h 10000"/>
                <a:gd name="connsiteX50" fmla="*/ 3735 w 10000"/>
                <a:gd name="connsiteY50" fmla="*/ 9787 h 10000"/>
                <a:gd name="connsiteX51" fmla="*/ 3628 w 10000"/>
                <a:gd name="connsiteY51" fmla="*/ 9744 h 10000"/>
                <a:gd name="connsiteX52" fmla="*/ 3583 w 10000"/>
                <a:gd name="connsiteY52" fmla="*/ 9730 h 10000"/>
                <a:gd name="connsiteX53" fmla="*/ 3543 w 10000"/>
                <a:gd name="connsiteY53" fmla="*/ 9702 h 10000"/>
                <a:gd name="connsiteX54" fmla="*/ 3549 w 10000"/>
                <a:gd name="connsiteY54" fmla="*/ 9681 h 10000"/>
                <a:gd name="connsiteX55" fmla="*/ 3515 w 10000"/>
                <a:gd name="connsiteY55" fmla="*/ 9624 h 10000"/>
                <a:gd name="connsiteX56" fmla="*/ 3459 w 10000"/>
                <a:gd name="connsiteY56" fmla="*/ 9588 h 10000"/>
                <a:gd name="connsiteX57" fmla="*/ 3397 w 10000"/>
                <a:gd name="connsiteY57" fmla="*/ 9603 h 10000"/>
                <a:gd name="connsiteX58" fmla="*/ 3324 w 10000"/>
                <a:gd name="connsiteY58" fmla="*/ 9581 h 10000"/>
                <a:gd name="connsiteX59" fmla="*/ 3240 w 10000"/>
                <a:gd name="connsiteY59" fmla="*/ 9524 h 10000"/>
                <a:gd name="connsiteX60" fmla="*/ 3279 w 10000"/>
                <a:gd name="connsiteY60" fmla="*/ 9339 h 10000"/>
                <a:gd name="connsiteX61" fmla="*/ 3335 w 10000"/>
                <a:gd name="connsiteY61" fmla="*/ 9045 h 10000"/>
                <a:gd name="connsiteX62" fmla="*/ 3150 w 10000"/>
                <a:gd name="connsiteY62" fmla="*/ 8971 h 10000"/>
                <a:gd name="connsiteX63" fmla="*/ 3155 w 10000"/>
                <a:gd name="connsiteY63" fmla="*/ 9021 h 10000"/>
                <a:gd name="connsiteX64" fmla="*/ 3144 w 10000"/>
                <a:gd name="connsiteY64" fmla="*/ 9042 h 10000"/>
                <a:gd name="connsiteX65" fmla="*/ 3105 w 10000"/>
                <a:gd name="connsiteY65" fmla="*/ 9028 h 10000"/>
                <a:gd name="connsiteX66" fmla="*/ 3082 w 10000"/>
                <a:gd name="connsiteY66" fmla="*/ 9127 h 10000"/>
                <a:gd name="connsiteX67" fmla="*/ 3048 w 10000"/>
                <a:gd name="connsiteY67" fmla="*/ 9163 h 10000"/>
                <a:gd name="connsiteX68" fmla="*/ 3048 w 10000"/>
                <a:gd name="connsiteY68" fmla="*/ 9198 h 10000"/>
                <a:gd name="connsiteX69" fmla="*/ 3020 w 10000"/>
                <a:gd name="connsiteY69" fmla="*/ 9241 h 10000"/>
                <a:gd name="connsiteX70" fmla="*/ 3003 w 10000"/>
                <a:gd name="connsiteY70" fmla="*/ 9326 h 10000"/>
                <a:gd name="connsiteX71" fmla="*/ 2998 w 10000"/>
                <a:gd name="connsiteY71" fmla="*/ 9439 h 10000"/>
                <a:gd name="connsiteX72" fmla="*/ 3009 w 10000"/>
                <a:gd name="connsiteY72" fmla="*/ 9524 h 10000"/>
                <a:gd name="connsiteX73" fmla="*/ 2975 w 10000"/>
                <a:gd name="connsiteY73" fmla="*/ 9574 h 10000"/>
                <a:gd name="connsiteX74" fmla="*/ 2981 w 10000"/>
                <a:gd name="connsiteY74" fmla="*/ 9624 h 10000"/>
                <a:gd name="connsiteX75" fmla="*/ 2998 w 10000"/>
                <a:gd name="connsiteY75" fmla="*/ 9666 h 10000"/>
                <a:gd name="connsiteX76" fmla="*/ 2987 w 10000"/>
                <a:gd name="connsiteY76" fmla="*/ 9744 h 10000"/>
                <a:gd name="connsiteX77" fmla="*/ 2970 w 10000"/>
                <a:gd name="connsiteY77" fmla="*/ 9787 h 10000"/>
                <a:gd name="connsiteX78" fmla="*/ 2930 w 10000"/>
                <a:gd name="connsiteY78" fmla="*/ 9794 h 10000"/>
                <a:gd name="connsiteX79" fmla="*/ 2913 w 10000"/>
                <a:gd name="connsiteY79" fmla="*/ 9837 h 10000"/>
                <a:gd name="connsiteX80" fmla="*/ 2818 w 10000"/>
                <a:gd name="connsiteY80" fmla="*/ 9837 h 10000"/>
                <a:gd name="connsiteX81" fmla="*/ 2745 w 10000"/>
                <a:gd name="connsiteY81" fmla="*/ 9879 h 10000"/>
                <a:gd name="connsiteX82" fmla="*/ 2705 w 10000"/>
                <a:gd name="connsiteY82" fmla="*/ 9922 h 10000"/>
                <a:gd name="connsiteX83" fmla="*/ 2638 w 10000"/>
                <a:gd name="connsiteY83" fmla="*/ 9929 h 10000"/>
                <a:gd name="connsiteX84" fmla="*/ 2598 w 10000"/>
                <a:gd name="connsiteY84" fmla="*/ 9943 h 10000"/>
                <a:gd name="connsiteX85" fmla="*/ 2565 w 10000"/>
                <a:gd name="connsiteY85" fmla="*/ 9929 h 10000"/>
                <a:gd name="connsiteX86" fmla="*/ 2508 w 10000"/>
                <a:gd name="connsiteY86" fmla="*/ 9943 h 10000"/>
                <a:gd name="connsiteX87" fmla="*/ 2503 w 10000"/>
                <a:gd name="connsiteY87" fmla="*/ 9957 h 10000"/>
                <a:gd name="connsiteX88" fmla="*/ 2458 w 10000"/>
                <a:gd name="connsiteY88" fmla="*/ 9993 h 10000"/>
                <a:gd name="connsiteX89" fmla="*/ 2424 w 10000"/>
                <a:gd name="connsiteY89" fmla="*/ 10000 h 10000"/>
                <a:gd name="connsiteX90" fmla="*/ 2323 w 10000"/>
                <a:gd name="connsiteY90" fmla="*/ 9901 h 10000"/>
                <a:gd name="connsiteX91" fmla="*/ 2250 w 10000"/>
                <a:gd name="connsiteY91" fmla="*/ 9794 h 10000"/>
                <a:gd name="connsiteX92" fmla="*/ 2160 w 10000"/>
                <a:gd name="connsiteY92" fmla="*/ 9759 h 10000"/>
                <a:gd name="connsiteX93" fmla="*/ 2143 w 10000"/>
                <a:gd name="connsiteY93" fmla="*/ 9624 h 10000"/>
                <a:gd name="connsiteX94" fmla="*/ 2205 w 10000"/>
                <a:gd name="connsiteY94" fmla="*/ 9588 h 10000"/>
                <a:gd name="connsiteX95" fmla="*/ 2182 w 10000"/>
                <a:gd name="connsiteY95" fmla="*/ 9482 h 10000"/>
                <a:gd name="connsiteX96" fmla="*/ 2160 w 10000"/>
                <a:gd name="connsiteY96" fmla="*/ 9446 h 10000"/>
                <a:gd name="connsiteX97" fmla="*/ 2323 w 10000"/>
                <a:gd name="connsiteY97" fmla="*/ 9312 h 10000"/>
                <a:gd name="connsiteX98" fmla="*/ 2373 w 10000"/>
                <a:gd name="connsiteY98" fmla="*/ 9177 h 10000"/>
                <a:gd name="connsiteX99" fmla="*/ 2424 w 10000"/>
                <a:gd name="connsiteY99" fmla="*/ 9148 h 10000"/>
                <a:gd name="connsiteX100" fmla="*/ 2435 w 10000"/>
                <a:gd name="connsiteY100" fmla="*/ 9063 h 10000"/>
                <a:gd name="connsiteX101" fmla="*/ 2385 w 10000"/>
                <a:gd name="connsiteY101" fmla="*/ 8950 h 10000"/>
                <a:gd name="connsiteX102" fmla="*/ 2396 w 10000"/>
                <a:gd name="connsiteY102" fmla="*/ 8879 h 10000"/>
                <a:gd name="connsiteX103" fmla="*/ 2340 w 10000"/>
                <a:gd name="connsiteY103" fmla="*/ 8850 h 10000"/>
                <a:gd name="connsiteX104" fmla="*/ 2306 w 10000"/>
                <a:gd name="connsiteY104" fmla="*/ 8857 h 10000"/>
                <a:gd name="connsiteX105" fmla="*/ 2143 w 10000"/>
                <a:gd name="connsiteY105" fmla="*/ 8921 h 10000"/>
                <a:gd name="connsiteX106" fmla="*/ 2098 w 10000"/>
                <a:gd name="connsiteY106" fmla="*/ 8971 h 10000"/>
                <a:gd name="connsiteX107" fmla="*/ 2064 w 10000"/>
                <a:gd name="connsiteY107" fmla="*/ 8999 h 10000"/>
                <a:gd name="connsiteX108" fmla="*/ 2019 w 10000"/>
                <a:gd name="connsiteY108" fmla="*/ 9056 h 10000"/>
                <a:gd name="connsiteX109" fmla="*/ 1879 w 10000"/>
                <a:gd name="connsiteY109" fmla="*/ 9013 h 10000"/>
                <a:gd name="connsiteX110" fmla="*/ 1828 w 10000"/>
                <a:gd name="connsiteY110" fmla="*/ 8971 h 10000"/>
                <a:gd name="connsiteX111" fmla="*/ 1738 w 10000"/>
                <a:gd name="connsiteY111" fmla="*/ 9021 h 10000"/>
                <a:gd name="connsiteX112" fmla="*/ 1609 w 10000"/>
                <a:gd name="connsiteY112" fmla="*/ 9056 h 10000"/>
                <a:gd name="connsiteX113" fmla="*/ 1699 w 10000"/>
                <a:gd name="connsiteY113" fmla="*/ 9177 h 10000"/>
                <a:gd name="connsiteX114" fmla="*/ 1592 w 10000"/>
                <a:gd name="connsiteY114" fmla="*/ 9304 h 10000"/>
                <a:gd name="connsiteX115" fmla="*/ 1558 w 10000"/>
                <a:gd name="connsiteY115" fmla="*/ 9290 h 10000"/>
                <a:gd name="connsiteX116" fmla="*/ 1541 w 10000"/>
                <a:gd name="connsiteY116" fmla="*/ 9304 h 10000"/>
                <a:gd name="connsiteX117" fmla="*/ 1507 w 10000"/>
                <a:gd name="connsiteY117" fmla="*/ 9269 h 10000"/>
                <a:gd name="connsiteX118" fmla="*/ 1440 w 10000"/>
                <a:gd name="connsiteY118" fmla="*/ 9233 h 10000"/>
                <a:gd name="connsiteX119" fmla="*/ 1434 w 10000"/>
                <a:gd name="connsiteY119" fmla="*/ 9198 h 10000"/>
                <a:gd name="connsiteX120" fmla="*/ 1412 w 10000"/>
                <a:gd name="connsiteY120" fmla="*/ 9191 h 10000"/>
                <a:gd name="connsiteX121" fmla="*/ 1400 w 10000"/>
                <a:gd name="connsiteY121" fmla="*/ 9155 h 10000"/>
                <a:gd name="connsiteX122" fmla="*/ 1372 w 10000"/>
                <a:gd name="connsiteY122" fmla="*/ 9127 h 10000"/>
                <a:gd name="connsiteX123" fmla="*/ 1327 w 10000"/>
                <a:gd name="connsiteY123" fmla="*/ 9141 h 10000"/>
                <a:gd name="connsiteX124" fmla="*/ 1305 w 10000"/>
                <a:gd name="connsiteY124" fmla="*/ 9092 h 10000"/>
                <a:gd name="connsiteX125" fmla="*/ 1271 w 10000"/>
                <a:gd name="connsiteY125" fmla="*/ 9099 h 10000"/>
                <a:gd name="connsiteX126" fmla="*/ 1277 w 10000"/>
                <a:gd name="connsiteY126" fmla="*/ 9056 h 10000"/>
                <a:gd name="connsiteX127" fmla="*/ 1265 w 10000"/>
                <a:gd name="connsiteY127" fmla="*/ 8999 h 10000"/>
                <a:gd name="connsiteX128" fmla="*/ 1277 w 10000"/>
                <a:gd name="connsiteY128" fmla="*/ 8935 h 10000"/>
                <a:gd name="connsiteX129" fmla="*/ 1271 w 10000"/>
                <a:gd name="connsiteY129" fmla="*/ 8893 h 10000"/>
                <a:gd name="connsiteX130" fmla="*/ 1153 w 10000"/>
                <a:gd name="connsiteY130" fmla="*/ 8893 h 10000"/>
                <a:gd name="connsiteX131" fmla="*/ 1153 w 10000"/>
                <a:gd name="connsiteY131" fmla="*/ 8850 h 10000"/>
                <a:gd name="connsiteX132" fmla="*/ 1091 w 10000"/>
                <a:gd name="connsiteY132" fmla="*/ 8829 h 10000"/>
                <a:gd name="connsiteX133" fmla="*/ 1080 w 10000"/>
                <a:gd name="connsiteY133" fmla="*/ 8758 h 10000"/>
                <a:gd name="connsiteX134" fmla="*/ 1069 w 10000"/>
                <a:gd name="connsiteY134" fmla="*/ 8730 h 10000"/>
                <a:gd name="connsiteX135" fmla="*/ 990 w 10000"/>
                <a:gd name="connsiteY135" fmla="*/ 8701 h 10000"/>
                <a:gd name="connsiteX136" fmla="*/ 894 w 10000"/>
                <a:gd name="connsiteY136" fmla="*/ 8616 h 10000"/>
                <a:gd name="connsiteX137" fmla="*/ 787 w 10000"/>
                <a:gd name="connsiteY137" fmla="*/ 8616 h 10000"/>
                <a:gd name="connsiteX138" fmla="*/ 849 w 10000"/>
                <a:gd name="connsiteY138" fmla="*/ 8510 h 10000"/>
                <a:gd name="connsiteX139" fmla="*/ 945 w 10000"/>
                <a:gd name="connsiteY139" fmla="*/ 8432 h 10000"/>
                <a:gd name="connsiteX140" fmla="*/ 984 w 10000"/>
                <a:gd name="connsiteY140" fmla="*/ 8325 h 10000"/>
                <a:gd name="connsiteX141" fmla="*/ 1063 w 10000"/>
                <a:gd name="connsiteY141" fmla="*/ 8204 h 10000"/>
                <a:gd name="connsiteX142" fmla="*/ 1057 w 10000"/>
                <a:gd name="connsiteY142" fmla="*/ 8133 h 10000"/>
                <a:gd name="connsiteX143" fmla="*/ 1018 w 10000"/>
                <a:gd name="connsiteY143" fmla="*/ 8055 h 10000"/>
                <a:gd name="connsiteX144" fmla="*/ 984 w 10000"/>
                <a:gd name="connsiteY144" fmla="*/ 8027 h 10000"/>
                <a:gd name="connsiteX145" fmla="*/ 872 w 10000"/>
                <a:gd name="connsiteY145" fmla="*/ 8013 h 10000"/>
                <a:gd name="connsiteX146" fmla="*/ 827 w 10000"/>
                <a:gd name="connsiteY146" fmla="*/ 8062 h 10000"/>
                <a:gd name="connsiteX147" fmla="*/ 692 w 10000"/>
                <a:gd name="connsiteY147" fmla="*/ 8055 h 10000"/>
                <a:gd name="connsiteX148" fmla="*/ 579 w 10000"/>
                <a:gd name="connsiteY148" fmla="*/ 8126 h 10000"/>
                <a:gd name="connsiteX149" fmla="*/ 416 w 10000"/>
                <a:gd name="connsiteY149" fmla="*/ 8070 h 10000"/>
                <a:gd name="connsiteX150" fmla="*/ 399 w 10000"/>
                <a:gd name="connsiteY150" fmla="*/ 8027 h 10000"/>
                <a:gd name="connsiteX151" fmla="*/ 377 w 10000"/>
                <a:gd name="connsiteY151" fmla="*/ 8013 h 10000"/>
                <a:gd name="connsiteX152" fmla="*/ 169 w 10000"/>
                <a:gd name="connsiteY152" fmla="*/ 7743 h 10000"/>
                <a:gd name="connsiteX153" fmla="*/ 157 w 10000"/>
                <a:gd name="connsiteY153" fmla="*/ 7686 h 10000"/>
                <a:gd name="connsiteX154" fmla="*/ 231 w 10000"/>
                <a:gd name="connsiteY154" fmla="*/ 7594 h 10000"/>
                <a:gd name="connsiteX155" fmla="*/ 0 w 10000"/>
                <a:gd name="connsiteY155" fmla="*/ 6920 h 10000"/>
                <a:gd name="connsiteX156" fmla="*/ 354 w 10000"/>
                <a:gd name="connsiteY156" fmla="*/ 7005 h 10000"/>
                <a:gd name="connsiteX157" fmla="*/ 472 w 10000"/>
                <a:gd name="connsiteY157" fmla="*/ 7019 h 10000"/>
                <a:gd name="connsiteX158" fmla="*/ 810 w 10000"/>
                <a:gd name="connsiteY158" fmla="*/ 7055 h 10000"/>
                <a:gd name="connsiteX159" fmla="*/ 967 w 10000"/>
                <a:gd name="connsiteY159" fmla="*/ 7012 h 10000"/>
                <a:gd name="connsiteX160" fmla="*/ 1074 w 10000"/>
                <a:gd name="connsiteY160" fmla="*/ 7019 h 10000"/>
                <a:gd name="connsiteX161" fmla="*/ 1091 w 10000"/>
                <a:gd name="connsiteY161" fmla="*/ 6984 h 10000"/>
                <a:gd name="connsiteX162" fmla="*/ 1277 w 10000"/>
                <a:gd name="connsiteY162" fmla="*/ 6998 h 10000"/>
                <a:gd name="connsiteX163" fmla="*/ 1524 w 10000"/>
                <a:gd name="connsiteY163" fmla="*/ 7083 h 10000"/>
                <a:gd name="connsiteX164" fmla="*/ 1609 w 10000"/>
                <a:gd name="connsiteY164" fmla="*/ 7104 h 10000"/>
                <a:gd name="connsiteX165" fmla="*/ 1822 w 10000"/>
                <a:gd name="connsiteY165" fmla="*/ 7310 h 10000"/>
                <a:gd name="connsiteX166" fmla="*/ 1918 w 10000"/>
                <a:gd name="connsiteY166" fmla="*/ 7303 h 10000"/>
                <a:gd name="connsiteX167" fmla="*/ 6504 w 10000"/>
                <a:gd name="connsiteY167" fmla="*/ 7627 h 10000"/>
                <a:gd name="connsiteX168" fmla="*/ 5523 w 10000"/>
                <a:gd name="connsiteY168" fmla="*/ 5713 h 10000"/>
                <a:gd name="connsiteX169" fmla="*/ 5652 w 10000"/>
                <a:gd name="connsiteY169" fmla="*/ 5720 h 10000"/>
                <a:gd name="connsiteX170" fmla="*/ 5697 w 10000"/>
                <a:gd name="connsiteY170" fmla="*/ 5742 h 10000"/>
                <a:gd name="connsiteX171" fmla="*/ 5793 w 10000"/>
                <a:gd name="connsiteY171" fmla="*/ 5635 h 10000"/>
                <a:gd name="connsiteX172" fmla="*/ 5844 w 10000"/>
                <a:gd name="connsiteY172" fmla="*/ 5628 h 10000"/>
                <a:gd name="connsiteX173" fmla="*/ 5889 w 10000"/>
                <a:gd name="connsiteY173" fmla="*/ 5564 h 10000"/>
                <a:gd name="connsiteX174" fmla="*/ 5945 w 10000"/>
                <a:gd name="connsiteY174" fmla="*/ 5515 h 10000"/>
                <a:gd name="connsiteX175" fmla="*/ 6001 w 10000"/>
                <a:gd name="connsiteY175" fmla="*/ 5408 h 10000"/>
                <a:gd name="connsiteX176" fmla="*/ 6012 w 10000"/>
                <a:gd name="connsiteY176" fmla="*/ 5344 h 10000"/>
                <a:gd name="connsiteX177" fmla="*/ 6080 w 10000"/>
                <a:gd name="connsiteY177" fmla="*/ 5316 h 10000"/>
                <a:gd name="connsiteX178" fmla="*/ 6159 w 10000"/>
                <a:gd name="connsiteY178" fmla="*/ 5351 h 10000"/>
                <a:gd name="connsiteX179" fmla="*/ 6226 w 10000"/>
                <a:gd name="connsiteY179" fmla="*/ 5337 h 10000"/>
                <a:gd name="connsiteX180" fmla="*/ 6294 w 10000"/>
                <a:gd name="connsiteY180" fmla="*/ 5344 h 10000"/>
                <a:gd name="connsiteX181" fmla="*/ 6412 w 10000"/>
                <a:gd name="connsiteY181" fmla="*/ 5302 h 10000"/>
                <a:gd name="connsiteX182" fmla="*/ 6490 w 10000"/>
                <a:gd name="connsiteY182" fmla="*/ 5195 h 10000"/>
                <a:gd name="connsiteX183" fmla="*/ 6524 w 10000"/>
                <a:gd name="connsiteY183" fmla="*/ 5160 h 10000"/>
                <a:gd name="connsiteX184" fmla="*/ 6575 w 10000"/>
                <a:gd name="connsiteY184" fmla="*/ 5160 h 10000"/>
                <a:gd name="connsiteX185" fmla="*/ 6614 w 10000"/>
                <a:gd name="connsiteY185" fmla="*/ 5103 h 10000"/>
                <a:gd name="connsiteX186" fmla="*/ 6597 w 10000"/>
                <a:gd name="connsiteY186" fmla="*/ 5039 h 10000"/>
                <a:gd name="connsiteX187" fmla="*/ 6609 w 10000"/>
                <a:gd name="connsiteY187" fmla="*/ 4982 h 10000"/>
                <a:gd name="connsiteX188" fmla="*/ 6659 w 10000"/>
                <a:gd name="connsiteY188" fmla="*/ 4876 h 10000"/>
                <a:gd name="connsiteX189" fmla="*/ 6715 w 10000"/>
                <a:gd name="connsiteY189" fmla="*/ 4776 h 10000"/>
                <a:gd name="connsiteX190" fmla="*/ 6772 w 10000"/>
                <a:gd name="connsiteY190" fmla="*/ 4755 h 10000"/>
                <a:gd name="connsiteX191" fmla="*/ 6800 w 10000"/>
                <a:gd name="connsiteY191" fmla="*/ 4720 h 10000"/>
                <a:gd name="connsiteX192" fmla="*/ 6895 w 10000"/>
                <a:gd name="connsiteY192" fmla="*/ 4734 h 10000"/>
                <a:gd name="connsiteX193" fmla="*/ 6991 w 10000"/>
                <a:gd name="connsiteY193" fmla="*/ 4734 h 10000"/>
                <a:gd name="connsiteX194" fmla="*/ 6997 w 10000"/>
                <a:gd name="connsiteY194" fmla="*/ 4670 h 10000"/>
                <a:gd name="connsiteX195" fmla="*/ 7013 w 10000"/>
                <a:gd name="connsiteY195" fmla="*/ 4627 h 10000"/>
                <a:gd name="connsiteX196" fmla="*/ 7008 w 10000"/>
                <a:gd name="connsiteY196" fmla="*/ 4599 h 10000"/>
                <a:gd name="connsiteX197" fmla="*/ 7064 w 10000"/>
                <a:gd name="connsiteY197" fmla="*/ 4578 h 10000"/>
                <a:gd name="connsiteX198" fmla="*/ 7103 w 10000"/>
                <a:gd name="connsiteY198" fmla="*/ 4634 h 10000"/>
                <a:gd name="connsiteX199" fmla="*/ 7160 w 10000"/>
                <a:gd name="connsiteY199" fmla="*/ 4613 h 10000"/>
                <a:gd name="connsiteX200" fmla="*/ 7177 w 10000"/>
                <a:gd name="connsiteY200" fmla="*/ 4578 h 10000"/>
                <a:gd name="connsiteX201" fmla="*/ 7222 w 10000"/>
                <a:gd name="connsiteY201" fmla="*/ 4564 h 10000"/>
                <a:gd name="connsiteX202" fmla="*/ 7317 w 10000"/>
                <a:gd name="connsiteY202" fmla="*/ 4493 h 10000"/>
                <a:gd name="connsiteX203" fmla="*/ 7407 w 10000"/>
                <a:gd name="connsiteY203" fmla="*/ 4521 h 10000"/>
                <a:gd name="connsiteX204" fmla="*/ 7430 w 10000"/>
                <a:gd name="connsiteY204" fmla="*/ 4507 h 10000"/>
                <a:gd name="connsiteX205" fmla="*/ 7480 w 10000"/>
                <a:gd name="connsiteY205" fmla="*/ 4528 h 10000"/>
                <a:gd name="connsiteX206" fmla="*/ 7503 w 10000"/>
                <a:gd name="connsiteY206" fmla="*/ 4471 h 10000"/>
                <a:gd name="connsiteX207" fmla="*/ 7525 w 10000"/>
                <a:gd name="connsiteY207" fmla="*/ 4500 h 10000"/>
                <a:gd name="connsiteX208" fmla="*/ 7559 w 10000"/>
                <a:gd name="connsiteY208" fmla="*/ 4493 h 10000"/>
                <a:gd name="connsiteX209" fmla="*/ 7598 w 10000"/>
                <a:gd name="connsiteY209" fmla="*/ 4556 h 10000"/>
                <a:gd name="connsiteX210" fmla="*/ 7643 w 10000"/>
                <a:gd name="connsiteY210" fmla="*/ 4549 h 10000"/>
                <a:gd name="connsiteX211" fmla="*/ 7683 w 10000"/>
                <a:gd name="connsiteY211" fmla="*/ 4578 h 10000"/>
                <a:gd name="connsiteX212" fmla="*/ 7700 w 10000"/>
                <a:gd name="connsiteY212" fmla="*/ 4556 h 10000"/>
                <a:gd name="connsiteX213" fmla="*/ 7778 w 10000"/>
                <a:gd name="connsiteY213" fmla="*/ 4564 h 10000"/>
                <a:gd name="connsiteX214" fmla="*/ 7790 w 10000"/>
                <a:gd name="connsiteY214" fmla="*/ 4585 h 10000"/>
                <a:gd name="connsiteX215" fmla="*/ 7874 w 10000"/>
                <a:gd name="connsiteY215" fmla="*/ 4514 h 10000"/>
                <a:gd name="connsiteX216" fmla="*/ 7874 w 10000"/>
                <a:gd name="connsiteY216" fmla="*/ 4393 h 10000"/>
                <a:gd name="connsiteX217" fmla="*/ 7852 w 10000"/>
                <a:gd name="connsiteY217" fmla="*/ 4379 h 10000"/>
                <a:gd name="connsiteX218" fmla="*/ 7835 w 10000"/>
                <a:gd name="connsiteY218" fmla="*/ 4294 h 10000"/>
                <a:gd name="connsiteX219" fmla="*/ 7801 w 10000"/>
                <a:gd name="connsiteY219" fmla="*/ 4209 h 10000"/>
                <a:gd name="connsiteX220" fmla="*/ 7750 w 10000"/>
                <a:gd name="connsiteY220" fmla="*/ 4173 h 10000"/>
                <a:gd name="connsiteX221" fmla="*/ 7745 w 10000"/>
                <a:gd name="connsiteY221" fmla="*/ 4131 h 10000"/>
                <a:gd name="connsiteX222" fmla="*/ 7672 w 10000"/>
                <a:gd name="connsiteY222" fmla="*/ 4053 h 10000"/>
                <a:gd name="connsiteX223" fmla="*/ 7677 w 10000"/>
                <a:gd name="connsiteY223" fmla="*/ 4024 h 10000"/>
                <a:gd name="connsiteX224" fmla="*/ 7604 w 10000"/>
                <a:gd name="connsiteY224" fmla="*/ 3982 h 10000"/>
                <a:gd name="connsiteX225" fmla="*/ 7598 w 10000"/>
                <a:gd name="connsiteY225" fmla="*/ 3903 h 10000"/>
                <a:gd name="connsiteX226" fmla="*/ 7475 w 10000"/>
                <a:gd name="connsiteY226" fmla="*/ 3833 h 10000"/>
                <a:gd name="connsiteX227" fmla="*/ 7407 w 10000"/>
                <a:gd name="connsiteY227" fmla="*/ 3683 h 10000"/>
                <a:gd name="connsiteX228" fmla="*/ 7306 w 10000"/>
                <a:gd name="connsiteY228" fmla="*/ 3676 h 10000"/>
                <a:gd name="connsiteX229" fmla="*/ 7272 w 10000"/>
                <a:gd name="connsiteY229" fmla="*/ 3648 h 10000"/>
                <a:gd name="connsiteX230" fmla="*/ 7222 w 10000"/>
                <a:gd name="connsiteY230" fmla="*/ 3669 h 10000"/>
                <a:gd name="connsiteX231" fmla="*/ 7143 w 10000"/>
                <a:gd name="connsiteY231" fmla="*/ 3669 h 10000"/>
                <a:gd name="connsiteX232" fmla="*/ 7030 w 10000"/>
                <a:gd name="connsiteY232" fmla="*/ 3840 h 10000"/>
                <a:gd name="connsiteX233" fmla="*/ 6991 w 10000"/>
                <a:gd name="connsiteY233" fmla="*/ 3918 h 10000"/>
                <a:gd name="connsiteX234" fmla="*/ 6890 w 10000"/>
                <a:gd name="connsiteY234" fmla="*/ 3797 h 10000"/>
                <a:gd name="connsiteX235" fmla="*/ 6817 w 10000"/>
                <a:gd name="connsiteY235" fmla="*/ 3747 h 10000"/>
                <a:gd name="connsiteX236" fmla="*/ 6744 w 10000"/>
                <a:gd name="connsiteY236" fmla="*/ 3754 h 10000"/>
                <a:gd name="connsiteX237" fmla="*/ 6670 w 10000"/>
                <a:gd name="connsiteY237" fmla="*/ 3790 h 10000"/>
                <a:gd name="connsiteX238" fmla="*/ 6609 w 10000"/>
                <a:gd name="connsiteY238" fmla="*/ 3762 h 10000"/>
                <a:gd name="connsiteX239" fmla="*/ 6552 w 10000"/>
                <a:gd name="connsiteY239" fmla="*/ 3804 h 10000"/>
                <a:gd name="connsiteX240" fmla="*/ 6496 w 10000"/>
                <a:gd name="connsiteY240" fmla="*/ 3889 h 10000"/>
                <a:gd name="connsiteX241" fmla="*/ 6367 w 10000"/>
                <a:gd name="connsiteY241" fmla="*/ 3733 h 10000"/>
                <a:gd name="connsiteX242" fmla="*/ 6350 w 10000"/>
                <a:gd name="connsiteY242" fmla="*/ 3577 h 10000"/>
                <a:gd name="connsiteX243" fmla="*/ 6451 w 10000"/>
                <a:gd name="connsiteY243" fmla="*/ 3513 h 10000"/>
                <a:gd name="connsiteX244" fmla="*/ 6445 w 10000"/>
                <a:gd name="connsiteY244" fmla="*/ 3343 h 10000"/>
                <a:gd name="connsiteX245" fmla="*/ 6541 w 10000"/>
                <a:gd name="connsiteY245" fmla="*/ 3144 h 10000"/>
                <a:gd name="connsiteX246" fmla="*/ 6530 w 10000"/>
                <a:gd name="connsiteY246" fmla="*/ 3109 h 10000"/>
                <a:gd name="connsiteX247" fmla="*/ 6760 w 10000"/>
                <a:gd name="connsiteY247" fmla="*/ 2456 h 10000"/>
                <a:gd name="connsiteX248" fmla="*/ 6884 w 10000"/>
                <a:gd name="connsiteY248" fmla="*/ 2555 h 10000"/>
                <a:gd name="connsiteX249" fmla="*/ 6957 w 10000"/>
                <a:gd name="connsiteY249" fmla="*/ 2598 h 10000"/>
                <a:gd name="connsiteX250" fmla="*/ 7030 w 10000"/>
                <a:gd name="connsiteY250" fmla="*/ 2598 h 10000"/>
                <a:gd name="connsiteX251" fmla="*/ 7143 w 10000"/>
                <a:gd name="connsiteY251" fmla="*/ 2676 h 10000"/>
                <a:gd name="connsiteX252" fmla="*/ 7160 w 10000"/>
                <a:gd name="connsiteY252" fmla="*/ 2626 h 10000"/>
                <a:gd name="connsiteX253" fmla="*/ 7233 w 10000"/>
                <a:gd name="connsiteY253" fmla="*/ 2612 h 10000"/>
                <a:gd name="connsiteX254" fmla="*/ 7295 w 10000"/>
                <a:gd name="connsiteY254" fmla="*/ 2527 h 10000"/>
                <a:gd name="connsiteX255" fmla="*/ 7373 w 10000"/>
                <a:gd name="connsiteY255" fmla="*/ 2463 h 10000"/>
                <a:gd name="connsiteX256" fmla="*/ 7407 w 10000"/>
                <a:gd name="connsiteY256" fmla="*/ 2399 h 10000"/>
                <a:gd name="connsiteX257" fmla="*/ 7525 w 10000"/>
                <a:gd name="connsiteY257" fmla="*/ 2356 h 10000"/>
                <a:gd name="connsiteX258" fmla="*/ 7587 w 10000"/>
                <a:gd name="connsiteY258" fmla="*/ 2363 h 10000"/>
                <a:gd name="connsiteX259" fmla="*/ 7638 w 10000"/>
                <a:gd name="connsiteY259" fmla="*/ 2300 h 10000"/>
                <a:gd name="connsiteX260" fmla="*/ 7677 w 10000"/>
                <a:gd name="connsiteY260" fmla="*/ 2214 h 10000"/>
                <a:gd name="connsiteX261" fmla="*/ 7660 w 10000"/>
                <a:gd name="connsiteY261" fmla="*/ 2200 h 10000"/>
                <a:gd name="connsiteX262" fmla="*/ 7677 w 10000"/>
                <a:gd name="connsiteY262" fmla="*/ 2108 h 10000"/>
                <a:gd name="connsiteX263" fmla="*/ 7610 w 10000"/>
                <a:gd name="connsiteY263" fmla="*/ 2108 h 10000"/>
                <a:gd name="connsiteX264" fmla="*/ 7643 w 10000"/>
                <a:gd name="connsiteY264" fmla="*/ 2030 h 10000"/>
                <a:gd name="connsiteX265" fmla="*/ 7649 w 10000"/>
                <a:gd name="connsiteY265" fmla="*/ 1938 h 10000"/>
                <a:gd name="connsiteX266" fmla="*/ 7677 w 10000"/>
                <a:gd name="connsiteY266" fmla="*/ 1916 h 10000"/>
                <a:gd name="connsiteX267" fmla="*/ 7728 w 10000"/>
                <a:gd name="connsiteY267" fmla="*/ 1824 h 10000"/>
                <a:gd name="connsiteX268" fmla="*/ 7722 w 10000"/>
                <a:gd name="connsiteY268" fmla="*/ 1753 h 10000"/>
                <a:gd name="connsiteX269" fmla="*/ 7762 w 10000"/>
                <a:gd name="connsiteY269" fmla="*/ 1675 h 10000"/>
                <a:gd name="connsiteX270" fmla="*/ 7807 w 10000"/>
                <a:gd name="connsiteY270" fmla="*/ 1625 h 10000"/>
                <a:gd name="connsiteX271" fmla="*/ 7823 w 10000"/>
                <a:gd name="connsiteY271" fmla="*/ 1540 h 10000"/>
                <a:gd name="connsiteX272" fmla="*/ 7818 w 10000"/>
                <a:gd name="connsiteY272" fmla="*/ 1512 h 10000"/>
                <a:gd name="connsiteX273" fmla="*/ 7857 w 10000"/>
                <a:gd name="connsiteY273" fmla="*/ 1455 h 10000"/>
                <a:gd name="connsiteX274" fmla="*/ 7913 w 10000"/>
                <a:gd name="connsiteY274" fmla="*/ 1285 h 10000"/>
                <a:gd name="connsiteX275" fmla="*/ 7930 w 10000"/>
                <a:gd name="connsiteY275" fmla="*/ 1185 h 10000"/>
                <a:gd name="connsiteX276" fmla="*/ 7958 w 10000"/>
                <a:gd name="connsiteY276" fmla="*/ 1192 h 10000"/>
                <a:gd name="connsiteX277" fmla="*/ 8037 w 10000"/>
                <a:gd name="connsiteY277" fmla="*/ 1079 h 10000"/>
                <a:gd name="connsiteX278" fmla="*/ 8127 w 10000"/>
                <a:gd name="connsiteY278" fmla="*/ 1015 h 10000"/>
                <a:gd name="connsiteX279" fmla="*/ 8138 w 10000"/>
                <a:gd name="connsiteY279" fmla="*/ 937 h 10000"/>
                <a:gd name="connsiteX280" fmla="*/ 8172 w 10000"/>
                <a:gd name="connsiteY280" fmla="*/ 852 h 10000"/>
                <a:gd name="connsiteX281" fmla="*/ 8161 w 10000"/>
                <a:gd name="connsiteY281" fmla="*/ 788 h 10000"/>
                <a:gd name="connsiteX282" fmla="*/ 8116 w 10000"/>
                <a:gd name="connsiteY282" fmla="*/ 731 h 10000"/>
                <a:gd name="connsiteX283" fmla="*/ 8138 w 10000"/>
                <a:gd name="connsiteY283" fmla="*/ 660 h 10000"/>
                <a:gd name="connsiteX284" fmla="*/ 8138 w 10000"/>
                <a:gd name="connsiteY284" fmla="*/ 575 h 10000"/>
                <a:gd name="connsiteX285" fmla="*/ 8054 w 10000"/>
                <a:gd name="connsiteY285" fmla="*/ 504 h 10000"/>
                <a:gd name="connsiteX286" fmla="*/ 7970 w 10000"/>
                <a:gd name="connsiteY286" fmla="*/ 546 h 10000"/>
                <a:gd name="connsiteX287" fmla="*/ 7930 w 10000"/>
                <a:gd name="connsiteY287" fmla="*/ 546 h 10000"/>
                <a:gd name="connsiteX288" fmla="*/ 7913 w 10000"/>
                <a:gd name="connsiteY288" fmla="*/ 497 h 10000"/>
                <a:gd name="connsiteX289" fmla="*/ 7913 w 10000"/>
                <a:gd name="connsiteY289" fmla="*/ 405 h 10000"/>
                <a:gd name="connsiteX290" fmla="*/ 8020 w 10000"/>
                <a:gd name="connsiteY290" fmla="*/ 312 h 10000"/>
                <a:gd name="connsiteX291" fmla="*/ 8054 w 10000"/>
                <a:gd name="connsiteY291" fmla="*/ 234 h 10000"/>
                <a:gd name="connsiteX292" fmla="*/ 8121 w 10000"/>
                <a:gd name="connsiteY292" fmla="*/ 170 h 10000"/>
                <a:gd name="connsiteX293" fmla="*/ 8183 w 10000"/>
                <a:gd name="connsiteY293" fmla="*/ 50 h 10000"/>
                <a:gd name="connsiteX294" fmla="*/ 8228 w 10000"/>
                <a:gd name="connsiteY294" fmla="*/ 28 h 10000"/>
                <a:gd name="connsiteX295" fmla="*/ 8290 w 10000"/>
                <a:gd name="connsiteY295" fmla="*/ 43 h 10000"/>
                <a:gd name="connsiteX296" fmla="*/ 8420 w 10000"/>
                <a:gd name="connsiteY296" fmla="*/ 0 h 10000"/>
                <a:gd name="connsiteX297" fmla="*/ 8481 w 10000"/>
                <a:gd name="connsiteY297" fmla="*/ 71 h 10000"/>
                <a:gd name="connsiteX298" fmla="*/ 8476 w 10000"/>
                <a:gd name="connsiteY298" fmla="*/ 121 h 10000"/>
                <a:gd name="connsiteX299" fmla="*/ 8504 w 10000"/>
                <a:gd name="connsiteY299" fmla="*/ 142 h 10000"/>
                <a:gd name="connsiteX300" fmla="*/ 8526 w 10000"/>
                <a:gd name="connsiteY300" fmla="*/ 192 h 10000"/>
                <a:gd name="connsiteX301" fmla="*/ 8493 w 10000"/>
                <a:gd name="connsiteY301" fmla="*/ 248 h 10000"/>
                <a:gd name="connsiteX302" fmla="*/ 8448 w 10000"/>
                <a:gd name="connsiteY302" fmla="*/ 376 h 10000"/>
                <a:gd name="connsiteX303" fmla="*/ 8375 w 10000"/>
                <a:gd name="connsiteY303" fmla="*/ 476 h 10000"/>
                <a:gd name="connsiteX304" fmla="*/ 8307 w 10000"/>
                <a:gd name="connsiteY304" fmla="*/ 532 h 10000"/>
                <a:gd name="connsiteX305" fmla="*/ 8358 w 10000"/>
                <a:gd name="connsiteY305" fmla="*/ 554 h 10000"/>
                <a:gd name="connsiteX306" fmla="*/ 8425 w 10000"/>
                <a:gd name="connsiteY306" fmla="*/ 639 h 10000"/>
                <a:gd name="connsiteX307" fmla="*/ 8470 w 10000"/>
                <a:gd name="connsiteY307" fmla="*/ 646 h 10000"/>
                <a:gd name="connsiteX308" fmla="*/ 8493 w 10000"/>
                <a:gd name="connsiteY308" fmla="*/ 738 h 10000"/>
                <a:gd name="connsiteX309" fmla="*/ 8538 w 10000"/>
                <a:gd name="connsiteY309" fmla="*/ 759 h 10000"/>
                <a:gd name="connsiteX310" fmla="*/ 8571 w 10000"/>
                <a:gd name="connsiteY310" fmla="*/ 752 h 10000"/>
                <a:gd name="connsiteX311" fmla="*/ 8639 w 10000"/>
                <a:gd name="connsiteY311" fmla="*/ 610 h 10000"/>
                <a:gd name="connsiteX312" fmla="*/ 8701 w 10000"/>
                <a:gd name="connsiteY312" fmla="*/ 625 h 10000"/>
                <a:gd name="connsiteX313" fmla="*/ 8712 w 10000"/>
                <a:gd name="connsiteY313" fmla="*/ 667 h 10000"/>
                <a:gd name="connsiteX314" fmla="*/ 8757 w 10000"/>
                <a:gd name="connsiteY314" fmla="*/ 717 h 10000"/>
                <a:gd name="connsiteX315" fmla="*/ 8757 w 10000"/>
                <a:gd name="connsiteY315" fmla="*/ 752 h 10000"/>
                <a:gd name="connsiteX316" fmla="*/ 8796 w 10000"/>
                <a:gd name="connsiteY316" fmla="*/ 774 h 10000"/>
                <a:gd name="connsiteX317" fmla="*/ 8853 w 10000"/>
                <a:gd name="connsiteY317" fmla="*/ 774 h 10000"/>
                <a:gd name="connsiteX318" fmla="*/ 8858 w 10000"/>
                <a:gd name="connsiteY318" fmla="*/ 837 h 10000"/>
                <a:gd name="connsiteX319" fmla="*/ 8808 w 10000"/>
                <a:gd name="connsiteY319" fmla="*/ 866 h 10000"/>
                <a:gd name="connsiteX320" fmla="*/ 8853 w 10000"/>
                <a:gd name="connsiteY320" fmla="*/ 1143 h 10000"/>
                <a:gd name="connsiteX321" fmla="*/ 8898 w 10000"/>
                <a:gd name="connsiteY321" fmla="*/ 1270 h 10000"/>
                <a:gd name="connsiteX322" fmla="*/ 8886 w 10000"/>
                <a:gd name="connsiteY322" fmla="*/ 1327 h 10000"/>
                <a:gd name="connsiteX323" fmla="*/ 8926 w 10000"/>
                <a:gd name="connsiteY323" fmla="*/ 1391 h 10000"/>
                <a:gd name="connsiteX324" fmla="*/ 8931 w 10000"/>
                <a:gd name="connsiteY324" fmla="*/ 1434 h 10000"/>
                <a:gd name="connsiteX325" fmla="*/ 9038 w 10000"/>
                <a:gd name="connsiteY325" fmla="*/ 1483 h 10000"/>
                <a:gd name="connsiteX326" fmla="*/ 9168 w 10000"/>
                <a:gd name="connsiteY326" fmla="*/ 1441 h 10000"/>
                <a:gd name="connsiteX327" fmla="*/ 9184 w 10000"/>
                <a:gd name="connsiteY327" fmla="*/ 1384 h 10000"/>
                <a:gd name="connsiteX328" fmla="*/ 9229 w 10000"/>
                <a:gd name="connsiteY328" fmla="*/ 1405 h 10000"/>
                <a:gd name="connsiteX329" fmla="*/ 9258 w 10000"/>
                <a:gd name="connsiteY329" fmla="*/ 1455 h 10000"/>
                <a:gd name="connsiteX330" fmla="*/ 9325 w 10000"/>
                <a:gd name="connsiteY330" fmla="*/ 1419 h 10000"/>
                <a:gd name="connsiteX331" fmla="*/ 9364 w 10000"/>
                <a:gd name="connsiteY331" fmla="*/ 1419 h 10000"/>
                <a:gd name="connsiteX332" fmla="*/ 9421 w 10000"/>
                <a:gd name="connsiteY332" fmla="*/ 1476 h 10000"/>
                <a:gd name="connsiteX333" fmla="*/ 9454 w 10000"/>
                <a:gd name="connsiteY333" fmla="*/ 1398 h 10000"/>
                <a:gd name="connsiteX334" fmla="*/ 9522 w 10000"/>
                <a:gd name="connsiteY334" fmla="*/ 1434 h 10000"/>
                <a:gd name="connsiteX335" fmla="*/ 9556 w 10000"/>
                <a:gd name="connsiteY335" fmla="*/ 1391 h 10000"/>
                <a:gd name="connsiteX336" fmla="*/ 9584 w 10000"/>
                <a:gd name="connsiteY336" fmla="*/ 1398 h 10000"/>
                <a:gd name="connsiteX337" fmla="*/ 9612 w 10000"/>
                <a:gd name="connsiteY337" fmla="*/ 1356 h 10000"/>
                <a:gd name="connsiteX338" fmla="*/ 9606 w 10000"/>
                <a:gd name="connsiteY338" fmla="*/ 1313 h 10000"/>
                <a:gd name="connsiteX339" fmla="*/ 9646 w 10000"/>
                <a:gd name="connsiteY339" fmla="*/ 1292 h 10000"/>
                <a:gd name="connsiteX340" fmla="*/ 9674 w 10000"/>
                <a:gd name="connsiteY340" fmla="*/ 1221 h 10000"/>
                <a:gd name="connsiteX341" fmla="*/ 9753 w 10000"/>
                <a:gd name="connsiteY341" fmla="*/ 1228 h 10000"/>
                <a:gd name="connsiteX342" fmla="*/ 9871 w 10000"/>
                <a:gd name="connsiteY342" fmla="*/ 1434 h 10000"/>
                <a:gd name="connsiteX343" fmla="*/ 9893 w 10000"/>
                <a:gd name="connsiteY343" fmla="*/ 1505 h 10000"/>
                <a:gd name="connsiteX344" fmla="*/ 9972 w 10000"/>
                <a:gd name="connsiteY344" fmla="*/ 1597 h 10000"/>
                <a:gd name="connsiteX345" fmla="*/ 10000 w 10000"/>
                <a:gd name="connsiteY345" fmla="*/ 1682 h 10000"/>
                <a:gd name="connsiteX346" fmla="*/ 9938 w 10000"/>
                <a:gd name="connsiteY346" fmla="*/ 1796 h 10000"/>
                <a:gd name="connsiteX347" fmla="*/ 9893 w 10000"/>
                <a:gd name="connsiteY347" fmla="*/ 1838 h 10000"/>
                <a:gd name="connsiteX348" fmla="*/ 9916 w 10000"/>
                <a:gd name="connsiteY348" fmla="*/ 1959 h 10000"/>
                <a:gd name="connsiteX349" fmla="*/ 9848 w 10000"/>
                <a:gd name="connsiteY349" fmla="*/ 2051 h 10000"/>
                <a:gd name="connsiteX350" fmla="*/ 9809 w 10000"/>
                <a:gd name="connsiteY350" fmla="*/ 2072 h 10000"/>
                <a:gd name="connsiteX351" fmla="*/ 9809 w 10000"/>
                <a:gd name="connsiteY351" fmla="*/ 2136 h 10000"/>
                <a:gd name="connsiteX352" fmla="*/ 9758 w 10000"/>
                <a:gd name="connsiteY352" fmla="*/ 2257 h 10000"/>
                <a:gd name="connsiteX353" fmla="*/ 9724 w 10000"/>
                <a:gd name="connsiteY353" fmla="*/ 2264 h 10000"/>
                <a:gd name="connsiteX354" fmla="*/ 9730 w 10000"/>
                <a:gd name="connsiteY354" fmla="*/ 2349 h 10000"/>
                <a:gd name="connsiteX355" fmla="*/ 9702 w 10000"/>
                <a:gd name="connsiteY355" fmla="*/ 2413 h 10000"/>
                <a:gd name="connsiteX356" fmla="*/ 9708 w 10000"/>
                <a:gd name="connsiteY356" fmla="*/ 2697 h 10000"/>
                <a:gd name="connsiteX357" fmla="*/ 9724 w 10000"/>
                <a:gd name="connsiteY357" fmla="*/ 2718 h 10000"/>
                <a:gd name="connsiteX358" fmla="*/ 9719 w 10000"/>
                <a:gd name="connsiteY358" fmla="*/ 2811 h 10000"/>
                <a:gd name="connsiteX359" fmla="*/ 9708 w 10000"/>
                <a:gd name="connsiteY359" fmla="*/ 2896 h 10000"/>
                <a:gd name="connsiteX360" fmla="*/ 9668 w 10000"/>
                <a:gd name="connsiteY360" fmla="*/ 2938 h 10000"/>
                <a:gd name="connsiteX361" fmla="*/ 9595 w 10000"/>
                <a:gd name="connsiteY361" fmla="*/ 2903 h 10000"/>
                <a:gd name="connsiteX362" fmla="*/ 9561 w 10000"/>
                <a:gd name="connsiteY362" fmla="*/ 2952 h 10000"/>
                <a:gd name="connsiteX363" fmla="*/ 9567 w 10000"/>
                <a:gd name="connsiteY363" fmla="*/ 2995 h 10000"/>
                <a:gd name="connsiteX364" fmla="*/ 9544 w 10000"/>
                <a:gd name="connsiteY364" fmla="*/ 3080 h 10000"/>
                <a:gd name="connsiteX365" fmla="*/ 9505 w 10000"/>
                <a:gd name="connsiteY365" fmla="*/ 3137 h 10000"/>
                <a:gd name="connsiteX366" fmla="*/ 9494 w 10000"/>
                <a:gd name="connsiteY366" fmla="*/ 3236 h 10000"/>
                <a:gd name="connsiteX367" fmla="*/ 9466 w 10000"/>
                <a:gd name="connsiteY367" fmla="*/ 3322 h 10000"/>
                <a:gd name="connsiteX368" fmla="*/ 9471 w 10000"/>
                <a:gd name="connsiteY368" fmla="*/ 3378 h 10000"/>
                <a:gd name="connsiteX369" fmla="*/ 9460 w 10000"/>
                <a:gd name="connsiteY369" fmla="*/ 3435 h 10000"/>
                <a:gd name="connsiteX370" fmla="*/ 9483 w 10000"/>
                <a:gd name="connsiteY370" fmla="*/ 3485 h 10000"/>
                <a:gd name="connsiteX371" fmla="*/ 9449 w 10000"/>
                <a:gd name="connsiteY371" fmla="*/ 3563 h 10000"/>
                <a:gd name="connsiteX372" fmla="*/ 9393 w 10000"/>
                <a:gd name="connsiteY372" fmla="*/ 3442 h 10000"/>
                <a:gd name="connsiteX373" fmla="*/ 9393 w 10000"/>
                <a:gd name="connsiteY373" fmla="*/ 3350 h 10000"/>
                <a:gd name="connsiteX374" fmla="*/ 9376 w 10000"/>
                <a:gd name="connsiteY374" fmla="*/ 3336 h 10000"/>
                <a:gd name="connsiteX375" fmla="*/ 9308 w 10000"/>
                <a:gd name="connsiteY375" fmla="*/ 3400 h 10000"/>
                <a:gd name="connsiteX376" fmla="*/ 9201 w 10000"/>
                <a:gd name="connsiteY376" fmla="*/ 3549 h 10000"/>
                <a:gd name="connsiteX377" fmla="*/ 9139 w 10000"/>
                <a:gd name="connsiteY377" fmla="*/ 3655 h 10000"/>
                <a:gd name="connsiteX378" fmla="*/ 9044 w 10000"/>
                <a:gd name="connsiteY378" fmla="*/ 3712 h 10000"/>
                <a:gd name="connsiteX379" fmla="*/ 9010 w 10000"/>
                <a:gd name="connsiteY379" fmla="*/ 3797 h 10000"/>
                <a:gd name="connsiteX380" fmla="*/ 8982 w 10000"/>
                <a:gd name="connsiteY380" fmla="*/ 3825 h 10000"/>
                <a:gd name="connsiteX381" fmla="*/ 8875 w 10000"/>
                <a:gd name="connsiteY381" fmla="*/ 3903 h 10000"/>
                <a:gd name="connsiteX382" fmla="*/ 8785 w 10000"/>
                <a:gd name="connsiteY382" fmla="*/ 3996 h 10000"/>
                <a:gd name="connsiteX383" fmla="*/ 8763 w 10000"/>
                <a:gd name="connsiteY383" fmla="*/ 4067 h 10000"/>
                <a:gd name="connsiteX384" fmla="*/ 8729 w 10000"/>
                <a:gd name="connsiteY384" fmla="*/ 4102 h 10000"/>
                <a:gd name="connsiteX385" fmla="*/ 8774 w 10000"/>
                <a:gd name="connsiteY385" fmla="*/ 4194 h 10000"/>
                <a:gd name="connsiteX386" fmla="*/ 8819 w 10000"/>
                <a:gd name="connsiteY386" fmla="*/ 4265 h 10000"/>
                <a:gd name="connsiteX387" fmla="*/ 8881 w 10000"/>
                <a:gd name="connsiteY387" fmla="*/ 4294 h 10000"/>
                <a:gd name="connsiteX388" fmla="*/ 8858 w 10000"/>
                <a:gd name="connsiteY388" fmla="*/ 4344 h 10000"/>
                <a:gd name="connsiteX389" fmla="*/ 8903 w 10000"/>
                <a:gd name="connsiteY389" fmla="*/ 4358 h 10000"/>
                <a:gd name="connsiteX390" fmla="*/ 8903 w 10000"/>
                <a:gd name="connsiteY390" fmla="*/ 4443 h 10000"/>
                <a:gd name="connsiteX391" fmla="*/ 8937 w 10000"/>
                <a:gd name="connsiteY391" fmla="*/ 4507 h 10000"/>
                <a:gd name="connsiteX392" fmla="*/ 8993 w 10000"/>
                <a:gd name="connsiteY392" fmla="*/ 4493 h 10000"/>
                <a:gd name="connsiteX393" fmla="*/ 9016 w 10000"/>
                <a:gd name="connsiteY393" fmla="*/ 4422 h 10000"/>
                <a:gd name="connsiteX394" fmla="*/ 9061 w 10000"/>
                <a:gd name="connsiteY394" fmla="*/ 4414 h 10000"/>
                <a:gd name="connsiteX395" fmla="*/ 9066 w 10000"/>
                <a:gd name="connsiteY395" fmla="*/ 4358 h 10000"/>
                <a:gd name="connsiteX396" fmla="*/ 9123 w 10000"/>
                <a:gd name="connsiteY396" fmla="*/ 4358 h 10000"/>
                <a:gd name="connsiteX397" fmla="*/ 9100 w 10000"/>
                <a:gd name="connsiteY397" fmla="*/ 4429 h 10000"/>
                <a:gd name="connsiteX398" fmla="*/ 9156 w 10000"/>
                <a:gd name="connsiteY398" fmla="*/ 4464 h 10000"/>
                <a:gd name="connsiteX399" fmla="*/ 9145 w 10000"/>
                <a:gd name="connsiteY399" fmla="*/ 4528 h 10000"/>
                <a:gd name="connsiteX400" fmla="*/ 9061 w 10000"/>
                <a:gd name="connsiteY400" fmla="*/ 4535 h 10000"/>
                <a:gd name="connsiteX401" fmla="*/ 8999 w 10000"/>
                <a:gd name="connsiteY401" fmla="*/ 4578 h 10000"/>
                <a:gd name="connsiteX402" fmla="*/ 8943 w 10000"/>
                <a:gd name="connsiteY402" fmla="*/ 4599 h 10000"/>
                <a:gd name="connsiteX403" fmla="*/ 8943 w 10000"/>
                <a:gd name="connsiteY403" fmla="*/ 4698 h 10000"/>
                <a:gd name="connsiteX404" fmla="*/ 8999 w 10000"/>
                <a:gd name="connsiteY404" fmla="*/ 4805 h 10000"/>
                <a:gd name="connsiteX405" fmla="*/ 8954 w 10000"/>
                <a:gd name="connsiteY405" fmla="*/ 4904 h 10000"/>
                <a:gd name="connsiteX406" fmla="*/ 8864 w 10000"/>
                <a:gd name="connsiteY406" fmla="*/ 4918 h 10000"/>
                <a:gd name="connsiteX407" fmla="*/ 8875 w 10000"/>
                <a:gd name="connsiteY407" fmla="*/ 5032 h 10000"/>
                <a:gd name="connsiteX408" fmla="*/ 8870 w 10000"/>
                <a:gd name="connsiteY408" fmla="*/ 5103 h 10000"/>
                <a:gd name="connsiteX409" fmla="*/ 8841 w 10000"/>
                <a:gd name="connsiteY409" fmla="*/ 5138 h 10000"/>
                <a:gd name="connsiteX410" fmla="*/ 8785 w 10000"/>
                <a:gd name="connsiteY410" fmla="*/ 5110 h 10000"/>
                <a:gd name="connsiteX411" fmla="*/ 8735 w 10000"/>
                <a:gd name="connsiteY411" fmla="*/ 5018 h 10000"/>
                <a:gd name="connsiteX412" fmla="*/ 8678 w 10000"/>
                <a:gd name="connsiteY412" fmla="*/ 5089 h 10000"/>
                <a:gd name="connsiteX413" fmla="*/ 8622 w 10000"/>
                <a:gd name="connsiteY413" fmla="*/ 5039 h 10000"/>
                <a:gd name="connsiteX414" fmla="*/ 8616 w 10000"/>
                <a:gd name="connsiteY414" fmla="*/ 5011 h 10000"/>
                <a:gd name="connsiteX415" fmla="*/ 8538 w 10000"/>
                <a:gd name="connsiteY415" fmla="*/ 4947 h 10000"/>
                <a:gd name="connsiteX416" fmla="*/ 8515 w 10000"/>
                <a:gd name="connsiteY416" fmla="*/ 4961 h 10000"/>
                <a:gd name="connsiteX417" fmla="*/ 8526 w 10000"/>
                <a:gd name="connsiteY417" fmla="*/ 5039 h 10000"/>
                <a:gd name="connsiteX418" fmla="*/ 8481 w 10000"/>
                <a:gd name="connsiteY418" fmla="*/ 5138 h 10000"/>
                <a:gd name="connsiteX419" fmla="*/ 8515 w 10000"/>
                <a:gd name="connsiteY419" fmla="*/ 5160 h 10000"/>
                <a:gd name="connsiteX420" fmla="*/ 8577 w 10000"/>
                <a:gd name="connsiteY420" fmla="*/ 5145 h 10000"/>
                <a:gd name="connsiteX421" fmla="*/ 8588 w 10000"/>
                <a:gd name="connsiteY421" fmla="*/ 5181 h 10000"/>
                <a:gd name="connsiteX422" fmla="*/ 8577 w 10000"/>
                <a:gd name="connsiteY422" fmla="*/ 5224 h 10000"/>
                <a:gd name="connsiteX423" fmla="*/ 8600 w 10000"/>
                <a:gd name="connsiteY423" fmla="*/ 5280 h 10000"/>
                <a:gd name="connsiteX424" fmla="*/ 8650 w 10000"/>
                <a:gd name="connsiteY424" fmla="*/ 5316 h 10000"/>
                <a:gd name="connsiteX425" fmla="*/ 8639 w 10000"/>
                <a:gd name="connsiteY425" fmla="*/ 5401 h 10000"/>
                <a:gd name="connsiteX426" fmla="*/ 8673 w 10000"/>
                <a:gd name="connsiteY426" fmla="*/ 5444 h 10000"/>
                <a:gd name="connsiteX427" fmla="*/ 8633 w 10000"/>
                <a:gd name="connsiteY427" fmla="*/ 5486 h 10000"/>
                <a:gd name="connsiteX428" fmla="*/ 8622 w 10000"/>
                <a:gd name="connsiteY428" fmla="*/ 5642 h 10000"/>
                <a:gd name="connsiteX429" fmla="*/ 8600 w 10000"/>
                <a:gd name="connsiteY429" fmla="*/ 5649 h 10000"/>
                <a:gd name="connsiteX430" fmla="*/ 8628 w 10000"/>
                <a:gd name="connsiteY430" fmla="*/ 5720 h 10000"/>
                <a:gd name="connsiteX431" fmla="*/ 8633 w 10000"/>
                <a:gd name="connsiteY431" fmla="*/ 5841 h 10000"/>
                <a:gd name="connsiteX432" fmla="*/ 8661 w 10000"/>
                <a:gd name="connsiteY432" fmla="*/ 5869 h 10000"/>
                <a:gd name="connsiteX433" fmla="*/ 8667 w 10000"/>
                <a:gd name="connsiteY433" fmla="*/ 5905 h 10000"/>
                <a:gd name="connsiteX434" fmla="*/ 8690 w 10000"/>
                <a:gd name="connsiteY434" fmla="*/ 5912 h 10000"/>
                <a:gd name="connsiteX435" fmla="*/ 8695 w 10000"/>
                <a:gd name="connsiteY435" fmla="*/ 5983 h 10000"/>
                <a:gd name="connsiteX436" fmla="*/ 8684 w 10000"/>
                <a:gd name="connsiteY436" fmla="*/ 6033 h 10000"/>
                <a:gd name="connsiteX437" fmla="*/ 8740 w 10000"/>
                <a:gd name="connsiteY437" fmla="*/ 6061 h 10000"/>
                <a:gd name="connsiteX438" fmla="*/ 8825 w 10000"/>
                <a:gd name="connsiteY438" fmla="*/ 6004 h 10000"/>
                <a:gd name="connsiteX439" fmla="*/ 8948 w 10000"/>
                <a:gd name="connsiteY439" fmla="*/ 5891 h 10000"/>
                <a:gd name="connsiteX440" fmla="*/ 8982 w 10000"/>
                <a:gd name="connsiteY440" fmla="*/ 5891 h 10000"/>
                <a:gd name="connsiteX441" fmla="*/ 8982 w 10000"/>
                <a:gd name="connsiteY441" fmla="*/ 5976 h 10000"/>
                <a:gd name="connsiteX442" fmla="*/ 9004 w 10000"/>
                <a:gd name="connsiteY442" fmla="*/ 5990 h 10000"/>
                <a:gd name="connsiteX443" fmla="*/ 9044 w 10000"/>
                <a:gd name="connsiteY443" fmla="*/ 6089 h 10000"/>
                <a:gd name="connsiteX444" fmla="*/ 9072 w 10000"/>
                <a:gd name="connsiteY444" fmla="*/ 6097 h 10000"/>
                <a:gd name="connsiteX445" fmla="*/ 9055 w 10000"/>
                <a:gd name="connsiteY445" fmla="*/ 6153 h 10000"/>
                <a:gd name="connsiteX446" fmla="*/ 9100 w 10000"/>
                <a:gd name="connsiteY446" fmla="*/ 6281 h 10000"/>
                <a:gd name="connsiteX447" fmla="*/ 9100 w 10000"/>
                <a:gd name="connsiteY447" fmla="*/ 6345 h 10000"/>
                <a:gd name="connsiteX448" fmla="*/ 9123 w 10000"/>
                <a:gd name="connsiteY448" fmla="*/ 6416 h 10000"/>
                <a:gd name="connsiteX449" fmla="*/ 9089 w 10000"/>
                <a:gd name="connsiteY449" fmla="*/ 6473 h 10000"/>
                <a:gd name="connsiteX450" fmla="*/ 9049 w 10000"/>
                <a:gd name="connsiteY450" fmla="*/ 6466 h 10000"/>
                <a:gd name="connsiteX451" fmla="*/ 9049 w 10000"/>
                <a:gd name="connsiteY451" fmla="*/ 6501 h 10000"/>
                <a:gd name="connsiteX452" fmla="*/ 9089 w 10000"/>
                <a:gd name="connsiteY452" fmla="*/ 6544 h 10000"/>
                <a:gd name="connsiteX453" fmla="*/ 9106 w 10000"/>
                <a:gd name="connsiteY453" fmla="*/ 6515 h 10000"/>
                <a:gd name="connsiteX454" fmla="*/ 9139 w 10000"/>
                <a:gd name="connsiteY454" fmla="*/ 6579 h 10000"/>
                <a:gd name="connsiteX455" fmla="*/ 9179 w 10000"/>
                <a:gd name="connsiteY455" fmla="*/ 6579 h 10000"/>
                <a:gd name="connsiteX456" fmla="*/ 9156 w 10000"/>
                <a:gd name="connsiteY456" fmla="*/ 6757 h 10000"/>
                <a:gd name="connsiteX457" fmla="*/ 9139 w 10000"/>
                <a:gd name="connsiteY457" fmla="*/ 6792 h 10000"/>
                <a:gd name="connsiteX458" fmla="*/ 9089 w 10000"/>
                <a:gd name="connsiteY458" fmla="*/ 6778 h 10000"/>
                <a:gd name="connsiteX459" fmla="*/ 9027 w 10000"/>
                <a:gd name="connsiteY459" fmla="*/ 6799 h 10000"/>
                <a:gd name="connsiteX460" fmla="*/ 9004 w 10000"/>
                <a:gd name="connsiteY460" fmla="*/ 6842 h 10000"/>
                <a:gd name="connsiteX461" fmla="*/ 8999 w 10000"/>
                <a:gd name="connsiteY461" fmla="*/ 6884 h 10000"/>
                <a:gd name="connsiteX462" fmla="*/ 8960 w 10000"/>
                <a:gd name="connsiteY462" fmla="*/ 6934 h 10000"/>
                <a:gd name="connsiteX463" fmla="*/ 8898 w 10000"/>
                <a:gd name="connsiteY463" fmla="*/ 6941 h 10000"/>
                <a:gd name="connsiteX464" fmla="*/ 8886 w 10000"/>
                <a:gd name="connsiteY464" fmla="*/ 6962 h 10000"/>
                <a:gd name="connsiteX465" fmla="*/ 8847 w 10000"/>
                <a:gd name="connsiteY465" fmla="*/ 6927 h 10000"/>
                <a:gd name="connsiteX466" fmla="*/ 8808 w 10000"/>
                <a:gd name="connsiteY466" fmla="*/ 6934 h 10000"/>
                <a:gd name="connsiteX467" fmla="*/ 8785 w 10000"/>
                <a:gd name="connsiteY467" fmla="*/ 6906 h 10000"/>
                <a:gd name="connsiteX468" fmla="*/ 8735 w 10000"/>
                <a:gd name="connsiteY468" fmla="*/ 6891 h 10000"/>
                <a:gd name="connsiteX469" fmla="*/ 8746 w 10000"/>
                <a:gd name="connsiteY469" fmla="*/ 6941 h 10000"/>
                <a:gd name="connsiteX470" fmla="*/ 8723 w 10000"/>
                <a:gd name="connsiteY470" fmla="*/ 6991 h 10000"/>
                <a:gd name="connsiteX471" fmla="*/ 8639 w 10000"/>
                <a:gd name="connsiteY471" fmla="*/ 6984 h 10000"/>
                <a:gd name="connsiteX472" fmla="*/ 8611 w 10000"/>
                <a:gd name="connsiteY472" fmla="*/ 6962 h 10000"/>
                <a:gd name="connsiteX473" fmla="*/ 8566 w 10000"/>
                <a:gd name="connsiteY473" fmla="*/ 6984 h 10000"/>
                <a:gd name="connsiteX474" fmla="*/ 8560 w 10000"/>
                <a:gd name="connsiteY474" fmla="*/ 7055 h 10000"/>
                <a:gd name="connsiteX475" fmla="*/ 8476 w 10000"/>
                <a:gd name="connsiteY475" fmla="*/ 7133 h 10000"/>
                <a:gd name="connsiteX476" fmla="*/ 8448 w 10000"/>
                <a:gd name="connsiteY476" fmla="*/ 7090 h 10000"/>
                <a:gd name="connsiteX477" fmla="*/ 8386 w 10000"/>
                <a:gd name="connsiteY477" fmla="*/ 7111 h 10000"/>
                <a:gd name="connsiteX478" fmla="*/ 8346 w 10000"/>
                <a:gd name="connsiteY478" fmla="*/ 7133 h 10000"/>
                <a:gd name="connsiteX479" fmla="*/ 8341 w 10000"/>
                <a:gd name="connsiteY479" fmla="*/ 7168 h 10000"/>
                <a:gd name="connsiteX480" fmla="*/ 8256 w 10000"/>
                <a:gd name="connsiteY480" fmla="*/ 7246 h 10000"/>
                <a:gd name="connsiteX481" fmla="*/ 8206 w 10000"/>
                <a:gd name="connsiteY481" fmla="*/ 7232 h 10000"/>
                <a:gd name="connsiteX482" fmla="*/ 8155 w 10000"/>
                <a:gd name="connsiteY482" fmla="*/ 7260 h 10000"/>
                <a:gd name="connsiteX483" fmla="*/ 8116 w 10000"/>
                <a:gd name="connsiteY483" fmla="*/ 7303 h 10000"/>
                <a:gd name="connsiteX484" fmla="*/ 8060 w 10000"/>
                <a:gd name="connsiteY484" fmla="*/ 7331 h 10000"/>
                <a:gd name="connsiteX485" fmla="*/ 8065 w 10000"/>
                <a:gd name="connsiteY485" fmla="*/ 7374 h 10000"/>
                <a:gd name="connsiteX486" fmla="*/ 8015 w 10000"/>
                <a:gd name="connsiteY486" fmla="*/ 7402 h 10000"/>
                <a:gd name="connsiteX487" fmla="*/ 7942 w 10000"/>
                <a:gd name="connsiteY487" fmla="*/ 7523 h 10000"/>
                <a:gd name="connsiteX488" fmla="*/ 7930 w 10000"/>
                <a:gd name="connsiteY488" fmla="*/ 7573 h 10000"/>
                <a:gd name="connsiteX489" fmla="*/ 7908 w 10000"/>
                <a:gd name="connsiteY489" fmla="*/ 7559 h 10000"/>
                <a:gd name="connsiteX490" fmla="*/ 7919 w 10000"/>
                <a:gd name="connsiteY490" fmla="*/ 7523 h 10000"/>
                <a:gd name="connsiteX491" fmla="*/ 7846 w 10000"/>
                <a:gd name="connsiteY491" fmla="*/ 7339 h 10000"/>
                <a:gd name="connsiteX492" fmla="*/ 7846 w 10000"/>
                <a:gd name="connsiteY492" fmla="*/ 7268 h 10000"/>
                <a:gd name="connsiteX493" fmla="*/ 7812 w 10000"/>
                <a:gd name="connsiteY493" fmla="*/ 7268 h 10000"/>
                <a:gd name="connsiteX494" fmla="*/ 7711 w 10000"/>
                <a:gd name="connsiteY494" fmla="*/ 7197 h 10000"/>
                <a:gd name="connsiteX495" fmla="*/ 7649 w 10000"/>
                <a:gd name="connsiteY495" fmla="*/ 7232 h 10000"/>
                <a:gd name="connsiteX496" fmla="*/ 7632 w 10000"/>
                <a:gd name="connsiteY496" fmla="*/ 7275 h 10000"/>
                <a:gd name="connsiteX497" fmla="*/ 7677 w 10000"/>
                <a:gd name="connsiteY497" fmla="*/ 7324 h 10000"/>
                <a:gd name="connsiteX498" fmla="*/ 7688 w 10000"/>
                <a:gd name="connsiteY498" fmla="*/ 7367 h 10000"/>
                <a:gd name="connsiteX499" fmla="*/ 7660 w 10000"/>
                <a:gd name="connsiteY499" fmla="*/ 7410 h 10000"/>
                <a:gd name="connsiteX500" fmla="*/ 7666 w 10000"/>
                <a:gd name="connsiteY500" fmla="*/ 7445 h 10000"/>
                <a:gd name="connsiteX501" fmla="*/ 7655 w 10000"/>
                <a:gd name="connsiteY501" fmla="*/ 7516 h 10000"/>
                <a:gd name="connsiteX502" fmla="*/ 7660 w 10000"/>
                <a:gd name="connsiteY502" fmla="*/ 7587 h 10000"/>
                <a:gd name="connsiteX503" fmla="*/ 7694 w 10000"/>
                <a:gd name="connsiteY503" fmla="*/ 7700 h 10000"/>
                <a:gd name="connsiteX504" fmla="*/ 7660 w 10000"/>
                <a:gd name="connsiteY504" fmla="*/ 7743 h 10000"/>
                <a:gd name="connsiteX505" fmla="*/ 7666 w 10000"/>
                <a:gd name="connsiteY505" fmla="*/ 7779 h 10000"/>
                <a:gd name="connsiteX506" fmla="*/ 7638 w 10000"/>
                <a:gd name="connsiteY506" fmla="*/ 7793 h 10000"/>
                <a:gd name="connsiteX507" fmla="*/ 7621 w 10000"/>
                <a:gd name="connsiteY507" fmla="*/ 7814 h 10000"/>
                <a:gd name="connsiteX508" fmla="*/ 7514 w 10000"/>
                <a:gd name="connsiteY508" fmla="*/ 7800 h 10000"/>
                <a:gd name="connsiteX509" fmla="*/ 7497 w 10000"/>
                <a:gd name="connsiteY509" fmla="*/ 7757 h 10000"/>
                <a:gd name="connsiteX510" fmla="*/ 7463 w 10000"/>
                <a:gd name="connsiteY510" fmla="*/ 7786 h 10000"/>
                <a:gd name="connsiteX511" fmla="*/ 7390 w 10000"/>
                <a:gd name="connsiteY511" fmla="*/ 7771 h 10000"/>
                <a:gd name="connsiteX512" fmla="*/ 7340 w 10000"/>
                <a:gd name="connsiteY512" fmla="*/ 7793 h 10000"/>
                <a:gd name="connsiteX513" fmla="*/ 7312 w 10000"/>
                <a:gd name="connsiteY513" fmla="*/ 7644 h 10000"/>
                <a:gd name="connsiteX514" fmla="*/ 7283 w 10000"/>
                <a:gd name="connsiteY514" fmla="*/ 7637 h 10000"/>
                <a:gd name="connsiteX515" fmla="*/ 7250 w 10000"/>
                <a:gd name="connsiteY515" fmla="*/ 7544 h 10000"/>
                <a:gd name="connsiteX516" fmla="*/ 7267 w 10000"/>
                <a:gd name="connsiteY516" fmla="*/ 7502 h 10000"/>
                <a:gd name="connsiteX517" fmla="*/ 7306 w 10000"/>
                <a:gd name="connsiteY517" fmla="*/ 7523 h 10000"/>
                <a:gd name="connsiteX518" fmla="*/ 7323 w 10000"/>
                <a:gd name="connsiteY518" fmla="*/ 7473 h 10000"/>
                <a:gd name="connsiteX519" fmla="*/ 7295 w 10000"/>
                <a:gd name="connsiteY519" fmla="*/ 7438 h 10000"/>
                <a:gd name="connsiteX520" fmla="*/ 7312 w 10000"/>
                <a:gd name="connsiteY520" fmla="*/ 7402 h 10000"/>
                <a:gd name="connsiteX521" fmla="*/ 7238 w 10000"/>
                <a:gd name="connsiteY521" fmla="*/ 7331 h 10000"/>
                <a:gd name="connsiteX522" fmla="*/ 7244 w 10000"/>
                <a:gd name="connsiteY522" fmla="*/ 7296 h 10000"/>
                <a:gd name="connsiteX523" fmla="*/ 7199 w 10000"/>
                <a:gd name="connsiteY523" fmla="*/ 7260 h 10000"/>
                <a:gd name="connsiteX524" fmla="*/ 7227 w 10000"/>
                <a:gd name="connsiteY524" fmla="*/ 7218 h 10000"/>
                <a:gd name="connsiteX525" fmla="*/ 7216 w 10000"/>
                <a:gd name="connsiteY525" fmla="*/ 7168 h 10000"/>
                <a:gd name="connsiteX526" fmla="*/ 7165 w 10000"/>
                <a:gd name="connsiteY526" fmla="*/ 7090 h 10000"/>
                <a:gd name="connsiteX527" fmla="*/ 7132 w 10000"/>
                <a:gd name="connsiteY527" fmla="*/ 7026 h 10000"/>
                <a:gd name="connsiteX528" fmla="*/ 7064 w 10000"/>
                <a:gd name="connsiteY528" fmla="*/ 7055 h 10000"/>
                <a:gd name="connsiteX529" fmla="*/ 7025 w 10000"/>
                <a:gd name="connsiteY529" fmla="*/ 7048 h 10000"/>
                <a:gd name="connsiteX530" fmla="*/ 7002 w 10000"/>
                <a:gd name="connsiteY530" fmla="*/ 7111 h 10000"/>
                <a:gd name="connsiteX531" fmla="*/ 6924 w 10000"/>
                <a:gd name="connsiteY531" fmla="*/ 7119 h 10000"/>
                <a:gd name="connsiteX532" fmla="*/ 6895 w 10000"/>
                <a:gd name="connsiteY532" fmla="*/ 7111 h 10000"/>
                <a:gd name="connsiteX533" fmla="*/ 6828 w 10000"/>
                <a:gd name="connsiteY533" fmla="*/ 7161 h 10000"/>
                <a:gd name="connsiteX534" fmla="*/ 6834 w 10000"/>
                <a:gd name="connsiteY534" fmla="*/ 7260 h 10000"/>
                <a:gd name="connsiteX535" fmla="*/ 6817 w 10000"/>
                <a:gd name="connsiteY535" fmla="*/ 7324 h 10000"/>
                <a:gd name="connsiteX536" fmla="*/ 6817 w 10000"/>
                <a:gd name="connsiteY536" fmla="*/ 7381 h 10000"/>
                <a:gd name="connsiteX537" fmla="*/ 6760 w 10000"/>
                <a:gd name="connsiteY537" fmla="*/ 7424 h 10000"/>
                <a:gd name="connsiteX538" fmla="*/ 6699 w 10000"/>
                <a:gd name="connsiteY538" fmla="*/ 7431 h 10000"/>
                <a:gd name="connsiteX539" fmla="*/ 6682 w 10000"/>
                <a:gd name="connsiteY539" fmla="*/ 7410 h 10000"/>
                <a:gd name="connsiteX540" fmla="*/ 6625 w 10000"/>
                <a:gd name="connsiteY540" fmla="*/ 7388 h 10000"/>
                <a:gd name="connsiteX541" fmla="*/ 6592 w 10000"/>
                <a:gd name="connsiteY541" fmla="*/ 7431 h 10000"/>
                <a:gd name="connsiteX542" fmla="*/ 6586 w 10000"/>
                <a:gd name="connsiteY542" fmla="*/ 7473 h 10000"/>
                <a:gd name="connsiteX543" fmla="*/ 6552 w 10000"/>
                <a:gd name="connsiteY543" fmla="*/ 7480 h 10000"/>
                <a:gd name="connsiteX544" fmla="*/ 6547 w 10000"/>
                <a:gd name="connsiteY544" fmla="*/ 7523 h 10000"/>
                <a:gd name="connsiteX545" fmla="*/ 6519 w 10000"/>
                <a:gd name="connsiteY545" fmla="*/ 7523 h 10000"/>
                <a:gd name="connsiteX546" fmla="*/ 6485 w 10000"/>
                <a:gd name="connsiteY546" fmla="*/ 7424 h 10000"/>
                <a:gd name="connsiteX547" fmla="*/ 6406 w 10000"/>
                <a:gd name="connsiteY547" fmla="*/ 7473 h 10000"/>
                <a:gd name="connsiteX548" fmla="*/ 6316 w 10000"/>
                <a:gd name="connsiteY548" fmla="*/ 7551 h 10000"/>
                <a:gd name="connsiteX549" fmla="*/ 6282 w 10000"/>
                <a:gd name="connsiteY549" fmla="*/ 7566 h 10000"/>
                <a:gd name="connsiteX550" fmla="*/ 6294 w 10000"/>
                <a:gd name="connsiteY550" fmla="*/ 7615 h 10000"/>
                <a:gd name="connsiteX551" fmla="*/ 6243 w 10000"/>
                <a:gd name="connsiteY551" fmla="*/ 7637 h 10000"/>
                <a:gd name="connsiteX552" fmla="*/ 6209 w 10000"/>
                <a:gd name="connsiteY552" fmla="*/ 7608 h 10000"/>
                <a:gd name="connsiteX553" fmla="*/ 6136 w 10000"/>
                <a:gd name="connsiteY553" fmla="*/ 7622 h 10000"/>
                <a:gd name="connsiteX554" fmla="*/ 6136 w 10000"/>
                <a:gd name="connsiteY554" fmla="*/ 7395 h 10000"/>
                <a:gd name="connsiteX555" fmla="*/ 6208 w 10000"/>
                <a:gd name="connsiteY55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443 w 10000"/>
                <a:gd name="connsiteY30" fmla="*/ 8992 h 10000"/>
                <a:gd name="connsiteX31" fmla="*/ 4387 w 10000"/>
                <a:gd name="connsiteY31" fmla="*/ 9063 h 10000"/>
                <a:gd name="connsiteX32" fmla="*/ 4229 w 10000"/>
                <a:gd name="connsiteY32" fmla="*/ 9276 h 10000"/>
                <a:gd name="connsiteX33" fmla="*/ 4207 w 10000"/>
                <a:gd name="connsiteY33" fmla="*/ 9283 h 10000"/>
                <a:gd name="connsiteX34" fmla="*/ 4213 w 10000"/>
                <a:gd name="connsiteY34" fmla="*/ 9326 h 10000"/>
                <a:gd name="connsiteX35" fmla="*/ 4190 w 10000"/>
                <a:gd name="connsiteY35" fmla="*/ 9326 h 10000"/>
                <a:gd name="connsiteX36" fmla="*/ 4089 w 10000"/>
                <a:gd name="connsiteY36" fmla="*/ 9482 h 10000"/>
                <a:gd name="connsiteX37" fmla="*/ 4072 w 10000"/>
                <a:gd name="connsiteY37" fmla="*/ 9574 h 10000"/>
                <a:gd name="connsiteX38" fmla="*/ 4111 w 10000"/>
                <a:gd name="connsiteY38" fmla="*/ 9631 h 10000"/>
                <a:gd name="connsiteX39" fmla="*/ 4117 w 10000"/>
                <a:gd name="connsiteY39" fmla="*/ 9659 h 10000"/>
                <a:gd name="connsiteX40" fmla="*/ 4066 w 10000"/>
                <a:gd name="connsiteY40" fmla="*/ 9716 h 10000"/>
                <a:gd name="connsiteX41" fmla="*/ 4021 w 10000"/>
                <a:gd name="connsiteY41" fmla="*/ 9702 h 10000"/>
                <a:gd name="connsiteX42" fmla="*/ 4021 w 10000"/>
                <a:gd name="connsiteY42" fmla="*/ 9851 h 10000"/>
                <a:gd name="connsiteX43" fmla="*/ 3948 w 10000"/>
                <a:gd name="connsiteY43" fmla="*/ 9865 h 10000"/>
                <a:gd name="connsiteX44" fmla="*/ 3926 w 10000"/>
                <a:gd name="connsiteY44" fmla="*/ 9844 h 10000"/>
                <a:gd name="connsiteX45" fmla="*/ 3864 w 10000"/>
                <a:gd name="connsiteY45" fmla="*/ 9879 h 10000"/>
                <a:gd name="connsiteX46" fmla="*/ 3825 w 10000"/>
                <a:gd name="connsiteY46" fmla="*/ 9858 h 10000"/>
                <a:gd name="connsiteX47" fmla="*/ 3802 w 10000"/>
                <a:gd name="connsiteY47" fmla="*/ 9886 h 10000"/>
                <a:gd name="connsiteX48" fmla="*/ 3751 w 10000"/>
                <a:gd name="connsiteY48" fmla="*/ 9858 h 10000"/>
                <a:gd name="connsiteX49" fmla="*/ 3735 w 10000"/>
                <a:gd name="connsiteY49" fmla="*/ 9787 h 10000"/>
                <a:gd name="connsiteX50" fmla="*/ 3628 w 10000"/>
                <a:gd name="connsiteY50" fmla="*/ 9744 h 10000"/>
                <a:gd name="connsiteX51" fmla="*/ 3583 w 10000"/>
                <a:gd name="connsiteY51" fmla="*/ 9730 h 10000"/>
                <a:gd name="connsiteX52" fmla="*/ 3543 w 10000"/>
                <a:gd name="connsiteY52" fmla="*/ 9702 h 10000"/>
                <a:gd name="connsiteX53" fmla="*/ 3549 w 10000"/>
                <a:gd name="connsiteY53" fmla="*/ 9681 h 10000"/>
                <a:gd name="connsiteX54" fmla="*/ 3515 w 10000"/>
                <a:gd name="connsiteY54" fmla="*/ 9624 h 10000"/>
                <a:gd name="connsiteX55" fmla="*/ 3459 w 10000"/>
                <a:gd name="connsiteY55" fmla="*/ 9588 h 10000"/>
                <a:gd name="connsiteX56" fmla="*/ 3397 w 10000"/>
                <a:gd name="connsiteY56" fmla="*/ 9603 h 10000"/>
                <a:gd name="connsiteX57" fmla="*/ 3324 w 10000"/>
                <a:gd name="connsiteY57" fmla="*/ 9581 h 10000"/>
                <a:gd name="connsiteX58" fmla="*/ 3240 w 10000"/>
                <a:gd name="connsiteY58" fmla="*/ 9524 h 10000"/>
                <a:gd name="connsiteX59" fmla="*/ 3279 w 10000"/>
                <a:gd name="connsiteY59" fmla="*/ 9339 h 10000"/>
                <a:gd name="connsiteX60" fmla="*/ 3335 w 10000"/>
                <a:gd name="connsiteY60" fmla="*/ 9045 h 10000"/>
                <a:gd name="connsiteX61" fmla="*/ 3150 w 10000"/>
                <a:gd name="connsiteY61" fmla="*/ 8971 h 10000"/>
                <a:gd name="connsiteX62" fmla="*/ 3155 w 10000"/>
                <a:gd name="connsiteY62" fmla="*/ 9021 h 10000"/>
                <a:gd name="connsiteX63" fmla="*/ 3144 w 10000"/>
                <a:gd name="connsiteY63" fmla="*/ 9042 h 10000"/>
                <a:gd name="connsiteX64" fmla="*/ 3105 w 10000"/>
                <a:gd name="connsiteY64" fmla="*/ 9028 h 10000"/>
                <a:gd name="connsiteX65" fmla="*/ 3082 w 10000"/>
                <a:gd name="connsiteY65" fmla="*/ 9127 h 10000"/>
                <a:gd name="connsiteX66" fmla="*/ 3048 w 10000"/>
                <a:gd name="connsiteY66" fmla="*/ 9163 h 10000"/>
                <a:gd name="connsiteX67" fmla="*/ 3048 w 10000"/>
                <a:gd name="connsiteY67" fmla="*/ 9198 h 10000"/>
                <a:gd name="connsiteX68" fmla="*/ 3020 w 10000"/>
                <a:gd name="connsiteY68" fmla="*/ 9241 h 10000"/>
                <a:gd name="connsiteX69" fmla="*/ 3003 w 10000"/>
                <a:gd name="connsiteY69" fmla="*/ 9326 h 10000"/>
                <a:gd name="connsiteX70" fmla="*/ 2998 w 10000"/>
                <a:gd name="connsiteY70" fmla="*/ 9439 h 10000"/>
                <a:gd name="connsiteX71" fmla="*/ 3009 w 10000"/>
                <a:gd name="connsiteY71" fmla="*/ 9524 h 10000"/>
                <a:gd name="connsiteX72" fmla="*/ 2975 w 10000"/>
                <a:gd name="connsiteY72" fmla="*/ 9574 h 10000"/>
                <a:gd name="connsiteX73" fmla="*/ 2981 w 10000"/>
                <a:gd name="connsiteY73" fmla="*/ 9624 h 10000"/>
                <a:gd name="connsiteX74" fmla="*/ 2998 w 10000"/>
                <a:gd name="connsiteY74" fmla="*/ 9666 h 10000"/>
                <a:gd name="connsiteX75" fmla="*/ 2987 w 10000"/>
                <a:gd name="connsiteY75" fmla="*/ 9744 h 10000"/>
                <a:gd name="connsiteX76" fmla="*/ 2970 w 10000"/>
                <a:gd name="connsiteY76" fmla="*/ 9787 h 10000"/>
                <a:gd name="connsiteX77" fmla="*/ 2930 w 10000"/>
                <a:gd name="connsiteY77" fmla="*/ 9794 h 10000"/>
                <a:gd name="connsiteX78" fmla="*/ 2913 w 10000"/>
                <a:gd name="connsiteY78" fmla="*/ 9837 h 10000"/>
                <a:gd name="connsiteX79" fmla="*/ 2818 w 10000"/>
                <a:gd name="connsiteY79" fmla="*/ 9837 h 10000"/>
                <a:gd name="connsiteX80" fmla="*/ 2745 w 10000"/>
                <a:gd name="connsiteY80" fmla="*/ 9879 h 10000"/>
                <a:gd name="connsiteX81" fmla="*/ 2705 w 10000"/>
                <a:gd name="connsiteY81" fmla="*/ 9922 h 10000"/>
                <a:gd name="connsiteX82" fmla="*/ 2638 w 10000"/>
                <a:gd name="connsiteY82" fmla="*/ 9929 h 10000"/>
                <a:gd name="connsiteX83" fmla="*/ 2598 w 10000"/>
                <a:gd name="connsiteY83" fmla="*/ 9943 h 10000"/>
                <a:gd name="connsiteX84" fmla="*/ 2565 w 10000"/>
                <a:gd name="connsiteY84" fmla="*/ 9929 h 10000"/>
                <a:gd name="connsiteX85" fmla="*/ 2508 w 10000"/>
                <a:gd name="connsiteY85" fmla="*/ 9943 h 10000"/>
                <a:gd name="connsiteX86" fmla="*/ 2503 w 10000"/>
                <a:gd name="connsiteY86" fmla="*/ 9957 h 10000"/>
                <a:gd name="connsiteX87" fmla="*/ 2458 w 10000"/>
                <a:gd name="connsiteY87" fmla="*/ 9993 h 10000"/>
                <a:gd name="connsiteX88" fmla="*/ 2424 w 10000"/>
                <a:gd name="connsiteY88" fmla="*/ 10000 h 10000"/>
                <a:gd name="connsiteX89" fmla="*/ 2323 w 10000"/>
                <a:gd name="connsiteY89" fmla="*/ 9901 h 10000"/>
                <a:gd name="connsiteX90" fmla="*/ 2250 w 10000"/>
                <a:gd name="connsiteY90" fmla="*/ 9794 h 10000"/>
                <a:gd name="connsiteX91" fmla="*/ 2160 w 10000"/>
                <a:gd name="connsiteY91" fmla="*/ 9759 h 10000"/>
                <a:gd name="connsiteX92" fmla="*/ 2143 w 10000"/>
                <a:gd name="connsiteY92" fmla="*/ 9624 h 10000"/>
                <a:gd name="connsiteX93" fmla="*/ 2205 w 10000"/>
                <a:gd name="connsiteY93" fmla="*/ 9588 h 10000"/>
                <a:gd name="connsiteX94" fmla="*/ 2182 w 10000"/>
                <a:gd name="connsiteY94" fmla="*/ 9482 h 10000"/>
                <a:gd name="connsiteX95" fmla="*/ 2160 w 10000"/>
                <a:gd name="connsiteY95" fmla="*/ 9446 h 10000"/>
                <a:gd name="connsiteX96" fmla="*/ 2323 w 10000"/>
                <a:gd name="connsiteY96" fmla="*/ 9312 h 10000"/>
                <a:gd name="connsiteX97" fmla="*/ 2373 w 10000"/>
                <a:gd name="connsiteY97" fmla="*/ 9177 h 10000"/>
                <a:gd name="connsiteX98" fmla="*/ 2424 w 10000"/>
                <a:gd name="connsiteY98" fmla="*/ 9148 h 10000"/>
                <a:gd name="connsiteX99" fmla="*/ 2435 w 10000"/>
                <a:gd name="connsiteY99" fmla="*/ 9063 h 10000"/>
                <a:gd name="connsiteX100" fmla="*/ 2385 w 10000"/>
                <a:gd name="connsiteY100" fmla="*/ 8950 h 10000"/>
                <a:gd name="connsiteX101" fmla="*/ 2396 w 10000"/>
                <a:gd name="connsiteY101" fmla="*/ 8879 h 10000"/>
                <a:gd name="connsiteX102" fmla="*/ 2340 w 10000"/>
                <a:gd name="connsiteY102" fmla="*/ 8850 h 10000"/>
                <a:gd name="connsiteX103" fmla="*/ 2306 w 10000"/>
                <a:gd name="connsiteY103" fmla="*/ 8857 h 10000"/>
                <a:gd name="connsiteX104" fmla="*/ 2143 w 10000"/>
                <a:gd name="connsiteY104" fmla="*/ 8921 h 10000"/>
                <a:gd name="connsiteX105" fmla="*/ 2098 w 10000"/>
                <a:gd name="connsiteY105" fmla="*/ 8971 h 10000"/>
                <a:gd name="connsiteX106" fmla="*/ 2064 w 10000"/>
                <a:gd name="connsiteY106" fmla="*/ 8999 h 10000"/>
                <a:gd name="connsiteX107" fmla="*/ 2019 w 10000"/>
                <a:gd name="connsiteY107" fmla="*/ 9056 h 10000"/>
                <a:gd name="connsiteX108" fmla="*/ 1879 w 10000"/>
                <a:gd name="connsiteY108" fmla="*/ 9013 h 10000"/>
                <a:gd name="connsiteX109" fmla="*/ 1828 w 10000"/>
                <a:gd name="connsiteY109" fmla="*/ 8971 h 10000"/>
                <a:gd name="connsiteX110" fmla="*/ 1738 w 10000"/>
                <a:gd name="connsiteY110" fmla="*/ 9021 h 10000"/>
                <a:gd name="connsiteX111" fmla="*/ 1609 w 10000"/>
                <a:gd name="connsiteY111" fmla="*/ 9056 h 10000"/>
                <a:gd name="connsiteX112" fmla="*/ 1699 w 10000"/>
                <a:gd name="connsiteY112" fmla="*/ 9177 h 10000"/>
                <a:gd name="connsiteX113" fmla="*/ 1592 w 10000"/>
                <a:gd name="connsiteY113" fmla="*/ 9304 h 10000"/>
                <a:gd name="connsiteX114" fmla="*/ 1558 w 10000"/>
                <a:gd name="connsiteY114" fmla="*/ 9290 h 10000"/>
                <a:gd name="connsiteX115" fmla="*/ 1541 w 10000"/>
                <a:gd name="connsiteY115" fmla="*/ 9304 h 10000"/>
                <a:gd name="connsiteX116" fmla="*/ 1507 w 10000"/>
                <a:gd name="connsiteY116" fmla="*/ 9269 h 10000"/>
                <a:gd name="connsiteX117" fmla="*/ 1440 w 10000"/>
                <a:gd name="connsiteY117" fmla="*/ 9233 h 10000"/>
                <a:gd name="connsiteX118" fmla="*/ 1434 w 10000"/>
                <a:gd name="connsiteY118" fmla="*/ 9198 h 10000"/>
                <a:gd name="connsiteX119" fmla="*/ 1412 w 10000"/>
                <a:gd name="connsiteY119" fmla="*/ 9191 h 10000"/>
                <a:gd name="connsiteX120" fmla="*/ 1400 w 10000"/>
                <a:gd name="connsiteY120" fmla="*/ 9155 h 10000"/>
                <a:gd name="connsiteX121" fmla="*/ 1372 w 10000"/>
                <a:gd name="connsiteY121" fmla="*/ 9127 h 10000"/>
                <a:gd name="connsiteX122" fmla="*/ 1327 w 10000"/>
                <a:gd name="connsiteY122" fmla="*/ 9141 h 10000"/>
                <a:gd name="connsiteX123" fmla="*/ 1305 w 10000"/>
                <a:gd name="connsiteY123" fmla="*/ 9092 h 10000"/>
                <a:gd name="connsiteX124" fmla="*/ 1271 w 10000"/>
                <a:gd name="connsiteY124" fmla="*/ 9099 h 10000"/>
                <a:gd name="connsiteX125" fmla="*/ 1277 w 10000"/>
                <a:gd name="connsiteY125" fmla="*/ 9056 h 10000"/>
                <a:gd name="connsiteX126" fmla="*/ 1265 w 10000"/>
                <a:gd name="connsiteY126" fmla="*/ 8999 h 10000"/>
                <a:gd name="connsiteX127" fmla="*/ 1277 w 10000"/>
                <a:gd name="connsiteY127" fmla="*/ 8935 h 10000"/>
                <a:gd name="connsiteX128" fmla="*/ 1271 w 10000"/>
                <a:gd name="connsiteY128" fmla="*/ 8893 h 10000"/>
                <a:gd name="connsiteX129" fmla="*/ 1153 w 10000"/>
                <a:gd name="connsiteY129" fmla="*/ 8893 h 10000"/>
                <a:gd name="connsiteX130" fmla="*/ 1153 w 10000"/>
                <a:gd name="connsiteY130" fmla="*/ 8850 h 10000"/>
                <a:gd name="connsiteX131" fmla="*/ 1091 w 10000"/>
                <a:gd name="connsiteY131" fmla="*/ 8829 h 10000"/>
                <a:gd name="connsiteX132" fmla="*/ 1080 w 10000"/>
                <a:gd name="connsiteY132" fmla="*/ 8758 h 10000"/>
                <a:gd name="connsiteX133" fmla="*/ 1069 w 10000"/>
                <a:gd name="connsiteY133" fmla="*/ 8730 h 10000"/>
                <a:gd name="connsiteX134" fmla="*/ 990 w 10000"/>
                <a:gd name="connsiteY134" fmla="*/ 8701 h 10000"/>
                <a:gd name="connsiteX135" fmla="*/ 894 w 10000"/>
                <a:gd name="connsiteY135" fmla="*/ 8616 h 10000"/>
                <a:gd name="connsiteX136" fmla="*/ 787 w 10000"/>
                <a:gd name="connsiteY136" fmla="*/ 8616 h 10000"/>
                <a:gd name="connsiteX137" fmla="*/ 849 w 10000"/>
                <a:gd name="connsiteY137" fmla="*/ 8510 h 10000"/>
                <a:gd name="connsiteX138" fmla="*/ 945 w 10000"/>
                <a:gd name="connsiteY138" fmla="*/ 8432 h 10000"/>
                <a:gd name="connsiteX139" fmla="*/ 984 w 10000"/>
                <a:gd name="connsiteY139" fmla="*/ 8325 h 10000"/>
                <a:gd name="connsiteX140" fmla="*/ 1063 w 10000"/>
                <a:gd name="connsiteY140" fmla="*/ 8204 h 10000"/>
                <a:gd name="connsiteX141" fmla="*/ 1057 w 10000"/>
                <a:gd name="connsiteY141" fmla="*/ 8133 h 10000"/>
                <a:gd name="connsiteX142" fmla="*/ 1018 w 10000"/>
                <a:gd name="connsiteY142" fmla="*/ 8055 h 10000"/>
                <a:gd name="connsiteX143" fmla="*/ 984 w 10000"/>
                <a:gd name="connsiteY143" fmla="*/ 8027 h 10000"/>
                <a:gd name="connsiteX144" fmla="*/ 872 w 10000"/>
                <a:gd name="connsiteY144" fmla="*/ 8013 h 10000"/>
                <a:gd name="connsiteX145" fmla="*/ 827 w 10000"/>
                <a:gd name="connsiteY145" fmla="*/ 8062 h 10000"/>
                <a:gd name="connsiteX146" fmla="*/ 692 w 10000"/>
                <a:gd name="connsiteY146" fmla="*/ 8055 h 10000"/>
                <a:gd name="connsiteX147" fmla="*/ 579 w 10000"/>
                <a:gd name="connsiteY147" fmla="*/ 8126 h 10000"/>
                <a:gd name="connsiteX148" fmla="*/ 416 w 10000"/>
                <a:gd name="connsiteY148" fmla="*/ 8070 h 10000"/>
                <a:gd name="connsiteX149" fmla="*/ 399 w 10000"/>
                <a:gd name="connsiteY149" fmla="*/ 8027 h 10000"/>
                <a:gd name="connsiteX150" fmla="*/ 377 w 10000"/>
                <a:gd name="connsiteY150" fmla="*/ 8013 h 10000"/>
                <a:gd name="connsiteX151" fmla="*/ 169 w 10000"/>
                <a:gd name="connsiteY151" fmla="*/ 7743 h 10000"/>
                <a:gd name="connsiteX152" fmla="*/ 157 w 10000"/>
                <a:gd name="connsiteY152" fmla="*/ 7686 h 10000"/>
                <a:gd name="connsiteX153" fmla="*/ 231 w 10000"/>
                <a:gd name="connsiteY153" fmla="*/ 7594 h 10000"/>
                <a:gd name="connsiteX154" fmla="*/ 0 w 10000"/>
                <a:gd name="connsiteY154" fmla="*/ 6920 h 10000"/>
                <a:gd name="connsiteX155" fmla="*/ 354 w 10000"/>
                <a:gd name="connsiteY155" fmla="*/ 7005 h 10000"/>
                <a:gd name="connsiteX156" fmla="*/ 472 w 10000"/>
                <a:gd name="connsiteY156" fmla="*/ 7019 h 10000"/>
                <a:gd name="connsiteX157" fmla="*/ 810 w 10000"/>
                <a:gd name="connsiteY157" fmla="*/ 7055 h 10000"/>
                <a:gd name="connsiteX158" fmla="*/ 967 w 10000"/>
                <a:gd name="connsiteY158" fmla="*/ 7012 h 10000"/>
                <a:gd name="connsiteX159" fmla="*/ 1074 w 10000"/>
                <a:gd name="connsiteY159" fmla="*/ 7019 h 10000"/>
                <a:gd name="connsiteX160" fmla="*/ 1091 w 10000"/>
                <a:gd name="connsiteY160" fmla="*/ 6984 h 10000"/>
                <a:gd name="connsiteX161" fmla="*/ 1277 w 10000"/>
                <a:gd name="connsiteY161" fmla="*/ 6998 h 10000"/>
                <a:gd name="connsiteX162" fmla="*/ 1524 w 10000"/>
                <a:gd name="connsiteY162" fmla="*/ 7083 h 10000"/>
                <a:gd name="connsiteX163" fmla="*/ 1609 w 10000"/>
                <a:gd name="connsiteY163" fmla="*/ 7104 h 10000"/>
                <a:gd name="connsiteX164" fmla="*/ 1822 w 10000"/>
                <a:gd name="connsiteY164" fmla="*/ 7310 h 10000"/>
                <a:gd name="connsiteX165" fmla="*/ 1918 w 10000"/>
                <a:gd name="connsiteY165" fmla="*/ 7303 h 10000"/>
                <a:gd name="connsiteX166" fmla="*/ 6504 w 10000"/>
                <a:gd name="connsiteY166" fmla="*/ 7627 h 10000"/>
                <a:gd name="connsiteX167" fmla="*/ 5523 w 10000"/>
                <a:gd name="connsiteY167" fmla="*/ 5713 h 10000"/>
                <a:gd name="connsiteX168" fmla="*/ 5652 w 10000"/>
                <a:gd name="connsiteY168" fmla="*/ 5720 h 10000"/>
                <a:gd name="connsiteX169" fmla="*/ 5697 w 10000"/>
                <a:gd name="connsiteY169" fmla="*/ 5742 h 10000"/>
                <a:gd name="connsiteX170" fmla="*/ 5793 w 10000"/>
                <a:gd name="connsiteY170" fmla="*/ 5635 h 10000"/>
                <a:gd name="connsiteX171" fmla="*/ 5844 w 10000"/>
                <a:gd name="connsiteY171" fmla="*/ 5628 h 10000"/>
                <a:gd name="connsiteX172" fmla="*/ 5889 w 10000"/>
                <a:gd name="connsiteY172" fmla="*/ 5564 h 10000"/>
                <a:gd name="connsiteX173" fmla="*/ 5945 w 10000"/>
                <a:gd name="connsiteY173" fmla="*/ 5515 h 10000"/>
                <a:gd name="connsiteX174" fmla="*/ 6001 w 10000"/>
                <a:gd name="connsiteY174" fmla="*/ 5408 h 10000"/>
                <a:gd name="connsiteX175" fmla="*/ 6012 w 10000"/>
                <a:gd name="connsiteY175" fmla="*/ 5344 h 10000"/>
                <a:gd name="connsiteX176" fmla="*/ 6080 w 10000"/>
                <a:gd name="connsiteY176" fmla="*/ 5316 h 10000"/>
                <a:gd name="connsiteX177" fmla="*/ 6159 w 10000"/>
                <a:gd name="connsiteY177" fmla="*/ 5351 h 10000"/>
                <a:gd name="connsiteX178" fmla="*/ 6226 w 10000"/>
                <a:gd name="connsiteY178" fmla="*/ 5337 h 10000"/>
                <a:gd name="connsiteX179" fmla="*/ 6294 w 10000"/>
                <a:gd name="connsiteY179" fmla="*/ 5344 h 10000"/>
                <a:gd name="connsiteX180" fmla="*/ 6412 w 10000"/>
                <a:gd name="connsiteY180" fmla="*/ 5302 h 10000"/>
                <a:gd name="connsiteX181" fmla="*/ 6490 w 10000"/>
                <a:gd name="connsiteY181" fmla="*/ 5195 h 10000"/>
                <a:gd name="connsiteX182" fmla="*/ 6524 w 10000"/>
                <a:gd name="connsiteY182" fmla="*/ 5160 h 10000"/>
                <a:gd name="connsiteX183" fmla="*/ 6575 w 10000"/>
                <a:gd name="connsiteY183" fmla="*/ 5160 h 10000"/>
                <a:gd name="connsiteX184" fmla="*/ 6614 w 10000"/>
                <a:gd name="connsiteY184" fmla="*/ 5103 h 10000"/>
                <a:gd name="connsiteX185" fmla="*/ 6597 w 10000"/>
                <a:gd name="connsiteY185" fmla="*/ 5039 h 10000"/>
                <a:gd name="connsiteX186" fmla="*/ 6609 w 10000"/>
                <a:gd name="connsiteY186" fmla="*/ 4982 h 10000"/>
                <a:gd name="connsiteX187" fmla="*/ 6659 w 10000"/>
                <a:gd name="connsiteY187" fmla="*/ 4876 h 10000"/>
                <a:gd name="connsiteX188" fmla="*/ 6715 w 10000"/>
                <a:gd name="connsiteY188" fmla="*/ 4776 h 10000"/>
                <a:gd name="connsiteX189" fmla="*/ 6772 w 10000"/>
                <a:gd name="connsiteY189" fmla="*/ 4755 h 10000"/>
                <a:gd name="connsiteX190" fmla="*/ 6800 w 10000"/>
                <a:gd name="connsiteY190" fmla="*/ 4720 h 10000"/>
                <a:gd name="connsiteX191" fmla="*/ 6895 w 10000"/>
                <a:gd name="connsiteY191" fmla="*/ 4734 h 10000"/>
                <a:gd name="connsiteX192" fmla="*/ 6991 w 10000"/>
                <a:gd name="connsiteY192" fmla="*/ 4734 h 10000"/>
                <a:gd name="connsiteX193" fmla="*/ 6997 w 10000"/>
                <a:gd name="connsiteY193" fmla="*/ 4670 h 10000"/>
                <a:gd name="connsiteX194" fmla="*/ 7013 w 10000"/>
                <a:gd name="connsiteY194" fmla="*/ 4627 h 10000"/>
                <a:gd name="connsiteX195" fmla="*/ 7008 w 10000"/>
                <a:gd name="connsiteY195" fmla="*/ 4599 h 10000"/>
                <a:gd name="connsiteX196" fmla="*/ 7064 w 10000"/>
                <a:gd name="connsiteY196" fmla="*/ 4578 h 10000"/>
                <a:gd name="connsiteX197" fmla="*/ 7103 w 10000"/>
                <a:gd name="connsiteY197" fmla="*/ 4634 h 10000"/>
                <a:gd name="connsiteX198" fmla="*/ 7160 w 10000"/>
                <a:gd name="connsiteY198" fmla="*/ 4613 h 10000"/>
                <a:gd name="connsiteX199" fmla="*/ 7177 w 10000"/>
                <a:gd name="connsiteY199" fmla="*/ 4578 h 10000"/>
                <a:gd name="connsiteX200" fmla="*/ 7222 w 10000"/>
                <a:gd name="connsiteY200" fmla="*/ 4564 h 10000"/>
                <a:gd name="connsiteX201" fmla="*/ 7317 w 10000"/>
                <a:gd name="connsiteY201" fmla="*/ 4493 h 10000"/>
                <a:gd name="connsiteX202" fmla="*/ 7407 w 10000"/>
                <a:gd name="connsiteY202" fmla="*/ 4521 h 10000"/>
                <a:gd name="connsiteX203" fmla="*/ 7430 w 10000"/>
                <a:gd name="connsiteY203" fmla="*/ 4507 h 10000"/>
                <a:gd name="connsiteX204" fmla="*/ 7480 w 10000"/>
                <a:gd name="connsiteY204" fmla="*/ 4528 h 10000"/>
                <a:gd name="connsiteX205" fmla="*/ 7503 w 10000"/>
                <a:gd name="connsiteY205" fmla="*/ 4471 h 10000"/>
                <a:gd name="connsiteX206" fmla="*/ 7525 w 10000"/>
                <a:gd name="connsiteY206" fmla="*/ 4500 h 10000"/>
                <a:gd name="connsiteX207" fmla="*/ 7559 w 10000"/>
                <a:gd name="connsiteY207" fmla="*/ 4493 h 10000"/>
                <a:gd name="connsiteX208" fmla="*/ 7598 w 10000"/>
                <a:gd name="connsiteY208" fmla="*/ 4556 h 10000"/>
                <a:gd name="connsiteX209" fmla="*/ 7643 w 10000"/>
                <a:gd name="connsiteY209" fmla="*/ 4549 h 10000"/>
                <a:gd name="connsiteX210" fmla="*/ 7683 w 10000"/>
                <a:gd name="connsiteY210" fmla="*/ 4578 h 10000"/>
                <a:gd name="connsiteX211" fmla="*/ 7700 w 10000"/>
                <a:gd name="connsiteY211" fmla="*/ 4556 h 10000"/>
                <a:gd name="connsiteX212" fmla="*/ 7778 w 10000"/>
                <a:gd name="connsiteY212" fmla="*/ 4564 h 10000"/>
                <a:gd name="connsiteX213" fmla="*/ 7790 w 10000"/>
                <a:gd name="connsiteY213" fmla="*/ 4585 h 10000"/>
                <a:gd name="connsiteX214" fmla="*/ 7874 w 10000"/>
                <a:gd name="connsiteY214" fmla="*/ 4514 h 10000"/>
                <a:gd name="connsiteX215" fmla="*/ 7874 w 10000"/>
                <a:gd name="connsiteY215" fmla="*/ 4393 h 10000"/>
                <a:gd name="connsiteX216" fmla="*/ 7852 w 10000"/>
                <a:gd name="connsiteY216" fmla="*/ 4379 h 10000"/>
                <a:gd name="connsiteX217" fmla="*/ 7835 w 10000"/>
                <a:gd name="connsiteY217" fmla="*/ 4294 h 10000"/>
                <a:gd name="connsiteX218" fmla="*/ 7801 w 10000"/>
                <a:gd name="connsiteY218" fmla="*/ 4209 h 10000"/>
                <a:gd name="connsiteX219" fmla="*/ 7750 w 10000"/>
                <a:gd name="connsiteY219" fmla="*/ 4173 h 10000"/>
                <a:gd name="connsiteX220" fmla="*/ 7745 w 10000"/>
                <a:gd name="connsiteY220" fmla="*/ 4131 h 10000"/>
                <a:gd name="connsiteX221" fmla="*/ 7672 w 10000"/>
                <a:gd name="connsiteY221" fmla="*/ 4053 h 10000"/>
                <a:gd name="connsiteX222" fmla="*/ 7677 w 10000"/>
                <a:gd name="connsiteY222" fmla="*/ 4024 h 10000"/>
                <a:gd name="connsiteX223" fmla="*/ 7604 w 10000"/>
                <a:gd name="connsiteY223" fmla="*/ 3982 h 10000"/>
                <a:gd name="connsiteX224" fmla="*/ 7598 w 10000"/>
                <a:gd name="connsiteY224" fmla="*/ 3903 h 10000"/>
                <a:gd name="connsiteX225" fmla="*/ 7475 w 10000"/>
                <a:gd name="connsiteY225" fmla="*/ 3833 h 10000"/>
                <a:gd name="connsiteX226" fmla="*/ 7407 w 10000"/>
                <a:gd name="connsiteY226" fmla="*/ 3683 h 10000"/>
                <a:gd name="connsiteX227" fmla="*/ 7306 w 10000"/>
                <a:gd name="connsiteY227" fmla="*/ 3676 h 10000"/>
                <a:gd name="connsiteX228" fmla="*/ 7272 w 10000"/>
                <a:gd name="connsiteY228" fmla="*/ 3648 h 10000"/>
                <a:gd name="connsiteX229" fmla="*/ 7222 w 10000"/>
                <a:gd name="connsiteY229" fmla="*/ 3669 h 10000"/>
                <a:gd name="connsiteX230" fmla="*/ 7143 w 10000"/>
                <a:gd name="connsiteY230" fmla="*/ 3669 h 10000"/>
                <a:gd name="connsiteX231" fmla="*/ 7030 w 10000"/>
                <a:gd name="connsiteY231" fmla="*/ 3840 h 10000"/>
                <a:gd name="connsiteX232" fmla="*/ 6991 w 10000"/>
                <a:gd name="connsiteY232" fmla="*/ 3918 h 10000"/>
                <a:gd name="connsiteX233" fmla="*/ 6890 w 10000"/>
                <a:gd name="connsiteY233" fmla="*/ 3797 h 10000"/>
                <a:gd name="connsiteX234" fmla="*/ 6817 w 10000"/>
                <a:gd name="connsiteY234" fmla="*/ 3747 h 10000"/>
                <a:gd name="connsiteX235" fmla="*/ 6744 w 10000"/>
                <a:gd name="connsiteY235" fmla="*/ 3754 h 10000"/>
                <a:gd name="connsiteX236" fmla="*/ 6670 w 10000"/>
                <a:gd name="connsiteY236" fmla="*/ 3790 h 10000"/>
                <a:gd name="connsiteX237" fmla="*/ 6609 w 10000"/>
                <a:gd name="connsiteY237" fmla="*/ 3762 h 10000"/>
                <a:gd name="connsiteX238" fmla="*/ 6552 w 10000"/>
                <a:gd name="connsiteY238" fmla="*/ 3804 h 10000"/>
                <a:gd name="connsiteX239" fmla="*/ 6496 w 10000"/>
                <a:gd name="connsiteY239" fmla="*/ 3889 h 10000"/>
                <a:gd name="connsiteX240" fmla="*/ 6367 w 10000"/>
                <a:gd name="connsiteY240" fmla="*/ 3733 h 10000"/>
                <a:gd name="connsiteX241" fmla="*/ 6350 w 10000"/>
                <a:gd name="connsiteY241" fmla="*/ 3577 h 10000"/>
                <a:gd name="connsiteX242" fmla="*/ 6451 w 10000"/>
                <a:gd name="connsiteY242" fmla="*/ 3513 h 10000"/>
                <a:gd name="connsiteX243" fmla="*/ 6445 w 10000"/>
                <a:gd name="connsiteY243" fmla="*/ 3343 h 10000"/>
                <a:gd name="connsiteX244" fmla="*/ 6541 w 10000"/>
                <a:gd name="connsiteY244" fmla="*/ 3144 h 10000"/>
                <a:gd name="connsiteX245" fmla="*/ 6530 w 10000"/>
                <a:gd name="connsiteY245" fmla="*/ 3109 h 10000"/>
                <a:gd name="connsiteX246" fmla="*/ 6760 w 10000"/>
                <a:gd name="connsiteY246" fmla="*/ 2456 h 10000"/>
                <a:gd name="connsiteX247" fmla="*/ 6884 w 10000"/>
                <a:gd name="connsiteY247" fmla="*/ 2555 h 10000"/>
                <a:gd name="connsiteX248" fmla="*/ 6957 w 10000"/>
                <a:gd name="connsiteY248" fmla="*/ 2598 h 10000"/>
                <a:gd name="connsiteX249" fmla="*/ 7030 w 10000"/>
                <a:gd name="connsiteY249" fmla="*/ 2598 h 10000"/>
                <a:gd name="connsiteX250" fmla="*/ 7143 w 10000"/>
                <a:gd name="connsiteY250" fmla="*/ 2676 h 10000"/>
                <a:gd name="connsiteX251" fmla="*/ 7160 w 10000"/>
                <a:gd name="connsiteY251" fmla="*/ 2626 h 10000"/>
                <a:gd name="connsiteX252" fmla="*/ 7233 w 10000"/>
                <a:gd name="connsiteY252" fmla="*/ 2612 h 10000"/>
                <a:gd name="connsiteX253" fmla="*/ 7295 w 10000"/>
                <a:gd name="connsiteY253" fmla="*/ 2527 h 10000"/>
                <a:gd name="connsiteX254" fmla="*/ 7373 w 10000"/>
                <a:gd name="connsiteY254" fmla="*/ 2463 h 10000"/>
                <a:gd name="connsiteX255" fmla="*/ 7407 w 10000"/>
                <a:gd name="connsiteY255" fmla="*/ 2399 h 10000"/>
                <a:gd name="connsiteX256" fmla="*/ 7525 w 10000"/>
                <a:gd name="connsiteY256" fmla="*/ 2356 h 10000"/>
                <a:gd name="connsiteX257" fmla="*/ 7587 w 10000"/>
                <a:gd name="connsiteY257" fmla="*/ 2363 h 10000"/>
                <a:gd name="connsiteX258" fmla="*/ 7638 w 10000"/>
                <a:gd name="connsiteY258" fmla="*/ 2300 h 10000"/>
                <a:gd name="connsiteX259" fmla="*/ 7677 w 10000"/>
                <a:gd name="connsiteY259" fmla="*/ 2214 h 10000"/>
                <a:gd name="connsiteX260" fmla="*/ 7660 w 10000"/>
                <a:gd name="connsiteY260" fmla="*/ 2200 h 10000"/>
                <a:gd name="connsiteX261" fmla="*/ 7677 w 10000"/>
                <a:gd name="connsiteY261" fmla="*/ 2108 h 10000"/>
                <a:gd name="connsiteX262" fmla="*/ 7610 w 10000"/>
                <a:gd name="connsiteY262" fmla="*/ 2108 h 10000"/>
                <a:gd name="connsiteX263" fmla="*/ 7643 w 10000"/>
                <a:gd name="connsiteY263" fmla="*/ 2030 h 10000"/>
                <a:gd name="connsiteX264" fmla="*/ 7649 w 10000"/>
                <a:gd name="connsiteY264" fmla="*/ 1938 h 10000"/>
                <a:gd name="connsiteX265" fmla="*/ 7677 w 10000"/>
                <a:gd name="connsiteY265" fmla="*/ 1916 h 10000"/>
                <a:gd name="connsiteX266" fmla="*/ 7728 w 10000"/>
                <a:gd name="connsiteY266" fmla="*/ 1824 h 10000"/>
                <a:gd name="connsiteX267" fmla="*/ 7722 w 10000"/>
                <a:gd name="connsiteY267" fmla="*/ 1753 h 10000"/>
                <a:gd name="connsiteX268" fmla="*/ 7762 w 10000"/>
                <a:gd name="connsiteY268" fmla="*/ 1675 h 10000"/>
                <a:gd name="connsiteX269" fmla="*/ 7807 w 10000"/>
                <a:gd name="connsiteY269" fmla="*/ 1625 h 10000"/>
                <a:gd name="connsiteX270" fmla="*/ 7823 w 10000"/>
                <a:gd name="connsiteY270" fmla="*/ 1540 h 10000"/>
                <a:gd name="connsiteX271" fmla="*/ 7818 w 10000"/>
                <a:gd name="connsiteY271" fmla="*/ 1512 h 10000"/>
                <a:gd name="connsiteX272" fmla="*/ 7857 w 10000"/>
                <a:gd name="connsiteY272" fmla="*/ 1455 h 10000"/>
                <a:gd name="connsiteX273" fmla="*/ 7913 w 10000"/>
                <a:gd name="connsiteY273" fmla="*/ 1285 h 10000"/>
                <a:gd name="connsiteX274" fmla="*/ 7930 w 10000"/>
                <a:gd name="connsiteY274" fmla="*/ 1185 h 10000"/>
                <a:gd name="connsiteX275" fmla="*/ 7958 w 10000"/>
                <a:gd name="connsiteY275" fmla="*/ 1192 h 10000"/>
                <a:gd name="connsiteX276" fmla="*/ 8037 w 10000"/>
                <a:gd name="connsiteY276" fmla="*/ 1079 h 10000"/>
                <a:gd name="connsiteX277" fmla="*/ 8127 w 10000"/>
                <a:gd name="connsiteY277" fmla="*/ 1015 h 10000"/>
                <a:gd name="connsiteX278" fmla="*/ 8138 w 10000"/>
                <a:gd name="connsiteY278" fmla="*/ 937 h 10000"/>
                <a:gd name="connsiteX279" fmla="*/ 8172 w 10000"/>
                <a:gd name="connsiteY279" fmla="*/ 852 h 10000"/>
                <a:gd name="connsiteX280" fmla="*/ 8161 w 10000"/>
                <a:gd name="connsiteY280" fmla="*/ 788 h 10000"/>
                <a:gd name="connsiteX281" fmla="*/ 8116 w 10000"/>
                <a:gd name="connsiteY281" fmla="*/ 731 h 10000"/>
                <a:gd name="connsiteX282" fmla="*/ 8138 w 10000"/>
                <a:gd name="connsiteY282" fmla="*/ 660 h 10000"/>
                <a:gd name="connsiteX283" fmla="*/ 8138 w 10000"/>
                <a:gd name="connsiteY283" fmla="*/ 575 h 10000"/>
                <a:gd name="connsiteX284" fmla="*/ 8054 w 10000"/>
                <a:gd name="connsiteY284" fmla="*/ 504 h 10000"/>
                <a:gd name="connsiteX285" fmla="*/ 7970 w 10000"/>
                <a:gd name="connsiteY285" fmla="*/ 546 h 10000"/>
                <a:gd name="connsiteX286" fmla="*/ 7930 w 10000"/>
                <a:gd name="connsiteY286" fmla="*/ 546 h 10000"/>
                <a:gd name="connsiteX287" fmla="*/ 7913 w 10000"/>
                <a:gd name="connsiteY287" fmla="*/ 497 h 10000"/>
                <a:gd name="connsiteX288" fmla="*/ 7913 w 10000"/>
                <a:gd name="connsiteY288" fmla="*/ 405 h 10000"/>
                <a:gd name="connsiteX289" fmla="*/ 8020 w 10000"/>
                <a:gd name="connsiteY289" fmla="*/ 312 h 10000"/>
                <a:gd name="connsiteX290" fmla="*/ 8054 w 10000"/>
                <a:gd name="connsiteY290" fmla="*/ 234 h 10000"/>
                <a:gd name="connsiteX291" fmla="*/ 8121 w 10000"/>
                <a:gd name="connsiteY291" fmla="*/ 170 h 10000"/>
                <a:gd name="connsiteX292" fmla="*/ 8183 w 10000"/>
                <a:gd name="connsiteY292" fmla="*/ 50 h 10000"/>
                <a:gd name="connsiteX293" fmla="*/ 8228 w 10000"/>
                <a:gd name="connsiteY293" fmla="*/ 28 h 10000"/>
                <a:gd name="connsiteX294" fmla="*/ 8290 w 10000"/>
                <a:gd name="connsiteY294" fmla="*/ 43 h 10000"/>
                <a:gd name="connsiteX295" fmla="*/ 8420 w 10000"/>
                <a:gd name="connsiteY295" fmla="*/ 0 h 10000"/>
                <a:gd name="connsiteX296" fmla="*/ 8481 w 10000"/>
                <a:gd name="connsiteY296" fmla="*/ 71 h 10000"/>
                <a:gd name="connsiteX297" fmla="*/ 8476 w 10000"/>
                <a:gd name="connsiteY297" fmla="*/ 121 h 10000"/>
                <a:gd name="connsiteX298" fmla="*/ 8504 w 10000"/>
                <a:gd name="connsiteY298" fmla="*/ 142 h 10000"/>
                <a:gd name="connsiteX299" fmla="*/ 8526 w 10000"/>
                <a:gd name="connsiteY299" fmla="*/ 192 h 10000"/>
                <a:gd name="connsiteX300" fmla="*/ 8493 w 10000"/>
                <a:gd name="connsiteY300" fmla="*/ 248 h 10000"/>
                <a:gd name="connsiteX301" fmla="*/ 8448 w 10000"/>
                <a:gd name="connsiteY301" fmla="*/ 376 h 10000"/>
                <a:gd name="connsiteX302" fmla="*/ 8375 w 10000"/>
                <a:gd name="connsiteY302" fmla="*/ 476 h 10000"/>
                <a:gd name="connsiteX303" fmla="*/ 8307 w 10000"/>
                <a:gd name="connsiteY303" fmla="*/ 532 h 10000"/>
                <a:gd name="connsiteX304" fmla="*/ 8358 w 10000"/>
                <a:gd name="connsiteY304" fmla="*/ 554 h 10000"/>
                <a:gd name="connsiteX305" fmla="*/ 8425 w 10000"/>
                <a:gd name="connsiteY305" fmla="*/ 639 h 10000"/>
                <a:gd name="connsiteX306" fmla="*/ 8470 w 10000"/>
                <a:gd name="connsiteY306" fmla="*/ 646 h 10000"/>
                <a:gd name="connsiteX307" fmla="*/ 8493 w 10000"/>
                <a:gd name="connsiteY307" fmla="*/ 738 h 10000"/>
                <a:gd name="connsiteX308" fmla="*/ 8538 w 10000"/>
                <a:gd name="connsiteY308" fmla="*/ 759 h 10000"/>
                <a:gd name="connsiteX309" fmla="*/ 8571 w 10000"/>
                <a:gd name="connsiteY309" fmla="*/ 752 h 10000"/>
                <a:gd name="connsiteX310" fmla="*/ 8639 w 10000"/>
                <a:gd name="connsiteY310" fmla="*/ 610 h 10000"/>
                <a:gd name="connsiteX311" fmla="*/ 8701 w 10000"/>
                <a:gd name="connsiteY311" fmla="*/ 625 h 10000"/>
                <a:gd name="connsiteX312" fmla="*/ 8712 w 10000"/>
                <a:gd name="connsiteY312" fmla="*/ 667 h 10000"/>
                <a:gd name="connsiteX313" fmla="*/ 8757 w 10000"/>
                <a:gd name="connsiteY313" fmla="*/ 717 h 10000"/>
                <a:gd name="connsiteX314" fmla="*/ 8757 w 10000"/>
                <a:gd name="connsiteY314" fmla="*/ 752 h 10000"/>
                <a:gd name="connsiteX315" fmla="*/ 8796 w 10000"/>
                <a:gd name="connsiteY315" fmla="*/ 774 h 10000"/>
                <a:gd name="connsiteX316" fmla="*/ 8853 w 10000"/>
                <a:gd name="connsiteY316" fmla="*/ 774 h 10000"/>
                <a:gd name="connsiteX317" fmla="*/ 8858 w 10000"/>
                <a:gd name="connsiteY317" fmla="*/ 837 h 10000"/>
                <a:gd name="connsiteX318" fmla="*/ 8808 w 10000"/>
                <a:gd name="connsiteY318" fmla="*/ 866 h 10000"/>
                <a:gd name="connsiteX319" fmla="*/ 8853 w 10000"/>
                <a:gd name="connsiteY319" fmla="*/ 1143 h 10000"/>
                <a:gd name="connsiteX320" fmla="*/ 8898 w 10000"/>
                <a:gd name="connsiteY320" fmla="*/ 1270 h 10000"/>
                <a:gd name="connsiteX321" fmla="*/ 8886 w 10000"/>
                <a:gd name="connsiteY321" fmla="*/ 1327 h 10000"/>
                <a:gd name="connsiteX322" fmla="*/ 8926 w 10000"/>
                <a:gd name="connsiteY322" fmla="*/ 1391 h 10000"/>
                <a:gd name="connsiteX323" fmla="*/ 8931 w 10000"/>
                <a:gd name="connsiteY323" fmla="*/ 1434 h 10000"/>
                <a:gd name="connsiteX324" fmla="*/ 9038 w 10000"/>
                <a:gd name="connsiteY324" fmla="*/ 1483 h 10000"/>
                <a:gd name="connsiteX325" fmla="*/ 9168 w 10000"/>
                <a:gd name="connsiteY325" fmla="*/ 1441 h 10000"/>
                <a:gd name="connsiteX326" fmla="*/ 9184 w 10000"/>
                <a:gd name="connsiteY326" fmla="*/ 1384 h 10000"/>
                <a:gd name="connsiteX327" fmla="*/ 9229 w 10000"/>
                <a:gd name="connsiteY327" fmla="*/ 1405 h 10000"/>
                <a:gd name="connsiteX328" fmla="*/ 9258 w 10000"/>
                <a:gd name="connsiteY328" fmla="*/ 1455 h 10000"/>
                <a:gd name="connsiteX329" fmla="*/ 9325 w 10000"/>
                <a:gd name="connsiteY329" fmla="*/ 1419 h 10000"/>
                <a:gd name="connsiteX330" fmla="*/ 9364 w 10000"/>
                <a:gd name="connsiteY330" fmla="*/ 1419 h 10000"/>
                <a:gd name="connsiteX331" fmla="*/ 9421 w 10000"/>
                <a:gd name="connsiteY331" fmla="*/ 1476 h 10000"/>
                <a:gd name="connsiteX332" fmla="*/ 9454 w 10000"/>
                <a:gd name="connsiteY332" fmla="*/ 1398 h 10000"/>
                <a:gd name="connsiteX333" fmla="*/ 9522 w 10000"/>
                <a:gd name="connsiteY333" fmla="*/ 1434 h 10000"/>
                <a:gd name="connsiteX334" fmla="*/ 9556 w 10000"/>
                <a:gd name="connsiteY334" fmla="*/ 1391 h 10000"/>
                <a:gd name="connsiteX335" fmla="*/ 9584 w 10000"/>
                <a:gd name="connsiteY335" fmla="*/ 1398 h 10000"/>
                <a:gd name="connsiteX336" fmla="*/ 9612 w 10000"/>
                <a:gd name="connsiteY336" fmla="*/ 1356 h 10000"/>
                <a:gd name="connsiteX337" fmla="*/ 9606 w 10000"/>
                <a:gd name="connsiteY337" fmla="*/ 1313 h 10000"/>
                <a:gd name="connsiteX338" fmla="*/ 9646 w 10000"/>
                <a:gd name="connsiteY338" fmla="*/ 1292 h 10000"/>
                <a:gd name="connsiteX339" fmla="*/ 9674 w 10000"/>
                <a:gd name="connsiteY339" fmla="*/ 1221 h 10000"/>
                <a:gd name="connsiteX340" fmla="*/ 9753 w 10000"/>
                <a:gd name="connsiteY340" fmla="*/ 1228 h 10000"/>
                <a:gd name="connsiteX341" fmla="*/ 9871 w 10000"/>
                <a:gd name="connsiteY341" fmla="*/ 1434 h 10000"/>
                <a:gd name="connsiteX342" fmla="*/ 9893 w 10000"/>
                <a:gd name="connsiteY342" fmla="*/ 1505 h 10000"/>
                <a:gd name="connsiteX343" fmla="*/ 9972 w 10000"/>
                <a:gd name="connsiteY343" fmla="*/ 1597 h 10000"/>
                <a:gd name="connsiteX344" fmla="*/ 10000 w 10000"/>
                <a:gd name="connsiteY344" fmla="*/ 1682 h 10000"/>
                <a:gd name="connsiteX345" fmla="*/ 9938 w 10000"/>
                <a:gd name="connsiteY345" fmla="*/ 1796 h 10000"/>
                <a:gd name="connsiteX346" fmla="*/ 9893 w 10000"/>
                <a:gd name="connsiteY346" fmla="*/ 1838 h 10000"/>
                <a:gd name="connsiteX347" fmla="*/ 9916 w 10000"/>
                <a:gd name="connsiteY347" fmla="*/ 1959 h 10000"/>
                <a:gd name="connsiteX348" fmla="*/ 9848 w 10000"/>
                <a:gd name="connsiteY348" fmla="*/ 2051 h 10000"/>
                <a:gd name="connsiteX349" fmla="*/ 9809 w 10000"/>
                <a:gd name="connsiteY349" fmla="*/ 2072 h 10000"/>
                <a:gd name="connsiteX350" fmla="*/ 9809 w 10000"/>
                <a:gd name="connsiteY350" fmla="*/ 2136 h 10000"/>
                <a:gd name="connsiteX351" fmla="*/ 9758 w 10000"/>
                <a:gd name="connsiteY351" fmla="*/ 2257 h 10000"/>
                <a:gd name="connsiteX352" fmla="*/ 9724 w 10000"/>
                <a:gd name="connsiteY352" fmla="*/ 2264 h 10000"/>
                <a:gd name="connsiteX353" fmla="*/ 9730 w 10000"/>
                <a:gd name="connsiteY353" fmla="*/ 2349 h 10000"/>
                <a:gd name="connsiteX354" fmla="*/ 9702 w 10000"/>
                <a:gd name="connsiteY354" fmla="*/ 2413 h 10000"/>
                <a:gd name="connsiteX355" fmla="*/ 9708 w 10000"/>
                <a:gd name="connsiteY355" fmla="*/ 2697 h 10000"/>
                <a:gd name="connsiteX356" fmla="*/ 9724 w 10000"/>
                <a:gd name="connsiteY356" fmla="*/ 2718 h 10000"/>
                <a:gd name="connsiteX357" fmla="*/ 9719 w 10000"/>
                <a:gd name="connsiteY357" fmla="*/ 2811 h 10000"/>
                <a:gd name="connsiteX358" fmla="*/ 9708 w 10000"/>
                <a:gd name="connsiteY358" fmla="*/ 2896 h 10000"/>
                <a:gd name="connsiteX359" fmla="*/ 9668 w 10000"/>
                <a:gd name="connsiteY359" fmla="*/ 2938 h 10000"/>
                <a:gd name="connsiteX360" fmla="*/ 9595 w 10000"/>
                <a:gd name="connsiteY360" fmla="*/ 2903 h 10000"/>
                <a:gd name="connsiteX361" fmla="*/ 9561 w 10000"/>
                <a:gd name="connsiteY361" fmla="*/ 2952 h 10000"/>
                <a:gd name="connsiteX362" fmla="*/ 9567 w 10000"/>
                <a:gd name="connsiteY362" fmla="*/ 2995 h 10000"/>
                <a:gd name="connsiteX363" fmla="*/ 9544 w 10000"/>
                <a:gd name="connsiteY363" fmla="*/ 3080 h 10000"/>
                <a:gd name="connsiteX364" fmla="*/ 9505 w 10000"/>
                <a:gd name="connsiteY364" fmla="*/ 3137 h 10000"/>
                <a:gd name="connsiteX365" fmla="*/ 9494 w 10000"/>
                <a:gd name="connsiteY365" fmla="*/ 3236 h 10000"/>
                <a:gd name="connsiteX366" fmla="*/ 9466 w 10000"/>
                <a:gd name="connsiteY366" fmla="*/ 3322 h 10000"/>
                <a:gd name="connsiteX367" fmla="*/ 9471 w 10000"/>
                <a:gd name="connsiteY367" fmla="*/ 3378 h 10000"/>
                <a:gd name="connsiteX368" fmla="*/ 9460 w 10000"/>
                <a:gd name="connsiteY368" fmla="*/ 3435 h 10000"/>
                <a:gd name="connsiteX369" fmla="*/ 9483 w 10000"/>
                <a:gd name="connsiteY369" fmla="*/ 3485 h 10000"/>
                <a:gd name="connsiteX370" fmla="*/ 9449 w 10000"/>
                <a:gd name="connsiteY370" fmla="*/ 3563 h 10000"/>
                <a:gd name="connsiteX371" fmla="*/ 9393 w 10000"/>
                <a:gd name="connsiteY371" fmla="*/ 3442 h 10000"/>
                <a:gd name="connsiteX372" fmla="*/ 9393 w 10000"/>
                <a:gd name="connsiteY372" fmla="*/ 3350 h 10000"/>
                <a:gd name="connsiteX373" fmla="*/ 9376 w 10000"/>
                <a:gd name="connsiteY373" fmla="*/ 3336 h 10000"/>
                <a:gd name="connsiteX374" fmla="*/ 9308 w 10000"/>
                <a:gd name="connsiteY374" fmla="*/ 3400 h 10000"/>
                <a:gd name="connsiteX375" fmla="*/ 9201 w 10000"/>
                <a:gd name="connsiteY375" fmla="*/ 3549 h 10000"/>
                <a:gd name="connsiteX376" fmla="*/ 9139 w 10000"/>
                <a:gd name="connsiteY376" fmla="*/ 3655 h 10000"/>
                <a:gd name="connsiteX377" fmla="*/ 9044 w 10000"/>
                <a:gd name="connsiteY377" fmla="*/ 3712 h 10000"/>
                <a:gd name="connsiteX378" fmla="*/ 9010 w 10000"/>
                <a:gd name="connsiteY378" fmla="*/ 3797 h 10000"/>
                <a:gd name="connsiteX379" fmla="*/ 8982 w 10000"/>
                <a:gd name="connsiteY379" fmla="*/ 3825 h 10000"/>
                <a:gd name="connsiteX380" fmla="*/ 8875 w 10000"/>
                <a:gd name="connsiteY380" fmla="*/ 3903 h 10000"/>
                <a:gd name="connsiteX381" fmla="*/ 8785 w 10000"/>
                <a:gd name="connsiteY381" fmla="*/ 3996 h 10000"/>
                <a:gd name="connsiteX382" fmla="*/ 8763 w 10000"/>
                <a:gd name="connsiteY382" fmla="*/ 4067 h 10000"/>
                <a:gd name="connsiteX383" fmla="*/ 8729 w 10000"/>
                <a:gd name="connsiteY383" fmla="*/ 4102 h 10000"/>
                <a:gd name="connsiteX384" fmla="*/ 8774 w 10000"/>
                <a:gd name="connsiteY384" fmla="*/ 4194 h 10000"/>
                <a:gd name="connsiteX385" fmla="*/ 8819 w 10000"/>
                <a:gd name="connsiteY385" fmla="*/ 4265 h 10000"/>
                <a:gd name="connsiteX386" fmla="*/ 8881 w 10000"/>
                <a:gd name="connsiteY386" fmla="*/ 4294 h 10000"/>
                <a:gd name="connsiteX387" fmla="*/ 8858 w 10000"/>
                <a:gd name="connsiteY387" fmla="*/ 4344 h 10000"/>
                <a:gd name="connsiteX388" fmla="*/ 8903 w 10000"/>
                <a:gd name="connsiteY388" fmla="*/ 4358 h 10000"/>
                <a:gd name="connsiteX389" fmla="*/ 8903 w 10000"/>
                <a:gd name="connsiteY389" fmla="*/ 4443 h 10000"/>
                <a:gd name="connsiteX390" fmla="*/ 8937 w 10000"/>
                <a:gd name="connsiteY390" fmla="*/ 4507 h 10000"/>
                <a:gd name="connsiteX391" fmla="*/ 8993 w 10000"/>
                <a:gd name="connsiteY391" fmla="*/ 4493 h 10000"/>
                <a:gd name="connsiteX392" fmla="*/ 9016 w 10000"/>
                <a:gd name="connsiteY392" fmla="*/ 4422 h 10000"/>
                <a:gd name="connsiteX393" fmla="*/ 9061 w 10000"/>
                <a:gd name="connsiteY393" fmla="*/ 4414 h 10000"/>
                <a:gd name="connsiteX394" fmla="*/ 9066 w 10000"/>
                <a:gd name="connsiteY394" fmla="*/ 4358 h 10000"/>
                <a:gd name="connsiteX395" fmla="*/ 9123 w 10000"/>
                <a:gd name="connsiteY395" fmla="*/ 4358 h 10000"/>
                <a:gd name="connsiteX396" fmla="*/ 9100 w 10000"/>
                <a:gd name="connsiteY396" fmla="*/ 4429 h 10000"/>
                <a:gd name="connsiteX397" fmla="*/ 9156 w 10000"/>
                <a:gd name="connsiteY397" fmla="*/ 4464 h 10000"/>
                <a:gd name="connsiteX398" fmla="*/ 9145 w 10000"/>
                <a:gd name="connsiteY398" fmla="*/ 4528 h 10000"/>
                <a:gd name="connsiteX399" fmla="*/ 9061 w 10000"/>
                <a:gd name="connsiteY399" fmla="*/ 4535 h 10000"/>
                <a:gd name="connsiteX400" fmla="*/ 8999 w 10000"/>
                <a:gd name="connsiteY400" fmla="*/ 4578 h 10000"/>
                <a:gd name="connsiteX401" fmla="*/ 8943 w 10000"/>
                <a:gd name="connsiteY401" fmla="*/ 4599 h 10000"/>
                <a:gd name="connsiteX402" fmla="*/ 8943 w 10000"/>
                <a:gd name="connsiteY402" fmla="*/ 4698 h 10000"/>
                <a:gd name="connsiteX403" fmla="*/ 8999 w 10000"/>
                <a:gd name="connsiteY403" fmla="*/ 4805 h 10000"/>
                <a:gd name="connsiteX404" fmla="*/ 8954 w 10000"/>
                <a:gd name="connsiteY404" fmla="*/ 4904 h 10000"/>
                <a:gd name="connsiteX405" fmla="*/ 8864 w 10000"/>
                <a:gd name="connsiteY405" fmla="*/ 4918 h 10000"/>
                <a:gd name="connsiteX406" fmla="*/ 8875 w 10000"/>
                <a:gd name="connsiteY406" fmla="*/ 5032 h 10000"/>
                <a:gd name="connsiteX407" fmla="*/ 8870 w 10000"/>
                <a:gd name="connsiteY407" fmla="*/ 5103 h 10000"/>
                <a:gd name="connsiteX408" fmla="*/ 8841 w 10000"/>
                <a:gd name="connsiteY408" fmla="*/ 5138 h 10000"/>
                <a:gd name="connsiteX409" fmla="*/ 8785 w 10000"/>
                <a:gd name="connsiteY409" fmla="*/ 5110 h 10000"/>
                <a:gd name="connsiteX410" fmla="*/ 8735 w 10000"/>
                <a:gd name="connsiteY410" fmla="*/ 5018 h 10000"/>
                <a:gd name="connsiteX411" fmla="*/ 8678 w 10000"/>
                <a:gd name="connsiteY411" fmla="*/ 5089 h 10000"/>
                <a:gd name="connsiteX412" fmla="*/ 8622 w 10000"/>
                <a:gd name="connsiteY412" fmla="*/ 5039 h 10000"/>
                <a:gd name="connsiteX413" fmla="*/ 8616 w 10000"/>
                <a:gd name="connsiteY413" fmla="*/ 5011 h 10000"/>
                <a:gd name="connsiteX414" fmla="*/ 8538 w 10000"/>
                <a:gd name="connsiteY414" fmla="*/ 4947 h 10000"/>
                <a:gd name="connsiteX415" fmla="*/ 8515 w 10000"/>
                <a:gd name="connsiteY415" fmla="*/ 4961 h 10000"/>
                <a:gd name="connsiteX416" fmla="*/ 8526 w 10000"/>
                <a:gd name="connsiteY416" fmla="*/ 5039 h 10000"/>
                <a:gd name="connsiteX417" fmla="*/ 8481 w 10000"/>
                <a:gd name="connsiteY417" fmla="*/ 5138 h 10000"/>
                <a:gd name="connsiteX418" fmla="*/ 8515 w 10000"/>
                <a:gd name="connsiteY418" fmla="*/ 5160 h 10000"/>
                <a:gd name="connsiteX419" fmla="*/ 8577 w 10000"/>
                <a:gd name="connsiteY419" fmla="*/ 5145 h 10000"/>
                <a:gd name="connsiteX420" fmla="*/ 8588 w 10000"/>
                <a:gd name="connsiteY420" fmla="*/ 5181 h 10000"/>
                <a:gd name="connsiteX421" fmla="*/ 8577 w 10000"/>
                <a:gd name="connsiteY421" fmla="*/ 5224 h 10000"/>
                <a:gd name="connsiteX422" fmla="*/ 8600 w 10000"/>
                <a:gd name="connsiteY422" fmla="*/ 5280 h 10000"/>
                <a:gd name="connsiteX423" fmla="*/ 8650 w 10000"/>
                <a:gd name="connsiteY423" fmla="*/ 5316 h 10000"/>
                <a:gd name="connsiteX424" fmla="*/ 8639 w 10000"/>
                <a:gd name="connsiteY424" fmla="*/ 5401 h 10000"/>
                <a:gd name="connsiteX425" fmla="*/ 8673 w 10000"/>
                <a:gd name="connsiteY425" fmla="*/ 5444 h 10000"/>
                <a:gd name="connsiteX426" fmla="*/ 8633 w 10000"/>
                <a:gd name="connsiteY426" fmla="*/ 5486 h 10000"/>
                <a:gd name="connsiteX427" fmla="*/ 8622 w 10000"/>
                <a:gd name="connsiteY427" fmla="*/ 5642 h 10000"/>
                <a:gd name="connsiteX428" fmla="*/ 8600 w 10000"/>
                <a:gd name="connsiteY428" fmla="*/ 5649 h 10000"/>
                <a:gd name="connsiteX429" fmla="*/ 8628 w 10000"/>
                <a:gd name="connsiteY429" fmla="*/ 5720 h 10000"/>
                <a:gd name="connsiteX430" fmla="*/ 8633 w 10000"/>
                <a:gd name="connsiteY430" fmla="*/ 5841 h 10000"/>
                <a:gd name="connsiteX431" fmla="*/ 8661 w 10000"/>
                <a:gd name="connsiteY431" fmla="*/ 5869 h 10000"/>
                <a:gd name="connsiteX432" fmla="*/ 8667 w 10000"/>
                <a:gd name="connsiteY432" fmla="*/ 5905 h 10000"/>
                <a:gd name="connsiteX433" fmla="*/ 8690 w 10000"/>
                <a:gd name="connsiteY433" fmla="*/ 5912 h 10000"/>
                <a:gd name="connsiteX434" fmla="*/ 8695 w 10000"/>
                <a:gd name="connsiteY434" fmla="*/ 5983 h 10000"/>
                <a:gd name="connsiteX435" fmla="*/ 8684 w 10000"/>
                <a:gd name="connsiteY435" fmla="*/ 6033 h 10000"/>
                <a:gd name="connsiteX436" fmla="*/ 8740 w 10000"/>
                <a:gd name="connsiteY436" fmla="*/ 6061 h 10000"/>
                <a:gd name="connsiteX437" fmla="*/ 8825 w 10000"/>
                <a:gd name="connsiteY437" fmla="*/ 6004 h 10000"/>
                <a:gd name="connsiteX438" fmla="*/ 8948 w 10000"/>
                <a:gd name="connsiteY438" fmla="*/ 5891 h 10000"/>
                <a:gd name="connsiteX439" fmla="*/ 8982 w 10000"/>
                <a:gd name="connsiteY439" fmla="*/ 5891 h 10000"/>
                <a:gd name="connsiteX440" fmla="*/ 8982 w 10000"/>
                <a:gd name="connsiteY440" fmla="*/ 5976 h 10000"/>
                <a:gd name="connsiteX441" fmla="*/ 9004 w 10000"/>
                <a:gd name="connsiteY441" fmla="*/ 5990 h 10000"/>
                <a:gd name="connsiteX442" fmla="*/ 9044 w 10000"/>
                <a:gd name="connsiteY442" fmla="*/ 6089 h 10000"/>
                <a:gd name="connsiteX443" fmla="*/ 9072 w 10000"/>
                <a:gd name="connsiteY443" fmla="*/ 6097 h 10000"/>
                <a:gd name="connsiteX444" fmla="*/ 9055 w 10000"/>
                <a:gd name="connsiteY444" fmla="*/ 6153 h 10000"/>
                <a:gd name="connsiteX445" fmla="*/ 9100 w 10000"/>
                <a:gd name="connsiteY445" fmla="*/ 6281 h 10000"/>
                <a:gd name="connsiteX446" fmla="*/ 9100 w 10000"/>
                <a:gd name="connsiteY446" fmla="*/ 6345 h 10000"/>
                <a:gd name="connsiteX447" fmla="*/ 9123 w 10000"/>
                <a:gd name="connsiteY447" fmla="*/ 6416 h 10000"/>
                <a:gd name="connsiteX448" fmla="*/ 9089 w 10000"/>
                <a:gd name="connsiteY448" fmla="*/ 6473 h 10000"/>
                <a:gd name="connsiteX449" fmla="*/ 9049 w 10000"/>
                <a:gd name="connsiteY449" fmla="*/ 6466 h 10000"/>
                <a:gd name="connsiteX450" fmla="*/ 9049 w 10000"/>
                <a:gd name="connsiteY450" fmla="*/ 6501 h 10000"/>
                <a:gd name="connsiteX451" fmla="*/ 9089 w 10000"/>
                <a:gd name="connsiteY451" fmla="*/ 6544 h 10000"/>
                <a:gd name="connsiteX452" fmla="*/ 9106 w 10000"/>
                <a:gd name="connsiteY452" fmla="*/ 6515 h 10000"/>
                <a:gd name="connsiteX453" fmla="*/ 9139 w 10000"/>
                <a:gd name="connsiteY453" fmla="*/ 6579 h 10000"/>
                <a:gd name="connsiteX454" fmla="*/ 9179 w 10000"/>
                <a:gd name="connsiteY454" fmla="*/ 6579 h 10000"/>
                <a:gd name="connsiteX455" fmla="*/ 9156 w 10000"/>
                <a:gd name="connsiteY455" fmla="*/ 6757 h 10000"/>
                <a:gd name="connsiteX456" fmla="*/ 9139 w 10000"/>
                <a:gd name="connsiteY456" fmla="*/ 6792 h 10000"/>
                <a:gd name="connsiteX457" fmla="*/ 9089 w 10000"/>
                <a:gd name="connsiteY457" fmla="*/ 6778 h 10000"/>
                <a:gd name="connsiteX458" fmla="*/ 9027 w 10000"/>
                <a:gd name="connsiteY458" fmla="*/ 6799 h 10000"/>
                <a:gd name="connsiteX459" fmla="*/ 9004 w 10000"/>
                <a:gd name="connsiteY459" fmla="*/ 6842 h 10000"/>
                <a:gd name="connsiteX460" fmla="*/ 8999 w 10000"/>
                <a:gd name="connsiteY460" fmla="*/ 6884 h 10000"/>
                <a:gd name="connsiteX461" fmla="*/ 8960 w 10000"/>
                <a:gd name="connsiteY461" fmla="*/ 6934 h 10000"/>
                <a:gd name="connsiteX462" fmla="*/ 8898 w 10000"/>
                <a:gd name="connsiteY462" fmla="*/ 6941 h 10000"/>
                <a:gd name="connsiteX463" fmla="*/ 8886 w 10000"/>
                <a:gd name="connsiteY463" fmla="*/ 6962 h 10000"/>
                <a:gd name="connsiteX464" fmla="*/ 8847 w 10000"/>
                <a:gd name="connsiteY464" fmla="*/ 6927 h 10000"/>
                <a:gd name="connsiteX465" fmla="*/ 8808 w 10000"/>
                <a:gd name="connsiteY465" fmla="*/ 6934 h 10000"/>
                <a:gd name="connsiteX466" fmla="*/ 8785 w 10000"/>
                <a:gd name="connsiteY466" fmla="*/ 6906 h 10000"/>
                <a:gd name="connsiteX467" fmla="*/ 8735 w 10000"/>
                <a:gd name="connsiteY467" fmla="*/ 6891 h 10000"/>
                <a:gd name="connsiteX468" fmla="*/ 8746 w 10000"/>
                <a:gd name="connsiteY468" fmla="*/ 6941 h 10000"/>
                <a:gd name="connsiteX469" fmla="*/ 8723 w 10000"/>
                <a:gd name="connsiteY469" fmla="*/ 6991 h 10000"/>
                <a:gd name="connsiteX470" fmla="*/ 8639 w 10000"/>
                <a:gd name="connsiteY470" fmla="*/ 6984 h 10000"/>
                <a:gd name="connsiteX471" fmla="*/ 8611 w 10000"/>
                <a:gd name="connsiteY471" fmla="*/ 6962 h 10000"/>
                <a:gd name="connsiteX472" fmla="*/ 8566 w 10000"/>
                <a:gd name="connsiteY472" fmla="*/ 6984 h 10000"/>
                <a:gd name="connsiteX473" fmla="*/ 8560 w 10000"/>
                <a:gd name="connsiteY473" fmla="*/ 7055 h 10000"/>
                <a:gd name="connsiteX474" fmla="*/ 8476 w 10000"/>
                <a:gd name="connsiteY474" fmla="*/ 7133 h 10000"/>
                <a:gd name="connsiteX475" fmla="*/ 8448 w 10000"/>
                <a:gd name="connsiteY475" fmla="*/ 7090 h 10000"/>
                <a:gd name="connsiteX476" fmla="*/ 8386 w 10000"/>
                <a:gd name="connsiteY476" fmla="*/ 7111 h 10000"/>
                <a:gd name="connsiteX477" fmla="*/ 8346 w 10000"/>
                <a:gd name="connsiteY477" fmla="*/ 7133 h 10000"/>
                <a:gd name="connsiteX478" fmla="*/ 8341 w 10000"/>
                <a:gd name="connsiteY478" fmla="*/ 7168 h 10000"/>
                <a:gd name="connsiteX479" fmla="*/ 8256 w 10000"/>
                <a:gd name="connsiteY479" fmla="*/ 7246 h 10000"/>
                <a:gd name="connsiteX480" fmla="*/ 8206 w 10000"/>
                <a:gd name="connsiteY480" fmla="*/ 7232 h 10000"/>
                <a:gd name="connsiteX481" fmla="*/ 8155 w 10000"/>
                <a:gd name="connsiteY481" fmla="*/ 7260 h 10000"/>
                <a:gd name="connsiteX482" fmla="*/ 8116 w 10000"/>
                <a:gd name="connsiteY482" fmla="*/ 7303 h 10000"/>
                <a:gd name="connsiteX483" fmla="*/ 8060 w 10000"/>
                <a:gd name="connsiteY483" fmla="*/ 7331 h 10000"/>
                <a:gd name="connsiteX484" fmla="*/ 8065 w 10000"/>
                <a:gd name="connsiteY484" fmla="*/ 7374 h 10000"/>
                <a:gd name="connsiteX485" fmla="*/ 8015 w 10000"/>
                <a:gd name="connsiteY485" fmla="*/ 7402 h 10000"/>
                <a:gd name="connsiteX486" fmla="*/ 7942 w 10000"/>
                <a:gd name="connsiteY486" fmla="*/ 7523 h 10000"/>
                <a:gd name="connsiteX487" fmla="*/ 7930 w 10000"/>
                <a:gd name="connsiteY487" fmla="*/ 7573 h 10000"/>
                <a:gd name="connsiteX488" fmla="*/ 7908 w 10000"/>
                <a:gd name="connsiteY488" fmla="*/ 7559 h 10000"/>
                <a:gd name="connsiteX489" fmla="*/ 7919 w 10000"/>
                <a:gd name="connsiteY489" fmla="*/ 7523 h 10000"/>
                <a:gd name="connsiteX490" fmla="*/ 7846 w 10000"/>
                <a:gd name="connsiteY490" fmla="*/ 7339 h 10000"/>
                <a:gd name="connsiteX491" fmla="*/ 7846 w 10000"/>
                <a:gd name="connsiteY491" fmla="*/ 7268 h 10000"/>
                <a:gd name="connsiteX492" fmla="*/ 7812 w 10000"/>
                <a:gd name="connsiteY492" fmla="*/ 7268 h 10000"/>
                <a:gd name="connsiteX493" fmla="*/ 7711 w 10000"/>
                <a:gd name="connsiteY493" fmla="*/ 7197 h 10000"/>
                <a:gd name="connsiteX494" fmla="*/ 7649 w 10000"/>
                <a:gd name="connsiteY494" fmla="*/ 7232 h 10000"/>
                <a:gd name="connsiteX495" fmla="*/ 7632 w 10000"/>
                <a:gd name="connsiteY495" fmla="*/ 7275 h 10000"/>
                <a:gd name="connsiteX496" fmla="*/ 7677 w 10000"/>
                <a:gd name="connsiteY496" fmla="*/ 7324 h 10000"/>
                <a:gd name="connsiteX497" fmla="*/ 7688 w 10000"/>
                <a:gd name="connsiteY497" fmla="*/ 7367 h 10000"/>
                <a:gd name="connsiteX498" fmla="*/ 7660 w 10000"/>
                <a:gd name="connsiteY498" fmla="*/ 7410 h 10000"/>
                <a:gd name="connsiteX499" fmla="*/ 7666 w 10000"/>
                <a:gd name="connsiteY499" fmla="*/ 7445 h 10000"/>
                <a:gd name="connsiteX500" fmla="*/ 7655 w 10000"/>
                <a:gd name="connsiteY500" fmla="*/ 7516 h 10000"/>
                <a:gd name="connsiteX501" fmla="*/ 7660 w 10000"/>
                <a:gd name="connsiteY501" fmla="*/ 7587 h 10000"/>
                <a:gd name="connsiteX502" fmla="*/ 7694 w 10000"/>
                <a:gd name="connsiteY502" fmla="*/ 7700 h 10000"/>
                <a:gd name="connsiteX503" fmla="*/ 7660 w 10000"/>
                <a:gd name="connsiteY503" fmla="*/ 7743 h 10000"/>
                <a:gd name="connsiteX504" fmla="*/ 7666 w 10000"/>
                <a:gd name="connsiteY504" fmla="*/ 7779 h 10000"/>
                <a:gd name="connsiteX505" fmla="*/ 7638 w 10000"/>
                <a:gd name="connsiteY505" fmla="*/ 7793 h 10000"/>
                <a:gd name="connsiteX506" fmla="*/ 7621 w 10000"/>
                <a:gd name="connsiteY506" fmla="*/ 7814 h 10000"/>
                <a:gd name="connsiteX507" fmla="*/ 7514 w 10000"/>
                <a:gd name="connsiteY507" fmla="*/ 7800 h 10000"/>
                <a:gd name="connsiteX508" fmla="*/ 7497 w 10000"/>
                <a:gd name="connsiteY508" fmla="*/ 7757 h 10000"/>
                <a:gd name="connsiteX509" fmla="*/ 7463 w 10000"/>
                <a:gd name="connsiteY509" fmla="*/ 7786 h 10000"/>
                <a:gd name="connsiteX510" fmla="*/ 7390 w 10000"/>
                <a:gd name="connsiteY510" fmla="*/ 7771 h 10000"/>
                <a:gd name="connsiteX511" fmla="*/ 7340 w 10000"/>
                <a:gd name="connsiteY511" fmla="*/ 7793 h 10000"/>
                <a:gd name="connsiteX512" fmla="*/ 7312 w 10000"/>
                <a:gd name="connsiteY512" fmla="*/ 7644 h 10000"/>
                <a:gd name="connsiteX513" fmla="*/ 7283 w 10000"/>
                <a:gd name="connsiteY513" fmla="*/ 7637 h 10000"/>
                <a:gd name="connsiteX514" fmla="*/ 7250 w 10000"/>
                <a:gd name="connsiteY514" fmla="*/ 7544 h 10000"/>
                <a:gd name="connsiteX515" fmla="*/ 7267 w 10000"/>
                <a:gd name="connsiteY515" fmla="*/ 7502 h 10000"/>
                <a:gd name="connsiteX516" fmla="*/ 7306 w 10000"/>
                <a:gd name="connsiteY516" fmla="*/ 7523 h 10000"/>
                <a:gd name="connsiteX517" fmla="*/ 7323 w 10000"/>
                <a:gd name="connsiteY517" fmla="*/ 7473 h 10000"/>
                <a:gd name="connsiteX518" fmla="*/ 7295 w 10000"/>
                <a:gd name="connsiteY518" fmla="*/ 7438 h 10000"/>
                <a:gd name="connsiteX519" fmla="*/ 7312 w 10000"/>
                <a:gd name="connsiteY519" fmla="*/ 7402 h 10000"/>
                <a:gd name="connsiteX520" fmla="*/ 7238 w 10000"/>
                <a:gd name="connsiteY520" fmla="*/ 7331 h 10000"/>
                <a:gd name="connsiteX521" fmla="*/ 7244 w 10000"/>
                <a:gd name="connsiteY521" fmla="*/ 7296 h 10000"/>
                <a:gd name="connsiteX522" fmla="*/ 7199 w 10000"/>
                <a:gd name="connsiteY522" fmla="*/ 7260 h 10000"/>
                <a:gd name="connsiteX523" fmla="*/ 7227 w 10000"/>
                <a:gd name="connsiteY523" fmla="*/ 7218 h 10000"/>
                <a:gd name="connsiteX524" fmla="*/ 7216 w 10000"/>
                <a:gd name="connsiteY524" fmla="*/ 7168 h 10000"/>
                <a:gd name="connsiteX525" fmla="*/ 7165 w 10000"/>
                <a:gd name="connsiteY525" fmla="*/ 7090 h 10000"/>
                <a:gd name="connsiteX526" fmla="*/ 7132 w 10000"/>
                <a:gd name="connsiteY526" fmla="*/ 7026 h 10000"/>
                <a:gd name="connsiteX527" fmla="*/ 7064 w 10000"/>
                <a:gd name="connsiteY527" fmla="*/ 7055 h 10000"/>
                <a:gd name="connsiteX528" fmla="*/ 7025 w 10000"/>
                <a:gd name="connsiteY528" fmla="*/ 7048 h 10000"/>
                <a:gd name="connsiteX529" fmla="*/ 7002 w 10000"/>
                <a:gd name="connsiteY529" fmla="*/ 7111 h 10000"/>
                <a:gd name="connsiteX530" fmla="*/ 6924 w 10000"/>
                <a:gd name="connsiteY530" fmla="*/ 7119 h 10000"/>
                <a:gd name="connsiteX531" fmla="*/ 6895 w 10000"/>
                <a:gd name="connsiteY531" fmla="*/ 7111 h 10000"/>
                <a:gd name="connsiteX532" fmla="*/ 6828 w 10000"/>
                <a:gd name="connsiteY532" fmla="*/ 7161 h 10000"/>
                <a:gd name="connsiteX533" fmla="*/ 6834 w 10000"/>
                <a:gd name="connsiteY533" fmla="*/ 7260 h 10000"/>
                <a:gd name="connsiteX534" fmla="*/ 6817 w 10000"/>
                <a:gd name="connsiteY534" fmla="*/ 7324 h 10000"/>
                <a:gd name="connsiteX535" fmla="*/ 6817 w 10000"/>
                <a:gd name="connsiteY535" fmla="*/ 7381 h 10000"/>
                <a:gd name="connsiteX536" fmla="*/ 6760 w 10000"/>
                <a:gd name="connsiteY536" fmla="*/ 7424 h 10000"/>
                <a:gd name="connsiteX537" fmla="*/ 6699 w 10000"/>
                <a:gd name="connsiteY537" fmla="*/ 7431 h 10000"/>
                <a:gd name="connsiteX538" fmla="*/ 6682 w 10000"/>
                <a:gd name="connsiteY538" fmla="*/ 7410 h 10000"/>
                <a:gd name="connsiteX539" fmla="*/ 6625 w 10000"/>
                <a:gd name="connsiteY539" fmla="*/ 7388 h 10000"/>
                <a:gd name="connsiteX540" fmla="*/ 6592 w 10000"/>
                <a:gd name="connsiteY540" fmla="*/ 7431 h 10000"/>
                <a:gd name="connsiteX541" fmla="*/ 6586 w 10000"/>
                <a:gd name="connsiteY541" fmla="*/ 7473 h 10000"/>
                <a:gd name="connsiteX542" fmla="*/ 6552 w 10000"/>
                <a:gd name="connsiteY542" fmla="*/ 7480 h 10000"/>
                <a:gd name="connsiteX543" fmla="*/ 6547 w 10000"/>
                <a:gd name="connsiteY543" fmla="*/ 7523 h 10000"/>
                <a:gd name="connsiteX544" fmla="*/ 6519 w 10000"/>
                <a:gd name="connsiteY544" fmla="*/ 7523 h 10000"/>
                <a:gd name="connsiteX545" fmla="*/ 6485 w 10000"/>
                <a:gd name="connsiteY545" fmla="*/ 7424 h 10000"/>
                <a:gd name="connsiteX546" fmla="*/ 6406 w 10000"/>
                <a:gd name="connsiteY546" fmla="*/ 7473 h 10000"/>
                <a:gd name="connsiteX547" fmla="*/ 6316 w 10000"/>
                <a:gd name="connsiteY547" fmla="*/ 7551 h 10000"/>
                <a:gd name="connsiteX548" fmla="*/ 6282 w 10000"/>
                <a:gd name="connsiteY548" fmla="*/ 7566 h 10000"/>
                <a:gd name="connsiteX549" fmla="*/ 6294 w 10000"/>
                <a:gd name="connsiteY549" fmla="*/ 7615 h 10000"/>
                <a:gd name="connsiteX550" fmla="*/ 6243 w 10000"/>
                <a:gd name="connsiteY550" fmla="*/ 7637 h 10000"/>
                <a:gd name="connsiteX551" fmla="*/ 6209 w 10000"/>
                <a:gd name="connsiteY551" fmla="*/ 7608 h 10000"/>
                <a:gd name="connsiteX552" fmla="*/ 6136 w 10000"/>
                <a:gd name="connsiteY552" fmla="*/ 7622 h 10000"/>
                <a:gd name="connsiteX553" fmla="*/ 6136 w 10000"/>
                <a:gd name="connsiteY553" fmla="*/ 7395 h 10000"/>
                <a:gd name="connsiteX554" fmla="*/ 6208 w 10000"/>
                <a:gd name="connsiteY55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443 w 10000"/>
                <a:gd name="connsiteY30" fmla="*/ 8992 h 10000"/>
                <a:gd name="connsiteX31" fmla="*/ 4387 w 10000"/>
                <a:gd name="connsiteY31" fmla="*/ 9063 h 10000"/>
                <a:gd name="connsiteX32" fmla="*/ 4207 w 10000"/>
                <a:gd name="connsiteY32" fmla="*/ 9283 h 10000"/>
                <a:gd name="connsiteX33" fmla="*/ 4213 w 10000"/>
                <a:gd name="connsiteY33" fmla="*/ 9326 h 10000"/>
                <a:gd name="connsiteX34" fmla="*/ 4190 w 10000"/>
                <a:gd name="connsiteY34" fmla="*/ 9326 h 10000"/>
                <a:gd name="connsiteX35" fmla="*/ 4089 w 10000"/>
                <a:gd name="connsiteY35" fmla="*/ 9482 h 10000"/>
                <a:gd name="connsiteX36" fmla="*/ 4072 w 10000"/>
                <a:gd name="connsiteY36" fmla="*/ 9574 h 10000"/>
                <a:gd name="connsiteX37" fmla="*/ 4111 w 10000"/>
                <a:gd name="connsiteY37" fmla="*/ 9631 h 10000"/>
                <a:gd name="connsiteX38" fmla="*/ 4117 w 10000"/>
                <a:gd name="connsiteY38" fmla="*/ 9659 h 10000"/>
                <a:gd name="connsiteX39" fmla="*/ 4066 w 10000"/>
                <a:gd name="connsiteY39" fmla="*/ 9716 h 10000"/>
                <a:gd name="connsiteX40" fmla="*/ 4021 w 10000"/>
                <a:gd name="connsiteY40" fmla="*/ 9702 h 10000"/>
                <a:gd name="connsiteX41" fmla="*/ 4021 w 10000"/>
                <a:gd name="connsiteY41" fmla="*/ 9851 h 10000"/>
                <a:gd name="connsiteX42" fmla="*/ 3948 w 10000"/>
                <a:gd name="connsiteY42" fmla="*/ 9865 h 10000"/>
                <a:gd name="connsiteX43" fmla="*/ 3926 w 10000"/>
                <a:gd name="connsiteY43" fmla="*/ 9844 h 10000"/>
                <a:gd name="connsiteX44" fmla="*/ 3864 w 10000"/>
                <a:gd name="connsiteY44" fmla="*/ 9879 h 10000"/>
                <a:gd name="connsiteX45" fmla="*/ 3825 w 10000"/>
                <a:gd name="connsiteY45" fmla="*/ 9858 h 10000"/>
                <a:gd name="connsiteX46" fmla="*/ 3802 w 10000"/>
                <a:gd name="connsiteY46" fmla="*/ 9886 h 10000"/>
                <a:gd name="connsiteX47" fmla="*/ 3751 w 10000"/>
                <a:gd name="connsiteY47" fmla="*/ 9858 h 10000"/>
                <a:gd name="connsiteX48" fmla="*/ 3735 w 10000"/>
                <a:gd name="connsiteY48" fmla="*/ 9787 h 10000"/>
                <a:gd name="connsiteX49" fmla="*/ 3628 w 10000"/>
                <a:gd name="connsiteY49" fmla="*/ 9744 h 10000"/>
                <a:gd name="connsiteX50" fmla="*/ 3583 w 10000"/>
                <a:gd name="connsiteY50" fmla="*/ 9730 h 10000"/>
                <a:gd name="connsiteX51" fmla="*/ 3543 w 10000"/>
                <a:gd name="connsiteY51" fmla="*/ 9702 h 10000"/>
                <a:gd name="connsiteX52" fmla="*/ 3549 w 10000"/>
                <a:gd name="connsiteY52" fmla="*/ 9681 h 10000"/>
                <a:gd name="connsiteX53" fmla="*/ 3515 w 10000"/>
                <a:gd name="connsiteY53" fmla="*/ 9624 h 10000"/>
                <a:gd name="connsiteX54" fmla="*/ 3459 w 10000"/>
                <a:gd name="connsiteY54" fmla="*/ 9588 h 10000"/>
                <a:gd name="connsiteX55" fmla="*/ 3397 w 10000"/>
                <a:gd name="connsiteY55" fmla="*/ 9603 h 10000"/>
                <a:gd name="connsiteX56" fmla="*/ 3324 w 10000"/>
                <a:gd name="connsiteY56" fmla="*/ 9581 h 10000"/>
                <a:gd name="connsiteX57" fmla="*/ 3240 w 10000"/>
                <a:gd name="connsiteY57" fmla="*/ 9524 h 10000"/>
                <a:gd name="connsiteX58" fmla="*/ 3279 w 10000"/>
                <a:gd name="connsiteY58" fmla="*/ 9339 h 10000"/>
                <a:gd name="connsiteX59" fmla="*/ 3335 w 10000"/>
                <a:gd name="connsiteY59" fmla="*/ 9045 h 10000"/>
                <a:gd name="connsiteX60" fmla="*/ 3150 w 10000"/>
                <a:gd name="connsiteY60" fmla="*/ 8971 h 10000"/>
                <a:gd name="connsiteX61" fmla="*/ 3155 w 10000"/>
                <a:gd name="connsiteY61" fmla="*/ 9021 h 10000"/>
                <a:gd name="connsiteX62" fmla="*/ 3144 w 10000"/>
                <a:gd name="connsiteY62" fmla="*/ 9042 h 10000"/>
                <a:gd name="connsiteX63" fmla="*/ 3105 w 10000"/>
                <a:gd name="connsiteY63" fmla="*/ 9028 h 10000"/>
                <a:gd name="connsiteX64" fmla="*/ 3082 w 10000"/>
                <a:gd name="connsiteY64" fmla="*/ 9127 h 10000"/>
                <a:gd name="connsiteX65" fmla="*/ 3048 w 10000"/>
                <a:gd name="connsiteY65" fmla="*/ 9163 h 10000"/>
                <a:gd name="connsiteX66" fmla="*/ 3048 w 10000"/>
                <a:gd name="connsiteY66" fmla="*/ 9198 h 10000"/>
                <a:gd name="connsiteX67" fmla="*/ 3020 w 10000"/>
                <a:gd name="connsiteY67" fmla="*/ 9241 h 10000"/>
                <a:gd name="connsiteX68" fmla="*/ 3003 w 10000"/>
                <a:gd name="connsiteY68" fmla="*/ 9326 h 10000"/>
                <a:gd name="connsiteX69" fmla="*/ 2998 w 10000"/>
                <a:gd name="connsiteY69" fmla="*/ 9439 h 10000"/>
                <a:gd name="connsiteX70" fmla="*/ 3009 w 10000"/>
                <a:gd name="connsiteY70" fmla="*/ 9524 h 10000"/>
                <a:gd name="connsiteX71" fmla="*/ 2975 w 10000"/>
                <a:gd name="connsiteY71" fmla="*/ 9574 h 10000"/>
                <a:gd name="connsiteX72" fmla="*/ 2981 w 10000"/>
                <a:gd name="connsiteY72" fmla="*/ 9624 h 10000"/>
                <a:gd name="connsiteX73" fmla="*/ 2998 w 10000"/>
                <a:gd name="connsiteY73" fmla="*/ 9666 h 10000"/>
                <a:gd name="connsiteX74" fmla="*/ 2987 w 10000"/>
                <a:gd name="connsiteY74" fmla="*/ 9744 h 10000"/>
                <a:gd name="connsiteX75" fmla="*/ 2970 w 10000"/>
                <a:gd name="connsiteY75" fmla="*/ 9787 h 10000"/>
                <a:gd name="connsiteX76" fmla="*/ 2930 w 10000"/>
                <a:gd name="connsiteY76" fmla="*/ 9794 h 10000"/>
                <a:gd name="connsiteX77" fmla="*/ 2913 w 10000"/>
                <a:gd name="connsiteY77" fmla="*/ 9837 h 10000"/>
                <a:gd name="connsiteX78" fmla="*/ 2818 w 10000"/>
                <a:gd name="connsiteY78" fmla="*/ 9837 h 10000"/>
                <a:gd name="connsiteX79" fmla="*/ 2745 w 10000"/>
                <a:gd name="connsiteY79" fmla="*/ 9879 h 10000"/>
                <a:gd name="connsiteX80" fmla="*/ 2705 w 10000"/>
                <a:gd name="connsiteY80" fmla="*/ 9922 h 10000"/>
                <a:gd name="connsiteX81" fmla="*/ 2638 w 10000"/>
                <a:gd name="connsiteY81" fmla="*/ 9929 h 10000"/>
                <a:gd name="connsiteX82" fmla="*/ 2598 w 10000"/>
                <a:gd name="connsiteY82" fmla="*/ 9943 h 10000"/>
                <a:gd name="connsiteX83" fmla="*/ 2565 w 10000"/>
                <a:gd name="connsiteY83" fmla="*/ 9929 h 10000"/>
                <a:gd name="connsiteX84" fmla="*/ 2508 w 10000"/>
                <a:gd name="connsiteY84" fmla="*/ 9943 h 10000"/>
                <a:gd name="connsiteX85" fmla="*/ 2503 w 10000"/>
                <a:gd name="connsiteY85" fmla="*/ 9957 h 10000"/>
                <a:gd name="connsiteX86" fmla="*/ 2458 w 10000"/>
                <a:gd name="connsiteY86" fmla="*/ 9993 h 10000"/>
                <a:gd name="connsiteX87" fmla="*/ 2424 w 10000"/>
                <a:gd name="connsiteY87" fmla="*/ 10000 h 10000"/>
                <a:gd name="connsiteX88" fmla="*/ 2323 w 10000"/>
                <a:gd name="connsiteY88" fmla="*/ 9901 h 10000"/>
                <a:gd name="connsiteX89" fmla="*/ 2250 w 10000"/>
                <a:gd name="connsiteY89" fmla="*/ 9794 h 10000"/>
                <a:gd name="connsiteX90" fmla="*/ 2160 w 10000"/>
                <a:gd name="connsiteY90" fmla="*/ 9759 h 10000"/>
                <a:gd name="connsiteX91" fmla="*/ 2143 w 10000"/>
                <a:gd name="connsiteY91" fmla="*/ 9624 h 10000"/>
                <a:gd name="connsiteX92" fmla="*/ 2205 w 10000"/>
                <a:gd name="connsiteY92" fmla="*/ 9588 h 10000"/>
                <a:gd name="connsiteX93" fmla="*/ 2182 w 10000"/>
                <a:gd name="connsiteY93" fmla="*/ 9482 h 10000"/>
                <a:gd name="connsiteX94" fmla="*/ 2160 w 10000"/>
                <a:gd name="connsiteY94" fmla="*/ 9446 h 10000"/>
                <a:gd name="connsiteX95" fmla="*/ 2323 w 10000"/>
                <a:gd name="connsiteY95" fmla="*/ 9312 h 10000"/>
                <a:gd name="connsiteX96" fmla="*/ 2373 w 10000"/>
                <a:gd name="connsiteY96" fmla="*/ 9177 h 10000"/>
                <a:gd name="connsiteX97" fmla="*/ 2424 w 10000"/>
                <a:gd name="connsiteY97" fmla="*/ 9148 h 10000"/>
                <a:gd name="connsiteX98" fmla="*/ 2435 w 10000"/>
                <a:gd name="connsiteY98" fmla="*/ 9063 h 10000"/>
                <a:gd name="connsiteX99" fmla="*/ 2385 w 10000"/>
                <a:gd name="connsiteY99" fmla="*/ 8950 h 10000"/>
                <a:gd name="connsiteX100" fmla="*/ 2396 w 10000"/>
                <a:gd name="connsiteY100" fmla="*/ 8879 h 10000"/>
                <a:gd name="connsiteX101" fmla="*/ 2340 w 10000"/>
                <a:gd name="connsiteY101" fmla="*/ 8850 h 10000"/>
                <a:gd name="connsiteX102" fmla="*/ 2306 w 10000"/>
                <a:gd name="connsiteY102" fmla="*/ 8857 h 10000"/>
                <a:gd name="connsiteX103" fmla="*/ 2143 w 10000"/>
                <a:gd name="connsiteY103" fmla="*/ 8921 h 10000"/>
                <a:gd name="connsiteX104" fmla="*/ 2098 w 10000"/>
                <a:gd name="connsiteY104" fmla="*/ 8971 h 10000"/>
                <a:gd name="connsiteX105" fmla="*/ 2064 w 10000"/>
                <a:gd name="connsiteY105" fmla="*/ 8999 h 10000"/>
                <a:gd name="connsiteX106" fmla="*/ 2019 w 10000"/>
                <a:gd name="connsiteY106" fmla="*/ 9056 h 10000"/>
                <a:gd name="connsiteX107" fmla="*/ 1879 w 10000"/>
                <a:gd name="connsiteY107" fmla="*/ 9013 h 10000"/>
                <a:gd name="connsiteX108" fmla="*/ 1828 w 10000"/>
                <a:gd name="connsiteY108" fmla="*/ 8971 h 10000"/>
                <a:gd name="connsiteX109" fmla="*/ 1738 w 10000"/>
                <a:gd name="connsiteY109" fmla="*/ 9021 h 10000"/>
                <a:gd name="connsiteX110" fmla="*/ 1609 w 10000"/>
                <a:gd name="connsiteY110" fmla="*/ 9056 h 10000"/>
                <a:gd name="connsiteX111" fmla="*/ 1699 w 10000"/>
                <a:gd name="connsiteY111" fmla="*/ 9177 h 10000"/>
                <a:gd name="connsiteX112" fmla="*/ 1592 w 10000"/>
                <a:gd name="connsiteY112" fmla="*/ 9304 h 10000"/>
                <a:gd name="connsiteX113" fmla="*/ 1558 w 10000"/>
                <a:gd name="connsiteY113" fmla="*/ 9290 h 10000"/>
                <a:gd name="connsiteX114" fmla="*/ 1541 w 10000"/>
                <a:gd name="connsiteY114" fmla="*/ 9304 h 10000"/>
                <a:gd name="connsiteX115" fmla="*/ 1507 w 10000"/>
                <a:gd name="connsiteY115" fmla="*/ 9269 h 10000"/>
                <a:gd name="connsiteX116" fmla="*/ 1440 w 10000"/>
                <a:gd name="connsiteY116" fmla="*/ 9233 h 10000"/>
                <a:gd name="connsiteX117" fmla="*/ 1434 w 10000"/>
                <a:gd name="connsiteY117" fmla="*/ 9198 h 10000"/>
                <a:gd name="connsiteX118" fmla="*/ 1412 w 10000"/>
                <a:gd name="connsiteY118" fmla="*/ 9191 h 10000"/>
                <a:gd name="connsiteX119" fmla="*/ 1400 w 10000"/>
                <a:gd name="connsiteY119" fmla="*/ 9155 h 10000"/>
                <a:gd name="connsiteX120" fmla="*/ 1372 w 10000"/>
                <a:gd name="connsiteY120" fmla="*/ 9127 h 10000"/>
                <a:gd name="connsiteX121" fmla="*/ 1327 w 10000"/>
                <a:gd name="connsiteY121" fmla="*/ 9141 h 10000"/>
                <a:gd name="connsiteX122" fmla="*/ 1305 w 10000"/>
                <a:gd name="connsiteY122" fmla="*/ 9092 h 10000"/>
                <a:gd name="connsiteX123" fmla="*/ 1271 w 10000"/>
                <a:gd name="connsiteY123" fmla="*/ 9099 h 10000"/>
                <a:gd name="connsiteX124" fmla="*/ 1277 w 10000"/>
                <a:gd name="connsiteY124" fmla="*/ 9056 h 10000"/>
                <a:gd name="connsiteX125" fmla="*/ 1265 w 10000"/>
                <a:gd name="connsiteY125" fmla="*/ 8999 h 10000"/>
                <a:gd name="connsiteX126" fmla="*/ 1277 w 10000"/>
                <a:gd name="connsiteY126" fmla="*/ 8935 h 10000"/>
                <a:gd name="connsiteX127" fmla="*/ 1271 w 10000"/>
                <a:gd name="connsiteY127" fmla="*/ 8893 h 10000"/>
                <a:gd name="connsiteX128" fmla="*/ 1153 w 10000"/>
                <a:gd name="connsiteY128" fmla="*/ 8893 h 10000"/>
                <a:gd name="connsiteX129" fmla="*/ 1153 w 10000"/>
                <a:gd name="connsiteY129" fmla="*/ 8850 h 10000"/>
                <a:gd name="connsiteX130" fmla="*/ 1091 w 10000"/>
                <a:gd name="connsiteY130" fmla="*/ 8829 h 10000"/>
                <a:gd name="connsiteX131" fmla="*/ 1080 w 10000"/>
                <a:gd name="connsiteY131" fmla="*/ 8758 h 10000"/>
                <a:gd name="connsiteX132" fmla="*/ 1069 w 10000"/>
                <a:gd name="connsiteY132" fmla="*/ 8730 h 10000"/>
                <a:gd name="connsiteX133" fmla="*/ 990 w 10000"/>
                <a:gd name="connsiteY133" fmla="*/ 8701 h 10000"/>
                <a:gd name="connsiteX134" fmla="*/ 894 w 10000"/>
                <a:gd name="connsiteY134" fmla="*/ 8616 h 10000"/>
                <a:gd name="connsiteX135" fmla="*/ 787 w 10000"/>
                <a:gd name="connsiteY135" fmla="*/ 8616 h 10000"/>
                <a:gd name="connsiteX136" fmla="*/ 849 w 10000"/>
                <a:gd name="connsiteY136" fmla="*/ 8510 h 10000"/>
                <a:gd name="connsiteX137" fmla="*/ 945 w 10000"/>
                <a:gd name="connsiteY137" fmla="*/ 8432 h 10000"/>
                <a:gd name="connsiteX138" fmla="*/ 984 w 10000"/>
                <a:gd name="connsiteY138" fmla="*/ 8325 h 10000"/>
                <a:gd name="connsiteX139" fmla="*/ 1063 w 10000"/>
                <a:gd name="connsiteY139" fmla="*/ 8204 h 10000"/>
                <a:gd name="connsiteX140" fmla="*/ 1057 w 10000"/>
                <a:gd name="connsiteY140" fmla="*/ 8133 h 10000"/>
                <a:gd name="connsiteX141" fmla="*/ 1018 w 10000"/>
                <a:gd name="connsiteY141" fmla="*/ 8055 h 10000"/>
                <a:gd name="connsiteX142" fmla="*/ 984 w 10000"/>
                <a:gd name="connsiteY142" fmla="*/ 8027 h 10000"/>
                <a:gd name="connsiteX143" fmla="*/ 872 w 10000"/>
                <a:gd name="connsiteY143" fmla="*/ 8013 h 10000"/>
                <a:gd name="connsiteX144" fmla="*/ 827 w 10000"/>
                <a:gd name="connsiteY144" fmla="*/ 8062 h 10000"/>
                <a:gd name="connsiteX145" fmla="*/ 692 w 10000"/>
                <a:gd name="connsiteY145" fmla="*/ 8055 h 10000"/>
                <a:gd name="connsiteX146" fmla="*/ 579 w 10000"/>
                <a:gd name="connsiteY146" fmla="*/ 8126 h 10000"/>
                <a:gd name="connsiteX147" fmla="*/ 416 w 10000"/>
                <a:gd name="connsiteY147" fmla="*/ 8070 h 10000"/>
                <a:gd name="connsiteX148" fmla="*/ 399 w 10000"/>
                <a:gd name="connsiteY148" fmla="*/ 8027 h 10000"/>
                <a:gd name="connsiteX149" fmla="*/ 377 w 10000"/>
                <a:gd name="connsiteY149" fmla="*/ 8013 h 10000"/>
                <a:gd name="connsiteX150" fmla="*/ 169 w 10000"/>
                <a:gd name="connsiteY150" fmla="*/ 7743 h 10000"/>
                <a:gd name="connsiteX151" fmla="*/ 157 w 10000"/>
                <a:gd name="connsiteY151" fmla="*/ 7686 h 10000"/>
                <a:gd name="connsiteX152" fmla="*/ 231 w 10000"/>
                <a:gd name="connsiteY152" fmla="*/ 7594 h 10000"/>
                <a:gd name="connsiteX153" fmla="*/ 0 w 10000"/>
                <a:gd name="connsiteY153" fmla="*/ 6920 h 10000"/>
                <a:gd name="connsiteX154" fmla="*/ 354 w 10000"/>
                <a:gd name="connsiteY154" fmla="*/ 7005 h 10000"/>
                <a:gd name="connsiteX155" fmla="*/ 472 w 10000"/>
                <a:gd name="connsiteY155" fmla="*/ 7019 h 10000"/>
                <a:gd name="connsiteX156" fmla="*/ 810 w 10000"/>
                <a:gd name="connsiteY156" fmla="*/ 7055 h 10000"/>
                <a:gd name="connsiteX157" fmla="*/ 967 w 10000"/>
                <a:gd name="connsiteY157" fmla="*/ 7012 h 10000"/>
                <a:gd name="connsiteX158" fmla="*/ 1074 w 10000"/>
                <a:gd name="connsiteY158" fmla="*/ 7019 h 10000"/>
                <a:gd name="connsiteX159" fmla="*/ 1091 w 10000"/>
                <a:gd name="connsiteY159" fmla="*/ 6984 h 10000"/>
                <a:gd name="connsiteX160" fmla="*/ 1277 w 10000"/>
                <a:gd name="connsiteY160" fmla="*/ 6998 h 10000"/>
                <a:gd name="connsiteX161" fmla="*/ 1524 w 10000"/>
                <a:gd name="connsiteY161" fmla="*/ 7083 h 10000"/>
                <a:gd name="connsiteX162" fmla="*/ 1609 w 10000"/>
                <a:gd name="connsiteY162" fmla="*/ 7104 h 10000"/>
                <a:gd name="connsiteX163" fmla="*/ 1822 w 10000"/>
                <a:gd name="connsiteY163" fmla="*/ 7310 h 10000"/>
                <a:gd name="connsiteX164" fmla="*/ 1918 w 10000"/>
                <a:gd name="connsiteY164" fmla="*/ 7303 h 10000"/>
                <a:gd name="connsiteX165" fmla="*/ 6504 w 10000"/>
                <a:gd name="connsiteY165" fmla="*/ 7627 h 10000"/>
                <a:gd name="connsiteX166" fmla="*/ 5523 w 10000"/>
                <a:gd name="connsiteY166" fmla="*/ 5713 h 10000"/>
                <a:gd name="connsiteX167" fmla="*/ 5652 w 10000"/>
                <a:gd name="connsiteY167" fmla="*/ 5720 h 10000"/>
                <a:gd name="connsiteX168" fmla="*/ 5697 w 10000"/>
                <a:gd name="connsiteY168" fmla="*/ 5742 h 10000"/>
                <a:gd name="connsiteX169" fmla="*/ 5793 w 10000"/>
                <a:gd name="connsiteY169" fmla="*/ 5635 h 10000"/>
                <a:gd name="connsiteX170" fmla="*/ 5844 w 10000"/>
                <a:gd name="connsiteY170" fmla="*/ 5628 h 10000"/>
                <a:gd name="connsiteX171" fmla="*/ 5889 w 10000"/>
                <a:gd name="connsiteY171" fmla="*/ 5564 h 10000"/>
                <a:gd name="connsiteX172" fmla="*/ 5945 w 10000"/>
                <a:gd name="connsiteY172" fmla="*/ 5515 h 10000"/>
                <a:gd name="connsiteX173" fmla="*/ 6001 w 10000"/>
                <a:gd name="connsiteY173" fmla="*/ 5408 h 10000"/>
                <a:gd name="connsiteX174" fmla="*/ 6012 w 10000"/>
                <a:gd name="connsiteY174" fmla="*/ 5344 h 10000"/>
                <a:gd name="connsiteX175" fmla="*/ 6080 w 10000"/>
                <a:gd name="connsiteY175" fmla="*/ 5316 h 10000"/>
                <a:gd name="connsiteX176" fmla="*/ 6159 w 10000"/>
                <a:gd name="connsiteY176" fmla="*/ 5351 h 10000"/>
                <a:gd name="connsiteX177" fmla="*/ 6226 w 10000"/>
                <a:gd name="connsiteY177" fmla="*/ 5337 h 10000"/>
                <a:gd name="connsiteX178" fmla="*/ 6294 w 10000"/>
                <a:gd name="connsiteY178" fmla="*/ 5344 h 10000"/>
                <a:gd name="connsiteX179" fmla="*/ 6412 w 10000"/>
                <a:gd name="connsiteY179" fmla="*/ 5302 h 10000"/>
                <a:gd name="connsiteX180" fmla="*/ 6490 w 10000"/>
                <a:gd name="connsiteY180" fmla="*/ 5195 h 10000"/>
                <a:gd name="connsiteX181" fmla="*/ 6524 w 10000"/>
                <a:gd name="connsiteY181" fmla="*/ 5160 h 10000"/>
                <a:gd name="connsiteX182" fmla="*/ 6575 w 10000"/>
                <a:gd name="connsiteY182" fmla="*/ 5160 h 10000"/>
                <a:gd name="connsiteX183" fmla="*/ 6614 w 10000"/>
                <a:gd name="connsiteY183" fmla="*/ 5103 h 10000"/>
                <a:gd name="connsiteX184" fmla="*/ 6597 w 10000"/>
                <a:gd name="connsiteY184" fmla="*/ 5039 h 10000"/>
                <a:gd name="connsiteX185" fmla="*/ 6609 w 10000"/>
                <a:gd name="connsiteY185" fmla="*/ 4982 h 10000"/>
                <a:gd name="connsiteX186" fmla="*/ 6659 w 10000"/>
                <a:gd name="connsiteY186" fmla="*/ 4876 h 10000"/>
                <a:gd name="connsiteX187" fmla="*/ 6715 w 10000"/>
                <a:gd name="connsiteY187" fmla="*/ 4776 h 10000"/>
                <a:gd name="connsiteX188" fmla="*/ 6772 w 10000"/>
                <a:gd name="connsiteY188" fmla="*/ 4755 h 10000"/>
                <a:gd name="connsiteX189" fmla="*/ 6800 w 10000"/>
                <a:gd name="connsiteY189" fmla="*/ 4720 h 10000"/>
                <a:gd name="connsiteX190" fmla="*/ 6895 w 10000"/>
                <a:gd name="connsiteY190" fmla="*/ 4734 h 10000"/>
                <a:gd name="connsiteX191" fmla="*/ 6991 w 10000"/>
                <a:gd name="connsiteY191" fmla="*/ 4734 h 10000"/>
                <a:gd name="connsiteX192" fmla="*/ 6997 w 10000"/>
                <a:gd name="connsiteY192" fmla="*/ 4670 h 10000"/>
                <a:gd name="connsiteX193" fmla="*/ 7013 w 10000"/>
                <a:gd name="connsiteY193" fmla="*/ 4627 h 10000"/>
                <a:gd name="connsiteX194" fmla="*/ 7008 w 10000"/>
                <a:gd name="connsiteY194" fmla="*/ 4599 h 10000"/>
                <a:gd name="connsiteX195" fmla="*/ 7064 w 10000"/>
                <a:gd name="connsiteY195" fmla="*/ 4578 h 10000"/>
                <a:gd name="connsiteX196" fmla="*/ 7103 w 10000"/>
                <a:gd name="connsiteY196" fmla="*/ 4634 h 10000"/>
                <a:gd name="connsiteX197" fmla="*/ 7160 w 10000"/>
                <a:gd name="connsiteY197" fmla="*/ 4613 h 10000"/>
                <a:gd name="connsiteX198" fmla="*/ 7177 w 10000"/>
                <a:gd name="connsiteY198" fmla="*/ 4578 h 10000"/>
                <a:gd name="connsiteX199" fmla="*/ 7222 w 10000"/>
                <a:gd name="connsiteY199" fmla="*/ 4564 h 10000"/>
                <a:gd name="connsiteX200" fmla="*/ 7317 w 10000"/>
                <a:gd name="connsiteY200" fmla="*/ 4493 h 10000"/>
                <a:gd name="connsiteX201" fmla="*/ 7407 w 10000"/>
                <a:gd name="connsiteY201" fmla="*/ 4521 h 10000"/>
                <a:gd name="connsiteX202" fmla="*/ 7430 w 10000"/>
                <a:gd name="connsiteY202" fmla="*/ 4507 h 10000"/>
                <a:gd name="connsiteX203" fmla="*/ 7480 w 10000"/>
                <a:gd name="connsiteY203" fmla="*/ 4528 h 10000"/>
                <a:gd name="connsiteX204" fmla="*/ 7503 w 10000"/>
                <a:gd name="connsiteY204" fmla="*/ 4471 h 10000"/>
                <a:gd name="connsiteX205" fmla="*/ 7525 w 10000"/>
                <a:gd name="connsiteY205" fmla="*/ 4500 h 10000"/>
                <a:gd name="connsiteX206" fmla="*/ 7559 w 10000"/>
                <a:gd name="connsiteY206" fmla="*/ 4493 h 10000"/>
                <a:gd name="connsiteX207" fmla="*/ 7598 w 10000"/>
                <a:gd name="connsiteY207" fmla="*/ 4556 h 10000"/>
                <a:gd name="connsiteX208" fmla="*/ 7643 w 10000"/>
                <a:gd name="connsiteY208" fmla="*/ 4549 h 10000"/>
                <a:gd name="connsiteX209" fmla="*/ 7683 w 10000"/>
                <a:gd name="connsiteY209" fmla="*/ 4578 h 10000"/>
                <a:gd name="connsiteX210" fmla="*/ 7700 w 10000"/>
                <a:gd name="connsiteY210" fmla="*/ 4556 h 10000"/>
                <a:gd name="connsiteX211" fmla="*/ 7778 w 10000"/>
                <a:gd name="connsiteY211" fmla="*/ 4564 h 10000"/>
                <a:gd name="connsiteX212" fmla="*/ 7790 w 10000"/>
                <a:gd name="connsiteY212" fmla="*/ 4585 h 10000"/>
                <a:gd name="connsiteX213" fmla="*/ 7874 w 10000"/>
                <a:gd name="connsiteY213" fmla="*/ 4514 h 10000"/>
                <a:gd name="connsiteX214" fmla="*/ 7874 w 10000"/>
                <a:gd name="connsiteY214" fmla="*/ 4393 h 10000"/>
                <a:gd name="connsiteX215" fmla="*/ 7852 w 10000"/>
                <a:gd name="connsiteY215" fmla="*/ 4379 h 10000"/>
                <a:gd name="connsiteX216" fmla="*/ 7835 w 10000"/>
                <a:gd name="connsiteY216" fmla="*/ 4294 h 10000"/>
                <a:gd name="connsiteX217" fmla="*/ 7801 w 10000"/>
                <a:gd name="connsiteY217" fmla="*/ 4209 h 10000"/>
                <a:gd name="connsiteX218" fmla="*/ 7750 w 10000"/>
                <a:gd name="connsiteY218" fmla="*/ 4173 h 10000"/>
                <a:gd name="connsiteX219" fmla="*/ 7745 w 10000"/>
                <a:gd name="connsiteY219" fmla="*/ 4131 h 10000"/>
                <a:gd name="connsiteX220" fmla="*/ 7672 w 10000"/>
                <a:gd name="connsiteY220" fmla="*/ 4053 h 10000"/>
                <a:gd name="connsiteX221" fmla="*/ 7677 w 10000"/>
                <a:gd name="connsiteY221" fmla="*/ 4024 h 10000"/>
                <a:gd name="connsiteX222" fmla="*/ 7604 w 10000"/>
                <a:gd name="connsiteY222" fmla="*/ 3982 h 10000"/>
                <a:gd name="connsiteX223" fmla="*/ 7598 w 10000"/>
                <a:gd name="connsiteY223" fmla="*/ 3903 h 10000"/>
                <a:gd name="connsiteX224" fmla="*/ 7475 w 10000"/>
                <a:gd name="connsiteY224" fmla="*/ 3833 h 10000"/>
                <a:gd name="connsiteX225" fmla="*/ 7407 w 10000"/>
                <a:gd name="connsiteY225" fmla="*/ 3683 h 10000"/>
                <a:gd name="connsiteX226" fmla="*/ 7306 w 10000"/>
                <a:gd name="connsiteY226" fmla="*/ 3676 h 10000"/>
                <a:gd name="connsiteX227" fmla="*/ 7272 w 10000"/>
                <a:gd name="connsiteY227" fmla="*/ 3648 h 10000"/>
                <a:gd name="connsiteX228" fmla="*/ 7222 w 10000"/>
                <a:gd name="connsiteY228" fmla="*/ 3669 h 10000"/>
                <a:gd name="connsiteX229" fmla="*/ 7143 w 10000"/>
                <a:gd name="connsiteY229" fmla="*/ 3669 h 10000"/>
                <a:gd name="connsiteX230" fmla="*/ 7030 w 10000"/>
                <a:gd name="connsiteY230" fmla="*/ 3840 h 10000"/>
                <a:gd name="connsiteX231" fmla="*/ 6991 w 10000"/>
                <a:gd name="connsiteY231" fmla="*/ 3918 h 10000"/>
                <a:gd name="connsiteX232" fmla="*/ 6890 w 10000"/>
                <a:gd name="connsiteY232" fmla="*/ 3797 h 10000"/>
                <a:gd name="connsiteX233" fmla="*/ 6817 w 10000"/>
                <a:gd name="connsiteY233" fmla="*/ 3747 h 10000"/>
                <a:gd name="connsiteX234" fmla="*/ 6744 w 10000"/>
                <a:gd name="connsiteY234" fmla="*/ 3754 h 10000"/>
                <a:gd name="connsiteX235" fmla="*/ 6670 w 10000"/>
                <a:gd name="connsiteY235" fmla="*/ 3790 h 10000"/>
                <a:gd name="connsiteX236" fmla="*/ 6609 w 10000"/>
                <a:gd name="connsiteY236" fmla="*/ 3762 h 10000"/>
                <a:gd name="connsiteX237" fmla="*/ 6552 w 10000"/>
                <a:gd name="connsiteY237" fmla="*/ 3804 h 10000"/>
                <a:gd name="connsiteX238" fmla="*/ 6496 w 10000"/>
                <a:gd name="connsiteY238" fmla="*/ 3889 h 10000"/>
                <a:gd name="connsiteX239" fmla="*/ 6367 w 10000"/>
                <a:gd name="connsiteY239" fmla="*/ 3733 h 10000"/>
                <a:gd name="connsiteX240" fmla="*/ 6350 w 10000"/>
                <a:gd name="connsiteY240" fmla="*/ 3577 h 10000"/>
                <a:gd name="connsiteX241" fmla="*/ 6451 w 10000"/>
                <a:gd name="connsiteY241" fmla="*/ 3513 h 10000"/>
                <a:gd name="connsiteX242" fmla="*/ 6445 w 10000"/>
                <a:gd name="connsiteY242" fmla="*/ 3343 h 10000"/>
                <a:gd name="connsiteX243" fmla="*/ 6541 w 10000"/>
                <a:gd name="connsiteY243" fmla="*/ 3144 h 10000"/>
                <a:gd name="connsiteX244" fmla="*/ 6530 w 10000"/>
                <a:gd name="connsiteY244" fmla="*/ 3109 h 10000"/>
                <a:gd name="connsiteX245" fmla="*/ 6760 w 10000"/>
                <a:gd name="connsiteY245" fmla="*/ 2456 h 10000"/>
                <a:gd name="connsiteX246" fmla="*/ 6884 w 10000"/>
                <a:gd name="connsiteY246" fmla="*/ 2555 h 10000"/>
                <a:gd name="connsiteX247" fmla="*/ 6957 w 10000"/>
                <a:gd name="connsiteY247" fmla="*/ 2598 h 10000"/>
                <a:gd name="connsiteX248" fmla="*/ 7030 w 10000"/>
                <a:gd name="connsiteY248" fmla="*/ 2598 h 10000"/>
                <a:gd name="connsiteX249" fmla="*/ 7143 w 10000"/>
                <a:gd name="connsiteY249" fmla="*/ 2676 h 10000"/>
                <a:gd name="connsiteX250" fmla="*/ 7160 w 10000"/>
                <a:gd name="connsiteY250" fmla="*/ 2626 h 10000"/>
                <a:gd name="connsiteX251" fmla="*/ 7233 w 10000"/>
                <a:gd name="connsiteY251" fmla="*/ 2612 h 10000"/>
                <a:gd name="connsiteX252" fmla="*/ 7295 w 10000"/>
                <a:gd name="connsiteY252" fmla="*/ 2527 h 10000"/>
                <a:gd name="connsiteX253" fmla="*/ 7373 w 10000"/>
                <a:gd name="connsiteY253" fmla="*/ 2463 h 10000"/>
                <a:gd name="connsiteX254" fmla="*/ 7407 w 10000"/>
                <a:gd name="connsiteY254" fmla="*/ 2399 h 10000"/>
                <a:gd name="connsiteX255" fmla="*/ 7525 w 10000"/>
                <a:gd name="connsiteY255" fmla="*/ 2356 h 10000"/>
                <a:gd name="connsiteX256" fmla="*/ 7587 w 10000"/>
                <a:gd name="connsiteY256" fmla="*/ 2363 h 10000"/>
                <a:gd name="connsiteX257" fmla="*/ 7638 w 10000"/>
                <a:gd name="connsiteY257" fmla="*/ 2300 h 10000"/>
                <a:gd name="connsiteX258" fmla="*/ 7677 w 10000"/>
                <a:gd name="connsiteY258" fmla="*/ 2214 h 10000"/>
                <a:gd name="connsiteX259" fmla="*/ 7660 w 10000"/>
                <a:gd name="connsiteY259" fmla="*/ 2200 h 10000"/>
                <a:gd name="connsiteX260" fmla="*/ 7677 w 10000"/>
                <a:gd name="connsiteY260" fmla="*/ 2108 h 10000"/>
                <a:gd name="connsiteX261" fmla="*/ 7610 w 10000"/>
                <a:gd name="connsiteY261" fmla="*/ 2108 h 10000"/>
                <a:gd name="connsiteX262" fmla="*/ 7643 w 10000"/>
                <a:gd name="connsiteY262" fmla="*/ 2030 h 10000"/>
                <a:gd name="connsiteX263" fmla="*/ 7649 w 10000"/>
                <a:gd name="connsiteY263" fmla="*/ 1938 h 10000"/>
                <a:gd name="connsiteX264" fmla="*/ 7677 w 10000"/>
                <a:gd name="connsiteY264" fmla="*/ 1916 h 10000"/>
                <a:gd name="connsiteX265" fmla="*/ 7728 w 10000"/>
                <a:gd name="connsiteY265" fmla="*/ 1824 h 10000"/>
                <a:gd name="connsiteX266" fmla="*/ 7722 w 10000"/>
                <a:gd name="connsiteY266" fmla="*/ 1753 h 10000"/>
                <a:gd name="connsiteX267" fmla="*/ 7762 w 10000"/>
                <a:gd name="connsiteY267" fmla="*/ 1675 h 10000"/>
                <a:gd name="connsiteX268" fmla="*/ 7807 w 10000"/>
                <a:gd name="connsiteY268" fmla="*/ 1625 h 10000"/>
                <a:gd name="connsiteX269" fmla="*/ 7823 w 10000"/>
                <a:gd name="connsiteY269" fmla="*/ 1540 h 10000"/>
                <a:gd name="connsiteX270" fmla="*/ 7818 w 10000"/>
                <a:gd name="connsiteY270" fmla="*/ 1512 h 10000"/>
                <a:gd name="connsiteX271" fmla="*/ 7857 w 10000"/>
                <a:gd name="connsiteY271" fmla="*/ 1455 h 10000"/>
                <a:gd name="connsiteX272" fmla="*/ 7913 w 10000"/>
                <a:gd name="connsiteY272" fmla="*/ 1285 h 10000"/>
                <a:gd name="connsiteX273" fmla="*/ 7930 w 10000"/>
                <a:gd name="connsiteY273" fmla="*/ 1185 h 10000"/>
                <a:gd name="connsiteX274" fmla="*/ 7958 w 10000"/>
                <a:gd name="connsiteY274" fmla="*/ 1192 h 10000"/>
                <a:gd name="connsiteX275" fmla="*/ 8037 w 10000"/>
                <a:gd name="connsiteY275" fmla="*/ 1079 h 10000"/>
                <a:gd name="connsiteX276" fmla="*/ 8127 w 10000"/>
                <a:gd name="connsiteY276" fmla="*/ 1015 h 10000"/>
                <a:gd name="connsiteX277" fmla="*/ 8138 w 10000"/>
                <a:gd name="connsiteY277" fmla="*/ 937 h 10000"/>
                <a:gd name="connsiteX278" fmla="*/ 8172 w 10000"/>
                <a:gd name="connsiteY278" fmla="*/ 852 h 10000"/>
                <a:gd name="connsiteX279" fmla="*/ 8161 w 10000"/>
                <a:gd name="connsiteY279" fmla="*/ 788 h 10000"/>
                <a:gd name="connsiteX280" fmla="*/ 8116 w 10000"/>
                <a:gd name="connsiteY280" fmla="*/ 731 h 10000"/>
                <a:gd name="connsiteX281" fmla="*/ 8138 w 10000"/>
                <a:gd name="connsiteY281" fmla="*/ 660 h 10000"/>
                <a:gd name="connsiteX282" fmla="*/ 8138 w 10000"/>
                <a:gd name="connsiteY282" fmla="*/ 575 h 10000"/>
                <a:gd name="connsiteX283" fmla="*/ 8054 w 10000"/>
                <a:gd name="connsiteY283" fmla="*/ 504 h 10000"/>
                <a:gd name="connsiteX284" fmla="*/ 7970 w 10000"/>
                <a:gd name="connsiteY284" fmla="*/ 546 h 10000"/>
                <a:gd name="connsiteX285" fmla="*/ 7930 w 10000"/>
                <a:gd name="connsiteY285" fmla="*/ 546 h 10000"/>
                <a:gd name="connsiteX286" fmla="*/ 7913 w 10000"/>
                <a:gd name="connsiteY286" fmla="*/ 497 h 10000"/>
                <a:gd name="connsiteX287" fmla="*/ 7913 w 10000"/>
                <a:gd name="connsiteY287" fmla="*/ 405 h 10000"/>
                <a:gd name="connsiteX288" fmla="*/ 8020 w 10000"/>
                <a:gd name="connsiteY288" fmla="*/ 312 h 10000"/>
                <a:gd name="connsiteX289" fmla="*/ 8054 w 10000"/>
                <a:gd name="connsiteY289" fmla="*/ 234 h 10000"/>
                <a:gd name="connsiteX290" fmla="*/ 8121 w 10000"/>
                <a:gd name="connsiteY290" fmla="*/ 170 h 10000"/>
                <a:gd name="connsiteX291" fmla="*/ 8183 w 10000"/>
                <a:gd name="connsiteY291" fmla="*/ 50 h 10000"/>
                <a:gd name="connsiteX292" fmla="*/ 8228 w 10000"/>
                <a:gd name="connsiteY292" fmla="*/ 28 h 10000"/>
                <a:gd name="connsiteX293" fmla="*/ 8290 w 10000"/>
                <a:gd name="connsiteY293" fmla="*/ 43 h 10000"/>
                <a:gd name="connsiteX294" fmla="*/ 8420 w 10000"/>
                <a:gd name="connsiteY294" fmla="*/ 0 h 10000"/>
                <a:gd name="connsiteX295" fmla="*/ 8481 w 10000"/>
                <a:gd name="connsiteY295" fmla="*/ 71 h 10000"/>
                <a:gd name="connsiteX296" fmla="*/ 8476 w 10000"/>
                <a:gd name="connsiteY296" fmla="*/ 121 h 10000"/>
                <a:gd name="connsiteX297" fmla="*/ 8504 w 10000"/>
                <a:gd name="connsiteY297" fmla="*/ 142 h 10000"/>
                <a:gd name="connsiteX298" fmla="*/ 8526 w 10000"/>
                <a:gd name="connsiteY298" fmla="*/ 192 h 10000"/>
                <a:gd name="connsiteX299" fmla="*/ 8493 w 10000"/>
                <a:gd name="connsiteY299" fmla="*/ 248 h 10000"/>
                <a:gd name="connsiteX300" fmla="*/ 8448 w 10000"/>
                <a:gd name="connsiteY300" fmla="*/ 376 h 10000"/>
                <a:gd name="connsiteX301" fmla="*/ 8375 w 10000"/>
                <a:gd name="connsiteY301" fmla="*/ 476 h 10000"/>
                <a:gd name="connsiteX302" fmla="*/ 8307 w 10000"/>
                <a:gd name="connsiteY302" fmla="*/ 532 h 10000"/>
                <a:gd name="connsiteX303" fmla="*/ 8358 w 10000"/>
                <a:gd name="connsiteY303" fmla="*/ 554 h 10000"/>
                <a:gd name="connsiteX304" fmla="*/ 8425 w 10000"/>
                <a:gd name="connsiteY304" fmla="*/ 639 h 10000"/>
                <a:gd name="connsiteX305" fmla="*/ 8470 w 10000"/>
                <a:gd name="connsiteY305" fmla="*/ 646 h 10000"/>
                <a:gd name="connsiteX306" fmla="*/ 8493 w 10000"/>
                <a:gd name="connsiteY306" fmla="*/ 738 h 10000"/>
                <a:gd name="connsiteX307" fmla="*/ 8538 w 10000"/>
                <a:gd name="connsiteY307" fmla="*/ 759 h 10000"/>
                <a:gd name="connsiteX308" fmla="*/ 8571 w 10000"/>
                <a:gd name="connsiteY308" fmla="*/ 752 h 10000"/>
                <a:gd name="connsiteX309" fmla="*/ 8639 w 10000"/>
                <a:gd name="connsiteY309" fmla="*/ 610 h 10000"/>
                <a:gd name="connsiteX310" fmla="*/ 8701 w 10000"/>
                <a:gd name="connsiteY310" fmla="*/ 625 h 10000"/>
                <a:gd name="connsiteX311" fmla="*/ 8712 w 10000"/>
                <a:gd name="connsiteY311" fmla="*/ 667 h 10000"/>
                <a:gd name="connsiteX312" fmla="*/ 8757 w 10000"/>
                <a:gd name="connsiteY312" fmla="*/ 717 h 10000"/>
                <a:gd name="connsiteX313" fmla="*/ 8757 w 10000"/>
                <a:gd name="connsiteY313" fmla="*/ 752 h 10000"/>
                <a:gd name="connsiteX314" fmla="*/ 8796 w 10000"/>
                <a:gd name="connsiteY314" fmla="*/ 774 h 10000"/>
                <a:gd name="connsiteX315" fmla="*/ 8853 w 10000"/>
                <a:gd name="connsiteY315" fmla="*/ 774 h 10000"/>
                <a:gd name="connsiteX316" fmla="*/ 8858 w 10000"/>
                <a:gd name="connsiteY316" fmla="*/ 837 h 10000"/>
                <a:gd name="connsiteX317" fmla="*/ 8808 w 10000"/>
                <a:gd name="connsiteY317" fmla="*/ 866 h 10000"/>
                <a:gd name="connsiteX318" fmla="*/ 8853 w 10000"/>
                <a:gd name="connsiteY318" fmla="*/ 1143 h 10000"/>
                <a:gd name="connsiteX319" fmla="*/ 8898 w 10000"/>
                <a:gd name="connsiteY319" fmla="*/ 1270 h 10000"/>
                <a:gd name="connsiteX320" fmla="*/ 8886 w 10000"/>
                <a:gd name="connsiteY320" fmla="*/ 1327 h 10000"/>
                <a:gd name="connsiteX321" fmla="*/ 8926 w 10000"/>
                <a:gd name="connsiteY321" fmla="*/ 1391 h 10000"/>
                <a:gd name="connsiteX322" fmla="*/ 8931 w 10000"/>
                <a:gd name="connsiteY322" fmla="*/ 1434 h 10000"/>
                <a:gd name="connsiteX323" fmla="*/ 9038 w 10000"/>
                <a:gd name="connsiteY323" fmla="*/ 1483 h 10000"/>
                <a:gd name="connsiteX324" fmla="*/ 9168 w 10000"/>
                <a:gd name="connsiteY324" fmla="*/ 1441 h 10000"/>
                <a:gd name="connsiteX325" fmla="*/ 9184 w 10000"/>
                <a:gd name="connsiteY325" fmla="*/ 1384 h 10000"/>
                <a:gd name="connsiteX326" fmla="*/ 9229 w 10000"/>
                <a:gd name="connsiteY326" fmla="*/ 1405 h 10000"/>
                <a:gd name="connsiteX327" fmla="*/ 9258 w 10000"/>
                <a:gd name="connsiteY327" fmla="*/ 1455 h 10000"/>
                <a:gd name="connsiteX328" fmla="*/ 9325 w 10000"/>
                <a:gd name="connsiteY328" fmla="*/ 1419 h 10000"/>
                <a:gd name="connsiteX329" fmla="*/ 9364 w 10000"/>
                <a:gd name="connsiteY329" fmla="*/ 1419 h 10000"/>
                <a:gd name="connsiteX330" fmla="*/ 9421 w 10000"/>
                <a:gd name="connsiteY330" fmla="*/ 1476 h 10000"/>
                <a:gd name="connsiteX331" fmla="*/ 9454 w 10000"/>
                <a:gd name="connsiteY331" fmla="*/ 1398 h 10000"/>
                <a:gd name="connsiteX332" fmla="*/ 9522 w 10000"/>
                <a:gd name="connsiteY332" fmla="*/ 1434 h 10000"/>
                <a:gd name="connsiteX333" fmla="*/ 9556 w 10000"/>
                <a:gd name="connsiteY333" fmla="*/ 1391 h 10000"/>
                <a:gd name="connsiteX334" fmla="*/ 9584 w 10000"/>
                <a:gd name="connsiteY334" fmla="*/ 1398 h 10000"/>
                <a:gd name="connsiteX335" fmla="*/ 9612 w 10000"/>
                <a:gd name="connsiteY335" fmla="*/ 1356 h 10000"/>
                <a:gd name="connsiteX336" fmla="*/ 9606 w 10000"/>
                <a:gd name="connsiteY336" fmla="*/ 1313 h 10000"/>
                <a:gd name="connsiteX337" fmla="*/ 9646 w 10000"/>
                <a:gd name="connsiteY337" fmla="*/ 1292 h 10000"/>
                <a:gd name="connsiteX338" fmla="*/ 9674 w 10000"/>
                <a:gd name="connsiteY338" fmla="*/ 1221 h 10000"/>
                <a:gd name="connsiteX339" fmla="*/ 9753 w 10000"/>
                <a:gd name="connsiteY339" fmla="*/ 1228 h 10000"/>
                <a:gd name="connsiteX340" fmla="*/ 9871 w 10000"/>
                <a:gd name="connsiteY340" fmla="*/ 1434 h 10000"/>
                <a:gd name="connsiteX341" fmla="*/ 9893 w 10000"/>
                <a:gd name="connsiteY341" fmla="*/ 1505 h 10000"/>
                <a:gd name="connsiteX342" fmla="*/ 9972 w 10000"/>
                <a:gd name="connsiteY342" fmla="*/ 1597 h 10000"/>
                <a:gd name="connsiteX343" fmla="*/ 10000 w 10000"/>
                <a:gd name="connsiteY343" fmla="*/ 1682 h 10000"/>
                <a:gd name="connsiteX344" fmla="*/ 9938 w 10000"/>
                <a:gd name="connsiteY344" fmla="*/ 1796 h 10000"/>
                <a:gd name="connsiteX345" fmla="*/ 9893 w 10000"/>
                <a:gd name="connsiteY345" fmla="*/ 1838 h 10000"/>
                <a:gd name="connsiteX346" fmla="*/ 9916 w 10000"/>
                <a:gd name="connsiteY346" fmla="*/ 1959 h 10000"/>
                <a:gd name="connsiteX347" fmla="*/ 9848 w 10000"/>
                <a:gd name="connsiteY347" fmla="*/ 2051 h 10000"/>
                <a:gd name="connsiteX348" fmla="*/ 9809 w 10000"/>
                <a:gd name="connsiteY348" fmla="*/ 2072 h 10000"/>
                <a:gd name="connsiteX349" fmla="*/ 9809 w 10000"/>
                <a:gd name="connsiteY349" fmla="*/ 2136 h 10000"/>
                <a:gd name="connsiteX350" fmla="*/ 9758 w 10000"/>
                <a:gd name="connsiteY350" fmla="*/ 2257 h 10000"/>
                <a:gd name="connsiteX351" fmla="*/ 9724 w 10000"/>
                <a:gd name="connsiteY351" fmla="*/ 2264 h 10000"/>
                <a:gd name="connsiteX352" fmla="*/ 9730 w 10000"/>
                <a:gd name="connsiteY352" fmla="*/ 2349 h 10000"/>
                <a:gd name="connsiteX353" fmla="*/ 9702 w 10000"/>
                <a:gd name="connsiteY353" fmla="*/ 2413 h 10000"/>
                <a:gd name="connsiteX354" fmla="*/ 9708 w 10000"/>
                <a:gd name="connsiteY354" fmla="*/ 2697 h 10000"/>
                <a:gd name="connsiteX355" fmla="*/ 9724 w 10000"/>
                <a:gd name="connsiteY355" fmla="*/ 2718 h 10000"/>
                <a:gd name="connsiteX356" fmla="*/ 9719 w 10000"/>
                <a:gd name="connsiteY356" fmla="*/ 2811 h 10000"/>
                <a:gd name="connsiteX357" fmla="*/ 9708 w 10000"/>
                <a:gd name="connsiteY357" fmla="*/ 2896 h 10000"/>
                <a:gd name="connsiteX358" fmla="*/ 9668 w 10000"/>
                <a:gd name="connsiteY358" fmla="*/ 2938 h 10000"/>
                <a:gd name="connsiteX359" fmla="*/ 9595 w 10000"/>
                <a:gd name="connsiteY359" fmla="*/ 2903 h 10000"/>
                <a:gd name="connsiteX360" fmla="*/ 9561 w 10000"/>
                <a:gd name="connsiteY360" fmla="*/ 2952 h 10000"/>
                <a:gd name="connsiteX361" fmla="*/ 9567 w 10000"/>
                <a:gd name="connsiteY361" fmla="*/ 2995 h 10000"/>
                <a:gd name="connsiteX362" fmla="*/ 9544 w 10000"/>
                <a:gd name="connsiteY362" fmla="*/ 3080 h 10000"/>
                <a:gd name="connsiteX363" fmla="*/ 9505 w 10000"/>
                <a:gd name="connsiteY363" fmla="*/ 3137 h 10000"/>
                <a:gd name="connsiteX364" fmla="*/ 9494 w 10000"/>
                <a:gd name="connsiteY364" fmla="*/ 3236 h 10000"/>
                <a:gd name="connsiteX365" fmla="*/ 9466 w 10000"/>
                <a:gd name="connsiteY365" fmla="*/ 3322 h 10000"/>
                <a:gd name="connsiteX366" fmla="*/ 9471 w 10000"/>
                <a:gd name="connsiteY366" fmla="*/ 3378 h 10000"/>
                <a:gd name="connsiteX367" fmla="*/ 9460 w 10000"/>
                <a:gd name="connsiteY367" fmla="*/ 3435 h 10000"/>
                <a:gd name="connsiteX368" fmla="*/ 9483 w 10000"/>
                <a:gd name="connsiteY368" fmla="*/ 3485 h 10000"/>
                <a:gd name="connsiteX369" fmla="*/ 9449 w 10000"/>
                <a:gd name="connsiteY369" fmla="*/ 3563 h 10000"/>
                <a:gd name="connsiteX370" fmla="*/ 9393 w 10000"/>
                <a:gd name="connsiteY370" fmla="*/ 3442 h 10000"/>
                <a:gd name="connsiteX371" fmla="*/ 9393 w 10000"/>
                <a:gd name="connsiteY371" fmla="*/ 3350 h 10000"/>
                <a:gd name="connsiteX372" fmla="*/ 9376 w 10000"/>
                <a:gd name="connsiteY372" fmla="*/ 3336 h 10000"/>
                <a:gd name="connsiteX373" fmla="*/ 9308 w 10000"/>
                <a:gd name="connsiteY373" fmla="*/ 3400 h 10000"/>
                <a:gd name="connsiteX374" fmla="*/ 9201 w 10000"/>
                <a:gd name="connsiteY374" fmla="*/ 3549 h 10000"/>
                <a:gd name="connsiteX375" fmla="*/ 9139 w 10000"/>
                <a:gd name="connsiteY375" fmla="*/ 3655 h 10000"/>
                <a:gd name="connsiteX376" fmla="*/ 9044 w 10000"/>
                <a:gd name="connsiteY376" fmla="*/ 3712 h 10000"/>
                <a:gd name="connsiteX377" fmla="*/ 9010 w 10000"/>
                <a:gd name="connsiteY377" fmla="*/ 3797 h 10000"/>
                <a:gd name="connsiteX378" fmla="*/ 8982 w 10000"/>
                <a:gd name="connsiteY378" fmla="*/ 3825 h 10000"/>
                <a:gd name="connsiteX379" fmla="*/ 8875 w 10000"/>
                <a:gd name="connsiteY379" fmla="*/ 3903 h 10000"/>
                <a:gd name="connsiteX380" fmla="*/ 8785 w 10000"/>
                <a:gd name="connsiteY380" fmla="*/ 3996 h 10000"/>
                <a:gd name="connsiteX381" fmla="*/ 8763 w 10000"/>
                <a:gd name="connsiteY381" fmla="*/ 4067 h 10000"/>
                <a:gd name="connsiteX382" fmla="*/ 8729 w 10000"/>
                <a:gd name="connsiteY382" fmla="*/ 4102 h 10000"/>
                <a:gd name="connsiteX383" fmla="*/ 8774 w 10000"/>
                <a:gd name="connsiteY383" fmla="*/ 4194 h 10000"/>
                <a:gd name="connsiteX384" fmla="*/ 8819 w 10000"/>
                <a:gd name="connsiteY384" fmla="*/ 4265 h 10000"/>
                <a:gd name="connsiteX385" fmla="*/ 8881 w 10000"/>
                <a:gd name="connsiteY385" fmla="*/ 4294 h 10000"/>
                <a:gd name="connsiteX386" fmla="*/ 8858 w 10000"/>
                <a:gd name="connsiteY386" fmla="*/ 4344 h 10000"/>
                <a:gd name="connsiteX387" fmla="*/ 8903 w 10000"/>
                <a:gd name="connsiteY387" fmla="*/ 4358 h 10000"/>
                <a:gd name="connsiteX388" fmla="*/ 8903 w 10000"/>
                <a:gd name="connsiteY388" fmla="*/ 4443 h 10000"/>
                <a:gd name="connsiteX389" fmla="*/ 8937 w 10000"/>
                <a:gd name="connsiteY389" fmla="*/ 4507 h 10000"/>
                <a:gd name="connsiteX390" fmla="*/ 8993 w 10000"/>
                <a:gd name="connsiteY390" fmla="*/ 4493 h 10000"/>
                <a:gd name="connsiteX391" fmla="*/ 9016 w 10000"/>
                <a:gd name="connsiteY391" fmla="*/ 4422 h 10000"/>
                <a:gd name="connsiteX392" fmla="*/ 9061 w 10000"/>
                <a:gd name="connsiteY392" fmla="*/ 4414 h 10000"/>
                <a:gd name="connsiteX393" fmla="*/ 9066 w 10000"/>
                <a:gd name="connsiteY393" fmla="*/ 4358 h 10000"/>
                <a:gd name="connsiteX394" fmla="*/ 9123 w 10000"/>
                <a:gd name="connsiteY394" fmla="*/ 4358 h 10000"/>
                <a:gd name="connsiteX395" fmla="*/ 9100 w 10000"/>
                <a:gd name="connsiteY395" fmla="*/ 4429 h 10000"/>
                <a:gd name="connsiteX396" fmla="*/ 9156 w 10000"/>
                <a:gd name="connsiteY396" fmla="*/ 4464 h 10000"/>
                <a:gd name="connsiteX397" fmla="*/ 9145 w 10000"/>
                <a:gd name="connsiteY397" fmla="*/ 4528 h 10000"/>
                <a:gd name="connsiteX398" fmla="*/ 9061 w 10000"/>
                <a:gd name="connsiteY398" fmla="*/ 4535 h 10000"/>
                <a:gd name="connsiteX399" fmla="*/ 8999 w 10000"/>
                <a:gd name="connsiteY399" fmla="*/ 4578 h 10000"/>
                <a:gd name="connsiteX400" fmla="*/ 8943 w 10000"/>
                <a:gd name="connsiteY400" fmla="*/ 4599 h 10000"/>
                <a:gd name="connsiteX401" fmla="*/ 8943 w 10000"/>
                <a:gd name="connsiteY401" fmla="*/ 4698 h 10000"/>
                <a:gd name="connsiteX402" fmla="*/ 8999 w 10000"/>
                <a:gd name="connsiteY402" fmla="*/ 4805 h 10000"/>
                <a:gd name="connsiteX403" fmla="*/ 8954 w 10000"/>
                <a:gd name="connsiteY403" fmla="*/ 4904 h 10000"/>
                <a:gd name="connsiteX404" fmla="*/ 8864 w 10000"/>
                <a:gd name="connsiteY404" fmla="*/ 4918 h 10000"/>
                <a:gd name="connsiteX405" fmla="*/ 8875 w 10000"/>
                <a:gd name="connsiteY405" fmla="*/ 5032 h 10000"/>
                <a:gd name="connsiteX406" fmla="*/ 8870 w 10000"/>
                <a:gd name="connsiteY406" fmla="*/ 5103 h 10000"/>
                <a:gd name="connsiteX407" fmla="*/ 8841 w 10000"/>
                <a:gd name="connsiteY407" fmla="*/ 5138 h 10000"/>
                <a:gd name="connsiteX408" fmla="*/ 8785 w 10000"/>
                <a:gd name="connsiteY408" fmla="*/ 5110 h 10000"/>
                <a:gd name="connsiteX409" fmla="*/ 8735 w 10000"/>
                <a:gd name="connsiteY409" fmla="*/ 5018 h 10000"/>
                <a:gd name="connsiteX410" fmla="*/ 8678 w 10000"/>
                <a:gd name="connsiteY410" fmla="*/ 5089 h 10000"/>
                <a:gd name="connsiteX411" fmla="*/ 8622 w 10000"/>
                <a:gd name="connsiteY411" fmla="*/ 5039 h 10000"/>
                <a:gd name="connsiteX412" fmla="*/ 8616 w 10000"/>
                <a:gd name="connsiteY412" fmla="*/ 5011 h 10000"/>
                <a:gd name="connsiteX413" fmla="*/ 8538 w 10000"/>
                <a:gd name="connsiteY413" fmla="*/ 4947 h 10000"/>
                <a:gd name="connsiteX414" fmla="*/ 8515 w 10000"/>
                <a:gd name="connsiteY414" fmla="*/ 4961 h 10000"/>
                <a:gd name="connsiteX415" fmla="*/ 8526 w 10000"/>
                <a:gd name="connsiteY415" fmla="*/ 5039 h 10000"/>
                <a:gd name="connsiteX416" fmla="*/ 8481 w 10000"/>
                <a:gd name="connsiteY416" fmla="*/ 5138 h 10000"/>
                <a:gd name="connsiteX417" fmla="*/ 8515 w 10000"/>
                <a:gd name="connsiteY417" fmla="*/ 5160 h 10000"/>
                <a:gd name="connsiteX418" fmla="*/ 8577 w 10000"/>
                <a:gd name="connsiteY418" fmla="*/ 5145 h 10000"/>
                <a:gd name="connsiteX419" fmla="*/ 8588 w 10000"/>
                <a:gd name="connsiteY419" fmla="*/ 5181 h 10000"/>
                <a:gd name="connsiteX420" fmla="*/ 8577 w 10000"/>
                <a:gd name="connsiteY420" fmla="*/ 5224 h 10000"/>
                <a:gd name="connsiteX421" fmla="*/ 8600 w 10000"/>
                <a:gd name="connsiteY421" fmla="*/ 5280 h 10000"/>
                <a:gd name="connsiteX422" fmla="*/ 8650 w 10000"/>
                <a:gd name="connsiteY422" fmla="*/ 5316 h 10000"/>
                <a:gd name="connsiteX423" fmla="*/ 8639 w 10000"/>
                <a:gd name="connsiteY423" fmla="*/ 5401 h 10000"/>
                <a:gd name="connsiteX424" fmla="*/ 8673 w 10000"/>
                <a:gd name="connsiteY424" fmla="*/ 5444 h 10000"/>
                <a:gd name="connsiteX425" fmla="*/ 8633 w 10000"/>
                <a:gd name="connsiteY425" fmla="*/ 5486 h 10000"/>
                <a:gd name="connsiteX426" fmla="*/ 8622 w 10000"/>
                <a:gd name="connsiteY426" fmla="*/ 5642 h 10000"/>
                <a:gd name="connsiteX427" fmla="*/ 8600 w 10000"/>
                <a:gd name="connsiteY427" fmla="*/ 5649 h 10000"/>
                <a:gd name="connsiteX428" fmla="*/ 8628 w 10000"/>
                <a:gd name="connsiteY428" fmla="*/ 5720 h 10000"/>
                <a:gd name="connsiteX429" fmla="*/ 8633 w 10000"/>
                <a:gd name="connsiteY429" fmla="*/ 5841 h 10000"/>
                <a:gd name="connsiteX430" fmla="*/ 8661 w 10000"/>
                <a:gd name="connsiteY430" fmla="*/ 5869 h 10000"/>
                <a:gd name="connsiteX431" fmla="*/ 8667 w 10000"/>
                <a:gd name="connsiteY431" fmla="*/ 5905 h 10000"/>
                <a:gd name="connsiteX432" fmla="*/ 8690 w 10000"/>
                <a:gd name="connsiteY432" fmla="*/ 5912 h 10000"/>
                <a:gd name="connsiteX433" fmla="*/ 8695 w 10000"/>
                <a:gd name="connsiteY433" fmla="*/ 5983 h 10000"/>
                <a:gd name="connsiteX434" fmla="*/ 8684 w 10000"/>
                <a:gd name="connsiteY434" fmla="*/ 6033 h 10000"/>
                <a:gd name="connsiteX435" fmla="*/ 8740 w 10000"/>
                <a:gd name="connsiteY435" fmla="*/ 6061 h 10000"/>
                <a:gd name="connsiteX436" fmla="*/ 8825 w 10000"/>
                <a:gd name="connsiteY436" fmla="*/ 6004 h 10000"/>
                <a:gd name="connsiteX437" fmla="*/ 8948 w 10000"/>
                <a:gd name="connsiteY437" fmla="*/ 5891 h 10000"/>
                <a:gd name="connsiteX438" fmla="*/ 8982 w 10000"/>
                <a:gd name="connsiteY438" fmla="*/ 5891 h 10000"/>
                <a:gd name="connsiteX439" fmla="*/ 8982 w 10000"/>
                <a:gd name="connsiteY439" fmla="*/ 5976 h 10000"/>
                <a:gd name="connsiteX440" fmla="*/ 9004 w 10000"/>
                <a:gd name="connsiteY440" fmla="*/ 5990 h 10000"/>
                <a:gd name="connsiteX441" fmla="*/ 9044 w 10000"/>
                <a:gd name="connsiteY441" fmla="*/ 6089 h 10000"/>
                <a:gd name="connsiteX442" fmla="*/ 9072 w 10000"/>
                <a:gd name="connsiteY442" fmla="*/ 6097 h 10000"/>
                <a:gd name="connsiteX443" fmla="*/ 9055 w 10000"/>
                <a:gd name="connsiteY443" fmla="*/ 6153 h 10000"/>
                <a:gd name="connsiteX444" fmla="*/ 9100 w 10000"/>
                <a:gd name="connsiteY444" fmla="*/ 6281 h 10000"/>
                <a:gd name="connsiteX445" fmla="*/ 9100 w 10000"/>
                <a:gd name="connsiteY445" fmla="*/ 6345 h 10000"/>
                <a:gd name="connsiteX446" fmla="*/ 9123 w 10000"/>
                <a:gd name="connsiteY446" fmla="*/ 6416 h 10000"/>
                <a:gd name="connsiteX447" fmla="*/ 9089 w 10000"/>
                <a:gd name="connsiteY447" fmla="*/ 6473 h 10000"/>
                <a:gd name="connsiteX448" fmla="*/ 9049 w 10000"/>
                <a:gd name="connsiteY448" fmla="*/ 6466 h 10000"/>
                <a:gd name="connsiteX449" fmla="*/ 9049 w 10000"/>
                <a:gd name="connsiteY449" fmla="*/ 6501 h 10000"/>
                <a:gd name="connsiteX450" fmla="*/ 9089 w 10000"/>
                <a:gd name="connsiteY450" fmla="*/ 6544 h 10000"/>
                <a:gd name="connsiteX451" fmla="*/ 9106 w 10000"/>
                <a:gd name="connsiteY451" fmla="*/ 6515 h 10000"/>
                <a:gd name="connsiteX452" fmla="*/ 9139 w 10000"/>
                <a:gd name="connsiteY452" fmla="*/ 6579 h 10000"/>
                <a:gd name="connsiteX453" fmla="*/ 9179 w 10000"/>
                <a:gd name="connsiteY453" fmla="*/ 6579 h 10000"/>
                <a:gd name="connsiteX454" fmla="*/ 9156 w 10000"/>
                <a:gd name="connsiteY454" fmla="*/ 6757 h 10000"/>
                <a:gd name="connsiteX455" fmla="*/ 9139 w 10000"/>
                <a:gd name="connsiteY455" fmla="*/ 6792 h 10000"/>
                <a:gd name="connsiteX456" fmla="*/ 9089 w 10000"/>
                <a:gd name="connsiteY456" fmla="*/ 6778 h 10000"/>
                <a:gd name="connsiteX457" fmla="*/ 9027 w 10000"/>
                <a:gd name="connsiteY457" fmla="*/ 6799 h 10000"/>
                <a:gd name="connsiteX458" fmla="*/ 9004 w 10000"/>
                <a:gd name="connsiteY458" fmla="*/ 6842 h 10000"/>
                <a:gd name="connsiteX459" fmla="*/ 8999 w 10000"/>
                <a:gd name="connsiteY459" fmla="*/ 6884 h 10000"/>
                <a:gd name="connsiteX460" fmla="*/ 8960 w 10000"/>
                <a:gd name="connsiteY460" fmla="*/ 6934 h 10000"/>
                <a:gd name="connsiteX461" fmla="*/ 8898 w 10000"/>
                <a:gd name="connsiteY461" fmla="*/ 6941 h 10000"/>
                <a:gd name="connsiteX462" fmla="*/ 8886 w 10000"/>
                <a:gd name="connsiteY462" fmla="*/ 6962 h 10000"/>
                <a:gd name="connsiteX463" fmla="*/ 8847 w 10000"/>
                <a:gd name="connsiteY463" fmla="*/ 6927 h 10000"/>
                <a:gd name="connsiteX464" fmla="*/ 8808 w 10000"/>
                <a:gd name="connsiteY464" fmla="*/ 6934 h 10000"/>
                <a:gd name="connsiteX465" fmla="*/ 8785 w 10000"/>
                <a:gd name="connsiteY465" fmla="*/ 6906 h 10000"/>
                <a:gd name="connsiteX466" fmla="*/ 8735 w 10000"/>
                <a:gd name="connsiteY466" fmla="*/ 6891 h 10000"/>
                <a:gd name="connsiteX467" fmla="*/ 8746 w 10000"/>
                <a:gd name="connsiteY467" fmla="*/ 6941 h 10000"/>
                <a:gd name="connsiteX468" fmla="*/ 8723 w 10000"/>
                <a:gd name="connsiteY468" fmla="*/ 6991 h 10000"/>
                <a:gd name="connsiteX469" fmla="*/ 8639 w 10000"/>
                <a:gd name="connsiteY469" fmla="*/ 6984 h 10000"/>
                <a:gd name="connsiteX470" fmla="*/ 8611 w 10000"/>
                <a:gd name="connsiteY470" fmla="*/ 6962 h 10000"/>
                <a:gd name="connsiteX471" fmla="*/ 8566 w 10000"/>
                <a:gd name="connsiteY471" fmla="*/ 6984 h 10000"/>
                <a:gd name="connsiteX472" fmla="*/ 8560 w 10000"/>
                <a:gd name="connsiteY472" fmla="*/ 7055 h 10000"/>
                <a:gd name="connsiteX473" fmla="*/ 8476 w 10000"/>
                <a:gd name="connsiteY473" fmla="*/ 7133 h 10000"/>
                <a:gd name="connsiteX474" fmla="*/ 8448 w 10000"/>
                <a:gd name="connsiteY474" fmla="*/ 7090 h 10000"/>
                <a:gd name="connsiteX475" fmla="*/ 8386 w 10000"/>
                <a:gd name="connsiteY475" fmla="*/ 7111 h 10000"/>
                <a:gd name="connsiteX476" fmla="*/ 8346 w 10000"/>
                <a:gd name="connsiteY476" fmla="*/ 7133 h 10000"/>
                <a:gd name="connsiteX477" fmla="*/ 8341 w 10000"/>
                <a:gd name="connsiteY477" fmla="*/ 7168 h 10000"/>
                <a:gd name="connsiteX478" fmla="*/ 8256 w 10000"/>
                <a:gd name="connsiteY478" fmla="*/ 7246 h 10000"/>
                <a:gd name="connsiteX479" fmla="*/ 8206 w 10000"/>
                <a:gd name="connsiteY479" fmla="*/ 7232 h 10000"/>
                <a:gd name="connsiteX480" fmla="*/ 8155 w 10000"/>
                <a:gd name="connsiteY480" fmla="*/ 7260 h 10000"/>
                <a:gd name="connsiteX481" fmla="*/ 8116 w 10000"/>
                <a:gd name="connsiteY481" fmla="*/ 7303 h 10000"/>
                <a:gd name="connsiteX482" fmla="*/ 8060 w 10000"/>
                <a:gd name="connsiteY482" fmla="*/ 7331 h 10000"/>
                <a:gd name="connsiteX483" fmla="*/ 8065 w 10000"/>
                <a:gd name="connsiteY483" fmla="*/ 7374 h 10000"/>
                <a:gd name="connsiteX484" fmla="*/ 8015 w 10000"/>
                <a:gd name="connsiteY484" fmla="*/ 7402 h 10000"/>
                <a:gd name="connsiteX485" fmla="*/ 7942 w 10000"/>
                <a:gd name="connsiteY485" fmla="*/ 7523 h 10000"/>
                <a:gd name="connsiteX486" fmla="*/ 7930 w 10000"/>
                <a:gd name="connsiteY486" fmla="*/ 7573 h 10000"/>
                <a:gd name="connsiteX487" fmla="*/ 7908 w 10000"/>
                <a:gd name="connsiteY487" fmla="*/ 7559 h 10000"/>
                <a:gd name="connsiteX488" fmla="*/ 7919 w 10000"/>
                <a:gd name="connsiteY488" fmla="*/ 7523 h 10000"/>
                <a:gd name="connsiteX489" fmla="*/ 7846 w 10000"/>
                <a:gd name="connsiteY489" fmla="*/ 7339 h 10000"/>
                <a:gd name="connsiteX490" fmla="*/ 7846 w 10000"/>
                <a:gd name="connsiteY490" fmla="*/ 7268 h 10000"/>
                <a:gd name="connsiteX491" fmla="*/ 7812 w 10000"/>
                <a:gd name="connsiteY491" fmla="*/ 7268 h 10000"/>
                <a:gd name="connsiteX492" fmla="*/ 7711 w 10000"/>
                <a:gd name="connsiteY492" fmla="*/ 7197 h 10000"/>
                <a:gd name="connsiteX493" fmla="*/ 7649 w 10000"/>
                <a:gd name="connsiteY493" fmla="*/ 7232 h 10000"/>
                <a:gd name="connsiteX494" fmla="*/ 7632 w 10000"/>
                <a:gd name="connsiteY494" fmla="*/ 7275 h 10000"/>
                <a:gd name="connsiteX495" fmla="*/ 7677 w 10000"/>
                <a:gd name="connsiteY495" fmla="*/ 7324 h 10000"/>
                <a:gd name="connsiteX496" fmla="*/ 7688 w 10000"/>
                <a:gd name="connsiteY496" fmla="*/ 7367 h 10000"/>
                <a:gd name="connsiteX497" fmla="*/ 7660 w 10000"/>
                <a:gd name="connsiteY497" fmla="*/ 7410 h 10000"/>
                <a:gd name="connsiteX498" fmla="*/ 7666 w 10000"/>
                <a:gd name="connsiteY498" fmla="*/ 7445 h 10000"/>
                <a:gd name="connsiteX499" fmla="*/ 7655 w 10000"/>
                <a:gd name="connsiteY499" fmla="*/ 7516 h 10000"/>
                <a:gd name="connsiteX500" fmla="*/ 7660 w 10000"/>
                <a:gd name="connsiteY500" fmla="*/ 7587 h 10000"/>
                <a:gd name="connsiteX501" fmla="*/ 7694 w 10000"/>
                <a:gd name="connsiteY501" fmla="*/ 7700 h 10000"/>
                <a:gd name="connsiteX502" fmla="*/ 7660 w 10000"/>
                <a:gd name="connsiteY502" fmla="*/ 7743 h 10000"/>
                <a:gd name="connsiteX503" fmla="*/ 7666 w 10000"/>
                <a:gd name="connsiteY503" fmla="*/ 7779 h 10000"/>
                <a:gd name="connsiteX504" fmla="*/ 7638 w 10000"/>
                <a:gd name="connsiteY504" fmla="*/ 7793 h 10000"/>
                <a:gd name="connsiteX505" fmla="*/ 7621 w 10000"/>
                <a:gd name="connsiteY505" fmla="*/ 7814 h 10000"/>
                <a:gd name="connsiteX506" fmla="*/ 7514 w 10000"/>
                <a:gd name="connsiteY506" fmla="*/ 7800 h 10000"/>
                <a:gd name="connsiteX507" fmla="*/ 7497 w 10000"/>
                <a:gd name="connsiteY507" fmla="*/ 7757 h 10000"/>
                <a:gd name="connsiteX508" fmla="*/ 7463 w 10000"/>
                <a:gd name="connsiteY508" fmla="*/ 7786 h 10000"/>
                <a:gd name="connsiteX509" fmla="*/ 7390 w 10000"/>
                <a:gd name="connsiteY509" fmla="*/ 7771 h 10000"/>
                <a:gd name="connsiteX510" fmla="*/ 7340 w 10000"/>
                <a:gd name="connsiteY510" fmla="*/ 7793 h 10000"/>
                <a:gd name="connsiteX511" fmla="*/ 7312 w 10000"/>
                <a:gd name="connsiteY511" fmla="*/ 7644 h 10000"/>
                <a:gd name="connsiteX512" fmla="*/ 7283 w 10000"/>
                <a:gd name="connsiteY512" fmla="*/ 7637 h 10000"/>
                <a:gd name="connsiteX513" fmla="*/ 7250 w 10000"/>
                <a:gd name="connsiteY513" fmla="*/ 7544 h 10000"/>
                <a:gd name="connsiteX514" fmla="*/ 7267 w 10000"/>
                <a:gd name="connsiteY514" fmla="*/ 7502 h 10000"/>
                <a:gd name="connsiteX515" fmla="*/ 7306 w 10000"/>
                <a:gd name="connsiteY515" fmla="*/ 7523 h 10000"/>
                <a:gd name="connsiteX516" fmla="*/ 7323 w 10000"/>
                <a:gd name="connsiteY516" fmla="*/ 7473 h 10000"/>
                <a:gd name="connsiteX517" fmla="*/ 7295 w 10000"/>
                <a:gd name="connsiteY517" fmla="*/ 7438 h 10000"/>
                <a:gd name="connsiteX518" fmla="*/ 7312 w 10000"/>
                <a:gd name="connsiteY518" fmla="*/ 7402 h 10000"/>
                <a:gd name="connsiteX519" fmla="*/ 7238 w 10000"/>
                <a:gd name="connsiteY519" fmla="*/ 7331 h 10000"/>
                <a:gd name="connsiteX520" fmla="*/ 7244 w 10000"/>
                <a:gd name="connsiteY520" fmla="*/ 7296 h 10000"/>
                <a:gd name="connsiteX521" fmla="*/ 7199 w 10000"/>
                <a:gd name="connsiteY521" fmla="*/ 7260 h 10000"/>
                <a:gd name="connsiteX522" fmla="*/ 7227 w 10000"/>
                <a:gd name="connsiteY522" fmla="*/ 7218 h 10000"/>
                <a:gd name="connsiteX523" fmla="*/ 7216 w 10000"/>
                <a:gd name="connsiteY523" fmla="*/ 7168 h 10000"/>
                <a:gd name="connsiteX524" fmla="*/ 7165 w 10000"/>
                <a:gd name="connsiteY524" fmla="*/ 7090 h 10000"/>
                <a:gd name="connsiteX525" fmla="*/ 7132 w 10000"/>
                <a:gd name="connsiteY525" fmla="*/ 7026 h 10000"/>
                <a:gd name="connsiteX526" fmla="*/ 7064 w 10000"/>
                <a:gd name="connsiteY526" fmla="*/ 7055 h 10000"/>
                <a:gd name="connsiteX527" fmla="*/ 7025 w 10000"/>
                <a:gd name="connsiteY527" fmla="*/ 7048 h 10000"/>
                <a:gd name="connsiteX528" fmla="*/ 7002 w 10000"/>
                <a:gd name="connsiteY528" fmla="*/ 7111 h 10000"/>
                <a:gd name="connsiteX529" fmla="*/ 6924 w 10000"/>
                <a:gd name="connsiteY529" fmla="*/ 7119 h 10000"/>
                <a:gd name="connsiteX530" fmla="*/ 6895 w 10000"/>
                <a:gd name="connsiteY530" fmla="*/ 7111 h 10000"/>
                <a:gd name="connsiteX531" fmla="*/ 6828 w 10000"/>
                <a:gd name="connsiteY531" fmla="*/ 7161 h 10000"/>
                <a:gd name="connsiteX532" fmla="*/ 6834 w 10000"/>
                <a:gd name="connsiteY532" fmla="*/ 7260 h 10000"/>
                <a:gd name="connsiteX533" fmla="*/ 6817 w 10000"/>
                <a:gd name="connsiteY533" fmla="*/ 7324 h 10000"/>
                <a:gd name="connsiteX534" fmla="*/ 6817 w 10000"/>
                <a:gd name="connsiteY534" fmla="*/ 7381 h 10000"/>
                <a:gd name="connsiteX535" fmla="*/ 6760 w 10000"/>
                <a:gd name="connsiteY535" fmla="*/ 7424 h 10000"/>
                <a:gd name="connsiteX536" fmla="*/ 6699 w 10000"/>
                <a:gd name="connsiteY536" fmla="*/ 7431 h 10000"/>
                <a:gd name="connsiteX537" fmla="*/ 6682 w 10000"/>
                <a:gd name="connsiteY537" fmla="*/ 7410 h 10000"/>
                <a:gd name="connsiteX538" fmla="*/ 6625 w 10000"/>
                <a:gd name="connsiteY538" fmla="*/ 7388 h 10000"/>
                <a:gd name="connsiteX539" fmla="*/ 6592 w 10000"/>
                <a:gd name="connsiteY539" fmla="*/ 7431 h 10000"/>
                <a:gd name="connsiteX540" fmla="*/ 6586 w 10000"/>
                <a:gd name="connsiteY540" fmla="*/ 7473 h 10000"/>
                <a:gd name="connsiteX541" fmla="*/ 6552 w 10000"/>
                <a:gd name="connsiteY541" fmla="*/ 7480 h 10000"/>
                <a:gd name="connsiteX542" fmla="*/ 6547 w 10000"/>
                <a:gd name="connsiteY542" fmla="*/ 7523 h 10000"/>
                <a:gd name="connsiteX543" fmla="*/ 6519 w 10000"/>
                <a:gd name="connsiteY543" fmla="*/ 7523 h 10000"/>
                <a:gd name="connsiteX544" fmla="*/ 6485 w 10000"/>
                <a:gd name="connsiteY544" fmla="*/ 7424 h 10000"/>
                <a:gd name="connsiteX545" fmla="*/ 6406 w 10000"/>
                <a:gd name="connsiteY545" fmla="*/ 7473 h 10000"/>
                <a:gd name="connsiteX546" fmla="*/ 6316 w 10000"/>
                <a:gd name="connsiteY546" fmla="*/ 7551 h 10000"/>
                <a:gd name="connsiteX547" fmla="*/ 6282 w 10000"/>
                <a:gd name="connsiteY547" fmla="*/ 7566 h 10000"/>
                <a:gd name="connsiteX548" fmla="*/ 6294 w 10000"/>
                <a:gd name="connsiteY548" fmla="*/ 7615 h 10000"/>
                <a:gd name="connsiteX549" fmla="*/ 6243 w 10000"/>
                <a:gd name="connsiteY549" fmla="*/ 7637 h 10000"/>
                <a:gd name="connsiteX550" fmla="*/ 6209 w 10000"/>
                <a:gd name="connsiteY550" fmla="*/ 7608 h 10000"/>
                <a:gd name="connsiteX551" fmla="*/ 6136 w 10000"/>
                <a:gd name="connsiteY551" fmla="*/ 7622 h 10000"/>
                <a:gd name="connsiteX552" fmla="*/ 6136 w 10000"/>
                <a:gd name="connsiteY552" fmla="*/ 7395 h 10000"/>
                <a:gd name="connsiteX553" fmla="*/ 6208 w 10000"/>
                <a:gd name="connsiteY55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387 w 10000"/>
                <a:gd name="connsiteY30" fmla="*/ 9063 h 10000"/>
                <a:gd name="connsiteX31" fmla="*/ 4207 w 10000"/>
                <a:gd name="connsiteY31" fmla="*/ 9283 h 10000"/>
                <a:gd name="connsiteX32" fmla="*/ 4213 w 10000"/>
                <a:gd name="connsiteY32" fmla="*/ 9326 h 10000"/>
                <a:gd name="connsiteX33" fmla="*/ 4190 w 10000"/>
                <a:gd name="connsiteY33" fmla="*/ 9326 h 10000"/>
                <a:gd name="connsiteX34" fmla="*/ 4089 w 10000"/>
                <a:gd name="connsiteY34" fmla="*/ 9482 h 10000"/>
                <a:gd name="connsiteX35" fmla="*/ 4072 w 10000"/>
                <a:gd name="connsiteY35" fmla="*/ 9574 h 10000"/>
                <a:gd name="connsiteX36" fmla="*/ 4111 w 10000"/>
                <a:gd name="connsiteY36" fmla="*/ 9631 h 10000"/>
                <a:gd name="connsiteX37" fmla="*/ 4117 w 10000"/>
                <a:gd name="connsiteY37" fmla="*/ 9659 h 10000"/>
                <a:gd name="connsiteX38" fmla="*/ 4066 w 10000"/>
                <a:gd name="connsiteY38" fmla="*/ 9716 h 10000"/>
                <a:gd name="connsiteX39" fmla="*/ 4021 w 10000"/>
                <a:gd name="connsiteY39" fmla="*/ 9702 h 10000"/>
                <a:gd name="connsiteX40" fmla="*/ 4021 w 10000"/>
                <a:gd name="connsiteY40" fmla="*/ 9851 h 10000"/>
                <a:gd name="connsiteX41" fmla="*/ 3948 w 10000"/>
                <a:gd name="connsiteY41" fmla="*/ 9865 h 10000"/>
                <a:gd name="connsiteX42" fmla="*/ 3926 w 10000"/>
                <a:gd name="connsiteY42" fmla="*/ 9844 h 10000"/>
                <a:gd name="connsiteX43" fmla="*/ 3864 w 10000"/>
                <a:gd name="connsiteY43" fmla="*/ 9879 h 10000"/>
                <a:gd name="connsiteX44" fmla="*/ 3825 w 10000"/>
                <a:gd name="connsiteY44" fmla="*/ 9858 h 10000"/>
                <a:gd name="connsiteX45" fmla="*/ 3802 w 10000"/>
                <a:gd name="connsiteY45" fmla="*/ 9886 h 10000"/>
                <a:gd name="connsiteX46" fmla="*/ 3751 w 10000"/>
                <a:gd name="connsiteY46" fmla="*/ 9858 h 10000"/>
                <a:gd name="connsiteX47" fmla="*/ 3735 w 10000"/>
                <a:gd name="connsiteY47" fmla="*/ 9787 h 10000"/>
                <a:gd name="connsiteX48" fmla="*/ 3628 w 10000"/>
                <a:gd name="connsiteY48" fmla="*/ 9744 h 10000"/>
                <a:gd name="connsiteX49" fmla="*/ 3583 w 10000"/>
                <a:gd name="connsiteY49" fmla="*/ 9730 h 10000"/>
                <a:gd name="connsiteX50" fmla="*/ 3543 w 10000"/>
                <a:gd name="connsiteY50" fmla="*/ 9702 h 10000"/>
                <a:gd name="connsiteX51" fmla="*/ 3549 w 10000"/>
                <a:gd name="connsiteY51" fmla="*/ 9681 h 10000"/>
                <a:gd name="connsiteX52" fmla="*/ 3515 w 10000"/>
                <a:gd name="connsiteY52" fmla="*/ 9624 h 10000"/>
                <a:gd name="connsiteX53" fmla="*/ 3459 w 10000"/>
                <a:gd name="connsiteY53" fmla="*/ 9588 h 10000"/>
                <a:gd name="connsiteX54" fmla="*/ 3397 w 10000"/>
                <a:gd name="connsiteY54" fmla="*/ 9603 h 10000"/>
                <a:gd name="connsiteX55" fmla="*/ 3324 w 10000"/>
                <a:gd name="connsiteY55" fmla="*/ 9581 h 10000"/>
                <a:gd name="connsiteX56" fmla="*/ 3240 w 10000"/>
                <a:gd name="connsiteY56" fmla="*/ 9524 h 10000"/>
                <a:gd name="connsiteX57" fmla="*/ 3279 w 10000"/>
                <a:gd name="connsiteY57" fmla="*/ 9339 h 10000"/>
                <a:gd name="connsiteX58" fmla="*/ 3335 w 10000"/>
                <a:gd name="connsiteY58" fmla="*/ 9045 h 10000"/>
                <a:gd name="connsiteX59" fmla="*/ 3150 w 10000"/>
                <a:gd name="connsiteY59" fmla="*/ 8971 h 10000"/>
                <a:gd name="connsiteX60" fmla="*/ 3155 w 10000"/>
                <a:gd name="connsiteY60" fmla="*/ 9021 h 10000"/>
                <a:gd name="connsiteX61" fmla="*/ 3144 w 10000"/>
                <a:gd name="connsiteY61" fmla="*/ 9042 h 10000"/>
                <a:gd name="connsiteX62" fmla="*/ 3105 w 10000"/>
                <a:gd name="connsiteY62" fmla="*/ 9028 h 10000"/>
                <a:gd name="connsiteX63" fmla="*/ 3082 w 10000"/>
                <a:gd name="connsiteY63" fmla="*/ 9127 h 10000"/>
                <a:gd name="connsiteX64" fmla="*/ 3048 w 10000"/>
                <a:gd name="connsiteY64" fmla="*/ 9163 h 10000"/>
                <a:gd name="connsiteX65" fmla="*/ 3048 w 10000"/>
                <a:gd name="connsiteY65" fmla="*/ 9198 h 10000"/>
                <a:gd name="connsiteX66" fmla="*/ 3020 w 10000"/>
                <a:gd name="connsiteY66" fmla="*/ 9241 h 10000"/>
                <a:gd name="connsiteX67" fmla="*/ 3003 w 10000"/>
                <a:gd name="connsiteY67" fmla="*/ 9326 h 10000"/>
                <a:gd name="connsiteX68" fmla="*/ 2998 w 10000"/>
                <a:gd name="connsiteY68" fmla="*/ 9439 h 10000"/>
                <a:gd name="connsiteX69" fmla="*/ 3009 w 10000"/>
                <a:gd name="connsiteY69" fmla="*/ 9524 h 10000"/>
                <a:gd name="connsiteX70" fmla="*/ 2975 w 10000"/>
                <a:gd name="connsiteY70" fmla="*/ 9574 h 10000"/>
                <a:gd name="connsiteX71" fmla="*/ 2981 w 10000"/>
                <a:gd name="connsiteY71" fmla="*/ 9624 h 10000"/>
                <a:gd name="connsiteX72" fmla="*/ 2998 w 10000"/>
                <a:gd name="connsiteY72" fmla="*/ 9666 h 10000"/>
                <a:gd name="connsiteX73" fmla="*/ 2987 w 10000"/>
                <a:gd name="connsiteY73" fmla="*/ 9744 h 10000"/>
                <a:gd name="connsiteX74" fmla="*/ 2970 w 10000"/>
                <a:gd name="connsiteY74" fmla="*/ 9787 h 10000"/>
                <a:gd name="connsiteX75" fmla="*/ 2930 w 10000"/>
                <a:gd name="connsiteY75" fmla="*/ 9794 h 10000"/>
                <a:gd name="connsiteX76" fmla="*/ 2913 w 10000"/>
                <a:gd name="connsiteY76" fmla="*/ 9837 h 10000"/>
                <a:gd name="connsiteX77" fmla="*/ 2818 w 10000"/>
                <a:gd name="connsiteY77" fmla="*/ 9837 h 10000"/>
                <a:gd name="connsiteX78" fmla="*/ 2745 w 10000"/>
                <a:gd name="connsiteY78" fmla="*/ 9879 h 10000"/>
                <a:gd name="connsiteX79" fmla="*/ 2705 w 10000"/>
                <a:gd name="connsiteY79" fmla="*/ 9922 h 10000"/>
                <a:gd name="connsiteX80" fmla="*/ 2638 w 10000"/>
                <a:gd name="connsiteY80" fmla="*/ 9929 h 10000"/>
                <a:gd name="connsiteX81" fmla="*/ 2598 w 10000"/>
                <a:gd name="connsiteY81" fmla="*/ 9943 h 10000"/>
                <a:gd name="connsiteX82" fmla="*/ 2565 w 10000"/>
                <a:gd name="connsiteY82" fmla="*/ 9929 h 10000"/>
                <a:gd name="connsiteX83" fmla="*/ 2508 w 10000"/>
                <a:gd name="connsiteY83" fmla="*/ 9943 h 10000"/>
                <a:gd name="connsiteX84" fmla="*/ 2503 w 10000"/>
                <a:gd name="connsiteY84" fmla="*/ 9957 h 10000"/>
                <a:gd name="connsiteX85" fmla="*/ 2458 w 10000"/>
                <a:gd name="connsiteY85" fmla="*/ 9993 h 10000"/>
                <a:gd name="connsiteX86" fmla="*/ 2424 w 10000"/>
                <a:gd name="connsiteY86" fmla="*/ 10000 h 10000"/>
                <a:gd name="connsiteX87" fmla="*/ 2323 w 10000"/>
                <a:gd name="connsiteY87" fmla="*/ 9901 h 10000"/>
                <a:gd name="connsiteX88" fmla="*/ 2250 w 10000"/>
                <a:gd name="connsiteY88" fmla="*/ 9794 h 10000"/>
                <a:gd name="connsiteX89" fmla="*/ 2160 w 10000"/>
                <a:gd name="connsiteY89" fmla="*/ 9759 h 10000"/>
                <a:gd name="connsiteX90" fmla="*/ 2143 w 10000"/>
                <a:gd name="connsiteY90" fmla="*/ 9624 h 10000"/>
                <a:gd name="connsiteX91" fmla="*/ 2205 w 10000"/>
                <a:gd name="connsiteY91" fmla="*/ 9588 h 10000"/>
                <a:gd name="connsiteX92" fmla="*/ 2182 w 10000"/>
                <a:gd name="connsiteY92" fmla="*/ 9482 h 10000"/>
                <a:gd name="connsiteX93" fmla="*/ 2160 w 10000"/>
                <a:gd name="connsiteY93" fmla="*/ 9446 h 10000"/>
                <a:gd name="connsiteX94" fmla="*/ 2323 w 10000"/>
                <a:gd name="connsiteY94" fmla="*/ 9312 h 10000"/>
                <a:gd name="connsiteX95" fmla="*/ 2373 w 10000"/>
                <a:gd name="connsiteY95" fmla="*/ 9177 h 10000"/>
                <a:gd name="connsiteX96" fmla="*/ 2424 w 10000"/>
                <a:gd name="connsiteY96" fmla="*/ 9148 h 10000"/>
                <a:gd name="connsiteX97" fmla="*/ 2435 w 10000"/>
                <a:gd name="connsiteY97" fmla="*/ 9063 h 10000"/>
                <a:gd name="connsiteX98" fmla="*/ 2385 w 10000"/>
                <a:gd name="connsiteY98" fmla="*/ 8950 h 10000"/>
                <a:gd name="connsiteX99" fmla="*/ 2396 w 10000"/>
                <a:gd name="connsiteY99" fmla="*/ 8879 h 10000"/>
                <a:gd name="connsiteX100" fmla="*/ 2340 w 10000"/>
                <a:gd name="connsiteY100" fmla="*/ 8850 h 10000"/>
                <a:gd name="connsiteX101" fmla="*/ 2306 w 10000"/>
                <a:gd name="connsiteY101" fmla="*/ 8857 h 10000"/>
                <a:gd name="connsiteX102" fmla="*/ 2143 w 10000"/>
                <a:gd name="connsiteY102" fmla="*/ 8921 h 10000"/>
                <a:gd name="connsiteX103" fmla="*/ 2098 w 10000"/>
                <a:gd name="connsiteY103" fmla="*/ 8971 h 10000"/>
                <a:gd name="connsiteX104" fmla="*/ 2064 w 10000"/>
                <a:gd name="connsiteY104" fmla="*/ 8999 h 10000"/>
                <a:gd name="connsiteX105" fmla="*/ 2019 w 10000"/>
                <a:gd name="connsiteY105" fmla="*/ 9056 h 10000"/>
                <a:gd name="connsiteX106" fmla="*/ 1879 w 10000"/>
                <a:gd name="connsiteY106" fmla="*/ 9013 h 10000"/>
                <a:gd name="connsiteX107" fmla="*/ 1828 w 10000"/>
                <a:gd name="connsiteY107" fmla="*/ 8971 h 10000"/>
                <a:gd name="connsiteX108" fmla="*/ 1738 w 10000"/>
                <a:gd name="connsiteY108" fmla="*/ 9021 h 10000"/>
                <a:gd name="connsiteX109" fmla="*/ 1609 w 10000"/>
                <a:gd name="connsiteY109" fmla="*/ 9056 h 10000"/>
                <a:gd name="connsiteX110" fmla="*/ 1699 w 10000"/>
                <a:gd name="connsiteY110" fmla="*/ 9177 h 10000"/>
                <a:gd name="connsiteX111" fmla="*/ 1592 w 10000"/>
                <a:gd name="connsiteY111" fmla="*/ 9304 h 10000"/>
                <a:gd name="connsiteX112" fmla="*/ 1558 w 10000"/>
                <a:gd name="connsiteY112" fmla="*/ 9290 h 10000"/>
                <a:gd name="connsiteX113" fmla="*/ 1541 w 10000"/>
                <a:gd name="connsiteY113" fmla="*/ 9304 h 10000"/>
                <a:gd name="connsiteX114" fmla="*/ 1507 w 10000"/>
                <a:gd name="connsiteY114" fmla="*/ 9269 h 10000"/>
                <a:gd name="connsiteX115" fmla="*/ 1440 w 10000"/>
                <a:gd name="connsiteY115" fmla="*/ 9233 h 10000"/>
                <a:gd name="connsiteX116" fmla="*/ 1434 w 10000"/>
                <a:gd name="connsiteY116" fmla="*/ 9198 h 10000"/>
                <a:gd name="connsiteX117" fmla="*/ 1412 w 10000"/>
                <a:gd name="connsiteY117" fmla="*/ 9191 h 10000"/>
                <a:gd name="connsiteX118" fmla="*/ 1400 w 10000"/>
                <a:gd name="connsiteY118" fmla="*/ 9155 h 10000"/>
                <a:gd name="connsiteX119" fmla="*/ 1372 w 10000"/>
                <a:gd name="connsiteY119" fmla="*/ 9127 h 10000"/>
                <a:gd name="connsiteX120" fmla="*/ 1327 w 10000"/>
                <a:gd name="connsiteY120" fmla="*/ 9141 h 10000"/>
                <a:gd name="connsiteX121" fmla="*/ 1305 w 10000"/>
                <a:gd name="connsiteY121" fmla="*/ 9092 h 10000"/>
                <a:gd name="connsiteX122" fmla="*/ 1271 w 10000"/>
                <a:gd name="connsiteY122" fmla="*/ 9099 h 10000"/>
                <a:gd name="connsiteX123" fmla="*/ 1277 w 10000"/>
                <a:gd name="connsiteY123" fmla="*/ 9056 h 10000"/>
                <a:gd name="connsiteX124" fmla="*/ 1265 w 10000"/>
                <a:gd name="connsiteY124" fmla="*/ 8999 h 10000"/>
                <a:gd name="connsiteX125" fmla="*/ 1277 w 10000"/>
                <a:gd name="connsiteY125" fmla="*/ 8935 h 10000"/>
                <a:gd name="connsiteX126" fmla="*/ 1271 w 10000"/>
                <a:gd name="connsiteY126" fmla="*/ 8893 h 10000"/>
                <a:gd name="connsiteX127" fmla="*/ 1153 w 10000"/>
                <a:gd name="connsiteY127" fmla="*/ 8893 h 10000"/>
                <a:gd name="connsiteX128" fmla="*/ 1153 w 10000"/>
                <a:gd name="connsiteY128" fmla="*/ 8850 h 10000"/>
                <a:gd name="connsiteX129" fmla="*/ 1091 w 10000"/>
                <a:gd name="connsiteY129" fmla="*/ 8829 h 10000"/>
                <a:gd name="connsiteX130" fmla="*/ 1080 w 10000"/>
                <a:gd name="connsiteY130" fmla="*/ 8758 h 10000"/>
                <a:gd name="connsiteX131" fmla="*/ 1069 w 10000"/>
                <a:gd name="connsiteY131" fmla="*/ 8730 h 10000"/>
                <a:gd name="connsiteX132" fmla="*/ 990 w 10000"/>
                <a:gd name="connsiteY132" fmla="*/ 8701 h 10000"/>
                <a:gd name="connsiteX133" fmla="*/ 894 w 10000"/>
                <a:gd name="connsiteY133" fmla="*/ 8616 h 10000"/>
                <a:gd name="connsiteX134" fmla="*/ 787 w 10000"/>
                <a:gd name="connsiteY134" fmla="*/ 8616 h 10000"/>
                <a:gd name="connsiteX135" fmla="*/ 849 w 10000"/>
                <a:gd name="connsiteY135" fmla="*/ 8510 h 10000"/>
                <a:gd name="connsiteX136" fmla="*/ 945 w 10000"/>
                <a:gd name="connsiteY136" fmla="*/ 8432 h 10000"/>
                <a:gd name="connsiteX137" fmla="*/ 984 w 10000"/>
                <a:gd name="connsiteY137" fmla="*/ 8325 h 10000"/>
                <a:gd name="connsiteX138" fmla="*/ 1063 w 10000"/>
                <a:gd name="connsiteY138" fmla="*/ 8204 h 10000"/>
                <a:gd name="connsiteX139" fmla="*/ 1057 w 10000"/>
                <a:gd name="connsiteY139" fmla="*/ 8133 h 10000"/>
                <a:gd name="connsiteX140" fmla="*/ 1018 w 10000"/>
                <a:gd name="connsiteY140" fmla="*/ 8055 h 10000"/>
                <a:gd name="connsiteX141" fmla="*/ 984 w 10000"/>
                <a:gd name="connsiteY141" fmla="*/ 8027 h 10000"/>
                <a:gd name="connsiteX142" fmla="*/ 872 w 10000"/>
                <a:gd name="connsiteY142" fmla="*/ 8013 h 10000"/>
                <a:gd name="connsiteX143" fmla="*/ 827 w 10000"/>
                <a:gd name="connsiteY143" fmla="*/ 8062 h 10000"/>
                <a:gd name="connsiteX144" fmla="*/ 692 w 10000"/>
                <a:gd name="connsiteY144" fmla="*/ 8055 h 10000"/>
                <a:gd name="connsiteX145" fmla="*/ 579 w 10000"/>
                <a:gd name="connsiteY145" fmla="*/ 8126 h 10000"/>
                <a:gd name="connsiteX146" fmla="*/ 416 w 10000"/>
                <a:gd name="connsiteY146" fmla="*/ 8070 h 10000"/>
                <a:gd name="connsiteX147" fmla="*/ 399 w 10000"/>
                <a:gd name="connsiteY147" fmla="*/ 8027 h 10000"/>
                <a:gd name="connsiteX148" fmla="*/ 377 w 10000"/>
                <a:gd name="connsiteY148" fmla="*/ 8013 h 10000"/>
                <a:gd name="connsiteX149" fmla="*/ 169 w 10000"/>
                <a:gd name="connsiteY149" fmla="*/ 7743 h 10000"/>
                <a:gd name="connsiteX150" fmla="*/ 157 w 10000"/>
                <a:gd name="connsiteY150" fmla="*/ 7686 h 10000"/>
                <a:gd name="connsiteX151" fmla="*/ 231 w 10000"/>
                <a:gd name="connsiteY151" fmla="*/ 7594 h 10000"/>
                <a:gd name="connsiteX152" fmla="*/ 0 w 10000"/>
                <a:gd name="connsiteY152" fmla="*/ 6920 h 10000"/>
                <a:gd name="connsiteX153" fmla="*/ 354 w 10000"/>
                <a:gd name="connsiteY153" fmla="*/ 7005 h 10000"/>
                <a:gd name="connsiteX154" fmla="*/ 472 w 10000"/>
                <a:gd name="connsiteY154" fmla="*/ 7019 h 10000"/>
                <a:gd name="connsiteX155" fmla="*/ 810 w 10000"/>
                <a:gd name="connsiteY155" fmla="*/ 7055 h 10000"/>
                <a:gd name="connsiteX156" fmla="*/ 967 w 10000"/>
                <a:gd name="connsiteY156" fmla="*/ 7012 h 10000"/>
                <a:gd name="connsiteX157" fmla="*/ 1074 w 10000"/>
                <a:gd name="connsiteY157" fmla="*/ 7019 h 10000"/>
                <a:gd name="connsiteX158" fmla="*/ 1091 w 10000"/>
                <a:gd name="connsiteY158" fmla="*/ 6984 h 10000"/>
                <a:gd name="connsiteX159" fmla="*/ 1277 w 10000"/>
                <a:gd name="connsiteY159" fmla="*/ 6998 h 10000"/>
                <a:gd name="connsiteX160" fmla="*/ 1524 w 10000"/>
                <a:gd name="connsiteY160" fmla="*/ 7083 h 10000"/>
                <a:gd name="connsiteX161" fmla="*/ 1609 w 10000"/>
                <a:gd name="connsiteY161" fmla="*/ 7104 h 10000"/>
                <a:gd name="connsiteX162" fmla="*/ 1822 w 10000"/>
                <a:gd name="connsiteY162" fmla="*/ 7310 h 10000"/>
                <a:gd name="connsiteX163" fmla="*/ 1918 w 10000"/>
                <a:gd name="connsiteY163" fmla="*/ 7303 h 10000"/>
                <a:gd name="connsiteX164" fmla="*/ 6504 w 10000"/>
                <a:gd name="connsiteY164" fmla="*/ 7627 h 10000"/>
                <a:gd name="connsiteX165" fmla="*/ 5523 w 10000"/>
                <a:gd name="connsiteY165" fmla="*/ 5713 h 10000"/>
                <a:gd name="connsiteX166" fmla="*/ 5652 w 10000"/>
                <a:gd name="connsiteY166" fmla="*/ 5720 h 10000"/>
                <a:gd name="connsiteX167" fmla="*/ 5697 w 10000"/>
                <a:gd name="connsiteY167" fmla="*/ 5742 h 10000"/>
                <a:gd name="connsiteX168" fmla="*/ 5793 w 10000"/>
                <a:gd name="connsiteY168" fmla="*/ 5635 h 10000"/>
                <a:gd name="connsiteX169" fmla="*/ 5844 w 10000"/>
                <a:gd name="connsiteY169" fmla="*/ 5628 h 10000"/>
                <a:gd name="connsiteX170" fmla="*/ 5889 w 10000"/>
                <a:gd name="connsiteY170" fmla="*/ 5564 h 10000"/>
                <a:gd name="connsiteX171" fmla="*/ 5945 w 10000"/>
                <a:gd name="connsiteY171" fmla="*/ 5515 h 10000"/>
                <a:gd name="connsiteX172" fmla="*/ 6001 w 10000"/>
                <a:gd name="connsiteY172" fmla="*/ 5408 h 10000"/>
                <a:gd name="connsiteX173" fmla="*/ 6012 w 10000"/>
                <a:gd name="connsiteY173" fmla="*/ 5344 h 10000"/>
                <a:gd name="connsiteX174" fmla="*/ 6080 w 10000"/>
                <a:gd name="connsiteY174" fmla="*/ 5316 h 10000"/>
                <a:gd name="connsiteX175" fmla="*/ 6159 w 10000"/>
                <a:gd name="connsiteY175" fmla="*/ 5351 h 10000"/>
                <a:gd name="connsiteX176" fmla="*/ 6226 w 10000"/>
                <a:gd name="connsiteY176" fmla="*/ 5337 h 10000"/>
                <a:gd name="connsiteX177" fmla="*/ 6294 w 10000"/>
                <a:gd name="connsiteY177" fmla="*/ 5344 h 10000"/>
                <a:gd name="connsiteX178" fmla="*/ 6412 w 10000"/>
                <a:gd name="connsiteY178" fmla="*/ 5302 h 10000"/>
                <a:gd name="connsiteX179" fmla="*/ 6490 w 10000"/>
                <a:gd name="connsiteY179" fmla="*/ 5195 h 10000"/>
                <a:gd name="connsiteX180" fmla="*/ 6524 w 10000"/>
                <a:gd name="connsiteY180" fmla="*/ 5160 h 10000"/>
                <a:gd name="connsiteX181" fmla="*/ 6575 w 10000"/>
                <a:gd name="connsiteY181" fmla="*/ 5160 h 10000"/>
                <a:gd name="connsiteX182" fmla="*/ 6614 w 10000"/>
                <a:gd name="connsiteY182" fmla="*/ 5103 h 10000"/>
                <a:gd name="connsiteX183" fmla="*/ 6597 w 10000"/>
                <a:gd name="connsiteY183" fmla="*/ 5039 h 10000"/>
                <a:gd name="connsiteX184" fmla="*/ 6609 w 10000"/>
                <a:gd name="connsiteY184" fmla="*/ 4982 h 10000"/>
                <a:gd name="connsiteX185" fmla="*/ 6659 w 10000"/>
                <a:gd name="connsiteY185" fmla="*/ 4876 h 10000"/>
                <a:gd name="connsiteX186" fmla="*/ 6715 w 10000"/>
                <a:gd name="connsiteY186" fmla="*/ 4776 h 10000"/>
                <a:gd name="connsiteX187" fmla="*/ 6772 w 10000"/>
                <a:gd name="connsiteY187" fmla="*/ 4755 h 10000"/>
                <a:gd name="connsiteX188" fmla="*/ 6800 w 10000"/>
                <a:gd name="connsiteY188" fmla="*/ 4720 h 10000"/>
                <a:gd name="connsiteX189" fmla="*/ 6895 w 10000"/>
                <a:gd name="connsiteY189" fmla="*/ 4734 h 10000"/>
                <a:gd name="connsiteX190" fmla="*/ 6991 w 10000"/>
                <a:gd name="connsiteY190" fmla="*/ 4734 h 10000"/>
                <a:gd name="connsiteX191" fmla="*/ 6997 w 10000"/>
                <a:gd name="connsiteY191" fmla="*/ 4670 h 10000"/>
                <a:gd name="connsiteX192" fmla="*/ 7013 w 10000"/>
                <a:gd name="connsiteY192" fmla="*/ 4627 h 10000"/>
                <a:gd name="connsiteX193" fmla="*/ 7008 w 10000"/>
                <a:gd name="connsiteY193" fmla="*/ 4599 h 10000"/>
                <a:gd name="connsiteX194" fmla="*/ 7064 w 10000"/>
                <a:gd name="connsiteY194" fmla="*/ 4578 h 10000"/>
                <a:gd name="connsiteX195" fmla="*/ 7103 w 10000"/>
                <a:gd name="connsiteY195" fmla="*/ 4634 h 10000"/>
                <a:gd name="connsiteX196" fmla="*/ 7160 w 10000"/>
                <a:gd name="connsiteY196" fmla="*/ 4613 h 10000"/>
                <a:gd name="connsiteX197" fmla="*/ 7177 w 10000"/>
                <a:gd name="connsiteY197" fmla="*/ 4578 h 10000"/>
                <a:gd name="connsiteX198" fmla="*/ 7222 w 10000"/>
                <a:gd name="connsiteY198" fmla="*/ 4564 h 10000"/>
                <a:gd name="connsiteX199" fmla="*/ 7317 w 10000"/>
                <a:gd name="connsiteY199" fmla="*/ 4493 h 10000"/>
                <a:gd name="connsiteX200" fmla="*/ 7407 w 10000"/>
                <a:gd name="connsiteY200" fmla="*/ 4521 h 10000"/>
                <a:gd name="connsiteX201" fmla="*/ 7430 w 10000"/>
                <a:gd name="connsiteY201" fmla="*/ 4507 h 10000"/>
                <a:gd name="connsiteX202" fmla="*/ 7480 w 10000"/>
                <a:gd name="connsiteY202" fmla="*/ 4528 h 10000"/>
                <a:gd name="connsiteX203" fmla="*/ 7503 w 10000"/>
                <a:gd name="connsiteY203" fmla="*/ 4471 h 10000"/>
                <a:gd name="connsiteX204" fmla="*/ 7525 w 10000"/>
                <a:gd name="connsiteY204" fmla="*/ 4500 h 10000"/>
                <a:gd name="connsiteX205" fmla="*/ 7559 w 10000"/>
                <a:gd name="connsiteY205" fmla="*/ 4493 h 10000"/>
                <a:gd name="connsiteX206" fmla="*/ 7598 w 10000"/>
                <a:gd name="connsiteY206" fmla="*/ 4556 h 10000"/>
                <a:gd name="connsiteX207" fmla="*/ 7643 w 10000"/>
                <a:gd name="connsiteY207" fmla="*/ 4549 h 10000"/>
                <a:gd name="connsiteX208" fmla="*/ 7683 w 10000"/>
                <a:gd name="connsiteY208" fmla="*/ 4578 h 10000"/>
                <a:gd name="connsiteX209" fmla="*/ 7700 w 10000"/>
                <a:gd name="connsiteY209" fmla="*/ 4556 h 10000"/>
                <a:gd name="connsiteX210" fmla="*/ 7778 w 10000"/>
                <a:gd name="connsiteY210" fmla="*/ 4564 h 10000"/>
                <a:gd name="connsiteX211" fmla="*/ 7790 w 10000"/>
                <a:gd name="connsiteY211" fmla="*/ 4585 h 10000"/>
                <a:gd name="connsiteX212" fmla="*/ 7874 w 10000"/>
                <a:gd name="connsiteY212" fmla="*/ 4514 h 10000"/>
                <a:gd name="connsiteX213" fmla="*/ 7874 w 10000"/>
                <a:gd name="connsiteY213" fmla="*/ 4393 h 10000"/>
                <a:gd name="connsiteX214" fmla="*/ 7852 w 10000"/>
                <a:gd name="connsiteY214" fmla="*/ 4379 h 10000"/>
                <a:gd name="connsiteX215" fmla="*/ 7835 w 10000"/>
                <a:gd name="connsiteY215" fmla="*/ 4294 h 10000"/>
                <a:gd name="connsiteX216" fmla="*/ 7801 w 10000"/>
                <a:gd name="connsiteY216" fmla="*/ 4209 h 10000"/>
                <a:gd name="connsiteX217" fmla="*/ 7750 w 10000"/>
                <a:gd name="connsiteY217" fmla="*/ 4173 h 10000"/>
                <a:gd name="connsiteX218" fmla="*/ 7745 w 10000"/>
                <a:gd name="connsiteY218" fmla="*/ 4131 h 10000"/>
                <a:gd name="connsiteX219" fmla="*/ 7672 w 10000"/>
                <a:gd name="connsiteY219" fmla="*/ 4053 h 10000"/>
                <a:gd name="connsiteX220" fmla="*/ 7677 w 10000"/>
                <a:gd name="connsiteY220" fmla="*/ 4024 h 10000"/>
                <a:gd name="connsiteX221" fmla="*/ 7604 w 10000"/>
                <a:gd name="connsiteY221" fmla="*/ 3982 h 10000"/>
                <a:gd name="connsiteX222" fmla="*/ 7598 w 10000"/>
                <a:gd name="connsiteY222" fmla="*/ 3903 h 10000"/>
                <a:gd name="connsiteX223" fmla="*/ 7475 w 10000"/>
                <a:gd name="connsiteY223" fmla="*/ 3833 h 10000"/>
                <a:gd name="connsiteX224" fmla="*/ 7407 w 10000"/>
                <a:gd name="connsiteY224" fmla="*/ 3683 h 10000"/>
                <a:gd name="connsiteX225" fmla="*/ 7306 w 10000"/>
                <a:gd name="connsiteY225" fmla="*/ 3676 h 10000"/>
                <a:gd name="connsiteX226" fmla="*/ 7272 w 10000"/>
                <a:gd name="connsiteY226" fmla="*/ 3648 h 10000"/>
                <a:gd name="connsiteX227" fmla="*/ 7222 w 10000"/>
                <a:gd name="connsiteY227" fmla="*/ 3669 h 10000"/>
                <a:gd name="connsiteX228" fmla="*/ 7143 w 10000"/>
                <a:gd name="connsiteY228" fmla="*/ 3669 h 10000"/>
                <a:gd name="connsiteX229" fmla="*/ 7030 w 10000"/>
                <a:gd name="connsiteY229" fmla="*/ 3840 h 10000"/>
                <a:gd name="connsiteX230" fmla="*/ 6991 w 10000"/>
                <a:gd name="connsiteY230" fmla="*/ 3918 h 10000"/>
                <a:gd name="connsiteX231" fmla="*/ 6890 w 10000"/>
                <a:gd name="connsiteY231" fmla="*/ 3797 h 10000"/>
                <a:gd name="connsiteX232" fmla="*/ 6817 w 10000"/>
                <a:gd name="connsiteY232" fmla="*/ 3747 h 10000"/>
                <a:gd name="connsiteX233" fmla="*/ 6744 w 10000"/>
                <a:gd name="connsiteY233" fmla="*/ 3754 h 10000"/>
                <a:gd name="connsiteX234" fmla="*/ 6670 w 10000"/>
                <a:gd name="connsiteY234" fmla="*/ 3790 h 10000"/>
                <a:gd name="connsiteX235" fmla="*/ 6609 w 10000"/>
                <a:gd name="connsiteY235" fmla="*/ 3762 h 10000"/>
                <a:gd name="connsiteX236" fmla="*/ 6552 w 10000"/>
                <a:gd name="connsiteY236" fmla="*/ 3804 h 10000"/>
                <a:gd name="connsiteX237" fmla="*/ 6496 w 10000"/>
                <a:gd name="connsiteY237" fmla="*/ 3889 h 10000"/>
                <a:gd name="connsiteX238" fmla="*/ 6367 w 10000"/>
                <a:gd name="connsiteY238" fmla="*/ 3733 h 10000"/>
                <a:gd name="connsiteX239" fmla="*/ 6350 w 10000"/>
                <a:gd name="connsiteY239" fmla="*/ 3577 h 10000"/>
                <a:gd name="connsiteX240" fmla="*/ 6451 w 10000"/>
                <a:gd name="connsiteY240" fmla="*/ 3513 h 10000"/>
                <a:gd name="connsiteX241" fmla="*/ 6445 w 10000"/>
                <a:gd name="connsiteY241" fmla="*/ 3343 h 10000"/>
                <a:gd name="connsiteX242" fmla="*/ 6541 w 10000"/>
                <a:gd name="connsiteY242" fmla="*/ 3144 h 10000"/>
                <a:gd name="connsiteX243" fmla="*/ 6530 w 10000"/>
                <a:gd name="connsiteY243" fmla="*/ 3109 h 10000"/>
                <a:gd name="connsiteX244" fmla="*/ 6760 w 10000"/>
                <a:gd name="connsiteY244" fmla="*/ 2456 h 10000"/>
                <a:gd name="connsiteX245" fmla="*/ 6884 w 10000"/>
                <a:gd name="connsiteY245" fmla="*/ 2555 h 10000"/>
                <a:gd name="connsiteX246" fmla="*/ 6957 w 10000"/>
                <a:gd name="connsiteY246" fmla="*/ 2598 h 10000"/>
                <a:gd name="connsiteX247" fmla="*/ 7030 w 10000"/>
                <a:gd name="connsiteY247" fmla="*/ 2598 h 10000"/>
                <a:gd name="connsiteX248" fmla="*/ 7143 w 10000"/>
                <a:gd name="connsiteY248" fmla="*/ 2676 h 10000"/>
                <a:gd name="connsiteX249" fmla="*/ 7160 w 10000"/>
                <a:gd name="connsiteY249" fmla="*/ 2626 h 10000"/>
                <a:gd name="connsiteX250" fmla="*/ 7233 w 10000"/>
                <a:gd name="connsiteY250" fmla="*/ 2612 h 10000"/>
                <a:gd name="connsiteX251" fmla="*/ 7295 w 10000"/>
                <a:gd name="connsiteY251" fmla="*/ 2527 h 10000"/>
                <a:gd name="connsiteX252" fmla="*/ 7373 w 10000"/>
                <a:gd name="connsiteY252" fmla="*/ 2463 h 10000"/>
                <a:gd name="connsiteX253" fmla="*/ 7407 w 10000"/>
                <a:gd name="connsiteY253" fmla="*/ 2399 h 10000"/>
                <a:gd name="connsiteX254" fmla="*/ 7525 w 10000"/>
                <a:gd name="connsiteY254" fmla="*/ 2356 h 10000"/>
                <a:gd name="connsiteX255" fmla="*/ 7587 w 10000"/>
                <a:gd name="connsiteY255" fmla="*/ 2363 h 10000"/>
                <a:gd name="connsiteX256" fmla="*/ 7638 w 10000"/>
                <a:gd name="connsiteY256" fmla="*/ 2300 h 10000"/>
                <a:gd name="connsiteX257" fmla="*/ 7677 w 10000"/>
                <a:gd name="connsiteY257" fmla="*/ 2214 h 10000"/>
                <a:gd name="connsiteX258" fmla="*/ 7660 w 10000"/>
                <a:gd name="connsiteY258" fmla="*/ 2200 h 10000"/>
                <a:gd name="connsiteX259" fmla="*/ 7677 w 10000"/>
                <a:gd name="connsiteY259" fmla="*/ 2108 h 10000"/>
                <a:gd name="connsiteX260" fmla="*/ 7610 w 10000"/>
                <a:gd name="connsiteY260" fmla="*/ 2108 h 10000"/>
                <a:gd name="connsiteX261" fmla="*/ 7643 w 10000"/>
                <a:gd name="connsiteY261" fmla="*/ 2030 h 10000"/>
                <a:gd name="connsiteX262" fmla="*/ 7649 w 10000"/>
                <a:gd name="connsiteY262" fmla="*/ 1938 h 10000"/>
                <a:gd name="connsiteX263" fmla="*/ 7677 w 10000"/>
                <a:gd name="connsiteY263" fmla="*/ 1916 h 10000"/>
                <a:gd name="connsiteX264" fmla="*/ 7728 w 10000"/>
                <a:gd name="connsiteY264" fmla="*/ 1824 h 10000"/>
                <a:gd name="connsiteX265" fmla="*/ 7722 w 10000"/>
                <a:gd name="connsiteY265" fmla="*/ 1753 h 10000"/>
                <a:gd name="connsiteX266" fmla="*/ 7762 w 10000"/>
                <a:gd name="connsiteY266" fmla="*/ 1675 h 10000"/>
                <a:gd name="connsiteX267" fmla="*/ 7807 w 10000"/>
                <a:gd name="connsiteY267" fmla="*/ 1625 h 10000"/>
                <a:gd name="connsiteX268" fmla="*/ 7823 w 10000"/>
                <a:gd name="connsiteY268" fmla="*/ 1540 h 10000"/>
                <a:gd name="connsiteX269" fmla="*/ 7818 w 10000"/>
                <a:gd name="connsiteY269" fmla="*/ 1512 h 10000"/>
                <a:gd name="connsiteX270" fmla="*/ 7857 w 10000"/>
                <a:gd name="connsiteY270" fmla="*/ 1455 h 10000"/>
                <a:gd name="connsiteX271" fmla="*/ 7913 w 10000"/>
                <a:gd name="connsiteY271" fmla="*/ 1285 h 10000"/>
                <a:gd name="connsiteX272" fmla="*/ 7930 w 10000"/>
                <a:gd name="connsiteY272" fmla="*/ 1185 h 10000"/>
                <a:gd name="connsiteX273" fmla="*/ 7958 w 10000"/>
                <a:gd name="connsiteY273" fmla="*/ 1192 h 10000"/>
                <a:gd name="connsiteX274" fmla="*/ 8037 w 10000"/>
                <a:gd name="connsiteY274" fmla="*/ 1079 h 10000"/>
                <a:gd name="connsiteX275" fmla="*/ 8127 w 10000"/>
                <a:gd name="connsiteY275" fmla="*/ 1015 h 10000"/>
                <a:gd name="connsiteX276" fmla="*/ 8138 w 10000"/>
                <a:gd name="connsiteY276" fmla="*/ 937 h 10000"/>
                <a:gd name="connsiteX277" fmla="*/ 8172 w 10000"/>
                <a:gd name="connsiteY277" fmla="*/ 852 h 10000"/>
                <a:gd name="connsiteX278" fmla="*/ 8161 w 10000"/>
                <a:gd name="connsiteY278" fmla="*/ 788 h 10000"/>
                <a:gd name="connsiteX279" fmla="*/ 8116 w 10000"/>
                <a:gd name="connsiteY279" fmla="*/ 731 h 10000"/>
                <a:gd name="connsiteX280" fmla="*/ 8138 w 10000"/>
                <a:gd name="connsiteY280" fmla="*/ 660 h 10000"/>
                <a:gd name="connsiteX281" fmla="*/ 8138 w 10000"/>
                <a:gd name="connsiteY281" fmla="*/ 575 h 10000"/>
                <a:gd name="connsiteX282" fmla="*/ 8054 w 10000"/>
                <a:gd name="connsiteY282" fmla="*/ 504 h 10000"/>
                <a:gd name="connsiteX283" fmla="*/ 7970 w 10000"/>
                <a:gd name="connsiteY283" fmla="*/ 546 h 10000"/>
                <a:gd name="connsiteX284" fmla="*/ 7930 w 10000"/>
                <a:gd name="connsiteY284" fmla="*/ 546 h 10000"/>
                <a:gd name="connsiteX285" fmla="*/ 7913 w 10000"/>
                <a:gd name="connsiteY285" fmla="*/ 497 h 10000"/>
                <a:gd name="connsiteX286" fmla="*/ 7913 w 10000"/>
                <a:gd name="connsiteY286" fmla="*/ 405 h 10000"/>
                <a:gd name="connsiteX287" fmla="*/ 8020 w 10000"/>
                <a:gd name="connsiteY287" fmla="*/ 312 h 10000"/>
                <a:gd name="connsiteX288" fmla="*/ 8054 w 10000"/>
                <a:gd name="connsiteY288" fmla="*/ 234 h 10000"/>
                <a:gd name="connsiteX289" fmla="*/ 8121 w 10000"/>
                <a:gd name="connsiteY289" fmla="*/ 170 h 10000"/>
                <a:gd name="connsiteX290" fmla="*/ 8183 w 10000"/>
                <a:gd name="connsiteY290" fmla="*/ 50 h 10000"/>
                <a:gd name="connsiteX291" fmla="*/ 8228 w 10000"/>
                <a:gd name="connsiteY291" fmla="*/ 28 h 10000"/>
                <a:gd name="connsiteX292" fmla="*/ 8290 w 10000"/>
                <a:gd name="connsiteY292" fmla="*/ 43 h 10000"/>
                <a:gd name="connsiteX293" fmla="*/ 8420 w 10000"/>
                <a:gd name="connsiteY293" fmla="*/ 0 h 10000"/>
                <a:gd name="connsiteX294" fmla="*/ 8481 w 10000"/>
                <a:gd name="connsiteY294" fmla="*/ 71 h 10000"/>
                <a:gd name="connsiteX295" fmla="*/ 8476 w 10000"/>
                <a:gd name="connsiteY295" fmla="*/ 121 h 10000"/>
                <a:gd name="connsiteX296" fmla="*/ 8504 w 10000"/>
                <a:gd name="connsiteY296" fmla="*/ 142 h 10000"/>
                <a:gd name="connsiteX297" fmla="*/ 8526 w 10000"/>
                <a:gd name="connsiteY297" fmla="*/ 192 h 10000"/>
                <a:gd name="connsiteX298" fmla="*/ 8493 w 10000"/>
                <a:gd name="connsiteY298" fmla="*/ 248 h 10000"/>
                <a:gd name="connsiteX299" fmla="*/ 8448 w 10000"/>
                <a:gd name="connsiteY299" fmla="*/ 376 h 10000"/>
                <a:gd name="connsiteX300" fmla="*/ 8375 w 10000"/>
                <a:gd name="connsiteY300" fmla="*/ 476 h 10000"/>
                <a:gd name="connsiteX301" fmla="*/ 8307 w 10000"/>
                <a:gd name="connsiteY301" fmla="*/ 532 h 10000"/>
                <a:gd name="connsiteX302" fmla="*/ 8358 w 10000"/>
                <a:gd name="connsiteY302" fmla="*/ 554 h 10000"/>
                <a:gd name="connsiteX303" fmla="*/ 8425 w 10000"/>
                <a:gd name="connsiteY303" fmla="*/ 639 h 10000"/>
                <a:gd name="connsiteX304" fmla="*/ 8470 w 10000"/>
                <a:gd name="connsiteY304" fmla="*/ 646 h 10000"/>
                <a:gd name="connsiteX305" fmla="*/ 8493 w 10000"/>
                <a:gd name="connsiteY305" fmla="*/ 738 h 10000"/>
                <a:gd name="connsiteX306" fmla="*/ 8538 w 10000"/>
                <a:gd name="connsiteY306" fmla="*/ 759 h 10000"/>
                <a:gd name="connsiteX307" fmla="*/ 8571 w 10000"/>
                <a:gd name="connsiteY307" fmla="*/ 752 h 10000"/>
                <a:gd name="connsiteX308" fmla="*/ 8639 w 10000"/>
                <a:gd name="connsiteY308" fmla="*/ 610 h 10000"/>
                <a:gd name="connsiteX309" fmla="*/ 8701 w 10000"/>
                <a:gd name="connsiteY309" fmla="*/ 625 h 10000"/>
                <a:gd name="connsiteX310" fmla="*/ 8712 w 10000"/>
                <a:gd name="connsiteY310" fmla="*/ 667 h 10000"/>
                <a:gd name="connsiteX311" fmla="*/ 8757 w 10000"/>
                <a:gd name="connsiteY311" fmla="*/ 717 h 10000"/>
                <a:gd name="connsiteX312" fmla="*/ 8757 w 10000"/>
                <a:gd name="connsiteY312" fmla="*/ 752 h 10000"/>
                <a:gd name="connsiteX313" fmla="*/ 8796 w 10000"/>
                <a:gd name="connsiteY313" fmla="*/ 774 h 10000"/>
                <a:gd name="connsiteX314" fmla="*/ 8853 w 10000"/>
                <a:gd name="connsiteY314" fmla="*/ 774 h 10000"/>
                <a:gd name="connsiteX315" fmla="*/ 8858 w 10000"/>
                <a:gd name="connsiteY315" fmla="*/ 837 h 10000"/>
                <a:gd name="connsiteX316" fmla="*/ 8808 w 10000"/>
                <a:gd name="connsiteY316" fmla="*/ 866 h 10000"/>
                <a:gd name="connsiteX317" fmla="*/ 8853 w 10000"/>
                <a:gd name="connsiteY317" fmla="*/ 1143 h 10000"/>
                <a:gd name="connsiteX318" fmla="*/ 8898 w 10000"/>
                <a:gd name="connsiteY318" fmla="*/ 1270 h 10000"/>
                <a:gd name="connsiteX319" fmla="*/ 8886 w 10000"/>
                <a:gd name="connsiteY319" fmla="*/ 1327 h 10000"/>
                <a:gd name="connsiteX320" fmla="*/ 8926 w 10000"/>
                <a:gd name="connsiteY320" fmla="*/ 1391 h 10000"/>
                <a:gd name="connsiteX321" fmla="*/ 8931 w 10000"/>
                <a:gd name="connsiteY321" fmla="*/ 1434 h 10000"/>
                <a:gd name="connsiteX322" fmla="*/ 9038 w 10000"/>
                <a:gd name="connsiteY322" fmla="*/ 1483 h 10000"/>
                <a:gd name="connsiteX323" fmla="*/ 9168 w 10000"/>
                <a:gd name="connsiteY323" fmla="*/ 1441 h 10000"/>
                <a:gd name="connsiteX324" fmla="*/ 9184 w 10000"/>
                <a:gd name="connsiteY324" fmla="*/ 1384 h 10000"/>
                <a:gd name="connsiteX325" fmla="*/ 9229 w 10000"/>
                <a:gd name="connsiteY325" fmla="*/ 1405 h 10000"/>
                <a:gd name="connsiteX326" fmla="*/ 9258 w 10000"/>
                <a:gd name="connsiteY326" fmla="*/ 1455 h 10000"/>
                <a:gd name="connsiteX327" fmla="*/ 9325 w 10000"/>
                <a:gd name="connsiteY327" fmla="*/ 1419 h 10000"/>
                <a:gd name="connsiteX328" fmla="*/ 9364 w 10000"/>
                <a:gd name="connsiteY328" fmla="*/ 1419 h 10000"/>
                <a:gd name="connsiteX329" fmla="*/ 9421 w 10000"/>
                <a:gd name="connsiteY329" fmla="*/ 1476 h 10000"/>
                <a:gd name="connsiteX330" fmla="*/ 9454 w 10000"/>
                <a:gd name="connsiteY330" fmla="*/ 1398 h 10000"/>
                <a:gd name="connsiteX331" fmla="*/ 9522 w 10000"/>
                <a:gd name="connsiteY331" fmla="*/ 1434 h 10000"/>
                <a:gd name="connsiteX332" fmla="*/ 9556 w 10000"/>
                <a:gd name="connsiteY332" fmla="*/ 1391 h 10000"/>
                <a:gd name="connsiteX333" fmla="*/ 9584 w 10000"/>
                <a:gd name="connsiteY333" fmla="*/ 1398 h 10000"/>
                <a:gd name="connsiteX334" fmla="*/ 9612 w 10000"/>
                <a:gd name="connsiteY334" fmla="*/ 1356 h 10000"/>
                <a:gd name="connsiteX335" fmla="*/ 9606 w 10000"/>
                <a:gd name="connsiteY335" fmla="*/ 1313 h 10000"/>
                <a:gd name="connsiteX336" fmla="*/ 9646 w 10000"/>
                <a:gd name="connsiteY336" fmla="*/ 1292 h 10000"/>
                <a:gd name="connsiteX337" fmla="*/ 9674 w 10000"/>
                <a:gd name="connsiteY337" fmla="*/ 1221 h 10000"/>
                <a:gd name="connsiteX338" fmla="*/ 9753 w 10000"/>
                <a:gd name="connsiteY338" fmla="*/ 1228 h 10000"/>
                <a:gd name="connsiteX339" fmla="*/ 9871 w 10000"/>
                <a:gd name="connsiteY339" fmla="*/ 1434 h 10000"/>
                <a:gd name="connsiteX340" fmla="*/ 9893 w 10000"/>
                <a:gd name="connsiteY340" fmla="*/ 1505 h 10000"/>
                <a:gd name="connsiteX341" fmla="*/ 9972 w 10000"/>
                <a:gd name="connsiteY341" fmla="*/ 1597 h 10000"/>
                <a:gd name="connsiteX342" fmla="*/ 10000 w 10000"/>
                <a:gd name="connsiteY342" fmla="*/ 1682 h 10000"/>
                <a:gd name="connsiteX343" fmla="*/ 9938 w 10000"/>
                <a:gd name="connsiteY343" fmla="*/ 1796 h 10000"/>
                <a:gd name="connsiteX344" fmla="*/ 9893 w 10000"/>
                <a:gd name="connsiteY344" fmla="*/ 1838 h 10000"/>
                <a:gd name="connsiteX345" fmla="*/ 9916 w 10000"/>
                <a:gd name="connsiteY345" fmla="*/ 1959 h 10000"/>
                <a:gd name="connsiteX346" fmla="*/ 9848 w 10000"/>
                <a:gd name="connsiteY346" fmla="*/ 2051 h 10000"/>
                <a:gd name="connsiteX347" fmla="*/ 9809 w 10000"/>
                <a:gd name="connsiteY347" fmla="*/ 2072 h 10000"/>
                <a:gd name="connsiteX348" fmla="*/ 9809 w 10000"/>
                <a:gd name="connsiteY348" fmla="*/ 2136 h 10000"/>
                <a:gd name="connsiteX349" fmla="*/ 9758 w 10000"/>
                <a:gd name="connsiteY349" fmla="*/ 2257 h 10000"/>
                <a:gd name="connsiteX350" fmla="*/ 9724 w 10000"/>
                <a:gd name="connsiteY350" fmla="*/ 2264 h 10000"/>
                <a:gd name="connsiteX351" fmla="*/ 9730 w 10000"/>
                <a:gd name="connsiteY351" fmla="*/ 2349 h 10000"/>
                <a:gd name="connsiteX352" fmla="*/ 9702 w 10000"/>
                <a:gd name="connsiteY352" fmla="*/ 2413 h 10000"/>
                <a:gd name="connsiteX353" fmla="*/ 9708 w 10000"/>
                <a:gd name="connsiteY353" fmla="*/ 2697 h 10000"/>
                <a:gd name="connsiteX354" fmla="*/ 9724 w 10000"/>
                <a:gd name="connsiteY354" fmla="*/ 2718 h 10000"/>
                <a:gd name="connsiteX355" fmla="*/ 9719 w 10000"/>
                <a:gd name="connsiteY355" fmla="*/ 2811 h 10000"/>
                <a:gd name="connsiteX356" fmla="*/ 9708 w 10000"/>
                <a:gd name="connsiteY356" fmla="*/ 2896 h 10000"/>
                <a:gd name="connsiteX357" fmla="*/ 9668 w 10000"/>
                <a:gd name="connsiteY357" fmla="*/ 2938 h 10000"/>
                <a:gd name="connsiteX358" fmla="*/ 9595 w 10000"/>
                <a:gd name="connsiteY358" fmla="*/ 2903 h 10000"/>
                <a:gd name="connsiteX359" fmla="*/ 9561 w 10000"/>
                <a:gd name="connsiteY359" fmla="*/ 2952 h 10000"/>
                <a:gd name="connsiteX360" fmla="*/ 9567 w 10000"/>
                <a:gd name="connsiteY360" fmla="*/ 2995 h 10000"/>
                <a:gd name="connsiteX361" fmla="*/ 9544 w 10000"/>
                <a:gd name="connsiteY361" fmla="*/ 3080 h 10000"/>
                <a:gd name="connsiteX362" fmla="*/ 9505 w 10000"/>
                <a:gd name="connsiteY362" fmla="*/ 3137 h 10000"/>
                <a:gd name="connsiteX363" fmla="*/ 9494 w 10000"/>
                <a:gd name="connsiteY363" fmla="*/ 3236 h 10000"/>
                <a:gd name="connsiteX364" fmla="*/ 9466 w 10000"/>
                <a:gd name="connsiteY364" fmla="*/ 3322 h 10000"/>
                <a:gd name="connsiteX365" fmla="*/ 9471 w 10000"/>
                <a:gd name="connsiteY365" fmla="*/ 3378 h 10000"/>
                <a:gd name="connsiteX366" fmla="*/ 9460 w 10000"/>
                <a:gd name="connsiteY366" fmla="*/ 3435 h 10000"/>
                <a:gd name="connsiteX367" fmla="*/ 9483 w 10000"/>
                <a:gd name="connsiteY367" fmla="*/ 3485 h 10000"/>
                <a:gd name="connsiteX368" fmla="*/ 9449 w 10000"/>
                <a:gd name="connsiteY368" fmla="*/ 3563 h 10000"/>
                <a:gd name="connsiteX369" fmla="*/ 9393 w 10000"/>
                <a:gd name="connsiteY369" fmla="*/ 3442 h 10000"/>
                <a:gd name="connsiteX370" fmla="*/ 9393 w 10000"/>
                <a:gd name="connsiteY370" fmla="*/ 3350 h 10000"/>
                <a:gd name="connsiteX371" fmla="*/ 9376 w 10000"/>
                <a:gd name="connsiteY371" fmla="*/ 3336 h 10000"/>
                <a:gd name="connsiteX372" fmla="*/ 9308 w 10000"/>
                <a:gd name="connsiteY372" fmla="*/ 3400 h 10000"/>
                <a:gd name="connsiteX373" fmla="*/ 9201 w 10000"/>
                <a:gd name="connsiteY373" fmla="*/ 3549 h 10000"/>
                <a:gd name="connsiteX374" fmla="*/ 9139 w 10000"/>
                <a:gd name="connsiteY374" fmla="*/ 3655 h 10000"/>
                <a:gd name="connsiteX375" fmla="*/ 9044 w 10000"/>
                <a:gd name="connsiteY375" fmla="*/ 3712 h 10000"/>
                <a:gd name="connsiteX376" fmla="*/ 9010 w 10000"/>
                <a:gd name="connsiteY376" fmla="*/ 3797 h 10000"/>
                <a:gd name="connsiteX377" fmla="*/ 8982 w 10000"/>
                <a:gd name="connsiteY377" fmla="*/ 3825 h 10000"/>
                <a:gd name="connsiteX378" fmla="*/ 8875 w 10000"/>
                <a:gd name="connsiteY378" fmla="*/ 3903 h 10000"/>
                <a:gd name="connsiteX379" fmla="*/ 8785 w 10000"/>
                <a:gd name="connsiteY379" fmla="*/ 3996 h 10000"/>
                <a:gd name="connsiteX380" fmla="*/ 8763 w 10000"/>
                <a:gd name="connsiteY380" fmla="*/ 4067 h 10000"/>
                <a:gd name="connsiteX381" fmla="*/ 8729 w 10000"/>
                <a:gd name="connsiteY381" fmla="*/ 4102 h 10000"/>
                <a:gd name="connsiteX382" fmla="*/ 8774 w 10000"/>
                <a:gd name="connsiteY382" fmla="*/ 4194 h 10000"/>
                <a:gd name="connsiteX383" fmla="*/ 8819 w 10000"/>
                <a:gd name="connsiteY383" fmla="*/ 4265 h 10000"/>
                <a:gd name="connsiteX384" fmla="*/ 8881 w 10000"/>
                <a:gd name="connsiteY384" fmla="*/ 4294 h 10000"/>
                <a:gd name="connsiteX385" fmla="*/ 8858 w 10000"/>
                <a:gd name="connsiteY385" fmla="*/ 4344 h 10000"/>
                <a:gd name="connsiteX386" fmla="*/ 8903 w 10000"/>
                <a:gd name="connsiteY386" fmla="*/ 4358 h 10000"/>
                <a:gd name="connsiteX387" fmla="*/ 8903 w 10000"/>
                <a:gd name="connsiteY387" fmla="*/ 4443 h 10000"/>
                <a:gd name="connsiteX388" fmla="*/ 8937 w 10000"/>
                <a:gd name="connsiteY388" fmla="*/ 4507 h 10000"/>
                <a:gd name="connsiteX389" fmla="*/ 8993 w 10000"/>
                <a:gd name="connsiteY389" fmla="*/ 4493 h 10000"/>
                <a:gd name="connsiteX390" fmla="*/ 9016 w 10000"/>
                <a:gd name="connsiteY390" fmla="*/ 4422 h 10000"/>
                <a:gd name="connsiteX391" fmla="*/ 9061 w 10000"/>
                <a:gd name="connsiteY391" fmla="*/ 4414 h 10000"/>
                <a:gd name="connsiteX392" fmla="*/ 9066 w 10000"/>
                <a:gd name="connsiteY392" fmla="*/ 4358 h 10000"/>
                <a:gd name="connsiteX393" fmla="*/ 9123 w 10000"/>
                <a:gd name="connsiteY393" fmla="*/ 4358 h 10000"/>
                <a:gd name="connsiteX394" fmla="*/ 9100 w 10000"/>
                <a:gd name="connsiteY394" fmla="*/ 4429 h 10000"/>
                <a:gd name="connsiteX395" fmla="*/ 9156 w 10000"/>
                <a:gd name="connsiteY395" fmla="*/ 4464 h 10000"/>
                <a:gd name="connsiteX396" fmla="*/ 9145 w 10000"/>
                <a:gd name="connsiteY396" fmla="*/ 4528 h 10000"/>
                <a:gd name="connsiteX397" fmla="*/ 9061 w 10000"/>
                <a:gd name="connsiteY397" fmla="*/ 4535 h 10000"/>
                <a:gd name="connsiteX398" fmla="*/ 8999 w 10000"/>
                <a:gd name="connsiteY398" fmla="*/ 4578 h 10000"/>
                <a:gd name="connsiteX399" fmla="*/ 8943 w 10000"/>
                <a:gd name="connsiteY399" fmla="*/ 4599 h 10000"/>
                <a:gd name="connsiteX400" fmla="*/ 8943 w 10000"/>
                <a:gd name="connsiteY400" fmla="*/ 4698 h 10000"/>
                <a:gd name="connsiteX401" fmla="*/ 8999 w 10000"/>
                <a:gd name="connsiteY401" fmla="*/ 4805 h 10000"/>
                <a:gd name="connsiteX402" fmla="*/ 8954 w 10000"/>
                <a:gd name="connsiteY402" fmla="*/ 4904 h 10000"/>
                <a:gd name="connsiteX403" fmla="*/ 8864 w 10000"/>
                <a:gd name="connsiteY403" fmla="*/ 4918 h 10000"/>
                <a:gd name="connsiteX404" fmla="*/ 8875 w 10000"/>
                <a:gd name="connsiteY404" fmla="*/ 5032 h 10000"/>
                <a:gd name="connsiteX405" fmla="*/ 8870 w 10000"/>
                <a:gd name="connsiteY405" fmla="*/ 5103 h 10000"/>
                <a:gd name="connsiteX406" fmla="*/ 8841 w 10000"/>
                <a:gd name="connsiteY406" fmla="*/ 5138 h 10000"/>
                <a:gd name="connsiteX407" fmla="*/ 8785 w 10000"/>
                <a:gd name="connsiteY407" fmla="*/ 5110 h 10000"/>
                <a:gd name="connsiteX408" fmla="*/ 8735 w 10000"/>
                <a:gd name="connsiteY408" fmla="*/ 5018 h 10000"/>
                <a:gd name="connsiteX409" fmla="*/ 8678 w 10000"/>
                <a:gd name="connsiteY409" fmla="*/ 5089 h 10000"/>
                <a:gd name="connsiteX410" fmla="*/ 8622 w 10000"/>
                <a:gd name="connsiteY410" fmla="*/ 5039 h 10000"/>
                <a:gd name="connsiteX411" fmla="*/ 8616 w 10000"/>
                <a:gd name="connsiteY411" fmla="*/ 5011 h 10000"/>
                <a:gd name="connsiteX412" fmla="*/ 8538 w 10000"/>
                <a:gd name="connsiteY412" fmla="*/ 4947 h 10000"/>
                <a:gd name="connsiteX413" fmla="*/ 8515 w 10000"/>
                <a:gd name="connsiteY413" fmla="*/ 4961 h 10000"/>
                <a:gd name="connsiteX414" fmla="*/ 8526 w 10000"/>
                <a:gd name="connsiteY414" fmla="*/ 5039 h 10000"/>
                <a:gd name="connsiteX415" fmla="*/ 8481 w 10000"/>
                <a:gd name="connsiteY415" fmla="*/ 5138 h 10000"/>
                <a:gd name="connsiteX416" fmla="*/ 8515 w 10000"/>
                <a:gd name="connsiteY416" fmla="*/ 5160 h 10000"/>
                <a:gd name="connsiteX417" fmla="*/ 8577 w 10000"/>
                <a:gd name="connsiteY417" fmla="*/ 5145 h 10000"/>
                <a:gd name="connsiteX418" fmla="*/ 8588 w 10000"/>
                <a:gd name="connsiteY418" fmla="*/ 5181 h 10000"/>
                <a:gd name="connsiteX419" fmla="*/ 8577 w 10000"/>
                <a:gd name="connsiteY419" fmla="*/ 5224 h 10000"/>
                <a:gd name="connsiteX420" fmla="*/ 8600 w 10000"/>
                <a:gd name="connsiteY420" fmla="*/ 5280 h 10000"/>
                <a:gd name="connsiteX421" fmla="*/ 8650 w 10000"/>
                <a:gd name="connsiteY421" fmla="*/ 5316 h 10000"/>
                <a:gd name="connsiteX422" fmla="*/ 8639 w 10000"/>
                <a:gd name="connsiteY422" fmla="*/ 5401 h 10000"/>
                <a:gd name="connsiteX423" fmla="*/ 8673 w 10000"/>
                <a:gd name="connsiteY423" fmla="*/ 5444 h 10000"/>
                <a:gd name="connsiteX424" fmla="*/ 8633 w 10000"/>
                <a:gd name="connsiteY424" fmla="*/ 5486 h 10000"/>
                <a:gd name="connsiteX425" fmla="*/ 8622 w 10000"/>
                <a:gd name="connsiteY425" fmla="*/ 5642 h 10000"/>
                <a:gd name="connsiteX426" fmla="*/ 8600 w 10000"/>
                <a:gd name="connsiteY426" fmla="*/ 5649 h 10000"/>
                <a:gd name="connsiteX427" fmla="*/ 8628 w 10000"/>
                <a:gd name="connsiteY427" fmla="*/ 5720 h 10000"/>
                <a:gd name="connsiteX428" fmla="*/ 8633 w 10000"/>
                <a:gd name="connsiteY428" fmla="*/ 5841 h 10000"/>
                <a:gd name="connsiteX429" fmla="*/ 8661 w 10000"/>
                <a:gd name="connsiteY429" fmla="*/ 5869 h 10000"/>
                <a:gd name="connsiteX430" fmla="*/ 8667 w 10000"/>
                <a:gd name="connsiteY430" fmla="*/ 5905 h 10000"/>
                <a:gd name="connsiteX431" fmla="*/ 8690 w 10000"/>
                <a:gd name="connsiteY431" fmla="*/ 5912 h 10000"/>
                <a:gd name="connsiteX432" fmla="*/ 8695 w 10000"/>
                <a:gd name="connsiteY432" fmla="*/ 5983 h 10000"/>
                <a:gd name="connsiteX433" fmla="*/ 8684 w 10000"/>
                <a:gd name="connsiteY433" fmla="*/ 6033 h 10000"/>
                <a:gd name="connsiteX434" fmla="*/ 8740 w 10000"/>
                <a:gd name="connsiteY434" fmla="*/ 6061 h 10000"/>
                <a:gd name="connsiteX435" fmla="*/ 8825 w 10000"/>
                <a:gd name="connsiteY435" fmla="*/ 6004 h 10000"/>
                <a:gd name="connsiteX436" fmla="*/ 8948 w 10000"/>
                <a:gd name="connsiteY436" fmla="*/ 5891 h 10000"/>
                <a:gd name="connsiteX437" fmla="*/ 8982 w 10000"/>
                <a:gd name="connsiteY437" fmla="*/ 5891 h 10000"/>
                <a:gd name="connsiteX438" fmla="*/ 8982 w 10000"/>
                <a:gd name="connsiteY438" fmla="*/ 5976 h 10000"/>
                <a:gd name="connsiteX439" fmla="*/ 9004 w 10000"/>
                <a:gd name="connsiteY439" fmla="*/ 5990 h 10000"/>
                <a:gd name="connsiteX440" fmla="*/ 9044 w 10000"/>
                <a:gd name="connsiteY440" fmla="*/ 6089 h 10000"/>
                <a:gd name="connsiteX441" fmla="*/ 9072 w 10000"/>
                <a:gd name="connsiteY441" fmla="*/ 6097 h 10000"/>
                <a:gd name="connsiteX442" fmla="*/ 9055 w 10000"/>
                <a:gd name="connsiteY442" fmla="*/ 6153 h 10000"/>
                <a:gd name="connsiteX443" fmla="*/ 9100 w 10000"/>
                <a:gd name="connsiteY443" fmla="*/ 6281 h 10000"/>
                <a:gd name="connsiteX444" fmla="*/ 9100 w 10000"/>
                <a:gd name="connsiteY444" fmla="*/ 6345 h 10000"/>
                <a:gd name="connsiteX445" fmla="*/ 9123 w 10000"/>
                <a:gd name="connsiteY445" fmla="*/ 6416 h 10000"/>
                <a:gd name="connsiteX446" fmla="*/ 9089 w 10000"/>
                <a:gd name="connsiteY446" fmla="*/ 6473 h 10000"/>
                <a:gd name="connsiteX447" fmla="*/ 9049 w 10000"/>
                <a:gd name="connsiteY447" fmla="*/ 6466 h 10000"/>
                <a:gd name="connsiteX448" fmla="*/ 9049 w 10000"/>
                <a:gd name="connsiteY448" fmla="*/ 6501 h 10000"/>
                <a:gd name="connsiteX449" fmla="*/ 9089 w 10000"/>
                <a:gd name="connsiteY449" fmla="*/ 6544 h 10000"/>
                <a:gd name="connsiteX450" fmla="*/ 9106 w 10000"/>
                <a:gd name="connsiteY450" fmla="*/ 6515 h 10000"/>
                <a:gd name="connsiteX451" fmla="*/ 9139 w 10000"/>
                <a:gd name="connsiteY451" fmla="*/ 6579 h 10000"/>
                <a:gd name="connsiteX452" fmla="*/ 9179 w 10000"/>
                <a:gd name="connsiteY452" fmla="*/ 6579 h 10000"/>
                <a:gd name="connsiteX453" fmla="*/ 9156 w 10000"/>
                <a:gd name="connsiteY453" fmla="*/ 6757 h 10000"/>
                <a:gd name="connsiteX454" fmla="*/ 9139 w 10000"/>
                <a:gd name="connsiteY454" fmla="*/ 6792 h 10000"/>
                <a:gd name="connsiteX455" fmla="*/ 9089 w 10000"/>
                <a:gd name="connsiteY455" fmla="*/ 6778 h 10000"/>
                <a:gd name="connsiteX456" fmla="*/ 9027 w 10000"/>
                <a:gd name="connsiteY456" fmla="*/ 6799 h 10000"/>
                <a:gd name="connsiteX457" fmla="*/ 9004 w 10000"/>
                <a:gd name="connsiteY457" fmla="*/ 6842 h 10000"/>
                <a:gd name="connsiteX458" fmla="*/ 8999 w 10000"/>
                <a:gd name="connsiteY458" fmla="*/ 6884 h 10000"/>
                <a:gd name="connsiteX459" fmla="*/ 8960 w 10000"/>
                <a:gd name="connsiteY459" fmla="*/ 6934 h 10000"/>
                <a:gd name="connsiteX460" fmla="*/ 8898 w 10000"/>
                <a:gd name="connsiteY460" fmla="*/ 6941 h 10000"/>
                <a:gd name="connsiteX461" fmla="*/ 8886 w 10000"/>
                <a:gd name="connsiteY461" fmla="*/ 6962 h 10000"/>
                <a:gd name="connsiteX462" fmla="*/ 8847 w 10000"/>
                <a:gd name="connsiteY462" fmla="*/ 6927 h 10000"/>
                <a:gd name="connsiteX463" fmla="*/ 8808 w 10000"/>
                <a:gd name="connsiteY463" fmla="*/ 6934 h 10000"/>
                <a:gd name="connsiteX464" fmla="*/ 8785 w 10000"/>
                <a:gd name="connsiteY464" fmla="*/ 6906 h 10000"/>
                <a:gd name="connsiteX465" fmla="*/ 8735 w 10000"/>
                <a:gd name="connsiteY465" fmla="*/ 6891 h 10000"/>
                <a:gd name="connsiteX466" fmla="*/ 8746 w 10000"/>
                <a:gd name="connsiteY466" fmla="*/ 6941 h 10000"/>
                <a:gd name="connsiteX467" fmla="*/ 8723 w 10000"/>
                <a:gd name="connsiteY467" fmla="*/ 6991 h 10000"/>
                <a:gd name="connsiteX468" fmla="*/ 8639 w 10000"/>
                <a:gd name="connsiteY468" fmla="*/ 6984 h 10000"/>
                <a:gd name="connsiteX469" fmla="*/ 8611 w 10000"/>
                <a:gd name="connsiteY469" fmla="*/ 6962 h 10000"/>
                <a:gd name="connsiteX470" fmla="*/ 8566 w 10000"/>
                <a:gd name="connsiteY470" fmla="*/ 6984 h 10000"/>
                <a:gd name="connsiteX471" fmla="*/ 8560 w 10000"/>
                <a:gd name="connsiteY471" fmla="*/ 7055 h 10000"/>
                <a:gd name="connsiteX472" fmla="*/ 8476 w 10000"/>
                <a:gd name="connsiteY472" fmla="*/ 7133 h 10000"/>
                <a:gd name="connsiteX473" fmla="*/ 8448 w 10000"/>
                <a:gd name="connsiteY473" fmla="*/ 7090 h 10000"/>
                <a:gd name="connsiteX474" fmla="*/ 8386 w 10000"/>
                <a:gd name="connsiteY474" fmla="*/ 7111 h 10000"/>
                <a:gd name="connsiteX475" fmla="*/ 8346 w 10000"/>
                <a:gd name="connsiteY475" fmla="*/ 7133 h 10000"/>
                <a:gd name="connsiteX476" fmla="*/ 8341 w 10000"/>
                <a:gd name="connsiteY476" fmla="*/ 7168 h 10000"/>
                <a:gd name="connsiteX477" fmla="*/ 8256 w 10000"/>
                <a:gd name="connsiteY477" fmla="*/ 7246 h 10000"/>
                <a:gd name="connsiteX478" fmla="*/ 8206 w 10000"/>
                <a:gd name="connsiteY478" fmla="*/ 7232 h 10000"/>
                <a:gd name="connsiteX479" fmla="*/ 8155 w 10000"/>
                <a:gd name="connsiteY479" fmla="*/ 7260 h 10000"/>
                <a:gd name="connsiteX480" fmla="*/ 8116 w 10000"/>
                <a:gd name="connsiteY480" fmla="*/ 7303 h 10000"/>
                <a:gd name="connsiteX481" fmla="*/ 8060 w 10000"/>
                <a:gd name="connsiteY481" fmla="*/ 7331 h 10000"/>
                <a:gd name="connsiteX482" fmla="*/ 8065 w 10000"/>
                <a:gd name="connsiteY482" fmla="*/ 7374 h 10000"/>
                <a:gd name="connsiteX483" fmla="*/ 8015 w 10000"/>
                <a:gd name="connsiteY483" fmla="*/ 7402 h 10000"/>
                <a:gd name="connsiteX484" fmla="*/ 7942 w 10000"/>
                <a:gd name="connsiteY484" fmla="*/ 7523 h 10000"/>
                <a:gd name="connsiteX485" fmla="*/ 7930 w 10000"/>
                <a:gd name="connsiteY485" fmla="*/ 7573 h 10000"/>
                <a:gd name="connsiteX486" fmla="*/ 7908 w 10000"/>
                <a:gd name="connsiteY486" fmla="*/ 7559 h 10000"/>
                <a:gd name="connsiteX487" fmla="*/ 7919 w 10000"/>
                <a:gd name="connsiteY487" fmla="*/ 7523 h 10000"/>
                <a:gd name="connsiteX488" fmla="*/ 7846 w 10000"/>
                <a:gd name="connsiteY488" fmla="*/ 7339 h 10000"/>
                <a:gd name="connsiteX489" fmla="*/ 7846 w 10000"/>
                <a:gd name="connsiteY489" fmla="*/ 7268 h 10000"/>
                <a:gd name="connsiteX490" fmla="*/ 7812 w 10000"/>
                <a:gd name="connsiteY490" fmla="*/ 7268 h 10000"/>
                <a:gd name="connsiteX491" fmla="*/ 7711 w 10000"/>
                <a:gd name="connsiteY491" fmla="*/ 7197 h 10000"/>
                <a:gd name="connsiteX492" fmla="*/ 7649 w 10000"/>
                <a:gd name="connsiteY492" fmla="*/ 7232 h 10000"/>
                <a:gd name="connsiteX493" fmla="*/ 7632 w 10000"/>
                <a:gd name="connsiteY493" fmla="*/ 7275 h 10000"/>
                <a:gd name="connsiteX494" fmla="*/ 7677 w 10000"/>
                <a:gd name="connsiteY494" fmla="*/ 7324 h 10000"/>
                <a:gd name="connsiteX495" fmla="*/ 7688 w 10000"/>
                <a:gd name="connsiteY495" fmla="*/ 7367 h 10000"/>
                <a:gd name="connsiteX496" fmla="*/ 7660 w 10000"/>
                <a:gd name="connsiteY496" fmla="*/ 7410 h 10000"/>
                <a:gd name="connsiteX497" fmla="*/ 7666 w 10000"/>
                <a:gd name="connsiteY497" fmla="*/ 7445 h 10000"/>
                <a:gd name="connsiteX498" fmla="*/ 7655 w 10000"/>
                <a:gd name="connsiteY498" fmla="*/ 7516 h 10000"/>
                <a:gd name="connsiteX499" fmla="*/ 7660 w 10000"/>
                <a:gd name="connsiteY499" fmla="*/ 7587 h 10000"/>
                <a:gd name="connsiteX500" fmla="*/ 7694 w 10000"/>
                <a:gd name="connsiteY500" fmla="*/ 7700 h 10000"/>
                <a:gd name="connsiteX501" fmla="*/ 7660 w 10000"/>
                <a:gd name="connsiteY501" fmla="*/ 7743 h 10000"/>
                <a:gd name="connsiteX502" fmla="*/ 7666 w 10000"/>
                <a:gd name="connsiteY502" fmla="*/ 7779 h 10000"/>
                <a:gd name="connsiteX503" fmla="*/ 7638 w 10000"/>
                <a:gd name="connsiteY503" fmla="*/ 7793 h 10000"/>
                <a:gd name="connsiteX504" fmla="*/ 7621 w 10000"/>
                <a:gd name="connsiteY504" fmla="*/ 7814 h 10000"/>
                <a:gd name="connsiteX505" fmla="*/ 7514 w 10000"/>
                <a:gd name="connsiteY505" fmla="*/ 7800 h 10000"/>
                <a:gd name="connsiteX506" fmla="*/ 7497 w 10000"/>
                <a:gd name="connsiteY506" fmla="*/ 7757 h 10000"/>
                <a:gd name="connsiteX507" fmla="*/ 7463 w 10000"/>
                <a:gd name="connsiteY507" fmla="*/ 7786 h 10000"/>
                <a:gd name="connsiteX508" fmla="*/ 7390 w 10000"/>
                <a:gd name="connsiteY508" fmla="*/ 7771 h 10000"/>
                <a:gd name="connsiteX509" fmla="*/ 7340 w 10000"/>
                <a:gd name="connsiteY509" fmla="*/ 7793 h 10000"/>
                <a:gd name="connsiteX510" fmla="*/ 7312 w 10000"/>
                <a:gd name="connsiteY510" fmla="*/ 7644 h 10000"/>
                <a:gd name="connsiteX511" fmla="*/ 7283 w 10000"/>
                <a:gd name="connsiteY511" fmla="*/ 7637 h 10000"/>
                <a:gd name="connsiteX512" fmla="*/ 7250 w 10000"/>
                <a:gd name="connsiteY512" fmla="*/ 7544 h 10000"/>
                <a:gd name="connsiteX513" fmla="*/ 7267 w 10000"/>
                <a:gd name="connsiteY513" fmla="*/ 7502 h 10000"/>
                <a:gd name="connsiteX514" fmla="*/ 7306 w 10000"/>
                <a:gd name="connsiteY514" fmla="*/ 7523 h 10000"/>
                <a:gd name="connsiteX515" fmla="*/ 7323 w 10000"/>
                <a:gd name="connsiteY515" fmla="*/ 7473 h 10000"/>
                <a:gd name="connsiteX516" fmla="*/ 7295 w 10000"/>
                <a:gd name="connsiteY516" fmla="*/ 7438 h 10000"/>
                <a:gd name="connsiteX517" fmla="*/ 7312 w 10000"/>
                <a:gd name="connsiteY517" fmla="*/ 7402 h 10000"/>
                <a:gd name="connsiteX518" fmla="*/ 7238 w 10000"/>
                <a:gd name="connsiteY518" fmla="*/ 7331 h 10000"/>
                <a:gd name="connsiteX519" fmla="*/ 7244 w 10000"/>
                <a:gd name="connsiteY519" fmla="*/ 7296 h 10000"/>
                <a:gd name="connsiteX520" fmla="*/ 7199 w 10000"/>
                <a:gd name="connsiteY520" fmla="*/ 7260 h 10000"/>
                <a:gd name="connsiteX521" fmla="*/ 7227 w 10000"/>
                <a:gd name="connsiteY521" fmla="*/ 7218 h 10000"/>
                <a:gd name="connsiteX522" fmla="*/ 7216 w 10000"/>
                <a:gd name="connsiteY522" fmla="*/ 7168 h 10000"/>
                <a:gd name="connsiteX523" fmla="*/ 7165 w 10000"/>
                <a:gd name="connsiteY523" fmla="*/ 7090 h 10000"/>
                <a:gd name="connsiteX524" fmla="*/ 7132 w 10000"/>
                <a:gd name="connsiteY524" fmla="*/ 7026 h 10000"/>
                <a:gd name="connsiteX525" fmla="*/ 7064 w 10000"/>
                <a:gd name="connsiteY525" fmla="*/ 7055 h 10000"/>
                <a:gd name="connsiteX526" fmla="*/ 7025 w 10000"/>
                <a:gd name="connsiteY526" fmla="*/ 7048 h 10000"/>
                <a:gd name="connsiteX527" fmla="*/ 7002 w 10000"/>
                <a:gd name="connsiteY527" fmla="*/ 7111 h 10000"/>
                <a:gd name="connsiteX528" fmla="*/ 6924 w 10000"/>
                <a:gd name="connsiteY528" fmla="*/ 7119 h 10000"/>
                <a:gd name="connsiteX529" fmla="*/ 6895 w 10000"/>
                <a:gd name="connsiteY529" fmla="*/ 7111 h 10000"/>
                <a:gd name="connsiteX530" fmla="*/ 6828 w 10000"/>
                <a:gd name="connsiteY530" fmla="*/ 7161 h 10000"/>
                <a:gd name="connsiteX531" fmla="*/ 6834 w 10000"/>
                <a:gd name="connsiteY531" fmla="*/ 7260 h 10000"/>
                <a:gd name="connsiteX532" fmla="*/ 6817 w 10000"/>
                <a:gd name="connsiteY532" fmla="*/ 7324 h 10000"/>
                <a:gd name="connsiteX533" fmla="*/ 6817 w 10000"/>
                <a:gd name="connsiteY533" fmla="*/ 7381 h 10000"/>
                <a:gd name="connsiteX534" fmla="*/ 6760 w 10000"/>
                <a:gd name="connsiteY534" fmla="*/ 7424 h 10000"/>
                <a:gd name="connsiteX535" fmla="*/ 6699 w 10000"/>
                <a:gd name="connsiteY535" fmla="*/ 7431 h 10000"/>
                <a:gd name="connsiteX536" fmla="*/ 6682 w 10000"/>
                <a:gd name="connsiteY536" fmla="*/ 7410 h 10000"/>
                <a:gd name="connsiteX537" fmla="*/ 6625 w 10000"/>
                <a:gd name="connsiteY537" fmla="*/ 7388 h 10000"/>
                <a:gd name="connsiteX538" fmla="*/ 6592 w 10000"/>
                <a:gd name="connsiteY538" fmla="*/ 7431 h 10000"/>
                <a:gd name="connsiteX539" fmla="*/ 6586 w 10000"/>
                <a:gd name="connsiteY539" fmla="*/ 7473 h 10000"/>
                <a:gd name="connsiteX540" fmla="*/ 6552 w 10000"/>
                <a:gd name="connsiteY540" fmla="*/ 7480 h 10000"/>
                <a:gd name="connsiteX541" fmla="*/ 6547 w 10000"/>
                <a:gd name="connsiteY541" fmla="*/ 7523 h 10000"/>
                <a:gd name="connsiteX542" fmla="*/ 6519 w 10000"/>
                <a:gd name="connsiteY542" fmla="*/ 7523 h 10000"/>
                <a:gd name="connsiteX543" fmla="*/ 6485 w 10000"/>
                <a:gd name="connsiteY543" fmla="*/ 7424 h 10000"/>
                <a:gd name="connsiteX544" fmla="*/ 6406 w 10000"/>
                <a:gd name="connsiteY544" fmla="*/ 7473 h 10000"/>
                <a:gd name="connsiteX545" fmla="*/ 6316 w 10000"/>
                <a:gd name="connsiteY545" fmla="*/ 7551 h 10000"/>
                <a:gd name="connsiteX546" fmla="*/ 6282 w 10000"/>
                <a:gd name="connsiteY546" fmla="*/ 7566 h 10000"/>
                <a:gd name="connsiteX547" fmla="*/ 6294 w 10000"/>
                <a:gd name="connsiteY547" fmla="*/ 7615 h 10000"/>
                <a:gd name="connsiteX548" fmla="*/ 6243 w 10000"/>
                <a:gd name="connsiteY548" fmla="*/ 7637 h 10000"/>
                <a:gd name="connsiteX549" fmla="*/ 6209 w 10000"/>
                <a:gd name="connsiteY549" fmla="*/ 7608 h 10000"/>
                <a:gd name="connsiteX550" fmla="*/ 6136 w 10000"/>
                <a:gd name="connsiteY550" fmla="*/ 7622 h 10000"/>
                <a:gd name="connsiteX551" fmla="*/ 6136 w 10000"/>
                <a:gd name="connsiteY551" fmla="*/ 7395 h 10000"/>
                <a:gd name="connsiteX552" fmla="*/ 6208 w 10000"/>
                <a:gd name="connsiteY55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335 w 10000"/>
                <a:gd name="connsiteY57" fmla="*/ 9045 h 10000"/>
                <a:gd name="connsiteX58" fmla="*/ 3150 w 10000"/>
                <a:gd name="connsiteY58" fmla="*/ 8971 h 10000"/>
                <a:gd name="connsiteX59" fmla="*/ 3155 w 10000"/>
                <a:gd name="connsiteY59" fmla="*/ 9021 h 10000"/>
                <a:gd name="connsiteX60" fmla="*/ 3144 w 10000"/>
                <a:gd name="connsiteY60" fmla="*/ 9042 h 10000"/>
                <a:gd name="connsiteX61" fmla="*/ 3105 w 10000"/>
                <a:gd name="connsiteY61" fmla="*/ 9028 h 10000"/>
                <a:gd name="connsiteX62" fmla="*/ 3082 w 10000"/>
                <a:gd name="connsiteY62" fmla="*/ 9127 h 10000"/>
                <a:gd name="connsiteX63" fmla="*/ 3048 w 10000"/>
                <a:gd name="connsiteY63" fmla="*/ 9163 h 10000"/>
                <a:gd name="connsiteX64" fmla="*/ 3048 w 10000"/>
                <a:gd name="connsiteY64" fmla="*/ 9198 h 10000"/>
                <a:gd name="connsiteX65" fmla="*/ 3020 w 10000"/>
                <a:gd name="connsiteY65" fmla="*/ 9241 h 10000"/>
                <a:gd name="connsiteX66" fmla="*/ 3003 w 10000"/>
                <a:gd name="connsiteY66" fmla="*/ 9326 h 10000"/>
                <a:gd name="connsiteX67" fmla="*/ 2998 w 10000"/>
                <a:gd name="connsiteY67" fmla="*/ 9439 h 10000"/>
                <a:gd name="connsiteX68" fmla="*/ 3009 w 10000"/>
                <a:gd name="connsiteY68" fmla="*/ 9524 h 10000"/>
                <a:gd name="connsiteX69" fmla="*/ 2975 w 10000"/>
                <a:gd name="connsiteY69" fmla="*/ 9574 h 10000"/>
                <a:gd name="connsiteX70" fmla="*/ 2981 w 10000"/>
                <a:gd name="connsiteY70" fmla="*/ 9624 h 10000"/>
                <a:gd name="connsiteX71" fmla="*/ 2998 w 10000"/>
                <a:gd name="connsiteY71" fmla="*/ 9666 h 10000"/>
                <a:gd name="connsiteX72" fmla="*/ 2987 w 10000"/>
                <a:gd name="connsiteY72" fmla="*/ 9744 h 10000"/>
                <a:gd name="connsiteX73" fmla="*/ 2970 w 10000"/>
                <a:gd name="connsiteY73" fmla="*/ 9787 h 10000"/>
                <a:gd name="connsiteX74" fmla="*/ 2930 w 10000"/>
                <a:gd name="connsiteY74" fmla="*/ 9794 h 10000"/>
                <a:gd name="connsiteX75" fmla="*/ 2913 w 10000"/>
                <a:gd name="connsiteY75" fmla="*/ 9837 h 10000"/>
                <a:gd name="connsiteX76" fmla="*/ 2818 w 10000"/>
                <a:gd name="connsiteY76" fmla="*/ 9837 h 10000"/>
                <a:gd name="connsiteX77" fmla="*/ 2745 w 10000"/>
                <a:gd name="connsiteY77" fmla="*/ 9879 h 10000"/>
                <a:gd name="connsiteX78" fmla="*/ 2705 w 10000"/>
                <a:gd name="connsiteY78" fmla="*/ 9922 h 10000"/>
                <a:gd name="connsiteX79" fmla="*/ 2638 w 10000"/>
                <a:gd name="connsiteY79" fmla="*/ 9929 h 10000"/>
                <a:gd name="connsiteX80" fmla="*/ 2598 w 10000"/>
                <a:gd name="connsiteY80" fmla="*/ 9943 h 10000"/>
                <a:gd name="connsiteX81" fmla="*/ 2565 w 10000"/>
                <a:gd name="connsiteY81" fmla="*/ 9929 h 10000"/>
                <a:gd name="connsiteX82" fmla="*/ 2508 w 10000"/>
                <a:gd name="connsiteY82" fmla="*/ 9943 h 10000"/>
                <a:gd name="connsiteX83" fmla="*/ 2503 w 10000"/>
                <a:gd name="connsiteY83" fmla="*/ 9957 h 10000"/>
                <a:gd name="connsiteX84" fmla="*/ 2458 w 10000"/>
                <a:gd name="connsiteY84" fmla="*/ 9993 h 10000"/>
                <a:gd name="connsiteX85" fmla="*/ 2424 w 10000"/>
                <a:gd name="connsiteY85" fmla="*/ 10000 h 10000"/>
                <a:gd name="connsiteX86" fmla="*/ 2323 w 10000"/>
                <a:gd name="connsiteY86" fmla="*/ 9901 h 10000"/>
                <a:gd name="connsiteX87" fmla="*/ 2250 w 10000"/>
                <a:gd name="connsiteY87" fmla="*/ 9794 h 10000"/>
                <a:gd name="connsiteX88" fmla="*/ 2160 w 10000"/>
                <a:gd name="connsiteY88" fmla="*/ 9759 h 10000"/>
                <a:gd name="connsiteX89" fmla="*/ 2143 w 10000"/>
                <a:gd name="connsiteY89" fmla="*/ 9624 h 10000"/>
                <a:gd name="connsiteX90" fmla="*/ 2205 w 10000"/>
                <a:gd name="connsiteY90" fmla="*/ 9588 h 10000"/>
                <a:gd name="connsiteX91" fmla="*/ 2182 w 10000"/>
                <a:gd name="connsiteY91" fmla="*/ 9482 h 10000"/>
                <a:gd name="connsiteX92" fmla="*/ 2160 w 10000"/>
                <a:gd name="connsiteY92" fmla="*/ 9446 h 10000"/>
                <a:gd name="connsiteX93" fmla="*/ 2323 w 10000"/>
                <a:gd name="connsiteY93" fmla="*/ 9312 h 10000"/>
                <a:gd name="connsiteX94" fmla="*/ 2373 w 10000"/>
                <a:gd name="connsiteY94" fmla="*/ 9177 h 10000"/>
                <a:gd name="connsiteX95" fmla="*/ 2424 w 10000"/>
                <a:gd name="connsiteY95" fmla="*/ 9148 h 10000"/>
                <a:gd name="connsiteX96" fmla="*/ 2435 w 10000"/>
                <a:gd name="connsiteY96" fmla="*/ 9063 h 10000"/>
                <a:gd name="connsiteX97" fmla="*/ 2385 w 10000"/>
                <a:gd name="connsiteY97" fmla="*/ 8950 h 10000"/>
                <a:gd name="connsiteX98" fmla="*/ 2396 w 10000"/>
                <a:gd name="connsiteY98" fmla="*/ 8879 h 10000"/>
                <a:gd name="connsiteX99" fmla="*/ 2340 w 10000"/>
                <a:gd name="connsiteY99" fmla="*/ 8850 h 10000"/>
                <a:gd name="connsiteX100" fmla="*/ 2306 w 10000"/>
                <a:gd name="connsiteY100" fmla="*/ 8857 h 10000"/>
                <a:gd name="connsiteX101" fmla="*/ 2143 w 10000"/>
                <a:gd name="connsiteY101" fmla="*/ 8921 h 10000"/>
                <a:gd name="connsiteX102" fmla="*/ 2098 w 10000"/>
                <a:gd name="connsiteY102" fmla="*/ 8971 h 10000"/>
                <a:gd name="connsiteX103" fmla="*/ 2064 w 10000"/>
                <a:gd name="connsiteY103" fmla="*/ 8999 h 10000"/>
                <a:gd name="connsiteX104" fmla="*/ 2019 w 10000"/>
                <a:gd name="connsiteY104" fmla="*/ 9056 h 10000"/>
                <a:gd name="connsiteX105" fmla="*/ 1879 w 10000"/>
                <a:gd name="connsiteY105" fmla="*/ 9013 h 10000"/>
                <a:gd name="connsiteX106" fmla="*/ 1828 w 10000"/>
                <a:gd name="connsiteY106" fmla="*/ 8971 h 10000"/>
                <a:gd name="connsiteX107" fmla="*/ 1738 w 10000"/>
                <a:gd name="connsiteY107" fmla="*/ 9021 h 10000"/>
                <a:gd name="connsiteX108" fmla="*/ 1609 w 10000"/>
                <a:gd name="connsiteY108" fmla="*/ 9056 h 10000"/>
                <a:gd name="connsiteX109" fmla="*/ 1699 w 10000"/>
                <a:gd name="connsiteY109" fmla="*/ 9177 h 10000"/>
                <a:gd name="connsiteX110" fmla="*/ 1592 w 10000"/>
                <a:gd name="connsiteY110" fmla="*/ 9304 h 10000"/>
                <a:gd name="connsiteX111" fmla="*/ 1558 w 10000"/>
                <a:gd name="connsiteY111" fmla="*/ 9290 h 10000"/>
                <a:gd name="connsiteX112" fmla="*/ 1541 w 10000"/>
                <a:gd name="connsiteY112" fmla="*/ 9304 h 10000"/>
                <a:gd name="connsiteX113" fmla="*/ 1507 w 10000"/>
                <a:gd name="connsiteY113" fmla="*/ 9269 h 10000"/>
                <a:gd name="connsiteX114" fmla="*/ 1440 w 10000"/>
                <a:gd name="connsiteY114" fmla="*/ 9233 h 10000"/>
                <a:gd name="connsiteX115" fmla="*/ 1434 w 10000"/>
                <a:gd name="connsiteY115" fmla="*/ 9198 h 10000"/>
                <a:gd name="connsiteX116" fmla="*/ 1412 w 10000"/>
                <a:gd name="connsiteY116" fmla="*/ 9191 h 10000"/>
                <a:gd name="connsiteX117" fmla="*/ 1400 w 10000"/>
                <a:gd name="connsiteY117" fmla="*/ 9155 h 10000"/>
                <a:gd name="connsiteX118" fmla="*/ 1372 w 10000"/>
                <a:gd name="connsiteY118" fmla="*/ 9127 h 10000"/>
                <a:gd name="connsiteX119" fmla="*/ 1327 w 10000"/>
                <a:gd name="connsiteY119" fmla="*/ 9141 h 10000"/>
                <a:gd name="connsiteX120" fmla="*/ 1305 w 10000"/>
                <a:gd name="connsiteY120" fmla="*/ 9092 h 10000"/>
                <a:gd name="connsiteX121" fmla="*/ 1271 w 10000"/>
                <a:gd name="connsiteY121" fmla="*/ 9099 h 10000"/>
                <a:gd name="connsiteX122" fmla="*/ 1277 w 10000"/>
                <a:gd name="connsiteY122" fmla="*/ 9056 h 10000"/>
                <a:gd name="connsiteX123" fmla="*/ 1265 w 10000"/>
                <a:gd name="connsiteY123" fmla="*/ 8999 h 10000"/>
                <a:gd name="connsiteX124" fmla="*/ 1277 w 10000"/>
                <a:gd name="connsiteY124" fmla="*/ 8935 h 10000"/>
                <a:gd name="connsiteX125" fmla="*/ 1271 w 10000"/>
                <a:gd name="connsiteY125" fmla="*/ 8893 h 10000"/>
                <a:gd name="connsiteX126" fmla="*/ 1153 w 10000"/>
                <a:gd name="connsiteY126" fmla="*/ 8893 h 10000"/>
                <a:gd name="connsiteX127" fmla="*/ 1153 w 10000"/>
                <a:gd name="connsiteY127" fmla="*/ 8850 h 10000"/>
                <a:gd name="connsiteX128" fmla="*/ 1091 w 10000"/>
                <a:gd name="connsiteY128" fmla="*/ 8829 h 10000"/>
                <a:gd name="connsiteX129" fmla="*/ 1080 w 10000"/>
                <a:gd name="connsiteY129" fmla="*/ 8758 h 10000"/>
                <a:gd name="connsiteX130" fmla="*/ 1069 w 10000"/>
                <a:gd name="connsiteY130" fmla="*/ 8730 h 10000"/>
                <a:gd name="connsiteX131" fmla="*/ 990 w 10000"/>
                <a:gd name="connsiteY131" fmla="*/ 8701 h 10000"/>
                <a:gd name="connsiteX132" fmla="*/ 894 w 10000"/>
                <a:gd name="connsiteY132" fmla="*/ 8616 h 10000"/>
                <a:gd name="connsiteX133" fmla="*/ 787 w 10000"/>
                <a:gd name="connsiteY133" fmla="*/ 8616 h 10000"/>
                <a:gd name="connsiteX134" fmla="*/ 849 w 10000"/>
                <a:gd name="connsiteY134" fmla="*/ 8510 h 10000"/>
                <a:gd name="connsiteX135" fmla="*/ 945 w 10000"/>
                <a:gd name="connsiteY135" fmla="*/ 8432 h 10000"/>
                <a:gd name="connsiteX136" fmla="*/ 984 w 10000"/>
                <a:gd name="connsiteY136" fmla="*/ 8325 h 10000"/>
                <a:gd name="connsiteX137" fmla="*/ 1063 w 10000"/>
                <a:gd name="connsiteY137" fmla="*/ 8204 h 10000"/>
                <a:gd name="connsiteX138" fmla="*/ 1057 w 10000"/>
                <a:gd name="connsiteY138" fmla="*/ 8133 h 10000"/>
                <a:gd name="connsiteX139" fmla="*/ 1018 w 10000"/>
                <a:gd name="connsiteY139" fmla="*/ 8055 h 10000"/>
                <a:gd name="connsiteX140" fmla="*/ 984 w 10000"/>
                <a:gd name="connsiteY140" fmla="*/ 8027 h 10000"/>
                <a:gd name="connsiteX141" fmla="*/ 872 w 10000"/>
                <a:gd name="connsiteY141" fmla="*/ 8013 h 10000"/>
                <a:gd name="connsiteX142" fmla="*/ 827 w 10000"/>
                <a:gd name="connsiteY142" fmla="*/ 8062 h 10000"/>
                <a:gd name="connsiteX143" fmla="*/ 692 w 10000"/>
                <a:gd name="connsiteY143" fmla="*/ 8055 h 10000"/>
                <a:gd name="connsiteX144" fmla="*/ 579 w 10000"/>
                <a:gd name="connsiteY144" fmla="*/ 8126 h 10000"/>
                <a:gd name="connsiteX145" fmla="*/ 416 w 10000"/>
                <a:gd name="connsiteY145" fmla="*/ 8070 h 10000"/>
                <a:gd name="connsiteX146" fmla="*/ 399 w 10000"/>
                <a:gd name="connsiteY146" fmla="*/ 8027 h 10000"/>
                <a:gd name="connsiteX147" fmla="*/ 377 w 10000"/>
                <a:gd name="connsiteY147" fmla="*/ 8013 h 10000"/>
                <a:gd name="connsiteX148" fmla="*/ 169 w 10000"/>
                <a:gd name="connsiteY148" fmla="*/ 7743 h 10000"/>
                <a:gd name="connsiteX149" fmla="*/ 157 w 10000"/>
                <a:gd name="connsiteY149" fmla="*/ 7686 h 10000"/>
                <a:gd name="connsiteX150" fmla="*/ 231 w 10000"/>
                <a:gd name="connsiteY150" fmla="*/ 7594 h 10000"/>
                <a:gd name="connsiteX151" fmla="*/ 0 w 10000"/>
                <a:gd name="connsiteY151" fmla="*/ 6920 h 10000"/>
                <a:gd name="connsiteX152" fmla="*/ 354 w 10000"/>
                <a:gd name="connsiteY152" fmla="*/ 7005 h 10000"/>
                <a:gd name="connsiteX153" fmla="*/ 472 w 10000"/>
                <a:gd name="connsiteY153" fmla="*/ 7019 h 10000"/>
                <a:gd name="connsiteX154" fmla="*/ 810 w 10000"/>
                <a:gd name="connsiteY154" fmla="*/ 7055 h 10000"/>
                <a:gd name="connsiteX155" fmla="*/ 967 w 10000"/>
                <a:gd name="connsiteY155" fmla="*/ 7012 h 10000"/>
                <a:gd name="connsiteX156" fmla="*/ 1074 w 10000"/>
                <a:gd name="connsiteY156" fmla="*/ 7019 h 10000"/>
                <a:gd name="connsiteX157" fmla="*/ 1091 w 10000"/>
                <a:gd name="connsiteY157" fmla="*/ 6984 h 10000"/>
                <a:gd name="connsiteX158" fmla="*/ 1277 w 10000"/>
                <a:gd name="connsiteY158" fmla="*/ 6998 h 10000"/>
                <a:gd name="connsiteX159" fmla="*/ 1524 w 10000"/>
                <a:gd name="connsiteY159" fmla="*/ 7083 h 10000"/>
                <a:gd name="connsiteX160" fmla="*/ 1609 w 10000"/>
                <a:gd name="connsiteY160" fmla="*/ 7104 h 10000"/>
                <a:gd name="connsiteX161" fmla="*/ 1822 w 10000"/>
                <a:gd name="connsiteY161" fmla="*/ 7310 h 10000"/>
                <a:gd name="connsiteX162" fmla="*/ 1918 w 10000"/>
                <a:gd name="connsiteY162" fmla="*/ 7303 h 10000"/>
                <a:gd name="connsiteX163" fmla="*/ 6504 w 10000"/>
                <a:gd name="connsiteY163" fmla="*/ 7627 h 10000"/>
                <a:gd name="connsiteX164" fmla="*/ 5523 w 10000"/>
                <a:gd name="connsiteY164" fmla="*/ 5713 h 10000"/>
                <a:gd name="connsiteX165" fmla="*/ 5652 w 10000"/>
                <a:gd name="connsiteY165" fmla="*/ 5720 h 10000"/>
                <a:gd name="connsiteX166" fmla="*/ 5697 w 10000"/>
                <a:gd name="connsiteY166" fmla="*/ 5742 h 10000"/>
                <a:gd name="connsiteX167" fmla="*/ 5793 w 10000"/>
                <a:gd name="connsiteY167" fmla="*/ 5635 h 10000"/>
                <a:gd name="connsiteX168" fmla="*/ 5844 w 10000"/>
                <a:gd name="connsiteY168" fmla="*/ 5628 h 10000"/>
                <a:gd name="connsiteX169" fmla="*/ 5889 w 10000"/>
                <a:gd name="connsiteY169" fmla="*/ 5564 h 10000"/>
                <a:gd name="connsiteX170" fmla="*/ 5945 w 10000"/>
                <a:gd name="connsiteY170" fmla="*/ 5515 h 10000"/>
                <a:gd name="connsiteX171" fmla="*/ 6001 w 10000"/>
                <a:gd name="connsiteY171" fmla="*/ 5408 h 10000"/>
                <a:gd name="connsiteX172" fmla="*/ 6012 w 10000"/>
                <a:gd name="connsiteY172" fmla="*/ 5344 h 10000"/>
                <a:gd name="connsiteX173" fmla="*/ 6080 w 10000"/>
                <a:gd name="connsiteY173" fmla="*/ 5316 h 10000"/>
                <a:gd name="connsiteX174" fmla="*/ 6159 w 10000"/>
                <a:gd name="connsiteY174" fmla="*/ 5351 h 10000"/>
                <a:gd name="connsiteX175" fmla="*/ 6226 w 10000"/>
                <a:gd name="connsiteY175" fmla="*/ 5337 h 10000"/>
                <a:gd name="connsiteX176" fmla="*/ 6294 w 10000"/>
                <a:gd name="connsiteY176" fmla="*/ 5344 h 10000"/>
                <a:gd name="connsiteX177" fmla="*/ 6412 w 10000"/>
                <a:gd name="connsiteY177" fmla="*/ 5302 h 10000"/>
                <a:gd name="connsiteX178" fmla="*/ 6490 w 10000"/>
                <a:gd name="connsiteY178" fmla="*/ 5195 h 10000"/>
                <a:gd name="connsiteX179" fmla="*/ 6524 w 10000"/>
                <a:gd name="connsiteY179" fmla="*/ 5160 h 10000"/>
                <a:gd name="connsiteX180" fmla="*/ 6575 w 10000"/>
                <a:gd name="connsiteY180" fmla="*/ 5160 h 10000"/>
                <a:gd name="connsiteX181" fmla="*/ 6614 w 10000"/>
                <a:gd name="connsiteY181" fmla="*/ 5103 h 10000"/>
                <a:gd name="connsiteX182" fmla="*/ 6597 w 10000"/>
                <a:gd name="connsiteY182" fmla="*/ 5039 h 10000"/>
                <a:gd name="connsiteX183" fmla="*/ 6609 w 10000"/>
                <a:gd name="connsiteY183" fmla="*/ 4982 h 10000"/>
                <a:gd name="connsiteX184" fmla="*/ 6659 w 10000"/>
                <a:gd name="connsiteY184" fmla="*/ 4876 h 10000"/>
                <a:gd name="connsiteX185" fmla="*/ 6715 w 10000"/>
                <a:gd name="connsiteY185" fmla="*/ 4776 h 10000"/>
                <a:gd name="connsiteX186" fmla="*/ 6772 w 10000"/>
                <a:gd name="connsiteY186" fmla="*/ 4755 h 10000"/>
                <a:gd name="connsiteX187" fmla="*/ 6800 w 10000"/>
                <a:gd name="connsiteY187" fmla="*/ 4720 h 10000"/>
                <a:gd name="connsiteX188" fmla="*/ 6895 w 10000"/>
                <a:gd name="connsiteY188" fmla="*/ 4734 h 10000"/>
                <a:gd name="connsiteX189" fmla="*/ 6991 w 10000"/>
                <a:gd name="connsiteY189" fmla="*/ 4734 h 10000"/>
                <a:gd name="connsiteX190" fmla="*/ 6997 w 10000"/>
                <a:gd name="connsiteY190" fmla="*/ 4670 h 10000"/>
                <a:gd name="connsiteX191" fmla="*/ 7013 w 10000"/>
                <a:gd name="connsiteY191" fmla="*/ 4627 h 10000"/>
                <a:gd name="connsiteX192" fmla="*/ 7008 w 10000"/>
                <a:gd name="connsiteY192" fmla="*/ 4599 h 10000"/>
                <a:gd name="connsiteX193" fmla="*/ 7064 w 10000"/>
                <a:gd name="connsiteY193" fmla="*/ 4578 h 10000"/>
                <a:gd name="connsiteX194" fmla="*/ 7103 w 10000"/>
                <a:gd name="connsiteY194" fmla="*/ 4634 h 10000"/>
                <a:gd name="connsiteX195" fmla="*/ 7160 w 10000"/>
                <a:gd name="connsiteY195" fmla="*/ 4613 h 10000"/>
                <a:gd name="connsiteX196" fmla="*/ 7177 w 10000"/>
                <a:gd name="connsiteY196" fmla="*/ 4578 h 10000"/>
                <a:gd name="connsiteX197" fmla="*/ 7222 w 10000"/>
                <a:gd name="connsiteY197" fmla="*/ 4564 h 10000"/>
                <a:gd name="connsiteX198" fmla="*/ 7317 w 10000"/>
                <a:gd name="connsiteY198" fmla="*/ 4493 h 10000"/>
                <a:gd name="connsiteX199" fmla="*/ 7407 w 10000"/>
                <a:gd name="connsiteY199" fmla="*/ 4521 h 10000"/>
                <a:gd name="connsiteX200" fmla="*/ 7430 w 10000"/>
                <a:gd name="connsiteY200" fmla="*/ 4507 h 10000"/>
                <a:gd name="connsiteX201" fmla="*/ 7480 w 10000"/>
                <a:gd name="connsiteY201" fmla="*/ 4528 h 10000"/>
                <a:gd name="connsiteX202" fmla="*/ 7503 w 10000"/>
                <a:gd name="connsiteY202" fmla="*/ 4471 h 10000"/>
                <a:gd name="connsiteX203" fmla="*/ 7525 w 10000"/>
                <a:gd name="connsiteY203" fmla="*/ 4500 h 10000"/>
                <a:gd name="connsiteX204" fmla="*/ 7559 w 10000"/>
                <a:gd name="connsiteY204" fmla="*/ 4493 h 10000"/>
                <a:gd name="connsiteX205" fmla="*/ 7598 w 10000"/>
                <a:gd name="connsiteY205" fmla="*/ 4556 h 10000"/>
                <a:gd name="connsiteX206" fmla="*/ 7643 w 10000"/>
                <a:gd name="connsiteY206" fmla="*/ 4549 h 10000"/>
                <a:gd name="connsiteX207" fmla="*/ 7683 w 10000"/>
                <a:gd name="connsiteY207" fmla="*/ 4578 h 10000"/>
                <a:gd name="connsiteX208" fmla="*/ 7700 w 10000"/>
                <a:gd name="connsiteY208" fmla="*/ 4556 h 10000"/>
                <a:gd name="connsiteX209" fmla="*/ 7778 w 10000"/>
                <a:gd name="connsiteY209" fmla="*/ 4564 h 10000"/>
                <a:gd name="connsiteX210" fmla="*/ 7790 w 10000"/>
                <a:gd name="connsiteY210" fmla="*/ 4585 h 10000"/>
                <a:gd name="connsiteX211" fmla="*/ 7874 w 10000"/>
                <a:gd name="connsiteY211" fmla="*/ 4514 h 10000"/>
                <a:gd name="connsiteX212" fmla="*/ 7874 w 10000"/>
                <a:gd name="connsiteY212" fmla="*/ 4393 h 10000"/>
                <a:gd name="connsiteX213" fmla="*/ 7852 w 10000"/>
                <a:gd name="connsiteY213" fmla="*/ 4379 h 10000"/>
                <a:gd name="connsiteX214" fmla="*/ 7835 w 10000"/>
                <a:gd name="connsiteY214" fmla="*/ 4294 h 10000"/>
                <a:gd name="connsiteX215" fmla="*/ 7801 w 10000"/>
                <a:gd name="connsiteY215" fmla="*/ 4209 h 10000"/>
                <a:gd name="connsiteX216" fmla="*/ 7750 w 10000"/>
                <a:gd name="connsiteY216" fmla="*/ 4173 h 10000"/>
                <a:gd name="connsiteX217" fmla="*/ 7745 w 10000"/>
                <a:gd name="connsiteY217" fmla="*/ 4131 h 10000"/>
                <a:gd name="connsiteX218" fmla="*/ 7672 w 10000"/>
                <a:gd name="connsiteY218" fmla="*/ 4053 h 10000"/>
                <a:gd name="connsiteX219" fmla="*/ 7677 w 10000"/>
                <a:gd name="connsiteY219" fmla="*/ 4024 h 10000"/>
                <a:gd name="connsiteX220" fmla="*/ 7604 w 10000"/>
                <a:gd name="connsiteY220" fmla="*/ 3982 h 10000"/>
                <a:gd name="connsiteX221" fmla="*/ 7598 w 10000"/>
                <a:gd name="connsiteY221" fmla="*/ 3903 h 10000"/>
                <a:gd name="connsiteX222" fmla="*/ 7475 w 10000"/>
                <a:gd name="connsiteY222" fmla="*/ 3833 h 10000"/>
                <a:gd name="connsiteX223" fmla="*/ 7407 w 10000"/>
                <a:gd name="connsiteY223" fmla="*/ 3683 h 10000"/>
                <a:gd name="connsiteX224" fmla="*/ 7306 w 10000"/>
                <a:gd name="connsiteY224" fmla="*/ 3676 h 10000"/>
                <a:gd name="connsiteX225" fmla="*/ 7272 w 10000"/>
                <a:gd name="connsiteY225" fmla="*/ 3648 h 10000"/>
                <a:gd name="connsiteX226" fmla="*/ 7222 w 10000"/>
                <a:gd name="connsiteY226" fmla="*/ 3669 h 10000"/>
                <a:gd name="connsiteX227" fmla="*/ 7143 w 10000"/>
                <a:gd name="connsiteY227" fmla="*/ 3669 h 10000"/>
                <a:gd name="connsiteX228" fmla="*/ 7030 w 10000"/>
                <a:gd name="connsiteY228" fmla="*/ 3840 h 10000"/>
                <a:gd name="connsiteX229" fmla="*/ 6991 w 10000"/>
                <a:gd name="connsiteY229" fmla="*/ 3918 h 10000"/>
                <a:gd name="connsiteX230" fmla="*/ 6890 w 10000"/>
                <a:gd name="connsiteY230" fmla="*/ 3797 h 10000"/>
                <a:gd name="connsiteX231" fmla="*/ 6817 w 10000"/>
                <a:gd name="connsiteY231" fmla="*/ 3747 h 10000"/>
                <a:gd name="connsiteX232" fmla="*/ 6744 w 10000"/>
                <a:gd name="connsiteY232" fmla="*/ 3754 h 10000"/>
                <a:gd name="connsiteX233" fmla="*/ 6670 w 10000"/>
                <a:gd name="connsiteY233" fmla="*/ 3790 h 10000"/>
                <a:gd name="connsiteX234" fmla="*/ 6609 w 10000"/>
                <a:gd name="connsiteY234" fmla="*/ 3762 h 10000"/>
                <a:gd name="connsiteX235" fmla="*/ 6552 w 10000"/>
                <a:gd name="connsiteY235" fmla="*/ 3804 h 10000"/>
                <a:gd name="connsiteX236" fmla="*/ 6496 w 10000"/>
                <a:gd name="connsiteY236" fmla="*/ 3889 h 10000"/>
                <a:gd name="connsiteX237" fmla="*/ 6367 w 10000"/>
                <a:gd name="connsiteY237" fmla="*/ 3733 h 10000"/>
                <a:gd name="connsiteX238" fmla="*/ 6350 w 10000"/>
                <a:gd name="connsiteY238" fmla="*/ 3577 h 10000"/>
                <a:gd name="connsiteX239" fmla="*/ 6451 w 10000"/>
                <a:gd name="connsiteY239" fmla="*/ 3513 h 10000"/>
                <a:gd name="connsiteX240" fmla="*/ 6445 w 10000"/>
                <a:gd name="connsiteY240" fmla="*/ 3343 h 10000"/>
                <a:gd name="connsiteX241" fmla="*/ 6541 w 10000"/>
                <a:gd name="connsiteY241" fmla="*/ 3144 h 10000"/>
                <a:gd name="connsiteX242" fmla="*/ 6530 w 10000"/>
                <a:gd name="connsiteY242" fmla="*/ 3109 h 10000"/>
                <a:gd name="connsiteX243" fmla="*/ 6760 w 10000"/>
                <a:gd name="connsiteY243" fmla="*/ 2456 h 10000"/>
                <a:gd name="connsiteX244" fmla="*/ 6884 w 10000"/>
                <a:gd name="connsiteY244" fmla="*/ 2555 h 10000"/>
                <a:gd name="connsiteX245" fmla="*/ 6957 w 10000"/>
                <a:gd name="connsiteY245" fmla="*/ 2598 h 10000"/>
                <a:gd name="connsiteX246" fmla="*/ 7030 w 10000"/>
                <a:gd name="connsiteY246" fmla="*/ 2598 h 10000"/>
                <a:gd name="connsiteX247" fmla="*/ 7143 w 10000"/>
                <a:gd name="connsiteY247" fmla="*/ 2676 h 10000"/>
                <a:gd name="connsiteX248" fmla="*/ 7160 w 10000"/>
                <a:gd name="connsiteY248" fmla="*/ 2626 h 10000"/>
                <a:gd name="connsiteX249" fmla="*/ 7233 w 10000"/>
                <a:gd name="connsiteY249" fmla="*/ 2612 h 10000"/>
                <a:gd name="connsiteX250" fmla="*/ 7295 w 10000"/>
                <a:gd name="connsiteY250" fmla="*/ 2527 h 10000"/>
                <a:gd name="connsiteX251" fmla="*/ 7373 w 10000"/>
                <a:gd name="connsiteY251" fmla="*/ 2463 h 10000"/>
                <a:gd name="connsiteX252" fmla="*/ 7407 w 10000"/>
                <a:gd name="connsiteY252" fmla="*/ 2399 h 10000"/>
                <a:gd name="connsiteX253" fmla="*/ 7525 w 10000"/>
                <a:gd name="connsiteY253" fmla="*/ 2356 h 10000"/>
                <a:gd name="connsiteX254" fmla="*/ 7587 w 10000"/>
                <a:gd name="connsiteY254" fmla="*/ 2363 h 10000"/>
                <a:gd name="connsiteX255" fmla="*/ 7638 w 10000"/>
                <a:gd name="connsiteY255" fmla="*/ 2300 h 10000"/>
                <a:gd name="connsiteX256" fmla="*/ 7677 w 10000"/>
                <a:gd name="connsiteY256" fmla="*/ 2214 h 10000"/>
                <a:gd name="connsiteX257" fmla="*/ 7660 w 10000"/>
                <a:gd name="connsiteY257" fmla="*/ 2200 h 10000"/>
                <a:gd name="connsiteX258" fmla="*/ 7677 w 10000"/>
                <a:gd name="connsiteY258" fmla="*/ 2108 h 10000"/>
                <a:gd name="connsiteX259" fmla="*/ 7610 w 10000"/>
                <a:gd name="connsiteY259" fmla="*/ 2108 h 10000"/>
                <a:gd name="connsiteX260" fmla="*/ 7643 w 10000"/>
                <a:gd name="connsiteY260" fmla="*/ 2030 h 10000"/>
                <a:gd name="connsiteX261" fmla="*/ 7649 w 10000"/>
                <a:gd name="connsiteY261" fmla="*/ 1938 h 10000"/>
                <a:gd name="connsiteX262" fmla="*/ 7677 w 10000"/>
                <a:gd name="connsiteY262" fmla="*/ 1916 h 10000"/>
                <a:gd name="connsiteX263" fmla="*/ 7728 w 10000"/>
                <a:gd name="connsiteY263" fmla="*/ 1824 h 10000"/>
                <a:gd name="connsiteX264" fmla="*/ 7722 w 10000"/>
                <a:gd name="connsiteY264" fmla="*/ 1753 h 10000"/>
                <a:gd name="connsiteX265" fmla="*/ 7762 w 10000"/>
                <a:gd name="connsiteY265" fmla="*/ 1675 h 10000"/>
                <a:gd name="connsiteX266" fmla="*/ 7807 w 10000"/>
                <a:gd name="connsiteY266" fmla="*/ 1625 h 10000"/>
                <a:gd name="connsiteX267" fmla="*/ 7823 w 10000"/>
                <a:gd name="connsiteY267" fmla="*/ 1540 h 10000"/>
                <a:gd name="connsiteX268" fmla="*/ 7818 w 10000"/>
                <a:gd name="connsiteY268" fmla="*/ 1512 h 10000"/>
                <a:gd name="connsiteX269" fmla="*/ 7857 w 10000"/>
                <a:gd name="connsiteY269" fmla="*/ 1455 h 10000"/>
                <a:gd name="connsiteX270" fmla="*/ 7913 w 10000"/>
                <a:gd name="connsiteY270" fmla="*/ 1285 h 10000"/>
                <a:gd name="connsiteX271" fmla="*/ 7930 w 10000"/>
                <a:gd name="connsiteY271" fmla="*/ 1185 h 10000"/>
                <a:gd name="connsiteX272" fmla="*/ 7958 w 10000"/>
                <a:gd name="connsiteY272" fmla="*/ 1192 h 10000"/>
                <a:gd name="connsiteX273" fmla="*/ 8037 w 10000"/>
                <a:gd name="connsiteY273" fmla="*/ 1079 h 10000"/>
                <a:gd name="connsiteX274" fmla="*/ 8127 w 10000"/>
                <a:gd name="connsiteY274" fmla="*/ 1015 h 10000"/>
                <a:gd name="connsiteX275" fmla="*/ 8138 w 10000"/>
                <a:gd name="connsiteY275" fmla="*/ 937 h 10000"/>
                <a:gd name="connsiteX276" fmla="*/ 8172 w 10000"/>
                <a:gd name="connsiteY276" fmla="*/ 852 h 10000"/>
                <a:gd name="connsiteX277" fmla="*/ 8161 w 10000"/>
                <a:gd name="connsiteY277" fmla="*/ 788 h 10000"/>
                <a:gd name="connsiteX278" fmla="*/ 8116 w 10000"/>
                <a:gd name="connsiteY278" fmla="*/ 731 h 10000"/>
                <a:gd name="connsiteX279" fmla="*/ 8138 w 10000"/>
                <a:gd name="connsiteY279" fmla="*/ 660 h 10000"/>
                <a:gd name="connsiteX280" fmla="*/ 8138 w 10000"/>
                <a:gd name="connsiteY280" fmla="*/ 575 h 10000"/>
                <a:gd name="connsiteX281" fmla="*/ 8054 w 10000"/>
                <a:gd name="connsiteY281" fmla="*/ 504 h 10000"/>
                <a:gd name="connsiteX282" fmla="*/ 7970 w 10000"/>
                <a:gd name="connsiteY282" fmla="*/ 546 h 10000"/>
                <a:gd name="connsiteX283" fmla="*/ 7930 w 10000"/>
                <a:gd name="connsiteY283" fmla="*/ 546 h 10000"/>
                <a:gd name="connsiteX284" fmla="*/ 7913 w 10000"/>
                <a:gd name="connsiteY284" fmla="*/ 497 h 10000"/>
                <a:gd name="connsiteX285" fmla="*/ 7913 w 10000"/>
                <a:gd name="connsiteY285" fmla="*/ 405 h 10000"/>
                <a:gd name="connsiteX286" fmla="*/ 8020 w 10000"/>
                <a:gd name="connsiteY286" fmla="*/ 312 h 10000"/>
                <a:gd name="connsiteX287" fmla="*/ 8054 w 10000"/>
                <a:gd name="connsiteY287" fmla="*/ 234 h 10000"/>
                <a:gd name="connsiteX288" fmla="*/ 8121 w 10000"/>
                <a:gd name="connsiteY288" fmla="*/ 170 h 10000"/>
                <a:gd name="connsiteX289" fmla="*/ 8183 w 10000"/>
                <a:gd name="connsiteY289" fmla="*/ 50 h 10000"/>
                <a:gd name="connsiteX290" fmla="*/ 8228 w 10000"/>
                <a:gd name="connsiteY290" fmla="*/ 28 h 10000"/>
                <a:gd name="connsiteX291" fmla="*/ 8290 w 10000"/>
                <a:gd name="connsiteY291" fmla="*/ 43 h 10000"/>
                <a:gd name="connsiteX292" fmla="*/ 8420 w 10000"/>
                <a:gd name="connsiteY292" fmla="*/ 0 h 10000"/>
                <a:gd name="connsiteX293" fmla="*/ 8481 w 10000"/>
                <a:gd name="connsiteY293" fmla="*/ 71 h 10000"/>
                <a:gd name="connsiteX294" fmla="*/ 8476 w 10000"/>
                <a:gd name="connsiteY294" fmla="*/ 121 h 10000"/>
                <a:gd name="connsiteX295" fmla="*/ 8504 w 10000"/>
                <a:gd name="connsiteY295" fmla="*/ 142 h 10000"/>
                <a:gd name="connsiteX296" fmla="*/ 8526 w 10000"/>
                <a:gd name="connsiteY296" fmla="*/ 192 h 10000"/>
                <a:gd name="connsiteX297" fmla="*/ 8493 w 10000"/>
                <a:gd name="connsiteY297" fmla="*/ 248 h 10000"/>
                <a:gd name="connsiteX298" fmla="*/ 8448 w 10000"/>
                <a:gd name="connsiteY298" fmla="*/ 376 h 10000"/>
                <a:gd name="connsiteX299" fmla="*/ 8375 w 10000"/>
                <a:gd name="connsiteY299" fmla="*/ 476 h 10000"/>
                <a:gd name="connsiteX300" fmla="*/ 8307 w 10000"/>
                <a:gd name="connsiteY300" fmla="*/ 532 h 10000"/>
                <a:gd name="connsiteX301" fmla="*/ 8358 w 10000"/>
                <a:gd name="connsiteY301" fmla="*/ 554 h 10000"/>
                <a:gd name="connsiteX302" fmla="*/ 8425 w 10000"/>
                <a:gd name="connsiteY302" fmla="*/ 639 h 10000"/>
                <a:gd name="connsiteX303" fmla="*/ 8470 w 10000"/>
                <a:gd name="connsiteY303" fmla="*/ 646 h 10000"/>
                <a:gd name="connsiteX304" fmla="*/ 8493 w 10000"/>
                <a:gd name="connsiteY304" fmla="*/ 738 h 10000"/>
                <a:gd name="connsiteX305" fmla="*/ 8538 w 10000"/>
                <a:gd name="connsiteY305" fmla="*/ 759 h 10000"/>
                <a:gd name="connsiteX306" fmla="*/ 8571 w 10000"/>
                <a:gd name="connsiteY306" fmla="*/ 752 h 10000"/>
                <a:gd name="connsiteX307" fmla="*/ 8639 w 10000"/>
                <a:gd name="connsiteY307" fmla="*/ 610 h 10000"/>
                <a:gd name="connsiteX308" fmla="*/ 8701 w 10000"/>
                <a:gd name="connsiteY308" fmla="*/ 625 h 10000"/>
                <a:gd name="connsiteX309" fmla="*/ 8712 w 10000"/>
                <a:gd name="connsiteY309" fmla="*/ 667 h 10000"/>
                <a:gd name="connsiteX310" fmla="*/ 8757 w 10000"/>
                <a:gd name="connsiteY310" fmla="*/ 717 h 10000"/>
                <a:gd name="connsiteX311" fmla="*/ 8757 w 10000"/>
                <a:gd name="connsiteY311" fmla="*/ 752 h 10000"/>
                <a:gd name="connsiteX312" fmla="*/ 8796 w 10000"/>
                <a:gd name="connsiteY312" fmla="*/ 774 h 10000"/>
                <a:gd name="connsiteX313" fmla="*/ 8853 w 10000"/>
                <a:gd name="connsiteY313" fmla="*/ 774 h 10000"/>
                <a:gd name="connsiteX314" fmla="*/ 8858 w 10000"/>
                <a:gd name="connsiteY314" fmla="*/ 837 h 10000"/>
                <a:gd name="connsiteX315" fmla="*/ 8808 w 10000"/>
                <a:gd name="connsiteY315" fmla="*/ 866 h 10000"/>
                <a:gd name="connsiteX316" fmla="*/ 8853 w 10000"/>
                <a:gd name="connsiteY316" fmla="*/ 1143 h 10000"/>
                <a:gd name="connsiteX317" fmla="*/ 8898 w 10000"/>
                <a:gd name="connsiteY317" fmla="*/ 1270 h 10000"/>
                <a:gd name="connsiteX318" fmla="*/ 8886 w 10000"/>
                <a:gd name="connsiteY318" fmla="*/ 1327 h 10000"/>
                <a:gd name="connsiteX319" fmla="*/ 8926 w 10000"/>
                <a:gd name="connsiteY319" fmla="*/ 1391 h 10000"/>
                <a:gd name="connsiteX320" fmla="*/ 8931 w 10000"/>
                <a:gd name="connsiteY320" fmla="*/ 1434 h 10000"/>
                <a:gd name="connsiteX321" fmla="*/ 9038 w 10000"/>
                <a:gd name="connsiteY321" fmla="*/ 1483 h 10000"/>
                <a:gd name="connsiteX322" fmla="*/ 9168 w 10000"/>
                <a:gd name="connsiteY322" fmla="*/ 1441 h 10000"/>
                <a:gd name="connsiteX323" fmla="*/ 9184 w 10000"/>
                <a:gd name="connsiteY323" fmla="*/ 1384 h 10000"/>
                <a:gd name="connsiteX324" fmla="*/ 9229 w 10000"/>
                <a:gd name="connsiteY324" fmla="*/ 1405 h 10000"/>
                <a:gd name="connsiteX325" fmla="*/ 9258 w 10000"/>
                <a:gd name="connsiteY325" fmla="*/ 1455 h 10000"/>
                <a:gd name="connsiteX326" fmla="*/ 9325 w 10000"/>
                <a:gd name="connsiteY326" fmla="*/ 1419 h 10000"/>
                <a:gd name="connsiteX327" fmla="*/ 9364 w 10000"/>
                <a:gd name="connsiteY327" fmla="*/ 1419 h 10000"/>
                <a:gd name="connsiteX328" fmla="*/ 9421 w 10000"/>
                <a:gd name="connsiteY328" fmla="*/ 1476 h 10000"/>
                <a:gd name="connsiteX329" fmla="*/ 9454 w 10000"/>
                <a:gd name="connsiteY329" fmla="*/ 1398 h 10000"/>
                <a:gd name="connsiteX330" fmla="*/ 9522 w 10000"/>
                <a:gd name="connsiteY330" fmla="*/ 1434 h 10000"/>
                <a:gd name="connsiteX331" fmla="*/ 9556 w 10000"/>
                <a:gd name="connsiteY331" fmla="*/ 1391 h 10000"/>
                <a:gd name="connsiteX332" fmla="*/ 9584 w 10000"/>
                <a:gd name="connsiteY332" fmla="*/ 1398 h 10000"/>
                <a:gd name="connsiteX333" fmla="*/ 9612 w 10000"/>
                <a:gd name="connsiteY333" fmla="*/ 1356 h 10000"/>
                <a:gd name="connsiteX334" fmla="*/ 9606 w 10000"/>
                <a:gd name="connsiteY334" fmla="*/ 1313 h 10000"/>
                <a:gd name="connsiteX335" fmla="*/ 9646 w 10000"/>
                <a:gd name="connsiteY335" fmla="*/ 1292 h 10000"/>
                <a:gd name="connsiteX336" fmla="*/ 9674 w 10000"/>
                <a:gd name="connsiteY336" fmla="*/ 1221 h 10000"/>
                <a:gd name="connsiteX337" fmla="*/ 9753 w 10000"/>
                <a:gd name="connsiteY337" fmla="*/ 1228 h 10000"/>
                <a:gd name="connsiteX338" fmla="*/ 9871 w 10000"/>
                <a:gd name="connsiteY338" fmla="*/ 1434 h 10000"/>
                <a:gd name="connsiteX339" fmla="*/ 9893 w 10000"/>
                <a:gd name="connsiteY339" fmla="*/ 1505 h 10000"/>
                <a:gd name="connsiteX340" fmla="*/ 9972 w 10000"/>
                <a:gd name="connsiteY340" fmla="*/ 1597 h 10000"/>
                <a:gd name="connsiteX341" fmla="*/ 10000 w 10000"/>
                <a:gd name="connsiteY341" fmla="*/ 1682 h 10000"/>
                <a:gd name="connsiteX342" fmla="*/ 9938 w 10000"/>
                <a:gd name="connsiteY342" fmla="*/ 1796 h 10000"/>
                <a:gd name="connsiteX343" fmla="*/ 9893 w 10000"/>
                <a:gd name="connsiteY343" fmla="*/ 1838 h 10000"/>
                <a:gd name="connsiteX344" fmla="*/ 9916 w 10000"/>
                <a:gd name="connsiteY344" fmla="*/ 1959 h 10000"/>
                <a:gd name="connsiteX345" fmla="*/ 9848 w 10000"/>
                <a:gd name="connsiteY345" fmla="*/ 2051 h 10000"/>
                <a:gd name="connsiteX346" fmla="*/ 9809 w 10000"/>
                <a:gd name="connsiteY346" fmla="*/ 2072 h 10000"/>
                <a:gd name="connsiteX347" fmla="*/ 9809 w 10000"/>
                <a:gd name="connsiteY347" fmla="*/ 2136 h 10000"/>
                <a:gd name="connsiteX348" fmla="*/ 9758 w 10000"/>
                <a:gd name="connsiteY348" fmla="*/ 2257 h 10000"/>
                <a:gd name="connsiteX349" fmla="*/ 9724 w 10000"/>
                <a:gd name="connsiteY349" fmla="*/ 2264 h 10000"/>
                <a:gd name="connsiteX350" fmla="*/ 9730 w 10000"/>
                <a:gd name="connsiteY350" fmla="*/ 2349 h 10000"/>
                <a:gd name="connsiteX351" fmla="*/ 9702 w 10000"/>
                <a:gd name="connsiteY351" fmla="*/ 2413 h 10000"/>
                <a:gd name="connsiteX352" fmla="*/ 9708 w 10000"/>
                <a:gd name="connsiteY352" fmla="*/ 2697 h 10000"/>
                <a:gd name="connsiteX353" fmla="*/ 9724 w 10000"/>
                <a:gd name="connsiteY353" fmla="*/ 2718 h 10000"/>
                <a:gd name="connsiteX354" fmla="*/ 9719 w 10000"/>
                <a:gd name="connsiteY354" fmla="*/ 2811 h 10000"/>
                <a:gd name="connsiteX355" fmla="*/ 9708 w 10000"/>
                <a:gd name="connsiteY355" fmla="*/ 2896 h 10000"/>
                <a:gd name="connsiteX356" fmla="*/ 9668 w 10000"/>
                <a:gd name="connsiteY356" fmla="*/ 2938 h 10000"/>
                <a:gd name="connsiteX357" fmla="*/ 9595 w 10000"/>
                <a:gd name="connsiteY357" fmla="*/ 2903 h 10000"/>
                <a:gd name="connsiteX358" fmla="*/ 9561 w 10000"/>
                <a:gd name="connsiteY358" fmla="*/ 2952 h 10000"/>
                <a:gd name="connsiteX359" fmla="*/ 9567 w 10000"/>
                <a:gd name="connsiteY359" fmla="*/ 2995 h 10000"/>
                <a:gd name="connsiteX360" fmla="*/ 9544 w 10000"/>
                <a:gd name="connsiteY360" fmla="*/ 3080 h 10000"/>
                <a:gd name="connsiteX361" fmla="*/ 9505 w 10000"/>
                <a:gd name="connsiteY361" fmla="*/ 3137 h 10000"/>
                <a:gd name="connsiteX362" fmla="*/ 9494 w 10000"/>
                <a:gd name="connsiteY362" fmla="*/ 3236 h 10000"/>
                <a:gd name="connsiteX363" fmla="*/ 9466 w 10000"/>
                <a:gd name="connsiteY363" fmla="*/ 3322 h 10000"/>
                <a:gd name="connsiteX364" fmla="*/ 9471 w 10000"/>
                <a:gd name="connsiteY364" fmla="*/ 3378 h 10000"/>
                <a:gd name="connsiteX365" fmla="*/ 9460 w 10000"/>
                <a:gd name="connsiteY365" fmla="*/ 3435 h 10000"/>
                <a:gd name="connsiteX366" fmla="*/ 9483 w 10000"/>
                <a:gd name="connsiteY366" fmla="*/ 3485 h 10000"/>
                <a:gd name="connsiteX367" fmla="*/ 9449 w 10000"/>
                <a:gd name="connsiteY367" fmla="*/ 3563 h 10000"/>
                <a:gd name="connsiteX368" fmla="*/ 9393 w 10000"/>
                <a:gd name="connsiteY368" fmla="*/ 3442 h 10000"/>
                <a:gd name="connsiteX369" fmla="*/ 9393 w 10000"/>
                <a:gd name="connsiteY369" fmla="*/ 3350 h 10000"/>
                <a:gd name="connsiteX370" fmla="*/ 9376 w 10000"/>
                <a:gd name="connsiteY370" fmla="*/ 3336 h 10000"/>
                <a:gd name="connsiteX371" fmla="*/ 9308 w 10000"/>
                <a:gd name="connsiteY371" fmla="*/ 3400 h 10000"/>
                <a:gd name="connsiteX372" fmla="*/ 9201 w 10000"/>
                <a:gd name="connsiteY372" fmla="*/ 3549 h 10000"/>
                <a:gd name="connsiteX373" fmla="*/ 9139 w 10000"/>
                <a:gd name="connsiteY373" fmla="*/ 3655 h 10000"/>
                <a:gd name="connsiteX374" fmla="*/ 9044 w 10000"/>
                <a:gd name="connsiteY374" fmla="*/ 3712 h 10000"/>
                <a:gd name="connsiteX375" fmla="*/ 9010 w 10000"/>
                <a:gd name="connsiteY375" fmla="*/ 3797 h 10000"/>
                <a:gd name="connsiteX376" fmla="*/ 8982 w 10000"/>
                <a:gd name="connsiteY376" fmla="*/ 3825 h 10000"/>
                <a:gd name="connsiteX377" fmla="*/ 8875 w 10000"/>
                <a:gd name="connsiteY377" fmla="*/ 3903 h 10000"/>
                <a:gd name="connsiteX378" fmla="*/ 8785 w 10000"/>
                <a:gd name="connsiteY378" fmla="*/ 3996 h 10000"/>
                <a:gd name="connsiteX379" fmla="*/ 8763 w 10000"/>
                <a:gd name="connsiteY379" fmla="*/ 4067 h 10000"/>
                <a:gd name="connsiteX380" fmla="*/ 8729 w 10000"/>
                <a:gd name="connsiteY380" fmla="*/ 4102 h 10000"/>
                <a:gd name="connsiteX381" fmla="*/ 8774 w 10000"/>
                <a:gd name="connsiteY381" fmla="*/ 4194 h 10000"/>
                <a:gd name="connsiteX382" fmla="*/ 8819 w 10000"/>
                <a:gd name="connsiteY382" fmla="*/ 4265 h 10000"/>
                <a:gd name="connsiteX383" fmla="*/ 8881 w 10000"/>
                <a:gd name="connsiteY383" fmla="*/ 4294 h 10000"/>
                <a:gd name="connsiteX384" fmla="*/ 8858 w 10000"/>
                <a:gd name="connsiteY384" fmla="*/ 4344 h 10000"/>
                <a:gd name="connsiteX385" fmla="*/ 8903 w 10000"/>
                <a:gd name="connsiteY385" fmla="*/ 4358 h 10000"/>
                <a:gd name="connsiteX386" fmla="*/ 8903 w 10000"/>
                <a:gd name="connsiteY386" fmla="*/ 4443 h 10000"/>
                <a:gd name="connsiteX387" fmla="*/ 8937 w 10000"/>
                <a:gd name="connsiteY387" fmla="*/ 4507 h 10000"/>
                <a:gd name="connsiteX388" fmla="*/ 8993 w 10000"/>
                <a:gd name="connsiteY388" fmla="*/ 4493 h 10000"/>
                <a:gd name="connsiteX389" fmla="*/ 9016 w 10000"/>
                <a:gd name="connsiteY389" fmla="*/ 4422 h 10000"/>
                <a:gd name="connsiteX390" fmla="*/ 9061 w 10000"/>
                <a:gd name="connsiteY390" fmla="*/ 4414 h 10000"/>
                <a:gd name="connsiteX391" fmla="*/ 9066 w 10000"/>
                <a:gd name="connsiteY391" fmla="*/ 4358 h 10000"/>
                <a:gd name="connsiteX392" fmla="*/ 9123 w 10000"/>
                <a:gd name="connsiteY392" fmla="*/ 4358 h 10000"/>
                <a:gd name="connsiteX393" fmla="*/ 9100 w 10000"/>
                <a:gd name="connsiteY393" fmla="*/ 4429 h 10000"/>
                <a:gd name="connsiteX394" fmla="*/ 9156 w 10000"/>
                <a:gd name="connsiteY394" fmla="*/ 4464 h 10000"/>
                <a:gd name="connsiteX395" fmla="*/ 9145 w 10000"/>
                <a:gd name="connsiteY395" fmla="*/ 4528 h 10000"/>
                <a:gd name="connsiteX396" fmla="*/ 9061 w 10000"/>
                <a:gd name="connsiteY396" fmla="*/ 4535 h 10000"/>
                <a:gd name="connsiteX397" fmla="*/ 8999 w 10000"/>
                <a:gd name="connsiteY397" fmla="*/ 4578 h 10000"/>
                <a:gd name="connsiteX398" fmla="*/ 8943 w 10000"/>
                <a:gd name="connsiteY398" fmla="*/ 4599 h 10000"/>
                <a:gd name="connsiteX399" fmla="*/ 8943 w 10000"/>
                <a:gd name="connsiteY399" fmla="*/ 4698 h 10000"/>
                <a:gd name="connsiteX400" fmla="*/ 8999 w 10000"/>
                <a:gd name="connsiteY400" fmla="*/ 4805 h 10000"/>
                <a:gd name="connsiteX401" fmla="*/ 8954 w 10000"/>
                <a:gd name="connsiteY401" fmla="*/ 4904 h 10000"/>
                <a:gd name="connsiteX402" fmla="*/ 8864 w 10000"/>
                <a:gd name="connsiteY402" fmla="*/ 4918 h 10000"/>
                <a:gd name="connsiteX403" fmla="*/ 8875 w 10000"/>
                <a:gd name="connsiteY403" fmla="*/ 5032 h 10000"/>
                <a:gd name="connsiteX404" fmla="*/ 8870 w 10000"/>
                <a:gd name="connsiteY404" fmla="*/ 5103 h 10000"/>
                <a:gd name="connsiteX405" fmla="*/ 8841 w 10000"/>
                <a:gd name="connsiteY405" fmla="*/ 5138 h 10000"/>
                <a:gd name="connsiteX406" fmla="*/ 8785 w 10000"/>
                <a:gd name="connsiteY406" fmla="*/ 5110 h 10000"/>
                <a:gd name="connsiteX407" fmla="*/ 8735 w 10000"/>
                <a:gd name="connsiteY407" fmla="*/ 5018 h 10000"/>
                <a:gd name="connsiteX408" fmla="*/ 8678 w 10000"/>
                <a:gd name="connsiteY408" fmla="*/ 5089 h 10000"/>
                <a:gd name="connsiteX409" fmla="*/ 8622 w 10000"/>
                <a:gd name="connsiteY409" fmla="*/ 5039 h 10000"/>
                <a:gd name="connsiteX410" fmla="*/ 8616 w 10000"/>
                <a:gd name="connsiteY410" fmla="*/ 5011 h 10000"/>
                <a:gd name="connsiteX411" fmla="*/ 8538 w 10000"/>
                <a:gd name="connsiteY411" fmla="*/ 4947 h 10000"/>
                <a:gd name="connsiteX412" fmla="*/ 8515 w 10000"/>
                <a:gd name="connsiteY412" fmla="*/ 4961 h 10000"/>
                <a:gd name="connsiteX413" fmla="*/ 8526 w 10000"/>
                <a:gd name="connsiteY413" fmla="*/ 5039 h 10000"/>
                <a:gd name="connsiteX414" fmla="*/ 8481 w 10000"/>
                <a:gd name="connsiteY414" fmla="*/ 5138 h 10000"/>
                <a:gd name="connsiteX415" fmla="*/ 8515 w 10000"/>
                <a:gd name="connsiteY415" fmla="*/ 5160 h 10000"/>
                <a:gd name="connsiteX416" fmla="*/ 8577 w 10000"/>
                <a:gd name="connsiteY416" fmla="*/ 5145 h 10000"/>
                <a:gd name="connsiteX417" fmla="*/ 8588 w 10000"/>
                <a:gd name="connsiteY417" fmla="*/ 5181 h 10000"/>
                <a:gd name="connsiteX418" fmla="*/ 8577 w 10000"/>
                <a:gd name="connsiteY418" fmla="*/ 5224 h 10000"/>
                <a:gd name="connsiteX419" fmla="*/ 8600 w 10000"/>
                <a:gd name="connsiteY419" fmla="*/ 5280 h 10000"/>
                <a:gd name="connsiteX420" fmla="*/ 8650 w 10000"/>
                <a:gd name="connsiteY420" fmla="*/ 5316 h 10000"/>
                <a:gd name="connsiteX421" fmla="*/ 8639 w 10000"/>
                <a:gd name="connsiteY421" fmla="*/ 5401 h 10000"/>
                <a:gd name="connsiteX422" fmla="*/ 8673 w 10000"/>
                <a:gd name="connsiteY422" fmla="*/ 5444 h 10000"/>
                <a:gd name="connsiteX423" fmla="*/ 8633 w 10000"/>
                <a:gd name="connsiteY423" fmla="*/ 5486 h 10000"/>
                <a:gd name="connsiteX424" fmla="*/ 8622 w 10000"/>
                <a:gd name="connsiteY424" fmla="*/ 5642 h 10000"/>
                <a:gd name="connsiteX425" fmla="*/ 8600 w 10000"/>
                <a:gd name="connsiteY425" fmla="*/ 5649 h 10000"/>
                <a:gd name="connsiteX426" fmla="*/ 8628 w 10000"/>
                <a:gd name="connsiteY426" fmla="*/ 5720 h 10000"/>
                <a:gd name="connsiteX427" fmla="*/ 8633 w 10000"/>
                <a:gd name="connsiteY427" fmla="*/ 5841 h 10000"/>
                <a:gd name="connsiteX428" fmla="*/ 8661 w 10000"/>
                <a:gd name="connsiteY428" fmla="*/ 5869 h 10000"/>
                <a:gd name="connsiteX429" fmla="*/ 8667 w 10000"/>
                <a:gd name="connsiteY429" fmla="*/ 5905 h 10000"/>
                <a:gd name="connsiteX430" fmla="*/ 8690 w 10000"/>
                <a:gd name="connsiteY430" fmla="*/ 5912 h 10000"/>
                <a:gd name="connsiteX431" fmla="*/ 8695 w 10000"/>
                <a:gd name="connsiteY431" fmla="*/ 5983 h 10000"/>
                <a:gd name="connsiteX432" fmla="*/ 8684 w 10000"/>
                <a:gd name="connsiteY432" fmla="*/ 6033 h 10000"/>
                <a:gd name="connsiteX433" fmla="*/ 8740 w 10000"/>
                <a:gd name="connsiteY433" fmla="*/ 6061 h 10000"/>
                <a:gd name="connsiteX434" fmla="*/ 8825 w 10000"/>
                <a:gd name="connsiteY434" fmla="*/ 6004 h 10000"/>
                <a:gd name="connsiteX435" fmla="*/ 8948 w 10000"/>
                <a:gd name="connsiteY435" fmla="*/ 5891 h 10000"/>
                <a:gd name="connsiteX436" fmla="*/ 8982 w 10000"/>
                <a:gd name="connsiteY436" fmla="*/ 5891 h 10000"/>
                <a:gd name="connsiteX437" fmla="*/ 8982 w 10000"/>
                <a:gd name="connsiteY437" fmla="*/ 5976 h 10000"/>
                <a:gd name="connsiteX438" fmla="*/ 9004 w 10000"/>
                <a:gd name="connsiteY438" fmla="*/ 5990 h 10000"/>
                <a:gd name="connsiteX439" fmla="*/ 9044 w 10000"/>
                <a:gd name="connsiteY439" fmla="*/ 6089 h 10000"/>
                <a:gd name="connsiteX440" fmla="*/ 9072 w 10000"/>
                <a:gd name="connsiteY440" fmla="*/ 6097 h 10000"/>
                <a:gd name="connsiteX441" fmla="*/ 9055 w 10000"/>
                <a:gd name="connsiteY441" fmla="*/ 6153 h 10000"/>
                <a:gd name="connsiteX442" fmla="*/ 9100 w 10000"/>
                <a:gd name="connsiteY442" fmla="*/ 6281 h 10000"/>
                <a:gd name="connsiteX443" fmla="*/ 9100 w 10000"/>
                <a:gd name="connsiteY443" fmla="*/ 6345 h 10000"/>
                <a:gd name="connsiteX444" fmla="*/ 9123 w 10000"/>
                <a:gd name="connsiteY444" fmla="*/ 6416 h 10000"/>
                <a:gd name="connsiteX445" fmla="*/ 9089 w 10000"/>
                <a:gd name="connsiteY445" fmla="*/ 6473 h 10000"/>
                <a:gd name="connsiteX446" fmla="*/ 9049 w 10000"/>
                <a:gd name="connsiteY446" fmla="*/ 6466 h 10000"/>
                <a:gd name="connsiteX447" fmla="*/ 9049 w 10000"/>
                <a:gd name="connsiteY447" fmla="*/ 6501 h 10000"/>
                <a:gd name="connsiteX448" fmla="*/ 9089 w 10000"/>
                <a:gd name="connsiteY448" fmla="*/ 6544 h 10000"/>
                <a:gd name="connsiteX449" fmla="*/ 9106 w 10000"/>
                <a:gd name="connsiteY449" fmla="*/ 6515 h 10000"/>
                <a:gd name="connsiteX450" fmla="*/ 9139 w 10000"/>
                <a:gd name="connsiteY450" fmla="*/ 6579 h 10000"/>
                <a:gd name="connsiteX451" fmla="*/ 9179 w 10000"/>
                <a:gd name="connsiteY451" fmla="*/ 6579 h 10000"/>
                <a:gd name="connsiteX452" fmla="*/ 9156 w 10000"/>
                <a:gd name="connsiteY452" fmla="*/ 6757 h 10000"/>
                <a:gd name="connsiteX453" fmla="*/ 9139 w 10000"/>
                <a:gd name="connsiteY453" fmla="*/ 6792 h 10000"/>
                <a:gd name="connsiteX454" fmla="*/ 9089 w 10000"/>
                <a:gd name="connsiteY454" fmla="*/ 6778 h 10000"/>
                <a:gd name="connsiteX455" fmla="*/ 9027 w 10000"/>
                <a:gd name="connsiteY455" fmla="*/ 6799 h 10000"/>
                <a:gd name="connsiteX456" fmla="*/ 9004 w 10000"/>
                <a:gd name="connsiteY456" fmla="*/ 6842 h 10000"/>
                <a:gd name="connsiteX457" fmla="*/ 8999 w 10000"/>
                <a:gd name="connsiteY457" fmla="*/ 6884 h 10000"/>
                <a:gd name="connsiteX458" fmla="*/ 8960 w 10000"/>
                <a:gd name="connsiteY458" fmla="*/ 6934 h 10000"/>
                <a:gd name="connsiteX459" fmla="*/ 8898 w 10000"/>
                <a:gd name="connsiteY459" fmla="*/ 6941 h 10000"/>
                <a:gd name="connsiteX460" fmla="*/ 8886 w 10000"/>
                <a:gd name="connsiteY460" fmla="*/ 6962 h 10000"/>
                <a:gd name="connsiteX461" fmla="*/ 8847 w 10000"/>
                <a:gd name="connsiteY461" fmla="*/ 6927 h 10000"/>
                <a:gd name="connsiteX462" fmla="*/ 8808 w 10000"/>
                <a:gd name="connsiteY462" fmla="*/ 6934 h 10000"/>
                <a:gd name="connsiteX463" fmla="*/ 8785 w 10000"/>
                <a:gd name="connsiteY463" fmla="*/ 6906 h 10000"/>
                <a:gd name="connsiteX464" fmla="*/ 8735 w 10000"/>
                <a:gd name="connsiteY464" fmla="*/ 6891 h 10000"/>
                <a:gd name="connsiteX465" fmla="*/ 8746 w 10000"/>
                <a:gd name="connsiteY465" fmla="*/ 6941 h 10000"/>
                <a:gd name="connsiteX466" fmla="*/ 8723 w 10000"/>
                <a:gd name="connsiteY466" fmla="*/ 6991 h 10000"/>
                <a:gd name="connsiteX467" fmla="*/ 8639 w 10000"/>
                <a:gd name="connsiteY467" fmla="*/ 6984 h 10000"/>
                <a:gd name="connsiteX468" fmla="*/ 8611 w 10000"/>
                <a:gd name="connsiteY468" fmla="*/ 6962 h 10000"/>
                <a:gd name="connsiteX469" fmla="*/ 8566 w 10000"/>
                <a:gd name="connsiteY469" fmla="*/ 6984 h 10000"/>
                <a:gd name="connsiteX470" fmla="*/ 8560 w 10000"/>
                <a:gd name="connsiteY470" fmla="*/ 7055 h 10000"/>
                <a:gd name="connsiteX471" fmla="*/ 8476 w 10000"/>
                <a:gd name="connsiteY471" fmla="*/ 7133 h 10000"/>
                <a:gd name="connsiteX472" fmla="*/ 8448 w 10000"/>
                <a:gd name="connsiteY472" fmla="*/ 7090 h 10000"/>
                <a:gd name="connsiteX473" fmla="*/ 8386 w 10000"/>
                <a:gd name="connsiteY473" fmla="*/ 7111 h 10000"/>
                <a:gd name="connsiteX474" fmla="*/ 8346 w 10000"/>
                <a:gd name="connsiteY474" fmla="*/ 7133 h 10000"/>
                <a:gd name="connsiteX475" fmla="*/ 8341 w 10000"/>
                <a:gd name="connsiteY475" fmla="*/ 7168 h 10000"/>
                <a:gd name="connsiteX476" fmla="*/ 8256 w 10000"/>
                <a:gd name="connsiteY476" fmla="*/ 7246 h 10000"/>
                <a:gd name="connsiteX477" fmla="*/ 8206 w 10000"/>
                <a:gd name="connsiteY477" fmla="*/ 7232 h 10000"/>
                <a:gd name="connsiteX478" fmla="*/ 8155 w 10000"/>
                <a:gd name="connsiteY478" fmla="*/ 7260 h 10000"/>
                <a:gd name="connsiteX479" fmla="*/ 8116 w 10000"/>
                <a:gd name="connsiteY479" fmla="*/ 7303 h 10000"/>
                <a:gd name="connsiteX480" fmla="*/ 8060 w 10000"/>
                <a:gd name="connsiteY480" fmla="*/ 7331 h 10000"/>
                <a:gd name="connsiteX481" fmla="*/ 8065 w 10000"/>
                <a:gd name="connsiteY481" fmla="*/ 7374 h 10000"/>
                <a:gd name="connsiteX482" fmla="*/ 8015 w 10000"/>
                <a:gd name="connsiteY482" fmla="*/ 7402 h 10000"/>
                <a:gd name="connsiteX483" fmla="*/ 7942 w 10000"/>
                <a:gd name="connsiteY483" fmla="*/ 7523 h 10000"/>
                <a:gd name="connsiteX484" fmla="*/ 7930 w 10000"/>
                <a:gd name="connsiteY484" fmla="*/ 7573 h 10000"/>
                <a:gd name="connsiteX485" fmla="*/ 7908 w 10000"/>
                <a:gd name="connsiteY485" fmla="*/ 7559 h 10000"/>
                <a:gd name="connsiteX486" fmla="*/ 7919 w 10000"/>
                <a:gd name="connsiteY486" fmla="*/ 7523 h 10000"/>
                <a:gd name="connsiteX487" fmla="*/ 7846 w 10000"/>
                <a:gd name="connsiteY487" fmla="*/ 7339 h 10000"/>
                <a:gd name="connsiteX488" fmla="*/ 7846 w 10000"/>
                <a:gd name="connsiteY488" fmla="*/ 7268 h 10000"/>
                <a:gd name="connsiteX489" fmla="*/ 7812 w 10000"/>
                <a:gd name="connsiteY489" fmla="*/ 7268 h 10000"/>
                <a:gd name="connsiteX490" fmla="*/ 7711 w 10000"/>
                <a:gd name="connsiteY490" fmla="*/ 7197 h 10000"/>
                <a:gd name="connsiteX491" fmla="*/ 7649 w 10000"/>
                <a:gd name="connsiteY491" fmla="*/ 7232 h 10000"/>
                <a:gd name="connsiteX492" fmla="*/ 7632 w 10000"/>
                <a:gd name="connsiteY492" fmla="*/ 7275 h 10000"/>
                <a:gd name="connsiteX493" fmla="*/ 7677 w 10000"/>
                <a:gd name="connsiteY493" fmla="*/ 7324 h 10000"/>
                <a:gd name="connsiteX494" fmla="*/ 7688 w 10000"/>
                <a:gd name="connsiteY494" fmla="*/ 7367 h 10000"/>
                <a:gd name="connsiteX495" fmla="*/ 7660 w 10000"/>
                <a:gd name="connsiteY495" fmla="*/ 7410 h 10000"/>
                <a:gd name="connsiteX496" fmla="*/ 7666 w 10000"/>
                <a:gd name="connsiteY496" fmla="*/ 7445 h 10000"/>
                <a:gd name="connsiteX497" fmla="*/ 7655 w 10000"/>
                <a:gd name="connsiteY497" fmla="*/ 7516 h 10000"/>
                <a:gd name="connsiteX498" fmla="*/ 7660 w 10000"/>
                <a:gd name="connsiteY498" fmla="*/ 7587 h 10000"/>
                <a:gd name="connsiteX499" fmla="*/ 7694 w 10000"/>
                <a:gd name="connsiteY499" fmla="*/ 7700 h 10000"/>
                <a:gd name="connsiteX500" fmla="*/ 7660 w 10000"/>
                <a:gd name="connsiteY500" fmla="*/ 7743 h 10000"/>
                <a:gd name="connsiteX501" fmla="*/ 7666 w 10000"/>
                <a:gd name="connsiteY501" fmla="*/ 7779 h 10000"/>
                <a:gd name="connsiteX502" fmla="*/ 7638 w 10000"/>
                <a:gd name="connsiteY502" fmla="*/ 7793 h 10000"/>
                <a:gd name="connsiteX503" fmla="*/ 7621 w 10000"/>
                <a:gd name="connsiteY503" fmla="*/ 7814 h 10000"/>
                <a:gd name="connsiteX504" fmla="*/ 7514 w 10000"/>
                <a:gd name="connsiteY504" fmla="*/ 7800 h 10000"/>
                <a:gd name="connsiteX505" fmla="*/ 7497 w 10000"/>
                <a:gd name="connsiteY505" fmla="*/ 7757 h 10000"/>
                <a:gd name="connsiteX506" fmla="*/ 7463 w 10000"/>
                <a:gd name="connsiteY506" fmla="*/ 7786 h 10000"/>
                <a:gd name="connsiteX507" fmla="*/ 7390 w 10000"/>
                <a:gd name="connsiteY507" fmla="*/ 7771 h 10000"/>
                <a:gd name="connsiteX508" fmla="*/ 7340 w 10000"/>
                <a:gd name="connsiteY508" fmla="*/ 7793 h 10000"/>
                <a:gd name="connsiteX509" fmla="*/ 7312 w 10000"/>
                <a:gd name="connsiteY509" fmla="*/ 7644 h 10000"/>
                <a:gd name="connsiteX510" fmla="*/ 7283 w 10000"/>
                <a:gd name="connsiteY510" fmla="*/ 7637 h 10000"/>
                <a:gd name="connsiteX511" fmla="*/ 7250 w 10000"/>
                <a:gd name="connsiteY511" fmla="*/ 7544 h 10000"/>
                <a:gd name="connsiteX512" fmla="*/ 7267 w 10000"/>
                <a:gd name="connsiteY512" fmla="*/ 7502 h 10000"/>
                <a:gd name="connsiteX513" fmla="*/ 7306 w 10000"/>
                <a:gd name="connsiteY513" fmla="*/ 7523 h 10000"/>
                <a:gd name="connsiteX514" fmla="*/ 7323 w 10000"/>
                <a:gd name="connsiteY514" fmla="*/ 7473 h 10000"/>
                <a:gd name="connsiteX515" fmla="*/ 7295 w 10000"/>
                <a:gd name="connsiteY515" fmla="*/ 7438 h 10000"/>
                <a:gd name="connsiteX516" fmla="*/ 7312 w 10000"/>
                <a:gd name="connsiteY516" fmla="*/ 7402 h 10000"/>
                <a:gd name="connsiteX517" fmla="*/ 7238 w 10000"/>
                <a:gd name="connsiteY517" fmla="*/ 7331 h 10000"/>
                <a:gd name="connsiteX518" fmla="*/ 7244 w 10000"/>
                <a:gd name="connsiteY518" fmla="*/ 7296 h 10000"/>
                <a:gd name="connsiteX519" fmla="*/ 7199 w 10000"/>
                <a:gd name="connsiteY519" fmla="*/ 7260 h 10000"/>
                <a:gd name="connsiteX520" fmla="*/ 7227 w 10000"/>
                <a:gd name="connsiteY520" fmla="*/ 7218 h 10000"/>
                <a:gd name="connsiteX521" fmla="*/ 7216 w 10000"/>
                <a:gd name="connsiteY521" fmla="*/ 7168 h 10000"/>
                <a:gd name="connsiteX522" fmla="*/ 7165 w 10000"/>
                <a:gd name="connsiteY522" fmla="*/ 7090 h 10000"/>
                <a:gd name="connsiteX523" fmla="*/ 7132 w 10000"/>
                <a:gd name="connsiteY523" fmla="*/ 7026 h 10000"/>
                <a:gd name="connsiteX524" fmla="*/ 7064 w 10000"/>
                <a:gd name="connsiteY524" fmla="*/ 7055 h 10000"/>
                <a:gd name="connsiteX525" fmla="*/ 7025 w 10000"/>
                <a:gd name="connsiteY525" fmla="*/ 7048 h 10000"/>
                <a:gd name="connsiteX526" fmla="*/ 7002 w 10000"/>
                <a:gd name="connsiteY526" fmla="*/ 7111 h 10000"/>
                <a:gd name="connsiteX527" fmla="*/ 6924 w 10000"/>
                <a:gd name="connsiteY527" fmla="*/ 7119 h 10000"/>
                <a:gd name="connsiteX528" fmla="*/ 6895 w 10000"/>
                <a:gd name="connsiteY528" fmla="*/ 7111 h 10000"/>
                <a:gd name="connsiteX529" fmla="*/ 6828 w 10000"/>
                <a:gd name="connsiteY529" fmla="*/ 7161 h 10000"/>
                <a:gd name="connsiteX530" fmla="*/ 6834 w 10000"/>
                <a:gd name="connsiteY530" fmla="*/ 7260 h 10000"/>
                <a:gd name="connsiteX531" fmla="*/ 6817 w 10000"/>
                <a:gd name="connsiteY531" fmla="*/ 7324 h 10000"/>
                <a:gd name="connsiteX532" fmla="*/ 6817 w 10000"/>
                <a:gd name="connsiteY532" fmla="*/ 7381 h 10000"/>
                <a:gd name="connsiteX533" fmla="*/ 6760 w 10000"/>
                <a:gd name="connsiteY533" fmla="*/ 7424 h 10000"/>
                <a:gd name="connsiteX534" fmla="*/ 6699 w 10000"/>
                <a:gd name="connsiteY534" fmla="*/ 7431 h 10000"/>
                <a:gd name="connsiteX535" fmla="*/ 6682 w 10000"/>
                <a:gd name="connsiteY535" fmla="*/ 7410 h 10000"/>
                <a:gd name="connsiteX536" fmla="*/ 6625 w 10000"/>
                <a:gd name="connsiteY536" fmla="*/ 7388 h 10000"/>
                <a:gd name="connsiteX537" fmla="*/ 6592 w 10000"/>
                <a:gd name="connsiteY537" fmla="*/ 7431 h 10000"/>
                <a:gd name="connsiteX538" fmla="*/ 6586 w 10000"/>
                <a:gd name="connsiteY538" fmla="*/ 7473 h 10000"/>
                <a:gd name="connsiteX539" fmla="*/ 6552 w 10000"/>
                <a:gd name="connsiteY539" fmla="*/ 7480 h 10000"/>
                <a:gd name="connsiteX540" fmla="*/ 6547 w 10000"/>
                <a:gd name="connsiteY540" fmla="*/ 7523 h 10000"/>
                <a:gd name="connsiteX541" fmla="*/ 6519 w 10000"/>
                <a:gd name="connsiteY541" fmla="*/ 7523 h 10000"/>
                <a:gd name="connsiteX542" fmla="*/ 6485 w 10000"/>
                <a:gd name="connsiteY542" fmla="*/ 7424 h 10000"/>
                <a:gd name="connsiteX543" fmla="*/ 6406 w 10000"/>
                <a:gd name="connsiteY543" fmla="*/ 7473 h 10000"/>
                <a:gd name="connsiteX544" fmla="*/ 6316 w 10000"/>
                <a:gd name="connsiteY544" fmla="*/ 7551 h 10000"/>
                <a:gd name="connsiteX545" fmla="*/ 6282 w 10000"/>
                <a:gd name="connsiteY545" fmla="*/ 7566 h 10000"/>
                <a:gd name="connsiteX546" fmla="*/ 6294 w 10000"/>
                <a:gd name="connsiteY546" fmla="*/ 7615 h 10000"/>
                <a:gd name="connsiteX547" fmla="*/ 6243 w 10000"/>
                <a:gd name="connsiteY547" fmla="*/ 7637 h 10000"/>
                <a:gd name="connsiteX548" fmla="*/ 6209 w 10000"/>
                <a:gd name="connsiteY548" fmla="*/ 7608 h 10000"/>
                <a:gd name="connsiteX549" fmla="*/ 6136 w 10000"/>
                <a:gd name="connsiteY549" fmla="*/ 7622 h 10000"/>
                <a:gd name="connsiteX550" fmla="*/ 6136 w 10000"/>
                <a:gd name="connsiteY550" fmla="*/ 7395 h 10000"/>
                <a:gd name="connsiteX551" fmla="*/ 6208 w 10000"/>
                <a:gd name="connsiteY55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335 w 10000"/>
                <a:gd name="connsiteY57" fmla="*/ 9045 h 10000"/>
                <a:gd name="connsiteX58" fmla="*/ 3150 w 10000"/>
                <a:gd name="connsiteY58" fmla="*/ 8971 h 10000"/>
                <a:gd name="connsiteX59" fmla="*/ 3155 w 10000"/>
                <a:gd name="connsiteY59" fmla="*/ 9021 h 10000"/>
                <a:gd name="connsiteX60" fmla="*/ 3144 w 10000"/>
                <a:gd name="connsiteY60" fmla="*/ 9042 h 10000"/>
                <a:gd name="connsiteX61" fmla="*/ 3105 w 10000"/>
                <a:gd name="connsiteY61" fmla="*/ 9028 h 10000"/>
                <a:gd name="connsiteX62" fmla="*/ 3082 w 10000"/>
                <a:gd name="connsiteY62" fmla="*/ 9127 h 10000"/>
                <a:gd name="connsiteX63" fmla="*/ 3048 w 10000"/>
                <a:gd name="connsiteY63" fmla="*/ 9163 h 10000"/>
                <a:gd name="connsiteX64" fmla="*/ 3048 w 10000"/>
                <a:gd name="connsiteY64" fmla="*/ 9198 h 10000"/>
                <a:gd name="connsiteX65" fmla="*/ 3020 w 10000"/>
                <a:gd name="connsiteY65" fmla="*/ 9241 h 10000"/>
                <a:gd name="connsiteX66" fmla="*/ 3003 w 10000"/>
                <a:gd name="connsiteY66" fmla="*/ 9326 h 10000"/>
                <a:gd name="connsiteX67" fmla="*/ 2998 w 10000"/>
                <a:gd name="connsiteY67" fmla="*/ 9439 h 10000"/>
                <a:gd name="connsiteX68" fmla="*/ 3009 w 10000"/>
                <a:gd name="connsiteY68" fmla="*/ 9524 h 10000"/>
                <a:gd name="connsiteX69" fmla="*/ 2975 w 10000"/>
                <a:gd name="connsiteY69" fmla="*/ 9574 h 10000"/>
                <a:gd name="connsiteX70" fmla="*/ 2981 w 10000"/>
                <a:gd name="connsiteY70" fmla="*/ 9624 h 10000"/>
                <a:gd name="connsiteX71" fmla="*/ 2998 w 10000"/>
                <a:gd name="connsiteY71" fmla="*/ 9666 h 10000"/>
                <a:gd name="connsiteX72" fmla="*/ 2987 w 10000"/>
                <a:gd name="connsiteY72" fmla="*/ 9744 h 10000"/>
                <a:gd name="connsiteX73" fmla="*/ 2970 w 10000"/>
                <a:gd name="connsiteY73" fmla="*/ 9787 h 10000"/>
                <a:gd name="connsiteX74" fmla="*/ 2930 w 10000"/>
                <a:gd name="connsiteY74" fmla="*/ 9794 h 10000"/>
                <a:gd name="connsiteX75" fmla="*/ 2913 w 10000"/>
                <a:gd name="connsiteY75" fmla="*/ 9837 h 10000"/>
                <a:gd name="connsiteX76" fmla="*/ 2818 w 10000"/>
                <a:gd name="connsiteY76" fmla="*/ 9837 h 10000"/>
                <a:gd name="connsiteX77" fmla="*/ 2745 w 10000"/>
                <a:gd name="connsiteY77" fmla="*/ 9879 h 10000"/>
                <a:gd name="connsiteX78" fmla="*/ 2705 w 10000"/>
                <a:gd name="connsiteY78" fmla="*/ 9922 h 10000"/>
                <a:gd name="connsiteX79" fmla="*/ 2638 w 10000"/>
                <a:gd name="connsiteY79" fmla="*/ 9929 h 10000"/>
                <a:gd name="connsiteX80" fmla="*/ 2598 w 10000"/>
                <a:gd name="connsiteY80" fmla="*/ 9943 h 10000"/>
                <a:gd name="connsiteX81" fmla="*/ 2565 w 10000"/>
                <a:gd name="connsiteY81" fmla="*/ 9929 h 10000"/>
                <a:gd name="connsiteX82" fmla="*/ 2508 w 10000"/>
                <a:gd name="connsiteY82" fmla="*/ 9943 h 10000"/>
                <a:gd name="connsiteX83" fmla="*/ 2503 w 10000"/>
                <a:gd name="connsiteY83" fmla="*/ 9957 h 10000"/>
                <a:gd name="connsiteX84" fmla="*/ 2458 w 10000"/>
                <a:gd name="connsiteY84" fmla="*/ 9993 h 10000"/>
                <a:gd name="connsiteX85" fmla="*/ 2424 w 10000"/>
                <a:gd name="connsiteY85" fmla="*/ 10000 h 10000"/>
                <a:gd name="connsiteX86" fmla="*/ 2323 w 10000"/>
                <a:gd name="connsiteY86" fmla="*/ 9901 h 10000"/>
                <a:gd name="connsiteX87" fmla="*/ 2250 w 10000"/>
                <a:gd name="connsiteY87" fmla="*/ 9794 h 10000"/>
                <a:gd name="connsiteX88" fmla="*/ 2160 w 10000"/>
                <a:gd name="connsiteY88" fmla="*/ 9759 h 10000"/>
                <a:gd name="connsiteX89" fmla="*/ 2143 w 10000"/>
                <a:gd name="connsiteY89" fmla="*/ 9624 h 10000"/>
                <a:gd name="connsiteX90" fmla="*/ 2205 w 10000"/>
                <a:gd name="connsiteY90" fmla="*/ 9588 h 10000"/>
                <a:gd name="connsiteX91" fmla="*/ 2182 w 10000"/>
                <a:gd name="connsiteY91" fmla="*/ 9482 h 10000"/>
                <a:gd name="connsiteX92" fmla="*/ 2160 w 10000"/>
                <a:gd name="connsiteY92" fmla="*/ 9446 h 10000"/>
                <a:gd name="connsiteX93" fmla="*/ 2323 w 10000"/>
                <a:gd name="connsiteY93" fmla="*/ 9312 h 10000"/>
                <a:gd name="connsiteX94" fmla="*/ 2373 w 10000"/>
                <a:gd name="connsiteY94" fmla="*/ 9177 h 10000"/>
                <a:gd name="connsiteX95" fmla="*/ 2424 w 10000"/>
                <a:gd name="connsiteY95" fmla="*/ 9148 h 10000"/>
                <a:gd name="connsiteX96" fmla="*/ 2435 w 10000"/>
                <a:gd name="connsiteY96" fmla="*/ 9063 h 10000"/>
                <a:gd name="connsiteX97" fmla="*/ 2385 w 10000"/>
                <a:gd name="connsiteY97" fmla="*/ 8950 h 10000"/>
                <a:gd name="connsiteX98" fmla="*/ 2396 w 10000"/>
                <a:gd name="connsiteY98" fmla="*/ 8879 h 10000"/>
                <a:gd name="connsiteX99" fmla="*/ 2340 w 10000"/>
                <a:gd name="connsiteY99" fmla="*/ 8850 h 10000"/>
                <a:gd name="connsiteX100" fmla="*/ 2306 w 10000"/>
                <a:gd name="connsiteY100" fmla="*/ 8857 h 10000"/>
                <a:gd name="connsiteX101" fmla="*/ 2143 w 10000"/>
                <a:gd name="connsiteY101" fmla="*/ 8921 h 10000"/>
                <a:gd name="connsiteX102" fmla="*/ 2098 w 10000"/>
                <a:gd name="connsiteY102" fmla="*/ 8971 h 10000"/>
                <a:gd name="connsiteX103" fmla="*/ 2064 w 10000"/>
                <a:gd name="connsiteY103" fmla="*/ 8999 h 10000"/>
                <a:gd name="connsiteX104" fmla="*/ 2019 w 10000"/>
                <a:gd name="connsiteY104" fmla="*/ 9056 h 10000"/>
                <a:gd name="connsiteX105" fmla="*/ 1879 w 10000"/>
                <a:gd name="connsiteY105" fmla="*/ 9013 h 10000"/>
                <a:gd name="connsiteX106" fmla="*/ 1828 w 10000"/>
                <a:gd name="connsiteY106" fmla="*/ 8971 h 10000"/>
                <a:gd name="connsiteX107" fmla="*/ 1738 w 10000"/>
                <a:gd name="connsiteY107" fmla="*/ 9021 h 10000"/>
                <a:gd name="connsiteX108" fmla="*/ 1609 w 10000"/>
                <a:gd name="connsiteY108" fmla="*/ 9056 h 10000"/>
                <a:gd name="connsiteX109" fmla="*/ 1699 w 10000"/>
                <a:gd name="connsiteY109" fmla="*/ 9177 h 10000"/>
                <a:gd name="connsiteX110" fmla="*/ 1592 w 10000"/>
                <a:gd name="connsiteY110" fmla="*/ 9304 h 10000"/>
                <a:gd name="connsiteX111" fmla="*/ 1558 w 10000"/>
                <a:gd name="connsiteY111" fmla="*/ 9290 h 10000"/>
                <a:gd name="connsiteX112" fmla="*/ 1541 w 10000"/>
                <a:gd name="connsiteY112" fmla="*/ 9304 h 10000"/>
                <a:gd name="connsiteX113" fmla="*/ 1507 w 10000"/>
                <a:gd name="connsiteY113" fmla="*/ 9269 h 10000"/>
                <a:gd name="connsiteX114" fmla="*/ 1440 w 10000"/>
                <a:gd name="connsiteY114" fmla="*/ 9233 h 10000"/>
                <a:gd name="connsiteX115" fmla="*/ 1434 w 10000"/>
                <a:gd name="connsiteY115" fmla="*/ 9198 h 10000"/>
                <a:gd name="connsiteX116" fmla="*/ 1412 w 10000"/>
                <a:gd name="connsiteY116" fmla="*/ 9191 h 10000"/>
                <a:gd name="connsiteX117" fmla="*/ 1400 w 10000"/>
                <a:gd name="connsiteY117" fmla="*/ 9155 h 10000"/>
                <a:gd name="connsiteX118" fmla="*/ 1372 w 10000"/>
                <a:gd name="connsiteY118" fmla="*/ 9127 h 10000"/>
                <a:gd name="connsiteX119" fmla="*/ 1327 w 10000"/>
                <a:gd name="connsiteY119" fmla="*/ 9141 h 10000"/>
                <a:gd name="connsiteX120" fmla="*/ 1305 w 10000"/>
                <a:gd name="connsiteY120" fmla="*/ 9092 h 10000"/>
                <a:gd name="connsiteX121" fmla="*/ 1271 w 10000"/>
                <a:gd name="connsiteY121" fmla="*/ 9099 h 10000"/>
                <a:gd name="connsiteX122" fmla="*/ 1277 w 10000"/>
                <a:gd name="connsiteY122" fmla="*/ 9056 h 10000"/>
                <a:gd name="connsiteX123" fmla="*/ 1265 w 10000"/>
                <a:gd name="connsiteY123" fmla="*/ 8999 h 10000"/>
                <a:gd name="connsiteX124" fmla="*/ 1277 w 10000"/>
                <a:gd name="connsiteY124" fmla="*/ 8935 h 10000"/>
                <a:gd name="connsiteX125" fmla="*/ 1271 w 10000"/>
                <a:gd name="connsiteY125" fmla="*/ 8893 h 10000"/>
                <a:gd name="connsiteX126" fmla="*/ 1153 w 10000"/>
                <a:gd name="connsiteY126" fmla="*/ 8893 h 10000"/>
                <a:gd name="connsiteX127" fmla="*/ 1153 w 10000"/>
                <a:gd name="connsiteY127" fmla="*/ 8850 h 10000"/>
                <a:gd name="connsiteX128" fmla="*/ 1091 w 10000"/>
                <a:gd name="connsiteY128" fmla="*/ 8829 h 10000"/>
                <a:gd name="connsiteX129" fmla="*/ 1080 w 10000"/>
                <a:gd name="connsiteY129" fmla="*/ 8758 h 10000"/>
                <a:gd name="connsiteX130" fmla="*/ 1069 w 10000"/>
                <a:gd name="connsiteY130" fmla="*/ 8730 h 10000"/>
                <a:gd name="connsiteX131" fmla="*/ 990 w 10000"/>
                <a:gd name="connsiteY131" fmla="*/ 8701 h 10000"/>
                <a:gd name="connsiteX132" fmla="*/ 894 w 10000"/>
                <a:gd name="connsiteY132" fmla="*/ 8616 h 10000"/>
                <a:gd name="connsiteX133" fmla="*/ 787 w 10000"/>
                <a:gd name="connsiteY133" fmla="*/ 8616 h 10000"/>
                <a:gd name="connsiteX134" fmla="*/ 849 w 10000"/>
                <a:gd name="connsiteY134" fmla="*/ 8510 h 10000"/>
                <a:gd name="connsiteX135" fmla="*/ 945 w 10000"/>
                <a:gd name="connsiteY135" fmla="*/ 8432 h 10000"/>
                <a:gd name="connsiteX136" fmla="*/ 984 w 10000"/>
                <a:gd name="connsiteY136" fmla="*/ 8325 h 10000"/>
                <a:gd name="connsiteX137" fmla="*/ 1063 w 10000"/>
                <a:gd name="connsiteY137" fmla="*/ 8204 h 10000"/>
                <a:gd name="connsiteX138" fmla="*/ 1057 w 10000"/>
                <a:gd name="connsiteY138" fmla="*/ 8133 h 10000"/>
                <a:gd name="connsiteX139" fmla="*/ 1018 w 10000"/>
                <a:gd name="connsiteY139" fmla="*/ 8055 h 10000"/>
                <a:gd name="connsiteX140" fmla="*/ 984 w 10000"/>
                <a:gd name="connsiteY140" fmla="*/ 8027 h 10000"/>
                <a:gd name="connsiteX141" fmla="*/ 872 w 10000"/>
                <a:gd name="connsiteY141" fmla="*/ 8013 h 10000"/>
                <a:gd name="connsiteX142" fmla="*/ 827 w 10000"/>
                <a:gd name="connsiteY142" fmla="*/ 8062 h 10000"/>
                <a:gd name="connsiteX143" fmla="*/ 579 w 10000"/>
                <a:gd name="connsiteY143" fmla="*/ 8126 h 10000"/>
                <a:gd name="connsiteX144" fmla="*/ 416 w 10000"/>
                <a:gd name="connsiteY144" fmla="*/ 8070 h 10000"/>
                <a:gd name="connsiteX145" fmla="*/ 399 w 10000"/>
                <a:gd name="connsiteY145" fmla="*/ 8027 h 10000"/>
                <a:gd name="connsiteX146" fmla="*/ 377 w 10000"/>
                <a:gd name="connsiteY146" fmla="*/ 8013 h 10000"/>
                <a:gd name="connsiteX147" fmla="*/ 169 w 10000"/>
                <a:gd name="connsiteY147" fmla="*/ 7743 h 10000"/>
                <a:gd name="connsiteX148" fmla="*/ 157 w 10000"/>
                <a:gd name="connsiteY148" fmla="*/ 7686 h 10000"/>
                <a:gd name="connsiteX149" fmla="*/ 231 w 10000"/>
                <a:gd name="connsiteY149" fmla="*/ 7594 h 10000"/>
                <a:gd name="connsiteX150" fmla="*/ 0 w 10000"/>
                <a:gd name="connsiteY150" fmla="*/ 6920 h 10000"/>
                <a:gd name="connsiteX151" fmla="*/ 354 w 10000"/>
                <a:gd name="connsiteY151" fmla="*/ 7005 h 10000"/>
                <a:gd name="connsiteX152" fmla="*/ 472 w 10000"/>
                <a:gd name="connsiteY152" fmla="*/ 7019 h 10000"/>
                <a:gd name="connsiteX153" fmla="*/ 810 w 10000"/>
                <a:gd name="connsiteY153" fmla="*/ 7055 h 10000"/>
                <a:gd name="connsiteX154" fmla="*/ 967 w 10000"/>
                <a:gd name="connsiteY154" fmla="*/ 7012 h 10000"/>
                <a:gd name="connsiteX155" fmla="*/ 1074 w 10000"/>
                <a:gd name="connsiteY155" fmla="*/ 7019 h 10000"/>
                <a:gd name="connsiteX156" fmla="*/ 1091 w 10000"/>
                <a:gd name="connsiteY156" fmla="*/ 6984 h 10000"/>
                <a:gd name="connsiteX157" fmla="*/ 1277 w 10000"/>
                <a:gd name="connsiteY157" fmla="*/ 6998 h 10000"/>
                <a:gd name="connsiteX158" fmla="*/ 1524 w 10000"/>
                <a:gd name="connsiteY158" fmla="*/ 7083 h 10000"/>
                <a:gd name="connsiteX159" fmla="*/ 1609 w 10000"/>
                <a:gd name="connsiteY159" fmla="*/ 7104 h 10000"/>
                <a:gd name="connsiteX160" fmla="*/ 1822 w 10000"/>
                <a:gd name="connsiteY160" fmla="*/ 7310 h 10000"/>
                <a:gd name="connsiteX161" fmla="*/ 1918 w 10000"/>
                <a:gd name="connsiteY161" fmla="*/ 7303 h 10000"/>
                <a:gd name="connsiteX162" fmla="*/ 6504 w 10000"/>
                <a:gd name="connsiteY162" fmla="*/ 7627 h 10000"/>
                <a:gd name="connsiteX163" fmla="*/ 5523 w 10000"/>
                <a:gd name="connsiteY163" fmla="*/ 5713 h 10000"/>
                <a:gd name="connsiteX164" fmla="*/ 5652 w 10000"/>
                <a:gd name="connsiteY164" fmla="*/ 5720 h 10000"/>
                <a:gd name="connsiteX165" fmla="*/ 5697 w 10000"/>
                <a:gd name="connsiteY165" fmla="*/ 5742 h 10000"/>
                <a:gd name="connsiteX166" fmla="*/ 5793 w 10000"/>
                <a:gd name="connsiteY166" fmla="*/ 5635 h 10000"/>
                <a:gd name="connsiteX167" fmla="*/ 5844 w 10000"/>
                <a:gd name="connsiteY167" fmla="*/ 5628 h 10000"/>
                <a:gd name="connsiteX168" fmla="*/ 5889 w 10000"/>
                <a:gd name="connsiteY168" fmla="*/ 5564 h 10000"/>
                <a:gd name="connsiteX169" fmla="*/ 5945 w 10000"/>
                <a:gd name="connsiteY169" fmla="*/ 5515 h 10000"/>
                <a:gd name="connsiteX170" fmla="*/ 6001 w 10000"/>
                <a:gd name="connsiteY170" fmla="*/ 5408 h 10000"/>
                <a:gd name="connsiteX171" fmla="*/ 6012 w 10000"/>
                <a:gd name="connsiteY171" fmla="*/ 5344 h 10000"/>
                <a:gd name="connsiteX172" fmla="*/ 6080 w 10000"/>
                <a:gd name="connsiteY172" fmla="*/ 5316 h 10000"/>
                <a:gd name="connsiteX173" fmla="*/ 6159 w 10000"/>
                <a:gd name="connsiteY173" fmla="*/ 5351 h 10000"/>
                <a:gd name="connsiteX174" fmla="*/ 6226 w 10000"/>
                <a:gd name="connsiteY174" fmla="*/ 5337 h 10000"/>
                <a:gd name="connsiteX175" fmla="*/ 6294 w 10000"/>
                <a:gd name="connsiteY175" fmla="*/ 5344 h 10000"/>
                <a:gd name="connsiteX176" fmla="*/ 6412 w 10000"/>
                <a:gd name="connsiteY176" fmla="*/ 5302 h 10000"/>
                <a:gd name="connsiteX177" fmla="*/ 6490 w 10000"/>
                <a:gd name="connsiteY177" fmla="*/ 5195 h 10000"/>
                <a:gd name="connsiteX178" fmla="*/ 6524 w 10000"/>
                <a:gd name="connsiteY178" fmla="*/ 5160 h 10000"/>
                <a:gd name="connsiteX179" fmla="*/ 6575 w 10000"/>
                <a:gd name="connsiteY179" fmla="*/ 5160 h 10000"/>
                <a:gd name="connsiteX180" fmla="*/ 6614 w 10000"/>
                <a:gd name="connsiteY180" fmla="*/ 5103 h 10000"/>
                <a:gd name="connsiteX181" fmla="*/ 6597 w 10000"/>
                <a:gd name="connsiteY181" fmla="*/ 5039 h 10000"/>
                <a:gd name="connsiteX182" fmla="*/ 6609 w 10000"/>
                <a:gd name="connsiteY182" fmla="*/ 4982 h 10000"/>
                <a:gd name="connsiteX183" fmla="*/ 6659 w 10000"/>
                <a:gd name="connsiteY183" fmla="*/ 4876 h 10000"/>
                <a:gd name="connsiteX184" fmla="*/ 6715 w 10000"/>
                <a:gd name="connsiteY184" fmla="*/ 4776 h 10000"/>
                <a:gd name="connsiteX185" fmla="*/ 6772 w 10000"/>
                <a:gd name="connsiteY185" fmla="*/ 4755 h 10000"/>
                <a:gd name="connsiteX186" fmla="*/ 6800 w 10000"/>
                <a:gd name="connsiteY186" fmla="*/ 4720 h 10000"/>
                <a:gd name="connsiteX187" fmla="*/ 6895 w 10000"/>
                <a:gd name="connsiteY187" fmla="*/ 4734 h 10000"/>
                <a:gd name="connsiteX188" fmla="*/ 6991 w 10000"/>
                <a:gd name="connsiteY188" fmla="*/ 4734 h 10000"/>
                <a:gd name="connsiteX189" fmla="*/ 6997 w 10000"/>
                <a:gd name="connsiteY189" fmla="*/ 4670 h 10000"/>
                <a:gd name="connsiteX190" fmla="*/ 7013 w 10000"/>
                <a:gd name="connsiteY190" fmla="*/ 4627 h 10000"/>
                <a:gd name="connsiteX191" fmla="*/ 7008 w 10000"/>
                <a:gd name="connsiteY191" fmla="*/ 4599 h 10000"/>
                <a:gd name="connsiteX192" fmla="*/ 7064 w 10000"/>
                <a:gd name="connsiteY192" fmla="*/ 4578 h 10000"/>
                <a:gd name="connsiteX193" fmla="*/ 7103 w 10000"/>
                <a:gd name="connsiteY193" fmla="*/ 4634 h 10000"/>
                <a:gd name="connsiteX194" fmla="*/ 7160 w 10000"/>
                <a:gd name="connsiteY194" fmla="*/ 4613 h 10000"/>
                <a:gd name="connsiteX195" fmla="*/ 7177 w 10000"/>
                <a:gd name="connsiteY195" fmla="*/ 4578 h 10000"/>
                <a:gd name="connsiteX196" fmla="*/ 7222 w 10000"/>
                <a:gd name="connsiteY196" fmla="*/ 4564 h 10000"/>
                <a:gd name="connsiteX197" fmla="*/ 7317 w 10000"/>
                <a:gd name="connsiteY197" fmla="*/ 4493 h 10000"/>
                <a:gd name="connsiteX198" fmla="*/ 7407 w 10000"/>
                <a:gd name="connsiteY198" fmla="*/ 4521 h 10000"/>
                <a:gd name="connsiteX199" fmla="*/ 7430 w 10000"/>
                <a:gd name="connsiteY199" fmla="*/ 4507 h 10000"/>
                <a:gd name="connsiteX200" fmla="*/ 7480 w 10000"/>
                <a:gd name="connsiteY200" fmla="*/ 4528 h 10000"/>
                <a:gd name="connsiteX201" fmla="*/ 7503 w 10000"/>
                <a:gd name="connsiteY201" fmla="*/ 4471 h 10000"/>
                <a:gd name="connsiteX202" fmla="*/ 7525 w 10000"/>
                <a:gd name="connsiteY202" fmla="*/ 4500 h 10000"/>
                <a:gd name="connsiteX203" fmla="*/ 7559 w 10000"/>
                <a:gd name="connsiteY203" fmla="*/ 4493 h 10000"/>
                <a:gd name="connsiteX204" fmla="*/ 7598 w 10000"/>
                <a:gd name="connsiteY204" fmla="*/ 4556 h 10000"/>
                <a:gd name="connsiteX205" fmla="*/ 7643 w 10000"/>
                <a:gd name="connsiteY205" fmla="*/ 4549 h 10000"/>
                <a:gd name="connsiteX206" fmla="*/ 7683 w 10000"/>
                <a:gd name="connsiteY206" fmla="*/ 4578 h 10000"/>
                <a:gd name="connsiteX207" fmla="*/ 7700 w 10000"/>
                <a:gd name="connsiteY207" fmla="*/ 4556 h 10000"/>
                <a:gd name="connsiteX208" fmla="*/ 7778 w 10000"/>
                <a:gd name="connsiteY208" fmla="*/ 4564 h 10000"/>
                <a:gd name="connsiteX209" fmla="*/ 7790 w 10000"/>
                <a:gd name="connsiteY209" fmla="*/ 4585 h 10000"/>
                <a:gd name="connsiteX210" fmla="*/ 7874 w 10000"/>
                <a:gd name="connsiteY210" fmla="*/ 4514 h 10000"/>
                <a:gd name="connsiteX211" fmla="*/ 7874 w 10000"/>
                <a:gd name="connsiteY211" fmla="*/ 4393 h 10000"/>
                <a:gd name="connsiteX212" fmla="*/ 7852 w 10000"/>
                <a:gd name="connsiteY212" fmla="*/ 4379 h 10000"/>
                <a:gd name="connsiteX213" fmla="*/ 7835 w 10000"/>
                <a:gd name="connsiteY213" fmla="*/ 4294 h 10000"/>
                <a:gd name="connsiteX214" fmla="*/ 7801 w 10000"/>
                <a:gd name="connsiteY214" fmla="*/ 4209 h 10000"/>
                <a:gd name="connsiteX215" fmla="*/ 7750 w 10000"/>
                <a:gd name="connsiteY215" fmla="*/ 4173 h 10000"/>
                <a:gd name="connsiteX216" fmla="*/ 7745 w 10000"/>
                <a:gd name="connsiteY216" fmla="*/ 4131 h 10000"/>
                <a:gd name="connsiteX217" fmla="*/ 7672 w 10000"/>
                <a:gd name="connsiteY217" fmla="*/ 4053 h 10000"/>
                <a:gd name="connsiteX218" fmla="*/ 7677 w 10000"/>
                <a:gd name="connsiteY218" fmla="*/ 4024 h 10000"/>
                <a:gd name="connsiteX219" fmla="*/ 7604 w 10000"/>
                <a:gd name="connsiteY219" fmla="*/ 3982 h 10000"/>
                <a:gd name="connsiteX220" fmla="*/ 7598 w 10000"/>
                <a:gd name="connsiteY220" fmla="*/ 3903 h 10000"/>
                <a:gd name="connsiteX221" fmla="*/ 7475 w 10000"/>
                <a:gd name="connsiteY221" fmla="*/ 3833 h 10000"/>
                <a:gd name="connsiteX222" fmla="*/ 7407 w 10000"/>
                <a:gd name="connsiteY222" fmla="*/ 3683 h 10000"/>
                <a:gd name="connsiteX223" fmla="*/ 7306 w 10000"/>
                <a:gd name="connsiteY223" fmla="*/ 3676 h 10000"/>
                <a:gd name="connsiteX224" fmla="*/ 7272 w 10000"/>
                <a:gd name="connsiteY224" fmla="*/ 3648 h 10000"/>
                <a:gd name="connsiteX225" fmla="*/ 7222 w 10000"/>
                <a:gd name="connsiteY225" fmla="*/ 3669 h 10000"/>
                <a:gd name="connsiteX226" fmla="*/ 7143 w 10000"/>
                <a:gd name="connsiteY226" fmla="*/ 3669 h 10000"/>
                <a:gd name="connsiteX227" fmla="*/ 7030 w 10000"/>
                <a:gd name="connsiteY227" fmla="*/ 3840 h 10000"/>
                <a:gd name="connsiteX228" fmla="*/ 6991 w 10000"/>
                <a:gd name="connsiteY228" fmla="*/ 3918 h 10000"/>
                <a:gd name="connsiteX229" fmla="*/ 6890 w 10000"/>
                <a:gd name="connsiteY229" fmla="*/ 3797 h 10000"/>
                <a:gd name="connsiteX230" fmla="*/ 6817 w 10000"/>
                <a:gd name="connsiteY230" fmla="*/ 3747 h 10000"/>
                <a:gd name="connsiteX231" fmla="*/ 6744 w 10000"/>
                <a:gd name="connsiteY231" fmla="*/ 3754 h 10000"/>
                <a:gd name="connsiteX232" fmla="*/ 6670 w 10000"/>
                <a:gd name="connsiteY232" fmla="*/ 3790 h 10000"/>
                <a:gd name="connsiteX233" fmla="*/ 6609 w 10000"/>
                <a:gd name="connsiteY233" fmla="*/ 3762 h 10000"/>
                <a:gd name="connsiteX234" fmla="*/ 6552 w 10000"/>
                <a:gd name="connsiteY234" fmla="*/ 3804 h 10000"/>
                <a:gd name="connsiteX235" fmla="*/ 6496 w 10000"/>
                <a:gd name="connsiteY235" fmla="*/ 3889 h 10000"/>
                <a:gd name="connsiteX236" fmla="*/ 6367 w 10000"/>
                <a:gd name="connsiteY236" fmla="*/ 3733 h 10000"/>
                <a:gd name="connsiteX237" fmla="*/ 6350 w 10000"/>
                <a:gd name="connsiteY237" fmla="*/ 3577 h 10000"/>
                <a:gd name="connsiteX238" fmla="*/ 6451 w 10000"/>
                <a:gd name="connsiteY238" fmla="*/ 3513 h 10000"/>
                <a:gd name="connsiteX239" fmla="*/ 6445 w 10000"/>
                <a:gd name="connsiteY239" fmla="*/ 3343 h 10000"/>
                <a:gd name="connsiteX240" fmla="*/ 6541 w 10000"/>
                <a:gd name="connsiteY240" fmla="*/ 3144 h 10000"/>
                <a:gd name="connsiteX241" fmla="*/ 6530 w 10000"/>
                <a:gd name="connsiteY241" fmla="*/ 3109 h 10000"/>
                <a:gd name="connsiteX242" fmla="*/ 6760 w 10000"/>
                <a:gd name="connsiteY242" fmla="*/ 2456 h 10000"/>
                <a:gd name="connsiteX243" fmla="*/ 6884 w 10000"/>
                <a:gd name="connsiteY243" fmla="*/ 2555 h 10000"/>
                <a:gd name="connsiteX244" fmla="*/ 6957 w 10000"/>
                <a:gd name="connsiteY244" fmla="*/ 2598 h 10000"/>
                <a:gd name="connsiteX245" fmla="*/ 7030 w 10000"/>
                <a:gd name="connsiteY245" fmla="*/ 2598 h 10000"/>
                <a:gd name="connsiteX246" fmla="*/ 7143 w 10000"/>
                <a:gd name="connsiteY246" fmla="*/ 2676 h 10000"/>
                <a:gd name="connsiteX247" fmla="*/ 7160 w 10000"/>
                <a:gd name="connsiteY247" fmla="*/ 2626 h 10000"/>
                <a:gd name="connsiteX248" fmla="*/ 7233 w 10000"/>
                <a:gd name="connsiteY248" fmla="*/ 2612 h 10000"/>
                <a:gd name="connsiteX249" fmla="*/ 7295 w 10000"/>
                <a:gd name="connsiteY249" fmla="*/ 2527 h 10000"/>
                <a:gd name="connsiteX250" fmla="*/ 7373 w 10000"/>
                <a:gd name="connsiteY250" fmla="*/ 2463 h 10000"/>
                <a:gd name="connsiteX251" fmla="*/ 7407 w 10000"/>
                <a:gd name="connsiteY251" fmla="*/ 2399 h 10000"/>
                <a:gd name="connsiteX252" fmla="*/ 7525 w 10000"/>
                <a:gd name="connsiteY252" fmla="*/ 2356 h 10000"/>
                <a:gd name="connsiteX253" fmla="*/ 7587 w 10000"/>
                <a:gd name="connsiteY253" fmla="*/ 2363 h 10000"/>
                <a:gd name="connsiteX254" fmla="*/ 7638 w 10000"/>
                <a:gd name="connsiteY254" fmla="*/ 2300 h 10000"/>
                <a:gd name="connsiteX255" fmla="*/ 7677 w 10000"/>
                <a:gd name="connsiteY255" fmla="*/ 2214 h 10000"/>
                <a:gd name="connsiteX256" fmla="*/ 7660 w 10000"/>
                <a:gd name="connsiteY256" fmla="*/ 2200 h 10000"/>
                <a:gd name="connsiteX257" fmla="*/ 7677 w 10000"/>
                <a:gd name="connsiteY257" fmla="*/ 2108 h 10000"/>
                <a:gd name="connsiteX258" fmla="*/ 7610 w 10000"/>
                <a:gd name="connsiteY258" fmla="*/ 2108 h 10000"/>
                <a:gd name="connsiteX259" fmla="*/ 7643 w 10000"/>
                <a:gd name="connsiteY259" fmla="*/ 2030 h 10000"/>
                <a:gd name="connsiteX260" fmla="*/ 7649 w 10000"/>
                <a:gd name="connsiteY260" fmla="*/ 1938 h 10000"/>
                <a:gd name="connsiteX261" fmla="*/ 7677 w 10000"/>
                <a:gd name="connsiteY261" fmla="*/ 1916 h 10000"/>
                <a:gd name="connsiteX262" fmla="*/ 7728 w 10000"/>
                <a:gd name="connsiteY262" fmla="*/ 1824 h 10000"/>
                <a:gd name="connsiteX263" fmla="*/ 7722 w 10000"/>
                <a:gd name="connsiteY263" fmla="*/ 1753 h 10000"/>
                <a:gd name="connsiteX264" fmla="*/ 7762 w 10000"/>
                <a:gd name="connsiteY264" fmla="*/ 1675 h 10000"/>
                <a:gd name="connsiteX265" fmla="*/ 7807 w 10000"/>
                <a:gd name="connsiteY265" fmla="*/ 1625 h 10000"/>
                <a:gd name="connsiteX266" fmla="*/ 7823 w 10000"/>
                <a:gd name="connsiteY266" fmla="*/ 1540 h 10000"/>
                <a:gd name="connsiteX267" fmla="*/ 7818 w 10000"/>
                <a:gd name="connsiteY267" fmla="*/ 1512 h 10000"/>
                <a:gd name="connsiteX268" fmla="*/ 7857 w 10000"/>
                <a:gd name="connsiteY268" fmla="*/ 1455 h 10000"/>
                <a:gd name="connsiteX269" fmla="*/ 7913 w 10000"/>
                <a:gd name="connsiteY269" fmla="*/ 1285 h 10000"/>
                <a:gd name="connsiteX270" fmla="*/ 7930 w 10000"/>
                <a:gd name="connsiteY270" fmla="*/ 1185 h 10000"/>
                <a:gd name="connsiteX271" fmla="*/ 7958 w 10000"/>
                <a:gd name="connsiteY271" fmla="*/ 1192 h 10000"/>
                <a:gd name="connsiteX272" fmla="*/ 8037 w 10000"/>
                <a:gd name="connsiteY272" fmla="*/ 1079 h 10000"/>
                <a:gd name="connsiteX273" fmla="*/ 8127 w 10000"/>
                <a:gd name="connsiteY273" fmla="*/ 1015 h 10000"/>
                <a:gd name="connsiteX274" fmla="*/ 8138 w 10000"/>
                <a:gd name="connsiteY274" fmla="*/ 937 h 10000"/>
                <a:gd name="connsiteX275" fmla="*/ 8172 w 10000"/>
                <a:gd name="connsiteY275" fmla="*/ 852 h 10000"/>
                <a:gd name="connsiteX276" fmla="*/ 8161 w 10000"/>
                <a:gd name="connsiteY276" fmla="*/ 788 h 10000"/>
                <a:gd name="connsiteX277" fmla="*/ 8116 w 10000"/>
                <a:gd name="connsiteY277" fmla="*/ 731 h 10000"/>
                <a:gd name="connsiteX278" fmla="*/ 8138 w 10000"/>
                <a:gd name="connsiteY278" fmla="*/ 660 h 10000"/>
                <a:gd name="connsiteX279" fmla="*/ 8138 w 10000"/>
                <a:gd name="connsiteY279" fmla="*/ 575 h 10000"/>
                <a:gd name="connsiteX280" fmla="*/ 8054 w 10000"/>
                <a:gd name="connsiteY280" fmla="*/ 504 h 10000"/>
                <a:gd name="connsiteX281" fmla="*/ 7970 w 10000"/>
                <a:gd name="connsiteY281" fmla="*/ 546 h 10000"/>
                <a:gd name="connsiteX282" fmla="*/ 7930 w 10000"/>
                <a:gd name="connsiteY282" fmla="*/ 546 h 10000"/>
                <a:gd name="connsiteX283" fmla="*/ 7913 w 10000"/>
                <a:gd name="connsiteY283" fmla="*/ 497 h 10000"/>
                <a:gd name="connsiteX284" fmla="*/ 7913 w 10000"/>
                <a:gd name="connsiteY284" fmla="*/ 405 h 10000"/>
                <a:gd name="connsiteX285" fmla="*/ 8020 w 10000"/>
                <a:gd name="connsiteY285" fmla="*/ 312 h 10000"/>
                <a:gd name="connsiteX286" fmla="*/ 8054 w 10000"/>
                <a:gd name="connsiteY286" fmla="*/ 234 h 10000"/>
                <a:gd name="connsiteX287" fmla="*/ 8121 w 10000"/>
                <a:gd name="connsiteY287" fmla="*/ 170 h 10000"/>
                <a:gd name="connsiteX288" fmla="*/ 8183 w 10000"/>
                <a:gd name="connsiteY288" fmla="*/ 50 h 10000"/>
                <a:gd name="connsiteX289" fmla="*/ 8228 w 10000"/>
                <a:gd name="connsiteY289" fmla="*/ 28 h 10000"/>
                <a:gd name="connsiteX290" fmla="*/ 8290 w 10000"/>
                <a:gd name="connsiteY290" fmla="*/ 43 h 10000"/>
                <a:gd name="connsiteX291" fmla="*/ 8420 w 10000"/>
                <a:gd name="connsiteY291" fmla="*/ 0 h 10000"/>
                <a:gd name="connsiteX292" fmla="*/ 8481 w 10000"/>
                <a:gd name="connsiteY292" fmla="*/ 71 h 10000"/>
                <a:gd name="connsiteX293" fmla="*/ 8476 w 10000"/>
                <a:gd name="connsiteY293" fmla="*/ 121 h 10000"/>
                <a:gd name="connsiteX294" fmla="*/ 8504 w 10000"/>
                <a:gd name="connsiteY294" fmla="*/ 142 h 10000"/>
                <a:gd name="connsiteX295" fmla="*/ 8526 w 10000"/>
                <a:gd name="connsiteY295" fmla="*/ 192 h 10000"/>
                <a:gd name="connsiteX296" fmla="*/ 8493 w 10000"/>
                <a:gd name="connsiteY296" fmla="*/ 248 h 10000"/>
                <a:gd name="connsiteX297" fmla="*/ 8448 w 10000"/>
                <a:gd name="connsiteY297" fmla="*/ 376 h 10000"/>
                <a:gd name="connsiteX298" fmla="*/ 8375 w 10000"/>
                <a:gd name="connsiteY298" fmla="*/ 476 h 10000"/>
                <a:gd name="connsiteX299" fmla="*/ 8307 w 10000"/>
                <a:gd name="connsiteY299" fmla="*/ 532 h 10000"/>
                <a:gd name="connsiteX300" fmla="*/ 8358 w 10000"/>
                <a:gd name="connsiteY300" fmla="*/ 554 h 10000"/>
                <a:gd name="connsiteX301" fmla="*/ 8425 w 10000"/>
                <a:gd name="connsiteY301" fmla="*/ 639 h 10000"/>
                <a:gd name="connsiteX302" fmla="*/ 8470 w 10000"/>
                <a:gd name="connsiteY302" fmla="*/ 646 h 10000"/>
                <a:gd name="connsiteX303" fmla="*/ 8493 w 10000"/>
                <a:gd name="connsiteY303" fmla="*/ 738 h 10000"/>
                <a:gd name="connsiteX304" fmla="*/ 8538 w 10000"/>
                <a:gd name="connsiteY304" fmla="*/ 759 h 10000"/>
                <a:gd name="connsiteX305" fmla="*/ 8571 w 10000"/>
                <a:gd name="connsiteY305" fmla="*/ 752 h 10000"/>
                <a:gd name="connsiteX306" fmla="*/ 8639 w 10000"/>
                <a:gd name="connsiteY306" fmla="*/ 610 h 10000"/>
                <a:gd name="connsiteX307" fmla="*/ 8701 w 10000"/>
                <a:gd name="connsiteY307" fmla="*/ 625 h 10000"/>
                <a:gd name="connsiteX308" fmla="*/ 8712 w 10000"/>
                <a:gd name="connsiteY308" fmla="*/ 667 h 10000"/>
                <a:gd name="connsiteX309" fmla="*/ 8757 w 10000"/>
                <a:gd name="connsiteY309" fmla="*/ 717 h 10000"/>
                <a:gd name="connsiteX310" fmla="*/ 8757 w 10000"/>
                <a:gd name="connsiteY310" fmla="*/ 752 h 10000"/>
                <a:gd name="connsiteX311" fmla="*/ 8796 w 10000"/>
                <a:gd name="connsiteY311" fmla="*/ 774 h 10000"/>
                <a:gd name="connsiteX312" fmla="*/ 8853 w 10000"/>
                <a:gd name="connsiteY312" fmla="*/ 774 h 10000"/>
                <a:gd name="connsiteX313" fmla="*/ 8858 w 10000"/>
                <a:gd name="connsiteY313" fmla="*/ 837 h 10000"/>
                <a:gd name="connsiteX314" fmla="*/ 8808 w 10000"/>
                <a:gd name="connsiteY314" fmla="*/ 866 h 10000"/>
                <a:gd name="connsiteX315" fmla="*/ 8853 w 10000"/>
                <a:gd name="connsiteY315" fmla="*/ 1143 h 10000"/>
                <a:gd name="connsiteX316" fmla="*/ 8898 w 10000"/>
                <a:gd name="connsiteY316" fmla="*/ 1270 h 10000"/>
                <a:gd name="connsiteX317" fmla="*/ 8886 w 10000"/>
                <a:gd name="connsiteY317" fmla="*/ 1327 h 10000"/>
                <a:gd name="connsiteX318" fmla="*/ 8926 w 10000"/>
                <a:gd name="connsiteY318" fmla="*/ 1391 h 10000"/>
                <a:gd name="connsiteX319" fmla="*/ 8931 w 10000"/>
                <a:gd name="connsiteY319" fmla="*/ 1434 h 10000"/>
                <a:gd name="connsiteX320" fmla="*/ 9038 w 10000"/>
                <a:gd name="connsiteY320" fmla="*/ 1483 h 10000"/>
                <a:gd name="connsiteX321" fmla="*/ 9168 w 10000"/>
                <a:gd name="connsiteY321" fmla="*/ 1441 h 10000"/>
                <a:gd name="connsiteX322" fmla="*/ 9184 w 10000"/>
                <a:gd name="connsiteY322" fmla="*/ 1384 h 10000"/>
                <a:gd name="connsiteX323" fmla="*/ 9229 w 10000"/>
                <a:gd name="connsiteY323" fmla="*/ 1405 h 10000"/>
                <a:gd name="connsiteX324" fmla="*/ 9258 w 10000"/>
                <a:gd name="connsiteY324" fmla="*/ 1455 h 10000"/>
                <a:gd name="connsiteX325" fmla="*/ 9325 w 10000"/>
                <a:gd name="connsiteY325" fmla="*/ 1419 h 10000"/>
                <a:gd name="connsiteX326" fmla="*/ 9364 w 10000"/>
                <a:gd name="connsiteY326" fmla="*/ 1419 h 10000"/>
                <a:gd name="connsiteX327" fmla="*/ 9421 w 10000"/>
                <a:gd name="connsiteY327" fmla="*/ 1476 h 10000"/>
                <a:gd name="connsiteX328" fmla="*/ 9454 w 10000"/>
                <a:gd name="connsiteY328" fmla="*/ 1398 h 10000"/>
                <a:gd name="connsiteX329" fmla="*/ 9522 w 10000"/>
                <a:gd name="connsiteY329" fmla="*/ 1434 h 10000"/>
                <a:gd name="connsiteX330" fmla="*/ 9556 w 10000"/>
                <a:gd name="connsiteY330" fmla="*/ 1391 h 10000"/>
                <a:gd name="connsiteX331" fmla="*/ 9584 w 10000"/>
                <a:gd name="connsiteY331" fmla="*/ 1398 h 10000"/>
                <a:gd name="connsiteX332" fmla="*/ 9612 w 10000"/>
                <a:gd name="connsiteY332" fmla="*/ 1356 h 10000"/>
                <a:gd name="connsiteX333" fmla="*/ 9606 w 10000"/>
                <a:gd name="connsiteY333" fmla="*/ 1313 h 10000"/>
                <a:gd name="connsiteX334" fmla="*/ 9646 w 10000"/>
                <a:gd name="connsiteY334" fmla="*/ 1292 h 10000"/>
                <a:gd name="connsiteX335" fmla="*/ 9674 w 10000"/>
                <a:gd name="connsiteY335" fmla="*/ 1221 h 10000"/>
                <a:gd name="connsiteX336" fmla="*/ 9753 w 10000"/>
                <a:gd name="connsiteY336" fmla="*/ 1228 h 10000"/>
                <a:gd name="connsiteX337" fmla="*/ 9871 w 10000"/>
                <a:gd name="connsiteY337" fmla="*/ 1434 h 10000"/>
                <a:gd name="connsiteX338" fmla="*/ 9893 w 10000"/>
                <a:gd name="connsiteY338" fmla="*/ 1505 h 10000"/>
                <a:gd name="connsiteX339" fmla="*/ 9972 w 10000"/>
                <a:gd name="connsiteY339" fmla="*/ 1597 h 10000"/>
                <a:gd name="connsiteX340" fmla="*/ 10000 w 10000"/>
                <a:gd name="connsiteY340" fmla="*/ 1682 h 10000"/>
                <a:gd name="connsiteX341" fmla="*/ 9938 w 10000"/>
                <a:gd name="connsiteY341" fmla="*/ 1796 h 10000"/>
                <a:gd name="connsiteX342" fmla="*/ 9893 w 10000"/>
                <a:gd name="connsiteY342" fmla="*/ 1838 h 10000"/>
                <a:gd name="connsiteX343" fmla="*/ 9916 w 10000"/>
                <a:gd name="connsiteY343" fmla="*/ 1959 h 10000"/>
                <a:gd name="connsiteX344" fmla="*/ 9848 w 10000"/>
                <a:gd name="connsiteY344" fmla="*/ 2051 h 10000"/>
                <a:gd name="connsiteX345" fmla="*/ 9809 w 10000"/>
                <a:gd name="connsiteY345" fmla="*/ 2072 h 10000"/>
                <a:gd name="connsiteX346" fmla="*/ 9809 w 10000"/>
                <a:gd name="connsiteY346" fmla="*/ 2136 h 10000"/>
                <a:gd name="connsiteX347" fmla="*/ 9758 w 10000"/>
                <a:gd name="connsiteY347" fmla="*/ 2257 h 10000"/>
                <a:gd name="connsiteX348" fmla="*/ 9724 w 10000"/>
                <a:gd name="connsiteY348" fmla="*/ 2264 h 10000"/>
                <a:gd name="connsiteX349" fmla="*/ 9730 w 10000"/>
                <a:gd name="connsiteY349" fmla="*/ 2349 h 10000"/>
                <a:gd name="connsiteX350" fmla="*/ 9702 w 10000"/>
                <a:gd name="connsiteY350" fmla="*/ 2413 h 10000"/>
                <a:gd name="connsiteX351" fmla="*/ 9708 w 10000"/>
                <a:gd name="connsiteY351" fmla="*/ 2697 h 10000"/>
                <a:gd name="connsiteX352" fmla="*/ 9724 w 10000"/>
                <a:gd name="connsiteY352" fmla="*/ 2718 h 10000"/>
                <a:gd name="connsiteX353" fmla="*/ 9719 w 10000"/>
                <a:gd name="connsiteY353" fmla="*/ 2811 h 10000"/>
                <a:gd name="connsiteX354" fmla="*/ 9708 w 10000"/>
                <a:gd name="connsiteY354" fmla="*/ 2896 h 10000"/>
                <a:gd name="connsiteX355" fmla="*/ 9668 w 10000"/>
                <a:gd name="connsiteY355" fmla="*/ 2938 h 10000"/>
                <a:gd name="connsiteX356" fmla="*/ 9595 w 10000"/>
                <a:gd name="connsiteY356" fmla="*/ 2903 h 10000"/>
                <a:gd name="connsiteX357" fmla="*/ 9561 w 10000"/>
                <a:gd name="connsiteY357" fmla="*/ 2952 h 10000"/>
                <a:gd name="connsiteX358" fmla="*/ 9567 w 10000"/>
                <a:gd name="connsiteY358" fmla="*/ 2995 h 10000"/>
                <a:gd name="connsiteX359" fmla="*/ 9544 w 10000"/>
                <a:gd name="connsiteY359" fmla="*/ 3080 h 10000"/>
                <a:gd name="connsiteX360" fmla="*/ 9505 w 10000"/>
                <a:gd name="connsiteY360" fmla="*/ 3137 h 10000"/>
                <a:gd name="connsiteX361" fmla="*/ 9494 w 10000"/>
                <a:gd name="connsiteY361" fmla="*/ 3236 h 10000"/>
                <a:gd name="connsiteX362" fmla="*/ 9466 w 10000"/>
                <a:gd name="connsiteY362" fmla="*/ 3322 h 10000"/>
                <a:gd name="connsiteX363" fmla="*/ 9471 w 10000"/>
                <a:gd name="connsiteY363" fmla="*/ 3378 h 10000"/>
                <a:gd name="connsiteX364" fmla="*/ 9460 w 10000"/>
                <a:gd name="connsiteY364" fmla="*/ 3435 h 10000"/>
                <a:gd name="connsiteX365" fmla="*/ 9483 w 10000"/>
                <a:gd name="connsiteY365" fmla="*/ 3485 h 10000"/>
                <a:gd name="connsiteX366" fmla="*/ 9449 w 10000"/>
                <a:gd name="connsiteY366" fmla="*/ 3563 h 10000"/>
                <a:gd name="connsiteX367" fmla="*/ 9393 w 10000"/>
                <a:gd name="connsiteY367" fmla="*/ 3442 h 10000"/>
                <a:gd name="connsiteX368" fmla="*/ 9393 w 10000"/>
                <a:gd name="connsiteY368" fmla="*/ 3350 h 10000"/>
                <a:gd name="connsiteX369" fmla="*/ 9376 w 10000"/>
                <a:gd name="connsiteY369" fmla="*/ 3336 h 10000"/>
                <a:gd name="connsiteX370" fmla="*/ 9308 w 10000"/>
                <a:gd name="connsiteY370" fmla="*/ 3400 h 10000"/>
                <a:gd name="connsiteX371" fmla="*/ 9201 w 10000"/>
                <a:gd name="connsiteY371" fmla="*/ 3549 h 10000"/>
                <a:gd name="connsiteX372" fmla="*/ 9139 w 10000"/>
                <a:gd name="connsiteY372" fmla="*/ 3655 h 10000"/>
                <a:gd name="connsiteX373" fmla="*/ 9044 w 10000"/>
                <a:gd name="connsiteY373" fmla="*/ 3712 h 10000"/>
                <a:gd name="connsiteX374" fmla="*/ 9010 w 10000"/>
                <a:gd name="connsiteY374" fmla="*/ 3797 h 10000"/>
                <a:gd name="connsiteX375" fmla="*/ 8982 w 10000"/>
                <a:gd name="connsiteY375" fmla="*/ 3825 h 10000"/>
                <a:gd name="connsiteX376" fmla="*/ 8875 w 10000"/>
                <a:gd name="connsiteY376" fmla="*/ 3903 h 10000"/>
                <a:gd name="connsiteX377" fmla="*/ 8785 w 10000"/>
                <a:gd name="connsiteY377" fmla="*/ 3996 h 10000"/>
                <a:gd name="connsiteX378" fmla="*/ 8763 w 10000"/>
                <a:gd name="connsiteY378" fmla="*/ 4067 h 10000"/>
                <a:gd name="connsiteX379" fmla="*/ 8729 w 10000"/>
                <a:gd name="connsiteY379" fmla="*/ 4102 h 10000"/>
                <a:gd name="connsiteX380" fmla="*/ 8774 w 10000"/>
                <a:gd name="connsiteY380" fmla="*/ 4194 h 10000"/>
                <a:gd name="connsiteX381" fmla="*/ 8819 w 10000"/>
                <a:gd name="connsiteY381" fmla="*/ 4265 h 10000"/>
                <a:gd name="connsiteX382" fmla="*/ 8881 w 10000"/>
                <a:gd name="connsiteY382" fmla="*/ 4294 h 10000"/>
                <a:gd name="connsiteX383" fmla="*/ 8858 w 10000"/>
                <a:gd name="connsiteY383" fmla="*/ 4344 h 10000"/>
                <a:gd name="connsiteX384" fmla="*/ 8903 w 10000"/>
                <a:gd name="connsiteY384" fmla="*/ 4358 h 10000"/>
                <a:gd name="connsiteX385" fmla="*/ 8903 w 10000"/>
                <a:gd name="connsiteY385" fmla="*/ 4443 h 10000"/>
                <a:gd name="connsiteX386" fmla="*/ 8937 w 10000"/>
                <a:gd name="connsiteY386" fmla="*/ 4507 h 10000"/>
                <a:gd name="connsiteX387" fmla="*/ 8993 w 10000"/>
                <a:gd name="connsiteY387" fmla="*/ 4493 h 10000"/>
                <a:gd name="connsiteX388" fmla="*/ 9016 w 10000"/>
                <a:gd name="connsiteY388" fmla="*/ 4422 h 10000"/>
                <a:gd name="connsiteX389" fmla="*/ 9061 w 10000"/>
                <a:gd name="connsiteY389" fmla="*/ 4414 h 10000"/>
                <a:gd name="connsiteX390" fmla="*/ 9066 w 10000"/>
                <a:gd name="connsiteY390" fmla="*/ 4358 h 10000"/>
                <a:gd name="connsiteX391" fmla="*/ 9123 w 10000"/>
                <a:gd name="connsiteY391" fmla="*/ 4358 h 10000"/>
                <a:gd name="connsiteX392" fmla="*/ 9100 w 10000"/>
                <a:gd name="connsiteY392" fmla="*/ 4429 h 10000"/>
                <a:gd name="connsiteX393" fmla="*/ 9156 w 10000"/>
                <a:gd name="connsiteY393" fmla="*/ 4464 h 10000"/>
                <a:gd name="connsiteX394" fmla="*/ 9145 w 10000"/>
                <a:gd name="connsiteY394" fmla="*/ 4528 h 10000"/>
                <a:gd name="connsiteX395" fmla="*/ 9061 w 10000"/>
                <a:gd name="connsiteY395" fmla="*/ 4535 h 10000"/>
                <a:gd name="connsiteX396" fmla="*/ 8999 w 10000"/>
                <a:gd name="connsiteY396" fmla="*/ 4578 h 10000"/>
                <a:gd name="connsiteX397" fmla="*/ 8943 w 10000"/>
                <a:gd name="connsiteY397" fmla="*/ 4599 h 10000"/>
                <a:gd name="connsiteX398" fmla="*/ 8943 w 10000"/>
                <a:gd name="connsiteY398" fmla="*/ 4698 h 10000"/>
                <a:gd name="connsiteX399" fmla="*/ 8999 w 10000"/>
                <a:gd name="connsiteY399" fmla="*/ 4805 h 10000"/>
                <a:gd name="connsiteX400" fmla="*/ 8954 w 10000"/>
                <a:gd name="connsiteY400" fmla="*/ 4904 h 10000"/>
                <a:gd name="connsiteX401" fmla="*/ 8864 w 10000"/>
                <a:gd name="connsiteY401" fmla="*/ 4918 h 10000"/>
                <a:gd name="connsiteX402" fmla="*/ 8875 w 10000"/>
                <a:gd name="connsiteY402" fmla="*/ 5032 h 10000"/>
                <a:gd name="connsiteX403" fmla="*/ 8870 w 10000"/>
                <a:gd name="connsiteY403" fmla="*/ 5103 h 10000"/>
                <a:gd name="connsiteX404" fmla="*/ 8841 w 10000"/>
                <a:gd name="connsiteY404" fmla="*/ 5138 h 10000"/>
                <a:gd name="connsiteX405" fmla="*/ 8785 w 10000"/>
                <a:gd name="connsiteY405" fmla="*/ 5110 h 10000"/>
                <a:gd name="connsiteX406" fmla="*/ 8735 w 10000"/>
                <a:gd name="connsiteY406" fmla="*/ 5018 h 10000"/>
                <a:gd name="connsiteX407" fmla="*/ 8678 w 10000"/>
                <a:gd name="connsiteY407" fmla="*/ 5089 h 10000"/>
                <a:gd name="connsiteX408" fmla="*/ 8622 w 10000"/>
                <a:gd name="connsiteY408" fmla="*/ 5039 h 10000"/>
                <a:gd name="connsiteX409" fmla="*/ 8616 w 10000"/>
                <a:gd name="connsiteY409" fmla="*/ 5011 h 10000"/>
                <a:gd name="connsiteX410" fmla="*/ 8538 w 10000"/>
                <a:gd name="connsiteY410" fmla="*/ 4947 h 10000"/>
                <a:gd name="connsiteX411" fmla="*/ 8515 w 10000"/>
                <a:gd name="connsiteY411" fmla="*/ 4961 h 10000"/>
                <a:gd name="connsiteX412" fmla="*/ 8526 w 10000"/>
                <a:gd name="connsiteY412" fmla="*/ 5039 h 10000"/>
                <a:gd name="connsiteX413" fmla="*/ 8481 w 10000"/>
                <a:gd name="connsiteY413" fmla="*/ 5138 h 10000"/>
                <a:gd name="connsiteX414" fmla="*/ 8515 w 10000"/>
                <a:gd name="connsiteY414" fmla="*/ 5160 h 10000"/>
                <a:gd name="connsiteX415" fmla="*/ 8577 w 10000"/>
                <a:gd name="connsiteY415" fmla="*/ 5145 h 10000"/>
                <a:gd name="connsiteX416" fmla="*/ 8588 w 10000"/>
                <a:gd name="connsiteY416" fmla="*/ 5181 h 10000"/>
                <a:gd name="connsiteX417" fmla="*/ 8577 w 10000"/>
                <a:gd name="connsiteY417" fmla="*/ 5224 h 10000"/>
                <a:gd name="connsiteX418" fmla="*/ 8600 w 10000"/>
                <a:gd name="connsiteY418" fmla="*/ 5280 h 10000"/>
                <a:gd name="connsiteX419" fmla="*/ 8650 w 10000"/>
                <a:gd name="connsiteY419" fmla="*/ 5316 h 10000"/>
                <a:gd name="connsiteX420" fmla="*/ 8639 w 10000"/>
                <a:gd name="connsiteY420" fmla="*/ 5401 h 10000"/>
                <a:gd name="connsiteX421" fmla="*/ 8673 w 10000"/>
                <a:gd name="connsiteY421" fmla="*/ 5444 h 10000"/>
                <a:gd name="connsiteX422" fmla="*/ 8633 w 10000"/>
                <a:gd name="connsiteY422" fmla="*/ 5486 h 10000"/>
                <a:gd name="connsiteX423" fmla="*/ 8622 w 10000"/>
                <a:gd name="connsiteY423" fmla="*/ 5642 h 10000"/>
                <a:gd name="connsiteX424" fmla="*/ 8600 w 10000"/>
                <a:gd name="connsiteY424" fmla="*/ 5649 h 10000"/>
                <a:gd name="connsiteX425" fmla="*/ 8628 w 10000"/>
                <a:gd name="connsiteY425" fmla="*/ 5720 h 10000"/>
                <a:gd name="connsiteX426" fmla="*/ 8633 w 10000"/>
                <a:gd name="connsiteY426" fmla="*/ 5841 h 10000"/>
                <a:gd name="connsiteX427" fmla="*/ 8661 w 10000"/>
                <a:gd name="connsiteY427" fmla="*/ 5869 h 10000"/>
                <a:gd name="connsiteX428" fmla="*/ 8667 w 10000"/>
                <a:gd name="connsiteY428" fmla="*/ 5905 h 10000"/>
                <a:gd name="connsiteX429" fmla="*/ 8690 w 10000"/>
                <a:gd name="connsiteY429" fmla="*/ 5912 h 10000"/>
                <a:gd name="connsiteX430" fmla="*/ 8695 w 10000"/>
                <a:gd name="connsiteY430" fmla="*/ 5983 h 10000"/>
                <a:gd name="connsiteX431" fmla="*/ 8684 w 10000"/>
                <a:gd name="connsiteY431" fmla="*/ 6033 h 10000"/>
                <a:gd name="connsiteX432" fmla="*/ 8740 w 10000"/>
                <a:gd name="connsiteY432" fmla="*/ 6061 h 10000"/>
                <a:gd name="connsiteX433" fmla="*/ 8825 w 10000"/>
                <a:gd name="connsiteY433" fmla="*/ 6004 h 10000"/>
                <a:gd name="connsiteX434" fmla="*/ 8948 w 10000"/>
                <a:gd name="connsiteY434" fmla="*/ 5891 h 10000"/>
                <a:gd name="connsiteX435" fmla="*/ 8982 w 10000"/>
                <a:gd name="connsiteY435" fmla="*/ 5891 h 10000"/>
                <a:gd name="connsiteX436" fmla="*/ 8982 w 10000"/>
                <a:gd name="connsiteY436" fmla="*/ 5976 h 10000"/>
                <a:gd name="connsiteX437" fmla="*/ 9004 w 10000"/>
                <a:gd name="connsiteY437" fmla="*/ 5990 h 10000"/>
                <a:gd name="connsiteX438" fmla="*/ 9044 w 10000"/>
                <a:gd name="connsiteY438" fmla="*/ 6089 h 10000"/>
                <a:gd name="connsiteX439" fmla="*/ 9072 w 10000"/>
                <a:gd name="connsiteY439" fmla="*/ 6097 h 10000"/>
                <a:gd name="connsiteX440" fmla="*/ 9055 w 10000"/>
                <a:gd name="connsiteY440" fmla="*/ 6153 h 10000"/>
                <a:gd name="connsiteX441" fmla="*/ 9100 w 10000"/>
                <a:gd name="connsiteY441" fmla="*/ 6281 h 10000"/>
                <a:gd name="connsiteX442" fmla="*/ 9100 w 10000"/>
                <a:gd name="connsiteY442" fmla="*/ 6345 h 10000"/>
                <a:gd name="connsiteX443" fmla="*/ 9123 w 10000"/>
                <a:gd name="connsiteY443" fmla="*/ 6416 h 10000"/>
                <a:gd name="connsiteX444" fmla="*/ 9089 w 10000"/>
                <a:gd name="connsiteY444" fmla="*/ 6473 h 10000"/>
                <a:gd name="connsiteX445" fmla="*/ 9049 w 10000"/>
                <a:gd name="connsiteY445" fmla="*/ 6466 h 10000"/>
                <a:gd name="connsiteX446" fmla="*/ 9049 w 10000"/>
                <a:gd name="connsiteY446" fmla="*/ 6501 h 10000"/>
                <a:gd name="connsiteX447" fmla="*/ 9089 w 10000"/>
                <a:gd name="connsiteY447" fmla="*/ 6544 h 10000"/>
                <a:gd name="connsiteX448" fmla="*/ 9106 w 10000"/>
                <a:gd name="connsiteY448" fmla="*/ 6515 h 10000"/>
                <a:gd name="connsiteX449" fmla="*/ 9139 w 10000"/>
                <a:gd name="connsiteY449" fmla="*/ 6579 h 10000"/>
                <a:gd name="connsiteX450" fmla="*/ 9179 w 10000"/>
                <a:gd name="connsiteY450" fmla="*/ 6579 h 10000"/>
                <a:gd name="connsiteX451" fmla="*/ 9156 w 10000"/>
                <a:gd name="connsiteY451" fmla="*/ 6757 h 10000"/>
                <a:gd name="connsiteX452" fmla="*/ 9139 w 10000"/>
                <a:gd name="connsiteY452" fmla="*/ 6792 h 10000"/>
                <a:gd name="connsiteX453" fmla="*/ 9089 w 10000"/>
                <a:gd name="connsiteY453" fmla="*/ 6778 h 10000"/>
                <a:gd name="connsiteX454" fmla="*/ 9027 w 10000"/>
                <a:gd name="connsiteY454" fmla="*/ 6799 h 10000"/>
                <a:gd name="connsiteX455" fmla="*/ 9004 w 10000"/>
                <a:gd name="connsiteY455" fmla="*/ 6842 h 10000"/>
                <a:gd name="connsiteX456" fmla="*/ 8999 w 10000"/>
                <a:gd name="connsiteY456" fmla="*/ 6884 h 10000"/>
                <a:gd name="connsiteX457" fmla="*/ 8960 w 10000"/>
                <a:gd name="connsiteY457" fmla="*/ 6934 h 10000"/>
                <a:gd name="connsiteX458" fmla="*/ 8898 w 10000"/>
                <a:gd name="connsiteY458" fmla="*/ 6941 h 10000"/>
                <a:gd name="connsiteX459" fmla="*/ 8886 w 10000"/>
                <a:gd name="connsiteY459" fmla="*/ 6962 h 10000"/>
                <a:gd name="connsiteX460" fmla="*/ 8847 w 10000"/>
                <a:gd name="connsiteY460" fmla="*/ 6927 h 10000"/>
                <a:gd name="connsiteX461" fmla="*/ 8808 w 10000"/>
                <a:gd name="connsiteY461" fmla="*/ 6934 h 10000"/>
                <a:gd name="connsiteX462" fmla="*/ 8785 w 10000"/>
                <a:gd name="connsiteY462" fmla="*/ 6906 h 10000"/>
                <a:gd name="connsiteX463" fmla="*/ 8735 w 10000"/>
                <a:gd name="connsiteY463" fmla="*/ 6891 h 10000"/>
                <a:gd name="connsiteX464" fmla="*/ 8746 w 10000"/>
                <a:gd name="connsiteY464" fmla="*/ 6941 h 10000"/>
                <a:gd name="connsiteX465" fmla="*/ 8723 w 10000"/>
                <a:gd name="connsiteY465" fmla="*/ 6991 h 10000"/>
                <a:gd name="connsiteX466" fmla="*/ 8639 w 10000"/>
                <a:gd name="connsiteY466" fmla="*/ 6984 h 10000"/>
                <a:gd name="connsiteX467" fmla="*/ 8611 w 10000"/>
                <a:gd name="connsiteY467" fmla="*/ 6962 h 10000"/>
                <a:gd name="connsiteX468" fmla="*/ 8566 w 10000"/>
                <a:gd name="connsiteY468" fmla="*/ 6984 h 10000"/>
                <a:gd name="connsiteX469" fmla="*/ 8560 w 10000"/>
                <a:gd name="connsiteY469" fmla="*/ 7055 h 10000"/>
                <a:gd name="connsiteX470" fmla="*/ 8476 w 10000"/>
                <a:gd name="connsiteY470" fmla="*/ 7133 h 10000"/>
                <a:gd name="connsiteX471" fmla="*/ 8448 w 10000"/>
                <a:gd name="connsiteY471" fmla="*/ 7090 h 10000"/>
                <a:gd name="connsiteX472" fmla="*/ 8386 w 10000"/>
                <a:gd name="connsiteY472" fmla="*/ 7111 h 10000"/>
                <a:gd name="connsiteX473" fmla="*/ 8346 w 10000"/>
                <a:gd name="connsiteY473" fmla="*/ 7133 h 10000"/>
                <a:gd name="connsiteX474" fmla="*/ 8341 w 10000"/>
                <a:gd name="connsiteY474" fmla="*/ 7168 h 10000"/>
                <a:gd name="connsiteX475" fmla="*/ 8256 w 10000"/>
                <a:gd name="connsiteY475" fmla="*/ 7246 h 10000"/>
                <a:gd name="connsiteX476" fmla="*/ 8206 w 10000"/>
                <a:gd name="connsiteY476" fmla="*/ 7232 h 10000"/>
                <a:gd name="connsiteX477" fmla="*/ 8155 w 10000"/>
                <a:gd name="connsiteY477" fmla="*/ 7260 h 10000"/>
                <a:gd name="connsiteX478" fmla="*/ 8116 w 10000"/>
                <a:gd name="connsiteY478" fmla="*/ 7303 h 10000"/>
                <a:gd name="connsiteX479" fmla="*/ 8060 w 10000"/>
                <a:gd name="connsiteY479" fmla="*/ 7331 h 10000"/>
                <a:gd name="connsiteX480" fmla="*/ 8065 w 10000"/>
                <a:gd name="connsiteY480" fmla="*/ 7374 h 10000"/>
                <a:gd name="connsiteX481" fmla="*/ 8015 w 10000"/>
                <a:gd name="connsiteY481" fmla="*/ 7402 h 10000"/>
                <a:gd name="connsiteX482" fmla="*/ 7942 w 10000"/>
                <a:gd name="connsiteY482" fmla="*/ 7523 h 10000"/>
                <a:gd name="connsiteX483" fmla="*/ 7930 w 10000"/>
                <a:gd name="connsiteY483" fmla="*/ 7573 h 10000"/>
                <a:gd name="connsiteX484" fmla="*/ 7908 w 10000"/>
                <a:gd name="connsiteY484" fmla="*/ 7559 h 10000"/>
                <a:gd name="connsiteX485" fmla="*/ 7919 w 10000"/>
                <a:gd name="connsiteY485" fmla="*/ 7523 h 10000"/>
                <a:gd name="connsiteX486" fmla="*/ 7846 w 10000"/>
                <a:gd name="connsiteY486" fmla="*/ 7339 h 10000"/>
                <a:gd name="connsiteX487" fmla="*/ 7846 w 10000"/>
                <a:gd name="connsiteY487" fmla="*/ 7268 h 10000"/>
                <a:gd name="connsiteX488" fmla="*/ 7812 w 10000"/>
                <a:gd name="connsiteY488" fmla="*/ 7268 h 10000"/>
                <a:gd name="connsiteX489" fmla="*/ 7711 w 10000"/>
                <a:gd name="connsiteY489" fmla="*/ 7197 h 10000"/>
                <a:gd name="connsiteX490" fmla="*/ 7649 w 10000"/>
                <a:gd name="connsiteY490" fmla="*/ 7232 h 10000"/>
                <a:gd name="connsiteX491" fmla="*/ 7632 w 10000"/>
                <a:gd name="connsiteY491" fmla="*/ 7275 h 10000"/>
                <a:gd name="connsiteX492" fmla="*/ 7677 w 10000"/>
                <a:gd name="connsiteY492" fmla="*/ 7324 h 10000"/>
                <a:gd name="connsiteX493" fmla="*/ 7688 w 10000"/>
                <a:gd name="connsiteY493" fmla="*/ 7367 h 10000"/>
                <a:gd name="connsiteX494" fmla="*/ 7660 w 10000"/>
                <a:gd name="connsiteY494" fmla="*/ 7410 h 10000"/>
                <a:gd name="connsiteX495" fmla="*/ 7666 w 10000"/>
                <a:gd name="connsiteY495" fmla="*/ 7445 h 10000"/>
                <a:gd name="connsiteX496" fmla="*/ 7655 w 10000"/>
                <a:gd name="connsiteY496" fmla="*/ 7516 h 10000"/>
                <a:gd name="connsiteX497" fmla="*/ 7660 w 10000"/>
                <a:gd name="connsiteY497" fmla="*/ 7587 h 10000"/>
                <a:gd name="connsiteX498" fmla="*/ 7694 w 10000"/>
                <a:gd name="connsiteY498" fmla="*/ 7700 h 10000"/>
                <a:gd name="connsiteX499" fmla="*/ 7660 w 10000"/>
                <a:gd name="connsiteY499" fmla="*/ 7743 h 10000"/>
                <a:gd name="connsiteX500" fmla="*/ 7666 w 10000"/>
                <a:gd name="connsiteY500" fmla="*/ 7779 h 10000"/>
                <a:gd name="connsiteX501" fmla="*/ 7638 w 10000"/>
                <a:gd name="connsiteY501" fmla="*/ 7793 h 10000"/>
                <a:gd name="connsiteX502" fmla="*/ 7621 w 10000"/>
                <a:gd name="connsiteY502" fmla="*/ 7814 h 10000"/>
                <a:gd name="connsiteX503" fmla="*/ 7514 w 10000"/>
                <a:gd name="connsiteY503" fmla="*/ 7800 h 10000"/>
                <a:gd name="connsiteX504" fmla="*/ 7497 w 10000"/>
                <a:gd name="connsiteY504" fmla="*/ 7757 h 10000"/>
                <a:gd name="connsiteX505" fmla="*/ 7463 w 10000"/>
                <a:gd name="connsiteY505" fmla="*/ 7786 h 10000"/>
                <a:gd name="connsiteX506" fmla="*/ 7390 w 10000"/>
                <a:gd name="connsiteY506" fmla="*/ 7771 h 10000"/>
                <a:gd name="connsiteX507" fmla="*/ 7340 w 10000"/>
                <a:gd name="connsiteY507" fmla="*/ 7793 h 10000"/>
                <a:gd name="connsiteX508" fmla="*/ 7312 w 10000"/>
                <a:gd name="connsiteY508" fmla="*/ 7644 h 10000"/>
                <a:gd name="connsiteX509" fmla="*/ 7283 w 10000"/>
                <a:gd name="connsiteY509" fmla="*/ 7637 h 10000"/>
                <a:gd name="connsiteX510" fmla="*/ 7250 w 10000"/>
                <a:gd name="connsiteY510" fmla="*/ 7544 h 10000"/>
                <a:gd name="connsiteX511" fmla="*/ 7267 w 10000"/>
                <a:gd name="connsiteY511" fmla="*/ 7502 h 10000"/>
                <a:gd name="connsiteX512" fmla="*/ 7306 w 10000"/>
                <a:gd name="connsiteY512" fmla="*/ 7523 h 10000"/>
                <a:gd name="connsiteX513" fmla="*/ 7323 w 10000"/>
                <a:gd name="connsiteY513" fmla="*/ 7473 h 10000"/>
                <a:gd name="connsiteX514" fmla="*/ 7295 w 10000"/>
                <a:gd name="connsiteY514" fmla="*/ 7438 h 10000"/>
                <a:gd name="connsiteX515" fmla="*/ 7312 w 10000"/>
                <a:gd name="connsiteY515" fmla="*/ 7402 h 10000"/>
                <a:gd name="connsiteX516" fmla="*/ 7238 w 10000"/>
                <a:gd name="connsiteY516" fmla="*/ 7331 h 10000"/>
                <a:gd name="connsiteX517" fmla="*/ 7244 w 10000"/>
                <a:gd name="connsiteY517" fmla="*/ 7296 h 10000"/>
                <a:gd name="connsiteX518" fmla="*/ 7199 w 10000"/>
                <a:gd name="connsiteY518" fmla="*/ 7260 h 10000"/>
                <a:gd name="connsiteX519" fmla="*/ 7227 w 10000"/>
                <a:gd name="connsiteY519" fmla="*/ 7218 h 10000"/>
                <a:gd name="connsiteX520" fmla="*/ 7216 w 10000"/>
                <a:gd name="connsiteY520" fmla="*/ 7168 h 10000"/>
                <a:gd name="connsiteX521" fmla="*/ 7165 w 10000"/>
                <a:gd name="connsiteY521" fmla="*/ 7090 h 10000"/>
                <a:gd name="connsiteX522" fmla="*/ 7132 w 10000"/>
                <a:gd name="connsiteY522" fmla="*/ 7026 h 10000"/>
                <a:gd name="connsiteX523" fmla="*/ 7064 w 10000"/>
                <a:gd name="connsiteY523" fmla="*/ 7055 h 10000"/>
                <a:gd name="connsiteX524" fmla="*/ 7025 w 10000"/>
                <a:gd name="connsiteY524" fmla="*/ 7048 h 10000"/>
                <a:gd name="connsiteX525" fmla="*/ 7002 w 10000"/>
                <a:gd name="connsiteY525" fmla="*/ 7111 h 10000"/>
                <a:gd name="connsiteX526" fmla="*/ 6924 w 10000"/>
                <a:gd name="connsiteY526" fmla="*/ 7119 h 10000"/>
                <a:gd name="connsiteX527" fmla="*/ 6895 w 10000"/>
                <a:gd name="connsiteY527" fmla="*/ 7111 h 10000"/>
                <a:gd name="connsiteX528" fmla="*/ 6828 w 10000"/>
                <a:gd name="connsiteY528" fmla="*/ 7161 h 10000"/>
                <a:gd name="connsiteX529" fmla="*/ 6834 w 10000"/>
                <a:gd name="connsiteY529" fmla="*/ 7260 h 10000"/>
                <a:gd name="connsiteX530" fmla="*/ 6817 w 10000"/>
                <a:gd name="connsiteY530" fmla="*/ 7324 h 10000"/>
                <a:gd name="connsiteX531" fmla="*/ 6817 w 10000"/>
                <a:gd name="connsiteY531" fmla="*/ 7381 h 10000"/>
                <a:gd name="connsiteX532" fmla="*/ 6760 w 10000"/>
                <a:gd name="connsiteY532" fmla="*/ 7424 h 10000"/>
                <a:gd name="connsiteX533" fmla="*/ 6699 w 10000"/>
                <a:gd name="connsiteY533" fmla="*/ 7431 h 10000"/>
                <a:gd name="connsiteX534" fmla="*/ 6682 w 10000"/>
                <a:gd name="connsiteY534" fmla="*/ 7410 h 10000"/>
                <a:gd name="connsiteX535" fmla="*/ 6625 w 10000"/>
                <a:gd name="connsiteY535" fmla="*/ 7388 h 10000"/>
                <a:gd name="connsiteX536" fmla="*/ 6592 w 10000"/>
                <a:gd name="connsiteY536" fmla="*/ 7431 h 10000"/>
                <a:gd name="connsiteX537" fmla="*/ 6586 w 10000"/>
                <a:gd name="connsiteY537" fmla="*/ 7473 h 10000"/>
                <a:gd name="connsiteX538" fmla="*/ 6552 w 10000"/>
                <a:gd name="connsiteY538" fmla="*/ 7480 h 10000"/>
                <a:gd name="connsiteX539" fmla="*/ 6547 w 10000"/>
                <a:gd name="connsiteY539" fmla="*/ 7523 h 10000"/>
                <a:gd name="connsiteX540" fmla="*/ 6519 w 10000"/>
                <a:gd name="connsiteY540" fmla="*/ 7523 h 10000"/>
                <a:gd name="connsiteX541" fmla="*/ 6485 w 10000"/>
                <a:gd name="connsiteY541" fmla="*/ 7424 h 10000"/>
                <a:gd name="connsiteX542" fmla="*/ 6406 w 10000"/>
                <a:gd name="connsiteY542" fmla="*/ 7473 h 10000"/>
                <a:gd name="connsiteX543" fmla="*/ 6316 w 10000"/>
                <a:gd name="connsiteY543" fmla="*/ 7551 h 10000"/>
                <a:gd name="connsiteX544" fmla="*/ 6282 w 10000"/>
                <a:gd name="connsiteY544" fmla="*/ 7566 h 10000"/>
                <a:gd name="connsiteX545" fmla="*/ 6294 w 10000"/>
                <a:gd name="connsiteY545" fmla="*/ 7615 h 10000"/>
                <a:gd name="connsiteX546" fmla="*/ 6243 w 10000"/>
                <a:gd name="connsiteY546" fmla="*/ 7637 h 10000"/>
                <a:gd name="connsiteX547" fmla="*/ 6209 w 10000"/>
                <a:gd name="connsiteY547" fmla="*/ 7608 h 10000"/>
                <a:gd name="connsiteX548" fmla="*/ 6136 w 10000"/>
                <a:gd name="connsiteY548" fmla="*/ 7622 h 10000"/>
                <a:gd name="connsiteX549" fmla="*/ 6136 w 10000"/>
                <a:gd name="connsiteY549" fmla="*/ 7395 h 10000"/>
                <a:gd name="connsiteX550" fmla="*/ 6208 w 10000"/>
                <a:gd name="connsiteY55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335 w 10000"/>
                <a:gd name="connsiteY57" fmla="*/ 9045 h 10000"/>
                <a:gd name="connsiteX58" fmla="*/ 3150 w 10000"/>
                <a:gd name="connsiteY58" fmla="*/ 8971 h 10000"/>
                <a:gd name="connsiteX59" fmla="*/ 3155 w 10000"/>
                <a:gd name="connsiteY59" fmla="*/ 9021 h 10000"/>
                <a:gd name="connsiteX60" fmla="*/ 3144 w 10000"/>
                <a:gd name="connsiteY60" fmla="*/ 9042 h 10000"/>
                <a:gd name="connsiteX61" fmla="*/ 3105 w 10000"/>
                <a:gd name="connsiteY61" fmla="*/ 9028 h 10000"/>
                <a:gd name="connsiteX62" fmla="*/ 3082 w 10000"/>
                <a:gd name="connsiteY62" fmla="*/ 9127 h 10000"/>
                <a:gd name="connsiteX63" fmla="*/ 3048 w 10000"/>
                <a:gd name="connsiteY63" fmla="*/ 9163 h 10000"/>
                <a:gd name="connsiteX64" fmla="*/ 3048 w 10000"/>
                <a:gd name="connsiteY64" fmla="*/ 9198 h 10000"/>
                <a:gd name="connsiteX65" fmla="*/ 3020 w 10000"/>
                <a:gd name="connsiteY65" fmla="*/ 9241 h 10000"/>
                <a:gd name="connsiteX66" fmla="*/ 3003 w 10000"/>
                <a:gd name="connsiteY66" fmla="*/ 9326 h 10000"/>
                <a:gd name="connsiteX67" fmla="*/ 2998 w 10000"/>
                <a:gd name="connsiteY67" fmla="*/ 9439 h 10000"/>
                <a:gd name="connsiteX68" fmla="*/ 3009 w 10000"/>
                <a:gd name="connsiteY68" fmla="*/ 9524 h 10000"/>
                <a:gd name="connsiteX69" fmla="*/ 2975 w 10000"/>
                <a:gd name="connsiteY69" fmla="*/ 9574 h 10000"/>
                <a:gd name="connsiteX70" fmla="*/ 2981 w 10000"/>
                <a:gd name="connsiteY70" fmla="*/ 9624 h 10000"/>
                <a:gd name="connsiteX71" fmla="*/ 2998 w 10000"/>
                <a:gd name="connsiteY71" fmla="*/ 9666 h 10000"/>
                <a:gd name="connsiteX72" fmla="*/ 2987 w 10000"/>
                <a:gd name="connsiteY72" fmla="*/ 9744 h 10000"/>
                <a:gd name="connsiteX73" fmla="*/ 2970 w 10000"/>
                <a:gd name="connsiteY73" fmla="*/ 9787 h 10000"/>
                <a:gd name="connsiteX74" fmla="*/ 2930 w 10000"/>
                <a:gd name="connsiteY74" fmla="*/ 9794 h 10000"/>
                <a:gd name="connsiteX75" fmla="*/ 2913 w 10000"/>
                <a:gd name="connsiteY75" fmla="*/ 9837 h 10000"/>
                <a:gd name="connsiteX76" fmla="*/ 2818 w 10000"/>
                <a:gd name="connsiteY76" fmla="*/ 9837 h 10000"/>
                <a:gd name="connsiteX77" fmla="*/ 2745 w 10000"/>
                <a:gd name="connsiteY77" fmla="*/ 9879 h 10000"/>
                <a:gd name="connsiteX78" fmla="*/ 2705 w 10000"/>
                <a:gd name="connsiteY78" fmla="*/ 9922 h 10000"/>
                <a:gd name="connsiteX79" fmla="*/ 2638 w 10000"/>
                <a:gd name="connsiteY79" fmla="*/ 9929 h 10000"/>
                <a:gd name="connsiteX80" fmla="*/ 2598 w 10000"/>
                <a:gd name="connsiteY80" fmla="*/ 9943 h 10000"/>
                <a:gd name="connsiteX81" fmla="*/ 2565 w 10000"/>
                <a:gd name="connsiteY81" fmla="*/ 9929 h 10000"/>
                <a:gd name="connsiteX82" fmla="*/ 2508 w 10000"/>
                <a:gd name="connsiteY82" fmla="*/ 9943 h 10000"/>
                <a:gd name="connsiteX83" fmla="*/ 2503 w 10000"/>
                <a:gd name="connsiteY83" fmla="*/ 9957 h 10000"/>
                <a:gd name="connsiteX84" fmla="*/ 2458 w 10000"/>
                <a:gd name="connsiteY84" fmla="*/ 9993 h 10000"/>
                <a:gd name="connsiteX85" fmla="*/ 2424 w 10000"/>
                <a:gd name="connsiteY85" fmla="*/ 10000 h 10000"/>
                <a:gd name="connsiteX86" fmla="*/ 2323 w 10000"/>
                <a:gd name="connsiteY86" fmla="*/ 9901 h 10000"/>
                <a:gd name="connsiteX87" fmla="*/ 2250 w 10000"/>
                <a:gd name="connsiteY87" fmla="*/ 9794 h 10000"/>
                <a:gd name="connsiteX88" fmla="*/ 2160 w 10000"/>
                <a:gd name="connsiteY88" fmla="*/ 9759 h 10000"/>
                <a:gd name="connsiteX89" fmla="*/ 2143 w 10000"/>
                <a:gd name="connsiteY89" fmla="*/ 9624 h 10000"/>
                <a:gd name="connsiteX90" fmla="*/ 2205 w 10000"/>
                <a:gd name="connsiteY90" fmla="*/ 9588 h 10000"/>
                <a:gd name="connsiteX91" fmla="*/ 2182 w 10000"/>
                <a:gd name="connsiteY91" fmla="*/ 9482 h 10000"/>
                <a:gd name="connsiteX92" fmla="*/ 2160 w 10000"/>
                <a:gd name="connsiteY92" fmla="*/ 9446 h 10000"/>
                <a:gd name="connsiteX93" fmla="*/ 2323 w 10000"/>
                <a:gd name="connsiteY93" fmla="*/ 9312 h 10000"/>
                <a:gd name="connsiteX94" fmla="*/ 2373 w 10000"/>
                <a:gd name="connsiteY94" fmla="*/ 9177 h 10000"/>
                <a:gd name="connsiteX95" fmla="*/ 2424 w 10000"/>
                <a:gd name="connsiteY95" fmla="*/ 9148 h 10000"/>
                <a:gd name="connsiteX96" fmla="*/ 2435 w 10000"/>
                <a:gd name="connsiteY96" fmla="*/ 9063 h 10000"/>
                <a:gd name="connsiteX97" fmla="*/ 2385 w 10000"/>
                <a:gd name="connsiteY97" fmla="*/ 8950 h 10000"/>
                <a:gd name="connsiteX98" fmla="*/ 2396 w 10000"/>
                <a:gd name="connsiteY98" fmla="*/ 8879 h 10000"/>
                <a:gd name="connsiteX99" fmla="*/ 2340 w 10000"/>
                <a:gd name="connsiteY99" fmla="*/ 8850 h 10000"/>
                <a:gd name="connsiteX100" fmla="*/ 2306 w 10000"/>
                <a:gd name="connsiteY100" fmla="*/ 8857 h 10000"/>
                <a:gd name="connsiteX101" fmla="*/ 2143 w 10000"/>
                <a:gd name="connsiteY101" fmla="*/ 8921 h 10000"/>
                <a:gd name="connsiteX102" fmla="*/ 2098 w 10000"/>
                <a:gd name="connsiteY102" fmla="*/ 8971 h 10000"/>
                <a:gd name="connsiteX103" fmla="*/ 2064 w 10000"/>
                <a:gd name="connsiteY103" fmla="*/ 8999 h 10000"/>
                <a:gd name="connsiteX104" fmla="*/ 2019 w 10000"/>
                <a:gd name="connsiteY104" fmla="*/ 9056 h 10000"/>
                <a:gd name="connsiteX105" fmla="*/ 1879 w 10000"/>
                <a:gd name="connsiteY105" fmla="*/ 9013 h 10000"/>
                <a:gd name="connsiteX106" fmla="*/ 1828 w 10000"/>
                <a:gd name="connsiteY106" fmla="*/ 8971 h 10000"/>
                <a:gd name="connsiteX107" fmla="*/ 1738 w 10000"/>
                <a:gd name="connsiteY107" fmla="*/ 9021 h 10000"/>
                <a:gd name="connsiteX108" fmla="*/ 1609 w 10000"/>
                <a:gd name="connsiteY108" fmla="*/ 9056 h 10000"/>
                <a:gd name="connsiteX109" fmla="*/ 1699 w 10000"/>
                <a:gd name="connsiteY109" fmla="*/ 9177 h 10000"/>
                <a:gd name="connsiteX110" fmla="*/ 1592 w 10000"/>
                <a:gd name="connsiteY110" fmla="*/ 9304 h 10000"/>
                <a:gd name="connsiteX111" fmla="*/ 1558 w 10000"/>
                <a:gd name="connsiteY111" fmla="*/ 9290 h 10000"/>
                <a:gd name="connsiteX112" fmla="*/ 1541 w 10000"/>
                <a:gd name="connsiteY112" fmla="*/ 9304 h 10000"/>
                <a:gd name="connsiteX113" fmla="*/ 1507 w 10000"/>
                <a:gd name="connsiteY113" fmla="*/ 9269 h 10000"/>
                <a:gd name="connsiteX114" fmla="*/ 1440 w 10000"/>
                <a:gd name="connsiteY114" fmla="*/ 9233 h 10000"/>
                <a:gd name="connsiteX115" fmla="*/ 1434 w 10000"/>
                <a:gd name="connsiteY115" fmla="*/ 9198 h 10000"/>
                <a:gd name="connsiteX116" fmla="*/ 1412 w 10000"/>
                <a:gd name="connsiteY116" fmla="*/ 9191 h 10000"/>
                <a:gd name="connsiteX117" fmla="*/ 1400 w 10000"/>
                <a:gd name="connsiteY117" fmla="*/ 9155 h 10000"/>
                <a:gd name="connsiteX118" fmla="*/ 1372 w 10000"/>
                <a:gd name="connsiteY118" fmla="*/ 9127 h 10000"/>
                <a:gd name="connsiteX119" fmla="*/ 1327 w 10000"/>
                <a:gd name="connsiteY119" fmla="*/ 9141 h 10000"/>
                <a:gd name="connsiteX120" fmla="*/ 1305 w 10000"/>
                <a:gd name="connsiteY120" fmla="*/ 9092 h 10000"/>
                <a:gd name="connsiteX121" fmla="*/ 1271 w 10000"/>
                <a:gd name="connsiteY121" fmla="*/ 9099 h 10000"/>
                <a:gd name="connsiteX122" fmla="*/ 1277 w 10000"/>
                <a:gd name="connsiteY122" fmla="*/ 9056 h 10000"/>
                <a:gd name="connsiteX123" fmla="*/ 1265 w 10000"/>
                <a:gd name="connsiteY123" fmla="*/ 8999 h 10000"/>
                <a:gd name="connsiteX124" fmla="*/ 1277 w 10000"/>
                <a:gd name="connsiteY124" fmla="*/ 8935 h 10000"/>
                <a:gd name="connsiteX125" fmla="*/ 1271 w 10000"/>
                <a:gd name="connsiteY125" fmla="*/ 8893 h 10000"/>
                <a:gd name="connsiteX126" fmla="*/ 1153 w 10000"/>
                <a:gd name="connsiteY126" fmla="*/ 8893 h 10000"/>
                <a:gd name="connsiteX127" fmla="*/ 1153 w 10000"/>
                <a:gd name="connsiteY127" fmla="*/ 8850 h 10000"/>
                <a:gd name="connsiteX128" fmla="*/ 1091 w 10000"/>
                <a:gd name="connsiteY128" fmla="*/ 8829 h 10000"/>
                <a:gd name="connsiteX129" fmla="*/ 1080 w 10000"/>
                <a:gd name="connsiteY129" fmla="*/ 8758 h 10000"/>
                <a:gd name="connsiteX130" fmla="*/ 1069 w 10000"/>
                <a:gd name="connsiteY130" fmla="*/ 8730 h 10000"/>
                <a:gd name="connsiteX131" fmla="*/ 990 w 10000"/>
                <a:gd name="connsiteY131" fmla="*/ 8701 h 10000"/>
                <a:gd name="connsiteX132" fmla="*/ 894 w 10000"/>
                <a:gd name="connsiteY132" fmla="*/ 8616 h 10000"/>
                <a:gd name="connsiteX133" fmla="*/ 787 w 10000"/>
                <a:gd name="connsiteY133" fmla="*/ 8616 h 10000"/>
                <a:gd name="connsiteX134" fmla="*/ 849 w 10000"/>
                <a:gd name="connsiteY134" fmla="*/ 8510 h 10000"/>
                <a:gd name="connsiteX135" fmla="*/ 945 w 10000"/>
                <a:gd name="connsiteY135" fmla="*/ 8432 h 10000"/>
                <a:gd name="connsiteX136" fmla="*/ 984 w 10000"/>
                <a:gd name="connsiteY136" fmla="*/ 8325 h 10000"/>
                <a:gd name="connsiteX137" fmla="*/ 1063 w 10000"/>
                <a:gd name="connsiteY137" fmla="*/ 8204 h 10000"/>
                <a:gd name="connsiteX138" fmla="*/ 1057 w 10000"/>
                <a:gd name="connsiteY138" fmla="*/ 8133 h 10000"/>
                <a:gd name="connsiteX139" fmla="*/ 1018 w 10000"/>
                <a:gd name="connsiteY139" fmla="*/ 8055 h 10000"/>
                <a:gd name="connsiteX140" fmla="*/ 984 w 10000"/>
                <a:gd name="connsiteY140" fmla="*/ 8027 h 10000"/>
                <a:gd name="connsiteX141" fmla="*/ 872 w 10000"/>
                <a:gd name="connsiteY141" fmla="*/ 8013 h 10000"/>
                <a:gd name="connsiteX142" fmla="*/ 579 w 10000"/>
                <a:gd name="connsiteY142" fmla="*/ 8126 h 10000"/>
                <a:gd name="connsiteX143" fmla="*/ 416 w 10000"/>
                <a:gd name="connsiteY143" fmla="*/ 8070 h 10000"/>
                <a:gd name="connsiteX144" fmla="*/ 399 w 10000"/>
                <a:gd name="connsiteY144" fmla="*/ 8027 h 10000"/>
                <a:gd name="connsiteX145" fmla="*/ 377 w 10000"/>
                <a:gd name="connsiteY145" fmla="*/ 8013 h 10000"/>
                <a:gd name="connsiteX146" fmla="*/ 169 w 10000"/>
                <a:gd name="connsiteY146" fmla="*/ 7743 h 10000"/>
                <a:gd name="connsiteX147" fmla="*/ 157 w 10000"/>
                <a:gd name="connsiteY147" fmla="*/ 7686 h 10000"/>
                <a:gd name="connsiteX148" fmla="*/ 231 w 10000"/>
                <a:gd name="connsiteY148" fmla="*/ 7594 h 10000"/>
                <a:gd name="connsiteX149" fmla="*/ 0 w 10000"/>
                <a:gd name="connsiteY149" fmla="*/ 6920 h 10000"/>
                <a:gd name="connsiteX150" fmla="*/ 354 w 10000"/>
                <a:gd name="connsiteY150" fmla="*/ 7005 h 10000"/>
                <a:gd name="connsiteX151" fmla="*/ 472 w 10000"/>
                <a:gd name="connsiteY151" fmla="*/ 7019 h 10000"/>
                <a:gd name="connsiteX152" fmla="*/ 810 w 10000"/>
                <a:gd name="connsiteY152" fmla="*/ 7055 h 10000"/>
                <a:gd name="connsiteX153" fmla="*/ 967 w 10000"/>
                <a:gd name="connsiteY153" fmla="*/ 7012 h 10000"/>
                <a:gd name="connsiteX154" fmla="*/ 1074 w 10000"/>
                <a:gd name="connsiteY154" fmla="*/ 7019 h 10000"/>
                <a:gd name="connsiteX155" fmla="*/ 1091 w 10000"/>
                <a:gd name="connsiteY155" fmla="*/ 6984 h 10000"/>
                <a:gd name="connsiteX156" fmla="*/ 1277 w 10000"/>
                <a:gd name="connsiteY156" fmla="*/ 6998 h 10000"/>
                <a:gd name="connsiteX157" fmla="*/ 1524 w 10000"/>
                <a:gd name="connsiteY157" fmla="*/ 7083 h 10000"/>
                <a:gd name="connsiteX158" fmla="*/ 1609 w 10000"/>
                <a:gd name="connsiteY158" fmla="*/ 7104 h 10000"/>
                <a:gd name="connsiteX159" fmla="*/ 1822 w 10000"/>
                <a:gd name="connsiteY159" fmla="*/ 7310 h 10000"/>
                <a:gd name="connsiteX160" fmla="*/ 1918 w 10000"/>
                <a:gd name="connsiteY160" fmla="*/ 7303 h 10000"/>
                <a:gd name="connsiteX161" fmla="*/ 6504 w 10000"/>
                <a:gd name="connsiteY161" fmla="*/ 7627 h 10000"/>
                <a:gd name="connsiteX162" fmla="*/ 5523 w 10000"/>
                <a:gd name="connsiteY162" fmla="*/ 5713 h 10000"/>
                <a:gd name="connsiteX163" fmla="*/ 5652 w 10000"/>
                <a:gd name="connsiteY163" fmla="*/ 5720 h 10000"/>
                <a:gd name="connsiteX164" fmla="*/ 5697 w 10000"/>
                <a:gd name="connsiteY164" fmla="*/ 5742 h 10000"/>
                <a:gd name="connsiteX165" fmla="*/ 5793 w 10000"/>
                <a:gd name="connsiteY165" fmla="*/ 5635 h 10000"/>
                <a:gd name="connsiteX166" fmla="*/ 5844 w 10000"/>
                <a:gd name="connsiteY166" fmla="*/ 5628 h 10000"/>
                <a:gd name="connsiteX167" fmla="*/ 5889 w 10000"/>
                <a:gd name="connsiteY167" fmla="*/ 5564 h 10000"/>
                <a:gd name="connsiteX168" fmla="*/ 5945 w 10000"/>
                <a:gd name="connsiteY168" fmla="*/ 5515 h 10000"/>
                <a:gd name="connsiteX169" fmla="*/ 6001 w 10000"/>
                <a:gd name="connsiteY169" fmla="*/ 5408 h 10000"/>
                <a:gd name="connsiteX170" fmla="*/ 6012 w 10000"/>
                <a:gd name="connsiteY170" fmla="*/ 5344 h 10000"/>
                <a:gd name="connsiteX171" fmla="*/ 6080 w 10000"/>
                <a:gd name="connsiteY171" fmla="*/ 5316 h 10000"/>
                <a:gd name="connsiteX172" fmla="*/ 6159 w 10000"/>
                <a:gd name="connsiteY172" fmla="*/ 5351 h 10000"/>
                <a:gd name="connsiteX173" fmla="*/ 6226 w 10000"/>
                <a:gd name="connsiteY173" fmla="*/ 5337 h 10000"/>
                <a:gd name="connsiteX174" fmla="*/ 6294 w 10000"/>
                <a:gd name="connsiteY174" fmla="*/ 5344 h 10000"/>
                <a:gd name="connsiteX175" fmla="*/ 6412 w 10000"/>
                <a:gd name="connsiteY175" fmla="*/ 5302 h 10000"/>
                <a:gd name="connsiteX176" fmla="*/ 6490 w 10000"/>
                <a:gd name="connsiteY176" fmla="*/ 5195 h 10000"/>
                <a:gd name="connsiteX177" fmla="*/ 6524 w 10000"/>
                <a:gd name="connsiteY177" fmla="*/ 5160 h 10000"/>
                <a:gd name="connsiteX178" fmla="*/ 6575 w 10000"/>
                <a:gd name="connsiteY178" fmla="*/ 5160 h 10000"/>
                <a:gd name="connsiteX179" fmla="*/ 6614 w 10000"/>
                <a:gd name="connsiteY179" fmla="*/ 5103 h 10000"/>
                <a:gd name="connsiteX180" fmla="*/ 6597 w 10000"/>
                <a:gd name="connsiteY180" fmla="*/ 5039 h 10000"/>
                <a:gd name="connsiteX181" fmla="*/ 6609 w 10000"/>
                <a:gd name="connsiteY181" fmla="*/ 4982 h 10000"/>
                <a:gd name="connsiteX182" fmla="*/ 6659 w 10000"/>
                <a:gd name="connsiteY182" fmla="*/ 4876 h 10000"/>
                <a:gd name="connsiteX183" fmla="*/ 6715 w 10000"/>
                <a:gd name="connsiteY183" fmla="*/ 4776 h 10000"/>
                <a:gd name="connsiteX184" fmla="*/ 6772 w 10000"/>
                <a:gd name="connsiteY184" fmla="*/ 4755 h 10000"/>
                <a:gd name="connsiteX185" fmla="*/ 6800 w 10000"/>
                <a:gd name="connsiteY185" fmla="*/ 4720 h 10000"/>
                <a:gd name="connsiteX186" fmla="*/ 6895 w 10000"/>
                <a:gd name="connsiteY186" fmla="*/ 4734 h 10000"/>
                <a:gd name="connsiteX187" fmla="*/ 6991 w 10000"/>
                <a:gd name="connsiteY187" fmla="*/ 4734 h 10000"/>
                <a:gd name="connsiteX188" fmla="*/ 6997 w 10000"/>
                <a:gd name="connsiteY188" fmla="*/ 4670 h 10000"/>
                <a:gd name="connsiteX189" fmla="*/ 7013 w 10000"/>
                <a:gd name="connsiteY189" fmla="*/ 4627 h 10000"/>
                <a:gd name="connsiteX190" fmla="*/ 7008 w 10000"/>
                <a:gd name="connsiteY190" fmla="*/ 4599 h 10000"/>
                <a:gd name="connsiteX191" fmla="*/ 7064 w 10000"/>
                <a:gd name="connsiteY191" fmla="*/ 4578 h 10000"/>
                <a:gd name="connsiteX192" fmla="*/ 7103 w 10000"/>
                <a:gd name="connsiteY192" fmla="*/ 4634 h 10000"/>
                <a:gd name="connsiteX193" fmla="*/ 7160 w 10000"/>
                <a:gd name="connsiteY193" fmla="*/ 4613 h 10000"/>
                <a:gd name="connsiteX194" fmla="*/ 7177 w 10000"/>
                <a:gd name="connsiteY194" fmla="*/ 4578 h 10000"/>
                <a:gd name="connsiteX195" fmla="*/ 7222 w 10000"/>
                <a:gd name="connsiteY195" fmla="*/ 4564 h 10000"/>
                <a:gd name="connsiteX196" fmla="*/ 7317 w 10000"/>
                <a:gd name="connsiteY196" fmla="*/ 4493 h 10000"/>
                <a:gd name="connsiteX197" fmla="*/ 7407 w 10000"/>
                <a:gd name="connsiteY197" fmla="*/ 4521 h 10000"/>
                <a:gd name="connsiteX198" fmla="*/ 7430 w 10000"/>
                <a:gd name="connsiteY198" fmla="*/ 4507 h 10000"/>
                <a:gd name="connsiteX199" fmla="*/ 7480 w 10000"/>
                <a:gd name="connsiteY199" fmla="*/ 4528 h 10000"/>
                <a:gd name="connsiteX200" fmla="*/ 7503 w 10000"/>
                <a:gd name="connsiteY200" fmla="*/ 4471 h 10000"/>
                <a:gd name="connsiteX201" fmla="*/ 7525 w 10000"/>
                <a:gd name="connsiteY201" fmla="*/ 4500 h 10000"/>
                <a:gd name="connsiteX202" fmla="*/ 7559 w 10000"/>
                <a:gd name="connsiteY202" fmla="*/ 4493 h 10000"/>
                <a:gd name="connsiteX203" fmla="*/ 7598 w 10000"/>
                <a:gd name="connsiteY203" fmla="*/ 4556 h 10000"/>
                <a:gd name="connsiteX204" fmla="*/ 7643 w 10000"/>
                <a:gd name="connsiteY204" fmla="*/ 4549 h 10000"/>
                <a:gd name="connsiteX205" fmla="*/ 7683 w 10000"/>
                <a:gd name="connsiteY205" fmla="*/ 4578 h 10000"/>
                <a:gd name="connsiteX206" fmla="*/ 7700 w 10000"/>
                <a:gd name="connsiteY206" fmla="*/ 4556 h 10000"/>
                <a:gd name="connsiteX207" fmla="*/ 7778 w 10000"/>
                <a:gd name="connsiteY207" fmla="*/ 4564 h 10000"/>
                <a:gd name="connsiteX208" fmla="*/ 7790 w 10000"/>
                <a:gd name="connsiteY208" fmla="*/ 4585 h 10000"/>
                <a:gd name="connsiteX209" fmla="*/ 7874 w 10000"/>
                <a:gd name="connsiteY209" fmla="*/ 4514 h 10000"/>
                <a:gd name="connsiteX210" fmla="*/ 7874 w 10000"/>
                <a:gd name="connsiteY210" fmla="*/ 4393 h 10000"/>
                <a:gd name="connsiteX211" fmla="*/ 7852 w 10000"/>
                <a:gd name="connsiteY211" fmla="*/ 4379 h 10000"/>
                <a:gd name="connsiteX212" fmla="*/ 7835 w 10000"/>
                <a:gd name="connsiteY212" fmla="*/ 4294 h 10000"/>
                <a:gd name="connsiteX213" fmla="*/ 7801 w 10000"/>
                <a:gd name="connsiteY213" fmla="*/ 4209 h 10000"/>
                <a:gd name="connsiteX214" fmla="*/ 7750 w 10000"/>
                <a:gd name="connsiteY214" fmla="*/ 4173 h 10000"/>
                <a:gd name="connsiteX215" fmla="*/ 7745 w 10000"/>
                <a:gd name="connsiteY215" fmla="*/ 4131 h 10000"/>
                <a:gd name="connsiteX216" fmla="*/ 7672 w 10000"/>
                <a:gd name="connsiteY216" fmla="*/ 4053 h 10000"/>
                <a:gd name="connsiteX217" fmla="*/ 7677 w 10000"/>
                <a:gd name="connsiteY217" fmla="*/ 4024 h 10000"/>
                <a:gd name="connsiteX218" fmla="*/ 7604 w 10000"/>
                <a:gd name="connsiteY218" fmla="*/ 3982 h 10000"/>
                <a:gd name="connsiteX219" fmla="*/ 7598 w 10000"/>
                <a:gd name="connsiteY219" fmla="*/ 3903 h 10000"/>
                <a:gd name="connsiteX220" fmla="*/ 7475 w 10000"/>
                <a:gd name="connsiteY220" fmla="*/ 3833 h 10000"/>
                <a:gd name="connsiteX221" fmla="*/ 7407 w 10000"/>
                <a:gd name="connsiteY221" fmla="*/ 3683 h 10000"/>
                <a:gd name="connsiteX222" fmla="*/ 7306 w 10000"/>
                <a:gd name="connsiteY222" fmla="*/ 3676 h 10000"/>
                <a:gd name="connsiteX223" fmla="*/ 7272 w 10000"/>
                <a:gd name="connsiteY223" fmla="*/ 3648 h 10000"/>
                <a:gd name="connsiteX224" fmla="*/ 7222 w 10000"/>
                <a:gd name="connsiteY224" fmla="*/ 3669 h 10000"/>
                <a:gd name="connsiteX225" fmla="*/ 7143 w 10000"/>
                <a:gd name="connsiteY225" fmla="*/ 3669 h 10000"/>
                <a:gd name="connsiteX226" fmla="*/ 7030 w 10000"/>
                <a:gd name="connsiteY226" fmla="*/ 3840 h 10000"/>
                <a:gd name="connsiteX227" fmla="*/ 6991 w 10000"/>
                <a:gd name="connsiteY227" fmla="*/ 3918 h 10000"/>
                <a:gd name="connsiteX228" fmla="*/ 6890 w 10000"/>
                <a:gd name="connsiteY228" fmla="*/ 3797 h 10000"/>
                <a:gd name="connsiteX229" fmla="*/ 6817 w 10000"/>
                <a:gd name="connsiteY229" fmla="*/ 3747 h 10000"/>
                <a:gd name="connsiteX230" fmla="*/ 6744 w 10000"/>
                <a:gd name="connsiteY230" fmla="*/ 3754 h 10000"/>
                <a:gd name="connsiteX231" fmla="*/ 6670 w 10000"/>
                <a:gd name="connsiteY231" fmla="*/ 3790 h 10000"/>
                <a:gd name="connsiteX232" fmla="*/ 6609 w 10000"/>
                <a:gd name="connsiteY232" fmla="*/ 3762 h 10000"/>
                <a:gd name="connsiteX233" fmla="*/ 6552 w 10000"/>
                <a:gd name="connsiteY233" fmla="*/ 3804 h 10000"/>
                <a:gd name="connsiteX234" fmla="*/ 6496 w 10000"/>
                <a:gd name="connsiteY234" fmla="*/ 3889 h 10000"/>
                <a:gd name="connsiteX235" fmla="*/ 6367 w 10000"/>
                <a:gd name="connsiteY235" fmla="*/ 3733 h 10000"/>
                <a:gd name="connsiteX236" fmla="*/ 6350 w 10000"/>
                <a:gd name="connsiteY236" fmla="*/ 3577 h 10000"/>
                <a:gd name="connsiteX237" fmla="*/ 6451 w 10000"/>
                <a:gd name="connsiteY237" fmla="*/ 3513 h 10000"/>
                <a:gd name="connsiteX238" fmla="*/ 6445 w 10000"/>
                <a:gd name="connsiteY238" fmla="*/ 3343 h 10000"/>
                <a:gd name="connsiteX239" fmla="*/ 6541 w 10000"/>
                <a:gd name="connsiteY239" fmla="*/ 3144 h 10000"/>
                <a:gd name="connsiteX240" fmla="*/ 6530 w 10000"/>
                <a:gd name="connsiteY240" fmla="*/ 3109 h 10000"/>
                <a:gd name="connsiteX241" fmla="*/ 6760 w 10000"/>
                <a:gd name="connsiteY241" fmla="*/ 2456 h 10000"/>
                <a:gd name="connsiteX242" fmla="*/ 6884 w 10000"/>
                <a:gd name="connsiteY242" fmla="*/ 2555 h 10000"/>
                <a:gd name="connsiteX243" fmla="*/ 6957 w 10000"/>
                <a:gd name="connsiteY243" fmla="*/ 2598 h 10000"/>
                <a:gd name="connsiteX244" fmla="*/ 7030 w 10000"/>
                <a:gd name="connsiteY244" fmla="*/ 2598 h 10000"/>
                <a:gd name="connsiteX245" fmla="*/ 7143 w 10000"/>
                <a:gd name="connsiteY245" fmla="*/ 2676 h 10000"/>
                <a:gd name="connsiteX246" fmla="*/ 7160 w 10000"/>
                <a:gd name="connsiteY246" fmla="*/ 2626 h 10000"/>
                <a:gd name="connsiteX247" fmla="*/ 7233 w 10000"/>
                <a:gd name="connsiteY247" fmla="*/ 2612 h 10000"/>
                <a:gd name="connsiteX248" fmla="*/ 7295 w 10000"/>
                <a:gd name="connsiteY248" fmla="*/ 2527 h 10000"/>
                <a:gd name="connsiteX249" fmla="*/ 7373 w 10000"/>
                <a:gd name="connsiteY249" fmla="*/ 2463 h 10000"/>
                <a:gd name="connsiteX250" fmla="*/ 7407 w 10000"/>
                <a:gd name="connsiteY250" fmla="*/ 2399 h 10000"/>
                <a:gd name="connsiteX251" fmla="*/ 7525 w 10000"/>
                <a:gd name="connsiteY251" fmla="*/ 2356 h 10000"/>
                <a:gd name="connsiteX252" fmla="*/ 7587 w 10000"/>
                <a:gd name="connsiteY252" fmla="*/ 2363 h 10000"/>
                <a:gd name="connsiteX253" fmla="*/ 7638 w 10000"/>
                <a:gd name="connsiteY253" fmla="*/ 2300 h 10000"/>
                <a:gd name="connsiteX254" fmla="*/ 7677 w 10000"/>
                <a:gd name="connsiteY254" fmla="*/ 2214 h 10000"/>
                <a:gd name="connsiteX255" fmla="*/ 7660 w 10000"/>
                <a:gd name="connsiteY255" fmla="*/ 2200 h 10000"/>
                <a:gd name="connsiteX256" fmla="*/ 7677 w 10000"/>
                <a:gd name="connsiteY256" fmla="*/ 2108 h 10000"/>
                <a:gd name="connsiteX257" fmla="*/ 7610 w 10000"/>
                <a:gd name="connsiteY257" fmla="*/ 2108 h 10000"/>
                <a:gd name="connsiteX258" fmla="*/ 7643 w 10000"/>
                <a:gd name="connsiteY258" fmla="*/ 2030 h 10000"/>
                <a:gd name="connsiteX259" fmla="*/ 7649 w 10000"/>
                <a:gd name="connsiteY259" fmla="*/ 1938 h 10000"/>
                <a:gd name="connsiteX260" fmla="*/ 7677 w 10000"/>
                <a:gd name="connsiteY260" fmla="*/ 1916 h 10000"/>
                <a:gd name="connsiteX261" fmla="*/ 7728 w 10000"/>
                <a:gd name="connsiteY261" fmla="*/ 1824 h 10000"/>
                <a:gd name="connsiteX262" fmla="*/ 7722 w 10000"/>
                <a:gd name="connsiteY262" fmla="*/ 1753 h 10000"/>
                <a:gd name="connsiteX263" fmla="*/ 7762 w 10000"/>
                <a:gd name="connsiteY263" fmla="*/ 1675 h 10000"/>
                <a:gd name="connsiteX264" fmla="*/ 7807 w 10000"/>
                <a:gd name="connsiteY264" fmla="*/ 1625 h 10000"/>
                <a:gd name="connsiteX265" fmla="*/ 7823 w 10000"/>
                <a:gd name="connsiteY265" fmla="*/ 1540 h 10000"/>
                <a:gd name="connsiteX266" fmla="*/ 7818 w 10000"/>
                <a:gd name="connsiteY266" fmla="*/ 1512 h 10000"/>
                <a:gd name="connsiteX267" fmla="*/ 7857 w 10000"/>
                <a:gd name="connsiteY267" fmla="*/ 1455 h 10000"/>
                <a:gd name="connsiteX268" fmla="*/ 7913 w 10000"/>
                <a:gd name="connsiteY268" fmla="*/ 1285 h 10000"/>
                <a:gd name="connsiteX269" fmla="*/ 7930 w 10000"/>
                <a:gd name="connsiteY269" fmla="*/ 1185 h 10000"/>
                <a:gd name="connsiteX270" fmla="*/ 7958 w 10000"/>
                <a:gd name="connsiteY270" fmla="*/ 1192 h 10000"/>
                <a:gd name="connsiteX271" fmla="*/ 8037 w 10000"/>
                <a:gd name="connsiteY271" fmla="*/ 1079 h 10000"/>
                <a:gd name="connsiteX272" fmla="*/ 8127 w 10000"/>
                <a:gd name="connsiteY272" fmla="*/ 1015 h 10000"/>
                <a:gd name="connsiteX273" fmla="*/ 8138 w 10000"/>
                <a:gd name="connsiteY273" fmla="*/ 937 h 10000"/>
                <a:gd name="connsiteX274" fmla="*/ 8172 w 10000"/>
                <a:gd name="connsiteY274" fmla="*/ 852 h 10000"/>
                <a:gd name="connsiteX275" fmla="*/ 8161 w 10000"/>
                <a:gd name="connsiteY275" fmla="*/ 788 h 10000"/>
                <a:gd name="connsiteX276" fmla="*/ 8116 w 10000"/>
                <a:gd name="connsiteY276" fmla="*/ 731 h 10000"/>
                <a:gd name="connsiteX277" fmla="*/ 8138 w 10000"/>
                <a:gd name="connsiteY277" fmla="*/ 660 h 10000"/>
                <a:gd name="connsiteX278" fmla="*/ 8138 w 10000"/>
                <a:gd name="connsiteY278" fmla="*/ 575 h 10000"/>
                <a:gd name="connsiteX279" fmla="*/ 8054 w 10000"/>
                <a:gd name="connsiteY279" fmla="*/ 504 h 10000"/>
                <a:gd name="connsiteX280" fmla="*/ 7970 w 10000"/>
                <a:gd name="connsiteY280" fmla="*/ 546 h 10000"/>
                <a:gd name="connsiteX281" fmla="*/ 7930 w 10000"/>
                <a:gd name="connsiteY281" fmla="*/ 546 h 10000"/>
                <a:gd name="connsiteX282" fmla="*/ 7913 w 10000"/>
                <a:gd name="connsiteY282" fmla="*/ 497 h 10000"/>
                <a:gd name="connsiteX283" fmla="*/ 7913 w 10000"/>
                <a:gd name="connsiteY283" fmla="*/ 405 h 10000"/>
                <a:gd name="connsiteX284" fmla="*/ 8020 w 10000"/>
                <a:gd name="connsiteY284" fmla="*/ 312 h 10000"/>
                <a:gd name="connsiteX285" fmla="*/ 8054 w 10000"/>
                <a:gd name="connsiteY285" fmla="*/ 234 h 10000"/>
                <a:gd name="connsiteX286" fmla="*/ 8121 w 10000"/>
                <a:gd name="connsiteY286" fmla="*/ 170 h 10000"/>
                <a:gd name="connsiteX287" fmla="*/ 8183 w 10000"/>
                <a:gd name="connsiteY287" fmla="*/ 50 h 10000"/>
                <a:gd name="connsiteX288" fmla="*/ 8228 w 10000"/>
                <a:gd name="connsiteY288" fmla="*/ 28 h 10000"/>
                <a:gd name="connsiteX289" fmla="*/ 8290 w 10000"/>
                <a:gd name="connsiteY289" fmla="*/ 43 h 10000"/>
                <a:gd name="connsiteX290" fmla="*/ 8420 w 10000"/>
                <a:gd name="connsiteY290" fmla="*/ 0 h 10000"/>
                <a:gd name="connsiteX291" fmla="*/ 8481 w 10000"/>
                <a:gd name="connsiteY291" fmla="*/ 71 h 10000"/>
                <a:gd name="connsiteX292" fmla="*/ 8476 w 10000"/>
                <a:gd name="connsiteY292" fmla="*/ 121 h 10000"/>
                <a:gd name="connsiteX293" fmla="*/ 8504 w 10000"/>
                <a:gd name="connsiteY293" fmla="*/ 142 h 10000"/>
                <a:gd name="connsiteX294" fmla="*/ 8526 w 10000"/>
                <a:gd name="connsiteY294" fmla="*/ 192 h 10000"/>
                <a:gd name="connsiteX295" fmla="*/ 8493 w 10000"/>
                <a:gd name="connsiteY295" fmla="*/ 248 h 10000"/>
                <a:gd name="connsiteX296" fmla="*/ 8448 w 10000"/>
                <a:gd name="connsiteY296" fmla="*/ 376 h 10000"/>
                <a:gd name="connsiteX297" fmla="*/ 8375 w 10000"/>
                <a:gd name="connsiteY297" fmla="*/ 476 h 10000"/>
                <a:gd name="connsiteX298" fmla="*/ 8307 w 10000"/>
                <a:gd name="connsiteY298" fmla="*/ 532 h 10000"/>
                <a:gd name="connsiteX299" fmla="*/ 8358 w 10000"/>
                <a:gd name="connsiteY299" fmla="*/ 554 h 10000"/>
                <a:gd name="connsiteX300" fmla="*/ 8425 w 10000"/>
                <a:gd name="connsiteY300" fmla="*/ 639 h 10000"/>
                <a:gd name="connsiteX301" fmla="*/ 8470 w 10000"/>
                <a:gd name="connsiteY301" fmla="*/ 646 h 10000"/>
                <a:gd name="connsiteX302" fmla="*/ 8493 w 10000"/>
                <a:gd name="connsiteY302" fmla="*/ 738 h 10000"/>
                <a:gd name="connsiteX303" fmla="*/ 8538 w 10000"/>
                <a:gd name="connsiteY303" fmla="*/ 759 h 10000"/>
                <a:gd name="connsiteX304" fmla="*/ 8571 w 10000"/>
                <a:gd name="connsiteY304" fmla="*/ 752 h 10000"/>
                <a:gd name="connsiteX305" fmla="*/ 8639 w 10000"/>
                <a:gd name="connsiteY305" fmla="*/ 610 h 10000"/>
                <a:gd name="connsiteX306" fmla="*/ 8701 w 10000"/>
                <a:gd name="connsiteY306" fmla="*/ 625 h 10000"/>
                <a:gd name="connsiteX307" fmla="*/ 8712 w 10000"/>
                <a:gd name="connsiteY307" fmla="*/ 667 h 10000"/>
                <a:gd name="connsiteX308" fmla="*/ 8757 w 10000"/>
                <a:gd name="connsiteY308" fmla="*/ 717 h 10000"/>
                <a:gd name="connsiteX309" fmla="*/ 8757 w 10000"/>
                <a:gd name="connsiteY309" fmla="*/ 752 h 10000"/>
                <a:gd name="connsiteX310" fmla="*/ 8796 w 10000"/>
                <a:gd name="connsiteY310" fmla="*/ 774 h 10000"/>
                <a:gd name="connsiteX311" fmla="*/ 8853 w 10000"/>
                <a:gd name="connsiteY311" fmla="*/ 774 h 10000"/>
                <a:gd name="connsiteX312" fmla="*/ 8858 w 10000"/>
                <a:gd name="connsiteY312" fmla="*/ 837 h 10000"/>
                <a:gd name="connsiteX313" fmla="*/ 8808 w 10000"/>
                <a:gd name="connsiteY313" fmla="*/ 866 h 10000"/>
                <a:gd name="connsiteX314" fmla="*/ 8853 w 10000"/>
                <a:gd name="connsiteY314" fmla="*/ 1143 h 10000"/>
                <a:gd name="connsiteX315" fmla="*/ 8898 w 10000"/>
                <a:gd name="connsiteY315" fmla="*/ 1270 h 10000"/>
                <a:gd name="connsiteX316" fmla="*/ 8886 w 10000"/>
                <a:gd name="connsiteY316" fmla="*/ 1327 h 10000"/>
                <a:gd name="connsiteX317" fmla="*/ 8926 w 10000"/>
                <a:gd name="connsiteY317" fmla="*/ 1391 h 10000"/>
                <a:gd name="connsiteX318" fmla="*/ 8931 w 10000"/>
                <a:gd name="connsiteY318" fmla="*/ 1434 h 10000"/>
                <a:gd name="connsiteX319" fmla="*/ 9038 w 10000"/>
                <a:gd name="connsiteY319" fmla="*/ 1483 h 10000"/>
                <a:gd name="connsiteX320" fmla="*/ 9168 w 10000"/>
                <a:gd name="connsiteY320" fmla="*/ 1441 h 10000"/>
                <a:gd name="connsiteX321" fmla="*/ 9184 w 10000"/>
                <a:gd name="connsiteY321" fmla="*/ 1384 h 10000"/>
                <a:gd name="connsiteX322" fmla="*/ 9229 w 10000"/>
                <a:gd name="connsiteY322" fmla="*/ 1405 h 10000"/>
                <a:gd name="connsiteX323" fmla="*/ 9258 w 10000"/>
                <a:gd name="connsiteY323" fmla="*/ 1455 h 10000"/>
                <a:gd name="connsiteX324" fmla="*/ 9325 w 10000"/>
                <a:gd name="connsiteY324" fmla="*/ 1419 h 10000"/>
                <a:gd name="connsiteX325" fmla="*/ 9364 w 10000"/>
                <a:gd name="connsiteY325" fmla="*/ 1419 h 10000"/>
                <a:gd name="connsiteX326" fmla="*/ 9421 w 10000"/>
                <a:gd name="connsiteY326" fmla="*/ 1476 h 10000"/>
                <a:gd name="connsiteX327" fmla="*/ 9454 w 10000"/>
                <a:gd name="connsiteY327" fmla="*/ 1398 h 10000"/>
                <a:gd name="connsiteX328" fmla="*/ 9522 w 10000"/>
                <a:gd name="connsiteY328" fmla="*/ 1434 h 10000"/>
                <a:gd name="connsiteX329" fmla="*/ 9556 w 10000"/>
                <a:gd name="connsiteY329" fmla="*/ 1391 h 10000"/>
                <a:gd name="connsiteX330" fmla="*/ 9584 w 10000"/>
                <a:gd name="connsiteY330" fmla="*/ 1398 h 10000"/>
                <a:gd name="connsiteX331" fmla="*/ 9612 w 10000"/>
                <a:gd name="connsiteY331" fmla="*/ 1356 h 10000"/>
                <a:gd name="connsiteX332" fmla="*/ 9606 w 10000"/>
                <a:gd name="connsiteY332" fmla="*/ 1313 h 10000"/>
                <a:gd name="connsiteX333" fmla="*/ 9646 w 10000"/>
                <a:gd name="connsiteY333" fmla="*/ 1292 h 10000"/>
                <a:gd name="connsiteX334" fmla="*/ 9674 w 10000"/>
                <a:gd name="connsiteY334" fmla="*/ 1221 h 10000"/>
                <a:gd name="connsiteX335" fmla="*/ 9753 w 10000"/>
                <a:gd name="connsiteY335" fmla="*/ 1228 h 10000"/>
                <a:gd name="connsiteX336" fmla="*/ 9871 w 10000"/>
                <a:gd name="connsiteY336" fmla="*/ 1434 h 10000"/>
                <a:gd name="connsiteX337" fmla="*/ 9893 w 10000"/>
                <a:gd name="connsiteY337" fmla="*/ 1505 h 10000"/>
                <a:gd name="connsiteX338" fmla="*/ 9972 w 10000"/>
                <a:gd name="connsiteY338" fmla="*/ 1597 h 10000"/>
                <a:gd name="connsiteX339" fmla="*/ 10000 w 10000"/>
                <a:gd name="connsiteY339" fmla="*/ 1682 h 10000"/>
                <a:gd name="connsiteX340" fmla="*/ 9938 w 10000"/>
                <a:gd name="connsiteY340" fmla="*/ 1796 h 10000"/>
                <a:gd name="connsiteX341" fmla="*/ 9893 w 10000"/>
                <a:gd name="connsiteY341" fmla="*/ 1838 h 10000"/>
                <a:gd name="connsiteX342" fmla="*/ 9916 w 10000"/>
                <a:gd name="connsiteY342" fmla="*/ 1959 h 10000"/>
                <a:gd name="connsiteX343" fmla="*/ 9848 w 10000"/>
                <a:gd name="connsiteY343" fmla="*/ 2051 h 10000"/>
                <a:gd name="connsiteX344" fmla="*/ 9809 w 10000"/>
                <a:gd name="connsiteY344" fmla="*/ 2072 h 10000"/>
                <a:gd name="connsiteX345" fmla="*/ 9809 w 10000"/>
                <a:gd name="connsiteY345" fmla="*/ 2136 h 10000"/>
                <a:gd name="connsiteX346" fmla="*/ 9758 w 10000"/>
                <a:gd name="connsiteY346" fmla="*/ 2257 h 10000"/>
                <a:gd name="connsiteX347" fmla="*/ 9724 w 10000"/>
                <a:gd name="connsiteY347" fmla="*/ 2264 h 10000"/>
                <a:gd name="connsiteX348" fmla="*/ 9730 w 10000"/>
                <a:gd name="connsiteY348" fmla="*/ 2349 h 10000"/>
                <a:gd name="connsiteX349" fmla="*/ 9702 w 10000"/>
                <a:gd name="connsiteY349" fmla="*/ 2413 h 10000"/>
                <a:gd name="connsiteX350" fmla="*/ 9708 w 10000"/>
                <a:gd name="connsiteY350" fmla="*/ 2697 h 10000"/>
                <a:gd name="connsiteX351" fmla="*/ 9724 w 10000"/>
                <a:gd name="connsiteY351" fmla="*/ 2718 h 10000"/>
                <a:gd name="connsiteX352" fmla="*/ 9719 w 10000"/>
                <a:gd name="connsiteY352" fmla="*/ 2811 h 10000"/>
                <a:gd name="connsiteX353" fmla="*/ 9708 w 10000"/>
                <a:gd name="connsiteY353" fmla="*/ 2896 h 10000"/>
                <a:gd name="connsiteX354" fmla="*/ 9668 w 10000"/>
                <a:gd name="connsiteY354" fmla="*/ 2938 h 10000"/>
                <a:gd name="connsiteX355" fmla="*/ 9595 w 10000"/>
                <a:gd name="connsiteY355" fmla="*/ 2903 h 10000"/>
                <a:gd name="connsiteX356" fmla="*/ 9561 w 10000"/>
                <a:gd name="connsiteY356" fmla="*/ 2952 h 10000"/>
                <a:gd name="connsiteX357" fmla="*/ 9567 w 10000"/>
                <a:gd name="connsiteY357" fmla="*/ 2995 h 10000"/>
                <a:gd name="connsiteX358" fmla="*/ 9544 w 10000"/>
                <a:gd name="connsiteY358" fmla="*/ 3080 h 10000"/>
                <a:gd name="connsiteX359" fmla="*/ 9505 w 10000"/>
                <a:gd name="connsiteY359" fmla="*/ 3137 h 10000"/>
                <a:gd name="connsiteX360" fmla="*/ 9494 w 10000"/>
                <a:gd name="connsiteY360" fmla="*/ 3236 h 10000"/>
                <a:gd name="connsiteX361" fmla="*/ 9466 w 10000"/>
                <a:gd name="connsiteY361" fmla="*/ 3322 h 10000"/>
                <a:gd name="connsiteX362" fmla="*/ 9471 w 10000"/>
                <a:gd name="connsiteY362" fmla="*/ 3378 h 10000"/>
                <a:gd name="connsiteX363" fmla="*/ 9460 w 10000"/>
                <a:gd name="connsiteY363" fmla="*/ 3435 h 10000"/>
                <a:gd name="connsiteX364" fmla="*/ 9483 w 10000"/>
                <a:gd name="connsiteY364" fmla="*/ 3485 h 10000"/>
                <a:gd name="connsiteX365" fmla="*/ 9449 w 10000"/>
                <a:gd name="connsiteY365" fmla="*/ 3563 h 10000"/>
                <a:gd name="connsiteX366" fmla="*/ 9393 w 10000"/>
                <a:gd name="connsiteY366" fmla="*/ 3442 h 10000"/>
                <a:gd name="connsiteX367" fmla="*/ 9393 w 10000"/>
                <a:gd name="connsiteY367" fmla="*/ 3350 h 10000"/>
                <a:gd name="connsiteX368" fmla="*/ 9376 w 10000"/>
                <a:gd name="connsiteY368" fmla="*/ 3336 h 10000"/>
                <a:gd name="connsiteX369" fmla="*/ 9308 w 10000"/>
                <a:gd name="connsiteY369" fmla="*/ 3400 h 10000"/>
                <a:gd name="connsiteX370" fmla="*/ 9201 w 10000"/>
                <a:gd name="connsiteY370" fmla="*/ 3549 h 10000"/>
                <a:gd name="connsiteX371" fmla="*/ 9139 w 10000"/>
                <a:gd name="connsiteY371" fmla="*/ 3655 h 10000"/>
                <a:gd name="connsiteX372" fmla="*/ 9044 w 10000"/>
                <a:gd name="connsiteY372" fmla="*/ 3712 h 10000"/>
                <a:gd name="connsiteX373" fmla="*/ 9010 w 10000"/>
                <a:gd name="connsiteY373" fmla="*/ 3797 h 10000"/>
                <a:gd name="connsiteX374" fmla="*/ 8982 w 10000"/>
                <a:gd name="connsiteY374" fmla="*/ 3825 h 10000"/>
                <a:gd name="connsiteX375" fmla="*/ 8875 w 10000"/>
                <a:gd name="connsiteY375" fmla="*/ 3903 h 10000"/>
                <a:gd name="connsiteX376" fmla="*/ 8785 w 10000"/>
                <a:gd name="connsiteY376" fmla="*/ 3996 h 10000"/>
                <a:gd name="connsiteX377" fmla="*/ 8763 w 10000"/>
                <a:gd name="connsiteY377" fmla="*/ 4067 h 10000"/>
                <a:gd name="connsiteX378" fmla="*/ 8729 w 10000"/>
                <a:gd name="connsiteY378" fmla="*/ 4102 h 10000"/>
                <a:gd name="connsiteX379" fmla="*/ 8774 w 10000"/>
                <a:gd name="connsiteY379" fmla="*/ 4194 h 10000"/>
                <a:gd name="connsiteX380" fmla="*/ 8819 w 10000"/>
                <a:gd name="connsiteY380" fmla="*/ 4265 h 10000"/>
                <a:gd name="connsiteX381" fmla="*/ 8881 w 10000"/>
                <a:gd name="connsiteY381" fmla="*/ 4294 h 10000"/>
                <a:gd name="connsiteX382" fmla="*/ 8858 w 10000"/>
                <a:gd name="connsiteY382" fmla="*/ 4344 h 10000"/>
                <a:gd name="connsiteX383" fmla="*/ 8903 w 10000"/>
                <a:gd name="connsiteY383" fmla="*/ 4358 h 10000"/>
                <a:gd name="connsiteX384" fmla="*/ 8903 w 10000"/>
                <a:gd name="connsiteY384" fmla="*/ 4443 h 10000"/>
                <a:gd name="connsiteX385" fmla="*/ 8937 w 10000"/>
                <a:gd name="connsiteY385" fmla="*/ 4507 h 10000"/>
                <a:gd name="connsiteX386" fmla="*/ 8993 w 10000"/>
                <a:gd name="connsiteY386" fmla="*/ 4493 h 10000"/>
                <a:gd name="connsiteX387" fmla="*/ 9016 w 10000"/>
                <a:gd name="connsiteY387" fmla="*/ 4422 h 10000"/>
                <a:gd name="connsiteX388" fmla="*/ 9061 w 10000"/>
                <a:gd name="connsiteY388" fmla="*/ 4414 h 10000"/>
                <a:gd name="connsiteX389" fmla="*/ 9066 w 10000"/>
                <a:gd name="connsiteY389" fmla="*/ 4358 h 10000"/>
                <a:gd name="connsiteX390" fmla="*/ 9123 w 10000"/>
                <a:gd name="connsiteY390" fmla="*/ 4358 h 10000"/>
                <a:gd name="connsiteX391" fmla="*/ 9100 w 10000"/>
                <a:gd name="connsiteY391" fmla="*/ 4429 h 10000"/>
                <a:gd name="connsiteX392" fmla="*/ 9156 w 10000"/>
                <a:gd name="connsiteY392" fmla="*/ 4464 h 10000"/>
                <a:gd name="connsiteX393" fmla="*/ 9145 w 10000"/>
                <a:gd name="connsiteY393" fmla="*/ 4528 h 10000"/>
                <a:gd name="connsiteX394" fmla="*/ 9061 w 10000"/>
                <a:gd name="connsiteY394" fmla="*/ 4535 h 10000"/>
                <a:gd name="connsiteX395" fmla="*/ 8999 w 10000"/>
                <a:gd name="connsiteY395" fmla="*/ 4578 h 10000"/>
                <a:gd name="connsiteX396" fmla="*/ 8943 w 10000"/>
                <a:gd name="connsiteY396" fmla="*/ 4599 h 10000"/>
                <a:gd name="connsiteX397" fmla="*/ 8943 w 10000"/>
                <a:gd name="connsiteY397" fmla="*/ 4698 h 10000"/>
                <a:gd name="connsiteX398" fmla="*/ 8999 w 10000"/>
                <a:gd name="connsiteY398" fmla="*/ 4805 h 10000"/>
                <a:gd name="connsiteX399" fmla="*/ 8954 w 10000"/>
                <a:gd name="connsiteY399" fmla="*/ 4904 h 10000"/>
                <a:gd name="connsiteX400" fmla="*/ 8864 w 10000"/>
                <a:gd name="connsiteY400" fmla="*/ 4918 h 10000"/>
                <a:gd name="connsiteX401" fmla="*/ 8875 w 10000"/>
                <a:gd name="connsiteY401" fmla="*/ 5032 h 10000"/>
                <a:gd name="connsiteX402" fmla="*/ 8870 w 10000"/>
                <a:gd name="connsiteY402" fmla="*/ 5103 h 10000"/>
                <a:gd name="connsiteX403" fmla="*/ 8841 w 10000"/>
                <a:gd name="connsiteY403" fmla="*/ 5138 h 10000"/>
                <a:gd name="connsiteX404" fmla="*/ 8785 w 10000"/>
                <a:gd name="connsiteY404" fmla="*/ 5110 h 10000"/>
                <a:gd name="connsiteX405" fmla="*/ 8735 w 10000"/>
                <a:gd name="connsiteY405" fmla="*/ 5018 h 10000"/>
                <a:gd name="connsiteX406" fmla="*/ 8678 w 10000"/>
                <a:gd name="connsiteY406" fmla="*/ 5089 h 10000"/>
                <a:gd name="connsiteX407" fmla="*/ 8622 w 10000"/>
                <a:gd name="connsiteY407" fmla="*/ 5039 h 10000"/>
                <a:gd name="connsiteX408" fmla="*/ 8616 w 10000"/>
                <a:gd name="connsiteY408" fmla="*/ 5011 h 10000"/>
                <a:gd name="connsiteX409" fmla="*/ 8538 w 10000"/>
                <a:gd name="connsiteY409" fmla="*/ 4947 h 10000"/>
                <a:gd name="connsiteX410" fmla="*/ 8515 w 10000"/>
                <a:gd name="connsiteY410" fmla="*/ 4961 h 10000"/>
                <a:gd name="connsiteX411" fmla="*/ 8526 w 10000"/>
                <a:gd name="connsiteY411" fmla="*/ 5039 h 10000"/>
                <a:gd name="connsiteX412" fmla="*/ 8481 w 10000"/>
                <a:gd name="connsiteY412" fmla="*/ 5138 h 10000"/>
                <a:gd name="connsiteX413" fmla="*/ 8515 w 10000"/>
                <a:gd name="connsiteY413" fmla="*/ 5160 h 10000"/>
                <a:gd name="connsiteX414" fmla="*/ 8577 w 10000"/>
                <a:gd name="connsiteY414" fmla="*/ 5145 h 10000"/>
                <a:gd name="connsiteX415" fmla="*/ 8588 w 10000"/>
                <a:gd name="connsiteY415" fmla="*/ 5181 h 10000"/>
                <a:gd name="connsiteX416" fmla="*/ 8577 w 10000"/>
                <a:gd name="connsiteY416" fmla="*/ 5224 h 10000"/>
                <a:gd name="connsiteX417" fmla="*/ 8600 w 10000"/>
                <a:gd name="connsiteY417" fmla="*/ 5280 h 10000"/>
                <a:gd name="connsiteX418" fmla="*/ 8650 w 10000"/>
                <a:gd name="connsiteY418" fmla="*/ 5316 h 10000"/>
                <a:gd name="connsiteX419" fmla="*/ 8639 w 10000"/>
                <a:gd name="connsiteY419" fmla="*/ 5401 h 10000"/>
                <a:gd name="connsiteX420" fmla="*/ 8673 w 10000"/>
                <a:gd name="connsiteY420" fmla="*/ 5444 h 10000"/>
                <a:gd name="connsiteX421" fmla="*/ 8633 w 10000"/>
                <a:gd name="connsiteY421" fmla="*/ 5486 h 10000"/>
                <a:gd name="connsiteX422" fmla="*/ 8622 w 10000"/>
                <a:gd name="connsiteY422" fmla="*/ 5642 h 10000"/>
                <a:gd name="connsiteX423" fmla="*/ 8600 w 10000"/>
                <a:gd name="connsiteY423" fmla="*/ 5649 h 10000"/>
                <a:gd name="connsiteX424" fmla="*/ 8628 w 10000"/>
                <a:gd name="connsiteY424" fmla="*/ 5720 h 10000"/>
                <a:gd name="connsiteX425" fmla="*/ 8633 w 10000"/>
                <a:gd name="connsiteY425" fmla="*/ 5841 h 10000"/>
                <a:gd name="connsiteX426" fmla="*/ 8661 w 10000"/>
                <a:gd name="connsiteY426" fmla="*/ 5869 h 10000"/>
                <a:gd name="connsiteX427" fmla="*/ 8667 w 10000"/>
                <a:gd name="connsiteY427" fmla="*/ 5905 h 10000"/>
                <a:gd name="connsiteX428" fmla="*/ 8690 w 10000"/>
                <a:gd name="connsiteY428" fmla="*/ 5912 h 10000"/>
                <a:gd name="connsiteX429" fmla="*/ 8695 w 10000"/>
                <a:gd name="connsiteY429" fmla="*/ 5983 h 10000"/>
                <a:gd name="connsiteX430" fmla="*/ 8684 w 10000"/>
                <a:gd name="connsiteY430" fmla="*/ 6033 h 10000"/>
                <a:gd name="connsiteX431" fmla="*/ 8740 w 10000"/>
                <a:gd name="connsiteY431" fmla="*/ 6061 h 10000"/>
                <a:gd name="connsiteX432" fmla="*/ 8825 w 10000"/>
                <a:gd name="connsiteY432" fmla="*/ 6004 h 10000"/>
                <a:gd name="connsiteX433" fmla="*/ 8948 w 10000"/>
                <a:gd name="connsiteY433" fmla="*/ 5891 h 10000"/>
                <a:gd name="connsiteX434" fmla="*/ 8982 w 10000"/>
                <a:gd name="connsiteY434" fmla="*/ 5891 h 10000"/>
                <a:gd name="connsiteX435" fmla="*/ 8982 w 10000"/>
                <a:gd name="connsiteY435" fmla="*/ 5976 h 10000"/>
                <a:gd name="connsiteX436" fmla="*/ 9004 w 10000"/>
                <a:gd name="connsiteY436" fmla="*/ 5990 h 10000"/>
                <a:gd name="connsiteX437" fmla="*/ 9044 w 10000"/>
                <a:gd name="connsiteY437" fmla="*/ 6089 h 10000"/>
                <a:gd name="connsiteX438" fmla="*/ 9072 w 10000"/>
                <a:gd name="connsiteY438" fmla="*/ 6097 h 10000"/>
                <a:gd name="connsiteX439" fmla="*/ 9055 w 10000"/>
                <a:gd name="connsiteY439" fmla="*/ 6153 h 10000"/>
                <a:gd name="connsiteX440" fmla="*/ 9100 w 10000"/>
                <a:gd name="connsiteY440" fmla="*/ 6281 h 10000"/>
                <a:gd name="connsiteX441" fmla="*/ 9100 w 10000"/>
                <a:gd name="connsiteY441" fmla="*/ 6345 h 10000"/>
                <a:gd name="connsiteX442" fmla="*/ 9123 w 10000"/>
                <a:gd name="connsiteY442" fmla="*/ 6416 h 10000"/>
                <a:gd name="connsiteX443" fmla="*/ 9089 w 10000"/>
                <a:gd name="connsiteY443" fmla="*/ 6473 h 10000"/>
                <a:gd name="connsiteX444" fmla="*/ 9049 w 10000"/>
                <a:gd name="connsiteY444" fmla="*/ 6466 h 10000"/>
                <a:gd name="connsiteX445" fmla="*/ 9049 w 10000"/>
                <a:gd name="connsiteY445" fmla="*/ 6501 h 10000"/>
                <a:gd name="connsiteX446" fmla="*/ 9089 w 10000"/>
                <a:gd name="connsiteY446" fmla="*/ 6544 h 10000"/>
                <a:gd name="connsiteX447" fmla="*/ 9106 w 10000"/>
                <a:gd name="connsiteY447" fmla="*/ 6515 h 10000"/>
                <a:gd name="connsiteX448" fmla="*/ 9139 w 10000"/>
                <a:gd name="connsiteY448" fmla="*/ 6579 h 10000"/>
                <a:gd name="connsiteX449" fmla="*/ 9179 w 10000"/>
                <a:gd name="connsiteY449" fmla="*/ 6579 h 10000"/>
                <a:gd name="connsiteX450" fmla="*/ 9156 w 10000"/>
                <a:gd name="connsiteY450" fmla="*/ 6757 h 10000"/>
                <a:gd name="connsiteX451" fmla="*/ 9139 w 10000"/>
                <a:gd name="connsiteY451" fmla="*/ 6792 h 10000"/>
                <a:gd name="connsiteX452" fmla="*/ 9089 w 10000"/>
                <a:gd name="connsiteY452" fmla="*/ 6778 h 10000"/>
                <a:gd name="connsiteX453" fmla="*/ 9027 w 10000"/>
                <a:gd name="connsiteY453" fmla="*/ 6799 h 10000"/>
                <a:gd name="connsiteX454" fmla="*/ 9004 w 10000"/>
                <a:gd name="connsiteY454" fmla="*/ 6842 h 10000"/>
                <a:gd name="connsiteX455" fmla="*/ 8999 w 10000"/>
                <a:gd name="connsiteY455" fmla="*/ 6884 h 10000"/>
                <a:gd name="connsiteX456" fmla="*/ 8960 w 10000"/>
                <a:gd name="connsiteY456" fmla="*/ 6934 h 10000"/>
                <a:gd name="connsiteX457" fmla="*/ 8898 w 10000"/>
                <a:gd name="connsiteY457" fmla="*/ 6941 h 10000"/>
                <a:gd name="connsiteX458" fmla="*/ 8886 w 10000"/>
                <a:gd name="connsiteY458" fmla="*/ 6962 h 10000"/>
                <a:gd name="connsiteX459" fmla="*/ 8847 w 10000"/>
                <a:gd name="connsiteY459" fmla="*/ 6927 h 10000"/>
                <a:gd name="connsiteX460" fmla="*/ 8808 w 10000"/>
                <a:gd name="connsiteY460" fmla="*/ 6934 h 10000"/>
                <a:gd name="connsiteX461" fmla="*/ 8785 w 10000"/>
                <a:gd name="connsiteY461" fmla="*/ 6906 h 10000"/>
                <a:gd name="connsiteX462" fmla="*/ 8735 w 10000"/>
                <a:gd name="connsiteY462" fmla="*/ 6891 h 10000"/>
                <a:gd name="connsiteX463" fmla="*/ 8746 w 10000"/>
                <a:gd name="connsiteY463" fmla="*/ 6941 h 10000"/>
                <a:gd name="connsiteX464" fmla="*/ 8723 w 10000"/>
                <a:gd name="connsiteY464" fmla="*/ 6991 h 10000"/>
                <a:gd name="connsiteX465" fmla="*/ 8639 w 10000"/>
                <a:gd name="connsiteY465" fmla="*/ 6984 h 10000"/>
                <a:gd name="connsiteX466" fmla="*/ 8611 w 10000"/>
                <a:gd name="connsiteY466" fmla="*/ 6962 h 10000"/>
                <a:gd name="connsiteX467" fmla="*/ 8566 w 10000"/>
                <a:gd name="connsiteY467" fmla="*/ 6984 h 10000"/>
                <a:gd name="connsiteX468" fmla="*/ 8560 w 10000"/>
                <a:gd name="connsiteY468" fmla="*/ 7055 h 10000"/>
                <a:gd name="connsiteX469" fmla="*/ 8476 w 10000"/>
                <a:gd name="connsiteY469" fmla="*/ 7133 h 10000"/>
                <a:gd name="connsiteX470" fmla="*/ 8448 w 10000"/>
                <a:gd name="connsiteY470" fmla="*/ 7090 h 10000"/>
                <a:gd name="connsiteX471" fmla="*/ 8386 w 10000"/>
                <a:gd name="connsiteY471" fmla="*/ 7111 h 10000"/>
                <a:gd name="connsiteX472" fmla="*/ 8346 w 10000"/>
                <a:gd name="connsiteY472" fmla="*/ 7133 h 10000"/>
                <a:gd name="connsiteX473" fmla="*/ 8341 w 10000"/>
                <a:gd name="connsiteY473" fmla="*/ 7168 h 10000"/>
                <a:gd name="connsiteX474" fmla="*/ 8256 w 10000"/>
                <a:gd name="connsiteY474" fmla="*/ 7246 h 10000"/>
                <a:gd name="connsiteX475" fmla="*/ 8206 w 10000"/>
                <a:gd name="connsiteY475" fmla="*/ 7232 h 10000"/>
                <a:gd name="connsiteX476" fmla="*/ 8155 w 10000"/>
                <a:gd name="connsiteY476" fmla="*/ 7260 h 10000"/>
                <a:gd name="connsiteX477" fmla="*/ 8116 w 10000"/>
                <a:gd name="connsiteY477" fmla="*/ 7303 h 10000"/>
                <a:gd name="connsiteX478" fmla="*/ 8060 w 10000"/>
                <a:gd name="connsiteY478" fmla="*/ 7331 h 10000"/>
                <a:gd name="connsiteX479" fmla="*/ 8065 w 10000"/>
                <a:gd name="connsiteY479" fmla="*/ 7374 h 10000"/>
                <a:gd name="connsiteX480" fmla="*/ 8015 w 10000"/>
                <a:gd name="connsiteY480" fmla="*/ 7402 h 10000"/>
                <a:gd name="connsiteX481" fmla="*/ 7942 w 10000"/>
                <a:gd name="connsiteY481" fmla="*/ 7523 h 10000"/>
                <a:gd name="connsiteX482" fmla="*/ 7930 w 10000"/>
                <a:gd name="connsiteY482" fmla="*/ 7573 h 10000"/>
                <a:gd name="connsiteX483" fmla="*/ 7908 w 10000"/>
                <a:gd name="connsiteY483" fmla="*/ 7559 h 10000"/>
                <a:gd name="connsiteX484" fmla="*/ 7919 w 10000"/>
                <a:gd name="connsiteY484" fmla="*/ 7523 h 10000"/>
                <a:gd name="connsiteX485" fmla="*/ 7846 w 10000"/>
                <a:gd name="connsiteY485" fmla="*/ 7339 h 10000"/>
                <a:gd name="connsiteX486" fmla="*/ 7846 w 10000"/>
                <a:gd name="connsiteY486" fmla="*/ 7268 h 10000"/>
                <a:gd name="connsiteX487" fmla="*/ 7812 w 10000"/>
                <a:gd name="connsiteY487" fmla="*/ 7268 h 10000"/>
                <a:gd name="connsiteX488" fmla="*/ 7711 w 10000"/>
                <a:gd name="connsiteY488" fmla="*/ 7197 h 10000"/>
                <a:gd name="connsiteX489" fmla="*/ 7649 w 10000"/>
                <a:gd name="connsiteY489" fmla="*/ 7232 h 10000"/>
                <a:gd name="connsiteX490" fmla="*/ 7632 w 10000"/>
                <a:gd name="connsiteY490" fmla="*/ 7275 h 10000"/>
                <a:gd name="connsiteX491" fmla="*/ 7677 w 10000"/>
                <a:gd name="connsiteY491" fmla="*/ 7324 h 10000"/>
                <a:gd name="connsiteX492" fmla="*/ 7688 w 10000"/>
                <a:gd name="connsiteY492" fmla="*/ 7367 h 10000"/>
                <a:gd name="connsiteX493" fmla="*/ 7660 w 10000"/>
                <a:gd name="connsiteY493" fmla="*/ 7410 h 10000"/>
                <a:gd name="connsiteX494" fmla="*/ 7666 w 10000"/>
                <a:gd name="connsiteY494" fmla="*/ 7445 h 10000"/>
                <a:gd name="connsiteX495" fmla="*/ 7655 w 10000"/>
                <a:gd name="connsiteY495" fmla="*/ 7516 h 10000"/>
                <a:gd name="connsiteX496" fmla="*/ 7660 w 10000"/>
                <a:gd name="connsiteY496" fmla="*/ 7587 h 10000"/>
                <a:gd name="connsiteX497" fmla="*/ 7694 w 10000"/>
                <a:gd name="connsiteY497" fmla="*/ 7700 h 10000"/>
                <a:gd name="connsiteX498" fmla="*/ 7660 w 10000"/>
                <a:gd name="connsiteY498" fmla="*/ 7743 h 10000"/>
                <a:gd name="connsiteX499" fmla="*/ 7666 w 10000"/>
                <a:gd name="connsiteY499" fmla="*/ 7779 h 10000"/>
                <a:gd name="connsiteX500" fmla="*/ 7638 w 10000"/>
                <a:gd name="connsiteY500" fmla="*/ 7793 h 10000"/>
                <a:gd name="connsiteX501" fmla="*/ 7621 w 10000"/>
                <a:gd name="connsiteY501" fmla="*/ 7814 h 10000"/>
                <a:gd name="connsiteX502" fmla="*/ 7514 w 10000"/>
                <a:gd name="connsiteY502" fmla="*/ 7800 h 10000"/>
                <a:gd name="connsiteX503" fmla="*/ 7497 w 10000"/>
                <a:gd name="connsiteY503" fmla="*/ 7757 h 10000"/>
                <a:gd name="connsiteX504" fmla="*/ 7463 w 10000"/>
                <a:gd name="connsiteY504" fmla="*/ 7786 h 10000"/>
                <a:gd name="connsiteX505" fmla="*/ 7390 w 10000"/>
                <a:gd name="connsiteY505" fmla="*/ 7771 h 10000"/>
                <a:gd name="connsiteX506" fmla="*/ 7340 w 10000"/>
                <a:gd name="connsiteY506" fmla="*/ 7793 h 10000"/>
                <a:gd name="connsiteX507" fmla="*/ 7312 w 10000"/>
                <a:gd name="connsiteY507" fmla="*/ 7644 h 10000"/>
                <a:gd name="connsiteX508" fmla="*/ 7283 w 10000"/>
                <a:gd name="connsiteY508" fmla="*/ 7637 h 10000"/>
                <a:gd name="connsiteX509" fmla="*/ 7250 w 10000"/>
                <a:gd name="connsiteY509" fmla="*/ 7544 h 10000"/>
                <a:gd name="connsiteX510" fmla="*/ 7267 w 10000"/>
                <a:gd name="connsiteY510" fmla="*/ 7502 h 10000"/>
                <a:gd name="connsiteX511" fmla="*/ 7306 w 10000"/>
                <a:gd name="connsiteY511" fmla="*/ 7523 h 10000"/>
                <a:gd name="connsiteX512" fmla="*/ 7323 w 10000"/>
                <a:gd name="connsiteY512" fmla="*/ 7473 h 10000"/>
                <a:gd name="connsiteX513" fmla="*/ 7295 w 10000"/>
                <a:gd name="connsiteY513" fmla="*/ 7438 h 10000"/>
                <a:gd name="connsiteX514" fmla="*/ 7312 w 10000"/>
                <a:gd name="connsiteY514" fmla="*/ 7402 h 10000"/>
                <a:gd name="connsiteX515" fmla="*/ 7238 w 10000"/>
                <a:gd name="connsiteY515" fmla="*/ 7331 h 10000"/>
                <a:gd name="connsiteX516" fmla="*/ 7244 w 10000"/>
                <a:gd name="connsiteY516" fmla="*/ 7296 h 10000"/>
                <a:gd name="connsiteX517" fmla="*/ 7199 w 10000"/>
                <a:gd name="connsiteY517" fmla="*/ 7260 h 10000"/>
                <a:gd name="connsiteX518" fmla="*/ 7227 w 10000"/>
                <a:gd name="connsiteY518" fmla="*/ 7218 h 10000"/>
                <a:gd name="connsiteX519" fmla="*/ 7216 w 10000"/>
                <a:gd name="connsiteY519" fmla="*/ 7168 h 10000"/>
                <a:gd name="connsiteX520" fmla="*/ 7165 w 10000"/>
                <a:gd name="connsiteY520" fmla="*/ 7090 h 10000"/>
                <a:gd name="connsiteX521" fmla="*/ 7132 w 10000"/>
                <a:gd name="connsiteY521" fmla="*/ 7026 h 10000"/>
                <a:gd name="connsiteX522" fmla="*/ 7064 w 10000"/>
                <a:gd name="connsiteY522" fmla="*/ 7055 h 10000"/>
                <a:gd name="connsiteX523" fmla="*/ 7025 w 10000"/>
                <a:gd name="connsiteY523" fmla="*/ 7048 h 10000"/>
                <a:gd name="connsiteX524" fmla="*/ 7002 w 10000"/>
                <a:gd name="connsiteY524" fmla="*/ 7111 h 10000"/>
                <a:gd name="connsiteX525" fmla="*/ 6924 w 10000"/>
                <a:gd name="connsiteY525" fmla="*/ 7119 h 10000"/>
                <a:gd name="connsiteX526" fmla="*/ 6895 w 10000"/>
                <a:gd name="connsiteY526" fmla="*/ 7111 h 10000"/>
                <a:gd name="connsiteX527" fmla="*/ 6828 w 10000"/>
                <a:gd name="connsiteY527" fmla="*/ 7161 h 10000"/>
                <a:gd name="connsiteX528" fmla="*/ 6834 w 10000"/>
                <a:gd name="connsiteY528" fmla="*/ 7260 h 10000"/>
                <a:gd name="connsiteX529" fmla="*/ 6817 w 10000"/>
                <a:gd name="connsiteY529" fmla="*/ 7324 h 10000"/>
                <a:gd name="connsiteX530" fmla="*/ 6817 w 10000"/>
                <a:gd name="connsiteY530" fmla="*/ 7381 h 10000"/>
                <a:gd name="connsiteX531" fmla="*/ 6760 w 10000"/>
                <a:gd name="connsiteY531" fmla="*/ 7424 h 10000"/>
                <a:gd name="connsiteX532" fmla="*/ 6699 w 10000"/>
                <a:gd name="connsiteY532" fmla="*/ 7431 h 10000"/>
                <a:gd name="connsiteX533" fmla="*/ 6682 w 10000"/>
                <a:gd name="connsiteY533" fmla="*/ 7410 h 10000"/>
                <a:gd name="connsiteX534" fmla="*/ 6625 w 10000"/>
                <a:gd name="connsiteY534" fmla="*/ 7388 h 10000"/>
                <a:gd name="connsiteX535" fmla="*/ 6592 w 10000"/>
                <a:gd name="connsiteY535" fmla="*/ 7431 h 10000"/>
                <a:gd name="connsiteX536" fmla="*/ 6586 w 10000"/>
                <a:gd name="connsiteY536" fmla="*/ 7473 h 10000"/>
                <a:gd name="connsiteX537" fmla="*/ 6552 w 10000"/>
                <a:gd name="connsiteY537" fmla="*/ 7480 h 10000"/>
                <a:gd name="connsiteX538" fmla="*/ 6547 w 10000"/>
                <a:gd name="connsiteY538" fmla="*/ 7523 h 10000"/>
                <a:gd name="connsiteX539" fmla="*/ 6519 w 10000"/>
                <a:gd name="connsiteY539" fmla="*/ 7523 h 10000"/>
                <a:gd name="connsiteX540" fmla="*/ 6485 w 10000"/>
                <a:gd name="connsiteY540" fmla="*/ 7424 h 10000"/>
                <a:gd name="connsiteX541" fmla="*/ 6406 w 10000"/>
                <a:gd name="connsiteY541" fmla="*/ 7473 h 10000"/>
                <a:gd name="connsiteX542" fmla="*/ 6316 w 10000"/>
                <a:gd name="connsiteY542" fmla="*/ 7551 h 10000"/>
                <a:gd name="connsiteX543" fmla="*/ 6282 w 10000"/>
                <a:gd name="connsiteY543" fmla="*/ 7566 h 10000"/>
                <a:gd name="connsiteX544" fmla="*/ 6294 w 10000"/>
                <a:gd name="connsiteY544" fmla="*/ 7615 h 10000"/>
                <a:gd name="connsiteX545" fmla="*/ 6243 w 10000"/>
                <a:gd name="connsiteY545" fmla="*/ 7637 h 10000"/>
                <a:gd name="connsiteX546" fmla="*/ 6209 w 10000"/>
                <a:gd name="connsiteY546" fmla="*/ 7608 h 10000"/>
                <a:gd name="connsiteX547" fmla="*/ 6136 w 10000"/>
                <a:gd name="connsiteY547" fmla="*/ 7622 h 10000"/>
                <a:gd name="connsiteX548" fmla="*/ 6136 w 10000"/>
                <a:gd name="connsiteY548" fmla="*/ 7395 h 10000"/>
                <a:gd name="connsiteX549" fmla="*/ 6208 w 10000"/>
                <a:gd name="connsiteY54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335 w 10000"/>
                <a:gd name="connsiteY57" fmla="*/ 9045 h 10000"/>
                <a:gd name="connsiteX58" fmla="*/ 3150 w 10000"/>
                <a:gd name="connsiteY58" fmla="*/ 8971 h 10000"/>
                <a:gd name="connsiteX59" fmla="*/ 3155 w 10000"/>
                <a:gd name="connsiteY59" fmla="*/ 9021 h 10000"/>
                <a:gd name="connsiteX60" fmla="*/ 3144 w 10000"/>
                <a:gd name="connsiteY60" fmla="*/ 9042 h 10000"/>
                <a:gd name="connsiteX61" fmla="*/ 3105 w 10000"/>
                <a:gd name="connsiteY61" fmla="*/ 9028 h 10000"/>
                <a:gd name="connsiteX62" fmla="*/ 3082 w 10000"/>
                <a:gd name="connsiteY62" fmla="*/ 9127 h 10000"/>
                <a:gd name="connsiteX63" fmla="*/ 3048 w 10000"/>
                <a:gd name="connsiteY63" fmla="*/ 9163 h 10000"/>
                <a:gd name="connsiteX64" fmla="*/ 3048 w 10000"/>
                <a:gd name="connsiteY64" fmla="*/ 9198 h 10000"/>
                <a:gd name="connsiteX65" fmla="*/ 3020 w 10000"/>
                <a:gd name="connsiteY65" fmla="*/ 9241 h 10000"/>
                <a:gd name="connsiteX66" fmla="*/ 3003 w 10000"/>
                <a:gd name="connsiteY66" fmla="*/ 9326 h 10000"/>
                <a:gd name="connsiteX67" fmla="*/ 2998 w 10000"/>
                <a:gd name="connsiteY67" fmla="*/ 9439 h 10000"/>
                <a:gd name="connsiteX68" fmla="*/ 3009 w 10000"/>
                <a:gd name="connsiteY68" fmla="*/ 9524 h 10000"/>
                <a:gd name="connsiteX69" fmla="*/ 2975 w 10000"/>
                <a:gd name="connsiteY69" fmla="*/ 9574 h 10000"/>
                <a:gd name="connsiteX70" fmla="*/ 2981 w 10000"/>
                <a:gd name="connsiteY70" fmla="*/ 9624 h 10000"/>
                <a:gd name="connsiteX71" fmla="*/ 2998 w 10000"/>
                <a:gd name="connsiteY71" fmla="*/ 9666 h 10000"/>
                <a:gd name="connsiteX72" fmla="*/ 2987 w 10000"/>
                <a:gd name="connsiteY72" fmla="*/ 9744 h 10000"/>
                <a:gd name="connsiteX73" fmla="*/ 2970 w 10000"/>
                <a:gd name="connsiteY73" fmla="*/ 9787 h 10000"/>
                <a:gd name="connsiteX74" fmla="*/ 2930 w 10000"/>
                <a:gd name="connsiteY74" fmla="*/ 9794 h 10000"/>
                <a:gd name="connsiteX75" fmla="*/ 2913 w 10000"/>
                <a:gd name="connsiteY75" fmla="*/ 9837 h 10000"/>
                <a:gd name="connsiteX76" fmla="*/ 2818 w 10000"/>
                <a:gd name="connsiteY76" fmla="*/ 9837 h 10000"/>
                <a:gd name="connsiteX77" fmla="*/ 2745 w 10000"/>
                <a:gd name="connsiteY77" fmla="*/ 9879 h 10000"/>
                <a:gd name="connsiteX78" fmla="*/ 2705 w 10000"/>
                <a:gd name="connsiteY78" fmla="*/ 9922 h 10000"/>
                <a:gd name="connsiteX79" fmla="*/ 2638 w 10000"/>
                <a:gd name="connsiteY79" fmla="*/ 9929 h 10000"/>
                <a:gd name="connsiteX80" fmla="*/ 2598 w 10000"/>
                <a:gd name="connsiteY80" fmla="*/ 9943 h 10000"/>
                <a:gd name="connsiteX81" fmla="*/ 2565 w 10000"/>
                <a:gd name="connsiteY81" fmla="*/ 9929 h 10000"/>
                <a:gd name="connsiteX82" fmla="*/ 2508 w 10000"/>
                <a:gd name="connsiteY82" fmla="*/ 9943 h 10000"/>
                <a:gd name="connsiteX83" fmla="*/ 2503 w 10000"/>
                <a:gd name="connsiteY83" fmla="*/ 9957 h 10000"/>
                <a:gd name="connsiteX84" fmla="*/ 2458 w 10000"/>
                <a:gd name="connsiteY84" fmla="*/ 9993 h 10000"/>
                <a:gd name="connsiteX85" fmla="*/ 2424 w 10000"/>
                <a:gd name="connsiteY85" fmla="*/ 10000 h 10000"/>
                <a:gd name="connsiteX86" fmla="*/ 2323 w 10000"/>
                <a:gd name="connsiteY86" fmla="*/ 9901 h 10000"/>
                <a:gd name="connsiteX87" fmla="*/ 2250 w 10000"/>
                <a:gd name="connsiteY87" fmla="*/ 9794 h 10000"/>
                <a:gd name="connsiteX88" fmla="*/ 2160 w 10000"/>
                <a:gd name="connsiteY88" fmla="*/ 9759 h 10000"/>
                <a:gd name="connsiteX89" fmla="*/ 2143 w 10000"/>
                <a:gd name="connsiteY89" fmla="*/ 9624 h 10000"/>
                <a:gd name="connsiteX90" fmla="*/ 2205 w 10000"/>
                <a:gd name="connsiteY90" fmla="*/ 9588 h 10000"/>
                <a:gd name="connsiteX91" fmla="*/ 2182 w 10000"/>
                <a:gd name="connsiteY91" fmla="*/ 9482 h 10000"/>
                <a:gd name="connsiteX92" fmla="*/ 2160 w 10000"/>
                <a:gd name="connsiteY92" fmla="*/ 9446 h 10000"/>
                <a:gd name="connsiteX93" fmla="*/ 2323 w 10000"/>
                <a:gd name="connsiteY93" fmla="*/ 9312 h 10000"/>
                <a:gd name="connsiteX94" fmla="*/ 2373 w 10000"/>
                <a:gd name="connsiteY94" fmla="*/ 9177 h 10000"/>
                <a:gd name="connsiteX95" fmla="*/ 2424 w 10000"/>
                <a:gd name="connsiteY95" fmla="*/ 9148 h 10000"/>
                <a:gd name="connsiteX96" fmla="*/ 2435 w 10000"/>
                <a:gd name="connsiteY96" fmla="*/ 9063 h 10000"/>
                <a:gd name="connsiteX97" fmla="*/ 2385 w 10000"/>
                <a:gd name="connsiteY97" fmla="*/ 8950 h 10000"/>
                <a:gd name="connsiteX98" fmla="*/ 2396 w 10000"/>
                <a:gd name="connsiteY98" fmla="*/ 8879 h 10000"/>
                <a:gd name="connsiteX99" fmla="*/ 2340 w 10000"/>
                <a:gd name="connsiteY99" fmla="*/ 8850 h 10000"/>
                <a:gd name="connsiteX100" fmla="*/ 2306 w 10000"/>
                <a:gd name="connsiteY100" fmla="*/ 8857 h 10000"/>
                <a:gd name="connsiteX101" fmla="*/ 2143 w 10000"/>
                <a:gd name="connsiteY101" fmla="*/ 8921 h 10000"/>
                <a:gd name="connsiteX102" fmla="*/ 2098 w 10000"/>
                <a:gd name="connsiteY102" fmla="*/ 8971 h 10000"/>
                <a:gd name="connsiteX103" fmla="*/ 2064 w 10000"/>
                <a:gd name="connsiteY103" fmla="*/ 8999 h 10000"/>
                <a:gd name="connsiteX104" fmla="*/ 2019 w 10000"/>
                <a:gd name="connsiteY104" fmla="*/ 9056 h 10000"/>
                <a:gd name="connsiteX105" fmla="*/ 1879 w 10000"/>
                <a:gd name="connsiteY105" fmla="*/ 9013 h 10000"/>
                <a:gd name="connsiteX106" fmla="*/ 1828 w 10000"/>
                <a:gd name="connsiteY106" fmla="*/ 8971 h 10000"/>
                <a:gd name="connsiteX107" fmla="*/ 1738 w 10000"/>
                <a:gd name="connsiteY107" fmla="*/ 9021 h 10000"/>
                <a:gd name="connsiteX108" fmla="*/ 1609 w 10000"/>
                <a:gd name="connsiteY108" fmla="*/ 9056 h 10000"/>
                <a:gd name="connsiteX109" fmla="*/ 1699 w 10000"/>
                <a:gd name="connsiteY109" fmla="*/ 9177 h 10000"/>
                <a:gd name="connsiteX110" fmla="*/ 1592 w 10000"/>
                <a:gd name="connsiteY110" fmla="*/ 9304 h 10000"/>
                <a:gd name="connsiteX111" fmla="*/ 1558 w 10000"/>
                <a:gd name="connsiteY111" fmla="*/ 9290 h 10000"/>
                <a:gd name="connsiteX112" fmla="*/ 1541 w 10000"/>
                <a:gd name="connsiteY112" fmla="*/ 9304 h 10000"/>
                <a:gd name="connsiteX113" fmla="*/ 1507 w 10000"/>
                <a:gd name="connsiteY113" fmla="*/ 9269 h 10000"/>
                <a:gd name="connsiteX114" fmla="*/ 1440 w 10000"/>
                <a:gd name="connsiteY114" fmla="*/ 9233 h 10000"/>
                <a:gd name="connsiteX115" fmla="*/ 1434 w 10000"/>
                <a:gd name="connsiteY115" fmla="*/ 9198 h 10000"/>
                <a:gd name="connsiteX116" fmla="*/ 1412 w 10000"/>
                <a:gd name="connsiteY116" fmla="*/ 9191 h 10000"/>
                <a:gd name="connsiteX117" fmla="*/ 1400 w 10000"/>
                <a:gd name="connsiteY117" fmla="*/ 9155 h 10000"/>
                <a:gd name="connsiteX118" fmla="*/ 1372 w 10000"/>
                <a:gd name="connsiteY118" fmla="*/ 9127 h 10000"/>
                <a:gd name="connsiteX119" fmla="*/ 1327 w 10000"/>
                <a:gd name="connsiteY119" fmla="*/ 9141 h 10000"/>
                <a:gd name="connsiteX120" fmla="*/ 1305 w 10000"/>
                <a:gd name="connsiteY120" fmla="*/ 9092 h 10000"/>
                <a:gd name="connsiteX121" fmla="*/ 1271 w 10000"/>
                <a:gd name="connsiteY121" fmla="*/ 9099 h 10000"/>
                <a:gd name="connsiteX122" fmla="*/ 1277 w 10000"/>
                <a:gd name="connsiteY122" fmla="*/ 9056 h 10000"/>
                <a:gd name="connsiteX123" fmla="*/ 1265 w 10000"/>
                <a:gd name="connsiteY123" fmla="*/ 8999 h 10000"/>
                <a:gd name="connsiteX124" fmla="*/ 1277 w 10000"/>
                <a:gd name="connsiteY124" fmla="*/ 8935 h 10000"/>
                <a:gd name="connsiteX125" fmla="*/ 1271 w 10000"/>
                <a:gd name="connsiteY125" fmla="*/ 8893 h 10000"/>
                <a:gd name="connsiteX126" fmla="*/ 1153 w 10000"/>
                <a:gd name="connsiteY126" fmla="*/ 8893 h 10000"/>
                <a:gd name="connsiteX127" fmla="*/ 1153 w 10000"/>
                <a:gd name="connsiteY127" fmla="*/ 8850 h 10000"/>
                <a:gd name="connsiteX128" fmla="*/ 1091 w 10000"/>
                <a:gd name="connsiteY128" fmla="*/ 8829 h 10000"/>
                <a:gd name="connsiteX129" fmla="*/ 1080 w 10000"/>
                <a:gd name="connsiteY129" fmla="*/ 8758 h 10000"/>
                <a:gd name="connsiteX130" fmla="*/ 1069 w 10000"/>
                <a:gd name="connsiteY130" fmla="*/ 8730 h 10000"/>
                <a:gd name="connsiteX131" fmla="*/ 990 w 10000"/>
                <a:gd name="connsiteY131" fmla="*/ 8701 h 10000"/>
                <a:gd name="connsiteX132" fmla="*/ 894 w 10000"/>
                <a:gd name="connsiteY132" fmla="*/ 8616 h 10000"/>
                <a:gd name="connsiteX133" fmla="*/ 787 w 10000"/>
                <a:gd name="connsiteY133" fmla="*/ 8616 h 10000"/>
                <a:gd name="connsiteX134" fmla="*/ 849 w 10000"/>
                <a:gd name="connsiteY134" fmla="*/ 8510 h 10000"/>
                <a:gd name="connsiteX135" fmla="*/ 945 w 10000"/>
                <a:gd name="connsiteY135" fmla="*/ 8432 h 10000"/>
                <a:gd name="connsiteX136" fmla="*/ 984 w 10000"/>
                <a:gd name="connsiteY136" fmla="*/ 8325 h 10000"/>
                <a:gd name="connsiteX137" fmla="*/ 1063 w 10000"/>
                <a:gd name="connsiteY137" fmla="*/ 8204 h 10000"/>
                <a:gd name="connsiteX138" fmla="*/ 1057 w 10000"/>
                <a:gd name="connsiteY138" fmla="*/ 8133 h 10000"/>
                <a:gd name="connsiteX139" fmla="*/ 1018 w 10000"/>
                <a:gd name="connsiteY139" fmla="*/ 8055 h 10000"/>
                <a:gd name="connsiteX140" fmla="*/ 984 w 10000"/>
                <a:gd name="connsiteY140" fmla="*/ 8027 h 10000"/>
                <a:gd name="connsiteX141" fmla="*/ 872 w 10000"/>
                <a:gd name="connsiteY141" fmla="*/ 8013 h 10000"/>
                <a:gd name="connsiteX142" fmla="*/ 416 w 10000"/>
                <a:gd name="connsiteY142" fmla="*/ 8070 h 10000"/>
                <a:gd name="connsiteX143" fmla="*/ 399 w 10000"/>
                <a:gd name="connsiteY143" fmla="*/ 8027 h 10000"/>
                <a:gd name="connsiteX144" fmla="*/ 377 w 10000"/>
                <a:gd name="connsiteY144" fmla="*/ 8013 h 10000"/>
                <a:gd name="connsiteX145" fmla="*/ 169 w 10000"/>
                <a:gd name="connsiteY145" fmla="*/ 7743 h 10000"/>
                <a:gd name="connsiteX146" fmla="*/ 157 w 10000"/>
                <a:gd name="connsiteY146" fmla="*/ 7686 h 10000"/>
                <a:gd name="connsiteX147" fmla="*/ 231 w 10000"/>
                <a:gd name="connsiteY147" fmla="*/ 7594 h 10000"/>
                <a:gd name="connsiteX148" fmla="*/ 0 w 10000"/>
                <a:gd name="connsiteY148" fmla="*/ 6920 h 10000"/>
                <a:gd name="connsiteX149" fmla="*/ 354 w 10000"/>
                <a:gd name="connsiteY149" fmla="*/ 7005 h 10000"/>
                <a:gd name="connsiteX150" fmla="*/ 472 w 10000"/>
                <a:gd name="connsiteY150" fmla="*/ 7019 h 10000"/>
                <a:gd name="connsiteX151" fmla="*/ 810 w 10000"/>
                <a:gd name="connsiteY151" fmla="*/ 7055 h 10000"/>
                <a:gd name="connsiteX152" fmla="*/ 967 w 10000"/>
                <a:gd name="connsiteY152" fmla="*/ 7012 h 10000"/>
                <a:gd name="connsiteX153" fmla="*/ 1074 w 10000"/>
                <a:gd name="connsiteY153" fmla="*/ 7019 h 10000"/>
                <a:gd name="connsiteX154" fmla="*/ 1091 w 10000"/>
                <a:gd name="connsiteY154" fmla="*/ 6984 h 10000"/>
                <a:gd name="connsiteX155" fmla="*/ 1277 w 10000"/>
                <a:gd name="connsiteY155" fmla="*/ 6998 h 10000"/>
                <a:gd name="connsiteX156" fmla="*/ 1524 w 10000"/>
                <a:gd name="connsiteY156" fmla="*/ 7083 h 10000"/>
                <a:gd name="connsiteX157" fmla="*/ 1609 w 10000"/>
                <a:gd name="connsiteY157" fmla="*/ 7104 h 10000"/>
                <a:gd name="connsiteX158" fmla="*/ 1822 w 10000"/>
                <a:gd name="connsiteY158" fmla="*/ 7310 h 10000"/>
                <a:gd name="connsiteX159" fmla="*/ 1918 w 10000"/>
                <a:gd name="connsiteY159" fmla="*/ 7303 h 10000"/>
                <a:gd name="connsiteX160" fmla="*/ 6504 w 10000"/>
                <a:gd name="connsiteY160" fmla="*/ 7627 h 10000"/>
                <a:gd name="connsiteX161" fmla="*/ 5523 w 10000"/>
                <a:gd name="connsiteY161" fmla="*/ 5713 h 10000"/>
                <a:gd name="connsiteX162" fmla="*/ 5652 w 10000"/>
                <a:gd name="connsiteY162" fmla="*/ 5720 h 10000"/>
                <a:gd name="connsiteX163" fmla="*/ 5697 w 10000"/>
                <a:gd name="connsiteY163" fmla="*/ 5742 h 10000"/>
                <a:gd name="connsiteX164" fmla="*/ 5793 w 10000"/>
                <a:gd name="connsiteY164" fmla="*/ 5635 h 10000"/>
                <a:gd name="connsiteX165" fmla="*/ 5844 w 10000"/>
                <a:gd name="connsiteY165" fmla="*/ 5628 h 10000"/>
                <a:gd name="connsiteX166" fmla="*/ 5889 w 10000"/>
                <a:gd name="connsiteY166" fmla="*/ 5564 h 10000"/>
                <a:gd name="connsiteX167" fmla="*/ 5945 w 10000"/>
                <a:gd name="connsiteY167" fmla="*/ 5515 h 10000"/>
                <a:gd name="connsiteX168" fmla="*/ 6001 w 10000"/>
                <a:gd name="connsiteY168" fmla="*/ 5408 h 10000"/>
                <a:gd name="connsiteX169" fmla="*/ 6012 w 10000"/>
                <a:gd name="connsiteY169" fmla="*/ 5344 h 10000"/>
                <a:gd name="connsiteX170" fmla="*/ 6080 w 10000"/>
                <a:gd name="connsiteY170" fmla="*/ 5316 h 10000"/>
                <a:gd name="connsiteX171" fmla="*/ 6159 w 10000"/>
                <a:gd name="connsiteY171" fmla="*/ 5351 h 10000"/>
                <a:gd name="connsiteX172" fmla="*/ 6226 w 10000"/>
                <a:gd name="connsiteY172" fmla="*/ 5337 h 10000"/>
                <a:gd name="connsiteX173" fmla="*/ 6294 w 10000"/>
                <a:gd name="connsiteY173" fmla="*/ 5344 h 10000"/>
                <a:gd name="connsiteX174" fmla="*/ 6412 w 10000"/>
                <a:gd name="connsiteY174" fmla="*/ 5302 h 10000"/>
                <a:gd name="connsiteX175" fmla="*/ 6490 w 10000"/>
                <a:gd name="connsiteY175" fmla="*/ 5195 h 10000"/>
                <a:gd name="connsiteX176" fmla="*/ 6524 w 10000"/>
                <a:gd name="connsiteY176" fmla="*/ 5160 h 10000"/>
                <a:gd name="connsiteX177" fmla="*/ 6575 w 10000"/>
                <a:gd name="connsiteY177" fmla="*/ 5160 h 10000"/>
                <a:gd name="connsiteX178" fmla="*/ 6614 w 10000"/>
                <a:gd name="connsiteY178" fmla="*/ 5103 h 10000"/>
                <a:gd name="connsiteX179" fmla="*/ 6597 w 10000"/>
                <a:gd name="connsiteY179" fmla="*/ 5039 h 10000"/>
                <a:gd name="connsiteX180" fmla="*/ 6609 w 10000"/>
                <a:gd name="connsiteY180" fmla="*/ 4982 h 10000"/>
                <a:gd name="connsiteX181" fmla="*/ 6659 w 10000"/>
                <a:gd name="connsiteY181" fmla="*/ 4876 h 10000"/>
                <a:gd name="connsiteX182" fmla="*/ 6715 w 10000"/>
                <a:gd name="connsiteY182" fmla="*/ 4776 h 10000"/>
                <a:gd name="connsiteX183" fmla="*/ 6772 w 10000"/>
                <a:gd name="connsiteY183" fmla="*/ 4755 h 10000"/>
                <a:gd name="connsiteX184" fmla="*/ 6800 w 10000"/>
                <a:gd name="connsiteY184" fmla="*/ 4720 h 10000"/>
                <a:gd name="connsiteX185" fmla="*/ 6895 w 10000"/>
                <a:gd name="connsiteY185" fmla="*/ 4734 h 10000"/>
                <a:gd name="connsiteX186" fmla="*/ 6991 w 10000"/>
                <a:gd name="connsiteY186" fmla="*/ 4734 h 10000"/>
                <a:gd name="connsiteX187" fmla="*/ 6997 w 10000"/>
                <a:gd name="connsiteY187" fmla="*/ 4670 h 10000"/>
                <a:gd name="connsiteX188" fmla="*/ 7013 w 10000"/>
                <a:gd name="connsiteY188" fmla="*/ 4627 h 10000"/>
                <a:gd name="connsiteX189" fmla="*/ 7008 w 10000"/>
                <a:gd name="connsiteY189" fmla="*/ 4599 h 10000"/>
                <a:gd name="connsiteX190" fmla="*/ 7064 w 10000"/>
                <a:gd name="connsiteY190" fmla="*/ 4578 h 10000"/>
                <a:gd name="connsiteX191" fmla="*/ 7103 w 10000"/>
                <a:gd name="connsiteY191" fmla="*/ 4634 h 10000"/>
                <a:gd name="connsiteX192" fmla="*/ 7160 w 10000"/>
                <a:gd name="connsiteY192" fmla="*/ 4613 h 10000"/>
                <a:gd name="connsiteX193" fmla="*/ 7177 w 10000"/>
                <a:gd name="connsiteY193" fmla="*/ 4578 h 10000"/>
                <a:gd name="connsiteX194" fmla="*/ 7222 w 10000"/>
                <a:gd name="connsiteY194" fmla="*/ 4564 h 10000"/>
                <a:gd name="connsiteX195" fmla="*/ 7317 w 10000"/>
                <a:gd name="connsiteY195" fmla="*/ 4493 h 10000"/>
                <a:gd name="connsiteX196" fmla="*/ 7407 w 10000"/>
                <a:gd name="connsiteY196" fmla="*/ 4521 h 10000"/>
                <a:gd name="connsiteX197" fmla="*/ 7430 w 10000"/>
                <a:gd name="connsiteY197" fmla="*/ 4507 h 10000"/>
                <a:gd name="connsiteX198" fmla="*/ 7480 w 10000"/>
                <a:gd name="connsiteY198" fmla="*/ 4528 h 10000"/>
                <a:gd name="connsiteX199" fmla="*/ 7503 w 10000"/>
                <a:gd name="connsiteY199" fmla="*/ 4471 h 10000"/>
                <a:gd name="connsiteX200" fmla="*/ 7525 w 10000"/>
                <a:gd name="connsiteY200" fmla="*/ 4500 h 10000"/>
                <a:gd name="connsiteX201" fmla="*/ 7559 w 10000"/>
                <a:gd name="connsiteY201" fmla="*/ 4493 h 10000"/>
                <a:gd name="connsiteX202" fmla="*/ 7598 w 10000"/>
                <a:gd name="connsiteY202" fmla="*/ 4556 h 10000"/>
                <a:gd name="connsiteX203" fmla="*/ 7643 w 10000"/>
                <a:gd name="connsiteY203" fmla="*/ 4549 h 10000"/>
                <a:gd name="connsiteX204" fmla="*/ 7683 w 10000"/>
                <a:gd name="connsiteY204" fmla="*/ 4578 h 10000"/>
                <a:gd name="connsiteX205" fmla="*/ 7700 w 10000"/>
                <a:gd name="connsiteY205" fmla="*/ 4556 h 10000"/>
                <a:gd name="connsiteX206" fmla="*/ 7778 w 10000"/>
                <a:gd name="connsiteY206" fmla="*/ 4564 h 10000"/>
                <a:gd name="connsiteX207" fmla="*/ 7790 w 10000"/>
                <a:gd name="connsiteY207" fmla="*/ 4585 h 10000"/>
                <a:gd name="connsiteX208" fmla="*/ 7874 w 10000"/>
                <a:gd name="connsiteY208" fmla="*/ 4514 h 10000"/>
                <a:gd name="connsiteX209" fmla="*/ 7874 w 10000"/>
                <a:gd name="connsiteY209" fmla="*/ 4393 h 10000"/>
                <a:gd name="connsiteX210" fmla="*/ 7852 w 10000"/>
                <a:gd name="connsiteY210" fmla="*/ 4379 h 10000"/>
                <a:gd name="connsiteX211" fmla="*/ 7835 w 10000"/>
                <a:gd name="connsiteY211" fmla="*/ 4294 h 10000"/>
                <a:gd name="connsiteX212" fmla="*/ 7801 w 10000"/>
                <a:gd name="connsiteY212" fmla="*/ 4209 h 10000"/>
                <a:gd name="connsiteX213" fmla="*/ 7750 w 10000"/>
                <a:gd name="connsiteY213" fmla="*/ 4173 h 10000"/>
                <a:gd name="connsiteX214" fmla="*/ 7745 w 10000"/>
                <a:gd name="connsiteY214" fmla="*/ 4131 h 10000"/>
                <a:gd name="connsiteX215" fmla="*/ 7672 w 10000"/>
                <a:gd name="connsiteY215" fmla="*/ 4053 h 10000"/>
                <a:gd name="connsiteX216" fmla="*/ 7677 w 10000"/>
                <a:gd name="connsiteY216" fmla="*/ 4024 h 10000"/>
                <a:gd name="connsiteX217" fmla="*/ 7604 w 10000"/>
                <a:gd name="connsiteY217" fmla="*/ 3982 h 10000"/>
                <a:gd name="connsiteX218" fmla="*/ 7598 w 10000"/>
                <a:gd name="connsiteY218" fmla="*/ 3903 h 10000"/>
                <a:gd name="connsiteX219" fmla="*/ 7475 w 10000"/>
                <a:gd name="connsiteY219" fmla="*/ 3833 h 10000"/>
                <a:gd name="connsiteX220" fmla="*/ 7407 w 10000"/>
                <a:gd name="connsiteY220" fmla="*/ 3683 h 10000"/>
                <a:gd name="connsiteX221" fmla="*/ 7306 w 10000"/>
                <a:gd name="connsiteY221" fmla="*/ 3676 h 10000"/>
                <a:gd name="connsiteX222" fmla="*/ 7272 w 10000"/>
                <a:gd name="connsiteY222" fmla="*/ 3648 h 10000"/>
                <a:gd name="connsiteX223" fmla="*/ 7222 w 10000"/>
                <a:gd name="connsiteY223" fmla="*/ 3669 h 10000"/>
                <a:gd name="connsiteX224" fmla="*/ 7143 w 10000"/>
                <a:gd name="connsiteY224" fmla="*/ 3669 h 10000"/>
                <a:gd name="connsiteX225" fmla="*/ 7030 w 10000"/>
                <a:gd name="connsiteY225" fmla="*/ 3840 h 10000"/>
                <a:gd name="connsiteX226" fmla="*/ 6991 w 10000"/>
                <a:gd name="connsiteY226" fmla="*/ 3918 h 10000"/>
                <a:gd name="connsiteX227" fmla="*/ 6890 w 10000"/>
                <a:gd name="connsiteY227" fmla="*/ 3797 h 10000"/>
                <a:gd name="connsiteX228" fmla="*/ 6817 w 10000"/>
                <a:gd name="connsiteY228" fmla="*/ 3747 h 10000"/>
                <a:gd name="connsiteX229" fmla="*/ 6744 w 10000"/>
                <a:gd name="connsiteY229" fmla="*/ 3754 h 10000"/>
                <a:gd name="connsiteX230" fmla="*/ 6670 w 10000"/>
                <a:gd name="connsiteY230" fmla="*/ 3790 h 10000"/>
                <a:gd name="connsiteX231" fmla="*/ 6609 w 10000"/>
                <a:gd name="connsiteY231" fmla="*/ 3762 h 10000"/>
                <a:gd name="connsiteX232" fmla="*/ 6552 w 10000"/>
                <a:gd name="connsiteY232" fmla="*/ 3804 h 10000"/>
                <a:gd name="connsiteX233" fmla="*/ 6496 w 10000"/>
                <a:gd name="connsiteY233" fmla="*/ 3889 h 10000"/>
                <a:gd name="connsiteX234" fmla="*/ 6367 w 10000"/>
                <a:gd name="connsiteY234" fmla="*/ 3733 h 10000"/>
                <a:gd name="connsiteX235" fmla="*/ 6350 w 10000"/>
                <a:gd name="connsiteY235" fmla="*/ 3577 h 10000"/>
                <a:gd name="connsiteX236" fmla="*/ 6451 w 10000"/>
                <a:gd name="connsiteY236" fmla="*/ 3513 h 10000"/>
                <a:gd name="connsiteX237" fmla="*/ 6445 w 10000"/>
                <a:gd name="connsiteY237" fmla="*/ 3343 h 10000"/>
                <a:gd name="connsiteX238" fmla="*/ 6541 w 10000"/>
                <a:gd name="connsiteY238" fmla="*/ 3144 h 10000"/>
                <a:gd name="connsiteX239" fmla="*/ 6530 w 10000"/>
                <a:gd name="connsiteY239" fmla="*/ 3109 h 10000"/>
                <a:gd name="connsiteX240" fmla="*/ 6760 w 10000"/>
                <a:gd name="connsiteY240" fmla="*/ 2456 h 10000"/>
                <a:gd name="connsiteX241" fmla="*/ 6884 w 10000"/>
                <a:gd name="connsiteY241" fmla="*/ 2555 h 10000"/>
                <a:gd name="connsiteX242" fmla="*/ 6957 w 10000"/>
                <a:gd name="connsiteY242" fmla="*/ 2598 h 10000"/>
                <a:gd name="connsiteX243" fmla="*/ 7030 w 10000"/>
                <a:gd name="connsiteY243" fmla="*/ 2598 h 10000"/>
                <a:gd name="connsiteX244" fmla="*/ 7143 w 10000"/>
                <a:gd name="connsiteY244" fmla="*/ 2676 h 10000"/>
                <a:gd name="connsiteX245" fmla="*/ 7160 w 10000"/>
                <a:gd name="connsiteY245" fmla="*/ 2626 h 10000"/>
                <a:gd name="connsiteX246" fmla="*/ 7233 w 10000"/>
                <a:gd name="connsiteY246" fmla="*/ 2612 h 10000"/>
                <a:gd name="connsiteX247" fmla="*/ 7295 w 10000"/>
                <a:gd name="connsiteY247" fmla="*/ 2527 h 10000"/>
                <a:gd name="connsiteX248" fmla="*/ 7373 w 10000"/>
                <a:gd name="connsiteY248" fmla="*/ 2463 h 10000"/>
                <a:gd name="connsiteX249" fmla="*/ 7407 w 10000"/>
                <a:gd name="connsiteY249" fmla="*/ 2399 h 10000"/>
                <a:gd name="connsiteX250" fmla="*/ 7525 w 10000"/>
                <a:gd name="connsiteY250" fmla="*/ 2356 h 10000"/>
                <a:gd name="connsiteX251" fmla="*/ 7587 w 10000"/>
                <a:gd name="connsiteY251" fmla="*/ 2363 h 10000"/>
                <a:gd name="connsiteX252" fmla="*/ 7638 w 10000"/>
                <a:gd name="connsiteY252" fmla="*/ 2300 h 10000"/>
                <a:gd name="connsiteX253" fmla="*/ 7677 w 10000"/>
                <a:gd name="connsiteY253" fmla="*/ 2214 h 10000"/>
                <a:gd name="connsiteX254" fmla="*/ 7660 w 10000"/>
                <a:gd name="connsiteY254" fmla="*/ 2200 h 10000"/>
                <a:gd name="connsiteX255" fmla="*/ 7677 w 10000"/>
                <a:gd name="connsiteY255" fmla="*/ 2108 h 10000"/>
                <a:gd name="connsiteX256" fmla="*/ 7610 w 10000"/>
                <a:gd name="connsiteY256" fmla="*/ 2108 h 10000"/>
                <a:gd name="connsiteX257" fmla="*/ 7643 w 10000"/>
                <a:gd name="connsiteY257" fmla="*/ 2030 h 10000"/>
                <a:gd name="connsiteX258" fmla="*/ 7649 w 10000"/>
                <a:gd name="connsiteY258" fmla="*/ 1938 h 10000"/>
                <a:gd name="connsiteX259" fmla="*/ 7677 w 10000"/>
                <a:gd name="connsiteY259" fmla="*/ 1916 h 10000"/>
                <a:gd name="connsiteX260" fmla="*/ 7728 w 10000"/>
                <a:gd name="connsiteY260" fmla="*/ 1824 h 10000"/>
                <a:gd name="connsiteX261" fmla="*/ 7722 w 10000"/>
                <a:gd name="connsiteY261" fmla="*/ 1753 h 10000"/>
                <a:gd name="connsiteX262" fmla="*/ 7762 w 10000"/>
                <a:gd name="connsiteY262" fmla="*/ 1675 h 10000"/>
                <a:gd name="connsiteX263" fmla="*/ 7807 w 10000"/>
                <a:gd name="connsiteY263" fmla="*/ 1625 h 10000"/>
                <a:gd name="connsiteX264" fmla="*/ 7823 w 10000"/>
                <a:gd name="connsiteY264" fmla="*/ 1540 h 10000"/>
                <a:gd name="connsiteX265" fmla="*/ 7818 w 10000"/>
                <a:gd name="connsiteY265" fmla="*/ 1512 h 10000"/>
                <a:gd name="connsiteX266" fmla="*/ 7857 w 10000"/>
                <a:gd name="connsiteY266" fmla="*/ 1455 h 10000"/>
                <a:gd name="connsiteX267" fmla="*/ 7913 w 10000"/>
                <a:gd name="connsiteY267" fmla="*/ 1285 h 10000"/>
                <a:gd name="connsiteX268" fmla="*/ 7930 w 10000"/>
                <a:gd name="connsiteY268" fmla="*/ 1185 h 10000"/>
                <a:gd name="connsiteX269" fmla="*/ 7958 w 10000"/>
                <a:gd name="connsiteY269" fmla="*/ 1192 h 10000"/>
                <a:gd name="connsiteX270" fmla="*/ 8037 w 10000"/>
                <a:gd name="connsiteY270" fmla="*/ 1079 h 10000"/>
                <a:gd name="connsiteX271" fmla="*/ 8127 w 10000"/>
                <a:gd name="connsiteY271" fmla="*/ 1015 h 10000"/>
                <a:gd name="connsiteX272" fmla="*/ 8138 w 10000"/>
                <a:gd name="connsiteY272" fmla="*/ 937 h 10000"/>
                <a:gd name="connsiteX273" fmla="*/ 8172 w 10000"/>
                <a:gd name="connsiteY273" fmla="*/ 852 h 10000"/>
                <a:gd name="connsiteX274" fmla="*/ 8161 w 10000"/>
                <a:gd name="connsiteY274" fmla="*/ 788 h 10000"/>
                <a:gd name="connsiteX275" fmla="*/ 8116 w 10000"/>
                <a:gd name="connsiteY275" fmla="*/ 731 h 10000"/>
                <a:gd name="connsiteX276" fmla="*/ 8138 w 10000"/>
                <a:gd name="connsiteY276" fmla="*/ 660 h 10000"/>
                <a:gd name="connsiteX277" fmla="*/ 8138 w 10000"/>
                <a:gd name="connsiteY277" fmla="*/ 575 h 10000"/>
                <a:gd name="connsiteX278" fmla="*/ 8054 w 10000"/>
                <a:gd name="connsiteY278" fmla="*/ 504 h 10000"/>
                <a:gd name="connsiteX279" fmla="*/ 7970 w 10000"/>
                <a:gd name="connsiteY279" fmla="*/ 546 h 10000"/>
                <a:gd name="connsiteX280" fmla="*/ 7930 w 10000"/>
                <a:gd name="connsiteY280" fmla="*/ 546 h 10000"/>
                <a:gd name="connsiteX281" fmla="*/ 7913 w 10000"/>
                <a:gd name="connsiteY281" fmla="*/ 497 h 10000"/>
                <a:gd name="connsiteX282" fmla="*/ 7913 w 10000"/>
                <a:gd name="connsiteY282" fmla="*/ 405 h 10000"/>
                <a:gd name="connsiteX283" fmla="*/ 8020 w 10000"/>
                <a:gd name="connsiteY283" fmla="*/ 312 h 10000"/>
                <a:gd name="connsiteX284" fmla="*/ 8054 w 10000"/>
                <a:gd name="connsiteY284" fmla="*/ 234 h 10000"/>
                <a:gd name="connsiteX285" fmla="*/ 8121 w 10000"/>
                <a:gd name="connsiteY285" fmla="*/ 170 h 10000"/>
                <a:gd name="connsiteX286" fmla="*/ 8183 w 10000"/>
                <a:gd name="connsiteY286" fmla="*/ 50 h 10000"/>
                <a:gd name="connsiteX287" fmla="*/ 8228 w 10000"/>
                <a:gd name="connsiteY287" fmla="*/ 28 h 10000"/>
                <a:gd name="connsiteX288" fmla="*/ 8290 w 10000"/>
                <a:gd name="connsiteY288" fmla="*/ 43 h 10000"/>
                <a:gd name="connsiteX289" fmla="*/ 8420 w 10000"/>
                <a:gd name="connsiteY289" fmla="*/ 0 h 10000"/>
                <a:gd name="connsiteX290" fmla="*/ 8481 w 10000"/>
                <a:gd name="connsiteY290" fmla="*/ 71 h 10000"/>
                <a:gd name="connsiteX291" fmla="*/ 8476 w 10000"/>
                <a:gd name="connsiteY291" fmla="*/ 121 h 10000"/>
                <a:gd name="connsiteX292" fmla="*/ 8504 w 10000"/>
                <a:gd name="connsiteY292" fmla="*/ 142 h 10000"/>
                <a:gd name="connsiteX293" fmla="*/ 8526 w 10000"/>
                <a:gd name="connsiteY293" fmla="*/ 192 h 10000"/>
                <a:gd name="connsiteX294" fmla="*/ 8493 w 10000"/>
                <a:gd name="connsiteY294" fmla="*/ 248 h 10000"/>
                <a:gd name="connsiteX295" fmla="*/ 8448 w 10000"/>
                <a:gd name="connsiteY295" fmla="*/ 376 h 10000"/>
                <a:gd name="connsiteX296" fmla="*/ 8375 w 10000"/>
                <a:gd name="connsiteY296" fmla="*/ 476 h 10000"/>
                <a:gd name="connsiteX297" fmla="*/ 8307 w 10000"/>
                <a:gd name="connsiteY297" fmla="*/ 532 h 10000"/>
                <a:gd name="connsiteX298" fmla="*/ 8358 w 10000"/>
                <a:gd name="connsiteY298" fmla="*/ 554 h 10000"/>
                <a:gd name="connsiteX299" fmla="*/ 8425 w 10000"/>
                <a:gd name="connsiteY299" fmla="*/ 639 h 10000"/>
                <a:gd name="connsiteX300" fmla="*/ 8470 w 10000"/>
                <a:gd name="connsiteY300" fmla="*/ 646 h 10000"/>
                <a:gd name="connsiteX301" fmla="*/ 8493 w 10000"/>
                <a:gd name="connsiteY301" fmla="*/ 738 h 10000"/>
                <a:gd name="connsiteX302" fmla="*/ 8538 w 10000"/>
                <a:gd name="connsiteY302" fmla="*/ 759 h 10000"/>
                <a:gd name="connsiteX303" fmla="*/ 8571 w 10000"/>
                <a:gd name="connsiteY303" fmla="*/ 752 h 10000"/>
                <a:gd name="connsiteX304" fmla="*/ 8639 w 10000"/>
                <a:gd name="connsiteY304" fmla="*/ 610 h 10000"/>
                <a:gd name="connsiteX305" fmla="*/ 8701 w 10000"/>
                <a:gd name="connsiteY305" fmla="*/ 625 h 10000"/>
                <a:gd name="connsiteX306" fmla="*/ 8712 w 10000"/>
                <a:gd name="connsiteY306" fmla="*/ 667 h 10000"/>
                <a:gd name="connsiteX307" fmla="*/ 8757 w 10000"/>
                <a:gd name="connsiteY307" fmla="*/ 717 h 10000"/>
                <a:gd name="connsiteX308" fmla="*/ 8757 w 10000"/>
                <a:gd name="connsiteY308" fmla="*/ 752 h 10000"/>
                <a:gd name="connsiteX309" fmla="*/ 8796 w 10000"/>
                <a:gd name="connsiteY309" fmla="*/ 774 h 10000"/>
                <a:gd name="connsiteX310" fmla="*/ 8853 w 10000"/>
                <a:gd name="connsiteY310" fmla="*/ 774 h 10000"/>
                <a:gd name="connsiteX311" fmla="*/ 8858 w 10000"/>
                <a:gd name="connsiteY311" fmla="*/ 837 h 10000"/>
                <a:gd name="connsiteX312" fmla="*/ 8808 w 10000"/>
                <a:gd name="connsiteY312" fmla="*/ 866 h 10000"/>
                <a:gd name="connsiteX313" fmla="*/ 8853 w 10000"/>
                <a:gd name="connsiteY313" fmla="*/ 1143 h 10000"/>
                <a:gd name="connsiteX314" fmla="*/ 8898 w 10000"/>
                <a:gd name="connsiteY314" fmla="*/ 1270 h 10000"/>
                <a:gd name="connsiteX315" fmla="*/ 8886 w 10000"/>
                <a:gd name="connsiteY315" fmla="*/ 1327 h 10000"/>
                <a:gd name="connsiteX316" fmla="*/ 8926 w 10000"/>
                <a:gd name="connsiteY316" fmla="*/ 1391 h 10000"/>
                <a:gd name="connsiteX317" fmla="*/ 8931 w 10000"/>
                <a:gd name="connsiteY317" fmla="*/ 1434 h 10000"/>
                <a:gd name="connsiteX318" fmla="*/ 9038 w 10000"/>
                <a:gd name="connsiteY318" fmla="*/ 1483 h 10000"/>
                <a:gd name="connsiteX319" fmla="*/ 9168 w 10000"/>
                <a:gd name="connsiteY319" fmla="*/ 1441 h 10000"/>
                <a:gd name="connsiteX320" fmla="*/ 9184 w 10000"/>
                <a:gd name="connsiteY320" fmla="*/ 1384 h 10000"/>
                <a:gd name="connsiteX321" fmla="*/ 9229 w 10000"/>
                <a:gd name="connsiteY321" fmla="*/ 1405 h 10000"/>
                <a:gd name="connsiteX322" fmla="*/ 9258 w 10000"/>
                <a:gd name="connsiteY322" fmla="*/ 1455 h 10000"/>
                <a:gd name="connsiteX323" fmla="*/ 9325 w 10000"/>
                <a:gd name="connsiteY323" fmla="*/ 1419 h 10000"/>
                <a:gd name="connsiteX324" fmla="*/ 9364 w 10000"/>
                <a:gd name="connsiteY324" fmla="*/ 1419 h 10000"/>
                <a:gd name="connsiteX325" fmla="*/ 9421 w 10000"/>
                <a:gd name="connsiteY325" fmla="*/ 1476 h 10000"/>
                <a:gd name="connsiteX326" fmla="*/ 9454 w 10000"/>
                <a:gd name="connsiteY326" fmla="*/ 1398 h 10000"/>
                <a:gd name="connsiteX327" fmla="*/ 9522 w 10000"/>
                <a:gd name="connsiteY327" fmla="*/ 1434 h 10000"/>
                <a:gd name="connsiteX328" fmla="*/ 9556 w 10000"/>
                <a:gd name="connsiteY328" fmla="*/ 1391 h 10000"/>
                <a:gd name="connsiteX329" fmla="*/ 9584 w 10000"/>
                <a:gd name="connsiteY329" fmla="*/ 1398 h 10000"/>
                <a:gd name="connsiteX330" fmla="*/ 9612 w 10000"/>
                <a:gd name="connsiteY330" fmla="*/ 1356 h 10000"/>
                <a:gd name="connsiteX331" fmla="*/ 9606 w 10000"/>
                <a:gd name="connsiteY331" fmla="*/ 1313 h 10000"/>
                <a:gd name="connsiteX332" fmla="*/ 9646 w 10000"/>
                <a:gd name="connsiteY332" fmla="*/ 1292 h 10000"/>
                <a:gd name="connsiteX333" fmla="*/ 9674 w 10000"/>
                <a:gd name="connsiteY333" fmla="*/ 1221 h 10000"/>
                <a:gd name="connsiteX334" fmla="*/ 9753 w 10000"/>
                <a:gd name="connsiteY334" fmla="*/ 1228 h 10000"/>
                <a:gd name="connsiteX335" fmla="*/ 9871 w 10000"/>
                <a:gd name="connsiteY335" fmla="*/ 1434 h 10000"/>
                <a:gd name="connsiteX336" fmla="*/ 9893 w 10000"/>
                <a:gd name="connsiteY336" fmla="*/ 1505 h 10000"/>
                <a:gd name="connsiteX337" fmla="*/ 9972 w 10000"/>
                <a:gd name="connsiteY337" fmla="*/ 1597 h 10000"/>
                <a:gd name="connsiteX338" fmla="*/ 10000 w 10000"/>
                <a:gd name="connsiteY338" fmla="*/ 1682 h 10000"/>
                <a:gd name="connsiteX339" fmla="*/ 9938 w 10000"/>
                <a:gd name="connsiteY339" fmla="*/ 1796 h 10000"/>
                <a:gd name="connsiteX340" fmla="*/ 9893 w 10000"/>
                <a:gd name="connsiteY340" fmla="*/ 1838 h 10000"/>
                <a:gd name="connsiteX341" fmla="*/ 9916 w 10000"/>
                <a:gd name="connsiteY341" fmla="*/ 1959 h 10000"/>
                <a:gd name="connsiteX342" fmla="*/ 9848 w 10000"/>
                <a:gd name="connsiteY342" fmla="*/ 2051 h 10000"/>
                <a:gd name="connsiteX343" fmla="*/ 9809 w 10000"/>
                <a:gd name="connsiteY343" fmla="*/ 2072 h 10000"/>
                <a:gd name="connsiteX344" fmla="*/ 9809 w 10000"/>
                <a:gd name="connsiteY344" fmla="*/ 2136 h 10000"/>
                <a:gd name="connsiteX345" fmla="*/ 9758 w 10000"/>
                <a:gd name="connsiteY345" fmla="*/ 2257 h 10000"/>
                <a:gd name="connsiteX346" fmla="*/ 9724 w 10000"/>
                <a:gd name="connsiteY346" fmla="*/ 2264 h 10000"/>
                <a:gd name="connsiteX347" fmla="*/ 9730 w 10000"/>
                <a:gd name="connsiteY347" fmla="*/ 2349 h 10000"/>
                <a:gd name="connsiteX348" fmla="*/ 9702 w 10000"/>
                <a:gd name="connsiteY348" fmla="*/ 2413 h 10000"/>
                <a:gd name="connsiteX349" fmla="*/ 9708 w 10000"/>
                <a:gd name="connsiteY349" fmla="*/ 2697 h 10000"/>
                <a:gd name="connsiteX350" fmla="*/ 9724 w 10000"/>
                <a:gd name="connsiteY350" fmla="*/ 2718 h 10000"/>
                <a:gd name="connsiteX351" fmla="*/ 9719 w 10000"/>
                <a:gd name="connsiteY351" fmla="*/ 2811 h 10000"/>
                <a:gd name="connsiteX352" fmla="*/ 9708 w 10000"/>
                <a:gd name="connsiteY352" fmla="*/ 2896 h 10000"/>
                <a:gd name="connsiteX353" fmla="*/ 9668 w 10000"/>
                <a:gd name="connsiteY353" fmla="*/ 2938 h 10000"/>
                <a:gd name="connsiteX354" fmla="*/ 9595 w 10000"/>
                <a:gd name="connsiteY354" fmla="*/ 2903 h 10000"/>
                <a:gd name="connsiteX355" fmla="*/ 9561 w 10000"/>
                <a:gd name="connsiteY355" fmla="*/ 2952 h 10000"/>
                <a:gd name="connsiteX356" fmla="*/ 9567 w 10000"/>
                <a:gd name="connsiteY356" fmla="*/ 2995 h 10000"/>
                <a:gd name="connsiteX357" fmla="*/ 9544 w 10000"/>
                <a:gd name="connsiteY357" fmla="*/ 3080 h 10000"/>
                <a:gd name="connsiteX358" fmla="*/ 9505 w 10000"/>
                <a:gd name="connsiteY358" fmla="*/ 3137 h 10000"/>
                <a:gd name="connsiteX359" fmla="*/ 9494 w 10000"/>
                <a:gd name="connsiteY359" fmla="*/ 3236 h 10000"/>
                <a:gd name="connsiteX360" fmla="*/ 9466 w 10000"/>
                <a:gd name="connsiteY360" fmla="*/ 3322 h 10000"/>
                <a:gd name="connsiteX361" fmla="*/ 9471 w 10000"/>
                <a:gd name="connsiteY361" fmla="*/ 3378 h 10000"/>
                <a:gd name="connsiteX362" fmla="*/ 9460 w 10000"/>
                <a:gd name="connsiteY362" fmla="*/ 3435 h 10000"/>
                <a:gd name="connsiteX363" fmla="*/ 9483 w 10000"/>
                <a:gd name="connsiteY363" fmla="*/ 3485 h 10000"/>
                <a:gd name="connsiteX364" fmla="*/ 9449 w 10000"/>
                <a:gd name="connsiteY364" fmla="*/ 3563 h 10000"/>
                <a:gd name="connsiteX365" fmla="*/ 9393 w 10000"/>
                <a:gd name="connsiteY365" fmla="*/ 3442 h 10000"/>
                <a:gd name="connsiteX366" fmla="*/ 9393 w 10000"/>
                <a:gd name="connsiteY366" fmla="*/ 3350 h 10000"/>
                <a:gd name="connsiteX367" fmla="*/ 9376 w 10000"/>
                <a:gd name="connsiteY367" fmla="*/ 3336 h 10000"/>
                <a:gd name="connsiteX368" fmla="*/ 9308 w 10000"/>
                <a:gd name="connsiteY368" fmla="*/ 3400 h 10000"/>
                <a:gd name="connsiteX369" fmla="*/ 9201 w 10000"/>
                <a:gd name="connsiteY369" fmla="*/ 3549 h 10000"/>
                <a:gd name="connsiteX370" fmla="*/ 9139 w 10000"/>
                <a:gd name="connsiteY370" fmla="*/ 3655 h 10000"/>
                <a:gd name="connsiteX371" fmla="*/ 9044 w 10000"/>
                <a:gd name="connsiteY371" fmla="*/ 3712 h 10000"/>
                <a:gd name="connsiteX372" fmla="*/ 9010 w 10000"/>
                <a:gd name="connsiteY372" fmla="*/ 3797 h 10000"/>
                <a:gd name="connsiteX373" fmla="*/ 8982 w 10000"/>
                <a:gd name="connsiteY373" fmla="*/ 3825 h 10000"/>
                <a:gd name="connsiteX374" fmla="*/ 8875 w 10000"/>
                <a:gd name="connsiteY374" fmla="*/ 3903 h 10000"/>
                <a:gd name="connsiteX375" fmla="*/ 8785 w 10000"/>
                <a:gd name="connsiteY375" fmla="*/ 3996 h 10000"/>
                <a:gd name="connsiteX376" fmla="*/ 8763 w 10000"/>
                <a:gd name="connsiteY376" fmla="*/ 4067 h 10000"/>
                <a:gd name="connsiteX377" fmla="*/ 8729 w 10000"/>
                <a:gd name="connsiteY377" fmla="*/ 4102 h 10000"/>
                <a:gd name="connsiteX378" fmla="*/ 8774 w 10000"/>
                <a:gd name="connsiteY378" fmla="*/ 4194 h 10000"/>
                <a:gd name="connsiteX379" fmla="*/ 8819 w 10000"/>
                <a:gd name="connsiteY379" fmla="*/ 4265 h 10000"/>
                <a:gd name="connsiteX380" fmla="*/ 8881 w 10000"/>
                <a:gd name="connsiteY380" fmla="*/ 4294 h 10000"/>
                <a:gd name="connsiteX381" fmla="*/ 8858 w 10000"/>
                <a:gd name="connsiteY381" fmla="*/ 4344 h 10000"/>
                <a:gd name="connsiteX382" fmla="*/ 8903 w 10000"/>
                <a:gd name="connsiteY382" fmla="*/ 4358 h 10000"/>
                <a:gd name="connsiteX383" fmla="*/ 8903 w 10000"/>
                <a:gd name="connsiteY383" fmla="*/ 4443 h 10000"/>
                <a:gd name="connsiteX384" fmla="*/ 8937 w 10000"/>
                <a:gd name="connsiteY384" fmla="*/ 4507 h 10000"/>
                <a:gd name="connsiteX385" fmla="*/ 8993 w 10000"/>
                <a:gd name="connsiteY385" fmla="*/ 4493 h 10000"/>
                <a:gd name="connsiteX386" fmla="*/ 9016 w 10000"/>
                <a:gd name="connsiteY386" fmla="*/ 4422 h 10000"/>
                <a:gd name="connsiteX387" fmla="*/ 9061 w 10000"/>
                <a:gd name="connsiteY387" fmla="*/ 4414 h 10000"/>
                <a:gd name="connsiteX388" fmla="*/ 9066 w 10000"/>
                <a:gd name="connsiteY388" fmla="*/ 4358 h 10000"/>
                <a:gd name="connsiteX389" fmla="*/ 9123 w 10000"/>
                <a:gd name="connsiteY389" fmla="*/ 4358 h 10000"/>
                <a:gd name="connsiteX390" fmla="*/ 9100 w 10000"/>
                <a:gd name="connsiteY390" fmla="*/ 4429 h 10000"/>
                <a:gd name="connsiteX391" fmla="*/ 9156 w 10000"/>
                <a:gd name="connsiteY391" fmla="*/ 4464 h 10000"/>
                <a:gd name="connsiteX392" fmla="*/ 9145 w 10000"/>
                <a:gd name="connsiteY392" fmla="*/ 4528 h 10000"/>
                <a:gd name="connsiteX393" fmla="*/ 9061 w 10000"/>
                <a:gd name="connsiteY393" fmla="*/ 4535 h 10000"/>
                <a:gd name="connsiteX394" fmla="*/ 8999 w 10000"/>
                <a:gd name="connsiteY394" fmla="*/ 4578 h 10000"/>
                <a:gd name="connsiteX395" fmla="*/ 8943 w 10000"/>
                <a:gd name="connsiteY395" fmla="*/ 4599 h 10000"/>
                <a:gd name="connsiteX396" fmla="*/ 8943 w 10000"/>
                <a:gd name="connsiteY396" fmla="*/ 4698 h 10000"/>
                <a:gd name="connsiteX397" fmla="*/ 8999 w 10000"/>
                <a:gd name="connsiteY397" fmla="*/ 4805 h 10000"/>
                <a:gd name="connsiteX398" fmla="*/ 8954 w 10000"/>
                <a:gd name="connsiteY398" fmla="*/ 4904 h 10000"/>
                <a:gd name="connsiteX399" fmla="*/ 8864 w 10000"/>
                <a:gd name="connsiteY399" fmla="*/ 4918 h 10000"/>
                <a:gd name="connsiteX400" fmla="*/ 8875 w 10000"/>
                <a:gd name="connsiteY400" fmla="*/ 5032 h 10000"/>
                <a:gd name="connsiteX401" fmla="*/ 8870 w 10000"/>
                <a:gd name="connsiteY401" fmla="*/ 5103 h 10000"/>
                <a:gd name="connsiteX402" fmla="*/ 8841 w 10000"/>
                <a:gd name="connsiteY402" fmla="*/ 5138 h 10000"/>
                <a:gd name="connsiteX403" fmla="*/ 8785 w 10000"/>
                <a:gd name="connsiteY403" fmla="*/ 5110 h 10000"/>
                <a:gd name="connsiteX404" fmla="*/ 8735 w 10000"/>
                <a:gd name="connsiteY404" fmla="*/ 5018 h 10000"/>
                <a:gd name="connsiteX405" fmla="*/ 8678 w 10000"/>
                <a:gd name="connsiteY405" fmla="*/ 5089 h 10000"/>
                <a:gd name="connsiteX406" fmla="*/ 8622 w 10000"/>
                <a:gd name="connsiteY406" fmla="*/ 5039 h 10000"/>
                <a:gd name="connsiteX407" fmla="*/ 8616 w 10000"/>
                <a:gd name="connsiteY407" fmla="*/ 5011 h 10000"/>
                <a:gd name="connsiteX408" fmla="*/ 8538 w 10000"/>
                <a:gd name="connsiteY408" fmla="*/ 4947 h 10000"/>
                <a:gd name="connsiteX409" fmla="*/ 8515 w 10000"/>
                <a:gd name="connsiteY409" fmla="*/ 4961 h 10000"/>
                <a:gd name="connsiteX410" fmla="*/ 8526 w 10000"/>
                <a:gd name="connsiteY410" fmla="*/ 5039 h 10000"/>
                <a:gd name="connsiteX411" fmla="*/ 8481 w 10000"/>
                <a:gd name="connsiteY411" fmla="*/ 5138 h 10000"/>
                <a:gd name="connsiteX412" fmla="*/ 8515 w 10000"/>
                <a:gd name="connsiteY412" fmla="*/ 5160 h 10000"/>
                <a:gd name="connsiteX413" fmla="*/ 8577 w 10000"/>
                <a:gd name="connsiteY413" fmla="*/ 5145 h 10000"/>
                <a:gd name="connsiteX414" fmla="*/ 8588 w 10000"/>
                <a:gd name="connsiteY414" fmla="*/ 5181 h 10000"/>
                <a:gd name="connsiteX415" fmla="*/ 8577 w 10000"/>
                <a:gd name="connsiteY415" fmla="*/ 5224 h 10000"/>
                <a:gd name="connsiteX416" fmla="*/ 8600 w 10000"/>
                <a:gd name="connsiteY416" fmla="*/ 5280 h 10000"/>
                <a:gd name="connsiteX417" fmla="*/ 8650 w 10000"/>
                <a:gd name="connsiteY417" fmla="*/ 5316 h 10000"/>
                <a:gd name="connsiteX418" fmla="*/ 8639 w 10000"/>
                <a:gd name="connsiteY418" fmla="*/ 5401 h 10000"/>
                <a:gd name="connsiteX419" fmla="*/ 8673 w 10000"/>
                <a:gd name="connsiteY419" fmla="*/ 5444 h 10000"/>
                <a:gd name="connsiteX420" fmla="*/ 8633 w 10000"/>
                <a:gd name="connsiteY420" fmla="*/ 5486 h 10000"/>
                <a:gd name="connsiteX421" fmla="*/ 8622 w 10000"/>
                <a:gd name="connsiteY421" fmla="*/ 5642 h 10000"/>
                <a:gd name="connsiteX422" fmla="*/ 8600 w 10000"/>
                <a:gd name="connsiteY422" fmla="*/ 5649 h 10000"/>
                <a:gd name="connsiteX423" fmla="*/ 8628 w 10000"/>
                <a:gd name="connsiteY423" fmla="*/ 5720 h 10000"/>
                <a:gd name="connsiteX424" fmla="*/ 8633 w 10000"/>
                <a:gd name="connsiteY424" fmla="*/ 5841 h 10000"/>
                <a:gd name="connsiteX425" fmla="*/ 8661 w 10000"/>
                <a:gd name="connsiteY425" fmla="*/ 5869 h 10000"/>
                <a:gd name="connsiteX426" fmla="*/ 8667 w 10000"/>
                <a:gd name="connsiteY426" fmla="*/ 5905 h 10000"/>
                <a:gd name="connsiteX427" fmla="*/ 8690 w 10000"/>
                <a:gd name="connsiteY427" fmla="*/ 5912 h 10000"/>
                <a:gd name="connsiteX428" fmla="*/ 8695 w 10000"/>
                <a:gd name="connsiteY428" fmla="*/ 5983 h 10000"/>
                <a:gd name="connsiteX429" fmla="*/ 8684 w 10000"/>
                <a:gd name="connsiteY429" fmla="*/ 6033 h 10000"/>
                <a:gd name="connsiteX430" fmla="*/ 8740 w 10000"/>
                <a:gd name="connsiteY430" fmla="*/ 6061 h 10000"/>
                <a:gd name="connsiteX431" fmla="*/ 8825 w 10000"/>
                <a:gd name="connsiteY431" fmla="*/ 6004 h 10000"/>
                <a:gd name="connsiteX432" fmla="*/ 8948 w 10000"/>
                <a:gd name="connsiteY432" fmla="*/ 5891 h 10000"/>
                <a:gd name="connsiteX433" fmla="*/ 8982 w 10000"/>
                <a:gd name="connsiteY433" fmla="*/ 5891 h 10000"/>
                <a:gd name="connsiteX434" fmla="*/ 8982 w 10000"/>
                <a:gd name="connsiteY434" fmla="*/ 5976 h 10000"/>
                <a:gd name="connsiteX435" fmla="*/ 9004 w 10000"/>
                <a:gd name="connsiteY435" fmla="*/ 5990 h 10000"/>
                <a:gd name="connsiteX436" fmla="*/ 9044 w 10000"/>
                <a:gd name="connsiteY436" fmla="*/ 6089 h 10000"/>
                <a:gd name="connsiteX437" fmla="*/ 9072 w 10000"/>
                <a:gd name="connsiteY437" fmla="*/ 6097 h 10000"/>
                <a:gd name="connsiteX438" fmla="*/ 9055 w 10000"/>
                <a:gd name="connsiteY438" fmla="*/ 6153 h 10000"/>
                <a:gd name="connsiteX439" fmla="*/ 9100 w 10000"/>
                <a:gd name="connsiteY439" fmla="*/ 6281 h 10000"/>
                <a:gd name="connsiteX440" fmla="*/ 9100 w 10000"/>
                <a:gd name="connsiteY440" fmla="*/ 6345 h 10000"/>
                <a:gd name="connsiteX441" fmla="*/ 9123 w 10000"/>
                <a:gd name="connsiteY441" fmla="*/ 6416 h 10000"/>
                <a:gd name="connsiteX442" fmla="*/ 9089 w 10000"/>
                <a:gd name="connsiteY442" fmla="*/ 6473 h 10000"/>
                <a:gd name="connsiteX443" fmla="*/ 9049 w 10000"/>
                <a:gd name="connsiteY443" fmla="*/ 6466 h 10000"/>
                <a:gd name="connsiteX444" fmla="*/ 9049 w 10000"/>
                <a:gd name="connsiteY444" fmla="*/ 6501 h 10000"/>
                <a:gd name="connsiteX445" fmla="*/ 9089 w 10000"/>
                <a:gd name="connsiteY445" fmla="*/ 6544 h 10000"/>
                <a:gd name="connsiteX446" fmla="*/ 9106 w 10000"/>
                <a:gd name="connsiteY446" fmla="*/ 6515 h 10000"/>
                <a:gd name="connsiteX447" fmla="*/ 9139 w 10000"/>
                <a:gd name="connsiteY447" fmla="*/ 6579 h 10000"/>
                <a:gd name="connsiteX448" fmla="*/ 9179 w 10000"/>
                <a:gd name="connsiteY448" fmla="*/ 6579 h 10000"/>
                <a:gd name="connsiteX449" fmla="*/ 9156 w 10000"/>
                <a:gd name="connsiteY449" fmla="*/ 6757 h 10000"/>
                <a:gd name="connsiteX450" fmla="*/ 9139 w 10000"/>
                <a:gd name="connsiteY450" fmla="*/ 6792 h 10000"/>
                <a:gd name="connsiteX451" fmla="*/ 9089 w 10000"/>
                <a:gd name="connsiteY451" fmla="*/ 6778 h 10000"/>
                <a:gd name="connsiteX452" fmla="*/ 9027 w 10000"/>
                <a:gd name="connsiteY452" fmla="*/ 6799 h 10000"/>
                <a:gd name="connsiteX453" fmla="*/ 9004 w 10000"/>
                <a:gd name="connsiteY453" fmla="*/ 6842 h 10000"/>
                <a:gd name="connsiteX454" fmla="*/ 8999 w 10000"/>
                <a:gd name="connsiteY454" fmla="*/ 6884 h 10000"/>
                <a:gd name="connsiteX455" fmla="*/ 8960 w 10000"/>
                <a:gd name="connsiteY455" fmla="*/ 6934 h 10000"/>
                <a:gd name="connsiteX456" fmla="*/ 8898 w 10000"/>
                <a:gd name="connsiteY456" fmla="*/ 6941 h 10000"/>
                <a:gd name="connsiteX457" fmla="*/ 8886 w 10000"/>
                <a:gd name="connsiteY457" fmla="*/ 6962 h 10000"/>
                <a:gd name="connsiteX458" fmla="*/ 8847 w 10000"/>
                <a:gd name="connsiteY458" fmla="*/ 6927 h 10000"/>
                <a:gd name="connsiteX459" fmla="*/ 8808 w 10000"/>
                <a:gd name="connsiteY459" fmla="*/ 6934 h 10000"/>
                <a:gd name="connsiteX460" fmla="*/ 8785 w 10000"/>
                <a:gd name="connsiteY460" fmla="*/ 6906 h 10000"/>
                <a:gd name="connsiteX461" fmla="*/ 8735 w 10000"/>
                <a:gd name="connsiteY461" fmla="*/ 6891 h 10000"/>
                <a:gd name="connsiteX462" fmla="*/ 8746 w 10000"/>
                <a:gd name="connsiteY462" fmla="*/ 6941 h 10000"/>
                <a:gd name="connsiteX463" fmla="*/ 8723 w 10000"/>
                <a:gd name="connsiteY463" fmla="*/ 6991 h 10000"/>
                <a:gd name="connsiteX464" fmla="*/ 8639 w 10000"/>
                <a:gd name="connsiteY464" fmla="*/ 6984 h 10000"/>
                <a:gd name="connsiteX465" fmla="*/ 8611 w 10000"/>
                <a:gd name="connsiteY465" fmla="*/ 6962 h 10000"/>
                <a:gd name="connsiteX466" fmla="*/ 8566 w 10000"/>
                <a:gd name="connsiteY466" fmla="*/ 6984 h 10000"/>
                <a:gd name="connsiteX467" fmla="*/ 8560 w 10000"/>
                <a:gd name="connsiteY467" fmla="*/ 7055 h 10000"/>
                <a:gd name="connsiteX468" fmla="*/ 8476 w 10000"/>
                <a:gd name="connsiteY468" fmla="*/ 7133 h 10000"/>
                <a:gd name="connsiteX469" fmla="*/ 8448 w 10000"/>
                <a:gd name="connsiteY469" fmla="*/ 7090 h 10000"/>
                <a:gd name="connsiteX470" fmla="*/ 8386 w 10000"/>
                <a:gd name="connsiteY470" fmla="*/ 7111 h 10000"/>
                <a:gd name="connsiteX471" fmla="*/ 8346 w 10000"/>
                <a:gd name="connsiteY471" fmla="*/ 7133 h 10000"/>
                <a:gd name="connsiteX472" fmla="*/ 8341 w 10000"/>
                <a:gd name="connsiteY472" fmla="*/ 7168 h 10000"/>
                <a:gd name="connsiteX473" fmla="*/ 8256 w 10000"/>
                <a:gd name="connsiteY473" fmla="*/ 7246 h 10000"/>
                <a:gd name="connsiteX474" fmla="*/ 8206 w 10000"/>
                <a:gd name="connsiteY474" fmla="*/ 7232 h 10000"/>
                <a:gd name="connsiteX475" fmla="*/ 8155 w 10000"/>
                <a:gd name="connsiteY475" fmla="*/ 7260 h 10000"/>
                <a:gd name="connsiteX476" fmla="*/ 8116 w 10000"/>
                <a:gd name="connsiteY476" fmla="*/ 7303 h 10000"/>
                <a:gd name="connsiteX477" fmla="*/ 8060 w 10000"/>
                <a:gd name="connsiteY477" fmla="*/ 7331 h 10000"/>
                <a:gd name="connsiteX478" fmla="*/ 8065 w 10000"/>
                <a:gd name="connsiteY478" fmla="*/ 7374 h 10000"/>
                <a:gd name="connsiteX479" fmla="*/ 8015 w 10000"/>
                <a:gd name="connsiteY479" fmla="*/ 7402 h 10000"/>
                <a:gd name="connsiteX480" fmla="*/ 7942 w 10000"/>
                <a:gd name="connsiteY480" fmla="*/ 7523 h 10000"/>
                <a:gd name="connsiteX481" fmla="*/ 7930 w 10000"/>
                <a:gd name="connsiteY481" fmla="*/ 7573 h 10000"/>
                <a:gd name="connsiteX482" fmla="*/ 7908 w 10000"/>
                <a:gd name="connsiteY482" fmla="*/ 7559 h 10000"/>
                <a:gd name="connsiteX483" fmla="*/ 7919 w 10000"/>
                <a:gd name="connsiteY483" fmla="*/ 7523 h 10000"/>
                <a:gd name="connsiteX484" fmla="*/ 7846 w 10000"/>
                <a:gd name="connsiteY484" fmla="*/ 7339 h 10000"/>
                <a:gd name="connsiteX485" fmla="*/ 7846 w 10000"/>
                <a:gd name="connsiteY485" fmla="*/ 7268 h 10000"/>
                <a:gd name="connsiteX486" fmla="*/ 7812 w 10000"/>
                <a:gd name="connsiteY486" fmla="*/ 7268 h 10000"/>
                <a:gd name="connsiteX487" fmla="*/ 7711 w 10000"/>
                <a:gd name="connsiteY487" fmla="*/ 7197 h 10000"/>
                <a:gd name="connsiteX488" fmla="*/ 7649 w 10000"/>
                <a:gd name="connsiteY488" fmla="*/ 7232 h 10000"/>
                <a:gd name="connsiteX489" fmla="*/ 7632 w 10000"/>
                <a:gd name="connsiteY489" fmla="*/ 7275 h 10000"/>
                <a:gd name="connsiteX490" fmla="*/ 7677 w 10000"/>
                <a:gd name="connsiteY490" fmla="*/ 7324 h 10000"/>
                <a:gd name="connsiteX491" fmla="*/ 7688 w 10000"/>
                <a:gd name="connsiteY491" fmla="*/ 7367 h 10000"/>
                <a:gd name="connsiteX492" fmla="*/ 7660 w 10000"/>
                <a:gd name="connsiteY492" fmla="*/ 7410 h 10000"/>
                <a:gd name="connsiteX493" fmla="*/ 7666 w 10000"/>
                <a:gd name="connsiteY493" fmla="*/ 7445 h 10000"/>
                <a:gd name="connsiteX494" fmla="*/ 7655 w 10000"/>
                <a:gd name="connsiteY494" fmla="*/ 7516 h 10000"/>
                <a:gd name="connsiteX495" fmla="*/ 7660 w 10000"/>
                <a:gd name="connsiteY495" fmla="*/ 7587 h 10000"/>
                <a:gd name="connsiteX496" fmla="*/ 7694 w 10000"/>
                <a:gd name="connsiteY496" fmla="*/ 7700 h 10000"/>
                <a:gd name="connsiteX497" fmla="*/ 7660 w 10000"/>
                <a:gd name="connsiteY497" fmla="*/ 7743 h 10000"/>
                <a:gd name="connsiteX498" fmla="*/ 7666 w 10000"/>
                <a:gd name="connsiteY498" fmla="*/ 7779 h 10000"/>
                <a:gd name="connsiteX499" fmla="*/ 7638 w 10000"/>
                <a:gd name="connsiteY499" fmla="*/ 7793 h 10000"/>
                <a:gd name="connsiteX500" fmla="*/ 7621 w 10000"/>
                <a:gd name="connsiteY500" fmla="*/ 7814 h 10000"/>
                <a:gd name="connsiteX501" fmla="*/ 7514 w 10000"/>
                <a:gd name="connsiteY501" fmla="*/ 7800 h 10000"/>
                <a:gd name="connsiteX502" fmla="*/ 7497 w 10000"/>
                <a:gd name="connsiteY502" fmla="*/ 7757 h 10000"/>
                <a:gd name="connsiteX503" fmla="*/ 7463 w 10000"/>
                <a:gd name="connsiteY503" fmla="*/ 7786 h 10000"/>
                <a:gd name="connsiteX504" fmla="*/ 7390 w 10000"/>
                <a:gd name="connsiteY504" fmla="*/ 7771 h 10000"/>
                <a:gd name="connsiteX505" fmla="*/ 7340 w 10000"/>
                <a:gd name="connsiteY505" fmla="*/ 7793 h 10000"/>
                <a:gd name="connsiteX506" fmla="*/ 7312 w 10000"/>
                <a:gd name="connsiteY506" fmla="*/ 7644 h 10000"/>
                <a:gd name="connsiteX507" fmla="*/ 7283 w 10000"/>
                <a:gd name="connsiteY507" fmla="*/ 7637 h 10000"/>
                <a:gd name="connsiteX508" fmla="*/ 7250 w 10000"/>
                <a:gd name="connsiteY508" fmla="*/ 7544 h 10000"/>
                <a:gd name="connsiteX509" fmla="*/ 7267 w 10000"/>
                <a:gd name="connsiteY509" fmla="*/ 7502 h 10000"/>
                <a:gd name="connsiteX510" fmla="*/ 7306 w 10000"/>
                <a:gd name="connsiteY510" fmla="*/ 7523 h 10000"/>
                <a:gd name="connsiteX511" fmla="*/ 7323 w 10000"/>
                <a:gd name="connsiteY511" fmla="*/ 7473 h 10000"/>
                <a:gd name="connsiteX512" fmla="*/ 7295 w 10000"/>
                <a:gd name="connsiteY512" fmla="*/ 7438 h 10000"/>
                <a:gd name="connsiteX513" fmla="*/ 7312 w 10000"/>
                <a:gd name="connsiteY513" fmla="*/ 7402 h 10000"/>
                <a:gd name="connsiteX514" fmla="*/ 7238 w 10000"/>
                <a:gd name="connsiteY514" fmla="*/ 7331 h 10000"/>
                <a:gd name="connsiteX515" fmla="*/ 7244 w 10000"/>
                <a:gd name="connsiteY515" fmla="*/ 7296 h 10000"/>
                <a:gd name="connsiteX516" fmla="*/ 7199 w 10000"/>
                <a:gd name="connsiteY516" fmla="*/ 7260 h 10000"/>
                <a:gd name="connsiteX517" fmla="*/ 7227 w 10000"/>
                <a:gd name="connsiteY517" fmla="*/ 7218 h 10000"/>
                <a:gd name="connsiteX518" fmla="*/ 7216 w 10000"/>
                <a:gd name="connsiteY518" fmla="*/ 7168 h 10000"/>
                <a:gd name="connsiteX519" fmla="*/ 7165 w 10000"/>
                <a:gd name="connsiteY519" fmla="*/ 7090 h 10000"/>
                <a:gd name="connsiteX520" fmla="*/ 7132 w 10000"/>
                <a:gd name="connsiteY520" fmla="*/ 7026 h 10000"/>
                <a:gd name="connsiteX521" fmla="*/ 7064 w 10000"/>
                <a:gd name="connsiteY521" fmla="*/ 7055 h 10000"/>
                <a:gd name="connsiteX522" fmla="*/ 7025 w 10000"/>
                <a:gd name="connsiteY522" fmla="*/ 7048 h 10000"/>
                <a:gd name="connsiteX523" fmla="*/ 7002 w 10000"/>
                <a:gd name="connsiteY523" fmla="*/ 7111 h 10000"/>
                <a:gd name="connsiteX524" fmla="*/ 6924 w 10000"/>
                <a:gd name="connsiteY524" fmla="*/ 7119 h 10000"/>
                <a:gd name="connsiteX525" fmla="*/ 6895 w 10000"/>
                <a:gd name="connsiteY525" fmla="*/ 7111 h 10000"/>
                <a:gd name="connsiteX526" fmla="*/ 6828 w 10000"/>
                <a:gd name="connsiteY526" fmla="*/ 7161 h 10000"/>
                <a:gd name="connsiteX527" fmla="*/ 6834 w 10000"/>
                <a:gd name="connsiteY527" fmla="*/ 7260 h 10000"/>
                <a:gd name="connsiteX528" fmla="*/ 6817 w 10000"/>
                <a:gd name="connsiteY528" fmla="*/ 7324 h 10000"/>
                <a:gd name="connsiteX529" fmla="*/ 6817 w 10000"/>
                <a:gd name="connsiteY529" fmla="*/ 7381 h 10000"/>
                <a:gd name="connsiteX530" fmla="*/ 6760 w 10000"/>
                <a:gd name="connsiteY530" fmla="*/ 7424 h 10000"/>
                <a:gd name="connsiteX531" fmla="*/ 6699 w 10000"/>
                <a:gd name="connsiteY531" fmla="*/ 7431 h 10000"/>
                <a:gd name="connsiteX532" fmla="*/ 6682 w 10000"/>
                <a:gd name="connsiteY532" fmla="*/ 7410 h 10000"/>
                <a:gd name="connsiteX533" fmla="*/ 6625 w 10000"/>
                <a:gd name="connsiteY533" fmla="*/ 7388 h 10000"/>
                <a:gd name="connsiteX534" fmla="*/ 6592 w 10000"/>
                <a:gd name="connsiteY534" fmla="*/ 7431 h 10000"/>
                <a:gd name="connsiteX535" fmla="*/ 6586 w 10000"/>
                <a:gd name="connsiteY535" fmla="*/ 7473 h 10000"/>
                <a:gd name="connsiteX536" fmla="*/ 6552 w 10000"/>
                <a:gd name="connsiteY536" fmla="*/ 7480 h 10000"/>
                <a:gd name="connsiteX537" fmla="*/ 6547 w 10000"/>
                <a:gd name="connsiteY537" fmla="*/ 7523 h 10000"/>
                <a:gd name="connsiteX538" fmla="*/ 6519 w 10000"/>
                <a:gd name="connsiteY538" fmla="*/ 7523 h 10000"/>
                <a:gd name="connsiteX539" fmla="*/ 6485 w 10000"/>
                <a:gd name="connsiteY539" fmla="*/ 7424 h 10000"/>
                <a:gd name="connsiteX540" fmla="*/ 6406 w 10000"/>
                <a:gd name="connsiteY540" fmla="*/ 7473 h 10000"/>
                <a:gd name="connsiteX541" fmla="*/ 6316 w 10000"/>
                <a:gd name="connsiteY541" fmla="*/ 7551 h 10000"/>
                <a:gd name="connsiteX542" fmla="*/ 6282 w 10000"/>
                <a:gd name="connsiteY542" fmla="*/ 7566 h 10000"/>
                <a:gd name="connsiteX543" fmla="*/ 6294 w 10000"/>
                <a:gd name="connsiteY543" fmla="*/ 7615 h 10000"/>
                <a:gd name="connsiteX544" fmla="*/ 6243 w 10000"/>
                <a:gd name="connsiteY544" fmla="*/ 7637 h 10000"/>
                <a:gd name="connsiteX545" fmla="*/ 6209 w 10000"/>
                <a:gd name="connsiteY545" fmla="*/ 7608 h 10000"/>
                <a:gd name="connsiteX546" fmla="*/ 6136 w 10000"/>
                <a:gd name="connsiteY546" fmla="*/ 7622 h 10000"/>
                <a:gd name="connsiteX547" fmla="*/ 6136 w 10000"/>
                <a:gd name="connsiteY547" fmla="*/ 7395 h 10000"/>
                <a:gd name="connsiteX548" fmla="*/ 6208 w 10000"/>
                <a:gd name="connsiteY54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335 w 10000"/>
                <a:gd name="connsiteY57" fmla="*/ 9045 h 10000"/>
                <a:gd name="connsiteX58" fmla="*/ 3150 w 10000"/>
                <a:gd name="connsiteY58" fmla="*/ 8971 h 10000"/>
                <a:gd name="connsiteX59" fmla="*/ 3155 w 10000"/>
                <a:gd name="connsiteY59" fmla="*/ 9021 h 10000"/>
                <a:gd name="connsiteX60" fmla="*/ 3144 w 10000"/>
                <a:gd name="connsiteY60" fmla="*/ 9042 h 10000"/>
                <a:gd name="connsiteX61" fmla="*/ 3105 w 10000"/>
                <a:gd name="connsiteY61" fmla="*/ 9028 h 10000"/>
                <a:gd name="connsiteX62" fmla="*/ 3082 w 10000"/>
                <a:gd name="connsiteY62" fmla="*/ 9127 h 10000"/>
                <a:gd name="connsiteX63" fmla="*/ 3048 w 10000"/>
                <a:gd name="connsiteY63" fmla="*/ 9163 h 10000"/>
                <a:gd name="connsiteX64" fmla="*/ 3048 w 10000"/>
                <a:gd name="connsiteY64" fmla="*/ 9198 h 10000"/>
                <a:gd name="connsiteX65" fmla="*/ 3020 w 10000"/>
                <a:gd name="connsiteY65" fmla="*/ 9241 h 10000"/>
                <a:gd name="connsiteX66" fmla="*/ 3003 w 10000"/>
                <a:gd name="connsiteY66" fmla="*/ 9326 h 10000"/>
                <a:gd name="connsiteX67" fmla="*/ 2998 w 10000"/>
                <a:gd name="connsiteY67" fmla="*/ 9439 h 10000"/>
                <a:gd name="connsiteX68" fmla="*/ 3009 w 10000"/>
                <a:gd name="connsiteY68" fmla="*/ 9524 h 10000"/>
                <a:gd name="connsiteX69" fmla="*/ 2975 w 10000"/>
                <a:gd name="connsiteY69" fmla="*/ 9574 h 10000"/>
                <a:gd name="connsiteX70" fmla="*/ 2981 w 10000"/>
                <a:gd name="connsiteY70" fmla="*/ 9624 h 10000"/>
                <a:gd name="connsiteX71" fmla="*/ 2998 w 10000"/>
                <a:gd name="connsiteY71" fmla="*/ 9666 h 10000"/>
                <a:gd name="connsiteX72" fmla="*/ 2987 w 10000"/>
                <a:gd name="connsiteY72" fmla="*/ 9744 h 10000"/>
                <a:gd name="connsiteX73" fmla="*/ 2970 w 10000"/>
                <a:gd name="connsiteY73" fmla="*/ 9787 h 10000"/>
                <a:gd name="connsiteX74" fmla="*/ 2930 w 10000"/>
                <a:gd name="connsiteY74" fmla="*/ 9794 h 10000"/>
                <a:gd name="connsiteX75" fmla="*/ 2913 w 10000"/>
                <a:gd name="connsiteY75" fmla="*/ 9837 h 10000"/>
                <a:gd name="connsiteX76" fmla="*/ 2818 w 10000"/>
                <a:gd name="connsiteY76" fmla="*/ 9837 h 10000"/>
                <a:gd name="connsiteX77" fmla="*/ 2745 w 10000"/>
                <a:gd name="connsiteY77" fmla="*/ 9879 h 10000"/>
                <a:gd name="connsiteX78" fmla="*/ 2705 w 10000"/>
                <a:gd name="connsiteY78" fmla="*/ 9922 h 10000"/>
                <a:gd name="connsiteX79" fmla="*/ 2638 w 10000"/>
                <a:gd name="connsiteY79" fmla="*/ 9929 h 10000"/>
                <a:gd name="connsiteX80" fmla="*/ 2598 w 10000"/>
                <a:gd name="connsiteY80" fmla="*/ 9943 h 10000"/>
                <a:gd name="connsiteX81" fmla="*/ 2565 w 10000"/>
                <a:gd name="connsiteY81" fmla="*/ 9929 h 10000"/>
                <a:gd name="connsiteX82" fmla="*/ 2508 w 10000"/>
                <a:gd name="connsiteY82" fmla="*/ 9943 h 10000"/>
                <a:gd name="connsiteX83" fmla="*/ 2503 w 10000"/>
                <a:gd name="connsiteY83" fmla="*/ 9957 h 10000"/>
                <a:gd name="connsiteX84" fmla="*/ 2458 w 10000"/>
                <a:gd name="connsiteY84" fmla="*/ 9993 h 10000"/>
                <a:gd name="connsiteX85" fmla="*/ 2424 w 10000"/>
                <a:gd name="connsiteY85" fmla="*/ 10000 h 10000"/>
                <a:gd name="connsiteX86" fmla="*/ 2323 w 10000"/>
                <a:gd name="connsiteY86" fmla="*/ 9901 h 10000"/>
                <a:gd name="connsiteX87" fmla="*/ 2250 w 10000"/>
                <a:gd name="connsiteY87" fmla="*/ 9794 h 10000"/>
                <a:gd name="connsiteX88" fmla="*/ 2160 w 10000"/>
                <a:gd name="connsiteY88" fmla="*/ 9759 h 10000"/>
                <a:gd name="connsiteX89" fmla="*/ 2143 w 10000"/>
                <a:gd name="connsiteY89" fmla="*/ 9624 h 10000"/>
                <a:gd name="connsiteX90" fmla="*/ 2205 w 10000"/>
                <a:gd name="connsiteY90" fmla="*/ 9588 h 10000"/>
                <a:gd name="connsiteX91" fmla="*/ 2182 w 10000"/>
                <a:gd name="connsiteY91" fmla="*/ 9482 h 10000"/>
                <a:gd name="connsiteX92" fmla="*/ 2160 w 10000"/>
                <a:gd name="connsiteY92" fmla="*/ 9446 h 10000"/>
                <a:gd name="connsiteX93" fmla="*/ 2323 w 10000"/>
                <a:gd name="connsiteY93" fmla="*/ 9312 h 10000"/>
                <a:gd name="connsiteX94" fmla="*/ 2373 w 10000"/>
                <a:gd name="connsiteY94" fmla="*/ 9177 h 10000"/>
                <a:gd name="connsiteX95" fmla="*/ 2424 w 10000"/>
                <a:gd name="connsiteY95" fmla="*/ 9148 h 10000"/>
                <a:gd name="connsiteX96" fmla="*/ 2435 w 10000"/>
                <a:gd name="connsiteY96" fmla="*/ 9063 h 10000"/>
                <a:gd name="connsiteX97" fmla="*/ 2385 w 10000"/>
                <a:gd name="connsiteY97" fmla="*/ 8950 h 10000"/>
                <a:gd name="connsiteX98" fmla="*/ 2396 w 10000"/>
                <a:gd name="connsiteY98" fmla="*/ 8879 h 10000"/>
                <a:gd name="connsiteX99" fmla="*/ 2340 w 10000"/>
                <a:gd name="connsiteY99" fmla="*/ 8850 h 10000"/>
                <a:gd name="connsiteX100" fmla="*/ 2306 w 10000"/>
                <a:gd name="connsiteY100" fmla="*/ 8857 h 10000"/>
                <a:gd name="connsiteX101" fmla="*/ 2143 w 10000"/>
                <a:gd name="connsiteY101" fmla="*/ 8921 h 10000"/>
                <a:gd name="connsiteX102" fmla="*/ 2098 w 10000"/>
                <a:gd name="connsiteY102" fmla="*/ 8971 h 10000"/>
                <a:gd name="connsiteX103" fmla="*/ 2064 w 10000"/>
                <a:gd name="connsiteY103" fmla="*/ 8999 h 10000"/>
                <a:gd name="connsiteX104" fmla="*/ 2019 w 10000"/>
                <a:gd name="connsiteY104" fmla="*/ 9056 h 10000"/>
                <a:gd name="connsiteX105" fmla="*/ 1879 w 10000"/>
                <a:gd name="connsiteY105" fmla="*/ 9013 h 10000"/>
                <a:gd name="connsiteX106" fmla="*/ 1828 w 10000"/>
                <a:gd name="connsiteY106" fmla="*/ 8971 h 10000"/>
                <a:gd name="connsiteX107" fmla="*/ 1738 w 10000"/>
                <a:gd name="connsiteY107" fmla="*/ 9021 h 10000"/>
                <a:gd name="connsiteX108" fmla="*/ 1609 w 10000"/>
                <a:gd name="connsiteY108" fmla="*/ 9056 h 10000"/>
                <a:gd name="connsiteX109" fmla="*/ 1699 w 10000"/>
                <a:gd name="connsiteY109" fmla="*/ 9177 h 10000"/>
                <a:gd name="connsiteX110" fmla="*/ 1592 w 10000"/>
                <a:gd name="connsiteY110" fmla="*/ 9304 h 10000"/>
                <a:gd name="connsiteX111" fmla="*/ 1558 w 10000"/>
                <a:gd name="connsiteY111" fmla="*/ 9290 h 10000"/>
                <a:gd name="connsiteX112" fmla="*/ 1541 w 10000"/>
                <a:gd name="connsiteY112" fmla="*/ 9304 h 10000"/>
                <a:gd name="connsiteX113" fmla="*/ 1507 w 10000"/>
                <a:gd name="connsiteY113" fmla="*/ 9269 h 10000"/>
                <a:gd name="connsiteX114" fmla="*/ 1440 w 10000"/>
                <a:gd name="connsiteY114" fmla="*/ 9233 h 10000"/>
                <a:gd name="connsiteX115" fmla="*/ 1434 w 10000"/>
                <a:gd name="connsiteY115" fmla="*/ 9198 h 10000"/>
                <a:gd name="connsiteX116" fmla="*/ 1412 w 10000"/>
                <a:gd name="connsiteY116" fmla="*/ 9191 h 10000"/>
                <a:gd name="connsiteX117" fmla="*/ 1400 w 10000"/>
                <a:gd name="connsiteY117" fmla="*/ 9155 h 10000"/>
                <a:gd name="connsiteX118" fmla="*/ 1372 w 10000"/>
                <a:gd name="connsiteY118" fmla="*/ 9127 h 10000"/>
                <a:gd name="connsiteX119" fmla="*/ 1327 w 10000"/>
                <a:gd name="connsiteY119" fmla="*/ 9141 h 10000"/>
                <a:gd name="connsiteX120" fmla="*/ 1305 w 10000"/>
                <a:gd name="connsiteY120" fmla="*/ 9092 h 10000"/>
                <a:gd name="connsiteX121" fmla="*/ 1271 w 10000"/>
                <a:gd name="connsiteY121" fmla="*/ 9099 h 10000"/>
                <a:gd name="connsiteX122" fmla="*/ 1277 w 10000"/>
                <a:gd name="connsiteY122" fmla="*/ 9056 h 10000"/>
                <a:gd name="connsiteX123" fmla="*/ 1265 w 10000"/>
                <a:gd name="connsiteY123" fmla="*/ 8999 h 10000"/>
                <a:gd name="connsiteX124" fmla="*/ 1277 w 10000"/>
                <a:gd name="connsiteY124" fmla="*/ 8935 h 10000"/>
                <a:gd name="connsiteX125" fmla="*/ 1271 w 10000"/>
                <a:gd name="connsiteY125" fmla="*/ 8893 h 10000"/>
                <a:gd name="connsiteX126" fmla="*/ 1153 w 10000"/>
                <a:gd name="connsiteY126" fmla="*/ 8893 h 10000"/>
                <a:gd name="connsiteX127" fmla="*/ 1153 w 10000"/>
                <a:gd name="connsiteY127" fmla="*/ 8850 h 10000"/>
                <a:gd name="connsiteX128" fmla="*/ 1091 w 10000"/>
                <a:gd name="connsiteY128" fmla="*/ 8829 h 10000"/>
                <a:gd name="connsiteX129" fmla="*/ 1080 w 10000"/>
                <a:gd name="connsiteY129" fmla="*/ 8758 h 10000"/>
                <a:gd name="connsiteX130" fmla="*/ 1069 w 10000"/>
                <a:gd name="connsiteY130" fmla="*/ 8730 h 10000"/>
                <a:gd name="connsiteX131" fmla="*/ 990 w 10000"/>
                <a:gd name="connsiteY131" fmla="*/ 8701 h 10000"/>
                <a:gd name="connsiteX132" fmla="*/ 894 w 10000"/>
                <a:gd name="connsiteY132" fmla="*/ 8616 h 10000"/>
                <a:gd name="connsiteX133" fmla="*/ 787 w 10000"/>
                <a:gd name="connsiteY133" fmla="*/ 8616 h 10000"/>
                <a:gd name="connsiteX134" fmla="*/ 849 w 10000"/>
                <a:gd name="connsiteY134" fmla="*/ 8510 h 10000"/>
                <a:gd name="connsiteX135" fmla="*/ 945 w 10000"/>
                <a:gd name="connsiteY135" fmla="*/ 8432 h 10000"/>
                <a:gd name="connsiteX136" fmla="*/ 984 w 10000"/>
                <a:gd name="connsiteY136" fmla="*/ 8325 h 10000"/>
                <a:gd name="connsiteX137" fmla="*/ 1063 w 10000"/>
                <a:gd name="connsiteY137" fmla="*/ 8204 h 10000"/>
                <a:gd name="connsiteX138" fmla="*/ 1057 w 10000"/>
                <a:gd name="connsiteY138" fmla="*/ 8133 h 10000"/>
                <a:gd name="connsiteX139" fmla="*/ 1018 w 10000"/>
                <a:gd name="connsiteY139" fmla="*/ 8055 h 10000"/>
                <a:gd name="connsiteX140" fmla="*/ 984 w 10000"/>
                <a:gd name="connsiteY140" fmla="*/ 8027 h 10000"/>
                <a:gd name="connsiteX141" fmla="*/ 872 w 10000"/>
                <a:gd name="connsiteY141" fmla="*/ 8013 h 10000"/>
                <a:gd name="connsiteX142" fmla="*/ 533 w 10000"/>
                <a:gd name="connsiteY142" fmla="*/ 8076 h 10000"/>
                <a:gd name="connsiteX143" fmla="*/ 416 w 10000"/>
                <a:gd name="connsiteY143" fmla="*/ 8070 h 10000"/>
                <a:gd name="connsiteX144" fmla="*/ 399 w 10000"/>
                <a:gd name="connsiteY144" fmla="*/ 8027 h 10000"/>
                <a:gd name="connsiteX145" fmla="*/ 377 w 10000"/>
                <a:gd name="connsiteY145" fmla="*/ 8013 h 10000"/>
                <a:gd name="connsiteX146" fmla="*/ 169 w 10000"/>
                <a:gd name="connsiteY146" fmla="*/ 7743 h 10000"/>
                <a:gd name="connsiteX147" fmla="*/ 157 w 10000"/>
                <a:gd name="connsiteY147" fmla="*/ 7686 h 10000"/>
                <a:gd name="connsiteX148" fmla="*/ 231 w 10000"/>
                <a:gd name="connsiteY148" fmla="*/ 7594 h 10000"/>
                <a:gd name="connsiteX149" fmla="*/ 0 w 10000"/>
                <a:gd name="connsiteY149" fmla="*/ 6920 h 10000"/>
                <a:gd name="connsiteX150" fmla="*/ 354 w 10000"/>
                <a:gd name="connsiteY150" fmla="*/ 7005 h 10000"/>
                <a:gd name="connsiteX151" fmla="*/ 472 w 10000"/>
                <a:gd name="connsiteY151" fmla="*/ 7019 h 10000"/>
                <a:gd name="connsiteX152" fmla="*/ 810 w 10000"/>
                <a:gd name="connsiteY152" fmla="*/ 7055 h 10000"/>
                <a:gd name="connsiteX153" fmla="*/ 967 w 10000"/>
                <a:gd name="connsiteY153" fmla="*/ 7012 h 10000"/>
                <a:gd name="connsiteX154" fmla="*/ 1074 w 10000"/>
                <a:gd name="connsiteY154" fmla="*/ 7019 h 10000"/>
                <a:gd name="connsiteX155" fmla="*/ 1091 w 10000"/>
                <a:gd name="connsiteY155" fmla="*/ 6984 h 10000"/>
                <a:gd name="connsiteX156" fmla="*/ 1277 w 10000"/>
                <a:gd name="connsiteY156" fmla="*/ 6998 h 10000"/>
                <a:gd name="connsiteX157" fmla="*/ 1524 w 10000"/>
                <a:gd name="connsiteY157" fmla="*/ 7083 h 10000"/>
                <a:gd name="connsiteX158" fmla="*/ 1609 w 10000"/>
                <a:gd name="connsiteY158" fmla="*/ 7104 h 10000"/>
                <a:gd name="connsiteX159" fmla="*/ 1822 w 10000"/>
                <a:gd name="connsiteY159" fmla="*/ 7310 h 10000"/>
                <a:gd name="connsiteX160" fmla="*/ 1918 w 10000"/>
                <a:gd name="connsiteY160" fmla="*/ 7303 h 10000"/>
                <a:gd name="connsiteX161" fmla="*/ 6504 w 10000"/>
                <a:gd name="connsiteY161" fmla="*/ 7627 h 10000"/>
                <a:gd name="connsiteX162" fmla="*/ 5523 w 10000"/>
                <a:gd name="connsiteY162" fmla="*/ 5713 h 10000"/>
                <a:gd name="connsiteX163" fmla="*/ 5652 w 10000"/>
                <a:gd name="connsiteY163" fmla="*/ 5720 h 10000"/>
                <a:gd name="connsiteX164" fmla="*/ 5697 w 10000"/>
                <a:gd name="connsiteY164" fmla="*/ 5742 h 10000"/>
                <a:gd name="connsiteX165" fmla="*/ 5793 w 10000"/>
                <a:gd name="connsiteY165" fmla="*/ 5635 h 10000"/>
                <a:gd name="connsiteX166" fmla="*/ 5844 w 10000"/>
                <a:gd name="connsiteY166" fmla="*/ 5628 h 10000"/>
                <a:gd name="connsiteX167" fmla="*/ 5889 w 10000"/>
                <a:gd name="connsiteY167" fmla="*/ 5564 h 10000"/>
                <a:gd name="connsiteX168" fmla="*/ 5945 w 10000"/>
                <a:gd name="connsiteY168" fmla="*/ 5515 h 10000"/>
                <a:gd name="connsiteX169" fmla="*/ 6001 w 10000"/>
                <a:gd name="connsiteY169" fmla="*/ 5408 h 10000"/>
                <a:gd name="connsiteX170" fmla="*/ 6012 w 10000"/>
                <a:gd name="connsiteY170" fmla="*/ 5344 h 10000"/>
                <a:gd name="connsiteX171" fmla="*/ 6080 w 10000"/>
                <a:gd name="connsiteY171" fmla="*/ 5316 h 10000"/>
                <a:gd name="connsiteX172" fmla="*/ 6159 w 10000"/>
                <a:gd name="connsiteY172" fmla="*/ 5351 h 10000"/>
                <a:gd name="connsiteX173" fmla="*/ 6226 w 10000"/>
                <a:gd name="connsiteY173" fmla="*/ 5337 h 10000"/>
                <a:gd name="connsiteX174" fmla="*/ 6294 w 10000"/>
                <a:gd name="connsiteY174" fmla="*/ 5344 h 10000"/>
                <a:gd name="connsiteX175" fmla="*/ 6412 w 10000"/>
                <a:gd name="connsiteY175" fmla="*/ 5302 h 10000"/>
                <a:gd name="connsiteX176" fmla="*/ 6490 w 10000"/>
                <a:gd name="connsiteY176" fmla="*/ 5195 h 10000"/>
                <a:gd name="connsiteX177" fmla="*/ 6524 w 10000"/>
                <a:gd name="connsiteY177" fmla="*/ 5160 h 10000"/>
                <a:gd name="connsiteX178" fmla="*/ 6575 w 10000"/>
                <a:gd name="connsiteY178" fmla="*/ 5160 h 10000"/>
                <a:gd name="connsiteX179" fmla="*/ 6614 w 10000"/>
                <a:gd name="connsiteY179" fmla="*/ 5103 h 10000"/>
                <a:gd name="connsiteX180" fmla="*/ 6597 w 10000"/>
                <a:gd name="connsiteY180" fmla="*/ 5039 h 10000"/>
                <a:gd name="connsiteX181" fmla="*/ 6609 w 10000"/>
                <a:gd name="connsiteY181" fmla="*/ 4982 h 10000"/>
                <a:gd name="connsiteX182" fmla="*/ 6659 w 10000"/>
                <a:gd name="connsiteY182" fmla="*/ 4876 h 10000"/>
                <a:gd name="connsiteX183" fmla="*/ 6715 w 10000"/>
                <a:gd name="connsiteY183" fmla="*/ 4776 h 10000"/>
                <a:gd name="connsiteX184" fmla="*/ 6772 w 10000"/>
                <a:gd name="connsiteY184" fmla="*/ 4755 h 10000"/>
                <a:gd name="connsiteX185" fmla="*/ 6800 w 10000"/>
                <a:gd name="connsiteY185" fmla="*/ 4720 h 10000"/>
                <a:gd name="connsiteX186" fmla="*/ 6895 w 10000"/>
                <a:gd name="connsiteY186" fmla="*/ 4734 h 10000"/>
                <a:gd name="connsiteX187" fmla="*/ 6991 w 10000"/>
                <a:gd name="connsiteY187" fmla="*/ 4734 h 10000"/>
                <a:gd name="connsiteX188" fmla="*/ 6997 w 10000"/>
                <a:gd name="connsiteY188" fmla="*/ 4670 h 10000"/>
                <a:gd name="connsiteX189" fmla="*/ 7013 w 10000"/>
                <a:gd name="connsiteY189" fmla="*/ 4627 h 10000"/>
                <a:gd name="connsiteX190" fmla="*/ 7008 w 10000"/>
                <a:gd name="connsiteY190" fmla="*/ 4599 h 10000"/>
                <a:gd name="connsiteX191" fmla="*/ 7064 w 10000"/>
                <a:gd name="connsiteY191" fmla="*/ 4578 h 10000"/>
                <a:gd name="connsiteX192" fmla="*/ 7103 w 10000"/>
                <a:gd name="connsiteY192" fmla="*/ 4634 h 10000"/>
                <a:gd name="connsiteX193" fmla="*/ 7160 w 10000"/>
                <a:gd name="connsiteY193" fmla="*/ 4613 h 10000"/>
                <a:gd name="connsiteX194" fmla="*/ 7177 w 10000"/>
                <a:gd name="connsiteY194" fmla="*/ 4578 h 10000"/>
                <a:gd name="connsiteX195" fmla="*/ 7222 w 10000"/>
                <a:gd name="connsiteY195" fmla="*/ 4564 h 10000"/>
                <a:gd name="connsiteX196" fmla="*/ 7317 w 10000"/>
                <a:gd name="connsiteY196" fmla="*/ 4493 h 10000"/>
                <a:gd name="connsiteX197" fmla="*/ 7407 w 10000"/>
                <a:gd name="connsiteY197" fmla="*/ 4521 h 10000"/>
                <a:gd name="connsiteX198" fmla="*/ 7430 w 10000"/>
                <a:gd name="connsiteY198" fmla="*/ 4507 h 10000"/>
                <a:gd name="connsiteX199" fmla="*/ 7480 w 10000"/>
                <a:gd name="connsiteY199" fmla="*/ 4528 h 10000"/>
                <a:gd name="connsiteX200" fmla="*/ 7503 w 10000"/>
                <a:gd name="connsiteY200" fmla="*/ 4471 h 10000"/>
                <a:gd name="connsiteX201" fmla="*/ 7525 w 10000"/>
                <a:gd name="connsiteY201" fmla="*/ 4500 h 10000"/>
                <a:gd name="connsiteX202" fmla="*/ 7559 w 10000"/>
                <a:gd name="connsiteY202" fmla="*/ 4493 h 10000"/>
                <a:gd name="connsiteX203" fmla="*/ 7598 w 10000"/>
                <a:gd name="connsiteY203" fmla="*/ 4556 h 10000"/>
                <a:gd name="connsiteX204" fmla="*/ 7643 w 10000"/>
                <a:gd name="connsiteY204" fmla="*/ 4549 h 10000"/>
                <a:gd name="connsiteX205" fmla="*/ 7683 w 10000"/>
                <a:gd name="connsiteY205" fmla="*/ 4578 h 10000"/>
                <a:gd name="connsiteX206" fmla="*/ 7700 w 10000"/>
                <a:gd name="connsiteY206" fmla="*/ 4556 h 10000"/>
                <a:gd name="connsiteX207" fmla="*/ 7778 w 10000"/>
                <a:gd name="connsiteY207" fmla="*/ 4564 h 10000"/>
                <a:gd name="connsiteX208" fmla="*/ 7790 w 10000"/>
                <a:gd name="connsiteY208" fmla="*/ 4585 h 10000"/>
                <a:gd name="connsiteX209" fmla="*/ 7874 w 10000"/>
                <a:gd name="connsiteY209" fmla="*/ 4514 h 10000"/>
                <a:gd name="connsiteX210" fmla="*/ 7874 w 10000"/>
                <a:gd name="connsiteY210" fmla="*/ 4393 h 10000"/>
                <a:gd name="connsiteX211" fmla="*/ 7852 w 10000"/>
                <a:gd name="connsiteY211" fmla="*/ 4379 h 10000"/>
                <a:gd name="connsiteX212" fmla="*/ 7835 w 10000"/>
                <a:gd name="connsiteY212" fmla="*/ 4294 h 10000"/>
                <a:gd name="connsiteX213" fmla="*/ 7801 w 10000"/>
                <a:gd name="connsiteY213" fmla="*/ 4209 h 10000"/>
                <a:gd name="connsiteX214" fmla="*/ 7750 w 10000"/>
                <a:gd name="connsiteY214" fmla="*/ 4173 h 10000"/>
                <a:gd name="connsiteX215" fmla="*/ 7745 w 10000"/>
                <a:gd name="connsiteY215" fmla="*/ 4131 h 10000"/>
                <a:gd name="connsiteX216" fmla="*/ 7672 w 10000"/>
                <a:gd name="connsiteY216" fmla="*/ 4053 h 10000"/>
                <a:gd name="connsiteX217" fmla="*/ 7677 w 10000"/>
                <a:gd name="connsiteY217" fmla="*/ 4024 h 10000"/>
                <a:gd name="connsiteX218" fmla="*/ 7604 w 10000"/>
                <a:gd name="connsiteY218" fmla="*/ 3982 h 10000"/>
                <a:gd name="connsiteX219" fmla="*/ 7598 w 10000"/>
                <a:gd name="connsiteY219" fmla="*/ 3903 h 10000"/>
                <a:gd name="connsiteX220" fmla="*/ 7475 w 10000"/>
                <a:gd name="connsiteY220" fmla="*/ 3833 h 10000"/>
                <a:gd name="connsiteX221" fmla="*/ 7407 w 10000"/>
                <a:gd name="connsiteY221" fmla="*/ 3683 h 10000"/>
                <a:gd name="connsiteX222" fmla="*/ 7306 w 10000"/>
                <a:gd name="connsiteY222" fmla="*/ 3676 h 10000"/>
                <a:gd name="connsiteX223" fmla="*/ 7272 w 10000"/>
                <a:gd name="connsiteY223" fmla="*/ 3648 h 10000"/>
                <a:gd name="connsiteX224" fmla="*/ 7222 w 10000"/>
                <a:gd name="connsiteY224" fmla="*/ 3669 h 10000"/>
                <a:gd name="connsiteX225" fmla="*/ 7143 w 10000"/>
                <a:gd name="connsiteY225" fmla="*/ 3669 h 10000"/>
                <a:gd name="connsiteX226" fmla="*/ 7030 w 10000"/>
                <a:gd name="connsiteY226" fmla="*/ 3840 h 10000"/>
                <a:gd name="connsiteX227" fmla="*/ 6991 w 10000"/>
                <a:gd name="connsiteY227" fmla="*/ 3918 h 10000"/>
                <a:gd name="connsiteX228" fmla="*/ 6890 w 10000"/>
                <a:gd name="connsiteY228" fmla="*/ 3797 h 10000"/>
                <a:gd name="connsiteX229" fmla="*/ 6817 w 10000"/>
                <a:gd name="connsiteY229" fmla="*/ 3747 h 10000"/>
                <a:gd name="connsiteX230" fmla="*/ 6744 w 10000"/>
                <a:gd name="connsiteY230" fmla="*/ 3754 h 10000"/>
                <a:gd name="connsiteX231" fmla="*/ 6670 w 10000"/>
                <a:gd name="connsiteY231" fmla="*/ 3790 h 10000"/>
                <a:gd name="connsiteX232" fmla="*/ 6609 w 10000"/>
                <a:gd name="connsiteY232" fmla="*/ 3762 h 10000"/>
                <a:gd name="connsiteX233" fmla="*/ 6552 w 10000"/>
                <a:gd name="connsiteY233" fmla="*/ 3804 h 10000"/>
                <a:gd name="connsiteX234" fmla="*/ 6496 w 10000"/>
                <a:gd name="connsiteY234" fmla="*/ 3889 h 10000"/>
                <a:gd name="connsiteX235" fmla="*/ 6367 w 10000"/>
                <a:gd name="connsiteY235" fmla="*/ 3733 h 10000"/>
                <a:gd name="connsiteX236" fmla="*/ 6350 w 10000"/>
                <a:gd name="connsiteY236" fmla="*/ 3577 h 10000"/>
                <a:gd name="connsiteX237" fmla="*/ 6451 w 10000"/>
                <a:gd name="connsiteY237" fmla="*/ 3513 h 10000"/>
                <a:gd name="connsiteX238" fmla="*/ 6445 w 10000"/>
                <a:gd name="connsiteY238" fmla="*/ 3343 h 10000"/>
                <a:gd name="connsiteX239" fmla="*/ 6541 w 10000"/>
                <a:gd name="connsiteY239" fmla="*/ 3144 h 10000"/>
                <a:gd name="connsiteX240" fmla="*/ 6530 w 10000"/>
                <a:gd name="connsiteY240" fmla="*/ 3109 h 10000"/>
                <a:gd name="connsiteX241" fmla="*/ 6760 w 10000"/>
                <a:gd name="connsiteY241" fmla="*/ 2456 h 10000"/>
                <a:gd name="connsiteX242" fmla="*/ 6884 w 10000"/>
                <a:gd name="connsiteY242" fmla="*/ 2555 h 10000"/>
                <a:gd name="connsiteX243" fmla="*/ 6957 w 10000"/>
                <a:gd name="connsiteY243" fmla="*/ 2598 h 10000"/>
                <a:gd name="connsiteX244" fmla="*/ 7030 w 10000"/>
                <a:gd name="connsiteY244" fmla="*/ 2598 h 10000"/>
                <a:gd name="connsiteX245" fmla="*/ 7143 w 10000"/>
                <a:gd name="connsiteY245" fmla="*/ 2676 h 10000"/>
                <a:gd name="connsiteX246" fmla="*/ 7160 w 10000"/>
                <a:gd name="connsiteY246" fmla="*/ 2626 h 10000"/>
                <a:gd name="connsiteX247" fmla="*/ 7233 w 10000"/>
                <a:gd name="connsiteY247" fmla="*/ 2612 h 10000"/>
                <a:gd name="connsiteX248" fmla="*/ 7295 w 10000"/>
                <a:gd name="connsiteY248" fmla="*/ 2527 h 10000"/>
                <a:gd name="connsiteX249" fmla="*/ 7373 w 10000"/>
                <a:gd name="connsiteY249" fmla="*/ 2463 h 10000"/>
                <a:gd name="connsiteX250" fmla="*/ 7407 w 10000"/>
                <a:gd name="connsiteY250" fmla="*/ 2399 h 10000"/>
                <a:gd name="connsiteX251" fmla="*/ 7525 w 10000"/>
                <a:gd name="connsiteY251" fmla="*/ 2356 h 10000"/>
                <a:gd name="connsiteX252" fmla="*/ 7587 w 10000"/>
                <a:gd name="connsiteY252" fmla="*/ 2363 h 10000"/>
                <a:gd name="connsiteX253" fmla="*/ 7638 w 10000"/>
                <a:gd name="connsiteY253" fmla="*/ 2300 h 10000"/>
                <a:gd name="connsiteX254" fmla="*/ 7677 w 10000"/>
                <a:gd name="connsiteY254" fmla="*/ 2214 h 10000"/>
                <a:gd name="connsiteX255" fmla="*/ 7660 w 10000"/>
                <a:gd name="connsiteY255" fmla="*/ 2200 h 10000"/>
                <a:gd name="connsiteX256" fmla="*/ 7677 w 10000"/>
                <a:gd name="connsiteY256" fmla="*/ 2108 h 10000"/>
                <a:gd name="connsiteX257" fmla="*/ 7610 w 10000"/>
                <a:gd name="connsiteY257" fmla="*/ 2108 h 10000"/>
                <a:gd name="connsiteX258" fmla="*/ 7643 w 10000"/>
                <a:gd name="connsiteY258" fmla="*/ 2030 h 10000"/>
                <a:gd name="connsiteX259" fmla="*/ 7649 w 10000"/>
                <a:gd name="connsiteY259" fmla="*/ 1938 h 10000"/>
                <a:gd name="connsiteX260" fmla="*/ 7677 w 10000"/>
                <a:gd name="connsiteY260" fmla="*/ 1916 h 10000"/>
                <a:gd name="connsiteX261" fmla="*/ 7728 w 10000"/>
                <a:gd name="connsiteY261" fmla="*/ 1824 h 10000"/>
                <a:gd name="connsiteX262" fmla="*/ 7722 w 10000"/>
                <a:gd name="connsiteY262" fmla="*/ 1753 h 10000"/>
                <a:gd name="connsiteX263" fmla="*/ 7762 w 10000"/>
                <a:gd name="connsiteY263" fmla="*/ 1675 h 10000"/>
                <a:gd name="connsiteX264" fmla="*/ 7807 w 10000"/>
                <a:gd name="connsiteY264" fmla="*/ 1625 h 10000"/>
                <a:gd name="connsiteX265" fmla="*/ 7823 w 10000"/>
                <a:gd name="connsiteY265" fmla="*/ 1540 h 10000"/>
                <a:gd name="connsiteX266" fmla="*/ 7818 w 10000"/>
                <a:gd name="connsiteY266" fmla="*/ 1512 h 10000"/>
                <a:gd name="connsiteX267" fmla="*/ 7857 w 10000"/>
                <a:gd name="connsiteY267" fmla="*/ 1455 h 10000"/>
                <a:gd name="connsiteX268" fmla="*/ 7913 w 10000"/>
                <a:gd name="connsiteY268" fmla="*/ 1285 h 10000"/>
                <a:gd name="connsiteX269" fmla="*/ 7930 w 10000"/>
                <a:gd name="connsiteY269" fmla="*/ 1185 h 10000"/>
                <a:gd name="connsiteX270" fmla="*/ 7958 w 10000"/>
                <a:gd name="connsiteY270" fmla="*/ 1192 h 10000"/>
                <a:gd name="connsiteX271" fmla="*/ 8037 w 10000"/>
                <a:gd name="connsiteY271" fmla="*/ 1079 h 10000"/>
                <a:gd name="connsiteX272" fmla="*/ 8127 w 10000"/>
                <a:gd name="connsiteY272" fmla="*/ 1015 h 10000"/>
                <a:gd name="connsiteX273" fmla="*/ 8138 w 10000"/>
                <a:gd name="connsiteY273" fmla="*/ 937 h 10000"/>
                <a:gd name="connsiteX274" fmla="*/ 8172 w 10000"/>
                <a:gd name="connsiteY274" fmla="*/ 852 h 10000"/>
                <a:gd name="connsiteX275" fmla="*/ 8161 w 10000"/>
                <a:gd name="connsiteY275" fmla="*/ 788 h 10000"/>
                <a:gd name="connsiteX276" fmla="*/ 8116 w 10000"/>
                <a:gd name="connsiteY276" fmla="*/ 731 h 10000"/>
                <a:gd name="connsiteX277" fmla="*/ 8138 w 10000"/>
                <a:gd name="connsiteY277" fmla="*/ 660 h 10000"/>
                <a:gd name="connsiteX278" fmla="*/ 8138 w 10000"/>
                <a:gd name="connsiteY278" fmla="*/ 575 h 10000"/>
                <a:gd name="connsiteX279" fmla="*/ 8054 w 10000"/>
                <a:gd name="connsiteY279" fmla="*/ 504 h 10000"/>
                <a:gd name="connsiteX280" fmla="*/ 7970 w 10000"/>
                <a:gd name="connsiteY280" fmla="*/ 546 h 10000"/>
                <a:gd name="connsiteX281" fmla="*/ 7930 w 10000"/>
                <a:gd name="connsiteY281" fmla="*/ 546 h 10000"/>
                <a:gd name="connsiteX282" fmla="*/ 7913 w 10000"/>
                <a:gd name="connsiteY282" fmla="*/ 497 h 10000"/>
                <a:gd name="connsiteX283" fmla="*/ 7913 w 10000"/>
                <a:gd name="connsiteY283" fmla="*/ 405 h 10000"/>
                <a:gd name="connsiteX284" fmla="*/ 8020 w 10000"/>
                <a:gd name="connsiteY284" fmla="*/ 312 h 10000"/>
                <a:gd name="connsiteX285" fmla="*/ 8054 w 10000"/>
                <a:gd name="connsiteY285" fmla="*/ 234 h 10000"/>
                <a:gd name="connsiteX286" fmla="*/ 8121 w 10000"/>
                <a:gd name="connsiteY286" fmla="*/ 170 h 10000"/>
                <a:gd name="connsiteX287" fmla="*/ 8183 w 10000"/>
                <a:gd name="connsiteY287" fmla="*/ 50 h 10000"/>
                <a:gd name="connsiteX288" fmla="*/ 8228 w 10000"/>
                <a:gd name="connsiteY288" fmla="*/ 28 h 10000"/>
                <a:gd name="connsiteX289" fmla="*/ 8290 w 10000"/>
                <a:gd name="connsiteY289" fmla="*/ 43 h 10000"/>
                <a:gd name="connsiteX290" fmla="*/ 8420 w 10000"/>
                <a:gd name="connsiteY290" fmla="*/ 0 h 10000"/>
                <a:gd name="connsiteX291" fmla="*/ 8481 w 10000"/>
                <a:gd name="connsiteY291" fmla="*/ 71 h 10000"/>
                <a:gd name="connsiteX292" fmla="*/ 8476 w 10000"/>
                <a:gd name="connsiteY292" fmla="*/ 121 h 10000"/>
                <a:gd name="connsiteX293" fmla="*/ 8504 w 10000"/>
                <a:gd name="connsiteY293" fmla="*/ 142 h 10000"/>
                <a:gd name="connsiteX294" fmla="*/ 8526 w 10000"/>
                <a:gd name="connsiteY294" fmla="*/ 192 h 10000"/>
                <a:gd name="connsiteX295" fmla="*/ 8493 w 10000"/>
                <a:gd name="connsiteY295" fmla="*/ 248 h 10000"/>
                <a:gd name="connsiteX296" fmla="*/ 8448 w 10000"/>
                <a:gd name="connsiteY296" fmla="*/ 376 h 10000"/>
                <a:gd name="connsiteX297" fmla="*/ 8375 w 10000"/>
                <a:gd name="connsiteY297" fmla="*/ 476 h 10000"/>
                <a:gd name="connsiteX298" fmla="*/ 8307 w 10000"/>
                <a:gd name="connsiteY298" fmla="*/ 532 h 10000"/>
                <a:gd name="connsiteX299" fmla="*/ 8358 w 10000"/>
                <a:gd name="connsiteY299" fmla="*/ 554 h 10000"/>
                <a:gd name="connsiteX300" fmla="*/ 8425 w 10000"/>
                <a:gd name="connsiteY300" fmla="*/ 639 h 10000"/>
                <a:gd name="connsiteX301" fmla="*/ 8470 w 10000"/>
                <a:gd name="connsiteY301" fmla="*/ 646 h 10000"/>
                <a:gd name="connsiteX302" fmla="*/ 8493 w 10000"/>
                <a:gd name="connsiteY302" fmla="*/ 738 h 10000"/>
                <a:gd name="connsiteX303" fmla="*/ 8538 w 10000"/>
                <a:gd name="connsiteY303" fmla="*/ 759 h 10000"/>
                <a:gd name="connsiteX304" fmla="*/ 8571 w 10000"/>
                <a:gd name="connsiteY304" fmla="*/ 752 h 10000"/>
                <a:gd name="connsiteX305" fmla="*/ 8639 w 10000"/>
                <a:gd name="connsiteY305" fmla="*/ 610 h 10000"/>
                <a:gd name="connsiteX306" fmla="*/ 8701 w 10000"/>
                <a:gd name="connsiteY306" fmla="*/ 625 h 10000"/>
                <a:gd name="connsiteX307" fmla="*/ 8712 w 10000"/>
                <a:gd name="connsiteY307" fmla="*/ 667 h 10000"/>
                <a:gd name="connsiteX308" fmla="*/ 8757 w 10000"/>
                <a:gd name="connsiteY308" fmla="*/ 717 h 10000"/>
                <a:gd name="connsiteX309" fmla="*/ 8757 w 10000"/>
                <a:gd name="connsiteY309" fmla="*/ 752 h 10000"/>
                <a:gd name="connsiteX310" fmla="*/ 8796 w 10000"/>
                <a:gd name="connsiteY310" fmla="*/ 774 h 10000"/>
                <a:gd name="connsiteX311" fmla="*/ 8853 w 10000"/>
                <a:gd name="connsiteY311" fmla="*/ 774 h 10000"/>
                <a:gd name="connsiteX312" fmla="*/ 8858 w 10000"/>
                <a:gd name="connsiteY312" fmla="*/ 837 h 10000"/>
                <a:gd name="connsiteX313" fmla="*/ 8808 w 10000"/>
                <a:gd name="connsiteY313" fmla="*/ 866 h 10000"/>
                <a:gd name="connsiteX314" fmla="*/ 8853 w 10000"/>
                <a:gd name="connsiteY314" fmla="*/ 1143 h 10000"/>
                <a:gd name="connsiteX315" fmla="*/ 8898 w 10000"/>
                <a:gd name="connsiteY315" fmla="*/ 1270 h 10000"/>
                <a:gd name="connsiteX316" fmla="*/ 8886 w 10000"/>
                <a:gd name="connsiteY316" fmla="*/ 1327 h 10000"/>
                <a:gd name="connsiteX317" fmla="*/ 8926 w 10000"/>
                <a:gd name="connsiteY317" fmla="*/ 1391 h 10000"/>
                <a:gd name="connsiteX318" fmla="*/ 8931 w 10000"/>
                <a:gd name="connsiteY318" fmla="*/ 1434 h 10000"/>
                <a:gd name="connsiteX319" fmla="*/ 9038 w 10000"/>
                <a:gd name="connsiteY319" fmla="*/ 1483 h 10000"/>
                <a:gd name="connsiteX320" fmla="*/ 9168 w 10000"/>
                <a:gd name="connsiteY320" fmla="*/ 1441 h 10000"/>
                <a:gd name="connsiteX321" fmla="*/ 9184 w 10000"/>
                <a:gd name="connsiteY321" fmla="*/ 1384 h 10000"/>
                <a:gd name="connsiteX322" fmla="*/ 9229 w 10000"/>
                <a:gd name="connsiteY322" fmla="*/ 1405 h 10000"/>
                <a:gd name="connsiteX323" fmla="*/ 9258 w 10000"/>
                <a:gd name="connsiteY323" fmla="*/ 1455 h 10000"/>
                <a:gd name="connsiteX324" fmla="*/ 9325 w 10000"/>
                <a:gd name="connsiteY324" fmla="*/ 1419 h 10000"/>
                <a:gd name="connsiteX325" fmla="*/ 9364 w 10000"/>
                <a:gd name="connsiteY325" fmla="*/ 1419 h 10000"/>
                <a:gd name="connsiteX326" fmla="*/ 9421 w 10000"/>
                <a:gd name="connsiteY326" fmla="*/ 1476 h 10000"/>
                <a:gd name="connsiteX327" fmla="*/ 9454 w 10000"/>
                <a:gd name="connsiteY327" fmla="*/ 1398 h 10000"/>
                <a:gd name="connsiteX328" fmla="*/ 9522 w 10000"/>
                <a:gd name="connsiteY328" fmla="*/ 1434 h 10000"/>
                <a:gd name="connsiteX329" fmla="*/ 9556 w 10000"/>
                <a:gd name="connsiteY329" fmla="*/ 1391 h 10000"/>
                <a:gd name="connsiteX330" fmla="*/ 9584 w 10000"/>
                <a:gd name="connsiteY330" fmla="*/ 1398 h 10000"/>
                <a:gd name="connsiteX331" fmla="*/ 9612 w 10000"/>
                <a:gd name="connsiteY331" fmla="*/ 1356 h 10000"/>
                <a:gd name="connsiteX332" fmla="*/ 9606 w 10000"/>
                <a:gd name="connsiteY332" fmla="*/ 1313 h 10000"/>
                <a:gd name="connsiteX333" fmla="*/ 9646 w 10000"/>
                <a:gd name="connsiteY333" fmla="*/ 1292 h 10000"/>
                <a:gd name="connsiteX334" fmla="*/ 9674 w 10000"/>
                <a:gd name="connsiteY334" fmla="*/ 1221 h 10000"/>
                <a:gd name="connsiteX335" fmla="*/ 9753 w 10000"/>
                <a:gd name="connsiteY335" fmla="*/ 1228 h 10000"/>
                <a:gd name="connsiteX336" fmla="*/ 9871 w 10000"/>
                <a:gd name="connsiteY336" fmla="*/ 1434 h 10000"/>
                <a:gd name="connsiteX337" fmla="*/ 9893 w 10000"/>
                <a:gd name="connsiteY337" fmla="*/ 1505 h 10000"/>
                <a:gd name="connsiteX338" fmla="*/ 9972 w 10000"/>
                <a:gd name="connsiteY338" fmla="*/ 1597 h 10000"/>
                <a:gd name="connsiteX339" fmla="*/ 10000 w 10000"/>
                <a:gd name="connsiteY339" fmla="*/ 1682 h 10000"/>
                <a:gd name="connsiteX340" fmla="*/ 9938 w 10000"/>
                <a:gd name="connsiteY340" fmla="*/ 1796 h 10000"/>
                <a:gd name="connsiteX341" fmla="*/ 9893 w 10000"/>
                <a:gd name="connsiteY341" fmla="*/ 1838 h 10000"/>
                <a:gd name="connsiteX342" fmla="*/ 9916 w 10000"/>
                <a:gd name="connsiteY342" fmla="*/ 1959 h 10000"/>
                <a:gd name="connsiteX343" fmla="*/ 9848 w 10000"/>
                <a:gd name="connsiteY343" fmla="*/ 2051 h 10000"/>
                <a:gd name="connsiteX344" fmla="*/ 9809 w 10000"/>
                <a:gd name="connsiteY344" fmla="*/ 2072 h 10000"/>
                <a:gd name="connsiteX345" fmla="*/ 9809 w 10000"/>
                <a:gd name="connsiteY345" fmla="*/ 2136 h 10000"/>
                <a:gd name="connsiteX346" fmla="*/ 9758 w 10000"/>
                <a:gd name="connsiteY346" fmla="*/ 2257 h 10000"/>
                <a:gd name="connsiteX347" fmla="*/ 9724 w 10000"/>
                <a:gd name="connsiteY347" fmla="*/ 2264 h 10000"/>
                <a:gd name="connsiteX348" fmla="*/ 9730 w 10000"/>
                <a:gd name="connsiteY348" fmla="*/ 2349 h 10000"/>
                <a:gd name="connsiteX349" fmla="*/ 9702 w 10000"/>
                <a:gd name="connsiteY349" fmla="*/ 2413 h 10000"/>
                <a:gd name="connsiteX350" fmla="*/ 9708 w 10000"/>
                <a:gd name="connsiteY350" fmla="*/ 2697 h 10000"/>
                <a:gd name="connsiteX351" fmla="*/ 9724 w 10000"/>
                <a:gd name="connsiteY351" fmla="*/ 2718 h 10000"/>
                <a:gd name="connsiteX352" fmla="*/ 9719 w 10000"/>
                <a:gd name="connsiteY352" fmla="*/ 2811 h 10000"/>
                <a:gd name="connsiteX353" fmla="*/ 9708 w 10000"/>
                <a:gd name="connsiteY353" fmla="*/ 2896 h 10000"/>
                <a:gd name="connsiteX354" fmla="*/ 9668 w 10000"/>
                <a:gd name="connsiteY354" fmla="*/ 2938 h 10000"/>
                <a:gd name="connsiteX355" fmla="*/ 9595 w 10000"/>
                <a:gd name="connsiteY355" fmla="*/ 2903 h 10000"/>
                <a:gd name="connsiteX356" fmla="*/ 9561 w 10000"/>
                <a:gd name="connsiteY356" fmla="*/ 2952 h 10000"/>
                <a:gd name="connsiteX357" fmla="*/ 9567 w 10000"/>
                <a:gd name="connsiteY357" fmla="*/ 2995 h 10000"/>
                <a:gd name="connsiteX358" fmla="*/ 9544 w 10000"/>
                <a:gd name="connsiteY358" fmla="*/ 3080 h 10000"/>
                <a:gd name="connsiteX359" fmla="*/ 9505 w 10000"/>
                <a:gd name="connsiteY359" fmla="*/ 3137 h 10000"/>
                <a:gd name="connsiteX360" fmla="*/ 9494 w 10000"/>
                <a:gd name="connsiteY360" fmla="*/ 3236 h 10000"/>
                <a:gd name="connsiteX361" fmla="*/ 9466 w 10000"/>
                <a:gd name="connsiteY361" fmla="*/ 3322 h 10000"/>
                <a:gd name="connsiteX362" fmla="*/ 9471 w 10000"/>
                <a:gd name="connsiteY362" fmla="*/ 3378 h 10000"/>
                <a:gd name="connsiteX363" fmla="*/ 9460 w 10000"/>
                <a:gd name="connsiteY363" fmla="*/ 3435 h 10000"/>
                <a:gd name="connsiteX364" fmla="*/ 9483 w 10000"/>
                <a:gd name="connsiteY364" fmla="*/ 3485 h 10000"/>
                <a:gd name="connsiteX365" fmla="*/ 9449 w 10000"/>
                <a:gd name="connsiteY365" fmla="*/ 3563 h 10000"/>
                <a:gd name="connsiteX366" fmla="*/ 9393 w 10000"/>
                <a:gd name="connsiteY366" fmla="*/ 3442 h 10000"/>
                <a:gd name="connsiteX367" fmla="*/ 9393 w 10000"/>
                <a:gd name="connsiteY367" fmla="*/ 3350 h 10000"/>
                <a:gd name="connsiteX368" fmla="*/ 9376 w 10000"/>
                <a:gd name="connsiteY368" fmla="*/ 3336 h 10000"/>
                <a:gd name="connsiteX369" fmla="*/ 9308 w 10000"/>
                <a:gd name="connsiteY369" fmla="*/ 3400 h 10000"/>
                <a:gd name="connsiteX370" fmla="*/ 9201 w 10000"/>
                <a:gd name="connsiteY370" fmla="*/ 3549 h 10000"/>
                <a:gd name="connsiteX371" fmla="*/ 9139 w 10000"/>
                <a:gd name="connsiteY371" fmla="*/ 3655 h 10000"/>
                <a:gd name="connsiteX372" fmla="*/ 9044 w 10000"/>
                <a:gd name="connsiteY372" fmla="*/ 3712 h 10000"/>
                <a:gd name="connsiteX373" fmla="*/ 9010 w 10000"/>
                <a:gd name="connsiteY373" fmla="*/ 3797 h 10000"/>
                <a:gd name="connsiteX374" fmla="*/ 8982 w 10000"/>
                <a:gd name="connsiteY374" fmla="*/ 3825 h 10000"/>
                <a:gd name="connsiteX375" fmla="*/ 8875 w 10000"/>
                <a:gd name="connsiteY375" fmla="*/ 3903 h 10000"/>
                <a:gd name="connsiteX376" fmla="*/ 8785 w 10000"/>
                <a:gd name="connsiteY376" fmla="*/ 3996 h 10000"/>
                <a:gd name="connsiteX377" fmla="*/ 8763 w 10000"/>
                <a:gd name="connsiteY377" fmla="*/ 4067 h 10000"/>
                <a:gd name="connsiteX378" fmla="*/ 8729 w 10000"/>
                <a:gd name="connsiteY378" fmla="*/ 4102 h 10000"/>
                <a:gd name="connsiteX379" fmla="*/ 8774 w 10000"/>
                <a:gd name="connsiteY379" fmla="*/ 4194 h 10000"/>
                <a:gd name="connsiteX380" fmla="*/ 8819 w 10000"/>
                <a:gd name="connsiteY380" fmla="*/ 4265 h 10000"/>
                <a:gd name="connsiteX381" fmla="*/ 8881 w 10000"/>
                <a:gd name="connsiteY381" fmla="*/ 4294 h 10000"/>
                <a:gd name="connsiteX382" fmla="*/ 8858 w 10000"/>
                <a:gd name="connsiteY382" fmla="*/ 4344 h 10000"/>
                <a:gd name="connsiteX383" fmla="*/ 8903 w 10000"/>
                <a:gd name="connsiteY383" fmla="*/ 4358 h 10000"/>
                <a:gd name="connsiteX384" fmla="*/ 8903 w 10000"/>
                <a:gd name="connsiteY384" fmla="*/ 4443 h 10000"/>
                <a:gd name="connsiteX385" fmla="*/ 8937 w 10000"/>
                <a:gd name="connsiteY385" fmla="*/ 4507 h 10000"/>
                <a:gd name="connsiteX386" fmla="*/ 8993 w 10000"/>
                <a:gd name="connsiteY386" fmla="*/ 4493 h 10000"/>
                <a:gd name="connsiteX387" fmla="*/ 9016 w 10000"/>
                <a:gd name="connsiteY387" fmla="*/ 4422 h 10000"/>
                <a:gd name="connsiteX388" fmla="*/ 9061 w 10000"/>
                <a:gd name="connsiteY388" fmla="*/ 4414 h 10000"/>
                <a:gd name="connsiteX389" fmla="*/ 9066 w 10000"/>
                <a:gd name="connsiteY389" fmla="*/ 4358 h 10000"/>
                <a:gd name="connsiteX390" fmla="*/ 9123 w 10000"/>
                <a:gd name="connsiteY390" fmla="*/ 4358 h 10000"/>
                <a:gd name="connsiteX391" fmla="*/ 9100 w 10000"/>
                <a:gd name="connsiteY391" fmla="*/ 4429 h 10000"/>
                <a:gd name="connsiteX392" fmla="*/ 9156 w 10000"/>
                <a:gd name="connsiteY392" fmla="*/ 4464 h 10000"/>
                <a:gd name="connsiteX393" fmla="*/ 9145 w 10000"/>
                <a:gd name="connsiteY393" fmla="*/ 4528 h 10000"/>
                <a:gd name="connsiteX394" fmla="*/ 9061 w 10000"/>
                <a:gd name="connsiteY394" fmla="*/ 4535 h 10000"/>
                <a:gd name="connsiteX395" fmla="*/ 8999 w 10000"/>
                <a:gd name="connsiteY395" fmla="*/ 4578 h 10000"/>
                <a:gd name="connsiteX396" fmla="*/ 8943 w 10000"/>
                <a:gd name="connsiteY396" fmla="*/ 4599 h 10000"/>
                <a:gd name="connsiteX397" fmla="*/ 8943 w 10000"/>
                <a:gd name="connsiteY397" fmla="*/ 4698 h 10000"/>
                <a:gd name="connsiteX398" fmla="*/ 8999 w 10000"/>
                <a:gd name="connsiteY398" fmla="*/ 4805 h 10000"/>
                <a:gd name="connsiteX399" fmla="*/ 8954 w 10000"/>
                <a:gd name="connsiteY399" fmla="*/ 4904 h 10000"/>
                <a:gd name="connsiteX400" fmla="*/ 8864 w 10000"/>
                <a:gd name="connsiteY400" fmla="*/ 4918 h 10000"/>
                <a:gd name="connsiteX401" fmla="*/ 8875 w 10000"/>
                <a:gd name="connsiteY401" fmla="*/ 5032 h 10000"/>
                <a:gd name="connsiteX402" fmla="*/ 8870 w 10000"/>
                <a:gd name="connsiteY402" fmla="*/ 5103 h 10000"/>
                <a:gd name="connsiteX403" fmla="*/ 8841 w 10000"/>
                <a:gd name="connsiteY403" fmla="*/ 5138 h 10000"/>
                <a:gd name="connsiteX404" fmla="*/ 8785 w 10000"/>
                <a:gd name="connsiteY404" fmla="*/ 5110 h 10000"/>
                <a:gd name="connsiteX405" fmla="*/ 8735 w 10000"/>
                <a:gd name="connsiteY405" fmla="*/ 5018 h 10000"/>
                <a:gd name="connsiteX406" fmla="*/ 8678 w 10000"/>
                <a:gd name="connsiteY406" fmla="*/ 5089 h 10000"/>
                <a:gd name="connsiteX407" fmla="*/ 8622 w 10000"/>
                <a:gd name="connsiteY407" fmla="*/ 5039 h 10000"/>
                <a:gd name="connsiteX408" fmla="*/ 8616 w 10000"/>
                <a:gd name="connsiteY408" fmla="*/ 5011 h 10000"/>
                <a:gd name="connsiteX409" fmla="*/ 8538 w 10000"/>
                <a:gd name="connsiteY409" fmla="*/ 4947 h 10000"/>
                <a:gd name="connsiteX410" fmla="*/ 8515 w 10000"/>
                <a:gd name="connsiteY410" fmla="*/ 4961 h 10000"/>
                <a:gd name="connsiteX411" fmla="*/ 8526 w 10000"/>
                <a:gd name="connsiteY411" fmla="*/ 5039 h 10000"/>
                <a:gd name="connsiteX412" fmla="*/ 8481 w 10000"/>
                <a:gd name="connsiteY412" fmla="*/ 5138 h 10000"/>
                <a:gd name="connsiteX413" fmla="*/ 8515 w 10000"/>
                <a:gd name="connsiteY413" fmla="*/ 5160 h 10000"/>
                <a:gd name="connsiteX414" fmla="*/ 8577 w 10000"/>
                <a:gd name="connsiteY414" fmla="*/ 5145 h 10000"/>
                <a:gd name="connsiteX415" fmla="*/ 8588 w 10000"/>
                <a:gd name="connsiteY415" fmla="*/ 5181 h 10000"/>
                <a:gd name="connsiteX416" fmla="*/ 8577 w 10000"/>
                <a:gd name="connsiteY416" fmla="*/ 5224 h 10000"/>
                <a:gd name="connsiteX417" fmla="*/ 8600 w 10000"/>
                <a:gd name="connsiteY417" fmla="*/ 5280 h 10000"/>
                <a:gd name="connsiteX418" fmla="*/ 8650 w 10000"/>
                <a:gd name="connsiteY418" fmla="*/ 5316 h 10000"/>
                <a:gd name="connsiteX419" fmla="*/ 8639 w 10000"/>
                <a:gd name="connsiteY419" fmla="*/ 5401 h 10000"/>
                <a:gd name="connsiteX420" fmla="*/ 8673 w 10000"/>
                <a:gd name="connsiteY420" fmla="*/ 5444 h 10000"/>
                <a:gd name="connsiteX421" fmla="*/ 8633 w 10000"/>
                <a:gd name="connsiteY421" fmla="*/ 5486 h 10000"/>
                <a:gd name="connsiteX422" fmla="*/ 8622 w 10000"/>
                <a:gd name="connsiteY422" fmla="*/ 5642 h 10000"/>
                <a:gd name="connsiteX423" fmla="*/ 8600 w 10000"/>
                <a:gd name="connsiteY423" fmla="*/ 5649 h 10000"/>
                <a:gd name="connsiteX424" fmla="*/ 8628 w 10000"/>
                <a:gd name="connsiteY424" fmla="*/ 5720 h 10000"/>
                <a:gd name="connsiteX425" fmla="*/ 8633 w 10000"/>
                <a:gd name="connsiteY425" fmla="*/ 5841 h 10000"/>
                <a:gd name="connsiteX426" fmla="*/ 8661 w 10000"/>
                <a:gd name="connsiteY426" fmla="*/ 5869 h 10000"/>
                <a:gd name="connsiteX427" fmla="*/ 8667 w 10000"/>
                <a:gd name="connsiteY427" fmla="*/ 5905 h 10000"/>
                <a:gd name="connsiteX428" fmla="*/ 8690 w 10000"/>
                <a:gd name="connsiteY428" fmla="*/ 5912 h 10000"/>
                <a:gd name="connsiteX429" fmla="*/ 8695 w 10000"/>
                <a:gd name="connsiteY429" fmla="*/ 5983 h 10000"/>
                <a:gd name="connsiteX430" fmla="*/ 8684 w 10000"/>
                <a:gd name="connsiteY430" fmla="*/ 6033 h 10000"/>
                <a:gd name="connsiteX431" fmla="*/ 8740 w 10000"/>
                <a:gd name="connsiteY431" fmla="*/ 6061 h 10000"/>
                <a:gd name="connsiteX432" fmla="*/ 8825 w 10000"/>
                <a:gd name="connsiteY432" fmla="*/ 6004 h 10000"/>
                <a:gd name="connsiteX433" fmla="*/ 8948 w 10000"/>
                <a:gd name="connsiteY433" fmla="*/ 5891 h 10000"/>
                <a:gd name="connsiteX434" fmla="*/ 8982 w 10000"/>
                <a:gd name="connsiteY434" fmla="*/ 5891 h 10000"/>
                <a:gd name="connsiteX435" fmla="*/ 8982 w 10000"/>
                <a:gd name="connsiteY435" fmla="*/ 5976 h 10000"/>
                <a:gd name="connsiteX436" fmla="*/ 9004 w 10000"/>
                <a:gd name="connsiteY436" fmla="*/ 5990 h 10000"/>
                <a:gd name="connsiteX437" fmla="*/ 9044 w 10000"/>
                <a:gd name="connsiteY437" fmla="*/ 6089 h 10000"/>
                <a:gd name="connsiteX438" fmla="*/ 9072 w 10000"/>
                <a:gd name="connsiteY438" fmla="*/ 6097 h 10000"/>
                <a:gd name="connsiteX439" fmla="*/ 9055 w 10000"/>
                <a:gd name="connsiteY439" fmla="*/ 6153 h 10000"/>
                <a:gd name="connsiteX440" fmla="*/ 9100 w 10000"/>
                <a:gd name="connsiteY440" fmla="*/ 6281 h 10000"/>
                <a:gd name="connsiteX441" fmla="*/ 9100 w 10000"/>
                <a:gd name="connsiteY441" fmla="*/ 6345 h 10000"/>
                <a:gd name="connsiteX442" fmla="*/ 9123 w 10000"/>
                <a:gd name="connsiteY442" fmla="*/ 6416 h 10000"/>
                <a:gd name="connsiteX443" fmla="*/ 9089 w 10000"/>
                <a:gd name="connsiteY443" fmla="*/ 6473 h 10000"/>
                <a:gd name="connsiteX444" fmla="*/ 9049 w 10000"/>
                <a:gd name="connsiteY444" fmla="*/ 6466 h 10000"/>
                <a:gd name="connsiteX445" fmla="*/ 9049 w 10000"/>
                <a:gd name="connsiteY445" fmla="*/ 6501 h 10000"/>
                <a:gd name="connsiteX446" fmla="*/ 9089 w 10000"/>
                <a:gd name="connsiteY446" fmla="*/ 6544 h 10000"/>
                <a:gd name="connsiteX447" fmla="*/ 9106 w 10000"/>
                <a:gd name="connsiteY447" fmla="*/ 6515 h 10000"/>
                <a:gd name="connsiteX448" fmla="*/ 9139 w 10000"/>
                <a:gd name="connsiteY448" fmla="*/ 6579 h 10000"/>
                <a:gd name="connsiteX449" fmla="*/ 9179 w 10000"/>
                <a:gd name="connsiteY449" fmla="*/ 6579 h 10000"/>
                <a:gd name="connsiteX450" fmla="*/ 9156 w 10000"/>
                <a:gd name="connsiteY450" fmla="*/ 6757 h 10000"/>
                <a:gd name="connsiteX451" fmla="*/ 9139 w 10000"/>
                <a:gd name="connsiteY451" fmla="*/ 6792 h 10000"/>
                <a:gd name="connsiteX452" fmla="*/ 9089 w 10000"/>
                <a:gd name="connsiteY452" fmla="*/ 6778 h 10000"/>
                <a:gd name="connsiteX453" fmla="*/ 9027 w 10000"/>
                <a:gd name="connsiteY453" fmla="*/ 6799 h 10000"/>
                <a:gd name="connsiteX454" fmla="*/ 9004 w 10000"/>
                <a:gd name="connsiteY454" fmla="*/ 6842 h 10000"/>
                <a:gd name="connsiteX455" fmla="*/ 8999 w 10000"/>
                <a:gd name="connsiteY455" fmla="*/ 6884 h 10000"/>
                <a:gd name="connsiteX456" fmla="*/ 8960 w 10000"/>
                <a:gd name="connsiteY456" fmla="*/ 6934 h 10000"/>
                <a:gd name="connsiteX457" fmla="*/ 8898 w 10000"/>
                <a:gd name="connsiteY457" fmla="*/ 6941 h 10000"/>
                <a:gd name="connsiteX458" fmla="*/ 8886 w 10000"/>
                <a:gd name="connsiteY458" fmla="*/ 6962 h 10000"/>
                <a:gd name="connsiteX459" fmla="*/ 8847 w 10000"/>
                <a:gd name="connsiteY459" fmla="*/ 6927 h 10000"/>
                <a:gd name="connsiteX460" fmla="*/ 8808 w 10000"/>
                <a:gd name="connsiteY460" fmla="*/ 6934 h 10000"/>
                <a:gd name="connsiteX461" fmla="*/ 8785 w 10000"/>
                <a:gd name="connsiteY461" fmla="*/ 6906 h 10000"/>
                <a:gd name="connsiteX462" fmla="*/ 8735 w 10000"/>
                <a:gd name="connsiteY462" fmla="*/ 6891 h 10000"/>
                <a:gd name="connsiteX463" fmla="*/ 8746 w 10000"/>
                <a:gd name="connsiteY463" fmla="*/ 6941 h 10000"/>
                <a:gd name="connsiteX464" fmla="*/ 8723 w 10000"/>
                <a:gd name="connsiteY464" fmla="*/ 6991 h 10000"/>
                <a:gd name="connsiteX465" fmla="*/ 8639 w 10000"/>
                <a:gd name="connsiteY465" fmla="*/ 6984 h 10000"/>
                <a:gd name="connsiteX466" fmla="*/ 8611 w 10000"/>
                <a:gd name="connsiteY466" fmla="*/ 6962 h 10000"/>
                <a:gd name="connsiteX467" fmla="*/ 8566 w 10000"/>
                <a:gd name="connsiteY467" fmla="*/ 6984 h 10000"/>
                <a:gd name="connsiteX468" fmla="*/ 8560 w 10000"/>
                <a:gd name="connsiteY468" fmla="*/ 7055 h 10000"/>
                <a:gd name="connsiteX469" fmla="*/ 8476 w 10000"/>
                <a:gd name="connsiteY469" fmla="*/ 7133 h 10000"/>
                <a:gd name="connsiteX470" fmla="*/ 8448 w 10000"/>
                <a:gd name="connsiteY470" fmla="*/ 7090 h 10000"/>
                <a:gd name="connsiteX471" fmla="*/ 8386 w 10000"/>
                <a:gd name="connsiteY471" fmla="*/ 7111 h 10000"/>
                <a:gd name="connsiteX472" fmla="*/ 8346 w 10000"/>
                <a:gd name="connsiteY472" fmla="*/ 7133 h 10000"/>
                <a:gd name="connsiteX473" fmla="*/ 8341 w 10000"/>
                <a:gd name="connsiteY473" fmla="*/ 7168 h 10000"/>
                <a:gd name="connsiteX474" fmla="*/ 8256 w 10000"/>
                <a:gd name="connsiteY474" fmla="*/ 7246 h 10000"/>
                <a:gd name="connsiteX475" fmla="*/ 8206 w 10000"/>
                <a:gd name="connsiteY475" fmla="*/ 7232 h 10000"/>
                <a:gd name="connsiteX476" fmla="*/ 8155 w 10000"/>
                <a:gd name="connsiteY476" fmla="*/ 7260 h 10000"/>
                <a:gd name="connsiteX477" fmla="*/ 8116 w 10000"/>
                <a:gd name="connsiteY477" fmla="*/ 7303 h 10000"/>
                <a:gd name="connsiteX478" fmla="*/ 8060 w 10000"/>
                <a:gd name="connsiteY478" fmla="*/ 7331 h 10000"/>
                <a:gd name="connsiteX479" fmla="*/ 8065 w 10000"/>
                <a:gd name="connsiteY479" fmla="*/ 7374 h 10000"/>
                <a:gd name="connsiteX480" fmla="*/ 8015 w 10000"/>
                <a:gd name="connsiteY480" fmla="*/ 7402 h 10000"/>
                <a:gd name="connsiteX481" fmla="*/ 7942 w 10000"/>
                <a:gd name="connsiteY481" fmla="*/ 7523 h 10000"/>
                <a:gd name="connsiteX482" fmla="*/ 7930 w 10000"/>
                <a:gd name="connsiteY482" fmla="*/ 7573 h 10000"/>
                <a:gd name="connsiteX483" fmla="*/ 7908 w 10000"/>
                <a:gd name="connsiteY483" fmla="*/ 7559 h 10000"/>
                <a:gd name="connsiteX484" fmla="*/ 7919 w 10000"/>
                <a:gd name="connsiteY484" fmla="*/ 7523 h 10000"/>
                <a:gd name="connsiteX485" fmla="*/ 7846 w 10000"/>
                <a:gd name="connsiteY485" fmla="*/ 7339 h 10000"/>
                <a:gd name="connsiteX486" fmla="*/ 7846 w 10000"/>
                <a:gd name="connsiteY486" fmla="*/ 7268 h 10000"/>
                <a:gd name="connsiteX487" fmla="*/ 7812 w 10000"/>
                <a:gd name="connsiteY487" fmla="*/ 7268 h 10000"/>
                <a:gd name="connsiteX488" fmla="*/ 7711 w 10000"/>
                <a:gd name="connsiteY488" fmla="*/ 7197 h 10000"/>
                <a:gd name="connsiteX489" fmla="*/ 7649 w 10000"/>
                <a:gd name="connsiteY489" fmla="*/ 7232 h 10000"/>
                <a:gd name="connsiteX490" fmla="*/ 7632 w 10000"/>
                <a:gd name="connsiteY490" fmla="*/ 7275 h 10000"/>
                <a:gd name="connsiteX491" fmla="*/ 7677 w 10000"/>
                <a:gd name="connsiteY491" fmla="*/ 7324 h 10000"/>
                <a:gd name="connsiteX492" fmla="*/ 7688 w 10000"/>
                <a:gd name="connsiteY492" fmla="*/ 7367 h 10000"/>
                <a:gd name="connsiteX493" fmla="*/ 7660 w 10000"/>
                <a:gd name="connsiteY493" fmla="*/ 7410 h 10000"/>
                <a:gd name="connsiteX494" fmla="*/ 7666 w 10000"/>
                <a:gd name="connsiteY494" fmla="*/ 7445 h 10000"/>
                <a:gd name="connsiteX495" fmla="*/ 7655 w 10000"/>
                <a:gd name="connsiteY495" fmla="*/ 7516 h 10000"/>
                <a:gd name="connsiteX496" fmla="*/ 7660 w 10000"/>
                <a:gd name="connsiteY496" fmla="*/ 7587 h 10000"/>
                <a:gd name="connsiteX497" fmla="*/ 7694 w 10000"/>
                <a:gd name="connsiteY497" fmla="*/ 7700 h 10000"/>
                <a:gd name="connsiteX498" fmla="*/ 7660 w 10000"/>
                <a:gd name="connsiteY498" fmla="*/ 7743 h 10000"/>
                <a:gd name="connsiteX499" fmla="*/ 7666 w 10000"/>
                <a:gd name="connsiteY499" fmla="*/ 7779 h 10000"/>
                <a:gd name="connsiteX500" fmla="*/ 7638 w 10000"/>
                <a:gd name="connsiteY500" fmla="*/ 7793 h 10000"/>
                <a:gd name="connsiteX501" fmla="*/ 7621 w 10000"/>
                <a:gd name="connsiteY501" fmla="*/ 7814 h 10000"/>
                <a:gd name="connsiteX502" fmla="*/ 7514 w 10000"/>
                <a:gd name="connsiteY502" fmla="*/ 7800 h 10000"/>
                <a:gd name="connsiteX503" fmla="*/ 7497 w 10000"/>
                <a:gd name="connsiteY503" fmla="*/ 7757 h 10000"/>
                <a:gd name="connsiteX504" fmla="*/ 7463 w 10000"/>
                <a:gd name="connsiteY504" fmla="*/ 7786 h 10000"/>
                <a:gd name="connsiteX505" fmla="*/ 7390 w 10000"/>
                <a:gd name="connsiteY505" fmla="*/ 7771 h 10000"/>
                <a:gd name="connsiteX506" fmla="*/ 7340 w 10000"/>
                <a:gd name="connsiteY506" fmla="*/ 7793 h 10000"/>
                <a:gd name="connsiteX507" fmla="*/ 7312 w 10000"/>
                <a:gd name="connsiteY507" fmla="*/ 7644 h 10000"/>
                <a:gd name="connsiteX508" fmla="*/ 7283 w 10000"/>
                <a:gd name="connsiteY508" fmla="*/ 7637 h 10000"/>
                <a:gd name="connsiteX509" fmla="*/ 7250 w 10000"/>
                <a:gd name="connsiteY509" fmla="*/ 7544 h 10000"/>
                <a:gd name="connsiteX510" fmla="*/ 7267 w 10000"/>
                <a:gd name="connsiteY510" fmla="*/ 7502 h 10000"/>
                <a:gd name="connsiteX511" fmla="*/ 7306 w 10000"/>
                <a:gd name="connsiteY511" fmla="*/ 7523 h 10000"/>
                <a:gd name="connsiteX512" fmla="*/ 7323 w 10000"/>
                <a:gd name="connsiteY512" fmla="*/ 7473 h 10000"/>
                <a:gd name="connsiteX513" fmla="*/ 7295 w 10000"/>
                <a:gd name="connsiteY513" fmla="*/ 7438 h 10000"/>
                <a:gd name="connsiteX514" fmla="*/ 7312 w 10000"/>
                <a:gd name="connsiteY514" fmla="*/ 7402 h 10000"/>
                <a:gd name="connsiteX515" fmla="*/ 7238 w 10000"/>
                <a:gd name="connsiteY515" fmla="*/ 7331 h 10000"/>
                <a:gd name="connsiteX516" fmla="*/ 7244 w 10000"/>
                <a:gd name="connsiteY516" fmla="*/ 7296 h 10000"/>
                <a:gd name="connsiteX517" fmla="*/ 7199 w 10000"/>
                <a:gd name="connsiteY517" fmla="*/ 7260 h 10000"/>
                <a:gd name="connsiteX518" fmla="*/ 7227 w 10000"/>
                <a:gd name="connsiteY518" fmla="*/ 7218 h 10000"/>
                <a:gd name="connsiteX519" fmla="*/ 7216 w 10000"/>
                <a:gd name="connsiteY519" fmla="*/ 7168 h 10000"/>
                <a:gd name="connsiteX520" fmla="*/ 7165 w 10000"/>
                <a:gd name="connsiteY520" fmla="*/ 7090 h 10000"/>
                <a:gd name="connsiteX521" fmla="*/ 7132 w 10000"/>
                <a:gd name="connsiteY521" fmla="*/ 7026 h 10000"/>
                <a:gd name="connsiteX522" fmla="*/ 7064 w 10000"/>
                <a:gd name="connsiteY522" fmla="*/ 7055 h 10000"/>
                <a:gd name="connsiteX523" fmla="*/ 7025 w 10000"/>
                <a:gd name="connsiteY523" fmla="*/ 7048 h 10000"/>
                <a:gd name="connsiteX524" fmla="*/ 7002 w 10000"/>
                <a:gd name="connsiteY524" fmla="*/ 7111 h 10000"/>
                <a:gd name="connsiteX525" fmla="*/ 6924 w 10000"/>
                <a:gd name="connsiteY525" fmla="*/ 7119 h 10000"/>
                <a:gd name="connsiteX526" fmla="*/ 6895 w 10000"/>
                <a:gd name="connsiteY526" fmla="*/ 7111 h 10000"/>
                <a:gd name="connsiteX527" fmla="*/ 6828 w 10000"/>
                <a:gd name="connsiteY527" fmla="*/ 7161 h 10000"/>
                <a:gd name="connsiteX528" fmla="*/ 6834 w 10000"/>
                <a:gd name="connsiteY528" fmla="*/ 7260 h 10000"/>
                <a:gd name="connsiteX529" fmla="*/ 6817 w 10000"/>
                <a:gd name="connsiteY529" fmla="*/ 7324 h 10000"/>
                <a:gd name="connsiteX530" fmla="*/ 6817 w 10000"/>
                <a:gd name="connsiteY530" fmla="*/ 7381 h 10000"/>
                <a:gd name="connsiteX531" fmla="*/ 6760 w 10000"/>
                <a:gd name="connsiteY531" fmla="*/ 7424 h 10000"/>
                <a:gd name="connsiteX532" fmla="*/ 6699 w 10000"/>
                <a:gd name="connsiteY532" fmla="*/ 7431 h 10000"/>
                <a:gd name="connsiteX533" fmla="*/ 6682 w 10000"/>
                <a:gd name="connsiteY533" fmla="*/ 7410 h 10000"/>
                <a:gd name="connsiteX534" fmla="*/ 6625 w 10000"/>
                <a:gd name="connsiteY534" fmla="*/ 7388 h 10000"/>
                <a:gd name="connsiteX535" fmla="*/ 6592 w 10000"/>
                <a:gd name="connsiteY535" fmla="*/ 7431 h 10000"/>
                <a:gd name="connsiteX536" fmla="*/ 6586 w 10000"/>
                <a:gd name="connsiteY536" fmla="*/ 7473 h 10000"/>
                <a:gd name="connsiteX537" fmla="*/ 6552 w 10000"/>
                <a:gd name="connsiteY537" fmla="*/ 7480 h 10000"/>
                <a:gd name="connsiteX538" fmla="*/ 6547 w 10000"/>
                <a:gd name="connsiteY538" fmla="*/ 7523 h 10000"/>
                <a:gd name="connsiteX539" fmla="*/ 6519 w 10000"/>
                <a:gd name="connsiteY539" fmla="*/ 7523 h 10000"/>
                <a:gd name="connsiteX540" fmla="*/ 6485 w 10000"/>
                <a:gd name="connsiteY540" fmla="*/ 7424 h 10000"/>
                <a:gd name="connsiteX541" fmla="*/ 6406 w 10000"/>
                <a:gd name="connsiteY541" fmla="*/ 7473 h 10000"/>
                <a:gd name="connsiteX542" fmla="*/ 6316 w 10000"/>
                <a:gd name="connsiteY542" fmla="*/ 7551 h 10000"/>
                <a:gd name="connsiteX543" fmla="*/ 6282 w 10000"/>
                <a:gd name="connsiteY543" fmla="*/ 7566 h 10000"/>
                <a:gd name="connsiteX544" fmla="*/ 6294 w 10000"/>
                <a:gd name="connsiteY544" fmla="*/ 7615 h 10000"/>
                <a:gd name="connsiteX545" fmla="*/ 6243 w 10000"/>
                <a:gd name="connsiteY545" fmla="*/ 7637 h 10000"/>
                <a:gd name="connsiteX546" fmla="*/ 6209 w 10000"/>
                <a:gd name="connsiteY546" fmla="*/ 7608 h 10000"/>
                <a:gd name="connsiteX547" fmla="*/ 6136 w 10000"/>
                <a:gd name="connsiteY547" fmla="*/ 7622 h 10000"/>
                <a:gd name="connsiteX548" fmla="*/ 6136 w 10000"/>
                <a:gd name="connsiteY548" fmla="*/ 7395 h 10000"/>
                <a:gd name="connsiteX549" fmla="*/ 6208 w 10000"/>
                <a:gd name="connsiteY54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335 w 10000"/>
                <a:gd name="connsiteY57" fmla="*/ 9045 h 10000"/>
                <a:gd name="connsiteX58" fmla="*/ 3150 w 10000"/>
                <a:gd name="connsiteY58" fmla="*/ 8971 h 10000"/>
                <a:gd name="connsiteX59" fmla="*/ 3155 w 10000"/>
                <a:gd name="connsiteY59" fmla="*/ 9021 h 10000"/>
                <a:gd name="connsiteX60" fmla="*/ 3144 w 10000"/>
                <a:gd name="connsiteY60" fmla="*/ 9042 h 10000"/>
                <a:gd name="connsiteX61" fmla="*/ 3105 w 10000"/>
                <a:gd name="connsiteY61" fmla="*/ 9028 h 10000"/>
                <a:gd name="connsiteX62" fmla="*/ 3082 w 10000"/>
                <a:gd name="connsiteY62" fmla="*/ 9127 h 10000"/>
                <a:gd name="connsiteX63" fmla="*/ 3048 w 10000"/>
                <a:gd name="connsiteY63" fmla="*/ 9163 h 10000"/>
                <a:gd name="connsiteX64" fmla="*/ 3048 w 10000"/>
                <a:gd name="connsiteY64" fmla="*/ 9198 h 10000"/>
                <a:gd name="connsiteX65" fmla="*/ 3020 w 10000"/>
                <a:gd name="connsiteY65" fmla="*/ 9241 h 10000"/>
                <a:gd name="connsiteX66" fmla="*/ 3003 w 10000"/>
                <a:gd name="connsiteY66" fmla="*/ 9326 h 10000"/>
                <a:gd name="connsiteX67" fmla="*/ 2998 w 10000"/>
                <a:gd name="connsiteY67" fmla="*/ 9439 h 10000"/>
                <a:gd name="connsiteX68" fmla="*/ 3009 w 10000"/>
                <a:gd name="connsiteY68" fmla="*/ 9524 h 10000"/>
                <a:gd name="connsiteX69" fmla="*/ 2975 w 10000"/>
                <a:gd name="connsiteY69" fmla="*/ 9574 h 10000"/>
                <a:gd name="connsiteX70" fmla="*/ 2981 w 10000"/>
                <a:gd name="connsiteY70" fmla="*/ 9624 h 10000"/>
                <a:gd name="connsiteX71" fmla="*/ 2998 w 10000"/>
                <a:gd name="connsiteY71" fmla="*/ 9666 h 10000"/>
                <a:gd name="connsiteX72" fmla="*/ 2987 w 10000"/>
                <a:gd name="connsiteY72" fmla="*/ 9744 h 10000"/>
                <a:gd name="connsiteX73" fmla="*/ 2970 w 10000"/>
                <a:gd name="connsiteY73" fmla="*/ 9787 h 10000"/>
                <a:gd name="connsiteX74" fmla="*/ 2930 w 10000"/>
                <a:gd name="connsiteY74" fmla="*/ 9794 h 10000"/>
                <a:gd name="connsiteX75" fmla="*/ 2913 w 10000"/>
                <a:gd name="connsiteY75" fmla="*/ 9837 h 10000"/>
                <a:gd name="connsiteX76" fmla="*/ 2818 w 10000"/>
                <a:gd name="connsiteY76" fmla="*/ 9837 h 10000"/>
                <a:gd name="connsiteX77" fmla="*/ 2745 w 10000"/>
                <a:gd name="connsiteY77" fmla="*/ 9879 h 10000"/>
                <a:gd name="connsiteX78" fmla="*/ 2705 w 10000"/>
                <a:gd name="connsiteY78" fmla="*/ 9922 h 10000"/>
                <a:gd name="connsiteX79" fmla="*/ 2638 w 10000"/>
                <a:gd name="connsiteY79" fmla="*/ 9929 h 10000"/>
                <a:gd name="connsiteX80" fmla="*/ 2598 w 10000"/>
                <a:gd name="connsiteY80" fmla="*/ 9943 h 10000"/>
                <a:gd name="connsiteX81" fmla="*/ 2565 w 10000"/>
                <a:gd name="connsiteY81" fmla="*/ 9929 h 10000"/>
                <a:gd name="connsiteX82" fmla="*/ 2508 w 10000"/>
                <a:gd name="connsiteY82" fmla="*/ 9943 h 10000"/>
                <a:gd name="connsiteX83" fmla="*/ 2503 w 10000"/>
                <a:gd name="connsiteY83" fmla="*/ 9957 h 10000"/>
                <a:gd name="connsiteX84" fmla="*/ 2458 w 10000"/>
                <a:gd name="connsiteY84" fmla="*/ 9993 h 10000"/>
                <a:gd name="connsiteX85" fmla="*/ 2424 w 10000"/>
                <a:gd name="connsiteY85" fmla="*/ 10000 h 10000"/>
                <a:gd name="connsiteX86" fmla="*/ 2323 w 10000"/>
                <a:gd name="connsiteY86" fmla="*/ 9901 h 10000"/>
                <a:gd name="connsiteX87" fmla="*/ 2250 w 10000"/>
                <a:gd name="connsiteY87" fmla="*/ 9794 h 10000"/>
                <a:gd name="connsiteX88" fmla="*/ 2160 w 10000"/>
                <a:gd name="connsiteY88" fmla="*/ 9759 h 10000"/>
                <a:gd name="connsiteX89" fmla="*/ 2143 w 10000"/>
                <a:gd name="connsiteY89" fmla="*/ 9624 h 10000"/>
                <a:gd name="connsiteX90" fmla="*/ 2205 w 10000"/>
                <a:gd name="connsiteY90" fmla="*/ 9588 h 10000"/>
                <a:gd name="connsiteX91" fmla="*/ 2182 w 10000"/>
                <a:gd name="connsiteY91" fmla="*/ 9482 h 10000"/>
                <a:gd name="connsiteX92" fmla="*/ 2160 w 10000"/>
                <a:gd name="connsiteY92" fmla="*/ 9446 h 10000"/>
                <a:gd name="connsiteX93" fmla="*/ 2323 w 10000"/>
                <a:gd name="connsiteY93" fmla="*/ 9312 h 10000"/>
                <a:gd name="connsiteX94" fmla="*/ 2373 w 10000"/>
                <a:gd name="connsiteY94" fmla="*/ 9177 h 10000"/>
                <a:gd name="connsiteX95" fmla="*/ 2424 w 10000"/>
                <a:gd name="connsiteY95" fmla="*/ 9148 h 10000"/>
                <a:gd name="connsiteX96" fmla="*/ 2435 w 10000"/>
                <a:gd name="connsiteY96" fmla="*/ 9063 h 10000"/>
                <a:gd name="connsiteX97" fmla="*/ 2385 w 10000"/>
                <a:gd name="connsiteY97" fmla="*/ 8950 h 10000"/>
                <a:gd name="connsiteX98" fmla="*/ 2396 w 10000"/>
                <a:gd name="connsiteY98" fmla="*/ 8879 h 10000"/>
                <a:gd name="connsiteX99" fmla="*/ 2340 w 10000"/>
                <a:gd name="connsiteY99" fmla="*/ 8850 h 10000"/>
                <a:gd name="connsiteX100" fmla="*/ 2306 w 10000"/>
                <a:gd name="connsiteY100" fmla="*/ 8857 h 10000"/>
                <a:gd name="connsiteX101" fmla="*/ 2143 w 10000"/>
                <a:gd name="connsiteY101" fmla="*/ 8921 h 10000"/>
                <a:gd name="connsiteX102" fmla="*/ 2098 w 10000"/>
                <a:gd name="connsiteY102" fmla="*/ 8971 h 10000"/>
                <a:gd name="connsiteX103" fmla="*/ 2064 w 10000"/>
                <a:gd name="connsiteY103" fmla="*/ 8999 h 10000"/>
                <a:gd name="connsiteX104" fmla="*/ 2019 w 10000"/>
                <a:gd name="connsiteY104" fmla="*/ 9056 h 10000"/>
                <a:gd name="connsiteX105" fmla="*/ 1879 w 10000"/>
                <a:gd name="connsiteY105" fmla="*/ 9013 h 10000"/>
                <a:gd name="connsiteX106" fmla="*/ 1828 w 10000"/>
                <a:gd name="connsiteY106" fmla="*/ 8971 h 10000"/>
                <a:gd name="connsiteX107" fmla="*/ 1738 w 10000"/>
                <a:gd name="connsiteY107" fmla="*/ 9021 h 10000"/>
                <a:gd name="connsiteX108" fmla="*/ 1609 w 10000"/>
                <a:gd name="connsiteY108" fmla="*/ 9056 h 10000"/>
                <a:gd name="connsiteX109" fmla="*/ 1699 w 10000"/>
                <a:gd name="connsiteY109" fmla="*/ 9177 h 10000"/>
                <a:gd name="connsiteX110" fmla="*/ 1592 w 10000"/>
                <a:gd name="connsiteY110" fmla="*/ 9304 h 10000"/>
                <a:gd name="connsiteX111" fmla="*/ 1558 w 10000"/>
                <a:gd name="connsiteY111" fmla="*/ 9290 h 10000"/>
                <a:gd name="connsiteX112" fmla="*/ 1541 w 10000"/>
                <a:gd name="connsiteY112" fmla="*/ 9304 h 10000"/>
                <a:gd name="connsiteX113" fmla="*/ 1507 w 10000"/>
                <a:gd name="connsiteY113" fmla="*/ 9269 h 10000"/>
                <a:gd name="connsiteX114" fmla="*/ 1440 w 10000"/>
                <a:gd name="connsiteY114" fmla="*/ 9233 h 10000"/>
                <a:gd name="connsiteX115" fmla="*/ 1434 w 10000"/>
                <a:gd name="connsiteY115" fmla="*/ 9198 h 10000"/>
                <a:gd name="connsiteX116" fmla="*/ 1412 w 10000"/>
                <a:gd name="connsiteY116" fmla="*/ 9191 h 10000"/>
                <a:gd name="connsiteX117" fmla="*/ 1400 w 10000"/>
                <a:gd name="connsiteY117" fmla="*/ 9155 h 10000"/>
                <a:gd name="connsiteX118" fmla="*/ 1372 w 10000"/>
                <a:gd name="connsiteY118" fmla="*/ 9127 h 10000"/>
                <a:gd name="connsiteX119" fmla="*/ 1327 w 10000"/>
                <a:gd name="connsiteY119" fmla="*/ 9141 h 10000"/>
                <a:gd name="connsiteX120" fmla="*/ 1305 w 10000"/>
                <a:gd name="connsiteY120" fmla="*/ 9092 h 10000"/>
                <a:gd name="connsiteX121" fmla="*/ 1271 w 10000"/>
                <a:gd name="connsiteY121" fmla="*/ 9099 h 10000"/>
                <a:gd name="connsiteX122" fmla="*/ 1277 w 10000"/>
                <a:gd name="connsiteY122" fmla="*/ 9056 h 10000"/>
                <a:gd name="connsiteX123" fmla="*/ 1265 w 10000"/>
                <a:gd name="connsiteY123" fmla="*/ 8999 h 10000"/>
                <a:gd name="connsiteX124" fmla="*/ 1277 w 10000"/>
                <a:gd name="connsiteY124" fmla="*/ 8935 h 10000"/>
                <a:gd name="connsiteX125" fmla="*/ 1271 w 10000"/>
                <a:gd name="connsiteY125" fmla="*/ 8893 h 10000"/>
                <a:gd name="connsiteX126" fmla="*/ 1153 w 10000"/>
                <a:gd name="connsiteY126" fmla="*/ 8893 h 10000"/>
                <a:gd name="connsiteX127" fmla="*/ 1153 w 10000"/>
                <a:gd name="connsiteY127" fmla="*/ 8850 h 10000"/>
                <a:gd name="connsiteX128" fmla="*/ 1091 w 10000"/>
                <a:gd name="connsiteY128" fmla="*/ 8829 h 10000"/>
                <a:gd name="connsiteX129" fmla="*/ 1080 w 10000"/>
                <a:gd name="connsiteY129" fmla="*/ 8758 h 10000"/>
                <a:gd name="connsiteX130" fmla="*/ 1069 w 10000"/>
                <a:gd name="connsiteY130" fmla="*/ 8730 h 10000"/>
                <a:gd name="connsiteX131" fmla="*/ 990 w 10000"/>
                <a:gd name="connsiteY131" fmla="*/ 8701 h 10000"/>
                <a:gd name="connsiteX132" fmla="*/ 894 w 10000"/>
                <a:gd name="connsiteY132" fmla="*/ 8616 h 10000"/>
                <a:gd name="connsiteX133" fmla="*/ 787 w 10000"/>
                <a:gd name="connsiteY133" fmla="*/ 8616 h 10000"/>
                <a:gd name="connsiteX134" fmla="*/ 849 w 10000"/>
                <a:gd name="connsiteY134" fmla="*/ 8510 h 10000"/>
                <a:gd name="connsiteX135" fmla="*/ 945 w 10000"/>
                <a:gd name="connsiteY135" fmla="*/ 8432 h 10000"/>
                <a:gd name="connsiteX136" fmla="*/ 984 w 10000"/>
                <a:gd name="connsiteY136" fmla="*/ 8325 h 10000"/>
                <a:gd name="connsiteX137" fmla="*/ 1063 w 10000"/>
                <a:gd name="connsiteY137" fmla="*/ 8204 h 10000"/>
                <a:gd name="connsiteX138" fmla="*/ 1057 w 10000"/>
                <a:gd name="connsiteY138" fmla="*/ 8133 h 10000"/>
                <a:gd name="connsiteX139" fmla="*/ 1018 w 10000"/>
                <a:gd name="connsiteY139" fmla="*/ 8055 h 10000"/>
                <a:gd name="connsiteX140" fmla="*/ 984 w 10000"/>
                <a:gd name="connsiteY140" fmla="*/ 8027 h 10000"/>
                <a:gd name="connsiteX141" fmla="*/ 872 w 10000"/>
                <a:gd name="connsiteY141" fmla="*/ 8013 h 10000"/>
                <a:gd name="connsiteX142" fmla="*/ 533 w 10000"/>
                <a:gd name="connsiteY142" fmla="*/ 8076 h 10000"/>
                <a:gd name="connsiteX143" fmla="*/ 416 w 10000"/>
                <a:gd name="connsiteY143" fmla="*/ 8070 h 10000"/>
                <a:gd name="connsiteX144" fmla="*/ 399 w 10000"/>
                <a:gd name="connsiteY144" fmla="*/ 8027 h 10000"/>
                <a:gd name="connsiteX145" fmla="*/ 169 w 10000"/>
                <a:gd name="connsiteY145" fmla="*/ 7743 h 10000"/>
                <a:gd name="connsiteX146" fmla="*/ 157 w 10000"/>
                <a:gd name="connsiteY146" fmla="*/ 7686 h 10000"/>
                <a:gd name="connsiteX147" fmla="*/ 231 w 10000"/>
                <a:gd name="connsiteY147" fmla="*/ 7594 h 10000"/>
                <a:gd name="connsiteX148" fmla="*/ 0 w 10000"/>
                <a:gd name="connsiteY148" fmla="*/ 6920 h 10000"/>
                <a:gd name="connsiteX149" fmla="*/ 354 w 10000"/>
                <a:gd name="connsiteY149" fmla="*/ 7005 h 10000"/>
                <a:gd name="connsiteX150" fmla="*/ 472 w 10000"/>
                <a:gd name="connsiteY150" fmla="*/ 7019 h 10000"/>
                <a:gd name="connsiteX151" fmla="*/ 810 w 10000"/>
                <a:gd name="connsiteY151" fmla="*/ 7055 h 10000"/>
                <a:gd name="connsiteX152" fmla="*/ 967 w 10000"/>
                <a:gd name="connsiteY152" fmla="*/ 7012 h 10000"/>
                <a:gd name="connsiteX153" fmla="*/ 1074 w 10000"/>
                <a:gd name="connsiteY153" fmla="*/ 7019 h 10000"/>
                <a:gd name="connsiteX154" fmla="*/ 1091 w 10000"/>
                <a:gd name="connsiteY154" fmla="*/ 6984 h 10000"/>
                <a:gd name="connsiteX155" fmla="*/ 1277 w 10000"/>
                <a:gd name="connsiteY155" fmla="*/ 6998 h 10000"/>
                <a:gd name="connsiteX156" fmla="*/ 1524 w 10000"/>
                <a:gd name="connsiteY156" fmla="*/ 7083 h 10000"/>
                <a:gd name="connsiteX157" fmla="*/ 1609 w 10000"/>
                <a:gd name="connsiteY157" fmla="*/ 7104 h 10000"/>
                <a:gd name="connsiteX158" fmla="*/ 1822 w 10000"/>
                <a:gd name="connsiteY158" fmla="*/ 7310 h 10000"/>
                <a:gd name="connsiteX159" fmla="*/ 1918 w 10000"/>
                <a:gd name="connsiteY159" fmla="*/ 7303 h 10000"/>
                <a:gd name="connsiteX160" fmla="*/ 6504 w 10000"/>
                <a:gd name="connsiteY160" fmla="*/ 7627 h 10000"/>
                <a:gd name="connsiteX161" fmla="*/ 5523 w 10000"/>
                <a:gd name="connsiteY161" fmla="*/ 5713 h 10000"/>
                <a:gd name="connsiteX162" fmla="*/ 5652 w 10000"/>
                <a:gd name="connsiteY162" fmla="*/ 5720 h 10000"/>
                <a:gd name="connsiteX163" fmla="*/ 5697 w 10000"/>
                <a:gd name="connsiteY163" fmla="*/ 5742 h 10000"/>
                <a:gd name="connsiteX164" fmla="*/ 5793 w 10000"/>
                <a:gd name="connsiteY164" fmla="*/ 5635 h 10000"/>
                <a:gd name="connsiteX165" fmla="*/ 5844 w 10000"/>
                <a:gd name="connsiteY165" fmla="*/ 5628 h 10000"/>
                <a:gd name="connsiteX166" fmla="*/ 5889 w 10000"/>
                <a:gd name="connsiteY166" fmla="*/ 5564 h 10000"/>
                <a:gd name="connsiteX167" fmla="*/ 5945 w 10000"/>
                <a:gd name="connsiteY167" fmla="*/ 5515 h 10000"/>
                <a:gd name="connsiteX168" fmla="*/ 6001 w 10000"/>
                <a:gd name="connsiteY168" fmla="*/ 5408 h 10000"/>
                <a:gd name="connsiteX169" fmla="*/ 6012 w 10000"/>
                <a:gd name="connsiteY169" fmla="*/ 5344 h 10000"/>
                <a:gd name="connsiteX170" fmla="*/ 6080 w 10000"/>
                <a:gd name="connsiteY170" fmla="*/ 5316 h 10000"/>
                <a:gd name="connsiteX171" fmla="*/ 6159 w 10000"/>
                <a:gd name="connsiteY171" fmla="*/ 5351 h 10000"/>
                <a:gd name="connsiteX172" fmla="*/ 6226 w 10000"/>
                <a:gd name="connsiteY172" fmla="*/ 5337 h 10000"/>
                <a:gd name="connsiteX173" fmla="*/ 6294 w 10000"/>
                <a:gd name="connsiteY173" fmla="*/ 5344 h 10000"/>
                <a:gd name="connsiteX174" fmla="*/ 6412 w 10000"/>
                <a:gd name="connsiteY174" fmla="*/ 5302 h 10000"/>
                <a:gd name="connsiteX175" fmla="*/ 6490 w 10000"/>
                <a:gd name="connsiteY175" fmla="*/ 5195 h 10000"/>
                <a:gd name="connsiteX176" fmla="*/ 6524 w 10000"/>
                <a:gd name="connsiteY176" fmla="*/ 5160 h 10000"/>
                <a:gd name="connsiteX177" fmla="*/ 6575 w 10000"/>
                <a:gd name="connsiteY177" fmla="*/ 5160 h 10000"/>
                <a:gd name="connsiteX178" fmla="*/ 6614 w 10000"/>
                <a:gd name="connsiteY178" fmla="*/ 5103 h 10000"/>
                <a:gd name="connsiteX179" fmla="*/ 6597 w 10000"/>
                <a:gd name="connsiteY179" fmla="*/ 5039 h 10000"/>
                <a:gd name="connsiteX180" fmla="*/ 6609 w 10000"/>
                <a:gd name="connsiteY180" fmla="*/ 4982 h 10000"/>
                <a:gd name="connsiteX181" fmla="*/ 6659 w 10000"/>
                <a:gd name="connsiteY181" fmla="*/ 4876 h 10000"/>
                <a:gd name="connsiteX182" fmla="*/ 6715 w 10000"/>
                <a:gd name="connsiteY182" fmla="*/ 4776 h 10000"/>
                <a:gd name="connsiteX183" fmla="*/ 6772 w 10000"/>
                <a:gd name="connsiteY183" fmla="*/ 4755 h 10000"/>
                <a:gd name="connsiteX184" fmla="*/ 6800 w 10000"/>
                <a:gd name="connsiteY184" fmla="*/ 4720 h 10000"/>
                <a:gd name="connsiteX185" fmla="*/ 6895 w 10000"/>
                <a:gd name="connsiteY185" fmla="*/ 4734 h 10000"/>
                <a:gd name="connsiteX186" fmla="*/ 6991 w 10000"/>
                <a:gd name="connsiteY186" fmla="*/ 4734 h 10000"/>
                <a:gd name="connsiteX187" fmla="*/ 6997 w 10000"/>
                <a:gd name="connsiteY187" fmla="*/ 4670 h 10000"/>
                <a:gd name="connsiteX188" fmla="*/ 7013 w 10000"/>
                <a:gd name="connsiteY188" fmla="*/ 4627 h 10000"/>
                <a:gd name="connsiteX189" fmla="*/ 7008 w 10000"/>
                <a:gd name="connsiteY189" fmla="*/ 4599 h 10000"/>
                <a:gd name="connsiteX190" fmla="*/ 7064 w 10000"/>
                <a:gd name="connsiteY190" fmla="*/ 4578 h 10000"/>
                <a:gd name="connsiteX191" fmla="*/ 7103 w 10000"/>
                <a:gd name="connsiteY191" fmla="*/ 4634 h 10000"/>
                <a:gd name="connsiteX192" fmla="*/ 7160 w 10000"/>
                <a:gd name="connsiteY192" fmla="*/ 4613 h 10000"/>
                <a:gd name="connsiteX193" fmla="*/ 7177 w 10000"/>
                <a:gd name="connsiteY193" fmla="*/ 4578 h 10000"/>
                <a:gd name="connsiteX194" fmla="*/ 7222 w 10000"/>
                <a:gd name="connsiteY194" fmla="*/ 4564 h 10000"/>
                <a:gd name="connsiteX195" fmla="*/ 7317 w 10000"/>
                <a:gd name="connsiteY195" fmla="*/ 4493 h 10000"/>
                <a:gd name="connsiteX196" fmla="*/ 7407 w 10000"/>
                <a:gd name="connsiteY196" fmla="*/ 4521 h 10000"/>
                <a:gd name="connsiteX197" fmla="*/ 7430 w 10000"/>
                <a:gd name="connsiteY197" fmla="*/ 4507 h 10000"/>
                <a:gd name="connsiteX198" fmla="*/ 7480 w 10000"/>
                <a:gd name="connsiteY198" fmla="*/ 4528 h 10000"/>
                <a:gd name="connsiteX199" fmla="*/ 7503 w 10000"/>
                <a:gd name="connsiteY199" fmla="*/ 4471 h 10000"/>
                <a:gd name="connsiteX200" fmla="*/ 7525 w 10000"/>
                <a:gd name="connsiteY200" fmla="*/ 4500 h 10000"/>
                <a:gd name="connsiteX201" fmla="*/ 7559 w 10000"/>
                <a:gd name="connsiteY201" fmla="*/ 4493 h 10000"/>
                <a:gd name="connsiteX202" fmla="*/ 7598 w 10000"/>
                <a:gd name="connsiteY202" fmla="*/ 4556 h 10000"/>
                <a:gd name="connsiteX203" fmla="*/ 7643 w 10000"/>
                <a:gd name="connsiteY203" fmla="*/ 4549 h 10000"/>
                <a:gd name="connsiteX204" fmla="*/ 7683 w 10000"/>
                <a:gd name="connsiteY204" fmla="*/ 4578 h 10000"/>
                <a:gd name="connsiteX205" fmla="*/ 7700 w 10000"/>
                <a:gd name="connsiteY205" fmla="*/ 4556 h 10000"/>
                <a:gd name="connsiteX206" fmla="*/ 7778 w 10000"/>
                <a:gd name="connsiteY206" fmla="*/ 4564 h 10000"/>
                <a:gd name="connsiteX207" fmla="*/ 7790 w 10000"/>
                <a:gd name="connsiteY207" fmla="*/ 4585 h 10000"/>
                <a:gd name="connsiteX208" fmla="*/ 7874 w 10000"/>
                <a:gd name="connsiteY208" fmla="*/ 4514 h 10000"/>
                <a:gd name="connsiteX209" fmla="*/ 7874 w 10000"/>
                <a:gd name="connsiteY209" fmla="*/ 4393 h 10000"/>
                <a:gd name="connsiteX210" fmla="*/ 7852 w 10000"/>
                <a:gd name="connsiteY210" fmla="*/ 4379 h 10000"/>
                <a:gd name="connsiteX211" fmla="*/ 7835 w 10000"/>
                <a:gd name="connsiteY211" fmla="*/ 4294 h 10000"/>
                <a:gd name="connsiteX212" fmla="*/ 7801 w 10000"/>
                <a:gd name="connsiteY212" fmla="*/ 4209 h 10000"/>
                <a:gd name="connsiteX213" fmla="*/ 7750 w 10000"/>
                <a:gd name="connsiteY213" fmla="*/ 4173 h 10000"/>
                <a:gd name="connsiteX214" fmla="*/ 7745 w 10000"/>
                <a:gd name="connsiteY214" fmla="*/ 4131 h 10000"/>
                <a:gd name="connsiteX215" fmla="*/ 7672 w 10000"/>
                <a:gd name="connsiteY215" fmla="*/ 4053 h 10000"/>
                <a:gd name="connsiteX216" fmla="*/ 7677 w 10000"/>
                <a:gd name="connsiteY216" fmla="*/ 4024 h 10000"/>
                <a:gd name="connsiteX217" fmla="*/ 7604 w 10000"/>
                <a:gd name="connsiteY217" fmla="*/ 3982 h 10000"/>
                <a:gd name="connsiteX218" fmla="*/ 7598 w 10000"/>
                <a:gd name="connsiteY218" fmla="*/ 3903 h 10000"/>
                <a:gd name="connsiteX219" fmla="*/ 7475 w 10000"/>
                <a:gd name="connsiteY219" fmla="*/ 3833 h 10000"/>
                <a:gd name="connsiteX220" fmla="*/ 7407 w 10000"/>
                <a:gd name="connsiteY220" fmla="*/ 3683 h 10000"/>
                <a:gd name="connsiteX221" fmla="*/ 7306 w 10000"/>
                <a:gd name="connsiteY221" fmla="*/ 3676 h 10000"/>
                <a:gd name="connsiteX222" fmla="*/ 7272 w 10000"/>
                <a:gd name="connsiteY222" fmla="*/ 3648 h 10000"/>
                <a:gd name="connsiteX223" fmla="*/ 7222 w 10000"/>
                <a:gd name="connsiteY223" fmla="*/ 3669 h 10000"/>
                <a:gd name="connsiteX224" fmla="*/ 7143 w 10000"/>
                <a:gd name="connsiteY224" fmla="*/ 3669 h 10000"/>
                <a:gd name="connsiteX225" fmla="*/ 7030 w 10000"/>
                <a:gd name="connsiteY225" fmla="*/ 3840 h 10000"/>
                <a:gd name="connsiteX226" fmla="*/ 6991 w 10000"/>
                <a:gd name="connsiteY226" fmla="*/ 3918 h 10000"/>
                <a:gd name="connsiteX227" fmla="*/ 6890 w 10000"/>
                <a:gd name="connsiteY227" fmla="*/ 3797 h 10000"/>
                <a:gd name="connsiteX228" fmla="*/ 6817 w 10000"/>
                <a:gd name="connsiteY228" fmla="*/ 3747 h 10000"/>
                <a:gd name="connsiteX229" fmla="*/ 6744 w 10000"/>
                <a:gd name="connsiteY229" fmla="*/ 3754 h 10000"/>
                <a:gd name="connsiteX230" fmla="*/ 6670 w 10000"/>
                <a:gd name="connsiteY230" fmla="*/ 3790 h 10000"/>
                <a:gd name="connsiteX231" fmla="*/ 6609 w 10000"/>
                <a:gd name="connsiteY231" fmla="*/ 3762 h 10000"/>
                <a:gd name="connsiteX232" fmla="*/ 6552 w 10000"/>
                <a:gd name="connsiteY232" fmla="*/ 3804 h 10000"/>
                <a:gd name="connsiteX233" fmla="*/ 6496 w 10000"/>
                <a:gd name="connsiteY233" fmla="*/ 3889 h 10000"/>
                <a:gd name="connsiteX234" fmla="*/ 6367 w 10000"/>
                <a:gd name="connsiteY234" fmla="*/ 3733 h 10000"/>
                <a:gd name="connsiteX235" fmla="*/ 6350 w 10000"/>
                <a:gd name="connsiteY235" fmla="*/ 3577 h 10000"/>
                <a:gd name="connsiteX236" fmla="*/ 6451 w 10000"/>
                <a:gd name="connsiteY236" fmla="*/ 3513 h 10000"/>
                <a:gd name="connsiteX237" fmla="*/ 6445 w 10000"/>
                <a:gd name="connsiteY237" fmla="*/ 3343 h 10000"/>
                <a:gd name="connsiteX238" fmla="*/ 6541 w 10000"/>
                <a:gd name="connsiteY238" fmla="*/ 3144 h 10000"/>
                <a:gd name="connsiteX239" fmla="*/ 6530 w 10000"/>
                <a:gd name="connsiteY239" fmla="*/ 3109 h 10000"/>
                <a:gd name="connsiteX240" fmla="*/ 6760 w 10000"/>
                <a:gd name="connsiteY240" fmla="*/ 2456 h 10000"/>
                <a:gd name="connsiteX241" fmla="*/ 6884 w 10000"/>
                <a:gd name="connsiteY241" fmla="*/ 2555 h 10000"/>
                <a:gd name="connsiteX242" fmla="*/ 6957 w 10000"/>
                <a:gd name="connsiteY242" fmla="*/ 2598 h 10000"/>
                <a:gd name="connsiteX243" fmla="*/ 7030 w 10000"/>
                <a:gd name="connsiteY243" fmla="*/ 2598 h 10000"/>
                <a:gd name="connsiteX244" fmla="*/ 7143 w 10000"/>
                <a:gd name="connsiteY244" fmla="*/ 2676 h 10000"/>
                <a:gd name="connsiteX245" fmla="*/ 7160 w 10000"/>
                <a:gd name="connsiteY245" fmla="*/ 2626 h 10000"/>
                <a:gd name="connsiteX246" fmla="*/ 7233 w 10000"/>
                <a:gd name="connsiteY246" fmla="*/ 2612 h 10000"/>
                <a:gd name="connsiteX247" fmla="*/ 7295 w 10000"/>
                <a:gd name="connsiteY247" fmla="*/ 2527 h 10000"/>
                <a:gd name="connsiteX248" fmla="*/ 7373 w 10000"/>
                <a:gd name="connsiteY248" fmla="*/ 2463 h 10000"/>
                <a:gd name="connsiteX249" fmla="*/ 7407 w 10000"/>
                <a:gd name="connsiteY249" fmla="*/ 2399 h 10000"/>
                <a:gd name="connsiteX250" fmla="*/ 7525 w 10000"/>
                <a:gd name="connsiteY250" fmla="*/ 2356 h 10000"/>
                <a:gd name="connsiteX251" fmla="*/ 7587 w 10000"/>
                <a:gd name="connsiteY251" fmla="*/ 2363 h 10000"/>
                <a:gd name="connsiteX252" fmla="*/ 7638 w 10000"/>
                <a:gd name="connsiteY252" fmla="*/ 2300 h 10000"/>
                <a:gd name="connsiteX253" fmla="*/ 7677 w 10000"/>
                <a:gd name="connsiteY253" fmla="*/ 2214 h 10000"/>
                <a:gd name="connsiteX254" fmla="*/ 7660 w 10000"/>
                <a:gd name="connsiteY254" fmla="*/ 2200 h 10000"/>
                <a:gd name="connsiteX255" fmla="*/ 7677 w 10000"/>
                <a:gd name="connsiteY255" fmla="*/ 2108 h 10000"/>
                <a:gd name="connsiteX256" fmla="*/ 7610 w 10000"/>
                <a:gd name="connsiteY256" fmla="*/ 2108 h 10000"/>
                <a:gd name="connsiteX257" fmla="*/ 7643 w 10000"/>
                <a:gd name="connsiteY257" fmla="*/ 2030 h 10000"/>
                <a:gd name="connsiteX258" fmla="*/ 7649 w 10000"/>
                <a:gd name="connsiteY258" fmla="*/ 1938 h 10000"/>
                <a:gd name="connsiteX259" fmla="*/ 7677 w 10000"/>
                <a:gd name="connsiteY259" fmla="*/ 1916 h 10000"/>
                <a:gd name="connsiteX260" fmla="*/ 7728 w 10000"/>
                <a:gd name="connsiteY260" fmla="*/ 1824 h 10000"/>
                <a:gd name="connsiteX261" fmla="*/ 7722 w 10000"/>
                <a:gd name="connsiteY261" fmla="*/ 1753 h 10000"/>
                <a:gd name="connsiteX262" fmla="*/ 7762 w 10000"/>
                <a:gd name="connsiteY262" fmla="*/ 1675 h 10000"/>
                <a:gd name="connsiteX263" fmla="*/ 7807 w 10000"/>
                <a:gd name="connsiteY263" fmla="*/ 1625 h 10000"/>
                <a:gd name="connsiteX264" fmla="*/ 7823 w 10000"/>
                <a:gd name="connsiteY264" fmla="*/ 1540 h 10000"/>
                <a:gd name="connsiteX265" fmla="*/ 7818 w 10000"/>
                <a:gd name="connsiteY265" fmla="*/ 1512 h 10000"/>
                <a:gd name="connsiteX266" fmla="*/ 7857 w 10000"/>
                <a:gd name="connsiteY266" fmla="*/ 1455 h 10000"/>
                <a:gd name="connsiteX267" fmla="*/ 7913 w 10000"/>
                <a:gd name="connsiteY267" fmla="*/ 1285 h 10000"/>
                <a:gd name="connsiteX268" fmla="*/ 7930 w 10000"/>
                <a:gd name="connsiteY268" fmla="*/ 1185 h 10000"/>
                <a:gd name="connsiteX269" fmla="*/ 7958 w 10000"/>
                <a:gd name="connsiteY269" fmla="*/ 1192 h 10000"/>
                <a:gd name="connsiteX270" fmla="*/ 8037 w 10000"/>
                <a:gd name="connsiteY270" fmla="*/ 1079 h 10000"/>
                <a:gd name="connsiteX271" fmla="*/ 8127 w 10000"/>
                <a:gd name="connsiteY271" fmla="*/ 1015 h 10000"/>
                <a:gd name="connsiteX272" fmla="*/ 8138 w 10000"/>
                <a:gd name="connsiteY272" fmla="*/ 937 h 10000"/>
                <a:gd name="connsiteX273" fmla="*/ 8172 w 10000"/>
                <a:gd name="connsiteY273" fmla="*/ 852 h 10000"/>
                <a:gd name="connsiteX274" fmla="*/ 8161 w 10000"/>
                <a:gd name="connsiteY274" fmla="*/ 788 h 10000"/>
                <a:gd name="connsiteX275" fmla="*/ 8116 w 10000"/>
                <a:gd name="connsiteY275" fmla="*/ 731 h 10000"/>
                <a:gd name="connsiteX276" fmla="*/ 8138 w 10000"/>
                <a:gd name="connsiteY276" fmla="*/ 660 h 10000"/>
                <a:gd name="connsiteX277" fmla="*/ 8138 w 10000"/>
                <a:gd name="connsiteY277" fmla="*/ 575 h 10000"/>
                <a:gd name="connsiteX278" fmla="*/ 8054 w 10000"/>
                <a:gd name="connsiteY278" fmla="*/ 504 h 10000"/>
                <a:gd name="connsiteX279" fmla="*/ 7970 w 10000"/>
                <a:gd name="connsiteY279" fmla="*/ 546 h 10000"/>
                <a:gd name="connsiteX280" fmla="*/ 7930 w 10000"/>
                <a:gd name="connsiteY280" fmla="*/ 546 h 10000"/>
                <a:gd name="connsiteX281" fmla="*/ 7913 w 10000"/>
                <a:gd name="connsiteY281" fmla="*/ 497 h 10000"/>
                <a:gd name="connsiteX282" fmla="*/ 7913 w 10000"/>
                <a:gd name="connsiteY282" fmla="*/ 405 h 10000"/>
                <a:gd name="connsiteX283" fmla="*/ 8020 w 10000"/>
                <a:gd name="connsiteY283" fmla="*/ 312 h 10000"/>
                <a:gd name="connsiteX284" fmla="*/ 8054 w 10000"/>
                <a:gd name="connsiteY284" fmla="*/ 234 h 10000"/>
                <a:gd name="connsiteX285" fmla="*/ 8121 w 10000"/>
                <a:gd name="connsiteY285" fmla="*/ 170 h 10000"/>
                <a:gd name="connsiteX286" fmla="*/ 8183 w 10000"/>
                <a:gd name="connsiteY286" fmla="*/ 50 h 10000"/>
                <a:gd name="connsiteX287" fmla="*/ 8228 w 10000"/>
                <a:gd name="connsiteY287" fmla="*/ 28 h 10000"/>
                <a:gd name="connsiteX288" fmla="*/ 8290 w 10000"/>
                <a:gd name="connsiteY288" fmla="*/ 43 h 10000"/>
                <a:gd name="connsiteX289" fmla="*/ 8420 w 10000"/>
                <a:gd name="connsiteY289" fmla="*/ 0 h 10000"/>
                <a:gd name="connsiteX290" fmla="*/ 8481 w 10000"/>
                <a:gd name="connsiteY290" fmla="*/ 71 h 10000"/>
                <a:gd name="connsiteX291" fmla="*/ 8476 w 10000"/>
                <a:gd name="connsiteY291" fmla="*/ 121 h 10000"/>
                <a:gd name="connsiteX292" fmla="*/ 8504 w 10000"/>
                <a:gd name="connsiteY292" fmla="*/ 142 h 10000"/>
                <a:gd name="connsiteX293" fmla="*/ 8526 w 10000"/>
                <a:gd name="connsiteY293" fmla="*/ 192 h 10000"/>
                <a:gd name="connsiteX294" fmla="*/ 8493 w 10000"/>
                <a:gd name="connsiteY294" fmla="*/ 248 h 10000"/>
                <a:gd name="connsiteX295" fmla="*/ 8448 w 10000"/>
                <a:gd name="connsiteY295" fmla="*/ 376 h 10000"/>
                <a:gd name="connsiteX296" fmla="*/ 8375 w 10000"/>
                <a:gd name="connsiteY296" fmla="*/ 476 h 10000"/>
                <a:gd name="connsiteX297" fmla="*/ 8307 w 10000"/>
                <a:gd name="connsiteY297" fmla="*/ 532 h 10000"/>
                <a:gd name="connsiteX298" fmla="*/ 8358 w 10000"/>
                <a:gd name="connsiteY298" fmla="*/ 554 h 10000"/>
                <a:gd name="connsiteX299" fmla="*/ 8425 w 10000"/>
                <a:gd name="connsiteY299" fmla="*/ 639 h 10000"/>
                <a:gd name="connsiteX300" fmla="*/ 8470 w 10000"/>
                <a:gd name="connsiteY300" fmla="*/ 646 h 10000"/>
                <a:gd name="connsiteX301" fmla="*/ 8493 w 10000"/>
                <a:gd name="connsiteY301" fmla="*/ 738 h 10000"/>
                <a:gd name="connsiteX302" fmla="*/ 8538 w 10000"/>
                <a:gd name="connsiteY302" fmla="*/ 759 h 10000"/>
                <a:gd name="connsiteX303" fmla="*/ 8571 w 10000"/>
                <a:gd name="connsiteY303" fmla="*/ 752 h 10000"/>
                <a:gd name="connsiteX304" fmla="*/ 8639 w 10000"/>
                <a:gd name="connsiteY304" fmla="*/ 610 h 10000"/>
                <a:gd name="connsiteX305" fmla="*/ 8701 w 10000"/>
                <a:gd name="connsiteY305" fmla="*/ 625 h 10000"/>
                <a:gd name="connsiteX306" fmla="*/ 8712 w 10000"/>
                <a:gd name="connsiteY306" fmla="*/ 667 h 10000"/>
                <a:gd name="connsiteX307" fmla="*/ 8757 w 10000"/>
                <a:gd name="connsiteY307" fmla="*/ 717 h 10000"/>
                <a:gd name="connsiteX308" fmla="*/ 8757 w 10000"/>
                <a:gd name="connsiteY308" fmla="*/ 752 h 10000"/>
                <a:gd name="connsiteX309" fmla="*/ 8796 w 10000"/>
                <a:gd name="connsiteY309" fmla="*/ 774 h 10000"/>
                <a:gd name="connsiteX310" fmla="*/ 8853 w 10000"/>
                <a:gd name="connsiteY310" fmla="*/ 774 h 10000"/>
                <a:gd name="connsiteX311" fmla="*/ 8858 w 10000"/>
                <a:gd name="connsiteY311" fmla="*/ 837 h 10000"/>
                <a:gd name="connsiteX312" fmla="*/ 8808 w 10000"/>
                <a:gd name="connsiteY312" fmla="*/ 866 h 10000"/>
                <a:gd name="connsiteX313" fmla="*/ 8853 w 10000"/>
                <a:gd name="connsiteY313" fmla="*/ 1143 h 10000"/>
                <a:gd name="connsiteX314" fmla="*/ 8898 w 10000"/>
                <a:gd name="connsiteY314" fmla="*/ 1270 h 10000"/>
                <a:gd name="connsiteX315" fmla="*/ 8886 w 10000"/>
                <a:gd name="connsiteY315" fmla="*/ 1327 h 10000"/>
                <a:gd name="connsiteX316" fmla="*/ 8926 w 10000"/>
                <a:gd name="connsiteY316" fmla="*/ 1391 h 10000"/>
                <a:gd name="connsiteX317" fmla="*/ 8931 w 10000"/>
                <a:gd name="connsiteY317" fmla="*/ 1434 h 10000"/>
                <a:gd name="connsiteX318" fmla="*/ 9038 w 10000"/>
                <a:gd name="connsiteY318" fmla="*/ 1483 h 10000"/>
                <a:gd name="connsiteX319" fmla="*/ 9168 w 10000"/>
                <a:gd name="connsiteY319" fmla="*/ 1441 h 10000"/>
                <a:gd name="connsiteX320" fmla="*/ 9184 w 10000"/>
                <a:gd name="connsiteY320" fmla="*/ 1384 h 10000"/>
                <a:gd name="connsiteX321" fmla="*/ 9229 w 10000"/>
                <a:gd name="connsiteY321" fmla="*/ 1405 h 10000"/>
                <a:gd name="connsiteX322" fmla="*/ 9258 w 10000"/>
                <a:gd name="connsiteY322" fmla="*/ 1455 h 10000"/>
                <a:gd name="connsiteX323" fmla="*/ 9325 w 10000"/>
                <a:gd name="connsiteY323" fmla="*/ 1419 h 10000"/>
                <a:gd name="connsiteX324" fmla="*/ 9364 w 10000"/>
                <a:gd name="connsiteY324" fmla="*/ 1419 h 10000"/>
                <a:gd name="connsiteX325" fmla="*/ 9421 w 10000"/>
                <a:gd name="connsiteY325" fmla="*/ 1476 h 10000"/>
                <a:gd name="connsiteX326" fmla="*/ 9454 w 10000"/>
                <a:gd name="connsiteY326" fmla="*/ 1398 h 10000"/>
                <a:gd name="connsiteX327" fmla="*/ 9522 w 10000"/>
                <a:gd name="connsiteY327" fmla="*/ 1434 h 10000"/>
                <a:gd name="connsiteX328" fmla="*/ 9556 w 10000"/>
                <a:gd name="connsiteY328" fmla="*/ 1391 h 10000"/>
                <a:gd name="connsiteX329" fmla="*/ 9584 w 10000"/>
                <a:gd name="connsiteY329" fmla="*/ 1398 h 10000"/>
                <a:gd name="connsiteX330" fmla="*/ 9612 w 10000"/>
                <a:gd name="connsiteY330" fmla="*/ 1356 h 10000"/>
                <a:gd name="connsiteX331" fmla="*/ 9606 w 10000"/>
                <a:gd name="connsiteY331" fmla="*/ 1313 h 10000"/>
                <a:gd name="connsiteX332" fmla="*/ 9646 w 10000"/>
                <a:gd name="connsiteY332" fmla="*/ 1292 h 10000"/>
                <a:gd name="connsiteX333" fmla="*/ 9674 w 10000"/>
                <a:gd name="connsiteY333" fmla="*/ 1221 h 10000"/>
                <a:gd name="connsiteX334" fmla="*/ 9753 w 10000"/>
                <a:gd name="connsiteY334" fmla="*/ 1228 h 10000"/>
                <a:gd name="connsiteX335" fmla="*/ 9871 w 10000"/>
                <a:gd name="connsiteY335" fmla="*/ 1434 h 10000"/>
                <a:gd name="connsiteX336" fmla="*/ 9893 w 10000"/>
                <a:gd name="connsiteY336" fmla="*/ 1505 h 10000"/>
                <a:gd name="connsiteX337" fmla="*/ 9972 w 10000"/>
                <a:gd name="connsiteY337" fmla="*/ 1597 h 10000"/>
                <a:gd name="connsiteX338" fmla="*/ 10000 w 10000"/>
                <a:gd name="connsiteY338" fmla="*/ 1682 h 10000"/>
                <a:gd name="connsiteX339" fmla="*/ 9938 w 10000"/>
                <a:gd name="connsiteY339" fmla="*/ 1796 h 10000"/>
                <a:gd name="connsiteX340" fmla="*/ 9893 w 10000"/>
                <a:gd name="connsiteY340" fmla="*/ 1838 h 10000"/>
                <a:gd name="connsiteX341" fmla="*/ 9916 w 10000"/>
                <a:gd name="connsiteY341" fmla="*/ 1959 h 10000"/>
                <a:gd name="connsiteX342" fmla="*/ 9848 w 10000"/>
                <a:gd name="connsiteY342" fmla="*/ 2051 h 10000"/>
                <a:gd name="connsiteX343" fmla="*/ 9809 w 10000"/>
                <a:gd name="connsiteY343" fmla="*/ 2072 h 10000"/>
                <a:gd name="connsiteX344" fmla="*/ 9809 w 10000"/>
                <a:gd name="connsiteY344" fmla="*/ 2136 h 10000"/>
                <a:gd name="connsiteX345" fmla="*/ 9758 w 10000"/>
                <a:gd name="connsiteY345" fmla="*/ 2257 h 10000"/>
                <a:gd name="connsiteX346" fmla="*/ 9724 w 10000"/>
                <a:gd name="connsiteY346" fmla="*/ 2264 h 10000"/>
                <a:gd name="connsiteX347" fmla="*/ 9730 w 10000"/>
                <a:gd name="connsiteY347" fmla="*/ 2349 h 10000"/>
                <a:gd name="connsiteX348" fmla="*/ 9702 w 10000"/>
                <a:gd name="connsiteY348" fmla="*/ 2413 h 10000"/>
                <a:gd name="connsiteX349" fmla="*/ 9708 w 10000"/>
                <a:gd name="connsiteY349" fmla="*/ 2697 h 10000"/>
                <a:gd name="connsiteX350" fmla="*/ 9724 w 10000"/>
                <a:gd name="connsiteY350" fmla="*/ 2718 h 10000"/>
                <a:gd name="connsiteX351" fmla="*/ 9719 w 10000"/>
                <a:gd name="connsiteY351" fmla="*/ 2811 h 10000"/>
                <a:gd name="connsiteX352" fmla="*/ 9708 w 10000"/>
                <a:gd name="connsiteY352" fmla="*/ 2896 h 10000"/>
                <a:gd name="connsiteX353" fmla="*/ 9668 w 10000"/>
                <a:gd name="connsiteY353" fmla="*/ 2938 h 10000"/>
                <a:gd name="connsiteX354" fmla="*/ 9595 w 10000"/>
                <a:gd name="connsiteY354" fmla="*/ 2903 h 10000"/>
                <a:gd name="connsiteX355" fmla="*/ 9561 w 10000"/>
                <a:gd name="connsiteY355" fmla="*/ 2952 h 10000"/>
                <a:gd name="connsiteX356" fmla="*/ 9567 w 10000"/>
                <a:gd name="connsiteY356" fmla="*/ 2995 h 10000"/>
                <a:gd name="connsiteX357" fmla="*/ 9544 w 10000"/>
                <a:gd name="connsiteY357" fmla="*/ 3080 h 10000"/>
                <a:gd name="connsiteX358" fmla="*/ 9505 w 10000"/>
                <a:gd name="connsiteY358" fmla="*/ 3137 h 10000"/>
                <a:gd name="connsiteX359" fmla="*/ 9494 w 10000"/>
                <a:gd name="connsiteY359" fmla="*/ 3236 h 10000"/>
                <a:gd name="connsiteX360" fmla="*/ 9466 w 10000"/>
                <a:gd name="connsiteY360" fmla="*/ 3322 h 10000"/>
                <a:gd name="connsiteX361" fmla="*/ 9471 w 10000"/>
                <a:gd name="connsiteY361" fmla="*/ 3378 h 10000"/>
                <a:gd name="connsiteX362" fmla="*/ 9460 w 10000"/>
                <a:gd name="connsiteY362" fmla="*/ 3435 h 10000"/>
                <a:gd name="connsiteX363" fmla="*/ 9483 w 10000"/>
                <a:gd name="connsiteY363" fmla="*/ 3485 h 10000"/>
                <a:gd name="connsiteX364" fmla="*/ 9449 w 10000"/>
                <a:gd name="connsiteY364" fmla="*/ 3563 h 10000"/>
                <a:gd name="connsiteX365" fmla="*/ 9393 w 10000"/>
                <a:gd name="connsiteY365" fmla="*/ 3442 h 10000"/>
                <a:gd name="connsiteX366" fmla="*/ 9393 w 10000"/>
                <a:gd name="connsiteY366" fmla="*/ 3350 h 10000"/>
                <a:gd name="connsiteX367" fmla="*/ 9376 w 10000"/>
                <a:gd name="connsiteY367" fmla="*/ 3336 h 10000"/>
                <a:gd name="connsiteX368" fmla="*/ 9308 w 10000"/>
                <a:gd name="connsiteY368" fmla="*/ 3400 h 10000"/>
                <a:gd name="connsiteX369" fmla="*/ 9201 w 10000"/>
                <a:gd name="connsiteY369" fmla="*/ 3549 h 10000"/>
                <a:gd name="connsiteX370" fmla="*/ 9139 w 10000"/>
                <a:gd name="connsiteY370" fmla="*/ 3655 h 10000"/>
                <a:gd name="connsiteX371" fmla="*/ 9044 w 10000"/>
                <a:gd name="connsiteY371" fmla="*/ 3712 h 10000"/>
                <a:gd name="connsiteX372" fmla="*/ 9010 w 10000"/>
                <a:gd name="connsiteY372" fmla="*/ 3797 h 10000"/>
                <a:gd name="connsiteX373" fmla="*/ 8982 w 10000"/>
                <a:gd name="connsiteY373" fmla="*/ 3825 h 10000"/>
                <a:gd name="connsiteX374" fmla="*/ 8875 w 10000"/>
                <a:gd name="connsiteY374" fmla="*/ 3903 h 10000"/>
                <a:gd name="connsiteX375" fmla="*/ 8785 w 10000"/>
                <a:gd name="connsiteY375" fmla="*/ 3996 h 10000"/>
                <a:gd name="connsiteX376" fmla="*/ 8763 w 10000"/>
                <a:gd name="connsiteY376" fmla="*/ 4067 h 10000"/>
                <a:gd name="connsiteX377" fmla="*/ 8729 w 10000"/>
                <a:gd name="connsiteY377" fmla="*/ 4102 h 10000"/>
                <a:gd name="connsiteX378" fmla="*/ 8774 w 10000"/>
                <a:gd name="connsiteY378" fmla="*/ 4194 h 10000"/>
                <a:gd name="connsiteX379" fmla="*/ 8819 w 10000"/>
                <a:gd name="connsiteY379" fmla="*/ 4265 h 10000"/>
                <a:gd name="connsiteX380" fmla="*/ 8881 w 10000"/>
                <a:gd name="connsiteY380" fmla="*/ 4294 h 10000"/>
                <a:gd name="connsiteX381" fmla="*/ 8858 w 10000"/>
                <a:gd name="connsiteY381" fmla="*/ 4344 h 10000"/>
                <a:gd name="connsiteX382" fmla="*/ 8903 w 10000"/>
                <a:gd name="connsiteY382" fmla="*/ 4358 h 10000"/>
                <a:gd name="connsiteX383" fmla="*/ 8903 w 10000"/>
                <a:gd name="connsiteY383" fmla="*/ 4443 h 10000"/>
                <a:gd name="connsiteX384" fmla="*/ 8937 w 10000"/>
                <a:gd name="connsiteY384" fmla="*/ 4507 h 10000"/>
                <a:gd name="connsiteX385" fmla="*/ 8993 w 10000"/>
                <a:gd name="connsiteY385" fmla="*/ 4493 h 10000"/>
                <a:gd name="connsiteX386" fmla="*/ 9016 w 10000"/>
                <a:gd name="connsiteY386" fmla="*/ 4422 h 10000"/>
                <a:gd name="connsiteX387" fmla="*/ 9061 w 10000"/>
                <a:gd name="connsiteY387" fmla="*/ 4414 h 10000"/>
                <a:gd name="connsiteX388" fmla="*/ 9066 w 10000"/>
                <a:gd name="connsiteY388" fmla="*/ 4358 h 10000"/>
                <a:gd name="connsiteX389" fmla="*/ 9123 w 10000"/>
                <a:gd name="connsiteY389" fmla="*/ 4358 h 10000"/>
                <a:gd name="connsiteX390" fmla="*/ 9100 w 10000"/>
                <a:gd name="connsiteY390" fmla="*/ 4429 h 10000"/>
                <a:gd name="connsiteX391" fmla="*/ 9156 w 10000"/>
                <a:gd name="connsiteY391" fmla="*/ 4464 h 10000"/>
                <a:gd name="connsiteX392" fmla="*/ 9145 w 10000"/>
                <a:gd name="connsiteY392" fmla="*/ 4528 h 10000"/>
                <a:gd name="connsiteX393" fmla="*/ 9061 w 10000"/>
                <a:gd name="connsiteY393" fmla="*/ 4535 h 10000"/>
                <a:gd name="connsiteX394" fmla="*/ 8999 w 10000"/>
                <a:gd name="connsiteY394" fmla="*/ 4578 h 10000"/>
                <a:gd name="connsiteX395" fmla="*/ 8943 w 10000"/>
                <a:gd name="connsiteY395" fmla="*/ 4599 h 10000"/>
                <a:gd name="connsiteX396" fmla="*/ 8943 w 10000"/>
                <a:gd name="connsiteY396" fmla="*/ 4698 h 10000"/>
                <a:gd name="connsiteX397" fmla="*/ 8999 w 10000"/>
                <a:gd name="connsiteY397" fmla="*/ 4805 h 10000"/>
                <a:gd name="connsiteX398" fmla="*/ 8954 w 10000"/>
                <a:gd name="connsiteY398" fmla="*/ 4904 h 10000"/>
                <a:gd name="connsiteX399" fmla="*/ 8864 w 10000"/>
                <a:gd name="connsiteY399" fmla="*/ 4918 h 10000"/>
                <a:gd name="connsiteX400" fmla="*/ 8875 w 10000"/>
                <a:gd name="connsiteY400" fmla="*/ 5032 h 10000"/>
                <a:gd name="connsiteX401" fmla="*/ 8870 w 10000"/>
                <a:gd name="connsiteY401" fmla="*/ 5103 h 10000"/>
                <a:gd name="connsiteX402" fmla="*/ 8841 w 10000"/>
                <a:gd name="connsiteY402" fmla="*/ 5138 h 10000"/>
                <a:gd name="connsiteX403" fmla="*/ 8785 w 10000"/>
                <a:gd name="connsiteY403" fmla="*/ 5110 h 10000"/>
                <a:gd name="connsiteX404" fmla="*/ 8735 w 10000"/>
                <a:gd name="connsiteY404" fmla="*/ 5018 h 10000"/>
                <a:gd name="connsiteX405" fmla="*/ 8678 w 10000"/>
                <a:gd name="connsiteY405" fmla="*/ 5089 h 10000"/>
                <a:gd name="connsiteX406" fmla="*/ 8622 w 10000"/>
                <a:gd name="connsiteY406" fmla="*/ 5039 h 10000"/>
                <a:gd name="connsiteX407" fmla="*/ 8616 w 10000"/>
                <a:gd name="connsiteY407" fmla="*/ 5011 h 10000"/>
                <a:gd name="connsiteX408" fmla="*/ 8538 w 10000"/>
                <a:gd name="connsiteY408" fmla="*/ 4947 h 10000"/>
                <a:gd name="connsiteX409" fmla="*/ 8515 w 10000"/>
                <a:gd name="connsiteY409" fmla="*/ 4961 h 10000"/>
                <a:gd name="connsiteX410" fmla="*/ 8526 w 10000"/>
                <a:gd name="connsiteY410" fmla="*/ 5039 h 10000"/>
                <a:gd name="connsiteX411" fmla="*/ 8481 w 10000"/>
                <a:gd name="connsiteY411" fmla="*/ 5138 h 10000"/>
                <a:gd name="connsiteX412" fmla="*/ 8515 w 10000"/>
                <a:gd name="connsiteY412" fmla="*/ 5160 h 10000"/>
                <a:gd name="connsiteX413" fmla="*/ 8577 w 10000"/>
                <a:gd name="connsiteY413" fmla="*/ 5145 h 10000"/>
                <a:gd name="connsiteX414" fmla="*/ 8588 w 10000"/>
                <a:gd name="connsiteY414" fmla="*/ 5181 h 10000"/>
                <a:gd name="connsiteX415" fmla="*/ 8577 w 10000"/>
                <a:gd name="connsiteY415" fmla="*/ 5224 h 10000"/>
                <a:gd name="connsiteX416" fmla="*/ 8600 w 10000"/>
                <a:gd name="connsiteY416" fmla="*/ 5280 h 10000"/>
                <a:gd name="connsiteX417" fmla="*/ 8650 w 10000"/>
                <a:gd name="connsiteY417" fmla="*/ 5316 h 10000"/>
                <a:gd name="connsiteX418" fmla="*/ 8639 w 10000"/>
                <a:gd name="connsiteY418" fmla="*/ 5401 h 10000"/>
                <a:gd name="connsiteX419" fmla="*/ 8673 w 10000"/>
                <a:gd name="connsiteY419" fmla="*/ 5444 h 10000"/>
                <a:gd name="connsiteX420" fmla="*/ 8633 w 10000"/>
                <a:gd name="connsiteY420" fmla="*/ 5486 h 10000"/>
                <a:gd name="connsiteX421" fmla="*/ 8622 w 10000"/>
                <a:gd name="connsiteY421" fmla="*/ 5642 h 10000"/>
                <a:gd name="connsiteX422" fmla="*/ 8600 w 10000"/>
                <a:gd name="connsiteY422" fmla="*/ 5649 h 10000"/>
                <a:gd name="connsiteX423" fmla="*/ 8628 w 10000"/>
                <a:gd name="connsiteY423" fmla="*/ 5720 h 10000"/>
                <a:gd name="connsiteX424" fmla="*/ 8633 w 10000"/>
                <a:gd name="connsiteY424" fmla="*/ 5841 h 10000"/>
                <a:gd name="connsiteX425" fmla="*/ 8661 w 10000"/>
                <a:gd name="connsiteY425" fmla="*/ 5869 h 10000"/>
                <a:gd name="connsiteX426" fmla="*/ 8667 w 10000"/>
                <a:gd name="connsiteY426" fmla="*/ 5905 h 10000"/>
                <a:gd name="connsiteX427" fmla="*/ 8690 w 10000"/>
                <a:gd name="connsiteY427" fmla="*/ 5912 h 10000"/>
                <a:gd name="connsiteX428" fmla="*/ 8695 w 10000"/>
                <a:gd name="connsiteY428" fmla="*/ 5983 h 10000"/>
                <a:gd name="connsiteX429" fmla="*/ 8684 w 10000"/>
                <a:gd name="connsiteY429" fmla="*/ 6033 h 10000"/>
                <a:gd name="connsiteX430" fmla="*/ 8740 w 10000"/>
                <a:gd name="connsiteY430" fmla="*/ 6061 h 10000"/>
                <a:gd name="connsiteX431" fmla="*/ 8825 w 10000"/>
                <a:gd name="connsiteY431" fmla="*/ 6004 h 10000"/>
                <a:gd name="connsiteX432" fmla="*/ 8948 w 10000"/>
                <a:gd name="connsiteY432" fmla="*/ 5891 h 10000"/>
                <a:gd name="connsiteX433" fmla="*/ 8982 w 10000"/>
                <a:gd name="connsiteY433" fmla="*/ 5891 h 10000"/>
                <a:gd name="connsiteX434" fmla="*/ 8982 w 10000"/>
                <a:gd name="connsiteY434" fmla="*/ 5976 h 10000"/>
                <a:gd name="connsiteX435" fmla="*/ 9004 w 10000"/>
                <a:gd name="connsiteY435" fmla="*/ 5990 h 10000"/>
                <a:gd name="connsiteX436" fmla="*/ 9044 w 10000"/>
                <a:gd name="connsiteY436" fmla="*/ 6089 h 10000"/>
                <a:gd name="connsiteX437" fmla="*/ 9072 w 10000"/>
                <a:gd name="connsiteY437" fmla="*/ 6097 h 10000"/>
                <a:gd name="connsiteX438" fmla="*/ 9055 w 10000"/>
                <a:gd name="connsiteY438" fmla="*/ 6153 h 10000"/>
                <a:gd name="connsiteX439" fmla="*/ 9100 w 10000"/>
                <a:gd name="connsiteY439" fmla="*/ 6281 h 10000"/>
                <a:gd name="connsiteX440" fmla="*/ 9100 w 10000"/>
                <a:gd name="connsiteY440" fmla="*/ 6345 h 10000"/>
                <a:gd name="connsiteX441" fmla="*/ 9123 w 10000"/>
                <a:gd name="connsiteY441" fmla="*/ 6416 h 10000"/>
                <a:gd name="connsiteX442" fmla="*/ 9089 w 10000"/>
                <a:gd name="connsiteY442" fmla="*/ 6473 h 10000"/>
                <a:gd name="connsiteX443" fmla="*/ 9049 w 10000"/>
                <a:gd name="connsiteY443" fmla="*/ 6466 h 10000"/>
                <a:gd name="connsiteX444" fmla="*/ 9049 w 10000"/>
                <a:gd name="connsiteY444" fmla="*/ 6501 h 10000"/>
                <a:gd name="connsiteX445" fmla="*/ 9089 w 10000"/>
                <a:gd name="connsiteY445" fmla="*/ 6544 h 10000"/>
                <a:gd name="connsiteX446" fmla="*/ 9106 w 10000"/>
                <a:gd name="connsiteY446" fmla="*/ 6515 h 10000"/>
                <a:gd name="connsiteX447" fmla="*/ 9139 w 10000"/>
                <a:gd name="connsiteY447" fmla="*/ 6579 h 10000"/>
                <a:gd name="connsiteX448" fmla="*/ 9179 w 10000"/>
                <a:gd name="connsiteY448" fmla="*/ 6579 h 10000"/>
                <a:gd name="connsiteX449" fmla="*/ 9156 w 10000"/>
                <a:gd name="connsiteY449" fmla="*/ 6757 h 10000"/>
                <a:gd name="connsiteX450" fmla="*/ 9139 w 10000"/>
                <a:gd name="connsiteY450" fmla="*/ 6792 h 10000"/>
                <a:gd name="connsiteX451" fmla="*/ 9089 w 10000"/>
                <a:gd name="connsiteY451" fmla="*/ 6778 h 10000"/>
                <a:gd name="connsiteX452" fmla="*/ 9027 w 10000"/>
                <a:gd name="connsiteY452" fmla="*/ 6799 h 10000"/>
                <a:gd name="connsiteX453" fmla="*/ 9004 w 10000"/>
                <a:gd name="connsiteY453" fmla="*/ 6842 h 10000"/>
                <a:gd name="connsiteX454" fmla="*/ 8999 w 10000"/>
                <a:gd name="connsiteY454" fmla="*/ 6884 h 10000"/>
                <a:gd name="connsiteX455" fmla="*/ 8960 w 10000"/>
                <a:gd name="connsiteY455" fmla="*/ 6934 h 10000"/>
                <a:gd name="connsiteX456" fmla="*/ 8898 w 10000"/>
                <a:gd name="connsiteY456" fmla="*/ 6941 h 10000"/>
                <a:gd name="connsiteX457" fmla="*/ 8886 w 10000"/>
                <a:gd name="connsiteY457" fmla="*/ 6962 h 10000"/>
                <a:gd name="connsiteX458" fmla="*/ 8847 w 10000"/>
                <a:gd name="connsiteY458" fmla="*/ 6927 h 10000"/>
                <a:gd name="connsiteX459" fmla="*/ 8808 w 10000"/>
                <a:gd name="connsiteY459" fmla="*/ 6934 h 10000"/>
                <a:gd name="connsiteX460" fmla="*/ 8785 w 10000"/>
                <a:gd name="connsiteY460" fmla="*/ 6906 h 10000"/>
                <a:gd name="connsiteX461" fmla="*/ 8735 w 10000"/>
                <a:gd name="connsiteY461" fmla="*/ 6891 h 10000"/>
                <a:gd name="connsiteX462" fmla="*/ 8746 w 10000"/>
                <a:gd name="connsiteY462" fmla="*/ 6941 h 10000"/>
                <a:gd name="connsiteX463" fmla="*/ 8723 w 10000"/>
                <a:gd name="connsiteY463" fmla="*/ 6991 h 10000"/>
                <a:gd name="connsiteX464" fmla="*/ 8639 w 10000"/>
                <a:gd name="connsiteY464" fmla="*/ 6984 h 10000"/>
                <a:gd name="connsiteX465" fmla="*/ 8611 w 10000"/>
                <a:gd name="connsiteY465" fmla="*/ 6962 h 10000"/>
                <a:gd name="connsiteX466" fmla="*/ 8566 w 10000"/>
                <a:gd name="connsiteY466" fmla="*/ 6984 h 10000"/>
                <a:gd name="connsiteX467" fmla="*/ 8560 w 10000"/>
                <a:gd name="connsiteY467" fmla="*/ 7055 h 10000"/>
                <a:gd name="connsiteX468" fmla="*/ 8476 w 10000"/>
                <a:gd name="connsiteY468" fmla="*/ 7133 h 10000"/>
                <a:gd name="connsiteX469" fmla="*/ 8448 w 10000"/>
                <a:gd name="connsiteY469" fmla="*/ 7090 h 10000"/>
                <a:gd name="connsiteX470" fmla="*/ 8386 w 10000"/>
                <a:gd name="connsiteY470" fmla="*/ 7111 h 10000"/>
                <a:gd name="connsiteX471" fmla="*/ 8346 w 10000"/>
                <a:gd name="connsiteY471" fmla="*/ 7133 h 10000"/>
                <a:gd name="connsiteX472" fmla="*/ 8341 w 10000"/>
                <a:gd name="connsiteY472" fmla="*/ 7168 h 10000"/>
                <a:gd name="connsiteX473" fmla="*/ 8256 w 10000"/>
                <a:gd name="connsiteY473" fmla="*/ 7246 h 10000"/>
                <a:gd name="connsiteX474" fmla="*/ 8206 w 10000"/>
                <a:gd name="connsiteY474" fmla="*/ 7232 h 10000"/>
                <a:gd name="connsiteX475" fmla="*/ 8155 w 10000"/>
                <a:gd name="connsiteY475" fmla="*/ 7260 h 10000"/>
                <a:gd name="connsiteX476" fmla="*/ 8116 w 10000"/>
                <a:gd name="connsiteY476" fmla="*/ 7303 h 10000"/>
                <a:gd name="connsiteX477" fmla="*/ 8060 w 10000"/>
                <a:gd name="connsiteY477" fmla="*/ 7331 h 10000"/>
                <a:gd name="connsiteX478" fmla="*/ 8065 w 10000"/>
                <a:gd name="connsiteY478" fmla="*/ 7374 h 10000"/>
                <a:gd name="connsiteX479" fmla="*/ 8015 w 10000"/>
                <a:gd name="connsiteY479" fmla="*/ 7402 h 10000"/>
                <a:gd name="connsiteX480" fmla="*/ 7942 w 10000"/>
                <a:gd name="connsiteY480" fmla="*/ 7523 h 10000"/>
                <a:gd name="connsiteX481" fmla="*/ 7930 w 10000"/>
                <a:gd name="connsiteY481" fmla="*/ 7573 h 10000"/>
                <a:gd name="connsiteX482" fmla="*/ 7908 w 10000"/>
                <a:gd name="connsiteY482" fmla="*/ 7559 h 10000"/>
                <a:gd name="connsiteX483" fmla="*/ 7919 w 10000"/>
                <a:gd name="connsiteY483" fmla="*/ 7523 h 10000"/>
                <a:gd name="connsiteX484" fmla="*/ 7846 w 10000"/>
                <a:gd name="connsiteY484" fmla="*/ 7339 h 10000"/>
                <a:gd name="connsiteX485" fmla="*/ 7846 w 10000"/>
                <a:gd name="connsiteY485" fmla="*/ 7268 h 10000"/>
                <a:gd name="connsiteX486" fmla="*/ 7812 w 10000"/>
                <a:gd name="connsiteY486" fmla="*/ 7268 h 10000"/>
                <a:gd name="connsiteX487" fmla="*/ 7711 w 10000"/>
                <a:gd name="connsiteY487" fmla="*/ 7197 h 10000"/>
                <a:gd name="connsiteX488" fmla="*/ 7649 w 10000"/>
                <a:gd name="connsiteY488" fmla="*/ 7232 h 10000"/>
                <a:gd name="connsiteX489" fmla="*/ 7632 w 10000"/>
                <a:gd name="connsiteY489" fmla="*/ 7275 h 10000"/>
                <a:gd name="connsiteX490" fmla="*/ 7677 w 10000"/>
                <a:gd name="connsiteY490" fmla="*/ 7324 h 10000"/>
                <a:gd name="connsiteX491" fmla="*/ 7688 w 10000"/>
                <a:gd name="connsiteY491" fmla="*/ 7367 h 10000"/>
                <a:gd name="connsiteX492" fmla="*/ 7660 w 10000"/>
                <a:gd name="connsiteY492" fmla="*/ 7410 h 10000"/>
                <a:gd name="connsiteX493" fmla="*/ 7666 w 10000"/>
                <a:gd name="connsiteY493" fmla="*/ 7445 h 10000"/>
                <a:gd name="connsiteX494" fmla="*/ 7655 w 10000"/>
                <a:gd name="connsiteY494" fmla="*/ 7516 h 10000"/>
                <a:gd name="connsiteX495" fmla="*/ 7660 w 10000"/>
                <a:gd name="connsiteY495" fmla="*/ 7587 h 10000"/>
                <a:gd name="connsiteX496" fmla="*/ 7694 w 10000"/>
                <a:gd name="connsiteY496" fmla="*/ 7700 h 10000"/>
                <a:gd name="connsiteX497" fmla="*/ 7660 w 10000"/>
                <a:gd name="connsiteY497" fmla="*/ 7743 h 10000"/>
                <a:gd name="connsiteX498" fmla="*/ 7666 w 10000"/>
                <a:gd name="connsiteY498" fmla="*/ 7779 h 10000"/>
                <a:gd name="connsiteX499" fmla="*/ 7638 w 10000"/>
                <a:gd name="connsiteY499" fmla="*/ 7793 h 10000"/>
                <a:gd name="connsiteX500" fmla="*/ 7621 w 10000"/>
                <a:gd name="connsiteY500" fmla="*/ 7814 h 10000"/>
                <a:gd name="connsiteX501" fmla="*/ 7514 w 10000"/>
                <a:gd name="connsiteY501" fmla="*/ 7800 h 10000"/>
                <a:gd name="connsiteX502" fmla="*/ 7497 w 10000"/>
                <a:gd name="connsiteY502" fmla="*/ 7757 h 10000"/>
                <a:gd name="connsiteX503" fmla="*/ 7463 w 10000"/>
                <a:gd name="connsiteY503" fmla="*/ 7786 h 10000"/>
                <a:gd name="connsiteX504" fmla="*/ 7390 w 10000"/>
                <a:gd name="connsiteY504" fmla="*/ 7771 h 10000"/>
                <a:gd name="connsiteX505" fmla="*/ 7340 w 10000"/>
                <a:gd name="connsiteY505" fmla="*/ 7793 h 10000"/>
                <a:gd name="connsiteX506" fmla="*/ 7312 w 10000"/>
                <a:gd name="connsiteY506" fmla="*/ 7644 h 10000"/>
                <a:gd name="connsiteX507" fmla="*/ 7283 w 10000"/>
                <a:gd name="connsiteY507" fmla="*/ 7637 h 10000"/>
                <a:gd name="connsiteX508" fmla="*/ 7250 w 10000"/>
                <a:gd name="connsiteY508" fmla="*/ 7544 h 10000"/>
                <a:gd name="connsiteX509" fmla="*/ 7267 w 10000"/>
                <a:gd name="connsiteY509" fmla="*/ 7502 h 10000"/>
                <a:gd name="connsiteX510" fmla="*/ 7306 w 10000"/>
                <a:gd name="connsiteY510" fmla="*/ 7523 h 10000"/>
                <a:gd name="connsiteX511" fmla="*/ 7323 w 10000"/>
                <a:gd name="connsiteY511" fmla="*/ 7473 h 10000"/>
                <a:gd name="connsiteX512" fmla="*/ 7295 w 10000"/>
                <a:gd name="connsiteY512" fmla="*/ 7438 h 10000"/>
                <a:gd name="connsiteX513" fmla="*/ 7312 w 10000"/>
                <a:gd name="connsiteY513" fmla="*/ 7402 h 10000"/>
                <a:gd name="connsiteX514" fmla="*/ 7238 w 10000"/>
                <a:gd name="connsiteY514" fmla="*/ 7331 h 10000"/>
                <a:gd name="connsiteX515" fmla="*/ 7244 w 10000"/>
                <a:gd name="connsiteY515" fmla="*/ 7296 h 10000"/>
                <a:gd name="connsiteX516" fmla="*/ 7199 w 10000"/>
                <a:gd name="connsiteY516" fmla="*/ 7260 h 10000"/>
                <a:gd name="connsiteX517" fmla="*/ 7227 w 10000"/>
                <a:gd name="connsiteY517" fmla="*/ 7218 h 10000"/>
                <a:gd name="connsiteX518" fmla="*/ 7216 w 10000"/>
                <a:gd name="connsiteY518" fmla="*/ 7168 h 10000"/>
                <a:gd name="connsiteX519" fmla="*/ 7165 w 10000"/>
                <a:gd name="connsiteY519" fmla="*/ 7090 h 10000"/>
                <a:gd name="connsiteX520" fmla="*/ 7132 w 10000"/>
                <a:gd name="connsiteY520" fmla="*/ 7026 h 10000"/>
                <a:gd name="connsiteX521" fmla="*/ 7064 w 10000"/>
                <a:gd name="connsiteY521" fmla="*/ 7055 h 10000"/>
                <a:gd name="connsiteX522" fmla="*/ 7025 w 10000"/>
                <a:gd name="connsiteY522" fmla="*/ 7048 h 10000"/>
                <a:gd name="connsiteX523" fmla="*/ 7002 w 10000"/>
                <a:gd name="connsiteY523" fmla="*/ 7111 h 10000"/>
                <a:gd name="connsiteX524" fmla="*/ 6924 w 10000"/>
                <a:gd name="connsiteY524" fmla="*/ 7119 h 10000"/>
                <a:gd name="connsiteX525" fmla="*/ 6895 w 10000"/>
                <a:gd name="connsiteY525" fmla="*/ 7111 h 10000"/>
                <a:gd name="connsiteX526" fmla="*/ 6828 w 10000"/>
                <a:gd name="connsiteY526" fmla="*/ 7161 h 10000"/>
                <a:gd name="connsiteX527" fmla="*/ 6834 w 10000"/>
                <a:gd name="connsiteY527" fmla="*/ 7260 h 10000"/>
                <a:gd name="connsiteX528" fmla="*/ 6817 w 10000"/>
                <a:gd name="connsiteY528" fmla="*/ 7324 h 10000"/>
                <a:gd name="connsiteX529" fmla="*/ 6817 w 10000"/>
                <a:gd name="connsiteY529" fmla="*/ 7381 h 10000"/>
                <a:gd name="connsiteX530" fmla="*/ 6760 w 10000"/>
                <a:gd name="connsiteY530" fmla="*/ 7424 h 10000"/>
                <a:gd name="connsiteX531" fmla="*/ 6699 w 10000"/>
                <a:gd name="connsiteY531" fmla="*/ 7431 h 10000"/>
                <a:gd name="connsiteX532" fmla="*/ 6682 w 10000"/>
                <a:gd name="connsiteY532" fmla="*/ 7410 h 10000"/>
                <a:gd name="connsiteX533" fmla="*/ 6625 w 10000"/>
                <a:gd name="connsiteY533" fmla="*/ 7388 h 10000"/>
                <a:gd name="connsiteX534" fmla="*/ 6592 w 10000"/>
                <a:gd name="connsiteY534" fmla="*/ 7431 h 10000"/>
                <a:gd name="connsiteX535" fmla="*/ 6586 w 10000"/>
                <a:gd name="connsiteY535" fmla="*/ 7473 h 10000"/>
                <a:gd name="connsiteX536" fmla="*/ 6552 w 10000"/>
                <a:gd name="connsiteY536" fmla="*/ 7480 h 10000"/>
                <a:gd name="connsiteX537" fmla="*/ 6547 w 10000"/>
                <a:gd name="connsiteY537" fmla="*/ 7523 h 10000"/>
                <a:gd name="connsiteX538" fmla="*/ 6519 w 10000"/>
                <a:gd name="connsiteY538" fmla="*/ 7523 h 10000"/>
                <a:gd name="connsiteX539" fmla="*/ 6485 w 10000"/>
                <a:gd name="connsiteY539" fmla="*/ 7424 h 10000"/>
                <a:gd name="connsiteX540" fmla="*/ 6406 w 10000"/>
                <a:gd name="connsiteY540" fmla="*/ 7473 h 10000"/>
                <a:gd name="connsiteX541" fmla="*/ 6316 w 10000"/>
                <a:gd name="connsiteY541" fmla="*/ 7551 h 10000"/>
                <a:gd name="connsiteX542" fmla="*/ 6282 w 10000"/>
                <a:gd name="connsiteY542" fmla="*/ 7566 h 10000"/>
                <a:gd name="connsiteX543" fmla="*/ 6294 w 10000"/>
                <a:gd name="connsiteY543" fmla="*/ 7615 h 10000"/>
                <a:gd name="connsiteX544" fmla="*/ 6243 w 10000"/>
                <a:gd name="connsiteY544" fmla="*/ 7637 h 10000"/>
                <a:gd name="connsiteX545" fmla="*/ 6209 w 10000"/>
                <a:gd name="connsiteY545" fmla="*/ 7608 h 10000"/>
                <a:gd name="connsiteX546" fmla="*/ 6136 w 10000"/>
                <a:gd name="connsiteY546" fmla="*/ 7622 h 10000"/>
                <a:gd name="connsiteX547" fmla="*/ 6136 w 10000"/>
                <a:gd name="connsiteY547" fmla="*/ 7395 h 10000"/>
                <a:gd name="connsiteX548" fmla="*/ 6208 w 10000"/>
                <a:gd name="connsiteY54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335 w 10000"/>
                <a:gd name="connsiteY57" fmla="*/ 9045 h 10000"/>
                <a:gd name="connsiteX58" fmla="*/ 3150 w 10000"/>
                <a:gd name="connsiteY58" fmla="*/ 8971 h 10000"/>
                <a:gd name="connsiteX59" fmla="*/ 3155 w 10000"/>
                <a:gd name="connsiteY59" fmla="*/ 9021 h 10000"/>
                <a:gd name="connsiteX60" fmla="*/ 3144 w 10000"/>
                <a:gd name="connsiteY60" fmla="*/ 9042 h 10000"/>
                <a:gd name="connsiteX61" fmla="*/ 3105 w 10000"/>
                <a:gd name="connsiteY61" fmla="*/ 9028 h 10000"/>
                <a:gd name="connsiteX62" fmla="*/ 3082 w 10000"/>
                <a:gd name="connsiteY62" fmla="*/ 9127 h 10000"/>
                <a:gd name="connsiteX63" fmla="*/ 3048 w 10000"/>
                <a:gd name="connsiteY63" fmla="*/ 9163 h 10000"/>
                <a:gd name="connsiteX64" fmla="*/ 3048 w 10000"/>
                <a:gd name="connsiteY64" fmla="*/ 9198 h 10000"/>
                <a:gd name="connsiteX65" fmla="*/ 3020 w 10000"/>
                <a:gd name="connsiteY65" fmla="*/ 9241 h 10000"/>
                <a:gd name="connsiteX66" fmla="*/ 3003 w 10000"/>
                <a:gd name="connsiteY66" fmla="*/ 9326 h 10000"/>
                <a:gd name="connsiteX67" fmla="*/ 2998 w 10000"/>
                <a:gd name="connsiteY67" fmla="*/ 9439 h 10000"/>
                <a:gd name="connsiteX68" fmla="*/ 3009 w 10000"/>
                <a:gd name="connsiteY68" fmla="*/ 9524 h 10000"/>
                <a:gd name="connsiteX69" fmla="*/ 2975 w 10000"/>
                <a:gd name="connsiteY69" fmla="*/ 9574 h 10000"/>
                <a:gd name="connsiteX70" fmla="*/ 2981 w 10000"/>
                <a:gd name="connsiteY70" fmla="*/ 9624 h 10000"/>
                <a:gd name="connsiteX71" fmla="*/ 2998 w 10000"/>
                <a:gd name="connsiteY71" fmla="*/ 9666 h 10000"/>
                <a:gd name="connsiteX72" fmla="*/ 2987 w 10000"/>
                <a:gd name="connsiteY72" fmla="*/ 9744 h 10000"/>
                <a:gd name="connsiteX73" fmla="*/ 2970 w 10000"/>
                <a:gd name="connsiteY73" fmla="*/ 9787 h 10000"/>
                <a:gd name="connsiteX74" fmla="*/ 2930 w 10000"/>
                <a:gd name="connsiteY74" fmla="*/ 9794 h 10000"/>
                <a:gd name="connsiteX75" fmla="*/ 2913 w 10000"/>
                <a:gd name="connsiteY75" fmla="*/ 9837 h 10000"/>
                <a:gd name="connsiteX76" fmla="*/ 2818 w 10000"/>
                <a:gd name="connsiteY76" fmla="*/ 9837 h 10000"/>
                <a:gd name="connsiteX77" fmla="*/ 2745 w 10000"/>
                <a:gd name="connsiteY77" fmla="*/ 9879 h 10000"/>
                <a:gd name="connsiteX78" fmla="*/ 2705 w 10000"/>
                <a:gd name="connsiteY78" fmla="*/ 9922 h 10000"/>
                <a:gd name="connsiteX79" fmla="*/ 2638 w 10000"/>
                <a:gd name="connsiteY79" fmla="*/ 9929 h 10000"/>
                <a:gd name="connsiteX80" fmla="*/ 2598 w 10000"/>
                <a:gd name="connsiteY80" fmla="*/ 9943 h 10000"/>
                <a:gd name="connsiteX81" fmla="*/ 2565 w 10000"/>
                <a:gd name="connsiteY81" fmla="*/ 9929 h 10000"/>
                <a:gd name="connsiteX82" fmla="*/ 2508 w 10000"/>
                <a:gd name="connsiteY82" fmla="*/ 9943 h 10000"/>
                <a:gd name="connsiteX83" fmla="*/ 2503 w 10000"/>
                <a:gd name="connsiteY83" fmla="*/ 9957 h 10000"/>
                <a:gd name="connsiteX84" fmla="*/ 2458 w 10000"/>
                <a:gd name="connsiteY84" fmla="*/ 9993 h 10000"/>
                <a:gd name="connsiteX85" fmla="*/ 2424 w 10000"/>
                <a:gd name="connsiteY85" fmla="*/ 10000 h 10000"/>
                <a:gd name="connsiteX86" fmla="*/ 2323 w 10000"/>
                <a:gd name="connsiteY86" fmla="*/ 9901 h 10000"/>
                <a:gd name="connsiteX87" fmla="*/ 2250 w 10000"/>
                <a:gd name="connsiteY87" fmla="*/ 9794 h 10000"/>
                <a:gd name="connsiteX88" fmla="*/ 2160 w 10000"/>
                <a:gd name="connsiteY88" fmla="*/ 9759 h 10000"/>
                <a:gd name="connsiteX89" fmla="*/ 2143 w 10000"/>
                <a:gd name="connsiteY89" fmla="*/ 9624 h 10000"/>
                <a:gd name="connsiteX90" fmla="*/ 2205 w 10000"/>
                <a:gd name="connsiteY90" fmla="*/ 9588 h 10000"/>
                <a:gd name="connsiteX91" fmla="*/ 2182 w 10000"/>
                <a:gd name="connsiteY91" fmla="*/ 9482 h 10000"/>
                <a:gd name="connsiteX92" fmla="*/ 2160 w 10000"/>
                <a:gd name="connsiteY92" fmla="*/ 9446 h 10000"/>
                <a:gd name="connsiteX93" fmla="*/ 2323 w 10000"/>
                <a:gd name="connsiteY93" fmla="*/ 9312 h 10000"/>
                <a:gd name="connsiteX94" fmla="*/ 2373 w 10000"/>
                <a:gd name="connsiteY94" fmla="*/ 9177 h 10000"/>
                <a:gd name="connsiteX95" fmla="*/ 2424 w 10000"/>
                <a:gd name="connsiteY95" fmla="*/ 9148 h 10000"/>
                <a:gd name="connsiteX96" fmla="*/ 2435 w 10000"/>
                <a:gd name="connsiteY96" fmla="*/ 9063 h 10000"/>
                <a:gd name="connsiteX97" fmla="*/ 2385 w 10000"/>
                <a:gd name="connsiteY97" fmla="*/ 8950 h 10000"/>
                <a:gd name="connsiteX98" fmla="*/ 2396 w 10000"/>
                <a:gd name="connsiteY98" fmla="*/ 8879 h 10000"/>
                <a:gd name="connsiteX99" fmla="*/ 2340 w 10000"/>
                <a:gd name="connsiteY99" fmla="*/ 8850 h 10000"/>
                <a:gd name="connsiteX100" fmla="*/ 2306 w 10000"/>
                <a:gd name="connsiteY100" fmla="*/ 8857 h 10000"/>
                <a:gd name="connsiteX101" fmla="*/ 2143 w 10000"/>
                <a:gd name="connsiteY101" fmla="*/ 8921 h 10000"/>
                <a:gd name="connsiteX102" fmla="*/ 2098 w 10000"/>
                <a:gd name="connsiteY102" fmla="*/ 8971 h 10000"/>
                <a:gd name="connsiteX103" fmla="*/ 2064 w 10000"/>
                <a:gd name="connsiteY103" fmla="*/ 8999 h 10000"/>
                <a:gd name="connsiteX104" fmla="*/ 2019 w 10000"/>
                <a:gd name="connsiteY104" fmla="*/ 9056 h 10000"/>
                <a:gd name="connsiteX105" fmla="*/ 1879 w 10000"/>
                <a:gd name="connsiteY105" fmla="*/ 9013 h 10000"/>
                <a:gd name="connsiteX106" fmla="*/ 1828 w 10000"/>
                <a:gd name="connsiteY106" fmla="*/ 8971 h 10000"/>
                <a:gd name="connsiteX107" fmla="*/ 1738 w 10000"/>
                <a:gd name="connsiteY107" fmla="*/ 9021 h 10000"/>
                <a:gd name="connsiteX108" fmla="*/ 1609 w 10000"/>
                <a:gd name="connsiteY108" fmla="*/ 9056 h 10000"/>
                <a:gd name="connsiteX109" fmla="*/ 1699 w 10000"/>
                <a:gd name="connsiteY109" fmla="*/ 9177 h 10000"/>
                <a:gd name="connsiteX110" fmla="*/ 1592 w 10000"/>
                <a:gd name="connsiteY110" fmla="*/ 9304 h 10000"/>
                <a:gd name="connsiteX111" fmla="*/ 1558 w 10000"/>
                <a:gd name="connsiteY111" fmla="*/ 9290 h 10000"/>
                <a:gd name="connsiteX112" fmla="*/ 1541 w 10000"/>
                <a:gd name="connsiteY112" fmla="*/ 9304 h 10000"/>
                <a:gd name="connsiteX113" fmla="*/ 1507 w 10000"/>
                <a:gd name="connsiteY113" fmla="*/ 9269 h 10000"/>
                <a:gd name="connsiteX114" fmla="*/ 1440 w 10000"/>
                <a:gd name="connsiteY114" fmla="*/ 9233 h 10000"/>
                <a:gd name="connsiteX115" fmla="*/ 1434 w 10000"/>
                <a:gd name="connsiteY115" fmla="*/ 9198 h 10000"/>
                <a:gd name="connsiteX116" fmla="*/ 1412 w 10000"/>
                <a:gd name="connsiteY116" fmla="*/ 9191 h 10000"/>
                <a:gd name="connsiteX117" fmla="*/ 1400 w 10000"/>
                <a:gd name="connsiteY117" fmla="*/ 9155 h 10000"/>
                <a:gd name="connsiteX118" fmla="*/ 1372 w 10000"/>
                <a:gd name="connsiteY118" fmla="*/ 9127 h 10000"/>
                <a:gd name="connsiteX119" fmla="*/ 1327 w 10000"/>
                <a:gd name="connsiteY119" fmla="*/ 9141 h 10000"/>
                <a:gd name="connsiteX120" fmla="*/ 1305 w 10000"/>
                <a:gd name="connsiteY120" fmla="*/ 9092 h 10000"/>
                <a:gd name="connsiteX121" fmla="*/ 1271 w 10000"/>
                <a:gd name="connsiteY121" fmla="*/ 9099 h 10000"/>
                <a:gd name="connsiteX122" fmla="*/ 1277 w 10000"/>
                <a:gd name="connsiteY122" fmla="*/ 9056 h 10000"/>
                <a:gd name="connsiteX123" fmla="*/ 1265 w 10000"/>
                <a:gd name="connsiteY123" fmla="*/ 8999 h 10000"/>
                <a:gd name="connsiteX124" fmla="*/ 1277 w 10000"/>
                <a:gd name="connsiteY124" fmla="*/ 8935 h 10000"/>
                <a:gd name="connsiteX125" fmla="*/ 1271 w 10000"/>
                <a:gd name="connsiteY125" fmla="*/ 8893 h 10000"/>
                <a:gd name="connsiteX126" fmla="*/ 1153 w 10000"/>
                <a:gd name="connsiteY126" fmla="*/ 8893 h 10000"/>
                <a:gd name="connsiteX127" fmla="*/ 1153 w 10000"/>
                <a:gd name="connsiteY127" fmla="*/ 8850 h 10000"/>
                <a:gd name="connsiteX128" fmla="*/ 1091 w 10000"/>
                <a:gd name="connsiteY128" fmla="*/ 8829 h 10000"/>
                <a:gd name="connsiteX129" fmla="*/ 1080 w 10000"/>
                <a:gd name="connsiteY129" fmla="*/ 8758 h 10000"/>
                <a:gd name="connsiteX130" fmla="*/ 1069 w 10000"/>
                <a:gd name="connsiteY130" fmla="*/ 8730 h 10000"/>
                <a:gd name="connsiteX131" fmla="*/ 990 w 10000"/>
                <a:gd name="connsiteY131" fmla="*/ 8701 h 10000"/>
                <a:gd name="connsiteX132" fmla="*/ 894 w 10000"/>
                <a:gd name="connsiteY132" fmla="*/ 8616 h 10000"/>
                <a:gd name="connsiteX133" fmla="*/ 787 w 10000"/>
                <a:gd name="connsiteY133" fmla="*/ 8616 h 10000"/>
                <a:gd name="connsiteX134" fmla="*/ 849 w 10000"/>
                <a:gd name="connsiteY134" fmla="*/ 8510 h 10000"/>
                <a:gd name="connsiteX135" fmla="*/ 945 w 10000"/>
                <a:gd name="connsiteY135" fmla="*/ 8432 h 10000"/>
                <a:gd name="connsiteX136" fmla="*/ 984 w 10000"/>
                <a:gd name="connsiteY136" fmla="*/ 8325 h 10000"/>
                <a:gd name="connsiteX137" fmla="*/ 1063 w 10000"/>
                <a:gd name="connsiteY137" fmla="*/ 8204 h 10000"/>
                <a:gd name="connsiteX138" fmla="*/ 1057 w 10000"/>
                <a:gd name="connsiteY138" fmla="*/ 8133 h 10000"/>
                <a:gd name="connsiteX139" fmla="*/ 1018 w 10000"/>
                <a:gd name="connsiteY139" fmla="*/ 8055 h 10000"/>
                <a:gd name="connsiteX140" fmla="*/ 984 w 10000"/>
                <a:gd name="connsiteY140" fmla="*/ 8027 h 10000"/>
                <a:gd name="connsiteX141" fmla="*/ 872 w 10000"/>
                <a:gd name="connsiteY141" fmla="*/ 8013 h 10000"/>
                <a:gd name="connsiteX142" fmla="*/ 533 w 10000"/>
                <a:gd name="connsiteY142" fmla="*/ 8076 h 10000"/>
                <a:gd name="connsiteX143" fmla="*/ 416 w 10000"/>
                <a:gd name="connsiteY143" fmla="*/ 8070 h 10000"/>
                <a:gd name="connsiteX144" fmla="*/ 169 w 10000"/>
                <a:gd name="connsiteY144" fmla="*/ 7743 h 10000"/>
                <a:gd name="connsiteX145" fmla="*/ 157 w 10000"/>
                <a:gd name="connsiteY145" fmla="*/ 7686 h 10000"/>
                <a:gd name="connsiteX146" fmla="*/ 231 w 10000"/>
                <a:gd name="connsiteY146" fmla="*/ 7594 h 10000"/>
                <a:gd name="connsiteX147" fmla="*/ 0 w 10000"/>
                <a:gd name="connsiteY147" fmla="*/ 6920 h 10000"/>
                <a:gd name="connsiteX148" fmla="*/ 354 w 10000"/>
                <a:gd name="connsiteY148" fmla="*/ 7005 h 10000"/>
                <a:gd name="connsiteX149" fmla="*/ 472 w 10000"/>
                <a:gd name="connsiteY149" fmla="*/ 7019 h 10000"/>
                <a:gd name="connsiteX150" fmla="*/ 810 w 10000"/>
                <a:gd name="connsiteY150" fmla="*/ 7055 h 10000"/>
                <a:gd name="connsiteX151" fmla="*/ 967 w 10000"/>
                <a:gd name="connsiteY151" fmla="*/ 7012 h 10000"/>
                <a:gd name="connsiteX152" fmla="*/ 1074 w 10000"/>
                <a:gd name="connsiteY152" fmla="*/ 7019 h 10000"/>
                <a:gd name="connsiteX153" fmla="*/ 1091 w 10000"/>
                <a:gd name="connsiteY153" fmla="*/ 6984 h 10000"/>
                <a:gd name="connsiteX154" fmla="*/ 1277 w 10000"/>
                <a:gd name="connsiteY154" fmla="*/ 6998 h 10000"/>
                <a:gd name="connsiteX155" fmla="*/ 1524 w 10000"/>
                <a:gd name="connsiteY155" fmla="*/ 7083 h 10000"/>
                <a:gd name="connsiteX156" fmla="*/ 1609 w 10000"/>
                <a:gd name="connsiteY156" fmla="*/ 7104 h 10000"/>
                <a:gd name="connsiteX157" fmla="*/ 1822 w 10000"/>
                <a:gd name="connsiteY157" fmla="*/ 7310 h 10000"/>
                <a:gd name="connsiteX158" fmla="*/ 1918 w 10000"/>
                <a:gd name="connsiteY158" fmla="*/ 7303 h 10000"/>
                <a:gd name="connsiteX159" fmla="*/ 6504 w 10000"/>
                <a:gd name="connsiteY159" fmla="*/ 7627 h 10000"/>
                <a:gd name="connsiteX160" fmla="*/ 5523 w 10000"/>
                <a:gd name="connsiteY160" fmla="*/ 5713 h 10000"/>
                <a:gd name="connsiteX161" fmla="*/ 5652 w 10000"/>
                <a:gd name="connsiteY161" fmla="*/ 5720 h 10000"/>
                <a:gd name="connsiteX162" fmla="*/ 5697 w 10000"/>
                <a:gd name="connsiteY162" fmla="*/ 5742 h 10000"/>
                <a:gd name="connsiteX163" fmla="*/ 5793 w 10000"/>
                <a:gd name="connsiteY163" fmla="*/ 5635 h 10000"/>
                <a:gd name="connsiteX164" fmla="*/ 5844 w 10000"/>
                <a:gd name="connsiteY164" fmla="*/ 5628 h 10000"/>
                <a:gd name="connsiteX165" fmla="*/ 5889 w 10000"/>
                <a:gd name="connsiteY165" fmla="*/ 5564 h 10000"/>
                <a:gd name="connsiteX166" fmla="*/ 5945 w 10000"/>
                <a:gd name="connsiteY166" fmla="*/ 5515 h 10000"/>
                <a:gd name="connsiteX167" fmla="*/ 6001 w 10000"/>
                <a:gd name="connsiteY167" fmla="*/ 5408 h 10000"/>
                <a:gd name="connsiteX168" fmla="*/ 6012 w 10000"/>
                <a:gd name="connsiteY168" fmla="*/ 5344 h 10000"/>
                <a:gd name="connsiteX169" fmla="*/ 6080 w 10000"/>
                <a:gd name="connsiteY169" fmla="*/ 5316 h 10000"/>
                <a:gd name="connsiteX170" fmla="*/ 6159 w 10000"/>
                <a:gd name="connsiteY170" fmla="*/ 5351 h 10000"/>
                <a:gd name="connsiteX171" fmla="*/ 6226 w 10000"/>
                <a:gd name="connsiteY171" fmla="*/ 5337 h 10000"/>
                <a:gd name="connsiteX172" fmla="*/ 6294 w 10000"/>
                <a:gd name="connsiteY172" fmla="*/ 5344 h 10000"/>
                <a:gd name="connsiteX173" fmla="*/ 6412 w 10000"/>
                <a:gd name="connsiteY173" fmla="*/ 5302 h 10000"/>
                <a:gd name="connsiteX174" fmla="*/ 6490 w 10000"/>
                <a:gd name="connsiteY174" fmla="*/ 5195 h 10000"/>
                <a:gd name="connsiteX175" fmla="*/ 6524 w 10000"/>
                <a:gd name="connsiteY175" fmla="*/ 5160 h 10000"/>
                <a:gd name="connsiteX176" fmla="*/ 6575 w 10000"/>
                <a:gd name="connsiteY176" fmla="*/ 5160 h 10000"/>
                <a:gd name="connsiteX177" fmla="*/ 6614 w 10000"/>
                <a:gd name="connsiteY177" fmla="*/ 5103 h 10000"/>
                <a:gd name="connsiteX178" fmla="*/ 6597 w 10000"/>
                <a:gd name="connsiteY178" fmla="*/ 5039 h 10000"/>
                <a:gd name="connsiteX179" fmla="*/ 6609 w 10000"/>
                <a:gd name="connsiteY179" fmla="*/ 4982 h 10000"/>
                <a:gd name="connsiteX180" fmla="*/ 6659 w 10000"/>
                <a:gd name="connsiteY180" fmla="*/ 4876 h 10000"/>
                <a:gd name="connsiteX181" fmla="*/ 6715 w 10000"/>
                <a:gd name="connsiteY181" fmla="*/ 4776 h 10000"/>
                <a:gd name="connsiteX182" fmla="*/ 6772 w 10000"/>
                <a:gd name="connsiteY182" fmla="*/ 4755 h 10000"/>
                <a:gd name="connsiteX183" fmla="*/ 6800 w 10000"/>
                <a:gd name="connsiteY183" fmla="*/ 4720 h 10000"/>
                <a:gd name="connsiteX184" fmla="*/ 6895 w 10000"/>
                <a:gd name="connsiteY184" fmla="*/ 4734 h 10000"/>
                <a:gd name="connsiteX185" fmla="*/ 6991 w 10000"/>
                <a:gd name="connsiteY185" fmla="*/ 4734 h 10000"/>
                <a:gd name="connsiteX186" fmla="*/ 6997 w 10000"/>
                <a:gd name="connsiteY186" fmla="*/ 4670 h 10000"/>
                <a:gd name="connsiteX187" fmla="*/ 7013 w 10000"/>
                <a:gd name="connsiteY187" fmla="*/ 4627 h 10000"/>
                <a:gd name="connsiteX188" fmla="*/ 7008 w 10000"/>
                <a:gd name="connsiteY188" fmla="*/ 4599 h 10000"/>
                <a:gd name="connsiteX189" fmla="*/ 7064 w 10000"/>
                <a:gd name="connsiteY189" fmla="*/ 4578 h 10000"/>
                <a:gd name="connsiteX190" fmla="*/ 7103 w 10000"/>
                <a:gd name="connsiteY190" fmla="*/ 4634 h 10000"/>
                <a:gd name="connsiteX191" fmla="*/ 7160 w 10000"/>
                <a:gd name="connsiteY191" fmla="*/ 4613 h 10000"/>
                <a:gd name="connsiteX192" fmla="*/ 7177 w 10000"/>
                <a:gd name="connsiteY192" fmla="*/ 4578 h 10000"/>
                <a:gd name="connsiteX193" fmla="*/ 7222 w 10000"/>
                <a:gd name="connsiteY193" fmla="*/ 4564 h 10000"/>
                <a:gd name="connsiteX194" fmla="*/ 7317 w 10000"/>
                <a:gd name="connsiteY194" fmla="*/ 4493 h 10000"/>
                <a:gd name="connsiteX195" fmla="*/ 7407 w 10000"/>
                <a:gd name="connsiteY195" fmla="*/ 4521 h 10000"/>
                <a:gd name="connsiteX196" fmla="*/ 7430 w 10000"/>
                <a:gd name="connsiteY196" fmla="*/ 4507 h 10000"/>
                <a:gd name="connsiteX197" fmla="*/ 7480 w 10000"/>
                <a:gd name="connsiteY197" fmla="*/ 4528 h 10000"/>
                <a:gd name="connsiteX198" fmla="*/ 7503 w 10000"/>
                <a:gd name="connsiteY198" fmla="*/ 4471 h 10000"/>
                <a:gd name="connsiteX199" fmla="*/ 7525 w 10000"/>
                <a:gd name="connsiteY199" fmla="*/ 4500 h 10000"/>
                <a:gd name="connsiteX200" fmla="*/ 7559 w 10000"/>
                <a:gd name="connsiteY200" fmla="*/ 4493 h 10000"/>
                <a:gd name="connsiteX201" fmla="*/ 7598 w 10000"/>
                <a:gd name="connsiteY201" fmla="*/ 4556 h 10000"/>
                <a:gd name="connsiteX202" fmla="*/ 7643 w 10000"/>
                <a:gd name="connsiteY202" fmla="*/ 4549 h 10000"/>
                <a:gd name="connsiteX203" fmla="*/ 7683 w 10000"/>
                <a:gd name="connsiteY203" fmla="*/ 4578 h 10000"/>
                <a:gd name="connsiteX204" fmla="*/ 7700 w 10000"/>
                <a:gd name="connsiteY204" fmla="*/ 4556 h 10000"/>
                <a:gd name="connsiteX205" fmla="*/ 7778 w 10000"/>
                <a:gd name="connsiteY205" fmla="*/ 4564 h 10000"/>
                <a:gd name="connsiteX206" fmla="*/ 7790 w 10000"/>
                <a:gd name="connsiteY206" fmla="*/ 4585 h 10000"/>
                <a:gd name="connsiteX207" fmla="*/ 7874 w 10000"/>
                <a:gd name="connsiteY207" fmla="*/ 4514 h 10000"/>
                <a:gd name="connsiteX208" fmla="*/ 7874 w 10000"/>
                <a:gd name="connsiteY208" fmla="*/ 4393 h 10000"/>
                <a:gd name="connsiteX209" fmla="*/ 7852 w 10000"/>
                <a:gd name="connsiteY209" fmla="*/ 4379 h 10000"/>
                <a:gd name="connsiteX210" fmla="*/ 7835 w 10000"/>
                <a:gd name="connsiteY210" fmla="*/ 4294 h 10000"/>
                <a:gd name="connsiteX211" fmla="*/ 7801 w 10000"/>
                <a:gd name="connsiteY211" fmla="*/ 4209 h 10000"/>
                <a:gd name="connsiteX212" fmla="*/ 7750 w 10000"/>
                <a:gd name="connsiteY212" fmla="*/ 4173 h 10000"/>
                <a:gd name="connsiteX213" fmla="*/ 7745 w 10000"/>
                <a:gd name="connsiteY213" fmla="*/ 4131 h 10000"/>
                <a:gd name="connsiteX214" fmla="*/ 7672 w 10000"/>
                <a:gd name="connsiteY214" fmla="*/ 4053 h 10000"/>
                <a:gd name="connsiteX215" fmla="*/ 7677 w 10000"/>
                <a:gd name="connsiteY215" fmla="*/ 4024 h 10000"/>
                <a:gd name="connsiteX216" fmla="*/ 7604 w 10000"/>
                <a:gd name="connsiteY216" fmla="*/ 3982 h 10000"/>
                <a:gd name="connsiteX217" fmla="*/ 7598 w 10000"/>
                <a:gd name="connsiteY217" fmla="*/ 3903 h 10000"/>
                <a:gd name="connsiteX218" fmla="*/ 7475 w 10000"/>
                <a:gd name="connsiteY218" fmla="*/ 3833 h 10000"/>
                <a:gd name="connsiteX219" fmla="*/ 7407 w 10000"/>
                <a:gd name="connsiteY219" fmla="*/ 3683 h 10000"/>
                <a:gd name="connsiteX220" fmla="*/ 7306 w 10000"/>
                <a:gd name="connsiteY220" fmla="*/ 3676 h 10000"/>
                <a:gd name="connsiteX221" fmla="*/ 7272 w 10000"/>
                <a:gd name="connsiteY221" fmla="*/ 3648 h 10000"/>
                <a:gd name="connsiteX222" fmla="*/ 7222 w 10000"/>
                <a:gd name="connsiteY222" fmla="*/ 3669 h 10000"/>
                <a:gd name="connsiteX223" fmla="*/ 7143 w 10000"/>
                <a:gd name="connsiteY223" fmla="*/ 3669 h 10000"/>
                <a:gd name="connsiteX224" fmla="*/ 7030 w 10000"/>
                <a:gd name="connsiteY224" fmla="*/ 3840 h 10000"/>
                <a:gd name="connsiteX225" fmla="*/ 6991 w 10000"/>
                <a:gd name="connsiteY225" fmla="*/ 3918 h 10000"/>
                <a:gd name="connsiteX226" fmla="*/ 6890 w 10000"/>
                <a:gd name="connsiteY226" fmla="*/ 3797 h 10000"/>
                <a:gd name="connsiteX227" fmla="*/ 6817 w 10000"/>
                <a:gd name="connsiteY227" fmla="*/ 3747 h 10000"/>
                <a:gd name="connsiteX228" fmla="*/ 6744 w 10000"/>
                <a:gd name="connsiteY228" fmla="*/ 3754 h 10000"/>
                <a:gd name="connsiteX229" fmla="*/ 6670 w 10000"/>
                <a:gd name="connsiteY229" fmla="*/ 3790 h 10000"/>
                <a:gd name="connsiteX230" fmla="*/ 6609 w 10000"/>
                <a:gd name="connsiteY230" fmla="*/ 3762 h 10000"/>
                <a:gd name="connsiteX231" fmla="*/ 6552 w 10000"/>
                <a:gd name="connsiteY231" fmla="*/ 3804 h 10000"/>
                <a:gd name="connsiteX232" fmla="*/ 6496 w 10000"/>
                <a:gd name="connsiteY232" fmla="*/ 3889 h 10000"/>
                <a:gd name="connsiteX233" fmla="*/ 6367 w 10000"/>
                <a:gd name="connsiteY233" fmla="*/ 3733 h 10000"/>
                <a:gd name="connsiteX234" fmla="*/ 6350 w 10000"/>
                <a:gd name="connsiteY234" fmla="*/ 3577 h 10000"/>
                <a:gd name="connsiteX235" fmla="*/ 6451 w 10000"/>
                <a:gd name="connsiteY235" fmla="*/ 3513 h 10000"/>
                <a:gd name="connsiteX236" fmla="*/ 6445 w 10000"/>
                <a:gd name="connsiteY236" fmla="*/ 3343 h 10000"/>
                <a:gd name="connsiteX237" fmla="*/ 6541 w 10000"/>
                <a:gd name="connsiteY237" fmla="*/ 3144 h 10000"/>
                <a:gd name="connsiteX238" fmla="*/ 6530 w 10000"/>
                <a:gd name="connsiteY238" fmla="*/ 3109 h 10000"/>
                <a:gd name="connsiteX239" fmla="*/ 6760 w 10000"/>
                <a:gd name="connsiteY239" fmla="*/ 2456 h 10000"/>
                <a:gd name="connsiteX240" fmla="*/ 6884 w 10000"/>
                <a:gd name="connsiteY240" fmla="*/ 2555 h 10000"/>
                <a:gd name="connsiteX241" fmla="*/ 6957 w 10000"/>
                <a:gd name="connsiteY241" fmla="*/ 2598 h 10000"/>
                <a:gd name="connsiteX242" fmla="*/ 7030 w 10000"/>
                <a:gd name="connsiteY242" fmla="*/ 2598 h 10000"/>
                <a:gd name="connsiteX243" fmla="*/ 7143 w 10000"/>
                <a:gd name="connsiteY243" fmla="*/ 2676 h 10000"/>
                <a:gd name="connsiteX244" fmla="*/ 7160 w 10000"/>
                <a:gd name="connsiteY244" fmla="*/ 2626 h 10000"/>
                <a:gd name="connsiteX245" fmla="*/ 7233 w 10000"/>
                <a:gd name="connsiteY245" fmla="*/ 2612 h 10000"/>
                <a:gd name="connsiteX246" fmla="*/ 7295 w 10000"/>
                <a:gd name="connsiteY246" fmla="*/ 2527 h 10000"/>
                <a:gd name="connsiteX247" fmla="*/ 7373 w 10000"/>
                <a:gd name="connsiteY247" fmla="*/ 2463 h 10000"/>
                <a:gd name="connsiteX248" fmla="*/ 7407 w 10000"/>
                <a:gd name="connsiteY248" fmla="*/ 2399 h 10000"/>
                <a:gd name="connsiteX249" fmla="*/ 7525 w 10000"/>
                <a:gd name="connsiteY249" fmla="*/ 2356 h 10000"/>
                <a:gd name="connsiteX250" fmla="*/ 7587 w 10000"/>
                <a:gd name="connsiteY250" fmla="*/ 2363 h 10000"/>
                <a:gd name="connsiteX251" fmla="*/ 7638 w 10000"/>
                <a:gd name="connsiteY251" fmla="*/ 2300 h 10000"/>
                <a:gd name="connsiteX252" fmla="*/ 7677 w 10000"/>
                <a:gd name="connsiteY252" fmla="*/ 2214 h 10000"/>
                <a:gd name="connsiteX253" fmla="*/ 7660 w 10000"/>
                <a:gd name="connsiteY253" fmla="*/ 2200 h 10000"/>
                <a:gd name="connsiteX254" fmla="*/ 7677 w 10000"/>
                <a:gd name="connsiteY254" fmla="*/ 2108 h 10000"/>
                <a:gd name="connsiteX255" fmla="*/ 7610 w 10000"/>
                <a:gd name="connsiteY255" fmla="*/ 2108 h 10000"/>
                <a:gd name="connsiteX256" fmla="*/ 7643 w 10000"/>
                <a:gd name="connsiteY256" fmla="*/ 2030 h 10000"/>
                <a:gd name="connsiteX257" fmla="*/ 7649 w 10000"/>
                <a:gd name="connsiteY257" fmla="*/ 1938 h 10000"/>
                <a:gd name="connsiteX258" fmla="*/ 7677 w 10000"/>
                <a:gd name="connsiteY258" fmla="*/ 1916 h 10000"/>
                <a:gd name="connsiteX259" fmla="*/ 7728 w 10000"/>
                <a:gd name="connsiteY259" fmla="*/ 1824 h 10000"/>
                <a:gd name="connsiteX260" fmla="*/ 7722 w 10000"/>
                <a:gd name="connsiteY260" fmla="*/ 1753 h 10000"/>
                <a:gd name="connsiteX261" fmla="*/ 7762 w 10000"/>
                <a:gd name="connsiteY261" fmla="*/ 1675 h 10000"/>
                <a:gd name="connsiteX262" fmla="*/ 7807 w 10000"/>
                <a:gd name="connsiteY262" fmla="*/ 1625 h 10000"/>
                <a:gd name="connsiteX263" fmla="*/ 7823 w 10000"/>
                <a:gd name="connsiteY263" fmla="*/ 1540 h 10000"/>
                <a:gd name="connsiteX264" fmla="*/ 7818 w 10000"/>
                <a:gd name="connsiteY264" fmla="*/ 1512 h 10000"/>
                <a:gd name="connsiteX265" fmla="*/ 7857 w 10000"/>
                <a:gd name="connsiteY265" fmla="*/ 1455 h 10000"/>
                <a:gd name="connsiteX266" fmla="*/ 7913 w 10000"/>
                <a:gd name="connsiteY266" fmla="*/ 1285 h 10000"/>
                <a:gd name="connsiteX267" fmla="*/ 7930 w 10000"/>
                <a:gd name="connsiteY267" fmla="*/ 1185 h 10000"/>
                <a:gd name="connsiteX268" fmla="*/ 7958 w 10000"/>
                <a:gd name="connsiteY268" fmla="*/ 1192 h 10000"/>
                <a:gd name="connsiteX269" fmla="*/ 8037 w 10000"/>
                <a:gd name="connsiteY269" fmla="*/ 1079 h 10000"/>
                <a:gd name="connsiteX270" fmla="*/ 8127 w 10000"/>
                <a:gd name="connsiteY270" fmla="*/ 1015 h 10000"/>
                <a:gd name="connsiteX271" fmla="*/ 8138 w 10000"/>
                <a:gd name="connsiteY271" fmla="*/ 937 h 10000"/>
                <a:gd name="connsiteX272" fmla="*/ 8172 w 10000"/>
                <a:gd name="connsiteY272" fmla="*/ 852 h 10000"/>
                <a:gd name="connsiteX273" fmla="*/ 8161 w 10000"/>
                <a:gd name="connsiteY273" fmla="*/ 788 h 10000"/>
                <a:gd name="connsiteX274" fmla="*/ 8116 w 10000"/>
                <a:gd name="connsiteY274" fmla="*/ 731 h 10000"/>
                <a:gd name="connsiteX275" fmla="*/ 8138 w 10000"/>
                <a:gd name="connsiteY275" fmla="*/ 660 h 10000"/>
                <a:gd name="connsiteX276" fmla="*/ 8138 w 10000"/>
                <a:gd name="connsiteY276" fmla="*/ 575 h 10000"/>
                <a:gd name="connsiteX277" fmla="*/ 8054 w 10000"/>
                <a:gd name="connsiteY277" fmla="*/ 504 h 10000"/>
                <a:gd name="connsiteX278" fmla="*/ 7970 w 10000"/>
                <a:gd name="connsiteY278" fmla="*/ 546 h 10000"/>
                <a:gd name="connsiteX279" fmla="*/ 7930 w 10000"/>
                <a:gd name="connsiteY279" fmla="*/ 546 h 10000"/>
                <a:gd name="connsiteX280" fmla="*/ 7913 w 10000"/>
                <a:gd name="connsiteY280" fmla="*/ 497 h 10000"/>
                <a:gd name="connsiteX281" fmla="*/ 7913 w 10000"/>
                <a:gd name="connsiteY281" fmla="*/ 405 h 10000"/>
                <a:gd name="connsiteX282" fmla="*/ 8020 w 10000"/>
                <a:gd name="connsiteY282" fmla="*/ 312 h 10000"/>
                <a:gd name="connsiteX283" fmla="*/ 8054 w 10000"/>
                <a:gd name="connsiteY283" fmla="*/ 234 h 10000"/>
                <a:gd name="connsiteX284" fmla="*/ 8121 w 10000"/>
                <a:gd name="connsiteY284" fmla="*/ 170 h 10000"/>
                <a:gd name="connsiteX285" fmla="*/ 8183 w 10000"/>
                <a:gd name="connsiteY285" fmla="*/ 50 h 10000"/>
                <a:gd name="connsiteX286" fmla="*/ 8228 w 10000"/>
                <a:gd name="connsiteY286" fmla="*/ 28 h 10000"/>
                <a:gd name="connsiteX287" fmla="*/ 8290 w 10000"/>
                <a:gd name="connsiteY287" fmla="*/ 43 h 10000"/>
                <a:gd name="connsiteX288" fmla="*/ 8420 w 10000"/>
                <a:gd name="connsiteY288" fmla="*/ 0 h 10000"/>
                <a:gd name="connsiteX289" fmla="*/ 8481 w 10000"/>
                <a:gd name="connsiteY289" fmla="*/ 71 h 10000"/>
                <a:gd name="connsiteX290" fmla="*/ 8476 w 10000"/>
                <a:gd name="connsiteY290" fmla="*/ 121 h 10000"/>
                <a:gd name="connsiteX291" fmla="*/ 8504 w 10000"/>
                <a:gd name="connsiteY291" fmla="*/ 142 h 10000"/>
                <a:gd name="connsiteX292" fmla="*/ 8526 w 10000"/>
                <a:gd name="connsiteY292" fmla="*/ 192 h 10000"/>
                <a:gd name="connsiteX293" fmla="*/ 8493 w 10000"/>
                <a:gd name="connsiteY293" fmla="*/ 248 h 10000"/>
                <a:gd name="connsiteX294" fmla="*/ 8448 w 10000"/>
                <a:gd name="connsiteY294" fmla="*/ 376 h 10000"/>
                <a:gd name="connsiteX295" fmla="*/ 8375 w 10000"/>
                <a:gd name="connsiteY295" fmla="*/ 476 h 10000"/>
                <a:gd name="connsiteX296" fmla="*/ 8307 w 10000"/>
                <a:gd name="connsiteY296" fmla="*/ 532 h 10000"/>
                <a:gd name="connsiteX297" fmla="*/ 8358 w 10000"/>
                <a:gd name="connsiteY297" fmla="*/ 554 h 10000"/>
                <a:gd name="connsiteX298" fmla="*/ 8425 w 10000"/>
                <a:gd name="connsiteY298" fmla="*/ 639 h 10000"/>
                <a:gd name="connsiteX299" fmla="*/ 8470 w 10000"/>
                <a:gd name="connsiteY299" fmla="*/ 646 h 10000"/>
                <a:gd name="connsiteX300" fmla="*/ 8493 w 10000"/>
                <a:gd name="connsiteY300" fmla="*/ 738 h 10000"/>
                <a:gd name="connsiteX301" fmla="*/ 8538 w 10000"/>
                <a:gd name="connsiteY301" fmla="*/ 759 h 10000"/>
                <a:gd name="connsiteX302" fmla="*/ 8571 w 10000"/>
                <a:gd name="connsiteY302" fmla="*/ 752 h 10000"/>
                <a:gd name="connsiteX303" fmla="*/ 8639 w 10000"/>
                <a:gd name="connsiteY303" fmla="*/ 610 h 10000"/>
                <a:gd name="connsiteX304" fmla="*/ 8701 w 10000"/>
                <a:gd name="connsiteY304" fmla="*/ 625 h 10000"/>
                <a:gd name="connsiteX305" fmla="*/ 8712 w 10000"/>
                <a:gd name="connsiteY305" fmla="*/ 667 h 10000"/>
                <a:gd name="connsiteX306" fmla="*/ 8757 w 10000"/>
                <a:gd name="connsiteY306" fmla="*/ 717 h 10000"/>
                <a:gd name="connsiteX307" fmla="*/ 8757 w 10000"/>
                <a:gd name="connsiteY307" fmla="*/ 752 h 10000"/>
                <a:gd name="connsiteX308" fmla="*/ 8796 w 10000"/>
                <a:gd name="connsiteY308" fmla="*/ 774 h 10000"/>
                <a:gd name="connsiteX309" fmla="*/ 8853 w 10000"/>
                <a:gd name="connsiteY309" fmla="*/ 774 h 10000"/>
                <a:gd name="connsiteX310" fmla="*/ 8858 w 10000"/>
                <a:gd name="connsiteY310" fmla="*/ 837 h 10000"/>
                <a:gd name="connsiteX311" fmla="*/ 8808 w 10000"/>
                <a:gd name="connsiteY311" fmla="*/ 866 h 10000"/>
                <a:gd name="connsiteX312" fmla="*/ 8853 w 10000"/>
                <a:gd name="connsiteY312" fmla="*/ 1143 h 10000"/>
                <a:gd name="connsiteX313" fmla="*/ 8898 w 10000"/>
                <a:gd name="connsiteY313" fmla="*/ 1270 h 10000"/>
                <a:gd name="connsiteX314" fmla="*/ 8886 w 10000"/>
                <a:gd name="connsiteY314" fmla="*/ 1327 h 10000"/>
                <a:gd name="connsiteX315" fmla="*/ 8926 w 10000"/>
                <a:gd name="connsiteY315" fmla="*/ 1391 h 10000"/>
                <a:gd name="connsiteX316" fmla="*/ 8931 w 10000"/>
                <a:gd name="connsiteY316" fmla="*/ 1434 h 10000"/>
                <a:gd name="connsiteX317" fmla="*/ 9038 w 10000"/>
                <a:gd name="connsiteY317" fmla="*/ 1483 h 10000"/>
                <a:gd name="connsiteX318" fmla="*/ 9168 w 10000"/>
                <a:gd name="connsiteY318" fmla="*/ 1441 h 10000"/>
                <a:gd name="connsiteX319" fmla="*/ 9184 w 10000"/>
                <a:gd name="connsiteY319" fmla="*/ 1384 h 10000"/>
                <a:gd name="connsiteX320" fmla="*/ 9229 w 10000"/>
                <a:gd name="connsiteY320" fmla="*/ 1405 h 10000"/>
                <a:gd name="connsiteX321" fmla="*/ 9258 w 10000"/>
                <a:gd name="connsiteY321" fmla="*/ 1455 h 10000"/>
                <a:gd name="connsiteX322" fmla="*/ 9325 w 10000"/>
                <a:gd name="connsiteY322" fmla="*/ 1419 h 10000"/>
                <a:gd name="connsiteX323" fmla="*/ 9364 w 10000"/>
                <a:gd name="connsiteY323" fmla="*/ 1419 h 10000"/>
                <a:gd name="connsiteX324" fmla="*/ 9421 w 10000"/>
                <a:gd name="connsiteY324" fmla="*/ 1476 h 10000"/>
                <a:gd name="connsiteX325" fmla="*/ 9454 w 10000"/>
                <a:gd name="connsiteY325" fmla="*/ 1398 h 10000"/>
                <a:gd name="connsiteX326" fmla="*/ 9522 w 10000"/>
                <a:gd name="connsiteY326" fmla="*/ 1434 h 10000"/>
                <a:gd name="connsiteX327" fmla="*/ 9556 w 10000"/>
                <a:gd name="connsiteY327" fmla="*/ 1391 h 10000"/>
                <a:gd name="connsiteX328" fmla="*/ 9584 w 10000"/>
                <a:gd name="connsiteY328" fmla="*/ 1398 h 10000"/>
                <a:gd name="connsiteX329" fmla="*/ 9612 w 10000"/>
                <a:gd name="connsiteY329" fmla="*/ 1356 h 10000"/>
                <a:gd name="connsiteX330" fmla="*/ 9606 w 10000"/>
                <a:gd name="connsiteY330" fmla="*/ 1313 h 10000"/>
                <a:gd name="connsiteX331" fmla="*/ 9646 w 10000"/>
                <a:gd name="connsiteY331" fmla="*/ 1292 h 10000"/>
                <a:gd name="connsiteX332" fmla="*/ 9674 w 10000"/>
                <a:gd name="connsiteY332" fmla="*/ 1221 h 10000"/>
                <a:gd name="connsiteX333" fmla="*/ 9753 w 10000"/>
                <a:gd name="connsiteY333" fmla="*/ 1228 h 10000"/>
                <a:gd name="connsiteX334" fmla="*/ 9871 w 10000"/>
                <a:gd name="connsiteY334" fmla="*/ 1434 h 10000"/>
                <a:gd name="connsiteX335" fmla="*/ 9893 w 10000"/>
                <a:gd name="connsiteY335" fmla="*/ 1505 h 10000"/>
                <a:gd name="connsiteX336" fmla="*/ 9972 w 10000"/>
                <a:gd name="connsiteY336" fmla="*/ 1597 h 10000"/>
                <a:gd name="connsiteX337" fmla="*/ 10000 w 10000"/>
                <a:gd name="connsiteY337" fmla="*/ 1682 h 10000"/>
                <a:gd name="connsiteX338" fmla="*/ 9938 w 10000"/>
                <a:gd name="connsiteY338" fmla="*/ 1796 h 10000"/>
                <a:gd name="connsiteX339" fmla="*/ 9893 w 10000"/>
                <a:gd name="connsiteY339" fmla="*/ 1838 h 10000"/>
                <a:gd name="connsiteX340" fmla="*/ 9916 w 10000"/>
                <a:gd name="connsiteY340" fmla="*/ 1959 h 10000"/>
                <a:gd name="connsiteX341" fmla="*/ 9848 w 10000"/>
                <a:gd name="connsiteY341" fmla="*/ 2051 h 10000"/>
                <a:gd name="connsiteX342" fmla="*/ 9809 w 10000"/>
                <a:gd name="connsiteY342" fmla="*/ 2072 h 10000"/>
                <a:gd name="connsiteX343" fmla="*/ 9809 w 10000"/>
                <a:gd name="connsiteY343" fmla="*/ 2136 h 10000"/>
                <a:gd name="connsiteX344" fmla="*/ 9758 w 10000"/>
                <a:gd name="connsiteY344" fmla="*/ 2257 h 10000"/>
                <a:gd name="connsiteX345" fmla="*/ 9724 w 10000"/>
                <a:gd name="connsiteY345" fmla="*/ 2264 h 10000"/>
                <a:gd name="connsiteX346" fmla="*/ 9730 w 10000"/>
                <a:gd name="connsiteY346" fmla="*/ 2349 h 10000"/>
                <a:gd name="connsiteX347" fmla="*/ 9702 w 10000"/>
                <a:gd name="connsiteY347" fmla="*/ 2413 h 10000"/>
                <a:gd name="connsiteX348" fmla="*/ 9708 w 10000"/>
                <a:gd name="connsiteY348" fmla="*/ 2697 h 10000"/>
                <a:gd name="connsiteX349" fmla="*/ 9724 w 10000"/>
                <a:gd name="connsiteY349" fmla="*/ 2718 h 10000"/>
                <a:gd name="connsiteX350" fmla="*/ 9719 w 10000"/>
                <a:gd name="connsiteY350" fmla="*/ 2811 h 10000"/>
                <a:gd name="connsiteX351" fmla="*/ 9708 w 10000"/>
                <a:gd name="connsiteY351" fmla="*/ 2896 h 10000"/>
                <a:gd name="connsiteX352" fmla="*/ 9668 w 10000"/>
                <a:gd name="connsiteY352" fmla="*/ 2938 h 10000"/>
                <a:gd name="connsiteX353" fmla="*/ 9595 w 10000"/>
                <a:gd name="connsiteY353" fmla="*/ 2903 h 10000"/>
                <a:gd name="connsiteX354" fmla="*/ 9561 w 10000"/>
                <a:gd name="connsiteY354" fmla="*/ 2952 h 10000"/>
                <a:gd name="connsiteX355" fmla="*/ 9567 w 10000"/>
                <a:gd name="connsiteY355" fmla="*/ 2995 h 10000"/>
                <a:gd name="connsiteX356" fmla="*/ 9544 w 10000"/>
                <a:gd name="connsiteY356" fmla="*/ 3080 h 10000"/>
                <a:gd name="connsiteX357" fmla="*/ 9505 w 10000"/>
                <a:gd name="connsiteY357" fmla="*/ 3137 h 10000"/>
                <a:gd name="connsiteX358" fmla="*/ 9494 w 10000"/>
                <a:gd name="connsiteY358" fmla="*/ 3236 h 10000"/>
                <a:gd name="connsiteX359" fmla="*/ 9466 w 10000"/>
                <a:gd name="connsiteY359" fmla="*/ 3322 h 10000"/>
                <a:gd name="connsiteX360" fmla="*/ 9471 w 10000"/>
                <a:gd name="connsiteY360" fmla="*/ 3378 h 10000"/>
                <a:gd name="connsiteX361" fmla="*/ 9460 w 10000"/>
                <a:gd name="connsiteY361" fmla="*/ 3435 h 10000"/>
                <a:gd name="connsiteX362" fmla="*/ 9483 w 10000"/>
                <a:gd name="connsiteY362" fmla="*/ 3485 h 10000"/>
                <a:gd name="connsiteX363" fmla="*/ 9449 w 10000"/>
                <a:gd name="connsiteY363" fmla="*/ 3563 h 10000"/>
                <a:gd name="connsiteX364" fmla="*/ 9393 w 10000"/>
                <a:gd name="connsiteY364" fmla="*/ 3442 h 10000"/>
                <a:gd name="connsiteX365" fmla="*/ 9393 w 10000"/>
                <a:gd name="connsiteY365" fmla="*/ 3350 h 10000"/>
                <a:gd name="connsiteX366" fmla="*/ 9376 w 10000"/>
                <a:gd name="connsiteY366" fmla="*/ 3336 h 10000"/>
                <a:gd name="connsiteX367" fmla="*/ 9308 w 10000"/>
                <a:gd name="connsiteY367" fmla="*/ 3400 h 10000"/>
                <a:gd name="connsiteX368" fmla="*/ 9201 w 10000"/>
                <a:gd name="connsiteY368" fmla="*/ 3549 h 10000"/>
                <a:gd name="connsiteX369" fmla="*/ 9139 w 10000"/>
                <a:gd name="connsiteY369" fmla="*/ 3655 h 10000"/>
                <a:gd name="connsiteX370" fmla="*/ 9044 w 10000"/>
                <a:gd name="connsiteY370" fmla="*/ 3712 h 10000"/>
                <a:gd name="connsiteX371" fmla="*/ 9010 w 10000"/>
                <a:gd name="connsiteY371" fmla="*/ 3797 h 10000"/>
                <a:gd name="connsiteX372" fmla="*/ 8982 w 10000"/>
                <a:gd name="connsiteY372" fmla="*/ 3825 h 10000"/>
                <a:gd name="connsiteX373" fmla="*/ 8875 w 10000"/>
                <a:gd name="connsiteY373" fmla="*/ 3903 h 10000"/>
                <a:gd name="connsiteX374" fmla="*/ 8785 w 10000"/>
                <a:gd name="connsiteY374" fmla="*/ 3996 h 10000"/>
                <a:gd name="connsiteX375" fmla="*/ 8763 w 10000"/>
                <a:gd name="connsiteY375" fmla="*/ 4067 h 10000"/>
                <a:gd name="connsiteX376" fmla="*/ 8729 w 10000"/>
                <a:gd name="connsiteY376" fmla="*/ 4102 h 10000"/>
                <a:gd name="connsiteX377" fmla="*/ 8774 w 10000"/>
                <a:gd name="connsiteY377" fmla="*/ 4194 h 10000"/>
                <a:gd name="connsiteX378" fmla="*/ 8819 w 10000"/>
                <a:gd name="connsiteY378" fmla="*/ 4265 h 10000"/>
                <a:gd name="connsiteX379" fmla="*/ 8881 w 10000"/>
                <a:gd name="connsiteY379" fmla="*/ 4294 h 10000"/>
                <a:gd name="connsiteX380" fmla="*/ 8858 w 10000"/>
                <a:gd name="connsiteY380" fmla="*/ 4344 h 10000"/>
                <a:gd name="connsiteX381" fmla="*/ 8903 w 10000"/>
                <a:gd name="connsiteY381" fmla="*/ 4358 h 10000"/>
                <a:gd name="connsiteX382" fmla="*/ 8903 w 10000"/>
                <a:gd name="connsiteY382" fmla="*/ 4443 h 10000"/>
                <a:gd name="connsiteX383" fmla="*/ 8937 w 10000"/>
                <a:gd name="connsiteY383" fmla="*/ 4507 h 10000"/>
                <a:gd name="connsiteX384" fmla="*/ 8993 w 10000"/>
                <a:gd name="connsiteY384" fmla="*/ 4493 h 10000"/>
                <a:gd name="connsiteX385" fmla="*/ 9016 w 10000"/>
                <a:gd name="connsiteY385" fmla="*/ 4422 h 10000"/>
                <a:gd name="connsiteX386" fmla="*/ 9061 w 10000"/>
                <a:gd name="connsiteY386" fmla="*/ 4414 h 10000"/>
                <a:gd name="connsiteX387" fmla="*/ 9066 w 10000"/>
                <a:gd name="connsiteY387" fmla="*/ 4358 h 10000"/>
                <a:gd name="connsiteX388" fmla="*/ 9123 w 10000"/>
                <a:gd name="connsiteY388" fmla="*/ 4358 h 10000"/>
                <a:gd name="connsiteX389" fmla="*/ 9100 w 10000"/>
                <a:gd name="connsiteY389" fmla="*/ 4429 h 10000"/>
                <a:gd name="connsiteX390" fmla="*/ 9156 w 10000"/>
                <a:gd name="connsiteY390" fmla="*/ 4464 h 10000"/>
                <a:gd name="connsiteX391" fmla="*/ 9145 w 10000"/>
                <a:gd name="connsiteY391" fmla="*/ 4528 h 10000"/>
                <a:gd name="connsiteX392" fmla="*/ 9061 w 10000"/>
                <a:gd name="connsiteY392" fmla="*/ 4535 h 10000"/>
                <a:gd name="connsiteX393" fmla="*/ 8999 w 10000"/>
                <a:gd name="connsiteY393" fmla="*/ 4578 h 10000"/>
                <a:gd name="connsiteX394" fmla="*/ 8943 w 10000"/>
                <a:gd name="connsiteY394" fmla="*/ 4599 h 10000"/>
                <a:gd name="connsiteX395" fmla="*/ 8943 w 10000"/>
                <a:gd name="connsiteY395" fmla="*/ 4698 h 10000"/>
                <a:gd name="connsiteX396" fmla="*/ 8999 w 10000"/>
                <a:gd name="connsiteY396" fmla="*/ 4805 h 10000"/>
                <a:gd name="connsiteX397" fmla="*/ 8954 w 10000"/>
                <a:gd name="connsiteY397" fmla="*/ 4904 h 10000"/>
                <a:gd name="connsiteX398" fmla="*/ 8864 w 10000"/>
                <a:gd name="connsiteY398" fmla="*/ 4918 h 10000"/>
                <a:gd name="connsiteX399" fmla="*/ 8875 w 10000"/>
                <a:gd name="connsiteY399" fmla="*/ 5032 h 10000"/>
                <a:gd name="connsiteX400" fmla="*/ 8870 w 10000"/>
                <a:gd name="connsiteY400" fmla="*/ 5103 h 10000"/>
                <a:gd name="connsiteX401" fmla="*/ 8841 w 10000"/>
                <a:gd name="connsiteY401" fmla="*/ 5138 h 10000"/>
                <a:gd name="connsiteX402" fmla="*/ 8785 w 10000"/>
                <a:gd name="connsiteY402" fmla="*/ 5110 h 10000"/>
                <a:gd name="connsiteX403" fmla="*/ 8735 w 10000"/>
                <a:gd name="connsiteY403" fmla="*/ 5018 h 10000"/>
                <a:gd name="connsiteX404" fmla="*/ 8678 w 10000"/>
                <a:gd name="connsiteY404" fmla="*/ 5089 h 10000"/>
                <a:gd name="connsiteX405" fmla="*/ 8622 w 10000"/>
                <a:gd name="connsiteY405" fmla="*/ 5039 h 10000"/>
                <a:gd name="connsiteX406" fmla="*/ 8616 w 10000"/>
                <a:gd name="connsiteY406" fmla="*/ 5011 h 10000"/>
                <a:gd name="connsiteX407" fmla="*/ 8538 w 10000"/>
                <a:gd name="connsiteY407" fmla="*/ 4947 h 10000"/>
                <a:gd name="connsiteX408" fmla="*/ 8515 w 10000"/>
                <a:gd name="connsiteY408" fmla="*/ 4961 h 10000"/>
                <a:gd name="connsiteX409" fmla="*/ 8526 w 10000"/>
                <a:gd name="connsiteY409" fmla="*/ 5039 h 10000"/>
                <a:gd name="connsiteX410" fmla="*/ 8481 w 10000"/>
                <a:gd name="connsiteY410" fmla="*/ 5138 h 10000"/>
                <a:gd name="connsiteX411" fmla="*/ 8515 w 10000"/>
                <a:gd name="connsiteY411" fmla="*/ 5160 h 10000"/>
                <a:gd name="connsiteX412" fmla="*/ 8577 w 10000"/>
                <a:gd name="connsiteY412" fmla="*/ 5145 h 10000"/>
                <a:gd name="connsiteX413" fmla="*/ 8588 w 10000"/>
                <a:gd name="connsiteY413" fmla="*/ 5181 h 10000"/>
                <a:gd name="connsiteX414" fmla="*/ 8577 w 10000"/>
                <a:gd name="connsiteY414" fmla="*/ 5224 h 10000"/>
                <a:gd name="connsiteX415" fmla="*/ 8600 w 10000"/>
                <a:gd name="connsiteY415" fmla="*/ 5280 h 10000"/>
                <a:gd name="connsiteX416" fmla="*/ 8650 w 10000"/>
                <a:gd name="connsiteY416" fmla="*/ 5316 h 10000"/>
                <a:gd name="connsiteX417" fmla="*/ 8639 w 10000"/>
                <a:gd name="connsiteY417" fmla="*/ 5401 h 10000"/>
                <a:gd name="connsiteX418" fmla="*/ 8673 w 10000"/>
                <a:gd name="connsiteY418" fmla="*/ 5444 h 10000"/>
                <a:gd name="connsiteX419" fmla="*/ 8633 w 10000"/>
                <a:gd name="connsiteY419" fmla="*/ 5486 h 10000"/>
                <a:gd name="connsiteX420" fmla="*/ 8622 w 10000"/>
                <a:gd name="connsiteY420" fmla="*/ 5642 h 10000"/>
                <a:gd name="connsiteX421" fmla="*/ 8600 w 10000"/>
                <a:gd name="connsiteY421" fmla="*/ 5649 h 10000"/>
                <a:gd name="connsiteX422" fmla="*/ 8628 w 10000"/>
                <a:gd name="connsiteY422" fmla="*/ 5720 h 10000"/>
                <a:gd name="connsiteX423" fmla="*/ 8633 w 10000"/>
                <a:gd name="connsiteY423" fmla="*/ 5841 h 10000"/>
                <a:gd name="connsiteX424" fmla="*/ 8661 w 10000"/>
                <a:gd name="connsiteY424" fmla="*/ 5869 h 10000"/>
                <a:gd name="connsiteX425" fmla="*/ 8667 w 10000"/>
                <a:gd name="connsiteY425" fmla="*/ 5905 h 10000"/>
                <a:gd name="connsiteX426" fmla="*/ 8690 w 10000"/>
                <a:gd name="connsiteY426" fmla="*/ 5912 h 10000"/>
                <a:gd name="connsiteX427" fmla="*/ 8695 w 10000"/>
                <a:gd name="connsiteY427" fmla="*/ 5983 h 10000"/>
                <a:gd name="connsiteX428" fmla="*/ 8684 w 10000"/>
                <a:gd name="connsiteY428" fmla="*/ 6033 h 10000"/>
                <a:gd name="connsiteX429" fmla="*/ 8740 w 10000"/>
                <a:gd name="connsiteY429" fmla="*/ 6061 h 10000"/>
                <a:gd name="connsiteX430" fmla="*/ 8825 w 10000"/>
                <a:gd name="connsiteY430" fmla="*/ 6004 h 10000"/>
                <a:gd name="connsiteX431" fmla="*/ 8948 w 10000"/>
                <a:gd name="connsiteY431" fmla="*/ 5891 h 10000"/>
                <a:gd name="connsiteX432" fmla="*/ 8982 w 10000"/>
                <a:gd name="connsiteY432" fmla="*/ 5891 h 10000"/>
                <a:gd name="connsiteX433" fmla="*/ 8982 w 10000"/>
                <a:gd name="connsiteY433" fmla="*/ 5976 h 10000"/>
                <a:gd name="connsiteX434" fmla="*/ 9004 w 10000"/>
                <a:gd name="connsiteY434" fmla="*/ 5990 h 10000"/>
                <a:gd name="connsiteX435" fmla="*/ 9044 w 10000"/>
                <a:gd name="connsiteY435" fmla="*/ 6089 h 10000"/>
                <a:gd name="connsiteX436" fmla="*/ 9072 w 10000"/>
                <a:gd name="connsiteY436" fmla="*/ 6097 h 10000"/>
                <a:gd name="connsiteX437" fmla="*/ 9055 w 10000"/>
                <a:gd name="connsiteY437" fmla="*/ 6153 h 10000"/>
                <a:gd name="connsiteX438" fmla="*/ 9100 w 10000"/>
                <a:gd name="connsiteY438" fmla="*/ 6281 h 10000"/>
                <a:gd name="connsiteX439" fmla="*/ 9100 w 10000"/>
                <a:gd name="connsiteY439" fmla="*/ 6345 h 10000"/>
                <a:gd name="connsiteX440" fmla="*/ 9123 w 10000"/>
                <a:gd name="connsiteY440" fmla="*/ 6416 h 10000"/>
                <a:gd name="connsiteX441" fmla="*/ 9089 w 10000"/>
                <a:gd name="connsiteY441" fmla="*/ 6473 h 10000"/>
                <a:gd name="connsiteX442" fmla="*/ 9049 w 10000"/>
                <a:gd name="connsiteY442" fmla="*/ 6466 h 10000"/>
                <a:gd name="connsiteX443" fmla="*/ 9049 w 10000"/>
                <a:gd name="connsiteY443" fmla="*/ 6501 h 10000"/>
                <a:gd name="connsiteX444" fmla="*/ 9089 w 10000"/>
                <a:gd name="connsiteY444" fmla="*/ 6544 h 10000"/>
                <a:gd name="connsiteX445" fmla="*/ 9106 w 10000"/>
                <a:gd name="connsiteY445" fmla="*/ 6515 h 10000"/>
                <a:gd name="connsiteX446" fmla="*/ 9139 w 10000"/>
                <a:gd name="connsiteY446" fmla="*/ 6579 h 10000"/>
                <a:gd name="connsiteX447" fmla="*/ 9179 w 10000"/>
                <a:gd name="connsiteY447" fmla="*/ 6579 h 10000"/>
                <a:gd name="connsiteX448" fmla="*/ 9156 w 10000"/>
                <a:gd name="connsiteY448" fmla="*/ 6757 h 10000"/>
                <a:gd name="connsiteX449" fmla="*/ 9139 w 10000"/>
                <a:gd name="connsiteY449" fmla="*/ 6792 h 10000"/>
                <a:gd name="connsiteX450" fmla="*/ 9089 w 10000"/>
                <a:gd name="connsiteY450" fmla="*/ 6778 h 10000"/>
                <a:gd name="connsiteX451" fmla="*/ 9027 w 10000"/>
                <a:gd name="connsiteY451" fmla="*/ 6799 h 10000"/>
                <a:gd name="connsiteX452" fmla="*/ 9004 w 10000"/>
                <a:gd name="connsiteY452" fmla="*/ 6842 h 10000"/>
                <a:gd name="connsiteX453" fmla="*/ 8999 w 10000"/>
                <a:gd name="connsiteY453" fmla="*/ 6884 h 10000"/>
                <a:gd name="connsiteX454" fmla="*/ 8960 w 10000"/>
                <a:gd name="connsiteY454" fmla="*/ 6934 h 10000"/>
                <a:gd name="connsiteX455" fmla="*/ 8898 w 10000"/>
                <a:gd name="connsiteY455" fmla="*/ 6941 h 10000"/>
                <a:gd name="connsiteX456" fmla="*/ 8886 w 10000"/>
                <a:gd name="connsiteY456" fmla="*/ 6962 h 10000"/>
                <a:gd name="connsiteX457" fmla="*/ 8847 w 10000"/>
                <a:gd name="connsiteY457" fmla="*/ 6927 h 10000"/>
                <a:gd name="connsiteX458" fmla="*/ 8808 w 10000"/>
                <a:gd name="connsiteY458" fmla="*/ 6934 h 10000"/>
                <a:gd name="connsiteX459" fmla="*/ 8785 w 10000"/>
                <a:gd name="connsiteY459" fmla="*/ 6906 h 10000"/>
                <a:gd name="connsiteX460" fmla="*/ 8735 w 10000"/>
                <a:gd name="connsiteY460" fmla="*/ 6891 h 10000"/>
                <a:gd name="connsiteX461" fmla="*/ 8746 w 10000"/>
                <a:gd name="connsiteY461" fmla="*/ 6941 h 10000"/>
                <a:gd name="connsiteX462" fmla="*/ 8723 w 10000"/>
                <a:gd name="connsiteY462" fmla="*/ 6991 h 10000"/>
                <a:gd name="connsiteX463" fmla="*/ 8639 w 10000"/>
                <a:gd name="connsiteY463" fmla="*/ 6984 h 10000"/>
                <a:gd name="connsiteX464" fmla="*/ 8611 w 10000"/>
                <a:gd name="connsiteY464" fmla="*/ 6962 h 10000"/>
                <a:gd name="connsiteX465" fmla="*/ 8566 w 10000"/>
                <a:gd name="connsiteY465" fmla="*/ 6984 h 10000"/>
                <a:gd name="connsiteX466" fmla="*/ 8560 w 10000"/>
                <a:gd name="connsiteY466" fmla="*/ 7055 h 10000"/>
                <a:gd name="connsiteX467" fmla="*/ 8476 w 10000"/>
                <a:gd name="connsiteY467" fmla="*/ 7133 h 10000"/>
                <a:gd name="connsiteX468" fmla="*/ 8448 w 10000"/>
                <a:gd name="connsiteY468" fmla="*/ 7090 h 10000"/>
                <a:gd name="connsiteX469" fmla="*/ 8386 w 10000"/>
                <a:gd name="connsiteY469" fmla="*/ 7111 h 10000"/>
                <a:gd name="connsiteX470" fmla="*/ 8346 w 10000"/>
                <a:gd name="connsiteY470" fmla="*/ 7133 h 10000"/>
                <a:gd name="connsiteX471" fmla="*/ 8341 w 10000"/>
                <a:gd name="connsiteY471" fmla="*/ 7168 h 10000"/>
                <a:gd name="connsiteX472" fmla="*/ 8256 w 10000"/>
                <a:gd name="connsiteY472" fmla="*/ 7246 h 10000"/>
                <a:gd name="connsiteX473" fmla="*/ 8206 w 10000"/>
                <a:gd name="connsiteY473" fmla="*/ 7232 h 10000"/>
                <a:gd name="connsiteX474" fmla="*/ 8155 w 10000"/>
                <a:gd name="connsiteY474" fmla="*/ 7260 h 10000"/>
                <a:gd name="connsiteX475" fmla="*/ 8116 w 10000"/>
                <a:gd name="connsiteY475" fmla="*/ 7303 h 10000"/>
                <a:gd name="connsiteX476" fmla="*/ 8060 w 10000"/>
                <a:gd name="connsiteY476" fmla="*/ 7331 h 10000"/>
                <a:gd name="connsiteX477" fmla="*/ 8065 w 10000"/>
                <a:gd name="connsiteY477" fmla="*/ 7374 h 10000"/>
                <a:gd name="connsiteX478" fmla="*/ 8015 w 10000"/>
                <a:gd name="connsiteY478" fmla="*/ 7402 h 10000"/>
                <a:gd name="connsiteX479" fmla="*/ 7942 w 10000"/>
                <a:gd name="connsiteY479" fmla="*/ 7523 h 10000"/>
                <a:gd name="connsiteX480" fmla="*/ 7930 w 10000"/>
                <a:gd name="connsiteY480" fmla="*/ 7573 h 10000"/>
                <a:gd name="connsiteX481" fmla="*/ 7908 w 10000"/>
                <a:gd name="connsiteY481" fmla="*/ 7559 h 10000"/>
                <a:gd name="connsiteX482" fmla="*/ 7919 w 10000"/>
                <a:gd name="connsiteY482" fmla="*/ 7523 h 10000"/>
                <a:gd name="connsiteX483" fmla="*/ 7846 w 10000"/>
                <a:gd name="connsiteY483" fmla="*/ 7339 h 10000"/>
                <a:gd name="connsiteX484" fmla="*/ 7846 w 10000"/>
                <a:gd name="connsiteY484" fmla="*/ 7268 h 10000"/>
                <a:gd name="connsiteX485" fmla="*/ 7812 w 10000"/>
                <a:gd name="connsiteY485" fmla="*/ 7268 h 10000"/>
                <a:gd name="connsiteX486" fmla="*/ 7711 w 10000"/>
                <a:gd name="connsiteY486" fmla="*/ 7197 h 10000"/>
                <a:gd name="connsiteX487" fmla="*/ 7649 w 10000"/>
                <a:gd name="connsiteY487" fmla="*/ 7232 h 10000"/>
                <a:gd name="connsiteX488" fmla="*/ 7632 w 10000"/>
                <a:gd name="connsiteY488" fmla="*/ 7275 h 10000"/>
                <a:gd name="connsiteX489" fmla="*/ 7677 w 10000"/>
                <a:gd name="connsiteY489" fmla="*/ 7324 h 10000"/>
                <a:gd name="connsiteX490" fmla="*/ 7688 w 10000"/>
                <a:gd name="connsiteY490" fmla="*/ 7367 h 10000"/>
                <a:gd name="connsiteX491" fmla="*/ 7660 w 10000"/>
                <a:gd name="connsiteY491" fmla="*/ 7410 h 10000"/>
                <a:gd name="connsiteX492" fmla="*/ 7666 w 10000"/>
                <a:gd name="connsiteY492" fmla="*/ 7445 h 10000"/>
                <a:gd name="connsiteX493" fmla="*/ 7655 w 10000"/>
                <a:gd name="connsiteY493" fmla="*/ 7516 h 10000"/>
                <a:gd name="connsiteX494" fmla="*/ 7660 w 10000"/>
                <a:gd name="connsiteY494" fmla="*/ 7587 h 10000"/>
                <a:gd name="connsiteX495" fmla="*/ 7694 w 10000"/>
                <a:gd name="connsiteY495" fmla="*/ 7700 h 10000"/>
                <a:gd name="connsiteX496" fmla="*/ 7660 w 10000"/>
                <a:gd name="connsiteY496" fmla="*/ 7743 h 10000"/>
                <a:gd name="connsiteX497" fmla="*/ 7666 w 10000"/>
                <a:gd name="connsiteY497" fmla="*/ 7779 h 10000"/>
                <a:gd name="connsiteX498" fmla="*/ 7638 w 10000"/>
                <a:gd name="connsiteY498" fmla="*/ 7793 h 10000"/>
                <a:gd name="connsiteX499" fmla="*/ 7621 w 10000"/>
                <a:gd name="connsiteY499" fmla="*/ 7814 h 10000"/>
                <a:gd name="connsiteX500" fmla="*/ 7514 w 10000"/>
                <a:gd name="connsiteY500" fmla="*/ 7800 h 10000"/>
                <a:gd name="connsiteX501" fmla="*/ 7497 w 10000"/>
                <a:gd name="connsiteY501" fmla="*/ 7757 h 10000"/>
                <a:gd name="connsiteX502" fmla="*/ 7463 w 10000"/>
                <a:gd name="connsiteY502" fmla="*/ 7786 h 10000"/>
                <a:gd name="connsiteX503" fmla="*/ 7390 w 10000"/>
                <a:gd name="connsiteY503" fmla="*/ 7771 h 10000"/>
                <a:gd name="connsiteX504" fmla="*/ 7340 w 10000"/>
                <a:gd name="connsiteY504" fmla="*/ 7793 h 10000"/>
                <a:gd name="connsiteX505" fmla="*/ 7312 w 10000"/>
                <a:gd name="connsiteY505" fmla="*/ 7644 h 10000"/>
                <a:gd name="connsiteX506" fmla="*/ 7283 w 10000"/>
                <a:gd name="connsiteY506" fmla="*/ 7637 h 10000"/>
                <a:gd name="connsiteX507" fmla="*/ 7250 w 10000"/>
                <a:gd name="connsiteY507" fmla="*/ 7544 h 10000"/>
                <a:gd name="connsiteX508" fmla="*/ 7267 w 10000"/>
                <a:gd name="connsiteY508" fmla="*/ 7502 h 10000"/>
                <a:gd name="connsiteX509" fmla="*/ 7306 w 10000"/>
                <a:gd name="connsiteY509" fmla="*/ 7523 h 10000"/>
                <a:gd name="connsiteX510" fmla="*/ 7323 w 10000"/>
                <a:gd name="connsiteY510" fmla="*/ 7473 h 10000"/>
                <a:gd name="connsiteX511" fmla="*/ 7295 w 10000"/>
                <a:gd name="connsiteY511" fmla="*/ 7438 h 10000"/>
                <a:gd name="connsiteX512" fmla="*/ 7312 w 10000"/>
                <a:gd name="connsiteY512" fmla="*/ 7402 h 10000"/>
                <a:gd name="connsiteX513" fmla="*/ 7238 w 10000"/>
                <a:gd name="connsiteY513" fmla="*/ 7331 h 10000"/>
                <a:gd name="connsiteX514" fmla="*/ 7244 w 10000"/>
                <a:gd name="connsiteY514" fmla="*/ 7296 h 10000"/>
                <a:gd name="connsiteX515" fmla="*/ 7199 w 10000"/>
                <a:gd name="connsiteY515" fmla="*/ 7260 h 10000"/>
                <a:gd name="connsiteX516" fmla="*/ 7227 w 10000"/>
                <a:gd name="connsiteY516" fmla="*/ 7218 h 10000"/>
                <a:gd name="connsiteX517" fmla="*/ 7216 w 10000"/>
                <a:gd name="connsiteY517" fmla="*/ 7168 h 10000"/>
                <a:gd name="connsiteX518" fmla="*/ 7165 w 10000"/>
                <a:gd name="connsiteY518" fmla="*/ 7090 h 10000"/>
                <a:gd name="connsiteX519" fmla="*/ 7132 w 10000"/>
                <a:gd name="connsiteY519" fmla="*/ 7026 h 10000"/>
                <a:gd name="connsiteX520" fmla="*/ 7064 w 10000"/>
                <a:gd name="connsiteY520" fmla="*/ 7055 h 10000"/>
                <a:gd name="connsiteX521" fmla="*/ 7025 w 10000"/>
                <a:gd name="connsiteY521" fmla="*/ 7048 h 10000"/>
                <a:gd name="connsiteX522" fmla="*/ 7002 w 10000"/>
                <a:gd name="connsiteY522" fmla="*/ 7111 h 10000"/>
                <a:gd name="connsiteX523" fmla="*/ 6924 w 10000"/>
                <a:gd name="connsiteY523" fmla="*/ 7119 h 10000"/>
                <a:gd name="connsiteX524" fmla="*/ 6895 w 10000"/>
                <a:gd name="connsiteY524" fmla="*/ 7111 h 10000"/>
                <a:gd name="connsiteX525" fmla="*/ 6828 w 10000"/>
                <a:gd name="connsiteY525" fmla="*/ 7161 h 10000"/>
                <a:gd name="connsiteX526" fmla="*/ 6834 w 10000"/>
                <a:gd name="connsiteY526" fmla="*/ 7260 h 10000"/>
                <a:gd name="connsiteX527" fmla="*/ 6817 w 10000"/>
                <a:gd name="connsiteY527" fmla="*/ 7324 h 10000"/>
                <a:gd name="connsiteX528" fmla="*/ 6817 w 10000"/>
                <a:gd name="connsiteY528" fmla="*/ 7381 h 10000"/>
                <a:gd name="connsiteX529" fmla="*/ 6760 w 10000"/>
                <a:gd name="connsiteY529" fmla="*/ 7424 h 10000"/>
                <a:gd name="connsiteX530" fmla="*/ 6699 w 10000"/>
                <a:gd name="connsiteY530" fmla="*/ 7431 h 10000"/>
                <a:gd name="connsiteX531" fmla="*/ 6682 w 10000"/>
                <a:gd name="connsiteY531" fmla="*/ 7410 h 10000"/>
                <a:gd name="connsiteX532" fmla="*/ 6625 w 10000"/>
                <a:gd name="connsiteY532" fmla="*/ 7388 h 10000"/>
                <a:gd name="connsiteX533" fmla="*/ 6592 w 10000"/>
                <a:gd name="connsiteY533" fmla="*/ 7431 h 10000"/>
                <a:gd name="connsiteX534" fmla="*/ 6586 w 10000"/>
                <a:gd name="connsiteY534" fmla="*/ 7473 h 10000"/>
                <a:gd name="connsiteX535" fmla="*/ 6552 w 10000"/>
                <a:gd name="connsiteY535" fmla="*/ 7480 h 10000"/>
                <a:gd name="connsiteX536" fmla="*/ 6547 w 10000"/>
                <a:gd name="connsiteY536" fmla="*/ 7523 h 10000"/>
                <a:gd name="connsiteX537" fmla="*/ 6519 w 10000"/>
                <a:gd name="connsiteY537" fmla="*/ 7523 h 10000"/>
                <a:gd name="connsiteX538" fmla="*/ 6485 w 10000"/>
                <a:gd name="connsiteY538" fmla="*/ 7424 h 10000"/>
                <a:gd name="connsiteX539" fmla="*/ 6406 w 10000"/>
                <a:gd name="connsiteY539" fmla="*/ 7473 h 10000"/>
                <a:gd name="connsiteX540" fmla="*/ 6316 w 10000"/>
                <a:gd name="connsiteY540" fmla="*/ 7551 h 10000"/>
                <a:gd name="connsiteX541" fmla="*/ 6282 w 10000"/>
                <a:gd name="connsiteY541" fmla="*/ 7566 h 10000"/>
                <a:gd name="connsiteX542" fmla="*/ 6294 w 10000"/>
                <a:gd name="connsiteY542" fmla="*/ 7615 h 10000"/>
                <a:gd name="connsiteX543" fmla="*/ 6243 w 10000"/>
                <a:gd name="connsiteY543" fmla="*/ 7637 h 10000"/>
                <a:gd name="connsiteX544" fmla="*/ 6209 w 10000"/>
                <a:gd name="connsiteY544" fmla="*/ 7608 h 10000"/>
                <a:gd name="connsiteX545" fmla="*/ 6136 w 10000"/>
                <a:gd name="connsiteY545" fmla="*/ 7622 h 10000"/>
                <a:gd name="connsiteX546" fmla="*/ 6136 w 10000"/>
                <a:gd name="connsiteY546" fmla="*/ 7395 h 10000"/>
                <a:gd name="connsiteX547" fmla="*/ 6208 w 10000"/>
                <a:gd name="connsiteY54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335 w 10000"/>
                <a:gd name="connsiteY57" fmla="*/ 9045 h 10000"/>
                <a:gd name="connsiteX58" fmla="*/ 3150 w 10000"/>
                <a:gd name="connsiteY58" fmla="*/ 8971 h 10000"/>
                <a:gd name="connsiteX59" fmla="*/ 3155 w 10000"/>
                <a:gd name="connsiteY59" fmla="*/ 9021 h 10000"/>
                <a:gd name="connsiteX60" fmla="*/ 3144 w 10000"/>
                <a:gd name="connsiteY60" fmla="*/ 9042 h 10000"/>
                <a:gd name="connsiteX61" fmla="*/ 3105 w 10000"/>
                <a:gd name="connsiteY61" fmla="*/ 9028 h 10000"/>
                <a:gd name="connsiteX62" fmla="*/ 3082 w 10000"/>
                <a:gd name="connsiteY62" fmla="*/ 9127 h 10000"/>
                <a:gd name="connsiteX63" fmla="*/ 3048 w 10000"/>
                <a:gd name="connsiteY63" fmla="*/ 9163 h 10000"/>
                <a:gd name="connsiteX64" fmla="*/ 3048 w 10000"/>
                <a:gd name="connsiteY64" fmla="*/ 9198 h 10000"/>
                <a:gd name="connsiteX65" fmla="*/ 3020 w 10000"/>
                <a:gd name="connsiteY65" fmla="*/ 9241 h 10000"/>
                <a:gd name="connsiteX66" fmla="*/ 3003 w 10000"/>
                <a:gd name="connsiteY66" fmla="*/ 9326 h 10000"/>
                <a:gd name="connsiteX67" fmla="*/ 2998 w 10000"/>
                <a:gd name="connsiteY67" fmla="*/ 9439 h 10000"/>
                <a:gd name="connsiteX68" fmla="*/ 3009 w 10000"/>
                <a:gd name="connsiteY68" fmla="*/ 9524 h 10000"/>
                <a:gd name="connsiteX69" fmla="*/ 2975 w 10000"/>
                <a:gd name="connsiteY69" fmla="*/ 9574 h 10000"/>
                <a:gd name="connsiteX70" fmla="*/ 2981 w 10000"/>
                <a:gd name="connsiteY70" fmla="*/ 9624 h 10000"/>
                <a:gd name="connsiteX71" fmla="*/ 2998 w 10000"/>
                <a:gd name="connsiteY71" fmla="*/ 9666 h 10000"/>
                <a:gd name="connsiteX72" fmla="*/ 2987 w 10000"/>
                <a:gd name="connsiteY72" fmla="*/ 9744 h 10000"/>
                <a:gd name="connsiteX73" fmla="*/ 2970 w 10000"/>
                <a:gd name="connsiteY73" fmla="*/ 9787 h 10000"/>
                <a:gd name="connsiteX74" fmla="*/ 2930 w 10000"/>
                <a:gd name="connsiteY74" fmla="*/ 9794 h 10000"/>
                <a:gd name="connsiteX75" fmla="*/ 2913 w 10000"/>
                <a:gd name="connsiteY75" fmla="*/ 9837 h 10000"/>
                <a:gd name="connsiteX76" fmla="*/ 2818 w 10000"/>
                <a:gd name="connsiteY76" fmla="*/ 9837 h 10000"/>
                <a:gd name="connsiteX77" fmla="*/ 2745 w 10000"/>
                <a:gd name="connsiteY77" fmla="*/ 9879 h 10000"/>
                <a:gd name="connsiteX78" fmla="*/ 2705 w 10000"/>
                <a:gd name="connsiteY78" fmla="*/ 9922 h 10000"/>
                <a:gd name="connsiteX79" fmla="*/ 2638 w 10000"/>
                <a:gd name="connsiteY79" fmla="*/ 9929 h 10000"/>
                <a:gd name="connsiteX80" fmla="*/ 2598 w 10000"/>
                <a:gd name="connsiteY80" fmla="*/ 9943 h 10000"/>
                <a:gd name="connsiteX81" fmla="*/ 2565 w 10000"/>
                <a:gd name="connsiteY81" fmla="*/ 9929 h 10000"/>
                <a:gd name="connsiteX82" fmla="*/ 2508 w 10000"/>
                <a:gd name="connsiteY82" fmla="*/ 9943 h 10000"/>
                <a:gd name="connsiteX83" fmla="*/ 2503 w 10000"/>
                <a:gd name="connsiteY83" fmla="*/ 9957 h 10000"/>
                <a:gd name="connsiteX84" fmla="*/ 2458 w 10000"/>
                <a:gd name="connsiteY84" fmla="*/ 9993 h 10000"/>
                <a:gd name="connsiteX85" fmla="*/ 2424 w 10000"/>
                <a:gd name="connsiteY85" fmla="*/ 10000 h 10000"/>
                <a:gd name="connsiteX86" fmla="*/ 2323 w 10000"/>
                <a:gd name="connsiteY86" fmla="*/ 9901 h 10000"/>
                <a:gd name="connsiteX87" fmla="*/ 2250 w 10000"/>
                <a:gd name="connsiteY87" fmla="*/ 9794 h 10000"/>
                <a:gd name="connsiteX88" fmla="*/ 2160 w 10000"/>
                <a:gd name="connsiteY88" fmla="*/ 9759 h 10000"/>
                <a:gd name="connsiteX89" fmla="*/ 2143 w 10000"/>
                <a:gd name="connsiteY89" fmla="*/ 9624 h 10000"/>
                <a:gd name="connsiteX90" fmla="*/ 2205 w 10000"/>
                <a:gd name="connsiteY90" fmla="*/ 9588 h 10000"/>
                <a:gd name="connsiteX91" fmla="*/ 2182 w 10000"/>
                <a:gd name="connsiteY91" fmla="*/ 9482 h 10000"/>
                <a:gd name="connsiteX92" fmla="*/ 2160 w 10000"/>
                <a:gd name="connsiteY92" fmla="*/ 9446 h 10000"/>
                <a:gd name="connsiteX93" fmla="*/ 2323 w 10000"/>
                <a:gd name="connsiteY93" fmla="*/ 9312 h 10000"/>
                <a:gd name="connsiteX94" fmla="*/ 2373 w 10000"/>
                <a:gd name="connsiteY94" fmla="*/ 9177 h 10000"/>
                <a:gd name="connsiteX95" fmla="*/ 2424 w 10000"/>
                <a:gd name="connsiteY95" fmla="*/ 9148 h 10000"/>
                <a:gd name="connsiteX96" fmla="*/ 2435 w 10000"/>
                <a:gd name="connsiteY96" fmla="*/ 9063 h 10000"/>
                <a:gd name="connsiteX97" fmla="*/ 2385 w 10000"/>
                <a:gd name="connsiteY97" fmla="*/ 8950 h 10000"/>
                <a:gd name="connsiteX98" fmla="*/ 2396 w 10000"/>
                <a:gd name="connsiteY98" fmla="*/ 8879 h 10000"/>
                <a:gd name="connsiteX99" fmla="*/ 2340 w 10000"/>
                <a:gd name="connsiteY99" fmla="*/ 8850 h 10000"/>
                <a:gd name="connsiteX100" fmla="*/ 2306 w 10000"/>
                <a:gd name="connsiteY100" fmla="*/ 8857 h 10000"/>
                <a:gd name="connsiteX101" fmla="*/ 2143 w 10000"/>
                <a:gd name="connsiteY101" fmla="*/ 8921 h 10000"/>
                <a:gd name="connsiteX102" fmla="*/ 2098 w 10000"/>
                <a:gd name="connsiteY102" fmla="*/ 8971 h 10000"/>
                <a:gd name="connsiteX103" fmla="*/ 2064 w 10000"/>
                <a:gd name="connsiteY103" fmla="*/ 8999 h 10000"/>
                <a:gd name="connsiteX104" fmla="*/ 2019 w 10000"/>
                <a:gd name="connsiteY104" fmla="*/ 9056 h 10000"/>
                <a:gd name="connsiteX105" fmla="*/ 1879 w 10000"/>
                <a:gd name="connsiteY105" fmla="*/ 9013 h 10000"/>
                <a:gd name="connsiteX106" fmla="*/ 1828 w 10000"/>
                <a:gd name="connsiteY106" fmla="*/ 8971 h 10000"/>
                <a:gd name="connsiteX107" fmla="*/ 1738 w 10000"/>
                <a:gd name="connsiteY107" fmla="*/ 9021 h 10000"/>
                <a:gd name="connsiteX108" fmla="*/ 1609 w 10000"/>
                <a:gd name="connsiteY108" fmla="*/ 9056 h 10000"/>
                <a:gd name="connsiteX109" fmla="*/ 1699 w 10000"/>
                <a:gd name="connsiteY109" fmla="*/ 9177 h 10000"/>
                <a:gd name="connsiteX110" fmla="*/ 1592 w 10000"/>
                <a:gd name="connsiteY110" fmla="*/ 9304 h 10000"/>
                <a:gd name="connsiteX111" fmla="*/ 1558 w 10000"/>
                <a:gd name="connsiteY111" fmla="*/ 9290 h 10000"/>
                <a:gd name="connsiteX112" fmla="*/ 1541 w 10000"/>
                <a:gd name="connsiteY112" fmla="*/ 9304 h 10000"/>
                <a:gd name="connsiteX113" fmla="*/ 1507 w 10000"/>
                <a:gd name="connsiteY113" fmla="*/ 9269 h 10000"/>
                <a:gd name="connsiteX114" fmla="*/ 1440 w 10000"/>
                <a:gd name="connsiteY114" fmla="*/ 9233 h 10000"/>
                <a:gd name="connsiteX115" fmla="*/ 1434 w 10000"/>
                <a:gd name="connsiteY115" fmla="*/ 9198 h 10000"/>
                <a:gd name="connsiteX116" fmla="*/ 1412 w 10000"/>
                <a:gd name="connsiteY116" fmla="*/ 9191 h 10000"/>
                <a:gd name="connsiteX117" fmla="*/ 1400 w 10000"/>
                <a:gd name="connsiteY117" fmla="*/ 9155 h 10000"/>
                <a:gd name="connsiteX118" fmla="*/ 1372 w 10000"/>
                <a:gd name="connsiteY118" fmla="*/ 9127 h 10000"/>
                <a:gd name="connsiteX119" fmla="*/ 1327 w 10000"/>
                <a:gd name="connsiteY119" fmla="*/ 9141 h 10000"/>
                <a:gd name="connsiteX120" fmla="*/ 1305 w 10000"/>
                <a:gd name="connsiteY120" fmla="*/ 9092 h 10000"/>
                <a:gd name="connsiteX121" fmla="*/ 1271 w 10000"/>
                <a:gd name="connsiteY121" fmla="*/ 9099 h 10000"/>
                <a:gd name="connsiteX122" fmla="*/ 1277 w 10000"/>
                <a:gd name="connsiteY122" fmla="*/ 9056 h 10000"/>
                <a:gd name="connsiteX123" fmla="*/ 1265 w 10000"/>
                <a:gd name="connsiteY123" fmla="*/ 8999 h 10000"/>
                <a:gd name="connsiteX124" fmla="*/ 1277 w 10000"/>
                <a:gd name="connsiteY124" fmla="*/ 8935 h 10000"/>
                <a:gd name="connsiteX125" fmla="*/ 1271 w 10000"/>
                <a:gd name="connsiteY125" fmla="*/ 8893 h 10000"/>
                <a:gd name="connsiteX126" fmla="*/ 1153 w 10000"/>
                <a:gd name="connsiteY126" fmla="*/ 8893 h 10000"/>
                <a:gd name="connsiteX127" fmla="*/ 1153 w 10000"/>
                <a:gd name="connsiteY127" fmla="*/ 8850 h 10000"/>
                <a:gd name="connsiteX128" fmla="*/ 1091 w 10000"/>
                <a:gd name="connsiteY128" fmla="*/ 8829 h 10000"/>
                <a:gd name="connsiteX129" fmla="*/ 1080 w 10000"/>
                <a:gd name="connsiteY129" fmla="*/ 8758 h 10000"/>
                <a:gd name="connsiteX130" fmla="*/ 1069 w 10000"/>
                <a:gd name="connsiteY130" fmla="*/ 8730 h 10000"/>
                <a:gd name="connsiteX131" fmla="*/ 990 w 10000"/>
                <a:gd name="connsiteY131" fmla="*/ 8701 h 10000"/>
                <a:gd name="connsiteX132" fmla="*/ 894 w 10000"/>
                <a:gd name="connsiteY132" fmla="*/ 8616 h 10000"/>
                <a:gd name="connsiteX133" fmla="*/ 787 w 10000"/>
                <a:gd name="connsiteY133" fmla="*/ 8616 h 10000"/>
                <a:gd name="connsiteX134" fmla="*/ 849 w 10000"/>
                <a:gd name="connsiteY134" fmla="*/ 8510 h 10000"/>
                <a:gd name="connsiteX135" fmla="*/ 945 w 10000"/>
                <a:gd name="connsiteY135" fmla="*/ 8432 h 10000"/>
                <a:gd name="connsiteX136" fmla="*/ 984 w 10000"/>
                <a:gd name="connsiteY136" fmla="*/ 8325 h 10000"/>
                <a:gd name="connsiteX137" fmla="*/ 1063 w 10000"/>
                <a:gd name="connsiteY137" fmla="*/ 8204 h 10000"/>
                <a:gd name="connsiteX138" fmla="*/ 1057 w 10000"/>
                <a:gd name="connsiteY138" fmla="*/ 8133 h 10000"/>
                <a:gd name="connsiteX139" fmla="*/ 1018 w 10000"/>
                <a:gd name="connsiteY139" fmla="*/ 8055 h 10000"/>
                <a:gd name="connsiteX140" fmla="*/ 984 w 10000"/>
                <a:gd name="connsiteY140" fmla="*/ 8027 h 10000"/>
                <a:gd name="connsiteX141" fmla="*/ 872 w 10000"/>
                <a:gd name="connsiteY141" fmla="*/ 8013 h 10000"/>
                <a:gd name="connsiteX142" fmla="*/ 533 w 10000"/>
                <a:gd name="connsiteY142" fmla="*/ 8076 h 10000"/>
                <a:gd name="connsiteX143" fmla="*/ 169 w 10000"/>
                <a:gd name="connsiteY143" fmla="*/ 7743 h 10000"/>
                <a:gd name="connsiteX144" fmla="*/ 157 w 10000"/>
                <a:gd name="connsiteY144" fmla="*/ 7686 h 10000"/>
                <a:gd name="connsiteX145" fmla="*/ 231 w 10000"/>
                <a:gd name="connsiteY145" fmla="*/ 7594 h 10000"/>
                <a:gd name="connsiteX146" fmla="*/ 0 w 10000"/>
                <a:gd name="connsiteY146" fmla="*/ 6920 h 10000"/>
                <a:gd name="connsiteX147" fmla="*/ 354 w 10000"/>
                <a:gd name="connsiteY147" fmla="*/ 7005 h 10000"/>
                <a:gd name="connsiteX148" fmla="*/ 472 w 10000"/>
                <a:gd name="connsiteY148" fmla="*/ 7019 h 10000"/>
                <a:gd name="connsiteX149" fmla="*/ 810 w 10000"/>
                <a:gd name="connsiteY149" fmla="*/ 7055 h 10000"/>
                <a:gd name="connsiteX150" fmla="*/ 967 w 10000"/>
                <a:gd name="connsiteY150" fmla="*/ 7012 h 10000"/>
                <a:gd name="connsiteX151" fmla="*/ 1074 w 10000"/>
                <a:gd name="connsiteY151" fmla="*/ 7019 h 10000"/>
                <a:gd name="connsiteX152" fmla="*/ 1091 w 10000"/>
                <a:gd name="connsiteY152" fmla="*/ 6984 h 10000"/>
                <a:gd name="connsiteX153" fmla="*/ 1277 w 10000"/>
                <a:gd name="connsiteY153" fmla="*/ 6998 h 10000"/>
                <a:gd name="connsiteX154" fmla="*/ 1524 w 10000"/>
                <a:gd name="connsiteY154" fmla="*/ 7083 h 10000"/>
                <a:gd name="connsiteX155" fmla="*/ 1609 w 10000"/>
                <a:gd name="connsiteY155" fmla="*/ 7104 h 10000"/>
                <a:gd name="connsiteX156" fmla="*/ 1822 w 10000"/>
                <a:gd name="connsiteY156" fmla="*/ 7310 h 10000"/>
                <a:gd name="connsiteX157" fmla="*/ 1918 w 10000"/>
                <a:gd name="connsiteY157" fmla="*/ 7303 h 10000"/>
                <a:gd name="connsiteX158" fmla="*/ 6504 w 10000"/>
                <a:gd name="connsiteY158" fmla="*/ 7627 h 10000"/>
                <a:gd name="connsiteX159" fmla="*/ 5523 w 10000"/>
                <a:gd name="connsiteY159" fmla="*/ 5713 h 10000"/>
                <a:gd name="connsiteX160" fmla="*/ 5652 w 10000"/>
                <a:gd name="connsiteY160" fmla="*/ 5720 h 10000"/>
                <a:gd name="connsiteX161" fmla="*/ 5697 w 10000"/>
                <a:gd name="connsiteY161" fmla="*/ 5742 h 10000"/>
                <a:gd name="connsiteX162" fmla="*/ 5793 w 10000"/>
                <a:gd name="connsiteY162" fmla="*/ 5635 h 10000"/>
                <a:gd name="connsiteX163" fmla="*/ 5844 w 10000"/>
                <a:gd name="connsiteY163" fmla="*/ 5628 h 10000"/>
                <a:gd name="connsiteX164" fmla="*/ 5889 w 10000"/>
                <a:gd name="connsiteY164" fmla="*/ 5564 h 10000"/>
                <a:gd name="connsiteX165" fmla="*/ 5945 w 10000"/>
                <a:gd name="connsiteY165" fmla="*/ 5515 h 10000"/>
                <a:gd name="connsiteX166" fmla="*/ 6001 w 10000"/>
                <a:gd name="connsiteY166" fmla="*/ 5408 h 10000"/>
                <a:gd name="connsiteX167" fmla="*/ 6012 w 10000"/>
                <a:gd name="connsiteY167" fmla="*/ 5344 h 10000"/>
                <a:gd name="connsiteX168" fmla="*/ 6080 w 10000"/>
                <a:gd name="connsiteY168" fmla="*/ 5316 h 10000"/>
                <a:gd name="connsiteX169" fmla="*/ 6159 w 10000"/>
                <a:gd name="connsiteY169" fmla="*/ 5351 h 10000"/>
                <a:gd name="connsiteX170" fmla="*/ 6226 w 10000"/>
                <a:gd name="connsiteY170" fmla="*/ 5337 h 10000"/>
                <a:gd name="connsiteX171" fmla="*/ 6294 w 10000"/>
                <a:gd name="connsiteY171" fmla="*/ 5344 h 10000"/>
                <a:gd name="connsiteX172" fmla="*/ 6412 w 10000"/>
                <a:gd name="connsiteY172" fmla="*/ 5302 h 10000"/>
                <a:gd name="connsiteX173" fmla="*/ 6490 w 10000"/>
                <a:gd name="connsiteY173" fmla="*/ 5195 h 10000"/>
                <a:gd name="connsiteX174" fmla="*/ 6524 w 10000"/>
                <a:gd name="connsiteY174" fmla="*/ 5160 h 10000"/>
                <a:gd name="connsiteX175" fmla="*/ 6575 w 10000"/>
                <a:gd name="connsiteY175" fmla="*/ 5160 h 10000"/>
                <a:gd name="connsiteX176" fmla="*/ 6614 w 10000"/>
                <a:gd name="connsiteY176" fmla="*/ 5103 h 10000"/>
                <a:gd name="connsiteX177" fmla="*/ 6597 w 10000"/>
                <a:gd name="connsiteY177" fmla="*/ 5039 h 10000"/>
                <a:gd name="connsiteX178" fmla="*/ 6609 w 10000"/>
                <a:gd name="connsiteY178" fmla="*/ 4982 h 10000"/>
                <a:gd name="connsiteX179" fmla="*/ 6659 w 10000"/>
                <a:gd name="connsiteY179" fmla="*/ 4876 h 10000"/>
                <a:gd name="connsiteX180" fmla="*/ 6715 w 10000"/>
                <a:gd name="connsiteY180" fmla="*/ 4776 h 10000"/>
                <a:gd name="connsiteX181" fmla="*/ 6772 w 10000"/>
                <a:gd name="connsiteY181" fmla="*/ 4755 h 10000"/>
                <a:gd name="connsiteX182" fmla="*/ 6800 w 10000"/>
                <a:gd name="connsiteY182" fmla="*/ 4720 h 10000"/>
                <a:gd name="connsiteX183" fmla="*/ 6895 w 10000"/>
                <a:gd name="connsiteY183" fmla="*/ 4734 h 10000"/>
                <a:gd name="connsiteX184" fmla="*/ 6991 w 10000"/>
                <a:gd name="connsiteY184" fmla="*/ 4734 h 10000"/>
                <a:gd name="connsiteX185" fmla="*/ 6997 w 10000"/>
                <a:gd name="connsiteY185" fmla="*/ 4670 h 10000"/>
                <a:gd name="connsiteX186" fmla="*/ 7013 w 10000"/>
                <a:gd name="connsiteY186" fmla="*/ 4627 h 10000"/>
                <a:gd name="connsiteX187" fmla="*/ 7008 w 10000"/>
                <a:gd name="connsiteY187" fmla="*/ 4599 h 10000"/>
                <a:gd name="connsiteX188" fmla="*/ 7064 w 10000"/>
                <a:gd name="connsiteY188" fmla="*/ 4578 h 10000"/>
                <a:gd name="connsiteX189" fmla="*/ 7103 w 10000"/>
                <a:gd name="connsiteY189" fmla="*/ 4634 h 10000"/>
                <a:gd name="connsiteX190" fmla="*/ 7160 w 10000"/>
                <a:gd name="connsiteY190" fmla="*/ 4613 h 10000"/>
                <a:gd name="connsiteX191" fmla="*/ 7177 w 10000"/>
                <a:gd name="connsiteY191" fmla="*/ 4578 h 10000"/>
                <a:gd name="connsiteX192" fmla="*/ 7222 w 10000"/>
                <a:gd name="connsiteY192" fmla="*/ 4564 h 10000"/>
                <a:gd name="connsiteX193" fmla="*/ 7317 w 10000"/>
                <a:gd name="connsiteY193" fmla="*/ 4493 h 10000"/>
                <a:gd name="connsiteX194" fmla="*/ 7407 w 10000"/>
                <a:gd name="connsiteY194" fmla="*/ 4521 h 10000"/>
                <a:gd name="connsiteX195" fmla="*/ 7430 w 10000"/>
                <a:gd name="connsiteY195" fmla="*/ 4507 h 10000"/>
                <a:gd name="connsiteX196" fmla="*/ 7480 w 10000"/>
                <a:gd name="connsiteY196" fmla="*/ 4528 h 10000"/>
                <a:gd name="connsiteX197" fmla="*/ 7503 w 10000"/>
                <a:gd name="connsiteY197" fmla="*/ 4471 h 10000"/>
                <a:gd name="connsiteX198" fmla="*/ 7525 w 10000"/>
                <a:gd name="connsiteY198" fmla="*/ 4500 h 10000"/>
                <a:gd name="connsiteX199" fmla="*/ 7559 w 10000"/>
                <a:gd name="connsiteY199" fmla="*/ 4493 h 10000"/>
                <a:gd name="connsiteX200" fmla="*/ 7598 w 10000"/>
                <a:gd name="connsiteY200" fmla="*/ 4556 h 10000"/>
                <a:gd name="connsiteX201" fmla="*/ 7643 w 10000"/>
                <a:gd name="connsiteY201" fmla="*/ 4549 h 10000"/>
                <a:gd name="connsiteX202" fmla="*/ 7683 w 10000"/>
                <a:gd name="connsiteY202" fmla="*/ 4578 h 10000"/>
                <a:gd name="connsiteX203" fmla="*/ 7700 w 10000"/>
                <a:gd name="connsiteY203" fmla="*/ 4556 h 10000"/>
                <a:gd name="connsiteX204" fmla="*/ 7778 w 10000"/>
                <a:gd name="connsiteY204" fmla="*/ 4564 h 10000"/>
                <a:gd name="connsiteX205" fmla="*/ 7790 w 10000"/>
                <a:gd name="connsiteY205" fmla="*/ 4585 h 10000"/>
                <a:gd name="connsiteX206" fmla="*/ 7874 w 10000"/>
                <a:gd name="connsiteY206" fmla="*/ 4514 h 10000"/>
                <a:gd name="connsiteX207" fmla="*/ 7874 w 10000"/>
                <a:gd name="connsiteY207" fmla="*/ 4393 h 10000"/>
                <a:gd name="connsiteX208" fmla="*/ 7852 w 10000"/>
                <a:gd name="connsiteY208" fmla="*/ 4379 h 10000"/>
                <a:gd name="connsiteX209" fmla="*/ 7835 w 10000"/>
                <a:gd name="connsiteY209" fmla="*/ 4294 h 10000"/>
                <a:gd name="connsiteX210" fmla="*/ 7801 w 10000"/>
                <a:gd name="connsiteY210" fmla="*/ 4209 h 10000"/>
                <a:gd name="connsiteX211" fmla="*/ 7750 w 10000"/>
                <a:gd name="connsiteY211" fmla="*/ 4173 h 10000"/>
                <a:gd name="connsiteX212" fmla="*/ 7745 w 10000"/>
                <a:gd name="connsiteY212" fmla="*/ 4131 h 10000"/>
                <a:gd name="connsiteX213" fmla="*/ 7672 w 10000"/>
                <a:gd name="connsiteY213" fmla="*/ 4053 h 10000"/>
                <a:gd name="connsiteX214" fmla="*/ 7677 w 10000"/>
                <a:gd name="connsiteY214" fmla="*/ 4024 h 10000"/>
                <a:gd name="connsiteX215" fmla="*/ 7604 w 10000"/>
                <a:gd name="connsiteY215" fmla="*/ 3982 h 10000"/>
                <a:gd name="connsiteX216" fmla="*/ 7598 w 10000"/>
                <a:gd name="connsiteY216" fmla="*/ 3903 h 10000"/>
                <a:gd name="connsiteX217" fmla="*/ 7475 w 10000"/>
                <a:gd name="connsiteY217" fmla="*/ 3833 h 10000"/>
                <a:gd name="connsiteX218" fmla="*/ 7407 w 10000"/>
                <a:gd name="connsiteY218" fmla="*/ 3683 h 10000"/>
                <a:gd name="connsiteX219" fmla="*/ 7306 w 10000"/>
                <a:gd name="connsiteY219" fmla="*/ 3676 h 10000"/>
                <a:gd name="connsiteX220" fmla="*/ 7272 w 10000"/>
                <a:gd name="connsiteY220" fmla="*/ 3648 h 10000"/>
                <a:gd name="connsiteX221" fmla="*/ 7222 w 10000"/>
                <a:gd name="connsiteY221" fmla="*/ 3669 h 10000"/>
                <a:gd name="connsiteX222" fmla="*/ 7143 w 10000"/>
                <a:gd name="connsiteY222" fmla="*/ 3669 h 10000"/>
                <a:gd name="connsiteX223" fmla="*/ 7030 w 10000"/>
                <a:gd name="connsiteY223" fmla="*/ 3840 h 10000"/>
                <a:gd name="connsiteX224" fmla="*/ 6991 w 10000"/>
                <a:gd name="connsiteY224" fmla="*/ 3918 h 10000"/>
                <a:gd name="connsiteX225" fmla="*/ 6890 w 10000"/>
                <a:gd name="connsiteY225" fmla="*/ 3797 h 10000"/>
                <a:gd name="connsiteX226" fmla="*/ 6817 w 10000"/>
                <a:gd name="connsiteY226" fmla="*/ 3747 h 10000"/>
                <a:gd name="connsiteX227" fmla="*/ 6744 w 10000"/>
                <a:gd name="connsiteY227" fmla="*/ 3754 h 10000"/>
                <a:gd name="connsiteX228" fmla="*/ 6670 w 10000"/>
                <a:gd name="connsiteY228" fmla="*/ 3790 h 10000"/>
                <a:gd name="connsiteX229" fmla="*/ 6609 w 10000"/>
                <a:gd name="connsiteY229" fmla="*/ 3762 h 10000"/>
                <a:gd name="connsiteX230" fmla="*/ 6552 w 10000"/>
                <a:gd name="connsiteY230" fmla="*/ 3804 h 10000"/>
                <a:gd name="connsiteX231" fmla="*/ 6496 w 10000"/>
                <a:gd name="connsiteY231" fmla="*/ 3889 h 10000"/>
                <a:gd name="connsiteX232" fmla="*/ 6367 w 10000"/>
                <a:gd name="connsiteY232" fmla="*/ 3733 h 10000"/>
                <a:gd name="connsiteX233" fmla="*/ 6350 w 10000"/>
                <a:gd name="connsiteY233" fmla="*/ 3577 h 10000"/>
                <a:gd name="connsiteX234" fmla="*/ 6451 w 10000"/>
                <a:gd name="connsiteY234" fmla="*/ 3513 h 10000"/>
                <a:gd name="connsiteX235" fmla="*/ 6445 w 10000"/>
                <a:gd name="connsiteY235" fmla="*/ 3343 h 10000"/>
                <a:gd name="connsiteX236" fmla="*/ 6541 w 10000"/>
                <a:gd name="connsiteY236" fmla="*/ 3144 h 10000"/>
                <a:gd name="connsiteX237" fmla="*/ 6530 w 10000"/>
                <a:gd name="connsiteY237" fmla="*/ 3109 h 10000"/>
                <a:gd name="connsiteX238" fmla="*/ 6760 w 10000"/>
                <a:gd name="connsiteY238" fmla="*/ 2456 h 10000"/>
                <a:gd name="connsiteX239" fmla="*/ 6884 w 10000"/>
                <a:gd name="connsiteY239" fmla="*/ 2555 h 10000"/>
                <a:gd name="connsiteX240" fmla="*/ 6957 w 10000"/>
                <a:gd name="connsiteY240" fmla="*/ 2598 h 10000"/>
                <a:gd name="connsiteX241" fmla="*/ 7030 w 10000"/>
                <a:gd name="connsiteY241" fmla="*/ 2598 h 10000"/>
                <a:gd name="connsiteX242" fmla="*/ 7143 w 10000"/>
                <a:gd name="connsiteY242" fmla="*/ 2676 h 10000"/>
                <a:gd name="connsiteX243" fmla="*/ 7160 w 10000"/>
                <a:gd name="connsiteY243" fmla="*/ 2626 h 10000"/>
                <a:gd name="connsiteX244" fmla="*/ 7233 w 10000"/>
                <a:gd name="connsiteY244" fmla="*/ 2612 h 10000"/>
                <a:gd name="connsiteX245" fmla="*/ 7295 w 10000"/>
                <a:gd name="connsiteY245" fmla="*/ 2527 h 10000"/>
                <a:gd name="connsiteX246" fmla="*/ 7373 w 10000"/>
                <a:gd name="connsiteY246" fmla="*/ 2463 h 10000"/>
                <a:gd name="connsiteX247" fmla="*/ 7407 w 10000"/>
                <a:gd name="connsiteY247" fmla="*/ 2399 h 10000"/>
                <a:gd name="connsiteX248" fmla="*/ 7525 w 10000"/>
                <a:gd name="connsiteY248" fmla="*/ 2356 h 10000"/>
                <a:gd name="connsiteX249" fmla="*/ 7587 w 10000"/>
                <a:gd name="connsiteY249" fmla="*/ 2363 h 10000"/>
                <a:gd name="connsiteX250" fmla="*/ 7638 w 10000"/>
                <a:gd name="connsiteY250" fmla="*/ 2300 h 10000"/>
                <a:gd name="connsiteX251" fmla="*/ 7677 w 10000"/>
                <a:gd name="connsiteY251" fmla="*/ 2214 h 10000"/>
                <a:gd name="connsiteX252" fmla="*/ 7660 w 10000"/>
                <a:gd name="connsiteY252" fmla="*/ 2200 h 10000"/>
                <a:gd name="connsiteX253" fmla="*/ 7677 w 10000"/>
                <a:gd name="connsiteY253" fmla="*/ 2108 h 10000"/>
                <a:gd name="connsiteX254" fmla="*/ 7610 w 10000"/>
                <a:gd name="connsiteY254" fmla="*/ 2108 h 10000"/>
                <a:gd name="connsiteX255" fmla="*/ 7643 w 10000"/>
                <a:gd name="connsiteY255" fmla="*/ 2030 h 10000"/>
                <a:gd name="connsiteX256" fmla="*/ 7649 w 10000"/>
                <a:gd name="connsiteY256" fmla="*/ 1938 h 10000"/>
                <a:gd name="connsiteX257" fmla="*/ 7677 w 10000"/>
                <a:gd name="connsiteY257" fmla="*/ 1916 h 10000"/>
                <a:gd name="connsiteX258" fmla="*/ 7728 w 10000"/>
                <a:gd name="connsiteY258" fmla="*/ 1824 h 10000"/>
                <a:gd name="connsiteX259" fmla="*/ 7722 w 10000"/>
                <a:gd name="connsiteY259" fmla="*/ 1753 h 10000"/>
                <a:gd name="connsiteX260" fmla="*/ 7762 w 10000"/>
                <a:gd name="connsiteY260" fmla="*/ 1675 h 10000"/>
                <a:gd name="connsiteX261" fmla="*/ 7807 w 10000"/>
                <a:gd name="connsiteY261" fmla="*/ 1625 h 10000"/>
                <a:gd name="connsiteX262" fmla="*/ 7823 w 10000"/>
                <a:gd name="connsiteY262" fmla="*/ 1540 h 10000"/>
                <a:gd name="connsiteX263" fmla="*/ 7818 w 10000"/>
                <a:gd name="connsiteY263" fmla="*/ 1512 h 10000"/>
                <a:gd name="connsiteX264" fmla="*/ 7857 w 10000"/>
                <a:gd name="connsiteY264" fmla="*/ 1455 h 10000"/>
                <a:gd name="connsiteX265" fmla="*/ 7913 w 10000"/>
                <a:gd name="connsiteY265" fmla="*/ 1285 h 10000"/>
                <a:gd name="connsiteX266" fmla="*/ 7930 w 10000"/>
                <a:gd name="connsiteY266" fmla="*/ 1185 h 10000"/>
                <a:gd name="connsiteX267" fmla="*/ 7958 w 10000"/>
                <a:gd name="connsiteY267" fmla="*/ 1192 h 10000"/>
                <a:gd name="connsiteX268" fmla="*/ 8037 w 10000"/>
                <a:gd name="connsiteY268" fmla="*/ 1079 h 10000"/>
                <a:gd name="connsiteX269" fmla="*/ 8127 w 10000"/>
                <a:gd name="connsiteY269" fmla="*/ 1015 h 10000"/>
                <a:gd name="connsiteX270" fmla="*/ 8138 w 10000"/>
                <a:gd name="connsiteY270" fmla="*/ 937 h 10000"/>
                <a:gd name="connsiteX271" fmla="*/ 8172 w 10000"/>
                <a:gd name="connsiteY271" fmla="*/ 852 h 10000"/>
                <a:gd name="connsiteX272" fmla="*/ 8161 w 10000"/>
                <a:gd name="connsiteY272" fmla="*/ 788 h 10000"/>
                <a:gd name="connsiteX273" fmla="*/ 8116 w 10000"/>
                <a:gd name="connsiteY273" fmla="*/ 731 h 10000"/>
                <a:gd name="connsiteX274" fmla="*/ 8138 w 10000"/>
                <a:gd name="connsiteY274" fmla="*/ 660 h 10000"/>
                <a:gd name="connsiteX275" fmla="*/ 8138 w 10000"/>
                <a:gd name="connsiteY275" fmla="*/ 575 h 10000"/>
                <a:gd name="connsiteX276" fmla="*/ 8054 w 10000"/>
                <a:gd name="connsiteY276" fmla="*/ 504 h 10000"/>
                <a:gd name="connsiteX277" fmla="*/ 7970 w 10000"/>
                <a:gd name="connsiteY277" fmla="*/ 546 h 10000"/>
                <a:gd name="connsiteX278" fmla="*/ 7930 w 10000"/>
                <a:gd name="connsiteY278" fmla="*/ 546 h 10000"/>
                <a:gd name="connsiteX279" fmla="*/ 7913 w 10000"/>
                <a:gd name="connsiteY279" fmla="*/ 497 h 10000"/>
                <a:gd name="connsiteX280" fmla="*/ 7913 w 10000"/>
                <a:gd name="connsiteY280" fmla="*/ 405 h 10000"/>
                <a:gd name="connsiteX281" fmla="*/ 8020 w 10000"/>
                <a:gd name="connsiteY281" fmla="*/ 312 h 10000"/>
                <a:gd name="connsiteX282" fmla="*/ 8054 w 10000"/>
                <a:gd name="connsiteY282" fmla="*/ 234 h 10000"/>
                <a:gd name="connsiteX283" fmla="*/ 8121 w 10000"/>
                <a:gd name="connsiteY283" fmla="*/ 170 h 10000"/>
                <a:gd name="connsiteX284" fmla="*/ 8183 w 10000"/>
                <a:gd name="connsiteY284" fmla="*/ 50 h 10000"/>
                <a:gd name="connsiteX285" fmla="*/ 8228 w 10000"/>
                <a:gd name="connsiteY285" fmla="*/ 28 h 10000"/>
                <a:gd name="connsiteX286" fmla="*/ 8290 w 10000"/>
                <a:gd name="connsiteY286" fmla="*/ 43 h 10000"/>
                <a:gd name="connsiteX287" fmla="*/ 8420 w 10000"/>
                <a:gd name="connsiteY287" fmla="*/ 0 h 10000"/>
                <a:gd name="connsiteX288" fmla="*/ 8481 w 10000"/>
                <a:gd name="connsiteY288" fmla="*/ 71 h 10000"/>
                <a:gd name="connsiteX289" fmla="*/ 8476 w 10000"/>
                <a:gd name="connsiteY289" fmla="*/ 121 h 10000"/>
                <a:gd name="connsiteX290" fmla="*/ 8504 w 10000"/>
                <a:gd name="connsiteY290" fmla="*/ 142 h 10000"/>
                <a:gd name="connsiteX291" fmla="*/ 8526 w 10000"/>
                <a:gd name="connsiteY291" fmla="*/ 192 h 10000"/>
                <a:gd name="connsiteX292" fmla="*/ 8493 w 10000"/>
                <a:gd name="connsiteY292" fmla="*/ 248 h 10000"/>
                <a:gd name="connsiteX293" fmla="*/ 8448 w 10000"/>
                <a:gd name="connsiteY293" fmla="*/ 376 h 10000"/>
                <a:gd name="connsiteX294" fmla="*/ 8375 w 10000"/>
                <a:gd name="connsiteY294" fmla="*/ 476 h 10000"/>
                <a:gd name="connsiteX295" fmla="*/ 8307 w 10000"/>
                <a:gd name="connsiteY295" fmla="*/ 532 h 10000"/>
                <a:gd name="connsiteX296" fmla="*/ 8358 w 10000"/>
                <a:gd name="connsiteY296" fmla="*/ 554 h 10000"/>
                <a:gd name="connsiteX297" fmla="*/ 8425 w 10000"/>
                <a:gd name="connsiteY297" fmla="*/ 639 h 10000"/>
                <a:gd name="connsiteX298" fmla="*/ 8470 w 10000"/>
                <a:gd name="connsiteY298" fmla="*/ 646 h 10000"/>
                <a:gd name="connsiteX299" fmla="*/ 8493 w 10000"/>
                <a:gd name="connsiteY299" fmla="*/ 738 h 10000"/>
                <a:gd name="connsiteX300" fmla="*/ 8538 w 10000"/>
                <a:gd name="connsiteY300" fmla="*/ 759 h 10000"/>
                <a:gd name="connsiteX301" fmla="*/ 8571 w 10000"/>
                <a:gd name="connsiteY301" fmla="*/ 752 h 10000"/>
                <a:gd name="connsiteX302" fmla="*/ 8639 w 10000"/>
                <a:gd name="connsiteY302" fmla="*/ 610 h 10000"/>
                <a:gd name="connsiteX303" fmla="*/ 8701 w 10000"/>
                <a:gd name="connsiteY303" fmla="*/ 625 h 10000"/>
                <a:gd name="connsiteX304" fmla="*/ 8712 w 10000"/>
                <a:gd name="connsiteY304" fmla="*/ 667 h 10000"/>
                <a:gd name="connsiteX305" fmla="*/ 8757 w 10000"/>
                <a:gd name="connsiteY305" fmla="*/ 717 h 10000"/>
                <a:gd name="connsiteX306" fmla="*/ 8757 w 10000"/>
                <a:gd name="connsiteY306" fmla="*/ 752 h 10000"/>
                <a:gd name="connsiteX307" fmla="*/ 8796 w 10000"/>
                <a:gd name="connsiteY307" fmla="*/ 774 h 10000"/>
                <a:gd name="connsiteX308" fmla="*/ 8853 w 10000"/>
                <a:gd name="connsiteY308" fmla="*/ 774 h 10000"/>
                <a:gd name="connsiteX309" fmla="*/ 8858 w 10000"/>
                <a:gd name="connsiteY309" fmla="*/ 837 h 10000"/>
                <a:gd name="connsiteX310" fmla="*/ 8808 w 10000"/>
                <a:gd name="connsiteY310" fmla="*/ 866 h 10000"/>
                <a:gd name="connsiteX311" fmla="*/ 8853 w 10000"/>
                <a:gd name="connsiteY311" fmla="*/ 1143 h 10000"/>
                <a:gd name="connsiteX312" fmla="*/ 8898 w 10000"/>
                <a:gd name="connsiteY312" fmla="*/ 1270 h 10000"/>
                <a:gd name="connsiteX313" fmla="*/ 8886 w 10000"/>
                <a:gd name="connsiteY313" fmla="*/ 1327 h 10000"/>
                <a:gd name="connsiteX314" fmla="*/ 8926 w 10000"/>
                <a:gd name="connsiteY314" fmla="*/ 1391 h 10000"/>
                <a:gd name="connsiteX315" fmla="*/ 8931 w 10000"/>
                <a:gd name="connsiteY315" fmla="*/ 1434 h 10000"/>
                <a:gd name="connsiteX316" fmla="*/ 9038 w 10000"/>
                <a:gd name="connsiteY316" fmla="*/ 1483 h 10000"/>
                <a:gd name="connsiteX317" fmla="*/ 9168 w 10000"/>
                <a:gd name="connsiteY317" fmla="*/ 1441 h 10000"/>
                <a:gd name="connsiteX318" fmla="*/ 9184 w 10000"/>
                <a:gd name="connsiteY318" fmla="*/ 1384 h 10000"/>
                <a:gd name="connsiteX319" fmla="*/ 9229 w 10000"/>
                <a:gd name="connsiteY319" fmla="*/ 1405 h 10000"/>
                <a:gd name="connsiteX320" fmla="*/ 9258 w 10000"/>
                <a:gd name="connsiteY320" fmla="*/ 1455 h 10000"/>
                <a:gd name="connsiteX321" fmla="*/ 9325 w 10000"/>
                <a:gd name="connsiteY321" fmla="*/ 1419 h 10000"/>
                <a:gd name="connsiteX322" fmla="*/ 9364 w 10000"/>
                <a:gd name="connsiteY322" fmla="*/ 1419 h 10000"/>
                <a:gd name="connsiteX323" fmla="*/ 9421 w 10000"/>
                <a:gd name="connsiteY323" fmla="*/ 1476 h 10000"/>
                <a:gd name="connsiteX324" fmla="*/ 9454 w 10000"/>
                <a:gd name="connsiteY324" fmla="*/ 1398 h 10000"/>
                <a:gd name="connsiteX325" fmla="*/ 9522 w 10000"/>
                <a:gd name="connsiteY325" fmla="*/ 1434 h 10000"/>
                <a:gd name="connsiteX326" fmla="*/ 9556 w 10000"/>
                <a:gd name="connsiteY326" fmla="*/ 1391 h 10000"/>
                <a:gd name="connsiteX327" fmla="*/ 9584 w 10000"/>
                <a:gd name="connsiteY327" fmla="*/ 1398 h 10000"/>
                <a:gd name="connsiteX328" fmla="*/ 9612 w 10000"/>
                <a:gd name="connsiteY328" fmla="*/ 1356 h 10000"/>
                <a:gd name="connsiteX329" fmla="*/ 9606 w 10000"/>
                <a:gd name="connsiteY329" fmla="*/ 1313 h 10000"/>
                <a:gd name="connsiteX330" fmla="*/ 9646 w 10000"/>
                <a:gd name="connsiteY330" fmla="*/ 1292 h 10000"/>
                <a:gd name="connsiteX331" fmla="*/ 9674 w 10000"/>
                <a:gd name="connsiteY331" fmla="*/ 1221 h 10000"/>
                <a:gd name="connsiteX332" fmla="*/ 9753 w 10000"/>
                <a:gd name="connsiteY332" fmla="*/ 1228 h 10000"/>
                <a:gd name="connsiteX333" fmla="*/ 9871 w 10000"/>
                <a:gd name="connsiteY333" fmla="*/ 1434 h 10000"/>
                <a:gd name="connsiteX334" fmla="*/ 9893 w 10000"/>
                <a:gd name="connsiteY334" fmla="*/ 1505 h 10000"/>
                <a:gd name="connsiteX335" fmla="*/ 9972 w 10000"/>
                <a:gd name="connsiteY335" fmla="*/ 1597 h 10000"/>
                <a:gd name="connsiteX336" fmla="*/ 10000 w 10000"/>
                <a:gd name="connsiteY336" fmla="*/ 1682 h 10000"/>
                <a:gd name="connsiteX337" fmla="*/ 9938 w 10000"/>
                <a:gd name="connsiteY337" fmla="*/ 1796 h 10000"/>
                <a:gd name="connsiteX338" fmla="*/ 9893 w 10000"/>
                <a:gd name="connsiteY338" fmla="*/ 1838 h 10000"/>
                <a:gd name="connsiteX339" fmla="*/ 9916 w 10000"/>
                <a:gd name="connsiteY339" fmla="*/ 1959 h 10000"/>
                <a:gd name="connsiteX340" fmla="*/ 9848 w 10000"/>
                <a:gd name="connsiteY340" fmla="*/ 2051 h 10000"/>
                <a:gd name="connsiteX341" fmla="*/ 9809 w 10000"/>
                <a:gd name="connsiteY341" fmla="*/ 2072 h 10000"/>
                <a:gd name="connsiteX342" fmla="*/ 9809 w 10000"/>
                <a:gd name="connsiteY342" fmla="*/ 2136 h 10000"/>
                <a:gd name="connsiteX343" fmla="*/ 9758 w 10000"/>
                <a:gd name="connsiteY343" fmla="*/ 2257 h 10000"/>
                <a:gd name="connsiteX344" fmla="*/ 9724 w 10000"/>
                <a:gd name="connsiteY344" fmla="*/ 2264 h 10000"/>
                <a:gd name="connsiteX345" fmla="*/ 9730 w 10000"/>
                <a:gd name="connsiteY345" fmla="*/ 2349 h 10000"/>
                <a:gd name="connsiteX346" fmla="*/ 9702 w 10000"/>
                <a:gd name="connsiteY346" fmla="*/ 2413 h 10000"/>
                <a:gd name="connsiteX347" fmla="*/ 9708 w 10000"/>
                <a:gd name="connsiteY347" fmla="*/ 2697 h 10000"/>
                <a:gd name="connsiteX348" fmla="*/ 9724 w 10000"/>
                <a:gd name="connsiteY348" fmla="*/ 2718 h 10000"/>
                <a:gd name="connsiteX349" fmla="*/ 9719 w 10000"/>
                <a:gd name="connsiteY349" fmla="*/ 2811 h 10000"/>
                <a:gd name="connsiteX350" fmla="*/ 9708 w 10000"/>
                <a:gd name="connsiteY350" fmla="*/ 2896 h 10000"/>
                <a:gd name="connsiteX351" fmla="*/ 9668 w 10000"/>
                <a:gd name="connsiteY351" fmla="*/ 2938 h 10000"/>
                <a:gd name="connsiteX352" fmla="*/ 9595 w 10000"/>
                <a:gd name="connsiteY352" fmla="*/ 2903 h 10000"/>
                <a:gd name="connsiteX353" fmla="*/ 9561 w 10000"/>
                <a:gd name="connsiteY353" fmla="*/ 2952 h 10000"/>
                <a:gd name="connsiteX354" fmla="*/ 9567 w 10000"/>
                <a:gd name="connsiteY354" fmla="*/ 2995 h 10000"/>
                <a:gd name="connsiteX355" fmla="*/ 9544 w 10000"/>
                <a:gd name="connsiteY355" fmla="*/ 3080 h 10000"/>
                <a:gd name="connsiteX356" fmla="*/ 9505 w 10000"/>
                <a:gd name="connsiteY356" fmla="*/ 3137 h 10000"/>
                <a:gd name="connsiteX357" fmla="*/ 9494 w 10000"/>
                <a:gd name="connsiteY357" fmla="*/ 3236 h 10000"/>
                <a:gd name="connsiteX358" fmla="*/ 9466 w 10000"/>
                <a:gd name="connsiteY358" fmla="*/ 3322 h 10000"/>
                <a:gd name="connsiteX359" fmla="*/ 9471 w 10000"/>
                <a:gd name="connsiteY359" fmla="*/ 3378 h 10000"/>
                <a:gd name="connsiteX360" fmla="*/ 9460 w 10000"/>
                <a:gd name="connsiteY360" fmla="*/ 3435 h 10000"/>
                <a:gd name="connsiteX361" fmla="*/ 9483 w 10000"/>
                <a:gd name="connsiteY361" fmla="*/ 3485 h 10000"/>
                <a:gd name="connsiteX362" fmla="*/ 9449 w 10000"/>
                <a:gd name="connsiteY362" fmla="*/ 3563 h 10000"/>
                <a:gd name="connsiteX363" fmla="*/ 9393 w 10000"/>
                <a:gd name="connsiteY363" fmla="*/ 3442 h 10000"/>
                <a:gd name="connsiteX364" fmla="*/ 9393 w 10000"/>
                <a:gd name="connsiteY364" fmla="*/ 3350 h 10000"/>
                <a:gd name="connsiteX365" fmla="*/ 9376 w 10000"/>
                <a:gd name="connsiteY365" fmla="*/ 3336 h 10000"/>
                <a:gd name="connsiteX366" fmla="*/ 9308 w 10000"/>
                <a:gd name="connsiteY366" fmla="*/ 3400 h 10000"/>
                <a:gd name="connsiteX367" fmla="*/ 9201 w 10000"/>
                <a:gd name="connsiteY367" fmla="*/ 3549 h 10000"/>
                <a:gd name="connsiteX368" fmla="*/ 9139 w 10000"/>
                <a:gd name="connsiteY368" fmla="*/ 3655 h 10000"/>
                <a:gd name="connsiteX369" fmla="*/ 9044 w 10000"/>
                <a:gd name="connsiteY369" fmla="*/ 3712 h 10000"/>
                <a:gd name="connsiteX370" fmla="*/ 9010 w 10000"/>
                <a:gd name="connsiteY370" fmla="*/ 3797 h 10000"/>
                <a:gd name="connsiteX371" fmla="*/ 8982 w 10000"/>
                <a:gd name="connsiteY371" fmla="*/ 3825 h 10000"/>
                <a:gd name="connsiteX372" fmla="*/ 8875 w 10000"/>
                <a:gd name="connsiteY372" fmla="*/ 3903 h 10000"/>
                <a:gd name="connsiteX373" fmla="*/ 8785 w 10000"/>
                <a:gd name="connsiteY373" fmla="*/ 3996 h 10000"/>
                <a:gd name="connsiteX374" fmla="*/ 8763 w 10000"/>
                <a:gd name="connsiteY374" fmla="*/ 4067 h 10000"/>
                <a:gd name="connsiteX375" fmla="*/ 8729 w 10000"/>
                <a:gd name="connsiteY375" fmla="*/ 4102 h 10000"/>
                <a:gd name="connsiteX376" fmla="*/ 8774 w 10000"/>
                <a:gd name="connsiteY376" fmla="*/ 4194 h 10000"/>
                <a:gd name="connsiteX377" fmla="*/ 8819 w 10000"/>
                <a:gd name="connsiteY377" fmla="*/ 4265 h 10000"/>
                <a:gd name="connsiteX378" fmla="*/ 8881 w 10000"/>
                <a:gd name="connsiteY378" fmla="*/ 4294 h 10000"/>
                <a:gd name="connsiteX379" fmla="*/ 8858 w 10000"/>
                <a:gd name="connsiteY379" fmla="*/ 4344 h 10000"/>
                <a:gd name="connsiteX380" fmla="*/ 8903 w 10000"/>
                <a:gd name="connsiteY380" fmla="*/ 4358 h 10000"/>
                <a:gd name="connsiteX381" fmla="*/ 8903 w 10000"/>
                <a:gd name="connsiteY381" fmla="*/ 4443 h 10000"/>
                <a:gd name="connsiteX382" fmla="*/ 8937 w 10000"/>
                <a:gd name="connsiteY382" fmla="*/ 4507 h 10000"/>
                <a:gd name="connsiteX383" fmla="*/ 8993 w 10000"/>
                <a:gd name="connsiteY383" fmla="*/ 4493 h 10000"/>
                <a:gd name="connsiteX384" fmla="*/ 9016 w 10000"/>
                <a:gd name="connsiteY384" fmla="*/ 4422 h 10000"/>
                <a:gd name="connsiteX385" fmla="*/ 9061 w 10000"/>
                <a:gd name="connsiteY385" fmla="*/ 4414 h 10000"/>
                <a:gd name="connsiteX386" fmla="*/ 9066 w 10000"/>
                <a:gd name="connsiteY386" fmla="*/ 4358 h 10000"/>
                <a:gd name="connsiteX387" fmla="*/ 9123 w 10000"/>
                <a:gd name="connsiteY387" fmla="*/ 4358 h 10000"/>
                <a:gd name="connsiteX388" fmla="*/ 9100 w 10000"/>
                <a:gd name="connsiteY388" fmla="*/ 4429 h 10000"/>
                <a:gd name="connsiteX389" fmla="*/ 9156 w 10000"/>
                <a:gd name="connsiteY389" fmla="*/ 4464 h 10000"/>
                <a:gd name="connsiteX390" fmla="*/ 9145 w 10000"/>
                <a:gd name="connsiteY390" fmla="*/ 4528 h 10000"/>
                <a:gd name="connsiteX391" fmla="*/ 9061 w 10000"/>
                <a:gd name="connsiteY391" fmla="*/ 4535 h 10000"/>
                <a:gd name="connsiteX392" fmla="*/ 8999 w 10000"/>
                <a:gd name="connsiteY392" fmla="*/ 4578 h 10000"/>
                <a:gd name="connsiteX393" fmla="*/ 8943 w 10000"/>
                <a:gd name="connsiteY393" fmla="*/ 4599 h 10000"/>
                <a:gd name="connsiteX394" fmla="*/ 8943 w 10000"/>
                <a:gd name="connsiteY394" fmla="*/ 4698 h 10000"/>
                <a:gd name="connsiteX395" fmla="*/ 8999 w 10000"/>
                <a:gd name="connsiteY395" fmla="*/ 4805 h 10000"/>
                <a:gd name="connsiteX396" fmla="*/ 8954 w 10000"/>
                <a:gd name="connsiteY396" fmla="*/ 4904 h 10000"/>
                <a:gd name="connsiteX397" fmla="*/ 8864 w 10000"/>
                <a:gd name="connsiteY397" fmla="*/ 4918 h 10000"/>
                <a:gd name="connsiteX398" fmla="*/ 8875 w 10000"/>
                <a:gd name="connsiteY398" fmla="*/ 5032 h 10000"/>
                <a:gd name="connsiteX399" fmla="*/ 8870 w 10000"/>
                <a:gd name="connsiteY399" fmla="*/ 5103 h 10000"/>
                <a:gd name="connsiteX400" fmla="*/ 8841 w 10000"/>
                <a:gd name="connsiteY400" fmla="*/ 5138 h 10000"/>
                <a:gd name="connsiteX401" fmla="*/ 8785 w 10000"/>
                <a:gd name="connsiteY401" fmla="*/ 5110 h 10000"/>
                <a:gd name="connsiteX402" fmla="*/ 8735 w 10000"/>
                <a:gd name="connsiteY402" fmla="*/ 5018 h 10000"/>
                <a:gd name="connsiteX403" fmla="*/ 8678 w 10000"/>
                <a:gd name="connsiteY403" fmla="*/ 5089 h 10000"/>
                <a:gd name="connsiteX404" fmla="*/ 8622 w 10000"/>
                <a:gd name="connsiteY404" fmla="*/ 5039 h 10000"/>
                <a:gd name="connsiteX405" fmla="*/ 8616 w 10000"/>
                <a:gd name="connsiteY405" fmla="*/ 5011 h 10000"/>
                <a:gd name="connsiteX406" fmla="*/ 8538 w 10000"/>
                <a:gd name="connsiteY406" fmla="*/ 4947 h 10000"/>
                <a:gd name="connsiteX407" fmla="*/ 8515 w 10000"/>
                <a:gd name="connsiteY407" fmla="*/ 4961 h 10000"/>
                <a:gd name="connsiteX408" fmla="*/ 8526 w 10000"/>
                <a:gd name="connsiteY408" fmla="*/ 5039 h 10000"/>
                <a:gd name="connsiteX409" fmla="*/ 8481 w 10000"/>
                <a:gd name="connsiteY409" fmla="*/ 5138 h 10000"/>
                <a:gd name="connsiteX410" fmla="*/ 8515 w 10000"/>
                <a:gd name="connsiteY410" fmla="*/ 5160 h 10000"/>
                <a:gd name="connsiteX411" fmla="*/ 8577 w 10000"/>
                <a:gd name="connsiteY411" fmla="*/ 5145 h 10000"/>
                <a:gd name="connsiteX412" fmla="*/ 8588 w 10000"/>
                <a:gd name="connsiteY412" fmla="*/ 5181 h 10000"/>
                <a:gd name="connsiteX413" fmla="*/ 8577 w 10000"/>
                <a:gd name="connsiteY413" fmla="*/ 5224 h 10000"/>
                <a:gd name="connsiteX414" fmla="*/ 8600 w 10000"/>
                <a:gd name="connsiteY414" fmla="*/ 5280 h 10000"/>
                <a:gd name="connsiteX415" fmla="*/ 8650 w 10000"/>
                <a:gd name="connsiteY415" fmla="*/ 5316 h 10000"/>
                <a:gd name="connsiteX416" fmla="*/ 8639 w 10000"/>
                <a:gd name="connsiteY416" fmla="*/ 5401 h 10000"/>
                <a:gd name="connsiteX417" fmla="*/ 8673 w 10000"/>
                <a:gd name="connsiteY417" fmla="*/ 5444 h 10000"/>
                <a:gd name="connsiteX418" fmla="*/ 8633 w 10000"/>
                <a:gd name="connsiteY418" fmla="*/ 5486 h 10000"/>
                <a:gd name="connsiteX419" fmla="*/ 8622 w 10000"/>
                <a:gd name="connsiteY419" fmla="*/ 5642 h 10000"/>
                <a:gd name="connsiteX420" fmla="*/ 8600 w 10000"/>
                <a:gd name="connsiteY420" fmla="*/ 5649 h 10000"/>
                <a:gd name="connsiteX421" fmla="*/ 8628 w 10000"/>
                <a:gd name="connsiteY421" fmla="*/ 5720 h 10000"/>
                <a:gd name="connsiteX422" fmla="*/ 8633 w 10000"/>
                <a:gd name="connsiteY422" fmla="*/ 5841 h 10000"/>
                <a:gd name="connsiteX423" fmla="*/ 8661 w 10000"/>
                <a:gd name="connsiteY423" fmla="*/ 5869 h 10000"/>
                <a:gd name="connsiteX424" fmla="*/ 8667 w 10000"/>
                <a:gd name="connsiteY424" fmla="*/ 5905 h 10000"/>
                <a:gd name="connsiteX425" fmla="*/ 8690 w 10000"/>
                <a:gd name="connsiteY425" fmla="*/ 5912 h 10000"/>
                <a:gd name="connsiteX426" fmla="*/ 8695 w 10000"/>
                <a:gd name="connsiteY426" fmla="*/ 5983 h 10000"/>
                <a:gd name="connsiteX427" fmla="*/ 8684 w 10000"/>
                <a:gd name="connsiteY427" fmla="*/ 6033 h 10000"/>
                <a:gd name="connsiteX428" fmla="*/ 8740 w 10000"/>
                <a:gd name="connsiteY428" fmla="*/ 6061 h 10000"/>
                <a:gd name="connsiteX429" fmla="*/ 8825 w 10000"/>
                <a:gd name="connsiteY429" fmla="*/ 6004 h 10000"/>
                <a:gd name="connsiteX430" fmla="*/ 8948 w 10000"/>
                <a:gd name="connsiteY430" fmla="*/ 5891 h 10000"/>
                <a:gd name="connsiteX431" fmla="*/ 8982 w 10000"/>
                <a:gd name="connsiteY431" fmla="*/ 5891 h 10000"/>
                <a:gd name="connsiteX432" fmla="*/ 8982 w 10000"/>
                <a:gd name="connsiteY432" fmla="*/ 5976 h 10000"/>
                <a:gd name="connsiteX433" fmla="*/ 9004 w 10000"/>
                <a:gd name="connsiteY433" fmla="*/ 5990 h 10000"/>
                <a:gd name="connsiteX434" fmla="*/ 9044 w 10000"/>
                <a:gd name="connsiteY434" fmla="*/ 6089 h 10000"/>
                <a:gd name="connsiteX435" fmla="*/ 9072 w 10000"/>
                <a:gd name="connsiteY435" fmla="*/ 6097 h 10000"/>
                <a:gd name="connsiteX436" fmla="*/ 9055 w 10000"/>
                <a:gd name="connsiteY436" fmla="*/ 6153 h 10000"/>
                <a:gd name="connsiteX437" fmla="*/ 9100 w 10000"/>
                <a:gd name="connsiteY437" fmla="*/ 6281 h 10000"/>
                <a:gd name="connsiteX438" fmla="*/ 9100 w 10000"/>
                <a:gd name="connsiteY438" fmla="*/ 6345 h 10000"/>
                <a:gd name="connsiteX439" fmla="*/ 9123 w 10000"/>
                <a:gd name="connsiteY439" fmla="*/ 6416 h 10000"/>
                <a:gd name="connsiteX440" fmla="*/ 9089 w 10000"/>
                <a:gd name="connsiteY440" fmla="*/ 6473 h 10000"/>
                <a:gd name="connsiteX441" fmla="*/ 9049 w 10000"/>
                <a:gd name="connsiteY441" fmla="*/ 6466 h 10000"/>
                <a:gd name="connsiteX442" fmla="*/ 9049 w 10000"/>
                <a:gd name="connsiteY442" fmla="*/ 6501 h 10000"/>
                <a:gd name="connsiteX443" fmla="*/ 9089 w 10000"/>
                <a:gd name="connsiteY443" fmla="*/ 6544 h 10000"/>
                <a:gd name="connsiteX444" fmla="*/ 9106 w 10000"/>
                <a:gd name="connsiteY444" fmla="*/ 6515 h 10000"/>
                <a:gd name="connsiteX445" fmla="*/ 9139 w 10000"/>
                <a:gd name="connsiteY445" fmla="*/ 6579 h 10000"/>
                <a:gd name="connsiteX446" fmla="*/ 9179 w 10000"/>
                <a:gd name="connsiteY446" fmla="*/ 6579 h 10000"/>
                <a:gd name="connsiteX447" fmla="*/ 9156 w 10000"/>
                <a:gd name="connsiteY447" fmla="*/ 6757 h 10000"/>
                <a:gd name="connsiteX448" fmla="*/ 9139 w 10000"/>
                <a:gd name="connsiteY448" fmla="*/ 6792 h 10000"/>
                <a:gd name="connsiteX449" fmla="*/ 9089 w 10000"/>
                <a:gd name="connsiteY449" fmla="*/ 6778 h 10000"/>
                <a:gd name="connsiteX450" fmla="*/ 9027 w 10000"/>
                <a:gd name="connsiteY450" fmla="*/ 6799 h 10000"/>
                <a:gd name="connsiteX451" fmla="*/ 9004 w 10000"/>
                <a:gd name="connsiteY451" fmla="*/ 6842 h 10000"/>
                <a:gd name="connsiteX452" fmla="*/ 8999 w 10000"/>
                <a:gd name="connsiteY452" fmla="*/ 6884 h 10000"/>
                <a:gd name="connsiteX453" fmla="*/ 8960 w 10000"/>
                <a:gd name="connsiteY453" fmla="*/ 6934 h 10000"/>
                <a:gd name="connsiteX454" fmla="*/ 8898 w 10000"/>
                <a:gd name="connsiteY454" fmla="*/ 6941 h 10000"/>
                <a:gd name="connsiteX455" fmla="*/ 8886 w 10000"/>
                <a:gd name="connsiteY455" fmla="*/ 6962 h 10000"/>
                <a:gd name="connsiteX456" fmla="*/ 8847 w 10000"/>
                <a:gd name="connsiteY456" fmla="*/ 6927 h 10000"/>
                <a:gd name="connsiteX457" fmla="*/ 8808 w 10000"/>
                <a:gd name="connsiteY457" fmla="*/ 6934 h 10000"/>
                <a:gd name="connsiteX458" fmla="*/ 8785 w 10000"/>
                <a:gd name="connsiteY458" fmla="*/ 6906 h 10000"/>
                <a:gd name="connsiteX459" fmla="*/ 8735 w 10000"/>
                <a:gd name="connsiteY459" fmla="*/ 6891 h 10000"/>
                <a:gd name="connsiteX460" fmla="*/ 8746 w 10000"/>
                <a:gd name="connsiteY460" fmla="*/ 6941 h 10000"/>
                <a:gd name="connsiteX461" fmla="*/ 8723 w 10000"/>
                <a:gd name="connsiteY461" fmla="*/ 6991 h 10000"/>
                <a:gd name="connsiteX462" fmla="*/ 8639 w 10000"/>
                <a:gd name="connsiteY462" fmla="*/ 6984 h 10000"/>
                <a:gd name="connsiteX463" fmla="*/ 8611 w 10000"/>
                <a:gd name="connsiteY463" fmla="*/ 6962 h 10000"/>
                <a:gd name="connsiteX464" fmla="*/ 8566 w 10000"/>
                <a:gd name="connsiteY464" fmla="*/ 6984 h 10000"/>
                <a:gd name="connsiteX465" fmla="*/ 8560 w 10000"/>
                <a:gd name="connsiteY465" fmla="*/ 7055 h 10000"/>
                <a:gd name="connsiteX466" fmla="*/ 8476 w 10000"/>
                <a:gd name="connsiteY466" fmla="*/ 7133 h 10000"/>
                <a:gd name="connsiteX467" fmla="*/ 8448 w 10000"/>
                <a:gd name="connsiteY467" fmla="*/ 7090 h 10000"/>
                <a:gd name="connsiteX468" fmla="*/ 8386 w 10000"/>
                <a:gd name="connsiteY468" fmla="*/ 7111 h 10000"/>
                <a:gd name="connsiteX469" fmla="*/ 8346 w 10000"/>
                <a:gd name="connsiteY469" fmla="*/ 7133 h 10000"/>
                <a:gd name="connsiteX470" fmla="*/ 8341 w 10000"/>
                <a:gd name="connsiteY470" fmla="*/ 7168 h 10000"/>
                <a:gd name="connsiteX471" fmla="*/ 8256 w 10000"/>
                <a:gd name="connsiteY471" fmla="*/ 7246 h 10000"/>
                <a:gd name="connsiteX472" fmla="*/ 8206 w 10000"/>
                <a:gd name="connsiteY472" fmla="*/ 7232 h 10000"/>
                <a:gd name="connsiteX473" fmla="*/ 8155 w 10000"/>
                <a:gd name="connsiteY473" fmla="*/ 7260 h 10000"/>
                <a:gd name="connsiteX474" fmla="*/ 8116 w 10000"/>
                <a:gd name="connsiteY474" fmla="*/ 7303 h 10000"/>
                <a:gd name="connsiteX475" fmla="*/ 8060 w 10000"/>
                <a:gd name="connsiteY475" fmla="*/ 7331 h 10000"/>
                <a:gd name="connsiteX476" fmla="*/ 8065 w 10000"/>
                <a:gd name="connsiteY476" fmla="*/ 7374 h 10000"/>
                <a:gd name="connsiteX477" fmla="*/ 8015 w 10000"/>
                <a:gd name="connsiteY477" fmla="*/ 7402 h 10000"/>
                <a:gd name="connsiteX478" fmla="*/ 7942 w 10000"/>
                <a:gd name="connsiteY478" fmla="*/ 7523 h 10000"/>
                <a:gd name="connsiteX479" fmla="*/ 7930 w 10000"/>
                <a:gd name="connsiteY479" fmla="*/ 7573 h 10000"/>
                <a:gd name="connsiteX480" fmla="*/ 7908 w 10000"/>
                <a:gd name="connsiteY480" fmla="*/ 7559 h 10000"/>
                <a:gd name="connsiteX481" fmla="*/ 7919 w 10000"/>
                <a:gd name="connsiteY481" fmla="*/ 7523 h 10000"/>
                <a:gd name="connsiteX482" fmla="*/ 7846 w 10000"/>
                <a:gd name="connsiteY482" fmla="*/ 7339 h 10000"/>
                <a:gd name="connsiteX483" fmla="*/ 7846 w 10000"/>
                <a:gd name="connsiteY483" fmla="*/ 7268 h 10000"/>
                <a:gd name="connsiteX484" fmla="*/ 7812 w 10000"/>
                <a:gd name="connsiteY484" fmla="*/ 7268 h 10000"/>
                <a:gd name="connsiteX485" fmla="*/ 7711 w 10000"/>
                <a:gd name="connsiteY485" fmla="*/ 7197 h 10000"/>
                <a:gd name="connsiteX486" fmla="*/ 7649 w 10000"/>
                <a:gd name="connsiteY486" fmla="*/ 7232 h 10000"/>
                <a:gd name="connsiteX487" fmla="*/ 7632 w 10000"/>
                <a:gd name="connsiteY487" fmla="*/ 7275 h 10000"/>
                <a:gd name="connsiteX488" fmla="*/ 7677 w 10000"/>
                <a:gd name="connsiteY488" fmla="*/ 7324 h 10000"/>
                <a:gd name="connsiteX489" fmla="*/ 7688 w 10000"/>
                <a:gd name="connsiteY489" fmla="*/ 7367 h 10000"/>
                <a:gd name="connsiteX490" fmla="*/ 7660 w 10000"/>
                <a:gd name="connsiteY490" fmla="*/ 7410 h 10000"/>
                <a:gd name="connsiteX491" fmla="*/ 7666 w 10000"/>
                <a:gd name="connsiteY491" fmla="*/ 7445 h 10000"/>
                <a:gd name="connsiteX492" fmla="*/ 7655 w 10000"/>
                <a:gd name="connsiteY492" fmla="*/ 7516 h 10000"/>
                <a:gd name="connsiteX493" fmla="*/ 7660 w 10000"/>
                <a:gd name="connsiteY493" fmla="*/ 7587 h 10000"/>
                <a:gd name="connsiteX494" fmla="*/ 7694 w 10000"/>
                <a:gd name="connsiteY494" fmla="*/ 7700 h 10000"/>
                <a:gd name="connsiteX495" fmla="*/ 7660 w 10000"/>
                <a:gd name="connsiteY495" fmla="*/ 7743 h 10000"/>
                <a:gd name="connsiteX496" fmla="*/ 7666 w 10000"/>
                <a:gd name="connsiteY496" fmla="*/ 7779 h 10000"/>
                <a:gd name="connsiteX497" fmla="*/ 7638 w 10000"/>
                <a:gd name="connsiteY497" fmla="*/ 7793 h 10000"/>
                <a:gd name="connsiteX498" fmla="*/ 7621 w 10000"/>
                <a:gd name="connsiteY498" fmla="*/ 7814 h 10000"/>
                <a:gd name="connsiteX499" fmla="*/ 7514 w 10000"/>
                <a:gd name="connsiteY499" fmla="*/ 7800 h 10000"/>
                <a:gd name="connsiteX500" fmla="*/ 7497 w 10000"/>
                <a:gd name="connsiteY500" fmla="*/ 7757 h 10000"/>
                <a:gd name="connsiteX501" fmla="*/ 7463 w 10000"/>
                <a:gd name="connsiteY501" fmla="*/ 7786 h 10000"/>
                <a:gd name="connsiteX502" fmla="*/ 7390 w 10000"/>
                <a:gd name="connsiteY502" fmla="*/ 7771 h 10000"/>
                <a:gd name="connsiteX503" fmla="*/ 7340 w 10000"/>
                <a:gd name="connsiteY503" fmla="*/ 7793 h 10000"/>
                <a:gd name="connsiteX504" fmla="*/ 7312 w 10000"/>
                <a:gd name="connsiteY504" fmla="*/ 7644 h 10000"/>
                <a:gd name="connsiteX505" fmla="*/ 7283 w 10000"/>
                <a:gd name="connsiteY505" fmla="*/ 7637 h 10000"/>
                <a:gd name="connsiteX506" fmla="*/ 7250 w 10000"/>
                <a:gd name="connsiteY506" fmla="*/ 7544 h 10000"/>
                <a:gd name="connsiteX507" fmla="*/ 7267 w 10000"/>
                <a:gd name="connsiteY507" fmla="*/ 7502 h 10000"/>
                <a:gd name="connsiteX508" fmla="*/ 7306 w 10000"/>
                <a:gd name="connsiteY508" fmla="*/ 7523 h 10000"/>
                <a:gd name="connsiteX509" fmla="*/ 7323 w 10000"/>
                <a:gd name="connsiteY509" fmla="*/ 7473 h 10000"/>
                <a:gd name="connsiteX510" fmla="*/ 7295 w 10000"/>
                <a:gd name="connsiteY510" fmla="*/ 7438 h 10000"/>
                <a:gd name="connsiteX511" fmla="*/ 7312 w 10000"/>
                <a:gd name="connsiteY511" fmla="*/ 7402 h 10000"/>
                <a:gd name="connsiteX512" fmla="*/ 7238 w 10000"/>
                <a:gd name="connsiteY512" fmla="*/ 7331 h 10000"/>
                <a:gd name="connsiteX513" fmla="*/ 7244 w 10000"/>
                <a:gd name="connsiteY513" fmla="*/ 7296 h 10000"/>
                <a:gd name="connsiteX514" fmla="*/ 7199 w 10000"/>
                <a:gd name="connsiteY514" fmla="*/ 7260 h 10000"/>
                <a:gd name="connsiteX515" fmla="*/ 7227 w 10000"/>
                <a:gd name="connsiteY515" fmla="*/ 7218 h 10000"/>
                <a:gd name="connsiteX516" fmla="*/ 7216 w 10000"/>
                <a:gd name="connsiteY516" fmla="*/ 7168 h 10000"/>
                <a:gd name="connsiteX517" fmla="*/ 7165 w 10000"/>
                <a:gd name="connsiteY517" fmla="*/ 7090 h 10000"/>
                <a:gd name="connsiteX518" fmla="*/ 7132 w 10000"/>
                <a:gd name="connsiteY518" fmla="*/ 7026 h 10000"/>
                <a:gd name="connsiteX519" fmla="*/ 7064 w 10000"/>
                <a:gd name="connsiteY519" fmla="*/ 7055 h 10000"/>
                <a:gd name="connsiteX520" fmla="*/ 7025 w 10000"/>
                <a:gd name="connsiteY520" fmla="*/ 7048 h 10000"/>
                <a:gd name="connsiteX521" fmla="*/ 7002 w 10000"/>
                <a:gd name="connsiteY521" fmla="*/ 7111 h 10000"/>
                <a:gd name="connsiteX522" fmla="*/ 6924 w 10000"/>
                <a:gd name="connsiteY522" fmla="*/ 7119 h 10000"/>
                <a:gd name="connsiteX523" fmla="*/ 6895 w 10000"/>
                <a:gd name="connsiteY523" fmla="*/ 7111 h 10000"/>
                <a:gd name="connsiteX524" fmla="*/ 6828 w 10000"/>
                <a:gd name="connsiteY524" fmla="*/ 7161 h 10000"/>
                <a:gd name="connsiteX525" fmla="*/ 6834 w 10000"/>
                <a:gd name="connsiteY525" fmla="*/ 7260 h 10000"/>
                <a:gd name="connsiteX526" fmla="*/ 6817 w 10000"/>
                <a:gd name="connsiteY526" fmla="*/ 7324 h 10000"/>
                <a:gd name="connsiteX527" fmla="*/ 6817 w 10000"/>
                <a:gd name="connsiteY527" fmla="*/ 7381 h 10000"/>
                <a:gd name="connsiteX528" fmla="*/ 6760 w 10000"/>
                <a:gd name="connsiteY528" fmla="*/ 7424 h 10000"/>
                <a:gd name="connsiteX529" fmla="*/ 6699 w 10000"/>
                <a:gd name="connsiteY529" fmla="*/ 7431 h 10000"/>
                <a:gd name="connsiteX530" fmla="*/ 6682 w 10000"/>
                <a:gd name="connsiteY530" fmla="*/ 7410 h 10000"/>
                <a:gd name="connsiteX531" fmla="*/ 6625 w 10000"/>
                <a:gd name="connsiteY531" fmla="*/ 7388 h 10000"/>
                <a:gd name="connsiteX532" fmla="*/ 6592 w 10000"/>
                <a:gd name="connsiteY532" fmla="*/ 7431 h 10000"/>
                <a:gd name="connsiteX533" fmla="*/ 6586 w 10000"/>
                <a:gd name="connsiteY533" fmla="*/ 7473 h 10000"/>
                <a:gd name="connsiteX534" fmla="*/ 6552 w 10000"/>
                <a:gd name="connsiteY534" fmla="*/ 7480 h 10000"/>
                <a:gd name="connsiteX535" fmla="*/ 6547 w 10000"/>
                <a:gd name="connsiteY535" fmla="*/ 7523 h 10000"/>
                <a:gd name="connsiteX536" fmla="*/ 6519 w 10000"/>
                <a:gd name="connsiteY536" fmla="*/ 7523 h 10000"/>
                <a:gd name="connsiteX537" fmla="*/ 6485 w 10000"/>
                <a:gd name="connsiteY537" fmla="*/ 7424 h 10000"/>
                <a:gd name="connsiteX538" fmla="*/ 6406 w 10000"/>
                <a:gd name="connsiteY538" fmla="*/ 7473 h 10000"/>
                <a:gd name="connsiteX539" fmla="*/ 6316 w 10000"/>
                <a:gd name="connsiteY539" fmla="*/ 7551 h 10000"/>
                <a:gd name="connsiteX540" fmla="*/ 6282 w 10000"/>
                <a:gd name="connsiteY540" fmla="*/ 7566 h 10000"/>
                <a:gd name="connsiteX541" fmla="*/ 6294 w 10000"/>
                <a:gd name="connsiteY541" fmla="*/ 7615 h 10000"/>
                <a:gd name="connsiteX542" fmla="*/ 6243 w 10000"/>
                <a:gd name="connsiteY542" fmla="*/ 7637 h 10000"/>
                <a:gd name="connsiteX543" fmla="*/ 6209 w 10000"/>
                <a:gd name="connsiteY543" fmla="*/ 7608 h 10000"/>
                <a:gd name="connsiteX544" fmla="*/ 6136 w 10000"/>
                <a:gd name="connsiteY544" fmla="*/ 7622 h 10000"/>
                <a:gd name="connsiteX545" fmla="*/ 6136 w 10000"/>
                <a:gd name="connsiteY545" fmla="*/ 7395 h 10000"/>
                <a:gd name="connsiteX546" fmla="*/ 6208 w 10000"/>
                <a:gd name="connsiteY54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335 w 10000"/>
                <a:gd name="connsiteY57" fmla="*/ 9045 h 10000"/>
                <a:gd name="connsiteX58" fmla="*/ 3150 w 10000"/>
                <a:gd name="connsiteY58" fmla="*/ 8971 h 10000"/>
                <a:gd name="connsiteX59" fmla="*/ 3155 w 10000"/>
                <a:gd name="connsiteY59" fmla="*/ 9021 h 10000"/>
                <a:gd name="connsiteX60" fmla="*/ 3144 w 10000"/>
                <a:gd name="connsiteY60" fmla="*/ 9042 h 10000"/>
                <a:gd name="connsiteX61" fmla="*/ 3105 w 10000"/>
                <a:gd name="connsiteY61" fmla="*/ 9028 h 10000"/>
                <a:gd name="connsiteX62" fmla="*/ 3082 w 10000"/>
                <a:gd name="connsiteY62" fmla="*/ 9127 h 10000"/>
                <a:gd name="connsiteX63" fmla="*/ 3048 w 10000"/>
                <a:gd name="connsiteY63" fmla="*/ 9163 h 10000"/>
                <a:gd name="connsiteX64" fmla="*/ 3048 w 10000"/>
                <a:gd name="connsiteY64" fmla="*/ 9198 h 10000"/>
                <a:gd name="connsiteX65" fmla="*/ 3020 w 10000"/>
                <a:gd name="connsiteY65" fmla="*/ 9241 h 10000"/>
                <a:gd name="connsiteX66" fmla="*/ 3003 w 10000"/>
                <a:gd name="connsiteY66" fmla="*/ 9326 h 10000"/>
                <a:gd name="connsiteX67" fmla="*/ 2998 w 10000"/>
                <a:gd name="connsiteY67" fmla="*/ 9439 h 10000"/>
                <a:gd name="connsiteX68" fmla="*/ 3009 w 10000"/>
                <a:gd name="connsiteY68" fmla="*/ 9524 h 10000"/>
                <a:gd name="connsiteX69" fmla="*/ 2975 w 10000"/>
                <a:gd name="connsiteY69" fmla="*/ 9574 h 10000"/>
                <a:gd name="connsiteX70" fmla="*/ 2981 w 10000"/>
                <a:gd name="connsiteY70" fmla="*/ 9624 h 10000"/>
                <a:gd name="connsiteX71" fmla="*/ 2998 w 10000"/>
                <a:gd name="connsiteY71" fmla="*/ 9666 h 10000"/>
                <a:gd name="connsiteX72" fmla="*/ 2987 w 10000"/>
                <a:gd name="connsiteY72" fmla="*/ 9744 h 10000"/>
                <a:gd name="connsiteX73" fmla="*/ 2970 w 10000"/>
                <a:gd name="connsiteY73" fmla="*/ 9787 h 10000"/>
                <a:gd name="connsiteX74" fmla="*/ 2930 w 10000"/>
                <a:gd name="connsiteY74" fmla="*/ 9794 h 10000"/>
                <a:gd name="connsiteX75" fmla="*/ 2913 w 10000"/>
                <a:gd name="connsiteY75" fmla="*/ 9837 h 10000"/>
                <a:gd name="connsiteX76" fmla="*/ 2818 w 10000"/>
                <a:gd name="connsiteY76" fmla="*/ 9837 h 10000"/>
                <a:gd name="connsiteX77" fmla="*/ 2745 w 10000"/>
                <a:gd name="connsiteY77" fmla="*/ 9879 h 10000"/>
                <a:gd name="connsiteX78" fmla="*/ 2705 w 10000"/>
                <a:gd name="connsiteY78" fmla="*/ 9922 h 10000"/>
                <a:gd name="connsiteX79" fmla="*/ 2638 w 10000"/>
                <a:gd name="connsiteY79" fmla="*/ 9929 h 10000"/>
                <a:gd name="connsiteX80" fmla="*/ 2598 w 10000"/>
                <a:gd name="connsiteY80" fmla="*/ 9943 h 10000"/>
                <a:gd name="connsiteX81" fmla="*/ 2565 w 10000"/>
                <a:gd name="connsiteY81" fmla="*/ 9929 h 10000"/>
                <a:gd name="connsiteX82" fmla="*/ 2508 w 10000"/>
                <a:gd name="connsiteY82" fmla="*/ 9943 h 10000"/>
                <a:gd name="connsiteX83" fmla="*/ 2503 w 10000"/>
                <a:gd name="connsiteY83" fmla="*/ 9957 h 10000"/>
                <a:gd name="connsiteX84" fmla="*/ 2458 w 10000"/>
                <a:gd name="connsiteY84" fmla="*/ 9993 h 10000"/>
                <a:gd name="connsiteX85" fmla="*/ 2424 w 10000"/>
                <a:gd name="connsiteY85" fmla="*/ 10000 h 10000"/>
                <a:gd name="connsiteX86" fmla="*/ 2323 w 10000"/>
                <a:gd name="connsiteY86" fmla="*/ 9901 h 10000"/>
                <a:gd name="connsiteX87" fmla="*/ 2250 w 10000"/>
                <a:gd name="connsiteY87" fmla="*/ 9794 h 10000"/>
                <a:gd name="connsiteX88" fmla="*/ 2160 w 10000"/>
                <a:gd name="connsiteY88" fmla="*/ 9759 h 10000"/>
                <a:gd name="connsiteX89" fmla="*/ 2143 w 10000"/>
                <a:gd name="connsiteY89" fmla="*/ 9624 h 10000"/>
                <a:gd name="connsiteX90" fmla="*/ 2205 w 10000"/>
                <a:gd name="connsiteY90" fmla="*/ 9588 h 10000"/>
                <a:gd name="connsiteX91" fmla="*/ 2182 w 10000"/>
                <a:gd name="connsiteY91" fmla="*/ 9482 h 10000"/>
                <a:gd name="connsiteX92" fmla="*/ 2160 w 10000"/>
                <a:gd name="connsiteY92" fmla="*/ 9446 h 10000"/>
                <a:gd name="connsiteX93" fmla="*/ 2323 w 10000"/>
                <a:gd name="connsiteY93" fmla="*/ 9312 h 10000"/>
                <a:gd name="connsiteX94" fmla="*/ 2373 w 10000"/>
                <a:gd name="connsiteY94" fmla="*/ 9177 h 10000"/>
                <a:gd name="connsiteX95" fmla="*/ 2424 w 10000"/>
                <a:gd name="connsiteY95" fmla="*/ 9148 h 10000"/>
                <a:gd name="connsiteX96" fmla="*/ 2435 w 10000"/>
                <a:gd name="connsiteY96" fmla="*/ 9063 h 10000"/>
                <a:gd name="connsiteX97" fmla="*/ 2385 w 10000"/>
                <a:gd name="connsiteY97" fmla="*/ 8950 h 10000"/>
                <a:gd name="connsiteX98" fmla="*/ 2396 w 10000"/>
                <a:gd name="connsiteY98" fmla="*/ 8879 h 10000"/>
                <a:gd name="connsiteX99" fmla="*/ 2340 w 10000"/>
                <a:gd name="connsiteY99" fmla="*/ 8850 h 10000"/>
                <a:gd name="connsiteX100" fmla="*/ 2306 w 10000"/>
                <a:gd name="connsiteY100" fmla="*/ 8857 h 10000"/>
                <a:gd name="connsiteX101" fmla="*/ 2143 w 10000"/>
                <a:gd name="connsiteY101" fmla="*/ 8921 h 10000"/>
                <a:gd name="connsiteX102" fmla="*/ 2098 w 10000"/>
                <a:gd name="connsiteY102" fmla="*/ 8971 h 10000"/>
                <a:gd name="connsiteX103" fmla="*/ 2064 w 10000"/>
                <a:gd name="connsiteY103" fmla="*/ 8999 h 10000"/>
                <a:gd name="connsiteX104" fmla="*/ 2019 w 10000"/>
                <a:gd name="connsiteY104" fmla="*/ 9056 h 10000"/>
                <a:gd name="connsiteX105" fmla="*/ 1879 w 10000"/>
                <a:gd name="connsiteY105" fmla="*/ 9013 h 10000"/>
                <a:gd name="connsiteX106" fmla="*/ 1828 w 10000"/>
                <a:gd name="connsiteY106" fmla="*/ 8971 h 10000"/>
                <a:gd name="connsiteX107" fmla="*/ 1738 w 10000"/>
                <a:gd name="connsiteY107" fmla="*/ 9021 h 10000"/>
                <a:gd name="connsiteX108" fmla="*/ 1609 w 10000"/>
                <a:gd name="connsiteY108" fmla="*/ 9056 h 10000"/>
                <a:gd name="connsiteX109" fmla="*/ 1699 w 10000"/>
                <a:gd name="connsiteY109" fmla="*/ 9177 h 10000"/>
                <a:gd name="connsiteX110" fmla="*/ 1592 w 10000"/>
                <a:gd name="connsiteY110" fmla="*/ 9304 h 10000"/>
                <a:gd name="connsiteX111" fmla="*/ 1558 w 10000"/>
                <a:gd name="connsiteY111" fmla="*/ 9290 h 10000"/>
                <a:gd name="connsiteX112" fmla="*/ 1541 w 10000"/>
                <a:gd name="connsiteY112" fmla="*/ 9304 h 10000"/>
                <a:gd name="connsiteX113" fmla="*/ 1507 w 10000"/>
                <a:gd name="connsiteY113" fmla="*/ 9269 h 10000"/>
                <a:gd name="connsiteX114" fmla="*/ 1440 w 10000"/>
                <a:gd name="connsiteY114" fmla="*/ 9233 h 10000"/>
                <a:gd name="connsiteX115" fmla="*/ 1434 w 10000"/>
                <a:gd name="connsiteY115" fmla="*/ 9198 h 10000"/>
                <a:gd name="connsiteX116" fmla="*/ 1412 w 10000"/>
                <a:gd name="connsiteY116" fmla="*/ 9191 h 10000"/>
                <a:gd name="connsiteX117" fmla="*/ 1400 w 10000"/>
                <a:gd name="connsiteY117" fmla="*/ 9155 h 10000"/>
                <a:gd name="connsiteX118" fmla="*/ 1372 w 10000"/>
                <a:gd name="connsiteY118" fmla="*/ 9127 h 10000"/>
                <a:gd name="connsiteX119" fmla="*/ 1327 w 10000"/>
                <a:gd name="connsiteY119" fmla="*/ 9141 h 10000"/>
                <a:gd name="connsiteX120" fmla="*/ 1305 w 10000"/>
                <a:gd name="connsiteY120" fmla="*/ 9092 h 10000"/>
                <a:gd name="connsiteX121" fmla="*/ 1271 w 10000"/>
                <a:gd name="connsiteY121" fmla="*/ 9099 h 10000"/>
                <a:gd name="connsiteX122" fmla="*/ 1277 w 10000"/>
                <a:gd name="connsiteY122" fmla="*/ 9056 h 10000"/>
                <a:gd name="connsiteX123" fmla="*/ 1265 w 10000"/>
                <a:gd name="connsiteY123" fmla="*/ 8999 h 10000"/>
                <a:gd name="connsiteX124" fmla="*/ 1277 w 10000"/>
                <a:gd name="connsiteY124" fmla="*/ 8935 h 10000"/>
                <a:gd name="connsiteX125" fmla="*/ 1271 w 10000"/>
                <a:gd name="connsiteY125" fmla="*/ 8893 h 10000"/>
                <a:gd name="connsiteX126" fmla="*/ 1153 w 10000"/>
                <a:gd name="connsiteY126" fmla="*/ 8893 h 10000"/>
                <a:gd name="connsiteX127" fmla="*/ 1153 w 10000"/>
                <a:gd name="connsiteY127" fmla="*/ 8850 h 10000"/>
                <a:gd name="connsiteX128" fmla="*/ 1091 w 10000"/>
                <a:gd name="connsiteY128" fmla="*/ 8829 h 10000"/>
                <a:gd name="connsiteX129" fmla="*/ 1080 w 10000"/>
                <a:gd name="connsiteY129" fmla="*/ 8758 h 10000"/>
                <a:gd name="connsiteX130" fmla="*/ 1069 w 10000"/>
                <a:gd name="connsiteY130" fmla="*/ 8730 h 10000"/>
                <a:gd name="connsiteX131" fmla="*/ 990 w 10000"/>
                <a:gd name="connsiteY131" fmla="*/ 8701 h 10000"/>
                <a:gd name="connsiteX132" fmla="*/ 894 w 10000"/>
                <a:gd name="connsiteY132" fmla="*/ 8616 h 10000"/>
                <a:gd name="connsiteX133" fmla="*/ 787 w 10000"/>
                <a:gd name="connsiteY133" fmla="*/ 8616 h 10000"/>
                <a:gd name="connsiteX134" fmla="*/ 849 w 10000"/>
                <a:gd name="connsiteY134" fmla="*/ 8510 h 10000"/>
                <a:gd name="connsiteX135" fmla="*/ 945 w 10000"/>
                <a:gd name="connsiteY135" fmla="*/ 8432 h 10000"/>
                <a:gd name="connsiteX136" fmla="*/ 984 w 10000"/>
                <a:gd name="connsiteY136" fmla="*/ 8325 h 10000"/>
                <a:gd name="connsiteX137" fmla="*/ 1063 w 10000"/>
                <a:gd name="connsiteY137" fmla="*/ 8204 h 10000"/>
                <a:gd name="connsiteX138" fmla="*/ 1057 w 10000"/>
                <a:gd name="connsiteY138" fmla="*/ 8133 h 10000"/>
                <a:gd name="connsiteX139" fmla="*/ 1018 w 10000"/>
                <a:gd name="connsiteY139" fmla="*/ 8055 h 10000"/>
                <a:gd name="connsiteX140" fmla="*/ 984 w 10000"/>
                <a:gd name="connsiteY140" fmla="*/ 8027 h 10000"/>
                <a:gd name="connsiteX141" fmla="*/ 872 w 10000"/>
                <a:gd name="connsiteY141" fmla="*/ 8013 h 10000"/>
                <a:gd name="connsiteX142" fmla="*/ 533 w 10000"/>
                <a:gd name="connsiteY142" fmla="*/ 8076 h 10000"/>
                <a:gd name="connsiteX143" fmla="*/ 169 w 10000"/>
                <a:gd name="connsiteY143" fmla="*/ 7743 h 10000"/>
                <a:gd name="connsiteX144" fmla="*/ 157 w 10000"/>
                <a:gd name="connsiteY144" fmla="*/ 7686 h 10000"/>
                <a:gd name="connsiteX145" fmla="*/ 231 w 10000"/>
                <a:gd name="connsiteY145" fmla="*/ 7594 h 10000"/>
                <a:gd name="connsiteX146" fmla="*/ 0 w 10000"/>
                <a:gd name="connsiteY146" fmla="*/ 6920 h 10000"/>
                <a:gd name="connsiteX147" fmla="*/ 354 w 10000"/>
                <a:gd name="connsiteY147" fmla="*/ 7005 h 10000"/>
                <a:gd name="connsiteX148" fmla="*/ 472 w 10000"/>
                <a:gd name="connsiteY148" fmla="*/ 7019 h 10000"/>
                <a:gd name="connsiteX149" fmla="*/ 810 w 10000"/>
                <a:gd name="connsiteY149" fmla="*/ 7055 h 10000"/>
                <a:gd name="connsiteX150" fmla="*/ 967 w 10000"/>
                <a:gd name="connsiteY150" fmla="*/ 7012 h 10000"/>
                <a:gd name="connsiteX151" fmla="*/ 1074 w 10000"/>
                <a:gd name="connsiteY151" fmla="*/ 7019 h 10000"/>
                <a:gd name="connsiteX152" fmla="*/ 1277 w 10000"/>
                <a:gd name="connsiteY152" fmla="*/ 6998 h 10000"/>
                <a:gd name="connsiteX153" fmla="*/ 1524 w 10000"/>
                <a:gd name="connsiteY153" fmla="*/ 7083 h 10000"/>
                <a:gd name="connsiteX154" fmla="*/ 1609 w 10000"/>
                <a:gd name="connsiteY154" fmla="*/ 7104 h 10000"/>
                <a:gd name="connsiteX155" fmla="*/ 1822 w 10000"/>
                <a:gd name="connsiteY155" fmla="*/ 7310 h 10000"/>
                <a:gd name="connsiteX156" fmla="*/ 1918 w 10000"/>
                <a:gd name="connsiteY156" fmla="*/ 7303 h 10000"/>
                <a:gd name="connsiteX157" fmla="*/ 6504 w 10000"/>
                <a:gd name="connsiteY157" fmla="*/ 7627 h 10000"/>
                <a:gd name="connsiteX158" fmla="*/ 5523 w 10000"/>
                <a:gd name="connsiteY158" fmla="*/ 5713 h 10000"/>
                <a:gd name="connsiteX159" fmla="*/ 5652 w 10000"/>
                <a:gd name="connsiteY159" fmla="*/ 5720 h 10000"/>
                <a:gd name="connsiteX160" fmla="*/ 5697 w 10000"/>
                <a:gd name="connsiteY160" fmla="*/ 5742 h 10000"/>
                <a:gd name="connsiteX161" fmla="*/ 5793 w 10000"/>
                <a:gd name="connsiteY161" fmla="*/ 5635 h 10000"/>
                <a:gd name="connsiteX162" fmla="*/ 5844 w 10000"/>
                <a:gd name="connsiteY162" fmla="*/ 5628 h 10000"/>
                <a:gd name="connsiteX163" fmla="*/ 5889 w 10000"/>
                <a:gd name="connsiteY163" fmla="*/ 5564 h 10000"/>
                <a:gd name="connsiteX164" fmla="*/ 5945 w 10000"/>
                <a:gd name="connsiteY164" fmla="*/ 5515 h 10000"/>
                <a:gd name="connsiteX165" fmla="*/ 6001 w 10000"/>
                <a:gd name="connsiteY165" fmla="*/ 5408 h 10000"/>
                <a:gd name="connsiteX166" fmla="*/ 6012 w 10000"/>
                <a:gd name="connsiteY166" fmla="*/ 5344 h 10000"/>
                <a:gd name="connsiteX167" fmla="*/ 6080 w 10000"/>
                <a:gd name="connsiteY167" fmla="*/ 5316 h 10000"/>
                <a:gd name="connsiteX168" fmla="*/ 6159 w 10000"/>
                <a:gd name="connsiteY168" fmla="*/ 5351 h 10000"/>
                <a:gd name="connsiteX169" fmla="*/ 6226 w 10000"/>
                <a:gd name="connsiteY169" fmla="*/ 5337 h 10000"/>
                <a:gd name="connsiteX170" fmla="*/ 6294 w 10000"/>
                <a:gd name="connsiteY170" fmla="*/ 5344 h 10000"/>
                <a:gd name="connsiteX171" fmla="*/ 6412 w 10000"/>
                <a:gd name="connsiteY171" fmla="*/ 5302 h 10000"/>
                <a:gd name="connsiteX172" fmla="*/ 6490 w 10000"/>
                <a:gd name="connsiteY172" fmla="*/ 5195 h 10000"/>
                <a:gd name="connsiteX173" fmla="*/ 6524 w 10000"/>
                <a:gd name="connsiteY173" fmla="*/ 5160 h 10000"/>
                <a:gd name="connsiteX174" fmla="*/ 6575 w 10000"/>
                <a:gd name="connsiteY174" fmla="*/ 5160 h 10000"/>
                <a:gd name="connsiteX175" fmla="*/ 6614 w 10000"/>
                <a:gd name="connsiteY175" fmla="*/ 5103 h 10000"/>
                <a:gd name="connsiteX176" fmla="*/ 6597 w 10000"/>
                <a:gd name="connsiteY176" fmla="*/ 5039 h 10000"/>
                <a:gd name="connsiteX177" fmla="*/ 6609 w 10000"/>
                <a:gd name="connsiteY177" fmla="*/ 4982 h 10000"/>
                <a:gd name="connsiteX178" fmla="*/ 6659 w 10000"/>
                <a:gd name="connsiteY178" fmla="*/ 4876 h 10000"/>
                <a:gd name="connsiteX179" fmla="*/ 6715 w 10000"/>
                <a:gd name="connsiteY179" fmla="*/ 4776 h 10000"/>
                <a:gd name="connsiteX180" fmla="*/ 6772 w 10000"/>
                <a:gd name="connsiteY180" fmla="*/ 4755 h 10000"/>
                <a:gd name="connsiteX181" fmla="*/ 6800 w 10000"/>
                <a:gd name="connsiteY181" fmla="*/ 4720 h 10000"/>
                <a:gd name="connsiteX182" fmla="*/ 6895 w 10000"/>
                <a:gd name="connsiteY182" fmla="*/ 4734 h 10000"/>
                <a:gd name="connsiteX183" fmla="*/ 6991 w 10000"/>
                <a:gd name="connsiteY183" fmla="*/ 4734 h 10000"/>
                <a:gd name="connsiteX184" fmla="*/ 6997 w 10000"/>
                <a:gd name="connsiteY184" fmla="*/ 4670 h 10000"/>
                <a:gd name="connsiteX185" fmla="*/ 7013 w 10000"/>
                <a:gd name="connsiteY185" fmla="*/ 4627 h 10000"/>
                <a:gd name="connsiteX186" fmla="*/ 7008 w 10000"/>
                <a:gd name="connsiteY186" fmla="*/ 4599 h 10000"/>
                <a:gd name="connsiteX187" fmla="*/ 7064 w 10000"/>
                <a:gd name="connsiteY187" fmla="*/ 4578 h 10000"/>
                <a:gd name="connsiteX188" fmla="*/ 7103 w 10000"/>
                <a:gd name="connsiteY188" fmla="*/ 4634 h 10000"/>
                <a:gd name="connsiteX189" fmla="*/ 7160 w 10000"/>
                <a:gd name="connsiteY189" fmla="*/ 4613 h 10000"/>
                <a:gd name="connsiteX190" fmla="*/ 7177 w 10000"/>
                <a:gd name="connsiteY190" fmla="*/ 4578 h 10000"/>
                <a:gd name="connsiteX191" fmla="*/ 7222 w 10000"/>
                <a:gd name="connsiteY191" fmla="*/ 4564 h 10000"/>
                <a:gd name="connsiteX192" fmla="*/ 7317 w 10000"/>
                <a:gd name="connsiteY192" fmla="*/ 4493 h 10000"/>
                <a:gd name="connsiteX193" fmla="*/ 7407 w 10000"/>
                <a:gd name="connsiteY193" fmla="*/ 4521 h 10000"/>
                <a:gd name="connsiteX194" fmla="*/ 7430 w 10000"/>
                <a:gd name="connsiteY194" fmla="*/ 4507 h 10000"/>
                <a:gd name="connsiteX195" fmla="*/ 7480 w 10000"/>
                <a:gd name="connsiteY195" fmla="*/ 4528 h 10000"/>
                <a:gd name="connsiteX196" fmla="*/ 7503 w 10000"/>
                <a:gd name="connsiteY196" fmla="*/ 4471 h 10000"/>
                <a:gd name="connsiteX197" fmla="*/ 7525 w 10000"/>
                <a:gd name="connsiteY197" fmla="*/ 4500 h 10000"/>
                <a:gd name="connsiteX198" fmla="*/ 7559 w 10000"/>
                <a:gd name="connsiteY198" fmla="*/ 4493 h 10000"/>
                <a:gd name="connsiteX199" fmla="*/ 7598 w 10000"/>
                <a:gd name="connsiteY199" fmla="*/ 4556 h 10000"/>
                <a:gd name="connsiteX200" fmla="*/ 7643 w 10000"/>
                <a:gd name="connsiteY200" fmla="*/ 4549 h 10000"/>
                <a:gd name="connsiteX201" fmla="*/ 7683 w 10000"/>
                <a:gd name="connsiteY201" fmla="*/ 4578 h 10000"/>
                <a:gd name="connsiteX202" fmla="*/ 7700 w 10000"/>
                <a:gd name="connsiteY202" fmla="*/ 4556 h 10000"/>
                <a:gd name="connsiteX203" fmla="*/ 7778 w 10000"/>
                <a:gd name="connsiteY203" fmla="*/ 4564 h 10000"/>
                <a:gd name="connsiteX204" fmla="*/ 7790 w 10000"/>
                <a:gd name="connsiteY204" fmla="*/ 4585 h 10000"/>
                <a:gd name="connsiteX205" fmla="*/ 7874 w 10000"/>
                <a:gd name="connsiteY205" fmla="*/ 4514 h 10000"/>
                <a:gd name="connsiteX206" fmla="*/ 7874 w 10000"/>
                <a:gd name="connsiteY206" fmla="*/ 4393 h 10000"/>
                <a:gd name="connsiteX207" fmla="*/ 7852 w 10000"/>
                <a:gd name="connsiteY207" fmla="*/ 4379 h 10000"/>
                <a:gd name="connsiteX208" fmla="*/ 7835 w 10000"/>
                <a:gd name="connsiteY208" fmla="*/ 4294 h 10000"/>
                <a:gd name="connsiteX209" fmla="*/ 7801 w 10000"/>
                <a:gd name="connsiteY209" fmla="*/ 4209 h 10000"/>
                <a:gd name="connsiteX210" fmla="*/ 7750 w 10000"/>
                <a:gd name="connsiteY210" fmla="*/ 4173 h 10000"/>
                <a:gd name="connsiteX211" fmla="*/ 7745 w 10000"/>
                <a:gd name="connsiteY211" fmla="*/ 4131 h 10000"/>
                <a:gd name="connsiteX212" fmla="*/ 7672 w 10000"/>
                <a:gd name="connsiteY212" fmla="*/ 4053 h 10000"/>
                <a:gd name="connsiteX213" fmla="*/ 7677 w 10000"/>
                <a:gd name="connsiteY213" fmla="*/ 4024 h 10000"/>
                <a:gd name="connsiteX214" fmla="*/ 7604 w 10000"/>
                <a:gd name="connsiteY214" fmla="*/ 3982 h 10000"/>
                <a:gd name="connsiteX215" fmla="*/ 7598 w 10000"/>
                <a:gd name="connsiteY215" fmla="*/ 3903 h 10000"/>
                <a:gd name="connsiteX216" fmla="*/ 7475 w 10000"/>
                <a:gd name="connsiteY216" fmla="*/ 3833 h 10000"/>
                <a:gd name="connsiteX217" fmla="*/ 7407 w 10000"/>
                <a:gd name="connsiteY217" fmla="*/ 3683 h 10000"/>
                <a:gd name="connsiteX218" fmla="*/ 7306 w 10000"/>
                <a:gd name="connsiteY218" fmla="*/ 3676 h 10000"/>
                <a:gd name="connsiteX219" fmla="*/ 7272 w 10000"/>
                <a:gd name="connsiteY219" fmla="*/ 3648 h 10000"/>
                <a:gd name="connsiteX220" fmla="*/ 7222 w 10000"/>
                <a:gd name="connsiteY220" fmla="*/ 3669 h 10000"/>
                <a:gd name="connsiteX221" fmla="*/ 7143 w 10000"/>
                <a:gd name="connsiteY221" fmla="*/ 3669 h 10000"/>
                <a:gd name="connsiteX222" fmla="*/ 7030 w 10000"/>
                <a:gd name="connsiteY222" fmla="*/ 3840 h 10000"/>
                <a:gd name="connsiteX223" fmla="*/ 6991 w 10000"/>
                <a:gd name="connsiteY223" fmla="*/ 3918 h 10000"/>
                <a:gd name="connsiteX224" fmla="*/ 6890 w 10000"/>
                <a:gd name="connsiteY224" fmla="*/ 3797 h 10000"/>
                <a:gd name="connsiteX225" fmla="*/ 6817 w 10000"/>
                <a:gd name="connsiteY225" fmla="*/ 3747 h 10000"/>
                <a:gd name="connsiteX226" fmla="*/ 6744 w 10000"/>
                <a:gd name="connsiteY226" fmla="*/ 3754 h 10000"/>
                <a:gd name="connsiteX227" fmla="*/ 6670 w 10000"/>
                <a:gd name="connsiteY227" fmla="*/ 3790 h 10000"/>
                <a:gd name="connsiteX228" fmla="*/ 6609 w 10000"/>
                <a:gd name="connsiteY228" fmla="*/ 3762 h 10000"/>
                <a:gd name="connsiteX229" fmla="*/ 6552 w 10000"/>
                <a:gd name="connsiteY229" fmla="*/ 3804 h 10000"/>
                <a:gd name="connsiteX230" fmla="*/ 6496 w 10000"/>
                <a:gd name="connsiteY230" fmla="*/ 3889 h 10000"/>
                <a:gd name="connsiteX231" fmla="*/ 6367 w 10000"/>
                <a:gd name="connsiteY231" fmla="*/ 3733 h 10000"/>
                <a:gd name="connsiteX232" fmla="*/ 6350 w 10000"/>
                <a:gd name="connsiteY232" fmla="*/ 3577 h 10000"/>
                <a:gd name="connsiteX233" fmla="*/ 6451 w 10000"/>
                <a:gd name="connsiteY233" fmla="*/ 3513 h 10000"/>
                <a:gd name="connsiteX234" fmla="*/ 6445 w 10000"/>
                <a:gd name="connsiteY234" fmla="*/ 3343 h 10000"/>
                <a:gd name="connsiteX235" fmla="*/ 6541 w 10000"/>
                <a:gd name="connsiteY235" fmla="*/ 3144 h 10000"/>
                <a:gd name="connsiteX236" fmla="*/ 6530 w 10000"/>
                <a:gd name="connsiteY236" fmla="*/ 3109 h 10000"/>
                <a:gd name="connsiteX237" fmla="*/ 6760 w 10000"/>
                <a:gd name="connsiteY237" fmla="*/ 2456 h 10000"/>
                <a:gd name="connsiteX238" fmla="*/ 6884 w 10000"/>
                <a:gd name="connsiteY238" fmla="*/ 2555 h 10000"/>
                <a:gd name="connsiteX239" fmla="*/ 6957 w 10000"/>
                <a:gd name="connsiteY239" fmla="*/ 2598 h 10000"/>
                <a:gd name="connsiteX240" fmla="*/ 7030 w 10000"/>
                <a:gd name="connsiteY240" fmla="*/ 2598 h 10000"/>
                <a:gd name="connsiteX241" fmla="*/ 7143 w 10000"/>
                <a:gd name="connsiteY241" fmla="*/ 2676 h 10000"/>
                <a:gd name="connsiteX242" fmla="*/ 7160 w 10000"/>
                <a:gd name="connsiteY242" fmla="*/ 2626 h 10000"/>
                <a:gd name="connsiteX243" fmla="*/ 7233 w 10000"/>
                <a:gd name="connsiteY243" fmla="*/ 2612 h 10000"/>
                <a:gd name="connsiteX244" fmla="*/ 7295 w 10000"/>
                <a:gd name="connsiteY244" fmla="*/ 2527 h 10000"/>
                <a:gd name="connsiteX245" fmla="*/ 7373 w 10000"/>
                <a:gd name="connsiteY245" fmla="*/ 2463 h 10000"/>
                <a:gd name="connsiteX246" fmla="*/ 7407 w 10000"/>
                <a:gd name="connsiteY246" fmla="*/ 2399 h 10000"/>
                <a:gd name="connsiteX247" fmla="*/ 7525 w 10000"/>
                <a:gd name="connsiteY247" fmla="*/ 2356 h 10000"/>
                <a:gd name="connsiteX248" fmla="*/ 7587 w 10000"/>
                <a:gd name="connsiteY248" fmla="*/ 2363 h 10000"/>
                <a:gd name="connsiteX249" fmla="*/ 7638 w 10000"/>
                <a:gd name="connsiteY249" fmla="*/ 2300 h 10000"/>
                <a:gd name="connsiteX250" fmla="*/ 7677 w 10000"/>
                <a:gd name="connsiteY250" fmla="*/ 2214 h 10000"/>
                <a:gd name="connsiteX251" fmla="*/ 7660 w 10000"/>
                <a:gd name="connsiteY251" fmla="*/ 2200 h 10000"/>
                <a:gd name="connsiteX252" fmla="*/ 7677 w 10000"/>
                <a:gd name="connsiteY252" fmla="*/ 2108 h 10000"/>
                <a:gd name="connsiteX253" fmla="*/ 7610 w 10000"/>
                <a:gd name="connsiteY253" fmla="*/ 2108 h 10000"/>
                <a:gd name="connsiteX254" fmla="*/ 7643 w 10000"/>
                <a:gd name="connsiteY254" fmla="*/ 2030 h 10000"/>
                <a:gd name="connsiteX255" fmla="*/ 7649 w 10000"/>
                <a:gd name="connsiteY255" fmla="*/ 1938 h 10000"/>
                <a:gd name="connsiteX256" fmla="*/ 7677 w 10000"/>
                <a:gd name="connsiteY256" fmla="*/ 1916 h 10000"/>
                <a:gd name="connsiteX257" fmla="*/ 7728 w 10000"/>
                <a:gd name="connsiteY257" fmla="*/ 1824 h 10000"/>
                <a:gd name="connsiteX258" fmla="*/ 7722 w 10000"/>
                <a:gd name="connsiteY258" fmla="*/ 1753 h 10000"/>
                <a:gd name="connsiteX259" fmla="*/ 7762 w 10000"/>
                <a:gd name="connsiteY259" fmla="*/ 1675 h 10000"/>
                <a:gd name="connsiteX260" fmla="*/ 7807 w 10000"/>
                <a:gd name="connsiteY260" fmla="*/ 1625 h 10000"/>
                <a:gd name="connsiteX261" fmla="*/ 7823 w 10000"/>
                <a:gd name="connsiteY261" fmla="*/ 1540 h 10000"/>
                <a:gd name="connsiteX262" fmla="*/ 7818 w 10000"/>
                <a:gd name="connsiteY262" fmla="*/ 1512 h 10000"/>
                <a:gd name="connsiteX263" fmla="*/ 7857 w 10000"/>
                <a:gd name="connsiteY263" fmla="*/ 1455 h 10000"/>
                <a:gd name="connsiteX264" fmla="*/ 7913 w 10000"/>
                <a:gd name="connsiteY264" fmla="*/ 1285 h 10000"/>
                <a:gd name="connsiteX265" fmla="*/ 7930 w 10000"/>
                <a:gd name="connsiteY265" fmla="*/ 1185 h 10000"/>
                <a:gd name="connsiteX266" fmla="*/ 7958 w 10000"/>
                <a:gd name="connsiteY266" fmla="*/ 1192 h 10000"/>
                <a:gd name="connsiteX267" fmla="*/ 8037 w 10000"/>
                <a:gd name="connsiteY267" fmla="*/ 1079 h 10000"/>
                <a:gd name="connsiteX268" fmla="*/ 8127 w 10000"/>
                <a:gd name="connsiteY268" fmla="*/ 1015 h 10000"/>
                <a:gd name="connsiteX269" fmla="*/ 8138 w 10000"/>
                <a:gd name="connsiteY269" fmla="*/ 937 h 10000"/>
                <a:gd name="connsiteX270" fmla="*/ 8172 w 10000"/>
                <a:gd name="connsiteY270" fmla="*/ 852 h 10000"/>
                <a:gd name="connsiteX271" fmla="*/ 8161 w 10000"/>
                <a:gd name="connsiteY271" fmla="*/ 788 h 10000"/>
                <a:gd name="connsiteX272" fmla="*/ 8116 w 10000"/>
                <a:gd name="connsiteY272" fmla="*/ 731 h 10000"/>
                <a:gd name="connsiteX273" fmla="*/ 8138 w 10000"/>
                <a:gd name="connsiteY273" fmla="*/ 660 h 10000"/>
                <a:gd name="connsiteX274" fmla="*/ 8138 w 10000"/>
                <a:gd name="connsiteY274" fmla="*/ 575 h 10000"/>
                <a:gd name="connsiteX275" fmla="*/ 8054 w 10000"/>
                <a:gd name="connsiteY275" fmla="*/ 504 h 10000"/>
                <a:gd name="connsiteX276" fmla="*/ 7970 w 10000"/>
                <a:gd name="connsiteY276" fmla="*/ 546 h 10000"/>
                <a:gd name="connsiteX277" fmla="*/ 7930 w 10000"/>
                <a:gd name="connsiteY277" fmla="*/ 546 h 10000"/>
                <a:gd name="connsiteX278" fmla="*/ 7913 w 10000"/>
                <a:gd name="connsiteY278" fmla="*/ 497 h 10000"/>
                <a:gd name="connsiteX279" fmla="*/ 7913 w 10000"/>
                <a:gd name="connsiteY279" fmla="*/ 405 h 10000"/>
                <a:gd name="connsiteX280" fmla="*/ 8020 w 10000"/>
                <a:gd name="connsiteY280" fmla="*/ 312 h 10000"/>
                <a:gd name="connsiteX281" fmla="*/ 8054 w 10000"/>
                <a:gd name="connsiteY281" fmla="*/ 234 h 10000"/>
                <a:gd name="connsiteX282" fmla="*/ 8121 w 10000"/>
                <a:gd name="connsiteY282" fmla="*/ 170 h 10000"/>
                <a:gd name="connsiteX283" fmla="*/ 8183 w 10000"/>
                <a:gd name="connsiteY283" fmla="*/ 50 h 10000"/>
                <a:gd name="connsiteX284" fmla="*/ 8228 w 10000"/>
                <a:gd name="connsiteY284" fmla="*/ 28 h 10000"/>
                <a:gd name="connsiteX285" fmla="*/ 8290 w 10000"/>
                <a:gd name="connsiteY285" fmla="*/ 43 h 10000"/>
                <a:gd name="connsiteX286" fmla="*/ 8420 w 10000"/>
                <a:gd name="connsiteY286" fmla="*/ 0 h 10000"/>
                <a:gd name="connsiteX287" fmla="*/ 8481 w 10000"/>
                <a:gd name="connsiteY287" fmla="*/ 71 h 10000"/>
                <a:gd name="connsiteX288" fmla="*/ 8476 w 10000"/>
                <a:gd name="connsiteY288" fmla="*/ 121 h 10000"/>
                <a:gd name="connsiteX289" fmla="*/ 8504 w 10000"/>
                <a:gd name="connsiteY289" fmla="*/ 142 h 10000"/>
                <a:gd name="connsiteX290" fmla="*/ 8526 w 10000"/>
                <a:gd name="connsiteY290" fmla="*/ 192 h 10000"/>
                <a:gd name="connsiteX291" fmla="*/ 8493 w 10000"/>
                <a:gd name="connsiteY291" fmla="*/ 248 h 10000"/>
                <a:gd name="connsiteX292" fmla="*/ 8448 w 10000"/>
                <a:gd name="connsiteY292" fmla="*/ 376 h 10000"/>
                <a:gd name="connsiteX293" fmla="*/ 8375 w 10000"/>
                <a:gd name="connsiteY293" fmla="*/ 476 h 10000"/>
                <a:gd name="connsiteX294" fmla="*/ 8307 w 10000"/>
                <a:gd name="connsiteY294" fmla="*/ 532 h 10000"/>
                <a:gd name="connsiteX295" fmla="*/ 8358 w 10000"/>
                <a:gd name="connsiteY295" fmla="*/ 554 h 10000"/>
                <a:gd name="connsiteX296" fmla="*/ 8425 w 10000"/>
                <a:gd name="connsiteY296" fmla="*/ 639 h 10000"/>
                <a:gd name="connsiteX297" fmla="*/ 8470 w 10000"/>
                <a:gd name="connsiteY297" fmla="*/ 646 h 10000"/>
                <a:gd name="connsiteX298" fmla="*/ 8493 w 10000"/>
                <a:gd name="connsiteY298" fmla="*/ 738 h 10000"/>
                <a:gd name="connsiteX299" fmla="*/ 8538 w 10000"/>
                <a:gd name="connsiteY299" fmla="*/ 759 h 10000"/>
                <a:gd name="connsiteX300" fmla="*/ 8571 w 10000"/>
                <a:gd name="connsiteY300" fmla="*/ 752 h 10000"/>
                <a:gd name="connsiteX301" fmla="*/ 8639 w 10000"/>
                <a:gd name="connsiteY301" fmla="*/ 610 h 10000"/>
                <a:gd name="connsiteX302" fmla="*/ 8701 w 10000"/>
                <a:gd name="connsiteY302" fmla="*/ 625 h 10000"/>
                <a:gd name="connsiteX303" fmla="*/ 8712 w 10000"/>
                <a:gd name="connsiteY303" fmla="*/ 667 h 10000"/>
                <a:gd name="connsiteX304" fmla="*/ 8757 w 10000"/>
                <a:gd name="connsiteY304" fmla="*/ 717 h 10000"/>
                <a:gd name="connsiteX305" fmla="*/ 8757 w 10000"/>
                <a:gd name="connsiteY305" fmla="*/ 752 h 10000"/>
                <a:gd name="connsiteX306" fmla="*/ 8796 w 10000"/>
                <a:gd name="connsiteY306" fmla="*/ 774 h 10000"/>
                <a:gd name="connsiteX307" fmla="*/ 8853 w 10000"/>
                <a:gd name="connsiteY307" fmla="*/ 774 h 10000"/>
                <a:gd name="connsiteX308" fmla="*/ 8858 w 10000"/>
                <a:gd name="connsiteY308" fmla="*/ 837 h 10000"/>
                <a:gd name="connsiteX309" fmla="*/ 8808 w 10000"/>
                <a:gd name="connsiteY309" fmla="*/ 866 h 10000"/>
                <a:gd name="connsiteX310" fmla="*/ 8853 w 10000"/>
                <a:gd name="connsiteY310" fmla="*/ 1143 h 10000"/>
                <a:gd name="connsiteX311" fmla="*/ 8898 w 10000"/>
                <a:gd name="connsiteY311" fmla="*/ 1270 h 10000"/>
                <a:gd name="connsiteX312" fmla="*/ 8886 w 10000"/>
                <a:gd name="connsiteY312" fmla="*/ 1327 h 10000"/>
                <a:gd name="connsiteX313" fmla="*/ 8926 w 10000"/>
                <a:gd name="connsiteY313" fmla="*/ 1391 h 10000"/>
                <a:gd name="connsiteX314" fmla="*/ 8931 w 10000"/>
                <a:gd name="connsiteY314" fmla="*/ 1434 h 10000"/>
                <a:gd name="connsiteX315" fmla="*/ 9038 w 10000"/>
                <a:gd name="connsiteY315" fmla="*/ 1483 h 10000"/>
                <a:gd name="connsiteX316" fmla="*/ 9168 w 10000"/>
                <a:gd name="connsiteY316" fmla="*/ 1441 h 10000"/>
                <a:gd name="connsiteX317" fmla="*/ 9184 w 10000"/>
                <a:gd name="connsiteY317" fmla="*/ 1384 h 10000"/>
                <a:gd name="connsiteX318" fmla="*/ 9229 w 10000"/>
                <a:gd name="connsiteY318" fmla="*/ 1405 h 10000"/>
                <a:gd name="connsiteX319" fmla="*/ 9258 w 10000"/>
                <a:gd name="connsiteY319" fmla="*/ 1455 h 10000"/>
                <a:gd name="connsiteX320" fmla="*/ 9325 w 10000"/>
                <a:gd name="connsiteY320" fmla="*/ 1419 h 10000"/>
                <a:gd name="connsiteX321" fmla="*/ 9364 w 10000"/>
                <a:gd name="connsiteY321" fmla="*/ 1419 h 10000"/>
                <a:gd name="connsiteX322" fmla="*/ 9421 w 10000"/>
                <a:gd name="connsiteY322" fmla="*/ 1476 h 10000"/>
                <a:gd name="connsiteX323" fmla="*/ 9454 w 10000"/>
                <a:gd name="connsiteY323" fmla="*/ 1398 h 10000"/>
                <a:gd name="connsiteX324" fmla="*/ 9522 w 10000"/>
                <a:gd name="connsiteY324" fmla="*/ 1434 h 10000"/>
                <a:gd name="connsiteX325" fmla="*/ 9556 w 10000"/>
                <a:gd name="connsiteY325" fmla="*/ 1391 h 10000"/>
                <a:gd name="connsiteX326" fmla="*/ 9584 w 10000"/>
                <a:gd name="connsiteY326" fmla="*/ 1398 h 10000"/>
                <a:gd name="connsiteX327" fmla="*/ 9612 w 10000"/>
                <a:gd name="connsiteY327" fmla="*/ 1356 h 10000"/>
                <a:gd name="connsiteX328" fmla="*/ 9606 w 10000"/>
                <a:gd name="connsiteY328" fmla="*/ 1313 h 10000"/>
                <a:gd name="connsiteX329" fmla="*/ 9646 w 10000"/>
                <a:gd name="connsiteY329" fmla="*/ 1292 h 10000"/>
                <a:gd name="connsiteX330" fmla="*/ 9674 w 10000"/>
                <a:gd name="connsiteY330" fmla="*/ 1221 h 10000"/>
                <a:gd name="connsiteX331" fmla="*/ 9753 w 10000"/>
                <a:gd name="connsiteY331" fmla="*/ 1228 h 10000"/>
                <a:gd name="connsiteX332" fmla="*/ 9871 w 10000"/>
                <a:gd name="connsiteY332" fmla="*/ 1434 h 10000"/>
                <a:gd name="connsiteX333" fmla="*/ 9893 w 10000"/>
                <a:gd name="connsiteY333" fmla="*/ 1505 h 10000"/>
                <a:gd name="connsiteX334" fmla="*/ 9972 w 10000"/>
                <a:gd name="connsiteY334" fmla="*/ 1597 h 10000"/>
                <a:gd name="connsiteX335" fmla="*/ 10000 w 10000"/>
                <a:gd name="connsiteY335" fmla="*/ 1682 h 10000"/>
                <a:gd name="connsiteX336" fmla="*/ 9938 w 10000"/>
                <a:gd name="connsiteY336" fmla="*/ 1796 h 10000"/>
                <a:gd name="connsiteX337" fmla="*/ 9893 w 10000"/>
                <a:gd name="connsiteY337" fmla="*/ 1838 h 10000"/>
                <a:gd name="connsiteX338" fmla="*/ 9916 w 10000"/>
                <a:gd name="connsiteY338" fmla="*/ 1959 h 10000"/>
                <a:gd name="connsiteX339" fmla="*/ 9848 w 10000"/>
                <a:gd name="connsiteY339" fmla="*/ 2051 h 10000"/>
                <a:gd name="connsiteX340" fmla="*/ 9809 w 10000"/>
                <a:gd name="connsiteY340" fmla="*/ 2072 h 10000"/>
                <a:gd name="connsiteX341" fmla="*/ 9809 w 10000"/>
                <a:gd name="connsiteY341" fmla="*/ 2136 h 10000"/>
                <a:gd name="connsiteX342" fmla="*/ 9758 w 10000"/>
                <a:gd name="connsiteY342" fmla="*/ 2257 h 10000"/>
                <a:gd name="connsiteX343" fmla="*/ 9724 w 10000"/>
                <a:gd name="connsiteY343" fmla="*/ 2264 h 10000"/>
                <a:gd name="connsiteX344" fmla="*/ 9730 w 10000"/>
                <a:gd name="connsiteY344" fmla="*/ 2349 h 10000"/>
                <a:gd name="connsiteX345" fmla="*/ 9702 w 10000"/>
                <a:gd name="connsiteY345" fmla="*/ 2413 h 10000"/>
                <a:gd name="connsiteX346" fmla="*/ 9708 w 10000"/>
                <a:gd name="connsiteY346" fmla="*/ 2697 h 10000"/>
                <a:gd name="connsiteX347" fmla="*/ 9724 w 10000"/>
                <a:gd name="connsiteY347" fmla="*/ 2718 h 10000"/>
                <a:gd name="connsiteX348" fmla="*/ 9719 w 10000"/>
                <a:gd name="connsiteY348" fmla="*/ 2811 h 10000"/>
                <a:gd name="connsiteX349" fmla="*/ 9708 w 10000"/>
                <a:gd name="connsiteY349" fmla="*/ 2896 h 10000"/>
                <a:gd name="connsiteX350" fmla="*/ 9668 w 10000"/>
                <a:gd name="connsiteY350" fmla="*/ 2938 h 10000"/>
                <a:gd name="connsiteX351" fmla="*/ 9595 w 10000"/>
                <a:gd name="connsiteY351" fmla="*/ 2903 h 10000"/>
                <a:gd name="connsiteX352" fmla="*/ 9561 w 10000"/>
                <a:gd name="connsiteY352" fmla="*/ 2952 h 10000"/>
                <a:gd name="connsiteX353" fmla="*/ 9567 w 10000"/>
                <a:gd name="connsiteY353" fmla="*/ 2995 h 10000"/>
                <a:gd name="connsiteX354" fmla="*/ 9544 w 10000"/>
                <a:gd name="connsiteY354" fmla="*/ 3080 h 10000"/>
                <a:gd name="connsiteX355" fmla="*/ 9505 w 10000"/>
                <a:gd name="connsiteY355" fmla="*/ 3137 h 10000"/>
                <a:gd name="connsiteX356" fmla="*/ 9494 w 10000"/>
                <a:gd name="connsiteY356" fmla="*/ 3236 h 10000"/>
                <a:gd name="connsiteX357" fmla="*/ 9466 w 10000"/>
                <a:gd name="connsiteY357" fmla="*/ 3322 h 10000"/>
                <a:gd name="connsiteX358" fmla="*/ 9471 w 10000"/>
                <a:gd name="connsiteY358" fmla="*/ 3378 h 10000"/>
                <a:gd name="connsiteX359" fmla="*/ 9460 w 10000"/>
                <a:gd name="connsiteY359" fmla="*/ 3435 h 10000"/>
                <a:gd name="connsiteX360" fmla="*/ 9483 w 10000"/>
                <a:gd name="connsiteY360" fmla="*/ 3485 h 10000"/>
                <a:gd name="connsiteX361" fmla="*/ 9449 w 10000"/>
                <a:gd name="connsiteY361" fmla="*/ 3563 h 10000"/>
                <a:gd name="connsiteX362" fmla="*/ 9393 w 10000"/>
                <a:gd name="connsiteY362" fmla="*/ 3442 h 10000"/>
                <a:gd name="connsiteX363" fmla="*/ 9393 w 10000"/>
                <a:gd name="connsiteY363" fmla="*/ 3350 h 10000"/>
                <a:gd name="connsiteX364" fmla="*/ 9376 w 10000"/>
                <a:gd name="connsiteY364" fmla="*/ 3336 h 10000"/>
                <a:gd name="connsiteX365" fmla="*/ 9308 w 10000"/>
                <a:gd name="connsiteY365" fmla="*/ 3400 h 10000"/>
                <a:gd name="connsiteX366" fmla="*/ 9201 w 10000"/>
                <a:gd name="connsiteY366" fmla="*/ 3549 h 10000"/>
                <a:gd name="connsiteX367" fmla="*/ 9139 w 10000"/>
                <a:gd name="connsiteY367" fmla="*/ 3655 h 10000"/>
                <a:gd name="connsiteX368" fmla="*/ 9044 w 10000"/>
                <a:gd name="connsiteY368" fmla="*/ 3712 h 10000"/>
                <a:gd name="connsiteX369" fmla="*/ 9010 w 10000"/>
                <a:gd name="connsiteY369" fmla="*/ 3797 h 10000"/>
                <a:gd name="connsiteX370" fmla="*/ 8982 w 10000"/>
                <a:gd name="connsiteY370" fmla="*/ 3825 h 10000"/>
                <a:gd name="connsiteX371" fmla="*/ 8875 w 10000"/>
                <a:gd name="connsiteY371" fmla="*/ 3903 h 10000"/>
                <a:gd name="connsiteX372" fmla="*/ 8785 w 10000"/>
                <a:gd name="connsiteY372" fmla="*/ 3996 h 10000"/>
                <a:gd name="connsiteX373" fmla="*/ 8763 w 10000"/>
                <a:gd name="connsiteY373" fmla="*/ 4067 h 10000"/>
                <a:gd name="connsiteX374" fmla="*/ 8729 w 10000"/>
                <a:gd name="connsiteY374" fmla="*/ 4102 h 10000"/>
                <a:gd name="connsiteX375" fmla="*/ 8774 w 10000"/>
                <a:gd name="connsiteY375" fmla="*/ 4194 h 10000"/>
                <a:gd name="connsiteX376" fmla="*/ 8819 w 10000"/>
                <a:gd name="connsiteY376" fmla="*/ 4265 h 10000"/>
                <a:gd name="connsiteX377" fmla="*/ 8881 w 10000"/>
                <a:gd name="connsiteY377" fmla="*/ 4294 h 10000"/>
                <a:gd name="connsiteX378" fmla="*/ 8858 w 10000"/>
                <a:gd name="connsiteY378" fmla="*/ 4344 h 10000"/>
                <a:gd name="connsiteX379" fmla="*/ 8903 w 10000"/>
                <a:gd name="connsiteY379" fmla="*/ 4358 h 10000"/>
                <a:gd name="connsiteX380" fmla="*/ 8903 w 10000"/>
                <a:gd name="connsiteY380" fmla="*/ 4443 h 10000"/>
                <a:gd name="connsiteX381" fmla="*/ 8937 w 10000"/>
                <a:gd name="connsiteY381" fmla="*/ 4507 h 10000"/>
                <a:gd name="connsiteX382" fmla="*/ 8993 w 10000"/>
                <a:gd name="connsiteY382" fmla="*/ 4493 h 10000"/>
                <a:gd name="connsiteX383" fmla="*/ 9016 w 10000"/>
                <a:gd name="connsiteY383" fmla="*/ 4422 h 10000"/>
                <a:gd name="connsiteX384" fmla="*/ 9061 w 10000"/>
                <a:gd name="connsiteY384" fmla="*/ 4414 h 10000"/>
                <a:gd name="connsiteX385" fmla="*/ 9066 w 10000"/>
                <a:gd name="connsiteY385" fmla="*/ 4358 h 10000"/>
                <a:gd name="connsiteX386" fmla="*/ 9123 w 10000"/>
                <a:gd name="connsiteY386" fmla="*/ 4358 h 10000"/>
                <a:gd name="connsiteX387" fmla="*/ 9100 w 10000"/>
                <a:gd name="connsiteY387" fmla="*/ 4429 h 10000"/>
                <a:gd name="connsiteX388" fmla="*/ 9156 w 10000"/>
                <a:gd name="connsiteY388" fmla="*/ 4464 h 10000"/>
                <a:gd name="connsiteX389" fmla="*/ 9145 w 10000"/>
                <a:gd name="connsiteY389" fmla="*/ 4528 h 10000"/>
                <a:gd name="connsiteX390" fmla="*/ 9061 w 10000"/>
                <a:gd name="connsiteY390" fmla="*/ 4535 h 10000"/>
                <a:gd name="connsiteX391" fmla="*/ 8999 w 10000"/>
                <a:gd name="connsiteY391" fmla="*/ 4578 h 10000"/>
                <a:gd name="connsiteX392" fmla="*/ 8943 w 10000"/>
                <a:gd name="connsiteY392" fmla="*/ 4599 h 10000"/>
                <a:gd name="connsiteX393" fmla="*/ 8943 w 10000"/>
                <a:gd name="connsiteY393" fmla="*/ 4698 h 10000"/>
                <a:gd name="connsiteX394" fmla="*/ 8999 w 10000"/>
                <a:gd name="connsiteY394" fmla="*/ 4805 h 10000"/>
                <a:gd name="connsiteX395" fmla="*/ 8954 w 10000"/>
                <a:gd name="connsiteY395" fmla="*/ 4904 h 10000"/>
                <a:gd name="connsiteX396" fmla="*/ 8864 w 10000"/>
                <a:gd name="connsiteY396" fmla="*/ 4918 h 10000"/>
                <a:gd name="connsiteX397" fmla="*/ 8875 w 10000"/>
                <a:gd name="connsiteY397" fmla="*/ 5032 h 10000"/>
                <a:gd name="connsiteX398" fmla="*/ 8870 w 10000"/>
                <a:gd name="connsiteY398" fmla="*/ 5103 h 10000"/>
                <a:gd name="connsiteX399" fmla="*/ 8841 w 10000"/>
                <a:gd name="connsiteY399" fmla="*/ 5138 h 10000"/>
                <a:gd name="connsiteX400" fmla="*/ 8785 w 10000"/>
                <a:gd name="connsiteY400" fmla="*/ 5110 h 10000"/>
                <a:gd name="connsiteX401" fmla="*/ 8735 w 10000"/>
                <a:gd name="connsiteY401" fmla="*/ 5018 h 10000"/>
                <a:gd name="connsiteX402" fmla="*/ 8678 w 10000"/>
                <a:gd name="connsiteY402" fmla="*/ 5089 h 10000"/>
                <a:gd name="connsiteX403" fmla="*/ 8622 w 10000"/>
                <a:gd name="connsiteY403" fmla="*/ 5039 h 10000"/>
                <a:gd name="connsiteX404" fmla="*/ 8616 w 10000"/>
                <a:gd name="connsiteY404" fmla="*/ 5011 h 10000"/>
                <a:gd name="connsiteX405" fmla="*/ 8538 w 10000"/>
                <a:gd name="connsiteY405" fmla="*/ 4947 h 10000"/>
                <a:gd name="connsiteX406" fmla="*/ 8515 w 10000"/>
                <a:gd name="connsiteY406" fmla="*/ 4961 h 10000"/>
                <a:gd name="connsiteX407" fmla="*/ 8526 w 10000"/>
                <a:gd name="connsiteY407" fmla="*/ 5039 h 10000"/>
                <a:gd name="connsiteX408" fmla="*/ 8481 w 10000"/>
                <a:gd name="connsiteY408" fmla="*/ 5138 h 10000"/>
                <a:gd name="connsiteX409" fmla="*/ 8515 w 10000"/>
                <a:gd name="connsiteY409" fmla="*/ 5160 h 10000"/>
                <a:gd name="connsiteX410" fmla="*/ 8577 w 10000"/>
                <a:gd name="connsiteY410" fmla="*/ 5145 h 10000"/>
                <a:gd name="connsiteX411" fmla="*/ 8588 w 10000"/>
                <a:gd name="connsiteY411" fmla="*/ 5181 h 10000"/>
                <a:gd name="connsiteX412" fmla="*/ 8577 w 10000"/>
                <a:gd name="connsiteY412" fmla="*/ 5224 h 10000"/>
                <a:gd name="connsiteX413" fmla="*/ 8600 w 10000"/>
                <a:gd name="connsiteY413" fmla="*/ 5280 h 10000"/>
                <a:gd name="connsiteX414" fmla="*/ 8650 w 10000"/>
                <a:gd name="connsiteY414" fmla="*/ 5316 h 10000"/>
                <a:gd name="connsiteX415" fmla="*/ 8639 w 10000"/>
                <a:gd name="connsiteY415" fmla="*/ 5401 h 10000"/>
                <a:gd name="connsiteX416" fmla="*/ 8673 w 10000"/>
                <a:gd name="connsiteY416" fmla="*/ 5444 h 10000"/>
                <a:gd name="connsiteX417" fmla="*/ 8633 w 10000"/>
                <a:gd name="connsiteY417" fmla="*/ 5486 h 10000"/>
                <a:gd name="connsiteX418" fmla="*/ 8622 w 10000"/>
                <a:gd name="connsiteY418" fmla="*/ 5642 h 10000"/>
                <a:gd name="connsiteX419" fmla="*/ 8600 w 10000"/>
                <a:gd name="connsiteY419" fmla="*/ 5649 h 10000"/>
                <a:gd name="connsiteX420" fmla="*/ 8628 w 10000"/>
                <a:gd name="connsiteY420" fmla="*/ 5720 h 10000"/>
                <a:gd name="connsiteX421" fmla="*/ 8633 w 10000"/>
                <a:gd name="connsiteY421" fmla="*/ 5841 h 10000"/>
                <a:gd name="connsiteX422" fmla="*/ 8661 w 10000"/>
                <a:gd name="connsiteY422" fmla="*/ 5869 h 10000"/>
                <a:gd name="connsiteX423" fmla="*/ 8667 w 10000"/>
                <a:gd name="connsiteY423" fmla="*/ 5905 h 10000"/>
                <a:gd name="connsiteX424" fmla="*/ 8690 w 10000"/>
                <a:gd name="connsiteY424" fmla="*/ 5912 h 10000"/>
                <a:gd name="connsiteX425" fmla="*/ 8695 w 10000"/>
                <a:gd name="connsiteY425" fmla="*/ 5983 h 10000"/>
                <a:gd name="connsiteX426" fmla="*/ 8684 w 10000"/>
                <a:gd name="connsiteY426" fmla="*/ 6033 h 10000"/>
                <a:gd name="connsiteX427" fmla="*/ 8740 w 10000"/>
                <a:gd name="connsiteY427" fmla="*/ 6061 h 10000"/>
                <a:gd name="connsiteX428" fmla="*/ 8825 w 10000"/>
                <a:gd name="connsiteY428" fmla="*/ 6004 h 10000"/>
                <a:gd name="connsiteX429" fmla="*/ 8948 w 10000"/>
                <a:gd name="connsiteY429" fmla="*/ 5891 h 10000"/>
                <a:gd name="connsiteX430" fmla="*/ 8982 w 10000"/>
                <a:gd name="connsiteY430" fmla="*/ 5891 h 10000"/>
                <a:gd name="connsiteX431" fmla="*/ 8982 w 10000"/>
                <a:gd name="connsiteY431" fmla="*/ 5976 h 10000"/>
                <a:gd name="connsiteX432" fmla="*/ 9004 w 10000"/>
                <a:gd name="connsiteY432" fmla="*/ 5990 h 10000"/>
                <a:gd name="connsiteX433" fmla="*/ 9044 w 10000"/>
                <a:gd name="connsiteY433" fmla="*/ 6089 h 10000"/>
                <a:gd name="connsiteX434" fmla="*/ 9072 w 10000"/>
                <a:gd name="connsiteY434" fmla="*/ 6097 h 10000"/>
                <a:gd name="connsiteX435" fmla="*/ 9055 w 10000"/>
                <a:gd name="connsiteY435" fmla="*/ 6153 h 10000"/>
                <a:gd name="connsiteX436" fmla="*/ 9100 w 10000"/>
                <a:gd name="connsiteY436" fmla="*/ 6281 h 10000"/>
                <a:gd name="connsiteX437" fmla="*/ 9100 w 10000"/>
                <a:gd name="connsiteY437" fmla="*/ 6345 h 10000"/>
                <a:gd name="connsiteX438" fmla="*/ 9123 w 10000"/>
                <a:gd name="connsiteY438" fmla="*/ 6416 h 10000"/>
                <a:gd name="connsiteX439" fmla="*/ 9089 w 10000"/>
                <a:gd name="connsiteY439" fmla="*/ 6473 h 10000"/>
                <a:gd name="connsiteX440" fmla="*/ 9049 w 10000"/>
                <a:gd name="connsiteY440" fmla="*/ 6466 h 10000"/>
                <a:gd name="connsiteX441" fmla="*/ 9049 w 10000"/>
                <a:gd name="connsiteY441" fmla="*/ 6501 h 10000"/>
                <a:gd name="connsiteX442" fmla="*/ 9089 w 10000"/>
                <a:gd name="connsiteY442" fmla="*/ 6544 h 10000"/>
                <a:gd name="connsiteX443" fmla="*/ 9106 w 10000"/>
                <a:gd name="connsiteY443" fmla="*/ 6515 h 10000"/>
                <a:gd name="connsiteX444" fmla="*/ 9139 w 10000"/>
                <a:gd name="connsiteY444" fmla="*/ 6579 h 10000"/>
                <a:gd name="connsiteX445" fmla="*/ 9179 w 10000"/>
                <a:gd name="connsiteY445" fmla="*/ 6579 h 10000"/>
                <a:gd name="connsiteX446" fmla="*/ 9156 w 10000"/>
                <a:gd name="connsiteY446" fmla="*/ 6757 h 10000"/>
                <a:gd name="connsiteX447" fmla="*/ 9139 w 10000"/>
                <a:gd name="connsiteY447" fmla="*/ 6792 h 10000"/>
                <a:gd name="connsiteX448" fmla="*/ 9089 w 10000"/>
                <a:gd name="connsiteY448" fmla="*/ 6778 h 10000"/>
                <a:gd name="connsiteX449" fmla="*/ 9027 w 10000"/>
                <a:gd name="connsiteY449" fmla="*/ 6799 h 10000"/>
                <a:gd name="connsiteX450" fmla="*/ 9004 w 10000"/>
                <a:gd name="connsiteY450" fmla="*/ 6842 h 10000"/>
                <a:gd name="connsiteX451" fmla="*/ 8999 w 10000"/>
                <a:gd name="connsiteY451" fmla="*/ 6884 h 10000"/>
                <a:gd name="connsiteX452" fmla="*/ 8960 w 10000"/>
                <a:gd name="connsiteY452" fmla="*/ 6934 h 10000"/>
                <a:gd name="connsiteX453" fmla="*/ 8898 w 10000"/>
                <a:gd name="connsiteY453" fmla="*/ 6941 h 10000"/>
                <a:gd name="connsiteX454" fmla="*/ 8886 w 10000"/>
                <a:gd name="connsiteY454" fmla="*/ 6962 h 10000"/>
                <a:gd name="connsiteX455" fmla="*/ 8847 w 10000"/>
                <a:gd name="connsiteY455" fmla="*/ 6927 h 10000"/>
                <a:gd name="connsiteX456" fmla="*/ 8808 w 10000"/>
                <a:gd name="connsiteY456" fmla="*/ 6934 h 10000"/>
                <a:gd name="connsiteX457" fmla="*/ 8785 w 10000"/>
                <a:gd name="connsiteY457" fmla="*/ 6906 h 10000"/>
                <a:gd name="connsiteX458" fmla="*/ 8735 w 10000"/>
                <a:gd name="connsiteY458" fmla="*/ 6891 h 10000"/>
                <a:gd name="connsiteX459" fmla="*/ 8746 w 10000"/>
                <a:gd name="connsiteY459" fmla="*/ 6941 h 10000"/>
                <a:gd name="connsiteX460" fmla="*/ 8723 w 10000"/>
                <a:gd name="connsiteY460" fmla="*/ 6991 h 10000"/>
                <a:gd name="connsiteX461" fmla="*/ 8639 w 10000"/>
                <a:gd name="connsiteY461" fmla="*/ 6984 h 10000"/>
                <a:gd name="connsiteX462" fmla="*/ 8611 w 10000"/>
                <a:gd name="connsiteY462" fmla="*/ 6962 h 10000"/>
                <a:gd name="connsiteX463" fmla="*/ 8566 w 10000"/>
                <a:gd name="connsiteY463" fmla="*/ 6984 h 10000"/>
                <a:gd name="connsiteX464" fmla="*/ 8560 w 10000"/>
                <a:gd name="connsiteY464" fmla="*/ 7055 h 10000"/>
                <a:gd name="connsiteX465" fmla="*/ 8476 w 10000"/>
                <a:gd name="connsiteY465" fmla="*/ 7133 h 10000"/>
                <a:gd name="connsiteX466" fmla="*/ 8448 w 10000"/>
                <a:gd name="connsiteY466" fmla="*/ 7090 h 10000"/>
                <a:gd name="connsiteX467" fmla="*/ 8386 w 10000"/>
                <a:gd name="connsiteY467" fmla="*/ 7111 h 10000"/>
                <a:gd name="connsiteX468" fmla="*/ 8346 w 10000"/>
                <a:gd name="connsiteY468" fmla="*/ 7133 h 10000"/>
                <a:gd name="connsiteX469" fmla="*/ 8341 w 10000"/>
                <a:gd name="connsiteY469" fmla="*/ 7168 h 10000"/>
                <a:gd name="connsiteX470" fmla="*/ 8256 w 10000"/>
                <a:gd name="connsiteY470" fmla="*/ 7246 h 10000"/>
                <a:gd name="connsiteX471" fmla="*/ 8206 w 10000"/>
                <a:gd name="connsiteY471" fmla="*/ 7232 h 10000"/>
                <a:gd name="connsiteX472" fmla="*/ 8155 w 10000"/>
                <a:gd name="connsiteY472" fmla="*/ 7260 h 10000"/>
                <a:gd name="connsiteX473" fmla="*/ 8116 w 10000"/>
                <a:gd name="connsiteY473" fmla="*/ 7303 h 10000"/>
                <a:gd name="connsiteX474" fmla="*/ 8060 w 10000"/>
                <a:gd name="connsiteY474" fmla="*/ 7331 h 10000"/>
                <a:gd name="connsiteX475" fmla="*/ 8065 w 10000"/>
                <a:gd name="connsiteY475" fmla="*/ 7374 h 10000"/>
                <a:gd name="connsiteX476" fmla="*/ 8015 w 10000"/>
                <a:gd name="connsiteY476" fmla="*/ 7402 h 10000"/>
                <a:gd name="connsiteX477" fmla="*/ 7942 w 10000"/>
                <a:gd name="connsiteY477" fmla="*/ 7523 h 10000"/>
                <a:gd name="connsiteX478" fmla="*/ 7930 w 10000"/>
                <a:gd name="connsiteY478" fmla="*/ 7573 h 10000"/>
                <a:gd name="connsiteX479" fmla="*/ 7908 w 10000"/>
                <a:gd name="connsiteY479" fmla="*/ 7559 h 10000"/>
                <a:gd name="connsiteX480" fmla="*/ 7919 w 10000"/>
                <a:gd name="connsiteY480" fmla="*/ 7523 h 10000"/>
                <a:gd name="connsiteX481" fmla="*/ 7846 w 10000"/>
                <a:gd name="connsiteY481" fmla="*/ 7339 h 10000"/>
                <a:gd name="connsiteX482" fmla="*/ 7846 w 10000"/>
                <a:gd name="connsiteY482" fmla="*/ 7268 h 10000"/>
                <a:gd name="connsiteX483" fmla="*/ 7812 w 10000"/>
                <a:gd name="connsiteY483" fmla="*/ 7268 h 10000"/>
                <a:gd name="connsiteX484" fmla="*/ 7711 w 10000"/>
                <a:gd name="connsiteY484" fmla="*/ 7197 h 10000"/>
                <a:gd name="connsiteX485" fmla="*/ 7649 w 10000"/>
                <a:gd name="connsiteY485" fmla="*/ 7232 h 10000"/>
                <a:gd name="connsiteX486" fmla="*/ 7632 w 10000"/>
                <a:gd name="connsiteY486" fmla="*/ 7275 h 10000"/>
                <a:gd name="connsiteX487" fmla="*/ 7677 w 10000"/>
                <a:gd name="connsiteY487" fmla="*/ 7324 h 10000"/>
                <a:gd name="connsiteX488" fmla="*/ 7688 w 10000"/>
                <a:gd name="connsiteY488" fmla="*/ 7367 h 10000"/>
                <a:gd name="connsiteX489" fmla="*/ 7660 w 10000"/>
                <a:gd name="connsiteY489" fmla="*/ 7410 h 10000"/>
                <a:gd name="connsiteX490" fmla="*/ 7666 w 10000"/>
                <a:gd name="connsiteY490" fmla="*/ 7445 h 10000"/>
                <a:gd name="connsiteX491" fmla="*/ 7655 w 10000"/>
                <a:gd name="connsiteY491" fmla="*/ 7516 h 10000"/>
                <a:gd name="connsiteX492" fmla="*/ 7660 w 10000"/>
                <a:gd name="connsiteY492" fmla="*/ 7587 h 10000"/>
                <a:gd name="connsiteX493" fmla="*/ 7694 w 10000"/>
                <a:gd name="connsiteY493" fmla="*/ 7700 h 10000"/>
                <a:gd name="connsiteX494" fmla="*/ 7660 w 10000"/>
                <a:gd name="connsiteY494" fmla="*/ 7743 h 10000"/>
                <a:gd name="connsiteX495" fmla="*/ 7666 w 10000"/>
                <a:gd name="connsiteY495" fmla="*/ 7779 h 10000"/>
                <a:gd name="connsiteX496" fmla="*/ 7638 w 10000"/>
                <a:gd name="connsiteY496" fmla="*/ 7793 h 10000"/>
                <a:gd name="connsiteX497" fmla="*/ 7621 w 10000"/>
                <a:gd name="connsiteY497" fmla="*/ 7814 h 10000"/>
                <a:gd name="connsiteX498" fmla="*/ 7514 w 10000"/>
                <a:gd name="connsiteY498" fmla="*/ 7800 h 10000"/>
                <a:gd name="connsiteX499" fmla="*/ 7497 w 10000"/>
                <a:gd name="connsiteY499" fmla="*/ 7757 h 10000"/>
                <a:gd name="connsiteX500" fmla="*/ 7463 w 10000"/>
                <a:gd name="connsiteY500" fmla="*/ 7786 h 10000"/>
                <a:gd name="connsiteX501" fmla="*/ 7390 w 10000"/>
                <a:gd name="connsiteY501" fmla="*/ 7771 h 10000"/>
                <a:gd name="connsiteX502" fmla="*/ 7340 w 10000"/>
                <a:gd name="connsiteY502" fmla="*/ 7793 h 10000"/>
                <a:gd name="connsiteX503" fmla="*/ 7312 w 10000"/>
                <a:gd name="connsiteY503" fmla="*/ 7644 h 10000"/>
                <a:gd name="connsiteX504" fmla="*/ 7283 w 10000"/>
                <a:gd name="connsiteY504" fmla="*/ 7637 h 10000"/>
                <a:gd name="connsiteX505" fmla="*/ 7250 w 10000"/>
                <a:gd name="connsiteY505" fmla="*/ 7544 h 10000"/>
                <a:gd name="connsiteX506" fmla="*/ 7267 w 10000"/>
                <a:gd name="connsiteY506" fmla="*/ 7502 h 10000"/>
                <a:gd name="connsiteX507" fmla="*/ 7306 w 10000"/>
                <a:gd name="connsiteY507" fmla="*/ 7523 h 10000"/>
                <a:gd name="connsiteX508" fmla="*/ 7323 w 10000"/>
                <a:gd name="connsiteY508" fmla="*/ 7473 h 10000"/>
                <a:gd name="connsiteX509" fmla="*/ 7295 w 10000"/>
                <a:gd name="connsiteY509" fmla="*/ 7438 h 10000"/>
                <a:gd name="connsiteX510" fmla="*/ 7312 w 10000"/>
                <a:gd name="connsiteY510" fmla="*/ 7402 h 10000"/>
                <a:gd name="connsiteX511" fmla="*/ 7238 w 10000"/>
                <a:gd name="connsiteY511" fmla="*/ 7331 h 10000"/>
                <a:gd name="connsiteX512" fmla="*/ 7244 w 10000"/>
                <a:gd name="connsiteY512" fmla="*/ 7296 h 10000"/>
                <a:gd name="connsiteX513" fmla="*/ 7199 w 10000"/>
                <a:gd name="connsiteY513" fmla="*/ 7260 h 10000"/>
                <a:gd name="connsiteX514" fmla="*/ 7227 w 10000"/>
                <a:gd name="connsiteY514" fmla="*/ 7218 h 10000"/>
                <a:gd name="connsiteX515" fmla="*/ 7216 w 10000"/>
                <a:gd name="connsiteY515" fmla="*/ 7168 h 10000"/>
                <a:gd name="connsiteX516" fmla="*/ 7165 w 10000"/>
                <a:gd name="connsiteY516" fmla="*/ 7090 h 10000"/>
                <a:gd name="connsiteX517" fmla="*/ 7132 w 10000"/>
                <a:gd name="connsiteY517" fmla="*/ 7026 h 10000"/>
                <a:gd name="connsiteX518" fmla="*/ 7064 w 10000"/>
                <a:gd name="connsiteY518" fmla="*/ 7055 h 10000"/>
                <a:gd name="connsiteX519" fmla="*/ 7025 w 10000"/>
                <a:gd name="connsiteY519" fmla="*/ 7048 h 10000"/>
                <a:gd name="connsiteX520" fmla="*/ 7002 w 10000"/>
                <a:gd name="connsiteY520" fmla="*/ 7111 h 10000"/>
                <a:gd name="connsiteX521" fmla="*/ 6924 w 10000"/>
                <a:gd name="connsiteY521" fmla="*/ 7119 h 10000"/>
                <a:gd name="connsiteX522" fmla="*/ 6895 w 10000"/>
                <a:gd name="connsiteY522" fmla="*/ 7111 h 10000"/>
                <a:gd name="connsiteX523" fmla="*/ 6828 w 10000"/>
                <a:gd name="connsiteY523" fmla="*/ 7161 h 10000"/>
                <a:gd name="connsiteX524" fmla="*/ 6834 w 10000"/>
                <a:gd name="connsiteY524" fmla="*/ 7260 h 10000"/>
                <a:gd name="connsiteX525" fmla="*/ 6817 w 10000"/>
                <a:gd name="connsiteY525" fmla="*/ 7324 h 10000"/>
                <a:gd name="connsiteX526" fmla="*/ 6817 w 10000"/>
                <a:gd name="connsiteY526" fmla="*/ 7381 h 10000"/>
                <a:gd name="connsiteX527" fmla="*/ 6760 w 10000"/>
                <a:gd name="connsiteY527" fmla="*/ 7424 h 10000"/>
                <a:gd name="connsiteX528" fmla="*/ 6699 w 10000"/>
                <a:gd name="connsiteY528" fmla="*/ 7431 h 10000"/>
                <a:gd name="connsiteX529" fmla="*/ 6682 w 10000"/>
                <a:gd name="connsiteY529" fmla="*/ 7410 h 10000"/>
                <a:gd name="connsiteX530" fmla="*/ 6625 w 10000"/>
                <a:gd name="connsiteY530" fmla="*/ 7388 h 10000"/>
                <a:gd name="connsiteX531" fmla="*/ 6592 w 10000"/>
                <a:gd name="connsiteY531" fmla="*/ 7431 h 10000"/>
                <a:gd name="connsiteX532" fmla="*/ 6586 w 10000"/>
                <a:gd name="connsiteY532" fmla="*/ 7473 h 10000"/>
                <a:gd name="connsiteX533" fmla="*/ 6552 w 10000"/>
                <a:gd name="connsiteY533" fmla="*/ 7480 h 10000"/>
                <a:gd name="connsiteX534" fmla="*/ 6547 w 10000"/>
                <a:gd name="connsiteY534" fmla="*/ 7523 h 10000"/>
                <a:gd name="connsiteX535" fmla="*/ 6519 w 10000"/>
                <a:gd name="connsiteY535" fmla="*/ 7523 h 10000"/>
                <a:gd name="connsiteX536" fmla="*/ 6485 w 10000"/>
                <a:gd name="connsiteY536" fmla="*/ 7424 h 10000"/>
                <a:gd name="connsiteX537" fmla="*/ 6406 w 10000"/>
                <a:gd name="connsiteY537" fmla="*/ 7473 h 10000"/>
                <a:gd name="connsiteX538" fmla="*/ 6316 w 10000"/>
                <a:gd name="connsiteY538" fmla="*/ 7551 h 10000"/>
                <a:gd name="connsiteX539" fmla="*/ 6282 w 10000"/>
                <a:gd name="connsiteY539" fmla="*/ 7566 h 10000"/>
                <a:gd name="connsiteX540" fmla="*/ 6294 w 10000"/>
                <a:gd name="connsiteY540" fmla="*/ 7615 h 10000"/>
                <a:gd name="connsiteX541" fmla="*/ 6243 w 10000"/>
                <a:gd name="connsiteY541" fmla="*/ 7637 h 10000"/>
                <a:gd name="connsiteX542" fmla="*/ 6209 w 10000"/>
                <a:gd name="connsiteY542" fmla="*/ 7608 h 10000"/>
                <a:gd name="connsiteX543" fmla="*/ 6136 w 10000"/>
                <a:gd name="connsiteY543" fmla="*/ 7622 h 10000"/>
                <a:gd name="connsiteX544" fmla="*/ 6136 w 10000"/>
                <a:gd name="connsiteY544" fmla="*/ 7395 h 10000"/>
                <a:gd name="connsiteX545" fmla="*/ 6208 w 10000"/>
                <a:gd name="connsiteY54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335 w 10000"/>
                <a:gd name="connsiteY57" fmla="*/ 9045 h 10000"/>
                <a:gd name="connsiteX58" fmla="*/ 3150 w 10000"/>
                <a:gd name="connsiteY58" fmla="*/ 8971 h 10000"/>
                <a:gd name="connsiteX59" fmla="*/ 3155 w 10000"/>
                <a:gd name="connsiteY59" fmla="*/ 9021 h 10000"/>
                <a:gd name="connsiteX60" fmla="*/ 3144 w 10000"/>
                <a:gd name="connsiteY60" fmla="*/ 9042 h 10000"/>
                <a:gd name="connsiteX61" fmla="*/ 3105 w 10000"/>
                <a:gd name="connsiteY61" fmla="*/ 9028 h 10000"/>
                <a:gd name="connsiteX62" fmla="*/ 3082 w 10000"/>
                <a:gd name="connsiteY62" fmla="*/ 9127 h 10000"/>
                <a:gd name="connsiteX63" fmla="*/ 3048 w 10000"/>
                <a:gd name="connsiteY63" fmla="*/ 9163 h 10000"/>
                <a:gd name="connsiteX64" fmla="*/ 3048 w 10000"/>
                <a:gd name="connsiteY64" fmla="*/ 9198 h 10000"/>
                <a:gd name="connsiteX65" fmla="*/ 3020 w 10000"/>
                <a:gd name="connsiteY65" fmla="*/ 9241 h 10000"/>
                <a:gd name="connsiteX66" fmla="*/ 3003 w 10000"/>
                <a:gd name="connsiteY66" fmla="*/ 9326 h 10000"/>
                <a:gd name="connsiteX67" fmla="*/ 2998 w 10000"/>
                <a:gd name="connsiteY67" fmla="*/ 9439 h 10000"/>
                <a:gd name="connsiteX68" fmla="*/ 3009 w 10000"/>
                <a:gd name="connsiteY68" fmla="*/ 9524 h 10000"/>
                <a:gd name="connsiteX69" fmla="*/ 2975 w 10000"/>
                <a:gd name="connsiteY69" fmla="*/ 9574 h 10000"/>
                <a:gd name="connsiteX70" fmla="*/ 2981 w 10000"/>
                <a:gd name="connsiteY70" fmla="*/ 9624 h 10000"/>
                <a:gd name="connsiteX71" fmla="*/ 2998 w 10000"/>
                <a:gd name="connsiteY71" fmla="*/ 9666 h 10000"/>
                <a:gd name="connsiteX72" fmla="*/ 2987 w 10000"/>
                <a:gd name="connsiteY72" fmla="*/ 9744 h 10000"/>
                <a:gd name="connsiteX73" fmla="*/ 2970 w 10000"/>
                <a:gd name="connsiteY73" fmla="*/ 9787 h 10000"/>
                <a:gd name="connsiteX74" fmla="*/ 2930 w 10000"/>
                <a:gd name="connsiteY74" fmla="*/ 9794 h 10000"/>
                <a:gd name="connsiteX75" fmla="*/ 2913 w 10000"/>
                <a:gd name="connsiteY75" fmla="*/ 9837 h 10000"/>
                <a:gd name="connsiteX76" fmla="*/ 2818 w 10000"/>
                <a:gd name="connsiteY76" fmla="*/ 9837 h 10000"/>
                <a:gd name="connsiteX77" fmla="*/ 2745 w 10000"/>
                <a:gd name="connsiteY77" fmla="*/ 9879 h 10000"/>
                <a:gd name="connsiteX78" fmla="*/ 2705 w 10000"/>
                <a:gd name="connsiteY78" fmla="*/ 9922 h 10000"/>
                <a:gd name="connsiteX79" fmla="*/ 2638 w 10000"/>
                <a:gd name="connsiteY79" fmla="*/ 9929 h 10000"/>
                <a:gd name="connsiteX80" fmla="*/ 2598 w 10000"/>
                <a:gd name="connsiteY80" fmla="*/ 9943 h 10000"/>
                <a:gd name="connsiteX81" fmla="*/ 2565 w 10000"/>
                <a:gd name="connsiteY81" fmla="*/ 9929 h 10000"/>
                <a:gd name="connsiteX82" fmla="*/ 2508 w 10000"/>
                <a:gd name="connsiteY82" fmla="*/ 9943 h 10000"/>
                <a:gd name="connsiteX83" fmla="*/ 2503 w 10000"/>
                <a:gd name="connsiteY83" fmla="*/ 9957 h 10000"/>
                <a:gd name="connsiteX84" fmla="*/ 2458 w 10000"/>
                <a:gd name="connsiteY84" fmla="*/ 9993 h 10000"/>
                <a:gd name="connsiteX85" fmla="*/ 2424 w 10000"/>
                <a:gd name="connsiteY85" fmla="*/ 10000 h 10000"/>
                <a:gd name="connsiteX86" fmla="*/ 2323 w 10000"/>
                <a:gd name="connsiteY86" fmla="*/ 9901 h 10000"/>
                <a:gd name="connsiteX87" fmla="*/ 2250 w 10000"/>
                <a:gd name="connsiteY87" fmla="*/ 9794 h 10000"/>
                <a:gd name="connsiteX88" fmla="*/ 2160 w 10000"/>
                <a:gd name="connsiteY88" fmla="*/ 9759 h 10000"/>
                <a:gd name="connsiteX89" fmla="*/ 2143 w 10000"/>
                <a:gd name="connsiteY89" fmla="*/ 9624 h 10000"/>
                <a:gd name="connsiteX90" fmla="*/ 2205 w 10000"/>
                <a:gd name="connsiteY90" fmla="*/ 9588 h 10000"/>
                <a:gd name="connsiteX91" fmla="*/ 2182 w 10000"/>
                <a:gd name="connsiteY91" fmla="*/ 9482 h 10000"/>
                <a:gd name="connsiteX92" fmla="*/ 2160 w 10000"/>
                <a:gd name="connsiteY92" fmla="*/ 9446 h 10000"/>
                <a:gd name="connsiteX93" fmla="*/ 2323 w 10000"/>
                <a:gd name="connsiteY93" fmla="*/ 9312 h 10000"/>
                <a:gd name="connsiteX94" fmla="*/ 2373 w 10000"/>
                <a:gd name="connsiteY94" fmla="*/ 9177 h 10000"/>
                <a:gd name="connsiteX95" fmla="*/ 2424 w 10000"/>
                <a:gd name="connsiteY95" fmla="*/ 9148 h 10000"/>
                <a:gd name="connsiteX96" fmla="*/ 2435 w 10000"/>
                <a:gd name="connsiteY96" fmla="*/ 9063 h 10000"/>
                <a:gd name="connsiteX97" fmla="*/ 2385 w 10000"/>
                <a:gd name="connsiteY97" fmla="*/ 8950 h 10000"/>
                <a:gd name="connsiteX98" fmla="*/ 2396 w 10000"/>
                <a:gd name="connsiteY98" fmla="*/ 8879 h 10000"/>
                <a:gd name="connsiteX99" fmla="*/ 2340 w 10000"/>
                <a:gd name="connsiteY99" fmla="*/ 8850 h 10000"/>
                <a:gd name="connsiteX100" fmla="*/ 2306 w 10000"/>
                <a:gd name="connsiteY100" fmla="*/ 8857 h 10000"/>
                <a:gd name="connsiteX101" fmla="*/ 2143 w 10000"/>
                <a:gd name="connsiteY101" fmla="*/ 8921 h 10000"/>
                <a:gd name="connsiteX102" fmla="*/ 2098 w 10000"/>
                <a:gd name="connsiteY102" fmla="*/ 8971 h 10000"/>
                <a:gd name="connsiteX103" fmla="*/ 2064 w 10000"/>
                <a:gd name="connsiteY103" fmla="*/ 8999 h 10000"/>
                <a:gd name="connsiteX104" fmla="*/ 2019 w 10000"/>
                <a:gd name="connsiteY104" fmla="*/ 9056 h 10000"/>
                <a:gd name="connsiteX105" fmla="*/ 1879 w 10000"/>
                <a:gd name="connsiteY105" fmla="*/ 9013 h 10000"/>
                <a:gd name="connsiteX106" fmla="*/ 1828 w 10000"/>
                <a:gd name="connsiteY106" fmla="*/ 8971 h 10000"/>
                <a:gd name="connsiteX107" fmla="*/ 1738 w 10000"/>
                <a:gd name="connsiteY107" fmla="*/ 9021 h 10000"/>
                <a:gd name="connsiteX108" fmla="*/ 1609 w 10000"/>
                <a:gd name="connsiteY108" fmla="*/ 9056 h 10000"/>
                <a:gd name="connsiteX109" fmla="*/ 1699 w 10000"/>
                <a:gd name="connsiteY109" fmla="*/ 9177 h 10000"/>
                <a:gd name="connsiteX110" fmla="*/ 1592 w 10000"/>
                <a:gd name="connsiteY110" fmla="*/ 9304 h 10000"/>
                <a:gd name="connsiteX111" fmla="*/ 1558 w 10000"/>
                <a:gd name="connsiteY111" fmla="*/ 9290 h 10000"/>
                <a:gd name="connsiteX112" fmla="*/ 1541 w 10000"/>
                <a:gd name="connsiteY112" fmla="*/ 9304 h 10000"/>
                <a:gd name="connsiteX113" fmla="*/ 1507 w 10000"/>
                <a:gd name="connsiteY113" fmla="*/ 9269 h 10000"/>
                <a:gd name="connsiteX114" fmla="*/ 1440 w 10000"/>
                <a:gd name="connsiteY114" fmla="*/ 9233 h 10000"/>
                <a:gd name="connsiteX115" fmla="*/ 1434 w 10000"/>
                <a:gd name="connsiteY115" fmla="*/ 9198 h 10000"/>
                <a:gd name="connsiteX116" fmla="*/ 1412 w 10000"/>
                <a:gd name="connsiteY116" fmla="*/ 9191 h 10000"/>
                <a:gd name="connsiteX117" fmla="*/ 1400 w 10000"/>
                <a:gd name="connsiteY117" fmla="*/ 9155 h 10000"/>
                <a:gd name="connsiteX118" fmla="*/ 1372 w 10000"/>
                <a:gd name="connsiteY118" fmla="*/ 9127 h 10000"/>
                <a:gd name="connsiteX119" fmla="*/ 1327 w 10000"/>
                <a:gd name="connsiteY119" fmla="*/ 9141 h 10000"/>
                <a:gd name="connsiteX120" fmla="*/ 1305 w 10000"/>
                <a:gd name="connsiteY120" fmla="*/ 9092 h 10000"/>
                <a:gd name="connsiteX121" fmla="*/ 1271 w 10000"/>
                <a:gd name="connsiteY121" fmla="*/ 9099 h 10000"/>
                <a:gd name="connsiteX122" fmla="*/ 1277 w 10000"/>
                <a:gd name="connsiteY122" fmla="*/ 9056 h 10000"/>
                <a:gd name="connsiteX123" fmla="*/ 1265 w 10000"/>
                <a:gd name="connsiteY123" fmla="*/ 8999 h 10000"/>
                <a:gd name="connsiteX124" fmla="*/ 1277 w 10000"/>
                <a:gd name="connsiteY124" fmla="*/ 8935 h 10000"/>
                <a:gd name="connsiteX125" fmla="*/ 1271 w 10000"/>
                <a:gd name="connsiteY125" fmla="*/ 8893 h 10000"/>
                <a:gd name="connsiteX126" fmla="*/ 1153 w 10000"/>
                <a:gd name="connsiteY126" fmla="*/ 8893 h 10000"/>
                <a:gd name="connsiteX127" fmla="*/ 1153 w 10000"/>
                <a:gd name="connsiteY127" fmla="*/ 8850 h 10000"/>
                <a:gd name="connsiteX128" fmla="*/ 1091 w 10000"/>
                <a:gd name="connsiteY128" fmla="*/ 8829 h 10000"/>
                <a:gd name="connsiteX129" fmla="*/ 1080 w 10000"/>
                <a:gd name="connsiteY129" fmla="*/ 8758 h 10000"/>
                <a:gd name="connsiteX130" fmla="*/ 1069 w 10000"/>
                <a:gd name="connsiteY130" fmla="*/ 8730 h 10000"/>
                <a:gd name="connsiteX131" fmla="*/ 990 w 10000"/>
                <a:gd name="connsiteY131" fmla="*/ 8701 h 10000"/>
                <a:gd name="connsiteX132" fmla="*/ 894 w 10000"/>
                <a:gd name="connsiteY132" fmla="*/ 8616 h 10000"/>
                <a:gd name="connsiteX133" fmla="*/ 787 w 10000"/>
                <a:gd name="connsiteY133" fmla="*/ 8616 h 10000"/>
                <a:gd name="connsiteX134" fmla="*/ 849 w 10000"/>
                <a:gd name="connsiteY134" fmla="*/ 8510 h 10000"/>
                <a:gd name="connsiteX135" fmla="*/ 945 w 10000"/>
                <a:gd name="connsiteY135" fmla="*/ 8432 h 10000"/>
                <a:gd name="connsiteX136" fmla="*/ 984 w 10000"/>
                <a:gd name="connsiteY136" fmla="*/ 8325 h 10000"/>
                <a:gd name="connsiteX137" fmla="*/ 1063 w 10000"/>
                <a:gd name="connsiteY137" fmla="*/ 8204 h 10000"/>
                <a:gd name="connsiteX138" fmla="*/ 1057 w 10000"/>
                <a:gd name="connsiteY138" fmla="*/ 8133 h 10000"/>
                <a:gd name="connsiteX139" fmla="*/ 1018 w 10000"/>
                <a:gd name="connsiteY139" fmla="*/ 8055 h 10000"/>
                <a:gd name="connsiteX140" fmla="*/ 984 w 10000"/>
                <a:gd name="connsiteY140" fmla="*/ 8027 h 10000"/>
                <a:gd name="connsiteX141" fmla="*/ 872 w 10000"/>
                <a:gd name="connsiteY141" fmla="*/ 8013 h 10000"/>
                <a:gd name="connsiteX142" fmla="*/ 533 w 10000"/>
                <a:gd name="connsiteY142" fmla="*/ 8076 h 10000"/>
                <a:gd name="connsiteX143" fmla="*/ 169 w 10000"/>
                <a:gd name="connsiteY143" fmla="*/ 7743 h 10000"/>
                <a:gd name="connsiteX144" fmla="*/ 157 w 10000"/>
                <a:gd name="connsiteY144" fmla="*/ 7686 h 10000"/>
                <a:gd name="connsiteX145" fmla="*/ 231 w 10000"/>
                <a:gd name="connsiteY145" fmla="*/ 7594 h 10000"/>
                <a:gd name="connsiteX146" fmla="*/ 0 w 10000"/>
                <a:gd name="connsiteY146" fmla="*/ 6920 h 10000"/>
                <a:gd name="connsiteX147" fmla="*/ 354 w 10000"/>
                <a:gd name="connsiteY147" fmla="*/ 7005 h 10000"/>
                <a:gd name="connsiteX148" fmla="*/ 472 w 10000"/>
                <a:gd name="connsiteY148" fmla="*/ 7019 h 10000"/>
                <a:gd name="connsiteX149" fmla="*/ 810 w 10000"/>
                <a:gd name="connsiteY149" fmla="*/ 7055 h 10000"/>
                <a:gd name="connsiteX150" fmla="*/ 1074 w 10000"/>
                <a:gd name="connsiteY150" fmla="*/ 7019 h 10000"/>
                <a:gd name="connsiteX151" fmla="*/ 1277 w 10000"/>
                <a:gd name="connsiteY151" fmla="*/ 6998 h 10000"/>
                <a:gd name="connsiteX152" fmla="*/ 1524 w 10000"/>
                <a:gd name="connsiteY152" fmla="*/ 7083 h 10000"/>
                <a:gd name="connsiteX153" fmla="*/ 1609 w 10000"/>
                <a:gd name="connsiteY153" fmla="*/ 7104 h 10000"/>
                <a:gd name="connsiteX154" fmla="*/ 1822 w 10000"/>
                <a:gd name="connsiteY154" fmla="*/ 7310 h 10000"/>
                <a:gd name="connsiteX155" fmla="*/ 1918 w 10000"/>
                <a:gd name="connsiteY155" fmla="*/ 7303 h 10000"/>
                <a:gd name="connsiteX156" fmla="*/ 6504 w 10000"/>
                <a:gd name="connsiteY156" fmla="*/ 7627 h 10000"/>
                <a:gd name="connsiteX157" fmla="*/ 5523 w 10000"/>
                <a:gd name="connsiteY157" fmla="*/ 5713 h 10000"/>
                <a:gd name="connsiteX158" fmla="*/ 5652 w 10000"/>
                <a:gd name="connsiteY158" fmla="*/ 5720 h 10000"/>
                <a:gd name="connsiteX159" fmla="*/ 5697 w 10000"/>
                <a:gd name="connsiteY159" fmla="*/ 5742 h 10000"/>
                <a:gd name="connsiteX160" fmla="*/ 5793 w 10000"/>
                <a:gd name="connsiteY160" fmla="*/ 5635 h 10000"/>
                <a:gd name="connsiteX161" fmla="*/ 5844 w 10000"/>
                <a:gd name="connsiteY161" fmla="*/ 5628 h 10000"/>
                <a:gd name="connsiteX162" fmla="*/ 5889 w 10000"/>
                <a:gd name="connsiteY162" fmla="*/ 5564 h 10000"/>
                <a:gd name="connsiteX163" fmla="*/ 5945 w 10000"/>
                <a:gd name="connsiteY163" fmla="*/ 5515 h 10000"/>
                <a:gd name="connsiteX164" fmla="*/ 6001 w 10000"/>
                <a:gd name="connsiteY164" fmla="*/ 5408 h 10000"/>
                <a:gd name="connsiteX165" fmla="*/ 6012 w 10000"/>
                <a:gd name="connsiteY165" fmla="*/ 5344 h 10000"/>
                <a:gd name="connsiteX166" fmla="*/ 6080 w 10000"/>
                <a:gd name="connsiteY166" fmla="*/ 5316 h 10000"/>
                <a:gd name="connsiteX167" fmla="*/ 6159 w 10000"/>
                <a:gd name="connsiteY167" fmla="*/ 5351 h 10000"/>
                <a:gd name="connsiteX168" fmla="*/ 6226 w 10000"/>
                <a:gd name="connsiteY168" fmla="*/ 5337 h 10000"/>
                <a:gd name="connsiteX169" fmla="*/ 6294 w 10000"/>
                <a:gd name="connsiteY169" fmla="*/ 5344 h 10000"/>
                <a:gd name="connsiteX170" fmla="*/ 6412 w 10000"/>
                <a:gd name="connsiteY170" fmla="*/ 5302 h 10000"/>
                <a:gd name="connsiteX171" fmla="*/ 6490 w 10000"/>
                <a:gd name="connsiteY171" fmla="*/ 5195 h 10000"/>
                <a:gd name="connsiteX172" fmla="*/ 6524 w 10000"/>
                <a:gd name="connsiteY172" fmla="*/ 5160 h 10000"/>
                <a:gd name="connsiteX173" fmla="*/ 6575 w 10000"/>
                <a:gd name="connsiteY173" fmla="*/ 5160 h 10000"/>
                <a:gd name="connsiteX174" fmla="*/ 6614 w 10000"/>
                <a:gd name="connsiteY174" fmla="*/ 5103 h 10000"/>
                <a:gd name="connsiteX175" fmla="*/ 6597 w 10000"/>
                <a:gd name="connsiteY175" fmla="*/ 5039 h 10000"/>
                <a:gd name="connsiteX176" fmla="*/ 6609 w 10000"/>
                <a:gd name="connsiteY176" fmla="*/ 4982 h 10000"/>
                <a:gd name="connsiteX177" fmla="*/ 6659 w 10000"/>
                <a:gd name="connsiteY177" fmla="*/ 4876 h 10000"/>
                <a:gd name="connsiteX178" fmla="*/ 6715 w 10000"/>
                <a:gd name="connsiteY178" fmla="*/ 4776 h 10000"/>
                <a:gd name="connsiteX179" fmla="*/ 6772 w 10000"/>
                <a:gd name="connsiteY179" fmla="*/ 4755 h 10000"/>
                <a:gd name="connsiteX180" fmla="*/ 6800 w 10000"/>
                <a:gd name="connsiteY180" fmla="*/ 4720 h 10000"/>
                <a:gd name="connsiteX181" fmla="*/ 6895 w 10000"/>
                <a:gd name="connsiteY181" fmla="*/ 4734 h 10000"/>
                <a:gd name="connsiteX182" fmla="*/ 6991 w 10000"/>
                <a:gd name="connsiteY182" fmla="*/ 4734 h 10000"/>
                <a:gd name="connsiteX183" fmla="*/ 6997 w 10000"/>
                <a:gd name="connsiteY183" fmla="*/ 4670 h 10000"/>
                <a:gd name="connsiteX184" fmla="*/ 7013 w 10000"/>
                <a:gd name="connsiteY184" fmla="*/ 4627 h 10000"/>
                <a:gd name="connsiteX185" fmla="*/ 7008 w 10000"/>
                <a:gd name="connsiteY185" fmla="*/ 4599 h 10000"/>
                <a:gd name="connsiteX186" fmla="*/ 7064 w 10000"/>
                <a:gd name="connsiteY186" fmla="*/ 4578 h 10000"/>
                <a:gd name="connsiteX187" fmla="*/ 7103 w 10000"/>
                <a:gd name="connsiteY187" fmla="*/ 4634 h 10000"/>
                <a:gd name="connsiteX188" fmla="*/ 7160 w 10000"/>
                <a:gd name="connsiteY188" fmla="*/ 4613 h 10000"/>
                <a:gd name="connsiteX189" fmla="*/ 7177 w 10000"/>
                <a:gd name="connsiteY189" fmla="*/ 4578 h 10000"/>
                <a:gd name="connsiteX190" fmla="*/ 7222 w 10000"/>
                <a:gd name="connsiteY190" fmla="*/ 4564 h 10000"/>
                <a:gd name="connsiteX191" fmla="*/ 7317 w 10000"/>
                <a:gd name="connsiteY191" fmla="*/ 4493 h 10000"/>
                <a:gd name="connsiteX192" fmla="*/ 7407 w 10000"/>
                <a:gd name="connsiteY192" fmla="*/ 4521 h 10000"/>
                <a:gd name="connsiteX193" fmla="*/ 7430 w 10000"/>
                <a:gd name="connsiteY193" fmla="*/ 4507 h 10000"/>
                <a:gd name="connsiteX194" fmla="*/ 7480 w 10000"/>
                <a:gd name="connsiteY194" fmla="*/ 4528 h 10000"/>
                <a:gd name="connsiteX195" fmla="*/ 7503 w 10000"/>
                <a:gd name="connsiteY195" fmla="*/ 4471 h 10000"/>
                <a:gd name="connsiteX196" fmla="*/ 7525 w 10000"/>
                <a:gd name="connsiteY196" fmla="*/ 4500 h 10000"/>
                <a:gd name="connsiteX197" fmla="*/ 7559 w 10000"/>
                <a:gd name="connsiteY197" fmla="*/ 4493 h 10000"/>
                <a:gd name="connsiteX198" fmla="*/ 7598 w 10000"/>
                <a:gd name="connsiteY198" fmla="*/ 4556 h 10000"/>
                <a:gd name="connsiteX199" fmla="*/ 7643 w 10000"/>
                <a:gd name="connsiteY199" fmla="*/ 4549 h 10000"/>
                <a:gd name="connsiteX200" fmla="*/ 7683 w 10000"/>
                <a:gd name="connsiteY200" fmla="*/ 4578 h 10000"/>
                <a:gd name="connsiteX201" fmla="*/ 7700 w 10000"/>
                <a:gd name="connsiteY201" fmla="*/ 4556 h 10000"/>
                <a:gd name="connsiteX202" fmla="*/ 7778 w 10000"/>
                <a:gd name="connsiteY202" fmla="*/ 4564 h 10000"/>
                <a:gd name="connsiteX203" fmla="*/ 7790 w 10000"/>
                <a:gd name="connsiteY203" fmla="*/ 4585 h 10000"/>
                <a:gd name="connsiteX204" fmla="*/ 7874 w 10000"/>
                <a:gd name="connsiteY204" fmla="*/ 4514 h 10000"/>
                <a:gd name="connsiteX205" fmla="*/ 7874 w 10000"/>
                <a:gd name="connsiteY205" fmla="*/ 4393 h 10000"/>
                <a:gd name="connsiteX206" fmla="*/ 7852 w 10000"/>
                <a:gd name="connsiteY206" fmla="*/ 4379 h 10000"/>
                <a:gd name="connsiteX207" fmla="*/ 7835 w 10000"/>
                <a:gd name="connsiteY207" fmla="*/ 4294 h 10000"/>
                <a:gd name="connsiteX208" fmla="*/ 7801 w 10000"/>
                <a:gd name="connsiteY208" fmla="*/ 4209 h 10000"/>
                <a:gd name="connsiteX209" fmla="*/ 7750 w 10000"/>
                <a:gd name="connsiteY209" fmla="*/ 4173 h 10000"/>
                <a:gd name="connsiteX210" fmla="*/ 7745 w 10000"/>
                <a:gd name="connsiteY210" fmla="*/ 4131 h 10000"/>
                <a:gd name="connsiteX211" fmla="*/ 7672 w 10000"/>
                <a:gd name="connsiteY211" fmla="*/ 4053 h 10000"/>
                <a:gd name="connsiteX212" fmla="*/ 7677 w 10000"/>
                <a:gd name="connsiteY212" fmla="*/ 4024 h 10000"/>
                <a:gd name="connsiteX213" fmla="*/ 7604 w 10000"/>
                <a:gd name="connsiteY213" fmla="*/ 3982 h 10000"/>
                <a:gd name="connsiteX214" fmla="*/ 7598 w 10000"/>
                <a:gd name="connsiteY214" fmla="*/ 3903 h 10000"/>
                <a:gd name="connsiteX215" fmla="*/ 7475 w 10000"/>
                <a:gd name="connsiteY215" fmla="*/ 3833 h 10000"/>
                <a:gd name="connsiteX216" fmla="*/ 7407 w 10000"/>
                <a:gd name="connsiteY216" fmla="*/ 3683 h 10000"/>
                <a:gd name="connsiteX217" fmla="*/ 7306 w 10000"/>
                <a:gd name="connsiteY217" fmla="*/ 3676 h 10000"/>
                <a:gd name="connsiteX218" fmla="*/ 7272 w 10000"/>
                <a:gd name="connsiteY218" fmla="*/ 3648 h 10000"/>
                <a:gd name="connsiteX219" fmla="*/ 7222 w 10000"/>
                <a:gd name="connsiteY219" fmla="*/ 3669 h 10000"/>
                <a:gd name="connsiteX220" fmla="*/ 7143 w 10000"/>
                <a:gd name="connsiteY220" fmla="*/ 3669 h 10000"/>
                <a:gd name="connsiteX221" fmla="*/ 7030 w 10000"/>
                <a:gd name="connsiteY221" fmla="*/ 3840 h 10000"/>
                <a:gd name="connsiteX222" fmla="*/ 6991 w 10000"/>
                <a:gd name="connsiteY222" fmla="*/ 3918 h 10000"/>
                <a:gd name="connsiteX223" fmla="*/ 6890 w 10000"/>
                <a:gd name="connsiteY223" fmla="*/ 3797 h 10000"/>
                <a:gd name="connsiteX224" fmla="*/ 6817 w 10000"/>
                <a:gd name="connsiteY224" fmla="*/ 3747 h 10000"/>
                <a:gd name="connsiteX225" fmla="*/ 6744 w 10000"/>
                <a:gd name="connsiteY225" fmla="*/ 3754 h 10000"/>
                <a:gd name="connsiteX226" fmla="*/ 6670 w 10000"/>
                <a:gd name="connsiteY226" fmla="*/ 3790 h 10000"/>
                <a:gd name="connsiteX227" fmla="*/ 6609 w 10000"/>
                <a:gd name="connsiteY227" fmla="*/ 3762 h 10000"/>
                <a:gd name="connsiteX228" fmla="*/ 6552 w 10000"/>
                <a:gd name="connsiteY228" fmla="*/ 3804 h 10000"/>
                <a:gd name="connsiteX229" fmla="*/ 6496 w 10000"/>
                <a:gd name="connsiteY229" fmla="*/ 3889 h 10000"/>
                <a:gd name="connsiteX230" fmla="*/ 6367 w 10000"/>
                <a:gd name="connsiteY230" fmla="*/ 3733 h 10000"/>
                <a:gd name="connsiteX231" fmla="*/ 6350 w 10000"/>
                <a:gd name="connsiteY231" fmla="*/ 3577 h 10000"/>
                <a:gd name="connsiteX232" fmla="*/ 6451 w 10000"/>
                <a:gd name="connsiteY232" fmla="*/ 3513 h 10000"/>
                <a:gd name="connsiteX233" fmla="*/ 6445 w 10000"/>
                <a:gd name="connsiteY233" fmla="*/ 3343 h 10000"/>
                <a:gd name="connsiteX234" fmla="*/ 6541 w 10000"/>
                <a:gd name="connsiteY234" fmla="*/ 3144 h 10000"/>
                <a:gd name="connsiteX235" fmla="*/ 6530 w 10000"/>
                <a:gd name="connsiteY235" fmla="*/ 3109 h 10000"/>
                <a:gd name="connsiteX236" fmla="*/ 6760 w 10000"/>
                <a:gd name="connsiteY236" fmla="*/ 2456 h 10000"/>
                <a:gd name="connsiteX237" fmla="*/ 6884 w 10000"/>
                <a:gd name="connsiteY237" fmla="*/ 2555 h 10000"/>
                <a:gd name="connsiteX238" fmla="*/ 6957 w 10000"/>
                <a:gd name="connsiteY238" fmla="*/ 2598 h 10000"/>
                <a:gd name="connsiteX239" fmla="*/ 7030 w 10000"/>
                <a:gd name="connsiteY239" fmla="*/ 2598 h 10000"/>
                <a:gd name="connsiteX240" fmla="*/ 7143 w 10000"/>
                <a:gd name="connsiteY240" fmla="*/ 2676 h 10000"/>
                <a:gd name="connsiteX241" fmla="*/ 7160 w 10000"/>
                <a:gd name="connsiteY241" fmla="*/ 2626 h 10000"/>
                <a:gd name="connsiteX242" fmla="*/ 7233 w 10000"/>
                <a:gd name="connsiteY242" fmla="*/ 2612 h 10000"/>
                <a:gd name="connsiteX243" fmla="*/ 7295 w 10000"/>
                <a:gd name="connsiteY243" fmla="*/ 2527 h 10000"/>
                <a:gd name="connsiteX244" fmla="*/ 7373 w 10000"/>
                <a:gd name="connsiteY244" fmla="*/ 2463 h 10000"/>
                <a:gd name="connsiteX245" fmla="*/ 7407 w 10000"/>
                <a:gd name="connsiteY245" fmla="*/ 2399 h 10000"/>
                <a:gd name="connsiteX246" fmla="*/ 7525 w 10000"/>
                <a:gd name="connsiteY246" fmla="*/ 2356 h 10000"/>
                <a:gd name="connsiteX247" fmla="*/ 7587 w 10000"/>
                <a:gd name="connsiteY247" fmla="*/ 2363 h 10000"/>
                <a:gd name="connsiteX248" fmla="*/ 7638 w 10000"/>
                <a:gd name="connsiteY248" fmla="*/ 2300 h 10000"/>
                <a:gd name="connsiteX249" fmla="*/ 7677 w 10000"/>
                <a:gd name="connsiteY249" fmla="*/ 2214 h 10000"/>
                <a:gd name="connsiteX250" fmla="*/ 7660 w 10000"/>
                <a:gd name="connsiteY250" fmla="*/ 2200 h 10000"/>
                <a:gd name="connsiteX251" fmla="*/ 7677 w 10000"/>
                <a:gd name="connsiteY251" fmla="*/ 2108 h 10000"/>
                <a:gd name="connsiteX252" fmla="*/ 7610 w 10000"/>
                <a:gd name="connsiteY252" fmla="*/ 2108 h 10000"/>
                <a:gd name="connsiteX253" fmla="*/ 7643 w 10000"/>
                <a:gd name="connsiteY253" fmla="*/ 2030 h 10000"/>
                <a:gd name="connsiteX254" fmla="*/ 7649 w 10000"/>
                <a:gd name="connsiteY254" fmla="*/ 1938 h 10000"/>
                <a:gd name="connsiteX255" fmla="*/ 7677 w 10000"/>
                <a:gd name="connsiteY255" fmla="*/ 1916 h 10000"/>
                <a:gd name="connsiteX256" fmla="*/ 7728 w 10000"/>
                <a:gd name="connsiteY256" fmla="*/ 1824 h 10000"/>
                <a:gd name="connsiteX257" fmla="*/ 7722 w 10000"/>
                <a:gd name="connsiteY257" fmla="*/ 1753 h 10000"/>
                <a:gd name="connsiteX258" fmla="*/ 7762 w 10000"/>
                <a:gd name="connsiteY258" fmla="*/ 1675 h 10000"/>
                <a:gd name="connsiteX259" fmla="*/ 7807 w 10000"/>
                <a:gd name="connsiteY259" fmla="*/ 1625 h 10000"/>
                <a:gd name="connsiteX260" fmla="*/ 7823 w 10000"/>
                <a:gd name="connsiteY260" fmla="*/ 1540 h 10000"/>
                <a:gd name="connsiteX261" fmla="*/ 7818 w 10000"/>
                <a:gd name="connsiteY261" fmla="*/ 1512 h 10000"/>
                <a:gd name="connsiteX262" fmla="*/ 7857 w 10000"/>
                <a:gd name="connsiteY262" fmla="*/ 1455 h 10000"/>
                <a:gd name="connsiteX263" fmla="*/ 7913 w 10000"/>
                <a:gd name="connsiteY263" fmla="*/ 1285 h 10000"/>
                <a:gd name="connsiteX264" fmla="*/ 7930 w 10000"/>
                <a:gd name="connsiteY264" fmla="*/ 1185 h 10000"/>
                <a:gd name="connsiteX265" fmla="*/ 7958 w 10000"/>
                <a:gd name="connsiteY265" fmla="*/ 1192 h 10000"/>
                <a:gd name="connsiteX266" fmla="*/ 8037 w 10000"/>
                <a:gd name="connsiteY266" fmla="*/ 1079 h 10000"/>
                <a:gd name="connsiteX267" fmla="*/ 8127 w 10000"/>
                <a:gd name="connsiteY267" fmla="*/ 1015 h 10000"/>
                <a:gd name="connsiteX268" fmla="*/ 8138 w 10000"/>
                <a:gd name="connsiteY268" fmla="*/ 937 h 10000"/>
                <a:gd name="connsiteX269" fmla="*/ 8172 w 10000"/>
                <a:gd name="connsiteY269" fmla="*/ 852 h 10000"/>
                <a:gd name="connsiteX270" fmla="*/ 8161 w 10000"/>
                <a:gd name="connsiteY270" fmla="*/ 788 h 10000"/>
                <a:gd name="connsiteX271" fmla="*/ 8116 w 10000"/>
                <a:gd name="connsiteY271" fmla="*/ 731 h 10000"/>
                <a:gd name="connsiteX272" fmla="*/ 8138 w 10000"/>
                <a:gd name="connsiteY272" fmla="*/ 660 h 10000"/>
                <a:gd name="connsiteX273" fmla="*/ 8138 w 10000"/>
                <a:gd name="connsiteY273" fmla="*/ 575 h 10000"/>
                <a:gd name="connsiteX274" fmla="*/ 8054 w 10000"/>
                <a:gd name="connsiteY274" fmla="*/ 504 h 10000"/>
                <a:gd name="connsiteX275" fmla="*/ 7970 w 10000"/>
                <a:gd name="connsiteY275" fmla="*/ 546 h 10000"/>
                <a:gd name="connsiteX276" fmla="*/ 7930 w 10000"/>
                <a:gd name="connsiteY276" fmla="*/ 546 h 10000"/>
                <a:gd name="connsiteX277" fmla="*/ 7913 w 10000"/>
                <a:gd name="connsiteY277" fmla="*/ 497 h 10000"/>
                <a:gd name="connsiteX278" fmla="*/ 7913 w 10000"/>
                <a:gd name="connsiteY278" fmla="*/ 405 h 10000"/>
                <a:gd name="connsiteX279" fmla="*/ 8020 w 10000"/>
                <a:gd name="connsiteY279" fmla="*/ 312 h 10000"/>
                <a:gd name="connsiteX280" fmla="*/ 8054 w 10000"/>
                <a:gd name="connsiteY280" fmla="*/ 234 h 10000"/>
                <a:gd name="connsiteX281" fmla="*/ 8121 w 10000"/>
                <a:gd name="connsiteY281" fmla="*/ 170 h 10000"/>
                <a:gd name="connsiteX282" fmla="*/ 8183 w 10000"/>
                <a:gd name="connsiteY282" fmla="*/ 50 h 10000"/>
                <a:gd name="connsiteX283" fmla="*/ 8228 w 10000"/>
                <a:gd name="connsiteY283" fmla="*/ 28 h 10000"/>
                <a:gd name="connsiteX284" fmla="*/ 8290 w 10000"/>
                <a:gd name="connsiteY284" fmla="*/ 43 h 10000"/>
                <a:gd name="connsiteX285" fmla="*/ 8420 w 10000"/>
                <a:gd name="connsiteY285" fmla="*/ 0 h 10000"/>
                <a:gd name="connsiteX286" fmla="*/ 8481 w 10000"/>
                <a:gd name="connsiteY286" fmla="*/ 71 h 10000"/>
                <a:gd name="connsiteX287" fmla="*/ 8476 w 10000"/>
                <a:gd name="connsiteY287" fmla="*/ 121 h 10000"/>
                <a:gd name="connsiteX288" fmla="*/ 8504 w 10000"/>
                <a:gd name="connsiteY288" fmla="*/ 142 h 10000"/>
                <a:gd name="connsiteX289" fmla="*/ 8526 w 10000"/>
                <a:gd name="connsiteY289" fmla="*/ 192 h 10000"/>
                <a:gd name="connsiteX290" fmla="*/ 8493 w 10000"/>
                <a:gd name="connsiteY290" fmla="*/ 248 h 10000"/>
                <a:gd name="connsiteX291" fmla="*/ 8448 w 10000"/>
                <a:gd name="connsiteY291" fmla="*/ 376 h 10000"/>
                <a:gd name="connsiteX292" fmla="*/ 8375 w 10000"/>
                <a:gd name="connsiteY292" fmla="*/ 476 h 10000"/>
                <a:gd name="connsiteX293" fmla="*/ 8307 w 10000"/>
                <a:gd name="connsiteY293" fmla="*/ 532 h 10000"/>
                <a:gd name="connsiteX294" fmla="*/ 8358 w 10000"/>
                <a:gd name="connsiteY294" fmla="*/ 554 h 10000"/>
                <a:gd name="connsiteX295" fmla="*/ 8425 w 10000"/>
                <a:gd name="connsiteY295" fmla="*/ 639 h 10000"/>
                <a:gd name="connsiteX296" fmla="*/ 8470 w 10000"/>
                <a:gd name="connsiteY296" fmla="*/ 646 h 10000"/>
                <a:gd name="connsiteX297" fmla="*/ 8493 w 10000"/>
                <a:gd name="connsiteY297" fmla="*/ 738 h 10000"/>
                <a:gd name="connsiteX298" fmla="*/ 8538 w 10000"/>
                <a:gd name="connsiteY298" fmla="*/ 759 h 10000"/>
                <a:gd name="connsiteX299" fmla="*/ 8571 w 10000"/>
                <a:gd name="connsiteY299" fmla="*/ 752 h 10000"/>
                <a:gd name="connsiteX300" fmla="*/ 8639 w 10000"/>
                <a:gd name="connsiteY300" fmla="*/ 610 h 10000"/>
                <a:gd name="connsiteX301" fmla="*/ 8701 w 10000"/>
                <a:gd name="connsiteY301" fmla="*/ 625 h 10000"/>
                <a:gd name="connsiteX302" fmla="*/ 8712 w 10000"/>
                <a:gd name="connsiteY302" fmla="*/ 667 h 10000"/>
                <a:gd name="connsiteX303" fmla="*/ 8757 w 10000"/>
                <a:gd name="connsiteY303" fmla="*/ 717 h 10000"/>
                <a:gd name="connsiteX304" fmla="*/ 8757 w 10000"/>
                <a:gd name="connsiteY304" fmla="*/ 752 h 10000"/>
                <a:gd name="connsiteX305" fmla="*/ 8796 w 10000"/>
                <a:gd name="connsiteY305" fmla="*/ 774 h 10000"/>
                <a:gd name="connsiteX306" fmla="*/ 8853 w 10000"/>
                <a:gd name="connsiteY306" fmla="*/ 774 h 10000"/>
                <a:gd name="connsiteX307" fmla="*/ 8858 w 10000"/>
                <a:gd name="connsiteY307" fmla="*/ 837 h 10000"/>
                <a:gd name="connsiteX308" fmla="*/ 8808 w 10000"/>
                <a:gd name="connsiteY308" fmla="*/ 866 h 10000"/>
                <a:gd name="connsiteX309" fmla="*/ 8853 w 10000"/>
                <a:gd name="connsiteY309" fmla="*/ 1143 h 10000"/>
                <a:gd name="connsiteX310" fmla="*/ 8898 w 10000"/>
                <a:gd name="connsiteY310" fmla="*/ 1270 h 10000"/>
                <a:gd name="connsiteX311" fmla="*/ 8886 w 10000"/>
                <a:gd name="connsiteY311" fmla="*/ 1327 h 10000"/>
                <a:gd name="connsiteX312" fmla="*/ 8926 w 10000"/>
                <a:gd name="connsiteY312" fmla="*/ 1391 h 10000"/>
                <a:gd name="connsiteX313" fmla="*/ 8931 w 10000"/>
                <a:gd name="connsiteY313" fmla="*/ 1434 h 10000"/>
                <a:gd name="connsiteX314" fmla="*/ 9038 w 10000"/>
                <a:gd name="connsiteY314" fmla="*/ 1483 h 10000"/>
                <a:gd name="connsiteX315" fmla="*/ 9168 w 10000"/>
                <a:gd name="connsiteY315" fmla="*/ 1441 h 10000"/>
                <a:gd name="connsiteX316" fmla="*/ 9184 w 10000"/>
                <a:gd name="connsiteY316" fmla="*/ 1384 h 10000"/>
                <a:gd name="connsiteX317" fmla="*/ 9229 w 10000"/>
                <a:gd name="connsiteY317" fmla="*/ 1405 h 10000"/>
                <a:gd name="connsiteX318" fmla="*/ 9258 w 10000"/>
                <a:gd name="connsiteY318" fmla="*/ 1455 h 10000"/>
                <a:gd name="connsiteX319" fmla="*/ 9325 w 10000"/>
                <a:gd name="connsiteY319" fmla="*/ 1419 h 10000"/>
                <a:gd name="connsiteX320" fmla="*/ 9364 w 10000"/>
                <a:gd name="connsiteY320" fmla="*/ 1419 h 10000"/>
                <a:gd name="connsiteX321" fmla="*/ 9421 w 10000"/>
                <a:gd name="connsiteY321" fmla="*/ 1476 h 10000"/>
                <a:gd name="connsiteX322" fmla="*/ 9454 w 10000"/>
                <a:gd name="connsiteY322" fmla="*/ 1398 h 10000"/>
                <a:gd name="connsiteX323" fmla="*/ 9522 w 10000"/>
                <a:gd name="connsiteY323" fmla="*/ 1434 h 10000"/>
                <a:gd name="connsiteX324" fmla="*/ 9556 w 10000"/>
                <a:gd name="connsiteY324" fmla="*/ 1391 h 10000"/>
                <a:gd name="connsiteX325" fmla="*/ 9584 w 10000"/>
                <a:gd name="connsiteY325" fmla="*/ 1398 h 10000"/>
                <a:gd name="connsiteX326" fmla="*/ 9612 w 10000"/>
                <a:gd name="connsiteY326" fmla="*/ 1356 h 10000"/>
                <a:gd name="connsiteX327" fmla="*/ 9606 w 10000"/>
                <a:gd name="connsiteY327" fmla="*/ 1313 h 10000"/>
                <a:gd name="connsiteX328" fmla="*/ 9646 w 10000"/>
                <a:gd name="connsiteY328" fmla="*/ 1292 h 10000"/>
                <a:gd name="connsiteX329" fmla="*/ 9674 w 10000"/>
                <a:gd name="connsiteY329" fmla="*/ 1221 h 10000"/>
                <a:gd name="connsiteX330" fmla="*/ 9753 w 10000"/>
                <a:gd name="connsiteY330" fmla="*/ 1228 h 10000"/>
                <a:gd name="connsiteX331" fmla="*/ 9871 w 10000"/>
                <a:gd name="connsiteY331" fmla="*/ 1434 h 10000"/>
                <a:gd name="connsiteX332" fmla="*/ 9893 w 10000"/>
                <a:gd name="connsiteY332" fmla="*/ 1505 h 10000"/>
                <a:gd name="connsiteX333" fmla="*/ 9972 w 10000"/>
                <a:gd name="connsiteY333" fmla="*/ 1597 h 10000"/>
                <a:gd name="connsiteX334" fmla="*/ 10000 w 10000"/>
                <a:gd name="connsiteY334" fmla="*/ 1682 h 10000"/>
                <a:gd name="connsiteX335" fmla="*/ 9938 w 10000"/>
                <a:gd name="connsiteY335" fmla="*/ 1796 h 10000"/>
                <a:gd name="connsiteX336" fmla="*/ 9893 w 10000"/>
                <a:gd name="connsiteY336" fmla="*/ 1838 h 10000"/>
                <a:gd name="connsiteX337" fmla="*/ 9916 w 10000"/>
                <a:gd name="connsiteY337" fmla="*/ 1959 h 10000"/>
                <a:gd name="connsiteX338" fmla="*/ 9848 w 10000"/>
                <a:gd name="connsiteY338" fmla="*/ 2051 h 10000"/>
                <a:gd name="connsiteX339" fmla="*/ 9809 w 10000"/>
                <a:gd name="connsiteY339" fmla="*/ 2072 h 10000"/>
                <a:gd name="connsiteX340" fmla="*/ 9809 w 10000"/>
                <a:gd name="connsiteY340" fmla="*/ 2136 h 10000"/>
                <a:gd name="connsiteX341" fmla="*/ 9758 w 10000"/>
                <a:gd name="connsiteY341" fmla="*/ 2257 h 10000"/>
                <a:gd name="connsiteX342" fmla="*/ 9724 w 10000"/>
                <a:gd name="connsiteY342" fmla="*/ 2264 h 10000"/>
                <a:gd name="connsiteX343" fmla="*/ 9730 w 10000"/>
                <a:gd name="connsiteY343" fmla="*/ 2349 h 10000"/>
                <a:gd name="connsiteX344" fmla="*/ 9702 w 10000"/>
                <a:gd name="connsiteY344" fmla="*/ 2413 h 10000"/>
                <a:gd name="connsiteX345" fmla="*/ 9708 w 10000"/>
                <a:gd name="connsiteY345" fmla="*/ 2697 h 10000"/>
                <a:gd name="connsiteX346" fmla="*/ 9724 w 10000"/>
                <a:gd name="connsiteY346" fmla="*/ 2718 h 10000"/>
                <a:gd name="connsiteX347" fmla="*/ 9719 w 10000"/>
                <a:gd name="connsiteY347" fmla="*/ 2811 h 10000"/>
                <a:gd name="connsiteX348" fmla="*/ 9708 w 10000"/>
                <a:gd name="connsiteY348" fmla="*/ 2896 h 10000"/>
                <a:gd name="connsiteX349" fmla="*/ 9668 w 10000"/>
                <a:gd name="connsiteY349" fmla="*/ 2938 h 10000"/>
                <a:gd name="connsiteX350" fmla="*/ 9595 w 10000"/>
                <a:gd name="connsiteY350" fmla="*/ 2903 h 10000"/>
                <a:gd name="connsiteX351" fmla="*/ 9561 w 10000"/>
                <a:gd name="connsiteY351" fmla="*/ 2952 h 10000"/>
                <a:gd name="connsiteX352" fmla="*/ 9567 w 10000"/>
                <a:gd name="connsiteY352" fmla="*/ 2995 h 10000"/>
                <a:gd name="connsiteX353" fmla="*/ 9544 w 10000"/>
                <a:gd name="connsiteY353" fmla="*/ 3080 h 10000"/>
                <a:gd name="connsiteX354" fmla="*/ 9505 w 10000"/>
                <a:gd name="connsiteY354" fmla="*/ 3137 h 10000"/>
                <a:gd name="connsiteX355" fmla="*/ 9494 w 10000"/>
                <a:gd name="connsiteY355" fmla="*/ 3236 h 10000"/>
                <a:gd name="connsiteX356" fmla="*/ 9466 w 10000"/>
                <a:gd name="connsiteY356" fmla="*/ 3322 h 10000"/>
                <a:gd name="connsiteX357" fmla="*/ 9471 w 10000"/>
                <a:gd name="connsiteY357" fmla="*/ 3378 h 10000"/>
                <a:gd name="connsiteX358" fmla="*/ 9460 w 10000"/>
                <a:gd name="connsiteY358" fmla="*/ 3435 h 10000"/>
                <a:gd name="connsiteX359" fmla="*/ 9483 w 10000"/>
                <a:gd name="connsiteY359" fmla="*/ 3485 h 10000"/>
                <a:gd name="connsiteX360" fmla="*/ 9449 w 10000"/>
                <a:gd name="connsiteY360" fmla="*/ 3563 h 10000"/>
                <a:gd name="connsiteX361" fmla="*/ 9393 w 10000"/>
                <a:gd name="connsiteY361" fmla="*/ 3442 h 10000"/>
                <a:gd name="connsiteX362" fmla="*/ 9393 w 10000"/>
                <a:gd name="connsiteY362" fmla="*/ 3350 h 10000"/>
                <a:gd name="connsiteX363" fmla="*/ 9376 w 10000"/>
                <a:gd name="connsiteY363" fmla="*/ 3336 h 10000"/>
                <a:gd name="connsiteX364" fmla="*/ 9308 w 10000"/>
                <a:gd name="connsiteY364" fmla="*/ 3400 h 10000"/>
                <a:gd name="connsiteX365" fmla="*/ 9201 w 10000"/>
                <a:gd name="connsiteY365" fmla="*/ 3549 h 10000"/>
                <a:gd name="connsiteX366" fmla="*/ 9139 w 10000"/>
                <a:gd name="connsiteY366" fmla="*/ 3655 h 10000"/>
                <a:gd name="connsiteX367" fmla="*/ 9044 w 10000"/>
                <a:gd name="connsiteY367" fmla="*/ 3712 h 10000"/>
                <a:gd name="connsiteX368" fmla="*/ 9010 w 10000"/>
                <a:gd name="connsiteY368" fmla="*/ 3797 h 10000"/>
                <a:gd name="connsiteX369" fmla="*/ 8982 w 10000"/>
                <a:gd name="connsiteY369" fmla="*/ 3825 h 10000"/>
                <a:gd name="connsiteX370" fmla="*/ 8875 w 10000"/>
                <a:gd name="connsiteY370" fmla="*/ 3903 h 10000"/>
                <a:gd name="connsiteX371" fmla="*/ 8785 w 10000"/>
                <a:gd name="connsiteY371" fmla="*/ 3996 h 10000"/>
                <a:gd name="connsiteX372" fmla="*/ 8763 w 10000"/>
                <a:gd name="connsiteY372" fmla="*/ 4067 h 10000"/>
                <a:gd name="connsiteX373" fmla="*/ 8729 w 10000"/>
                <a:gd name="connsiteY373" fmla="*/ 4102 h 10000"/>
                <a:gd name="connsiteX374" fmla="*/ 8774 w 10000"/>
                <a:gd name="connsiteY374" fmla="*/ 4194 h 10000"/>
                <a:gd name="connsiteX375" fmla="*/ 8819 w 10000"/>
                <a:gd name="connsiteY375" fmla="*/ 4265 h 10000"/>
                <a:gd name="connsiteX376" fmla="*/ 8881 w 10000"/>
                <a:gd name="connsiteY376" fmla="*/ 4294 h 10000"/>
                <a:gd name="connsiteX377" fmla="*/ 8858 w 10000"/>
                <a:gd name="connsiteY377" fmla="*/ 4344 h 10000"/>
                <a:gd name="connsiteX378" fmla="*/ 8903 w 10000"/>
                <a:gd name="connsiteY378" fmla="*/ 4358 h 10000"/>
                <a:gd name="connsiteX379" fmla="*/ 8903 w 10000"/>
                <a:gd name="connsiteY379" fmla="*/ 4443 h 10000"/>
                <a:gd name="connsiteX380" fmla="*/ 8937 w 10000"/>
                <a:gd name="connsiteY380" fmla="*/ 4507 h 10000"/>
                <a:gd name="connsiteX381" fmla="*/ 8993 w 10000"/>
                <a:gd name="connsiteY381" fmla="*/ 4493 h 10000"/>
                <a:gd name="connsiteX382" fmla="*/ 9016 w 10000"/>
                <a:gd name="connsiteY382" fmla="*/ 4422 h 10000"/>
                <a:gd name="connsiteX383" fmla="*/ 9061 w 10000"/>
                <a:gd name="connsiteY383" fmla="*/ 4414 h 10000"/>
                <a:gd name="connsiteX384" fmla="*/ 9066 w 10000"/>
                <a:gd name="connsiteY384" fmla="*/ 4358 h 10000"/>
                <a:gd name="connsiteX385" fmla="*/ 9123 w 10000"/>
                <a:gd name="connsiteY385" fmla="*/ 4358 h 10000"/>
                <a:gd name="connsiteX386" fmla="*/ 9100 w 10000"/>
                <a:gd name="connsiteY386" fmla="*/ 4429 h 10000"/>
                <a:gd name="connsiteX387" fmla="*/ 9156 w 10000"/>
                <a:gd name="connsiteY387" fmla="*/ 4464 h 10000"/>
                <a:gd name="connsiteX388" fmla="*/ 9145 w 10000"/>
                <a:gd name="connsiteY388" fmla="*/ 4528 h 10000"/>
                <a:gd name="connsiteX389" fmla="*/ 9061 w 10000"/>
                <a:gd name="connsiteY389" fmla="*/ 4535 h 10000"/>
                <a:gd name="connsiteX390" fmla="*/ 8999 w 10000"/>
                <a:gd name="connsiteY390" fmla="*/ 4578 h 10000"/>
                <a:gd name="connsiteX391" fmla="*/ 8943 w 10000"/>
                <a:gd name="connsiteY391" fmla="*/ 4599 h 10000"/>
                <a:gd name="connsiteX392" fmla="*/ 8943 w 10000"/>
                <a:gd name="connsiteY392" fmla="*/ 4698 h 10000"/>
                <a:gd name="connsiteX393" fmla="*/ 8999 w 10000"/>
                <a:gd name="connsiteY393" fmla="*/ 4805 h 10000"/>
                <a:gd name="connsiteX394" fmla="*/ 8954 w 10000"/>
                <a:gd name="connsiteY394" fmla="*/ 4904 h 10000"/>
                <a:gd name="connsiteX395" fmla="*/ 8864 w 10000"/>
                <a:gd name="connsiteY395" fmla="*/ 4918 h 10000"/>
                <a:gd name="connsiteX396" fmla="*/ 8875 w 10000"/>
                <a:gd name="connsiteY396" fmla="*/ 5032 h 10000"/>
                <a:gd name="connsiteX397" fmla="*/ 8870 w 10000"/>
                <a:gd name="connsiteY397" fmla="*/ 5103 h 10000"/>
                <a:gd name="connsiteX398" fmla="*/ 8841 w 10000"/>
                <a:gd name="connsiteY398" fmla="*/ 5138 h 10000"/>
                <a:gd name="connsiteX399" fmla="*/ 8785 w 10000"/>
                <a:gd name="connsiteY399" fmla="*/ 5110 h 10000"/>
                <a:gd name="connsiteX400" fmla="*/ 8735 w 10000"/>
                <a:gd name="connsiteY400" fmla="*/ 5018 h 10000"/>
                <a:gd name="connsiteX401" fmla="*/ 8678 w 10000"/>
                <a:gd name="connsiteY401" fmla="*/ 5089 h 10000"/>
                <a:gd name="connsiteX402" fmla="*/ 8622 w 10000"/>
                <a:gd name="connsiteY402" fmla="*/ 5039 h 10000"/>
                <a:gd name="connsiteX403" fmla="*/ 8616 w 10000"/>
                <a:gd name="connsiteY403" fmla="*/ 5011 h 10000"/>
                <a:gd name="connsiteX404" fmla="*/ 8538 w 10000"/>
                <a:gd name="connsiteY404" fmla="*/ 4947 h 10000"/>
                <a:gd name="connsiteX405" fmla="*/ 8515 w 10000"/>
                <a:gd name="connsiteY405" fmla="*/ 4961 h 10000"/>
                <a:gd name="connsiteX406" fmla="*/ 8526 w 10000"/>
                <a:gd name="connsiteY406" fmla="*/ 5039 h 10000"/>
                <a:gd name="connsiteX407" fmla="*/ 8481 w 10000"/>
                <a:gd name="connsiteY407" fmla="*/ 5138 h 10000"/>
                <a:gd name="connsiteX408" fmla="*/ 8515 w 10000"/>
                <a:gd name="connsiteY408" fmla="*/ 5160 h 10000"/>
                <a:gd name="connsiteX409" fmla="*/ 8577 w 10000"/>
                <a:gd name="connsiteY409" fmla="*/ 5145 h 10000"/>
                <a:gd name="connsiteX410" fmla="*/ 8588 w 10000"/>
                <a:gd name="connsiteY410" fmla="*/ 5181 h 10000"/>
                <a:gd name="connsiteX411" fmla="*/ 8577 w 10000"/>
                <a:gd name="connsiteY411" fmla="*/ 5224 h 10000"/>
                <a:gd name="connsiteX412" fmla="*/ 8600 w 10000"/>
                <a:gd name="connsiteY412" fmla="*/ 5280 h 10000"/>
                <a:gd name="connsiteX413" fmla="*/ 8650 w 10000"/>
                <a:gd name="connsiteY413" fmla="*/ 5316 h 10000"/>
                <a:gd name="connsiteX414" fmla="*/ 8639 w 10000"/>
                <a:gd name="connsiteY414" fmla="*/ 5401 h 10000"/>
                <a:gd name="connsiteX415" fmla="*/ 8673 w 10000"/>
                <a:gd name="connsiteY415" fmla="*/ 5444 h 10000"/>
                <a:gd name="connsiteX416" fmla="*/ 8633 w 10000"/>
                <a:gd name="connsiteY416" fmla="*/ 5486 h 10000"/>
                <a:gd name="connsiteX417" fmla="*/ 8622 w 10000"/>
                <a:gd name="connsiteY417" fmla="*/ 5642 h 10000"/>
                <a:gd name="connsiteX418" fmla="*/ 8600 w 10000"/>
                <a:gd name="connsiteY418" fmla="*/ 5649 h 10000"/>
                <a:gd name="connsiteX419" fmla="*/ 8628 w 10000"/>
                <a:gd name="connsiteY419" fmla="*/ 5720 h 10000"/>
                <a:gd name="connsiteX420" fmla="*/ 8633 w 10000"/>
                <a:gd name="connsiteY420" fmla="*/ 5841 h 10000"/>
                <a:gd name="connsiteX421" fmla="*/ 8661 w 10000"/>
                <a:gd name="connsiteY421" fmla="*/ 5869 h 10000"/>
                <a:gd name="connsiteX422" fmla="*/ 8667 w 10000"/>
                <a:gd name="connsiteY422" fmla="*/ 5905 h 10000"/>
                <a:gd name="connsiteX423" fmla="*/ 8690 w 10000"/>
                <a:gd name="connsiteY423" fmla="*/ 5912 h 10000"/>
                <a:gd name="connsiteX424" fmla="*/ 8695 w 10000"/>
                <a:gd name="connsiteY424" fmla="*/ 5983 h 10000"/>
                <a:gd name="connsiteX425" fmla="*/ 8684 w 10000"/>
                <a:gd name="connsiteY425" fmla="*/ 6033 h 10000"/>
                <a:gd name="connsiteX426" fmla="*/ 8740 w 10000"/>
                <a:gd name="connsiteY426" fmla="*/ 6061 h 10000"/>
                <a:gd name="connsiteX427" fmla="*/ 8825 w 10000"/>
                <a:gd name="connsiteY427" fmla="*/ 6004 h 10000"/>
                <a:gd name="connsiteX428" fmla="*/ 8948 w 10000"/>
                <a:gd name="connsiteY428" fmla="*/ 5891 h 10000"/>
                <a:gd name="connsiteX429" fmla="*/ 8982 w 10000"/>
                <a:gd name="connsiteY429" fmla="*/ 5891 h 10000"/>
                <a:gd name="connsiteX430" fmla="*/ 8982 w 10000"/>
                <a:gd name="connsiteY430" fmla="*/ 5976 h 10000"/>
                <a:gd name="connsiteX431" fmla="*/ 9004 w 10000"/>
                <a:gd name="connsiteY431" fmla="*/ 5990 h 10000"/>
                <a:gd name="connsiteX432" fmla="*/ 9044 w 10000"/>
                <a:gd name="connsiteY432" fmla="*/ 6089 h 10000"/>
                <a:gd name="connsiteX433" fmla="*/ 9072 w 10000"/>
                <a:gd name="connsiteY433" fmla="*/ 6097 h 10000"/>
                <a:gd name="connsiteX434" fmla="*/ 9055 w 10000"/>
                <a:gd name="connsiteY434" fmla="*/ 6153 h 10000"/>
                <a:gd name="connsiteX435" fmla="*/ 9100 w 10000"/>
                <a:gd name="connsiteY435" fmla="*/ 6281 h 10000"/>
                <a:gd name="connsiteX436" fmla="*/ 9100 w 10000"/>
                <a:gd name="connsiteY436" fmla="*/ 6345 h 10000"/>
                <a:gd name="connsiteX437" fmla="*/ 9123 w 10000"/>
                <a:gd name="connsiteY437" fmla="*/ 6416 h 10000"/>
                <a:gd name="connsiteX438" fmla="*/ 9089 w 10000"/>
                <a:gd name="connsiteY438" fmla="*/ 6473 h 10000"/>
                <a:gd name="connsiteX439" fmla="*/ 9049 w 10000"/>
                <a:gd name="connsiteY439" fmla="*/ 6466 h 10000"/>
                <a:gd name="connsiteX440" fmla="*/ 9049 w 10000"/>
                <a:gd name="connsiteY440" fmla="*/ 6501 h 10000"/>
                <a:gd name="connsiteX441" fmla="*/ 9089 w 10000"/>
                <a:gd name="connsiteY441" fmla="*/ 6544 h 10000"/>
                <a:gd name="connsiteX442" fmla="*/ 9106 w 10000"/>
                <a:gd name="connsiteY442" fmla="*/ 6515 h 10000"/>
                <a:gd name="connsiteX443" fmla="*/ 9139 w 10000"/>
                <a:gd name="connsiteY443" fmla="*/ 6579 h 10000"/>
                <a:gd name="connsiteX444" fmla="*/ 9179 w 10000"/>
                <a:gd name="connsiteY444" fmla="*/ 6579 h 10000"/>
                <a:gd name="connsiteX445" fmla="*/ 9156 w 10000"/>
                <a:gd name="connsiteY445" fmla="*/ 6757 h 10000"/>
                <a:gd name="connsiteX446" fmla="*/ 9139 w 10000"/>
                <a:gd name="connsiteY446" fmla="*/ 6792 h 10000"/>
                <a:gd name="connsiteX447" fmla="*/ 9089 w 10000"/>
                <a:gd name="connsiteY447" fmla="*/ 6778 h 10000"/>
                <a:gd name="connsiteX448" fmla="*/ 9027 w 10000"/>
                <a:gd name="connsiteY448" fmla="*/ 6799 h 10000"/>
                <a:gd name="connsiteX449" fmla="*/ 9004 w 10000"/>
                <a:gd name="connsiteY449" fmla="*/ 6842 h 10000"/>
                <a:gd name="connsiteX450" fmla="*/ 8999 w 10000"/>
                <a:gd name="connsiteY450" fmla="*/ 6884 h 10000"/>
                <a:gd name="connsiteX451" fmla="*/ 8960 w 10000"/>
                <a:gd name="connsiteY451" fmla="*/ 6934 h 10000"/>
                <a:gd name="connsiteX452" fmla="*/ 8898 w 10000"/>
                <a:gd name="connsiteY452" fmla="*/ 6941 h 10000"/>
                <a:gd name="connsiteX453" fmla="*/ 8886 w 10000"/>
                <a:gd name="connsiteY453" fmla="*/ 6962 h 10000"/>
                <a:gd name="connsiteX454" fmla="*/ 8847 w 10000"/>
                <a:gd name="connsiteY454" fmla="*/ 6927 h 10000"/>
                <a:gd name="connsiteX455" fmla="*/ 8808 w 10000"/>
                <a:gd name="connsiteY455" fmla="*/ 6934 h 10000"/>
                <a:gd name="connsiteX456" fmla="*/ 8785 w 10000"/>
                <a:gd name="connsiteY456" fmla="*/ 6906 h 10000"/>
                <a:gd name="connsiteX457" fmla="*/ 8735 w 10000"/>
                <a:gd name="connsiteY457" fmla="*/ 6891 h 10000"/>
                <a:gd name="connsiteX458" fmla="*/ 8746 w 10000"/>
                <a:gd name="connsiteY458" fmla="*/ 6941 h 10000"/>
                <a:gd name="connsiteX459" fmla="*/ 8723 w 10000"/>
                <a:gd name="connsiteY459" fmla="*/ 6991 h 10000"/>
                <a:gd name="connsiteX460" fmla="*/ 8639 w 10000"/>
                <a:gd name="connsiteY460" fmla="*/ 6984 h 10000"/>
                <a:gd name="connsiteX461" fmla="*/ 8611 w 10000"/>
                <a:gd name="connsiteY461" fmla="*/ 6962 h 10000"/>
                <a:gd name="connsiteX462" fmla="*/ 8566 w 10000"/>
                <a:gd name="connsiteY462" fmla="*/ 6984 h 10000"/>
                <a:gd name="connsiteX463" fmla="*/ 8560 w 10000"/>
                <a:gd name="connsiteY463" fmla="*/ 7055 h 10000"/>
                <a:gd name="connsiteX464" fmla="*/ 8476 w 10000"/>
                <a:gd name="connsiteY464" fmla="*/ 7133 h 10000"/>
                <a:gd name="connsiteX465" fmla="*/ 8448 w 10000"/>
                <a:gd name="connsiteY465" fmla="*/ 7090 h 10000"/>
                <a:gd name="connsiteX466" fmla="*/ 8386 w 10000"/>
                <a:gd name="connsiteY466" fmla="*/ 7111 h 10000"/>
                <a:gd name="connsiteX467" fmla="*/ 8346 w 10000"/>
                <a:gd name="connsiteY467" fmla="*/ 7133 h 10000"/>
                <a:gd name="connsiteX468" fmla="*/ 8341 w 10000"/>
                <a:gd name="connsiteY468" fmla="*/ 7168 h 10000"/>
                <a:gd name="connsiteX469" fmla="*/ 8256 w 10000"/>
                <a:gd name="connsiteY469" fmla="*/ 7246 h 10000"/>
                <a:gd name="connsiteX470" fmla="*/ 8206 w 10000"/>
                <a:gd name="connsiteY470" fmla="*/ 7232 h 10000"/>
                <a:gd name="connsiteX471" fmla="*/ 8155 w 10000"/>
                <a:gd name="connsiteY471" fmla="*/ 7260 h 10000"/>
                <a:gd name="connsiteX472" fmla="*/ 8116 w 10000"/>
                <a:gd name="connsiteY472" fmla="*/ 7303 h 10000"/>
                <a:gd name="connsiteX473" fmla="*/ 8060 w 10000"/>
                <a:gd name="connsiteY473" fmla="*/ 7331 h 10000"/>
                <a:gd name="connsiteX474" fmla="*/ 8065 w 10000"/>
                <a:gd name="connsiteY474" fmla="*/ 7374 h 10000"/>
                <a:gd name="connsiteX475" fmla="*/ 8015 w 10000"/>
                <a:gd name="connsiteY475" fmla="*/ 7402 h 10000"/>
                <a:gd name="connsiteX476" fmla="*/ 7942 w 10000"/>
                <a:gd name="connsiteY476" fmla="*/ 7523 h 10000"/>
                <a:gd name="connsiteX477" fmla="*/ 7930 w 10000"/>
                <a:gd name="connsiteY477" fmla="*/ 7573 h 10000"/>
                <a:gd name="connsiteX478" fmla="*/ 7908 w 10000"/>
                <a:gd name="connsiteY478" fmla="*/ 7559 h 10000"/>
                <a:gd name="connsiteX479" fmla="*/ 7919 w 10000"/>
                <a:gd name="connsiteY479" fmla="*/ 7523 h 10000"/>
                <a:gd name="connsiteX480" fmla="*/ 7846 w 10000"/>
                <a:gd name="connsiteY480" fmla="*/ 7339 h 10000"/>
                <a:gd name="connsiteX481" fmla="*/ 7846 w 10000"/>
                <a:gd name="connsiteY481" fmla="*/ 7268 h 10000"/>
                <a:gd name="connsiteX482" fmla="*/ 7812 w 10000"/>
                <a:gd name="connsiteY482" fmla="*/ 7268 h 10000"/>
                <a:gd name="connsiteX483" fmla="*/ 7711 w 10000"/>
                <a:gd name="connsiteY483" fmla="*/ 7197 h 10000"/>
                <a:gd name="connsiteX484" fmla="*/ 7649 w 10000"/>
                <a:gd name="connsiteY484" fmla="*/ 7232 h 10000"/>
                <a:gd name="connsiteX485" fmla="*/ 7632 w 10000"/>
                <a:gd name="connsiteY485" fmla="*/ 7275 h 10000"/>
                <a:gd name="connsiteX486" fmla="*/ 7677 w 10000"/>
                <a:gd name="connsiteY486" fmla="*/ 7324 h 10000"/>
                <a:gd name="connsiteX487" fmla="*/ 7688 w 10000"/>
                <a:gd name="connsiteY487" fmla="*/ 7367 h 10000"/>
                <a:gd name="connsiteX488" fmla="*/ 7660 w 10000"/>
                <a:gd name="connsiteY488" fmla="*/ 7410 h 10000"/>
                <a:gd name="connsiteX489" fmla="*/ 7666 w 10000"/>
                <a:gd name="connsiteY489" fmla="*/ 7445 h 10000"/>
                <a:gd name="connsiteX490" fmla="*/ 7655 w 10000"/>
                <a:gd name="connsiteY490" fmla="*/ 7516 h 10000"/>
                <a:gd name="connsiteX491" fmla="*/ 7660 w 10000"/>
                <a:gd name="connsiteY491" fmla="*/ 7587 h 10000"/>
                <a:gd name="connsiteX492" fmla="*/ 7694 w 10000"/>
                <a:gd name="connsiteY492" fmla="*/ 7700 h 10000"/>
                <a:gd name="connsiteX493" fmla="*/ 7660 w 10000"/>
                <a:gd name="connsiteY493" fmla="*/ 7743 h 10000"/>
                <a:gd name="connsiteX494" fmla="*/ 7666 w 10000"/>
                <a:gd name="connsiteY494" fmla="*/ 7779 h 10000"/>
                <a:gd name="connsiteX495" fmla="*/ 7638 w 10000"/>
                <a:gd name="connsiteY495" fmla="*/ 7793 h 10000"/>
                <a:gd name="connsiteX496" fmla="*/ 7621 w 10000"/>
                <a:gd name="connsiteY496" fmla="*/ 7814 h 10000"/>
                <a:gd name="connsiteX497" fmla="*/ 7514 w 10000"/>
                <a:gd name="connsiteY497" fmla="*/ 7800 h 10000"/>
                <a:gd name="connsiteX498" fmla="*/ 7497 w 10000"/>
                <a:gd name="connsiteY498" fmla="*/ 7757 h 10000"/>
                <a:gd name="connsiteX499" fmla="*/ 7463 w 10000"/>
                <a:gd name="connsiteY499" fmla="*/ 7786 h 10000"/>
                <a:gd name="connsiteX500" fmla="*/ 7390 w 10000"/>
                <a:gd name="connsiteY500" fmla="*/ 7771 h 10000"/>
                <a:gd name="connsiteX501" fmla="*/ 7340 w 10000"/>
                <a:gd name="connsiteY501" fmla="*/ 7793 h 10000"/>
                <a:gd name="connsiteX502" fmla="*/ 7312 w 10000"/>
                <a:gd name="connsiteY502" fmla="*/ 7644 h 10000"/>
                <a:gd name="connsiteX503" fmla="*/ 7283 w 10000"/>
                <a:gd name="connsiteY503" fmla="*/ 7637 h 10000"/>
                <a:gd name="connsiteX504" fmla="*/ 7250 w 10000"/>
                <a:gd name="connsiteY504" fmla="*/ 7544 h 10000"/>
                <a:gd name="connsiteX505" fmla="*/ 7267 w 10000"/>
                <a:gd name="connsiteY505" fmla="*/ 7502 h 10000"/>
                <a:gd name="connsiteX506" fmla="*/ 7306 w 10000"/>
                <a:gd name="connsiteY506" fmla="*/ 7523 h 10000"/>
                <a:gd name="connsiteX507" fmla="*/ 7323 w 10000"/>
                <a:gd name="connsiteY507" fmla="*/ 7473 h 10000"/>
                <a:gd name="connsiteX508" fmla="*/ 7295 w 10000"/>
                <a:gd name="connsiteY508" fmla="*/ 7438 h 10000"/>
                <a:gd name="connsiteX509" fmla="*/ 7312 w 10000"/>
                <a:gd name="connsiteY509" fmla="*/ 7402 h 10000"/>
                <a:gd name="connsiteX510" fmla="*/ 7238 w 10000"/>
                <a:gd name="connsiteY510" fmla="*/ 7331 h 10000"/>
                <a:gd name="connsiteX511" fmla="*/ 7244 w 10000"/>
                <a:gd name="connsiteY511" fmla="*/ 7296 h 10000"/>
                <a:gd name="connsiteX512" fmla="*/ 7199 w 10000"/>
                <a:gd name="connsiteY512" fmla="*/ 7260 h 10000"/>
                <a:gd name="connsiteX513" fmla="*/ 7227 w 10000"/>
                <a:gd name="connsiteY513" fmla="*/ 7218 h 10000"/>
                <a:gd name="connsiteX514" fmla="*/ 7216 w 10000"/>
                <a:gd name="connsiteY514" fmla="*/ 7168 h 10000"/>
                <a:gd name="connsiteX515" fmla="*/ 7165 w 10000"/>
                <a:gd name="connsiteY515" fmla="*/ 7090 h 10000"/>
                <a:gd name="connsiteX516" fmla="*/ 7132 w 10000"/>
                <a:gd name="connsiteY516" fmla="*/ 7026 h 10000"/>
                <a:gd name="connsiteX517" fmla="*/ 7064 w 10000"/>
                <a:gd name="connsiteY517" fmla="*/ 7055 h 10000"/>
                <a:gd name="connsiteX518" fmla="*/ 7025 w 10000"/>
                <a:gd name="connsiteY518" fmla="*/ 7048 h 10000"/>
                <a:gd name="connsiteX519" fmla="*/ 7002 w 10000"/>
                <a:gd name="connsiteY519" fmla="*/ 7111 h 10000"/>
                <a:gd name="connsiteX520" fmla="*/ 6924 w 10000"/>
                <a:gd name="connsiteY520" fmla="*/ 7119 h 10000"/>
                <a:gd name="connsiteX521" fmla="*/ 6895 w 10000"/>
                <a:gd name="connsiteY521" fmla="*/ 7111 h 10000"/>
                <a:gd name="connsiteX522" fmla="*/ 6828 w 10000"/>
                <a:gd name="connsiteY522" fmla="*/ 7161 h 10000"/>
                <a:gd name="connsiteX523" fmla="*/ 6834 w 10000"/>
                <a:gd name="connsiteY523" fmla="*/ 7260 h 10000"/>
                <a:gd name="connsiteX524" fmla="*/ 6817 w 10000"/>
                <a:gd name="connsiteY524" fmla="*/ 7324 h 10000"/>
                <a:gd name="connsiteX525" fmla="*/ 6817 w 10000"/>
                <a:gd name="connsiteY525" fmla="*/ 7381 h 10000"/>
                <a:gd name="connsiteX526" fmla="*/ 6760 w 10000"/>
                <a:gd name="connsiteY526" fmla="*/ 7424 h 10000"/>
                <a:gd name="connsiteX527" fmla="*/ 6699 w 10000"/>
                <a:gd name="connsiteY527" fmla="*/ 7431 h 10000"/>
                <a:gd name="connsiteX528" fmla="*/ 6682 w 10000"/>
                <a:gd name="connsiteY528" fmla="*/ 7410 h 10000"/>
                <a:gd name="connsiteX529" fmla="*/ 6625 w 10000"/>
                <a:gd name="connsiteY529" fmla="*/ 7388 h 10000"/>
                <a:gd name="connsiteX530" fmla="*/ 6592 w 10000"/>
                <a:gd name="connsiteY530" fmla="*/ 7431 h 10000"/>
                <a:gd name="connsiteX531" fmla="*/ 6586 w 10000"/>
                <a:gd name="connsiteY531" fmla="*/ 7473 h 10000"/>
                <a:gd name="connsiteX532" fmla="*/ 6552 w 10000"/>
                <a:gd name="connsiteY532" fmla="*/ 7480 h 10000"/>
                <a:gd name="connsiteX533" fmla="*/ 6547 w 10000"/>
                <a:gd name="connsiteY533" fmla="*/ 7523 h 10000"/>
                <a:gd name="connsiteX534" fmla="*/ 6519 w 10000"/>
                <a:gd name="connsiteY534" fmla="*/ 7523 h 10000"/>
                <a:gd name="connsiteX535" fmla="*/ 6485 w 10000"/>
                <a:gd name="connsiteY535" fmla="*/ 7424 h 10000"/>
                <a:gd name="connsiteX536" fmla="*/ 6406 w 10000"/>
                <a:gd name="connsiteY536" fmla="*/ 7473 h 10000"/>
                <a:gd name="connsiteX537" fmla="*/ 6316 w 10000"/>
                <a:gd name="connsiteY537" fmla="*/ 7551 h 10000"/>
                <a:gd name="connsiteX538" fmla="*/ 6282 w 10000"/>
                <a:gd name="connsiteY538" fmla="*/ 7566 h 10000"/>
                <a:gd name="connsiteX539" fmla="*/ 6294 w 10000"/>
                <a:gd name="connsiteY539" fmla="*/ 7615 h 10000"/>
                <a:gd name="connsiteX540" fmla="*/ 6243 w 10000"/>
                <a:gd name="connsiteY540" fmla="*/ 7637 h 10000"/>
                <a:gd name="connsiteX541" fmla="*/ 6209 w 10000"/>
                <a:gd name="connsiteY541" fmla="*/ 7608 h 10000"/>
                <a:gd name="connsiteX542" fmla="*/ 6136 w 10000"/>
                <a:gd name="connsiteY542" fmla="*/ 7622 h 10000"/>
                <a:gd name="connsiteX543" fmla="*/ 6136 w 10000"/>
                <a:gd name="connsiteY543" fmla="*/ 7395 h 10000"/>
                <a:gd name="connsiteX544" fmla="*/ 6208 w 10000"/>
                <a:gd name="connsiteY54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335 w 10000"/>
                <a:gd name="connsiteY57" fmla="*/ 9045 h 10000"/>
                <a:gd name="connsiteX58" fmla="*/ 3150 w 10000"/>
                <a:gd name="connsiteY58" fmla="*/ 8971 h 10000"/>
                <a:gd name="connsiteX59" fmla="*/ 3155 w 10000"/>
                <a:gd name="connsiteY59" fmla="*/ 9021 h 10000"/>
                <a:gd name="connsiteX60" fmla="*/ 3144 w 10000"/>
                <a:gd name="connsiteY60" fmla="*/ 9042 h 10000"/>
                <a:gd name="connsiteX61" fmla="*/ 3105 w 10000"/>
                <a:gd name="connsiteY61" fmla="*/ 9028 h 10000"/>
                <a:gd name="connsiteX62" fmla="*/ 3082 w 10000"/>
                <a:gd name="connsiteY62" fmla="*/ 9127 h 10000"/>
                <a:gd name="connsiteX63" fmla="*/ 3048 w 10000"/>
                <a:gd name="connsiteY63" fmla="*/ 9163 h 10000"/>
                <a:gd name="connsiteX64" fmla="*/ 3048 w 10000"/>
                <a:gd name="connsiteY64" fmla="*/ 9198 h 10000"/>
                <a:gd name="connsiteX65" fmla="*/ 3020 w 10000"/>
                <a:gd name="connsiteY65" fmla="*/ 9241 h 10000"/>
                <a:gd name="connsiteX66" fmla="*/ 3003 w 10000"/>
                <a:gd name="connsiteY66" fmla="*/ 9326 h 10000"/>
                <a:gd name="connsiteX67" fmla="*/ 2998 w 10000"/>
                <a:gd name="connsiteY67" fmla="*/ 9439 h 10000"/>
                <a:gd name="connsiteX68" fmla="*/ 3009 w 10000"/>
                <a:gd name="connsiteY68" fmla="*/ 9524 h 10000"/>
                <a:gd name="connsiteX69" fmla="*/ 2975 w 10000"/>
                <a:gd name="connsiteY69" fmla="*/ 9574 h 10000"/>
                <a:gd name="connsiteX70" fmla="*/ 2981 w 10000"/>
                <a:gd name="connsiteY70" fmla="*/ 9624 h 10000"/>
                <a:gd name="connsiteX71" fmla="*/ 2998 w 10000"/>
                <a:gd name="connsiteY71" fmla="*/ 9666 h 10000"/>
                <a:gd name="connsiteX72" fmla="*/ 2987 w 10000"/>
                <a:gd name="connsiteY72" fmla="*/ 9744 h 10000"/>
                <a:gd name="connsiteX73" fmla="*/ 2970 w 10000"/>
                <a:gd name="connsiteY73" fmla="*/ 9787 h 10000"/>
                <a:gd name="connsiteX74" fmla="*/ 2930 w 10000"/>
                <a:gd name="connsiteY74" fmla="*/ 9794 h 10000"/>
                <a:gd name="connsiteX75" fmla="*/ 2913 w 10000"/>
                <a:gd name="connsiteY75" fmla="*/ 9837 h 10000"/>
                <a:gd name="connsiteX76" fmla="*/ 2818 w 10000"/>
                <a:gd name="connsiteY76" fmla="*/ 9837 h 10000"/>
                <a:gd name="connsiteX77" fmla="*/ 2745 w 10000"/>
                <a:gd name="connsiteY77" fmla="*/ 9879 h 10000"/>
                <a:gd name="connsiteX78" fmla="*/ 2705 w 10000"/>
                <a:gd name="connsiteY78" fmla="*/ 9922 h 10000"/>
                <a:gd name="connsiteX79" fmla="*/ 2638 w 10000"/>
                <a:gd name="connsiteY79" fmla="*/ 9929 h 10000"/>
                <a:gd name="connsiteX80" fmla="*/ 2598 w 10000"/>
                <a:gd name="connsiteY80" fmla="*/ 9943 h 10000"/>
                <a:gd name="connsiteX81" fmla="*/ 2565 w 10000"/>
                <a:gd name="connsiteY81" fmla="*/ 9929 h 10000"/>
                <a:gd name="connsiteX82" fmla="*/ 2508 w 10000"/>
                <a:gd name="connsiteY82" fmla="*/ 9943 h 10000"/>
                <a:gd name="connsiteX83" fmla="*/ 2503 w 10000"/>
                <a:gd name="connsiteY83" fmla="*/ 9957 h 10000"/>
                <a:gd name="connsiteX84" fmla="*/ 2458 w 10000"/>
                <a:gd name="connsiteY84" fmla="*/ 9993 h 10000"/>
                <a:gd name="connsiteX85" fmla="*/ 2424 w 10000"/>
                <a:gd name="connsiteY85" fmla="*/ 10000 h 10000"/>
                <a:gd name="connsiteX86" fmla="*/ 2323 w 10000"/>
                <a:gd name="connsiteY86" fmla="*/ 9901 h 10000"/>
                <a:gd name="connsiteX87" fmla="*/ 2250 w 10000"/>
                <a:gd name="connsiteY87" fmla="*/ 9794 h 10000"/>
                <a:gd name="connsiteX88" fmla="*/ 2160 w 10000"/>
                <a:gd name="connsiteY88" fmla="*/ 9759 h 10000"/>
                <a:gd name="connsiteX89" fmla="*/ 2143 w 10000"/>
                <a:gd name="connsiteY89" fmla="*/ 9624 h 10000"/>
                <a:gd name="connsiteX90" fmla="*/ 2205 w 10000"/>
                <a:gd name="connsiteY90" fmla="*/ 9588 h 10000"/>
                <a:gd name="connsiteX91" fmla="*/ 2182 w 10000"/>
                <a:gd name="connsiteY91" fmla="*/ 9482 h 10000"/>
                <a:gd name="connsiteX92" fmla="*/ 2160 w 10000"/>
                <a:gd name="connsiteY92" fmla="*/ 9446 h 10000"/>
                <a:gd name="connsiteX93" fmla="*/ 2323 w 10000"/>
                <a:gd name="connsiteY93" fmla="*/ 9312 h 10000"/>
                <a:gd name="connsiteX94" fmla="*/ 2373 w 10000"/>
                <a:gd name="connsiteY94" fmla="*/ 9177 h 10000"/>
                <a:gd name="connsiteX95" fmla="*/ 2424 w 10000"/>
                <a:gd name="connsiteY95" fmla="*/ 9148 h 10000"/>
                <a:gd name="connsiteX96" fmla="*/ 2435 w 10000"/>
                <a:gd name="connsiteY96" fmla="*/ 9063 h 10000"/>
                <a:gd name="connsiteX97" fmla="*/ 2385 w 10000"/>
                <a:gd name="connsiteY97" fmla="*/ 8950 h 10000"/>
                <a:gd name="connsiteX98" fmla="*/ 2396 w 10000"/>
                <a:gd name="connsiteY98" fmla="*/ 8879 h 10000"/>
                <a:gd name="connsiteX99" fmla="*/ 2340 w 10000"/>
                <a:gd name="connsiteY99" fmla="*/ 8850 h 10000"/>
                <a:gd name="connsiteX100" fmla="*/ 2306 w 10000"/>
                <a:gd name="connsiteY100" fmla="*/ 8857 h 10000"/>
                <a:gd name="connsiteX101" fmla="*/ 2143 w 10000"/>
                <a:gd name="connsiteY101" fmla="*/ 8921 h 10000"/>
                <a:gd name="connsiteX102" fmla="*/ 2098 w 10000"/>
                <a:gd name="connsiteY102" fmla="*/ 8971 h 10000"/>
                <a:gd name="connsiteX103" fmla="*/ 2064 w 10000"/>
                <a:gd name="connsiteY103" fmla="*/ 8999 h 10000"/>
                <a:gd name="connsiteX104" fmla="*/ 2019 w 10000"/>
                <a:gd name="connsiteY104" fmla="*/ 9056 h 10000"/>
                <a:gd name="connsiteX105" fmla="*/ 1879 w 10000"/>
                <a:gd name="connsiteY105" fmla="*/ 9013 h 10000"/>
                <a:gd name="connsiteX106" fmla="*/ 1828 w 10000"/>
                <a:gd name="connsiteY106" fmla="*/ 8971 h 10000"/>
                <a:gd name="connsiteX107" fmla="*/ 1738 w 10000"/>
                <a:gd name="connsiteY107" fmla="*/ 9021 h 10000"/>
                <a:gd name="connsiteX108" fmla="*/ 1609 w 10000"/>
                <a:gd name="connsiteY108" fmla="*/ 9056 h 10000"/>
                <a:gd name="connsiteX109" fmla="*/ 1699 w 10000"/>
                <a:gd name="connsiteY109" fmla="*/ 9177 h 10000"/>
                <a:gd name="connsiteX110" fmla="*/ 1592 w 10000"/>
                <a:gd name="connsiteY110" fmla="*/ 9304 h 10000"/>
                <a:gd name="connsiteX111" fmla="*/ 1558 w 10000"/>
                <a:gd name="connsiteY111" fmla="*/ 9290 h 10000"/>
                <a:gd name="connsiteX112" fmla="*/ 1541 w 10000"/>
                <a:gd name="connsiteY112" fmla="*/ 9304 h 10000"/>
                <a:gd name="connsiteX113" fmla="*/ 1507 w 10000"/>
                <a:gd name="connsiteY113" fmla="*/ 9269 h 10000"/>
                <a:gd name="connsiteX114" fmla="*/ 1440 w 10000"/>
                <a:gd name="connsiteY114" fmla="*/ 9233 h 10000"/>
                <a:gd name="connsiteX115" fmla="*/ 1434 w 10000"/>
                <a:gd name="connsiteY115" fmla="*/ 9198 h 10000"/>
                <a:gd name="connsiteX116" fmla="*/ 1412 w 10000"/>
                <a:gd name="connsiteY116" fmla="*/ 9191 h 10000"/>
                <a:gd name="connsiteX117" fmla="*/ 1400 w 10000"/>
                <a:gd name="connsiteY117" fmla="*/ 9155 h 10000"/>
                <a:gd name="connsiteX118" fmla="*/ 1372 w 10000"/>
                <a:gd name="connsiteY118" fmla="*/ 9127 h 10000"/>
                <a:gd name="connsiteX119" fmla="*/ 1327 w 10000"/>
                <a:gd name="connsiteY119" fmla="*/ 9141 h 10000"/>
                <a:gd name="connsiteX120" fmla="*/ 1305 w 10000"/>
                <a:gd name="connsiteY120" fmla="*/ 9092 h 10000"/>
                <a:gd name="connsiteX121" fmla="*/ 1271 w 10000"/>
                <a:gd name="connsiteY121" fmla="*/ 9099 h 10000"/>
                <a:gd name="connsiteX122" fmla="*/ 1277 w 10000"/>
                <a:gd name="connsiteY122" fmla="*/ 9056 h 10000"/>
                <a:gd name="connsiteX123" fmla="*/ 1265 w 10000"/>
                <a:gd name="connsiteY123" fmla="*/ 8999 h 10000"/>
                <a:gd name="connsiteX124" fmla="*/ 1277 w 10000"/>
                <a:gd name="connsiteY124" fmla="*/ 8935 h 10000"/>
                <a:gd name="connsiteX125" fmla="*/ 1271 w 10000"/>
                <a:gd name="connsiteY125" fmla="*/ 8893 h 10000"/>
                <a:gd name="connsiteX126" fmla="*/ 1153 w 10000"/>
                <a:gd name="connsiteY126" fmla="*/ 8893 h 10000"/>
                <a:gd name="connsiteX127" fmla="*/ 1153 w 10000"/>
                <a:gd name="connsiteY127" fmla="*/ 8850 h 10000"/>
                <a:gd name="connsiteX128" fmla="*/ 1091 w 10000"/>
                <a:gd name="connsiteY128" fmla="*/ 8829 h 10000"/>
                <a:gd name="connsiteX129" fmla="*/ 1080 w 10000"/>
                <a:gd name="connsiteY129" fmla="*/ 8758 h 10000"/>
                <a:gd name="connsiteX130" fmla="*/ 1069 w 10000"/>
                <a:gd name="connsiteY130" fmla="*/ 8730 h 10000"/>
                <a:gd name="connsiteX131" fmla="*/ 990 w 10000"/>
                <a:gd name="connsiteY131" fmla="*/ 8701 h 10000"/>
                <a:gd name="connsiteX132" fmla="*/ 894 w 10000"/>
                <a:gd name="connsiteY132" fmla="*/ 8616 h 10000"/>
                <a:gd name="connsiteX133" fmla="*/ 787 w 10000"/>
                <a:gd name="connsiteY133" fmla="*/ 8616 h 10000"/>
                <a:gd name="connsiteX134" fmla="*/ 849 w 10000"/>
                <a:gd name="connsiteY134" fmla="*/ 8510 h 10000"/>
                <a:gd name="connsiteX135" fmla="*/ 945 w 10000"/>
                <a:gd name="connsiteY135" fmla="*/ 8432 h 10000"/>
                <a:gd name="connsiteX136" fmla="*/ 984 w 10000"/>
                <a:gd name="connsiteY136" fmla="*/ 8325 h 10000"/>
                <a:gd name="connsiteX137" fmla="*/ 1063 w 10000"/>
                <a:gd name="connsiteY137" fmla="*/ 8204 h 10000"/>
                <a:gd name="connsiteX138" fmla="*/ 1057 w 10000"/>
                <a:gd name="connsiteY138" fmla="*/ 8133 h 10000"/>
                <a:gd name="connsiteX139" fmla="*/ 1018 w 10000"/>
                <a:gd name="connsiteY139" fmla="*/ 8055 h 10000"/>
                <a:gd name="connsiteX140" fmla="*/ 984 w 10000"/>
                <a:gd name="connsiteY140" fmla="*/ 8027 h 10000"/>
                <a:gd name="connsiteX141" fmla="*/ 872 w 10000"/>
                <a:gd name="connsiteY141" fmla="*/ 8013 h 10000"/>
                <a:gd name="connsiteX142" fmla="*/ 533 w 10000"/>
                <a:gd name="connsiteY142" fmla="*/ 8076 h 10000"/>
                <a:gd name="connsiteX143" fmla="*/ 169 w 10000"/>
                <a:gd name="connsiteY143" fmla="*/ 7743 h 10000"/>
                <a:gd name="connsiteX144" fmla="*/ 157 w 10000"/>
                <a:gd name="connsiteY144" fmla="*/ 7686 h 10000"/>
                <a:gd name="connsiteX145" fmla="*/ 231 w 10000"/>
                <a:gd name="connsiteY145" fmla="*/ 7594 h 10000"/>
                <a:gd name="connsiteX146" fmla="*/ 0 w 10000"/>
                <a:gd name="connsiteY146" fmla="*/ 6920 h 10000"/>
                <a:gd name="connsiteX147" fmla="*/ 354 w 10000"/>
                <a:gd name="connsiteY147" fmla="*/ 7005 h 10000"/>
                <a:gd name="connsiteX148" fmla="*/ 472 w 10000"/>
                <a:gd name="connsiteY148" fmla="*/ 7019 h 10000"/>
                <a:gd name="connsiteX149" fmla="*/ 1074 w 10000"/>
                <a:gd name="connsiteY149" fmla="*/ 7019 h 10000"/>
                <a:gd name="connsiteX150" fmla="*/ 1277 w 10000"/>
                <a:gd name="connsiteY150" fmla="*/ 6998 h 10000"/>
                <a:gd name="connsiteX151" fmla="*/ 1524 w 10000"/>
                <a:gd name="connsiteY151" fmla="*/ 7083 h 10000"/>
                <a:gd name="connsiteX152" fmla="*/ 1609 w 10000"/>
                <a:gd name="connsiteY152" fmla="*/ 7104 h 10000"/>
                <a:gd name="connsiteX153" fmla="*/ 1822 w 10000"/>
                <a:gd name="connsiteY153" fmla="*/ 7310 h 10000"/>
                <a:gd name="connsiteX154" fmla="*/ 1918 w 10000"/>
                <a:gd name="connsiteY154" fmla="*/ 7303 h 10000"/>
                <a:gd name="connsiteX155" fmla="*/ 6504 w 10000"/>
                <a:gd name="connsiteY155" fmla="*/ 7627 h 10000"/>
                <a:gd name="connsiteX156" fmla="*/ 5523 w 10000"/>
                <a:gd name="connsiteY156" fmla="*/ 5713 h 10000"/>
                <a:gd name="connsiteX157" fmla="*/ 5652 w 10000"/>
                <a:gd name="connsiteY157" fmla="*/ 5720 h 10000"/>
                <a:gd name="connsiteX158" fmla="*/ 5697 w 10000"/>
                <a:gd name="connsiteY158" fmla="*/ 5742 h 10000"/>
                <a:gd name="connsiteX159" fmla="*/ 5793 w 10000"/>
                <a:gd name="connsiteY159" fmla="*/ 5635 h 10000"/>
                <a:gd name="connsiteX160" fmla="*/ 5844 w 10000"/>
                <a:gd name="connsiteY160" fmla="*/ 5628 h 10000"/>
                <a:gd name="connsiteX161" fmla="*/ 5889 w 10000"/>
                <a:gd name="connsiteY161" fmla="*/ 5564 h 10000"/>
                <a:gd name="connsiteX162" fmla="*/ 5945 w 10000"/>
                <a:gd name="connsiteY162" fmla="*/ 5515 h 10000"/>
                <a:gd name="connsiteX163" fmla="*/ 6001 w 10000"/>
                <a:gd name="connsiteY163" fmla="*/ 5408 h 10000"/>
                <a:gd name="connsiteX164" fmla="*/ 6012 w 10000"/>
                <a:gd name="connsiteY164" fmla="*/ 5344 h 10000"/>
                <a:gd name="connsiteX165" fmla="*/ 6080 w 10000"/>
                <a:gd name="connsiteY165" fmla="*/ 5316 h 10000"/>
                <a:gd name="connsiteX166" fmla="*/ 6159 w 10000"/>
                <a:gd name="connsiteY166" fmla="*/ 5351 h 10000"/>
                <a:gd name="connsiteX167" fmla="*/ 6226 w 10000"/>
                <a:gd name="connsiteY167" fmla="*/ 5337 h 10000"/>
                <a:gd name="connsiteX168" fmla="*/ 6294 w 10000"/>
                <a:gd name="connsiteY168" fmla="*/ 5344 h 10000"/>
                <a:gd name="connsiteX169" fmla="*/ 6412 w 10000"/>
                <a:gd name="connsiteY169" fmla="*/ 5302 h 10000"/>
                <a:gd name="connsiteX170" fmla="*/ 6490 w 10000"/>
                <a:gd name="connsiteY170" fmla="*/ 5195 h 10000"/>
                <a:gd name="connsiteX171" fmla="*/ 6524 w 10000"/>
                <a:gd name="connsiteY171" fmla="*/ 5160 h 10000"/>
                <a:gd name="connsiteX172" fmla="*/ 6575 w 10000"/>
                <a:gd name="connsiteY172" fmla="*/ 5160 h 10000"/>
                <a:gd name="connsiteX173" fmla="*/ 6614 w 10000"/>
                <a:gd name="connsiteY173" fmla="*/ 5103 h 10000"/>
                <a:gd name="connsiteX174" fmla="*/ 6597 w 10000"/>
                <a:gd name="connsiteY174" fmla="*/ 5039 h 10000"/>
                <a:gd name="connsiteX175" fmla="*/ 6609 w 10000"/>
                <a:gd name="connsiteY175" fmla="*/ 4982 h 10000"/>
                <a:gd name="connsiteX176" fmla="*/ 6659 w 10000"/>
                <a:gd name="connsiteY176" fmla="*/ 4876 h 10000"/>
                <a:gd name="connsiteX177" fmla="*/ 6715 w 10000"/>
                <a:gd name="connsiteY177" fmla="*/ 4776 h 10000"/>
                <a:gd name="connsiteX178" fmla="*/ 6772 w 10000"/>
                <a:gd name="connsiteY178" fmla="*/ 4755 h 10000"/>
                <a:gd name="connsiteX179" fmla="*/ 6800 w 10000"/>
                <a:gd name="connsiteY179" fmla="*/ 4720 h 10000"/>
                <a:gd name="connsiteX180" fmla="*/ 6895 w 10000"/>
                <a:gd name="connsiteY180" fmla="*/ 4734 h 10000"/>
                <a:gd name="connsiteX181" fmla="*/ 6991 w 10000"/>
                <a:gd name="connsiteY181" fmla="*/ 4734 h 10000"/>
                <a:gd name="connsiteX182" fmla="*/ 6997 w 10000"/>
                <a:gd name="connsiteY182" fmla="*/ 4670 h 10000"/>
                <a:gd name="connsiteX183" fmla="*/ 7013 w 10000"/>
                <a:gd name="connsiteY183" fmla="*/ 4627 h 10000"/>
                <a:gd name="connsiteX184" fmla="*/ 7008 w 10000"/>
                <a:gd name="connsiteY184" fmla="*/ 4599 h 10000"/>
                <a:gd name="connsiteX185" fmla="*/ 7064 w 10000"/>
                <a:gd name="connsiteY185" fmla="*/ 4578 h 10000"/>
                <a:gd name="connsiteX186" fmla="*/ 7103 w 10000"/>
                <a:gd name="connsiteY186" fmla="*/ 4634 h 10000"/>
                <a:gd name="connsiteX187" fmla="*/ 7160 w 10000"/>
                <a:gd name="connsiteY187" fmla="*/ 4613 h 10000"/>
                <a:gd name="connsiteX188" fmla="*/ 7177 w 10000"/>
                <a:gd name="connsiteY188" fmla="*/ 4578 h 10000"/>
                <a:gd name="connsiteX189" fmla="*/ 7222 w 10000"/>
                <a:gd name="connsiteY189" fmla="*/ 4564 h 10000"/>
                <a:gd name="connsiteX190" fmla="*/ 7317 w 10000"/>
                <a:gd name="connsiteY190" fmla="*/ 4493 h 10000"/>
                <a:gd name="connsiteX191" fmla="*/ 7407 w 10000"/>
                <a:gd name="connsiteY191" fmla="*/ 4521 h 10000"/>
                <a:gd name="connsiteX192" fmla="*/ 7430 w 10000"/>
                <a:gd name="connsiteY192" fmla="*/ 4507 h 10000"/>
                <a:gd name="connsiteX193" fmla="*/ 7480 w 10000"/>
                <a:gd name="connsiteY193" fmla="*/ 4528 h 10000"/>
                <a:gd name="connsiteX194" fmla="*/ 7503 w 10000"/>
                <a:gd name="connsiteY194" fmla="*/ 4471 h 10000"/>
                <a:gd name="connsiteX195" fmla="*/ 7525 w 10000"/>
                <a:gd name="connsiteY195" fmla="*/ 4500 h 10000"/>
                <a:gd name="connsiteX196" fmla="*/ 7559 w 10000"/>
                <a:gd name="connsiteY196" fmla="*/ 4493 h 10000"/>
                <a:gd name="connsiteX197" fmla="*/ 7598 w 10000"/>
                <a:gd name="connsiteY197" fmla="*/ 4556 h 10000"/>
                <a:gd name="connsiteX198" fmla="*/ 7643 w 10000"/>
                <a:gd name="connsiteY198" fmla="*/ 4549 h 10000"/>
                <a:gd name="connsiteX199" fmla="*/ 7683 w 10000"/>
                <a:gd name="connsiteY199" fmla="*/ 4578 h 10000"/>
                <a:gd name="connsiteX200" fmla="*/ 7700 w 10000"/>
                <a:gd name="connsiteY200" fmla="*/ 4556 h 10000"/>
                <a:gd name="connsiteX201" fmla="*/ 7778 w 10000"/>
                <a:gd name="connsiteY201" fmla="*/ 4564 h 10000"/>
                <a:gd name="connsiteX202" fmla="*/ 7790 w 10000"/>
                <a:gd name="connsiteY202" fmla="*/ 4585 h 10000"/>
                <a:gd name="connsiteX203" fmla="*/ 7874 w 10000"/>
                <a:gd name="connsiteY203" fmla="*/ 4514 h 10000"/>
                <a:gd name="connsiteX204" fmla="*/ 7874 w 10000"/>
                <a:gd name="connsiteY204" fmla="*/ 4393 h 10000"/>
                <a:gd name="connsiteX205" fmla="*/ 7852 w 10000"/>
                <a:gd name="connsiteY205" fmla="*/ 4379 h 10000"/>
                <a:gd name="connsiteX206" fmla="*/ 7835 w 10000"/>
                <a:gd name="connsiteY206" fmla="*/ 4294 h 10000"/>
                <a:gd name="connsiteX207" fmla="*/ 7801 w 10000"/>
                <a:gd name="connsiteY207" fmla="*/ 4209 h 10000"/>
                <a:gd name="connsiteX208" fmla="*/ 7750 w 10000"/>
                <a:gd name="connsiteY208" fmla="*/ 4173 h 10000"/>
                <a:gd name="connsiteX209" fmla="*/ 7745 w 10000"/>
                <a:gd name="connsiteY209" fmla="*/ 4131 h 10000"/>
                <a:gd name="connsiteX210" fmla="*/ 7672 w 10000"/>
                <a:gd name="connsiteY210" fmla="*/ 4053 h 10000"/>
                <a:gd name="connsiteX211" fmla="*/ 7677 w 10000"/>
                <a:gd name="connsiteY211" fmla="*/ 4024 h 10000"/>
                <a:gd name="connsiteX212" fmla="*/ 7604 w 10000"/>
                <a:gd name="connsiteY212" fmla="*/ 3982 h 10000"/>
                <a:gd name="connsiteX213" fmla="*/ 7598 w 10000"/>
                <a:gd name="connsiteY213" fmla="*/ 3903 h 10000"/>
                <a:gd name="connsiteX214" fmla="*/ 7475 w 10000"/>
                <a:gd name="connsiteY214" fmla="*/ 3833 h 10000"/>
                <a:gd name="connsiteX215" fmla="*/ 7407 w 10000"/>
                <a:gd name="connsiteY215" fmla="*/ 3683 h 10000"/>
                <a:gd name="connsiteX216" fmla="*/ 7306 w 10000"/>
                <a:gd name="connsiteY216" fmla="*/ 3676 h 10000"/>
                <a:gd name="connsiteX217" fmla="*/ 7272 w 10000"/>
                <a:gd name="connsiteY217" fmla="*/ 3648 h 10000"/>
                <a:gd name="connsiteX218" fmla="*/ 7222 w 10000"/>
                <a:gd name="connsiteY218" fmla="*/ 3669 h 10000"/>
                <a:gd name="connsiteX219" fmla="*/ 7143 w 10000"/>
                <a:gd name="connsiteY219" fmla="*/ 3669 h 10000"/>
                <a:gd name="connsiteX220" fmla="*/ 7030 w 10000"/>
                <a:gd name="connsiteY220" fmla="*/ 3840 h 10000"/>
                <a:gd name="connsiteX221" fmla="*/ 6991 w 10000"/>
                <a:gd name="connsiteY221" fmla="*/ 3918 h 10000"/>
                <a:gd name="connsiteX222" fmla="*/ 6890 w 10000"/>
                <a:gd name="connsiteY222" fmla="*/ 3797 h 10000"/>
                <a:gd name="connsiteX223" fmla="*/ 6817 w 10000"/>
                <a:gd name="connsiteY223" fmla="*/ 3747 h 10000"/>
                <a:gd name="connsiteX224" fmla="*/ 6744 w 10000"/>
                <a:gd name="connsiteY224" fmla="*/ 3754 h 10000"/>
                <a:gd name="connsiteX225" fmla="*/ 6670 w 10000"/>
                <a:gd name="connsiteY225" fmla="*/ 3790 h 10000"/>
                <a:gd name="connsiteX226" fmla="*/ 6609 w 10000"/>
                <a:gd name="connsiteY226" fmla="*/ 3762 h 10000"/>
                <a:gd name="connsiteX227" fmla="*/ 6552 w 10000"/>
                <a:gd name="connsiteY227" fmla="*/ 3804 h 10000"/>
                <a:gd name="connsiteX228" fmla="*/ 6496 w 10000"/>
                <a:gd name="connsiteY228" fmla="*/ 3889 h 10000"/>
                <a:gd name="connsiteX229" fmla="*/ 6367 w 10000"/>
                <a:gd name="connsiteY229" fmla="*/ 3733 h 10000"/>
                <a:gd name="connsiteX230" fmla="*/ 6350 w 10000"/>
                <a:gd name="connsiteY230" fmla="*/ 3577 h 10000"/>
                <a:gd name="connsiteX231" fmla="*/ 6451 w 10000"/>
                <a:gd name="connsiteY231" fmla="*/ 3513 h 10000"/>
                <a:gd name="connsiteX232" fmla="*/ 6445 w 10000"/>
                <a:gd name="connsiteY232" fmla="*/ 3343 h 10000"/>
                <a:gd name="connsiteX233" fmla="*/ 6541 w 10000"/>
                <a:gd name="connsiteY233" fmla="*/ 3144 h 10000"/>
                <a:gd name="connsiteX234" fmla="*/ 6530 w 10000"/>
                <a:gd name="connsiteY234" fmla="*/ 3109 h 10000"/>
                <a:gd name="connsiteX235" fmla="*/ 6760 w 10000"/>
                <a:gd name="connsiteY235" fmla="*/ 2456 h 10000"/>
                <a:gd name="connsiteX236" fmla="*/ 6884 w 10000"/>
                <a:gd name="connsiteY236" fmla="*/ 2555 h 10000"/>
                <a:gd name="connsiteX237" fmla="*/ 6957 w 10000"/>
                <a:gd name="connsiteY237" fmla="*/ 2598 h 10000"/>
                <a:gd name="connsiteX238" fmla="*/ 7030 w 10000"/>
                <a:gd name="connsiteY238" fmla="*/ 2598 h 10000"/>
                <a:gd name="connsiteX239" fmla="*/ 7143 w 10000"/>
                <a:gd name="connsiteY239" fmla="*/ 2676 h 10000"/>
                <a:gd name="connsiteX240" fmla="*/ 7160 w 10000"/>
                <a:gd name="connsiteY240" fmla="*/ 2626 h 10000"/>
                <a:gd name="connsiteX241" fmla="*/ 7233 w 10000"/>
                <a:gd name="connsiteY241" fmla="*/ 2612 h 10000"/>
                <a:gd name="connsiteX242" fmla="*/ 7295 w 10000"/>
                <a:gd name="connsiteY242" fmla="*/ 2527 h 10000"/>
                <a:gd name="connsiteX243" fmla="*/ 7373 w 10000"/>
                <a:gd name="connsiteY243" fmla="*/ 2463 h 10000"/>
                <a:gd name="connsiteX244" fmla="*/ 7407 w 10000"/>
                <a:gd name="connsiteY244" fmla="*/ 2399 h 10000"/>
                <a:gd name="connsiteX245" fmla="*/ 7525 w 10000"/>
                <a:gd name="connsiteY245" fmla="*/ 2356 h 10000"/>
                <a:gd name="connsiteX246" fmla="*/ 7587 w 10000"/>
                <a:gd name="connsiteY246" fmla="*/ 2363 h 10000"/>
                <a:gd name="connsiteX247" fmla="*/ 7638 w 10000"/>
                <a:gd name="connsiteY247" fmla="*/ 2300 h 10000"/>
                <a:gd name="connsiteX248" fmla="*/ 7677 w 10000"/>
                <a:gd name="connsiteY248" fmla="*/ 2214 h 10000"/>
                <a:gd name="connsiteX249" fmla="*/ 7660 w 10000"/>
                <a:gd name="connsiteY249" fmla="*/ 2200 h 10000"/>
                <a:gd name="connsiteX250" fmla="*/ 7677 w 10000"/>
                <a:gd name="connsiteY250" fmla="*/ 2108 h 10000"/>
                <a:gd name="connsiteX251" fmla="*/ 7610 w 10000"/>
                <a:gd name="connsiteY251" fmla="*/ 2108 h 10000"/>
                <a:gd name="connsiteX252" fmla="*/ 7643 w 10000"/>
                <a:gd name="connsiteY252" fmla="*/ 2030 h 10000"/>
                <a:gd name="connsiteX253" fmla="*/ 7649 w 10000"/>
                <a:gd name="connsiteY253" fmla="*/ 1938 h 10000"/>
                <a:gd name="connsiteX254" fmla="*/ 7677 w 10000"/>
                <a:gd name="connsiteY254" fmla="*/ 1916 h 10000"/>
                <a:gd name="connsiteX255" fmla="*/ 7728 w 10000"/>
                <a:gd name="connsiteY255" fmla="*/ 1824 h 10000"/>
                <a:gd name="connsiteX256" fmla="*/ 7722 w 10000"/>
                <a:gd name="connsiteY256" fmla="*/ 1753 h 10000"/>
                <a:gd name="connsiteX257" fmla="*/ 7762 w 10000"/>
                <a:gd name="connsiteY257" fmla="*/ 1675 h 10000"/>
                <a:gd name="connsiteX258" fmla="*/ 7807 w 10000"/>
                <a:gd name="connsiteY258" fmla="*/ 1625 h 10000"/>
                <a:gd name="connsiteX259" fmla="*/ 7823 w 10000"/>
                <a:gd name="connsiteY259" fmla="*/ 1540 h 10000"/>
                <a:gd name="connsiteX260" fmla="*/ 7818 w 10000"/>
                <a:gd name="connsiteY260" fmla="*/ 1512 h 10000"/>
                <a:gd name="connsiteX261" fmla="*/ 7857 w 10000"/>
                <a:gd name="connsiteY261" fmla="*/ 1455 h 10000"/>
                <a:gd name="connsiteX262" fmla="*/ 7913 w 10000"/>
                <a:gd name="connsiteY262" fmla="*/ 1285 h 10000"/>
                <a:gd name="connsiteX263" fmla="*/ 7930 w 10000"/>
                <a:gd name="connsiteY263" fmla="*/ 1185 h 10000"/>
                <a:gd name="connsiteX264" fmla="*/ 7958 w 10000"/>
                <a:gd name="connsiteY264" fmla="*/ 1192 h 10000"/>
                <a:gd name="connsiteX265" fmla="*/ 8037 w 10000"/>
                <a:gd name="connsiteY265" fmla="*/ 1079 h 10000"/>
                <a:gd name="connsiteX266" fmla="*/ 8127 w 10000"/>
                <a:gd name="connsiteY266" fmla="*/ 1015 h 10000"/>
                <a:gd name="connsiteX267" fmla="*/ 8138 w 10000"/>
                <a:gd name="connsiteY267" fmla="*/ 937 h 10000"/>
                <a:gd name="connsiteX268" fmla="*/ 8172 w 10000"/>
                <a:gd name="connsiteY268" fmla="*/ 852 h 10000"/>
                <a:gd name="connsiteX269" fmla="*/ 8161 w 10000"/>
                <a:gd name="connsiteY269" fmla="*/ 788 h 10000"/>
                <a:gd name="connsiteX270" fmla="*/ 8116 w 10000"/>
                <a:gd name="connsiteY270" fmla="*/ 731 h 10000"/>
                <a:gd name="connsiteX271" fmla="*/ 8138 w 10000"/>
                <a:gd name="connsiteY271" fmla="*/ 660 h 10000"/>
                <a:gd name="connsiteX272" fmla="*/ 8138 w 10000"/>
                <a:gd name="connsiteY272" fmla="*/ 575 h 10000"/>
                <a:gd name="connsiteX273" fmla="*/ 8054 w 10000"/>
                <a:gd name="connsiteY273" fmla="*/ 504 h 10000"/>
                <a:gd name="connsiteX274" fmla="*/ 7970 w 10000"/>
                <a:gd name="connsiteY274" fmla="*/ 546 h 10000"/>
                <a:gd name="connsiteX275" fmla="*/ 7930 w 10000"/>
                <a:gd name="connsiteY275" fmla="*/ 546 h 10000"/>
                <a:gd name="connsiteX276" fmla="*/ 7913 w 10000"/>
                <a:gd name="connsiteY276" fmla="*/ 497 h 10000"/>
                <a:gd name="connsiteX277" fmla="*/ 7913 w 10000"/>
                <a:gd name="connsiteY277" fmla="*/ 405 h 10000"/>
                <a:gd name="connsiteX278" fmla="*/ 8020 w 10000"/>
                <a:gd name="connsiteY278" fmla="*/ 312 h 10000"/>
                <a:gd name="connsiteX279" fmla="*/ 8054 w 10000"/>
                <a:gd name="connsiteY279" fmla="*/ 234 h 10000"/>
                <a:gd name="connsiteX280" fmla="*/ 8121 w 10000"/>
                <a:gd name="connsiteY280" fmla="*/ 170 h 10000"/>
                <a:gd name="connsiteX281" fmla="*/ 8183 w 10000"/>
                <a:gd name="connsiteY281" fmla="*/ 50 h 10000"/>
                <a:gd name="connsiteX282" fmla="*/ 8228 w 10000"/>
                <a:gd name="connsiteY282" fmla="*/ 28 h 10000"/>
                <a:gd name="connsiteX283" fmla="*/ 8290 w 10000"/>
                <a:gd name="connsiteY283" fmla="*/ 43 h 10000"/>
                <a:gd name="connsiteX284" fmla="*/ 8420 w 10000"/>
                <a:gd name="connsiteY284" fmla="*/ 0 h 10000"/>
                <a:gd name="connsiteX285" fmla="*/ 8481 w 10000"/>
                <a:gd name="connsiteY285" fmla="*/ 71 h 10000"/>
                <a:gd name="connsiteX286" fmla="*/ 8476 w 10000"/>
                <a:gd name="connsiteY286" fmla="*/ 121 h 10000"/>
                <a:gd name="connsiteX287" fmla="*/ 8504 w 10000"/>
                <a:gd name="connsiteY287" fmla="*/ 142 h 10000"/>
                <a:gd name="connsiteX288" fmla="*/ 8526 w 10000"/>
                <a:gd name="connsiteY288" fmla="*/ 192 h 10000"/>
                <a:gd name="connsiteX289" fmla="*/ 8493 w 10000"/>
                <a:gd name="connsiteY289" fmla="*/ 248 h 10000"/>
                <a:gd name="connsiteX290" fmla="*/ 8448 w 10000"/>
                <a:gd name="connsiteY290" fmla="*/ 376 h 10000"/>
                <a:gd name="connsiteX291" fmla="*/ 8375 w 10000"/>
                <a:gd name="connsiteY291" fmla="*/ 476 h 10000"/>
                <a:gd name="connsiteX292" fmla="*/ 8307 w 10000"/>
                <a:gd name="connsiteY292" fmla="*/ 532 h 10000"/>
                <a:gd name="connsiteX293" fmla="*/ 8358 w 10000"/>
                <a:gd name="connsiteY293" fmla="*/ 554 h 10000"/>
                <a:gd name="connsiteX294" fmla="*/ 8425 w 10000"/>
                <a:gd name="connsiteY294" fmla="*/ 639 h 10000"/>
                <a:gd name="connsiteX295" fmla="*/ 8470 w 10000"/>
                <a:gd name="connsiteY295" fmla="*/ 646 h 10000"/>
                <a:gd name="connsiteX296" fmla="*/ 8493 w 10000"/>
                <a:gd name="connsiteY296" fmla="*/ 738 h 10000"/>
                <a:gd name="connsiteX297" fmla="*/ 8538 w 10000"/>
                <a:gd name="connsiteY297" fmla="*/ 759 h 10000"/>
                <a:gd name="connsiteX298" fmla="*/ 8571 w 10000"/>
                <a:gd name="connsiteY298" fmla="*/ 752 h 10000"/>
                <a:gd name="connsiteX299" fmla="*/ 8639 w 10000"/>
                <a:gd name="connsiteY299" fmla="*/ 610 h 10000"/>
                <a:gd name="connsiteX300" fmla="*/ 8701 w 10000"/>
                <a:gd name="connsiteY300" fmla="*/ 625 h 10000"/>
                <a:gd name="connsiteX301" fmla="*/ 8712 w 10000"/>
                <a:gd name="connsiteY301" fmla="*/ 667 h 10000"/>
                <a:gd name="connsiteX302" fmla="*/ 8757 w 10000"/>
                <a:gd name="connsiteY302" fmla="*/ 717 h 10000"/>
                <a:gd name="connsiteX303" fmla="*/ 8757 w 10000"/>
                <a:gd name="connsiteY303" fmla="*/ 752 h 10000"/>
                <a:gd name="connsiteX304" fmla="*/ 8796 w 10000"/>
                <a:gd name="connsiteY304" fmla="*/ 774 h 10000"/>
                <a:gd name="connsiteX305" fmla="*/ 8853 w 10000"/>
                <a:gd name="connsiteY305" fmla="*/ 774 h 10000"/>
                <a:gd name="connsiteX306" fmla="*/ 8858 w 10000"/>
                <a:gd name="connsiteY306" fmla="*/ 837 h 10000"/>
                <a:gd name="connsiteX307" fmla="*/ 8808 w 10000"/>
                <a:gd name="connsiteY307" fmla="*/ 866 h 10000"/>
                <a:gd name="connsiteX308" fmla="*/ 8853 w 10000"/>
                <a:gd name="connsiteY308" fmla="*/ 1143 h 10000"/>
                <a:gd name="connsiteX309" fmla="*/ 8898 w 10000"/>
                <a:gd name="connsiteY309" fmla="*/ 1270 h 10000"/>
                <a:gd name="connsiteX310" fmla="*/ 8886 w 10000"/>
                <a:gd name="connsiteY310" fmla="*/ 1327 h 10000"/>
                <a:gd name="connsiteX311" fmla="*/ 8926 w 10000"/>
                <a:gd name="connsiteY311" fmla="*/ 1391 h 10000"/>
                <a:gd name="connsiteX312" fmla="*/ 8931 w 10000"/>
                <a:gd name="connsiteY312" fmla="*/ 1434 h 10000"/>
                <a:gd name="connsiteX313" fmla="*/ 9038 w 10000"/>
                <a:gd name="connsiteY313" fmla="*/ 1483 h 10000"/>
                <a:gd name="connsiteX314" fmla="*/ 9168 w 10000"/>
                <a:gd name="connsiteY314" fmla="*/ 1441 h 10000"/>
                <a:gd name="connsiteX315" fmla="*/ 9184 w 10000"/>
                <a:gd name="connsiteY315" fmla="*/ 1384 h 10000"/>
                <a:gd name="connsiteX316" fmla="*/ 9229 w 10000"/>
                <a:gd name="connsiteY316" fmla="*/ 1405 h 10000"/>
                <a:gd name="connsiteX317" fmla="*/ 9258 w 10000"/>
                <a:gd name="connsiteY317" fmla="*/ 1455 h 10000"/>
                <a:gd name="connsiteX318" fmla="*/ 9325 w 10000"/>
                <a:gd name="connsiteY318" fmla="*/ 1419 h 10000"/>
                <a:gd name="connsiteX319" fmla="*/ 9364 w 10000"/>
                <a:gd name="connsiteY319" fmla="*/ 1419 h 10000"/>
                <a:gd name="connsiteX320" fmla="*/ 9421 w 10000"/>
                <a:gd name="connsiteY320" fmla="*/ 1476 h 10000"/>
                <a:gd name="connsiteX321" fmla="*/ 9454 w 10000"/>
                <a:gd name="connsiteY321" fmla="*/ 1398 h 10000"/>
                <a:gd name="connsiteX322" fmla="*/ 9522 w 10000"/>
                <a:gd name="connsiteY322" fmla="*/ 1434 h 10000"/>
                <a:gd name="connsiteX323" fmla="*/ 9556 w 10000"/>
                <a:gd name="connsiteY323" fmla="*/ 1391 h 10000"/>
                <a:gd name="connsiteX324" fmla="*/ 9584 w 10000"/>
                <a:gd name="connsiteY324" fmla="*/ 1398 h 10000"/>
                <a:gd name="connsiteX325" fmla="*/ 9612 w 10000"/>
                <a:gd name="connsiteY325" fmla="*/ 1356 h 10000"/>
                <a:gd name="connsiteX326" fmla="*/ 9606 w 10000"/>
                <a:gd name="connsiteY326" fmla="*/ 1313 h 10000"/>
                <a:gd name="connsiteX327" fmla="*/ 9646 w 10000"/>
                <a:gd name="connsiteY327" fmla="*/ 1292 h 10000"/>
                <a:gd name="connsiteX328" fmla="*/ 9674 w 10000"/>
                <a:gd name="connsiteY328" fmla="*/ 1221 h 10000"/>
                <a:gd name="connsiteX329" fmla="*/ 9753 w 10000"/>
                <a:gd name="connsiteY329" fmla="*/ 1228 h 10000"/>
                <a:gd name="connsiteX330" fmla="*/ 9871 w 10000"/>
                <a:gd name="connsiteY330" fmla="*/ 1434 h 10000"/>
                <a:gd name="connsiteX331" fmla="*/ 9893 w 10000"/>
                <a:gd name="connsiteY331" fmla="*/ 1505 h 10000"/>
                <a:gd name="connsiteX332" fmla="*/ 9972 w 10000"/>
                <a:gd name="connsiteY332" fmla="*/ 1597 h 10000"/>
                <a:gd name="connsiteX333" fmla="*/ 10000 w 10000"/>
                <a:gd name="connsiteY333" fmla="*/ 1682 h 10000"/>
                <a:gd name="connsiteX334" fmla="*/ 9938 w 10000"/>
                <a:gd name="connsiteY334" fmla="*/ 1796 h 10000"/>
                <a:gd name="connsiteX335" fmla="*/ 9893 w 10000"/>
                <a:gd name="connsiteY335" fmla="*/ 1838 h 10000"/>
                <a:gd name="connsiteX336" fmla="*/ 9916 w 10000"/>
                <a:gd name="connsiteY336" fmla="*/ 1959 h 10000"/>
                <a:gd name="connsiteX337" fmla="*/ 9848 w 10000"/>
                <a:gd name="connsiteY337" fmla="*/ 2051 h 10000"/>
                <a:gd name="connsiteX338" fmla="*/ 9809 w 10000"/>
                <a:gd name="connsiteY338" fmla="*/ 2072 h 10000"/>
                <a:gd name="connsiteX339" fmla="*/ 9809 w 10000"/>
                <a:gd name="connsiteY339" fmla="*/ 2136 h 10000"/>
                <a:gd name="connsiteX340" fmla="*/ 9758 w 10000"/>
                <a:gd name="connsiteY340" fmla="*/ 2257 h 10000"/>
                <a:gd name="connsiteX341" fmla="*/ 9724 w 10000"/>
                <a:gd name="connsiteY341" fmla="*/ 2264 h 10000"/>
                <a:gd name="connsiteX342" fmla="*/ 9730 w 10000"/>
                <a:gd name="connsiteY342" fmla="*/ 2349 h 10000"/>
                <a:gd name="connsiteX343" fmla="*/ 9702 w 10000"/>
                <a:gd name="connsiteY343" fmla="*/ 2413 h 10000"/>
                <a:gd name="connsiteX344" fmla="*/ 9708 w 10000"/>
                <a:gd name="connsiteY344" fmla="*/ 2697 h 10000"/>
                <a:gd name="connsiteX345" fmla="*/ 9724 w 10000"/>
                <a:gd name="connsiteY345" fmla="*/ 2718 h 10000"/>
                <a:gd name="connsiteX346" fmla="*/ 9719 w 10000"/>
                <a:gd name="connsiteY346" fmla="*/ 2811 h 10000"/>
                <a:gd name="connsiteX347" fmla="*/ 9708 w 10000"/>
                <a:gd name="connsiteY347" fmla="*/ 2896 h 10000"/>
                <a:gd name="connsiteX348" fmla="*/ 9668 w 10000"/>
                <a:gd name="connsiteY348" fmla="*/ 2938 h 10000"/>
                <a:gd name="connsiteX349" fmla="*/ 9595 w 10000"/>
                <a:gd name="connsiteY349" fmla="*/ 2903 h 10000"/>
                <a:gd name="connsiteX350" fmla="*/ 9561 w 10000"/>
                <a:gd name="connsiteY350" fmla="*/ 2952 h 10000"/>
                <a:gd name="connsiteX351" fmla="*/ 9567 w 10000"/>
                <a:gd name="connsiteY351" fmla="*/ 2995 h 10000"/>
                <a:gd name="connsiteX352" fmla="*/ 9544 w 10000"/>
                <a:gd name="connsiteY352" fmla="*/ 3080 h 10000"/>
                <a:gd name="connsiteX353" fmla="*/ 9505 w 10000"/>
                <a:gd name="connsiteY353" fmla="*/ 3137 h 10000"/>
                <a:gd name="connsiteX354" fmla="*/ 9494 w 10000"/>
                <a:gd name="connsiteY354" fmla="*/ 3236 h 10000"/>
                <a:gd name="connsiteX355" fmla="*/ 9466 w 10000"/>
                <a:gd name="connsiteY355" fmla="*/ 3322 h 10000"/>
                <a:gd name="connsiteX356" fmla="*/ 9471 w 10000"/>
                <a:gd name="connsiteY356" fmla="*/ 3378 h 10000"/>
                <a:gd name="connsiteX357" fmla="*/ 9460 w 10000"/>
                <a:gd name="connsiteY357" fmla="*/ 3435 h 10000"/>
                <a:gd name="connsiteX358" fmla="*/ 9483 w 10000"/>
                <a:gd name="connsiteY358" fmla="*/ 3485 h 10000"/>
                <a:gd name="connsiteX359" fmla="*/ 9449 w 10000"/>
                <a:gd name="connsiteY359" fmla="*/ 3563 h 10000"/>
                <a:gd name="connsiteX360" fmla="*/ 9393 w 10000"/>
                <a:gd name="connsiteY360" fmla="*/ 3442 h 10000"/>
                <a:gd name="connsiteX361" fmla="*/ 9393 w 10000"/>
                <a:gd name="connsiteY361" fmla="*/ 3350 h 10000"/>
                <a:gd name="connsiteX362" fmla="*/ 9376 w 10000"/>
                <a:gd name="connsiteY362" fmla="*/ 3336 h 10000"/>
                <a:gd name="connsiteX363" fmla="*/ 9308 w 10000"/>
                <a:gd name="connsiteY363" fmla="*/ 3400 h 10000"/>
                <a:gd name="connsiteX364" fmla="*/ 9201 w 10000"/>
                <a:gd name="connsiteY364" fmla="*/ 3549 h 10000"/>
                <a:gd name="connsiteX365" fmla="*/ 9139 w 10000"/>
                <a:gd name="connsiteY365" fmla="*/ 3655 h 10000"/>
                <a:gd name="connsiteX366" fmla="*/ 9044 w 10000"/>
                <a:gd name="connsiteY366" fmla="*/ 3712 h 10000"/>
                <a:gd name="connsiteX367" fmla="*/ 9010 w 10000"/>
                <a:gd name="connsiteY367" fmla="*/ 3797 h 10000"/>
                <a:gd name="connsiteX368" fmla="*/ 8982 w 10000"/>
                <a:gd name="connsiteY368" fmla="*/ 3825 h 10000"/>
                <a:gd name="connsiteX369" fmla="*/ 8875 w 10000"/>
                <a:gd name="connsiteY369" fmla="*/ 3903 h 10000"/>
                <a:gd name="connsiteX370" fmla="*/ 8785 w 10000"/>
                <a:gd name="connsiteY370" fmla="*/ 3996 h 10000"/>
                <a:gd name="connsiteX371" fmla="*/ 8763 w 10000"/>
                <a:gd name="connsiteY371" fmla="*/ 4067 h 10000"/>
                <a:gd name="connsiteX372" fmla="*/ 8729 w 10000"/>
                <a:gd name="connsiteY372" fmla="*/ 4102 h 10000"/>
                <a:gd name="connsiteX373" fmla="*/ 8774 w 10000"/>
                <a:gd name="connsiteY373" fmla="*/ 4194 h 10000"/>
                <a:gd name="connsiteX374" fmla="*/ 8819 w 10000"/>
                <a:gd name="connsiteY374" fmla="*/ 4265 h 10000"/>
                <a:gd name="connsiteX375" fmla="*/ 8881 w 10000"/>
                <a:gd name="connsiteY375" fmla="*/ 4294 h 10000"/>
                <a:gd name="connsiteX376" fmla="*/ 8858 w 10000"/>
                <a:gd name="connsiteY376" fmla="*/ 4344 h 10000"/>
                <a:gd name="connsiteX377" fmla="*/ 8903 w 10000"/>
                <a:gd name="connsiteY377" fmla="*/ 4358 h 10000"/>
                <a:gd name="connsiteX378" fmla="*/ 8903 w 10000"/>
                <a:gd name="connsiteY378" fmla="*/ 4443 h 10000"/>
                <a:gd name="connsiteX379" fmla="*/ 8937 w 10000"/>
                <a:gd name="connsiteY379" fmla="*/ 4507 h 10000"/>
                <a:gd name="connsiteX380" fmla="*/ 8993 w 10000"/>
                <a:gd name="connsiteY380" fmla="*/ 4493 h 10000"/>
                <a:gd name="connsiteX381" fmla="*/ 9016 w 10000"/>
                <a:gd name="connsiteY381" fmla="*/ 4422 h 10000"/>
                <a:gd name="connsiteX382" fmla="*/ 9061 w 10000"/>
                <a:gd name="connsiteY382" fmla="*/ 4414 h 10000"/>
                <a:gd name="connsiteX383" fmla="*/ 9066 w 10000"/>
                <a:gd name="connsiteY383" fmla="*/ 4358 h 10000"/>
                <a:gd name="connsiteX384" fmla="*/ 9123 w 10000"/>
                <a:gd name="connsiteY384" fmla="*/ 4358 h 10000"/>
                <a:gd name="connsiteX385" fmla="*/ 9100 w 10000"/>
                <a:gd name="connsiteY385" fmla="*/ 4429 h 10000"/>
                <a:gd name="connsiteX386" fmla="*/ 9156 w 10000"/>
                <a:gd name="connsiteY386" fmla="*/ 4464 h 10000"/>
                <a:gd name="connsiteX387" fmla="*/ 9145 w 10000"/>
                <a:gd name="connsiteY387" fmla="*/ 4528 h 10000"/>
                <a:gd name="connsiteX388" fmla="*/ 9061 w 10000"/>
                <a:gd name="connsiteY388" fmla="*/ 4535 h 10000"/>
                <a:gd name="connsiteX389" fmla="*/ 8999 w 10000"/>
                <a:gd name="connsiteY389" fmla="*/ 4578 h 10000"/>
                <a:gd name="connsiteX390" fmla="*/ 8943 w 10000"/>
                <a:gd name="connsiteY390" fmla="*/ 4599 h 10000"/>
                <a:gd name="connsiteX391" fmla="*/ 8943 w 10000"/>
                <a:gd name="connsiteY391" fmla="*/ 4698 h 10000"/>
                <a:gd name="connsiteX392" fmla="*/ 8999 w 10000"/>
                <a:gd name="connsiteY392" fmla="*/ 4805 h 10000"/>
                <a:gd name="connsiteX393" fmla="*/ 8954 w 10000"/>
                <a:gd name="connsiteY393" fmla="*/ 4904 h 10000"/>
                <a:gd name="connsiteX394" fmla="*/ 8864 w 10000"/>
                <a:gd name="connsiteY394" fmla="*/ 4918 h 10000"/>
                <a:gd name="connsiteX395" fmla="*/ 8875 w 10000"/>
                <a:gd name="connsiteY395" fmla="*/ 5032 h 10000"/>
                <a:gd name="connsiteX396" fmla="*/ 8870 w 10000"/>
                <a:gd name="connsiteY396" fmla="*/ 5103 h 10000"/>
                <a:gd name="connsiteX397" fmla="*/ 8841 w 10000"/>
                <a:gd name="connsiteY397" fmla="*/ 5138 h 10000"/>
                <a:gd name="connsiteX398" fmla="*/ 8785 w 10000"/>
                <a:gd name="connsiteY398" fmla="*/ 5110 h 10000"/>
                <a:gd name="connsiteX399" fmla="*/ 8735 w 10000"/>
                <a:gd name="connsiteY399" fmla="*/ 5018 h 10000"/>
                <a:gd name="connsiteX400" fmla="*/ 8678 w 10000"/>
                <a:gd name="connsiteY400" fmla="*/ 5089 h 10000"/>
                <a:gd name="connsiteX401" fmla="*/ 8622 w 10000"/>
                <a:gd name="connsiteY401" fmla="*/ 5039 h 10000"/>
                <a:gd name="connsiteX402" fmla="*/ 8616 w 10000"/>
                <a:gd name="connsiteY402" fmla="*/ 5011 h 10000"/>
                <a:gd name="connsiteX403" fmla="*/ 8538 w 10000"/>
                <a:gd name="connsiteY403" fmla="*/ 4947 h 10000"/>
                <a:gd name="connsiteX404" fmla="*/ 8515 w 10000"/>
                <a:gd name="connsiteY404" fmla="*/ 4961 h 10000"/>
                <a:gd name="connsiteX405" fmla="*/ 8526 w 10000"/>
                <a:gd name="connsiteY405" fmla="*/ 5039 h 10000"/>
                <a:gd name="connsiteX406" fmla="*/ 8481 w 10000"/>
                <a:gd name="connsiteY406" fmla="*/ 5138 h 10000"/>
                <a:gd name="connsiteX407" fmla="*/ 8515 w 10000"/>
                <a:gd name="connsiteY407" fmla="*/ 5160 h 10000"/>
                <a:gd name="connsiteX408" fmla="*/ 8577 w 10000"/>
                <a:gd name="connsiteY408" fmla="*/ 5145 h 10000"/>
                <a:gd name="connsiteX409" fmla="*/ 8588 w 10000"/>
                <a:gd name="connsiteY409" fmla="*/ 5181 h 10000"/>
                <a:gd name="connsiteX410" fmla="*/ 8577 w 10000"/>
                <a:gd name="connsiteY410" fmla="*/ 5224 h 10000"/>
                <a:gd name="connsiteX411" fmla="*/ 8600 w 10000"/>
                <a:gd name="connsiteY411" fmla="*/ 5280 h 10000"/>
                <a:gd name="connsiteX412" fmla="*/ 8650 w 10000"/>
                <a:gd name="connsiteY412" fmla="*/ 5316 h 10000"/>
                <a:gd name="connsiteX413" fmla="*/ 8639 w 10000"/>
                <a:gd name="connsiteY413" fmla="*/ 5401 h 10000"/>
                <a:gd name="connsiteX414" fmla="*/ 8673 w 10000"/>
                <a:gd name="connsiteY414" fmla="*/ 5444 h 10000"/>
                <a:gd name="connsiteX415" fmla="*/ 8633 w 10000"/>
                <a:gd name="connsiteY415" fmla="*/ 5486 h 10000"/>
                <a:gd name="connsiteX416" fmla="*/ 8622 w 10000"/>
                <a:gd name="connsiteY416" fmla="*/ 5642 h 10000"/>
                <a:gd name="connsiteX417" fmla="*/ 8600 w 10000"/>
                <a:gd name="connsiteY417" fmla="*/ 5649 h 10000"/>
                <a:gd name="connsiteX418" fmla="*/ 8628 w 10000"/>
                <a:gd name="connsiteY418" fmla="*/ 5720 h 10000"/>
                <a:gd name="connsiteX419" fmla="*/ 8633 w 10000"/>
                <a:gd name="connsiteY419" fmla="*/ 5841 h 10000"/>
                <a:gd name="connsiteX420" fmla="*/ 8661 w 10000"/>
                <a:gd name="connsiteY420" fmla="*/ 5869 h 10000"/>
                <a:gd name="connsiteX421" fmla="*/ 8667 w 10000"/>
                <a:gd name="connsiteY421" fmla="*/ 5905 h 10000"/>
                <a:gd name="connsiteX422" fmla="*/ 8690 w 10000"/>
                <a:gd name="connsiteY422" fmla="*/ 5912 h 10000"/>
                <a:gd name="connsiteX423" fmla="*/ 8695 w 10000"/>
                <a:gd name="connsiteY423" fmla="*/ 5983 h 10000"/>
                <a:gd name="connsiteX424" fmla="*/ 8684 w 10000"/>
                <a:gd name="connsiteY424" fmla="*/ 6033 h 10000"/>
                <a:gd name="connsiteX425" fmla="*/ 8740 w 10000"/>
                <a:gd name="connsiteY425" fmla="*/ 6061 h 10000"/>
                <a:gd name="connsiteX426" fmla="*/ 8825 w 10000"/>
                <a:gd name="connsiteY426" fmla="*/ 6004 h 10000"/>
                <a:gd name="connsiteX427" fmla="*/ 8948 w 10000"/>
                <a:gd name="connsiteY427" fmla="*/ 5891 h 10000"/>
                <a:gd name="connsiteX428" fmla="*/ 8982 w 10000"/>
                <a:gd name="connsiteY428" fmla="*/ 5891 h 10000"/>
                <a:gd name="connsiteX429" fmla="*/ 8982 w 10000"/>
                <a:gd name="connsiteY429" fmla="*/ 5976 h 10000"/>
                <a:gd name="connsiteX430" fmla="*/ 9004 w 10000"/>
                <a:gd name="connsiteY430" fmla="*/ 5990 h 10000"/>
                <a:gd name="connsiteX431" fmla="*/ 9044 w 10000"/>
                <a:gd name="connsiteY431" fmla="*/ 6089 h 10000"/>
                <a:gd name="connsiteX432" fmla="*/ 9072 w 10000"/>
                <a:gd name="connsiteY432" fmla="*/ 6097 h 10000"/>
                <a:gd name="connsiteX433" fmla="*/ 9055 w 10000"/>
                <a:gd name="connsiteY433" fmla="*/ 6153 h 10000"/>
                <a:gd name="connsiteX434" fmla="*/ 9100 w 10000"/>
                <a:gd name="connsiteY434" fmla="*/ 6281 h 10000"/>
                <a:gd name="connsiteX435" fmla="*/ 9100 w 10000"/>
                <a:gd name="connsiteY435" fmla="*/ 6345 h 10000"/>
                <a:gd name="connsiteX436" fmla="*/ 9123 w 10000"/>
                <a:gd name="connsiteY436" fmla="*/ 6416 h 10000"/>
                <a:gd name="connsiteX437" fmla="*/ 9089 w 10000"/>
                <a:gd name="connsiteY437" fmla="*/ 6473 h 10000"/>
                <a:gd name="connsiteX438" fmla="*/ 9049 w 10000"/>
                <a:gd name="connsiteY438" fmla="*/ 6466 h 10000"/>
                <a:gd name="connsiteX439" fmla="*/ 9049 w 10000"/>
                <a:gd name="connsiteY439" fmla="*/ 6501 h 10000"/>
                <a:gd name="connsiteX440" fmla="*/ 9089 w 10000"/>
                <a:gd name="connsiteY440" fmla="*/ 6544 h 10000"/>
                <a:gd name="connsiteX441" fmla="*/ 9106 w 10000"/>
                <a:gd name="connsiteY441" fmla="*/ 6515 h 10000"/>
                <a:gd name="connsiteX442" fmla="*/ 9139 w 10000"/>
                <a:gd name="connsiteY442" fmla="*/ 6579 h 10000"/>
                <a:gd name="connsiteX443" fmla="*/ 9179 w 10000"/>
                <a:gd name="connsiteY443" fmla="*/ 6579 h 10000"/>
                <a:gd name="connsiteX444" fmla="*/ 9156 w 10000"/>
                <a:gd name="connsiteY444" fmla="*/ 6757 h 10000"/>
                <a:gd name="connsiteX445" fmla="*/ 9139 w 10000"/>
                <a:gd name="connsiteY445" fmla="*/ 6792 h 10000"/>
                <a:gd name="connsiteX446" fmla="*/ 9089 w 10000"/>
                <a:gd name="connsiteY446" fmla="*/ 6778 h 10000"/>
                <a:gd name="connsiteX447" fmla="*/ 9027 w 10000"/>
                <a:gd name="connsiteY447" fmla="*/ 6799 h 10000"/>
                <a:gd name="connsiteX448" fmla="*/ 9004 w 10000"/>
                <a:gd name="connsiteY448" fmla="*/ 6842 h 10000"/>
                <a:gd name="connsiteX449" fmla="*/ 8999 w 10000"/>
                <a:gd name="connsiteY449" fmla="*/ 6884 h 10000"/>
                <a:gd name="connsiteX450" fmla="*/ 8960 w 10000"/>
                <a:gd name="connsiteY450" fmla="*/ 6934 h 10000"/>
                <a:gd name="connsiteX451" fmla="*/ 8898 w 10000"/>
                <a:gd name="connsiteY451" fmla="*/ 6941 h 10000"/>
                <a:gd name="connsiteX452" fmla="*/ 8886 w 10000"/>
                <a:gd name="connsiteY452" fmla="*/ 6962 h 10000"/>
                <a:gd name="connsiteX453" fmla="*/ 8847 w 10000"/>
                <a:gd name="connsiteY453" fmla="*/ 6927 h 10000"/>
                <a:gd name="connsiteX454" fmla="*/ 8808 w 10000"/>
                <a:gd name="connsiteY454" fmla="*/ 6934 h 10000"/>
                <a:gd name="connsiteX455" fmla="*/ 8785 w 10000"/>
                <a:gd name="connsiteY455" fmla="*/ 6906 h 10000"/>
                <a:gd name="connsiteX456" fmla="*/ 8735 w 10000"/>
                <a:gd name="connsiteY456" fmla="*/ 6891 h 10000"/>
                <a:gd name="connsiteX457" fmla="*/ 8746 w 10000"/>
                <a:gd name="connsiteY457" fmla="*/ 6941 h 10000"/>
                <a:gd name="connsiteX458" fmla="*/ 8723 w 10000"/>
                <a:gd name="connsiteY458" fmla="*/ 6991 h 10000"/>
                <a:gd name="connsiteX459" fmla="*/ 8639 w 10000"/>
                <a:gd name="connsiteY459" fmla="*/ 6984 h 10000"/>
                <a:gd name="connsiteX460" fmla="*/ 8611 w 10000"/>
                <a:gd name="connsiteY460" fmla="*/ 6962 h 10000"/>
                <a:gd name="connsiteX461" fmla="*/ 8566 w 10000"/>
                <a:gd name="connsiteY461" fmla="*/ 6984 h 10000"/>
                <a:gd name="connsiteX462" fmla="*/ 8560 w 10000"/>
                <a:gd name="connsiteY462" fmla="*/ 7055 h 10000"/>
                <a:gd name="connsiteX463" fmla="*/ 8476 w 10000"/>
                <a:gd name="connsiteY463" fmla="*/ 7133 h 10000"/>
                <a:gd name="connsiteX464" fmla="*/ 8448 w 10000"/>
                <a:gd name="connsiteY464" fmla="*/ 7090 h 10000"/>
                <a:gd name="connsiteX465" fmla="*/ 8386 w 10000"/>
                <a:gd name="connsiteY465" fmla="*/ 7111 h 10000"/>
                <a:gd name="connsiteX466" fmla="*/ 8346 w 10000"/>
                <a:gd name="connsiteY466" fmla="*/ 7133 h 10000"/>
                <a:gd name="connsiteX467" fmla="*/ 8341 w 10000"/>
                <a:gd name="connsiteY467" fmla="*/ 7168 h 10000"/>
                <a:gd name="connsiteX468" fmla="*/ 8256 w 10000"/>
                <a:gd name="connsiteY468" fmla="*/ 7246 h 10000"/>
                <a:gd name="connsiteX469" fmla="*/ 8206 w 10000"/>
                <a:gd name="connsiteY469" fmla="*/ 7232 h 10000"/>
                <a:gd name="connsiteX470" fmla="*/ 8155 w 10000"/>
                <a:gd name="connsiteY470" fmla="*/ 7260 h 10000"/>
                <a:gd name="connsiteX471" fmla="*/ 8116 w 10000"/>
                <a:gd name="connsiteY471" fmla="*/ 7303 h 10000"/>
                <a:gd name="connsiteX472" fmla="*/ 8060 w 10000"/>
                <a:gd name="connsiteY472" fmla="*/ 7331 h 10000"/>
                <a:gd name="connsiteX473" fmla="*/ 8065 w 10000"/>
                <a:gd name="connsiteY473" fmla="*/ 7374 h 10000"/>
                <a:gd name="connsiteX474" fmla="*/ 8015 w 10000"/>
                <a:gd name="connsiteY474" fmla="*/ 7402 h 10000"/>
                <a:gd name="connsiteX475" fmla="*/ 7942 w 10000"/>
                <a:gd name="connsiteY475" fmla="*/ 7523 h 10000"/>
                <a:gd name="connsiteX476" fmla="*/ 7930 w 10000"/>
                <a:gd name="connsiteY476" fmla="*/ 7573 h 10000"/>
                <a:gd name="connsiteX477" fmla="*/ 7908 w 10000"/>
                <a:gd name="connsiteY477" fmla="*/ 7559 h 10000"/>
                <a:gd name="connsiteX478" fmla="*/ 7919 w 10000"/>
                <a:gd name="connsiteY478" fmla="*/ 7523 h 10000"/>
                <a:gd name="connsiteX479" fmla="*/ 7846 w 10000"/>
                <a:gd name="connsiteY479" fmla="*/ 7339 h 10000"/>
                <a:gd name="connsiteX480" fmla="*/ 7846 w 10000"/>
                <a:gd name="connsiteY480" fmla="*/ 7268 h 10000"/>
                <a:gd name="connsiteX481" fmla="*/ 7812 w 10000"/>
                <a:gd name="connsiteY481" fmla="*/ 7268 h 10000"/>
                <a:gd name="connsiteX482" fmla="*/ 7711 w 10000"/>
                <a:gd name="connsiteY482" fmla="*/ 7197 h 10000"/>
                <a:gd name="connsiteX483" fmla="*/ 7649 w 10000"/>
                <a:gd name="connsiteY483" fmla="*/ 7232 h 10000"/>
                <a:gd name="connsiteX484" fmla="*/ 7632 w 10000"/>
                <a:gd name="connsiteY484" fmla="*/ 7275 h 10000"/>
                <a:gd name="connsiteX485" fmla="*/ 7677 w 10000"/>
                <a:gd name="connsiteY485" fmla="*/ 7324 h 10000"/>
                <a:gd name="connsiteX486" fmla="*/ 7688 w 10000"/>
                <a:gd name="connsiteY486" fmla="*/ 7367 h 10000"/>
                <a:gd name="connsiteX487" fmla="*/ 7660 w 10000"/>
                <a:gd name="connsiteY487" fmla="*/ 7410 h 10000"/>
                <a:gd name="connsiteX488" fmla="*/ 7666 w 10000"/>
                <a:gd name="connsiteY488" fmla="*/ 7445 h 10000"/>
                <a:gd name="connsiteX489" fmla="*/ 7655 w 10000"/>
                <a:gd name="connsiteY489" fmla="*/ 7516 h 10000"/>
                <a:gd name="connsiteX490" fmla="*/ 7660 w 10000"/>
                <a:gd name="connsiteY490" fmla="*/ 7587 h 10000"/>
                <a:gd name="connsiteX491" fmla="*/ 7694 w 10000"/>
                <a:gd name="connsiteY491" fmla="*/ 7700 h 10000"/>
                <a:gd name="connsiteX492" fmla="*/ 7660 w 10000"/>
                <a:gd name="connsiteY492" fmla="*/ 7743 h 10000"/>
                <a:gd name="connsiteX493" fmla="*/ 7666 w 10000"/>
                <a:gd name="connsiteY493" fmla="*/ 7779 h 10000"/>
                <a:gd name="connsiteX494" fmla="*/ 7638 w 10000"/>
                <a:gd name="connsiteY494" fmla="*/ 7793 h 10000"/>
                <a:gd name="connsiteX495" fmla="*/ 7621 w 10000"/>
                <a:gd name="connsiteY495" fmla="*/ 7814 h 10000"/>
                <a:gd name="connsiteX496" fmla="*/ 7514 w 10000"/>
                <a:gd name="connsiteY496" fmla="*/ 7800 h 10000"/>
                <a:gd name="connsiteX497" fmla="*/ 7497 w 10000"/>
                <a:gd name="connsiteY497" fmla="*/ 7757 h 10000"/>
                <a:gd name="connsiteX498" fmla="*/ 7463 w 10000"/>
                <a:gd name="connsiteY498" fmla="*/ 7786 h 10000"/>
                <a:gd name="connsiteX499" fmla="*/ 7390 w 10000"/>
                <a:gd name="connsiteY499" fmla="*/ 7771 h 10000"/>
                <a:gd name="connsiteX500" fmla="*/ 7340 w 10000"/>
                <a:gd name="connsiteY500" fmla="*/ 7793 h 10000"/>
                <a:gd name="connsiteX501" fmla="*/ 7312 w 10000"/>
                <a:gd name="connsiteY501" fmla="*/ 7644 h 10000"/>
                <a:gd name="connsiteX502" fmla="*/ 7283 w 10000"/>
                <a:gd name="connsiteY502" fmla="*/ 7637 h 10000"/>
                <a:gd name="connsiteX503" fmla="*/ 7250 w 10000"/>
                <a:gd name="connsiteY503" fmla="*/ 7544 h 10000"/>
                <a:gd name="connsiteX504" fmla="*/ 7267 w 10000"/>
                <a:gd name="connsiteY504" fmla="*/ 7502 h 10000"/>
                <a:gd name="connsiteX505" fmla="*/ 7306 w 10000"/>
                <a:gd name="connsiteY505" fmla="*/ 7523 h 10000"/>
                <a:gd name="connsiteX506" fmla="*/ 7323 w 10000"/>
                <a:gd name="connsiteY506" fmla="*/ 7473 h 10000"/>
                <a:gd name="connsiteX507" fmla="*/ 7295 w 10000"/>
                <a:gd name="connsiteY507" fmla="*/ 7438 h 10000"/>
                <a:gd name="connsiteX508" fmla="*/ 7312 w 10000"/>
                <a:gd name="connsiteY508" fmla="*/ 7402 h 10000"/>
                <a:gd name="connsiteX509" fmla="*/ 7238 w 10000"/>
                <a:gd name="connsiteY509" fmla="*/ 7331 h 10000"/>
                <a:gd name="connsiteX510" fmla="*/ 7244 w 10000"/>
                <a:gd name="connsiteY510" fmla="*/ 7296 h 10000"/>
                <a:gd name="connsiteX511" fmla="*/ 7199 w 10000"/>
                <a:gd name="connsiteY511" fmla="*/ 7260 h 10000"/>
                <a:gd name="connsiteX512" fmla="*/ 7227 w 10000"/>
                <a:gd name="connsiteY512" fmla="*/ 7218 h 10000"/>
                <a:gd name="connsiteX513" fmla="*/ 7216 w 10000"/>
                <a:gd name="connsiteY513" fmla="*/ 7168 h 10000"/>
                <a:gd name="connsiteX514" fmla="*/ 7165 w 10000"/>
                <a:gd name="connsiteY514" fmla="*/ 7090 h 10000"/>
                <a:gd name="connsiteX515" fmla="*/ 7132 w 10000"/>
                <a:gd name="connsiteY515" fmla="*/ 7026 h 10000"/>
                <a:gd name="connsiteX516" fmla="*/ 7064 w 10000"/>
                <a:gd name="connsiteY516" fmla="*/ 7055 h 10000"/>
                <a:gd name="connsiteX517" fmla="*/ 7025 w 10000"/>
                <a:gd name="connsiteY517" fmla="*/ 7048 h 10000"/>
                <a:gd name="connsiteX518" fmla="*/ 7002 w 10000"/>
                <a:gd name="connsiteY518" fmla="*/ 7111 h 10000"/>
                <a:gd name="connsiteX519" fmla="*/ 6924 w 10000"/>
                <a:gd name="connsiteY519" fmla="*/ 7119 h 10000"/>
                <a:gd name="connsiteX520" fmla="*/ 6895 w 10000"/>
                <a:gd name="connsiteY520" fmla="*/ 7111 h 10000"/>
                <a:gd name="connsiteX521" fmla="*/ 6828 w 10000"/>
                <a:gd name="connsiteY521" fmla="*/ 7161 h 10000"/>
                <a:gd name="connsiteX522" fmla="*/ 6834 w 10000"/>
                <a:gd name="connsiteY522" fmla="*/ 7260 h 10000"/>
                <a:gd name="connsiteX523" fmla="*/ 6817 w 10000"/>
                <a:gd name="connsiteY523" fmla="*/ 7324 h 10000"/>
                <a:gd name="connsiteX524" fmla="*/ 6817 w 10000"/>
                <a:gd name="connsiteY524" fmla="*/ 7381 h 10000"/>
                <a:gd name="connsiteX525" fmla="*/ 6760 w 10000"/>
                <a:gd name="connsiteY525" fmla="*/ 7424 h 10000"/>
                <a:gd name="connsiteX526" fmla="*/ 6699 w 10000"/>
                <a:gd name="connsiteY526" fmla="*/ 7431 h 10000"/>
                <a:gd name="connsiteX527" fmla="*/ 6682 w 10000"/>
                <a:gd name="connsiteY527" fmla="*/ 7410 h 10000"/>
                <a:gd name="connsiteX528" fmla="*/ 6625 w 10000"/>
                <a:gd name="connsiteY528" fmla="*/ 7388 h 10000"/>
                <a:gd name="connsiteX529" fmla="*/ 6592 w 10000"/>
                <a:gd name="connsiteY529" fmla="*/ 7431 h 10000"/>
                <a:gd name="connsiteX530" fmla="*/ 6586 w 10000"/>
                <a:gd name="connsiteY530" fmla="*/ 7473 h 10000"/>
                <a:gd name="connsiteX531" fmla="*/ 6552 w 10000"/>
                <a:gd name="connsiteY531" fmla="*/ 7480 h 10000"/>
                <a:gd name="connsiteX532" fmla="*/ 6547 w 10000"/>
                <a:gd name="connsiteY532" fmla="*/ 7523 h 10000"/>
                <a:gd name="connsiteX533" fmla="*/ 6519 w 10000"/>
                <a:gd name="connsiteY533" fmla="*/ 7523 h 10000"/>
                <a:gd name="connsiteX534" fmla="*/ 6485 w 10000"/>
                <a:gd name="connsiteY534" fmla="*/ 7424 h 10000"/>
                <a:gd name="connsiteX535" fmla="*/ 6406 w 10000"/>
                <a:gd name="connsiteY535" fmla="*/ 7473 h 10000"/>
                <a:gd name="connsiteX536" fmla="*/ 6316 w 10000"/>
                <a:gd name="connsiteY536" fmla="*/ 7551 h 10000"/>
                <a:gd name="connsiteX537" fmla="*/ 6282 w 10000"/>
                <a:gd name="connsiteY537" fmla="*/ 7566 h 10000"/>
                <a:gd name="connsiteX538" fmla="*/ 6294 w 10000"/>
                <a:gd name="connsiteY538" fmla="*/ 7615 h 10000"/>
                <a:gd name="connsiteX539" fmla="*/ 6243 w 10000"/>
                <a:gd name="connsiteY539" fmla="*/ 7637 h 10000"/>
                <a:gd name="connsiteX540" fmla="*/ 6209 w 10000"/>
                <a:gd name="connsiteY540" fmla="*/ 7608 h 10000"/>
                <a:gd name="connsiteX541" fmla="*/ 6136 w 10000"/>
                <a:gd name="connsiteY541" fmla="*/ 7622 h 10000"/>
                <a:gd name="connsiteX542" fmla="*/ 6136 w 10000"/>
                <a:gd name="connsiteY542" fmla="*/ 7395 h 10000"/>
                <a:gd name="connsiteX543" fmla="*/ 6208 w 10000"/>
                <a:gd name="connsiteY54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82 w 10000"/>
                <a:gd name="connsiteY61" fmla="*/ 9127 h 10000"/>
                <a:gd name="connsiteX62" fmla="*/ 3048 w 10000"/>
                <a:gd name="connsiteY62" fmla="*/ 9163 h 10000"/>
                <a:gd name="connsiteX63" fmla="*/ 3048 w 10000"/>
                <a:gd name="connsiteY63" fmla="*/ 9198 h 10000"/>
                <a:gd name="connsiteX64" fmla="*/ 3020 w 10000"/>
                <a:gd name="connsiteY64" fmla="*/ 9241 h 10000"/>
                <a:gd name="connsiteX65" fmla="*/ 3003 w 10000"/>
                <a:gd name="connsiteY65" fmla="*/ 9326 h 10000"/>
                <a:gd name="connsiteX66" fmla="*/ 2998 w 10000"/>
                <a:gd name="connsiteY66" fmla="*/ 9439 h 10000"/>
                <a:gd name="connsiteX67" fmla="*/ 3009 w 10000"/>
                <a:gd name="connsiteY67" fmla="*/ 9524 h 10000"/>
                <a:gd name="connsiteX68" fmla="*/ 2975 w 10000"/>
                <a:gd name="connsiteY68" fmla="*/ 9574 h 10000"/>
                <a:gd name="connsiteX69" fmla="*/ 2981 w 10000"/>
                <a:gd name="connsiteY69" fmla="*/ 9624 h 10000"/>
                <a:gd name="connsiteX70" fmla="*/ 2998 w 10000"/>
                <a:gd name="connsiteY70" fmla="*/ 9666 h 10000"/>
                <a:gd name="connsiteX71" fmla="*/ 2987 w 10000"/>
                <a:gd name="connsiteY71" fmla="*/ 9744 h 10000"/>
                <a:gd name="connsiteX72" fmla="*/ 2970 w 10000"/>
                <a:gd name="connsiteY72" fmla="*/ 9787 h 10000"/>
                <a:gd name="connsiteX73" fmla="*/ 2930 w 10000"/>
                <a:gd name="connsiteY73" fmla="*/ 9794 h 10000"/>
                <a:gd name="connsiteX74" fmla="*/ 2913 w 10000"/>
                <a:gd name="connsiteY74" fmla="*/ 9837 h 10000"/>
                <a:gd name="connsiteX75" fmla="*/ 2818 w 10000"/>
                <a:gd name="connsiteY75" fmla="*/ 9837 h 10000"/>
                <a:gd name="connsiteX76" fmla="*/ 2745 w 10000"/>
                <a:gd name="connsiteY76" fmla="*/ 9879 h 10000"/>
                <a:gd name="connsiteX77" fmla="*/ 2705 w 10000"/>
                <a:gd name="connsiteY77" fmla="*/ 9922 h 10000"/>
                <a:gd name="connsiteX78" fmla="*/ 2638 w 10000"/>
                <a:gd name="connsiteY78" fmla="*/ 9929 h 10000"/>
                <a:gd name="connsiteX79" fmla="*/ 2598 w 10000"/>
                <a:gd name="connsiteY79" fmla="*/ 9943 h 10000"/>
                <a:gd name="connsiteX80" fmla="*/ 2565 w 10000"/>
                <a:gd name="connsiteY80" fmla="*/ 9929 h 10000"/>
                <a:gd name="connsiteX81" fmla="*/ 2508 w 10000"/>
                <a:gd name="connsiteY81" fmla="*/ 9943 h 10000"/>
                <a:gd name="connsiteX82" fmla="*/ 2503 w 10000"/>
                <a:gd name="connsiteY82" fmla="*/ 9957 h 10000"/>
                <a:gd name="connsiteX83" fmla="*/ 2458 w 10000"/>
                <a:gd name="connsiteY83" fmla="*/ 9993 h 10000"/>
                <a:gd name="connsiteX84" fmla="*/ 2424 w 10000"/>
                <a:gd name="connsiteY84" fmla="*/ 10000 h 10000"/>
                <a:gd name="connsiteX85" fmla="*/ 2323 w 10000"/>
                <a:gd name="connsiteY85" fmla="*/ 9901 h 10000"/>
                <a:gd name="connsiteX86" fmla="*/ 2250 w 10000"/>
                <a:gd name="connsiteY86" fmla="*/ 9794 h 10000"/>
                <a:gd name="connsiteX87" fmla="*/ 2160 w 10000"/>
                <a:gd name="connsiteY87" fmla="*/ 9759 h 10000"/>
                <a:gd name="connsiteX88" fmla="*/ 2143 w 10000"/>
                <a:gd name="connsiteY88" fmla="*/ 9624 h 10000"/>
                <a:gd name="connsiteX89" fmla="*/ 2205 w 10000"/>
                <a:gd name="connsiteY89" fmla="*/ 9588 h 10000"/>
                <a:gd name="connsiteX90" fmla="*/ 2182 w 10000"/>
                <a:gd name="connsiteY90" fmla="*/ 9482 h 10000"/>
                <a:gd name="connsiteX91" fmla="*/ 2160 w 10000"/>
                <a:gd name="connsiteY91" fmla="*/ 9446 h 10000"/>
                <a:gd name="connsiteX92" fmla="*/ 2323 w 10000"/>
                <a:gd name="connsiteY92" fmla="*/ 9312 h 10000"/>
                <a:gd name="connsiteX93" fmla="*/ 2373 w 10000"/>
                <a:gd name="connsiteY93" fmla="*/ 9177 h 10000"/>
                <a:gd name="connsiteX94" fmla="*/ 2424 w 10000"/>
                <a:gd name="connsiteY94" fmla="*/ 9148 h 10000"/>
                <a:gd name="connsiteX95" fmla="*/ 2435 w 10000"/>
                <a:gd name="connsiteY95" fmla="*/ 9063 h 10000"/>
                <a:gd name="connsiteX96" fmla="*/ 2385 w 10000"/>
                <a:gd name="connsiteY96" fmla="*/ 8950 h 10000"/>
                <a:gd name="connsiteX97" fmla="*/ 2396 w 10000"/>
                <a:gd name="connsiteY97" fmla="*/ 8879 h 10000"/>
                <a:gd name="connsiteX98" fmla="*/ 2340 w 10000"/>
                <a:gd name="connsiteY98" fmla="*/ 8850 h 10000"/>
                <a:gd name="connsiteX99" fmla="*/ 2306 w 10000"/>
                <a:gd name="connsiteY99" fmla="*/ 8857 h 10000"/>
                <a:gd name="connsiteX100" fmla="*/ 2143 w 10000"/>
                <a:gd name="connsiteY100" fmla="*/ 8921 h 10000"/>
                <a:gd name="connsiteX101" fmla="*/ 2098 w 10000"/>
                <a:gd name="connsiteY101" fmla="*/ 8971 h 10000"/>
                <a:gd name="connsiteX102" fmla="*/ 2064 w 10000"/>
                <a:gd name="connsiteY102" fmla="*/ 8999 h 10000"/>
                <a:gd name="connsiteX103" fmla="*/ 2019 w 10000"/>
                <a:gd name="connsiteY103" fmla="*/ 9056 h 10000"/>
                <a:gd name="connsiteX104" fmla="*/ 1879 w 10000"/>
                <a:gd name="connsiteY104" fmla="*/ 9013 h 10000"/>
                <a:gd name="connsiteX105" fmla="*/ 1828 w 10000"/>
                <a:gd name="connsiteY105" fmla="*/ 8971 h 10000"/>
                <a:gd name="connsiteX106" fmla="*/ 1738 w 10000"/>
                <a:gd name="connsiteY106" fmla="*/ 9021 h 10000"/>
                <a:gd name="connsiteX107" fmla="*/ 1609 w 10000"/>
                <a:gd name="connsiteY107" fmla="*/ 9056 h 10000"/>
                <a:gd name="connsiteX108" fmla="*/ 1699 w 10000"/>
                <a:gd name="connsiteY108" fmla="*/ 9177 h 10000"/>
                <a:gd name="connsiteX109" fmla="*/ 1592 w 10000"/>
                <a:gd name="connsiteY109" fmla="*/ 9304 h 10000"/>
                <a:gd name="connsiteX110" fmla="*/ 1558 w 10000"/>
                <a:gd name="connsiteY110" fmla="*/ 9290 h 10000"/>
                <a:gd name="connsiteX111" fmla="*/ 1541 w 10000"/>
                <a:gd name="connsiteY111" fmla="*/ 9304 h 10000"/>
                <a:gd name="connsiteX112" fmla="*/ 1507 w 10000"/>
                <a:gd name="connsiteY112" fmla="*/ 9269 h 10000"/>
                <a:gd name="connsiteX113" fmla="*/ 1440 w 10000"/>
                <a:gd name="connsiteY113" fmla="*/ 9233 h 10000"/>
                <a:gd name="connsiteX114" fmla="*/ 1434 w 10000"/>
                <a:gd name="connsiteY114" fmla="*/ 9198 h 10000"/>
                <a:gd name="connsiteX115" fmla="*/ 1412 w 10000"/>
                <a:gd name="connsiteY115" fmla="*/ 9191 h 10000"/>
                <a:gd name="connsiteX116" fmla="*/ 1400 w 10000"/>
                <a:gd name="connsiteY116" fmla="*/ 9155 h 10000"/>
                <a:gd name="connsiteX117" fmla="*/ 1372 w 10000"/>
                <a:gd name="connsiteY117" fmla="*/ 9127 h 10000"/>
                <a:gd name="connsiteX118" fmla="*/ 1327 w 10000"/>
                <a:gd name="connsiteY118" fmla="*/ 9141 h 10000"/>
                <a:gd name="connsiteX119" fmla="*/ 1305 w 10000"/>
                <a:gd name="connsiteY119" fmla="*/ 9092 h 10000"/>
                <a:gd name="connsiteX120" fmla="*/ 1271 w 10000"/>
                <a:gd name="connsiteY120" fmla="*/ 9099 h 10000"/>
                <a:gd name="connsiteX121" fmla="*/ 1277 w 10000"/>
                <a:gd name="connsiteY121" fmla="*/ 9056 h 10000"/>
                <a:gd name="connsiteX122" fmla="*/ 1265 w 10000"/>
                <a:gd name="connsiteY122" fmla="*/ 8999 h 10000"/>
                <a:gd name="connsiteX123" fmla="*/ 1277 w 10000"/>
                <a:gd name="connsiteY123" fmla="*/ 8935 h 10000"/>
                <a:gd name="connsiteX124" fmla="*/ 1271 w 10000"/>
                <a:gd name="connsiteY124" fmla="*/ 8893 h 10000"/>
                <a:gd name="connsiteX125" fmla="*/ 1153 w 10000"/>
                <a:gd name="connsiteY125" fmla="*/ 8893 h 10000"/>
                <a:gd name="connsiteX126" fmla="*/ 1153 w 10000"/>
                <a:gd name="connsiteY126" fmla="*/ 8850 h 10000"/>
                <a:gd name="connsiteX127" fmla="*/ 1091 w 10000"/>
                <a:gd name="connsiteY127" fmla="*/ 8829 h 10000"/>
                <a:gd name="connsiteX128" fmla="*/ 1080 w 10000"/>
                <a:gd name="connsiteY128" fmla="*/ 8758 h 10000"/>
                <a:gd name="connsiteX129" fmla="*/ 1069 w 10000"/>
                <a:gd name="connsiteY129" fmla="*/ 8730 h 10000"/>
                <a:gd name="connsiteX130" fmla="*/ 990 w 10000"/>
                <a:gd name="connsiteY130" fmla="*/ 8701 h 10000"/>
                <a:gd name="connsiteX131" fmla="*/ 894 w 10000"/>
                <a:gd name="connsiteY131" fmla="*/ 8616 h 10000"/>
                <a:gd name="connsiteX132" fmla="*/ 787 w 10000"/>
                <a:gd name="connsiteY132" fmla="*/ 8616 h 10000"/>
                <a:gd name="connsiteX133" fmla="*/ 849 w 10000"/>
                <a:gd name="connsiteY133" fmla="*/ 8510 h 10000"/>
                <a:gd name="connsiteX134" fmla="*/ 945 w 10000"/>
                <a:gd name="connsiteY134" fmla="*/ 8432 h 10000"/>
                <a:gd name="connsiteX135" fmla="*/ 984 w 10000"/>
                <a:gd name="connsiteY135" fmla="*/ 8325 h 10000"/>
                <a:gd name="connsiteX136" fmla="*/ 1063 w 10000"/>
                <a:gd name="connsiteY136" fmla="*/ 8204 h 10000"/>
                <a:gd name="connsiteX137" fmla="*/ 1057 w 10000"/>
                <a:gd name="connsiteY137" fmla="*/ 8133 h 10000"/>
                <a:gd name="connsiteX138" fmla="*/ 1018 w 10000"/>
                <a:gd name="connsiteY138" fmla="*/ 8055 h 10000"/>
                <a:gd name="connsiteX139" fmla="*/ 984 w 10000"/>
                <a:gd name="connsiteY139" fmla="*/ 8027 h 10000"/>
                <a:gd name="connsiteX140" fmla="*/ 872 w 10000"/>
                <a:gd name="connsiteY140" fmla="*/ 8013 h 10000"/>
                <a:gd name="connsiteX141" fmla="*/ 533 w 10000"/>
                <a:gd name="connsiteY141" fmla="*/ 8076 h 10000"/>
                <a:gd name="connsiteX142" fmla="*/ 169 w 10000"/>
                <a:gd name="connsiteY142" fmla="*/ 7743 h 10000"/>
                <a:gd name="connsiteX143" fmla="*/ 157 w 10000"/>
                <a:gd name="connsiteY143" fmla="*/ 7686 h 10000"/>
                <a:gd name="connsiteX144" fmla="*/ 231 w 10000"/>
                <a:gd name="connsiteY144" fmla="*/ 7594 h 10000"/>
                <a:gd name="connsiteX145" fmla="*/ 0 w 10000"/>
                <a:gd name="connsiteY145" fmla="*/ 6920 h 10000"/>
                <a:gd name="connsiteX146" fmla="*/ 354 w 10000"/>
                <a:gd name="connsiteY146" fmla="*/ 7005 h 10000"/>
                <a:gd name="connsiteX147" fmla="*/ 472 w 10000"/>
                <a:gd name="connsiteY147" fmla="*/ 7019 h 10000"/>
                <a:gd name="connsiteX148" fmla="*/ 1074 w 10000"/>
                <a:gd name="connsiteY148" fmla="*/ 7019 h 10000"/>
                <a:gd name="connsiteX149" fmla="*/ 1277 w 10000"/>
                <a:gd name="connsiteY149" fmla="*/ 6998 h 10000"/>
                <a:gd name="connsiteX150" fmla="*/ 1524 w 10000"/>
                <a:gd name="connsiteY150" fmla="*/ 7083 h 10000"/>
                <a:gd name="connsiteX151" fmla="*/ 1609 w 10000"/>
                <a:gd name="connsiteY151" fmla="*/ 7104 h 10000"/>
                <a:gd name="connsiteX152" fmla="*/ 1822 w 10000"/>
                <a:gd name="connsiteY152" fmla="*/ 7310 h 10000"/>
                <a:gd name="connsiteX153" fmla="*/ 1918 w 10000"/>
                <a:gd name="connsiteY153" fmla="*/ 7303 h 10000"/>
                <a:gd name="connsiteX154" fmla="*/ 6504 w 10000"/>
                <a:gd name="connsiteY154" fmla="*/ 7627 h 10000"/>
                <a:gd name="connsiteX155" fmla="*/ 5523 w 10000"/>
                <a:gd name="connsiteY155" fmla="*/ 5713 h 10000"/>
                <a:gd name="connsiteX156" fmla="*/ 5652 w 10000"/>
                <a:gd name="connsiteY156" fmla="*/ 5720 h 10000"/>
                <a:gd name="connsiteX157" fmla="*/ 5697 w 10000"/>
                <a:gd name="connsiteY157" fmla="*/ 5742 h 10000"/>
                <a:gd name="connsiteX158" fmla="*/ 5793 w 10000"/>
                <a:gd name="connsiteY158" fmla="*/ 5635 h 10000"/>
                <a:gd name="connsiteX159" fmla="*/ 5844 w 10000"/>
                <a:gd name="connsiteY159" fmla="*/ 5628 h 10000"/>
                <a:gd name="connsiteX160" fmla="*/ 5889 w 10000"/>
                <a:gd name="connsiteY160" fmla="*/ 5564 h 10000"/>
                <a:gd name="connsiteX161" fmla="*/ 5945 w 10000"/>
                <a:gd name="connsiteY161" fmla="*/ 5515 h 10000"/>
                <a:gd name="connsiteX162" fmla="*/ 6001 w 10000"/>
                <a:gd name="connsiteY162" fmla="*/ 5408 h 10000"/>
                <a:gd name="connsiteX163" fmla="*/ 6012 w 10000"/>
                <a:gd name="connsiteY163" fmla="*/ 5344 h 10000"/>
                <a:gd name="connsiteX164" fmla="*/ 6080 w 10000"/>
                <a:gd name="connsiteY164" fmla="*/ 5316 h 10000"/>
                <a:gd name="connsiteX165" fmla="*/ 6159 w 10000"/>
                <a:gd name="connsiteY165" fmla="*/ 5351 h 10000"/>
                <a:gd name="connsiteX166" fmla="*/ 6226 w 10000"/>
                <a:gd name="connsiteY166" fmla="*/ 5337 h 10000"/>
                <a:gd name="connsiteX167" fmla="*/ 6294 w 10000"/>
                <a:gd name="connsiteY167" fmla="*/ 5344 h 10000"/>
                <a:gd name="connsiteX168" fmla="*/ 6412 w 10000"/>
                <a:gd name="connsiteY168" fmla="*/ 5302 h 10000"/>
                <a:gd name="connsiteX169" fmla="*/ 6490 w 10000"/>
                <a:gd name="connsiteY169" fmla="*/ 5195 h 10000"/>
                <a:gd name="connsiteX170" fmla="*/ 6524 w 10000"/>
                <a:gd name="connsiteY170" fmla="*/ 5160 h 10000"/>
                <a:gd name="connsiteX171" fmla="*/ 6575 w 10000"/>
                <a:gd name="connsiteY171" fmla="*/ 5160 h 10000"/>
                <a:gd name="connsiteX172" fmla="*/ 6614 w 10000"/>
                <a:gd name="connsiteY172" fmla="*/ 5103 h 10000"/>
                <a:gd name="connsiteX173" fmla="*/ 6597 w 10000"/>
                <a:gd name="connsiteY173" fmla="*/ 5039 h 10000"/>
                <a:gd name="connsiteX174" fmla="*/ 6609 w 10000"/>
                <a:gd name="connsiteY174" fmla="*/ 4982 h 10000"/>
                <a:gd name="connsiteX175" fmla="*/ 6659 w 10000"/>
                <a:gd name="connsiteY175" fmla="*/ 4876 h 10000"/>
                <a:gd name="connsiteX176" fmla="*/ 6715 w 10000"/>
                <a:gd name="connsiteY176" fmla="*/ 4776 h 10000"/>
                <a:gd name="connsiteX177" fmla="*/ 6772 w 10000"/>
                <a:gd name="connsiteY177" fmla="*/ 4755 h 10000"/>
                <a:gd name="connsiteX178" fmla="*/ 6800 w 10000"/>
                <a:gd name="connsiteY178" fmla="*/ 4720 h 10000"/>
                <a:gd name="connsiteX179" fmla="*/ 6895 w 10000"/>
                <a:gd name="connsiteY179" fmla="*/ 4734 h 10000"/>
                <a:gd name="connsiteX180" fmla="*/ 6991 w 10000"/>
                <a:gd name="connsiteY180" fmla="*/ 4734 h 10000"/>
                <a:gd name="connsiteX181" fmla="*/ 6997 w 10000"/>
                <a:gd name="connsiteY181" fmla="*/ 4670 h 10000"/>
                <a:gd name="connsiteX182" fmla="*/ 7013 w 10000"/>
                <a:gd name="connsiteY182" fmla="*/ 4627 h 10000"/>
                <a:gd name="connsiteX183" fmla="*/ 7008 w 10000"/>
                <a:gd name="connsiteY183" fmla="*/ 4599 h 10000"/>
                <a:gd name="connsiteX184" fmla="*/ 7064 w 10000"/>
                <a:gd name="connsiteY184" fmla="*/ 4578 h 10000"/>
                <a:gd name="connsiteX185" fmla="*/ 7103 w 10000"/>
                <a:gd name="connsiteY185" fmla="*/ 4634 h 10000"/>
                <a:gd name="connsiteX186" fmla="*/ 7160 w 10000"/>
                <a:gd name="connsiteY186" fmla="*/ 4613 h 10000"/>
                <a:gd name="connsiteX187" fmla="*/ 7177 w 10000"/>
                <a:gd name="connsiteY187" fmla="*/ 4578 h 10000"/>
                <a:gd name="connsiteX188" fmla="*/ 7222 w 10000"/>
                <a:gd name="connsiteY188" fmla="*/ 4564 h 10000"/>
                <a:gd name="connsiteX189" fmla="*/ 7317 w 10000"/>
                <a:gd name="connsiteY189" fmla="*/ 4493 h 10000"/>
                <a:gd name="connsiteX190" fmla="*/ 7407 w 10000"/>
                <a:gd name="connsiteY190" fmla="*/ 4521 h 10000"/>
                <a:gd name="connsiteX191" fmla="*/ 7430 w 10000"/>
                <a:gd name="connsiteY191" fmla="*/ 4507 h 10000"/>
                <a:gd name="connsiteX192" fmla="*/ 7480 w 10000"/>
                <a:gd name="connsiteY192" fmla="*/ 4528 h 10000"/>
                <a:gd name="connsiteX193" fmla="*/ 7503 w 10000"/>
                <a:gd name="connsiteY193" fmla="*/ 4471 h 10000"/>
                <a:gd name="connsiteX194" fmla="*/ 7525 w 10000"/>
                <a:gd name="connsiteY194" fmla="*/ 4500 h 10000"/>
                <a:gd name="connsiteX195" fmla="*/ 7559 w 10000"/>
                <a:gd name="connsiteY195" fmla="*/ 4493 h 10000"/>
                <a:gd name="connsiteX196" fmla="*/ 7598 w 10000"/>
                <a:gd name="connsiteY196" fmla="*/ 4556 h 10000"/>
                <a:gd name="connsiteX197" fmla="*/ 7643 w 10000"/>
                <a:gd name="connsiteY197" fmla="*/ 4549 h 10000"/>
                <a:gd name="connsiteX198" fmla="*/ 7683 w 10000"/>
                <a:gd name="connsiteY198" fmla="*/ 4578 h 10000"/>
                <a:gd name="connsiteX199" fmla="*/ 7700 w 10000"/>
                <a:gd name="connsiteY199" fmla="*/ 4556 h 10000"/>
                <a:gd name="connsiteX200" fmla="*/ 7778 w 10000"/>
                <a:gd name="connsiteY200" fmla="*/ 4564 h 10000"/>
                <a:gd name="connsiteX201" fmla="*/ 7790 w 10000"/>
                <a:gd name="connsiteY201" fmla="*/ 4585 h 10000"/>
                <a:gd name="connsiteX202" fmla="*/ 7874 w 10000"/>
                <a:gd name="connsiteY202" fmla="*/ 4514 h 10000"/>
                <a:gd name="connsiteX203" fmla="*/ 7874 w 10000"/>
                <a:gd name="connsiteY203" fmla="*/ 4393 h 10000"/>
                <a:gd name="connsiteX204" fmla="*/ 7852 w 10000"/>
                <a:gd name="connsiteY204" fmla="*/ 4379 h 10000"/>
                <a:gd name="connsiteX205" fmla="*/ 7835 w 10000"/>
                <a:gd name="connsiteY205" fmla="*/ 4294 h 10000"/>
                <a:gd name="connsiteX206" fmla="*/ 7801 w 10000"/>
                <a:gd name="connsiteY206" fmla="*/ 4209 h 10000"/>
                <a:gd name="connsiteX207" fmla="*/ 7750 w 10000"/>
                <a:gd name="connsiteY207" fmla="*/ 4173 h 10000"/>
                <a:gd name="connsiteX208" fmla="*/ 7745 w 10000"/>
                <a:gd name="connsiteY208" fmla="*/ 4131 h 10000"/>
                <a:gd name="connsiteX209" fmla="*/ 7672 w 10000"/>
                <a:gd name="connsiteY209" fmla="*/ 4053 h 10000"/>
                <a:gd name="connsiteX210" fmla="*/ 7677 w 10000"/>
                <a:gd name="connsiteY210" fmla="*/ 4024 h 10000"/>
                <a:gd name="connsiteX211" fmla="*/ 7604 w 10000"/>
                <a:gd name="connsiteY211" fmla="*/ 3982 h 10000"/>
                <a:gd name="connsiteX212" fmla="*/ 7598 w 10000"/>
                <a:gd name="connsiteY212" fmla="*/ 3903 h 10000"/>
                <a:gd name="connsiteX213" fmla="*/ 7475 w 10000"/>
                <a:gd name="connsiteY213" fmla="*/ 3833 h 10000"/>
                <a:gd name="connsiteX214" fmla="*/ 7407 w 10000"/>
                <a:gd name="connsiteY214" fmla="*/ 3683 h 10000"/>
                <a:gd name="connsiteX215" fmla="*/ 7306 w 10000"/>
                <a:gd name="connsiteY215" fmla="*/ 3676 h 10000"/>
                <a:gd name="connsiteX216" fmla="*/ 7272 w 10000"/>
                <a:gd name="connsiteY216" fmla="*/ 3648 h 10000"/>
                <a:gd name="connsiteX217" fmla="*/ 7222 w 10000"/>
                <a:gd name="connsiteY217" fmla="*/ 3669 h 10000"/>
                <a:gd name="connsiteX218" fmla="*/ 7143 w 10000"/>
                <a:gd name="connsiteY218" fmla="*/ 3669 h 10000"/>
                <a:gd name="connsiteX219" fmla="*/ 7030 w 10000"/>
                <a:gd name="connsiteY219" fmla="*/ 3840 h 10000"/>
                <a:gd name="connsiteX220" fmla="*/ 6991 w 10000"/>
                <a:gd name="connsiteY220" fmla="*/ 3918 h 10000"/>
                <a:gd name="connsiteX221" fmla="*/ 6890 w 10000"/>
                <a:gd name="connsiteY221" fmla="*/ 3797 h 10000"/>
                <a:gd name="connsiteX222" fmla="*/ 6817 w 10000"/>
                <a:gd name="connsiteY222" fmla="*/ 3747 h 10000"/>
                <a:gd name="connsiteX223" fmla="*/ 6744 w 10000"/>
                <a:gd name="connsiteY223" fmla="*/ 3754 h 10000"/>
                <a:gd name="connsiteX224" fmla="*/ 6670 w 10000"/>
                <a:gd name="connsiteY224" fmla="*/ 3790 h 10000"/>
                <a:gd name="connsiteX225" fmla="*/ 6609 w 10000"/>
                <a:gd name="connsiteY225" fmla="*/ 3762 h 10000"/>
                <a:gd name="connsiteX226" fmla="*/ 6552 w 10000"/>
                <a:gd name="connsiteY226" fmla="*/ 3804 h 10000"/>
                <a:gd name="connsiteX227" fmla="*/ 6496 w 10000"/>
                <a:gd name="connsiteY227" fmla="*/ 3889 h 10000"/>
                <a:gd name="connsiteX228" fmla="*/ 6367 w 10000"/>
                <a:gd name="connsiteY228" fmla="*/ 3733 h 10000"/>
                <a:gd name="connsiteX229" fmla="*/ 6350 w 10000"/>
                <a:gd name="connsiteY229" fmla="*/ 3577 h 10000"/>
                <a:gd name="connsiteX230" fmla="*/ 6451 w 10000"/>
                <a:gd name="connsiteY230" fmla="*/ 3513 h 10000"/>
                <a:gd name="connsiteX231" fmla="*/ 6445 w 10000"/>
                <a:gd name="connsiteY231" fmla="*/ 3343 h 10000"/>
                <a:gd name="connsiteX232" fmla="*/ 6541 w 10000"/>
                <a:gd name="connsiteY232" fmla="*/ 3144 h 10000"/>
                <a:gd name="connsiteX233" fmla="*/ 6530 w 10000"/>
                <a:gd name="connsiteY233" fmla="*/ 3109 h 10000"/>
                <a:gd name="connsiteX234" fmla="*/ 6760 w 10000"/>
                <a:gd name="connsiteY234" fmla="*/ 2456 h 10000"/>
                <a:gd name="connsiteX235" fmla="*/ 6884 w 10000"/>
                <a:gd name="connsiteY235" fmla="*/ 2555 h 10000"/>
                <a:gd name="connsiteX236" fmla="*/ 6957 w 10000"/>
                <a:gd name="connsiteY236" fmla="*/ 2598 h 10000"/>
                <a:gd name="connsiteX237" fmla="*/ 7030 w 10000"/>
                <a:gd name="connsiteY237" fmla="*/ 2598 h 10000"/>
                <a:gd name="connsiteX238" fmla="*/ 7143 w 10000"/>
                <a:gd name="connsiteY238" fmla="*/ 2676 h 10000"/>
                <a:gd name="connsiteX239" fmla="*/ 7160 w 10000"/>
                <a:gd name="connsiteY239" fmla="*/ 2626 h 10000"/>
                <a:gd name="connsiteX240" fmla="*/ 7233 w 10000"/>
                <a:gd name="connsiteY240" fmla="*/ 2612 h 10000"/>
                <a:gd name="connsiteX241" fmla="*/ 7295 w 10000"/>
                <a:gd name="connsiteY241" fmla="*/ 2527 h 10000"/>
                <a:gd name="connsiteX242" fmla="*/ 7373 w 10000"/>
                <a:gd name="connsiteY242" fmla="*/ 2463 h 10000"/>
                <a:gd name="connsiteX243" fmla="*/ 7407 w 10000"/>
                <a:gd name="connsiteY243" fmla="*/ 2399 h 10000"/>
                <a:gd name="connsiteX244" fmla="*/ 7525 w 10000"/>
                <a:gd name="connsiteY244" fmla="*/ 2356 h 10000"/>
                <a:gd name="connsiteX245" fmla="*/ 7587 w 10000"/>
                <a:gd name="connsiteY245" fmla="*/ 2363 h 10000"/>
                <a:gd name="connsiteX246" fmla="*/ 7638 w 10000"/>
                <a:gd name="connsiteY246" fmla="*/ 2300 h 10000"/>
                <a:gd name="connsiteX247" fmla="*/ 7677 w 10000"/>
                <a:gd name="connsiteY247" fmla="*/ 2214 h 10000"/>
                <a:gd name="connsiteX248" fmla="*/ 7660 w 10000"/>
                <a:gd name="connsiteY248" fmla="*/ 2200 h 10000"/>
                <a:gd name="connsiteX249" fmla="*/ 7677 w 10000"/>
                <a:gd name="connsiteY249" fmla="*/ 2108 h 10000"/>
                <a:gd name="connsiteX250" fmla="*/ 7610 w 10000"/>
                <a:gd name="connsiteY250" fmla="*/ 2108 h 10000"/>
                <a:gd name="connsiteX251" fmla="*/ 7643 w 10000"/>
                <a:gd name="connsiteY251" fmla="*/ 2030 h 10000"/>
                <a:gd name="connsiteX252" fmla="*/ 7649 w 10000"/>
                <a:gd name="connsiteY252" fmla="*/ 1938 h 10000"/>
                <a:gd name="connsiteX253" fmla="*/ 7677 w 10000"/>
                <a:gd name="connsiteY253" fmla="*/ 1916 h 10000"/>
                <a:gd name="connsiteX254" fmla="*/ 7728 w 10000"/>
                <a:gd name="connsiteY254" fmla="*/ 1824 h 10000"/>
                <a:gd name="connsiteX255" fmla="*/ 7722 w 10000"/>
                <a:gd name="connsiteY255" fmla="*/ 1753 h 10000"/>
                <a:gd name="connsiteX256" fmla="*/ 7762 w 10000"/>
                <a:gd name="connsiteY256" fmla="*/ 1675 h 10000"/>
                <a:gd name="connsiteX257" fmla="*/ 7807 w 10000"/>
                <a:gd name="connsiteY257" fmla="*/ 1625 h 10000"/>
                <a:gd name="connsiteX258" fmla="*/ 7823 w 10000"/>
                <a:gd name="connsiteY258" fmla="*/ 1540 h 10000"/>
                <a:gd name="connsiteX259" fmla="*/ 7818 w 10000"/>
                <a:gd name="connsiteY259" fmla="*/ 1512 h 10000"/>
                <a:gd name="connsiteX260" fmla="*/ 7857 w 10000"/>
                <a:gd name="connsiteY260" fmla="*/ 1455 h 10000"/>
                <a:gd name="connsiteX261" fmla="*/ 7913 w 10000"/>
                <a:gd name="connsiteY261" fmla="*/ 1285 h 10000"/>
                <a:gd name="connsiteX262" fmla="*/ 7930 w 10000"/>
                <a:gd name="connsiteY262" fmla="*/ 1185 h 10000"/>
                <a:gd name="connsiteX263" fmla="*/ 7958 w 10000"/>
                <a:gd name="connsiteY263" fmla="*/ 1192 h 10000"/>
                <a:gd name="connsiteX264" fmla="*/ 8037 w 10000"/>
                <a:gd name="connsiteY264" fmla="*/ 1079 h 10000"/>
                <a:gd name="connsiteX265" fmla="*/ 8127 w 10000"/>
                <a:gd name="connsiteY265" fmla="*/ 1015 h 10000"/>
                <a:gd name="connsiteX266" fmla="*/ 8138 w 10000"/>
                <a:gd name="connsiteY266" fmla="*/ 937 h 10000"/>
                <a:gd name="connsiteX267" fmla="*/ 8172 w 10000"/>
                <a:gd name="connsiteY267" fmla="*/ 852 h 10000"/>
                <a:gd name="connsiteX268" fmla="*/ 8161 w 10000"/>
                <a:gd name="connsiteY268" fmla="*/ 788 h 10000"/>
                <a:gd name="connsiteX269" fmla="*/ 8116 w 10000"/>
                <a:gd name="connsiteY269" fmla="*/ 731 h 10000"/>
                <a:gd name="connsiteX270" fmla="*/ 8138 w 10000"/>
                <a:gd name="connsiteY270" fmla="*/ 660 h 10000"/>
                <a:gd name="connsiteX271" fmla="*/ 8138 w 10000"/>
                <a:gd name="connsiteY271" fmla="*/ 575 h 10000"/>
                <a:gd name="connsiteX272" fmla="*/ 8054 w 10000"/>
                <a:gd name="connsiteY272" fmla="*/ 504 h 10000"/>
                <a:gd name="connsiteX273" fmla="*/ 7970 w 10000"/>
                <a:gd name="connsiteY273" fmla="*/ 546 h 10000"/>
                <a:gd name="connsiteX274" fmla="*/ 7930 w 10000"/>
                <a:gd name="connsiteY274" fmla="*/ 546 h 10000"/>
                <a:gd name="connsiteX275" fmla="*/ 7913 w 10000"/>
                <a:gd name="connsiteY275" fmla="*/ 497 h 10000"/>
                <a:gd name="connsiteX276" fmla="*/ 7913 w 10000"/>
                <a:gd name="connsiteY276" fmla="*/ 405 h 10000"/>
                <a:gd name="connsiteX277" fmla="*/ 8020 w 10000"/>
                <a:gd name="connsiteY277" fmla="*/ 312 h 10000"/>
                <a:gd name="connsiteX278" fmla="*/ 8054 w 10000"/>
                <a:gd name="connsiteY278" fmla="*/ 234 h 10000"/>
                <a:gd name="connsiteX279" fmla="*/ 8121 w 10000"/>
                <a:gd name="connsiteY279" fmla="*/ 170 h 10000"/>
                <a:gd name="connsiteX280" fmla="*/ 8183 w 10000"/>
                <a:gd name="connsiteY280" fmla="*/ 50 h 10000"/>
                <a:gd name="connsiteX281" fmla="*/ 8228 w 10000"/>
                <a:gd name="connsiteY281" fmla="*/ 28 h 10000"/>
                <a:gd name="connsiteX282" fmla="*/ 8290 w 10000"/>
                <a:gd name="connsiteY282" fmla="*/ 43 h 10000"/>
                <a:gd name="connsiteX283" fmla="*/ 8420 w 10000"/>
                <a:gd name="connsiteY283" fmla="*/ 0 h 10000"/>
                <a:gd name="connsiteX284" fmla="*/ 8481 w 10000"/>
                <a:gd name="connsiteY284" fmla="*/ 71 h 10000"/>
                <a:gd name="connsiteX285" fmla="*/ 8476 w 10000"/>
                <a:gd name="connsiteY285" fmla="*/ 121 h 10000"/>
                <a:gd name="connsiteX286" fmla="*/ 8504 w 10000"/>
                <a:gd name="connsiteY286" fmla="*/ 142 h 10000"/>
                <a:gd name="connsiteX287" fmla="*/ 8526 w 10000"/>
                <a:gd name="connsiteY287" fmla="*/ 192 h 10000"/>
                <a:gd name="connsiteX288" fmla="*/ 8493 w 10000"/>
                <a:gd name="connsiteY288" fmla="*/ 248 h 10000"/>
                <a:gd name="connsiteX289" fmla="*/ 8448 w 10000"/>
                <a:gd name="connsiteY289" fmla="*/ 376 h 10000"/>
                <a:gd name="connsiteX290" fmla="*/ 8375 w 10000"/>
                <a:gd name="connsiteY290" fmla="*/ 476 h 10000"/>
                <a:gd name="connsiteX291" fmla="*/ 8307 w 10000"/>
                <a:gd name="connsiteY291" fmla="*/ 532 h 10000"/>
                <a:gd name="connsiteX292" fmla="*/ 8358 w 10000"/>
                <a:gd name="connsiteY292" fmla="*/ 554 h 10000"/>
                <a:gd name="connsiteX293" fmla="*/ 8425 w 10000"/>
                <a:gd name="connsiteY293" fmla="*/ 639 h 10000"/>
                <a:gd name="connsiteX294" fmla="*/ 8470 w 10000"/>
                <a:gd name="connsiteY294" fmla="*/ 646 h 10000"/>
                <a:gd name="connsiteX295" fmla="*/ 8493 w 10000"/>
                <a:gd name="connsiteY295" fmla="*/ 738 h 10000"/>
                <a:gd name="connsiteX296" fmla="*/ 8538 w 10000"/>
                <a:gd name="connsiteY296" fmla="*/ 759 h 10000"/>
                <a:gd name="connsiteX297" fmla="*/ 8571 w 10000"/>
                <a:gd name="connsiteY297" fmla="*/ 752 h 10000"/>
                <a:gd name="connsiteX298" fmla="*/ 8639 w 10000"/>
                <a:gd name="connsiteY298" fmla="*/ 610 h 10000"/>
                <a:gd name="connsiteX299" fmla="*/ 8701 w 10000"/>
                <a:gd name="connsiteY299" fmla="*/ 625 h 10000"/>
                <a:gd name="connsiteX300" fmla="*/ 8712 w 10000"/>
                <a:gd name="connsiteY300" fmla="*/ 667 h 10000"/>
                <a:gd name="connsiteX301" fmla="*/ 8757 w 10000"/>
                <a:gd name="connsiteY301" fmla="*/ 717 h 10000"/>
                <a:gd name="connsiteX302" fmla="*/ 8757 w 10000"/>
                <a:gd name="connsiteY302" fmla="*/ 752 h 10000"/>
                <a:gd name="connsiteX303" fmla="*/ 8796 w 10000"/>
                <a:gd name="connsiteY303" fmla="*/ 774 h 10000"/>
                <a:gd name="connsiteX304" fmla="*/ 8853 w 10000"/>
                <a:gd name="connsiteY304" fmla="*/ 774 h 10000"/>
                <a:gd name="connsiteX305" fmla="*/ 8858 w 10000"/>
                <a:gd name="connsiteY305" fmla="*/ 837 h 10000"/>
                <a:gd name="connsiteX306" fmla="*/ 8808 w 10000"/>
                <a:gd name="connsiteY306" fmla="*/ 866 h 10000"/>
                <a:gd name="connsiteX307" fmla="*/ 8853 w 10000"/>
                <a:gd name="connsiteY307" fmla="*/ 1143 h 10000"/>
                <a:gd name="connsiteX308" fmla="*/ 8898 w 10000"/>
                <a:gd name="connsiteY308" fmla="*/ 1270 h 10000"/>
                <a:gd name="connsiteX309" fmla="*/ 8886 w 10000"/>
                <a:gd name="connsiteY309" fmla="*/ 1327 h 10000"/>
                <a:gd name="connsiteX310" fmla="*/ 8926 w 10000"/>
                <a:gd name="connsiteY310" fmla="*/ 1391 h 10000"/>
                <a:gd name="connsiteX311" fmla="*/ 8931 w 10000"/>
                <a:gd name="connsiteY311" fmla="*/ 1434 h 10000"/>
                <a:gd name="connsiteX312" fmla="*/ 9038 w 10000"/>
                <a:gd name="connsiteY312" fmla="*/ 1483 h 10000"/>
                <a:gd name="connsiteX313" fmla="*/ 9168 w 10000"/>
                <a:gd name="connsiteY313" fmla="*/ 1441 h 10000"/>
                <a:gd name="connsiteX314" fmla="*/ 9184 w 10000"/>
                <a:gd name="connsiteY314" fmla="*/ 1384 h 10000"/>
                <a:gd name="connsiteX315" fmla="*/ 9229 w 10000"/>
                <a:gd name="connsiteY315" fmla="*/ 1405 h 10000"/>
                <a:gd name="connsiteX316" fmla="*/ 9258 w 10000"/>
                <a:gd name="connsiteY316" fmla="*/ 1455 h 10000"/>
                <a:gd name="connsiteX317" fmla="*/ 9325 w 10000"/>
                <a:gd name="connsiteY317" fmla="*/ 1419 h 10000"/>
                <a:gd name="connsiteX318" fmla="*/ 9364 w 10000"/>
                <a:gd name="connsiteY318" fmla="*/ 1419 h 10000"/>
                <a:gd name="connsiteX319" fmla="*/ 9421 w 10000"/>
                <a:gd name="connsiteY319" fmla="*/ 1476 h 10000"/>
                <a:gd name="connsiteX320" fmla="*/ 9454 w 10000"/>
                <a:gd name="connsiteY320" fmla="*/ 1398 h 10000"/>
                <a:gd name="connsiteX321" fmla="*/ 9522 w 10000"/>
                <a:gd name="connsiteY321" fmla="*/ 1434 h 10000"/>
                <a:gd name="connsiteX322" fmla="*/ 9556 w 10000"/>
                <a:gd name="connsiteY322" fmla="*/ 1391 h 10000"/>
                <a:gd name="connsiteX323" fmla="*/ 9584 w 10000"/>
                <a:gd name="connsiteY323" fmla="*/ 1398 h 10000"/>
                <a:gd name="connsiteX324" fmla="*/ 9612 w 10000"/>
                <a:gd name="connsiteY324" fmla="*/ 1356 h 10000"/>
                <a:gd name="connsiteX325" fmla="*/ 9606 w 10000"/>
                <a:gd name="connsiteY325" fmla="*/ 1313 h 10000"/>
                <a:gd name="connsiteX326" fmla="*/ 9646 w 10000"/>
                <a:gd name="connsiteY326" fmla="*/ 1292 h 10000"/>
                <a:gd name="connsiteX327" fmla="*/ 9674 w 10000"/>
                <a:gd name="connsiteY327" fmla="*/ 1221 h 10000"/>
                <a:gd name="connsiteX328" fmla="*/ 9753 w 10000"/>
                <a:gd name="connsiteY328" fmla="*/ 1228 h 10000"/>
                <a:gd name="connsiteX329" fmla="*/ 9871 w 10000"/>
                <a:gd name="connsiteY329" fmla="*/ 1434 h 10000"/>
                <a:gd name="connsiteX330" fmla="*/ 9893 w 10000"/>
                <a:gd name="connsiteY330" fmla="*/ 1505 h 10000"/>
                <a:gd name="connsiteX331" fmla="*/ 9972 w 10000"/>
                <a:gd name="connsiteY331" fmla="*/ 1597 h 10000"/>
                <a:gd name="connsiteX332" fmla="*/ 10000 w 10000"/>
                <a:gd name="connsiteY332" fmla="*/ 1682 h 10000"/>
                <a:gd name="connsiteX333" fmla="*/ 9938 w 10000"/>
                <a:gd name="connsiteY333" fmla="*/ 1796 h 10000"/>
                <a:gd name="connsiteX334" fmla="*/ 9893 w 10000"/>
                <a:gd name="connsiteY334" fmla="*/ 1838 h 10000"/>
                <a:gd name="connsiteX335" fmla="*/ 9916 w 10000"/>
                <a:gd name="connsiteY335" fmla="*/ 1959 h 10000"/>
                <a:gd name="connsiteX336" fmla="*/ 9848 w 10000"/>
                <a:gd name="connsiteY336" fmla="*/ 2051 h 10000"/>
                <a:gd name="connsiteX337" fmla="*/ 9809 w 10000"/>
                <a:gd name="connsiteY337" fmla="*/ 2072 h 10000"/>
                <a:gd name="connsiteX338" fmla="*/ 9809 w 10000"/>
                <a:gd name="connsiteY338" fmla="*/ 2136 h 10000"/>
                <a:gd name="connsiteX339" fmla="*/ 9758 w 10000"/>
                <a:gd name="connsiteY339" fmla="*/ 2257 h 10000"/>
                <a:gd name="connsiteX340" fmla="*/ 9724 w 10000"/>
                <a:gd name="connsiteY340" fmla="*/ 2264 h 10000"/>
                <a:gd name="connsiteX341" fmla="*/ 9730 w 10000"/>
                <a:gd name="connsiteY341" fmla="*/ 2349 h 10000"/>
                <a:gd name="connsiteX342" fmla="*/ 9702 w 10000"/>
                <a:gd name="connsiteY342" fmla="*/ 2413 h 10000"/>
                <a:gd name="connsiteX343" fmla="*/ 9708 w 10000"/>
                <a:gd name="connsiteY343" fmla="*/ 2697 h 10000"/>
                <a:gd name="connsiteX344" fmla="*/ 9724 w 10000"/>
                <a:gd name="connsiteY344" fmla="*/ 2718 h 10000"/>
                <a:gd name="connsiteX345" fmla="*/ 9719 w 10000"/>
                <a:gd name="connsiteY345" fmla="*/ 2811 h 10000"/>
                <a:gd name="connsiteX346" fmla="*/ 9708 w 10000"/>
                <a:gd name="connsiteY346" fmla="*/ 2896 h 10000"/>
                <a:gd name="connsiteX347" fmla="*/ 9668 w 10000"/>
                <a:gd name="connsiteY347" fmla="*/ 2938 h 10000"/>
                <a:gd name="connsiteX348" fmla="*/ 9595 w 10000"/>
                <a:gd name="connsiteY348" fmla="*/ 2903 h 10000"/>
                <a:gd name="connsiteX349" fmla="*/ 9561 w 10000"/>
                <a:gd name="connsiteY349" fmla="*/ 2952 h 10000"/>
                <a:gd name="connsiteX350" fmla="*/ 9567 w 10000"/>
                <a:gd name="connsiteY350" fmla="*/ 2995 h 10000"/>
                <a:gd name="connsiteX351" fmla="*/ 9544 w 10000"/>
                <a:gd name="connsiteY351" fmla="*/ 3080 h 10000"/>
                <a:gd name="connsiteX352" fmla="*/ 9505 w 10000"/>
                <a:gd name="connsiteY352" fmla="*/ 3137 h 10000"/>
                <a:gd name="connsiteX353" fmla="*/ 9494 w 10000"/>
                <a:gd name="connsiteY353" fmla="*/ 3236 h 10000"/>
                <a:gd name="connsiteX354" fmla="*/ 9466 w 10000"/>
                <a:gd name="connsiteY354" fmla="*/ 3322 h 10000"/>
                <a:gd name="connsiteX355" fmla="*/ 9471 w 10000"/>
                <a:gd name="connsiteY355" fmla="*/ 3378 h 10000"/>
                <a:gd name="connsiteX356" fmla="*/ 9460 w 10000"/>
                <a:gd name="connsiteY356" fmla="*/ 3435 h 10000"/>
                <a:gd name="connsiteX357" fmla="*/ 9483 w 10000"/>
                <a:gd name="connsiteY357" fmla="*/ 3485 h 10000"/>
                <a:gd name="connsiteX358" fmla="*/ 9449 w 10000"/>
                <a:gd name="connsiteY358" fmla="*/ 3563 h 10000"/>
                <a:gd name="connsiteX359" fmla="*/ 9393 w 10000"/>
                <a:gd name="connsiteY359" fmla="*/ 3442 h 10000"/>
                <a:gd name="connsiteX360" fmla="*/ 9393 w 10000"/>
                <a:gd name="connsiteY360" fmla="*/ 3350 h 10000"/>
                <a:gd name="connsiteX361" fmla="*/ 9376 w 10000"/>
                <a:gd name="connsiteY361" fmla="*/ 3336 h 10000"/>
                <a:gd name="connsiteX362" fmla="*/ 9308 w 10000"/>
                <a:gd name="connsiteY362" fmla="*/ 3400 h 10000"/>
                <a:gd name="connsiteX363" fmla="*/ 9201 w 10000"/>
                <a:gd name="connsiteY363" fmla="*/ 3549 h 10000"/>
                <a:gd name="connsiteX364" fmla="*/ 9139 w 10000"/>
                <a:gd name="connsiteY364" fmla="*/ 3655 h 10000"/>
                <a:gd name="connsiteX365" fmla="*/ 9044 w 10000"/>
                <a:gd name="connsiteY365" fmla="*/ 3712 h 10000"/>
                <a:gd name="connsiteX366" fmla="*/ 9010 w 10000"/>
                <a:gd name="connsiteY366" fmla="*/ 3797 h 10000"/>
                <a:gd name="connsiteX367" fmla="*/ 8982 w 10000"/>
                <a:gd name="connsiteY367" fmla="*/ 3825 h 10000"/>
                <a:gd name="connsiteX368" fmla="*/ 8875 w 10000"/>
                <a:gd name="connsiteY368" fmla="*/ 3903 h 10000"/>
                <a:gd name="connsiteX369" fmla="*/ 8785 w 10000"/>
                <a:gd name="connsiteY369" fmla="*/ 3996 h 10000"/>
                <a:gd name="connsiteX370" fmla="*/ 8763 w 10000"/>
                <a:gd name="connsiteY370" fmla="*/ 4067 h 10000"/>
                <a:gd name="connsiteX371" fmla="*/ 8729 w 10000"/>
                <a:gd name="connsiteY371" fmla="*/ 4102 h 10000"/>
                <a:gd name="connsiteX372" fmla="*/ 8774 w 10000"/>
                <a:gd name="connsiteY372" fmla="*/ 4194 h 10000"/>
                <a:gd name="connsiteX373" fmla="*/ 8819 w 10000"/>
                <a:gd name="connsiteY373" fmla="*/ 4265 h 10000"/>
                <a:gd name="connsiteX374" fmla="*/ 8881 w 10000"/>
                <a:gd name="connsiteY374" fmla="*/ 4294 h 10000"/>
                <a:gd name="connsiteX375" fmla="*/ 8858 w 10000"/>
                <a:gd name="connsiteY375" fmla="*/ 4344 h 10000"/>
                <a:gd name="connsiteX376" fmla="*/ 8903 w 10000"/>
                <a:gd name="connsiteY376" fmla="*/ 4358 h 10000"/>
                <a:gd name="connsiteX377" fmla="*/ 8903 w 10000"/>
                <a:gd name="connsiteY377" fmla="*/ 4443 h 10000"/>
                <a:gd name="connsiteX378" fmla="*/ 8937 w 10000"/>
                <a:gd name="connsiteY378" fmla="*/ 4507 h 10000"/>
                <a:gd name="connsiteX379" fmla="*/ 8993 w 10000"/>
                <a:gd name="connsiteY379" fmla="*/ 4493 h 10000"/>
                <a:gd name="connsiteX380" fmla="*/ 9016 w 10000"/>
                <a:gd name="connsiteY380" fmla="*/ 4422 h 10000"/>
                <a:gd name="connsiteX381" fmla="*/ 9061 w 10000"/>
                <a:gd name="connsiteY381" fmla="*/ 4414 h 10000"/>
                <a:gd name="connsiteX382" fmla="*/ 9066 w 10000"/>
                <a:gd name="connsiteY382" fmla="*/ 4358 h 10000"/>
                <a:gd name="connsiteX383" fmla="*/ 9123 w 10000"/>
                <a:gd name="connsiteY383" fmla="*/ 4358 h 10000"/>
                <a:gd name="connsiteX384" fmla="*/ 9100 w 10000"/>
                <a:gd name="connsiteY384" fmla="*/ 4429 h 10000"/>
                <a:gd name="connsiteX385" fmla="*/ 9156 w 10000"/>
                <a:gd name="connsiteY385" fmla="*/ 4464 h 10000"/>
                <a:gd name="connsiteX386" fmla="*/ 9145 w 10000"/>
                <a:gd name="connsiteY386" fmla="*/ 4528 h 10000"/>
                <a:gd name="connsiteX387" fmla="*/ 9061 w 10000"/>
                <a:gd name="connsiteY387" fmla="*/ 4535 h 10000"/>
                <a:gd name="connsiteX388" fmla="*/ 8999 w 10000"/>
                <a:gd name="connsiteY388" fmla="*/ 4578 h 10000"/>
                <a:gd name="connsiteX389" fmla="*/ 8943 w 10000"/>
                <a:gd name="connsiteY389" fmla="*/ 4599 h 10000"/>
                <a:gd name="connsiteX390" fmla="*/ 8943 w 10000"/>
                <a:gd name="connsiteY390" fmla="*/ 4698 h 10000"/>
                <a:gd name="connsiteX391" fmla="*/ 8999 w 10000"/>
                <a:gd name="connsiteY391" fmla="*/ 4805 h 10000"/>
                <a:gd name="connsiteX392" fmla="*/ 8954 w 10000"/>
                <a:gd name="connsiteY392" fmla="*/ 4904 h 10000"/>
                <a:gd name="connsiteX393" fmla="*/ 8864 w 10000"/>
                <a:gd name="connsiteY393" fmla="*/ 4918 h 10000"/>
                <a:gd name="connsiteX394" fmla="*/ 8875 w 10000"/>
                <a:gd name="connsiteY394" fmla="*/ 5032 h 10000"/>
                <a:gd name="connsiteX395" fmla="*/ 8870 w 10000"/>
                <a:gd name="connsiteY395" fmla="*/ 5103 h 10000"/>
                <a:gd name="connsiteX396" fmla="*/ 8841 w 10000"/>
                <a:gd name="connsiteY396" fmla="*/ 5138 h 10000"/>
                <a:gd name="connsiteX397" fmla="*/ 8785 w 10000"/>
                <a:gd name="connsiteY397" fmla="*/ 5110 h 10000"/>
                <a:gd name="connsiteX398" fmla="*/ 8735 w 10000"/>
                <a:gd name="connsiteY398" fmla="*/ 5018 h 10000"/>
                <a:gd name="connsiteX399" fmla="*/ 8678 w 10000"/>
                <a:gd name="connsiteY399" fmla="*/ 5089 h 10000"/>
                <a:gd name="connsiteX400" fmla="*/ 8622 w 10000"/>
                <a:gd name="connsiteY400" fmla="*/ 5039 h 10000"/>
                <a:gd name="connsiteX401" fmla="*/ 8616 w 10000"/>
                <a:gd name="connsiteY401" fmla="*/ 5011 h 10000"/>
                <a:gd name="connsiteX402" fmla="*/ 8538 w 10000"/>
                <a:gd name="connsiteY402" fmla="*/ 4947 h 10000"/>
                <a:gd name="connsiteX403" fmla="*/ 8515 w 10000"/>
                <a:gd name="connsiteY403" fmla="*/ 4961 h 10000"/>
                <a:gd name="connsiteX404" fmla="*/ 8526 w 10000"/>
                <a:gd name="connsiteY404" fmla="*/ 5039 h 10000"/>
                <a:gd name="connsiteX405" fmla="*/ 8481 w 10000"/>
                <a:gd name="connsiteY405" fmla="*/ 5138 h 10000"/>
                <a:gd name="connsiteX406" fmla="*/ 8515 w 10000"/>
                <a:gd name="connsiteY406" fmla="*/ 5160 h 10000"/>
                <a:gd name="connsiteX407" fmla="*/ 8577 w 10000"/>
                <a:gd name="connsiteY407" fmla="*/ 5145 h 10000"/>
                <a:gd name="connsiteX408" fmla="*/ 8588 w 10000"/>
                <a:gd name="connsiteY408" fmla="*/ 5181 h 10000"/>
                <a:gd name="connsiteX409" fmla="*/ 8577 w 10000"/>
                <a:gd name="connsiteY409" fmla="*/ 5224 h 10000"/>
                <a:gd name="connsiteX410" fmla="*/ 8600 w 10000"/>
                <a:gd name="connsiteY410" fmla="*/ 5280 h 10000"/>
                <a:gd name="connsiteX411" fmla="*/ 8650 w 10000"/>
                <a:gd name="connsiteY411" fmla="*/ 5316 h 10000"/>
                <a:gd name="connsiteX412" fmla="*/ 8639 w 10000"/>
                <a:gd name="connsiteY412" fmla="*/ 5401 h 10000"/>
                <a:gd name="connsiteX413" fmla="*/ 8673 w 10000"/>
                <a:gd name="connsiteY413" fmla="*/ 5444 h 10000"/>
                <a:gd name="connsiteX414" fmla="*/ 8633 w 10000"/>
                <a:gd name="connsiteY414" fmla="*/ 5486 h 10000"/>
                <a:gd name="connsiteX415" fmla="*/ 8622 w 10000"/>
                <a:gd name="connsiteY415" fmla="*/ 5642 h 10000"/>
                <a:gd name="connsiteX416" fmla="*/ 8600 w 10000"/>
                <a:gd name="connsiteY416" fmla="*/ 5649 h 10000"/>
                <a:gd name="connsiteX417" fmla="*/ 8628 w 10000"/>
                <a:gd name="connsiteY417" fmla="*/ 5720 h 10000"/>
                <a:gd name="connsiteX418" fmla="*/ 8633 w 10000"/>
                <a:gd name="connsiteY418" fmla="*/ 5841 h 10000"/>
                <a:gd name="connsiteX419" fmla="*/ 8661 w 10000"/>
                <a:gd name="connsiteY419" fmla="*/ 5869 h 10000"/>
                <a:gd name="connsiteX420" fmla="*/ 8667 w 10000"/>
                <a:gd name="connsiteY420" fmla="*/ 5905 h 10000"/>
                <a:gd name="connsiteX421" fmla="*/ 8690 w 10000"/>
                <a:gd name="connsiteY421" fmla="*/ 5912 h 10000"/>
                <a:gd name="connsiteX422" fmla="*/ 8695 w 10000"/>
                <a:gd name="connsiteY422" fmla="*/ 5983 h 10000"/>
                <a:gd name="connsiteX423" fmla="*/ 8684 w 10000"/>
                <a:gd name="connsiteY423" fmla="*/ 6033 h 10000"/>
                <a:gd name="connsiteX424" fmla="*/ 8740 w 10000"/>
                <a:gd name="connsiteY424" fmla="*/ 6061 h 10000"/>
                <a:gd name="connsiteX425" fmla="*/ 8825 w 10000"/>
                <a:gd name="connsiteY425" fmla="*/ 6004 h 10000"/>
                <a:gd name="connsiteX426" fmla="*/ 8948 w 10000"/>
                <a:gd name="connsiteY426" fmla="*/ 5891 h 10000"/>
                <a:gd name="connsiteX427" fmla="*/ 8982 w 10000"/>
                <a:gd name="connsiteY427" fmla="*/ 5891 h 10000"/>
                <a:gd name="connsiteX428" fmla="*/ 8982 w 10000"/>
                <a:gd name="connsiteY428" fmla="*/ 5976 h 10000"/>
                <a:gd name="connsiteX429" fmla="*/ 9004 w 10000"/>
                <a:gd name="connsiteY429" fmla="*/ 5990 h 10000"/>
                <a:gd name="connsiteX430" fmla="*/ 9044 w 10000"/>
                <a:gd name="connsiteY430" fmla="*/ 6089 h 10000"/>
                <a:gd name="connsiteX431" fmla="*/ 9072 w 10000"/>
                <a:gd name="connsiteY431" fmla="*/ 6097 h 10000"/>
                <a:gd name="connsiteX432" fmla="*/ 9055 w 10000"/>
                <a:gd name="connsiteY432" fmla="*/ 6153 h 10000"/>
                <a:gd name="connsiteX433" fmla="*/ 9100 w 10000"/>
                <a:gd name="connsiteY433" fmla="*/ 6281 h 10000"/>
                <a:gd name="connsiteX434" fmla="*/ 9100 w 10000"/>
                <a:gd name="connsiteY434" fmla="*/ 6345 h 10000"/>
                <a:gd name="connsiteX435" fmla="*/ 9123 w 10000"/>
                <a:gd name="connsiteY435" fmla="*/ 6416 h 10000"/>
                <a:gd name="connsiteX436" fmla="*/ 9089 w 10000"/>
                <a:gd name="connsiteY436" fmla="*/ 6473 h 10000"/>
                <a:gd name="connsiteX437" fmla="*/ 9049 w 10000"/>
                <a:gd name="connsiteY437" fmla="*/ 6466 h 10000"/>
                <a:gd name="connsiteX438" fmla="*/ 9049 w 10000"/>
                <a:gd name="connsiteY438" fmla="*/ 6501 h 10000"/>
                <a:gd name="connsiteX439" fmla="*/ 9089 w 10000"/>
                <a:gd name="connsiteY439" fmla="*/ 6544 h 10000"/>
                <a:gd name="connsiteX440" fmla="*/ 9106 w 10000"/>
                <a:gd name="connsiteY440" fmla="*/ 6515 h 10000"/>
                <a:gd name="connsiteX441" fmla="*/ 9139 w 10000"/>
                <a:gd name="connsiteY441" fmla="*/ 6579 h 10000"/>
                <a:gd name="connsiteX442" fmla="*/ 9179 w 10000"/>
                <a:gd name="connsiteY442" fmla="*/ 6579 h 10000"/>
                <a:gd name="connsiteX443" fmla="*/ 9156 w 10000"/>
                <a:gd name="connsiteY443" fmla="*/ 6757 h 10000"/>
                <a:gd name="connsiteX444" fmla="*/ 9139 w 10000"/>
                <a:gd name="connsiteY444" fmla="*/ 6792 h 10000"/>
                <a:gd name="connsiteX445" fmla="*/ 9089 w 10000"/>
                <a:gd name="connsiteY445" fmla="*/ 6778 h 10000"/>
                <a:gd name="connsiteX446" fmla="*/ 9027 w 10000"/>
                <a:gd name="connsiteY446" fmla="*/ 6799 h 10000"/>
                <a:gd name="connsiteX447" fmla="*/ 9004 w 10000"/>
                <a:gd name="connsiteY447" fmla="*/ 6842 h 10000"/>
                <a:gd name="connsiteX448" fmla="*/ 8999 w 10000"/>
                <a:gd name="connsiteY448" fmla="*/ 6884 h 10000"/>
                <a:gd name="connsiteX449" fmla="*/ 8960 w 10000"/>
                <a:gd name="connsiteY449" fmla="*/ 6934 h 10000"/>
                <a:gd name="connsiteX450" fmla="*/ 8898 w 10000"/>
                <a:gd name="connsiteY450" fmla="*/ 6941 h 10000"/>
                <a:gd name="connsiteX451" fmla="*/ 8886 w 10000"/>
                <a:gd name="connsiteY451" fmla="*/ 6962 h 10000"/>
                <a:gd name="connsiteX452" fmla="*/ 8847 w 10000"/>
                <a:gd name="connsiteY452" fmla="*/ 6927 h 10000"/>
                <a:gd name="connsiteX453" fmla="*/ 8808 w 10000"/>
                <a:gd name="connsiteY453" fmla="*/ 6934 h 10000"/>
                <a:gd name="connsiteX454" fmla="*/ 8785 w 10000"/>
                <a:gd name="connsiteY454" fmla="*/ 6906 h 10000"/>
                <a:gd name="connsiteX455" fmla="*/ 8735 w 10000"/>
                <a:gd name="connsiteY455" fmla="*/ 6891 h 10000"/>
                <a:gd name="connsiteX456" fmla="*/ 8746 w 10000"/>
                <a:gd name="connsiteY456" fmla="*/ 6941 h 10000"/>
                <a:gd name="connsiteX457" fmla="*/ 8723 w 10000"/>
                <a:gd name="connsiteY457" fmla="*/ 6991 h 10000"/>
                <a:gd name="connsiteX458" fmla="*/ 8639 w 10000"/>
                <a:gd name="connsiteY458" fmla="*/ 6984 h 10000"/>
                <a:gd name="connsiteX459" fmla="*/ 8611 w 10000"/>
                <a:gd name="connsiteY459" fmla="*/ 6962 h 10000"/>
                <a:gd name="connsiteX460" fmla="*/ 8566 w 10000"/>
                <a:gd name="connsiteY460" fmla="*/ 6984 h 10000"/>
                <a:gd name="connsiteX461" fmla="*/ 8560 w 10000"/>
                <a:gd name="connsiteY461" fmla="*/ 7055 h 10000"/>
                <a:gd name="connsiteX462" fmla="*/ 8476 w 10000"/>
                <a:gd name="connsiteY462" fmla="*/ 7133 h 10000"/>
                <a:gd name="connsiteX463" fmla="*/ 8448 w 10000"/>
                <a:gd name="connsiteY463" fmla="*/ 7090 h 10000"/>
                <a:gd name="connsiteX464" fmla="*/ 8386 w 10000"/>
                <a:gd name="connsiteY464" fmla="*/ 7111 h 10000"/>
                <a:gd name="connsiteX465" fmla="*/ 8346 w 10000"/>
                <a:gd name="connsiteY465" fmla="*/ 7133 h 10000"/>
                <a:gd name="connsiteX466" fmla="*/ 8341 w 10000"/>
                <a:gd name="connsiteY466" fmla="*/ 7168 h 10000"/>
                <a:gd name="connsiteX467" fmla="*/ 8256 w 10000"/>
                <a:gd name="connsiteY467" fmla="*/ 7246 h 10000"/>
                <a:gd name="connsiteX468" fmla="*/ 8206 w 10000"/>
                <a:gd name="connsiteY468" fmla="*/ 7232 h 10000"/>
                <a:gd name="connsiteX469" fmla="*/ 8155 w 10000"/>
                <a:gd name="connsiteY469" fmla="*/ 7260 h 10000"/>
                <a:gd name="connsiteX470" fmla="*/ 8116 w 10000"/>
                <a:gd name="connsiteY470" fmla="*/ 7303 h 10000"/>
                <a:gd name="connsiteX471" fmla="*/ 8060 w 10000"/>
                <a:gd name="connsiteY471" fmla="*/ 7331 h 10000"/>
                <a:gd name="connsiteX472" fmla="*/ 8065 w 10000"/>
                <a:gd name="connsiteY472" fmla="*/ 7374 h 10000"/>
                <a:gd name="connsiteX473" fmla="*/ 8015 w 10000"/>
                <a:gd name="connsiteY473" fmla="*/ 7402 h 10000"/>
                <a:gd name="connsiteX474" fmla="*/ 7942 w 10000"/>
                <a:gd name="connsiteY474" fmla="*/ 7523 h 10000"/>
                <a:gd name="connsiteX475" fmla="*/ 7930 w 10000"/>
                <a:gd name="connsiteY475" fmla="*/ 7573 h 10000"/>
                <a:gd name="connsiteX476" fmla="*/ 7908 w 10000"/>
                <a:gd name="connsiteY476" fmla="*/ 7559 h 10000"/>
                <a:gd name="connsiteX477" fmla="*/ 7919 w 10000"/>
                <a:gd name="connsiteY477" fmla="*/ 7523 h 10000"/>
                <a:gd name="connsiteX478" fmla="*/ 7846 w 10000"/>
                <a:gd name="connsiteY478" fmla="*/ 7339 h 10000"/>
                <a:gd name="connsiteX479" fmla="*/ 7846 w 10000"/>
                <a:gd name="connsiteY479" fmla="*/ 7268 h 10000"/>
                <a:gd name="connsiteX480" fmla="*/ 7812 w 10000"/>
                <a:gd name="connsiteY480" fmla="*/ 7268 h 10000"/>
                <a:gd name="connsiteX481" fmla="*/ 7711 w 10000"/>
                <a:gd name="connsiteY481" fmla="*/ 7197 h 10000"/>
                <a:gd name="connsiteX482" fmla="*/ 7649 w 10000"/>
                <a:gd name="connsiteY482" fmla="*/ 7232 h 10000"/>
                <a:gd name="connsiteX483" fmla="*/ 7632 w 10000"/>
                <a:gd name="connsiteY483" fmla="*/ 7275 h 10000"/>
                <a:gd name="connsiteX484" fmla="*/ 7677 w 10000"/>
                <a:gd name="connsiteY484" fmla="*/ 7324 h 10000"/>
                <a:gd name="connsiteX485" fmla="*/ 7688 w 10000"/>
                <a:gd name="connsiteY485" fmla="*/ 7367 h 10000"/>
                <a:gd name="connsiteX486" fmla="*/ 7660 w 10000"/>
                <a:gd name="connsiteY486" fmla="*/ 7410 h 10000"/>
                <a:gd name="connsiteX487" fmla="*/ 7666 w 10000"/>
                <a:gd name="connsiteY487" fmla="*/ 7445 h 10000"/>
                <a:gd name="connsiteX488" fmla="*/ 7655 w 10000"/>
                <a:gd name="connsiteY488" fmla="*/ 7516 h 10000"/>
                <a:gd name="connsiteX489" fmla="*/ 7660 w 10000"/>
                <a:gd name="connsiteY489" fmla="*/ 7587 h 10000"/>
                <a:gd name="connsiteX490" fmla="*/ 7694 w 10000"/>
                <a:gd name="connsiteY490" fmla="*/ 7700 h 10000"/>
                <a:gd name="connsiteX491" fmla="*/ 7660 w 10000"/>
                <a:gd name="connsiteY491" fmla="*/ 7743 h 10000"/>
                <a:gd name="connsiteX492" fmla="*/ 7666 w 10000"/>
                <a:gd name="connsiteY492" fmla="*/ 7779 h 10000"/>
                <a:gd name="connsiteX493" fmla="*/ 7638 w 10000"/>
                <a:gd name="connsiteY493" fmla="*/ 7793 h 10000"/>
                <a:gd name="connsiteX494" fmla="*/ 7621 w 10000"/>
                <a:gd name="connsiteY494" fmla="*/ 7814 h 10000"/>
                <a:gd name="connsiteX495" fmla="*/ 7514 w 10000"/>
                <a:gd name="connsiteY495" fmla="*/ 7800 h 10000"/>
                <a:gd name="connsiteX496" fmla="*/ 7497 w 10000"/>
                <a:gd name="connsiteY496" fmla="*/ 7757 h 10000"/>
                <a:gd name="connsiteX497" fmla="*/ 7463 w 10000"/>
                <a:gd name="connsiteY497" fmla="*/ 7786 h 10000"/>
                <a:gd name="connsiteX498" fmla="*/ 7390 w 10000"/>
                <a:gd name="connsiteY498" fmla="*/ 7771 h 10000"/>
                <a:gd name="connsiteX499" fmla="*/ 7340 w 10000"/>
                <a:gd name="connsiteY499" fmla="*/ 7793 h 10000"/>
                <a:gd name="connsiteX500" fmla="*/ 7312 w 10000"/>
                <a:gd name="connsiteY500" fmla="*/ 7644 h 10000"/>
                <a:gd name="connsiteX501" fmla="*/ 7283 w 10000"/>
                <a:gd name="connsiteY501" fmla="*/ 7637 h 10000"/>
                <a:gd name="connsiteX502" fmla="*/ 7250 w 10000"/>
                <a:gd name="connsiteY502" fmla="*/ 7544 h 10000"/>
                <a:gd name="connsiteX503" fmla="*/ 7267 w 10000"/>
                <a:gd name="connsiteY503" fmla="*/ 7502 h 10000"/>
                <a:gd name="connsiteX504" fmla="*/ 7306 w 10000"/>
                <a:gd name="connsiteY504" fmla="*/ 7523 h 10000"/>
                <a:gd name="connsiteX505" fmla="*/ 7323 w 10000"/>
                <a:gd name="connsiteY505" fmla="*/ 7473 h 10000"/>
                <a:gd name="connsiteX506" fmla="*/ 7295 w 10000"/>
                <a:gd name="connsiteY506" fmla="*/ 7438 h 10000"/>
                <a:gd name="connsiteX507" fmla="*/ 7312 w 10000"/>
                <a:gd name="connsiteY507" fmla="*/ 7402 h 10000"/>
                <a:gd name="connsiteX508" fmla="*/ 7238 w 10000"/>
                <a:gd name="connsiteY508" fmla="*/ 7331 h 10000"/>
                <a:gd name="connsiteX509" fmla="*/ 7244 w 10000"/>
                <a:gd name="connsiteY509" fmla="*/ 7296 h 10000"/>
                <a:gd name="connsiteX510" fmla="*/ 7199 w 10000"/>
                <a:gd name="connsiteY510" fmla="*/ 7260 h 10000"/>
                <a:gd name="connsiteX511" fmla="*/ 7227 w 10000"/>
                <a:gd name="connsiteY511" fmla="*/ 7218 h 10000"/>
                <a:gd name="connsiteX512" fmla="*/ 7216 w 10000"/>
                <a:gd name="connsiteY512" fmla="*/ 7168 h 10000"/>
                <a:gd name="connsiteX513" fmla="*/ 7165 w 10000"/>
                <a:gd name="connsiteY513" fmla="*/ 7090 h 10000"/>
                <a:gd name="connsiteX514" fmla="*/ 7132 w 10000"/>
                <a:gd name="connsiteY514" fmla="*/ 7026 h 10000"/>
                <a:gd name="connsiteX515" fmla="*/ 7064 w 10000"/>
                <a:gd name="connsiteY515" fmla="*/ 7055 h 10000"/>
                <a:gd name="connsiteX516" fmla="*/ 7025 w 10000"/>
                <a:gd name="connsiteY516" fmla="*/ 7048 h 10000"/>
                <a:gd name="connsiteX517" fmla="*/ 7002 w 10000"/>
                <a:gd name="connsiteY517" fmla="*/ 7111 h 10000"/>
                <a:gd name="connsiteX518" fmla="*/ 6924 w 10000"/>
                <a:gd name="connsiteY518" fmla="*/ 7119 h 10000"/>
                <a:gd name="connsiteX519" fmla="*/ 6895 w 10000"/>
                <a:gd name="connsiteY519" fmla="*/ 7111 h 10000"/>
                <a:gd name="connsiteX520" fmla="*/ 6828 w 10000"/>
                <a:gd name="connsiteY520" fmla="*/ 7161 h 10000"/>
                <a:gd name="connsiteX521" fmla="*/ 6834 w 10000"/>
                <a:gd name="connsiteY521" fmla="*/ 7260 h 10000"/>
                <a:gd name="connsiteX522" fmla="*/ 6817 w 10000"/>
                <a:gd name="connsiteY522" fmla="*/ 7324 h 10000"/>
                <a:gd name="connsiteX523" fmla="*/ 6817 w 10000"/>
                <a:gd name="connsiteY523" fmla="*/ 7381 h 10000"/>
                <a:gd name="connsiteX524" fmla="*/ 6760 w 10000"/>
                <a:gd name="connsiteY524" fmla="*/ 7424 h 10000"/>
                <a:gd name="connsiteX525" fmla="*/ 6699 w 10000"/>
                <a:gd name="connsiteY525" fmla="*/ 7431 h 10000"/>
                <a:gd name="connsiteX526" fmla="*/ 6682 w 10000"/>
                <a:gd name="connsiteY526" fmla="*/ 7410 h 10000"/>
                <a:gd name="connsiteX527" fmla="*/ 6625 w 10000"/>
                <a:gd name="connsiteY527" fmla="*/ 7388 h 10000"/>
                <a:gd name="connsiteX528" fmla="*/ 6592 w 10000"/>
                <a:gd name="connsiteY528" fmla="*/ 7431 h 10000"/>
                <a:gd name="connsiteX529" fmla="*/ 6586 w 10000"/>
                <a:gd name="connsiteY529" fmla="*/ 7473 h 10000"/>
                <a:gd name="connsiteX530" fmla="*/ 6552 w 10000"/>
                <a:gd name="connsiteY530" fmla="*/ 7480 h 10000"/>
                <a:gd name="connsiteX531" fmla="*/ 6547 w 10000"/>
                <a:gd name="connsiteY531" fmla="*/ 7523 h 10000"/>
                <a:gd name="connsiteX532" fmla="*/ 6519 w 10000"/>
                <a:gd name="connsiteY532" fmla="*/ 7523 h 10000"/>
                <a:gd name="connsiteX533" fmla="*/ 6485 w 10000"/>
                <a:gd name="connsiteY533" fmla="*/ 7424 h 10000"/>
                <a:gd name="connsiteX534" fmla="*/ 6406 w 10000"/>
                <a:gd name="connsiteY534" fmla="*/ 7473 h 10000"/>
                <a:gd name="connsiteX535" fmla="*/ 6316 w 10000"/>
                <a:gd name="connsiteY535" fmla="*/ 7551 h 10000"/>
                <a:gd name="connsiteX536" fmla="*/ 6282 w 10000"/>
                <a:gd name="connsiteY536" fmla="*/ 7566 h 10000"/>
                <a:gd name="connsiteX537" fmla="*/ 6294 w 10000"/>
                <a:gd name="connsiteY537" fmla="*/ 7615 h 10000"/>
                <a:gd name="connsiteX538" fmla="*/ 6243 w 10000"/>
                <a:gd name="connsiteY538" fmla="*/ 7637 h 10000"/>
                <a:gd name="connsiteX539" fmla="*/ 6209 w 10000"/>
                <a:gd name="connsiteY539" fmla="*/ 7608 h 10000"/>
                <a:gd name="connsiteX540" fmla="*/ 6136 w 10000"/>
                <a:gd name="connsiteY540" fmla="*/ 7622 h 10000"/>
                <a:gd name="connsiteX541" fmla="*/ 6136 w 10000"/>
                <a:gd name="connsiteY541" fmla="*/ 7395 h 10000"/>
                <a:gd name="connsiteX542" fmla="*/ 6208 w 10000"/>
                <a:gd name="connsiteY54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3048 w 10000"/>
                <a:gd name="connsiteY62" fmla="*/ 9198 h 10000"/>
                <a:gd name="connsiteX63" fmla="*/ 3020 w 10000"/>
                <a:gd name="connsiteY63" fmla="*/ 9241 h 10000"/>
                <a:gd name="connsiteX64" fmla="*/ 3003 w 10000"/>
                <a:gd name="connsiteY64" fmla="*/ 9326 h 10000"/>
                <a:gd name="connsiteX65" fmla="*/ 2998 w 10000"/>
                <a:gd name="connsiteY65" fmla="*/ 9439 h 10000"/>
                <a:gd name="connsiteX66" fmla="*/ 3009 w 10000"/>
                <a:gd name="connsiteY66" fmla="*/ 9524 h 10000"/>
                <a:gd name="connsiteX67" fmla="*/ 2975 w 10000"/>
                <a:gd name="connsiteY67" fmla="*/ 9574 h 10000"/>
                <a:gd name="connsiteX68" fmla="*/ 2981 w 10000"/>
                <a:gd name="connsiteY68" fmla="*/ 9624 h 10000"/>
                <a:gd name="connsiteX69" fmla="*/ 2998 w 10000"/>
                <a:gd name="connsiteY69" fmla="*/ 9666 h 10000"/>
                <a:gd name="connsiteX70" fmla="*/ 2987 w 10000"/>
                <a:gd name="connsiteY70" fmla="*/ 9744 h 10000"/>
                <a:gd name="connsiteX71" fmla="*/ 2970 w 10000"/>
                <a:gd name="connsiteY71" fmla="*/ 9787 h 10000"/>
                <a:gd name="connsiteX72" fmla="*/ 2930 w 10000"/>
                <a:gd name="connsiteY72" fmla="*/ 9794 h 10000"/>
                <a:gd name="connsiteX73" fmla="*/ 2913 w 10000"/>
                <a:gd name="connsiteY73" fmla="*/ 9837 h 10000"/>
                <a:gd name="connsiteX74" fmla="*/ 2818 w 10000"/>
                <a:gd name="connsiteY74" fmla="*/ 9837 h 10000"/>
                <a:gd name="connsiteX75" fmla="*/ 2745 w 10000"/>
                <a:gd name="connsiteY75" fmla="*/ 9879 h 10000"/>
                <a:gd name="connsiteX76" fmla="*/ 2705 w 10000"/>
                <a:gd name="connsiteY76" fmla="*/ 9922 h 10000"/>
                <a:gd name="connsiteX77" fmla="*/ 2638 w 10000"/>
                <a:gd name="connsiteY77" fmla="*/ 9929 h 10000"/>
                <a:gd name="connsiteX78" fmla="*/ 2598 w 10000"/>
                <a:gd name="connsiteY78" fmla="*/ 9943 h 10000"/>
                <a:gd name="connsiteX79" fmla="*/ 2565 w 10000"/>
                <a:gd name="connsiteY79" fmla="*/ 9929 h 10000"/>
                <a:gd name="connsiteX80" fmla="*/ 2508 w 10000"/>
                <a:gd name="connsiteY80" fmla="*/ 9943 h 10000"/>
                <a:gd name="connsiteX81" fmla="*/ 2503 w 10000"/>
                <a:gd name="connsiteY81" fmla="*/ 9957 h 10000"/>
                <a:gd name="connsiteX82" fmla="*/ 2458 w 10000"/>
                <a:gd name="connsiteY82" fmla="*/ 9993 h 10000"/>
                <a:gd name="connsiteX83" fmla="*/ 2424 w 10000"/>
                <a:gd name="connsiteY83" fmla="*/ 10000 h 10000"/>
                <a:gd name="connsiteX84" fmla="*/ 2323 w 10000"/>
                <a:gd name="connsiteY84" fmla="*/ 9901 h 10000"/>
                <a:gd name="connsiteX85" fmla="*/ 2250 w 10000"/>
                <a:gd name="connsiteY85" fmla="*/ 9794 h 10000"/>
                <a:gd name="connsiteX86" fmla="*/ 2160 w 10000"/>
                <a:gd name="connsiteY86" fmla="*/ 9759 h 10000"/>
                <a:gd name="connsiteX87" fmla="*/ 2143 w 10000"/>
                <a:gd name="connsiteY87" fmla="*/ 9624 h 10000"/>
                <a:gd name="connsiteX88" fmla="*/ 2205 w 10000"/>
                <a:gd name="connsiteY88" fmla="*/ 9588 h 10000"/>
                <a:gd name="connsiteX89" fmla="*/ 2182 w 10000"/>
                <a:gd name="connsiteY89" fmla="*/ 9482 h 10000"/>
                <a:gd name="connsiteX90" fmla="*/ 2160 w 10000"/>
                <a:gd name="connsiteY90" fmla="*/ 9446 h 10000"/>
                <a:gd name="connsiteX91" fmla="*/ 2323 w 10000"/>
                <a:gd name="connsiteY91" fmla="*/ 9312 h 10000"/>
                <a:gd name="connsiteX92" fmla="*/ 2373 w 10000"/>
                <a:gd name="connsiteY92" fmla="*/ 9177 h 10000"/>
                <a:gd name="connsiteX93" fmla="*/ 2424 w 10000"/>
                <a:gd name="connsiteY93" fmla="*/ 9148 h 10000"/>
                <a:gd name="connsiteX94" fmla="*/ 2435 w 10000"/>
                <a:gd name="connsiteY94" fmla="*/ 9063 h 10000"/>
                <a:gd name="connsiteX95" fmla="*/ 2385 w 10000"/>
                <a:gd name="connsiteY95" fmla="*/ 8950 h 10000"/>
                <a:gd name="connsiteX96" fmla="*/ 2396 w 10000"/>
                <a:gd name="connsiteY96" fmla="*/ 8879 h 10000"/>
                <a:gd name="connsiteX97" fmla="*/ 2340 w 10000"/>
                <a:gd name="connsiteY97" fmla="*/ 8850 h 10000"/>
                <a:gd name="connsiteX98" fmla="*/ 2306 w 10000"/>
                <a:gd name="connsiteY98" fmla="*/ 8857 h 10000"/>
                <a:gd name="connsiteX99" fmla="*/ 2143 w 10000"/>
                <a:gd name="connsiteY99" fmla="*/ 8921 h 10000"/>
                <a:gd name="connsiteX100" fmla="*/ 2098 w 10000"/>
                <a:gd name="connsiteY100" fmla="*/ 8971 h 10000"/>
                <a:gd name="connsiteX101" fmla="*/ 2064 w 10000"/>
                <a:gd name="connsiteY101" fmla="*/ 8999 h 10000"/>
                <a:gd name="connsiteX102" fmla="*/ 2019 w 10000"/>
                <a:gd name="connsiteY102" fmla="*/ 9056 h 10000"/>
                <a:gd name="connsiteX103" fmla="*/ 1879 w 10000"/>
                <a:gd name="connsiteY103" fmla="*/ 9013 h 10000"/>
                <a:gd name="connsiteX104" fmla="*/ 1828 w 10000"/>
                <a:gd name="connsiteY104" fmla="*/ 8971 h 10000"/>
                <a:gd name="connsiteX105" fmla="*/ 1738 w 10000"/>
                <a:gd name="connsiteY105" fmla="*/ 9021 h 10000"/>
                <a:gd name="connsiteX106" fmla="*/ 1609 w 10000"/>
                <a:gd name="connsiteY106" fmla="*/ 9056 h 10000"/>
                <a:gd name="connsiteX107" fmla="*/ 1699 w 10000"/>
                <a:gd name="connsiteY107" fmla="*/ 9177 h 10000"/>
                <a:gd name="connsiteX108" fmla="*/ 1592 w 10000"/>
                <a:gd name="connsiteY108" fmla="*/ 9304 h 10000"/>
                <a:gd name="connsiteX109" fmla="*/ 1558 w 10000"/>
                <a:gd name="connsiteY109" fmla="*/ 9290 h 10000"/>
                <a:gd name="connsiteX110" fmla="*/ 1541 w 10000"/>
                <a:gd name="connsiteY110" fmla="*/ 9304 h 10000"/>
                <a:gd name="connsiteX111" fmla="*/ 1507 w 10000"/>
                <a:gd name="connsiteY111" fmla="*/ 9269 h 10000"/>
                <a:gd name="connsiteX112" fmla="*/ 1440 w 10000"/>
                <a:gd name="connsiteY112" fmla="*/ 9233 h 10000"/>
                <a:gd name="connsiteX113" fmla="*/ 1434 w 10000"/>
                <a:gd name="connsiteY113" fmla="*/ 9198 h 10000"/>
                <a:gd name="connsiteX114" fmla="*/ 1412 w 10000"/>
                <a:gd name="connsiteY114" fmla="*/ 9191 h 10000"/>
                <a:gd name="connsiteX115" fmla="*/ 1400 w 10000"/>
                <a:gd name="connsiteY115" fmla="*/ 9155 h 10000"/>
                <a:gd name="connsiteX116" fmla="*/ 1372 w 10000"/>
                <a:gd name="connsiteY116" fmla="*/ 9127 h 10000"/>
                <a:gd name="connsiteX117" fmla="*/ 1327 w 10000"/>
                <a:gd name="connsiteY117" fmla="*/ 9141 h 10000"/>
                <a:gd name="connsiteX118" fmla="*/ 1305 w 10000"/>
                <a:gd name="connsiteY118" fmla="*/ 9092 h 10000"/>
                <a:gd name="connsiteX119" fmla="*/ 1271 w 10000"/>
                <a:gd name="connsiteY119" fmla="*/ 9099 h 10000"/>
                <a:gd name="connsiteX120" fmla="*/ 1277 w 10000"/>
                <a:gd name="connsiteY120" fmla="*/ 9056 h 10000"/>
                <a:gd name="connsiteX121" fmla="*/ 1265 w 10000"/>
                <a:gd name="connsiteY121" fmla="*/ 8999 h 10000"/>
                <a:gd name="connsiteX122" fmla="*/ 1277 w 10000"/>
                <a:gd name="connsiteY122" fmla="*/ 8935 h 10000"/>
                <a:gd name="connsiteX123" fmla="*/ 1271 w 10000"/>
                <a:gd name="connsiteY123" fmla="*/ 8893 h 10000"/>
                <a:gd name="connsiteX124" fmla="*/ 1153 w 10000"/>
                <a:gd name="connsiteY124" fmla="*/ 8893 h 10000"/>
                <a:gd name="connsiteX125" fmla="*/ 1153 w 10000"/>
                <a:gd name="connsiteY125" fmla="*/ 8850 h 10000"/>
                <a:gd name="connsiteX126" fmla="*/ 1091 w 10000"/>
                <a:gd name="connsiteY126" fmla="*/ 8829 h 10000"/>
                <a:gd name="connsiteX127" fmla="*/ 1080 w 10000"/>
                <a:gd name="connsiteY127" fmla="*/ 8758 h 10000"/>
                <a:gd name="connsiteX128" fmla="*/ 1069 w 10000"/>
                <a:gd name="connsiteY128" fmla="*/ 8730 h 10000"/>
                <a:gd name="connsiteX129" fmla="*/ 990 w 10000"/>
                <a:gd name="connsiteY129" fmla="*/ 8701 h 10000"/>
                <a:gd name="connsiteX130" fmla="*/ 894 w 10000"/>
                <a:gd name="connsiteY130" fmla="*/ 8616 h 10000"/>
                <a:gd name="connsiteX131" fmla="*/ 787 w 10000"/>
                <a:gd name="connsiteY131" fmla="*/ 8616 h 10000"/>
                <a:gd name="connsiteX132" fmla="*/ 849 w 10000"/>
                <a:gd name="connsiteY132" fmla="*/ 8510 h 10000"/>
                <a:gd name="connsiteX133" fmla="*/ 945 w 10000"/>
                <a:gd name="connsiteY133" fmla="*/ 8432 h 10000"/>
                <a:gd name="connsiteX134" fmla="*/ 984 w 10000"/>
                <a:gd name="connsiteY134" fmla="*/ 8325 h 10000"/>
                <a:gd name="connsiteX135" fmla="*/ 1063 w 10000"/>
                <a:gd name="connsiteY135" fmla="*/ 8204 h 10000"/>
                <a:gd name="connsiteX136" fmla="*/ 1057 w 10000"/>
                <a:gd name="connsiteY136" fmla="*/ 8133 h 10000"/>
                <a:gd name="connsiteX137" fmla="*/ 1018 w 10000"/>
                <a:gd name="connsiteY137" fmla="*/ 8055 h 10000"/>
                <a:gd name="connsiteX138" fmla="*/ 984 w 10000"/>
                <a:gd name="connsiteY138" fmla="*/ 8027 h 10000"/>
                <a:gd name="connsiteX139" fmla="*/ 872 w 10000"/>
                <a:gd name="connsiteY139" fmla="*/ 8013 h 10000"/>
                <a:gd name="connsiteX140" fmla="*/ 533 w 10000"/>
                <a:gd name="connsiteY140" fmla="*/ 8076 h 10000"/>
                <a:gd name="connsiteX141" fmla="*/ 169 w 10000"/>
                <a:gd name="connsiteY141" fmla="*/ 7743 h 10000"/>
                <a:gd name="connsiteX142" fmla="*/ 157 w 10000"/>
                <a:gd name="connsiteY142" fmla="*/ 7686 h 10000"/>
                <a:gd name="connsiteX143" fmla="*/ 231 w 10000"/>
                <a:gd name="connsiteY143" fmla="*/ 7594 h 10000"/>
                <a:gd name="connsiteX144" fmla="*/ 0 w 10000"/>
                <a:gd name="connsiteY144" fmla="*/ 6920 h 10000"/>
                <a:gd name="connsiteX145" fmla="*/ 354 w 10000"/>
                <a:gd name="connsiteY145" fmla="*/ 7005 h 10000"/>
                <a:gd name="connsiteX146" fmla="*/ 472 w 10000"/>
                <a:gd name="connsiteY146" fmla="*/ 7019 h 10000"/>
                <a:gd name="connsiteX147" fmla="*/ 1074 w 10000"/>
                <a:gd name="connsiteY147" fmla="*/ 7019 h 10000"/>
                <a:gd name="connsiteX148" fmla="*/ 1277 w 10000"/>
                <a:gd name="connsiteY148" fmla="*/ 6998 h 10000"/>
                <a:gd name="connsiteX149" fmla="*/ 1524 w 10000"/>
                <a:gd name="connsiteY149" fmla="*/ 7083 h 10000"/>
                <a:gd name="connsiteX150" fmla="*/ 1609 w 10000"/>
                <a:gd name="connsiteY150" fmla="*/ 7104 h 10000"/>
                <a:gd name="connsiteX151" fmla="*/ 1822 w 10000"/>
                <a:gd name="connsiteY151" fmla="*/ 7310 h 10000"/>
                <a:gd name="connsiteX152" fmla="*/ 1918 w 10000"/>
                <a:gd name="connsiteY152" fmla="*/ 7303 h 10000"/>
                <a:gd name="connsiteX153" fmla="*/ 6504 w 10000"/>
                <a:gd name="connsiteY153" fmla="*/ 7627 h 10000"/>
                <a:gd name="connsiteX154" fmla="*/ 5523 w 10000"/>
                <a:gd name="connsiteY154" fmla="*/ 5713 h 10000"/>
                <a:gd name="connsiteX155" fmla="*/ 5652 w 10000"/>
                <a:gd name="connsiteY155" fmla="*/ 5720 h 10000"/>
                <a:gd name="connsiteX156" fmla="*/ 5697 w 10000"/>
                <a:gd name="connsiteY156" fmla="*/ 5742 h 10000"/>
                <a:gd name="connsiteX157" fmla="*/ 5793 w 10000"/>
                <a:gd name="connsiteY157" fmla="*/ 5635 h 10000"/>
                <a:gd name="connsiteX158" fmla="*/ 5844 w 10000"/>
                <a:gd name="connsiteY158" fmla="*/ 5628 h 10000"/>
                <a:gd name="connsiteX159" fmla="*/ 5889 w 10000"/>
                <a:gd name="connsiteY159" fmla="*/ 5564 h 10000"/>
                <a:gd name="connsiteX160" fmla="*/ 5945 w 10000"/>
                <a:gd name="connsiteY160" fmla="*/ 5515 h 10000"/>
                <a:gd name="connsiteX161" fmla="*/ 6001 w 10000"/>
                <a:gd name="connsiteY161" fmla="*/ 5408 h 10000"/>
                <a:gd name="connsiteX162" fmla="*/ 6012 w 10000"/>
                <a:gd name="connsiteY162" fmla="*/ 5344 h 10000"/>
                <a:gd name="connsiteX163" fmla="*/ 6080 w 10000"/>
                <a:gd name="connsiteY163" fmla="*/ 5316 h 10000"/>
                <a:gd name="connsiteX164" fmla="*/ 6159 w 10000"/>
                <a:gd name="connsiteY164" fmla="*/ 5351 h 10000"/>
                <a:gd name="connsiteX165" fmla="*/ 6226 w 10000"/>
                <a:gd name="connsiteY165" fmla="*/ 5337 h 10000"/>
                <a:gd name="connsiteX166" fmla="*/ 6294 w 10000"/>
                <a:gd name="connsiteY166" fmla="*/ 5344 h 10000"/>
                <a:gd name="connsiteX167" fmla="*/ 6412 w 10000"/>
                <a:gd name="connsiteY167" fmla="*/ 5302 h 10000"/>
                <a:gd name="connsiteX168" fmla="*/ 6490 w 10000"/>
                <a:gd name="connsiteY168" fmla="*/ 5195 h 10000"/>
                <a:gd name="connsiteX169" fmla="*/ 6524 w 10000"/>
                <a:gd name="connsiteY169" fmla="*/ 5160 h 10000"/>
                <a:gd name="connsiteX170" fmla="*/ 6575 w 10000"/>
                <a:gd name="connsiteY170" fmla="*/ 5160 h 10000"/>
                <a:gd name="connsiteX171" fmla="*/ 6614 w 10000"/>
                <a:gd name="connsiteY171" fmla="*/ 5103 h 10000"/>
                <a:gd name="connsiteX172" fmla="*/ 6597 w 10000"/>
                <a:gd name="connsiteY172" fmla="*/ 5039 h 10000"/>
                <a:gd name="connsiteX173" fmla="*/ 6609 w 10000"/>
                <a:gd name="connsiteY173" fmla="*/ 4982 h 10000"/>
                <a:gd name="connsiteX174" fmla="*/ 6659 w 10000"/>
                <a:gd name="connsiteY174" fmla="*/ 4876 h 10000"/>
                <a:gd name="connsiteX175" fmla="*/ 6715 w 10000"/>
                <a:gd name="connsiteY175" fmla="*/ 4776 h 10000"/>
                <a:gd name="connsiteX176" fmla="*/ 6772 w 10000"/>
                <a:gd name="connsiteY176" fmla="*/ 4755 h 10000"/>
                <a:gd name="connsiteX177" fmla="*/ 6800 w 10000"/>
                <a:gd name="connsiteY177" fmla="*/ 4720 h 10000"/>
                <a:gd name="connsiteX178" fmla="*/ 6895 w 10000"/>
                <a:gd name="connsiteY178" fmla="*/ 4734 h 10000"/>
                <a:gd name="connsiteX179" fmla="*/ 6991 w 10000"/>
                <a:gd name="connsiteY179" fmla="*/ 4734 h 10000"/>
                <a:gd name="connsiteX180" fmla="*/ 6997 w 10000"/>
                <a:gd name="connsiteY180" fmla="*/ 4670 h 10000"/>
                <a:gd name="connsiteX181" fmla="*/ 7013 w 10000"/>
                <a:gd name="connsiteY181" fmla="*/ 4627 h 10000"/>
                <a:gd name="connsiteX182" fmla="*/ 7008 w 10000"/>
                <a:gd name="connsiteY182" fmla="*/ 4599 h 10000"/>
                <a:gd name="connsiteX183" fmla="*/ 7064 w 10000"/>
                <a:gd name="connsiteY183" fmla="*/ 4578 h 10000"/>
                <a:gd name="connsiteX184" fmla="*/ 7103 w 10000"/>
                <a:gd name="connsiteY184" fmla="*/ 4634 h 10000"/>
                <a:gd name="connsiteX185" fmla="*/ 7160 w 10000"/>
                <a:gd name="connsiteY185" fmla="*/ 4613 h 10000"/>
                <a:gd name="connsiteX186" fmla="*/ 7177 w 10000"/>
                <a:gd name="connsiteY186" fmla="*/ 4578 h 10000"/>
                <a:gd name="connsiteX187" fmla="*/ 7222 w 10000"/>
                <a:gd name="connsiteY187" fmla="*/ 4564 h 10000"/>
                <a:gd name="connsiteX188" fmla="*/ 7317 w 10000"/>
                <a:gd name="connsiteY188" fmla="*/ 4493 h 10000"/>
                <a:gd name="connsiteX189" fmla="*/ 7407 w 10000"/>
                <a:gd name="connsiteY189" fmla="*/ 4521 h 10000"/>
                <a:gd name="connsiteX190" fmla="*/ 7430 w 10000"/>
                <a:gd name="connsiteY190" fmla="*/ 4507 h 10000"/>
                <a:gd name="connsiteX191" fmla="*/ 7480 w 10000"/>
                <a:gd name="connsiteY191" fmla="*/ 4528 h 10000"/>
                <a:gd name="connsiteX192" fmla="*/ 7503 w 10000"/>
                <a:gd name="connsiteY192" fmla="*/ 4471 h 10000"/>
                <a:gd name="connsiteX193" fmla="*/ 7525 w 10000"/>
                <a:gd name="connsiteY193" fmla="*/ 4500 h 10000"/>
                <a:gd name="connsiteX194" fmla="*/ 7559 w 10000"/>
                <a:gd name="connsiteY194" fmla="*/ 4493 h 10000"/>
                <a:gd name="connsiteX195" fmla="*/ 7598 w 10000"/>
                <a:gd name="connsiteY195" fmla="*/ 4556 h 10000"/>
                <a:gd name="connsiteX196" fmla="*/ 7643 w 10000"/>
                <a:gd name="connsiteY196" fmla="*/ 4549 h 10000"/>
                <a:gd name="connsiteX197" fmla="*/ 7683 w 10000"/>
                <a:gd name="connsiteY197" fmla="*/ 4578 h 10000"/>
                <a:gd name="connsiteX198" fmla="*/ 7700 w 10000"/>
                <a:gd name="connsiteY198" fmla="*/ 4556 h 10000"/>
                <a:gd name="connsiteX199" fmla="*/ 7778 w 10000"/>
                <a:gd name="connsiteY199" fmla="*/ 4564 h 10000"/>
                <a:gd name="connsiteX200" fmla="*/ 7790 w 10000"/>
                <a:gd name="connsiteY200" fmla="*/ 4585 h 10000"/>
                <a:gd name="connsiteX201" fmla="*/ 7874 w 10000"/>
                <a:gd name="connsiteY201" fmla="*/ 4514 h 10000"/>
                <a:gd name="connsiteX202" fmla="*/ 7874 w 10000"/>
                <a:gd name="connsiteY202" fmla="*/ 4393 h 10000"/>
                <a:gd name="connsiteX203" fmla="*/ 7852 w 10000"/>
                <a:gd name="connsiteY203" fmla="*/ 4379 h 10000"/>
                <a:gd name="connsiteX204" fmla="*/ 7835 w 10000"/>
                <a:gd name="connsiteY204" fmla="*/ 4294 h 10000"/>
                <a:gd name="connsiteX205" fmla="*/ 7801 w 10000"/>
                <a:gd name="connsiteY205" fmla="*/ 4209 h 10000"/>
                <a:gd name="connsiteX206" fmla="*/ 7750 w 10000"/>
                <a:gd name="connsiteY206" fmla="*/ 4173 h 10000"/>
                <a:gd name="connsiteX207" fmla="*/ 7745 w 10000"/>
                <a:gd name="connsiteY207" fmla="*/ 4131 h 10000"/>
                <a:gd name="connsiteX208" fmla="*/ 7672 w 10000"/>
                <a:gd name="connsiteY208" fmla="*/ 4053 h 10000"/>
                <a:gd name="connsiteX209" fmla="*/ 7677 w 10000"/>
                <a:gd name="connsiteY209" fmla="*/ 4024 h 10000"/>
                <a:gd name="connsiteX210" fmla="*/ 7604 w 10000"/>
                <a:gd name="connsiteY210" fmla="*/ 3982 h 10000"/>
                <a:gd name="connsiteX211" fmla="*/ 7598 w 10000"/>
                <a:gd name="connsiteY211" fmla="*/ 3903 h 10000"/>
                <a:gd name="connsiteX212" fmla="*/ 7475 w 10000"/>
                <a:gd name="connsiteY212" fmla="*/ 3833 h 10000"/>
                <a:gd name="connsiteX213" fmla="*/ 7407 w 10000"/>
                <a:gd name="connsiteY213" fmla="*/ 3683 h 10000"/>
                <a:gd name="connsiteX214" fmla="*/ 7306 w 10000"/>
                <a:gd name="connsiteY214" fmla="*/ 3676 h 10000"/>
                <a:gd name="connsiteX215" fmla="*/ 7272 w 10000"/>
                <a:gd name="connsiteY215" fmla="*/ 3648 h 10000"/>
                <a:gd name="connsiteX216" fmla="*/ 7222 w 10000"/>
                <a:gd name="connsiteY216" fmla="*/ 3669 h 10000"/>
                <a:gd name="connsiteX217" fmla="*/ 7143 w 10000"/>
                <a:gd name="connsiteY217" fmla="*/ 3669 h 10000"/>
                <a:gd name="connsiteX218" fmla="*/ 7030 w 10000"/>
                <a:gd name="connsiteY218" fmla="*/ 3840 h 10000"/>
                <a:gd name="connsiteX219" fmla="*/ 6991 w 10000"/>
                <a:gd name="connsiteY219" fmla="*/ 3918 h 10000"/>
                <a:gd name="connsiteX220" fmla="*/ 6890 w 10000"/>
                <a:gd name="connsiteY220" fmla="*/ 3797 h 10000"/>
                <a:gd name="connsiteX221" fmla="*/ 6817 w 10000"/>
                <a:gd name="connsiteY221" fmla="*/ 3747 h 10000"/>
                <a:gd name="connsiteX222" fmla="*/ 6744 w 10000"/>
                <a:gd name="connsiteY222" fmla="*/ 3754 h 10000"/>
                <a:gd name="connsiteX223" fmla="*/ 6670 w 10000"/>
                <a:gd name="connsiteY223" fmla="*/ 3790 h 10000"/>
                <a:gd name="connsiteX224" fmla="*/ 6609 w 10000"/>
                <a:gd name="connsiteY224" fmla="*/ 3762 h 10000"/>
                <a:gd name="connsiteX225" fmla="*/ 6552 w 10000"/>
                <a:gd name="connsiteY225" fmla="*/ 3804 h 10000"/>
                <a:gd name="connsiteX226" fmla="*/ 6496 w 10000"/>
                <a:gd name="connsiteY226" fmla="*/ 3889 h 10000"/>
                <a:gd name="connsiteX227" fmla="*/ 6367 w 10000"/>
                <a:gd name="connsiteY227" fmla="*/ 3733 h 10000"/>
                <a:gd name="connsiteX228" fmla="*/ 6350 w 10000"/>
                <a:gd name="connsiteY228" fmla="*/ 3577 h 10000"/>
                <a:gd name="connsiteX229" fmla="*/ 6451 w 10000"/>
                <a:gd name="connsiteY229" fmla="*/ 3513 h 10000"/>
                <a:gd name="connsiteX230" fmla="*/ 6445 w 10000"/>
                <a:gd name="connsiteY230" fmla="*/ 3343 h 10000"/>
                <a:gd name="connsiteX231" fmla="*/ 6541 w 10000"/>
                <a:gd name="connsiteY231" fmla="*/ 3144 h 10000"/>
                <a:gd name="connsiteX232" fmla="*/ 6530 w 10000"/>
                <a:gd name="connsiteY232" fmla="*/ 3109 h 10000"/>
                <a:gd name="connsiteX233" fmla="*/ 6760 w 10000"/>
                <a:gd name="connsiteY233" fmla="*/ 2456 h 10000"/>
                <a:gd name="connsiteX234" fmla="*/ 6884 w 10000"/>
                <a:gd name="connsiteY234" fmla="*/ 2555 h 10000"/>
                <a:gd name="connsiteX235" fmla="*/ 6957 w 10000"/>
                <a:gd name="connsiteY235" fmla="*/ 2598 h 10000"/>
                <a:gd name="connsiteX236" fmla="*/ 7030 w 10000"/>
                <a:gd name="connsiteY236" fmla="*/ 2598 h 10000"/>
                <a:gd name="connsiteX237" fmla="*/ 7143 w 10000"/>
                <a:gd name="connsiteY237" fmla="*/ 2676 h 10000"/>
                <a:gd name="connsiteX238" fmla="*/ 7160 w 10000"/>
                <a:gd name="connsiteY238" fmla="*/ 2626 h 10000"/>
                <a:gd name="connsiteX239" fmla="*/ 7233 w 10000"/>
                <a:gd name="connsiteY239" fmla="*/ 2612 h 10000"/>
                <a:gd name="connsiteX240" fmla="*/ 7295 w 10000"/>
                <a:gd name="connsiteY240" fmla="*/ 2527 h 10000"/>
                <a:gd name="connsiteX241" fmla="*/ 7373 w 10000"/>
                <a:gd name="connsiteY241" fmla="*/ 2463 h 10000"/>
                <a:gd name="connsiteX242" fmla="*/ 7407 w 10000"/>
                <a:gd name="connsiteY242" fmla="*/ 2399 h 10000"/>
                <a:gd name="connsiteX243" fmla="*/ 7525 w 10000"/>
                <a:gd name="connsiteY243" fmla="*/ 2356 h 10000"/>
                <a:gd name="connsiteX244" fmla="*/ 7587 w 10000"/>
                <a:gd name="connsiteY244" fmla="*/ 2363 h 10000"/>
                <a:gd name="connsiteX245" fmla="*/ 7638 w 10000"/>
                <a:gd name="connsiteY245" fmla="*/ 2300 h 10000"/>
                <a:gd name="connsiteX246" fmla="*/ 7677 w 10000"/>
                <a:gd name="connsiteY246" fmla="*/ 2214 h 10000"/>
                <a:gd name="connsiteX247" fmla="*/ 7660 w 10000"/>
                <a:gd name="connsiteY247" fmla="*/ 2200 h 10000"/>
                <a:gd name="connsiteX248" fmla="*/ 7677 w 10000"/>
                <a:gd name="connsiteY248" fmla="*/ 2108 h 10000"/>
                <a:gd name="connsiteX249" fmla="*/ 7610 w 10000"/>
                <a:gd name="connsiteY249" fmla="*/ 2108 h 10000"/>
                <a:gd name="connsiteX250" fmla="*/ 7643 w 10000"/>
                <a:gd name="connsiteY250" fmla="*/ 2030 h 10000"/>
                <a:gd name="connsiteX251" fmla="*/ 7649 w 10000"/>
                <a:gd name="connsiteY251" fmla="*/ 1938 h 10000"/>
                <a:gd name="connsiteX252" fmla="*/ 7677 w 10000"/>
                <a:gd name="connsiteY252" fmla="*/ 1916 h 10000"/>
                <a:gd name="connsiteX253" fmla="*/ 7728 w 10000"/>
                <a:gd name="connsiteY253" fmla="*/ 1824 h 10000"/>
                <a:gd name="connsiteX254" fmla="*/ 7722 w 10000"/>
                <a:gd name="connsiteY254" fmla="*/ 1753 h 10000"/>
                <a:gd name="connsiteX255" fmla="*/ 7762 w 10000"/>
                <a:gd name="connsiteY255" fmla="*/ 1675 h 10000"/>
                <a:gd name="connsiteX256" fmla="*/ 7807 w 10000"/>
                <a:gd name="connsiteY256" fmla="*/ 1625 h 10000"/>
                <a:gd name="connsiteX257" fmla="*/ 7823 w 10000"/>
                <a:gd name="connsiteY257" fmla="*/ 1540 h 10000"/>
                <a:gd name="connsiteX258" fmla="*/ 7818 w 10000"/>
                <a:gd name="connsiteY258" fmla="*/ 1512 h 10000"/>
                <a:gd name="connsiteX259" fmla="*/ 7857 w 10000"/>
                <a:gd name="connsiteY259" fmla="*/ 1455 h 10000"/>
                <a:gd name="connsiteX260" fmla="*/ 7913 w 10000"/>
                <a:gd name="connsiteY260" fmla="*/ 1285 h 10000"/>
                <a:gd name="connsiteX261" fmla="*/ 7930 w 10000"/>
                <a:gd name="connsiteY261" fmla="*/ 1185 h 10000"/>
                <a:gd name="connsiteX262" fmla="*/ 7958 w 10000"/>
                <a:gd name="connsiteY262" fmla="*/ 1192 h 10000"/>
                <a:gd name="connsiteX263" fmla="*/ 8037 w 10000"/>
                <a:gd name="connsiteY263" fmla="*/ 1079 h 10000"/>
                <a:gd name="connsiteX264" fmla="*/ 8127 w 10000"/>
                <a:gd name="connsiteY264" fmla="*/ 1015 h 10000"/>
                <a:gd name="connsiteX265" fmla="*/ 8138 w 10000"/>
                <a:gd name="connsiteY265" fmla="*/ 937 h 10000"/>
                <a:gd name="connsiteX266" fmla="*/ 8172 w 10000"/>
                <a:gd name="connsiteY266" fmla="*/ 852 h 10000"/>
                <a:gd name="connsiteX267" fmla="*/ 8161 w 10000"/>
                <a:gd name="connsiteY267" fmla="*/ 788 h 10000"/>
                <a:gd name="connsiteX268" fmla="*/ 8116 w 10000"/>
                <a:gd name="connsiteY268" fmla="*/ 731 h 10000"/>
                <a:gd name="connsiteX269" fmla="*/ 8138 w 10000"/>
                <a:gd name="connsiteY269" fmla="*/ 660 h 10000"/>
                <a:gd name="connsiteX270" fmla="*/ 8138 w 10000"/>
                <a:gd name="connsiteY270" fmla="*/ 575 h 10000"/>
                <a:gd name="connsiteX271" fmla="*/ 8054 w 10000"/>
                <a:gd name="connsiteY271" fmla="*/ 504 h 10000"/>
                <a:gd name="connsiteX272" fmla="*/ 7970 w 10000"/>
                <a:gd name="connsiteY272" fmla="*/ 546 h 10000"/>
                <a:gd name="connsiteX273" fmla="*/ 7930 w 10000"/>
                <a:gd name="connsiteY273" fmla="*/ 546 h 10000"/>
                <a:gd name="connsiteX274" fmla="*/ 7913 w 10000"/>
                <a:gd name="connsiteY274" fmla="*/ 497 h 10000"/>
                <a:gd name="connsiteX275" fmla="*/ 7913 w 10000"/>
                <a:gd name="connsiteY275" fmla="*/ 405 h 10000"/>
                <a:gd name="connsiteX276" fmla="*/ 8020 w 10000"/>
                <a:gd name="connsiteY276" fmla="*/ 312 h 10000"/>
                <a:gd name="connsiteX277" fmla="*/ 8054 w 10000"/>
                <a:gd name="connsiteY277" fmla="*/ 234 h 10000"/>
                <a:gd name="connsiteX278" fmla="*/ 8121 w 10000"/>
                <a:gd name="connsiteY278" fmla="*/ 170 h 10000"/>
                <a:gd name="connsiteX279" fmla="*/ 8183 w 10000"/>
                <a:gd name="connsiteY279" fmla="*/ 50 h 10000"/>
                <a:gd name="connsiteX280" fmla="*/ 8228 w 10000"/>
                <a:gd name="connsiteY280" fmla="*/ 28 h 10000"/>
                <a:gd name="connsiteX281" fmla="*/ 8290 w 10000"/>
                <a:gd name="connsiteY281" fmla="*/ 43 h 10000"/>
                <a:gd name="connsiteX282" fmla="*/ 8420 w 10000"/>
                <a:gd name="connsiteY282" fmla="*/ 0 h 10000"/>
                <a:gd name="connsiteX283" fmla="*/ 8481 w 10000"/>
                <a:gd name="connsiteY283" fmla="*/ 71 h 10000"/>
                <a:gd name="connsiteX284" fmla="*/ 8476 w 10000"/>
                <a:gd name="connsiteY284" fmla="*/ 121 h 10000"/>
                <a:gd name="connsiteX285" fmla="*/ 8504 w 10000"/>
                <a:gd name="connsiteY285" fmla="*/ 142 h 10000"/>
                <a:gd name="connsiteX286" fmla="*/ 8526 w 10000"/>
                <a:gd name="connsiteY286" fmla="*/ 192 h 10000"/>
                <a:gd name="connsiteX287" fmla="*/ 8493 w 10000"/>
                <a:gd name="connsiteY287" fmla="*/ 248 h 10000"/>
                <a:gd name="connsiteX288" fmla="*/ 8448 w 10000"/>
                <a:gd name="connsiteY288" fmla="*/ 376 h 10000"/>
                <a:gd name="connsiteX289" fmla="*/ 8375 w 10000"/>
                <a:gd name="connsiteY289" fmla="*/ 476 h 10000"/>
                <a:gd name="connsiteX290" fmla="*/ 8307 w 10000"/>
                <a:gd name="connsiteY290" fmla="*/ 532 h 10000"/>
                <a:gd name="connsiteX291" fmla="*/ 8358 w 10000"/>
                <a:gd name="connsiteY291" fmla="*/ 554 h 10000"/>
                <a:gd name="connsiteX292" fmla="*/ 8425 w 10000"/>
                <a:gd name="connsiteY292" fmla="*/ 639 h 10000"/>
                <a:gd name="connsiteX293" fmla="*/ 8470 w 10000"/>
                <a:gd name="connsiteY293" fmla="*/ 646 h 10000"/>
                <a:gd name="connsiteX294" fmla="*/ 8493 w 10000"/>
                <a:gd name="connsiteY294" fmla="*/ 738 h 10000"/>
                <a:gd name="connsiteX295" fmla="*/ 8538 w 10000"/>
                <a:gd name="connsiteY295" fmla="*/ 759 h 10000"/>
                <a:gd name="connsiteX296" fmla="*/ 8571 w 10000"/>
                <a:gd name="connsiteY296" fmla="*/ 752 h 10000"/>
                <a:gd name="connsiteX297" fmla="*/ 8639 w 10000"/>
                <a:gd name="connsiteY297" fmla="*/ 610 h 10000"/>
                <a:gd name="connsiteX298" fmla="*/ 8701 w 10000"/>
                <a:gd name="connsiteY298" fmla="*/ 625 h 10000"/>
                <a:gd name="connsiteX299" fmla="*/ 8712 w 10000"/>
                <a:gd name="connsiteY299" fmla="*/ 667 h 10000"/>
                <a:gd name="connsiteX300" fmla="*/ 8757 w 10000"/>
                <a:gd name="connsiteY300" fmla="*/ 717 h 10000"/>
                <a:gd name="connsiteX301" fmla="*/ 8757 w 10000"/>
                <a:gd name="connsiteY301" fmla="*/ 752 h 10000"/>
                <a:gd name="connsiteX302" fmla="*/ 8796 w 10000"/>
                <a:gd name="connsiteY302" fmla="*/ 774 h 10000"/>
                <a:gd name="connsiteX303" fmla="*/ 8853 w 10000"/>
                <a:gd name="connsiteY303" fmla="*/ 774 h 10000"/>
                <a:gd name="connsiteX304" fmla="*/ 8858 w 10000"/>
                <a:gd name="connsiteY304" fmla="*/ 837 h 10000"/>
                <a:gd name="connsiteX305" fmla="*/ 8808 w 10000"/>
                <a:gd name="connsiteY305" fmla="*/ 866 h 10000"/>
                <a:gd name="connsiteX306" fmla="*/ 8853 w 10000"/>
                <a:gd name="connsiteY306" fmla="*/ 1143 h 10000"/>
                <a:gd name="connsiteX307" fmla="*/ 8898 w 10000"/>
                <a:gd name="connsiteY307" fmla="*/ 1270 h 10000"/>
                <a:gd name="connsiteX308" fmla="*/ 8886 w 10000"/>
                <a:gd name="connsiteY308" fmla="*/ 1327 h 10000"/>
                <a:gd name="connsiteX309" fmla="*/ 8926 w 10000"/>
                <a:gd name="connsiteY309" fmla="*/ 1391 h 10000"/>
                <a:gd name="connsiteX310" fmla="*/ 8931 w 10000"/>
                <a:gd name="connsiteY310" fmla="*/ 1434 h 10000"/>
                <a:gd name="connsiteX311" fmla="*/ 9038 w 10000"/>
                <a:gd name="connsiteY311" fmla="*/ 1483 h 10000"/>
                <a:gd name="connsiteX312" fmla="*/ 9168 w 10000"/>
                <a:gd name="connsiteY312" fmla="*/ 1441 h 10000"/>
                <a:gd name="connsiteX313" fmla="*/ 9184 w 10000"/>
                <a:gd name="connsiteY313" fmla="*/ 1384 h 10000"/>
                <a:gd name="connsiteX314" fmla="*/ 9229 w 10000"/>
                <a:gd name="connsiteY314" fmla="*/ 1405 h 10000"/>
                <a:gd name="connsiteX315" fmla="*/ 9258 w 10000"/>
                <a:gd name="connsiteY315" fmla="*/ 1455 h 10000"/>
                <a:gd name="connsiteX316" fmla="*/ 9325 w 10000"/>
                <a:gd name="connsiteY316" fmla="*/ 1419 h 10000"/>
                <a:gd name="connsiteX317" fmla="*/ 9364 w 10000"/>
                <a:gd name="connsiteY317" fmla="*/ 1419 h 10000"/>
                <a:gd name="connsiteX318" fmla="*/ 9421 w 10000"/>
                <a:gd name="connsiteY318" fmla="*/ 1476 h 10000"/>
                <a:gd name="connsiteX319" fmla="*/ 9454 w 10000"/>
                <a:gd name="connsiteY319" fmla="*/ 1398 h 10000"/>
                <a:gd name="connsiteX320" fmla="*/ 9522 w 10000"/>
                <a:gd name="connsiteY320" fmla="*/ 1434 h 10000"/>
                <a:gd name="connsiteX321" fmla="*/ 9556 w 10000"/>
                <a:gd name="connsiteY321" fmla="*/ 1391 h 10000"/>
                <a:gd name="connsiteX322" fmla="*/ 9584 w 10000"/>
                <a:gd name="connsiteY322" fmla="*/ 1398 h 10000"/>
                <a:gd name="connsiteX323" fmla="*/ 9612 w 10000"/>
                <a:gd name="connsiteY323" fmla="*/ 1356 h 10000"/>
                <a:gd name="connsiteX324" fmla="*/ 9606 w 10000"/>
                <a:gd name="connsiteY324" fmla="*/ 1313 h 10000"/>
                <a:gd name="connsiteX325" fmla="*/ 9646 w 10000"/>
                <a:gd name="connsiteY325" fmla="*/ 1292 h 10000"/>
                <a:gd name="connsiteX326" fmla="*/ 9674 w 10000"/>
                <a:gd name="connsiteY326" fmla="*/ 1221 h 10000"/>
                <a:gd name="connsiteX327" fmla="*/ 9753 w 10000"/>
                <a:gd name="connsiteY327" fmla="*/ 1228 h 10000"/>
                <a:gd name="connsiteX328" fmla="*/ 9871 w 10000"/>
                <a:gd name="connsiteY328" fmla="*/ 1434 h 10000"/>
                <a:gd name="connsiteX329" fmla="*/ 9893 w 10000"/>
                <a:gd name="connsiteY329" fmla="*/ 1505 h 10000"/>
                <a:gd name="connsiteX330" fmla="*/ 9972 w 10000"/>
                <a:gd name="connsiteY330" fmla="*/ 1597 h 10000"/>
                <a:gd name="connsiteX331" fmla="*/ 10000 w 10000"/>
                <a:gd name="connsiteY331" fmla="*/ 1682 h 10000"/>
                <a:gd name="connsiteX332" fmla="*/ 9938 w 10000"/>
                <a:gd name="connsiteY332" fmla="*/ 1796 h 10000"/>
                <a:gd name="connsiteX333" fmla="*/ 9893 w 10000"/>
                <a:gd name="connsiteY333" fmla="*/ 1838 h 10000"/>
                <a:gd name="connsiteX334" fmla="*/ 9916 w 10000"/>
                <a:gd name="connsiteY334" fmla="*/ 1959 h 10000"/>
                <a:gd name="connsiteX335" fmla="*/ 9848 w 10000"/>
                <a:gd name="connsiteY335" fmla="*/ 2051 h 10000"/>
                <a:gd name="connsiteX336" fmla="*/ 9809 w 10000"/>
                <a:gd name="connsiteY336" fmla="*/ 2072 h 10000"/>
                <a:gd name="connsiteX337" fmla="*/ 9809 w 10000"/>
                <a:gd name="connsiteY337" fmla="*/ 2136 h 10000"/>
                <a:gd name="connsiteX338" fmla="*/ 9758 w 10000"/>
                <a:gd name="connsiteY338" fmla="*/ 2257 h 10000"/>
                <a:gd name="connsiteX339" fmla="*/ 9724 w 10000"/>
                <a:gd name="connsiteY339" fmla="*/ 2264 h 10000"/>
                <a:gd name="connsiteX340" fmla="*/ 9730 w 10000"/>
                <a:gd name="connsiteY340" fmla="*/ 2349 h 10000"/>
                <a:gd name="connsiteX341" fmla="*/ 9702 w 10000"/>
                <a:gd name="connsiteY341" fmla="*/ 2413 h 10000"/>
                <a:gd name="connsiteX342" fmla="*/ 9708 w 10000"/>
                <a:gd name="connsiteY342" fmla="*/ 2697 h 10000"/>
                <a:gd name="connsiteX343" fmla="*/ 9724 w 10000"/>
                <a:gd name="connsiteY343" fmla="*/ 2718 h 10000"/>
                <a:gd name="connsiteX344" fmla="*/ 9719 w 10000"/>
                <a:gd name="connsiteY344" fmla="*/ 2811 h 10000"/>
                <a:gd name="connsiteX345" fmla="*/ 9708 w 10000"/>
                <a:gd name="connsiteY345" fmla="*/ 2896 h 10000"/>
                <a:gd name="connsiteX346" fmla="*/ 9668 w 10000"/>
                <a:gd name="connsiteY346" fmla="*/ 2938 h 10000"/>
                <a:gd name="connsiteX347" fmla="*/ 9595 w 10000"/>
                <a:gd name="connsiteY347" fmla="*/ 2903 h 10000"/>
                <a:gd name="connsiteX348" fmla="*/ 9561 w 10000"/>
                <a:gd name="connsiteY348" fmla="*/ 2952 h 10000"/>
                <a:gd name="connsiteX349" fmla="*/ 9567 w 10000"/>
                <a:gd name="connsiteY349" fmla="*/ 2995 h 10000"/>
                <a:gd name="connsiteX350" fmla="*/ 9544 w 10000"/>
                <a:gd name="connsiteY350" fmla="*/ 3080 h 10000"/>
                <a:gd name="connsiteX351" fmla="*/ 9505 w 10000"/>
                <a:gd name="connsiteY351" fmla="*/ 3137 h 10000"/>
                <a:gd name="connsiteX352" fmla="*/ 9494 w 10000"/>
                <a:gd name="connsiteY352" fmla="*/ 3236 h 10000"/>
                <a:gd name="connsiteX353" fmla="*/ 9466 w 10000"/>
                <a:gd name="connsiteY353" fmla="*/ 3322 h 10000"/>
                <a:gd name="connsiteX354" fmla="*/ 9471 w 10000"/>
                <a:gd name="connsiteY354" fmla="*/ 3378 h 10000"/>
                <a:gd name="connsiteX355" fmla="*/ 9460 w 10000"/>
                <a:gd name="connsiteY355" fmla="*/ 3435 h 10000"/>
                <a:gd name="connsiteX356" fmla="*/ 9483 w 10000"/>
                <a:gd name="connsiteY356" fmla="*/ 3485 h 10000"/>
                <a:gd name="connsiteX357" fmla="*/ 9449 w 10000"/>
                <a:gd name="connsiteY357" fmla="*/ 3563 h 10000"/>
                <a:gd name="connsiteX358" fmla="*/ 9393 w 10000"/>
                <a:gd name="connsiteY358" fmla="*/ 3442 h 10000"/>
                <a:gd name="connsiteX359" fmla="*/ 9393 w 10000"/>
                <a:gd name="connsiteY359" fmla="*/ 3350 h 10000"/>
                <a:gd name="connsiteX360" fmla="*/ 9376 w 10000"/>
                <a:gd name="connsiteY360" fmla="*/ 3336 h 10000"/>
                <a:gd name="connsiteX361" fmla="*/ 9308 w 10000"/>
                <a:gd name="connsiteY361" fmla="*/ 3400 h 10000"/>
                <a:gd name="connsiteX362" fmla="*/ 9201 w 10000"/>
                <a:gd name="connsiteY362" fmla="*/ 3549 h 10000"/>
                <a:gd name="connsiteX363" fmla="*/ 9139 w 10000"/>
                <a:gd name="connsiteY363" fmla="*/ 3655 h 10000"/>
                <a:gd name="connsiteX364" fmla="*/ 9044 w 10000"/>
                <a:gd name="connsiteY364" fmla="*/ 3712 h 10000"/>
                <a:gd name="connsiteX365" fmla="*/ 9010 w 10000"/>
                <a:gd name="connsiteY365" fmla="*/ 3797 h 10000"/>
                <a:gd name="connsiteX366" fmla="*/ 8982 w 10000"/>
                <a:gd name="connsiteY366" fmla="*/ 3825 h 10000"/>
                <a:gd name="connsiteX367" fmla="*/ 8875 w 10000"/>
                <a:gd name="connsiteY367" fmla="*/ 3903 h 10000"/>
                <a:gd name="connsiteX368" fmla="*/ 8785 w 10000"/>
                <a:gd name="connsiteY368" fmla="*/ 3996 h 10000"/>
                <a:gd name="connsiteX369" fmla="*/ 8763 w 10000"/>
                <a:gd name="connsiteY369" fmla="*/ 4067 h 10000"/>
                <a:gd name="connsiteX370" fmla="*/ 8729 w 10000"/>
                <a:gd name="connsiteY370" fmla="*/ 4102 h 10000"/>
                <a:gd name="connsiteX371" fmla="*/ 8774 w 10000"/>
                <a:gd name="connsiteY371" fmla="*/ 4194 h 10000"/>
                <a:gd name="connsiteX372" fmla="*/ 8819 w 10000"/>
                <a:gd name="connsiteY372" fmla="*/ 4265 h 10000"/>
                <a:gd name="connsiteX373" fmla="*/ 8881 w 10000"/>
                <a:gd name="connsiteY373" fmla="*/ 4294 h 10000"/>
                <a:gd name="connsiteX374" fmla="*/ 8858 w 10000"/>
                <a:gd name="connsiteY374" fmla="*/ 4344 h 10000"/>
                <a:gd name="connsiteX375" fmla="*/ 8903 w 10000"/>
                <a:gd name="connsiteY375" fmla="*/ 4358 h 10000"/>
                <a:gd name="connsiteX376" fmla="*/ 8903 w 10000"/>
                <a:gd name="connsiteY376" fmla="*/ 4443 h 10000"/>
                <a:gd name="connsiteX377" fmla="*/ 8937 w 10000"/>
                <a:gd name="connsiteY377" fmla="*/ 4507 h 10000"/>
                <a:gd name="connsiteX378" fmla="*/ 8993 w 10000"/>
                <a:gd name="connsiteY378" fmla="*/ 4493 h 10000"/>
                <a:gd name="connsiteX379" fmla="*/ 9016 w 10000"/>
                <a:gd name="connsiteY379" fmla="*/ 4422 h 10000"/>
                <a:gd name="connsiteX380" fmla="*/ 9061 w 10000"/>
                <a:gd name="connsiteY380" fmla="*/ 4414 h 10000"/>
                <a:gd name="connsiteX381" fmla="*/ 9066 w 10000"/>
                <a:gd name="connsiteY381" fmla="*/ 4358 h 10000"/>
                <a:gd name="connsiteX382" fmla="*/ 9123 w 10000"/>
                <a:gd name="connsiteY382" fmla="*/ 4358 h 10000"/>
                <a:gd name="connsiteX383" fmla="*/ 9100 w 10000"/>
                <a:gd name="connsiteY383" fmla="*/ 4429 h 10000"/>
                <a:gd name="connsiteX384" fmla="*/ 9156 w 10000"/>
                <a:gd name="connsiteY384" fmla="*/ 4464 h 10000"/>
                <a:gd name="connsiteX385" fmla="*/ 9145 w 10000"/>
                <a:gd name="connsiteY385" fmla="*/ 4528 h 10000"/>
                <a:gd name="connsiteX386" fmla="*/ 9061 w 10000"/>
                <a:gd name="connsiteY386" fmla="*/ 4535 h 10000"/>
                <a:gd name="connsiteX387" fmla="*/ 8999 w 10000"/>
                <a:gd name="connsiteY387" fmla="*/ 4578 h 10000"/>
                <a:gd name="connsiteX388" fmla="*/ 8943 w 10000"/>
                <a:gd name="connsiteY388" fmla="*/ 4599 h 10000"/>
                <a:gd name="connsiteX389" fmla="*/ 8943 w 10000"/>
                <a:gd name="connsiteY389" fmla="*/ 4698 h 10000"/>
                <a:gd name="connsiteX390" fmla="*/ 8999 w 10000"/>
                <a:gd name="connsiteY390" fmla="*/ 4805 h 10000"/>
                <a:gd name="connsiteX391" fmla="*/ 8954 w 10000"/>
                <a:gd name="connsiteY391" fmla="*/ 4904 h 10000"/>
                <a:gd name="connsiteX392" fmla="*/ 8864 w 10000"/>
                <a:gd name="connsiteY392" fmla="*/ 4918 h 10000"/>
                <a:gd name="connsiteX393" fmla="*/ 8875 w 10000"/>
                <a:gd name="connsiteY393" fmla="*/ 5032 h 10000"/>
                <a:gd name="connsiteX394" fmla="*/ 8870 w 10000"/>
                <a:gd name="connsiteY394" fmla="*/ 5103 h 10000"/>
                <a:gd name="connsiteX395" fmla="*/ 8841 w 10000"/>
                <a:gd name="connsiteY395" fmla="*/ 5138 h 10000"/>
                <a:gd name="connsiteX396" fmla="*/ 8785 w 10000"/>
                <a:gd name="connsiteY396" fmla="*/ 5110 h 10000"/>
                <a:gd name="connsiteX397" fmla="*/ 8735 w 10000"/>
                <a:gd name="connsiteY397" fmla="*/ 5018 h 10000"/>
                <a:gd name="connsiteX398" fmla="*/ 8678 w 10000"/>
                <a:gd name="connsiteY398" fmla="*/ 5089 h 10000"/>
                <a:gd name="connsiteX399" fmla="*/ 8622 w 10000"/>
                <a:gd name="connsiteY399" fmla="*/ 5039 h 10000"/>
                <a:gd name="connsiteX400" fmla="*/ 8616 w 10000"/>
                <a:gd name="connsiteY400" fmla="*/ 5011 h 10000"/>
                <a:gd name="connsiteX401" fmla="*/ 8538 w 10000"/>
                <a:gd name="connsiteY401" fmla="*/ 4947 h 10000"/>
                <a:gd name="connsiteX402" fmla="*/ 8515 w 10000"/>
                <a:gd name="connsiteY402" fmla="*/ 4961 h 10000"/>
                <a:gd name="connsiteX403" fmla="*/ 8526 w 10000"/>
                <a:gd name="connsiteY403" fmla="*/ 5039 h 10000"/>
                <a:gd name="connsiteX404" fmla="*/ 8481 w 10000"/>
                <a:gd name="connsiteY404" fmla="*/ 5138 h 10000"/>
                <a:gd name="connsiteX405" fmla="*/ 8515 w 10000"/>
                <a:gd name="connsiteY405" fmla="*/ 5160 h 10000"/>
                <a:gd name="connsiteX406" fmla="*/ 8577 w 10000"/>
                <a:gd name="connsiteY406" fmla="*/ 5145 h 10000"/>
                <a:gd name="connsiteX407" fmla="*/ 8588 w 10000"/>
                <a:gd name="connsiteY407" fmla="*/ 5181 h 10000"/>
                <a:gd name="connsiteX408" fmla="*/ 8577 w 10000"/>
                <a:gd name="connsiteY408" fmla="*/ 5224 h 10000"/>
                <a:gd name="connsiteX409" fmla="*/ 8600 w 10000"/>
                <a:gd name="connsiteY409" fmla="*/ 5280 h 10000"/>
                <a:gd name="connsiteX410" fmla="*/ 8650 w 10000"/>
                <a:gd name="connsiteY410" fmla="*/ 5316 h 10000"/>
                <a:gd name="connsiteX411" fmla="*/ 8639 w 10000"/>
                <a:gd name="connsiteY411" fmla="*/ 5401 h 10000"/>
                <a:gd name="connsiteX412" fmla="*/ 8673 w 10000"/>
                <a:gd name="connsiteY412" fmla="*/ 5444 h 10000"/>
                <a:gd name="connsiteX413" fmla="*/ 8633 w 10000"/>
                <a:gd name="connsiteY413" fmla="*/ 5486 h 10000"/>
                <a:gd name="connsiteX414" fmla="*/ 8622 w 10000"/>
                <a:gd name="connsiteY414" fmla="*/ 5642 h 10000"/>
                <a:gd name="connsiteX415" fmla="*/ 8600 w 10000"/>
                <a:gd name="connsiteY415" fmla="*/ 5649 h 10000"/>
                <a:gd name="connsiteX416" fmla="*/ 8628 w 10000"/>
                <a:gd name="connsiteY416" fmla="*/ 5720 h 10000"/>
                <a:gd name="connsiteX417" fmla="*/ 8633 w 10000"/>
                <a:gd name="connsiteY417" fmla="*/ 5841 h 10000"/>
                <a:gd name="connsiteX418" fmla="*/ 8661 w 10000"/>
                <a:gd name="connsiteY418" fmla="*/ 5869 h 10000"/>
                <a:gd name="connsiteX419" fmla="*/ 8667 w 10000"/>
                <a:gd name="connsiteY419" fmla="*/ 5905 h 10000"/>
                <a:gd name="connsiteX420" fmla="*/ 8690 w 10000"/>
                <a:gd name="connsiteY420" fmla="*/ 5912 h 10000"/>
                <a:gd name="connsiteX421" fmla="*/ 8695 w 10000"/>
                <a:gd name="connsiteY421" fmla="*/ 5983 h 10000"/>
                <a:gd name="connsiteX422" fmla="*/ 8684 w 10000"/>
                <a:gd name="connsiteY422" fmla="*/ 6033 h 10000"/>
                <a:gd name="connsiteX423" fmla="*/ 8740 w 10000"/>
                <a:gd name="connsiteY423" fmla="*/ 6061 h 10000"/>
                <a:gd name="connsiteX424" fmla="*/ 8825 w 10000"/>
                <a:gd name="connsiteY424" fmla="*/ 6004 h 10000"/>
                <a:gd name="connsiteX425" fmla="*/ 8948 w 10000"/>
                <a:gd name="connsiteY425" fmla="*/ 5891 h 10000"/>
                <a:gd name="connsiteX426" fmla="*/ 8982 w 10000"/>
                <a:gd name="connsiteY426" fmla="*/ 5891 h 10000"/>
                <a:gd name="connsiteX427" fmla="*/ 8982 w 10000"/>
                <a:gd name="connsiteY427" fmla="*/ 5976 h 10000"/>
                <a:gd name="connsiteX428" fmla="*/ 9004 w 10000"/>
                <a:gd name="connsiteY428" fmla="*/ 5990 h 10000"/>
                <a:gd name="connsiteX429" fmla="*/ 9044 w 10000"/>
                <a:gd name="connsiteY429" fmla="*/ 6089 h 10000"/>
                <a:gd name="connsiteX430" fmla="*/ 9072 w 10000"/>
                <a:gd name="connsiteY430" fmla="*/ 6097 h 10000"/>
                <a:gd name="connsiteX431" fmla="*/ 9055 w 10000"/>
                <a:gd name="connsiteY431" fmla="*/ 6153 h 10000"/>
                <a:gd name="connsiteX432" fmla="*/ 9100 w 10000"/>
                <a:gd name="connsiteY432" fmla="*/ 6281 h 10000"/>
                <a:gd name="connsiteX433" fmla="*/ 9100 w 10000"/>
                <a:gd name="connsiteY433" fmla="*/ 6345 h 10000"/>
                <a:gd name="connsiteX434" fmla="*/ 9123 w 10000"/>
                <a:gd name="connsiteY434" fmla="*/ 6416 h 10000"/>
                <a:gd name="connsiteX435" fmla="*/ 9089 w 10000"/>
                <a:gd name="connsiteY435" fmla="*/ 6473 h 10000"/>
                <a:gd name="connsiteX436" fmla="*/ 9049 w 10000"/>
                <a:gd name="connsiteY436" fmla="*/ 6466 h 10000"/>
                <a:gd name="connsiteX437" fmla="*/ 9049 w 10000"/>
                <a:gd name="connsiteY437" fmla="*/ 6501 h 10000"/>
                <a:gd name="connsiteX438" fmla="*/ 9089 w 10000"/>
                <a:gd name="connsiteY438" fmla="*/ 6544 h 10000"/>
                <a:gd name="connsiteX439" fmla="*/ 9106 w 10000"/>
                <a:gd name="connsiteY439" fmla="*/ 6515 h 10000"/>
                <a:gd name="connsiteX440" fmla="*/ 9139 w 10000"/>
                <a:gd name="connsiteY440" fmla="*/ 6579 h 10000"/>
                <a:gd name="connsiteX441" fmla="*/ 9179 w 10000"/>
                <a:gd name="connsiteY441" fmla="*/ 6579 h 10000"/>
                <a:gd name="connsiteX442" fmla="*/ 9156 w 10000"/>
                <a:gd name="connsiteY442" fmla="*/ 6757 h 10000"/>
                <a:gd name="connsiteX443" fmla="*/ 9139 w 10000"/>
                <a:gd name="connsiteY443" fmla="*/ 6792 h 10000"/>
                <a:gd name="connsiteX444" fmla="*/ 9089 w 10000"/>
                <a:gd name="connsiteY444" fmla="*/ 6778 h 10000"/>
                <a:gd name="connsiteX445" fmla="*/ 9027 w 10000"/>
                <a:gd name="connsiteY445" fmla="*/ 6799 h 10000"/>
                <a:gd name="connsiteX446" fmla="*/ 9004 w 10000"/>
                <a:gd name="connsiteY446" fmla="*/ 6842 h 10000"/>
                <a:gd name="connsiteX447" fmla="*/ 8999 w 10000"/>
                <a:gd name="connsiteY447" fmla="*/ 6884 h 10000"/>
                <a:gd name="connsiteX448" fmla="*/ 8960 w 10000"/>
                <a:gd name="connsiteY448" fmla="*/ 6934 h 10000"/>
                <a:gd name="connsiteX449" fmla="*/ 8898 w 10000"/>
                <a:gd name="connsiteY449" fmla="*/ 6941 h 10000"/>
                <a:gd name="connsiteX450" fmla="*/ 8886 w 10000"/>
                <a:gd name="connsiteY450" fmla="*/ 6962 h 10000"/>
                <a:gd name="connsiteX451" fmla="*/ 8847 w 10000"/>
                <a:gd name="connsiteY451" fmla="*/ 6927 h 10000"/>
                <a:gd name="connsiteX452" fmla="*/ 8808 w 10000"/>
                <a:gd name="connsiteY452" fmla="*/ 6934 h 10000"/>
                <a:gd name="connsiteX453" fmla="*/ 8785 w 10000"/>
                <a:gd name="connsiteY453" fmla="*/ 6906 h 10000"/>
                <a:gd name="connsiteX454" fmla="*/ 8735 w 10000"/>
                <a:gd name="connsiteY454" fmla="*/ 6891 h 10000"/>
                <a:gd name="connsiteX455" fmla="*/ 8746 w 10000"/>
                <a:gd name="connsiteY455" fmla="*/ 6941 h 10000"/>
                <a:gd name="connsiteX456" fmla="*/ 8723 w 10000"/>
                <a:gd name="connsiteY456" fmla="*/ 6991 h 10000"/>
                <a:gd name="connsiteX457" fmla="*/ 8639 w 10000"/>
                <a:gd name="connsiteY457" fmla="*/ 6984 h 10000"/>
                <a:gd name="connsiteX458" fmla="*/ 8611 w 10000"/>
                <a:gd name="connsiteY458" fmla="*/ 6962 h 10000"/>
                <a:gd name="connsiteX459" fmla="*/ 8566 w 10000"/>
                <a:gd name="connsiteY459" fmla="*/ 6984 h 10000"/>
                <a:gd name="connsiteX460" fmla="*/ 8560 w 10000"/>
                <a:gd name="connsiteY460" fmla="*/ 7055 h 10000"/>
                <a:gd name="connsiteX461" fmla="*/ 8476 w 10000"/>
                <a:gd name="connsiteY461" fmla="*/ 7133 h 10000"/>
                <a:gd name="connsiteX462" fmla="*/ 8448 w 10000"/>
                <a:gd name="connsiteY462" fmla="*/ 7090 h 10000"/>
                <a:gd name="connsiteX463" fmla="*/ 8386 w 10000"/>
                <a:gd name="connsiteY463" fmla="*/ 7111 h 10000"/>
                <a:gd name="connsiteX464" fmla="*/ 8346 w 10000"/>
                <a:gd name="connsiteY464" fmla="*/ 7133 h 10000"/>
                <a:gd name="connsiteX465" fmla="*/ 8341 w 10000"/>
                <a:gd name="connsiteY465" fmla="*/ 7168 h 10000"/>
                <a:gd name="connsiteX466" fmla="*/ 8256 w 10000"/>
                <a:gd name="connsiteY466" fmla="*/ 7246 h 10000"/>
                <a:gd name="connsiteX467" fmla="*/ 8206 w 10000"/>
                <a:gd name="connsiteY467" fmla="*/ 7232 h 10000"/>
                <a:gd name="connsiteX468" fmla="*/ 8155 w 10000"/>
                <a:gd name="connsiteY468" fmla="*/ 7260 h 10000"/>
                <a:gd name="connsiteX469" fmla="*/ 8116 w 10000"/>
                <a:gd name="connsiteY469" fmla="*/ 7303 h 10000"/>
                <a:gd name="connsiteX470" fmla="*/ 8060 w 10000"/>
                <a:gd name="connsiteY470" fmla="*/ 7331 h 10000"/>
                <a:gd name="connsiteX471" fmla="*/ 8065 w 10000"/>
                <a:gd name="connsiteY471" fmla="*/ 7374 h 10000"/>
                <a:gd name="connsiteX472" fmla="*/ 8015 w 10000"/>
                <a:gd name="connsiteY472" fmla="*/ 7402 h 10000"/>
                <a:gd name="connsiteX473" fmla="*/ 7942 w 10000"/>
                <a:gd name="connsiteY473" fmla="*/ 7523 h 10000"/>
                <a:gd name="connsiteX474" fmla="*/ 7930 w 10000"/>
                <a:gd name="connsiteY474" fmla="*/ 7573 h 10000"/>
                <a:gd name="connsiteX475" fmla="*/ 7908 w 10000"/>
                <a:gd name="connsiteY475" fmla="*/ 7559 h 10000"/>
                <a:gd name="connsiteX476" fmla="*/ 7919 w 10000"/>
                <a:gd name="connsiteY476" fmla="*/ 7523 h 10000"/>
                <a:gd name="connsiteX477" fmla="*/ 7846 w 10000"/>
                <a:gd name="connsiteY477" fmla="*/ 7339 h 10000"/>
                <a:gd name="connsiteX478" fmla="*/ 7846 w 10000"/>
                <a:gd name="connsiteY478" fmla="*/ 7268 h 10000"/>
                <a:gd name="connsiteX479" fmla="*/ 7812 w 10000"/>
                <a:gd name="connsiteY479" fmla="*/ 7268 h 10000"/>
                <a:gd name="connsiteX480" fmla="*/ 7711 w 10000"/>
                <a:gd name="connsiteY480" fmla="*/ 7197 h 10000"/>
                <a:gd name="connsiteX481" fmla="*/ 7649 w 10000"/>
                <a:gd name="connsiteY481" fmla="*/ 7232 h 10000"/>
                <a:gd name="connsiteX482" fmla="*/ 7632 w 10000"/>
                <a:gd name="connsiteY482" fmla="*/ 7275 h 10000"/>
                <a:gd name="connsiteX483" fmla="*/ 7677 w 10000"/>
                <a:gd name="connsiteY483" fmla="*/ 7324 h 10000"/>
                <a:gd name="connsiteX484" fmla="*/ 7688 w 10000"/>
                <a:gd name="connsiteY484" fmla="*/ 7367 h 10000"/>
                <a:gd name="connsiteX485" fmla="*/ 7660 w 10000"/>
                <a:gd name="connsiteY485" fmla="*/ 7410 h 10000"/>
                <a:gd name="connsiteX486" fmla="*/ 7666 w 10000"/>
                <a:gd name="connsiteY486" fmla="*/ 7445 h 10000"/>
                <a:gd name="connsiteX487" fmla="*/ 7655 w 10000"/>
                <a:gd name="connsiteY487" fmla="*/ 7516 h 10000"/>
                <a:gd name="connsiteX488" fmla="*/ 7660 w 10000"/>
                <a:gd name="connsiteY488" fmla="*/ 7587 h 10000"/>
                <a:gd name="connsiteX489" fmla="*/ 7694 w 10000"/>
                <a:gd name="connsiteY489" fmla="*/ 7700 h 10000"/>
                <a:gd name="connsiteX490" fmla="*/ 7660 w 10000"/>
                <a:gd name="connsiteY490" fmla="*/ 7743 h 10000"/>
                <a:gd name="connsiteX491" fmla="*/ 7666 w 10000"/>
                <a:gd name="connsiteY491" fmla="*/ 7779 h 10000"/>
                <a:gd name="connsiteX492" fmla="*/ 7638 w 10000"/>
                <a:gd name="connsiteY492" fmla="*/ 7793 h 10000"/>
                <a:gd name="connsiteX493" fmla="*/ 7621 w 10000"/>
                <a:gd name="connsiteY493" fmla="*/ 7814 h 10000"/>
                <a:gd name="connsiteX494" fmla="*/ 7514 w 10000"/>
                <a:gd name="connsiteY494" fmla="*/ 7800 h 10000"/>
                <a:gd name="connsiteX495" fmla="*/ 7497 w 10000"/>
                <a:gd name="connsiteY495" fmla="*/ 7757 h 10000"/>
                <a:gd name="connsiteX496" fmla="*/ 7463 w 10000"/>
                <a:gd name="connsiteY496" fmla="*/ 7786 h 10000"/>
                <a:gd name="connsiteX497" fmla="*/ 7390 w 10000"/>
                <a:gd name="connsiteY497" fmla="*/ 7771 h 10000"/>
                <a:gd name="connsiteX498" fmla="*/ 7340 w 10000"/>
                <a:gd name="connsiteY498" fmla="*/ 7793 h 10000"/>
                <a:gd name="connsiteX499" fmla="*/ 7312 w 10000"/>
                <a:gd name="connsiteY499" fmla="*/ 7644 h 10000"/>
                <a:gd name="connsiteX500" fmla="*/ 7283 w 10000"/>
                <a:gd name="connsiteY500" fmla="*/ 7637 h 10000"/>
                <a:gd name="connsiteX501" fmla="*/ 7250 w 10000"/>
                <a:gd name="connsiteY501" fmla="*/ 7544 h 10000"/>
                <a:gd name="connsiteX502" fmla="*/ 7267 w 10000"/>
                <a:gd name="connsiteY502" fmla="*/ 7502 h 10000"/>
                <a:gd name="connsiteX503" fmla="*/ 7306 w 10000"/>
                <a:gd name="connsiteY503" fmla="*/ 7523 h 10000"/>
                <a:gd name="connsiteX504" fmla="*/ 7323 w 10000"/>
                <a:gd name="connsiteY504" fmla="*/ 7473 h 10000"/>
                <a:gd name="connsiteX505" fmla="*/ 7295 w 10000"/>
                <a:gd name="connsiteY505" fmla="*/ 7438 h 10000"/>
                <a:gd name="connsiteX506" fmla="*/ 7312 w 10000"/>
                <a:gd name="connsiteY506" fmla="*/ 7402 h 10000"/>
                <a:gd name="connsiteX507" fmla="*/ 7238 w 10000"/>
                <a:gd name="connsiteY507" fmla="*/ 7331 h 10000"/>
                <a:gd name="connsiteX508" fmla="*/ 7244 w 10000"/>
                <a:gd name="connsiteY508" fmla="*/ 7296 h 10000"/>
                <a:gd name="connsiteX509" fmla="*/ 7199 w 10000"/>
                <a:gd name="connsiteY509" fmla="*/ 7260 h 10000"/>
                <a:gd name="connsiteX510" fmla="*/ 7227 w 10000"/>
                <a:gd name="connsiteY510" fmla="*/ 7218 h 10000"/>
                <a:gd name="connsiteX511" fmla="*/ 7216 w 10000"/>
                <a:gd name="connsiteY511" fmla="*/ 7168 h 10000"/>
                <a:gd name="connsiteX512" fmla="*/ 7165 w 10000"/>
                <a:gd name="connsiteY512" fmla="*/ 7090 h 10000"/>
                <a:gd name="connsiteX513" fmla="*/ 7132 w 10000"/>
                <a:gd name="connsiteY513" fmla="*/ 7026 h 10000"/>
                <a:gd name="connsiteX514" fmla="*/ 7064 w 10000"/>
                <a:gd name="connsiteY514" fmla="*/ 7055 h 10000"/>
                <a:gd name="connsiteX515" fmla="*/ 7025 w 10000"/>
                <a:gd name="connsiteY515" fmla="*/ 7048 h 10000"/>
                <a:gd name="connsiteX516" fmla="*/ 7002 w 10000"/>
                <a:gd name="connsiteY516" fmla="*/ 7111 h 10000"/>
                <a:gd name="connsiteX517" fmla="*/ 6924 w 10000"/>
                <a:gd name="connsiteY517" fmla="*/ 7119 h 10000"/>
                <a:gd name="connsiteX518" fmla="*/ 6895 w 10000"/>
                <a:gd name="connsiteY518" fmla="*/ 7111 h 10000"/>
                <a:gd name="connsiteX519" fmla="*/ 6828 w 10000"/>
                <a:gd name="connsiteY519" fmla="*/ 7161 h 10000"/>
                <a:gd name="connsiteX520" fmla="*/ 6834 w 10000"/>
                <a:gd name="connsiteY520" fmla="*/ 7260 h 10000"/>
                <a:gd name="connsiteX521" fmla="*/ 6817 w 10000"/>
                <a:gd name="connsiteY521" fmla="*/ 7324 h 10000"/>
                <a:gd name="connsiteX522" fmla="*/ 6817 w 10000"/>
                <a:gd name="connsiteY522" fmla="*/ 7381 h 10000"/>
                <a:gd name="connsiteX523" fmla="*/ 6760 w 10000"/>
                <a:gd name="connsiteY523" fmla="*/ 7424 h 10000"/>
                <a:gd name="connsiteX524" fmla="*/ 6699 w 10000"/>
                <a:gd name="connsiteY524" fmla="*/ 7431 h 10000"/>
                <a:gd name="connsiteX525" fmla="*/ 6682 w 10000"/>
                <a:gd name="connsiteY525" fmla="*/ 7410 h 10000"/>
                <a:gd name="connsiteX526" fmla="*/ 6625 w 10000"/>
                <a:gd name="connsiteY526" fmla="*/ 7388 h 10000"/>
                <a:gd name="connsiteX527" fmla="*/ 6592 w 10000"/>
                <a:gd name="connsiteY527" fmla="*/ 7431 h 10000"/>
                <a:gd name="connsiteX528" fmla="*/ 6586 w 10000"/>
                <a:gd name="connsiteY528" fmla="*/ 7473 h 10000"/>
                <a:gd name="connsiteX529" fmla="*/ 6552 w 10000"/>
                <a:gd name="connsiteY529" fmla="*/ 7480 h 10000"/>
                <a:gd name="connsiteX530" fmla="*/ 6547 w 10000"/>
                <a:gd name="connsiteY530" fmla="*/ 7523 h 10000"/>
                <a:gd name="connsiteX531" fmla="*/ 6519 w 10000"/>
                <a:gd name="connsiteY531" fmla="*/ 7523 h 10000"/>
                <a:gd name="connsiteX532" fmla="*/ 6485 w 10000"/>
                <a:gd name="connsiteY532" fmla="*/ 7424 h 10000"/>
                <a:gd name="connsiteX533" fmla="*/ 6406 w 10000"/>
                <a:gd name="connsiteY533" fmla="*/ 7473 h 10000"/>
                <a:gd name="connsiteX534" fmla="*/ 6316 w 10000"/>
                <a:gd name="connsiteY534" fmla="*/ 7551 h 10000"/>
                <a:gd name="connsiteX535" fmla="*/ 6282 w 10000"/>
                <a:gd name="connsiteY535" fmla="*/ 7566 h 10000"/>
                <a:gd name="connsiteX536" fmla="*/ 6294 w 10000"/>
                <a:gd name="connsiteY536" fmla="*/ 7615 h 10000"/>
                <a:gd name="connsiteX537" fmla="*/ 6243 w 10000"/>
                <a:gd name="connsiteY537" fmla="*/ 7637 h 10000"/>
                <a:gd name="connsiteX538" fmla="*/ 6209 w 10000"/>
                <a:gd name="connsiteY538" fmla="*/ 7608 h 10000"/>
                <a:gd name="connsiteX539" fmla="*/ 6136 w 10000"/>
                <a:gd name="connsiteY539" fmla="*/ 7622 h 10000"/>
                <a:gd name="connsiteX540" fmla="*/ 6136 w 10000"/>
                <a:gd name="connsiteY540" fmla="*/ 7395 h 10000"/>
                <a:gd name="connsiteX541" fmla="*/ 6208 w 10000"/>
                <a:gd name="connsiteY54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3048 w 10000"/>
                <a:gd name="connsiteY62" fmla="*/ 9198 h 10000"/>
                <a:gd name="connsiteX63" fmla="*/ 3003 w 10000"/>
                <a:gd name="connsiteY63" fmla="*/ 9326 h 10000"/>
                <a:gd name="connsiteX64" fmla="*/ 2998 w 10000"/>
                <a:gd name="connsiteY64" fmla="*/ 9439 h 10000"/>
                <a:gd name="connsiteX65" fmla="*/ 3009 w 10000"/>
                <a:gd name="connsiteY65" fmla="*/ 9524 h 10000"/>
                <a:gd name="connsiteX66" fmla="*/ 2975 w 10000"/>
                <a:gd name="connsiteY66" fmla="*/ 9574 h 10000"/>
                <a:gd name="connsiteX67" fmla="*/ 2981 w 10000"/>
                <a:gd name="connsiteY67" fmla="*/ 9624 h 10000"/>
                <a:gd name="connsiteX68" fmla="*/ 2998 w 10000"/>
                <a:gd name="connsiteY68" fmla="*/ 9666 h 10000"/>
                <a:gd name="connsiteX69" fmla="*/ 2987 w 10000"/>
                <a:gd name="connsiteY69" fmla="*/ 9744 h 10000"/>
                <a:gd name="connsiteX70" fmla="*/ 2970 w 10000"/>
                <a:gd name="connsiteY70" fmla="*/ 9787 h 10000"/>
                <a:gd name="connsiteX71" fmla="*/ 2930 w 10000"/>
                <a:gd name="connsiteY71" fmla="*/ 9794 h 10000"/>
                <a:gd name="connsiteX72" fmla="*/ 2913 w 10000"/>
                <a:gd name="connsiteY72" fmla="*/ 9837 h 10000"/>
                <a:gd name="connsiteX73" fmla="*/ 2818 w 10000"/>
                <a:gd name="connsiteY73" fmla="*/ 9837 h 10000"/>
                <a:gd name="connsiteX74" fmla="*/ 2745 w 10000"/>
                <a:gd name="connsiteY74" fmla="*/ 9879 h 10000"/>
                <a:gd name="connsiteX75" fmla="*/ 2705 w 10000"/>
                <a:gd name="connsiteY75" fmla="*/ 9922 h 10000"/>
                <a:gd name="connsiteX76" fmla="*/ 2638 w 10000"/>
                <a:gd name="connsiteY76" fmla="*/ 9929 h 10000"/>
                <a:gd name="connsiteX77" fmla="*/ 2598 w 10000"/>
                <a:gd name="connsiteY77" fmla="*/ 9943 h 10000"/>
                <a:gd name="connsiteX78" fmla="*/ 2565 w 10000"/>
                <a:gd name="connsiteY78" fmla="*/ 9929 h 10000"/>
                <a:gd name="connsiteX79" fmla="*/ 2508 w 10000"/>
                <a:gd name="connsiteY79" fmla="*/ 9943 h 10000"/>
                <a:gd name="connsiteX80" fmla="*/ 2503 w 10000"/>
                <a:gd name="connsiteY80" fmla="*/ 9957 h 10000"/>
                <a:gd name="connsiteX81" fmla="*/ 2458 w 10000"/>
                <a:gd name="connsiteY81" fmla="*/ 9993 h 10000"/>
                <a:gd name="connsiteX82" fmla="*/ 2424 w 10000"/>
                <a:gd name="connsiteY82" fmla="*/ 10000 h 10000"/>
                <a:gd name="connsiteX83" fmla="*/ 2323 w 10000"/>
                <a:gd name="connsiteY83" fmla="*/ 9901 h 10000"/>
                <a:gd name="connsiteX84" fmla="*/ 2250 w 10000"/>
                <a:gd name="connsiteY84" fmla="*/ 9794 h 10000"/>
                <a:gd name="connsiteX85" fmla="*/ 2160 w 10000"/>
                <a:gd name="connsiteY85" fmla="*/ 9759 h 10000"/>
                <a:gd name="connsiteX86" fmla="*/ 2143 w 10000"/>
                <a:gd name="connsiteY86" fmla="*/ 9624 h 10000"/>
                <a:gd name="connsiteX87" fmla="*/ 2205 w 10000"/>
                <a:gd name="connsiteY87" fmla="*/ 9588 h 10000"/>
                <a:gd name="connsiteX88" fmla="*/ 2182 w 10000"/>
                <a:gd name="connsiteY88" fmla="*/ 9482 h 10000"/>
                <a:gd name="connsiteX89" fmla="*/ 2160 w 10000"/>
                <a:gd name="connsiteY89" fmla="*/ 9446 h 10000"/>
                <a:gd name="connsiteX90" fmla="*/ 2323 w 10000"/>
                <a:gd name="connsiteY90" fmla="*/ 9312 h 10000"/>
                <a:gd name="connsiteX91" fmla="*/ 2373 w 10000"/>
                <a:gd name="connsiteY91" fmla="*/ 9177 h 10000"/>
                <a:gd name="connsiteX92" fmla="*/ 2424 w 10000"/>
                <a:gd name="connsiteY92" fmla="*/ 9148 h 10000"/>
                <a:gd name="connsiteX93" fmla="*/ 2435 w 10000"/>
                <a:gd name="connsiteY93" fmla="*/ 9063 h 10000"/>
                <a:gd name="connsiteX94" fmla="*/ 2385 w 10000"/>
                <a:gd name="connsiteY94" fmla="*/ 8950 h 10000"/>
                <a:gd name="connsiteX95" fmla="*/ 2396 w 10000"/>
                <a:gd name="connsiteY95" fmla="*/ 8879 h 10000"/>
                <a:gd name="connsiteX96" fmla="*/ 2340 w 10000"/>
                <a:gd name="connsiteY96" fmla="*/ 8850 h 10000"/>
                <a:gd name="connsiteX97" fmla="*/ 2306 w 10000"/>
                <a:gd name="connsiteY97" fmla="*/ 8857 h 10000"/>
                <a:gd name="connsiteX98" fmla="*/ 2143 w 10000"/>
                <a:gd name="connsiteY98" fmla="*/ 8921 h 10000"/>
                <a:gd name="connsiteX99" fmla="*/ 2098 w 10000"/>
                <a:gd name="connsiteY99" fmla="*/ 8971 h 10000"/>
                <a:gd name="connsiteX100" fmla="*/ 2064 w 10000"/>
                <a:gd name="connsiteY100" fmla="*/ 8999 h 10000"/>
                <a:gd name="connsiteX101" fmla="*/ 2019 w 10000"/>
                <a:gd name="connsiteY101" fmla="*/ 9056 h 10000"/>
                <a:gd name="connsiteX102" fmla="*/ 1879 w 10000"/>
                <a:gd name="connsiteY102" fmla="*/ 9013 h 10000"/>
                <a:gd name="connsiteX103" fmla="*/ 1828 w 10000"/>
                <a:gd name="connsiteY103" fmla="*/ 8971 h 10000"/>
                <a:gd name="connsiteX104" fmla="*/ 1738 w 10000"/>
                <a:gd name="connsiteY104" fmla="*/ 9021 h 10000"/>
                <a:gd name="connsiteX105" fmla="*/ 1609 w 10000"/>
                <a:gd name="connsiteY105" fmla="*/ 9056 h 10000"/>
                <a:gd name="connsiteX106" fmla="*/ 1699 w 10000"/>
                <a:gd name="connsiteY106" fmla="*/ 9177 h 10000"/>
                <a:gd name="connsiteX107" fmla="*/ 1592 w 10000"/>
                <a:gd name="connsiteY107" fmla="*/ 9304 h 10000"/>
                <a:gd name="connsiteX108" fmla="*/ 1558 w 10000"/>
                <a:gd name="connsiteY108" fmla="*/ 9290 h 10000"/>
                <a:gd name="connsiteX109" fmla="*/ 1541 w 10000"/>
                <a:gd name="connsiteY109" fmla="*/ 9304 h 10000"/>
                <a:gd name="connsiteX110" fmla="*/ 1507 w 10000"/>
                <a:gd name="connsiteY110" fmla="*/ 9269 h 10000"/>
                <a:gd name="connsiteX111" fmla="*/ 1440 w 10000"/>
                <a:gd name="connsiteY111" fmla="*/ 9233 h 10000"/>
                <a:gd name="connsiteX112" fmla="*/ 1434 w 10000"/>
                <a:gd name="connsiteY112" fmla="*/ 9198 h 10000"/>
                <a:gd name="connsiteX113" fmla="*/ 1412 w 10000"/>
                <a:gd name="connsiteY113" fmla="*/ 9191 h 10000"/>
                <a:gd name="connsiteX114" fmla="*/ 1400 w 10000"/>
                <a:gd name="connsiteY114" fmla="*/ 9155 h 10000"/>
                <a:gd name="connsiteX115" fmla="*/ 1372 w 10000"/>
                <a:gd name="connsiteY115" fmla="*/ 9127 h 10000"/>
                <a:gd name="connsiteX116" fmla="*/ 1327 w 10000"/>
                <a:gd name="connsiteY116" fmla="*/ 9141 h 10000"/>
                <a:gd name="connsiteX117" fmla="*/ 1305 w 10000"/>
                <a:gd name="connsiteY117" fmla="*/ 9092 h 10000"/>
                <a:gd name="connsiteX118" fmla="*/ 1271 w 10000"/>
                <a:gd name="connsiteY118" fmla="*/ 9099 h 10000"/>
                <a:gd name="connsiteX119" fmla="*/ 1277 w 10000"/>
                <a:gd name="connsiteY119" fmla="*/ 9056 h 10000"/>
                <a:gd name="connsiteX120" fmla="*/ 1265 w 10000"/>
                <a:gd name="connsiteY120" fmla="*/ 8999 h 10000"/>
                <a:gd name="connsiteX121" fmla="*/ 1277 w 10000"/>
                <a:gd name="connsiteY121" fmla="*/ 8935 h 10000"/>
                <a:gd name="connsiteX122" fmla="*/ 1271 w 10000"/>
                <a:gd name="connsiteY122" fmla="*/ 8893 h 10000"/>
                <a:gd name="connsiteX123" fmla="*/ 1153 w 10000"/>
                <a:gd name="connsiteY123" fmla="*/ 8893 h 10000"/>
                <a:gd name="connsiteX124" fmla="*/ 1153 w 10000"/>
                <a:gd name="connsiteY124" fmla="*/ 8850 h 10000"/>
                <a:gd name="connsiteX125" fmla="*/ 1091 w 10000"/>
                <a:gd name="connsiteY125" fmla="*/ 8829 h 10000"/>
                <a:gd name="connsiteX126" fmla="*/ 1080 w 10000"/>
                <a:gd name="connsiteY126" fmla="*/ 8758 h 10000"/>
                <a:gd name="connsiteX127" fmla="*/ 1069 w 10000"/>
                <a:gd name="connsiteY127" fmla="*/ 8730 h 10000"/>
                <a:gd name="connsiteX128" fmla="*/ 990 w 10000"/>
                <a:gd name="connsiteY128" fmla="*/ 8701 h 10000"/>
                <a:gd name="connsiteX129" fmla="*/ 894 w 10000"/>
                <a:gd name="connsiteY129" fmla="*/ 8616 h 10000"/>
                <a:gd name="connsiteX130" fmla="*/ 787 w 10000"/>
                <a:gd name="connsiteY130" fmla="*/ 8616 h 10000"/>
                <a:gd name="connsiteX131" fmla="*/ 849 w 10000"/>
                <a:gd name="connsiteY131" fmla="*/ 8510 h 10000"/>
                <a:gd name="connsiteX132" fmla="*/ 945 w 10000"/>
                <a:gd name="connsiteY132" fmla="*/ 8432 h 10000"/>
                <a:gd name="connsiteX133" fmla="*/ 984 w 10000"/>
                <a:gd name="connsiteY133" fmla="*/ 8325 h 10000"/>
                <a:gd name="connsiteX134" fmla="*/ 1063 w 10000"/>
                <a:gd name="connsiteY134" fmla="*/ 8204 h 10000"/>
                <a:gd name="connsiteX135" fmla="*/ 1057 w 10000"/>
                <a:gd name="connsiteY135" fmla="*/ 8133 h 10000"/>
                <a:gd name="connsiteX136" fmla="*/ 1018 w 10000"/>
                <a:gd name="connsiteY136" fmla="*/ 8055 h 10000"/>
                <a:gd name="connsiteX137" fmla="*/ 984 w 10000"/>
                <a:gd name="connsiteY137" fmla="*/ 8027 h 10000"/>
                <a:gd name="connsiteX138" fmla="*/ 872 w 10000"/>
                <a:gd name="connsiteY138" fmla="*/ 8013 h 10000"/>
                <a:gd name="connsiteX139" fmla="*/ 533 w 10000"/>
                <a:gd name="connsiteY139" fmla="*/ 8076 h 10000"/>
                <a:gd name="connsiteX140" fmla="*/ 169 w 10000"/>
                <a:gd name="connsiteY140" fmla="*/ 7743 h 10000"/>
                <a:gd name="connsiteX141" fmla="*/ 157 w 10000"/>
                <a:gd name="connsiteY141" fmla="*/ 7686 h 10000"/>
                <a:gd name="connsiteX142" fmla="*/ 231 w 10000"/>
                <a:gd name="connsiteY142" fmla="*/ 7594 h 10000"/>
                <a:gd name="connsiteX143" fmla="*/ 0 w 10000"/>
                <a:gd name="connsiteY143" fmla="*/ 6920 h 10000"/>
                <a:gd name="connsiteX144" fmla="*/ 354 w 10000"/>
                <a:gd name="connsiteY144" fmla="*/ 7005 h 10000"/>
                <a:gd name="connsiteX145" fmla="*/ 472 w 10000"/>
                <a:gd name="connsiteY145" fmla="*/ 7019 h 10000"/>
                <a:gd name="connsiteX146" fmla="*/ 1074 w 10000"/>
                <a:gd name="connsiteY146" fmla="*/ 7019 h 10000"/>
                <a:gd name="connsiteX147" fmla="*/ 1277 w 10000"/>
                <a:gd name="connsiteY147" fmla="*/ 6998 h 10000"/>
                <a:gd name="connsiteX148" fmla="*/ 1524 w 10000"/>
                <a:gd name="connsiteY148" fmla="*/ 7083 h 10000"/>
                <a:gd name="connsiteX149" fmla="*/ 1609 w 10000"/>
                <a:gd name="connsiteY149" fmla="*/ 7104 h 10000"/>
                <a:gd name="connsiteX150" fmla="*/ 1822 w 10000"/>
                <a:gd name="connsiteY150" fmla="*/ 7310 h 10000"/>
                <a:gd name="connsiteX151" fmla="*/ 1918 w 10000"/>
                <a:gd name="connsiteY151" fmla="*/ 7303 h 10000"/>
                <a:gd name="connsiteX152" fmla="*/ 6504 w 10000"/>
                <a:gd name="connsiteY152" fmla="*/ 7627 h 10000"/>
                <a:gd name="connsiteX153" fmla="*/ 5523 w 10000"/>
                <a:gd name="connsiteY153" fmla="*/ 5713 h 10000"/>
                <a:gd name="connsiteX154" fmla="*/ 5652 w 10000"/>
                <a:gd name="connsiteY154" fmla="*/ 5720 h 10000"/>
                <a:gd name="connsiteX155" fmla="*/ 5697 w 10000"/>
                <a:gd name="connsiteY155" fmla="*/ 5742 h 10000"/>
                <a:gd name="connsiteX156" fmla="*/ 5793 w 10000"/>
                <a:gd name="connsiteY156" fmla="*/ 5635 h 10000"/>
                <a:gd name="connsiteX157" fmla="*/ 5844 w 10000"/>
                <a:gd name="connsiteY157" fmla="*/ 5628 h 10000"/>
                <a:gd name="connsiteX158" fmla="*/ 5889 w 10000"/>
                <a:gd name="connsiteY158" fmla="*/ 5564 h 10000"/>
                <a:gd name="connsiteX159" fmla="*/ 5945 w 10000"/>
                <a:gd name="connsiteY159" fmla="*/ 5515 h 10000"/>
                <a:gd name="connsiteX160" fmla="*/ 6001 w 10000"/>
                <a:gd name="connsiteY160" fmla="*/ 5408 h 10000"/>
                <a:gd name="connsiteX161" fmla="*/ 6012 w 10000"/>
                <a:gd name="connsiteY161" fmla="*/ 5344 h 10000"/>
                <a:gd name="connsiteX162" fmla="*/ 6080 w 10000"/>
                <a:gd name="connsiteY162" fmla="*/ 5316 h 10000"/>
                <a:gd name="connsiteX163" fmla="*/ 6159 w 10000"/>
                <a:gd name="connsiteY163" fmla="*/ 5351 h 10000"/>
                <a:gd name="connsiteX164" fmla="*/ 6226 w 10000"/>
                <a:gd name="connsiteY164" fmla="*/ 5337 h 10000"/>
                <a:gd name="connsiteX165" fmla="*/ 6294 w 10000"/>
                <a:gd name="connsiteY165" fmla="*/ 5344 h 10000"/>
                <a:gd name="connsiteX166" fmla="*/ 6412 w 10000"/>
                <a:gd name="connsiteY166" fmla="*/ 5302 h 10000"/>
                <a:gd name="connsiteX167" fmla="*/ 6490 w 10000"/>
                <a:gd name="connsiteY167" fmla="*/ 5195 h 10000"/>
                <a:gd name="connsiteX168" fmla="*/ 6524 w 10000"/>
                <a:gd name="connsiteY168" fmla="*/ 5160 h 10000"/>
                <a:gd name="connsiteX169" fmla="*/ 6575 w 10000"/>
                <a:gd name="connsiteY169" fmla="*/ 5160 h 10000"/>
                <a:gd name="connsiteX170" fmla="*/ 6614 w 10000"/>
                <a:gd name="connsiteY170" fmla="*/ 5103 h 10000"/>
                <a:gd name="connsiteX171" fmla="*/ 6597 w 10000"/>
                <a:gd name="connsiteY171" fmla="*/ 5039 h 10000"/>
                <a:gd name="connsiteX172" fmla="*/ 6609 w 10000"/>
                <a:gd name="connsiteY172" fmla="*/ 4982 h 10000"/>
                <a:gd name="connsiteX173" fmla="*/ 6659 w 10000"/>
                <a:gd name="connsiteY173" fmla="*/ 4876 h 10000"/>
                <a:gd name="connsiteX174" fmla="*/ 6715 w 10000"/>
                <a:gd name="connsiteY174" fmla="*/ 4776 h 10000"/>
                <a:gd name="connsiteX175" fmla="*/ 6772 w 10000"/>
                <a:gd name="connsiteY175" fmla="*/ 4755 h 10000"/>
                <a:gd name="connsiteX176" fmla="*/ 6800 w 10000"/>
                <a:gd name="connsiteY176" fmla="*/ 4720 h 10000"/>
                <a:gd name="connsiteX177" fmla="*/ 6895 w 10000"/>
                <a:gd name="connsiteY177" fmla="*/ 4734 h 10000"/>
                <a:gd name="connsiteX178" fmla="*/ 6991 w 10000"/>
                <a:gd name="connsiteY178" fmla="*/ 4734 h 10000"/>
                <a:gd name="connsiteX179" fmla="*/ 6997 w 10000"/>
                <a:gd name="connsiteY179" fmla="*/ 4670 h 10000"/>
                <a:gd name="connsiteX180" fmla="*/ 7013 w 10000"/>
                <a:gd name="connsiteY180" fmla="*/ 4627 h 10000"/>
                <a:gd name="connsiteX181" fmla="*/ 7008 w 10000"/>
                <a:gd name="connsiteY181" fmla="*/ 4599 h 10000"/>
                <a:gd name="connsiteX182" fmla="*/ 7064 w 10000"/>
                <a:gd name="connsiteY182" fmla="*/ 4578 h 10000"/>
                <a:gd name="connsiteX183" fmla="*/ 7103 w 10000"/>
                <a:gd name="connsiteY183" fmla="*/ 4634 h 10000"/>
                <a:gd name="connsiteX184" fmla="*/ 7160 w 10000"/>
                <a:gd name="connsiteY184" fmla="*/ 4613 h 10000"/>
                <a:gd name="connsiteX185" fmla="*/ 7177 w 10000"/>
                <a:gd name="connsiteY185" fmla="*/ 4578 h 10000"/>
                <a:gd name="connsiteX186" fmla="*/ 7222 w 10000"/>
                <a:gd name="connsiteY186" fmla="*/ 4564 h 10000"/>
                <a:gd name="connsiteX187" fmla="*/ 7317 w 10000"/>
                <a:gd name="connsiteY187" fmla="*/ 4493 h 10000"/>
                <a:gd name="connsiteX188" fmla="*/ 7407 w 10000"/>
                <a:gd name="connsiteY188" fmla="*/ 4521 h 10000"/>
                <a:gd name="connsiteX189" fmla="*/ 7430 w 10000"/>
                <a:gd name="connsiteY189" fmla="*/ 4507 h 10000"/>
                <a:gd name="connsiteX190" fmla="*/ 7480 w 10000"/>
                <a:gd name="connsiteY190" fmla="*/ 4528 h 10000"/>
                <a:gd name="connsiteX191" fmla="*/ 7503 w 10000"/>
                <a:gd name="connsiteY191" fmla="*/ 4471 h 10000"/>
                <a:gd name="connsiteX192" fmla="*/ 7525 w 10000"/>
                <a:gd name="connsiteY192" fmla="*/ 4500 h 10000"/>
                <a:gd name="connsiteX193" fmla="*/ 7559 w 10000"/>
                <a:gd name="connsiteY193" fmla="*/ 4493 h 10000"/>
                <a:gd name="connsiteX194" fmla="*/ 7598 w 10000"/>
                <a:gd name="connsiteY194" fmla="*/ 4556 h 10000"/>
                <a:gd name="connsiteX195" fmla="*/ 7643 w 10000"/>
                <a:gd name="connsiteY195" fmla="*/ 4549 h 10000"/>
                <a:gd name="connsiteX196" fmla="*/ 7683 w 10000"/>
                <a:gd name="connsiteY196" fmla="*/ 4578 h 10000"/>
                <a:gd name="connsiteX197" fmla="*/ 7700 w 10000"/>
                <a:gd name="connsiteY197" fmla="*/ 4556 h 10000"/>
                <a:gd name="connsiteX198" fmla="*/ 7778 w 10000"/>
                <a:gd name="connsiteY198" fmla="*/ 4564 h 10000"/>
                <a:gd name="connsiteX199" fmla="*/ 7790 w 10000"/>
                <a:gd name="connsiteY199" fmla="*/ 4585 h 10000"/>
                <a:gd name="connsiteX200" fmla="*/ 7874 w 10000"/>
                <a:gd name="connsiteY200" fmla="*/ 4514 h 10000"/>
                <a:gd name="connsiteX201" fmla="*/ 7874 w 10000"/>
                <a:gd name="connsiteY201" fmla="*/ 4393 h 10000"/>
                <a:gd name="connsiteX202" fmla="*/ 7852 w 10000"/>
                <a:gd name="connsiteY202" fmla="*/ 4379 h 10000"/>
                <a:gd name="connsiteX203" fmla="*/ 7835 w 10000"/>
                <a:gd name="connsiteY203" fmla="*/ 4294 h 10000"/>
                <a:gd name="connsiteX204" fmla="*/ 7801 w 10000"/>
                <a:gd name="connsiteY204" fmla="*/ 4209 h 10000"/>
                <a:gd name="connsiteX205" fmla="*/ 7750 w 10000"/>
                <a:gd name="connsiteY205" fmla="*/ 4173 h 10000"/>
                <a:gd name="connsiteX206" fmla="*/ 7745 w 10000"/>
                <a:gd name="connsiteY206" fmla="*/ 4131 h 10000"/>
                <a:gd name="connsiteX207" fmla="*/ 7672 w 10000"/>
                <a:gd name="connsiteY207" fmla="*/ 4053 h 10000"/>
                <a:gd name="connsiteX208" fmla="*/ 7677 w 10000"/>
                <a:gd name="connsiteY208" fmla="*/ 4024 h 10000"/>
                <a:gd name="connsiteX209" fmla="*/ 7604 w 10000"/>
                <a:gd name="connsiteY209" fmla="*/ 3982 h 10000"/>
                <a:gd name="connsiteX210" fmla="*/ 7598 w 10000"/>
                <a:gd name="connsiteY210" fmla="*/ 3903 h 10000"/>
                <a:gd name="connsiteX211" fmla="*/ 7475 w 10000"/>
                <a:gd name="connsiteY211" fmla="*/ 3833 h 10000"/>
                <a:gd name="connsiteX212" fmla="*/ 7407 w 10000"/>
                <a:gd name="connsiteY212" fmla="*/ 3683 h 10000"/>
                <a:gd name="connsiteX213" fmla="*/ 7306 w 10000"/>
                <a:gd name="connsiteY213" fmla="*/ 3676 h 10000"/>
                <a:gd name="connsiteX214" fmla="*/ 7272 w 10000"/>
                <a:gd name="connsiteY214" fmla="*/ 3648 h 10000"/>
                <a:gd name="connsiteX215" fmla="*/ 7222 w 10000"/>
                <a:gd name="connsiteY215" fmla="*/ 3669 h 10000"/>
                <a:gd name="connsiteX216" fmla="*/ 7143 w 10000"/>
                <a:gd name="connsiteY216" fmla="*/ 3669 h 10000"/>
                <a:gd name="connsiteX217" fmla="*/ 7030 w 10000"/>
                <a:gd name="connsiteY217" fmla="*/ 3840 h 10000"/>
                <a:gd name="connsiteX218" fmla="*/ 6991 w 10000"/>
                <a:gd name="connsiteY218" fmla="*/ 3918 h 10000"/>
                <a:gd name="connsiteX219" fmla="*/ 6890 w 10000"/>
                <a:gd name="connsiteY219" fmla="*/ 3797 h 10000"/>
                <a:gd name="connsiteX220" fmla="*/ 6817 w 10000"/>
                <a:gd name="connsiteY220" fmla="*/ 3747 h 10000"/>
                <a:gd name="connsiteX221" fmla="*/ 6744 w 10000"/>
                <a:gd name="connsiteY221" fmla="*/ 3754 h 10000"/>
                <a:gd name="connsiteX222" fmla="*/ 6670 w 10000"/>
                <a:gd name="connsiteY222" fmla="*/ 3790 h 10000"/>
                <a:gd name="connsiteX223" fmla="*/ 6609 w 10000"/>
                <a:gd name="connsiteY223" fmla="*/ 3762 h 10000"/>
                <a:gd name="connsiteX224" fmla="*/ 6552 w 10000"/>
                <a:gd name="connsiteY224" fmla="*/ 3804 h 10000"/>
                <a:gd name="connsiteX225" fmla="*/ 6496 w 10000"/>
                <a:gd name="connsiteY225" fmla="*/ 3889 h 10000"/>
                <a:gd name="connsiteX226" fmla="*/ 6367 w 10000"/>
                <a:gd name="connsiteY226" fmla="*/ 3733 h 10000"/>
                <a:gd name="connsiteX227" fmla="*/ 6350 w 10000"/>
                <a:gd name="connsiteY227" fmla="*/ 3577 h 10000"/>
                <a:gd name="connsiteX228" fmla="*/ 6451 w 10000"/>
                <a:gd name="connsiteY228" fmla="*/ 3513 h 10000"/>
                <a:gd name="connsiteX229" fmla="*/ 6445 w 10000"/>
                <a:gd name="connsiteY229" fmla="*/ 3343 h 10000"/>
                <a:gd name="connsiteX230" fmla="*/ 6541 w 10000"/>
                <a:gd name="connsiteY230" fmla="*/ 3144 h 10000"/>
                <a:gd name="connsiteX231" fmla="*/ 6530 w 10000"/>
                <a:gd name="connsiteY231" fmla="*/ 3109 h 10000"/>
                <a:gd name="connsiteX232" fmla="*/ 6760 w 10000"/>
                <a:gd name="connsiteY232" fmla="*/ 2456 h 10000"/>
                <a:gd name="connsiteX233" fmla="*/ 6884 w 10000"/>
                <a:gd name="connsiteY233" fmla="*/ 2555 h 10000"/>
                <a:gd name="connsiteX234" fmla="*/ 6957 w 10000"/>
                <a:gd name="connsiteY234" fmla="*/ 2598 h 10000"/>
                <a:gd name="connsiteX235" fmla="*/ 7030 w 10000"/>
                <a:gd name="connsiteY235" fmla="*/ 2598 h 10000"/>
                <a:gd name="connsiteX236" fmla="*/ 7143 w 10000"/>
                <a:gd name="connsiteY236" fmla="*/ 2676 h 10000"/>
                <a:gd name="connsiteX237" fmla="*/ 7160 w 10000"/>
                <a:gd name="connsiteY237" fmla="*/ 2626 h 10000"/>
                <a:gd name="connsiteX238" fmla="*/ 7233 w 10000"/>
                <a:gd name="connsiteY238" fmla="*/ 2612 h 10000"/>
                <a:gd name="connsiteX239" fmla="*/ 7295 w 10000"/>
                <a:gd name="connsiteY239" fmla="*/ 2527 h 10000"/>
                <a:gd name="connsiteX240" fmla="*/ 7373 w 10000"/>
                <a:gd name="connsiteY240" fmla="*/ 2463 h 10000"/>
                <a:gd name="connsiteX241" fmla="*/ 7407 w 10000"/>
                <a:gd name="connsiteY241" fmla="*/ 2399 h 10000"/>
                <a:gd name="connsiteX242" fmla="*/ 7525 w 10000"/>
                <a:gd name="connsiteY242" fmla="*/ 2356 h 10000"/>
                <a:gd name="connsiteX243" fmla="*/ 7587 w 10000"/>
                <a:gd name="connsiteY243" fmla="*/ 2363 h 10000"/>
                <a:gd name="connsiteX244" fmla="*/ 7638 w 10000"/>
                <a:gd name="connsiteY244" fmla="*/ 2300 h 10000"/>
                <a:gd name="connsiteX245" fmla="*/ 7677 w 10000"/>
                <a:gd name="connsiteY245" fmla="*/ 2214 h 10000"/>
                <a:gd name="connsiteX246" fmla="*/ 7660 w 10000"/>
                <a:gd name="connsiteY246" fmla="*/ 2200 h 10000"/>
                <a:gd name="connsiteX247" fmla="*/ 7677 w 10000"/>
                <a:gd name="connsiteY247" fmla="*/ 2108 h 10000"/>
                <a:gd name="connsiteX248" fmla="*/ 7610 w 10000"/>
                <a:gd name="connsiteY248" fmla="*/ 2108 h 10000"/>
                <a:gd name="connsiteX249" fmla="*/ 7643 w 10000"/>
                <a:gd name="connsiteY249" fmla="*/ 2030 h 10000"/>
                <a:gd name="connsiteX250" fmla="*/ 7649 w 10000"/>
                <a:gd name="connsiteY250" fmla="*/ 1938 h 10000"/>
                <a:gd name="connsiteX251" fmla="*/ 7677 w 10000"/>
                <a:gd name="connsiteY251" fmla="*/ 1916 h 10000"/>
                <a:gd name="connsiteX252" fmla="*/ 7728 w 10000"/>
                <a:gd name="connsiteY252" fmla="*/ 1824 h 10000"/>
                <a:gd name="connsiteX253" fmla="*/ 7722 w 10000"/>
                <a:gd name="connsiteY253" fmla="*/ 1753 h 10000"/>
                <a:gd name="connsiteX254" fmla="*/ 7762 w 10000"/>
                <a:gd name="connsiteY254" fmla="*/ 1675 h 10000"/>
                <a:gd name="connsiteX255" fmla="*/ 7807 w 10000"/>
                <a:gd name="connsiteY255" fmla="*/ 1625 h 10000"/>
                <a:gd name="connsiteX256" fmla="*/ 7823 w 10000"/>
                <a:gd name="connsiteY256" fmla="*/ 1540 h 10000"/>
                <a:gd name="connsiteX257" fmla="*/ 7818 w 10000"/>
                <a:gd name="connsiteY257" fmla="*/ 1512 h 10000"/>
                <a:gd name="connsiteX258" fmla="*/ 7857 w 10000"/>
                <a:gd name="connsiteY258" fmla="*/ 1455 h 10000"/>
                <a:gd name="connsiteX259" fmla="*/ 7913 w 10000"/>
                <a:gd name="connsiteY259" fmla="*/ 1285 h 10000"/>
                <a:gd name="connsiteX260" fmla="*/ 7930 w 10000"/>
                <a:gd name="connsiteY260" fmla="*/ 1185 h 10000"/>
                <a:gd name="connsiteX261" fmla="*/ 7958 w 10000"/>
                <a:gd name="connsiteY261" fmla="*/ 1192 h 10000"/>
                <a:gd name="connsiteX262" fmla="*/ 8037 w 10000"/>
                <a:gd name="connsiteY262" fmla="*/ 1079 h 10000"/>
                <a:gd name="connsiteX263" fmla="*/ 8127 w 10000"/>
                <a:gd name="connsiteY263" fmla="*/ 1015 h 10000"/>
                <a:gd name="connsiteX264" fmla="*/ 8138 w 10000"/>
                <a:gd name="connsiteY264" fmla="*/ 937 h 10000"/>
                <a:gd name="connsiteX265" fmla="*/ 8172 w 10000"/>
                <a:gd name="connsiteY265" fmla="*/ 852 h 10000"/>
                <a:gd name="connsiteX266" fmla="*/ 8161 w 10000"/>
                <a:gd name="connsiteY266" fmla="*/ 788 h 10000"/>
                <a:gd name="connsiteX267" fmla="*/ 8116 w 10000"/>
                <a:gd name="connsiteY267" fmla="*/ 731 h 10000"/>
                <a:gd name="connsiteX268" fmla="*/ 8138 w 10000"/>
                <a:gd name="connsiteY268" fmla="*/ 660 h 10000"/>
                <a:gd name="connsiteX269" fmla="*/ 8138 w 10000"/>
                <a:gd name="connsiteY269" fmla="*/ 575 h 10000"/>
                <a:gd name="connsiteX270" fmla="*/ 8054 w 10000"/>
                <a:gd name="connsiteY270" fmla="*/ 504 h 10000"/>
                <a:gd name="connsiteX271" fmla="*/ 7970 w 10000"/>
                <a:gd name="connsiteY271" fmla="*/ 546 h 10000"/>
                <a:gd name="connsiteX272" fmla="*/ 7930 w 10000"/>
                <a:gd name="connsiteY272" fmla="*/ 546 h 10000"/>
                <a:gd name="connsiteX273" fmla="*/ 7913 w 10000"/>
                <a:gd name="connsiteY273" fmla="*/ 497 h 10000"/>
                <a:gd name="connsiteX274" fmla="*/ 7913 w 10000"/>
                <a:gd name="connsiteY274" fmla="*/ 405 h 10000"/>
                <a:gd name="connsiteX275" fmla="*/ 8020 w 10000"/>
                <a:gd name="connsiteY275" fmla="*/ 312 h 10000"/>
                <a:gd name="connsiteX276" fmla="*/ 8054 w 10000"/>
                <a:gd name="connsiteY276" fmla="*/ 234 h 10000"/>
                <a:gd name="connsiteX277" fmla="*/ 8121 w 10000"/>
                <a:gd name="connsiteY277" fmla="*/ 170 h 10000"/>
                <a:gd name="connsiteX278" fmla="*/ 8183 w 10000"/>
                <a:gd name="connsiteY278" fmla="*/ 50 h 10000"/>
                <a:gd name="connsiteX279" fmla="*/ 8228 w 10000"/>
                <a:gd name="connsiteY279" fmla="*/ 28 h 10000"/>
                <a:gd name="connsiteX280" fmla="*/ 8290 w 10000"/>
                <a:gd name="connsiteY280" fmla="*/ 43 h 10000"/>
                <a:gd name="connsiteX281" fmla="*/ 8420 w 10000"/>
                <a:gd name="connsiteY281" fmla="*/ 0 h 10000"/>
                <a:gd name="connsiteX282" fmla="*/ 8481 w 10000"/>
                <a:gd name="connsiteY282" fmla="*/ 71 h 10000"/>
                <a:gd name="connsiteX283" fmla="*/ 8476 w 10000"/>
                <a:gd name="connsiteY283" fmla="*/ 121 h 10000"/>
                <a:gd name="connsiteX284" fmla="*/ 8504 w 10000"/>
                <a:gd name="connsiteY284" fmla="*/ 142 h 10000"/>
                <a:gd name="connsiteX285" fmla="*/ 8526 w 10000"/>
                <a:gd name="connsiteY285" fmla="*/ 192 h 10000"/>
                <a:gd name="connsiteX286" fmla="*/ 8493 w 10000"/>
                <a:gd name="connsiteY286" fmla="*/ 248 h 10000"/>
                <a:gd name="connsiteX287" fmla="*/ 8448 w 10000"/>
                <a:gd name="connsiteY287" fmla="*/ 376 h 10000"/>
                <a:gd name="connsiteX288" fmla="*/ 8375 w 10000"/>
                <a:gd name="connsiteY288" fmla="*/ 476 h 10000"/>
                <a:gd name="connsiteX289" fmla="*/ 8307 w 10000"/>
                <a:gd name="connsiteY289" fmla="*/ 532 h 10000"/>
                <a:gd name="connsiteX290" fmla="*/ 8358 w 10000"/>
                <a:gd name="connsiteY290" fmla="*/ 554 h 10000"/>
                <a:gd name="connsiteX291" fmla="*/ 8425 w 10000"/>
                <a:gd name="connsiteY291" fmla="*/ 639 h 10000"/>
                <a:gd name="connsiteX292" fmla="*/ 8470 w 10000"/>
                <a:gd name="connsiteY292" fmla="*/ 646 h 10000"/>
                <a:gd name="connsiteX293" fmla="*/ 8493 w 10000"/>
                <a:gd name="connsiteY293" fmla="*/ 738 h 10000"/>
                <a:gd name="connsiteX294" fmla="*/ 8538 w 10000"/>
                <a:gd name="connsiteY294" fmla="*/ 759 h 10000"/>
                <a:gd name="connsiteX295" fmla="*/ 8571 w 10000"/>
                <a:gd name="connsiteY295" fmla="*/ 752 h 10000"/>
                <a:gd name="connsiteX296" fmla="*/ 8639 w 10000"/>
                <a:gd name="connsiteY296" fmla="*/ 610 h 10000"/>
                <a:gd name="connsiteX297" fmla="*/ 8701 w 10000"/>
                <a:gd name="connsiteY297" fmla="*/ 625 h 10000"/>
                <a:gd name="connsiteX298" fmla="*/ 8712 w 10000"/>
                <a:gd name="connsiteY298" fmla="*/ 667 h 10000"/>
                <a:gd name="connsiteX299" fmla="*/ 8757 w 10000"/>
                <a:gd name="connsiteY299" fmla="*/ 717 h 10000"/>
                <a:gd name="connsiteX300" fmla="*/ 8757 w 10000"/>
                <a:gd name="connsiteY300" fmla="*/ 752 h 10000"/>
                <a:gd name="connsiteX301" fmla="*/ 8796 w 10000"/>
                <a:gd name="connsiteY301" fmla="*/ 774 h 10000"/>
                <a:gd name="connsiteX302" fmla="*/ 8853 w 10000"/>
                <a:gd name="connsiteY302" fmla="*/ 774 h 10000"/>
                <a:gd name="connsiteX303" fmla="*/ 8858 w 10000"/>
                <a:gd name="connsiteY303" fmla="*/ 837 h 10000"/>
                <a:gd name="connsiteX304" fmla="*/ 8808 w 10000"/>
                <a:gd name="connsiteY304" fmla="*/ 866 h 10000"/>
                <a:gd name="connsiteX305" fmla="*/ 8853 w 10000"/>
                <a:gd name="connsiteY305" fmla="*/ 1143 h 10000"/>
                <a:gd name="connsiteX306" fmla="*/ 8898 w 10000"/>
                <a:gd name="connsiteY306" fmla="*/ 1270 h 10000"/>
                <a:gd name="connsiteX307" fmla="*/ 8886 w 10000"/>
                <a:gd name="connsiteY307" fmla="*/ 1327 h 10000"/>
                <a:gd name="connsiteX308" fmla="*/ 8926 w 10000"/>
                <a:gd name="connsiteY308" fmla="*/ 1391 h 10000"/>
                <a:gd name="connsiteX309" fmla="*/ 8931 w 10000"/>
                <a:gd name="connsiteY309" fmla="*/ 1434 h 10000"/>
                <a:gd name="connsiteX310" fmla="*/ 9038 w 10000"/>
                <a:gd name="connsiteY310" fmla="*/ 1483 h 10000"/>
                <a:gd name="connsiteX311" fmla="*/ 9168 w 10000"/>
                <a:gd name="connsiteY311" fmla="*/ 1441 h 10000"/>
                <a:gd name="connsiteX312" fmla="*/ 9184 w 10000"/>
                <a:gd name="connsiteY312" fmla="*/ 1384 h 10000"/>
                <a:gd name="connsiteX313" fmla="*/ 9229 w 10000"/>
                <a:gd name="connsiteY313" fmla="*/ 1405 h 10000"/>
                <a:gd name="connsiteX314" fmla="*/ 9258 w 10000"/>
                <a:gd name="connsiteY314" fmla="*/ 1455 h 10000"/>
                <a:gd name="connsiteX315" fmla="*/ 9325 w 10000"/>
                <a:gd name="connsiteY315" fmla="*/ 1419 h 10000"/>
                <a:gd name="connsiteX316" fmla="*/ 9364 w 10000"/>
                <a:gd name="connsiteY316" fmla="*/ 1419 h 10000"/>
                <a:gd name="connsiteX317" fmla="*/ 9421 w 10000"/>
                <a:gd name="connsiteY317" fmla="*/ 1476 h 10000"/>
                <a:gd name="connsiteX318" fmla="*/ 9454 w 10000"/>
                <a:gd name="connsiteY318" fmla="*/ 1398 h 10000"/>
                <a:gd name="connsiteX319" fmla="*/ 9522 w 10000"/>
                <a:gd name="connsiteY319" fmla="*/ 1434 h 10000"/>
                <a:gd name="connsiteX320" fmla="*/ 9556 w 10000"/>
                <a:gd name="connsiteY320" fmla="*/ 1391 h 10000"/>
                <a:gd name="connsiteX321" fmla="*/ 9584 w 10000"/>
                <a:gd name="connsiteY321" fmla="*/ 1398 h 10000"/>
                <a:gd name="connsiteX322" fmla="*/ 9612 w 10000"/>
                <a:gd name="connsiteY322" fmla="*/ 1356 h 10000"/>
                <a:gd name="connsiteX323" fmla="*/ 9606 w 10000"/>
                <a:gd name="connsiteY323" fmla="*/ 1313 h 10000"/>
                <a:gd name="connsiteX324" fmla="*/ 9646 w 10000"/>
                <a:gd name="connsiteY324" fmla="*/ 1292 h 10000"/>
                <a:gd name="connsiteX325" fmla="*/ 9674 w 10000"/>
                <a:gd name="connsiteY325" fmla="*/ 1221 h 10000"/>
                <a:gd name="connsiteX326" fmla="*/ 9753 w 10000"/>
                <a:gd name="connsiteY326" fmla="*/ 1228 h 10000"/>
                <a:gd name="connsiteX327" fmla="*/ 9871 w 10000"/>
                <a:gd name="connsiteY327" fmla="*/ 1434 h 10000"/>
                <a:gd name="connsiteX328" fmla="*/ 9893 w 10000"/>
                <a:gd name="connsiteY328" fmla="*/ 1505 h 10000"/>
                <a:gd name="connsiteX329" fmla="*/ 9972 w 10000"/>
                <a:gd name="connsiteY329" fmla="*/ 1597 h 10000"/>
                <a:gd name="connsiteX330" fmla="*/ 10000 w 10000"/>
                <a:gd name="connsiteY330" fmla="*/ 1682 h 10000"/>
                <a:gd name="connsiteX331" fmla="*/ 9938 w 10000"/>
                <a:gd name="connsiteY331" fmla="*/ 1796 h 10000"/>
                <a:gd name="connsiteX332" fmla="*/ 9893 w 10000"/>
                <a:gd name="connsiteY332" fmla="*/ 1838 h 10000"/>
                <a:gd name="connsiteX333" fmla="*/ 9916 w 10000"/>
                <a:gd name="connsiteY333" fmla="*/ 1959 h 10000"/>
                <a:gd name="connsiteX334" fmla="*/ 9848 w 10000"/>
                <a:gd name="connsiteY334" fmla="*/ 2051 h 10000"/>
                <a:gd name="connsiteX335" fmla="*/ 9809 w 10000"/>
                <a:gd name="connsiteY335" fmla="*/ 2072 h 10000"/>
                <a:gd name="connsiteX336" fmla="*/ 9809 w 10000"/>
                <a:gd name="connsiteY336" fmla="*/ 2136 h 10000"/>
                <a:gd name="connsiteX337" fmla="*/ 9758 w 10000"/>
                <a:gd name="connsiteY337" fmla="*/ 2257 h 10000"/>
                <a:gd name="connsiteX338" fmla="*/ 9724 w 10000"/>
                <a:gd name="connsiteY338" fmla="*/ 2264 h 10000"/>
                <a:gd name="connsiteX339" fmla="*/ 9730 w 10000"/>
                <a:gd name="connsiteY339" fmla="*/ 2349 h 10000"/>
                <a:gd name="connsiteX340" fmla="*/ 9702 w 10000"/>
                <a:gd name="connsiteY340" fmla="*/ 2413 h 10000"/>
                <a:gd name="connsiteX341" fmla="*/ 9708 w 10000"/>
                <a:gd name="connsiteY341" fmla="*/ 2697 h 10000"/>
                <a:gd name="connsiteX342" fmla="*/ 9724 w 10000"/>
                <a:gd name="connsiteY342" fmla="*/ 2718 h 10000"/>
                <a:gd name="connsiteX343" fmla="*/ 9719 w 10000"/>
                <a:gd name="connsiteY343" fmla="*/ 2811 h 10000"/>
                <a:gd name="connsiteX344" fmla="*/ 9708 w 10000"/>
                <a:gd name="connsiteY344" fmla="*/ 2896 h 10000"/>
                <a:gd name="connsiteX345" fmla="*/ 9668 w 10000"/>
                <a:gd name="connsiteY345" fmla="*/ 2938 h 10000"/>
                <a:gd name="connsiteX346" fmla="*/ 9595 w 10000"/>
                <a:gd name="connsiteY346" fmla="*/ 2903 h 10000"/>
                <a:gd name="connsiteX347" fmla="*/ 9561 w 10000"/>
                <a:gd name="connsiteY347" fmla="*/ 2952 h 10000"/>
                <a:gd name="connsiteX348" fmla="*/ 9567 w 10000"/>
                <a:gd name="connsiteY348" fmla="*/ 2995 h 10000"/>
                <a:gd name="connsiteX349" fmla="*/ 9544 w 10000"/>
                <a:gd name="connsiteY349" fmla="*/ 3080 h 10000"/>
                <a:gd name="connsiteX350" fmla="*/ 9505 w 10000"/>
                <a:gd name="connsiteY350" fmla="*/ 3137 h 10000"/>
                <a:gd name="connsiteX351" fmla="*/ 9494 w 10000"/>
                <a:gd name="connsiteY351" fmla="*/ 3236 h 10000"/>
                <a:gd name="connsiteX352" fmla="*/ 9466 w 10000"/>
                <a:gd name="connsiteY352" fmla="*/ 3322 h 10000"/>
                <a:gd name="connsiteX353" fmla="*/ 9471 w 10000"/>
                <a:gd name="connsiteY353" fmla="*/ 3378 h 10000"/>
                <a:gd name="connsiteX354" fmla="*/ 9460 w 10000"/>
                <a:gd name="connsiteY354" fmla="*/ 3435 h 10000"/>
                <a:gd name="connsiteX355" fmla="*/ 9483 w 10000"/>
                <a:gd name="connsiteY355" fmla="*/ 3485 h 10000"/>
                <a:gd name="connsiteX356" fmla="*/ 9449 w 10000"/>
                <a:gd name="connsiteY356" fmla="*/ 3563 h 10000"/>
                <a:gd name="connsiteX357" fmla="*/ 9393 w 10000"/>
                <a:gd name="connsiteY357" fmla="*/ 3442 h 10000"/>
                <a:gd name="connsiteX358" fmla="*/ 9393 w 10000"/>
                <a:gd name="connsiteY358" fmla="*/ 3350 h 10000"/>
                <a:gd name="connsiteX359" fmla="*/ 9376 w 10000"/>
                <a:gd name="connsiteY359" fmla="*/ 3336 h 10000"/>
                <a:gd name="connsiteX360" fmla="*/ 9308 w 10000"/>
                <a:gd name="connsiteY360" fmla="*/ 3400 h 10000"/>
                <a:gd name="connsiteX361" fmla="*/ 9201 w 10000"/>
                <a:gd name="connsiteY361" fmla="*/ 3549 h 10000"/>
                <a:gd name="connsiteX362" fmla="*/ 9139 w 10000"/>
                <a:gd name="connsiteY362" fmla="*/ 3655 h 10000"/>
                <a:gd name="connsiteX363" fmla="*/ 9044 w 10000"/>
                <a:gd name="connsiteY363" fmla="*/ 3712 h 10000"/>
                <a:gd name="connsiteX364" fmla="*/ 9010 w 10000"/>
                <a:gd name="connsiteY364" fmla="*/ 3797 h 10000"/>
                <a:gd name="connsiteX365" fmla="*/ 8982 w 10000"/>
                <a:gd name="connsiteY365" fmla="*/ 3825 h 10000"/>
                <a:gd name="connsiteX366" fmla="*/ 8875 w 10000"/>
                <a:gd name="connsiteY366" fmla="*/ 3903 h 10000"/>
                <a:gd name="connsiteX367" fmla="*/ 8785 w 10000"/>
                <a:gd name="connsiteY367" fmla="*/ 3996 h 10000"/>
                <a:gd name="connsiteX368" fmla="*/ 8763 w 10000"/>
                <a:gd name="connsiteY368" fmla="*/ 4067 h 10000"/>
                <a:gd name="connsiteX369" fmla="*/ 8729 w 10000"/>
                <a:gd name="connsiteY369" fmla="*/ 4102 h 10000"/>
                <a:gd name="connsiteX370" fmla="*/ 8774 w 10000"/>
                <a:gd name="connsiteY370" fmla="*/ 4194 h 10000"/>
                <a:gd name="connsiteX371" fmla="*/ 8819 w 10000"/>
                <a:gd name="connsiteY371" fmla="*/ 4265 h 10000"/>
                <a:gd name="connsiteX372" fmla="*/ 8881 w 10000"/>
                <a:gd name="connsiteY372" fmla="*/ 4294 h 10000"/>
                <a:gd name="connsiteX373" fmla="*/ 8858 w 10000"/>
                <a:gd name="connsiteY373" fmla="*/ 4344 h 10000"/>
                <a:gd name="connsiteX374" fmla="*/ 8903 w 10000"/>
                <a:gd name="connsiteY374" fmla="*/ 4358 h 10000"/>
                <a:gd name="connsiteX375" fmla="*/ 8903 w 10000"/>
                <a:gd name="connsiteY375" fmla="*/ 4443 h 10000"/>
                <a:gd name="connsiteX376" fmla="*/ 8937 w 10000"/>
                <a:gd name="connsiteY376" fmla="*/ 4507 h 10000"/>
                <a:gd name="connsiteX377" fmla="*/ 8993 w 10000"/>
                <a:gd name="connsiteY377" fmla="*/ 4493 h 10000"/>
                <a:gd name="connsiteX378" fmla="*/ 9016 w 10000"/>
                <a:gd name="connsiteY378" fmla="*/ 4422 h 10000"/>
                <a:gd name="connsiteX379" fmla="*/ 9061 w 10000"/>
                <a:gd name="connsiteY379" fmla="*/ 4414 h 10000"/>
                <a:gd name="connsiteX380" fmla="*/ 9066 w 10000"/>
                <a:gd name="connsiteY380" fmla="*/ 4358 h 10000"/>
                <a:gd name="connsiteX381" fmla="*/ 9123 w 10000"/>
                <a:gd name="connsiteY381" fmla="*/ 4358 h 10000"/>
                <a:gd name="connsiteX382" fmla="*/ 9100 w 10000"/>
                <a:gd name="connsiteY382" fmla="*/ 4429 h 10000"/>
                <a:gd name="connsiteX383" fmla="*/ 9156 w 10000"/>
                <a:gd name="connsiteY383" fmla="*/ 4464 h 10000"/>
                <a:gd name="connsiteX384" fmla="*/ 9145 w 10000"/>
                <a:gd name="connsiteY384" fmla="*/ 4528 h 10000"/>
                <a:gd name="connsiteX385" fmla="*/ 9061 w 10000"/>
                <a:gd name="connsiteY385" fmla="*/ 4535 h 10000"/>
                <a:gd name="connsiteX386" fmla="*/ 8999 w 10000"/>
                <a:gd name="connsiteY386" fmla="*/ 4578 h 10000"/>
                <a:gd name="connsiteX387" fmla="*/ 8943 w 10000"/>
                <a:gd name="connsiteY387" fmla="*/ 4599 h 10000"/>
                <a:gd name="connsiteX388" fmla="*/ 8943 w 10000"/>
                <a:gd name="connsiteY388" fmla="*/ 4698 h 10000"/>
                <a:gd name="connsiteX389" fmla="*/ 8999 w 10000"/>
                <a:gd name="connsiteY389" fmla="*/ 4805 h 10000"/>
                <a:gd name="connsiteX390" fmla="*/ 8954 w 10000"/>
                <a:gd name="connsiteY390" fmla="*/ 4904 h 10000"/>
                <a:gd name="connsiteX391" fmla="*/ 8864 w 10000"/>
                <a:gd name="connsiteY391" fmla="*/ 4918 h 10000"/>
                <a:gd name="connsiteX392" fmla="*/ 8875 w 10000"/>
                <a:gd name="connsiteY392" fmla="*/ 5032 h 10000"/>
                <a:gd name="connsiteX393" fmla="*/ 8870 w 10000"/>
                <a:gd name="connsiteY393" fmla="*/ 5103 h 10000"/>
                <a:gd name="connsiteX394" fmla="*/ 8841 w 10000"/>
                <a:gd name="connsiteY394" fmla="*/ 5138 h 10000"/>
                <a:gd name="connsiteX395" fmla="*/ 8785 w 10000"/>
                <a:gd name="connsiteY395" fmla="*/ 5110 h 10000"/>
                <a:gd name="connsiteX396" fmla="*/ 8735 w 10000"/>
                <a:gd name="connsiteY396" fmla="*/ 5018 h 10000"/>
                <a:gd name="connsiteX397" fmla="*/ 8678 w 10000"/>
                <a:gd name="connsiteY397" fmla="*/ 5089 h 10000"/>
                <a:gd name="connsiteX398" fmla="*/ 8622 w 10000"/>
                <a:gd name="connsiteY398" fmla="*/ 5039 h 10000"/>
                <a:gd name="connsiteX399" fmla="*/ 8616 w 10000"/>
                <a:gd name="connsiteY399" fmla="*/ 5011 h 10000"/>
                <a:gd name="connsiteX400" fmla="*/ 8538 w 10000"/>
                <a:gd name="connsiteY400" fmla="*/ 4947 h 10000"/>
                <a:gd name="connsiteX401" fmla="*/ 8515 w 10000"/>
                <a:gd name="connsiteY401" fmla="*/ 4961 h 10000"/>
                <a:gd name="connsiteX402" fmla="*/ 8526 w 10000"/>
                <a:gd name="connsiteY402" fmla="*/ 5039 h 10000"/>
                <a:gd name="connsiteX403" fmla="*/ 8481 w 10000"/>
                <a:gd name="connsiteY403" fmla="*/ 5138 h 10000"/>
                <a:gd name="connsiteX404" fmla="*/ 8515 w 10000"/>
                <a:gd name="connsiteY404" fmla="*/ 5160 h 10000"/>
                <a:gd name="connsiteX405" fmla="*/ 8577 w 10000"/>
                <a:gd name="connsiteY405" fmla="*/ 5145 h 10000"/>
                <a:gd name="connsiteX406" fmla="*/ 8588 w 10000"/>
                <a:gd name="connsiteY406" fmla="*/ 5181 h 10000"/>
                <a:gd name="connsiteX407" fmla="*/ 8577 w 10000"/>
                <a:gd name="connsiteY407" fmla="*/ 5224 h 10000"/>
                <a:gd name="connsiteX408" fmla="*/ 8600 w 10000"/>
                <a:gd name="connsiteY408" fmla="*/ 5280 h 10000"/>
                <a:gd name="connsiteX409" fmla="*/ 8650 w 10000"/>
                <a:gd name="connsiteY409" fmla="*/ 5316 h 10000"/>
                <a:gd name="connsiteX410" fmla="*/ 8639 w 10000"/>
                <a:gd name="connsiteY410" fmla="*/ 5401 h 10000"/>
                <a:gd name="connsiteX411" fmla="*/ 8673 w 10000"/>
                <a:gd name="connsiteY411" fmla="*/ 5444 h 10000"/>
                <a:gd name="connsiteX412" fmla="*/ 8633 w 10000"/>
                <a:gd name="connsiteY412" fmla="*/ 5486 h 10000"/>
                <a:gd name="connsiteX413" fmla="*/ 8622 w 10000"/>
                <a:gd name="connsiteY413" fmla="*/ 5642 h 10000"/>
                <a:gd name="connsiteX414" fmla="*/ 8600 w 10000"/>
                <a:gd name="connsiteY414" fmla="*/ 5649 h 10000"/>
                <a:gd name="connsiteX415" fmla="*/ 8628 w 10000"/>
                <a:gd name="connsiteY415" fmla="*/ 5720 h 10000"/>
                <a:gd name="connsiteX416" fmla="*/ 8633 w 10000"/>
                <a:gd name="connsiteY416" fmla="*/ 5841 h 10000"/>
                <a:gd name="connsiteX417" fmla="*/ 8661 w 10000"/>
                <a:gd name="connsiteY417" fmla="*/ 5869 h 10000"/>
                <a:gd name="connsiteX418" fmla="*/ 8667 w 10000"/>
                <a:gd name="connsiteY418" fmla="*/ 5905 h 10000"/>
                <a:gd name="connsiteX419" fmla="*/ 8690 w 10000"/>
                <a:gd name="connsiteY419" fmla="*/ 5912 h 10000"/>
                <a:gd name="connsiteX420" fmla="*/ 8695 w 10000"/>
                <a:gd name="connsiteY420" fmla="*/ 5983 h 10000"/>
                <a:gd name="connsiteX421" fmla="*/ 8684 w 10000"/>
                <a:gd name="connsiteY421" fmla="*/ 6033 h 10000"/>
                <a:gd name="connsiteX422" fmla="*/ 8740 w 10000"/>
                <a:gd name="connsiteY422" fmla="*/ 6061 h 10000"/>
                <a:gd name="connsiteX423" fmla="*/ 8825 w 10000"/>
                <a:gd name="connsiteY423" fmla="*/ 6004 h 10000"/>
                <a:gd name="connsiteX424" fmla="*/ 8948 w 10000"/>
                <a:gd name="connsiteY424" fmla="*/ 5891 h 10000"/>
                <a:gd name="connsiteX425" fmla="*/ 8982 w 10000"/>
                <a:gd name="connsiteY425" fmla="*/ 5891 h 10000"/>
                <a:gd name="connsiteX426" fmla="*/ 8982 w 10000"/>
                <a:gd name="connsiteY426" fmla="*/ 5976 h 10000"/>
                <a:gd name="connsiteX427" fmla="*/ 9004 w 10000"/>
                <a:gd name="connsiteY427" fmla="*/ 5990 h 10000"/>
                <a:gd name="connsiteX428" fmla="*/ 9044 w 10000"/>
                <a:gd name="connsiteY428" fmla="*/ 6089 h 10000"/>
                <a:gd name="connsiteX429" fmla="*/ 9072 w 10000"/>
                <a:gd name="connsiteY429" fmla="*/ 6097 h 10000"/>
                <a:gd name="connsiteX430" fmla="*/ 9055 w 10000"/>
                <a:gd name="connsiteY430" fmla="*/ 6153 h 10000"/>
                <a:gd name="connsiteX431" fmla="*/ 9100 w 10000"/>
                <a:gd name="connsiteY431" fmla="*/ 6281 h 10000"/>
                <a:gd name="connsiteX432" fmla="*/ 9100 w 10000"/>
                <a:gd name="connsiteY432" fmla="*/ 6345 h 10000"/>
                <a:gd name="connsiteX433" fmla="*/ 9123 w 10000"/>
                <a:gd name="connsiteY433" fmla="*/ 6416 h 10000"/>
                <a:gd name="connsiteX434" fmla="*/ 9089 w 10000"/>
                <a:gd name="connsiteY434" fmla="*/ 6473 h 10000"/>
                <a:gd name="connsiteX435" fmla="*/ 9049 w 10000"/>
                <a:gd name="connsiteY435" fmla="*/ 6466 h 10000"/>
                <a:gd name="connsiteX436" fmla="*/ 9049 w 10000"/>
                <a:gd name="connsiteY436" fmla="*/ 6501 h 10000"/>
                <a:gd name="connsiteX437" fmla="*/ 9089 w 10000"/>
                <a:gd name="connsiteY437" fmla="*/ 6544 h 10000"/>
                <a:gd name="connsiteX438" fmla="*/ 9106 w 10000"/>
                <a:gd name="connsiteY438" fmla="*/ 6515 h 10000"/>
                <a:gd name="connsiteX439" fmla="*/ 9139 w 10000"/>
                <a:gd name="connsiteY439" fmla="*/ 6579 h 10000"/>
                <a:gd name="connsiteX440" fmla="*/ 9179 w 10000"/>
                <a:gd name="connsiteY440" fmla="*/ 6579 h 10000"/>
                <a:gd name="connsiteX441" fmla="*/ 9156 w 10000"/>
                <a:gd name="connsiteY441" fmla="*/ 6757 h 10000"/>
                <a:gd name="connsiteX442" fmla="*/ 9139 w 10000"/>
                <a:gd name="connsiteY442" fmla="*/ 6792 h 10000"/>
                <a:gd name="connsiteX443" fmla="*/ 9089 w 10000"/>
                <a:gd name="connsiteY443" fmla="*/ 6778 h 10000"/>
                <a:gd name="connsiteX444" fmla="*/ 9027 w 10000"/>
                <a:gd name="connsiteY444" fmla="*/ 6799 h 10000"/>
                <a:gd name="connsiteX445" fmla="*/ 9004 w 10000"/>
                <a:gd name="connsiteY445" fmla="*/ 6842 h 10000"/>
                <a:gd name="connsiteX446" fmla="*/ 8999 w 10000"/>
                <a:gd name="connsiteY446" fmla="*/ 6884 h 10000"/>
                <a:gd name="connsiteX447" fmla="*/ 8960 w 10000"/>
                <a:gd name="connsiteY447" fmla="*/ 6934 h 10000"/>
                <a:gd name="connsiteX448" fmla="*/ 8898 w 10000"/>
                <a:gd name="connsiteY448" fmla="*/ 6941 h 10000"/>
                <a:gd name="connsiteX449" fmla="*/ 8886 w 10000"/>
                <a:gd name="connsiteY449" fmla="*/ 6962 h 10000"/>
                <a:gd name="connsiteX450" fmla="*/ 8847 w 10000"/>
                <a:gd name="connsiteY450" fmla="*/ 6927 h 10000"/>
                <a:gd name="connsiteX451" fmla="*/ 8808 w 10000"/>
                <a:gd name="connsiteY451" fmla="*/ 6934 h 10000"/>
                <a:gd name="connsiteX452" fmla="*/ 8785 w 10000"/>
                <a:gd name="connsiteY452" fmla="*/ 6906 h 10000"/>
                <a:gd name="connsiteX453" fmla="*/ 8735 w 10000"/>
                <a:gd name="connsiteY453" fmla="*/ 6891 h 10000"/>
                <a:gd name="connsiteX454" fmla="*/ 8746 w 10000"/>
                <a:gd name="connsiteY454" fmla="*/ 6941 h 10000"/>
                <a:gd name="connsiteX455" fmla="*/ 8723 w 10000"/>
                <a:gd name="connsiteY455" fmla="*/ 6991 h 10000"/>
                <a:gd name="connsiteX456" fmla="*/ 8639 w 10000"/>
                <a:gd name="connsiteY456" fmla="*/ 6984 h 10000"/>
                <a:gd name="connsiteX457" fmla="*/ 8611 w 10000"/>
                <a:gd name="connsiteY457" fmla="*/ 6962 h 10000"/>
                <a:gd name="connsiteX458" fmla="*/ 8566 w 10000"/>
                <a:gd name="connsiteY458" fmla="*/ 6984 h 10000"/>
                <a:gd name="connsiteX459" fmla="*/ 8560 w 10000"/>
                <a:gd name="connsiteY459" fmla="*/ 7055 h 10000"/>
                <a:gd name="connsiteX460" fmla="*/ 8476 w 10000"/>
                <a:gd name="connsiteY460" fmla="*/ 7133 h 10000"/>
                <a:gd name="connsiteX461" fmla="*/ 8448 w 10000"/>
                <a:gd name="connsiteY461" fmla="*/ 7090 h 10000"/>
                <a:gd name="connsiteX462" fmla="*/ 8386 w 10000"/>
                <a:gd name="connsiteY462" fmla="*/ 7111 h 10000"/>
                <a:gd name="connsiteX463" fmla="*/ 8346 w 10000"/>
                <a:gd name="connsiteY463" fmla="*/ 7133 h 10000"/>
                <a:gd name="connsiteX464" fmla="*/ 8341 w 10000"/>
                <a:gd name="connsiteY464" fmla="*/ 7168 h 10000"/>
                <a:gd name="connsiteX465" fmla="*/ 8256 w 10000"/>
                <a:gd name="connsiteY465" fmla="*/ 7246 h 10000"/>
                <a:gd name="connsiteX466" fmla="*/ 8206 w 10000"/>
                <a:gd name="connsiteY466" fmla="*/ 7232 h 10000"/>
                <a:gd name="connsiteX467" fmla="*/ 8155 w 10000"/>
                <a:gd name="connsiteY467" fmla="*/ 7260 h 10000"/>
                <a:gd name="connsiteX468" fmla="*/ 8116 w 10000"/>
                <a:gd name="connsiteY468" fmla="*/ 7303 h 10000"/>
                <a:gd name="connsiteX469" fmla="*/ 8060 w 10000"/>
                <a:gd name="connsiteY469" fmla="*/ 7331 h 10000"/>
                <a:gd name="connsiteX470" fmla="*/ 8065 w 10000"/>
                <a:gd name="connsiteY470" fmla="*/ 7374 h 10000"/>
                <a:gd name="connsiteX471" fmla="*/ 8015 w 10000"/>
                <a:gd name="connsiteY471" fmla="*/ 7402 h 10000"/>
                <a:gd name="connsiteX472" fmla="*/ 7942 w 10000"/>
                <a:gd name="connsiteY472" fmla="*/ 7523 h 10000"/>
                <a:gd name="connsiteX473" fmla="*/ 7930 w 10000"/>
                <a:gd name="connsiteY473" fmla="*/ 7573 h 10000"/>
                <a:gd name="connsiteX474" fmla="*/ 7908 w 10000"/>
                <a:gd name="connsiteY474" fmla="*/ 7559 h 10000"/>
                <a:gd name="connsiteX475" fmla="*/ 7919 w 10000"/>
                <a:gd name="connsiteY475" fmla="*/ 7523 h 10000"/>
                <a:gd name="connsiteX476" fmla="*/ 7846 w 10000"/>
                <a:gd name="connsiteY476" fmla="*/ 7339 h 10000"/>
                <a:gd name="connsiteX477" fmla="*/ 7846 w 10000"/>
                <a:gd name="connsiteY477" fmla="*/ 7268 h 10000"/>
                <a:gd name="connsiteX478" fmla="*/ 7812 w 10000"/>
                <a:gd name="connsiteY478" fmla="*/ 7268 h 10000"/>
                <a:gd name="connsiteX479" fmla="*/ 7711 w 10000"/>
                <a:gd name="connsiteY479" fmla="*/ 7197 h 10000"/>
                <a:gd name="connsiteX480" fmla="*/ 7649 w 10000"/>
                <a:gd name="connsiteY480" fmla="*/ 7232 h 10000"/>
                <a:gd name="connsiteX481" fmla="*/ 7632 w 10000"/>
                <a:gd name="connsiteY481" fmla="*/ 7275 h 10000"/>
                <a:gd name="connsiteX482" fmla="*/ 7677 w 10000"/>
                <a:gd name="connsiteY482" fmla="*/ 7324 h 10000"/>
                <a:gd name="connsiteX483" fmla="*/ 7688 w 10000"/>
                <a:gd name="connsiteY483" fmla="*/ 7367 h 10000"/>
                <a:gd name="connsiteX484" fmla="*/ 7660 w 10000"/>
                <a:gd name="connsiteY484" fmla="*/ 7410 h 10000"/>
                <a:gd name="connsiteX485" fmla="*/ 7666 w 10000"/>
                <a:gd name="connsiteY485" fmla="*/ 7445 h 10000"/>
                <a:gd name="connsiteX486" fmla="*/ 7655 w 10000"/>
                <a:gd name="connsiteY486" fmla="*/ 7516 h 10000"/>
                <a:gd name="connsiteX487" fmla="*/ 7660 w 10000"/>
                <a:gd name="connsiteY487" fmla="*/ 7587 h 10000"/>
                <a:gd name="connsiteX488" fmla="*/ 7694 w 10000"/>
                <a:gd name="connsiteY488" fmla="*/ 7700 h 10000"/>
                <a:gd name="connsiteX489" fmla="*/ 7660 w 10000"/>
                <a:gd name="connsiteY489" fmla="*/ 7743 h 10000"/>
                <a:gd name="connsiteX490" fmla="*/ 7666 w 10000"/>
                <a:gd name="connsiteY490" fmla="*/ 7779 h 10000"/>
                <a:gd name="connsiteX491" fmla="*/ 7638 w 10000"/>
                <a:gd name="connsiteY491" fmla="*/ 7793 h 10000"/>
                <a:gd name="connsiteX492" fmla="*/ 7621 w 10000"/>
                <a:gd name="connsiteY492" fmla="*/ 7814 h 10000"/>
                <a:gd name="connsiteX493" fmla="*/ 7514 w 10000"/>
                <a:gd name="connsiteY493" fmla="*/ 7800 h 10000"/>
                <a:gd name="connsiteX494" fmla="*/ 7497 w 10000"/>
                <a:gd name="connsiteY494" fmla="*/ 7757 h 10000"/>
                <a:gd name="connsiteX495" fmla="*/ 7463 w 10000"/>
                <a:gd name="connsiteY495" fmla="*/ 7786 h 10000"/>
                <a:gd name="connsiteX496" fmla="*/ 7390 w 10000"/>
                <a:gd name="connsiteY496" fmla="*/ 7771 h 10000"/>
                <a:gd name="connsiteX497" fmla="*/ 7340 w 10000"/>
                <a:gd name="connsiteY497" fmla="*/ 7793 h 10000"/>
                <a:gd name="connsiteX498" fmla="*/ 7312 w 10000"/>
                <a:gd name="connsiteY498" fmla="*/ 7644 h 10000"/>
                <a:gd name="connsiteX499" fmla="*/ 7283 w 10000"/>
                <a:gd name="connsiteY499" fmla="*/ 7637 h 10000"/>
                <a:gd name="connsiteX500" fmla="*/ 7250 w 10000"/>
                <a:gd name="connsiteY500" fmla="*/ 7544 h 10000"/>
                <a:gd name="connsiteX501" fmla="*/ 7267 w 10000"/>
                <a:gd name="connsiteY501" fmla="*/ 7502 h 10000"/>
                <a:gd name="connsiteX502" fmla="*/ 7306 w 10000"/>
                <a:gd name="connsiteY502" fmla="*/ 7523 h 10000"/>
                <a:gd name="connsiteX503" fmla="*/ 7323 w 10000"/>
                <a:gd name="connsiteY503" fmla="*/ 7473 h 10000"/>
                <a:gd name="connsiteX504" fmla="*/ 7295 w 10000"/>
                <a:gd name="connsiteY504" fmla="*/ 7438 h 10000"/>
                <a:gd name="connsiteX505" fmla="*/ 7312 w 10000"/>
                <a:gd name="connsiteY505" fmla="*/ 7402 h 10000"/>
                <a:gd name="connsiteX506" fmla="*/ 7238 w 10000"/>
                <a:gd name="connsiteY506" fmla="*/ 7331 h 10000"/>
                <a:gd name="connsiteX507" fmla="*/ 7244 w 10000"/>
                <a:gd name="connsiteY507" fmla="*/ 7296 h 10000"/>
                <a:gd name="connsiteX508" fmla="*/ 7199 w 10000"/>
                <a:gd name="connsiteY508" fmla="*/ 7260 h 10000"/>
                <a:gd name="connsiteX509" fmla="*/ 7227 w 10000"/>
                <a:gd name="connsiteY509" fmla="*/ 7218 h 10000"/>
                <a:gd name="connsiteX510" fmla="*/ 7216 w 10000"/>
                <a:gd name="connsiteY510" fmla="*/ 7168 h 10000"/>
                <a:gd name="connsiteX511" fmla="*/ 7165 w 10000"/>
                <a:gd name="connsiteY511" fmla="*/ 7090 h 10000"/>
                <a:gd name="connsiteX512" fmla="*/ 7132 w 10000"/>
                <a:gd name="connsiteY512" fmla="*/ 7026 h 10000"/>
                <a:gd name="connsiteX513" fmla="*/ 7064 w 10000"/>
                <a:gd name="connsiteY513" fmla="*/ 7055 h 10000"/>
                <a:gd name="connsiteX514" fmla="*/ 7025 w 10000"/>
                <a:gd name="connsiteY514" fmla="*/ 7048 h 10000"/>
                <a:gd name="connsiteX515" fmla="*/ 7002 w 10000"/>
                <a:gd name="connsiteY515" fmla="*/ 7111 h 10000"/>
                <a:gd name="connsiteX516" fmla="*/ 6924 w 10000"/>
                <a:gd name="connsiteY516" fmla="*/ 7119 h 10000"/>
                <a:gd name="connsiteX517" fmla="*/ 6895 w 10000"/>
                <a:gd name="connsiteY517" fmla="*/ 7111 h 10000"/>
                <a:gd name="connsiteX518" fmla="*/ 6828 w 10000"/>
                <a:gd name="connsiteY518" fmla="*/ 7161 h 10000"/>
                <a:gd name="connsiteX519" fmla="*/ 6834 w 10000"/>
                <a:gd name="connsiteY519" fmla="*/ 7260 h 10000"/>
                <a:gd name="connsiteX520" fmla="*/ 6817 w 10000"/>
                <a:gd name="connsiteY520" fmla="*/ 7324 h 10000"/>
                <a:gd name="connsiteX521" fmla="*/ 6817 w 10000"/>
                <a:gd name="connsiteY521" fmla="*/ 7381 h 10000"/>
                <a:gd name="connsiteX522" fmla="*/ 6760 w 10000"/>
                <a:gd name="connsiteY522" fmla="*/ 7424 h 10000"/>
                <a:gd name="connsiteX523" fmla="*/ 6699 w 10000"/>
                <a:gd name="connsiteY523" fmla="*/ 7431 h 10000"/>
                <a:gd name="connsiteX524" fmla="*/ 6682 w 10000"/>
                <a:gd name="connsiteY524" fmla="*/ 7410 h 10000"/>
                <a:gd name="connsiteX525" fmla="*/ 6625 w 10000"/>
                <a:gd name="connsiteY525" fmla="*/ 7388 h 10000"/>
                <a:gd name="connsiteX526" fmla="*/ 6592 w 10000"/>
                <a:gd name="connsiteY526" fmla="*/ 7431 h 10000"/>
                <a:gd name="connsiteX527" fmla="*/ 6586 w 10000"/>
                <a:gd name="connsiteY527" fmla="*/ 7473 h 10000"/>
                <a:gd name="connsiteX528" fmla="*/ 6552 w 10000"/>
                <a:gd name="connsiteY528" fmla="*/ 7480 h 10000"/>
                <a:gd name="connsiteX529" fmla="*/ 6547 w 10000"/>
                <a:gd name="connsiteY529" fmla="*/ 7523 h 10000"/>
                <a:gd name="connsiteX530" fmla="*/ 6519 w 10000"/>
                <a:gd name="connsiteY530" fmla="*/ 7523 h 10000"/>
                <a:gd name="connsiteX531" fmla="*/ 6485 w 10000"/>
                <a:gd name="connsiteY531" fmla="*/ 7424 h 10000"/>
                <a:gd name="connsiteX532" fmla="*/ 6406 w 10000"/>
                <a:gd name="connsiteY532" fmla="*/ 7473 h 10000"/>
                <a:gd name="connsiteX533" fmla="*/ 6316 w 10000"/>
                <a:gd name="connsiteY533" fmla="*/ 7551 h 10000"/>
                <a:gd name="connsiteX534" fmla="*/ 6282 w 10000"/>
                <a:gd name="connsiteY534" fmla="*/ 7566 h 10000"/>
                <a:gd name="connsiteX535" fmla="*/ 6294 w 10000"/>
                <a:gd name="connsiteY535" fmla="*/ 7615 h 10000"/>
                <a:gd name="connsiteX536" fmla="*/ 6243 w 10000"/>
                <a:gd name="connsiteY536" fmla="*/ 7637 h 10000"/>
                <a:gd name="connsiteX537" fmla="*/ 6209 w 10000"/>
                <a:gd name="connsiteY537" fmla="*/ 7608 h 10000"/>
                <a:gd name="connsiteX538" fmla="*/ 6136 w 10000"/>
                <a:gd name="connsiteY538" fmla="*/ 7622 h 10000"/>
                <a:gd name="connsiteX539" fmla="*/ 6136 w 10000"/>
                <a:gd name="connsiteY539" fmla="*/ 7395 h 10000"/>
                <a:gd name="connsiteX540" fmla="*/ 6208 w 10000"/>
                <a:gd name="connsiteY54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3003 w 10000"/>
                <a:gd name="connsiteY62" fmla="*/ 9326 h 10000"/>
                <a:gd name="connsiteX63" fmla="*/ 2998 w 10000"/>
                <a:gd name="connsiteY63" fmla="*/ 9439 h 10000"/>
                <a:gd name="connsiteX64" fmla="*/ 3009 w 10000"/>
                <a:gd name="connsiteY64" fmla="*/ 9524 h 10000"/>
                <a:gd name="connsiteX65" fmla="*/ 2975 w 10000"/>
                <a:gd name="connsiteY65" fmla="*/ 9574 h 10000"/>
                <a:gd name="connsiteX66" fmla="*/ 2981 w 10000"/>
                <a:gd name="connsiteY66" fmla="*/ 9624 h 10000"/>
                <a:gd name="connsiteX67" fmla="*/ 2998 w 10000"/>
                <a:gd name="connsiteY67" fmla="*/ 9666 h 10000"/>
                <a:gd name="connsiteX68" fmla="*/ 2987 w 10000"/>
                <a:gd name="connsiteY68" fmla="*/ 9744 h 10000"/>
                <a:gd name="connsiteX69" fmla="*/ 2970 w 10000"/>
                <a:gd name="connsiteY69" fmla="*/ 9787 h 10000"/>
                <a:gd name="connsiteX70" fmla="*/ 2930 w 10000"/>
                <a:gd name="connsiteY70" fmla="*/ 9794 h 10000"/>
                <a:gd name="connsiteX71" fmla="*/ 2913 w 10000"/>
                <a:gd name="connsiteY71" fmla="*/ 9837 h 10000"/>
                <a:gd name="connsiteX72" fmla="*/ 2818 w 10000"/>
                <a:gd name="connsiteY72" fmla="*/ 9837 h 10000"/>
                <a:gd name="connsiteX73" fmla="*/ 2745 w 10000"/>
                <a:gd name="connsiteY73" fmla="*/ 9879 h 10000"/>
                <a:gd name="connsiteX74" fmla="*/ 2705 w 10000"/>
                <a:gd name="connsiteY74" fmla="*/ 9922 h 10000"/>
                <a:gd name="connsiteX75" fmla="*/ 2638 w 10000"/>
                <a:gd name="connsiteY75" fmla="*/ 9929 h 10000"/>
                <a:gd name="connsiteX76" fmla="*/ 2598 w 10000"/>
                <a:gd name="connsiteY76" fmla="*/ 9943 h 10000"/>
                <a:gd name="connsiteX77" fmla="*/ 2565 w 10000"/>
                <a:gd name="connsiteY77" fmla="*/ 9929 h 10000"/>
                <a:gd name="connsiteX78" fmla="*/ 2508 w 10000"/>
                <a:gd name="connsiteY78" fmla="*/ 9943 h 10000"/>
                <a:gd name="connsiteX79" fmla="*/ 2503 w 10000"/>
                <a:gd name="connsiteY79" fmla="*/ 9957 h 10000"/>
                <a:gd name="connsiteX80" fmla="*/ 2458 w 10000"/>
                <a:gd name="connsiteY80" fmla="*/ 9993 h 10000"/>
                <a:gd name="connsiteX81" fmla="*/ 2424 w 10000"/>
                <a:gd name="connsiteY81" fmla="*/ 10000 h 10000"/>
                <a:gd name="connsiteX82" fmla="*/ 2323 w 10000"/>
                <a:gd name="connsiteY82" fmla="*/ 9901 h 10000"/>
                <a:gd name="connsiteX83" fmla="*/ 2250 w 10000"/>
                <a:gd name="connsiteY83" fmla="*/ 9794 h 10000"/>
                <a:gd name="connsiteX84" fmla="*/ 2160 w 10000"/>
                <a:gd name="connsiteY84" fmla="*/ 9759 h 10000"/>
                <a:gd name="connsiteX85" fmla="*/ 2143 w 10000"/>
                <a:gd name="connsiteY85" fmla="*/ 9624 h 10000"/>
                <a:gd name="connsiteX86" fmla="*/ 2205 w 10000"/>
                <a:gd name="connsiteY86" fmla="*/ 9588 h 10000"/>
                <a:gd name="connsiteX87" fmla="*/ 2182 w 10000"/>
                <a:gd name="connsiteY87" fmla="*/ 9482 h 10000"/>
                <a:gd name="connsiteX88" fmla="*/ 2160 w 10000"/>
                <a:gd name="connsiteY88" fmla="*/ 9446 h 10000"/>
                <a:gd name="connsiteX89" fmla="*/ 2323 w 10000"/>
                <a:gd name="connsiteY89" fmla="*/ 9312 h 10000"/>
                <a:gd name="connsiteX90" fmla="*/ 2373 w 10000"/>
                <a:gd name="connsiteY90" fmla="*/ 9177 h 10000"/>
                <a:gd name="connsiteX91" fmla="*/ 2424 w 10000"/>
                <a:gd name="connsiteY91" fmla="*/ 9148 h 10000"/>
                <a:gd name="connsiteX92" fmla="*/ 2435 w 10000"/>
                <a:gd name="connsiteY92" fmla="*/ 9063 h 10000"/>
                <a:gd name="connsiteX93" fmla="*/ 2385 w 10000"/>
                <a:gd name="connsiteY93" fmla="*/ 8950 h 10000"/>
                <a:gd name="connsiteX94" fmla="*/ 2396 w 10000"/>
                <a:gd name="connsiteY94" fmla="*/ 8879 h 10000"/>
                <a:gd name="connsiteX95" fmla="*/ 2340 w 10000"/>
                <a:gd name="connsiteY95" fmla="*/ 8850 h 10000"/>
                <a:gd name="connsiteX96" fmla="*/ 2306 w 10000"/>
                <a:gd name="connsiteY96" fmla="*/ 8857 h 10000"/>
                <a:gd name="connsiteX97" fmla="*/ 2143 w 10000"/>
                <a:gd name="connsiteY97" fmla="*/ 8921 h 10000"/>
                <a:gd name="connsiteX98" fmla="*/ 2098 w 10000"/>
                <a:gd name="connsiteY98" fmla="*/ 8971 h 10000"/>
                <a:gd name="connsiteX99" fmla="*/ 2064 w 10000"/>
                <a:gd name="connsiteY99" fmla="*/ 8999 h 10000"/>
                <a:gd name="connsiteX100" fmla="*/ 2019 w 10000"/>
                <a:gd name="connsiteY100" fmla="*/ 9056 h 10000"/>
                <a:gd name="connsiteX101" fmla="*/ 1879 w 10000"/>
                <a:gd name="connsiteY101" fmla="*/ 9013 h 10000"/>
                <a:gd name="connsiteX102" fmla="*/ 1828 w 10000"/>
                <a:gd name="connsiteY102" fmla="*/ 8971 h 10000"/>
                <a:gd name="connsiteX103" fmla="*/ 1738 w 10000"/>
                <a:gd name="connsiteY103" fmla="*/ 9021 h 10000"/>
                <a:gd name="connsiteX104" fmla="*/ 1609 w 10000"/>
                <a:gd name="connsiteY104" fmla="*/ 9056 h 10000"/>
                <a:gd name="connsiteX105" fmla="*/ 1699 w 10000"/>
                <a:gd name="connsiteY105" fmla="*/ 9177 h 10000"/>
                <a:gd name="connsiteX106" fmla="*/ 1592 w 10000"/>
                <a:gd name="connsiteY106" fmla="*/ 9304 h 10000"/>
                <a:gd name="connsiteX107" fmla="*/ 1558 w 10000"/>
                <a:gd name="connsiteY107" fmla="*/ 9290 h 10000"/>
                <a:gd name="connsiteX108" fmla="*/ 1541 w 10000"/>
                <a:gd name="connsiteY108" fmla="*/ 9304 h 10000"/>
                <a:gd name="connsiteX109" fmla="*/ 1507 w 10000"/>
                <a:gd name="connsiteY109" fmla="*/ 9269 h 10000"/>
                <a:gd name="connsiteX110" fmla="*/ 1440 w 10000"/>
                <a:gd name="connsiteY110" fmla="*/ 9233 h 10000"/>
                <a:gd name="connsiteX111" fmla="*/ 1434 w 10000"/>
                <a:gd name="connsiteY111" fmla="*/ 9198 h 10000"/>
                <a:gd name="connsiteX112" fmla="*/ 1412 w 10000"/>
                <a:gd name="connsiteY112" fmla="*/ 9191 h 10000"/>
                <a:gd name="connsiteX113" fmla="*/ 1400 w 10000"/>
                <a:gd name="connsiteY113" fmla="*/ 9155 h 10000"/>
                <a:gd name="connsiteX114" fmla="*/ 1372 w 10000"/>
                <a:gd name="connsiteY114" fmla="*/ 9127 h 10000"/>
                <a:gd name="connsiteX115" fmla="*/ 1327 w 10000"/>
                <a:gd name="connsiteY115" fmla="*/ 9141 h 10000"/>
                <a:gd name="connsiteX116" fmla="*/ 1305 w 10000"/>
                <a:gd name="connsiteY116" fmla="*/ 9092 h 10000"/>
                <a:gd name="connsiteX117" fmla="*/ 1271 w 10000"/>
                <a:gd name="connsiteY117" fmla="*/ 9099 h 10000"/>
                <a:gd name="connsiteX118" fmla="*/ 1277 w 10000"/>
                <a:gd name="connsiteY118" fmla="*/ 9056 h 10000"/>
                <a:gd name="connsiteX119" fmla="*/ 1265 w 10000"/>
                <a:gd name="connsiteY119" fmla="*/ 8999 h 10000"/>
                <a:gd name="connsiteX120" fmla="*/ 1277 w 10000"/>
                <a:gd name="connsiteY120" fmla="*/ 8935 h 10000"/>
                <a:gd name="connsiteX121" fmla="*/ 1271 w 10000"/>
                <a:gd name="connsiteY121" fmla="*/ 8893 h 10000"/>
                <a:gd name="connsiteX122" fmla="*/ 1153 w 10000"/>
                <a:gd name="connsiteY122" fmla="*/ 8893 h 10000"/>
                <a:gd name="connsiteX123" fmla="*/ 1153 w 10000"/>
                <a:gd name="connsiteY123" fmla="*/ 8850 h 10000"/>
                <a:gd name="connsiteX124" fmla="*/ 1091 w 10000"/>
                <a:gd name="connsiteY124" fmla="*/ 8829 h 10000"/>
                <a:gd name="connsiteX125" fmla="*/ 1080 w 10000"/>
                <a:gd name="connsiteY125" fmla="*/ 8758 h 10000"/>
                <a:gd name="connsiteX126" fmla="*/ 1069 w 10000"/>
                <a:gd name="connsiteY126" fmla="*/ 8730 h 10000"/>
                <a:gd name="connsiteX127" fmla="*/ 990 w 10000"/>
                <a:gd name="connsiteY127" fmla="*/ 8701 h 10000"/>
                <a:gd name="connsiteX128" fmla="*/ 894 w 10000"/>
                <a:gd name="connsiteY128" fmla="*/ 8616 h 10000"/>
                <a:gd name="connsiteX129" fmla="*/ 787 w 10000"/>
                <a:gd name="connsiteY129" fmla="*/ 8616 h 10000"/>
                <a:gd name="connsiteX130" fmla="*/ 849 w 10000"/>
                <a:gd name="connsiteY130" fmla="*/ 8510 h 10000"/>
                <a:gd name="connsiteX131" fmla="*/ 945 w 10000"/>
                <a:gd name="connsiteY131" fmla="*/ 8432 h 10000"/>
                <a:gd name="connsiteX132" fmla="*/ 984 w 10000"/>
                <a:gd name="connsiteY132" fmla="*/ 8325 h 10000"/>
                <a:gd name="connsiteX133" fmla="*/ 1063 w 10000"/>
                <a:gd name="connsiteY133" fmla="*/ 8204 h 10000"/>
                <a:gd name="connsiteX134" fmla="*/ 1057 w 10000"/>
                <a:gd name="connsiteY134" fmla="*/ 8133 h 10000"/>
                <a:gd name="connsiteX135" fmla="*/ 1018 w 10000"/>
                <a:gd name="connsiteY135" fmla="*/ 8055 h 10000"/>
                <a:gd name="connsiteX136" fmla="*/ 984 w 10000"/>
                <a:gd name="connsiteY136" fmla="*/ 8027 h 10000"/>
                <a:gd name="connsiteX137" fmla="*/ 872 w 10000"/>
                <a:gd name="connsiteY137" fmla="*/ 8013 h 10000"/>
                <a:gd name="connsiteX138" fmla="*/ 533 w 10000"/>
                <a:gd name="connsiteY138" fmla="*/ 8076 h 10000"/>
                <a:gd name="connsiteX139" fmla="*/ 169 w 10000"/>
                <a:gd name="connsiteY139" fmla="*/ 7743 h 10000"/>
                <a:gd name="connsiteX140" fmla="*/ 157 w 10000"/>
                <a:gd name="connsiteY140" fmla="*/ 7686 h 10000"/>
                <a:gd name="connsiteX141" fmla="*/ 231 w 10000"/>
                <a:gd name="connsiteY141" fmla="*/ 7594 h 10000"/>
                <a:gd name="connsiteX142" fmla="*/ 0 w 10000"/>
                <a:gd name="connsiteY142" fmla="*/ 6920 h 10000"/>
                <a:gd name="connsiteX143" fmla="*/ 354 w 10000"/>
                <a:gd name="connsiteY143" fmla="*/ 7005 h 10000"/>
                <a:gd name="connsiteX144" fmla="*/ 472 w 10000"/>
                <a:gd name="connsiteY144" fmla="*/ 7019 h 10000"/>
                <a:gd name="connsiteX145" fmla="*/ 1074 w 10000"/>
                <a:gd name="connsiteY145" fmla="*/ 7019 h 10000"/>
                <a:gd name="connsiteX146" fmla="*/ 1277 w 10000"/>
                <a:gd name="connsiteY146" fmla="*/ 6998 h 10000"/>
                <a:gd name="connsiteX147" fmla="*/ 1524 w 10000"/>
                <a:gd name="connsiteY147" fmla="*/ 7083 h 10000"/>
                <a:gd name="connsiteX148" fmla="*/ 1609 w 10000"/>
                <a:gd name="connsiteY148" fmla="*/ 7104 h 10000"/>
                <a:gd name="connsiteX149" fmla="*/ 1822 w 10000"/>
                <a:gd name="connsiteY149" fmla="*/ 7310 h 10000"/>
                <a:gd name="connsiteX150" fmla="*/ 1918 w 10000"/>
                <a:gd name="connsiteY150" fmla="*/ 7303 h 10000"/>
                <a:gd name="connsiteX151" fmla="*/ 6504 w 10000"/>
                <a:gd name="connsiteY151" fmla="*/ 7627 h 10000"/>
                <a:gd name="connsiteX152" fmla="*/ 5523 w 10000"/>
                <a:gd name="connsiteY152" fmla="*/ 5713 h 10000"/>
                <a:gd name="connsiteX153" fmla="*/ 5652 w 10000"/>
                <a:gd name="connsiteY153" fmla="*/ 5720 h 10000"/>
                <a:gd name="connsiteX154" fmla="*/ 5697 w 10000"/>
                <a:gd name="connsiteY154" fmla="*/ 5742 h 10000"/>
                <a:gd name="connsiteX155" fmla="*/ 5793 w 10000"/>
                <a:gd name="connsiteY155" fmla="*/ 5635 h 10000"/>
                <a:gd name="connsiteX156" fmla="*/ 5844 w 10000"/>
                <a:gd name="connsiteY156" fmla="*/ 5628 h 10000"/>
                <a:gd name="connsiteX157" fmla="*/ 5889 w 10000"/>
                <a:gd name="connsiteY157" fmla="*/ 5564 h 10000"/>
                <a:gd name="connsiteX158" fmla="*/ 5945 w 10000"/>
                <a:gd name="connsiteY158" fmla="*/ 5515 h 10000"/>
                <a:gd name="connsiteX159" fmla="*/ 6001 w 10000"/>
                <a:gd name="connsiteY159" fmla="*/ 5408 h 10000"/>
                <a:gd name="connsiteX160" fmla="*/ 6012 w 10000"/>
                <a:gd name="connsiteY160" fmla="*/ 5344 h 10000"/>
                <a:gd name="connsiteX161" fmla="*/ 6080 w 10000"/>
                <a:gd name="connsiteY161" fmla="*/ 5316 h 10000"/>
                <a:gd name="connsiteX162" fmla="*/ 6159 w 10000"/>
                <a:gd name="connsiteY162" fmla="*/ 5351 h 10000"/>
                <a:gd name="connsiteX163" fmla="*/ 6226 w 10000"/>
                <a:gd name="connsiteY163" fmla="*/ 5337 h 10000"/>
                <a:gd name="connsiteX164" fmla="*/ 6294 w 10000"/>
                <a:gd name="connsiteY164" fmla="*/ 5344 h 10000"/>
                <a:gd name="connsiteX165" fmla="*/ 6412 w 10000"/>
                <a:gd name="connsiteY165" fmla="*/ 5302 h 10000"/>
                <a:gd name="connsiteX166" fmla="*/ 6490 w 10000"/>
                <a:gd name="connsiteY166" fmla="*/ 5195 h 10000"/>
                <a:gd name="connsiteX167" fmla="*/ 6524 w 10000"/>
                <a:gd name="connsiteY167" fmla="*/ 5160 h 10000"/>
                <a:gd name="connsiteX168" fmla="*/ 6575 w 10000"/>
                <a:gd name="connsiteY168" fmla="*/ 5160 h 10000"/>
                <a:gd name="connsiteX169" fmla="*/ 6614 w 10000"/>
                <a:gd name="connsiteY169" fmla="*/ 5103 h 10000"/>
                <a:gd name="connsiteX170" fmla="*/ 6597 w 10000"/>
                <a:gd name="connsiteY170" fmla="*/ 5039 h 10000"/>
                <a:gd name="connsiteX171" fmla="*/ 6609 w 10000"/>
                <a:gd name="connsiteY171" fmla="*/ 4982 h 10000"/>
                <a:gd name="connsiteX172" fmla="*/ 6659 w 10000"/>
                <a:gd name="connsiteY172" fmla="*/ 4876 h 10000"/>
                <a:gd name="connsiteX173" fmla="*/ 6715 w 10000"/>
                <a:gd name="connsiteY173" fmla="*/ 4776 h 10000"/>
                <a:gd name="connsiteX174" fmla="*/ 6772 w 10000"/>
                <a:gd name="connsiteY174" fmla="*/ 4755 h 10000"/>
                <a:gd name="connsiteX175" fmla="*/ 6800 w 10000"/>
                <a:gd name="connsiteY175" fmla="*/ 4720 h 10000"/>
                <a:gd name="connsiteX176" fmla="*/ 6895 w 10000"/>
                <a:gd name="connsiteY176" fmla="*/ 4734 h 10000"/>
                <a:gd name="connsiteX177" fmla="*/ 6991 w 10000"/>
                <a:gd name="connsiteY177" fmla="*/ 4734 h 10000"/>
                <a:gd name="connsiteX178" fmla="*/ 6997 w 10000"/>
                <a:gd name="connsiteY178" fmla="*/ 4670 h 10000"/>
                <a:gd name="connsiteX179" fmla="*/ 7013 w 10000"/>
                <a:gd name="connsiteY179" fmla="*/ 4627 h 10000"/>
                <a:gd name="connsiteX180" fmla="*/ 7008 w 10000"/>
                <a:gd name="connsiteY180" fmla="*/ 4599 h 10000"/>
                <a:gd name="connsiteX181" fmla="*/ 7064 w 10000"/>
                <a:gd name="connsiteY181" fmla="*/ 4578 h 10000"/>
                <a:gd name="connsiteX182" fmla="*/ 7103 w 10000"/>
                <a:gd name="connsiteY182" fmla="*/ 4634 h 10000"/>
                <a:gd name="connsiteX183" fmla="*/ 7160 w 10000"/>
                <a:gd name="connsiteY183" fmla="*/ 4613 h 10000"/>
                <a:gd name="connsiteX184" fmla="*/ 7177 w 10000"/>
                <a:gd name="connsiteY184" fmla="*/ 4578 h 10000"/>
                <a:gd name="connsiteX185" fmla="*/ 7222 w 10000"/>
                <a:gd name="connsiteY185" fmla="*/ 4564 h 10000"/>
                <a:gd name="connsiteX186" fmla="*/ 7317 w 10000"/>
                <a:gd name="connsiteY186" fmla="*/ 4493 h 10000"/>
                <a:gd name="connsiteX187" fmla="*/ 7407 w 10000"/>
                <a:gd name="connsiteY187" fmla="*/ 4521 h 10000"/>
                <a:gd name="connsiteX188" fmla="*/ 7430 w 10000"/>
                <a:gd name="connsiteY188" fmla="*/ 4507 h 10000"/>
                <a:gd name="connsiteX189" fmla="*/ 7480 w 10000"/>
                <a:gd name="connsiteY189" fmla="*/ 4528 h 10000"/>
                <a:gd name="connsiteX190" fmla="*/ 7503 w 10000"/>
                <a:gd name="connsiteY190" fmla="*/ 4471 h 10000"/>
                <a:gd name="connsiteX191" fmla="*/ 7525 w 10000"/>
                <a:gd name="connsiteY191" fmla="*/ 4500 h 10000"/>
                <a:gd name="connsiteX192" fmla="*/ 7559 w 10000"/>
                <a:gd name="connsiteY192" fmla="*/ 4493 h 10000"/>
                <a:gd name="connsiteX193" fmla="*/ 7598 w 10000"/>
                <a:gd name="connsiteY193" fmla="*/ 4556 h 10000"/>
                <a:gd name="connsiteX194" fmla="*/ 7643 w 10000"/>
                <a:gd name="connsiteY194" fmla="*/ 4549 h 10000"/>
                <a:gd name="connsiteX195" fmla="*/ 7683 w 10000"/>
                <a:gd name="connsiteY195" fmla="*/ 4578 h 10000"/>
                <a:gd name="connsiteX196" fmla="*/ 7700 w 10000"/>
                <a:gd name="connsiteY196" fmla="*/ 4556 h 10000"/>
                <a:gd name="connsiteX197" fmla="*/ 7778 w 10000"/>
                <a:gd name="connsiteY197" fmla="*/ 4564 h 10000"/>
                <a:gd name="connsiteX198" fmla="*/ 7790 w 10000"/>
                <a:gd name="connsiteY198" fmla="*/ 4585 h 10000"/>
                <a:gd name="connsiteX199" fmla="*/ 7874 w 10000"/>
                <a:gd name="connsiteY199" fmla="*/ 4514 h 10000"/>
                <a:gd name="connsiteX200" fmla="*/ 7874 w 10000"/>
                <a:gd name="connsiteY200" fmla="*/ 4393 h 10000"/>
                <a:gd name="connsiteX201" fmla="*/ 7852 w 10000"/>
                <a:gd name="connsiteY201" fmla="*/ 4379 h 10000"/>
                <a:gd name="connsiteX202" fmla="*/ 7835 w 10000"/>
                <a:gd name="connsiteY202" fmla="*/ 4294 h 10000"/>
                <a:gd name="connsiteX203" fmla="*/ 7801 w 10000"/>
                <a:gd name="connsiteY203" fmla="*/ 4209 h 10000"/>
                <a:gd name="connsiteX204" fmla="*/ 7750 w 10000"/>
                <a:gd name="connsiteY204" fmla="*/ 4173 h 10000"/>
                <a:gd name="connsiteX205" fmla="*/ 7745 w 10000"/>
                <a:gd name="connsiteY205" fmla="*/ 4131 h 10000"/>
                <a:gd name="connsiteX206" fmla="*/ 7672 w 10000"/>
                <a:gd name="connsiteY206" fmla="*/ 4053 h 10000"/>
                <a:gd name="connsiteX207" fmla="*/ 7677 w 10000"/>
                <a:gd name="connsiteY207" fmla="*/ 4024 h 10000"/>
                <a:gd name="connsiteX208" fmla="*/ 7604 w 10000"/>
                <a:gd name="connsiteY208" fmla="*/ 3982 h 10000"/>
                <a:gd name="connsiteX209" fmla="*/ 7598 w 10000"/>
                <a:gd name="connsiteY209" fmla="*/ 3903 h 10000"/>
                <a:gd name="connsiteX210" fmla="*/ 7475 w 10000"/>
                <a:gd name="connsiteY210" fmla="*/ 3833 h 10000"/>
                <a:gd name="connsiteX211" fmla="*/ 7407 w 10000"/>
                <a:gd name="connsiteY211" fmla="*/ 3683 h 10000"/>
                <a:gd name="connsiteX212" fmla="*/ 7306 w 10000"/>
                <a:gd name="connsiteY212" fmla="*/ 3676 h 10000"/>
                <a:gd name="connsiteX213" fmla="*/ 7272 w 10000"/>
                <a:gd name="connsiteY213" fmla="*/ 3648 h 10000"/>
                <a:gd name="connsiteX214" fmla="*/ 7222 w 10000"/>
                <a:gd name="connsiteY214" fmla="*/ 3669 h 10000"/>
                <a:gd name="connsiteX215" fmla="*/ 7143 w 10000"/>
                <a:gd name="connsiteY215" fmla="*/ 3669 h 10000"/>
                <a:gd name="connsiteX216" fmla="*/ 7030 w 10000"/>
                <a:gd name="connsiteY216" fmla="*/ 3840 h 10000"/>
                <a:gd name="connsiteX217" fmla="*/ 6991 w 10000"/>
                <a:gd name="connsiteY217" fmla="*/ 3918 h 10000"/>
                <a:gd name="connsiteX218" fmla="*/ 6890 w 10000"/>
                <a:gd name="connsiteY218" fmla="*/ 3797 h 10000"/>
                <a:gd name="connsiteX219" fmla="*/ 6817 w 10000"/>
                <a:gd name="connsiteY219" fmla="*/ 3747 h 10000"/>
                <a:gd name="connsiteX220" fmla="*/ 6744 w 10000"/>
                <a:gd name="connsiteY220" fmla="*/ 3754 h 10000"/>
                <a:gd name="connsiteX221" fmla="*/ 6670 w 10000"/>
                <a:gd name="connsiteY221" fmla="*/ 3790 h 10000"/>
                <a:gd name="connsiteX222" fmla="*/ 6609 w 10000"/>
                <a:gd name="connsiteY222" fmla="*/ 3762 h 10000"/>
                <a:gd name="connsiteX223" fmla="*/ 6552 w 10000"/>
                <a:gd name="connsiteY223" fmla="*/ 3804 h 10000"/>
                <a:gd name="connsiteX224" fmla="*/ 6496 w 10000"/>
                <a:gd name="connsiteY224" fmla="*/ 3889 h 10000"/>
                <a:gd name="connsiteX225" fmla="*/ 6367 w 10000"/>
                <a:gd name="connsiteY225" fmla="*/ 3733 h 10000"/>
                <a:gd name="connsiteX226" fmla="*/ 6350 w 10000"/>
                <a:gd name="connsiteY226" fmla="*/ 3577 h 10000"/>
                <a:gd name="connsiteX227" fmla="*/ 6451 w 10000"/>
                <a:gd name="connsiteY227" fmla="*/ 3513 h 10000"/>
                <a:gd name="connsiteX228" fmla="*/ 6445 w 10000"/>
                <a:gd name="connsiteY228" fmla="*/ 3343 h 10000"/>
                <a:gd name="connsiteX229" fmla="*/ 6541 w 10000"/>
                <a:gd name="connsiteY229" fmla="*/ 3144 h 10000"/>
                <a:gd name="connsiteX230" fmla="*/ 6530 w 10000"/>
                <a:gd name="connsiteY230" fmla="*/ 3109 h 10000"/>
                <a:gd name="connsiteX231" fmla="*/ 6760 w 10000"/>
                <a:gd name="connsiteY231" fmla="*/ 2456 h 10000"/>
                <a:gd name="connsiteX232" fmla="*/ 6884 w 10000"/>
                <a:gd name="connsiteY232" fmla="*/ 2555 h 10000"/>
                <a:gd name="connsiteX233" fmla="*/ 6957 w 10000"/>
                <a:gd name="connsiteY233" fmla="*/ 2598 h 10000"/>
                <a:gd name="connsiteX234" fmla="*/ 7030 w 10000"/>
                <a:gd name="connsiteY234" fmla="*/ 2598 h 10000"/>
                <a:gd name="connsiteX235" fmla="*/ 7143 w 10000"/>
                <a:gd name="connsiteY235" fmla="*/ 2676 h 10000"/>
                <a:gd name="connsiteX236" fmla="*/ 7160 w 10000"/>
                <a:gd name="connsiteY236" fmla="*/ 2626 h 10000"/>
                <a:gd name="connsiteX237" fmla="*/ 7233 w 10000"/>
                <a:gd name="connsiteY237" fmla="*/ 2612 h 10000"/>
                <a:gd name="connsiteX238" fmla="*/ 7295 w 10000"/>
                <a:gd name="connsiteY238" fmla="*/ 2527 h 10000"/>
                <a:gd name="connsiteX239" fmla="*/ 7373 w 10000"/>
                <a:gd name="connsiteY239" fmla="*/ 2463 h 10000"/>
                <a:gd name="connsiteX240" fmla="*/ 7407 w 10000"/>
                <a:gd name="connsiteY240" fmla="*/ 2399 h 10000"/>
                <a:gd name="connsiteX241" fmla="*/ 7525 w 10000"/>
                <a:gd name="connsiteY241" fmla="*/ 2356 h 10000"/>
                <a:gd name="connsiteX242" fmla="*/ 7587 w 10000"/>
                <a:gd name="connsiteY242" fmla="*/ 2363 h 10000"/>
                <a:gd name="connsiteX243" fmla="*/ 7638 w 10000"/>
                <a:gd name="connsiteY243" fmla="*/ 2300 h 10000"/>
                <a:gd name="connsiteX244" fmla="*/ 7677 w 10000"/>
                <a:gd name="connsiteY244" fmla="*/ 2214 h 10000"/>
                <a:gd name="connsiteX245" fmla="*/ 7660 w 10000"/>
                <a:gd name="connsiteY245" fmla="*/ 2200 h 10000"/>
                <a:gd name="connsiteX246" fmla="*/ 7677 w 10000"/>
                <a:gd name="connsiteY246" fmla="*/ 2108 h 10000"/>
                <a:gd name="connsiteX247" fmla="*/ 7610 w 10000"/>
                <a:gd name="connsiteY247" fmla="*/ 2108 h 10000"/>
                <a:gd name="connsiteX248" fmla="*/ 7643 w 10000"/>
                <a:gd name="connsiteY248" fmla="*/ 2030 h 10000"/>
                <a:gd name="connsiteX249" fmla="*/ 7649 w 10000"/>
                <a:gd name="connsiteY249" fmla="*/ 1938 h 10000"/>
                <a:gd name="connsiteX250" fmla="*/ 7677 w 10000"/>
                <a:gd name="connsiteY250" fmla="*/ 1916 h 10000"/>
                <a:gd name="connsiteX251" fmla="*/ 7728 w 10000"/>
                <a:gd name="connsiteY251" fmla="*/ 1824 h 10000"/>
                <a:gd name="connsiteX252" fmla="*/ 7722 w 10000"/>
                <a:gd name="connsiteY252" fmla="*/ 1753 h 10000"/>
                <a:gd name="connsiteX253" fmla="*/ 7762 w 10000"/>
                <a:gd name="connsiteY253" fmla="*/ 1675 h 10000"/>
                <a:gd name="connsiteX254" fmla="*/ 7807 w 10000"/>
                <a:gd name="connsiteY254" fmla="*/ 1625 h 10000"/>
                <a:gd name="connsiteX255" fmla="*/ 7823 w 10000"/>
                <a:gd name="connsiteY255" fmla="*/ 1540 h 10000"/>
                <a:gd name="connsiteX256" fmla="*/ 7818 w 10000"/>
                <a:gd name="connsiteY256" fmla="*/ 1512 h 10000"/>
                <a:gd name="connsiteX257" fmla="*/ 7857 w 10000"/>
                <a:gd name="connsiteY257" fmla="*/ 1455 h 10000"/>
                <a:gd name="connsiteX258" fmla="*/ 7913 w 10000"/>
                <a:gd name="connsiteY258" fmla="*/ 1285 h 10000"/>
                <a:gd name="connsiteX259" fmla="*/ 7930 w 10000"/>
                <a:gd name="connsiteY259" fmla="*/ 1185 h 10000"/>
                <a:gd name="connsiteX260" fmla="*/ 7958 w 10000"/>
                <a:gd name="connsiteY260" fmla="*/ 1192 h 10000"/>
                <a:gd name="connsiteX261" fmla="*/ 8037 w 10000"/>
                <a:gd name="connsiteY261" fmla="*/ 1079 h 10000"/>
                <a:gd name="connsiteX262" fmla="*/ 8127 w 10000"/>
                <a:gd name="connsiteY262" fmla="*/ 1015 h 10000"/>
                <a:gd name="connsiteX263" fmla="*/ 8138 w 10000"/>
                <a:gd name="connsiteY263" fmla="*/ 937 h 10000"/>
                <a:gd name="connsiteX264" fmla="*/ 8172 w 10000"/>
                <a:gd name="connsiteY264" fmla="*/ 852 h 10000"/>
                <a:gd name="connsiteX265" fmla="*/ 8161 w 10000"/>
                <a:gd name="connsiteY265" fmla="*/ 788 h 10000"/>
                <a:gd name="connsiteX266" fmla="*/ 8116 w 10000"/>
                <a:gd name="connsiteY266" fmla="*/ 731 h 10000"/>
                <a:gd name="connsiteX267" fmla="*/ 8138 w 10000"/>
                <a:gd name="connsiteY267" fmla="*/ 660 h 10000"/>
                <a:gd name="connsiteX268" fmla="*/ 8138 w 10000"/>
                <a:gd name="connsiteY268" fmla="*/ 575 h 10000"/>
                <a:gd name="connsiteX269" fmla="*/ 8054 w 10000"/>
                <a:gd name="connsiteY269" fmla="*/ 504 h 10000"/>
                <a:gd name="connsiteX270" fmla="*/ 7970 w 10000"/>
                <a:gd name="connsiteY270" fmla="*/ 546 h 10000"/>
                <a:gd name="connsiteX271" fmla="*/ 7930 w 10000"/>
                <a:gd name="connsiteY271" fmla="*/ 546 h 10000"/>
                <a:gd name="connsiteX272" fmla="*/ 7913 w 10000"/>
                <a:gd name="connsiteY272" fmla="*/ 497 h 10000"/>
                <a:gd name="connsiteX273" fmla="*/ 7913 w 10000"/>
                <a:gd name="connsiteY273" fmla="*/ 405 h 10000"/>
                <a:gd name="connsiteX274" fmla="*/ 8020 w 10000"/>
                <a:gd name="connsiteY274" fmla="*/ 312 h 10000"/>
                <a:gd name="connsiteX275" fmla="*/ 8054 w 10000"/>
                <a:gd name="connsiteY275" fmla="*/ 234 h 10000"/>
                <a:gd name="connsiteX276" fmla="*/ 8121 w 10000"/>
                <a:gd name="connsiteY276" fmla="*/ 170 h 10000"/>
                <a:gd name="connsiteX277" fmla="*/ 8183 w 10000"/>
                <a:gd name="connsiteY277" fmla="*/ 50 h 10000"/>
                <a:gd name="connsiteX278" fmla="*/ 8228 w 10000"/>
                <a:gd name="connsiteY278" fmla="*/ 28 h 10000"/>
                <a:gd name="connsiteX279" fmla="*/ 8290 w 10000"/>
                <a:gd name="connsiteY279" fmla="*/ 43 h 10000"/>
                <a:gd name="connsiteX280" fmla="*/ 8420 w 10000"/>
                <a:gd name="connsiteY280" fmla="*/ 0 h 10000"/>
                <a:gd name="connsiteX281" fmla="*/ 8481 w 10000"/>
                <a:gd name="connsiteY281" fmla="*/ 71 h 10000"/>
                <a:gd name="connsiteX282" fmla="*/ 8476 w 10000"/>
                <a:gd name="connsiteY282" fmla="*/ 121 h 10000"/>
                <a:gd name="connsiteX283" fmla="*/ 8504 w 10000"/>
                <a:gd name="connsiteY283" fmla="*/ 142 h 10000"/>
                <a:gd name="connsiteX284" fmla="*/ 8526 w 10000"/>
                <a:gd name="connsiteY284" fmla="*/ 192 h 10000"/>
                <a:gd name="connsiteX285" fmla="*/ 8493 w 10000"/>
                <a:gd name="connsiteY285" fmla="*/ 248 h 10000"/>
                <a:gd name="connsiteX286" fmla="*/ 8448 w 10000"/>
                <a:gd name="connsiteY286" fmla="*/ 376 h 10000"/>
                <a:gd name="connsiteX287" fmla="*/ 8375 w 10000"/>
                <a:gd name="connsiteY287" fmla="*/ 476 h 10000"/>
                <a:gd name="connsiteX288" fmla="*/ 8307 w 10000"/>
                <a:gd name="connsiteY288" fmla="*/ 532 h 10000"/>
                <a:gd name="connsiteX289" fmla="*/ 8358 w 10000"/>
                <a:gd name="connsiteY289" fmla="*/ 554 h 10000"/>
                <a:gd name="connsiteX290" fmla="*/ 8425 w 10000"/>
                <a:gd name="connsiteY290" fmla="*/ 639 h 10000"/>
                <a:gd name="connsiteX291" fmla="*/ 8470 w 10000"/>
                <a:gd name="connsiteY291" fmla="*/ 646 h 10000"/>
                <a:gd name="connsiteX292" fmla="*/ 8493 w 10000"/>
                <a:gd name="connsiteY292" fmla="*/ 738 h 10000"/>
                <a:gd name="connsiteX293" fmla="*/ 8538 w 10000"/>
                <a:gd name="connsiteY293" fmla="*/ 759 h 10000"/>
                <a:gd name="connsiteX294" fmla="*/ 8571 w 10000"/>
                <a:gd name="connsiteY294" fmla="*/ 752 h 10000"/>
                <a:gd name="connsiteX295" fmla="*/ 8639 w 10000"/>
                <a:gd name="connsiteY295" fmla="*/ 610 h 10000"/>
                <a:gd name="connsiteX296" fmla="*/ 8701 w 10000"/>
                <a:gd name="connsiteY296" fmla="*/ 625 h 10000"/>
                <a:gd name="connsiteX297" fmla="*/ 8712 w 10000"/>
                <a:gd name="connsiteY297" fmla="*/ 667 h 10000"/>
                <a:gd name="connsiteX298" fmla="*/ 8757 w 10000"/>
                <a:gd name="connsiteY298" fmla="*/ 717 h 10000"/>
                <a:gd name="connsiteX299" fmla="*/ 8757 w 10000"/>
                <a:gd name="connsiteY299" fmla="*/ 752 h 10000"/>
                <a:gd name="connsiteX300" fmla="*/ 8796 w 10000"/>
                <a:gd name="connsiteY300" fmla="*/ 774 h 10000"/>
                <a:gd name="connsiteX301" fmla="*/ 8853 w 10000"/>
                <a:gd name="connsiteY301" fmla="*/ 774 h 10000"/>
                <a:gd name="connsiteX302" fmla="*/ 8858 w 10000"/>
                <a:gd name="connsiteY302" fmla="*/ 837 h 10000"/>
                <a:gd name="connsiteX303" fmla="*/ 8808 w 10000"/>
                <a:gd name="connsiteY303" fmla="*/ 866 h 10000"/>
                <a:gd name="connsiteX304" fmla="*/ 8853 w 10000"/>
                <a:gd name="connsiteY304" fmla="*/ 1143 h 10000"/>
                <a:gd name="connsiteX305" fmla="*/ 8898 w 10000"/>
                <a:gd name="connsiteY305" fmla="*/ 1270 h 10000"/>
                <a:gd name="connsiteX306" fmla="*/ 8886 w 10000"/>
                <a:gd name="connsiteY306" fmla="*/ 1327 h 10000"/>
                <a:gd name="connsiteX307" fmla="*/ 8926 w 10000"/>
                <a:gd name="connsiteY307" fmla="*/ 1391 h 10000"/>
                <a:gd name="connsiteX308" fmla="*/ 8931 w 10000"/>
                <a:gd name="connsiteY308" fmla="*/ 1434 h 10000"/>
                <a:gd name="connsiteX309" fmla="*/ 9038 w 10000"/>
                <a:gd name="connsiteY309" fmla="*/ 1483 h 10000"/>
                <a:gd name="connsiteX310" fmla="*/ 9168 w 10000"/>
                <a:gd name="connsiteY310" fmla="*/ 1441 h 10000"/>
                <a:gd name="connsiteX311" fmla="*/ 9184 w 10000"/>
                <a:gd name="connsiteY311" fmla="*/ 1384 h 10000"/>
                <a:gd name="connsiteX312" fmla="*/ 9229 w 10000"/>
                <a:gd name="connsiteY312" fmla="*/ 1405 h 10000"/>
                <a:gd name="connsiteX313" fmla="*/ 9258 w 10000"/>
                <a:gd name="connsiteY313" fmla="*/ 1455 h 10000"/>
                <a:gd name="connsiteX314" fmla="*/ 9325 w 10000"/>
                <a:gd name="connsiteY314" fmla="*/ 1419 h 10000"/>
                <a:gd name="connsiteX315" fmla="*/ 9364 w 10000"/>
                <a:gd name="connsiteY315" fmla="*/ 1419 h 10000"/>
                <a:gd name="connsiteX316" fmla="*/ 9421 w 10000"/>
                <a:gd name="connsiteY316" fmla="*/ 1476 h 10000"/>
                <a:gd name="connsiteX317" fmla="*/ 9454 w 10000"/>
                <a:gd name="connsiteY317" fmla="*/ 1398 h 10000"/>
                <a:gd name="connsiteX318" fmla="*/ 9522 w 10000"/>
                <a:gd name="connsiteY318" fmla="*/ 1434 h 10000"/>
                <a:gd name="connsiteX319" fmla="*/ 9556 w 10000"/>
                <a:gd name="connsiteY319" fmla="*/ 1391 h 10000"/>
                <a:gd name="connsiteX320" fmla="*/ 9584 w 10000"/>
                <a:gd name="connsiteY320" fmla="*/ 1398 h 10000"/>
                <a:gd name="connsiteX321" fmla="*/ 9612 w 10000"/>
                <a:gd name="connsiteY321" fmla="*/ 1356 h 10000"/>
                <a:gd name="connsiteX322" fmla="*/ 9606 w 10000"/>
                <a:gd name="connsiteY322" fmla="*/ 1313 h 10000"/>
                <a:gd name="connsiteX323" fmla="*/ 9646 w 10000"/>
                <a:gd name="connsiteY323" fmla="*/ 1292 h 10000"/>
                <a:gd name="connsiteX324" fmla="*/ 9674 w 10000"/>
                <a:gd name="connsiteY324" fmla="*/ 1221 h 10000"/>
                <a:gd name="connsiteX325" fmla="*/ 9753 w 10000"/>
                <a:gd name="connsiteY325" fmla="*/ 1228 h 10000"/>
                <a:gd name="connsiteX326" fmla="*/ 9871 w 10000"/>
                <a:gd name="connsiteY326" fmla="*/ 1434 h 10000"/>
                <a:gd name="connsiteX327" fmla="*/ 9893 w 10000"/>
                <a:gd name="connsiteY327" fmla="*/ 1505 h 10000"/>
                <a:gd name="connsiteX328" fmla="*/ 9972 w 10000"/>
                <a:gd name="connsiteY328" fmla="*/ 1597 h 10000"/>
                <a:gd name="connsiteX329" fmla="*/ 10000 w 10000"/>
                <a:gd name="connsiteY329" fmla="*/ 1682 h 10000"/>
                <a:gd name="connsiteX330" fmla="*/ 9938 w 10000"/>
                <a:gd name="connsiteY330" fmla="*/ 1796 h 10000"/>
                <a:gd name="connsiteX331" fmla="*/ 9893 w 10000"/>
                <a:gd name="connsiteY331" fmla="*/ 1838 h 10000"/>
                <a:gd name="connsiteX332" fmla="*/ 9916 w 10000"/>
                <a:gd name="connsiteY332" fmla="*/ 1959 h 10000"/>
                <a:gd name="connsiteX333" fmla="*/ 9848 w 10000"/>
                <a:gd name="connsiteY333" fmla="*/ 2051 h 10000"/>
                <a:gd name="connsiteX334" fmla="*/ 9809 w 10000"/>
                <a:gd name="connsiteY334" fmla="*/ 2072 h 10000"/>
                <a:gd name="connsiteX335" fmla="*/ 9809 w 10000"/>
                <a:gd name="connsiteY335" fmla="*/ 2136 h 10000"/>
                <a:gd name="connsiteX336" fmla="*/ 9758 w 10000"/>
                <a:gd name="connsiteY336" fmla="*/ 2257 h 10000"/>
                <a:gd name="connsiteX337" fmla="*/ 9724 w 10000"/>
                <a:gd name="connsiteY337" fmla="*/ 2264 h 10000"/>
                <a:gd name="connsiteX338" fmla="*/ 9730 w 10000"/>
                <a:gd name="connsiteY338" fmla="*/ 2349 h 10000"/>
                <a:gd name="connsiteX339" fmla="*/ 9702 w 10000"/>
                <a:gd name="connsiteY339" fmla="*/ 2413 h 10000"/>
                <a:gd name="connsiteX340" fmla="*/ 9708 w 10000"/>
                <a:gd name="connsiteY340" fmla="*/ 2697 h 10000"/>
                <a:gd name="connsiteX341" fmla="*/ 9724 w 10000"/>
                <a:gd name="connsiteY341" fmla="*/ 2718 h 10000"/>
                <a:gd name="connsiteX342" fmla="*/ 9719 w 10000"/>
                <a:gd name="connsiteY342" fmla="*/ 2811 h 10000"/>
                <a:gd name="connsiteX343" fmla="*/ 9708 w 10000"/>
                <a:gd name="connsiteY343" fmla="*/ 2896 h 10000"/>
                <a:gd name="connsiteX344" fmla="*/ 9668 w 10000"/>
                <a:gd name="connsiteY344" fmla="*/ 2938 h 10000"/>
                <a:gd name="connsiteX345" fmla="*/ 9595 w 10000"/>
                <a:gd name="connsiteY345" fmla="*/ 2903 h 10000"/>
                <a:gd name="connsiteX346" fmla="*/ 9561 w 10000"/>
                <a:gd name="connsiteY346" fmla="*/ 2952 h 10000"/>
                <a:gd name="connsiteX347" fmla="*/ 9567 w 10000"/>
                <a:gd name="connsiteY347" fmla="*/ 2995 h 10000"/>
                <a:gd name="connsiteX348" fmla="*/ 9544 w 10000"/>
                <a:gd name="connsiteY348" fmla="*/ 3080 h 10000"/>
                <a:gd name="connsiteX349" fmla="*/ 9505 w 10000"/>
                <a:gd name="connsiteY349" fmla="*/ 3137 h 10000"/>
                <a:gd name="connsiteX350" fmla="*/ 9494 w 10000"/>
                <a:gd name="connsiteY350" fmla="*/ 3236 h 10000"/>
                <a:gd name="connsiteX351" fmla="*/ 9466 w 10000"/>
                <a:gd name="connsiteY351" fmla="*/ 3322 h 10000"/>
                <a:gd name="connsiteX352" fmla="*/ 9471 w 10000"/>
                <a:gd name="connsiteY352" fmla="*/ 3378 h 10000"/>
                <a:gd name="connsiteX353" fmla="*/ 9460 w 10000"/>
                <a:gd name="connsiteY353" fmla="*/ 3435 h 10000"/>
                <a:gd name="connsiteX354" fmla="*/ 9483 w 10000"/>
                <a:gd name="connsiteY354" fmla="*/ 3485 h 10000"/>
                <a:gd name="connsiteX355" fmla="*/ 9449 w 10000"/>
                <a:gd name="connsiteY355" fmla="*/ 3563 h 10000"/>
                <a:gd name="connsiteX356" fmla="*/ 9393 w 10000"/>
                <a:gd name="connsiteY356" fmla="*/ 3442 h 10000"/>
                <a:gd name="connsiteX357" fmla="*/ 9393 w 10000"/>
                <a:gd name="connsiteY357" fmla="*/ 3350 h 10000"/>
                <a:gd name="connsiteX358" fmla="*/ 9376 w 10000"/>
                <a:gd name="connsiteY358" fmla="*/ 3336 h 10000"/>
                <a:gd name="connsiteX359" fmla="*/ 9308 w 10000"/>
                <a:gd name="connsiteY359" fmla="*/ 3400 h 10000"/>
                <a:gd name="connsiteX360" fmla="*/ 9201 w 10000"/>
                <a:gd name="connsiteY360" fmla="*/ 3549 h 10000"/>
                <a:gd name="connsiteX361" fmla="*/ 9139 w 10000"/>
                <a:gd name="connsiteY361" fmla="*/ 3655 h 10000"/>
                <a:gd name="connsiteX362" fmla="*/ 9044 w 10000"/>
                <a:gd name="connsiteY362" fmla="*/ 3712 h 10000"/>
                <a:gd name="connsiteX363" fmla="*/ 9010 w 10000"/>
                <a:gd name="connsiteY363" fmla="*/ 3797 h 10000"/>
                <a:gd name="connsiteX364" fmla="*/ 8982 w 10000"/>
                <a:gd name="connsiteY364" fmla="*/ 3825 h 10000"/>
                <a:gd name="connsiteX365" fmla="*/ 8875 w 10000"/>
                <a:gd name="connsiteY365" fmla="*/ 3903 h 10000"/>
                <a:gd name="connsiteX366" fmla="*/ 8785 w 10000"/>
                <a:gd name="connsiteY366" fmla="*/ 3996 h 10000"/>
                <a:gd name="connsiteX367" fmla="*/ 8763 w 10000"/>
                <a:gd name="connsiteY367" fmla="*/ 4067 h 10000"/>
                <a:gd name="connsiteX368" fmla="*/ 8729 w 10000"/>
                <a:gd name="connsiteY368" fmla="*/ 4102 h 10000"/>
                <a:gd name="connsiteX369" fmla="*/ 8774 w 10000"/>
                <a:gd name="connsiteY369" fmla="*/ 4194 h 10000"/>
                <a:gd name="connsiteX370" fmla="*/ 8819 w 10000"/>
                <a:gd name="connsiteY370" fmla="*/ 4265 h 10000"/>
                <a:gd name="connsiteX371" fmla="*/ 8881 w 10000"/>
                <a:gd name="connsiteY371" fmla="*/ 4294 h 10000"/>
                <a:gd name="connsiteX372" fmla="*/ 8858 w 10000"/>
                <a:gd name="connsiteY372" fmla="*/ 4344 h 10000"/>
                <a:gd name="connsiteX373" fmla="*/ 8903 w 10000"/>
                <a:gd name="connsiteY373" fmla="*/ 4358 h 10000"/>
                <a:gd name="connsiteX374" fmla="*/ 8903 w 10000"/>
                <a:gd name="connsiteY374" fmla="*/ 4443 h 10000"/>
                <a:gd name="connsiteX375" fmla="*/ 8937 w 10000"/>
                <a:gd name="connsiteY375" fmla="*/ 4507 h 10000"/>
                <a:gd name="connsiteX376" fmla="*/ 8993 w 10000"/>
                <a:gd name="connsiteY376" fmla="*/ 4493 h 10000"/>
                <a:gd name="connsiteX377" fmla="*/ 9016 w 10000"/>
                <a:gd name="connsiteY377" fmla="*/ 4422 h 10000"/>
                <a:gd name="connsiteX378" fmla="*/ 9061 w 10000"/>
                <a:gd name="connsiteY378" fmla="*/ 4414 h 10000"/>
                <a:gd name="connsiteX379" fmla="*/ 9066 w 10000"/>
                <a:gd name="connsiteY379" fmla="*/ 4358 h 10000"/>
                <a:gd name="connsiteX380" fmla="*/ 9123 w 10000"/>
                <a:gd name="connsiteY380" fmla="*/ 4358 h 10000"/>
                <a:gd name="connsiteX381" fmla="*/ 9100 w 10000"/>
                <a:gd name="connsiteY381" fmla="*/ 4429 h 10000"/>
                <a:gd name="connsiteX382" fmla="*/ 9156 w 10000"/>
                <a:gd name="connsiteY382" fmla="*/ 4464 h 10000"/>
                <a:gd name="connsiteX383" fmla="*/ 9145 w 10000"/>
                <a:gd name="connsiteY383" fmla="*/ 4528 h 10000"/>
                <a:gd name="connsiteX384" fmla="*/ 9061 w 10000"/>
                <a:gd name="connsiteY384" fmla="*/ 4535 h 10000"/>
                <a:gd name="connsiteX385" fmla="*/ 8999 w 10000"/>
                <a:gd name="connsiteY385" fmla="*/ 4578 h 10000"/>
                <a:gd name="connsiteX386" fmla="*/ 8943 w 10000"/>
                <a:gd name="connsiteY386" fmla="*/ 4599 h 10000"/>
                <a:gd name="connsiteX387" fmla="*/ 8943 w 10000"/>
                <a:gd name="connsiteY387" fmla="*/ 4698 h 10000"/>
                <a:gd name="connsiteX388" fmla="*/ 8999 w 10000"/>
                <a:gd name="connsiteY388" fmla="*/ 4805 h 10000"/>
                <a:gd name="connsiteX389" fmla="*/ 8954 w 10000"/>
                <a:gd name="connsiteY389" fmla="*/ 4904 h 10000"/>
                <a:gd name="connsiteX390" fmla="*/ 8864 w 10000"/>
                <a:gd name="connsiteY390" fmla="*/ 4918 h 10000"/>
                <a:gd name="connsiteX391" fmla="*/ 8875 w 10000"/>
                <a:gd name="connsiteY391" fmla="*/ 5032 h 10000"/>
                <a:gd name="connsiteX392" fmla="*/ 8870 w 10000"/>
                <a:gd name="connsiteY392" fmla="*/ 5103 h 10000"/>
                <a:gd name="connsiteX393" fmla="*/ 8841 w 10000"/>
                <a:gd name="connsiteY393" fmla="*/ 5138 h 10000"/>
                <a:gd name="connsiteX394" fmla="*/ 8785 w 10000"/>
                <a:gd name="connsiteY394" fmla="*/ 5110 h 10000"/>
                <a:gd name="connsiteX395" fmla="*/ 8735 w 10000"/>
                <a:gd name="connsiteY395" fmla="*/ 5018 h 10000"/>
                <a:gd name="connsiteX396" fmla="*/ 8678 w 10000"/>
                <a:gd name="connsiteY396" fmla="*/ 5089 h 10000"/>
                <a:gd name="connsiteX397" fmla="*/ 8622 w 10000"/>
                <a:gd name="connsiteY397" fmla="*/ 5039 h 10000"/>
                <a:gd name="connsiteX398" fmla="*/ 8616 w 10000"/>
                <a:gd name="connsiteY398" fmla="*/ 5011 h 10000"/>
                <a:gd name="connsiteX399" fmla="*/ 8538 w 10000"/>
                <a:gd name="connsiteY399" fmla="*/ 4947 h 10000"/>
                <a:gd name="connsiteX400" fmla="*/ 8515 w 10000"/>
                <a:gd name="connsiteY400" fmla="*/ 4961 h 10000"/>
                <a:gd name="connsiteX401" fmla="*/ 8526 w 10000"/>
                <a:gd name="connsiteY401" fmla="*/ 5039 h 10000"/>
                <a:gd name="connsiteX402" fmla="*/ 8481 w 10000"/>
                <a:gd name="connsiteY402" fmla="*/ 5138 h 10000"/>
                <a:gd name="connsiteX403" fmla="*/ 8515 w 10000"/>
                <a:gd name="connsiteY403" fmla="*/ 5160 h 10000"/>
                <a:gd name="connsiteX404" fmla="*/ 8577 w 10000"/>
                <a:gd name="connsiteY404" fmla="*/ 5145 h 10000"/>
                <a:gd name="connsiteX405" fmla="*/ 8588 w 10000"/>
                <a:gd name="connsiteY405" fmla="*/ 5181 h 10000"/>
                <a:gd name="connsiteX406" fmla="*/ 8577 w 10000"/>
                <a:gd name="connsiteY406" fmla="*/ 5224 h 10000"/>
                <a:gd name="connsiteX407" fmla="*/ 8600 w 10000"/>
                <a:gd name="connsiteY407" fmla="*/ 5280 h 10000"/>
                <a:gd name="connsiteX408" fmla="*/ 8650 w 10000"/>
                <a:gd name="connsiteY408" fmla="*/ 5316 h 10000"/>
                <a:gd name="connsiteX409" fmla="*/ 8639 w 10000"/>
                <a:gd name="connsiteY409" fmla="*/ 5401 h 10000"/>
                <a:gd name="connsiteX410" fmla="*/ 8673 w 10000"/>
                <a:gd name="connsiteY410" fmla="*/ 5444 h 10000"/>
                <a:gd name="connsiteX411" fmla="*/ 8633 w 10000"/>
                <a:gd name="connsiteY411" fmla="*/ 5486 h 10000"/>
                <a:gd name="connsiteX412" fmla="*/ 8622 w 10000"/>
                <a:gd name="connsiteY412" fmla="*/ 5642 h 10000"/>
                <a:gd name="connsiteX413" fmla="*/ 8600 w 10000"/>
                <a:gd name="connsiteY413" fmla="*/ 5649 h 10000"/>
                <a:gd name="connsiteX414" fmla="*/ 8628 w 10000"/>
                <a:gd name="connsiteY414" fmla="*/ 5720 h 10000"/>
                <a:gd name="connsiteX415" fmla="*/ 8633 w 10000"/>
                <a:gd name="connsiteY415" fmla="*/ 5841 h 10000"/>
                <a:gd name="connsiteX416" fmla="*/ 8661 w 10000"/>
                <a:gd name="connsiteY416" fmla="*/ 5869 h 10000"/>
                <a:gd name="connsiteX417" fmla="*/ 8667 w 10000"/>
                <a:gd name="connsiteY417" fmla="*/ 5905 h 10000"/>
                <a:gd name="connsiteX418" fmla="*/ 8690 w 10000"/>
                <a:gd name="connsiteY418" fmla="*/ 5912 h 10000"/>
                <a:gd name="connsiteX419" fmla="*/ 8695 w 10000"/>
                <a:gd name="connsiteY419" fmla="*/ 5983 h 10000"/>
                <a:gd name="connsiteX420" fmla="*/ 8684 w 10000"/>
                <a:gd name="connsiteY420" fmla="*/ 6033 h 10000"/>
                <a:gd name="connsiteX421" fmla="*/ 8740 w 10000"/>
                <a:gd name="connsiteY421" fmla="*/ 6061 h 10000"/>
                <a:gd name="connsiteX422" fmla="*/ 8825 w 10000"/>
                <a:gd name="connsiteY422" fmla="*/ 6004 h 10000"/>
                <a:gd name="connsiteX423" fmla="*/ 8948 w 10000"/>
                <a:gd name="connsiteY423" fmla="*/ 5891 h 10000"/>
                <a:gd name="connsiteX424" fmla="*/ 8982 w 10000"/>
                <a:gd name="connsiteY424" fmla="*/ 5891 h 10000"/>
                <a:gd name="connsiteX425" fmla="*/ 8982 w 10000"/>
                <a:gd name="connsiteY425" fmla="*/ 5976 h 10000"/>
                <a:gd name="connsiteX426" fmla="*/ 9004 w 10000"/>
                <a:gd name="connsiteY426" fmla="*/ 5990 h 10000"/>
                <a:gd name="connsiteX427" fmla="*/ 9044 w 10000"/>
                <a:gd name="connsiteY427" fmla="*/ 6089 h 10000"/>
                <a:gd name="connsiteX428" fmla="*/ 9072 w 10000"/>
                <a:gd name="connsiteY428" fmla="*/ 6097 h 10000"/>
                <a:gd name="connsiteX429" fmla="*/ 9055 w 10000"/>
                <a:gd name="connsiteY429" fmla="*/ 6153 h 10000"/>
                <a:gd name="connsiteX430" fmla="*/ 9100 w 10000"/>
                <a:gd name="connsiteY430" fmla="*/ 6281 h 10000"/>
                <a:gd name="connsiteX431" fmla="*/ 9100 w 10000"/>
                <a:gd name="connsiteY431" fmla="*/ 6345 h 10000"/>
                <a:gd name="connsiteX432" fmla="*/ 9123 w 10000"/>
                <a:gd name="connsiteY432" fmla="*/ 6416 h 10000"/>
                <a:gd name="connsiteX433" fmla="*/ 9089 w 10000"/>
                <a:gd name="connsiteY433" fmla="*/ 6473 h 10000"/>
                <a:gd name="connsiteX434" fmla="*/ 9049 w 10000"/>
                <a:gd name="connsiteY434" fmla="*/ 6466 h 10000"/>
                <a:gd name="connsiteX435" fmla="*/ 9049 w 10000"/>
                <a:gd name="connsiteY435" fmla="*/ 6501 h 10000"/>
                <a:gd name="connsiteX436" fmla="*/ 9089 w 10000"/>
                <a:gd name="connsiteY436" fmla="*/ 6544 h 10000"/>
                <a:gd name="connsiteX437" fmla="*/ 9106 w 10000"/>
                <a:gd name="connsiteY437" fmla="*/ 6515 h 10000"/>
                <a:gd name="connsiteX438" fmla="*/ 9139 w 10000"/>
                <a:gd name="connsiteY438" fmla="*/ 6579 h 10000"/>
                <a:gd name="connsiteX439" fmla="*/ 9179 w 10000"/>
                <a:gd name="connsiteY439" fmla="*/ 6579 h 10000"/>
                <a:gd name="connsiteX440" fmla="*/ 9156 w 10000"/>
                <a:gd name="connsiteY440" fmla="*/ 6757 h 10000"/>
                <a:gd name="connsiteX441" fmla="*/ 9139 w 10000"/>
                <a:gd name="connsiteY441" fmla="*/ 6792 h 10000"/>
                <a:gd name="connsiteX442" fmla="*/ 9089 w 10000"/>
                <a:gd name="connsiteY442" fmla="*/ 6778 h 10000"/>
                <a:gd name="connsiteX443" fmla="*/ 9027 w 10000"/>
                <a:gd name="connsiteY443" fmla="*/ 6799 h 10000"/>
                <a:gd name="connsiteX444" fmla="*/ 9004 w 10000"/>
                <a:gd name="connsiteY444" fmla="*/ 6842 h 10000"/>
                <a:gd name="connsiteX445" fmla="*/ 8999 w 10000"/>
                <a:gd name="connsiteY445" fmla="*/ 6884 h 10000"/>
                <a:gd name="connsiteX446" fmla="*/ 8960 w 10000"/>
                <a:gd name="connsiteY446" fmla="*/ 6934 h 10000"/>
                <a:gd name="connsiteX447" fmla="*/ 8898 w 10000"/>
                <a:gd name="connsiteY447" fmla="*/ 6941 h 10000"/>
                <a:gd name="connsiteX448" fmla="*/ 8886 w 10000"/>
                <a:gd name="connsiteY448" fmla="*/ 6962 h 10000"/>
                <a:gd name="connsiteX449" fmla="*/ 8847 w 10000"/>
                <a:gd name="connsiteY449" fmla="*/ 6927 h 10000"/>
                <a:gd name="connsiteX450" fmla="*/ 8808 w 10000"/>
                <a:gd name="connsiteY450" fmla="*/ 6934 h 10000"/>
                <a:gd name="connsiteX451" fmla="*/ 8785 w 10000"/>
                <a:gd name="connsiteY451" fmla="*/ 6906 h 10000"/>
                <a:gd name="connsiteX452" fmla="*/ 8735 w 10000"/>
                <a:gd name="connsiteY452" fmla="*/ 6891 h 10000"/>
                <a:gd name="connsiteX453" fmla="*/ 8746 w 10000"/>
                <a:gd name="connsiteY453" fmla="*/ 6941 h 10000"/>
                <a:gd name="connsiteX454" fmla="*/ 8723 w 10000"/>
                <a:gd name="connsiteY454" fmla="*/ 6991 h 10000"/>
                <a:gd name="connsiteX455" fmla="*/ 8639 w 10000"/>
                <a:gd name="connsiteY455" fmla="*/ 6984 h 10000"/>
                <a:gd name="connsiteX456" fmla="*/ 8611 w 10000"/>
                <a:gd name="connsiteY456" fmla="*/ 6962 h 10000"/>
                <a:gd name="connsiteX457" fmla="*/ 8566 w 10000"/>
                <a:gd name="connsiteY457" fmla="*/ 6984 h 10000"/>
                <a:gd name="connsiteX458" fmla="*/ 8560 w 10000"/>
                <a:gd name="connsiteY458" fmla="*/ 7055 h 10000"/>
                <a:gd name="connsiteX459" fmla="*/ 8476 w 10000"/>
                <a:gd name="connsiteY459" fmla="*/ 7133 h 10000"/>
                <a:gd name="connsiteX460" fmla="*/ 8448 w 10000"/>
                <a:gd name="connsiteY460" fmla="*/ 7090 h 10000"/>
                <a:gd name="connsiteX461" fmla="*/ 8386 w 10000"/>
                <a:gd name="connsiteY461" fmla="*/ 7111 h 10000"/>
                <a:gd name="connsiteX462" fmla="*/ 8346 w 10000"/>
                <a:gd name="connsiteY462" fmla="*/ 7133 h 10000"/>
                <a:gd name="connsiteX463" fmla="*/ 8341 w 10000"/>
                <a:gd name="connsiteY463" fmla="*/ 7168 h 10000"/>
                <a:gd name="connsiteX464" fmla="*/ 8256 w 10000"/>
                <a:gd name="connsiteY464" fmla="*/ 7246 h 10000"/>
                <a:gd name="connsiteX465" fmla="*/ 8206 w 10000"/>
                <a:gd name="connsiteY465" fmla="*/ 7232 h 10000"/>
                <a:gd name="connsiteX466" fmla="*/ 8155 w 10000"/>
                <a:gd name="connsiteY466" fmla="*/ 7260 h 10000"/>
                <a:gd name="connsiteX467" fmla="*/ 8116 w 10000"/>
                <a:gd name="connsiteY467" fmla="*/ 7303 h 10000"/>
                <a:gd name="connsiteX468" fmla="*/ 8060 w 10000"/>
                <a:gd name="connsiteY468" fmla="*/ 7331 h 10000"/>
                <a:gd name="connsiteX469" fmla="*/ 8065 w 10000"/>
                <a:gd name="connsiteY469" fmla="*/ 7374 h 10000"/>
                <a:gd name="connsiteX470" fmla="*/ 8015 w 10000"/>
                <a:gd name="connsiteY470" fmla="*/ 7402 h 10000"/>
                <a:gd name="connsiteX471" fmla="*/ 7942 w 10000"/>
                <a:gd name="connsiteY471" fmla="*/ 7523 h 10000"/>
                <a:gd name="connsiteX472" fmla="*/ 7930 w 10000"/>
                <a:gd name="connsiteY472" fmla="*/ 7573 h 10000"/>
                <a:gd name="connsiteX473" fmla="*/ 7908 w 10000"/>
                <a:gd name="connsiteY473" fmla="*/ 7559 h 10000"/>
                <a:gd name="connsiteX474" fmla="*/ 7919 w 10000"/>
                <a:gd name="connsiteY474" fmla="*/ 7523 h 10000"/>
                <a:gd name="connsiteX475" fmla="*/ 7846 w 10000"/>
                <a:gd name="connsiteY475" fmla="*/ 7339 h 10000"/>
                <a:gd name="connsiteX476" fmla="*/ 7846 w 10000"/>
                <a:gd name="connsiteY476" fmla="*/ 7268 h 10000"/>
                <a:gd name="connsiteX477" fmla="*/ 7812 w 10000"/>
                <a:gd name="connsiteY477" fmla="*/ 7268 h 10000"/>
                <a:gd name="connsiteX478" fmla="*/ 7711 w 10000"/>
                <a:gd name="connsiteY478" fmla="*/ 7197 h 10000"/>
                <a:gd name="connsiteX479" fmla="*/ 7649 w 10000"/>
                <a:gd name="connsiteY479" fmla="*/ 7232 h 10000"/>
                <a:gd name="connsiteX480" fmla="*/ 7632 w 10000"/>
                <a:gd name="connsiteY480" fmla="*/ 7275 h 10000"/>
                <a:gd name="connsiteX481" fmla="*/ 7677 w 10000"/>
                <a:gd name="connsiteY481" fmla="*/ 7324 h 10000"/>
                <a:gd name="connsiteX482" fmla="*/ 7688 w 10000"/>
                <a:gd name="connsiteY482" fmla="*/ 7367 h 10000"/>
                <a:gd name="connsiteX483" fmla="*/ 7660 w 10000"/>
                <a:gd name="connsiteY483" fmla="*/ 7410 h 10000"/>
                <a:gd name="connsiteX484" fmla="*/ 7666 w 10000"/>
                <a:gd name="connsiteY484" fmla="*/ 7445 h 10000"/>
                <a:gd name="connsiteX485" fmla="*/ 7655 w 10000"/>
                <a:gd name="connsiteY485" fmla="*/ 7516 h 10000"/>
                <a:gd name="connsiteX486" fmla="*/ 7660 w 10000"/>
                <a:gd name="connsiteY486" fmla="*/ 7587 h 10000"/>
                <a:gd name="connsiteX487" fmla="*/ 7694 w 10000"/>
                <a:gd name="connsiteY487" fmla="*/ 7700 h 10000"/>
                <a:gd name="connsiteX488" fmla="*/ 7660 w 10000"/>
                <a:gd name="connsiteY488" fmla="*/ 7743 h 10000"/>
                <a:gd name="connsiteX489" fmla="*/ 7666 w 10000"/>
                <a:gd name="connsiteY489" fmla="*/ 7779 h 10000"/>
                <a:gd name="connsiteX490" fmla="*/ 7638 w 10000"/>
                <a:gd name="connsiteY490" fmla="*/ 7793 h 10000"/>
                <a:gd name="connsiteX491" fmla="*/ 7621 w 10000"/>
                <a:gd name="connsiteY491" fmla="*/ 7814 h 10000"/>
                <a:gd name="connsiteX492" fmla="*/ 7514 w 10000"/>
                <a:gd name="connsiteY492" fmla="*/ 7800 h 10000"/>
                <a:gd name="connsiteX493" fmla="*/ 7497 w 10000"/>
                <a:gd name="connsiteY493" fmla="*/ 7757 h 10000"/>
                <a:gd name="connsiteX494" fmla="*/ 7463 w 10000"/>
                <a:gd name="connsiteY494" fmla="*/ 7786 h 10000"/>
                <a:gd name="connsiteX495" fmla="*/ 7390 w 10000"/>
                <a:gd name="connsiteY495" fmla="*/ 7771 h 10000"/>
                <a:gd name="connsiteX496" fmla="*/ 7340 w 10000"/>
                <a:gd name="connsiteY496" fmla="*/ 7793 h 10000"/>
                <a:gd name="connsiteX497" fmla="*/ 7312 w 10000"/>
                <a:gd name="connsiteY497" fmla="*/ 7644 h 10000"/>
                <a:gd name="connsiteX498" fmla="*/ 7283 w 10000"/>
                <a:gd name="connsiteY498" fmla="*/ 7637 h 10000"/>
                <a:gd name="connsiteX499" fmla="*/ 7250 w 10000"/>
                <a:gd name="connsiteY499" fmla="*/ 7544 h 10000"/>
                <a:gd name="connsiteX500" fmla="*/ 7267 w 10000"/>
                <a:gd name="connsiteY500" fmla="*/ 7502 h 10000"/>
                <a:gd name="connsiteX501" fmla="*/ 7306 w 10000"/>
                <a:gd name="connsiteY501" fmla="*/ 7523 h 10000"/>
                <a:gd name="connsiteX502" fmla="*/ 7323 w 10000"/>
                <a:gd name="connsiteY502" fmla="*/ 7473 h 10000"/>
                <a:gd name="connsiteX503" fmla="*/ 7295 w 10000"/>
                <a:gd name="connsiteY503" fmla="*/ 7438 h 10000"/>
                <a:gd name="connsiteX504" fmla="*/ 7312 w 10000"/>
                <a:gd name="connsiteY504" fmla="*/ 7402 h 10000"/>
                <a:gd name="connsiteX505" fmla="*/ 7238 w 10000"/>
                <a:gd name="connsiteY505" fmla="*/ 7331 h 10000"/>
                <a:gd name="connsiteX506" fmla="*/ 7244 w 10000"/>
                <a:gd name="connsiteY506" fmla="*/ 7296 h 10000"/>
                <a:gd name="connsiteX507" fmla="*/ 7199 w 10000"/>
                <a:gd name="connsiteY507" fmla="*/ 7260 h 10000"/>
                <a:gd name="connsiteX508" fmla="*/ 7227 w 10000"/>
                <a:gd name="connsiteY508" fmla="*/ 7218 h 10000"/>
                <a:gd name="connsiteX509" fmla="*/ 7216 w 10000"/>
                <a:gd name="connsiteY509" fmla="*/ 7168 h 10000"/>
                <a:gd name="connsiteX510" fmla="*/ 7165 w 10000"/>
                <a:gd name="connsiteY510" fmla="*/ 7090 h 10000"/>
                <a:gd name="connsiteX511" fmla="*/ 7132 w 10000"/>
                <a:gd name="connsiteY511" fmla="*/ 7026 h 10000"/>
                <a:gd name="connsiteX512" fmla="*/ 7064 w 10000"/>
                <a:gd name="connsiteY512" fmla="*/ 7055 h 10000"/>
                <a:gd name="connsiteX513" fmla="*/ 7025 w 10000"/>
                <a:gd name="connsiteY513" fmla="*/ 7048 h 10000"/>
                <a:gd name="connsiteX514" fmla="*/ 7002 w 10000"/>
                <a:gd name="connsiteY514" fmla="*/ 7111 h 10000"/>
                <a:gd name="connsiteX515" fmla="*/ 6924 w 10000"/>
                <a:gd name="connsiteY515" fmla="*/ 7119 h 10000"/>
                <a:gd name="connsiteX516" fmla="*/ 6895 w 10000"/>
                <a:gd name="connsiteY516" fmla="*/ 7111 h 10000"/>
                <a:gd name="connsiteX517" fmla="*/ 6828 w 10000"/>
                <a:gd name="connsiteY517" fmla="*/ 7161 h 10000"/>
                <a:gd name="connsiteX518" fmla="*/ 6834 w 10000"/>
                <a:gd name="connsiteY518" fmla="*/ 7260 h 10000"/>
                <a:gd name="connsiteX519" fmla="*/ 6817 w 10000"/>
                <a:gd name="connsiteY519" fmla="*/ 7324 h 10000"/>
                <a:gd name="connsiteX520" fmla="*/ 6817 w 10000"/>
                <a:gd name="connsiteY520" fmla="*/ 7381 h 10000"/>
                <a:gd name="connsiteX521" fmla="*/ 6760 w 10000"/>
                <a:gd name="connsiteY521" fmla="*/ 7424 h 10000"/>
                <a:gd name="connsiteX522" fmla="*/ 6699 w 10000"/>
                <a:gd name="connsiteY522" fmla="*/ 7431 h 10000"/>
                <a:gd name="connsiteX523" fmla="*/ 6682 w 10000"/>
                <a:gd name="connsiteY523" fmla="*/ 7410 h 10000"/>
                <a:gd name="connsiteX524" fmla="*/ 6625 w 10000"/>
                <a:gd name="connsiteY524" fmla="*/ 7388 h 10000"/>
                <a:gd name="connsiteX525" fmla="*/ 6592 w 10000"/>
                <a:gd name="connsiteY525" fmla="*/ 7431 h 10000"/>
                <a:gd name="connsiteX526" fmla="*/ 6586 w 10000"/>
                <a:gd name="connsiteY526" fmla="*/ 7473 h 10000"/>
                <a:gd name="connsiteX527" fmla="*/ 6552 w 10000"/>
                <a:gd name="connsiteY527" fmla="*/ 7480 h 10000"/>
                <a:gd name="connsiteX528" fmla="*/ 6547 w 10000"/>
                <a:gd name="connsiteY528" fmla="*/ 7523 h 10000"/>
                <a:gd name="connsiteX529" fmla="*/ 6519 w 10000"/>
                <a:gd name="connsiteY529" fmla="*/ 7523 h 10000"/>
                <a:gd name="connsiteX530" fmla="*/ 6485 w 10000"/>
                <a:gd name="connsiteY530" fmla="*/ 7424 h 10000"/>
                <a:gd name="connsiteX531" fmla="*/ 6406 w 10000"/>
                <a:gd name="connsiteY531" fmla="*/ 7473 h 10000"/>
                <a:gd name="connsiteX532" fmla="*/ 6316 w 10000"/>
                <a:gd name="connsiteY532" fmla="*/ 7551 h 10000"/>
                <a:gd name="connsiteX533" fmla="*/ 6282 w 10000"/>
                <a:gd name="connsiteY533" fmla="*/ 7566 h 10000"/>
                <a:gd name="connsiteX534" fmla="*/ 6294 w 10000"/>
                <a:gd name="connsiteY534" fmla="*/ 7615 h 10000"/>
                <a:gd name="connsiteX535" fmla="*/ 6243 w 10000"/>
                <a:gd name="connsiteY535" fmla="*/ 7637 h 10000"/>
                <a:gd name="connsiteX536" fmla="*/ 6209 w 10000"/>
                <a:gd name="connsiteY536" fmla="*/ 7608 h 10000"/>
                <a:gd name="connsiteX537" fmla="*/ 6136 w 10000"/>
                <a:gd name="connsiteY537" fmla="*/ 7622 h 10000"/>
                <a:gd name="connsiteX538" fmla="*/ 6136 w 10000"/>
                <a:gd name="connsiteY538" fmla="*/ 7395 h 10000"/>
                <a:gd name="connsiteX539" fmla="*/ 6208 w 10000"/>
                <a:gd name="connsiteY53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998 w 10000"/>
                <a:gd name="connsiteY62" fmla="*/ 9439 h 10000"/>
                <a:gd name="connsiteX63" fmla="*/ 3009 w 10000"/>
                <a:gd name="connsiteY63" fmla="*/ 9524 h 10000"/>
                <a:gd name="connsiteX64" fmla="*/ 2975 w 10000"/>
                <a:gd name="connsiteY64" fmla="*/ 9574 h 10000"/>
                <a:gd name="connsiteX65" fmla="*/ 2981 w 10000"/>
                <a:gd name="connsiteY65" fmla="*/ 9624 h 10000"/>
                <a:gd name="connsiteX66" fmla="*/ 2998 w 10000"/>
                <a:gd name="connsiteY66" fmla="*/ 9666 h 10000"/>
                <a:gd name="connsiteX67" fmla="*/ 2987 w 10000"/>
                <a:gd name="connsiteY67" fmla="*/ 9744 h 10000"/>
                <a:gd name="connsiteX68" fmla="*/ 2970 w 10000"/>
                <a:gd name="connsiteY68" fmla="*/ 9787 h 10000"/>
                <a:gd name="connsiteX69" fmla="*/ 2930 w 10000"/>
                <a:gd name="connsiteY69" fmla="*/ 9794 h 10000"/>
                <a:gd name="connsiteX70" fmla="*/ 2913 w 10000"/>
                <a:gd name="connsiteY70" fmla="*/ 9837 h 10000"/>
                <a:gd name="connsiteX71" fmla="*/ 2818 w 10000"/>
                <a:gd name="connsiteY71" fmla="*/ 9837 h 10000"/>
                <a:gd name="connsiteX72" fmla="*/ 2745 w 10000"/>
                <a:gd name="connsiteY72" fmla="*/ 9879 h 10000"/>
                <a:gd name="connsiteX73" fmla="*/ 2705 w 10000"/>
                <a:gd name="connsiteY73" fmla="*/ 9922 h 10000"/>
                <a:gd name="connsiteX74" fmla="*/ 2638 w 10000"/>
                <a:gd name="connsiteY74" fmla="*/ 9929 h 10000"/>
                <a:gd name="connsiteX75" fmla="*/ 2598 w 10000"/>
                <a:gd name="connsiteY75" fmla="*/ 9943 h 10000"/>
                <a:gd name="connsiteX76" fmla="*/ 2565 w 10000"/>
                <a:gd name="connsiteY76" fmla="*/ 9929 h 10000"/>
                <a:gd name="connsiteX77" fmla="*/ 2508 w 10000"/>
                <a:gd name="connsiteY77" fmla="*/ 9943 h 10000"/>
                <a:gd name="connsiteX78" fmla="*/ 2503 w 10000"/>
                <a:gd name="connsiteY78" fmla="*/ 9957 h 10000"/>
                <a:gd name="connsiteX79" fmla="*/ 2458 w 10000"/>
                <a:gd name="connsiteY79" fmla="*/ 9993 h 10000"/>
                <a:gd name="connsiteX80" fmla="*/ 2424 w 10000"/>
                <a:gd name="connsiteY80" fmla="*/ 10000 h 10000"/>
                <a:gd name="connsiteX81" fmla="*/ 2323 w 10000"/>
                <a:gd name="connsiteY81" fmla="*/ 9901 h 10000"/>
                <a:gd name="connsiteX82" fmla="*/ 2250 w 10000"/>
                <a:gd name="connsiteY82" fmla="*/ 9794 h 10000"/>
                <a:gd name="connsiteX83" fmla="*/ 2160 w 10000"/>
                <a:gd name="connsiteY83" fmla="*/ 9759 h 10000"/>
                <a:gd name="connsiteX84" fmla="*/ 2143 w 10000"/>
                <a:gd name="connsiteY84" fmla="*/ 9624 h 10000"/>
                <a:gd name="connsiteX85" fmla="*/ 2205 w 10000"/>
                <a:gd name="connsiteY85" fmla="*/ 9588 h 10000"/>
                <a:gd name="connsiteX86" fmla="*/ 2182 w 10000"/>
                <a:gd name="connsiteY86" fmla="*/ 9482 h 10000"/>
                <a:gd name="connsiteX87" fmla="*/ 2160 w 10000"/>
                <a:gd name="connsiteY87" fmla="*/ 9446 h 10000"/>
                <a:gd name="connsiteX88" fmla="*/ 2323 w 10000"/>
                <a:gd name="connsiteY88" fmla="*/ 9312 h 10000"/>
                <a:gd name="connsiteX89" fmla="*/ 2373 w 10000"/>
                <a:gd name="connsiteY89" fmla="*/ 9177 h 10000"/>
                <a:gd name="connsiteX90" fmla="*/ 2424 w 10000"/>
                <a:gd name="connsiteY90" fmla="*/ 9148 h 10000"/>
                <a:gd name="connsiteX91" fmla="*/ 2435 w 10000"/>
                <a:gd name="connsiteY91" fmla="*/ 9063 h 10000"/>
                <a:gd name="connsiteX92" fmla="*/ 2385 w 10000"/>
                <a:gd name="connsiteY92" fmla="*/ 8950 h 10000"/>
                <a:gd name="connsiteX93" fmla="*/ 2396 w 10000"/>
                <a:gd name="connsiteY93" fmla="*/ 8879 h 10000"/>
                <a:gd name="connsiteX94" fmla="*/ 2340 w 10000"/>
                <a:gd name="connsiteY94" fmla="*/ 8850 h 10000"/>
                <a:gd name="connsiteX95" fmla="*/ 2306 w 10000"/>
                <a:gd name="connsiteY95" fmla="*/ 8857 h 10000"/>
                <a:gd name="connsiteX96" fmla="*/ 2143 w 10000"/>
                <a:gd name="connsiteY96" fmla="*/ 8921 h 10000"/>
                <a:gd name="connsiteX97" fmla="*/ 2098 w 10000"/>
                <a:gd name="connsiteY97" fmla="*/ 8971 h 10000"/>
                <a:gd name="connsiteX98" fmla="*/ 2064 w 10000"/>
                <a:gd name="connsiteY98" fmla="*/ 8999 h 10000"/>
                <a:gd name="connsiteX99" fmla="*/ 2019 w 10000"/>
                <a:gd name="connsiteY99" fmla="*/ 9056 h 10000"/>
                <a:gd name="connsiteX100" fmla="*/ 1879 w 10000"/>
                <a:gd name="connsiteY100" fmla="*/ 9013 h 10000"/>
                <a:gd name="connsiteX101" fmla="*/ 1828 w 10000"/>
                <a:gd name="connsiteY101" fmla="*/ 8971 h 10000"/>
                <a:gd name="connsiteX102" fmla="*/ 1738 w 10000"/>
                <a:gd name="connsiteY102" fmla="*/ 9021 h 10000"/>
                <a:gd name="connsiteX103" fmla="*/ 1609 w 10000"/>
                <a:gd name="connsiteY103" fmla="*/ 9056 h 10000"/>
                <a:gd name="connsiteX104" fmla="*/ 1699 w 10000"/>
                <a:gd name="connsiteY104" fmla="*/ 9177 h 10000"/>
                <a:gd name="connsiteX105" fmla="*/ 1592 w 10000"/>
                <a:gd name="connsiteY105" fmla="*/ 9304 h 10000"/>
                <a:gd name="connsiteX106" fmla="*/ 1558 w 10000"/>
                <a:gd name="connsiteY106" fmla="*/ 9290 h 10000"/>
                <a:gd name="connsiteX107" fmla="*/ 1541 w 10000"/>
                <a:gd name="connsiteY107" fmla="*/ 9304 h 10000"/>
                <a:gd name="connsiteX108" fmla="*/ 1507 w 10000"/>
                <a:gd name="connsiteY108" fmla="*/ 9269 h 10000"/>
                <a:gd name="connsiteX109" fmla="*/ 1440 w 10000"/>
                <a:gd name="connsiteY109" fmla="*/ 9233 h 10000"/>
                <a:gd name="connsiteX110" fmla="*/ 1434 w 10000"/>
                <a:gd name="connsiteY110" fmla="*/ 9198 h 10000"/>
                <a:gd name="connsiteX111" fmla="*/ 1412 w 10000"/>
                <a:gd name="connsiteY111" fmla="*/ 9191 h 10000"/>
                <a:gd name="connsiteX112" fmla="*/ 1400 w 10000"/>
                <a:gd name="connsiteY112" fmla="*/ 9155 h 10000"/>
                <a:gd name="connsiteX113" fmla="*/ 1372 w 10000"/>
                <a:gd name="connsiteY113" fmla="*/ 9127 h 10000"/>
                <a:gd name="connsiteX114" fmla="*/ 1327 w 10000"/>
                <a:gd name="connsiteY114" fmla="*/ 9141 h 10000"/>
                <a:gd name="connsiteX115" fmla="*/ 1305 w 10000"/>
                <a:gd name="connsiteY115" fmla="*/ 9092 h 10000"/>
                <a:gd name="connsiteX116" fmla="*/ 1271 w 10000"/>
                <a:gd name="connsiteY116" fmla="*/ 9099 h 10000"/>
                <a:gd name="connsiteX117" fmla="*/ 1277 w 10000"/>
                <a:gd name="connsiteY117" fmla="*/ 9056 h 10000"/>
                <a:gd name="connsiteX118" fmla="*/ 1265 w 10000"/>
                <a:gd name="connsiteY118" fmla="*/ 8999 h 10000"/>
                <a:gd name="connsiteX119" fmla="*/ 1277 w 10000"/>
                <a:gd name="connsiteY119" fmla="*/ 8935 h 10000"/>
                <a:gd name="connsiteX120" fmla="*/ 1271 w 10000"/>
                <a:gd name="connsiteY120" fmla="*/ 8893 h 10000"/>
                <a:gd name="connsiteX121" fmla="*/ 1153 w 10000"/>
                <a:gd name="connsiteY121" fmla="*/ 8893 h 10000"/>
                <a:gd name="connsiteX122" fmla="*/ 1153 w 10000"/>
                <a:gd name="connsiteY122" fmla="*/ 8850 h 10000"/>
                <a:gd name="connsiteX123" fmla="*/ 1091 w 10000"/>
                <a:gd name="connsiteY123" fmla="*/ 8829 h 10000"/>
                <a:gd name="connsiteX124" fmla="*/ 1080 w 10000"/>
                <a:gd name="connsiteY124" fmla="*/ 8758 h 10000"/>
                <a:gd name="connsiteX125" fmla="*/ 1069 w 10000"/>
                <a:gd name="connsiteY125" fmla="*/ 8730 h 10000"/>
                <a:gd name="connsiteX126" fmla="*/ 990 w 10000"/>
                <a:gd name="connsiteY126" fmla="*/ 8701 h 10000"/>
                <a:gd name="connsiteX127" fmla="*/ 894 w 10000"/>
                <a:gd name="connsiteY127" fmla="*/ 8616 h 10000"/>
                <a:gd name="connsiteX128" fmla="*/ 787 w 10000"/>
                <a:gd name="connsiteY128" fmla="*/ 8616 h 10000"/>
                <a:gd name="connsiteX129" fmla="*/ 849 w 10000"/>
                <a:gd name="connsiteY129" fmla="*/ 8510 h 10000"/>
                <a:gd name="connsiteX130" fmla="*/ 945 w 10000"/>
                <a:gd name="connsiteY130" fmla="*/ 8432 h 10000"/>
                <a:gd name="connsiteX131" fmla="*/ 984 w 10000"/>
                <a:gd name="connsiteY131" fmla="*/ 8325 h 10000"/>
                <a:gd name="connsiteX132" fmla="*/ 1063 w 10000"/>
                <a:gd name="connsiteY132" fmla="*/ 8204 h 10000"/>
                <a:gd name="connsiteX133" fmla="*/ 1057 w 10000"/>
                <a:gd name="connsiteY133" fmla="*/ 8133 h 10000"/>
                <a:gd name="connsiteX134" fmla="*/ 1018 w 10000"/>
                <a:gd name="connsiteY134" fmla="*/ 8055 h 10000"/>
                <a:gd name="connsiteX135" fmla="*/ 984 w 10000"/>
                <a:gd name="connsiteY135" fmla="*/ 8027 h 10000"/>
                <a:gd name="connsiteX136" fmla="*/ 872 w 10000"/>
                <a:gd name="connsiteY136" fmla="*/ 8013 h 10000"/>
                <a:gd name="connsiteX137" fmla="*/ 533 w 10000"/>
                <a:gd name="connsiteY137" fmla="*/ 8076 h 10000"/>
                <a:gd name="connsiteX138" fmla="*/ 169 w 10000"/>
                <a:gd name="connsiteY138" fmla="*/ 7743 h 10000"/>
                <a:gd name="connsiteX139" fmla="*/ 157 w 10000"/>
                <a:gd name="connsiteY139" fmla="*/ 7686 h 10000"/>
                <a:gd name="connsiteX140" fmla="*/ 231 w 10000"/>
                <a:gd name="connsiteY140" fmla="*/ 7594 h 10000"/>
                <a:gd name="connsiteX141" fmla="*/ 0 w 10000"/>
                <a:gd name="connsiteY141" fmla="*/ 6920 h 10000"/>
                <a:gd name="connsiteX142" fmla="*/ 354 w 10000"/>
                <a:gd name="connsiteY142" fmla="*/ 7005 h 10000"/>
                <a:gd name="connsiteX143" fmla="*/ 472 w 10000"/>
                <a:gd name="connsiteY143" fmla="*/ 7019 h 10000"/>
                <a:gd name="connsiteX144" fmla="*/ 1074 w 10000"/>
                <a:gd name="connsiteY144" fmla="*/ 7019 h 10000"/>
                <a:gd name="connsiteX145" fmla="*/ 1277 w 10000"/>
                <a:gd name="connsiteY145" fmla="*/ 6998 h 10000"/>
                <a:gd name="connsiteX146" fmla="*/ 1524 w 10000"/>
                <a:gd name="connsiteY146" fmla="*/ 7083 h 10000"/>
                <a:gd name="connsiteX147" fmla="*/ 1609 w 10000"/>
                <a:gd name="connsiteY147" fmla="*/ 7104 h 10000"/>
                <a:gd name="connsiteX148" fmla="*/ 1822 w 10000"/>
                <a:gd name="connsiteY148" fmla="*/ 7310 h 10000"/>
                <a:gd name="connsiteX149" fmla="*/ 1918 w 10000"/>
                <a:gd name="connsiteY149" fmla="*/ 7303 h 10000"/>
                <a:gd name="connsiteX150" fmla="*/ 6504 w 10000"/>
                <a:gd name="connsiteY150" fmla="*/ 7627 h 10000"/>
                <a:gd name="connsiteX151" fmla="*/ 5523 w 10000"/>
                <a:gd name="connsiteY151" fmla="*/ 5713 h 10000"/>
                <a:gd name="connsiteX152" fmla="*/ 5652 w 10000"/>
                <a:gd name="connsiteY152" fmla="*/ 5720 h 10000"/>
                <a:gd name="connsiteX153" fmla="*/ 5697 w 10000"/>
                <a:gd name="connsiteY153" fmla="*/ 5742 h 10000"/>
                <a:gd name="connsiteX154" fmla="*/ 5793 w 10000"/>
                <a:gd name="connsiteY154" fmla="*/ 5635 h 10000"/>
                <a:gd name="connsiteX155" fmla="*/ 5844 w 10000"/>
                <a:gd name="connsiteY155" fmla="*/ 5628 h 10000"/>
                <a:gd name="connsiteX156" fmla="*/ 5889 w 10000"/>
                <a:gd name="connsiteY156" fmla="*/ 5564 h 10000"/>
                <a:gd name="connsiteX157" fmla="*/ 5945 w 10000"/>
                <a:gd name="connsiteY157" fmla="*/ 5515 h 10000"/>
                <a:gd name="connsiteX158" fmla="*/ 6001 w 10000"/>
                <a:gd name="connsiteY158" fmla="*/ 5408 h 10000"/>
                <a:gd name="connsiteX159" fmla="*/ 6012 w 10000"/>
                <a:gd name="connsiteY159" fmla="*/ 5344 h 10000"/>
                <a:gd name="connsiteX160" fmla="*/ 6080 w 10000"/>
                <a:gd name="connsiteY160" fmla="*/ 5316 h 10000"/>
                <a:gd name="connsiteX161" fmla="*/ 6159 w 10000"/>
                <a:gd name="connsiteY161" fmla="*/ 5351 h 10000"/>
                <a:gd name="connsiteX162" fmla="*/ 6226 w 10000"/>
                <a:gd name="connsiteY162" fmla="*/ 5337 h 10000"/>
                <a:gd name="connsiteX163" fmla="*/ 6294 w 10000"/>
                <a:gd name="connsiteY163" fmla="*/ 5344 h 10000"/>
                <a:gd name="connsiteX164" fmla="*/ 6412 w 10000"/>
                <a:gd name="connsiteY164" fmla="*/ 5302 h 10000"/>
                <a:gd name="connsiteX165" fmla="*/ 6490 w 10000"/>
                <a:gd name="connsiteY165" fmla="*/ 5195 h 10000"/>
                <a:gd name="connsiteX166" fmla="*/ 6524 w 10000"/>
                <a:gd name="connsiteY166" fmla="*/ 5160 h 10000"/>
                <a:gd name="connsiteX167" fmla="*/ 6575 w 10000"/>
                <a:gd name="connsiteY167" fmla="*/ 5160 h 10000"/>
                <a:gd name="connsiteX168" fmla="*/ 6614 w 10000"/>
                <a:gd name="connsiteY168" fmla="*/ 5103 h 10000"/>
                <a:gd name="connsiteX169" fmla="*/ 6597 w 10000"/>
                <a:gd name="connsiteY169" fmla="*/ 5039 h 10000"/>
                <a:gd name="connsiteX170" fmla="*/ 6609 w 10000"/>
                <a:gd name="connsiteY170" fmla="*/ 4982 h 10000"/>
                <a:gd name="connsiteX171" fmla="*/ 6659 w 10000"/>
                <a:gd name="connsiteY171" fmla="*/ 4876 h 10000"/>
                <a:gd name="connsiteX172" fmla="*/ 6715 w 10000"/>
                <a:gd name="connsiteY172" fmla="*/ 4776 h 10000"/>
                <a:gd name="connsiteX173" fmla="*/ 6772 w 10000"/>
                <a:gd name="connsiteY173" fmla="*/ 4755 h 10000"/>
                <a:gd name="connsiteX174" fmla="*/ 6800 w 10000"/>
                <a:gd name="connsiteY174" fmla="*/ 4720 h 10000"/>
                <a:gd name="connsiteX175" fmla="*/ 6895 w 10000"/>
                <a:gd name="connsiteY175" fmla="*/ 4734 h 10000"/>
                <a:gd name="connsiteX176" fmla="*/ 6991 w 10000"/>
                <a:gd name="connsiteY176" fmla="*/ 4734 h 10000"/>
                <a:gd name="connsiteX177" fmla="*/ 6997 w 10000"/>
                <a:gd name="connsiteY177" fmla="*/ 4670 h 10000"/>
                <a:gd name="connsiteX178" fmla="*/ 7013 w 10000"/>
                <a:gd name="connsiteY178" fmla="*/ 4627 h 10000"/>
                <a:gd name="connsiteX179" fmla="*/ 7008 w 10000"/>
                <a:gd name="connsiteY179" fmla="*/ 4599 h 10000"/>
                <a:gd name="connsiteX180" fmla="*/ 7064 w 10000"/>
                <a:gd name="connsiteY180" fmla="*/ 4578 h 10000"/>
                <a:gd name="connsiteX181" fmla="*/ 7103 w 10000"/>
                <a:gd name="connsiteY181" fmla="*/ 4634 h 10000"/>
                <a:gd name="connsiteX182" fmla="*/ 7160 w 10000"/>
                <a:gd name="connsiteY182" fmla="*/ 4613 h 10000"/>
                <a:gd name="connsiteX183" fmla="*/ 7177 w 10000"/>
                <a:gd name="connsiteY183" fmla="*/ 4578 h 10000"/>
                <a:gd name="connsiteX184" fmla="*/ 7222 w 10000"/>
                <a:gd name="connsiteY184" fmla="*/ 4564 h 10000"/>
                <a:gd name="connsiteX185" fmla="*/ 7317 w 10000"/>
                <a:gd name="connsiteY185" fmla="*/ 4493 h 10000"/>
                <a:gd name="connsiteX186" fmla="*/ 7407 w 10000"/>
                <a:gd name="connsiteY186" fmla="*/ 4521 h 10000"/>
                <a:gd name="connsiteX187" fmla="*/ 7430 w 10000"/>
                <a:gd name="connsiteY187" fmla="*/ 4507 h 10000"/>
                <a:gd name="connsiteX188" fmla="*/ 7480 w 10000"/>
                <a:gd name="connsiteY188" fmla="*/ 4528 h 10000"/>
                <a:gd name="connsiteX189" fmla="*/ 7503 w 10000"/>
                <a:gd name="connsiteY189" fmla="*/ 4471 h 10000"/>
                <a:gd name="connsiteX190" fmla="*/ 7525 w 10000"/>
                <a:gd name="connsiteY190" fmla="*/ 4500 h 10000"/>
                <a:gd name="connsiteX191" fmla="*/ 7559 w 10000"/>
                <a:gd name="connsiteY191" fmla="*/ 4493 h 10000"/>
                <a:gd name="connsiteX192" fmla="*/ 7598 w 10000"/>
                <a:gd name="connsiteY192" fmla="*/ 4556 h 10000"/>
                <a:gd name="connsiteX193" fmla="*/ 7643 w 10000"/>
                <a:gd name="connsiteY193" fmla="*/ 4549 h 10000"/>
                <a:gd name="connsiteX194" fmla="*/ 7683 w 10000"/>
                <a:gd name="connsiteY194" fmla="*/ 4578 h 10000"/>
                <a:gd name="connsiteX195" fmla="*/ 7700 w 10000"/>
                <a:gd name="connsiteY195" fmla="*/ 4556 h 10000"/>
                <a:gd name="connsiteX196" fmla="*/ 7778 w 10000"/>
                <a:gd name="connsiteY196" fmla="*/ 4564 h 10000"/>
                <a:gd name="connsiteX197" fmla="*/ 7790 w 10000"/>
                <a:gd name="connsiteY197" fmla="*/ 4585 h 10000"/>
                <a:gd name="connsiteX198" fmla="*/ 7874 w 10000"/>
                <a:gd name="connsiteY198" fmla="*/ 4514 h 10000"/>
                <a:gd name="connsiteX199" fmla="*/ 7874 w 10000"/>
                <a:gd name="connsiteY199" fmla="*/ 4393 h 10000"/>
                <a:gd name="connsiteX200" fmla="*/ 7852 w 10000"/>
                <a:gd name="connsiteY200" fmla="*/ 4379 h 10000"/>
                <a:gd name="connsiteX201" fmla="*/ 7835 w 10000"/>
                <a:gd name="connsiteY201" fmla="*/ 4294 h 10000"/>
                <a:gd name="connsiteX202" fmla="*/ 7801 w 10000"/>
                <a:gd name="connsiteY202" fmla="*/ 4209 h 10000"/>
                <a:gd name="connsiteX203" fmla="*/ 7750 w 10000"/>
                <a:gd name="connsiteY203" fmla="*/ 4173 h 10000"/>
                <a:gd name="connsiteX204" fmla="*/ 7745 w 10000"/>
                <a:gd name="connsiteY204" fmla="*/ 4131 h 10000"/>
                <a:gd name="connsiteX205" fmla="*/ 7672 w 10000"/>
                <a:gd name="connsiteY205" fmla="*/ 4053 h 10000"/>
                <a:gd name="connsiteX206" fmla="*/ 7677 w 10000"/>
                <a:gd name="connsiteY206" fmla="*/ 4024 h 10000"/>
                <a:gd name="connsiteX207" fmla="*/ 7604 w 10000"/>
                <a:gd name="connsiteY207" fmla="*/ 3982 h 10000"/>
                <a:gd name="connsiteX208" fmla="*/ 7598 w 10000"/>
                <a:gd name="connsiteY208" fmla="*/ 3903 h 10000"/>
                <a:gd name="connsiteX209" fmla="*/ 7475 w 10000"/>
                <a:gd name="connsiteY209" fmla="*/ 3833 h 10000"/>
                <a:gd name="connsiteX210" fmla="*/ 7407 w 10000"/>
                <a:gd name="connsiteY210" fmla="*/ 3683 h 10000"/>
                <a:gd name="connsiteX211" fmla="*/ 7306 w 10000"/>
                <a:gd name="connsiteY211" fmla="*/ 3676 h 10000"/>
                <a:gd name="connsiteX212" fmla="*/ 7272 w 10000"/>
                <a:gd name="connsiteY212" fmla="*/ 3648 h 10000"/>
                <a:gd name="connsiteX213" fmla="*/ 7222 w 10000"/>
                <a:gd name="connsiteY213" fmla="*/ 3669 h 10000"/>
                <a:gd name="connsiteX214" fmla="*/ 7143 w 10000"/>
                <a:gd name="connsiteY214" fmla="*/ 3669 h 10000"/>
                <a:gd name="connsiteX215" fmla="*/ 7030 w 10000"/>
                <a:gd name="connsiteY215" fmla="*/ 3840 h 10000"/>
                <a:gd name="connsiteX216" fmla="*/ 6991 w 10000"/>
                <a:gd name="connsiteY216" fmla="*/ 3918 h 10000"/>
                <a:gd name="connsiteX217" fmla="*/ 6890 w 10000"/>
                <a:gd name="connsiteY217" fmla="*/ 3797 h 10000"/>
                <a:gd name="connsiteX218" fmla="*/ 6817 w 10000"/>
                <a:gd name="connsiteY218" fmla="*/ 3747 h 10000"/>
                <a:gd name="connsiteX219" fmla="*/ 6744 w 10000"/>
                <a:gd name="connsiteY219" fmla="*/ 3754 h 10000"/>
                <a:gd name="connsiteX220" fmla="*/ 6670 w 10000"/>
                <a:gd name="connsiteY220" fmla="*/ 3790 h 10000"/>
                <a:gd name="connsiteX221" fmla="*/ 6609 w 10000"/>
                <a:gd name="connsiteY221" fmla="*/ 3762 h 10000"/>
                <a:gd name="connsiteX222" fmla="*/ 6552 w 10000"/>
                <a:gd name="connsiteY222" fmla="*/ 3804 h 10000"/>
                <a:gd name="connsiteX223" fmla="*/ 6496 w 10000"/>
                <a:gd name="connsiteY223" fmla="*/ 3889 h 10000"/>
                <a:gd name="connsiteX224" fmla="*/ 6367 w 10000"/>
                <a:gd name="connsiteY224" fmla="*/ 3733 h 10000"/>
                <a:gd name="connsiteX225" fmla="*/ 6350 w 10000"/>
                <a:gd name="connsiteY225" fmla="*/ 3577 h 10000"/>
                <a:gd name="connsiteX226" fmla="*/ 6451 w 10000"/>
                <a:gd name="connsiteY226" fmla="*/ 3513 h 10000"/>
                <a:gd name="connsiteX227" fmla="*/ 6445 w 10000"/>
                <a:gd name="connsiteY227" fmla="*/ 3343 h 10000"/>
                <a:gd name="connsiteX228" fmla="*/ 6541 w 10000"/>
                <a:gd name="connsiteY228" fmla="*/ 3144 h 10000"/>
                <a:gd name="connsiteX229" fmla="*/ 6530 w 10000"/>
                <a:gd name="connsiteY229" fmla="*/ 3109 h 10000"/>
                <a:gd name="connsiteX230" fmla="*/ 6760 w 10000"/>
                <a:gd name="connsiteY230" fmla="*/ 2456 h 10000"/>
                <a:gd name="connsiteX231" fmla="*/ 6884 w 10000"/>
                <a:gd name="connsiteY231" fmla="*/ 2555 h 10000"/>
                <a:gd name="connsiteX232" fmla="*/ 6957 w 10000"/>
                <a:gd name="connsiteY232" fmla="*/ 2598 h 10000"/>
                <a:gd name="connsiteX233" fmla="*/ 7030 w 10000"/>
                <a:gd name="connsiteY233" fmla="*/ 2598 h 10000"/>
                <a:gd name="connsiteX234" fmla="*/ 7143 w 10000"/>
                <a:gd name="connsiteY234" fmla="*/ 2676 h 10000"/>
                <a:gd name="connsiteX235" fmla="*/ 7160 w 10000"/>
                <a:gd name="connsiteY235" fmla="*/ 2626 h 10000"/>
                <a:gd name="connsiteX236" fmla="*/ 7233 w 10000"/>
                <a:gd name="connsiteY236" fmla="*/ 2612 h 10000"/>
                <a:gd name="connsiteX237" fmla="*/ 7295 w 10000"/>
                <a:gd name="connsiteY237" fmla="*/ 2527 h 10000"/>
                <a:gd name="connsiteX238" fmla="*/ 7373 w 10000"/>
                <a:gd name="connsiteY238" fmla="*/ 2463 h 10000"/>
                <a:gd name="connsiteX239" fmla="*/ 7407 w 10000"/>
                <a:gd name="connsiteY239" fmla="*/ 2399 h 10000"/>
                <a:gd name="connsiteX240" fmla="*/ 7525 w 10000"/>
                <a:gd name="connsiteY240" fmla="*/ 2356 h 10000"/>
                <a:gd name="connsiteX241" fmla="*/ 7587 w 10000"/>
                <a:gd name="connsiteY241" fmla="*/ 2363 h 10000"/>
                <a:gd name="connsiteX242" fmla="*/ 7638 w 10000"/>
                <a:gd name="connsiteY242" fmla="*/ 2300 h 10000"/>
                <a:gd name="connsiteX243" fmla="*/ 7677 w 10000"/>
                <a:gd name="connsiteY243" fmla="*/ 2214 h 10000"/>
                <a:gd name="connsiteX244" fmla="*/ 7660 w 10000"/>
                <a:gd name="connsiteY244" fmla="*/ 2200 h 10000"/>
                <a:gd name="connsiteX245" fmla="*/ 7677 w 10000"/>
                <a:gd name="connsiteY245" fmla="*/ 2108 h 10000"/>
                <a:gd name="connsiteX246" fmla="*/ 7610 w 10000"/>
                <a:gd name="connsiteY246" fmla="*/ 2108 h 10000"/>
                <a:gd name="connsiteX247" fmla="*/ 7643 w 10000"/>
                <a:gd name="connsiteY247" fmla="*/ 2030 h 10000"/>
                <a:gd name="connsiteX248" fmla="*/ 7649 w 10000"/>
                <a:gd name="connsiteY248" fmla="*/ 1938 h 10000"/>
                <a:gd name="connsiteX249" fmla="*/ 7677 w 10000"/>
                <a:gd name="connsiteY249" fmla="*/ 1916 h 10000"/>
                <a:gd name="connsiteX250" fmla="*/ 7728 w 10000"/>
                <a:gd name="connsiteY250" fmla="*/ 1824 h 10000"/>
                <a:gd name="connsiteX251" fmla="*/ 7722 w 10000"/>
                <a:gd name="connsiteY251" fmla="*/ 1753 h 10000"/>
                <a:gd name="connsiteX252" fmla="*/ 7762 w 10000"/>
                <a:gd name="connsiteY252" fmla="*/ 1675 h 10000"/>
                <a:gd name="connsiteX253" fmla="*/ 7807 w 10000"/>
                <a:gd name="connsiteY253" fmla="*/ 1625 h 10000"/>
                <a:gd name="connsiteX254" fmla="*/ 7823 w 10000"/>
                <a:gd name="connsiteY254" fmla="*/ 1540 h 10000"/>
                <a:gd name="connsiteX255" fmla="*/ 7818 w 10000"/>
                <a:gd name="connsiteY255" fmla="*/ 1512 h 10000"/>
                <a:gd name="connsiteX256" fmla="*/ 7857 w 10000"/>
                <a:gd name="connsiteY256" fmla="*/ 1455 h 10000"/>
                <a:gd name="connsiteX257" fmla="*/ 7913 w 10000"/>
                <a:gd name="connsiteY257" fmla="*/ 1285 h 10000"/>
                <a:gd name="connsiteX258" fmla="*/ 7930 w 10000"/>
                <a:gd name="connsiteY258" fmla="*/ 1185 h 10000"/>
                <a:gd name="connsiteX259" fmla="*/ 7958 w 10000"/>
                <a:gd name="connsiteY259" fmla="*/ 1192 h 10000"/>
                <a:gd name="connsiteX260" fmla="*/ 8037 w 10000"/>
                <a:gd name="connsiteY260" fmla="*/ 1079 h 10000"/>
                <a:gd name="connsiteX261" fmla="*/ 8127 w 10000"/>
                <a:gd name="connsiteY261" fmla="*/ 1015 h 10000"/>
                <a:gd name="connsiteX262" fmla="*/ 8138 w 10000"/>
                <a:gd name="connsiteY262" fmla="*/ 937 h 10000"/>
                <a:gd name="connsiteX263" fmla="*/ 8172 w 10000"/>
                <a:gd name="connsiteY263" fmla="*/ 852 h 10000"/>
                <a:gd name="connsiteX264" fmla="*/ 8161 w 10000"/>
                <a:gd name="connsiteY264" fmla="*/ 788 h 10000"/>
                <a:gd name="connsiteX265" fmla="*/ 8116 w 10000"/>
                <a:gd name="connsiteY265" fmla="*/ 731 h 10000"/>
                <a:gd name="connsiteX266" fmla="*/ 8138 w 10000"/>
                <a:gd name="connsiteY266" fmla="*/ 660 h 10000"/>
                <a:gd name="connsiteX267" fmla="*/ 8138 w 10000"/>
                <a:gd name="connsiteY267" fmla="*/ 575 h 10000"/>
                <a:gd name="connsiteX268" fmla="*/ 8054 w 10000"/>
                <a:gd name="connsiteY268" fmla="*/ 504 h 10000"/>
                <a:gd name="connsiteX269" fmla="*/ 7970 w 10000"/>
                <a:gd name="connsiteY269" fmla="*/ 546 h 10000"/>
                <a:gd name="connsiteX270" fmla="*/ 7930 w 10000"/>
                <a:gd name="connsiteY270" fmla="*/ 546 h 10000"/>
                <a:gd name="connsiteX271" fmla="*/ 7913 w 10000"/>
                <a:gd name="connsiteY271" fmla="*/ 497 h 10000"/>
                <a:gd name="connsiteX272" fmla="*/ 7913 w 10000"/>
                <a:gd name="connsiteY272" fmla="*/ 405 h 10000"/>
                <a:gd name="connsiteX273" fmla="*/ 8020 w 10000"/>
                <a:gd name="connsiteY273" fmla="*/ 312 h 10000"/>
                <a:gd name="connsiteX274" fmla="*/ 8054 w 10000"/>
                <a:gd name="connsiteY274" fmla="*/ 234 h 10000"/>
                <a:gd name="connsiteX275" fmla="*/ 8121 w 10000"/>
                <a:gd name="connsiteY275" fmla="*/ 170 h 10000"/>
                <a:gd name="connsiteX276" fmla="*/ 8183 w 10000"/>
                <a:gd name="connsiteY276" fmla="*/ 50 h 10000"/>
                <a:gd name="connsiteX277" fmla="*/ 8228 w 10000"/>
                <a:gd name="connsiteY277" fmla="*/ 28 h 10000"/>
                <a:gd name="connsiteX278" fmla="*/ 8290 w 10000"/>
                <a:gd name="connsiteY278" fmla="*/ 43 h 10000"/>
                <a:gd name="connsiteX279" fmla="*/ 8420 w 10000"/>
                <a:gd name="connsiteY279" fmla="*/ 0 h 10000"/>
                <a:gd name="connsiteX280" fmla="*/ 8481 w 10000"/>
                <a:gd name="connsiteY280" fmla="*/ 71 h 10000"/>
                <a:gd name="connsiteX281" fmla="*/ 8476 w 10000"/>
                <a:gd name="connsiteY281" fmla="*/ 121 h 10000"/>
                <a:gd name="connsiteX282" fmla="*/ 8504 w 10000"/>
                <a:gd name="connsiteY282" fmla="*/ 142 h 10000"/>
                <a:gd name="connsiteX283" fmla="*/ 8526 w 10000"/>
                <a:gd name="connsiteY283" fmla="*/ 192 h 10000"/>
                <a:gd name="connsiteX284" fmla="*/ 8493 w 10000"/>
                <a:gd name="connsiteY284" fmla="*/ 248 h 10000"/>
                <a:gd name="connsiteX285" fmla="*/ 8448 w 10000"/>
                <a:gd name="connsiteY285" fmla="*/ 376 h 10000"/>
                <a:gd name="connsiteX286" fmla="*/ 8375 w 10000"/>
                <a:gd name="connsiteY286" fmla="*/ 476 h 10000"/>
                <a:gd name="connsiteX287" fmla="*/ 8307 w 10000"/>
                <a:gd name="connsiteY287" fmla="*/ 532 h 10000"/>
                <a:gd name="connsiteX288" fmla="*/ 8358 w 10000"/>
                <a:gd name="connsiteY288" fmla="*/ 554 h 10000"/>
                <a:gd name="connsiteX289" fmla="*/ 8425 w 10000"/>
                <a:gd name="connsiteY289" fmla="*/ 639 h 10000"/>
                <a:gd name="connsiteX290" fmla="*/ 8470 w 10000"/>
                <a:gd name="connsiteY290" fmla="*/ 646 h 10000"/>
                <a:gd name="connsiteX291" fmla="*/ 8493 w 10000"/>
                <a:gd name="connsiteY291" fmla="*/ 738 h 10000"/>
                <a:gd name="connsiteX292" fmla="*/ 8538 w 10000"/>
                <a:gd name="connsiteY292" fmla="*/ 759 h 10000"/>
                <a:gd name="connsiteX293" fmla="*/ 8571 w 10000"/>
                <a:gd name="connsiteY293" fmla="*/ 752 h 10000"/>
                <a:gd name="connsiteX294" fmla="*/ 8639 w 10000"/>
                <a:gd name="connsiteY294" fmla="*/ 610 h 10000"/>
                <a:gd name="connsiteX295" fmla="*/ 8701 w 10000"/>
                <a:gd name="connsiteY295" fmla="*/ 625 h 10000"/>
                <a:gd name="connsiteX296" fmla="*/ 8712 w 10000"/>
                <a:gd name="connsiteY296" fmla="*/ 667 h 10000"/>
                <a:gd name="connsiteX297" fmla="*/ 8757 w 10000"/>
                <a:gd name="connsiteY297" fmla="*/ 717 h 10000"/>
                <a:gd name="connsiteX298" fmla="*/ 8757 w 10000"/>
                <a:gd name="connsiteY298" fmla="*/ 752 h 10000"/>
                <a:gd name="connsiteX299" fmla="*/ 8796 w 10000"/>
                <a:gd name="connsiteY299" fmla="*/ 774 h 10000"/>
                <a:gd name="connsiteX300" fmla="*/ 8853 w 10000"/>
                <a:gd name="connsiteY300" fmla="*/ 774 h 10000"/>
                <a:gd name="connsiteX301" fmla="*/ 8858 w 10000"/>
                <a:gd name="connsiteY301" fmla="*/ 837 h 10000"/>
                <a:gd name="connsiteX302" fmla="*/ 8808 w 10000"/>
                <a:gd name="connsiteY302" fmla="*/ 866 h 10000"/>
                <a:gd name="connsiteX303" fmla="*/ 8853 w 10000"/>
                <a:gd name="connsiteY303" fmla="*/ 1143 h 10000"/>
                <a:gd name="connsiteX304" fmla="*/ 8898 w 10000"/>
                <a:gd name="connsiteY304" fmla="*/ 1270 h 10000"/>
                <a:gd name="connsiteX305" fmla="*/ 8886 w 10000"/>
                <a:gd name="connsiteY305" fmla="*/ 1327 h 10000"/>
                <a:gd name="connsiteX306" fmla="*/ 8926 w 10000"/>
                <a:gd name="connsiteY306" fmla="*/ 1391 h 10000"/>
                <a:gd name="connsiteX307" fmla="*/ 8931 w 10000"/>
                <a:gd name="connsiteY307" fmla="*/ 1434 h 10000"/>
                <a:gd name="connsiteX308" fmla="*/ 9038 w 10000"/>
                <a:gd name="connsiteY308" fmla="*/ 1483 h 10000"/>
                <a:gd name="connsiteX309" fmla="*/ 9168 w 10000"/>
                <a:gd name="connsiteY309" fmla="*/ 1441 h 10000"/>
                <a:gd name="connsiteX310" fmla="*/ 9184 w 10000"/>
                <a:gd name="connsiteY310" fmla="*/ 1384 h 10000"/>
                <a:gd name="connsiteX311" fmla="*/ 9229 w 10000"/>
                <a:gd name="connsiteY311" fmla="*/ 1405 h 10000"/>
                <a:gd name="connsiteX312" fmla="*/ 9258 w 10000"/>
                <a:gd name="connsiteY312" fmla="*/ 1455 h 10000"/>
                <a:gd name="connsiteX313" fmla="*/ 9325 w 10000"/>
                <a:gd name="connsiteY313" fmla="*/ 1419 h 10000"/>
                <a:gd name="connsiteX314" fmla="*/ 9364 w 10000"/>
                <a:gd name="connsiteY314" fmla="*/ 1419 h 10000"/>
                <a:gd name="connsiteX315" fmla="*/ 9421 w 10000"/>
                <a:gd name="connsiteY315" fmla="*/ 1476 h 10000"/>
                <a:gd name="connsiteX316" fmla="*/ 9454 w 10000"/>
                <a:gd name="connsiteY316" fmla="*/ 1398 h 10000"/>
                <a:gd name="connsiteX317" fmla="*/ 9522 w 10000"/>
                <a:gd name="connsiteY317" fmla="*/ 1434 h 10000"/>
                <a:gd name="connsiteX318" fmla="*/ 9556 w 10000"/>
                <a:gd name="connsiteY318" fmla="*/ 1391 h 10000"/>
                <a:gd name="connsiteX319" fmla="*/ 9584 w 10000"/>
                <a:gd name="connsiteY319" fmla="*/ 1398 h 10000"/>
                <a:gd name="connsiteX320" fmla="*/ 9612 w 10000"/>
                <a:gd name="connsiteY320" fmla="*/ 1356 h 10000"/>
                <a:gd name="connsiteX321" fmla="*/ 9606 w 10000"/>
                <a:gd name="connsiteY321" fmla="*/ 1313 h 10000"/>
                <a:gd name="connsiteX322" fmla="*/ 9646 w 10000"/>
                <a:gd name="connsiteY322" fmla="*/ 1292 h 10000"/>
                <a:gd name="connsiteX323" fmla="*/ 9674 w 10000"/>
                <a:gd name="connsiteY323" fmla="*/ 1221 h 10000"/>
                <a:gd name="connsiteX324" fmla="*/ 9753 w 10000"/>
                <a:gd name="connsiteY324" fmla="*/ 1228 h 10000"/>
                <a:gd name="connsiteX325" fmla="*/ 9871 w 10000"/>
                <a:gd name="connsiteY325" fmla="*/ 1434 h 10000"/>
                <a:gd name="connsiteX326" fmla="*/ 9893 w 10000"/>
                <a:gd name="connsiteY326" fmla="*/ 1505 h 10000"/>
                <a:gd name="connsiteX327" fmla="*/ 9972 w 10000"/>
                <a:gd name="connsiteY327" fmla="*/ 1597 h 10000"/>
                <a:gd name="connsiteX328" fmla="*/ 10000 w 10000"/>
                <a:gd name="connsiteY328" fmla="*/ 1682 h 10000"/>
                <a:gd name="connsiteX329" fmla="*/ 9938 w 10000"/>
                <a:gd name="connsiteY329" fmla="*/ 1796 h 10000"/>
                <a:gd name="connsiteX330" fmla="*/ 9893 w 10000"/>
                <a:gd name="connsiteY330" fmla="*/ 1838 h 10000"/>
                <a:gd name="connsiteX331" fmla="*/ 9916 w 10000"/>
                <a:gd name="connsiteY331" fmla="*/ 1959 h 10000"/>
                <a:gd name="connsiteX332" fmla="*/ 9848 w 10000"/>
                <a:gd name="connsiteY332" fmla="*/ 2051 h 10000"/>
                <a:gd name="connsiteX333" fmla="*/ 9809 w 10000"/>
                <a:gd name="connsiteY333" fmla="*/ 2072 h 10000"/>
                <a:gd name="connsiteX334" fmla="*/ 9809 w 10000"/>
                <a:gd name="connsiteY334" fmla="*/ 2136 h 10000"/>
                <a:gd name="connsiteX335" fmla="*/ 9758 w 10000"/>
                <a:gd name="connsiteY335" fmla="*/ 2257 h 10000"/>
                <a:gd name="connsiteX336" fmla="*/ 9724 w 10000"/>
                <a:gd name="connsiteY336" fmla="*/ 2264 h 10000"/>
                <a:gd name="connsiteX337" fmla="*/ 9730 w 10000"/>
                <a:gd name="connsiteY337" fmla="*/ 2349 h 10000"/>
                <a:gd name="connsiteX338" fmla="*/ 9702 w 10000"/>
                <a:gd name="connsiteY338" fmla="*/ 2413 h 10000"/>
                <a:gd name="connsiteX339" fmla="*/ 9708 w 10000"/>
                <a:gd name="connsiteY339" fmla="*/ 2697 h 10000"/>
                <a:gd name="connsiteX340" fmla="*/ 9724 w 10000"/>
                <a:gd name="connsiteY340" fmla="*/ 2718 h 10000"/>
                <a:gd name="connsiteX341" fmla="*/ 9719 w 10000"/>
                <a:gd name="connsiteY341" fmla="*/ 2811 h 10000"/>
                <a:gd name="connsiteX342" fmla="*/ 9708 w 10000"/>
                <a:gd name="connsiteY342" fmla="*/ 2896 h 10000"/>
                <a:gd name="connsiteX343" fmla="*/ 9668 w 10000"/>
                <a:gd name="connsiteY343" fmla="*/ 2938 h 10000"/>
                <a:gd name="connsiteX344" fmla="*/ 9595 w 10000"/>
                <a:gd name="connsiteY344" fmla="*/ 2903 h 10000"/>
                <a:gd name="connsiteX345" fmla="*/ 9561 w 10000"/>
                <a:gd name="connsiteY345" fmla="*/ 2952 h 10000"/>
                <a:gd name="connsiteX346" fmla="*/ 9567 w 10000"/>
                <a:gd name="connsiteY346" fmla="*/ 2995 h 10000"/>
                <a:gd name="connsiteX347" fmla="*/ 9544 w 10000"/>
                <a:gd name="connsiteY347" fmla="*/ 3080 h 10000"/>
                <a:gd name="connsiteX348" fmla="*/ 9505 w 10000"/>
                <a:gd name="connsiteY348" fmla="*/ 3137 h 10000"/>
                <a:gd name="connsiteX349" fmla="*/ 9494 w 10000"/>
                <a:gd name="connsiteY349" fmla="*/ 3236 h 10000"/>
                <a:gd name="connsiteX350" fmla="*/ 9466 w 10000"/>
                <a:gd name="connsiteY350" fmla="*/ 3322 h 10000"/>
                <a:gd name="connsiteX351" fmla="*/ 9471 w 10000"/>
                <a:gd name="connsiteY351" fmla="*/ 3378 h 10000"/>
                <a:gd name="connsiteX352" fmla="*/ 9460 w 10000"/>
                <a:gd name="connsiteY352" fmla="*/ 3435 h 10000"/>
                <a:gd name="connsiteX353" fmla="*/ 9483 w 10000"/>
                <a:gd name="connsiteY353" fmla="*/ 3485 h 10000"/>
                <a:gd name="connsiteX354" fmla="*/ 9449 w 10000"/>
                <a:gd name="connsiteY354" fmla="*/ 3563 h 10000"/>
                <a:gd name="connsiteX355" fmla="*/ 9393 w 10000"/>
                <a:gd name="connsiteY355" fmla="*/ 3442 h 10000"/>
                <a:gd name="connsiteX356" fmla="*/ 9393 w 10000"/>
                <a:gd name="connsiteY356" fmla="*/ 3350 h 10000"/>
                <a:gd name="connsiteX357" fmla="*/ 9376 w 10000"/>
                <a:gd name="connsiteY357" fmla="*/ 3336 h 10000"/>
                <a:gd name="connsiteX358" fmla="*/ 9308 w 10000"/>
                <a:gd name="connsiteY358" fmla="*/ 3400 h 10000"/>
                <a:gd name="connsiteX359" fmla="*/ 9201 w 10000"/>
                <a:gd name="connsiteY359" fmla="*/ 3549 h 10000"/>
                <a:gd name="connsiteX360" fmla="*/ 9139 w 10000"/>
                <a:gd name="connsiteY360" fmla="*/ 3655 h 10000"/>
                <a:gd name="connsiteX361" fmla="*/ 9044 w 10000"/>
                <a:gd name="connsiteY361" fmla="*/ 3712 h 10000"/>
                <a:gd name="connsiteX362" fmla="*/ 9010 w 10000"/>
                <a:gd name="connsiteY362" fmla="*/ 3797 h 10000"/>
                <a:gd name="connsiteX363" fmla="*/ 8982 w 10000"/>
                <a:gd name="connsiteY363" fmla="*/ 3825 h 10000"/>
                <a:gd name="connsiteX364" fmla="*/ 8875 w 10000"/>
                <a:gd name="connsiteY364" fmla="*/ 3903 h 10000"/>
                <a:gd name="connsiteX365" fmla="*/ 8785 w 10000"/>
                <a:gd name="connsiteY365" fmla="*/ 3996 h 10000"/>
                <a:gd name="connsiteX366" fmla="*/ 8763 w 10000"/>
                <a:gd name="connsiteY366" fmla="*/ 4067 h 10000"/>
                <a:gd name="connsiteX367" fmla="*/ 8729 w 10000"/>
                <a:gd name="connsiteY367" fmla="*/ 4102 h 10000"/>
                <a:gd name="connsiteX368" fmla="*/ 8774 w 10000"/>
                <a:gd name="connsiteY368" fmla="*/ 4194 h 10000"/>
                <a:gd name="connsiteX369" fmla="*/ 8819 w 10000"/>
                <a:gd name="connsiteY369" fmla="*/ 4265 h 10000"/>
                <a:gd name="connsiteX370" fmla="*/ 8881 w 10000"/>
                <a:gd name="connsiteY370" fmla="*/ 4294 h 10000"/>
                <a:gd name="connsiteX371" fmla="*/ 8858 w 10000"/>
                <a:gd name="connsiteY371" fmla="*/ 4344 h 10000"/>
                <a:gd name="connsiteX372" fmla="*/ 8903 w 10000"/>
                <a:gd name="connsiteY372" fmla="*/ 4358 h 10000"/>
                <a:gd name="connsiteX373" fmla="*/ 8903 w 10000"/>
                <a:gd name="connsiteY373" fmla="*/ 4443 h 10000"/>
                <a:gd name="connsiteX374" fmla="*/ 8937 w 10000"/>
                <a:gd name="connsiteY374" fmla="*/ 4507 h 10000"/>
                <a:gd name="connsiteX375" fmla="*/ 8993 w 10000"/>
                <a:gd name="connsiteY375" fmla="*/ 4493 h 10000"/>
                <a:gd name="connsiteX376" fmla="*/ 9016 w 10000"/>
                <a:gd name="connsiteY376" fmla="*/ 4422 h 10000"/>
                <a:gd name="connsiteX377" fmla="*/ 9061 w 10000"/>
                <a:gd name="connsiteY377" fmla="*/ 4414 h 10000"/>
                <a:gd name="connsiteX378" fmla="*/ 9066 w 10000"/>
                <a:gd name="connsiteY378" fmla="*/ 4358 h 10000"/>
                <a:gd name="connsiteX379" fmla="*/ 9123 w 10000"/>
                <a:gd name="connsiteY379" fmla="*/ 4358 h 10000"/>
                <a:gd name="connsiteX380" fmla="*/ 9100 w 10000"/>
                <a:gd name="connsiteY380" fmla="*/ 4429 h 10000"/>
                <a:gd name="connsiteX381" fmla="*/ 9156 w 10000"/>
                <a:gd name="connsiteY381" fmla="*/ 4464 h 10000"/>
                <a:gd name="connsiteX382" fmla="*/ 9145 w 10000"/>
                <a:gd name="connsiteY382" fmla="*/ 4528 h 10000"/>
                <a:gd name="connsiteX383" fmla="*/ 9061 w 10000"/>
                <a:gd name="connsiteY383" fmla="*/ 4535 h 10000"/>
                <a:gd name="connsiteX384" fmla="*/ 8999 w 10000"/>
                <a:gd name="connsiteY384" fmla="*/ 4578 h 10000"/>
                <a:gd name="connsiteX385" fmla="*/ 8943 w 10000"/>
                <a:gd name="connsiteY385" fmla="*/ 4599 h 10000"/>
                <a:gd name="connsiteX386" fmla="*/ 8943 w 10000"/>
                <a:gd name="connsiteY386" fmla="*/ 4698 h 10000"/>
                <a:gd name="connsiteX387" fmla="*/ 8999 w 10000"/>
                <a:gd name="connsiteY387" fmla="*/ 4805 h 10000"/>
                <a:gd name="connsiteX388" fmla="*/ 8954 w 10000"/>
                <a:gd name="connsiteY388" fmla="*/ 4904 h 10000"/>
                <a:gd name="connsiteX389" fmla="*/ 8864 w 10000"/>
                <a:gd name="connsiteY389" fmla="*/ 4918 h 10000"/>
                <a:gd name="connsiteX390" fmla="*/ 8875 w 10000"/>
                <a:gd name="connsiteY390" fmla="*/ 5032 h 10000"/>
                <a:gd name="connsiteX391" fmla="*/ 8870 w 10000"/>
                <a:gd name="connsiteY391" fmla="*/ 5103 h 10000"/>
                <a:gd name="connsiteX392" fmla="*/ 8841 w 10000"/>
                <a:gd name="connsiteY392" fmla="*/ 5138 h 10000"/>
                <a:gd name="connsiteX393" fmla="*/ 8785 w 10000"/>
                <a:gd name="connsiteY393" fmla="*/ 5110 h 10000"/>
                <a:gd name="connsiteX394" fmla="*/ 8735 w 10000"/>
                <a:gd name="connsiteY394" fmla="*/ 5018 h 10000"/>
                <a:gd name="connsiteX395" fmla="*/ 8678 w 10000"/>
                <a:gd name="connsiteY395" fmla="*/ 5089 h 10000"/>
                <a:gd name="connsiteX396" fmla="*/ 8622 w 10000"/>
                <a:gd name="connsiteY396" fmla="*/ 5039 h 10000"/>
                <a:gd name="connsiteX397" fmla="*/ 8616 w 10000"/>
                <a:gd name="connsiteY397" fmla="*/ 5011 h 10000"/>
                <a:gd name="connsiteX398" fmla="*/ 8538 w 10000"/>
                <a:gd name="connsiteY398" fmla="*/ 4947 h 10000"/>
                <a:gd name="connsiteX399" fmla="*/ 8515 w 10000"/>
                <a:gd name="connsiteY399" fmla="*/ 4961 h 10000"/>
                <a:gd name="connsiteX400" fmla="*/ 8526 w 10000"/>
                <a:gd name="connsiteY400" fmla="*/ 5039 h 10000"/>
                <a:gd name="connsiteX401" fmla="*/ 8481 w 10000"/>
                <a:gd name="connsiteY401" fmla="*/ 5138 h 10000"/>
                <a:gd name="connsiteX402" fmla="*/ 8515 w 10000"/>
                <a:gd name="connsiteY402" fmla="*/ 5160 h 10000"/>
                <a:gd name="connsiteX403" fmla="*/ 8577 w 10000"/>
                <a:gd name="connsiteY403" fmla="*/ 5145 h 10000"/>
                <a:gd name="connsiteX404" fmla="*/ 8588 w 10000"/>
                <a:gd name="connsiteY404" fmla="*/ 5181 h 10000"/>
                <a:gd name="connsiteX405" fmla="*/ 8577 w 10000"/>
                <a:gd name="connsiteY405" fmla="*/ 5224 h 10000"/>
                <a:gd name="connsiteX406" fmla="*/ 8600 w 10000"/>
                <a:gd name="connsiteY406" fmla="*/ 5280 h 10000"/>
                <a:gd name="connsiteX407" fmla="*/ 8650 w 10000"/>
                <a:gd name="connsiteY407" fmla="*/ 5316 h 10000"/>
                <a:gd name="connsiteX408" fmla="*/ 8639 w 10000"/>
                <a:gd name="connsiteY408" fmla="*/ 5401 h 10000"/>
                <a:gd name="connsiteX409" fmla="*/ 8673 w 10000"/>
                <a:gd name="connsiteY409" fmla="*/ 5444 h 10000"/>
                <a:gd name="connsiteX410" fmla="*/ 8633 w 10000"/>
                <a:gd name="connsiteY410" fmla="*/ 5486 h 10000"/>
                <a:gd name="connsiteX411" fmla="*/ 8622 w 10000"/>
                <a:gd name="connsiteY411" fmla="*/ 5642 h 10000"/>
                <a:gd name="connsiteX412" fmla="*/ 8600 w 10000"/>
                <a:gd name="connsiteY412" fmla="*/ 5649 h 10000"/>
                <a:gd name="connsiteX413" fmla="*/ 8628 w 10000"/>
                <a:gd name="connsiteY413" fmla="*/ 5720 h 10000"/>
                <a:gd name="connsiteX414" fmla="*/ 8633 w 10000"/>
                <a:gd name="connsiteY414" fmla="*/ 5841 h 10000"/>
                <a:gd name="connsiteX415" fmla="*/ 8661 w 10000"/>
                <a:gd name="connsiteY415" fmla="*/ 5869 h 10000"/>
                <a:gd name="connsiteX416" fmla="*/ 8667 w 10000"/>
                <a:gd name="connsiteY416" fmla="*/ 5905 h 10000"/>
                <a:gd name="connsiteX417" fmla="*/ 8690 w 10000"/>
                <a:gd name="connsiteY417" fmla="*/ 5912 h 10000"/>
                <a:gd name="connsiteX418" fmla="*/ 8695 w 10000"/>
                <a:gd name="connsiteY418" fmla="*/ 5983 h 10000"/>
                <a:gd name="connsiteX419" fmla="*/ 8684 w 10000"/>
                <a:gd name="connsiteY419" fmla="*/ 6033 h 10000"/>
                <a:gd name="connsiteX420" fmla="*/ 8740 w 10000"/>
                <a:gd name="connsiteY420" fmla="*/ 6061 h 10000"/>
                <a:gd name="connsiteX421" fmla="*/ 8825 w 10000"/>
                <a:gd name="connsiteY421" fmla="*/ 6004 h 10000"/>
                <a:gd name="connsiteX422" fmla="*/ 8948 w 10000"/>
                <a:gd name="connsiteY422" fmla="*/ 5891 h 10000"/>
                <a:gd name="connsiteX423" fmla="*/ 8982 w 10000"/>
                <a:gd name="connsiteY423" fmla="*/ 5891 h 10000"/>
                <a:gd name="connsiteX424" fmla="*/ 8982 w 10000"/>
                <a:gd name="connsiteY424" fmla="*/ 5976 h 10000"/>
                <a:gd name="connsiteX425" fmla="*/ 9004 w 10000"/>
                <a:gd name="connsiteY425" fmla="*/ 5990 h 10000"/>
                <a:gd name="connsiteX426" fmla="*/ 9044 w 10000"/>
                <a:gd name="connsiteY426" fmla="*/ 6089 h 10000"/>
                <a:gd name="connsiteX427" fmla="*/ 9072 w 10000"/>
                <a:gd name="connsiteY427" fmla="*/ 6097 h 10000"/>
                <a:gd name="connsiteX428" fmla="*/ 9055 w 10000"/>
                <a:gd name="connsiteY428" fmla="*/ 6153 h 10000"/>
                <a:gd name="connsiteX429" fmla="*/ 9100 w 10000"/>
                <a:gd name="connsiteY429" fmla="*/ 6281 h 10000"/>
                <a:gd name="connsiteX430" fmla="*/ 9100 w 10000"/>
                <a:gd name="connsiteY430" fmla="*/ 6345 h 10000"/>
                <a:gd name="connsiteX431" fmla="*/ 9123 w 10000"/>
                <a:gd name="connsiteY431" fmla="*/ 6416 h 10000"/>
                <a:gd name="connsiteX432" fmla="*/ 9089 w 10000"/>
                <a:gd name="connsiteY432" fmla="*/ 6473 h 10000"/>
                <a:gd name="connsiteX433" fmla="*/ 9049 w 10000"/>
                <a:gd name="connsiteY433" fmla="*/ 6466 h 10000"/>
                <a:gd name="connsiteX434" fmla="*/ 9049 w 10000"/>
                <a:gd name="connsiteY434" fmla="*/ 6501 h 10000"/>
                <a:gd name="connsiteX435" fmla="*/ 9089 w 10000"/>
                <a:gd name="connsiteY435" fmla="*/ 6544 h 10000"/>
                <a:gd name="connsiteX436" fmla="*/ 9106 w 10000"/>
                <a:gd name="connsiteY436" fmla="*/ 6515 h 10000"/>
                <a:gd name="connsiteX437" fmla="*/ 9139 w 10000"/>
                <a:gd name="connsiteY437" fmla="*/ 6579 h 10000"/>
                <a:gd name="connsiteX438" fmla="*/ 9179 w 10000"/>
                <a:gd name="connsiteY438" fmla="*/ 6579 h 10000"/>
                <a:gd name="connsiteX439" fmla="*/ 9156 w 10000"/>
                <a:gd name="connsiteY439" fmla="*/ 6757 h 10000"/>
                <a:gd name="connsiteX440" fmla="*/ 9139 w 10000"/>
                <a:gd name="connsiteY440" fmla="*/ 6792 h 10000"/>
                <a:gd name="connsiteX441" fmla="*/ 9089 w 10000"/>
                <a:gd name="connsiteY441" fmla="*/ 6778 h 10000"/>
                <a:gd name="connsiteX442" fmla="*/ 9027 w 10000"/>
                <a:gd name="connsiteY442" fmla="*/ 6799 h 10000"/>
                <a:gd name="connsiteX443" fmla="*/ 9004 w 10000"/>
                <a:gd name="connsiteY443" fmla="*/ 6842 h 10000"/>
                <a:gd name="connsiteX444" fmla="*/ 8999 w 10000"/>
                <a:gd name="connsiteY444" fmla="*/ 6884 h 10000"/>
                <a:gd name="connsiteX445" fmla="*/ 8960 w 10000"/>
                <a:gd name="connsiteY445" fmla="*/ 6934 h 10000"/>
                <a:gd name="connsiteX446" fmla="*/ 8898 w 10000"/>
                <a:gd name="connsiteY446" fmla="*/ 6941 h 10000"/>
                <a:gd name="connsiteX447" fmla="*/ 8886 w 10000"/>
                <a:gd name="connsiteY447" fmla="*/ 6962 h 10000"/>
                <a:gd name="connsiteX448" fmla="*/ 8847 w 10000"/>
                <a:gd name="connsiteY448" fmla="*/ 6927 h 10000"/>
                <a:gd name="connsiteX449" fmla="*/ 8808 w 10000"/>
                <a:gd name="connsiteY449" fmla="*/ 6934 h 10000"/>
                <a:gd name="connsiteX450" fmla="*/ 8785 w 10000"/>
                <a:gd name="connsiteY450" fmla="*/ 6906 h 10000"/>
                <a:gd name="connsiteX451" fmla="*/ 8735 w 10000"/>
                <a:gd name="connsiteY451" fmla="*/ 6891 h 10000"/>
                <a:gd name="connsiteX452" fmla="*/ 8746 w 10000"/>
                <a:gd name="connsiteY452" fmla="*/ 6941 h 10000"/>
                <a:gd name="connsiteX453" fmla="*/ 8723 w 10000"/>
                <a:gd name="connsiteY453" fmla="*/ 6991 h 10000"/>
                <a:gd name="connsiteX454" fmla="*/ 8639 w 10000"/>
                <a:gd name="connsiteY454" fmla="*/ 6984 h 10000"/>
                <a:gd name="connsiteX455" fmla="*/ 8611 w 10000"/>
                <a:gd name="connsiteY455" fmla="*/ 6962 h 10000"/>
                <a:gd name="connsiteX456" fmla="*/ 8566 w 10000"/>
                <a:gd name="connsiteY456" fmla="*/ 6984 h 10000"/>
                <a:gd name="connsiteX457" fmla="*/ 8560 w 10000"/>
                <a:gd name="connsiteY457" fmla="*/ 7055 h 10000"/>
                <a:gd name="connsiteX458" fmla="*/ 8476 w 10000"/>
                <a:gd name="connsiteY458" fmla="*/ 7133 h 10000"/>
                <a:gd name="connsiteX459" fmla="*/ 8448 w 10000"/>
                <a:gd name="connsiteY459" fmla="*/ 7090 h 10000"/>
                <a:gd name="connsiteX460" fmla="*/ 8386 w 10000"/>
                <a:gd name="connsiteY460" fmla="*/ 7111 h 10000"/>
                <a:gd name="connsiteX461" fmla="*/ 8346 w 10000"/>
                <a:gd name="connsiteY461" fmla="*/ 7133 h 10000"/>
                <a:gd name="connsiteX462" fmla="*/ 8341 w 10000"/>
                <a:gd name="connsiteY462" fmla="*/ 7168 h 10000"/>
                <a:gd name="connsiteX463" fmla="*/ 8256 w 10000"/>
                <a:gd name="connsiteY463" fmla="*/ 7246 h 10000"/>
                <a:gd name="connsiteX464" fmla="*/ 8206 w 10000"/>
                <a:gd name="connsiteY464" fmla="*/ 7232 h 10000"/>
                <a:gd name="connsiteX465" fmla="*/ 8155 w 10000"/>
                <a:gd name="connsiteY465" fmla="*/ 7260 h 10000"/>
                <a:gd name="connsiteX466" fmla="*/ 8116 w 10000"/>
                <a:gd name="connsiteY466" fmla="*/ 7303 h 10000"/>
                <a:gd name="connsiteX467" fmla="*/ 8060 w 10000"/>
                <a:gd name="connsiteY467" fmla="*/ 7331 h 10000"/>
                <a:gd name="connsiteX468" fmla="*/ 8065 w 10000"/>
                <a:gd name="connsiteY468" fmla="*/ 7374 h 10000"/>
                <a:gd name="connsiteX469" fmla="*/ 8015 w 10000"/>
                <a:gd name="connsiteY469" fmla="*/ 7402 h 10000"/>
                <a:gd name="connsiteX470" fmla="*/ 7942 w 10000"/>
                <a:gd name="connsiteY470" fmla="*/ 7523 h 10000"/>
                <a:gd name="connsiteX471" fmla="*/ 7930 w 10000"/>
                <a:gd name="connsiteY471" fmla="*/ 7573 h 10000"/>
                <a:gd name="connsiteX472" fmla="*/ 7908 w 10000"/>
                <a:gd name="connsiteY472" fmla="*/ 7559 h 10000"/>
                <a:gd name="connsiteX473" fmla="*/ 7919 w 10000"/>
                <a:gd name="connsiteY473" fmla="*/ 7523 h 10000"/>
                <a:gd name="connsiteX474" fmla="*/ 7846 w 10000"/>
                <a:gd name="connsiteY474" fmla="*/ 7339 h 10000"/>
                <a:gd name="connsiteX475" fmla="*/ 7846 w 10000"/>
                <a:gd name="connsiteY475" fmla="*/ 7268 h 10000"/>
                <a:gd name="connsiteX476" fmla="*/ 7812 w 10000"/>
                <a:gd name="connsiteY476" fmla="*/ 7268 h 10000"/>
                <a:gd name="connsiteX477" fmla="*/ 7711 w 10000"/>
                <a:gd name="connsiteY477" fmla="*/ 7197 h 10000"/>
                <a:gd name="connsiteX478" fmla="*/ 7649 w 10000"/>
                <a:gd name="connsiteY478" fmla="*/ 7232 h 10000"/>
                <a:gd name="connsiteX479" fmla="*/ 7632 w 10000"/>
                <a:gd name="connsiteY479" fmla="*/ 7275 h 10000"/>
                <a:gd name="connsiteX480" fmla="*/ 7677 w 10000"/>
                <a:gd name="connsiteY480" fmla="*/ 7324 h 10000"/>
                <a:gd name="connsiteX481" fmla="*/ 7688 w 10000"/>
                <a:gd name="connsiteY481" fmla="*/ 7367 h 10000"/>
                <a:gd name="connsiteX482" fmla="*/ 7660 w 10000"/>
                <a:gd name="connsiteY482" fmla="*/ 7410 h 10000"/>
                <a:gd name="connsiteX483" fmla="*/ 7666 w 10000"/>
                <a:gd name="connsiteY483" fmla="*/ 7445 h 10000"/>
                <a:gd name="connsiteX484" fmla="*/ 7655 w 10000"/>
                <a:gd name="connsiteY484" fmla="*/ 7516 h 10000"/>
                <a:gd name="connsiteX485" fmla="*/ 7660 w 10000"/>
                <a:gd name="connsiteY485" fmla="*/ 7587 h 10000"/>
                <a:gd name="connsiteX486" fmla="*/ 7694 w 10000"/>
                <a:gd name="connsiteY486" fmla="*/ 7700 h 10000"/>
                <a:gd name="connsiteX487" fmla="*/ 7660 w 10000"/>
                <a:gd name="connsiteY487" fmla="*/ 7743 h 10000"/>
                <a:gd name="connsiteX488" fmla="*/ 7666 w 10000"/>
                <a:gd name="connsiteY488" fmla="*/ 7779 h 10000"/>
                <a:gd name="connsiteX489" fmla="*/ 7638 w 10000"/>
                <a:gd name="connsiteY489" fmla="*/ 7793 h 10000"/>
                <a:gd name="connsiteX490" fmla="*/ 7621 w 10000"/>
                <a:gd name="connsiteY490" fmla="*/ 7814 h 10000"/>
                <a:gd name="connsiteX491" fmla="*/ 7514 w 10000"/>
                <a:gd name="connsiteY491" fmla="*/ 7800 h 10000"/>
                <a:gd name="connsiteX492" fmla="*/ 7497 w 10000"/>
                <a:gd name="connsiteY492" fmla="*/ 7757 h 10000"/>
                <a:gd name="connsiteX493" fmla="*/ 7463 w 10000"/>
                <a:gd name="connsiteY493" fmla="*/ 7786 h 10000"/>
                <a:gd name="connsiteX494" fmla="*/ 7390 w 10000"/>
                <a:gd name="connsiteY494" fmla="*/ 7771 h 10000"/>
                <a:gd name="connsiteX495" fmla="*/ 7340 w 10000"/>
                <a:gd name="connsiteY495" fmla="*/ 7793 h 10000"/>
                <a:gd name="connsiteX496" fmla="*/ 7312 w 10000"/>
                <a:gd name="connsiteY496" fmla="*/ 7644 h 10000"/>
                <a:gd name="connsiteX497" fmla="*/ 7283 w 10000"/>
                <a:gd name="connsiteY497" fmla="*/ 7637 h 10000"/>
                <a:gd name="connsiteX498" fmla="*/ 7250 w 10000"/>
                <a:gd name="connsiteY498" fmla="*/ 7544 h 10000"/>
                <a:gd name="connsiteX499" fmla="*/ 7267 w 10000"/>
                <a:gd name="connsiteY499" fmla="*/ 7502 h 10000"/>
                <a:gd name="connsiteX500" fmla="*/ 7306 w 10000"/>
                <a:gd name="connsiteY500" fmla="*/ 7523 h 10000"/>
                <a:gd name="connsiteX501" fmla="*/ 7323 w 10000"/>
                <a:gd name="connsiteY501" fmla="*/ 7473 h 10000"/>
                <a:gd name="connsiteX502" fmla="*/ 7295 w 10000"/>
                <a:gd name="connsiteY502" fmla="*/ 7438 h 10000"/>
                <a:gd name="connsiteX503" fmla="*/ 7312 w 10000"/>
                <a:gd name="connsiteY503" fmla="*/ 7402 h 10000"/>
                <a:gd name="connsiteX504" fmla="*/ 7238 w 10000"/>
                <a:gd name="connsiteY504" fmla="*/ 7331 h 10000"/>
                <a:gd name="connsiteX505" fmla="*/ 7244 w 10000"/>
                <a:gd name="connsiteY505" fmla="*/ 7296 h 10000"/>
                <a:gd name="connsiteX506" fmla="*/ 7199 w 10000"/>
                <a:gd name="connsiteY506" fmla="*/ 7260 h 10000"/>
                <a:gd name="connsiteX507" fmla="*/ 7227 w 10000"/>
                <a:gd name="connsiteY507" fmla="*/ 7218 h 10000"/>
                <a:gd name="connsiteX508" fmla="*/ 7216 w 10000"/>
                <a:gd name="connsiteY508" fmla="*/ 7168 h 10000"/>
                <a:gd name="connsiteX509" fmla="*/ 7165 w 10000"/>
                <a:gd name="connsiteY509" fmla="*/ 7090 h 10000"/>
                <a:gd name="connsiteX510" fmla="*/ 7132 w 10000"/>
                <a:gd name="connsiteY510" fmla="*/ 7026 h 10000"/>
                <a:gd name="connsiteX511" fmla="*/ 7064 w 10000"/>
                <a:gd name="connsiteY511" fmla="*/ 7055 h 10000"/>
                <a:gd name="connsiteX512" fmla="*/ 7025 w 10000"/>
                <a:gd name="connsiteY512" fmla="*/ 7048 h 10000"/>
                <a:gd name="connsiteX513" fmla="*/ 7002 w 10000"/>
                <a:gd name="connsiteY513" fmla="*/ 7111 h 10000"/>
                <a:gd name="connsiteX514" fmla="*/ 6924 w 10000"/>
                <a:gd name="connsiteY514" fmla="*/ 7119 h 10000"/>
                <a:gd name="connsiteX515" fmla="*/ 6895 w 10000"/>
                <a:gd name="connsiteY515" fmla="*/ 7111 h 10000"/>
                <a:gd name="connsiteX516" fmla="*/ 6828 w 10000"/>
                <a:gd name="connsiteY516" fmla="*/ 7161 h 10000"/>
                <a:gd name="connsiteX517" fmla="*/ 6834 w 10000"/>
                <a:gd name="connsiteY517" fmla="*/ 7260 h 10000"/>
                <a:gd name="connsiteX518" fmla="*/ 6817 w 10000"/>
                <a:gd name="connsiteY518" fmla="*/ 7324 h 10000"/>
                <a:gd name="connsiteX519" fmla="*/ 6817 w 10000"/>
                <a:gd name="connsiteY519" fmla="*/ 7381 h 10000"/>
                <a:gd name="connsiteX520" fmla="*/ 6760 w 10000"/>
                <a:gd name="connsiteY520" fmla="*/ 7424 h 10000"/>
                <a:gd name="connsiteX521" fmla="*/ 6699 w 10000"/>
                <a:gd name="connsiteY521" fmla="*/ 7431 h 10000"/>
                <a:gd name="connsiteX522" fmla="*/ 6682 w 10000"/>
                <a:gd name="connsiteY522" fmla="*/ 7410 h 10000"/>
                <a:gd name="connsiteX523" fmla="*/ 6625 w 10000"/>
                <a:gd name="connsiteY523" fmla="*/ 7388 h 10000"/>
                <a:gd name="connsiteX524" fmla="*/ 6592 w 10000"/>
                <a:gd name="connsiteY524" fmla="*/ 7431 h 10000"/>
                <a:gd name="connsiteX525" fmla="*/ 6586 w 10000"/>
                <a:gd name="connsiteY525" fmla="*/ 7473 h 10000"/>
                <a:gd name="connsiteX526" fmla="*/ 6552 w 10000"/>
                <a:gd name="connsiteY526" fmla="*/ 7480 h 10000"/>
                <a:gd name="connsiteX527" fmla="*/ 6547 w 10000"/>
                <a:gd name="connsiteY527" fmla="*/ 7523 h 10000"/>
                <a:gd name="connsiteX528" fmla="*/ 6519 w 10000"/>
                <a:gd name="connsiteY528" fmla="*/ 7523 h 10000"/>
                <a:gd name="connsiteX529" fmla="*/ 6485 w 10000"/>
                <a:gd name="connsiteY529" fmla="*/ 7424 h 10000"/>
                <a:gd name="connsiteX530" fmla="*/ 6406 w 10000"/>
                <a:gd name="connsiteY530" fmla="*/ 7473 h 10000"/>
                <a:gd name="connsiteX531" fmla="*/ 6316 w 10000"/>
                <a:gd name="connsiteY531" fmla="*/ 7551 h 10000"/>
                <a:gd name="connsiteX532" fmla="*/ 6282 w 10000"/>
                <a:gd name="connsiteY532" fmla="*/ 7566 h 10000"/>
                <a:gd name="connsiteX533" fmla="*/ 6294 w 10000"/>
                <a:gd name="connsiteY533" fmla="*/ 7615 h 10000"/>
                <a:gd name="connsiteX534" fmla="*/ 6243 w 10000"/>
                <a:gd name="connsiteY534" fmla="*/ 7637 h 10000"/>
                <a:gd name="connsiteX535" fmla="*/ 6209 w 10000"/>
                <a:gd name="connsiteY535" fmla="*/ 7608 h 10000"/>
                <a:gd name="connsiteX536" fmla="*/ 6136 w 10000"/>
                <a:gd name="connsiteY536" fmla="*/ 7622 h 10000"/>
                <a:gd name="connsiteX537" fmla="*/ 6136 w 10000"/>
                <a:gd name="connsiteY537" fmla="*/ 7395 h 10000"/>
                <a:gd name="connsiteX538" fmla="*/ 6208 w 10000"/>
                <a:gd name="connsiteY53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3009 w 10000"/>
                <a:gd name="connsiteY62" fmla="*/ 9524 h 10000"/>
                <a:gd name="connsiteX63" fmla="*/ 2975 w 10000"/>
                <a:gd name="connsiteY63" fmla="*/ 9574 h 10000"/>
                <a:gd name="connsiteX64" fmla="*/ 2981 w 10000"/>
                <a:gd name="connsiteY64" fmla="*/ 9624 h 10000"/>
                <a:gd name="connsiteX65" fmla="*/ 2998 w 10000"/>
                <a:gd name="connsiteY65" fmla="*/ 9666 h 10000"/>
                <a:gd name="connsiteX66" fmla="*/ 2987 w 10000"/>
                <a:gd name="connsiteY66" fmla="*/ 9744 h 10000"/>
                <a:gd name="connsiteX67" fmla="*/ 2970 w 10000"/>
                <a:gd name="connsiteY67" fmla="*/ 9787 h 10000"/>
                <a:gd name="connsiteX68" fmla="*/ 2930 w 10000"/>
                <a:gd name="connsiteY68" fmla="*/ 9794 h 10000"/>
                <a:gd name="connsiteX69" fmla="*/ 2913 w 10000"/>
                <a:gd name="connsiteY69" fmla="*/ 9837 h 10000"/>
                <a:gd name="connsiteX70" fmla="*/ 2818 w 10000"/>
                <a:gd name="connsiteY70" fmla="*/ 9837 h 10000"/>
                <a:gd name="connsiteX71" fmla="*/ 2745 w 10000"/>
                <a:gd name="connsiteY71" fmla="*/ 9879 h 10000"/>
                <a:gd name="connsiteX72" fmla="*/ 2705 w 10000"/>
                <a:gd name="connsiteY72" fmla="*/ 9922 h 10000"/>
                <a:gd name="connsiteX73" fmla="*/ 2638 w 10000"/>
                <a:gd name="connsiteY73" fmla="*/ 9929 h 10000"/>
                <a:gd name="connsiteX74" fmla="*/ 2598 w 10000"/>
                <a:gd name="connsiteY74" fmla="*/ 9943 h 10000"/>
                <a:gd name="connsiteX75" fmla="*/ 2565 w 10000"/>
                <a:gd name="connsiteY75" fmla="*/ 9929 h 10000"/>
                <a:gd name="connsiteX76" fmla="*/ 2508 w 10000"/>
                <a:gd name="connsiteY76" fmla="*/ 9943 h 10000"/>
                <a:gd name="connsiteX77" fmla="*/ 2503 w 10000"/>
                <a:gd name="connsiteY77" fmla="*/ 9957 h 10000"/>
                <a:gd name="connsiteX78" fmla="*/ 2458 w 10000"/>
                <a:gd name="connsiteY78" fmla="*/ 9993 h 10000"/>
                <a:gd name="connsiteX79" fmla="*/ 2424 w 10000"/>
                <a:gd name="connsiteY79" fmla="*/ 10000 h 10000"/>
                <a:gd name="connsiteX80" fmla="*/ 2323 w 10000"/>
                <a:gd name="connsiteY80" fmla="*/ 9901 h 10000"/>
                <a:gd name="connsiteX81" fmla="*/ 2250 w 10000"/>
                <a:gd name="connsiteY81" fmla="*/ 9794 h 10000"/>
                <a:gd name="connsiteX82" fmla="*/ 2160 w 10000"/>
                <a:gd name="connsiteY82" fmla="*/ 9759 h 10000"/>
                <a:gd name="connsiteX83" fmla="*/ 2143 w 10000"/>
                <a:gd name="connsiteY83" fmla="*/ 9624 h 10000"/>
                <a:gd name="connsiteX84" fmla="*/ 2205 w 10000"/>
                <a:gd name="connsiteY84" fmla="*/ 9588 h 10000"/>
                <a:gd name="connsiteX85" fmla="*/ 2182 w 10000"/>
                <a:gd name="connsiteY85" fmla="*/ 9482 h 10000"/>
                <a:gd name="connsiteX86" fmla="*/ 2160 w 10000"/>
                <a:gd name="connsiteY86" fmla="*/ 9446 h 10000"/>
                <a:gd name="connsiteX87" fmla="*/ 2323 w 10000"/>
                <a:gd name="connsiteY87" fmla="*/ 9312 h 10000"/>
                <a:gd name="connsiteX88" fmla="*/ 2373 w 10000"/>
                <a:gd name="connsiteY88" fmla="*/ 9177 h 10000"/>
                <a:gd name="connsiteX89" fmla="*/ 2424 w 10000"/>
                <a:gd name="connsiteY89" fmla="*/ 9148 h 10000"/>
                <a:gd name="connsiteX90" fmla="*/ 2435 w 10000"/>
                <a:gd name="connsiteY90" fmla="*/ 9063 h 10000"/>
                <a:gd name="connsiteX91" fmla="*/ 2385 w 10000"/>
                <a:gd name="connsiteY91" fmla="*/ 8950 h 10000"/>
                <a:gd name="connsiteX92" fmla="*/ 2396 w 10000"/>
                <a:gd name="connsiteY92" fmla="*/ 8879 h 10000"/>
                <a:gd name="connsiteX93" fmla="*/ 2340 w 10000"/>
                <a:gd name="connsiteY93" fmla="*/ 8850 h 10000"/>
                <a:gd name="connsiteX94" fmla="*/ 2306 w 10000"/>
                <a:gd name="connsiteY94" fmla="*/ 8857 h 10000"/>
                <a:gd name="connsiteX95" fmla="*/ 2143 w 10000"/>
                <a:gd name="connsiteY95" fmla="*/ 8921 h 10000"/>
                <a:gd name="connsiteX96" fmla="*/ 2098 w 10000"/>
                <a:gd name="connsiteY96" fmla="*/ 8971 h 10000"/>
                <a:gd name="connsiteX97" fmla="*/ 2064 w 10000"/>
                <a:gd name="connsiteY97" fmla="*/ 8999 h 10000"/>
                <a:gd name="connsiteX98" fmla="*/ 2019 w 10000"/>
                <a:gd name="connsiteY98" fmla="*/ 9056 h 10000"/>
                <a:gd name="connsiteX99" fmla="*/ 1879 w 10000"/>
                <a:gd name="connsiteY99" fmla="*/ 9013 h 10000"/>
                <a:gd name="connsiteX100" fmla="*/ 1828 w 10000"/>
                <a:gd name="connsiteY100" fmla="*/ 8971 h 10000"/>
                <a:gd name="connsiteX101" fmla="*/ 1738 w 10000"/>
                <a:gd name="connsiteY101" fmla="*/ 9021 h 10000"/>
                <a:gd name="connsiteX102" fmla="*/ 1609 w 10000"/>
                <a:gd name="connsiteY102" fmla="*/ 9056 h 10000"/>
                <a:gd name="connsiteX103" fmla="*/ 1699 w 10000"/>
                <a:gd name="connsiteY103" fmla="*/ 9177 h 10000"/>
                <a:gd name="connsiteX104" fmla="*/ 1592 w 10000"/>
                <a:gd name="connsiteY104" fmla="*/ 9304 h 10000"/>
                <a:gd name="connsiteX105" fmla="*/ 1558 w 10000"/>
                <a:gd name="connsiteY105" fmla="*/ 9290 h 10000"/>
                <a:gd name="connsiteX106" fmla="*/ 1541 w 10000"/>
                <a:gd name="connsiteY106" fmla="*/ 9304 h 10000"/>
                <a:gd name="connsiteX107" fmla="*/ 1507 w 10000"/>
                <a:gd name="connsiteY107" fmla="*/ 9269 h 10000"/>
                <a:gd name="connsiteX108" fmla="*/ 1440 w 10000"/>
                <a:gd name="connsiteY108" fmla="*/ 9233 h 10000"/>
                <a:gd name="connsiteX109" fmla="*/ 1434 w 10000"/>
                <a:gd name="connsiteY109" fmla="*/ 9198 h 10000"/>
                <a:gd name="connsiteX110" fmla="*/ 1412 w 10000"/>
                <a:gd name="connsiteY110" fmla="*/ 9191 h 10000"/>
                <a:gd name="connsiteX111" fmla="*/ 1400 w 10000"/>
                <a:gd name="connsiteY111" fmla="*/ 9155 h 10000"/>
                <a:gd name="connsiteX112" fmla="*/ 1372 w 10000"/>
                <a:gd name="connsiteY112" fmla="*/ 9127 h 10000"/>
                <a:gd name="connsiteX113" fmla="*/ 1327 w 10000"/>
                <a:gd name="connsiteY113" fmla="*/ 9141 h 10000"/>
                <a:gd name="connsiteX114" fmla="*/ 1305 w 10000"/>
                <a:gd name="connsiteY114" fmla="*/ 9092 h 10000"/>
                <a:gd name="connsiteX115" fmla="*/ 1271 w 10000"/>
                <a:gd name="connsiteY115" fmla="*/ 9099 h 10000"/>
                <a:gd name="connsiteX116" fmla="*/ 1277 w 10000"/>
                <a:gd name="connsiteY116" fmla="*/ 9056 h 10000"/>
                <a:gd name="connsiteX117" fmla="*/ 1265 w 10000"/>
                <a:gd name="connsiteY117" fmla="*/ 8999 h 10000"/>
                <a:gd name="connsiteX118" fmla="*/ 1277 w 10000"/>
                <a:gd name="connsiteY118" fmla="*/ 8935 h 10000"/>
                <a:gd name="connsiteX119" fmla="*/ 1271 w 10000"/>
                <a:gd name="connsiteY119" fmla="*/ 8893 h 10000"/>
                <a:gd name="connsiteX120" fmla="*/ 1153 w 10000"/>
                <a:gd name="connsiteY120" fmla="*/ 8893 h 10000"/>
                <a:gd name="connsiteX121" fmla="*/ 1153 w 10000"/>
                <a:gd name="connsiteY121" fmla="*/ 8850 h 10000"/>
                <a:gd name="connsiteX122" fmla="*/ 1091 w 10000"/>
                <a:gd name="connsiteY122" fmla="*/ 8829 h 10000"/>
                <a:gd name="connsiteX123" fmla="*/ 1080 w 10000"/>
                <a:gd name="connsiteY123" fmla="*/ 8758 h 10000"/>
                <a:gd name="connsiteX124" fmla="*/ 1069 w 10000"/>
                <a:gd name="connsiteY124" fmla="*/ 8730 h 10000"/>
                <a:gd name="connsiteX125" fmla="*/ 990 w 10000"/>
                <a:gd name="connsiteY125" fmla="*/ 8701 h 10000"/>
                <a:gd name="connsiteX126" fmla="*/ 894 w 10000"/>
                <a:gd name="connsiteY126" fmla="*/ 8616 h 10000"/>
                <a:gd name="connsiteX127" fmla="*/ 787 w 10000"/>
                <a:gd name="connsiteY127" fmla="*/ 8616 h 10000"/>
                <a:gd name="connsiteX128" fmla="*/ 849 w 10000"/>
                <a:gd name="connsiteY128" fmla="*/ 8510 h 10000"/>
                <a:gd name="connsiteX129" fmla="*/ 945 w 10000"/>
                <a:gd name="connsiteY129" fmla="*/ 8432 h 10000"/>
                <a:gd name="connsiteX130" fmla="*/ 984 w 10000"/>
                <a:gd name="connsiteY130" fmla="*/ 8325 h 10000"/>
                <a:gd name="connsiteX131" fmla="*/ 1063 w 10000"/>
                <a:gd name="connsiteY131" fmla="*/ 8204 h 10000"/>
                <a:gd name="connsiteX132" fmla="*/ 1057 w 10000"/>
                <a:gd name="connsiteY132" fmla="*/ 8133 h 10000"/>
                <a:gd name="connsiteX133" fmla="*/ 1018 w 10000"/>
                <a:gd name="connsiteY133" fmla="*/ 8055 h 10000"/>
                <a:gd name="connsiteX134" fmla="*/ 984 w 10000"/>
                <a:gd name="connsiteY134" fmla="*/ 8027 h 10000"/>
                <a:gd name="connsiteX135" fmla="*/ 872 w 10000"/>
                <a:gd name="connsiteY135" fmla="*/ 8013 h 10000"/>
                <a:gd name="connsiteX136" fmla="*/ 533 w 10000"/>
                <a:gd name="connsiteY136" fmla="*/ 8076 h 10000"/>
                <a:gd name="connsiteX137" fmla="*/ 169 w 10000"/>
                <a:gd name="connsiteY137" fmla="*/ 7743 h 10000"/>
                <a:gd name="connsiteX138" fmla="*/ 157 w 10000"/>
                <a:gd name="connsiteY138" fmla="*/ 7686 h 10000"/>
                <a:gd name="connsiteX139" fmla="*/ 231 w 10000"/>
                <a:gd name="connsiteY139" fmla="*/ 7594 h 10000"/>
                <a:gd name="connsiteX140" fmla="*/ 0 w 10000"/>
                <a:gd name="connsiteY140" fmla="*/ 6920 h 10000"/>
                <a:gd name="connsiteX141" fmla="*/ 354 w 10000"/>
                <a:gd name="connsiteY141" fmla="*/ 7005 h 10000"/>
                <a:gd name="connsiteX142" fmla="*/ 472 w 10000"/>
                <a:gd name="connsiteY142" fmla="*/ 7019 h 10000"/>
                <a:gd name="connsiteX143" fmla="*/ 1074 w 10000"/>
                <a:gd name="connsiteY143" fmla="*/ 7019 h 10000"/>
                <a:gd name="connsiteX144" fmla="*/ 1277 w 10000"/>
                <a:gd name="connsiteY144" fmla="*/ 6998 h 10000"/>
                <a:gd name="connsiteX145" fmla="*/ 1524 w 10000"/>
                <a:gd name="connsiteY145" fmla="*/ 7083 h 10000"/>
                <a:gd name="connsiteX146" fmla="*/ 1609 w 10000"/>
                <a:gd name="connsiteY146" fmla="*/ 7104 h 10000"/>
                <a:gd name="connsiteX147" fmla="*/ 1822 w 10000"/>
                <a:gd name="connsiteY147" fmla="*/ 7310 h 10000"/>
                <a:gd name="connsiteX148" fmla="*/ 1918 w 10000"/>
                <a:gd name="connsiteY148" fmla="*/ 7303 h 10000"/>
                <a:gd name="connsiteX149" fmla="*/ 6504 w 10000"/>
                <a:gd name="connsiteY149" fmla="*/ 7627 h 10000"/>
                <a:gd name="connsiteX150" fmla="*/ 5523 w 10000"/>
                <a:gd name="connsiteY150" fmla="*/ 5713 h 10000"/>
                <a:gd name="connsiteX151" fmla="*/ 5652 w 10000"/>
                <a:gd name="connsiteY151" fmla="*/ 5720 h 10000"/>
                <a:gd name="connsiteX152" fmla="*/ 5697 w 10000"/>
                <a:gd name="connsiteY152" fmla="*/ 5742 h 10000"/>
                <a:gd name="connsiteX153" fmla="*/ 5793 w 10000"/>
                <a:gd name="connsiteY153" fmla="*/ 5635 h 10000"/>
                <a:gd name="connsiteX154" fmla="*/ 5844 w 10000"/>
                <a:gd name="connsiteY154" fmla="*/ 5628 h 10000"/>
                <a:gd name="connsiteX155" fmla="*/ 5889 w 10000"/>
                <a:gd name="connsiteY155" fmla="*/ 5564 h 10000"/>
                <a:gd name="connsiteX156" fmla="*/ 5945 w 10000"/>
                <a:gd name="connsiteY156" fmla="*/ 5515 h 10000"/>
                <a:gd name="connsiteX157" fmla="*/ 6001 w 10000"/>
                <a:gd name="connsiteY157" fmla="*/ 5408 h 10000"/>
                <a:gd name="connsiteX158" fmla="*/ 6012 w 10000"/>
                <a:gd name="connsiteY158" fmla="*/ 5344 h 10000"/>
                <a:gd name="connsiteX159" fmla="*/ 6080 w 10000"/>
                <a:gd name="connsiteY159" fmla="*/ 5316 h 10000"/>
                <a:gd name="connsiteX160" fmla="*/ 6159 w 10000"/>
                <a:gd name="connsiteY160" fmla="*/ 5351 h 10000"/>
                <a:gd name="connsiteX161" fmla="*/ 6226 w 10000"/>
                <a:gd name="connsiteY161" fmla="*/ 5337 h 10000"/>
                <a:gd name="connsiteX162" fmla="*/ 6294 w 10000"/>
                <a:gd name="connsiteY162" fmla="*/ 5344 h 10000"/>
                <a:gd name="connsiteX163" fmla="*/ 6412 w 10000"/>
                <a:gd name="connsiteY163" fmla="*/ 5302 h 10000"/>
                <a:gd name="connsiteX164" fmla="*/ 6490 w 10000"/>
                <a:gd name="connsiteY164" fmla="*/ 5195 h 10000"/>
                <a:gd name="connsiteX165" fmla="*/ 6524 w 10000"/>
                <a:gd name="connsiteY165" fmla="*/ 5160 h 10000"/>
                <a:gd name="connsiteX166" fmla="*/ 6575 w 10000"/>
                <a:gd name="connsiteY166" fmla="*/ 5160 h 10000"/>
                <a:gd name="connsiteX167" fmla="*/ 6614 w 10000"/>
                <a:gd name="connsiteY167" fmla="*/ 5103 h 10000"/>
                <a:gd name="connsiteX168" fmla="*/ 6597 w 10000"/>
                <a:gd name="connsiteY168" fmla="*/ 5039 h 10000"/>
                <a:gd name="connsiteX169" fmla="*/ 6609 w 10000"/>
                <a:gd name="connsiteY169" fmla="*/ 4982 h 10000"/>
                <a:gd name="connsiteX170" fmla="*/ 6659 w 10000"/>
                <a:gd name="connsiteY170" fmla="*/ 4876 h 10000"/>
                <a:gd name="connsiteX171" fmla="*/ 6715 w 10000"/>
                <a:gd name="connsiteY171" fmla="*/ 4776 h 10000"/>
                <a:gd name="connsiteX172" fmla="*/ 6772 w 10000"/>
                <a:gd name="connsiteY172" fmla="*/ 4755 h 10000"/>
                <a:gd name="connsiteX173" fmla="*/ 6800 w 10000"/>
                <a:gd name="connsiteY173" fmla="*/ 4720 h 10000"/>
                <a:gd name="connsiteX174" fmla="*/ 6895 w 10000"/>
                <a:gd name="connsiteY174" fmla="*/ 4734 h 10000"/>
                <a:gd name="connsiteX175" fmla="*/ 6991 w 10000"/>
                <a:gd name="connsiteY175" fmla="*/ 4734 h 10000"/>
                <a:gd name="connsiteX176" fmla="*/ 6997 w 10000"/>
                <a:gd name="connsiteY176" fmla="*/ 4670 h 10000"/>
                <a:gd name="connsiteX177" fmla="*/ 7013 w 10000"/>
                <a:gd name="connsiteY177" fmla="*/ 4627 h 10000"/>
                <a:gd name="connsiteX178" fmla="*/ 7008 w 10000"/>
                <a:gd name="connsiteY178" fmla="*/ 4599 h 10000"/>
                <a:gd name="connsiteX179" fmla="*/ 7064 w 10000"/>
                <a:gd name="connsiteY179" fmla="*/ 4578 h 10000"/>
                <a:gd name="connsiteX180" fmla="*/ 7103 w 10000"/>
                <a:gd name="connsiteY180" fmla="*/ 4634 h 10000"/>
                <a:gd name="connsiteX181" fmla="*/ 7160 w 10000"/>
                <a:gd name="connsiteY181" fmla="*/ 4613 h 10000"/>
                <a:gd name="connsiteX182" fmla="*/ 7177 w 10000"/>
                <a:gd name="connsiteY182" fmla="*/ 4578 h 10000"/>
                <a:gd name="connsiteX183" fmla="*/ 7222 w 10000"/>
                <a:gd name="connsiteY183" fmla="*/ 4564 h 10000"/>
                <a:gd name="connsiteX184" fmla="*/ 7317 w 10000"/>
                <a:gd name="connsiteY184" fmla="*/ 4493 h 10000"/>
                <a:gd name="connsiteX185" fmla="*/ 7407 w 10000"/>
                <a:gd name="connsiteY185" fmla="*/ 4521 h 10000"/>
                <a:gd name="connsiteX186" fmla="*/ 7430 w 10000"/>
                <a:gd name="connsiteY186" fmla="*/ 4507 h 10000"/>
                <a:gd name="connsiteX187" fmla="*/ 7480 w 10000"/>
                <a:gd name="connsiteY187" fmla="*/ 4528 h 10000"/>
                <a:gd name="connsiteX188" fmla="*/ 7503 w 10000"/>
                <a:gd name="connsiteY188" fmla="*/ 4471 h 10000"/>
                <a:gd name="connsiteX189" fmla="*/ 7525 w 10000"/>
                <a:gd name="connsiteY189" fmla="*/ 4500 h 10000"/>
                <a:gd name="connsiteX190" fmla="*/ 7559 w 10000"/>
                <a:gd name="connsiteY190" fmla="*/ 4493 h 10000"/>
                <a:gd name="connsiteX191" fmla="*/ 7598 w 10000"/>
                <a:gd name="connsiteY191" fmla="*/ 4556 h 10000"/>
                <a:gd name="connsiteX192" fmla="*/ 7643 w 10000"/>
                <a:gd name="connsiteY192" fmla="*/ 4549 h 10000"/>
                <a:gd name="connsiteX193" fmla="*/ 7683 w 10000"/>
                <a:gd name="connsiteY193" fmla="*/ 4578 h 10000"/>
                <a:gd name="connsiteX194" fmla="*/ 7700 w 10000"/>
                <a:gd name="connsiteY194" fmla="*/ 4556 h 10000"/>
                <a:gd name="connsiteX195" fmla="*/ 7778 w 10000"/>
                <a:gd name="connsiteY195" fmla="*/ 4564 h 10000"/>
                <a:gd name="connsiteX196" fmla="*/ 7790 w 10000"/>
                <a:gd name="connsiteY196" fmla="*/ 4585 h 10000"/>
                <a:gd name="connsiteX197" fmla="*/ 7874 w 10000"/>
                <a:gd name="connsiteY197" fmla="*/ 4514 h 10000"/>
                <a:gd name="connsiteX198" fmla="*/ 7874 w 10000"/>
                <a:gd name="connsiteY198" fmla="*/ 4393 h 10000"/>
                <a:gd name="connsiteX199" fmla="*/ 7852 w 10000"/>
                <a:gd name="connsiteY199" fmla="*/ 4379 h 10000"/>
                <a:gd name="connsiteX200" fmla="*/ 7835 w 10000"/>
                <a:gd name="connsiteY200" fmla="*/ 4294 h 10000"/>
                <a:gd name="connsiteX201" fmla="*/ 7801 w 10000"/>
                <a:gd name="connsiteY201" fmla="*/ 4209 h 10000"/>
                <a:gd name="connsiteX202" fmla="*/ 7750 w 10000"/>
                <a:gd name="connsiteY202" fmla="*/ 4173 h 10000"/>
                <a:gd name="connsiteX203" fmla="*/ 7745 w 10000"/>
                <a:gd name="connsiteY203" fmla="*/ 4131 h 10000"/>
                <a:gd name="connsiteX204" fmla="*/ 7672 w 10000"/>
                <a:gd name="connsiteY204" fmla="*/ 4053 h 10000"/>
                <a:gd name="connsiteX205" fmla="*/ 7677 w 10000"/>
                <a:gd name="connsiteY205" fmla="*/ 4024 h 10000"/>
                <a:gd name="connsiteX206" fmla="*/ 7604 w 10000"/>
                <a:gd name="connsiteY206" fmla="*/ 3982 h 10000"/>
                <a:gd name="connsiteX207" fmla="*/ 7598 w 10000"/>
                <a:gd name="connsiteY207" fmla="*/ 3903 h 10000"/>
                <a:gd name="connsiteX208" fmla="*/ 7475 w 10000"/>
                <a:gd name="connsiteY208" fmla="*/ 3833 h 10000"/>
                <a:gd name="connsiteX209" fmla="*/ 7407 w 10000"/>
                <a:gd name="connsiteY209" fmla="*/ 3683 h 10000"/>
                <a:gd name="connsiteX210" fmla="*/ 7306 w 10000"/>
                <a:gd name="connsiteY210" fmla="*/ 3676 h 10000"/>
                <a:gd name="connsiteX211" fmla="*/ 7272 w 10000"/>
                <a:gd name="connsiteY211" fmla="*/ 3648 h 10000"/>
                <a:gd name="connsiteX212" fmla="*/ 7222 w 10000"/>
                <a:gd name="connsiteY212" fmla="*/ 3669 h 10000"/>
                <a:gd name="connsiteX213" fmla="*/ 7143 w 10000"/>
                <a:gd name="connsiteY213" fmla="*/ 3669 h 10000"/>
                <a:gd name="connsiteX214" fmla="*/ 7030 w 10000"/>
                <a:gd name="connsiteY214" fmla="*/ 3840 h 10000"/>
                <a:gd name="connsiteX215" fmla="*/ 6991 w 10000"/>
                <a:gd name="connsiteY215" fmla="*/ 3918 h 10000"/>
                <a:gd name="connsiteX216" fmla="*/ 6890 w 10000"/>
                <a:gd name="connsiteY216" fmla="*/ 3797 h 10000"/>
                <a:gd name="connsiteX217" fmla="*/ 6817 w 10000"/>
                <a:gd name="connsiteY217" fmla="*/ 3747 h 10000"/>
                <a:gd name="connsiteX218" fmla="*/ 6744 w 10000"/>
                <a:gd name="connsiteY218" fmla="*/ 3754 h 10000"/>
                <a:gd name="connsiteX219" fmla="*/ 6670 w 10000"/>
                <a:gd name="connsiteY219" fmla="*/ 3790 h 10000"/>
                <a:gd name="connsiteX220" fmla="*/ 6609 w 10000"/>
                <a:gd name="connsiteY220" fmla="*/ 3762 h 10000"/>
                <a:gd name="connsiteX221" fmla="*/ 6552 w 10000"/>
                <a:gd name="connsiteY221" fmla="*/ 3804 h 10000"/>
                <a:gd name="connsiteX222" fmla="*/ 6496 w 10000"/>
                <a:gd name="connsiteY222" fmla="*/ 3889 h 10000"/>
                <a:gd name="connsiteX223" fmla="*/ 6367 w 10000"/>
                <a:gd name="connsiteY223" fmla="*/ 3733 h 10000"/>
                <a:gd name="connsiteX224" fmla="*/ 6350 w 10000"/>
                <a:gd name="connsiteY224" fmla="*/ 3577 h 10000"/>
                <a:gd name="connsiteX225" fmla="*/ 6451 w 10000"/>
                <a:gd name="connsiteY225" fmla="*/ 3513 h 10000"/>
                <a:gd name="connsiteX226" fmla="*/ 6445 w 10000"/>
                <a:gd name="connsiteY226" fmla="*/ 3343 h 10000"/>
                <a:gd name="connsiteX227" fmla="*/ 6541 w 10000"/>
                <a:gd name="connsiteY227" fmla="*/ 3144 h 10000"/>
                <a:gd name="connsiteX228" fmla="*/ 6530 w 10000"/>
                <a:gd name="connsiteY228" fmla="*/ 3109 h 10000"/>
                <a:gd name="connsiteX229" fmla="*/ 6760 w 10000"/>
                <a:gd name="connsiteY229" fmla="*/ 2456 h 10000"/>
                <a:gd name="connsiteX230" fmla="*/ 6884 w 10000"/>
                <a:gd name="connsiteY230" fmla="*/ 2555 h 10000"/>
                <a:gd name="connsiteX231" fmla="*/ 6957 w 10000"/>
                <a:gd name="connsiteY231" fmla="*/ 2598 h 10000"/>
                <a:gd name="connsiteX232" fmla="*/ 7030 w 10000"/>
                <a:gd name="connsiteY232" fmla="*/ 2598 h 10000"/>
                <a:gd name="connsiteX233" fmla="*/ 7143 w 10000"/>
                <a:gd name="connsiteY233" fmla="*/ 2676 h 10000"/>
                <a:gd name="connsiteX234" fmla="*/ 7160 w 10000"/>
                <a:gd name="connsiteY234" fmla="*/ 2626 h 10000"/>
                <a:gd name="connsiteX235" fmla="*/ 7233 w 10000"/>
                <a:gd name="connsiteY235" fmla="*/ 2612 h 10000"/>
                <a:gd name="connsiteX236" fmla="*/ 7295 w 10000"/>
                <a:gd name="connsiteY236" fmla="*/ 2527 h 10000"/>
                <a:gd name="connsiteX237" fmla="*/ 7373 w 10000"/>
                <a:gd name="connsiteY237" fmla="*/ 2463 h 10000"/>
                <a:gd name="connsiteX238" fmla="*/ 7407 w 10000"/>
                <a:gd name="connsiteY238" fmla="*/ 2399 h 10000"/>
                <a:gd name="connsiteX239" fmla="*/ 7525 w 10000"/>
                <a:gd name="connsiteY239" fmla="*/ 2356 h 10000"/>
                <a:gd name="connsiteX240" fmla="*/ 7587 w 10000"/>
                <a:gd name="connsiteY240" fmla="*/ 2363 h 10000"/>
                <a:gd name="connsiteX241" fmla="*/ 7638 w 10000"/>
                <a:gd name="connsiteY241" fmla="*/ 2300 h 10000"/>
                <a:gd name="connsiteX242" fmla="*/ 7677 w 10000"/>
                <a:gd name="connsiteY242" fmla="*/ 2214 h 10000"/>
                <a:gd name="connsiteX243" fmla="*/ 7660 w 10000"/>
                <a:gd name="connsiteY243" fmla="*/ 2200 h 10000"/>
                <a:gd name="connsiteX244" fmla="*/ 7677 w 10000"/>
                <a:gd name="connsiteY244" fmla="*/ 2108 h 10000"/>
                <a:gd name="connsiteX245" fmla="*/ 7610 w 10000"/>
                <a:gd name="connsiteY245" fmla="*/ 2108 h 10000"/>
                <a:gd name="connsiteX246" fmla="*/ 7643 w 10000"/>
                <a:gd name="connsiteY246" fmla="*/ 2030 h 10000"/>
                <a:gd name="connsiteX247" fmla="*/ 7649 w 10000"/>
                <a:gd name="connsiteY247" fmla="*/ 1938 h 10000"/>
                <a:gd name="connsiteX248" fmla="*/ 7677 w 10000"/>
                <a:gd name="connsiteY248" fmla="*/ 1916 h 10000"/>
                <a:gd name="connsiteX249" fmla="*/ 7728 w 10000"/>
                <a:gd name="connsiteY249" fmla="*/ 1824 h 10000"/>
                <a:gd name="connsiteX250" fmla="*/ 7722 w 10000"/>
                <a:gd name="connsiteY250" fmla="*/ 1753 h 10000"/>
                <a:gd name="connsiteX251" fmla="*/ 7762 w 10000"/>
                <a:gd name="connsiteY251" fmla="*/ 1675 h 10000"/>
                <a:gd name="connsiteX252" fmla="*/ 7807 w 10000"/>
                <a:gd name="connsiteY252" fmla="*/ 1625 h 10000"/>
                <a:gd name="connsiteX253" fmla="*/ 7823 w 10000"/>
                <a:gd name="connsiteY253" fmla="*/ 1540 h 10000"/>
                <a:gd name="connsiteX254" fmla="*/ 7818 w 10000"/>
                <a:gd name="connsiteY254" fmla="*/ 1512 h 10000"/>
                <a:gd name="connsiteX255" fmla="*/ 7857 w 10000"/>
                <a:gd name="connsiteY255" fmla="*/ 1455 h 10000"/>
                <a:gd name="connsiteX256" fmla="*/ 7913 w 10000"/>
                <a:gd name="connsiteY256" fmla="*/ 1285 h 10000"/>
                <a:gd name="connsiteX257" fmla="*/ 7930 w 10000"/>
                <a:gd name="connsiteY257" fmla="*/ 1185 h 10000"/>
                <a:gd name="connsiteX258" fmla="*/ 7958 w 10000"/>
                <a:gd name="connsiteY258" fmla="*/ 1192 h 10000"/>
                <a:gd name="connsiteX259" fmla="*/ 8037 w 10000"/>
                <a:gd name="connsiteY259" fmla="*/ 1079 h 10000"/>
                <a:gd name="connsiteX260" fmla="*/ 8127 w 10000"/>
                <a:gd name="connsiteY260" fmla="*/ 1015 h 10000"/>
                <a:gd name="connsiteX261" fmla="*/ 8138 w 10000"/>
                <a:gd name="connsiteY261" fmla="*/ 937 h 10000"/>
                <a:gd name="connsiteX262" fmla="*/ 8172 w 10000"/>
                <a:gd name="connsiteY262" fmla="*/ 852 h 10000"/>
                <a:gd name="connsiteX263" fmla="*/ 8161 w 10000"/>
                <a:gd name="connsiteY263" fmla="*/ 788 h 10000"/>
                <a:gd name="connsiteX264" fmla="*/ 8116 w 10000"/>
                <a:gd name="connsiteY264" fmla="*/ 731 h 10000"/>
                <a:gd name="connsiteX265" fmla="*/ 8138 w 10000"/>
                <a:gd name="connsiteY265" fmla="*/ 660 h 10000"/>
                <a:gd name="connsiteX266" fmla="*/ 8138 w 10000"/>
                <a:gd name="connsiteY266" fmla="*/ 575 h 10000"/>
                <a:gd name="connsiteX267" fmla="*/ 8054 w 10000"/>
                <a:gd name="connsiteY267" fmla="*/ 504 h 10000"/>
                <a:gd name="connsiteX268" fmla="*/ 7970 w 10000"/>
                <a:gd name="connsiteY268" fmla="*/ 546 h 10000"/>
                <a:gd name="connsiteX269" fmla="*/ 7930 w 10000"/>
                <a:gd name="connsiteY269" fmla="*/ 546 h 10000"/>
                <a:gd name="connsiteX270" fmla="*/ 7913 w 10000"/>
                <a:gd name="connsiteY270" fmla="*/ 497 h 10000"/>
                <a:gd name="connsiteX271" fmla="*/ 7913 w 10000"/>
                <a:gd name="connsiteY271" fmla="*/ 405 h 10000"/>
                <a:gd name="connsiteX272" fmla="*/ 8020 w 10000"/>
                <a:gd name="connsiteY272" fmla="*/ 312 h 10000"/>
                <a:gd name="connsiteX273" fmla="*/ 8054 w 10000"/>
                <a:gd name="connsiteY273" fmla="*/ 234 h 10000"/>
                <a:gd name="connsiteX274" fmla="*/ 8121 w 10000"/>
                <a:gd name="connsiteY274" fmla="*/ 170 h 10000"/>
                <a:gd name="connsiteX275" fmla="*/ 8183 w 10000"/>
                <a:gd name="connsiteY275" fmla="*/ 50 h 10000"/>
                <a:gd name="connsiteX276" fmla="*/ 8228 w 10000"/>
                <a:gd name="connsiteY276" fmla="*/ 28 h 10000"/>
                <a:gd name="connsiteX277" fmla="*/ 8290 w 10000"/>
                <a:gd name="connsiteY277" fmla="*/ 43 h 10000"/>
                <a:gd name="connsiteX278" fmla="*/ 8420 w 10000"/>
                <a:gd name="connsiteY278" fmla="*/ 0 h 10000"/>
                <a:gd name="connsiteX279" fmla="*/ 8481 w 10000"/>
                <a:gd name="connsiteY279" fmla="*/ 71 h 10000"/>
                <a:gd name="connsiteX280" fmla="*/ 8476 w 10000"/>
                <a:gd name="connsiteY280" fmla="*/ 121 h 10000"/>
                <a:gd name="connsiteX281" fmla="*/ 8504 w 10000"/>
                <a:gd name="connsiteY281" fmla="*/ 142 h 10000"/>
                <a:gd name="connsiteX282" fmla="*/ 8526 w 10000"/>
                <a:gd name="connsiteY282" fmla="*/ 192 h 10000"/>
                <a:gd name="connsiteX283" fmla="*/ 8493 w 10000"/>
                <a:gd name="connsiteY283" fmla="*/ 248 h 10000"/>
                <a:gd name="connsiteX284" fmla="*/ 8448 w 10000"/>
                <a:gd name="connsiteY284" fmla="*/ 376 h 10000"/>
                <a:gd name="connsiteX285" fmla="*/ 8375 w 10000"/>
                <a:gd name="connsiteY285" fmla="*/ 476 h 10000"/>
                <a:gd name="connsiteX286" fmla="*/ 8307 w 10000"/>
                <a:gd name="connsiteY286" fmla="*/ 532 h 10000"/>
                <a:gd name="connsiteX287" fmla="*/ 8358 w 10000"/>
                <a:gd name="connsiteY287" fmla="*/ 554 h 10000"/>
                <a:gd name="connsiteX288" fmla="*/ 8425 w 10000"/>
                <a:gd name="connsiteY288" fmla="*/ 639 h 10000"/>
                <a:gd name="connsiteX289" fmla="*/ 8470 w 10000"/>
                <a:gd name="connsiteY289" fmla="*/ 646 h 10000"/>
                <a:gd name="connsiteX290" fmla="*/ 8493 w 10000"/>
                <a:gd name="connsiteY290" fmla="*/ 738 h 10000"/>
                <a:gd name="connsiteX291" fmla="*/ 8538 w 10000"/>
                <a:gd name="connsiteY291" fmla="*/ 759 h 10000"/>
                <a:gd name="connsiteX292" fmla="*/ 8571 w 10000"/>
                <a:gd name="connsiteY292" fmla="*/ 752 h 10000"/>
                <a:gd name="connsiteX293" fmla="*/ 8639 w 10000"/>
                <a:gd name="connsiteY293" fmla="*/ 610 h 10000"/>
                <a:gd name="connsiteX294" fmla="*/ 8701 w 10000"/>
                <a:gd name="connsiteY294" fmla="*/ 625 h 10000"/>
                <a:gd name="connsiteX295" fmla="*/ 8712 w 10000"/>
                <a:gd name="connsiteY295" fmla="*/ 667 h 10000"/>
                <a:gd name="connsiteX296" fmla="*/ 8757 w 10000"/>
                <a:gd name="connsiteY296" fmla="*/ 717 h 10000"/>
                <a:gd name="connsiteX297" fmla="*/ 8757 w 10000"/>
                <a:gd name="connsiteY297" fmla="*/ 752 h 10000"/>
                <a:gd name="connsiteX298" fmla="*/ 8796 w 10000"/>
                <a:gd name="connsiteY298" fmla="*/ 774 h 10000"/>
                <a:gd name="connsiteX299" fmla="*/ 8853 w 10000"/>
                <a:gd name="connsiteY299" fmla="*/ 774 h 10000"/>
                <a:gd name="connsiteX300" fmla="*/ 8858 w 10000"/>
                <a:gd name="connsiteY300" fmla="*/ 837 h 10000"/>
                <a:gd name="connsiteX301" fmla="*/ 8808 w 10000"/>
                <a:gd name="connsiteY301" fmla="*/ 866 h 10000"/>
                <a:gd name="connsiteX302" fmla="*/ 8853 w 10000"/>
                <a:gd name="connsiteY302" fmla="*/ 1143 h 10000"/>
                <a:gd name="connsiteX303" fmla="*/ 8898 w 10000"/>
                <a:gd name="connsiteY303" fmla="*/ 1270 h 10000"/>
                <a:gd name="connsiteX304" fmla="*/ 8886 w 10000"/>
                <a:gd name="connsiteY304" fmla="*/ 1327 h 10000"/>
                <a:gd name="connsiteX305" fmla="*/ 8926 w 10000"/>
                <a:gd name="connsiteY305" fmla="*/ 1391 h 10000"/>
                <a:gd name="connsiteX306" fmla="*/ 8931 w 10000"/>
                <a:gd name="connsiteY306" fmla="*/ 1434 h 10000"/>
                <a:gd name="connsiteX307" fmla="*/ 9038 w 10000"/>
                <a:gd name="connsiteY307" fmla="*/ 1483 h 10000"/>
                <a:gd name="connsiteX308" fmla="*/ 9168 w 10000"/>
                <a:gd name="connsiteY308" fmla="*/ 1441 h 10000"/>
                <a:gd name="connsiteX309" fmla="*/ 9184 w 10000"/>
                <a:gd name="connsiteY309" fmla="*/ 1384 h 10000"/>
                <a:gd name="connsiteX310" fmla="*/ 9229 w 10000"/>
                <a:gd name="connsiteY310" fmla="*/ 1405 h 10000"/>
                <a:gd name="connsiteX311" fmla="*/ 9258 w 10000"/>
                <a:gd name="connsiteY311" fmla="*/ 1455 h 10000"/>
                <a:gd name="connsiteX312" fmla="*/ 9325 w 10000"/>
                <a:gd name="connsiteY312" fmla="*/ 1419 h 10000"/>
                <a:gd name="connsiteX313" fmla="*/ 9364 w 10000"/>
                <a:gd name="connsiteY313" fmla="*/ 1419 h 10000"/>
                <a:gd name="connsiteX314" fmla="*/ 9421 w 10000"/>
                <a:gd name="connsiteY314" fmla="*/ 1476 h 10000"/>
                <a:gd name="connsiteX315" fmla="*/ 9454 w 10000"/>
                <a:gd name="connsiteY315" fmla="*/ 1398 h 10000"/>
                <a:gd name="connsiteX316" fmla="*/ 9522 w 10000"/>
                <a:gd name="connsiteY316" fmla="*/ 1434 h 10000"/>
                <a:gd name="connsiteX317" fmla="*/ 9556 w 10000"/>
                <a:gd name="connsiteY317" fmla="*/ 1391 h 10000"/>
                <a:gd name="connsiteX318" fmla="*/ 9584 w 10000"/>
                <a:gd name="connsiteY318" fmla="*/ 1398 h 10000"/>
                <a:gd name="connsiteX319" fmla="*/ 9612 w 10000"/>
                <a:gd name="connsiteY319" fmla="*/ 1356 h 10000"/>
                <a:gd name="connsiteX320" fmla="*/ 9606 w 10000"/>
                <a:gd name="connsiteY320" fmla="*/ 1313 h 10000"/>
                <a:gd name="connsiteX321" fmla="*/ 9646 w 10000"/>
                <a:gd name="connsiteY321" fmla="*/ 1292 h 10000"/>
                <a:gd name="connsiteX322" fmla="*/ 9674 w 10000"/>
                <a:gd name="connsiteY322" fmla="*/ 1221 h 10000"/>
                <a:gd name="connsiteX323" fmla="*/ 9753 w 10000"/>
                <a:gd name="connsiteY323" fmla="*/ 1228 h 10000"/>
                <a:gd name="connsiteX324" fmla="*/ 9871 w 10000"/>
                <a:gd name="connsiteY324" fmla="*/ 1434 h 10000"/>
                <a:gd name="connsiteX325" fmla="*/ 9893 w 10000"/>
                <a:gd name="connsiteY325" fmla="*/ 1505 h 10000"/>
                <a:gd name="connsiteX326" fmla="*/ 9972 w 10000"/>
                <a:gd name="connsiteY326" fmla="*/ 1597 h 10000"/>
                <a:gd name="connsiteX327" fmla="*/ 10000 w 10000"/>
                <a:gd name="connsiteY327" fmla="*/ 1682 h 10000"/>
                <a:gd name="connsiteX328" fmla="*/ 9938 w 10000"/>
                <a:gd name="connsiteY328" fmla="*/ 1796 h 10000"/>
                <a:gd name="connsiteX329" fmla="*/ 9893 w 10000"/>
                <a:gd name="connsiteY329" fmla="*/ 1838 h 10000"/>
                <a:gd name="connsiteX330" fmla="*/ 9916 w 10000"/>
                <a:gd name="connsiteY330" fmla="*/ 1959 h 10000"/>
                <a:gd name="connsiteX331" fmla="*/ 9848 w 10000"/>
                <a:gd name="connsiteY331" fmla="*/ 2051 h 10000"/>
                <a:gd name="connsiteX332" fmla="*/ 9809 w 10000"/>
                <a:gd name="connsiteY332" fmla="*/ 2072 h 10000"/>
                <a:gd name="connsiteX333" fmla="*/ 9809 w 10000"/>
                <a:gd name="connsiteY333" fmla="*/ 2136 h 10000"/>
                <a:gd name="connsiteX334" fmla="*/ 9758 w 10000"/>
                <a:gd name="connsiteY334" fmla="*/ 2257 h 10000"/>
                <a:gd name="connsiteX335" fmla="*/ 9724 w 10000"/>
                <a:gd name="connsiteY335" fmla="*/ 2264 h 10000"/>
                <a:gd name="connsiteX336" fmla="*/ 9730 w 10000"/>
                <a:gd name="connsiteY336" fmla="*/ 2349 h 10000"/>
                <a:gd name="connsiteX337" fmla="*/ 9702 w 10000"/>
                <a:gd name="connsiteY337" fmla="*/ 2413 h 10000"/>
                <a:gd name="connsiteX338" fmla="*/ 9708 w 10000"/>
                <a:gd name="connsiteY338" fmla="*/ 2697 h 10000"/>
                <a:gd name="connsiteX339" fmla="*/ 9724 w 10000"/>
                <a:gd name="connsiteY339" fmla="*/ 2718 h 10000"/>
                <a:gd name="connsiteX340" fmla="*/ 9719 w 10000"/>
                <a:gd name="connsiteY340" fmla="*/ 2811 h 10000"/>
                <a:gd name="connsiteX341" fmla="*/ 9708 w 10000"/>
                <a:gd name="connsiteY341" fmla="*/ 2896 h 10000"/>
                <a:gd name="connsiteX342" fmla="*/ 9668 w 10000"/>
                <a:gd name="connsiteY342" fmla="*/ 2938 h 10000"/>
                <a:gd name="connsiteX343" fmla="*/ 9595 w 10000"/>
                <a:gd name="connsiteY343" fmla="*/ 2903 h 10000"/>
                <a:gd name="connsiteX344" fmla="*/ 9561 w 10000"/>
                <a:gd name="connsiteY344" fmla="*/ 2952 h 10000"/>
                <a:gd name="connsiteX345" fmla="*/ 9567 w 10000"/>
                <a:gd name="connsiteY345" fmla="*/ 2995 h 10000"/>
                <a:gd name="connsiteX346" fmla="*/ 9544 w 10000"/>
                <a:gd name="connsiteY346" fmla="*/ 3080 h 10000"/>
                <a:gd name="connsiteX347" fmla="*/ 9505 w 10000"/>
                <a:gd name="connsiteY347" fmla="*/ 3137 h 10000"/>
                <a:gd name="connsiteX348" fmla="*/ 9494 w 10000"/>
                <a:gd name="connsiteY348" fmla="*/ 3236 h 10000"/>
                <a:gd name="connsiteX349" fmla="*/ 9466 w 10000"/>
                <a:gd name="connsiteY349" fmla="*/ 3322 h 10000"/>
                <a:gd name="connsiteX350" fmla="*/ 9471 w 10000"/>
                <a:gd name="connsiteY350" fmla="*/ 3378 h 10000"/>
                <a:gd name="connsiteX351" fmla="*/ 9460 w 10000"/>
                <a:gd name="connsiteY351" fmla="*/ 3435 h 10000"/>
                <a:gd name="connsiteX352" fmla="*/ 9483 w 10000"/>
                <a:gd name="connsiteY352" fmla="*/ 3485 h 10000"/>
                <a:gd name="connsiteX353" fmla="*/ 9449 w 10000"/>
                <a:gd name="connsiteY353" fmla="*/ 3563 h 10000"/>
                <a:gd name="connsiteX354" fmla="*/ 9393 w 10000"/>
                <a:gd name="connsiteY354" fmla="*/ 3442 h 10000"/>
                <a:gd name="connsiteX355" fmla="*/ 9393 w 10000"/>
                <a:gd name="connsiteY355" fmla="*/ 3350 h 10000"/>
                <a:gd name="connsiteX356" fmla="*/ 9376 w 10000"/>
                <a:gd name="connsiteY356" fmla="*/ 3336 h 10000"/>
                <a:gd name="connsiteX357" fmla="*/ 9308 w 10000"/>
                <a:gd name="connsiteY357" fmla="*/ 3400 h 10000"/>
                <a:gd name="connsiteX358" fmla="*/ 9201 w 10000"/>
                <a:gd name="connsiteY358" fmla="*/ 3549 h 10000"/>
                <a:gd name="connsiteX359" fmla="*/ 9139 w 10000"/>
                <a:gd name="connsiteY359" fmla="*/ 3655 h 10000"/>
                <a:gd name="connsiteX360" fmla="*/ 9044 w 10000"/>
                <a:gd name="connsiteY360" fmla="*/ 3712 h 10000"/>
                <a:gd name="connsiteX361" fmla="*/ 9010 w 10000"/>
                <a:gd name="connsiteY361" fmla="*/ 3797 h 10000"/>
                <a:gd name="connsiteX362" fmla="*/ 8982 w 10000"/>
                <a:gd name="connsiteY362" fmla="*/ 3825 h 10000"/>
                <a:gd name="connsiteX363" fmla="*/ 8875 w 10000"/>
                <a:gd name="connsiteY363" fmla="*/ 3903 h 10000"/>
                <a:gd name="connsiteX364" fmla="*/ 8785 w 10000"/>
                <a:gd name="connsiteY364" fmla="*/ 3996 h 10000"/>
                <a:gd name="connsiteX365" fmla="*/ 8763 w 10000"/>
                <a:gd name="connsiteY365" fmla="*/ 4067 h 10000"/>
                <a:gd name="connsiteX366" fmla="*/ 8729 w 10000"/>
                <a:gd name="connsiteY366" fmla="*/ 4102 h 10000"/>
                <a:gd name="connsiteX367" fmla="*/ 8774 w 10000"/>
                <a:gd name="connsiteY367" fmla="*/ 4194 h 10000"/>
                <a:gd name="connsiteX368" fmla="*/ 8819 w 10000"/>
                <a:gd name="connsiteY368" fmla="*/ 4265 h 10000"/>
                <a:gd name="connsiteX369" fmla="*/ 8881 w 10000"/>
                <a:gd name="connsiteY369" fmla="*/ 4294 h 10000"/>
                <a:gd name="connsiteX370" fmla="*/ 8858 w 10000"/>
                <a:gd name="connsiteY370" fmla="*/ 4344 h 10000"/>
                <a:gd name="connsiteX371" fmla="*/ 8903 w 10000"/>
                <a:gd name="connsiteY371" fmla="*/ 4358 h 10000"/>
                <a:gd name="connsiteX372" fmla="*/ 8903 w 10000"/>
                <a:gd name="connsiteY372" fmla="*/ 4443 h 10000"/>
                <a:gd name="connsiteX373" fmla="*/ 8937 w 10000"/>
                <a:gd name="connsiteY373" fmla="*/ 4507 h 10000"/>
                <a:gd name="connsiteX374" fmla="*/ 8993 w 10000"/>
                <a:gd name="connsiteY374" fmla="*/ 4493 h 10000"/>
                <a:gd name="connsiteX375" fmla="*/ 9016 w 10000"/>
                <a:gd name="connsiteY375" fmla="*/ 4422 h 10000"/>
                <a:gd name="connsiteX376" fmla="*/ 9061 w 10000"/>
                <a:gd name="connsiteY376" fmla="*/ 4414 h 10000"/>
                <a:gd name="connsiteX377" fmla="*/ 9066 w 10000"/>
                <a:gd name="connsiteY377" fmla="*/ 4358 h 10000"/>
                <a:gd name="connsiteX378" fmla="*/ 9123 w 10000"/>
                <a:gd name="connsiteY378" fmla="*/ 4358 h 10000"/>
                <a:gd name="connsiteX379" fmla="*/ 9100 w 10000"/>
                <a:gd name="connsiteY379" fmla="*/ 4429 h 10000"/>
                <a:gd name="connsiteX380" fmla="*/ 9156 w 10000"/>
                <a:gd name="connsiteY380" fmla="*/ 4464 h 10000"/>
                <a:gd name="connsiteX381" fmla="*/ 9145 w 10000"/>
                <a:gd name="connsiteY381" fmla="*/ 4528 h 10000"/>
                <a:gd name="connsiteX382" fmla="*/ 9061 w 10000"/>
                <a:gd name="connsiteY382" fmla="*/ 4535 h 10000"/>
                <a:gd name="connsiteX383" fmla="*/ 8999 w 10000"/>
                <a:gd name="connsiteY383" fmla="*/ 4578 h 10000"/>
                <a:gd name="connsiteX384" fmla="*/ 8943 w 10000"/>
                <a:gd name="connsiteY384" fmla="*/ 4599 h 10000"/>
                <a:gd name="connsiteX385" fmla="*/ 8943 w 10000"/>
                <a:gd name="connsiteY385" fmla="*/ 4698 h 10000"/>
                <a:gd name="connsiteX386" fmla="*/ 8999 w 10000"/>
                <a:gd name="connsiteY386" fmla="*/ 4805 h 10000"/>
                <a:gd name="connsiteX387" fmla="*/ 8954 w 10000"/>
                <a:gd name="connsiteY387" fmla="*/ 4904 h 10000"/>
                <a:gd name="connsiteX388" fmla="*/ 8864 w 10000"/>
                <a:gd name="connsiteY388" fmla="*/ 4918 h 10000"/>
                <a:gd name="connsiteX389" fmla="*/ 8875 w 10000"/>
                <a:gd name="connsiteY389" fmla="*/ 5032 h 10000"/>
                <a:gd name="connsiteX390" fmla="*/ 8870 w 10000"/>
                <a:gd name="connsiteY390" fmla="*/ 5103 h 10000"/>
                <a:gd name="connsiteX391" fmla="*/ 8841 w 10000"/>
                <a:gd name="connsiteY391" fmla="*/ 5138 h 10000"/>
                <a:gd name="connsiteX392" fmla="*/ 8785 w 10000"/>
                <a:gd name="connsiteY392" fmla="*/ 5110 h 10000"/>
                <a:gd name="connsiteX393" fmla="*/ 8735 w 10000"/>
                <a:gd name="connsiteY393" fmla="*/ 5018 h 10000"/>
                <a:gd name="connsiteX394" fmla="*/ 8678 w 10000"/>
                <a:gd name="connsiteY394" fmla="*/ 5089 h 10000"/>
                <a:gd name="connsiteX395" fmla="*/ 8622 w 10000"/>
                <a:gd name="connsiteY395" fmla="*/ 5039 h 10000"/>
                <a:gd name="connsiteX396" fmla="*/ 8616 w 10000"/>
                <a:gd name="connsiteY396" fmla="*/ 5011 h 10000"/>
                <a:gd name="connsiteX397" fmla="*/ 8538 w 10000"/>
                <a:gd name="connsiteY397" fmla="*/ 4947 h 10000"/>
                <a:gd name="connsiteX398" fmla="*/ 8515 w 10000"/>
                <a:gd name="connsiteY398" fmla="*/ 4961 h 10000"/>
                <a:gd name="connsiteX399" fmla="*/ 8526 w 10000"/>
                <a:gd name="connsiteY399" fmla="*/ 5039 h 10000"/>
                <a:gd name="connsiteX400" fmla="*/ 8481 w 10000"/>
                <a:gd name="connsiteY400" fmla="*/ 5138 h 10000"/>
                <a:gd name="connsiteX401" fmla="*/ 8515 w 10000"/>
                <a:gd name="connsiteY401" fmla="*/ 5160 h 10000"/>
                <a:gd name="connsiteX402" fmla="*/ 8577 w 10000"/>
                <a:gd name="connsiteY402" fmla="*/ 5145 h 10000"/>
                <a:gd name="connsiteX403" fmla="*/ 8588 w 10000"/>
                <a:gd name="connsiteY403" fmla="*/ 5181 h 10000"/>
                <a:gd name="connsiteX404" fmla="*/ 8577 w 10000"/>
                <a:gd name="connsiteY404" fmla="*/ 5224 h 10000"/>
                <a:gd name="connsiteX405" fmla="*/ 8600 w 10000"/>
                <a:gd name="connsiteY405" fmla="*/ 5280 h 10000"/>
                <a:gd name="connsiteX406" fmla="*/ 8650 w 10000"/>
                <a:gd name="connsiteY406" fmla="*/ 5316 h 10000"/>
                <a:gd name="connsiteX407" fmla="*/ 8639 w 10000"/>
                <a:gd name="connsiteY407" fmla="*/ 5401 h 10000"/>
                <a:gd name="connsiteX408" fmla="*/ 8673 w 10000"/>
                <a:gd name="connsiteY408" fmla="*/ 5444 h 10000"/>
                <a:gd name="connsiteX409" fmla="*/ 8633 w 10000"/>
                <a:gd name="connsiteY409" fmla="*/ 5486 h 10000"/>
                <a:gd name="connsiteX410" fmla="*/ 8622 w 10000"/>
                <a:gd name="connsiteY410" fmla="*/ 5642 h 10000"/>
                <a:gd name="connsiteX411" fmla="*/ 8600 w 10000"/>
                <a:gd name="connsiteY411" fmla="*/ 5649 h 10000"/>
                <a:gd name="connsiteX412" fmla="*/ 8628 w 10000"/>
                <a:gd name="connsiteY412" fmla="*/ 5720 h 10000"/>
                <a:gd name="connsiteX413" fmla="*/ 8633 w 10000"/>
                <a:gd name="connsiteY413" fmla="*/ 5841 h 10000"/>
                <a:gd name="connsiteX414" fmla="*/ 8661 w 10000"/>
                <a:gd name="connsiteY414" fmla="*/ 5869 h 10000"/>
                <a:gd name="connsiteX415" fmla="*/ 8667 w 10000"/>
                <a:gd name="connsiteY415" fmla="*/ 5905 h 10000"/>
                <a:gd name="connsiteX416" fmla="*/ 8690 w 10000"/>
                <a:gd name="connsiteY416" fmla="*/ 5912 h 10000"/>
                <a:gd name="connsiteX417" fmla="*/ 8695 w 10000"/>
                <a:gd name="connsiteY417" fmla="*/ 5983 h 10000"/>
                <a:gd name="connsiteX418" fmla="*/ 8684 w 10000"/>
                <a:gd name="connsiteY418" fmla="*/ 6033 h 10000"/>
                <a:gd name="connsiteX419" fmla="*/ 8740 w 10000"/>
                <a:gd name="connsiteY419" fmla="*/ 6061 h 10000"/>
                <a:gd name="connsiteX420" fmla="*/ 8825 w 10000"/>
                <a:gd name="connsiteY420" fmla="*/ 6004 h 10000"/>
                <a:gd name="connsiteX421" fmla="*/ 8948 w 10000"/>
                <a:gd name="connsiteY421" fmla="*/ 5891 h 10000"/>
                <a:gd name="connsiteX422" fmla="*/ 8982 w 10000"/>
                <a:gd name="connsiteY422" fmla="*/ 5891 h 10000"/>
                <a:gd name="connsiteX423" fmla="*/ 8982 w 10000"/>
                <a:gd name="connsiteY423" fmla="*/ 5976 h 10000"/>
                <a:gd name="connsiteX424" fmla="*/ 9004 w 10000"/>
                <a:gd name="connsiteY424" fmla="*/ 5990 h 10000"/>
                <a:gd name="connsiteX425" fmla="*/ 9044 w 10000"/>
                <a:gd name="connsiteY425" fmla="*/ 6089 h 10000"/>
                <a:gd name="connsiteX426" fmla="*/ 9072 w 10000"/>
                <a:gd name="connsiteY426" fmla="*/ 6097 h 10000"/>
                <a:gd name="connsiteX427" fmla="*/ 9055 w 10000"/>
                <a:gd name="connsiteY427" fmla="*/ 6153 h 10000"/>
                <a:gd name="connsiteX428" fmla="*/ 9100 w 10000"/>
                <a:gd name="connsiteY428" fmla="*/ 6281 h 10000"/>
                <a:gd name="connsiteX429" fmla="*/ 9100 w 10000"/>
                <a:gd name="connsiteY429" fmla="*/ 6345 h 10000"/>
                <a:gd name="connsiteX430" fmla="*/ 9123 w 10000"/>
                <a:gd name="connsiteY430" fmla="*/ 6416 h 10000"/>
                <a:gd name="connsiteX431" fmla="*/ 9089 w 10000"/>
                <a:gd name="connsiteY431" fmla="*/ 6473 h 10000"/>
                <a:gd name="connsiteX432" fmla="*/ 9049 w 10000"/>
                <a:gd name="connsiteY432" fmla="*/ 6466 h 10000"/>
                <a:gd name="connsiteX433" fmla="*/ 9049 w 10000"/>
                <a:gd name="connsiteY433" fmla="*/ 6501 h 10000"/>
                <a:gd name="connsiteX434" fmla="*/ 9089 w 10000"/>
                <a:gd name="connsiteY434" fmla="*/ 6544 h 10000"/>
                <a:gd name="connsiteX435" fmla="*/ 9106 w 10000"/>
                <a:gd name="connsiteY435" fmla="*/ 6515 h 10000"/>
                <a:gd name="connsiteX436" fmla="*/ 9139 w 10000"/>
                <a:gd name="connsiteY436" fmla="*/ 6579 h 10000"/>
                <a:gd name="connsiteX437" fmla="*/ 9179 w 10000"/>
                <a:gd name="connsiteY437" fmla="*/ 6579 h 10000"/>
                <a:gd name="connsiteX438" fmla="*/ 9156 w 10000"/>
                <a:gd name="connsiteY438" fmla="*/ 6757 h 10000"/>
                <a:gd name="connsiteX439" fmla="*/ 9139 w 10000"/>
                <a:gd name="connsiteY439" fmla="*/ 6792 h 10000"/>
                <a:gd name="connsiteX440" fmla="*/ 9089 w 10000"/>
                <a:gd name="connsiteY440" fmla="*/ 6778 h 10000"/>
                <a:gd name="connsiteX441" fmla="*/ 9027 w 10000"/>
                <a:gd name="connsiteY441" fmla="*/ 6799 h 10000"/>
                <a:gd name="connsiteX442" fmla="*/ 9004 w 10000"/>
                <a:gd name="connsiteY442" fmla="*/ 6842 h 10000"/>
                <a:gd name="connsiteX443" fmla="*/ 8999 w 10000"/>
                <a:gd name="connsiteY443" fmla="*/ 6884 h 10000"/>
                <a:gd name="connsiteX444" fmla="*/ 8960 w 10000"/>
                <a:gd name="connsiteY444" fmla="*/ 6934 h 10000"/>
                <a:gd name="connsiteX445" fmla="*/ 8898 w 10000"/>
                <a:gd name="connsiteY445" fmla="*/ 6941 h 10000"/>
                <a:gd name="connsiteX446" fmla="*/ 8886 w 10000"/>
                <a:gd name="connsiteY446" fmla="*/ 6962 h 10000"/>
                <a:gd name="connsiteX447" fmla="*/ 8847 w 10000"/>
                <a:gd name="connsiteY447" fmla="*/ 6927 h 10000"/>
                <a:gd name="connsiteX448" fmla="*/ 8808 w 10000"/>
                <a:gd name="connsiteY448" fmla="*/ 6934 h 10000"/>
                <a:gd name="connsiteX449" fmla="*/ 8785 w 10000"/>
                <a:gd name="connsiteY449" fmla="*/ 6906 h 10000"/>
                <a:gd name="connsiteX450" fmla="*/ 8735 w 10000"/>
                <a:gd name="connsiteY450" fmla="*/ 6891 h 10000"/>
                <a:gd name="connsiteX451" fmla="*/ 8746 w 10000"/>
                <a:gd name="connsiteY451" fmla="*/ 6941 h 10000"/>
                <a:gd name="connsiteX452" fmla="*/ 8723 w 10000"/>
                <a:gd name="connsiteY452" fmla="*/ 6991 h 10000"/>
                <a:gd name="connsiteX453" fmla="*/ 8639 w 10000"/>
                <a:gd name="connsiteY453" fmla="*/ 6984 h 10000"/>
                <a:gd name="connsiteX454" fmla="*/ 8611 w 10000"/>
                <a:gd name="connsiteY454" fmla="*/ 6962 h 10000"/>
                <a:gd name="connsiteX455" fmla="*/ 8566 w 10000"/>
                <a:gd name="connsiteY455" fmla="*/ 6984 h 10000"/>
                <a:gd name="connsiteX456" fmla="*/ 8560 w 10000"/>
                <a:gd name="connsiteY456" fmla="*/ 7055 h 10000"/>
                <a:gd name="connsiteX457" fmla="*/ 8476 w 10000"/>
                <a:gd name="connsiteY457" fmla="*/ 7133 h 10000"/>
                <a:gd name="connsiteX458" fmla="*/ 8448 w 10000"/>
                <a:gd name="connsiteY458" fmla="*/ 7090 h 10000"/>
                <a:gd name="connsiteX459" fmla="*/ 8386 w 10000"/>
                <a:gd name="connsiteY459" fmla="*/ 7111 h 10000"/>
                <a:gd name="connsiteX460" fmla="*/ 8346 w 10000"/>
                <a:gd name="connsiteY460" fmla="*/ 7133 h 10000"/>
                <a:gd name="connsiteX461" fmla="*/ 8341 w 10000"/>
                <a:gd name="connsiteY461" fmla="*/ 7168 h 10000"/>
                <a:gd name="connsiteX462" fmla="*/ 8256 w 10000"/>
                <a:gd name="connsiteY462" fmla="*/ 7246 h 10000"/>
                <a:gd name="connsiteX463" fmla="*/ 8206 w 10000"/>
                <a:gd name="connsiteY463" fmla="*/ 7232 h 10000"/>
                <a:gd name="connsiteX464" fmla="*/ 8155 w 10000"/>
                <a:gd name="connsiteY464" fmla="*/ 7260 h 10000"/>
                <a:gd name="connsiteX465" fmla="*/ 8116 w 10000"/>
                <a:gd name="connsiteY465" fmla="*/ 7303 h 10000"/>
                <a:gd name="connsiteX466" fmla="*/ 8060 w 10000"/>
                <a:gd name="connsiteY466" fmla="*/ 7331 h 10000"/>
                <a:gd name="connsiteX467" fmla="*/ 8065 w 10000"/>
                <a:gd name="connsiteY467" fmla="*/ 7374 h 10000"/>
                <a:gd name="connsiteX468" fmla="*/ 8015 w 10000"/>
                <a:gd name="connsiteY468" fmla="*/ 7402 h 10000"/>
                <a:gd name="connsiteX469" fmla="*/ 7942 w 10000"/>
                <a:gd name="connsiteY469" fmla="*/ 7523 h 10000"/>
                <a:gd name="connsiteX470" fmla="*/ 7930 w 10000"/>
                <a:gd name="connsiteY470" fmla="*/ 7573 h 10000"/>
                <a:gd name="connsiteX471" fmla="*/ 7908 w 10000"/>
                <a:gd name="connsiteY471" fmla="*/ 7559 h 10000"/>
                <a:gd name="connsiteX472" fmla="*/ 7919 w 10000"/>
                <a:gd name="connsiteY472" fmla="*/ 7523 h 10000"/>
                <a:gd name="connsiteX473" fmla="*/ 7846 w 10000"/>
                <a:gd name="connsiteY473" fmla="*/ 7339 h 10000"/>
                <a:gd name="connsiteX474" fmla="*/ 7846 w 10000"/>
                <a:gd name="connsiteY474" fmla="*/ 7268 h 10000"/>
                <a:gd name="connsiteX475" fmla="*/ 7812 w 10000"/>
                <a:gd name="connsiteY475" fmla="*/ 7268 h 10000"/>
                <a:gd name="connsiteX476" fmla="*/ 7711 w 10000"/>
                <a:gd name="connsiteY476" fmla="*/ 7197 h 10000"/>
                <a:gd name="connsiteX477" fmla="*/ 7649 w 10000"/>
                <a:gd name="connsiteY477" fmla="*/ 7232 h 10000"/>
                <a:gd name="connsiteX478" fmla="*/ 7632 w 10000"/>
                <a:gd name="connsiteY478" fmla="*/ 7275 h 10000"/>
                <a:gd name="connsiteX479" fmla="*/ 7677 w 10000"/>
                <a:gd name="connsiteY479" fmla="*/ 7324 h 10000"/>
                <a:gd name="connsiteX480" fmla="*/ 7688 w 10000"/>
                <a:gd name="connsiteY480" fmla="*/ 7367 h 10000"/>
                <a:gd name="connsiteX481" fmla="*/ 7660 w 10000"/>
                <a:gd name="connsiteY481" fmla="*/ 7410 h 10000"/>
                <a:gd name="connsiteX482" fmla="*/ 7666 w 10000"/>
                <a:gd name="connsiteY482" fmla="*/ 7445 h 10000"/>
                <a:gd name="connsiteX483" fmla="*/ 7655 w 10000"/>
                <a:gd name="connsiteY483" fmla="*/ 7516 h 10000"/>
                <a:gd name="connsiteX484" fmla="*/ 7660 w 10000"/>
                <a:gd name="connsiteY484" fmla="*/ 7587 h 10000"/>
                <a:gd name="connsiteX485" fmla="*/ 7694 w 10000"/>
                <a:gd name="connsiteY485" fmla="*/ 7700 h 10000"/>
                <a:gd name="connsiteX486" fmla="*/ 7660 w 10000"/>
                <a:gd name="connsiteY486" fmla="*/ 7743 h 10000"/>
                <a:gd name="connsiteX487" fmla="*/ 7666 w 10000"/>
                <a:gd name="connsiteY487" fmla="*/ 7779 h 10000"/>
                <a:gd name="connsiteX488" fmla="*/ 7638 w 10000"/>
                <a:gd name="connsiteY488" fmla="*/ 7793 h 10000"/>
                <a:gd name="connsiteX489" fmla="*/ 7621 w 10000"/>
                <a:gd name="connsiteY489" fmla="*/ 7814 h 10000"/>
                <a:gd name="connsiteX490" fmla="*/ 7514 w 10000"/>
                <a:gd name="connsiteY490" fmla="*/ 7800 h 10000"/>
                <a:gd name="connsiteX491" fmla="*/ 7497 w 10000"/>
                <a:gd name="connsiteY491" fmla="*/ 7757 h 10000"/>
                <a:gd name="connsiteX492" fmla="*/ 7463 w 10000"/>
                <a:gd name="connsiteY492" fmla="*/ 7786 h 10000"/>
                <a:gd name="connsiteX493" fmla="*/ 7390 w 10000"/>
                <a:gd name="connsiteY493" fmla="*/ 7771 h 10000"/>
                <a:gd name="connsiteX494" fmla="*/ 7340 w 10000"/>
                <a:gd name="connsiteY494" fmla="*/ 7793 h 10000"/>
                <a:gd name="connsiteX495" fmla="*/ 7312 w 10000"/>
                <a:gd name="connsiteY495" fmla="*/ 7644 h 10000"/>
                <a:gd name="connsiteX496" fmla="*/ 7283 w 10000"/>
                <a:gd name="connsiteY496" fmla="*/ 7637 h 10000"/>
                <a:gd name="connsiteX497" fmla="*/ 7250 w 10000"/>
                <a:gd name="connsiteY497" fmla="*/ 7544 h 10000"/>
                <a:gd name="connsiteX498" fmla="*/ 7267 w 10000"/>
                <a:gd name="connsiteY498" fmla="*/ 7502 h 10000"/>
                <a:gd name="connsiteX499" fmla="*/ 7306 w 10000"/>
                <a:gd name="connsiteY499" fmla="*/ 7523 h 10000"/>
                <a:gd name="connsiteX500" fmla="*/ 7323 w 10000"/>
                <a:gd name="connsiteY500" fmla="*/ 7473 h 10000"/>
                <a:gd name="connsiteX501" fmla="*/ 7295 w 10000"/>
                <a:gd name="connsiteY501" fmla="*/ 7438 h 10000"/>
                <a:gd name="connsiteX502" fmla="*/ 7312 w 10000"/>
                <a:gd name="connsiteY502" fmla="*/ 7402 h 10000"/>
                <a:gd name="connsiteX503" fmla="*/ 7238 w 10000"/>
                <a:gd name="connsiteY503" fmla="*/ 7331 h 10000"/>
                <a:gd name="connsiteX504" fmla="*/ 7244 w 10000"/>
                <a:gd name="connsiteY504" fmla="*/ 7296 h 10000"/>
                <a:gd name="connsiteX505" fmla="*/ 7199 w 10000"/>
                <a:gd name="connsiteY505" fmla="*/ 7260 h 10000"/>
                <a:gd name="connsiteX506" fmla="*/ 7227 w 10000"/>
                <a:gd name="connsiteY506" fmla="*/ 7218 h 10000"/>
                <a:gd name="connsiteX507" fmla="*/ 7216 w 10000"/>
                <a:gd name="connsiteY507" fmla="*/ 7168 h 10000"/>
                <a:gd name="connsiteX508" fmla="*/ 7165 w 10000"/>
                <a:gd name="connsiteY508" fmla="*/ 7090 h 10000"/>
                <a:gd name="connsiteX509" fmla="*/ 7132 w 10000"/>
                <a:gd name="connsiteY509" fmla="*/ 7026 h 10000"/>
                <a:gd name="connsiteX510" fmla="*/ 7064 w 10000"/>
                <a:gd name="connsiteY510" fmla="*/ 7055 h 10000"/>
                <a:gd name="connsiteX511" fmla="*/ 7025 w 10000"/>
                <a:gd name="connsiteY511" fmla="*/ 7048 h 10000"/>
                <a:gd name="connsiteX512" fmla="*/ 7002 w 10000"/>
                <a:gd name="connsiteY512" fmla="*/ 7111 h 10000"/>
                <a:gd name="connsiteX513" fmla="*/ 6924 w 10000"/>
                <a:gd name="connsiteY513" fmla="*/ 7119 h 10000"/>
                <a:gd name="connsiteX514" fmla="*/ 6895 w 10000"/>
                <a:gd name="connsiteY514" fmla="*/ 7111 h 10000"/>
                <a:gd name="connsiteX515" fmla="*/ 6828 w 10000"/>
                <a:gd name="connsiteY515" fmla="*/ 7161 h 10000"/>
                <a:gd name="connsiteX516" fmla="*/ 6834 w 10000"/>
                <a:gd name="connsiteY516" fmla="*/ 7260 h 10000"/>
                <a:gd name="connsiteX517" fmla="*/ 6817 w 10000"/>
                <a:gd name="connsiteY517" fmla="*/ 7324 h 10000"/>
                <a:gd name="connsiteX518" fmla="*/ 6817 w 10000"/>
                <a:gd name="connsiteY518" fmla="*/ 7381 h 10000"/>
                <a:gd name="connsiteX519" fmla="*/ 6760 w 10000"/>
                <a:gd name="connsiteY519" fmla="*/ 7424 h 10000"/>
                <a:gd name="connsiteX520" fmla="*/ 6699 w 10000"/>
                <a:gd name="connsiteY520" fmla="*/ 7431 h 10000"/>
                <a:gd name="connsiteX521" fmla="*/ 6682 w 10000"/>
                <a:gd name="connsiteY521" fmla="*/ 7410 h 10000"/>
                <a:gd name="connsiteX522" fmla="*/ 6625 w 10000"/>
                <a:gd name="connsiteY522" fmla="*/ 7388 h 10000"/>
                <a:gd name="connsiteX523" fmla="*/ 6592 w 10000"/>
                <a:gd name="connsiteY523" fmla="*/ 7431 h 10000"/>
                <a:gd name="connsiteX524" fmla="*/ 6586 w 10000"/>
                <a:gd name="connsiteY524" fmla="*/ 7473 h 10000"/>
                <a:gd name="connsiteX525" fmla="*/ 6552 w 10000"/>
                <a:gd name="connsiteY525" fmla="*/ 7480 h 10000"/>
                <a:gd name="connsiteX526" fmla="*/ 6547 w 10000"/>
                <a:gd name="connsiteY526" fmla="*/ 7523 h 10000"/>
                <a:gd name="connsiteX527" fmla="*/ 6519 w 10000"/>
                <a:gd name="connsiteY527" fmla="*/ 7523 h 10000"/>
                <a:gd name="connsiteX528" fmla="*/ 6485 w 10000"/>
                <a:gd name="connsiteY528" fmla="*/ 7424 h 10000"/>
                <a:gd name="connsiteX529" fmla="*/ 6406 w 10000"/>
                <a:gd name="connsiteY529" fmla="*/ 7473 h 10000"/>
                <a:gd name="connsiteX530" fmla="*/ 6316 w 10000"/>
                <a:gd name="connsiteY530" fmla="*/ 7551 h 10000"/>
                <a:gd name="connsiteX531" fmla="*/ 6282 w 10000"/>
                <a:gd name="connsiteY531" fmla="*/ 7566 h 10000"/>
                <a:gd name="connsiteX532" fmla="*/ 6294 w 10000"/>
                <a:gd name="connsiteY532" fmla="*/ 7615 h 10000"/>
                <a:gd name="connsiteX533" fmla="*/ 6243 w 10000"/>
                <a:gd name="connsiteY533" fmla="*/ 7637 h 10000"/>
                <a:gd name="connsiteX534" fmla="*/ 6209 w 10000"/>
                <a:gd name="connsiteY534" fmla="*/ 7608 h 10000"/>
                <a:gd name="connsiteX535" fmla="*/ 6136 w 10000"/>
                <a:gd name="connsiteY535" fmla="*/ 7622 h 10000"/>
                <a:gd name="connsiteX536" fmla="*/ 6136 w 10000"/>
                <a:gd name="connsiteY536" fmla="*/ 7395 h 10000"/>
                <a:gd name="connsiteX537" fmla="*/ 6208 w 10000"/>
                <a:gd name="connsiteY53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3007 w 10000"/>
                <a:gd name="connsiteY62" fmla="*/ 9329 h 10000"/>
                <a:gd name="connsiteX63" fmla="*/ 3009 w 10000"/>
                <a:gd name="connsiteY63" fmla="*/ 9524 h 10000"/>
                <a:gd name="connsiteX64" fmla="*/ 2975 w 10000"/>
                <a:gd name="connsiteY64" fmla="*/ 9574 h 10000"/>
                <a:gd name="connsiteX65" fmla="*/ 2981 w 10000"/>
                <a:gd name="connsiteY65" fmla="*/ 9624 h 10000"/>
                <a:gd name="connsiteX66" fmla="*/ 2998 w 10000"/>
                <a:gd name="connsiteY66" fmla="*/ 9666 h 10000"/>
                <a:gd name="connsiteX67" fmla="*/ 2987 w 10000"/>
                <a:gd name="connsiteY67" fmla="*/ 9744 h 10000"/>
                <a:gd name="connsiteX68" fmla="*/ 2970 w 10000"/>
                <a:gd name="connsiteY68" fmla="*/ 9787 h 10000"/>
                <a:gd name="connsiteX69" fmla="*/ 2930 w 10000"/>
                <a:gd name="connsiteY69" fmla="*/ 9794 h 10000"/>
                <a:gd name="connsiteX70" fmla="*/ 2913 w 10000"/>
                <a:gd name="connsiteY70" fmla="*/ 9837 h 10000"/>
                <a:gd name="connsiteX71" fmla="*/ 2818 w 10000"/>
                <a:gd name="connsiteY71" fmla="*/ 9837 h 10000"/>
                <a:gd name="connsiteX72" fmla="*/ 2745 w 10000"/>
                <a:gd name="connsiteY72" fmla="*/ 9879 h 10000"/>
                <a:gd name="connsiteX73" fmla="*/ 2705 w 10000"/>
                <a:gd name="connsiteY73" fmla="*/ 9922 h 10000"/>
                <a:gd name="connsiteX74" fmla="*/ 2638 w 10000"/>
                <a:gd name="connsiteY74" fmla="*/ 9929 h 10000"/>
                <a:gd name="connsiteX75" fmla="*/ 2598 w 10000"/>
                <a:gd name="connsiteY75" fmla="*/ 9943 h 10000"/>
                <a:gd name="connsiteX76" fmla="*/ 2565 w 10000"/>
                <a:gd name="connsiteY76" fmla="*/ 9929 h 10000"/>
                <a:gd name="connsiteX77" fmla="*/ 2508 w 10000"/>
                <a:gd name="connsiteY77" fmla="*/ 9943 h 10000"/>
                <a:gd name="connsiteX78" fmla="*/ 2503 w 10000"/>
                <a:gd name="connsiteY78" fmla="*/ 9957 h 10000"/>
                <a:gd name="connsiteX79" fmla="*/ 2458 w 10000"/>
                <a:gd name="connsiteY79" fmla="*/ 9993 h 10000"/>
                <a:gd name="connsiteX80" fmla="*/ 2424 w 10000"/>
                <a:gd name="connsiteY80" fmla="*/ 10000 h 10000"/>
                <a:gd name="connsiteX81" fmla="*/ 2323 w 10000"/>
                <a:gd name="connsiteY81" fmla="*/ 9901 h 10000"/>
                <a:gd name="connsiteX82" fmla="*/ 2250 w 10000"/>
                <a:gd name="connsiteY82" fmla="*/ 9794 h 10000"/>
                <a:gd name="connsiteX83" fmla="*/ 2160 w 10000"/>
                <a:gd name="connsiteY83" fmla="*/ 9759 h 10000"/>
                <a:gd name="connsiteX84" fmla="*/ 2143 w 10000"/>
                <a:gd name="connsiteY84" fmla="*/ 9624 h 10000"/>
                <a:gd name="connsiteX85" fmla="*/ 2205 w 10000"/>
                <a:gd name="connsiteY85" fmla="*/ 9588 h 10000"/>
                <a:gd name="connsiteX86" fmla="*/ 2182 w 10000"/>
                <a:gd name="connsiteY86" fmla="*/ 9482 h 10000"/>
                <a:gd name="connsiteX87" fmla="*/ 2160 w 10000"/>
                <a:gd name="connsiteY87" fmla="*/ 9446 h 10000"/>
                <a:gd name="connsiteX88" fmla="*/ 2323 w 10000"/>
                <a:gd name="connsiteY88" fmla="*/ 9312 h 10000"/>
                <a:gd name="connsiteX89" fmla="*/ 2373 w 10000"/>
                <a:gd name="connsiteY89" fmla="*/ 9177 h 10000"/>
                <a:gd name="connsiteX90" fmla="*/ 2424 w 10000"/>
                <a:gd name="connsiteY90" fmla="*/ 9148 h 10000"/>
                <a:gd name="connsiteX91" fmla="*/ 2435 w 10000"/>
                <a:gd name="connsiteY91" fmla="*/ 9063 h 10000"/>
                <a:gd name="connsiteX92" fmla="*/ 2385 w 10000"/>
                <a:gd name="connsiteY92" fmla="*/ 8950 h 10000"/>
                <a:gd name="connsiteX93" fmla="*/ 2396 w 10000"/>
                <a:gd name="connsiteY93" fmla="*/ 8879 h 10000"/>
                <a:gd name="connsiteX94" fmla="*/ 2340 w 10000"/>
                <a:gd name="connsiteY94" fmla="*/ 8850 h 10000"/>
                <a:gd name="connsiteX95" fmla="*/ 2306 w 10000"/>
                <a:gd name="connsiteY95" fmla="*/ 8857 h 10000"/>
                <a:gd name="connsiteX96" fmla="*/ 2143 w 10000"/>
                <a:gd name="connsiteY96" fmla="*/ 8921 h 10000"/>
                <a:gd name="connsiteX97" fmla="*/ 2098 w 10000"/>
                <a:gd name="connsiteY97" fmla="*/ 8971 h 10000"/>
                <a:gd name="connsiteX98" fmla="*/ 2064 w 10000"/>
                <a:gd name="connsiteY98" fmla="*/ 8999 h 10000"/>
                <a:gd name="connsiteX99" fmla="*/ 2019 w 10000"/>
                <a:gd name="connsiteY99" fmla="*/ 9056 h 10000"/>
                <a:gd name="connsiteX100" fmla="*/ 1879 w 10000"/>
                <a:gd name="connsiteY100" fmla="*/ 9013 h 10000"/>
                <a:gd name="connsiteX101" fmla="*/ 1828 w 10000"/>
                <a:gd name="connsiteY101" fmla="*/ 8971 h 10000"/>
                <a:gd name="connsiteX102" fmla="*/ 1738 w 10000"/>
                <a:gd name="connsiteY102" fmla="*/ 9021 h 10000"/>
                <a:gd name="connsiteX103" fmla="*/ 1609 w 10000"/>
                <a:gd name="connsiteY103" fmla="*/ 9056 h 10000"/>
                <a:gd name="connsiteX104" fmla="*/ 1699 w 10000"/>
                <a:gd name="connsiteY104" fmla="*/ 9177 h 10000"/>
                <a:gd name="connsiteX105" fmla="*/ 1592 w 10000"/>
                <a:gd name="connsiteY105" fmla="*/ 9304 h 10000"/>
                <a:gd name="connsiteX106" fmla="*/ 1558 w 10000"/>
                <a:gd name="connsiteY106" fmla="*/ 9290 h 10000"/>
                <a:gd name="connsiteX107" fmla="*/ 1541 w 10000"/>
                <a:gd name="connsiteY107" fmla="*/ 9304 h 10000"/>
                <a:gd name="connsiteX108" fmla="*/ 1507 w 10000"/>
                <a:gd name="connsiteY108" fmla="*/ 9269 h 10000"/>
                <a:gd name="connsiteX109" fmla="*/ 1440 w 10000"/>
                <a:gd name="connsiteY109" fmla="*/ 9233 h 10000"/>
                <a:gd name="connsiteX110" fmla="*/ 1434 w 10000"/>
                <a:gd name="connsiteY110" fmla="*/ 9198 h 10000"/>
                <a:gd name="connsiteX111" fmla="*/ 1412 w 10000"/>
                <a:gd name="connsiteY111" fmla="*/ 9191 h 10000"/>
                <a:gd name="connsiteX112" fmla="*/ 1400 w 10000"/>
                <a:gd name="connsiteY112" fmla="*/ 9155 h 10000"/>
                <a:gd name="connsiteX113" fmla="*/ 1372 w 10000"/>
                <a:gd name="connsiteY113" fmla="*/ 9127 h 10000"/>
                <a:gd name="connsiteX114" fmla="*/ 1327 w 10000"/>
                <a:gd name="connsiteY114" fmla="*/ 9141 h 10000"/>
                <a:gd name="connsiteX115" fmla="*/ 1305 w 10000"/>
                <a:gd name="connsiteY115" fmla="*/ 9092 h 10000"/>
                <a:gd name="connsiteX116" fmla="*/ 1271 w 10000"/>
                <a:gd name="connsiteY116" fmla="*/ 9099 h 10000"/>
                <a:gd name="connsiteX117" fmla="*/ 1277 w 10000"/>
                <a:gd name="connsiteY117" fmla="*/ 9056 h 10000"/>
                <a:gd name="connsiteX118" fmla="*/ 1265 w 10000"/>
                <a:gd name="connsiteY118" fmla="*/ 8999 h 10000"/>
                <a:gd name="connsiteX119" fmla="*/ 1277 w 10000"/>
                <a:gd name="connsiteY119" fmla="*/ 8935 h 10000"/>
                <a:gd name="connsiteX120" fmla="*/ 1271 w 10000"/>
                <a:gd name="connsiteY120" fmla="*/ 8893 h 10000"/>
                <a:gd name="connsiteX121" fmla="*/ 1153 w 10000"/>
                <a:gd name="connsiteY121" fmla="*/ 8893 h 10000"/>
                <a:gd name="connsiteX122" fmla="*/ 1153 w 10000"/>
                <a:gd name="connsiteY122" fmla="*/ 8850 h 10000"/>
                <a:gd name="connsiteX123" fmla="*/ 1091 w 10000"/>
                <a:gd name="connsiteY123" fmla="*/ 8829 h 10000"/>
                <a:gd name="connsiteX124" fmla="*/ 1080 w 10000"/>
                <a:gd name="connsiteY124" fmla="*/ 8758 h 10000"/>
                <a:gd name="connsiteX125" fmla="*/ 1069 w 10000"/>
                <a:gd name="connsiteY125" fmla="*/ 8730 h 10000"/>
                <a:gd name="connsiteX126" fmla="*/ 990 w 10000"/>
                <a:gd name="connsiteY126" fmla="*/ 8701 h 10000"/>
                <a:gd name="connsiteX127" fmla="*/ 894 w 10000"/>
                <a:gd name="connsiteY127" fmla="*/ 8616 h 10000"/>
                <a:gd name="connsiteX128" fmla="*/ 787 w 10000"/>
                <a:gd name="connsiteY128" fmla="*/ 8616 h 10000"/>
                <a:gd name="connsiteX129" fmla="*/ 849 w 10000"/>
                <a:gd name="connsiteY129" fmla="*/ 8510 h 10000"/>
                <a:gd name="connsiteX130" fmla="*/ 945 w 10000"/>
                <a:gd name="connsiteY130" fmla="*/ 8432 h 10000"/>
                <a:gd name="connsiteX131" fmla="*/ 984 w 10000"/>
                <a:gd name="connsiteY131" fmla="*/ 8325 h 10000"/>
                <a:gd name="connsiteX132" fmla="*/ 1063 w 10000"/>
                <a:gd name="connsiteY132" fmla="*/ 8204 h 10000"/>
                <a:gd name="connsiteX133" fmla="*/ 1057 w 10000"/>
                <a:gd name="connsiteY133" fmla="*/ 8133 h 10000"/>
                <a:gd name="connsiteX134" fmla="*/ 1018 w 10000"/>
                <a:gd name="connsiteY134" fmla="*/ 8055 h 10000"/>
                <a:gd name="connsiteX135" fmla="*/ 984 w 10000"/>
                <a:gd name="connsiteY135" fmla="*/ 8027 h 10000"/>
                <a:gd name="connsiteX136" fmla="*/ 872 w 10000"/>
                <a:gd name="connsiteY136" fmla="*/ 8013 h 10000"/>
                <a:gd name="connsiteX137" fmla="*/ 533 w 10000"/>
                <a:gd name="connsiteY137" fmla="*/ 8076 h 10000"/>
                <a:gd name="connsiteX138" fmla="*/ 169 w 10000"/>
                <a:gd name="connsiteY138" fmla="*/ 7743 h 10000"/>
                <a:gd name="connsiteX139" fmla="*/ 157 w 10000"/>
                <a:gd name="connsiteY139" fmla="*/ 7686 h 10000"/>
                <a:gd name="connsiteX140" fmla="*/ 231 w 10000"/>
                <a:gd name="connsiteY140" fmla="*/ 7594 h 10000"/>
                <a:gd name="connsiteX141" fmla="*/ 0 w 10000"/>
                <a:gd name="connsiteY141" fmla="*/ 6920 h 10000"/>
                <a:gd name="connsiteX142" fmla="*/ 354 w 10000"/>
                <a:gd name="connsiteY142" fmla="*/ 7005 h 10000"/>
                <a:gd name="connsiteX143" fmla="*/ 472 w 10000"/>
                <a:gd name="connsiteY143" fmla="*/ 7019 h 10000"/>
                <a:gd name="connsiteX144" fmla="*/ 1074 w 10000"/>
                <a:gd name="connsiteY144" fmla="*/ 7019 h 10000"/>
                <a:gd name="connsiteX145" fmla="*/ 1277 w 10000"/>
                <a:gd name="connsiteY145" fmla="*/ 6998 h 10000"/>
                <a:gd name="connsiteX146" fmla="*/ 1524 w 10000"/>
                <a:gd name="connsiteY146" fmla="*/ 7083 h 10000"/>
                <a:gd name="connsiteX147" fmla="*/ 1609 w 10000"/>
                <a:gd name="connsiteY147" fmla="*/ 7104 h 10000"/>
                <a:gd name="connsiteX148" fmla="*/ 1822 w 10000"/>
                <a:gd name="connsiteY148" fmla="*/ 7310 h 10000"/>
                <a:gd name="connsiteX149" fmla="*/ 1918 w 10000"/>
                <a:gd name="connsiteY149" fmla="*/ 7303 h 10000"/>
                <a:gd name="connsiteX150" fmla="*/ 6504 w 10000"/>
                <a:gd name="connsiteY150" fmla="*/ 7627 h 10000"/>
                <a:gd name="connsiteX151" fmla="*/ 5523 w 10000"/>
                <a:gd name="connsiteY151" fmla="*/ 5713 h 10000"/>
                <a:gd name="connsiteX152" fmla="*/ 5652 w 10000"/>
                <a:gd name="connsiteY152" fmla="*/ 5720 h 10000"/>
                <a:gd name="connsiteX153" fmla="*/ 5697 w 10000"/>
                <a:gd name="connsiteY153" fmla="*/ 5742 h 10000"/>
                <a:gd name="connsiteX154" fmla="*/ 5793 w 10000"/>
                <a:gd name="connsiteY154" fmla="*/ 5635 h 10000"/>
                <a:gd name="connsiteX155" fmla="*/ 5844 w 10000"/>
                <a:gd name="connsiteY155" fmla="*/ 5628 h 10000"/>
                <a:gd name="connsiteX156" fmla="*/ 5889 w 10000"/>
                <a:gd name="connsiteY156" fmla="*/ 5564 h 10000"/>
                <a:gd name="connsiteX157" fmla="*/ 5945 w 10000"/>
                <a:gd name="connsiteY157" fmla="*/ 5515 h 10000"/>
                <a:gd name="connsiteX158" fmla="*/ 6001 w 10000"/>
                <a:gd name="connsiteY158" fmla="*/ 5408 h 10000"/>
                <a:gd name="connsiteX159" fmla="*/ 6012 w 10000"/>
                <a:gd name="connsiteY159" fmla="*/ 5344 h 10000"/>
                <a:gd name="connsiteX160" fmla="*/ 6080 w 10000"/>
                <a:gd name="connsiteY160" fmla="*/ 5316 h 10000"/>
                <a:gd name="connsiteX161" fmla="*/ 6159 w 10000"/>
                <a:gd name="connsiteY161" fmla="*/ 5351 h 10000"/>
                <a:gd name="connsiteX162" fmla="*/ 6226 w 10000"/>
                <a:gd name="connsiteY162" fmla="*/ 5337 h 10000"/>
                <a:gd name="connsiteX163" fmla="*/ 6294 w 10000"/>
                <a:gd name="connsiteY163" fmla="*/ 5344 h 10000"/>
                <a:gd name="connsiteX164" fmla="*/ 6412 w 10000"/>
                <a:gd name="connsiteY164" fmla="*/ 5302 h 10000"/>
                <a:gd name="connsiteX165" fmla="*/ 6490 w 10000"/>
                <a:gd name="connsiteY165" fmla="*/ 5195 h 10000"/>
                <a:gd name="connsiteX166" fmla="*/ 6524 w 10000"/>
                <a:gd name="connsiteY166" fmla="*/ 5160 h 10000"/>
                <a:gd name="connsiteX167" fmla="*/ 6575 w 10000"/>
                <a:gd name="connsiteY167" fmla="*/ 5160 h 10000"/>
                <a:gd name="connsiteX168" fmla="*/ 6614 w 10000"/>
                <a:gd name="connsiteY168" fmla="*/ 5103 h 10000"/>
                <a:gd name="connsiteX169" fmla="*/ 6597 w 10000"/>
                <a:gd name="connsiteY169" fmla="*/ 5039 h 10000"/>
                <a:gd name="connsiteX170" fmla="*/ 6609 w 10000"/>
                <a:gd name="connsiteY170" fmla="*/ 4982 h 10000"/>
                <a:gd name="connsiteX171" fmla="*/ 6659 w 10000"/>
                <a:gd name="connsiteY171" fmla="*/ 4876 h 10000"/>
                <a:gd name="connsiteX172" fmla="*/ 6715 w 10000"/>
                <a:gd name="connsiteY172" fmla="*/ 4776 h 10000"/>
                <a:gd name="connsiteX173" fmla="*/ 6772 w 10000"/>
                <a:gd name="connsiteY173" fmla="*/ 4755 h 10000"/>
                <a:gd name="connsiteX174" fmla="*/ 6800 w 10000"/>
                <a:gd name="connsiteY174" fmla="*/ 4720 h 10000"/>
                <a:gd name="connsiteX175" fmla="*/ 6895 w 10000"/>
                <a:gd name="connsiteY175" fmla="*/ 4734 h 10000"/>
                <a:gd name="connsiteX176" fmla="*/ 6991 w 10000"/>
                <a:gd name="connsiteY176" fmla="*/ 4734 h 10000"/>
                <a:gd name="connsiteX177" fmla="*/ 6997 w 10000"/>
                <a:gd name="connsiteY177" fmla="*/ 4670 h 10000"/>
                <a:gd name="connsiteX178" fmla="*/ 7013 w 10000"/>
                <a:gd name="connsiteY178" fmla="*/ 4627 h 10000"/>
                <a:gd name="connsiteX179" fmla="*/ 7008 w 10000"/>
                <a:gd name="connsiteY179" fmla="*/ 4599 h 10000"/>
                <a:gd name="connsiteX180" fmla="*/ 7064 w 10000"/>
                <a:gd name="connsiteY180" fmla="*/ 4578 h 10000"/>
                <a:gd name="connsiteX181" fmla="*/ 7103 w 10000"/>
                <a:gd name="connsiteY181" fmla="*/ 4634 h 10000"/>
                <a:gd name="connsiteX182" fmla="*/ 7160 w 10000"/>
                <a:gd name="connsiteY182" fmla="*/ 4613 h 10000"/>
                <a:gd name="connsiteX183" fmla="*/ 7177 w 10000"/>
                <a:gd name="connsiteY183" fmla="*/ 4578 h 10000"/>
                <a:gd name="connsiteX184" fmla="*/ 7222 w 10000"/>
                <a:gd name="connsiteY184" fmla="*/ 4564 h 10000"/>
                <a:gd name="connsiteX185" fmla="*/ 7317 w 10000"/>
                <a:gd name="connsiteY185" fmla="*/ 4493 h 10000"/>
                <a:gd name="connsiteX186" fmla="*/ 7407 w 10000"/>
                <a:gd name="connsiteY186" fmla="*/ 4521 h 10000"/>
                <a:gd name="connsiteX187" fmla="*/ 7430 w 10000"/>
                <a:gd name="connsiteY187" fmla="*/ 4507 h 10000"/>
                <a:gd name="connsiteX188" fmla="*/ 7480 w 10000"/>
                <a:gd name="connsiteY188" fmla="*/ 4528 h 10000"/>
                <a:gd name="connsiteX189" fmla="*/ 7503 w 10000"/>
                <a:gd name="connsiteY189" fmla="*/ 4471 h 10000"/>
                <a:gd name="connsiteX190" fmla="*/ 7525 w 10000"/>
                <a:gd name="connsiteY190" fmla="*/ 4500 h 10000"/>
                <a:gd name="connsiteX191" fmla="*/ 7559 w 10000"/>
                <a:gd name="connsiteY191" fmla="*/ 4493 h 10000"/>
                <a:gd name="connsiteX192" fmla="*/ 7598 w 10000"/>
                <a:gd name="connsiteY192" fmla="*/ 4556 h 10000"/>
                <a:gd name="connsiteX193" fmla="*/ 7643 w 10000"/>
                <a:gd name="connsiteY193" fmla="*/ 4549 h 10000"/>
                <a:gd name="connsiteX194" fmla="*/ 7683 w 10000"/>
                <a:gd name="connsiteY194" fmla="*/ 4578 h 10000"/>
                <a:gd name="connsiteX195" fmla="*/ 7700 w 10000"/>
                <a:gd name="connsiteY195" fmla="*/ 4556 h 10000"/>
                <a:gd name="connsiteX196" fmla="*/ 7778 w 10000"/>
                <a:gd name="connsiteY196" fmla="*/ 4564 h 10000"/>
                <a:gd name="connsiteX197" fmla="*/ 7790 w 10000"/>
                <a:gd name="connsiteY197" fmla="*/ 4585 h 10000"/>
                <a:gd name="connsiteX198" fmla="*/ 7874 w 10000"/>
                <a:gd name="connsiteY198" fmla="*/ 4514 h 10000"/>
                <a:gd name="connsiteX199" fmla="*/ 7874 w 10000"/>
                <a:gd name="connsiteY199" fmla="*/ 4393 h 10000"/>
                <a:gd name="connsiteX200" fmla="*/ 7852 w 10000"/>
                <a:gd name="connsiteY200" fmla="*/ 4379 h 10000"/>
                <a:gd name="connsiteX201" fmla="*/ 7835 w 10000"/>
                <a:gd name="connsiteY201" fmla="*/ 4294 h 10000"/>
                <a:gd name="connsiteX202" fmla="*/ 7801 w 10000"/>
                <a:gd name="connsiteY202" fmla="*/ 4209 h 10000"/>
                <a:gd name="connsiteX203" fmla="*/ 7750 w 10000"/>
                <a:gd name="connsiteY203" fmla="*/ 4173 h 10000"/>
                <a:gd name="connsiteX204" fmla="*/ 7745 w 10000"/>
                <a:gd name="connsiteY204" fmla="*/ 4131 h 10000"/>
                <a:gd name="connsiteX205" fmla="*/ 7672 w 10000"/>
                <a:gd name="connsiteY205" fmla="*/ 4053 h 10000"/>
                <a:gd name="connsiteX206" fmla="*/ 7677 w 10000"/>
                <a:gd name="connsiteY206" fmla="*/ 4024 h 10000"/>
                <a:gd name="connsiteX207" fmla="*/ 7604 w 10000"/>
                <a:gd name="connsiteY207" fmla="*/ 3982 h 10000"/>
                <a:gd name="connsiteX208" fmla="*/ 7598 w 10000"/>
                <a:gd name="connsiteY208" fmla="*/ 3903 h 10000"/>
                <a:gd name="connsiteX209" fmla="*/ 7475 w 10000"/>
                <a:gd name="connsiteY209" fmla="*/ 3833 h 10000"/>
                <a:gd name="connsiteX210" fmla="*/ 7407 w 10000"/>
                <a:gd name="connsiteY210" fmla="*/ 3683 h 10000"/>
                <a:gd name="connsiteX211" fmla="*/ 7306 w 10000"/>
                <a:gd name="connsiteY211" fmla="*/ 3676 h 10000"/>
                <a:gd name="connsiteX212" fmla="*/ 7272 w 10000"/>
                <a:gd name="connsiteY212" fmla="*/ 3648 h 10000"/>
                <a:gd name="connsiteX213" fmla="*/ 7222 w 10000"/>
                <a:gd name="connsiteY213" fmla="*/ 3669 h 10000"/>
                <a:gd name="connsiteX214" fmla="*/ 7143 w 10000"/>
                <a:gd name="connsiteY214" fmla="*/ 3669 h 10000"/>
                <a:gd name="connsiteX215" fmla="*/ 7030 w 10000"/>
                <a:gd name="connsiteY215" fmla="*/ 3840 h 10000"/>
                <a:gd name="connsiteX216" fmla="*/ 6991 w 10000"/>
                <a:gd name="connsiteY216" fmla="*/ 3918 h 10000"/>
                <a:gd name="connsiteX217" fmla="*/ 6890 w 10000"/>
                <a:gd name="connsiteY217" fmla="*/ 3797 h 10000"/>
                <a:gd name="connsiteX218" fmla="*/ 6817 w 10000"/>
                <a:gd name="connsiteY218" fmla="*/ 3747 h 10000"/>
                <a:gd name="connsiteX219" fmla="*/ 6744 w 10000"/>
                <a:gd name="connsiteY219" fmla="*/ 3754 h 10000"/>
                <a:gd name="connsiteX220" fmla="*/ 6670 w 10000"/>
                <a:gd name="connsiteY220" fmla="*/ 3790 h 10000"/>
                <a:gd name="connsiteX221" fmla="*/ 6609 w 10000"/>
                <a:gd name="connsiteY221" fmla="*/ 3762 h 10000"/>
                <a:gd name="connsiteX222" fmla="*/ 6552 w 10000"/>
                <a:gd name="connsiteY222" fmla="*/ 3804 h 10000"/>
                <a:gd name="connsiteX223" fmla="*/ 6496 w 10000"/>
                <a:gd name="connsiteY223" fmla="*/ 3889 h 10000"/>
                <a:gd name="connsiteX224" fmla="*/ 6367 w 10000"/>
                <a:gd name="connsiteY224" fmla="*/ 3733 h 10000"/>
                <a:gd name="connsiteX225" fmla="*/ 6350 w 10000"/>
                <a:gd name="connsiteY225" fmla="*/ 3577 h 10000"/>
                <a:gd name="connsiteX226" fmla="*/ 6451 w 10000"/>
                <a:gd name="connsiteY226" fmla="*/ 3513 h 10000"/>
                <a:gd name="connsiteX227" fmla="*/ 6445 w 10000"/>
                <a:gd name="connsiteY227" fmla="*/ 3343 h 10000"/>
                <a:gd name="connsiteX228" fmla="*/ 6541 w 10000"/>
                <a:gd name="connsiteY228" fmla="*/ 3144 h 10000"/>
                <a:gd name="connsiteX229" fmla="*/ 6530 w 10000"/>
                <a:gd name="connsiteY229" fmla="*/ 3109 h 10000"/>
                <a:gd name="connsiteX230" fmla="*/ 6760 w 10000"/>
                <a:gd name="connsiteY230" fmla="*/ 2456 h 10000"/>
                <a:gd name="connsiteX231" fmla="*/ 6884 w 10000"/>
                <a:gd name="connsiteY231" fmla="*/ 2555 h 10000"/>
                <a:gd name="connsiteX232" fmla="*/ 6957 w 10000"/>
                <a:gd name="connsiteY232" fmla="*/ 2598 h 10000"/>
                <a:gd name="connsiteX233" fmla="*/ 7030 w 10000"/>
                <a:gd name="connsiteY233" fmla="*/ 2598 h 10000"/>
                <a:gd name="connsiteX234" fmla="*/ 7143 w 10000"/>
                <a:gd name="connsiteY234" fmla="*/ 2676 h 10000"/>
                <a:gd name="connsiteX235" fmla="*/ 7160 w 10000"/>
                <a:gd name="connsiteY235" fmla="*/ 2626 h 10000"/>
                <a:gd name="connsiteX236" fmla="*/ 7233 w 10000"/>
                <a:gd name="connsiteY236" fmla="*/ 2612 h 10000"/>
                <a:gd name="connsiteX237" fmla="*/ 7295 w 10000"/>
                <a:gd name="connsiteY237" fmla="*/ 2527 h 10000"/>
                <a:gd name="connsiteX238" fmla="*/ 7373 w 10000"/>
                <a:gd name="connsiteY238" fmla="*/ 2463 h 10000"/>
                <a:gd name="connsiteX239" fmla="*/ 7407 w 10000"/>
                <a:gd name="connsiteY239" fmla="*/ 2399 h 10000"/>
                <a:gd name="connsiteX240" fmla="*/ 7525 w 10000"/>
                <a:gd name="connsiteY240" fmla="*/ 2356 h 10000"/>
                <a:gd name="connsiteX241" fmla="*/ 7587 w 10000"/>
                <a:gd name="connsiteY241" fmla="*/ 2363 h 10000"/>
                <a:gd name="connsiteX242" fmla="*/ 7638 w 10000"/>
                <a:gd name="connsiteY242" fmla="*/ 2300 h 10000"/>
                <a:gd name="connsiteX243" fmla="*/ 7677 w 10000"/>
                <a:gd name="connsiteY243" fmla="*/ 2214 h 10000"/>
                <a:gd name="connsiteX244" fmla="*/ 7660 w 10000"/>
                <a:gd name="connsiteY244" fmla="*/ 2200 h 10000"/>
                <a:gd name="connsiteX245" fmla="*/ 7677 w 10000"/>
                <a:gd name="connsiteY245" fmla="*/ 2108 h 10000"/>
                <a:gd name="connsiteX246" fmla="*/ 7610 w 10000"/>
                <a:gd name="connsiteY246" fmla="*/ 2108 h 10000"/>
                <a:gd name="connsiteX247" fmla="*/ 7643 w 10000"/>
                <a:gd name="connsiteY247" fmla="*/ 2030 h 10000"/>
                <a:gd name="connsiteX248" fmla="*/ 7649 w 10000"/>
                <a:gd name="connsiteY248" fmla="*/ 1938 h 10000"/>
                <a:gd name="connsiteX249" fmla="*/ 7677 w 10000"/>
                <a:gd name="connsiteY249" fmla="*/ 1916 h 10000"/>
                <a:gd name="connsiteX250" fmla="*/ 7728 w 10000"/>
                <a:gd name="connsiteY250" fmla="*/ 1824 h 10000"/>
                <a:gd name="connsiteX251" fmla="*/ 7722 w 10000"/>
                <a:gd name="connsiteY251" fmla="*/ 1753 h 10000"/>
                <a:gd name="connsiteX252" fmla="*/ 7762 w 10000"/>
                <a:gd name="connsiteY252" fmla="*/ 1675 h 10000"/>
                <a:gd name="connsiteX253" fmla="*/ 7807 w 10000"/>
                <a:gd name="connsiteY253" fmla="*/ 1625 h 10000"/>
                <a:gd name="connsiteX254" fmla="*/ 7823 w 10000"/>
                <a:gd name="connsiteY254" fmla="*/ 1540 h 10000"/>
                <a:gd name="connsiteX255" fmla="*/ 7818 w 10000"/>
                <a:gd name="connsiteY255" fmla="*/ 1512 h 10000"/>
                <a:gd name="connsiteX256" fmla="*/ 7857 w 10000"/>
                <a:gd name="connsiteY256" fmla="*/ 1455 h 10000"/>
                <a:gd name="connsiteX257" fmla="*/ 7913 w 10000"/>
                <a:gd name="connsiteY257" fmla="*/ 1285 h 10000"/>
                <a:gd name="connsiteX258" fmla="*/ 7930 w 10000"/>
                <a:gd name="connsiteY258" fmla="*/ 1185 h 10000"/>
                <a:gd name="connsiteX259" fmla="*/ 7958 w 10000"/>
                <a:gd name="connsiteY259" fmla="*/ 1192 h 10000"/>
                <a:gd name="connsiteX260" fmla="*/ 8037 w 10000"/>
                <a:gd name="connsiteY260" fmla="*/ 1079 h 10000"/>
                <a:gd name="connsiteX261" fmla="*/ 8127 w 10000"/>
                <a:gd name="connsiteY261" fmla="*/ 1015 h 10000"/>
                <a:gd name="connsiteX262" fmla="*/ 8138 w 10000"/>
                <a:gd name="connsiteY262" fmla="*/ 937 h 10000"/>
                <a:gd name="connsiteX263" fmla="*/ 8172 w 10000"/>
                <a:gd name="connsiteY263" fmla="*/ 852 h 10000"/>
                <a:gd name="connsiteX264" fmla="*/ 8161 w 10000"/>
                <a:gd name="connsiteY264" fmla="*/ 788 h 10000"/>
                <a:gd name="connsiteX265" fmla="*/ 8116 w 10000"/>
                <a:gd name="connsiteY265" fmla="*/ 731 h 10000"/>
                <a:gd name="connsiteX266" fmla="*/ 8138 w 10000"/>
                <a:gd name="connsiteY266" fmla="*/ 660 h 10000"/>
                <a:gd name="connsiteX267" fmla="*/ 8138 w 10000"/>
                <a:gd name="connsiteY267" fmla="*/ 575 h 10000"/>
                <a:gd name="connsiteX268" fmla="*/ 8054 w 10000"/>
                <a:gd name="connsiteY268" fmla="*/ 504 h 10000"/>
                <a:gd name="connsiteX269" fmla="*/ 7970 w 10000"/>
                <a:gd name="connsiteY269" fmla="*/ 546 h 10000"/>
                <a:gd name="connsiteX270" fmla="*/ 7930 w 10000"/>
                <a:gd name="connsiteY270" fmla="*/ 546 h 10000"/>
                <a:gd name="connsiteX271" fmla="*/ 7913 w 10000"/>
                <a:gd name="connsiteY271" fmla="*/ 497 h 10000"/>
                <a:gd name="connsiteX272" fmla="*/ 7913 w 10000"/>
                <a:gd name="connsiteY272" fmla="*/ 405 h 10000"/>
                <a:gd name="connsiteX273" fmla="*/ 8020 w 10000"/>
                <a:gd name="connsiteY273" fmla="*/ 312 h 10000"/>
                <a:gd name="connsiteX274" fmla="*/ 8054 w 10000"/>
                <a:gd name="connsiteY274" fmla="*/ 234 h 10000"/>
                <a:gd name="connsiteX275" fmla="*/ 8121 w 10000"/>
                <a:gd name="connsiteY275" fmla="*/ 170 h 10000"/>
                <a:gd name="connsiteX276" fmla="*/ 8183 w 10000"/>
                <a:gd name="connsiteY276" fmla="*/ 50 h 10000"/>
                <a:gd name="connsiteX277" fmla="*/ 8228 w 10000"/>
                <a:gd name="connsiteY277" fmla="*/ 28 h 10000"/>
                <a:gd name="connsiteX278" fmla="*/ 8290 w 10000"/>
                <a:gd name="connsiteY278" fmla="*/ 43 h 10000"/>
                <a:gd name="connsiteX279" fmla="*/ 8420 w 10000"/>
                <a:gd name="connsiteY279" fmla="*/ 0 h 10000"/>
                <a:gd name="connsiteX280" fmla="*/ 8481 w 10000"/>
                <a:gd name="connsiteY280" fmla="*/ 71 h 10000"/>
                <a:gd name="connsiteX281" fmla="*/ 8476 w 10000"/>
                <a:gd name="connsiteY281" fmla="*/ 121 h 10000"/>
                <a:gd name="connsiteX282" fmla="*/ 8504 w 10000"/>
                <a:gd name="connsiteY282" fmla="*/ 142 h 10000"/>
                <a:gd name="connsiteX283" fmla="*/ 8526 w 10000"/>
                <a:gd name="connsiteY283" fmla="*/ 192 h 10000"/>
                <a:gd name="connsiteX284" fmla="*/ 8493 w 10000"/>
                <a:gd name="connsiteY284" fmla="*/ 248 h 10000"/>
                <a:gd name="connsiteX285" fmla="*/ 8448 w 10000"/>
                <a:gd name="connsiteY285" fmla="*/ 376 h 10000"/>
                <a:gd name="connsiteX286" fmla="*/ 8375 w 10000"/>
                <a:gd name="connsiteY286" fmla="*/ 476 h 10000"/>
                <a:gd name="connsiteX287" fmla="*/ 8307 w 10000"/>
                <a:gd name="connsiteY287" fmla="*/ 532 h 10000"/>
                <a:gd name="connsiteX288" fmla="*/ 8358 w 10000"/>
                <a:gd name="connsiteY288" fmla="*/ 554 h 10000"/>
                <a:gd name="connsiteX289" fmla="*/ 8425 w 10000"/>
                <a:gd name="connsiteY289" fmla="*/ 639 h 10000"/>
                <a:gd name="connsiteX290" fmla="*/ 8470 w 10000"/>
                <a:gd name="connsiteY290" fmla="*/ 646 h 10000"/>
                <a:gd name="connsiteX291" fmla="*/ 8493 w 10000"/>
                <a:gd name="connsiteY291" fmla="*/ 738 h 10000"/>
                <a:gd name="connsiteX292" fmla="*/ 8538 w 10000"/>
                <a:gd name="connsiteY292" fmla="*/ 759 h 10000"/>
                <a:gd name="connsiteX293" fmla="*/ 8571 w 10000"/>
                <a:gd name="connsiteY293" fmla="*/ 752 h 10000"/>
                <a:gd name="connsiteX294" fmla="*/ 8639 w 10000"/>
                <a:gd name="connsiteY294" fmla="*/ 610 h 10000"/>
                <a:gd name="connsiteX295" fmla="*/ 8701 w 10000"/>
                <a:gd name="connsiteY295" fmla="*/ 625 h 10000"/>
                <a:gd name="connsiteX296" fmla="*/ 8712 w 10000"/>
                <a:gd name="connsiteY296" fmla="*/ 667 h 10000"/>
                <a:gd name="connsiteX297" fmla="*/ 8757 w 10000"/>
                <a:gd name="connsiteY297" fmla="*/ 717 h 10000"/>
                <a:gd name="connsiteX298" fmla="*/ 8757 w 10000"/>
                <a:gd name="connsiteY298" fmla="*/ 752 h 10000"/>
                <a:gd name="connsiteX299" fmla="*/ 8796 w 10000"/>
                <a:gd name="connsiteY299" fmla="*/ 774 h 10000"/>
                <a:gd name="connsiteX300" fmla="*/ 8853 w 10000"/>
                <a:gd name="connsiteY300" fmla="*/ 774 h 10000"/>
                <a:gd name="connsiteX301" fmla="*/ 8858 w 10000"/>
                <a:gd name="connsiteY301" fmla="*/ 837 h 10000"/>
                <a:gd name="connsiteX302" fmla="*/ 8808 w 10000"/>
                <a:gd name="connsiteY302" fmla="*/ 866 h 10000"/>
                <a:gd name="connsiteX303" fmla="*/ 8853 w 10000"/>
                <a:gd name="connsiteY303" fmla="*/ 1143 h 10000"/>
                <a:gd name="connsiteX304" fmla="*/ 8898 w 10000"/>
                <a:gd name="connsiteY304" fmla="*/ 1270 h 10000"/>
                <a:gd name="connsiteX305" fmla="*/ 8886 w 10000"/>
                <a:gd name="connsiteY305" fmla="*/ 1327 h 10000"/>
                <a:gd name="connsiteX306" fmla="*/ 8926 w 10000"/>
                <a:gd name="connsiteY306" fmla="*/ 1391 h 10000"/>
                <a:gd name="connsiteX307" fmla="*/ 8931 w 10000"/>
                <a:gd name="connsiteY307" fmla="*/ 1434 h 10000"/>
                <a:gd name="connsiteX308" fmla="*/ 9038 w 10000"/>
                <a:gd name="connsiteY308" fmla="*/ 1483 h 10000"/>
                <a:gd name="connsiteX309" fmla="*/ 9168 w 10000"/>
                <a:gd name="connsiteY309" fmla="*/ 1441 h 10000"/>
                <a:gd name="connsiteX310" fmla="*/ 9184 w 10000"/>
                <a:gd name="connsiteY310" fmla="*/ 1384 h 10000"/>
                <a:gd name="connsiteX311" fmla="*/ 9229 w 10000"/>
                <a:gd name="connsiteY311" fmla="*/ 1405 h 10000"/>
                <a:gd name="connsiteX312" fmla="*/ 9258 w 10000"/>
                <a:gd name="connsiteY312" fmla="*/ 1455 h 10000"/>
                <a:gd name="connsiteX313" fmla="*/ 9325 w 10000"/>
                <a:gd name="connsiteY313" fmla="*/ 1419 h 10000"/>
                <a:gd name="connsiteX314" fmla="*/ 9364 w 10000"/>
                <a:gd name="connsiteY314" fmla="*/ 1419 h 10000"/>
                <a:gd name="connsiteX315" fmla="*/ 9421 w 10000"/>
                <a:gd name="connsiteY315" fmla="*/ 1476 h 10000"/>
                <a:gd name="connsiteX316" fmla="*/ 9454 w 10000"/>
                <a:gd name="connsiteY316" fmla="*/ 1398 h 10000"/>
                <a:gd name="connsiteX317" fmla="*/ 9522 w 10000"/>
                <a:gd name="connsiteY317" fmla="*/ 1434 h 10000"/>
                <a:gd name="connsiteX318" fmla="*/ 9556 w 10000"/>
                <a:gd name="connsiteY318" fmla="*/ 1391 h 10000"/>
                <a:gd name="connsiteX319" fmla="*/ 9584 w 10000"/>
                <a:gd name="connsiteY319" fmla="*/ 1398 h 10000"/>
                <a:gd name="connsiteX320" fmla="*/ 9612 w 10000"/>
                <a:gd name="connsiteY320" fmla="*/ 1356 h 10000"/>
                <a:gd name="connsiteX321" fmla="*/ 9606 w 10000"/>
                <a:gd name="connsiteY321" fmla="*/ 1313 h 10000"/>
                <a:gd name="connsiteX322" fmla="*/ 9646 w 10000"/>
                <a:gd name="connsiteY322" fmla="*/ 1292 h 10000"/>
                <a:gd name="connsiteX323" fmla="*/ 9674 w 10000"/>
                <a:gd name="connsiteY323" fmla="*/ 1221 h 10000"/>
                <a:gd name="connsiteX324" fmla="*/ 9753 w 10000"/>
                <a:gd name="connsiteY324" fmla="*/ 1228 h 10000"/>
                <a:gd name="connsiteX325" fmla="*/ 9871 w 10000"/>
                <a:gd name="connsiteY325" fmla="*/ 1434 h 10000"/>
                <a:gd name="connsiteX326" fmla="*/ 9893 w 10000"/>
                <a:gd name="connsiteY326" fmla="*/ 1505 h 10000"/>
                <a:gd name="connsiteX327" fmla="*/ 9972 w 10000"/>
                <a:gd name="connsiteY327" fmla="*/ 1597 h 10000"/>
                <a:gd name="connsiteX328" fmla="*/ 10000 w 10000"/>
                <a:gd name="connsiteY328" fmla="*/ 1682 h 10000"/>
                <a:gd name="connsiteX329" fmla="*/ 9938 w 10000"/>
                <a:gd name="connsiteY329" fmla="*/ 1796 h 10000"/>
                <a:gd name="connsiteX330" fmla="*/ 9893 w 10000"/>
                <a:gd name="connsiteY330" fmla="*/ 1838 h 10000"/>
                <a:gd name="connsiteX331" fmla="*/ 9916 w 10000"/>
                <a:gd name="connsiteY331" fmla="*/ 1959 h 10000"/>
                <a:gd name="connsiteX332" fmla="*/ 9848 w 10000"/>
                <a:gd name="connsiteY332" fmla="*/ 2051 h 10000"/>
                <a:gd name="connsiteX333" fmla="*/ 9809 w 10000"/>
                <a:gd name="connsiteY333" fmla="*/ 2072 h 10000"/>
                <a:gd name="connsiteX334" fmla="*/ 9809 w 10000"/>
                <a:gd name="connsiteY334" fmla="*/ 2136 h 10000"/>
                <a:gd name="connsiteX335" fmla="*/ 9758 w 10000"/>
                <a:gd name="connsiteY335" fmla="*/ 2257 h 10000"/>
                <a:gd name="connsiteX336" fmla="*/ 9724 w 10000"/>
                <a:gd name="connsiteY336" fmla="*/ 2264 h 10000"/>
                <a:gd name="connsiteX337" fmla="*/ 9730 w 10000"/>
                <a:gd name="connsiteY337" fmla="*/ 2349 h 10000"/>
                <a:gd name="connsiteX338" fmla="*/ 9702 w 10000"/>
                <a:gd name="connsiteY338" fmla="*/ 2413 h 10000"/>
                <a:gd name="connsiteX339" fmla="*/ 9708 w 10000"/>
                <a:gd name="connsiteY339" fmla="*/ 2697 h 10000"/>
                <a:gd name="connsiteX340" fmla="*/ 9724 w 10000"/>
                <a:gd name="connsiteY340" fmla="*/ 2718 h 10000"/>
                <a:gd name="connsiteX341" fmla="*/ 9719 w 10000"/>
                <a:gd name="connsiteY341" fmla="*/ 2811 h 10000"/>
                <a:gd name="connsiteX342" fmla="*/ 9708 w 10000"/>
                <a:gd name="connsiteY342" fmla="*/ 2896 h 10000"/>
                <a:gd name="connsiteX343" fmla="*/ 9668 w 10000"/>
                <a:gd name="connsiteY343" fmla="*/ 2938 h 10000"/>
                <a:gd name="connsiteX344" fmla="*/ 9595 w 10000"/>
                <a:gd name="connsiteY344" fmla="*/ 2903 h 10000"/>
                <a:gd name="connsiteX345" fmla="*/ 9561 w 10000"/>
                <a:gd name="connsiteY345" fmla="*/ 2952 h 10000"/>
                <a:gd name="connsiteX346" fmla="*/ 9567 w 10000"/>
                <a:gd name="connsiteY346" fmla="*/ 2995 h 10000"/>
                <a:gd name="connsiteX347" fmla="*/ 9544 w 10000"/>
                <a:gd name="connsiteY347" fmla="*/ 3080 h 10000"/>
                <a:gd name="connsiteX348" fmla="*/ 9505 w 10000"/>
                <a:gd name="connsiteY348" fmla="*/ 3137 h 10000"/>
                <a:gd name="connsiteX349" fmla="*/ 9494 w 10000"/>
                <a:gd name="connsiteY349" fmla="*/ 3236 h 10000"/>
                <a:gd name="connsiteX350" fmla="*/ 9466 w 10000"/>
                <a:gd name="connsiteY350" fmla="*/ 3322 h 10000"/>
                <a:gd name="connsiteX351" fmla="*/ 9471 w 10000"/>
                <a:gd name="connsiteY351" fmla="*/ 3378 h 10000"/>
                <a:gd name="connsiteX352" fmla="*/ 9460 w 10000"/>
                <a:gd name="connsiteY352" fmla="*/ 3435 h 10000"/>
                <a:gd name="connsiteX353" fmla="*/ 9483 w 10000"/>
                <a:gd name="connsiteY353" fmla="*/ 3485 h 10000"/>
                <a:gd name="connsiteX354" fmla="*/ 9449 w 10000"/>
                <a:gd name="connsiteY354" fmla="*/ 3563 h 10000"/>
                <a:gd name="connsiteX355" fmla="*/ 9393 w 10000"/>
                <a:gd name="connsiteY355" fmla="*/ 3442 h 10000"/>
                <a:gd name="connsiteX356" fmla="*/ 9393 w 10000"/>
                <a:gd name="connsiteY356" fmla="*/ 3350 h 10000"/>
                <a:gd name="connsiteX357" fmla="*/ 9376 w 10000"/>
                <a:gd name="connsiteY357" fmla="*/ 3336 h 10000"/>
                <a:gd name="connsiteX358" fmla="*/ 9308 w 10000"/>
                <a:gd name="connsiteY358" fmla="*/ 3400 h 10000"/>
                <a:gd name="connsiteX359" fmla="*/ 9201 w 10000"/>
                <a:gd name="connsiteY359" fmla="*/ 3549 h 10000"/>
                <a:gd name="connsiteX360" fmla="*/ 9139 w 10000"/>
                <a:gd name="connsiteY360" fmla="*/ 3655 h 10000"/>
                <a:gd name="connsiteX361" fmla="*/ 9044 w 10000"/>
                <a:gd name="connsiteY361" fmla="*/ 3712 h 10000"/>
                <a:gd name="connsiteX362" fmla="*/ 9010 w 10000"/>
                <a:gd name="connsiteY362" fmla="*/ 3797 h 10000"/>
                <a:gd name="connsiteX363" fmla="*/ 8982 w 10000"/>
                <a:gd name="connsiteY363" fmla="*/ 3825 h 10000"/>
                <a:gd name="connsiteX364" fmla="*/ 8875 w 10000"/>
                <a:gd name="connsiteY364" fmla="*/ 3903 h 10000"/>
                <a:gd name="connsiteX365" fmla="*/ 8785 w 10000"/>
                <a:gd name="connsiteY365" fmla="*/ 3996 h 10000"/>
                <a:gd name="connsiteX366" fmla="*/ 8763 w 10000"/>
                <a:gd name="connsiteY366" fmla="*/ 4067 h 10000"/>
                <a:gd name="connsiteX367" fmla="*/ 8729 w 10000"/>
                <a:gd name="connsiteY367" fmla="*/ 4102 h 10000"/>
                <a:gd name="connsiteX368" fmla="*/ 8774 w 10000"/>
                <a:gd name="connsiteY368" fmla="*/ 4194 h 10000"/>
                <a:gd name="connsiteX369" fmla="*/ 8819 w 10000"/>
                <a:gd name="connsiteY369" fmla="*/ 4265 h 10000"/>
                <a:gd name="connsiteX370" fmla="*/ 8881 w 10000"/>
                <a:gd name="connsiteY370" fmla="*/ 4294 h 10000"/>
                <a:gd name="connsiteX371" fmla="*/ 8858 w 10000"/>
                <a:gd name="connsiteY371" fmla="*/ 4344 h 10000"/>
                <a:gd name="connsiteX372" fmla="*/ 8903 w 10000"/>
                <a:gd name="connsiteY372" fmla="*/ 4358 h 10000"/>
                <a:gd name="connsiteX373" fmla="*/ 8903 w 10000"/>
                <a:gd name="connsiteY373" fmla="*/ 4443 h 10000"/>
                <a:gd name="connsiteX374" fmla="*/ 8937 w 10000"/>
                <a:gd name="connsiteY374" fmla="*/ 4507 h 10000"/>
                <a:gd name="connsiteX375" fmla="*/ 8993 w 10000"/>
                <a:gd name="connsiteY375" fmla="*/ 4493 h 10000"/>
                <a:gd name="connsiteX376" fmla="*/ 9016 w 10000"/>
                <a:gd name="connsiteY376" fmla="*/ 4422 h 10000"/>
                <a:gd name="connsiteX377" fmla="*/ 9061 w 10000"/>
                <a:gd name="connsiteY377" fmla="*/ 4414 h 10000"/>
                <a:gd name="connsiteX378" fmla="*/ 9066 w 10000"/>
                <a:gd name="connsiteY378" fmla="*/ 4358 h 10000"/>
                <a:gd name="connsiteX379" fmla="*/ 9123 w 10000"/>
                <a:gd name="connsiteY379" fmla="*/ 4358 h 10000"/>
                <a:gd name="connsiteX380" fmla="*/ 9100 w 10000"/>
                <a:gd name="connsiteY380" fmla="*/ 4429 h 10000"/>
                <a:gd name="connsiteX381" fmla="*/ 9156 w 10000"/>
                <a:gd name="connsiteY381" fmla="*/ 4464 h 10000"/>
                <a:gd name="connsiteX382" fmla="*/ 9145 w 10000"/>
                <a:gd name="connsiteY382" fmla="*/ 4528 h 10000"/>
                <a:gd name="connsiteX383" fmla="*/ 9061 w 10000"/>
                <a:gd name="connsiteY383" fmla="*/ 4535 h 10000"/>
                <a:gd name="connsiteX384" fmla="*/ 8999 w 10000"/>
                <a:gd name="connsiteY384" fmla="*/ 4578 h 10000"/>
                <a:gd name="connsiteX385" fmla="*/ 8943 w 10000"/>
                <a:gd name="connsiteY385" fmla="*/ 4599 h 10000"/>
                <a:gd name="connsiteX386" fmla="*/ 8943 w 10000"/>
                <a:gd name="connsiteY386" fmla="*/ 4698 h 10000"/>
                <a:gd name="connsiteX387" fmla="*/ 8999 w 10000"/>
                <a:gd name="connsiteY387" fmla="*/ 4805 h 10000"/>
                <a:gd name="connsiteX388" fmla="*/ 8954 w 10000"/>
                <a:gd name="connsiteY388" fmla="*/ 4904 h 10000"/>
                <a:gd name="connsiteX389" fmla="*/ 8864 w 10000"/>
                <a:gd name="connsiteY389" fmla="*/ 4918 h 10000"/>
                <a:gd name="connsiteX390" fmla="*/ 8875 w 10000"/>
                <a:gd name="connsiteY390" fmla="*/ 5032 h 10000"/>
                <a:gd name="connsiteX391" fmla="*/ 8870 w 10000"/>
                <a:gd name="connsiteY391" fmla="*/ 5103 h 10000"/>
                <a:gd name="connsiteX392" fmla="*/ 8841 w 10000"/>
                <a:gd name="connsiteY392" fmla="*/ 5138 h 10000"/>
                <a:gd name="connsiteX393" fmla="*/ 8785 w 10000"/>
                <a:gd name="connsiteY393" fmla="*/ 5110 h 10000"/>
                <a:gd name="connsiteX394" fmla="*/ 8735 w 10000"/>
                <a:gd name="connsiteY394" fmla="*/ 5018 h 10000"/>
                <a:gd name="connsiteX395" fmla="*/ 8678 w 10000"/>
                <a:gd name="connsiteY395" fmla="*/ 5089 h 10000"/>
                <a:gd name="connsiteX396" fmla="*/ 8622 w 10000"/>
                <a:gd name="connsiteY396" fmla="*/ 5039 h 10000"/>
                <a:gd name="connsiteX397" fmla="*/ 8616 w 10000"/>
                <a:gd name="connsiteY397" fmla="*/ 5011 h 10000"/>
                <a:gd name="connsiteX398" fmla="*/ 8538 w 10000"/>
                <a:gd name="connsiteY398" fmla="*/ 4947 h 10000"/>
                <a:gd name="connsiteX399" fmla="*/ 8515 w 10000"/>
                <a:gd name="connsiteY399" fmla="*/ 4961 h 10000"/>
                <a:gd name="connsiteX400" fmla="*/ 8526 w 10000"/>
                <a:gd name="connsiteY400" fmla="*/ 5039 h 10000"/>
                <a:gd name="connsiteX401" fmla="*/ 8481 w 10000"/>
                <a:gd name="connsiteY401" fmla="*/ 5138 h 10000"/>
                <a:gd name="connsiteX402" fmla="*/ 8515 w 10000"/>
                <a:gd name="connsiteY402" fmla="*/ 5160 h 10000"/>
                <a:gd name="connsiteX403" fmla="*/ 8577 w 10000"/>
                <a:gd name="connsiteY403" fmla="*/ 5145 h 10000"/>
                <a:gd name="connsiteX404" fmla="*/ 8588 w 10000"/>
                <a:gd name="connsiteY404" fmla="*/ 5181 h 10000"/>
                <a:gd name="connsiteX405" fmla="*/ 8577 w 10000"/>
                <a:gd name="connsiteY405" fmla="*/ 5224 h 10000"/>
                <a:gd name="connsiteX406" fmla="*/ 8600 w 10000"/>
                <a:gd name="connsiteY406" fmla="*/ 5280 h 10000"/>
                <a:gd name="connsiteX407" fmla="*/ 8650 w 10000"/>
                <a:gd name="connsiteY407" fmla="*/ 5316 h 10000"/>
                <a:gd name="connsiteX408" fmla="*/ 8639 w 10000"/>
                <a:gd name="connsiteY408" fmla="*/ 5401 h 10000"/>
                <a:gd name="connsiteX409" fmla="*/ 8673 w 10000"/>
                <a:gd name="connsiteY409" fmla="*/ 5444 h 10000"/>
                <a:gd name="connsiteX410" fmla="*/ 8633 w 10000"/>
                <a:gd name="connsiteY410" fmla="*/ 5486 h 10000"/>
                <a:gd name="connsiteX411" fmla="*/ 8622 w 10000"/>
                <a:gd name="connsiteY411" fmla="*/ 5642 h 10000"/>
                <a:gd name="connsiteX412" fmla="*/ 8600 w 10000"/>
                <a:gd name="connsiteY412" fmla="*/ 5649 h 10000"/>
                <a:gd name="connsiteX413" fmla="*/ 8628 w 10000"/>
                <a:gd name="connsiteY413" fmla="*/ 5720 h 10000"/>
                <a:gd name="connsiteX414" fmla="*/ 8633 w 10000"/>
                <a:gd name="connsiteY414" fmla="*/ 5841 h 10000"/>
                <a:gd name="connsiteX415" fmla="*/ 8661 w 10000"/>
                <a:gd name="connsiteY415" fmla="*/ 5869 h 10000"/>
                <a:gd name="connsiteX416" fmla="*/ 8667 w 10000"/>
                <a:gd name="connsiteY416" fmla="*/ 5905 h 10000"/>
                <a:gd name="connsiteX417" fmla="*/ 8690 w 10000"/>
                <a:gd name="connsiteY417" fmla="*/ 5912 h 10000"/>
                <a:gd name="connsiteX418" fmla="*/ 8695 w 10000"/>
                <a:gd name="connsiteY418" fmla="*/ 5983 h 10000"/>
                <a:gd name="connsiteX419" fmla="*/ 8684 w 10000"/>
                <a:gd name="connsiteY419" fmla="*/ 6033 h 10000"/>
                <a:gd name="connsiteX420" fmla="*/ 8740 w 10000"/>
                <a:gd name="connsiteY420" fmla="*/ 6061 h 10000"/>
                <a:gd name="connsiteX421" fmla="*/ 8825 w 10000"/>
                <a:gd name="connsiteY421" fmla="*/ 6004 h 10000"/>
                <a:gd name="connsiteX422" fmla="*/ 8948 w 10000"/>
                <a:gd name="connsiteY422" fmla="*/ 5891 h 10000"/>
                <a:gd name="connsiteX423" fmla="*/ 8982 w 10000"/>
                <a:gd name="connsiteY423" fmla="*/ 5891 h 10000"/>
                <a:gd name="connsiteX424" fmla="*/ 8982 w 10000"/>
                <a:gd name="connsiteY424" fmla="*/ 5976 h 10000"/>
                <a:gd name="connsiteX425" fmla="*/ 9004 w 10000"/>
                <a:gd name="connsiteY425" fmla="*/ 5990 h 10000"/>
                <a:gd name="connsiteX426" fmla="*/ 9044 w 10000"/>
                <a:gd name="connsiteY426" fmla="*/ 6089 h 10000"/>
                <a:gd name="connsiteX427" fmla="*/ 9072 w 10000"/>
                <a:gd name="connsiteY427" fmla="*/ 6097 h 10000"/>
                <a:gd name="connsiteX428" fmla="*/ 9055 w 10000"/>
                <a:gd name="connsiteY428" fmla="*/ 6153 h 10000"/>
                <a:gd name="connsiteX429" fmla="*/ 9100 w 10000"/>
                <a:gd name="connsiteY429" fmla="*/ 6281 h 10000"/>
                <a:gd name="connsiteX430" fmla="*/ 9100 w 10000"/>
                <a:gd name="connsiteY430" fmla="*/ 6345 h 10000"/>
                <a:gd name="connsiteX431" fmla="*/ 9123 w 10000"/>
                <a:gd name="connsiteY431" fmla="*/ 6416 h 10000"/>
                <a:gd name="connsiteX432" fmla="*/ 9089 w 10000"/>
                <a:gd name="connsiteY432" fmla="*/ 6473 h 10000"/>
                <a:gd name="connsiteX433" fmla="*/ 9049 w 10000"/>
                <a:gd name="connsiteY433" fmla="*/ 6466 h 10000"/>
                <a:gd name="connsiteX434" fmla="*/ 9049 w 10000"/>
                <a:gd name="connsiteY434" fmla="*/ 6501 h 10000"/>
                <a:gd name="connsiteX435" fmla="*/ 9089 w 10000"/>
                <a:gd name="connsiteY435" fmla="*/ 6544 h 10000"/>
                <a:gd name="connsiteX436" fmla="*/ 9106 w 10000"/>
                <a:gd name="connsiteY436" fmla="*/ 6515 h 10000"/>
                <a:gd name="connsiteX437" fmla="*/ 9139 w 10000"/>
                <a:gd name="connsiteY437" fmla="*/ 6579 h 10000"/>
                <a:gd name="connsiteX438" fmla="*/ 9179 w 10000"/>
                <a:gd name="connsiteY438" fmla="*/ 6579 h 10000"/>
                <a:gd name="connsiteX439" fmla="*/ 9156 w 10000"/>
                <a:gd name="connsiteY439" fmla="*/ 6757 h 10000"/>
                <a:gd name="connsiteX440" fmla="*/ 9139 w 10000"/>
                <a:gd name="connsiteY440" fmla="*/ 6792 h 10000"/>
                <a:gd name="connsiteX441" fmla="*/ 9089 w 10000"/>
                <a:gd name="connsiteY441" fmla="*/ 6778 h 10000"/>
                <a:gd name="connsiteX442" fmla="*/ 9027 w 10000"/>
                <a:gd name="connsiteY442" fmla="*/ 6799 h 10000"/>
                <a:gd name="connsiteX443" fmla="*/ 9004 w 10000"/>
                <a:gd name="connsiteY443" fmla="*/ 6842 h 10000"/>
                <a:gd name="connsiteX444" fmla="*/ 8999 w 10000"/>
                <a:gd name="connsiteY444" fmla="*/ 6884 h 10000"/>
                <a:gd name="connsiteX445" fmla="*/ 8960 w 10000"/>
                <a:gd name="connsiteY445" fmla="*/ 6934 h 10000"/>
                <a:gd name="connsiteX446" fmla="*/ 8898 w 10000"/>
                <a:gd name="connsiteY446" fmla="*/ 6941 h 10000"/>
                <a:gd name="connsiteX447" fmla="*/ 8886 w 10000"/>
                <a:gd name="connsiteY447" fmla="*/ 6962 h 10000"/>
                <a:gd name="connsiteX448" fmla="*/ 8847 w 10000"/>
                <a:gd name="connsiteY448" fmla="*/ 6927 h 10000"/>
                <a:gd name="connsiteX449" fmla="*/ 8808 w 10000"/>
                <a:gd name="connsiteY449" fmla="*/ 6934 h 10000"/>
                <a:gd name="connsiteX450" fmla="*/ 8785 w 10000"/>
                <a:gd name="connsiteY450" fmla="*/ 6906 h 10000"/>
                <a:gd name="connsiteX451" fmla="*/ 8735 w 10000"/>
                <a:gd name="connsiteY451" fmla="*/ 6891 h 10000"/>
                <a:gd name="connsiteX452" fmla="*/ 8746 w 10000"/>
                <a:gd name="connsiteY452" fmla="*/ 6941 h 10000"/>
                <a:gd name="connsiteX453" fmla="*/ 8723 w 10000"/>
                <a:gd name="connsiteY453" fmla="*/ 6991 h 10000"/>
                <a:gd name="connsiteX454" fmla="*/ 8639 w 10000"/>
                <a:gd name="connsiteY454" fmla="*/ 6984 h 10000"/>
                <a:gd name="connsiteX455" fmla="*/ 8611 w 10000"/>
                <a:gd name="connsiteY455" fmla="*/ 6962 h 10000"/>
                <a:gd name="connsiteX456" fmla="*/ 8566 w 10000"/>
                <a:gd name="connsiteY456" fmla="*/ 6984 h 10000"/>
                <a:gd name="connsiteX457" fmla="*/ 8560 w 10000"/>
                <a:gd name="connsiteY457" fmla="*/ 7055 h 10000"/>
                <a:gd name="connsiteX458" fmla="*/ 8476 w 10000"/>
                <a:gd name="connsiteY458" fmla="*/ 7133 h 10000"/>
                <a:gd name="connsiteX459" fmla="*/ 8448 w 10000"/>
                <a:gd name="connsiteY459" fmla="*/ 7090 h 10000"/>
                <a:gd name="connsiteX460" fmla="*/ 8386 w 10000"/>
                <a:gd name="connsiteY460" fmla="*/ 7111 h 10000"/>
                <a:gd name="connsiteX461" fmla="*/ 8346 w 10000"/>
                <a:gd name="connsiteY461" fmla="*/ 7133 h 10000"/>
                <a:gd name="connsiteX462" fmla="*/ 8341 w 10000"/>
                <a:gd name="connsiteY462" fmla="*/ 7168 h 10000"/>
                <a:gd name="connsiteX463" fmla="*/ 8256 w 10000"/>
                <a:gd name="connsiteY463" fmla="*/ 7246 h 10000"/>
                <a:gd name="connsiteX464" fmla="*/ 8206 w 10000"/>
                <a:gd name="connsiteY464" fmla="*/ 7232 h 10000"/>
                <a:gd name="connsiteX465" fmla="*/ 8155 w 10000"/>
                <a:gd name="connsiteY465" fmla="*/ 7260 h 10000"/>
                <a:gd name="connsiteX466" fmla="*/ 8116 w 10000"/>
                <a:gd name="connsiteY466" fmla="*/ 7303 h 10000"/>
                <a:gd name="connsiteX467" fmla="*/ 8060 w 10000"/>
                <a:gd name="connsiteY467" fmla="*/ 7331 h 10000"/>
                <a:gd name="connsiteX468" fmla="*/ 8065 w 10000"/>
                <a:gd name="connsiteY468" fmla="*/ 7374 h 10000"/>
                <a:gd name="connsiteX469" fmla="*/ 8015 w 10000"/>
                <a:gd name="connsiteY469" fmla="*/ 7402 h 10000"/>
                <a:gd name="connsiteX470" fmla="*/ 7942 w 10000"/>
                <a:gd name="connsiteY470" fmla="*/ 7523 h 10000"/>
                <a:gd name="connsiteX471" fmla="*/ 7930 w 10000"/>
                <a:gd name="connsiteY471" fmla="*/ 7573 h 10000"/>
                <a:gd name="connsiteX472" fmla="*/ 7908 w 10000"/>
                <a:gd name="connsiteY472" fmla="*/ 7559 h 10000"/>
                <a:gd name="connsiteX473" fmla="*/ 7919 w 10000"/>
                <a:gd name="connsiteY473" fmla="*/ 7523 h 10000"/>
                <a:gd name="connsiteX474" fmla="*/ 7846 w 10000"/>
                <a:gd name="connsiteY474" fmla="*/ 7339 h 10000"/>
                <a:gd name="connsiteX475" fmla="*/ 7846 w 10000"/>
                <a:gd name="connsiteY475" fmla="*/ 7268 h 10000"/>
                <a:gd name="connsiteX476" fmla="*/ 7812 w 10000"/>
                <a:gd name="connsiteY476" fmla="*/ 7268 h 10000"/>
                <a:gd name="connsiteX477" fmla="*/ 7711 w 10000"/>
                <a:gd name="connsiteY477" fmla="*/ 7197 h 10000"/>
                <a:gd name="connsiteX478" fmla="*/ 7649 w 10000"/>
                <a:gd name="connsiteY478" fmla="*/ 7232 h 10000"/>
                <a:gd name="connsiteX479" fmla="*/ 7632 w 10000"/>
                <a:gd name="connsiteY479" fmla="*/ 7275 h 10000"/>
                <a:gd name="connsiteX480" fmla="*/ 7677 w 10000"/>
                <a:gd name="connsiteY480" fmla="*/ 7324 h 10000"/>
                <a:gd name="connsiteX481" fmla="*/ 7688 w 10000"/>
                <a:gd name="connsiteY481" fmla="*/ 7367 h 10000"/>
                <a:gd name="connsiteX482" fmla="*/ 7660 w 10000"/>
                <a:gd name="connsiteY482" fmla="*/ 7410 h 10000"/>
                <a:gd name="connsiteX483" fmla="*/ 7666 w 10000"/>
                <a:gd name="connsiteY483" fmla="*/ 7445 h 10000"/>
                <a:gd name="connsiteX484" fmla="*/ 7655 w 10000"/>
                <a:gd name="connsiteY484" fmla="*/ 7516 h 10000"/>
                <a:gd name="connsiteX485" fmla="*/ 7660 w 10000"/>
                <a:gd name="connsiteY485" fmla="*/ 7587 h 10000"/>
                <a:gd name="connsiteX486" fmla="*/ 7694 w 10000"/>
                <a:gd name="connsiteY486" fmla="*/ 7700 h 10000"/>
                <a:gd name="connsiteX487" fmla="*/ 7660 w 10000"/>
                <a:gd name="connsiteY487" fmla="*/ 7743 h 10000"/>
                <a:gd name="connsiteX488" fmla="*/ 7666 w 10000"/>
                <a:gd name="connsiteY488" fmla="*/ 7779 h 10000"/>
                <a:gd name="connsiteX489" fmla="*/ 7638 w 10000"/>
                <a:gd name="connsiteY489" fmla="*/ 7793 h 10000"/>
                <a:gd name="connsiteX490" fmla="*/ 7621 w 10000"/>
                <a:gd name="connsiteY490" fmla="*/ 7814 h 10000"/>
                <a:gd name="connsiteX491" fmla="*/ 7514 w 10000"/>
                <a:gd name="connsiteY491" fmla="*/ 7800 h 10000"/>
                <a:gd name="connsiteX492" fmla="*/ 7497 w 10000"/>
                <a:gd name="connsiteY492" fmla="*/ 7757 h 10000"/>
                <a:gd name="connsiteX493" fmla="*/ 7463 w 10000"/>
                <a:gd name="connsiteY493" fmla="*/ 7786 h 10000"/>
                <a:gd name="connsiteX494" fmla="*/ 7390 w 10000"/>
                <a:gd name="connsiteY494" fmla="*/ 7771 h 10000"/>
                <a:gd name="connsiteX495" fmla="*/ 7340 w 10000"/>
                <a:gd name="connsiteY495" fmla="*/ 7793 h 10000"/>
                <a:gd name="connsiteX496" fmla="*/ 7312 w 10000"/>
                <a:gd name="connsiteY496" fmla="*/ 7644 h 10000"/>
                <a:gd name="connsiteX497" fmla="*/ 7283 w 10000"/>
                <a:gd name="connsiteY497" fmla="*/ 7637 h 10000"/>
                <a:gd name="connsiteX498" fmla="*/ 7250 w 10000"/>
                <a:gd name="connsiteY498" fmla="*/ 7544 h 10000"/>
                <a:gd name="connsiteX499" fmla="*/ 7267 w 10000"/>
                <a:gd name="connsiteY499" fmla="*/ 7502 h 10000"/>
                <a:gd name="connsiteX500" fmla="*/ 7306 w 10000"/>
                <a:gd name="connsiteY500" fmla="*/ 7523 h 10000"/>
                <a:gd name="connsiteX501" fmla="*/ 7323 w 10000"/>
                <a:gd name="connsiteY501" fmla="*/ 7473 h 10000"/>
                <a:gd name="connsiteX502" fmla="*/ 7295 w 10000"/>
                <a:gd name="connsiteY502" fmla="*/ 7438 h 10000"/>
                <a:gd name="connsiteX503" fmla="*/ 7312 w 10000"/>
                <a:gd name="connsiteY503" fmla="*/ 7402 h 10000"/>
                <a:gd name="connsiteX504" fmla="*/ 7238 w 10000"/>
                <a:gd name="connsiteY504" fmla="*/ 7331 h 10000"/>
                <a:gd name="connsiteX505" fmla="*/ 7244 w 10000"/>
                <a:gd name="connsiteY505" fmla="*/ 7296 h 10000"/>
                <a:gd name="connsiteX506" fmla="*/ 7199 w 10000"/>
                <a:gd name="connsiteY506" fmla="*/ 7260 h 10000"/>
                <a:gd name="connsiteX507" fmla="*/ 7227 w 10000"/>
                <a:gd name="connsiteY507" fmla="*/ 7218 h 10000"/>
                <a:gd name="connsiteX508" fmla="*/ 7216 w 10000"/>
                <a:gd name="connsiteY508" fmla="*/ 7168 h 10000"/>
                <a:gd name="connsiteX509" fmla="*/ 7165 w 10000"/>
                <a:gd name="connsiteY509" fmla="*/ 7090 h 10000"/>
                <a:gd name="connsiteX510" fmla="*/ 7132 w 10000"/>
                <a:gd name="connsiteY510" fmla="*/ 7026 h 10000"/>
                <a:gd name="connsiteX511" fmla="*/ 7064 w 10000"/>
                <a:gd name="connsiteY511" fmla="*/ 7055 h 10000"/>
                <a:gd name="connsiteX512" fmla="*/ 7025 w 10000"/>
                <a:gd name="connsiteY512" fmla="*/ 7048 h 10000"/>
                <a:gd name="connsiteX513" fmla="*/ 7002 w 10000"/>
                <a:gd name="connsiteY513" fmla="*/ 7111 h 10000"/>
                <a:gd name="connsiteX514" fmla="*/ 6924 w 10000"/>
                <a:gd name="connsiteY514" fmla="*/ 7119 h 10000"/>
                <a:gd name="connsiteX515" fmla="*/ 6895 w 10000"/>
                <a:gd name="connsiteY515" fmla="*/ 7111 h 10000"/>
                <a:gd name="connsiteX516" fmla="*/ 6828 w 10000"/>
                <a:gd name="connsiteY516" fmla="*/ 7161 h 10000"/>
                <a:gd name="connsiteX517" fmla="*/ 6834 w 10000"/>
                <a:gd name="connsiteY517" fmla="*/ 7260 h 10000"/>
                <a:gd name="connsiteX518" fmla="*/ 6817 w 10000"/>
                <a:gd name="connsiteY518" fmla="*/ 7324 h 10000"/>
                <a:gd name="connsiteX519" fmla="*/ 6817 w 10000"/>
                <a:gd name="connsiteY519" fmla="*/ 7381 h 10000"/>
                <a:gd name="connsiteX520" fmla="*/ 6760 w 10000"/>
                <a:gd name="connsiteY520" fmla="*/ 7424 h 10000"/>
                <a:gd name="connsiteX521" fmla="*/ 6699 w 10000"/>
                <a:gd name="connsiteY521" fmla="*/ 7431 h 10000"/>
                <a:gd name="connsiteX522" fmla="*/ 6682 w 10000"/>
                <a:gd name="connsiteY522" fmla="*/ 7410 h 10000"/>
                <a:gd name="connsiteX523" fmla="*/ 6625 w 10000"/>
                <a:gd name="connsiteY523" fmla="*/ 7388 h 10000"/>
                <a:gd name="connsiteX524" fmla="*/ 6592 w 10000"/>
                <a:gd name="connsiteY524" fmla="*/ 7431 h 10000"/>
                <a:gd name="connsiteX525" fmla="*/ 6586 w 10000"/>
                <a:gd name="connsiteY525" fmla="*/ 7473 h 10000"/>
                <a:gd name="connsiteX526" fmla="*/ 6552 w 10000"/>
                <a:gd name="connsiteY526" fmla="*/ 7480 h 10000"/>
                <a:gd name="connsiteX527" fmla="*/ 6547 w 10000"/>
                <a:gd name="connsiteY527" fmla="*/ 7523 h 10000"/>
                <a:gd name="connsiteX528" fmla="*/ 6519 w 10000"/>
                <a:gd name="connsiteY528" fmla="*/ 7523 h 10000"/>
                <a:gd name="connsiteX529" fmla="*/ 6485 w 10000"/>
                <a:gd name="connsiteY529" fmla="*/ 7424 h 10000"/>
                <a:gd name="connsiteX530" fmla="*/ 6406 w 10000"/>
                <a:gd name="connsiteY530" fmla="*/ 7473 h 10000"/>
                <a:gd name="connsiteX531" fmla="*/ 6316 w 10000"/>
                <a:gd name="connsiteY531" fmla="*/ 7551 h 10000"/>
                <a:gd name="connsiteX532" fmla="*/ 6282 w 10000"/>
                <a:gd name="connsiteY532" fmla="*/ 7566 h 10000"/>
                <a:gd name="connsiteX533" fmla="*/ 6294 w 10000"/>
                <a:gd name="connsiteY533" fmla="*/ 7615 h 10000"/>
                <a:gd name="connsiteX534" fmla="*/ 6243 w 10000"/>
                <a:gd name="connsiteY534" fmla="*/ 7637 h 10000"/>
                <a:gd name="connsiteX535" fmla="*/ 6209 w 10000"/>
                <a:gd name="connsiteY535" fmla="*/ 7608 h 10000"/>
                <a:gd name="connsiteX536" fmla="*/ 6136 w 10000"/>
                <a:gd name="connsiteY536" fmla="*/ 7622 h 10000"/>
                <a:gd name="connsiteX537" fmla="*/ 6136 w 10000"/>
                <a:gd name="connsiteY537" fmla="*/ 7395 h 10000"/>
                <a:gd name="connsiteX538" fmla="*/ 6208 w 10000"/>
                <a:gd name="connsiteY53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3009 w 10000"/>
                <a:gd name="connsiteY62" fmla="*/ 9524 h 10000"/>
                <a:gd name="connsiteX63" fmla="*/ 2975 w 10000"/>
                <a:gd name="connsiteY63" fmla="*/ 9574 h 10000"/>
                <a:gd name="connsiteX64" fmla="*/ 2981 w 10000"/>
                <a:gd name="connsiteY64" fmla="*/ 9624 h 10000"/>
                <a:gd name="connsiteX65" fmla="*/ 2998 w 10000"/>
                <a:gd name="connsiteY65" fmla="*/ 9666 h 10000"/>
                <a:gd name="connsiteX66" fmla="*/ 2987 w 10000"/>
                <a:gd name="connsiteY66" fmla="*/ 9744 h 10000"/>
                <a:gd name="connsiteX67" fmla="*/ 2970 w 10000"/>
                <a:gd name="connsiteY67" fmla="*/ 9787 h 10000"/>
                <a:gd name="connsiteX68" fmla="*/ 2930 w 10000"/>
                <a:gd name="connsiteY68" fmla="*/ 9794 h 10000"/>
                <a:gd name="connsiteX69" fmla="*/ 2913 w 10000"/>
                <a:gd name="connsiteY69" fmla="*/ 9837 h 10000"/>
                <a:gd name="connsiteX70" fmla="*/ 2818 w 10000"/>
                <a:gd name="connsiteY70" fmla="*/ 9837 h 10000"/>
                <a:gd name="connsiteX71" fmla="*/ 2745 w 10000"/>
                <a:gd name="connsiteY71" fmla="*/ 9879 h 10000"/>
                <a:gd name="connsiteX72" fmla="*/ 2705 w 10000"/>
                <a:gd name="connsiteY72" fmla="*/ 9922 h 10000"/>
                <a:gd name="connsiteX73" fmla="*/ 2638 w 10000"/>
                <a:gd name="connsiteY73" fmla="*/ 9929 h 10000"/>
                <a:gd name="connsiteX74" fmla="*/ 2598 w 10000"/>
                <a:gd name="connsiteY74" fmla="*/ 9943 h 10000"/>
                <a:gd name="connsiteX75" fmla="*/ 2565 w 10000"/>
                <a:gd name="connsiteY75" fmla="*/ 9929 h 10000"/>
                <a:gd name="connsiteX76" fmla="*/ 2508 w 10000"/>
                <a:gd name="connsiteY76" fmla="*/ 9943 h 10000"/>
                <a:gd name="connsiteX77" fmla="*/ 2503 w 10000"/>
                <a:gd name="connsiteY77" fmla="*/ 9957 h 10000"/>
                <a:gd name="connsiteX78" fmla="*/ 2458 w 10000"/>
                <a:gd name="connsiteY78" fmla="*/ 9993 h 10000"/>
                <a:gd name="connsiteX79" fmla="*/ 2424 w 10000"/>
                <a:gd name="connsiteY79" fmla="*/ 10000 h 10000"/>
                <a:gd name="connsiteX80" fmla="*/ 2323 w 10000"/>
                <a:gd name="connsiteY80" fmla="*/ 9901 h 10000"/>
                <a:gd name="connsiteX81" fmla="*/ 2250 w 10000"/>
                <a:gd name="connsiteY81" fmla="*/ 9794 h 10000"/>
                <a:gd name="connsiteX82" fmla="*/ 2160 w 10000"/>
                <a:gd name="connsiteY82" fmla="*/ 9759 h 10000"/>
                <a:gd name="connsiteX83" fmla="*/ 2143 w 10000"/>
                <a:gd name="connsiteY83" fmla="*/ 9624 h 10000"/>
                <a:gd name="connsiteX84" fmla="*/ 2205 w 10000"/>
                <a:gd name="connsiteY84" fmla="*/ 9588 h 10000"/>
                <a:gd name="connsiteX85" fmla="*/ 2182 w 10000"/>
                <a:gd name="connsiteY85" fmla="*/ 9482 h 10000"/>
                <a:gd name="connsiteX86" fmla="*/ 2160 w 10000"/>
                <a:gd name="connsiteY86" fmla="*/ 9446 h 10000"/>
                <a:gd name="connsiteX87" fmla="*/ 2323 w 10000"/>
                <a:gd name="connsiteY87" fmla="*/ 9312 h 10000"/>
                <a:gd name="connsiteX88" fmla="*/ 2373 w 10000"/>
                <a:gd name="connsiteY88" fmla="*/ 9177 h 10000"/>
                <a:gd name="connsiteX89" fmla="*/ 2424 w 10000"/>
                <a:gd name="connsiteY89" fmla="*/ 9148 h 10000"/>
                <a:gd name="connsiteX90" fmla="*/ 2435 w 10000"/>
                <a:gd name="connsiteY90" fmla="*/ 9063 h 10000"/>
                <a:gd name="connsiteX91" fmla="*/ 2385 w 10000"/>
                <a:gd name="connsiteY91" fmla="*/ 8950 h 10000"/>
                <a:gd name="connsiteX92" fmla="*/ 2396 w 10000"/>
                <a:gd name="connsiteY92" fmla="*/ 8879 h 10000"/>
                <a:gd name="connsiteX93" fmla="*/ 2340 w 10000"/>
                <a:gd name="connsiteY93" fmla="*/ 8850 h 10000"/>
                <a:gd name="connsiteX94" fmla="*/ 2306 w 10000"/>
                <a:gd name="connsiteY94" fmla="*/ 8857 h 10000"/>
                <a:gd name="connsiteX95" fmla="*/ 2143 w 10000"/>
                <a:gd name="connsiteY95" fmla="*/ 8921 h 10000"/>
                <a:gd name="connsiteX96" fmla="*/ 2098 w 10000"/>
                <a:gd name="connsiteY96" fmla="*/ 8971 h 10000"/>
                <a:gd name="connsiteX97" fmla="*/ 2064 w 10000"/>
                <a:gd name="connsiteY97" fmla="*/ 8999 h 10000"/>
                <a:gd name="connsiteX98" fmla="*/ 2019 w 10000"/>
                <a:gd name="connsiteY98" fmla="*/ 9056 h 10000"/>
                <a:gd name="connsiteX99" fmla="*/ 1879 w 10000"/>
                <a:gd name="connsiteY99" fmla="*/ 9013 h 10000"/>
                <a:gd name="connsiteX100" fmla="*/ 1828 w 10000"/>
                <a:gd name="connsiteY100" fmla="*/ 8971 h 10000"/>
                <a:gd name="connsiteX101" fmla="*/ 1738 w 10000"/>
                <a:gd name="connsiteY101" fmla="*/ 9021 h 10000"/>
                <a:gd name="connsiteX102" fmla="*/ 1609 w 10000"/>
                <a:gd name="connsiteY102" fmla="*/ 9056 h 10000"/>
                <a:gd name="connsiteX103" fmla="*/ 1699 w 10000"/>
                <a:gd name="connsiteY103" fmla="*/ 9177 h 10000"/>
                <a:gd name="connsiteX104" fmla="*/ 1592 w 10000"/>
                <a:gd name="connsiteY104" fmla="*/ 9304 h 10000"/>
                <a:gd name="connsiteX105" fmla="*/ 1558 w 10000"/>
                <a:gd name="connsiteY105" fmla="*/ 9290 h 10000"/>
                <a:gd name="connsiteX106" fmla="*/ 1541 w 10000"/>
                <a:gd name="connsiteY106" fmla="*/ 9304 h 10000"/>
                <a:gd name="connsiteX107" fmla="*/ 1507 w 10000"/>
                <a:gd name="connsiteY107" fmla="*/ 9269 h 10000"/>
                <a:gd name="connsiteX108" fmla="*/ 1440 w 10000"/>
                <a:gd name="connsiteY108" fmla="*/ 9233 h 10000"/>
                <a:gd name="connsiteX109" fmla="*/ 1434 w 10000"/>
                <a:gd name="connsiteY109" fmla="*/ 9198 h 10000"/>
                <a:gd name="connsiteX110" fmla="*/ 1412 w 10000"/>
                <a:gd name="connsiteY110" fmla="*/ 9191 h 10000"/>
                <a:gd name="connsiteX111" fmla="*/ 1400 w 10000"/>
                <a:gd name="connsiteY111" fmla="*/ 9155 h 10000"/>
                <a:gd name="connsiteX112" fmla="*/ 1372 w 10000"/>
                <a:gd name="connsiteY112" fmla="*/ 9127 h 10000"/>
                <a:gd name="connsiteX113" fmla="*/ 1327 w 10000"/>
                <a:gd name="connsiteY113" fmla="*/ 9141 h 10000"/>
                <a:gd name="connsiteX114" fmla="*/ 1305 w 10000"/>
                <a:gd name="connsiteY114" fmla="*/ 9092 h 10000"/>
                <a:gd name="connsiteX115" fmla="*/ 1271 w 10000"/>
                <a:gd name="connsiteY115" fmla="*/ 9099 h 10000"/>
                <a:gd name="connsiteX116" fmla="*/ 1277 w 10000"/>
                <a:gd name="connsiteY116" fmla="*/ 9056 h 10000"/>
                <a:gd name="connsiteX117" fmla="*/ 1265 w 10000"/>
                <a:gd name="connsiteY117" fmla="*/ 8999 h 10000"/>
                <a:gd name="connsiteX118" fmla="*/ 1277 w 10000"/>
                <a:gd name="connsiteY118" fmla="*/ 8935 h 10000"/>
                <a:gd name="connsiteX119" fmla="*/ 1271 w 10000"/>
                <a:gd name="connsiteY119" fmla="*/ 8893 h 10000"/>
                <a:gd name="connsiteX120" fmla="*/ 1153 w 10000"/>
                <a:gd name="connsiteY120" fmla="*/ 8893 h 10000"/>
                <a:gd name="connsiteX121" fmla="*/ 1153 w 10000"/>
                <a:gd name="connsiteY121" fmla="*/ 8850 h 10000"/>
                <a:gd name="connsiteX122" fmla="*/ 1091 w 10000"/>
                <a:gd name="connsiteY122" fmla="*/ 8829 h 10000"/>
                <a:gd name="connsiteX123" fmla="*/ 1080 w 10000"/>
                <a:gd name="connsiteY123" fmla="*/ 8758 h 10000"/>
                <a:gd name="connsiteX124" fmla="*/ 1069 w 10000"/>
                <a:gd name="connsiteY124" fmla="*/ 8730 h 10000"/>
                <a:gd name="connsiteX125" fmla="*/ 990 w 10000"/>
                <a:gd name="connsiteY125" fmla="*/ 8701 h 10000"/>
                <a:gd name="connsiteX126" fmla="*/ 894 w 10000"/>
                <a:gd name="connsiteY126" fmla="*/ 8616 h 10000"/>
                <a:gd name="connsiteX127" fmla="*/ 787 w 10000"/>
                <a:gd name="connsiteY127" fmla="*/ 8616 h 10000"/>
                <a:gd name="connsiteX128" fmla="*/ 849 w 10000"/>
                <a:gd name="connsiteY128" fmla="*/ 8510 h 10000"/>
                <a:gd name="connsiteX129" fmla="*/ 945 w 10000"/>
                <a:gd name="connsiteY129" fmla="*/ 8432 h 10000"/>
                <a:gd name="connsiteX130" fmla="*/ 984 w 10000"/>
                <a:gd name="connsiteY130" fmla="*/ 8325 h 10000"/>
                <a:gd name="connsiteX131" fmla="*/ 1063 w 10000"/>
                <a:gd name="connsiteY131" fmla="*/ 8204 h 10000"/>
                <a:gd name="connsiteX132" fmla="*/ 1057 w 10000"/>
                <a:gd name="connsiteY132" fmla="*/ 8133 h 10000"/>
                <a:gd name="connsiteX133" fmla="*/ 1018 w 10000"/>
                <a:gd name="connsiteY133" fmla="*/ 8055 h 10000"/>
                <a:gd name="connsiteX134" fmla="*/ 984 w 10000"/>
                <a:gd name="connsiteY134" fmla="*/ 8027 h 10000"/>
                <a:gd name="connsiteX135" fmla="*/ 872 w 10000"/>
                <a:gd name="connsiteY135" fmla="*/ 8013 h 10000"/>
                <a:gd name="connsiteX136" fmla="*/ 533 w 10000"/>
                <a:gd name="connsiteY136" fmla="*/ 8076 h 10000"/>
                <a:gd name="connsiteX137" fmla="*/ 169 w 10000"/>
                <a:gd name="connsiteY137" fmla="*/ 7743 h 10000"/>
                <a:gd name="connsiteX138" fmla="*/ 157 w 10000"/>
                <a:gd name="connsiteY138" fmla="*/ 7686 h 10000"/>
                <a:gd name="connsiteX139" fmla="*/ 231 w 10000"/>
                <a:gd name="connsiteY139" fmla="*/ 7594 h 10000"/>
                <a:gd name="connsiteX140" fmla="*/ 0 w 10000"/>
                <a:gd name="connsiteY140" fmla="*/ 6920 h 10000"/>
                <a:gd name="connsiteX141" fmla="*/ 354 w 10000"/>
                <a:gd name="connsiteY141" fmla="*/ 7005 h 10000"/>
                <a:gd name="connsiteX142" fmla="*/ 472 w 10000"/>
                <a:gd name="connsiteY142" fmla="*/ 7019 h 10000"/>
                <a:gd name="connsiteX143" fmla="*/ 1074 w 10000"/>
                <a:gd name="connsiteY143" fmla="*/ 7019 h 10000"/>
                <a:gd name="connsiteX144" fmla="*/ 1277 w 10000"/>
                <a:gd name="connsiteY144" fmla="*/ 6998 h 10000"/>
                <a:gd name="connsiteX145" fmla="*/ 1524 w 10000"/>
                <a:gd name="connsiteY145" fmla="*/ 7083 h 10000"/>
                <a:gd name="connsiteX146" fmla="*/ 1609 w 10000"/>
                <a:gd name="connsiteY146" fmla="*/ 7104 h 10000"/>
                <a:gd name="connsiteX147" fmla="*/ 1822 w 10000"/>
                <a:gd name="connsiteY147" fmla="*/ 7310 h 10000"/>
                <a:gd name="connsiteX148" fmla="*/ 1918 w 10000"/>
                <a:gd name="connsiteY148" fmla="*/ 7303 h 10000"/>
                <a:gd name="connsiteX149" fmla="*/ 6504 w 10000"/>
                <a:gd name="connsiteY149" fmla="*/ 7627 h 10000"/>
                <a:gd name="connsiteX150" fmla="*/ 5523 w 10000"/>
                <a:gd name="connsiteY150" fmla="*/ 5713 h 10000"/>
                <a:gd name="connsiteX151" fmla="*/ 5652 w 10000"/>
                <a:gd name="connsiteY151" fmla="*/ 5720 h 10000"/>
                <a:gd name="connsiteX152" fmla="*/ 5697 w 10000"/>
                <a:gd name="connsiteY152" fmla="*/ 5742 h 10000"/>
                <a:gd name="connsiteX153" fmla="*/ 5793 w 10000"/>
                <a:gd name="connsiteY153" fmla="*/ 5635 h 10000"/>
                <a:gd name="connsiteX154" fmla="*/ 5844 w 10000"/>
                <a:gd name="connsiteY154" fmla="*/ 5628 h 10000"/>
                <a:gd name="connsiteX155" fmla="*/ 5889 w 10000"/>
                <a:gd name="connsiteY155" fmla="*/ 5564 h 10000"/>
                <a:gd name="connsiteX156" fmla="*/ 5945 w 10000"/>
                <a:gd name="connsiteY156" fmla="*/ 5515 h 10000"/>
                <a:gd name="connsiteX157" fmla="*/ 6001 w 10000"/>
                <a:gd name="connsiteY157" fmla="*/ 5408 h 10000"/>
                <a:gd name="connsiteX158" fmla="*/ 6012 w 10000"/>
                <a:gd name="connsiteY158" fmla="*/ 5344 h 10000"/>
                <a:gd name="connsiteX159" fmla="*/ 6080 w 10000"/>
                <a:gd name="connsiteY159" fmla="*/ 5316 h 10000"/>
                <a:gd name="connsiteX160" fmla="*/ 6159 w 10000"/>
                <a:gd name="connsiteY160" fmla="*/ 5351 h 10000"/>
                <a:gd name="connsiteX161" fmla="*/ 6226 w 10000"/>
                <a:gd name="connsiteY161" fmla="*/ 5337 h 10000"/>
                <a:gd name="connsiteX162" fmla="*/ 6294 w 10000"/>
                <a:gd name="connsiteY162" fmla="*/ 5344 h 10000"/>
                <a:gd name="connsiteX163" fmla="*/ 6412 w 10000"/>
                <a:gd name="connsiteY163" fmla="*/ 5302 h 10000"/>
                <a:gd name="connsiteX164" fmla="*/ 6490 w 10000"/>
                <a:gd name="connsiteY164" fmla="*/ 5195 h 10000"/>
                <a:gd name="connsiteX165" fmla="*/ 6524 w 10000"/>
                <a:gd name="connsiteY165" fmla="*/ 5160 h 10000"/>
                <a:gd name="connsiteX166" fmla="*/ 6575 w 10000"/>
                <a:gd name="connsiteY166" fmla="*/ 5160 h 10000"/>
                <a:gd name="connsiteX167" fmla="*/ 6614 w 10000"/>
                <a:gd name="connsiteY167" fmla="*/ 5103 h 10000"/>
                <a:gd name="connsiteX168" fmla="*/ 6597 w 10000"/>
                <a:gd name="connsiteY168" fmla="*/ 5039 h 10000"/>
                <a:gd name="connsiteX169" fmla="*/ 6609 w 10000"/>
                <a:gd name="connsiteY169" fmla="*/ 4982 h 10000"/>
                <a:gd name="connsiteX170" fmla="*/ 6659 w 10000"/>
                <a:gd name="connsiteY170" fmla="*/ 4876 h 10000"/>
                <a:gd name="connsiteX171" fmla="*/ 6715 w 10000"/>
                <a:gd name="connsiteY171" fmla="*/ 4776 h 10000"/>
                <a:gd name="connsiteX172" fmla="*/ 6772 w 10000"/>
                <a:gd name="connsiteY172" fmla="*/ 4755 h 10000"/>
                <a:gd name="connsiteX173" fmla="*/ 6800 w 10000"/>
                <a:gd name="connsiteY173" fmla="*/ 4720 h 10000"/>
                <a:gd name="connsiteX174" fmla="*/ 6895 w 10000"/>
                <a:gd name="connsiteY174" fmla="*/ 4734 h 10000"/>
                <a:gd name="connsiteX175" fmla="*/ 6991 w 10000"/>
                <a:gd name="connsiteY175" fmla="*/ 4734 h 10000"/>
                <a:gd name="connsiteX176" fmla="*/ 6997 w 10000"/>
                <a:gd name="connsiteY176" fmla="*/ 4670 h 10000"/>
                <a:gd name="connsiteX177" fmla="*/ 7013 w 10000"/>
                <a:gd name="connsiteY177" fmla="*/ 4627 h 10000"/>
                <a:gd name="connsiteX178" fmla="*/ 7008 w 10000"/>
                <a:gd name="connsiteY178" fmla="*/ 4599 h 10000"/>
                <a:gd name="connsiteX179" fmla="*/ 7064 w 10000"/>
                <a:gd name="connsiteY179" fmla="*/ 4578 h 10000"/>
                <a:gd name="connsiteX180" fmla="*/ 7103 w 10000"/>
                <a:gd name="connsiteY180" fmla="*/ 4634 h 10000"/>
                <a:gd name="connsiteX181" fmla="*/ 7160 w 10000"/>
                <a:gd name="connsiteY181" fmla="*/ 4613 h 10000"/>
                <a:gd name="connsiteX182" fmla="*/ 7177 w 10000"/>
                <a:gd name="connsiteY182" fmla="*/ 4578 h 10000"/>
                <a:gd name="connsiteX183" fmla="*/ 7222 w 10000"/>
                <a:gd name="connsiteY183" fmla="*/ 4564 h 10000"/>
                <a:gd name="connsiteX184" fmla="*/ 7317 w 10000"/>
                <a:gd name="connsiteY184" fmla="*/ 4493 h 10000"/>
                <a:gd name="connsiteX185" fmla="*/ 7407 w 10000"/>
                <a:gd name="connsiteY185" fmla="*/ 4521 h 10000"/>
                <a:gd name="connsiteX186" fmla="*/ 7430 w 10000"/>
                <a:gd name="connsiteY186" fmla="*/ 4507 h 10000"/>
                <a:gd name="connsiteX187" fmla="*/ 7480 w 10000"/>
                <a:gd name="connsiteY187" fmla="*/ 4528 h 10000"/>
                <a:gd name="connsiteX188" fmla="*/ 7503 w 10000"/>
                <a:gd name="connsiteY188" fmla="*/ 4471 h 10000"/>
                <a:gd name="connsiteX189" fmla="*/ 7525 w 10000"/>
                <a:gd name="connsiteY189" fmla="*/ 4500 h 10000"/>
                <a:gd name="connsiteX190" fmla="*/ 7559 w 10000"/>
                <a:gd name="connsiteY190" fmla="*/ 4493 h 10000"/>
                <a:gd name="connsiteX191" fmla="*/ 7598 w 10000"/>
                <a:gd name="connsiteY191" fmla="*/ 4556 h 10000"/>
                <a:gd name="connsiteX192" fmla="*/ 7643 w 10000"/>
                <a:gd name="connsiteY192" fmla="*/ 4549 h 10000"/>
                <a:gd name="connsiteX193" fmla="*/ 7683 w 10000"/>
                <a:gd name="connsiteY193" fmla="*/ 4578 h 10000"/>
                <a:gd name="connsiteX194" fmla="*/ 7700 w 10000"/>
                <a:gd name="connsiteY194" fmla="*/ 4556 h 10000"/>
                <a:gd name="connsiteX195" fmla="*/ 7778 w 10000"/>
                <a:gd name="connsiteY195" fmla="*/ 4564 h 10000"/>
                <a:gd name="connsiteX196" fmla="*/ 7790 w 10000"/>
                <a:gd name="connsiteY196" fmla="*/ 4585 h 10000"/>
                <a:gd name="connsiteX197" fmla="*/ 7874 w 10000"/>
                <a:gd name="connsiteY197" fmla="*/ 4514 h 10000"/>
                <a:gd name="connsiteX198" fmla="*/ 7874 w 10000"/>
                <a:gd name="connsiteY198" fmla="*/ 4393 h 10000"/>
                <a:gd name="connsiteX199" fmla="*/ 7852 w 10000"/>
                <a:gd name="connsiteY199" fmla="*/ 4379 h 10000"/>
                <a:gd name="connsiteX200" fmla="*/ 7835 w 10000"/>
                <a:gd name="connsiteY200" fmla="*/ 4294 h 10000"/>
                <a:gd name="connsiteX201" fmla="*/ 7801 w 10000"/>
                <a:gd name="connsiteY201" fmla="*/ 4209 h 10000"/>
                <a:gd name="connsiteX202" fmla="*/ 7750 w 10000"/>
                <a:gd name="connsiteY202" fmla="*/ 4173 h 10000"/>
                <a:gd name="connsiteX203" fmla="*/ 7745 w 10000"/>
                <a:gd name="connsiteY203" fmla="*/ 4131 h 10000"/>
                <a:gd name="connsiteX204" fmla="*/ 7672 w 10000"/>
                <a:gd name="connsiteY204" fmla="*/ 4053 h 10000"/>
                <a:gd name="connsiteX205" fmla="*/ 7677 w 10000"/>
                <a:gd name="connsiteY205" fmla="*/ 4024 h 10000"/>
                <a:gd name="connsiteX206" fmla="*/ 7604 w 10000"/>
                <a:gd name="connsiteY206" fmla="*/ 3982 h 10000"/>
                <a:gd name="connsiteX207" fmla="*/ 7598 w 10000"/>
                <a:gd name="connsiteY207" fmla="*/ 3903 h 10000"/>
                <a:gd name="connsiteX208" fmla="*/ 7475 w 10000"/>
                <a:gd name="connsiteY208" fmla="*/ 3833 h 10000"/>
                <a:gd name="connsiteX209" fmla="*/ 7407 w 10000"/>
                <a:gd name="connsiteY209" fmla="*/ 3683 h 10000"/>
                <a:gd name="connsiteX210" fmla="*/ 7306 w 10000"/>
                <a:gd name="connsiteY210" fmla="*/ 3676 h 10000"/>
                <a:gd name="connsiteX211" fmla="*/ 7272 w 10000"/>
                <a:gd name="connsiteY211" fmla="*/ 3648 h 10000"/>
                <a:gd name="connsiteX212" fmla="*/ 7222 w 10000"/>
                <a:gd name="connsiteY212" fmla="*/ 3669 h 10000"/>
                <a:gd name="connsiteX213" fmla="*/ 7143 w 10000"/>
                <a:gd name="connsiteY213" fmla="*/ 3669 h 10000"/>
                <a:gd name="connsiteX214" fmla="*/ 7030 w 10000"/>
                <a:gd name="connsiteY214" fmla="*/ 3840 h 10000"/>
                <a:gd name="connsiteX215" fmla="*/ 6991 w 10000"/>
                <a:gd name="connsiteY215" fmla="*/ 3918 h 10000"/>
                <a:gd name="connsiteX216" fmla="*/ 6890 w 10000"/>
                <a:gd name="connsiteY216" fmla="*/ 3797 h 10000"/>
                <a:gd name="connsiteX217" fmla="*/ 6817 w 10000"/>
                <a:gd name="connsiteY217" fmla="*/ 3747 h 10000"/>
                <a:gd name="connsiteX218" fmla="*/ 6744 w 10000"/>
                <a:gd name="connsiteY218" fmla="*/ 3754 h 10000"/>
                <a:gd name="connsiteX219" fmla="*/ 6670 w 10000"/>
                <a:gd name="connsiteY219" fmla="*/ 3790 h 10000"/>
                <a:gd name="connsiteX220" fmla="*/ 6609 w 10000"/>
                <a:gd name="connsiteY220" fmla="*/ 3762 h 10000"/>
                <a:gd name="connsiteX221" fmla="*/ 6552 w 10000"/>
                <a:gd name="connsiteY221" fmla="*/ 3804 h 10000"/>
                <a:gd name="connsiteX222" fmla="*/ 6496 w 10000"/>
                <a:gd name="connsiteY222" fmla="*/ 3889 h 10000"/>
                <a:gd name="connsiteX223" fmla="*/ 6367 w 10000"/>
                <a:gd name="connsiteY223" fmla="*/ 3733 h 10000"/>
                <a:gd name="connsiteX224" fmla="*/ 6350 w 10000"/>
                <a:gd name="connsiteY224" fmla="*/ 3577 h 10000"/>
                <a:gd name="connsiteX225" fmla="*/ 6451 w 10000"/>
                <a:gd name="connsiteY225" fmla="*/ 3513 h 10000"/>
                <a:gd name="connsiteX226" fmla="*/ 6445 w 10000"/>
                <a:gd name="connsiteY226" fmla="*/ 3343 h 10000"/>
                <a:gd name="connsiteX227" fmla="*/ 6541 w 10000"/>
                <a:gd name="connsiteY227" fmla="*/ 3144 h 10000"/>
                <a:gd name="connsiteX228" fmla="*/ 6530 w 10000"/>
                <a:gd name="connsiteY228" fmla="*/ 3109 h 10000"/>
                <a:gd name="connsiteX229" fmla="*/ 6760 w 10000"/>
                <a:gd name="connsiteY229" fmla="*/ 2456 h 10000"/>
                <a:gd name="connsiteX230" fmla="*/ 6884 w 10000"/>
                <a:gd name="connsiteY230" fmla="*/ 2555 h 10000"/>
                <a:gd name="connsiteX231" fmla="*/ 6957 w 10000"/>
                <a:gd name="connsiteY231" fmla="*/ 2598 h 10000"/>
                <a:gd name="connsiteX232" fmla="*/ 7030 w 10000"/>
                <a:gd name="connsiteY232" fmla="*/ 2598 h 10000"/>
                <a:gd name="connsiteX233" fmla="*/ 7143 w 10000"/>
                <a:gd name="connsiteY233" fmla="*/ 2676 h 10000"/>
                <a:gd name="connsiteX234" fmla="*/ 7160 w 10000"/>
                <a:gd name="connsiteY234" fmla="*/ 2626 h 10000"/>
                <a:gd name="connsiteX235" fmla="*/ 7233 w 10000"/>
                <a:gd name="connsiteY235" fmla="*/ 2612 h 10000"/>
                <a:gd name="connsiteX236" fmla="*/ 7295 w 10000"/>
                <a:gd name="connsiteY236" fmla="*/ 2527 h 10000"/>
                <a:gd name="connsiteX237" fmla="*/ 7373 w 10000"/>
                <a:gd name="connsiteY237" fmla="*/ 2463 h 10000"/>
                <a:gd name="connsiteX238" fmla="*/ 7407 w 10000"/>
                <a:gd name="connsiteY238" fmla="*/ 2399 h 10000"/>
                <a:gd name="connsiteX239" fmla="*/ 7525 w 10000"/>
                <a:gd name="connsiteY239" fmla="*/ 2356 h 10000"/>
                <a:gd name="connsiteX240" fmla="*/ 7587 w 10000"/>
                <a:gd name="connsiteY240" fmla="*/ 2363 h 10000"/>
                <a:gd name="connsiteX241" fmla="*/ 7638 w 10000"/>
                <a:gd name="connsiteY241" fmla="*/ 2300 h 10000"/>
                <a:gd name="connsiteX242" fmla="*/ 7677 w 10000"/>
                <a:gd name="connsiteY242" fmla="*/ 2214 h 10000"/>
                <a:gd name="connsiteX243" fmla="*/ 7660 w 10000"/>
                <a:gd name="connsiteY243" fmla="*/ 2200 h 10000"/>
                <a:gd name="connsiteX244" fmla="*/ 7677 w 10000"/>
                <a:gd name="connsiteY244" fmla="*/ 2108 h 10000"/>
                <a:gd name="connsiteX245" fmla="*/ 7610 w 10000"/>
                <a:gd name="connsiteY245" fmla="*/ 2108 h 10000"/>
                <a:gd name="connsiteX246" fmla="*/ 7643 w 10000"/>
                <a:gd name="connsiteY246" fmla="*/ 2030 h 10000"/>
                <a:gd name="connsiteX247" fmla="*/ 7649 w 10000"/>
                <a:gd name="connsiteY247" fmla="*/ 1938 h 10000"/>
                <a:gd name="connsiteX248" fmla="*/ 7677 w 10000"/>
                <a:gd name="connsiteY248" fmla="*/ 1916 h 10000"/>
                <a:gd name="connsiteX249" fmla="*/ 7728 w 10000"/>
                <a:gd name="connsiteY249" fmla="*/ 1824 h 10000"/>
                <a:gd name="connsiteX250" fmla="*/ 7722 w 10000"/>
                <a:gd name="connsiteY250" fmla="*/ 1753 h 10000"/>
                <a:gd name="connsiteX251" fmla="*/ 7762 w 10000"/>
                <a:gd name="connsiteY251" fmla="*/ 1675 h 10000"/>
                <a:gd name="connsiteX252" fmla="*/ 7807 w 10000"/>
                <a:gd name="connsiteY252" fmla="*/ 1625 h 10000"/>
                <a:gd name="connsiteX253" fmla="*/ 7823 w 10000"/>
                <a:gd name="connsiteY253" fmla="*/ 1540 h 10000"/>
                <a:gd name="connsiteX254" fmla="*/ 7818 w 10000"/>
                <a:gd name="connsiteY254" fmla="*/ 1512 h 10000"/>
                <a:gd name="connsiteX255" fmla="*/ 7857 w 10000"/>
                <a:gd name="connsiteY255" fmla="*/ 1455 h 10000"/>
                <a:gd name="connsiteX256" fmla="*/ 7913 w 10000"/>
                <a:gd name="connsiteY256" fmla="*/ 1285 h 10000"/>
                <a:gd name="connsiteX257" fmla="*/ 7930 w 10000"/>
                <a:gd name="connsiteY257" fmla="*/ 1185 h 10000"/>
                <a:gd name="connsiteX258" fmla="*/ 7958 w 10000"/>
                <a:gd name="connsiteY258" fmla="*/ 1192 h 10000"/>
                <a:gd name="connsiteX259" fmla="*/ 8037 w 10000"/>
                <a:gd name="connsiteY259" fmla="*/ 1079 h 10000"/>
                <a:gd name="connsiteX260" fmla="*/ 8127 w 10000"/>
                <a:gd name="connsiteY260" fmla="*/ 1015 h 10000"/>
                <a:gd name="connsiteX261" fmla="*/ 8138 w 10000"/>
                <a:gd name="connsiteY261" fmla="*/ 937 h 10000"/>
                <a:gd name="connsiteX262" fmla="*/ 8172 w 10000"/>
                <a:gd name="connsiteY262" fmla="*/ 852 h 10000"/>
                <a:gd name="connsiteX263" fmla="*/ 8161 w 10000"/>
                <a:gd name="connsiteY263" fmla="*/ 788 h 10000"/>
                <a:gd name="connsiteX264" fmla="*/ 8116 w 10000"/>
                <a:gd name="connsiteY264" fmla="*/ 731 h 10000"/>
                <a:gd name="connsiteX265" fmla="*/ 8138 w 10000"/>
                <a:gd name="connsiteY265" fmla="*/ 660 h 10000"/>
                <a:gd name="connsiteX266" fmla="*/ 8138 w 10000"/>
                <a:gd name="connsiteY266" fmla="*/ 575 h 10000"/>
                <a:gd name="connsiteX267" fmla="*/ 8054 w 10000"/>
                <a:gd name="connsiteY267" fmla="*/ 504 h 10000"/>
                <a:gd name="connsiteX268" fmla="*/ 7970 w 10000"/>
                <a:gd name="connsiteY268" fmla="*/ 546 h 10000"/>
                <a:gd name="connsiteX269" fmla="*/ 7930 w 10000"/>
                <a:gd name="connsiteY269" fmla="*/ 546 h 10000"/>
                <a:gd name="connsiteX270" fmla="*/ 7913 w 10000"/>
                <a:gd name="connsiteY270" fmla="*/ 497 h 10000"/>
                <a:gd name="connsiteX271" fmla="*/ 7913 w 10000"/>
                <a:gd name="connsiteY271" fmla="*/ 405 h 10000"/>
                <a:gd name="connsiteX272" fmla="*/ 8020 w 10000"/>
                <a:gd name="connsiteY272" fmla="*/ 312 h 10000"/>
                <a:gd name="connsiteX273" fmla="*/ 8054 w 10000"/>
                <a:gd name="connsiteY273" fmla="*/ 234 h 10000"/>
                <a:gd name="connsiteX274" fmla="*/ 8121 w 10000"/>
                <a:gd name="connsiteY274" fmla="*/ 170 h 10000"/>
                <a:gd name="connsiteX275" fmla="*/ 8183 w 10000"/>
                <a:gd name="connsiteY275" fmla="*/ 50 h 10000"/>
                <a:gd name="connsiteX276" fmla="*/ 8228 w 10000"/>
                <a:gd name="connsiteY276" fmla="*/ 28 h 10000"/>
                <a:gd name="connsiteX277" fmla="*/ 8290 w 10000"/>
                <a:gd name="connsiteY277" fmla="*/ 43 h 10000"/>
                <a:gd name="connsiteX278" fmla="*/ 8420 w 10000"/>
                <a:gd name="connsiteY278" fmla="*/ 0 h 10000"/>
                <a:gd name="connsiteX279" fmla="*/ 8481 w 10000"/>
                <a:gd name="connsiteY279" fmla="*/ 71 h 10000"/>
                <a:gd name="connsiteX280" fmla="*/ 8476 w 10000"/>
                <a:gd name="connsiteY280" fmla="*/ 121 h 10000"/>
                <a:gd name="connsiteX281" fmla="*/ 8504 w 10000"/>
                <a:gd name="connsiteY281" fmla="*/ 142 h 10000"/>
                <a:gd name="connsiteX282" fmla="*/ 8526 w 10000"/>
                <a:gd name="connsiteY282" fmla="*/ 192 h 10000"/>
                <a:gd name="connsiteX283" fmla="*/ 8493 w 10000"/>
                <a:gd name="connsiteY283" fmla="*/ 248 h 10000"/>
                <a:gd name="connsiteX284" fmla="*/ 8448 w 10000"/>
                <a:gd name="connsiteY284" fmla="*/ 376 h 10000"/>
                <a:gd name="connsiteX285" fmla="*/ 8375 w 10000"/>
                <a:gd name="connsiteY285" fmla="*/ 476 h 10000"/>
                <a:gd name="connsiteX286" fmla="*/ 8307 w 10000"/>
                <a:gd name="connsiteY286" fmla="*/ 532 h 10000"/>
                <a:gd name="connsiteX287" fmla="*/ 8358 w 10000"/>
                <a:gd name="connsiteY287" fmla="*/ 554 h 10000"/>
                <a:gd name="connsiteX288" fmla="*/ 8425 w 10000"/>
                <a:gd name="connsiteY288" fmla="*/ 639 h 10000"/>
                <a:gd name="connsiteX289" fmla="*/ 8470 w 10000"/>
                <a:gd name="connsiteY289" fmla="*/ 646 h 10000"/>
                <a:gd name="connsiteX290" fmla="*/ 8493 w 10000"/>
                <a:gd name="connsiteY290" fmla="*/ 738 h 10000"/>
                <a:gd name="connsiteX291" fmla="*/ 8538 w 10000"/>
                <a:gd name="connsiteY291" fmla="*/ 759 h 10000"/>
                <a:gd name="connsiteX292" fmla="*/ 8571 w 10000"/>
                <a:gd name="connsiteY292" fmla="*/ 752 h 10000"/>
                <a:gd name="connsiteX293" fmla="*/ 8639 w 10000"/>
                <a:gd name="connsiteY293" fmla="*/ 610 h 10000"/>
                <a:gd name="connsiteX294" fmla="*/ 8701 w 10000"/>
                <a:gd name="connsiteY294" fmla="*/ 625 h 10000"/>
                <a:gd name="connsiteX295" fmla="*/ 8712 w 10000"/>
                <a:gd name="connsiteY295" fmla="*/ 667 h 10000"/>
                <a:gd name="connsiteX296" fmla="*/ 8757 w 10000"/>
                <a:gd name="connsiteY296" fmla="*/ 717 h 10000"/>
                <a:gd name="connsiteX297" fmla="*/ 8757 w 10000"/>
                <a:gd name="connsiteY297" fmla="*/ 752 h 10000"/>
                <a:gd name="connsiteX298" fmla="*/ 8796 w 10000"/>
                <a:gd name="connsiteY298" fmla="*/ 774 h 10000"/>
                <a:gd name="connsiteX299" fmla="*/ 8853 w 10000"/>
                <a:gd name="connsiteY299" fmla="*/ 774 h 10000"/>
                <a:gd name="connsiteX300" fmla="*/ 8858 w 10000"/>
                <a:gd name="connsiteY300" fmla="*/ 837 h 10000"/>
                <a:gd name="connsiteX301" fmla="*/ 8808 w 10000"/>
                <a:gd name="connsiteY301" fmla="*/ 866 h 10000"/>
                <a:gd name="connsiteX302" fmla="*/ 8853 w 10000"/>
                <a:gd name="connsiteY302" fmla="*/ 1143 h 10000"/>
                <a:gd name="connsiteX303" fmla="*/ 8898 w 10000"/>
                <a:gd name="connsiteY303" fmla="*/ 1270 h 10000"/>
                <a:gd name="connsiteX304" fmla="*/ 8886 w 10000"/>
                <a:gd name="connsiteY304" fmla="*/ 1327 h 10000"/>
                <a:gd name="connsiteX305" fmla="*/ 8926 w 10000"/>
                <a:gd name="connsiteY305" fmla="*/ 1391 h 10000"/>
                <a:gd name="connsiteX306" fmla="*/ 8931 w 10000"/>
                <a:gd name="connsiteY306" fmla="*/ 1434 h 10000"/>
                <a:gd name="connsiteX307" fmla="*/ 9038 w 10000"/>
                <a:gd name="connsiteY307" fmla="*/ 1483 h 10000"/>
                <a:gd name="connsiteX308" fmla="*/ 9168 w 10000"/>
                <a:gd name="connsiteY308" fmla="*/ 1441 h 10000"/>
                <a:gd name="connsiteX309" fmla="*/ 9184 w 10000"/>
                <a:gd name="connsiteY309" fmla="*/ 1384 h 10000"/>
                <a:gd name="connsiteX310" fmla="*/ 9229 w 10000"/>
                <a:gd name="connsiteY310" fmla="*/ 1405 h 10000"/>
                <a:gd name="connsiteX311" fmla="*/ 9258 w 10000"/>
                <a:gd name="connsiteY311" fmla="*/ 1455 h 10000"/>
                <a:gd name="connsiteX312" fmla="*/ 9325 w 10000"/>
                <a:gd name="connsiteY312" fmla="*/ 1419 h 10000"/>
                <a:gd name="connsiteX313" fmla="*/ 9364 w 10000"/>
                <a:gd name="connsiteY313" fmla="*/ 1419 h 10000"/>
                <a:gd name="connsiteX314" fmla="*/ 9421 w 10000"/>
                <a:gd name="connsiteY314" fmla="*/ 1476 h 10000"/>
                <a:gd name="connsiteX315" fmla="*/ 9454 w 10000"/>
                <a:gd name="connsiteY315" fmla="*/ 1398 h 10000"/>
                <a:gd name="connsiteX316" fmla="*/ 9522 w 10000"/>
                <a:gd name="connsiteY316" fmla="*/ 1434 h 10000"/>
                <a:gd name="connsiteX317" fmla="*/ 9556 w 10000"/>
                <a:gd name="connsiteY317" fmla="*/ 1391 h 10000"/>
                <a:gd name="connsiteX318" fmla="*/ 9584 w 10000"/>
                <a:gd name="connsiteY318" fmla="*/ 1398 h 10000"/>
                <a:gd name="connsiteX319" fmla="*/ 9612 w 10000"/>
                <a:gd name="connsiteY319" fmla="*/ 1356 h 10000"/>
                <a:gd name="connsiteX320" fmla="*/ 9606 w 10000"/>
                <a:gd name="connsiteY320" fmla="*/ 1313 h 10000"/>
                <a:gd name="connsiteX321" fmla="*/ 9646 w 10000"/>
                <a:gd name="connsiteY321" fmla="*/ 1292 h 10000"/>
                <a:gd name="connsiteX322" fmla="*/ 9674 w 10000"/>
                <a:gd name="connsiteY322" fmla="*/ 1221 h 10000"/>
                <a:gd name="connsiteX323" fmla="*/ 9753 w 10000"/>
                <a:gd name="connsiteY323" fmla="*/ 1228 h 10000"/>
                <a:gd name="connsiteX324" fmla="*/ 9871 w 10000"/>
                <a:gd name="connsiteY324" fmla="*/ 1434 h 10000"/>
                <a:gd name="connsiteX325" fmla="*/ 9893 w 10000"/>
                <a:gd name="connsiteY325" fmla="*/ 1505 h 10000"/>
                <a:gd name="connsiteX326" fmla="*/ 9972 w 10000"/>
                <a:gd name="connsiteY326" fmla="*/ 1597 h 10000"/>
                <a:gd name="connsiteX327" fmla="*/ 10000 w 10000"/>
                <a:gd name="connsiteY327" fmla="*/ 1682 h 10000"/>
                <a:gd name="connsiteX328" fmla="*/ 9938 w 10000"/>
                <a:gd name="connsiteY328" fmla="*/ 1796 h 10000"/>
                <a:gd name="connsiteX329" fmla="*/ 9893 w 10000"/>
                <a:gd name="connsiteY329" fmla="*/ 1838 h 10000"/>
                <a:gd name="connsiteX330" fmla="*/ 9916 w 10000"/>
                <a:gd name="connsiteY330" fmla="*/ 1959 h 10000"/>
                <a:gd name="connsiteX331" fmla="*/ 9848 w 10000"/>
                <a:gd name="connsiteY331" fmla="*/ 2051 h 10000"/>
                <a:gd name="connsiteX332" fmla="*/ 9809 w 10000"/>
                <a:gd name="connsiteY332" fmla="*/ 2072 h 10000"/>
                <a:gd name="connsiteX333" fmla="*/ 9809 w 10000"/>
                <a:gd name="connsiteY333" fmla="*/ 2136 h 10000"/>
                <a:gd name="connsiteX334" fmla="*/ 9758 w 10000"/>
                <a:gd name="connsiteY334" fmla="*/ 2257 h 10000"/>
                <a:gd name="connsiteX335" fmla="*/ 9724 w 10000"/>
                <a:gd name="connsiteY335" fmla="*/ 2264 h 10000"/>
                <a:gd name="connsiteX336" fmla="*/ 9730 w 10000"/>
                <a:gd name="connsiteY336" fmla="*/ 2349 h 10000"/>
                <a:gd name="connsiteX337" fmla="*/ 9702 w 10000"/>
                <a:gd name="connsiteY337" fmla="*/ 2413 h 10000"/>
                <a:gd name="connsiteX338" fmla="*/ 9708 w 10000"/>
                <a:gd name="connsiteY338" fmla="*/ 2697 h 10000"/>
                <a:gd name="connsiteX339" fmla="*/ 9724 w 10000"/>
                <a:gd name="connsiteY339" fmla="*/ 2718 h 10000"/>
                <a:gd name="connsiteX340" fmla="*/ 9719 w 10000"/>
                <a:gd name="connsiteY340" fmla="*/ 2811 h 10000"/>
                <a:gd name="connsiteX341" fmla="*/ 9708 w 10000"/>
                <a:gd name="connsiteY341" fmla="*/ 2896 h 10000"/>
                <a:gd name="connsiteX342" fmla="*/ 9668 w 10000"/>
                <a:gd name="connsiteY342" fmla="*/ 2938 h 10000"/>
                <a:gd name="connsiteX343" fmla="*/ 9595 w 10000"/>
                <a:gd name="connsiteY343" fmla="*/ 2903 h 10000"/>
                <a:gd name="connsiteX344" fmla="*/ 9561 w 10000"/>
                <a:gd name="connsiteY344" fmla="*/ 2952 h 10000"/>
                <a:gd name="connsiteX345" fmla="*/ 9567 w 10000"/>
                <a:gd name="connsiteY345" fmla="*/ 2995 h 10000"/>
                <a:gd name="connsiteX346" fmla="*/ 9544 w 10000"/>
                <a:gd name="connsiteY346" fmla="*/ 3080 h 10000"/>
                <a:gd name="connsiteX347" fmla="*/ 9505 w 10000"/>
                <a:gd name="connsiteY347" fmla="*/ 3137 h 10000"/>
                <a:gd name="connsiteX348" fmla="*/ 9494 w 10000"/>
                <a:gd name="connsiteY348" fmla="*/ 3236 h 10000"/>
                <a:gd name="connsiteX349" fmla="*/ 9466 w 10000"/>
                <a:gd name="connsiteY349" fmla="*/ 3322 h 10000"/>
                <a:gd name="connsiteX350" fmla="*/ 9471 w 10000"/>
                <a:gd name="connsiteY350" fmla="*/ 3378 h 10000"/>
                <a:gd name="connsiteX351" fmla="*/ 9460 w 10000"/>
                <a:gd name="connsiteY351" fmla="*/ 3435 h 10000"/>
                <a:gd name="connsiteX352" fmla="*/ 9483 w 10000"/>
                <a:gd name="connsiteY352" fmla="*/ 3485 h 10000"/>
                <a:gd name="connsiteX353" fmla="*/ 9449 w 10000"/>
                <a:gd name="connsiteY353" fmla="*/ 3563 h 10000"/>
                <a:gd name="connsiteX354" fmla="*/ 9393 w 10000"/>
                <a:gd name="connsiteY354" fmla="*/ 3442 h 10000"/>
                <a:gd name="connsiteX355" fmla="*/ 9393 w 10000"/>
                <a:gd name="connsiteY355" fmla="*/ 3350 h 10000"/>
                <a:gd name="connsiteX356" fmla="*/ 9376 w 10000"/>
                <a:gd name="connsiteY356" fmla="*/ 3336 h 10000"/>
                <a:gd name="connsiteX357" fmla="*/ 9308 w 10000"/>
                <a:gd name="connsiteY357" fmla="*/ 3400 h 10000"/>
                <a:gd name="connsiteX358" fmla="*/ 9201 w 10000"/>
                <a:gd name="connsiteY358" fmla="*/ 3549 h 10000"/>
                <a:gd name="connsiteX359" fmla="*/ 9139 w 10000"/>
                <a:gd name="connsiteY359" fmla="*/ 3655 h 10000"/>
                <a:gd name="connsiteX360" fmla="*/ 9044 w 10000"/>
                <a:gd name="connsiteY360" fmla="*/ 3712 h 10000"/>
                <a:gd name="connsiteX361" fmla="*/ 9010 w 10000"/>
                <a:gd name="connsiteY361" fmla="*/ 3797 h 10000"/>
                <a:gd name="connsiteX362" fmla="*/ 8982 w 10000"/>
                <a:gd name="connsiteY362" fmla="*/ 3825 h 10000"/>
                <a:gd name="connsiteX363" fmla="*/ 8875 w 10000"/>
                <a:gd name="connsiteY363" fmla="*/ 3903 h 10000"/>
                <a:gd name="connsiteX364" fmla="*/ 8785 w 10000"/>
                <a:gd name="connsiteY364" fmla="*/ 3996 h 10000"/>
                <a:gd name="connsiteX365" fmla="*/ 8763 w 10000"/>
                <a:gd name="connsiteY365" fmla="*/ 4067 h 10000"/>
                <a:gd name="connsiteX366" fmla="*/ 8729 w 10000"/>
                <a:gd name="connsiteY366" fmla="*/ 4102 h 10000"/>
                <a:gd name="connsiteX367" fmla="*/ 8774 w 10000"/>
                <a:gd name="connsiteY367" fmla="*/ 4194 h 10000"/>
                <a:gd name="connsiteX368" fmla="*/ 8819 w 10000"/>
                <a:gd name="connsiteY368" fmla="*/ 4265 h 10000"/>
                <a:gd name="connsiteX369" fmla="*/ 8881 w 10000"/>
                <a:gd name="connsiteY369" fmla="*/ 4294 h 10000"/>
                <a:gd name="connsiteX370" fmla="*/ 8858 w 10000"/>
                <a:gd name="connsiteY370" fmla="*/ 4344 h 10000"/>
                <a:gd name="connsiteX371" fmla="*/ 8903 w 10000"/>
                <a:gd name="connsiteY371" fmla="*/ 4358 h 10000"/>
                <a:gd name="connsiteX372" fmla="*/ 8903 w 10000"/>
                <a:gd name="connsiteY372" fmla="*/ 4443 h 10000"/>
                <a:gd name="connsiteX373" fmla="*/ 8937 w 10000"/>
                <a:gd name="connsiteY373" fmla="*/ 4507 h 10000"/>
                <a:gd name="connsiteX374" fmla="*/ 8993 w 10000"/>
                <a:gd name="connsiteY374" fmla="*/ 4493 h 10000"/>
                <a:gd name="connsiteX375" fmla="*/ 9016 w 10000"/>
                <a:gd name="connsiteY375" fmla="*/ 4422 h 10000"/>
                <a:gd name="connsiteX376" fmla="*/ 9061 w 10000"/>
                <a:gd name="connsiteY376" fmla="*/ 4414 h 10000"/>
                <a:gd name="connsiteX377" fmla="*/ 9066 w 10000"/>
                <a:gd name="connsiteY377" fmla="*/ 4358 h 10000"/>
                <a:gd name="connsiteX378" fmla="*/ 9123 w 10000"/>
                <a:gd name="connsiteY378" fmla="*/ 4358 h 10000"/>
                <a:gd name="connsiteX379" fmla="*/ 9100 w 10000"/>
                <a:gd name="connsiteY379" fmla="*/ 4429 h 10000"/>
                <a:gd name="connsiteX380" fmla="*/ 9156 w 10000"/>
                <a:gd name="connsiteY380" fmla="*/ 4464 h 10000"/>
                <a:gd name="connsiteX381" fmla="*/ 9145 w 10000"/>
                <a:gd name="connsiteY381" fmla="*/ 4528 h 10000"/>
                <a:gd name="connsiteX382" fmla="*/ 9061 w 10000"/>
                <a:gd name="connsiteY382" fmla="*/ 4535 h 10000"/>
                <a:gd name="connsiteX383" fmla="*/ 8999 w 10000"/>
                <a:gd name="connsiteY383" fmla="*/ 4578 h 10000"/>
                <a:gd name="connsiteX384" fmla="*/ 8943 w 10000"/>
                <a:gd name="connsiteY384" fmla="*/ 4599 h 10000"/>
                <a:gd name="connsiteX385" fmla="*/ 8943 w 10000"/>
                <a:gd name="connsiteY385" fmla="*/ 4698 h 10000"/>
                <a:gd name="connsiteX386" fmla="*/ 8999 w 10000"/>
                <a:gd name="connsiteY386" fmla="*/ 4805 h 10000"/>
                <a:gd name="connsiteX387" fmla="*/ 8954 w 10000"/>
                <a:gd name="connsiteY387" fmla="*/ 4904 h 10000"/>
                <a:gd name="connsiteX388" fmla="*/ 8864 w 10000"/>
                <a:gd name="connsiteY388" fmla="*/ 4918 h 10000"/>
                <a:gd name="connsiteX389" fmla="*/ 8875 w 10000"/>
                <a:gd name="connsiteY389" fmla="*/ 5032 h 10000"/>
                <a:gd name="connsiteX390" fmla="*/ 8870 w 10000"/>
                <a:gd name="connsiteY390" fmla="*/ 5103 h 10000"/>
                <a:gd name="connsiteX391" fmla="*/ 8841 w 10000"/>
                <a:gd name="connsiteY391" fmla="*/ 5138 h 10000"/>
                <a:gd name="connsiteX392" fmla="*/ 8785 w 10000"/>
                <a:gd name="connsiteY392" fmla="*/ 5110 h 10000"/>
                <a:gd name="connsiteX393" fmla="*/ 8735 w 10000"/>
                <a:gd name="connsiteY393" fmla="*/ 5018 h 10000"/>
                <a:gd name="connsiteX394" fmla="*/ 8678 w 10000"/>
                <a:gd name="connsiteY394" fmla="*/ 5089 h 10000"/>
                <a:gd name="connsiteX395" fmla="*/ 8622 w 10000"/>
                <a:gd name="connsiteY395" fmla="*/ 5039 h 10000"/>
                <a:gd name="connsiteX396" fmla="*/ 8616 w 10000"/>
                <a:gd name="connsiteY396" fmla="*/ 5011 h 10000"/>
                <a:gd name="connsiteX397" fmla="*/ 8538 w 10000"/>
                <a:gd name="connsiteY397" fmla="*/ 4947 h 10000"/>
                <a:gd name="connsiteX398" fmla="*/ 8515 w 10000"/>
                <a:gd name="connsiteY398" fmla="*/ 4961 h 10000"/>
                <a:gd name="connsiteX399" fmla="*/ 8526 w 10000"/>
                <a:gd name="connsiteY399" fmla="*/ 5039 h 10000"/>
                <a:gd name="connsiteX400" fmla="*/ 8481 w 10000"/>
                <a:gd name="connsiteY400" fmla="*/ 5138 h 10000"/>
                <a:gd name="connsiteX401" fmla="*/ 8515 w 10000"/>
                <a:gd name="connsiteY401" fmla="*/ 5160 h 10000"/>
                <a:gd name="connsiteX402" fmla="*/ 8577 w 10000"/>
                <a:gd name="connsiteY402" fmla="*/ 5145 h 10000"/>
                <a:gd name="connsiteX403" fmla="*/ 8588 w 10000"/>
                <a:gd name="connsiteY403" fmla="*/ 5181 h 10000"/>
                <a:gd name="connsiteX404" fmla="*/ 8577 w 10000"/>
                <a:gd name="connsiteY404" fmla="*/ 5224 h 10000"/>
                <a:gd name="connsiteX405" fmla="*/ 8600 w 10000"/>
                <a:gd name="connsiteY405" fmla="*/ 5280 h 10000"/>
                <a:gd name="connsiteX406" fmla="*/ 8650 w 10000"/>
                <a:gd name="connsiteY406" fmla="*/ 5316 h 10000"/>
                <a:gd name="connsiteX407" fmla="*/ 8639 w 10000"/>
                <a:gd name="connsiteY407" fmla="*/ 5401 h 10000"/>
                <a:gd name="connsiteX408" fmla="*/ 8673 w 10000"/>
                <a:gd name="connsiteY408" fmla="*/ 5444 h 10000"/>
                <a:gd name="connsiteX409" fmla="*/ 8633 w 10000"/>
                <a:gd name="connsiteY409" fmla="*/ 5486 h 10000"/>
                <a:gd name="connsiteX410" fmla="*/ 8622 w 10000"/>
                <a:gd name="connsiteY410" fmla="*/ 5642 h 10000"/>
                <a:gd name="connsiteX411" fmla="*/ 8600 w 10000"/>
                <a:gd name="connsiteY411" fmla="*/ 5649 h 10000"/>
                <a:gd name="connsiteX412" fmla="*/ 8628 w 10000"/>
                <a:gd name="connsiteY412" fmla="*/ 5720 h 10000"/>
                <a:gd name="connsiteX413" fmla="*/ 8633 w 10000"/>
                <a:gd name="connsiteY413" fmla="*/ 5841 h 10000"/>
                <a:gd name="connsiteX414" fmla="*/ 8661 w 10000"/>
                <a:gd name="connsiteY414" fmla="*/ 5869 h 10000"/>
                <a:gd name="connsiteX415" fmla="*/ 8667 w 10000"/>
                <a:gd name="connsiteY415" fmla="*/ 5905 h 10000"/>
                <a:gd name="connsiteX416" fmla="*/ 8690 w 10000"/>
                <a:gd name="connsiteY416" fmla="*/ 5912 h 10000"/>
                <a:gd name="connsiteX417" fmla="*/ 8695 w 10000"/>
                <a:gd name="connsiteY417" fmla="*/ 5983 h 10000"/>
                <a:gd name="connsiteX418" fmla="*/ 8684 w 10000"/>
                <a:gd name="connsiteY418" fmla="*/ 6033 h 10000"/>
                <a:gd name="connsiteX419" fmla="*/ 8740 w 10000"/>
                <a:gd name="connsiteY419" fmla="*/ 6061 h 10000"/>
                <a:gd name="connsiteX420" fmla="*/ 8825 w 10000"/>
                <a:gd name="connsiteY420" fmla="*/ 6004 h 10000"/>
                <a:gd name="connsiteX421" fmla="*/ 8948 w 10000"/>
                <a:gd name="connsiteY421" fmla="*/ 5891 h 10000"/>
                <a:gd name="connsiteX422" fmla="*/ 8982 w 10000"/>
                <a:gd name="connsiteY422" fmla="*/ 5891 h 10000"/>
                <a:gd name="connsiteX423" fmla="*/ 8982 w 10000"/>
                <a:gd name="connsiteY423" fmla="*/ 5976 h 10000"/>
                <a:gd name="connsiteX424" fmla="*/ 9004 w 10000"/>
                <a:gd name="connsiteY424" fmla="*/ 5990 h 10000"/>
                <a:gd name="connsiteX425" fmla="*/ 9044 w 10000"/>
                <a:gd name="connsiteY425" fmla="*/ 6089 h 10000"/>
                <a:gd name="connsiteX426" fmla="*/ 9072 w 10000"/>
                <a:gd name="connsiteY426" fmla="*/ 6097 h 10000"/>
                <a:gd name="connsiteX427" fmla="*/ 9055 w 10000"/>
                <a:gd name="connsiteY427" fmla="*/ 6153 h 10000"/>
                <a:gd name="connsiteX428" fmla="*/ 9100 w 10000"/>
                <a:gd name="connsiteY428" fmla="*/ 6281 h 10000"/>
                <a:gd name="connsiteX429" fmla="*/ 9100 w 10000"/>
                <a:gd name="connsiteY429" fmla="*/ 6345 h 10000"/>
                <a:gd name="connsiteX430" fmla="*/ 9123 w 10000"/>
                <a:gd name="connsiteY430" fmla="*/ 6416 h 10000"/>
                <a:gd name="connsiteX431" fmla="*/ 9089 w 10000"/>
                <a:gd name="connsiteY431" fmla="*/ 6473 h 10000"/>
                <a:gd name="connsiteX432" fmla="*/ 9049 w 10000"/>
                <a:gd name="connsiteY432" fmla="*/ 6466 h 10000"/>
                <a:gd name="connsiteX433" fmla="*/ 9049 w 10000"/>
                <a:gd name="connsiteY433" fmla="*/ 6501 h 10000"/>
                <a:gd name="connsiteX434" fmla="*/ 9089 w 10000"/>
                <a:gd name="connsiteY434" fmla="*/ 6544 h 10000"/>
                <a:gd name="connsiteX435" fmla="*/ 9106 w 10000"/>
                <a:gd name="connsiteY435" fmla="*/ 6515 h 10000"/>
                <a:gd name="connsiteX436" fmla="*/ 9139 w 10000"/>
                <a:gd name="connsiteY436" fmla="*/ 6579 h 10000"/>
                <a:gd name="connsiteX437" fmla="*/ 9179 w 10000"/>
                <a:gd name="connsiteY437" fmla="*/ 6579 h 10000"/>
                <a:gd name="connsiteX438" fmla="*/ 9156 w 10000"/>
                <a:gd name="connsiteY438" fmla="*/ 6757 h 10000"/>
                <a:gd name="connsiteX439" fmla="*/ 9139 w 10000"/>
                <a:gd name="connsiteY439" fmla="*/ 6792 h 10000"/>
                <a:gd name="connsiteX440" fmla="*/ 9089 w 10000"/>
                <a:gd name="connsiteY440" fmla="*/ 6778 h 10000"/>
                <a:gd name="connsiteX441" fmla="*/ 9027 w 10000"/>
                <a:gd name="connsiteY441" fmla="*/ 6799 h 10000"/>
                <a:gd name="connsiteX442" fmla="*/ 9004 w 10000"/>
                <a:gd name="connsiteY442" fmla="*/ 6842 h 10000"/>
                <a:gd name="connsiteX443" fmla="*/ 8999 w 10000"/>
                <a:gd name="connsiteY443" fmla="*/ 6884 h 10000"/>
                <a:gd name="connsiteX444" fmla="*/ 8960 w 10000"/>
                <a:gd name="connsiteY444" fmla="*/ 6934 h 10000"/>
                <a:gd name="connsiteX445" fmla="*/ 8898 w 10000"/>
                <a:gd name="connsiteY445" fmla="*/ 6941 h 10000"/>
                <a:gd name="connsiteX446" fmla="*/ 8886 w 10000"/>
                <a:gd name="connsiteY446" fmla="*/ 6962 h 10000"/>
                <a:gd name="connsiteX447" fmla="*/ 8847 w 10000"/>
                <a:gd name="connsiteY447" fmla="*/ 6927 h 10000"/>
                <a:gd name="connsiteX448" fmla="*/ 8808 w 10000"/>
                <a:gd name="connsiteY448" fmla="*/ 6934 h 10000"/>
                <a:gd name="connsiteX449" fmla="*/ 8785 w 10000"/>
                <a:gd name="connsiteY449" fmla="*/ 6906 h 10000"/>
                <a:gd name="connsiteX450" fmla="*/ 8735 w 10000"/>
                <a:gd name="connsiteY450" fmla="*/ 6891 h 10000"/>
                <a:gd name="connsiteX451" fmla="*/ 8746 w 10000"/>
                <a:gd name="connsiteY451" fmla="*/ 6941 h 10000"/>
                <a:gd name="connsiteX452" fmla="*/ 8723 w 10000"/>
                <a:gd name="connsiteY452" fmla="*/ 6991 h 10000"/>
                <a:gd name="connsiteX453" fmla="*/ 8639 w 10000"/>
                <a:gd name="connsiteY453" fmla="*/ 6984 h 10000"/>
                <a:gd name="connsiteX454" fmla="*/ 8611 w 10000"/>
                <a:gd name="connsiteY454" fmla="*/ 6962 h 10000"/>
                <a:gd name="connsiteX455" fmla="*/ 8566 w 10000"/>
                <a:gd name="connsiteY455" fmla="*/ 6984 h 10000"/>
                <a:gd name="connsiteX456" fmla="*/ 8560 w 10000"/>
                <a:gd name="connsiteY456" fmla="*/ 7055 h 10000"/>
                <a:gd name="connsiteX457" fmla="*/ 8476 w 10000"/>
                <a:gd name="connsiteY457" fmla="*/ 7133 h 10000"/>
                <a:gd name="connsiteX458" fmla="*/ 8448 w 10000"/>
                <a:gd name="connsiteY458" fmla="*/ 7090 h 10000"/>
                <a:gd name="connsiteX459" fmla="*/ 8386 w 10000"/>
                <a:gd name="connsiteY459" fmla="*/ 7111 h 10000"/>
                <a:gd name="connsiteX460" fmla="*/ 8346 w 10000"/>
                <a:gd name="connsiteY460" fmla="*/ 7133 h 10000"/>
                <a:gd name="connsiteX461" fmla="*/ 8341 w 10000"/>
                <a:gd name="connsiteY461" fmla="*/ 7168 h 10000"/>
                <a:gd name="connsiteX462" fmla="*/ 8256 w 10000"/>
                <a:gd name="connsiteY462" fmla="*/ 7246 h 10000"/>
                <a:gd name="connsiteX463" fmla="*/ 8206 w 10000"/>
                <a:gd name="connsiteY463" fmla="*/ 7232 h 10000"/>
                <a:gd name="connsiteX464" fmla="*/ 8155 w 10000"/>
                <a:gd name="connsiteY464" fmla="*/ 7260 h 10000"/>
                <a:gd name="connsiteX465" fmla="*/ 8116 w 10000"/>
                <a:gd name="connsiteY465" fmla="*/ 7303 h 10000"/>
                <a:gd name="connsiteX466" fmla="*/ 8060 w 10000"/>
                <a:gd name="connsiteY466" fmla="*/ 7331 h 10000"/>
                <a:gd name="connsiteX467" fmla="*/ 8065 w 10000"/>
                <a:gd name="connsiteY467" fmla="*/ 7374 h 10000"/>
                <a:gd name="connsiteX468" fmla="*/ 8015 w 10000"/>
                <a:gd name="connsiteY468" fmla="*/ 7402 h 10000"/>
                <a:gd name="connsiteX469" fmla="*/ 7942 w 10000"/>
                <a:gd name="connsiteY469" fmla="*/ 7523 h 10000"/>
                <a:gd name="connsiteX470" fmla="*/ 7930 w 10000"/>
                <a:gd name="connsiteY470" fmla="*/ 7573 h 10000"/>
                <a:gd name="connsiteX471" fmla="*/ 7908 w 10000"/>
                <a:gd name="connsiteY471" fmla="*/ 7559 h 10000"/>
                <a:gd name="connsiteX472" fmla="*/ 7919 w 10000"/>
                <a:gd name="connsiteY472" fmla="*/ 7523 h 10000"/>
                <a:gd name="connsiteX473" fmla="*/ 7846 w 10000"/>
                <a:gd name="connsiteY473" fmla="*/ 7339 h 10000"/>
                <a:gd name="connsiteX474" fmla="*/ 7846 w 10000"/>
                <a:gd name="connsiteY474" fmla="*/ 7268 h 10000"/>
                <a:gd name="connsiteX475" fmla="*/ 7812 w 10000"/>
                <a:gd name="connsiteY475" fmla="*/ 7268 h 10000"/>
                <a:gd name="connsiteX476" fmla="*/ 7711 w 10000"/>
                <a:gd name="connsiteY476" fmla="*/ 7197 h 10000"/>
                <a:gd name="connsiteX477" fmla="*/ 7649 w 10000"/>
                <a:gd name="connsiteY477" fmla="*/ 7232 h 10000"/>
                <a:gd name="connsiteX478" fmla="*/ 7632 w 10000"/>
                <a:gd name="connsiteY478" fmla="*/ 7275 h 10000"/>
                <a:gd name="connsiteX479" fmla="*/ 7677 w 10000"/>
                <a:gd name="connsiteY479" fmla="*/ 7324 h 10000"/>
                <a:gd name="connsiteX480" fmla="*/ 7688 w 10000"/>
                <a:gd name="connsiteY480" fmla="*/ 7367 h 10000"/>
                <a:gd name="connsiteX481" fmla="*/ 7660 w 10000"/>
                <a:gd name="connsiteY481" fmla="*/ 7410 h 10000"/>
                <a:gd name="connsiteX482" fmla="*/ 7666 w 10000"/>
                <a:gd name="connsiteY482" fmla="*/ 7445 h 10000"/>
                <a:gd name="connsiteX483" fmla="*/ 7655 w 10000"/>
                <a:gd name="connsiteY483" fmla="*/ 7516 h 10000"/>
                <a:gd name="connsiteX484" fmla="*/ 7660 w 10000"/>
                <a:gd name="connsiteY484" fmla="*/ 7587 h 10000"/>
                <a:gd name="connsiteX485" fmla="*/ 7694 w 10000"/>
                <a:gd name="connsiteY485" fmla="*/ 7700 h 10000"/>
                <a:gd name="connsiteX486" fmla="*/ 7660 w 10000"/>
                <a:gd name="connsiteY486" fmla="*/ 7743 h 10000"/>
                <a:gd name="connsiteX487" fmla="*/ 7666 w 10000"/>
                <a:gd name="connsiteY487" fmla="*/ 7779 h 10000"/>
                <a:gd name="connsiteX488" fmla="*/ 7638 w 10000"/>
                <a:gd name="connsiteY488" fmla="*/ 7793 h 10000"/>
                <a:gd name="connsiteX489" fmla="*/ 7621 w 10000"/>
                <a:gd name="connsiteY489" fmla="*/ 7814 h 10000"/>
                <a:gd name="connsiteX490" fmla="*/ 7514 w 10000"/>
                <a:gd name="connsiteY490" fmla="*/ 7800 h 10000"/>
                <a:gd name="connsiteX491" fmla="*/ 7497 w 10000"/>
                <a:gd name="connsiteY491" fmla="*/ 7757 h 10000"/>
                <a:gd name="connsiteX492" fmla="*/ 7463 w 10000"/>
                <a:gd name="connsiteY492" fmla="*/ 7786 h 10000"/>
                <a:gd name="connsiteX493" fmla="*/ 7390 w 10000"/>
                <a:gd name="connsiteY493" fmla="*/ 7771 h 10000"/>
                <a:gd name="connsiteX494" fmla="*/ 7340 w 10000"/>
                <a:gd name="connsiteY494" fmla="*/ 7793 h 10000"/>
                <a:gd name="connsiteX495" fmla="*/ 7312 w 10000"/>
                <a:gd name="connsiteY495" fmla="*/ 7644 h 10000"/>
                <a:gd name="connsiteX496" fmla="*/ 7283 w 10000"/>
                <a:gd name="connsiteY496" fmla="*/ 7637 h 10000"/>
                <a:gd name="connsiteX497" fmla="*/ 7250 w 10000"/>
                <a:gd name="connsiteY497" fmla="*/ 7544 h 10000"/>
                <a:gd name="connsiteX498" fmla="*/ 7267 w 10000"/>
                <a:gd name="connsiteY498" fmla="*/ 7502 h 10000"/>
                <a:gd name="connsiteX499" fmla="*/ 7306 w 10000"/>
                <a:gd name="connsiteY499" fmla="*/ 7523 h 10000"/>
                <a:gd name="connsiteX500" fmla="*/ 7323 w 10000"/>
                <a:gd name="connsiteY500" fmla="*/ 7473 h 10000"/>
                <a:gd name="connsiteX501" fmla="*/ 7295 w 10000"/>
                <a:gd name="connsiteY501" fmla="*/ 7438 h 10000"/>
                <a:gd name="connsiteX502" fmla="*/ 7312 w 10000"/>
                <a:gd name="connsiteY502" fmla="*/ 7402 h 10000"/>
                <a:gd name="connsiteX503" fmla="*/ 7238 w 10000"/>
                <a:gd name="connsiteY503" fmla="*/ 7331 h 10000"/>
                <a:gd name="connsiteX504" fmla="*/ 7244 w 10000"/>
                <a:gd name="connsiteY504" fmla="*/ 7296 h 10000"/>
                <a:gd name="connsiteX505" fmla="*/ 7199 w 10000"/>
                <a:gd name="connsiteY505" fmla="*/ 7260 h 10000"/>
                <a:gd name="connsiteX506" fmla="*/ 7227 w 10000"/>
                <a:gd name="connsiteY506" fmla="*/ 7218 h 10000"/>
                <a:gd name="connsiteX507" fmla="*/ 7216 w 10000"/>
                <a:gd name="connsiteY507" fmla="*/ 7168 h 10000"/>
                <a:gd name="connsiteX508" fmla="*/ 7165 w 10000"/>
                <a:gd name="connsiteY508" fmla="*/ 7090 h 10000"/>
                <a:gd name="connsiteX509" fmla="*/ 7132 w 10000"/>
                <a:gd name="connsiteY509" fmla="*/ 7026 h 10000"/>
                <a:gd name="connsiteX510" fmla="*/ 7064 w 10000"/>
                <a:gd name="connsiteY510" fmla="*/ 7055 h 10000"/>
                <a:gd name="connsiteX511" fmla="*/ 7025 w 10000"/>
                <a:gd name="connsiteY511" fmla="*/ 7048 h 10000"/>
                <a:gd name="connsiteX512" fmla="*/ 7002 w 10000"/>
                <a:gd name="connsiteY512" fmla="*/ 7111 h 10000"/>
                <a:gd name="connsiteX513" fmla="*/ 6924 w 10000"/>
                <a:gd name="connsiteY513" fmla="*/ 7119 h 10000"/>
                <a:gd name="connsiteX514" fmla="*/ 6895 w 10000"/>
                <a:gd name="connsiteY514" fmla="*/ 7111 h 10000"/>
                <a:gd name="connsiteX515" fmla="*/ 6828 w 10000"/>
                <a:gd name="connsiteY515" fmla="*/ 7161 h 10000"/>
                <a:gd name="connsiteX516" fmla="*/ 6834 w 10000"/>
                <a:gd name="connsiteY516" fmla="*/ 7260 h 10000"/>
                <a:gd name="connsiteX517" fmla="*/ 6817 w 10000"/>
                <a:gd name="connsiteY517" fmla="*/ 7324 h 10000"/>
                <a:gd name="connsiteX518" fmla="*/ 6817 w 10000"/>
                <a:gd name="connsiteY518" fmla="*/ 7381 h 10000"/>
                <a:gd name="connsiteX519" fmla="*/ 6760 w 10000"/>
                <a:gd name="connsiteY519" fmla="*/ 7424 h 10000"/>
                <a:gd name="connsiteX520" fmla="*/ 6699 w 10000"/>
                <a:gd name="connsiteY520" fmla="*/ 7431 h 10000"/>
                <a:gd name="connsiteX521" fmla="*/ 6682 w 10000"/>
                <a:gd name="connsiteY521" fmla="*/ 7410 h 10000"/>
                <a:gd name="connsiteX522" fmla="*/ 6625 w 10000"/>
                <a:gd name="connsiteY522" fmla="*/ 7388 h 10000"/>
                <a:gd name="connsiteX523" fmla="*/ 6592 w 10000"/>
                <a:gd name="connsiteY523" fmla="*/ 7431 h 10000"/>
                <a:gd name="connsiteX524" fmla="*/ 6586 w 10000"/>
                <a:gd name="connsiteY524" fmla="*/ 7473 h 10000"/>
                <a:gd name="connsiteX525" fmla="*/ 6552 w 10000"/>
                <a:gd name="connsiteY525" fmla="*/ 7480 h 10000"/>
                <a:gd name="connsiteX526" fmla="*/ 6547 w 10000"/>
                <a:gd name="connsiteY526" fmla="*/ 7523 h 10000"/>
                <a:gd name="connsiteX527" fmla="*/ 6519 w 10000"/>
                <a:gd name="connsiteY527" fmla="*/ 7523 h 10000"/>
                <a:gd name="connsiteX528" fmla="*/ 6485 w 10000"/>
                <a:gd name="connsiteY528" fmla="*/ 7424 h 10000"/>
                <a:gd name="connsiteX529" fmla="*/ 6406 w 10000"/>
                <a:gd name="connsiteY529" fmla="*/ 7473 h 10000"/>
                <a:gd name="connsiteX530" fmla="*/ 6316 w 10000"/>
                <a:gd name="connsiteY530" fmla="*/ 7551 h 10000"/>
                <a:gd name="connsiteX531" fmla="*/ 6282 w 10000"/>
                <a:gd name="connsiteY531" fmla="*/ 7566 h 10000"/>
                <a:gd name="connsiteX532" fmla="*/ 6294 w 10000"/>
                <a:gd name="connsiteY532" fmla="*/ 7615 h 10000"/>
                <a:gd name="connsiteX533" fmla="*/ 6243 w 10000"/>
                <a:gd name="connsiteY533" fmla="*/ 7637 h 10000"/>
                <a:gd name="connsiteX534" fmla="*/ 6209 w 10000"/>
                <a:gd name="connsiteY534" fmla="*/ 7608 h 10000"/>
                <a:gd name="connsiteX535" fmla="*/ 6136 w 10000"/>
                <a:gd name="connsiteY535" fmla="*/ 7622 h 10000"/>
                <a:gd name="connsiteX536" fmla="*/ 6136 w 10000"/>
                <a:gd name="connsiteY536" fmla="*/ 7395 h 10000"/>
                <a:gd name="connsiteX537" fmla="*/ 6208 w 10000"/>
                <a:gd name="connsiteY53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3007 w 10000"/>
                <a:gd name="connsiteY62" fmla="*/ 9371 h 10000"/>
                <a:gd name="connsiteX63" fmla="*/ 3009 w 10000"/>
                <a:gd name="connsiteY63" fmla="*/ 9524 h 10000"/>
                <a:gd name="connsiteX64" fmla="*/ 2975 w 10000"/>
                <a:gd name="connsiteY64" fmla="*/ 9574 h 10000"/>
                <a:gd name="connsiteX65" fmla="*/ 2981 w 10000"/>
                <a:gd name="connsiteY65" fmla="*/ 9624 h 10000"/>
                <a:gd name="connsiteX66" fmla="*/ 2998 w 10000"/>
                <a:gd name="connsiteY66" fmla="*/ 9666 h 10000"/>
                <a:gd name="connsiteX67" fmla="*/ 2987 w 10000"/>
                <a:gd name="connsiteY67" fmla="*/ 9744 h 10000"/>
                <a:gd name="connsiteX68" fmla="*/ 2970 w 10000"/>
                <a:gd name="connsiteY68" fmla="*/ 9787 h 10000"/>
                <a:gd name="connsiteX69" fmla="*/ 2930 w 10000"/>
                <a:gd name="connsiteY69" fmla="*/ 9794 h 10000"/>
                <a:gd name="connsiteX70" fmla="*/ 2913 w 10000"/>
                <a:gd name="connsiteY70" fmla="*/ 9837 h 10000"/>
                <a:gd name="connsiteX71" fmla="*/ 2818 w 10000"/>
                <a:gd name="connsiteY71" fmla="*/ 9837 h 10000"/>
                <a:gd name="connsiteX72" fmla="*/ 2745 w 10000"/>
                <a:gd name="connsiteY72" fmla="*/ 9879 h 10000"/>
                <a:gd name="connsiteX73" fmla="*/ 2705 w 10000"/>
                <a:gd name="connsiteY73" fmla="*/ 9922 h 10000"/>
                <a:gd name="connsiteX74" fmla="*/ 2638 w 10000"/>
                <a:gd name="connsiteY74" fmla="*/ 9929 h 10000"/>
                <a:gd name="connsiteX75" fmla="*/ 2598 w 10000"/>
                <a:gd name="connsiteY75" fmla="*/ 9943 h 10000"/>
                <a:gd name="connsiteX76" fmla="*/ 2565 w 10000"/>
                <a:gd name="connsiteY76" fmla="*/ 9929 h 10000"/>
                <a:gd name="connsiteX77" fmla="*/ 2508 w 10000"/>
                <a:gd name="connsiteY77" fmla="*/ 9943 h 10000"/>
                <a:gd name="connsiteX78" fmla="*/ 2503 w 10000"/>
                <a:gd name="connsiteY78" fmla="*/ 9957 h 10000"/>
                <a:gd name="connsiteX79" fmla="*/ 2458 w 10000"/>
                <a:gd name="connsiteY79" fmla="*/ 9993 h 10000"/>
                <a:gd name="connsiteX80" fmla="*/ 2424 w 10000"/>
                <a:gd name="connsiteY80" fmla="*/ 10000 h 10000"/>
                <a:gd name="connsiteX81" fmla="*/ 2323 w 10000"/>
                <a:gd name="connsiteY81" fmla="*/ 9901 h 10000"/>
                <a:gd name="connsiteX82" fmla="*/ 2250 w 10000"/>
                <a:gd name="connsiteY82" fmla="*/ 9794 h 10000"/>
                <a:gd name="connsiteX83" fmla="*/ 2160 w 10000"/>
                <a:gd name="connsiteY83" fmla="*/ 9759 h 10000"/>
                <a:gd name="connsiteX84" fmla="*/ 2143 w 10000"/>
                <a:gd name="connsiteY84" fmla="*/ 9624 h 10000"/>
                <a:gd name="connsiteX85" fmla="*/ 2205 w 10000"/>
                <a:gd name="connsiteY85" fmla="*/ 9588 h 10000"/>
                <a:gd name="connsiteX86" fmla="*/ 2182 w 10000"/>
                <a:gd name="connsiteY86" fmla="*/ 9482 h 10000"/>
                <a:gd name="connsiteX87" fmla="*/ 2160 w 10000"/>
                <a:gd name="connsiteY87" fmla="*/ 9446 h 10000"/>
                <a:gd name="connsiteX88" fmla="*/ 2323 w 10000"/>
                <a:gd name="connsiteY88" fmla="*/ 9312 h 10000"/>
                <a:gd name="connsiteX89" fmla="*/ 2373 w 10000"/>
                <a:gd name="connsiteY89" fmla="*/ 9177 h 10000"/>
                <a:gd name="connsiteX90" fmla="*/ 2424 w 10000"/>
                <a:gd name="connsiteY90" fmla="*/ 9148 h 10000"/>
                <a:gd name="connsiteX91" fmla="*/ 2435 w 10000"/>
                <a:gd name="connsiteY91" fmla="*/ 9063 h 10000"/>
                <a:gd name="connsiteX92" fmla="*/ 2385 w 10000"/>
                <a:gd name="connsiteY92" fmla="*/ 8950 h 10000"/>
                <a:gd name="connsiteX93" fmla="*/ 2396 w 10000"/>
                <a:gd name="connsiteY93" fmla="*/ 8879 h 10000"/>
                <a:gd name="connsiteX94" fmla="*/ 2340 w 10000"/>
                <a:gd name="connsiteY94" fmla="*/ 8850 h 10000"/>
                <a:gd name="connsiteX95" fmla="*/ 2306 w 10000"/>
                <a:gd name="connsiteY95" fmla="*/ 8857 h 10000"/>
                <a:gd name="connsiteX96" fmla="*/ 2143 w 10000"/>
                <a:gd name="connsiteY96" fmla="*/ 8921 h 10000"/>
                <a:gd name="connsiteX97" fmla="*/ 2098 w 10000"/>
                <a:gd name="connsiteY97" fmla="*/ 8971 h 10000"/>
                <a:gd name="connsiteX98" fmla="*/ 2064 w 10000"/>
                <a:gd name="connsiteY98" fmla="*/ 8999 h 10000"/>
                <a:gd name="connsiteX99" fmla="*/ 2019 w 10000"/>
                <a:gd name="connsiteY99" fmla="*/ 9056 h 10000"/>
                <a:gd name="connsiteX100" fmla="*/ 1879 w 10000"/>
                <a:gd name="connsiteY100" fmla="*/ 9013 h 10000"/>
                <a:gd name="connsiteX101" fmla="*/ 1828 w 10000"/>
                <a:gd name="connsiteY101" fmla="*/ 8971 h 10000"/>
                <a:gd name="connsiteX102" fmla="*/ 1738 w 10000"/>
                <a:gd name="connsiteY102" fmla="*/ 9021 h 10000"/>
                <a:gd name="connsiteX103" fmla="*/ 1609 w 10000"/>
                <a:gd name="connsiteY103" fmla="*/ 9056 h 10000"/>
                <a:gd name="connsiteX104" fmla="*/ 1699 w 10000"/>
                <a:gd name="connsiteY104" fmla="*/ 9177 h 10000"/>
                <a:gd name="connsiteX105" fmla="*/ 1592 w 10000"/>
                <a:gd name="connsiteY105" fmla="*/ 9304 h 10000"/>
                <a:gd name="connsiteX106" fmla="*/ 1558 w 10000"/>
                <a:gd name="connsiteY106" fmla="*/ 9290 h 10000"/>
                <a:gd name="connsiteX107" fmla="*/ 1541 w 10000"/>
                <a:gd name="connsiteY107" fmla="*/ 9304 h 10000"/>
                <a:gd name="connsiteX108" fmla="*/ 1507 w 10000"/>
                <a:gd name="connsiteY108" fmla="*/ 9269 h 10000"/>
                <a:gd name="connsiteX109" fmla="*/ 1440 w 10000"/>
                <a:gd name="connsiteY109" fmla="*/ 9233 h 10000"/>
                <a:gd name="connsiteX110" fmla="*/ 1434 w 10000"/>
                <a:gd name="connsiteY110" fmla="*/ 9198 h 10000"/>
                <a:gd name="connsiteX111" fmla="*/ 1412 w 10000"/>
                <a:gd name="connsiteY111" fmla="*/ 9191 h 10000"/>
                <a:gd name="connsiteX112" fmla="*/ 1400 w 10000"/>
                <a:gd name="connsiteY112" fmla="*/ 9155 h 10000"/>
                <a:gd name="connsiteX113" fmla="*/ 1372 w 10000"/>
                <a:gd name="connsiteY113" fmla="*/ 9127 h 10000"/>
                <a:gd name="connsiteX114" fmla="*/ 1327 w 10000"/>
                <a:gd name="connsiteY114" fmla="*/ 9141 h 10000"/>
                <a:gd name="connsiteX115" fmla="*/ 1305 w 10000"/>
                <a:gd name="connsiteY115" fmla="*/ 9092 h 10000"/>
                <a:gd name="connsiteX116" fmla="*/ 1271 w 10000"/>
                <a:gd name="connsiteY116" fmla="*/ 9099 h 10000"/>
                <a:gd name="connsiteX117" fmla="*/ 1277 w 10000"/>
                <a:gd name="connsiteY117" fmla="*/ 9056 h 10000"/>
                <a:gd name="connsiteX118" fmla="*/ 1265 w 10000"/>
                <a:gd name="connsiteY118" fmla="*/ 8999 h 10000"/>
                <a:gd name="connsiteX119" fmla="*/ 1277 w 10000"/>
                <a:gd name="connsiteY119" fmla="*/ 8935 h 10000"/>
                <a:gd name="connsiteX120" fmla="*/ 1271 w 10000"/>
                <a:gd name="connsiteY120" fmla="*/ 8893 h 10000"/>
                <a:gd name="connsiteX121" fmla="*/ 1153 w 10000"/>
                <a:gd name="connsiteY121" fmla="*/ 8893 h 10000"/>
                <a:gd name="connsiteX122" fmla="*/ 1153 w 10000"/>
                <a:gd name="connsiteY122" fmla="*/ 8850 h 10000"/>
                <a:gd name="connsiteX123" fmla="*/ 1091 w 10000"/>
                <a:gd name="connsiteY123" fmla="*/ 8829 h 10000"/>
                <a:gd name="connsiteX124" fmla="*/ 1080 w 10000"/>
                <a:gd name="connsiteY124" fmla="*/ 8758 h 10000"/>
                <a:gd name="connsiteX125" fmla="*/ 1069 w 10000"/>
                <a:gd name="connsiteY125" fmla="*/ 8730 h 10000"/>
                <a:gd name="connsiteX126" fmla="*/ 990 w 10000"/>
                <a:gd name="connsiteY126" fmla="*/ 8701 h 10000"/>
                <a:gd name="connsiteX127" fmla="*/ 894 w 10000"/>
                <a:gd name="connsiteY127" fmla="*/ 8616 h 10000"/>
                <a:gd name="connsiteX128" fmla="*/ 787 w 10000"/>
                <a:gd name="connsiteY128" fmla="*/ 8616 h 10000"/>
                <a:gd name="connsiteX129" fmla="*/ 849 w 10000"/>
                <a:gd name="connsiteY129" fmla="*/ 8510 h 10000"/>
                <a:gd name="connsiteX130" fmla="*/ 945 w 10000"/>
                <a:gd name="connsiteY130" fmla="*/ 8432 h 10000"/>
                <a:gd name="connsiteX131" fmla="*/ 984 w 10000"/>
                <a:gd name="connsiteY131" fmla="*/ 8325 h 10000"/>
                <a:gd name="connsiteX132" fmla="*/ 1063 w 10000"/>
                <a:gd name="connsiteY132" fmla="*/ 8204 h 10000"/>
                <a:gd name="connsiteX133" fmla="*/ 1057 w 10000"/>
                <a:gd name="connsiteY133" fmla="*/ 8133 h 10000"/>
                <a:gd name="connsiteX134" fmla="*/ 1018 w 10000"/>
                <a:gd name="connsiteY134" fmla="*/ 8055 h 10000"/>
                <a:gd name="connsiteX135" fmla="*/ 984 w 10000"/>
                <a:gd name="connsiteY135" fmla="*/ 8027 h 10000"/>
                <a:gd name="connsiteX136" fmla="*/ 872 w 10000"/>
                <a:gd name="connsiteY136" fmla="*/ 8013 h 10000"/>
                <a:gd name="connsiteX137" fmla="*/ 533 w 10000"/>
                <a:gd name="connsiteY137" fmla="*/ 8076 h 10000"/>
                <a:gd name="connsiteX138" fmla="*/ 169 w 10000"/>
                <a:gd name="connsiteY138" fmla="*/ 7743 h 10000"/>
                <a:gd name="connsiteX139" fmla="*/ 157 w 10000"/>
                <a:gd name="connsiteY139" fmla="*/ 7686 h 10000"/>
                <a:gd name="connsiteX140" fmla="*/ 231 w 10000"/>
                <a:gd name="connsiteY140" fmla="*/ 7594 h 10000"/>
                <a:gd name="connsiteX141" fmla="*/ 0 w 10000"/>
                <a:gd name="connsiteY141" fmla="*/ 6920 h 10000"/>
                <a:gd name="connsiteX142" fmla="*/ 354 w 10000"/>
                <a:gd name="connsiteY142" fmla="*/ 7005 h 10000"/>
                <a:gd name="connsiteX143" fmla="*/ 472 w 10000"/>
                <a:gd name="connsiteY143" fmla="*/ 7019 h 10000"/>
                <a:gd name="connsiteX144" fmla="*/ 1074 w 10000"/>
                <a:gd name="connsiteY144" fmla="*/ 7019 h 10000"/>
                <a:gd name="connsiteX145" fmla="*/ 1277 w 10000"/>
                <a:gd name="connsiteY145" fmla="*/ 6998 h 10000"/>
                <a:gd name="connsiteX146" fmla="*/ 1524 w 10000"/>
                <a:gd name="connsiteY146" fmla="*/ 7083 h 10000"/>
                <a:gd name="connsiteX147" fmla="*/ 1609 w 10000"/>
                <a:gd name="connsiteY147" fmla="*/ 7104 h 10000"/>
                <a:gd name="connsiteX148" fmla="*/ 1822 w 10000"/>
                <a:gd name="connsiteY148" fmla="*/ 7310 h 10000"/>
                <a:gd name="connsiteX149" fmla="*/ 1918 w 10000"/>
                <a:gd name="connsiteY149" fmla="*/ 7303 h 10000"/>
                <a:gd name="connsiteX150" fmla="*/ 6504 w 10000"/>
                <a:gd name="connsiteY150" fmla="*/ 7627 h 10000"/>
                <a:gd name="connsiteX151" fmla="*/ 5523 w 10000"/>
                <a:gd name="connsiteY151" fmla="*/ 5713 h 10000"/>
                <a:gd name="connsiteX152" fmla="*/ 5652 w 10000"/>
                <a:gd name="connsiteY152" fmla="*/ 5720 h 10000"/>
                <a:gd name="connsiteX153" fmla="*/ 5697 w 10000"/>
                <a:gd name="connsiteY153" fmla="*/ 5742 h 10000"/>
                <a:gd name="connsiteX154" fmla="*/ 5793 w 10000"/>
                <a:gd name="connsiteY154" fmla="*/ 5635 h 10000"/>
                <a:gd name="connsiteX155" fmla="*/ 5844 w 10000"/>
                <a:gd name="connsiteY155" fmla="*/ 5628 h 10000"/>
                <a:gd name="connsiteX156" fmla="*/ 5889 w 10000"/>
                <a:gd name="connsiteY156" fmla="*/ 5564 h 10000"/>
                <a:gd name="connsiteX157" fmla="*/ 5945 w 10000"/>
                <a:gd name="connsiteY157" fmla="*/ 5515 h 10000"/>
                <a:gd name="connsiteX158" fmla="*/ 6001 w 10000"/>
                <a:gd name="connsiteY158" fmla="*/ 5408 h 10000"/>
                <a:gd name="connsiteX159" fmla="*/ 6012 w 10000"/>
                <a:gd name="connsiteY159" fmla="*/ 5344 h 10000"/>
                <a:gd name="connsiteX160" fmla="*/ 6080 w 10000"/>
                <a:gd name="connsiteY160" fmla="*/ 5316 h 10000"/>
                <a:gd name="connsiteX161" fmla="*/ 6159 w 10000"/>
                <a:gd name="connsiteY161" fmla="*/ 5351 h 10000"/>
                <a:gd name="connsiteX162" fmla="*/ 6226 w 10000"/>
                <a:gd name="connsiteY162" fmla="*/ 5337 h 10000"/>
                <a:gd name="connsiteX163" fmla="*/ 6294 w 10000"/>
                <a:gd name="connsiteY163" fmla="*/ 5344 h 10000"/>
                <a:gd name="connsiteX164" fmla="*/ 6412 w 10000"/>
                <a:gd name="connsiteY164" fmla="*/ 5302 h 10000"/>
                <a:gd name="connsiteX165" fmla="*/ 6490 w 10000"/>
                <a:gd name="connsiteY165" fmla="*/ 5195 h 10000"/>
                <a:gd name="connsiteX166" fmla="*/ 6524 w 10000"/>
                <a:gd name="connsiteY166" fmla="*/ 5160 h 10000"/>
                <a:gd name="connsiteX167" fmla="*/ 6575 w 10000"/>
                <a:gd name="connsiteY167" fmla="*/ 5160 h 10000"/>
                <a:gd name="connsiteX168" fmla="*/ 6614 w 10000"/>
                <a:gd name="connsiteY168" fmla="*/ 5103 h 10000"/>
                <a:gd name="connsiteX169" fmla="*/ 6597 w 10000"/>
                <a:gd name="connsiteY169" fmla="*/ 5039 h 10000"/>
                <a:gd name="connsiteX170" fmla="*/ 6609 w 10000"/>
                <a:gd name="connsiteY170" fmla="*/ 4982 h 10000"/>
                <a:gd name="connsiteX171" fmla="*/ 6659 w 10000"/>
                <a:gd name="connsiteY171" fmla="*/ 4876 h 10000"/>
                <a:gd name="connsiteX172" fmla="*/ 6715 w 10000"/>
                <a:gd name="connsiteY172" fmla="*/ 4776 h 10000"/>
                <a:gd name="connsiteX173" fmla="*/ 6772 w 10000"/>
                <a:gd name="connsiteY173" fmla="*/ 4755 h 10000"/>
                <a:gd name="connsiteX174" fmla="*/ 6800 w 10000"/>
                <a:gd name="connsiteY174" fmla="*/ 4720 h 10000"/>
                <a:gd name="connsiteX175" fmla="*/ 6895 w 10000"/>
                <a:gd name="connsiteY175" fmla="*/ 4734 h 10000"/>
                <a:gd name="connsiteX176" fmla="*/ 6991 w 10000"/>
                <a:gd name="connsiteY176" fmla="*/ 4734 h 10000"/>
                <a:gd name="connsiteX177" fmla="*/ 6997 w 10000"/>
                <a:gd name="connsiteY177" fmla="*/ 4670 h 10000"/>
                <a:gd name="connsiteX178" fmla="*/ 7013 w 10000"/>
                <a:gd name="connsiteY178" fmla="*/ 4627 h 10000"/>
                <a:gd name="connsiteX179" fmla="*/ 7008 w 10000"/>
                <a:gd name="connsiteY179" fmla="*/ 4599 h 10000"/>
                <a:gd name="connsiteX180" fmla="*/ 7064 w 10000"/>
                <a:gd name="connsiteY180" fmla="*/ 4578 h 10000"/>
                <a:gd name="connsiteX181" fmla="*/ 7103 w 10000"/>
                <a:gd name="connsiteY181" fmla="*/ 4634 h 10000"/>
                <a:gd name="connsiteX182" fmla="*/ 7160 w 10000"/>
                <a:gd name="connsiteY182" fmla="*/ 4613 h 10000"/>
                <a:gd name="connsiteX183" fmla="*/ 7177 w 10000"/>
                <a:gd name="connsiteY183" fmla="*/ 4578 h 10000"/>
                <a:gd name="connsiteX184" fmla="*/ 7222 w 10000"/>
                <a:gd name="connsiteY184" fmla="*/ 4564 h 10000"/>
                <a:gd name="connsiteX185" fmla="*/ 7317 w 10000"/>
                <a:gd name="connsiteY185" fmla="*/ 4493 h 10000"/>
                <a:gd name="connsiteX186" fmla="*/ 7407 w 10000"/>
                <a:gd name="connsiteY186" fmla="*/ 4521 h 10000"/>
                <a:gd name="connsiteX187" fmla="*/ 7430 w 10000"/>
                <a:gd name="connsiteY187" fmla="*/ 4507 h 10000"/>
                <a:gd name="connsiteX188" fmla="*/ 7480 w 10000"/>
                <a:gd name="connsiteY188" fmla="*/ 4528 h 10000"/>
                <a:gd name="connsiteX189" fmla="*/ 7503 w 10000"/>
                <a:gd name="connsiteY189" fmla="*/ 4471 h 10000"/>
                <a:gd name="connsiteX190" fmla="*/ 7525 w 10000"/>
                <a:gd name="connsiteY190" fmla="*/ 4500 h 10000"/>
                <a:gd name="connsiteX191" fmla="*/ 7559 w 10000"/>
                <a:gd name="connsiteY191" fmla="*/ 4493 h 10000"/>
                <a:gd name="connsiteX192" fmla="*/ 7598 w 10000"/>
                <a:gd name="connsiteY192" fmla="*/ 4556 h 10000"/>
                <a:gd name="connsiteX193" fmla="*/ 7643 w 10000"/>
                <a:gd name="connsiteY193" fmla="*/ 4549 h 10000"/>
                <a:gd name="connsiteX194" fmla="*/ 7683 w 10000"/>
                <a:gd name="connsiteY194" fmla="*/ 4578 h 10000"/>
                <a:gd name="connsiteX195" fmla="*/ 7700 w 10000"/>
                <a:gd name="connsiteY195" fmla="*/ 4556 h 10000"/>
                <a:gd name="connsiteX196" fmla="*/ 7778 w 10000"/>
                <a:gd name="connsiteY196" fmla="*/ 4564 h 10000"/>
                <a:gd name="connsiteX197" fmla="*/ 7790 w 10000"/>
                <a:gd name="connsiteY197" fmla="*/ 4585 h 10000"/>
                <a:gd name="connsiteX198" fmla="*/ 7874 w 10000"/>
                <a:gd name="connsiteY198" fmla="*/ 4514 h 10000"/>
                <a:gd name="connsiteX199" fmla="*/ 7874 w 10000"/>
                <a:gd name="connsiteY199" fmla="*/ 4393 h 10000"/>
                <a:gd name="connsiteX200" fmla="*/ 7852 w 10000"/>
                <a:gd name="connsiteY200" fmla="*/ 4379 h 10000"/>
                <a:gd name="connsiteX201" fmla="*/ 7835 w 10000"/>
                <a:gd name="connsiteY201" fmla="*/ 4294 h 10000"/>
                <a:gd name="connsiteX202" fmla="*/ 7801 w 10000"/>
                <a:gd name="connsiteY202" fmla="*/ 4209 h 10000"/>
                <a:gd name="connsiteX203" fmla="*/ 7750 w 10000"/>
                <a:gd name="connsiteY203" fmla="*/ 4173 h 10000"/>
                <a:gd name="connsiteX204" fmla="*/ 7745 w 10000"/>
                <a:gd name="connsiteY204" fmla="*/ 4131 h 10000"/>
                <a:gd name="connsiteX205" fmla="*/ 7672 w 10000"/>
                <a:gd name="connsiteY205" fmla="*/ 4053 h 10000"/>
                <a:gd name="connsiteX206" fmla="*/ 7677 w 10000"/>
                <a:gd name="connsiteY206" fmla="*/ 4024 h 10000"/>
                <a:gd name="connsiteX207" fmla="*/ 7604 w 10000"/>
                <a:gd name="connsiteY207" fmla="*/ 3982 h 10000"/>
                <a:gd name="connsiteX208" fmla="*/ 7598 w 10000"/>
                <a:gd name="connsiteY208" fmla="*/ 3903 h 10000"/>
                <a:gd name="connsiteX209" fmla="*/ 7475 w 10000"/>
                <a:gd name="connsiteY209" fmla="*/ 3833 h 10000"/>
                <a:gd name="connsiteX210" fmla="*/ 7407 w 10000"/>
                <a:gd name="connsiteY210" fmla="*/ 3683 h 10000"/>
                <a:gd name="connsiteX211" fmla="*/ 7306 w 10000"/>
                <a:gd name="connsiteY211" fmla="*/ 3676 h 10000"/>
                <a:gd name="connsiteX212" fmla="*/ 7272 w 10000"/>
                <a:gd name="connsiteY212" fmla="*/ 3648 h 10000"/>
                <a:gd name="connsiteX213" fmla="*/ 7222 w 10000"/>
                <a:gd name="connsiteY213" fmla="*/ 3669 h 10000"/>
                <a:gd name="connsiteX214" fmla="*/ 7143 w 10000"/>
                <a:gd name="connsiteY214" fmla="*/ 3669 h 10000"/>
                <a:gd name="connsiteX215" fmla="*/ 7030 w 10000"/>
                <a:gd name="connsiteY215" fmla="*/ 3840 h 10000"/>
                <a:gd name="connsiteX216" fmla="*/ 6991 w 10000"/>
                <a:gd name="connsiteY216" fmla="*/ 3918 h 10000"/>
                <a:gd name="connsiteX217" fmla="*/ 6890 w 10000"/>
                <a:gd name="connsiteY217" fmla="*/ 3797 h 10000"/>
                <a:gd name="connsiteX218" fmla="*/ 6817 w 10000"/>
                <a:gd name="connsiteY218" fmla="*/ 3747 h 10000"/>
                <a:gd name="connsiteX219" fmla="*/ 6744 w 10000"/>
                <a:gd name="connsiteY219" fmla="*/ 3754 h 10000"/>
                <a:gd name="connsiteX220" fmla="*/ 6670 w 10000"/>
                <a:gd name="connsiteY220" fmla="*/ 3790 h 10000"/>
                <a:gd name="connsiteX221" fmla="*/ 6609 w 10000"/>
                <a:gd name="connsiteY221" fmla="*/ 3762 h 10000"/>
                <a:gd name="connsiteX222" fmla="*/ 6552 w 10000"/>
                <a:gd name="connsiteY222" fmla="*/ 3804 h 10000"/>
                <a:gd name="connsiteX223" fmla="*/ 6496 w 10000"/>
                <a:gd name="connsiteY223" fmla="*/ 3889 h 10000"/>
                <a:gd name="connsiteX224" fmla="*/ 6367 w 10000"/>
                <a:gd name="connsiteY224" fmla="*/ 3733 h 10000"/>
                <a:gd name="connsiteX225" fmla="*/ 6350 w 10000"/>
                <a:gd name="connsiteY225" fmla="*/ 3577 h 10000"/>
                <a:gd name="connsiteX226" fmla="*/ 6451 w 10000"/>
                <a:gd name="connsiteY226" fmla="*/ 3513 h 10000"/>
                <a:gd name="connsiteX227" fmla="*/ 6445 w 10000"/>
                <a:gd name="connsiteY227" fmla="*/ 3343 h 10000"/>
                <a:gd name="connsiteX228" fmla="*/ 6541 w 10000"/>
                <a:gd name="connsiteY228" fmla="*/ 3144 h 10000"/>
                <a:gd name="connsiteX229" fmla="*/ 6530 w 10000"/>
                <a:gd name="connsiteY229" fmla="*/ 3109 h 10000"/>
                <a:gd name="connsiteX230" fmla="*/ 6760 w 10000"/>
                <a:gd name="connsiteY230" fmla="*/ 2456 h 10000"/>
                <a:gd name="connsiteX231" fmla="*/ 6884 w 10000"/>
                <a:gd name="connsiteY231" fmla="*/ 2555 h 10000"/>
                <a:gd name="connsiteX232" fmla="*/ 6957 w 10000"/>
                <a:gd name="connsiteY232" fmla="*/ 2598 h 10000"/>
                <a:gd name="connsiteX233" fmla="*/ 7030 w 10000"/>
                <a:gd name="connsiteY233" fmla="*/ 2598 h 10000"/>
                <a:gd name="connsiteX234" fmla="*/ 7143 w 10000"/>
                <a:gd name="connsiteY234" fmla="*/ 2676 h 10000"/>
                <a:gd name="connsiteX235" fmla="*/ 7160 w 10000"/>
                <a:gd name="connsiteY235" fmla="*/ 2626 h 10000"/>
                <a:gd name="connsiteX236" fmla="*/ 7233 w 10000"/>
                <a:gd name="connsiteY236" fmla="*/ 2612 h 10000"/>
                <a:gd name="connsiteX237" fmla="*/ 7295 w 10000"/>
                <a:gd name="connsiteY237" fmla="*/ 2527 h 10000"/>
                <a:gd name="connsiteX238" fmla="*/ 7373 w 10000"/>
                <a:gd name="connsiteY238" fmla="*/ 2463 h 10000"/>
                <a:gd name="connsiteX239" fmla="*/ 7407 w 10000"/>
                <a:gd name="connsiteY239" fmla="*/ 2399 h 10000"/>
                <a:gd name="connsiteX240" fmla="*/ 7525 w 10000"/>
                <a:gd name="connsiteY240" fmla="*/ 2356 h 10000"/>
                <a:gd name="connsiteX241" fmla="*/ 7587 w 10000"/>
                <a:gd name="connsiteY241" fmla="*/ 2363 h 10000"/>
                <a:gd name="connsiteX242" fmla="*/ 7638 w 10000"/>
                <a:gd name="connsiteY242" fmla="*/ 2300 h 10000"/>
                <a:gd name="connsiteX243" fmla="*/ 7677 w 10000"/>
                <a:gd name="connsiteY243" fmla="*/ 2214 h 10000"/>
                <a:gd name="connsiteX244" fmla="*/ 7660 w 10000"/>
                <a:gd name="connsiteY244" fmla="*/ 2200 h 10000"/>
                <a:gd name="connsiteX245" fmla="*/ 7677 w 10000"/>
                <a:gd name="connsiteY245" fmla="*/ 2108 h 10000"/>
                <a:gd name="connsiteX246" fmla="*/ 7610 w 10000"/>
                <a:gd name="connsiteY246" fmla="*/ 2108 h 10000"/>
                <a:gd name="connsiteX247" fmla="*/ 7643 w 10000"/>
                <a:gd name="connsiteY247" fmla="*/ 2030 h 10000"/>
                <a:gd name="connsiteX248" fmla="*/ 7649 w 10000"/>
                <a:gd name="connsiteY248" fmla="*/ 1938 h 10000"/>
                <a:gd name="connsiteX249" fmla="*/ 7677 w 10000"/>
                <a:gd name="connsiteY249" fmla="*/ 1916 h 10000"/>
                <a:gd name="connsiteX250" fmla="*/ 7728 w 10000"/>
                <a:gd name="connsiteY250" fmla="*/ 1824 h 10000"/>
                <a:gd name="connsiteX251" fmla="*/ 7722 w 10000"/>
                <a:gd name="connsiteY251" fmla="*/ 1753 h 10000"/>
                <a:gd name="connsiteX252" fmla="*/ 7762 w 10000"/>
                <a:gd name="connsiteY252" fmla="*/ 1675 h 10000"/>
                <a:gd name="connsiteX253" fmla="*/ 7807 w 10000"/>
                <a:gd name="connsiteY253" fmla="*/ 1625 h 10000"/>
                <a:gd name="connsiteX254" fmla="*/ 7823 w 10000"/>
                <a:gd name="connsiteY254" fmla="*/ 1540 h 10000"/>
                <a:gd name="connsiteX255" fmla="*/ 7818 w 10000"/>
                <a:gd name="connsiteY255" fmla="*/ 1512 h 10000"/>
                <a:gd name="connsiteX256" fmla="*/ 7857 w 10000"/>
                <a:gd name="connsiteY256" fmla="*/ 1455 h 10000"/>
                <a:gd name="connsiteX257" fmla="*/ 7913 w 10000"/>
                <a:gd name="connsiteY257" fmla="*/ 1285 h 10000"/>
                <a:gd name="connsiteX258" fmla="*/ 7930 w 10000"/>
                <a:gd name="connsiteY258" fmla="*/ 1185 h 10000"/>
                <a:gd name="connsiteX259" fmla="*/ 7958 w 10000"/>
                <a:gd name="connsiteY259" fmla="*/ 1192 h 10000"/>
                <a:gd name="connsiteX260" fmla="*/ 8037 w 10000"/>
                <a:gd name="connsiteY260" fmla="*/ 1079 h 10000"/>
                <a:gd name="connsiteX261" fmla="*/ 8127 w 10000"/>
                <a:gd name="connsiteY261" fmla="*/ 1015 h 10000"/>
                <a:gd name="connsiteX262" fmla="*/ 8138 w 10000"/>
                <a:gd name="connsiteY262" fmla="*/ 937 h 10000"/>
                <a:gd name="connsiteX263" fmla="*/ 8172 w 10000"/>
                <a:gd name="connsiteY263" fmla="*/ 852 h 10000"/>
                <a:gd name="connsiteX264" fmla="*/ 8161 w 10000"/>
                <a:gd name="connsiteY264" fmla="*/ 788 h 10000"/>
                <a:gd name="connsiteX265" fmla="*/ 8116 w 10000"/>
                <a:gd name="connsiteY265" fmla="*/ 731 h 10000"/>
                <a:gd name="connsiteX266" fmla="*/ 8138 w 10000"/>
                <a:gd name="connsiteY266" fmla="*/ 660 h 10000"/>
                <a:gd name="connsiteX267" fmla="*/ 8138 w 10000"/>
                <a:gd name="connsiteY267" fmla="*/ 575 h 10000"/>
                <a:gd name="connsiteX268" fmla="*/ 8054 w 10000"/>
                <a:gd name="connsiteY268" fmla="*/ 504 h 10000"/>
                <a:gd name="connsiteX269" fmla="*/ 7970 w 10000"/>
                <a:gd name="connsiteY269" fmla="*/ 546 h 10000"/>
                <a:gd name="connsiteX270" fmla="*/ 7930 w 10000"/>
                <a:gd name="connsiteY270" fmla="*/ 546 h 10000"/>
                <a:gd name="connsiteX271" fmla="*/ 7913 w 10000"/>
                <a:gd name="connsiteY271" fmla="*/ 497 h 10000"/>
                <a:gd name="connsiteX272" fmla="*/ 7913 w 10000"/>
                <a:gd name="connsiteY272" fmla="*/ 405 h 10000"/>
                <a:gd name="connsiteX273" fmla="*/ 8020 w 10000"/>
                <a:gd name="connsiteY273" fmla="*/ 312 h 10000"/>
                <a:gd name="connsiteX274" fmla="*/ 8054 w 10000"/>
                <a:gd name="connsiteY274" fmla="*/ 234 h 10000"/>
                <a:gd name="connsiteX275" fmla="*/ 8121 w 10000"/>
                <a:gd name="connsiteY275" fmla="*/ 170 h 10000"/>
                <a:gd name="connsiteX276" fmla="*/ 8183 w 10000"/>
                <a:gd name="connsiteY276" fmla="*/ 50 h 10000"/>
                <a:gd name="connsiteX277" fmla="*/ 8228 w 10000"/>
                <a:gd name="connsiteY277" fmla="*/ 28 h 10000"/>
                <a:gd name="connsiteX278" fmla="*/ 8290 w 10000"/>
                <a:gd name="connsiteY278" fmla="*/ 43 h 10000"/>
                <a:gd name="connsiteX279" fmla="*/ 8420 w 10000"/>
                <a:gd name="connsiteY279" fmla="*/ 0 h 10000"/>
                <a:gd name="connsiteX280" fmla="*/ 8481 w 10000"/>
                <a:gd name="connsiteY280" fmla="*/ 71 h 10000"/>
                <a:gd name="connsiteX281" fmla="*/ 8476 w 10000"/>
                <a:gd name="connsiteY281" fmla="*/ 121 h 10000"/>
                <a:gd name="connsiteX282" fmla="*/ 8504 w 10000"/>
                <a:gd name="connsiteY282" fmla="*/ 142 h 10000"/>
                <a:gd name="connsiteX283" fmla="*/ 8526 w 10000"/>
                <a:gd name="connsiteY283" fmla="*/ 192 h 10000"/>
                <a:gd name="connsiteX284" fmla="*/ 8493 w 10000"/>
                <a:gd name="connsiteY284" fmla="*/ 248 h 10000"/>
                <a:gd name="connsiteX285" fmla="*/ 8448 w 10000"/>
                <a:gd name="connsiteY285" fmla="*/ 376 h 10000"/>
                <a:gd name="connsiteX286" fmla="*/ 8375 w 10000"/>
                <a:gd name="connsiteY286" fmla="*/ 476 h 10000"/>
                <a:gd name="connsiteX287" fmla="*/ 8307 w 10000"/>
                <a:gd name="connsiteY287" fmla="*/ 532 h 10000"/>
                <a:gd name="connsiteX288" fmla="*/ 8358 w 10000"/>
                <a:gd name="connsiteY288" fmla="*/ 554 h 10000"/>
                <a:gd name="connsiteX289" fmla="*/ 8425 w 10000"/>
                <a:gd name="connsiteY289" fmla="*/ 639 h 10000"/>
                <a:gd name="connsiteX290" fmla="*/ 8470 w 10000"/>
                <a:gd name="connsiteY290" fmla="*/ 646 h 10000"/>
                <a:gd name="connsiteX291" fmla="*/ 8493 w 10000"/>
                <a:gd name="connsiteY291" fmla="*/ 738 h 10000"/>
                <a:gd name="connsiteX292" fmla="*/ 8538 w 10000"/>
                <a:gd name="connsiteY292" fmla="*/ 759 h 10000"/>
                <a:gd name="connsiteX293" fmla="*/ 8571 w 10000"/>
                <a:gd name="connsiteY293" fmla="*/ 752 h 10000"/>
                <a:gd name="connsiteX294" fmla="*/ 8639 w 10000"/>
                <a:gd name="connsiteY294" fmla="*/ 610 h 10000"/>
                <a:gd name="connsiteX295" fmla="*/ 8701 w 10000"/>
                <a:gd name="connsiteY295" fmla="*/ 625 h 10000"/>
                <a:gd name="connsiteX296" fmla="*/ 8712 w 10000"/>
                <a:gd name="connsiteY296" fmla="*/ 667 h 10000"/>
                <a:gd name="connsiteX297" fmla="*/ 8757 w 10000"/>
                <a:gd name="connsiteY297" fmla="*/ 717 h 10000"/>
                <a:gd name="connsiteX298" fmla="*/ 8757 w 10000"/>
                <a:gd name="connsiteY298" fmla="*/ 752 h 10000"/>
                <a:gd name="connsiteX299" fmla="*/ 8796 w 10000"/>
                <a:gd name="connsiteY299" fmla="*/ 774 h 10000"/>
                <a:gd name="connsiteX300" fmla="*/ 8853 w 10000"/>
                <a:gd name="connsiteY300" fmla="*/ 774 h 10000"/>
                <a:gd name="connsiteX301" fmla="*/ 8858 w 10000"/>
                <a:gd name="connsiteY301" fmla="*/ 837 h 10000"/>
                <a:gd name="connsiteX302" fmla="*/ 8808 w 10000"/>
                <a:gd name="connsiteY302" fmla="*/ 866 h 10000"/>
                <a:gd name="connsiteX303" fmla="*/ 8853 w 10000"/>
                <a:gd name="connsiteY303" fmla="*/ 1143 h 10000"/>
                <a:gd name="connsiteX304" fmla="*/ 8898 w 10000"/>
                <a:gd name="connsiteY304" fmla="*/ 1270 h 10000"/>
                <a:gd name="connsiteX305" fmla="*/ 8886 w 10000"/>
                <a:gd name="connsiteY305" fmla="*/ 1327 h 10000"/>
                <a:gd name="connsiteX306" fmla="*/ 8926 w 10000"/>
                <a:gd name="connsiteY306" fmla="*/ 1391 h 10000"/>
                <a:gd name="connsiteX307" fmla="*/ 8931 w 10000"/>
                <a:gd name="connsiteY307" fmla="*/ 1434 h 10000"/>
                <a:gd name="connsiteX308" fmla="*/ 9038 w 10000"/>
                <a:gd name="connsiteY308" fmla="*/ 1483 h 10000"/>
                <a:gd name="connsiteX309" fmla="*/ 9168 w 10000"/>
                <a:gd name="connsiteY309" fmla="*/ 1441 h 10000"/>
                <a:gd name="connsiteX310" fmla="*/ 9184 w 10000"/>
                <a:gd name="connsiteY310" fmla="*/ 1384 h 10000"/>
                <a:gd name="connsiteX311" fmla="*/ 9229 w 10000"/>
                <a:gd name="connsiteY311" fmla="*/ 1405 h 10000"/>
                <a:gd name="connsiteX312" fmla="*/ 9258 w 10000"/>
                <a:gd name="connsiteY312" fmla="*/ 1455 h 10000"/>
                <a:gd name="connsiteX313" fmla="*/ 9325 w 10000"/>
                <a:gd name="connsiteY313" fmla="*/ 1419 h 10000"/>
                <a:gd name="connsiteX314" fmla="*/ 9364 w 10000"/>
                <a:gd name="connsiteY314" fmla="*/ 1419 h 10000"/>
                <a:gd name="connsiteX315" fmla="*/ 9421 w 10000"/>
                <a:gd name="connsiteY315" fmla="*/ 1476 h 10000"/>
                <a:gd name="connsiteX316" fmla="*/ 9454 w 10000"/>
                <a:gd name="connsiteY316" fmla="*/ 1398 h 10000"/>
                <a:gd name="connsiteX317" fmla="*/ 9522 w 10000"/>
                <a:gd name="connsiteY317" fmla="*/ 1434 h 10000"/>
                <a:gd name="connsiteX318" fmla="*/ 9556 w 10000"/>
                <a:gd name="connsiteY318" fmla="*/ 1391 h 10000"/>
                <a:gd name="connsiteX319" fmla="*/ 9584 w 10000"/>
                <a:gd name="connsiteY319" fmla="*/ 1398 h 10000"/>
                <a:gd name="connsiteX320" fmla="*/ 9612 w 10000"/>
                <a:gd name="connsiteY320" fmla="*/ 1356 h 10000"/>
                <a:gd name="connsiteX321" fmla="*/ 9606 w 10000"/>
                <a:gd name="connsiteY321" fmla="*/ 1313 h 10000"/>
                <a:gd name="connsiteX322" fmla="*/ 9646 w 10000"/>
                <a:gd name="connsiteY322" fmla="*/ 1292 h 10000"/>
                <a:gd name="connsiteX323" fmla="*/ 9674 w 10000"/>
                <a:gd name="connsiteY323" fmla="*/ 1221 h 10000"/>
                <a:gd name="connsiteX324" fmla="*/ 9753 w 10000"/>
                <a:gd name="connsiteY324" fmla="*/ 1228 h 10000"/>
                <a:gd name="connsiteX325" fmla="*/ 9871 w 10000"/>
                <a:gd name="connsiteY325" fmla="*/ 1434 h 10000"/>
                <a:gd name="connsiteX326" fmla="*/ 9893 w 10000"/>
                <a:gd name="connsiteY326" fmla="*/ 1505 h 10000"/>
                <a:gd name="connsiteX327" fmla="*/ 9972 w 10000"/>
                <a:gd name="connsiteY327" fmla="*/ 1597 h 10000"/>
                <a:gd name="connsiteX328" fmla="*/ 10000 w 10000"/>
                <a:gd name="connsiteY328" fmla="*/ 1682 h 10000"/>
                <a:gd name="connsiteX329" fmla="*/ 9938 w 10000"/>
                <a:gd name="connsiteY329" fmla="*/ 1796 h 10000"/>
                <a:gd name="connsiteX330" fmla="*/ 9893 w 10000"/>
                <a:gd name="connsiteY330" fmla="*/ 1838 h 10000"/>
                <a:gd name="connsiteX331" fmla="*/ 9916 w 10000"/>
                <a:gd name="connsiteY331" fmla="*/ 1959 h 10000"/>
                <a:gd name="connsiteX332" fmla="*/ 9848 w 10000"/>
                <a:gd name="connsiteY332" fmla="*/ 2051 h 10000"/>
                <a:gd name="connsiteX333" fmla="*/ 9809 w 10000"/>
                <a:gd name="connsiteY333" fmla="*/ 2072 h 10000"/>
                <a:gd name="connsiteX334" fmla="*/ 9809 w 10000"/>
                <a:gd name="connsiteY334" fmla="*/ 2136 h 10000"/>
                <a:gd name="connsiteX335" fmla="*/ 9758 w 10000"/>
                <a:gd name="connsiteY335" fmla="*/ 2257 h 10000"/>
                <a:gd name="connsiteX336" fmla="*/ 9724 w 10000"/>
                <a:gd name="connsiteY336" fmla="*/ 2264 h 10000"/>
                <a:gd name="connsiteX337" fmla="*/ 9730 w 10000"/>
                <a:gd name="connsiteY337" fmla="*/ 2349 h 10000"/>
                <a:gd name="connsiteX338" fmla="*/ 9702 w 10000"/>
                <a:gd name="connsiteY338" fmla="*/ 2413 h 10000"/>
                <a:gd name="connsiteX339" fmla="*/ 9708 w 10000"/>
                <a:gd name="connsiteY339" fmla="*/ 2697 h 10000"/>
                <a:gd name="connsiteX340" fmla="*/ 9724 w 10000"/>
                <a:gd name="connsiteY340" fmla="*/ 2718 h 10000"/>
                <a:gd name="connsiteX341" fmla="*/ 9719 w 10000"/>
                <a:gd name="connsiteY341" fmla="*/ 2811 h 10000"/>
                <a:gd name="connsiteX342" fmla="*/ 9708 w 10000"/>
                <a:gd name="connsiteY342" fmla="*/ 2896 h 10000"/>
                <a:gd name="connsiteX343" fmla="*/ 9668 w 10000"/>
                <a:gd name="connsiteY343" fmla="*/ 2938 h 10000"/>
                <a:gd name="connsiteX344" fmla="*/ 9595 w 10000"/>
                <a:gd name="connsiteY344" fmla="*/ 2903 h 10000"/>
                <a:gd name="connsiteX345" fmla="*/ 9561 w 10000"/>
                <a:gd name="connsiteY345" fmla="*/ 2952 h 10000"/>
                <a:gd name="connsiteX346" fmla="*/ 9567 w 10000"/>
                <a:gd name="connsiteY346" fmla="*/ 2995 h 10000"/>
                <a:gd name="connsiteX347" fmla="*/ 9544 w 10000"/>
                <a:gd name="connsiteY347" fmla="*/ 3080 h 10000"/>
                <a:gd name="connsiteX348" fmla="*/ 9505 w 10000"/>
                <a:gd name="connsiteY348" fmla="*/ 3137 h 10000"/>
                <a:gd name="connsiteX349" fmla="*/ 9494 w 10000"/>
                <a:gd name="connsiteY349" fmla="*/ 3236 h 10000"/>
                <a:gd name="connsiteX350" fmla="*/ 9466 w 10000"/>
                <a:gd name="connsiteY350" fmla="*/ 3322 h 10000"/>
                <a:gd name="connsiteX351" fmla="*/ 9471 w 10000"/>
                <a:gd name="connsiteY351" fmla="*/ 3378 h 10000"/>
                <a:gd name="connsiteX352" fmla="*/ 9460 w 10000"/>
                <a:gd name="connsiteY352" fmla="*/ 3435 h 10000"/>
                <a:gd name="connsiteX353" fmla="*/ 9483 w 10000"/>
                <a:gd name="connsiteY353" fmla="*/ 3485 h 10000"/>
                <a:gd name="connsiteX354" fmla="*/ 9449 w 10000"/>
                <a:gd name="connsiteY354" fmla="*/ 3563 h 10000"/>
                <a:gd name="connsiteX355" fmla="*/ 9393 w 10000"/>
                <a:gd name="connsiteY355" fmla="*/ 3442 h 10000"/>
                <a:gd name="connsiteX356" fmla="*/ 9393 w 10000"/>
                <a:gd name="connsiteY356" fmla="*/ 3350 h 10000"/>
                <a:gd name="connsiteX357" fmla="*/ 9376 w 10000"/>
                <a:gd name="connsiteY357" fmla="*/ 3336 h 10000"/>
                <a:gd name="connsiteX358" fmla="*/ 9308 w 10000"/>
                <a:gd name="connsiteY358" fmla="*/ 3400 h 10000"/>
                <a:gd name="connsiteX359" fmla="*/ 9201 w 10000"/>
                <a:gd name="connsiteY359" fmla="*/ 3549 h 10000"/>
                <a:gd name="connsiteX360" fmla="*/ 9139 w 10000"/>
                <a:gd name="connsiteY360" fmla="*/ 3655 h 10000"/>
                <a:gd name="connsiteX361" fmla="*/ 9044 w 10000"/>
                <a:gd name="connsiteY361" fmla="*/ 3712 h 10000"/>
                <a:gd name="connsiteX362" fmla="*/ 9010 w 10000"/>
                <a:gd name="connsiteY362" fmla="*/ 3797 h 10000"/>
                <a:gd name="connsiteX363" fmla="*/ 8982 w 10000"/>
                <a:gd name="connsiteY363" fmla="*/ 3825 h 10000"/>
                <a:gd name="connsiteX364" fmla="*/ 8875 w 10000"/>
                <a:gd name="connsiteY364" fmla="*/ 3903 h 10000"/>
                <a:gd name="connsiteX365" fmla="*/ 8785 w 10000"/>
                <a:gd name="connsiteY365" fmla="*/ 3996 h 10000"/>
                <a:gd name="connsiteX366" fmla="*/ 8763 w 10000"/>
                <a:gd name="connsiteY366" fmla="*/ 4067 h 10000"/>
                <a:gd name="connsiteX367" fmla="*/ 8729 w 10000"/>
                <a:gd name="connsiteY367" fmla="*/ 4102 h 10000"/>
                <a:gd name="connsiteX368" fmla="*/ 8774 w 10000"/>
                <a:gd name="connsiteY368" fmla="*/ 4194 h 10000"/>
                <a:gd name="connsiteX369" fmla="*/ 8819 w 10000"/>
                <a:gd name="connsiteY369" fmla="*/ 4265 h 10000"/>
                <a:gd name="connsiteX370" fmla="*/ 8881 w 10000"/>
                <a:gd name="connsiteY370" fmla="*/ 4294 h 10000"/>
                <a:gd name="connsiteX371" fmla="*/ 8858 w 10000"/>
                <a:gd name="connsiteY371" fmla="*/ 4344 h 10000"/>
                <a:gd name="connsiteX372" fmla="*/ 8903 w 10000"/>
                <a:gd name="connsiteY372" fmla="*/ 4358 h 10000"/>
                <a:gd name="connsiteX373" fmla="*/ 8903 w 10000"/>
                <a:gd name="connsiteY373" fmla="*/ 4443 h 10000"/>
                <a:gd name="connsiteX374" fmla="*/ 8937 w 10000"/>
                <a:gd name="connsiteY374" fmla="*/ 4507 h 10000"/>
                <a:gd name="connsiteX375" fmla="*/ 8993 w 10000"/>
                <a:gd name="connsiteY375" fmla="*/ 4493 h 10000"/>
                <a:gd name="connsiteX376" fmla="*/ 9016 w 10000"/>
                <a:gd name="connsiteY376" fmla="*/ 4422 h 10000"/>
                <a:gd name="connsiteX377" fmla="*/ 9061 w 10000"/>
                <a:gd name="connsiteY377" fmla="*/ 4414 h 10000"/>
                <a:gd name="connsiteX378" fmla="*/ 9066 w 10000"/>
                <a:gd name="connsiteY378" fmla="*/ 4358 h 10000"/>
                <a:gd name="connsiteX379" fmla="*/ 9123 w 10000"/>
                <a:gd name="connsiteY379" fmla="*/ 4358 h 10000"/>
                <a:gd name="connsiteX380" fmla="*/ 9100 w 10000"/>
                <a:gd name="connsiteY380" fmla="*/ 4429 h 10000"/>
                <a:gd name="connsiteX381" fmla="*/ 9156 w 10000"/>
                <a:gd name="connsiteY381" fmla="*/ 4464 h 10000"/>
                <a:gd name="connsiteX382" fmla="*/ 9145 w 10000"/>
                <a:gd name="connsiteY382" fmla="*/ 4528 h 10000"/>
                <a:gd name="connsiteX383" fmla="*/ 9061 w 10000"/>
                <a:gd name="connsiteY383" fmla="*/ 4535 h 10000"/>
                <a:gd name="connsiteX384" fmla="*/ 8999 w 10000"/>
                <a:gd name="connsiteY384" fmla="*/ 4578 h 10000"/>
                <a:gd name="connsiteX385" fmla="*/ 8943 w 10000"/>
                <a:gd name="connsiteY385" fmla="*/ 4599 h 10000"/>
                <a:gd name="connsiteX386" fmla="*/ 8943 w 10000"/>
                <a:gd name="connsiteY386" fmla="*/ 4698 h 10000"/>
                <a:gd name="connsiteX387" fmla="*/ 8999 w 10000"/>
                <a:gd name="connsiteY387" fmla="*/ 4805 h 10000"/>
                <a:gd name="connsiteX388" fmla="*/ 8954 w 10000"/>
                <a:gd name="connsiteY388" fmla="*/ 4904 h 10000"/>
                <a:gd name="connsiteX389" fmla="*/ 8864 w 10000"/>
                <a:gd name="connsiteY389" fmla="*/ 4918 h 10000"/>
                <a:gd name="connsiteX390" fmla="*/ 8875 w 10000"/>
                <a:gd name="connsiteY390" fmla="*/ 5032 h 10000"/>
                <a:gd name="connsiteX391" fmla="*/ 8870 w 10000"/>
                <a:gd name="connsiteY391" fmla="*/ 5103 h 10000"/>
                <a:gd name="connsiteX392" fmla="*/ 8841 w 10000"/>
                <a:gd name="connsiteY392" fmla="*/ 5138 h 10000"/>
                <a:gd name="connsiteX393" fmla="*/ 8785 w 10000"/>
                <a:gd name="connsiteY393" fmla="*/ 5110 h 10000"/>
                <a:gd name="connsiteX394" fmla="*/ 8735 w 10000"/>
                <a:gd name="connsiteY394" fmla="*/ 5018 h 10000"/>
                <a:gd name="connsiteX395" fmla="*/ 8678 w 10000"/>
                <a:gd name="connsiteY395" fmla="*/ 5089 h 10000"/>
                <a:gd name="connsiteX396" fmla="*/ 8622 w 10000"/>
                <a:gd name="connsiteY396" fmla="*/ 5039 h 10000"/>
                <a:gd name="connsiteX397" fmla="*/ 8616 w 10000"/>
                <a:gd name="connsiteY397" fmla="*/ 5011 h 10000"/>
                <a:gd name="connsiteX398" fmla="*/ 8538 w 10000"/>
                <a:gd name="connsiteY398" fmla="*/ 4947 h 10000"/>
                <a:gd name="connsiteX399" fmla="*/ 8515 w 10000"/>
                <a:gd name="connsiteY399" fmla="*/ 4961 h 10000"/>
                <a:gd name="connsiteX400" fmla="*/ 8526 w 10000"/>
                <a:gd name="connsiteY400" fmla="*/ 5039 h 10000"/>
                <a:gd name="connsiteX401" fmla="*/ 8481 w 10000"/>
                <a:gd name="connsiteY401" fmla="*/ 5138 h 10000"/>
                <a:gd name="connsiteX402" fmla="*/ 8515 w 10000"/>
                <a:gd name="connsiteY402" fmla="*/ 5160 h 10000"/>
                <a:gd name="connsiteX403" fmla="*/ 8577 w 10000"/>
                <a:gd name="connsiteY403" fmla="*/ 5145 h 10000"/>
                <a:gd name="connsiteX404" fmla="*/ 8588 w 10000"/>
                <a:gd name="connsiteY404" fmla="*/ 5181 h 10000"/>
                <a:gd name="connsiteX405" fmla="*/ 8577 w 10000"/>
                <a:gd name="connsiteY405" fmla="*/ 5224 h 10000"/>
                <a:gd name="connsiteX406" fmla="*/ 8600 w 10000"/>
                <a:gd name="connsiteY406" fmla="*/ 5280 h 10000"/>
                <a:gd name="connsiteX407" fmla="*/ 8650 w 10000"/>
                <a:gd name="connsiteY407" fmla="*/ 5316 h 10000"/>
                <a:gd name="connsiteX408" fmla="*/ 8639 w 10000"/>
                <a:gd name="connsiteY408" fmla="*/ 5401 h 10000"/>
                <a:gd name="connsiteX409" fmla="*/ 8673 w 10000"/>
                <a:gd name="connsiteY409" fmla="*/ 5444 h 10000"/>
                <a:gd name="connsiteX410" fmla="*/ 8633 w 10000"/>
                <a:gd name="connsiteY410" fmla="*/ 5486 h 10000"/>
                <a:gd name="connsiteX411" fmla="*/ 8622 w 10000"/>
                <a:gd name="connsiteY411" fmla="*/ 5642 h 10000"/>
                <a:gd name="connsiteX412" fmla="*/ 8600 w 10000"/>
                <a:gd name="connsiteY412" fmla="*/ 5649 h 10000"/>
                <a:gd name="connsiteX413" fmla="*/ 8628 w 10000"/>
                <a:gd name="connsiteY413" fmla="*/ 5720 h 10000"/>
                <a:gd name="connsiteX414" fmla="*/ 8633 w 10000"/>
                <a:gd name="connsiteY414" fmla="*/ 5841 h 10000"/>
                <a:gd name="connsiteX415" fmla="*/ 8661 w 10000"/>
                <a:gd name="connsiteY415" fmla="*/ 5869 h 10000"/>
                <a:gd name="connsiteX416" fmla="*/ 8667 w 10000"/>
                <a:gd name="connsiteY416" fmla="*/ 5905 h 10000"/>
                <a:gd name="connsiteX417" fmla="*/ 8690 w 10000"/>
                <a:gd name="connsiteY417" fmla="*/ 5912 h 10000"/>
                <a:gd name="connsiteX418" fmla="*/ 8695 w 10000"/>
                <a:gd name="connsiteY418" fmla="*/ 5983 h 10000"/>
                <a:gd name="connsiteX419" fmla="*/ 8684 w 10000"/>
                <a:gd name="connsiteY419" fmla="*/ 6033 h 10000"/>
                <a:gd name="connsiteX420" fmla="*/ 8740 w 10000"/>
                <a:gd name="connsiteY420" fmla="*/ 6061 h 10000"/>
                <a:gd name="connsiteX421" fmla="*/ 8825 w 10000"/>
                <a:gd name="connsiteY421" fmla="*/ 6004 h 10000"/>
                <a:gd name="connsiteX422" fmla="*/ 8948 w 10000"/>
                <a:gd name="connsiteY422" fmla="*/ 5891 h 10000"/>
                <a:gd name="connsiteX423" fmla="*/ 8982 w 10000"/>
                <a:gd name="connsiteY423" fmla="*/ 5891 h 10000"/>
                <a:gd name="connsiteX424" fmla="*/ 8982 w 10000"/>
                <a:gd name="connsiteY424" fmla="*/ 5976 h 10000"/>
                <a:gd name="connsiteX425" fmla="*/ 9004 w 10000"/>
                <a:gd name="connsiteY425" fmla="*/ 5990 h 10000"/>
                <a:gd name="connsiteX426" fmla="*/ 9044 w 10000"/>
                <a:gd name="connsiteY426" fmla="*/ 6089 h 10000"/>
                <a:gd name="connsiteX427" fmla="*/ 9072 w 10000"/>
                <a:gd name="connsiteY427" fmla="*/ 6097 h 10000"/>
                <a:gd name="connsiteX428" fmla="*/ 9055 w 10000"/>
                <a:gd name="connsiteY428" fmla="*/ 6153 h 10000"/>
                <a:gd name="connsiteX429" fmla="*/ 9100 w 10000"/>
                <a:gd name="connsiteY429" fmla="*/ 6281 h 10000"/>
                <a:gd name="connsiteX430" fmla="*/ 9100 w 10000"/>
                <a:gd name="connsiteY430" fmla="*/ 6345 h 10000"/>
                <a:gd name="connsiteX431" fmla="*/ 9123 w 10000"/>
                <a:gd name="connsiteY431" fmla="*/ 6416 h 10000"/>
                <a:gd name="connsiteX432" fmla="*/ 9089 w 10000"/>
                <a:gd name="connsiteY432" fmla="*/ 6473 h 10000"/>
                <a:gd name="connsiteX433" fmla="*/ 9049 w 10000"/>
                <a:gd name="connsiteY433" fmla="*/ 6466 h 10000"/>
                <a:gd name="connsiteX434" fmla="*/ 9049 w 10000"/>
                <a:gd name="connsiteY434" fmla="*/ 6501 h 10000"/>
                <a:gd name="connsiteX435" fmla="*/ 9089 w 10000"/>
                <a:gd name="connsiteY435" fmla="*/ 6544 h 10000"/>
                <a:gd name="connsiteX436" fmla="*/ 9106 w 10000"/>
                <a:gd name="connsiteY436" fmla="*/ 6515 h 10000"/>
                <a:gd name="connsiteX437" fmla="*/ 9139 w 10000"/>
                <a:gd name="connsiteY437" fmla="*/ 6579 h 10000"/>
                <a:gd name="connsiteX438" fmla="*/ 9179 w 10000"/>
                <a:gd name="connsiteY438" fmla="*/ 6579 h 10000"/>
                <a:gd name="connsiteX439" fmla="*/ 9156 w 10000"/>
                <a:gd name="connsiteY439" fmla="*/ 6757 h 10000"/>
                <a:gd name="connsiteX440" fmla="*/ 9139 w 10000"/>
                <a:gd name="connsiteY440" fmla="*/ 6792 h 10000"/>
                <a:gd name="connsiteX441" fmla="*/ 9089 w 10000"/>
                <a:gd name="connsiteY441" fmla="*/ 6778 h 10000"/>
                <a:gd name="connsiteX442" fmla="*/ 9027 w 10000"/>
                <a:gd name="connsiteY442" fmla="*/ 6799 h 10000"/>
                <a:gd name="connsiteX443" fmla="*/ 9004 w 10000"/>
                <a:gd name="connsiteY443" fmla="*/ 6842 h 10000"/>
                <a:gd name="connsiteX444" fmla="*/ 8999 w 10000"/>
                <a:gd name="connsiteY444" fmla="*/ 6884 h 10000"/>
                <a:gd name="connsiteX445" fmla="*/ 8960 w 10000"/>
                <a:gd name="connsiteY445" fmla="*/ 6934 h 10000"/>
                <a:gd name="connsiteX446" fmla="*/ 8898 w 10000"/>
                <a:gd name="connsiteY446" fmla="*/ 6941 h 10000"/>
                <a:gd name="connsiteX447" fmla="*/ 8886 w 10000"/>
                <a:gd name="connsiteY447" fmla="*/ 6962 h 10000"/>
                <a:gd name="connsiteX448" fmla="*/ 8847 w 10000"/>
                <a:gd name="connsiteY448" fmla="*/ 6927 h 10000"/>
                <a:gd name="connsiteX449" fmla="*/ 8808 w 10000"/>
                <a:gd name="connsiteY449" fmla="*/ 6934 h 10000"/>
                <a:gd name="connsiteX450" fmla="*/ 8785 w 10000"/>
                <a:gd name="connsiteY450" fmla="*/ 6906 h 10000"/>
                <a:gd name="connsiteX451" fmla="*/ 8735 w 10000"/>
                <a:gd name="connsiteY451" fmla="*/ 6891 h 10000"/>
                <a:gd name="connsiteX452" fmla="*/ 8746 w 10000"/>
                <a:gd name="connsiteY452" fmla="*/ 6941 h 10000"/>
                <a:gd name="connsiteX453" fmla="*/ 8723 w 10000"/>
                <a:gd name="connsiteY453" fmla="*/ 6991 h 10000"/>
                <a:gd name="connsiteX454" fmla="*/ 8639 w 10000"/>
                <a:gd name="connsiteY454" fmla="*/ 6984 h 10000"/>
                <a:gd name="connsiteX455" fmla="*/ 8611 w 10000"/>
                <a:gd name="connsiteY455" fmla="*/ 6962 h 10000"/>
                <a:gd name="connsiteX456" fmla="*/ 8566 w 10000"/>
                <a:gd name="connsiteY456" fmla="*/ 6984 h 10000"/>
                <a:gd name="connsiteX457" fmla="*/ 8560 w 10000"/>
                <a:gd name="connsiteY457" fmla="*/ 7055 h 10000"/>
                <a:gd name="connsiteX458" fmla="*/ 8476 w 10000"/>
                <a:gd name="connsiteY458" fmla="*/ 7133 h 10000"/>
                <a:gd name="connsiteX459" fmla="*/ 8448 w 10000"/>
                <a:gd name="connsiteY459" fmla="*/ 7090 h 10000"/>
                <a:gd name="connsiteX460" fmla="*/ 8386 w 10000"/>
                <a:gd name="connsiteY460" fmla="*/ 7111 h 10000"/>
                <a:gd name="connsiteX461" fmla="*/ 8346 w 10000"/>
                <a:gd name="connsiteY461" fmla="*/ 7133 h 10000"/>
                <a:gd name="connsiteX462" fmla="*/ 8341 w 10000"/>
                <a:gd name="connsiteY462" fmla="*/ 7168 h 10000"/>
                <a:gd name="connsiteX463" fmla="*/ 8256 w 10000"/>
                <a:gd name="connsiteY463" fmla="*/ 7246 h 10000"/>
                <a:gd name="connsiteX464" fmla="*/ 8206 w 10000"/>
                <a:gd name="connsiteY464" fmla="*/ 7232 h 10000"/>
                <a:gd name="connsiteX465" fmla="*/ 8155 w 10000"/>
                <a:gd name="connsiteY465" fmla="*/ 7260 h 10000"/>
                <a:gd name="connsiteX466" fmla="*/ 8116 w 10000"/>
                <a:gd name="connsiteY466" fmla="*/ 7303 h 10000"/>
                <a:gd name="connsiteX467" fmla="*/ 8060 w 10000"/>
                <a:gd name="connsiteY467" fmla="*/ 7331 h 10000"/>
                <a:gd name="connsiteX468" fmla="*/ 8065 w 10000"/>
                <a:gd name="connsiteY468" fmla="*/ 7374 h 10000"/>
                <a:gd name="connsiteX469" fmla="*/ 8015 w 10000"/>
                <a:gd name="connsiteY469" fmla="*/ 7402 h 10000"/>
                <a:gd name="connsiteX470" fmla="*/ 7942 w 10000"/>
                <a:gd name="connsiteY470" fmla="*/ 7523 h 10000"/>
                <a:gd name="connsiteX471" fmla="*/ 7930 w 10000"/>
                <a:gd name="connsiteY471" fmla="*/ 7573 h 10000"/>
                <a:gd name="connsiteX472" fmla="*/ 7908 w 10000"/>
                <a:gd name="connsiteY472" fmla="*/ 7559 h 10000"/>
                <a:gd name="connsiteX473" fmla="*/ 7919 w 10000"/>
                <a:gd name="connsiteY473" fmla="*/ 7523 h 10000"/>
                <a:gd name="connsiteX474" fmla="*/ 7846 w 10000"/>
                <a:gd name="connsiteY474" fmla="*/ 7339 h 10000"/>
                <a:gd name="connsiteX475" fmla="*/ 7846 w 10000"/>
                <a:gd name="connsiteY475" fmla="*/ 7268 h 10000"/>
                <a:gd name="connsiteX476" fmla="*/ 7812 w 10000"/>
                <a:gd name="connsiteY476" fmla="*/ 7268 h 10000"/>
                <a:gd name="connsiteX477" fmla="*/ 7711 w 10000"/>
                <a:gd name="connsiteY477" fmla="*/ 7197 h 10000"/>
                <a:gd name="connsiteX478" fmla="*/ 7649 w 10000"/>
                <a:gd name="connsiteY478" fmla="*/ 7232 h 10000"/>
                <a:gd name="connsiteX479" fmla="*/ 7632 w 10000"/>
                <a:gd name="connsiteY479" fmla="*/ 7275 h 10000"/>
                <a:gd name="connsiteX480" fmla="*/ 7677 w 10000"/>
                <a:gd name="connsiteY480" fmla="*/ 7324 h 10000"/>
                <a:gd name="connsiteX481" fmla="*/ 7688 w 10000"/>
                <a:gd name="connsiteY481" fmla="*/ 7367 h 10000"/>
                <a:gd name="connsiteX482" fmla="*/ 7660 w 10000"/>
                <a:gd name="connsiteY482" fmla="*/ 7410 h 10000"/>
                <a:gd name="connsiteX483" fmla="*/ 7666 w 10000"/>
                <a:gd name="connsiteY483" fmla="*/ 7445 h 10000"/>
                <a:gd name="connsiteX484" fmla="*/ 7655 w 10000"/>
                <a:gd name="connsiteY484" fmla="*/ 7516 h 10000"/>
                <a:gd name="connsiteX485" fmla="*/ 7660 w 10000"/>
                <a:gd name="connsiteY485" fmla="*/ 7587 h 10000"/>
                <a:gd name="connsiteX486" fmla="*/ 7694 w 10000"/>
                <a:gd name="connsiteY486" fmla="*/ 7700 h 10000"/>
                <a:gd name="connsiteX487" fmla="*/ 7660 w 10000"/>
                <a:gd name="connsiteY487" fmla="*/ 7743 h 10000"/>
                <a:gd name="connsiteX488" fmla="*/ 7666 w 10000"/>
                <a:gd name="connsiteY488" fmla="*/ 7779 h 10000"/>
                <a:gd name="connsiteX489" fmla="*/ 7638 w 10000"/>
                <a:gd name="connsiteY489" fmla="*/ 7793 h 10000"/>
                <a:gd name="connsiteX490" fmla="*/ 7621 w 10000"/>
                <a:gd name="connsiteY490" fmla="*/ 7814 h 10000"/>
                <a:gd name="connsiteX491" fmla="*/ 7514 w 10000"/>
                <a:gd name="connsiteY491" fmla="*/ 7800 h 10000"/>
                <a:gd name="connsiteX492" fmla="*/ 7497 w 10000"/>
                <a:gd name="connsiteY492" fmla="*/ 7757 h 10000"/>
                <a:gd name="connsiteX493" fmla="*/ 7463 w 10000"/>
                <a:gd name="connsiteY493" fmla="*/ 7786 h 10000"/>
                <a:gd name="connsiteX494" fmla="*/ 7390 w 10000"/>
                <a:gd name="connsiteY494" fmla="*/ 7771 h 10000"/>
                <a:gd name="connsiteX495" fmla="*/ 7340 w 10000"/>
                <a:gd name="connsiteY495" fmla="*/ 7793 h 10000"/>
                <a:gd name="connsiteX496" fmla="*/ 7312 w 10000"/>
                <a:gd name="connsiteY496" fmla="*/ 7644 h 10000"/>
                <a:gd name="connsiteX497" fmla="*/ 7283 w 10000"/>
                <a:gd name="connsiteY497" fmla="*/ 7637 h 10000"/>
                <a:gd name="connsiteX498" fmla="*/ 7250 w 10000"/>
                <a:gd name="connsiteY498" fmla="*/ 7544 h 10000"/>
                <a:gd name="connsiteX499" fmla="*/ 7267 w 10000"/>
                <a:gd name="connsiteY499" fmla="*/ 7502 h 10000"/>
                <a:gd name="connsiteX500" fmla="*/ 7306 w 10000"/>
                <a:gd name="connsiteY500" fmla="*/ 7523 h 10000"/>
                <a:gd name="connsiteX501" fmla="*/ 7323 w 10000"/>
                <a:gd name="connsiteY501" fmla="*/ 7473 h 10000"/>
                <a:gd name="connsiteX502" fmla="*/ 7295 w 10000"/>
                <a:gd name="connsiteY502" fmla="*/ 7438 h 10000"/>
                <a:gd name="connsiteX503" fmla="*/ 7312 w 10000"/>
                <a:gd name="connsiteY503" fmla="*/ 7402 h 10000"/>
                <a:gd name="connsiteX504" fmla="*/ 7238 w 10000"/>
                <a:gd name="connsiteY504" fmla="*/ 7331 h 10000"/>
                <a:gd name="connsiteX505" fmla="*/ 7244 w 10000"/>
                <a:gd name="connsiteY505" fmla="*/ 7296 h 10000"/>
                <a:gd name="connsiteX506" fmla="*/ 7199 w 10000"/>
                <a:gd name="connsiteY506" fmla="*/ 7260 h 10000"/>
                <a:gd name="connsiteX507" fmla="*/ 7227 w 10000"/>
                <a:gd name="connsiteY507" fmla="*/ 7218 h 10000"/>
                <a:gd name="connsiteX508" fmla="*/ 7216 w 10000"/>
                <a:gd name="connsiteY508" fmla="*/ 7168 h 10000"/>
                <a:gd name="connsiteX509" fmla="*/ 7165 w 10000"/>
                <a:gd name="connsiteY509" fmla="*/ 7090 h 10000"/>
                <a:gd name="connsiteX510" fmla="*/ 7132 w 10000"/>
                <a:gd name="connsiteY510" fmla="*/ 7026 h 10000"/>
                <a:gd name="connsiteX511" fmla="*/ 7064 w 10000"/>
                <a:gd name="connsiteY511" fmla="*/ 7055 h 10000"/>
                <a:gd name="connsiteX512" fmla="*/ 7025 w 10000"/>
                <a:gd name="connsiteY512" fmla="*/ 7048 h 10000"/>
                <a:gd name="connsiteX513" fmla="*/ 7002 w 10000"/>
                <a:gd name="connsiteY513" fmla="*/ 7111 h 10000"/>
                <a:gd name="connsiteX514" fmla="*/ 6924 w 10000"/>
                <a:gd name="connsiteY514" fmla="*/ 7119 h 10000"/>
                <a:gd name="connsiteX515" fmla="*/ 6895 w 10000"/>
                <a:gd name="connsiteY515" fmla="*/ 7111 h 10000"/>
                <a:gd name="connsiteX516" fmla="*/ 6828 w 10000"/>
                <a:gd name="connsiteY516" fmla="*/ 7161 h 10000"/>
                <a:gd name="connsiteX517" fmla="*/ 6834 w 10000"/>
                <a:gd name="connsiteY517" fmla="*/ 7260 h 10000"/>
                <a:gd name="connsiteX518" fmla="*/ 6817 w 10000"/>
                <a:gd name="connsiteY518" fmla="*/ 7324 h 10000"/>
                <a:gd name="connsiteX519" fmla="*/ 6817 w 10000"/>
                <a:gd name="connsiteY519" fmla="*/ 7381 h 10000"/>
                <a:gd name="connsiteX520" fmla="*/ 6760 w 10000"/>
                <a:gd name="connsiteY520" fmla="*/ 7424 h 10000"/>
                <a:gd name="connsiteX521" fmla="*/ 6699 w 10000"/>
                <a:gd name="connsiteY521" fmla="*/ 7431 h 10000"/>
                <a:gd name="connsiteX522" fmla="*/ 6682 w 10000"/>
                <a:gd name="connsiteY522" fmla="*/ 7410 h 10000"/>
                <a:gd name="connsiteX523" fmla="*/ 6625 w 10000"/>
                <a:gd name="connsiteY523" fmla="*/ 7388 h 10000"/>
                <a:gd name="connsiteX524" fmla="*/ 6592 w 10000"/>
                <a:gd name="connsiteY524" fmla="*/ 7431 h 10000"/>
                <a:gd name="connsiteX525" fmla="*/ 6586 w 10000"/>
                <a:gd name="connsiteY525" fmla="*/ 7473 h 10000"/>
                <a:gd name="connsiteX526" fmla="*/ 6552 w 10000"/>
                <a:gd name="connsiteY526" fmla="*/ 7480 h 10000"/>
                <a:gd name="connsiteX527" fmla="*/ 6547 w 10000"/>
                <a:gd name="connsiteY527" fmla="*/ 7523 h 10000"/>
                <a:gd name="connsiteX528" fmla="*/ 6519 w 10000"/>
                <a:gd name="connsiteY528" fmla="*/ 7523 h 10000"/>
                <a:gd name="connsiteX529" fmla="*/ 6485 w 10000"/>
                <a:gd name="connsiteY529" fmla="*/ 7424 h 10000"/>
                <a:gd name="connsiteX530" fmla="*/ 6406 w 10000"/>
                <a:gd name="connsiteY530" fmla="*/ 7473 h 10000"/>
                <a:gd name="connsiteX531" fmla="*/ 6316 w 10000"/>
                <a:gd name="connsiteY531" fmla="*/ 7551 h 10000"/>
                <a:gd name="connsiteX532" fmla="*/ 6282 w 10000"/>
                <a:gd name="connsiteY532" fmla="*/ 7566 h 10000"/>
                <a:gd name="connsiteX533" fmla="*/ 6294 w 10000"/>
                <a:gd name="connsiteY533" fmla="*/ 7615 h 10000"/>
                <a:gd name="connsiteX534" fmla="*/ 6243 w 10000"/>
                <a:gd name="connsiteY534" fmla="*/ 7637 h 10000"/>
                <a:gd name="connsiteX535" fmla="*/ 6209 w 10000"/>
                <a:gd name="connsiteY535" fmla="*/ 7608 h 10000"/>
                <a:gd name="connsiteX536" fmla="*/ 6136 w 10000"/>
                <a:gd name="connsiteY536" fmla="*/ 7622 h 10000"/>
                <a:gd name="connsiteX537" fmla="*/ 6136 w 10000"/>
                <a:gd name="connsiteY537" fmla="*/ 7395 h 10000"/>
                <a:gd name="connsiteX538" fmla="*/ 6208 w 10000"/>
                <a:gd name="connsiteY53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3007 w 10000"/>
                <a:gd name="connsiteY62" fmla="*/ 9371 h 10000"/>
                <a:gd name="connsiteX63" fmla="*/ 3009 w 10000"/>
                <a:gd name="connsiteY63" fmla="*/ 9524 h 10000"/>
                <a:gd name="connsiteX64" fmla="*/ 2981 w 10000"/>
                <a:gd name="connsiteY64" fmla="*/ 9624 h 10000"/>
                <a:gd name="connsiteX65" fmla="*/ 2998 w 10000"/>
                <a:gd name="connsiteY65" fmla="*/ 9666 h 10000"/>
                <a:gd name="connsiteX66" fmla="*/ 2987 w 10000"/>
                <a:gd name="connsiteY66" fmla="*/ 9744 h 10000"/>
                <a:gd name="connsiteX67" fmla="*/ 2970 w 10000"/>
                <a:gd name="connsiteY67" fmla="*/ 9787 h 10000"/>
                <a:gd name="connsiteX68" fmla="*/ 2930 w 10000"/>
                <a:gd name="connsiteY68" fmla="*/ 9794 h 10000"/>
                <a:gd name="connsiteX69" fmla="*/ 2913 w 10000"/>
                <a:gd name="connsiteY69" fmla="*/ 9837 h 10000"/>
                <a:gd name="connsiteX70" fmla="*/ 2818 w 10000"/>
                <a:gd name="connsiteY70" fmla="*/ 9837 h 10000"/>
                <a:gd name="connsiteX71" fmla="*/ 2745 w 10000"/>
                <a:gd name="connsiteY71" fmla="*/ 9879 h 10000"/>
                <a:gd name="connsiteX72" fmla="*/ 2705 w 10000"/>
                <a:gd name="connsiteY72" fmla="*/ 9922 h 10000"/>
                <a:gd name="connsiteX73" fmla="*/ 2638 w 10000"/>
                <a:gd name="connsiteY73" fmla="*/ 9929 h 10000"/>
                <a:gd name="connsiteX74" fmla="*/ 2598 w 10000"/>
                <a:gd name="connsiteY74" fmla="*/ 9943 h 10000"/>
                <a:gd name="connsiteX75" fmla="*/ 2565 w 10000"/>
                <a:gd name="connsiteY75" fmla="*/ 9929 h 10000"/>
                <a:gd name="connsiteX76" fmla="*/ 2508 w 10000"/>
                <a:gd name="connsiteY76" fmla="*/ 9943 h 10000"/>
                <a:gd name="connsiteX77" fmla="*/ 2503 w 10000"/>
                <a:gd name="connsiteY77" fmla="*/ 9957 h 10000"/>
                <a:gd name="connsiteX78" fmla="*/ 2458 w 10000"/>
                <a:gd name="connsiteY78" fmla="*/ 9993 h 10000"/>
                <a:gd name="connsiteX79" fmla="*/ 2424 w 10000"/>
                <a:gd name="connsiteY79" fmla="*/ 10000 h 10000"/>
                <a:gd name="connsiteX80" fmla="*/ 2323 w 10000"/>
                <a:gd name="connsiteY80" fmla="*/ 9901 h 10000"/>
                <a:gd name="connsiteX81" fmla="*/ 2250 w 10000"/>
                <a:gd name="connsiteY81" fmla="*/ 9794 h 10000"/>
                <a:gd name="connsiteX82" fmla="*/ 2160 w 10000"/>
                <a:gd name="connsiteY82" fmla="*/ 9759 h 10000"/>
                <a:gd name="connsiteX83" fmla="*/ 2143 w 10000"/>
                <a:gd name="connsiteY83" fmla="*/ 9624 h 10000"/>
                <a:gd name="connsiteX84" fmla="*/ 2205 w 10000"/>
                <a:gd name="connsiteY84" fmla="*/ 9588 h 10000"/>
                <a:gd name="connsiteX85" fmla="*/ 2182 w 10000"/>
                <a:gd name="connsiteY85" fmla="*/ 9482 h 10000"/>
                <a:gd name="connsiteX86" fmla="*/ 2160 w 10000"/>
                <a:gd name="connsiteY86" fmla="*/ 9446 h 10000"/>
                <a:gd name="connsiteX87" fmla="*/ 2323 w 10000"/>
                <a:gd name="connsiteY87" fmla="*/ 9312 h 10000"/>
                <a:gd name="connsiteX88" fmla="*/ 2373 w 10000"/>
                <a:gd name="connsiteY88" fmla="*/ 9177 h 10000"/>
                <a:gd name="connsiteX89" fmla="*/ 2424 w 10000"/>
                <a:gd name="connsiteY89" fmla="*/ 9148 h 10000"/>
                <a:gd name="connsiteX90" fmla="*/ 2435 w 10000"/>
                <a:gd name="connsiteY90" fmla="*/ 9063 h 10000"/>
                <a:gd name="connsiteX91" fmla="*/ 2385 w 10000"/>
                <a:gd name="connsiteY91" fmla="*/ 8950 h 10000"/>
                <a:gd name="connsiteX92" fmla="*/ 2396 w 10000"/>
                <a:gd name="connsiteY92" fmla="*/ 8879 h 10000"/>
                <a:gd name="connsiteX93" fmla="*/ 2340 w 10000"/>
                <a:gd name="connsiteY93" fmla="*/ 8850 h 10000"/>
                <a:gd name="connsiteX94" fmla="*/ 2306 w 10000"/>
                <a:gd name="connsiteY94" fmla="*/ 8857 h 10000"/>
                <a:gd name="connsiteX95" fmla="*/ 2143 w 10000"/>
                <a:gd name="connsiteY95" fmla="*/ 8921 h 10000"/>
                <a:gd name="connsiteX96" fmla="*/ 2098 w 10000"/>
                <a:gd name="connsiteY96" fmla="*/ 8971 h 10000"/>
                <a:gd name="connsiteX97" fmla="*/ 2064 w 10000"/>
                <a:gd name="connsiteY97" fmla="*/ 8999 h 10000"/>
                <a:gd name="connsiteX98" fmla="*/ 2019 w 10000"/>
                <a:gd name="connsiteY98" fmla="*/ 9056 h 10000"/>
                <a:gd name="connsiteX99" fmla="*/ 1879 w 10000"/>
                <a:gd name="connsiteY99" fmla="*/ 9013 h 10000"/>
                <a:gd name="connsiteX100" fmla="*/ 1828 w 10000"/>
                <a:gd name="connsiteY100" fmla="*/ 8971 h 10000"/>
                <a:gd name="connsiteX101" fmla="*/ 1738 w 10000"/>
                <a:gd name="connsiteY101" fmla="*/ 9021 h 10000"/>
                <a:gd name="connsiteX102" fmla="*/ 1609 w 10000"/>
                <a:gd name="connsiteY102" fmla="*/ 9056 h 10000"/>
                <a:gd name="connsiteX103" fmla="*/ 1699 w 10000"/>
                <a:gd name="connsiteY103" fmla="*/ 9177 h 10000"/>
                <a:gd name="connsiteX104" fmla="*/ 1592 w 10000"/>
                <a:gd name="connsiteY104" fmla="*/ 9304 h 10000"/>
                <a:gd name="connsiteX105" fmla="*/ 1558 w 10000"/>
                <a:gd name="connsiteY105" fmla="*/ 9290 h 10000"/>
                <a:gd name="connsiteX106" fmla="*/ 1541 w 10000"/>
                <a:gd name="connsiteY106" fmla="*/ 9304 h 10000"/>
                <a:gd name="connsiteX107" fmla="*/ 1507 w 10000"/>
                <a:gd name="connsiteY107" fmla="*/ 9269 h 10000"/>
                <a:gd name="connsiteX108" fmla="*/ 1440 w 10000"/>
                <a:gd name="connsiteY108" fmla="*/ 9233 h 10000"/>
                <a:gd name="connsiteX109" fmla="*/ 1434 w 10000"/>
                <a:gd name="connsiteY109" fmla="*/ 9198 h 10000"/>
                <a:gd name="connsiteX110" fmla="*/ 1412 w 10000"/>
                <a:gd name="connsiteY110" fmla="*/ 9191 h 10000"/>
                <a:gd name="connsiteX111" fmla="*/ 1400 w 10000"/>
                <a:gd name="connsiteY111" fmla="*/ 9155 h 10000"/>
                <a:gd name="connsiteX112" fmla="*/ 1372 w 10000"/>
                <a:gd name="connsiteY112" fmla="*/ 9127 h 10000"/>
                <a:gd name="connsiteX113" fmla="*/ 1327 w 10000"/>
                <a:gd name="connsiteY113" fmla="*/ 9141 h 10000"/>
                <a:gd name="connsiteX114" fmla="*/ 1305 w 10000"/>
                <a:gd name="connsiteY114" fmla="*/ 9092 h 10000"/>
                <a:gd name="connsiteX115" fmla="*/ 1271 w 10000"/>
                <a:gd name="connsiteY115" fmla="*/ 9099 h 10000"/>
                <a:gd name="connsiteX116" fmla="*/ 1277 w 10000"/>
                <a:gd name="connsiteY116" fmla="*/ 9056 h 10000"/>
                <a:gd name="connsiteX117" fmla="*/ 1265 w 10000"/>
                <a:gd name="connsiteY117" fmla="*/ 8999 h 10000"/>
                <a:gd name="connsiteX118" fmla="*/ 1277 w 10000"/>
                <a:gd name="connsiteY118" fmla="*/ 8935 h 10000"/>
                <a:gd name="connsiteX119" fmla="*/ 1271 w 10000"/>
                <a:gd name="connsiteY119" fmla="*/ 8893 h 10000"/>
                <a:gd name="connsiteX120" fmla="*/ 1153 w 10000"/>
                <a:gd name="connsiteY120" fmla="*/ 8893 h 10000"/>
                <a:gd name="connsiteX121" fmla="*/ 1153 w 10000"/>
                <a:gd name="connsiteY121" fmla="*/ 8850 h 10000"/>
                <a:gd name="connsiteX122" fmla="*/ 1091 w 10000"/>
                <a:gd name="connsiteY122" fmla="*/ 8829 h 10000"/>
                <a:gd name="connsiteX123" fmla="*/ 1080 w 10000"/>
                <a:gd name="connsiteY123" fmla="*/ 8758 h 10000"/>
                <a:gd name="connsiteX124" fmla="*/ 1069 w 10000"/>
                <a:gd name="connsiteY124" fmla="*/ 8730 h 10000"/>
                <a:gd name="connsiteX125" fmla="*/ 990 w 10000"/>
                <a:gd name="connsiteY125" fmla="*/ 8701 h 10000"/>
                <a:gd name="connsiteX126" fmla="*/ 894 w 10000"/>
                <a:gd name="connsiteY126" fmla="*/ 8616 h 10000"/>
                <a:gd name="connsiteX127" fmla="*/ 787 w 10000"/>
                <a:gd name="connsiteY127" fmla="*/ 8616 h 10000"/>
                <a:gd name="connsiteX128" fmla="*/ 849 w 10000"/>
                <a:gd name="connsiteY128" fmla="*/ 8510 h 10000"/>
                <a:gd name="connsiteX129" fmla="*/ 945 w 10000"/>
                <a:gd name="connsiteY129" fmla="*/ 8432 h 10000"/>
                <a:gd name="connsiteX130" fmla="*/ 984 w 10000"/>
                <a:gd name="connsiteY130" fmla="*/ 8325 h 10000"/>
                <a:gd name="connsiteX131" fmla="*/ 1063 w 10000"/>
                <a:gd name="connsiteY131" fmla="*/ 8204 h 10000"/>
                <a:gd name="connsiteX132" fmla="*/ 1057 w 10000"/>
                <a:gd name="connsiteY132" fmla="*/ 8133 h 10000"/>
                <a:gd name="connsiteX133" fmla="*/ 1018 w 10000"/>
                <a:gd name="connsiteY133" fmla="*/ 8055 h 10000"/>
                <a:gd name="connsiteX134" fmla="*/ 984 w 10000"/>
                <a:gd name="connsiteY134" fmla="*/ 8027 h 10000"/>
                <a:gd name="connsiteX135" fmla="*/ 872 w 10000"/>
                <a:gd name="connsiteY135" fmla="*/ 8013 h 10000"/>
                <a:gd name="connsiteX136" fmla="*/ 533 w 10000"/>
                <a:gd name="connsiteY136" fmla="*/ 8076 h 10000"/>
                <a:gd name="connsiteX137" fmla="*/ 169 w 10000"/>
                <a:gd name="connsiteY137" fmla="*/ 7743 h 10000"/>
                <a:gd name="connsiteX138" fmla="*/ 157 w 10000"/>
                <a:gd name="connsiteY138" fmla="*/ 7686 h 10000"/>
                <a:gd name="connsiteX139" fmla="*/ 231 w 10000"/>
                <a:gd name="connsiteY139" fmla="*/ 7594 h 10000"/>
                <a:gd name="connsiteX140" fmla="*/ 0 w 10000"/>
                <a:gd name="connsiteY140" fmla="*/ 6920 h 10000"/>
                <a:gd name="connsiteX141" fmla="*/ 354 w 10000"/>
                <a:gd name="connsiteY141" fmla="*/ 7005 h 10000"/>
                <a:gd name="connsiteX142" fmla="*/ 472 w 10000"/>
                <a:gd name="connsiteY142" fmla="*/ 7019 h 10000"/>
                <a:gd name="connsiteX143" fmla="*/ 1074 w 10000"/>
                <a:gd name="connsiteY143" fmla="*/ 7019 h 10000"/>
                <a:gd name="connsiteX144" fmla="*/ 1277 w 10000"/>
                <a:gd name="connsiteY144" fmla="*/ 6998 h 10000"/>
                <a:gd name="connsiteX145" fmla="*/ 1524 w 10000"/>
                <a:gd name="connsiteY145" fmla="*/ 7083 h 10000"/>
                <a:gd name="connsiteX146" fmla="*/ 1609 w 10000"/>
                <a:gd name="connsiteY146" fmla="*/ 7104 h 10000"/>
                <a:gd name="connsiteX147" fmla="*/ 1822 w 10000"/>
                <a:gd name="connsiteY147" fmla="*/ 7310 h 10000"/>
                <a:gd name="connsiteX148" fmla="*/ 1918 w 10000"/>
                <a:gd name="connsiteY148" fmla="*/ 7303 h 10000"/>
                <a:gd name="connsiteX149" fmla="*/ 6504 w 10000"/>
                <a:gd name="connsiteY149" fmla="*/ 7627 h 10000"/>
                <a:gd name="connsiteX150" fmla="*/ 5523 w 10000"/>
                <a:gd name="connsiteY150" fmla="*/ 5713 h 10000"/>
                <a:gd name="connsiteX151" fmla="*/ 5652 w 10000"/>
                <a:gd name="connsiteY151" fmla="*/ 5720 h 10000"/>
                <a:gd name="connsiteX152" fmla="*/ 5697 w 10000"/>
                <a:gd name="connsiteY152" fmla="*/ 5742 h 10000"/>
                <a:gd name="connsiteX153" fmla="*/ 5793 w 10000"/>
                <a:gd name="connsiteY153" fmla="*/ 5635 h 10000"/>
                <a:gd name="connsiteX154" fmla="*/ 5844 w 10000"/>
                <a:gd name="connsiteY154" fmla="*/ 5628 h 10000"/>
                <a:gd name="connsiteX155" fmla="*/ 5889 w 10000"/>
                <a:gd name="connsiteY155" fmla="*/ 5564 h 10000"/>
                <a:gd name="connsiteX156" fmla="*/ 5945 w 10000"/>
                <a:gd name="connsiteY156" fmla="*/ 5515 h 10000"/>
                <a:gd name="connsiteX157" fmla="*/ 6001 w 10000"/>
                <a:gd name="connsiteY157" fmla="*/ 5408 h 10000"/>
                <a:gd name="connsiteX158" fmla="*/ 6012 w 10000"/>
                <a:gd name="connsiteY158" fmla="*/ 5344 h 10000"/>
                <a:gd name="connsiteX159" fmla="*/ 6080 w 10000"/>
                <a:gd name="connsiteY159" fmla="*/ 5316 h 10000"/>
                <a:gd name="connsiteX160" fmla="*/ 6159 w 10000"/>
                <a:gd name="connsiteY160" fmla="*/ 5351 h 10000"/>
                <a:gd name="connsiteX161" fmla="*/ 6226 w 10000"/>
                <a:gd name="connsiteY161" fmla="*/ 5337 h 10000"/>
                <a:gd name="connsiteX162" fmla="*/ 6294 w 10000"/>
                <a:gd name="connsiteY162" fmla="*/ 5344 h 10000"/>
                <a:gd name="connsiteX163" fmla="*/ 6412 w 10000"/>
                <a:gd name="connsiteY163" fmla="*/ 5302 h 10000"/>
                <a:gd name="connsiteX164" fmla="*/ 6490 w 10000"/>
                <a:gd name="connsiteY164" fmla="*/ 5195 h 10000"/>
                <a:gd name="connsiteX165" fmla="*/ 6524 w 10000"/>
                <a:gd name="connsiteY165" fmla="*/ 5160 h 10000"/>
                <a:gd name="connsiteX166" fmla="*/ 6575 w 10000"/>
                <a:gd name="connsiteY166" fmla="*/ 5160 h 10000"/>
                <a:gd name="connsiteX167" fmla="*/ 6614 w 10000"/>
                <a:gd name="connsiteY167" fmla="*/ 5103 h 10000"/>
                <a:gd name="connsiteX168" fmla="*/ 6597 w 10000"/>
                <a:gd name="connsiteY168" fmla="*/ 5039 h 10000"/>
                <a:gd name="connsiteX169" fmla="*/ 6609 w 10000"/>
                <a:gd name="connsiteY169" fmla="*/ 4982 h 10000"/>
                <a:gd name="connsiteX170" fmla="*/ 6659 w 10000"/>
                <a:gd name="connsiteY170" fmla="*/ 4876 h 10000"/>
                <a:gd name="connsiteX171" fmla="*/ 6715 w 10000"/>
                <a:gd name="connsiteY171" fmla="*/ 4776 h 10000"/>
                <a:gd name="connsiteX172" fmla="*/ 6772 w 10000"/>
                <a:gd name="connsiteY172" fmla="*/ 4755 h 10000"/>
                <a:gd name="connsiteX173" fmla="*/ 6800 w 10000"/>
                <a:gd name="connsiteY173" fmla="*/ 4720 h 10000"/>
                <a:gd name="connsiteX174" fmla="*/ 6895 w 10000"/>
                <a:gd name="connsiteY174" fmla="*/ 4734 h 10000"/>
                <a:gd name="connsiteX175" fmla="*/ 6991 w 10000"/>
                <a:gd name="connsiteY175" fmla="*/ 4734 h 10000"/>
                <a:gd name="connsiteX176" fmla="*/ 6997 w 10000"/>
                <a:gd name="connsiteY176" fmla="*/ 4670 h 10000"/>
                <a:gd name="connsiteX177" fmla="*/ 7013 w 10000"/>
                <a:gd name="connsiteY177" fmla="*/ 4627 h 10000"/>
                <a:gd name="connsiteX178" fmla="*/ 7008 w 10000"/>
                <a:gd name="connsiteY178" fmla="*/ 4599 h 10000"/>
                <a:gd name="connsiteX179" fmla="*/ 7064 w 10000"/>
                <a:gd name="connsiteY179" fmla="*/ 4578 h 10000"/>
                <a:gd name="connsiteX180" fmla="*/ 7103 w 10000"/>
                <a:gd name="connsiteY180" fmla="*/ 4634 h 10000"/>
                <a:gd name="connsiteX181" fmla="*/ 7160 w 10000"/>
                <a:gd name="connsiteY181" fmla="*/ 4613 h 10000"/>
                <a:gd name="connsiteX182" fmla="*/ 7177 w 10000"/>
                <a:gd name="connsiteY182" fmla="*/ 4578 h 10000"/>
                <a:gd name="connsiteX183" fmla="*/ 7222 w 10000"/>
                <a:gd name="connsiteY183" fmla="*/ 4564 h 10000"/>
                <a:gd name="connsiteX184" fmla="*/ 7317 w 10000"/>
                <a:gd name="connsiteY184" fmla="*/ 4493 h 10000"/>
                <a:gd name="connsiteX185" fmla="*/ 7407 w 10000"/>
                <a:gd name="connsiteY185" fmla="*/ 4521 h 10000"/>
                <a:gd name="connsiteX186" fmla="*/ 7430 w 10000"/>
                <a:gd name="connsiteY186" fmla="*/ 4507 h 10000"/>
                <a:gd name="connsiteX187" fmla="*/ 7480 w 10000"/>
                <a:gd name="connsiteY187" fmla="*/ 4528 h 10000"/>
                <a:gd name="connsiteX188" fmla="*/ 7503 w 10000"/>
                <a:gd name="connsiteY188" fmla="*/ 4471 h 10000"/>
                <a:gd name="connsiteX189" fmla="*/ 7525 w 10000"/>
                <a:gd name="connsiteY189" fmla="*/ 4500 h 10000"/>
                <a:gd name="connsiteX190" fmla="*/ 7559 w 10000"/>
                <a:gd name="connsiteY190" fmla="*/ 4493 h 10000"/>
                <a:gd name="connsiteX191" fmla="*/ 7598 w 10000"/>
                <a:gd name="connsiteY191" fmla="*/ 4556 h 10000"/>
                <a:gd name="connsiteX192" fmla="*/ 7643 w 10000"/>
                <a:gd name="connsiteY192" fmla="*/ 4549 h 10000"/>
                <a:gd name="connsiteX193" fmla="*/ 7683 w 10000"/>
                <a:gd name="connsiteY193" fmla="*/ 4578 h 10000"/>
                <a:gd name="connsiteX194" fmla="*/ 7700 w 10000"/>
                <a:gd name="connsiteY194" fmla="*/ 4556 h 10000"/>
                <a:gd name="connsiteX195" fmla="*/ 7778 w 10000"/>
                <a:gd name="connsiteY195" fmla="*/ 4564 h 10000"/>
                <a:gd name="connsiteX196" fmla="*/ 7790 w 10000"/>
                <a:gd name="connsiteY196" fmla="*/ 4585 h 10000"/>
                <a:gd name="connsiteX197" fmla="*/ 7874 w 10000"/>
                <a:gd name="connsiteY197" fmla="*/ 4514 h 10000"/>
                <a:gd name="connsiteX198" fmla="*/ 7874 w 10000"/>
                <a:gd name="connsiteY198" fmla="*/ 4393 h 10000"/>
                <a:gd name="connsiteX199" fmla="*/ 7852 w 10000"/>
                <a:gd name="connsiteY199" fmla="*/ 4379 h 10000"/>
                <a:gd name="connsiteX200" fmla="*/ 7835 w 10000"/>
                <a:gd name="connsiteY200" fmla="*/ 4294 h 10000"/>
                <a:gd name="connsiteX201" fmla="*/ 7801 w 10000"/>
                <a:gd name="connsiteY201" fmla="*/ 4209 h 10000"/>
                <a:gd name="connsiteX202" fmla="*/ 7750 w 10000"/>
                <a:gd name="connsiteY202" fmla="*/ 4173 h 10000"/>
                <a:gd name="connsiteX203" fmla="*/ 7745 w 10000"/>
                <a:gd name="connsiteY203" fmla="*/ 4131 h 10000"/>
                <a:gd name="connsiteX204" fmla="*/ 7672 w 10000"/>
                <a:gd name="connsiteY204" fmla="*/ 4053 h 10000"/>
                <a:gd name="connsiteX205" fmla="*/ 7677 w 10000"/>
                <a:gd name="connsiteY205" fmla="*/ 4024 h 10000"/>
                <a:gd name="connsiteX206" fmla="*/ 7604 w 10000"/>
                <a:gd name="connsiteY206" fmla="*/ 3982 h 10000"/>
                <a:gd name="connsiteX207" fmla="*/ 7598 w 10000"/>
                <a:gd name="connsiteY207" fmla="*/ 3903 h 10000"/>
                <a:gd name="connsiteX208" fmla="*/ 7475 w 10000"/>
                <a:gd name="connsiteY208" fmla="*/ 3833 h 10000"/>
                <a:gd name="connsiteX209" fmla="*/ 7407 w 10000"/>
                <a:gd name="connsiteY209" fmla="*/ 3683 h 10000"/>
                <a:gd name="connsiteX210" fmla="*/ 7306 w 10000"/>
                <a:gd name="connsiteY210" fmla="*/ 3676 h 10000"/>
                <a:gd name="connsiteX211" fmla="*/ 7272 w 10000"/>
                <a:gd name="connsiteY211" fmla="*/ 3648 h 10000"/>
                <a:gd name="connsiteX212" fmla="*/ 7222 w 10000"/>
                <a:gd name="connsiteY212" fmla="*/ 3669 h 10000"/>
                <a:gd name="connsiteX213" fmla="*/ 7143 w 10000"/>
                <a:gd name="connsiteY213" fmla="*/ 3669 h 10000"/>
                <a:gd name="connsiteX214" fmla="*/ 7030 w 10000"/>
                <a:gd name="connsiteY214" fmla="*/ 3840 h 10000"/>
                <a:gd name="connsiteX215" fmla="*/ 6991 w 10000"/>
                <a:gd name="connsiteY215" fmla="*/ 3918 h 10000"/>
                <a:gd name="connsiteX216" fmla="*/ 6890 w 10000"/>
                <a:gd name="connsiteY216" fmla="*/ 3797 h 10000"/>
                <a:gd name="connsiteX217" fmla="*/ 6817 w 10000"/>
                <a:gd name="connsiteY217" fmla="*/ 3747 h 10000"/>
                <a:gd name="connsiteX218" fmla="*/ 6744 w 10000"/>
                <a:gd name="connsiteY218" fmla="*/ 3754 h 10000"/>
                <a:gd name="connsiteX219" fmla="*/ 6670 w 10000"/>
                <a:gd name="connsiteY219" fmla="*/ 3790 h 10000"/>
                <a:gd name="connsiteX220" fmla="*/ 6609 w 10000"/>
                <a:gd name="connsiteY220" fmla="*/ 3762 h 10000"/>
                <a:gd name="connsiteX221" fmla="*/ 6552 w 10000"/>
                <a:gd name="connsiteY221" fmla="*/ 3804 h 10000"/>
                <a:gd name="connsiteX222" fmla="*/ 6496 w 10000"/>
                <a:gd name="connsiteY222" fmla="*/ 3889 h 10000"/>
                <a:gd name="connsiteX223" fmla="*/ 6367 w 10000"/>
                <a:gd name="connsiteY223" fmla="*/ 3733 h 10000"/>
                <a:gd name="connsiteX224" fmla="*/ 6350 w 10000"/>
                <a:gd name="connsiteY224" fmla="*/ 3577 h 10000"/>
                <a:gd name="connsiteX225" fmla="*/ 6451 w 10000"/>
                <a:gd name="connsiteY225" fmla="*/ 3513 h 10000"/>
                <a:gd name="connsiteX226" fmla="*/ 6445 w 10000"/>
                <a:gd name="connsiteY226" fmla="*/ 3343 h 10000"/>
                <a:gd name="connsiteX227" fmla="*/ 6541 w 10000"/>
                <a:gd name="connsiteY227" fmla="*/ 3144 h 10000"/>
                <a:gd name="connsiteX228" fmla="*/ 6530 w 10000"/>
                <a:gd name="connsiteY228" fmla="*/ 3109 h 10000"/>
                <a:gd name="connsiteX229" fmla="*/ 6760 w 10000"/>
                <a:gd name="connsiteY229" fmla="*/ 2456 h 10000"/>
                <a:gd name="connsiteX230" fmla="*/ 6884 w 10000"/>
                <a:gd name="connsiteY230" fmla="*/ 2555 h 10000"/>
                <a:gd name="connsiteX231" fmla="*/ 6957 w 10000"/>
                <a:gd name="connsiteY231" fmla="*/ 2598 h 10000"/>
                <a:gd name="connsiteX232" fmla="*/ 7030 w 10000"/>
                <a:gd name="connsiteY232" fmla="*/ 2598 h 10000"/>
                <a:gd name="connsiteX233" fmla="*/ 7143 w 10000"/>
                <a:gd name="connsiteY233" fmla="*/ 2676 h 10000"/>
                <a:gd name="connsiteX234" fmla="*/ 7160 w 10000"/>
                <a:gd name="connsiteY234" fmla="*/ 2626 h 10000"/>
                <a:gd name="connsiteX235" fmla="*/ 7233 w 10000"/>
                <a:gd name="connsiteY235" fmla="*/ 2612 h 10000"/>
                <a:gd name="connsiteX236" fmla="*/ 7295 w 10000"/>
                <a:gd name="connsiteY236" fmla="*/ 2527 h 10000"/>
                <a:gd name="connsiteX237" fmla="*/ 7373 w 10000"/>
                <a:gd name="connsiteY237" fmla="*/ 2463 h 10000"/>
                <a:gd name="connsiteX238" fmla="*/ 7407 w 10000"/>
                <a:gd name="connsiteY238" fmla="*/ 2399 h 10000"/>
                <a:gd name="connsiteX239" fmla="*/ 7525 w 10000"/>
                <a:gd name="connsiteY239" fmla="*/ 2356 h 10000"/>
                <a:gd name="connsiteX240" fmla="*/ 7587 w 10000"/>
                <a:gd name="connsiteY240" fmla="*/ 2363 h 10000"/>
                <a:gd name="connsiteX241" fmla="*/ 7638 w 10000"/>
                <a:gd name="connsiteY241" fmla="*/ 2300 h 10000"/>
                <a:gd name="connsiteX242" fmla="*/ 7677 w 10000"/>
                <a:gd name="connsiteY242" fmla="*/ 2214 h 10000"/>
                <a:gd name="connsiteX243" fmla="*/ 7660 w 10000"/>
                <a:gd name="connsiteY243" fmla="*/ 2200 h 10000"/>
                <a:gd name="connsiteX244" fmla="*/ 7677 w 10000"/>
                <a:gd name="connsiteY244" fmla="*/ 2108 h 10000"/>
                <a:gd name="connsiteX245" fmla="*/ 7610 w 10000"/>
                <a:gd name="connsiteY245" fmla="*/ 2108 h 10000"/>
                <a:gd name="connsiteX246" fmla="*/ 7643 w 10000"/>
                <a:gd name="connsiteY246" fmla="*/ 2030 h 10000"/>
                <a:gd name="connsiteX247" fmla="*/ 7649 w 10000"/>
                <a:gd name="connsiteY247" fmla="*/ 1938 h 10000"/>
                <a:gd name="connsiteX248" fmla="*/ 7677 w 10000"/>
                <a:gd name="connsiteY248" fmla="*/ 1916 h 10000"/>
                <a:gd name="connsiteX249" fmla="*/ 7728 w 10000"/>
                <a:gd name="connsiteY249" fmla="*/ 1824 h 10000"/>
                <a:gd name="connsiteX250" fmla="*/ 7722 w 10000"/>
                <a:gd name="connsiteY250" fmla="*/ 1753 h 10000"/>
                <a:gd name="connsiteX251" fmla="*/ 7762 w 10000"/>
                <a:gd name="connsiteY251" fmla="*/ 1675 h 10000"/>
                <a:gd name="connsiteX252" fmla="*/ 7807 w 10000"/>
                <a:gd name="connsiteY252" fmla="*/ 1625 h 10000"/>
                <a:gd name="connsiteX253" fmla="*/ 7823 w 10000"/>
                <a:gd name="connsiteY253" fmla="*/ 1540 h 10000"/>
                <a:gd name="connsiteX254" fmla="*/ 7818 w 10000"/>
                <a:gd name="connsiteY254" fmla="*/ 1512 h 10000"/>
                <a:gd name="connsiteX255" fmla="*/ 7857 w 10000"/>
                <a:gd name="connsiteY255" fmla="*/ 1455 h 10000"/>
                <a:gd name="connsiteX256" fmla="*/ 7913 w 10000"/>
                <a:gd name="connsiteY256" fmla="*/ 1285 h 10000"/>
                <a:gd name="connsiteX257" fmla="*/ 7930 w 10000"/>
                <a:gd name="connsiteY257" fmla="*/ 1185 h 10000"/>
                <a:gd name="connsiteX258" fmla="*/ 7958 w 10000"/>
                <a:gd name="connsiteY258" fmla="*/ 1192 h 10000"/>
                <a:gd name="connsiteX259" fmla="*/ 8037 w 10000"/>
                <a:gd name="connsiteY259" fmla="*/ 1079 h 10000"/>
                <a:gd name="connsiteX260" fmla="*/ 8127 w 10000"/>
                <a:gd name="connsiteY260" fmla="*/ 1015 h 10000"/>
                <a:gd name="connsiteX261" fmla="*/ 8138 w 10000"/>
                <a:gd name="connsiteY261" fmla="*/ 937 h 10000"/>
                <a:gd name="connsiteX262" fmla="*/ 8172 w 10000"/>
                <a:gd name="connsiteY262" fmla="*/ 852 h 10000"/>
                <a:gd name="connsiteX263" fmla="*/ 8161 w 10000"/>
                <a:gd name="connsiteY263" fmla="*/ 788 h 10000"/>
                <a:gd name="connsiteX264" fmla="*/ 8116 w 10000"/>
                <a:gd name="connsiteY264" fmla="*/ 731 h 10000"/>
                <a:gd name="connsiteX265" fmla="*/ 8138 w 10000"/>
                <a:gd name="connsiteY265" fmla="*/ 660 h 10000"/>
                <a:gd name="connsiteX266" fmla="*/ 8138 w 10000"/>
                <a:gd name="connsiteY266" fmla="*/ 575 h 10000"/>
                <a:gd name="connsiteX267" fmla="*/ 8054 w 10000"/>
                <a:gd name="connsiteY267" fmla="*/ 504 h 10000"/>
                <a:gd name="connsiteX268" fmla="*/ 7970 w 10000"/>
                <a:gd name="connsiteY268" fmla="*/ 546 h 10000"/>
                <a:gd name="connsiteX269" fmla="*/ 7930 w 10000"/>
                <a:gd name="connsiteY269" fmla="*/ 546 h 10000"/>
                <a:gd name="connsiteX270" fmla="*/ 7913 w 10000"/>
                <a:gd name="connsiteY270" fmla="*/ 497 h 10000"/>
                <a:gd name="connsiteX271" fmla="*/ 7913 w 10000"/>
                <a:gd name="connsiteY271" fmla="*/ 405 h 10000"/>
                <a:gd name="connsiteX272" fmla="*/ 8020 w 10000"/>
                <a:gd name="connsiteY272" fmla="*/ 312 h 10000"/>
                <a:gd name="connsiteX273" fmla="*/ 8054 w 10000"/>
                <a:gd name="connsiteY273" fmla="*/ 234 h 10000"/>
                <a:gd name="connsiteX274" fmla="*/ 8121 w 10000"/>
                <a:gd name="connsiteY274" fmla="*/ 170 h 10000"/>
                <a:gd name="connsiteX275" fmla="*/ 8183 w 10000"/>
                <a:gd name="connsiteY275" fmla="*/ 50 h 10000"/>
                <a:gd name="connsiteX276" fmla="*/ 8228 w 10000"/>
                <a:gd name="connsiteY276" fmla="*/ 28 h 10000"/>
                <a:gd name="connsiteX277" fmla="*/ 8290 w 10000"/>
                <a:gd name="connsiteY277" fmla="*/ 43 h 10000"/>
                <a:gd name="connsiteX278" fmla="*/ 8420 w 10000"/>
                <a:gd name="connsiteY278" fmla="*/ 0 h 10000"/>
                <a:gd name="connsiteX279" fmla="*/ 8481 w 10000"/>
                <a:gd name="connsiteY279" fmla="*/ 71 h 10000"/>
                <a:gd name="connsiteX280" fmla="*/ 8476 w 10000"/>
                <a:gd name="connsiteY280" fmla="*/ 121 h 10000"/>
                <a:gd name="connsiteX281" fmla="*/ 8504 w 10000"/>
                <a:gd name="connsiteY281" fmla="*/ 142 h 10000"/>
                <a:gd name="connsiteX282" fmla="*/ 8526 w 10000"/>
                <a:gd name="connsiteY282" fmla="*/ 192 h 10000"/>
                <a:gd name="connsiteX283" fmla="*/ 8493 w 10000"/>
                <a:gd name="connsiteY283" fmla="*/ 248 h 10000"/>
                <a:gd name="connsiteX284" fmla="*/ 8448 w 10000"/>
                <a:gd name="connsiteY284" fmla="*/ 376 h 10000"/>
                <a:gd name="connsiteX285" fmla="*/ 8375 w 10000"/>
                <a:gd name="connsiteY285" fmla="*/ 476 h 10000"/>
                <a:gd name="connsiteX286" fmla="*/ 8307 w 10000"/>
                <a:gd name="connsiteY286" fmla="*/ 532 h 10000"/>
                <a:gd name="connsiteX287" fmla="*/ 8358 w 10000"/>
                <a:gd name="connsiteY287" fmla="*/ 554 h 10000"/>
                <a:gd name="connsiteX288" fmla="*/ 8425 w 10000"/>
                <a:gd name="connsiteY288" fmla="*/ 639 h 10000"/>
                <a:gd name="connsiteX289" fmla="*/ 8470 w 10000"/>
                <a:gd name="connsiteY289" fmla="*/ 646 h 10000"/>
                <a:gd name="connsiteX290" fmla="*/ 8493 w 10000"/>
                <a:gd name="connsiteY290" fmla="*/ 738 h 10000"/>
                <a:gd name="connsiteX291" fmla="*/ 8538 w 10000"/>
                <a:gd name="connsiteY291" fmla="*/ 759 h 10000"/>
                <a:gd name="connsiteX292" fmla="*/ 8571 w 10000"/>
                <a:gd name="connsiteY292" fmla="*/ 752 h 10000"/>
                <a:gd name="connsiteX293" fmla="*/ 8639 w 10000"/>
                <a:gd name="connsiteY293" fmla="*/ 610 h 10000"/>
                <a:gd name="connsiteX294" fmla="*/ 8701 w 10000"/>
                <a:gd name="connsiteY294" fmla="*/ 625 h 10000"/>
                <a:gd name="connsiteX295" fmla="*/ 8712 w 10000"/>
                <a:gd name="connsiteY295" fmla="*/ 667 h 10000"/>
                <a:gd name="connsiteX296" fmla="*/ 8757 w 10000"/>
                <a:gd name="connsiteY296" fmla="*/ 717 h 10000"/>
                <a:gd name="connsiteX297" fmla="*/ 8757 w 10000"/>
                <a:gd name="connsiteY297" fmla="*/ 752 h 10000"/>
                <a:gd name="connsiteX298" fmla="*/ 8796 w 10000"/>
                <a:gd name="connsiteY298" fmla="*/ 774 h 10000"/>
                <a:gd name="connsiteX299" fmla="*/ 8853 w 10000"/>
                <a:gd name="connsiteY299" fmla="*/ 774 h 10000"/>
                <a:gd name="connsiteX300" fmla="*/ 8858 w 10000"/>
                <a:gd name="connsiteY300" fmla="*/ 837 h 10000"/>
                <a:gd name="connsiteX301" fmla="*/ 8808 w 10000"/>
                <a:gd name="connsiteY301" fmla="*/ 866 h 10000"/>
                <a:gd name="connsiteX302" fmla="*/ 8853 w 10000"/>
                <a:gd name="connsiteY302" fmla="*/ 1143 h 10000"/>
                <a:gd name="connsiteX303" fmla="*/ 8898 w 10000"/>
                <a:gd name="connsiteY303" fmla="*/ 1270 h 10000"/>
                <a:gd name="connsiteX304" fmla="*/ 8886 w 10000"/>
                <a:gd name="connsiteY304" fmla="*/ 1327 h 10000"/>
                <a:gd name="connsiteX305" fmla="*/ 8926 w 10000"/>
                <a:gd name="connsiteY305" fmla="*/ 1391 h 10000"/>
                <a:gd name="connsiteX306" fmla="*/ 8931 w 10000"/>
                <a:gd name="connsiteY306" fmla="*/ 1434 h 10000"/>
                <a:gd name="connsiteX307" fmla="*/ 9038 w 10000"/>
                <a:gd name="connsiteY307" fmla="*/ 1483 h 10000"/>
                <a:gd name="connsiteX308" fmla="*/ 9168 w 10000"/>
                <a:gd name="connsiteY308" fmla="*/ 1441 h 10000"/>
                <a:gd name="connsiteX309" fmla="*/ 9184 w 10000"/>
                <a:gd name="connsiteY309" fmla="*/ 1384 h 10000"/>
                <a:gd name="connsiteX310" fmla="*/ 9229 w 10000"/>
                <a:gd name="connsiteY310" fmla="*/ 1405 h 10000"/>
                <a:gd name="connsiteX311" fmla="*/ 9258 w 10000"/>
                <a:gd name="connsiteY311" fmla="*/ 1455 h 10000"/>
                <a:gd name="connsiteX312" fmla="*/ 9325 w 10000"/>
                <a:gd name="connsiteY312" fmla="*/ 1419 h 10000"/>
                <a:gd name="connsiteX313" fmla="*/ 9364 w 10000"/>
                <a:gd name="connsiteY313" fmla="*/ 1419 h 10000"/>
                <a:gd name="connsiteX314" fmla="*/ 9421 w 10000"/>
                <a:gd name="connsiteY314" fmla="*/ 1476 h 10000"/>
                <a:gd name="connsiteX315" fmla="*/ 9454 w 10000"/>
                <a:gd name="connsiteY315" fmla="*/ 1398 h 10000"/>
                <a:gd name="connsiteX316" fmla="*/ 9522 w 10000"/>
                <a:gd name="connsiteY316" fmla="*/ 1434 h 10000"/>
                <a:gd name="connsiteX317" fmla="*/ 9556 w 10000"/>
                <a:gd name="connsiteY317" fmla="*/ 1391 h 10000"/>
                <a:gd name="connsiteX318" fmla="*/ 9584 w 10000"/>
                <a:gd name="connsiteY318" fmla="*/ 1398 h 10000"/>
                <a:gd name="connsiteX319" fmla="*/ 9612 w 10000"/>
                <a:gd name="connsiteY319" fmla="*/ 1356 h 10000"/>
                <a:gd name="connsiteX320" fmla="*/ 9606 w 10000"/>
                <a:gd name="connsiteY320" fmla="*/ 1313 h 10000"/>
                <a:gd name="connsiteX321" fmla="*/ 9646 w 10000"/>
                <a:gd name="connsiteY321" fmla="*/ 1292 h 10000"/>
                <a:gd name="connsiteX322" fmla="*/ 9674 w 10000"/>
                <a:gd name="connsiteY322" fmla="*/ 1221 h 10000"/>
                <a:gd name="connsiteX323" fmla="*/ 9753 w 10000"/>
                <a:gd name="connsiteY323" fmla="*/ 1228 h 10000"/>
                <a:gd name="connsiteX324" fmla="*/ 9871 w 10000"/>
                <a:gd name="connsiteY324" fmla="*/ 1434 h 10000"/>
                <a:gd name="connsiteX325" fmla="*/ 9893 w 10000"/>
                <a:gd name="connsiteY325" fmla="*/ 1505 h 10000"/>
                <a:gd name="connsiteX326" fmla="*/ 9972 w 10000"/>
                <a:gd name="connsiteY326" fmla="*/ 1597 h 10000"/>
                <a:gd name="connsiteX327" fmla="*/ 10000 w 10000"/>
                <a:gd name="connsiteY327" fmla="*/ 1682 h 10000"/>
                <a:gd name="connsiteX328" fmla="*/ 9938 w 10000"/>
                <a:gd name="connsiteY328" fmla="*/ 1796 h 10000"/>
                <a:gd name="connsiteX329" fmla="*/ 9893 w 10000"/>
                <a:gd name="connsiteY329" fmla="*/ 1838 h 10000"/>
                <a:gd name="connsiteX330" fmla="*/ 9916 w 10000"/>
                <a:gd name="connsiteY330" fmla="*/ 1959 h 10000"/>
                <a:gd name="connsiteX331" fmla="*/ 9848 w 10000"/>
                <a:gd name="connsiteY331" fmla="*/ 2051 h 10000"/>
                <a:gd name="connsiteX332" fmla="*/ 9809 w 10000"/>
                <a:gd name="connsiteY332" fmla="*/ 2072 h 10000"/>
                <a:gd name="connsiteX333" fmla="*/ 9809 w 10000"/>
                <a:gd name="connsiteY333" fmla="*/ 2136 h 10000"/>
                <a:gd name="connsiteX334" fmla="*/ 9758 w 10000"/>
                <a:gd name="connsiteY334" fmla="*/ 2257 h 10000"/>
                <a:gd name="connsiteX335" fmla="*/ 9724 w 10000"/>
                <a:gd name="connsiteY335" fmla="*/ 2264 h 10000"/>
                <a:gd name="connsiteX336" fmla="*/ 9730 w 10000"/>
                <a:gd name="connsiteY336" fmla="*/ 2349 h 10000"/>
                <a:gd name="connsiteX337" fmla="*/ 9702 w 10000"/>
                <a:gd name="connsiteY337" fmla="*/ 2413 h 10000"/>
                <a:gd name="connsiteX338" fmla="*/ 9708 w 10000"/>
                <a:gd name="connsiteY338" fmla="*/ 2697 h 10000"/>
                <a:gd name="connsiteX339" fmla="*/ 9724 w 10000"/>
                <a:gd name="connsiteY339" fmla="*/ 2718 h 10000"/>
                <a:gd name="connsiteX340" fmla="*/ 9719 w 10000"/>
                <a:gd name="connsiteY340" fmla="*/ 2811 h 10000"/>
                <a:gd name="connsiteX341" fmla="*/ 9708 w 10000"/>
                <a:gd name="connsiteY341" fmla="*/ 2896 h 10000"/>
                <a:gd name="connsiteX342" fmla="*/ 9668 w 10000"/>
                <a:gd name="connsiteY342" fmla="*/ 2938 h 10000"/>
                <a:gd name="connsiteX343" fmla="*/ 9595 w 10000"/>
                <a:gd name="connsiteY343" fmla="*/ 2903 h 10000"/>
                <a:gd name="connsiteX344" fmla="*/ 9561 w 10000"/>
                <a:gd name="connsiteY344" fmla="*/ 2952 h 10000"/>
                <a:gd name="connsiteX345" fmla="*/ 9567 w 10000"/>
                <a:gd name="connsiteY345" fmla="*/ 2995 h 10000"/>
                <a:gd name="connsiteX346" fmla="*/ 9544 w 10000"/>
                <a:gd name="connsiteY346" fmla="*/ 3080 h 10000"/>
                <a:gd name="connsiteX347" fmla="*/ 9505 w 10000"/>
                <a:gd name="connsiteY347" fmla="*/ 3137 h 10000"/>
                <a:gd name="connsiteX348" fmla="*/ 9494 w 10000"/>
                <a:gd name="connsiteY348" fmla="*/ 3236 h 10000"/>
                <a:gd name="connsiteX349" fmla="*/ 9466 w 10000"/>
                <a:gd name="connsiteY349" fmla="*/ 3322 h 10000"/>
                <a:gd name="connsiteX350" fmla="*/ 9471 w 10000"/>
                <a:gd name="connsiteY350" fmla="*/ 3378 h 10000"/>
                <a:gd name="connsiteX351" fmla="*/ 9460 w 10000"/>
                <a:gd name="connsiteY351" fmla="*/ 3435 h 10000"/>
                <a:gd name="connsiteX352" fmla="*/ 9483 w 10000"/>
                <a:gd name="connsiteY352" fmla="*/ 3485 h 10000"/>
                <a:gd name="connsiteX353" fmla="*/ 9449 w 10000"/>
                <a:gd name="connsiteY353" fmla="*/ 3563 h 10000"/>
                <a:gd name="connsiteX354" fmla="*/ 9393 w 10000"/>
                <a:gd name="connsiteY354" fmla="*/ 3442 h 10000"/>
                <a:gd name="connsiteX355" fmla="*/ 9393 w 10000"/>
                <a:gd name="connsiteY355" fmla="*/ 3350 h 10000"/>
                <a:gd name="connsiteX356" fmla="*/ 9376 w 10000"/>
                <a:gd name="connsiteY356" fmla="*/ 3336 h 10000"/>
                <a:gd name="connsiteX357" fmla="*/ 9308 w 10000"/>
                <a:gd name="connsiteY357" fmla="*/ 3400 h 10000"/>
                <a:gd name="connsiteX358" fmla="*/ 9201 w 10000"/>
                <a:gd name="connsiteY358" fmla="*/ 3549 h 10000"/>
                <a:gd name="connsiteX359" fmla="*/ 9139 w 10000"/>
                <a:gd name="connsiteY359" fmla="*/ 3655 h 10000"/>
                <a:gd name="connsiteX360" fmla="*/ 9044 w 10000"/>
                <a:gd name="connsiteY360" fmla="*/ 3712 h 10000"/>
                <a:gd name="connsiteX361" fmla="*/ 9010 w 10000"/>
                <a:gd name="connsiteY361" fmla="*/ 3797 h 10000"/>
                <a:gd name="connsiteX362" fmla="*/ 8982 w 10000"/>
                <a:gd name="connsiteY362" fmla="*/ 3825 h 10000"/>
                <a:gd name="connsiteX363" fmla="*/ 8875 w 10000"/>
                <a:gd name="connsiteY363" fmla="*/ 3903 h 10000"/>
                <a:gd name="connsiteX364" fmla="*/ 8785 w 10000"/>
                <a:gd name="connsiteY364" fmla="*/ 3996 h 10000"/>
                <a:gd name="connsiteX365" fmla="*/ 8763 w 10000"/>
                <a:gd name="connsiteY365" fmla="*/ 4067 h 10000"/>
                <a:gd name="connsiteX366" fmla="*/ 8729 w 10000"/>
                <a:gd name="connsiteY366" fmla="*/ 4102 h 10000"/>
                <a:gd name="connsiteX367" fmla="*/ 8774 w 10000"/>
                <a:gd name="connsiteY367" fmla="*/ 4194 h 10000"/>
                <a:gd name="connsiteX368" fmla="*/ 8819 w 10000"/>
                <a:gd name="connsiteY368" fmla="*/ 4265 h 10000"/>
                <a:gd name="connsiteX369" fmla="*/ 8881 w 10000"/>
                <a:gd name="connsiteY369" fmla="*/ 4294 h 10000"/>
                <a:gd name="connsiteX370" fmla="*/ 8858 w 10000"/>
                <a:gd name="connsiteY370" fmla="*/ 4344 h 10000"/>
                <a:gd name="connsiteX371" fmla="*/ 8903 w 10000"/>
                <a:gd name="connsiteY371" fmla="*/ 4358 h 10000"/>
                <a:gd name="connsiteX372" fmla="*/ 8903 w 10000"/>
                <a:gd name="connsiteY372" fmla="*/ 4443 h 10000"/>
                <a:gd name="connsiteX373" fmla="*/ 8937 w 10000"/>
                <a:gd name="connsiteY373" fmla="*/ 4507 h 10000"/>
                <a:gd name="connsiteX374" fmla="*/ 8993 w 10000"/>
                <a:gd name="connsiteY374" fmla="*/ 4493 h 10000"/>
                <a:gd name="connsiteX375" fmla="*/ 9016 w 10000"/>
                <a:gd name="connsiteY375" fmla="*/ 4422 h 10000"/>
                <a:gd name="connsiteX376" fmla="*/ 9061 w 10000"/>
                <a:gd name="connsiteY376" fmla="*/ 4414 h 10000"/>
                <a:gd name="connsiteX377" fmla="*/ 9066 w 10000"/>
                <a:gd name="connsiteY377" fmla="*/ 4358 h 10000"/>
                <a:gd name="connsiteX378" fmla="*/ 9123 w 10000"/>
                <a:gd name="connsiteY378" fmla="*/ 4358 h 10000"/>
                <a:gd name="connsiteX379" fmla="*/ 9100 w 10000"/>
                <a:gd name="connsiteY379" fmla="*/ 4429 h 10000"/>
                <a:gd name="connsiteX380" fmla="*/ 9156 w 10000"/>
                <a:gd name="connsiteY380" fmla="*/ 4464 h 10000"/>
                <a:gd name="connsiteX381" fmla="*/ 9145 w 10000"/>
                <a:gd name="connsiteY381" fmla="*/ 4528 h 10000"/>
                <a:gd name="connsiteX382" fmla="*/ 9061 w 10000"/>
                <a:gd name="connsiteY382" fmla="*/ 4535 h 10000"/>
                <a:gd name="connsiteX383" fmla="*/ 8999 w 10000"/>
                <a:gd name="connsiteY383" fmla="*/ 4578 h 10000"/>
                <a:gd name="connsiteX384" fmla="*/ 8943 w 10000"/>
                <a:gd name="connsiteY384" fmla="*/ 4599 h 10000"/>
                <a:gd name="connsiteX385" fmla="*/ 8943 w 10000"/>
                <a:gd name="connsiteY385" fmla="*/ 4698 h 10000"/>
                <a:gd name="connsiteX386" fmla="*/ 8999 w 10000"/>
                <a:gd name="connsiteY386" fmla="*/ 4805 h 10000"/>
                <a:gd name="connsiteX387" fmla="*/ 8954 w 10000"/>
                <a:gd name="connsiteY387" fmla="*/ 4904 h 10000"/>
                <a:gd name="connsiteX388" fmla="*/ 8864 w 10000"/>
                <a:gd name="connsiteY388" fmla="*/ 4918 h 10000"/>
                <a:gd name="connsiteX389" fmla="*/ 8875 w 10000"/>
                <a:gd name="connsiteY389" fmla="*/ 5032 h 10000"/>
                <a:gd name="connsiteX390" fmla="*/ 8870 w 10000"/>
                <a:gd name="connsiteY390" fmla="*/ 5103 h 10000"/>
                <a:gd name="connsiteX391" fmla="*/ 8841 w 10000"/>
                <a:gd name="connsiteY391" fmla="*/ 5138 h 10000"/>
                <a:gd name="connsiteX392" fmla="*/ 8785 w 10000"/>
                <a:gd name="connsiteY392" fmla="*/ 5110 h 10000"/>
                <a:gd name="connsiteX393" fmla="*/ 8735 w 10000"/>
                <a:gd name="connsiteY393" fmla="*/ 5018 h 10000"/>
                <a:gd name="connsiteX394" fmla="*/ 8678 w 10000"/>
                <a:gd name="connsiteY394" fmla="*/ 5089 h 10000"/>
                <a:gd name="connsiteX395" fmla="*/ 8622 w 10000"/>
                <a:gd name="connsiteY395" fmla="*/ 5039 h 10000"/>
                <a:gd name="connsiteX396" fmla="*/ 8616 w 10000"/>
                <a:gd name="connsiteY396" fmla="*/ 5011 h 10000"/>
                <a:gd name="connsiteX397" fmla="*/ 8538 w 10000"/>
                <a:gd name="connsiteY397" fmla="*/ 4947 h 10000"/>
                <a:gd name="connsiteX398" fmla="*/ 8515 w 10000"/>
                <a:gd name="connsiteY398" fmla="*/ 4961 h 10000"/>
                <a:gd name="connsiteX399" fmla="*/ 8526 w 10000"/>
                <a:gd name="connsiteY399" fmla="*/ 5039 h 10000"/>
                <a:gd name="connsiteX400" fmla="*/ 8481 w 10000"/>
                <a:gd name="connsiteY400" fmla="*/ 5138 h 10000"/>
                <a:gd name="connsiteX401" fmla="*/ 8515 w 10000"/>
                <a:gd name="connsiteY401" fmla="*/ 5160 h 10000"/>
                <a:gd name="connsiteX402" fmla="*/ 8577 w 10000"/>
                <a:gd name="connsiteY402" fmla="*/ 5145 h 10000"/>
                <a:gd name="connsiteX403" fmla="*/ 8588 w 10000"/>
                <a:gd name="connsiteY403" fmla="*/ 5181 h 10000"/>
                <a:gd name="connsiteX404" fmla="*/ 8577 w 10000"/>
                <a:gd name="connsiteY404" fmla="*/ 5224 h 10000"/>
                <a:gd name="connsiteX405" fmla="*/ 8600 w 10000"/>
                <a:gd name="connsiteY405" fmla="*/ 5280 h 10000"/>
                <a:gd name="connsiteX406" fmla="*/ 8650 w 10000"/>
                <a:gd name="connsiteY406" fmla="*/ 5316 h 10000"/>
                <a:gd name="connsiteX407" fmla="*/ 8639 w 10000"/>
                <a:gd name="connsiteY407" fmla="*/ 5401 h 10000"/>
                <a:gd name="connsiteX408" fmla="*/ 8673 w 10000"/>
                <a:gd name="connsiteY408" fmla="*/ 5444 h 10000"/>
                <a:gd name="connsiteX409" fmla="*/ 8633 w 10000"/>
                <a:gd name="connsiteY409" fmla="*/ 5486 h 10000"/>
                <a:gd name="connsiteX410" fmla="*/ 8622 w 10000"/>
                <a:gd name="connsiteY410" fmla="*/ 5642 h 10000"/>
                <a:gd name="connsiteX411" fmla="*/ 8600 w 10000"/>
                <a:gd name="connsiteY411" fmla="*/ 5649 h 10000"/>
                <a:gd name="connsiteX412" fmla="*/ 8628 w 10000"/>
                <a:gd name="connsiteY412" fmla="*/ 5720 h 10000"/>
                <a:gd name="connsiteX413" fmla="*/ 8633 w 10000"/>
                <a:gd name="connsiteY413" fmla="*/ 5841 h 10000"/>
                <a:gd name="connsiteX414" fmla="*/ 8661 w 10000"/>
                <a:gd name="connsiteY414" fmla="*/ 5869 h 10000"/>
                <a:gd name="connsiteX415" fmla="*/ 8667 w 10000"/>
                <a:gd name="connsiteY415" fmla="*/ 5905 h 10000"/>
                <a:gd name="connsiteX416" fmla="*/ 8690 w 10000"/>
                <a:gd name="connsiteY416" fmla="*/ 5912 h 10000"/>
                <a:gd name="connsiteX417" fmla="*/ 8695 w 10000"/>
                <a:gd name="connsiteY417" fmla="*/ 5983 h 10000"/>
                <a:gd name="connsiteX418" fmla="*/ 8684 w 10000"/>
                <a:gd name="connsiteY418" fmla="*/ 6033 h 10000"/>
                <a:gd name="connsiteX419" fmla="*/ 8740 w 10000"/>
                <a:gd name="connsiteY419" fmla="*/ 6061 h 10000"/>
                <a:gd name="connsiteX420" fmla="*/ 8825 w 10000"/>
                <a:gd name="connsiteY420" fmla="*/ 6004 h 10000"/>
                <a:gd name="connsiteX421" fmla="*/ 8948 w 10000"/>
                <a:gd name="connsiteY421" fmla="*/ 5891 h 10000"/>
                <a:gd name="connsiteX422" fmla="*/ 8982 w 10000"/>
                <a:gd name="connsiteY422" fmla="*/ 5891 h 10000"/>
                <a:gd name="connsiteX423" fmla="*/ 8982 w 10000"/>
                <a:gd name="connsiteY423" fmla="*/ 5976 h 10000"/>
                <a:gd name="connsiteX424" fmla="*/ 9004 w 10000"/>
                <a:gd name="connsiteY424" fmla="*/ 5990 h 10000"/>
                <a:gd name="connsiteX425" fmla="*/ 9044 w 10000"/>
                <a:gd name="connsiteY425" fmla="*/ 6089 h 10000"/>
                <a:gd name="connsiteX426" fmla="*/ 9072 w 10000"/>
                <a:gd name="connsiteY426" fmla="*/ 6097 h 10000"/>
                <a:gd name="connsiteX427" fmla="*/ 9055 w 10000"/>
                <a:gd name="connsiteY427" fmla="*/ 6153 h 10000"/>
                <a:gd name="connsiteX428" fmla="*/ 9100 w 10000"/>
                <a:gd name="connsiteY428" fmla="*/ 6281 h 10000"/>
                <a:gd name="connsiteX429" fmla="*/ 9100 w 10000"/>
                <a:gd name="connsiteY429" fmla="*/ 6345 h 10000"/>
                <a:gd name="connsiteX430" fmla="*/ 9123 w 10000"/>
                <a:gd name="connsiteY430" fmla="*/ 6416 h 10000"/>
                <a:gd name="connsiteX431" fmla="*/ 9089 w 10000"/>
                <a:gd name="connsiteY431" fmla="*/ 6473 h 10000"/>
                <a:gd name="connsiteX432" fmla="*/ 9049 w 10000"/>
                <a:gd name="connsiteY432" fmla="*/ 6466 h 10000"/>
                <a:gd name="connsiteX433" fmla="*/ 9049 w 10000"/>
                <a:gd name="connsiteY433" fmla="*/ 6501 h 10000"/>
                <a:gd name="connsiteX434" fmla="*/ 9089 w 10000"/>
                <a:gd name="connsiteY434" fmla="*/ 6544 h 10000"/>
                <a:gd name="connsiteX435" fmla="*/ 9106 w 10000"/>
                <a:gd name="connsiteY435" fmla="*/ 6515 h 10000"/>
                <a:gd name="connsiteX436" fmla="*/ 9139 w 10000"/>
                <a:gd name="connsiteY436" fmla="*/ 6579 h 10000"/>
                <a:gd name="connsiteX437" fmla="*/ 9179 w 10000"/>
                <a:gd name="connsiteY437" fmla="*/ 6579 h 10000"/>
                <a:gd name="connsiteX438" fmla="*/ 9156 w 10000"/>
                <a:gd name="connsiteY438" fmla="*/ 6757 h 10000"/>
                <a:gd name="connsiteX439" fmla="*/ 9139 w 10000"/>
                <a:gd name="connsiteY439" fmla="*/ 6792 h 10000"/>
                <a:gd name="connsiteX440" fmla="*/ 9089 w 10000"/>
                <a:gd name="connsiteY440" fmla="*/ 6778 h 10000"/>
                <a:gd name="connsiteX441" fmla="*/ 9027 w 10000"/>
                <a:gd name="connsiteY441" fmla="*/ 6799 h 10000"/>
                <a:gd name="connsiteX442" fmla="*/ 9004 w 10000"/>
                <a:gd name="connsiteY442" fmla="*/ 6842 h 10000"/>
                <a:gd name="connsiteX443" fmla="*/ 8999 w 10000"/>
                <a:gd name="connsiteY443" fmla="*/ 6884 h 10000"/>
                <a:gd name="connsiteX444" fmla="*/ 8960 w 10000"/>
                <a:gd name="connsiteY444" fmla="*/ 6934 h 10000"/>
                <a:gd name="connsiteX445" fmla="*/ 8898 w 10000"/>
                <a:gd name="connsiteY445" fmla="*/ 6941 h 10000"/>
                <a:gd name="connsiteX446" fmla="*/ 8886 w 10000"/>
                <a:gd name="connsiteY446" fmla="*/ 6962 h 10000"/>
                <a:gd name="connsiteX447" fmla="*/ 8847 w 10000"/>
                <a:gd name="connsiteY447" fmla="*/ 6927 h 10000"/>
                <a:gd name="connsiteX448" fmla="*/ 8808 w 10000"/>
                <a:gd name="connsiteY448" fmla="*/ 6934 h 10000"/>
                <a:gd name="connsiteX449" fmla="*/ 8785 w 10000"/>
                <a:gd name="connsiteY449" fmla="*/ 6906 h 10000"/>
                <a:gd name="connsiteX450" fmla="*/ 8735 w 10000"/>
                <a:gd name="connsiteY450" fmla="*/ 6891 h 10000"/>
                <a:gd name="connsiteX451" fmla="*/ 8746 w 10000"/>
                <a:gd name="connsiteY451" fmla="*/ 6941 h 10000"/>
                <a:gd name="connsiteX452" fmla="*/ 8723 w 10000"/>
                <a:gd name="connsiteY452" fmla="*/ 6991 h 10000"/>
                <a:gd name="connsiteX453" fmla="*/ 8639 w 10000"/>
                <a:gd name="connsiteY453" fmla="*/ 6984 h 10000"/>
                <a:gd name="connsiteX454" fmla="*/ 8611 w 10000"/>
                <a:gd name="connsiteY454" fmla="*/ 6962 h 10000"/>
                <a:gd name="connsiteX455" fmla="*/ 8566 w 10000"/>
                <a:gd name="connsiteY455" fmla="*/ 6984 h 10000"/>
                <a:gd name="connsiteX456" fmla="*/ 8560 w 10000"/>
                <a:gd name="connsiteY456" fmla="*/ 7055 h 10000"/>
                <a:gd name="connsiteX457" fmla="*/ 8476 w 10000"/>
                <a:gd name="connsiteY457" fmla="*/ 7133 h 10000"/>
                <a:gd name="connsiteX458" fmla="*/ 8448 w 10000"/>
                <a:gd name="connsiteY458" fmla="*/ 7090 h 10000"/>
                <a:gd name="connsiteX459" fmla="*/ 8386 w 10000"/>
                <a:gd name="connsiteY459" fmla="*/ 7111 h 10000"/>
                <a:gd name="connsiteX460" fmla="*/ 8346 w 10000"/>
                <a:gd name="connsiteY460" fmla="*/ 7133 h 10000"/>
                <a:gd name="connsiteX461" fmla="*/ 8341 w 10000"/>
                <a:gd name="connsiteY461" fmla="*/ 7168 h 10000"/>
                <a:gd name="connsiteX462" fmla="*/ 8256 w 10000"/>
                <a:gd name="connsiteY462" fmla="*/ 7246 h 10000"/>
                <a:gd name="connsiteX463" fmla="*/ 8206 w 10000"/>
                <a:gd name="connsiteY463" fmla="*/ 7232 h 10000"/>
                <a:gd name="connsiteX464" fmla="*/ 8155 w 10000"/>
                <a:gd name="connsiteY464" fmla="*/ 7260 h 10000"/>
                <a:gd name="connsiteX465" fmla="*/ 8116 w 10000"/>
                <a:gd name="connsiteY465" fmla="*/ 7303 h 10000"/>
                <a:gd name="connsiteX466" fmla="*/ 8060 w 10000"/>
                <a:gd name="connsiteY466" fmla="*/ 7331 h 10000"/>
                <a:gd name="connsiteX467" fmla="*/ 8065 w 10000"/>
                <a:gd name="connsiteY467" fmla="*/ 7374 h 10000"/>
                <a:gd name="connsiteX468" fmla="*/ 8015 w 10000"/>
                <a:gd name="connsiteY468" fmla="*/ 7402 h 10000"/>
                <a:gd name="connsiteX469" fmla="*/ 7942 w 10000"/>
                <a:gd name="connsiteY469" fmla="*/ 7523 h 10000"/>
                <a:gd name="connsiteX470" fmla="*/ 7930 w 10000"/>
                <a:gd name="connsiteY470" fmla="*/ 7573 h 10000"/>
                <a:gd name="connsiteX471" fmla="*/ 7908 w 10000"/>
                <a:gd name="connsiteY471" fmla="*/ 7559 h 10000"/>
                <a:gd name="connsiteX472" fmla="*/ 7919 w 10000"/>
                <a:gd name="connsiteY472" fmla="*/ 7523 h 10000"/>
                <a:gd name="connsiteX473" fmla="*/ 7846 w 10000"/>
                <a:gd name="connsiteY473" fmla="*/ 7339 h 10000"/>
                <a:gd name="connsiteX474" fmla="*/ 7846 w 10000"/>
                <a:gd name="connsiteY474" fmla="*/ 7268 h 10000"/>
                <a:gd name="connsiteX475" fmla="*/ 7812 w 10000"/>
                <a:gd name="connsiteY475" fmla="*/ 7268 h 10000"/>
                <a:gd name="connsiteX476" fmla="*/ 7711 w 10000"/>
                <a:gd name="connsiteY476" fmla="*/ 7197 h 10000"/>
                <a:gd name="connsiteX477" fmla="*/ 7649 w 10000"/>
                <a:gd name="connsiteY477" fmla="*/ 7232 h 10000"/>
                <a:gd name="connsiteX478" fmla="*/ 7632 w 10000"/>
                <a:gd name="connsiteY478" fmla="*/ 7275 h 10000"/>
                <a:gd name="connsiteX479" fmla="*/ 7677 w 10000"/>
                <a:gd name="connsiteY479" fmla="*/ 7324 h 10000"/>
                <a:gd name="connsiteX480" fmla="*/ 7688 w 10000"/>
                <a:gd name="connsiteY480" fmla="*/ 7367 h 10000"/>
                <a:gd name="connsiteX481" fmla="*/ 7660 w 10000"/>
                <a:gd name="connsiteY481" fmla="*/ 7410 h 10000"/>
                <a:gd name="connsiteX482" fmla="*/ 7666 w 10000"/>
                <a:gd name="connsiteY482" fmla="*/ 7445 h 10000"/>
                <a:gd name="connsiteX483" fmla="*/ 7655 w 10000"/>
                <a:gd name="connsiteY483" fmla="*/ 7516 h 10000"/>
                <a:gd name="connsiteX484" fmla="*/ 7660 w 10000"/>
                <a:gd name="connsiteY484" fmla="*/ 7587 h 10000"/>
                <a:gd name="connsiteX485" fmla="*/ 7694 w 10000"/>
                <a:gd name="connsiteY485" fmla="*/ 7700 h 10000"/>
                <a:gd name="connsiteX486" fmla="*/ 7660 w 10000"/>
                <a:gd name="connsiteY486" fmla="*/ 7743 h 10000"/>
                <a:gd name="connsiteX487" fmla="*/ 7666 w 10000"/>
                <a:gd name="connsiteY487" fmla="*/ 7779 h 10000"/>
                <a:gd name="connsiteX488" fmla="*/ 7638 w 10000"/>
                <a:gd name="connsiteY488" fmla="*/ 7793 h 10000"/>
                <a:gd name="connsiteX489" fmla="*/ 7621 w 10000"/>
                <a:gd name="connsiteY489" fmla="*/ 7814 h 10000"/>
                <a:gd name="connsiteX490" fmla="*/ 7514 w 10000"/>
                <a:gd name="connsiteY490" fmla="*/ 7800 h 10000"/>
                <a:gd name="connsiteX491" fmla="*/ 7497 w 10000"/>
                <a:gd name="connsiteY491" fmla="*/ 7757 h 10000"/>
                <a:gd name="connsiteX492" fmla="*/ 7463 w 10000"/>
                <a:gd name="connsiteY492" fmla="*/ 7786 h 10000"/>
                <a:gd name="connsiteX493" fmla="*/ 7390 w 10000"/>
                <a:gd name="connsiteY493" fmla="*/ 7771 h 10000"/>
                <a:gd name="connsiteX494" fmla="*/ 7340 w 10000"/>
                <a:gd name="connsiteY494" fmla="*/ 7793 h 10000"/>
                <a:gd name="connsiteX495" fmla="*/ 7312 w 10000"/>
                <a:gd name="connsiteY495" fmla="*/ 7644 h 10000"/>
                <a:gd name="connsiteX496" fmla="*/ 7283 w 10000"/>
                <a:gd name="connsiteY496" fmla="*/ 7637 h 10000"/>
                <a:gd name="connsiteX497" fmla="*/ 7250 w 10000"/>
                <a:gd name="connsiteY497" fmla="*/ 7544 h 10000"/>
                <a:gd name="connsiteX498" fmla="*/ 7267 w 10000"/>
                <a:gd name="connsiteY498" fmla="*/ 7502 h 10000"/>
                <a:gd name="connsiteX499" fmla="*/ 7306 w 10000"/>
                <a:gd name="connsiteY499" fmla="*/ 7523 h 10000"/>
                <a:gd name="connsiteX500" fmla="*/ 7323 w 10000"/>
                <a:gd name="connsiteY500" fmla="*/ 7473 h 10000"/>
                <a:gd name="connsiteX501" fmla="*/ 7295 w 10000"/>
                <a:gd name="connsiteY501" fmla="*/ 7438 h 10000"/>
                <a:gd name="connsiteX502" fmla="*/ 7312 w 10000"/>
                <a:gd name="connsiteY502" fmla="*/ 7402 h 10000"/>
                <a:gd name="connsiteX503" fmla="*/ 7238 w 10000"/>
                <a:gd name="connsiteY503" fmla="*/ 7331 h 10000"/>
                <a:gd name="connsiteX504" fmla="*/ 7244 w 10000"/>
                <a:gd name="connsiteY504" fmla="*/ 7296 h 10000"/>
                <a:gd name="connsiteX505" fmla="*/ 7199 w 10000"/>
                <a:gd name="connsiteY505" fmla="*/ 7260 h 10000"/>
                <a:gd name="connsiteX506" fmla="*/ 7227 w 10000"/>
                <a:gd name="connsiteY506" fmla="*/ 7218 h 10000"/>
                <a:gd name="connsiteX507" fmla="*/ 7216 w 10000"/>
                <a:gd name="connsiteY507" fmla="*/ 7168 h 10000"/>
                <a:gd name="connsiteX508" fmla="*/ 7165 w 10000"/>
                <a:gd name="connsiteY508" fmla="*/ 7090 h 10000"/>
                <a:gd name="connsiteX509" fmla="*/ 7132 w 10000"/>
                <a:gd name="connsiteY509" fmla="*/ 7026 h 10000"/>
                <a:gd name="connsiteX510" fmla="*/ 7064 w 10000"/>
                <a:gd name="connsiteY510" fmla="*/ 7055 h 10000"/>
                <a:gd name="connsiteX511" fmla="*/ 7025 w 10000"/>
                <a:gd name="connsiteY511" fmla="*/ 7048 h 10000"/>
                <a:gd name="connsiteX512" fmla="*/ 7002 w 10000"/>
                <a:gd name="connsiteY512" fmla="*/ 7111 h 10000"/>
                <a:gd name="connsiteX513" fmla="*/ 6924 w 10000"/>
                <a:gd name="connsiteY513" fmla="*/ 7119 h 10000"/>
                <a:gd name="connsiteX514" fmla="*/ 6895 w 10000"/>
                <a:gd name="connsiteY514" fmla="*/ 7111 h 10000"/>
                <a:gd name="connsiteX515" fmla="*/ 6828 w 10000"/>
                <a:gd name="connsiteY515" fmla="*/ 7161 h 10000"/>
                <a:gd name="connsiteX516" fmla="*/ 6834 w 10000"/>
                <a:gd name="connsiteY516" fmla="*/ 7260 h 10000"/>
                <a:gd name="connsiteX517" fmla="*/ 6817 w 10000"/>
                <a:gd name="connsiteY517" fmla="*/ 7324 h 10000"/>
                <a:gd name="connsiteX518" fmla="*/ 6817 w 10000"/>
                <a:gd name="connsiteY518" fmla="*/ 7381 h 10000"/>
                <a:gd name="connsiteX519" fmla="*/ 6760 w 10000"/>
                <a:gd name="connsiteY519" fmla="*/ 7424 h 10000"/>
                <a:gd name="connsiteX520" fmla="*/ 6699 w 10000"/>
                <a:gd name="connsiteY520" fmla="*/ 7431 h 10000"/>
                <a:gd name="connsiteX521" fmla="*/ 6682 w 10000"/>
                <a:gd name="connsiteY521" fmla="*/ 7410 h 10000"/>
                <a:gd name="connsiteX522" fmla="*/ 6625 w 10000"/>
                <a:gd name="connsiteY522" fmla="*/ 7388 h 10000"/>
                <a:gd name="connsiteX523" fmla="*/ 6592 w 10000"/>
                <a:gd name="connsiteY523" fmla="*/ 7431 h 10000"/>
                <a:gd name="connsiteX524" fmla="*/ 6586 w 10000"/>
                <a:gd name="connsiteY524" fmla="*/ 7473 h 10000"/>
                <a:gd name="connsiteX525" fmla="*/ 6552 w 10000"/>
                <a:gd name="connsiteY525" fmla="*/ 7480 h 10000"/>
                <a:gd name="connsiteX526" fmla="*/ 6547 w 10000"/>
                <a:gd name="connsiteY526" fmla="*/ 7523 h 10000"/>
                <a:gd name="connsiteX527" fmla="*/ 6519 w 10000"/>
                <a:gd name="connsiteY527" fmla="*/ 7523 h 10000"/>
                <a:gd name="connsiteX528" fmla="*/ 6485 w 10000"/>
                <a:gd name="connsiteY528" fmla="*/ 7424 h 10000"/>
                <a:gd name="connsiteX529" fmla="*/ 6406 w 10000"/>
                <a:gd name="connsiteY529" fmla="*/ 7473 h 10000"/>
                <a:gd name="connsiteX530" fmla="*/ 6316 w 10000"/>
                <a:gd name="connsiteY530" fmla="*/ 7551 h 10000"/>
                <a:gd name="connsiteX531" fmla="*/ 6282 w 10000"/>
                <a:gd name="connsiteY531" fmla="*/ 7566 h 10000"/>
                <a:gd name="connsiteX532" fmla="*/ 6294 w 10000"/>
                <a:gd name="connsiteY532" fmla="*/ 7615 h 10000"/>
                <a:gd name="connsiteX533" fmla="*/ 6243 w 10000"/>
                <a:gd name="connsiteY533" fmla="*/ 7637 h 10000"/>
                <a:gd name="connsiteX534" fmla="*/ 6209 w 10000"/>
                <a:gd name="connsiteY534" fmla="*/ 7608 h 10000"/>
                <a:gd name="connsiteX535" fmla="*/ 6136 w 10000"/>
                <a:gd name="connsiteY535" fmla="*/ 7622 h 10000"/>
                <a:gd name="connsiteX536" fmla="*/ 6136 w 10000"/>
                <a:gd name="connsiteY536" fmla="*/ 7395 h 10000"/>
                <a:gd name="connsiteX537" fmla="*/ 6208 w 10000"/>
                <a:gd name="connsiteY53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3007 w 10000"/>
                <a:gd name="connsiteY62" fmla="*/ 9371 h 10000"/>
                <a:gd name="connsiteX63" fmla="*/ 2981 w 10000"/>
                <a:gd name="connsiteY63" fmla="*/ 9624 h 10000"/>
                <a:gd name="connsiteX64" fmla="*/ 2998 w 10000"/>
                <a:gd name="connsiteY64" fmla="*/ 9666 h 10000"/>
                <a:gd name="connsiteX65" fmla="*/ 2987 w 10000"/>
                <a:gd name="connsiteY65" fmla="*/ 9744 h 10000"/>
                <a:gd name="connsiteX66" fmla="*/ 2970 w 10000"/>
                <a:gd name="connsiteY66" fmla="*/ 9787 h 10000"/>
                <a:gd name="connsiteX67" fmla="*/ 2930 w 10000"/>
                <a:gd name="connsiteY67" fmla="*/ 9794 h 10000"/>
                <a:gd name="connsiteX68" fmla="*/ 2913 w 10000"/>
                <a:gd name="connsiteY68" fmla="*/ 9837 h 10000"/>
                <a:gd name="connsiteX69" fmla="*/ 2818 w 10000"/>
                <a:gd name="connsiteY69" fmla="*/ 9837 h 10000"/>
                <a:gd name="connsiteX70" fmla="*/ 2745 w 10000"/>
                <a:gd name="connsiteY70" fmla="*/ 9879 h 10000"/>
                <a:gd name="connsiteX71" fmla="*/ 2705 w 10000"/>
                <a:gd name="connsiteY71" fmla="*/ 9922 h 10000"/>
                <a:gd name="connsiteX72" fmla="*/ 2638 w 10000"/>
                <a:gd name="connsiteY72" fmla="*/ 9929 h 10000"/>
                <a:gd name="connsiteX73" fmla="*/ 2598 w 10000"/>
                <a:gd name="connsiteY73" fmla="*/ 9943 h 10000"/>
                <a:gd name="connsiteX74" fmla="*/ 2565 w 10000"/>
                <a:gd name="connsiteY74" fmla="*/ 9929 h 10000"/>
                <a:gd name="connsiteX75" fmla="*/ 2508 w 10000"/>
                <a:gd name="connsiteY75" fmla="*/ 9943 h 10000"/>
                <a:gd name="connsiteX76" fmla="*/ 2503 w 10000"/>
                <a:gd name="connsiteY76" fmla="*/ 9957 h 10000"/>
                <a:gd name="connsiteX77" fmla="*/ 2458 w 10000"/>
                <a:gd name="connsiteY77" fmla="*/ 9993 h 10000"/>
                <a:gd name="connsiteX78" fmla="*/ 2424 w 10000"/>
                <a:gd name="connsiteY78" fmla="*/ 10000 h 10000"/>
                <a:gd name="connsiteX79" fmla="*/ 2323 w 10000"/>
                <a:gd name="connsiteY79" fmla="*/ 9901 h 10000"/>
                <a:gd name="connsiteX80" fmla="*/ 2250 w 10000"/>
                <a:gd name="connsiteY80" fmla="*/ 9794 h 10000"/>
                <a:gd name="connsiteX81" fmla="*/ 2160 w 10000"/>
                <a:gd name="connsiteY81" fmla="*/ 9759 h 10000"/>
                <a:gd name="connsiteX82" fmla="*/ 2143 w 10000"/>
                <a:gd name="connsiteY82" fmla="*/ 9624 h 10000"/>
                <a:gd name="connsiteX83" fmla="*/ 2205 w 10000"/>
                <a:gd name="connsiteY83" fmla="*/ 9588 h 10000"/>
                <a:gd name="connsiteX84" fmla="*/ 2182 w 10000"/>
                <a:gd name="connsiteY84" fmla="*/ 9482 h 10000"/>
                <a:gd name="connsiteX85" fmla="*/ 2160 w 10000"/>
                <a:gd name="connsiteY85" fmla="*/ 9446 h 10000"/>
                <a:gd name="connsiteX86" fmla="*/ 2323 w 10000"/>
                <a:gd name="connsiteY86" fmla="*/ 9312 h 10000"/>
                <a:gd name="connsiteX87" fmla="*/ 2373 w 10000"/>
                <a:gd name="connsiteY87" fmla="*/ 9177 h 10000"/>
                <a:gd name="connsiteX88" fmla="*/ 2424 w 10000"/>
                <a:gd name="connsiteY88" fmla="*/ 9148 h 10000"/>
                <a:gd name="connsiteX89" fmla="*/ 2435 w 10000"/>
                <a:gd name="connsiteY89" fmla="*/ 9063 h 10000"/>
                <a:gd name="connsiteX90" fmla="*/ 2385 w 10000"/>
                <a:gd name="connsiteY90" fmla="*/ 8950 h 10000"/>
                <a:gd name="connsiteX91" fmla="*/ 2396 w 10000"/>
                <a:gd name="connsiteY91" fmla="*/ 8879 h 10000"/>
                <a:gd name="connsiteX92" fmla="*/ 2340 w 10000"/>
                <a:gd name="connsiteY92" fmla="*/ 8850 h 10000"/>
                <a:gd name="connsiteX93" fmla="*/ 2306 w 10000"/>
                <a:gd name="connsiteY93" fmla="*/ 8857 h 10000"/>
                <a:gd name="connsiteX94" fmla="*/ 2143 w 10000"/>
                <a:gd name="connsiteY94" fmla="*/ 8921 h 10000"/>
                <a:gd name="connsiteX95" fmla="*/ 2098 w 10000"/>
                <a:gd name="connsiteY95" fmla="*/ 8971 h 10000"/>
                <a:gd name="connsiteX96" fmla="*/ 2064 w 10000"/>
                <a:gd name="connsiteY96" fmla="*/ 8999 h 10000"/>
                <a:gd name="connsiteX97" fmla="*/ 2019 w 10000"/>
                <a:gd name="connsiteY97" fmla="*/ 9056 h 10000"/>
                <a:gd name="connsiteX98" fmla="*/ 1879 w 10000"/>
                <a:gd name="connsiteY98" fmla="*/ 9013 h 10000"/>
                <a:gd name="connsiteX99" fmla="*/ 1828 w 10000"/>
                <a:gd name="connsiteY99" fmla="*/ 8971 h 10000"/>
                <a:gd name="connsiteX100" fmla="*/ 1738 w 10000"/>
                <a:gd name="connsiteY100" fmla="*/ 9021 h 10000"/>
                <a:gd name="connsiteX101" fmla="*/ 1609 w 10000"/>
                <a:gd name="connsiteY101" fmla="*/ 9056 h 10000"/>
                <a:gd name="connsiteX102" fmla="*/ 1699 w 10000"/>
                <a:gd name="connsiteY102" fmla="*/ 9177 h 10000"/>
                <a:gd name="connsiteX103" fmla="*/ 1592 w 10000"/>
                <a:gd name="connsiteY103" fmla="*/ 9304 h 10000"/>
                <a:gd name="connsiteX104" fmla="*/ 1558 w 10000"/>
                <a:gd name="connsiteY104" fmla="*/ 9290 h 10000"/>
                <a:gd name="connsiteX105" fmla="*/ 1541 w 10000"/>
                <a:gd name="connsiteY105" fmla="*/ 9304 h 10000"/>
                <a:gd name="connsiteX106" fmla="*/ 1507 w 10000"/>
                <a:gd name="connsiteY106" fmla="*/ 9269 h 10000"/>
                <a:gd name="connsiteX107" fmla="*/ 1440 w 10000"/>
                <a:gd name="connsiteY107" fmla="*/ 9233 h 10000"/>
                <a:gd name="connsiteX108" fmla="*/ 1434 w 10000"/>
                <a:gd name="connsiteY108" fmla="*/ 9198 h 10000"/>
                <a:gd name="connsiteX109" fmla="*/ 1412 w 10000"/>
                <a:gd name="connsiteY109" fmla="*/ 9191 h 10000"/>
                <a:gd name="connsiteX110" fmla="*/ 1400 w 10000"/>
                <a:gd name="connsiteY110" fmla="*/ 9155 h 10000"/>
                <a:gd name="connsiteX111" fmla="*/ 1372 w 10000"/>
                <a:gd name="connsiteY111" fmla="*/ 9127 h 10000"/>
                <a:gd name="connsiteX112" fmla="*/ 1327 w 10000"/>
                <a:gd name="connsiteY112" fmla="*/ 9141 h 10000"/>
                <a:gd name="connsiteX113" fmla="*/ 1305 w 10000"/>
                <a:gd name="connsiteY113" fmla="*/ 9092 h 10000"/>
                <a:gd name="connsiteX114" fmla="*/ 1271 w 10000"/>
                <a:gd name="connsiteY114" fmla="*/ 9099 h 10000"/>
                <a:gd name="connsiteX115" fmla="*/ 1277 w 10000"/>
                <a:gd name="connsiteY115" fmla="*/ 9056 h 10000"/>
                <a:gd name="connsiteX116" fmla="*/ 1265 w 10000"/>
                <a:gd name="connsiteY116" fmla="*/ 8999 h 10000"/>
                <a:gd name="connsiteX117" fmla="*/ 1277 w 10000"/>
                <a:gd name="connsiteY117" fmla="*/ 8935 h 10000"/>
                <a:gd name="connsiteX118" fmla="*/ 1271 w 10000"/>
                <a:gd name="connsiteY118" fmla="*/ 8893 h 10000"/>
                <a:gd name="connsiteX119" fmla="*/ 1153 w 10000"/>
                <a:gd name="connsiteY119" fmla="*/ 8893 h 10000"/>
                <a:gd name="connsiteX120" fmla="*/ 1153 w 10000"/>
                <a:gd name="connsiteY120" fmla="*/ 8850 h 10000"/>
                <a:gd name="connsiteX121" fmla="*/ 1091 w 10000"/>
                <a:gd name="connsiteY121" fmla="*/ 8829 h 10000"/>
                <a:gd name="connsiteX122" fmla="*/ 1080 w 10000"/>
                <a:gd name="connsiteY122" fmla="*/ 8758 h 10000"/>
                <a:gd name="connsiteX123" fmla="*/ 1069 w 10000"/>
                <a:gd name="connsiteY123" fmla="*/ 8730 h 10000"/>
                <a:gd name="connsiteX124" fmla="*/ 990 w 10000"/>
                <a:gd name="connsiteY124" fmla="*/ 8701 h 10000"/>
                <a:gd name="connsiteX125" fmla="*/ 894 w 10000"/>
                <a:gd name="connsiteY125" fmla="*/ 8616 h 10000"/>
                <a:gd name="connsiteX126" fmla="*/ 787 w 10000"/>
                <a:gd name="connsiteY126" fmla="*/ 8616 h 10000"/>
                <a:gd name="connsiteX127" fmla="*/ 849 w 10000"/>
                <a:gd name="connsiteY127" fmla="*/ 8510 h 10000"/>
                <a:gd name="connsiteX128" fmla="*/ 945 w 10000"/>
                <a:gd name="connsiteY128" fmla="*/ 8432 h 10000"/>
                <a:gd name="connsiteX129" fmla="*/ 984 w 10000"/>
                <a:gd name="connsiteY129" fmla="*/ 8325 h 10000"/>
                <a:gd name="connsiteX130" fmla="*/ 1063 w 10000"/>
                <a:gd name="connsiteY130" fmla="*/ 8204 h 10000"/>
                <a:gd name="connsiteX131" fmla="*/ 1057 w 10000"/>
                <a:gd name="connsiteY131" fmla="*/ 8133 h 10000"/>
                <a:gd name="connsiteX132" fmla="*/ 1018 w 10000"/>
                <a:gd name="connsiteY132" fmla="*/ 8055 h 10000"/>
                <a:gd name="connsiteX133" fmla="*/ 984 w 10000"/>
                <a:gd name="connsiteY133" fmla="*/ 8027 h 10000"/>
                <a:gd name="connsiteX134" fmla="*/ 872 w 10000"/>
                <a:gd name="connsiteY134" fmla="*/ 8013 h 10000"/>
                <a:gd name="connsiteX135" fmla="*/ 533 w 10000"/>
                <a:gd name="connsiteY135" fmla="*/ 8076 h 10000"/>
                <a:gd name="connsiteX136" fmla="*/ 169 w 10000"/>
                <a:gd name="connsiteY136" fmla="*/ 7743 h 10000"/>
                <a:gd name="connsiteX137" fmla="*/ 157 w 10000"/>
                <a:gd name="connsiteY137" fmla="*/ 7686 h 10000"/>
                <a:gd name="connsiteX138" fmla="*/ 231 w 10000"/>
                <a:gd name="connsiteY138" fmla="*/ 7594 h 10000"/>
                <a:gd name="connsiteX139" fmla="*/ 0 w 10000"/>
                <a:gd name="connsiteY139" fmla="*/ 6920 h 10000"/>
                <a:gd name="connsiteX140" fmla="*/ 354 w 10000"/>
                <a:gd name="connsiteY140" fmla="*/ 7005 h 10000"/>
                <a:gd name="connsiteX141" fmla="*/ 472 w 10000"/>
                <a:gd name="connsiteY141" fmla="*/ 7019 h 10000"/>
                <a:gd name="connsiteX142" fmla="*/ 1074 w 10000"/>
                <a:gd name="connsiteY142" fmla="*/ 7019 h 10000"/>
                <a:gd name="connsiteX143" fmla="*/ 1277 w 10000"/>
                <a:gd name="connsiteY143" fmla="*/ 6998 h 10000"/>
                <a:gd name="connsiteX144" fmla="*/ 1524 w 10000"/>
                <a:gd name="connsiteY144" fmla="*/ 7083 h 10000"/>
                <a:gd name="connsiteX145" fmla="*/ 1609 w 10000"/>
                <a:gd name="connsiteY145" fmla="*/ 7104 h 10000"/>
                <a:gd name="connsiteX146" fmla="*/ 1822 w 10000"/>
                <a:gd name="connsiteY146" fmla="*/ 7310 h 10000"/>
                <a:gd name="connsiteX147" fmla="*/ 1918 w 10000"/>
                <a:gd name="connsiteY147" fmla="*/ 7303 h 10000"/>
                <a:gd name="connsiteX148" fmla="*/ 6504 w 10000"/>
                <a:gd name="connsiteY148" fmla="*/ 7627 h 10000"/>
                <a:gd name="connsiteX149" fmla="*/ 5523 w 10000"/>
                <a:gd name="connsiteY149" fmla="*/ 5713 h 10000"/>
                <a:gd name="connsiteX150" fmla="*/ 5652 w 10000"/>
                <a:gd name="connsiteY150" fmla="*/ 5720 h 10000"/>
                <a:gd name="connsiteX151" fmla="*/ 5697 w 10000"/>
                <a:gd name="connsiteY151" fmla="*/ 5742 h 10000"/>
                <a:gd name="connsiteX152" fmla="*/ 5793 w 10000"/>
                <a:gd name="connsiteY152" fmla="*/ 5635 h 10000"/>
                <a:gd name="connsiteX153" fmla="*/ 5844 w 10000"/>
                <a:gd name="connsiteY153" fmla="*/ 5628 h 10000"/>
                <a:gd name="connsiteX154" fmla="*/ 5889 w 10000"/>
                <a:gd name="connsiteY154" fmla="*/ 5564 h 10000"/>
                <a:gd name="connsiteX155" fmla="*/ 5945 w 10000"/>
                <a:gd name="connsiteY155" fmla="*/ 5515 h 10000"/>
                <a:gd name="connsiteX156" fmla="*/ 6001 w 10000"/>
                <a:gd name="connsiteY156" fmla="*/ 5408 h 10000"/>
                <a:gd name="connsiteX157" fmla="*/ 6012 w 10000"/>
                <a:gd name="connsiteY157" fmla="*/ 5344 h 10000"/>
                <a:gd name="connsiteX158" fmla="*/ 6080 w 10000"/>
                <a:gd name="connsiteY158" fmla="*/ 5316 h 10000"/>
                <a:gd name="connsiteX159" fmla="*/ 6159 w 10000"/>
                <a:gd name="connsiteY159" fmla="*/ 5351 h 10000"/>
                <a:gd name="connsiteX160" fmla="*/ 6226 w 10000"/>
                <a:gd name="connsiteY160" fmla="*/ 5337 h 10000"/>
                <a:gd name="connsiteX161" fmla="*/ 6294 w 10000"/>
                <a:gd name="connsiteY161" fmla="*/ 5344 h 10000"/>
                <a:gd name="connsiteX162" fmla="*/ 6412 w 10000"/>
                <a:gd name="connsiteY162" fmla="*/ 5302 h 10000"/>
                <a:gd name="connsiteX163" fmla="*/ 6490 w 10000"/>
                <a:gd name="connsiteY163" fmla="*/ 5195 h 10000"/>
                <a:gd name="connsiteX164" fmla="*/ 6524 w 10000"/>
                <a:gd name="connsiteY164" fmla="*/ 5160 h 10000"/>
                <a:gd name="connsiteX165" fmla="*/ 6575 w 10000"/>
                <a:gd name="connsiteY165" fmla="*/ 5160 h 10000"/>
                <a:gd name="connsiteX166" fmla="*/ 6614 w 10000"/>
                <a:gd name="connsiteY166" fmla="*/ 5103 h 10000"/>
                <a:gd name="connsiteX167" fmla="*/ 6597 w 10000"/>
                <a:gd name="connsiteY167" fmla="*/ 5039 h 10000"/>
                <a:gd name="connsiteX168" fmla="*/ 6609 w 10000"/>
                <a:gd name="connsiteY168" fmla="*/ 4982 h 10000"/>
                <a:gd name="connsiteX169" fmla="*/ 6659 w 10000"/>
                <a:gd name="connsiteY169" fmla="*/ 4876 h 10000"/>
                <a:gd name="connsiteX170" fmla="*/ 6715 w 10000"/>
                <a:gd name="connsiteY170" fmla="*/ 4776 h 10000"/>
                <a:gd name="connsiteX171" fmla="*/ 6772 w 10000"/>
                <a:gd name="connsiteY171" fmla="*/ 4755 h 10000"/>
                <a:gd name="connsiteX172" fmla="*/ 6800 w 10000"/>
                <a:gd name="connsiteY172" fmla="*/ 4720 h 10000"/>
                <a:gd name="connsiteX173" fmla="*/ 6895 w 10000"/>
                <a:gd name="connsiteY173" fmla="*/ 4734 h 10000"/>
                <a:gd name="connsiteX174" fmla="*/ 6991 w 10000"/>
                <a:gd name="connsiteY174" fmla="*/ 4734 h 10000"/>
                <a:gd name="connsiteX175" fmla="*/ 6997 w 10000"/>
                <a:gd name="connsiteY175" fmla="*/ 4670 h 10000"/>
                <a:gd name="connsiteX176" fmla="*/ 7013 w 10000"/>
                <a:gd name="connsiteY176" fmla="*/ 4627 h 10000"/>
                <a:gd name="connsiteX177" fmla="*/ 7008 w 10000"/>
                <a:gd name="connsiteY177" fmla="*/ 4599 h 10000"/>
                <a:gd name="connsiteX178" fmla="*/ 7064 w 10000"/>
                <a:gd name="connsiteY178" fmla="*/ 4578 h 10000"/>
                <a:gd name="connsiteX179" fmla="*/ 7103 w 10000"/>
                <a:gd name="connsiteY179" fmla="*/ 4634 h 10000"/>
                <a:gd name="connsiteX180" fmla="*/ 7160 w 10000"/>
                <a:gd name="connsiteY180" fmla="*/ 4613 h 10000"/>
                <a:gd name="connsiteX181" fmla="*/ 7177 w 10000"/>
                <a:gd name="connsiteY181" fmla="*/ 4578 h 10000"/>
                <a:gd name="connsiteX182" fmla="*/ 7222 w 10000"/>
                <a:gd name="connsiteY182" fmla="*/ 4564 h 10000"/>
                <a:gd name="connsiteX183" fmla="*/ 7317 w 10000"/>
                <a:gd name="connsiteY183" fmla="*/ 4493 h 10000"/>
                <a:gd name="connsiteX184" fmla="*/ 7407 w 10000"/>
                <a:gd name="connsiteY184" fmla="*/ 4521 h 10000"/>
                <a:gd name="connsiteX185" fmla="*/ 7430 w 10000"/>
                <a:gd name="connsiteY185" fmla="*/ 4507 h 10000"/>
                <a:gd name="connsiteX186" fmla="*/ 7480 w 10000"/>
                <a:gd name="connsiteY186" fmla="*/ 4528 h 10000"/>
                <a:gd name="connsiteX187" fmla="*/ 7503 w 10000"/>
                <a:gd name="connsiteY187" fmla="*/ 4471 h 10000"/>
                <a:gd name="connsiteX188" fmla="*/ 7525 w 10000"/>
                <a:gd name="connsiteY188" fmla="*/ 4500 h 10000"/>
                <a:gd name="connsiteX189" fmla="*/ 7559 w 10000"/>
                <a:gd name="connsiteY189" fmla="*/ 4493 h 10000"/>
                <a:gd name="connsiteX190" fmla="*/ 7598 w 10000"/>
                <a:gd name="connsiteY190" fmla="*/ 4556 h 10000"/>
                <a:gd name="connsiteX191" fmla="*/ 7643 w 10000"/>
                <a:gd name="connsiteY191" fmla="*/ 4549 h 10000"/>
                <a:gd name="connsiteX192" fmla="*/ 7683 w 10000"/>
                <a:gd name="connsiteY192" fmla="*/ 4578 h 10000"/>
                <a:gd name="connsiteX193" fmla="*/ 7700 w 10000"/>
                <a:gd name="connsiteY193" fmla="*/ 4556 h 10000"/>
                <a:gd name="connsiteX194" fmla="*/ 7778 w 10000"/>
                <a:gd name="connsiteY194" fmla="*/ 4564 h 10000"/>
                <a:gd name="connsiteX195" fmla="*/ 7790 w 10000"/>
                <a:gd name="connsiteY195" fmla="*/ 4585 h 10000"/>
                <a:gd name="connsiteX196" fmla="*/ 7874 w 10000"/>
                <a:gd name="connsiteY196" fmla="*/ 4514 h 10000"/>
                <a:gd name="connsiteX197" fmla="*/ 7874 w 10000"/>
                <a:gd name="connsiteY197" fmla="*/ 4393 h 10000"/>
                <a:gd name="connsiteX198" fmla="*/ 7852 w 10000"/>
                <a:gd name="connsiteY198" fmla="*/ 4379 h 10000"/>
                <a:gd name="connsiteX199" fmla="*/ 7835 w 10000"/>
                <a:gd name="connsiteY199" fmla="*/ 4294 h 10000"/>
                <a:gd name="connsiteX200" fmla="*/ 7801 w 10000"/>
                <a:gd name="connsiteY200" fmla="*/ 4209 h 10000"/>
                <a:gd name="connsiteX201" fmla="*/ 7750 w 10000"/>
                <a:gd name="connsiteY201" fmla="*/ 4173 h 10000"/>
                <a:gd name="connsiteX202" fmla="*/ 7745 w 10000"/>
                <a:gd name="connsiteY202" fmla="*/ 4131 h 10000"/>
                <a:gd name="connsiteX203" fmla="*/ 7672 w 10000"/>
                <a:gd name="connsiteY203" fmla="*/ 4053 h 10000"/>
                <a:gd name="connsiteX204" fmla="*/ 7677 w 10000"/>
                <a:gd name="connsiteY204" fmla="*/ 4024 h 10000"/>
                <a:gd name="connsiteX205" fmla="*/ 7604 w 10000"/>
                <a:gd name="connsiteY205" fmla="*/ 3982 h 10000"/>
                <a:gd name="connsiteX206" fmla="*/ 7598 w 10000"/>
                <a:gd name="connsiteY206" fmla="*/ 3903 h 10000"/>
                <a:gd name="connsiteX207" fmla="*/ 7475 w 10000"/>
                <a:gd name="connsiteY207" fmla="*/ 3833 h 10000"/>
                <a:gd name="connsiteX208" fmla="*/ 7407 w 10000"/>
                <a:gd name="connsiteY208" fmla="*/ 3683 h 10000"/>
                <a:gd name="connsiteX209" fmla="*/ 7306 w 10000"/>
                <a:gd name="connsiteY209" fmla="*/ 3676 h 10000"/>
                <a:gd name="connsiteX210" fmla="*/ 7272 w 10000"/>
                <a:gd name="connsiteY210" fmla="*/ 3648 h 10000"/>
                <a:gd name="connsiteX211" fmla="*/ 7222 w 10000"/>
                <a:gd name="connsiteY211" fmla="*/ 3669 h 10000"/>
                <a:gd name="connsiteX212" fmla="*/ 7143 w 10000"/>
                <a:gd name="connsiteY212" fmla="*/ 3669 h 10000"/>
                <a:gd name="connsiteX213" fmla="*/ 7030 w 10000"/>
                <a:gd name="connsiteY213" fmla="*/ 3840 h 10000"/>
                <a:gd name="connsiteX214" fmla="*/ 6991 w 10000"/>
                <a:gd name="connsiteY214" fmla="*/ 3918 h 10000"/>
                <a:gd name="connsiteX215" fmla="*/ 6890 w 10000"/>
                <a:gd name="connsiteY215" fmla="*/ 3797 h 10000"/>
                <a:gd name="connsiteX216" fmla="*/ 6817 w 10000"/>
                <a:gd name="connsiteY216" fmla="*/ 3747 h 10000"/>
                <a:gd name="connsiteX217" fmla="*/ 6744 w 10000"/>
                <a:gd name="connsiteY217" fmla="*/ 3754 h 10000"/>
                <a:gd name="connsiteX218" fmla="*/ 6670 w 10000"/>
                <a:gd name="connsiteY218" fmla="*/ 3790 h 10000"/>
                <a:gd name="connsiteX219" fmla="*/ 6609 w 10000"/>
                <a:gd name="connsiteY219" fmla="*/ 3762 h 10000"/>
                <a:gd name="connsiteX220" fmla="*/ 6552 w 10000"/>
                <a:gd name="connsiteY220" fmla="*/ 3804 h 10000"/>
                <a:gd name="connsiteX221" fmla="*/ 6496 w 10000"/>
                <a:gd name="connsiteY221" fmla="*/ 3889 h 10000"/>
                <a:gd name="connsiteX222" fmla="*/ 6367 w 10000"/>
                <a:gd name="connsiteY222" fmla="*/ 3733 h 10000"/>
                <a:gd name="connsiteX223" fmla="*/ 6350 w 10000"/>
                <a:gd name="connsiteY223" fmla="*/ 3577 h 10000"/>
                <a:gd name="connsiteX224" fmla="*/ 6451 w 10000"/>
                <a:gd name="connsiteY224" fmla="*/ 3513 h 10000"/>
                <a:gd name="connsiteX225" fmla="*/ 6445 w 10000"/>
                <a:gd name="connsiteY225" fmla="*/ 3343 h 10000"/>
                <a:gd name="connsiteX226" fmla="*/ 6541 w 10000"/>
                <a:gd name="connsiteY226" fmla="*/ 3144 h 10000"/>
                <a:gd name="connsiteX227" fmla="*/ 6530 w 10000"/>
                <a:gd name="connsiteY227" fmla="*/ 3109 h 10000"/>
                <a:gd name="connsiteX228" fmla="*/ 6760 w 10000"/>
                <a:gd name="connsiteY228" fmla="*/ 2456 h 10000"/>
                <a:gd name="connsiteX229" fmla="*/ 6884 w 10000"/>
                <a:gd name="connsiteY229" fmla="*/ 2555 h 10000"/>
                <a:gd name="connsiteX230" fmla="*/ 6957 w 10000"/>
                <a:gd name="connsiteY230" fmla="*/ 2598 h 10000"/>
                <a:gd name="connsiteX231" fmla="*/ 7030 w 10000"/>
                <a:gd name="connsiteY231" fmla="*/ 2598 h 10000"/>
                <a:gd name="connsiteX232" fmla="*/ 7143 w 10000"/>
                <a:gd name="connsiteY232" fmla="*/ 2676 h 10000"/>
                <a:gd name="connsiteX233" fmla="*/ 7160 w 10000"/>
                <a:gd name="connsiteY233" fmla="*/ 2626 h 10000"/>
                <a:gd name="connsiteX234" fmla="*/ 7233 w 10000"/>
                <a:gd name="connsiteY234" fmla="*/ 2612 h 10000"/>
                <a:gd name="connsiteX235" fmla="*/ 7295 w 10000"/>
                <a:gd name="connsiteY235" fmla="*/ 2527 h 10000"/>
                <a:gd name="connsiteX236" fmla="*/ 7373 w 10000"/>
                <a:gd name="connsiteY236" fmla="*/ 2463 h 10000"/>
                <a:gd name="connsiteX237" fmla="*/ 7407 w 10000"/>
                <a:gd name="connsiteY237" fmla="*/ 2399 h 10000"/>
                <a:gd name="connsiteX238" fmla="*/ 7525 w 10000"/>
                <a:gd name="connsiteY238" fmla="*/ 2356 h 10000"/>
                <a:gd name="connsiteX239" fmla="*/ 7587 w 10000"/>
                <a:gd name="connsiteY239" fmla="*/ 2363 h 10000"/>
                <a:gd name="connsiteX240" fmla="*/ 7638 w 10000"/>
                <a:gd name="connsiteY240" fmla="*/ 2300 h 10000"/>
                <a:gd name="connsiteX241" fmla="*/ 7677 w 10000"/>
                <a:gd name="connsiteY241" fmla="*/ 2214 h 10000"/>
                <a:gd name="connsiteX242" fmla="*/ 7660 w 10000"/>
                <a:gd name="connsiteY242" fmla="*/ 2200 h 10000"/>
                <a:gd name="connsiteX243" fmla="*/ 7677 w 10000"/>
                <a:gd name="connsiteY243" fmla="*/ 2108 h 10000"/>
                <a:gd name="connsiteX244" fmla="*/ 7610 w 10000"/>
                <a:gd name="connsiteY244" fmla="*/ 2108 h 10000"/>
                <a:gd name="connsiteX245" fmla="*/ 7643 w 10000"/>
                <a:gd name="connsiteY245" fmla="*/ 2030 h 10000"/>
                <a:gd name="connsiteX246" fmla="*/ 7649 w 10000"/>
                <a:gd name="connsiteY246" fmla="*/ 1938 h 10000"/>
                <a:gd name="connsiteX247" fmla="*/ 7677 w 10000"/>
                <a:gd name="connsiteY247" fmla="*/ 1916 h 10000"/>
                <a:gd name="connsiteX248" fmla="*/ 7728 w 10000"/>
                <a:gd name="connsiteY248" fmla="*/ 1824 h 10000"/>
                <a:gd name="connsiteX249" fmla="*/ 7722 w 10000"/>
                <a:gd name="connsiteY249" fmla="*/ 1753 h 10000"/>
                <a:gd name="connsiteX250" fmla="*/ 7762 w 10000"/>
                <a:gd name="connsiteY250" fmla="*/ 1675 h 10000"/>
                <a:gd name="connsiteX251" fmla="*/ 7807 w 10000"/>
                <a:gd name="connsiteY251" fmla="*/ 1625 h 10000"/>
                <a:gd name="connsiteX252" fmla="*/ 7823 w 10000"/>
                <a:gd name="connsiteY252" fmla="*/ 1540 h 10000"/>
                <a:gd name="connsiteX253" fmla="*/ 7818 w 10000"/>
                <a:gd name="connsiteY253" fmla="*/ 1512 h 10000"/>
                <a:gd name="connsiteX254" fmla="*/ 7857 w 10000"/>
                <a:gd name="connsiteY254" fmla="*/ 1455 h 10000"/>
                <a:gd name="connsiteX255" fmla="*/ 7913 w 10000"/>
                <a:gd name="connsiteY255" fmla="*/ 1285 h 10000"/>
                <a:gd name="connsiteX256" fmla="*/ 7930 w 10000"/>
                <a:gd name="connsiteY256" fmla="*/ 1185 h 10000"/>
                <a:gd name="connsiteX257" fmla="*/ 7958 w 10000"/>
                <a:gd name="connsiteY257" fmla="*/ 1192 h 10000"/>
                <a:gd name="connsiteX258" fmla="*/ 8037 w 10000"/>
                <a:gd name="connsiteY258" fmla="*/ 1079 h 10000"/>
                <a:gd name="connsiteX259" fmla="*/ 8127 w 10000"/>
                <a:gd name="connsiteY259" fmla="*/ 1015 h 10000"/>
                <a:gd name="connsiteX260" fmla="*/ 8138 w 10000"/>
                <a:gd name="connsiteY260" fmla="*/ 937 h 10000"/>
                <a:gd name="connsiteX261" fmla="*/ 8172 w 10000"/>
                <a:gd name="connsiteY261" fmla="*/ 852 h 10000"/>
                <a:gd name="connsiteX262" fmla="*/ 8161 w 10000"/>
                <a:gd name="connsiteY262" fmla="*/ 788 h 10000"/>
                <a:gd name="connsiteX263" fmla="*/ 8116 w 10000"/>
                <a:gd name="connsiteY263" fmla="*/ 731 h 10000"/>
                <a:gd name="connsiteX264" fmla="*/ 8138 w 10000"/>
                <a:gd name="connsiteY264" fmla="*/ 660 h 10000"/>
                <a:gd name="connsiteX265" fmla="*/ 8138 w 10000"/>
                <a:gd name="connsiteY265" fmla="*/ 575 h 10000"/>
                <a:gd name="connsiteX266" fmla="*/ 8054 w 10000"/>
                <a:gd name="connsiteY266" fmla="*/ 504 h 10000"/>
                <a:gd name="connsiteX267" fmla="*/ 7970 w 10000"/>
                <a:gd name="connsiteY267" fmla="*/ 546 h 10000"/>
                <a:gd name="connsiteX268" fmla="*/ 7930 w 10000"/>
                <a:gd name="connsiteY268" fmla="*/ 546 h 10000"/>
                <a:gd name="connsiteX269" fmla="*/ 7913 w 10000"/>
                <a:gd name="connsiteY269" fmla="*/ 497 h 10000"/>
                <a:gd name="connsiteX270" fmla="*/ 7913 w 10000"/>
                <a:gd name="connsiteY270" fmla="*/ 405 h 10000"/>
                <a:gd name="connsiteX271" fmla="*/ 8020 w 10000"/>
                <a:gd name="connsiteY271" fmla="*/ 312 h 10000"/>
                <a:gd name="connsiteX272" fmla="*/ 8054 w 10000"/>
                <a:gd name="connsiteY272" fmla="*/ 234 h 10000"/>
                <a:gd name="connsiteX273" fmla="*/ 8121 w 10000"/>
                <a:gd name="connsiteY273" fmla="*/ 170 h 10000"/>
                <a:gd name="connsiteX274" fmla="*/ 8183 w 10000"/>
                <a:gd name="connsiteY274" fmla="*/ 50 h 10000"/>
                <a:gd name="connsiteX275" fmla="*/ 8228 w 10000"/>
                <a:gd name="connsiteY275" fmla="*/ 28 h 10000"/>
                <a:gd name="connsiteX276" fmla="*/ 8290 w 10000"/>
                <a:gd name="connsiteY276" fmla="*/ 43 h 10000"/>
                <a:gd name="connsiteX277" fmla="*/ 8420 w 10000"/>
                <a:gd name="connsiteY277" fmla="*/ 0 h 10000"/>
                <a:gd name="connsiteX278" fmla="*/ 8481 w 10000"/>
                <a:gd name="connsiteY278" fmla="*/ 71 h 10000"/>
                <a:gd name="connsiteX279" fmla="*/ 8476 w 10000"/>
                <a:gd name="connsiteY279" fmla="*/ 121 h 10000"/>
                <a:gd name="connsiteX280" fmla="*/ 8504 w 10000"/>
                <a:gd name="connsiteY280" fmla="*/ 142 h 10000"/>
                <a:gd name="connsiteX281" fmla="*/ 8526 w 10000"/>
                <a:gd name="connsiteY281" fmla="*/ 192 h 10000"/>
                <a:gd name="connsiteX282" fmla="*/ 8493 w 10000"/>
                <a:gd name="connsiteY282" fmla="*/ 248 h 10000"/>
                <a:gd name="connsiteX283" fmla="*/ 8448 w 10000"/>
                <a:gd name="connsiteY283" fmla="*/ 376 h 10000"/>
                <a:gd name="connsiteX284" fmla="*/ 8375 w 10000"/>
                <a:gd name="connsiteY284" fmla="*/ 476 h 10000"/>
                <a:gd name="connsiteX285" fmla="*/ 8307 w 10000"/>
                <a:gd name="connsiteY285" fmla="*/ 532 h 10000"/>
                <a:gd name="connsiteX286" fmla="*/ 8358 w 10000"/>
                <a:gd name="connsiteY286" fmla="*/ 554 h 10000"/>
                <a:gd name="connsiteX287" fmla="*/ 8425 w 10000"/>
                <a:gd name="connsiteY287" fmla="*/ 639 h 10000"/>
                <a:gd name="connsiteX288" fmla="*/ 8470 w 10000"/>
                <a:gd name="connsiteY288" fmla="*/ 646 h 10000"/>
                <a:gd name="connsiteX289" fmla="*/ 8493 w 10000"/>
                <a:gd name="connsiteY289" fmla="*/ 738 h 10000"/>
                <a:gd name="connsiteX290" fmla="*/ 8538 w 10000"/>
                <a:gd name="connsiteY290" fmla="*/ 759 h 10000"/>
                <a:gd name="connsiteX291" fmla="*/ 8571 w 10000"/>
                <a:gd name="connsiteY291" fmla="*/ 752 h 10000"/>
                <a:gd name="connsiteX292" fmla="*/ 8639 w 10000"/>
                <a:gd name="connsiteY292" fmla="*/ 610 h 10000"/>
                <a:gd name="connsiteX293" fmla="*/ 8701 w 10000"/>
                <a:gd name="connsiteY293" fmla="*/ 625 h 10000"/>
                <a:gd name="connsiteX294" fmla="*/ 8712 w 10000"/>
                <a:gd name="connsiteY294" fmla="*/ 667 h 10000"/>
                <a:gd name="connsiteX295" fmla="*/ 8757 w 10000"/>
                <a:gd name="connsiteY295" fmla="*/ 717 h 10000"/>
                <a:gd name="connsiteX296" fmla="*/ 8757 w 10000"/>
                <a:gd name="connsiteY296" fmla="*/ 752 h 10000"/>
                <a:gd name="connsiteX297" fmla="*/ 8796 w 10000"/>
                <a:gd name="connsiteY297" fmla="*/ 774 h 10000"/>
                <a:gd name="connsiteX298" fmla="*/ 8853 w 10000"/>
                <a:gd name="connsiteY298" fmla="*/ 774 h 10000"/>
                <a:gd name="connsiteX299" fmla="*/ 8858 w 10000"/>
                <a:gd name="connsiteY299" fmla="*/ 837 h 10000"/>
                <a:gd name="connsiteX300" fmla="*/ 8808 w 10000"/>
                <a:gd name="connsiteY300" fmla="*/ 866 h 10000"/>
                <a:gd name="connsiteX301" fmla="*/ 8853 w 10000"/>
                <a:gd name="connsiteY301" fmla="*/ 1143 h 10000"/>
                <a:gd name="connsiteX302" fmla="*/ 8898 w 10000"/>
                <a:gd name="connsiteY302" fmla="*/ 1270 h 10000"/>
                <a:gd name="connsiteX303" fmla="*/ 8886 w 10000"/>
                <a:gd name="connsiteY303" fmla="*/ 1327 h 10000"/>
                <a:gd name="connsiteX304" fmla="*/ 8926 w 10000"/>
                <a:gd name="connsiteY304" fmla="*/ 1391 h 10000"/>
                <a:gd name="connsiteX305" fmla="*/ 8931 w 10000"/>
                <a:gd name="connsiteY305" fmla="*/ 1434 h 10000"/>
                <a:gd name="connsiteX306" fmla="*/ 9038 w 10000"/>
                <a:gd name="connsiteY306" fmla="*/ 1483 h 10000"/>
                <a:gd name="connsiteX307" fmla="*/ 9168 w 10000"/>
                <a:gd name="connsiteY307" fmla="*/ 1441 h 10000"/>
                <a:gd name="connsiteX308" fmla="*/ 9184 w 10000"/>
                <a:gd name="connsiteY308" fmla="*/ 1384 h 10000"/>
                <a:gd name="connsiteX309" fmla="*/ 9229 w 10000"/>
                <a:gd name="connsiteY309" fmla="*/ 1405 h 10000"/>
                <a:gd name="connsiteX310" fmla="*/ 9258 w 10000"/>
                <a:gd name="connsiteY310" fmla="*/ 1455 h 10000"/>
                <a:gd name="connsiteX311" fmla="*/ 9325 w 10000"/>
                <a:gd name="connsiteY311" fmla="*/ 1419 h 10000"/>
                <a:gd name="connsiteX312" fmla="*/ 9364 w 10000"/>
                <a:gd name="connsiteY312" fmla="*/ 1419 h 10000"/>
                <a:gd name="connsiteX313" fmla="*/ 9421 w 10000"/>
                <a:gd name="connsiteY313" fmla="*/ 1476 h 10000"/>
                <a:gd name="connsiteX314" fmla="*/ 9454 w 10000"/>
                <a:gd name="connsiteY314" fmla="*/ 1398 h 10000"/>
                <a:gd name="connsiteX315" fmla="*/ 9522 w 10000"/>
                <a:gd name="connsiteY315" fmla="*/ 1434 h 10000"/>
                <a:gd name="connsiteX316" fmla="*/ 9556 w 10000"/>
                <a:gd name="connsiteY316" fmla="*/ 1391 h 10000"/>
                <a:gd name="connsiteX317" fmla="*/ 9584 w 10000"/>
                <a:gd name="connsiteY317" fmla="*/ 1398 h 10000"/>
                <a:gd name="connsiteX318" fmla="*/ 9612 w 10000"/>
                <a:gd name="connsiteY318" fmla="*/ 1356 h 10000"/>
                <a:gd name="connsiteX319" fmla="*/ 9606 w 10000"/>
                <a:gd name="connsiteY319" fmla="*/ 1313 h 10000"/>
                <a:gd name="connsiteX320" fmla="*/ 9646 w 10000"/>
                <a:gd name="connsiteY320" fmla="*/ 1292 h 10000"/>
                <a:gd name="connsiteX321" fmla="*/ 9674 w 10000"/>
                <a:gd name="connsiteY321" fmla="*/ 1221 h 10000"/>
                <a:gd name="connsiteX322" fmla="*/ 9753 w 10000"/>
                <a:gd name="connsiteY322" fmla="*/ 1228 h 10000"/>
                <a:gd name="connsiteX323" fmla="*/ 9871 w 10000"/>
                <a:gd name="connsiteY323" fmla="*/ 1434 h 10000"/>
                <a:gd name="connsiteX324" fmla="*/ 9893 w 10000"/>
                <a:gd name="connsiteY324" fmla="*/ 1505 h 10000"/>
                <a:gd name="connsiteX325" fmla="*/ 9972 w 10000"/>
                <a:gd name="connsiteY325" fmla="*/ 1597 h 10000"/>
                <a:gd name="connsiteX326" fmla="*/ 10000 w 10000"/>
                <a:gd name="connsiteY326" fmla="*/ 1682 h 10000"/>
                <a:gd name="connsiteX327" fmla="*/ 9938 w 10000"/>
                <a:gd name="connsiteY327" fmla="*/ 1796 h 10000"/>
                <a:gd name="connsiteX328" fmla="*/ 9893 w 10000"/>
                <a:gd name="connsiteY328" fmla="*/ 1838 h 10000"/>
                <a:gd name="connsiteX329" fmla="*/ 9916 w 10000"/>
                <a:gd name="connsiteY329" fmla="*/ 1959 h 10000"/>
                <a:gd name="connsiteX330" fmla="*/ 9848 w 10000"/>
                <a:gd name="connsiteY330" fmla="*/ 2051 h 10000"/>
                <a:gd name="connsiteX331" fmla="*/ 9809 w 10000"/>
                <a:gd name="connsiteY331" fmla="*/ 2072 h 10000"/>
                <a:gd name="connsiteX332" fmla="*/ 9809 w 10000"/>
                <a:gd name="connsiteY332" fmla="*/ 2136 h 10000"/>
                <a:gd name="connsiteX333" fmla="*/ 9758 w 10000"/>
                <a:gd name="connsiteY333" fmla="*/ 2257 h 10000"/>
                <a:gd name="connsiteX334" fmla="*/ 9724 w 10000"/>
                <a:gd name="connsiteY334" fmla="*/ 2264 h 10000"/>
                <a:gd name="connsiteX335" fmla="*/ 9730 w 10000"/>
                <a:gd name="connsiteY335" fmla="*/ 2349 h 10000"/>
                <a:gd name="connsiteX336" fmla="*/ 9702 w 10000"/>
                <a:gd name="connsiteY336" fmla="*/ 2413 h 10000"/>
                <a:gd name="connsiteX337" fmla="*/ 9708 w 10000"/>
                <a:gd name="connsiteY337" fmla="*/ 2697 h 10000"/>
                <a:gd name="connsiteX338" fmla="*/ 9724 w 10000"/>
                <a:gd name="connsiteY338" fmla="*/ 2718 h 10000"/>
                <a:gd name="connsiteX339" fmla="*/ 9719 w 10000"/>
                <a:gd name="connsiteY339" fmla="*/ 2811 h 10000"/>
                <a:gd name="connsiteX340" fmla="*/ 9708 w 10000"/>
                <a:gd name="connsiteY340" fmla="*/ 2896 h 10000"/>
                <a:gd name="connsiteX341" fmla="*/ 9668 w 10000"/>
                <a:gd name="connsiteY341" fmla="*/ 2938 h 10000"/>
                <a:gd name="connsiteX342" fmla="*/ 9595 w 10000"/>
                <a:gd name="connsiteY342" fmla="*/ 2903 h 10000"/>
                <a:gd name="connsiteX343" fmla="*/ 9561 w 10000"/>
                <a:gd name="connsiteY343" fmla="*/ 2952 h 10000"/>
                <a:gd name="connsiteX344" fmla="*/ 9567 w 10000"/>
                <a:gd name="connsiteY344" fmla="*/ 2995 h 10000"/>
                <a:gd name="connsiteX345" fmla="*/ 9544 w 10000"/>
                <a:gd name="connsiteY345" fmla="*/ 3080 h 10000"/>
                <a:gd name="connsiteX346" fmla="*/ 9505 w 10000"/>
                <a:gd name="connsiteY346" fmla="*/ 3137 h 10000"/>
                <a:gd name="connsiteX347" fmla="*/ 9494 w 10000"/>
                <a:gd name="connsiteY347" fmla="*/ 3236 h 10000"/>
                <a:gd name="connsiteX348" fmla="*/ 9466 w 10000"/>
                <a:gd name="connsiteY348" fmla="*/ 3322 h 10000"/>
                <a:gd name="connsiteX349" fmla="*/ 9471 w 10000"/>
                <a:gd name="connsiteY349" fmla="*/ 3378 h 10000"/>
                <a:gd name="connsiteX350" fmla="*/ 9460 w 10000"/>
                <a:gd name="connsiteY350" fmla="*/ 3435 h 10000"/>
                <a:gd name="connsiteX351" fmla="*/ 9483 w 10000"/>
                <a:gd name="connsiteY351" fmla="*/ 3485 h 10000"/>
                <a:gd name="connsiteX352" fmla="*/ 9449 w 10000"/>
                <a:gd name="connsiteY352" fmla="*/ 3563 h 10000"/>
                <a:gd name="connsiteX353" fmla="*/ 9393 w 10000"/>
                <a:gd name="connsiteY353" fmla="*/ 3442 h 10000"/>
                <a:gd name="connsiteX354" fmla="*/ 9393 w 10000"/>
                <a:gd name="connsiteY354" fmla="*/ 3350 h 10000"/>
                <a:gd name="connsiteX355" fmla="*/ 9376 w 10000"/>
                <a:gd name="connsiteY355" fmla="*/ 3336 h 10000"/>
                <a:gd name="connsiteX356" fmla="*/ 9308 w 10000"/>
                <a:gd name="connsiteY356" fmla="*/ 3400 h 10000"/>
                <a:gd name="connsiteX357" fmla="*/ 9201 w 10000"/>
                <a:gd name="connsiteY357" fmla="*/ 3549 h 10000"/>
                <a:gd name="connsiteX358" fmla="*/ 9139 w 10000"/>
                <a:gd name="connsiteY358" fmla="*/ 3655 h 10000"/>
                <a:gd name="connsiteX359" fmla="*/ 9044 w 10000"/>
                <a:gd name="connsiteY359" fmla="*/ 3712 h 10000"/>
                <a:gd name="connsiteX360" fmla="*/ 9010 w 10000"/>
                <a:gd name="connsiteY360" fmla="*/ 3797 h 10000"/>
                <a:gd name="connsiteX361" fmla="*/ 8982 w 10000"/>
                <a:gd name="connsiteY361" fmla="*/ 3825 h 10000"/>
                <a:gd name="connsiteX362" fmla="*/ 8875 w 10000"/>
                <a:gd name="connsiteY362" fmla="*/ 3903 h 10000"/>
                <a:gd name="connsiteX363" fmla="*/ 8785 w 10000"/>
                <a:gd name="connsiteY363" fmla="*/ 3996 h 10000"/>
                <a:gd name="connsiteX364" fmla="*/ 8763 w 10000"/>
                <a:gd name="connsiteY364" fmla="*/ 4067 h 10000"/>
                <a:gd name="connsiteX365" fmla="*/ 8729 w 10000"/>
                <a:gd name="connsiteY365" fmla="*/ 4102 h 10000"/>
                <a:gd name="connsiteX366" fmla="*/ 8774 w 10000"/>
                <a:gd name="connsiteY366" fmla="*/ 4194 h 10000"/>
                <a:gd name="connsiteX367" fmla="*/ 8819 w 10000"/>
                <a:gd name="connsiteY367" fmla="*/ 4265 h 10000"/>
                <a:gd name="connsiteX368" fmla="*/ 8881 w 10000"/>
                <a:gd name="connsiteY368" fmla="*/ 4294 h 10000"/>
                <a:gd name="connsiteX369" fmla="*/ 8858 w 10000"/>
                <a:gd name="connsiteY369" fmla="*/ 4344 h 10000"/>
                <a:gd name="connsiteX370" fmla="*/ 8903 w 10000"/>
                <a:gd name="connsiteY370" fmla="*/ 4358 h 10000"/>
                <a:gd name="connsiteX371" fmla="*/ 8903 w 10000"/>
                <a:gd name="connsiteY371" fmla="*/ 4443 h 10000"/>
                <a:gd name="connsiteX372" fmla="*/ 8937 w 10000"/>
                <a:gd name="connsiteY372" fmla="*/ 4507 h 10000"/>
                <a:gd name="connsiteX373" fmla="*/ 8993 w 10000"/>
                <a:gd name="connsiteY373" fmla="*/ 4493 h 10000"/>
                <a:gd name="connsiteX374" fmla="*/ 9016 w 10000"/>
                <a:gd name="connsiteY374" fmla="*/ 4422 h 10000"/>
                <a:gd name="connsiteX375" fmla="*/ 9061 w 10000"/>
                <a:gd name="connsiteY375" fmla="*/ 4414 h 10000"/>
                <a:gd name="connsiteX376" fmla="*/ 9066 w 10000"/>
                <a:gd name="connsiteY376" fmla="*/ 4358 h 10000"/>
                <a:gd name="connsiteX377" fmla="*/ 9123 w 10000"/>
                <a:gd name="connsiteY377" fmla="*/ 4358 h 10000"/>
                <a:gd name="connsiteX378" fmla="*/ 9100 w 10000"/>
                <a:gd name="connsiteY378" fmla="*/ 4429 h 10000"/>
                <a:gd name="connsiteX379" fmla="*/ 9156 w 10000"/>
                <a:gd name="connsiteY379" fmla="*/ 4464 h 10000"/>
                <a:gd name="connsiteX380" fmla="*/ 9145 w 10000"/>
                <a:gd name="connsiteY380" fmla="*/ 4528 h 10000"/>
                <a:gd name="connsiteX381" fmla="*/ 9061 w 10000"/>
                <a:gd name="connsiteY381" fmla="*/ 4535 h 10000"/>
                <a:gd name="connsiteX382" fmla="*/ 8999 w 10000"/>
                <a:gd name="connsiteY382" fmla="*/ 4578 h 10000"/>
                <a:gd name="connsiteX383" fmla="*/ 8943 w 10000"/>
                <a:gd name="connsiteY383" fmla="*/ 4599 h 10000"/>
                <a:gd name="connsiteX384" fmla="*/ 8943 w 10000"/>
                <a:gd name="connsiteY384" fmla="*/ 4698 h 10000"/>
                <a:gd name="connsiteX385" fmla="*/ 8999 w 10000"/>
                <a:gd name="connsiteY385" fmla="*/ 4805 h 10000"/>
                <a:gd name="connsiteX386" fmla="*/ 8954 w 10000"/>
                <a:gd name="connsiteY386" fmla="*/ 4904 h 10000"/>
                <a:gd name="connsiteX387" fmla="*/ 8864 w 10000"/>
                <a:gd name="connsiteY387" fmla="*/ 4918 h 10000"/>
                <a:gd name="connsiteX388" fmla="*/ 8875 w 10000"/>
                <a:gd name="connsiteY388" fmla="*/ 5032 h 10000"/>
                <a:gd name="connsiteX389" fmla="*/ 8870 w 10000"/>
                <a:gd name="connsiteY389" fmla="*/ 5103 h 10000"/>
                <a:gd name="connsiteX390" fmla="*/ 8841 w 10000"/>
                <a:gd name="connsiteY390" fmla="*/ 5138 h 10000"/>
                <a:gd name="connsiteX391" fmla="*/ 8785 w 10000"/>
                <a:gd name="connsiteY391" fmla="*/ 5110 h 10000"/>
                <a:gd name="connsiteX392" fmla="*/ 8735 w 10000"/>
                <a:gd name="connsiteY392" fmla="*/ 5018 h 10000"/>
                <a:gd name="connsiteX393" fmla="*/ 8678 w 10000"/>
                <a:gd name="connsiteY393" fmla="*/ 5089 h 10000"/>
                <a:gd name="connsiteX394" fmla="*/ 8622 w 10000"/>
                <a:gd name="connsiteY394" fmla="*/ 5039 h 10000"/>
                <a:gd name="connsiteX395" fmla="*/ 8616 w 10000"/>
                <a:gd name="connsiteY395" fmla="*/ 5011 h 10000"/>
                <a:gd name="connsiteX396" fmla="*/ 8538 w 10000"/>
                <a:gd name="connsiteY396" fmla="*/ 4947 h 10000"/>
                <a:gd name="connsiteX397" fmla="*/ 8515 w 10000"/>
                <a:gd name="connsiteY397" fmla="*/ 4961 h 10000"/>
                <a:gd name="connsiteX398" fmla="*/ 8526 w 10000"/>
                <a:gd name="connsiteY398" fmla="*/ 5039 h 10000"/>
                <a:gd name="connsiteX399" fmla="*/ 8481 w 10000"/>
                <a:gd name="connsiteY399" fmla="*/ 5138 h 10000"/>
                <a:gd name="connsiteX400" fmla="*/ 8515 w 10000"/>
                <a:gd name="connsiteY400" fmla="*/ 5160 h 10000"/>
                <a:gd name="connsiteX401" fmla="*/ 8577 w 10000"/>
                <a:gd name="connsiteY401" fmla="*/ 5145 h 10000"/>
                <a:gd name="connsiteX402" fmla="*/ 8588 w 10000"/>
                <a:gd name="connsiteY402" fmla="*/ 5181 h 10000"/>
                <a:gd name="connsiteX403" fmla="*/ 8577 w 10000"/>
                <a:gd name="connsiteY403" fmla="*/ 5224 h 10000"/>
                <a:gd name="connsiteX404" fmla="*/ 8600 w 10000"/>
                <a:gd name="connsiteY404" fmla="*/ 5280 h 10000"/>
                <a:gd name="connsiteX405" fmla="*/ 8650 w 10000"/>
                <a:gd name="connsiteY405" fmla="*/ 5316 h 10000"/>
                <a:gd name="connsiteX406" fmla="*/ 8639 w 10000"/>
                <a:gd name="connsiteY406" fmla="*/ 5401 h 10000"/>
                <a:gd name="connsiteX407" fmla="*/ 8673 w 10000"/>
                <a:gd name="connsiteY407" fmla="*/ 5444 h 10000"/>
                <a:gd name="connsiteX408" fmla="*/ 8633 w 10000"/>
                <a:gd name="connsiteY408" fmla="*/ 5486 h 10000"/>
                <a:gd name="connsiteX409" fmla="*/ 8622 w 10000"/>
                <a:gd name="connsiteY409" fmla="*/ 5642 h 10000"/>
                <a:gd name="connsiteX410" fmla="*/ 8600 w 10000"/>
                <a:gd name="connsiteY410" fmla="*/ 5649 h 10000"/>
                <a:gd name="connsiteX411" fmla="*/ 8628 w 10000"/>
                <a:gd name="connsiteY411" fmla="*/ 5720 h 10000"/>
                <a:gd name="connsiteX412" fmla="*/ 8633 w 10000"/>
                <a:gd name="connsiteY412" fmla="*/ 5841 h 10000"/>
                <a:gd name="connsiteX413" fmla="*/ 8661 w 10000"/>
                <a:gd name="connsiteY413" fmla="*/ 5869 h 10000"/>
                <a:gd name="connsiteX414" fmla="*/ 8667 w 10000"/>
                <a:gd name="connsiteY414" fmla="*/ 5905 h 10000"/>
                <a:gd name="connsiteX415" fmla="*/ 8690 w 10000"/>
                <a:gd name="connsiteY415" fmla="*/ 5912 h 10000"/>
                <a:gd name="connsiteX416" fmla="*/ 8695 w 10000"/>
                <a:gd name="connsiteY416" fmla="*/ 5983 h 10000"/>
                <a:gd name="connsiteX417" fmla="*/ 8684 w 10000"/>
                <a:gd name="connsiteY417" fmla="*/ 6033 h 10000"/>
                <a:gd name="connsiteX418" fmla="*/ 8740 w 10000"/>
                <a:gd name="connsiteY418" fmla="*/ 6061 h 10000"/>
                <a:gd name="connsiteX419" fmla="*/ 8825 w 10000"/>
                <a:gd name="connsiteY419" fmla="*/ 6004 h 10000"/>
                <a:gd name="connsiteX420" fmla="*/ 8948 w 10000"/>
                <a:gd name="connsiteY420" fmla="*/ 5891 h 10000"/>
                <a:gd name="connsiteX421" fmla="*/ 8982 w 10000"/>
                <a:gd name="connsiteY421" fmla="*/ 5891 h 10000"/>
                <a:gd name="connsiteX422" fmla="*/ 8982 w 10000"/>
                <a:gd name="connsiteY422" fmla="*/ 5976 h 10000"/>
                <a:gd name="connsiteX423" fmla="*/ 9004 w 10000"/>
                <a:gd name="connsiteY423" fmla="*/ 5990 h 10000"/>
                <a:gd name="connsiteX424" fmla="*/ 9044 w 10000"/>
                <a:gd name="connsiteY424" fmla="*/ 6089 h 10000"/>
                <a:gd name="connsiteX425" fmla="*/ 9072 w 10000"/>
                <a:gd name="connsiteY425" fmla="*/ 6097 h 10000"/>
                <a:gd name="connsiteX426" fmla="*/ 9055 w 10000"/>
                <a:gd name="connsiteY426" fmla="*/ 6153 h 10000"/>
                <a:gd name="connsiteX427" fmla="*/ 9100 w 10000"/>
                <a:gd name="connsiteY427" fmla="*/ 6281 h 10000"/>
                <a:gd name="connsiteX428" fmla="*/ 9100 w 10000"/>
                <a:gd name="connsiteY428" fmla="*/ 6345 h 10000"/>
                <a:gd name="connsiteX429" fmla="*/ 9123 w 10000"/>
                <a:gd name="connsiteY429" fmla="*/ 6416 h 10000"/>
                <a:gd name="connsiteX430" fmla="*/ 9089 w 10000"/>
                <a:gd name="connsiteY430" fmla="*/ 6473 h 10000"/>
                <a:gd name="connsiteX431" fmla="*/ 9049 w 10000"/>
                <a:gd name="connsiteY431" fmla="*/ 6466 h 10000"/>
                <a:gd name="connsiteX432" fmla="*/ 9049 w 10000"/>
                <a:gd name="connsiteY432" fmla="*/ 6501 h 10000"/>
                <a:gd name="connsiteX433" fmla="*/ 9089 w 10000"/>
                <a:gd name="connsiteY433" fmla="*/ 6544 h 10000"/>
                <a:gd name="connsiteX434" fmla="*/ 9106 w 10000"/>
                <a:gd name="connsiteY434" fmla="*/ 6515 h 10000"/>
                <a:gd name="connsiteX435" fmla="*/ 9139 w 10000"/>
                <a:gd name="connsiteY435" fmla="*/ 6579 h 10000"/>
                <a:gd name="connsiteX436" fmla="*/ 9179 w 10000"/>
                <a:gd name="connsiteY436" fmla="*/ 6579 h 10000"/>
                <a:gd name="connsiteX437" fmla="*/ 9156 w 10000"/>
                <a:gd name="connsiteY437" fmla="*/ 6757 h 10000"/>
                <a:gd name="connsiteX438" fmla="*/ 9139 w 10000"/>
                <a:gd name="connsiteY438" fmla="*/ 6792 h 10000"/>
                <a:gd name="connsiteX439" fmla="*/ 9089 w 10000"/>
                <a:gd name="connsiteY439" fmla="*/ 6778 h 10000"/>
                <a:gd name="connsiteX440" fmla="*/ 9027 w 10000"/>
                <a:gd name="connsiteY440" fmla="*/ 6799 h 10000"/>
                <a:gd name="connsiteX441" fmla="*/ 9004 w 10000"/>
                <a:gd name="connsiteY441" fmla="*/ 6842 h 10000"/>
                <a:gd name="connsiteX442" fmla="*/ 8999 w 10000"/>
                <a:gd name="connsiteY442" fmla="*/ 6884 h 10000"/>
                <a:gd name="connsiteX443" fmla="*/ 8960 w 10000"/>
                <a:gd name="connsiteY443" fmla="*/ 6934 h 10000"/>
                <a:gd name="connsiteX444" fmla="*/ 8898 w 10000"/>
                <a:gd name="connsiteY444" fmla="*/ 6941 h 10000"/>
                <a:gd name="connsiteX445" fmla="*/ 8886 w 10000"/>
                <a:gd name="connsiteY445" fmla="*/ 6962 h 10000"/>
                <a:gd name="connsiteX446" fmla="*/ 8847 w 10000"/>
                <a:gd name="connsiteY446" fmla="*/ 6927 h 10000"/>
                <a:gd name="connsiteX447" fmla="*/ 8808 w 10000"/>
                <a:gd name="connsiteY447" fmla="*/ 6934 h 10000"/>
                <a:gd name="connsiteX448" fmla="*/ 8785 w 10000"/>
                <a:gd name="connsiteY448" fmla="*/ 6906 h 10000"/>
                <a:gd name="connsiteX449" fmla="*/ 8735 w 10000"/>
                <a:gd name="connsiteY449" fmla="*/ 6891 h 10000"/>
                <a:gd name="connsiteX450" fmla="*/ 8746 w 10000"/>
                <a:gd name="connsiteY450" fmla="*/ 6941 h 10000"/>
                <a:gd name="connsiteX451" fmla="*/ 8723 w 10000"/>
                <a:gd name="connsiteY451" fmla="*/ 6991 h 10000"/>
                <a:gd name="connsiteX452" fmla="*/ 8639 w 10000"/>
                <a:gd name="connsiteY452" fmla="*/ 6984 h 10000"/>
                <a:gd name="connsiteX453" fmla="*/ 8611 w 10000"/>
                <a:gd name="connsiteY453" fmla="*/ 6962 h 10000"/>
                <a:gd name="connsiteX454" fmla="*/ 8566 w 10000"/>
                <a:gd name="connsiteY454" fmla="*/ 6984 h 10000"/>
                <a:gd name="connsiteX455" fmla="*/ 8560 w 10000"/>
                <a:gd name="connsiteY455" fmla="*/ 7055 h 10000"/>
                <a:gd name="connsiteX456" fmla="*/ 8476 w 10000"/>
                <a:gd name="connsiteY456" fmla="*/ 7133 h 10000"/>
                <a:gd name="connsiteX457" fmla="*/ 8448 w 10000"/>
                <a:gd name="connsiteY457" fmla="*/ 7090 h 10000"/>
                <a:gd name="connsiteX458" fmla="*/ 8386 w 10000"/>
                <a:gd name="connsiteY458" fmla="*/ 7111 h 10000"/>
                <a:gd name="connsiteX459" fmla="*/ 8346 w 10000"/>
                <a:gd name="connsiteY459" fmla="*/ 7133 h 10000"/>
                <a:gd name="connsiteX460" fmla="*/ 8341 w 10000"/>
                <a:gd name="connsiteY460" fmla="*/ 7168 h 10000"/>
                <a:gd name="connsiteX461" fmla="*/ 8256 w 10000"/>
                <a:gd name="connsiteY461" fmla="*/ 7246 h 10000"/>
                <a:gd name="connsiteX462" fmla="*/ 8206 w 10000"/>
                <a:gd name="connsiteY462" fmla="*/ 7232 h 10000"/>
                <a:gd name="connsiteX463" fmla="*/ 8155 w 10000"/>
                <a:gd name="connsiteY463" fmla="*/ 7260 h 10000"/>
                <a:gd name="connsiteX464" fmla="*/ 8116 w 10000"/>
                <a:gd name="connsiteY464" fmla="*/ 7303 h 10000"/>
                <a:gd name="connsiteX465" fmla="*/ 8060 w 10000"/>
                <a:gd name="connsiteY465" fmla="*/ 7331 h 10000"/>
                <a:gd name="connsiteX466" fmla="*/ 8065 w 10000"/>
                <a:gd name="connsiteY466" fmla="*/ 7374 h 10000"/>
                <a:gd name="connsiteX467" fmla="*/ 8015 w 10000"/>
                <a:gd name="connsiteY467" fmla="*/ 7402 h 10000"/>
                <a:gd name="connsiteX468" fmla="*/ 7942 w 10000"/>
                <a:gd name="connsiteY468" fmla="*/ 7523 h 10000"/>
                <a:gd name="connsiteX469" fmla="*/ 7930 w 10000"/>
                <a:gd name="connsiteY469" fmla="*/ 7573 h 10000"/>
                <a:gd name="connsiteX470" fmla="*/ 7908 w 10000"/>
                <a:gd name="connsiteY470" fmla="*/ 7559 h 10000"/>
                <a:gd name="connsiteX471" fmla="*/ 7919 w 10000"/>
                <a:gd name="connsiteY471" fmla="*/ 7523 h 10000"/>
                <a:gd name="connsiteX472" fmla="*/ 7846 w 10000"/>
                <a:gd name="connsiteY472" fmla="*/ 7339 h 10000"/>
                <a:gd name="connsiteX473" fmla="*/ 7846 w 10000"/>
                <a:gd name="connsiteY473" fmla="*/ 7268 h 10000"/>
                <a:gd name="connsiteX474" fmla="*/ 7812 w 10000"/>
                <a:gd name="connsiteY474" fmla="*/ 7268 h 10000"/>
                <a:gd name="connsiteX475" fmla="*/ 7711 w 10000"/>
                <a:gd name="connsiteY475" fmla="*/ 7197 h 10000"/>
                <a:gd name="connsiteX476" fmla="*/ 7649 w 10000"/>
                <a:gd name="connsiteY476" fmla="*/ 7232 h 10000"/>
                <a:gd name="connsiteX477" fmla="*/ 7632 w 10000"/>
                <a:gd name="connsiteY477" fmla="*/ 7275 h 10000"/>
                <a:gd name="connsiteX478" fmla="*/ 7677 w 10000"/>
                <a:gd name="connsiteY478" fmla="*/ 7324 h 10000"/>
                <a:gd name="connsiteX479" fmla="*/ 7688 w 10000"/>
                <a:gd name="connsiteY479" fmla="*/ 7367 h 10000"/>
                <a:gd name="connsiteX480" fmla="*/ 7660 w 10000"/>
                <a:gd name="connsiteY480" fmla="*/ 7410 h 10000"/>
                <a:gd name="connsiteX481" fmla="*/ 7666 w 10000"/>
                <a:gd name="connsiteY481" fmla="*/ 7445 h 10000"/>
                <a:gd name="connsiteX482" fmla="*/ 7655 w 10000"/>
                <a:gd name="connsiteY482" fmla="*/ 7516 h 10000"/>
                <a:gd name="connsiteX483" fmla="*/ 7660 w 10000"/>
                <a:gd name="connsiteY483" fmla="*/ 7587 h 10000"/>
                <a:gd name="connsiteX484" fmla="*/ 7694 w 10000"/>
                <a:gd name="connsiteY484" fmla="*/ 7700 h 10000"/>
                <a:gd name="connsiteX485" fmla="*/ 7660 w 10000"/>
                <a:gd name="connsiteY485" fmla="*/ 7743 h 10000"/>
                <a:gd name="connsiteX486" fmla="*/ 7666 w 10000"/>
                <a:gd name="connsiteY486" fmla="*/ 7779 h 10000"/>
                <a:gd name="connsiteX487" fmla="*/ 7638 w 10000"/>
                <a:gd name="connsiteY487" fmla="*/ 7793 h 10000"/>
                <a:gd name="connsiteX488" fmla="*/ 7621 w 10000"/>
                <a:gd name="connsiteY488" fmla="*/ 7814 h 10000"/>
                <a:gd name="connsiteX489" fmla="*/ 7514 w 10000"/>
                <a:gd name="connsiteY489" fmla="*/ 7800 h 10000"/>
                <a:gd name="connsiteX490" fmla="*/ 7497 w 10000"/>
                <a:gd name="connsiteY490" fmla="*/ 7757 h 10000"/>
                <a:gd name="connsiteX491" fmla="*/ 7463 w 10000"/>
                <a:gd name="connsiteY491" fmla="*/ 7786 h 10000"/>
                <a:gd name="connsiteX492" fmla="*/ 7390 w 10000"/>
                <a:gd name="connsiteY492" fmla="*/ 7771 h 10000"/>
                <a:gd name="connsiteX493" fmla="*/ 7340 w 10000"/>
                <a:gd name="connsiteY493" fmla="*/ 7793 h 10000"/>
                <a:gd name="connsiteX494" fmla="*/ 7312 w 10000"/>
                <a:gd name="connsiteY494" fmla="*/ 7644 h 10000"/>
                <a:gd name="connsiteX495" fmla="*/ 7283 w 10000"/>
                <a:gd name="connsiteY495" fmla="*/ 7637 h 10000"/>
                <a:gd name="connsiteX496" fmla="*/ 7250 w 10000"/>
                <a:gd name="connsiteY496" fmla="*/ 7544 h 10000"/>
                <a:gd name="connsiteX497" fmla="*/ 7267 w 10000"/>
                <a:gd name="connsiteY497" fmla="*/ 7502 h 10000"/>
                <a:gd name="connsiteX498" fmla="*/ 7306 w 10000"/>
                <a:gd name="connsiteY498" fmla="*/ 7523 h 10000"/>
                <a:gd name="connsiteX499" fmla="*/ 7323 w 10000"/>
                <a:gd name="connsiteY499" fmla="*/ 7473 h 10000"/>
                <a:gd name="connsiteX500" fmla="*/ 7295 w 10000"/>
                <a:gd name="connsiteY500" fmla="*/ 7438 h 10000"/>
                <a:gd name="connsiteX501" fmla="*/ 7312 w 10000"/>
                <a:gd name="connsiteY501" fmla="*/ 7402 h 10000"/>
                <a:gd name="connsiteX502" fmla="*/ 7238 w 10000"/>
                <a:gd name="connsiteY502" fmla="*/ 7331 h 10000"/>
                <a:gd name="connsiteX503" fmla="*/ 7244 w 10000"/>
                <a:gd name="connsiteY503" fmla="*/ 7296 h 10000"/>
                <a:gd name="connsiteX504" fmla="*/ 7199 w 10000"/>
                <a:gd name="connsiteY504" fmla="*/ 7260 h 10000"/>
                <a:gd name="connsiteX505" fmla="*/ 7227 w 10000"/>
                <a:gd name="connsiteY505" fmla="*/ 7218 h 10000"/>
                <a:gd name="connsiteX506" fmla="*/ 7216 w 10000"/>
                <a:gd name="connsiteY506" fmla="*/ 7168 h 10000"/>
                <a:gd name="connsiteX507" fmla="*/ 7165 w 10000"/>
                <a:gd name="connsiteY507" fmla="*/ 7090 h 10000"/>
                <a:gd name="connsiteX508" fmla="*/ 7132 w 10000"/>
                <a:gd name="connsiteY508" fmla="*/ 7026 h 10000"/>
                <a:gd name="connsiteX509" fmla="*/ 7064 w 10000"/>
                <a:gd name="connsiteY509" fmla="*/ 7055 h 10000"/>
                <a:gd name="connsiteX510" fmla="*/ 7025 w 10000"/>
                <a:gd name="connsiteY510" fmla="*/ 7048 h 10000"/>
                <a:gd name="connsiteX511" fmla="*/ 7002 w 10000"/>
                <a:gd name="connsiteY511" fmla="*/ 7111 h 10000"/>
                <a:gd name="connsiteX512" fmla="*/ 6924 w 10000"/>
                <a:gd name="connsiteY512" fmla="*/ 7119 h 10000"/>
                <a:gd name="connsiteX513" fmla="*/ 6895 w 10000"/>
                <a:gd name="connsiteY513" fmla="*/ 7111 h 10000"/>
                <a:gd name="connsiteX514" fmla="*/ 6828 w 10000"/>
                <a:gd name="connsiteY514" fmla="*/ 7161 h 10000"/>
                <a:gd name="connsiteX515" fmla="*/ 6834 w 10000"/>
                <a:gd name="connsiteY515" fmla="*/ 7260 h 10000"/>
                <a:gd name="connsiteX516" fmla="*/ 6817 w 10000"/>
                <a:gd name="connsiteY516" fmla="*/ 7324 h 10000"/>
                <a:gd name="connsiteX517" fmla="*/ 6817 w 10000"/>
                <a:gd name="connsiteY517" fmla="*/ 7381 h 10000"/>
                <a:gd name="connsiteX518" fmla="*/ 6760 w 10000"/>
                <a:gd name="connsiteY518" fmla="*/ 7424 h 10000"/>
                <a:gd name="connsiteX519" fmla="*/ 6699 w 10000"/>
                <a:gd name="connsiteY519" fmla="*/ 7431 h 10000"/>
                <a:gd name="connsiteX520" fmla="*/ 6682 w 10000"/>
                <a:gd name="connsiteY520" fmla="*/ 7410 h 10000"/>
                <a:gd name="connsiteX521" fmla="*/ 6625 w 10000"/>
                <a:gd name="connsiteY521" fmla="*/ 7388 h 10000"/>
                <a:gd name="connsiteX522" fmla="*/ 6592 w 10000"/>
                <a:gd name="connsiteY522" fmla="*/ 7431 h 10000"/>
                <a:gd name="connsiteX523" fmla="*/ 6586 w 10000"/>
                <a:gd name="connsiteY523" fmla="*/ 7473 h 10000"/>
                <a:gd name="connsiteX524" fmla="*/ 6552 w 10000"/>
                <a:gd name="connsiteY524" fmla="*/ 7480 h 10000"/>
                <a:gd name="connsiteX525" fmla="*/ 6547 w 10000"/>
                <a:gd name="connsiteY525" fmla="*/ 7523 h 10000"/>
                <a:gd name="connsiteX526" fmla="*/ 6519 w 10000"/>
                <a:gd name="connsiteY526" fmla="*/ 7523 h 10000"/>
                <a:gd name="connsiteX527" fmla="*/ 6485 w 10000"/>
                <a:gd name="connsiteY527" fmla="*/ 7424 h 10000"/>
                <a:gd name="connsiteX528" fmla="*/ 6406 w 10000"/>
                <a:gd name="connsiteY528" fmla="*/ 7473 h 10000"/>
                <a:gd name="connsiteX529" fmla="*/ 6316 w 10000"/>
                <a:gd name="connsiteY529" fmla="*/ 7551 h 10000"/>
                <a:gd name="connsiteX530" fmla="*/ 6282 w 10000"/>
                <a:gd name="connsiteY530" fmla="*/ 7566 h 10000"/>
                <a:gd name="connsiteX531" fmla="*/ 6294 w 10000"/>
                <a:gd name="connsiteY531" fmla="*/ 7615 h 10000"/>
                <a:gd name="connsiteX532" fmla="*/ 6243 w 10000"/>
                <a:gd name="connsiteY532" fmla="*/ 7637 h 10000"/>
                <a:gd name="connsiteX533" fmla="*/ 6209 w 10000"/>
                <a:gd name="connsiteY533" fmla="*/ 7608 h 10000"/>
                <a:gd name="connsiteX534" fmla="*/ 6136 w 10000"/>
                <a:gd name="connsiteY534" fmla="*/ 7622 h 10000"/>
                <a:gd name="connsiteX535" fmla="*/ 6136 w 10000"/>
                <a:gd name="connsiteY535" fmla="*/ 7395 h 10000"/>
                <a:gd name="connsiteX536" fmla="*/ 6208 w 10000"/>
                <a:gd name="connsiteY53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981 w 10000"/>
                <a:gd name="connsiteY62" fmla="*/ 9624 h 10000"/>
                <a:gd name="connsiteX63" fmla="*/ 2998 w 10000"/>
                <a:gd name="connsiteY63" fmla="*/ 9666 h 10000"/>
                <a:gd name="connsiteX64" fmla="*/ 2987 w 10000"/>
                <a:gd name="connsiteY64" fmla="*/ 9744 h 10000"/>
                <a:gd name="connsiteX65" fmla="*/ 2970 w 10000"/>
                <a:gd name="connsiteY65" fmla="*/ 9787 h 10000"/>
                <a:gd name="connsiteX66" fmla="*/ 2930 w 10000"/>
                <a:gd name="connsiteY66" fmla="*/ 9794 h 10000"/>
                <a:gd name="connsiteX67" fmla="*/ 2913 w 10000"/>
                <a:gd name="connsiteY67" fmla="*/ 9837 h 10000"/>
                <a:gd name="connsiteX68" fmla="*/ 2818 w 10000"/>
                <a:gd name="connsiteY68" fmla="*/ 9837 h 10000"/>
                <a:gd name="connsiteX69" fmla="*/ 2745 w 10000"/>
                <a:gd name="connsiteY69" fmla="*/ 9879 h 10000"/>
                <a:gd name="connsiteX70" fmla="*/ 2705 w 10000"/>
                <a:gd name="connsiteY70" fmla="*/ 9922 h 10000"/>
                <a:gd name="connsiteX71" fmla="*/ 2638 w 10000"/>
                <a:gd name="connsiteY71" fmla="*/ 9929 h 10000"/>
                <a:gd name="connsiteX72" fmla="*/ 2598 w 10000"/>
                <a:gd name="connsiteY72" fmla="*/ 9943 h 10000"/>
                <a:gd name="connsiteX73" fmla="*/ 2565 w 10000"/>
                <a:gd name="connsiteY73" fmla="*/ 9929 h 10000"/>
                <a:gd name="connsiteX74" fmla="*/ 2508 w 10000"/>
                <a:gd name="connsiteY74" fmla="*/ 9943 h 10000"/>
                <a:gd name="connsiteX75" fmla="*/ 2503 w 10000"/>
                <a:gd name="connsiteY75" fmla="*/ 9957 h 10000"/>
                <a:gd name="connsiteX76" fmla="*/ 2458 w 10000"/>
                <a:gd name="connsiteY76" fmla="*/ 9993 h 10000"/>
                <a:gd name="connsiteX77" fmla="*/ 2424 w 10000"/>
                <a:gd name="connsiteY77" fmla="*/ 10000 h 10000"/>
                <a:gd name="connsiteX78" fmla="*/ 2323 w 10000"/>
                <a:gd name="connsiteY78" fmla="*/ 9901 h 10000"/>
                <a:gd name="connsiteX79" fmla="*/ 2250 w 10000"/>
                <a:gd name="connsiteY79" fmla="*/ 9794 h 10000"/>
                <a:gd name="connsiteX80" fmla="*/ 2160 w 10000"/>
                <a:gd name="connsiteY80" fmla="*/ 9759 h 10000"/>
                <a:gd name="connsiteX81" fmla="*/ 2143 w 10000"/>
                <a:gd name="connsiteY81" fmla="*/ 9624 h 10000"/>
                <a:gd name="connsiteX82" fmla="*/ 2205 w 10000"/>
                <a:gd name="connsiteY82" fmla="*/ 9588 h 10000"/>
                <a:gd name="connsiteX83" fmla="*/ 2182 w 10000"/>
                <a:gd name="connsiteY83" fmla="*/ 9482 h 10000"/>
                <a:gd name="connsiteX84" fmla="*/ 2160 w 10000"/>
                <a:gd name="connsiteY84" fmla="*/ 9446 h 10000"/>
                <a:gd name="connsiteX85" fmla="*/ 2323 w 10000"/>
                <a:gd name="connsiteY85" fmla="*/ 9312 h 10000"/>
                <a:gd name="connsiteX86" fmla="*/ 2373 w 10000"/>
                <a:gd name="connsiteY86" fmla="*/ 9177 h 10000"/>
                <a:gd name="connsiteX87" fmla="*/ 2424 w 10000"/>
                <a:gd name="connsiteY87" fmla="*/ 9148 h 10000"/>
                <a:gd name="connsiteX88" fmla="*/ 2435 w 10000"/>
                <a:gd name="connsiteY88" fmla="*/ 9063 h 10000"/>
                <a:gd name="connsiteX89" fmla="*/ 2385 w 10000"/>
                <a:gd name="connsiteY89" fmla="*/ 8950 h 10000"/>
                <a:gd name="connsiteX90" fmla="*/ 2396 w 10000"/>
                <a:gd name="connsiteY90" fmla="*/ 8879 h 10000"/>
                <a:gd name="connsiteX91" fmla="*/ 2340 w 10000"/>
                <a:gd name="connsiteY91" fmla="*/ 8850 h 10000"/>
                <a:gd name="connsiteX92" fmla="*/ 2306 w 10000"/>
                <a:gd name="connsiteY92" fmla="*/ 8857 h 10000"/>
                <a:gd name="connsiteX93" fmla="*/ 2143 w 10000"/>
                <a:gd name="connsiteY93" fmla="*/ 8921 h 10000"/>
                <a:gd name="connsiteX94" fmla="*/ 2098 w 10000"/>
                <a:gd name="connsiteY94" fmla="*/ 8971 h 10000"/>
                <a:gd name="connsiteX95" fmla="*/ 2064 w 10000"/>
                <a:gd name="connsiteY95" fmla="*/ 8999 h 10000"/>
                <a:gd name="connsiteX96" fmla="*/ 2019 w 10000"/>
                <a:gd name="connsiteY96" fmla="*/ 9056 h 10000"/>
                <a:gd name="connsiteX97" fmla="*/ 1879 w 10000"/>
                <a:gd name="connsiteY97" fmla="*/ 9013 h 10000"/>
                <a:gd name="connsiteX98" fmla="*/ 1828 w 10000"/>
                <a:gd name="connsiteY98" fmla="*/ 8971 h 10000"/>
                <a:gd name="connsiteX99" fmla="*/ 1738 w 10000"/>
                <a:gd name="connsiteY99" fmla="*/ 9021 h 10000"/>
                <a:gd name="connsiteX100" fmla="*/ 1609 w 10000"/>
                <a:gd name="connsiteY100" fmla="*/ 9056 h 10000"/>
                <a:gd name="connsiteX101" fmla="*/ 1699 w 10000"/>
                <a:gd name="connsiteY101" fmla="*/ 9177 h 10000"/>
                <a:gd name="connsiteX102" fmla="*/ 1592 w 10000"/>
                <a:gd name="connsiteY102" fmla="*/ 9304 h 10000"/>
                <a:gd name="connsiteX103" fmla="*/ 1558 w 10000"/>
                <a:gd name="connsiteY103" fmla="*/ 9290 h 10000"/>
                <a:gd name="connsiteX104" fmla="*/ 1541 w 10000"/>
                <a:gd name="connsiteY104" fmla="*/ 9304 h 10000"/>
                <a:gd name="connsiteX105" fmla="*/ 1507 w 10000"/>
                <a:gd name="connsiteY105" fmla="*/ 9269 h 10000"/>
                <a:gd name="connsiteX106" fmla="*/ 1440 w 10000"/>
                <a:gd name="connsiteY106" fmla="*/ 9233 h 10000"/>
                <a:gd name="connsiteX107" fmla="*/ 1434 w 10000"/>
                <a:gd name="connsiteY107" fmla="*/ 9198 h 10000"/>
                <a:gd name="connsiteX108" fmla="*/ 1412 w 10000"/>
                <a:gd name="connsiteY108" fmla="*/ 9191 h 10000"/>
                <a:gd name="connsiteX109" fmla="*/ 1400 w 10000"/>
                <a:gd name="connsiteY109" fmla="*/ 9155 h 10000"/>
                <a:gd name="connsiteX110" fmla="*/ 1372 w 10000"/>
                <a:gd name="connsiteY110" fmla="*/ 9127 h 10000"/>
                <a:gd name="connsiteX111" fmla="*/ 1327 w 10000"/>
                <a:gd name="connsiteY111" fmla="*/ 9141 h 10000"/>
                <a:gd name="connsiteX112" fmla="*/ 1305 w 10000"/>
                <a:gd name="connsiteY112" fmla="*/ 9092 h 10000"/>
                <a:gd name="connsiteX113" fmla="*/ 1271 w 10000"/>
                <a:gd name="connsiteY113" fmla="*/ 9099 h 10000"/>
                <a:gd name="connsiteX114" fmla="*/ 1277 w 10000"/>
                <a:gd name="connsiteY114" fmla="*/ 9056 h 10000"/>
                <a:gd name="connsiteX115" fmla="*/ 1265 w 10000"/>
                <a:gd name="connsiteY115" fmla="*/ 8999 h 10000"/>
                <a:gd name="connsiteX116" fmla="*/ 1277 w 10000"/>
                <a:gd name="connsiteY116" fmla="*/ 8935 h 10000"/>
                <a:gd name="connsiteX117" fmla="*/ 1271 w 10000"/>
                <a:gd name="connsiteY117" fmla="*/ 8893 h 10000"/>
                <a:gd name="connsiteX118" fmla="*/ 1153 w 10000"/>
                <a:gd name="connsiteY118" fmla="*/ 8893 h 10000"/>
                <a:gd name="connsiteX119" fmla="*/ 1153 w 10000"/>
                <a:gd name="connsiteY119" fmla="*/ 8850 h 10000"/>
                <a:gd name="connsiteX120" fmla="*/ 1091 w 10000"/>
                <a:gd name="connsiteY120" fmla="*/ 8829 h 10000"/>
                <a:gd name="connsiteX121" fmla="*/ 1080 w 10000"/>
                <a:gd name="connsiteY121" fmla="*/ 8758 h 10000"/>
                <a:gd name="connsiteX122" fmla="*/ 1069 w 10000"/>
                <a:gd name="connsiteY122" fmla="*/ 8730 h 10000"/>
                <a:gd name="connsiteX123" fmla="*/ 990 w 10000"/>
                <a:gd name="connsiteY123" fmla="*/ 8701 h 10000"/>
                <a:gd name="connsiteX124" fmla="*/ 894 w 10000"/>
                <a:gd name="connsiteY124" fmla="*/ 8616 h 10000"/>
                <a:gd name="connsiteX125" fmla="*/ 787 w 10000"/>
                <a:gd name="connsiteY125" fmla="*/ 8616 h 10000"/>
                <a:gd name="connsiteX126" fmla="*/ 849 w 10000"/>
                <a:gd name="connsiteY126" fmla="*/ 8510 h 10000"/>
                <a:gd name="connsiteX127" fmla="*/ 945 w 10000"/>
                <a:gd name="connsiteY127" fmla="*/ 8432 h 10000"/>
                <a:gd name="connsiteX128" fmla="*/ 984 w 10000"/>
                <a:gd name="connsiteY128" fmla="*/ 8325 h 10000"/>
                <a:gd name="connsiteX129" fmla="*/ 1063 w 10000"/>
                <a:gd name="connsiteY129" fmla="*/ 8204 h 10000"/>
                <a:gd name="connsiteX130" fmla="*/ 1057 w 10000"/>
                <a:gd name="connsiteY130" fmla="*/ 8133 h 10000"/>
                <a:gd name="connsiteX131" fmla="*/ 1018 w 10000"/>
                <a:gd name="connsiteY131" fmla="*/ 8055 h 10000"/>
                <a:gd name="connsiteX132" fmla="*/ 984 w 10000"/>
                <a:gd name="connsiteY132" fmla="*/ 8027 h 10000"/>
                <a:gd name="connsiteX133" fmla="*/ 872 w 10000"/>
                <a:gd name="connsiteY133" fmla="*/ 8013 h 10000"/>
                <a:gd name="connsiteX134" fmla="*/ 533 w 10000"/>
                <a:gd name="connsiteY134" fmla="*/ 8076 h 10000"/>
                <a:gd name="connsiteX135" fmla="*/ 169 w 10000"/>
                <a:gd name="connsiteY135" fmla="*/ 7743 h 10000"/>
                <a:gd name="connsiteX136" fmla="*/ 157 w 10000"/>
                <a:gd name="connsiteY136" fmla="*/ 7686 h 10000"/>
                <a:gd name="connsiteX137" fmla="*/ 231 w 10000"/>
                <a:gd name="connsiteY137" fmla="*/ 7594 h 10000"/>
                <a:gd name="connsiteX138" fmla="*/ 0 w 10000"/>
                <a:gd name="connsiteY138" fmla="*/ 6920 h 10000"/>
                <a:gd name="connsiteX139" fmla="*/ 354 w 10000"/>
                <a:gd name="connsiteY139" fmla="*/ 7005 h 10000"/>
                <a:gd name="connsiteX140" fmla="*/ 472 w 10000"/>
                <a:gd name="connsiteY140" fmla="*/ 7019 h 10000"/>
                <a:gd name="connsiteX141" fmla="*/ 1074 w 10000"/>
                <a:gd name="connsiteY141" fmla="*/ 7019 h 10000"/>
                <a:gd name="connsiteX142" fmla="*/ 1277 w 10000"/>
                <a:gd name="connsiteY142" fmla="*/ 6998 h 10000"/>
                <a:gd name="connsiteX143" fmla="*/ 1524 w 10000"/>
                <a:gd name="connsiteY143" fmla="*/ 7083 h 10000"/>
                <a:gd name="connsiteX144" fmla="*/ 1609 w 10000"/>
                <a:gd name="connsiteY144" fmla="*/ 7104 h 10000"/>
                <a:gd name="connsiteX145" fmla="*/ 1822 w 10000"/>
                <a:gd name="connsiteY145" fmla="*/ 7310 h 10000"/>
                <a:gd name="connsiteX146" fmla="*/ 1918 w 10000"/>
                <a:gd name="connsiteY146" fmla="*/ 7303 h 10000"/>
                <a:gd name="connsiteX147" fmla="*/ 6504 w 10000"/>
                <a:gd name="connsiteY147" fmla="*/ 7627 h 10000"/>
                <a:gd name="connsiteX148" fmla="*/ 5523 w 10000"/>
                <a:gd name="connsiteY148" fmla="*/ 5713 h 10000"/>
                <a:gd name="connsiteX149" fmla="*/ 5652 w 10000"/>
                <a:gd name="connsiteY149" fmla="*/ 5720 h 10000"/>
                <a:gd name="connsiteX150" fmla="*/ 5697 w 10000"/>
                <a:gd name="connsiteY150" fmla="*/ 5742 h 10000"/>
                <a:gd name="connsiteX151" fmla="*/ 5793 w 10000"/>
                <a:gd name="connsiteY151" fmla="*/ 5635 h 10000"/>
                <a:gd name="connsiteX152" fmla="*/ 5844 w 10000"/>
                <a:gd name="connsiteY152" fmla="*/ 5628 h 10000"/>
                <a:gd name="connsiteX153" fmla="*/ 5889 w 10000"/>
                <a:gd name="connsiteY153" fmla="*/ 5564 h 10000"/>
                <a:gd name="connsiteX154" fmla="*/ 5945 w 10000"/>
                <a:gd name="connsiteY154" fmla="*/ 5515 h 10000"/>
                <a:gd name="connsiteX155" fmla="*/ 6001 w 10000"/>
                <a:gd name="connsiteY155" fmla="*/ 5408 h 10000"/>
                <a:gd name="connsiteX156" fmla="*/ 6012 w 10000"/>
                <a:gd name="connsiteY156" fmla="*/ 5344 h 10000"/>
                <a:gd name="connsiteX157" fmla="*/ 6080 w 10000"/>
                <a:gd name="connsiteY157" fmla="*/ 5316 h 10000"/>
                <a:gd name="connsiteX158" fmla="*/ 6159 w 10000"/>
                <a:gd name="connsiteY158" fmla="*/ 5351 h 10000"/>
                <a:gd name="connsiteX159" fmla="*/ 6226 w 10000"/>
                <a:gd name="connsiteY159" fmla="*/ 5337 h 10000"/>
                <a:gd name="connsiteX160" fmla="*/ 6294 w 10000"/>
                <a:gd name="connsiteY160" fmla="*/ 5344 h 10000"/>
                <a:gd name="connsiteX161" fmla="*/ 6412 w 10000"/>
                <a:gd name="connsiteY161" fmla="*/ 5302 h 10000"/>
                <a:gd name="connsiteX162" fmla="*/ 6490 w 10000"/>
                <a:gd name="connsiteY162" fmla="*/ 5195 h 10000"/>
                <a:gd name="connsiteX163" fmla="*/ 6524 w 10000"/>
                <a:gd name="connsiteY163" fmla="*/ 5160 h 10000"/>
                <a:gd name="connsiteX164" fmla="*/ 6575 w 10000"/>
                <a:gd name="connsiteY164" fmla="*/ 5160 h 10000"/>
                <a:gd name="connsiteX165" fmla="*/ 6614 w 10000"/>
                <a:gd name="connsiteY165" fmla="*/ 5103 h 10000"/>
                <a:gd name="connsiteX166" fmla="*/ 6597 w 10000"/>
                <a:gd name="connsiteY166" fmla="*/ 5039 h 10000"/>
                <a:gd name="connsiteX167" fmla="*/ 6609 w 10000"/>
                <a:gd name="connsiteY167" fmla="*/ 4982 h 10000"/>
                <a:gd name="connsiteX168" fmla="*/ 6659 w 10000"/>
                <a:gd name="connsiteY168" fmla="*/ 4876 h 10000"/>
                <a:gd name="connsiteX169" fmla="*/ 6715 w 10000"/>
                <a:gd name="connsiteY169" fmla="*/ 4776 h 10000"/>
                <a:gd name="connsiteX170" fmla="*/ 6772 w 10000"/>
                <a:gd name="connsiteY170" fmla="*/ 4755 h 10000"/>
                <a:gd name="connsiteX171" fmla="*/ 6800 w 10000"/>
                <a:gd name="connsiteY171" fmla="*/ 4720 h 10000"/>
                <a:gd name="connsiteX172" fmla="*/ 6895 w 10000"/>
                <a:gd name="connsiteY172" fmla="*/ 4734 h 10000"/>
                <a:gd name="connsiteX173" fmla="*/ 6991 w 10000"/>
                <a:gd name="connsiteY173" fmla="*/ 4734 h 10000"/>
                <a:gd name="connsiteX174" fmla="*/ 6997 w 10000"/>
                <a:gd name="connsiteY174" fmla="*/ 4670 h 10000"/>
                <a:gd name="connsiteX175" fmla="*/ 7013 w 10000"/>
                <a:gd name="connsiteY175" fmla="*/ 4627 h 10000"/>
                <a:gd name="connsiteX176" fmla="*/ 7008 w 10000"/>
                <a:gd name="connsiteY176" fmla="*/ 4599 h 10000"/>
                <a:gd name="connsiteX177" fmla="*/ 7064 w 10000"/>
                <a:gd name="connsiteY177" fmla="*/ 4578 h 10000"/>
                <a:gd name="connsiteX178" fmla="*/ 7103 w 10000"/>
                <a:gd name="connsiteY178" fmla="*/ 4634 h 10000"/>
                <a:gd name="connsiteX179" fmla="*/ 7160 w 10000"/>
                <a:gd name="connsiteY179" fmla="*/ 4613 h 10000"/>
                <a:gd name="connsiteX180" fmla="*/ 7177 w 10000"/>
                <a:gd name="connsiteY180" fmla="*/ 4578 h 10000"/>
                <a:gd name="connsiteX181" fmla="*/ 7222 w 10000"/>
                <a:gd name="connsiteY181" fmla="*/ 4564 h 10000"/>
                <a:gd name="connsiteX182" fmla="*/ 7317 w 10000"/>
                <a:gd name="connsiteY182" fmla="*/ 4493 h 10000"/>
                <a:gd name="connsiteX183" fmla="*/ 7407 w 10000"/>
                <a:gd name="connsiteY183" fmla="*/ 4521 h 10000"/>
                <a:gd name="connsiteX184" fmla="*/ 7430 w 10000"/>
                <a:gd name="connsiteY184" fmla="*/ 4507 h 10000"/>
                <a:gd name="connsiteX185" fmla="*/ 7480 w 10000"/>
                <a:gd name="connsiteY185" fmla="*/ 4528 h 10000"/>
                <a:gd name="connsiteX186" fmla="*/ 7503 w 10000"/>
                <a:gd name="connsiteY186" fmla="*/ 4471 h 10000"/>
                <a:gd name="connsiteX187" fmla="*/ 7525 w 10000"/>
                <a:gd name="connsiteY187" fmla="*/ 4500 h 10000"/>
                <a:gd name="connsiteX188" fmla="*/ 7559 w 10000"/>
                <a:gd name="connsiteY188" fmla="*/ 4493 h 10000"/>
                <a:gd name="connsiteX189" fmla="*/ 7598 w 10000"/>
                <a:gd name="connsiteY189" fmla="*/ 4556 h 10000"/>
                <a:gd name="connsiteX190" fmla="*/ 7643 w 10000"/>
                <a:gd name="connsiteY190" fmla="*/ 4549 h 10000"/>
                <a:gd name="connsiteX191" fmla="*/ 7683 w 10000"/>
                <a:gd name="connsiteY191" fmla="*/ 4578 h 10000"/>
                <a:gd name="connsiteX192" fmla="*/ 7700 w 10000"/>
                <a:gd name="connsiteY192" fmla="*/ 4556 h 10000"/>
                <a:gd name="connsiteX193" fmla="*/ 7778 w 10000"/>
                <a:gd name="connsiteY193" fmla="*/ 4564 h 10000"/>
                <a:gd name="connsiteX194" fmla="*/ 7790 w 10000"/>
                <a:gd name="connsiteY194" fmla="*/ 4585 h 10000"/>
                <a:gd name="connsiteX195" fmla="*/ 7874 w 10000"/>
                <a:gd name="connsiteY195" fmla="*/ 4514 h 10000"/>
                <a:gd name="connsiteX196" fmla="*/ 7874 w 10000"/>
                <a:gd name="connsiteY196" fmla="*/ 4393 h 10000"/>
                <a:gd name="connsiteX197" fmla="*/ 7852 w 10000"/>
                <a:gd name="connsiteY197" fmla="*/ 4379 h 10000"/>
                <a:gd name="connsiteX198" fmla="*/ 7835 w 10000"/>
                <a:gd name="connsiteY198" fmla="*/ 4294 h 10000"/>
                <a:gd name="connsiteX199" fmla="*/ 7801 w 10000"/>
                <a:gd name="connsiteY199" fmla="*/ 4209 h 10000"/>
                <a:gd name="connsiteX200" fmla="*/ 7750 w 10000"/>
                <a:gd name="connsiteY200" fmla="*/ 4173 h 10000"/>
                <a:gd name="connsiteX201" fmla="*/ 7745 w 10000"/>
                <a:gd name="connsiteY201" fmla="*/ 4131 h 10000"/>
                <a:gd name="connsiteX202" fmla="*/ 7672 w 10000"/>
                <a:gd name="connsiteY202" fmla="*/ 4053 h 10000"/>
                <a:gd name="connsiteX203" fmla="*/ 7677 w 10000"/>
                <a:gd name="connsiteY203" fmla="*/ 4024 h 10000"/>
                <a:gd name="connsiteX204" fmla="*/ 7604 w 10000"/>
                <a:gd name="connsiteY204" fmla="*/ 3982 h 10000"/>
                <a:gd name="connsiteX205" fmla="*/ 7598 w 10000"/>
                <a:gd name="connsiteY205" fmla="*/ 3903 h 10000"/>
                <a:gd name="connsiteX206" fmla="*/ 7475 w 10000"/>
                <a:gd name="connsiteY206" fmla="*/ 3833 h 10000"/>
                <a:gd name="connsiteX207" fmla="*/ 7407 w 10000"/>
                <a:gd name="connsiteY207" fmla="*/ 3683 h 10000"/>
                <a:gd name="connsiteX208" fmla="*/ 7306 w 10000"/>
                <a:gd name="connsiteY208" fmla="*/ 3676 h 10000"/>
                <a:gd name="connsiteX209" fmla="*/ 7272 w 10000"/>
                <a:gd name="connsiteY209" fmla="*/ 3648 h 10000"/>
                <a:gd name="connsiteX210" fmla="*/ 7222 w 10000"/>
                <a:gd name="connsiteY210" fmla="*/ 3669 h 10000"/>
                <a:gd name="connsiteX211" fmla="*/ 7143 w 10000"/>
                <a:gd name="connsiteY211" fmla="*/ 3669 h 10000"/>
                <a:gd name="connsiteX212" fmla="*/ 7030 w 10000"/>
                <a:gd name="connsiteY212" fmla="*/ 3840 h 10000"/>
                <a:gd name="connsiteX213" fmla="*/ 6991 w 10000"/>
                <a:gd name="connsiteY213" fmla="*/ 3918 h 10000"/>
                <a:gd name="connsiteX214" fmla="*/ 6890 w 10000"/>
                <a:gd name="connsiteY214" fmla="*/ 3797 h 10000"/>
                <a:gd name="connsiteX215" fmla="*/ 6817 w 10000"/>
                <a:gd name="connsiteY215" fmla="*/ 3747 h 10000"/>
                <a:gd name="connsiteX216" fmla="*/ 6744 w 10000"/>
                <a:gd name="connsiteY216" fmla="*/ 3754 h 10000"/>
                <a:gd name="connsiteX217" fmla="*/ 6670 w 10000"/>
                <a:gd name="connsiteY217" fmla="*/ 3790 h 10000"/>
                <a:gd name="connsiteX218" fmla="*/ 6609 w 10000"/>
                <a:gd name="connsiteY218" fmla="*/ 3762 h 10000"/>
                <a:gd name="connsiteX219" fmla="*/ 6552 w 10000"/>
                <a:gd name="connsiteY219" fmla="*/ 3804 h 10000"/>
                <a:gd name="connsiteX220" fmla="*/ 6496 w 10000"/>
                <a:gd name="connsiteY220" fmla="*/ 3889 h 10000"/>
                <a:gd name="connsiteX221" fmla="*/ 6367 w 10000"/>
                <a:gd name="connsiteY221" fmla="*/ 3733 h 10000"/>
                <a:gd name="connsiteX222" fmla="*/ 6350 w 10000"/>
                <a:gd name="connsiteY222" fmla="*/ 3577 h 10000"/>
                <a:gd name="connsiteX223" fmla="*/ 6451 w 10000"/>
                <a:gd name="connsiteY223" fmla="*/ 3513 h 10000"/>
                <a:gd name="connsiteX224" fmla="*/ 6445 w 10000"/>
                <a:gd name="connsiteY224" fmla="*/ 3343 h 10000"/>
                <a:gd name="connsiteX225" fmla="*/ 6541 w 10000"/>
                <a:gd name="connsiteY225" fmla="*/ 3144 h 10000"/>
                <a:gd name="connsiteX226" fmla="*/ 6530 w 10000"/>
                <a:gd name="connsiteY226" fmla="*/ 3109 h 10000"/>
                <a:gd name="connsiteX227" fmla="*/ 6760 w 10000"/>
                <a:gd name="connsiteY227" fmla="*/ 2456 h 10000"/>
                <a:gd name="connsiteX228" fmla="*/ 6884 w 10000"/>
                <a:gd name="connsiteY228" fmla="*/ 2555 h 10000"/>
                <a:gd name="connsiteX229" fmla="*/ 6957 w 10000"/>
                <a:gd name="connsiteY229" fmla="*/ 2598 h 10000"/>
                <a:gd name="connsiteX230" fmla="*/ 7030 w 10000"/>
                <a:gd name="connsiteY230" fmla="*/ 2598 h 10000"/>
                <a:gd name="connsiteX231" fmla="*/ 7143 w 10000"/>
                <a:gd name="connsiteY231" fmla="*/ 2676 h 10000"/>
                <a:gd name="connsiteX232" fmla="*/ 7160 w 10000"/>
                <a:gd name="connsiteY232" fmla="*/ 2626 h 10000"/>
                <a:gd name="connsiteX233" fmla="*/ 7233 w 10000"/>
                <a:gd name="connsiteY233" fmla="*/ 2612 h 10000"/>
                <a:gd name="connsiteX234" fmla="*/ 7295 w 10000"/>
                <a:gd name="connsiteY234" fmla="*/ 2527 h 10000"/>
                <a:gd name="connsiteX235" fmla="*/ 7373 w 10000"/>
                <a:gd name="connsiteY235" fmla="*/ 2463 h 10000"/>
                <a:gd name="connsiteX236" fmla="*/ 7407 w 10000"/>
                <a:gd name="connsiteY236" fmla="*/ 2399 h 10000"/>
                <a:gd name="connsiteX237" fmla="*/ 7525 w 10000"/>
                <a:gd name="connsiteY237" fmla="*/ 2356 h 10000"/>
                <a:gd name="connsiteX238" fmla="*/ 7587 w 10000"/>
                <a:gd name="connsiteY238" fmla="*/ 2363 h 10000"/>
                <a:gd name="connsiteX239" fmla="*/ 7638 w 10000"/>
                <a:gd name="connsiteY239" fmla="*/ 2300 h 10000"/>
                <a:gd name="connsiteX240" fmla="*/ 7677 w 10000"/>
                <a:gd name="connsiteY240" fmla="*/ 2214 h 10000"/>
                <a:gd name="connsiteX241" fmla="*/ 7660 w 10000"/>
                <a:gd name="connsiteY241" fmla="*/ 2200 h 10000"/>
                <a:gd name="connsiteX242" fmla="*/ 7677 w 10000"/>
                <a:gd name="connsiteY242" fmla="*/ 2108 h 10000"/>
                <a:gd name="connsiteX243" fmla="*/ 7610 w 10000"/>
                <a:gd name="connsiteY243" fmla="*/ 2108 h 10000"/>
                <a:gd name="connsiteX244" fmla="*/ 7643 w 10000"/>
                <a:gd name="connsiteY244" fmla="*/ 2030 h 10000"/>
                <a:gd name="connsiteX245" fmla="*/ 7649 w 10000"/>
                <a:gd name="connsiteY245" fmla="*/ 1938 h 10000"/>
                <a:gd name="connsiteX246" fmla="*/ 7677 w 10000"/>
                <a:gd name="connsiteY246" fmla="*/ 1916 h 10000"/>
                <a:gd name="connsiteX247" fmla="*/ 7728 w 10000"/>
                <a:gd name="connsiteY247" fmla="*/ 1824 h 10000"/>
                <a:gd name="connsiteX248" fmla="*/ 7722 w 10000"/>
                <a:gd name="connsiteY248" fmla="*/ 1753 h 10000"/>
                <a:gd name="connsiteX249" fmla="*/ 7762 w 10000"/>
                <a:gd name="connsiteY249" fmla="*/ 1675 h 10000"/>
                <a:gd name="connsiteX250" fmla="*/ 7807 w 10000"/>
                <a:gd name="connsiteY250" fmla="*/ 1625 h 10000"/>
                <a:gd name="connsiteX251" fmla="*/ 7823 w 10000"/>
                <a:gd name="connsiteY251" fmla="*/ 1540 h 10000"/>
                <a:gd name="connsiteX252" fmla="*/ 7818 w 10000"/>
                <a:gd name="connsiteY252" fmla="*/ 1512 h 10000"/>
                <a:gd name="connsiteX253" fmla="*/ 7857 w 10000"/>
                <a:gd name="connsiteY253" fmla="*/ 1455 h 10000"/>
                <a:gd name="connsiteX254" fmla="*/ 7913 w 10000"/>
                <a:gd name="connsiteY254" fmla="*/ 1285 h 10000"/>
                <a:gd name="connsiteX255" fmla="*/ 7930 w 10000"/>
                <a:gd name="connsiteY255" fmla="*/ 1185 h 10000"/>
                <a:gd name="connsiteX256" fmla="*/ 7958 w 10000"/>
                <a:gd name="connsiteY256" fmla="*/ 1192 h 10000"/>
                <a:gd name="connsiteX257" fmla="*/ 8037 w 10000"/>
                <a:gd name="connsiteY257" fmla="*/ 1079 h 10000"/>
                <a:gd name="connsiteX258" fmla="*/ 8127 w 10000"/>
                <a:gd name="connsiteY258" fmla="*/ 1015 h 10000"/>
                <a:gd name="connsiteX259" fmla="*/ 8138 w 10000"/>
                <a:gd name="connsiteY259" fmla="*/ 937 h 10000"/>
                <a:gd name="connsiteX260" fmla="*/ 8172 w 10000"/>
                <a:gd name="connsiteY260" fmla="*/ 852 h 10000"/>
                <a:gd name="connsiteX261" fmla="*/ 8161 w 10000"/>
                <a:gd name="connsiteY261" fmla="*/ 788 h 10000"/>
                <a:gd name="connsiteX262" fmla="*/ 8116 w 10000"/>
                <a:gd name="connsiteY262" fmla="*/ 731 h 10000"/>
                <a:gd name="connsiteX263" fmla="*/ 8138 w 10000"/>
                <a:gd name="connsiteY263" fmla="*/ 660 h 10000"/>
                <a:gd name="connsiteX264" fmla="*/ 8138 w 10000"/>
                <a:gd name="connsiteY264" fmla="*/ 575 h 10000"/>
                <a:gd name="connsiteX265" fmla="*/ 8054 w 10000"/>
                <a:gd name="connsiteY265" fmla="*/ 504 h 10000"/>
                <a:gd name="connsiteX266" fmla="*/ 7970 w 10000"/>
                <a:gd name="connsiteY266" fmla="*/ 546 h 10000"/>
                <a:gd name="connsiteX267" fmla="*/ 7930 w 10000"/>
                <a:gd name="connsiteY267" fmla="*/ 546 h 10000"/>
                <a:gd name="connsiteX268" fmla="*/ 7913 w 10000"/>
                <a:gd name="connsiteY268" fmla="*/ 497 h 10000"/>
                <a:gd name="connsiteX269" fmla="*/ 7913 w 10000"/>
                <a:gd name="connsiteY269" fmla="*/ 405 h 10000"/>
                <a:gd name="connsiteX270" fmla="*/ 8020 w 10000"/>
                <a:gd name="connsiteY270" fmla="*/ 312 h 10000"/>
                <a:gd name="connsiteX271" fmla="*/ 8054 w 10000"/>
                <a:gd name="connsiteY271" fmla="*/ 234 h 10000"/>
                <a:gd name="connsiteX272" fmla="*/ 8121 w 10000"/>
                <a:gd name="connsiteY272" fmla="*/ 170 h 10000"/>
                <a:gd name="connsiteX273" fmla="*/ 8183 w 10000"/>
                <a:gd name="connsiteY273" fmla="*/ 50 h 10000"/>
                <a:gd name="connsiteX274" fmla="*/ 8228 w 10000"/>
                <a:gd name="connsiteY274" fmla="*/ 28 h 10000"/>
                <a:gd name="connsiteX275" fmla="*/ 8290 w 10000"/>
                <a:gd name="connsiteY275" fmla="*/ 43 h 10000"/>
                <a:gd name="connsiteX276" fmla="*/ 8420 w 10000"/>
                <a:gd name="connsiteY276" fmla="*/ 0 h 10000"/>
                <a:gd name="connsiteX277" fmla="*/ 8481 w 10000"/>
                <a:gd name="connsiteY277" fmla="*/ 71 h 10000"/>
                <a:gd name="connsiteX278" fmla="*/ 8476 w 10000"/>
                <a:gd name="connsiteY278" fmla="*/ 121 h 10000"/>
                <a:gd name="connsiteX279" fmla="*/ 8504 w 10000"/>
                <a:gd name="connsiteY279" fmla="*/ 142 h 10000"/>
                <a:gd name="connsiteX280" fmla="*/ 8526 w 10000"/>
                <a:gd name="connsiteY280" fmla="*/ 192 h 10000"/>
                <a:gd name="connsiteX281" fmla="*/ 8493 w 10000"/>
                <a:gd name="connsiteY281" fmla="*/ 248 h 10000"/>
                <a:gd name="connsiteX282" fmla="*/ 8448 w 10000"/>
                <a:gd name="connsiteY282" fmla="*/ 376 h 10000"/>
                <a:gd name="connsiteX283" fmla="*/ 8375 w 10000"/>
                <a:gd name="connsiteY283" fmla="*/ 476 h 10000"/>
                <a:gd name="connsiteX284" fmla="*/ 8307 w 10000"/>
                <a:gd name="connsiteY284" fmla="*/ 532 h 10000"/>
                <a:gd name="connsiteX285" fmla="*/ 8358 w 10000"/>
                <a:gd name="connsiteY285" fmla="*/ 554 h 10000"/>
                <a:gd name="connsiteX286" fmla="*/ 8425 w 10000"/>
                <a:gd name="connsiteY286" fmla="*/ 639 h 10000"/>
                <a:gd name="connsiteX287" fmla="*/ 8470 w 10000"/>
                <a:gd name="connsiteY287" fmla="*/ 646 h 10000"/>
                <a:gd name="connsiteX288" fmla="*/ 8493 w 10000"/>
                <a:gd name="connsiteY288" fmla="*/ 738 h 10000"/>
                <a:gd name="connsiteX289" fmla="*/ 8538 w 10000"/>
                <a:gd name="connsiteY289" fmla="*/ 759 h 10000"/>
                <a:gd name="connsiteX290" fmla="*/ 8571 w 10000"/>
                <a:gd name="connsiteY290" fmla="*/ 752 h 10000"/>
                <a:gd name="connsiteX291" fmla="*/ 8639 w 10000"/>
                <a:gd name="connsiteY291" fmla="*/ 610 h 10000"/>
                <a:gd name="connsiteX292" fmla="*/ 8701 w 10000"/>
                <a:gd name="connsiteY292" fmla="*/ 625 h 10000"/>
                <a:gd name="connsiteX293" fmla="*/ 8712 w 10000"/>
                <a:gd name="connsiteY293" fmla="*/ 667 h 10000"/>
                <a:gd name="connsiteX294" fmla="*/ 8757 w 10000"/>
                <a:gd name="connsiteY294" fmla="*/ 717 h 10000"/>
                <a:gd name="connsiteX295" fmla="*/ 8757 w 10000"/>
                <a:gd name="connsiteY295" fmla="*/ 752 h 10000"/>
                <a:gd name="connsiteX296" fmla="*/ 8796 w 10000"/>
                <a:gd name="connsiteY296" fmla="*/ 774 h 10000"/>
                <a:gd name="connsiteX297" fmla="*/ 8853 w 10000"/>
                <a:gd name="connsiteY297" fmla="*/ 774 h 10000"/>
                <a:gd name="connsiteX298" fmla="*/ 8858 w 10000"/>
                <a:gd name="connsiteY298" fmla="*/ 837 h 10000"/>
                <a:gd name="connsiteX299" fmla="*/ 8808 w 10000"/>
                <a:gd name="connsiteY299" fmla="*/ 866 h 10000"/>
                <a:gd name="connsiteX300" fmla="*/ 8853 w 10000"/>
                <a:gd name="connsiteY300" fmla="*/ 1143 h 10000"/>
                <a:gd name="connsiteX301" fmla="*/ 8898 w 10000"/>
                <a:gd name="connsiteY301" fmla="*/ 1270 h 10000"/>
                <a:gd name="connsiteX302" fmla="*/ 8886 w 10000"/>
                <a:gd name="connsiteY302" fmla="*/ 1327 h 10000"/>
                <a:gd name="connsiteX303" fmla="*/ 8926 w 10000"/>
                <a:gd name="connsiteY303" fmla="*/ 1391 h 10000"/>
                <a:gd name="connsiteX304" fmla="*/ 8931 w 10000"/>
                <a:gd name="connsiteY304" fmla="*/ 1434 h 10000"/>
                <a:gd name="connsiteX305" fmla="*/ 9038 w 10000"/>
                <a:gd name="connsiteY305" fmla="*/ 1483 h 10000"/>
                <a:gd name="connsiteX306" fmla="*/ 9168 w 10000"/>
                <a:gd name="connsiteY306" fmla="*/ 1441 h 10000"/>
                <a:gd name="connsiteX307" fmla="*/ 9184 w 10000"/>
                <a:gd name="connsiteY307" fmla="*/ 1384 h 10000"/>
                <a:gd name="connsiteX308" fmla="*/ 9229 w 10000"/>
                <a:gd name="connsiteY308" fmla="*/ 1405 h 10000"/>
                <a:gd name="connsiteX309" fmla="*/ 9258 w 10000"/>
                <a:gd name="connsiteY309" fmla="*/ 1455 h 10000"/>
                <a:gd name="connsiteX310" fmla="*/ 9325 w 10000"/>
                <a:gd name="connsiteY310" fmla="*/ 1419 h 10000"/>
                <a:gd name="connsiteX311" fmla="*/ 9364 w 10000"/>
                <a:gd name="connsiteY311" fmla="*/ 1419 h 10000"/>
                <a:gd name="connsiteX312" fmla="*/ 9421 w 10000"/>
                <a:gd name="connsiteY312" fmla="*/ 1476 h 10000"/>
                <a:gd name="connsiteX313" fmla="*/ 9454 w 10000"/>
                <a:gd name="connsiteY313" fmla="*/ 1398 h 10000"/>
                <a:gd name="connsiteX314" fmla="*/ 9522 w 10000"/>
                <a:gd name="connsiteY314" fmla="*/ 1434 h 10000"/>
                <a:gd name="connsiteX315" fmla="*/ 9556 w 10000"/>
                <a:gd name="connsiteY315" fmla="*/ 1391 h 10000"/>
                <a:gd name="connsiteX316" fmla="*/ 9584 w 10000"/>
                <a:gd name="connsiteY316" fmla="*/ 1398 h 10000"/>
                <a:gd name="connsiteX317" fmla="*/ 9612 w 10000"/>
                <a:gd name="connsiteY317" fmla="*/ 1356 h 10000"/>
                <a:gd name="connsiteX318" fmla="*/ 9606 w 10000"/>
                <a:gd name="connsiteY318" fmla="*/ 1313 h 10000"/>
                <a:gd name="connsiteX319" fmla="*/ 9646 w 10000"/>
                <a:gd name="connsiteY319" fmla="*/ 1292 h 10000"/>
                <a:gd name="connsiteX320" fmla="*/ 9674 w 10000"/>
                <a:gd name="connsiteY320" fmla="*/ 1221 h 10000"/>
                <a:gd name="connsiteX321" fmla="*/ 9753 w 10000"/>
                <a:gd name="connsiteY321" fmla="*/ 1228 h 10000"/>
                <a:gd name="connsiteX322" fmla="*/ 9871 w 10000"/>
                <a:gd name="connsiteY322" fmla="*/ 1434 h 10000"/>
                <a:gd name="connsiteX323" fmla="*/ 9893 w 10000"/>
                <a:gd name="connsiteY323" fmla="*/ 1505 h 10000"/>
                <a:gd name="connsiteX324" fmla="*/ 9972 w 10000"/>
                <a:gd name="connsiteY324" fmla="*/ 1597 h 10000"/>
                <a:gd name="connsiteX325" fmla="*/ 10000 w 10000"/>
                <a:gd name="connsiteY325" fmla="*/ 1682 h 10000"/>
                <a:gd name="connsiteX326" fmla="*/ 9938 w 10000"/>
                <a:gd name="connsiteY326" fmla="*/ 1796 h 10000"/>
                <a:gd name="connsiteX327" fmla="*/ 9893 w 10000"/>
                <a:gd name="connsiteY327" fmla="*/ 1838 h 10000"/>
                <a:gd name="connsiteX328" fmla="*/ 9916 w 10000"/>
                <a:gd name="connsiteY328" fmla="*/ 1959 h 10000"/>
                <a:gd name="connsiteX329" fmla="*/ 9848 w 10000"/>
                <a:gd name="connsiteY329" fmla="*/ 2051 h 10000"/>
                <a:gd name="connsiteX330" fmla="*/ 9809 w 10000"/>
                <a:gd name="connsiteY330" fmla="*/ 2072 h 10000"/>
                <a:gd name="connsiteX331" fmla="*/ 9809 w 10000"/>
                <a:gd name="connsiteY331" fmla="*/ 2136 h 10000"/>
                <a:gd name="connsiteX332" fmla="*/ 9758 w 10000"/>
                <a:gd name="connsiteY332" fmla="*/ 2257 h 10000"/>
                <a:gd name="connsiteX333" fmla="*/ 9724 w 10000"/>
                <a:gd name="connsiteY333" fmla="*/ 2264 h 10000"/>
                <a:gd name="connsiteX334" fmla="*/ 9730 w 10000"/>
                <a:gd name="connsiteY334" fmla="*/ 2349 h 10000"/>
                <a:gd name="connsiteX335" fmla="*/ 9702 w 10000"/>
                <a:gd name="connsiteY335" fmla="*/ 2413 h 10000"/>
                <a:gd name="connsiteX336" fmla="*/ 9708 w 10000"/>
                <a:gd name="connsiteY336" fmla="*/ 2697 h 10000"/>
                <a:gd name="connsiteX337" fmla="*/ 9724 w 10000"/>
                <a:gd name="connsiteY337" fmla="*/ 2718 h 10000"/>
                <a:gd name="connsiteX338" fmla="*/ 9719 w 10000"/>
                <a:gd name="connsiteY338" fmla="*/ 2811 h 10000"/>
                <a:gd name="connsiteX339" fmla="*/ 9708 w 10000"/>
                <a:gd name="connsiteY339" fmla="*/ 2896 h 10000"/>
                <a:gd name="connsiteX340" fmla="*/ 9668 w 10000"/>
                <a:gd name="connsiteY340" fmla="*/ 2938 h 10000"/>
                <a:gd name="connsiteX341" fmla="*/ 9595 w 10000"/>
                <a:gd name="connsiteY341" fmla="*/ 2903 h 10000"/>
                <a:gd name="connsiteX342" fmla="*/ 9561 w 10000"/>
                <a:gd name="connsiteY342" fmla="*/ 2952 h 10000"/>
                <a:gd name="connsiteX343" fmla="*/ 9567 w 10000"/>
                <a:gd name="connsiteY343" fmla="*/ 2995 h 10000"/>
                <a:gd name="connsiteX344" fmla="*/ 9544 w 10000"/>
                <a:gd name="connsiteY344" fmla="*/ 3080 h 10000"/>
                <a:gd name="connsiteX345" fmla="*/ 9505 w 10000"/>
                <a:gd name="connsiteY345" fmla="*/ 3137 h 10000"/>
                <a:gd name="connsiteX346" fmla="*/ 9494 w 10000"/>
                <a:gd name="connsiteY346" fmla="*/ 3236 h 10000"/>
                <a:gd name="connsiteX347" fmla="*/ 9466 w 10000"/>
                <a:gd name="connsiteY347" fmla="*/ 3322 h 10000"/>
                <a:gd name="connsiteX348" fmla="*/ 9471 w 10000"/>
                <a:gd name="connsiteY348" fmla="*/ 3378 h 10000"/>
                <a:gd name="connsiteX349" fmla="*/ 9460 w 10000"/>
                <a:gd name="connsiteY349" fmla="*/ 3435 h 10000"/>
                <a:gd name="connsiteX350" fmla="*/ 9483 w 10000"/>
                <a:gd name="connsiteY350" fmla="*/ 3485 h 10000"/>
                <a:gd name="connsiteX351" fmla="*/ 9449 w 10000"/>
                <a:gd name="connsiteY351" fmla="*/ 3563 h 10000"/>
                <a:gd name="connsiteX352" fmla="*/ 9393 w 10000"/>
                <a:gd name="connsiteY352" fmla="*/ 3442 h 10000"/>
                <a:gd name="connsiteX353" fmla="*/ 9393 w 10000"/>
                <a:gd name="connsiteY353" fmla="*/ 3350 h 10000"/>
                <a:gd name="connsiteX354" fmla="*/ 9376 w 10000"/>
                <a:gd name="connsiteY354" fmla="*/ 3336 h 10000"/>
                <a:gd name="connsiteX355" fmla="*/ 9308 w 10000"/>
                <a:gd name="connsiteY355" fmla="*/ 3400 h 10000"/>
                <a:gd name="connsiteX356" fmla="*/ 9201 w 10000"/>
                <a:gd name="connsiteY356" fmla="*/ 3549 h 10000"/>
                <a:gd name="connsiteX357" fmla="*/ 9139 w 10000"/>
                <a:gd name="connsiteY357" fmla="*/ 3655 h 10000"/>
                <a:gd name="connsiteX358" fmla="*/ 9044 w 10000"/>
                <a:gd name="connsiteY358" fmla="*/ 3712 h 10000"/>
                <a:gd name="connsiteX359" fmla="*/ 9010 w 10000"/>
                <a:gd name="connsiteY359" fmla="*/ 3797 h 10000"/>
                <a:gd name="connsiteX360" fmla="*/ 8982 w 10000"/>
                <a:gd name="connsiteY360" fmla="*/ 3825 h 10000"/>
                <a:gd name="connsiteX361" fmla="*/ 8875 w 10000"/>
                <a:gd name="connsiteY361" fmla="*/ 3903 h 10000"/>
                <a:gd name="connsiteX362" fmla="*/ 8785 w 10000"/>
                <a:gd name="connsiteY362" fmla="*/ 3996 h 10000"/>
                <a:gd name="connsiteX363" fmla="*/ 8763 w 10000"/>
                <a:gd name="connsiteY363" fmla="*/ 4067 h 10000"/>
                <a:gd name="connsiteX364" fmla="*/ 8729 w 10000"/>
                <a:gd name="connsiteY364" fmla="*/ 4102 h 10000"/>
                <a:gd name="connsiteX365" fmla="*/ 8774 w 10000"/>
                <a:gd name="connsiteY365" fmla="*/ 4194 h 10000"/>
                <a:gd name="connsiteX366" fmla="*/ 8819 w 10000"/>
                <a:gd name="connsiteY366" fmla="*/ 4265 h 10000"/>
                <a:gd name="connsiteX367" fmla="*/ 8881 w 10000"/>
                <a:gd name="connsiteY367" fmla="*/ 4294 h 10000"/>
                <a:gd name="connsiteX368" fmla="*/ 8858 w 10000"/>
                <a:gd name="connsiteY368" fmla="*/ 4344 h 10000"/>
                <a:gd name="connsiteX369" fmla="*/ 8903 w 10000"/>
                <a:gd name="connsiteY369" fmla="*/ 4358 h 10000"/>
                <a:gd name="connsiteX370" fmla="*/ 8903 w 10000"/>
                <a:gd name="connsiteY370" fmla="*/ 4443 h 10000"/>
                <a:gd name="connsiteX371" fmla="*/ 8937 w 10000"/>
                <a:gd name="connsiteY371" fmla="*/ 4507 h 10000"/>
                <a:gd name="connsiteX372" fmla="*/ 8993 w 10000"/>
                <a:gd name="connsiteY372" fmla="*/ 4493 h 10000"/>
                <a:gd name="connsiteX373" fmla="*/ 9016 w 10000"/>
                <a:gd name="connsiteY373" fmla="*/ 4422 h 10000"/>
                <a:gd name="connsiteX374" fmla="*/ 9061 w 10000"/>
                <a:gd name="connsiteY374" fmla="*/ 4414 h 10000"/>
                <a:gd name="connsiteX375" fmla="*/ 9066 w 10000"/>
                <a:gd name="connsiteY375" fmla="*/ 4358 h 10000"/>
                <a:gd name="connsiteX376" fmla="*/ 9123 w 10000"/>
                <a:gd name="connsiteY376" fmla="*/ 4358 h 10000"/>
                <a:gd name="connsiteX377" fmla="*/ 9100 w 10000"/>
                <a:gd name="connsiteY377" fmla="*/ 4429 h 10000"/>
                <a:gd name="connsiteX378" fmla="*/ 9156 w 10000"/>
                <a:gd name="connsiteY378" fmla="*/ 4464 h 10000"/>
                <a:gd name="connsiteX379" fmla="*/ 9145 w 10000"/>
                <a:gd name="connsiteY379" fmla="*/ 4528 h 10000"/>
                <a:gd name="connsiteX380" fmla="*/ 9061 w 10000"/>
                <a:gd name="connsiteY380" fmla="*/ 4535 h 10000"/>
                <a:gd name="connsiteX381" fmla="*/ 8999 w 10000"/>
                <a:gd name="connsiteY381" fmla="*/ 4578 h 10000"/>
                <a:gd name="connsiteX382" fmla="*/ 8943 w 10000"/>
                <a:gd name="connsiteY382" fmla="*/ 4599 h 10000"/>
                <a:gd name="connsiteX383" fmla="*/ 8943 w 10000"/>
                <a:gd name="connsiteY383" fmla="*/ 4698 h 10000"/>
                <a:gd name="connsiteX384" fmla="*/ 8999 w 10000"/>
                <a:gd name="connsiteY384" fmla="*/ 4805 h 10000"/>
                <a:gd name="connsiteX385" fmla="*/ 8954 w 10000"/>
                <a:gd name="connsiteY385" fmla="*/ 4904 h 10000"/>
                <a:gd name="connsiteX386" fmla="*/ 8864 w 10000"/>
                <a:gd name="connsiteY386" fmla="*/ 4918 h 10000"/>
                <a:gd name="connsiteX387" fmla="*/ 8875 w 10000"/>
                <a:gd name="connsiteY387" fmla="*/ 5032 h 10000"/>
                <a:gd name="connsiteX388" fmla="*/ 8870 w 10000"/>
                <a:gd name="connsiteY388" fmla="*/ 5103 h 10000"/>
                <a:gd name="connsiteX389" fmla="*/ 8841 w 10000"/>
                <a:gd name="connsiteY389" fmla="*/ 5138 h 10000"/>
                <a:gd name="connsiteX390" fmla="*/ 8785 w 10000"/>
                <a:gd name="connsiteY390" fmla="*/ 5110 h 10000"/>
                <a:gd name="connsiteX391" fmla="*/ 8735 w 10000"/>
                <a:gd name="connsiteY391" fmla="*/ 5018 h 10000"/>
                <a:gd name="connsiteX392" fmla="*/ 8678 w 10000"/>
                <a:gd name="connsiteY392" fmla="*/ 5089 h 10000"/>
                <a:gd name="connsiteX393" fmla="*/ 8622 w 10000"/>
                <a:gd name="connsiteY393" fmla="*/ 5039 h 10000"/>
                <a:gd name="connsiteX394" fmla="*/ 8616 w 10000"/>
                <a:gd name="connsiteY394" fmla="*/ 5011 h 10000"/>
                <a:gd name="connsiteX395" fmla="*/ 8538 w 10000"/>
                <a:gd name="connsiteY395" fmla="*/ 4947 h 10000"/>
                <a:gd name="connsiteX396" fmla="*/ 8515 w 10000"/>
                <a:gd name="connsiteY396" fmla="*/ 4961 h 10000"/>
                <a:gd name="connsiteX397" fmla="*/ 8526 w 10000"/>
                <a:gd name="connsiteY397" fmla="*/ 5039 h 10000"/>
                <a:gd name="connsiteX398" fmla="*/ 8481 w 10000"/>
                <a:gd name="connsiteY398" fmla="*/ 5138 h 10000"/>
                <a:gd name="connsiteX399" fmla="*/ 8515 w 10000"/>
                <a:gd name="connsiteY399" fmla="*/ 5160 h 10000"/>
                <a:gd name="connsiteX400" fmla="*/ 8577 w 10000"/>
                <a:gd name="connsiteY400" fmla="*/ 5145 h 10000"/>
                <a:gd name="connsiteX401" fmla="*/ 8588 w 10000"/>
                <a:gd name="connsiteY401" fmla="*/ 5181 h 10000"/>
                <a:gd name="connsiteX402" fmla="*/ 8577 w 10000"/>
                <a:gd name="connsiteY402" fmla="*/ 5224 h 10000"/>
                <a:gd name="connsiteX403" fmla="*/ 8600 w 10000"/>
                <a:gd name="connsiteY403" fmla="*/ 5280 h 10000"/>
                <a:gd name="connsiteX404" fmla="*/ 8650 w 10000"/>
                <a:gd name="connsiteY404" fmla="*/ 5316 h 10000"/>
                <a:gd name="connsiteX405" fmla="*/ 8639 w 10000"/>
                <a:gd name="connsiteY405" fmla="*/ 5401 h 10000"/>
                <a:gd name="connsiteX406" fmla="*/ 8673 w 10000"/>
                <a:gd name="connsiteY406" fmla="*/ 5444 h 10000"/>
                <a:gd name="connsiteX407" fmla="*/ 8633 w 10000"/>
                <a:gd name="connsiteY407" fmla="*/ 5486 h 10000"/>
                <a:gd name="connsiteX408" fmla="*/ 8622 w 10000"/>
                <a:gd name="connsiteY408" fmla="*/ 5642 h 10000"/>
                <a:gd name="connsiteX409" fmla="*/ 8600 w 10000"/>
                <a:gd name="connsiteY409" fmla="*/ 5649 h 10000"/>
                <a:gd name="connsiteX410" fmla="*/ 8628 w 10000"/>
                <a:gd name="connsiteY410" fmla="*/ 5720 h 10000"/>
                <a:gd name="connsiteX411" fmla="*/ 8633 w 10000"/>
                <a:gd name="connsiteY411" fmla="*/ 5841 h 10000"/>
                <a:gd name="connsiteX412" fmla="*/ 8661 w 10000"/>
                <a:gd name="connsiteY412" fmla="*/ 5869 h 10000"/>
                <a:gd name="connsiteX413" fmla="*/ 8667 w 10000"/>
                <a:gd name="connsiteY413" fmla="*/ 5905 h 10000"/>
                <a:gd name="connsiteX414" fmla="*/ 8690 w 10000"/>
                <a:gd name="connsiteY414" fmla="*/ 5912 h 10000"/>
                <a:gd name="connsiteX415" fmla="*/ 8695 w 10000"/>
                <a:gd name="connsiteY415" fmla="*/ 5983 h 10000"/>
                <a:gd name="connsiteX416" fmla="*/ 8684 w 10000"/>
                <a:gd name="connsiteY416" fmla="*/ 6033 h 10000"/>
                <a:gd name="connsiteX417" fmla="*/ 8740 w 10000"/>
                <a:gd name="connsiteY417" fmla="*/ 6061 h 10000"/>
                <a:gd name="connsiteX418" fmla="*/ 8825 w 10000"/>
                <a:gd name="connsiteY418" fmla="*/ 6004 h 10000"/>
                <a:gd name="connsiteX419" fmla="*/ 8948 w 10000"/>
                <a:gd name="connsiteY419" fmla="*/ 5891 h 10000"/>
                <a:gd name="connsiteX420" fmla="*/ 8982 w 10000"/>
                <a:gd name="connsiteY420" fmla="*/ 5891 h 10000"/>
                <a:gd name="connsiteX421" fmla="*/ 8982 w 10000"/>
                <a:gd name="connsiteY421" fmla="*/ 5976 h 10000"/>
                <a:gd name="connsiteX422" fmla="*/ 9004 w 10000"/>
                <a:gd name="connsiteY422" fmla="*/ 5990 h 10000"/>
                <a:gd name="connsiteX423" fmla="*/ 9044 w 10000"/>
                <a:gd name="connsiteY423" fmla="*/ 6089 h 10000"/>
                <a:gd name="connsiteX424" fmla="*/ 9072 w 10000"/>
                <a:gd name="connsiteY424" fmla="*/ 6097 h 10000"/>
                <a:gd name="connsiteX425" fmla="*/ 9055 w 10000"/>
                <a:gd name="connsiteY425" fmla="*/ 6153 h 10000"/>
                <a:gd name="connsiteX426" fmla="*/ 9100 w 10000"/>
                <a:gd name="connsiteY426" fmla="*/ 6281 h 10000"/>
                <a:gd name="connsiteX427" fmla="*/ 9100 w 10000"/>
                <a:gd name="connsiteY427" fmla="*/ 6345 h 10000"/>
                <a:gd name="connsiteX428" fmla="*/ 9123 w 10000"/>
                <a:gd name="connsiteY428" fmla="*/ 6416 h 10000"/>
                <a:gd name="connsiteX429" fmla="*/ 9089 w 10000"/>
                <a:gd name="connsiteY429" fmla="*/ 6473 h 10000"/>
                <a:gd name="connsiteX430" fmla="*/ 9049 w 10000"/>
                <a:gd name="connsiteY430" fmla="*/ 6466 h 10000"/>
                <a:gd name="connsiteX431" fmla="*/ 9049 w 10000"/>
                <a:gd name="connsiteY431" fmla="*/ 6501 h 10000"/>
                <a:gd name="connsiteX432" fmla="*/ 9089 w 10000"/>
                <a:gd name="connsiteY432" fmla="*/ 6544 h 10000"/>
                <a:gd name="connsiteX433" fmla="*/ 9106 w 10000"/>
                <a:gd name="connsiteY433" fmla="*/ 6515 h 10000"/>
                <a:gd name="connsiteX434" fmla="*/ 9139 w 10000"/>
                <a:gd name="connsiteY434" fmla="*/ 6579 h 10000"/>
                <a:gd name="connsiteX435" fmla="*/ 9179 w 10000"/>
                <a:gd name="connsiteY435" fmla="*/ 6579 h 10000"/>
                <a:gd name="connsiteX436" fmla="*/ 9156 w 10000"/>
                <a:gd name="connsiteY436" fmla="*/ 6757 h 10000"/>
                <a:gd name="connsiteX437" fmla="*/ 9139 w 10000"/>
                <a:gd name="connsiteY437" fmla="*/ 6792 h 10000"/>
                <a:gd name="connsiteX438" fmla="*/ 9089 w 10000"/>
                <a:gd name="connsiteY438" fmla="*/ 6778 h 10000"/>
                <a:gd name="connsiteX439" fmla="*/ 9027 w 10000"/>
                <a:gd name="connsiteY439" fmla="*/ 6799 h 10000"/>
                <a:gd name="connsiteX440" fmla="*/ 9004 w 10000"/>
                <a:gd name="connsiteY440" fmla="*/ 6842 h 10000"/>
                <a:gd name="connsiteX441" fmla="*/ 8999 w 10000"/>
                <a:gd name="connsiteY441" fmla="*/ 6884 h 10000"/>
                <a:gd name="connsiteX442" fmla="*/ 8960 w 10000"/>
                <a:gd name="connsiteY442" fmla="*/ 6934 h 10000"/>
                <a:gd name="connsiteX443" fmla="*/ 8898 w 10000"/>
                <a:gd name="connsiteY443" fmla="*/ 6941 h 10000"/>
                <a:gd name="connsiteX444" fmla="*/ 8886 w 10000"/>
                <a:gd name="connsiteY444" fmla="*/ 6962 h 10000"/>
                <a:gd name="connsiteX445" fmla="*/ 8847 w 10000"/>
                <a:gd name="connsiteY445" fmla="*/ 6927 h 10000"/>
                <a:gd name="connsiteX446" fmla="*/ 8808 w 10000"/>
                <a:gd name="connsiteY446" fmla="*/ 6934 h 10000"/>
                <a:gd name="connsiteX447" fmla="*/ 8785 w 10000"/>
                <a:gd name="connsiteY447" fmla="*/ 6906 h 10000"/>
                <a:gd name="connsiteX448" fmla="*/ 8735 w 10000"/>
                <a:gd name="connsiteY448" fmla="*/ 6891 h 10000"/>
                <a:gd name="connsiteX449" fmla="*/ 8746 w 10000"/>
                <a:gd name="connsiteY449" fmla="*/ 6941 h 10000"/>
                <a:gd name="connsiteX450" fmla="*/ 8723 w 10000"/>
                <a:gd name="connsiteY450" fmla="*/ 6991 h 10000"/>
                <a:gd name="connsiteX451" fmla="*/ 8639 w 10000"/>
                <a:gd name="connsiteY451" fmla="*/ 6984 h 10000"/>
                <a:gd name="connsiteX452" fmla="*/ 8611 w 10000"/>
                <a:gd name="connsiteY452" fmla="*/ 6962 h 10000"/>
                <a:gd name="connsiteX453" fmla="*/ 8566 w 10000"/>
                <a:gd name="connsiteY453" fmla="*/ 6984 h 10000"/>
                <a:gd name="connsiteX454" fmla="*/ 8560 w 10000"/>
                <a:gd name="connsiteY454" fmla="*/ 7055 h 10000"/>
                <a:gd name="connsiteX455" fmla="*/ 8476 w 10000"/>
                <a:gd name="connsiteY455" fmla="*/ 7133 h 10000"/>
                <a:gd name="connsiteX456" fmla="*/ 8448 w 10000"/>
                <a:gd name="connsiteY456" fmla="*/ 7090 h 10000"/>
                <a:gd name="connsiteX457" fmla="*/ 8386 w 10000"/>
                <a:gd name="connsiteY457" fmla="*/ 7111 h 10000"/>
                <a:gd name="connsiteX458" fmla="*/ 8346 w 10000"/>
                <a:gd name="connsiteY458" fmla="*/ 7133 h 10000"/>
                <a:gd name="connsiteX459" fmla="*/ 8341 w 10000"/>
                <a:gd name="connsiteY459" fmla="*/ 7168 h 10000"/>
                <a:gd name="connsiteX460" fmla="*/ 8256 w 10000"/>
                <a:gd name="connsiteY460" fmla="*/ 7246 h 10000"/>
                <a:gd name="connsiteX461" fmla="*/ 8206 w 10000"/>
                <a:gd name="connsiteY461" fmla="*/ 7232 h 10000"/>
                <a:gd name="connsiteX462" fmla="*/ 8155 w 10000"/>
                <a:gd name="connsiteY462" fmla="*/ 7260 h 10000"/>
                <a:gd name="connsiteX463" fmla="*/ 8116 w 10000"/>
                <a:gd name="connsiteY463" fmla="*/ 7303 h 10000"/>
                <a:gd name="connsiteX464" fmla="*/ 8060 w 10000"/>
                <a:gd name="connsiteY464" fmla="*/ 7331 h 10000"/>
                <a:gd name="connsiteX465" fmla="*/ 8065 w 10000"/>
                <a:gd name="connsiteY465" fmla="*/ 7374 h 10000"/>
                <a:gd name="connsiteX466" fmla="*/ 8015 w 10000"/>
                <a:gd name="connsiteY466" fmla="*/ 7402 h 10000"/>
                <a:gd name="connsiteX467" fmla="*/ 7942 w 10000"/>
                <a:gd name="connsiteY467" fmla="*/ 7523 h 10000"/>
                <a:gd name="connsiteX468" fmla="*/ 7930 w 10000"/>
                <a:gd name="connsiteY468" fmla="*/ 7573 h 10000"/>
                <a:gd name="connsiteX469" fmla="*/ 7908 w 10000"/>
                <a:gd name="connsiteY469" fmla="*/ 7559 h 10000"/>
                <a:gd name="connsiteX470" fmla="*/ 7919 w 10000"/>
                <a:gd name="connsiteY470" fmla="*/ 7523 h 10000"/>
                <a:gd name="connsiteX471" fmla="*/ 7846 w 10000"/>
                <a:gd name="connsiteY471" fmla="*/ 7339 h 10000"/>
                <a:gd name="connsiteX472" fmla="*/ 7846 w 10000"/>
                <a:gd name="connsiteY472" fmla="*/ 7268 h 10000"/>
                <a:gd name="connsiteX473" fmla="*/ 7812 w 10000"/>
                <a:gd name="connsiteY473" fmla="*/ 7268 h 10000"/>
                <a:gd name="connsiteX474" fmla="*/ 7711 w 10000"/>
                <a:gd name="connsiteY474" fmla="*/ 7197 h 10000"/>
                <a:gd name="connsiteX475" fmla="*/ 7649 w 10000"/>
                <a:gd name="connsiteY475" fmla="*/ 7232 h 10000"/>
                <a:gd name="connsiteX476" fmla="*/ 7632 w 10000"/>
                <a:gd name="connsiteY476" fmla="*/ 7275 h 10000"/>
                <a:gd name="connsiteX477" fmla="*/ 7677 w 10000"/>
                <a:gd name="connsiteY477" fmla="*/ 7324 h 10000"/>
                <a:gd name="connsiteX478" fmla="*/ 7688 w 10000"/>
                <a:gd name="connsiteY478" fmla="*/ 7367 h 10000"/>
                <a:gd name="connsiteX479" fmla="*/ 7660 w 10000"/>
                <a:gd name="connsiteY479" fmla="*/ 7410 h 10000"/>
                <a:gd name="connsiteX480" fmla="*/ 7666 w 10000"/>
                <a:gd name="connsiteY480" fmla="*/ 7445 h 10000"/>
                <a:gd name="connsiteX481" fmla="*/ 7655 w 10000"/>
                <a:gd name="connsiteY481" fmla="*/ 7516 h 10000"/>
                <a:gd name="connsiteX482" fmla="*/ 7660 w 10000"/>
                <a:gd name="connsiteY482" fmla="*/ 7587 h 10000"/>
                <a:gd name="connsiteX483" fmla="*/ 7694 w 10000"/>
                <a:gd name="connsiteY483" fmla="*/ 7700 h 10000"/>
                <a:gd name="connsiteX484" fmla="*/ 7660 w 10000"/>
                <a:gd name="connsiteY484" fmla="*/ 7743 h 10000"/>
                <a:gd name="connsiteX485" fmla="*/ 7666 w 10000"/>
                <a:gd name="connsiteY485" fmla="*/ 7779 h 10000"/>
                <a:gd name="connsiteX486" fmla="*/ 7638 w 10000"/>
                <a:gd name="connsiteY486" fmla="*/ 7793 h 10000"/>
                <a:gd name="connsiteX487" fmla="*/ 7621 w 10000"/>
                <a:gd name="connsiteY487" fmla="*/ 7814 h 10000"/>
                <a:gd name="connsiteX488" fmla="*/ 7514 w 10000"/>
                <a:gd name="connsiteY488" fmla="*/ 7800 h 10000"/>
                <a:gd name="connsiteX489" fmla="*/ 7497 w 10000"/>
                <a:gd name="connsiteY489" fmla="*/ 7757 h 10000"/>
                <a:gd name="connsiteX490" fmla="*/ 7463 w 10000"/>
                <a:gd name="connsiteY490" fmla="*/ 7786 h 10000"/>
                <a:gd name="connsiteX491" fmla="*/ 7390 w 10000"/>
                <a:gd name="connsiteY491" fmla="*/ 7771 h 10000"/>
                <a:gd name="connsiteX492" fmla="*/ 7340 w 10000"/>
                <a:gd name="connsiteY492" fmla="*/ 7793 h 10000"/>
                <a:gd name="connsiteX493" fmla="*/ 7312 w 10000"/>
                <a:gd name="connsiteY493" fmla="*/ 7644 h 10000"/>
                <a:gd name="connsiteX494" fmla="*/ 7283 w 10000"/>
                <a:gd name="connsiteY494" fmla="*/ 7637 h 10000"/>
                <a:gd name="connsiteX495" fmla="*/ 7250 w 10000"/>
                <a:gd name="connsiteY495" fmla="*/ 7544 h 10000"/>
                <a:gd name="connsiteX496" fmla="*/ 7267 w 10000"/>
                <a:gd name="connsiteY496" fmla="*/ 7502 h 10000"/>
                <a:gd name="connsiteX497" fmla="*/ 7306 w 10000"/>
                <a:gd name="connsiteY497" fmla="*/ 7523 h 10000"/>
                <a:gd name="connsiteX498" fmla="*/ 7323 w 10000"/>
                <a:gd name="connsiteY498" fmla="*/ 7473 h 10000"/>
                <a:gd name="connsiteX499" fmla="*/ 7295 w 10000"/>
                <a:gd name="connsiteY499" fmla="*/ 7438 h 10000"/>
                <a:gd name="connsiteX500" fmla="*/ 7312 w 10000"/>
                <a:gd name="connsiteY500" fmla="*/ 7402 h 10000"/>
                <a:gd name="connsiteX501" fmla="*/ 7238 w 10000"/>
                <a:gd name="connsiteY501" fmla="*/ 7331 h 10000"/>
                <a:gd name="connsiteX502" fmla="*/ 7244 w 10000"/>
                <a:gd name="connsiteY502" fmla="*/ 7296 h 10000"/>
                <a:gd name="connsiteX503" fmla="*/ 7199 w 10000"/>
                <a:gd name="connsiteY503" fmla="*/ 7260 h 10000"/>
                <a:gd name="connsiteX504" fmla="*/ 7227 w 10000"/>
                <a:gd name="connsiteY504" fmla="*/ 7218 h 10000"/>
                <a:gd name="connsiteX505" fmla="*/ 7216 w 10000"/>
                <a:gd name="connsiteY505" fmla="*/ 7168 h 10000"/>
                <a:gd name="connsiteX506" fmla="*/ 7165 w 10000"/>
                <a:gd name="connsiteY506" fmla="*/ 7090 h 10000"/>
                <a:gd name="connsiteX507" fmla="*/ 7132 w 10000"/>
                <a:gd name="connsiteY507" fmla="*/ 7026 h 10000"/>
                <a:gd name="connsiteX508" fmla="*/ 7064 w 10000"/>
                <a:gd name="connsiteY508" fmla="*/ 7055 h 10000"/>
                <a:gd name="connsiteX509" fmla="*/ 7025 w 10000"/>
                <a:gd name="connsiteY509" fmla="*/ 7048 h 10000"/>
                <a:gd name="connsiteX510" fmla="*/ 7002 w 10000"/>
                <a:gd name="connsiteY510" fmla="*/ 7111 h 10000"/>
                <a:gd name="connsiteX511" fmla="*/ 6924 w 10000"/>
                <a:gd name="connsiteY511" fmla="*/ 7119 h 10000"/>
                <a:gd name="connsiteX512" fmla="*/ 6895 w 10000"/>
                <a:gd name="connsiteY512" fmla="*/ 7111 h 10000"/>
                <a:gd name="connsiteX513" fmla="*/ 6828 w 10000"/>
                <a:gd name="connsiteY513" fmla="*/ 7161 h 10000"/>
                <a:gd name="connsiteX514" fmla="*/ 6834 w 10000"/>
                <a:gd name="connsiteY514" fmla="*/ 7260 h 10000"/>
                <a:gd name="connsiteX515" fmla="*/ 6817 w 10000"/>
                <a:gd name="connsiteY515" fmla="*/ 7324 h 10000"/>
                <a:gd name="connsiteX516" fmla="*/ 6817 w 10000"/>
                <a:gd name="connsiteY516" fmla="*/ 7381 h 10000"/>
                <a:gd name="connsiteX517" fmla="*/ 6760 w 10000"/>
                <a:gd name="connsiteY517" fmla="*/ 7424 h 10000"/>
                <a:gd name="connsiteX518" fmla="*/ 6699 w 10000"/>
                <a:gd name="connsiteY518" fmla="*/ 7431 h 10000"/>
                <a:gd name="connsiteX519" fmla="*/ 6682 w 10000"/>
                <a:gd name="connsiteY519" fmla="*/ 7410 h 10000"/>
                <a:gd name="connsiteX520" fmla="*/ 6625 w 10000"/>
                <a:gd name="connsiteY520" fmla="*/ 7388 h 10000"/>
                <a:gd name="connsiteX521" fmla="*/ 6592 w 10000"/>
                <a:gd name="connsiteY521" fmla="*/ 7431 h 10000"/>
                <a:gd name="connsiteX522" fmla="*/ 6586 w 10000"/>
                <a:gd name="connsiteY522" fmla="*/ 7473 h 10000"/>
                <a:gd name="connsiteX523" fmla="*/ 6552 w 10000"/>
                <a:gd name="connsiteY523" fmla="*/ 7480 h 10000"/>
                <a:gd name="connsiteX524" fmla="*/ 6547 w 10000"/>
                <a:gd name="connsiteY524" fmla="*/ 7523 h 10000"/>
                <a:gd name="connsiteX525" fmla="*/ 6519 w 10000"/>
                <a:gd name="connsiteY525" fmla="*/ 7523 h 10000"/>
                <a:gd name="connsiteX526" fmla="*/ 6485 w 10000"/>
                <a:gd name="connsiteY526" fmla="*/ 7424 h 10000"/>
                <a:gd name="connsiteX527" fmla="*/ 6406 w 10000"/>
                <a:gd name="connsiteY527" fmla="*/ 7473 h 10000"/>
                <a:gd name="connsiteX528" fmla="*/ 6316 w 10000"/>
                <a:gd name="connsiteY528" fmla="*/ 7551 h 10000"/>
                <a:gd name="connsiteX529" fmla="*/ 6282 w 10000"/>
                <a:gd name="connsiteY529" fmla="*/ 7566 h 10000"/>
                <a:gd name="connsiteX530" fmla="*/ 6294 w 10000"/>
                <a:gd name="connsiteY530" fmla="*/ 7615 h 10000"/>
                <a:gd name="connsiteX531" fmla="*/ 6243 w 10000"/>
                <a:gd name="connsiteY531" fmla="*/ 7637 h 10000"/>
                <a:gd name="connsiteX532" fmla="*/ 6209 w 10000"/>
                <a:gd name="connsiteY532" fmla="*/ 7608 h 10000"/>
                <a:gd name="connsiteX533" fmla="*/ 6136 w 10000"/>
                <a:gd name="connsiteY533" fmla="*/ 7622 h 10000"/>
                <a:gd name="connsiteX534" fmla="*/ 6136 w 10000"/>
                <a:gd name="connsiteY534" fmla="*/ 7395 h 10000"/>
                <a:gd name="connsiteX535" fmla="*/ 6208 w 10000"/>
                <a:gd name="connsiteY53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981 w 10000"/>
                <a:gd name="connsiteY62" fmla="*/ 9624 h 10000"/>
                <a:gd name="connsiteX63" fmla="*/ 2987 w 10000"/>
                <a:gd name="connsiteY63" fmla="*/ 9744 h 10000"/>
                <a:gd name="connsiteX64" fmla="*/ 2970 w 10000"/>
                <a:gd name="connsiteY64" fmla="*/ 9787 h 10000"/>
                <a:gd name="connsiteX65" fmla="*/ 2930 w 10000"/>
                <a:gd name="connsiteY65" fmla="*/ 9794 h 10000"/>
                <a:gd name="connsiteX66" fmla="*/ 2913 w 10000"/>
                <a:gd name="connsiteY66" fmla="*/ 9837 h 10000"/>
                <a:gd name="connsiteX67" fmla="*/ 2818 w 10000"/>
                <a:gd name="connsiteY67" fmla="*/ 9837 h 10000"/>
                <a:gd name="connsiteX68" fmla="*/ 2745 w 10000"/>
                <a:gd name="connsiteY68" fmla="*/ 9879 h 10000"/>
                <a:gd name="connsiteX69" fmla="*/ 2705 w 10000"/>
                <a:gd name="connsiteY69" fmla="*/ 9922 h 10000"/>
                <a:gd name="connsiteX70" fmla="*/ 2638 w 10000"/>
                <a:gd name="connsiteY70" fmla="*/ 9929 h 10000"/>
                <a:gd name="connsiteX71" fmla="*/ 2598 w 10000"/>
                <a:gd name="connsiteY71" fmla="*/ 9943 h 10000"/>
                <a:gd name="connsiteX72" fmla="*/ 2565 w 10000"/>
                <a:gd name="connsiteY72" fmla="*/ 9929 h 10000"/>
                <a:gd name="connsiteX73" fmla="*/ 2508 w 10000"/>
                <a:gd name="connsiteY73" fmla="*/ 9943 h 10000"/>
                <a:gd name="connsiteX74" fmla="*/ 2503 w 10000"/>
                <a:gd name="connsiteY74" fmla="*/ 9957 h 10000"/>
                <a:gd name="connsiteX75" fmla="*/ 2458 w 10000"/>
                <a:gd name="connsiteY75" fmla="*/ 9993 h 10000"/>
                <a:gd name="connsiteX76" fmla="*/ 2424 w 10000"/>
                <a:gd name="connsiteY76" fmla="*/ 10000 h 10000"/>
                <a:gd name="connsiteX77" fmla="*/ 2323 w 10000"/>
                <a:gd name="connsiteY77" fmla="*/ 9901 h 10000"/>
                <a:gd name="connsiteX78" fmla="*/ 2250 w 10000"/>
                <a:gd name="connsiteY78" fmla="*/ 9794 h 10000"/>
                <a:gd name="connsiteX79" fmla="*/ 2160 w 10000"/>
                <a:gd name="connsiteY79" fmla="*/ 9759 h 10000"/>
                <a:gd name="connsiteX80" fmla="*/ 2143 w 10000"/>
                <a:gd name="connsiteY80" fmla="*/ 9624 h 10000"/>
                <a:gd name="connsiteX81" fmla="*/ 2205 w 10000"/>
                <a:gd name="connsiteY81" fmla="*/ 9588 h 10000"/>
                <a:gd name="connsiteX82" fmla="*/ 2182 w 10000"/>
                <a:gd name="connsiteY82" fmla="*/ 9482 h 10000"/>
                <a:gd name="connsiteX83" fmla="*/ 2160 w 10000"/>
                <a:gd name="connsiteY83" fmla="*/ 9446 h 10000"/>
                <a:gd name="connsiteX84" fmla="*/ 2323 w 10000"/>
                <a:gd name="connsiteY84" fmla="*/ 9312 h 10000"/>
                <a:gd name="connsiteX85" fmla="*/ 2373 w 10000"/>
                <a:gd name="connsiteY85" fmla="*/ 9177 h 10000"/>
                <a:gd name="connsiteX86" fmla="*/ 2424 w 10000"/>
                <a:gd name="connsiteY86" fmla="*/ 9148 h 10000"/>
                <a:gd name="connsiteX87" fmla="*/ 2435 w 10000"/>
                <a:gd name="connsiteY87" fmla="*/ 9063 h 10000"/>
                <a:gd name="connsiteX88" fmla="*/ 2385 w 10000"/>
                <a:gd name="connsiteY88" fmla="*/ 8950 h 10000"/>
                <a:gd name="connsiteX89" fmla="*/ 2396 w 10000"/>
                <a:gd name="connsiteY89" fmla="*/ 8879 h 10000"/>
                <a:gd name="connsiteX90" fmla="*/ 2340 w 10000"/>
                <a:gd name="connsiteY90" fmla="*/ 8850 h 10000"/>
                <a:gd name="connsiteX91" fmla="*/ 2306 w 10000"/>
                <a:gd name="connsiteY91" fmla="*/ 8857 h 10000"/>
                <a:gd name="connsiteX92" fmla="*/ 2143 w 10000"/>
                <a:gd name="connsiteY92" fmla="*/ 8921 h 10000"/>
                <a:gd name="connsiteX93" fmla="*/ 2098 w 10000"/>
                <a:gd name="connsiteY93" fmla="*/ 8971 h 10000"/>
                <a:gd name="connsiteX94" fmla="*/ 2064 w 10000"/>
                <a:gd name="connsiteY94" fmla="*/ 8999 h 10000"/>
                <a:gd name="connsiteX95" fmla="*/ 2019 w 10000"/>
                <a:gd name="connsiteY95" fmla="*/ 9056 h 10000"/>
                <a:gd name="connsiteX96" fmla="*/ 1879 w 10000"/>
                <a:gd name="connsiteY96" fmla="*/ 9013 h 10000"/>
                <a:gd name="connsiteX97" fmla="*/ 1828 w 10000"/>
                <a:gd name="connsiteY97" fmla="*/ 8971 h 10000"/>
                <a:gd name="connsiteX98" fmla="*/ 1738 w 10000"/>
                <a:gd name="connsiteY98" fmla="*/ 9021 h 10000"/>
                <a:gd name="connsiteX99" fmla="*/ 1609 w 10000"/>
                <a:gd name="connsiteY99" fmla="*/ 9056 h 10000"/>
                <a:gd name="connsiteX100" fmla="*/ 1699 w 10000"/>
                <a:gd name="connsiteY100" fmla="*/ 9177 h 10000"/>
                <a:gd name="connsiteX101" fmla="*/ 1592 w 10000"/>
                <a:gd name="connsiteY101" fmla="*/ 9304 h 10000"/>
                <a:gd name="connsiteX102" fmla="*/ 1558 w 10000"/>
                <a:gd name="connsiteY102" fmla="*/ 9290 h 10000"/>
                <a:gd name="connsiteX103" fmla="*/ 1541 w 10000"/>
                <a:gd name="connsiteY103" fmla="*/ 9304 h 10000"/>
                <a:gd name="connsiteX104" fmla="*/ 1507 w 10000"/>
                <a:gd name="connsiteY104" fmla="*/ 9269 h 10000"/>
                <a:gd name="connsiteX105" fmla="*/ 1440 w 10000"/>
                <a:gd name="connsiteY105" fmla="*/ 9233 h 10000"/>
                <a:gd name="connsiteX106" fmla="*/ 1434 w 10000"/>
                <a:gd name="connsiteY106" fmla="*/ 9198 h 10000"/>
                <a:gd name="connsiteX107" fmla="*/ 1412 w 10000"/>
                <a:gd name="connsiteY107" fmla="*/ 9191 h 10000"/>
                <a:gd name="connsiteX108" fmla="*/ 1400 w 10000"/>
                <a:gd name="connsiteY108" fmla="*/ 9155 h 10000"/>
                <a:gd name="connsiteX109" fmla="*/ 1372 w 10000"/>
                <a:gd name="connsiteY109" fmla="*/ 9127 h 10000"/>
                <a:gd name="connsiteX110" fmla="*/ 1327 w 10000"/>
                <a:gd name="connsiteY110" fmla="*/ 9141 h 10000"/>
                <a:gd name="connsiteX111" fmla="*/ 1305 w 10000"/>
                <a:gd name="connsiteY111" fmla="*/ 9092 h 10000"/>
                <a:gd name="connsiteX112" fmla="*/ 1271 w 10000"/>
                <a:gd name="connsiteY112" fmla="*/ 9099 h 10000"/>
                <a:gd name="connsiteX113" fmla="*/ 1277 w 10000"/>
                <a:gd name="connsiteY113" fmla="*/ 9056 h 10000"/>
                <a:gd name="connsiteX114" fmla="*/ 1265 w 10000"/>
                <a:gd name="connsiteY114" fmla="*/ 8999 h 10000"/>
                <a:gd name="connsiteX115" fmla="*/ 1277 w 10000"/>
                <a:gd name="connsiteY115" fmla="*/ 8935 h 10000"/>
                <a:gd name="connsiteX116" fmla="*/ 1271 w 10000"/>
                <a:gd name="connsiteY116" fmla="*/ 8893 h 10000"/>
                <a:gd name="connsiteX117" fmla="*/ 1153 w 10000"/>
                <a:gd name="connsiteY117" fmla="*/ 8893 h 10000"/>
                <a:gd name="connsiteX118" fmla="*/ 1153 w 10000"/>
                <a:gd name="connsiteY118" fmla="*/ 8850 h 10000"/>
                <a:gd name="connsiteX119" fmla="*/ 1091 w 10000"/>
                <a:gd name="connsiteY119" fmla="*/ 8829 h 10000"/>
                <a:gd name="connsiteX120" fmla="*/ 1080 w 10000"/>
                <a:gd name="connsiteY120" fmla="*/ 8758 h 10000"/>
                <a:gd name="connsiteX121" fmla="*/ 1069 w 10000"/>
                <a:gd name="connsiteY121" fmla="*/ 8730 h 10000"/>
                <a:gd name="connsiteX122" fmla="*/ 990 w 10000"/>
                <a:gd name="connsiteY122" fmla="*/ 8701 h 10000"/>
                <a:gd name="connsiteX123" fmla="*/ 894 w 10000"/>
                <a:gd name="connsiteY123" fmla="*/ 8616 h 10000"/>
                <a:gd name="connsiteX124" fmla="*/ 787 w 10000"/>
                <a:gd name="connsiteY124" fmla="*/ 8616 h 10000"/>
                <a:gd name="connsiteX125" fmla="*/ 849 w 10000"/>
                <a:gd name="connsiteY125" fmla="*/ 8510 h 10000"/>
                <a:gd name="connsiteX126" fmla="*/ 945 w 10000"/>
                <a:gd name="connsiteY126" fmla="*/ 8432 h 10000"/>
                <a:gd name="connsiteX127" fmla="*/ 984 w 10000"/>
                <a:gd name="connsiteY127" fmla="*/ 8325 h 10000"/>
                <a:gd name="connsiteX128" fmla="*/ 1063 w 10000"/>
                <a:gd name="connsiteY128" fmla="*/ 8204 h 10000"/>
                <a:gd name="connsiteX129" fmla="*/ 1057 w 10000"/>
                <a:gd name="connsiteY129" fmla="*/ 8133 h 10000"/>
                <a:gd name="connsiteX130" fmla="*/ 1018 w 10000"/>
                <a:gd name="connsiteY130" fmla="*/ 8055 h 10000"/>
                <a:gd name="connsiteX131" fmla="*/ 984 w 10000"/>
                <a:gd name="connsiteY131" fmla="*/ 8027 h 10000"/>
                <a:gd name="connsiteX132" fmla="*/ 872 w 10000"/>
                <a:gd name="connsiteY132" fmla="*/ 8013 h 10000"/>
                <a:gd name="connsiteX133" fmla="*/ 533 w 10000"/>
                <a:gd name="connsiteY133" fmla="*/ 8076 h 10000"/>
                <a:gd name="connsiteX134" fmla="*/ 169 w 10000"/>
                <a:gd name="connsiteY134" fmla="*/ 7743 h 10000"/>
                <a:gd name="connsiteX135" fmla="*/ 157 w 10000"/>
                <a:gd name="connsiteY135" fmla="*/ 7686 h 10000"/>
                <a:gd name="connsiteX136" fmla="*/ 231 w 10000"/>
                <a:gd name="connsiteY136" fmla="*/ 7594 h 10000"/>
                <a:gd name="connsiteX137" fmla="*/ 0 w 10000"/>
                <a:gd name="connsiteY137" fmla="*/ 6920 h 10000"/>
                <a:gd name="connsiteX138" fmla="*/ 354 w 10000"/>
                <a:gd name="connsiteY138" fmla="*/ 7005 h 10000"/>
                <a:gd name="connsiteX139" fmla="*/ 472 w 10000"/>
                <a:gd name="connsiteY139" fmla="*/ 7019 h 10000"/>
                <a:gd name="connsiteX140" fmla="*/ 1074 w 10000"/>
                <a:gd name="connsiteY140" fmla="*/ 7019 h 10000"/>
                <a:gd name="connsiteX141" fmla="*/ 1277 w 10000"/>
                <a:gd name="connsiteY141" fmla="*/ 6998 h 10000"/>
                <a:gd name="connsiteX142" fmla="*/ 1524 w 10000"/>
                <a:gd name="connsiteY142" fmla="*/ 7083 h 10000"/>
                <a:gd name="connsiteX143" fmla="*/ 1609 w 10000"/>
                <a:gd name="connsiteY143" fmla="*/ 7104 h 10000"/>
                <a:gd name="connsiteX144" fmla="*/ 1822 w 10000"/>
                <a:gd name="connsiteY144" fmla="*/ 7310 h 10000"/>
                <a:gd name="connsiteX145" fmla="*/ 1918 w 10000"/>
                <a:gd name="connsiteY145" fmla="*/ 7303 h 10000"/>
                <a:gd name="connsiteX146" fmla="*/ 6504 w 10000"/>
                <a:gd name="connsiteY146" fmla="*/ 7627 h 10000"/>
                <a:gd name="connsiteX147" fmla="*/ 5523 w 10000"/>
                <a:gd name="connsiteY147" fmla="*/ 5713 h 10000"/>
                <a:gd name="connsiteX148" fmla="*/ 5652 w 10000"/>
                <a:gd name="connsiteY148" fmla="*/ 5720 h 10000"/>
                <a:gd name="connsiteX149" fmla="*/ 5697 w 10000"/>
                <a:gd name="connsiteY149" fmla="*/ 5742 h 10000"/>
                <a:gd name="connsiteX150" fmla="*/ 5793 w 10000"/>
                <a:gd name="connsiteY150" fmla="*/ 5635 h 10000"/>
                <a:gd name="connsiteX151" fmla="*/ 5844 w 10000"/>
                <a:gd name="connsiteY151" fmla="*/ 5628 h 10000"/>
                <a:gd name="connsiteX152" fmla="*/ 5889 w 10000"/>
                <a:gd name="connsiteY152" fmla="*/ 5564 h 10000"/>
                <a:gd name="connsiteX153" fmla="*/ 5945 w 10000"/>
                <a:gd name="connsiteY153" fmla="*/ 5515 h 10000"/>
                <a:gd name="connsiteX154" fmla="*/ 6001 w 10000"/>
                <a:gd name="connsiteY154" fmla="*/ 5408 h 10000"/>
                <a:gd name="connsiteX155" fmla="*/ 6012 w 10000"/>
                <a:gd name="connsiteY155" fmla="*/ 5344 h 10000"/>
                <a:gd name="connsiteX156" fmla="*/ 6080 w 10000"/>
                <a:gd name="connsiteY156" fmla="*/ 5316 h 10000"/>
                <a:gd name="connsiteX157" fmla="*/ 6159 w 10000"/>
                <a:gd name="connsiteY157" fmla="*/ 5351 h 10000"/>
                <a:gd name="connsiteX158" fmla="*/ 6226 w 10000"/>
                <a:gd name="connsiteY158" fmla="*/ 5337 h 10000"/>
                <a:gd name="connsiteX159" fmla="*/ 6294 w 10000"/>
                <a:gd name="connsiteY159" fmla="*/ 5344 h 10000"/>
                <a:gd name="connsiteX160" fmla="*/ 6412 w 10000"/>
                <a:gd name="connsiteY160" fmla="*/ 5302 h 10000"/>
                <a:gd name="connsiteX161" fmla="*/ 6490 w 10000"/>
                <a:gd name="connsiteY161" fmla="*/ 5195 h 10000"/>
                <a:gd name="connsiteX162" fmla="*/ 6524 w 10000"/>
                <a:gd name="connsiteY162" fmla="*/ 5160 h 10000"/>
                <a:gd name="connsiteX163" fmla="*/ 6575 w 10000"/>
                <a:gd name="connsiteY163" fmla="*/ 5160 h 10000"/>
                <a:gd name="connsiteX164" fmla="*/ 6614 w 10000"/>
                <a:gd name="connsiteY164" fmla="*/ 5103 h 10000"/>
                <a:gd name="connsiteX165" fmla="*/ 6597 w 10000"/>
                <a:gd name="connsiteY165" fmla="*/ 5039 h 10000"/>
                <a:gd name="connsiteX166" fmla="*/ 6609 w 10000"/>
                <a:gd name="connsiteY166" fmla="*/ 4982 h 10000"/>
                <a:gd name="connsiteX167" fmla="*/ 6659 w 10000"/>
                <a:gd name="connsiteY167" fmla="*/ 4876 h 10000"/>
                <a:gd name="connsiteX168" fmla="*/ 6715 w 10000"/>
                <a:gd name="connsiteY168" fmla="*/ 4776 h 10000"/>
                <a:gd name="connsiteX169" fmla="*/ 6772 w 10000"/>
                <a:gd name="connsiteY169" fmla="*/ 4755 h 10000"/>
                <a:gd name="connsiteX170" fmla="*/ 6800 w 10000"/>
                <a:gd name="connsiteY170" fmla="*/ 4720 h 10000"/>
                <a:gd name="connsiteX171" fmla="*/ 6895 w 10000"/>
                <a:gd name="connsiteY171" fmla="*/ 4734 h 10000"/>
                <a:gd name="connsiteX172" fmla="*/ 6991 w 10000"/>
                <a:gd name="connsiteY172" fmla="*/ 4734 h 10000"/>
                <a:gd name="connsiteX173" fmla="*/ 6997 w 10000"/>
                <a:gd name="connsiteY173" fmla="*/ 4670 h 10000"/>
                <a:gd name="connsiteX174" fmla="*/ 7013 w 10000"/>
                <a:gd name="connsiteY174" fmla="*/ 4627 h 10000"/>
                <a:gd name="connsiteX175" fmla="*/ 7008 w 10000"/>
                <a:gd name="connsiteY175" fmla="*/ 4599 h 10000"/>
                <a:gd name="connsiteX176" fmla="*/ 7064 w 10000"/>
                <a:gd name="connsiteY176" fmla="*/ 4578 h 10000"/>
                <a:gd name="connsiteX177" fmla="*/ 7103 w 10000"/>
                <a:gd name="connsiteY177" fmla="*/ 4634 h 10000"/>
                <a:gd name="connsiteX178" fmla="*/ 7160 w 10000"/>
                <a:gd name="connsiteY178" fmla="*/ 4613 h 10000"/>
                <a:gd name="connsiteX179" fmla="*/ 7177 w 10000"/>
                <a:gd name="connsiteY179" fmla="*/ 4578 h 10000"/>
                <a:gd name="connsiteX180" fmla="*/ 7222 w 10000"/>
                <a:gd name="connsiteY180" fmla="*/ 4564 h 10000"/>
                <a:gd name="connsiteX181" fmla="*/ 7317 w 10000"/>
                <a:gd name="connsiteY181" fmla="*/ 4493 h 10000"/>
                <a:gd name="connsiteX182" fmla="*/ 7407 w 10000"/>
                <a:gd name="connsiteY182" fmla="*/ 4521 h 10000"/>
                <a:gd name="connsiteX183" fmla="*/ 7430 w 10000"/>
                <a:gd name="connsiteY183" fmla="*/ 4507 h 10000"/>
                <a:gd name="connsiteX184" fmla="*/ 7480 w 10000"/>
                <a:gd name="connsiteY184" fmla="*/ 4528 h 10000"/>
                <a:gd name="connsiteX185" fmla="*/ 7503 w 10000"/>
                <a:gd name="connsiteY185" fmla="*/ 4471 h 10000"/>
                <a:gd name="connsiteX186" fmla="*/ 7525 w 10000"/>
                <a:gd name="connsiteY186" fmla="*/ 4500 h 10000"/>
                <a:gd name="connsiteX187" fmla="*/ 7559 w 10000"/>
                <a:gd name="connsiteY187" fmla="*/ 4493 h 10000"/>
                <a:gd name="connsiteX188" fmla="*/ 7598 w 10000"/>
                <a:gd name="connsiteY188" fmla="*/ 4556 h 10000"/>
                <a:gd name="connsiteX189" fmla="*/ 7643 w 10000"/>
                <a:gd name="connsiteY189" fmla="*/ 4549 h 10000"/>
                <a:gd name="connsiteX190" fmla="*/ 7683 w 10000"/>
                <a:gd name="connsiteY190" fmla="*/ 4578 h 10000"/>
                <a:gd name="connsiteX191" fmla="*/ 7700 w 10000"/>
                <a:gd name="connsiteY191" fmla="*/ 4556 h 10000"/>
                <a:gd name="connsiteX192" fmla="*/ 7778 w 10000"/>
                <a:gd name="connsiteY192" fmla="*/ 4564 h 10000"/>
                <a:gd name="connsiteX193" fmla="*/ 7790 w 10000"/>
                <a:gd name="connsiteY193" fmla="*/ 4585 h 10000"/>
                <a:gd name="connsiteX194" fmla="*/ 7874 w 10000"/>
                <a:gd name="connsiteY194" fmla="*/ 4514 h 10000"/>
                <a:gd name="connsiteX195" fmla="*/ 7874 w 10000"/>
                <a:gd name="connsiteY195" fmla="*/ 4393 h 10000"/>
                <a:gd name="connsiteX196" fmla="*/ 7852 w 10000"/>
                <a:gd name="connsiteY196" fmla="*/ 4379 h 10000"/>
                <a:gd name="connsiteX197" fmla="*/ 7835 w 10000"/>
                <a:gd name="connsiteY197" fmla="*/ 4294 h 10000"/>
                <a:gd name="connsiteX198" fmla="*/ 7801 w 10000"/>
                <a:gd name="connsiteY198" fmla="*/ 4209 h 10000"/>
                <a:gd name="connsiteX199" fmla="*/ 7750 w 10000"/>
                <a:gd name="connsiteY199" fmla="*/ 4173 h 10000"/>
                <a:gd name="connsiteX200" fmla="*/ 7745 w 10000"/>
                <a:gd name="connsiteY200" fmla="*/ 4131 h 10000"/>
                <a:gd name="connsiteX201" fmla="*/ 7672 w 10000"/>
                <a:gd name="connsiteY201" fmla="*/ 4053 h 10000"/>
                <a:gd name="connsiteX202" fmla="*/ 7677 w 10000"/>
                <a:gd name="connsiteY202" fmla="*/ 4024 h 10000"/>
                <a:gd name="connsiteX203" fmla="*/ 7604 w 10000"/>
                <a:gd name="connsiteY203" fmla="*/ 3982 h 10000"/>
                <a:gd name="connsiteX204" fmla="*/ 7598 w 10000"/>
                <a:gd name="connsiteY204" fmla="*/ 3903 h 10000"/>
                <a:gd name="connsiteX205" fmla="*/ 7475 w 10000"/>
                <a:gd name="connsiteY205" fmla="*/ 3833 h 10000"/>
                <a:gd name="connsiteX206" fmla="*/ 7407 w 10000"/>
                <a:gd name="connsiteY206" fmla="*/ 3683 h 10000"/>
                <a:gd name="connsiteX207" fmla="*/ 7306 w 10000"/>
                <a:gd name="connsiteY207" fmla="*/ 3676 h 10000"/>
                <a:gd name="connsiteX208" fmla="*/ 7272 w 10000"/>
                <a:gd name="connsiteY208" fmla="*/ 3648 h 10000"/>
                <a:gd name="connsiteX209" fmla="*/ 7222 w 10000"/>
                <a:gd name="connsiteY209" fmla="*/ 3669 h 10000"/>
                <a:gd name="connsiteX210" fmla="*/ 7143 w 10000"/>
                <a:gd name="connsiteY210" fmla="*/ 3669 h 10000"/>
                <a:gd name="connsiteX211" fmla="*/ 7030 w 10000"/>
                <a:gd name="connsiteY211" fmla="*/ 3840 h 10000"/>
                <a:gd name="connsiteX212" fmla="*/ 6991 w 10000"/>
                <a:gd name="connsiteY212" fmla="*/ 3918 h 10000"/>
                <a:gd name="connsiteX213" fmla="*/ 6890 w 10000"/>
                <a:gd name="connsiteY213" fmla="*/ 3797 h 10000"/>
                <a:gd name="connsiteX214" fmla="*/ 6817 w 10000"/>
                <a:gd name="connsiteY214" fmla="*/ 3747 h 10000"/>
                <a:gd name="connsiteX215" fmla="*/ 6744 w 10000"/>
                <a:gd name="connsiteY215" fmla="*/ 3754 h 10000"/>
                <a:gd name="connsiteX216" fmla="*/ 6670 w 10000"/>
                <a:gd name="connsiteY216" fmla="*/ 3790 h 10000"/>
                <a:gd name="connsiteX217" fmla="*/ 6609 w 10000"/>
                <a:gd name="connsiteY217" fmla="*/ 3762 h 10000"/>
                <a:gd name="connsiteX218" fmla="*/ 6552 w 10000"/>
                <a:gd name="connsiteY218" fmla="*/ 3804 h 10000"/>
                <a:gd name="connsiteX219" fmla="*/ 6496 w 10000"/>
                <a:gd name="connsiteY219" fmla="*/ 3889 h 10000"/>
                <a:gd name="connsiteX220" fmla="*/ 6367 w 10000"/>
                <a:gd name="connsiteY220" fmla="*/ 3733 h 10000"/>
                <a:gd name="connsiteX221" fmla="*/ 6350 w 10000"/>
                <a:gd name="connsiteY221" fmla="*/ 3577 h 10000"/>
                <a:gd name="connsiteX222" fmla="*/ 6451 w 10000"/>
                <a:gd name="connsiteY222" fmla="*/ 3513 h 10000"/>
                <a:gd name="connsiteX223" fmla="*/ 6445 w 10000"/>
                <a:gd name="connsiteY223" fmla="*/ 3343 h 10000"/>
                <a:gd name="connsiteX224" fmla="*/ 6541 w 10000"/>
                <a:gd name="connsiteY224" fmla="*/ 3144 h 10000"/>
                <a:gd name="connsiteX225" fmla="*/ 6530 w 10000"/>
                <a:gd name="connsiteY225" fmla="*/ 3109 h 10000"/>
                <a:gd name="connsiteX226" fmla="*/ 6760 w 10000"/>
                <a:gd name="connsiteY226" fmla="*/ 2456 h 10000"/>
                <a:gd name="connsiteX227" fmla="*/ 6884 w 10000"/>
                <a:gd name="connsiteY227" fmla="*/ 2555 h 10000"/>
                <a:gd name="connsiteX228" fmla="*/ 6957 w 10000"/>
                <a:gd name="connsiteY228" fmla="*/ 2598 h 10000"/>
                <a:gd name="connsiteX229" fmla="*/ 7030 w 10000"/>
                <a:gd name="connsiteY229" fmla="*/ 2598 h 10000"/>
                <a:gd name="connsiteX230" fmla="*/ 7143 w 10000"/>
                <a:gd name="connsiteY230" fmla="*/ 2676 h 10000"/>
                <a:gd name="connsiteX231" fmla="*/ 7160 w 10000"/>
                <a:gd name="connsiteY231" fmla="*/ 2626 h 10000"/>
                <a:gd name="connsiteX232" fmla="*/ 7233 w 10000"/>
                <a:gd name="connsiteY232" fmla="*/ 2612 h 10000"/>
                <a:gd name="connsiteX233" fmla="*/ 7295 w 10000"/>
                <a:gd name="connsiteY233" fmla="*/ 2527 h 10000"/>
                <a:gd name="connsiteX234" fmla="*/ 7373 w 10000"/>
                <a:gd name="connsiteY234" fmla="*/ 2463 h 10000"/>
                <a:gd name="connsiteX235" fmla="*/ 7407 w 10000"/>
                <a:gd name="connsiteY235" fmla="*/ 2399 h 10000"/>
                <a:gd name="connsiteX236" fmla="*/ 7525 w 10000"/>
                <a:gd name="connsiteY236" fmla="*/ 2356 h 10000"/>
                <a:gd name="connsiteX237" fmla="*/ 7587 w 10000"/>
                <a:gd name="connsiteY237" fmla="*/ 2363 h 10000"/>
                <a:gd name="connsiteX238" fmla="*/ 7638 w 10000"/>
                <a:gd name="connsiteY238" fmla="*/ 2300 h 10000"/>
                <a:gd name="connsiteX239" fmla="*/ 7677 w 10000"/>
                <a:gd name="connsiteY239" fmla="*/ 2214 h 10000"/>
                <a:gd name="connsiteX240" fmla="*/ 7660 w 10000"/>
                <a:gd name="connsiteY240" fmla="*/ 2200 h 10000"/>
                <a:gd name="connsiteX241" fmla="*/ 7677 w 10000"/>
                <a:gd name="connsiteY241" fmla="*/ 2108 h 10000"/>
                <a:gd name="connsiteX242" fmla="*/ 7610 w 10000"/>
                <a:gd name="connsiteY242" fmla="*/ 2108 h 10000"/>
                <a:gd name="connsiteX243" fmla="*/ 7643 w 10000"/>
                <a:gd name="connsiteY243" fmla="*/ 2030 h 10000"/>
                <a:gd name="connsiteX244" fmla="*/ 7649 w 10000"/>
                <a:gd name="connsiteY244" fmla="*/ 1938 h 10000"/>
                <a:gd name="connsiteX245" fmla="*/ 7677 w 10000"/>
                <a:gd name="connsiteY245" fmla="*/ 1916 h 10000"/>
                <a:gd name="connsiteX246" fmla="*/ 7728 w 10000"/>
                <a:gd name="connsiteY246" fmla="*/ 1824 h 10000"/>
                <a:gd name="connsiteX247" fmla="*/ 7722 w 10000"/>
                <a:gd name="connsiteY247" fmla="*/ 1753 h 10000"/>
                <a:gd name="connsiteX248" fmla="*/ 7762 w 10000"/>
                <a:gd name="connsiteY248" fmla="*/ 1675 h 10000"/>
                <a:gd name="connsiteX249" fmla="*/ 7807 w 10000"/>
                <a:gd name="connsiteY249" fmla="*/ 1625 h 10000"/>
                <a:gd name="connsiteX250" fmla="*/ 7823 w 10000"/>
                <a:gd name="connsiteY250" fmla="*/ 1540 h 10000"/>
                <a:gd name="connsiteX251" fmla="*/ 7818 w 10000"/>
                <a:gd name="connsiteY251" fmla="*/ 1512 h 10000"/>
                <a:gd name="connsiteX252" fmla="*/ 7857 w 10000"/>
                <a:gd name="connsiteY252" fmla="*/ 1455 h 10000"/>
                <a:gd name="connsiteX253" fmla="*/ 7913 w 10000"/>
                <a:gd name="connsiteY253" fmla="*/ 1285 h 10000"/>
                <a:gd name="connsiteX254" fmla="*/ 7930 w 10000"/>
                <a:gd name="connsiteY254" fmla="*/ 1185 h 10000"/>
                <a:gd name="connsiteX255" fmla="*/ 7958 w 10000"/>
                <a:gd name="connsiteY255" fmla="*/ 1192 h 10000"/>
                <a:gd name="connsiteX256" fmla="*/ 8037 w 10000"/>
                <a:gd name="connsiteY256" fmla="*/ 1079 h 10000"/>
                <a:gd name="connsiteX257" fmla="*/ 8127 w 10000"/>
                <a:gd name="connsiteY257" fmla="*/ 1015 h 10000"/>
                <a:gd name="connsiteX258" fmla="*/ 8138 w 10000"/>
                <a:gd name="connsiteY258" fmla="*/ 937 h 10000"/>
                <a:gd name="connsiteX259" fmla="*/ 8172 w 10000"/>
                <a:gd name="connsiteY259" fmla="*/ 852 h 10000"/>
                <a:gd name="connsiteX260" fmla="*/ 8161 w 10000"/>
                <a:gd name="connsiteY260" fmla="*/ 788 h 10000"/>
                <a:gd name="connsiteX261" fmla="*/ 8116 w 10000"/>
                <a:gd name="connsiteY261" fmla="*/ 731 h 10000"/>
                <a:gd name="connsiteX262" fmla="*/ 8138 w 10000"/>
                <a:gd name="connsiteY262" fmla="*/ 660 h 10000"/>
                <a:gd name="connsiteX263" fmla="*/ 8138 w 10000"/>
                <a:gd name="connsiteY263" fmla="*/ 575 h 10000"/>
                <a:gd name="connsiteX264" fmla="*/ 8054 w 10000"/>
                <a:gd name="connsiteY264" fmla="*/ 504 h 10000"/>
                <a:gd name="connsiteX265" fmla="*/ 7970 w 10000"/>
                <a:gd name="connsiteY265" fmla="*/ 546 h 10000"/>
                <a:gd name="connsiteX266" fmla="*/ 7930 w 10000"/>
                <a:gd name="connsiteY266" fmla="*/ 546 h 10000"/>
                <a:gd name="connsiteX267" fmla="*/ 7913 w 10000"/>
                <a:gd name="connsiteY267" fmla="*/ 497 h 10000"/>
                <a:gd name="connsiteX268" fmla="*/ 7913 w 10000"/>
                <a:gd name="connsiteY268" fmla="*/ 405 h 10000"/>
                <a:gd name="connsiteX269" fmla="*/ 8020 w 10000"/>
                <a:gd name="connsiteY269" fmla="*/ 312 h 10000"/>
                <a:gd name="connsiteX270" fmla="*/ 8054 w 10000"/>
                <a:gd name="connsiteY270" fmla="*/ 234 h 10000"/>
                <a:gd name="connsiteX271" fmla="*/ 8121 w 10000"/>
                <a:gd name="connsiteY271" fmla="*/ 170 h 10000"/>
                <a:gd name="connsiteX272" fmla="*/ 8183 w 10000"/>
                <a:gd name="connsiteY272" fmla="*/ 50 h 10000"/>
                <a:gd name="connsiteX273" fmla="*/ 8228 w 10000"/>
                <a:gd name="connsiteY273" fmla="*/ 28 h 10000"/>
                <a:gd name="connsiteX274" fmla="*/ 8290 w 10000"/>
                <a:gd name="connsiteY274" fmla="*/ 43 h 10000"/>
                <a:gd name="connsiteX275" fmla="*/ 8420 w 10000"/>
                <a:gd name="connsiteY275" fmla="*/ 0 h 10000"/>
                <a:gd name="connsiteX276" fmla="*/ 8481 w 10000"/>
                <a:gd name="connsiteY276" fmla="*/ 71 h 10000"/>
                <a:gd name="connsiteX277" fmla="*/ 8476 w 10000"/>
                <a:gd name="connsiteY277" fmla="*/ 121 h 10000"/>
                <a:gd name="connsiteX278" fmla="*/ 8504 w 10000"/>
                <a:gd name="connsiteY278" fmla="*/ 142 h 10000"/>
                <a:gd name="connsiteX279" fmla="*/ 8526 w 10000"/>
                <a:gd name="connsiteY279" fmla="*/ 192 h 10000"/>
                <a:gd name="connsiteX280" fmla="*/ 8493 w 10000"/>
                <a:gd name="connsiteY280" fmla="*/ 248 h 10000"/>
                <a:gd name="connsiteX281" fmla="*/ 8448 w 10000"/>
                <a:gd name="connsiteY281" fmla="*/ 376 h 10000"/>
                <a:gd name="connsiteX282" fmla="*/ 8375 w 10000"/>
                <a:gd name="connsiteY282" fmla="*/ 476 h 10000"/>
                <a:gd name="connsiteX283" fmla="*/ 8307 w 10000"/>
                <a:gd name="connsiteY283" fmla="*/ 532 h 10000"/>
                <a:gd name="connsiteX284" fmla="*/ 8358 w 10000"/>
                <a:gd name="connsiteY284" fmla="*/ 554 h 10000"/>
                <a:gd name="connsiteX285" fmla="*/ 8425 w 10000"/>
                <a:gd name="connsiteY285" fmla="*/ 639 h 10000"/>
                <a:gd name="connsiteX286" fmla="*/ 8470 w 10000"/>
                <a:gd name="connsiteY286" fmla="*/ 646 h 10000"/>
                <a:gd name="connsiteX287" fmla="*/ 8493 w 10000"/>
                <a:gd name="connsiteY287" fmla="*/ 738 h 10000"/>
                <a:gd name="connsiteX288" fmla="*/ 8538 w 10000"/>
                <a:gd name="connsiteY288" fmla="*/ 759 h 10000"/>
                <a:gd name="connsiteX289" fmla="*/ 8571 w 10000"/>
                <a:gd name="connsiteY289" fmla="*/ 752 h 10000"/>
                <a:gd name="connsiteX290" fmla="*/ 8639 w 10000"/>
                <a:gd name="connsiteY290" fmla="*/ 610 h 10000"/>
                <a:gd name="connsiteX291" fmla="*/ 8701 w 10000"/>
                <a:gd name="connsiteY291" fmla="*/ 625 h 10000"/>
                <a:gd name="connsiteX292" fmla="*/ 8712 w 10000"/>
                <a:gd name="connsiteY292" fmla="*/ 667 h 10000"/>
                <a:gd name="connsiteX293" fmla="*/ 8757 w 10000"/>
                <a:gd name="connsiteY293" fmla="*/ 717 h 10000"/>
                <a:gd name="connsiteX294" fmla="*/ 8757 w 10000"/>
                <a:gd name="connsiteY294" fmla="*/ 752 h 10000"/>
                <a:gd name="connsiteX295" fmla="*/ 8796 w 10000"/>
                <a:gd name="connsiteY295" fmla="*/ 774 h 10000"/>
                <a:gd name="connsiteX296" fmla="*/ 8853 w 10000"/>
                <a:gd name="connsiteY296" fmla="*/ 774 h 10000"/>
                <a:gd name="connsiteX297" fmla="*/ 8858 w 10000"/>
                <a:gd name="connsiteY297" fmla="*/ 837 h 10000"/>
                <a:gd name="connsiteX298" fmla="*/ 8808 w 10000"/>
                <a:gd name="connsiteY298" fmla="*/ 866 h 10000"/>
                <a:gd name="connsiteX299" fmla="*/ 8853 w 10000"/>
                <a:gd name="connsiteY299" fmla="*/ 1143 h 10000"/>
                <a:gd name="connsiteX300" fmla="*/ 8898 w 10000"/>
                <a:gd name="connsiteY300" fmla="*/ 1270 h 10000"/>
                <a:gd name="connsiteX301" fmla="*/ 8886 w 10000"/>
                <a:gd name="connsiteY301" fmla="*/ 1327 h 10000"/>
                <a:gd name="connsiteX302" fmla="*/ 8926 w 10000"/>
                <a:gd name="connsiteY302" fmla="*/ 1391 h 10000"/>
                <a:gd name="connsiteX303" fmla="*/ 8931 w 10000"/>
                <a:gd name="connsiteY303" fmla="*/ 1434 h 10000"/>
                <a:gd name="connsiteX304" fmla="*/ 9038 w 10000"/>
                <a:gd name="connsiteY304" fmla="*/ 1483 h 10000"/>
                <a:gd name="connsiteX305" fmla="*/ 9168 w 10000"/>
                <a:gd name="connsiteY305" fmla="*/ 1441 h 10000"/>
                <a:gd name="connsiteX306" fmla="*/ 9184 w 10000"/>
                <a:gd name="connsiteY306" fmla="*/ 1384 h 10000"/>
                <a:gd name="connsiteX307" fmla="*/ 9229 w 10000"/>
                <a:gd name="connsiteY307" fmla="*/ 1405 h 10000"/>
                <a:gd name="connsiteX308" fmla="*/ 9258 w 10000"/>
                <a:gd name="connsiteY308" fmla="*/ 1455 h 10000"/>
                <a:gd name="connsiteX309" fmla="*/ 9325 w 10000"/>
                <a:gd name="connsiteY309" fmla="*/ 1419 h 10000"/>
                <a:gd name="connsiteX310" fmla="*/ 9364 w 10000"/>
                <a:gd name="connsiteY310" fmla="*/ 1419 h 10000"/>
                <a:gd name="connsiteX311" fmla="*/ 9421 w 10000"/>
                <a:gd name="connsiteY311" fmla="*/ 1476 h 10000"/>
                <a:gd name="connsiteX312" fmla="*/ 9454 w 10000"/>
                <a:gd name="connsiteY312" fmla="*/ 1398 h 10000"/>
                <a:gd name="connsiteX313" fmla="*/ 9522 w 10000"/>
                <a:gd name="connsiteY313" fmla="*/ 1434 h 10000"/>
                <a:gd name="connsiteX314" fmla="*/ 9556 w 10000"/>
                <a:gd name="connsiteY314" fmla="*/ 1391 h 10000"/>
                <a:gd name="connsiteX315" fmla="*/ 9584 w 10000"/>
                <a:gd name="connsiteY315" fmla="*/ 1398 h 10000"/>
                <a:gd name="connsiteX316" fmla="*/ 9612 w 10000"/>
                <a:gd name="connsiteY316" fmla="*/ 1356 h 10000"/>
                <a:gd name="connsiteX317" fmla="*/ 9606 w 10000"/>
                <a:gd name="connsiteY317" fmla="*/ 1313 h 10000"/>
                <a:gd name="connsiteX318" fmla="*/ 9646 w 10000"/>
                <a:gd name="connsiteY318" fmla="*/ 1292 h 10000"/>
                <a:gd name="connsiteX319" fmla="*/ 9674 w 10000"/>
                <a:gd name="connsiteY319" fmla="*/ 1221 h 10000"/>
                <a:gd name="connsiteX320" fmla="*/ 9753 w 10000"/>
                <a:gd name="connsiteY320" fmla="*/ 1228 h 10000"/>
                <a:gd name="connsiteX321" fmla="*/ 9871 w 10000"/>
                <a:gd name="connsiteY321" fmla="*/ 1434 h 10000"/>
                <a:gd name="connsiteX322" fmla="*/ 9893 w 10000"/>
                <a:gd name="connsiteY322" fmla="*/ 1505 h 10000"/>
                <a:gd name="connsiteX323" fmla="*/ 9972 w 10000"/>
                <a:gd name="connsiteY323" fmla="*/ 1597 h 10000"/>
                <a:gd name="connsiteX324" fmla="*/ 10000 w 10000"/>
                <a:gd name="connsiteY324" fmla="*/ 1682 h 10000"/>
                <a:gd name="connsiteX325" fmla="*/ 9938 w 10000"/>
                <a:gd name="connsiteY325" fmla="*/ 1796 h 10000"/>
                <a:gd name="connsiteX326" fmla="*/ 9893 w 10000"/>
                <a:gd name="connsiteY326" fmla="*/ 1838 h 10000"/>
                <a:gd name="connsiteX327" fmla="*/ 9916 w 10000"/>
                <a:gd name="connsiteY327" fmla="*/ 1959 h 10000"/>
                <a:gd name="connsiteX328" fmla="*/ 9848 w 10000"/>
                <a:gd name="connsiteY328" fmla="*/ 2051 h 10000"/>
                <a:gd name="connsiteX329" fmla="*/ 9809 w 10000"/>
                <a:gd name="connsiteY329" fmla="*/ 2072 h 10000"/>
                <a:gd name="connsiteX330" fmla="*/ 9809 w 10000"/>
                <a:gd name="connsiteY330" fmla="*/ 2136 h 10000"/>
                <a:gd name="connsiteX331" fmla="*/ 9758 w 10000"/>
                <a:gd name="connsiteY331" fmla="*/ 2257 h 10000"/>
                <a:gd name="connsiteX332" fmla="*/ 9724 w 10000"/>
                <a:gd name="connsiteY332" fmla="*/ 2264 h 10000"/>
                <a:gd name="connsiteX333" fmla="*/ 9730 w 10000"/>
                <a:gd name="connsiteY333" fmla="*/ 2349 h 10000"/>
                <a:gd name="connsiteX334" fmla="*/ 9702 w 10000"/>
                <a:gd name="connsiteY334" fmla="*/ 2413 h 10000"/>
                <a:gd name="connsiteX335" fmla="*/ 9708 w 10000"/>
                <a:gd name="connsiteY335" fmla="*/ 2697 h 10000"/>
                <a:gd name="connsiteX336" fmla="*/ 9724 w 10000"/>
                <a:gd name="connsiteY336" fmla="*/ 2718 h 10000"/>
                <a:gd name="connsiteX337" fmla="*/ 9719 w 10000"/>
                <a:gd name="connsiteY337" fmla="*/ 2811 h 10000"/>
                <a:gd name="connsiteX338" fmla="*/ 9708 w 10000"/>
                <a:gd name="connsiteY338" fmla="*/ 2896 h 10000"/>
                <a:gd name="connsiteX339" fmla="*/ 9668 w 10000"/>
                <a:gd name="connsiteY339" fmla="*/ 2938 h 10000"/>
                <a:gd name="connsiteX340" fmla="*/ 9595 w 10000"/>
                <a:gd name="connsiteY340" fmla="*/ 2903 h 10000"/>
                <a:gd name="connsiteX341" fmla="*/ 9561 w 10000"/>
                <a:gd name="connsiteY341" fmla="*/ 2952 h 10000"/>
                <a:gd name="connsiteX342" fmla="*/ 9567 w 10000"/>
                <a:gd name="connsiteY342" fmla="*/ 2995 h 10000"/>
                <a:gd name="connsiteX343" fmla="*/ 9544 w 10000"/>
                <a:gd name="connsiteY343" fmla="*/ 3080 h 10000"/>
                <a:gd name="connsiteX344" fmla="*/ 9505 w 10000"/>
                <a:gd name="connsiteY344" fmla="*/ 3137 h 10000"/>
                <a:gd name="connsiteX345" fmla="*/ 9494 w 10000"/>
                <a:gd name="connsiteY345" fmla="*/ 3236 h 10000"/>
                <a:gd name="connsiteX346" fmla="*/ 9466 w 10000"/>
                <a:gd name="connsiteY346" fmla="*/ 3322 h 10000"/>
                <a:gd name="connsiteX347" fmla="*/ 9471 w 10000"/>
                <a:gd name="connsiteY347" fmla="*/ 3378 h 10000"/>
                <a:gd name="connsiteX348" fmla="*/ 9460 w 10000"/>
                <a:gd name="connsiteY348" fmla="*/ 3435 h 10000"/>
                <a:gd name="connsiteX349" fmla="*/ 9483 w 10000"/>
                <a:gd name="connsiteY349" fmla="*/ 3485 h 10000"/>
                <a:gd name="connsiteX350" fmla="*/ 9449 w 10000"/>
                <a:gd name="connsiteY350" fmla="*/ 3563 h 10000"/>
                <a:gd name="connsiteX351" fmla="*/ 9393 w 10000"/>
                <a:gd name="connsiteY351" fmla="*/ 3442 h 10000"/>
                <a:gd name="connsiteX352" fmla="*/ 9393 w 10000"/>
                <a:gd name="connsiteY352" fmla="*/ 3350 h 10000"/>
                <a:gd name="connsiteX353" fmla="*/ 9376 w 10000"/>
                <a:gd name="connsiteY353" fmla="*/ 3336 h 10000"/>
                <a:gd name="connsiteX354" fmla="*/ 9308 w 10000"/>
                <a:gd name="connsiteY354" fmla="*/ 3400 h 10000"/>
                <a:gd name="connsiteX355" fmla="*/ 9201 w 10000"/>
                <a:gd name="connsiteY355" fmla="*/ 3549 h 10000"/>
                <a:gd name="connsiteX356" fmla="*/ 9139 w 10000"/>
                <a:gd name="connsiteY356" fmla="*/ 3655 h 10000"/>
                <a:gd name="connsiteX357" fmla="*/ 9044 w 10000"/>
                <a:gd name="connsiteY357" fmla="*/ 3712 h 10000"/>
                <a:gd name="connsiteX358" fmla="*/ 9010 w 10000"/>
                <a:gd name="connsiteY358" fmla="*/ 3797 h 10000"/>
                <a:gd name="connsiteX359" fmla="*/ 8982 w 10000"/>
                <a:gd name="connsiteY359" fmla="*/ 3825 h 10000"/>
                <a:gd name="connsiteX360" fmla="*/ 8875 w 10000"/>
                <a:gd name="connsiteY360" fmla="*/ 3903 h 10000"/>
                <a:gd name="connsiteX361" fmla="*/ 8785 w 10000"/>
                <a:gd name="connsiteY361" fmla="*/ 3996 h 10000"/>
                <a:gd name="connsiteX362" fmla="*/ 8763 w 10000"/>
                <a:gd name="connsiteY362" fmla="*/ 4067 h 10000"/>
                <a:gd name="connsiteX363" fmla="*/ 8729 w 10000"/>
                <a:gd name="connsiteY363" fmla="*/ 4102 h 10000"/>
                <a:gd name="connsiteX364" fmla="*/ 8774 w 10000"/>
                <a:gd name="connsiteY364" fmla="*/ 4194 h 10000"/>
                <a:gd name="connsiteX365" fmla="*/ 8819 w 10000"/>
                <a:gd name="connsiteY365" fmla="*/ 4265 h 10000"/>
                <a:gd name="connsiteX366" fmla="*/ 8881 w 10000"/>
                <a:gd name="connsiteY366" fmla="*/ 4294 h 10000"/>
                <a:gd name="connsiteX367" fmla="*/ 8858 w 10000"/>
                <a:gd name="connsiteY367" fmla="*/ 4344 h 10000"/>
                <a:gd name="connsiteX368" fmla="*/ 8903 w 10000"/>
                <a:gd name="connsiteY368" fmla="*/ 4358 h 10000"/>
                <a:gd name="connsiteX369" fmla="*/ 8903 w 10000"/>
                <a:gd name="connsiteY369" fmla="*/ 4443 h 10000"/>
                <a:gd name="connsiteX370" fmla="*/ 8937 w 10000"/>
                <a:gd name="connsiteY370" fmla="*/ 4507 h 10000"/>
                <a:gd name="connsiteX371" fmla="*/ 8993 w 10000"/>
                <a:gd name="connsiteY371" fmla="*/ 4493 h 10000"/>
                <a:gd name="connsiteX372" fmla="*/ 9016 w 10000"/>
                <a:gd name="connsiteY372" fmla="*/ 4422 h 10000"/>
                <a:gd name="connsiteX373" fmla="*/ 9061 w 10000"/>
                <a:gd name="connsiteY373" fmla="*/ 4414 h 10000"/>
                <a:gd name="connsiteX374" fmla="*/ 9066 w 10000"/>
                <a:gd name="connsiteY374" fmla="*/ 4358 h 10000"/>
                <a:gd name="connsiteX375" fmla="*/ 9123 w 10000"/>
                <a:gd name="connsiteY375" fmla="*/ 4358 h 10000"/>
                <a:gd name="connsiteX376" fmla="*/ 9100 w 10000"/>
                <a:gd name="connsiteY376" fmla="*/ 4429 h 10000"/>
                <a:gd name="connsiteX377" fmla="*/ 9156 w 10000"/>
                <a:gd name="connsiteY377" fmla="*/ 4464 h 10000"/>
                <a:gd name="connsiteX378" fmla="*/ 9145 w 10000"/>
                <a:gd name="connsiteY378" fmla="*/ 4528 h 10000"/>
                <a:gd name="connsiteX379" fmla="*/ 9061 w 10000"/>
                <a:gd name="connsiteY379" fmla="*/ 4535 h 10000"/>
                <a:gd name="connsiteX380" fmla="*/ 8999 w 10000"/>
                <a:gd name="connsiteY380" fmla="*/ 4578 h 10000"/>
                <a:gd name="connsiteX381" fmla="*/ 8943 w 10000"/>
                <a:gd name="connsiteY381" fmla="*/ 4599 h 10000"/>
                <a:gd name="connsiteX382" fmla="*/ 8943 w 10000"/>
                <a:gd name="connsiteY382" fmla="*/ 4698 h 10000"/>
                <a:gd name="connsiteX383" fmla="*/ 8999 w 10000"/>
                <a:gd name="connsiteY383" fmla="*/ 4805 h 10000"/>
                <a:gd name="connsiteX384" fmla="*/ 8954 w 10000"/>
                <a:gd name="connsiteY384" fmla="*/ 4904 h 10000"/>
                <a:gd name="connsiteX385" fmla="*/ 8864 w 10000"/>
                <a:gd name="connsiteY385" fmla="*/ 4918 h 10000"/>
                <a:gd name="connsiteX386" fmla="*/ 8875 w 10000"/>
                <a:gd name="connsiteY386" fmla="*/ 5032 h 10000"/>
                <a:gd name="connsiteX387" fmla="*/ 8870 w 10000"/>
                <a:gd name="connsiteY387" fmla="*/ 5103 h 10000"/>
                <a:gd name="connsiteX388" fmla="*/ 8841 w 10000"/>
                <a:gd name="connsiteY388" fmla="*/ 5138 h 10000"/>
                <a:gd name="connsiteX389" fmla="*/ 8785 w 10000"/>
                <a:gd name="connsiteY389" fmla="*/ 5110 h 10000"/>
                <a:gd name="connsiteX390" fmla="*/ 8735 w 10000"/>
                <a:gd name="connsiteY390" fmla="*/ 5018 h 10000"/>
                <a:gd name="connsiteX391" fmla="*/ 8678 w 10000"/>
                <a:gd name="connsiteY391" fmla="*/ 5089 h 10000"/>
                <a:gd name="connsiteX392" fmla="*/ 8622 w 10000"/>
                <a:gd name="connsiteY392" fmla="*/ 5039 h 10000"/>
                <a:gd name="connsiteX393" fmla="*/ 8616 w 10000"/>
                <a:gd name="connsiteY393" fmla="*/ 5011 h 10000"/>
                <a:gd name="connsiteX394" fmla="*/ 8538 w 10000"/>
                <a:gd name="connsiteY394" fmla="*/ 4947 h 10000"/>
                <a:gd name="connsiteX395" fmla="*/ 8515 w 10000"/>
                <a:gd name="connsiteY395" fmla="*/ 4961 h 10000"/>
                <a:gd name="connsiteX396" fmla="*/ 8526 w 10000"/>
                <a:gd name="connsiteY396" fmla="*/ 5039 h 10000"/>
                <a:gd name="connsiteX397" fmla="*/ 8481 w 10000"/>
                <a:gd name="connsiteY397" fmla="*/ 5138 h 10000"/>
                <a:gd name="connsiteX398" fmla="*/ 8515 w 10000"/>
                <a:gd name="connsiteY398" fmla="*/ 5160 h 10000"/>
                <a:gd name="connsiteX399" fmla="*/ 8577 w 10000"/>
                <a:gd name="connsiteY399" fmla="*/ 5145 h 10000"/>
                <a:gd name="connsiteX400" fmla="*/ 8588 w 10000"/>
                <a:gd name="connsiteY400" fmla="*/ 5181 h 10000"/>
                <a:gd name="connsiteX401" fmla="*/ 8577 w 10000"/>
                <a:gd name="connsiteY401" fmla="*/ 5224 h 10000"/>
                <a:gd name="connsiteX402" fmla="*/ 8600 w 10000"/>
                <a:gd name="connsiteY402" fmla="*/ 5280 h 10000"/>
                <a:gd name="connsiteX403" fmla="*/ 8650 w 10000"/>
                <a:gd name="connsiteY403" fmla="*/ 5316 h 10000"/>
                <a:gd name="connsiteX404" fmla="*/ 8639 w 10000"/>
                <a:gd name="connsiteY404" fmla="*/ 5401 h 10000"/>
                <a:gd name="connsiteX405" fmla="*/ 8673 w 10000"/>
                <a:gd name="connsiteY405" fmla="*/ 5444 h 10000"/>
                <a:gd name="connsiteX406" fmla="*/ 8633 w 10000"/>
                <a:gd name="connsiteY406" fmla="*/ 5486 h 10000"/>
                <a:gd name="connsiteX407" fmla="*/ 8622 w 10000"/>
                <a:gd name="connsiteY407" fmla="*/ 5642 h 10000"/>
                <a:gd name="connsiteX408" fmla="*/ 8600 w 10000"/>
                <a:gd name="connsiteY408" fmla="*/ 5649 h 10000"/>
                <a:gd name="connsiteX409" fmla="*/ 8628 w 10000"/>
                <a:gd name="connsiteY409" fmla="*/ 5720 h 10000"/>
                <a:gd name="connsiteX410" fmla="*/ 8633 w 10000"/>
                <a:gd name="connsiteY410" fmla="*/ 5841 h 10000"/>
                <a:gd name="connsiteX411" fmla="*/ 8661 w 10000"/>
                <a:gd name="connsiteY411" fmla="*/ 5869 h 10000"/>
                <a:gd name="connsiteX412" fmla="*/ 8667 w 10000"/>
                <a:gd name="connsiteY412" fmla="*/ 5905 h 10000"/>
                <a:gd name="connsiteX413" fmla="*/ 8690 w 10000"/>
                <a:gd name="connsiteY413" fmla="*/ 5912 h 10000"/>
                <a:gd name="connsiteX414" fmla="*/ 8695 w 10000"/>
                <a:gd name="connsiteY414" fmla="*/ 5983 h 10000"/>
                <a:gd name="connsiteX415" fmla="*/ 8684 w 10000"/>
                <a:gd name="connsiteY415" fmla="*/ 6033 h 10000"/>
                <a:gd name="connsiteX416" fmla="*/ 8740 w 10000"/>
                <a:gd name="connsiteY416" fmla="*/ 6061 h 10000"/>
                <a:gd name="connsiteX417" fmla="*/ 8825 w 10000"/>
                <a:gd name="connsiteY417" fmla="*/ 6004 h 10000"/>
                <a:gd name="connsiteX418" fmla="*/ 8948 w 10000"/>
                <a:gd name="connsiteY418" fmla="*/ 5891 h 10000"/>
                <a:gd name="connsiteX419" fmla="*/ 8982 w 10000"/>
                <a:gd name="connsiteY419" fmla="*/ 5891 h 10000"/>
                <a:gd name="connsiteX420" fmla="*/ 8982 w 10000"/>
                <a:gd name="connsiteY420" fmla="*/ 5976 h 10000"/>
                <a:gd name="connsiteX421" fmla="*/ 9004 w 10000"/>
                <a:gd name="connsiteY421" fmla="*/ 5990 h 10000"/>
                <a:gd name="connsiteX422" fmla="*/ 9044 w 10000"/>
                <a:gd name="connsiteY422" fmla="*/ 6089 h 10000"/>
                <a:gd name="connsiteX423" fmla="*/ 9072 w 10000"/>
                <a:gd name="connsiteY423" fmla="*/ 6097 h 10000"/>
                <a:gd name="connsiteX424" fmla="*/ 9055 w 10000"/>
                <a:gd name="connsiteY424" fmla="*/ 6153 h 10000"/>
                <a:gd name="connsiteX425" fmla="*/ 9100 w 10000"/>
                <a:gd name="connsiteY425" fmla="*/ 6281 h 10000"/>
                <a:gd name="connsiteX426" fmla="*/ 9100 w 10000"/>
                <a:gd name="connsiteY426" fmla="*/ 6345 h 10000"/>
                <a:gd name="connsiteX427" fmla="*/ 9123 w 10000"/>
                <a:gd name="connsiteY427" fmla="*/ 6416 h 10000"/>
                <a:gd name="connsiteX428" fmla="*/ 9089 w 10000"/>
                <a:gd name="connsiteY428" fmla="*/ 6473 h 10000"/>
                <a:gd name="connsiteX429" fmla="*/ 9049 w 10000"/>
                <a:gd name="connsiteY429" fmla="*/ 6466 h 10000"/>
                <a:gd name="connsiteX430" fmla="*/ 9049 w 10000"/>
                <a:gd name="connsiteY430" fmla="*/ 6501 h 10000"/>
                <a:gd name="connsiteX431" fmla="*/ 9089 w 10000"/>
                <a:gd name="connsiteY431" fmla="*/ 6544 h 10000"/>
                <a:gd name="connsiteX432" fmla="*/ 9106 w 10000"/>
                <a:gd name="connsiteY432" fmla="*/ 6515 h 10000"/>
                <a:gd name="connsiteX433" fmla="*/ 9139 w 10000"/>
                <a:gd name="connsiteY433" fmla="*/ 6579 h 10000"/>
                <a:gd name="connsiteX434" fmla="*/ 9179 w 10000"/>
                <a:gd name="connsiteY434" fmla="*/ 6579 h 10000"/>
                <a:gd name="connsiteX435" fmla="*/ 9156 w 10000"/>
                <a:gd name="connsiteY435" fmla="*/ 6757 h 10000"/>
                <a:gd name="connsiteX436" fmla="*/ 9139 w 10000"/>
                <a:gd name="connsiteY436" fmla="*/ 6792 h 10000"/>
                <a:gd name="connsiteX437" fmla="*/ 9089 w 10000"/>
                <a:gd name="connsiteY437" fmla="*/ 6778 h 10000"/>
                <a:gd name="connsiteX438" fmla="*/ 9027 w 10000"/>
                <a:gd name="connsiteY438" fmla="*/ 6799 h 10000"/>
                <a:gd name="connsiteX439" fmla="*/ 9004 w 10000"/>
                <a:gd name="connsiteY439" fmla="*/ 6842 h 10000"/>
                <a:gd name="connsiteX440" fmla="*/ 8999 w 10000"/>
                <a:gd name="connsiteY440" fmla="*/ 6884 h 10000"/>
                <a:gd name="connsiteX441" fmla="*/ 8960 w 10000"/>
                <a:gd name="connsiteY441" fmla="*/ 6934 h 10000"/>
                <a:gd name="connsiteX442" fmla="*/ 8898 w 10000"/>
                <a:gd name="connsiteY442" fmla="*/ 6941 h 10000"/>
                <a:gd name="connsiteX443" fmla="*/ 8886 w 10000"/>
                <a:gd name="connsiteY443" fmla="*/ 6962 h 10000"/>
                <a:gd name="connsiteX444" fmla="*/ 8847 w 10000"/>
                <a:gd name="connsiteY444" fmla="*/ 6927 h 10000"/>
                <a:gd name="connsiteX445" fmla="*/ 8808 w 10000"/>
                <a:gd name="connsiteY445" fmla="*/ 6934 h 10000"/>
                <a:gd name="connsiteX446" fmla="*/ 8785 w 10000"/>
                <a:gd name="connsiteY446" fmla="*/ 6906 h 10000"/>
                <a:gd name="connsiteX447" fmla="*/ 8735 w 10000"/>
                <a:gd name="connsiteY447" fmla="*/ 6891 h 10000"/>
                <a:gd name="connsiteX448" fmla="*/ 8746 w 10000"/>
                <a:gd name="connsiteY448" fmla="*/ 6941 h 10000"/>
                <a:gd name="connsiteX449" fmla="*/ 8723 w 10000"/>
                <a:gd name="connsiteY449" fmla="*/ 6991 h 10000"/>
                <a:gd name="connsiteX450" fmla="*/ 8639 w 10000"/>
                <a:gd name="connsiteY450" fmla="*/ 6984 h 10000"/>
                <a:gd name="connsiteX451" fmla="*/ 8611 w 10000"/>
                <a:gd name="connsiteY451" fmla="*/ 6962 h 10000"/>
                <a:gd name="connsiteX452" fmla="*/ 8566 w 10000"/>
                <a:gd name="connsiteY452" fmla="*/ 6984 h 10000"/>
                <a:gd name="connsiteX453" fmla="*/ 8560 w 10000"/>
                <a:gd name="connsiteY453" fmla="*/ 7055 h 10000"/>
                <a:gd name="connsiteX454" fmla="*/ 8476 w 10000"/>
                <a:gd name="connsiteY454" fmla="*/ 7133 h 10000"/>
                <a:gd name="connsiteX455" fmla="*/ 8448 w 10000"/>
                <a:gd name="connsiteY455" fmla="*/ 7090 h 10000"/>
                <a:gd name="connsiteX456" fmla="*/ 8386 w 10000"/>
                <a:gd name="connsiteY456" fmla="*/ 7111 h 10000"/>
                <a:gd name="connsiteX457" fmla="*/ 8346 w 10000"/>
                <a:gd name="connsiteY457" fmla="*/ 7133 h 10000"/>
                <a:gd name="connsiteX458" fmla="*/ 8341 w 10000"/>
                <a:gd name="connsiteY458" fmla="*/ 7168 h 10000"/>
                <a:gd name="connsiteX459" fmla="*/ 8256 w 10000"/>
                <a:gd name="connsiteY459" fmla="*/ 7246 h 10000"/>
                <a:gd name="connsiteX460" fmla="*/ 8206 w 10000"/>
                <a:gd name="connsiteY460" fmla="*/ 7232 h 10000"/>
                <a:gd name="connsiteX461" fmla="*/ 8155 w 10000"/>
                <a:gd name="connsiteY461" fmla="*/ 7260 h 10000"/>
                <a:gd name="connsiteX462" fmla="*/ 8116 w 10000"/>
                <a:gd name="connsiteY462" fmla="*/ 7303 h 10000"/>
                <a:gd name="connsiteX463" fmla="*/ 8060 w 10000"/>
                <a:gd name="connsiteY463" fmla="*/ 7331 h 10000"/>
                <a:gd name="connsiteX464" fmla="*/ 8065 w 10000"/>
                <a:gd name="connsiteY464" fmla="*/ 7374 h 10000"/>
                <a:gd name="connsiteX465" fmla="*/ 8015 w 10000"/>
                <a:gd name="connsiteY465" fmla="*/ 7402 h 10000"/>
                <a:gd name="connsiteX466" fmla="*/ 7942 w 10000"/>
                <a:gd name="connsiteY466" fmla="*/ 7523 h 10000"/>
                <a:gd name="connsiteX467" fmla="*/ 7930 w 10000"/>
                <a:gd name="connsiteY467" fmla="*/ 7573 h 10000"/>
                <a:gd name="connsiteX468" fmla="*/ 7908 w 10000"/>
                <a:gd name="connsiteY468" fmla="*/ 7559 h 10000"/>
                <a:gd name="connsiteX469" fmla="*/ 7919 w 10000"/>
                <a:gd name="connsiteY469" fmla="*/ 7523 h 10000"/>
                <a:gd name="connsiteX470" fmla="*/ 7846 w 10000"/>
                <a:gd name="connsiteY470" fmla="*/ 7339 h 10000"/>
                <a:gd name="connsiteX471" fmla="*/ 7846 w 10000"/>
                <a:gd name="connsiteY471" fmla="*/ 7268 h 10000"/>
                <a:gd name="connsiteX472" fmla="*/ 7812 w 10000"/>
                <a:gd name="connsiteY472" fmla="*/ 7268 h 10000"/>
                <a:gd name="connsiteX473" fmla="*/ 7711 w 10000"/>
                <a:gd name="connsiteY473" fmla="*/ 7197 h 10000"/>
                <a:gd name="connsiteX474" fmla="*/ 7649 w 10000"/>
                <a:gd name="connsiteY474" fmla="*/ 7232 h 10000"/>
                <a:gd name="connsiteX475" fmla="*/ 7632 w 10000"/>
                <a:gd name="connsiteY475" fmla="*/ 7275 h 10000"/>
                <a:gd name="connsiteX476" fmla="*/ 7677 w 10000"/>
                <a:gd name="connsiteY476" fmla="*/ 7324 h 10000"/>
                <a:gd name="connsiteX477" fmla="*/ 7688 w 10000"/>
                <a:gd name="connsiteY477" fmla="*/ 7367 h 10000"/>
                <a:gd name="connsiteX478" fmla="*/ 7660 w 10000"/>
                <a:gd name="connsiteY478" fmla="*/ 7410 h 10000"/>
                <a:gd name="connsiteX479" fmla="*/ 7666 w 10000"/>
                <a:gd name="connsiteY479" fmla="*/ 7445 h 10000"/>
                <a:gd name="connsiteX480" fmla="*/ 7655 w 10000"/>
                <a:gd name="connsiteY480" fmla="*/ 7516 h 10000"/>
                <a:gd name="connsiteX481" fmla="*/ 7660 w 10000"/>
                <a:gd name="connsiteY481" fmla="*/ 7587 h 10000"/>
                <a:gd name="connsiteX482" fmla="*/ 7694 w 10000"/>
                <a:gd name="connsiteY482" fmla="*/ 7700 h 10000"/>
                <a:gd name="connsiteX483" fmla="*/ 7660 w 10000"/>
                <a:gd name="connsiteY483" fmla="*/ 7743 h 10000"/>
                <a:gd name="connsiteX484" fmla="*/ 7666 w 10000"/>
                <a:gd name="connsiteY484" fmla="*/ 7779 h 10000"/>
                <a:gd name="connsiteX485" fmla="*/ 7638 w 10000"/>
                <a:gd name="connsiteY485" fmla="*/ 7793 h 10000"/>
                <a:gd name="connsiteX486" fmla="*/ 7621 w 10000"/>
                <a:gd name="connsiteY486" fmla="*/ 7814 h 10000"/>
                <a:gd name="connsiteX487" fmla="*/ 7514 w 10000"/>
                <a:gd name="connsiteY487" fmla="*/ 7800 h 10000"/>
                <a:gd name="connsiteX488" fmla="*/ 7497 w 10000"/>
                <a:gd name="connsiteY488" fmla="*/ 7757 h 10000"/>
                <a:gd name="connsiteX489" fmla="*/ 7463 w 10000"/>
                <a:gd name="connsiteY489" fmla="*/ 7786 h 10000"/>
                <a:gd name="connsiteX490" fmla="*/ 7390 w 10000"/>
                <a:gd name="connsiteY490" fmla="*/ 7771 h 10000"/>
                <a:gd name="connsiteX491" fmla="*/ 7340 w 10000"/>
                <a:gd name="connsiteY491" fmla="*/ 7793 h 10000"/>
                <a:gd name="connsiteX492" fmla="*/ 7312 w 10000"/>
                <a:gd name="connsiteY492" fmla="*/ 7644 h 10000"/>
                <a:gd name="connsiteX493" fmla="*/ 7283 w 10000"/>
                <a:gd name="connsiteY493" fmla="*/ 7637 h 10000"/>
                <a:gd name="connsiteX494" fmla="*/ 7250 w 10000"/>
                <a:gd name="connsiteY494" fmla="*/ 7544 h 10000"/>
                <a:gd name="connsiteX495" fmla="*/ 7267 w 10000"/>
                <a:gd name="connsiteY495" fmla="*/ 7502 h 10000"/>
                <a:gd name="connsiteX496" fmla="*/ 7306 w 10000"/>
                <a:gd name="connsiteY496" fmla="*/ 7523 h 10000"/>
                <a:gd name="connsiteX497" fmla="*/ 7323 w 10000"/>
                <a:gd name="connsiteY497" fmla="*/ 7473 h 10000"/>
                <a:gd name="connsiteX498" fmla="*/ 7295 w 10000"/>
                <a:gd name="connsiteY498" fmla="*/ 7438 h 10000"/>
                <a:gd name="connsiteX499" fmla="*/ 7312 w 10000"/>
                <a:gd name="connsiteY499" fmla="*/ 7402 h 10000"/>
                <a:gd name="connsiteX500" fmla="*/ 7238 w 10000"/>
                <a:gd name="connsiteY500" fmla="*/ 7331 h 10000"/>
                <a:gd name="connsiteX501" fmla="*/ 7244 w 10000"/>
                <a:gd name="connsiteY501" fmla="*/ 7296 h 10000"/>
                <a:gd name="connsiteX502" fmla="*/ 7199 w 10000"/>
                <a:gd name="connsiteY502" fmla="*/ 7260 h 10000"/>
                <a:gd name="connsiteX503" fmla="*/ 7227 w 10000"/>
                <a:gd name="connsiteY503" fmla="*/ 7218 h 10000"/>
                <a:gd name="connsiteX504" fmla="*/ 7216 w 10000"/>
                <a:gd name="connsiteY504" fmla="*/ 7168 h 10000"/>
                <a:gd name="connsiteX505" fmla="*/ 7165 w 10000"/>
                <a:gd name="connsiteY505" fmla="*/ 7090 h 10000"/>
                <a:gd name="connsiteX506" fmla="*/ 7132 w 10000"/>
                <a:gd name="connsiteY506" fmla="*/ 7026 h 10000"/>
                <a:gd name="connsiteX507" fmla="*/ 7064 w 10000"/>
                <a:gd name="connsiteY507" fmla="*/ 7055 h 10000"/>
                <a:gd name="connsiteX508" fmla="*/ 7025 w 10000"/>
                <a:gd name="connsiteY508" fmla="*/ 7048 h 10000"/>
                <a:gd name="connsiteX509" fmla="*/ 7002 w 10000"/>
                <a:gd name="connsiteY509" fmla="*/ 7111 h 10000"/>
                <a:gd name="connsiteX510" fmla="*/ 6924 w 10000"/>
                <a:gd name="connsiteY510" fmla="*/ 7119 h 10000"/>
                <a:gd name="connsiteX511" fmla="*/ 6895 w 10000"/>
                <a:gd name="connsiteY511" fmla="*/ 7111 h 10000"/>
                <a:gd name="connsiteX512" fmla="*/ 6828 w 10000"/>
                <a:gd name="connsiteY512" fmla="*/ 7161 h 10000"/>
                <a:gd name="connsiteX513" fmla="*/ 6834 w 10000"/>
                <a:gd name="connsiteY513" fmla="*/ 7260 h 10000"/>
                <a:gd name="connsiteX514" fmla="*/ 6817 w 10000"/>
                <a:gd name="connsiteY514" fmla="*/ 7324 h 10000"/>
                <a:gd name="connsiteX515" fmla="*/ 6817 w 10000"/>
                <a:gd name="connsiteY515" fmla="*/ 7381 h 10000"/>
                <a:gd name="connsiteX516" fmla="*/ 6760 w 10000"/>
                <a:gd name="connsiteY516" fmla="*/ 7424 h 10000"/>
                <a:gd name="connsiteX517" fmla="*/ 6699 w 10000"/>
                <a:gd name="connsiteY517" fmla="*/ 7431 h 10000"/>
                <a:gd name="connsiteX518" fmla="*/ 6682 w 10000"/>
                <a:gd name="connsiteY518" fmla="*/ 7410 h 10000"/>
                <a:gd name="connsiteX519" fmla="*/ 6625 w 10000"/>
                <a:gd name="connsiteY519" fmla="*/ 7388 h 10000"/>
                <a:gd name="connsiteX520" fmla="*/ 6592 w 10000"/>
                <a:gd name="connsiteY520" fmla="*/ 7431 h 10000"/>
                <a:gd name="connsiteX521" fmla="*/ 6586 w 10000"/>
                <a:gd name="connsiteY521" fmla="*/ 7473 h 10000"/>
                <a:gd name="connsiteX522" fmla="*/ 6552 w 10000"/>
                <a:gd name="connsiteY522" fmla="*/ 7480 h 10000"/>
                <a:gd name="connsiteX523" fmla="*/ 6547 w 10000"/>
                <a:gd name="connsiteY523" fmla="*/ 7523 h 10000"/>
                <a:gd name="connsiteX524" fmla="*/ 6519 w 10000"/>
                <a:gd name="connsiteY524" fmla="*/ 7523 h 10000"/>
                <a:gd name="connsiteX525" fmla="*/ 6485 w 10000"/>
                <a:gd name="connsiteY525" fmla="*/ 7424 h 10000"/>
                <a:gd name="connsiteX526" fmla="*/ 6406 w 10000"/>
                <a:gd name="connsiteY526" fmla="*/ 7473 h 10000"/>
                <a:gd name="connsiteX527" fmla="*/ 6316 w 10000"/>
                <a:gd name="connsiteY527" fmla="*/ 7551 h 10000"/>
                <a:gd name="connsiteX528" fmla="*/ 6282 w 10000"/>
                <a:gd name="connsiteY528" fmla="*/ 7566 h 10000"/>
                <a:gd name="connsiteX529" fmla="*/ 6294 w 10000"/>
                <a:gd name="connsiteY529" fmla="*/ 7615 h 10000"/>
                <a:gd name="connsiteX530" fmla="*/ 6243 w 10000"/>
                <a:gd name="connsiteY530" fmla="*/ 7637 h 10000"/>
                <a:gd name="connsiteX531" fmla="*/ 6209 w 10000"/>
                <a:gd name="connsiteY531" fmla="*/ 7608 h 10000"/>
                <a:gd name="connsiteX532" fmla="*/ 6136 w 10000"/>
                <a:gd name="connsiteY532" fmla="*/ 7622 h 10000"/>
                <a:gd name="connsiteX533" fmla="*/ 6136 w 10000"/>
                <a:gd name="connsiteY533" fmla="*/ 7395 h 10000"/>
                <a:gd name="connsiteX534" fmla="*/ 6208 w 10000"/>
                <a:gd name="connsiteY53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987 w 10000"/>
                <a:gd name="connsiteY62" fmla="*/ 9744 h 10000"/>
                <a:gd name="connsiteX63" fmla="*/ 2970 w 10000"/>
                <a:gd name="connsiteY63" fmla="*/ 9787 h 10000"/>
                <a:gd name="connsiteX64" fmla="*/ 2930 w 10000"/>
                <a:gd name="connsiteY64" fmla="*/ 9794 h 10000"/>
                <a:gd name="connsiteX65" fmla="*/ 2913 w 10000"/>
                <a:gd name="connsiteY65" fmla="*/ 9837 h 10000"/>
                <a:gd name="connsiteX66" fmla="*/ 2818 w 10000"/>
                <a:gd name="connsiteY66" fmla="*/ 9837 h 10000"/>
                <a:gd name="connsiteX67" fmla="*/ 2745 w 10000"/>
                <a:gd name="connsiteY67" fmla="*/ 9879 h 10000"/>
                <a:gd name="connsiteX68" fmla="*/ 2705 w 10000"/>
                <a:gd name="connsiteY68" fmla="*/ 9922 h 10000"/>
                <a:gd name="connsiteX69" fmla="*/ 2638 w 10000"/>
                <a:gd name="connsiteY69" fmla="*/ 9929 h 10000"/>
                <a:gd name="connsiteX70" fmla="*/ 2598 w 10000"/>
                <a:gd name="connsiteY70" fmla="*/ 9943 h 10000"/>
                <a:gd name="connsiteX71" fmla="*/ 2565 w 10000"/>
                <a:gd name="connsiteY71" fmla="*/ 9929 h 10000"/>
                <a:gd name="connsiteX72" fmla="*/ 2508 w 10000"/>
                <a:gd name="connsiteY72" fmla="*/ 9943 h 10000"/>
                <a:gd name="connsiteX73" fmla="*/ 2503 w 10000"/>
                <a:gd name="connsiteY73" fmla="*/ 9957 h 10000"/>
                <a:gd name="connsiteX74" fmla="*/ 2458 w 10000"/>
                <a:gd name="connsiteY74" fmla="*/ 9993 h 10000"/>
                <a:gd name="connsiteX75" fmla="*/ 2424 w 10000"/>
                <a:gd name="connsiteY75" fmla="*/ 10000 h 10000"/>
                <a:gd name="connsiteX76" fmla="*/ 2323 w 10000"/>
                <a:gd name="connsiteY76" fmla="*/ 9901 h 10000"/>
                <a:gd name="connsiteX77" fmla="*/ 2250 w 10000"/>
                <a:gd name="connsiteY77" fmla="*/ 9794 h 10000"/>
                <a:gd name="connsiteX78" fmla="*/ 2160 w 10000"/>
                <a:gd name="connsiteY78" fmla="*/ 9759 h 10000"/>
                <a:gd name="connsiteX79" fmla="*/ 2143 w 10000"/>
                <a:gd name="connsiteY79" fmla="*/ 9624 h 10000"/>
                <a:gd name="connsiteX80" fmla="*/ 2205 w 10000"/>
                <a:gd name="connsiteY80" fmla="*/ 9588 h 10000"/>
                <a:gd name="connsiteX81" fmla="*/ 2182 w 10000"/>
                <a:gd name="connsiteY81" fmla="*/ 9482 h 10000"/>
                <a:gd name="connsiteX82" fmla="*/ 2160 w 10000"/>
                <a:gd name="connsiteY82" fmla="*/ 9446 h 10000"/>
                <a:gd name="connsiteX83" fmla="*/ 2323 w 10000"/>
                <a:gd name="connsiteY83" fmla="*/ 9312 h 10000"/>
                <a:gd name="connsiteX84" fmla="*/ 2373 w 10000"/>
                <a:gd name="connsiteY84" fmla="*/ 9177 h 10000"/>
                <a:gd name="connsiteX85" fmla="*/ 2424 w 10000"/>
                <a:gd name="connsiteY85" fmla="*/ 9148 h 10000"/>
                <a:gd name="connsiteX86" fmla="*/ 2435 w 10000"/>
                <a:gd name="connsiteY86" fmla="*/ 9063 h 10000"/>
                <a:gd name="connsiteX87" fmla="*/ 2385 w 10000"/>
                <a:gd name="connsiteY87" fmla="*/ 8950 h 10000"/>
                <a:gd name="connsiteX88" fmla="*/ 2396 w 10000"/>
                <a:gd name="connsiteY88" fmla="*/ 8879 h 10000"/>
                <a:gd name="connsiteX89" fmla="*/ 2340 w 10000"/>
                <a:gd name="connsiteY89" fmla="*/ 8850 h 10000"/>
                <a:gd name="connsiteX90" fmla="*/ 2306 w 10000"/>
                <a:gd name="connsiteY90" fmla="*/ 8857 h 10000"/>
                <a:gd name="connsiteX91" fmla="*/ 2143 w 10000"/>
                <a:gd name="connsiteY91" fmla="*/ 8921 h 10000"/>
                <a:gd name="connsiteX92" fmla="*/ 2098 w 10000"/>
                <a:gd name="connsiteY92" fmla="*/ 8971 h 10000"/>
                <a:gd name="connsiteX93" fmla="*/ 2064 w 10000"/>
                <a:gd name="connsiteY93" fmla="*/ 8999 h 10000"/>
                <a:gd name="connsiteX94" fmla="*/ 2019 w 10000"/>
                <a:gd name="connsiteY94" fmla="*/ 9056 h 10000"/>
                <a:gd name="connsiteX95" fmla="*/ 1879 w 10000"/>
                <a:gd name="connsiteY95" fmla="*/ 9013 h 10000"/>
                <a:gd name="connsiteX96" fmla="*/ 1828 w 10000"/>
                <a:gd name="connsiteY96" fmla="*/ 8971 h 10000"/>
                <a:gd name="connsiteX97" fmla="*/ 1738 w 10000"/>
                <a:gd name="connsiteY97" fmla="*/ 9021 h 10000"/>
                <a:gd name="connsiteX98" fmla="*/ 1609 w 10000"/>
                <a:gd name="connsiteY98" fmla="*/ 9056 h 10000"/>
                <a:gd name="connsiteX99" fmla="*/ 1699 w 10000"/>
                <a:gd name="connsiteY99" fmla="*/ 9177 h 10000"/>
                <a:gd name="connsiteX100" fmla="*/ 1592 w 10000"/>
                <a:gd name="connsiteY100" fmla="*/ 9304 h 10000"/>
                <a:gd name="connsiteX101" fmla="*/ 1558 w 10000"/>
                <a:gd name="connsiteY101" fmla="*/ 9290 h 10000"/>
                <a:gd name="connsiteX102" fmla="*/ 1541 w 10000"/>
                <a:gd name="connsiteY102" fmla="*/ 9304 h 10000"/>
                <a:gd name="connsiteX103" fmla="*/ 1507 w 10000"/>
                <a:gd name="connsiteY103" fmla="*/ 9269 h 10000"/>
                <a:gd name="connsiteX104" fmla="*/ 1440 w 10000"/>
                <a:gd name="connsiteY104" fmla="*/ 9233 h 10000"/>
                <a:gd name="connsiteX105" fmla="*/ 1434 w 10000"/>
                <a:gd name="connsiteY105" fmla="*/ 9198 h 10000"/>
                <a:gd name="connsiteX106" fmla="*/ 1412 w 10000"/>
                <a:gd name="connsiteY106" fmla="*/ 9191 h 10000"/>
                <a:gd name="connsiteX107" fmla="*/ 1400 w 10000"/>
                <a:gd name="connsiteY107" fmla="*/ 9155 h 10000"/>
                <a:gd name="connsiteX108" fmla="*/ 1372 w 10000"/>
                <a:gd name="connsiteY108" fmla="*/ 9127 h 10000"/>
                <a:gd name="connsiteX109" fmla="*/ 1327 w 10000"/>
                <a:gd name="connsiteY109" fmla="*/ 9141 h 10000"/>
                <a:gd name="connsiteX110" fmla="*/ 1305 w 10000"/>
                <a:gd name="connsiteY110" fmla="*/ 9092 h 10000"/>
                <a:gd name="connsiteX111" fmla="*/ 1271 w 10000"/>
                <a:gd name="connsiteY111" fmla="*/ 9099 h 10000"/>
                <a:gd name="connsiteX112" fmla="*/ 1277 w 10000"/>
                <a:gd name="connsiteY112" fmla="*/ 9056 h 10000"/>
                <a:gd name="connsiteX113" fmla="*/ 1265 w 10000"/>
                <a:gd name="connsiteY113" fmla="*/ 8999 h 10000"/>
                <a:gd name="connsiteX114" fmla="*/ 1277 w 10000"/>
                <a:gd name="connsiteY114" fmla="*/ 8935 h 10000"/>
                <a:gd name="connsiteX115" fmla="*/ 1271 w 10000"/>
                <a:gd name="connsiteY115" fmla="*/ 8893 h 10000"/>
                <a:gd name="connsiteX116" fmla="*/ 1153 w 10000"/>
                <a:gd name="connsiteY116" fmla="*/ 8893 h 10000"/>
                <a:gd name="connsiteX117" fmla="*/ 1153 w 10000"/>
                <a:gd name="connsiteY117" fmla="*/ 8850 h 10000"/>
                <a:gd name="connsiteX118" fmla="*/ 1091 w 10000"/>
                <a:gd name="connsiteY118" fmla="*/ 8829 h 10000"/>
                <a:gd name="connsiteX119" fmla="*/ 1080 w 10000"/>
                <a:gd name="connsiteY119" fmla="*/ 8758 h 10000"/>
                <a:gd name="connsiteX120" fmla="*/ 1069 w 10000"/>
                <a:gd name="connsiteY120" fmla="*/ 8730 h 10000"/>
                <a:gd name="connsiteX121" fmla="*/ 990 w 10000"/>
                <a:gd name="connsiteY121" fmla="*/ 8701 h 10000"/>
                <a:gd name="connsiteX122" fmla="*/ 894 w 10000"/>
                <a:gd name="connsiteY122" fmla="*/ 8616 h 10000"/>
                <a:gd name="connsiteX123" fmla="*/ 787 w 10000"/>
                <a:gd name="connsiteY123" fmla="*/ 8616 h 10000"/>
                <a:gd name="connsiteX124" fmla="*/ 849 w 10000"/>
                <a:gd name="connsiteY124" fmla="*/ 8510 h 10000"/>
                <a:gd name="connsiteX125" fmla="*/ 945 w 10000"/>
                <a:gd name="connsiteY125" fmla="*/ 8432 h 10000"/>
                <a:gd name="connsiteX126" fmla="*/ 984 w 10000"/>
                <a:gd name="connsiteY126" fmla="*/ 8325 h 10000"/>
                <a:gd name="connsiteX127" fmla="*/ 1063 w 10000"/>
                <a:gd name="connsiteY127" fmla="*/ 8204 h 10000"/>
                <a:gd name="connsiteX128" fmla="*/ 1057 w 10000"/>
                <a:gd name="connsiteY128" fmla="*/ 8133 h 10000"/>
                <a:gd name="connsiteX129" fmla="*/ 1018 w 10000"/>
                <a:gd name="connsiteY129" fmla="*/ 8055 h 10000"/>
                <a:gd name="connsiteX130" fmla="*/ 984 w 10000"/>
                <a:gd name="connsiteY130" fmla="*/ 8027 h 10000"/>
                <a:gd name="connsiteX131" fmla="*/ 872 w 10000"/>
                <a:gd name="connsiteY131" fmla="*/ 8013 h 10000"/>
                <a:gd name="connsiteX132" fmla="*/ 533 w 10000"/>
                <a:gd name="connsiteY132" fmla="*/ 8076 h 10000"/>
                <a:gd name="connsiteX133" fmla="*/ 169 w 10000"/>
                <a:gd name="connsiteY133" fmla="*/ 7743 h 10000"/>
                <a:gd name="connsiteX134" fmla="*/ 157 w 10000"/>
                <a:gd name="connsiteY134" fmla="*/ 7686 h 10000"/>
                <a:gd name="connsiteX135" fmla="*/ 231 w 10000"/>
                <a:gd name="connsiteY135" fmla="*/ 7594 h 10000"/>
                <a:gd name="connsiteX136" fmla="*/ 0 w 10000"/>
                <a:gd name="connsiteY136" fmla="*/ 6920 h 10000"/>
                <a:gd name="connsiteX137" fmla="*/ 354 w 10000"/>
                <a:gd name="connsiteY137" fmla="*/ 7005 h 10000"/>
                <a:gd name="connsiteX138" fmla="*/ 472 w 10000"/>
                <a:gd name="connsiteY138" fmla="*/ 7019 h 10000"/>
                <a:gd name="connsiteX139" fmla="*/ 1074 w 10000"/>
                <a:gd name="connsiteY139" fmla="*/ 7019 h 10000"/>
                <a:gd name="connsiteX140" fmla="*/ 1277 w 10000"/>
                <a:gd name="connsiteY140" fmla="*/ 6998 h 10000"/>
                <a:gd name="connsiteX141" fmla="*/ 1524 w 10000"/>
                <a:gd name="connsiteY141" fmla="*/ 7083 h 10000"/>
                <a:gd name="connsiteX142" fmla="*/ 1609 w 10000"/>
                <a:gd name="connsiteY142" fmla="*/ 7104 h 10000"/>
                <a:gd name="connsiteX143" fmla="*/ 1822 w 10000"/>
                <a:gd name="connsiteY143" fmla="*/ 7310 h 10000"/>
                <a:gd name="connsiteX144" fmla="*/ 1918 w 10000"/>
                <a:gd name="connsiteY144" fmla="*/ 7303 h 10000"/>
                <a:gd name="connsiteX145" fmla="*/ 6504 w 10000"/>
                <a:gd name="connsiteY145" fmla="*/ 7627 h 10000"/>
                <a:gd name="connsiteX146" fmla="*/ 5523 w 10000"/>
                <a:gd name="connsiteY146" fmla="*/ 5713 h 10000"/>
                <a:gd name="connsiteX147" fmla="*/ 5652 w 10000"/>
                <a:gd name="connsiteY147" fmla="*/ 5720 h 10000"/>
                <a:gd name="connsiteX148" fmla="*/ 5697 w 10000"/>
                <a:gd name="connsiteY148" fmla="*/ 5742 h 10000"/>
                <a:gd name="connsiteX149" fmla="*/ 5793 w 10000"/>
                <a:gd name="connsiteY149" fmla="*/ 5635 h 10000"/>
                <a:gd name="connsiteX150" fmla="*/ 5844 w 10000"/>
                <a:gd name="connsiteY150" fmla="*/ 5628 h 10000"/>
                <a:gd name="connsiteX151" fmla="*/ 5889 w 10000"/>
                <a:gd name="connsiteY151" fmla="*/ 5564 h 10000"/>
                <a:gd name="connsiteX152" fmla="*/ 5945 w 10000"/>
                <a:gd name="connsiteY152" fmla="*/ 5515 h 10000"/>
                <a:gd name="connsiteX153" fmla="*/ 6001 w 10000"/>
                <a:gd name="connsiteY153" fmla="*/ 5408 h 10000"/>
                <a:gd name="connsiteX154" fmla="*/ 6012 w 10000"/>
                <a:gd name="connsiteY154" fmla="*/ 5344 h 10000"/>
                <a:gd name="connsiteX155" fmla="*/ 6080 w 10000"/>
                <a:gd name="connsiteY155" fmla="*/ 5316 h 10000"/>
                <a:gd name="connsiteX156" fmla="*/ 6159 w 10000"/>
                <a:gd name="connsiteY156" fmla="*/ 5351 h 10000"/>
                <a:gd name="connsiteX157" fmla="*/ 6226 w 10000"/>
                <a:gd name="connsiteY157" fmla="*/ 5337 h 10000"/>
                <a:gd name="connsiteX158" fmla="*/ 6294 w 10000"/>
                <a:gd name="connsiteY158" fmla="*/ 5344 h 10000"/>
                <a:gd name="connsiteX159" fmla="*/ 6412 w 10000"/>
                <a:gd name="connsiteY159" fmla="*/ 5302 h 10000"/>
                <a:gd name="connsiteX160" fmla="*/ 6490 w 10000"/>
                <a:gd name="connsiteY160" fmla="*/ 5195 h 10000"/>
                <a:gd name="connsiteX161" fmla="*/ 6524 w 10000"/>
                <a:gd name="connsiteY161" fmla="*/ 5160 h 10000"/>
                <a:gd name="connsiteX162" fmla="*/ 6575 w 10000"/>
                <a:gd name="connsiteY162" fmla="*/ 5160 h 10000"/>
                <a:gd name="connsiteX163" fmla="*/ 6614 w 10000"/>
                <a:gd name="connsiteY163" fmla="*/ 5103 h 10000"/>
                <a:gd name="connsiteX164" fmla="*/ 6597 w 10000"/>
                <a:gd name="connsiteY164" fmla="*/ 5039 h 10000"/>
                <a:gd name="connsiteX165" fmla="*/ 6609 w 10000"/>
                <a:gd name="connsiteY165" fmla="*/ 4982 h 10000"/>
                <a:gd name="connsiteX166" fmla="*/ 6659 w 10000"/>
                <a:gd name="connsiteY166" fmla="*/ 4876 h 10000"/>
                <a:gd name="connsiteX167" fmla="*/ 6715 w 10000"/>
                <a:gd name="connsiteY167" fmla="*/ 4776 h 10000"/>
                <a:gd name="connsiteX168" fmla="*/ 6772 w 10000"/>
                <a:gd name="connsiteY168" fmla="*/ 4755 h 10000"/>
                <a:gd name="connsiteX169" fmla="*/ 6800 w 10000"/>
                <a:gd name="connsiteY169" fmla="*/ 4720 h 10000"/>
                <a:gd name="connsiteX170" fmla="*/ 6895 w 10000"/>
                <a:gd name="connsiteY170" fmla="*/ 4734 h 10000"/>
                <a:gd name="connsiteX171" fmla="*/ 6991 w 10000"/>
                <a:gd name="connsiteY171" fmla="*/ 4734 h 10000"/>
                <a:gd name="connsiteX172" fmla="*/ 6997 w 10000"/>
                <a:gd name="connsiteY172" fmla="*/ 4670 h 10000"/>
                <a:gd name="connsiteX173" fmla="*/ 7013 w 10000"/>
                <a:gd name="connsiteY173" fmla="*/ 4627 h 10000"/>
                <a:gd name="connsiteX174" fmla="*/ 7008 w 10000"/>
                <a:gd name="connsiteY174" fmla="*/ 4599 h 10000"/>
                <a:gd name="connsiteX175" fmla="*/ 7064 w 10000"/>
                <a:gd name="connsiteY175" fmla="*/ 4578 h 10000"/>
                <a:gd name="connsiteX176" fmla="*/ 7103 w 10000"/>
                <a:gd name="connsiteY176" fmla="*/ 4634 h 10000"/>
                <a:gd name="connsiteX177" fmla="*/ 7160 w 10000"/>
                <a:gd name="connsiteY177" fmla="*/ 4613 h 10000"/>
                <a:gd name="connsiteX178" fmla="*/ 7177 w 10000"/>
                <a:gd name="connsiteY178" fmla="*/ 4578 h 10000"/>
                <a:gd name="connsiteX179" fmla="*/ 7222 w 10000"/>
                <a:gd name="connsiteY179" fmla="*/ 4564 h 10000"/>
                <a:gd name="connsiteX180" fmla="*/ 7317 w 10000"/>
                <a:gd name="connsiteY180" fmla="*/ 4493 h 10000"/>
                <a:gd name="connsiteX181" fmla="*/ 7407 w 10000"/>
                <a:gd name="connsiteY181" fmla="*/ 4521 h 10000"/>
                <a:gd name="connsiteX182" fmla="*/ 7430 w 10000"/>
                <a:gd name="connsiteY182" fmla="*/ 4507 h 10000"/>
                <a:gd name="connsiteX183" fmla="*/ 7480 w 10000"/>
                <a:gd name="connsiteY183" fmla="*/ 4528 h 10000"/>
                <a:gd name="connsiteX184" fmla="*/ 7503 w 10000"/>
                <a:gd name="connsiteY184" fmla="*/ 4471 h 10000"/>
                <a:gd name="connsiteX185" fmla="*/ 7525 w 10000"/>
                <a:gd name="connsiteY185" fmla="*/ 4500 h 10000"/>
                <a:gd name="connsiteX186" fmla="*/ 7559 w 10000"/>
                <a:gd name="connsiteY186" fmla="*/ 4493 h 10000"/>
                <a:gd name="connsiteX187" fmla="*/ 7598 w 10000"/>
                <a:gd name="connsiteY187" fmla="*/ 4556 h 10000"/>
                <a:gd name="connsiteX188" fmla="*/ 7643 w 10000"/>
                <a:gd name="connsiteY188" fmla="*/ 4549 h 10000"/>
                <a:gd name="connsiteX189" fmla="*/ 7683 w 10000"/>
                <a:gd name="connsiteY189" fmla="*/ 4578 h 10000"/>
                <a:gd name="connsiteX190" fmla="*/ 7700 w 10000"/>
                <a:gd name="connsiteY190" fmla="*/ 4556 h 10000"/>
                <a:gd name="connsiteX191" fmla="*/ 7778 w 10000"/>
                <a:gd name="connsiteY191" fmla="*/ 4564 h 10000"/>
                <a:gd name="connsiteX192" fmla="*/ 7790 w 10000"/>
                <a:gd name="connsiteY192" fmla="*/ 4585 h 10000"/>
                <a:gd name="connsiteX193" fmla="*/ 7874 w 10000"/>
                <a:gd name="connsiteY193" fmla="*/ 4514 h 10000"/>
                <a:gd name="connsiteX194" fmla="*/ 7874 w 10000"/>
                <a:gd name="connsiteY194" fmla="*/ 4393 h 10000"/>
                <a:gd name="connsiteX195" fmla="*/ 7852 w 10000"/>
                <a:gd name="connsiteY195" fmla="*/ 4379 h 10000"/>
                <a:gd name="connsiteX196" fmla="*/ 7835 w 10000"/>
                <a:gd name="connsiteY196" fmla="*/ 4294 h 10000"/>
                <a:gd name="connsiteX197" fmla="*/ 7801 w 10000"/>
                <a:gd name="connsiteY197" fmla="*/ 4209 h 10000"/>
                <a:gd name="connsiteX198" fmla="*/ 7750 w 10000"/>
                <a:gd name="connsiteY198" fmla="*/ 4173 h 10000"/>
                <a:gd name="connsiteX199" fmla="*/ 7745 w 10000"/>
                <a:gd name="connsiteY199" fmla="*/ 4131 h 10000"/>
                <a:gd name="connsiteX200" fmla="*/ 7672 w 10000"/>
                <a:gd name="connsiteY200" fmla="*/ 4053 h 10000"/>
                <a:gd name="connsiteX201" fmla="*/ 7677 w 10000"/>
                <a:gd name="connsiteY201" fmla="*/ 4024 h 10000"/>
                <a:gd name="connsiteX202" fmla="*/ 7604 w 10000"/>
                <a:gd name="connsiteY202" fmla="*/ 3982 h 10000"/>
                <a:gd name="connsiteX203" fmla="*/ 7598 w 10000"/>
                <a:gd name="connsiteY203" fmla="*/ 3903 h 10000"/>
                <a:gd name="connsiteX204" fmla="*/ 7475 w 10000"/>
                <a:gd name="connsiteY204" fmla="*/ 3833 h 10000"/>
                <a:gd name="connsiteX205" fmla="*/ 7407 w 10000"/>
                <a:gd name="connsiteY205" fmla="*/ 3683 h 10000"/>
                <a:gd name="connsiteX206" fmla="*/ 7306 w 10000"/>
                <a:gd name="connsiteY206" fmla="*/ 3676 h 10000"/>
                <a:gd name="connsiteX207" fmla="*/ 7272 w 10000"/>
                <a:gd name="connsiteY207" fmla="*/ 3648 h 10000"/>
                <a:gd name="connsiteX208" fmla="*/ 7222 w 10000"/>
                <a:gd name="connsiteY208" fmla="*/ 3669 h 10000"/>
                <a:gd name="connsiteX209" fmla="*/ 7143 w 10000"/>
                <a:gd name="connsiteY209" fmla="*/ 3669 h 10000"/>
                <a:gd name="connsiteX210" fmla="*/ 7030 w 10000"/>
                <a:gd name="connsiteY210" fmla="*/ 3840 h 10000"/>
                <a:gd name="connsiteX211" fmla="*/ 6991 w 10000"/>
                <a:gd name="connsiteY211" fmla="*/ 3918 h 10000"/>
                <a:gd name="connsiteX212" fmla="*/ 6890 w 10000"/>
                <a:gd name="connsiteY212" fmla="*/ 3797 h 10000"/>
                <a:gd name="connsiteX213" fmla="*/ 6817 w 10000"/>
                <a:gd name="connsiteY213" fmla="*/ 3747 h 10000"/>
                <a:gd name="connsiteX214" fmla="*/ 6744 w 10000"/>
                <a:gd name="connsiteY214" fmla="*/ 3754 h 10000"/>
                <a:gd name="connsiteX215" fmla="*/ 6670 w 10000"/>
                <a:gd name="connsiteY215" fmla="*/ 3790 h 10000"/>
                <a:gd name="connsiteX216" fmla="*/ 6609 w 10000"/>
                <a:gd name="connsiteY216" fmla="*/ 3762 h 10000"/>
                <a:gd name="connsiteX217" fmla="*/ 6552 w 10000"/>
                <a:gd name="connsiteY217" fmla="*/ 3804 h 10000"/>
                <a:gd name="connsiteX218" fmla="*/ 6496 w 10000"/>
                <a:gd name="connsiteY218" fmla="*/ 3889 h 10000"/>
                <a:gd name="connsiteX219" fmla="*/ 6367 w 10000"/>
                <a:gd name="connsiteY219" fmla="*/ 3733 h 10000"/>
                <a:gd name="connsiteX220" fmla="*/ 6350 w 10000"/>
                <a:gd name="connsiteY220" fmla="*/ 3577 h 10000"/>
                <a:gd name="connsiteX221" fmla="*/ 6451 w 10000"/>
                <a:gd name="connsiteY221" fmla="*/ 3513 h 10000"/>
                <a:gd name="connsiteX222" fmla="*/ 6445 w 10000"/>
                <a:gd name="connsiteY222" fmla="*/ 3343 h 10000"/>
                <a:gd name="connsiteX223" fmla="*/ 6541 w 10000"/>
                <a:gd name="connsiteY223" fmla="*/ 3144 h 10000"/>
                <a:gd name="connsiteX224" fmla="*/ 6530 w 10000"/>
                <a:gd name="connsiteY224" fmla="*/ 3109 h 10000"/>
                <a:gd name="connsiteX225" fmla="*/ 6760 w 10000"/>
                <a:gd name="connsiteY225" fmla="*/ 2456 h 10000"/>
                <a:gd name="connsiteX226" fmla="*/ 6884 w 10000"/>
                <a:gd name="connsiteY226" fmla="*/ 2555 h 10000"/>
                <a:gd name="connsiteX227" fmla="*/ 6957 w 10000"/>
                <a:gd name="connsiteY227" fmla="*/ 2598 h 10000"/>
                <a:gd name="connsiteX228" fmla="*/ 7030 w 10000"/>
                <a:gd name="connsiteY228" fmla="*/ 2598 h 10000"/>
                <a:gd name="connsiteX229" fmla="*/ 7143 w 10000"/>
                <a:gd name="connsiteY229" fmla="*/ 2676 h 10000"/>
                <a:gd name="connsiteX230" fmla="*/ 7160 w 10000"/>
                <a:gd name="connsiteY230" fmla="*/ 2626 h 10000"/>
                <a:gd name="connsiteX231" fmla="*/ 7233 w 10000"/>
                <a:gd name="connsiteY231" fmla="*/ 2612 h 10000"/>
                <a:gd name="connsiteX232" fmla="*/ 7295 w 10000"/>
                <a:gd name="connsiteY232" fmla="*/ 2527 h 10000"/>
                <a:gd name="connsiteX233" fmla="*/ 7373 w 10000"/>
                <a:gd name="connsiteY233" fmla="*/ 2463 h 10000"/>
                <a:gd name="connsiteX234" fmla="*/ 7407 w 10000"/>
                <a:gd name="connsiteY234" fmla="*/ 2399 h 10000"/>
                <a:gd name="connsiteX235" fmla="*/ 7525 w 10000"/>
                <a:gd name="connsiteY235" fmla="*/ 2356 h 10000"/>
                <a:gd name="connsiteX236" fmla="*/ 7587 w 10000"/>
                <a:gd name="connsiteY236" fmla="*/ 2363 h 10000"/>
                <a:gd name="connsiteX237" fmla="*/ 7638 w 10000"/>
                <a:gd name="connsiteY237" fmla="*/ 2300 h 10000"/>
                <a:gd name="connsiteX238" fmla="*/ 7677 w 10000"/>
                <a:gd name="connsiteY238" fmla="*/ 2214 h 10000"/>
                <a:gd name="connsiteX239" fmla="*/ 7660 w 10000"/>
                <a:gd name="connsiteY239" fmla="*/ 2200 h 10000"/>
                <a:gd name="connsiteX240" fmla="*/ 7677 w 10000"/>
                <a:gd name="connsiteY240" fmla="*/ 2108 h 10000"/>
                <a:gd name="connsiteX241" fmla="*/ 7610 w 10000"/>
                <a:gd name="connsiteY241" fmla="*/ 2108 h 10000"/>
                <a:gd name="connsiteX242" fmla="*/ 7643 w 10000"/>
                <a:gd name="connsiteY242" fmla="*/ 2030 h 10000"/>
                <a:gd name="connsiteX243" fmla="*/ 7649 w 10000"/>
                <a:gd name="connsiteY243" fmla="*/ 1938 h 10000"/>
                <a:gd name="connsiteX244" fmla="*/ 7677 w 10000"/>
                <a:gd name="connsiteY244" fmla="*/ 1916 h 10000"/>
                <a:gd name="connsiteX245" fmla="*/ 7728 w 10000"/>
                <a:gd name="connsiteY245" fmla="*/ 1824 h 10000"/>
                <a:gd name="connsiteX246" fmla="*/ 7722 w 10000"/>
                <a:gd name="connsiteY246" fmla="*/ 1753 h 10000"/>
                <a:gd name="connsiteX247" fmla="*/ 7762 w 10000"/>
                <a:gd name="connsiteY247" fmla="*/ 1675 h 10000"/>
                <a:gd name="connsiteX248" fmla="*/ 7807 w 10000"/>
                <a:gd name="connsiteY248" fmla="*/ 1625 h 10000"/>
                <a:gd name="connsiteX249" fmla="*/ 7823 w 10000"/>
                <a:gd name="connsiteY249" fmla="*/ 1540 h 10000"/>
                <a:gd name="connsiteX250" fmla="*/ 7818 w 10000"/>
                <a:gd name="connsiteY250" fmla="*/ 1512 h 10000"/>
                <a:gd name="connsiteX251" fmla="*/ 7857 w 10000"/>
                <a:gd name="connsiteY251" fmla="*/ 1455 h 10000"/>
                <a:gd name="connsiteX252" fmla="*/ 7913 w 10000"/>
                <a:gd name="connsiteY252" fmla="*/ 1285 h 10000"/>
                <a:gd name="connsiteX253" fmla="*/ 7930 w 10000"/>
                <a:gd name="connsiteY253" fmla="*/ 1185 h 10000"/>
                <a:gd name="connsiteX254" fmla="*/ 7958 w 10000"/>
                <a:gd name="connsiteY254" fmla="*/ 1192 h 10000"/>
                <a:gd name="connsiteX255" fmla="*/ 8037 w 10000"/>
                <a:gd name="connsiteY255" fmla="*/ 1079 h 10000"/>
                <a:gd name="connsiteX256" fmla="*/ 8127 w 10000"/>
                <a:gd name="connsiteY256" fmla="*/ 1015 h 10000"/>
                <a:gd name="connsiteX257" fmla="*/ 8138 w 10000"/>
                <a:gd name="connsiteY257" fmla="*/ 937 h 10000"/>
                <a:gd name="connsiteX258" fmla="*/ 8172 w 10000"/>
                <a:gd name="connsiteY258" fmla="*/ 852 h 10000"/>
                <a:gd name="connsiteX259" fmla="*/ 8161 w 10000"/>
                <a:gd name="connsiteY259" fmla="*/ 788 h 10000"/>
                <a:gd name="connsiteX260" fmla="*/ 8116 w 10000"/>
                <a:gd name="connsiteY260" fmla="*/ 731 h 10000"/>
                <a:gd name="connsiteX261" fmla="*/ 8138 w 10000"/>
                <a:gd name="connsiteY261" fmla="*/ 660 h 10000"/>
                <a:gd name="connsiteX262" fmla="*/ 8138 w 10000"/>
                <a:gd name="connsiteY262" fmla="*/ 575 h 10000"/>
                <a:gd name="connsiteX263" fmla="*/ 8054 w 10000"/>
                <a:gd name="connsiteY263" fmla="*/ 504 h 10000"/>
                <a:gd name="connsiteX264" fmla="*/ 7970 w 10000"/>
                <a:gd name="connsiteY264" fmla="*/ 546 h 10000"/>
                <a:gd name="connsiteX265" fmla="*/ 7930 w 10000"/>
                <a:gd name="connsiteY265" fmla="*/ 546 h 10000"/>
                <a:gd name="connsiteX266" fmla="*/ 7913 w 10000"/>
                <a:gd name="connsiteY266" fmla="*/ 497 h 10000"/>
                <a:gd name="connsiteX267" fmla="*/ 7913 w 10000"/>
                <a:gd name="connsiteY267" fmla="*/ 405 h 10000"/>
                <a:gd name="connsiteX268" fmla="*/ 8020 w 10000"/>
                <a:gd name="connsiteY268" fmla="*/ 312 h 10000"/>
                <a:gd name="connsiteX269" fmla="*/ 8054 w 10000"/>
                <a:gd name="connsiteY269" fmla="*/ 234 h 10000"/>
                <a:gd name="connsiteX270" fmla="*/ 8121 w 10000"/>
                <a:gd name="connsiteY270" fmla="*/ 170 h 10000"/>
                <a:gd name="connsiteX271" fmla="*/ 8183 w 10000"/>
                <a:gd name="connsiteY271" fmla="*/ 50 h 10000"/>
                <a:gd name="connsiteX272" fmla="*/ 8228 w 10000"/>
                <a:gd name="connsiteY272" fmla="*/ 28 h 10000"/>
                <a:gd name="connsiteX273" fmla="*/ 8290 w 10000"/>
                <a:gd name="connsiteY273" fmla="*/ 43 h 10000"/>
                <a:gd name="connsiteX274" fmla="*/ 8420 w 10000"/>
                <a:gd name="connsiteY274" fmla="*/ 0 h 10000"/>
                <a:gd name="connsiteX275" fmla="*/ 8481 w 10000"/>
                <a:gd name="connsiteY275" fmla="*/ 71 h 10000"/>
                <a:gd name="connsiteX276" fmla="*/ 8476 w 10000"/>
                <a:gd name="connsiteY276" fmla="*/ 121 h 10000"/>
                <a:gd name="connsiteX277" fmla="*/ 8504 w 10000"/>
                <a:gd name="connsiteY277" fmla="*/ 142 h 10000"/>
                <a:gd name="connsiteX278" fmla="*/ 8526 w 10000"/>
                <a:gd name="connsiteY278" fmla="*/ 192 h 10000"/>
                <a:gd name="connsiteX279" fmla="*/ 8493 w 10000"/>
                <a:gd name="connsiteY279" fmla="*/ 248 h 10000"/>
                <a:gd name="connsiteX280" fmla="*/ 8448 w 10000"/>
                <a:gd name="connsiteY280" fmla="*/ 376 h 10000"/>
                <a:gd name="connsiteX281" fmla="*/ 8375 w 10000"/>
                <a:gd name="connsiteY281" fmla="*/ 476 h 10000"/>
                <a:gd name="connsiteX282" fmla="*/ 8307 w 10000"/>
                <a:gd name="connsiteY282" fmla="*/ 532 h 10000"/>
                <a:gd name="connsiteX283" fmla="*/ 8358 w 10000"/>
                <a:gd name="connsiteY283" fmla="*/ 554 h 10000"/>
                <a:gd name="connsiteX284" fmla="*/ 8425 w 10000"/>
                <a:gd name="connsiteY284" fmla="*/ 639 h 10000"/>
                <a:gd name="connsiteX285" fmla="*/ 8470 w 10000"/>
                <a:gd name="connsiteY285" fmla="*/ 646 h 10000"/>
                <a:gd name="connsiteX286" fmla="*/ 8493 w 10000"/>
                <a:gd name="connsiteY286" fmla="*/ 738 h 10000"/>
                <a:gd name="connsiteX287" fmla="*/ 8538 w 10000"/>
                <a:gd name="connsiteY287" fmla="*/ 759 h 10000"/>
                <a:gd name="connsiteX288" fmla="*/ 8571 w 10000"/>
                <a:gd name="connsiteY288" fmla="*/ 752 h 10000"/>
                <a:gd name="connsiteX289" fmla="*/ 8639 w 10000"/>
                <a:gd name="connsiteY289" fmla="*/ 610 h 10000"/>
                <a:gd name="connsiteX290" fmla="*/ 8701 w 10000"/>
                <a:gd name="connsiteY290" fmla="*/ 625 h 10000"/>
                <a:gd name="connsiteX291" fmla="*/ 8712 w 10000"/>
                <a:gd name="connsiteY291" fmla="*/ 667 h 10000"/>
                <a:gd name="connsiteX292" fmla="*/ 8757 w 10000"/>
                <a:gd name="connsiteY292" fmla="*/ 717 h 10000"/>
                <a:gd name="connsiteX293" fmla="*/ 8757 w 10000"/>
                <a:gd name="connsiteY293" fmla="*/ 752 h 10000"/>
                <a:gd name="connsiteX294" fmla="*/ 8796 w 10000"/>
                <a:gd name="connsiteY294" fmla="*/ 774 h 10000"/>
                <a:gd name="connsiteX295" fmla="*/ 8853 w 10000"/>
                <a:gd name="connsiteY295" fmla="*/ 774 h 10000"/>
                <a:gd name="connsiteX296" fmla="*/ 8858 w 10000"/>
                <a:gd name="connsiteY296" fmla="*/ 837 h 10000"/>
                <a:gd name="connsiteX297" fmla="*/ 8808 w 10000"/>
                <a:gd name="connsiteY297" fmla="*/ 866 h 10000"/>
                <a:gd name="connsiteX298" fmla="*/ 8853 w 10000"/>
                <a:gd name="connsiteY298" fmla="*/ 1143 h 10000"/>
                <a:gd name="connsiteX299" fmla="*/ 8898 w 10000"/>
                <a:gd name="connsiteY299" fmla="*/ 1270 h 10000"/>
                <a:gd name="connsiteX300" fmla="*/ 8886 w 10000"/>
                <a:gd name="connsiteY300" fmla="*/ 1327 h 10000"/>
                <a:gd name="connsiteX301" fmla="*/ 8926 w 10000"/>
                <a:gd name="connsiteY301" fmla="*/ 1391 h 10000"/>
                <a:gd name="connsiteX302" fmla="*/ 8931 w 10000"/>
                <a:gd name="connsiteY302" fmla="*/ 1434 h 10000"/>
                <a:gd name="connsiteX303" fmla="*/ 9038 w 10000"/>
                <a:gd name="connsiteY303" fmla="*/ 1483 h 10000"/>
                <a:gd name="connsiteX304" fmla="*/ 9168 w 10000"/>
                <a:gd name="connsiteY304" fmla="*/ 1441 h 10000"/>
                <a:gd name="connsiteX305" fmla="*/ 9184 w 10000"/>
                <a:gd name="connsiteY305" fmla="*/ 1384 h 10000"/>
                <a:gd name="connsiteX306" fmla="*/ 9229 w 10000"/>
                <a:gd name="connsiteY306" fmla="*/ 1405 h 10000"/>
                <a:gd name="connsiteX307" fmla="*/ 9258 w 10000"/>
                <a:gd name="connsiteY307" fmla="*/ 1455 h 10000"/>
                <a:gd name="connsiteX308" fmla="*/ 9325 w 10000"/>
                <a:gd name="connsiteY308" fmla="*/ 1419 h 10000"/>
                <a:gd name="connsiteX309" fmla="*/ 9364 w 10000"/>
                <a:gd name="connsiteY309" fmla="*/ 1419 h 10000"/>
                <a:gd name="connsiteX310" fmla="*/ 9421 w 10000"/>
                <a:gd name="connsiteY310" fmla="*/ 1476 h 10000"/>
                <a:gd name="connsiteX311" fmla="*/ 9454 w 10000"/>
                <a:gd name="connsiteY311" fmla="*/ 1398 h 10000"/>
                <a:gd name="connsiteX312" fmla="*/ 9522 w 10000"/>
                <a:gd name="connsiteY312" fmla="*/ 1434 h 10000"/>
                <a:gd name="connsiteX313" fmla="*/ 9556 w 10000"/>
                <a:gd name="connsiteY313" fmla="*/ 1391 h 10000"/>
                <a:gd name="connsiteX314" fmla="*/ 9584 w 10000"/>
                <a:gd name="connsiteY314" fmla="*/ 1398 h 10000"/>
                <a:gd name="connsiteX315" fmla="*/ 9612 w 10000"/>
                <a:gd name="connsiteY315" fmla="*/ 1356 h 10000"/>
                <a:gd name="connsiteX316" fmla="*/ 9606 w 10000"/>
                <a:gd name="connsiteY316" fmla="*/ 1313 h 10000"/>
                <a:gd name="connsiteX317" fmla="*/ 9646 w 10000"/>
                <a:gd name="connsiteY317" fmla="*/ 1292 h 10000"/>
                <a:gd name="connsiteX318" fmla="*/ 9674 w 10000"/>
                <a:gd name="connsiteY318" fmla="*/ 1221 h 10000"/>
                <a:gd name="connsiteX319" fmla="*/ 9753 w 10000"/>
                <a:gd name="connsiteY319" fmla="*/ 1228 h 10000"/>
                <a:gd name="connsiteX320" fmla="*/ 9871 w 10000"/>
                <a:gd name="connsiteY320" fmla="*/ 1434 h 10000"/>
                <a:gd name="connsiteX321" fmla="*/ 9893 w 10000"/>
                <a:gd name="connsiteY321" fmla="*/ 1505 h 10000"/>
                <a:gd name="connsiteX322" fmla="*/ 9972 w 10000"/>
                <a:gd name="connsiteY322" fmla="*/ 1597 h 10000"/>
                <a:gd name="connsiteX323" fmla="*/ 10000 w 10000"/>
                <a:gd name="connsiteY323" fmla="*/ 1682 h 10000"/>
                <a:gd name="connsiteX324" fmla="*/ 9938 w 10000"/>
                <a:gd name="connsiteY324" fmla="*/ 1796 h 10000"/>
                <a:gd name="connsiteX325" fmla="*/ 9893 w 10000"/>
                <a:gd name="connsiteY325" fmla="*/ 1838 h 10000"/>
                <a:gd name="connsiteX326" fmla="*/ 9916 w 10000"/>
                <a:gd name="connsiteY326" fmla="*/ 1959 h 10000"/>
                <a:gd name="connsiteX327" fmla="*/ 9848 w 10000"/>
                <a:gd name="connsiteY327" fmla="*/ 2051 h 10000"/>
                <a:gd name="connsiteX328" fmla="*/ 9809 w 10000"/>
                <a:gd name="connsiteY328" fmla="*/ 2072 h 10000"/>
                <a:gd name="connsiteX329" fmla="*/ 9809 w 10000"/>
                <a:gd name="connsiteY329" fmla="*/ 2136 h 10000"/>
                <a:gd name="connsiteX330" fmla="*/ 9758 w 10000"/>
                <a:gd name="connsiteY330" fmla="*/ 2257 h 10000"/>
                <a:gd name="connsiteX331" fmla="*/ 9724 w 10000"/>
                <a:gd name="connsiteY331" fmla="*/ 2264 h 10000"/>
                <a:gd name="connsiteX332" fmla="*/ 9730 w 10000"/>
                <a:gd name="connsiteY332" fmla="*/ 2349 h 10000"/>
                <a:gd name="connsiteX333" fmla="*/ 9702 w 10000"/>
                <a:gd name="connsiteY333" fmla="*/ 2413 h 10000"/>
                <a:gd name="connsiteX334" fmla="*/ 9708 w 10000"/>
                <a:gd name="connsiteY334" fmla="*/ 2697 h 10000"/>
                <a:gd name="connsiteX335" fmla="*/ 9724 w 10000"/>
                <a:gd name="connsiteY335" fmla="*/ 2718 h 10000"/>
                <a:gd name="connsiteX336" fmla="*/ 9719 w 10000"/>
                <a:gd name="connsiteY336" fmla="*/ 2811 h 10000"/>
                <a:gd name="connsiteX337" fmla="*/ 9708 w 10000"/>
                <a:gd name="connsiteY337" fmla="*/ 2896 h 10000"/>
                <a:gd name="connsiteX338" fmla="*/ 9668 w 10000"/>
                <a:gd name="connsiteY338" fmla="*/ 2938 h 10000"/>
                <a:gd name="connsiteX339" fmla="*/ 9595 w 10000"/>
                <a:gd name="connsiteY339" fmla="*/ 2903 h 10000"/>
                <a:gd name="connsiteX340" fmla="*/ 9561 w 10000"/>
                <a:gd name="connsiteY340" fmla="*/ 2952 h 10000"/>
                <a:gd name="connsiteX341" fmla="*/ 9567 w 10000"/>
                <a:gd name="connsiteY341" fmla="*/ 2995 h 10000"/>
                <a:gd name="connsiteX342" fmla="*/ 9544 w 10000"/>
                <a:gd name="connsiteY342" fmla="*/ 3080 h 10000"/>
                <a:gd name="connsiteX343" fmla="*/ 9505 w 10000"/>
                <a:gd name="connsiteY343" fmla="*/ 3137 h 10000"/>
                <a:gd name="connsiteX344" fmla="*/ 9494 w 10000"/>
                <a:gd name="connsiteY344" fmla="*/ 3236 h 10000"/>
                <a:gd name="connsiteX345" fmla="*/ 9466 w 10000"/>
                <a:gd name="connsiteY345" fmla="*/ 3322 h 10000"/>
                <a:gd name="connsiteX346" fmla="*/ 9471 w 10000"/>
                <a:gd name="connsiteY346" fmla="*/ 3378 h 10000"/>
                <a:gd name="connsiteX347" fmla="*/ 9460 w 10000"/>
                <a:gd name="connsiteY347" fmla="*/ 3435 h 10000"/>
                <a:gd name="connsiteX348" fmla="*/ 9483 w 10000"/>
                <a:gd name="connsiteY348" fmla="*/ 3485 h 10000"/>
                <a:gd name="connsiteX349" fmla="*/ 9449 w 10000"/>
                <a:gd name="connsiteY349" fmla="*/ 3563 h 10000"/>
                <a:gd name="connsiteX350" fmla="*/ 9393 w 10000"/>
                <a:gd name="connsiteY350" fmla="*/ 3442 h 10000"/>
                <a:gd name="connsiteX351" fmla="*/ 9393 w 10000"/>
                <a:gd name="connsiteY351" fmla="*/ 3350 h 10000"/>
                <a:gd name="connsiteX352" fmla="*/ 9376 w 10000"/>
                <a:gd name="connsiteY352" fmla="*/ 3336 h 10000"/>
                <a:gd name="connsiteX353" fmla="*/ 9308 w 10000"/>
                <a:gd name="connsiteY353" fmla="*/ 3400 h 10000"/>
                <a:gd name="connsiteX354" fmla="*/ 9201 w 10000"/>
                <a:gd name="connsiteY354" fmla="*/ 3549 h 10000"/>
                <a:gd name="connsiteX355" fmla="*/ 9139 w 10000"/>
                <a:gd name="connsiteY355" fmla="*/ 3655 h 10000"/>
                <a:gd name="connsiteX356" fmla="*/ 9044 w 10000"/>
                <a:gd name="connsiteY356" fmla="*/ 3712 h 10000"/>
                <a:gd name="connsiteX357" fmla="*/ 9010 w 10000"/>
                <a:gd name="connsiteY357" fmla="*/ 3797 h 10000"/>
                <a:gd name="connsiteX358" fmla="*/ 8982 w 10000"/>
                <a:gd name="connsiteY358" fmla="*/ 3825 h 10000"/>
                <a:gd name="connsiteX359" fmla="*/ 8875 w 10000"/>
                <a:gd name="connsiteY359" fmla="*/ 3903 h 10000"/>
                <a:gd name="connsiteX360" fmla="*/ 8785 w 10000"/>
                <a:gd name="connsiteY360" fmla="*/ 3996 h 10000"/>
                <a:gd name="connsiteX361" fmla="*/ 8763 w 10000"/>
                <a:gd name="connsiteY361" fmla="*/ 4067 h 10000"/>
                <a:gd name="connsiteX362" fmla="*/ 8729 w 10000"/>
                <a:gd name="connsiteY362" fmla="*/ 4102 h 10000"/>
                <a:gd name="connsiteX363" fmla="*/ 8774 w 10000"/>
                <a:gd name="connsiteY363" fmla="*/ 4194 h 10000"/>
                <a:gd name="connsiteX364" fmla="*/ 8819 w 10000"/>
                <a:gd name="connsiteY364" fmla="*/ 4265 h 10000"/>
                <a:gd name="connsiteX365" fmla="*/ 8881 w 10000"/>
                <a:gd name="connsiteY365" fmla="*/ 4294 h 10000"/>
                <a:gd name="connsiteX366" fmla="*/ 8858 w 10000"/>
                <a:gd name="connsiteY366" fmla="*/ 4344 h 10000"/>
                <a:gd name="connsiteX367" fmla="*/ 8903 w 10000"/>
                <a:gd name="connsiteY367" fmla="*/ 4358 h 10000"/>
                <a:gd name="connsiteX368" fmla="*/ 8903 w 10000"/>
                <a:gd name="connsiteY368" fmla="*/ 4443 h 10000"/>
                <a:gd name="connsiteX369" fmla="*/ 8937 w 10000"/>
                <a:gd name="connsiteY369" fmla="*/ 4507 h 10000"/>
                <a:gd name="connsiteX370" fmla="*/ 8993 w 10000"/>
                <a:gd name="connsiteY370" fmla="*/ 4493 h 10000"/>
                <a:gd name="connsiteX371" fmla="*/ 9016 w 10000"/>
                <a:gd name="connsiteY371" fmla="*/ 4422 h 10000"/>
                <a:gd name="connsiteX372" fmla="*/ 9061 w 10000"/>
                <a:gd name="connsiteY372" fmla="*/ 4414 h 10000"/>
                <a:gd name="connsiteX373" fmla="*/ 9066 w 10000"/>
                <a:gd name="connsiteY373" fmla="*/ 4358 h 10000"/>
                <a:gd name="connsiteX374" fmla="*/ 9123 w 10000"/>
                <a:gd name="connsiteY374" fmla="*/ 4358 h 10000"/>
                <a:gd name="connsiteX375" fmla="*/ 9100 w 10000"/>
                <a:gd name="connsiteY375" fmla="*/ 4429 h 10000"/>
                <a:gd name="connsiteX376" fmla="*/ 9156 w 10000"/>
                <a:gd name="connsiteY376" fmla="*/ 4464 h 10000"/>
                <a:gd name="connsiteX377" fmla="*/ 9145 w 10000"/>
                <a:gd name="connsiteY377" fmla="*/ 4528 h 10000"/>
                <a:gd name="connsiteX378" fmla="*/ 9061 w 10000"/>
                <a:gd name="connsiteY378" fmla="*/ 4535 h 10000"/>
                <a:gd name="connsiteX379" fmla="*/ 8999 w 10000"/>
                <a:gd name="connsiteY379" fmla="*/ 4578 h 10000"/>
                <a:gd name="connsiteX380" fmla="*/ 8943 w 10000"/>
                <a:gd name="connsiteY380" fmla="*/ 4599 h 10000"/>
                <a:gd name="connsiteX381" fmla="*/ 8943 w 10000"/>
                <a:gd name="connsiteY381" fmla="*/ 4698 h 10000"/>
                <a:gd name="connsiteX382" fmla="*/ 8999 w 10000"/>
                <a:gd name="connsiteY382" fmla="*/ 4805 h 10000"/>
                <a:gd name="connsiteX383" fmla="*/ 8954 w 10000"/>
                <a:gd name="connsiteY383" fmla="*/ 4904 h 10000"/>
                <a:gd name="connsiteX384" fmla="*/ 8864 w 10000"/>
                <a:gd name="connsiteY384" fmla="*/ 4918 h 10000"/>
                <a:gd name="connsiteX385" fmla="*/ 8875 w 10000"/>
                <a:gd name="connsiteY385" fmla="*/ 5032 h 10000"/>
                <a:gd name="connsiteX386" fmla="*/ 8870 w 10000"/>
                <a:gd name="connsiteY386" fmla="*/ 5103 h 10000"/>
                <a:gd name="connsiteX387" fmla="*/ 8841 w 10000"/>
                <a:gd name="connsiteY387" fmla="*/ 5138 h 10000"/>
                <a:gd name="connsiteX388" fmla="*/ 8785 w 10000"/>
                <a:gd name="connsiteY388" fmla="*/ 5110 h 10000"/>
                <a:gd name="connsiteX389" fmla="*/ 8735 w 10000"/>
                <a:gd name="connsiteY389" fmla="*/ 5018 h 10000"/>
                <a:gd name="connsiteX390" fmla="*/ 8678 w 10000"/>
                <a:gd name="connsiteY390" fmla="*/ 5089 h 10000"/>
                <a:gd name="connsiteX391" fmla="*/ 8622 w 10000"/>
                <a:gd name="connsiteY391" fmla="*/ 5039 h 10000"/>
                <a:gd name="connsiteX392" fmla="*/ 8616 w 10000"/>
                <a:gd name="connsiteY392" fmla="*/ 5011 h 10000"/>
                <a:gd name="connsiteX393" fmla="*/ 8538 w 10000"/>
                <a:gd name="connsiteY393" fmla="*/ 4947 h 10000"/>
                <a:gd name="connsiteX394" fmla="*/ 8515 w 10000"/>
                <a:gd name="connsiteY394" fmla="*/ 4961 h 10000"/>
                <a:gd name="connsiteX395" fmla="*/ 8526 w 10000"/>
                <a:gd name="connsiteY395" fmla="*/ 5039 h 10000"/>
                <a:gd name="connsiteX396" fmla="*/ 8481 w 10000"/>
                <a:gd name="connsiteY396" fmla="*/ 5138 h 10000"/>
                <a:gd name="connsiteX397" fmla="*/ 8515 w 10000"/>
                <a:gd name="connsiteY397" fmla="*/ 5160 h 10000"/>
                <a:gd name="connsiteX398" fmla="*/ 8577 w 10000"/>
                <a:gd name="connsiteY398" fmla="*/ 5145 h 10000"/>
                <a:gd name="connsiteX399" fmla="*/ 8588 w 10000"/>
                <a:gd name="connsiteY399" fmla="*/ 5181 h 10000"/>
                <a:gd name="connsiteX400" fmla="*/ 8577 w 10000"/>
                <a:gd name="connsiteY400" fmla="*/ 5224 h 10000"/>
                <a:gd name="connsiteX401" fmla="*/ 8600 w 10000"/>
                <a:gd name="connsiteY401" fmla="*/ 5280 h 10000"/>
                <a:gd name="connsiteX402" fmla="*/ 8650 w 10000"/>
                <a:gd name="connsiteY402" fmla="*/ 5316 h 10000"/>
                <a:gd name="connsiteX403" fmla="*/ 8639 w 10000"/>
                <a:gd name="connsiteY403" fmla="*/ 5401 h 10000"/>
                <a:gd name="connsiteX404" fmla="*/ 8673 w 10000"/>
                <a:gd name="connsiteY404" fmla="*/ 5444 h 10000"/>
                <a:gd name="connsiteX405" fmla="*/ 8633 w 10000"/>
                <a:gd name="connsiteY405" fmla="*/ 5486 h 10000"/>
                <a:gd name="connsiteX406" fmla="*/ 8622 w 10000"/>
                <a:gd name="connsiteY406" fmla="*/ 5642 h 10000"/>
                <a:gd name="connsiteX407" fmla="*/ 8600 w 10000"/>
                <a:gd name="connsiteY407" fmla="*/ 5649 h 10000"/>
                <a:gd name="connsiteX408" fmla="*/ 8628 w 10000"/>
                <a:gd name="connsiteY408" fmla="*/ 5720 h 10000"/>
                <a:gd name="connsiteX409" fmla="*/ 8633 w 10000"/>
                <a:gd name="connsiteY409" fmla="*/ 5841 h 10000"/>
                <a:gd name="connsiteX410" fmla="*/ 8661 w 10000"/>
                <a:gd name="connsiteY410" fmla="*/ 5869 h 10000"/>
                <a:gd name="connsiteX411" fmla="*/ 8667 w 10000"/>
                <a:gd name="connsiteY411" fmla="*/ 5905 h 10000"/>
                <a:gd name="connsiteX412" fmla="*/ 8690 w 10000"/>
                <a:gd name="connsiteY412" fmla="*/ 5912 h 10000"/>
                <a:gd name="connsiteX413" fmla="*/ 8695 w 10000"/>
                <a:gd name="connsiteY413" fmla="*/ 5983 h 10000"/>
                <a:gd name="connsiteX414" fmla="*/ 8684 w 10000"/>
                <a:gd name="connsiteY414" fmla="*/ 6033 h 10000"/>
                <a:gd name="connsiteX415" fmla="*/ 8740 w 10000"/>
                <a:gd name="connsiteY415" fmla="*/ 6061 h 10000"/>
                <a:gd name="connsiteX416" fmla="*/ 8825 w 10000"/>
                <a:gd name="connsiteY416" fmla="*/ 6004 h 10000"/>
                <a:gd name="connsiteX417" fmla="*/ 8948 w 10000"/>
                <a:gd name="connsiteY417" fmla="*/ 5891 h 10000"/>
                <a:gd name="connsiteX418" fmla="*/ 8982 w 10000"/>
                <a:gd name="connsiteY418" fmla="*/ 5891 h 10000"/>
                <a:gd name="connsiteX419" fmla="*/ 8982 w 10000"/>
                <a:gd name="connsiteY419" fmla="*/ 5976 h 10000"/>
                <a:gd name="connsiteX420" fmla="*/ 9004 w 10000"/>
                <a:gd name="connsiteY420" fmla="*/ 5990 h 10000"/>
                <a:gd name="connsiteX421" fmla="*/ 9044 w 10000"/>
                <a:gd name="connsiteY421" fmla="*/ 6089 h 10000"/>
                <a:gd name="connsiteX422" fmla="*/ 9072 w 10000"/>
                <a:gd name="connsiteY422" fmla="*/ 6097 h 10000"/>
                <a:gd name="connsiteX423" fmla="*/ 9055 w 10000"/>
                <a:gd name="connsiteY423" fmla="*/ 6153 h 10000"/>
                <a:gd name="connsiteX424" fmla="*/ 9100 w 10000"/>
                <a:gd name="connsiteY424" fmla="*/ 6281 h 10000"/>
                <a:gd name="connsiteX425" fmla="*/ 9100 w 10000"/>
                <a:gd name="connsiteY425" fmla="*/ 6345 h 10000"/>
                <a:gd name="connsiteX426" fmla="*/ 9123 w 10000"/>
                <a:gd name="connsiteY426" fmla="*/ 6416 h 10000"/>
                <a:gd name="connsiteX427" fmla="*/ 9089 w 10000"/>
                <a:gd name="connsiteY427" fmla="*/ 6473 h 10000"/>
                <a:gd name="connsiteX428" fmla="*/ 9049 w 10000"/>
                <a:gd name="connsiteY428" fmla="*/ 6466 h 10000"/>
                <a:gd name="connsiteX429" fmla="*/ 9049 w 10000"/>
                <a:gd name="connsiteY429" fmla="*/ 6501 h 10000"/>
                <a:gd name="connsiteX430" fmla="*/ 9089 w 10000"/>
                <a:gd name="connsiteY430" fmla="*/ 6544 h 10000"/>
                <a:gd name="connsiteX431" fmla="*/ 9106 w 10000"/>
                <a:gd name="connsiteY431" fmla="*/ 6515 h 10000"/>
                <a:gd name="connsiteX432" fmla="*/ 9139 w 10000"/>
                <a:gd name="connsiteY432" fmla="*/ 6579 h 10000"/>
                <a:gd name="connsiteX433" fmla="*/ 9179 w 10000"/>
                <a:gd name="connsiteY433" fmla="*/ 6579 h 10000"/>
                <a:gd name="connsiteX434" fmla="*/ 9156 w 10000"/>
                <a:gd name="connsiteY434" fmla="*/ 6757 h 10000"/>
                <a:gd name="connsiteX435" fmla="*/ 9139 w 10000"/>
                <a:gd name="connsiteY435" fmla="*/ 6792 h 10000"/>
                <a:gd name="connsiteX436" fmla="*/ 9089 w 10000"/>
                <a:gd name="connsiteY436" fmla="*/ 6778 h 10000"/>
                <a:gd name="connsiteX437" fmla="*/ 9027 w 10000"/>
                <a:gd name="connsiteY437" fmla="*/ 6799 h 10000"/>
                <a:gd name="connsiteX438" fmla="*/ 9004 w 10000"/>
                <a:gd name="connsiteY438" fmla="*/ 6842 h 10000"/>
                <a:gd name="connsiteX439" fmla="*/ 8999 w 10000"/>
                <a:gd name="connsiteY439" fmla="*/ 6884 h 10000"/>
                <a:gd name="connsiteX440" fmla="*/ 8960 w 10000"/>
                <a:gd name="connsiteY440" fmla="*/ 6934 h 10000"/>
                <a:gd name="connsiteX441" fmla="*/ 8898 w 10000"/>
                <a:gd name="connsiteY441" fmla="*/ 6941 h 10000"/>
                <a:gd name="connsiteX442" fmla="*/ 8886 w 10000"/>
                <a:gd name="connsiteY442" fmla="*/ 6962 h 10000"/>
                <a:gd name="connsiteX443" fmla="*/ 8847 w 10000"/>
                <a:gd name="connsiteY443" fmla="*/ 6927 h 10000"/>
                <a:gd name="connsiteX444" fmla="*/ 8808 w 10000"/>
                <a:gd name="connsiteY444" fmla="*/ 6934 h 10000"/>
                <a:gd name="connsiteX445" fmla="*/ 8785 w 10000"/>
                <a:gd name="connsiteY445" fmla="*/ 6906 h 10000"/>
                <a:gd name="connsiteX446" fmla="*/ 8735 w 10000"/>
                <a:gd name="connsiteY446" fmla="*/ 6891 h 10000"/>
                <a:gd name="connsiteX447" fmla="*/ 8746 w 10000"/>
                <a:gd name="connsiteY447" fmla="*/ 6941 h 10000"/>
                <a:gd name="connsiteX448" fmla="*/ 8723 w 10000"/>
                <a:gd name="connsiteY448" fmla="*/ 6991 h 10000"/>
                <a:gd name="connsiteX449" fmla="*/ 8639 w 10000"/>
                <a:gd name="connsiteY449" fmla="*/ 6984 h 10000"/>
                <a:gd name="connsiteX450" fmla="*/ 8611 w 10000"/>
                <a:gd name="connsiteY450" fmla="*/ 6962 h 10000"/>
                <a:gd name="connsiteX451" fmla="*/ 8566 w 10000"/>
                <a:gd name="connsiteY451" fmla="*/ 6984 h 10000"/>
                <a:gd name="connsiteX452" fmla="*/ 8560 w 10000"/>
                <a:gd name="connsiteY452" fmla="*/ 7055 h 10000"/>
                <a:gd name="connsiteX453" fmla="*/ 8476 w 10000"/>
                <a:gd name="connsiteY453" fmla="*/ 7133 h 10000"/>
                <a:gd name="connsiteX454" fmla="*/ 8448 w 10000"/>
                <a:gd name="connsiteY454" fmla="*/ 7090 h 10000"/>
                <a:gd name="connsiteX455" fmla="*/ 8386 w 10000"/>
                <a:gd name="connsiteY455" fmla="*/ 7111 h 10000"/>
                <a:gd name="connsiteX456" fmla="*/ 8346 w 10000"/>
                <a:gd name="connsiteY456" fmla="*/ 7133 h 10000"/>
                <a:gd name="connsiteX457" fmla="*/ 8341 w 10000"/>
                <a:gd name="connsiteY457" fmla="*/ 7168 h 10000"/>
                <a:gd name="connsiteX458" fmla="*/ 8256 w 10000"/>
                <a:gd name="connsiteY458" fmla="*/ 7246 h 10000"/>
                <a:gd name="connsiteX459" fmla="*/ 8206 w 10000"/>
                <a:gd name="connsiteY459" fmla="*/ 7232 h 10000"/>
                <a:gd name="connsiteX460" fmla="*/ 8155 w 10000"/>
                <a:gd name="connsiteY460" fmla="*/ 7260 h 10000"/>
                <a:gd name="connsiteX461" fmla="*/ 8116 w 10000"/>
                <a:gd name="connsiteY461" fmla="*/ 7303 h 10000"/>
                <a:gd name="connsiteX462" fmla="*/ 8060 w 10000"/>
                <a:gd name="connsiteY462" fmla="*/ 7331 h 10000"/>
                <a:gd name="connsiteX463" fmla="*/ 8065 w 10000"/>
                <a:gd name="connsiteY463" fmla="*/ 7374 h 10000"/>
                <a:gd name="connsiteX464" fmla="*/ 8015 w 10000"/>
                <a:gd name="connsiteY464" fmla="*/ 7402 h 10000"/>
                <a:gd name="connsiteX465" fmla="*/ 7942 w 10000"/>
                <a:gd name="connsiteY465" fmla="*/ 7523 h 10000"/>
                <a:gd name="connsiteX466" fmla="*/ 7930 w 10000"/>
                <a:gd name="connsiteY466" fmla="*/ 7573 h 10000"/>
                <a:gd name="connsiteX467" fmla="*/ 7908 w 10000"/>
                <a:gd name="connsiteY467" fmla="*/ 7559 h 10000"/>
                <a:gd name="connsiteX468" fmla="*/ 7919 w 10000"/>
                <a:gd name="connsiteY468" fmla="*/ 7523 h 10000"/>
                <a:gd name="connsiteX469" fmla="*/ 7846 w 10000"/>
                <a:gd name="connsiteY469" fmla="*/ 7339 h 10000"/>
                <a:gd name="connsiteX470" fmla="*/ 7846 w 10000"/>
                <a:gd name="connsiteY470" fmla="*/ 7268 h 10000"/>
                <a:gd name="connsiteX471" fmla="*/ 7812 w 10000"/>
                <a:gd name="connsiteY471" fmla="*/ 7268 h 10000"/>
                <a:gd name="connsiteX472" fmla="*/ 7711 w 10000"/>
                <a:gd name="connsiteY472" fmla="*/ 7197 h 10000"/>
                <a:gd name="connsiteX473" fmla="*/ 7649 w 10000"/>
                <a:gd name="connsiteY473" fmla="*/ 7232 h 10000"/>
                <a:gd name="connsiteX474" fmla="*/ 7632 w 10000"/>
                <a:gd name="connsiteY474" fmla="*/ 7275 h 10000"/>
                <a:gd name="connsiteX475" fmla="*/ 7677 w 10000"/>
                <a:gd name="connsiteY475" fmla="*/ 7324 h 10000"/>
                <a:gd name="connsiteX476" fmla="*/ 7688 w 10000"/>
                <a:gd name="connsiteY476" fmla="*/ 7367 h 10000"/>
                <a:gd name="connsiteX477" fmla="*/ 7660 w 10000"/>
                <a:gd name="connsiteY477" fmla="*/ 7410 h 10000"/>
                <a:gd name="connsiteX478" fmla="*/ 7666 w 10000"/>
                <a:gd name="connsiteY478" fmla="*/ 7445 h 10000"/>
                <a:gd name="connsiteX479" fmla="*/ 7655 w 10000"/>
                <a:gd name="connsiteY479" fmla="*/ 7516 h 10000"/>
                <a:gd name="connsiteX480" fmla="*/ 7660 w 10000"/>
                <a:gd name="connsiteY480" fmla="*/ 7587 h 10000"/>
                <a:gd name="connsiteX481" fmla="*/ 7694 w 10000"/>
                <a:gd name="connsiteY481" fmla="*/ 7700 h 10000"/>
                <a:gd name="connsiteX482" fmla="*/ 7660 w 10000"/>
                <a:gd name="connsiteY482" fmla="*/ 7743 h 10000"/>
                <a:gd name="connsiteX483" fmla="*/ 7666 w 10000"/>
                <a:gd name="connsiteY483" fmla="*/ 7779 h 10000"/>
                <a:gd name="connsiteX484" fmla="*/ 7638 w 10000"/>
                <a:gd name="connsiteY484" fmla="*/ 7793 h 10000"/>
                <a:gd name="connsiteX485" fmla="*/ 7621 w 10000"/>
                <a:gd name="connsiteY485" fmla="*/ 7814 h 10000"/>
                <a:gd name="connsiteX486" fmla="*/ 7514 w 10000"/>
                <a:gd name="connsiteY486" fmla="*/ 7800 h 10000"/>
                <a:gd name="connsiteX487" fmla="*/ 7497 w 10000"/>
                <a:gd name="connsiteY487" fmla="*/ 7757 h 10000"/>
                <a:gd name="connsiteX488" fmla="*/ 7463 w 10000"/>
                <a:gd name="connsiteY488" fmla="*/ 7786 h 10000"/>
                <a:gd name="connsiteX489" fmla="*/ 7390 w 10000"/>
                <a:gd name="connsiteY489" fmla="*/ 7771 h 10000"/>
                <a:gd name="connsiteX490" fmla="*/ 7340 w 10000"/>
                <a:gd name="connsiteY490" fmla="*/ 7793 h 10000"/>
                <a:gd name="connsiteX491" fmla="*/ 7312 w 10000"/>
                <a:gd name="connsiteY491" fmla="*/ 7644 h 10000"/>
                <a:gd name="connsiteX492" fmla="*/ 7283 w 10000"/>
                <a:gd name="connsiteY492" fmla="*/ 7637 h 10000"/>
                <a:gd name="connsiteX493" fmla="*/ 7250 w 10000"/>
                <a:gd name="connsiteY493" fmla="*/ 7544 h 10000"/>
                <a:gd name="connsiteX494" fmla="*/ 7267 w 10000"/>
                <a:gd name="connsiteY494" fmla="*/ 7502 h 10000"/>
                <a:gd name="connsiteX495" fmla="*/ 7306 w 10000"/>
                <a:gd name="connsiteY495" fmla="*/ 7523 h 10000"/>
                <a:gd name="connsiteX496" fmla="*/ 7323 w 10000"/>
                <a:gd name="connsiteY496" fmla="*/ 7473 h 10000"/>
                <a:gd name="connsiteX497" fmla="*/ 7295 w 10000"/>
                <a:gd name="connsiteY497" fmla="*/ 7438 h 10000"/>
                <a:gd name="connsiteX498" fmla="*/ 7312 w 10000"/>
                <a:gd name="connsiteY498" fmla="*/ 7402 h 10000"/>
                <a:gd name="connsiteX499" fmla="*/ 7238 w 10000"/>
                <a:gd name="connsiteY499" fmla="*/ 7331 h 10000"/>
                <a:gd name="connsiteX500" fmla="*/ 7244 w 10000"/>
                <a:gd name="connsiteY500" fmla="*/ 7296 h 10000"/>
                <a:gd name="connsiteX501" fmla="*/ 7199 w 10000"/>
                <a:gd name="connsiteY501" fmla="*/ 7260 h 10000"/>
                <a:gd name="connsiteX502" fmla="*/ 7227 w 10000"/>
                <a:gd name="connsiteY502" fmla="*/ 7218 h 10000"/>
                <a:gd name="connsiteX503" fmla="*/ 7216 w 10000"/>
                <a:gd name="connsiteY503" fmla="*/ 7168 h 10000"/>
                <a:gd name="connsiteX504" fmla="*/ 7165 w 10000"/>
                <a:gd name="connsiteY504" fmla="*/ 7090 h 10000"/>
                <a:gd name="connsiteX505" fmla="*/ 7132 w 10000"/>
                <a:gd name="connsiteY505" fmla="*/ 7026 h 10000"/>
                <a:gd name="connsiteX506" fmla="*/ 7064 w 10000"/>
                <a:gd name="connsiteY506" fmla="*/ 7055 h 10000"/>
                <a:gd name="connsiteX507" fmla="*/ 7025 w 10000"/>
                <a:gd name="connsiteY507" fmla="*/ 7048 h 10000"/>
                <a:gd name="connsiteX508" fmla="*/ 7002 w 10000"/>
                <a:gd name="connsiteY508" fmla="*/ 7111 h 10000"/>
                <a:gd name="connsiteX509" fmla="*/ 6924 w 10000"/>
                <a:gd name="connsiteY509" fmla="*/ 7119 h 10000"/>
                <a:gd name="connsiteX510" fmla="*/ 6895 w 10000"/>
                <a:gd name="connsiteY510" fmla="*/ 7111 h 10000"/>
                <a:gd name="connsiteX511" fmla="*/ 6828 w 10000"/>
                <a:gd name="connsiteY511" fmla="*/ 7161 h 10000"/>
                <a:gd name="connsiteX512" fmla="*/ 6834 w 10000"/>
                <a:gd name="connsiteY512" fmla="*/ 7260 h 10000"/>
                <a:gd name="connsiteX513" fmla="*/ 6817 w 10000"/>
                <a:gd name="connsiteY513" fmla="*/ 7324 h 10000"/>
                <a:gd name="connsiteX514" fmla="*/ 6817 w 10000"/>
                <a:gd name="connsiteY514" fmla="*/ 7381 h 10000"/>
                <a:gd name="connsiteX515" fmla="*/ 6760 w 10000"/>
                <a:gd name="connsiteY515" fmla="*/ 7424 h 10000"/>
                <a:gd name="connsiteX516" fmla="*/ 6699 w 10000"/>
                <a:gd name="connsiteY516" fmla="*/ 7431 h 10000"/>
                <a:gd name="connsiteX517" fmla="*/ 6682 w 10000"/>
                <a:gd name="connsiteY517" fmla="*/ 7410 h 10000"/>
                <a:gd name="connsiteX518" fmla="*/ 6625 w 10000"/>
                <a:gd name="connsiteY518" fmla="*/ 7388 h 10000"/>
                <a:gd name="connsiteX519" fmla="*/ 6592 w 10000"/>
                <a:gd name="connsiteY519" fmla="*/ 7431 h 10000"/>
                <a:gd name="connsiteX520" fmla="*/ 6586 w 10000"/>
                <a:gd name="connsiteY520" fmla="*/ 7473 h 10000"/>
                <a:gd name="connsiteX521" fmla="*/ 6552 w 10000"/>
                <a:gd name="connsiteY521" fmla="*/ 7480 h 10000"/>
                <a:gd name="connsiteX522" fmla="*/ 6547 w 10000"/>
                <a:gd name="connsiteY522" fmla="*/ 7523 h 10000"/>
                <a:gd name="connsiteX523" fmla="*/ 6519 w 10000"/>
                <a:gd name="connsiteY523" fmla="*/ 7523 h 10000"/>
                <a:gd name="connsiteX524" fmla="*/ 6485 w 10000"/>
                <a:gd name="connsiteY524" fmla="*/ 7424 h 10000"/>
                <a:gd name="connsiteX525" fmla="*/ 6406 w 10000"/>
                <a:gd name="connsiteY525" fmla="*/ 7473 h 10000"/>
                <a:gd name="connsiteX526" fmla="*/ 6316 w 10000"/>
                <a:gd name="connsiteY526" fmla="*/ 7551 h 10000"/>
                <a:gd name="connsiteX527" fmla="*/ 6282 w 10000"/>
                <a:gd name="connsiteY527" fmla="*/ 7566 h 10000"/>
                <a:gd name="connsiteX528" fmla="*/ 6294 w 10000"/>
                <a:gd name="connsiteY528" fmla="*/ 7615 h 10000"/>
                <a:gd name="connsiteX529" fmla="*/ 6243 w 10000"/>
                <a:gd name="connsiteY529" fmla="*/ 7637 h 10000"/>
                <a:gd name="connsiteX530" fmla="*/ 6209 w 10000"/>
                <a:gd name="connsiteY530" fmla="*/ 7608 h 10000"/>
                <a:gd name="connsiteX531" fmla="*/ 6136 w 10000"/>
                <a:gd name="connsiteY531" fmla="*/ 7622 h 10000"/>
                <a:gd name="connsiteX532" fmla="*/ 6136 w 10000"/>
                <a:gd name="connsiteY532" fmla="*/ 7395 h 10000"/>
                <a:gd name="connsiteX533" fmla="*/ 6208 w 10000"/>
                <a:gd name="connsiteY53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987 w 10000"/>
                <a:gd name="connsiteY62" fmla="*/ 9744 h 10000"/>
                <a:gd name="connsiteX63" fmla="*/ 2930 w 10000"/>
                <a:gd name="connsiteY63" fmla="*/ 9794 h 10000"/>
                <a:gd name="connsiteX64" fmla="*/ 2913 w 10000"/>
                <a:gd name="connsiteY64" fmla="*/ 9837 h 10000"/>
                <a:gd name="connsiteX65" fmla="*/ 2818 w 10000"/>
                <a:gd name="connsiteY65" fmla="*/ 9837 h 10000"/>
                <a:gd name="connsiteX66" fmla="*/ 2745 w 10000"/>
                <a:gd name="connsiteY66" fmla="*/ 9879 h 10000"/>
                <a:gd name="connsiteX67" fmla="*/ 2705 w 10000"/>
                <a:gd name="connsiteY67" fmla="*/ 9922 h 10000"/>
                <a:gd name="connsiteX68" fmla="*/ 2638 w 10000"/>
                <a:gd name="connsiteY68" fmla="*/ 9929 h 10000"/>
                <a:gd name="connsiteX69" fmla="*/ 2598 w 10000"/>
                <a:gd name="connsiteY69" fmla="*/ 9943 h 10000"/>
                <a:gd name="connsiteX70" fmla="*/ 2565 w 10000"/>
                <a:gd name="connsiteY70" fmla="*/ 9929 h 10000"/>
                <a:gd name="connsiteX71" fmla="*/ 2508 w 10000"/>
                <a:gd name="connsiteY71" fmla="*/ 9943 h 10000"/>
                <a:gd name="connsiteX72" fmla="*/ 2503 w 10000"/>
                <a:gd name="connsiteY72" fmla="*/ 9957 h 10000"/>
                <a:gd name="connsiteX73" fmla="*/ 2458 w 10000"/>
                <a:gd name="connsiteY73" fmla="*/ 9993 h 10000"/>
                <a:gd name="connsiteX74" fmla="*/ 2424 w 10000"/>
                <a:gd name="connsiteY74" fmla="*/ 10000 h 10000"/>
                <a:gd name="connsiteX75" fmla="*/ 2323 w 10000"/>
                <a:gd name="connsiteY75" fmla="*/ 9901 h 10000"/>
                <a:gd name="connsiteX76" fmla="*/ 2250 w 10000"/>
                <a:gd name="connsiteY76" fmla="*/ 9794 h 10000"/>
                <a:gd name="connsiteX77" fmla="*/ 2160 w 10000"/>
                <a:gd name="connsiteY77" fmla="*/ 9759 h 10000"/>
                <a:gd name="connsiteX78" fmla="*/ 2143 w 10000"/>
                <a:gd name="connsiteY78" fmla="*/ 9624 h 10000"/>
                <a:gd name="connsiteX79" fmla="*/ 2205 w 10000"/>
                <a:gd name="connsiteY79" fmla="*/ 9588 h 10000"/>
                <a:gd name="connsiteX80" fmla="*/ 2182 w 10000"/>
                <a:gd name="connsiteY80" fmla="*/ 9482 h 10000"/>
                <a:gd name="connsiteX81" fmla="*/ 2160 w 10000"/>
                <a:gd name="connsiteY81" fmla="*/ 9446 h 10000"/>
                <a:gd name="connsiteX82" fmla="*/ 2323 w 10000"/>
                <a:gd name="connsiteY82" fmla="*/ 9312 h 10000"/>
                <a:gd name="connsiteX83" fmla="*/ 2373 w 10000"/>
                <a:gd name="connsiteY83" fmla="*/ 9177 h 10000"/>
                <a:gd name="connsiteX84" fmla="*/ 2424 w 10000"/>
                <a:gd name="connsiteY84" fmla="*/ 9148 h 10000"/>
                <a:gd name="connsiteX85" fmla="*/ 2435 w 10000"/>
                <a:gd name="connsiteY85" fmla="*/ 9063 h 10000"/>
                <a:gd name="connsiteX86" fmla="*/ 2385 w 10000"/>
                <a:gd name="connsiteY86" fmla="*/ 8950 h 10000"/>
                <a:gd name="connsiteX87" fmla="*/ 2396 w 10000"/>
                <a:gd name="connsiteY87" fmla="*/ 8879 h 10000"/>
                <a:gd name="connsiteX88" fmla="*/ 2340 w 10000"/>
                <a:gd name="connsiteY88" fmla="*/ 8850 h 10000"/>
                <a:gd name="connsiteX89" fmla="*/ 2306 w 10000"/>
                <a:gd name="connsiteY89" fmla="*/ 8857 h 10000"/>
                <a:gd name="connsiteX90" fmla="*/ 2143 w 10000"/>
                <a:gd name="connsiteY90" fmla="*/ 8921 h 10000"/>
                <a:gd name="connsiteX91" fmla="*/ 2098 w 10000"/>
                <a:gd name="connsiteY91" fmla="*/ 8971 h 10000"/>
                <a:gd name="connsiteX92" fmla="*/ 2064 w 10000"/>
                <a:gd name="connsiteY92" fmla="*/ 8999 h 10000"/>
                <a:gd name="connsiteX93" fmla="*/ 2019 w 10000"/>
                <a:gd name="connsiteY93" fmla="*/ 9056 h 10000"/>
                <a:gd name="connsiteX94" fmla="*/ 1879 w 10000"/>
                <a:gd name="connsiteY94" fmla="*/ 9013 h 10000"/>
                <a:gd name="connsiteX95" fmla="*/ 1828 w 10000"/>
                <a:gd name="connsiteY95" fmla="*/ 8971 h 10000"/>
                <a:gd name="connsiteX96" fmla="*/ 1738 w 10000"/>
                <a:gd name="connsiteY96" fmla="*/ 9021 h 10000"/>
                <a:gd name="connsiteX97" fmla="*/ 1609 w 10000"/>
                <a:gd name="connsiteY97" fmla="*/ 9056 h 10000"/>
                <a:gd name="connsiteX98" fmla="*/ 1699 w 10000"/>
                <a:gd name="connsiteY98" fmla="*/ 9177 h 10000"/>
                <a:gd name="connsiteX99" fmla="*/ 1592 w 10000"/>
                <a:gd name="connsiteY99" fmla="*/ 9304 h 10000"/>
                <a:gd name="connsiteX100" fmla="*/ 1558 w 10000"/>
                <a:gd name="connsiteY100" fmla="*/ 9290 h 10000"/>
                <a:gd name="connsiteX101" fmla="*/ 1541 w 10000"/>
                <a:gd name="connsiteY101" fmla="*/ 9304 h 10000"/>
                <a:gd name="connsiteX102" fmla="*/ 1507 w 10000"/>
                <a:gd name="connsiteY102" fmla="*/ 9269 h 10000"/>
                <a:gd name="connsiteX103" fmla="*/ 1440 w 10000"/>
                <a:gd name="connsiteY103" fmla="*/ 9233 h 10000"/>
                <a:gd name="connsiteX104" fmla="*/ 1434 w 10000"/>
                <a:gd name="connsiteY104" fmla="*/ 9198 h 10000"/>
                <a:gd name="connsiteX105" fmla="*/ 1412 w 10000"/>
                <a:gd name="connsiteY105" fmla="*/ 9191 h 10000"/>
                <a:gd name="connsiteX106" fmla="*/ 1400 w 10000"/>
                <a:gd name="connsiteY106" fmla="*/ 9155 h 10000"/>
                <a:gd name="connsiteX107" fmla="*/ 1372 w 10000"/>
                <a:gd name="connsiteY107" fmla="*/ 9127 h 10000"/>
                <a:gd name="connsiteX108" fmla="*/ 1327 w 10000"/>
                <a:gd name="connsiteY108" fmla="*/ 9141 h 10000"/>
                <a:gd name="connsiteX109" fmla="*/ 1305 w 10000"/>
                <a:gd name="connsiteY109" fmla="*/ 9092 h 10000"/>
                <a:gd name="connsiteX110" fmla="*/ 1271 w 10000"/>
                <a:gd name="connsiteY110" fmla="*/ 9099 h 10000"/>
                <a:gd name="connsiteX111" fmla="*/ 1277 w 10000"/>
                <a:gd name="connsiteY111" fmla="*/ 9056 h 10000"/>
                <a:gd name="connsiteX112" fmla="*/ 1265 w 10000"/>
                <a:gd name="connsiteY112" fmla="*/ 8999 h 10000"/>
                <a:gd name="connsiteX113" fmla="*/ 1277 w 10000"/>
                <a:gd name="connsiteY113" fmla="*/ 8935 h 10000"/>
                <a:gd name="connsiteX114" fmla="*/ 1271 w 10000"/>
                <a:gd name="connsiteY114" fmla="*/ 8893 h 10000"/>
                <a:gd name="connsiteX115" fmla="*/ 1153 w 10000"/>
                <a:gd name="connsiteY115" fmla="*/ 8893 h 10000"/>
                <a:gd name="connsiteX116" fmla="*/ 1153 w 10000"/>
                <a:gd name="connsiteY116" fmla="*/ 8850 h 10000"/>
                <a:gd name="connsiteX117" fmla="*/ 1091 w 10000"/>
                <a:gd name="connsiteY117" fmla="*/ 8829 h 10000"/>
                <a:gd name="connsiteX118" fmla="*/ 1080 w 10000"/>
                <a:gd name="connsiteY118" fmla="*/ 8758 h 10000"/>
                <a:gd name="connsiteX119" fmla="*/ 1069 w 10000"/>
                <a:gd name="connsiteY119" fmla="*/ 8730 h 10000"/>
                <a:gd name="connsiteX120" fmla="*/ 990 w 10000"/>
                <a:gd name="connsiteY120" fmla="*/ 8701 h 10000"/>
                <a:gd name="connsiteX121" fmla="*/ 894 w 10000"/>
                <a:gd name="connsiteY121" fmla="*/ 8616 h 10000"/>
                <a:gd name="connsiteX122" fmla="*/ 787 w 10000"/>
                <a:gd name="connsiteY122" fmla="*/ 8616 h 10000"/>
                <a:gd name="connsiteX123" fmla="*/ 849 w 10000"/>
                <a:gd name="connsiteY123" fmla="*/ 8510 h 10000"/>
                <a:gd name="connsiteX124" fmla="*/ 945 w 10000"/>
                <a:gd name="connsiteY124" fmla="*/ 8432 h 10000"/>
                <a:gd name="connsiteX125" fmla="*/ 984 w 10000"/>
                <a:gd name="connsiteY125" fmla="*/ 8325 h 10000"/>
                <a:gd name="connsiteX126" fmla="*/ 1063 w 10000"/>
                <a:gd name="connsiteY126" fmla="*/ 8204 h 10000"/>
                <a:gd name="connsiteX127" fmla="*/ 1057 w 10000"/>
                <a:gd name="connsiteY127" fmla="*/ 8133 h 10000"/>
                <a:gd name="connsiteX128" fmla="*/ 1018 w 10000"/>
                <a:gd name="connsiteY128" fmla="*/ 8055 h 10000"/>
                <a:gd name="connsiteX129" fmla="*/ 984 w 10000"/>
                <a:gd name="connsiteY129" fmla="*/ 8027 h 10000"/>
                <a:gd name="connsiteX130" fmla="*/ 872 w 10000"/>
                <a:gd name="connsiteY130" fmla="*/ 8013 h 10000"/>
                <a:gd name="connsiteX131" fmla="*/ 533 w 10000"/>
                <a:gd name="connsiteY131" fmla="*/ 8076 h 10000"/>
                <a:gd name="connsiteX132" fmla="*/ 169 w 10000"/>
                <a:gd name="connsiteY132" fmla="*/ 7743 h 10000"/>
                <a:gd name="connsiteX133" fmla="*/ 157 w 10000"/>
                <a:gd name="connsiteY133" fmla="*/ 7686 h 10000"/>
                <a:gd name="connsiteX134" fmla="*/ 231 w 10000"/>
                <a:gd name="connsiteY134" fmla="*/ 7594 h 10000"/>
                <a:gd name="connsiteX135" fmla="*/ 0 w 10000"/>
                <a:gd name="connsiteY135" fmla="*/ 6920 h 10000"/>
                <a:gd name="connsiteX136" fmla="*/ 354 w 10000"/>
                <a:gd name="connsiteY136" fmla="*/ 7005 h 10000"/>
                <a:gd name="connsiteX137" fmla="*/ 472 w 10000"/>
                <a:gd name="connsiteY137" fmla="*/ 7019 h 10000"/>
                <a:gd name="connsiteX138" fmla="*/ 1074 w 10000"/>
                <a:gd name="connsiteY138" fmla="*/ 7019 h 10000"/>
                <a:gd name="connsiteX139" fmla="*/ 1277 w 10000"/>
                <a:gd name="connsiteY139" fmla="*/ 6998 h 10000"/>
                <a:gd name="connsiteX140" fmla="*/ 1524 w 10000"/>
                <a:gd name="connsiteY140" fmla="*/ 7083 h 10000"/>
                <a:gd name="connsiteX141" fmla="*/ 1609 w 10000"/>
                <a:gd name="connsiteY141" fmla="*/ 7104 h 10000"/>
                <a:gd name="connsiteX142" fmla="*/ 1822 w 10000"/>
                <a:gd name="connsiteY142" fmla="*/ 7310 h 10000"/>
                <a:gd name="connsiteX143" fmla="*/ 1918 w 10000"/>
                <a:gd name="connsiteY143" fmla="*/ 7303 h 10000"/>
                <a:gd name="connsiteX144" fmla="*/ 6504 w 10000"/>
                <a:gd name="connsiteY144" fmla="*/ 7627 h 10000"/>
                <a:gd name="connsiteX145" fmla="*/ 5523 w 10000"/>
                <a:gd name="connsiteY145" fmla="*/ 5713 h 10000"/>
                <a:gd name="connsiteX146" fmla="*/ 5652 w 10000"/>
                <a:gd name="connsiteY146" fmla="*/ 5720 h 10000"/>
                <a:gd name="connsiteX147" fmla="*/ 5697 w 10000"/>
                <a:gd name="connsiteY147" fmla="*/ 5742 h 10000"/>
                <a:gd name="connsiteX148" fmla="*/ 5793 w 10000"/>
                <a:gd name="connsiteY148" fmla="*/ 5635 h 10000"/>
                <a:gd name="connsiteX149" fmla="*/ 5844 w 10000"/>
                <a:gd name="connsiteY149" fmla="*/ 5628 h 10000"/>
                <a:gd name="connsiteX150" fmla="*/ 5889 w 10000"/>
                <a:gd name="connsiteY150" fmla="*/ 5564 h 10000"/>
                <a:gd name="connsiteX151" fmla="*/ 5945 w 10000"/>
                <a:gd name="connsiteY151" fmla="*/ 5515 h 10000"/>
                <a:gd name="connsiteX152" fmla="*/ 6001 w 10000"/>
                <a:gd name="connsiteY152" fmla="*/ 5408 h 10000"/>
                <a:gd name="connsiteX153" fmla="*/ 6012 w 10000"/>
                <a:gd name="connsiteY153" fmla="*/ 5344 h 10000"/>
                <a:gd name="connsiteX154" fmla="*/ 6080 w 10000"/>
                <a:gd name="connsiteY154" fmla="*/ 5316 h 10000"/>
                <a:gd name="connsiteX155" fmla="*/ 6159 w 10000"/>
                <a:gd name="connsiteY155" fmla="*/ 5351 h 10000"/>
                <a:gd name="connsiteX156" fmla="*/ 6226 w 10000"/>
                <a:gd name="connsiteY156" fmla="*/ 5337 h 10000"/>
                <a:gd name="connsiteX157" fmla="*/ 6294 w 10000"/>
                <a:gd name="connsiteY157" fmla="*/ 5344 h 10000"/>
                <a:gd name="connsiteX158" fmla="*/ 6412 w 10000"/>
                <a:gd name="connsiteY158" fmla="*/ 5302 h 10000"/>
                <a:gd name="connsiteX159" fmla="*/ 6490 w 10000"/>
                <a:gd name="connsiteY159" fmla="*/ 5195 h 10000"/>
                <a:gd name="connsiteX160" fmla="*/ 6524 w 10000"/>
                <a:gd name="connsiteY160" fmla="*/ 5160 h 10000"/>
                <a:gd name="connsiteX161" fmla="*/ 6575 w 10000"/>
                <a:gd name="connsiteY161" fmla="*/ 5160 h 10000"/>
                <a:gd name="connsiteX162" fmla="*/ 6614 w 10000"/>
                <a:gd name="connsiteY162" fmla="*/ 5103 h 10000"/>
                <a:gd name="connsiteX163" fmla="*/ 6597 w 10000"/>
                <a:gd name="connsiteY163" fmla="*/ 5039 h 10000"/>
                <a:gd name="connsiteX164" fmla="*/ 6609 w 10000"/>
                <a:gd name="connsiteY164" fmla="*/ 4982 h 10000"/>
                <a:gd name="connsiteX165" fmla="*/ 6659 w 10000"/>
                <a:gd name="connsiteY165" fmla="*/ 4876 h 10000"/>
                <a:gd name="connsiteX166" fmla="*/ 6715 w 10000"/>
                <a:gd name="connsiteY166" fmla="*/ 4776 h 10000"/>
                <a:gd name="connsiteX167" fmla="*/ 6772 w 10000"/>
                <a:gd name="connsiteY167" fmla="*/ 4755 h 10000"/>
                <a:gd name="connsiteX168" fmla="*/ 6800 w 10000"/>
                <a:gd name="connsiteY168" fmla="*/ 4720 h 10000"/>
                <a:gd name="connsiteX169" fmla="*/ 6895 w 10000"/>
                <a:gd name="connsiteY169" fmla="*/ 4734 h 10000"/>
                <a:gd name="connsiteX170" fmla="*/ 6991 w 10000"/>
                <a:gd name="connsiteY170" fmla="*/ 4734 h 10000"/>
                <a:gd name="connsiteX171" fmla="*/ 6997 w 10000"/>
                <a:gd name="connsiteY171" fmla="*/ 4670 h 10000"/>
                <a:gd name="connsiteX172" fmla="*/ 7013 w 10000"/>
                <a:gd name="connsiteY172" fmla="*/ 4627 h 10000"/>
                <a:gd name="connsiteX173" fmla="*/ 7008 w 10000"/>
                <a:gd name="connsiteY173" fmla="*/ 4599 h 10000"/>
                <a:gd name="connsiteX174" fmla="*/ 7064 w 10000"/>
                <a:gd name="connsiteY174" fmla="*/ 4578 h 10000"/>
                <a:gd name="connsiteX175" fmla="*/ 7103 w 10000"/>
                <a:gd name="connsiteY175" fmla="*/ 4634 h 10000"/>
                <a:gd name="connsiteX176" fmla="*/ 7160 w 10000"/>
                <a:gd name="connsiteY176" fmla="*/ 4613 h 10000"/>
                <a:gd name="connsiteX177" fmla="*/ 7177 w 10000"/>
                <a:gd name="connsiteY177" fmla="*/ 4578 h 10000"/>
                <a:gd name="connsiteX178" fmla="*/ 7222 w 10000"/>
                <a:gd name="connsiteY178" fmla="*/ 4564 h 10000"/>
                <a:gd name="connsiteX179" fmla="*/ 7317 w 10000"/>
                <a:gd name="connsiteY179" fmla="*/ 4493 h 10000"/>
                <a:gd name="connsiteX180" fmla="*/ 7407 w 10000"/>
                <a:gd name="connsiteY180" fmla="*/ 4521 h 10000"/>
                <a:gd name="connsiteX181" fmla="*/ 7430 w 10000"/>
                <a:gd name="connsiteY181" fmla="*/ 4507 h 10000"/>
                <a:gd name="connsiteX182" fmla="*/ 7480 w 10000"/>
                <a:gd name="connsiteY182" fmla="*/ 4528 h 10000"/>
                <a:gd name="connsiteX183" fmla="*/ 7503 w 10000"/>
                <a:gd name="connsiteY183" fmla="*/ 4471 h 10000"/>
                <a:gd name="connsiteX184" fmla="*/ 7525 w 10000"/>
                <a:gd name="connsiteY184" fmla="*/ 4500 h 10000"/>
                <a:gd name="connsiteX185" fmla="*/ 7559 w 10000"/>
                <a:gd name="connsiteY185" fmla="*/ 4493 h 10000"/>
                <a:gd name="connsiteX186" fmla="*/ 7598 w 10000"/>
                <a:gd name="connsiteY186" fmla="*/ 4556 h 10000"/>
                <a:gd name="connsiteX187" fmla="*/ 7643 w 10000"/>
                <a:gd name="connsiteY187" fmla="*/ 4549 h 10000"/>
                <a:gd name="connsiteX188" fmla="*/ 7683 w 10000"/>
                <a:gd name="connsiteY188" fmla="*/ 4578 h 10000"/>
                <a:gd name="connsiteX189" fmla="*/ 7700 w 10000"/>
                <a:gd name="connsiteY189" fmla="*/ 4556 h 10000"/>
                <a:gd name="connsiteX190" fmla="*/ 7778 w 10000"/>
                <a:gd name="connsiteY190" fmla="*/ 4564 h 10000"/>
                <a:gd name="connsiteX191" fmla="*/ 7790 w 10000"/>
                <a:gd name="connsiteY191" fmla="*/ 4585 h 10000"/>
                <a:gd name="connsiteX192" fmla="*/ 7874 w 10000"/>
                <a:gd name="connsiteY192" fmla="*/ 4514 h 10000"/>
                <a:gd name="connsiteX193" fmla="*/ 7874 w 10000"/>
                <a:gd name="connsiteY193" fmla="*/ 4393 h 10000"/>
                <a:gd name="connsiteX194" fmla="*/ 7852 w 10000"/>
                <a:gd name="connsiteY194" fmla="*/ 4379 h 10000"/>
                <a:gd name="connsiteX195" fmla="*/ 7835 w 10000"/>
                <a:gd name="connsiteY195" fmla="*/ 4294 h 10000"/>
                <a:gd name="connsiteX196" fmla="*/ 7801 w 10000"/>
                <a:gd name="connsiteY196" fmla="*/ 4209 h 10000"/>
                <a:gd name="connsiteX197" fmla="*/ 7750 w 10000"/>
                <a:gd name="connsiteY197" fmla="*/ 4173 h 10000"/>
                <a:gd name="connsiteX198" fmla="*/ 7745 w 10000"/>
                <a:gd name="connsiteY198" fmla="*/ 4131 h 10000"/>
                <a:gd name="connsiteX199" fmla="*/ 7672 w 10000"/>
                <a:gd name="connsiteY199" fmla="*/ 4053 h 10000"/>
                <a:gd name="connsiteX200" fmla="*/ 7677 w 10000"/>
                <a:gd name="connsiteY200" fmla="*/ 4024 h 10000"/>
                <a:gd name="connsiteX201" fmla="*/ 7604 w 10000"/>
                <a:gd name="connsiteY201" fmla="*/ 3982 h 10000"/>
                <a:gd name="connsiteX202" fmla="*/ 7598 w 10000"/>
                <a:gd name="connsiteY202" fmla="*/ 3903 h 10000"/>
                <a:gd name="connsiteX203" fmla="*/ 7475 w 10000"/>
                <a:gd name="connsiteY203" fmla="*/ 3833 h 10000"/>
                <a:gd name="connsiteX204" fmla="*/ 7407 w 10000"/>
                <a:gd name="connsiteY204" fmla="*/ 3683 h 10000"/>
                <a:gd name="connsiteX205" fmla="*/ 7306 w 10000"/>
                <a:gd name="connsiteY205" fmla="*/ 3676 h 10000"/>
                <a:gd name="connsiteX206" fmla="*/ 7272 w 10000"/>
                <a:gd name="connsiteY206" fmla="*/ 3648 h 10000"/>
                <a:gd name="connsiteX207" fmla="*/ 7222 w 10000"/>
                <a:gd name="connsiteY207" fmla="*/ 3669 h 10000"/>
                <a:gd name="connsiteX208" fmla="*/ 7143 w 10000"/>
                <a:gd name="connsiteY208" fmla="*/ 3669 h 10000"/>
                <a:gd name="connsiteX209" fmla="*/ 7030 w 10000"/>
                <a:gd name="connsiteY209" fmla="*/ 3840 h 10000"/>
                <a:gd name="connsiteX210" fmla="*/ 6991 w 10000"/>
                <a:gd name="connsiteY210" fmla="*/ 3918 h 10000"/>
                <a:gd name="connsiteX211" fmla="*/ 6890 w 10000"/>
                <a:gd name="connsiteY211" fmla="*/ 3797 h 10000"/>
                <a:gd name="connsiteX212" fmla="*/ 6817 w 10000"/>
                <a:gd name="connsiteY212" fmla="*/ 3747 h 10000"/>
                <a:gd name="connsiteX213" fmla="*/ 6744 w 10000"/>
                <a:gd name="connsiteY213" fmla="*/ 3754 h 10000"/>
                <a:gd name="connsiteX214" fmla="*/ 6670 w 10000"/>
                <a:gd name="connsiteY214" fmla="*/ 3790 h 10000"/>
                <a:gd name="connsiteX215" fmla="*/ 6609 w 10000"/>
                <a:gd name="connsiteY215" fmla="*/ 3762 h 10000"/>
                <a:gd name="connsiteX216" fmla="*/ 6552 w 10000"/>
                <a:gd name="connsiteY216" fmla="*/ 3804 h 10000"/>
                <a:gd name="connsiteX217" fmla="*/ 6496 w 10000"/>
                <a:gd name="connsiteY217" fmla="*/ 3889 h 10000"/>
                <a:gd name="connsiteX218" fmla="*/ 6367 w 10000"/>
                <a:gd name="connsiteY218" fmla="*/ 3733 h 10000"/>
                <a:gd name="connsiteX219" fmla="*/ 6350 w 10000"/>
                <a:gd name="connsiteY219" fmla="*/ 3577 h 10000"/>
                <a:gd name="connsiteX220" fmla="*/ 6451 w 10000"/>
                <a:gd name="connsiteY220" fmla="*/ 3513 h 10000"/>
                <a:gd name="connsiteX221" fmla="*/ 6445 w 10000"/>
                <a:gd name="connsiteY221" fmla="*/ 3343 h 10000"/>
                <a:gd name="connsiteX222" fmla="*/ 6541 w 10000"/>
                <a:gd name="connsiteY222" fmla="*/ 3144 h 10000"/>
                <a:gd name="connsiteX223" fmla="*/ 6530 w 10000"/>
                <a:gd name="connsiteY223" fmla="*/ 3109 h 10000"/>
                <a:gd name="connsiteX224" fmla="*/ 6760 w 10000"/>
                <a:gd name="connsiteY224" fmla="*/ 2456 h 10000"/>
                <a:gd name="connsiteX225" fmla="*/ 6884 w 10000"/>
                <a:gd name="connsiteY225" fmla="*/ 2555 h 10000"/>
                <a:gd name="connsiteX226" fmla="*/ 6957 w 10000"/>
                <a:gd name="connsiteY226" fmla="*/ 2598 h 10000"/>
                <a:gd name="connsiteX227" fmla="*/ 7030 w 10000"/>
                <a:gd name="connsiteY227" fmla="*/ 2598 h 10000"/>
                <a:gd name="connsiteX228" fmla="*/ 7143 w 10000"/>
                <a:gd name="connsiteY228" fmla="*/ 2676 h 10000"/>
                <a:gd name="connsiteX229" fmla="*/ 7160 w 10000"/>
                <a:gd name="connsiteY229" fmla="*/ 2626 h 10000"/>
                <a:gd name="connsiteX230" fmla="*/ 7233 w 10000"/>
                <a:gd name="connsiteY230" fmla="*/ 2612 h 10000"/>
                <a:gd name="connsiteX231" fmla="*/ 7295 w 10000"/>
                <a:gd name="connsiteY231" fmla="*/ 2527 h 10000"/>
                <a:gd name="connsiteX232" fmla="*/ 7373 w 10000"/>
                <a:gd name="connsiteY232" fmla="*/ 2463 h 10000"/>
                <a:gd name="connsiteX233" fmla="*/ 7407 w 10000"/>
                <a:gd name="connsiteY233" fmla="*/ 2399 h 10000"/>
                <a:gd name="connsiteX234" fmla="*/ 7525 w 10000"/>
                <a:gd name="connsiteY234" fmla="*/ 2356 h 10000"/>
                <a:gd name="connsiteX235" fmla="*/ 7587 w 10000"/>
                <a:gd name="connsiteY235" fmla="*/ 2363 h 10000"/>
                <a:gd name="connsiteX236" fmla="*/ 7638 w 10000"/>
                <a:gd name="connsiteY236" fmla="*/ 2300 h 10000"/>
                <a:gd name="connsiteX237" fmla="*/ 7677 w 10000"/>
                <a:gd name="connsiteY237" fmla="*/ 2214 h 10000"/>
                <a:gd name="connsiteX238" fmla="*/ 7660 w 10000"/>
                <a:gd name="connsiteY238" fmla="*/ 2200 h 10000"/>
                <a:gd name="connsiteX239" fmla="*/ 7677 w 10000"/>
                <a:gd name="connsiteY239" fmla="*/ 2108 h 10000"/>
                <a:gd name="connsiteX240" fmla="*/ 7610 w 10000"/>
                <a:gd name="connsiteY240" fmla="*/ 2108 h 10000"/>
                <a:gd name="connsiteX241" fmla="*/ 7643 w 10000"/>
                <a:gd name="connsiteY241" fmla="*/ 2030 h 10000"/>
                <a:gd name="connsiteX242" fmla="*/ 7649 w 10000"/>
                <a:gd name="connsiteY242" fmla="*/ 1938 h 10000"/>
                <a:gd name="connsiteX243" fmla="*/ 7677 w 10000"/>
                <a:gd name="connsiteY243" fmla="*/ 1916 h 10000"/>
                <a:gd name="connsiteX244" fmla="*/ 7728 w 10000"/>
                <a:gd name="connsiteY244" fmla="*/ 1824 h 10000"/>
                <a:gd name="connsiteX245" fmla="*/ 7722 w 10000"/>
                <a:gd name="connsiteY245" fmla="*/ 1753 h 10000"/>
                <a:gd name="connsiteX246" fmla="*/ 7762 w 10000"/>
                <a:gd name="connsiteY246" fmla="*/ 1675 h 10000"/>
                <a:gd name="connsiteX247" fmla="*/ 7807 w 10000"/>
                <a:gd name="connsiteY247" fmla="*/ 1625 h 10000"/>
                <a:gd name="connsiteX248" fmla="*/ 7823 w 10000"/>
                <a:gd name="connsiteY248" fmla="*/ 1540 h 10000"/>
                <a:gd name="connsiteX249" fmla="*/ 7818 w 10000"/>
                <a:gd name="connsiteY249" fmla="*/ 1512 h 10000"/>
                <a:gd name="connsiteX250" fmla="*/ 7857 w 10000"/>
                <a:gd name="connsiteY250" fmla="*/ 1455 h 10000"/>
                <a:gd name="connsiteX251" fmla="*/ 7913 w 10000"/>
                <a:gd name="connsiteY251" fmla="*/ 1285 h 10000"/>
                <a:gd name="connsiteX252" fmla="*/ 7930 w 10000"/>
                <a:gd name="connsiteY252" fmla="*/ 1185 h 10000"/>
                <a:gd name="connsiteX253" fmla="*/ 7958 w 10000"/>
                <a:gd name="connsiteY253" fmla="*/ 1192 h 10000"/>
                <a:gd name="connsiteX254" fmla="*/ 8037 w 10000"/>
                <a:gd name="connsiteY254" fmla="*/ 1079 h 10000"/>
                <a:gd name="connsiteX255" fmla="*/ 8127 w 10000"/>
                <a:gd name="connsiteY255" fmla="*/ 1015 h 10000"/>
                <a:gd name="connsiteX256" fmla="*/ 8138 w 10000"/>
                <a:gd name="connsiteY256" fmla="*/ 937 h 10000"/>
                <a:gd name="connsiteX257" fmla="*/ 8172 w 10000"/>
                <a:gd name="connsiteY257" fmla="*/ 852 h 10000"/>
                <a:gd name="connsiteX258" fmla="*/ 8161 w 10000"/>
                <a:gd name="connsiteY258" fmla="*/ 788 h 10000"/>
                <a:gd name="connsiteX259" fmla="*/ 8116 w 10000"/>
                <a:gd name="connsiteY259" fmla="*/ 731 h 10000"/>
                <a:gd name="connsiteX260" fmla="*/ 8138 w 10000"/>
                <a:gd name="connsiteY260" fmla="*/ 660 h 10000"/>
                <a:gd name="connsiteX261" fmla="*/ 8138 w 10000"/>
                <a:gd name="connsiteY261" fmla="*/ 575 h 10000"/>
                <a:gd name="connsiteX262" fmla="*/ 8054 w 10000"/>
                <a:gd name="connsiteY262" fmla="*/ 504 h 10000"/>
                <a:gd name="connsiteX263" fmla="*/ 7970 w 10000"/>
                <a:gd name="connsiteY263" fmla="*/ 546 h 10000"/>
                <a:gd name="connsiteX264" fmla="*/ 7930 w 10000"/>
                <a:gd name="connsiteY264" fmla="*/ 546 h 10000"/>
                <a:gd name="connsiteX265" fmla="*/ 7913 w 10000"/>
                <a:gd name="connsiteY265" fmla="*/ 497 h 10000"/>
                <a:gd name="connsiteX266" fmla="*/ 7913 w 10000"/>
                <a:gd name="connsiteY266" fmla="*/ 405 h 10000"/>
                <a:gd name="connsiteX267" fmla="*/ 8020 w 10000"/>
                <a:gd name="connsiteY267" fmla="*/ 312 h 10000"/>
                <a:gd name="connsiteX268" fmla="*/ 8054 w 10000"/>
                <a:gd name="connsiteY268" fmla="*/ 234 h 10000"/>
                <a:gd name="connsiteX269" fmla="*/ 8121 w 10000"/>
                <a:gd name="connsiteY269" fmla="*/ 170 h 10000"/>
                <a:gd name="connsiteX270" fmla="*/ 8183 w 10000"/>
                <a:gd name="connsiteY270" fmla="*/ 50 h 10000"/>
                <a:gd name="connsiteX271" fmla="*/ 8228 w 10000"/>
                <a:gd name="connsiteY271" fmla="*/ 28 h 10000"/>
                <a:gd name="connsiteX272" fmla="*/ 8290 w 10000"/>
                <a:gd name="connsiteY272" fmla="*/ 43 h 10000"/>
                <a:gd name="connsiteX273" fmla="*/ 8420 w 10000"/>
                <a:gd name="connsiteY273" fmla="*/ 0 h 10000"/>
                <a:gd name="connsiteX274" fmla="*/ 8481 w 10000"/>
                <a:gd name="connsiteY274" fmla="*/ 71 h 10000"/>
                <a:gd name="connsiteX275" fmla="*/ 8476 w 10000"/>
                <a:gd name="connsiteY275" fmla="*/ 121 h 10000"/>
                <a:gd name="connsiteX276" fmla="*/ 8504 w 10000"/>
                <a:gd name="connsiteY276" fmla="*/ 142 h 10000"/>
                <a:gd name="connsiteX277" fmla="*/ 8526 w 10000"/>
                <a:gd name="connsiteY277" fmla="*/ 192 h 10000"/>
                <a:gd name="connsiteX278" fmla="*/ 8493 w 10000"/>
                <a:gd name="connsiteY278" fmla="*/ 248 h 10000"/>
                <a:gd name="connsiteX279" fmla="*/ 8448 w 10000"/>
                <a:gd name="connsiteY279" fmla="*/ 376 h 10000"/>
                <a:gd name="connsiteX280" fmla="*/ 8375 w 10000"/>
                <a:gd name="connsiteY280" fmla="*/ 476 h 10000"/>
                <a:gd name="connsiteX281" fmla="*/ 8307 w 10000"/>
                <a:gd name="connsiteY281" fmla="*/ 532 h 10000"/>
                <a:gd name="connsiteX282" fmla="*/ 8358 w 10000"/>
                <a:gd name="connsiteY282" fmla="*/ 554 h 10000"/>
                <a:gd name="connsiteX283" fmla="*/ 8425 w 10000"/>
                <a:gd name="connsiteY283" fmla="*/ 639 h 10000"/>
                <a:gd name="connsiteX284" fmla="*/ 8470 w 10000"/>
                <a:gd name="connsiteY284" fmla="*/ 646 h 10000"/>
                <a:gd name="connsiteX285" fmla="*/ 8493 w 10000"/>
                <a:gd name="connsiteY285" fmla="*/ 738 h 10000"/>
                <a:gd name="connsiteX286" fmla="*/ 8538 w 10000"/>
                <a:gd name="connsiteY286" fmla="*/ 759 h 10000"/>
                <a:gd name="connsiteX287" fmla="*/ 8571 w 10000"/>
                <a:gd name="connsiteY287" fmla="*/ 752 h 10000"/>
                <a:gd name="connsiteX288" fmla="*/ 8639 w 10000"/>
                <a:gd name="connsiteY288" fmla="*/ 610 h 10000"/>
                <a:gd name="connsiteX289" fmla="*/ 8701 w 10000"/>
                <a:gd name="connsiteY289" fmla="*/ 625 h 10000"/>
                <a:gd name="connsiteX290" fmla="*/ 8712 w 10000"/>
                <a:gd name="connsiteY290" fmla="*/ 667 h 10000"/>
                <a:gd name="connsiteX291" fmla="*/ 8757 w 10000"/>
                <a:gd name="connsiteY291" fmla="*/ 717 h 10000"/>
                <a:gd name="connsiteX292" fmla="*/ 8757 w 10000"/>
                <a:gd name="connsiteY292" fmla="*/ 752 h 10000"/>
                <a:gd name="connsiteX293" fmla="*/ 8796 w 10000"/>
                <a:gd name="connsiteY293" fmla="*/ 774 h 10000"/>
                <a:gd name="connsiteX294" fmla="*/ 8853 w 10000"/>
                <a:gd name="connsiteY294" fmla="*/ 774 h 10000"/>
                <a:gd name="connsiteX295" fmla="*/ 8858 w 10000"/>
                <a:gd name="connsiteY295" fmla="*/ 837 h 10000"/>
                <a:gd name="connsiteX296" fmla="*/ 8808 w 10000"/>
                <a:gd name="connsiteY296" fmla="*/ 866 h 10000"/>
                <a:gd name="connsiteX297" fmla="*/ 8853 w 10000"/>
                <a:gd name="connsiteY297" fmla="*/ 1143 h 10000"/>
                <a:gd name="connsiteX298" fmla="*/ 8898 w 10000"/>
                <a:gd name="connsiteY298" fmla="*/ 1270 h 10000"/>
                <a:gd name="connsiteX299" fmla="*/ 8886 w 10000"/>
                <a:gd name="connsiteY299" fmla="*/ 1327 h 10000"/>
                <a:gd name="connsiteX300" fmla="*/ 8926 w 10000"/>
                <a:gd name="connsiteY300" fmla="*/ 1391 h 10000"/>
                <a:gd name="connsiteX301" fmla="*/ 8931 w 10000"/>
                <a:gd name="connsiteY301" fmla="*/ 1434 h 10000"/>
                <a:gd name="connsiteX302" fmla="*/ 9038 w 10000"/>
                <a:gd name="connsiteY302" fmla="*/ 1483 h 10000"/>
                <a:gd name="connsiteX303" fmla="*/ 9168 w 10000"/>
                <a:gd name="connsiteY303" fmla="*/ 1441 h 10000"/>
                <a:gd name="connsiteX304" fmla="*/ 9184 w 10000"/>
                <a:gd name="connsiteY304" fmla="*/ 1384 h 10000"/>
                <a:gd name="connsiteX305" fmla="*/ 9229 w 10000"/>
                <a:gd name="connsiteY305" fmla="*/ 1405 h 10000"/>
                <a:gd name="connsiteX306" fmla="*/ 9258 w 10000"/>
                <a:gd name="connsiteY306" fmla="*/ 1455 h 10000"/>
                <a:gd name="connsiteX307" fmla="*/ 9325 w 10000"/>
                <a:gd name="connsiteY307" fmla="*/ 1419 h 10000"/>
                <a:gd name="connsiteX308" fmla="*/ 9364 w 10000"/>
                <a:gd name="connsiteY308" fmla="*/ 1419 h 10000"/>
                <a:gd name="connsiteX309" fmla="*/ 9421 w 10000"/>
                <a:gd name="connsiteY309" fmla="*/ 1476 h 10000"/>
                <a:gd name="connsiteX310" fmla="*/ 9454 w 10000"/>
                <a:gd name="connsiteY310" fmla="*/ 1398 h 10000"/>
                <a:gd name="connsiteX311" fmla="*/ 9522 w 10000"/>
                <a:gd name="connsiteY311" fmla="*/ 1434 h 10000"/>
                <a:gd name="connsiteX312" fmla="*/ 9556 w 10000"/>
                <a:gd name="connsiteY312" fmla="*/ 1391 h 10000"/>
                <a:gd name="connsiteX313" fmla="*/ 9584 w 10000"/>
                <a:gd name="connsiteY313" fmla="*/ 1398 h 10000"/>
                <a:gd name="connsiteX314" fmla="*/ 9612 w 10000"/>
                <a:gd name="connsiteY314" fmla="*/ 1356 h 10000"/>
                <a:gd name="connsiteX315" fmla="*/ 9606 w 10000"/>
                <a:gd name="connsiteY315" fmla="*/ 1313 h 10000"/>
                <a:gd name="connsiteX316" fmla="*/ 9646 w 10000"/>
                <a:gd name="connsiteY316" fmla="*/ 1292 h 10000"/>
                <a:gd name="connsiteX317" fmla="*/ 9674 w 10000"/>
                <a:gd name="connsiteY317" fmla="*/ 1221 h 10000"/>
                <a:gd name="connsiteX318" fmla="*/ 9753 w 10000"/>
                <a:gd name="connsiteY318" fmla="*/ 1228 h 10000"/>
                <a:gd name="connsiteX319" fmla="*/ 9871 w 10000"/>
                <a:gd name="connsiteY319" fmla="*/ 1434 h 10000"/>
                <a:gd name="connsiteX320" fmla="*/ 9893 w 10000"/>
                <a:gd name="connsiteY320" fmla="*/ 1505 h 10000"/>
                <a:gd name="connsiteX321" fmla="*/ 9972 w 10000"/>
                <a:gd name="connsiteY321" fmla="*/ 1597 h 10000"/>
                <a:gd name="connsiteX322" fmla="*/ 10000 w 10000"/>
                <a:gd name="connsiteY322" fmla="*/ 1682 h 10000"/>
                <a:gd name="connsiteX323" fmla="*/ 9938 w 10000"/>
                <a:gd name="connsiteY323" fmla="*/ 1796 h 10000"/>
                <a:gd name="connsiteX324" fmla="*/ 9893 w 10000"/>
                <a:gd name="connsiteY324" fmla="*/ 1838 h 10000"/>
                <a:gd name="connsiteX325" fmla="*/ 9916 w 10000"/>
                <a:gd name="connsiteY325" fmla="*/ 1959 h 10000"/>
                <a:gd name="connsiteX326" fmla="*/ 9848 w 10000"/>
                <a:gd name="connsiteY326" fmla="*/ 2051 h 10000"/>
                <a:gd name="connsiteX327" fmla="*/ 9809 w 10000"/>
                <a:gd name="connsiteY327" fmla="*/ 2072 h 10000"/>
                <a:gd name="connsiteX328" fmla="*/ 9809 w 10000"/>
                <a:gd name="connsiteY328" fmla="*/ 2136 h 10000"/>
                <a:gd name="connsiteX329" fmla="*/ 9758 w 10000"/>
                <a:gd name="connsiteY329" fmla="*/ 2257 h 10000"/>
                <a:gd name="connsiteX330" fmla="*/ 9724 w 10000"/>
                <a:gd name="connsiteY330" fmla="*/ 2264 h 10000"/>
                <a:gd name="connsiteX331" fmla="*/ 9730 w 10000"/>
                <a:gd name="connsiteY331" fmla="*/ 2349 h 10000"/>
                <a:gd name="connsiteX332" fmla="*/ 9702 w 10000"/>
                <a:gd name="connsiteY332" fmla="*/ 2413 h 10000"/>
                <a:gd name="connsiteX333" fmla="*/ 9708 w 10000"/>
                <a:gd name="connsiteY333" fmla="*/ 2697 h 10000"/>
                <a:gd name="connsiteX334" fmla="*/ 9724 w 10000"/>
                <a:gd name="connsiteY334" fmla="*/ 2718 h 10000"/>
                <a:gd name="connsiteX335" fmla="*/ 9719 w 10000"/>
                <a:gd name="connsiteY335" fmla="*/ 2811 h 10000"/>
                <a:gd name="connsiteX336" fmla="*/ 9708 w 10000"/>
                <a:gd name="connsiteY336" fmla="*/ 2896 h 10000"/>
                <a:gd name="connsiteX337" fmla="*/ 9668 w 10000"/>
                <a:gd name="connsiteY337" fmla="*/ 2938 h 10000"/>
                <a:gd name="connsiteX338" fmla="*/ 9595 w 10000"/>
                <a:gd name="connsiteY338" fmla="*/ 2903 h 10000"/>
                <a:gd name="connsiteX339" fmla="*/ 9561 w 10000"/>
                <a:gd name="connsiteY339" fmla="*/ 2952 h 10000"/>
                <a:gd name="connsiteX340" fmla="*/ 9567 w 10000"/>
                <a:gd name="connsiteY340" fmla="*/ 2995 h 10000"/>
                <a:gd name="connsiteX341" fmla="*/ 9544 w 10000"/>
                <a:gd name="connsiteY341" fmla="*/ 3080 h 10000"/>
                <a:gd name="connsiteX342" fmla="*/ 9505 w 10000"/>
                <a:gd name="connsiteY342" fmla="*/ 3137 h 10000"/>
                <a:gd name="connsiteX343" fmla="*/ 9494 w 10000"/>
                <a:gd name="connsiteY343" fmla="*/ 3236 h 10000"/>
                <a:gd name="connsiteX344" fmla="*/ 9466 w 10000"/>
                <a:gd name="connsiteY344" fmla="*/ 3322 h 10000"/>
                <a:gd name="connsiteX345" fmla="*/ 9471 w 10000"/>
                <a:gd name="connsiteY345" fmla="*/ 3378 h 10000"/>
                <a:gd name="connsiteX346" fmla="*/ 9460 w 10000"/>
                <a:gd name="connsiteY346" fmla="*/ 3435 h 10000"/>
                <a:gd name="connsiteX347" fmla="*/ 9483 w 10000"/>
                <a:gd name="connsiteY347" fmla="*/ 3485 h 10000"/>
                <a:gd name="connsiteX348" fmla="*/ 9449 w 10000"/>
                <a:gd name="connsiteY348" fmla="*/ 3563 h 10000"/>
                <a:gd name="connsiteX349" fmla="*/ 9393 w 10000"/>
                <a:gd name="connsiteY349" fmla="*/ 3442 h 10000"/>
                <a:gd name="connsiteX350" fmla="*/ 9393 w 10000"/>
                <a:gd name="connsiteY350" fmla="*/ 3350 h 10000"/>
                <a:gd name="connsiteX351" fmla="*/ 9376 w 10000"/>
                <a:gd name="connsiteY351" fmla="*/ 3336 h 10000"/>
                <a:gd name="connsiteX352" fmla="*/ 9308 w 10000"/>
                <a:gd name="connsiteY352" fmla="*/ 3400 h 10000"/>
                <a:gd name="connsiteX353" fmla="*/ 9201 w 10000"/>
                <a:gd name="connsiteY353" fmla="*/ 3549 h 10000"/>
                <a:gd name="connsiteX354" fmla="*/ 9139 w 10000"/>
                <a:gd name="connsiteY354" fmla="*/ 3655 h 10000"/>
                <a:gd name="connsiteX355" fmla="*/ 9044 w 10000"/>
                <a:gd name="connsiteY355" fmla="*/ 3712 h 10000"/>
                <a:gd name="connsiteX356" fmla="*/ 9010 w 10000"/>
                <a:gd name="connsiteY356" fmla="*/ 3797 h 10000"/>
                <a:gd name="connsiteX357" fmla="*/ 8982 w 10000"/>
                <a:gd name="connsiteY357" fmla="*/ 3825 h 10000"/>
                <a:gd name="connsiteX358" fmla="*/ 8875 w 10000"/>
                <a:gd name="connsiteY358" fmla="*/ 3903 h 10000"/>
                <a:gd name="connsiteX359" fmla="*/ 8785 w 10000"/>
                <a:gd name="connsiteY359" fmla="*/ 3996 h 10000"/>
                <a:gd name="connsiteX360" fmla="*/ 8763 w 10000"/>
                <a:gd name="connsiteY360" fmla="*/ 4067 h 10000"/>
                <a:gd name="connsiteX361" fmla="*/ 8729 w 10000"/>
                <a:gd name="connsiteY361" fmla="*/ 4102 h 10000"/>
                <a:gd name="connsiteX362" fmla="*/ 8774 w 10000"/>
                <a:gd name="connsiteY362" fmla="*/ 4194 h 10000"/>
                <a:gd name="connsiteX363" fmla="*/ 8819 w 10000"/>
                <a:gd name="connsiteY363" fmla="*/ 4265 h 10000"/>
                <a:gd name="connsiteX364" fmla="*/ 8881 w 10000"/>
                <a:gd name="connsiteY364" fmla="*/ 4294 h 10000"/>
                <a:gd name="connsiteX365" fmla="*/ 8858 w 10000"/>
                <a:gd name="connsiteY365" fmla="*/ 4344 h 10000"/>
                <a:gd name="connsiteX366" fmla="*/ 8903 w 10000"/>
                <a:gd name="connsiteY366" fmla="*/ 4358 h 10000"/>
                <a:gd name="connsiteX367" fmla="*/ 8903 w 10000"/>
                <a:gd name="connsiteY367" fmla="*/ 4443 h 10000"/>
                <a:gd name="connsiteX368" fmla="*/ 8937 w 10000"/>
                <a:gd name="connsiteY368" fmla="*/ 4507 h 10000"/>
                <a:gd name="connsiteX369" fmla="*/ 8993 w 10000"/>
                <a:gd name="connsiteY369" fmla="*/ 4493 h 10000"/>
                <a:gd name="connsiteX370" fmla="*/ 9016 w 10000"/>
                <a:gd name="connsiteY370" fmla="*/ 4422 h 10000"/>
                <a:gd name="connsiteX371" fmla="*/ 9061 w 10000"/>
                <a:gd name="connsiteY371" fmla="*/ 4414 h 10000"/>
                <a:gd name="connsiteX372" fmla="*/ 9066 w 10000"/>
                <a:gd name="connsiteY372" fmla="*/ 4358 h 10000"/>
                <a:gd name="connsiteX373" fmla="*/ 9123 w 10000"/>
                <a:gd name="connsiteY373" fmla="*/ 4358 h 10000"/>
                <a:gd name="connsiteX374" fmla="*/ 9100 w 10000"/>
                <a:gd name="connsiteY374" fmla="*/ 4429 h 10000"/>
                <a:gd name="connsiteX375" fmla="*/ 9156 w 10000"/>
                <a:gd name="connsiteY375" fmla="*/ 4464 h 10000"/>
                <a:gd name="connsiteX376" fmla="*/ 9145 w 10000"/>
                <a:gd name="connsiteY376" fmla="*/ 4528 h 10000"/>
                <a:gd name="connsiteX377" fmla="*/ 9061 w 10000"/>
                <a:gd name="connsiteY377" fmla="*/ 4535 h 10000"/>
                <a:gd name="connsiteX378" fmla="*/ 8999 w 10000"/>
                <a:gd name="connsiteY378" fmla="*/ 4578 h 10000"/>
                <a:gd name="connsiteX379" fmla="*/ 8943 w 10000"/>
                <a:gd name="connsiteY379" fmla="*/ 4599 h 10000"/>
                <a:gd name="connsiteX380" fmla="*/ 8943 w 10000"/>
                <a:gd name="connsiteY380" fmla="*/ 4698 h 10000"/>
                <a:gd name="connsiteX381" fmla="*/ 8999 w 10000"/>
                <a:gd name="connsiteY381" fmla="*/ 4805 h 10000"/>
                <a:gd name="connsiteX382" fmla="*/ 8954 w 10000"/>
                <a:gd name="connsiteY382" fmla="*/ 4904 h 10000"/>
                <a:gd name="connsiteX383" fmla="*/ 8864 w 10000"/>
                <a:gd name="connsiteY383" fmla="*/ 4918 h 10000"/>
                <a:gd name="connsiteX384" fmla="*/ 8875 w 10000"/>
                <a:gd name="connsiteY384" fmla="*/ 5032 h 10000"/>
                <a:gd name="connsiteX385" fmla="*/ 8870 w 10000"/>
                <a:gd name="connsiteY385" fmla="*/ 5103 h 10000"/>
                <a:gd name="connsiteX386" fmla="*/ 8841 w 10000"/>
                <a:gd name="connsiteY386" fmla="*/ 5138 h 10000"/>
                <a:gd name="connsiteX387" fmla="*/ 8785 w 10000"/>
                <a:gd name="connsiteY387" fmla="*/ 5110 h 10000"/>
                <a:gd name="connsiteX388" fmla="*/ 8735 w 10000"/>
                <a:gd name="connsiteY388" fmla="*/ 5018 h 10000"/>
                <a:gd name="connsiteX389" fmla="*/ 8678 w 10000"/>
                <a:gd name="connsiteY389" fmla="*/ 5089 h 10000"/>
                <a:gd name="connsiteX390" fmla="*/ 8622 w 10000"/>
                <a:gd name="connsiteY390" fmla="*/ 5039 h 10000"/>
                <a:gd name="connsiteX391" fmla="*/ 8616 w 10000"/>
                <a:gd name="connsiteY391" fmla="*/ 5011 h 10000"/>
                <a:gd name="connsiteX392" fmla="*/ 8538 w 10000"/>
                <a:gd name="connsiteY392" fmla="*/ 4947 h 10000"/>
                <a:gd name="connsiteX393" fmla="*/ 8515 w 10000"/>
                <a:gd name="connsiteY393" fmla="*/ 4961 h 10000"/>
                <a:gd name="connsiteX394" fmla="*/ 8526 w 10000"/>
                <a:gd name="connsiteY394" fmla="*/ 5039 h 10000"/>
                <a:gd name="connsiteX395" fmla="*/ 8481 w 10000"/>
                <a:gd name="connsiteY395" fmla="*/ 5138 h 10000"/>
                <a:gd name="connsiteX396" fmla="*/ 8515 w 10000"/>
                <a:gd name="connsiteY396" fmla="*/ 5160 h 10000"/>
                <a:gd name="connsiteX397" fmla="*/ 8577 w 10000"/>
                <a:gd name="connsiteY397" fmla="*/ 5145 h 10000"/>
                <a:gd name="connsiteX398" fmla="*/ 8588 w 10000"/>
                <a:gd name="connsiteY398" fmla="*/ 5181 h 10000"/>
                <a:gd name="connsiteX399" fmla="*/ 8577 w 10000"/>
                <a:gd name="connsiteY399" fmla="*/ 5224 h 10000"/>
                <a:gd name="connsiteX400" fmla="*/ 8600 w 10000"/>
                <a:gd name="connsiteY400" fmla="*/ 5280 h 10000"/>
                <a:gd name="connsiteX401" fmla="*/ 8650 w 10000"/>
                <a:gd name="connsiteY401" fmla="*/ 5316 h 10000"/>
                <a:gd name="connsiteX402" fmla="*/ 8639 w 10000"/>
                <a:gd name="connsiteY402" fmla="*/ 5401 h 10000"/>
                <a:gd name="connsiteX403" fmla="*/ 8673 w 10000"/>
                <a:gd name="connsiteY403" fmla="*/ 5444 h 10000"/>
                <a:gd name="connsiteX404" fmla="*/ 8633 w 10000"/>
                <a:gd name="connsiteY404" fmla="*/ 5486 h 10000"/>
                <a:gd name="connsiteX405" fmla="*/ 8622 w 10000"/>
                <a:gd name="connsiteY405" fmla="*/ 5642 h 10000"/>
                <a:gd name="connsiteX406" fmla="*/ 8600 w 10000"/>
                <a:gd name="connsiteY406" fmla="*/ 5649 h 10000"/>
                <a:gd name="connsiteX407" fmla="*/ 8628 w 10000"/>
                <a:gd name="connsiteY407" fmla="*/ 5720 h 10000"/>
                <a:gd name="connsiteX408" fmla="*/ 8633 w 10000"/>
                <a:gd name="connsiteY408" fmla="*/ 5841 h 10000"/>
                <a:gd name="connsiteX409" fmla="*/ 8661 w 10000"/>
                <a:gd name="connsiteY409" fmla="*/ 5869 h 10000"/>
                <a:gd name="connsiteX410" fmla="*/ 8667 w 10000"/>
                <a:gd name="connsiteY410" fmla="*/ 5905 h 10000"/>
                <a:gd name="connsiteX411" fmla="*/ 8690 w 10000"/>
                <a:gd name="connsiteY411" fmla="*/ 5912 h 10000"/>
                <a:gd name="connsiteX412" fmla="*/ 8695 w 10000"/>
                <a:gd name="connsiteY412" fmla="*/ 5983 h 10000"/>
                <a:gd name="connsiteX413" fmla="*/ 8684 w 10000"/>
                <a:gd name="connsiteY413" fmla="*/ 6033 h 10000"/>
                <a:gd name="connsiteX414" fmla="*/ 8740 w 10000"/>
                <a:gd name="connsiteY414" fmla="*/ 6061 h 10000"/>
                <a:gd name="connsiteX415" fmla="*/ 8825 w 10000"/>
                <a:gd name="connsiteY415" fmla="*/ 6004 h 10000"/>
                <a:gd name="connsiteX416" fmla="*/ 8948 w 10000"/>
                <a:gd name="connsiteY416" fmla="*/ 5891 h 10000"/>
                <a:gd name="connsiteX417" fmla="*/ 8982 w 10000"/>
                <a:gd name="connsiteY417" fmla="*/ 5891 h 10000"/>
                <a:gd name="connsiteX418" fmla="*/ 8982 w 10000"/>
                <a:gd name="connsiteY418" fmla="*/ 5976 h 10000"/>
                <a:gd name="connsiteX419" fmla="*/ 9004 w 10000"/>
                <a:gd name="connsiteY419" fmla="*/ 5990 h 10000"/>
                <a:gd name="connsiteX420" fmla="*/ 9044 w 10000"/>
                <a:gd name="connsiteY420" fmla="*/ 6089 h 10000"/>
                <a:gd name="connsiteX421" fmla="*/ 9072 w 10000"/>
                <a:gd name="connsiteY421" fmla="*/ 6097 h 10000"/>
                <a:gd name="connsiteX422" fmla="*/ 9055 w 10000"/>
                <a:gd name="connsiteY422" fmla="*/ 6153 h 10000"/>
                <a:gd name="connsiteX423" fmla="*/ 9100 w 10000"/>
                <a:gd name="connsiteY423" fmla="*/ 6281 h 10000"/>
                <a:gd name="connsiteX424" fmla="*/ 9100 w 10000"/>
                <a:gd name="connsiteY424" fmla="*/ 6345 h 10000"/>
                <a:gd name="connsiteX425" fmla="*/ 9123 w 10000"/>
                <a:gd name="connsiteY425" fmla="*/ 6416 h 10000"/>
                <a:gd name="connsiteX426" fmla="*/ 9089 w 10000"/>
                <a:gd name="connsiteY426" fmla="*/ 6473 h 10000"/>
                <a:gd name="connsiteX427" fmla="*/ 9049 w 10000"/>
                <a:gd name="connsiteY427" fmla="*/ 6466 h 10000"/>
                <a:gd name="connsiteX428" fmla="*/ 9049 w 10000"/>
                <a:gd name="connsiteY428" fmla="*/ 6501 h 10000"/>
                <a:gd name="connsiteX429" fmla="*/ 9089 w 10000"/>
                <a:gd name="connsiteY429" fmla="*/ 6544 h 10000"/>
                <a:gd name="connsiteX430" fmla="*/ 9106 w 10000"/>
                <a:gd name="connsiteY430" fmla="*/ 6515 h 10000"/>
                <a:gd name="connsiteX431" fmla="*/ 9139 w 10000"/>
                <a:gd name="connsiteY431" fmla="*/ 6579 h 10000"/>
                <a:gd name="connsiteX432" fmla="*/ 9179 w 10000"/>
                <a:gd name="connsiteY432" fmla="*/ 6579 h 10000"/>
                <a:gd name="connsiteX433" fmla="*/ 9156 w 10000"/>
                <a:gd name="connsiteY433" fmla="*/ 6757 h 10000"/>
                <a:gd name="connsiteX434" fmla="*/ 9139 w 10000"/>
                <a:gd name="connsiteY434" fmla="*/ 6792 h 10000"/>
                <a:gd name="connsiteX435" fmla="*/ 9089 w 10000"/>
                <a:gd name="connsiteY435" fmla="*/ 6778 h 10000"/>
                <a:gd name="connsiteX436" fmla="*/ 9027 w 10000"/>
                <a:gd name="connsiteY436" fmla="*/ 6799 h 10000"/>
                <a:gd name="connsiteX437" fmla="*/ 9004 w 10000"/>
                <a:gd name="connsiteY437" fmla="*/ 6842 h 10000"/>
                <a:gd name="connsiteX438" fmla="*/ 8999 w 10000"/>
                <a:gd name="connsiteY438" fmla="*/ 6884 h 10000"/>
                <a:gd name="connsiteX439" fmla="*/ 8960 w 10000"/>
                <a:gd name="connsiteY439" fmla="*/ 6934 h 10000"/>
                <a:gd name="connsiteX440" fmla="*/ 8898 w 10000"/>
                <a:gd name="connsiteY440" fmla="*/ 6941 h 10000"/>
                <a:gd name="connsiteX441" fmla="*/ 8886 w 10000"/>
                <a:gd name="connsiteY441" fmla="*/ 6962 h 10000"/>
                <a:gd name="connsiteX442" fmla="*/ 8847 w 10000"/>
                <a:gd name="connsiteY442" fmla="*/ 6927 h 10000"/>
                <a:gd name="connsiteX443" fmla="*/ 8808 w 10000"/>
                <a:gd name="connsiteY443" fmla="*/ 6934 h 10000"/>
                <a:gd name="connsiteX444" fmla="*/ 8785 w 10000"/>
                <a:gd name="connsiteY444" fmla="*/ 6906 h 10000"/>
                <a:gd name="connsiteX445" fmla="*/ 8735 w 10000"/>
                <a:gd name="connsiteY445" fmla="*/ 6891 h 10000"/>
                <a:gd name="connsiteX446" fmla="*/ 8746 w 10000"/>
                <a:gd name="connsiteY446" fmla="*/ 6941 h 10000"/>
                <a:gd name="connsiteX447" fmla="*/ 8723 w 10000"/>
                <a:gd name="connsiteY447" fmla="*/ 6991 h 10000"/>
                <a:gd name="connsiteX448" fmla="*/ 8639 w 10000"/>
                <a:gd name="connsiteY448" fmla="*/ 6984 h 10000"/>
                <a:gd name="connsiteX449" fmla="*/ 8611 w 10000"/>
                <a:gd name="connsiteY449" fmla="*/ 6962 h 10000"/>
                <a:gd name="connsiteX450" fmla="*/ 8566 w 10000"/>
                <a:gd name="connsiteY450" fmla="*/ 6984 h 10000"/>
                <a:gd name="connsiteX451" fmla="*/ 8560 w 10000"/>
                <a:gd name="connsiteY451" fmla="*/ 7055 h 10000"/>
                <a:gd name="connsiteX452" fmla="*/ 8476 w 10000"/>
                <a:gd name="connsiteY452" fmla="*/ 7133 h 10000"/>
                <a:gd name="connsiteX453" fmla="*/ 8448 w 10000"/>
                <a:gd name="connsiteY453" fmla="*/ 7090 h 10000"/>
                <a:gd name="connsiteX454" fmla="*/ 8386 w 10000"/>
                <a:gd name="connsiteY454" fmla="*/ 7111 h 10000"/>
                <a:gd name="connsiteX455" fmla="*/ 8346 w 10000"/>
                <a:gd name="connsiteY455" fmla="*/ 7133 h 10000"/>
                <a:gd name="connsiteX456" fmla="*/ 8341 w 10000"/>
                <a:gd name="connsiteY456" fmla="*/ 7168 h 10000"/>
                <a:gd name="connsiteX457" fmla="*/ 8256 w 10000"/>
                <a:gd name="connsiteY457" fmla="*/ 7246 h 10000"/>
                <a:gd name="connsiteX458" fmla="*/ 8206 w 10000"/>
                <a:gd name="connsiteY458" fmla="*/ 7232 h 10000"/>
                <a:gd name="connsiteX459" fmla="*/ 8155 w 10000"/>
                <a:gd name="connsiteY459" fmla="*/ 7260 h 10000"/>
                <a:gd name="connsiteX460" fmla="*/ 8116 w 10000"/>
                <a:gd name="connsiteY460" fmla="*/ 7303 h 10000"/>
                <a:gd name="connsiteX461" fmla="*/ 8060 w 10000"/>
                <a:gd name="connsiteY461" fmla="*/ 7331 h 10000"/>
                <a:gd name="connsiteX462" fmla="*/ 8065 w 10000"/>
                <a:gd name="connsiteY462" fmla="*/ 7374 h 10000"/>
                <a:gd name="connsiteX463" fmla="*/ 8015 w 10000"/>
                <a:gd name="connsiteY463" fmla="*/ 7402 h 10000"/>
                <a:gd name="connsiteX464" fmla="*/ 7942 w 10000"/>
                <a:gd name="connsiteY464" fmla="*/ 7523 h 10000"/>
                <a:gd name="connsiteX465" fmla="*/ 7930 w 10000"/>
                <a:gd name="connsiteY465" fmla="*/ 7573 h 10000"/>
                <a:gd name="connsiteX466" fmla="*/ 7908 w 10000"/>
                <a:gd name="connsiteY466" fmla="*/ 7559 h 10000"/>
                <a:gd name="connsiteX467" fmla="*/ 7919 w 10000"/>
                <a:gd name="connsiteY467" fmla="*/ 7523 h 10000"/>
                <a:gd name="connsiteX468" fmla="*/ 7846 w 10000"/>
                <a:gd name="connsiteY468" fmla="*/ 7339 h 10000"/>
                <a:gd name="connsiteX469" fmla="*/ 7846 w 10000"/>
                <a:gd name="connsiteY469" fmla="*/ 7268 h 10000"/>
                <a:gd name="connsiteX470" fmla="*/ 7812 w 10000"/>
                <a:gd name="connsiteY470" fmla="*/ 7268 h 10000"/>
                <a:gd name="connsiteX471" fmla="*/ 7711 w 10000"/>
                <a:gd name="connsiteY471" fmla="*/ 7197 h 10000"/>
                <a:gd name="connsiteX472" fmla="*/ 7649 w 10000"/>
                <a:gd name="connsiteY472" fmla="*/ 7232 h 10000"/>
                <a:gd name="connsiteX473" fmla="*/ 7632 w 10000"/>
                <a:gd name="connsiteY473" fmla="*/ 7275 h 10000"/>
                <a:gd name="connsiteX474" fmla="*/ 7677 w 10000"/>
                <a:gd name="connsiteY474" fmla="*/ 7324 h 10000"/>
                <a:gd name="connsiteX475" fmla="*/ 7688 w 10000"/>
                <a:gd name="connsiteY475" fmla="*/ 7367 h 10000"/>
                <a:gd name="connsiteX476" fmla="*/ 7660 w 10000"/>
                <a:gd name="connsiteY476" fmla="*/ 7410 h 10000"/>
                <a:gd name="connsiteX477" fmla="*/ 7666 w 10000"/>
                <a:gd name="connsiteY477" fmla="*/ 7445 h 10000"/>
                <a:gd name="connsiteX478" fmla="*/ 7655 w 10000"/>
                <a:gd name="connsiteY478" fmla="*/ 7516 h 10000"/>
                <a:gd name="connsiteX479" fmla="*/ 7660 w 10000"/>
                <a:gd name="connsiteY479" fmla="*/ 7587 h 10000"/>
                <a:gd name="connsiteX480" fmla="*/ 7694 w 10000"/>
                <a:gd name="connsiteY480" fmla="*/ 7700 h 10000"/>
                <a:gd name="connsiteX481" fmla="*/ 7660 w 10000"/>
                <a:gd name="connsiteY481" fmla="*/ 7743 h 10000"/>
                <a:gd name="connsiteX482" fmla="*/ 7666 w 10000"/>
                <a:gd name="connsiteY482" fmla="*/ 7779 h 10000"/>
                <a:gd name="connsiteX483" fmla="*/ 7638 w 10000"/>
                <a:gd name="connsiteY483" fmla="*/ 7793 h 10000"/>
                <a:gd name="connsiteX484" fmla="*/ 7621 w 10000"/>
                <a:gd name="connsiteY484" fmla="*/ 7814 h 10000"/>
                <a:gd name="connsiteX485" fmla="*/ 7514 w 10000"/>
                <a:gd name="connsiteY485" fmla="*/ 7800 h 10000"/>
                <a:gd name="connsiteX486" fmla="*/ 7497 w 10000"/>
                <a:gd name="connsiteY486" fmla="*/ 7757 h 10000"/>
                <a:gd name="connsiteX487" fmla="*/ 7463 w 10000"/>
                <a:gd name="connsiteY487" fmla="*/ 7786 h 10000"/>
                <a:gd name="connsiteX488" fmla="*/ 7390 w 10000"/>
                <a:gd name="connsiteY488" fmla="*/ 7771 h 10000"/>
                <a:gd name="connsiteX489" fmla="*/ 7340 w 10000"/>
                <a:gd name="connsiteY489" fmla="*/ 7793 h 10000"/>
                <a:gd name="connsiteX490" fmla="*/ 7312 w 10000"/>
                <a:gd name="connsiteY490" fmla="*/ 7644 h 10000"/>
                <a:gd name="connsiteX491" fmla="*/ 7283 w 10000"/>
                <a:gd name="connsiteY491" fmla="*/ 7637 h 10000"/>
                <a:gd name="connsiteX492" fmla="*/ 7250 w 10000"/>
                <a:gd name="connsiteY492" fmla="*/ 7544 h 10000"/>
                <a:gd name="connsiteX493" fmla="*/ 7267 w 10000"/>
                <a:gd name="connsiteY493" fmla="*/ 7502 h 10000"/>
                <a:gd name="connsiteX494" fmla="*/ 7306 w 10000"/>
                <a:gd name="connsiteY494" fmla="*/ 7523 h 10000"/>
                <a:gd name="connsiteX495" fmla="*/ 7323 w 10000"/>
                <a:gd name="connsiteY495" fmla="*/ 7473 h 10000"/>
                <a:gd name="connsiteX496" fmla="*/ 7295 w 10000"/>
                <a:gd name="connsiteY496" fmla="*/ 7438 h 10000"/>
                <a:gd name="connsiteX497" fmla="*/ 7312 w 10000"/>
                <a:gd name="connsiteY497" fmla="*/ 7402 h 10000"/>
                <a:gd name="connsiteX498" fmla="*/ 7238 w 10000"/>
                <a:gd name="connsiteY498" fmla="*/ 7331 h 10000"/>
                <a:gd name="connsiteX499" fmla="*/ 7244 w 10000"/>
                <a:gd name="connsiteY499" fmla="*/ 7296 h 10000"/>
                <a:gd name="connsiteX500" fmla="*/ 7199 w 10000"/>
                <a:gd name="connsiteY500" fmla="*/ 7260 h 10000"/>
                <a:gd name="connsiteX501" fmla="*/ 7227 w 10000"/>
                <a:gd name="connsiteY501" fmla="*/ 7218 h 10000"/>
                <a:gd name="connsiteX502" fmla="*/ 7216 w 10000"/>
                <a:gd name="connsiteY502" fmla="*/ 7168 h 10000"/>
                <a:gd name="connsiteX503" fmla="*/ 7165 w 10000"/>
                <a:gd name="connsiteY503" fmla="*/ 7090 h 10000"/>
                <a:gd name="connsiteX504" fmla="*/ 7132 w 10000"/>
                <a:gd name="connsiteY504" fmla="*/ 7026 h 10000"/>
                <a:gd name="connsiteX505" fmla="*/ 7064 w 10000"/>
                <a:gd name="connsiteY505" fmla="*/ 7055 h 10000"/>
                <a:gd name="connsiteX506" fmla="*/ 7025 w 10000"/>
                <a:gd name="connsiteY506" fmla="*/ 7048 h 10000"/>
                <a:gd name="connsiteX507" fmla="*/ 7002 w 10000"/>
                <a:gd name="connsiteY507" fmla="*/ 7111 h 10000"/>
                <a:gd name="connsiteX508" fmla="*/ 6924 w 10000"/>
                <a:gd name="connsiteY508" fmla="*/ 7119 h 10000"/>
                <a:gd name="connsiteX509" fmla="*/ 6895 w 10000"/>
                <a:gd name="connsiteY509" fmla="*/ 7111 h 10000"/>
                <a:gd name="connsiteX510" fmla="*/ 6828 w 10000"/>
                <a:gd name="connsiteY510" fmla="*/ 7161 h 10000"/>
                <a:gd name="connsiteX511" fmla="*/ 6834 w 10000"/>
                <a:gd name="connsiteY511" fmla="*/ 7260 h 10000"/>
                <a:gd name="connsiteX512" fmla="*/ 6817 w 10000"/>
                <a:gd name="connsiteY512" fmla="*/ 7324 h 10000"/>
                <a:gd name="connsiteX513" fmla="*/ 6817 w 10000"/>
                <a:gd name="connsiteY513" fmla="*/ 7381 h 10000"/>
                <a:gd name="connsiteX514" fmla="*/ 6760 w 10000"/>
                <a:gd name="connsiteY514" fmla="*/ 7424 h 10000"/>
                <a:gd name="connsiteX515" fmla="*/ 6699 w 10000"/>
                <a:gd name="connsiteY515" fmla="*/ 7431 h 10000"/>
                <a:gd name="connsiteX516" fmla="*/ 6682 w 10000"/>
                <a:gd name="connsiteY516" fmla="*/ 7410 h 10000"/>
                <a:gd name="connsiteX517" fmla="*/ 6625 w 10000"/>
                <a:gd name="connsiteY517" fmla="*/ 7388 h 10000"/>
                <a:gd name="connsiteX518" fmla="*/ 6592 w 10000"/>
                <a:gd name="connsiteY518" fmla="*/ 7431 h 10000"/>
                <a:gd name="connsiteX519" fmla="*/ 6586 w 10000"/>
                <a:gd name="connsiteY519" fmla="*/ 7473 h 10000"/>
                <a:gd name="connsiteX520" fmla="*/ 6552 w 10000"/>
                <a:gd name="connsiteY520" fmla="*/ 7480 h 10000"/>
                <a:gd name="connsiteX521" fmla="*/ 6547 w 10000"/>
                <a:gd name="connsiteY521" fmla="*/ 7523 h 10000"/>
                <a:gd name="connsiteX522" fmla="*/ 6519 w 10000"/>
                <a:gd name="connsiteY522" fmla="*/ 7523 h 10000"/>
                <a:gd name="connsiteX523" fmla="*/ 6485 w 10000"/>
                <a:gd name="connsiteY523" fmla="*/ 7424 h 10000"/>
                <a:gd name="connsiteX524" fmla="*/ 6406 w 10000"/>
                <a:gd name="connsiteY524" fmla="*/ 7473 h 10000"/>
                <a:gd name="connsiteX525" fmla="*/ 6316 w 10000"/>
                <a:gd name="connsiteY525" fmla="*/ 7551 h 10000"/>
                <a:gd name="connsiteX526" fmla="*/ 6282 w 10000"/>
                <a:gd name="connsiteY526" fmla="*/ 7566 h 10000"/>
                <a:gd name="connsiteX527" fmla="*/ 6294 w 10000"/>
                <a:gd name="connsiteY527" fmla="*/ 7615 h 10000"/>
                <a:gd name="connsiteX528" fmla="*/ 6243 w 10000"/>
                <a:gd name="connsiteY528" fmla="*/ 7637 h 10000"/>
                <a:gd name="connsiteX529" fmla="*/ 6209 w 10000"/>
                <a:gd name="connsiteY529" fmla="*/ 7608 h 10000"/>
                <a:gd name="connsiteX530" fmla="*/ 6136 w 10000"/>
                <a:gd name="connsiteY530" fmla="*/ 7622 h 10000"/>
                <a:gd name="connsiteX531" fmla="*/ 6136 w 10000"/>
                <a:gd name="connsiteY531" fmla="*/ 7395 h 10000"/>
                <a:gd name="connsiteX532" fmla="*/ 6208 w 10000"/>
                <a:gd name="connsiteY53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930 w 10000"/>
                <a:gd name="connsiteY62" fmla="*/ 9794 h 10000"/>
                <a:gd name="connsiteX63" fmla="*/ 2913 w 10000"/>
                <a:gd name="connsiteY63" fmla="*/ 9837 h 10000"/>
                <a:gd name="connsiteX64" fmla="*/ 2818 w 10000"/>
                <a:gd name="connsiteY64" fmla="*/ 9837 h 10000"/>
                <a:gd name="connsiteX65" fmla="*/ 2745 w 10000"/>
                <a:gd name="connsiteY65" fmla="*/ 9879 h 10000"/>
                <a:gd name="connsiteX66" fmla="*/ 2705 w 10000"/>
                <a:gd name="connsiteY66" fmla="*/ 9922 h 10000"/>
                <a:gd name="connsiteX67" fmla="*/ 2638 w 10000"/>
                <a:gd name="connsiteY67" fmla="*/ 9929 h 10000"/>
                <a:gd name="connsiteX68" fmla="*/ 2598 w 10000"/>
                <a:gd name="connsiteY68" fmla="*/ 9943 h 10000"/>
                <a:gd name="connsiteX69" fmla="*/ 2565 w 10000"/>
                <a:gd name="connsiteY69" fmla="*/ 9929 h 10000"/>
                <a:gd name="connsiteX70" fmla="*/ 2508 w 10000"/>
                <a:gd name="connsiteY70" fmla="*/ 9943 h 10000"/>
                <a:gd name="connsiteX71" fmla="*/ 2503 w 10000"/>
                <a:gd name="connsiteY71" fmla="*/ 9957 h 10000"/>
                <a:gd name="connsiteX72" fmla="*/ 2458 w 10000"/>
                <a:gd name="connsiteY72" fmla="*/ 9993 h 10000"/>
                <a:gd name="connsiteX73" fmla="*/ 2424 w 10000"/>
                <a:gd name="connsiteY73" fmla="*/ 10000 h 10000"/>
                <a:gd name="connsiteX74" fmla="*/ 2323 w 10000"/>
                <a:gd name="connsiteY74" fmla="*/ 9901 h 10000"/>
                <a:gd name="connsiteX75" fmla="*/ 2250 w 10000"/>
                <a:gd name="connsiteY75" fmla="*/ 9794 h 10000"/>
                <a:gd name="connsiteX76" fmla="*/ 2160 w 10000"/>
                <a:gd name="connsiteY76" fmla="*/ 9759 h 10000"/>
                <a:gd name="connsiteX77" fmla="*/ 2143 w 10000"/>
                <a:gd name="connsiteY77" fmla="*/ 9624 h 10000"/>
                <a:gd name="connsiteX78" fmla="*/ 2205 w 10000"/>
                <a:gd name="connsiteY78" fmla="*/ 9588 h 10000"/>
                <a:gd name="connsiteX79" fmla="*/ 2182 w 10000"/>
                <a:gd name="connsiteY79" fmla="*/ 9482 h 10000"/>
                <a:gd name="connsiteX80" fmla="*/ 2160 w 10000"/>
                <a:gd name="connsiteY80" fmla="*/ 9446 h 10000"/>
                <a:gd name="connsiteX81" fmla="*/ 2323 w 10000"/>
                <a:gd name="connsiteY81" fmla="*/ 9312 h 10000"/>
                <a:gd name="connsiteX82" fmla="*/ 2373 w 10000"/>
                <a:gd name="connsiteY82" fmla="*/ 9177 h 10000"/>
                <a:gd name="connsiteX83" fmla="*/ 2424 w 10000"/>
                <a:gd name="connsiteY83" fmla="*/ 9148 h 10000"/>
                <a:gd name="connsiteX84" fmla="*/ 2435 w 10000"/>
                <a:gd name="connsiteY84" fmla="*/ 9063 h 10000"/>
                <a:gd name="connsiteX85" fmla="*/ 2385 w 10000"/>
                <a:gd name="connsiteY85" fmla="*/ 8950 h 10000"/>
                <a:gd name="connsiteX86" fmla="*/ 2396 w 10000"/>
                <a:gd name="connsiteY86" fmla="*/ 8879 h 10000"/>
                <a:gd name="connsiteX87" fmla="*/ 2340 w 10000"/>
                <a:gd name="connsiteY87" fmla="*/ 8850 h 10000"/>
                <a:gd name="connsiteX88" fmla="*/ 2306 w 10000"/>
                <a:gd name="connsiteY88" fmla="*/ 8857 h 10000"/>
                <a:gd name="connsiteX89" fmla="*/ 2143 w 10000"/>
                <a:gd name="connsiteY89" fmla="*/ 8921 h 10000"/>
                <a:gd name="connsiteX90" fmla="*/ 2098 w 10000"/>
                <a:gd name="connsiteY90" fmla="*/ 8971 h 10000"/>
                <a:gd name="connsiteX91" fmla="*/ 2064 w 10000"/>
                <a:gd name="connsiteY91" fmla="*/ 8999 h 10000"/>
                <a:gd name="connsiteX92" fmla="*/ 2019 w 10000"/>
                <a:gd name="connsiteY92" fmla="*/ 9056 h 10000"/>
                <a:gd name="connsiteX93" fmla="*/ 1879 w 10000"/>
                <a:gd name="connsiteY93" fmla="*/ 9013 h 10000"/>
                <a:gd name="connsiteX94" fmla="*/ 1828 w 10000"/>
                <a:gd name="connsiteY94" fmla="*/ 8971 h 10000"/>
                <a:gd name="connsiteX95" fmla="*/ 1738 w 10000"/>
                <a:gd name="connsiteY95" fmla="*/ 9021 h 10000"/>
                <a:gd name="connsiteX96" fmla="*/ 1609 w 10000"/>
                <a:gd name="connsiteY96" fmla="*/ 9056 h 10000"/>
                <a:gd name="connsiteX97" fmla="*/ 1699 w 10000"/>
                <a:gd name="connsiteY97" fmla="*/ 9177 h 10000"/>
                <a:gd name="connsiteX98" fmla="*/ 1592 w 10000"/>
                <a:gd name="connsiteY98" fmla="*/ 9304 h 10000"/>
                <a:gd name="connsiteX99" fmla="*/ 1558 w 10000"/>
                <a:gd name="connsiteY99" fmla="*/ 9290 h 10000"/>
                <a:gd name="connsiteX100" fmla="*/ 1541 w 10000"/>
                <a:gd name="connsiteY100" fmla="*/ 9304 h 10000"/>
                <a:gd name="connsiteX101" fmla="*/ 1507 w 10000"/>
                <a:gd name="connsiteY101" fmla="*/ 9269 h 10000"/>
                <a:gd name="connsiteX102" fmla="*/ 1440 w 10000"/>
                <a:gd name="connsiteY102" fmla="*/ 9233 h 10000"/>
                <a:gd name="connsiteX103" fmla="*/ 1434 w 10000"/>
                <a:gd name="connsiteY103" fmla="*/ 9198 h 10000"/>
                <a:gd name="connsiteX104" fmla="*/ 1412 w 10000"/>
                <a:gd name="connsiteY104" fmla="*/ 9191 h 10000"/>
                <a:gd name="connsiteX105" fmla="*/ 1400 w 10000"/>
                <a:gd name="connsiteY105" fmla="*/ 9155 h 10000"/>
                <a:gd name="connsiteX106" fmla="*/ 1372 w 10000"/>
                <a:gd name="connsiteY106" fmla="*/ 9127 h 10000"/>
                <a:gd name="connsiteX107" fmla="*/ 1327 w 10000"/>
                <a:gd name="connsiteY107" fmla="*/ 9141 h 10000"/>
                <a:gd name="connsiteX108" fmla="*/ 1305 w 10000"/>
                <a:gd name="connsiteY108" fmla="*/ 9092 h 10000"/>
                <a:gd name="connsiteX109" fmla="*/ 1271 w 10000"/>
                <a:gd name="connsiteY109" fmla="*/ 9099 h 10000"/>
                <a:gd name="connsiteX110" fmla="*/ 1277 w 10000"/>
                <a:gd name="connsiteY110" fmla="*/ 9056 h 10000"/>
                <a:gd name="connsiteX111" fmla="*/ 1265 w 10000"/>
                <a:gd name="connsiteY111" fmla="*/ 8999 h 10000"/>
                <a:gd name="connsiteX112" fmla="*/ 1277 w 10000"/>
                <a:gd name="connsiteY112" fmla="*/ 8935 h 10000"/>
                <a:gd name="connsiteX113" fmla="*/ 1271 w 10000"/>
                <a:gd name="connsiteY113" fmla="*/ 8893 h 10000"/>
                <a:gd name="connsiteX114" fmla="*/ 1153 w 10000"/>
                <a:gd name="connsiteY114" fmla="*/ 8893 h 10000"/>
                <a:gd name="connsiteX115" fmla="*/ 1153 w 10000"/>
                <a:gd name="connsiteY115" fmla="*/ 8850 h 10000"/>
                <a:gd name="connsiteX116" fmla="*/ 1091 w 10000"/>
                <a:gd name="connsiteY116" fmla="*/ 8829 h 10000"/>
                <a:gd name="connsiteX117" fmla="*/ 1080 w 10000"/>
                <a:gd name="connsiteY117" fmla="*/ 8758 h 10000"/>
                <a:gd name="connsiteX118" fmla="*/ 1069 w 10000"/>
                <a:gd name="connsiteY118" fmla="*/ 8730 h 10000"/>
                <a:gd name="connsiteX119" fmla="*/ 990 w 10000"/>
                <a:gd name="connsiteY119" fmla="*/ 8701 h 10000"/>
                <a:gd name="connsiteX120" fmla="*/ 894 w 10000"/>
                <a:gd name="connsiteY120" fmla="*/ 8616 h 10000"/>
                <a:gd name="connsiteX121" fmla="*/ 787 w 10000"/>
                <a:gd name="connsiteY121" fmla="*/ 8616 h 10000"/>
                <a:gd name="connsiteX122" fmla="*/ 849 w 10000"/>
                <a:gd name="connsiteY122" fmla="*/ 8510 h 10000"/>
                <a:gd name="connsiteX123" fmla="*/ 945 w 10000"/>
                <a:gd name="connsiteY123" fmla="*/ 8432 h 10000"/>
                <a:gd name="connsiteX124" fmla="*/ 984 w 10000"/>
                <a:gd name="connsiteY124" fmla="*/ 8325 h 10000"/>
                <a:gd name="connsiteX125" fmla="*/ 1063 w 10000"/>
                <a:gd name="connsiteY125" fmla="*/ 8204 h 10000"/>
                <a:gd name="connsiteX126" fmla="*/ 1057 w 10000"/>
                <a:gd name="connsiteY126" fmla="*/ 8133 h 10000"/>
                <a:gd name="connsiteX127" fmla="*/ 1018 w 10000"/>
                <a:gd name="connsiteY127" fmla="*/ 8055 h 10000"/>
                <a:gd name="connsiteX128" fmla="*/ 984 w 10000"/>
                <a:gd name="connsiteY128" fmla="*/ 8027 h 10000"/>
                <a:gd name="connsiteX129" fmla="*/ 872 w 10000"/>
                <a:gd name="connsiteY129" fmla="*/ 8013 h 10000"/>
                <a:gd name="connsiteX130" fmla="*/ 533 w 10000"/>
                <a:gd name="connsiteY130" fmla="*/ 8076 h 10000"/>
                <a:gd name="connsiteX131" fmla="*/ 169 w 10000"/>
                <a:gd name="connsiteY131" fmla="*/ 7743 h 10000"/>
                <a:gd name="connsiteX132" fmla="*/ 157 w 10000"/>
                <a:gd name="connsiteY132" fmla="*/ 7686 h 10000"/>
                <a:gd name="connsiteX133" fmla="*/ 231 w 10000"/>
                <a:gd name="connsiteY133" fmla="*/ 7594 h 10000"/>
                <a:gd name="connsiteX134" fmla="*/ 0 w 10000"/>
                <a:gd name="connsiteY134" fmla="*/ 6920 h 10000"/>
                <a:gd name="connsiteX135" fmla="*/ 354 w 10000"/>
                <a:gd name="connsiteY135" fmla="*/ 7005 h 10000"/>
                <a:gd name="connsiteX136" fmla="*/ 472 w 10000"/>
                <a:gd name="connsiteY136" fmla="*/ 7019 h 10000"/>
                <a:gd name="connsiteX137" fmla="*/ 1074 w 10000"/>
                <a:gd name="connsiteY137" fmla="*/ 7019 h 10000"/>
                <a:gd name="connsiteX138" fmla="*/ 1277 w 10000"/>
                <a:gd name="connsiteY138" fmla="*/ 6998 h 10000"/>
                <a:gd name="connsiteX139" fmla="*/ 1524 w 10000"/>
                <a:gd name="connsiteY139" fmla="*/ 7083 h 10000"/>
                <a:gd name="connsiteX140" fmla="*/ 1609 w 10000"/>
                <a:gd name="connsiteY140" fmla="*/ 7104 h 10000"/>
                <a:gd name="connsiteX141" fmla="*/ 1822 w 10000"/>
                <a:gd name="connsiteY141" fmla="*/ 7310 h 10000"/>
                <a:gd name="connsiteX142" fmla="*/ 1918 w 10000"/>
                <a:gd name="connsiteY142" fmla="*/ 7303 h 10000"/>
                <a:gd name="connsiteX143" fmla="*/ 6504 w 10000"/>
                <a:gd name="connsiteY143" fmla="*/ 7627 h 10000"/>
                <a:gd name="connsiteX144" fmla="*/ 5523 w 10000"/>
                <a:gd name="connsiteY144" fmla="*/ 5713 h 10000"/>
                <a:gd name="connsiteX145" fmla="*/ 5652 w 10000"/>
                <a:gd name="connsiteY145" fmla="*/ 5720 h 10000"/>
                <a:gd name="connsiteX146" fmla="*/ 5697 w 10000"/>
                <a:gd name="connsiteY146" fmla="*/ 5742 h 10000"/>
                <a:gd name="connsiteX147" fmla="*/ 5793 w 10000"/>
                <a:gd name="connsiteY147" fmla="*/ 5635 h 10000"/>
                <a:gd name="connsiteX148" fmla="*/ 5844 w 10000"/>
                <a:gd name="connsiteY148" fmla="*/ 5628 h 10000"/>
                <a:gd name="connsiteX149" fmla="*/ 5889 w 10000"/>
                <a:gd name="connsiteY149" fmla="*/ 5564 h 10000"/>
                <a:gd name="connsiteX150" fmla="*/ 5945 w 10000"/>
                <a:gd name="connsiteY150" fmla="*/ 5515 h 10000"/>
                <a:gd name="connsiteX151" fmla="*/ 6001 w 10000"/>
                <a:gd name="connsiteY151" fmla="*/ 5408 h 10000"/>
                <a:gd name="connsiteX152" fmla="*/ 6012 w 10000"/>
                <a:gd name="connsiteY152" fmla="*/ 5344 h 10000"/>
                <a:gd name="connsiteX153" fmla="*/ 6080 w 10000"/>
                <a:gd name="connsiteY153" fmla="*/ 5316 h 10000"/>
                <a:gd name="connsiteX154" fmla="*/ 6159 w 10000"/>
                <a:gd name="connsiteY154" fmla="*/ 5351 h 10000"/>
                <a:gd name="connsiteX155" fmla="*/ 6226 w 10000"/>
                <a:gd name="connsiteY155" fmla="*/ 5337 h 10000"/>
                <a:gd name="connsiteX156" fmla="*/ 6294 w 10000"/>
                <a:gd name="connsiteY156" fmla="*/ 5344 h 10000"/>
                <a:gd name="connsiteX157" fmla="*/ 6412 w 10000"/>
                <a:gd name="connsiteY157" fmla="*/ 5302 h 10000"/>
                <a:gd name="connsiteX158" fmla="*/ 6490 w 10000"/>
                <a:gd name="connsiteY158" fmla="*/ 5195 h 10000"/>
                <a:gd name="connsiteX159" fmla="*/ 6524 w 10000"/>
                <a:gd name="connsiteY159" fmla="*/ 5160 h 10000"/>
                <a:gd name="connsiteX160" fmla="*/ 6575 w 10000"/>
                <a:gd name="connsiteY160" fmla="*/ 5160 h 10000"/>
                <a:gd name="connsiteX161" fmla="*/ 6614 w 10000"/>
                <a:gd name="connsiteY161" fmla="*/ 5103 h 10000"/>
                <a:gd name="connsiteX162" fmla="*/ 6597 w 10000"/>
                <a:gd name="connsiteY162" fmla="*/ 5039 h 10000"/>
                <a:gd name="connsiteX163" fmla="*/ 6609 w 10000"/>
                <a:gd name="connsiteY163" fmla="*/ 4982 h 10000"/>
                <a:gd name="connsiteX164" fmla="*/ 6659 w 10000"/>
                <a:gd name="connsiteY164" fmla="*/ 4876 h 10000"/>
                <a:gd name="connsiteX165" fmla="*/ 6715 w 10000"/>
                <a:gd name="connsiteY165" fmla="*/ 4776 h 10000"/>
                <a:gd name="connsiteX166" fmla="*/ 6772 w 10000"/>
                <a:gd name="connsiteY166" fmla="*/ 4755 h 10000"/>
                <a:gd name="connsiteX167" fmla="*/ 6800 w 10000"/>
                <a:gd name="connsiteY167" fmla="*/ 4720 h 10000"/>
                <a:gd name="connsiteX168" fmla="*/ 6895 w 10000"/>
                <a:gd name="connsiteY168" fmla="*/ 4734 h 10000"/>
                <a:gd name="connsiteX169" fmla="*/ 6991 w 10000"/>
                <a:gd name="connsiteY169" fmla="*/ 4734 h 10000"/>
                <a:gd name="connsiteX170" fmla="*/ 6997 w 10000"/>
                <a:gd name="connsiteY170" fmla="*/ 4670 h 10000"/>
                <a:gd name="connsiteX171" fmla="*/ 7013 w 10000"/>
                <a:gd name="connsiteY171" fmla="*/ 4627 h 10000"/>
                <a:gd name="connsiteX172" fmla="*/ 7008 w 10000"/>
                <a:gd name="connsiteY172" fmla="*/ 4599 h 10000"/>
                <a:gd name="connsiteX173" fmla="*/ 7064 w 10000"/>
                <a:gd name="connsiteY173" fmla="*/ 4578 h 10000"/>
                <a:gd name="connsiteX174" fmla="*/ 7103 w 10000"/>
                <a:gd name="connsiteY174" fmla="*/ 4634 h 10000"/>
                <a:gd name="connsiteX175" fmla="*/ 7160 w 10000"/>
                <a:gd name="connsiteY175" fmla="*/ 4613 h 10000"/>
                <a:gd name="connsiteX176" fmla="*/ 7177 w 10000"/>
                <a:gd name="connsiteY176" fmla="*/ 4578 h 10000"/>
                <a:gd name="connsiteX177" fmla="*/ 7222 w 10000"/>
                <a:gd name="connsiteY177" fmla="*/ 4564 h 10000"/>
                <a:gd name="connsiteX178" fmla="*/ 7317 w 10000"/>
                <a:gd name="connsiteY178" fmla="*/ 4493 h 10000"/>
                <a:gd name="connsiteX179" fmla="*/ 7407 w 10000"/>
                <a:gd name="connsiteY179" fmla="*/ 4521 h 10000"/>
                <a:gd name="connsiteX180" fmla="*/ 7430 w 10000"/>
                <a:gd name="connsiteY180" fmla="*/ 4507 h 10000"/>
                <a:gd name="connsiteX181" fmla="*/ 7480 w 10000"/>
                <a:gd name="connsiteY181" fmla="*/ 4528 h 10000"/>
                <a:gd name="connsiteX182" fmla="*/ 7503 w 10000"/>
                <a:gd name="connsiteY182" fmla="*/ 4471 h 10000"/>
                <a:gd name="connsiteX183" fmla="*/ 7525 w 10000"/>
                <a:gd name="connsiteY183" fmla="*/ 4500 h 10000"/>
                <a:gd name="connsiteX184" fmla="*/ 7559 w 10000"/>
                <a:gd name="connsiteY184" fmla="*/ 4493 h 10000"/>
                <a:gd name="connsiteX185" fmla="*/ 7598 w 10000"/>
                <a:gd name="connsiteY185" fmla="*/ 4556 h 10000"/>
                <a:gd name="connsiteX186" fmla="*/ 7643 w 10000"/>
                <a:gd name="connsiteY186" fmla="*/ 4549 h 10000"/>
                <a:gd name="connsiteX187" fmla="*/ 7683 w 10000"/>
                <a:gd name="connsiteY187" fmla="*/ 4578 h 10000"/>
                <a:gd name="connsiteX188" fmla="*/ 7700 w 10000"/>
                <a:gd name="connsiteY188" fmla="*/ 4556 h 10000"/>
                <a:gd name="connsiteX189" fmla="*/ 7778 w 10000"/>
                <a:gd name="connsiteY189" fmla="*/ 4564 h 10000"/>
                <a:gd name="connsiteX190" fmla="*/ 7790 w 10000"/>
                <a:gd name="connsiteY190" fmla="*/ 4585 h 10000"/>
                <a:gd name="connsiteX191" fmla="*/ 7874 w 10000"/>
                <a:gd name="connsiteY191" fmla="*/ 4514 h 10000"/>
                <a:gd name="connsiteX192" fmla="*/ 7874 w 10000"/>
                <a:gd name="connsiteY192" fmla="*/ 4393 h 10000"/>
                <a:gd name="connsiteX193" fmla="*/ 7852 w 10000"/>
                <a:gd name="connsiteY193" fmla="*/ 4379 h 10000"/>
                <a:gd name="connsiteX194" fmla="*/ 7835 w 10000"/>
                <a:gd name="connsiteY194" fmla="*/ 4294 h 10000"/>
                <a:gd name="connsiteX195" fmla="*/ 7801 w 10000"/>
                <a:gd name="connsiteY195" fmla="*/ 4209 h 10000"/>
                <a:gd name="connsiteX196" fmla="*/ 7750 w 10000"/>
                <a:gd name="connsiteY196" fmla="*/ 4173 h 10000"/>
                <a:gd name="connsiteX197" fmla="*/ 7745 w 10000"/>
                <a:gd name="connsiteY197" fmla="*/ 4131 h 10000"/>
                <a:gd name="connsiteX198" fmla="*/ 7672 w 10000"/>
                <a:gd name="connsiteY198" fmla="*/ 4053 h 10000"/>
                <a:gd name="connsiteX199" fmla="*/ 7677 w 10000"/>
                <a:gd name="connsiteY199" fmla="*/ 4024 h 10000"/>
                <a:gd name="connsiteX200" fmla="*/ 7604 w 10000"/>
                <a:gd name="connsiteY200" fmla="*/ 3982 h 10000"/>
                <a:gd name="connsiteX201" fmla="*/ 7598 w 10000"/>
                <a:gd name="connsiteY201" fmla="*/ 3903 h 10000"/>
                <a:gd name="connsiteX202" fmla="*/ 7475 w 10000"/>
                <a:gd name="connsiteY202" fmla="*/ 3833 h 10000"/>
                <a:gd name="connsiteX203" fmla="*/ 7407 w 10000"/>
                <a:gd name="connsiteY203" fmla="*/ 3683 h 10000"/>
                <a:gd name="connsiteX204" fmla="*/ 7306 w 10000"/>
                <a:gd name="connsiteY204" fmla="*/ 3676 h 10000"/>
                <a:gd name="connsiteX205" fmla="*/ 7272 w 10000"/>
                <a:gd name="connsiteY205" fmla="*/ 3648 h 10000"/>
                <a:gd name="connsiteX206" fmla="*/ 7222 w 10000"/>
                <a:gd name="connsiteY206" fmla="*/ 3669 h 10000"/>
                <a:gd name="connsiteX207" fmla="*/ 7143 w 10000"/>
                <a:gd name="connsiteY207" fmla="*/ 3669 h 10000"/>
                <a:gd name="connsiteX208" fmla="*/ 7030 w 10000"/>
                <a:gd name="connsiteY208" fmla="*/ 3840 h 10000"/>
                <a:gd name="connsiteX209" fmla="*/ 6991 w 10000"/>
                <a:gd name="connsiteY209" fmla="*/ 3918 h 10000"/>
                <a:gd name="connsiteX210" fmla="*/ 6890 w 10000"/>
                <a:gd name="connsiteY210" fmla="*/ 3797 h 10000"/>
                <a:gd name="connsiteX211" fmla="*/ 6817 w 10000"/>
                <a:gd name="connsiteY211" fmla="*/ 3747 h 10000"/>
                <a:gd name="connsiteX212" fmla="*/ 6744 w 10000"/>
                <a:gd name="connsiteY212" fmla="*/ 3754 h 10000"/>
                <a:gd name="connsiteX213" fmla="*/ 6670 w 10000"/>
                <a:gd name="connsiteY213" fmla="*/ 3790 h 10000"/>
                <a:gd name="connsiteX214" fmla="*/ 6609 w 10000"/>
                <a:gd name="connsiteY214" fmla="*/ 3762 h 10000"/>
                <a:gd name="connsiteX215" fmla="*/ 6552 w 10000"/>
                <a:gd name="connsiteY215" fmla="*/ 3804 h 10000"/>
                <a:gd name="connsiteX216" fmla="*/ 6496 w 10000"/>
                <a:gd name="connsiteY216" fmla="*/ 3889 h 10000"/>
                <a:gd name="connsiteX217" fmla="*/ 6367 w 10000"/>
                <a:gd name="connsiteY217" fmla="*/ 3733 h 10000"/>
                <a:gd name="connsiteX218" fmla="*/ 6350 w 10000"/>
                <a:gd name="connsiteY218" fmla="*/ 3577 h 10000"/>
                <a:gd name="connsiteX219" fmla="*/ 6451 w 10000"/>
                <a:gd name="connsiteY219" fmla="*/ 3513 h 10000"/>
                <a:gd name="connsiteX220" fmla="*/ 6445 w 10000"/>
                <a:gd name="connsiteY220" fmla="*/ 3343 h 10000"/>
                <a:gd name="connsiteX221" fmla="*/ 6541 w 10000"/>
                <a:gd name="connsiteY221" fmla="*/ 3144 h 10000"/>
                <a:gd name="connsiteX222" fmla="*/ 6530 w 10000"/>
                <a:gd name="connsiteY222" fmla="*/ 3109 h 10000"/>
                <a:gd name="connsiteX223" fmla="*/ 6760 w 10000"/>
                <a:gd name="connsiteY223" fmla="*/ 2456 h 10000"/>
                <a:gd name="connsiteX224" fmla="*/ 6884 w 10000"/>
                <a:gd name="connsiteY224" fmla="*/ 2555 h 10000"/>
                <a:gd name="connsiteX225" fmla="*/ 6957 w 10000"/>
                <a:gd name="connsiteY225" fmla="*/ 2598 h 10000"/>
                <a:gd name="connsiteX226" fmla="*/ 7030 w 10000"/>
                <a:gd name="connsiteY226" fmla="*/ 2598 h 10000"/>
                <a:gd name="connsiteX227" fmla="*/ 7143 w 10000"/>
                <a:gd name="connsiteY227" fmla="*/ 2676 h 10000"/>
                <a:gd name="connsiteX228" fmla="*/ 7160 w 10000"/>
                <a:gd name="connsiteY228" fmla="*/ 2626 h 10000"/>
                <a:gd name="connsiteX229" fmla="*/ 7233 w 10000"/>
                <a:gd name="connsiteY229" fmla="*/ 2612 h 10000"/>
                <a:gd name="connsiteX230" fmla="*/ 7295 w 10000"/>
                <a:gd name="connsiteY230" fmla="*/ 2527 h 10000"/>
                <a:gd name="connsiteX231" fmla="*/ 7373 w 10000"/>
                <a:gd name="connsiteY231" fmla="*/ 2463 h 10000"/>
                <a:gd name="connsiteX232" fmla="*/ 7407 w 10000"/>
                <a:gd name="connsiteY232" fmla="*/ 2399 h 10000"/>
                <a:gd name="connsiteX233" fmla="*/ 7525 w 10000"/>
                <a:gd name="connsiteY233" fmla="*/ 2356 h 10000"/>
                <a:gd name="connsiteX234" fmla="*/ 7587 w 10000"/>
                <a:gd name="connsiteY234" fmla="*/ 2363 h 10000"/>
                <a:gd name="connsiteX235" fmla="*/ 7638 w 10000"/>
                <a:gd name="connsiteY235" fmla="*/ 2300 h 10000"/>
                <a:gd name="connsiteX236" fmla="*/ 7677 w 10000"/>
                <a:gd name="connsiteY236" fmla="*/ 2214 h 10000"/>
                <a:gd name="connsiteX237" fmla="*/ 7660 w 10000"/>
                <a:gd name="connsiteY237" fmla="*/ 2200 h 10000"/>
                <a:gd name="connsiteX238" fmla="*/ 7677 w 10000"/>
                <a:gd name="connsiteY238" fmla="*/ 2108 h 10000"/>
                <a:gd name="connsiteX239" fmla="*/ 7610 w 10000"/>
                <a:gd name="connsiteY239" fmla="*/ 2108 h 10000"/>
                <a:gd name="connsiteX240" fmla="*/ 7643 w 10000"/>
                <a:gd name="connsiteY240" fmla="*/ 2030 h 10000"/>
                <a:gd name="connsiteX241" fmla="*/ 7649 w 10000"/>
                <a:gd name="connsiteY241" fmla="*/ 1938 h 10000"/>
                <a:gd name="connsiteX242" fmla="*/ 7677 w 10000"/>
                <a:gd name="connsiteY242" fmla="*/ 1916 h 10000"/>
                <a:gd name="connsiteX243" fmla="*/ 7728 w 10000"/>
                <a:gd name="connsiteY243" fmla="*/ 1824 h 10000"/>
                <a:gd name="connsiteX244" fmla="*/ 7722 w 10000"/>
                <a:gd name="connsiteY244" fmla="*/ 1753 h 10000"/>
                <a:gd name="connsiteX245" fmla="*/ 7762 w 10000"/>
                <a:gd name="connsiteY245" fmla="*/ 1675 h 10000"/>
                <a:gd name="connsiteX246" fmla="*/ 7807 w 10000"/>
                <a:gd name="connsiteY246" fmla="*/ 1625 h 10000"/>
                <a:gd name="connsiteX247" fmla="*/ 7823 w 10000"/>
                <a:gd name="connsiteY247" fmla="*/ 1540 h 10000"/>
                <a:gd name="connsiteX248" fmla="*/ 7818 w 10000"/>
                <a:gd name="connsiteY248" fmla="*/ 1512 h 10000"/>
                <a:gd name="connsiteX249" fmla="*/ 7857 w 10000"/>
                <a:gd name="connsiteY249" fmla="*/ 1455 h 10000"/>
                <a:gd name="connsiteX250" fmla="*/ 7913 w 10000"/>
                <a:gd name="connsiteY250" fmla="*/ 1285 h 10000"/>
                <a:gd name="connsiteX251" fmla="*/ 7930 w 10000"/>
                <a:gd name="connsiteY251" fmla="*/ 1185 h 10000"/>
                <a:gd name="connsiteX252" fmla="*/ 7958 w 10000"/>
                <a:gd name="connsiteY252" fmla="*/ 1192 h 10000"/>
                <a:gd name="connsiteX253" fmla="*/ 8037 w 10000"/>
                <a:gd name="connsiteY253" fmla="*/ 1079 h 10000"/>
                <a:gd name="connsiteX254" fmla="*/ 8127 w 10000"/>
                <a:gd name="connsiteY254" fmla="*/ 1015 h 10000"/>
                <a:gd name="connsiteX255" fmla="*/ 8138 w 10000"/>
                <a:gd name="connsiteY255" fmla="*/ 937 h 10000"/>
                <a:gd name="connsiteX256" fmla="*/ 8172 w 10000"/>
                <a:gd name="connsiteY256" fmla="*/ 852 h 10000"/>
                <a:gd name="connsiteX257" fmla="*/ 8161 w 10000"/>
                <a:gd name="connsiteY257" fmla="*/ 788 h 10000"/>
                <a:gd name="connsiteX258" fmla="*/ 8116 w 10000"/>
                <a:gd name="connsiteY258" fmla="*/ 731 h 10000"/>
                <a:gd name="connsiteX259" fmla="*/ 8138 w 10000"/>
                <a:gd name="connsiteY259" fmla="*/ 660 h 10000"/>
                <a:gd name="connsiteX260" fmla="*/ 8138 w 10000"/>
                <a:gd name="connsiteY260" fmla="*/ 575 h 10000"/>
                <a:gd name="connsiteX261" fmla="*/ 8054 w 10000"/>
                <a:gd name="connsiteY261" fmla="*/ 504 h 10000"/>
                <a:gd name="connsiteX262" fmla="*/ 7970 w 10000"/>
                <a:gd name="connsiteY262" fmla="*/ 546 h 10000"/>
                <a:gd name="connsiteX263" fmla="*/ 7930 w 10000"/>
                <a:gd name="connsiteY263" fmla="*/ 546 h 10000"/>
                <a:gd name="connsiteX264" fmla="*/ 7913 w 10000"/>
                <a:gd name="connsiteY264" fmla="*/ 497 h 10000"/>
                <a:gd name="connsiteX265" fmla="*/ 7913 w 10000"/>
                <a:gd name="connsiteY265" fmla="*/ 405 h 10000"/>
                <a:gd name="connsiteX266" fmla="*/ 8020 w 10000"/>
                <a:gd name="connsiteY266" fmla="*/ 312 h 10000"/>
                <a:gd name="connsiteX267" fmla="*/ 8054 w 10000"/>
                <a:gd name="connsiteY267" fmla="*/ 234 h 10000"/>
                <a:gd name="connsiteX268" fmla="*/ 8121 w 10000"/>
                <a:gd name="connsiteY268" fmla="*/ 170 h 10000"/>
                <a:gd name="connsiteX269" fmla="*/ 8183 w 10000"/>
                <a:gd name="connsiteY269" fmla="*/ 50 h 10000"/>
                <a:gd name="connsiteX270" fmla="*/ 8228 w 10000"/>
                <a:gd name="connsiteY270" fmla="*/ 28 h 10000"/>
                <a:gd name="connsiteX271" fmla="*/ 8290 w 10000"/>
                <a:gd name="connsiteY271" fmla="*/ 43 h 10000"/>
                <a:gd name="connsiteX272" fmla="*/ 8420 w 10000"/>
                <a:gd name="connsiteY272" fmla="*/ 0 h 10000"/>
                <a:gd name="connsiteX273" fmla="*/ 8481 w 10000"/>
                <a:gd name="connsiteY273" fmla="*/ 71 h 10000"/>
                <a:gd name="connsiteX274" fmla="*/ 8476 w 10000"/>
                <a:gd name="connsiteY274" fmla="*/ 121 h 10000"/>
                <a:gd name="connsiteX275" fmla="*/ 8504 w 10000"/>
                <a:gd name="connsiteY275" fmla="*/ 142 h 10000"/>
                <a:gd name="connsiteX276" fmla="*/ 8526 w 10000"/>
                <a:gd name="connsiteY276" fmla="*/ 192 h 10000"/>
                <a:gd name="connsiteX277" fmla="*/ 8493 w 10000"/>
                <a:gd name="connsiteY277" fmla="*/ 248 h 10000"/>
                <a:gd name="connsiteX278" fmla="*/ 8448 w 10000"/>
                <a:gd name="connsiteY278" fmla="*/ 376 h 10000"/>
                <a:gd name="connsiteX279" fmla="*/ 8375 w 10000"/>
                <a:gd name="connsiteY279" fmla="*/ 476 h 10000"/>
                <a:gd name="connsiteX280" fmla="*/ 8307 w 10000"/>
                <a:gd name="connsiteY280" fmla="*/ 532 h 10000"/>
                <a:gd name="connsiteX281" fmla="*/ 8358 w 10000"/>
                <a:gd name="connsiteY281" fmla="*/ 554 h 10000"/>
                <a:gd name="connsiteX282" fmla="*/ 8425 w 10000"/>
                <a:gd name="connsiteY282" fmla="*/ 639 h 10000"/>
                <a:gd name="connsiteX283" fmla="*/ 8470 w 10000"/>
                <a:gd name="connsiteY283" fmla="*/ 646 h 10000"/>
                <a:gd name="connsiteX284" fmla="*/ 8493 w 10000"/>
                <a:gd name="connsiteY284" fmla="*/ 738 h 10000"/>
                <a:gd name="connsiteX285" fmla="*/ 8538 w 10000"/>
                <a:gd name="connsiteY285" fmla="*/ 759 h 10000"/>
                <a:gd name="connsiteX286" fmla="*/ 8571 w 10000"/>
                <a:gd name="connsiteY286" fmla="*/ 752 h 10000"/>
                <a:gd name="connsiteX287" fmla="*/ 8639 w 10000"/>
                <a:gd name="connsiteY287" fmla="*/ 610 h 10000"/>
                <a:gd name="connsiteX288" fmla="*/ 8701 w 10000"/>
                <a:gd name="connsiteY288" fmla="*/ 625 h 10000"/>
                <a:gd name="connsiteX289" fmla="*/ 8712 w 10000"/>
                <a:gd name="connsiteY289" fmla="*/ 667 h 10000"/>
                <a:gd name="connsiteX290" fmla="*/ 8757 w 10000"/>
                <a:gd name="connsiteY290" fmla="*/ 717 h 10000"/>
                <a:gd name="connsiteX291" fmla="*/ 8757 w 10000"/>
                <a:gd name="connsiteY291" fmla="*/ 752 h 10000"/>
                <a:gd name="connsiteX292" fmla="*/ 8796 w 10000"/>
                <a:gd name="connsiteY292" fmla="*/ 774 h 10000"/>
                <a:gd name="connsiteX293" fmla="*/ 8853 w 10000"/>
                <a:gd name="connsiteY293" fmla="*/ 774 h 10000"/>
                <a:gd name="connsiteX294" fmla="*/ 8858 w 10000"/>
                <a:gd name="connsiteY294" fmla="*/ 837 h 10000"/>
                <a:gd name="connsiteX295" fmla="*/ 8808 w 10000"/>
                <a:gd name="connsiteY295" fmla="*/ 866 h 10000"/>
                <a:gd name="connsiteX296" fmla="*/ 8853 w 10000"/>
                <a:gd name="connsiteY296" fmla="*/ 1143 h 10000"/>
                <a:gd name="connsiteX297" fmla="*/ 8898 w 10000"/>
                <a:gd name="connsiteY297" fmla="*/ 1270 h 10000"/>
                <a:gd name="connsiteX298" fmla="*/ 8886 w 10000"/>
                <a:gd name="connsiteY298" fmla="*/ 1327 h 10000"/>
                <a:gd name="connsiteX299" fmla="*/ 8926 w 10000"/>
                <a:gd name="connsiteY299" fmla="*/ 1391 h 10000"/>
                <a:gd name="connsiteX300" fmla="*/ 8931 w 10000"/>
                <a:gd name="connsiteY300" fmla="*/ 1434 h 10000"/>
                <a:gd name="connsiteX301" fmla="*/ 9038 w 10000"/>
                <a:gd name="connsiteY301" fmla="*/ 1483 h 10000"/>
                <a:gd name="connsiteX302" fmla="*/ 9168 w 10000"/>
                <a:gd name="connsiteY302" fmla="*/ 1441 h 10000"/>
                <a:gd name="connsiteX303" fmla="*/ 9184 w 10000"/>
                <a:gd name="connsiteY303" fmla="*/ 1384 h 10000"/>
                <a:gd name="connsiteX304" fmla="*/ 9229 w 10000"/>
                <a:gd name="connsiteY304" fmla="*/ 1405 h 10000"/>
                <a:gd name="connsiteX305" fmla="*/ 9258 w 10000"/>
                <a:gd name="connsiteY305" fmla="*/ 1455 h 10000"/>
                <a:gd name="connsiteX306" fmla="*/ 9325 w 10000"/>
                <a:gd name="connsiteY306" fmla="*/ 1419 h 10000"/>
                <a:gd name="connsiteX307" fmla="*/ 9364 w 10000"/>
                <a:gd name="connsiteY307" fmla="*/ 1419 h 10000"/>
                <a:gd name="connsiteX308" fmla="*/ 9421 w 10000"/>
                <a:gd name="connsiteY308" fmla="*/ 1476 h 10000"/>
                <a:gd name="connsiteX309" fmla="*/ 9454 w 10000"/>
                <a:gd name="connsiteY309" fmla="*/ 1398 h 10000"/>
                <a:gd name="connsiteX310" fmla="*/ 9522 w 10000"/>
                <a:gd name="connsiteY310" fmla="*/ 1434 h 10000"/>
                <a:gd name="connsiteX311" fmla="*/ 9556 w 10000"/>
                <a:gd name="connsiteY311" fmla="*/ 1391 h 10000"/>
                <a:gd name="connsiteX312" fmla="*/ 9584 w 10000"/>
                <a:gd name="connsiteY312" fmla="*/ 1398 h 10000"/>
                <a:gd name="connsiteX313" fmla="*/ 9612 w 10000"/>
                <a:gd name="connsiteY313" fmla="*/ 1356 h 10000"/>
                <a:gd name="connsiteX314" fmla="*/ 9606 w 10000"/>
                <a:gd name="connsiteY314" fmla="*/ 1313 h 10000"/>
                <a:gd name="connsiteX315" fmla="*/ 9646 w 10000"/>
                <a:gd name="connsiteY315" fmla="*/ 1292 h 10000"/>
                <a:gd name="connsiteX316" fmla="*/ 9674 w 10000"/>
                <a:gd name="connsiteY316" fmla="*/ 1221 h 10000"/>
                <a:gd name="connsiteX317" fmla="*/ 9753 w 10000"/>
                <a:gd name="connsiteY317" fmla="*/ 1228 h 10000"/>
                <a:gd name="connsiteX318" fmla="*/ 9871 w 10000"/>
                <a:gd name="connsiteY318" fmla="*/ 1434 h 10000"/>
                <a:gd name="connsiteX319" fmla="*/ 9893 w 10000"/>
                <a:gd name="connsiteY319" fmla="*/ 1505 h 10000"/>
                <a:gd name="connsiteX320" fmla="*/ 9972 w 10000"/>
                <a:gd name="connsiteY320" fmla="*/ 1597 h 10000"/>
                <a:gd name="connsiteX321" fmla="*/ 10000 w 10000"/>
                <a:gd name="connsiteY321" fmla="*/ 1682 h 10000"/>
                <a:gd name="connsiteX322" fmla="*/ 9938 w 10000"/>
                <a:gd name="connsiteY322" fmla="*/ 1796 h 10000"/>
                <a:gd name="connsiteX323" fmla="*/ 9893 w 10000"/>
                <a:gd name="connsiteY323" fmla="*/ 1838 h 10000"/>
                <a:gd name="connsiteX324" fmla="*/ 9916 w 10000"/>
                <a:gd name="connsiteY324" fmla="*/ 1959 h 10000"/>
                <a:gd name="connsiteX325" fmla="*/ 9848 w 10000"/>
                <a:gd name="connsiteY325" fmla="*/ 2051 h 10000"/>
                <a:gd name="connsiteX326" fmla="*/ 9809 w 10000"/>
                <a:gd name="connsiteY326" fmla="*/ 2072 h 10000"/>
                <a:gd name="connsiteX327" fmla="*/ 9809 w 10000"/>
                <a:gd name="connsiteY327" fmla="*/ 2136 h 10000"/>
                <a:gd name="connsiteX328" fmla="*/ 9758 w 10000"/>
                <a:gd name="connsiteY328" fmla="*/ 2257 h 10000"/>
                <a:gd name="connsiteX329" fmla="*/ 9724 w 10000"/>
                <a:gd name="connsiteY329" fmla="*/ 2264 h 10000"/>
                <a:gd name="connsiteX330" fmla="*/ 9730 w 10000"/>
                <a:gd name="connsiteY330" fmla="*/ 2349 h 10000"/>
                <a:gd name="connsiteX331" fmla="*/ 9702 w 10000"/>
                <a:gd name="connsiteY331" fmla="*/ 2413 h 10000"/>
                <a:gd name="connsiteX332" fmla="*/ 9708 w 10000"/>
                <a:gd name="connsiteY332" fmla="*/ 2697 h 10000"/>
                <a:gd name="connsiteX333" fmla="*/ 9724 w 10000"/>
                <a:gd name="connsiteY333" fmla="*/ 2718 h 10000"/>
                <a:gd name="connsiteX334" fmla="*/ 9719 w 10000"/>
                <a:gd name="connsiteY334" fmla="*/ 2811 h 10000"/>
                <a:gd name="connsiteX335" fmla="*/ 9708 w 10000"/>
                <a:gd name="connsiteY335" fmla="*/ 2896 h 10000"/>
                <a:gd name="connsiteX336" fmla="*/ 9668 w 10000"/>
                <a:gd name="connsiteY336" fmla="*/ 2938 h 10000"/>
                <a:gd name="connsiteX337" fmla="*/ 9595 w 10000"/>
                <a:gd name="connsiteY337" fmla="*/ 2903 h 10000"/>
                <a:gd name="connsiteX338" fmla="*/ 9561 w 10000"/>
                <a:gd name="connsiteY338" fmla="*/ 2952 h 10000"/>
                <a:gd name="connsiteX339" fmla="*/ 9567 w 10000"/>
                <a:gd name="connsiteY339" fmla="*/ 2995 h 10000"/>
                <a:gd name="connsiteX340" fmla="*/ 9544 w 10000"/>
                <a:gd name="connsiteY340" fmla="*/ 3080 h 10000"/>
                <a:gd name="connsiteX341" fmla="*/ 9505 w 10000"/>
                <a:gd name="connsiteY341" fmla="*/ 3137 h 10000"/>
                <a:gd name="connsiteX342" fmla="*/ 9494 w 10000"/>
                <a:gd name="connsiteY342" fmla="*/ 3236 h 10000"/>
                <a:gd name="connsiteX343" fmla="*/ 9466 w 10000"/>
                <a:gd name="connsiteY343" fmla="*/ 3322 h 10000"/>
                <a:gd name="connsiteX344" fmla="*/ 9471 w 10000"/>
                <a:gd name="connsiteY344" fmla="*/ 3378 h 10000"/>
                <a:gd name="connsiteX345" fmla="*/ 9460 w 10000"/>
                <a:gd name="connsiteY345" fmla="*/ 3435 h 10000"/>
                <a:gd name="connsiteX346" fmla="*/ 9483 w 10000"/>
                <a:gd name="connsiteY346" fmla="*/ 3485 h 10000"/>
                <a:gd name="connsiteX347" fmla="*/ 9449 w 10000"/>
                <a:gd name="connsiteY347" fmla="*/ 3563 h 10000"/>
                <a:gd name="connsiteX348" fmla="*/ 9393 w 10000"/>
                <a:gd name="connsiteY348" fmla="*/ 3442 h 10000"/>
                <a:gd name="connsiteX349" fmla="*/ 9393 w 10000"/>
                <a:gd name="connsiteY349" fmla="*/ 3350 h 10000"/>
                <a:gd name="connsiteX350" fmla="*/ 9376 w 10000"/>
                <a:gd name="connsiteY350" fmla="*/ 3336 h 10000"/>
                <a:gd name="connsiteX351" fmla="*/ 9308 w 10000"/>
                <a:gd name="connsiteY351" fmla="*/ 3400 h 10000"/>
                <a:gd name="connsiteX352" fmla="*/ 9201 w 10000"/>
                <a:gd name="connsiteY352" fmla="*/ 3549 h 10000"/>
                <a:gd name="connsiteX353" fmla="*/ 9139 w 10000"/>
                <a:gd name="connsiteY353" fmla="*/ 3655 h 10000"/>
                <a:gd name="connsiteX354" fmla="*/ 9044 w 10000"/>
                <a:gd name="connsiteY354" fmla="*/ 3712 h 10000"/>
                <a:gd name="connsiteX355" fmla="*/ 9010 w 10000"/>
                <a:gd name="connsiteY355" fmla="*/ 3797 h 10000"/>
                <a:gd name="connsiteX356" fmla="*/ 8982 w 10000"/>
                <a:gd name="connsiteY356" fmla="*/ 3825 h 10000"/>
                <a:gd name="connsiteX357" fmla="*/ 8875 w 10000"/>
                <a:gd name="connsiteY357" fmla="*/ 3903 h 10000"/>
                <a:gd name="connsiteX358" fmla="*/ 8785 w 10000"/>
                <a:gd name="connsiteY358" fmla="*/ 3996 h 10000"/>
                <a:gd name="connsiteX359" fmla="*/ 8763 w 10000"/>
                <a:gd name="connsiteY359" fmla="*/ 4067 h 10000"/>
                <a:gd name="connsiteX360" fmla="*/ 8729 w 10000"/>
                <a:gd name="connsiteY360" fmla="*/ 4102 h 10000"/>
                <a:gd name="connsiteX361" fmla="*/ 8774 w 10000"/>
                <a:gd name="connsiteY361" fmla="*/ 4194 h 10000"/>
                <a:gd name="connsiteX362" fmla="*/ 8819 w 10000"/>
                <a:gd name="connsiteY362" fmla="*/ 4265 h 10000"/>
                <a:gd name="connsiteX363" fmla="*/ 8881 w 10000"/>
                <a:gd name="connsiteY363" fmla="*/ 4294 h 10000"/>
                <a:gd name="connsiteX364" fmla="*/ 8858 w 10000"/>
                <a:gd name="connsiteY364" fmla="*/ 4344 h 10000"/>
                <a:gd name="connsiteX365" fmla="*/ 8903 w 10000"/>
                <a:gd name="connsiteY365" fmla="*/ 4358 h 10000"/>
                <a:gd name="connsiteX366" fmla="*/ 8903 w 10000"/>
                <a:gd name="connsiteY366" fmla="*/ 4443 h 10000"/>
                <a:gd name="connsiteX367" fmla="*/ 8937 w 10000"/>
                <a:gd name="connsiteY367" fmla="*/ 4507 h 10000"/>
                <a:gd name="connsiteX368" fmla="*/ 8993 w 10000"/>
                <a:gd name="connsiteY368" fmla="*/ 4493 h 10000"/>
                <a:gd name="connsiteX369" fmla="*/ 9016 w 10000"/>
                <a:gd name="connsiteY369" fmla="*/ 4422 h 10000"/>
                <a:gd name="connsiteX370" fmla="*/ 9061 w 10000"/>
                <a:gd name="connsiteY370" fmla="*/ 4414 h 10000"/>
                <a:gd name="connsiteX371" fmla="*/ 9066 w 10000"/>
                <a:gd name="connsiteY371" fmla="*/ 4358 h 10000"/>
                <a:gd name="connsiteX372" fmla="*/ 9123 w 10000"/>
                <a:gd name="connsiteY372" fmla="*/ 4358 h 10000"/>
                <a:gd name="connsiteX373" fmla="*/ 9100 w 10000"/>
                <a:gd name="connsiteY373" fmla="*/ 4429 h 10000"/>
                <a:gd name="connsiteX374" fmla="*/ 9156 w 10000"/>
                <a:gd name="connsiteY374" fmla="*/ 4464 h 10000"/>
                <a:gd name="connsiteX375" fmla="*/ 9145 w 10000"/>
                <a:gd name="connsiteY375" fmla="*/ 4528 h 10000"/>
                <a:gd name="connsiteX376" fmla="*/ 9061 w 10000"/>
                <a:gd name="connsiteY376" fmla="*/ 4535 h 10000"/>
                <a:gd name="connsiteX377" fmla="*/ 8999 w 10000"/>
                <a:gd name="connsiteY377" fmla="*/ 4578 h 10000"/>
                <a:gd name="connsiteX378" fmla="*/ 8943 w 10000"/>
                <a:gd name="connsiteY378" fmla="*/ 4599 h 10000"/>
                <a:gd name="connsiteX379" fmla="*/ 8943 w 10000"/>
                <a:gd name="connsiteY379" fmla="*/ 4698 h 10000"/>
                <a:gd name="connsiteX380" fmla="*/ 8999 w 10000"/>
                <a:gd name="connsiteY380" fmla="*/ 4805 h 10000"/>
                <a:gd name="connsiteX381" fmla="*/ 8954 w 10000"/>
                <a:gd name="connsiteY381" fmla="*/ 4904 h 10000"/>
                <a:gd name="connsiteX382" fmla="*/ 8864 w 10000"/>
                <a:gd name="connsiteY382" fmla="*/ 4918 h 10000"/>
                <a:gd name="connsiteX383" fmla="*/ 8875 w 10000"/>
                <a:gd name="connsiteY383" fmla="*/ 5032 h 10000"/>
                <a:gd name="connsiteX384" fmla="*/ 8870 w 10000"/>
                <a:gd name="connsiteY384" fmla="*/ 5103 h 10000"/>
                <a:gd name="connsiteX385" fmla="*/ 8841 w 10000"/>
                <a:gd name="connsiteY385" fmla="*/ 5138 h 10000"/>
                <a:gd name="connsiteX386" fmla="*/ 8785 w 10000"/>
                <a:gd name="connsiteY386" fmla="*/ 5110 h 10000"/>
                <a:gd name="connsiteX387" fmla="*/ 8735 w 10000"/>
                <a:gd name="connsiteY387" fmla="*/ 5018 h 10000"/>
                <a:gd name="connsiteX388" fmla="*/ 8678 w 10000"/>
                <a:gd name="connsiteY388" fmla="*/ 5089 h 10000"/>
                <a:gd name="connsiteX389" fmla="*/ 8622 w 10000"/>
                <a:gd name="connsiteY389" fmla="*/ 5039 h 10000"/>
                <a:gd name="connsiteX390" fmla="*/ 8616 w 10000"/>
                <a:gd name="connsiteY390" fmla="*/ 5011 h 10000"/>
                <a:gd name="connsiteX391" fmla="*/ 8538 w 10000"/>
                <a:gd name="connsiteY391" fmla="*/ 4947 h 10000"/>
                <a:gd name="connsiteX392" fmla="*/ 8515 w 10000"/>
                <a:gd name="connsiteY392" fmla="*/ 4961 h 10000"/>
                <a:gd name="connsiteX393" fmla="*/ 8526 w 10000"/>
                <a:gd name="connsiteY393" fmla="*/ 5039 h 10000"/>
                <a:gd name="connsiteX394" fmla="*/ 8481 w 10000"/>
                <a:gd name="connsiteY394" fmla="*/ 5138 h 10000"/>
                <a:gd name="connsiteX395" fmla="*/ 8515 w 10000"/>
                <a:gd name="connsiteY395" fmla="*/ 5160 h 10000"/>
                <a:gd name="connsiteX396" fmla="*/ 8577 w 10000"/>
                <a:gd name="connsiteY396" fmla="*/ 5145 h 10000"/>
                <a:gd name="connsiteX397" fmla="*/ 8588 w 10000"/>
                <a:gd name="connsiteY397" fmla="*/ 5181 h 10000"/>
                <a:gd name="connsiteX398" fmla="*/ 8577 w 10000"/>
                <a:gd name="connsiteY398" fmla="*/ 5224 h 10000"/>
                <a:gd name="connsiteX399" fmla="*/ 8600 w 10000"/>
                <a:gd name="connsiteY399" fmla="*/ 5280 h 10000"/>
                <a:gd name="connsiteX400" fmla="*/ 8650 w 10000"/>
                <a:gd name="connsiteY400" fmla="*/ 5316 h 10000"/>
                <a:gd name="connsiteX401" fmla="*/ 8639 w 10000"/>
                <a:gd name="connsiteY401" fmla="*/ 5401 h 10000"/>
                <a:gd name="connsiteX402" fmla="*/ 8673 w 10000"/>
                <a:gd name="connsiteY402" fmla="*/ 5444 h 10000"/>
                <a:gd name="connsiteX403" fmla="*/ 8633 w 10000"/>
                <a:gd name="connsiteY403" fmla="*/ 5486 h 10000"/>
                <a:gd name="connsiteX404" fmla="*/ 8622 w 10000"/>
                <a:gd name="connsiteY404" fmla="*/ 5642 h 10000"/>
                <a:gd name="connsiteX405" fmla="*/ 8600 w 10000"/>
                <a:gd name="connsiteY405" fmla="*/ 5649 h 10000"/>
                <a:gd name="connsiteX406" fmla="*/ 8628 w 10000"/>
                <a:gd name="connsiteY406" fmla="*/ 5720 h 10000"/>
                <a:gd name="connsiteX407" fmla="*/ 8633 w 10000"/>
                <a:gd name="connsiteY407" fmla="*/ 5841 h 10000"/>
                <a:gd name="connsiteX408" fmla="*/ 8661 w 10000"/>
                <a:gd name="connsiteY408" fmla="*/ 5869 h 10000"/>
                <a:gd name="connsiteX409" fmla="*/ 8667 w 10000"/>
                <a:gd name="connsiteY409" fmla="*/ 5905 h 10000"/>
                <a:gd name="connsiteX410" fmla="*/ 8690 w 10000"/>
                <a:gd name="connsiteY410" fmla="*/ 5912 h 10000"/>
                <a:gd name="connsiteX411" fmla="*/ 8695 w 10000"/>
                <a:gd name="connsiteY411" fmla="*/ 5983 h 10000"/>
                <a:gd name="connsiteX412" fmla="*/ 8684 w 10000"/>
                <a:gd name="connsiteY412" fmla="*/ 6033 h 10000"/>
                <a:gd name="connsiteX413" fmla="*/ 8740 w 10000"/>
                <a:gd name="connsiteY413" fmla="*/ 6061 h 10000"/>
                <a:gd name="connsiteX414" fmla="*/ 8825 w 10000"/>
                <a:gd name="connsiteY414" fmla="*/ 6004 h 10000"/>
                <a:gd name="connsiteX415" fmla="*/ 8948 w 10000"/>
                <a:gd name="connsiteY415" fmla="*/ 5891 h 10000"/>
                <a:gd name="connsiteX416" fmla="*/ 8982 w 10000"/>
                <a:gd name="connsiteY416" fmla="*/ 5891 h 10000"/>
                <a:gd name="connsiteX417" fmla="*/ 8982 w 10000"/>
                <a:gd name="connsiteY417" fmla="*/ 5976 h 10000"/>
                <a:gd name="connsiteX418" fmla="*/ 9004 w 10000"/>
                <a:gd name="connsiteY418" fmla="*/ 5990 h 10000"/>
                <a:gd name="connsiteX419" fmla="*/ 9044 w 10000"/>
                <a:gd name="connsiteY419" fmla="*/ 6089 h 10000"/>
                <a:gd name="connsiteX420" fmla="*/ 9072 w 10000"/>
                <a:gd name="connsiteY420" fmla="*/ 6097 h 10000"/>
                <a:gd name="connsiteX421" fmla="*/ 9055 w 10000"/>
                <a:gd name="connsiteY421" fmla="*/ 6153 h 10000"/>
                <a:gd name="connsiteX422" fmla="*/ 9100 w 10000"/>
                <a:gd name="connsiteY422" fmla="*/ 6281 h 10000"/>
                <a:gd name="connsiteX423" fmla="*/ 9100 w 10000"/>
                <a:gd name="connsiteY423" fmla="*/ 6345 h 10000"/>
                <a:gd name="connsiteX424" fmla="*/ 9123 w 10000"/>
                <a:gd name="connsiteY424" fmla="*/ 6416 h 10000"/>
                <a:gd name="connsiteX425" fmla="*/ 9089 w 10000"/>
                <a:gd name="connsiteY425" fmla="*/ 6473 h 10000"/>
                <a:gd name="connsiteX426" fmla="*/ 9049 w 10000"/>
                <a:gd name="connsiteY426" fmla="*/ 6466 h 10000"/>
                <a:gd name="connsiteX427" fmla="*/ 9049 w 10000"/>
                <a:gd name="connsiteY427" fmla="*/ 6501 h 10000"/>
                <a:gd name="connsiteX428" fmla="*/ 9089 w 10000"/>
                <a:gd name="connsiteY428" fmla="*/ 6544 h 10000"/>
                <a:gd name="connsiteX429" fmla="*/ 9106 w 10000"/>
                <a:gd name="connsiteY429" fmla="*/ 6515 h 10000"/>
                <a:gd name="connsiteX430" fmla="*/ 9139 w 10000"/>
                <a:gd name="connsiteY430" fmla="*/ 6579 h 10000"/>
                <a:gd name="connsiteX431" fmla="*/ 9179 w 10000"/>
                <a:gd name="connsiteY431" fmla="*/ 6579 h 10000"/>
                <a:gd name="connsiteX432" fmla="*/ 9156 w 10000"/>
                <a:gd name="connsiteY432" fmla="*/ 6757 h 10000"/>
                <a:gd name="connsiteX433" fmla="*/ 9139 w 10000"/>
                <a:gd name="connsiteY433" fmla="*/ 6792 h 10000"/>
                <a:gd name="connsiteX434" fmla="*/ 9089 w 10000"/>
                <a:gd name="connsiteY434" fmla="*/ 6778 h 10000"/>
                <a:gd name="connsiteX435" fmla="*/ 9027 w 10000"/>
                <a:gd name="connsiteY435" fmla="*/ 6799 h 10000"/>
                <a:gd name="connsiteX436" fmla="*/ 9004 w 10000"/>
                <a:gd name="connsiteY436" fmla="*/ 6842 h 10000"/>
                <a:gd name="connsiteX437" fmla="*/ 8999 w 10000"/>
                <a:gd name="connsiteY437" fmla="*/ 6884 h 10000"/>
                <a:gd name="connsiteX438" fmla="*/ 8960 w 10000"/>
                <a:gd name="connsiteY438" fmla="*/ 6934 h 10000"/>
                <a:gd name="connsiteX439" fmla="*/ 8898 w 10000"/>
                <a:gd name="connsiteY439" fmla="*/ 6941 h 10000"/>
                <a:gd name="connsiteX440" fmla="*/ 8886 w 10000"/>
                <a:gd name="connsiteY440" fmla="*/ 6962 h 10000"/>
                <a:gd name="connsiteX441" fmla="*/ 8847 w 10000"/>
                <a:gd name="connsiteY441" fmla="*/ 6927 h 10000"/>
                <a:gd name="connsiteX442" fmla="*/ 8808 w 10000"/>
                <a:gd name="connsiteY442" fmla="*/ 6934 h 10000"/>
                <a:gd name="connsiteX443" fmla="*/ 8785 w 10000"/>
                <a:gd name="connsiteY443" fmla="*/ 6906 h 10000"/>
                <a:gd name="connsiteX444" fmla="*/ 8735 w 10000"/>
                <a:gd name="connsiteY444" fmla="*/ 6891 h 10000"/>
                <a:gd name="connsiteX445" fmla="*/ 8746 w 10000"/>
                <a:gd name="connsiteY445" fmla="*/ 6941 h 10000"/>
                <a:gd name="connsiteX446" fmla="*/ 8723 w 10000"/>
                <a:gd name="connsiteY446" fmla="*/ 6991 h 10000"/>
                <a:gd name="connsiteX447" fmla="*/ 8639 w 10000"/>
                <a:gd name="connsiteY447" fmla="*/ 6984 h 10000"/>
                <a:gd name="connsiteX448" fmla="*/ 8611 w 10000"/>
                <a:gd name="connsiteY448" fmla="*/ 6962 h 10000"/>
                <a:gd name="connsiteX449" fmla="*/ 8566 w 10000"/>
                <a:gd name="connsiteY449" fmla="*/ 6984 h 10000"/>
                <a:gd name="connsiteX450" fmla="*/ 8560 w 10000"/>
                <a:gd name="connsiteY450" fmla="*/ 7055 h 10000"/>
                <a:gd name="connsiteX451" fmla="*/ 8476 w 10000"/>
                <a:gd name="connsiteY451" fmla="*/ 7133 h 10000"/>
                <a:gd name="connsiteX452" fmla="*/ 8448 w 10000"/>
                <a:gd name="connsiteY452" fmla="*/ 7090 h 10000"/>
                <a:gd name="connsiteX453" fmla="*/ 8386 w 10000"/>
                <a:gd name="connsiteY453" fmla="*/ 7111 h 10000"/>
                <a:gd name="connsiteX454" fmla="*/ 8346 w 10000"/>
                <a:gd name="connsiteY454" fmla="*/ 7133 h 10000"/>
                <a:gd name="connsiteX455" fmla="*/ 8341 w 10000"/>
                <a:gd name="connsiteY455" fmla="*/ 7168 h 10000"/>
                <a:gd name="connsiteX456" fmla="*/ 8256 w 10000"/>
                <a:gd name="connsiteY456" fmla="*/ 7246 h 10000"/>
                <a:gd name="connsiteX457" fmla="*/ 8206 w 10000"/>
                <a:gd name="connsiteY457" fmla="*/ 7232 h 10000"/>
                <a:gd name="connsiteX458" fmla="*/ 8155 w 10000"/>
                <a:gd name="connsiteY458" fmla="*/ 7260 h 10000"/>
                <a:gd name="connsiteX459" fmla="*/ 8116 w 10000"/>
                <a:gd name="connsiteY459" fmla="*/ 7303 h 10000"/>
                <a:gd name="connsiteX460" fmla="*/ 8060 w 10000"/>
                <a:gd name="connsiteY460" fmla="*/ 7331 h 10000"/>
                <a:gd name="connsiteX461" fmla="*/ 8065 w 10000"/>
                <a:gd name="connsiteY461" fmla="*/ 7374 h 10000"/>
                <a:gd name="connsiteX462" fmla="*/ 8015 w 10000"/>
                <a:gd name="connsiteY462" fmla="*/ 7402 h 10000"/>
                <a:gd name="connsiteX463" fmla="*/ 7942 w 10000"/>
                <a:gd name="connsiteY463" fmla="*/ 7523 h 10000"/>
                <a:gd name="connsiteX464" fmla="*/ 7930 w 10000"/>
                <a:gd name="connsiteY464" fmla="*/ 7573 h 10000"/>
                <a:gd name="connsiteX465" fmla="*/ 7908 w 10000"/>
                <a:gd name="connsiteY465" fmla="*/ 7559 h 10000"/>
                <a:gd name="connsiteX466" fmla="*/ 7919 w 10000"/>
                <a:gd name="connsiteY466" fmla="*/ 7523 h 10000"/>
                <a:gd name="connsiteX467" fmla="*/ 7846 w 10000"/>
                <a:gd name="connsiteY467" fmla="*/ 7339 h 10000"/>
                <a:gd name="connsiteX468" fmla="*/ 7846 w 10000"/>
                <a:gd name="connsiteY468" fmla="*/ 7268 h 10000"/>
                <a:gd name="connsiteX469" fmla="*/ 7812 w 10000"/>
                <a:gd name="connsiteY469" fmla="*/ 7268 h 10000"/>
                <a:gd name="connsiteX470" fmla="*/ 7711 w 10000"/>
                <a:gd name="connsiteY470" fmla="*/ 7197 h 10000"/>
                <a:gd name="connsiteX471" fmla="*/ 7649 w 10000"/>
                <a:gd name="connsiteY471" fmla="*/ 7232 h 10000"/>
                <a:gd name="connsiteX472" fmla="*/ 7632 w 10000"/>
                <a:gd name="connsiteY472" fmla="*/ 7275 h 10000"/>
                <a:gd name="connsiteX473" fmla="*/ 7677 w 10000"/>
                <a:gd name="connsiteY473" fmla="*/ 7324 h 10000"/>
                <a:gd name="connsiteX474" fmla="*/ 7688 w 10000"/>
                <a:gd name="connsiteY474" fmla="*/ 7367 h 10000"/>
                <a:gd name="connsiteX475" fmla="*/ 7660 w 10000"/>
                <a:gd name="connsiteY475" fmla="*/ 7410 h 10000"/>
                <a:gd name="connsiteX476" fmla="*/ 7666 w 10000"/>
                <a:gd name="connsiteY476" fmla="*/ 7445 h 10000"/>
                <a:gd name="connsiteX477" fmla="*/ 7655 w 10000"/>
                <a:gd name="connsiteY477" fmla="*/ 7516 h 10000"/>
                <a:gd name="connsiteX478" fmla="*/ 7660 w 10000"/>
                <a:gd name="connsiteY478" fmla="*/ 7587 h 10000"/>
                <a:gd name="connsiteX479" fmla="*/ 7694 w 10000"/>
                <a:gd name="connsiteY479" fmla="*/ 7700 h 10000"/>
                <a:gd name="connsiteX480" fmla="*/ 7660 w 10000"/>
                <a:gd name="connsiteY480" fmla="*/ 7743 h 10000"/>
                <a:gd name="connsiteX481" fmla="*/ 7666 w 10000"/>
                <a:gd name="connsiteY481" fmla="*/ 7779 h 10000"/>
                <a:gd name="connsiteX482" fmla="*/ 7638 w 10000"/>
                <a:gd name="connsiteY482" fmla="*/ 7793 h 10000"/>
                <a:gd name="connsiteX483" fmla="*/ 7621 w 10000"/>
                <a:gd name="connsiteY483" fmla="*/ 7814 h 10000"/>
                <a:gd name="connsiteX484" fmla="*/ 7514 w 10000"/>
                <a:gd name="connsiteY484" fmla="*/ 7800 h 10000"/>
                <a:gd name="connsiteX485" fmla="*/ 7497 w 10000"/>
                <a:gd name="connsiteY485" fmla="*/ 7757 h 10000"/>
                <a:gd name="connsiteX486" fmla="*/ 7463 w 10000"/>
                <a:gd name="connsiteY486" fmla="*/ 7786 h 10000"/>
                <a:gd name="connsiteX487" fmla="*/ 7390 w 10000"/>
                <a:gd name="connsiteY487" fmla="*/ 7771 h 10000"/>
                <a:gd name="connsiteX488" fmla="*/ 7340 w 10000"/>
                <a:gd name="connsiteY488" fmla="*/ 7793 h 10000"/>
                <a:gd name="connsiteX489" fmla="*/ 7312 w 10000"/>
                <a:gd name="connsiteY489" fmla="*/ 7644 h 10000"/>
                <a:gd name="connsiteX490" fmla="*/ 7283 w 10000"/>
                <a:gd name="connsiteY490" fmla="*/ 7637 h 10000"/>
                <a:gd name="connsiteX491" fmla="*/ 7250 w 10000"/>
                <a:gd name="connsiteY491" fmla="*/ 7544 h 10000"/>
                <a:gd name="connsiteX492" fmla="*/ 7267 w 10000"/>
                <a:gd name="connsiteY492" fmla="*/ 7502 h 10000"/>
                <a:gd name="connsiteX493" fmla="*/ 7306 w 10000"/>
                <a:gd name="connsiteY493" fmla="*/ 7523 h 10000"/>
                <a:gd name="connsiteX494" fmla="*/ 7323 w 10000"/>
                <a:gd name="connsiteY494" fmla="*/ 7473 h 10000"/>
                <a:gd name="connsiteX495" fmla="*/ 7295 w 10000"/>
                <a:gd name="connsiteY495" fmla="*/ 7438 h 10000"/>
                <a:gd name="connsiteX496" fmla="*/ 7312 w 10000"/>
                <a:gd name="connsiteY496" fmla="*/ 7402 h 10000"/>
                <a:gd name="connsiteX497" fmla="*/ 7238 w 10000"/>
                <a:gd name="connsiteY497" fmla="*/ 7331 h 10000"/>
                <a:gd name="connsiteX498" fmla="*/ 7244 w 10000"/>
                <a:gd name="connsiteY498" fmla="*/ 7296 h 10000"/>
                <a:gd name="connsiteX499" fmla="*/ 7199 w 10000"/>
                <a:gd name="connsiteY499" fmla="*/ 7260 h 10000"/>
                <a:gd name="connsiteX500" fmla="*/ 7227 w 10000"/>
                <a:gd name="connsiteY500" fmla="*/ 7218 h 10000"/>
                <a:gd name="connsiteX501" fmla="*/ 7216 w 10000"/>
                <a:gd name="connsiteY501" fmla="*/ 7168 h 10000"/>
                <a:gd name="connsiteX502" fmla="*/ 7165 w 10000"/>
                <a:gd name="connsiteY502" fmla="*/ 7090 h 10000"/>
                <a:gd name="connsiteX503" fmla="*/ 7132 w 10000"/>
                <a:gd name="connsiteY503" fmla="*/ 7026 h 10000"/>
                <a:gd name="connsiteX504" fmla="*/ 7064 w 10000"/>
                <a:gd name="connsiteY504" fmla="*/ 7055 h 10000"/>
                <a:gd name="connsiteX505" fmla="*/ 7025 w 10000"/>
                <a:gd name="connsiteY505" fmla="*/ 7048 h 10000"/>
                <a:gd name="connsiteX506" fmla="*/ 7002 w 10000"/>
                <a:gd name="connsiteY506" fmla="*/ 7111 h 10000"/>
                <a:gd name="connsiteX507" fmla="*/ 6924 w 10000"/>
                <a:gd name="connsiteY507" fmla="*/ 7119 h 10000"/>
                <a:gd name="connsiteX508" fmla="*/ 6895 w 10000"/>
                <a:gd name="connsiteY508" fmla="*/ 7111 h 10000"/>
                <a:gd name="connsiteX509" fmla="*/ 6828 w 10000"/>
                <a:gd name="connsiteY509" fmla="*/ 7161 h 10000"/>
                <a:gd name="connsiteX510" fmla="*/ 6834 w 10000"/>
                <a:gd name="connsiteY510" fmla="*/ 7260 h 10000"/>
                <a:gd name="connsiteX511" fmla="*/ 6817 w 10000"/>
                <a:gd name="connsiteY511" fmla="*/ 7324 h 10000"/>
                <a:gd name="connsiteX512" fmla="*/ 6817 w 10000"/>
                <a:gd name="connsiteY512" fmla="*/ 7381 h 10000"/>
                <a:gd name="connsiteX513" fmla="*/ 6760 w 10000"/>
                <a:gd name="connsiteY513" fmla="*/ 7424 h 10000"/>
                <a:gd name="connsiteX514" fmla="*/ 6699 w 10000"/>
                <a:gd name="connsiteY514" fmla="*/ 7431 h 10000"/>
                <a:gd name="connsiteX515" fmla="*/ 6682 w 10000"/>
                <a:gd name="connsiteY515" fmla="*/ 7410 h 10000"/>
                <a:gd name="connsiteX516" fmla="*/ 6625 w 10000"/>
                <a:gd name="connsiteY516" fmla="*/ 7388 h 10000"/>
                <a:gd name="connsiteX517" fmla="*/ 6592 w 10000"/>
                <a:gd name="connsiteY517" fmla="*/ 7431 h 10000"/>
                <a:gd name="connsiteX518" fmla="*/ 6586 w 10000"/>
                <a:gd name="connsiteY518" fmla="*/ 7473 h 10000"/>
                <a:gd name="connsiteX519" fmla="*/ 6552 w 10000"/>
                <a:gd name="connsiteY519" fmla="*/ 7480 h 10000"/>
                <a:gd name="connsiteX520" fmla="*/ 6547 w 10000"/>
                <a:gd name="connsiteY520" fmla="*/ 7523 h 10000"/>
                <a:gd name="connsiteX521" fmla="*/ 6519 w 10000"/>
                <a:gd name="connsiteY521" fmla="*/ 7523 h 10000"/>
                <a:gd name="connsiteX522" fmla="*/ 6485 w 10000"/>
                <a:gd name="connsiteY522" fmla="*/ 7424 h 10000"/>
                <a:gd name="connsiteX523" fmla="*/ 6406 w 10000"/>
                <a:gd name="connsiteY523" fmla="*/ 7473 h 10000"/>
                <a:gd name="connsiteX524" fmla="*/ 6316 w 10000"/>
                <a:gd name="connsiteY524" fmla="*/ 7551 h 10000"/>
                <a:gd name="connsiteX525" fmla="*/ 6282 w 10000"/>
                <a:gd name="connsiteY525" fmla="*/ 7566 h 10000"/>
                <a:gd name="connsiteX526" fmla="*/ 6294 w 10000"/>
                <a:gd name="connsiteY526" fmla="*/ 7615 h 10000"/>
                <a:gd name="connsiteX527" fmla="*/ 6243 w 10000"/>
                <a:gd name="connsiteY527" fmla="*/ 7637 h 10000"/>
                <a:gd name="connsiteX528" fmla="*/ 6209 w 10000"/>
                <a:gd name="connsiteY528" fmla="*/ 7608 h 10000"/>
                <a:gd name="connsiteX529" fmla="*/ 6136 w 10000"/>
                <a:gd name="connsiteY529" fmla="*/ 7622 h 10000"/>
                <a:gd name="connsiteX530" fmla="*/ 6136 w 10000"/>
                <a:gd name="connsiteY530" fmla="*/ 7395 h 10000"/>
                <a:gd name="connsiteX531" fmla="*/ 6208 w 10000"/>
                <a:gd name="connsiteY53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940 w 10000"/>
                <a:gd name="connsiteY62" fmla="*/ 9647 h 10000"/>
                <a:gd name="connsiteX63" fmla="*/ 2930 w 10000"/>
                <a:gd name="connsiteY63" fmla="*/ 9794 h 10000"/>
                <a:gd name="connsiteX64" fmla="*/ 2913 w 10000"/>
                <a:gd name="connsiteY64" fmla="*/ 9837 h 10000"/>
                <a:gd name="connsiteX65" fmla="*/ 2818 w 10000"/>
                <a:gd name="connsiteY65" fmla="*/ 9837 h 10000"/>
                <a:gd name="connsiteX66" fmla="*/ 2745 w 10000"/>
                <a:gd name="connsiteY66" fmla="*/ 9879 h 10000"/>
                <a:gd name="connsiteX67" fmla="*/ 2705 w 10000"/>
                <a:gd name="connsiteY67" fmla="*/ 9922 h 10000"/>
                <a:gd name="connsiteX68" fmla="*/ 2638 w 10000"/>
                <a:gd name="connsiteY68" fmla="*/ 9929 h 10000"/>
                <a:gd name="connsiteX69" fmla="*/ 2598 w 10000"/>
                <a:gd name="connsiteY69" fmla="*/ 9943 h 10000"/>
                <a:gd name="connsiteX70" fmla="*/ 2565 w 10000"/>
                <a:gd name="connsiteY70" fmla="*/ 9929 h 10000"/>
                <a:gd name="connsiteX71" fmla="*/ 2508 w 10000"/>
                <a:gd name="connsiteY71" fmla="*/ 9943 h 10000"/>
                <a:gd name="connsiteX72" fmla="*/ 2503 w 10000"/>
                <a:gd name="connsiteY72" fmla="*/ 9957 h 10000"/>
                <a:gd name="connsiteX73" fmla="*/ 2458 w 10000"/>
                <a:gd name="connsiteY73" fmla="*/ 9993 h 10000"/>
                <a:gd name="connsiteX74" fmla="*/ 2424 w 10000"/>
                <a:gd name="connsiteY74" fmla="*/ 10000 h 10000"/>
                <a:gd name="connsiteX75" fmla="*/ 2323 w 10000"/>
                <a:gd name="connsiteY75" fmla="*/ 9901 h 10000"/>
                <a:gd name="connsiteX76" fmla="*/ 2250 w 10000"/>
                <a:gd name="connsiteY76" fmla="*/ 9794 h 10000"/>
                <a:gd name="connsiteX77" fmla="*/ 2160 w 10000"/>
                <a:gd name="connsiteY77" fmla="*/ 9759 h 10000"/>
                <a:gd name="connsiteX78" fmla="*/ 2143 w 10000"/>
                <a:gd name="connsiteY78" fmla="*/ 9624 h 10000"/>
                <a:gd name="connsiteX79" fmla="*/ 2205 w 10000"/>
                <a:gd name="connsiteY79" fmla="*/ 9588 h 10000"/>
                <a:gd name="connsiteX80" fmla="*/ 2182 w 10000"/>
                <a:gd name="connsiteY80" fmla="*/ 9482 h 10000"/>
                <a:gd name="connsiteX81" fmla="*/ 2160 w 10000"/>
                <a:gd name="connsiteY81" fmla="*/ 9446 h 10000"/>
                <a:gd name="connsiteX82" fmla="*/ 2323 w 10000"/>
                <a:gd name="connsiteY82" fmla="*/ 9312 h 10000"/>
                <a:gd name="connsiteX83" fmla="*/ 2373 w 10000"/>
                <a:gd name="connsiteY83" fmla="*/ 9177 h 10000"/>
                <a:gd name="connsiteX84" fmla="*/ 2424 w 10000"/>
                <a:gd name="connsiteY84" fmla="*/ 9148 h 10000"/>
                <a:gd name="connsiteX85" fmla="*/ 2435 w 10000"/>
                <a:gd name="connsiteY85" fmla="*/ 9063 h 10000"/>
                <a:gd name="connsiteX86" fmla="*/ 2385 w 10000"/>
                <a:gd name="connsiteY86" fmla="*/ 8950 h 10000"/>
                <a:gd name="connsiteX87" fmla="*/ 2396 w 10000"/>
                <a:gd name="connsiteY87" fmla="*/ 8879 h 10000"/>
                <a:gd name="connsiteX88" fmla="*/ 2340 w 10000"/>
                <a:gd name="connsiteY88" fmla="*/ 8850 h 10000"/>
                <a:gd name="connsiteX89" fmla="*/ 2306 w 10000"/>
                <a:gd name="connsiteY89" fmla="*/ 8857 h 10000"/>
                <a:gd name="connsiteX90" fmla="*/ 2143 w 10000"/>
                <a:gd name="connsiteY90" fmla="*/ 8921 h 10000"/>
                <a:gd name="connsiteX91" fmla="*/ 2098 w 10000"/>
                <a:gd name="connsiteY91" fmla="*/ 8971 h 10000"/>
                <a:gd name="connsiteX92" fmla="*/ 2064 w 10000"/>
                <a:gd name="connsiteY92" fmla="*/ 8999 h 10000"/>
                <a:gd name="connsiteX93" fmla="*/ 2019 w 10000"/>
                <a:gd name="connsiteY93" fmla="*/ 9056 h 10000"/>
                <a:gd name="connsiteX94" fmla="*/ 1879 w 10000"/>
                <a:gd name="connsiteY94" fmla="*/ 9013 h 10000"/>
                <a:gd name="connsiteX95" fmla="*/ 1828 w 10000"/>
                <a:gd name="connsiteY95" fmla="*/ 8971 h 10000"/>
                <a:gd name="connsiteX96" fmla="*/ 1738 w 10000"/>
                <a:gd name="connsiteY96" fmla="*/ 9021 h 10000"/>
                <a:gd name="connsiteX97" fmla="*/ 1609 w 10000"/>
                <a:gd name="connsiteY97" fmla="*/ 9056 h 10000"/>
                <a:gd name="connsiteX98" fmla="*/ 1699 w 10000"/>
                <a:gd name="connsiteY98" fmla="*/ 9177 h 10000"/>
                <a:gd name="connsiteX99" fmla="*/ 1592 w 10000"/>
                <a:gd name="connsiteY99" fmla="*/ 9304 h 10000"/>
                <a:gd name="connsiteX100" fmla="*/ 1558 w 10000"/>
                <a:gd name="connsiteY100" fmla="*/ 9290 h 10000"/>
                <a:gd name="connsiteX101" fmla="*/ 1541 w 10000"/>
                <a:gd name="connsiteY101" fmla="*/ 9304 h 10000"/>
                <a:gd name="connsiteX102" fmla="*/ 1507 w 10000"/>
                <a:gd name="connsiteY102" fmla="*/ 9269 h 10000"/>
                <a:gd name="connsiteX103" fmla="*/ 1440 w 10000"/>
                <a:gd name="connsiteY103" fmla="*/ 9233 h 10000"/>
                <a:gd name="connsiteX104" fmla="*/ 1434 w 10000"/>
                <a:gd name="connsiteY104" fmla="*/ 9198 h 10000"/>
                <a:gd name="connsiteX105" fmla="*/ 1412 w 10000"/>
                <a:gd name="connsiteY105" fmla="*/ 9191 h 10000"/>
                <a:gd name="connsiteX106" fmla="*/ 1400 w 10000"/>
                <a:gd name="connsiteY106" fmla="*/ 9155 h 10000"/>
                <a:gd name="connsiteX107" fmla="*/ 1372 w 10000"/>
                <a:gd name="connsiteY107" fmla="*/ 9127 h 10000"/>
                <a:gd name="connsiteX108" fmla="*/ 1327 w 10000"/>
                <a:gd name="connsiteY108" fmla="*/ 9141 h 10000"/>
                <a:gd name="connsiteX109" fmla="*/ 1305 w 10000"/>
                <a:gd name="connsiteY109" fmla="*/ 9092 h 10000"/>
                <a:gd name="connsiteX110" fmla="*/ 1271 w 10000"/>
                <a:gd name="connsiteY110" fmla="*/ 9099 h 10000"/>
                <a:gd name="connsiteX111" fmla="*/ 1277 w 10000"/>
                <a:gd name="connsiteY111" fmla="*/ 9056 h 10000"/>
                <a:gd name="connsiteX112" fmla="*/ 1265 w 10000"/>
                <a:gd name="connsiteY112" fmla="*/ 8999 h 10000"/>
                <a:gd name="connsiteX113" fmla="*/ 1277 w 10000"/>
                <a:gd name="connsiteY113" fmla="*/ 8935 h 10000"/>
                <a:gd name="connsiteX114" fmla="*/ 1271 w 10000"/>
                <a:gd name="connsiteY114" fmla="*/ 8893 h 10000"/>
                <a:gd name="connsiteX115" fmla="*/ 1153 w 10000"/>
                <a:gd name="connsiteY115" fmla="*/ 8893 h 10000"/>
                <a:gd name="connsiteX116" fmla="*/ 1153 w 10000"/>
                <a:gd name="connsiteY116" fmla="*/ 8850 h 10000"/>
                <a:gd name="connsiteX117" fmla="*/ 1091 w 10000"/>
                <a:gd name="connsiteY117" fmla="*/ 8829 h 10000"/>
                <a:gd name="connsiteX118" fmla="*/ 1080 w 10000"/>
                <a:gd name="connsiteY118" fmla="*/ 8758 h 10000"/>
                <a:gd name="connsiteX119" fmla="*/ 1069 w 10000"/>
                <a:gd name="connsiteY119" fmla="*/ 8730 h 10000"/>
                <a:gd name="connsiteX120" fmla="*/ 990 w 10000"/>
                <a:gd name="connsiteY120" fmla="*/ 8701 h 10000"/>
                <a:gd name="connsiteX121" fmla="*/ 894 w 10000"/>
                <a:gd name="connsiteY121" fmla="*/ 8616 h 10000"/>
                <a:gd name="connsiteX122" fmla="*/ 787 w 10000"/>
                <a:gd name="connsiteY122" fmla="*/ 8616 h 10000"/>
                <a:gd name="connsiteX123" fmla="*/ 849 w 10000"/>
                <a:gd name="connsiteY123" fmla="*/ 8510 h 10000"/>
                <a:gd name="connsiteX124" fmla="*/ 945 w 10000"/>
                <a:gd name="connsiteY124" fmla="*/ 8432 h 10000"/>
                <a:gd name="connsiteX125" fmla="*/ 984 w 10000"/>
                <a:gd name="connsiteY125" fmla="*/ 8325 h 10000"/>
                <a:gd name="connsiteX126" fmla="*/ 1063 w 10000"/>
                <a:gd name="connsiteY126" fmla="*/ 8204 h 10000"/>
                <a:gd name="connsiteX127" fmla="*/ 1057 w 10000"/>
                <a:gd name="connsiteY127" fmla="*/ 8133 h 10000"/>
                <a:gd name="connsiteX128" fmla="*/ 1018 w 10000"/>
                <a:gd name="connsiteY128" fmla="*/ 8055 h 10000"/>
                <a:gd name="connsiteX129" fmla="*/ 984 w 10000"/>
                <a:gd name="connsiteY129" fmla="*/ 8027 h 10000"/>
                <a:gd name="connsiteX130" fmla="*/ 872 w 10000"/>
                <a:gd name="connsiteY130" fmla="*/ 8013 h 10000"/>
                <a:gd name="connsiteX131" fmla="*/ 533 w 10000"/>
                <a:gd name="connsiteY131" fmla="*/ 8076 h 10000"/>
                <a:gd name="connsiteX132" fmla="*/ 169 w 10000"/>
                <a:gd name="connsiteY132" fmla="*/ 7743 h 10000"/>
                <a:gd name="connsiteX133" fmla="*/ 157 w 10000"/>
                <a:gd name="connsiteY133" fmla="*/ 7686 h 10000"/>
                <a:gd name="connsiteX134" fmla="*/ 231 w 10000"/>
                <a:gd name="connsiteY134" fmla="*/ 7594 h 10000"/>
                <a:gd name="connsiteX135" fmla="*/ 0 w 10000"/>
                <a:gd name="connsiteY135" fmla="*/ 6920 h 10000"/>
                <a:gd name="connsiteX136" fmla="*/ 354 w 10000"/>
                <a:gd name="connsiteY136" fmla="*/ 7005 h 10000"/>
                <a:gd name="connsiteX137" fmla="*/ 472 w 10000"/>
                <a:gd name="connsiteY137" fmla="*/ 7019 h 10000"/>
                <a:gd name="connsiteX138" fmla="*/ 1074 w 10000"/>
                <a:gd name="connsiteY138" fmla="*/ 7019 h 10000"/>
                <a:gd name="connsiteX139" fmla="*/ 1277 w 10000"/>
                <a:gd name="connsiteY139" fmla="*/ 6998 h 10000"/>
                <a:gd name="connsiteX140" fmla="*/ 1524 w 10000"/>
                <a:gd name="connsiteY140" fmla="*/ 7083 h 10000"/>
                <a:gd name="connsiteX141" fmla="*/ 1609 w 10000"/>
                <a:gd name="connsiteY141" fmla="*/ 7104 h 10000"/>
                <a:gd name="connsiteX142" fmla="*/ 1822 w 10000"/>
                <a:gd name="connsiteY142" fmla="*/ 7310 h 10000"/>
                <a:gd name="connsiteX143" fmla="*/ 1918 w 10000"/>
                <a:gd name="connsiteY143" fmla="*/ 7303 h 10000"/>
                <a:gd name="connsiteX144" fmla="*/ 6504 w 10000"/>
                <a:gd name="connsiteY144" fmla="*/ 7627 h 10000"/>
                <a:gd name="connsiteX145" fmla="*/ 5523 w 10000"/>
                <a:gd name="connsiteY145" fmla="*/ 5713 h 10000"/>
                <a:gd name="connsiteX146" fmla="*/ 5652 w 10000"/>
                <a:gd name="connsiteY146" fmla="*/ 5720 h 10000"/>
                <a:gd name="connsiteX147" fmla="*/ 5697 w 10000"/>
                <a:gd name="connsiteY147" fmla="*/ 5742 h 10000"/>
                <a:gd name="connsiteX148" fmla="*/ 5793 w 10000"/>
                <a:gd name="connsiteY148" fmla="*/ 5635 h 10000"/>
                <a:gd name="connsiteX149" fmla="*/ 5844 w 10000"/>
                <a:gd name="connsiteY149" fmla="*/ 5628 h 10000"/>
                <a:gd name="connsiteX150" fmla="*/ 5889 w 10000"/>
                <a:gd name="connsiteY150" fmla="*/ 5564 h 10000"/>
                <a:gd name="connsiteX151" fmla="*/ 5945 w 10000"/>
                <a:gd name="connsiteY151" fmla="*/ 5515 h 10000"/>
                <a:gd name="connsiteX152" fmla="*/ 6001 w 10000"/>
                <a:gd name="connsiteY152" fmla="*/ 5408 h 10000"/>
                <a:gd name="connsiteX153" fmla="*/ 6012 w 10000"/>
                <a:gd name="connsiteY153" fmla="*/ 5344 h 10000"/>
                <a:gd name="connsiteX154" fmla="*/ 6080 w 10000"/>
                <a:gd name="connsiteY154" fmla="*/ 5316 h 10000"/>
                <a:gd name="connsiteX155" fmla="*/ 6159 w 10000"/>
                <a:gd name="connsiteY155" fmla="*/ 5351 h 10000"/>
                <a:gd name="connsiteX156" fmla="*/ 6226 w 10000"/>
                <a:gd name="connsiteY156" fmla="*/ 5337 h 10000"/>
                <a:gd name="connsiteX157" fmla="*/ 6294 w 10000"/>
                <a:gd name="connsiteY157" fmla="*/ 5344 h 10000"/>
                <a:gd name="connsiteX158" fmla="*/ 6412 w 10000"/>
                <a:gd name="connsiteY158" fmla="*/ 5302 h 10000"/>
                <a:gd name="connsiteX159" fmla="*/ 6490 w 10000"/>
                <a:gd name="connsiteY159" fmla="*/ 5195 h 10000"/>
                <a:gd name="connsiteX160" fmla="*/ 6524 w 10000"/>
                <a:gd name="connsiteY160" fmla="*/ 5160 h 10000"/>
                <a:gd name="connsiteX161" fmla="*/ 6575 w 10000"/>
                <a:gd name="connsiteY161" fmla="*/ 5160 h 10000"/>
                <a:gd name="connsiteX162" fmla="*/ 6614 w 10000"/>
                <a:gd name="connsiteY162" fmla="*/ 5103 h 10000"/>
                <a:gd name="connsiteX163" fmla="*/ 6597 w 10000"/>
                <a:gd name="connsiteY163" fmla="*/ 5039 h 10000"/>
                <a:gd name="connsiteX164" fmla="*/ 6609 w 10000"/>
                <a:gd name="connsiteY164" fmla="*/ 4982 h 10000"/>
                <a:gd name="connsiteX165" fmla="*/ 6659 w 10000"/>
                <a:gd name="connsiteY165" fmla="*/ 4876 h 10000"/>
                <a:gd name="connsiteX166" fmla="*/ 6715 w 10000"/>
                <a:gd name="connsiteY166" fmla="*/ 4776 h 10000"/>
                <a:gd name="connsiteX167" fmla="*/ 6772 w 10000"/>
                <a:gd name="connsiteY167" fmla="*/ 4755 h 10000"/>
                <a:gd name="connsiteX168" fmla="*/ 6800 w 10000"/>
                <a:gd name="connsiteY168" fmla="*/ 4720 h 10000"/>
                <a:gd name="connsiteX169" fmla="*/ 6895 w 10000"/>
                <a:gd name="connsiteY169" fmla="*/ 4734 h 10000"/>
                <a:gd name="connsiteX170" fmla="*/ 6991 w 10000"/>
                <a:gd name="connsiteY170" fmla="*/ 4734 h 10000"/>
                <a:gd name="connsiteX171" fmla="*/ 6997 w 10000"/>
                <a:gd name="connsiteY171" fmla="*/ 4670 h 10000"/>
                <a:gd name="connsiteX172" fmla="*/ 7013 w 10000"/>
                <a:gd name="connsiteY172" fmla="*/ 4627 h 10000"/>
                <a:gd name="connsiteX173" fmla="*/ 7008 w 10000"/>
                <a:gd name="connsiteY173" fmla="*/ 4599 h 10000"/>
                <a:gd name="connsiteX174" fmla="*/ 7064 w 10000"/>
                <a:gd name="connsiteY174" fmla="*/ 4578 h 10000"/>
                <a:gd name="connsiteX175" fmla="*/ 7103 w 10000"/>
                <a:gd name="connsiteY175" fmla="*/ 4634 h 10000"/>
                <a:gd name="connsiteX176" fmla="*/ 7160 w 10000"/>
                <a:gd name="connsiteY176" fmla="*/ 4613 h 10000"/>
                <a:gd name="connsiteX177" fmla="*/ 7177 w 10000"/>
                <a:gd name="connsiteY177" fmla="*/ 4578 h 10000"/>
                <a:gd name="connsiteX178" fmla="*/ 7222 w 10000"/>
                <a:gd name="connsiteY178" fmla="*/ 4564 h 10000"/>
                <a:gd name="connsiteX179" fmla="*/ 7317 w 10000"/>
                <a:gd name="connsiteY179" fmla="*/ 4493 h 10000"/>
                <a:gd name="connsiteX180" fmla="*/ 7407 w 10000"/>
                <a:gd name="connsiteY180" fmla="*/ 4521 h 10000"/>
                <a:gd name="connsiteX181" fmla="*/ 7430 w 10000"/>
                <a:gd name="connsiteY181" fmla="*/ 4507 h 10000"/>
                <a:gd name="connsiteX182" fmla="*/ 7480 w 10000"/>
                <a:gd name="connsiteY182" fmla="*/ 4528 h 10000"/>
                <a:gd name="connsiteX183" fmla="*/ 7503 w 10000"/>
                <a:gd name="connsiteY183" fmla="*/ 4471 h 10000"/>
                <a:gd name="connsiteX184" fmla="*/ 7525 w 10000"/>
                <a:gd name="connsiteY184" fmla="*/ 4500 h 10000"/>
                <a:gd name="connsiteX185" fmla="*/ 7559 w 10000"/>
                <a:gd name="connsiteY185" fmla="*/ 4493 h 10000"/>
                <a:gd name="connsiteX186" fmla="*/ 7598 w 10000"/>
                <a:gd name="connsiteY186" fmla="*/ 4556 h 10000"/>
                <a:gd name="connsiteX187" fmla="*/ 7643 w 10000"/>
                <a:gd name="connsiteY187" fmla="*/ 4549 h 10000"/>
                <a:gd name="connsiteX188" fmla="*/ 7683 w 10000"/>
                <a:gd name="connsiteY188" fmla="*/ 4578 h 10000"/>
                <a:gd name="connsiteX189" fmla="*/ 7700 w 10000"/>
                <a:gd name="connsiteY189" fmla="*/ 4556 h 10000"/>
                <a:gd name="connsiteX190" fmla="*/ 7778 w 10000"/>
                <a:gd name="connsiteY190" fmla="*/ 4564 h 10000"/>
                <a:gd name="connsiteX191" fmla="*/ 7790 w 10000"/>
                <a:gd name="connsiteY191" fmla="*/ 4585 h 10000"/>
                <a:gd name="connsiteX192" fmla="*/ 7874 w 10000"/>
                <a:gd name="connsiteY192" fmla="*/ 4514 h 10000"/>
                <a:gd name="connsiteX193" fmla="*/ 7874 w 10000"/>
                <a:gd name="connsiteY193" fmla="*/ 4393 h 10000"/>
                <a:gd name="connsiteX194" fmla="*/ 7852 w 10000"/>
                <a:gd name="connsiteY194" fmla="*/ 4379 h 10000"/>
                <a:gd name="connsiteX195" fmla="*/ 7835 w 10000"/>
                <a:gd name="connsiteY195" fmla="*/ 4294 h 10000"/>
                <a:gd name="connsiteX196" fmla="*/ 7801 w 10000"/>
                <a:gd name="connsiteY196" fmla="*/ 4209 h 10000"/>
                <a:gd name="connsiteX197" fmla="*/ 7750 w 10000"/>
                <a:gd name="connsiteY197" fmla="*/ 4173 h 10000"/>
                <a:gd name="connsiteX198" fmla="*/ 7745 w 10000"/>
                <a:gd name="connsiteY198" fmla="*/ 4131 h 10000"/>
                <a:gd name="connsiteX199" fmla="*/ 7672 w 10000"/>
                <a:gd name="connsiteY199" fmla="*/ 4053 h 10000"/>
                <a:gd name="connsiteX200" fmla="*/ 7677 w 10000"/>
                <a:gd name="connsiteY200" fmla="*/ 4024 h 10000"/>
                <a:gd name="connsiteX201" fmla="*/ 7604 w 10000"/>
                <a:gd name="connsiteY201" fmla="*/ 3982 h 10000"/>
                <a:gd name="connsiteX202" fmla="*/ 7598 w 10000"/>
                <a:gd name="connsiteY202" fmla="*/ 3903 h 10000"/>
                <a:gd name="connsiteX203" fmla="*/ 7475 w 10000"/>
                <a:gd name="connsiteY203" fmla="*/ 3833 h 10000"/>
                <a:gd name="connsiteX204" fmla="*/ 7407 w 10000"/>
                <a:gd name="connsiteY204" fmla="*/ 3683 h 10000"/>
                <a:gd name="connsiteX205" fmla="*/ 7306 w 10000"/>
                <a:gd name="connsiteY205" fmla="*/ 3676 h 10000"/>
                <a:gd name="connsiteX206" fmla="*/ 7272 w 10000"/>
                <a:gd name="connsiteY206" fmla="*/ 3648 h 10000"/>
                <a:gd name="connsiteX207" fmla="*/ 7222 w 10000"/>
                <a:gd name="connsiteY207" fmla="*/ 3669 h 10000"/>
                <a:gd name="connsiteX208" fmla="*/ 7143 w 10000"/>
                <a:gd name="connsiteY208" fmla="*/ 3669 h 10000"/>
                <a:gd name="connsiteX209" fmla="*/ 7030 w 10000"/>
                <a:gd name="connsiteY209" fmla="*/ 3840 h 10000"/>
                <a:gd name="connsiteX210" fmla="*/ 6991 w 10000"/>
                <a:gd name="connsiteY210" fmla="*/ 3918 h 10000"/>
                <a:gd name="connsiteX211" fmla="*/ 6890 w 10000"/>
                <a:gd name="connsiteY211" fmla="*/ 3797 h 10000"/>
                <a:gd name="connsiteX212" fmla="*/ 6817 w 10000"/>
                <a:gd name="connsiteY212" fmla="*/ 3747 h 10000"/>
                <a:gd name="connsiteX213" fmla="*/ 6744 w 10000"/>
                <a:gd name="connsiteY213" fmla="*/ 3754 h 10000"/>
                <a:gd name="connsiteX214" fmla="*/ 6670 w 10000"/>
                <a:gd name="connsiteY214" fmla="*/ 3790 h 10000"/>
                <a:gd name="connsiteX215" fmla="*/ 6609 w 10000"/>
                <a:gd name="connsiteY215" fmla="*/ 3762 h 10000"/>
                <a:gd name="connsiteX216" fmla="*/ 6552 w 10000"/>
                <a:gd name="connsiteY216" fmla="*/ 3804 h 10000"/>
                <a:gd name="connsiteX217" fmla="*/ 6496 w 10000"/>
                <a:gd name="connsiteY217" fmla="*/ 3889 h 10000"/>
                <a:gd name="connsiteX218" fmla="*/ 6367 w 10000"/>
                <a:gd name="connsiteY218" fmla="*/ 3733 h 10000"/>
                <a:gd name="connsiteX219" fmla="*/ 6350 w 10000"/>
                <a:gd name="connsiteY219" fmla="*/ 3577 h 10000"/>
                <a:gd name="connsiteX220" fmla="*/ 6451 w 10000"/>
                <a:gd name="connsiteY220" fmla="*/ 3513 h 10000"/>
                <a:gd name="connsiteX221" fmla="*/ 6445 w 10000"/>
                <a:gd name="connsiteY221" fmla="*/ 3343 h 10000"/>
                <a:gd name="connsiteX222" fmla="*/ 6541 w 10000"/>
                <a:gd name="connsiteY222" fmla="*/ 3144 h 10000"/>
                <a:gd name="connsiteX223" fmla="*/ 6530 w 10000"/>
                <a:gd name="connsiteY223" fmla="*/ 3109 h 10000"/>
                <a:gd name="connsiteX224" fmla="*/ 6760 w 10000"/>
                <a:gd name="connsiteY224" fmla="*/ 2456 h 10000"/>
                <a:gd name="connsiteX225" fmla="*/ 6884 w 10000"/>
                <a:gd name="connsiteY225" fmla="*/ 2555 h 10000"/>
                <a:gd name="connsiteX226" fmla="*/ 6957 w 10000"/>
                <a:gd name="connsiteY226" fmla="*/ 2598 h 10000"/>
                <a:gd name="connsiteX227" fmla="*/ 7030 w 10000"/>
                <a:gd name="connsiteY227" fmla="*/ 2598 h 10000"/>
                <a:gd name="connsiteX228" fmla="*/ 7143 w 10000"/>
                <a:gd name="connsiteY228" fmla="*/ 2676 h 10000"/>
                <a:gd name="connsiteX229" fmla="*/ 7160 w 10000"/>
                <a:gd name="connsiteY229" fmla="*/ 2626 h 10000"/>
                <a:gd name="connsiteX230" fmla="*/ 7233 w 10000"/>
                <a:gd name="connsiteY230" fmla="*/ 2612 h 10000"/>
                <a:gd name="connsiteX231" fmla="*/ 7295 w 10000"/>
                <a:gd name="connsiteY231" fmla="*/ 2527 h 10000"/>
                <a:gd name="connsiteX232" fmla="*/ 7373 w 10000"/>
                <a:gd name="connsiteY232" fmla="*/ 2463 h 10000"/>
                <a:gd name="connsiteX233" fmla="*/ 7407 w 10000"/>
                <a:gd name="connsiteY233" fmla="*/ 2399 h 10000"/>
                <a:gd name="connsiteX234" fmla="*/ 7525 w 10000"/>
                <a:gd name="connsiteY234" fmla="*/ 2356 h 10000"/>
                <a:gd name="connsiteX235" fmla="*/ 7587 w 10000"/>
                <a:gd name="connsiteY235" fmla="*/ 2363 h 10000"/>
                <a:gd name="connsiteX236" fmla="*/ 7638 w 10000"/>
                <a:gd name="connsiteY236" fmla="*/ 2300 h 10000"/>
                <a:gd name="connsiteX237" fmla="*/ 7677 w 10000"/>
                <a:gd name="connsiteY237" fmla="*/ 2214 h 10000"/>
                <a:gd name="connsiteX238" fmla="*/ 7660 w 10000"/>
                <a:gd name="connsiteY238" fmla="*/ 2200 h 10000"/>
                <a:gd name="connsiteX239" fmla="*/ 7677 w 10000"/>
                <a:gd name="connsiteY239" fmla="*/ 2108 h 10000"/>
                <a:gd name="connsiteX240" fmla="*/ 7610 w 10000"/>
                <a:gd name="connsiteY240" fmla="*/ 2108 h 10000"/>
                <a:gd name="connsiteX241" fmla="*/ 7643 w 10000"/>
                <a:gd name="connsiteY241" fmla="*/ 2030 h 10000"/>
                <a:gd name="connsiteX242" fmla="*/ 7649 w 10000"/>
                <a:gd name="connsiteY242" fmla="*/ 1938 h 10000"/>
                <a:gd name="connsiteX243" fmla="*/ 7677 w 10000"/>
                <a:gd name="connsiteY243" fmla="*/ 1916 h 10000"/>
                <a:gd name="connsiteX244" fmla="*/ 7728 w 10000"/>
                <a:gd name="connsiteY244" fmla="*/ 1824 h 10000"/>
                <a:gd name="connsiteX245" fmla="*/ 7722 w 10000"/>
                <a:gd name="connsiteY245" fmla="*/ 1753 h 10000"/>
                <a:gd name="connsiteX246" fmla="*/ 7762 w 10000"/>
                <a:gd name="connsiteY246" fmla="*/ 1675 h 10000"/>
                <a:gd name="connsiteX247" fmla="*/ 7807 w 10000"/>
                <a:gd name="connsiteY247" fmla="*/ 1625 h 10000"/>
                <a:gd name="connsiteX248" fmla="*/ 7823 w 10000"/>
                <a:gd name="connsiteY248" fmla="*/ 1540 h 10000"/>
                <a:gd name="connsiteX249" fmla="*/ 7818 w 10000"/>
                <a:gd name="connsiteY249" fmla="*/ 1512 h 10000"/>
                <a:gd name="connsiteX250" fmla="*/ 7857 w 10000"/>
                <a:gd name="connsiteY250" fmla="*/ 1455 h 10000"/>
                <a:gd name="connsiteX251" fmla="*/ 7913 w 10000"/>
                <a:gd name="connsiteY251" fmla="*/ 1285 h 10000"/>
                <a:gd name="connsiteX252" fmla="*/ 7930 w 10000"/>
                <a:gd name="connsiteY252" fmla="*/ 1185 h 10000"/>
                <a:gd name="connsiteX253" fmla="*/ 7958 w 10000"/>
                <a:gd name="connsiteY253" fmla="*/ 1192 h 10000"/>
                <a:gd name="connsiteX254" fmla="*/ 8037 w 10000"/>
                <a:gd name="connsiteY254" fmla="*/ 1079 h 10000"/>
                <a:gd name="connsiteX255" fmla="*/ 8127 w 10000"/>
                <a:gd name="connsiteY255" fmla="*/ 1015 h 10000"/>
                <a:gd name="connsiteX256" fmla="*/ 8138 w 10000"/>
                <a:gd name="connsiteY256" fmla="*/ 937 h 10000"/>
                <a:gd name="connsiteX257" fmla="*/ 8172 w 10000"/>
                <a:gd name="connsiteY257" fmla="*/ 852 h 10000"/>
                <a:gd name="connsiteX258" fmla="*/ 8161 w 10000"/>
                <a:gd name="connsiteY258" fmla="*/ 788 h 10000"/>
                <a:gd name="connsiteX259" fmla="*/ 8116 w 10000"/>
                <a:gd name="connsiteY259" fmla="*/ 731 h 10000"/>
                <a:gd name="connsiteX260" fmla="*/ 8138 w 10000"/>
                <a:gd name="connsiteY260" fmla="*/ 660 h 10000"/>
                <a:gd name="connsiteX261" fmla="*/ 8138 w 10000"/>
                <a:gd name="connsiteY261" fmla="*/ 575 h 10000"/>
                <a:gd name="connsiteX262" fmla="*/ 8054 w 10000"/>
                <a:gd name="connsiteY262" fmla="*/ 504 h 10000"/>
                <a:gd name="connsiteX263" fmla="*/ 7970 w 10000"/>
                <a:gd name="connsiteY263" fmla="*/ 546 h 10000"/>
                <a:gd name="connsiteX264" fmla="*/ 7930 w 10000"/>
                <a:gd name="connsiteY264" fmla="*/ 546 h 10000"/>
                <a:gd name="connsiteX265" fmla="*/ 7913 w 10000"/>
                <a:gd name="connsiteY265" fmla="*/ 497 h 10000"/>
                <a:gd name="connsiteX266" fmla="*/ 7913 w 10000"/>
                <a:gd name="connsiteY266" fmla="*/ 405 h 10000"/>
                <a:gd name="connsiteX267" fmla="*/ 8020 w 10000"/>
                <a:gd name="connsiteY267" fmla="*/ 312 h 10000"/>
                <a:gd name="connsiteX268" fmla="*/ 8054 w 10000"/>
                <a:gd name="connsiteY268" fmla="*/ 234 h 10000"/>
                <a:gd name="connsiteX269" fmla="*/ 8121 w 10000"/>
                <a:gd name="connsiteY269" fmla="*/ 170 h 10000"/>
                <a:gd name="connsiteX270" fmla="*/ 8183 w 10000"/>
                <a:gd name="connsiteY270" fmla="*/ 50 h 10000"/>
                <a:gd name="connsiteX271" fmla="*/ 8228 w 10000"/>
                <a:gd name="connsiteY271" fmla="*/ 28 h 10000"/>
                <a:gd name="connsiteX272" fmla="*/ 8290 w 10000"/>
                <a:gd name="connsiteY272" fmla="*/ 43 h 10000"/>
                <a:gd name="connsiteX273" fmla="*/ 8420 w 10000"/>
                <a:gd name="connsiteY273" fmla="*/ 0 h 10000"/>
                <a:gd name="connsiteX274" fmla="*/ 8481 w 10000"/>
                <a:gd name="connsiteY274" fmla="*/ 71 h 10000"/>
                <a:gd name="connsiteX275" fmla="*/ 8476 w 10000"/>
                <a:gd name="connsiteY275" fmla="*/ 121 h 10000"/>
                <a:gd name="connsiteX276" fmla="*/ 8504 w 10000"/>
                <a:gd name="connsiteY276" fmla="*/ 142 h 10000"/>
                <a:gd name="connsiteX277" fmla="*/ 8526 w 10000"/>
                <a:gd name="connsiteY277" fmla="*/ 192 h 10000"/>
                <a:gd name="connsiteX278" fmla="*/ 8493 w 10000"/>
                <a:gd name="connsiteY278" fmla="*/ 248 h 10000"/>
                <a:gd name="connsiteX279" fmla="*/ 8448 w 10000"/>
                <a:gd name="connsiteY279" fmla="*/ 376 h 10000"/>
                <a:gd name="connsiteX280" fmla="*/ 8375 w 10000"/>
                <a:gd name="connsiteY280" fmla="*/ 476 h 10000"/>
                <a:gd name="connsiteX281" fmla="*/ 8307 w 10000"/>
                <a:gd name="connsiteY281" fmla="*/ 532 h 10000"/>
                <a:gd name="connsiteX282" fmla="*/ 8358 w 10000"/>
                <a:gd name="connsiteY282" fmla="*/ 554 h 10000"/>
                <a:gd name="connsiteX283" fmla="*/ 8425 w 10000"/>
                <a:gd name="connsiteY283" fmla="*/ 639 h 10000"/>
                <a:gd name="connsiteX284" fmla="*/ 8470 w 10000"/>
                <a:gd name="connsiteY284" fmla="*/ 646 h 10000"/>
                <a:gd name="connsiteX285" fmla="*/ 8493 w 10000"/>
                <a:gd name="connsiteY285" fmla="*/ 738 h 10000"/>
                <a:gd name="connsiteX286" fmla="*/ 8538 w 10000"/>
                <a:gd name="connsiteY286" fmla="*/ 759 h 10000"/>
                <a:gd name="connsiteX287" fmla="*/ 8571 w 10000"/>
                <a:gd name="connsiteY287" fmla="*/ 752 h 10000"/>
                <a:gd name="connsiteX288" fmla="*/ 8639 w 10000"/>
                <a:gd name="connsiteY288" fmla="*/ 610 h 10000"/>
                <a:gd name="connsiteX289" fmla="*/ 8701 w 10000"/>
                <a:gd name="connsiteY289" fmla="*/ 625 h 10000"/>
                <a:gd name="connsiteX290" fmla="*/ 8712 w 10000"/>
                <a:gd name="connsiteY290" fmla="*/ 667 h 10000"/>
                <a:gd name="connsiteX291" fmla="*/ 8757 w 10000"/>
                <a:gd name="connsiteY291" fmla="*/ 717 h 10000"/>
                <a:gd name="connsiteX292" fmla="*/ 8757 w 10000"/>
                <a:gd name="connsiteY292" fmla="*/ 752 h 10000"/>
                <a:gd name="connsiteX293" fmla="*/ 8796 w 10000"/>
                <a:gd name="connsiteY293" fmla="*/ 774 h 10000"/>
                <a:gd name="connsiteX294" fmla="*/ 8853 w 10000"/>
                <a:gd name="connsiteY294" fmla="*/ 774 h 10000"/>
                <a:gd name="connsiteX295" fmla="*/ 8858 w 10000"/>
                <a:gd name="connsiteY295" fmla="*/ 837 h 10000"/>
                <a:gd name="connsiteX296" fmla="*/ 8808 w 10000"/>
                <a:gd name="connsiteY296" fmla="*/ 866 h 10000"/>
                <a:gd name="connsiteX297" fmla="*/ 8853 w 10000"/>
                <a:gd name="connsiteY297" fmla="*/ 1143 h 10000"/>
                <a:gd name="connsiteX298" fmla="*/ 8898 w 10000"/>
                <a:gd name="connsiteY298" fmla="*/ 1270 h 10000"/>
                <a:gd name="connsiteX299" fmla="*/ 8886 w 10000"/>
                <a:gd name="connsiteY299" fmla="*/ 1327 h 10000"/>
                <a:gd name="connsiteX300" fmla="*/ 8926 w 10000"/>
                <a:gd name="connsiteY300" fmla="*/ 1391 h 10000"/>
                <a:gd name="connsiteX301" fmla="*/ 8931 w 10000"/>
                <a:gd name="connsiteY301" fmla="*/ 1434 h 10000"/>
                <a:gd name="connsiteX302" fmla="*/ 9038 w 10000"/>
                <a:gd name="connsiteY302" fmla="*/ 1483 h 10000"/>
                <a:gd name="connsiteX303" fmla="*/ 9168 w 10000"/>
                <a:gd name="connsiteY303" fmla="*/ 1441 h 10000"/>
                <a:gd name="connsiteX304" fmla="*/ 9184 w 10000"/>
                <a:gd name="connsiteY304" fmla="*/ 1384 h 10000"/>
                <a:gd name="connsiteX305" fmla="*/ 9229 w 10000"/>
                <a:gd name="connsiteY305" fmla="*/ 1405 h 10000"/>
                <a:gd name="connsiteX306" fmla="*/ 9258 w 10000"/>
                <a:gd name="connsiteY306" fmla="*/ 1455 h 10000"/>
                <a:gd name="connsiteX307" fmla="*/ 9325 w 10000"/>
                <a:gd name="connsiteY307" fmla="*/ 1419 h 10000"/>
                <a:gd name="connsiteX308" fmla="*/ 9364 w 10000"/>
                <a:gd name="connsiteY308" fmla="*/ 1419 h 10000"/>
                <a:gd name="connsiteX309" fmla="*/ 9421 w 10000"/>
                <a:gd name="connsiteY309" fmla="*/ 1476 h 10000"/>
                <a:gd name="connsiteX310" fmla="*/ 9454 w 10000"/>
                <a:gd name="connsiteY310" fmla="*/ 1398 h 10000"/>
                <a:gd name="connsiteX311" fmla="*/ 9522 w 10000"/>
                <a:gd name="connsiteY311" fmla="*/ 1434 h 10000"/>
                <a:gd name="connsiteX312" fmla="*/ 9556 w 10000"/>
                <a:gd name="connsiteY312" fmla="*/ 1391 h 10000"/>
                <a:gd name="connsiteX313" fmla="*/ 9584 w 10000"/>
                <a:gd name="connsiteY313" fmla="*/ 1398 h 10000"/>
                <a:gd name="connsiteX314" fmla="*/ 9612 w 10000"/>
                <a:gd name="connsiteY314" fmla="*/ 1356 h 10000"/>
                <a:gd name="connsiteX315" fmla="*/ 9606 w 10000"/>
                <a:gd name="connsiteY315" fmla="*/ 1313 h 10000"/>
                <a:gd name="connsiteX316" fmla="*/ 9646 w 10000"/>
                <a:gd name="connsiteY316" fmla="*/ 1292 h 10000"/>
                <a:gd name="connsiteX317" fmla="*/ 9674 w 10000"/>
                <a:gd name="connsiteY317" fmla="*/ 1221 h 10000"/>
                <a:gd name="connsiteX318" fmla="*/ 9753 w 10000"/>
                <a:gd name="connsiteY318" fmla="*/ 1228 h 10000"/>
                <a:gd name="connsiteX319" fmla="*/ 9871 w 10000"/>
                <a:gd name="connsiteY319" fmla="*/ 1434 h 10000"/>
                <a:gd name="connsiteX320" fmla="*/ 9893 w 10000"/>
                <a:gd name="connsiteY320" fmla="*/ 1505 h 10000"/>
                <a:gd name="connsiteX321" fmla="*/ 9972 w 10000"/>
                <a:gd name="connsiteY321" fmla="*/ 1597 h 10000"/>
                <a:gd name="connsiteX322" fmla="*/ 10000 w 10000"/>
                <a:gd name="connsiteY322" fmla="*/ 1682 h 10000"/>
                <a:gd name="connsiteX323" fmla="*/ 9938 w 10000"/>
                <a:gd name="connsiteY323" fmla="*/ 1796 h 10000"/>
                <a:gd name="connsiteX324" fmla="*/ 9893 w 10000"/>
                <a:gd name="connsiteY324" fmla="*/ 1838 h 10000"/>
                <a:gd name="connsiteX325" fmla="*/ 9916 w 10000"/>
                <a:gd name="connsiteY325" fmla="*/ 1959 h 10000"/>
                <a:gd name="connsiteX326" fmla="*/ 9848 w 10000"/>
                <a:gd name="connsiteY326" fmla="*/ 2051 h 10000"/>
                <a:gd name="connsiteX327" fmla="*/ 9809 w 10000"/>
                <a:gd name="connsiteY327" fmla="*/ 2072 h 10000"/>
                <a:gd name="connsiteX328" fmla="*/ 9809 w 10000"/>
                <a:gd name="connsiteY328" fmla="*/ 2136 h 10000"/>
                <a:gd name="connsiteX329" fmla="*/ 9758 w 10000"/>
                <a:gd name="connsiteY329" fmla="*/ 2257 h 10000"/>
                <a:gd name="connsiteX330" fmla="*/ 9724 w 10000"/>
                <a:gd name="connsiteY330" fmla="*/ 2264 h 10000"/>
                <a:gd name="connsiteX331" fmla="*/ 9730 w 10000"/>
                <a:gd name="connsiteY331" fmla="*/ 2349 h 10000"/>
                <a:gd name="connsiteX332" fmla="*/ 9702 w 10000"/>
                <a:gd name="connsiteY332" fmla="*/ 2413 h 10000"/>
                <a:gd name="connsiteX333" fmla="*/ 9708 w 10000"/>
                <a:gd name="connsiteY333" fmla="*/ 2697 h 10000"/>
                <a:gd name="connsiteX334" fmla="*/ 9724 w 10000"/>
                <a:gd name="connsiteY334" fmla="*/ 2718 h 10000"/>
                <a:gd name="connsiteX335" fmla="*/ 9719 w 10000"/>
                <a:gd name="connsiteY335" fmla="*/ 2811 h 10000"/>
                <a:gd name="connsiteX336" fmla="*/ 9708 w 10000"/>
                <a:gd name="connsiteY336" fmla="*/ 2896 h 10000"/>
                <a:gd name="connsiteX337" fmla="*/ 9668 w 10000"/>
                <a:gd name="connsiteY337" fmla="*/ 2938 h 10000"/>
                <a:gd name="connsiteX338" fmla="*/ 9595 w 10000"/>
                <a:gd name="connsiteY338" fmla="*/ 2903 h 10000"/>
                <a:gd name="connsiteX339" fmla="*/ 9561 w 10000"/>
                <a:gd name="connsiteY339" fmla="*/ 2952 h 10000"/>
                <a:gd name="connsiteX340" fmla="*/ 9567 w 10000"/>
                <a:gd name="connsiteY340" fmla="*/ 2995 h 10000"/>
                <a:gd name="connsiteX341" fmla="*/ 9544 w 10000"/>
                <a:gd name="connsiteY341" fmla="*/ 3080 h 10000"/>
                <a:gd name="connsiteX342" fmla="*/ 9505 w 10000"/>
                <a:gd name="connsiteY342" fmla="*/ 3137 h 10000"/>
                <a:gd name="connsiteX343" fmla="*/ 9494 w 10000"/>
                <a:gd name="connsiteY343" fmla="*/ 3236 h 10000"/>
                <a:gd name="connsiteX344" fmla="*/ 9466 w 10000"/>
                <a:gd name="connsiteY344" fmla="*/ 3322 h 10000"/>
                <a:gd name="connsiteX345" fmla="*/ 9471 w 10000"/>
                <a:gd name="connsiteY345" fmla="*/ 3378 h 10000"/>
                <a:gd name="connsiteX346" fmla="*/ 9460 w 10000"/>
                <a:gd name="connsiteY346" fmla="*/ 3435 h 10000"/>
                <a:gd name="connsiteX347" fmla="*/ 9483 w 10000"/>
                <a:gd name="connsiteY347" fmla="*/ 3485 h 10000"/>
                <a:gd name="connsiteX348" fmla="*/ 9449 w 10000"/>
                <a:gd name="connsiteY348" fmla="*/ 3563 h 10000"/>
                <a:gd name="connsiteX349" fmla="*/ 9393 w 10000"/>
                <a:gd name="connsiteY349" fmla="*/ 3442 h 10000"/>
                <a:gd name="connsiteX350" fmla="*/ 9393 w 10000"/>
                <a:gd name="connsiteY350" fmla="*/ 3350 h 10000"/>
                <a:gd name="connsiteX351" fmla="*/ 9376 w 10000"/>
                <a:gd name="connsiteY351" fmla="*/ 3336 h 10000"/>
                <a:gd name="connsiteX352" fmla="*/ 9308 w 10000"/>
                <a:gd name="connsiteY352" fmla="*/ 3400 h 10000"/>
                <a:gd name="connsiteX353" fmla="*/ 9201 w 10000"/>
                <a:gd name="connsiteY353" fmla="*/ 3549 h 10000"/>
                <a:gd name="connsiteX354" fmla="*/ 9139 w 10000"/>
                <a:gd name="connsiteY354" fmla="*/ 3655 h 10000"/>
                <a:gd name="connsiteX355" fmla="*/ 9044 w 10000"/>
                <a:gd name="connsiteY355" fmla="*/ 3712 h 10000"/>
                <a:gd name="connsiteX356" fmla="*/ 9010 w 10000"/>
                <a:gd name="connsiteY356" fmla="*/ 3797 h 10000"/>
                <a:gd name="connsiteX357" fmla="*/ 8982 w 10000"/>
                <a:gd name="connsiteY357" fmla="*/ 3825 h 10000"/>
                <a:gd name="connsiteX358" fmla="*/ 8875 w 10000"/>
                <a:gd name="connsiteY358" fmla="*/ 3903 h 10000"/>
                <a:gd name="connsiteX359" fmla="*/ 8785 w 10000"/>
                <a:gd name="connsiteY359" fmla="*/ 3996 h 10000"/>
                <a:gd name="connsiteX360" fmla="*/ 8763 w 10000"/>
                <a:gd name="connsiteY360" fmla="*/ 4067 h 10000"/>
                <a:gd name="connsiteX361" fmla="*/ 8729 w 10000"/>
                <a:gd name="connsiteY361" fmla="*/ 4102 h 10000"/>
                <a:gd name="connsiteX362" fmla="*/ 8774 w 10000"/>
                <a:gd name="connsiteY362" fmla="*/ 4194 h 10000"/>
                <a:gd name="connsiteX363" fmla="*/ 8819 w 10000"/>
                <a:gd name="connsiteY363" fmla="*/ 4265 h 10000"/>
                <a:gd name="connsiteX364" fmla="*/ 8881 w 10000"/>
                <a:gd name="connsiteY364" fmla="*/ 4294 h 10000"/>
                <a:gd name="connsiteX365" fmla="*/ 8858 w 10000"/>
                <a:gd name="connsiteY365" fmla="*/ 4344 h 10000"/>
                <a:gd name="connsiteX366" fmla="*/ 8903 w 10000"/>
                <a:gd name="connsiteY366" fmla="*/ 4358 h 10000"/>
                <a:gd name="connsiteX367" fmla="*/ 8903 w 10000"/>
                <a:gd name="connsiteY367" fmla="*/ 4443 h 10000"/>
                <a:gd name="connsiteX368" fmla="*/ 8937 w 10000"/>
                <a:gd name="connsiteY368" fmla="*/ 4507 h 10000"/>
                <a:gd name="connsiteX369" fmla="*/ 8993 w 10000"/>
                <a:gd name="connsiteY369" fmla="*/ 4493 h 10000"/>
                <a:gd name="connsiteX370" fmla="*/ 9016 w 10000"/>
                <a:gd name="connsiteY370" fmla="*/ 4422 h 10000"/>
                <a:gd name="connsiteX371" fmla="*/ 9061 w 10000"/>
                <a:gd name="connsiteY371" fmla="*/ 4414 h 10000"/>
                <a:gd name="connsiteX372" fmla="*/ 9066 w 10000"/>
                <a:gd name="connsiteY372" fmla="*/ 4358 h 10000"/>
                <a:gd name="connsiteX373" fmla="*/ 9123 w 10000"/>
                <a:gd name="connsiteY373" fmla="*/ 4358 h 10000"/>
                <a:gd name="connsiteX374" fmla="*/ 9100 w 10000"/>
                <a:gd name="connsiteY374" fmla="*/ 4429 h 10000"/>
                <a:gd name="connsiteX375" fmla="*/ 9156 w 10000"/>
                <a:gd name="connsiteY375" fmla="*/ 4464 h 10000"/>
                <a:gd name="connsiteX376" fmla="*/ 9145 w 10000"/>
                <a:gd name="connsiteY376" fmla="*/ 4528 h 10000"/>
                <a:gd name="connsiteX377" fmla="*/ 9061 w 10000"/>
                <a:gd name="connsiteY377" fmla="*/ 4535 h 10000"/>
                <a:gd name="connsiteX378" fmla="*/ 8999 w 10000"/>
                <a:gd name="connsiteY378" fmla="*/ 4578 h 10000"/>
                <a:gd name="connsiteX379" fmla="*/ 8943 w 10000"/>
                <a:gd name="connsiteY379" fmla="*/ 4599 h 10000"/>
                <a:gd name="connsiteX380" fmla="*/ 8943 w 10000"/>
                <a:gd name="connsiteY380" fmla="*/ 4698 h 10000"/>
                <a:gd name="connsiteX381" fmla="*/ 8999 w 10000"/>
                <a:gd name="connsiteY381" fmla="*/ 4805 h 10000"/>
                <a:gd name="connsiteX382" fmla="*/ 8954 w 10000"/>
                <a:gd name="connsiteY382" fmla="*/ 4904 h 10000"/>
                <a:gd name="connsiteX383" fmla="*/ 8864 w 10000"/>
                <a:gd name="connsiteY383" fmla="*/ 4918 h 10000"/>
                <a:gd name="connsiteX384" fmla="*/ 8875 w 10000"/>
                <a:gd name="connsiteY384" fmla="*/ 5032 h 10000"/>
                <a:gd name="connsiteX385" fmla="*/ 8870 w 10000"/>
                <a:gd name="connsiteY385" fmla="*/ 5103 h 10000"/>
                <a:gd name="connsiteX386" fmla="*/ 8841 w 10000"/>
                <a:gd name="connsiteY386" fmla="*/ 5138 h 10000"/>
                <a:gd name="connsiteX387" fmla="*/ 8785 w 10000"/>
                <a:gd name="connsiteY387" fmla="*/ 5110 h 10000"/>
                <a:gd name="connsiteX388" fmla="*/ 8735 w 10000"/>
                <a:gd name="connsiteY388" fmla="*/ 5018 h 10000"/>
                <a:gd name="connsiteX389" fmla="*/ 8678 w 10000"/>
                <a:gd name="connsiteY389" fmla="*/ 5089 h 10000"/>
                <a:gd name="connsiteX390" fmla="*/ 8622 w 10000"/>
                <a:gd name="connsiteY390" fmla="*/ 5039 h 10000"/>
                <a:gd name="connsiteX391" fmla="*/ 8616 w 10000"/>
                <a:gd name="connsiteY391" fmla="*/ 5011 h 10000"/>
                <a:gd name="connsiteX392" fmla="*/ 8538 w 10000"/>
                <a:gd name="connsiteY392" fmla="*/ 4947 h 10000"/>
                <a:gd name="connsiteX393" fmla="*/ 8515 w 10000"/>
                <a:gd name="connsiteY393" fmla="*/ 4961 h 10000"/>
                <a:gd name="connsiteX394" fmla="*/ 8526 w 10000"/>
                <a:gd name="connsiteY394" fmla="*/ 5039 h 10000"/>
                <a:gd name="connsiteX395" fmla="*/ 8481 w 10000"/>
                <a:gd name="connsiteY395" fmla="*/ 5138 h 10000"/>
                <a:gd name="connsiteX396" fmla="*/ 8515 w 10000"/>
                <a:gd name="connsiteY396" fmla="*/ 5160 h 10000"/>
                <a:gd name="connsiteX397" fmla="*/ 8577 w 10000"/>
                <a:gd name="connsiteY397" fmla="*/ 5145 h 10000"/>
                <a:gd name="connsiteX398" fmla="*/ 8588 w 10000"/>
                <a:gd name="connsiteY398" fmla="*/ 5181 h 10000"/>
                <a:gd name="connsiteX399" fmla="*/ 8577 w 10000"/>
                <a:gd name="connsiteY399" fmla="*/ 5224 h 10000"/>
                <a:gd name="connsiteX400" fmla="*/ 8600 w 10000"/>
                <a:gd name="connsiteY400" fmla="*/ 5280 h 10000"/>
                <a:gd name="connsiteX401" fmla="*/ 8650 w 10000"/>
                <a:gd name="connsiteY401" fmla="*/ 5316 h 10000"/>
                <a:gd name="connsiteX402" fmla="*/ 8639 w 10000"/>
                <a:gd name="connsiteY402" fmla="*/ 5401 h 10000"/>
                <a:gd name="connsiteX403" fmla="*/ 8673 w 10000"/>
                <a:gd name="connsiteY403" fmla="*/ 5444 h 10000"/>
                <a:gd name="connsiteX404" fmla="*/ 8633 w 10000"/>
                <a:gd name="connsiteY404" fmla="*/ 5486 h 10000"/>
                <a:gd name="connsiteX405" fmla="*/ 8622 w 10000"/>
                <a:gd name="connsiteY405" fmla="*/ 5642 h 10000"/>
                <a:gd name="connsiteX406" fmla="*/ 8600 w 10000"/>
                <a:gd name="connsiteY406" fmla="*/ 5649 h 10000"/>
                <a:gd name="connsiteX407" fmla="*/ 8628 w 10000"/>
                <a:gd name="connsiteY407" fmla="*/ 5720 h 10000"/>
                <a:gd name="connsiteX408" fmla="*/ 8633 w 10000"/>
                <a:gd name="connsiteY408" fmla="*/ 5841 h 10000"/>
                <a:gd name="connsiteX409" fmla="*/ 8661 w 10000"/>
                <a:gd name="connsiteY409" fmla="*/ 5869 h 10000"/>
                <a:gd name="connsiteX410" fmla="*/ 8667 w 10000"/>
                <a:gd name="connsiteY410" fmla="*/ 5905 h 10000"/>
                <a:gd name="connsiteX411" fmla="*/ 8690 w 10000"/>
                <a:gd name="connsiteY411" fmla="*/ 5912 h 10000"/>
                <a:gd name="connsiteX412" fmla="*/ 8695 w 10000"/>
                <a:gd name="connsiteY412" fmla="*/ 5983 h 10000"/>
                <a:gd name="connsiteX413" fmla="*/ 8684 w 10000"/>
                <a:gd name="connsiteY413" fmla="*/ 6033 h 10000"/>
                <a:gd name="connsiteX414" fmla="*/ 8740 w 10000"/>
                <a:gd name="connsiteY414" fmla="*/ 6061 h 10000"/>
                <a:gd name="connsiteX415" fmla="*/ 8825 w 10000"/>
                <a:gd name="connsiteY415" fmla="*/ 6004 h 10000"/>
                <a:gd name="connsiteX416" fmla="*/ 8948 w 10000"/>
                <a:gd name="connsiteY416" fmla="*/ 5891 h 10000"/>
                <a:gd name="connsiteX417" fmla="*/ 8982 w 10000"/>
                <a:gd name="connsiteY417" fmla="*/ 5891 h 10000"/>
                <a:gd name="connsiteX418" fmla="*/ 8982 w 10000"/>
                <a:gd name="connsiteY418" fmla="*/ 5976 h 10000"/>
                <a:gd name="connsiteX419" fmla="*/ 9004 w 10000"/>
                <a:gd name="connsiteY419" fmla="*/ 5990 h 10000"/>
                <a:gd name="connsiteX420" fmla="*/ 9044 w 10000"/>
                <a:gd name="connsiteY420" fmla="*/ 6089 h 10000"/>
                <a:gd name="connsiteX421" fmla="*/ 9072 w 10000"/>
                <a:gd name="connsiteY421" fmla="*/ 6097 h 10000"/>
                <a:gd name="connsiteX422" fmla="*/ 9055 w 10000"/>
                <a:gd name="connsiteY422" fmla="*/ 6153 h 10000"/>
                <a:gd name="connsiteX423" fmla="*/ 9100 w 10000"/>
                <a:gd name="connsiteY423" fmla="*/ 6281 h 10000"/>
                <a:gd name="connsiteX424" fmla="*/ 9100 w 10000"/>
                <a:gd name="connsiteY424" fmla="*/ 6345 h 10000"/>
                <a:gd name="connsiteX425" fmla="*/ 9123 w 10000"/>
                <a:gd name="connsiteY425" fmla="*/ 6416 h 10000"/>
                <a:gd name="connsiteX426" fmla="*/ 9089 w 10000"/>
                <a:gd name="connsiteY426" fmla="*/ 6473 h 10000"/>
                <a:gd name="connsiteX427" fmla="*/ 9049 w 10000"/>
                <a:gd name="connsiteY427" fmla="*/ 6466 h 10000"/>
                <a:gd name="connsiteX428" fmla="*/ 9049 w 10000"/>
                <a:gd name="connsiteY428" fmla="*/ 6501 h 10000"/>
                <a:gd name="connsiteX429" fmla="*/ 9089 w 10000"/>
                <a:gd name="connsiteY429" fmla="*/ 6544 h 10000"/>
                <a:gd name="connsiteX430" fmla="*/ 9106 w 10000"/>
                <a:gd name="connsiteY430" fmla="*/ 6515 h 10000"/>
                <a:gd name="connsiteX431" fmla="*/ 9139 w 10000"/>
                <a:gd name="connsiteY431" fmla="*/ 6579 h 10000"/>
                <a:gd name="connsiteX432" fmla="*/ 9179 w 10000"/>
                <a:gd name="connsiteY432" fmla="*/ 6579 h 10000"/>
                <a:gd name="connsiteX433" fmla="*/ 9156 w 10000"/>
                <a:gd name="connsiteY433" fmla="*/ 6757 h 10000"/>
                <a:gd name="connsiteX434" fmla="*/ 9139 w 10000"/>
                <a:gd name="connsiteY434" fmla="*/ 6792 h 10000"/>
                <a:gd name="connsiteX435" fmla="*/ 9089 w 10000"/>
                <a:gd name="connsiteY435" fmla="*/ 6778 h 10000"/>
                <a:gd name="connsiteX436" fmla="*/ 9027 w 10000"/>
                <a:gd name="connsiteY436" fmla="*/ 6799 h 10000"/>
                <a:gd name="connsiteX437" fmla="*/ 9004 w 10000"/>
                <a:gd name="connsiteY437" fmla="*/ 6842 h 10000"/>
                <a:gd name="connsiteX438" fmla="*/ 8999 w 10000"/>
                <a:gd name="connsiteY438" fmla="*/ 6884 h 10000"/>
                <a:gd name="connsiteX439" fmla="*/ 8960 w 10000"/>
                <a:gd name="connsiteY439" fmla="*/ 6934 h 10000"/>
                <a:gd name="connsiteX440" fmla="*/ 8898 w 10000"/>
                <a:gd name="connsiteY440" fmla="*/ 6941 h 10000"/>
                <a:gd name="connsiteX441" fmla="*/ 8886 w 10000"/>
                <a:gd name="connsiteY441" fmla="*/ 6962 h 10000"/>
                <a:gd name="connsiteX442" fmla="*/ 8847 w 10000"/>
                <a:gd name="connsiteY442" fmla="*/ 6927 h 10000"/>
                <a:gd name="connsiteX443" fmla="*/ 8808 w 10000"/>
                <a:gd name="connsiteY443" fmla="*/ 6934 h 10000"/>
                <a:gd name="connsiteX444" fmla="*/ 8785 w 10000"/>
                <a:gd name="connsiteY444" fmla="*/ 6906 h 10000"/>
                <a:gd name="connsiteX445" fmla="*/ 8735 w 10000"/>
                <a:gd name="connsiteY445" fmla="*/ 6891 h 10000"/>
                <a:gd name="connsiteX446" fmla="*/ 8746 w 10000"/>
                <a:gd name="connsiteY446" fmla="*/ 6941 h 10000"/>
                <a:gd name="connsiteX447" fmla="*/ 8723 w 10000"/>
                <a:gd name="connsiteY447" fmla="*/ 6991 h 10000"/>
                <a:gd name="connsiteX448" fmla="*/ 8639 w 10000"/>
                <a:gd name="connsiteY448" fmla="*/ 6984 h 10000"/>
                <a:gd name="connsiteX449" fmla="*/ 8611 w 10000"/>
                <a:gd name="connsiteY449" fmla="*/ 6962 h 10000"/>
                <a:gd name="connsiteX450" fmla="*/ 8566 w 10000"/>
                <a:gd name="connsiteY450" fmla="*/ 6984 h 10000"/>
                <a:gd name="connsiteX451" fmla="*/ 8560 w 10000"/>
                <a:gd name="connsiteY451" fmla="*/ 7055 h 10000"/>
                <a:gd name="connsiteX452" fmla="*/ 8476 w 10000"/>
                <a:gd name="connsiteY452" fmla="*/ 7133 h 10000"/>
                <a:gd name="connsiteX453" fmla="*/ 8448 w 10000"/>
                <a:gd name="connsiteY453" fmla="*/ 7090 h 10000"/>
                <a:gd name="connsiteX454" fmla="*/ 8386 w 10000"/>
                <a:gd name="connsiteY454" fmla="*/ 7111 h 10000"/>
                <a:gd name="connsiteX455" fmla="*/ 8346 w 10000"/>
                <a:gd name="connsiteY455" fmla="*/ 7133 h 10000"/>
                <a:gd name="connsiteX456" fmla="*/ 8341 w 10000"/>
                <a:gd name="connsiteY456" fmla="*/ 7168 h 10000"/>
                <a:gd name="connsiteX457" fmla="*/ 8256 w 10000"/>
                <a:gd name="connsiteY457" fmla="*/ 7246 h 10000"/>
                <a:gd name="connsiteX458" fmla="*/ 8206 w 10000"/>
                <a:gd name="connsiteY458" fmla="*/ 7232 h 10000"/>
                <a:gd name="connsiteX459" fmla="*/ 8155 w 10000"/>
                <a:gd name="connsiteY459" fmla="*/ 7260 h 10000"/>
                <a:gd name="connsiteX460" fmla="*/ 8116 w 10000"/>
                <a:gd name="connsiteY460" fmla="*/ 7303 h 10000"/>
                <a:gd name="connsiteX461" fmla="*/ 8060 w 10000"/>
                <a:gd name="connsiteY461" fmla="*/ 7331 h 10000"/>
                <a:gd name="connsiteX462" fmla="*/ 8065 w 10000"/>
                <a:gd name="connsiteY462" fmla="*/ 7374 h 10000"/>
                <a:gd name="connsiteX463" fmla="*/ 8015 w 10000"/>
                <a:gd name="connsiteY463" fmla="*/ 7402 h 10000"/>
                <a:gd name="connsiteX464" fmla="*/ 7942 w 10000"/>
                <a:gd name="connsiteY464" fmla="*/ 7523 h 10000"/>
                <a:gd name="connsiteX465" fmla="*/ 7930 w 10000"/>
                <a:gd name="connsiteY465" fmla="*/ 7573 h 10000"/>
                <a:gd name="connsiteX466" fmla="*/ 7908 w 10000"/>
                <a:gd name="connsiteY466" fmla="*/ 7559 h 10000"/>
                <a:gd name="connsiteX467" fmla="*/ 7919 w 10000"/>
                <a:gd name="connsiteY467" fmla="*/ 7523 h 10000"/>
                <a:gd name="connsiteX468" fmla="*/ 7846 w 10000"/>
                <a:gd name="connsiteY468" fmla="*/ 7339 h 10000"/>
                <a:gd name="connsiteX469" fmla="*/ 7846 w 10000"/>
                <a:gd name="connsiteY469" fmla="*/ 7268 h 10000"/>
                <a:gd name="connsiteX470" fmla="*/ 7812 w 10000"/>
                <a:gd name="connsiteY470" fmla="*/ 7268 h 10000"/>
                <a:gd name="connsiteX471" fmla="*/ 7711 w 10000"/>
                <a:gd name="connsiteY471" fmla="*/ 7197 h 10000"/>
                <a:gd name="connsiteX472" fmla="*/ 7649 w 10000"/>
                <a:gd name="connsiteY472" fmla="*/ 7232 h 10000"/>
                <a:gd name="connsiteX473" fmla="*/ 7632 w 10000"/>
                <a:gd name="connsiteY473" fmla="*/ 7275 h 10000"/>
                <a:gd name="connsiteX474" fmla="*/ 7677 w 10000"/>
                <a:gd name="connsiteY474" fmla="*/ 7324 h 10000"/>
                <a:gd name="connsiteX475" fmla="*/ 7688 w 10000"/>
                <a:gd name="connsiteY475" fmla="*/ 7367 h 10000"/>
                <a:gd name="connsiteX476" fmla="*/ 7660 w 10000"/>
                <a:gd name="connsiteY476" fmla="*/ 7410 h 10000"/>
                <a:gd name="connsiteX477" fmla="*/ 7666 w 10000"/>
                <a:gd name="connsiteY477" fmla="*/ 7445 h 10000"/>
                <a:gd name="connsiteX478" fmla="*/ 7655 w 10000"/>
                <a:gd name="connsiteY478" fmla="*/ 7516 h 10000"/>
                <a:gd name="connsiteX479" fmla="*/ 7660 w 10000"/>
                <a:gd name="connsiteY479" fmla="*/ 7587 h 10000"/>
                <a:gd name="connsiteX480" fmla="*/ 7694 w 10000"/>
                <a:gd name="connsiteY480" fmla="*/ 7700 h 10000"/>
                <a:gd name="connsiteX481" fmla="*/ 7660 w 10000"/>
                <a:gd name="connsiteY481" fmla="*/ 7743 h 10000"/>
                <a:gd name="connsiteX482" fmla="*/ 7666 w 10000"/>
                <a:gd name="connsiteY482" fmla="*/ 7779 h 10000"/>
                <a:gd name="connsiteX483" fmla="*/ 7638 w 10000"/>
                <a:gd name="connsiteY483" fmla="*/ 7793 h 10000"/>
                <a:gd name="connsiteX484" fmla="*/ 7621 w 10000"/>
                <a:gd name="connsiteY484" fmla="*/ 7814 h 10000"/>
                <a:gd name="connsiteX485" fmla="*/ 7514 w 10000"/>
                <a:gd name="connsiteY485" fmla="*/ 7800 h 10000"/>
                <a:gd name="connsiteX486" fmla="*/ 7497 w 10000"/>
                <a:gd name="connsiteY486" fmla="*/ 7757 h 10000"/>
                <a:gd name="connsiteX487" fmla="*/ 7463 w 10000"/>
                <a:gd name="connsiteY487" fmla="*/ 7786 h 10000"/>
                <a:gd name="connsiteX488" fmla="*/ 7390 w 10000"/>
                <a:gd name="connsiteY488" fmla="*/ 7771 h 10000"/>
                <a:gd name="connsiteX489" fmla="*/ 7340 w 10000"/>
                <a:gd name="connsiteY489" fmla="*/ 7793 h 10000"/>
                <a:gd name="connsiteX490" fmla="*/ 7312 w 10000"/>
                <a:gd name="connsiteY490" fmla="*/ 7644 h 10000"/>
                <a:gd name="connsiteX491" fmla="*/ 7283 w 10000"/>
                <a:gd name="connsiteY491" fmla="*/ 7637 h 10000"/>
                <a:gd name="connsiteX492" fmla="*/ 7250 w 10000"/>
                <a:gd name="connsiteY492" fmla="*/ 7544 h 10000"/>
                <a:gd name="connsiteX493" fmla="*/ 7267 w 10000"/>
                <a:gd name="connsiteY493" fmla="*/ 7502 h 10000"/>
                <a:gd name="connsiteX494" fmla="*/ 7306 w 10000"/>
                <a:gd name="connsiteY494" fmla="*/ 7523 h 10000"/>
                <a:gd name="connsiteX495" fmla="*/ 7323 w 10000"/>
                <a:gd name="connsiteY495" fmla="*/ 7473 h 10000"/>
                <a:gd name="connsiteX496" fmla="*/ 7295 w 10000"/>
                <a:gd name="connsiteY496" fmla="*/ 7438 h 10000"/>
                <a:gd name="connsiteX497" fmla="*/ 7312 w 10000"/>
                <a:gd name="connsiteY497" fmla="*/ 7402 h 10000"/>
                <a:gd name="connsiteX498" fmla="*/ 7238 w 10000"/>
                <a:gd name="connsiteY498" fmla="*/ 7331 h 10000"/>
                <a:gd name="connsiteX499" fmla="*/ 7244 w 10000"/>
                <a:gd name="connsiteY499" fmla="*/ 7296 h 10000"/>
                <a:gd name="connsiteX500" fmla="*/ 7199 w 10000"/>
                <a:gd name="connsiteY500" fmla="*/ 7260 h 10000"/>
                <a:gd name="connsiteX501" fmla="*/ 7227 w 10000"/>
                <a:gd name="connsiteY501" fmla="*/ 7218 h 10000"/>
                <a:gd name="connsiteX502" fmla="*/ 7216 w 10000"/>
                <a:gd name="connsiteY502" fmla="*/ 7168 h 10000"/>
                <a:gd name="connsiteX503" fmla="*/ 7165 w 10000"/>
                <a:gd name="connsiteY503" fmla="*/ 7090 h 10000"/>
                <a:gd name="connsiteX504" fmla="*/ 7132 w 10000"/>
                <a:gd name="connsiteY504" fmla="*/ 7026 h 10000"/>
                <a:gd name="connsiteX505" fmla="*/ 7064 w 10000"/>
                <a:gd name="connsiteY505" fmla="*/ 7055 h 10000"/>
                <a:gd name="connsiteX506" fmla="*/ 7025 w 10000"/>
                <a:gd name="connsiteY506" fmla="*/ 7048 h 10000"/>
                <a:gd name="connsiteX507" fmla="*/ 7002 w 10000"/>
                <a:gd name="connsiteY507" fmla="*/ 7111 h 10000"/>
                <a:gd name="connsiteX508" fmla="*/ 6924 w 10000"/>
                <a:gd name="connsiteY508" fmla="*/ 7119 h 10000"/>
                <a:gd name="connsiteX509" fmla="*/ 6895 w 10000"/>
                <a:gd name="connsiteY509" fmla="*/ 7111 h 10000"/>
                <a:gd name="connsiteX510" fmla="*/ 6828 w 10000"/>
                <a:gd name="connsiteY510" fmla="*/ 7161 h 10000"/>
                <a:gd name="connsiteX511" fmla="*/ 6834 w 10000"/>
                <a:gd name="connsiteY511" fmla="*/ 7260 h 10000"/>
                <a:gd name="connsiteX512" fmla="*/ 6817 w 10000"/>
                <a:gd name="connsiteY512" fmla="*/ 7324 h 10000"/>
                <a:gd name="connsiteX513" fmla="*/ 6817 w 10000"/>
                <a:gd name="connsiteY513" fmla="*/ 7381 h 10000"/>
                <a:gd name="connsiteX514" fmla="*/ 6760 w 10000"/>
                <a:gd name="connsiteY514" fmla="*/ 7424 h 10000"/>
                <a:gd name="connsiteX515" fmla="*/ 6699 w 10000"/>
                <a:gd name="connsiteY515" fmla="*/ 7431 h 10000"/>
                <a:gd name="connsiteX516" fmla="*/ 6682 w 10000"/>
                <a:gd name="connsiteY516" fmla="*/ 7410 h 10000"/>
                <a:gd name="connsiteX517" fmla="*/ 6625 w 10000"/>
                <a:gd name="connsiteY517" fmla="*/ 7388 h 10000"/>
                <a:gd name="connsiteX518" fmla="*/ 6592 w 10000"/>
                <a:gd name="connsiteY518" fmla="*/ 7431 h 10000"/>
                <a:gd name="connsiteX519" fmla="*/ 6586 w 10000"/>
                <a:gd name="connsiteY519" fmla="*/ 7473 h 10000"/>
                <a:gd name="connsiteX520" fmla="*/ 6552 w 10000"/>
                <a:gd name="connsiteY520" fmla="*/ 7480 h 10000"/>
                <a:gd name="connsiteX521" fmla="*/ 6547 w 10000"/>
                <a:gd name="connsiteY521" fmla="*/ 7523 h 10000"/>
                <a:gd name="connsiteX522" fmla="*/ 6519 w 10000"/>
                <a:gd name="connsiteY522" fmla="*/ 7523 h 10000"/>
                <a:gd name="connsiteX523" fmla="*/ 6485 w 10000"/>
                <a:gd name="connsiteY523" fmla="*/ 7424 h 10000"/>
                <a:gd name="connsiteX524" fmla="*/ 6406 w 10000"/>
                <a:gd name="connsiteY524" fmla="*/ 7473 h 10000"/>
                <a:gd name="connsiteX525" fmla="*/ 6316 w 10000"/>
                <a:gd name="connsiteY525" fmla="*/ 7551 h 10000"/>
                <a:gd name="connsiteX526" fmla="*/ 6282 w 10000"/>
                <a:gd name="connsiteY526" fmla="*/ 7566 h 10000"/>
                <a:gd name="connsiteX527" fmla="*/ 6294 w 10000"/>
                <a:gd name="connsiteY527" fmla="*/ 7615 h 10000"/>
                <a:gd name="connsiteX528" fmla="*/ 6243 w 10000"/>
                <a:gd name="connsiteY528" fmla="*/ 7637 h 10000"/>
                <a:gd name="connsiteX529" fmla="*/ 6209 w 10000"/>
                <a:gd name="connsiteY529" fmla="*/ 7608 h 10000"/>
                <a:gd name="connsiteX530" fmla="*/ 6136 w 10000"/>
                <a:gd name="connsiteY530" fmla="*/ 7622 h 10000"/>
                <a:gd name="connsiteX531" fmla="*/ 6136 w 10000"/>
                <a:gd name="connsiteY531" fmla="*/ 7395 h 10000"/>
                <a:gd name="connsiteX532" fmla="*/ 6208 w 10000"/>
                <a:gd name="connsiteY53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940 w 10000"/>
                <a:gd name="connsiteY62" fmla="*/ 9647 h 10000"/>
                <a:gd name="connsiteX63" fmla="*/ 2913 w 10000"/>
                <a:gd name="connsiteY63" fmla="*/ 9837 h 10000"/>
                <a:gd name="connsiteX64" fmla="*/ 2818 w 10000"/>
                <a:gd name="connsiteY64" fmla="*/ 9837 h 10000"/>
                <a:gd name="connsiteX65" fmla="*/ 2745 w 10000"/>
                <a:gd name="connsiteY65" fmla="*/ 9879 h 10000"/>
                <a:gd name="connsiteX66" fmla="*/ 2705 w 10000"/>
                <a:gd name="connsiteY66" fmla="*/ 9922 h 10000"/>
                <a:gd name="connsiteX67" fmla="*/ 2638 w 10000"/>
                <a:gd name="connsiteY67" fmla="*/ 9929 h 10000"/>
                <a:gd name="connsiteX68" fmla="*/ 2598 w 10000"/>
                <a:gd name="connsiteY68" fmla="*/ 9943 h 10000"/>
                <a:gd name="connsiteX69" fmla="*/ 2565 w 10000"/>
                <a:gd name="connsiteY69" fmla="*/ 9929 h 10000"/>
                <a:gd name="connsiteX70" fmla="*/ 2508 w 10000"/>
                <a:gd name="connsiteY70" fmla="*/ 9943 h 10000"/>
                <a:gd name="connsiteX71" fmla="*/ 2503 w 10000"/>
                <a:gd name="connsiteY71" fmla="*/ 9957 h 10000"/>
                <a:gd name="connsiteX72" fmla="*/ 2458 w 10000"/>
                <a:gd name="connsiteY72" fmla="*/ 9993 h 10000"/>
                <a:gd name="connsiteX73" fmla="*/ 2424 w 10000"/>
                <a:gd name="connsiteY73" fmla="*/ 10000 h 10000"/>
                <a:gd name="connsiteX74" fmla="*/ 2323 w 10000"/>
                <a:gd name="connsiteY74" fmla="*/ 9901 h 10000"/>
                <a:gd name="connsiteX75" fmla="*/ 2250 w 10000"/>
                <a:gd name="connsiteY75" fmla="*/ 9794 h 10000"/>
                <a:gd name="connsiteX76" fmla="*/ 2160 w 10000"/>
                <a:gd name="connsiteY76" fmla="*/ 9759 h 10000"/>
                <a:gd name="connsiteX77" fmla="*/ 2143 w 10000"/>
                <a:gd name="connsiteY77" fmla="*/ 9624 h 10000"/>
                <a:gd name="connsiteX78" fmla="*/ 2205 w 10000"/>
                <a:gd name="connsiteY78" fmla="*/ 9588 h 10000"/>
                <a:gd name="connsiteX79" fmla="*/ 2182 w 10000"/>
                <a:gd name="connsiteY79" fmla="*/ 9482 h 10000"/>
                <a:gd name="connsiteX80" fmla="*/ 2160 w 10000"/>
                <a:gd name="connsiteY80" fmla="*/ 9446 h 10000"/>
                <a:gd name="connsiteX81" fmla="*/ 2323 w 10000"/>
                <a:gd name="connsiteY81" fmla="*/ 9312 h 10000"/>
                <a:gd name="connsiteX82" fmla="*/ 2373 w 10000"/>
                <a:gd name="connsiteY82" fmla="*/ 9177 h 10000"/>
                <a:gd name="connsiteX83" fmla="*/ 2424 w 10000"/>
                <a:gd name="connsiteY83" fmla="*/ 9148 h 10000"/>
                <a:gd name="connsiteX84" fmla="*/ 2435 w 10000"/>
                <a:gd name="connsiteY84" fmla="*/ 9063 h 10000"/>
                <a:gd name="connsiteX85" fmla="*/ 2385 w 10000"/>
                <a:gd name="connsiteY85" fmla="*/ 8950 h 10000"/>
                <a:gd name="connsiteX86" fmla="*/ 2396 w 10000"/>
                <a:gd name="connsiteY86" fmla="*/ 8879 h 10000"/>
                <a:gd name="connsiteX87" fmla="*/ 2340 w 10000"/>
                <a:gd name="connsiteY87" fmla="*/ 8850 h 10000"/>
                <a:gd name="connsiteX88" fmla="*/ 2306 w 10000"/>
                <a:gd name="connsiteY88" fmla="*/ 8857 h 10000"/>
                <a:gd name="connsiteX89" fmla="*/ 2143 w 10000"/>
                <a:gd name="connsiteY89" fmla="*/ 8921 h 10000"/>
                <a:gd name="connsiteX90" fmla="*/ 2098 w 10000"/>
                <a:gd name="connsiteY90" fmla="*/ 8971 h 10000"/>
                <a:gd name="connsiteX91" fmla="*/ 2064 w 10000"/>
                <a:gd name="connsiteY91" fmla="*/ 8999 h 10000"/>
                <a:gd name="connsiteX92" fmla="*/ 2019 w 10000"/>
                <a:gd name="connsiteY92" fmla="*/ 9056 h 10000"/>
                <a:gd name="connsiteX93" fmla="*/ 1879 w 10000"/>
                <a:gd name="connsiteY93" fmla="*/ 9013 h 10000"/>
                <a:gd name="connsiteX94" fmla="*/ 1828 w 10000"/>
                <a:gd name="connsiteY94" fmla="*/ 8971 h 10000"/>
                <a:gd name="connsiteX95" fmla="*/ 1738 w 10000"/>
                <a:gd name="connsiteY95" fmla="*/ 9021 h 10000"/>
                <a:gd name="connsiteX96" fmla="*/ 1609 w 10000"/>
                <a:gd name="connsiteY96" fmla="*/ 9056 h 10000"/>
                <a:gd name="connsiteX97" fmla="*/ 1699 w 10000"/>
                <a:gd name="connsiteY97" fmla="*/ 9177 h 10000"/>
                <a:gd name="connsiteX98" fmla="*/ 1592 w 10000"/>
                <a:gd name="connsiteY98" fmla="*/ 9304 h 10000"/>
                <a:gd name="connsiteX99" fmla="*/ 1558 w 10000"/>
                <a:gd name="connsiteY99" fmla="*/ 9290 h 10000"/>
                <a:gd name="connsiteX100" fmla="*/ 1541 w 10000"/>
                <a:gd name="connsiteY100" fmla="*/ 9304 h 10000"/>
                <a:gd name="connsiteX101" fmla="*/ 1507 w 10000"/>
                <a:gd name="connsiteY101" fmla="*/ 9269 h 10000"/>
                <a:gd name="connsiteX102" fmla="*/ 1440 w 10000"/>
                <a:gd name="connsiteY102" fmla="*/ 9233 h 10000"/>
                <a:gd name="connsiteX103" fmla="*/ 1434 w 10000"/>
                <a:gd name="connsiteY103" fmla="*/ 9198 h 10000"/>
                <a:gd name="connsiteX104" fmla="*/ 1412 w 10000"/>
                <a:gd name="connsiteY104" fmla="*/ 9191 h 10000"/>
                <a:gd name="connsiteX105" fmla="*/ 1400 w 10000"/>
                <a:gd name="connsiteY105" fmla="*/ 9155 h 10000"/>
                <a:gd name="connsiteX106" fmla="*/ 1372 w 10000"/>
                <a:gd name="connsiteY106" fmla="*/ 9127 h 10000"/>
                <a:gd name="connsiteX107" fmla="*/ 1327 w 10000"/>
                <a:gd name="connsiteY107" fmla="*/ 9141 h 10000"/>
                <a:gd name="connsiteX108" fmla="*/ 1305 w 10000"/>
                <a:gd name="connsiteY108" fmla="*/ 9092 h 10000"/>
                <a:gd name="connsiteX109" fmla="*/ 1271 w 10000"/>
                <a:gd name="connsiteY109" fmla="*/ 9099 h 10000"/>
                <a:gd name="connsiteX110" fmla="*/ 1277 w 10000"/>
                <a:gd name="connsiteY110" fmla="*/ 9056 h 10000"/>
                <a:gd name="connsiteX111" fmla="*/ 1265 w 10000"/>
                <a:gd name="connsiteY111" fmla="*/ 8999 h 10000"/>
                <a:gd name="connsiteX112" fmla="*/ 1277 w 10000"/>
                <a:gd name="connsiteY112" fmla="*/ 8935 h 10000"/>
                <a:gd name="connsiteX113" fmla="*/ 1271 w 10000"/>
                <a:gd name="connsiteY113" fmla="*/ 8893 h 10000"/>
                <a:gd name="connsiteX114" fmla="*/ 1153 w 10000"/>
                <a:gd name="connsiteY114" fmla="*/ 8893 h 10000"/>
                <a:gd name="connsiteX115" fmla="*/ 1153 w 10000"/>
                <a:gd name="connsiteY115" fmla="*/ 8850 h 10000"/>
                <a:gd name="connsiteX116" fmla="*/ 1091 w 10000"/>
                <a:gd name="connsiteY116" fmla="*/ 8829 h 10000"/>
                <a:gd name="connsiteX117" fmla="*/ 1080 w 10000"/>
                <a:gd name="connsiteY117" fmla="*/ 8758 h 10000"/>
                <a:gd name="connsiteX118" fmla="*/ 1069 w 10000"/>
                <a:gd name="connsiteY118" fmla="*/ 8730 h 10000"/>
                <a:gd name="connsiteX119" fmla="*/ 990 w 10000"/>
                <a:gd name="connsiteY119" fmla="*/ 8701 h 10000"/>
                <a:gd name="connsiteX120" fmla="*/ 894 w 10000"/>
                <a:gd name="connsiteY120" fmla="*/ 8616 h 10000"/>
                <a:gd name="connsiteX121" fmla="*/ 787 w 10000"/>
                <a:gd name="connsiteY121" fmla="*/ 8616 h 10000"/>
                <a:gd name="connsiteX122" fmla="*/ 849 w 10000"/>
                <a:gd name="connsiteY122" fmla="*/ 8510 h 10000"/>
                <a:gd name="connsiteX123" fmla="*/ 945 w 10000"/>
                <a:gd name="connsiteY123" fmla="*/ 8432 h 10000"/>
                <a:gd name="connsiteX124" fmla="*/ 984 w 10000"/>
                <a:gd name="connsiteY124" fmla="*/ 8325 h 10000"/>
                <a:gd name="connsiteX125" fmla="*/ 1063 w 10000"/>
                <a:gd name="connsiteY125" fmla="*/ 8204 h 10000"/>
                <a:gd name="connsiteX126" fmla="*/ 1057 w 10000"/>
                <a:gd name="connsiteY126" fmla="*/ 8133 h 10000"/>
                <a:gd name="connsiteX127" fmla="*/ 1018 w 10000"/>
                <a:gd name="connsiteY127" fmla="*/ 8055 h 10000"/>
                <a:gd name="connsiteX128" fmla="*/ 984 w 10000"/>
                <a:gd name="connsiteY128" fmla="*/ 8027 h 10000"/>
                <a:gd name="connsiteX129" fmla="*/ 872 w 10000"/>
                <a:gd name="connsiteY129" fmla="*/ 8013 h 10000"/>
                <a:gd name="connsiteX130" fmla="*/ 533 w 10000"/>
                <a:gd name="connsiteY130" fmla="*/ 8076 h 10000"/>
                <a:gd name="connsiteX131" fmla="*/ 169 w 10000"/>
                <a:gd name="connsiteY131" fmla="*/ 7743 h 10000"/>
                <a:gd name="connsiteX132" fmla="*/ 157 w 10000"/>
                <a:gd name="connsiteY132" fmla="*/ 7686 h 10000"/>
                <a:gd name="connsiteX133" fmla="*/ 231 w 10000"/>
                <a:gd name="connsiteY133" fmla="*/ 7594 h 10000"/>
                <a:gd name="connsiteX134" fmla="*/ 0 w 10000"/>
                <a:gd name="connsiteY134" fmla="*/ 6920 h 10000"/>
                <a:gd name="connsiteX135" fmla="*/ 354 w 10000"/>
                <a:gd name="connsiteY135" fmla="*/ 7005 h 10000"/>
                <a:gd name="connsiteX136" fmla="*/ 472 w 10000"/>
                <a:gd name="connsiteY136" fmla="*/ 7019 h 10000"/>
                <a:gd name="connsiteX137" fmla="*/ 1074 w 10000"/>
                <a:gd name="connsiteY137" fmla="*/ 7019 h 10000"/>
                <a:gd name="connsiteX138" fmla="*/ 1277 w 10000"/>
                <a:gd name="connsiteY138" fmla="*/ 6998 h 10000"/>
                <a:gd name="connsiteX139" fmla="*/ 1524 w 10000"/>
                <a:gd name="connsiteY139" fmla="*/ 7083 h 10000"/>
                <a:gd name="connsiteX140" fmla="*/ 1609 w 10000"/>
                <a:gd name="connsiteY140" fmla="*/ 7104 h 10000"/>
                <a:gd name="connsiteX141" fmla="*/ 1822 w 10000"/>
                <a:gd name="connsiteY141" fmla="*/ 7310 h 10000"/>
                <a:gd name="connsiteX142" fmla="*/ 1918 w 10000"/>
                <a:gd name="connsiteY142" fmla="*/ 7303 h 10000"/>
                <a:gd name="connsiteX143" fmla="*/ 6504 w 10000"/>
                <a:gd name="connsiteY143" fmla="*/ 7627 h 10000"/>
                <a:gd name="connsiteX144" fmla="*/ 5523 w 10000"/>
                <a:gd name="connsiteY144" fmla="*/ 5713 h 10000"/>
                <a:gd name="connsiteX145" fmla="*/ 5652 w 10000"/>
                <a:gd name="connsiteY145" fmla="*/ 5720 h 10000"/>
                <a:gd name="connsiteX146" fmla="*/ 5697 w 10000"/>
                <a:gd name="connsiteY146" fmla="*/ 5742 h 10000"/>
                <a:gd name="connsiteX147" fmla="*/ 5793 w 10000"/>
                <a:gd name="connsiteY147" fmla="*/ 5635 h 10000"/>
                <a:gd name="connsiteX148" fmla="*/ 5844 w 10000"/>
                <a:gd name="connsiteY148" fmla="*/ 5628 h 10000"/>
                <a:gd name="connsiteX149" fmla="*/ 5889 w 10000"/>
                <a:gd name="connsiteY149" fmla="*/ 5564 h 10000"/>
                <a:gd name="connsiteX150" fmla="*/ 5945 w 10000"/>
                <a:gd name="connsiteY150" fmla="*/ 5515 h 10000"/>
                <a:gd name="connsiteX151" fmla="*/ 6001 w 10000"/>
                <a:gd name="connsiteY151" fmla="*/ 5408 h 10000"/>
                <a:gd name="connsiteX152" fmla="*/ 6012 w 10000"/>
                <a:gd name="connsiteY152" fmla="*/ 5344 h 10000"/>
                <a:gd name="connsiteX153" fmla="*/ 6080 w 10000"/>
                <a:gd name="connsiteY153" fmla="*/ 5316 h 10000"/>
                <a:gd name="connsiteX154" fmla="*/ 6159 w 10000"/>
                <a:gd name="connsiteY154" fmla="*/ 5351 h 10000"/>
                <a:gd name="connsiteX155" fmla="*/ 6226 w 10000"/>
                <a:gd name="connsiteY155" fmla="*/ 5337 h 10000"/>
                <a:gd name="connsiteX156" fmla="*/ 6294 w 10000"/>
                <a:gd name="connsiteY156" fmla="*/ 5344 h 10000"/>
                <a:gd name="connsiteX157" fmla="*/ 6412 w 10000"/>
                <a:gd name="connsiteY157" fmla="*/ 5302 h 10000"/>
                <a:gd name="connsiteX158" fmla="*/ 6490 w 10000"/>
                <a:gd name="connsiteY158" fmla="*/ 5195 h 10000"/>
                <a:gd name="connsiteX159" fmla="*/ 6524 w 10000"/>
                <a:gd name="connsiteY159" fmla="*/ 5160 h 10000"/>
                <a:gd name="connsiteX160" fmla="*/ 6575 w 10000"/>
                <a:gd name="connsiteY160" fmla="*/ 5160 h 10000"/>
                <a:gd name="connsiteX161" fmla="*/ 6614 w 10000"/>
                <a:gd name="connsiteY161" fmla="*/ 5103 h 10000"/>
                <a:gd name="connsiteX162" fmla="*/ 6597 w 10000"/>
                <a:gd name="connsiteY162" fmla="*/ 5039 h 10000"/>
                <a:gd name="connsiteX163" fmla="*/ 6609 w 10000"/>
                <a:gd name="connsiteY163" fmla="*/ 4982 h 10000"/>
                <a:gd name="connsiteX164" fmla="*/ 6659 w 10000"/>
                <a:gd name="connsiteY164" fmla="*/ 4876 h 10000"/>
                <a:gd name="connsiteX165" fmla="*/ 6715 w 10000"/>
                <a:gd name="connsiteY165" fmla="*/ 4776 h 10000"/>
                <a:gd name="connsiteX166" fmla="*/ 6772 w 10000"/>
                <a:gd name="connsiteY166" fmla="*/ 4755 h 10000"/>
                <a:gd name="connsiteX167" fmla="*/ 6800 w 10000"/>
                <a:gd name="connsiteY167" fmla="*/ 4720 h 10000"/>
                <a:gd name="connsiteX168" fmla="*/ 6895 w 10000"/>
                <a:gd name="connsiteY168" fmla="*/ 4734 h 10000"/>
                <a:gd name="connsiteX169" fmla="*/ 6991 w 10000"/>
                <a:gd name="connsiteY169" fmla="*/ 4734 h 10000"/>
                <a:gd name="connsiteX170" fmla="*/ 6997 w 10000"/>
                <a:gd name="connsiteY170" fmla="*/ 4670 h 10000"/>
                <a:gd name="connsiteX171" fmla="*/ 7013 w 10000"/>
                <a:gd name="connsiteY171" fmla="*/ 4627 h 10000"/>
                <a:gd name="connsiteX172" fmla="*/ 7008 w 10000"/>
                <a:gd name="connsiteY172" fmla="*/ 4599 h 10000"/>
                <a:gd name="connsiteX173" fmla="*/ 7064 w 10000"/>
                <a:gd name="connsiteY173" fmla="*/ 4578 h 10000"/>
                <a:gd name="connsiteX174" fmla="*/ 7103 w 10000"/>
                <a:gd name="connsiteY174" fmla="*/ 4634 h 10000"/>
                <a:gd name="connsiteX175" fmla="*/ 7160 w 10000"/>
                <a:gd name="connsiteY175" fmla="*/ 4613 h 10000"/>
                <a:gd name="connsiteX176" fmla="*/ 7177 w 10000"/>
                <a:gd name="connsiteY176" fmla="*/ 4578 h 10000"/>
                <a:gd name="connsiteX177" fmla="*/ 7222 w 10000"/>
                <a:gd name="connsiteY177" fmla="*/ 4564 h 10000"/>
                <a:gd name="connsiteX178" fmla="*/ 7317 w 10000"/>
                <a:gd name="connsiteY178" fmla="*/ 4493 h 10000"/>
                <a:gd name="connsiteX179" fmla="*/ 7407 w 10000"/>
                <a:gd name="connsiteY179" fmla="*/ 4521 h 10000"/>
                <a:gd name="connsiteX180" fmla="*/ 7430 w 10000"/>
                <a:gd name="connsiteY180" fmla="*/ 4507 h 10000"/>
                <a:gd name="connsiteX181" fmla="*/ 7480 w 10000"/>
                <a:gd name="connsiteY181" fmla="*/ 4528 h 10000"/>
                <a:gd name="connsiteX182" fmla="*/ 7503 w 10000"/>
                <a:gd name="connsiteY182" fmla="*/ 4471 h 10000"/>
                <a:gd name="connsiteX183" fmla="*/ 7525 w 10000"/>
                <a:gd name="connsiteY183" fmla="*/ 4500 h 10000"/>
                <a:gd name="connsiteX184" fmla="*/ 7559 w 10000"/>
                <a:gd name="connsiteY184" fmla="*/ 4493 h 10000"/>
                <a:gd name="connsiteX185" fmla="*/ 7598 w 10000"/>
                <a:gd name="connsiteY185" fmla="*/ 4556 h 10000"/>
                <a:gd name="connsiteX186" fmla="*/ 7643 w 10000"/>
                <a:gd name="connsiteY186" fmla="*/ 4549 h 10000"/>
                <a:gd name="connsiteX187" fmla="*/ 7683 w 10000"/>
                <a:gd name="connsiteY187" fmla="*/ 4578 h 10000"/>
                <a:gd name="connsiteX188" fmla="*/ 7700 w 10000"/>
                <a:gd name="connsiteY188" fmla="*/ 4556 h 10000"/>
                <a:gd name="connsiteX189" fmla="*/ 7778 w 10000"/>
                <a:gd name="connsiteY189" fmla="*/ 4564 h 10000"/>
                <a:gd name="connsiteX190" fmla="*/ 7790 w 10000"/>
                <a:gd name="connsiteY190" fmla="*/ 4585 h 10000"/>
                <a:gd name="connsiteX191" fmla="*/ 7874 w 10000"/>
                <a:gd name="connsiteY191" fmla="*/ 4514 h 10000"/>
                <a:gd name="connsiteX192" fmla="*/ 7874 w 10000"/>
                <a:gd name="connsiteY192" fmla="*/ 4393 h 10000"/>
                <a:gd name="connsiteX193" fmla="*/ 7852 w 10000"/>
                <a:gd name="connsiteY193" fmla="*/ 4379 h 10000"/>
                <a:gd name="connsiteX194" fmla="*/ 7835 w 10000"/>
                <a:gd name="connsiteY194" fmla="*/ 4294 h 10000"/>
                <a:gd name="connsiteX195" fmla="*/ 7801 w 10000"/>
                <a:gd name="connsiteY195" fmla="*/ 4209 h 10000"/>
                <a:gd name="connsiteX196" fmla="*/ 7750 w 10000"/>
                <a:gd name="connsiteY196" fmla="*/ 4173 h 10000"/>
                <a:gd name="connsiteX197" fmla="*/ 7745 w 10000"/>
                <a:gd name="connsiteY197" fmla="*/ 4131 h 10000"/>
                <a:gd name="connsiteX198" fmla="*/ 7672 w 10000"/>
                <a:gd name="connsiteY198" fmla="*/ 4053 h 10000"/>
                <a:gd name="connsiteX199" fmla="*/ 7677 w 10000"/>
                <a:gd name="connsiteY199" fmla="*/ 4024 h 10000"/>
                <a:gd name="connsiteX200" fmla="*/ 7604 w 10000"/>
                <a:gd name="connsiteY200" fmla="*/ 3982 h 10000"/>
                <a:gd name="connsiteX201" fmla="*/ 7598 w 10000"/>
                <a:gd name="connsiteY201" fmla="*/ 3903 h 10000"/>
                <a:gd name="connsiteX202" fmla="*/ 7475 w 10000"/>
                <a:gd name="connsiteY202" fmla="*/ 3833 h 10000"/>
                <a:gd name="connsiteX203" fmla="*/ 7407 w 10000"/>
                <a:gd name="connsiteY203" fmla="*/ 3683 h 10000"/>
                <a:gd name="connsiteX204" fmla="*/ 7306 w 10000"/>
                <a:gd name="connsiteY204" fmla="*/ 3676 h 10000"/>
                <a:gd name="connsiteX205" fmla="*/ 7272 w 10000"/>
                <a:gd name="connsiteY205" fmla="*/ 3648 h 10000"/>
                <a:gd name="connsiteX206" fmla="*/ 7222 w 10000"/>
                <a:gd name="connsiteY206" fmla="*/ 3669 h 10000"/>
                <a:gd name="connsiteX207" fmla="*/ 7143 w 10000"/>
                <a:gd name="connsiteY207" fmla="*/ 3669 h 10000"/>
                <a:gd name="connsiteX208" fmla="*/ 7030 w 10000"/>
                <a:gd name="connsiteY208" fmla="*/ 3840 h 10000"/>
                <a:gd name="connsiteX209" fmla="*/ 6991 w 10000"/>
                <a:gd name="connsiteY209" fmla="*/ 3918 h 10000"/>
                <a:gd name="connsiteX210" fmla="*/ 6890 w 10000"/>
                <a:gd name="connsiteY210" fmla="*/ 3797 h 10000"/>
                <a:gd name="connsiteX211" fmla="*/ 6817 w 10000"/>
                <a:gd name="connsiteY211" fmla="*/ 3747 h 10000"/>
                <a:gd name="connsiteX212" fmla="*/ 6744 w 10000"/>
                <a:gd name="connsiteY212" fmla="*/ 3754 h 10000"/>
                <a:gd name="connsiteX213" fmla="*/ 6670 w 10000"/>
                <a:gd name="connsiteY213" fmla="*/ 3790 h 10000"/>
                <a:gd name="connsiteX214" fmla="*/ 6609 w 10000"/>
                <a:gd name="connsiteY214" fmla="*/ 3762 h 10000"/>
                <a:gd name="connsiteX215" fmla="*/ 6552 w 10000"/>
                <a:gd name="connsiteY215" fmla="*/ 3804 h 10000"/>
                <a:gd name="connsiteX216" fmla="*/ 6496 w 10000"/>
                <a:gd name="connsiteY216" fmla="*/ 3889 h 10000"/>
                <a:gd name="connsiteX217" fmla="*/ 6367 w 10000"/>
                <a:gd name="connsiteY217" fmla="*/ 3733 h 10000"/>
                <a:gd name="connsiteX218" fmla="*/ 6350 w 10000"/>
                <a:gd name="connsiteY218" fmla="*/ 3577 h 10000"/>
                <a:gd name="connsiteX219" fmla="*/ 6451 w 10000"/>
                <a:gd name="connsiteY219" fmla="*/ 3513 h 10000"/>
                <a:gd name="connsiteX220" fmla="*/ 6445 w 10000"/>
                <a:gd name="connsiteY220" fmla="*/ 3343 h 10000"/>
                <a:gd name="connsiteX221" fmla="*/ 6541 w 10000"/>
                <a:gd name="connsiteY221" fmla="*/ 3144 h 10000"/>
                <a:gd name="connsiteX222" fmla="*/ 6530 w 10000"/>
                <a:gd name="connsiteY222" fmla="*/ 3109 h 10000"/>
                <a:gd name="connsiteX223" fmla="*/ 6760 w 10000"/>
                <a:gd name="connsiteY223" fmla="*/ 2456 h 10000"/>
                <a:gd name="connsiteX224" fmla="*/ 6884 w 10000"/>
                <a:gd name="connsiteY224" fmla="*/ 2555 h 10000"/>
                <a:gd name="connsiteX225" fmla="*/ 6957 w 10000"/>
                <a:gd name="connsiteY225" fmla="*/ 2598 h 10000"/>
                <a:gd name="connsiteX226" fmla="*/ 7030 w 10000"/>
                <a:gd name="connsiteY226" fmla="*/ 2598 h 10000"/>
                <a:gd name="connsiteX227" fmla="*/ 7143 w 10000"/>
                <a:gd name="connsiteY227" fmla="*/ 2676 h 10000"/>
                <a:gd name="connsiteX228" fmla="*/ 7160 w 10000"/>
                <a:gd name="connsiteY228" fmla="*/ 2626 h 10000"/>
                <a:gd name="connsiteX229" fmla="*/ 7233 w 10000"/>
                <a:gd name="connsiteY229" fmla="*/ 2612 h 10000"/>
                <a:gd name="connsiteX230" fmla="*/ 7295 w 10000"/>
                <a:gd name="connsiteY230" fmla="*/ 2527 h 10000"/>
                <a:gd name="connsiteX231" fmla="*/ 7373 w 10000"/>
                <a:gd name="connsiteY231" fmla="*/ 2463 h 10000"/>
                <a:gd name="connsiteX232" fmla="*/ 7407 w 10000"/>
                <a:gd name="connsiteY232" fmla="*/ 2399 h 10000"/>
                <a:gd name="connsiteX233" fmla="*/ 7525 w 10000"/>
                <a:gd name="connsiteY233" fmla="*/ 2356 h 10000"/>
                <a:gd name="connsiteX234" fmla="*/ 7587 w 10000"/>
                <a:gd name="connsiteY234" fmla="*/ 2363 h 10000"/>
                <a:gd name="connsiteX235" fmla="*/ 7638 w 10000"/>
                <a:gd name="connsiteY235" fmla="*/ 2300 h 10000"/>
                <a:gd name="connsiteX236" fmla="*/ 7677 w 10000"/>
                <a:gd name="connsiteY236" fmla="*/ 2214 h 10000"/>
                <a:gd name="connsiteX237" fmla="*/ 7660 w 10000"/>
                <a:gd name="connsiteY237" fmla="*/ 2200 h 10000"/>
                <a:gd name="connsiteX238" fmla="*/ 7677 w 10000"/>
                <a:gd name="connsiteY238" fmla="*/ 2108 h 10000"/>
                <a:gd name="connsiteX239" fmla="*/ 7610 w 10000"/>
                <a:gd name="connsiteY239" fmla="*/ 2108 h 10000"/>
                <a:gd name="connsiteX240" fmla="*/ 7643 w 10000"/>
                <a:gd name="connsiteY240" fmla="*/ 2030 h 10000"/>
                <a:gd name="connsiteX241" fmla="*/ 7649 w 10000"/>
                <a:gd name="connsiteY241" fmla="*/ 1938 h 10000"/>
                <a:gd name="connsiteX242" fmla="*/ 7677 w 10000"/>
                <a:gd name="connsiteY242" fmla="*/ 1916 h 10000"/>
                <a:gd name="connsiteX243" fmla="*/ 7728 w 10000"/>
                <a:gd name="connsiteY243" fmla="*/ 1824 h 10000"/>
                <a:gd name="connsiteX244" fmla="*/ 7722 w 10000"/>
                <a:gd name="connsiteY244" fmla="*/ 1753 h 10000"/>
                <a:gd name="connsiteX245" fmla="*/ 7762 w 10000"/>
                <a:gd name="connsiteY245" fmla="*/ 1675 h 10000"/>
                <a:gd name="connsiteX246" fmla="*/ 7807 w 10000"/>
                <a:gd name="connsiteY246" fmla="*/ 1625 h 10000"/>
                <a:gd name="connsiteX247" fmla="*/ 7823 w 10000"/>
                <a:gd name="connsiteY247" fmla="*/ 1540 h 10000"/>
                <a:gd name="connsiteX248" fmla="*/ 7818 w 10000"/>
                <a:gd name="connsiteY248" fmla="*/ 1512 h 10000"/>
                <a:gd name="connsiteX249" fmla="*/ 7857 w 10000"/>
                <a:gd name="connsiteY249" fmla="*/ 1455 h 10000"/>
                <a:gd name="connsiteX250" fmla="*/ 7913 w 10000"/>
                <a:gd name="connsiteY250" fmla="*/ 1285 h 10000"/>
                <a:gd name="connsiteX251" fmla="*/ 7930 w 10000"/>
                <a:gd name="connsiteY251" fmla="*/ 1185 h 10000"/>
                <a:gd name="connsiteX252" fmla="*/ 7958 w 10000"/>
                <a:gd name="connsiteY252" fmla="*/ 1192 h 10000"/>
                <a:gd name="connsiteX253" fmla="*/ 8037 w 10000"/>
                <a:gd name="connsiteY253" fmla="*/ 1079 h 10000"/>
                <a:gd name="connsiteX254" fmla="*/ 8127 w 10000"/>
                <a:gd name="connsiteY254" fmla="*/ 1015 h 10000"/>
                <a:gd name="connsiteX255" fmla="*/ 8138 w 10000"/>
                <a:gd name="connsiteY255" fmla="*/ 937 h 10000"/>
                <a:gd name="connsiteX256" fmla="*/ 8172 w 10000"/>
                <a:gd name="connsiteY256" fmla="*/ 852 h 10000"/>
                <a:gd name="connsiteX257" fmla="*/ 8161 w 10000"/>
                <a:gd name="connsiteY257" fmla="*/ 788 h 10000"/>
                <a:gd name="connsiteX258" fmla="*/ 8116 w 10000"/>
                <a:gd name="connsiteY258" fmla="*/ 731 h 10000"/>
                <a:gd name="connsiteX259" fmla="*/ 8138 w 10000"/>
                <a:gd name="connsiteY259" fmla="*/ 660 h 10000"/>
                <a:gd name="connsiteX260" fmla="*/ 8138 w 10000"/>
                <a:gd name="connsiteY260" fmla="*/ 575 h 10000"/>
                <a:gd name="connsiteX261" fmla="*/ 8054 w 10000"/>
                <a:gd name="connsiteY261" fmla="*/ 504 h 10000"/>
                <a:gd name="connsiteX262" fmla="*/ 7970 w 10000"/>
                <a:gd name="connsiteY262" fmla="*/ 546 h 10000"/>
                <a:gd name="connsiteX263" fmla="*/ 7930 w 10000"/>
                <a:gd name="connsiteY263" fmla="*/ 546 h 10000"/>
                <a:gd name="connsiteX264" fmla="*/ 7913 w 10000"/>
                <a:gd name="connsiteY264" fmla="*/ 497 h 10000"/>
                <a:gd name="connsiteX265" fmla="*/ 7913 w 10000"/>
                <a:gd name="connsiteY265" fmla="*/ 405 h 10000"/>
                <a:gd name="connsiteX266" fmla="*/ 8020 w 10000"/>
                <a:gd name="connsiteY266" fmla="*/ 312 h 10000"/>
                <a:gd name="connsiteX267" fmla="*/ 8054 w 10000"/>
                <a:gd name="connsiteY267" fmla="*/ 234 h 10000"/>
                <a:gd name="connsiteX268" fmla="*/ 8121 w 10000"/>
                <a:gd name="connsiteY268" fmla="*/ 170 h 10000"/>
                <a:gd name="connsiteX269" fmla="*/ 8183 w 10000"/>
                <a:gd name="connsiteY269" fmla="*/ 50 h 10000"/>
                <a:gd name="connsiteX270" fmla="*/ 8228 w 10000"/>
                <a:gd name="connsiteY270" fmla="*/ 28 h 10000"/>
                <a:gd name="connsiteX271" fmla="*/ 8290 w 10000"/>
                <a:gd name="connsiteY271" fmla="*/ 43 h 10000"/>
                <a:gd name="connsiteX272" fmla="*/ 8420 w 10000"/>
                <a:gd name="connsiteY272" fmla="*/ 0 h 10000"/>
                <a:gd name="connsiteX273" fmla="*/ 8481 w 10000"/>
                <a:gd name="connsiteY273" fmla="*/ 71 h 10000"/>
                <a:gd name="connsiteX274" fmla="*/ 8476 w 10000"/>
                <a:gd name="connsiteY274" fmla="*/ 121 h 10000"/>
                <a:gd name="connsiteX275" fmla="*/ 8504 w 10000"/>
                <a:gd name="connsiteY275" fmla="*/ 142 h 10000"/>
                <a:gd name="connsiteX276" fmla="*/ 8526 w 10000"/>
                <a:gd name="connsiteY276" fmla="*/ 192 h 10000"/>
                <a:gd name="connsiteX277" fmla="*/ 8493 w 10000"/>
                <a:gd name="connsiteY277" fmla="*/ 248 h 10000"/>
                <a:gd name="connsiteX278" fmla="*/ 8448 w 10000"/>
                <a:gd name="connsiteY278" fmla="*/ 376 h 10000"/>
                <a:gd name="connsiteX279" fmla="*/ 8375 w 10000"/>
                <a:gd name="connsiteY279" fmla="*/ 476 h 10000"/>
                <a:gd name="connsiteX280" fmla="*/ 8307 w 10000"/>
                <a:gd name="connsiteY280" fmla="*/ 532 h 10000"/>
                <a:gd name="connsiteX281" fmla="*/ 8358 w 10000"/>
                <a:gd name="connsiteY281" fmla="*/ 554 h 10000"/>
                <a:gd name="connsiteX282" fmla="*/ 8425 w 10000"/>
                <a:gd name="connsiteY282" fmla="*/ 639 h 10000"/>
                <a:gd name="connsiteX283" fmla="*/ 8470 w 10000"/>
                <a:gd name="connsiteY283" fmla="*/ 646 h 10000"/>
                <a:gd name="connsiteX284" fmla="*/ 8493 w 10000"/>
                <a:gd name="connsiteY284" fmla="*/ 738 h 10000"/>
                <a:gd name="connsiteX285" fmla="*/ 8538 w 10000"/>
                <a:gd name="connsiteY285" fmla="*/ 759 h 10000"/>
                <a:gd name="connsiteX286" fmla="*/ 8571 w 10000"/>
                <a:gd name="connsiteY286" fmla="*/ 752 h 10000"/>
                <a:gd name="connsiteX287" fmla="*/ 8639 w 10000"/>
                <a:gd name="connsiteY287" fmla="*/ 610 h 10000"/>
                <a:gd name="connsiteX288" fmla="*/ 8701 w 10000"/>
                <a:gd name="connsiteY288" fmla="*/ 625 h 10000"/>
                <a:gd name="connsiteX289" fmla="*/ 8712 w 10000"/>
                <a:gd name="connsiteY289" fmla="*/ 667 h 10000"/>
                <a:gd name="connsiteX290" fmla="*/ 8757 w 10000"/>
                <a:gd name="connsiteY290" fmla="*/ 717 h 10000"/>
                <a:gd name="connsiteX291" fmla="*/ 8757 w 10000"/>
                <a:gd name="connsiteY291" fmla="*/ 752 h 10000"/>
                <a:gd name="connsiteX292" fmla="*/ 8796 w 10000"/>
                <a:gd name="connsiteY292" fmla="*/ 774 h 10000"/>
                <a:gd name="connsiteX293" fmla="*/ 8853 w 10000"/>
                <a:gd name="connsiteY293" fmla="*/ 774 h 10000"/>
                <a:gd name="connsiteX294" fmla="*/ 8858 w 10000"/>
                <a:gd name="connsiteY294" fmla="*/ 837 h 10000"/>
                <a:gd name="connsiteX295" fmla="*/ 8808 w 10000"/>
                <a:gd name="connsiteY295" fmla="*/ 866 h 10000"/>
                <a:gd name="connsiteX296" fmla="*/ 8853 w 10000"/>
                <a:gd name="connsiteY296" fmla="*/ 1143 h 10000"/>
                <a:gd name="connsiteX297" fmla="*/ 8898 w 10000"/>
                <a:gd name="connsiteY297" fmla="*/ 1270 h 10000"/>
                <a:gd name="connsiteX298" fmla="*/ 8886 w 10000"/>
                <a:gd name="connsiteY298" fmla="*/ 1327 h 10000"/>
                <a:gd name="connsiteX299" fmla="*/ 8926 w 10000"/>
                <a:gd name="connsiteY299" fmla="*/ 1391 h 10000"/>
                <a:gd name="connsiteX300" fmla="*/ 8931 w 10000"/>
                <a:gd name="connsiteY300" fmla="*/ 1434 h 10000"/>
                <a:gd name="connsiteX301" fmla="*/ 9038 w 10000"/>
                <a:gd name="connsiteY301" fmla="*/ 1483 h 10000"/>
                <a:gd name="connsiteX302" fmla="*/ 9168 w 10000"/>
                <a:gd name="connsiteY302" fmla="*/ 1441 h 10000"/>
                <a:gd name="connsiteX303" fmla="*/ 9184 w 10000"/>
                <a:gd name="connsiteY303" fmla="*/ 1384 h 10000"/>
                <a:gd name="connsiteX304" fmla="*/ 9229 w 10000"/>
                <a:gd name="connsiteY304" fmla="*/ 1405 h 10000"/>
                <a:gd name="connsiteX305" fmla="*/ 9258 w 10000"/>
                <a:gd name="connsiteY305" fmla="*/ 1455 h 10000"/>
                <a:gd name="connsiteX306" fmla="*/ 9325 w 10000"/>
                <a:gd name="connsiteY306" fmla="*/ 1419 h 10000"/>
                <a:gd name="connsiteX307" fmla="*/ 9364 w 10000"/>
                <a:gd name="connsiteY307" fmla="*/ 1419 h 10000"/>
                <a:gd name="connsiteX308" fmla="*/ 9421 w 10000"/>
                <a:gd name="connsiteY308" fmla="*/ 1476 h 10000"/>
                <a:gd name="connsiteX309" fmla="*/ 9454 w 10000"/>
                <a:gd name="connsiteY309" fmla="*/ 1398 h 10000"/>
                <a:gd name="connsiteX310" fmla="*/ 9522 w 10000"/>
                <a:gd name="connsiteY310" fmla="*/ 1434 h 10000"/>
                <a:gd name="connsiteX311" fmla="*/ 9556 w 10000"/>
                <a:gd name="connsiteY311" fmla="*/ 1391 h 10000"/>
                <a:gd name="connsiteX312" fmla="*/ 9584 w 10000"/>
                <a:gd name="connsiteY312" fmla="*/ 1398 h 10000"/>
                <a:gd name="connsiteX313" fmla="*/ 9612 w 10000"/>
                <a:gd name="connsiteY313" fmla="*/ 1356 h 10000"/>
                <a:gd name="connsiteX314" fmla="*/ 9606 w 10000"/>
                <a:gd name="connsiteY314" fmla="*/ 1313 h 10000"/>
                <a:gd name="connsiteX315" fmla="*/ 9646 w 10000"/>
                <a:gd name="connsiteY315" fmla="*/ 1292 h 10000"/>
                <a:gd name="connsiteX316" fmla="*/ 9674 w 10000"/>
                <a:gd name="connsiteY316" fmla="*/ 1221 h 10000"/>
                <a:gd name="connsiteX317" fmla="*/ 9753 w 10000"/>
                <a:gd name="connsiteY317" fmla="*/ 1228 h 10000"/>
                <a:gd name="connsiteX318" fmla="*/ 9871 w 10000"/>
                <a:gd name="connsiteY318" fmla="*/ 1434 h 10000"/>
                <a:gd name="connsiteX319" fmla="*/ 9893 w 10000"/>
                <a:gd name="connsiteY319" fmla="*/ 1505 h 10000"/>
                <a:gd name="connsiteX320" fmla="*/ 9972 w 10000"/>
                <a:gd name="connsiteY320" fmla="*/ 1597 h 10000"/>
                <a:gd name="connsiteX321" fmla="*/ 10000 w 10000"/>
                <a:gd name="connsiteY321" fmla="*/ 1682 h 10000"/>
                <a:gd name="connsiteX322" fmla="*/ 9938 w 10000"/>
                <a:gd name="connsiteY322" fmla="*/ 1796 h 10000"/>
                <a:gd name="connsiteX323" fmla="*/ 9893 w 10000"/>
                <a:gd name="connsiteY323" fmla="*/ 1838 h 10000"/>
                <a:gd name="connsiteX324" fmla="*/ 9916 w 10000"/>
                <a:gd name="connsiteY324" fmla="*/ 1959 h 10000"/>
                <a:gd name="connsiteX325" fmla="*/ 9848 w 10000"/>
                <a:gd name="connsiteY325" fmla="*/ 2051 h 10000"/>
                <a:gd name="connsiteX326" fmla="*/ 9809 w 10000"/>
                <a:gd name="connsiteY326" fmla="*/ 2072 h 10000"/>
                <a:gd name="connsiteX327" fmla="*/ 9809 w 10000"/>
                <a:gd name="connsiteY327" fmla="*/ 2136 h 10000"/>
                <a:gd name="connsiteX328" fmla="*/ 9758 w 10000"/>
                <a:gd name="connsiteY328" fmla="*/ 2257 h 10000"/>
                <a:gd name="connsiteX329" fmla="*/ 9724 w 10000"/>
                <a:gd name="connsiteY329" fmla="*/ 2264 h 10000"/>
                <a:gd name="connsiteX330" fmla="*/ 9730 w 10000"/>
                <a:gd name="connsiteY330" fmla="*/ 2349 h 10000"/>
                <a:gd name="connsiteX331" fmla="*/ 9702 w 10000"/>
                <a:gd name="connsiteY331" fmla="*/ 2413 h 10000"/>
                <a:gd name="connsiteX332" fmla="*/ 9708 w 10000"/>
                <a:gd name="connsiteY332" fmla="*/ 2697 h 10000"/>
                <a:gd name="connsiteX333" fmla="*/ 9724 w 10000"/>
                <a:gd name="connsiteY333" fmla="*/ 2718 h 10000"/>
                <a:gd name="connsiteX334" fmla="*/ 9719 w 10000"/>
                <a:gd name="connsiteY334" fmla="*/ 2811 h 10000"/>
                <a:gd name="connsiteX335" fmla="*/ 9708 w 10000"/>
                <a:gd name="connsiteY335" fmla="*/ 2896 h 10000"/>
                <a:gd name="connsiteX336" fmla="*/ 9668 w 10000"/>
                <a:gd name="connsiteY336" fmla="*/ 2938 h 10000"/>
                <a:gd name="connsiteX337" fmla="*/ 9595 w 10000"/>
                <a:gd name="connsiteY337" fmla="*/ 2903 h 10000"/>
                <a:gd name="connsiteX338" fmla="*/ 9561 w 10000"/>
                <a:gd name="connsiteY338" fmla="*/ 2952 h 10000"/>
                <a:gd name="connsiteX339" fmla="*/ 9567 w 10000"/>
                <a:gd name="connsiteY339" fmla="*/ 2995 h 10000"/>
                <a:gd name="connsiteX340" fmla="*/ 9544 w 10000"/>
                <a:gd name="connsiteY340" fmla="*/ 3080 h 10000"/>
                <a:gd name="connsiteX341" fmla="*/ 9505 w 10000"/>
                <a:gd name="connsiteY341" fmla="*/ 3137 h 10000"/>
                <a:gd name="connsiteX342" fmla="*/ 9494 w 10000"/>
                <a:gd name="connsiteY342" fmla="*/ 3236 h 10000"/>
                <a:gd name="connsiteX343" fmla="*/ 9466 w 10000"/>
                <a:gd name="connsiteY343" fmla="*/ 3322 h 10000"/>
                <a:gd name="connsiteX344" fmla="*/ 9471 w 10000"/>
                <a:gd name="connsiteY344" fmla="*/ 3378 h 10000"/>
                <a:gd name="connsiteX345" fmla="*/ 9460 w 10000"/>
                <a:gd name="connsiteY345" fmla="*/ 3435 h 10000"/>
                <a:gd name="connsiteX346" fmla="*/ 9483 w 10000"/>
                <a:gd name="connsiteY346" fmla="*/ 3485 h 10000"/>
                <a:gd name="connsiteX347" fmla="*/ 9449 w 10000"/>
                <a:gd name="connsiteY347" fmla="*/ 3563 h 10000"/>
                <a:gd name="connsiteX348" fmla="*/ 9393 w 10000"/>
                <a:gd name="connsiteY348" fmla="*/ 3442 h 10000"/>
                <a:gd name="connsiteX349" fmla="*/ 9393 w 10000"/>
                <a:gd name="connsiteY349" fmla="*/ 3350 h 10000"/>
                <a:gd name="connsiteX350" fmla="*/ 9376 w 10000"/>
                <a:gd name="connsiteY350" fmla="*/ 3336 h 10000"/>
                <a:gd name="connsiteX351" fmla="*/ 9308 w 10000"/>
                <a:gd name="connsiteY351" fmla="*/ 3400 h 10000"/>
                <a:gd name="connsiteX352" fmla="*/ 9201 w 10000"/>
                <a:gd name="connsiteY352" fmla="*/ 3549 h 10000"/>
                <a:gd name="connsiteX353" fmla="*/ 9139 w 10000"/>
                <a:gd name="connsiteY353" fmla="*/ 3655 h 10000"/>
                <a:gd name="connsiteX354" fmla="*/ 9044 w 10000"/>
                <a:gd name="connsiteY354" fmla="*/ 3712 h 10000"/>
                <a:gd name="connsiteX355" fmla="*/ 9010 w 10000"/>
                <a:gd name="connsiteY355" fmla="*/ 3797 h 10000"/>
                <a:gd name="connsiteX356" fmla="*/ 8982 w 10000"/>
                <a:gd name="connsiteY356" fmla="*/ 3825 h 10000"/>
                <a:gd name="connsiteX357" fmla="*/ 8875 w 10000"/>
                <a:gd name="connsiteY357" fmla="*/ 3903 h 10000"/>
                <a:gd name="connsiteX358" fmla="*/ 8785 w 10000"/>
                <a:gd name="connsiteY358" fmla="*/ 3996 h 10000"/>
                <a:gd name="connsiteX359" fmla="*/ 8763 w 10000"/>
                <a:gd name="connsiteY359" fmla="*/ 4067 h 10000"/>
                <a:gd name="connsiteX360" fmla="*/ 8729 w 10000"/>
                <a:gd name="connsiteY360" fmla="*/ 4102 h 10000"/>
                <a:gd name="connsiteX361" fmla="*/ 8774 w 10000"/>
                <a:gd name="connsiteY361" fmla="*/ 4194 h 10000"/>
                <a:gd name="connsiteX362" fmla="*/ 8819 w 10000"/>
                <a:gd name="connsiteY362" fmla="*/ 4265 h 10000"/>
                <a:gd name="connsiteX363" fmla="*/ 8881 w 10000"/>
                <a:gd name="connsiteY363" fmla="*/ 4294 h 10000"/>
                <a:gd name="connsiteX364" fmla="*/ 8858 w 10000"/>
                <a:gd name="connsiteY364" fmla="*/ 4344 h 10000"/>
                <a:gd name="connsiteX365" fmla="*/ 8903 w 10000"/>
                <a:gd name="connsiteY365" fmla="*/ 4358 h 10000"/>
                <a:gd name="connsiteX366" fmla="*/ 8903 w 10000"/>
                <a:gd name="connsiteY366" fmla="*/ 4443 h 10000"/>
                <a:gd name="connsiteX367" fmla="*/ 8937 w 10000"/>
                <a:gd name="connsiteY367" fmla="*/ 4507 h 10000"/>
                <a:gd name="connsiteX368" fmla="*/ 8993 w 10000"/>
                <a:gd name="connsiteY368" fmla="*/ 4493 h 10000"/>
                <a:gd name="connsiteX369" fmla="*/ 9016 w 10000"/>
                <a:gd name="connsiteY369" fmla="*/ 4422 h 10000"/>
                <a:gd name="connsiteX370" fmla="*/ 9061 w 10000"/>
                <a:gd name="connsiteY370" fmla="*/ 4414 h 10000"/>
                <a:gd name="connsiteX371" fmla="*/ 9066 w 10000"/>
                <a:gd name="connsiteY371" fmla="*/ 4358 h 10000"/>
                <a:gd name="connsiteX372" fmla="*/ 9123 w 10000"/>
                <a:gd name="connsiteY372" fmla="*/ 4358 h 10000"/>
                <a:gd name="connsiteX373" fmla="*/ 9100 w 10000"/>
                <a:gd name="connsiteY373" fmla="*/ 4429 h 10000"/>
                <a:gd name="connsiteX374" fmla="*/ 9156 w 10000"/>
                <a:gd name="connsiteY374" fmla="*/ 4464 h 10000"/>
                <a:gd name="connsiteX375" fmla="*/ 9145 w 10000"/>
                <a:gd name="connsiteY375" fmla="*/ 4528 h 10000"/>
                <a:gd name="connsiteX376" fmla="*/ 9061 w 10000"/>
                <a:gd name="connsiteY376" fmla="*/ 4535 h 10000"/>
                <a:gd name="connsiteX377" fmla="*/ 8999 w 10000"/>
                <a:gd name="connsiteY377" fmla="*/ 4578 h 10000"/>
                <a:gd name="connsiteX378" fmla="*/ 8943 w 10000"/>
                <a:gd name="connsiteY378" fmla="*/ 4599 h 10000"/>
                <a:gd name="connsiteX379" fmla="*/ 8943 w 10000"/>
                <a:gd name="connsiteY379" fmla="*/ 4698 h 10000"/>
                <a:gd name="connsiteX380" fmla="*/ 8999 w 10000"/>
                <a:gd name="connsiteY380" fmla="*/ 4805 h 10000"/>
                <a:gd name="connsiteX381" fmla="*/ 8954 w 10000"/>
                <a:gd name="connsiteY381" fmla="*/ 4904 h 10000"/>
                <a:gd name="connsiteX382" fmla="*/ 8864 w 10000"/>
                <a:gd name="connsiteY382" fmla="*/ 4918 h 10000"/>
                <a:gd name="connsiteX383" fmla="*/ 8875 w 10000"/>
                <a:gd name="connsiteY383" fmla="*/ 5032 h 10000"/>
                <a:gd name="connsiteX384" fmla="*/ 8870 w 10000"/>
                <a:gd name="connsiteY384" fmla="*/ 5103 h 10000"/>
                <a:gd name="connsiteX385" fmla="*/ 8841 w 10000"/>
                <a:gd name="connsiteY385" fmla="*/ 5138 h 10000"/>
                <a:gd name="connsiteX386" fmla="*/ 8785 w 10000"/>
                <a:gd name="connsiteY386" fmla="*/ 5110 h 10000"/>
                <a:gd name="connsiteX387" fmla="*/ 8735 w 10000"/>
                <a:gd name="connsiteY387" fmla="*/ 5018 h 10000"/>
                <a:gd name="connsiteX388" fmla="*/ 8678 w 10000"/>
                <a:gd name="connsiteY388" fmla="*/ 5089 h 10000"/>
                <a:gd name="connsiteX389" fmla="*/ 8622 w 10000"/>
                <a:gd name="connsiteY389" fmla="*/ 5039 h 10000"/>
                <a:gd name="connsiteX390" fmla="*/ 8616 w 10000"/>
                <a:gd name="connsiteY390" fmla="*/ 5011 h 10000"/>
                <a:gd name="connsiteX391" fmla="*/ 8538 w 10000"/>
                <a:gd name="connsiteY391" fmla="*/ 4947 h 10000"/>
                <a:gd name="connsiteX392" fmla="*/ 8515 w 10000"/>
                <a:gd name="connsiteY392" fmla="*/ 4961 h 10000"/>
                <a:gd name="connsiteX393" fmla="*/ 8526 w 10000"/>
                <a:gd name="connsiteY393" fmla="*/ 5039 h 10000"/>
                <a:gd name="connsiteX394" fmla="*/ 8481 w 10000"/>
                <a:gd name="connsiteY394" fmla="*/ 5138 h 10000"/>
                <a:gd name="connsiteX395" fmla="*/ 8515 w 10000"/>
                <a:gd name="connsiteY395" fmla="*/ 5160 h 10000"/>
                <a:gd name="connsiteX396" fmla="*/ 8577 w 10000"/>
                <a:gd name="connsiteY396" fmla="*/ 5145 h 10000"/>
                <a:gd name="connsiteX397" fmla="*/ 8588 w 10000"/>
                <a:gd name="connsiteY397" fmla="*/ 5181 h 10000"/>
                <a:gd name="connsiteX398" fmla="*/ 8577 w 10000"/>
                <a:gd name="connsiteY398" fmla="*/ 5224 h 10000"/>
                <a:gd name="connsiteX399" fmla="*/ 8600 w 10000"/>
                <a:gd name="connsiteY399" fmla="*/ 5280 h 10000"/>
                <a:gd name="connsiteX400" fmla="*/ 8650 w 10000"/>
                <a:gd name="connsiteY400" fmla="*/ 5316 h 10000"/>
                <a:gd name="connsiteX401" fmla="*/ 8639 w 10000"/>
                <a:gd name="connsiteY401" fmla="*/ 5401 h 10000"/>
                <a:gd name="connsiteX402" fmla="*/ 8673 w 10000"/>
                <a:gd name="connsiteY402" fmla="*/ 5444 h 10000"/>
                <a:gd name="connsiteX403" fmla="*/ 8633 w 10000"/>
                <a:gd name="connsiteY403" fmla="*/ 5486 h 10000"/>
                <a:gd name="connsiteX404" fmla="*/ 8622 w 10000"/>
                <a:gd name="connsiteY404" fmla="*/ 5642 h 10000"/>
                <a:gd name="connsiteX405" fmla="*/ 8600 w 10000"/>
                <a:gd name="connsiteY405" fmla="*/ 5649 h 10000"/>
                <a:gd name="connsiteX406" fmla="*/ 8628 w 10000"/>
                <a:gd name="connsiteY406" fmla="*/ 5720 h 10000"/>
                <a:gd name="connsiteX407" fmla="*/ 8633 w 10000"/>
                <a:gd name="connsiteY407" fmla="*/ 5841 h 10000"/>
                <a:gd name="connsiteX408" fmla="*/ 8661 w 10000"/>
                <a:gd name="connsiteY408" fmla="*/ 5869 h 10000"/>
                <a:gd name="connsiteX409" fmla="*/ 8667 w 10000"/>
                <a:gd name="connsiteY409" fmla="*/ 5905 h 10000"/>
                <a:gd name="connsiteX410" fmla="*/ 8690 w 10000"/>
                <a:gd name="connsiteY410" fmla="*/ 5912 h 10000"/>
                <a:gd name="connsiteX411" fmla="*/ 8695 w 10000"/>
                <a:gd name="connsiteY411" fmla="*/ 5983 h 10000"/>
                <a:gd name="connsiteX412" fmla="*/ 8684 w 10000"/>
                <a:gd name="connsiteY412" fmla="*/ 6033 h 10000"/>
                <a:gd name="connsiteX413" fmla="*/ 8740 w 10000"/>
                <a:gd name="connsiteY413" fmla="*/ 6061 h 10000"/>
                <a:gd name="connsiteX414" fmla="*/ 8825 w 10000"/>
                <a:gd name="connsiteY414" fmla="*/ 6004 h 10000"/>
                <a:gd name="connsiteX415" fmla="*/ 8948 w 10000"/>
                <a:gd name="connsiteY415" fmla="*/ 5891 h 10000"/>
                <a:gd name="connsiteX416" fmla="*/ 8982 w 10000"/>
                <a:gd name="connsiteY416" fmla="*/ 5891 h 10000"/>
                <a:gd name="connsiteX417" fmla="*/ 8982 w 10000"/>
                <a:gd name="connsiteY417" fmla="*/ 5976 h 10000"/>
                <a:gd name="connsiteX418" fmla="*/ 9004 w 10000"/>
                <a:gd name="connsiteY418" fmla="*/ 5990 h 10000"/>
                <a:gd name="connsiteX419" fmla="*/ 9044 w 10000"/>
                <a:gd name="connsiteY419" fmla="*/ 6089 h 10000"/>
                <a:gd name="connsiteX420" fmla="*/ 9072 w 10000"/>
                <a:gd name="connsiteY420" fmla="*/ 6097 h 10000"/>
                <a:gd name="connsiteX421" fmla="*/ 9055 w 10000"/>
                <a:gd name="connsiteY421" fmla="*/ 6153 h 10000"/>
                <a:gd name="connsiteX422" fmla="*/ 9100 w 10000"/>
                <a:gd name="connsiteY422" fmla="*/ 6281 h 10000"/>
                <a:gd name="connsiteX423" fmla="*/ 9100 w 10000"/>
                <a:gd name="connsiteY423" fmla="*/ 6345 h 10000"/>
                <a:gd name="connsiteX424" fmla="*/ 9123 w 10000"/>
                <a:gd name="connsiteY424" fmla="*/ 6416 h 10000"/>
                <a:gd name="connsiteX425" fmla="*/ 9089 w 10000"/>
                <a:gd name="connsiteY425" fmla="*/ 6473 h 10000"/>
                <a:gd name="connsiteX426" fmla="*/ 9049 w 10000"/>
                <a:gd name="connsiteY426" fmla="*/ 6466 h 10000"/>
                <a:gd name="connsiteX427" fmla="*/ 9049 w 10000"/>
                <a:gd name="connsiteY427" fmla="*/ 6501 h 10000"/>
                <a:gd name="connsiteX428" fmla="*/ 9089 w 10000"/>
                <a:gd name="connsiteY428" fmla="*/ 6544 h 10000"/>
                <a:gd name="connsiteX429" fmla="*/ 9106 w 10000"/>
                <a:gd name="connsiteY429" fmla="*/ 6515 h 10000"/>
                <a:gd name="connsiteX430" fmla="*/ 9139 w 10000"/>
                <a:gd name="connsiteY430" fmla="*/ 6579 h 10000"/>
                <a:gd name="connsiteX431" fmla="*/ 9179 w 10000"/>
                <a:gd name="connsiteY431" fmla="*/ 6579 h 10000"/>
                <a:gd name="connsiteX432" fmla="*/ 9156 w 10000"/>
                <a:gd name="connsiteY432" fmla="*/ 6757 h 10000"/>
                <a:gd name="connsiteX433" fmla="*/ 9139 w 10000"/>
                <a:gd name="connsiteY433" fmla="*/ 6792 h 10000"/>
                <a:gd name="connsiteX434" fmla="*/ 9089 w 10000"/>
                <a:gd name="connsiteY434" fmla="*/ 6778 h 10000"/>
                <a:gd name="connsiteX435" fmla="*/ 9027 w 10000"/>
                <a:gd name="connsiteY435" fmla="*/ 6799 h 10000"/>
                <a:gd name="connsiteX436" fmla="*/ 9004 w 10000"/>
                <a:gd name="connsiteY436" fmla="*/ 6842 h 10000"/>
                <a:gd name="connsiteX437" fmla="*/ 8999 w 10000"/>
                <a:gd name="connsiteY437" fmla="*/ 6884 h 10000"/>
                <a:gd name="connsiteX438" fmla="*/ 8960 w 10000"/>
                <a:gd name="connsiteY438" fmla="*/ 6934 h 10000"/>
                <a:gd name="connsiteX439" fmla="*/ 8898 w 10000"/>
                <a:gd name="connsiteY439" fmla="*/ 6941 h 10000"/>
                <a:gd name="connsiteX440" fmla="*/ 8886 w 10000"/>
                <a:gd name="connsiteY440" fmla="*/ 6962 h 10000"/>
                <a:gd name="connsiteX441" fmla="*/ 8847 w 10000"/>
                <a:gd name="connsiteY441" fmla="*/ 6927 h 10000"/>
                <a:gd name="connsiteX442" fmla="*/ 8808 w 10000"/>
                <a:gd name="connsiteY442" fmla="*/ 6934 h 10000"/>
                <a:gd name="connsiteX443" fmla="*/ 8785 w 10000"/>
                <a:gd name="connsiteY443" fmla="*/ 6906 h 10000"/>
                <a:gd name="connsiteX444" fmla="*/ 8735 w 10000"/>
                <a:gd name="connsiteY444" fmla="*/ 6891 h 10000"/>
                <a:gd name="connsiteX445" fmla="*/ 8746 w 10000"/>
                <a:gd name="connsiteY445" fmla="*/ 6941 h 10000"/>
                <a:gd name="connsiteX446" fmla="*/ 8723 w 10000"/>
                <a:gd name="connsiteY446" fmla="*/ 6991 h 10000"/>
                <a:gd name="connsiteX447" fmla="*/ 8639 w 10000"/>
                <a:gd name="connsiteY447" fmla="*/ 6984 h 10000"/>
                <a:gd name="connsiteX448" fmla="*/ 8611 w 10000"/>
                <a:gd name="connsiteY448" fmla="*/ 6962 h 10000"/>
                <a:gd name="connsiteX449" fmla="*/ 8566 w 10000"/>
                <a:gd name="connsiteY449" fmla="*/ 6984 h 10000"/>
                <a:gd name="connsiteX450" fmla="*/ 8560 w 10000"/>
                <a:gd name="connsiteY450" fmla="*/ 7055 h 10000"/>
                <a:gd name="connsiteX451" fmla="*/ 8476 w 10000"/>
                <a:gd name="connsiteY451" fmla="*/ 7133 h 10000"/>
                <a:gd name="connsiteX452" fmla="*/ 8448 w 10000"/>
                <a:gd name="connsiteY452" fmla="*/ 7090 h 10000"/>
                <a:gd name="connsiteX453" fmla="*/ 8386 w 10000"/>
                <a:gd name="connsiteY453" fmla="*/ 7111 h 10000"/>
                <a:gd name="connsiteX454" fmla="*/ 8346 w 10000"/>
                <a:gd name="connsiteY454" fmla="*/ 7133 h 10000"/>
                <a:gd name="connsiteX455" fmla="*/ 8341 w 10000"/>
                <a:gd name="connsiteY455" fmla="*/ 7168 h 10000"/>
                <a:gd name="connsiteX456" fmla="*/ 8256 w 10000"/>
                <a:gd name="connsiteY456" fmla="*/ 7246 h 10000"/>
                <a:gd name="connsiteX457" fmla="*/ 8206 w 10000"/>
                <a:gd name="connsiteY457" fmla="*/ 7232 h 10000"/>
                <a:gd name="connsiteX458" fmla="*/ 8155 w 10000"/>
                <a:gd name="connsiteY458" fmla="*/ 7260 h 10000"/>
                <a:gd name="connsiteX459" fmla="*/ 8116 w 10000"/>
                <a:gd name="connsiteY459" fmla="*/ 7303 h 10000"/>
                <a:gd name="connsiteX460" fmla="*/ 8060 w 10000"/>
                <a:gd name="connsiteY460" fmla="*/ 7331 h 10000"/>
                <a:gd name="connsiteX461" fmla="*/ 8065 w 10000"/>
                <a:gd name="connsiteY461" fmla="*/ 7374 h 10000"/>
                <a:gd name="connsiteX462" fmla="*/ 8015 w 10000"/>
                <a:gd name="connsiteY462" fmla="*/ 7402 h 10000"/>
                <a:gd name="connsiteX463" fmla="*/ 7942 w 10000"/>
                <a:gd name="connsiteY463" fmla="*/ 7523 h 10000"/>
                <a:gd name="connsiteX464" fmla="*/ 7930 w 10000"/>
                <a:gd name="connsiteY464" fmla="*/ 7573 h 10000"/>
                <a:gd name="connsiteX465" fmla="*/ 7908 w 10000"/>
                <a:gd name="connsiteY465" fmla="*/ 7559 h 10000"/>
                <a:gd name="connsiteX466" fmla="*/ 7919 w 10000"/>
                <a:gd name="connsiteY466" fmla="*/ 7523 h 10000"/>
                <a:gd name="connsiteX467" fmla="*/ 7846 w 10000"/>
                <a:gd name="connsiteY467" fmla="*/ 7339 h 10000"/>
                <a:gd name="connsiteX468" fmla="*/ 7846 w 10000"/>
                <a:gd name="connsiteY468" fmla="*/ 7268 h 10000"/>
                <a:gd name="connsiteX469" fmla="*/ 7812 w 10000"/>
                <a:gd name="connsiteY469" fmla="*/ 7268 h 10000"/>
                <a:gd name="connsiteX470" fmla="*/ 7711 w 10000"/>
                <a:gd name="connsiteY470" fmla="*/ 7197 h 10000"/>
                <a:gd name="connsiteX471" fmla="*/ 7649 w 10000"/>
                <a:gd name="connsiteY471" fmla="*/ 7232 h 10000"/>
                <a:gd name="connsiteX472" fmla="*/ 7632 w 10000"/>
                <a:gd name="connsiteY472" fmla="*/ 7275 h 10000"/>
                <a:gd name="connsiteX473" fmla="*/ 7677 w 10000"/>
                <a:gd name="connsiteY473" fmla="*/ 7324 h 10000"/>
                <a:gd name="connsiteX474" fmla="*/ 7688 w 10000"/>
                <a:gd name="connsiteY474" fmla="*/ 7367 h 10000"/>
                <a:gd name="connsiteX475" fmla="*/ 7660 w 10000"/>
                <a:gd name="connsiteY475" fmla="*/ 7410 h 10000"/>
                <a:gd name="connsiteX476" fmla="*/ 7666 w 10000"/>
                <a:gd name="connsiteY476" fmla="*/ 7445 h 10000"/>
                <a:gd name="connsiteX477" fmla="*/ 7655 w 10000"/>
                <a:gd name="connsiteY477" fmla="*/ 7516 h 10000"/>
                <a:gd name="connsiteX478" fmla="*/ 7660 w 10000"/>
                <a:gd name="connsiteY478" fmla="*/ 7587 h 10000"/>
                <a:gd name="connsiteX479" fmla="*/ 7694 w 10000"/>
                <a:gd name="connsiteY479" fmla="*/ 7700 h 10000"/>
                <a:gd name="connsiteX480" fmla="*/ 7660 w 10000"/>
                <a:gd name="connsiteY480" fmla="*/ 7743 h 10000"/>
                <a:gd name="connsiteX481" fmla="*/ 7666 w 10000"/>
                <a:gd name="connsiteY481" fmla="*/ 7779 h 10000"/>
                <a:gd name="connsiteX482" fmla="*/ 7638 w 10000"/>
                <a:gd name="connsiteY482" fmla="*/ 7793 h 10000"/>
                <a:gd name="connsiteX483" fmla="*/ 7621 w 10000"/>
                <a:gd name="connsiteY483" fmla="*/ 7814 h 10000"/>
                <a:gd name="connsiteX484" fmla="*/ 7514 w 10000"/>
                <a:gd name="connsiteY484" fmla="*/ 7800 h 10000"/>
                <a:gd name="connsiteX485" fmla="*/ 7497 w 10000"/>
                <a:gd name="connsiteY485" fmla="*/ 7757 h 10000"/>
                <a:gd name="connsiteX486" fmla="*/ 7463 w 10000"/>
                <a:gd name="connsiteY486" fmla="*/ 7786 h 10000"/>
                <a:gd name="connsiteX487" fmla="*/ 7390 w 10000"/>
                <a:gd name="connsiteY487" fmla="*/ 7771 h 10000"/>
                <a:gd name="connsiteX488" fmla="*/ 7340 w 10000"/>
                <a:gd name="connsiteY488" fmla="*/ 7793 h 10000"/>
                <a:gd name="connsiteX489" fmla="*/ 7312 w 10000"/>
                <a:gd name="connsiteY489" fmla="*/ 7644 h 10000"/>
                <a:gd name="connsiteX490" fmla="*/ 7283 w 10000"/>
                <a:gd name="connsiteY490" fmla="*/ 7637 h 10000"/>
                <a:gd name="connsiteX491" fmla="*/ 7250 w 10000"/>
                <a:gd name="connsiteY491" fmla="*/ 7544 h 10000"/>
                <a:gd name="connsiteX492" fmla="*/ 7267 w 10000"/>
                <a:gd name="connsiteY492" fmla="*/ 7502 h 10000"/>
                <a:gd name="connsiteX493" fmla="*/ 7306 w 10000"/>
                <a:gd name="connsiteY493" fmla="*/ 7523 h 10000"/>
                <a:gd name="connsiteX494" fmla="*/ 7323 w 10000"/>
                <a:gd name="connsiteY494" fmla="*/ 7473 h 10000"/>
                <a:gd name="connsiteX495" fmla="*/ 7295 w 10000"/>
                <a:gd name="connsiteY495" fmla="*/ 7438 h 10000"/>
                <a:gd name="connsiteX496" fmla="*/ 7312 w 10000"/>
                <a:gd name="connsiteY496" fmla="*/ 7402 h 10000"/>
                <a:gd name="connsiteX497" fmla="*/ 7238 w 10000"/>
                <a:gd name="connsiteY497" fmla="*/ 7331 h 10000"/>
                <a:gd name="connsiteX498" fmla="*/ 7244 w 10000"/>
                <a:gd name="connsiteY498" fmla="*/ 7296 h 10000"/>
                <a:gd name="connsiteX499" fmla="*/ 7199 w 10000"/>
                <a:gd name="connsiteY499" fmla="*/ 7260 h 10000"/>
                <a:gd name="connsiteX500" fmla="*/ 7227 w 10000"/>
                <a:gd name="connsiteY500" fmla="*/ 7218 h 10000"/>
                <a:gd name="connsiteX501" fmla="*/ 7216 w 10000"/>
                <a:gd name="connsiteY501" fmla="*/ 7168 h 10000"/>
                <a:gd name="connsiteX502" fmla="*/ 7165 w 10000"/>
                <a:gd name="connsiteY502" fmla="*/ 7090 h 10000"/>
                <a:gd name="connsiteX503" fmla="*/ 7132 w 10000"/>
                <a:gd name="connsiteY503" fmla="*/ 7026 h 10000"/>
                <a:gd name="connsiteX504" fmla="*/ 7064 w 10000"/>
                <a:gd name="connsiteY504" fmla="*/ 7055 h 10000"/>
                <a:gd name="connsiteX505" fmla="*/ 7025 w 10000"/>
                <a:gd name="connsiteY505" fmla="*/ 7048 h 10000"/>
                <a:gd name="connsiteX506" fmla="*/ 7002 w 10000"/>
                <a:gd name="connsiteY506" fmla="*/ 7111 h 10000"/>
                <a:gd name="connsiteX507" fmla="*/ 6924 w 10000"/>
                <a:gd name="connsiteY507" fmla="*/ 7119 h 10000"/>
                <a:gd name="connsiteX508" fmla="*/ 6895 w 10000"/>
                <a:gd name="connsiteY508" fmla="*/ 7111 h 10000"/>
                <a:gd name="connsiteX509" fmla="*/ 6828 w 10000"/>
                <a:gd name="connsiteY509" fmla="*/ 7161 h 10000"/>
                <a:gd name="connsiteX510" fmla="*/ 6834 w 10000"/>
                <a:gd name="connsiteY510" fmla="*/ 7260 h 10000"/>
                <a:gd name="connsiteX511" fmla="*/ 6817 w 10000"/>
                <a:gd name="connsiteY511" fmla="*/ 7324 h 10000"/>
                <a:gd name="connsiteX512" fmla="*/ 6817 w 10000"/>
                <a:gd name="connsiteY512" fmla="*/ 7381 h 10000"/>
                <a:gd name="connsiteX513" fmla="*/ 6760 w 10000"/>
                <a:gd name="connsiteY513" fmla="*/ 7424 h 10000"/>
                <a:gd name="connsiteX514" fmla="*/ 6699 w 10000"/>
                <a:gd name="connsiteY514" fmla="*/ 7431 h 10000"/>
                <a:gd name="connsiteX515" fmla="*/ 6682 w 10000"/>
                <a:gd name="connsiteY515" fmla="*/ 7410 h 10000"/>
                <a:gd name="connsiteX516" fmla="*/ 6625 w 10000"/>
                <a:gd name="connsiteY516" fmla="*/ 7388 h 10000"/>
                <a:gd name="connsiteX517" fmla="*/ 6592 w 10000"/>
                <a:gd name="connsiteY517" fmla="*/ 7431 h 10000"/>
                <a:gd name="connsiteX518" fmla="*/ 6586 w 10000"/>
                <a:gd name="connsiteY518" fmla="*/ 7473 h 10000"/>
                <a:gd name="connsiteX519" fmla="*/ 6552 w 10000"/>
                <a:gd name="connsiteY519" fmla="*/ 7480 h 10000"/>
                <a:gd name="connsiteX520" fmla="*/ 6547 w 10000"/>
                <a:gd name="connsiteY520" fmla="*/ 7523 h 10000"/>
                <a:gd name="connsiteX521" fmla="*/ 6519 w 10000"/>
                <a:gd name="connsiteY521" fmla="*/ 7523 h 10000"/>
                <a:gd name="connsiteX522" fmla="*/ 6485 w 10000"/>
                <a:gd name="connsiteY522" fmla="*/ 7424 h 10000"/>
                <a:gd name="connsiteX523" fmla="*/ 6406 w 10000"/>
                <a:gd name="connsiteY523" fmla="*/ 7473 h 10000"/>
                <a:gd name="connsiteX524" fmla="*/ 6316 w 10000"/>
                <a:gd name="connsiteY524" fmla="*/ 7551 h 10000"/>
                <a:gd name="connsiteX525" fmla="*/ 6282 w 10000"/>
                <a:gd name="connsiteY525" fmla="*/ 7566 h 10000"/>
                <a:gd name="connsiteX526" fmla="*/ 6294 w 10000"/>
                <a:gd name="connsiteY526" fmla="*/ 7615 h 10000"/>
                <a:gd name="connsiteX527" fmla="*/ 6243 w 10000"/>
                <a:gd name="connsiteY527" fmla="*/ 7637 h 10000"/>
                <a:gd name="connsiteX528" fmla="*/ 6209 w 10000"/>
                <a:gd name="connsiteY528" fmla="*/ 7608 h 10000"/>
                <a:gd name="connsiteX529" fmla="*/ 6136 w 10000"/>
                <a:gd name="connsiteY529" fmla="*/ 7622 h 10000"/>
                <a:gd name="connsiteX530" fmla="*/ 6136 w 10000"/>
                <a:gd name="connsiteY530" fmla="*/ 7395 h 10000"/>
                <a:gd name="connsiteX531" fmla="*/ 6208 w 10000"/>
                <a:gd name="connsiteY53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913 w 10000"/>
                <a:gd name="connsiteY62" fmla="*/ 9837 h 10000"/>
                <a:gd name="connsiteX63" fmla="*/ 2818 w 10000"/>
                <a:gd name="connsiteY63" fmla="*/ 9837 h 10000"/>
                <a:gd name="connsiteX64" fmla="*/ 2745 w 10000"/>
                <a:gd name="connsiteY64" fmla="*/ 9879 h 10000"/>
                <a:gd name="connsiteX65" fmla="*/ 2705 w 10000"/>
                <a:gd name="connsiteY65" fmla="*/ 9922 h 10000"/>
                <a:gd name="connsiteX66" fmla="*/ 2638 w 10000"/>
                <a:gd name="connsiteY66" fmla="*/ 9929 h 10000"/>
                <a:gd name="connsiteX67" fmla="*/ 2598 w 10000"/>
                <a:gd name="connsiteY67" fmla="*/ 9943 h 10000"/>
                <a:gd name="connsiteX68" fmla="*/ 2565 w 10000"/>
                <a:gd name="connsiteY68" fmla="*/ 9929 h 10000"/>
                <a:gd name="connsiteX69" fmla="*/ 2508 w 10000"/>
                <a:gd name="connsiteY69" fmla="*/ 9943 h 10000"/>
                <a:gd name="connsiteX70" fmla="*/ 2503 w 10000"/>
                <a:gd name="connsiteY70" fmla="*/ 9957 h 10000"/>
                <a:gd name="connsiteX71" fmla="*/ 2458 w 10000"/>
                <a:gd name="connsiteY71" fmla="*/ 9993 h 10000"/>
                <a:gd name="connsiteX72" fmla="*/ 2424 w 10000"/>
                <a:gd name="connsiteY72" fmla="*/ 10000 h 10000"/>
                <a:gd name="connsiteX73" fmla="*/ 2323 w 10000"/>
                <a:gd name="connsiteY73" fmla="*/ 9901 h 10000"/>
                <a:gd name="connsiteX74" fmla="*/ 2250 w 10000"/>
                <a:gd name="connsiteY74" fmla="*/ 9794 h 10000"/>
                <a:gd name="connsiteX75" fmla="*/ 2160 w 10000"/>
                <a:gd name="connsiteY75" fmla="*/ 9759 h 10000"/>
                <a:gd name="connsiteX76" fmla="*/ 2143 w 10000"/>
                <a:gd name="connsiteY76" fmla="*/ 9624 h 10000"/>
                <a:gd name="connsiteX77" fmla="*/ 2205 w 10000"/>
                <a:gd name="connsiteY77" fmla="*/ 9588 h 10000"/>
                <a:gd name="connsiteX78" fmla="*/ 2182 w 10000"/>
                <a:gd name="connsiteY78" fmla="*/ 9482 h 10000"/>
                <a:gd name="connsiteX79" fmla="*/ 2160 w 10000"/>
                <a:gd name="connsiteY79" fmla="*/ 9446 h 10000"/>
                <a:gd name="connsiteX80" fmla="*/ 2323 w 10000"/>
                <a:gd name="connsiteY80" fmla="*/ 9312 h 10000"/>
                <a:gd name="connsiteX81" fmla="*/ 2373 w 10000"/>
                <a:gd name="connsiteY81" fmla="*/ 9177 h 10000"/>
                <a:gd name="connsiteX82" fmla="*/ 2424 w 10000"/>
                <a:gd name="connsiteY82" fmla="*/ 9148 h 10000"/>
                <a:gd name="connsiteX83" fmla="*/ 2435 w 10000"/>
                <a:gd name="connsiteY83" fmla="*/ 9063 h 10000"/>
                <a:gd name="connsiteX84" fmla="*/ 2385 w 10000"/>
                <a:gd name="connsiteY84" fmla="*/ 8950 h 10000"/>
                <a:gd name="connsiteX85" fmla="*/ 2396 w 10000"/>
                <a:gd name="connsiteY85" fmla="*/ 8879 h 10000"/>
                <a:gd name="connsiteX86" fmla="*/ 2340 w 10000"/>
                <a:gd name="connsiteY86" fmla="*/ 8850 h 10000"/>
                <a:gd name="connsiteX87" fmla="*/ 2306 w 10000"/>
                <a:gd name="connsiteY87" fmla="*/ 8857 h 10000"/>
                <a:gd name="connsiteX88" fmla="*/ 2143 w 10000"/>
                <a:gd name="connsiteY88" fmla="*/ 8921 h 10000"/>
                <a:gd name="connsiteX89" fmla="*/ 2098 w 10000"/>
                <a:gd name="connsiteY89" fmla="*/ 8971 h 10000"/>
                <a:gd name="connsiteX90" fmla="*/ 2064 w 10000"/>
                <a:gd name="connsiteY90" fmla="*/ 8999 h 10000"/>
                <a:gd name="connsiteX91" fmla="*/ 2019 w 10000"/>
                <a:gd name="connsiteY91" fmla="*/ 9056 h 10000"/>
                <a:gd name="connsiteX92" fmla="*/ 1879 w 10000"/>
                <a:gd name="connsiteY92" fmla="*/ 9013 h 10000"/>
                <a:gd name="connsiteX93" fmla="*/ 1828 w 10000"/>
                <a:gd name="connsiteY93" fmla="*/ 8971 h 10000"/>
                <a:gd name="connsiteX94" fmla="*/ 1738 w 10000"/>
                <a:gd name="connsiteY94" fmla="*/ 9021 h 10000"/>
                <a:gd name="connsiteX95" fmla="*/ 1609 w 10000"/>
                <a:gd name="connsiteY95" fmla="*/ 9056 h 10000"/>
                <a:gd name="connsiteX96" fmla="*/ 1699 w 10000"/>
                <a:gd name="connsiteY96" fmla="*/ 9177 h 10000"/>
                <a:gd name="connsiteX97" fmla="*/ 1592 w 10000"/>
                <a:gd name="connsiteY97" fmla="*/ 9304 h 10000"/>
                <a:gd name="connsiteX98" fmla="*/ 1558 w 10000"/>
                <a:gd name="connsiteY98" fmla="*/ 9290 h 10000"/>
                <a:gd name="connsiteX99" fmla="*/ 1541 w 10000"/>
                <a:gd name="connsiteY99" fmla="*/ 9304 h 10000"/>
                <a:gd name="connsiteX100" fmla="*/ 1507 w 10000"/>
                <a:gd name="connsiteY100" fmla="*/ 9269 h 10000"/>
                <a:gd name="connsiteX101" fmla="*/ 1440 w 10000"/>
                <a:gd name="connsiteY101" fmla="*/ 9233 h 10000"/>
                <a:gd name="connsiteX102" fmla="*/ 1434 w 10000"/>
                <a:gd name="connsiteY102" fmla="*/ 9198 h 10000"/>
                <a:gd name="connsiteX103" fmla="*/ 1412 w 10000"/>
                <a:gd name="connsiteY103" fmla="*/ 9191 h 10000"/>
                <a:gd name="connsiteX104" fmla="*/ 1400 w 10000"/>
                <a:gd name="connsiteY104" fmla="*/ 9155 h 10000"/>
                <a:gd name="connsiteX105" fmla="*/ 1372 w 10000"/>
                <a:gd name="connsiteY105" fmla="*/ 9127 h 10000"/>
                <a:gd name="connsiteX106" fmla="*/ 1327 w 10000"/>
                <a:gd name="connsiteY106" fmla="*/ 9141 h 10000"/>
                <a:gd name="connsiteX107" fmla="*/ 1305 w 10000"/>
                <a:gd name="connsiteY107" fmla="*/ 9092 h 10000"/>
                <a:gd name="connsiteX108" fmla="*/ 1271 w 10000"/>
                <a:gd name="connsiteY108" fmla="*/ 9099 h 10000"/>
                <a:gd name="connsiteX109" fmla="*/ 1277 w 10000"/>
                <a:gd name="connsiteY109" fmla="*/ 9056 h 10000"/>
                <a:gd name="connsiteX110" fmla="*/ 1265 w 10000"/>
                <a:gd name="connsiteY110" fmla="*/ 8999 h 10000"/>
                <a:gd name="connsiteX111" fmla="*/ 1277 w 10000"/>
                <a:gd name="connsiteY111" fmla="*/ 8935 h 10000"/>
                <a:gd name="connsiteX112" fmla="*/ 1271 w 10000"/>
                <a:gd name="connsiteY112" fmla="*/ 8893 h 10000"/>
                <a:gd name="connsiteX113" fmla="*/ 1153 w 10000"/>
                <a:gd name="connsiteY113" fmla="*/ 8893 h 10000"/>
                <a:gd name="connsiteX114" fmla="*/ 1153 w 10000"/>
                <a:gd name="connsiteY114" fmla="*/ 8850 h 10000"/>
                <a:gd name="connsiteX115" fmla="*/ 1091 w 10000"/>
                <a:gd name="connsiteY115" fmla="*/ 8829 h 10000"/>
                <a:gd name="connsiteX116" fmla="*/ 1080 w 10000"/>
                <a:gd name="connsiteY116" fmla="*/ 8758 h 10000"/>
                <a:gd name="connsiteX117" fmla="*/ 1069 w 10000"/>
                <a:gd name="connsiteY117" fmla="*/ 8730 h 10000"/>
                <a:gd name="connsiteX118" fmla="*/ 990 w 10000"/>
                <a:gd name="connsiteY118" fmla="*/ 8701 h 10000"/>
                <a:gd name="connsiteX119" fmla="*/ 894 w 10000"/>
                <a:gd name="connsiteY119" fmla="*/ 8616 h 10000"/>
                <a:gd name="connsiteX120" fmla="*/ 787 w 10000"/>
                <a:gd name="connsiteY120" fmla="*/ 8616 h 10000"/>
                <a:gd name="connsiteX121" fmla="*/ 849 w 10000"/>
                <a:gd name="connsiteY121" fmla="*/ 8510 h 10000"/>
                <a:gd name="connsiteX122" fmla="*/ 945 w 10000"/>
                <a:gd name="connsiteY122" fmla="*/ 8432 h 10000"/>
                <a:gd name="connsiteX123" fmla="*/ 984 w 10000"/>
                <a:gd name="connsiteY123" fmla="*/ 8325 h 10000"/>
                <a:gd name="connsiteX124" fmla="*/ 1063 w 10000"/>
                <a:gd name="connsiteY124" fmla="*/ 8204 h 10000"/>
                <a:gd name="connsiteX125" fmla="*/ 1057 w 10000"/>
                <a:gd name="connsiteY125" fmla="*/ 8133 h 10000"/>
                <a:gd name="connsiteX126" fmla="*/ 1018 w 10000"/>
                <a:gd name="connsiteY126" fmla="*/ 8055 h 10000"/>
                <a:gd name="connsiteX127" fmla="*/ 984 w 10000"/>
                <a:gd name="connsiteY127" fmla="*/ 8027 h 10000"/>
                <a:gd name="connsiteX128" fmla="*/ 872 w 10000"/>
                <a:gd name="connsiteY128" fmla="*/ 8013 h 10000"/>
                <a:gd name="connsiteX129" fmla="*/ 533 w 10000"/>
                <a:gd name="connsiteY129" fmla="*/ 8076 h 10000"/>
                <a:gd name="connsiteX130" fmla="*/ 169 w 10000"/>
                <a:gd name="connsiteY130" fmla="*/ 7743 h 10000"/>
                <a:gd name="connsiteX131" fmla="*/ 157 w 10000"/>
                <a:gd name="connsiteY131" fmla="*/ 7686 h 10000"/>
                <a:gd name="connsiteX132" fmla="*/ 231 w 10000"/>
                <a:gd name="connsiteY132" fmla="*/ 7594 h 10000"/>
                <a:gd name="connsiteX133" fmla="*/ 0 w 10000"/>
                <a:gd name="connsiteY133" fmla="*/ 6920 h 10000"/>
                <a:gd name="connsiteX134" fmla="*/ 354 w 10000"/>
                <a:gd name="connsiteY134" fmla="*/ 7005 h 10000"/>
                <a:gd name="connsiteX135" fmla="*/ 472 w 10000"/>
                <a:gd name="connsiteY135" fmla="*/ 7019 h 10000"/>
                <a:gd name="connsiteX136" fmla="*/ 1074 w 10000"/>
                <a:gd name="connsiteY136" fmla="*/ 7019 h 10000"/>
                <a:gd name="connsiteX137" fmla="*/ 1277 w 10000"/>
                <a:gd name="connsiteY137" fmla="*/ 6998 h 10000"/>
                <a:gd name="connsiteX138" fmla="*/ 1524 w 10000"/>
                <a:gd name="connsiteY138" fmla="*/ 7083 h 10000"/>
                <a:gd name="connsiteX139" fmla="*/ 1609 w 10000"/>
                <a:gd name="connsiteY139" fmla="*/ 7104 h 10000"/>
                <a:gd name="connsiteX140" fmla="*/ 1822 w 10000"/>
                <a:gd name="connsiteY140" fmla="*/ 7310 h 10000"/>
                <a:gd name="connsiteX141" fmla="*/ 1918 w 10000"/>
                <a:gd name="connsiteY141" fmla="*/ 7303 h 10000"/>
                <a:gd name="connsiteX142" fmla="*/ 6504 w 10000"/>
                <a:gd name="connsiteY142" fmla="*/ 7627 h 10000"/>
                <a:gd name="connsiteX143" fmla="*/ 5523 w 10000"/>
                <a:gd name="connsiteY143" fmla="*/ 5713 h 10000"/>
                <a:gd name="connsiteX144" fmla="*/ 5652 w 10000"/>
                <a:gd name="connsiteY144" fmla="*/ 5720 h 10000"/>
                <a:gd name="connsiteX145" fmla="*/ 5697 w 10000"/>
                <a:gd name="connsiteY145" fmla="*/ 5742 h 10000"/>
                <a:gd name="connsiteX146" fmla="*/ 5793 w 10000"/>
                <a:gd name="connsiteY146" fmla="*/ 5635 h 10000"/>
                <a:gd name="connsiteX147" fmla="*/ 5844 w 10000"/>
                <a:gd name="connsiteY147" fmla="*/ 5628 h 10000"/>
                <a:gd name="connsiteX148" fmla="*/ 5889 w 10000"/>
                <a:gd name="connsiteY148" fmla="*/ 5564 h 10000"/>
                <a:gd name="connsiteX149" fmla="*/ 5945 w 10000"/>
                <a:gd name="connsiteY149" fmla="*/ 5515 h 10000"/>
                <a:gd name="connsiteX150" fmla="*/ 6001 w 10000"/>
                <a:gd name="connsiteY150" fmla="*/ 5408 h 10000"/>
                <a:gd name="connsiteX151" fmla="*/ 6012 w 10000"/>
                <a:gd name="connsiteY151" fmla="*/ 5344 h 10000"/>
                <a:gd name="connsiteX152" fmla="*/ 6080 w 10000"/>
                <a:gd name="connsiteY152" fmla="*/ 5316 h 10000"/>
                <a:gd name="connsiteX153" fmla="*/ 6159 w 10000"/>
                <a:gd name="connsiteY153" fmla="*/ 5351 h 10000"/>
                <a:gd name="connsiteX154" fmla="*/ 6226 w 10000"/>
                <a:gd name="connsiteY154" fmla="*/ 5337 h 10000"/>
                <a:gd name="connsiteX155" fmla="*/ 6294 w 10000"/>
                <a:gd name="connsiteY155" fmla="*/ 5344 h 10000"/>
                <a:gd name="connsiteX156" fmla="*/ 6412 w 10000"/>
                <a:gd name="connsiteY156" fmla="*/ 5302 h 10000"/>
                <a:gd name="connsiteX157" fmla="*/ 6490 w 10000"/>
                <a:gd name="connsiteY157" fmla="*/ 5195 h 10000"/>
                <a:gd name="connsiteX158" fmla="*/ 6524 w 10000"/>
                <a:gd name="connsiteY158" fmla="*/ 5160 h 10000"/>
                <a:gd name="connsiteX159" fmla="*/ 6575 w 10000"/>
                <a:gd name="connsiteY159" fmla="*/ 5160 h 10000"/>
                <a:gd name="connsiteX160" fmla="*/ 6614 w 10000"/>
                <a:gd name="connsiteY160" fmla="*/ 5103 h 10000"/>
                <a:gd name="connsiteX161" fmla="*/ 6597 w 10000"/>
                <a:gd name="connsiteY161" fmla="*/ 5039 h 10000"/>
                <a:gd name="connsiteX162" fmla="*/ 6609 w 10000"/>
                <a:gd name="connsiteY162" fmla="*/ 4982 h 10000"/>
                <a:gd name="connsiteX163" fmla="*/ 6659 w 10000"/>
                <a:gd name="connsiteY163" fmla="*/ 4876 h 10000"/>
                <a:gd name="connsiteX164" fmla="*/ 6715 w 10000"/>
                <a:gd name="connsiteY164" fmla="*/ 4776 h 10000"/>
                <a:gd name="connsiteX165" fmla="*/ 6772 w 10000"/>
                <a:gd name="connsiteY165" fmla="*/ 4755 h 10000"/>
                <a:gd name="connsiteX166" fmla="*/ 6800 w 10000"/>
                <a:gd name="connsiteY166" fmla="*/ 4720 h 10000"/>
                <a:gd name="connsiteX167" fmla="*/ 6895 w 10000"/>
                <a:gd name="connsiteY167" fmla="*/ 4734 h 10000"/>
                <a:gd name="connsiteX168" fmla="*/ 6991 w 10000"/>
                <a:gd name="connsiteY168" fmla="*/ 4734 h 10000"/>
                <a:gd name="connsiteX169" fmla="*/ 6997 w 10000"/>
                <a:gd name="connsiteY169" fmla="*/ 4670 h 10000"/>
                <a:gd name="connsiteX170" fmla="*/ 7013 w 10000"/>
                <a:gd name="connsiteY170" fmla="*/ 4627 h 10000"/>
                <a:gd name="connsiteX171" fmla="*/ 7008 w 10000"/>
                <a:gd name="connsiteY171" fmla="*/ 4599 h 10000"/>
                <a:gd name="connsiteX172" fmla="*/ 7064 w 10000"/>
                <a:gd name="connsiteY172" fmla="*/ 4578 h 10000"/>
                <a:gd name="connsiteX173" fmla="*/ 7103 w 10000"/>
                <a:gd name="connsiteY173" fmla="*/ 4634 h 10000"/>
                <a:gd name="connsiteX174" fmla="*/ 7160 w 10000"/>
                <a:gd name="connsiteY174" fmla="*/ 4613 h 10000"/>
                <a:gd name="connsiteX175" fmla="*/ 7177 w 10000"/>
                <a:gd name="connsiteY175" fmla="*/ 4578 h 10000"/>
                <a:gd name="connsiteX176" fmla="*/ 7222 w 10000"/>
                <a:gd name="connsiteY176" fmla="*/ 4564 h 10000"/>
                <a:gd name="connsiteX177" fmla="*/ 7317 w 10000"/>
                <a:gd name="connsiteY177" fmla="*/ 4493 h 10000"/>
                <a:gd name="connsiteX178" fmla="*/ 7407 w 10000"/>
                <a:gd name="connsiteY178" fmla="*/ 4521 h 10000"/>
                <a:gd name="connsiteX179" fmla="*/ 7430 w 10000"/>
                <a:gd name="connsiteY179" fmla="*/ 4507 h 10000"/>
                <a:gd name="connsiteX180" fmla="*/ 7480 w 10000"/>
                <a:gd name="connsiteY180" fmla="*/ 4528 h 10000"/>
                <a:gd name="connsiteX181" fmla="*/ 7503 w 10000"/>
                <a:gd name="connsiteY181" fmla="*/ 4471 h 10000"/>
                <a:gd name="connsiteX182" fmla="*/ 7525 w 10000"/>
                <a:gd name="connsiteY182" fmla="*/ 4500 h 10000"/>
                <a:gd name="connsiteX183" fmla="*/ 7559 w 10000"/>
                <a:gd name="connsiteY183" fmla="*/ 4493 h 10000"/>
                <a:gd name="connsiteX184" fmla="*/ 7598 w 10000"/>
                <a:gd name="connsiteY184" fmla="*/ 4556 h 10000"/>
                <a:gd name="connsiteX185" fmla="*/ 7643 w 10000"/>
                <a:gd name="connsiteY185" fmla="*/ 4549 h 10000"/>
                <a:gd name="connsiteX186" fmla="*/ 7683 w 10000"/>
                <a:gd name="connsiteY186" fmla="*/ 4578 h 10000"/>
                <a:gd name="connsiteX187" fmla="*/ 7700 w 10000"/>
                <a:gd name="connsiteY187" fmla="*/ 4556 h 10000"/>
                <a:gd name="connsiteX188" fmla="*/ 7778 w 10000"/>
                <a:gd name="connsiteY188" fmla="*/ 4564 h 10000"/>
                <a:gd name="connsiteX189" fmla="*/ 7790 w 10000"/>
                <a:gd name="connsiteY189" fmla="*/ 4585 h 10000"/>
                <a:gd name="connsiteX190" fmla="*/ 7874 w 10000"/>
                <a:gd name="connsiteY190" fmla="*/ 4514 h 10000"/>
                <a:gd name="connsiteX191" fmla="*/ 7874 w 10000"/>
                <a:gd name="connsiteY191" fmla="*/ 4393 h 10000"/>
                <a:gd name="connsiteX192" fmla="*/ 7852 w 10000"/>
                <a:gd name="connsiteY192" fmla="*/ 4379 h 10000"/>
                <a:gd name="connsiteX193" fmla="*/ 7835 w 10000"/>
                <a:gd name="connsiteY193" fmla="*/ 4294 h 10000"/>
                <a:gd name="connsiteX194" fmla="*/ 7801 w 10000"/>
                <a:gd name="connsiteY194" fmla="*/ 4209 h 10000"/>
                <a:gd name="connsiteX195" fmla="*/ 7750 w 10000"/>
                <a:gd name="connsiteY195" fmla="*/ 4173 h 10000"/>
                <a:gd name="connsiteX196" fmla="*/ 7745 w 10000"/>
                <a:gd name="connsiteY196" fmla="*/ 4131 h 10000"/>
                <a:gd name="connsiteX197" fmla="*/ 7672 w 10000"/>
                <a:gd name="connsiteY197" fmla="*/ 4053 h 10000"/>
                <a:gd name="connsiteX198" fmla="*/ 7677 w 10000"/>
                <a:gd name="connsiteY198" fmla="*/ 4024 h 10000"/>
                <a:gd name="connsiteX199" fmla="*/ 7604 w 10000"/>
                <a:gd name="connsiteY199" fmla="*/ 3982 h 10000"/>
                <a:gd name="connsiteX200" fmla="*/ 7598 w 10000"/>
                <a:gd name="connsiteY200" fmla="*/ 3903 h 10000"/>
                <a:gd name="connsiteX201" fmla="*/ 7475 w 10000"/>
                <a:gd name="connsiteY201" fmla="*/ 3833 h 10000"/>
                <a:gd name="connsiteX202" fmla="*/ 7407 w 10000"/>
                <a:gd name="connsiteY202" fmla="*/ 3683 h 10000"/>
                <a:gd name="connsiteX203" fmla="*/ 7306 w 10000"/>
                <a:gd name="connsiteY203" fmla="*/ 3676 h 10000"/>
                <a:gd name="connsiteX204" fmla="*/ 7272 w 10000"/>
                <a:gd name="connsiteY204" fmla="*/ 3648 h 10000"/>
                <a:gd name="connsiteX205" fmla="*/ 7222 w 10000"/>
                <a:gd name="connsiteY205" fmla="*/ 3669 h 10000"/>
                <a:gd name="connsiteX206" fmla="*/ 7143 w 10000"/>
                <a:gd name="connsiteY206" fmla="*/ 3669 h 10000"/>
                <a:gd name="connsiteX207" fmla="*/ 7030 w 10000"/>
                <a:gd name="connsiteY207" fmla="*/ 3840 h 10000"/>
                <a:gd name="connsiteX208" fmla="*/ 6991 w 10000"/>
                <a:gd name="connsiteY208" fmla="*/ 3918 h 10000"/>
                <a:gd name="connsiteX209" fmla="*/ 6890 w 10000"/>
                <a:gd name="connsiteY209" fmla="*/ 3797 h 10000"/>
                <a:gd name="connsiteX210" fmla="*/ 6817 w 10000"/>
                <a:gd name="connsiteY210" fmla="*/ 3747 h 10000"/>
                <a:gd name="connsiteX211" fmla="*/ 6744 w 10000"/>
                <a:gd name="connsiteY211" fmla="*/ 3754 h 10000"/>
                <a:gd name="connsiteX212" fmla="*/ 6670 w 10000"/>
                <a:gd name="connsiteY212" fmla="*/ 3790 h 10000"/>
                <a:gd name="connsiteX213" fmla="*/ 6609 w 10000"/>
                <a:gd name="connsiteY213" fmla="*/ 3762 h 10000"/>
                <a:gd name="connsiteX214" fmla="*/ 6552 w 10000"/>
                <a:gd name="connsiteY214" fmla="*/ 3804 h 10000"/>
                <a:gd name="connsiteX215" fmla="*/ 6496 w 10000"/>
                <a:gd name="connsiteY215" fmla="*/ 3889 h 10000"/>
                <a:gd name="connsiteX216" fmla="*/ 6367 w 10000"/>
                <a:gd name="connsiteY216" fmla="*/ 3733 h 10000"/>
                <a:gd name="connsiteX217" fmla="*/ 6350 w 10000"/>
                <a:gd name="connsiteY217" fmla="*/ 3577 h 10000"/>
                <a:gd name="connsiteX218" fmla="*/ 6451 w 10000"/>
                <a:gd name="connsiteY218" fmla="*/ 3513 h 10000"/>
                <a:gd name="connsiteX219" fmla="*/ 6445 w 10000"/>
                <a:gd name="connsiteY219" fmla="*/ 3343 h 10000"/>
                <a:gd name="connsiteX220" fmla="*/ 6541 w 10000"/>
                <a:gd name="connsiteY220" fmla="*/ 3144 h 10000"/>
                <a:gd name="connsiteX221" fmla="*/ 6530 w 10000"/>
                <a:gd name="connsiteY221" fmla="*/ 3109 h 10000"/>
                <a:gd name="connsiteX222" fmla="*/ 6760 w 10000"/>
                <a:gd name="connsiteY222" fmla="*/ 2456 h 10000"/>
                <a:gd name="connsiteX223" fmla="*/ 6884 w 10000"/>
                <a:gd name="connsiteY223" fmla="*/ 2555 h 10000"/>
                <a:gd name="connsiteX224" fmla="*/ 6957 w 10000"/>
                <a:gd name="connsiteY224" fmla="*/ 2598 h 10000"/>
                <a:gd name="connsiteX225" fmla="*/ 7030 w 10000"/>
                <a:gd name="connsiteY225" fmla="*/ 2598 h 10000"/>
                <a:gd name="connsiteX226" fmla="*/ 7143 w 10000"/>
                <a:gd name="connsiteY226" fmla="*/ 2676 h 10000"/>
                <a:gd name="connsiteX227" fmla="*/ 7160 w 10000"/>
                <a:gd name="connsiteY227" fmla="*/ 2626 h 10000"/>
                <a:gd name="connsiteX228" fmla="*/ 7233 w 10000"/>
                <a:gd name="connsiteY228" fmla="*/ 2612 h 10000"/>
                <a:gd name="connsiteX229" fmla="*/ 7295 w 10000"/>
                <a:gd name="connsiteY229" fmla="*/ 2527 h 10000"/>
                <a:gd name="connsiteX230" fmla="*/ 7373 w 10000"/>
                <a:gd name="connsiteY230" fmla="*/ 2463 h 10000"/>
                <a:gd name="connsiteX231" fmla="*/ 7407 w 10000"/>
                <a:gd name="connsiteY231" fmla="*/ 2399 h 10000"/>
                <a:gd name="connsiteX232" fmla="*/ 7525 w 10000"/>
                <a:gd name="connsiteY232" fmla="*/ 2356 h 10000"/>
                <a:gd name="connsiteX233" fmla="*/ 7587 w 10000"/>
                <a:gd name="connsiteY233" fmla="*/ 2363 h 10000"/>
                <a:gd name="connsiteX234" fmla="*/ 7638 w 10000"/>
                <a:gd name="connsiteY234" fmla="*/ 2300 h 10000"/>
                <a:gd name="connsiteX235" fmla="*/ 7677 w 10000"/>
                <a:gd name="connsiteY235" fmla="*/ 2214 h 10000"/>
                <a:gd name="connsiteX236" fmla="*/ 7660 w 10000"/>
                <a:gd name="connsiteY236" fmla="*/ 2200 h 10000"/>
                <a:gd name="connsiteX237" fmla="*/ 7677 w 10000"/>
                <a:gd name="connsiteY237" fmla="*/ 2108 h 10000"/>
                <a:gd name="connsiteX238" fmla="*/ 7610 w 10000"/>
                <a:gd name="connsiteY238" fmla="*/ 2108 h 10000"/>
                <a:gd name="connsiteX239" fmla="*/ 7643 w 10000"/>
                <a:gd name="connsiteY239" fmla="*/ 2030 h 10000"/>
                <a:gd name="connsiteX240" fmla="*/ 7649 w 10000"/>
                <a:gd name="connsiteY240" fmla="*/ 1938 h 10000"/>
                <a:gd name="connsiteX241" fmla="*/ 7677 w 10000"/>
                <a:gd name="connsiteY241" fmla="*/ 1916 h 10000"/>
                <a:gd name="connsiteX242" fmla="*/ 7728 w 10000"/>
                <a:gd name="connsiteY242" fmla="*/ 1824 h 10000"/>
                <a:gd name="connsiteX243" fmla="*/ 7722 w 10000"/>
                <a:gd name="connsiteY243" fmla="*/ 1753 h 10000"/>
                <a:gd name="connsiteX244" fmla="*/ 7762 w 10000"/>
                <a:gd name="connsiteY244" fmla="*/ 1675 h 10000"/>
                <a:gd name="connsiteX245" fmla="*/ 7807 w 10000"/>
                <a:gd name="connsiteY245" fmla="*/ 1625 h 10000"/>
                <a:gd name="connsiteX246" fmla="*/ 7823 w 10000"/>
                <a:gd name="connsiteY246" fmla="*/ 1540 h 10000"/>
                <a:gd name="connsiteX247" fmla="*/ 7818 w 10000"/>
                <a:gd name="connsiteY247" fmla="*/ 1512 h 10000"/>
                <a:gd name="connsiteX248" fmla="*/ 7857 w 10000"/>
                <a:gd name="connsiteY248" fmla="*/ 1455 h 10000"/>
                <a:gd name="connsiteX249" fmla="*/ 7913 w 10000"/>
                <a:gd name="connsiteY249" fmla="*/ 1285 h 10000"/>
                <a:gd name="connsiteX250" fmla="*/ 7930 w 10000"/>
                <a:gd name="connsiteY250" fmla="*/ 1185 h 10000"/>
                <a:gd name="connsiteX251" fmla="*/ 7958 w 10000"/>
                <a:gd name="connsiteY251" fmla="*/ 1192 h 10000"/>
                <a:gd name="connsiteX252" fmla="*/ 8037 w 10000"/>
                <a:gd name="connsiteY252" fmla="*/ 1079 h 10000"/>
                <a:gd name="connsiteX253" fmla="*/ 8127 w 10000"/>
                <a:gd name="connsiteY253" fmla="*/ 1015 h 10000"/>
                <a:gd name="connsiteX254" fmla="*/ 8138 w 10000"/>
                <a:gd name="connsiteY254" fmla="*/ 937 h 10000"/>
                <a:gd name="connsiteX255" fmla="*/ 8172 w 10000"/>
                <a:gd name="connsiteY255" fmla="*/ 852 h 10000"/>
                <a:gd name="connsiteX256" fmla="*/ 8161 w 10000"/>
                <a:gd name="connsiteY256" fmla="*/ 788 h 10000"/>
                <a:gd name="connsiteX257" fmla="*/ 8116 w 10000"/>
                <a:gd name="connsiteY257" fmla="*/ 731 h 10000"/>
                <a:gd name="connsiteX258" fmla="*/ 8138 w 10000"/>
                <a:gd name="connsiteY258" fmla="*/ 660 h 10000"/>
                <a:gd name="connsiteX259" fmla="*/ 8138 w 10000"/>
                <a:gd name="connsiteY259" fmla="*/ 575 h 10000"/>
                <a:gd name="connsiteX260" fmla="*/ 8054 w 10000"/>
                <a:gd name="connsiteY260" fmla="*/ 504 h 10000"/>
                <a:gd name="connsiteX261" fmla="*/ 7970 w 10000"/>
                <a:gd name="connsiteY261" fmla="*/ 546 h 10000"/>
                <a:gd name="connsiteX262" fmla="*/ 7930 w 10000"/>
                <a:gd name="connsiteY262" fmla="*/ 546 h 10000"/>
                <a:gd name="connsiteX263" fmla="*/ 7913 w 10000"/>
                <a:gd name="connsiteY263" fmla="*/ 497 h 10000"/>
                <a:gd name="connsiteX264" fmla="*/ 7913 w 10000"/>
                <a:gd name="connsiteY264" fmla="*/ 405 h 10000"/>
                <a:gd name="connsiteX265" fmla="*/ 8020 w 10000"/>
                <a:gd name="connsiteY265" fmla="*/ 312 h 10000"/>
                <a:gd name="connsiteX266" fmla="*/ 8054 w 10000"/>
                <a:gd name="connsiteY266" fmla="*/ 234 h 10000"/>
                <a:gd name="connsiteX267" fmla="*/ 8121 w 10000"/>
                <a:gd name="connsiteY267" fmla="*/ 170 h 10000"/>
                <a:gd name="connsiteX268" fmla="*/ 8183 w 10000"/>
                <a:gd name="connsiteY268" fmla="*/ 50 h 10000"/>
                <a:gd name="connsiteX269" fmla="*/ 8228 w 10000"/>
                <a:gd name="connsiteY269" fmla="*/ 28 h 10000"/>
                <a:gd name="connsiteX270" fmla="*/ 8290 w 10000"/>
                <a:gd name="connsiteY270" fmla="*/ 43 h 10000"/>
                <a:gd name="connsiteX271" fmla="*/ 8420 w 10000"/>
                <a:gd name="connsiteY271" fmla="*/ 0 h 10000"/>
                <a:gd name="connsiteX272" fmla="*/ 8481 w 10000"/>
                <a:gd name="connsiteY272" fmla="*/ 71 h 10000"/>
                <a:gd name="connsiteX273" fmla="*/ 8476 w 10000"/>
                <a:gd name="connsiteY273" fmla="*/ 121 h 10000"/>
                <a:gd name="connsiteX274" fmla="*/ 8504 w 10000"/>
                <a:gd name="connsiteY274" fmla="*/ 142 h 10000"/>
                <a:gd name="connsiteX275" fmla="*/ 8526 w 10000"/>
                <a:gd name="connsiteY275" fmla="*/ 192 h 10000"/>
                <a:gd name="connsiteX276" fmla="*/ 8493 w 10000"/>
                <a:gd name="connsiteY276" fmla="*/ 248 h 10000"/>
                <a:gd name="connsiteX277" fmla="*/ 8448 w 10000"/>
                <a:gd name="connsiteY277" fmla="*/ 376 h 10000"/>
                <a:gd name="connsiteX278" fmla="*/ 8375 w 10000"/>
                <a:gd name="connsiteY278" fmla="*/ 476 h 10000"/>
                <a:gd name="connsiteX279" fmla="*/ 8307 w 10000"/>
                <a:gd name="connsiteY279" fmla="*/ 532 h 10000"/>
                <a:gd name="connsiteX280" fmla="*/ 8358 w 10000"/>
                <a:gd name="connsiteY280" fmla="*/ 554 h 10000"/>
                <a:gd name="connsiteX281" fmla="*/ 8425 w 10000"/>
                <a:gd name="connsiteY281" fmla="*/ 639 h 10000"/>
                <a:gd name="connsiteX282" fmla="*/ 8470 w 10000"/>
                <a:gd name="connsiteY282" fmla="*/ 646 h 10000"/>
                <a:gd name="connsiteX283" fmla="*/ 8493 w 10000"/>
                <a:gd name="connsiteY283" fmla="*/ 738 h 10000"/>
                <a:gd name="connsiteX284" fmla="*/ 8538 w 10000"/>
                <a:gd name="connsiteY284" fmla="*/ 759 h 10000"/>
                <a:gd name="connsiteX285" fmla="*/ 8571 w 10000"/>
                <a:gd name="connsiteY285" fmla="*/ 752 h 10000"/>
                <a:gd name="connsiteX286" fmla="*/ 8639 w 10000"/>
                <a:gd name="connsiteY286" fmla="*/ 610 h 10000"/>
                <a:gd name="connsiteX287" fmla="*/ 8701 w 10000"/>
                <a:gd name="connsiteY287" fmla="*/ 625 h 10000"/>
                <a:gd name="connsiteX288" fmla="*/ 8712 w 10000"/>
                <a:gd name="connsiteY288" fmla="*/ 667 h 10000"/>
                <a:gd name="connsiteX289" fmla="*/ 8757 w 10000"/>
                <a:gd name="connsiteY289" fmla="*/ 717 h 10000"/>
                <a:gd name="connsiteX290" fmla="*/ 8757 w 10000"/>
                <a:gd name="connsiteY290" fmla="*/ 752 h 10000"/>
                <a:gd name="connsiteX291" fmla="*/ 8796 w 10000"/>
                <a:gd name="connsiteY291" fmla="*/ 774 h 10000"/>
                <a:gd name="connsiteX292" fmla="*/ 8853 w 10000"/>
                <a:gd name="connsiteY292" fmla="*/ 774 h 10000"/>
                <a:gd name="connsiteX293" fmla="*/ 8858 w 10000"/>
                <a:gd name="connsiteY293" fmla="*/ 837 h 10000"/>
                <a:gd name="connsiteX294" fmla="*/ 8808 w 10000"/>
                <a:gd name="connsiteY294" fmla="*/ 866 h 10000"/>
                <a:gd name="connsiteX295" fmla="*/ 8853 w 10000"/>
                <a:gd name="connsiteY295" fmla="*/ 1143 h 10000"/>
                <a:gd name="connsiteX296" fmla="*/ 8898 w 10000"/>
                <a:gd name="connsiteY296" fmla="*/ 1270 h 10000"/>
                <a:gd name="connsiteX297" fmla="*/ 8886 w 10000"/>
                <a:gd name="connsiteY297" fmla="*/ 1327 h 10000"/>
                <a:gd name="connsiteX298" fmla="*/ 8926 w 10000"/>
                <a:gd name="connsiteY298" fmla="*/ 1391 h 10000"/>
                <a:gd name="connsiteX299" fmla="*/ 8931 w 10000"/>
                <a:gd name="connsiteY299" fmla="*/ 1434 h 10000"/>
                <a:gd name="connsiteX300" fmla="*/ 9038 w 10000"/>
                <a:gd name="connsiteY300" fmla="*/ 1483 h 10000"/>
                <a:gd name="connsiteX301" fmla="*/ 9168 w 10000"/>
                <a:gd name="connsiteY301" fmla="*/ 1441 h 10000"/>
                <a:gd name="connsiteX302" fmla="*/ 9184 w 10000"/>
                <a:gd name="connsiteY302" fmla="*/ 1384 h 10000"/>
                <a:gd name="connsiteX303" fmla="*/ 9229 w 10000"/>
                <a:gd name="connsiteY303" fmla="*/ 1405 h 10000"/>
                <a:gd name="connsiteX304" fmla="*/ 9258 w 10000"/>
                <a:gd name="connsiteY304" fmla="*/ 1455 h 10000"/>
                <a:gd name="connsiteX305" fmla="*/ 9325 w 10000"/>
                <a:gd name="connsiteY305" fmla="*/ 1419 h 10000"/>
                <a:gd name="connsiteX306" fmla="*/ 9364 w 10000"/>
                <a:gd name="connsiteY306" fmla="*/ 1419 h 10000"/>
                <a:gd name="connsiteX307" fmla="*/ 9421 w 10000"/>
                <a:gd name="connsiteY307" fmla="*/ 1476 h 10000"/>
                <a:gd name="connsiteX308" fmla="*/ 9454 w 10000"/>
                <a:gd name="connsiteY308" fmla="*/ 1398 h 10000"/>
                <a:gd name="connsiteX309" fmla="*/ 9522 w 10000"/>
                <a:gd name="connsiteY309" fmla="*/ 1434 h 10000"/>
                <a:gd name="connsiteX310" fmla="*/ 9556 w 10000"/>
                <a:gd name="connsiteY310" fmla="*/ 1391 h 10000"/>
                <a:gd name="connsiteX311" fmla="*/ 9584 w 10000"/>
                <a:gd name="connsiteY311" fmla="*/ 1398 h 10000"/>
                <a:gd name="connsiteX312" fmla="*/ 9612 w 10000"/>
                <a:gd name="connsiteY312" fmla="*/ 1356 h 10000"/>
                <a:gd name="connsiteX313" fmla="*/ 9606 w 10000"/>
                <a:gd name="connsiteY313" fmla="*/ 1313 h 10000"/>
                <a:gd name="connsiteX314" fmla="*/ 9646 w 10000"/>
                <a:gd name="connsiteY314" fmla="*/ 1292 h 10000"/>
                <a:gd name="connsiteX315" fmla="*/ 9674 w 10000"/>
                <a:gd name="connsiteY315" fmla="*/ 1221 h 10000"/>
                <a:gd name="connsiteX316" fmla="*/ 9753 w 10000"/>
                <a:gd name="connsiteY316" fmla="*/ 1228 h 10000"/>
                <a:gd name="connsiteX317" fmla="*/ 9871 w 10000"/>
                <a:gd name="connsiteY317" fmla="*/ 1434 h 10000"/>
                <a:gd name="connsiteX318" fmla="*/ 9893 w 10000"/>
                <a:gd name="connsiteY318" fmla="*/ 1505 h 10000"/>
                <a:gd name="connsiteX319" fmla="*/ 9972 w 10000"/>
                <a:gd name="connsiteY319" fmla="*/ 1597 h 10000"/>
                <a:gd name="connsiteX320" fmla="*/ 10000 w 10000"/>
                <a:gd name="connsiteY320" fmla="*/ 1682 h 10000"/>
                <a:gd name="connsiteX321" fmla="*/ 9938 w 10000"/>
                <a:gd name="connsiteY321" fmla="*/ 1796 h 10000"/>
                <a:gd name="connsiteX322" fmla="*/ 9893 w 10000"/>
                <a:gd name="connsiteY322" fmla="*/ 1838 h 10000"/>
                <a:gd name="connsiteX323" fmla="*/ 9916 w 10000"/>
                <a:gd name="connsiteY323" fmla="*/ 1959 h 10000"/>
                <a:gd name="connsiteX324" fmla="*/ 9848 w 10000"/>
                <a:gd name="connsiteY324" fmla="*/ 2051 h 10000"/>
                <a:gd name="connsiteX325" fmla="*/ 9809 w 10000"/>
                <a:gd name="connsiteY325" fmla="*/ 2072 h 10000"/>
                <a:gd name="connsiteX326" fmla="*/ 9809 w 10000"/>
                <a:gd name="connsiteY326" fmla="*/ 2136 h 10000"/>
                <a:gd name="connsiteX327" fmla="*/ 9758 w 10000"/>
                <a:gd name="connsiteY327" fmla="*/ 2257 h 10000"/>
                <a:gd name="connsiteX328" fmla="*/ 9724 w 10000"/>
                <a:gd name="connsiteY328" fmla="*/ 2264 h 10000"/>
                <a:gd name="connsiteX329" fmla="*/ 9730 w 10000"/>
                <a:gd name="connsiteY329" fmla="*/ 2349 h 10000"/>
                <a:gd name="connsiteX330" fmla="*/ 9702 w 10000"/>
                <a:gd name="connsiteY330" fmla="*/ 2413 h 10000"/>
                <a:gd name="connsiteX331" fmla="*/ 9708 w 10000"/>
                <a:gd name="connsiteY331" fmla="*/ 2697 h 10000"/>
                <a:gd name="connsiteX332" fmla="*/ 9724 w 10000"/>
                <a:gd name="connsiteY332" fmla="*/ 2718 h 10000"/>
                <a:gd name="connsiteX333" fmla="*/ 9719 w 10000"/>
                <a:gd name="connsiteY333" fmla="*/ 2811 h 10000"/>
                <a:gd name="connsiteX334" fmla="*/ 9708 w 10000"/>
                <a:gd name="connsiteY334" fmla="*/ 2896 h 10000"/>
                <a:gd name="connsiteX335" fmla="*/ 9668 w 10000"/>
                <a:gd name="connsiteY335" fmla="*/ 2938 h 10000"/>
                <a:gd name="connsiteX336" fmla="*/ 9595 w 10000"/>
                <a:gd name="connsiteY336" fmla="*/ 2903 h 10000"/>
                <a:gd name="connsiteX337" fmla="*/ 9561 w 10000"/>
                <a:gd name="connsiteY337" fmla="*/ 2952 h 10000"/>
                <a:gd name="connsiteX338" fmla="*/ 9567 w 10000"/>
                <a:gd name="connsiteY338" fmla="*/ 2995 h 10000"/>
                <a:gd name="connsiteX339" fmla="*/ 9544 w 10000"/>
                <a:gd name="connsiteY339" fmla="*/ 3080 h 10000"/>
                <a:gd name="connsiteX340" fmla="*/ 9505 w 10000"/>
                <a:gd name="connsiteY340" fmla="*/ 3137 h 10000"/>
                <a:gd name="connsiteX341" fmla="*/ 9494 w 10000"/>
                <a:gd name="connsiteY341" fmla="*/ 3236 h 10000"/>
                <a:gd name="connsiteX342" fmla="*/ 9466 w 10000"/>
                <a:gd name="connsiteY342" fmla="*/ 3322 h 10000"/>
                <a:gd name="connsiteX343" fmla="*/ 9471 w 10000"/>
                <a:gd name="connsiteY343" fmla="*/ 3378 h 10000"/>
                <a:gd name="connsiteX344" fmla="*/ 9460 w 10000"/>
                <a:gd name="connsiteY344" fmla="*/ 3435 h 10000"/>
                <a:gd name="connsiteX345" fmla="*/ 9483 w 10000"/>
                <a:gd name="connsiteY345" fmla="*/ 3485 h 10000"/>
                <a:gd name="connsiteX346" fmla="*/ 9449 w 10000"/>
                <a:gd name="connsiteY346" fmla="*/ 3563 h 10000"/>
                <a:gd name="connsiteX347" fmla="*/ 9393 w 10000"/>
                <a:gd name="connsiteY347" fmla="*/ 3442 h 10000"/>
                <a:gd name="connsiteX348" fmla="*/ 9393 w 10000"/>
                <a:gd name="connsiteY348" fmla="*/ 3350 h 10000"/>
                <a:gd name="connsiteX349" fmla="*/ 9376 w 10000"/>
                <a:gd name="connsiteY349" fmla="*/ 3336 h 10000"/>
                <a:gd name="connsiteX350" fmla="*/ 9308 w 10000"/>
                <a:gd name="connsiteY350" fmla="*/ 3400 h 10000"/>
                <a:gd name="connsiteX351" fmla="*/ 9201 w 10000"/>
                <a:gd name="connsiteY351" fmla="*/ 3549 h 10000"/>
                <a:gd name="connsiteX352" fmla="*/ 9139 w 10000"/>
                <a:gd name="connsiteY352" fmla="*/ 3655 h 10000"/>
                <a:gd name="connsiteX353" fmla="*/ 9044 w 10000"/>
                <a:gd name="connsiteY353" fmla="*/ 3712 h 10000"/>
                <a:gd name="connsiteX354" fmla="*/ 9010 w 10000"/>
                <a:gd name="connsiteY354" fmla="*/ 3797 h 10000"/>
                <a:gd name="connsiteX355" fmla="*/ 8982 w 10000"/>
                <a:gd name="connsiteY355" fmla="*/ 3825 h 10000"/>
                <a:gd name="connsiteX356" fmla="*/ 8875 w 10000"/>
                <a:gd name="connsiteY356" fmla="*/ 3903 h 10000"/>
                <a:gd name="connsiteX357" fmla="*/ 8785 w 10000"/>
                <a:gd name="connsiteY357" fmla="*/ 3996 h 10000"/>
                <a:gd name="connsiteX358" fmla="*/ 8763 w 10000"/>
                <a:gd name="connsiteY358" fmla="*/ 4067 h 10000"/>
                <a:gd name="connsiteX359" fmla="*/ 8729 w 10000"/>
                <a:gd name="connsiteY359" fmla="*/ 4102 h 10000"/>
                <a:gd name="connsiteX360" fmla="*/ 8774 w 10000"/>
                <a:gd name="connsiteY360" fmla="*/ 4194 h 10000"/>
                <a:gd name="connsiteX361" fmla="*/ 8819 w 10000"/>
                <a:gd name="connsiteY361" fmla="*/ 4265 h 10000"/>
                <a:gd name="connsiteX362" fmla="*/ 8881 w 10000"/>
                <a:gd name="connsiteY362" fmla="*/ 4294 h 10000"/>
                <a:gd name="connsiteX363" fmla="*/ 8858 w 10000"/>
                <a:gd name="connsiteY363" fmla="*/ 4344 h 10000"/>
                <a:gd name="connsiteX364" fmla="*/ 8903 w 10000"/>
                <a:gd name="connsiteY364" fmla="*/ 4358 h 10000"/>
                <a:gd name="connsiteX365" fmla="*/ 8903 w 10000"/>
                <a:gd name="connsiteY365" fmla="*/ 4443 h 10000"/>
                <a:gd name="connsiteX366" fmla="*/ 8937 w 10000"/>
                <a:gd name="connsiteY366" fmla="*/ 4507 h 10000"/>
                <a:gd name="connsiteX367" fmla="*/ 8993 w 10000"/>
                <a:gd name="connsiteY367" fmla="*/ 4493 h 10000"/>
                <a:gd name="connsiteX368" fmla="*/ 9016 w 10000"/>
                <a:gd name="connsiteY368" fmla="*/ 4422 h 10000"/>
                <a:gd name="connsiteX369" fmla="*/ 9061 w 10000"/>
                <a:gd name="connsiteY369" fmla="*/ 4414 h 10000"/>
                <a:gd name="connsiteX370" fmla="*/ 9066 w 10000"/>
                <a:gd name="connsiteY370" fmla="*/ 4358 h 10000"/>
                <a:gd name="connsiteX371" fmla="*/ 9123 w 10000"/>
                <a:gd name="connsiteY371" fmla="*/ 4358 h 10000"/>
                <a:gd name="connsiteX372" fmla="*/ 9100 w 10000"/>
                <a:gd name="connsiteY372" fmla="*/ 4429 h 10000"/>
                <a:gd name="connsiteX373" fmla="*/ 9156 w 10000"/>
                <a:gd name="connsiteY373" fmla="*/ 4464 h 10000"/>
                <a:gd name="connsiteX374" fmla="*/ 9145 w 10000"/>
                <a:gd name="connsiteY374" fmla="*/ 4528 h 10000"/>
                <a:gd name="connsiteX375" fmla="*/ 9061 w 10000"/>
                <a:gd name="connsiteY375" fmla="*/ 4535 h 10000"/>
                <a:gd name="connsiteX376" fmla="*/ 8999 w 10000"/>
                <a:gd name="connsiteY376" fmla="*/ 4578 h 10000"/>
                <a:gd name="connsiteX377" fmla="*/ 8943 w 10000"/>
                <a:gd name="connsiteY377" fmla="*/ 4599 h 10000"/>
                <a:gd name="connsiteX378" fmla="*/ 8943 w 10000"/>
                <a:gd name="connsiteY378" fmla="*/ 4698 h 10000"/>
                <a:gd name="connsiteX379" fmla="*/ 8999 w 10000"/>
                <a:gd name="connsiteY379" fmla="*/ 4805 h 10000"/>
                <a:gd name="connsiteX380" fmla="*/ 8954 w 10000"/>
                <a:gd name="connsiteY380" fmla="*/ 4904 h 10000"/>
                <a:gd name="connsiteX381" fmla="*/ 8864 w 10000"/>
                <a:gd name="connsiteY381" fmla="*/ 4918 h 10000"/>
                <a:gd name="connsiteX382" fmla="*/ 8875 w 10000"/>
                <a:gd name="connsiteY382" fmla="*/ 5032 h 10000"/>
                <a:gd name="connsiteX383" fmla="*/ 8870 w 10000"/>
                <a:gd name="connsiteY383" fmla="*/ 5103 h 10000"/>
                <a:gd name="connsiteX384" fmla="*/ 8841 w 10000"/>
                <a:gd name="connsiteY384" fmla="*/ 5138 h 10000"/>
                <a:gd name="connsiteX385" fmla="*/ 8785 w 10000"/>
                <a:gd name="connsiteY385" fmla="*/ 5110 h 10000"/>
                <a:gd name="connsiteX386" fmla="*/ 8735 w 10000"/>
                <a:gd name="connsiteY386" fmla="*/ 5018 h 10000"/>
                <a:gd name="connsiteX387" fmla="*/ 8678 w 10000"/>
                <a:gd name="connsiteY387" fmla="*/ 5089 h 10000"/>
                <a:gd name="connsiteX388" fmla="*/ 8622 w 10000"/>
                <a:gd name="connsiteY388" fmla="*/ 5039 h 10000"/>
                <a:gd name="connsiteX389" fmla="*/ 8616 w 10000"/>
                <a:gd name="connsiteY389" fmla="*/ 5011 h 10000"/>
                <a:gd name="connsiteX390" fmla="*/ 8538 w 10000"/>
                <a:gd name="connsiteY390" fmla="*/ 4947 h 10000"/>
                <a:gd name="connsiteX391" fmla="*/ 8515 w 10000"/>
                <a:gd name="connsiteY391" fmla="*/ 4961 h 10000"/>
                <a:gd name="connsiteX392" fmla="*/ 8526 w 10000"/>
                <a:gd name="connsiteY392" fmla="*/ 5039 h 10000"/>
                <a:gd name="connsiteX393" fmla="*/ 8481 w 10000"/>
                <a:gd name="connsiteY393" fmla="*/ 5138 h 10000"/>
                <a:gd name="connsiteX394" fmla="*/ 8515 w 10000"/>
                <a:gd name="connsiteY394" fmla="*/ 5160 h 10000"/>
                <a:gd name="connsiteX395" fmla="*/ 8577 w 10000"/>
                <a:gd name="connsiteY395" fmla="*/ 5145 h 10000"/>
                <a:gd name="connsiteX396" fmla="*/ 8588 w 10000"/>
                <a:gd name="connsiteY396" fmla="*/ 5181 h 10000"/>
                <a:gd name="connsiteX397" fmla="*/ 8577 w 10000"/>
                <a:gd name="connsiteY397" fmla="*/ 5224 h 10000"/>
                <a:gd name="connsiteX398" fmla="*/ 8600 w 10000"/>
                <a:gd name="connsiteY398" fmla="*/ 5280 h 10000"/>
                <a:gd name="connsiteX399" fmla="*/ 8650 w 10000"/>
                <a:gd name="connsiteY399" fmla="*/ 5316 h 10000"/>
                <a:gd name="connsiteX400" fmla="*/ 8639 w 10000"/>
                <a:gd name="connsiteY400" fmla="*/ 5401 h 10000"/>
                <a:gd name="connsiteX401" fmla="*/ 8673 w 10000"/>
                <a:gd name="connsiteY401" fmla="*/ 5444 h 10000"/>
                <a:gd name="connsiteX402" fmla="*/ 8633 w 10000"/>
                <a:gd name="connsiteY402" fmla="*/ 5486 h 10000"/>
                <a:gd name="connsiteX403" fmla="*/ 8622 w 10000"/>
                <a:gd name="connsiteY403" fmla="*/ 5642 h 10000"/>
                <a:gd name="connsiteX404" fmla="*/ 8600 w 10000"/>
                <a:gd name="connsiteY404" fmla="*/ 5649 h 10000"/>
                <a:gd name="connsiteX405" fmla="*/ 8628 w 10000"/>
                <a:gd name="connsiteY405" fmla="*/ 5720 h 10000"/>
                <a:gd name="connsiteX406" fmla="*/ 8633 w 10000"/>
                <a:gd name="connsiteY406" fmla="*/ 5841 h 10000"/>
                <a:gd name="connsiteX407" fmla="*/ 8661 w 10000"/>
                <a:gd name="connsiteY407" fmla="*/ 5869 h 10000"/>
                <a:gd name="connsiteX408" fmla="*/ 8667 w 10000"/>
                <a:gd name="connsiteY408" fmla="*/ 5905 h 10000"/>
                <a:gd name="connsiteX409" fmla="*/ 8690 w 10000"/>
                <a:gd name="connsiteY409" fmla="*/ 5912 h 10000"/>
                <a:gd name="connsiteX410" fmla="*/ 8695 w 10000"/>
                <a:gd name="connsiteY410" fmla="*/ 5983 h 10000"/>
                <a:gd name="connsiteX411" fmla="*/ 8684 w 10000"/>
                <a:gd name="connsiteY411" fmla="*/ 6033 h 10000"/>
                <a:gd name="connsiteX412" fmla="*/ 8740 w 10000"/>
                <a:gd name="connsiteY412" fmla="*/ 6061 h 10000"/>
                <a:gd name="connsiteX413" fmla="*/ 8825 w 10000"/>
                <a:gd name="connsiteY413" fmla="*/ 6004 h 10000"/>
                <a:gd name="connsiteX414" fmla="*/ 8948 w 10000"/>
                <a:gd name="connsiteY414" fmla="*/ 5891 h 10000"/>
                <a:gd name="connsiteX415" fmla="*/ 8982 w 10000"/>
                <a:gd name="connsiteY415" fmla="*/ 5891 h 10000"/>
                <a:gd name="connsiteX416" fmla="*/ 8982 w 10000"/>
                <a:gd name="connsiteY416" fmla="*/ 5976 h 10000"/>
                <a:gd name="connsiteX417" fmla="*/ 9004 w 10000"/>
                <a:gd name="connsiteY417" fmla="*/ 5990 h 10000"/>
                <a:gd name="connsiteX418" fmla="*/ 9044 w 10000"/>
                <a:gd name="connsiteY418" fmla="*/ 6089 h 10000"/>
                <a:gd name="connsiteX419" fmla="*/ 9072 w 10000"/>
                <a:gd name="connsiteY419" fmla="*/ 6097 h 10000"/>
                <a:gd name="connsiteX420" fmla="*/ 9055 w 10000"/>
                <a:gd name="connsiteY420" fmla="*/ 6153 h 10000"/>
                <a:gd name="connsiteX421" fmla="*/ 9100 w 10000"/>
                <a:gd name="connsiteY421" fmla="*/ 6281 h 10000"/>
                <a:gd name="connsiteX422" fmla="*/ 9100 w 10000"/>
                <a:gd name="connsiteY422" fmla="*/ 6345 h 10000"/>
                <a:gd name="connsiteX423" fmla="*/ 9123 w 10000"/>
                <a:gd name="connsiteY423" fmla="*/ 6416 h 10000"/>
                <a:gd name="connsiteX424" fmla="*/ 9089 w 10000"/>
                <a:gd name="connsiteY424" fmla="*/ 6473 h 10000"/>
                <a:gd name="connsiteX425" fmla="*/ 9049 w 10000"/>
                <a:gd name="connsiteY425" fmla="*/ 6466 h 10000"/>
                <a:gd name="connsiteX426" fmla="*/ 9049 w 10000"/>
                <a:gd name="connsiteY426" fmla="*/ 6501 h 10000"/>
                <a:gd name="connsiteX427" fmla="*/ 9089 w 10000"/>
                <a:gd name="connsiteY427" fmla="*/ 6544 h 10000"/>
                <a:gd name="connsiteX428" fmla="*/ 9106 w 10000"/>
                <a:gd name="connsiteY428" fmla="*/ 6515 h 10000"/>
                <a:gd name="connsiteX429" fmla="*/ 9139 w 10000"/>
                <a:gd name="connsiteY429" fmla="*/ 6579 h 10000"/>
                <a:gd name="connsiteX430" fmla="*/ 9179 w 10000"/>
                <a:gd name="connsiteY430" fmla="*/ 6579 h 10000"/>
                <a:gd name="connsiteX431" fmla="*/ 9156 w 10000"/>
                <a:gd name="connsiteY431" fmla="*/ 6757 h 10000"/>
                <a:gd name="connsiteX432" fmla="*/ 9139 w 10000"/>
                <a:gd name="connsiteY432" fmla="*/ 6792 h 10000"/>
                <a:gd name="connsiteX433" fmla="*/ 9089 w 10000"/>
                <a:gd name="connsiteY433" fmla="*/ 6778 h 10000"/>
                <a:gd name="connsiteX434" fmla="*/ 9027 w 10000"/>
                <a:gd name="connsiteY434" fmla="*/ 6799 h 10000"/>
                <a:gd name="connsiteX435" fmla="*/ 9004 w 10000"/>
                <a:gd name="connsiteY435" fmla="*/ 6842 h 10000"/>
                <a:gd name="connsiteX436" fmla="*/ 8999 w 10000"/>
                <a:gd name="connsiteY436" fmla="*/ 6884 h 10000"/>
                <a:gd name="connsiteX437" fmla="*/ 8960 w 10000"/>
                <a:gd name="connsiteY437" fmla="*/ 6934 h 10000"/>
                <a:gd name="connsiteX438" fmla="*/ 8898 w 10000"/>
                <a:gd name="connsiteY438" fmla="*/ 6941 h 10000"/>
                <a:gd name="connsiteX439" fmla="*/ 8886 w 10000"/>
                <a:gd name="connsiteY439" fmla="*/ 6962 h 10000"/>
                <a:gd name="connsiteX440" fmla="*/ 8847 w 10000"/>
                <a:gd name="connsiteY440" fmla="*/ 6927 h 10000"/>
                <a:gd name="connsiteX441" fmla="*/ 8808 w 10000"/>
                <a:gd name="connsiteY441" fmla="*/ 6934 h 10000"/>
                <a:gd name="connsiteX442" fmla="*/ 8785 w 10000"/>
                <a:gd name="connsiteY442" fmla="*/ 6906 h 10000"/>
                <a:gd name="connsiteX443" fmla="*/ 8735 w 10000"/>
                <a:gd name="connsiteY443" fmla="*/ 6891 h 10000"/>
                <a:gd name="connsiteX444" fmla="*/ 8746 w 10000"/>
                <a:gd name="connsiteY444" fmla="*/ 6941 h 10000"/>
                <a:gd name="connsiteX445" fmla="*/ 8723 w 10000"/>
                <a:gd name="connsiteY445" fmla="*/ 6991 h 10000"/>
                <a:gd name="connsiteX446" fmla="*/ 8639 w 10000"/>
                <a:gd name="connsiteY446" fmla="*/ 6984 h 10000"/>
                <a:gd name="connsiteX447" fmla="*/ 8611 w 10000"/>
                <a:gd name="connsiteY447" fmla="*/ 6962 h 10000"/>
                <a:gd name="connsiteX448" fmla="*/ 8566 w 10000"/>
                <a:gd name="connsiteY448" fmla="*/ 6984 h 10000"/>
                <a:gd name="connsiteX449" fmla="*/ 8560 w 10000"/>
                <a:gd name="connsiteY449" fmla="*/ 7055 h 10000"/>
                <a:gd name="connsiteX450" fmla="*/ 8476 w 10000"/>
                <a:gd name="connsiteY450" fmla="*/ 7133 h 10000"/>
                <a:gd name="connsiteX451" fmla="*/ 8448 w 10000"/>
                <a:gd name="connsiteY451" fmla="*/ 7090 h 10000"/>
                <a:gd name="connsiteX452" fmla="*/ 8386 w 10000"/>
                <a:gd name="connsiteY452" fmla="*/ 7111 h 10000"/>
                <a:gd name="connsiteX453" fmla="*/ 8346 w 10000"/>
                <a:gd name="connsiteY453" fmla="*/ 7133 h 10000"/>
                <a:gd name="connsiteX454" fmla="*/ 8341 w 10000"/>
                <a:gd name="connsiteY454" fmla="*/ 7168 h 10000"/>
                <a:gd name="connsiteX455" fmla="*/ 8256 w 10000"/>
                <a:gd name="connsiteY455" fmla="*/ 7246 h 10000"/>
                <a:gd name="connsiteX456" fmla="*/ 8206 w 10000"/>
                <a:gd name="connsiteY456" fmla="*/ 7232 h 10000"/>
                <a:gd name="connsiteX457" fmla="*/ 8155 w 10000"/>
                <a:gd name="connsiteY457" fmla="*/ 7260 h 10000"/>
                <a:gd name="connsiteX458" fmla="*/ 8116 w 10000"/>
                <a:gd name="connsiteY458" fmla="*/ 7303 h 10000"/>
                <a:gd name="connsiteX459" fmla="*/ 8060 w 10000"/>
                <a:gd name="connsiteY459" fmla="*/ 7331 h 10000"/>
                <a:gd name="connsiteX460" fmla="*/ 8065 w 10000"/>
                <a:gd name="connsiteY460" fmla="*/ 7374 h 10000"/>
                <a:gd name="connsiteX461" fmla="*/ 8015 w 10000"/>
                <a:gd name="connsiteY461" fmla="*/ 7402 h 10000"/>
                <a:gd name="connsiteX462" fmla="*/ 7942 w 10000"/>
                <a:gd name="connsiteY462" fmla="*/ 7523 h 10000"/>
                <a:gd name="connsiteX463" fmla="*/ 7930 w 10000"/>
                <a:gd name="connsiteY463" fmla="*/ 7573 h 10000"/>
                <a:gd name="connsiteX464" fmla="*/ 7908 w 10000"/>
                <a:gd name="connsiteY464" fmla="*/ 7559 h 10000"/>
                <a:gd name="connsiteX465" fmla="*/ 7919 w 10000"/>
                <a:gd name="connsiteY465" fmla="*/ 7523 h 10000"/>
                <a:gd name="connsiteX466" fmla="*/ 7846 w 10000"/>
                <a:gd name="connsiteY466" fmla="*/ 7339 h 10000"/>
                <a:gd name="connsiteX467" fmla="*/ 7846 w 10000"/>
                <a:gd name="connsiteY467" fmla="*/ 7268 h 10000"/>
                <a:gd name="connsiteX468" fmla="*/ 7812 w 10000"/>
                <a:gd name="connsiteY468" fmla="*/ 7268 h 10000"/>
                <a:gd name="connsiteX469" fmla="*/ 7711 w 10000"/>
                <a:gd name="connsiteY469" fmla="*/ 7197 h 10000"/>
                <a:gd name="connsiteX470" fmla="*/ 7649 w 10000"/>
                <a:gd name="connsiteY470" fmla="*/ 7232 h 10000"/>
                <a:gd name="connsiteX471" fmla="*/ 7632 w 10000"/>
                <a:gd name="connsiteY471" fmla="*/ 7275 h 10000"/>
                <a:gd name="connsiteX472" fmla="*/ 7677 w 10000"/>
                <a:gd name="connsiteY472" fmla="*/ 7324 h 10000"/>
                <a:gd name="connsiteX473" fmla="*/ 7688 w 10000"/>
                <a:gd name="connsiteY473" fmla="*/ 7367 h 10000"/>
                <a:gd name="connsiteX474" fmla="*/ 7660 w 10000"/>
                <a:gd name="connsiteY474" fmla="*/ 7410 h 10000"/>
                <a:gd name="connsiteX475" fmla="*/ 7666 w 10000"/>
                <a:gd name="connsiteY475" fmla="*/ 7445 h 10000"/>
                <a:gd name="connsiteX476" fmla="*/ 7655 w 10000"/>
                <a:gd name="connsiteY476" fmla="*/ 7516 h 10000"/>
                <a:gd name="connsiteX477" fmla="*/ 7660 w 10000"/>
                <a:gd name="connsiteY477" fmla="*/ 7587 h 10000"/>
                <a:gd name="connsiteX478" fmla="*/ 7694 w 10000"/>
                <a:gd name="connsiteY478" fmla="*/ 7700 h 10000"/>
                <a:gd name="connsiteX479" fmla="*/ 7660 w 10000"/>
                <a:gd name="connsiteY479" fmla="*/ 7743 h 10000"/>
                <a:gd name="connsiteX480" fmla="*/ 7666 w 10000"/>
                <a:gd name="connsiteY480" fmla="*/ 7779 h 10000"/>
                <a:gd name="connsiteX481" fmla="*/ 7638 w 10000"/>
                <a:gd name="connsiteY481" fmla="*/ 7793 h 10000"/>
                <a:gd name="connsiteX482" fmla="*/ 7621 w 10000"/>
                <a:gd name="connsiteY482" fmla="*/ 7814 h 10000"/>
                <a:gd name="connsiteX483" fmla="*/ 7514 w 10000"/>
                <a:gd name="connsiteY483" fmla="*/ 7800 h 10000"/>
                <a:gd name="connsiteX484" fmla="*/ 7497 w 10000"/>
                <a:gd name="connsiteY484" fmla="*/ 7757 h 10000"/>
                <a:gd name="connsiteX485" fmla="*/ 7463 w 10000"/>
                <a:gd name="connsiteY485" fmla="*/ 7786 h 10000"/>
                <a:gd name="connsiteX486" fmla="*/ 7390 w 10000"/>
                <a:gd name="connsiteY486" fmla="*/ 7771 h 10000"/>
                <a:gd name="connsiteX487" fmla="*/ 7340 w 10000"/>
                <a:gd name="connsiteY487" fmla="*/ 7793 h 10000"/>
                <a:gd name="connsiteX488" fmla="*/ 7312 w 10000"/>
                <a:gd name="connsiteY488" fmla="*/ 7644 h 10000"/>
                <a:gd name="connsiteX489" fmla="*/ 7283 w 10000"/>
                <a:gd name="connsiteY489" fmla="*/ 7637 h 10000"/>
                <a:gd name="connsiteX490" fmla="*/ 7250 w 10000"/>
                <a:gd name="connsiteY490" fmla="*/ 7544 h 10000"/>
                <a:gd name="connsiteX491" fmla="*/ 7267 w 10000"/>
                <a:gd name="connsiteY491" fmla="*/ 7502 h 10000"/>
                <a:gd name="connsiteX492" fmla="*/ 7306 w 10000"/>
                <a:gd name="connsiteY492" fmla="*/ 7523 h 10000"/>
                <a:gd name="connsiteX493" fmla="*/ 7323 w 10000"/>
                <a:gd name="connsiteY493" fmla="*/ 7473 h 10000"/>
                <a:gd name="connsiteX494" fmla="*/ 7295 w 10000"/>
                <a:gd name="connsiteY494" fmla="*/ 7438 h 10000"/>
                <a:gd name="connsiteX495" fmla="*/ 7312 w 10000"/>
                <a:gd name="connsiteY495" fmla="*/ 7402 h 10000"/>
                <a:gd name="connsiteX496" fmla="*/ 7238 w 10000"/>
                <a:gd name="connsiteY496" fmla="*/ 7331 h 10000"/>
                <a:gd name="connsiteX497" fmla="*/ 7244 w 10000"/>
                <a:gd name="connsiteY497" fmla="*/ 7296 h 10000"/>
                <a:gd name="connsiteX498" fmla="*/ 7199 w 10000"/>
                <a:gd name="connsiteY498" fmla="*/ 7260 h 10000"/>
                <a:gd name="connsiteX499" fmla="*/ 7227 w 10000"/>
                <a:gd name="connsiteY499" fmla="*/ 7218 h 10000"/>
                <a:gd name="connsiteX500" fmla="*/ 7216 w 10000"/>
                <a:gd name="connsiteY500" fmla="*/ 7168 h 10000"/>
                <a:gd name="connsiteX501" fmla="*/ 7165 w 10000"/>
                <a:gd name="connsiteY501" fmla="*/ 7090 h 10000"/>
                <a:gd name="connsiteX502" fmla="*/ 7132 w 10000"/>
                <a:gd name="connsiteY502" fmla="*/ 7026 h 10000"/>
                <a:gd name="connsiteX503" fmla="*/ 7064 w 10000"/>
                <a:gd name="connsiteY503" fmla="*/ 7055 h 10000"/>
                <a:gd name="connsiteX504" fmla="*/ 7025 w 10000"/>
                <a:gd name="connsiteY504" fmla="*/ 7048 h 10000"/>
                <a:gd name="connsiteX505" fmla="*/ 7002 w 10000"/>
                <a:gd name="connsiteY505" fmla="*/ 7111 h 10000"/>
                <a:gd name="connsiteX506" fmla="*/ 6924 w 10000"/>
                <a:gd name="connsiteY506" fmla="*/ 7119 h 10000"/>
                <a:gd name="connsiteX507" fmla="*/ 6895 w 10000"/>
                <a:gd name="connsiteY507" fmla="*/ 7111 h 10000"/>
                <a:gd name="connsiteX508" fmla="*/ 6828 w 10000"/>
                <a:gd name="connsiteY508" fmla="*/ 7161 h 10000"/>
                <a:gd name="connsiteX509" fmla="*/ 6834 w 10000"/>
                <a:gd name="connsiteY509" fmla="*/ 7260 h 10000"/>
                <a:gd name="connsiteX510" fmla="*/ 6817 w 10000"/>
                <a:gd name="connsiteY510" fmla="*/ 7324 h 10000"/>
                <a:gd name="connsiteX511" fmla="*/ 6817 w 10000"/>
                <a:gd name="connsiteY511" fmla="*/ 7381 h 10000"/>
                <a:gd name="connsiteX512" fmla="*/ 6760 w 10000"/>
                <a:gd name="connsiteY512" fmla="*/ 7424 h 10000"/>
                <a:gd name="connsiteX513" fmla="*/ 6699 w 10000"/>
                <a:gd name="connsiteY513" fmla="*/ 7431 h 10000"/>
                <a:gd name="connsiteX514" fmla="*/ 6682 w 10000"/>
                <a:gd name="connsiteY514" fmla="*/ 7410 h 10000"/>
                <a:gd name="connsiteX515" fmla="*/ 6625 w 10000"/>
                <a:gd name="connsiteY515" fmla="*/ 7388 h 10000"/>
                <a:gd name="connsiteX516" fmla="*/ 6592 w 10000"/>
                <a:gd name="connsiteY516" fmla="*/ 7431 h 10000"/>
                <a:gd name="connsiteX517" fmla="*/ 6586 w 10000"/>
                <a:gd name="connsiteY517" fmla="*/ 7473 h 10000"/>
                <a:gd name="connsiteX518" fmla="*/ 6552 w 10000"/>
                <a:gd name="connsiteY518" fmla="*/ 7480 h 10000"/>
                <a:gd name="connsiteX519" fmla="*/ 6547 w 10000"/>
                <a:gd name="connsiteY519" fmla="*/ 7523 h 10000"/>
                <a:gd name="connsiteX520" fmla="*/ 6519 w 10000"/>
                <a:gd name="connsiteY520" fmla="*/ 7523 h 10000"/>
                <a:gd name="connsiteX521" fmla="*/ 6485 w 10000"/>
                <a:gd name="connsiteY521" fmla="*/ 7424 h 10000"/>
                <a:gd name="connsiteX522" fmla="*/ 6406 w 10000"/>
                <a:gd name="connsiteY522" fmla="*/ 7473 h 10000"/>
                <a:gd name="connsiteX523" fmla="*/ 6316 w 10000"/>
                <a:gd name="connsiteY523" fmla="*/ 7551 h 10000"/>
                <a:gd name="connsiteX524" fmla="*/ 6282 w 10000"/>
                <a:gd name="connsiteY524" fmla="*/ 7566 h 10000"/>
                <a:gd name="connsiteX525" fmla="*/ 6294 w 10000"/>
                <a:gd name="connsiteY525" fmla="*/ 7615 h 10000"/>
                <a:gd name="connsiteX526" fmla="*/ 6243 w 10000"/>
                <a:gd name="connsiteY526" fmla="*/ 7637 h 10000"/>
                <a:gd name="connsiteX527" fmla="*/ 6209 w 10000"/>
                <a:gd name="connsiteY527" fmla="*/ 7608 h 10000"/>
                <a:gd name="connsiteX528" fmla="*/ 6136 w 10000"/>
                <a:gd name="connsiteY528" fmla="*/ 7622 h 10000"/>
                <a:gd name="connsiteX529" fmla="*/ 6136 w 10000"/>
                <a:gd name="connsiteY529" fmla="*/ 7395 h 10000"/>
                <a:gd name="connsiteX530" fmla="*/ 6208 w 10000"/>
                <a:gd name="connsiteY53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818 w 10000"/>
                <a:gd name="connsiteY62" fmla="*/ 9837 h 10000"/>
                <a:gd name="connsiteX63" fmla="*/ 2745 w 10000"/>
                <a:gd name="connsiteY63" fmla="*/ 9879 h 10000"/>
                <a:gd name="connsiteX64" fmla="*/ 2705 w 10000"/>
                <a:gd name="connsiteY64" fmla="*/ 9922 h 10000"/>
                <a:gd name="connsiteX65" fmla="*/ 2638 w 10000"/>
                <a:gd name="connsiteY65" fmla="*/ 9929 h 10000"/>
                <a:gd name="connsiteX66" fmla="*/ 2598 w 10000"/>
                <a:gd name="connsiteY66" fmla="*/ 9943 h 10000"/>
                <a:gd name="connsiteX67" fmla="*/ 2565 w 10000"/>
                <a:gd name="connsiteY67" fmla="*/ 9929 h 10000"/>
                <a:gd name="connsiteX68" fmla="*/ 2508 w 10000"/>
                <a:gd name="connsiteY68" fmla="*/ 9943 h 10000"/>
                <a:gd name="connsiteX69" fmla="*/ 2503 w 10000"/>
                <a:gd name="connsiteY69" fmla="*/ 9957 h 10000"/>
                <a:gd name="connsiteX70" fmla="*/ 2458 w 10000"/>
                <a:gd name="connsiteY70" fmla="*/ 9993 h 10000"/>
                <a:gd name="connsiteX71" fmla="*/ 2424 w 10000"/>
                <a:gd name="connsiteY71" fmla="*/ 10000 h 10000"/>
                <a:gd name="connsiteX72" fmla="*/ 2323 w 10000"/>
                <a:gd name="connsiteY72" fmla="*/ 9901 h 10000"/>
                <a:gd name="connsiteX73" fmla="*/ 2250 w 10000"/>
                <a:gd name="connsiteY73" fmla="*/ 9794 h 10000"/>
                <a:gd name="connsiteX74" fmla="*/ 2160 w 10000"/>
                <a:gd name="connsiteY74" fmla="*/ 9759 h 10000"/>
                <a:gd name="connsiteX75" fmla="*/ 2143 w 10000"/>
                <a:gd name="connsiteY75" fmla="*/ 9624 h 10000"/>
                <a:gd name="connsiteX76" fmla="*/ 2205 w 10000"/>
                <a:gd name="connsiteY76" fmla="*/ 9588 h 10000"/>
                <a:gd name="connsiteX77" fmla="*/ 2182 w 10000"/>
                <a:gd name="connsiteY77" fmla="*/ 9482 h 10000"/>
                <a:gd name="connsiteX78" fmla="*/ 2160 w 10000"/>
                <a:gd name="connsiteY78" fmla="*/ 9446 h 10000"/>
                <a:gd name="connsiteX79" fmla="*/ 2323 w 10000"/>
                <a:gd name="connsiteY79" fmla="*/ 9312 h 10000"/>
                <a:gd name="connsiteX80" fmla="*/ 2373 w 10000"/>
                <a:gd name="connsiteY80" fmla="*/ 9177 h 10000"/>
                <a:gd name="connsiteX81" fmla="*/ 2424 w 10000"/>
                <a:gd name="connsiteY81" fmla="*/ 9148 h 10000"/>
                <a:gd name="connsiteX82" fmla="*/ 2435 w 10000"/>
                <a:gd name="connsiteY82" fmla="*/ 9063 h 10000"/>
                <a:gd name="connsiteX83" fmla="*/ 2385 w 10000"/>
                <a:gd name="connsiteY83" fmla="*/ 8950 h 10000"/>
                <a:gd name="connsiteX84" fmla="*/ 2396 w 10000"/>
                <a:gd name="connsiteY84" fmla="*/ 8879 h 10000"/>
                <a:gd name="connsiteX85" fmla="*/ 2340 w 10000"/>
                <a:gd name="connsiteY85" fmla="*/ 8850 h 10000"/>
                <a:gd name="connsiteX86" fmla="*/ 2306 w 10000"/>
                <a:gd name="connsiteY86" fmla="*/ 8857 h 10000"/>
                <a:gd name="connsiteX87" fmla="*/ 2143 w 10000"/>
                <a:gd name="connsiteY87" fmla="*/ 8921 h 10000"/>
                <a:gd name="connsiteX88" fmla="*/ 2098 w 10000"/>
                <a:gd name="connsiteY88" fmla="*/ 8971 h 10000"/>
                <a:gd name="connsiteX89" fmla="*/ 2064 w 10000"/>
                <a:gd name="connsiteY89" fmla="*/ 8999 h 10000"/>
                <a:gd name="connsiteX90" fmla="*/ 2019 w 10000"/>
                <a:gd name="connsiteY90" fmla="*/ 9056 h 10000"/>
                <a:gd name="connsiteX91" fmla="*/ 1879 w 10000"/>
                <a:gd name="connsiteY91" fmla="*/ 9013 h 10000"/>
                <a:gd name="connsiteX92" fmla="*/ 1828 w 10000"/>
                <a:gd name="connsiteY92" fmla="*/ 8971 h 10000"/>
                <a:gd name="connsiteX93" fmla="*/ 1738 w 10000"/>
                <a:gd name="connsiteY93" fmla="*/ 9021 h 10000"/>
                <a:gd name="connsiteX94" fmla="*/ 1609 w 10000"/>
                <a:gd name="connsiteY94" fmla="*/ 9056 h 10000"/>
                <a:gd name="connsiteX95" fmla="*/ 1699 w 10000"/>
                <a:gd name="connsiteY95" fmla="*/ 9177 h 10000"/>
                <a:gd name="connsiteX96" fmla="*/ 1592 w 10000"/>
                <a:gd name="connsiteY96" fmla="*/ 9304 h 10000"/>
                <a:gd name="connsiteX97" fmla="*/ 1558 w 10000"/>
                <a:gd name="connsiteY97" fmla="*/ 9290 h 10000"/>
                <a:gd name="connsiteX98" fmla="*/ 1541 w 10000"/>
                <a:gd name="connsiteY98" fmla="*/ 9304 h 10000"/>
                <a:gd name="connsiteX99" fmla="*/ 1507 w 10000"/>
                <a:gd name="connsiteY99" fmla="*/ 9269 h 10000"/>
                <a:gd name="connsiteX100" fmla="*/ 1440 w 10000"/>
                <a:gd name="connsiteY100" fmla="*/ 9233 h 10000"/>
                <a:gd name="connsiteX101" fmla="*/ 1434 w 10000"/>
                <a:gd name="connsiteY101" fmla="*/ 9198 h 10000"/>
                <a:gd name="connsiteX102" fmla="*/ 1412 w 10000"/>
                <a:gd name="connsiteY102" fmla="*/ 9191 h 10000"/>
                <a:gd name="connsiteX103" fmla="*/ 1400 w 10000"/>
                <a:gd name="connsiteY103" fmla="*/ 9155 h 10000"/>
                <a:gd name="connsiteX104" fmla="*/ 1372 w 10000"/>
                <a:gd name="connsiteY104" fmla="*/ 9127 h 10000"/>
                <a:gd name="connsiteX105" fmla="*/ 1327 w 10000"/>
                <a:gd name="connsiteY105" fmla="*/ 9141 h 10000"/>
                <a:gd name="connsiteX106" fmla="*/ 1305 w 10000"/>
                <a:gd name="connsiteY106" fmla="*/ 9092 h 10000"/>
                <a:gd name="connsiteX107" fmla="*/ 1271 w 10000"/>
                <a:gd name="connsiteY107" fmla="*/ 9099 h 10000"/>
                <a:gd name="connsiteX108" fmla="*/ 1277 w 10000"/>
                <a:gd name="connsiteY108" fmla="*/ 9056 h 10000"/>
                <a:gd name="connsiteX109" fmla="*/ 1265 w 10000"/>
                <a:gd name="connsiteY109" fmla="*/ 8999 h 10000"/>
                <a:gd name="connsiteX110" fmla="*/ 1277 w 10000"/>
                <a:gd name="connsiteY110" fmla="*/ 8935 h 10000"/>
                <a:gd name="connsiteX111" fmla="*/ 1271 w 10000"/>
                <a:gd name="connsiteY111" fmla="*/ 8893 h 10000"/>
                <a:gd name="connsiteX112" fmla="*/ 1153 w 10000"/>
                <a:gd name="connsiteY112" fmla="*/ 8893 h 10000"/>
                <a:gd name="connsiteX113" fmla="*/ 1153 w 10000"/>
                <a:gd name="connsiteY113" fmla="*/ 8850 h 10000"/>
                <a:gd name="connsiteX114" fmla="*/ 1091 w 10000"/>
                <a:gd name="connsiteY114" fmla="*/ 8829 h 10000"/>
                <a:gd name="connsiteX115" fmla="*/ 1080 w 10000"/>
                <a:gd name="connsiteY115" fmla="*/ 8758 h 10000"/>
                <a:gd name="connsiteX116" fmla="*/ 1069 w 10000"/>
                <a:gd name="connsiteY116" fmla="*/ 8730 h 10000"/>
                <a:gd name="connsiteX117" fmla="*/ 990 w 10000"/>
                <a:gd name="connsiteY117" fmla="*/ 8701 h 10000"/>
                <a:gd name="connsiteX118" fmla="*/ 894 w 10000"/>
                <a:gd name="connsiteY118" fmla="*/ 8616 h 10000"/>
                <a:gd name="connsiteX119" fmla="*/ 787 w 10000"/>
                <a:gd name="connsiteY119" fmla="*/ 8616 h 10000"/>
                <a:gd name="connsiteX120" fmla="*/ 849 w 10000"/>
                <a:gd name="connsiteY120" fmla="*/ 8510 h 10000"/>
                <a:gd name="connsiteX121" fmla="*/ 945 w 10000"/>
                <a:gd name="connsiteY121" fmla="*/ 8432 h 10000"/>
                <a:gd name="connsiteX122" fmla="*/ 984 w 10000"/>
                <a:gd name="connsiteY122" fmla="*/ 8325 h 10000"/>
                <a:gd name="connsiteX123" fmla="*/ 1063 w 10000"/>
                <a:gd name="connsiteY123" fmla="*/ 8204 h 10000"/>
                <a:gd name="connsiteX124" fmla="*/ 1057 w 10000"/>
                <a:gd name="connsiteY124" fmla="*/ 8133 h 10000"/>
                <a:gd name="connsiteX125" fmla="*/ 1018 w 10000"/>
                <a:gd name="connsiteY125" fmla="*/ 8055 h 10000"/>
                <a:gd name="connsiteX126" fmla="*/ 984 w 10000"/>
                <a:gd name="connsiteY126" fmla="*/ 8027 h 10000"/>
                <a:gd name="connsiteX127" fmla="*/ 872 w 10000"/>
                <a:gd name="connsiteY127" fmla="*/ 8013 h 10000"/>
                <a:gd name="connsiteX128" fmla="*/ 533 w 10000"/>
                <a:gd name="connsiteY128" fmla="*/ 8076 h 10000"/>
                <a:gd name="connsiteX129" fmla="*/ 169 w 10000"/>
                <a:gd name="connsiteY129" fmla="*/ 7743 h 10000"/>
                <a:gd name="connsiteX130" fmla="*/ 157 w 10000"/>
                <a:gd name="connsiteY130" fmla="*/ 7686 h 10000"/>
                <a:gd name="connsiteX131" fmla="*/ 231 w 10000"/>
                <a:gd name="connsiteY131" fmla="*/ 7594 h 10000"/>
                <a:gd name="connsiteX132" fmla="*/ 0 w 10000"/>
                <a:gd name="connsiteY132" fmla="*/ 6920 h 10000"/>
                <a:gd name="connsiteX133" fmla="*/ 354 w 10000"/>
                <a:gd name="connsiteY133" fmla="*/ 7005 h 10000"/>
                <a:gd name="connsiteX134" fmla="*/ 472 w 10000"/>
                <a:gd name="connsiteY134" fmla="*/ 7019 h 10000"/>
                <a:gd name="connsiteX135" fmla="*/ 1074 w 10000"/>
                <a:gd name="connsiteY135" fmla="*/ 7019 h 10000"/>
                <a:gd name="connsiteX136" fmla="*/ 1277 w 10000"/>
                <a:gd name="connsiteY136" fmla="*/ 6998 h 10000"/>
                <a:gd name="connsiteX137" fmla="*/ 1524 w 10000"/>
                <a:gd name="connsiteY137" fmla="*/ 7083 h 10000"/>
                <a:gd name="connsiteX138" fmla="*/ 1609 w 10000"/>
                <a:gd name="connsiteY138" fmla="*/ 7104 h 10000"/>
                <a:gd name="connsiteX139" fmla="*/ 1822 w 10000"/>
                <a:gd name="connsiteY139" fmla="*/ 7310 h 10000"/>
                <a:gd name="connsiteX140" fmla="*/ 1918 w 10000"/>
                <a:gd name="connsiteY140" fmla="*/ 7303 h 10000"/>
                <a:gd name="connsiteX141" fmla="*/ 6504 w 10000"/>
                <a:gd name="connsiteY141" fmla="*/ 7627 h 10000"/>
                <a:gd name="connsiteX142" fmla="*/ 5523 w 10000"/>
                <a:gd name="connsiteY142" fmla="*/ 5713 h 10000"/>
                <a:gd name="connsiteX143" fmla="*/ 5652 w 10000"/>
                <a:gd name="connsiteY143" fmla="*/ 5720 h 10000"/>
                <a:gd name="connsiteX144" fmla="*/ 5697 w 10000"/>
                <a:gd name="connsiteY144" fmla="*/ 5742 h 10000"/>
                <a:gd name="connsiteX145" fmla="*/ 5793 w 10000"/>
                <a:gd name="connsiteY145" fmla="*/ 5635 h 10000"/>
                <a:gd name="connsiteX146" fmla="*/ 5844 w 10000"/>
                <a:gd name="connsiteY146" fmla="*/ 5628 h 10000"/>
                <a:gd name="connsiteX147" fmla="*/ 5889 w 10000"/>
                <a:gd name="connsiteY147" fmla="*/ 5564 h 10000"/>
                <a:gd name="connsiteX148" fmla="*/ 5945 w 10000"/>
                <a:gd name="connsiteY148" fmla="*/ 5515 h 10000"/>
                <a:gd name="connsiteX149" fmla="*/ 6001 w 10000"/>
                <a:gd name="connsiteY149" fmla="*/ 5408 h 10000"/>
                <a:gd name="connsiteX150" fmla="*/ 6012 w 10000"/>
                <a:gd name="connsiteY150" fmla="*/ 5344 h 10000"/>
                <a:gd name="connsiteX151" fmla="*/ 6080 w 10000"/>
                <a:gd name="connsiteY151" fmla="*/ 5316 h 10000"/>
                <a:gd name="connsiteX152" fmla="*/ 6159 w 10000"/>
                <a:gd name="connsiteY152" fmla="*/ 5351 h 10000"/>
                <a:gd name="connsiteX153" fmla="*/ 6226 w 10000"/>
                <a:gd name="connsiteY153" fmla="*/ 5337 h 10000"/>
                <a:gd name="connsiteX154" fmla="*/ 6294 w 10000"/>
                <a:gd name="connsiteY154" fmla="*/ 5344 h 10000"/>
                <a:gd name="connsiteX155" fmla="*/ 6412 w 10000"/>
                <a:gd name="connsiteY155" fmla="*/ 5302 h 10000"/>
                <a:gd name="connsiteX156" fmla="*/ 6490 w 10000"/>
                <a:gd name="connsiteY156" fmla="*/ 5195 h 10000"/>
                <a:gd name="connsiteX157" fmla="*/ 6524 w 10000"/>
                <a:gd name="connsiteY157" fmla="*/ 5160 h 10000"/>
                <a:gd name="connsiteX158" fmla="*/ 6575 w 10000"/>
                <a:gd name="connsiteY158" fmla="*/ 5160 h 10000"/>
                <a:gd name="connsiteX159" fmla="*/ 6614 w 10000"/>
                <a:gd name="connsiteY159" fmla="*/ 5103 h 10000"/>
                <a:gd name="connsiteX160" fmla="*/ 6597 w 10000"/>
                <a:gd name="connsiteY160" fmla="*/ 5039 h 10000"/>
                <a:gd name="connsiteX161" fmla="*/ 6609 w 10000"/>
                <a:gd name="connsiteY161" fmla="*/ 4982 h 10000"/>
                <a:gd name="connsiteX162" fmla="*/ 6659 w 10000"/>
                <a:gd name="connsiteY162" fmla="*/ 4876 h 10000"/>
                <a:gd name="connsiteX163" fmla="*/ 6715 w 10000"/>
                <a:gd name="connsiteY163" fmla="*/ 4776 h 10000"/>
                <a:gd name="connsiteX164" fmla="*/ 6772 w 10000"/>
                <a:gd name="connsiteY164" fmla="*/ 4755 h 10000"/>
                <a:gd name="connsiteX165" fmla="*/ 6800 w 10000"/>
                <a:gd name="connsiteY165" fmla="*/ 4720 h 10000"/>
                <a:gd name="connsiteX166" fmla="*/ 6895 w 10000"/>
                <a:gd name="connsiteY166" fmla="*/ 4734 h 10000"/>
                <a:gd name="connsiteX167" fmla="*/ 6991 w 10000"/>
                <a:gd name="connsiteY167" fmla="*/ 4734 h 10000"/>
                <a:gd name="connsiteX168" fmla="*/ 6997 w 10000"/>
                <a:gd name="connsiteY168" fmla="*/ 4670 h 10000"/>
                <a:gd name="connsiteX169" fmla="*/ 7013 w 10000"/>
                <a:gd name="connsiteY169" fmla="*/ 4627 h 10000"/>
                <a:gd name="connsiteX170" fmla="*/ 7008 w 10000"/>
                <a:gd name="connsiteY170" fmla="*/ 4599 h 10000"/>
                <a:gd name="connsiteX171" fmla="*/ 7064 w 10000"/>
                <a:gd name="connsiteY171" fmla="*/ 4578 h 10000"/>
                <a:gd name="connsiteX172" fmla="*/ 7103 w 10000"/>
                <a:gd name="connsiteY172" fmla="*/ 4634 h 10000"/>
                <a:gd name="connsiteX173" fmla="*/ 7160 w 10000"/>
                <a:gd name="connsiteY173" fmla="*/ 4613 h 10000"/>
                <a:gd name="connsiteX174" fmla="*/ 7177 w 10000"/>
                <a:gd name="connsiteY174" fmla="*/ 4578 h 10000"/>
                <a:gd name="connsiteX175" fmla="*/ 7222 w 10000"/>
                <a:gd name="connsiteY175" fmla="*/ 4564 h 10000"/>
                <a:gd name="connsiteX176" fmla="*/ 7317 w 10000"/>
                <a:gd name="connsiteY176" fmla="*/ 4493 h 10000"/>
                <a:gd name="connsiteX177" fmla="*/ 7407 w 10000"/>
                <a:gd name="connsiteY177" fmla="*/ 4521 h 10000"/>
                <a:gd name="connsiteX178" fmla="*/ 7430 w 10000"/>
                <a:gd name="connsiteY178" fmla="*/ 4507 h 10000"/>
                <a:gd name="connsiteX179" fmla="*/ 7480 w 10000"/>
                <a:gd name="connsiteY179" fmla="*/ 4528 h 10000"/>
                <a:gd name="connsiteX180" fmla="*/ 7503 w 10000"/>
                <a:gd name="connsiteY180" fmla="*/ 4471 h 10000"/>
                <a:gd name="connsiteX181" fmla="*/ 7525 w 10000"/>
                <a:gd name="connsiteY181" fmla="*/ 4500 h 10000"/>
                <a:gd name="connsiteX182" fmla="*/ 7559 w 10000"/>
                <a:gd name="connsiteY182" fmla="*/ 4493 h 10000"/>
                <a:gd name="connsiteX183" fmla="*/ 7598 w 10000"/>
                <a:gd name="connsiteY183" fmla="*/ 4556 h 10000"/>
                <a:gd name="connsiteX184" fmla="*/ 7643 w 10000"/>
                <a:gd name="connsiteY184" fmla="*/ 4549 h 10000"/>
                <a:gd name="connsiteX185" fmla="*/ 7683 w 10000"/>
                <a:gd name="connsiteY185" fmla="*/ 4578 h 10000"/>
                <a:gd name="connsiteX186" fmla="*/ 7700 w 10000"/>
                <a:gd name="connsiteY186" fmla="*/ 4556 h 10000"/>
                <a:gd name="connsiteX187" fmla="*/ 7778 w 10000"/>
                <a:gd name="connsiteY187" fmla="*/ 4564 h 10000"/>
                <a:gd name="connsiteX188" fmla="*/ 7790 w 10000"/>
                <a:gd name="connsiteY188" fmla="*/ 4585 h 10000"/>
                <a:gd name="connsiteX189" fmla="*/ 7874 w 10000"/>
                <a:gd name="connsiteY189" fmla="*/ 4514 h 10000"/>
                <a:gd name="connsiteX190" fmla="*/ 7874 w 10000"/>
                <a:gd name="connsiteY190" fmla="*/ 4393 h 10000"/>
                <a:gd name="connsiteX191" fmla="*/ 7852 w 10000"/>
                <a:gd name="connsiteY191" fmla="*/ 4379 h 10000"/>
                <a:gd name="connsiteX192" fmla="*/ 7835 w 10000"/>
                <a:gd name="connsiteY192" fmla="*/ 4294 h 10000"/>
                <a:gd name="connsiteX193" fmla="*/ 7801 w 10000"/>
                <a:gd name="connsiteY193" fmla="*/ 4209 h 10000"/>
                <a:gd name="connsiteX194" fmla="*/ 7750 w 10000"/>
                <a:gd name="connsiteY194" fmla="*/ 4173 h 10000"/>
                <a:gd name="connsiteX195" fmla="*/ 7745 w 10000"/>
                <a:gd name="connsiteY195" fmla="*/ 4131 h 10000"/>
                <a:gd name="connsiteX196" fmla="*/ 7672 w 10000"/>
                <a:gd name="connsiteY196" fmla="*/ 4053 h 10000"/>
                <a:gd name="connsiteX197" fmla="*/ 7677 w 10000"/>
                <a:gd name="connsiteY197" fmla="*/ 4024 h 10000"/>
                <a:gd name="connsiteX198" fmla="*/ 7604 w 10000"/>
                <a:gd name="connsiteY198" fmla="*/ 3982 h 10000"/>
                <a:gd name="connsiteX199" fmla="*/ 7598 w 10000"/>
                <a:gd name="connsiteY199" fmla="*/ 3903 h 10000"/>
                <a:gd name="connsiteX200" fmla="*/ 7475 w 10000"/>
                <a:gd name="connsiteY200" fmla="*/ 3833 h 10000"/>
                <a:gd name="connsiteX201" fmla="*/ 7407 w 10000"/>
                <a:gd name="connsiteY201" fmla="*/ 3683 h 10000"/>
                <a:gd name="connsiteX202" fmla="*/ 7306 w 10000"/>
                <a:gd name="connsiteY202" fmla="*/ 3676 h 10000"/>
                <a:gd name="connsiteX203" fmla="*/ 7272 w 10000"/>
                <a:gd name="connsiteY203" fmla="*/ 3648 h 10000"/>
                <a:gd name="connsiteX204" fmla="*/ 7222 w 10000"/>
                <a:gd name="connsiteY204" fmla="*/ 3669 h 10000"/>
                <a:gd name="connsiteX205" fmla="*/ 7143 w 10000"/>
                <a:gd name="connsiteY205" fmla="*/ 3669 h 10000"/>
                <a:gd name="connsiteX206" fmla="*/ 7030 w 10000"/>
                <a:gd name="connsiteY206" fmla="*/ 3840 h 10000"/>
                <a:gd name="connsiteX207" fmla="*/ 6991 w 10000"/>
                <a:gd name="connsiteY207" fmla="*/ 3918 h 10000"/>
                <a:gd name="connsiteX208" fmla="*/ 6890 w 10000"/>
                <a:gd name="connsiteY208" fmla="*/ 3797 h 10000"/>
                <a:gd name="connsiteX209" fmla="*/ 6817 w 10000"/>
                <a:gd name="connsiteY209" fmla="*/ 3747 h 10000"/>
                <a:gd name="connsiteX210" fmla="*/ 6744 w 10000"/>
                <a:gd name="connsiteY210" fmla="*/ 3754 h 10000"/>
                <a:gd name="connsiteX211" fmla="*/ 6670 w 10000"/>
                <a:gd name="connsiteY211" fmla="*/ 3790 h 10000"/>
                <a:gd name="connsiteX212" fmla="*/ 6609 w 10000"/>
                <a:gd name="connsiteY212" fmla="*/ 3762 h 10000"/>
                <a:gd name="connsiteX213" fmla="*/ 6552 w 10000"/>
                <a:gd name="connsiteY213" fmla="*/ 3804 h 10000"/>
                <a:gd name="connsiteX214" fmla="*/ 6496 w 10000"/>
                <a:gd name="connsiteY214" fmla="*/ 3889 h 10000"/>
                <a:gd name="connsiteX215" fmla="*/ 6367 w 10000"/>
                <a:gd name="connsiteY215" fmla="*/ 3733 h 10000"/>
                <a:gd name="connsiteX216" fmla="*/ 6350 w 10000"/>
                <a:gd name="connsiteY216" fmla="*/ 3577 h 10000"/>
                <a:gd name="connsiteX217" fmla="*/ 6451 w 10000"/>
                <a:gd name="connsiteY217" fmla="*/ 3513 h 10000"/>
                <a:gd name="connsiteX218" fmla="*/ 6445 w 10000"/>
                <a:gd name="connsiteY218" fmla="*/ 3343 h 10000"/>
                <a:gd name="connsiteX219" fmla="*/ 6541 w 10000"/>
                <a:gd name="connsiteY219" fmla="*/ 3144 h 10000"/>
                <a:gd name="connsiteX220" fmla="*/ 6530 w 10000"/>
                <a:gd name="connsiteY220" fmla="*/ 3109 h 10000"/>
                <a:gd name="connsiteX221" fmla="*/ 6760 w 10000"/>
                <a:gd name="connsiteY221" fmla="*/ 2456 h 10000"/>
                <a:gd name="connsiteX222" fmla="*/ 6884 w 10000"/>
                <a:gd name="connsiteY222" fmla="*/ 2555 h 10000"/>
                <a:gd name="connsiteX223" fmla="*/ 6957 w 10000"/>
                <a:gd name="connsiteY223" fmla="*/ 2598 h 10000"/>
                <a:gd name="connsiteX224" fmla="*/ 7030 w 10000"/>
                <a:gd name="connsiteY224" fmla="*/ 2598 h 10000"/>
                <a:gd name="connsiteX225" fmla="*/ 7143 w 10000"/>
                <a:gd name="connsiteY225" fmla="*/ 2676 h 10000"/>
                <a:gd name="connsiteX226" fmla="*/ 7160 w 10000"/>
                <a:gd name="connsiteY226" fmla="*/ 2626 h 10000"/>
                <a:gd name="connsiteX227" fmla="*/ 7233 w 10000"/>
                <a:gd name="connsiteY227" fmla="*/ 2612 h 10000"/>
                <a:gd name="connsiteX228" fmla="*/ 7295 w 10000"/>
                <a:gd name="connsiteY228" fmla="*/ 2527 h 10000"/>
                <a:gd name="connsiteX229" fmla="*/ 7373 w 10000"/>
                <a:gd name="connsiteY229" fmla="*/ 2463 h 10000"/>
                <a:gd name="connsiteX230" fmla="*/ 7407 w 10000"/>
                <a:gd name="connsiteY230" fmla="*/ 2399 h 10000"/>
                <a:gd name="connsiteX231" fmla="*/ 7525 w 10000"/>
                <a:gd name="connsiteY231" fmla="*/ 2356 h 10000"/>
                <a:gd name="connsiteX232" fmla="*/ 7587 w 10000"/>
                <a:gd name="connsiteY232" fmla="*/ 2363 h 10000"/>
                <a:gd name="connsiteX233" fmla="*/ 7638 w 10000"/>
                <a:gd name="connsiteY233" fmla="*/ 2300 h 10000"/>
                <a:gd name="connsiteX234" fmla="*/ 7677 w 10000"/>
                <a:gd name="connsiteY234" fmla="*/ 2214 h 10000"/>
                <a:gd name="connsiteX235" fmla="*/ 7660 w 10000"/>
                <a:gd name="connsiteY235" fmla="*/ 2200 h 10000"/>
                <a:gd name="connsiteX236" fmla="*/ 7677 w 10000"/>
                <a:gd name="connsiteY236" fmla="*/ 2108 h 10000"/>
                <a:gd name="connsiteX237" fmla="*/ 7610 w 10000"/>
                <a:gd name="connsiteY237" fmla="*/ 2108 h 10000"/>
                <a:gd name="connsiteX238" fmla="*/ 7643 w 10000"/>
                <a:gd name="connsiteY238" fmla="*/ 2030 h 10000"/>
                <a:gd name="connsiteX239" fmla="*/ 7649 w 10000"/>
                <a:gd name="connsiteY239" fmla="*/ 1938 h 10000"/>
                <a:gd name="connsiteX240" fmla="*/ 7677 w 10000"/>
                <a:gd name="connsiteY240" fmla="*/ 1916 h 10000"/>
                <a:gd name="connsiteX241" fmla="*/ 7728 w 10000"/>
                <a:gd name="connsiteY241" fmla="*/ 1824 h 10000"/>
                <a:gd name="connsiteX242" fmla="*/ 7722 w 10000"/>
                <a:gd name="connsiteY242" fmla="*/ 1753 h 10000"/>
                <a:gd name="connsiteX243" fmla="*/ 7762 w 10000"/>
                <a:gd name="connsiteY243" fmla="*/ 1675 h 10000"/>
                <a:gd name="connsiteX244" fmla="*/ 7807 w 10000"/>
                <a:gd name="connsiteY244" fmla="*/ 1625 h 10000"/>
                <a:gd name="connsiteX245" fmla="*/ 7823 w 10000"/>
                <a:gd name="connsiteY245" fmla="*/ 1540 h 10000"/>
                <a:gd name="connsiteX246" fmla="*/ 7818 w 10000"/>
                <a:gd name="connsiteY246" fmla="*/ 1512 h 10000"/>
                <a:gd name="connsiteX247" fmla="*/ 7857 w 10000"/>
                <a:gd name="connsiteY247" fmla="*/ 1455 h 10000"/>
                <a:gd name="connsiteX248" fmla="*/ 7913 w 10000"/>
                <a:gd name="connsiteY248" fmla="*/ 1285 h 10000"/>
                <a:gd name="connsiteX249" fmla="*/ 7930 w 10000"/>
                <a:gd name="connsiteY249" fmla="*/ 1185 h 10000"/>
                <a:gd name="connsiteX250" fmla="*/ 7958 w 10000"/>
                <a:gd name="connsiteY250" fmla="*/ 1192 h 10000"/>
                <a:gd name="connsiteX251" fmla="*/ 8037 w 10000"/>
                <a:gd name="connsiteY251" fmla="*/ 1079 h 10000"/>
                <a:gd name="connsiteX252" fmla="*/ 8127 w 10000"/>
                <a:gd name="connsiteY252" fmla="*/ 1015 h 10000"/>
                <a:gd name="connsiteX253" fmla="*/ 8138 w 10000"/>
                <a:gd name="connsiteY253" fmla="*/ 937 h 10000"/>
                <a:gd name="connsiteX254" fmla="*/ 8172 w 10000"/>
                <a:gd name="connsiteY254" fmla="*/ 852 h 10000"/>
                <a:gd name="connsiteX255" fmla="*/ 8161 w 10000"/>
                <a:gd name="connsiteY255" fmla="*/ 788 h 10000"/>
                <a:gd name="connsiteX256" fmla="*/ 8116 w 10000"/>
                <a:gd name="connsiteY256" fmla="*/ 731 h 10000"/>
                <a:gd name="connsiteX257" fmla="*/ 8138 w 10000"/>
                <a:gd name="connsiteY257" fmla="*/ 660 h 10000"/>
                <a:gd name="connsiteX258" fmla="*/ 8138 w 10000"/>
                <a:gd name="connsiteY258" fmla="*/ 575 h 10000"/>
                <a:gd name="connsiteX259" fmla="*/ 8054 w 10000"/>
                <a:gd name="connsiteY259" fmla="*/ 504 h 10000"/>
                <a:gd name="connsiteX260" fmla="*/ 7970 w 10000"/>
                <a:gd name="connsiteY260" fmla="*/ 546 h 10000"/>
                <a:gd name="connsiteX261" fmla="*/ 7930 w 10000"/>
                <a:gd name="connsiteY261" fmla="*/ 546 h 10000"/>
                <a:gd name="connsiteX262" fmla="*/ 7913 w 10000"/>
                <a:gd name="connsiteY262" fmla="*/ 497 h 10000"/>
                <a:gd name="connsiteX263" fmla="*/ 7913 w 10000"/>
                <a:gd name="connsiteY263" fmla="*/ 405 h 10000"/>
                <a:gd name="connsiteX264" fmla="*/ 8020 w 10000"/>
                <a:gd name="connsiteY264" fmla="*/ 312 h 10000"/>
                <a:gd name="connsiteX265" fmla="*/ 8054 w 10000"/>
                <a:gd name="connsiteY265" fmla="*/ 234 h 10000"/>
                <a:gd name="connsiteX266" fmla="*/ 8121 w 10000"/>
                <a:gd name="connsiteY266" fmla="*/ 170 h 10000"/>
                <a:gd name="connsiteX267" fmla="*/ 8183 w 10000"/>
                <a:gd name="connsiteY267" fmla="*/ 50 h 10000"/>
                <a:gd name="connsiteX268" fmla="*/ 8228 w 10000"/>
                <a:gd name="connsiteY268" fmla="*/ 28 h 10000"/>
                <a:gd name="connsiteX269" fmla="*/ 8290 w 10000"/>
                <a:gd name="connsiteY269" fmla="*/ 43 h 10000"/>
                <a:gd name="connsiteX270" fmla="*/ 8420 w 10000"/>
                <a:gd name="connsiteY270" fmla="*/ 0 h 10000"/>
                <a:gd name="connsiteX271" fmla="*/ 8481 w 10000"/>
                <a:gd name="connsiteY271" fmla="*/ 71 h 10000"/>
                <a:gd name="connsiteX272" fmla="*/ 8476 w 10000"/>
                <a:gd name="connsiteY272" fmla="*/ 121 h 10000"/>
                <a:gd name="connsiteX273" fmla="*/ 8504 w 10000"/>
                <a:gd name="connsiteY273" fmla="*/ 142 h 10000"/>
                <a:gd name="connsiteX274" fmla="*/ 8526 w 10000"/>
                <a:gd name="connsiteY274" fmla="*/ 192 h 10000"/>
                <a:gd name="connsiteX275" fmla="*/ 8493 w 10000"/>
                <a:gd name="connsiteY275" fmla="*/ 248 h 10000"/>
                <a:gd name="connsiteX276" fmla="*/ 8448 w 10000"/>
                <a:gd name="connsiteY276" fmla="*/ 376 h 10000"/>
                <a:gd name="connsiteX277" fmla="*/ 8375 w 10000"/>
                <a:gd name="connsiteY277" fmla="*/ 476 h 10000"/>
                <a:gd name="connsiteX278" fmla="*/ 8307 w 10000"/>
                <a:gd name="connsiteY278" fmla="*/ 532 h 10000"/>
                <a:gd name="connsiteX279" fmla="*/ 8358 w 10000"/>
                <a:gd name="connsiteY279" fmla="*/ 554 h 10000"/>
                <a:gd name="connsiteX280" fmla="*/ 8425 w 10000"/>
                <a:gd name="connsiteY280" fmla="*/ 639 h 10000"/>
                <a:gd name="connsiteX281" fmla="*/ 8470 w 10000"/>
                <a:gd name="connsiteY281" fmla="*/ 646 h 10000"/>
                <a:gd name="connsiteX282" fmla="*/ 8493 w 10000"/>
                <a:gd name="connsiteY282" fmla="*/ 738 h 10000"/>
                <a:gd name="connsiteX283" fmla="*/ 8538 w 10000"/>
                <a:gd name="connsiteY283" fmla="*/ 759 h 10000"/>
                <a:gd name="connsiteX284" fmla="*/ 8571 w 10000"/>
                <a:gd name="connsiteY284" fmla="*/ 752 h 10000"/>
                <a:gd name="connsiteX285" fmla="*/ 8639 w 10000"/>
                <a:gd name="connsiteY285" fmla="*/ 610 h 10000"/>
                <a:gd name="connsiteX286" fmla="*/ 8701 w 10000"/>
                <a:gd name="connsiteY286" fmla="*/ 625 h 10000"/>
                <a:gd name="connsiteX287" fmla="*/ 8712 w 10000"/>
                <a:gd name="connsiteY287" fmla="*/ 667 h 10000"/>
                <a:gd name="connsiteX288" fmla="*/ 8757 w 10000"/>
                <a:gd name="connsiteY288" fmla="*/ 717 h 10000"/>
                <a:gd name="connsiteX289" fmla="*/ 8757 w 10000"/>
                <a:gd name="connsiteY289" fmla="*/ 752 h 10000"/>
                <a:gd name="connsiteX290" fmla="*/ 8796 w 10000"/>
                <a:gd name="connsiteY290" fmla="*/ 774 h 10000"/>
                <a:gd name="connsiteX291" fmla="*/ 8853 w 10000"/>
                <a:gd name="connsiteY291" fmla="*/ 774 h 10000"/>
                <a:gd name="connsiteX292" fmla="*/ 8858 w 10000"/>
                <a:gd name="connsiteY292" fmla="*/ 837 h 10000"/>
                <a:gd name="connsiteX293" fmla="*/ 8808 w 10000"/>
                <a:gd name="connsiteY293" fmla="*/ 866 h 10000"/>
                <a:gd name="connsiteX294" fmla="*/ 8853 w 10000"/>
                <a:gd name="connsiteY294" fmla="*/ 1143 h 10000"/>
                <a:gd name="connsiteX295" fmla="*/ 8898 w 10000"/>
                <a:gd name="connsiteY295" fmla="*/ 1270 h 10000"/>
                <a:gd name="connsiteX296" fmla="*/ 8886 w 10000"/>
                <a:gd name="connsiteY296" fmla="*/ 1327 h 10000"/>
                <a:gd name="connsiteX297" fmla="*/ 8926 w 10000"/>
                <a:gd name="connsiteY297" fmla="*/ 1391 h 10000"/>
                <a:gd name="connsiteX298" fmla="*/ 8931 w 10000"/>
                <a:gd name="connsiteY298" fmla="*/ 1434 h 10000"/>
                <a:gd name="connsiteX299" fmla="*/ 9038 w 10000"/>
                <a:gd name="connsiteY299" fmla="*/ 1483 h 10000"/>
                <a:gd name="connsiteX300" fmla="*/ 9168 w 10000"/>
                <a:gd name="connsiteY300" fmla="*/ 1441 h 10000"/>
                <a:gd name="connsiteX301" fmla="*/ 9184 w 10000"/>
                <a:gd name="connsiteY301" fmla="*/ 1384 h 10000"/>
                <a:gd name="connsiteX302" fmla="*/ 9229 w 10000"/>
                <a:gd name="connsiteY302" fmla="*/ 1405 h 10000"/>
                <a:gd name="connsiteX303" fmla="*/ 9258 w 10000"/>
                <a:gd name="connsiteY303" fmla="*/ 1455 h 10000"/>
                <a:gd name="connsiteX304" fmla="*/ 9325 w 10000"/>
                <a:gd name="connsiteY304" fmla="*/ 1419 h 10000"/>
                <a:gd name="connsiteX305" fmla="*/ 9364 w 10000"/>
                <a:gd name="connsiteY305" fmla="*/ 1419 h 10000"/>
                <a:gd name="connsiteX306" fmla="*/ 9421 w 10000"/>
                <a:gd name="connsiteY306" fmla="*/ 1476 h 10000"/>
                <a:gd name="connsiteX307" fmla="*/ 9454 w 10000"/>
                <a:gd name="connsiteY307" fmla="*/ 1398 h 10000"/>
                <a:gd name="connsiteX308" fmla="*/ 9522 w 10000"/>
                <a:gd name="connsiteY308" fmla="*/ 1434 h 10000"/>
                <a:gd name="connsiteX309" fmla="*/ 9556 w 10000"/>
                <a:gd name="connsiteY309" fmla="*/ 1391 h 10000"/>
                <a:gd name="connsiteX310" fmla="*/ 9584 w 10000"/>
                <a:gd name="connsiteY310" fmla="*/ 1398 h 10000"/>
                <a:gd name="connsiteX311" fmla="*/ 9612 w 10000"/>
                <a:gd name="connsiteY311" fmla="*/ 1356 h 10000"/>
                <a:gd name="connsiteX312" fmla="*/ 9606 w 10000"/>
                <a:gd name="connsiteY312" fmla="*/ 1313 h 10000"/>
                <a:gd name="connsiteX313" fmla="*/ 9646 w 10000"/>
                <a:gd name="connsiteY313" fmla="*/ 1292 h 10000"/>
                <a:gd name="connsiteX314" fmla="*/ 9674 w 10000"/>
                <a:gd name="connsiteY314" fmla="*/ 1221 h 10000"/>
                <a:gd name="connsiteX315" fmla="*/ 9753 w 10000"/>
                <a:gd name="connsiteY315" fmla="*/ 1228 h 10000"/>
                <a:gd name="connsiteX316" fmla="*/ 9871 w 10000"/>
                <a:gd name="connsiteY316" fmla="*/ 1434 h 10000"/>
                <a:gd name="connsiteX317" fmla="*/ 9893 w 10000"/>
                <a:gd name="connsiteY317" fmla="*/ 1505 h 10000"/>
                <a:gd name="connsiteX318" fmla="*/ 9972 w 10000"/>
                <a:gd name="connsiteY318" fmla="*/ 1597 h 10000"/>
                <a:gd name="connsiteX319" fmla="*/ 10000 w 10000"/>
                <a:gd name="connsiteY319" fmla="*/ 1682 h 10000"/>
                <a:gd name="connsiteX320" fmla="*/ 9938 w 10000"/>
                <a:gd name="connsiteY320" fmla="*/ 1796 h 10000"/>
                <a:gd name="connsiteX321" fmla="*/ 9893 w 10000"/>
                <a:gd name="connsiteY321" fmla="*/ 1838 h 10000"/>
                <a:gd name="connsiteX322" fmla="*/ 9916 w 10000"/>
                <a:gd name="connsiteY322" fmla="*/ 1959 h 10000"/>
                <a:gd name="connsiteX323" fmla="*/ 9848 w 10000"/>
                <a:gd name="connsiteY323" fmla="*/ 2051 h 10000"/>
                <a:gd name="connsiteX324" fmla="*/ 9809 w 10000"/>
                <a:gd name="connsiteY324" fmla="*/ 2072 h 10000"/>
                <a:gd name="connsiteX325" fmla="*/ 9809 w 10000"/>
                <a:gd name="connsiteY325" fmla="*/ 2136 h 10000"/>
                <a:gd name="connsiteX326" fmla="*/ 9758 w 10000"/>
                <a:gd name="connsiteY326" fmla="*/ 2257 h 10000"/>
                <a:gd name="connsiteX327" fmla="*/ 9724 w 10000"/>
                <a:gd name="connsiteY327" fmla="*/ 2264 h 10000"/>
                <a:gd name="connsiteX328" fmla="*/ 9730 w 10000"/>
                <a:gd name="connsiteY328" fmla="*/ 2349 h 10000"/>
                <a:gd name="connsiteX329" fmla="*/ 9702 w 10000"/>
                <a:gd name="connsiteY329" fmla="*/ 2413 h 10000"/>
                <a:gd name="connsiteX330" fmla="*/ 9708 w 10000"/>
                <a:gd name="connsiteY330" fmla="*/ 2697 h 10000"/>
                <a:gd name="connsiteX331" fmla="*/ 9724 w 10000"/>
                <a:gd name="connsiteY331" fmla="*/ 2718 h 10000"/>
                <a:gd name="connsiteX332" fmla="*/ 9719 w 10000"/>
                <a:gd name="connsiteY332" fmla="*/ 2811 h 10000"/>
                <a:gd name="connsiteX333" fmla="*/ 9708 w 10000"/>
                <a:gd name="connsiteY333" fmla="*/ 2896 h 10000"/>
                <a:gd name="connsiteX334" fmla="*/ 9668 w 10000"/>
                <a:gd name="connsiteY334" fmla="*/ 2938 h 10000"/>
                <a:gd name="connsiteX335" fmla="*/ 9595 w 10000"/>
                <a:gd name="connsiteY335" fmla="*/ 2903 h 10000"/>
                <a:gd name="connsiteX336" fmla="*/ 9561 w 10000"/>
                <a:gd name="connsiteY336" fmla="*/ 2952 h 10000"/>
                <a:gd name="connsiteX337" fmla="*/ 9567 w 10000"/>
                <a:gd name="connsiteY337" fmla="*/ 2995 h 10000"/>
                <a:gd name="connsiteX338" fmla="*/ 9544 w 10000"/>
                <a:gd name="connsiteY338" fmla="*/ 3080 h 10000"/>
                <a:gd name="connsiteX339" fmla="*/ 9505 w 10000"/>
                <a:gd name="connsiteY339" fmla="*/ 3137 h 10000"/>
                <a:gd name="connsiteX340" fmla="*/ 9494 w 10000"/>
                <a:gd name="connsiteY340" fmla="*/ 3236 h 10000"/>
                <a:gd name="connsiteX341" fmla="*/ 9466 w 10000"/>
                <a:gd name="connsiteY341" fmla="*/ 3322 h 10000"/>
                <a:gd name="connsiteX342" fmla="*/ 9471 w 10000"/>
                <a:gd name="connsiteY342" fmla="*/ 3378 h 10000"/>
                <a:gd name="connsiteX343" fmla="*/ 9460 w 10000"/>
                <a:gd name="connsiteY343" fmla="*/ 3435 h 10000"/>
                <a:gd name="connsiteX344" fmla="*/ 9483 w 10000"/>
                <a:gd name="connsiteY344" fmla="*/ 3485 h 10000"/>
                <a:gd name="connsiteX345" fmla="*/ 9449 w 10000"/>
                <a:gd name="connsiteY345" fmla="*/ 3563 h 10000"/>
                <a:gd name="connsiteX346" fmla="*/ 9393 w 10000"/>
                <a:gd name="connsiteY346" fmla="*/ 3442 h 10000"/>
                <a:gd name="connsiteX347" fmla="*/ 9393 w 10000"/>
                <a:gd name="connsiteY347" fmla="*/ 3350 h 10000"/>
                <a:gd name="connsiteX348" fmla="*/ 9376 w 10000"/>
                <a:gd name="connsiteY348" fmla="*/ 3336 h 10000"/>
                <a:gd name="connsiteX349" fmla="*/ 9308 w 10000"/>
                <a:gd name="connsiteY349" fmla="*/ 3400 h 10000"/>
                <a:gd name="connsiteX350" fmla="*/ 9201 w 10000"/>
                <a:gd name="connsiteY350" fmla="*/ 3549 h 10000"/>
                <a:gd name="connsiteX351" fmla="*/ 9139 w 10000"/>
                <a:gd name="connsiteY351" fmla="*/ 3655 h 10000"/>
                <a:gd name="connsiteX352" fmla="*/ 9044 w 10000"/>
                <a:gd name="connsiteY352" fmla="*/ 3712 h 10000"/>
                <a:gd name="connsiteX353" fmla="*/ 9010 w 10000"/>
                <a:gd name="connsiteY353" fmla="*/ 3797 h 10000"/>
                <a:gd name="connsiteX354" fmla="*/ 8982 w 10000"/>
                <a:gd name="connsiteY354" fmla="*/ 3825 h 10000"/>
                <a:gd name="connsiteX355" fmla="*/ 8875 w 10000"/>
                <a:gd name="connsiteY355" fmla="*/ 3903 h 10000"/>
                <a:gd name="connsiteX356" fmla="*/ 8785 w 10000"/>
                <a:gd name="connsiteY356" fmla="*/ 3996 h 10000"/>
                <a:gd name="connsiteX357" fmla="*/ 8763 w 10000"/>
                <a:gd name="connsiteY357" fmla="*/ 4067 h 10000"/>
                <a:gd name="connsiteX358" fmla="*/ 8729 w 10000"/>
                <a:gd name="connsiteY358" fmla="*/ 4102 h 10000"/>
                <a:gd name="connsiteX359" fmla="*/ 8774 w 10000"/>
                <a:gd name="connsiteY359" fmla="*/ 4194 h 10000"/>
                <a:gd name="connsiteX360" fmla="*/ 8819 w 10000"/>
                <a:gd name="connsiteY360" fmla="*/ 4265 h 10000"/>
                <a:gd name="connsiteX361" fmla="*/ 8881 w 10000"/>
                <a:gd name="connsiteY361" fmla="*/ 4294 h 10000"/>
                <a:gd name="connsiteX362" fmla="*/ 8858 w 10000"/>
                <a:gd name="connsiteY362" fmla="*/ 4344 h 10000"/>
                <a:gd name="connsiteX363" fmla="*/ 8903 w 10000"/>
                <a:gd name="connsiteY363" fmla="*/ 4358 h 10000"/>
                <a:gd name="connsiteX364" fmla="*/ 8903 w 10000"/>
                <a:gd name="connsiteY364" fmla="*/ 4443 h 10000"/>
                <a:gd name="connsiteX365" fmla="*/ 8937 w 10000"/>
                <a:gd name="connsiteY365" fmla="*/ 4507 h 10000"/>
                <a:gd name="connsiteX366" fmla="*/ 8993 w 10000"/>
                <a:gd name="connsiteY366" fmla="*/ 4493 h 10000"/>
                <a:gd name="connsiteX367" fmla="*/ 9016 w 10000"/>
                <a:gd name="connsiteY367" fmla="*/ 4422 h 10000"/>
                <a:gd name="connsiteX368" fmla="*/ 9061 w 10000"/>
                <a:gd name="connsiteY368" fmla="*/ 4414 h 10000"/>
                <a:gd name="connsiteX369" fmla="*/ 9066 w 10000"/>
                <a:gd name="connsiteY369" fmla="*/ 4358 h 10000"/>
                <a:gd name="connsiteX370" fmla="*/ 9123 w 10000"/>
                <a:gd name="connsiteY370" fmla="*/ 4358 h 10000"/>
                <a:gd name="connsiteX371" fmla="*/ 9100 w 10000"/>
                <a:gd name="connsiteY371" fmla="*/ 4429 h 10000"/>
                <a:gd name="connsiteX372" fmla="*/ 9156 w 10000"/>
                <a:gd name="connsiteY372" fmla="*/ 4464 h 10000"/>
                <a:gd name="connsiteX373" fmla="*/ 9145 w 10000"/>
                <a:gd name="connsiteY373" fmla="*/ 4528 h 10000"/>
                <a:gd name="connsiteX374" fmla="*/ 9061 w 10000"/>
                <a:gd name="connsiteY374" fmla="*/ 4535 h 10000"/>
                <a:gd name="connsiteX375" fmla="*/ 8999 w 10000"/>
                <a:gd name="connsiteY375" fmla="*/ 4578 h 10000"/>
                <a:gd name="connsiteX376" fmla="*/ 8943 w 10000"/>
                <a:gd name="connsiteY376" fmla="*/ 4599 h 10000"/>
                <a:gd name="connsiteX377" fmla="*/ 8943 w 10000"/>
                <a:gd name="connsiteY377" fmla="*/ 4698 h 10000"/>
                <a:gd name="connsiteX378" fmla="*/ 8999 w 10000"/>
                <a:gd name="connsiteY378" fmla="*/ 4805 h 10000"/>
                <a:gd name="connsiteX379" fmla="*/ 8954 w 10000"/>
                <a:gd name="connsiteY379" fmla="*/ 4904 h 10000"/>
                <a:gd name="connsiteX380" fmla="*/ 8864 w 10000"/>
                <a:gd name="connsiteY380" fmla="*/ 4918 h 10000"/>
                <a:gd name="connsiteX381" fmla="*/ 8875 w 10000"/>
                <a:gd name="connsiteY381" fmla="*/ 5032 h 10000"/>
                <a:gd name="connsiteX382" fmla="*/ 8870 w 10000"/>
                <a:gd name="connsiteY382" fmla="*/ 5103 h 10000"/>
                <a:gd name="connsiteX383" fmla="*/ 8841 w 10000"/>
                <a:gd name="connsiteY383" fmla="*/ 5138 h 10000"/>
                <a:gd name="connsiteX384" fmla="*/ 8785 w 10000"/>
                <a:gd name="connsiteY384" fmla="*/ 5110 h 10000"/>
                <a:gd name="connsiteX385" fmla="*/ 8735 w 10000"/>
                <a:gd name="connsiteY385" fmla="*/ 5018 h 10000"/>
                <a:gd name="connsiteX386" fmla="*/ 8678 w 10000"/>
                <a:gd name="connsiteY386" fmla="*/ 5089 h 10000"/>
                <a:gd name="connsiteX387" fmla="*/ 8622 w 10000"/>
                <a:gd name="connsiteY387" fmla="*/ 5039 h 10000"/>
                <a:gd name="connsiteX388" fmla="*/ 8616 w 10000"/>
                <a:gd name="connsiteY388" fmla="*/ 5011 h 10000"/>
                <a:gd name="connsiteX389" fmla="*/ 8538 w 10000"/>
                <a:gd name="connsiteY389" fmla="*/ 4947 h 10000"/>
                <a:gd name="connsiteX390" fmla="*/ 8515 w 10000"/>
                <a:gd name="connsiteY390" fmla="*/ 4961 h 10000"/>
                <a:gd name="connsiteX391" fmla="*/ 8526 w 10000"/>
                <a:gd name="connsiteY391" fmla="*/ 5039 h 10000"/>
                <a:gd name="connsiteX392" fmla="*/ 8481 w 10000"/>
                <a:gd name="connsiteY392" fmla="*/ 5138 h 10000"/>
                <a:gd name="connsiteX393" fmla="*/ 8515 w 10000"/>
                <a:gd name="connsiteY393" fmla="*/ 5160 h 10000"/>
                <a:gd name="connsiteX394" fmla="*/ 8577 w 10000"/>
                <a:gd name="connsiteY394" fmla="*/ 5145 h 10000"/>
                <a:gd name="connsiteX395" fmla="*/ 8588 w 10000"/>
                <a:gd name="connsiteY395" fmla="*/ 5181 h 10000"/>
                <a:gd name="connsiteX396" fmla="*/ 8577 w 10000"/>
                <a:gd name="connsiteY396" fmla="*/ 5224 h 10000"/>
                <a:gd name="connsiteX397" fmla="*/ 8600 w 10000"/>
                <a:gd name="connsiteY397" fmla="*/ 5280 h 10000"/>
                <a:gd name="connsiteX398" fmla="*/ 8650 w 10000"/>
                <a:gd name="connsiteY398" fmla="*/ 5316 h 10000"/>
                <a:gd name="connsiteX399" fmla="*/ 8639 w 10000"/>
                <a:gd name="connsiteY399" fmla="*/ 5401 h 10000"/>
                <a:gd name="connsiteX400" fmla="*/ 8673 w 10000"/>
                <a:gd name="connsiteY400" fmla="*/ 5444 h 10000"/>
                <a:gd name="connsiteX401" fmla="*/ 8633 w 10000"/>
                <a:gd name="connsiteY401" fmla="*/ 5486 h 10000"/>
                <a:gd name="connsiteX402" fmla="*/ 8622 w 10000"/>
                <a:gd name="connsiteY402" fmla="*/ 5642 h 10000"/>
                <a:gd name="connsiteX403" fmla="*/ 8600 w 10000"/>
                <a:gd name="connsiteY403" fmla="*/ 5649 h 10000"/>
                <a:gd name="connsiteX404" fmla="*/ 8628 w 10000"/>
                <a:gd name="connsiteY404" fmla="*/ 5720 h 10000"/>
                <a:gd name="connsiteX405" fmla="*/ 8633 w 10000"/>
                <a:gd name="connsiteY405" fmla="*/ 5841 h 10000"/>
                <a:gd name="connsiteX406" fmla="*/ 8661 w 10000"/>
                <a:gd name="connsiteY406" fmla="*/ 5869 h 10000"/>
                <a:gd name="connsiteX407" fmla="*/ 8667 w 10000"/>
                <a:gd name="connsiteY407" fmla="*/ 5905 h 10000"/>
                <a:gd name="connsiteX408" fmla="*/ 8690 w 10000"/>
                <a:gd name="connsiteY408" fmla="*/ 5912 h 10000"/>
                <a:gd name="connsiteX409" fmla="*/ 8695 w 10000"/>
                <a:gd name="connsiteY409" fmla="*/ 5983 h 10000"/>
                <a:gd name="connsiteX410" fmla="*/ 8684 w 10000"/>
                <a:gd name="connsiteY410" fmla="*/ 6033 h 10000"/>
                <a:gd name="connsiteX411" fmla="*/ 8740 w 10000"/>
                <a:gd name="connsiteY411" fmla="*/ 6061 h 10000"/>
                <a:gd name="connsiteX412" fmla="*/ 8825 w 10000"/>
                <a:gd name="connsiteY412" fmla="*/ 6004 h 10000"/>
                <a:gd name="connsiteX413" fmla="*/ 8948 w 10000"/>
                <a:gd name="connsiteY413" fmla="*/ 5891 h 10000"/>
                <a:gd name="connsiteX414" fmla="*/ 8982 w 10000"/>
                <a:gd name="connsiteY414" fmla="*/ 5891 h 10000"/>
                <a:gd name="connsiteX415" fmla="*/ 8982 w 10000"/>
                <a:gd name="connsiteY415" fmla="*/ 5976 h 10000"/>
                <a:gd name="connsiteX416" fmla="*/ 9004 w 10000"/>
                <a:gd name="connsiteY416" fmla="*/ 5990 h 10000"/>
                <a:gd name="connsiteX417" fmla="*/ 9044 w 10000"/>
                <a:gd name="connsiteY417" fmla="*/ 6089 h 10000"/>
                <a:gd name="connsiteX418" fmla="*/ 9072 w 10000"/>
                <a:gd name="connsiteY418" fmla="*/ 6097 h 10000"/>
                <a:gd name="connsiteX419" fmla="*/ 9055 w 10000"/>
                <a:gd name="connsiteY419" fmla="*/ 6153 h 10000"/>
                <a:gd name="connsiteX420" fmla="*/ 9100 w 10000"/>
                <a:gd name="connsiteY420" fmla="*/ 6281 h 10000"/>
                <a:gd name="connsiteX421" fmla="*/ 9100 w 10000"/>
                <a:gd name="connsiteY421" fmla="*/ 6345 h 10000"/>
                <a:gd name="connsiteX422" fmla="*/ 9123 w 10000"/>
                <a:gd name="connsiteY422" fmla="*/ 6416 h 10000"/>
                <a:gd name="connsiteX423" fmla="*/ 9089 w 10000"/>
                <a:gd name="connsiteY423" fmla="*/ 6473 h 10000"/>
                <a:gd name="connsiteX424" fmla="*/ 9049 w 10000"/>
                <a:gd name="connsiteY424" fmla="*/ 6466 h 10000"/>
                <a:gd name="connsiteX425" fmla="*/ 9049 w 10000"/>
                <a:gd name="connsiteY425" fmla="*/ 6501 h 10000"/>
                <a:gd name="connsiteX426" fmla="*/ 9089 w 10000"/>
                <a:gd name="connsiteY426" fmla="*/ 6544 h 10000"/>
                <a:gd name="connsiteX427" fmla="*/ 9106 w 10000"/>
                <a:gd name="connsiteY427" fmla="*/ 6515 h 10000"/>
                <a:gd name="connsiteX428" fmla="*/ 9139 w 10000"/>
                <a:gd name="connsiteY428" fmla="*/ 6579 h 10000"/>
                <a:gd name="connsiteX429" fmla="*/ 9179 w 10000"/>
                <a:gd name="connsiteY429" fmla="*/ 6579 h 10000"/>
                <a:gd name="connsiteX430" fmla="*/ 9156 w 10000"/>
                <a:gd name="connsiteY430" fmla="*/ 6757 h 10000"/>
                <a:gd name="connsiteX431" fmla="*/ 9139 w 10000"/>
                <a:gd name="connsiteY431" fmla="*/ 6792 h 10000"/>
                <a:gd name="connsiteX432" fmla="*/ 9089 w 10000"/>
                <a:gd name="connsiteY432" fmla="*/ 6778 h 10000"/>
                <a:gd name="connsiteX433" fmla="*/ 9027 w 10000"/>
                <a:gd name="connsiteY433" fmla="*/ 6799 h 10000"/>
                <a:gd name="connsiteX434" fmla="*/ 9004 w 10000"/>
                <a:gd name="connsiteY434" fmla="*/ 6842 h 10000"/>
                <a:gd name="connsiteX435" fmla="*/ 8999 w 10000"/>
                <a:gd name="connsiteY435" fmla="*/ 6884 h 10000"/>
                <a:gd name="connsiteX436" fmla="*/ 8960 w 10000"/>
                <a:gd name="connsiteY436" fmla="*/ 6934 h 10000"/>
                <a:gd name="connsiteX437" fmla="*/ 8898 w 10000"/>
                <a:gd name="connsiteY437" fmla="*/ 6941 h 10000"/>
                <a:gd name="connsiteX438" fmla="*/ 8886 w 10000"/>
                <a:gd name="connsiteY438" fmla="*/ 6962 h 10000"/>
                <a:gd name="connsiteX439" fmla="*/ 8847 w 10000"/>
                <a:gd name="connsiteY439" fmla="*/ 6927 h 10000"/>
                <a:gd name="connsiteX440" fmla="*/ 8808 w 10000"/>
                <a:gd name="connsiteY440" fmla="*/ 6934 h 10000"/>
                <a:gd name="connsiteX441" fmla="*/ 8785 w 10000"/>
                <a:gd name="connsiteY441" fmla="*/ 6906 h 10000"/>
                <a:gd name="connsiteX442" fmla="*/ 8735 w 10000"/>
                <a:gd name="connsiteY442" fmla="*/ 6891 h 10000"/>
                <a:gd name="connsiteX443" fmla="*/ 8746 w 10000"/>
                <a:gd name="connsiteY443" fmla="*/ 6941 h 10000"/>
                <a:gd name="connsiteX444" fmla="*/ 8723 w 10000"/>
                <a:gd name="connsiteY444" fmla="*/ 6991 h 10000"/>
                <a:gd name="connsiteX445" fmla="*/ 8639 w 10000"/>
                <a:gd name="connsiteY445" fmla="*/ 6984 h 10000"/>
                <a:gd name="connsiteX446" fmla="*/ 8611 w 10000"/>
                <a:gd name="connsiteY446" fmla="*/ 6962 h 10000"/>
                <a:gd name="connsiteX447" fmla="*/ 8566 w 10000"/>
                <a:gd name="connsiteY447" fmla="*/ 6984 h 10000"/>
                <a:gd name="connsiteX448" fmla="*/ 8560 w 10000"/>
                <a:gd name="connsiteY448" fmla="*/ 7055 h 10000"/>
                <a:gd name="connsiteX449" fmla="*/ 8476 w 10000"/>
                <a:gd name="connsiteY449" fmla="*/ 7133 h 10000"/>
                <a:gd name="connsiteX450" fmla="*/ 8448 w 10000"/>
                <a:gd name="connsiteY450" fmla="*/ 7090 h 10000"/>
                <a:gd name="connsiteX451" fmla="*/ 8386 w 10000"/>
                <a:gd name="connsiteY451" fmla="*/ 7111 h 10000"/>
                <a:gd name="connsiteX452" fmla="*/ 8346 w 10000"/>
                <a:gd name="connsiteY452" fmla="*/ 7133 h 10000"/>
                <a:gd name="connsiteX453" fmla="*/ 8341 w 10000"/>
                <a:gd name="connsiteY453" fmla="*/ 7168 h 10000"/>
                <a:gd name="connsiteX454" fmla="*/ 8256 w 10000"/>
                <a:gd name="connsiteY454" fmla="*/ 7246 h 10000"/>
                <a:gd name="connsiteX455" fmla="*/ 8206 w 10000"/>
                <a:gd name="connsiteY455" fmla="*/ 7232 h 10000"/>
                <a:gd name="connsiteX456" fmla="*/ 8155 w 10000"/>
                <a:gd name="connsiteY456" fmla="*/ 7260 h 10000"/>
                <a:gd name="connsiteX457" fmla="*/ 8116 w 10000"/>
                <a:gd name="connsiteY457" fmla="*/ 7303 h 10000"/>
                <a:gd name="connsiteX458" fmla="*/ 8060 w 10000"/>
                <a:gd name="connsiteY458" fmla="*/ 7331 h 10000"/>
                <a:gd name="connsiteX459" fmla="*/ 8065 w 10000"/>
                <a:gd name="connsiteY459" fmla="*/ 7374 h 10000"/>
                <a:gd name="connsiteX460" fmla="*/ 8015 w 10000"/>
                <a:gd name="connsiteY460" fmla="*/ 7402 h 10000"/>
                <a:gd name="connsiteX461" fmla="*/ 7942 w 10000"/>
                <a:gd name="connsiteY461" fmla="*/ 7523 h 10000"/>
                <a:gd name="connsiteX462" fmla="*/ 7930 w 10000"/>
                <a:gd name="connsiteY462" fmla="*/ 7573 h 10000"/>
                <a:gd name="connsiteX463" fmla="*/ 7908 w 10000"/>
                <a:gd name="connsiteY463" fmla="*/ 7559 h 10000"/>
                <a:gd name="connsiteX464" fmla="*/ 7919 w 10000"/>
                <a:gd name="connsiteY464" fmla="*/ 7523 h 10000"/>
                <a:gd name="connsiteX465" fmla="*/ 7846 w 10000"/>
                <a:gd name="connsiteY465" fmla="*/ 7339 h 10000"/>
                <a:gd name="connsiteX466" fmla="*/ 7846 w 10000"/>
                <a:gd name="connsiteY466" fmla="*/ 7268 h 10000"/>
                <a:gd name="connsiteX467" fmla="*/ 7812 w 10000"/>
                <a:gd name="connsiteY467" fmla="*/ 7268 h 10000"/>
                <a:gd name="connsiteX468" fmla="*/ 7711 w 10000"/>
                <a:gd name="connsiteY468" fmla="*/ 7197 h 10000"/>
                <a:gd name="connsiteX469" fmla="*/ 7649 w 10000"/>
                <a:gd name="connsiteY469" fmla="*/ 7232 h 10000"/>
                <a:gd name="connsiteX470" fmla="*/ 7632 w 10000"/>
                <a:gd name="connsiteY470" fmla="*/ 7275 h 10000"/>
                <a:gd name="connsiteX471" fmla="*/ 7677 w 10000"/>
                <a:gd name="connsiteY471" fmla="*/ 7324 h 10000"/>
                <a:gd name="connsiteX472" fmla="*/ 7688 w 10000"/>
                <a:gd name="connsiteY472" fmla="*/ 7367 h 10000"/>
                <a:gd name="connsiteX473" fmla="*/ 7660 w 10000"/>
                <a:gd name="connsiteY473" fmla="*/ 7410 h 10000"/>
                <a:gd name="connsiteX474" fmla="*/ 7666 w 10000"/>
                <a:gd name="connsiteY474" fmla="*/ 7445 h 10000"/>
                <a:gd name="connsiteX475" fmla="*/ 7655 w 10000"/>
                <a:gd name="connsiteY475" fmla="*/ 7516 h 10000"/>
                <a:gd name="connsiteX476" fmla="*/ 7660 w 10000"/>
                <a:gd name="connsiteY476" fmla="*/ 7587 h 10000"/>
                <a:gd name="connsiteX477" fmla="*/ 7694 w 10000"/>
                <a:gd name="connsiteY477" fmla="*/ 7700 h 10000"/>
                <a:gd name="connsiteX478" fmla="*/ 7660 w 10000"/>
                <a:gd name="connsiteY478" fmla="*/ 7743 h 10000"/>
                <a:gd name="connsiteX479" fmla="*/ 7666 w 10000"/>
                <a:gd name="connsiteY479" fmla="*/ 7779 h 10000"/>
                <a:gd name="connsiteX480" fmla="*/ 7638 w 10000"/>
                <a:gd name="connsiteY480" fmla="*/ 7793 h 10000"/>
                <a:gd name="connsiteX481" fmla="*/ 7621 w 10000"/>
                <a:gd name="connsiteY481" fmla="*/ 7814 h 10000"/>
                <a:gd name="connsiteX482" fmla="*/ 7514 w 10000"/>
                <a:gd name="connsiteY482" fmla="*/ 7800 h 10000"/>
                <a:gd name="connsiteX483" fmla="*/ 7497 w 10000"/>
                <a:gd name="connsiteY483" fmla="*/ 7757 h 10000"/>
                <a:gd name="connsiteX484" fmla="*/ 7463 w 10000"/>
                <a:gd name="connsiteY484" fmla="*/ 7786 h 10000"/>
                <a:gd name="connsiteX485" fmla="*/ 7390 w 10000"/>
                <a:gd name="connsiteY485" fmla="*/ 7771 h 10000"/>
                <a:gd name="connsiteX486" fmla="*/ 7340 w 10000"/>
                <a:gd name="connsiteY486" fmla="*/ 7793 h 10000"/>
                <a:gd name="connsiteX487" fmla="*/ 7312 w 10000"/>
                <a:gd name="connsiteY487" fmla="*/ 7644 h 10000"/>
                <a:gd name="connsiteX488" fmla="*/ 7283 w 10000"/>
                <a:gd name="connsiteY488" fmla="*/ 7637 h 10000"/>
                <a:gd name="connsiteX489" fmla="*/ 7250 w 10000"/>
                <a:gd name="connsiteY489" fmla="*/ 7544 h 10000"/>
                <a:gd name="connsiteX490" fmla="*/ 7267 w 10000"/>
                <a:gd name="connsiteY490" fmla="*/ 7502 h 10000"/>
                <a:gd name="connsiteX491" fmla="*/ 7306 w 10000"/>
                <a:gd name="connsiteY491" fmla="*/ 7523 h 10000"/>
                <a:gd name="connsiteX492" fmla="*/ 7323 w 10000"/>
                <a:gd name="connsiteY492" fmla="*/ 7473 h 10000"/>
                <a:gd name="connsiteX493" fmla="*/ 7295 w 10000"/>
                <a:gd name="connsiteY493" fmla="*/ 7438 h 10000"/>
                <a:gd name="connsiteX494" fmla="*/ 7312 w 10000"/>
                <a:gd name="connsiteY494" fmla="*/ 7402 h 10000"/>
                <a:gd name="connsiteX495" fmla="*/ 7238 w 10000"/>
                <a:gd name="connsiteY495" fmla="*/ 7331 h 10000"/>
                <a:gd name="connsiteX496" fmla="*/ 7244 w 10000"/>
                <a:gd name="connsiteY496" fmla="*/ 7296 h 10000"/>
                <a:gd name="connsiteX497" fmla="*/ 7199 w 10000"/>
                <a:gd name="connsiteY497" fmla="*/ 7260 h 10000"/>
                <a:gd name="connsiteX498" fmla="*/ 7227 w 10000"/>
                <a:gd name="connsiteY498" fmla="*/ 7218 h 10000"/>
                <a:gd name="connsiteX499" fmla="*/ 7216 w 10000"/>
                <a:gd name="connsiteY499" fmla="*/ 7168 h 10000"/>
                <a:gd name="connsiteX500" fmla="*/ 7165 w 10000"/>
                <a:gd name="connsiteY500" fmla="*/ 7090 h 10000"/>
                <a:gd name="connsiteX501" fmla="*/ 7132 w 10000"/>
                <a:gd name="connsiteY501" fmla="*/ 7026 h 10000"/>
                <a:gd name="connsiteX502" fmla="*/ 7064 w 10000"/>
                <a:gd name="connsiteY502" fmla="*/ 7055 h 10000"/>
                <a:gd name="connsiteX503" fmla="*/ 7025 w 10000"/>
                <a:gd name="connsiteY503" fmla="*/ 7048 h 10000"/>
                <a:gd name="connsiteX504" fmla="*/ 7002 w 10000"/>
                <a:gd name="connsiteY504" fmla="*/ 7111 h 10000"/>
                <a:gd name="connsiteX505" fmla="*/ 6924 w 10000"/>
                <a:gd name="connsiteY505" fmla="*/ 7119 h 10000"/>
                <a:gd name="connsiteX506" fmla="*/ 6895 w 10000"/>
                <a:gd name="connsiteY506" fmla="*/ 7111 h 10000"/>
                <a:gd name="connsiteX507" fmla="*/ 6828 w 10000"/>
                <a:gd name="connsiteY507" fmla="*/ 7161 h 10000"/>
                <a:gd name="connsiteX508" fmla="*/ 6834 w 10000"/>
                <a:gd name="connsiteY508" fmla="*/ 7260 h 10000"/>
                <a:gd name="connsiteX509" fmla="*/ 6817 w 10000"/>
                <a:gd name="connsiteY509" fmla="*/ 7324 h 10000"/>
                <a:gd name="connsiteX510" fmla="*/ 6817 w 10000"/>
                <a:gd name="connsiteY510" fmla="*/ 7381 h 10000"/>
                <a:gd name="connsiteX511" fmla="*/ 6760 w 10000"/>
                <a:gd name="connsiteY511" fmla="*/ 7424 h 10000"/>
                <a:gd name="connsiteX512" fmla="*/ 6699 w 10000"/>
                <a:gd name="connsiteY512" fmla="*/ 7431 h 10000"/>
                <a:gd name="connsiteX513" fmla="*/ 6682 w 10000"/>
                <a:gd name="connsiteY513" fmla="*/ 7410 h 10000"/>
                <a:gd name="connsiteX514" fmla="*/ 6625 w 10000"/>
                <a:gd name="connsiteY514" fmla="*/ 7388 h 10000"/>
                <a:gd name="connsiteX515" fmla="*/ 6592 w 10000"/>
                <a:gd name="connsiteY515" fmla="*/ 7431 h 10000"/>
                <a:gd name="connsiteX516" fmla="*/ 6586 w 10000"/>
                <a:gd name="connsiteY516" fmla="*/ 7473 h 10000"/>
                <a:gd name="connsiteX517" fmla="*/ 6552 w 10000"/>
                <a:gd name="connsiteY517" fmla="*/ 7480 h 10000"/>
                <a:gd name="connsiteX518" fmla="*/ 6547 w 10000"/>
                <a:gd name="connsiteY518" fmla="*/ 7523 h 10000"/>
                <a:gd name="connsiteX519" fmla="*/ 6519 w 10000"/>
                <a:gd name="connsiteY519" fmla="*/ 7523 h 10000"/>
                <a:gd name="connsiteX520" fmla="*/ 6485 w 10000"/>
                <a:gd name="connsiteY520" fmla="*/ 7424 h 10000"/>
                <a:gd name="connsiteX521" fmla="*/ 6406 w 10000"/>
                <a:gd name="connsiteY521" fmla="*/ 7473 h 10000"/>
                <a:gd name="connsiteX522" fmla="*/ 6316 w 10000"/>
                <a:gd name="connsiteY522" fmla="*/ 7551 h 10000"/>
                <a:gd name="connsiteX523" fmla="*/ 6282 w 10000"/>
                <a:gd name="connsiteY523" fmla="*/ 7566 h 10000"/>
                <a:gd name="connsiteX524" fmla="*/ 6294 w 10000"/>
                <a:gd name="connsiteY524" fmla="*/ 7615 h 10000"/>
                <a:gd name="connsiteX525" fmla="*/ 6243 w 10000"/>
                <a:gd name="connsiteY525" fmla="*/ 7637 h 10000"/>
                <a:gd name="connsiteX526" fmla="*/ 6209 w 10000"/>
                <a:gd name="connsiteY526" fmla="*/ 7608 h 10000"/>
                <a:gd name="connsiteX527" fmla="*/ 6136 w 10000"/>
                <a:gd name="connsiteY527" fmla="*/ 7622 h 10000"/>
                <a:gd name="connsiteX528" fmla="*/ 6136 w 10000"/>
                <a:gd name="connsiteY528" fmla="*/ 7395 h 10000"/>
                <a:gd name="connsiteX529" fmla="*/ 6208 w 10000"/>
                <a:gd name="connsiteY52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818 w 10000"/>
                <a:gd name="connsiteY62" fmla="*/ 9837 h 10000"/>
                <a:gd name="connsiteX63" fmla="*/ 2745 w 10000"/>
                <a:gd name="connsiteY63" fmla="*/ 9879 h 10000"/>
                <a:gd name="connsiteX64" fmla="*/ 2705 w 10000"/>
                <a:gd name="connsiteY64" fmla="*/ 9922 h 10000"/>
                <a:gd name="connsiteX65" fmla="*/ 2638 w 10000"/>
                <a:gd name="connsiteY65" fmla="*/ 9929 h 10000"/>
                <a:gd name="connsiteX66" fmla="*/ 2598 w 10000"/>
                <a:gd name="connsiteY66" fmla="*/ 9943 h 10000"/>
                <a:gd name="connsiteX67" fmla="*/ 2565 w 10000"/>
                <a:gd name="connsiteY67" fmla="*/ 9929 h 10000"/>
                <a:gd name="connsiteX68" fmla="*/ 2508 w 10000"/>
                <a:gd name="connsiteY68" fmla="*/ 9943 h 10000"/>
                <a:gd name="connsiteX69" fmla="*/ 2503 w 10000"/>
                <a:gd name="connsiteY69" fmla="*/ 9957 h 10000"/>
                <a:gd name="connsiteX70" fmla="*/ 2458 w 10000"/>
                <a:gd name="connsiteY70" fmla="*/ 9993 h 10000"/>
                <a:gd name="connsiteX71" fmla="*/ 2424 w 10000"/>
                <a:gd name="connsiteY71" fmla="*/ 10000 h 10000"/>
                <a:gd name="connsiteX72" fmla="*/ 2323 w 10000"/>
                <a:gd name="connsiteY72" fmla="*/ 9901 h 10000"/>
                <a:gd name="connsiteX73" fmla="*/ 2250 w 10000"/>
                <a:gd name="connsiteY73" fmla="*/ 9794 h 10000"/>
                <a:gd name="connsiteX74" fmla="*/ 2160 w 10000"/>
                <a:gd name="connsiteY74" fmla="*/ 9759 h 10000"/>
                <a:gd name="connsiteX75" fmla="*/ 2143 w 10000"/>
                <a:gd name="connsiteY75" fmla="*/ 9624 h 10000"/>
                <a:gd name="connsiteX76" fmla="*/ 2205 w 10000"/>
                <a:gd name="connsiteY76" fmla="*/ 9588 h 10000"/>
                <a:gd name="connsiteX77" fmla="*/ 2182 w 10000"/>
                <a:gd name="connsiteY77" fmla="*/ 9482 h 10000"/>
                <a:gd name="connsiteX78" fmla="*/ 2160 w 10000"/>
                <a:gd name="connsiteY78" fmla="*/ 9446 h 10000"/>
                <a:gd name="connsiteX79" fmla="*/ 2323 w 10000"/>
                <a:gd name="connsiteY79" fmla="*/ 9312 h 10000"/>
                <a:gd name="connsiteX80" fmla="*/ 2373 w 10000"/>
                <a:gd name="connsiteY80" fmla="*/ 9177 h 10000"/>
                <a:gd name="connsiteX81" fmla="*/ 2424 w 10000"/>
                <a:gd name="connsiteY81" fmla="*/ 9148 h 10000"/>
                <a:gd name="connsiteX82" fmla="*/ 2435 w 10000"/>
                <a:gd name="connsiteY82" fmla="*/ 9063 h 10000"/>
                <a:gd name="connsiteX83" fmla="*/ 2385 w 10000"/>
                <a:gd name="connsiteY83" fmla="*/ 8950 h 10000"/>
                <a:gd name="connsiteX84" fmla="*/ 2396 w 10000"/>
                <a:gd name="connsiteY84" fmla="*/ 8879 h 10000"/>
                <a:gd name="connsiteX85" fmla="*/ 2340 w 10000"/>
                <a:gd name="connsiteY85" fmla="*/ 8850 h 10000"/>
                <a:gd name="connsiteX86" fmla="*/ 2306 w 10000"/>
                <a:gd name="connsiteY86" fmla="*/ 8857 h 10000"/>
                <a:gd name="connsiteX87" fmla="*/ 2143 w 10000"/>
                <a:gd name="connsiteY87" fmla="*/ 8921 h 10000"/>
                <a:gd name="connsiteX88" fmla="*/ 2098 w 10000"/>
                <a:gd name="connsiteY88" fmla="*/ 8971 h 10000"/>
                <a:gd name="connsiteX89" fmla="*/ 2064 w 10000"/>
                <a:gd name="connsiteY89" fmla="*/ 8999 h 10000"/>
                <a:gd name="connsiteX90" fmla="*/ 2019 w 10000"/>
                <a:gd name="connsiteY90" fmla="*/ 9056 h 10000"/>
                <a:gd name="connsiteX91" fmla="*/ 1879 w 10000"/>
                <a:gd name="connsiteY91" fmla="*/ 9013 h 10000"/>
                <a:gd name="connsiteX92" fmla="*/ 1828 w 10000"/>
                <a:gd name="connsiteY92" fmla="*/ 8971 h 10000"/>
                <a:gd name="connsiteX93" fmla="*/ 1738 w 10000"/>
                <a:gd name="connsiteY93" fmla="*/ 9021 h 10000"/>
                <a:gd name="connsiteX94" fmla="*/ 1609 w 10000"/>
                <a:gd name="connsiteY94" fmla="*/ 9056 h 10000"/>
                <a:gd name="connsiteX95" fmla="*/ 1699 w 10000"/>
                <a:gd name="connsiteY95" fmla="*/ 9177 h 10000"/>
                <a:gd name="connsiteX96" fmla="*/ 1592 w 10000"/>
                <a:gd name="connsiteY96" fmla="*/ 9304 h 10000"/>
                <a:gd name="connsiteX97" fmla="*/ 1558 w 10000"/>
                <a:gd name="connsiteY97" fmla="*/ 9290 h 10000"/>
                <a:gd name="connsiteX98" fmla="*/ 1541 w 10000"/>
                <a:gd name="connsiteY98" fmla="*/ 9304 h 10000"/>
                <a:gd name="connsiteX99" fmla="*/ 1507 w 10000"/>
                <a:gd name="connsiteY99" fmla="*/ 9269 h 10000"/>
                <a:gd name="connsiteX100" fmla="*/ 1440 w 10000"/>
                <a:gd name="connsiteY100" fmla="*/ 9233 h 10000"/>
                <a:gd name="connsiteX101" fmla="*/ 1434 w 10000"/>
                <a:gd name="connsiteY101" fmla="*/ 9198 h 10000"/>
                <a:gd name="connsiteX102" fmla="*/ 1412 w 10000"/>
                <a:gd name="connsiteY102" fmla="*/ 9191 h 10000"/>
                <a:gd name="connsiteX103" fmla="*/ 1400 w 10000"/>
                <a:gd name="connsiteY103" fmla="*/ 9155 h 10000"/>
                <a:gd name="connsiteX104" fmla="*/ 1372 w 10000"/>
                <a:gd name="connsiteY104" fmla="*/ 9127 h 10000"/>
                <a:gd name="connsiteX105" fmla="*/ 1327 w 10000"/>
                <a:gd name="connsiteY105" fmla="*/ 9141 h 10000"/>
                <a:gd name="connsiteX106" fmla="*/ 1305 w 10000"/>
                <a:gd name="connsiteY106" fmla="*/ 9092 h 10000"/>
                <a:gd name="connsiteX107" fmla="*/ 1271 w 10000"/>
                <a:gd name="connsiteY107" fmla="*/ 9099 h 10000"/>
                <a:gd name="connsiteX108" fmla="*/ 1277 w 10000"/>
                <a:gd name="connsiteY108" fmla="*/ 9056 h 10000"/>
                <a:gd name="connsiteX109" fmla="*/ 1265 w 10000"/>
                <a:gd name="connsiteY109" fmla="*/ 8999 h 10000"/>
                <a:gd name="connsiteX110" fmla="*/ 1277 w 10000"/>
                <a:gd name="connsiteY110" fmla="*/ 8935 h 10000"/>
                <a:gd name="connsiteX111" fmla="*/ 1271 w 10000"/>
                <a:gd name="connsiteY111" fmla="*/ 8893 h 10000"/>
                <a:gd name="connsiteX112" fmla="*/ 1153 w 10000"/>
                <a:gd name="connsiteY112" fmla="*/ 8893 h 10000"/>
                <a:gd name="connsiteX113" fmla="*/ 1153 w 10000"/>
                <a:gd name="connsiteY113" fmla="*/ 8850 h 10000"/>
                <a:gd name="connsiteX114" fmla="*/ 1091 w 10000"/>
                <a:gd name="connsiteY114" fmla="*/ 8829 h 10000"/>
                <a:gd name="connsiteX115" fmla="*/ 1080 w 10000"/>
                <a:gd name="connsiteY115" fmla="*/ 8758 h 10000"/>
                <a:gd name="connsiteX116" fmla="*/ 1069 w 10000"/>
                <a:gd name="connsiteY116" fmla="*/ 8730 h 10000"/>
                <a:gd name="connsiteX117" fmla="*/ 990 w 10000"/>
                <a:gd name="connsiteY117" fmla="*/ 8701 h 10000"/>
                <a:gd name="connsiteX118" fmla="*/ 894 w 10000"/>
                <a:gd name="connsiteY118" fmla="*/ 8616 h 10000"/>
                <a:gd name="connsiteX119" fmla="*/ 787 w 10000"/>
                <a:gd name="connsiteY119" fmla="*/ 8616 h 10000"/>
                <a:gd name="connsiteX120" fmla="*/ 849 w 10000"/>
                <a:gd name="connsiteY120" fmla="*/ 8510 h 10000"/>
                <a:gd name="connsiteX121" fmla="*/ 945 w 10000"/>
                <a:gd name="connsiteY121" fmla="*/ 8432 h 10000"/>
                <a:gd name="connsiteX122" fmla="*/ 984 w 10000"/>
                <a:gd name="connsiteY122" fmla="*/ 8325 h 10000"/>
                <a:gd name="connsiteX123" fmla="*/ 1063 w 10000"/>
                <a:gd name="connsiteY123" fmla="*/ 8204 h 10000"/>
                <a:gd name="connsiteX124" fmla="*/ 1057 w 10000"/>
                <a:gd name="connsiteY124" fmla="*/ 8133 h 10000"/>
                <a:gd name="connsiteX125" fmla="*/ 1018 w 10000"/>
                <a:gd name="connsiteY125" fmla="*/ 8055 h 10000"/>
                <a:gd name="connsiteX126" fmla="*/ 984 w 10000"/>
                <a:gd name="connsiteY126" fmla="*/ 8027 h 10000"/>
                <a:gd name="connsiteX127" fmla="*/ 872 w 10000"/>
                <a:gd name="connsiteY127" fmla="*/ 8013 h 10000"/>
                <a:gd name="connsiteX128" fmla="*/ 533 w 10000"/>
                <a:gd name="connsiteY128" fmla="*/ 8076 h 10000"/>
                <a:gd name="connsiteX129" fmla="*/ 169 w 10000"/>
                <a:gd name="connsiteY129" fmla="*/ 7743 h 10000"/>
                <a:gd name="connsiteX130" fmla="*/ 157 w 10000"/>
                <a:gd name="connsiteY130" fmla="*/ 7686 h 10000"/>
                <a:gd name="connsiteX131" fmla="*/ 231 w 10000"/>
                <a:gd name="connsiteY131" fmla="*/ 7594 h 10000"/>
                <a:gd name="connsiteX132" fmla="*/ 0 w 10000"/>
                <a:gd name="connsiteY132" fmla="*/ 6920 h 10000"/>
                <a:gd name="connsiteX133" fmla="*/ 354 w 10000"/>
                <a:gd name="connsiteY133" fmla="*/ 7005 h 10000"/>
                <a:gd name="connsiteX134" fmla="*/ 1074 w 10000"/>
                <a:gd name="connsiteY134" fmla="*/ 7019 h 10000"/>
                <a:gd name="connsiteX135" fmla="*/ 1277 w 10000"/>
                <a:gd name="connsiteY135" fmla="*/ 6998 h 10000"/>
                <a:gd name="connsiteX136" fmla="*/ 1524 w 10000"/>
                <a:gd name="connsiteY136" fmla="*/ 7083 h 10000"/>
                <a:gd name="connsiteX137" fmla="*/ 1609 w 10000"/>
                <a:gd name="connsiteY137" fmla="*/ 7104 h 10000"/>
                <a:gd name="connsiteX138" fmla="*/ 1822 w 10000"/>
                <a:gd name="connsiteY138" fmla="*/ 7310 h 10000"/>
                <a:gd name="connsiteX139" fmla="*/ 1918 w 10000"/>
                <a:gd name="connsiteY139" fmla="*/ 7303 h 10000"/>
                <a:gd name="connsiteX140" fmla="*/ 6504 w 10000"/>
                <a:gd name="connsiteY140" fmla="*/ 7627 h 10000"/>
                <a:gd name="connsiteX141" fmla="*/ 5523 w 10000"/>
                <a:gd name="connsiteY141" fmla="*/ 5713 h 10000"/>
                <a:gd name="connsiteX142" fmla="*/ 5652 w 10000"/>
                <a:gd name="connsiteY142" fmla="*/ 5720 h 10000"/>
                <a:gd name="connsiteX143" fmla="*/ 5697 w 10000"/>
                <a:gd name="connsiteY143" fmla="*/ 5742 h 10000"/>
                <a:gd name="connsiteX144" fmla="*/ 5793 w 10000"/>
                <a:gd name="connsiteY144" fmla="*/ 5635 h 10000"/>
                <a:gd name="connsiteX145" fmla="*/ 5844 w 10000"/>
                <a:gd name="connsiteY145" fmla="*/ 5628 h 10000"/>
                <a:gd name="connsiteX146" fmla="*/ 5889 w 10000"/>
                <a:gd name="connsiteY146" fmla="*/ 5564 h 10000"/>
                <a:gd name="connsiteX147" fmla="*/ 5945 w 10000"/>
                <a:gd name="connsiteY147" fmla="*/ 5515 h 10000"/>
                <a:gd name="connsiteX148" fmla="*/ 6001 w 10000"/>
                <a:gd name="connsiteY148" fmla="*/ 5408 h 10000"/>
                <a:gd name="connsiteX149" fmla="*/ 6012 w 10000"/>
                <a:gd name="connsiteY149" fmla="*/ 5344 h 10000"/>
                <a:gd name="connsiteX150" fmla="*/ 6080 w 10000"/>
                <a:gd name="connsiteY150" fmla="*/ 5316 h 10000"/>
                <a:gd name="connsiteX151" fmla="*/ 6159 w 10000"/>
                <a:gd name="connsiteY151" fmla="*/ 5351 h 10000"/>
                <a:gd name="connsiteX152" fmla="*/ 6226 w 10000"/>
                <a:gd name="connsiteY152" fmla="*/ 5337 h 10000"/>
                <a:gd name="connsiteX153" fmla="*/ 6294 w 10000"/>
                <a:gd name="connsiteY153" fmla="*/ 5344 h 10000"/>
                <a:gd name="connsiteX154" fmla="*/ 6412 w 10000"/>
                <a:gd name="connsiteY154" fmla="*/ 5302 h 10000"/>
                <a:gd name="connsiteX155" fmla="*/ 6490 w 10000"/>
                <a:gd name="connsiteY155" fmla="*/ 5195 h 10000"/>
                <a:gd name="connsiteX156" fmla="*/ 6524 w 10000"/>
                <a:gd name="connsiteY156" fmla="*/ 5160 h 10000"/>
                <a:gd name="connsiteX157" fmla="*/ 6575 w 10000"/>
                <a:gd name="connsiteY157" fmla="*/ 5160 h 10000"/>
                <a:gd name="connsiteX158" fmla="*/ 6614 w 10000"/>
                <a:gd name="connsiteY158" fmla="*/ 5103 h 10000"/>
                <a:gd name="connsiteX159" fmla="*/ 6597 w 10000"/>
                <a:gd name="connsiteY159" fmla="*/ 5039 h 10000"/>
                <a:gd name="connsiteX160" fmla="*/ 6609 w 10000"/>
                <a:gd name="connsiteY160" fmla="*/ 4982 h 10000"/>
                <a:gd name="connsiteX161" fmla="*/ 6659 w 10000"/>
                <a:gd name="connsiteY161" fmla="*/ 4876 h 10000"/>
                <a:gd name="connsiteX162" fmla="*/ 6715 w 10000"/>
                <a:gd name="connsiteY162" fmla="*/ 4776 h 10000"/>
                <a:gd name="connsiteX163" fmla="*/ 6772 w 10000"/>
                <a:gd name="connsiteY163" fmla="*/ 4755 h 10000"/>
                <a:gd name="connsiteX164" fmla="*/ 6800 w 10000"/>
                <a:gd name="connsiteY164" fmla="*/ 4720 h 10000"/>
                <a:gd name="connsiteX165" fmla="*/ 6895 w 10000"/>
                <a:gd name="connsiteY165" fmla="*/ 4734 h 10000"/>
                <a:gd name="connsiteX166" fmla="*/ 6991 w 10000"/>
                <a:gd name="connsiteY166" fmla="*/ 4734 h 10000"/>
                <a:gd name="connsiteX167" fmla="*/ 6997 w 10000"/>
                <a:gd name="connsiteY167" fmla="*/ 4670 h 10000"/>
                <a:gd name="connsiteX168" fmla="*/ 7013 w 10000"/>
                <a:gd name="connsiteY168" fmla="*/ 4627 h 10000"/>
                <a:gd name="connsiteX169" fmla="*/ 7008 w 10000"/>
                <a:gd name="connsiteY169" fmla="*/ 4599 h 10000"/>
                <a:gd name="connsiteX170" fmla="*/ 7064 w 10000"/>
                <a:gd name="connsiteY170" fmla="*/ 4578 h 10000"/>
                <a:gd name="connsiteX171" fmla="*/ 7103 w 10000"/>
                <a:gd name="connsiteY171" fmla="*/ 4634 h 10000"/>
                <a:gd name="connsiteX172" fmla="*/ 7160 w 10000"/>
                <a:gd name="connsiteY172" fmla="*/ 4613 h 10000"/>
                <a:gd name="connsiteX173" fmla="*/ 7177 w 10000"/>
                <a:gd name="connsiteY173" fmla="*/ 4578 h 10000"/>
                <a:gd name="connsiteX174" fmla="*/ 7222 w 10000"/>
                <a:gd name="connsiteY174" fmla="*/ 4564 h 10000"/>
                <a:gd name="connsiteX175" fmla="*/ 7317 w 10000"/>
                <a:gd name="connsiteY175" fmla="*/ 4493 h 10000"/>
                <a:gd name="connsiteX176" fmla="*/ 7407 w 10000"/>
                <a:gd name="connsiteY176" fmla="*/ 4521 h 10000"/>
                <a:gd name="connsiteX177" fmla="*/ 7430 w 10000"/>
                <a:gd name="connsiteY177" fmla="*/ 4507 h 10000"/>
                <a:gd name="connsiteX178" fmla="*/ 7480 w 10000"/>
                <a:gd name="connsiteY178" fmla="*/ 4528 h 10000"/>
                <a:gd name="connsiteX179" fmla="*/ 7503 w 10000"/>
                <a:gd name="connsiteY179" fmla="*/ 4471 h 10000"/>
                <a:gd name="connsiteX180" fmla="*/ 7525 w 10000"/>
                <a:gd name="connsiteY180" fmla="*/ 4500 h 10000"/>
                <a:gd name="connsiteX181" fmla="*/ 7559 w 10000"/>
                <a:gd name="connsiteY181" fmla="*/ 4493 h 10000"/>
                <a:gd name="connsiteX182" fmla="*/ 7598 w 10000"/>
                <a:gd name="connsiteY182" fmla="*/ 4556 h 10000"/>
                <a:gd name="connsiteX183" fmla="*/ 7643 w 10000"/>
                <a:gd name="connsiteY183" fmla="*/ 4549 h 10000"/>
                <a:gd name="connsiteX184" fmla="*/ 7683 w 10000"/>
                <a:gd name="connsiteY184" fmla="*/ 4578 h 10000"/>
                <a:gd name="connsiteX185" fmla="*/ 7700 w 10000"/>
                <a:gd name="connsiteY185" fmla="*/ 4556 h 10000"/>
                <a:gd name="connsiteX186" fmla="*/ 7778 w 10000"/>
                <a:gd name="connsiteY186" fmla="*/ 4564 h 10000"/>
                <a:gd name="connsiteX187" fmla="*/ 7790 w 10000"/>
                <a:gd name="connsiteY187" fmla="*/ 4585 h 10000"/>
                <a:gd name="connsiteX188" fmla="*/ 7874 w 10000"/>
                <a:gd name="connsiteY188" fmla="*/ 4514 h 10000"/>
                <a:gd name="connsiteX189" fmla="*/ 7874 w 10000"/>
                <a:gd name="connsiteY189" fmla="*/ 4393 h 10000"/>
                <a:gd name="connsiteX190" fmla="*/ 7852 w 10000"/>
                <a:gd name="connsiteY190" fmla="*/ 4379 h 10000"/>
                <a:gd name="connsiteX191" fmla="*/ 7835 w 10000"/>
                <a:gd name="connsiteY191" fmla="*/ 4294 h 10000"/>
                <a:gd name="connsiteX192" fmla="*/ 7801 w 10000"/>
                <a:gd name="connsiteY192" fmla="*/ 4209 h 10000"/>
                <a:gd name="connsiteX193" fmla="*/ 7750 w 10000"/>
                <a:gd name="connsiteY193" fmla="*/ 4173 h 10000"/>
                <a:gd name="connsiteX194" fmla="*/ 7745 w 10000"/>
                <a:gd name="connsiteY194" fmla="*/ 4131 h 10000"/>
                <a:gd name="connsiteX195" fmla="*/ 7672 w 10000"/>
                <a:gd name="connsiteY195" fmla="*/ 4053 h 10000"/>
                <a:gd name="connsiteX196" fmla="*/ 7677 w 10000"/>
                <a:gd name="connsiteY196" fmla="*/ 4024 h 10000"/>
                <a:gd name="connsiteX197" fmla="*/ 7604 w 10000"/>
                <a:gd name="connsiteY197" fmla="*/ 3982 h 10000"/>
                <a:gd name="connsiteX198" fmla="*/ 7598 w 10000"/>
                <a:gd name="connsiteY198" fmla="*/ 3903 h 10000"/>
                <a:gd name="connsiteX199" fmla="*/ 7475 w 10000"/>
                <a:gd name="connsiteY199" fmla="*/ 3833 h 10000"/>
                <a:gd name="connsiteX200" fmla="*/ 7407 w 10000"/>
                <a:gd name="connsiteY200" fmla="*/ 3683 h 10000"/>
                <a:gd name="connsiteX201" fmla="*/ 7306 w 10000"/>
                <a:gd name="connsiteY201" fmla="*/ 3676 h 10000"/>
                <a:gd name="connsiteX202" fmla="*/ 7272 w 10000"/>
                <a:gd name="connsiteY202" fmla="*/ 3648 h 10000"/>
                <a:gd name="connsiteX203" fmla="*/ 7222 w 10000"/>
                <a:gd name="connsiteY203" fmla="*/ 3669 h 10000"/>
                <a:gd name="connsiteX204" fmla="*/ 7143 w 10000"/>
                <a:gd name="connsiteY204" fmla="*/ 3669 h 10000"/>
                <a:gd name="connsiteX205" fmla="*/ 7030 w 10000"/>
                <a:gd name="connsiteY205" fmla="*/ 3840 h 10000"/>
                <a:gd name="connsiteX206" fmla="*/ 6991 w 10000"/>
                <a:gd name="connsiteY206" fmla="*/ 3918 h 10000"/>
                <a:gd name="connsiteX207" fmla="*/ 6890 w 10000"/>
                <a:gd name="connsiteY207" fmla="*/ 3797 h 10000"/>
                <a:gd name="connsiteX208" fmla="*/ 6817 w 10000"/>
                <a:gd name="connsiteY208" fmla="*/ 3747 h 10000"/>
                <a:gd name="connsiteX209" fmla="*/ 6744 w 10000"/>
                <a:gd name="connsiteY209" fmla="*/ 3754 h 10000"/>
                <a:gd name="connsiteX210" fmla="*/ 6670 w 10000"/>
                <a:gd name="connsiteY210" fmla="*/ 3790 h 10000"/>
                <a:gd name="connsiteX211" fmla="*/ 6609 w 10000"/>
                <a:gd name="connsiteY211" fmla="*/ 3762 h 10000"/>
                <a:gd name="connsiteX212" fmla="*/ 6552 w 10000"/>
                <a:gd name="connsiteY212" fmla="*/ 3804 h 10000"/>
                <a:gd name="connsiteX213" fmla="*/ 6496 w 10000"/>
                <a:gd name="connsiteY213" fmla="*/ 3889 h 10000"/>
                <a:gd name="connsiteX214" fmla="*/ 6367 w 10000"/>
                <a:gd name="connsiteY214" fmla="*/ 3733 h 10000"/>
                <a:gd name="connsiteX215" fmla="*/ 6350 w 10000"/>
                <a:gd name="connsiteY215" fmla="*/ 3577 h 10000"/>
                <a:gd name="connsiteX216" fmla="*/ 6451 w 10000"/>
                <a:gd name="connsiteY216" fmla="*/ 3513 h 10000"/>
                <a:gd name="connsiteX217" fmla="*/ 6445 w 10000"/>
                <a:gd name="connsiteY217" fmla="*/ 3343 h 10000"/>
                <a:gd name="connsiteX218" fmla="*/ 6541 w 10000"/>
                <a:gd name="connsiteY218" fmla="*/ 3144 h 10000"/>
                <a:gd name="connsiteX219" fmla="*/ 6530 w 10000"/>
                <a:gd name="connsiteY219" fmla="*/ 3109 h 10000"/>
                <a:gd name="connsiteX220" fmla="*/ 6760 w 10000"/>
                <a:gd name="connsiteY220" fmla="*/ 2456 h 10000"/>
                <a:gd name="connsiteX221" fmla="*/ 6884 w 10000"/>
                <a:gd name="connsiteY221" fmla="*/ 2555 h 10000"/>
                <a:gd name="connsiteX222" fmla="*/ 6957 w 10000"/>
                <a:gd name="connsiteY222" fmla="*/ 2598 h 10000"/>
                <a:gd name="connsiteX223" fmla="*/ 7030 w 10000"/>
                <a:gd name="connsiteY223" fmla="*/ 2598 h 10000"/>
                <a:gd name="connsiteX224" fmla="*/ 7143 w 10000"/>
                <a:gd name="connsiteY224" fmla="*/ 2676 h 10000"/>
                <a:gd name="connsiteX225" fmla="*/ 7160 w 10000"/>
                <a:gd name="connsiteY225" fmla="*/ 2626 h 10000"/>
                <a:gd name="connsiteX226" fmla="*/ 7233 w 10000"/>
                <a:gd name="connsiteY226" fmla="*/ 2612 h 10000"/>
                <a:gd name="connsiteX227" fmla="*/ 7295 w 10000"/>
                <a:gd name="connsiteY227" fmla="*/ 2527 h 10000"/>
                <a:gd name="connsiteX228" fmla="*/ 7373 w 10000"/>
                <a:gd name="connsiteY228" fmla="*/ 2463 h 10000"/>
                <a:gd name="connsiteX229" fmla="*/ 7407 w 10000"/>
                <a:gd name="connsiteY229" fmla="*/ 2399 h 10000"/>
                <a:gd name="connsiteX230" fmla="*/ 7525 w 10000"/>
                <a:gd name="connsiteY230" fmla="*/ 2356 h 10000"/>
                <a:gd name="connsiteX231" fmla="*/ 7587 w 10000"/>
                <a:gd name="connsiteY231" fmla="*/ 2363 h 10000"/>
                <a:gd name="connsiteX232" fmla="*/ 7638 w 10000"/>
                <a:gd name="connsiteY232" fmla="*/ 2300 h 10000"/>
                <a:gd name="connsiteX233" fmla="*/ 7677 w 10000"/>
                <a:gd name="connsiteY233" fmla="*/ 2214 h 10000"/>
                <a:gd name="connsiteX234" fmla="*/ 7660 w 10000"/>
                <a:gd name="connsiteY234" fmla="*/ 2200 h 10000"/>
                <a:gd name="connsiteX235" fmla="*/ 7677 w 10000"/>
                <a:gd name="connsiteY235" fmla="*/ 2108 h 10000"/>
                <a:gd name="connsiteX236" fmla="*/ 7610 w 10000"/>
                <a:gd name="connsiteY236" fmla="*/ 2108 h 10000"/>
                <a:gd name="connsiteX237" fmla="*/ 7643 w 10000"/>
                <a:gd name="connsiteY237" fmla="*/ 2030 h 10000"/>
                <a:gd name="connsiteX238" fmla="*/ 7649 w 10000"/>
                <a:gd name="connsiteY238" fmla="*/ 1938 h 10000"/>
                <a:gd name="connsiteX239" fmla="*/ 7677 w 10000"/>
                <a:gd name="connsiteY239" fmla="*/ 1916 h 10000"/>
                <a:gd name="connsiteX240" fmla="*/ 7728 w 10000"/>
                <a:gd name="connsiteY240" fmla="*/ 1824 h 10000"/>
                <a:gd name="connsiteX241" fmla="*/ 7722 w 10000"/>
                <a:gd name="connsiteY241" fmla="*/ 1753 h 10000"/>
                <a:gd name="connsiteX242" fmla="*/ 7762 w 10000"/>
                <a:gd name="connsiteY242" fmla="*/ 1675 h 10000"/>
                <a:gd name="connsiteX243" fmla="*/ 7807 w 10000"/>
                <a:gd name="connsiteY243" fmla="*/ 1625 h 10000"/>
                <a:gd name="connsiteX244" fmla="*/ 7823 w 10000"/>
                <a:gd name="connsiteY244" fmla="*/ 1540 h 10000"/>
                <a:gd name="connsiteX245" fmla="*/ 7818 w 10000"/>
                <a:gd name="connsiteY245" fmla="*/ 1512 h 10000"/>
                <a:gd name="connsiteX246" fmla="*/ 7857 w 10000"/>
                <a:gd name="connsiteY246" fmla="*/ 1455 h 10000"/>
                <a:gd name="connsiteX247" fmla="*/ 7913 w 10000"/>
                <a:gd name="connsiteY247" fmla="*/ 1285 h 10000"/>
                <a:gd name="connsiteX248" fmla="*/ 7930 w 10000"/>
                <a:gd name="connsiteY248" fmla="*/ 1185 h 10000"/>
                <a:gd name="connsiteX249" fmla="*/ 7958 w 10000"/>
                <a:gd name="connsiteY249" fmla="*/ 1192 h 10000"/>
                <a:gd name="connsiteX250" fmla="*/ 8037 w 10000"/>
                <a:gd name="connsiteY250" fmla="*/ 1079 h 10000"/>
                <a:gd name="connsiteX251" fmla="*/ 8127 w 10000"/>
                <a:gd name="connsiteY251" fmla="*/ 1015 h 10000"/>
                <a:gd name="connsiteX252" fmla="*/ 8138 w 10000"/>
                <a:gd name="connsiteY252" fmla="*/ 937 h 10000"/>
                <a:gd name="connsiteX253" fmla="*/ 8172 w 10000"/>
                <a:gd name="connsiteY253" fmla="*/ 852 h 10000"/>
                <a:gd name="connsiteX254" fmla="*/ 8161 w 10000"/>
                <a:gd name="connsiteY254" fmla="*/ 788 h 10000"/>
                <a:gd name="connsiteX255" fmla="*/ 8116 w 10000"/>
                <a:gd name="connsiteY255" fmla="*/ 731 h 10000"/>
                <a:gd name="connsiteX256" fmla="*/ 8138 w 10000"/>
                <a:gd name="connsiteY256" fmla="*/ 660 h 10000"/>
                <a:gd name="connsiteX257" fmla="*/ 8138 w 10000"/>
                <a:gd name="connsiteY257" fmla="*/ 575 h 10000"/>
                <a:gd name="connsiteX258" fmla="*/ 8054 w 10000"/>
                <a:gd name="connsiteY258" fmla="*/ 504 h 10000"/>
                <a:gd name="connsiteX259" fmla="*/ 7970 w 10000"/>
                <a:gd name="connsiteY259" fmla="*/ 546 h 10000"/>
                <a:gd name="connsiteX260" fmla="*/ 7930 w 10000"/>
                <a:gd name="connsiteY260" fmla="*/ 546 h 10000"/>
                <a:gd name="connsiteX261" fmla="*/ 7913 w 10000"/>
                <a:gd name="connsiteY261" fmla="*/ 497 h 10000"/>
                <a:gd name="connsiteX262" fmla="*/ 7913 w 10000"/>
                <a:gd name="connsiteY262" fmla="*/ 405 h 10000"/>
                <a:gd name="connsiteX263" fmla="*/ 8020 w 10000"/>
                <a:gd name="connsiteY263" fmla="*/ 312 h 10000"/>
                <a:gd name="connsiteX264" fmla="*/ 8054 w 10000"/>
                <a:gd name="connsiteY264" fmla="*/ 234 h 10000"/>
                <a:gd name="connsiteX265" fmla="*/ 8121 w 10000"/>
                <a:gd name="connsiteY265" fmla="*/ 170 h 10000"/>
                <a:gd name="connsiteX266" fmla="*/ 8183 w 10000"/>
                <a:gd name="connsiteY266" fmla="*/ 50 h 10000"/>
                <a:gd name="connsiteX267" fmla="*/ 8228 w 10000"/>
                <a:gd name="connsiteY267" fmla="*/ 28 h 10000"/>
                <a:gd name="connsiteX268" fmla="*/ 8290 w 10000"/>
                <a:gd name="connsiteY268" fmla="*/ 43 h 10000"/>
                <a:gd name="connsiteX269" fmla="*/ 8420 w 10000"/>
                <a:gd name="connsiteY269" fmla="*/ 0 h 10000"/>
                <a:gd name="connsiteX270" fmla="*/ 8481 w 10000"/>
                <a:gd name="connsiteY270" fmla="*/ 71 h 10000"/>
                <a:gd name="connsiteX271" fmla="*/ 8476 w 10000"/>
                <a:gd name="connsiteY271" fmla="*/ 121 h 10000"/>
                <a:gd name="connsiteX272" fmla="*/ 8504 w 10000"/>
                <a:gd name="connsiteY272" fmla="*/ 142 h 10000"/>
                <a:gd name="connsiteX273" fmla="*/ 8526 w 10000"/>
                <a:gd name="connsiteY273" fmla="*/ 192 h 10000"/>
                <a:gd name="connsiteX274" fmla="*/ 8493 w 10000"/>
                <a:gd name="connsiteY274" fmla="*/ 248 h 10000"/>
                <a:gd name="connsiteX275" fmla="*/ 8448 w 10000"/>
                <a:gd name="connsiteY275" fmla="*/ 376 h 10000"/>
                <a:gd name="connsiteX276" fmla="*/ 8375 w 10000"/>
                <a:gd name="connsiteY276" fmla="*/ 476 h 10000"/>
                <a:gd name="connsiteX277" fmla="*/ 8307 w 10000"/>
                <a:gd name="connsiteY277" fmla="*/ 532 h 10000"/>
                <a:gd name="connsiteX278" fmla="*/ 8358 w 10000"/>
                <a:gd name="connsiteY278" fmla="*/ 554 h 10000"/>
                <a:gd name="connsiteX279" fmla="*/ 8425 w 10000"/>
                <a:gd name="connsiteY279" fmla="*/ 639 h 10000"/>
                <a:gd name="connsiteX280" fmla="*/ 8470 w 10000"/>
                <a:gd name="connsiteY280" fmla="*/ 646 h 10000"/>
                <a:gd name="connsiteX281" fmla="*/ 8493 w 10000"/>
                <a:gd name="connsiteY281" fmla="*/ 738 h 10000"/>
                <a:gd name="connsiteX282" fmla="*/ 8538 w 10000"/>
                <a:gd name="connsiteY282" fmla="*/ 759 h 10000"/>
                <a:gd name="connsiteX283" fmla="*/ 8571 w 10000"/>
                <a:gd name="connsiteY283" fmla="*/ 752 h 10000"/>
                <a:gd name="connsiteX284" fmla="*/ 8639 w 10000"/>
                <a:gd name="connsiteY284" fmla="*/ 610 h 10000"/>
                <a:gd name="connsiteX285" fmla="*/ 8701 w 10000"/>
                <a:gd name="connsiteY285" fmla="*/ 625 h 10000"/>
                <a:gd name="connsiteX286" fmla="*/ 8712 w 10000"/>
                <a:gd name="connsiteY286" fmla="*/ 667 h 10000"/>
                <a:gd name="connsiteX287" fmla="*/ 8757 w 10000"/>
                <a:gd name="connsiteY287" fmla="*/ 717 h 10000"/>
                <a:gd name="connsiteX288" fmla="*/ 8757 w 10000"/>
                <a:gd name="connsiteY288" fmla="*/ 752 h 10000"/>
                <a:gd name="connsiteX289" fmla="*/ 8796 w 10000"/>
                <a:gd name="connsiteY289" fmla="*/ 774 h 10000"/>
                <a:gd name="connsiteX290" fmla="*/ 8853 w 10000"/>
                <a:gd name="connsiteY290" fmla="*/ 774 h 10000"/>
                <a:gd name="connsiteX291" fmla="*/ 8858 w 10000"/>
                <a:gd name="connsiteY291" fmla="*/ 837 h 10000"/>
                <a:gd name="connsiteX292" fmla="*/ 8808 w 10000"/>
                <a:gd name="connsiteY292" fmla="*/ 866 h 10000"/>
                <a:gd name="connsiteX293" fmla="*/ 8853 w 10000"/>
                <a:gd name="connsiteY293" fmla="*/ 1143 h 10000"/>
                <a:gd name="connsiteX294" fmla="*/ 8898 w 10000"/>
                <a:gd name="connsiteY294" fmla="*/ 1270 h 10000"/>
                <a:gd name="connsiteX295" fmla="*/ 8886 w 10000"/>
                <a:gd name="connsiteY295" fmla="*/ 1327 h 10000"/>
                <a:gd name="connsiteX296" fmla="*/ 8926 w 10000"/>
                <a:gd name="connsiteY296" fmla="*/ 1391 h 10000"/>
                <a:gd name="connsiteX297" fmla="*/ 8931 w 10000"/>
                <a:gd name="connsiteY297" fmla="*/ 1434 h 10000"/>
                <a:gd name="connsiteX298" fmla="*/ 9038 w 10000"/>
                <a:gd name="connsiteY298" fmla="*/ 1483 h 10000"/>
                <a:gd name="connsiteX299" fmla="*/ 9168 w 10000"/>
                <a:gd name="connsiteY299" fmla="*/ 1441 h 10000"/>
                <a:gd name="connsiteX300" fmla="*/ 9184 w 10000"/>
                <a:gd name="connsiteY300" fmla="*/ 1384 h 10000"/>
                <a:gd name="connsiteX301" fmla="*/ 9229 w 10000"/>
                <a:gd name="connsiteY301" fmla="*/ 1405 h 10000"/>
                <a:gd name="connsiteX302" fmla="*/ 9258 w 10000"/>
                <a:gd name="connsiteY302" fmla="*/ 1455 h 10000"/>
                <a:gd name="connsiteX303" fmla="*/ 9325 w 10000"/>
                <a:gd name="connsiteY303" fmla="*/ 1419 h 10000"/>
                <a:gd name="connsiteX304" fmla="*/ 9364 w 10000"/>
                <a:gd name="connsiteY304" fmla="*/ 1419 h 10000"/>
                <a:gd name="connsiteX305" fmla="*/ 9421 w 10000"/>
                <a:gd name="connsiteY305" fmla="*/ 1476 h 10000"/>
                <a:gd name="connsiteX306" fmla="*/ 9454 w 10000"/>
                <a:gd name="connsiteY306" fmla="*/ 1398 h 10000"/>
                <a:gd name="connsiteX307" fmla="*/ 9522 w 10000"/>
                <a:gd name="connsiteY307" fmla="*/ 1434 h 10000"/>
                <a:gd name="connsiteX308" fmla="*/ 9556 w 10000"/>
                <a:gd name="connsiteY308" fmla="*/ 1391 h 10000"/>
                <a:gd name="connsiteX309" fmla="*/ 9584 w 10000"/>
                <a:gd name="connsiteY309" fmla="*/ 1398 h 10000"/>
                <a:gd name="connsiteX310" fmla="*/ 9612 w 10000"/>
                <a:gd name="connsiteY310" fmla="*/ 1356 h 10000"/>
                <a:gd name="connsiteX311" fmla="*/ 9606 w 10000"/>
                <a:gd name="connsiteY311" fmla="*/ 1313 h 10000"/>
                <a:gd name="connsiteX312" fmla="*/ 9646 w 10000"/>
                <a:gd name="connsiteY312" fmla="*/ 1292 h 10000"/>
                <a:gd name="connsiteX313" fmla="*/ 9674 w 10000"/>
                <a:gd name="connsiteY313" fmla="*/ 1221 h 10000"/>
                <a:gd name="connsiteX314" fmla="*/ 9753 w 10000"/>
                <a:gd name="connsiteY314" fmla="*/ 1228 h 10000"/>
                <a:gd name="connsiteX315" fmla="*/ 9871 w 10000"/>
                <a:gd name="connsiteY315" fmla="*/ 1434 h 10000"/>
                <a:gd name="connsiteX316" fmla="*/ 9893 w 10000"/>
                <a:gd name="connsiteY316" fmla="*/ 1505 h 10000"/>
                <a:gd name="connsiteX317" fmla="*/ 9972 w 10000"/>
                <a:gd name="connsiteY317" fmla="*/ 1597 h 10000"/>
                <a:gd name="connsiteX318" fmla="*/ 10000 w 10000"/>
                <a:gd name="connsiteY318" fmla="*/ 1682 h 10000"/>
                <a:gd name="connsiteX319" fmla="*/ 9938 w 10000"/>
                <a:gd name="connsiteY319" fmla="*/ 1796 h 10000"/>
                <a:gd name="connsiteX320" fmla="*/ 9893 w 10000"/>
                <a:gd name="connsiteY320" fmla="*/ 1838 h 10000"/>
                <a:gd name="connsiteX321" fmla="*/ 9916 w 10000"/>
                <a:gd name="connsiteY321" fmla="*/ 1959 h 10000"/>
                <a:gd name="connsiteX322" fmla="*/ 9848 w 10000"/>
                <a:gd name="connsiteY322" fmla="*/ 2051 h 10000"/>
                <a:gd name="connsiteX323" fmla="*/ 9809 w 10000"/>
                <a:gd name="connsiteY323" fmla="*/ 2072 h 10000"/>
                <a:gd name="connsiteX324" fmla="*/ 9809 w 10000"/>
                <a:gd name="connsiteY324" fmla="*/ 2136 h 10000"/>
                <a:gd name="connsiteX325" fmla="*/ 9758 w 10000"/>
                <a:gd name="connsiteY325" fmla="*/ 2257 h 10000"/>
                <a:gd name="connsiteX326" fmla="*/ 9724 w 10000"/>
                <a:gd name="connsiteY326" fmla="*/ 2264 h 10000"/>
                <a:gd name="connsiteX327" fmla="*/ 9730 w 10000"/>
                <a:gd name="connsiteY327" fmla="*/ 2349 h 10000"/>
                <a:gd name="connsiteX328" fmla="*/ 9702 w 10000"/>
                <a:gd name="connsiteY328" fmla="*/ 2413 h 10000"/>
                <a:gd name="connsiteX329" fmla="*/ 9708 w 10000"/>
                <a:gd name="connsiteY329" fmla="*/ 2697 h 10000"/>
                <a:gd name="connsiteX330" fmla="*/ 9724 w 10000"/>
                <a:gd name="connsiteY330" fmla="*/ 2718 h 10000"/>
                <a:gd name="connsiteX331" fmla="*/ 9719 w 10000"/>
                <a:gd name="connsiteY331" fmla="*/ 2811 h 10000"/>
                <a:gd name="connsiteX332" fmla="*/ 9708 w 10000"/>
                <a:gd name="connsiteY332" fmla="*/ 2896 h 10000"/>
                <a:gd name="connsiteX333" fmla="*/ 9668 w 10000"/>
                <a:gd name="connsiteY333" fmla="*/ 2938 h 10000"/>
                <a:gd name="connsiteX334" fmla="*/ 9595 w 10000"/>
                <a:gd name="connsiteY334" fmla="*/ 2903 h 10000"/>
                <a:gd name="connsiteX335" fmla="*/ 9561 w 10000"/>
                <a:gd name="connsiteY335" fmla="*/ 2952 h 10000"/>
                <a:gd name="connsiteX336" fmla="*/ 9567 w 10000"/>
                <a:gd name="connsiteY336" fmla="*/ 2995 h 10000"/>
                <a:gd name="connsiteX337" fmla="*/ 9544 w 10000"/>
                <a:gd name="connsiteY337" fmla="*/ 3080 h 10000"/>
                <a:gd name="connsiteX338" fmla="*/ 9505 w 10000"/>
                <a:gd name="connsiteY338" fmla="*/ 3137 h 10000"/>
                <a:gd name="connsiteX339" fmla="*/ 9494 w 10000"/>
                <a:gd name="connsiteY339" fmla="*/ 3236 h 10000"/>
                <a:gd name="connsiteX340" fmla="*/ 9466 w 10000"/>
                <a:gd name="connsiteY340" fmla="*/ 3322 h 10000"/>
                <a:gd name="connsiteX341" fmla="*/ 9471 w 10000"/>
                <a:gd name="connsiteY341" fmla="*/ 3378 h 10000"/>
                <a:gd name="connsiteX342" fmla="*/ 9460 w 10000"/>
                <a:gd name="connsiteY342" fmla="*/ 3435 h 10000"/>
                <a:gd name="connsiteX343" fmla="*/ 9483 w 10000"/>
                <a:gd name="connsiteY343" fmla="*/ 3485 h 10000"/>
                <a:gd name="connsiteX344" fmla="*/ 9449 w 10000"/>
                <a:gd name="connsiteY344" fmla="*/ 3563 h 10000"/>
                <a:gd name="connsiteX345" fmla="*/ 9393 w 10000"/>
                <a:gd name="connsiteY345" fmla="*/ 3442 h 10000"/>
                <a:gd name="connsiteX346" fmla="*/ 9393 w 10000"/>
                <a:gd name="connsiteY346" fmla="*/ 3350 h 10000"/>
                <a:gd name="connsiteX347" fmla="*/ 9376 w 10000"/>
                <a:gd name="connsiteY347" fmla="*/ 3336 h 10000"/>
                <a:gd name="connsiteX348" fmla="*/ 9308 w 10000"/>
                <a:gd name="connsiteY348" fmla="*/ 3400 h 10000"/>
                <a:gd name="connsiteX349" fmla="*/ 9201 w 10000"/>
                <a:gd name="connsiteY349" fmla="*/ 3549 h 10000"/>
                <a:gd name="connsiteX350" fmla="*/ 9139 w 10000"/>
                <a:gd name="connsiteY350" fmla="*/ 3655 h 10000"/>
                <a:gd name="connsiteX351" fmla="*/ 9044 w 10000"/>
                <a:gd name="connsiteY351" fmla="*/ 3712 h 10000"/>
                <a:gd name="connsiteX352" fmla="*/ 9010 w 10000"/>
                <a:gd name="connsiteY352" fmla="*/ 3797 h 10000"/>
                <a:gd name="connsiteX353" fmla="*/ 8982 w 10000"/>
                <a:gd name="connsiteY353" fmla="*/ 3825 h 10000"/>
                <a:gd name="connsiteX354" fmla="*/ 8875 w 10000"/>
                <a:gd name="connsiteY354" fmla="*/ 3903 h 10000"/>
                <a:gd name="connsiteX355" fmla="*/ 8785 w 10000"/>
                <a:gd name="connsiteY355" fmla="*/ 3996 h 10000"/>
                <a:gd name="connsiteX356" fmla="*/ 8763 w 10000"/>
                <a:gd name="connsiteY356" fmla="*/ 4067 h 10000"/>
                <a:gd name="connsiteX357" fmla="*/ 8729 w 10000"/>
                <a:gd name="connsiteY357" fmla="*/ 4102 h 10000"/>
                <a:gd name="connsiteX358" fmla="*/ 8774 w 10000"/>
                <a:gd name="connsiteY358" fmla="*/ 4194 h 10000"/>
                <a:gd name="connsiteX359" fmla="*/ 8819 w 10000"/>
                <a:gd name="connsiteY359" fmla="*/ 4265 h 10000"/>
                <a:gd name="connsiteX360" fmla="*/ 8881 w 10000"/>
                <a:gd name="connsiteY360" fmla="*/ 4294 h 10000"/>
                <a:gd name="connsiteX361" fmla="*/ 8858 w 10000"/>
                <a:gd name="connsiteY361" fmla="*/ 4344 h 10000"/>
                <a:gd name="connsiteX362" fmla="*/ 8903 w 10000"/>
                <a:gd name="connsiteY362" fmla="*/ 4358 h 10000"/>
                <a:gd name="connsiteX363" fmla="*/ 8903 w 10000"/>
                <a:gd name="connsiteY363" fmla="*/ 4443 h 10000"/>
                <a:gd name="connsiteX364" fmla="*/ 8937 w 10000"/>
                <a:gd name="connsiteY364" fmla="*/ 4507 h 10000"/>
                <a:gd name="connsiteX365" fmla="*/ 8993 w 10000"/>
                <a:gd name="connsiteY365" fmla="*/ 4493 h 10000"/>
                <a:gd name="connsiteX366" fmla="*/ 9016 w 10000"/>
                <a:gd name="connsiteY366" fmla="*/ 4422 h 10000"/>
                <a:gd name="connsiteX367" fmla="*/ 9061 w 10000"/>
                <a:gd name="connsiteY367" fmla="*/ 4414 h 10000"/>
                <a:gd name="connsiteX368" fmla="*/ 9066 w 10000"/>
                <a:gd name="connsiteY368" fmla="*/ 4358 h 10000"/>
                <a:gd name="connsiteX369" fmla="*/ 9123 w 10000"/>
                <a:gd name="connsiteY369" fmla="*/ 4358 h 10000"/>
                <a:gd name="connsiteX370" fmla="*/ 9100 w 10000"/>
                <a:gd name="connsiteY370" fmla="*/ 4429 h 10000"/>
                <a:gd name="connsiteX371" fmla="*/ 9156 w 10000"/>
                <a:gd name="connsiteY371" fmla="*/ 4464 h 10000"/>
                <a:gd name="connsiteX372" fmla="*/ 9145 w 10000"/>
                <a:gd name="connsiteY372" fmla="*/ 4528 h 10000"/>
                <a:gd name="connsiteX373" fmla="*/ 9061 w 10000"/>
                <a:gd name="connsiteY373" fmla="*/ 4535 h 10000"/>
                <a:gd name="connsiteX374" fmla="*/ 8999 w 10000"/>
                <a:gd name="connsiteY374" fmla="*/ 4578 h 10000"/>
                <a:gd name="connsiteX375" fmla="*/ 8943 w 10000"/>
                <a:gd name="connsiteY375" fmla="*/ 4599 h 10000"/>
                <a:gd name="connsiteX376" fmla="*/ 8943 w 10000"/>
                <a:gd name="connsiteY376" fmla="*/ 4698 h 10000"/>
                <a:gd name="connsiteX377" fmla="*/ 8999 w 10000"/>
                <a:gd name="connsiteY377" fmla="*/ 4805 h 10000"/>
                <a:gd name="connsiteX378" fmla="*/ 8954 w 10000"/>
                <a:gd name="connsiteY378" fmla="*/ 4904 h 10000"/>
                <a:gd name="connsiteX379" fmla="*/ 8864 w 10000"/>
                <a:gd name="connsiteY379" fmla="*/ 4918 h 10000"/>
                <a:gd name="connsiteX380" fmla="*/ 8875 w 10000"/>
                <a:gd name="connsiteY380" fmla="*/ 5032 h 10000"/>
                <a:gd name="connsiteX381" fmla="*/ 8870 w 10000"/>
                <a:gd name="connsiteY381" fmla="*/ 5103 h 10000"/>
                <a:gd name="connsiteX382" fmla="*/ 8841 w 10000"/>
                <a:gd name="connsiteY382" fmla="*/ 5138 h 10000"/>
                <a:gd name="connsiteX383" fmla="*/ 8785 w 10000"/>
                <a:gd name="connsiteY383" fmla="*/ 5110 h 10000"/>
                <a:gd name="connsiteX384" fmla="*/ 8735 w 10000"/>
                <a:gd name="connsiteY384" fmla="*/ 5018 h 10000"/>
                <a:gd name="connsiteX385" fmla="*/ 8678 w 10000"/>
                <a:gd name="connsiteY385" fmla="*/ 5089 h 10000"/>
                <a:gd name="connsiteX386" fmla="*/ 8622 w 10000"/>
                <a:gd name="connsiteY386" fmla="*/ 5039 h 10000"/>
                <a:gd name="connsiteX387" fmla="*/ 8616 w 10000"/>
                <a:gd name="connsiteY387" fmla="*/ 5011 h 10000"/>
                <a:gd name="connsiteX388" fmla="*/ 8538 w 10000"/>
                <a:gd name="connsiteY388" fmla="*/ 4947 h 10000"/>
                <a:gd name="connsiteX389" fmla="*/ 8515 w 10000"/>
                <a:gd name="connsiteY389" fmla="*/ 4961 h 10000"/>
                <a:gd name="connsiteX390" fmla="*/ 8526 w 10000"/>
                <a:gd name="connsiteY390" fmla="*/ 5039 h 10000"/>
                <a:gd name="connsiteX391" fmla="*/ 8481 w 10000"/>
                <a:gd name="connsiteY391" fmla="*/ 5138 h 10000"/>
                <a:gd name="connsiteX392" fmla="*/ 8515 w 10000"/>
                <a:gd name="connsiteY392" fmla="*/ 5160 h 10000"/>
                <a:gd name="connsiteX393" fmla="*/ 8577 w 10000"/>
                <a:gd name="connsiteY393" fmla="*/ 5145 h 10000"/>
                <a:gd name="connsiteX394" fmla="*/ 8588 w 10000"/>
                <a:gd name="connsiteY394" fmla="*/ 5181 h 10000"/>
                <a:gd name="connsiteX395" fmla="*/ 8577 w 10000"/>
                <a:gd name="connsiteY395" fmla="*/ 5224 h 10000"/>
                <a:gd name="connsiteX396" fmla="*/ 8600 w 10000"/>
                <a:gd name="connsiteY396" fmla="*/ 5280 h 10000"/>
                <a:gd name="connsiteX397" fmla="*/ 8650 w 10000"/>
                <a:gd name="connsiteY397" fmla="*/ 5316 h 10000"/>
                <a:gd name="connsiteX398" fmla="*/ 8639 w 10000"/>
                <a:gd name="connsiteY398" fmla="*/ 5401 h 10000"/>
                <a:gd name="connsiteX399" fmla="*/ 8673 w 10000"/>
                <a:gd name="connsiteY399" fmla="*/ 5444 h 10000"/>
                <a:gd name="connsiteX400" fmla="*/ 8633 w 10000"/>
                <a:gd name="connsiteY400" fmla="*/ 5486 h 10000"/>
                <a:gd name="connsiteX401" fmla="*/ 8622 w 10000"/>
                <a:gd name="connsiteY401" fmla="*/ 5642 h 10000"/>
                <a:gd name="connsiteX402" fmla="*/ 8600 w 10000"/>
                <a:gd name="connsiteY402" fmla="*/ 5649 h 10000"/>
                <a:gd name="connsiteX403" fmla="*/ 8628 w 10000"/>
                <a:gd name="connsiteY403" fmla="*/ 5720 h 10000"/>
                <a:gd name="connsiteX404" fmla="*/ 8633 w 10000"/>
                <a:gd name="connsiteY404" fmla="*/ 5841 h 10000"/>
                <a:gd name="connsiteX405" fmla="*/ 8661 w 10000"/>
                <a:gd name="connsiteY405" fmla="*/ 5869 h 10000"/>
                <a:gd name="connsiteX406" fmla="*/ 8667 w 10000"/>
                <a:gd name="connsiteY406" fmla="*/ 5905 h 10000"/>
                <a:gd name="connsiteX407" fmla="*/ 8690 w 10000"/>
                <a:gd name="connsiteY407" fmla="*/ 5912 h 10000"/>
                <a:gd name="connsiteX408" fmla="*/ 8695 w 10000"/>
                <a:gd name="connsiteY408" fmla="*/ 5983 h 10000"/>
                <a:gd name="connsiteX409" fmla="*/ 8684 w 10000"/>
                <a:gd name="connsiteY409" fmla="*/ 6033 h 10000"/>
                <a:gd name="connsiteX410" fmla="*/ 8740 w 10000"/>
                <a:gd name="connsiteY410" fmla="*/ 6061 h 10000"/>
                <a:gd name="connsiteX411" fmla="*/ 8825 w 10000"/>
                <a:gd name="connsiteY411" fmla="*/ 6004 h 10000"/>
                <a:gd name="connsiteX412" fmla="*/ 8948 w 10000"/>
                <a:gd name="connsiteY412" fmla="*/ 5891 h 10000"/>
                <a:gd name="connsiteX413" fmla="*/ 8982 w 10000"/>
                <a:gd name="connsiteY413" fmla="*/ 5891 h 10000"/>
                <a:gd name="connsiteX414" fmla="*/ 8982 w 10000"/>
                <a:gd name="connsiteY414" fmla="*/ 5976 h 10000"/>
                <a:gd name="connsiteX415" fmla="*/ 9004 w 10000"/>
                <a:gd name="connsiteY415" fmla="*/ 5990 h 10000"/>
                <a:gd name="connsiteX416" fmla="*/ 9044 w 10000"/>
                <a:gd name="connsiteY416" fmla="*/ 6089 h 10000"/>
                <a:gd name="connsiteX417" fmla="*/ 9072 w 10000"/>
                <a:gd name="connsiteY417" fmla="*/ 6097 h 10000"/>
                <a:gd name="connsiteX418" fmla="*/ 9055 w 10000"/>
                <a:gd name="connsiteY418" fmla="*/ 6153 h 10000"/>
                <a:gd name="connsiteX419" fmla="*/ 9100 w 10000"/>
                <a:gd name="connsiteY419" fmla="*/ 6281 h 10000"/>
                <a:gd name="connsiteX420" fmla="*/ 9100 w 10000"/>
                <a:gd name="connsiteY420" fmla="*/ 6345 h 10000"/>
                <a:gd name="connsiteX421" fmla="*/ 9123 w 10000"/>
                <a:gd name="connsiteY421" fmla="*/ 6416 h 10000"/>
                <a:gd name="connsiteX422" fmla="*/ 9089 w 10000"/>
                <a:gd name="connsiteY422" fmla="*/ 6473 h 10000"/>
                <a:gd name="connsiteX423" fmla="*/ 9049 w 10000"/>
                <a:gd name="connsiteY423" fmla="*/ 6466 h 10000"/>
                <a:gd name="connsiteX424" fmla="*/ 9049 w 10000"/>
                <a:gd name="connsiteY424" fmla="*/ 6501 h 10000"/>
                <a:gd name="connsiteX425" fmla="*/ 9089 w 10000"/>
                <a:gd name="connsiteY425" fmla="*/ 6544 h 10000"/>
                <a:gd name="connsiteX426" fmla="*/ 9106 w 10000"/>
                <a:gd name="connsiteY426" fmla="*/ 6515 h 10000"/>
                <a:gd name="connsiteX427" fmla="*/ 9139 w 10000"/>
                <a:gd name="connsiteY427" fmla="*/ 6579 h 10000"/>
                <a:gd name="connsiteX428" fmla="*/ 9179 w 10000"/>
                <a:gd name="connsiteY428" fmla="*/ 6579 h 10000"/>
                <a:gd name="connsiteX429" fmla="*/ 9156 w 10000"/>
                <a:gd name="connsiteY429" fmla="*/ 6757 h 10000"/>
                <a:gd name="connsiteX430" fmla="*/ 9139 w 10000"/>
                <a:gd name="connsiteY430" fmla="*/ 6792 h 10000"/>
                <a:gd name="connsiteX431" fmla="*/ 9089 w 10000"/>
                <a:gd name="connsiteY431" fmla="*/ 6778 h 10000"/>
                <a:gd name="connsiteX432" fmla="*/ 9027 w 10000"/>
                <a:gd name="connsiteY432" fmla="*/ 6799 h 10000"/>
                <a:gd name="connsiteX433" fmla="*/ 9004 w 10000"/>
                <a:gd name="connsiteY433" fmla="*/ 6842 h 10000"/>
                <a:gd name="connsiteX434" fmla="*/ 8999 w 10000"/>
                <a:gd name="connsiteY434" fmla="*/ 6884 h 10000"/>
                <a:gd name="connsiteX435" fmla="*/ 8960 w 10000"/>
                <a:gd name="connsiteY435" fmla="*/ 6934 h 10000"/>
                <a:gd name="connsiteX436" fmla="*/ 8898 w 10000"/>
                <a:gd name="connsiteY436" fmla="*/ 6941 h 10000"/>
                <a:gd name="connsiteX437" fmla="*/ 8886 w 10000"/>
                <a:gd name="connsiteY437" fmla="*/ 6962 h 10000"/>
                <a:gd name="connsiteX438" fmla="*/ 8847 w 10000"/>
                <a:gd name="connsiteY438" fmla="*/ 6927 h 10000"/>
                <a:gd name="connsiteX439" fmla="*/ 8808 w 10000"/>
                <a:gd name="connsiteY439" fmla="*/ 6934 h 10000"/>
                <a:gd name="connsiteX440" fmla="*/ 8785 w 10000"/>
                <a:gd name="connsiteY440" fmla="*/ 6906 h 10000"/>
                <a:gd name="connsiteX441" fmla="*/ 8735 w 10000"/>
                <a:gd name="connsiteY441" fmla="*/ 6891 h 10000"/>
                <a:gd name="connsiteX442" fmla="*/ 8746 w 10000"/>
                <a:gd name="connsiteY442" fmla="*/ 6941 h 10000"/>
                <a:gd name="connsiteX443" fmla="*/ 8723 w 10000"/>
                <a:gd name="connsiteY443" fmla="*/ 6991 h 10000"/>
                <a:gd name="connsiteX444" fmla="*/ 8639 w 10000"/>
                <a:gd name="connsiteY444" fmla="*/ 6984 h 10000"/>
                <a:gd name="connsiteX445" fmla="*/ 8611 w 10000"/>
                <a:gd name="connsiteY445" fmla="*/ 6962 h 10000"/>
                <a:gd name="connsiteX446" fmla="*/ 8566 w 10000"/>
                <a:gd name="connsiteY446" fmla="*/ 6984 h 10000"/>
                <a:gd name="connsiteX447" fmla="*/ 8560 w 10000"/>
                <a:gd name="connsiteY447" fmla="*/ 7055 h 10000"/>
                <a:gd name="connsiteX448" fmla="*/ 8476 w 10000"/>
                <a:gd name="connsiteY448" fmla="*/ 7133 h 10000"/>
                <a:gd name="connsiteX449" fmla="*/ 8448 w 10000"/>
                <a:gd name="connsiteY449" fmla="*/ 7090 h 10000"/>
                <a:gd name="connsiteX450" fmla="*/ 8386 w 10000"/>
                <a:gd name="connsiteY450" fmla="*/ 7111 h 10000"/>
                <a:gd name="connsiteX451" fmla="*/ 8346 w 10000"/>
                <a:gd name="connsiteY451" fmla="*/ 7133 h 10000"/>
                <a:gd name="connsiteX452" fmla="*/ 8341 w 10000"/>
                <a:gd name="connsiteY452" fmla="*/ 7168 h 10000"/>
                <a:gd name="connsiteX453" fmla="*/ 8256 w 10000"/>
                <a:gd name="connsiteY453" fmla="*/ 7246 h 10000"/>
                <a:gd name="connsiteX454" fmla="*/ 8206 w 10000"/>
                <a:gd name="connsiteY454" fmla="*/ 7232 h 10000"/>
                <a:gd name="connsiteX455" fmla="*/ 8155 w 10000"/>
                <a:gd name="connsiteY455" fmla="*/ 7260 h 10000"/>
                <a:gd name="connsiteX456" fmla="*/ 8116 w 10000"/>
                <a:gd name="connsiteY456" fmla="*/ 7303 h 10000"/>
                <a:gd name="connsiteX457" fmla="*/ 8060 w 10000"/>
                <a:gd name="connsiteY457" fmla="*/ 7331 h 10000"/>
                <a:gd name="connsiteX458" fmla="*/ 8065 w 10000"/>
                <a:gd name="connsiteY458" fmla="*/ 7374 h 10000"/>
                <a:gd name="connsiteX459" fmla="*/ 8015 w 10000"/>
                <a:gd name="connsiteY459" fmla="*/ 7402 h 10000"/>
                <a:gd name="connsiteX460" fmla="*/ 7942 w 10000"/>
                <a:gd name="connsiteY460" fmla="*/ 7523 h 10000"/>
                <a:gd name="connsiteX461" fmla="*/ 7930 w 10000"/>
                <a:gd name="connsiteY461" fmla="*/ 7573 h 10000"/>
                <a:gd name="connsiteX462" fmla="*/ 7908 w 10000"/>
                <a:gd name="connsiteY462" fmla="*/ 7559 h 10000"/>
                <a:gd name="connsiteX463" fmla="*/ 7919 w 10000"/>
                <a:gd name="connsiteY463" fmla="*/ 7523 h 10000"/>
                <a:gd name="connsiteX464" fmla="*/ 7846 w 10000"/>
                <a:gd name="connsiteY464" fmla="*/ 7339 h 10000"/>
                <a:gd name="connsiteX465" fmla="*/ 7846 w 10000"/>
                <a:gd name="connsiteY465" fmla="*/ 7268 h 10000"/>
                <a:gd name="connsiteX466" fmla="*/ 7812 w 10000"/>
                <a:gd name="connsiteY466" fmla="*/ 7268 h 10000"/>
                <a:gd name="connsiteX467" fmla="*/ 7711 w 10000"/>
                <a:gd name="connsiteY467" fmla="*/ 7197 h 10000"/>
                <a:gd name="connsiteX468" fmla="*/ 7649 w 10000"/>
                <a:gd name="connsiteY468" fmla="*/ 7232 h 10000"/>
                <a:gd name="connsiteX469" fmla="*/ 7632 w 10000"/>
                <a:gd name="connsiteY469" fmla="*/ 7275 h 10000"/>
                <a:gd name="connsiteX470" fmla="*/ 7677 w 10000"/>
                <a:gd name="connsiteY470" fmla="*/ 7324 h 10000"/>
                <a:gd name="connsiteX471" fmla="*/ 7688 w 10000"/>
                <a:gd name="connsiteY471" fmla="*/ 7367 h 10000"/>
                <a:gd name="connsiteX472" fmla="*/ 7660 w 10000"/>
                <a:gd name="connsiteY472" fmla="*/ 7410 h 10000"/>
                <a:gd name="connsiteX473" fmla="*/ 7666 w 10000"/>
                <a:gd name="connsiteY473" fmla="*/ 7445 h 10000"/>
                <a:gd name="connsiteX474" fmla="*/ 7655 w 10000"/>
                <a:gd name="connsiteY474" fmla="*/ 7516 h 10000"/>
                <a:gd name="connsiteX475" fmla="*/ 7660 w 10000"/>
                <a:gd name="connsiteY475" fmla="*/ 7587 h 10000"/>
                <a:gd name="connsiteX476" fmla="*/ 7694 w 10000"/>
                <a:gd name="connsiteY476" fmla="*/ 7700 h 10000"/>
                <a:gd name="connsiteX477" fmla="*/ 7660 w 10000"/>
                <a:gd name="connsiteY477" fmla="*/ 7743 h 10000"/>
                <a:gd name="connsiteX478" fmla="*/ 7666 w 10000"/>
                <a:gd name="connsiteY478" fmla="*/ 7779 h 10000"/>
                <a:gd name="connsiteX479" fmla="*/ 7638 w 10000"/>
                <a:gd name="connsiteY479" fmla="*/ 7793 h 10000"/>
                <a:gd name="connsiteX480" fmla="*/ 7621 w 10000"/>
                <a:gd name="connsiteY480" fmla="*/ 7814 h 10000"/>
                <a:gd name="connsiteX481" fmla="*/ 7514 w 10000"/>
                <a:gd name="connsiteY481" fmla="*/ 7800 h 10000"/>
                <a:gd name="connsiteX482" fmla="*/ 7497 w 10000"/>
                <a:gd name="connsiteY482" fmla="*/ 7757 h 10000"/>
                <a:gd name="connsiteX483" fmla="*/ 7463 w 10000"/>
                <a:gd name="connsiteY483" fmla="*/ 7786 h 10000"/>
                <a:gd name="connsiteX484" fmla="*/ 7390 w 10000"/>
                <a:gd name="connsiteY484" fmla="*/ 7771 h 10000"/>
                <a:gd name="connsiteX485" fmla="*/ 7340 w 10000"/>
                <a:gd name="connsiteY485" fmla="*/ 7793 h 10000"/>
                <a:gd name="connsiteX486" fmla="*/ 7312 w 10000"/>
                <a:gd name="connsiteY486" fmla="*/ 7644 h 10000"/>
                <a:gd name="connsiteX487" fmla="*/ 7283 w 10000"/>
                <a:gd name="connsiteY487" fmla="*/ 7637 h 10000"/>
                <a:gd name="connsiteX488" fmla="*/ 7250 w 10000"/>
                <a:gd name="connsiteY488" fmla="*/ 7544 h 10000"/>
                <a:gd name="connsiteX489" fmla="*/ 7267 w 10000"/>
                <a:gd name="connsiteY489" fmla="*/ 7502 h 10000"/>
                <a:gd name="connsiteX490" fmla="*/ 7306 w 10000"/>
                <a:gd name="connsiteY490" fmla="*/ 7523 h 10000"/>
                <a:gd name="connsiteX491" fmla="*/ 7323 w 10000"/>
                <a:gd name="connsiteY491" fmla="*/ 7473 h 10000"/>
                <a:gd name="connsiteX492" fmla="*/ 7295 w 10000"/>
                <a:gd name="connsiteY492" fmla="*/ 7438 h 10000"/>
                <a:gd name="connsiteX493" fmla="*/ 7312 w 10000"/>
                <a:gd name="connsiteY493" fmla="*/ 7402 h 10000"/>
                <a:gd name="connsiteX494" fmla="*/ 7238 w 10000"/>
                <a:gd name="connsiteY494" fmla="*/ 7331 h 10000"/>
                <a:gd name="connsiteX495" fmla="*/ 7244 w 10000"/>
                <a:gd name="connsiteY495" fmla="*/ 7296 h 10000"/>
                <a:gd name="connsiteX496" fmla="*/ 7199 w 10000"/>
                <a:gd name="connsiteY496" fmla="*/ 7260 h 10000"/>
                <a:gd name="connsiteX497" fmla="*/ 7227 w 10000"/>
                <a:gd name="connsiteY497" fmla="*/ 7218 h 10000"/>
                <a:gd name="connsiteX498" fmla="*/ 7216 w 10000"/>
                <a:gd name="connsiteY498" fmla="*/ 7168 h 10000"/>
                <a:gd name="connsiteX499" fmla="*/ 7165 w 10000"/>
                <a:gd name="connsiteY499" fmla="*/ 7090 h 10000"/>
                <a:gd name="connsiteX500" fmla="*/ 7132 w 10000"/>
                <a:gd name="connsiteY500" fmla="*/ 7026 h 10000"/>
                <a:gd name="connsiteX501" fmla="*/ 7064 w 10000"/>
                <a:gd name="connsiteY501" fmla="*/ 7055 h 10000"/>
                <a:gd name="connsiteX502" fmla="*/ 7025 w 10000"/>
                <a:gd name="connsiteY502" fmla="*/ 7048 h 10000"/>
                <a:gd name="connsiteX503" fmla="*/ 7002 w 10000"/>
                <a:gd name="connsiteY503" fmla="*/ 7111 h 10000"/>
                <a:gd name="connsiteX504" fmla="*/ 6924 w 10000"/>
                <a:gd name="connsiteY504" fmla="*/ 7119 h 10000"/>
                <a:gd name="connsiteX505" fmla="*/ 6895 w 10000"/>
                <a:gd name="connsiteY505" fmla="*/ 7111 h 10000"/>
                <a:gd name="connsiteX506" fmla="*/ 6828 w 10000"/>
                <a:gd name="connsiteY506" fmla="*/ 7161 h 10000"/>
                <a:gd name="connsiteX507" fmla="*/ 6834 w 10000"/>
                <a:gd name="connsiteY507" fmla="*/ 7260 h 10000"/>
                <a:gd name="connsiteX508" fmla="*/ 6817 w 10000"/>
                <a:gd name="connsiteY508" fmla="*/ 7324 h 10000"/>
                <a:gd name="connsiteX509" fmla="*/ 6817 w 10000"/>
                <a:gd name="connsiteY509" fmla="*/ 7381 h 10000"/>
                <a:gd name="connsiteX510" fmla="*/ 6760 w 10000"/>
                <a:gd name="connsiteY510" fmla="*/ 7424 h 10000"/>
                <a:gd name="connsiteX511" fmla="*/ 6699 w 10000"/>
                <a:gd name="connsiteY511" fmla="*/ 7431 h 10000"/>
                <a:gd name="connsiteX512" fmla="*/ 6682 w 10000"/>
                <a:gd name="connsiteY512" fmla="*/ 7410 h 10000"/>
                <a:gd name="connsiteX513" fmla="*/ 6625 w 10000"/>
                <a:gd name="connsiteY513" fmla="*/ 7388 h 10000"/>
                <a:gd name="connsiteX514" fmla="*/ 6592 w 10000"/>
                <a:gd name="connsiteY514" fmla="*/ 7431 h 10000"/>
                <a:gd name="connsiteX515" fmla="*/ 6586 w 10000"/>
                <a:gd name="connsiteY515" fmla="*/ 7473 h 10000"/>
                <a:gd name="connsiteX516" fmla="*/ 6552 w 10000"/>
                <a:gd name="connsiteY516" fmla="*/ 7480 h 10000"/>
                <a:gd name="connsiteX517" fmla="*/ 6547 w 10000"/>
                <a:gd name="connsiteY517" fmla="*/ 7523 h 10000"/>
                <a:gd name="connsiteX518" fmla="*/ 6519 w 10000"/>
                <a:gd name="connsiteY518" fmla="*/ 7523 h 10000"/>
                <a:gd name="connsiteX519" fmla="*/ 6485 w 10000"/>
                <a:gd name="connsiteY519" fmla="*/ 7424 h 10000"/>
                <a:gd name="connsiteX520" fmla="*/ 6406 w 10000"/>
                <a:gd name="connsiteY520" fmla="*/ 7473 h 10000"/>
                <a:gd name="connsiteX521" fmla="*/ 6316 w 10000"/>
                <a:gd name="connsiteY521" fmla="*/ 7551 h 10000"/>
                <a:gd name="connsiteX522" fmla="*/ 6282 w 10000"/>
                <a:gd name="connsiteY522" fmla="*/ 7566 h 10000"/>
                <a:gd name="connsiteX523" fmla="*/ 6294 w 10000"/>
                <a:gd name="connsiteY523" fmla="*/ 7615 h 10000"/>
                <a:gd name="connsiteX524" fmla="*/ 6243 w 10000"/>
                <a:gd name="connsiteY524" fmla="*/ 7637 h 10000"/>
                <a:gd name="connsiteX525" fmla="*/ 6209 w 10000"/>
                <a:gd name="connsiteY525" fmla="*/ 7608 h 10000"/>
                <a:gd name="connsiteX526" fmla="*/ 6136 w 10000"/>
                <a:gd name="connsiteY526" fmla="*/ 7622 h 10000"/>
                <a:gd name="connsiteX527" fmla="*/ 6136 w 10000"/>
                <a:gd name="connsiteY527" fmla="*/ 7395 h 10000"/>
                <a:gd name="connsiteX528" fmla="*/ 6208 w 10000"/>
                <a:gd name="connsiteY52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818 w 10000"/>
                <a:gd name="connsiteY62" fmla="*/ 9837 h 10000"/>
                <a:gd name="connsiteX63" fmla="*/ 2745 w 10000"/>
                <a:gd name="connsiteY63" fmla="*/ 9879 h 10000"/>
                <a:gd name="connsiteX64" fmla="*/ 2705 w 10000"/>
                <a:gd name="connsiteY64" fmla="*/ 9922 h 10000"/>
                <a:gd name="connsiteX65" fmla="*/ 2638 w 10000"/>
                <a:gd name="connsiteY65" fmla="*/ 9929 h 10000"/>
                <a:gd name="connsiteX66" fmla="*/ 2598 w 10000"/>
                <a:gd name="connsiteY66" fmla="*/ 9943 h 10000"/>
                <a:gd name="connsiteX67" fmla="*/ 2565 w 10000"/>
                <a:gd name="connsiteY67" fmla="*/ 9929 h 10000"/>
                <a:gd name="connsiteX68" fmla="*/ 2508 w 10000"/>
                <a:gd name="connsiteY68" fmla="*/ 9943 h 10000"/>
                <a:gd name="connsiteX69" fmla="*/ 2503 w 10000"/>
                <a:gd name="connsiteY69" fmla="*/ 9957 h 10000"/>
                <a:gd name="connsiteX70" fmla="*/ 2458 w 10000"/>
                <a:gd name="connsiteY70" fmla="*/ 9993 h 10000"/>
                <a:gd name="connsiteX71" fmla="*/ 2424 w 10000"/>
                <a:gd name="connsiteY71" fmla="*/ 10000 h 10000"/>
                <a:gd name="connsiteX72" fmla="*/ 2323 w 10000"/>
                <a:gd name="connsiteY72" fmla="*/ 9901 h 10000"/>
                <a:gd name="connsiteX73" fmla="*/ 2250 w 10000"/>
                <a:gd name="connsiteY73" fmla="*/ 9794 h 10000"/>
                <a:gd name="connsiteX74" fmla="*/ 2160 w 10000"/>
                <a:gd name="connsiteY74" fmla="*/ 9759 h 10000"/>
                <a:gd name="connsiteX75" fmla="*/ 2143 w 10000"/>
                <a:gd name="connsiteY75" fmla="*/ 9624 h 10000"/>
                <a:gd name="connsiteX76" fmla="*/ 2205 w 10000"/>
                <a:gd name="connsiteY76" fmla="*/ 9588 h 10000"/>
                <a:gd name="connsiteX77" fmla="*/ 2182 w 10000"/>
                <a:gd name="connsiteY77" fmla="*/ 9482 h 10000"/>
                <a:gd name="connsiteX78" fmla="*/ 2160 w 10000"/>
                <a:gd name="connsiteY78" fmla="*/ 9446 h 10000"/>
                <a:gd name="connsiteX79" fmla="*/ 2323 w 10000"/>
                <a:gd name="connsiteY79" fmla="*/ 9312 h 10000"/>
                <a:gd name="connsiteX80" fmla="*/ 2373 w 10000"/>
                <a:gd name="connsiteY80" fmla="*/ 9177 h 10000"/>
                <a:gd name="connsiteX81" fmla="*/ 2424 w 10000"/>
                <a:gd name="connsiteY81" fmla="*/ 9148 h 10000"/>
                <a:gd name="connsiteX82" fmla="*/ 2435 w 10000"/>
                <a:gd name="connsiteY82" fmla="*/ 9063 h 10000"/>
                <a:gd name="connsiteX83" fmla="*/ 2385 w 10000"/>
                <a:gd name="connsiteY83" fmla="*/ 8950 h 10000"/>
                <a:gd name="connsiteX84" fmla="*/ 2396 w 10000"/>
                <a:gd name="connsiteY84" fmla="*/ 8879 h 10000"/>
                <a:gd name="connsiteX85" fmla="*/ 2340 w 10000"/>
                <a:gd name="connsiteY85" fmla="*/ 8850 h 10000"/>
                <a:gd name="connsiteX86" fmla="*/ 2306 w 10000"/>
                <a:gd name="connsiteY86" fmla="*/ 8857 h 10000"/>
                <a:gd name="connsiteX87" fmla="*/ 2143 w 10000"/>
                <a:gd name="connsiteY87" fmla="*/ 8921 h 10000"/>
                <a:gd name="connsiteX88" fmla="*/ 2098 w 10000"/>
                <a:gd name="connsiteY88" fmla="*/ 8971 h 10000"/>
                <a:gd name="connsiteX89" fmla="*/ 2064 w 10000"/>
                <a:gd name="connsiteY89" fmla="*/ 8999 h 10000"/>
                <a:gd name="connsiteX90" fmla="*/ 2019 w 10000"/>
                <a:gd name="connsiteY90" fmla="*/ 9056 h 10000"/>
                <a:gd name="connsiteX91" fmla="*/ 1879 w 10000"/>
                <a:gd name="connsiteY91" fmla="*/ 9013 h 10000"/>
                <a:gd name="connsiteX92" fmla="*/ 1828 w 10000"/>
                <a:gd name="connsiteY92" fmla="*/ 8971 h 10000"/>
                <a:gd name="connsiteX93" fmla="*/ 1738 w 10000"/>
                <a:gd name="connsiteY93" fmla="*/ 9021 h 10000"/>
                <a:gd name="connsiteX94" fmla="*/ 1609 w 10000"/>
                <a:gd name="connsiteY94" fmla="*/ 9056 h 10000"/>
                <a:gd name="connsiteX95" fmla="*/ 1699 w 10000"/>
                <a:gd name="connsiteY95" fmla="*/ 9177 h 10000"/>
                <a:gd name="connsiteX96" fmla="*/ 1592 w 10000"/>
                <a:gd name="connsiteY96" fmla="*/ 9304 h 10000"/>
                <a:gd name="connsiteX97" fmla="*/ 1558 w 10000"/>
                <a:gd name="connsiteY97" fmla="*/ 9290 h 10000"/>
                <a:gd name="connsiteX98" fmla="*/ 1541 w 10000"/>
                <a:gd name="connsiteY98" fmla="*/ 9304 h 10000"/>
                <a:gd name="connsiteX99" fmla="*/ 1507 w 10000"/>
                <a:gd name="connsiteY99" fmla="*/ 9269 h 10000"/>
                <a:gd name="connsiteX100" fmla="*/ 1440 w 10000"/>
                <a:gd name="connsiteY100" fmla="*/ 9233 h 10000"/>
                <a:gd name="connsiteX101" fmla="*/ 1434 w 10000"/>
                <a:gd name="connsiteY101" fmla="*/ 9198 h 10000"/>
                <a:gd name="connsiteX102" fmla="*/ 1412 w 10000"/>
                <a:gd name="connsiteY102" fmla="*/ 9191 h 10000"/>
                <a:gd name="connsiteX103" fmla="*/ 1400 w 10000"/>
                <a:gd name="connsiteY103" fmla="*/ 9155 h 10000"/>
                <a:gd name="connsiteX104" fmla="*/ 1372 w 10000"/>
                <a:gd name="connsiteY104" fmla="*/ 9127 h 10000"/>
                <a:gd name="connsiteX105" fmla="*/ 1327 w 10000"/>
                <a:gd name="connsiteY105" fmla="*/ 9141 h 10000"/>
                <a:gd name="connsiteX106" fmla="*/ 1305 w 10000"/>
                <a:gd name="connsiteY106" fmla="*/ 9092 h 10000"/>
                <a:gd name="connsiteX107" fmla="*/ 1271 w 10000"/>
                <a:gd name="connsiteY107" fmla="*/ 9099 h 10000"/>
                <a:gd name="connsiteX108" fmla="*/ 1277 w 10000"/>
                <a:gd name="connsiteY108" fmla="*/ 9056 h 10000"/>
                <a:gd name="connsiteX109" fmla="*/ 1265 w 10000"/>
                <a:gd name="connsiteY109" fmla="*/ 8999 h 10000"/>
                <a:gd name="connsiteX110" fmla="*/ 1277 w 10000"/>
                <a:gd name="connsiteY110" fmla="*/ 8935 h 10000"/>
                <a:gd name="connsiteX111" fmla="*/ 1271 w 10000"/>
                <a:gd name="connsiteY111" fmla="*/ 8893 h 10000"/>
                <a:gd name="connsiteX112" fmla="*/ 1153 w 10000"/>
                <a:gd name="connsiteY112" fmla="*/ 8893 h 10000"/>
                <a:gd name="connsiteX113" fmla="*/ 1153 w 10000"/>
                <a:gd name="connsiteY113" fmla="*/ 8850 h 10000"/>
                <a:gd name="connsiteX114" fmla="*/ 1091 w 10000"/>
                <a:gd name="connsiteY114" fmla="*/ 8829 h 10000"/>
                <a:gd name="connsiteX115" fmla="*/ 1080 w 10000"/>
                <a:gd name="connsiteY115" fmla="*/ 8758 h 10000"/>
                <a:gd name="connsiteX116" fmla="*/ 1069 w 10000"/>
                <a:gd name="connsiteY116" fmla="*/ 8730 h 10000"/>
                <a:gd name="connsiteX117" fmla="*/ 990 w 10000"/>
                <a:gd name="connsiteY117" fmla="*/ 8701 h 10000"/>
                <a:gd name="connsiteX118" fmla="*/ 894 w 10000"/>
                <a:gd name="connsiteY118" fmla="*/ 8616 h 10000"/>
                <a:gd name="connsiteX119" fmla="*/ 787 w 10000"/>
                <a:gd name="connsiteY119" fmla="*/ 8616 h 10000"/>
                <a:gd name="connsiteX120" fmla="*/ 849 w 10000"/>
                <a:gd name="connsiteY120" fmla="*/ 8510 h 10000"/>
                <a:gd name="connsiteX121" fmla="*/ 945 w 10000"/>
                <a:gd name="connsiteY121" fmla="*/ 8432 h 10000"/>
                <a:gd name="connsiteX122" fmla="*/ 984 w 10000"/>
                <a:gd name="connsiteY122" fmla="*/ 8325 h 10000"/>
                <a:gd name="connsiteX123" fmla="*/ 1063 w 10000"/>
                <a:gd name="connsiteY123" fmla="*/ 8204 h 10000"/>
                <a:gd name="connsiteX124" fmla="*/ 1057 w 10000"/>
                <a:gd name="connsiteY124" fmla="*/ 8133 h 10000"/>
                <a:gd name="connsiteX125" fmla="*/ 1018 w 10000"/>
                <a:gd name="connsiteY125" fmla="*/ 8055 h 10000"/>
                <a:gd name="connsiteX126" fmla="*/ 984 w 10000"/>
                <a:gd name="connsiteY126" fmla="*/ 8027 h 10000"/>
                <a:gd name="connsiteX127" fmla="*/ 872 w 10000"/>
                <a:gd name="connsiteY127" fmla="*/ 8013 h 10000"/>
                <a:gd name="connsiteX128" fmla="*/ 533 w 10000"/>
                <a:gd name="connsiteY128" fmla="*/ 8076 h 10000"/>
                <a:gd name="connsiteX129" fmla="*/ 169 w 10000"/>
                <a:gd name="connsiteY129" fmla="*/ 7743 h 10000"/>
                <a:gd name="connsiteX130" fmla="*/ 157 w 10000"/>
                <a:gd name="connsiteY130" fmla="*/ 7686 h 10000"/>
                <a:gd name="connsiteX131" fmla="*/ 231 w 10000"/>
                <a:gd name="connsiteY131" fmla="*/ 7594 h 10000"/>
                <a:gd name="connsiteX132" fmla="*/ 0 w 10000"/>
                <a:gd name="connsiteY132" fmla="*/ 6920 h 10000"/>
                <a:gd name="connsiteX133" fmla="*/ 1074 w 10000"/>
                <a:gd name="connsiteY133" fmla="*/ 7019 h 10000"/>
                <a:gd name="connsiteX134" fmla="*/ 1277 w 10000"/>
                <a:gd name="connsiteY134" fmla="*/ 6998 h 10000"/>
                <a:gd name="connsiteX135" fmla="*/ 1524 w 10000"/>
                <a:gd name="connsiteY135" fmla="*/ 7083 h 10000"/>
                <a:gd name="connsiteX136" fmla="*/ 1609 w 10000"/>
                <a:gd name="connsiteY136" fmla="*/ 7104 h 10000"/>
                <a:gd name="connsiteX137" fmla="*/ 1822 w 10000"/>
                <a:gd name="connsiteY137" fmla="*/ 7310 h 10000"/>
                <a:gd name="connsiteX138" fmla="*/ 1918 w 10000"/>
                <a:gd name="connsiteY138" fmla="*/ 7303 h 10000"/>
                <a:gd name="connsiteX139" fmla="*/ 6504 w 10000"/>
                <a:gd name="connsiteY139" fmla="*/ 7627 h 10000"/>
                <a:gd name="connsiteX140" fmla="*/ 5523 w 10000"/>
                <a:gd name="connsiteY140" fmla="*/ 5713 h 10000"/>
                <a:gd name="connsiteX141" fmla="*/ 5652 w 10000"/>
                <a:gd name="connsiteY141" fmla="*/ 5720 h 10000"/>
                <a:gd name="connsiteX142" fmla="*/ 5697 w 10000"/>
                <a:gd name="connsiteY142" fmla="*/ 5742 h 10000"/>
                <a:gd name="connsiteX143" fmla="*/ 5793 w 10000"/>
                <a:gd name="connsiteY143" fmla="*/ 5635 h 10000"/>
                <a:gd name="connsiteX144" fmla="*/ 5844 w 10000"/>
                <a:gd name="connsiteY144" fmla="*/ 5628 h 10000"/>
                <a:gd name="connsiteX145" fmla="*/ 5889 w 10000"/>
                <a:gd name="connsiteY145" fmla="*/ 5564 h 10000"/>
                <a:gd name="connsiteX146" fmla="*/ 5945 w 10000"/>
                <a:gd name="connsiteY146" fmla="*/ 5515 h 10000"/>
                <a:gd name="connsiteX147" fmla="*/ 6001 w 10000"/>
                <a:gd name="connsiteY147" fmla="*/ 5408 h 10000"/>
                <a:gd name="connsiteX148" fmla="*/ 6012 w 10000"/>
                <a:gd name="connsiteY148" fmla="*/ 5344 h 10000"/>
                <a:gd name="connsiteX149" fmla="*/ 6080 w 10000"/>
                <a:gd name="connsiteY149" fmla="*/ 5316 h 10000"/>
                <a:gd name="connsiteX150" fmla="*/ 6159 w 10000"/>
                <a:gd name="connsiteY150" fmla="*/ 5351 h 10000"/>
                <a:gd name="connsiteX151" fmla="*/ 6226 w 10000"/>
                <a:gd name="connsiteY151" fmla="*/ 5337 h 10000"/>
                <a:gd name="connsiteX152" fmla="*/ 6294 w 10000"/>
                <a:gd name="connsiteY152" fmla="*/ 5344 h 10000"/>
                <a:gd name="connsiteX153" fmla="*/ 6412 w 10000"/>
                <a:gd name="connsiteY153" fmla="*/ 5302 h 10000"/>
                <a:gd name="connsiteX154" fmla="*/ 6490 w 10000"/>
                <a:gd name="connsiteY154" fmla="*/ 5195 h 10000"/>
                <a:gd name="connsiteX155" fmla="*/ 6524 w 10000"/>
                <a:gd name="connsiteY155" fmla="*/ 5160 h 10000"/>
                <a:gd name="connsiteX156" fmla="*/ 6575 w 10000"/>
                <a:gd name="connsiteY156" fmla="*/ 5160 h 10000"/>
                <a:gd name="connsiteX157" fmla="*/ 6614 w 10000"/>
                <a:gd name="connsiteY157" fmla="*/ 5103 h 10000"/>
                <a:gd name="connsiteX158" fmla="*/ 6597 w 10000"/>
                <a:gd name="connsiteY158" fmla="*/ 5039 h 10000"/>
                <a:gd name="connsiteX159" fmla="*/ 6609 w 10000"/>
                <a:gd name="connsiteY159" fmla="*/ 4982 h 10000"/>
                <a:gd name="connsiteX160" fmla="*/ 6659 w 10000"/>
                <a:gd name="connsiteY160" fmla="*/ 4876 h 10000"/>
                <a:gd name="connsiteX161" fmla="*/ 6715 w 10000"/>
                <a:gd name="connsiteY161" fmla="*/ 4776 h 10000"/>
                <a:gd name="connsiteX162" fmla="*/ 6772 w 10000"/>
                <a:gd name="connsiteY162" fmla="*/ 4755 h 10000"/>
                <a:gd name="connsiteX163" fmla="*/ 6800 w 10000"/>
                <a:gd name="connsiteY163" fmla="*/ 4720 h 10000"/>
                <a:gd name="connsiteX164" fmla="*/ 6895 w 10000"/>
                <a:gd name="connsiteY164" fmla="*/ 4734 h 10000"/>
                <a:gd name="connsiteX165" fmla="*/ 6991 w 10000"/>
                <a:gd name="connsiteY165" fmla="*/ 4734 h 10000"/>
                <a:gd name="connsiteX166" fmla="*/ 6997 w 10000"/>
                <a:gd name="connsiteY166" fmla="*/ 4670 h 10000"/>
                <a:gd name="connsiteX167" fmla="*/ 7013 w 10000"/>
                <a:gd name="connsiteY167" fmla="*/ 4627 h 10000"/>
                <a:gd name="connsiteX168" fmla="*/ 7008 w 10000"/>
                <a:gd name="connsiteY168" fmla="*/ 4599 h 10000"/>
                <a:gd name="connsiteX169" fmla="*/ 7064 w 10000"/>
                <a:gd name="connsiteY169" fmla="*/ 4578 h 10000"/>
                <a:gd name="connsiteX170" fmla="*/ 7103 w 10000"/>
                <a:gd name="connsiteY170" fmla="*/ 4634 h 10000"/>
                <a:gd name="connsiteX171" fmla="*/ 7160 w 10000"/>
                <a:gd name="connsiteY171" fmla="*/ 4613 h 10000"/>
                <a:gd name="connsiteX172" fmla="*/ 7177 w 10000"/>
                <a:gd name="connsiteY172" fmla="*/ 4578 h 10000"/>
                <a:gd name="connsiteX173" fmla="*/ 7222 w 10000"/>
                <a:gd name="connsiteY173" fmla="*/ 4564 h 10000"/>
                <a:gd name="connsiteX174" fmla="*/ 7317 w 10000"/>
                <a:gd name="connsiteY174" fmla="*/ 4493 h 10000"/>
                <a:gd name="connsiteX175" fmla="*/ 7407 w 10000"/>
                <a:gd name="connsiteY175" fmla="*/ 4521 h 10000"/>
                <a:gd name="connsiteX176" fmla="*/ 7430 w 10000"/>
                <a:gd name="connsiteY176" fmla="*/ 4507 h 10000"/>
                <a:gd name="connsiteX177" fmla="*/ 7480 w 10000"/>
                <a:gd name="connsiteY177" fmla="*/ 4528 h 10000"/>
                <a:gd name="connsiteX178" fmla="*/ 7503 w 10000"/>
                <a:gd name="connsiteY178" fmla="*/ 4471 h 10000"/>
                <a:gd name="connsiteX179" fmla="*/ 7525 w 10000"/>
                <a:gd name="connsiteY179" fmla="*/ 4500 h 10000"/>
                <a:gd name="connsiteX180" fmla="*/ 7559 w 10000"/>
                <a:gd name="connsiteY180" fmla="*/ 4493 h 10000"/>
                <a:gd name="connsiteX181" fmla="*/ 7598 w 10000"/>
                <a:gd name="connsiteY181" fmla="*/ 4556 h 10000"/>
                <a:gd name="connsiteX182" fmla="*/ 7643 w 10000"/>
                <a:gd name="connsiteY182" fmla="*/ 4549 h 10000"/>
                <a:gd name="connsiteX183" fmla="*/ 7683 w 10000"/>
                <a:gd name="connsiteY183" fmla="*/ 4578 h 10000"/>
                <a:gd name="connsiteX184" fmla="*/ 7700 w 10000"/>
                <a:gd name="connsiteY184" fmla="*/ 4556 h 10000"/>
                <a:gd name="connsiteX185" fmla="*/ 7778 w 10000"/>
                <a:gd name="connsiteY185" fmla="*/ 4564 h 10000"/>
                <a:gd name="connsiteX186" fmla="*/ 7790 w 10000"/>
                <a:gd name="connsiteY186" fmla="*/ 4585 h 10000"/>
                <a:gd name="connsiteX187" fmla="*/ 7874 w 10000"/>
                <a:gd name="connsiteY187" fmla="*/ 4514 h 10000"/>
                <a:gd name="connsiteX188" fmla="*/ 7874 w 10000"/>
                <a:gd name="connsiteY188" fmla="*/ 4393 h 10000"/>
                <a:gd name="connsiteX189" fmla="*/ 7852 w 10000"/>
                <a:gd name="connsiteY189" fmla="*/ 4379 h 10000"/>
                <a:gd name="connsiteX190" fmla="*/ 7835 w 10000"/>
                <a:gd name="connsiteY190" fmla="*/ 4294 h 10000"/>
                <a:gd name="connsiteX191" fmla="*/ 7801 w 10000"/>
                <a:gd name="connsiteY191" fmla="*/ 4209 h 10000"/>
                <a:gd name="connsiteX192" fmla="*/ 7750 w 10000"/>
                <a:gd name="connsiteY192" fmla="*/ 4173 h 10000"/>
                <a:gd name="connsiteX193" fmla="*/ 7745 w 10000"/>
                <a:gd name="connsiteY193" fmla="*/ 4131 h 10000"/>
                <a:gd name="connsiteX194" fmla="*/ 7672 w 10000"/>
                <a:gd name="connsiteY194" fmla="*/ 4053 h 10000"/>
                <a:gd name="connsiteX195" fmla="*/ 7677 w 10000"/>
                <a:gd name="connsiteY195" fmla="*/ 4024 h 10000"/>
                <a:gd name="connsiteX196" fmla="*/ 7604 w 10000"/>
                <a:gd name="connsiteY196" fmla="*/ 3982 h 10000"/>
                <a:gd name="connsiteX197" fmla="*/ 7598 w 10000"/>
                <a:gd name="connsiteY197" fmla="*/ 3903 h 10000"/>
                <a:gd name="connsiteX198" fmla="*/ 7475 w 10000"/>
                <a:gd name="connsiteY198" fmla="*/ 3833 h 10000"/>
                <a:gd name="connsiteX199" fmla="*/ 7407 w 10000"/>
                <a:gd name="connsiteY199" fmla="*/ 3683 h 10000"/>
                <a:gd name="connsiteX200" fmla="*/ 7306 w 10000"/>
                <a:gd name="connsiteY200" fmla="*/ 3676 h 10000"/>
                <a:gd name="connsiteX201" fmla="*/ 7272 w 10000"/>
                <a:gd name="connsiteY201" fmla="*/ 3648 h 10000"/>
                <a:gd name="connsiteX202" fmla="*/ 7222 w 10000"/>
                <a:gd name="connsiteY202" fmla="*/ 3669 h 10000"/>
                <a:gd name="connsiteX203" fmla="*/ 7143 w 10000"/>
                <a:gd name="connsiteY203" fmla="*/ 3669 h 10000"/>
                <a:gd name="connsiteX204" fmla="*/ 7030 w 10000"/>
                <a:gd name="connsiteY204" fmla="*/ 3840 h 10000"/>
                <a:gd name="connsiteX205" fmla="*/ 6991 w 10000"/>
                <a:gd name="connsiteY205" fmla="*/ 3918 h 10000"/>
                <a:gd name="connsiteX206" fmla="*/ 6890 w 10000"/>
                <a:gd name="connsiteY206" fmla="*/ 3797 h 10000"/>
                <a:gd name="connsiteX207" fmla="*/ 6817 w 10000"/>
                <a:gd name="connsiteY207" fmla="*/ 3747 h 10000"/>
                <a:gd name="connsiteX208" fmla="*/ 6744 w 10000"/>
                <a:gd name="connsiteY208" fmla="*/ 3754 h 10000"/>
                <a:gd name="connsiteX209" fmla="*/ 6670 w 10000"/>
                <a:gd name="connsiteY209" fmla="*/ 3790 h 10000"/>
                <a:gd name="connsiteX210" fmla="*/ 6609 w 10000"/>
                <a:gd name="connsiteY210" fmla="*/ 3762 h 10000"/>
                <a:gd name="connsiteX211" fmla="*/ 6552 w 10000"/>
                <a:gd name="connsiteY211" fmla="*/ 3804 h 10000"/>
                <a:gd name="connsiteX212" fmla="*/ 6496 w 10000"/>
                <a:gd name="connsiteY212" fmla="*/ 3889 h 10000"/>
                <a:gd name="connsiteX213" fmla="*/ 6367 w 10000"/>
                <a:gd name="connsiteY213" fmla="*/ 3733 h 10000"/>
                <a:gd name="connsiteX214" fmla="*/ 6350 w 10000"/>
                <a:gd name="connsiteY214" fmla="*/ 3577 h 10000"/>
                <a:gd name="connsiteX215" fmla="*/ 6451 w 10000"/>
                <a:gd name="connsiteY215" fmla="*/ 3513 h 10000"/>
                <a:gd name="connsiteX216" fmla="*/ 6445 w 10000"/>
                <a:gd name="connsiteY216" fmla="*/ 3343 h 10000"/>
                <a:gd name="connsiteX217" fmla="*/ 6541 w 10000"/>
                <a:gd name="connsiteY217" fmla="*/ 3144 h 10000"/>
                <a:gd name="connsiteX218" fmla="*/ 6530 w 10000"/>
                <a:gd name="connsiteY218" fmla="*/ 3109 h 10000"/>
                <a:gd name="connsiteX219" fmla="*/ 6760 w 10000"/>
                <a:gd name="connsiteY219" fmla="*/ 2456 h 10000"/>
                <a:gd name="connsiteX220" fmla="*/ 6884 w 10000"/>
                <a:gd name="connsiteY220" fmla="*/ 2555 h 10000"/>
                <a:gd name="connsiteX221" fmla="*/ 6957 w 10000"/>
                <a:gd name="connsiteY221" fmla="*/ 2598 h 10000"/>
                <a:gd name="connsiteX222" fmla="*/ 7030 w 10000"/>
                <a:gd name="connsiteY222" fmla="*/ 2598 h 10000"/>
                <a:gd name="connsiteX223" fmla="*/ 7143 w 10000"/>
                <a:gd name="connsiteY223" fmla="*/ 2676 h 10000"/>
                <a:gd name="connsiteX224" fmla="*/ 7160 w 10000"/>
                <a:gd name="connsiteY224" fmla="*/ 2626 h 10000"/>
                <a:gd name="connsiteX225" fmla="*/ 7233 w 10000"/>
                <a:gd name="connsiteY225" fmla="*/ 2612 h 10000"/>
                <a:gd name="connsiteX226" fmla="*/ 7295 w 10000"/>
                <a:gd name="connsiteY226" fmla="*/ 2527 h 10000"/>
                <a:gd name="connsiteX227" fmla="*/ 7373 w 10000"/>
                <a:gd name="connsiteY227" fmla="*/ 2463 h 10000"/>
                <a:gd name="connsiteX228" fmla="*/ 7407 w 10000"/>
                <a:gd name="connsiteY228" fmla="*/ 2399 h 10000"/>
                <a:gd name="connsiteX229" fmla="*/ 7525 w 10000"/>
                <a:gd name="connsiteY229" fmla="*/ 2356 h 10000"/>
                <a:gd name="connsiteX230" fmla="*/ 7587 w 10000"/>
                <a:gd name="connsiteY230" fmla="*/ 2363 h 10000"/>
                <a:gd name="connsiteX231" fmla="*/ 7638 w 10000"/>
                <a:gd name="connsiteY231" fmla="*/ 2300 h 10000"/>
                <a:gd name="connsiteX232" fmla="*/ 7677 w 10000"/>
                <a:gd name="connsiteY232" fmla="*/ 2214 h 10000"/>
                <a:gd name="connsiteX233" fmla="*/ 7660 w 10000"/>
                <a:gd name="connsiteY233" fmla="*/ 2200 h 10000"/>
                <a:gd name="connsiteX234" fmla="*/ 7677 w 10000"/>
                <a:gd name="connsiteY234" fmla="*/ 2108 h 10000"/>
                <a:gd name="connsiteX235" fmla="*/ 7610 w 10000"/>
                <a:gd name="connsiteY235" fmla="*/ 2108 h 10000"/>
                <a:gd name="connsiteX236" fmla="*/ 7643 w 10000"/>
                <a:gd name="connsiteY236" fmla="*/ 2030 h 10000"/>
                <a:gd name="connsiteX237" fmla="*/ 7649 w 10000"/>
                <a:gd name="connsiteY237" fmla="*/ 1938 h 10000"/>
                <a:gd name="connsiteX238" fmla="*/ 7677 w 10000"/>
                <a:gd name="connsiteY238" fmla="*/ 1916 h 10000"/>
                <a:gd name="connsiteX239" fmla="*/ 7728 w 10000"/>
                <a:gd name="connsiteY239" fmla="*/ 1824 h 10000"/>
                <a:gd name="connsiteX240" fmla="*/ 7722 w 10000"/>
                <a:gd name="connsiteY240" fmla="*/ 1753 h 10000"/>
                <a:gd name="connsiteX241" fmla="*/ 7762 w 10000"/>
                <a:gd name="connsiteY241" fmla="*/ 1675 h 10000"/>
                <a:gd name="connsiteX242" fmla="*/ 7807 w 10000"/>
                <a:gd name="connsiteY242" fmla="*/ 1625 h 10000"/>
                <a:gd name="connsiteX243" fmla="*/ 7823 w 10000"/>
                <a:gd name="connsiteY243" fmla="*/ 1540 h 10000"/>
                <a:gd name="connsiteX244" fmla="*/ 7818 w 10000"/>
                <a:gd name="connsiteY244" fmla="*/ 1512 h 10000"/>
                <a:gd name="connsiteX245" fmla="*/ 7857 w 10000"/>
                <a:gd name="connsiteY245" fmla="*/ 1455 h 10000"/>
                <a:gd name="connsiteX246" fmla="*/ 7913 w 10000"/>
                <a:gd name="connsiteY246" fmla="*/ 1285 h 10000"/>
                <a:gd name="connsiteX247" fmla="*/ 7930 w 10000"/>
                <a:gd name="connsiteY247" fmla="*/ 1185 h 10000"/>
                <a:gd name="connsiteX248" fmla="*/ 7958 w 10000"/>
                <a:gd name="connsiteY248" fmla="*/ 1192 h 10000"/>
                <a:gd name="connsiteX249" fmla="*/ 8037 w 10000"/>
                <a:gd name="connsiteY249" fmla="*/ 1079 h 10000"/>
                <a:gd name="connsiteX250" fmla="*/ 8127 w 10000"/>
                <a:gd name="connsiteY250" fmla="*/ 1015 h 10000"/>
                <a:gd name="connsiteX251" fmla="*/ 8138 w 10000"/>
                <a:gd name="connsiteY251" fmla="*/ 937 h 10000"/>
                <a:gd name="connsiteX252" fmla="*/ 8172 w 10000"/>
                <a:gd name="connsiteY252" fmla="*/ 852 h 10000"/>
                <a:gd name="connsiteX253" fmla="*/ 8161 w 10000"/>
                <a:gd name="connsiteY253" fmla="*/ 788 h 10000"/>
                <a:gd name="connsiteX254" fmla="*/ 8116 w 10000"/>
                <a:gd name="connsiteY254" fmla="*/ 731 h 10000"/>
                <a:gd name="connsiteX255" fmla="*/ 8138 w 10000"/>
                <a:gd name="connsiteY255" fmla="*/ 660 h 10000"/>
                <a:gd name="connsiteX256" fmla="*/ 8138 w 10000"/>
                <a:gd name="connsiteY256" fmla="*/ 575 h 10000"/>
                <a:gd name="connsiteX257" fmla="*/ 8054 w 10000"/>
                <a:gd name="connsiteY257" fmla="*/ 504 h 10000"/>
                <a:gd name="connsiteX258" fmla="*/ 7970 w 10000"/>
                <a:gd name="connsiteY258" fmla="*/ 546 h 10000"/>
                <a:gd name="connsiteX259" fmla="*/ 7930 w 10000"/>
                <a:gd name="connsiteY259" fmla="*/ 546 h 10000"/>
                <a:gd name="connsiteX260" fmla="*/ 7913 w 10000"/>
                <a:gd name="connsiteY260" fmla="*/ 497 h 10000"/>
                <a:gd name="connsiteX261" fmla="*/ 7913 w 10000"/>
                <a:gd name="connsiteY261" fmla="*/ 405 h 10000"/>
                <a:gd name="connsiteX262" fmla="*/ 8020 w 10000"/>
                <a:gd name="connsiteY262" fmla="*/ 312 h 10000"/>
                <a:gd name="connsiteX263" fmla="*/ 8054 w 10000"/>
                <a:gd name="connsiteY263" fmla="*/ 234 h 10000"/>
                <a:gd name="connsiteX264" fmla="*/ 8121 w 10000"/>
                <a:gd name="connsiteY264" fmla="*/ 170 h 10000"/>
                <a:gd name="connsiteX265" fmla="*/ 8183 w 10000"/>
                <a:gd name="connsiteY265" fmla="*/ 50 h 10000"/>
                <a:gd name="connsiteX266" fmla="*/ 8228 w 10000"/>
                <a:gd name="connsiteY266" fmla="*/ 28 h 10000"/>
                <a:gd name="connsiteX267" fmla="*/ 8290 w 10000"/>
                <a:gd name="connsiteY267" fmla="*/ 43 h 10000"/>
                <a:gd name="connsiteX268" fmla="*/ 8420 w 10000"/>
                <a:gd name="connsiteY268" fmla="*/ 0 h 10000"/>
                <a:gd name="connsiteX269" fmla="*/ 8481 w 10000"/>
                <a:gd name="connsiteY269" fmla="*/ 71 h 10000"/>
                <a:gd name="connsiteX270" fmla="*/ 8476 w 10000"/>
                <a:gd name="connsiteY270" fmla="*/ 121 h 10000"/>
                <a:gd name="connsiteX271" fmla="*/ 8504 w 10000"/>
                <a:gd name="connsiteY271" fmla="*/ 142 h 10000"/>
                <a:gd name="connsiteX272" fmla="*/ 8526 w 10000"/>
                <a:gd name="connsiteY272" fmla="*/ 192 h 10000"/>
                <a:gd name="connsiteX273" fmla="*/ 8493 w 10000"/>
                <a:gd name="connsiteY273" fmla="*/ 248 h 10000"/>
                <a:gd name="connsiteX274" fmla="*/ 8448 w 10000"/>
                <a:gd name="connsiteY274" fmla="*/ 376 h 10000"/>
                <a:gd name="connsiteX275" fmla="*/ 8375 w 10000"/>
                <a:gd name="connsiteY275" fmla="*/ 476 h 10000"/>
                <a:gd name="connsiteX276" fmla="*/ 8307 w 10000"/>
                <a:gd name="connsiteY276" fmla="*/ 532 h 10000"/>
                <a:gd name="connsiteX277" fmla="*/ 8358 w 10000"/>
                <a:gd name="connsiteY277" fmla="*/ 554 h 10000"/>
                <a:gd name="connsiteX278" fmla="*/ 8425 w 10000"/>
                <a:gd name="connsiteY278" fmla="*/ 639 h 10000"/>
                <a:gd name="connsiteX279" fmla="*/ 8470 w 10000"/>
                <a:gd name="connsiteY279" fmla="*/ 646 h 10000"/>
                <a:gd name="connsiteX280" fmla="*/ 8493 w 10000"/>
                <a:gd name="connsiteY280" fmla="*/ 738 h 10000"/>
                <a:gd name="connsiteX281" fmla="*/ 8538 w 10000"/>
                <a:gd name="connsiteY281" fmla="*/ 759 h 10000"/>
                <a:gd name="connsiteX282" fmla="*/ 8571 w 10000"/>
                <a:gd name="connsiteY282" fmla="*/ 752 h 10000"/>
                <a:gd name="connsiteX283" fmla="*/ 8639 w 10000"/>
                <a:gd name="connsiteY283" fmla="*/ 610 h 10000"/>
                <a:gd name="connsiteX284" fmla="*/ 8701 w 10000"/>
                <a:gd name="connsiteY284" fmla="*/ 625 h 10000"/>
                <a:gd name="connsiteX285" fmla="*/ 8712 w 10000"/>
                <a:gd name="connsiteY285" fmla="*/ 667 h 10000"/>
                <a:gd name="connsiteX286" fmla="*/ 8757 w 10000"/>
                <a:gd name="connsiteY286" fmla="*/ 717 h 10000"/>
                <a:gd name="connsiteX287" fmla="*/ 8757 w 10000"/>
                <a:gd name="connsiteY287" fmla="*/ 752 h 10000"/>
                <a:gd name="connsiteX288" fmla="*/ 8796 w 10000"/>
                <a:gd name="connsiteY288" fmla="*/ 774 h 10000"/>
                <a:gd name="connsiteX289" fmla="*/ 8853 w 10000"/>
                <a:gd name="connsiteY289" fmla="*/ 774 h 10000"/>
                <a:gd name="connsiteX290" fmla="*/ 8858 w 10000"/>
                <a:gd name="connsiteY290" fmla="*/ 837 h 10000"/>
                <a:gd name="connsiteX291" fmla="*/ 8808 w 10000"/>
                <a:gd name="connsiteY291" fmla="*/ 866 h 10000"/>
                <a:gd name="connsiteX292" fmla="*/ 8853 w 10000"/>
                <a:gd name="connsiteY292" fmla="*/ 1143 h 10000"/>
                <a:gd name="connsiteX293" fmla="*/ 8898 w 10000"/>
                <a:gd name="connsiteY293" fmla="*/ 1270 h 10000"/>
                <a:gd name="connsiteX294" fmla="*/ 8886 w 10000"/>
                <a:gd name="connsiteY294" fmla="*/ 1327 h 10000"/>
                <a:gd name="connsiteX295" fmla="*/ 8926 w 10000"/>
                <a:gd name="connsiteY295" fmla="*/ 1391 h 10000"/>
                <a:gd name="connsiteX296" fmla="*/ 8931 w 10000"/>
                <a:gd name="connsiteY296" fmla="*/ 1434 h 10000"/>
                <a:gd name="connsiteX297" fmla="*/ 9038 w 10000"/>
                <a:gd name="connsiteY297" fmla="*/ 1483 h 10000"/>
                <a:gd name="connsiteX298" fmla="*/ 9168 w 10000"/>
                <a:gd name="connsiteY298" fmla="*/ 1441 h 10000"/>
                <a:gd name="connsiteX299" fmla="*/ 9184 w 10000"/>
                <a:gd name="connsiteY299" fmla="*/ 1384 h 10000"/>
                <a:gd name="connsiteX300" fmla="*/ 9229 w 10000"/>
                <a:gd name="connsiteY300" fmla="*/ 1405 h 10000"/>
                <a:gd name="connsiteX301" fmla="*/ 9258 w 10000"/>
                <a:gd name="connsiteY301" fmla="*/ 1455 h 10000"/>
                <a:gd name="connsiteX302" fmla="*/ 9325 w 10000"/>
                <a:gd name="connsiteY302" fmla="*/ 1419 h 10000"/>
                <a:gd name="connsiteX303" fmla="*/ 9364 w 10000"/>
                <a:gd name="connsiteY303" fmla="*/ 1419 h 10000"/>
                <a:gd name="connsiteX304" fmla="*/ 9421 w 10000"/>
                <a:gd name="connsiteY304" fmla="*/ 1476 h 10000"/>
                <a:gd name="connsiteX305" fmla="*/ 9454 w 10000"/>
                <a:gd name="connsiteY305" fmla="*/ 1398 h 10000"/>
                <a:gd name="connsiteX306" fmla="*/ 9522 w 10000"/>
                <a:gd name="connsiteY306" fmla="*/ 1434 h 10000"/>
                <a:gd name="connsiteX307" fmla="*/ 9556 w 10000"/>
                <a:gd name="connsiteY307" fmla="*/ 1391 h 10000"/>
                <a:gd name="connsiteX308" fmla="*/ 9584 w 10000"/>
                <a:gd name="connsiteY308" fmla="*/ 1398 h 10000"/>
                <a:gd name="connsiteX309" fmla="*/ 9612 w 10000"/>
                <a:gd name="connsiteY309" fmla="*/ 1356 h 10000"/>
                <a:gd name="connsiteX310" fmla="*/ 9606 w 10000"/>
                <a:gd name="connsiteY310" fmla="*/ 1313 h 10000"/>
                <a:gd name="connsiteX311" fmla="*/ 9646 w 10000"/>
                <a:gd name="connsiteY311" fmla="*/ 1292 h 10000"/>
                <a:gd name="connsiteX312" fmla="*/ 9674 w 10000"/>
                <a:gd name="connsiteY312" fmla="*/ 1221 h 10000"/>
                <a:gd name="connsiteX313" fmla="*/ 9753 w 10000"/>
                <a:gd name="connsiteY313" fmla="*/ 1228 h 10000"/>
                <a:gd name="connsiteX314" fmla="*/ 9871 w 10000"/>
                <a:gd name="connsiteY314" fmla="*/ 1434 h 10000"/>
                <a:gd name="connsiteX315" fmla="*/ 9893 w 10000"/>
                <a:gd name="connsiteY315" fmla="*/ 1505 h 10000"/>
                <a:gd name="connsiteX316" fmla="*/ 9972 w 10000"/>
                <a:gd name="connsiteY316" fmla="*/ 1597 h 10000"/>
                <a:gd name="connsiteX317" fmla="*/ 10000 w 10000"/>
                <a:gd name="connsiteY317" fmla="*/ 1682 h 10000"/>
                <a:gd name="connsiteX318" fmla="*/ 9938 w 10000"/>
                <a:gd name="connsiteY318" fmla="*/ 1796 h 10000"/>
                <a:gd name="connsiteX319" fmla="*/ 9893 w 10000"/>
                <a:gd name="connsiteY319" fmla="*/ 1838 h 10000"/>
                <a:gd name="connsiteX320" fmla="*/ 9916 w 10000"/>
                <a:gd name="connsiteY320" fmla="*/ 1959 h 10000"/>
                <a:gd name="connsiteX321" fmla="*/ 9848 w 10000"/>
                <a:gd name="connsiteY321" fmla="*/ 2051 h 10000"/>
                <a:gd name="connsiteX322" fmla="*/ 9809 w 10000"/>
                <a:gd name="connsiteY322" fmla="*/ 2072 h 10000"/>
                <a:gd name="connsiteX323" fmla="*/ 9809 w 10000"/>
                <a:gd name="connsiteY323" fmla="*/ 2136 h 10000"/>
                <a:gd name="connsiteX324" fmla="*/ 9758 w 10000"/>
                <a:gd name="connsiteY324" fmla="*/ 2257 h 10000"/>
                <a:gd name="connsiteX325" fmla="*/ 9724 w 10000"/>
                <a:gd name="connsiteY325" fmla="*/ 2264 h 10000"/>
                <a:gd name="connsiteX326" fmla="*/ 9730 w 10000"/>
                <a:gd name="connsiteY326" fmla="*/ 2349 h 10000"/>
                <a:gd name="connsiteX327" fmla="*/ 9702 w 10000"/>
                <a:gd name="connsiteY327" fmla="*/ 2413 h 10000"/>
                <a:gd name="connsiteX328" fmla="*/ 9708 w 10000"/>
                <a:gd name="connsiteY328" fmla="*/ 2697 h 10000"/>
                <a:gd name="connsiteX329" fmla="*/ 9724 w 10000"/>
                <a:gd name="connsiteY329" fmla="*/ 2718 h 10000"/>
                <a:gd name="connsiteX330" fmla="*/ 9719 w 10000"/>
                <a:gd name="connsiteY330" fmla="*/ 2811 h 10000"/>
                <a:gd name="connsiteX331" fmla="*/ 9708 w 10000"/>
                <a:gd name="connsiteY331" fmla="*/ 2896 h 10000"/>
                <a:gd name="connsiteX332" fmla="*/ 9668 w 10000"/>
                <a:gd name="connsiteY332" fmla="*/ 2938 h 10000"/>
                <a:gd name="connsiteX333" fmla="*/ 9595 w 10000"/>
                <a:gd name="connsiteY333" fmla="*/ 2903 h 10000"/>
                <a:gd name="connsiteX334" fmla="*/ 9561 w 10000"/>
                <a:gd name="connsiteY334" fmla="*/ 2952 h 10000"/>
                <a:gd name="connsiteX335" fmla="*/ 9567 w 10000"/>
                <a:gd name="connsiteY335" fmla="*/ 2995 h 10000"/>
                <a:gd name="connsiteX336" fmla="*/ 9544 w 10000"/>
                <a:gd name="connsiteY336" fmla="*/ 3080 h 10000"/>
                <a:gd name="connsiteX337" fmla="*/ 9505 w 10000"/>
                <a:gd name="connsiteY337" fmla="*/ 3137 h 10000"/>
                <a:gd name="connsiteX338" fmla="*/ 9494 w 10000"/>
                <a:gd name="connsiteY338" fmla="*/ 3236 h 10000"/>
                <a:gd name="connsiteX339" fmla="*/ 9466 w 10000"/>
                <a:gd name="connsiteY339" fmla="*/ 3322 h 10000"/>
                <a:gd name="connsiteX340" fmla="*/ 9471 w 10000"/>
                <a:gd name="connsiteY340" fmla="*/ 3378 h 10000"/>
                <a:gd name="connsiteX341" fmla="*/ 9460 w 10000"/>
                <a:gd name="connsiteY341" fmla="*/ 3435 h 10000"/>
                <a:gd name="connsiteX342" fmla="*/ 9483 w 10000"/>
                <a:gd name="connsiteY342" fmla="*/ 3485 h 10000"/>
                <a:gd name="connsiteX343" fmla="*/ 9449 w 10000"/>
                <a:gd name="connsiteY343" fmla="*/ 3563 h 10000"/>
                <a:gd name="connsiteX344" fmla="*/ 9393 w 10000"/>
                <a:gd name="connsiteY344" fmla="*/ 3442 h 10000"/>
                <a:gd name="connsiteX345" fmla="*/ 9393 w 10000"/>
                <a:gd name="connsiteY345" fmla="*/ 3350 h 10000"/>
                <a:gd name="connsiteX346" fmla="*/ 9376 w 10000"/>
                <a:gd name="connsiteY346" fmla="*/ 3336 h 10000"/>
                <a:gd name="connsiteX347" fmla="*/ 9308 w 10000"/>
                <a:gd name="connsiteY347" fmla="*/ 3400 h 10000"/>
                <a:gd name="connsiteX348" fmla="*/ 9201 w 10000"/>
                <a:gd name="connsiteY348" fmla="*/ 3549 h 10000"/>
                <a:gd name="connsiteX349" fmla="*/ 9139 w 10000"/>
                <a:gd name="connsiteY349" fmla="*/ 3655 h 10000"/>
                <a:gd name="connsiteX350" fmla="*/ 9044 w 10000"/>
                <a:gd name="connsiteY350" fmla="*/ 3712 h 10000"/>
                <a:gd name="connsiteX351" fmla="*/ 9010 w 10000"/>
                <a:gd name="connsiteY351" fmla="*/ 3797 h 10000"/>
                <a:gd name="connsiteX352" fmla="*/ 8982 w 10000"/>
                <a:gd name="connsiteY352" fmla="*/ 3825 h 10000"/>
                <a:gd name="connsiteX353" fmla="*/ 8875 w 10000"/>
                <a:gd name="connsiteY353" fmla="*/ 3903 h 10000"/>
                <a:gd name="connsiteX354" fmla="*/ 8785 w 10000"/>
                <a:gd name="connsiteY354" fmla="*/ 3996 h 10000"/>
                <a:gd name="connsiteX355" fmla="*/ 8763 w 10000"/>
                <a:gd name="connsiteY355" fmla="*/ 4067 h 10000"/>
                <a:gd name="connsiteX356" fmla="*/ 8729 w 10000"/>
                <a:gd name="connsiteY356" fmla="*/ 4102 h 10000"/>
                <a:gd name="connsiteX357" fmla="*/ 8774 w 10000"/>
                <a:gd name="connsiteY357" fmla="*/ 4194 h 10000"/>
                <a:gd name="connsiteX358" fmla="*/ 8819 w 10000"/>
                <a:gd name="connsiteY358" fmla="*/ 4265 h 10000"/>
                <a:gd name="connsiteX359" fmla="*/ 8881 w 10000"/>
                <a:gd name="connsiteY359" fmla="*/ 4294 h 10000"/>
                <a:gd name="connsiteX360" fmla="*/ 8858 w 10000"/>
                <a:gd name="connsiteY360" fmla="*/ 4344 h 10000"/>
                <a:gd name="connsiteX361" fmla="*/ 8903 w 10000"/>
                <a:gd name="connsiteY361" fmla="*/ 4358 h 10000"/>
                <a:gd name="connsiteX362" fmla="*/ 8903 w 10000"/>
                <a:gd name="connsiteY362" fmla="*/ 4443 h 10000"/>
                <a:gd name="connsiteX363" fmla="*/ 8937 w 10000"/>
                <a:gd name="connsiteY363" fmla="*/ 4507 h 10000"/>
                <a:gd name="connsiteX364" fmla="*/ 8993 w 10000"/>
                <a:gd name="connsiteY364" fmla="*/ 4493 h 10000"/>
                <a:gd name="connsiteX365" fmla="*/ 9016 w 10000"/>
                <a:gd name="connsiteY365" fmla="*/ 4422 h 10000"/>
                <a:gd name="connsiteX366" fmla="*/ 9061 w 10000"/>
                <a:gd name="connsiteY366" fmla="*/ 4414 h 10000"/>
                <a:gd name="connsiteX367" fmla="*/ 9066 w 10000"/>
                <a:gd name="connsiteY367" fmla="*/ 4358 h 10000"/>
                <a:gd name="connsiteX368" fmla="*/ 9123 w 10000"/>
                <a:gd name="connsiteY368" fmla="*/ 4358 h 10000"/>
                <a:gd name="connsiteX369" fmla="*/ 9100 w 10000"/>
                <a:gd name="connsiteY369" fmla="*/ 4429 h 10000"/>
                <a:gd name="connsiteX370" fmla="*/ 9156 w 10000"/>
                <a:gd name="connsiteY370" fmla="*/ 4464 h 10000"/>
                <a:gd name="connsiteX371" fmla="*/ 9145 w 10000"/>
                <a:gd name="connsiteY371" fmla="*/ 4528 h 10000"/>
                <a:gd name="connsiteX372" fmla="*/ 9061 w 10000"/>
                <a:gd name="connsiteY372" fmla="*/ 4535 h 10000"/>
                <a:gd name="connsiteX373" fmla="*/ 8999 w 10000"/>
                <a:gd name="connsiteY373" fmla="*/ 4578 h 10000"/>
                <a:gd name="connsiteX374" fmla="*/ 8943 w 10000"/>
                <a:gd name="connsiteY374" fmla="*/ 4599 h 10000"/>
                <a:gd name="connsiteX375" fmla="*/ 8943 w 10000"/>
                <a:gd name="connsiteY375" fmla="*/ 4698 h 10000"/>
                <a:gd name="connsiteX376" fmla="*/ 8999 w 10000"/>
                <a:gd name="connsiteY376" fmla="*/ 4805 h 10000"/>
                <a:gd name="connsiteX377" fmla="*/ 8954 w 10000"/>
                <a:gd name="connsiteY377" fmla="*/ 4904 h 10000"/>
                <a:gd name="connsiteX378" fmla="*/ 8864 w 10000"/>
                <a:gd name="connsiteY378" fmla="*/ 4918 h 10000"/>
                <a:gd name="connsiteX379" fmla="*/ 8875 w 10000"/>
                <a:gd name="connsiteY379" fmla="*/ 5032 h 10000"/>
                <a:gd name="connsiteX380" fmla="*/ 8870 w 10000"/>
                <a:gd name="connsiteY380" fmla="*/ 5103 h 10000"/>
                <a:gd name="connsiteX381" fmla="*/ 8841 w 10000"/>
                <a:gd name="connsiteY381" fmla="*/ 5138 h 10000"/>
                <a:gd name="connsiteX382" fmla="*/ 8785 w 10000"/>
                <a:gd name="connsiteY382" fmla="*/ 5110 h 10000"/>
                <a:gd name="connsiteX383" fmla="*/ 8735 w 10000"/>
                <a:gd name="connsiteY383" fmla="*/ 5018 h 10000"/>
                <a:gd name="connsiteX384" fmla="*/ 8678 w 10000"/>
                <a:gd name="connsiteY384" fmla="*/ 5089 h 10000"/>
                <a:gd name="connsiteX385" fmla="*/ 8622 w 10000"/>
                <a:gd name="connsiteY385" fmla="*/ 5039 h 10000"/>
                <a:gd name="connsiteX386" fmla="*/ 8616 w 10000"/>
                <a:gd name="connsiteY386" fmla="*/ 5011 h 10000"/>
                <a:gd name="connsiteX387" fmla="*/ 8538 w 10000"/>
                <a:gd name="connsiteY387" fmla="*/ 4947 h 10000"/>
                <a:gd name="connsiteX388" fmla="*/ 8515 w 10000"/>
                <a:gd name="connsiteY388" fmla="*/ 4961 h 10000"/>
                <a:gd name="connsiteX389" fmla="*/ 8526 w 10000"/>
                <a:gd name="connsiteY389" fmla="*/ 5039 h 10000"/>
                <a:gd name="connsiteX390" fmla="*/ 8481 w 10000"/>
                <a:gd name="connsiteY390" fmla="*/ 5138 h 10000"/>
                <a:gd name="connsiteX391" fmla="*/ 8515 w 10000"/>
                <a:gd name="connsiteY391" fmla="*/ 5160 h 10000"/>
                <a:gd name="connsiteX392" fmla="*/ 8577 w 10000"/>
                <a:gd name="connsiteY392" fmla="*/ 5145 h 10000"/>
                <a:gd name="connsiteX393" fmla="*/ 8588 w 10000"/>
                <a:gd name="connsiteY393" fmla="*/ 5181 h 10000"/>
                <a:gd name="connsiteX394" fmla="*/ 8577 w 10000"/>
                <a:gd name="connsiteY394" fmla="*/ 5224 h 10000"/>
                <a:gd name="connsiteX395" fmla="*/ 8600 w 10000"/>
                <a:gd name="connsiteY395" fmla="*/ 5280 h 10000"/>
                <a:gd name="connsiteX396" fmla="*/ 8650 w 10000"/>
                <a:gd name="connsiteY396" fmla="*/ 5316 h 10000"/>
                <a:gd name="connsiteX397" fmla="*/ 8639 w 10000"/>
                <a:gd name="connsiteY397" fmla="*/ 5401 h 10000"/>
                <a:gd name="connsiteX398" fmla="*/ 8673 w 10000"/>
                <a:gd name="connsiteY398" fmla="*/ 5444 h 10000"/>
                <a:gd name="connsiteX399" fmla="*/ 8633 w 10000"/>
                <a:gd name="connsiteY399" fmla="*/ 5486 h 10000"/>
                <a:gd name="connsiteX400" fmla="*/ 8622 w 10000"/>
                <a:gd name="connsiteY400" fmla="*/ 5642 h 10000"/>
                <a:gd name="connsiteX401" fmla="*/ 8600 w 10000"/>
                <a:gd name="connsiteY401" fmla="*/ 5649 h 10000"/>
                <a:gd name="connsiteX402" fmla="*/ 8628 w 10000"/>
                <a:gd name="connsiteY402" fmla="*/ 5720 h 10000"/>
                <a:gd name="connsiteX403" fmla="*/ 8633 w 10000"/>
                <a:gd name="connsiteY403" fmla="*/ 5841 h 10000"/>
                <a:gd name="connsiteX404" fmla="*/ 8661 w 10000"/>
                <a:gd name="connsiteY404" fmla="*/ 5869 h 10000"/>
                <a:gd name="connsiteX405" fmla="*/ 8667 w 10000"/>
                <a:gd name="connsiteY405" fmla="*/ 5905 h 10000"/>
                <a:gd name="connsiteX406" fmla="*/ 8690 w 10000"/>
                <a:gd name="connsiteY406" fmla="*/ 5912 h 10000"/>
                <a:gd name="connsiteX407" fmla="*/ 8695 w 10000"/>
                <a:gd name="connsiteY407" fmla="*/ 5983 h 10000"/>
                <a:gd name="connsiteX408" fmla="*/ 8684 w 10000"/>
                <a:gd name="connsiteY408" fmla="*/ 6033 h 10000"/>
                <a:gd name="connsiteX409" fmla="*/ 8740 w 10000"/>
                <a:gd name="connsiteY409" fmla="*/ 6061 h 10000"/>
                <a:gd name="connsiteX410" fmla="*/ 8825 w 10000"/>
                <a:gd name="connsiteY410" fmla="*/ 6004 h 10000"/>
                <a:gd name="connsiteX411" fmla="*/ 8948 w 10000"/>
                <a:gd name="connsiteY411" fmla="*/ 5891 h 10000"/>
                <a:gd name="connsiteX412" fmla="*/ 8982 w 10000"/>
                <a:gd name="connsiteY412" fmla="*/ 5891 h 10000"/>
                <a:gd name="connsiteX413" fmla="*/ 8982 w 10000"/>
                <a:gd name="connsiteY413" fmla="*/ 5976 h 10000"/>
                <a:gd name="connsiteX414" fmla="*/ 9004 w 10000"/>
                <a:gd name="connsiteY414" fmla="*/ 5990 h 10000"/>
                <a:gd name="connsiteX415" fmla="*/ 9044 w 10000"/>
                <a:gd name="connsiteY415" fmla="*/ 6089 h 10000"/>
                <a:gd name="connsiteX416" fmla="*/ 9072 w 10000"/>
                <a:gd name="connsiteY416" fmla="*/ 6097 h 10000"/>
                <a:gd name="connsiteX417" fmla="*/ 9055 w 10000"/>
                <a:gd name="connsiteY417" fmla="*/ 6153 h 10000"/>
                <a:gd name="connsiteX418" fmla="*/ 9100 w 10000"/>
                <a:gd name="connsiteY418" fmla="*/ 6281 h 10000"/>
                <a:gd name="connsiteX419" fmla="*/ 9100 w 10000"/>
                <a:gd name="connsiteY419" fmla="*/ 6345 h 10000"/>
                <a:gd name="connsiteX420" fmla="*/ 9123 w 10000"/>
                <a:gd name="connsiteY420" fmla="*/ 6416 h 10000"/>
                <a:gd name="connsiteX421" fmla="*/ 9089 w 10000"/>
                <a:gd name="connsiteY421" fmla="*/ 6473 h 10000"/>
                <a:gd name="connsiteX422" fmla="*/ 9049 w 10000"/>
                <a:gd name="connsiteY422" fmla="*/ 6466 h 10000"/>
                <a:gd name="connsiteX423" fmla="*/ 9049 w 10000"/>
                <a:gd name="connsiteY423" fmla="*/ 6501 h 10000"/>
                <a:gd name="connsiteX424" fmla="*/ 9089 w 10000"/>
                <a:gd name="connsiteY424" fmla="*/ 6544 h 10000"/>
                <a:gd name="connsiteX425" fmla="*/ 9106 w 10000"/>
                <a:gd name="connsiteY425" fmla="*/ 6515 h 10000"/>
                <a:gd name="connsiteX426" fmla="*/ 9139 w 10000"/>
                <a:gd name="connsiteY426" fmla="*/ 6579 h 10000"/>
                <a:gd name="connsiteX427" fmla="*/ 9179 w 10000"/>
                <a:gd name="connsiteY427" fmla="*/ 6579 h 10000"/>
                <a:gd name="connsiteX428" fmla="*/ 9156 w 10000"/>
                <a:gd name="connsiteY428" fmla="*/ 6757 h 10000"/>
                <a:gd name="connsiteX429" fmla="*/ 9139 w 10000"/>
                <a:gd name="connsiteY429" fmla="*/ 6792 h 10000"/>
                <a:gd name="connsiteX430" fmla="*/ 9089 w 10000"/>
                <a:gd name="connsiteY430" fmla="*/ 6778 h 10000"/>
                <a:gd name="connsiteX431" fmla="*/ 9027 w 10000"/>
                <a:gd name="connsiteY431" fmla="*/ 6799 h 10000"/>
                <a:gd name="connsiteX432" fmla="*/ 9004 w 10000"/>
                <a:gd name="connsiteY432" fmla="*/ 6842 h 10000"/>
                <a:gd name="connsiteX433" fmla="*/ 8999 w 10000"/>
                <a:gd name="connsiteY433" fmla="*/ 6884 h 10000"/>
                <a:gd name="connsiteX434" fmla="*/ 8960 w 10000"/>
                <a:gd name="connsiteY434" fmla="*/ 6934 h 10000"/>
                <a:gd name="connsiteX435" fmla="*/ 8898 w 10000"/>
                <a:gd name="connsiteY435" fmla="*/ 6941 h 10000"/>
                <a:gd name="connsiteX436" fmla="*/ 8886 w 10000"/>
                <a:gd name="connsiteY436" fmla="*/ 6962 h 10000"/>
                <a:gd name="connsiteX437" fmla="*/ 8847 w 10000"/>
                <a:gd name="connsiteY437" fmla="*/ 6927 h 10000"/>
                <a:gd name="connsiteX438" fmla="*/ 8808 w 10000"/>
                <a:gd name="connsiteY438" fmla="*/ 6934 h 10000"/>
                <a:gd name="connsiteX439" fmla="*/ 8785 w 10000"/>
                <a:gd name="connsiteY439" fmla="*/ 6906 h 10000"/>
                <a:gd name="connsiteX440" fmla="*/ 8735 w 10000"/>
                <a:gd name="connsiteY440" fmla="*/ 6891 h 10000"/>
                <a:gd name="connsiteX441" fmla="*/ 8746 w 10000"/>
                <a:gd name="connsiteY441" fmla="*/ 6941 h 10000"/>
                <a:gd name="connsiteX442" fmla="*/ 8723 w 10000"/>
                <a:gd name="connsiteY442" fmla="*/ 6991 h 10000"/>
                <a:gd name="connsiteX443" fmla="*/ 8639 w 10000"/>
                <a:gd name="connsiteY443" fmla="*/ 6984 h 10000"/>
                <a:gd name="connsiteX444" fmla="*/ 8611 w 10000"/>
                <a:gd name="connsiteY444" fmla="*/ 6962 h 10000"/>
                <a:gd name="connsiteX445" fmla="*/ 8566 w 10000"/>
                <a:gd name="connsiteY445" fmla="*/ 6984 h 10000"/>
                <a:gd name="connsiteX446" fmla="*/ 8560 w 10000"/>
                <a:gd name="connsiteY446" fmla="*/ 7055 h 10000"/>
                <a:gd name="connsiteX447" fmla="*/ 8476 w 10000"/>
                <a:gd name="connsiteY447" fmla="*/ 7133 h 10000"/>
                <a:gd name="connsiteX448" fmla="*/ 8448 w 10000"/>
                <a:gd name="connsiteY448" fmla="*/ 7090 h 10000"/>
                <a:gd name="connsiteX449" fmla="*/ 8386 w 10000"/>
                <a:gd name="connsiteY449" fmla="*/ 7111 h 10000"/>
                <a:gd name="connsiteX450" fmla="*/ 8346 w 10000"/>
                <a:gd name="connsiteY450" fmla="*/ 7133 h 10000"/>
                <a:gd name="connsiteX451" fmla="*/ 8341 w 10000"/>
                <a:gd name="connsiteY451" fmla="*/ 7168 h 10000"/>
                <a:gd name="connsiteX452" fmla="*/ 8256 w 10000"/>
                <a:gd name="connsiteY452" fmla="*/ 7246 h 10000"/>
                <a:gd name="connsiteX453" fmla="*/ 8206 w 10000"/>
                <a:gd name="connsiteY453" fmla="*/ 7232 h 10000"/>
                <a:gd name="connsiteX454" fmla="*/ 8155 w 10000"/>
                <a:gd name="connsiteY454" fmla="*/ 7260 h 10000"/>
                <a:gd name="connsiteX455" fmla="*/ 8116 w 10000"/>
                <a:gd name="connsiteY455" fmla="*/ 7303 h 10000"/>
                <a:gd name="connsiteX456" fmla="*/ 8060 w 10000"/>
                <a:gd name="connsiteY456" fmla="*/ 7331 h 10000"/>
                <a:gd name="connsiteX457" fmla="*/ 8065 w 10000"/>
                <a:gd name="connsiteY457" fmla="*/ 7374 h 10000"/>
                <a:gd name="connsiteX458" fmla="*/ 8015 w 10000"/>
                <a:gd name="connsiteY458" fmla="*/ 7402 h 10000"/>
                <a:gd name="connsiteX459" fmla="*/ 7942 w 10000"/>
                <a:gd name="connsiteY459" fmla="*/ 7523 h 10000"/>
                <a:gd name="connsiteX460" fmla="*/ 7930 w 10000"/>
                <a:gd name="connsiteY460" fmla="*/ 7573 h 10000"/>
                <a:gd name="connsiteX461" fmla="*/ 7908 w 10000"/>
                <a:gd name="connsiteY461" fmla="*/ 7559 h 10000"/>
                <a:gd name="connsiteX462" fmla="*/ 7919 w 10000"/>
                <a:gd name="connsiteY462" fmla="*/ 7523 h 10000"/>
                <a:gd name="connsiteX463" fmla="*/ 7846 w 10000"/>
                <a:gd name="connsiteY463" fmla="*/ 7339 h 10000"/>
                <a:gd name="connsiteX464" fmla="*/ 7846 w 10000"/>
                <a:gd name="connsiteY464" fmla="*/ 7268 h 10000"/>
                <a:gd name="connsiteX465" fmla="*/ 7812 w 10000"/>
                <a:gd name="connsiteY465" fmla="*/ 7268 h 10000"/>
                <a:gd name="connsiteX466" fmla="*/ 7711 w 10000"/>
                <a:gd name="connsiteY466" fmla="*/ 7197 h 10000"/>
                <a:gd name="connsiteX467" fmla="*/ 7649 w 10000"/>
                <a:gd name="connsiteY467" fmla="*/ 7232 h 10000"/>
                <a:gd name="connsiteX468" fmla="*/ 7632 w 10000"/>
                <a:gd name="connsiteY468" fmla="*/ 7275 h 10000"/>
                <a:gd name="connsiteX469" fmla="*/ 7677 w 10000"/>
                <a:gd name="connsiteY469" fmla="*/ 7324 h 10000"/>
                <a:gd name="connsiteX470" fmla="*/ 7688 w 10000"/>
                <a:gd name="connsiteY470" fmla="*/ 7367 h 10000"/>
                <a:gd name="connsiteX471" fmla="*/ 7660 w 10000"/>
                <a:gd name="connsiteY471" fmla="*/ 7410 h 10000"/>
                <a:gd name="connsiteX472" fmla="*/ 7666 w 10000"/>
                <a:gd name="connsiteY472" fmla="*/ 7445 h 10000"/>
                <a:gd name="connsiteX473" fmla="*/ 7655 w 10000"/>
                <a:gd name="connsiteY473" fmla="*/ 7516 h 10000"/>
                <a:gd name="connsiteX474" fmla="*/ 7660 w 10000"/>
                <a:gd name="connsiteY474" fmla="*/ 7587 h 10000"/>
                <a:gd name="connsiteX475" fmla="*/ 7694 w 10000"/>
                <a:gd name="connsiteY475" fmla="*/ 7700 h 10000"/>
                <a:gd name="connsiteX476" fmla="*/ 7660 w 10000"/>
                <a:gd name="connsiteY476" fmla="*/ 7743 h 10000"/>
                <a:gd name="connsiteX477" fmla="*/ 7666 w 10000"/>
                <a:gd name="connsiteY477" fmla="*/ 7779 h 10000"/>
                <a:gd name="connsiteX478" fmla="*/ 7638 w 10000"/>
                <a:gd name="connsiteY478" fmla="*/ 7793 h 10000"/>
                <a:gd name="connsiteX479" fmla="*/ 7621 w 10000"/>
                <a:gd name="connsiteY479" fmla="*/ 7814 h 10000"/>
                <a:gd name="connsiteX480" fmla="*/ 7514 w 10000"/>
                <a:gd name="connsiteY480" fmla="*/ 7800 h 10000"/>
                <a:gd name="connsiteX481" fmla="*/ 7497 w 10000"/>
                <a:gd name="connsiteY481" fmla="*/ 7757 h 10000"/>
                <a:gd name="connsiteX482" fmla="*/ 7463 w 10000"/>
                <a:gd name="connsiteY482" fmla="*/ 7786 h 10000"/>
                <a:gd name="connsiteX483" fmla="*/ 7390 w 10000"/>
                <a:gd name="connsiteY483" fmla="*/ 7771 h 10000"/>
                <a:gd name="connsiteX484" fmla="*/ 7340 w 10000"/>
                <a:gd name="connsiteY484" fmla="*/ 7793 h 10000"/>
                <a:gd name="connsiteX485" fmla="*/ 7312 w 10000"/>
                <a:gd name="connsiteY485" fmla="*/ 7644 h 10000"/>
                <a:gd name="connsiteX486" fmla="*/ 7283 w 10000"/>
                <a:gd name="connsiteY486" fmla="*/ 7637 h 10000"/>
                <a:gd name="connsiteX487" fmla="*/ 7250 w 10000"/>
                <a:gd name="connsiteY487" fmla="*/ 7544 h 10000"/>
                <a:gd name="connsiteX488" fmla="*/ 7267 w 10000"/>
                <a:gd name="connsiteY488" fmla="*/ 7502 h 10000"/>
                <a:gd name="connsiteX489" fmla="*/ 7306 w 10000"/>
                <a:gd name="connsiteY489" fmla="*/ 7523 h 10000"/>
                <a:gd name="connsiteX490" fmla="*/ 7323 w 10000"/>
                <a:gd name="connsiteY490" fmla="*/ 7473 h 10000"/>
                <a:gd name="connsiteX491" fmla="*/ 7295 w 10000"/>
                <a:gd name="connsiteY491" fmla="*/ 7438 h 10000"/>
                <a:gd name="connsiteX492" fmla="*/ 7312 w 10000"/>
                <a:gd name="connsiteY492" fmla="*/ 7402 h 10000"/>
                <a:gd name="connsiteX493" fmla="*/ 7238 w 10000"/>
                <a:gd name="connsiteY493" fmla="*/ 7331 h 10000"/>
                <a:gd name="connsiteX494" fmla="*/ 7244 w 10000"/>
                <a:gd name="connsiteY494" fmla="*/ 7296 h 10000"/>
                <a:gd name="connsiteX495" fmla="*/ 7199 w 10000"/>
                <a:gd name="connsiteY495" fmla="*/ 7260 h 10000"/>
                <a:gd name="connsiteX496" fmla="*/ 7227 w 10000"/>
                <a:gd name="connsiteY496" fmla="*/ 7218 h 10000"/>
                <a:gd name="connsiteX497" fmla="*/ 7216 w 10000"/>
                <a:gd name="connsiteY497" fmla="*/ 7168 h 10000"/>
                <a:gd name="connsiteX498" fmla="*/ 7165 w 10000"/>
                <a:gd name="connsiteY498" fmla="*/ 7090 h 10000"/>
                <a:gd name="connsiteX499" fmla="*/ 7132 w 10000"/>
                <a:gd name="connsiteY499" fmla="*/ 7026 h 10000"/>
                <a:gd name="connsiteX500" fmla="*/ 7064 w 10000"/>
                <a:gd name="connsiteY500" fmla="*/ 7055 h 10000"/>
                <a:gd name="connsiteX501" fmla="*/ 7025 w 10000"/>
                <a:gd name="connsiteY501" fmla="*/ 7048 h 10000"/>
                <a:gd name="connsiteX502" fmla="*/ 7002 w 10000"/>
                <a:gd name="connsiteY502" fmla="*/ 7111 h 10000"/>
                <a:gd name="connsiteX503" fmla="*/ 6924 w 10000"/>
                <a:gd name="connsiteY503" fmla="*/ 7119 h 10000"/>
                <a:gd name="connsiteX504" fmla="*/ 6895 w 10000"/>
                <a:gd name="connsiteY504" fmla="*/ 7111 h 10000"/>
                <a:gd name="connsiteX505" fmla="*/ 6828 w 10000"/>
                <a:gd name="connsiteY505" fmla="*/ 7161 h 10000"/>
                <a:gd name="connsiteX506" fmla="*/ 6834 w 10000"/>
                <a:gd name="connsiteY506" fmla="*/ 7260 h 10000"/>
                <a:gd name="connsiteX507" fmla="*/ 6817 w 10000"/>
                <a:gd name="connsiteY507" fmla="*/ 7324 h 10000"/>
                <a:gd name="connsiteX508" fmla="*/ 6817 w 10000"/>
                <a:gd name="connsiteY508" fmla="*/ 7381 h 10000"/>
                <a:gd name="connsiteX509" fmla="*/ 6760 w 10000"/>
                <a:gd name="connsiteY509" fmla="*/ 7424 h 10000"/>
                <a:gd name="connsiteX510" fmla="*/ 6699 w 10000"/>
                <a:gd name="connsiteY510" fmla="*/ 7431 h 10000"/>
                <a:gd name="connsiteX511" fmla="*/ 6682 w 10000"/>
                <a:gd name="connsiteY511" fmla="*/ 7410 h 10000"/>
                <a:gd name="connsiteX512" fmla="*/ 6625 w 10000"/>
                <a:gd name="connsiteY512" fmla="*/ 7388 h 10000"/>
                <a:gd name="connsiteX513" fmla="*/ 6592 w 10000"/>
                <a:gd name="connsiteY513" fmla="*/ 7431 h 10000"/>
                <a:gd name="connsiteX514" fmla="*/ 6586 w 10000"/>
                <a:gd name="connsiteY514" fmla="*/ 7473 h 10000"/>
                <a:gd name="connsiteX515" fmla="*/ 6552 w 10000"/>
                <a:gd name="connsiteY515" fmla="*/ 7480 h 10000"/>
                <a:gd name="connsiteX516" fmla="*/ 6547 w 10000"/>
                <a:gd name="connsiteY516" fmla="*/ 7523 h 10000"/>
                <a:gd name="connsiteX517" fmla="*/ 6519 w 10000"/>
                <a:gd name="connsiteY517" fmla="*/ 7523 h 10000"/>
                <a:gd name="connsiteX518" fmla="*/ 6485 w 10000"/>
                <a:gd name="connsiteY518" fmla="*/ 7424 h 10000"/>
                <a:gd name="connsiteX519" fmla="*/ 6406 w 10000"/>
                <a:gd name="connsiteY519" fmla="*/ 7473 h 10000"/>
                <a:gd name="connsiteX520" fmla="*/ 6316 w 10000"/>
                <a:gd name="connsiteY520" fmla="*/ 7551 h 10000"/>
                <a:gd name="connsiteX521" fmla="*/ 6282 w 10000"/>
                <a:gd name="connsiteY521" fmla="*/ 7566 h 10000"/>
                <a:gd name="connsiteX522" fmla="*/ 6294 w 10000"/>
                <a:gd name="connsiteY522" fmla="*/ 7615 h 10000"/>
                <a:gd name="connsiteX523" fmla="*/ 6243 w 10000"/>
                <a:gd name="connsiteY523" fmla="*/ 7637 h 10000"/>
                <a:gd name="connsiteX524" fmla="*/ 6209 w 10000"/>
                <a:gd name="connsiteY524" fmla="*/ 7608 h 10000"/>
                <a:gd name="connsiteX525" fmla="*/ 6136 w 10000"/>
                <a:gd name="connsiteY525" fmla="*/ 7622 h 10000"/>
                <a:gd name="connsiteX526" fmla="*/ 6136 w 10000"/>
                <a:gd name="connsiteY526" fmla="*/ 7395 h 10000"/>
                <a:gd name="connsiteX527" fmla="*/ 6208 w 10000"/>
                <a:gd name="connsiteY52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818 w 10000"/>
                <a:gd name="connsiteY62" fmla="*/ 9837 h 10000"/>
                <a:gd name="connsiteX63" fmla="*/ 2745 w 10000"/>
                <a:gd name="connsiteY63" fmla="*/ 9879 h 10000"/>
                <a:gd name="connsiteX64" fmla="*/ 2705 w 10000"/>
                <a:gd name="connsiteY64" fmla="*/ 9922 h 10000"/>
                <a:gd name="connsiteX65" fmla="*/ 2638 w 10000"/>
                <a:gd name="connsiteY65" fmla="*/ 9929 h 10000"/>
                <a:gd name="connsiteX66" fmla="*/ 2598 w 10000"/>
                <a:gd name="connsiteY66" fmla="*/ 9943 h 10000"/>
                <a:gd name="connsiteX67" fmla="*/ 2565 w 10000"/>
                <a:gd name="connsiteY67" fmla="*/ 9929 h 10000"/>
                <a:gd name="connsiteX68" fmla="*/ 2508 w 10000"/>
                <a:gd name="connsiteY68" fmla="*/ 9943 h 10000"/>
                <a:gd name="connsiteX69" fmla="*/ 2503 w 10000"/>
                <a:gd name="connsiteY69" fmla="*/ 9957 h 10000"/>
                <a:gd name="connsiteX70" fmla="*/ 2458 w 10000"/>
                <a:gd name="connsiteY70" fmla="*/ 9993 h 10000"/>
                <a:gd name="connsiteX71" fmla="*/ 2424 w 10000"/>
                <a:gd name="connsiteY71" fmla="*/ 10000 h 10000"/>
                <a:gd name="connsiteX72" fmla="*/ 2323 w 10000"/>
                <a:gd name="connsiteY72" fmla="*/ 9901 h 10000"/>
                <a:gd name="connsiteX73" fmla="*/ 2250 w 10000"/>
                <a:gd name="connsiteY73" fmla="*/ 9794 h 10000"/>
                <a:gd name="connsiteX74" fmla="*/ 2160 w 10000"/>
                <a:gd name="connsiteY74" fmla="*/ 9759 h 10000"/>
                <a:gd name="connsiteX75" fmla="*/ 2143 w 10000"/>
                <a:gd name="connsiteY75" fmla="*/ 9624 h 10000"/>
                <a:gd name="connsiteX76" fmla="*/ 2205 w 10000"/>
                <a:gd name="connsiteY76" fmla="*/ 9588 h 10000"/>
                <a:gd name="connsiteX77" fmla="*/ 2182 w 10000"/>
                <a:gd name="connsiteY77" fmla="*/ 9482 h 10000"/>
                <a:gd name="connsiteX78" fmla="*/ 2160 w 10000"/>
                <a:gd name="connsiteY78" fmla="*/ 9446 h 10000"/>
                <a:gd name="connsiteX79" fmla="*/ 2323 w 10000"/>
                <a:gd name="connsiteY79" fmla="*/ 9312 h 10000"/>
                <a:gd name="connsiteX80" fmla="*/ 2373 w 10000"/>
                <a:gd name="connsiteY80" fmla="*/ 9177 h 10000"/>
                <a:gd name="connsiteX81" fmla="*/ 2424 w 10000"/>
                <a:gd name="connsiteY81" fmla="*/ 9148 h 10000"/>
                <a:gd name="connsiteX82" fmla="*/ 2435 w 10000"/>
                <a:gd name="connsiteY82" fmla="*/ 9063 h 10000"/>
                <a:gd name="connsiteX83" fmla="*/ 2385 w 10000"/>
                <a:gd name="connsiteY83" fmla="*/ 8950 h 10000"/>
                <a:gd name="connsiteX84" fmla="*/ 2396 w 10000"/>
                <a:gd name="connsiteY84" fmla="*/ 8879 h 10000"/>
                <a:gd name="connsiteX85" fmla="*/ 2340 w 10000"/>
                <a:gd name="connsiteY85" fmla="*/ 8850 h 10000"/>
                <a:gd name="connsiteX86" fmla="*/ 2306 w 10000"/>
                <a:gd name="connsiteY86" fmla="*/ 8857 h 10000"/>
                <a:gd name="connsiteX87" fmla="*/ 2143 w 10000"/>
                <a:gd name="connsiteY87" fmla="*/ 8921 h 10000"/>
                <a:gd name="connsiteX88" fmla="*/ 2098 w 10000"/>
                <a:gd name="connsiteY88" fmla="*/ 8971 h 10000"/>
                <a:gd name="connsiteX89" fmla="*/ 2064 w 10000"/>
                <a:gd name="connsiteY89" fmla="*/ 8999 h 10000"/>
                <a:gd name="connsiteX90" fmla="*/ 2019 w 10000"/>
                <a:gd name="connsiteY90" fmla="*/ 9056 h 10000"/>
                <a:gd name="connsiteX91" fmla="*/ 1879 w 10000"/>
                <a:gd name="connsiteY91" fmla="*/ 9013 h 10000"/>
                <a:gd name="connsiteX92" fmla="*/ 1828 w 10000"/>
                <a:gd name="connsiteY92" fmla="*/ 8971 h 10000"/>
                <a:gd name="connsiteX93" fmla="*/ 1738 w 10000"/>
                <a:gd name="connsiteY93" fmla="*/ 9021 h 10000"/>
                <a:gd name="connsiteX94" fmla="*/ 1609 w 10000"/>
                <a:gd name="connsiteY94" fmla="*/ 9056 h 10000"/>
                <a:gd name="connsiteX95" fmla="*/ 1699 w 10000"/>
                <a:gd name="connsiteY95" fmla="*/ 9177 h 10000"/>
                <a:gd name="connsiteX96" fmla="*/ 1592 w 10000"/>
                <a:gd name="connsiteY96" fmla="*/ 9304 h 10000"/>
                <a:gd name="connsiteX97" fmla="*/ 1558 w 10000"/>
                <a:gd name="connsiteY97" fmla="*/ 9290 h 10000"/>
                <a:gd name="connsiteX98" fmla="*/ 1541 w 10000"/>
                <a:gd name="connsiteY98" fmla="*/ 9304 h 10000"/>
                <a:gd name="connsiteX99" fmla="*/ 1507 w 10000"/>
                <a:gd name="connsiteY99" fmla="*/ 9269 h 10000"/>
                <a:gd name="connsiteX100" fmla="*/ 1440 w 10000"/>
                <a:gd name="connsiteY100" fmla="*/ 9233 h 10000"/>
                <a:gd name="connsiteX101" fmla="*/ 1434 w 10000"/>
                <a:gd name="connsiteY101" fmla="*/ 9198 h 10000"/>
                <a:gd name="connsiteX102" fmla="*/ 1412 w 10000"/>
                <a:gd name="connsiteY102" fmla="*/ 9191 h 10000"/>
                <a:gd name="connsiteX103" fmla="*/ 1400 w 10000"/>
                <a:gd name="connsiteY103" fmla="*/ 9155 h 10000"/>
                <a:gd name="connsiteX104" fmla="*/ 1372 w 10000"/>
                <a:gd name="connsiteY104" fmla="*/ 9127 h 10000"/>
                <a:gd name="connsiteX105" fmla="*/ 1327 w 10000"/>
                <a:gd name="connsiteY105" fmla="*/ 9141 h 10000"/>
                <a:gd name="connsiteX106" fmla="*/ 1305 w 10000"/>
                <a:gd name="connsiteY106" fmla="*/ 9092 h 10000"/>
                <a:gd name="connsiteX107" fmla="*/ 1271 w 10000"/>
                <a:gd name="connsiteY107" fmla="*/ 9099 h 10000"/>
                <a:gd name="connsiteX108" fmla="*/ 1277 w 10000"/>
                <a:gd name="connsiteY108" fmla="*/ 9056 h 10000"/>
                <a:gd name="connsiteX109" fmla="*/ 1265 w 10000"/>
                <a:gd name="connsiteY109" fmla="*/ 8999 h 10000"/>
                <a:gd name="connsiteX110" fmla="*/ 1277 w 10000"/>
                <a:gd name="connsiteY110" fmla="*/ 8935 h 10000"/>
                <a:gd name="connsiteX111" fmla="*/ 1271 w 10000"/>
                <a:gd name="connsiteY111" fmla="*/ 8893 h 10000"/>
                <a:gd name="connsiteX112" fmla="*/ 1153 w 10000"/>
                <a:gd name="connsiteY112" fmla="*/ 8893 h 10000"/>
                <a:gd name="connsiteX113" fmla="*/ 1153 w 10000"/>
                <a:gd name="connsiteY113" fmla="*/ 8850 h 10000"/>
                <a:gd name="connsiteX114" fmla="*/ 1091 w 10000"/>
                <a:gd name="connsiteY114" fmla="*/ 8829 h 10000"/>
                <a:gd name="connsiteX115" fmla="*/ 1080 w 10000"/>
                <a:gd name="connsiteY115" fmla="*/ 8758 h 10000"/>
                <a:gd name="connsiteX116" fmla="*/ 1069 w 10000"/>
                <a:gd name="connsiteY116" fmla="*/ 8730 h 10000"/>
                <a:gd name="connsiteX117" fmla="*/ 990 w 10000"/>
                <a:gd name="connsiteY117" fmla="*/ 8701 h 10000"/>
                <a:gd name="connsiteX118" fmla="*/ 894 w 10000"/>
                <a:gd name="connsiteY118" fmla="*/ 8616 h 10000"/>
                <a:gd name="connsiteX119" fmla="*/ 787 w 10000"/>
                <a:gd name="connsiteY119" fmla="*/ 8616 h 10000"/>
                <a:gd name="connsiteX120" fmla="*/ 849 w 10000"/>
                <a:gd name="connsiteY120" fmla="*/ 8510 h 10000"/>
                <a:gd name="connsiteX121" fmla="*/ 945 w 10000"/>
                <a:gd name="connsiteY121" fmla="*/ 8432 h 10000"/>
                <a:gd name="connsiteX122" fmla="*/ 984 w 10000"/>
                <a:gd name="connsiteY122" fmla="*/ 8325 h 10000"/>
                <a:gd name="connsiteX123" fmla="*/ 1063 w 10000"/>
                <a:gd name="connsiteY123" fmla="*/ 8204 h 10000"/>
                <a:gd name="connsiteX124" fmla="*/ 1057 w 10000"/>
                <a:gd name="connsiteY124" fmla="*/ 8133 h 10000"/>
                <a:gd name="connsiteX125" fmla="*/ 1018 w 10000"/>
                <a:gd name="connsiteY125" fmla="*/ 8055 h 10000"/>
                <a:gd name="connsiteX126" fmla="*/ 872 w 10000"/>
                <a:gd name="connsiteY126" fmla="*/ 8013 h 10000"/>
                <a:gd name="connsiteX127" fmla="*/ 533 w 10000"/>
                <a:gd name="connsiteY127" fmla="*/ 8076 h 10000"/>
                <a:gd name="connsiteX128" fmla="*/ 169 w 10000"/>
                <a:gd name="connsiteY128" fmla="*/ 7743 h 10000"/>
                <a:gd name="connsiteX129" fmla="*/ 157 w 10000"/>
                <a:gd name="connsiteY129" fmla="*/ 7686 h 10000"/>
                <a:gd name="connsiteX130" fmla="*/ 231 w 10000"/>
                <a:gd name="connsiteY130" fmla="*/ 7594 h 10000"/>
                <a:gd name="connsiteX131" fmla="*/ 0 w 10000"/>
                <a:gd name="connsiteY131" fmla="*/ 6920 h 10000"/>
                <a:gd name="connsiteX132" fmla="*/ 1074 w 10000"/>
                <a:gd name="connsiteY132" fmla="*/ 7019 h 10000"/>
                <a:gd name="connsiteX133" fmla="*/ 1277 w 10000"/>
                <a:gd name="connsiteY133" fmla="*/ 6998 h 10000"/>
                <a:gd name="connsiteX134" fmla="*/ 1524 w 10000"/>
                <a:gd name="connsiteY134" fmla="*/ 7083 h 10000"/>
                <a:gd name="connsiteX135" fmla="*/ 1609 w 10000"/>
                <a:gd name="connsiteY135" fmla="*/ 7104 h 10000"/>
                <a:gd name="connsiteX136" fmla="*/ 1822 w 10000"/>
                <a:gd name="connsiteY136" fmla="*/ 7310 h 10000"/>
                <a:gd name="connsiteX137" fmla="*/ 1918 w 10000"/>
                <a:gd name="connsiteY137" fmla="*/ 7303 h 10000"/>
                <a:gd name="connsiteX138" fmla="*/ 6504 w 10000"/>
                <a:gd name="connsiteY138" fmla="*/ 7627 h 10000"/>
                <a:gd name="connsiteX139" fmla="*/ 5523 w 10000"/>
                <a:gd name="connsiteY139" fmla="*/ 5713 h 10000"/>
                <a:gd name="connsiteX140" fmla="*/ 5652 w 10000"/>
                <a:gd name="connsiteY140" fmla="*/ 5720 h 10000"/>
                <a:gd name="connsiteX141" fmla="*/ 5697 w 10000"/>
                <a:gd name="connsiteY141" fmla="*/ 5742 h 10000"/>
                <a:gd name="connsiteX142" fmla="*/ 5793 w 10000"/>
                <a:gd name="connsiteY142" fmla="*/ 5635 h 10000"/>
                <a:gd name="connsiteX143" fmla="*/ 5844 w 10000"/>
                <a:gd name="connsiteY143" fmla="*/ 5628 h 10000"/>
                <a:gd name="connsiteX144" fmla="*/ 5889 w 10000"/>
                <a:gd name="connsiteY144" fmla="*/ 5564 h 10000"/>
                <a:gd name="connsiteX145" fmla="*/ 5945 w 10000"/>
                <a:gd name="connsiteY145" fmla="*/ 5515 h 10000"/>
                <a:gd name="connsiteX146" fmla="*/ 6001 w 10000"/>
                <a:gd name="connsiteY146" fmla="*/ 5408 h 10000"/>
                <a:gd name="connsiteX147" fmla="*/ 6012 w 10000"/>
                <a:gd name="connsiteY147" fmla="*/ 5344 h 10000"/>
                <a:gd name="connsiteX148" fmla="*/ 6080 w 10000"/>
                <a:gd name="connsiteY148" fmla="*/ 5316 h 10000"/>
                <a:gd name="connsiteX149" fmla="*/ 6159 w 10000"/>
                <a:gd name="connsiteY149" fmla="*/ 5351 h 10000"/>
                <a:gd name="connsiteX150" fmla="*/ 6226 w 10000"/>
                <a:gd name="connsiteY150" fmla="*/ 5337 h 10000"/>
                <a:gd name="connsiteX151" fmla="*/ 6294 w 10000"/>
                <a:gd name="connsiteY151" fmla="*/ 5344 h 10000"/>
                <a:gd name="connsiteX152" fmla="*/ 6412 w 10000"/>
                <a:gd name="connsiteY152" fmla="*/ 5302 h 10000"/>
                <a:gd name="connsiteX153" fmla="*/ 6490 w 10000"/>
                <a:gd name="connsiteY153" fmla="*/ 5195 h 10000"/>
                <a:gd name="connsiteX154" fmla="*/ 6524 w 10000"/>
                <a:gd name="connsiteY154" fmla="*/ 5160 h 10000"/>
                <a:gd name="connsiteX155" fmla="*/ 6575 w 10000"/>
                <a:gd name="connsiteY155" fmla="*/ 5160 h 10000"/>
                <a:gd name="connsiteX156" fmla="*/ 6614 w 10000"/>
                <a:gd name="connsiteY156" fmla="*/ 5103 h 10000"/>
                <a:gd name="connsiteX157" fmla="*/ 6597 w 10000"/>
                <a:gd name="connsiteY157" fmla="*/ 5039 h 10000"/>
                <a:gd name="connsiteX158" fmla="*/ 6609 w 10000"/>
                <a:gd name="connsiteY158" fmla="*/ 4982 h 10000"/>
                <a:gd name="connsiteX159" fmla="*/ 6659 w 10000"/>
                <a:gd name="connsiteY159" fmla="*/ 4876 h 10000"/>
                <a:gd name="connsiteX160" fmla="*/ 6715 w 10000"/>
                <a:gd name="connsiteY160" fmla="*/ 4776 h 10000"/>
                <a:gd name="connsiteX161" fmla="*/ 6772 w 10000"/>
                <a:gd name="connsiteY161" fmla="*/ 4755 h 10000"/>
                <a:gd name="connsiteX162" fmla="*/ 6800 w 10000"/>
                <a:gd name="connsiteY162" fmla="*/ 4720 h 10000"/>
                <a:gd name="connsiteX163" fmla="*/ 6895 w 10000"/>
                <a:gd name="connsiteY163" fmla="*/ 4734 h 10000"/>
                <a:gd name="connsiteX164" fmla="*/ 6991 w 10000"/>
                <a:gd name="connsiteY164" fmla="*/ 4734 h 10000"/>
                <a:gd name="connsiteX165" fmla="*/ 6997 w 10000"/>
                <a:gd name="connsiteY165" fmla="*/ 4670 h 10000"/>
                <a:gd name="connsiteX166" fmla="*/ 7013 w 10000"/>
                <a:gd name="connsiteY166" fmla="*/ 4627 h 10000"/>
                <a:gd name="connsiteX167" fmla="*/ 7008 w 10000"/>
                <a:gd name="connsiteY167" fmla="*/ 4599 h 10000"/>
                <a:gd name="connsiteX168" fmla="*/ 7064 w 10000"/>
                <a:gd name="connsiteY168" fmla="*/ 4578 h 10000"/>
                <a:gd name="connsiteX169" fmla="*/ 7103 w 10000"/>
                <a:gd name="connsiteY169" fmla="*/ 4634 h 10000"/>
                <a:gd name="connsiteX170" fmla="*/ 7160 w 10000"/>
                <a:gd name="connsiteY170" fmla="*/ 4613 h 10000"/>
                <a:gd name="connsiteX171" fmla="*/ 7177 w 10000"/>
                <a:gd name="connsiteY171" fmla="*/ 4578 h 10000"/>
                <a:gd name="connsiteX172" fmla="*/ 7222 w 10000"/>
                <a:gd name="connsiteY172" fmla="*/ 4564 h 10000"/>
                <a:gd name="connsiteX173" fmla="*/ 7317 w 10000"/>
                <a:gd name="connsiteY173" fmla="*/ 4493 h 10000"/>
                <a:gd name="connsiteX174" fmla="*/ 7407 w 10000"/>
                <a:gd name="connsiteY174" fmla="*/ 4521 h 10000"/>
                <a:gd name="connsiteX175" fmla="*/ 7430 w 10000"/>
                <a:gd name="connsiteY175" fmla="*/ 4507 h 10000"/>
                <a:gd name="connsiteX176" fmla="*/ 7480 w 10000"/>
                <a:gd name="connsiteY176" fmla="*/ 4528 h 10000"/>
                <a:gd name="connsiteX177" fmla="*/ 7503 w 10000"/>
                <a:gd name="connsiteY177" fmla="*/ 4471 h 10000"/>
                <a:gd name="connsiteX178" fmla="*/ 7525 w 10000"/>
                <a:gd name="connsiteY178" fmla="*/ 4500 h 10000"/>
                <a:gd name="connsiteX179" fmla="*/ 7559 w 10000"/>
                <a:gd name="connsiteY179" fmla="*/ 4493 h 10000"/>
                <a:gd name="connsiteX180" fmla="*/ 7598 w 10000"/>
                <a:gd name="connsiteY180" fmla="*/ 4556 h 10000"/>
                <a:gd name="connsiteX181" fmla="*/ 7643 w 10000"/>
                <a:gd name="connsiteY181" fmla="*/ 4549 h 10000"/>
                <a:gd name="connsiteX182" fmla="*/ 7683 w 10000"/>
                <a:gd name="connsiteY182" fmla="*/ 4578 h 10000"/>
                <a:gd name="connsiteX183" fmla="*/ 7700 w 10000"/>
                <a:gd name="connsiteY183" fmla="*/ 4556 h 10000"/>
                <a:gd name="connsiteX184" fmla="*/ 7778 w 10000"/>
                <a:gd name="connsiteY184" fmla="*/ 4564 h 10000"/>
                <a:gd name="connsiteX185" fmla="*/ 7790 w 10000"/>
                <a:gd name="connsiteY185" fmla="*/ 4585 h 10000"/>
                <a:gd name="connsiteX186" fmla="*/ 7874 w 10000"/>
                <a:gd name="connsiteY186" fmla="*/ 4514 h 10000"/>
                <a:gd name="connsiteX187" fmla="*/ 7874 w 10000"/>
                <a:gd name="connsiteY187" fmla="*/ 4393 h 10000"/>
                <a:gd name="connsiteX188" fmla="*/ 7852 w 10000"/>
                <a:gd name="connsiteY188" fmla="*/ 4379 h 10000"/>
                <a:gd name="connsiteX189" fmla="*/ 7835 w 10000"/>
                <a:gd name="connsiteY189" fmla="*/ 4294 h 10000"/>
                <a:gd name="connsiteX190" fmla="*/ 7801 w 10000"/>
                <a:gd name="connsiteY190" fmla="*/ 4209 h 10000"/>
                <a:gd name="connsiteX191" fmla="*/ 7750 w 10000"/>
                <a:gd name="connsiteY191" fmla="*/ 4173 h 10000"/>
                <a:gd name="connsiteX192" fmla="*/ 7745 w 10000"/>
                <a:gd name="connsiteY192" fmla="*/ 4131 h 10000"/>
                <a:gd name="connsiteX193" fmla="*/ 7672 w 10000"/>
                <a:gd name="connsiteY193" fmla="*/ 4053 h 10000"/>
                <a:gd name="connsiteX194" fmla="*/ 7677 w 10000"/>
                <a:gd name="connsiteY194" fmla="*/ 4024 h 10000"/>
                <a:gd name="connsiteX195" fmla="*/ 7604 w 10000"/>
                <a:gd name="connsiteY195" fmla="*/ 3982 h 10000"/>
                <a:gd name="connsiteX196" fmla="*/ 7598 w 10000"/>
                <a:gd name="connsiteY196" fmla="*/ 3903 h 10000"/>
                <a:gd name="connsiteX197" fmla="*/ 7475 w 10000"/>
                <a:gd name="connsiteY197" fmla="*/ 3833 h 10000"/>
                <a:gd name="connsiteX198" fmla="*/ 7407 w 10000"/>
                <a:gd name="connsiteY198" fmla="*/ 3683 h 10000"/>
                <a:gd name="connsiteX199" fmla="*/ 7306 w 10000"/>
                <a:gd name="connsiteY199" fmla="*/ 3676 h 10000"/>
                <a:gd name="connsiteX200" fmla="*/ 7272 w 10000"/>
                <a:gd name="connsiteY200" fmla="*/ 3648 h 10000"/>
                <a:gd name="connsiteX201" fmla="*/ 7222 w 10000"/>
                <a:gd name="connsiteY201" fmla="*/ 3669 h 10000"/>
                <a:gd name="connsiteX202" fmla="*/ 7143 w 10000"/>
                <a:gd name="connsiteY202" fmla="*/ 3669 h 10000"/>
                <a:gd name="connsiteX203" fmla="*/ 7030 w 10000"/>
                <a:gd name="connsiteY203" fmla="*/ 3840 h 10000"/>
                <a:gd name="connsiteX204" fmla="*/ 6991 w 10000"/>
                <a:gd name="connsiteY204" fmla="*/ 3918 h 10000"/>
                <a:gd name="connsiteX205" fmla="*/ 6890 w 10000"/>
                <a:gd name="connsiteY205" fmla="*/ 3797 h 10000"/>
                <a:gd name="connsiteX206" fmla="*/ 6817 w 10000"/>
                <a:gd name="connsiteY206" fmla="*/ 3747 h 10000"/>
                <a:gd name="connsiteX207" fmla="*/ 6744 w 10000"/>
                <a:gd name="connsiteY207" fmla="*/ 3754 h 10000"/>
                <a:gd name="connsiteX208" fmla="*/ 6670 w 10000"/>
                <a:gd name="connsiteY208" fmla="*/ 3790 h 10000"/>
                <a:gd name="connsiteX209" fmla="*/ 6609 w 10000"/>
                <a:gd name="connsiteY209" fmla="*/ 3762 h 10000"/>
                <a:gd name="connsiteX210" fmla="*/ 6552 w 10000"/>
                <a:gd name="connsiteY210" fmla="*/ 3804 h 10000"/>
                <a:gd name="connsiteX211" fmla="*/ 6496 w 10000"/>
                <a:gd name="connsiteY211" fmla="*/ 3889 h 10000"/>
                <a:gd name="connsiteX212" fmla="*/ 6367 w 10000"/>
                <a:gd name="connsiteY212" fmla="*/ 3733 h 10000"/>
                <a:gd name="connsiteX213" fmla="*/ 6350 w 10000"/>
                <a:gd name="connsiteY213" fmla="*/ 3577 h 10000"/>
                <a:gd name="connsiteX214" fmla="*/ 6451 w 10000"/>
                <a:gd name="connsiteY214" fmla="*/ 3513 h 10000"/>
                <a:gd name="connsiteX215" fmla="*/ 6445 w 10000"/>
                <a:gd name="connsiteY215" fmla="*/ 3343 h 10000"/>
                <a:gd name="connsiteX216" fmla="*/ 6541 w 10000"/>
                <a:gd name="connsiteY216" fmla="*/ 3144 h 10000"/>
                <a:gd name="connsiteX217" fmla="*/ 6530 w 10000"/>
                <a:gd name="connsiteY217" fmla="*/ 3109 h 10000"/>
                <a:gd name="connsiteX218" fmla="*/ 6760 w 10000"/>
                <a:gd name="connsiteY218" fmla="*/ 2456 h 10000"/>
                <a:gd name="connsiteX219" fmla="*/ 6884 w 10000"/>
                <a:gd name="connsiteY219" fmla="*/ 2555 h 10000"/>
                <a:gd name="connsiteX220" fmla="*/ 6957 w 10000"/>
                <a:gd name="connsiteY220" fmla="*/ 2598 h 10000"/>
                <a:gd name="connsiteX221" fmla="*/ 7030 w 10000"/>
                <a:gd name="connsiteY221" fmla="*/ 2598 h 10000"/>
                <a:gd name="connsiteX222" fmla="*/ 7143 w 10000"/>
                <a:gd name="connsiteY222" fmla="*/ 2676 h 10000"/>
                <a:gd name="connsiteX223" fmla="*/ 7160 w 10000"/>
                <a:gd name="connsiteY223" fmla="*/ 2626 h 10000"/>
                <a:gd name="connsiteX224" fmla="*/ 7233 w 10000"/>
                <a:gd name="connsiteY224" fmla="*/ 2612 h 10000"/>
                <a:gd name="connsiteX225" fmla="*/ 7295 w 10000"/>
                <a:gd name="connsiteY225" fmla="*/ 2527 h 10000"/>
                <a:gd name="connsiteX226" fmla="*/ 7373 w 10000"/>
                <a:gd name="connsiteY226" fmla="*/ 2463 h 10000"/>
                <a:gd name="connsiteX227" fmla="*/ 7407 w 10000"/>
                <a:gd name="connsiteY227" fmla="*/ 2399 h 10000"/>
                <a:gd name="connsiteX228" fmla="*/ 7525 w 10000"/>
                <a:gd name="connsiteY228" fmla="*/ 2356 h 10000"/>
                <a:gd name="connsiteX229" fmla="*/ 7587 w 10000"/>
                <a:gd name="connsiteY229" fmla="*/ 2363 h 10000"/>
                <a:gd name="connsiteX230" fmla="*/ 7638 w 10000"/>
                <a:gd name="connsiteY230" fmla="*/ 2300 h 10000"/>
                <a:gd name="connsiteX231" fmla="*/ 7677 w 10000"/>
                <a:gd name="connsiteY231" fmla="*/ 2214 h 10000"/>
                <a:gd name="connsiteX232" fmla="*/ 7660 w 10000"/>
                <a:gd name="connsiteY232" fmla="*/ 2200 h 10000"/>
                <a:gd name="connsiteX233" fmla="*/ 7677 w 10000"/>
                <a:gd name="connsiteY233" fmla="*/ 2108 h 10000"/>
                <a:gd name="connsiteX234" fmla="*/ 7610 w 10000"/>
                <a:gd name="connsiteY234" fmla="*/ 2108 h 10000"/>
                <a:gd name="connsiteX235" fmla="*/ 7643 w 10000"/>
                <a:gd name="connsiteY235" fmla="*/ 2030 h 10000"/>
                <a:gd name="connsiteX236" fmla="*/ 7649 w 10000"/>
                <a:gd name="connsiteY236" fmla="*/ 1938 h 10000"/>
                <a:gd name="connsiteX237" fmla="*/ 7677 w 10000"/>
                <a:gd name="connsiteY237" fmla="*/ 1916 h 10000"/>
                <a:gd name="connsiteX238" fmla="*/ 7728 w 10000"/>
                <a:gd name="connsiteY238" fmla="*/ 1824 h 10000"/>
                <a:gd name="connsiteX239" fmla="*/ 7722 w 10000"/>
                <a:gd name="connsiteY239" fmla="*/ 1753 h 10000"/>
                <a:gd name="connsiteX240" fmla="*/ 7762 w 10000"/>
                <a:gd name="connsiteY240" fmla="*/ 1675 h 10000"/>
                <a:gd name="connsiteX241" fmla="*/ 7807 w 10000"/>
                <a:gd name="connsiteY241" fmla="*/ 1625 h 10000"/>
                <a:gd name="connsiteX242" fmla="*/ 7823 w 10000"/>
                <a:gd name="connsiteY242" fmla="*/ 1540 h 10000"/>
                <a:gd name="connsiteX243" fmla="*/ 7818 w 10000"/>
                <a:gd name="connsiteY243" fmla="*/ 1512 h 10000"/>
                <a:gd name="connsiteX244" fmla="*/ 7857 w 10000"/>
                <a:gd name="connsiteY244" fmla="*/ 1455 h 10000"/>
                <a:gd name="connsiteX245" fmla="*/ 7913 w 10000"/>
                <a:gd name="connsiteY245" fmla="*/ 1285 h 10000"/>
                <a:gd name="connsiteX246" fmla="*/ 7930 w 10000"/>
                <a:gd name="connsiteY246" fmla="*/ 1185 h 10000"/>
                <a:gd name="connsiteX247" fmla="*/ 7958 w 10000"/>
                <a:gd name="connsiteY247" fmla="*/ 1192 h 10000"/>
                <a:gd name="connsiteX248" fmla="*/ 8037 w 10000"/>
                <a:gd name="connsiteY248" fmla="*/ 1079 h 10000"/>
                <a:gd name="connsiteX249" fmla="*/ 8127 w 10000"/>
                <a:gd name="connsiteY249" fmla="*/ 1015 h 10000"/>
                <a:gd name="connsiteX250" fmla="*/ 8138 w 10000"/>
                <a:gd name="connsiteY250" fmla="*/ 937 h 10000"/>
                <a:gd name="connsiteX251" fmla="*/ 8172 w 10000"/>
                <a:gd name="connsiteY251" fmla="*/ 852 h 10000"/>
                <a:gd name="connsiteX252" fmla="*/ 8161 w 10000"/>
                <a:gd name="connsiteY252" fmla="*/ 788 h 10000"/>
                <a:gd name="connsiteX253" fmla="*/ 8116 w 10000"/>
                <a:gd name="connsiteY253" fmla="*/ 731 h 10000"/>
                <a:gd name="connsiteX254" fmla="*/ 8138 w 10000"/>
                <a:gd name="connsiteY254" fmla="*/ 660 h 10000"/>
                <a:gd name="connsiteX255" fmla="*/ 8138 w 10000"/>
                <a:gd name="connsiteY255" fmla="*/ 575 h 10000"/>
                <a:gd name="connsiteX256" fmla="*/ 8054 w 10000"/>
                <a:gd name="connsiteY256" fmla="*/ 504 h 10000"/>
                <a:gd name="connsiteX257" fmla="*/ 7970 w 10000"/>
                <a:gd name="connsiteY257" fmla="*/ 546 h 10000"/>
                <a:gd name="connsiteX258" fmla="*/ 7930 w 10000"/>
                <a:gd name="connsiteY258" fmla="*/ 546 h 10000"/>
                <a:gd name="connsiteX259" fmla="*/ 7913 w 10000"/>
                <a:gd name="connsiteY259" fmla="*/ 497 h 10000"/>
                <a:gd name="connsiteX260" fmla="*/ 7913 w 10000"/>
                <a:gd name="connsiteY260" fmla="*/ 405 h 10000"/>
                <a:gd name="connsiteX261" fmla="*/ 8020 w 10000"/>
                <a:gd name="connsiteY261" fmla="*/ 312 h 10000"/>
                <a:gd name="connsiteX262" fmla="*/ 8054 w 10000"/>
                <a:gd name="connsiteY262" fmla="*/ 234 h 10000"/>
                <a:gd name="connsiteX263" fmla="*/ 8121 w 10000"/>
                <a:gd name="connsiteY263" fmla="*/ 170 h 10000"/>
                <a:gd name="connsiteX264" fmla="*/ 8183 w 10000"/>
                <a:gd name="connsiteY264" fmla="*/ 50 h 10000"/>
                <a:gd name="connsiteX265" fmla="*/ 8228 w 10000"/>
                <a:gd name="connsiteY265" fmla="*/ 28 h 10000"/>
                <a:gd name="connsiteX266" fmla="*/ 8290 w 10000"/>
                <a:gd name="connsiteY266" fmla="*/ 43 h 10000"/>
                <a:gd name="connsiteX267" fmla="*/ 8420 w 10000"/>
                <a:gd name="connsiteY267" fmla="*/ 0 h 10000"/>
                <a:gd name="connsiteX268" fmla="*/ 8481 w 10000"/>
                <a:gd name="connsiteY268" fmla="*/ 71 h 10000"/>
                <a:gd name="connsiteX269" fmla="*/ 8476 w 10000"/>
                <a:gd name="connsiteY269" fmla="*/ 121 h 10000"/>
                <a:gd name="connsiteX270" fmla="*/ 8504 w 10000"/>
                <a:gd name="connsiteY270" fmla="*/ 142 h 10000"/>
                <a:gd name="connsiteX271" fmla="*/ 8526 w 10000"/>
                <a:gd name="connsiteY271" fmla="*/ 192 h 10000"/>
                <a:gd name="connsiteX272" fmla="*/ 8493 w 10000"/>
                <a:gd name="connsiteY272" fmla="*/ 248 h 10000"/>
                <a:gd name="connsiteX273" fmla="*/ 8448 w 10000"/>
                <a:gd name="connsiteY273" fmla="*/ 376 h 10000"/>
                <a:gd name="connsiteX274" fmla="*/ 8375 w 10000"/>
                <a:gd name="connsiteY274" fmla="*/ 476 h 10000"/>
                <a:gd name="connsiteX275" fmla="*/ 8307 w 10000"/>
                <a:gd name="connsiteY275" fmla="*/ 532 h 10000"/>
                <a:gd name="connsiteX276" fmla="*/ 8358 w 10000"/>
                <a:gd name="connsiteY276" fmla="*/ 554 h 10000"/>
                <a:gd name="connsiteX277" fmla="*/ 8425 w 10000"/>
                <a:gd name="connsiteY277" fmla="*/ 639 h 10000"/>
                <a:gd name="connsiteX278" fmla="*/ 8470 w 10000"/>
                <a:gd name="connsiteY278" fmla="*/ 646 h 10000"/>
                <a:gd name="connsiteX279" fmla="*/ 8493 w 10000"/>
                <a:gd name="connsiteY279" fmla="*/ 738 h 10000"/>
                <a:gd name="connsiteX280" fmla="*/ 8538 w 10000"/>
                <a:gd name="connsiteY280" fmla="*/ 759 h 10000"/>
                <a:gd name="connsiteX281" fmla="*/ 8571 w 10000"/>
                <a:gd name="connsiteY281" fmla="*/ 752 h 10000"/>
                <a:gd name="connsiteX282" fmla="*/ 8639 w 10000"/>
                <a:gd name="connsiteY282" fmla="*/ 610 h 10000"/>
                <a:gd name="connsiteX283" fmla="*/ 8701 w 10000"/>
                <a:gd name="connsiteY283" fmla="*/ 625 h 10000"/>
                <a:gd name="connsiteX284" fmla="*/ 8712 w 10000"/>
                <a:gd name="connsiteY284" fmla="*/ 667 h 10000"/>
                <a:gd name="connsiteX285" fmla="*/ 8757 w 10000"/>
                <a:gd name="connsiteY285" fmla="*/ 717 h 10000"/>
                <a:gd name="connsiteX286" fmla="*/ 8757 w 10000"/>
                <a:gd name="connsiteY286" fmla="*/ 752 h 10000"/>
                <a:gd name="connsiteX287" fmla="*/ 8796 w 10000"/>
                <a:gd name="connsiteY287" fmla="*/ 774 h 10000"/>
                <a:gd name="connsiteX288" fmla="*/ 8853 w 10000"/>
                <a:gd name="connsiteY288" fmla="*/ 774 h 10000"/>
                <a:gd name="connsiteX289" fmla="*/ 8858 w 10000"/>
                <a:gd name="connsiteY289" fmla="*/ 837 h 10000"/>
                <a:gd name="connsiteX290" fmla="*/ 8808 w 10000"/>
                <a:gd name="connsiteY290" fmla="*/ 866 h 10000"/>
                <a:gd name="connsiteX291" fmla="*/ 8853 w 10000"/>
                <a:gd name="connsiteY291" fmla="*/ 1143 h 10000"/>
                <a:gd name="connsiteX292" fmla="*/ 8898 w 10000"/>
                <a:gd name="connsiteY292" fmla="*/ 1270 h 10000"/>
                <a:gd name="connsiteX293" fmla="*/ 8886 w 10000"/>
                <a:gd name="connsiteY293" fmla="*/ 1327 h 10000"/>
                <a:gd name="connsiteX294" fmla="*/ 8926 w 10000"/>
                <a:gd name="connsiteY294" fmla="*/ 1391 h 10000"/>
                <a:gd name="connsiteX295" fmla="*/ 8931 w 10000"/>
                <a:gd name="connsiteY295" fmla="*/ 1434 h 10000"/>
                <a:gd name="connsiteX296" fmla="*/ 9038 w 10000"/>
                <a:gd name="connsiteY296" fmla="*/ 1483 h 10000"/>
                <a:gd name="connsiteX297" fmla="*/ 9168 w 10000"/>
                <a:gd name="connsiteY297" fmla="*/ 1441 h 10000"/>
                <a:gd name="connsiteX298" fmla="*/ 9184 w 10000"/>
                <a:gd name="connsiteY298" fmla="*/ 1384 h 10000"/>
                <a:gd name="connsiteX299" fmla="*/ 9229 w 10000"/>
                <a:gd name="connsiteY299" fmla="*/ 1405 h 10000"/>
                <a:gd name="connsiteX300" fmla="*/ 9258 w 10000"/>
                <a:gd name="connsiteY300" fmla="*/ 1455 h 10000"/>
                <a:gd name="connsiteX301" fmla="*/ 9325 w 10000"/>
                <a:gd name="connsiteY301" fmla="*/ 1419 h 10000"/>
                <a:gd name="connsiteX302" fmla="*/ 9364 w 10000"/>
                <a:gd name="connsiteY302" fmla="*/ 1419 h 10000"/>
                <a:gd name="connsiteX303" fmla="*/ 9421 w 10000"/>
                <a:gd name="connsiteY303" fmla="*/ 1476 h 10000"/>
                <a:gd name="connsiteX304" fmla="*/ 9454 w 10000"/>
                <a:gd name="connsiteY304" fmla="*/ 1398 h 10000"/>
                <a:gd name="connsiteX305" fmla="*/ 9522 w 10000"/>
                <a:gd name="connsiteY305" fmla="*/ 1434 h 10000"/>
                <a:gd name="connsiteX306" fmla="*/ 9556 w 10000"/>
                <a:gd name="connsiteY306" fmla="*/ 1391 h 10000"/>
                <a:gd name="connsiteX307" fmla="*/ 9584 w 10000"/>
                <a:gd name="connsiteY307" fmla="*/ 1398 h 10000"/>
                <a:gd name="connsiteX308" fmla="*/ 9612 w 10000"/>
                <a:gd name="connsiteY308" fmla="*/ 1356 h 10000"/>
                <a:gd name="connsiteX309" fmla="*/ 9606 w 10000"/>
                <a:gd name="connsiteY309" fmla="*/ 1313 h 10000"/>
                <a:gd name="connsiteX310" fmla="*/ 9646 w 10000"/>
                <a:gd name="connsiteY310" fmla="*/ 1292 h 10000"/>
                <a:gd name="connsiteX311" fmla="*/ 9674 w 10000"/>
                <a:gd name="connsiteY311" fmla="*/ 1221 h 10000"/>
                <a:gd name="connsiteX312" fmla="*/ 9753 w 10000"/>
                <a:gd name="connsiteY312" fmla="*/ 1228 h 10000"/>
                <a:gd name="connsiteX313" fmla="*/ 9871 w 10000"/>
                <a:gd name="connsiteY313" fmla="*/ 1434 h 10000"/>
                <a:gd name="connsiteX314" fmla="*/ 9893 w 10000"/>
                <a:gd name="connsiteY314" fmla="*/ 1505 h 10000"/>
                <a:gd name="connsiteX315" fmla="*/ 9972 w 10000"/>
                <a:gd name="connsiteY315" fmla="*/ 1597 h 10000"/>
                <a:gd name="connsiteX316" fmla="*/ 10000 w 10000"/>
                <a:gd name="connsiteY316" fmla="*/ 1682 h 10000"/>
                <a:gd name="connsiteX317" fmla="*/ 9938 w 10000"/>
                <a:gd name="connsiteY317" fmla="*/ 1796 h 10000"/>
                <a:gd name="connsiteX318" fmla="*/ 9893 w 10000"/>
                <a:gd name="connsiteY318" fmla="*/ 1838 h 10000"/>
                <a:gd name="connsiteX319" fmla="*/ 9916 w 10000"/>
                <a:gd name="connsiteY319" fmla="*/ 1959 h 10000"/>
                <a:gd name="connsiteX320" fmla="*/ 9848 w 10000"/>
                <a:gd name="connsiteY320" fmla="*/ 2051 h 10000"/>
                <a:gd name="connsiteX321" fmla="*/ 9809 w 10000"/>
                <a:gd name="connsiteY321" fmla="*/ 2072 h 10000"/>
                <a:gd name="connsiteX322" fmla="*/ 9809 w 10000"/>
                <a:gd name="connsiteY322" fmla="*/ 2136 h 10000"/>
                <a:gd name="connsiteX323" fmla="*/ 9758 w 10000"/>
                <a:gd name="connsiteY323" fmla="*/ 2257 h 10000"/>
                <a:gd name="connsiteX324" fmla="*/ 9724 w 10000"/>
                <a:gd name="connsiteY324" fmla="*/ 2264 h 10000"/>
                <a:gd name="connsiteX325" fmla="*/ 9730 w 10000"/>
                <a:gd name="connsiteY325" fmla="*/ 2349 h 10000"/>
                <a:gd name="connsiteX326" fmla="*/ 9702 w 10000"/>
                <a:gd name="connsiteY326" fmla="*/ 2413 h 10000"/>
                <a:gd name="connsiteX327" fmla="*/ 9708 w 10000"/>
                <a:gd name="connsiteY327" fmla="*/ 2697 h 10000"/>
                <a:gd name="connsiteX328" fmla="*/ 9724 w 10000"/>
                <a:gd name="connsiteY328" fmla="*/ 2718 h 10000"/>
                <a:gd name="connsiteX329" fmla="*/ 9719 w 10000"/>
                <a:gd name="connsiteY329" fmla="*/ 2811 h 10000"/>
                <a:gd name="connsiteX330" fmla="*/ 9708 w 10000"/>
                <a:gd name="connsiteY330" fmla="*/ 2896 h 10000"/>
                <a:gd name="connsiteX331" fmla="*/ 9668 w 10000"/>
                <a:gd name="connsiteY331" fmla="*/ 2938 h 10000"/>
                <a:gd name="connsiteX332" fmla="*/ 9595 w 10000"/>
                <a:gd name="connsiteY332" fmla="*/ 2903 h 10000"/>
                <a:gd name="connsiteX333" fmla="*/ 9561 w 10000"/>
                <a:gd name="connsiteY333" fmla="*/ 2952 h 10000"/>
                <a:gd name="connsiteX334" fmla="*/ 9567 w 10000"/>
                <a:gd name="connsiteY334" fmla="*/ 2995 h 10000"/>
                <a:gd name="connsiteX335" fmla="*/ 9544 w 10000"/>
                <a:gd name="connsiteY335" fmla="*/ 3080 h 10000"/>
                <a:gd name="connsiteX336" fmla="*/ 9505 w 10000"/>
                <a:gd name="connsiteY336" fmla="*/ 3137 h 10000"/>
                <a:gd name="connsiteX337" fmla="*/ 9494 w 10000"/>
                <a:gd name="connsiteY337" fmla="*/ 3236 h 10000"/>
                <a:gd name="connsiteX338" fmla="*/ 9466 w 10000"/>
                <a:gd name="connsiteY338" fmla="*/ 3322 h 10000"/>
                <a:gd name="connsiteX339" fmla="*/ 9471 w 10000"/>
                <a:gd name="connsiteY339" fmla="*/ 3378 h 10000"/>
                <a:gd name="connsiteX340" fmla="*/ 9460 w 10000"/>
                <a:gd name="connsiteY340" fmla="*/ 3435 h 10000"/>
                <a:gd name="connsiteX341" fmla="*/ 9483 w 10000"/>
                <a:gd name="connsiteY341" fmla="*/ 3485 h 10000"/>
                <a:gd name="connsiteX342" fmla="*/ 9449 w 10000"/>
                <a:gd name="connsiteY342" fmla="*/ 3563 h 10000"/>
                <a:gd name="connsiteX343" fmla="*/ 9393 w 10000"/>
                <a:gd name="connsiteY343" fmla="*/ 3442 h 10000"/>
                <a:gd name="connsiteX344" fmla="*/ 9393 w 10000"/>
                <a:gd name="connsiteY344" fmla="*/ 3350 h 10000"/>
                <a:gd name="connsiteX345" fmla="*/ 9376 w 10000"/>
                <a:gd name="connsiteY345" fmla="*/ 3336 h 10000"/>
                <a:gd name="connsiteX346" fmla="*/ 9308 w 10000"/>
                <a:gd name="connsiteY346" fmla="*/ 3400 h 10000"/>
                <a:gd name="connsiteX347" fmla="*/ 9201 w 10000"/>
                <a:gd name="connsiteY347" fmla="*/ 3549 h 10000"/>
                <a:gd name="connsiteX348" fmla="*/ 9139 w 10000"/>
                <a:gd name="connsiteY348" fmla="*/ 3655 h 10000"/>
                <a:gd name="connsiteX349" fmla="*/ 9044 w 10000"/>
                <a:gd name="connsiteY349" fmla="*/ 3712 h 10000"/>
                <a:gd name="connsiteX350" fmla="*/ 9010 w 10000"/>
                <a:gd name="connsiteY350" fmla="*/ 3797 h 10000"/>
                <a:gd name="connsiteX351" fmla="*/ 8982 w 10000"/>
                <a:gd name="connsiteY351" fmla="*/ 3825 h 10000"/>
                <a:gd name="connsiteX352" fmla="*/ 8875 w 10000"/>
                <a:gd name="connsiteY352" fmla="*/ 3903 h 10000"/>
                <a:gd name="connsiteX353" fmla="*/ 8785 w 10000"/>
                <a:gd name="connsiteY353" fmla="*/ 3996 h 10000"/>
                <a:gd name="connsiteX354" fmla="*/ 8763 w 10000"/>
                <a:gd name="connsiteY354" fmla="*/ 4067 h 10000"/>
                <a:gd name="connsiteX355" fmla="*/ 8729 w 10000"/>
                <a:gd name="connsiteY355" fmla="*/ 4102 h 10000"/>
                <a:gd name="connsiteX356" fmla="*/ 8774 w 10000"/>
                <a:gd name="connsiteY356" fmla="*/ 4194 h 10000"/>
                <a:gd name="connsiteX357" fmla="*/ 8819 w 10000"/>
                <a:gd name="connsiteY357" fmla="*/ 4265 h 10000"/>
                <a:gd name="connsiteX358" fmla="*/ 8881 w 10000"/>
                <a:gd name="connsiteY358" fmla="*/ 4294 h 10000"/>
                <a:gd name="connsiteX359" fmla="*/ 8858 w 10000"/>
                <a:gd name="connsiteY359" fmla="*/ 4344 h 10000"/>
                <a:gd name="connsiteX360" fmla="*/ 8903 w 10000"/>
                <a:gd name="connsiteY360" fmla="*/ 4358 h 10000"/>
                <a:gd name="connsiteX361" fmla="*/ 8903 w 10000"/>
                <a:gd name="connsiteY361" fmla="*/ 4443 h 10000"/>
                <a:gd name="connsiteX362" fmla="*/ 8937 w 10000"/>
                <a:gd name="connsiteY362" fmla="*/ 4507 h 10000"/>
                <a:gd name="connsiteX363" fmla="*/ 8993 w 10000"/>
                <a:gd name="connsiteY363" fmla="*/ 4493 h 10000"/>
                <a:gd name="connsiteX364" fmla="*/ 9016 w 10000"/>
                <a:gd name="connsiteY364" fmla="*/ 4422 h 10000"/>
                <a:gd name="connsiteX365" fmla="*/ 9061 w 10000"/>
                <a:gd name="connsiteY365" fmla="*/ 4414 h 10000"/>
                <a:gd name="connsiteX366" fmla="*/ 9066 w 10000"/>
                <a:gd name="connsiteY366" fmla="*/ 4358 h 10000"/>
                <a:gd name="connsiteX367" fmla="*/ 9123 w 10000"/>
                <a:gd name="connsiteY367" fmla="*/ 4358 h 10000"/>
                <a:gd name="connsiteX368" fmla="*/ 9100 w 10000"/>
                <a:gd name="connsiteY368" fmla="*/ 4429 h 10000"/>
                <a:gd name="connsiteX369" fmla="*/ 9156 w 10000"/>
                <a:gd name="connsiteY369" fmla="*/ 4464 h 10000"/>
                <a:gd name="connsiteX370" fmla="*/ 9145 w 10000"/>
                <a:gd name="connsiteY370" fmla="*/ 4528 h 10000"/>
                <a:gd name="connsiteX371" fmla="*/ 9061 w 10000"/>
                <a:gd name="connsiteY371" fmla="*/ 4535 h 10000"/>
                <a:gd name="connsiteX372" fmla="*/ 8999 w 10000"/>
                <a:gd name="connsiteY372" fmla="*/ 4578 h 10000"/>
                <a:gd name="connsiteX373" fmla="*/ 8943 w 10000"/>
                <a:gd name="connsiteY373" fmla="*/ 4599 h 10000"/>
                <a:gd name="connsiteX374" fmla="*/ 8943 w 10000"/>
                <a:gd name="connsiteY374" fmla="*/ 4698 h 10000"/>
                <a:gd name="connsiteX375" fmla="*/ 8999 w 10000"/>
                <a:gd name="connsiteY375" fmla="*/ 4805 h 10000"/>
                <a:gd name="connsiteX376" fmla="*/ 8954 w 10000"/>
                <a:gd name="connsiteY376" fmla="*/ 4904 h 10000"/>
                <a:gd name="connsiteX377" fmla="*/ 8864 w 10000"/>
                <a:gd name="connsiteY377" fmla="*/ 4918 h 10000"/>
                <a:gd name="connsiteX378" fmla="*/ 8875 w 10000"/>
                <a:gd name="connsiteY378" fmla="*/ 5032 h 10000"/>
                <a:gd name="connsiteX379" fmla="*/ 8870 w 10000"/>
                <a:gd name="connsiteY379" fmla="*/ 5103 h 10000"/>
                <a:gd name="connsiteX380" fmla="*/ 8841 w 10000"/>
                <a:gd name="connsiteY380" fmla="*/ 5138 h 10000"/>
                <a:gd name="connsiteX381" fmla="*/ 8785 w 10000"/>
                <a:gd name="connsiteY381" fmla="*/ 5110 h 10000"/>
                <a:gd name="connsiteX382" fmla="*/ 8735 w 10000"/>
                <a:gd name="connsiteY382" fmla="*/ 5018 h 10000"/>
                <a:gd name="connsiteX383" fmla="*/ 8678 w 10000"/>
                <a:gd name="connsiteY383" fmla="*/ 5089 h 10000"/>
                <a:gd name="connsiteX384" fmla="*/ 8622 w 10000"/>
                <a:gd name="connsiteY384" fmla="*/ 5039 h 10000"/>
                <a:gd name="connsiteX385" fmla="*/ 8616 w 10000"/>
                <a:gd name="connsiteY385" fmla="*/ 5011 h 10000"/>
                <a:gd name="connsiteX386" fmla="*/ 8538 w 10000"/>
                <a:gd name="connsiteY386" fmla="*/ 4947 h 10000"/>
                <a:gd name="connsiteX387" fmla="*/ 8515 w 10000"/>
                <a:gd name="connsiteY387" fmla="*/ 4961 h 10000"/>
                <a:gd name="connsiteX388" fmla="*/ 8526 w 10000"/>
                <a:gd name="connsiteY388" fmla="*/ 5039 h 10000"/>
                <a:gd name="connsiteX389" fmla="*/ 8481 w 10000"/>
                <a:gd name="connsiteY389" fmla="*/ 5138 h 10000"/>
                <a:gd name="connsiteX390" fmla="*/ 8515 w 10000"/>
                <a:gd name="connsiteY390" fmla="*/ 5160 h 10000"/>
                <a:gd name="connsiteX391" fmla="*/ 8577 w 10000"/>
                <a:gd name="connsiteY391" fmla="*/ 5145 h 10000"/>
                <a:gd name="connsiteX392" fmla="*/ 8588 w 10000"/>
                <a:gd name="connsiteY392" fmla="*/ 5181 h 10000"/>
                <a:gd name="connsiteX393" fmla="*/ 8577 w 10000"/>
                <a:gd name="connsiteY393" fmla="*/ 5224 h 10000"/>
                <a:gd name="connsiteX394" fmla="*/ 8600 w 10000"/>
                <a:gd name="connsiteY394" fmla="*/ 5280 h 10000"/>
                <a:gd name="connsiteX395" fmla="*/ 8650 w 10000"/>
                <a:gd name="connsiteY395" fmla="*/ 5316 h 10000"/>
                <a:gd name="connsiteX396" fmla="*/ 8639 w 10000"/>
                <a:gd name="connsiteY396" fmla="*/ 5401 h 10000"/>
                <a:gd name="connsiteX397" fmla="*/ 8673 w 10000"/>
                <a:gd name="connsiteY397" fmla="*/ 5444 h 10000"/>
                <a:gd name="connsiteX398" fmla="*/ 8633 w 10000"/>
                <a:gd name="connsiteY398" fmla="*/ 5486 h 10000"/>
                <a:gd name="connsiteX399" fmla="*/ 8622 w 10000"/>
                <a:gd name="connsiteY399" fmla="*/ 5642 h 10000"/>
                <a:gd name="connsiteX400" fmla="*/ 8600 w 10000"/>
                <a:gd name="connsiteY400" fmla="*/ 5649 h 10000"/>
                <a:gd name="connsiteX401" fmla="*/ 8628 w 10000"/>
                <a:gd name="connsiteY401" fmla="*/ 5720 h 10000"/>
                <a:gd name="connsiteX402" fmla="*/ 8633 w 10000"/>
                <a:gd name="connsiteY402" fmla="*/ 5841 h 10000"/>
                <a:gd name="connsiteX403" fmla="*/ 8661 w 10000"/>
                <a:gd name="connsiteY403" fmla="*/ 5869 h 10000"/>
                <a:gd name="connsiteX404" fmla="*/ 8667 w 10000"/>
                <a:gd name="connsiteY404" fmla="*/ 5905 h 10000"/>
                <a:gd name="connsiteX405" fmla="*/ 8690 w 10000"/>
                <a:gd name="connsiteY405" fmla="*/ 5912 h 10000"/>
                <a:gd name="connsiteX406" fmla="*/ 8695 w 10000"/>
                <a:gd name="connsiteY406" fmla="*/ 5983 h 10000"/>
                <a:gd name="connsiteX407" fmla="*/ 8684 w 10000"/>
                <a:gd name="connsiteY407" fmla="*/ 6033 h 10000"/>
                <a:gd name="connsiteX408" fmla="*/ 8740 w 10000"/>
                <a:gd name="connsiteY408" fmla="*/ 6061 h 10000"/>
                <a:gd name="connsiteX409" fmla="*/ 8825 w 10000"/>
                <a:gd name="connsiteY409" fmla="*/ 6004 h 10000"/>
                <a:gd name="connsiteX410" fmla="*/ 8948 w 10000"/>
                <a:gd name="connsiteY410" fmla="*/ 5891 h 10000"/>
                <a:gd name="connsiteX411" fmla="*/ 8982 w 10000"/>
                <a:gd name="connsiteY411" fmla="*/ 5891 h 10000"/>
                <a:gd name="connsiteX412" fmla="*/ 8982 w 10000"/>
                <a:gd name="connsiteY412" fmla="*/ 5976 h 10000"/>
                <a:gd name="connsiteX413" fmla="*/ 9004 w 10000"/>
                <a:gd name="connsiteY413" fmla="*/ 5990 h 10000"/>
                <a:gd name="connsiteX414" fmla="*/ 9044 w 10000"/>
                <a:gd name="connsiteY414" fmla="*/ 6089 h 10000"/>
                <a:gd name="connsiteX415" fmla="*/ 9072 w 10000"/>
                <a:gd name="connsiteY415" fmla="*/ 6097 h 10000"/>
                <a:gd name="connsiteX416" fmla="*/ 9055 w 10000"/>
                <a:gd name="connsiteY416" fmla="*/ 6153 h 10000"/>
                <a:gd name="connsiteX417" fmla="*/ 9100 w 10000"/>
                <a:gd name="connsiteY417" fmla="*/ 6281 h 10000"/>
                <a:gd name="connsiteX418" fmla="*/ 9100 w 10000"/>
                <a:gd name="connsiteY418" fmla="*/ 6345 h 10000"/>
                <a:gd name="connsiteX419" fmla="*/ 9123 w 10000"/>
                <a:gd name="connsiteY419" fmla="*/ 6416 h 10000"/>
                <a:gd name="connsiteX420" fmla="*/ 9089 w 10000"/>
                <a:gd name="connsiteY420" fmla="*/ 6473 h 10000"/>
                <a:gd name="connsiteX421" fmla="*/ 9049 w 10000"/>
                <a:gd name="connsiteY421" fmla="*/ 6466 h 10000"/>
                <a:gd name="connsiteX422" fmla="*/ 9049 w 10000"/>
                <a:gd name="connsiteY422" fmla="*/ 6501 h 10000"/>
                <a:gd name="connsiteX423" fmla="*/ 9089 w 10000"/>
                <a:gd name="connsiteY423" fmla="*/ 6544 h 10000"/>
                <a:gd name="connsiteX424" fmla="*/ 9106 w 10000"/>
                <a:gd name="connsiteY424" fmla="*/ 6515 h 10000"/>
                <a:gd name="connsiteX425" fmla="*/ 9139 w 10000"/>
                <a:gd name="connsiteY425" fmla="*/ 6579 h 10000"/>
                <a:gd name="connsiteX426" fmla="*/ 9179 w 10000"/>
                <a:gd name="connsiteY426" fmla="*/ 6579 h 10000"/>
                <a:gd name="connsiteX427" fmla="*/ 9156 w 10000"/>
                <a:gd name="connsiteY427" fmla="*/ 6757 h 10000"/>
                <a:gd name="connsiteX428" fmla="*/ 9139 w 10000"/>
                <a:gd name="connsiteY428" fmla="*/ 6792 h 10000"/>
                <a:gd name="connsiteX429" fmla="*/ 9089 w 10000"/>
                <a:gd name="connsiteY429" fmla="*/ 6778 h 10000"/>
                <a:gd name="connsiteX430" fmla="*/ 9027 w 10000"/>
                <a:gd name="connsiteY430" fmla="*/ 6799 h 10000"/>
                <a:gd name="connsiteX431" fmla="*/ 9004 w 10000"/>
                <a:gd name="connsiteY431" fmla="*/ 6842 h 10000"/>
                <a:gd name="connsiteX432" fmla="*/ 8999 w 10000"/>
                <a:gd name="connsiteY432" fmla="*/ 6884 h 10000"/>
                <a:gd name="connsiteX433" fmla="*/ 8960 w 10000"/>
                <a:gd name="connsiteY433" fmla="*/ 6934 h 10000"/>
                <a:gd name="connsiteX434" fmla="*/ 8898 w 10000"/>
                <a:gd name="connsiteY434" fmla="*/ 6941 h 10000"/>
                <a:gd name="connsiteX435" fmla="*/ 8886 w 10000"/>
                <a:gd name="connsiteY435" fmla="*/ 6962 h 10000"/>
                <a:gd name="connsiteX436" fmla="*/ 8847 w 10000"/>
                <a:gd name="connsiteY436" fmla="*/ 6927 h 10000"/>
                <a:gd name="connsiteX437" fmla="*/ 8808 w 10000"/>
                <a:gd name="connsiteY437" fmla="*/ 6934 h 10000"/>
                <a:gd name="connsiteX438" fmla="*/ 8785 w 10000"/>
                <a:gd name="connsiteY438" fmla="*/ 6906 h 10000"/>
                <a:gd name="connsiteX439" fmla="*/ 8735 w 10000"/>
                <a:gd name="connsiteY439" fmla="*/ 6891 h 10000"/>
                <a:gd name="connsiteX440" fmla="*/ 8746 w 10000"/>
                <a:gd name="connsiteY440" fmla="*/ 6941 h 10000"/>
                <a:gd name="connsiteX441" fmla="*/ 8723 w 10000"/>
                <a:gd name="connsiteY441" fmla="*/ 6991 h 10000"/>
                <a:gd name="connsiteX442" fmla="*/ 8639 w 10000"/>
                <a:gd name="connsiteY442" fmla="*/ 6984 h 10000"/>
                <a:gd name="connsiteX443" fmla="*/ 8611 w 10000"/>
                <a:gd name="connsiteY443" fmla="*/ 6962 h 10000"/>
                <a:gd name="connsiteX444" fmla="*/ 8566 w 10000"/>
                <a:gd name="connsiteY444" fmla="*/ 6984 h 10000"/>
                <a:gd name="connsiteX445" fmla="*/ 8560 w 10000"/>
                <a:gd name="connsiteY445" fmla="*/ 7055 h 10000"/>
                <a:gd name="connsiteX446" fmla="*/ 8476 w 10000"/>
                <a:gd name="connsiteY446" fmla="*/ 7133 h 10000"/>
                <a:gd name="connsiteX447" fmla="*/ 8448 w 10000"/>
                <a:gd name="connsiteY447" fmla="*/ 7090 h 10000"/>
                <a:gd name="connsiteX448" fmla="*/ 8386 w 10000"/>
                <a:gd name="connsiteY448" fmla="*/ 7111 h 10000"/>
                <a:gd name="connsiteX449" fmla="*/ 8346 w 10000"/>
                <a:gd name="connsiteY449" fmla="*/ 7133 h 10000"/>
                <a:gd name="connsiteX450" fmla="*/ 8341 w 10000"/>
                <a:gd name="connsiteY450" fmla="*/ 7168 h 10000"/>
                <a:gd name="connsiteX451" fmla="*/ 8256 w 10000"/>
                <a:gd name="connsiteY451" fmla="*/ 7246 h 10000"/>
                <a:gd name="connsiteX452" fmla="*/ 8206 w 10000"/>
                <a:gd name="connsiteY452" fmla="*/ 7232 h 10000"/>
                <a:gd name="connsiteX453" fmla="*/ 8155 w 10000"/>
                <a:gd name="connsiteY453" fmla="*/ 7260 h 10000"/>
                <a:gd name="connsiteX454" fmla="*/ 8116 w 10000"/>
                <a:gd name="connsiteY454" fmla="*/ 7303 h 10000"/>
                <a:gd name="connsiteX455" fmla="*/ 8060 w 10000"/>
                <a:gd name="connsiteY455" fmla="*/ 7331 h 10000"/>
                <a:gd name="connsiteX456" fmla="*/ 8065 w 10000"/>
                <a:gd name="connsiteY456" fmla="*/ 7374 h 10000"/>
                <a:gd name="connsiteX457" fmla="*/ 8015 w 10000"/>
                <a:gd name="connsiteY457" fmla="*/ 7402 h 10000"/>
                <a:gd name="connsiteX458" fmla="*/ 7942 w 10000"/>
                <a:gd name="connsiteY458" fmla="*/ 7523 h 10000"/>
                <a:gd name="connsiteX459" fmla="*/ 7930 w 10000"/>
                <a:gd name="connsiteY459" fmla="*/ 7573 h 10000"/>
                <a:gd name="connsiteX460" fmla="*/ 7908 w 10000"/>
                <a:gd name="connsiteY460" fmla="*/ 7559 h 10000"/>
                <a:gd name="connsiteX461" fmla="*/ 7919 w 10000"/>
                <a:gd name="connsiteY461" fmla="*/ 7523 h 10000"/>
                <a:gd name="connsiteX462" fmla="*/ 7846 w 10000"/>
                <a:gd name="connsiteY462" fmla="*/ 7339 h 10000"/>
                <a:gd name="connsiteX463" fmla="*/ 7846 w 10000"/>
                <a:gd name="connsiteY463" fmla="*/ 7268 h 10000"/>
                <a:gd name="connsiteX464" fmla="*/ 7812 w 10000"/>
                <a:gd name="connsiteY464" fmla="*/ 7268 h 10000"/>
                <a:gd name="connsiteX465" fmla="*/ 7711 w 10000"/>
                <a:gd name="connsiteY465" fmla="*/ 7197 h 10000"/>
                <a:gd name="connsiteX466" fmla="*/ 7649 w 10000"/>
                <a:gd name="connsiteY466" fmla="*/ 7232 h 10000"/>
                <a:gd name="connsiteX467" fmla="*/ 7632 w 10000"/>
                <a:gd name="connsiteY467" fmla="*/ 7275 h 10000"/>
                <a:gd name="connsiteX468" fmla="*/ 7677 w 10000"/>
                <a:gd name="connsiteY468" fmla="*/ 7324 h 10000"/>
                <a:gd name="connsiteX469" fmla="*/ 7688 w 10000"/>
                <a:gd name="connsiteY469" fmla="*/ 7367 h 10000"/>
                <a:gd name="connsiteX470" fmla="*/ 7660 w 10000"/>
                <a:gd name="connsiteY470" fmla="*/ 7410 h 10000"/>
                <a:gd name="connsiteX471" fmla="*/ 7666 w 10000"/>
                <a:gd name="connsiteY471" fmla="*/ 7445 h 10000"/>
                <a:gd name="connsiteX472" fmla="*/ 7655 w 10000"/>
                <a:gd name="connsiteY472" fmla="*/ 7516 h 10000"/>
                <a:gd name="connsiteX473" fmla="*/ 7660 w 10000"/>
                <a:gd name="connsiteY473" fmla="*/ 7587 h 10000"/>
                <a:gd name="connsiteX474" fmla="*/ 7694 w 10000"/>
                <a:gd name="connsiteY474" fmla="*/ 7700 h 10000"/>
                <a:gd name="connsiteX475" fmla="*/ 7660 w 10000"/>
                <a:gd name="connsiteY475" fmla="*/ 7743 h 10000"/>
                <a:gd name="connsiteX476" fmla="*/ 7666 w 10000"/>
                <a:gd name="connsiteY476" fmla="*/ 7779 h 10000"/>
                <a:gd name="connsiteX477" fmla="*/ 7638 w 10000"/>
                <a:gd name="connsiteY477" fmla="*/ 7793 h 10000"/>
                <a:gd name="connsiteX478" fmla="*/ 7621 w 10000"/>
                <a:gd name="connsiteY478" fmla="*/ 7814 h 10000"/>
                <a:gd name="connsiteX479" fmla="*/ 7514 w 10000"/>
                <a:gd name="connsiteY479" fmla="*/ 7800 h 10000"/>
                <a:gd name="connsiteX480" fmla="*/ 7497 w 10000"/>
                <a:gd name="connsiteY480" fmla="*/ 7757 h 10000"/>
                <a:gd name="connsiteX481" fmla="*/ 7463 w 10000"/>
                <a:gd name="connsiteY481" fmla="*/ 7786 h 10000"/>
                <a:gd name="connsiteX482" fmla="*/ 7390 w 10000"/>
                <a:gd name="connsiteY482" fmla="*/ 7771 h 10000"/>
                <a:gd name="connsiteX483" fmla="*/ 7340 w 10000"/>
                <a:gd name="connsiteY483" fmla="*/ 7793 h 10000"/>
                <a:gd name="connsiteX484" fmla="*/ 7312 w 10000"/>
                <a:gd name="connsiteY484" fmla="*/ 7644 h 10000"/>
                <a:gd name="connsiteX485" fmla="*/ 7283 w 10000"/>
                <a:gd name="connsiteY485" fmla="*/ 7637 h 10000"/>
                <a:gd name="connsiteX486" fmla="*/ 7250 w 10000"/>
                <a:gd name="connsiteY486" fmla="*/ 7544 h 10000"/>
                <a:gd name="connsiteX487" fmla="*/ 7267 w 10000"/>
                <a:gd name="connsiteY487" fmla="*/ 7502 h 10000"/>
                <a:gd name="connsiteX488" fmla="*/ 7306 w 10000"/>
                <a:gd name="connsiteY488" fmla="*/ 7523 h 10000"/>
                <a:gd name="connsiteX489" fmla="*/ 7323 w 10000"/>
                <a:gd name="connsiteY489" fmla="*/ 7473 h 10000"/>
                <a:gd name="connsiteX490" fmla="*/ 7295 w 10000"/>
                <a:gd name="connsiteY490" fmla="*/ 7438 h 10000"/>
                <a:gd name="connsiteX491" fmla="*/ 7312 w 10000"/>
                <a:gd name="connsiteY491" fmla="*/ 7402 h 10000"/>
                <a:gd name="connsiteX492" fmla="*/ 7238 w 10000"/>
                <a:gd name="connsiteY492" fmla="*/ 7331 h 10000"/>
                <a:gd name="connsiteX493" fmla="*/ 7244 w 10000"/>
                <a:gd name="connsiteY493" fmla="*/ 7296 h 10000"/>
                <a:gd name="connsiteX494" fmla="*/ 7199 w 10000"/>
                <a:gd name="connsiteY494" fmla="*/ 7260 h 10000"/>
                <a:gd name="connsiteX495" fmla="*/ 7227 w 10000"/>
                <a:gd name="connsiteY495" fmla="*/ 7218 h 10000"/>
                <a:gd name="connsiteX496" fmla="*/ 7216 w 10000"/>
                <a:gd name="connsiteY496" fmla="*/ 7168 h 10000"/>
                <a:gd name="connsiteX497" fmla="*/ 7165 w 10000"/>
                <a:gd name="connsiteY497" fmla="*/ 7090 h 10000"/>
                <a:gd name="connsiteX498" fmla="*/ 7132 w 10000"/>
                <a:gd name="connsiteY498" fmla="*/ 7026 h 10000"/>
                <a:gd name="connsiteX499" fmla="*/ 7064 w 10000"/>
                <a:gd name="connsiteY499" fmla="*/ 7055 h 10000"/>
                <a:gd name="connsiteX500" fmla="*/ 7025 w 10000"/>
                <a:gd name="connsiteY500" fmla="*/ 7048 h 10000"/>
                <a:gd name="connsiteX501" fmla="*/ 7002 w 10000"/>
                <a:gd name="connsiteY501" fmla="*/ 7111 h 10000"/>
                <a:gd name="connsiteX502" fmla="*/ 6924 w 10000"/>
                <a:gd name="connsiteY502" fmla="*/ 7119 h 10000"/>
                <a:gd name="connsiteX503" fmla="*/ 6895 w 10000"/>
                <a:gd name="connsiteY503" fmla="*/ 7111 h 10000"/>
                <a:gd name="connsiteX504" fmla="*/ 6828 w 10000"/>
                <a:gd name="connsiteY504" fmla="*/ 7161 h 10000"/>
                <a:gd name="connsiteX505" fmla="*/ 6834 w 10000"/>
                <a:gd name="connsiteY505" fmla="*/ 7260 h 10000"/>
                <a:gd name="connsiteX506" fmla="*/ 6817 w 10000"/>
                <a:gd name="connsiteY506" fmla="*/ 7324 h 10000"/>
                <a:gd name="connsiteX507" fmla="*/ 6817 w 10000"/>
                <a:gd name="connsiteY507" fmla="*/ 7381 h 10000"/>
                <a:gd name="connsiteX508" fmla="*/ 6760 w 10000"/>
                <a:gd name="connsiteY508" fmla="*/ 7424 h 10000"/>
                <a:gd name="connsiteX509" fmla="*/ 6699 w 10000"/>
                <a:gd name="connsiteY509" fmla="*/ 7431 h 10000"/>
                <a:gd name="connsiteX510" fmla="*/ 6682 w 10000"/>
                <a:gd name="connsiteY510" fmla="*/ 7410 h 10000"/>
                <a:gd name="connsiteX511" fmla="*/ 6625 w 10000"/>
                <a:gd name="connsiteY511" fmla="*/ 7388 h 10000"/>
                <a:gd name="connsiteX512" fmla="*/ 6592 w 10000"/>
                <a:gd name="connsiteY512" fmla="*/ 7431 h 10000"/>
                <a:gd name="connsiteX513" fmla="*/ 6586 w 10000"/>
                <a:gd name="connsiteY513" fmla="*/ 7473 h 10000"/>
                <a:gd name="connsiteX514" fmla="*/ 6552 w 10000"/>
                <a:gd name="connsiteY514" fmla="*/ 7480 h 10000"/>
                <a:gd name="connsiteX515" fmla="*/ 6547 w 10000"/>
                <a:gd name="connsiteY515" fmla="*/ 7523 h 10000"/>
                <a:gd name="connsiteX516" fmla="*/ 6519 w 10000"/>
                <a:gd name="connsiteY516" fmla="*/ 7523 h 10000"/>
                <a:gd name="connsiteX517" fmla="*/ 6485 w 10000"/>
                <a:gd name="connsiteY517" fmla="*/ 7424 h 10000"/>
                <a:gd name="connsiteX518" fmla="*/ 6406 w 10000"/>
                <a:gd name="connsiteY518" fmla="*/ 7473 h 10000"/>
                <a:gd name="connsiteX519" fmla="*/ 6316 w 10000"/>
                <a:gd name="connsiteY519" fmla="*/ 7551 h 10000"/>
                <a:gd name="connsiteX520" fmla="*/ 6282 w 10000"/>
                <a:gd name="connsiteY520" fmla="*/ 7566 h 10000"/>
                <a:gd name="connsiteX521" fmla="*/ 6294 w 10000"/>
                <a:gd name="connsiteY521" fmla="*/ 7615 h 10000"/>
                <a:gd name="connsiteX522" fmla="*/ 6243 w 10000"/>
                <a:gd name="connsiteY522" fmla="*/ 7637 h 10000"/>
                <a:gd name="connsiteX523" fmla="*/ 6209 w 10000"/>
                <a:gd name="connsiteY523" fmla="*/ 7608 h 10000"/>
                <a:gd name="connsiteX524" fmla="*/ 6136 w 10000"/>
                <a:gd name="connsiteY524" fmla="*/ 7622 h 10000"/>
                <a:gd name="connsiteX525" fmla="*/ 6136 w 10000"/>
                <a:gd name="connsiteY525" fmla="*/ 7395 h 10000"/>
                <a:gd name="connsiteX526" fmla="*/ 6208 w 10000"/>
                <a:gd name="connsiteY52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483 w 10000"/>
                <a:gd name="connsiteY29" fmla="*/ 8872 h 10000"/>
                <a:gd name="connsiteX30" fmla="*/ 4207 w 10000"/>
                <a:gd name="connsiteY30" fmla="*/ 9283 h 10000"/>
                <a:gd name="connsiteX31" fmla="*/ 4213 w 10000"/>
                <a:gd name="connsiteY31" fmla="*/ 9326 h 10000"/>
                <a:gd name="connsiteX32" fmla="*/ 4190 w 10000"/>
                <a:gd name="connsiteY32" fmla="*/ 9326 h 10000"/>
                <a:gd name="connsiteX33" fmla="*/ 4089 w 10000"/>
                <a:gd name="connsiteY33" fmla="*/ 9482 h 10000"/>
                <a:gd name="connsiteX34" fmla="*/ 4072 w 10000"/>
                <a:gd name="connsiteY34" fmla="*/ 9574 h 10000"/>
                <a:gd name="connsiteX35" fmla="*/ 4111 w 10000"/>
                <a:gd name="connsiteY35" fmla="*/ 9631 h 10000"/>
                <a:gd name="connsiteX36" fmla="*/ 4117 w 10000"/>
                <a:gd name="connsiteY36" fmla="*/ 9659 h 10000"/>
                <a:gd name="connsiteX37" fmla="*/ 4066 w 10000"/>
                <a:gd name="connsiteY37" fmla="*/ 9716 h 10000"/>
                <a:gd name="connsiteX38" fmla="*/ 4021 w 10000"/>
                <a:gd name="connsiteY38" fmla="*/ 9702 h 10000"/>
                <a:gd name="connsiteX39" fmla="*/ 4021 w 10000"/>
                <a:gd name="connsiteY39" fmla="*/ 9851 h 10000"/>
                <a:gd name="connsiteX40" fmla="*/ 3948 w 10000"/>
                <a:gd name="connsiteY40" fmla="*/ 9865 h 10000"/>
                <a:gd name="connsiteX41" fmla="*/ 3926 w 10000"/>
                <a:gd name="connsiteY41" fmla="*/ 9844 h 10000"/>
                <a:gd name="connsiteX42" fmla="*/ 3864 w 10000"/>
                <a:gd name="connsiteY42" fmla="*/ 9879 h 10000"/>
                <a:gd name="connsiteX43" fmla="*/ 3825 w 10000"/>
                <a:gd name="connsiteY43" fmla="*/ 9858 h 10000"/>
                <a:gd name="connsiteX44" fmla="*/ 3802 w 10000"/>
                <a:gd name="connsiteY44" fmla="*/ 9886 h 10000"/>
                <a:gd name="connsiteX45" fmla="*/ 3751 w 10000"/>
                <a:gd name="connsiteY45" fmla="*/ 9858 h 10000"/>
                <a:gd name="connsiteX46" fmla="*/ 3735 w 10000"/>
                <a:gd name="connsiteY46" fmla="*/ 9787 h 10000"/>
                <a:gd name="connsiteX47" fmla="*/ 3628 w 10000"/>
                <a:gd name="connsiteY47" fmla="*/ 9744 h 10000"/>
                <a:gd name="connsiteX48" fmla="*/ 3583 w 10000"/>
                <a:gd name="connsiteY48" fmla="*/ 9730 h 10000"/>
                <a:gd name="connsiteX49" fmla="*/ 3543 w 10000"/>
                <a:gd name="connsiteY49" fmla="*/ 9702 h 10000"/>
                <a:gd name="connsiteX50" fmla="*/ 3549 w 10000"/>
                <a:gd name="connsiteY50" fmla="*/ 9681 h 10000"/>
                <a:gd name="connsiteX51" fmla="*/ 3515 w 10000"/>
                <a:gd name="connsiteY51" fmla="*/ 9624 h 10000"/>
                <a:gd name="connsiteX52" fmla="*/ 3459 w 10000"/>
                <a:gd name="connsiteY52" fmla="*/ 9588 h 10000"/>
                <a:gd name="connsiteX53" fmla="*/ 3397 w 10000"/>
                <a:gd name="connsiteY53" fmla="*/ 9603 h 10000"/>
                <a:gd name="connsiteX54" fmla="*/ 3324 w 10000"/>
                <a:gd name="connsiteY54" fmla="*/ 9581 h 10000"/>
                <a:gd name="connsiteX55" fmla="*/ 3240 w 10000"/>
                <a:gd name="connsiteY55" fmla="*/ 9524 h 10000"/>
                <a:gd name="connsiteX56" fmla="*/ 3279 w 10000"/>
                <a:gd name="connsiteY56" fmla="*/ 9339 h 10000"/>
                <a:gd name="connsiteX57" fmla="*/ 3150 w 10000"/>
                <a:gd name="connsiteY57" fmla="*/ 8971 h 10000"/>
                <a:gd name="connsiteX58" fmla="*/ 3155 w 10000"/>
                <a:gd name="connsiteY58" fmla="*/ 9021 h 10000"/>
                <a:gd name="connsiteX59" fmla="*/ 3144 w 10000"/>
                <a:gd name="connsiteY59" fmla="*/ 9042 h 10000"/>
                <a:gd name="connsiteX60" fmla="*/ 3105 w 10000"/>
                <a:gd name="connsiteY60" fmla="*/ 9028 h 10000"/>
                <a:gd name="connsiteX61" fmla="*/ 3048 w 10000"/>
                <a:gd name="connsiteY61" fmla="*/ 9163 h 10000"/>
                <a:gd name="connsiteX62" fmla="*/ 2818 w 10000"/>
                <a:gd name="connsiteY62" fmla="*/ 9837 h 10000"/>
                <a:gd name="connsiteX63" fmla="*/ 2745 w 10000"/>
                <a:gd name="connsiteY63" fmla="*/ 9879 h 10000"/>
                <a:gd name="connsiteX64" fmla="*/ 2705 w 10000"/>
                <a:gd name="connsiteY64" fmla="*/ 9922 h 10000"/>
                <a:gd name="connsiteX65" fmla="*/ 2638 w 10000"/>
                <a:gd name="connsiteY65" fmla="*/ 9929 h 10000"/>
                <a:gd name="connsiteX66" fmla="*/ 2598 w 10000"/>
                <a:gd name="connsiteY66" fmla="*/ 9943 h 10000"/>
                <a:gd name="connsiteX67" fmla="*/ 2565 w 10000"/>
                <a:gd name="connsiteY67" fmla="*/ 9929 h 10000"/>
                <a:gd name="connsiteX68" fmla="*/ 2508 w 10000"/>
                <a:gd name="connsiteY68" fmla="*/ 9943 h 10000"/>
                <a:gd name="connsiteX69" fmla="*/ 2503 w 10000"/>
                <a:gd name="connsiteY69" fmla="*/ 9957 h 10000"/>
                <a:gd name="connsiteX70" fmla="*/ 2458 w 10000"/>
                <a:gd name="connsiteY70" fmla="*/ 9993 h 10000"/>
                <a:gd name="connsiteX71" fmla="*/ 2424 w 10000"/>
                <a:gd name="connsiteY71" fmla="*/ 10000 h 10000"/>
                <a:gd name="connsiteX72" fmla="*/ 2323 w 10000"/>
                <a:gd name="connsiteY72" fmla="*/ 9901 h 10000"/>
                <a:gd name="connsiteX73" fmla="*/ 2250 w 10000"/>
                <a:gd name="connsiteY73" fmla="*/ 9794 h 10000"/>
                <a:gd name="connsiteX74" fmla="*/ 2160 w 10000"/>
                <a:gd name="connsiteY74" fmla="*/ 9759 h 10000"/>
                <a:gd name="connsiteX75" fmla="*/ 2143 w 10000"/>
                <a:gd name="connsiteY75" fmla="*/ 9624 h 10000"/>
                <a:gd name="connsiteX76" fmla="*/ 2205 w 10000"/>
                <a:gd name="connsiteY76" fmla="*/ 9588 h 10000"/>
                <a:gd name="connsiteX77" fmla="*/ 2182 w 10000"/>
                <a:gd name="connsiteY77" fmla="*/ 9482 h 10000"/>
                <a:gd name="connsiteX78" fmla="*/ 2160 w 10000"/>
                <a:gd name="connsiteY78" fmla="*/ 9446 h 10000"/>
                <a:gd name="connsiteX79" fmla="*/ 2323 w 10000"/>
                <a:gd name="connsiteY79" fmla="*/ 9312 h 10000"/>
                <a:gd name="connsiteX80" fmla="*/ 2373 w 10000"/>
                <a:gd name="connsiteY80" fmla="*/ 9177 h 10000"/>
                <a:gd name="connsiteX81" fmla="*/ 2424 w 10000"/>
                <a:gd name="connsiteY81" fmla="*/ 9148 h 10000"/>
                <a:gd name="connsiteX82" fmla="*/ 2435 w 10000"/>
                <a:gd name="connsiteY82" fmla="*/ 9063 h 10000"/>
                <a:gd name="connsiteX83" fmla="*/ 2385 w 10000"/>
                <a:gd name="connsiteY83" fmla="*/ 8950 h 10000"/>
                <a:gd name="connsiteX84" fmla="*/ 2396 w 10000"/>
                <a:gd name="connsiteY84" fmla="*/ 8879 h 10000"/>
                <a:gd name="connsiteX85" fmla="*/ 2340 w 10000"/>
                <a:gd name="connsiteY85" fmla="*/ 8850 h 10000"/>
                <a:gd name="connsiteX86" fmla="*/ 2306 w 10000"/>
                <a:gd name="connsiteY86" fmla="*/ 8857 h 10000"/>
                <a:gd name="connsiteX87" fmla="*/ 2143 w 10000"/>
                <a:gd name="connsiteY87" fmla="*/ 8921 h 10000"/>
                <a:gd name="connsiteX88" fmla="*/ 2098 w 10000"/>
                <a:gd name="connsiteY88" fmla="*/ 8971 h 10000"/>
                <a:gd name="connsiteX89" fmla="*/ 2064 w 10000"/>
                <a:gd name="connsiteY89" fmla="*/ 8999 h 10000"/>
                <a:gd name="connsiteX90" fmla="*/ 2019 w 10000"/>
                <a:gd name="connsiteY90" fmla="*/ 9056 h 10000"/>
                <a:gd name="connsiteX91" fmla="*/ 1879 w 10000"/>
                <a:gd name="connsiteY91" fmla="*/ 9013 h 10000"/>
                <a:gd name="connsiteX92" fmla="*/ 1828 w 10000"/>
                <a:gd name="connsiteY92" fmla="*/ 8971 h 10000"/>
                <a:gd name="connsiteX93" fmla="*/ 1738 w 10000"/>
                <a:gd name="connsiteY93" fmla="*/ 9021 h 10000"/>
                <a:gd name="connsiteX94" fmla="*/ 1609 w 10000"/>
                <a:gd name="connsiteY94" fmla="*/ 9056 h 10000"/>
                <a:gd name="connsiteX95" fmla="*/ 1699 w 10000"/>
                <a:gd name="connsiteY95" fmla="*/ 9177 h 10000"/>
                <a:gd name="connsiteX96" fmla="*/ 1592 w 10000"/>
                <a:gd name="connsiteY96" fmla="*/ 9304 h 10000"/>
                <a:gd name="connsiteX97" fmla="*/ 1558 w 10000"/>
                <a:gd name="connsiteY97" fmla="*/ 9290 h 10000"/>
                <a:gd name="connsiteX98" fmla="*/ 1541 w 10000"/>
                <a:gd name="connsiteY98" fmla="*/ 9304 h 10000"/>
                <a:gd name="connsiteX99" fmla="*/ 1507 w 10000"/>
                <a:gd name="connsiteY99" fmla="*/ 9269 h 10000"/>
                <a:gd name="connsiteX100" fmla="*/ 1440 w 10000"/>
                <a:gd name="connsiteY100" fmla="*/ 9233 h 10000"/>
                <a:gd name="connsiteX101" fmla="*/ 1434 w 10000"/>
                <a:gd name="connsiteY101" fmla="*/ 9198 h 10000"/>
                <a:gd name="connsiteX102" fmla="*/ 1412 w 10000"/>
                <a:gd name="connsiteY102" fmla="*/ 9191 h 10000"/>
                <a:gd name="connsiteX103" fmla="*/ 1400 w 10000"/>
                <a:gd name="connsiteY103" fmla="*/ 9155 h 10000"/>
                <a:gd name="connsiteX104" fmla="*/ 1372 w 10000"/>
                <a:gd name="connsiteY104" fmla="*/ 9127 h 10000"/>
                <a:gd name="connsiteX105" fmla="*/ 1327 w 10000"/>
                <a:gd name="connsiteY105" fmla="*/ 9141 h 10000"/>
                <a:gd name="connsiteX106" fmla="*/ 1305 w 10000"/>
                <a:gd name="connsiteY106" fmla="*/ 9092 h 10000"/>
                <a:gd name="connsiteX107" fmla="*/ 1271 w 10000"/>
                <a:gd name="connsiteY107" fmla="*/ 9099 h 10000"/>
                <a:gd name="connsiteX108" fmla="*/ 1277 w 10000"/>
                <a:gd name="connsiteY108" fmla="*/ 9056 h 10000"/>
                <a:gd name="connsiteX109" fmla="*/ 1265 w 10000"/>
                <a:gd name="connsiteY109" fmla="*/ 8999 h 10000"/>
                <a:gd name="connsiteX110" fmla="*/ 1277 w 10000"/>
                <a:gd name="connsiteY110" fmla="*/ 8935 h 10000"/>
                <a:gd name="connsiteX111" fmla="*/ 1271 w 10000"/>
                <a:gd name="connsiteY111" fmla="*/ 8893 h 10000"/>
                <a:gd name="connsiteX112" fmla="*/ 1153 w 10000"/>
                <a:gd name="connsiteY112" fmla="*/ 8893 h 10000"/>
                <a:gd name="connsiteX113" fmla="*/ 1153 w 10000"/>
                <a:gd name="connsiteY113" fmla="*/ 8850 h 10000"/>
                <a:gd name="connsiteX114" fmla="*/ 1091 w 10000"/>
                <a:gd name="connsiteY114" fmla="*/ 8829 h 10000"/>
                <a:gd name="connsiteX115" fmla="*/ 1080 w 10000"/>
                <a:gd name="connsiteY115" fmla="*/ 8758 h 10000"/>
                <a:gd name="connsiteX116" fmla="*/ 1069 w 10000"/>
                <a:gd name="connsiteY116" fmla="*/ 8730 h 10000"/>
                <a:gd name="connsiteX117" fmla="*/ 990 w 10000"/>
                <a:gd name="connsiteY117" fmla="*/ 8701 h 10000"/>
                <a:gd name="connsiteX118" fmla="*/ 894 w 10000"/>
                <a:gd name="connsiteY118" fmla="*/ 8616 h 10000"/>
                <a:gd name="connsiteX119" fmla="*/ 787 w 10000"/>
                <a:gd name="connsiteY119" fmla="*/ 8616 h 10000"/>
                <a:gd name="connsiteX120" fmla="*/ 849 w 10000"/>
                <a:gd name="connsiteY120" fmla="*/ 8510 h 10000"/>
                <a:gd name="connsiteX121" fmla="*/ 945 w 10000"/>
                <a:gd name="connsiteY121" fmla="*/ 8432 h 10000"/>
                <a:gd name="connsiteX122" fmla="*/ 984 w 10000"/>
                <a:gd name="connsiteY122" fmla="*/ 8325 h 10000"/>
                <a:gd name="connsiteX123" fmla="*/ 1063 w 10000"/>
                <a:gd name="connsiteY123" fmla="*/ 8204 h 10000"/>
                <a:gd name="connsiteX124" fmla="*/ 1057 w 10000"/>
                <a:gd name="connsiteY124" fmla="*/ 8133 h 10000"/>
                <a:gd name="connsiteX125" fmla="*/ 1018 w 10000"/>
                <a:gd name="connsiteY125" fmla="*/ 8055 h 10000"/>
                <a:gd name="connsiteX126" fmla="*/ 533 w 10000"/>
                <a:gd name="connsiteY126" fmla="*/ 8076 h 10000"/>
                <a:gd name="connsiteX127" fmla="*/ 169 w 10000"/>
                <a:gd name="connsiteY127" fmla="*/ 7743 h 10000"/>
                <a:gd name="connsiteX128" fmla="*/ 157 w 10000"/>
                <a:gd name="connsiteY128" fmla="*/ 7686 h 10000"/>
                <a:gd name="connsiteX129" fmla="*/ 231 w 10000"/>
                <a:gd name="connsiteY129" fmla="*/ 7594 h 10000"/>
                <a:gd name="connsiteX130" fmla="*/ 0 w 10000"/>
                <a:gd name="connsiteY130" fmla="*/ 6920 h 10000"/>
                <a:gd name="connsiteX131" fmla="*/ 1074 w 10000"/>
                <a:gd name="connsiteY131" fmla="*/ 7019 h 10000"/>
                <a:gd name="connsiteX132" fmla="*/ 1277 w 10000"/>
                <a:gd name="connsiteY132" fmla="*/ 6998 h 10000"/>
                <a:gd name="connsiteX133" fmla="*/ 1524 w 10000"/>
                <a:gd name="connsiteY133" fmla="*/ 7083 h 10000"/>
                <a:gd name="connsiteX134" fmla="*/ 1609 w 10000"/>
                <a:gd name="connsiteY134" fmla="*/ 7104 h 10000"/>
                <a:gd name="connsiteX135" fmla="*/ 1822 w 10000"/>
                <a:gd name="connsiteY135" fmla="*/ 7310 h 10000"/>
                <a:gd name="connsiteX136" fmla="*/ 1918 w 10000"/>
                <a:gd name="connsiteY136" fmla="*/ 7303 h 10000"/>
                <a:gd name="connsiteX137" fmla="*/ 6504 w 10000"/>
                <a:gd name="connsiteY137" fmla="*/ 7627 h 10000"/>
                <a:gd name="connsiteX138" fmla="*/ 5523 w 10000"/>
                <a:gd name="connsiteY138" fmla="*/ 5713 h 10000"/>
                <a:gd name="connsiteX139" fmla="*/ 5652 w 10000"/>
                <a:gd name="connsiteY139" fmla="*/ 5720 h 10000"/>
                <a:gd name="connsiteX140" fmla="*/ 5697 w 10000"/>
                <a:gd name="connsiteY140" fmla="*/ 5742 h 10000"/>
                <a:gd name="connsiteX141" fmla="*/ 5793 w 10000"/>
                <a:gd name="connsiteY141" fmla="*/ 5635 h 10000"/>
                <a:gd name="connsiteX142" fmla="*/ 5844 w 10000"/>
                <a:gd name="connsiteY142" fmla="*/ 5628 h 10000"/>
                <a:gd name="connsiteX143" fmla="*/ 5889 w 10000"/>
                <a:gd name="connsiteY143" fmla="*/ 5564 h 10000"/>
                <a:gd name="connsiteX144" fmla="*/ 5945 w 10000"/>
                <a:gd name="connsiteY144" fmla="*/ 5515 h 10000"/>
                <a:gd name="connsiteX145" fmla="*/ 6001 w 10000"/>
                <a:gd name="connsiteY145" fmla="*/ 5408 h 10000"/>
                <a:gd name="connsiteX146" fmla="*/ 6012 w 10000"/>
                <a:gd name="connsiteY146" fmla="*/ 5344 h 10000"/>
                <a:gd name="connsiteX147" fmla="*/ 6080 w 10000"/>
                <a:gd name="connsiteY147" fmla="*/ 5316 h 10000"/>
                <a:gd name="connsiteX148" fmla="*/ 6159 w 10000"/>
                <a:gd name="connsiteY148" fmla="*/ 5351 h 10000"/>
                <a:gd name="connsiteX149" fmla="*/ 6226 w 10000"/>
                <a:gd name="connsiteY149" fmla="*/ 5337 h 10000"/>
                <a:gd name="connsiteX150" fmla="*/ 6294 w 10000"/>
                <a:gd name="connsiteY150" fmla="*/ 5344 h 10000"/>
                <a:gd name="connsiteX151" fmla="*/ 6412 w 10000"/>
                <a:gd name="connsiteY151" fmla="*/ 5302 h 10000"/>
                <a:gd name="connsiteX152" fmla="*/ 6490 w 10000"/>
                <a:gd name="connsiteY152" fmla="*/ 5195 h 10000"/>
                <a:gd name="connsiteX153" fmla="*/ 6524 w 10000"/>
                <a:gd name="connsiteY153" fmla="*/ 5160 h 10000"/>
                <a:gd name="connsiteX154" fmla="*/ 6575 w 10000"/>
                <a:gd name="connsiteY154" fmla="*/ 5160 h 10000"/>
                <a:gd name="connsiteX155" fmla="*/ 6614 w 10000"/>
                <a:gd name="connsiteY155" fmla="*/ 5103 h 10000"/>
                <a:gd name="connsiteX156" fmla="*/ 6597 w 10000"/>
                <a:gd name="connsiteY156" fmla="*/ 5039 h 10000"/>
                <a:gd name="connsiteX157" fmla="*/ 6609 w 10000"/>
                <a:gd name="connsiteY157" fmla="*/ 4982 h 10000"/>
                <a:gd name="connsiteX158" fmla="*/ 6659 w 10000"/>
                <a:gd name="connsiteY158" fmla="*/ 4876 h 10000"/>
                <a:gd name="connsiteX159" fmla="*/ 6715 w 10000"/>
                <a:gd name="connsiteY159" fmla="*/ 4776 h 10000"/>
                <a:gd name="connsiteX160" fmla="*/ 6772 w 10000"/>
                <a:gd name="connsiteY160" fmla="*/ 4755 h 10000"/>
                <a:gd name="connsiteX161" fmla="*/ 6800 w 10000"/>
                <a:gd name="connsiteY161" fmla="*/ 4720 h 10000"/>
                <a:gd name="connsiteX162" fmla="*/ 6895 w 10000"/>
                <a:gd name="connsiteY162" fmla="*/ 4734 h 10000"/>
                <a:gd name="connsiteX163" fmla="*/ 6991 w 10000"/>
                <a:gd name="connsiteY163" fmla="*/ 4734 h 10000"/>
                <a:gd name="connsiteX164" fmla="*/ 6997 w 10000"/>
                <a:gd name="connsiteY164" fmla="*/ 4670 h 10000"/>
                <a:gd name="connsiteX165" fmla="*/ 7013 w 10000"/>
                <a:gd name="connsiteY165" fmla="*/ 4627 h 10000"/>
                <a:gd name="connsiteX166" fmla="*/ 7008 w 10000"/>
                <a:gd name="connsiteY166" fmla="*/ 4599 h 10000"/>
                <a:gd name="connsiteX167" fmla="*/ 7064 w 10000"/>
                <a:gd name="connsiteY167" fmla="*/ 4578 h 10000"/>
                <a:gd name="connsiteX168" fmla="*/ 7103 w 10000"/>
                <a:gd name="connsiteY168" fmla="*/ 4634 h 10000"/>
                <a:gd name="connsiteX169" fmla="*/ 7160 w 10000"/>
                <a:gd name="connsiteY169" fmla="*/ 4613 h 10000"/>
                <a:gd name="connsiteX170" fmla="*/ 7177 w 10000"/>
                <a:gd name="connsiteY170" fmla="*/ 4578 h 10000"/>
                <a:gd name="connsiteX171" fmla="*/ 7222 w 10000"/>
                <a:gd name="connsiteY171" fmla="*/ 4564 h 10000"/>
                <a:gd name="connsiteX172" fmla="*/ 7317 w 10000"/>
                <a:gd name="connsiteY172" fmla="*/ 4493 h 10000"/>
                <a:gd name="connsiteX173" fmla="*/ 7407 w 10000"/>
                <a:gd name="connsiteY173" fmla="*/ 4521 h 10000"/>
                <a:gd name="connsiteX174" fmla="*/ 7430 w 10000"/>
                <a:gd name="connsiteY174" fmla="*/ 4507 h 10000"/>
                <a:gd name="connsiteX175" fmla="*/ 7480 w 10000"/>
                <a:gd name="connsiteY175" fmla="*/ 4528 h 10000"/>
                <a:gd name="connsiteX176" fmla="*/ 7503 w 10000"/>
                <a:gd name="connsiteY176" fmla="*/ 4471 h 10000"/>
                <a:gd name="connsiteX177" fmla="*/ 7525 w 10000"/>
                <a:gd name="connsiteY177" fmla="*/ 4500 h 10000"/>
                <a:gd name="connsiteX178" fmla="*/ 7559 w 10000"/>
                <a:gd name="connsiteY178" fmla="*/ 4493 h 10000"/>
                <a:gd name="connsiteX179" fmla="*/ 7598 w 10000"/>
                <a:gd name="connsiteY179" fmla="*/ 4556 h 10000"/>
                <a:gd name="connsiteX180" fmla="*/ 7643 w 10000"/>
                <a:gd name="connsiteY180" fmla="*/ 4549 h 10000"/>
                <a:gd name="connsiteX181" fmla="*/ 7683 w 10000"/>
                <a:gd name="connsiteY181" fmla="*/ 4578 h 10000"/>
                <a:gd name="connsiteX182" fmla="*/ 7700 w 10000"/>
                <a:gd name="connsiteY182" fmla="*/ 4556 h 10000"/>
                <a:gd name="connsiteX183" fmla="*/ 7778 w 10000"/>
                <a:gd name="connsiteY183" fmla="*/ 4564 h 10000"/>
                <a:gd name="connsiteX184" fmla="*/ 7790 w 10000"/>
                <a:gd name="connsiteY184" fmla="*/ 4585 h 10000"/>
                <a:gd name="connsiteX185" fmla="*/ 7874 w 10000"/>
                <a:gd name="connsiteY185" fmla="*/ 4514 h 10000"/>
                <a:gd name="connsiteX186" fmla="*/ 7874 w 10000"/>
                <a:gd name="connsiteY186" fmla="*/ 4393 h 10000"/>
                <a:gd name="connsiteX187" fmla="*/ 7852 w 10000"/>
                <a:gd name="connsiteY187" fmla="*/ 4379 h 10000"/>
                <a:gd name="connsiteX188" fmla="*/ 7835 w 10000"/>
                <a:gd name="connsiteY188" fmla="*/ 4294 h 10000"/>
                <a:gd name="connsiteX189" fmla="*/ 7801 w 10000"/>
                <a:gd name="connsiteY189" fmla="*/ 4209 h 10000"/>
                <a:gd name="connsiteX190" fmla="*/ 7750 w 10000"/>
                <a:gd name="connsiteY190" fmla="*/ 4173 h 10000"/>
                <a:gd name="connsiteX191" fmla="*/ 7745 w 10000"/>
                <a:gd name="connsiteY191" fmla="*/ 4131 h 10000"/>
                <a:gd name="connsiteX192" fmla="*/ 7672 w 10000"/>
                <a:gd name="connsiteY192" fmla="*/ 4053 h 10000"/>
                <a:gd name="connsiteX193" fmla="*/ 7677 w 10000"/>
                <a:gd name="connsiteY193" fmla="*/ 4024 h 10000"/>
                <a:gd name="connsiteX194" fmla="*/ 7604 w 10000"/>
                <a:gd name="connsiteY194" fmla="*/ 3982 h 10000"/>
                <a:gd name="connsiteX195" fmla="*/ 7598 w 10000"/>
                <a:gd name="connsiteY195" fmla="*/ 3903 h 10000"/>
                <a:gd name="connsiteX196" fmla="*/ 7475 w 10000"/>
                <a:gd name="connsiteY196" fmla="*/ 3833 h 10000"/>
                <a:gd name="connsiteX197" fmla="*/ 7407 w 10000"/>
                <a:gd name="connsiteY197" fmla="*/ 3683 h 10000"/>
                <a:gd name="connsiteX198" fmla="*/ 7306 w 10000"/>
                <a:gd name="connsiteY198" fmla="*/ 3676 h 10000"/>
                <a:gd name="connsiteX199" fmla="*/ 7272 w 10000"/>
                <a:gd name="connsiteY199" fmla="*/ 3648 h 10000"/>
                <a:gd name="connsiteX200" fmla="*/ 7222 w 10000"/>
                <a:gd name="connsiteY200" fmla="*/ 3669 h 10000"/>
                <a:gd name="connsiteX201" fmla="*/ 7143 w 10000"/>
                <a:gd name="connsiteY201" fmla="*/ 3669 h 10000"/>
                <a:gd name="connsiteX202" fmla="*/ 7030 w 10000"/>
                <a:gd name="connsiteY202" fmla="*/ 3840 h 10000"/>
                <a:gd name="connsiteX203" fmla="*/ 6991 w 10000"/>
                <a:gd name="connsiteY203" fmla="*/ 3918 h 10000"/>
                <a:gd name="connsiteX204" fmla="*/ 6890 w 10000"/>
                <a:gd name="connsiteY204" fmla="*/ 3797 h 10000"/>
                <a:gd name="connsiteX205" fmla="*/ 6817 w 10000"/>
                <a:gd name="connsiteY205" fmla="*/ 3747 h 10000"/>
                <a:gd name="connsiteX206" fmla="*/ 6744 w 10000"/>
                <a:gd name="connsiteY206" fmla="*/ 3754 h 10000"/>
                <a:gd name="connsiteX207" fmla="*/ 6670 w 10000"/>
                <a:gd name="connsiteY207" fmla="*/ 3790 h 10000"/>
                <a:gd name="connsiteX208" fmla="*/ 6609 w 10000"/>
                <a:gd name="connsiteY208" fmla="*/ 3762 h 10000"/>
                <a:gd name="connsiteX209" fmla="*/ 6552 w 10000"/>
                <a:gd name="connsiteY209" fmla="*/ 3804 h 10000"/>
                <a:gd name="connsiteX210" fmla="*/ 6496 w 10000"/>
                <a:gd name="connsiteY210" fmla="*/ 3889 h 10000"/>
                <a:gd name="connsiteX211" fmla="*/ 6367 w 10000"/>
                <a:gd name="connsiteY211" fmla="*/ 3733 h 10000"/>
                <a:gd name="connsiteX212" fmla="*/ 6350 w 10000"/>
                <a:gd name="connsiteY212" fmla="*/ 3577 h 10000"/>
                <a:gd name="connsiteX213" fmla="*/ 6451 w 10000"/>
                <a:gd name="connsiteY213" fmla="*/ 3513 h 10000"/>
                <a:gd name="connsiteX214" fmla="*/ 6445 w 10000"/>
                <a:gd name="connsiteY214" fmla="*/ 3343 h 10000"/>
                <a:gd name="connsiteX215" fmla="*/ 6541 w 10000"/>
                <a:gd name="connsiteY215" fmla="*/ 3144 h 10000"/>
                <a:gd name="connsiteX216" fmla="*/ 6530 w 10000"/>
                <a:gd name="connsiteY216" fmla="*/ 3109 h 10000"/>
                <a:gd name="connsiteX217" fmla="*/ 6760 w 10000"/>
                <a:gd name="connsiteY217" fmla="*/ 2456 h 10000"/>
                <a:gd name="connsiteX218" fmla="*/ 6884 w 10000"/>
                <a:gd name="connsiteY218" fmla="*/ 2555 h 10000"/>
                <a:gd name="connsiteX219" fmla="*/ 6957 w 10000"/>
                <a:gd name="connsiteY219" fmla="*/ 2598 h 10000"/>
                <a:gd name="connsiteX220" fmla="*/ 7030 w 10000"/>
                <a:gd name="connsiteY220" fmla="*/ 2598 h 10000"/>
                <a:gd name="connsiteX221" fmla="*/ 7143 w 10000"/>
                <a:gd name="connsiteY221" fmla="*/ 2676 h 10000"/>
                <a:gd name="connsiteX222" fmla="*/ 7160 w 10000"/>
                <a:gd name="connsiteY222" fmla="*/ 2626 h 10000"/>
                <a:gd name="connsiteX223" fmla="*/ 7233 w 10000"/>
                <a:gd name="connsiteY223" fmla="*/ 2612 h 10000"/>
                <a:gd name="connsiteX224" fmla="*/ 7295 w 10000"/>
                <a:gd name="connsiteY224" fmla="*/ 2527 h 10000"/>
                <a:gd name="connsiteX225" fmla="*/ 7373 w 10000"/>
                <a:gd name="connsiteY225" fmla="*/ 2463 h 10000"/>
                <a:gd name="connsiteX226" fmla="*/ 7407 w 10000"/>
                <a:gd name="connsiteY226" fmla="*/ 2399 h 10000"/>
                <a:gd name="connsiteX227" fmla="*/ 7525 w 10000"/>
                <a:gd name="connsiteY227" fmla="*/ 2356 h 10000"/>
                <a:gd name="connsiteX228" fmla="*/ 7587 w 10000"/>
                <a:gd name="connsiteY228" fmla="*/ 2363 h 10000"/>
                <a:gd name="connsiteX229" fmla="*/ 7638 w 10000"/>
                <a:gd name="connsiteY229" fmla="*/ 2300 h 10000"/>
                <a:gd name="connsiteX230" fmla="*/ 7677 w 10000"/>
                <a:gd name="connsiteY230" fmla="*/ 2214 h 10000"/>
                <a:gd name="connsiteX231" fmla="*/ 7660 w 10000"/>
                <a:gd name="connsiteY231" fmla="*/ 2200 h 10000"/>
                <a:gd name="connsiteX232" fmla="*/ 7677 w 10000"/>
                <a:gd name="connsiteY232" fmla="*/ 2108 h 10000"/>
                <a:gd name="connsiteX233" fmla="*/ 7610 w 10000"/>
                <a:gd name="connsiteY233" fmla="*/ 2108 h 10000"/>
                <a:gd name="connsiteX234" fmla="*/ 7643 w 10000"/>
                <a:gd name="connsiteY234" fmla="*/ 2030 h 10000"/>
                <a:gd name="connsiteX235" fmla="*/ 7649 w 10000"/>
                <a:gd name="connsiteY235" fmla="*/ 1938 h 10000"/>
                <a:gd name="connsiteX236" fmla="*/ 7677 w 10000"/>
                <a:gd name="connsiteY236" fmla="*/ 1916 h 10000"/>
                <a:gd name="connsiteX237" fmla="*/ 7728 w 10000"/>
                <a:gd name="connsiteY237" fmla="*/ 1824 h 10000"/>
                <a:gd name="connsiteX238" fmla="*/ 7722 w 10000"/>
                <a:gd name="connsiteY238" fmla="*/ 1753 h 10000"/>
                <a:gd name="connsiteX239" fmla="*/ 7762 w 10000"/>
                <a:gd name="connsiteY239" fmla="*/ 1675 h 10000"/>
                <a:gd name="connsiteX240" fmla="*/ 7807 w 10000"/>
                <a:gd name="connsiteY240" fmla="*/ 1625 h 10000"/>
                <a:gd name="connsiteX241" fmla="*/ 7823 w 10000"/>
                <a:gd name="connsiteY241" fmla="*/ 1540 h 10000"/>
                <a:gd name="connsiteX242" fmla="*/ 7818 w 10000"/>
                <a:gd name="connsiteY242" fmla="*/ 1512 h 10000"/>
                <a:gd name="connsiteX243" fmla="*/ 7857 w 10000"/>
                <a:gd name="connsiteY243" fmla="*/ 1455 h 10000"/>
                <a:gd name="connsiteX244" fmla="*/ 7913 w 10000"/>
                <a:gd name="connsiteY244" fmla="*/ 1285 h 10000"/>
                <a:gd name="connsiteX245" fmla="*/ 7930 w 10000"/>
                <a:gd name="connsiteY245" fmla="*/ 1185 h 10000"/>
                <a:gd name="connsiteX246" fmla="*/ 7958 w 10000"/>
                <a:gd name="connsiteY246" fmla="*/ 1192 h 10000"/>
                <a:gd name="connsiteX247" fmla="*/ 8037 w 10000"/>
                <a:gd name="connsiteY247" fmla="*/ 1079 h 10000"/>
                <a:gd name="connsiteX248" fmla="*/ 8127 w 10000"/>
                <a:gd name="connsiteY248" fmla="*/ 1015 h 10000"/>
                <a:gd name="connsiteX249" fmla="*/ 8138 w 10000"/>
                <a:gd name="connsiteY249" fmla="*/ 937 h 10000"/>
                <a:gd name="connsiteX250" fmla="*/ 8172 w 10000"/>
                <a:gd name="connsiteY250" fmla="*/ 852 h 10000"/>
                <a:gd name="connsiteX251" fmla="*/ 8161 w 10000"/>
                <a:gd name="connsiteY251" fmla="*/ 788 h 10000"/>
                <a:gd name="connsiteX252" fmla="*/ 8116 w 10000"/>
                <a:gd name="connsiteY252" fmla="*/ 731 h 10000"/>
                <a:gd name="connsiteX253" fmla="*/ 8138 w 10000"/>
                <a:gd name="connsiteY253" fmla="*/ 660 h 10000"/>
                <a:gd name="connsiteX254" fmla="*/ 8138 w 10000"/>
                <a:gd name="connsiteY254" fmla="*/ 575 h 10000"/>
                <a:gd name="connsiteX255" fmla="*/ 8054 w 10000"/>
                <a:gd name="connsiteY255" fmla="*/ 504 h 10000"/>
                <a:gd name="connsiteX256" fmla="*/ 7970 w 10000"/>
                <a:gd name="connsiteY256" fmla="*/ 546 h 10000"/>
                <a:gd name="connsiteX257" fmla="*/ 7930 w 10000"/>
                <a:gd name="connsiteY257" fmla="*/ 546 h 10000"/>
                <a:gd name="connsiteX258" fmla="*/ 7913 w 10000"/>
                <a:gd name="connsiteY258" fmla="*/ 497 h 10000"/>
                <a:gd name="connsiteX259" fmla="*/ 7913 w 10000"/>
                <a:gd name="connsiteY259" fmla="*/ 405 h 10000"/>
                <a:gd name="connsiteX260" fmla="*/ 8020 w 10000"/>
                <a:gd name="connsiteY260" fmla="*/ 312 h 10000"/>
                <a:gd name="connsiteX261" fmla="*/ 8054 w 10000"/>
                <a:gd name="connsiteY261" fmla="*/ 234 h 10000"/>
                <a:gd name="connsiteX262" fmla="*/ 8121 w 10000"/>
                <a:gd name="connsiteY262" fmla="*/ 170 h 10000"/>
                <a:gd name="connsiteX263" fmla="*/ 8183 w 10000"/>
                <a:gd name="connsiteY263" fmla="*/ 50 h 10000"/>
                <a:gd name="connsiteX264" fmla="*/ 8228 w 10000"/>
                <a:gd name="connsiteY264" fmla="*/ 28 h 10000"/>
                <a:gd name="connsiteX265" fmla="*/ 8290 w 10000"/>
                <a:gd name="connsiteY265" fmla="*/ 43 h 10000"/>
                <a:gd name="connsiteX266" fmla="*/ 8420 w 10000"/>
                <a:gd name="connsiteY266" fmla="*/ 0 h 10000"/>
                <a:gd name="connsiteX267" fmla="*/ 8481 w 10000"/>
                <a:gd name="connsiteY267" fmla="*/ 71 h 10000"/>
                <a:gd name="connsiteX268" fmla="*/ 8476 w 10000"/>
                <a:gd name="connsiteY268" fmla="*/ 121 h 10000"/>
                <a:gd name="connsiteX269" fmla="*/ 8504 w 10000"/>
                <a:gd name="connsiteY269" fmla="*/ 142 h 10000"/>
                <a:gd name="connsiteX270" fmla="*/ 8526 w 10000"/>
                <a:gd name="connsiteY270" fmla="*/ 192 h 10000"/>
                <a:gd name="connsiteX271" fmla="*/ 8493 w 10000"/>
                <a:gd name="connsiteY271" fmla="*/ 248 h 10000"/>
                <a:gd name="connsiteX272" fmla="*/ 8448 w 10000"/>
                <a:gd name="connsiteY272" fmla="*/ 376 h 10000"/>
                <a:gd name="connsiteX273" fmla="*/ 8375 w 10000"/>
                <a:gd name="connsiteY273" fmla="*/ 476 h 10000"/>
                <a:gd name="connsiteX274" fmla="*/ 8307 w 10000"/>
                <a:gd name="connsiteY274" fmla="*/ 532 h 10000"/>
                <a:gd name="connsiteX275" fmla="*/ 8358 w 10000"/>
                <a:gd name="connsiteY275" fmla="*/ 554 h 10000"/>
                <a:gd name="connsiteX276" fmla="*/ 8425 w 10000"/>
                <a:gd name="connsiteY276" fmla="*/ 639 h 10000"/>
                <a:gd name="connsiteX277" fmla="*/ 8470 w 10000"/>
                <a:gd name="connsiteY277" fmla="*/ 646 h 10000"/>
                <a:gd name="connsiteX278" fmla="*/ 8493 w 10000"/>
                <a:gd name="connsiteY278" fmla="*/ 738 h 10000"/>
                <a:gd name="connsiteX279" fmla="*/ 8538 w 10000"/>
                <a:gd name="connsiteY279" fmla="*/ 759 h 10000"/>
                <a:gd name="connsiteX280" fmla="*/ 8571 w 10000"/>
                <a:gd name="connsiteY280" fmla="*/ 752 h 10000"/>
                <a:gd name="connsiteX281" fmla="*/ 8639 w 10000"/>
                <a:gd name="connsiteY281" fmla="*/ 610 h 10000"/>
                <a:gd name="connsiteX282" fmla="*/ 8701 w 10000"/>
                <a:gd name="connsiteY282" fmla="*/ 625 h 10000"/>
                <a:gd name="connsiteX283" fmla="*/ 8712 w 10000"/>
                <a:gd name="connsiteY283" fmla="*/ 667 h 10000"/>
                <a:gd name="connsiteX284" fmla="*/ 8757 w 10000"/>
                <a:gd name="connsiteY284" fmla="*/ 717 h 10000"/>
                <a:gd name="connsiteX285" fmla="*/ 8757 w 10000"/>
                <a:gd name="connsiteY285" fmla="*/ 752 h 10000"/>
                <a:gd name="connsiteX286" fmla="*/ 8796 w 10000"/>
                <a:gd name="connsiteY286" fmla="*/ 774 h 10000"/>
                <a:gd name="connsiteX287" fmla="*/ 8853 w 10000"/>
                <a:gd name="connsiteY287" fmla="*/ 774 h 10000"/>
                <a:gd name="connsiteX288" fmla="*/ 8858 w 10000"/>
                <a:gd name="connsiteY288" fmla="*/ 837 h 10000"/>
                <a:gd name="connsiteX289" fmla="*/ 8808 w 10000"/>
                <a:gd name="connsiteY289" fmla="*/ 866 h 10000"/>
                <a:gd name="connsiteX290" fmla="*/ 8853 w 10000"/>
                <a:gd name="connsiteY290" fmla="*/ 1143 h 10000"/>
                <a:gd name="connsiteX291" fmla="*/ 8898 w 10000"/>
                <a:gd name="connsiteY291" fmla="*/ 1270 h 10000"/>
                <a:gd name="connsiteX292" fmla="*/ 8886 w 10000"/>
                <a:gd name="connsiteY292" fmla="*/ 1327 h 10000"/>
                <a:gd name="connsiteX293" fmla="*/ 8926 w 10000"/>
                <a:gd name="connsiteY293" fmla="*/ 1391 h 10000"/>
                <a:gd name="connsiteX294" fmla="*/ 8931 w 10000"/>
                <a:gd name="connsiteY294" fmla="*/ 1434 h 10000"/>
                <a:gd name="connsiteX295" fmla="*/ 9038 w 10000"/>
                <a:gd name="connsiteY295" fmla="*/ 1483 h 10000"/>
                <a:gd name="connsiteX296" fmla="*/ 9168 w 10000"/>
                <a:gd name="connsiteY296" fmla="*/ 1441 h 10000"/>
                <a:gd name="connsiteX297" fmla="*/ 9184 w 10000"/>
                <a:gd name="connsiteY297" fmla="*/ 1384 h 10000"/>
                <a:gd name="connsiteX298" fmla="*/ 9229 w 10000"/>
                <a:gd name="connsiteY298" fmla="*/ 1405 h 10000"/>
                <a:gd name="connsiteX299" fmla="*/ 9258 w 10000"/>
                <a:gd name="connsiteY299" fmla="*/ 1455 h 10000"/>
                <a:gd name="connsiteX300" fmla="*/ 9325 w 10000"/>
                <a:gd name="connsiteY300" fmla="*/ 1419 h 10000"/>
                <a:gd name="connsiteX301" fmla="*/ 9364 w 10000"/>
                <a:gd name="connsiteY301" fmla="*/ 1419 h 10000"/>
                <a:gd name="connsiteX302" fmla="*/ 9421 w 10000"/>
                <a:gd name="connsiteY302" fmla="*/ 1476 h 10000"/>
                <a:gd name="connsiteX303" fmla="*/ 9454 w 10000"/>
                <a:gd name="connsiteY303" fmla="*/ 1398 h 10000"/>
                <a:gd name="connsiteX304" fmla="*/ 9522 w 10000"/>
                <a:gd name="connsiteY304" fmla="*/ 1434 h 10000"/>
                <a:gd name="connsiteX305" fmla="*/ 9556 w 10000"/>
                <a:gd name="connsiteY305" fmla="*/ 1391 h 10000"/>
                <a:gd name="connsiteX306" fmla="*/ 9584 w 10000"/>
                <a:gd name="connsiteY306" fmla="*/ 1398 h 10000"/>
                <a:gd name="connsiteX307" fmla="*/ 9612 w 10000"/>
                <a:gd name="connsiteY307" fmla="*/ 1356 h 10000"/>
                <a:gd name="connsiteX308" fmla="*/ 9606 w 10000"/>
                <a:gd name="connsiteY308" fmla="*/ 1313 h 10000"/>
                <a:gd name="connsiteX309" fmla="*/ 9646 w 10000"/>
                <a:gd name="connsiteY309" fmla="*/ 1292 h 10000"/>
                <a:gd name="connsiteX310" fmla="*/ 9674 w 10000"/>
                <a:gd name="connsiteY310" fmla="*/ 1221 h 10000"/>
                <a:gd name="connsiteX311" fmla="*/ 9753 w 10000"/>
                <a:gd name="connsiteY311" fmla="*/ 1228 h 10000"/>
                <a:gd name="connsiteX312" fmla="*/ 9871 w 10000"/>
                <a:gd name="connsiteY312" fmla="*/ 1434 h 10000"/>
                <a:gd name="connsiteX313" fmla="*/ 9893 w 10000"/>
                <a:gd name="connsiteY313" fmla="*/ 1505 h 10000"/>
                <a:gd name="connsiteX314" fmla="*/ 9972 w 10000"/>
                <a:gd name="connsiteY314" fmla="*/ 1597 h 10000"/>
                <a:gd name="connsiteX315" fmla="*/ 10000 w 10000"/>
                <a:gd name="connsiteY315" fmla="*/ 1682 h 10000"/>
                <a:gd name="connsiteX316" fmla="*/ 9938 w 10000"/>
                <a:gd name="connsiteY316" fmla="*/ 1796 h 10000"/>
                <a:gd name="connsiteX317" fmla="*/ 9893 w 10000"/>
                <a:gd name="connsiteY317" fmla="*/ 1838 h 10000"/>
                <a:gd name="connsiteX318" fmla="*/ 9916 w 10000"/>
                <a:gd name="connsiteY318" fmla="*/ 1959 h 10000"/>
                <a:gd name="connsiteX319" fmla="*/ 9848 w 10000"/>
                <a:gd name="connsiteY319" fmla="*/ 2051 h 10000"/>
                <a:gd name="connsiteX320" fmla="*/ 9809 w 10000"/>
                <a:gd name="connsiteY320" fmla="*/ 2072 h 10000"/>
                <a:gd name="connsiteX321" fmla="*/ 9809 w 10000"/>
                <a:gd name="connsiteY321" fmla="*/ 2136 h 10000"/>
                <a:gd name="connsiteX322" fmla="*/ 9758 w 10000"/>
                <a:gd name="connsiteY322" fmla="*/ 2257 h 10000"/>
                <a:gd name="connsiteX323" fmla="*/ 9724 w 10000"/>
                <a:gd name="connsiteY323" fmla="*/ 2264 h 10000"/>
                <a:gd name="connsiteX324" fmla="*/ 9730 w 10000"/>
                <a:gd name="connsiteY324" fmla="*/ 2349 h 10000"/>
                <a:gd name="connsiteX325" fmla="*/ 9702 w 10000"/>
                <a:gd name="connsiteY325" fmla="*/ 2413 h 10000"/>
                <a:gd name="connsiteX326" fmla="*/ 9708 w 10000"/>
                <a:gd name="connsiteY326" fmla="*/ 2697 h 10000"/>
                <a:gd name="connsiteX327" fmla="*/ 9724 w 10000"/>
                <a:gd name="connsiteY327" fmla="*/ 2718 h 10000"/>
                <a:gd name="connsiteX328" fmla="*/ 9719 w 10000"/>
                <a:gd name="connsiteY328" fmla="*/ 2811 h 10000"/>
                <a:gd name="connsiteX329" fmla="*/ 9708 w 10000"/>
                <a:gd name="connsiteY329" fmla="*/ 2896 h 10000"/>
                <a:gd name="connsiteX330" fmla="*/ 9668 w 10000"/>
                <a:gd name="connsiteY330" fmla="*/ 2938 h 10000"/>
                <a:gd name="connsiteX331" fmla="*/ 9595 w 10000"/>
                <a:gd name="connsiteY331" fmla="*/ 2903 h 10000"/>
                <a:gd name="connsiteX332" fmla="*/ 9561 w 10000"/>
                <a:gd name="connsiteY332" fmla="*/ 2952 h 10000"/>
                <a:gd name="connsiteX333" fmla="*/ 9567 w 10000"/>
                <a:gd name="connsiteY333" fmla="*/ 2995 h 10000"/>
                <a:gd name="connsiteX334" fmla="*/ 9544 w 10000"/>
                <a:gd name="connsiteY334" fmla="*/ 3080 h 10000"/>
                <a:gd name="connsiteX335" fmla="*/ 9505 w 10000"/>
                <a:gd name="connsiteY335" fmla="*/ 3137 h 10000"/>
                <a:gd name="connsiteX336" fmla="*/ 9494 w 10000"/>
                <a:gd name="connsiteY336" fmla="*/ 3236 h 10000"/>
                <a:gd name="connsiteX337" fmla="*/ 9466 w 10000"/>
                <a:gd name="connsiteY337" fmla="*/ 3322 h 10000"/>
                <a:gd name="connsiteX338" fmla="*/ 9471 w 10000"/>
                <a:gd name="connsiteY338" fmla="*/ 3378 h 10000"/>
                <a:gd name="connsiteX339" fmla="*/ 9460 w 10000"/>
                <a:gd name="connsiteY339" fmla="*/ 3435 h 10000"/>
                <a:gd name="connsiteX340" fmla="*/ 9483 w 10000"/>
                <a:gd name="connsiteY340" fmla="*/ 3485 h 10000"/>
                <a:gd name="connsiteX341" fmla="*/ 9449 w 10000"/>
                <a:gd name="connsiteY341" fmla="*/ 3563 h 10000"/>
                <a:gd name="connsiteX342" fmla="*/ 9393 w 10000"/>
                <a:gd name="connsiteY342" fmla="*/ 3442 h 10000"/>
                <a:gd name="connsiteX343" fmla="*/ 9393 w 10000"/>
                <a:gd name="connsiteY343" fmla="*/ 3350 h 10000"/>
                <a:gd name="connsiteX344" fmla="*/ 9376 w 10000"/>
                <a:gd name="connsiteY344" fmla="*/ 3336 h 10000"/>
                <a:gd name="connsiteX345" fmla="*/ 9308 w 10000"/>
                <a:gd name="connsiteY345" fmla="*/ 3400 h 10000"/>
                <a:gd name="connsiteX346" fmla="*/ 9201 w 10000"/>
                <a:gd name="connsiteY346" fmla="*/ 3549 h 10000"/>
                <a:gd name="connsiteX347" fmla="*/ 9139 w 10000"/>
                <a:gd name="connsiteY347" fmla="*/ 3655 h 10000"/>
                <a:gd name="connsiteX348" fmla="*/ 9044 w 10000"/>
                <a:gd name="connsiteY348" fmla="*/ 3712 h 10000"/>
                <a:gd name="connsiteX349" fmla="*/ 9010 w 10000"/>
                <a:gd name="connsiteY349" fmla="*/ 3797 h 10000"/>
                <a:gd name="connsiteX350" fmla="*/ 8982 w 10000"/>
                <a:gd name="connsiteY350" fmla="*/ 3825 h 10000"/>
                <a:gd name="connsiteX351" fmla="*/ 8875 w 10000"/>
                <a:gd name="connsiteY351" fmla="*/ 3903 h 10000"/>
                <a:gd name="connsiteX352" fmla="*/ 8785 w 10000"/>
                <a:gd name="connsiteY352" fmla="*/ 3996 h 10000"/>
                <a:gd name="connsiteX353" fmla="*/ 8763 w 10000"/>
                <a:gd name="connsiteY353" fmla="*/ 4067 h 10000"/>
                <a:gd name="connsiteX354" fmla="*/ 8729 w 10000"/>
                <a:gd name="connsiteY354" fmla="*/ 4102 h 10000"/>
                <a:gd name="connsiteX355" fmla="*/ 8774 w 10000"/>
                <a:gd name="connsiteY355" fmla="*/ 4194 h 10000"/>
                <a:gd name="connsiteX356" fmla="*/ 8819 w 10000"/>
                <a:gd name="connsiteY356" fmla="*/ 4265 h 10000"/>
                <a:gd name="connsiteX357" fmla="*/ 8881 w 10000"/>
                <a:gd name="connsiteY357" fmla="*/ 4294 h 10000"/>
                <a:gd name="connsiteX358" fmla="*/ 8858 w 10000"/>
                <a:gd name="connsiteY358" fmla="*/ 4344 h 10000"/>
                <a:gd name="connsiteX359" fmla="*/ 8903 w 10000"/>
                <a:gd name="connsiteY359" fmla="*/ 4358 h 10000"/>
                <a:gd name="connsiteX360" fmla="*/ 8903 w 10000"/>
                <a:gd name="connsiteY360" fmla="*/ 4443 h 10000"/>
                <a:gd name="connsiteX361" fmla="*/ 8937 w 10000"/>
                <a:gd name="connsiteY361" fmla="*/ 4507 h 10000"/>
                <a:gd name="connsiteX362" fmla="*/ 8993 w 10000"/>
                <a:gd name="connsiteY362" fmla="*/ 4493 h 10000"/>
                <a:gd name="connsiteX363" fmla="*/ 9016 w 10000"/>
                <a:gd name="connsiteY363" fmla="*/ 4422 h 10000"/>
                <a:gd name="connsiteX364" fmla="*/ 9061 w 10000"/>
                <a:gd name="connsiteY364" fmla="*/ 4414 h 10000"/>
                <a:gd name="connsiteX365" fmla="*/ 9066 w 10000"/>
                <a:gd name="connsiteY365" fmla="*/ 4358 h 10000"/>
                <a:gd name="connsiteX366" fmla="*/ 9123 w 10000"/>
                <a:gd name="connsiteY366" fmla="*/ 4358 h 10000"/>
                <a:gd name="connsiteX367" fmla="*/ 9100 w 10000"/>
                <a:gd name="connsiteY367" fmla="*/ 4429 h 10000"/>
                <a:gd name="connsiteX368" fmla="*/ 9156 w 10000"/>
                <a:gd name="connsiteY368" fmla="*/ 4464 h 10000"/>
                <a:gd name="connsiteX369" fmla="*/ 9145 w 10000"/>
                <a:gd name="connsiteY369" fmla="*/ 4528 h 10000"/>
                <a:gd name="connsiteX370" fmla="*/ 9061 w 10000"/>
                <a:gd name="connsiteY370" fmla="*/ 4535 h 10000"/>
                <a:gd name="connsiteX371" fmla="*/ 8999 w 10000"/>
                <a:gd name="connsiteY371" fmla="*/ 4578 h 10000"/>
                <a:gd name="connsiteX372" fmla="*/ 8943 w 10000"/>
                <a:gd name="connsiteY372" fmla="*/ 4599 h 10000"/>
                <a:gd name="connsiteX373" fmla="*/ 8943 w 10000"/>
                <a:gd name="connsiteY373" fmla="*/ 4698 h 10000"/>
                <a:gd name="connsiteX374" fmla="*/ 8999 w 10000"/>
                <a:gd name="connsiteY374" fmla="*/ 4805 h 10000"/>
                <a:gd name="connsiteX375" fmla="*/ 8954 w 10000"/>
                <a:gd name="connsiteY375" fmla="*/ 4904 h 10000"/>
                <a:gd name="connsiteX376" fmla="*/ 8864 w 10000"/>
                <a:gd name="connsiteY376" fmla="*/ 4918 h 10000"/>
                <a:gd name="connsiteX377" fmla="*/ 8875 w 10000"/>
                <a:gd name="connsiteY377" fmla="*/ 5032 h 10000"/>
                <a:gd name="connsiteX378" fmla="*/ 8870 w 10000"/>
                <a:gd name="connsiteY378" fmla="*/ 5103 h 10000"/>
                <a:gd name="connsiteX379" fmla="*/ 8841 w 10000"/>
                <a:gd name="connsiteY379" fmla="*/ 5138 h 10000"/>
                <a:gd name="connsiteX380" fmla="*/ 8785 w 10000"/>
                <a:gd name="connsiteY380" fmla="*/ 5110 h 10000"/>
                <a:gd name="connsiteX381" fmla="*/ 8735 w 10000"/>
                <a:gd name="connsiteY381" fmla="*/ 5018 h 10000"/>
                <a:gd name="connsiteX382" fmla="*/ 8678 w 10000"/>
                <a:gd name="connsiteY382" fmla="*/ 5089 h 10000"/>
                <a:gd name="connsiteX383" fmla="*/ 8622 w 10000"/>
                <a:gd name="connsiteY383" fmla="*/ 5039 h 10000"/>
                <a:gd name="connsiteX384" fmla="*/ 8616 w 10000"/>
                <a:gd name="connsiteY384" fmla="*/ 5011 h 10000"/>
                <a:gd name="connsiteX385" fmla="*/ 8538 w 10000"/>
                <a:gd name="connsiteY385" fmla="*/ 4947 h 10000"/>
                <a:gd name="connsiteX386" fmla="*/ 8515 w 10000"/>
                <a:gd name="connsiteY386" fmla="*/ 4961 h 10000"/>
                <a:gd name="connsiteX387" fmla="*/ 8526 w 10000"/>
                <a:gd name="connsiteY387" fmla="*/ 5039 h 10000"/>
                <a:gd name="connsiteX388" fmla="*/ 8481 w 10000"/>
                <a:gd name="connsiteY388" fmla="*/ 5138 h 10000"/>
                <a:gd name="connsiteX389" fmla="*/ 8515 w 10000"/>
                <a:gd name="connsiteY389" fmla="*/ 5160 h 10000"/>
                <a:gd name="connsiteX390" fmla="*/ 8577 w 10000"/>
                <a:gd name="connsiteY390" fmla="*/ 5145 h 10000"/>
                <a:gd name="connsiteX391" fmla="*/ 8588 w 10000"/>
                <a:gd name="connsiteY391" fmla="*/ 5181 h 10000"/>
                <a:gd name="connsiteX392" fmla="*/ 8577 w 10000"/>
                <a:gd name="connsiteY392" fmla="*/ 5224 h 10000"/>
                <a:gd name="connsiteX393" fmla="*/ 8600 w 10000"/>
                <a:gd name="connsiteY393" fmla="*/ 5280 h 10000"/>
                <a:gd name="connsiteX394" fmla="*/ 8650 w 10000"/>
                <a:gd name="connsiteY394" fmla="*/ 5316 h 10000"/>
                <a:gd name="connsiteX395" fmla="*/ 8639 w 10000"/>
                <a:gd name="connsiteY395" fmla="*/ 5401 h 10000"/>
                <a:gd name="connsiteX396" fmla="*/ 8673 w 10000"/>
                <a:gd name="connsiteY396" fmla="*/ 5444 h 10000"/>
                <a:gd name="connsiteX397" fmla="*/ 8633 w 10000"/>
                <a:gd name="connsiteY397" fmla="*/ 5486 h 10000"/>
                <a:gd name="connsiteX398" fmla="*/ 8622 w 10000"/>
                <a:gd name="connsiteY398" fmla="*/ 5642 h 10000"/>
                <a:gd name="connsiteX399" fmla="*/ 8600 w 10000"/>
                <a:gd name="connsiteY399" fmla="*/ 5649 h 10000"/>
                <a:gd name="connsiteX400" fmla="*/ 8628 w 10000"/>
                <a:gd name="connsiteY400" fmla="*/ 5720 h 10000"/>
                <a:gd name="connsiteX401" fmla="*/ 8633 w 10000"/>
                <a:gd name="connsiteY401" fmla="*/ 5841 h 10000"/>
                <a:gd name="connsiteX402" fmla="*/ 8661 w 10000"/>
                <a:gd name="connsiteY402" fmla="*/ 5869 h 10000"/>
                <a:gd name="connsiteX403" fmla="*/ 8667 w 10000"/>
                <a:gd name="connsiteY403" fmla="*/ 5905 h 10000"/>
                <a:gd name="connsiteX404" fmla="*/ 8690 w 10000"/>
                <a:gd name="connsiteY404" fmla="*/ 5912 h 10000"/>
                <a:gd name="connsiteX405" fmla="*/ 8695 w 10000"/>
                <a:gd name="connsiteY405" fmla="*/ 5983 h 10000"/>
                <a:gd name="connsiteX406" fmla="*/ 8684 w 10000"/>
                <a:gd name="connsiteY406" fmla="*/ 6033 h 10000"/>
                <a:gd name="connsiteX407" fmla="*/ 8740 w 10000"/>
                <a:gd name="connsiteY407" fmla="*/ 6061 h 10000"/>
                <a:gd name="connsiteX408" fmla="*/ 8825 w 10000"/>
                <a:gd name="connsiteY408" fmla="*/ 6004 h 10000"/>
                <a:gd name="connsiteX409" fmla="*/ 8948 w 10000"/>
                <a:gd name="connsiteY409" fmla="*/ 5891 h 10000"/>
                <a:gd name="connsiteX410" fmla="*/ 8982 w 10000"/>
                <a:gd name="connsiteY410" fmla="*/ 5891 h 10000"/>
                <a:gd name="connsiteX411" fmla="*/ 8982 w 10000"/>
                <a:gd name="connsiteY411" fmla="*/ 5976 h 10000"/>
                <a:gd name="connsiteX412" fmla="*/ 9004 w 10000"/>
                <a:gd name="connsiteY412" fmla="*/ 5990 h 10000"/>
                <a:gd name="connsiteX413" fmla="*/ 9044 w 10000"/>
                <a:gd name="connsiteY413" fmla="*/ 6089 h 10000"/>
                <a:gd name="connsiteX414" fmla="*/ 9072 w 10000"/>
                <a:gd name="connsiteY414" fmla="*/ 6097 h 10000"/>
                <a:gd name="connsiteX415" fmla="*/ 9055 w 10000"/>
                <a:gd name="connsiteY415" fmla="*/ 6153 h 10000"/>
                <a:gd name="connsiteX416" fmla="*/ 9100 w 10000"/>
                <a:gd name="connsiteY416" fmla="*/ 6281 h 10000"/>
                <a:gd name="connsiteX417" fmla="*/ 9100 w 10000"/>
                <a:gd name="connsiteY417" fmla="*/ 6345 h 10000"/>
                <a:gd name="connsiteX418" fmla="*/ 9123 w 10000"/>
                <a:gd name="connsiteY418" fmla="*/ 6416 h 10000"/>
                <a:gd name="connsiteX419" fmla="*/ 9089 w 10000"/>
                <a:gd name="connsiteY419" fmla="*/ 6473 h 10000"/>
                <a:gd name="connsiteX420" fmla="*/ 9049 w 10000"/>
                <a:gd name="connsiteY420" fmla="*/ 6466 h 10000"/>
                <a:gd name="connsiteX421" fmla="*/ 9049 w 10000"/>
                <a:gd name="connsiteY421" fmla="*/ 6501 h 10000"/>
                <a:gd name="connsiteX422" fmla="*/ 9089 w 10000"/>
                <a:gd name="connsiteY422" fmla="*/ 6544 h 10000"/>
                <a:gd name="connsiteX423" fmla="*/ 9106 w 10000"/>
                <a:gd name="connsiteY423" fmla="*/ 6515 h 10000"/>
                <a:gd name="connsiteX424" fmla="*/ 9139 w 10000"/>
                <a:gd name="connsiteY424" fmla="*/ 6579 h 10000"/>
                <a:gd name="connsiteX425" fmla="*/ 9179 w 10000"/>
                <a:gd name="connsiteY425" fmla="*/ 6579 h 10000"/>
                <a:gd name="connsiteX426" fmla="*/ 9156 w 10000"/>
                <a:gd name="connsiteY426" fmla="*/ 6757 h 10000"/>
                <a:gd name="connsiteX427" fmla="*/ 9139 w 10000"/>
                <a:gd name="connsiteY427" fmla="*/ 6792 h 10000"/>
                <a:gd name="connsiteX428" fmla="*/ 9089 w 10000"/>
                <a:gd name="connsiteY428" fmla="*/ 6778 h 10000"/>
                <a:gd name="connsiteX429" fmla="*/ 9027 w 10000"/>
                <a:gd name="connsiteY429" fmla="*/ 6799 h 10000"/>
                <a:gd name="connsiteX430" fmla="*/ 9004 w 10000"/>
                <a:gd name="connsiteY430" fmla="*/ 6842 h 10000"/>
                <a:gd name="connsiteX431" fmla="*/ 8999 w 10000"/>
                <a:gd name="connsiteY431" fmla="*/ 6884 h 10000"/>
                <a:gd name="connsiteX432" fmla="*/ 8960 w 10000"/>
                <a:gd name="connsiteY432" fmla="*/ 6934 h 10000"/>
                <a:gd name="connsiteX433" fmla="*/ 8898 w 10000"/>
                <a:gd name="connsiteY433" fmla="*/ 6941 h 10000"/>
                <a:gd name="connsiteX434" fmla="*/ 8886 w 10000"/>
                <a:gd name="connsiteY434" fmla="*/ 6962 h 10000"/>
                <a:gd name="connsiteX435" fmla="*/ 8847 w 10000"/>
                <a:gd name="connsiteY435" fmla="*/ 6927 h 10000"/>
                <a:gd name="connsiteX436" fmla="*/ 8808 w 10000"/>
                <a:gd name="connsiteY436" fmla="*/ 6934 h 10000"/>
                <a:gd name="connsiteX437" fmla="*/ 8785 w 10000"/>
                <a:gd name="connsiteY437" fmla="*/ 6906 h 10000"/>
                <a:gd name="connsiteX438" fmla="*/ 8735 w 10000"/>
                <a:gd name="connsiteY438" fmla="*/ 6891 h 10000"/>
                <a:gd name="connsiteX439" fmla="*/ 8746 w 10000"/>
                <a:gd name="connsiteY439" fmla="*/ 6941 h 10000"/>
                <a:gd name="connsiteX440" fmla="*/ 8723 w 10000"/>
                <a:gd name="connsiteY440" fmla="*/ 6991 h 10000"/>
                <a:gd name="connsiteX441" fmla="*/ 8639 w 10000"/>
                <a:gd name="connsiteY441" fmla="*/ 6984 h 10000"/>
                <a:gd name="connsiteX442" fmla="*/ 8611 w 10000"/>
                <a:gd name="connsiteY442" fmla="*/ 6962 h 10000"/>
                <a:gd name="connsiteX443" fmla="*/ 8566 w 10000"/>
                <a:gd name="connsiteY443" fmla="*/ 6984 h 10000"/>
                <a:gd name="connsiteX444" fmla="*/ 8560 w 10000"/>
                <a:gd name="connsiteY444" fmla="*/ 7055 h 10000"/>
                <a:gd name="connsiteX445" fmla="*/ 8476 w 10000"/>
                <a:gd name="connsiteY445" fmla="*/ 7133 h 10000"/>
                <a:gd name="connsiteX446" fmla="*/ 8448 w 10000"/>
                <a:gd name="connsiteY446" fmla="*/ 7090 h 10000"/>
                <a:gd name="connsiteX447" fmla="*/ 8386 w 10000"/>
                <a:gd name="connsiteY447" fmla="*/ 7111 h 10000"/>
                <a:gd name="connsiteX448" fmla="*/ 8346 w 10000"/>
                <a:gd name="connsiteY448" fmla="*/ 7133 h 10000"/>
                <a:gd name="connsiteX449" fmla="*/ 8341 w 10000"/>
                <a:gd name="connsiteY449" fmla="*/ 7168 h 10000"/>
                <a:gd name="connsiteX450" fmla="*/ 8256 w 10000"/>
                <a:gd name="connsiteY450" fmla="*/ 7246 h 10000"/>
                <a:gd name="connsiteX451" fmla="*/ 8206 w 10000"/>
                <a:gd name="connsiteY451" fmla="*/ 7232 h 10000"/>
                <a:gd name="connsiteX452" fmla="*/ 8155 w 10000"/>
                <a:gd name="connsiteY452" fmla="*/ 7260 h 10000"/>
                <a:gd name="connsiteX453" fmla="*/ 8116 w 10000"/>
                <a:gd name="connsiteY453" fmla="*/ 7303 h 10000"/>
                <a:gd name="connsiteX454" fmla="*/ 8060 w 10000"/>
                <a:gd name="connsiteY454" fmla="*/ 7331 h 10000"/>
                <a:gd name="connsiteX455" fmla="*/ 8065 w 10000"/>
                <a:gd name="connsiteY455" fmla="*/ 7374 h 10000"/>
                <a:gd name="connsiteX456" fmla="*/ 8015 w 10000"/>
                <a:gd name="connsiteY456" fmla="*/ 7402 h 10000"/>
                <a:gd name="connsiteX457" fmla="*/ 7942 w 10000"/>
                <a:gd name="connsiteY457" fmla="*/ 7523 h 10000"/>
                <a:gd name="connsiteX458" fmla="*/ 7930 w 10000"/>
                <a:gd name="connsiteY458" fmla="*/ 7573 h 10000"/>
                <a:gd name="connsiteX459" fmla="*/ 7908 w 10000"/>
                <a:gd name="connsiteY459" fmla="*/ 7559 h 10000"/>
                <a:gd name="connsiteX460" fmla="*/ 7919 w 10000"/>
                <a:gd name="connsiteY460" fmla="*/ 7523 h 10000"/>
                <a:gd name="connsiteX461" fmla="*/ 7846 w 10000"/>
                <a:gd name="connsiteY461" fmla="*/ 7339 h 10000"/>
                <a:gd name="connsiteX462" fmla="*/ 7846 w 10000"/>
                <a:gd name="connsiteY462" fmla="*/ 7268 h 10000"/>
                <a:gd name="connsiteX463" fmla="*/ 7812 w 10000"/>
                <a:gd name="connsiteY463" fmla="*/ 7268 h 10000"/>
                <a:gd name="connsiteX464" fmla="*/ 7711 w 10000"/>
                <a:gd name="connsiteY464" fmla="*/ 7197 h 10000"/>
                <a:gd name="connsiteX465" fmla="*/ 7649 w 10000"/>
                <a:gd name="connsiteY465" fmla="*/ 7232 h 10000"/>
                <a:gd name="connsiteX466" fmla="*/ 7632 w 10000"/>
                <a:gd name="connsiteY466" fmla="*/ 7275 h 10000"/>
                <a:gd name="connsiteX467" fmla="*/ 7677 w 10000"/>
                <a:gd name="connsiteY467" fmla="*/ 7324 h 10000"/>
                <a:gd name="connsiteX468" fmla="*/ 7688 w 10000"/>
                <a:gd name="connsiteY468" fmla="*/ 7367 h 10000"/>
                <a:gd name="connsiteX469" fmla="*/ 7660 w 10000"/>
                <a:gd name="connsiteY469" fmla="*/ 7410 h 10000"/>
                <a:gd name="connsiteX470" fmla="*/ 7666 w 10000"/>
                <a:gd name="connsiteY470" fmla="*/ 7445 h 10000"/>
                <a:gd name="connsiteX471" fmla="*/ 7655 w 10000"/>
                <a:gd name="connsiteY471" fmla="*/ 7516 h 10000"/>
                <a:gd name="connsiteX472" fmla="*/ 7660 w 10000"/>
                <a:gd name="connsiteY472" fmla="*/ 7587 h 10000"/>
                <a:gd name="connsiteX473" fmla="*/ 7694 w 10000"/>
                <a:gd name="connsiteY473" fmla="*/ 7700 h 10000"/>
                <a:gd name="connsiteX474" fmla="*/ 7660 w 10000"/>
                <a:gd name="connsiteY474" fmla="*/ 7743 h 10000"/>
                <a:gd name="connsiteX475" fmla="*/ 7666 w 10000"/>
                <a:gd name="connsiteY475" fmla="*/ 7779 h 10000"/>
                <a:gd name="connsiteX476" fmla="*/ 7638 w 10000"/>
                <a:gd name="connsiteY476" fmla="*/ 7793 h 10000"/>
                <a:gd name="connsiteX477" fmla="*/ 7621 w 10000"/>
                <a:gd name="connsiteY477" fmla="*/ 7814 h 10000"/>
                <a:gd name="connsiteX478" fmla="*/ 7514 w 10000"/>
                <a:gd name="connsiteY478" fmla="*/ 7800 h 10000"/>
                <a:gd name="connsiteX479" fmla="*/ 7497 w 10000"/>
                <a:gd name="connsiteY479" fmla="*/ 7757 h 10000"/>
                <a:gd name="connsiteX480" fmla="*/ 7463 w 10000"/>
                <a:gd name="connsiteY480" fmla="*/ 7786 h 10000"/>
                <a:gd name="connsiteX481" fmla="*/ 7390 w 10000"/>
                <a:gd name="connsiteY481" fmla="*/ 7771 h 10000"/>
                <a:gd name="connsiteX482" fmla="*/ 7340 w 10000"/>
                <a:gd name="connsiteY482" fmla="*/ 7793 h 10000"/>
                <a:gd name="connsiteX483" fmla="*/ 7312 w 10000"/>
                <a:gd name="connsiteY483" fmla="*/ 7644 h 10000"/>
                <a:gd name="connsiteX484" fmla="*/ 7283 w 10000"/>
                <a:gd name="connsiteY484" fmla="*/ 7637 h 10000"/>
                <a:gd name="connsiteX485" fmla="*/ 7250 w 10000"/>
                <a:gd name="connsiteY485" fmla="*/ 7544 h 10000"/>
                <a:gd name="connsiteX486" fmla="*/ 7267 w 10000"/>
                <a:gd name="connsiteY486" fmla="*/ 7502 h 10000"/>
                <a:gd name="connsiteX487" fmla="*/ 7306 w 10000"/>
                <a:gd name="connsiteY487" fmla="*/ 7523 h 10000"/>
                <a:gd name="connsiteX488" fmla="*/ 7323 w 10000"/>
                <a:gd name="connsiteY488" fmla="*/ 7473 h 10000"/>
                <a:gd name="connsiteX489" fmla="*/ 7295 w 10000"/>
                <a:gd name="connsiteY489" fmla="*/ 7438 h 10000"/>
                <a:gd name="connsiteX490" fmla="*/ 7312 w 10000"/>
                <a:gd name="connsiteY490" fmla="*/ 7402 h 10000"/>
                <a:gd name="connsiteX491" fmla="*/ 7238 w 10000"/>
                <a:gd name="connsiteY491" fmla="*/ 7331 h 10000"/>
                <a:gd name="connsiteX492" fmla="*/ 7244 w 10000"/>
                <a:gd name="connsiteY492" fmla="*/ 7296 h 10000"/>
                <a:gd name="connsiteX493" fmla="*/ 7199 w 10000"/>
                <a:gd name="connsiteY493" fmla="*/ 7260 h 10000"/>
                <a:gd name="connsiteX494" fmla="*/ 7227 w 10000"/>
                <a:gd name="connsiteY494" fmla="*/ 7218 h 10000"/>
                <a:gd name="connsiteX495" fmla="*/ 7216 w 10000"/>
                <a:gd name="connsiteY495" fmla="*/ 7168 h 10000"/>
                <a:gd name="connsiteX496" fmla="*/ 7165 w 10000"/>
                <a:gd name="connsiteY496" fmla="*/ 7090 h 10000"/>
                <a:gd name="connsiteX497" fmla="*/ 7132 w 10000"/>
                <a:gd name="connsiteY497" fmla="*/ 7026 h 10000"/>
                <a:gd name="connsiteX498" fmla="*/ 7064 w 10000"/>
                <a:gd name="connsiteY498" fmla="*/ 7055 h 10000"/>
                <a:gd name="connsiteX499" fmla="*/ 7025 w 10000"/>
                <a:gd name="connsiteY499" fmla="*/ 7048 h 10000"/>
                <a:gd name="connsiteX500" fmla="*/ 7002 w 10000"/>
                <a:gd name="connsiteY500" fmla="*/ 7111 h 10000"/>
                <a:gd name="connsiteX501" fmla="*/ 6924 w 10000"/>
                <a:gd name="connsiteY501" fmla="*/ 7119 h 10000"/>
                <a:gd name="connsiteX502" fmla="*/ 6895 w 10000"/>
                <a:gd name="connsiteY502" fmla="*/ 7111 h 10000"/>
                <a:gd name="connsiteX503" fmla="*/ 6828 w 10000"/>
                <a:gd name="connsiteY503" fmla="*/ 7161 h 10000"/>
                <a:gd name="connsiteX504" fmla="*/ 6834 w 10000"/>
                <a:gd name="connsiteY504" fmla="*/ 7260 h 10000"/>
                <a:gd name="connsiteX505" fmla="*/ 6817 w 10000"/>
                <a:gd name="connsiteY505" fmla="*/ 7324 h 10000"/>
                <a:gd name="connsiteX506" fmla="*/ 6817 w 10000"/>
                <a:gd name="connsiteY506" fmla="*/ 7381 h 10000"/>
                <a:gd name="connsiteX507" fmla="*/ 6760 w 10000"/>
                <a:gd name="connsiteY507" fmla="*/ 7424 h 10000"/>
                <a:gd name="connsiteX508" fmla="*/ 6699 w 10000"/>
                <a:gd name="connsiteY508" fmla="*/ 7431 h 10000"/>
                <a:gd name="connsiteX509" fmla="*/ 6682 w 10000"/>
                <a:gd name="connsiteY509" fmla="*/ 7410 h 10000"/>
                <a:gd name="connsiteX510" fmla="*/ 6625 w 10000"/>
                <a:gd name="connsiteY510" fmla="*/ 7388 h 10000"/>
                <a:gd name="connsiteX511" fmla="*/ 6592 w 10000"/>
                <a:gd name="connsiteY511" fmla="*/ 7431 h 10000"/>
                <a:gd name="connsiteX512" fmla="*/ 6586 w 10000"/>
                <a:gd name="connsiteY512" fmla="*/ 7473 h 10000"/>
                <a:gd name="connsiteX513" fmla="*/ 6552 w 10000"/>
                <a:gd name="connsiteY513" fmla="*/ 7480 h 10000"/>
                <a:gd name="connsiteX514" fmla="*/ 6547 w 10000"/>
                <a:gd name="connsiteY514" fmla="*/ 7523 h 10000"/>
                <a:gd name="connsiteX515" fmla="*/ 6519 w 10000"/>
                <a:gd name="connsiteY515" fmla="*/ 7523 h 10000"/>
                <a:gd name="connsiteX516" fmla="*/ 6485 w 10000"/>
                <a:gd name="connsiteY516" fmla="*/ 7424 h 10000"/>
                <a:gd name="connsiteX517" fmla="*/ 6406 w 10000"/>
                <a:gd name="connsiteY517" fmla="*/ 7473 h 10000"/>
                <a:gd name="connsiteX518" fmla="*/ 6316 w 10000"/>
                <a:gd name="connsiteY518" fmla="*/ 7551 h 10000"/>
                <a:gd name="connsiteX519" fmla="*/ 6282 w 10000"/>
                <a:gd name="connsiteY519" fmla="*/ 7566 h 10000"/>
                <a:gd name="connsiteX520" fmla="*/ 6294 w 10000"/>
                <a:gd name="connsiteY520" fmla="*/ 7615 h 10000"/>
                <a:gd name="connsiteX521" fmla="*/ 6243 w 10000"/>
                <a:gd name="connsiteY521" fmla="*/ 7637 h 10000"/>
                <a:gd name="connsiteX522" fmla="*/ 6209 w 10000"/>
                <a:gd name="connsiteY522" fmla="*/ 7608 h 10000"/>
                <a:gd name="connsiteX523" fmla="*/ 6136 w 10000"/>
                <a:gd name="connsiteY523" fmla="*/ 7622 h 10000"/>
                <a:gd name="connsiteX524" fmla="*/ 6136 w 10000"/>
                <a:gd name="connsiteY524" fmla="*/ 7395 h 10000"/>
                <a:gd name="connsiteX525" fmla="*/ 6208 w 10000"/>
                <a:gd name="connsiteY52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522 w 10000"/>
                <a:gd name="connsiteY28" fmla="*/ 8864 h 10000"/>
                <a:gd name="connsiteX29" fmla="*/ 4207 w 10000"/>
                <a:gd name="connsiteY29" fmla="*/ 9283 h 10000"/>
                <a:gd name="connsiteX30" fmla="*/ 4213 w 10000"/>
                <a:gd name="connsiteY30" fmla="*/ 9326 h 10000"/>
                <a:gd name="connsiteX31" fmla="*/ 4190 w 10000"/>
                <a:gd name="connsiteY31" fmla="*/ 9326 h 10000"/>
                <a:gd name="connsiteX32" fmla="*/ 4089 w 10000"/>
                <a:gd name="connsiteY32" fmla="*/ 9482 h 10000"/>
                <a:gd name="connsiteX33" fmla="*/ 4072 w 10000"/>
                <a:gd name="connsiteY33" fmla="*/ 9574 h 10000"/>
                <a:gd name="connsiteX34" fmla="*/ 4111 w 10000"/>
                <a:gd name="connsiteY34" fmla="*/ 9631 h 10000"/>
                <a:gd name="connsiteX35" fmla="*/ 4117 w 10000"/>
                <a:gd name="connsiteY35" fmla="*/ 9659 h 10000"/>
                <a:gd name="connsiteX36" fmla="*/ 4066 w 10000"/>
                <a:gd name="connsiteY36" fmla="*/ 9716 h 10000"/>
                <a:gd name="connsiteX37" fmla="*/ 4021 w 10000"/>
                <a:gd name="connsiteY37" fmla="*/ 9702 h 10000"/>
                <a:gd name="connsiteX38" fmla="*/ 4021 w 10000"/>
                <a:gd name="connsiteY38" fmla="*/ 9851 h 10000"/>
                <a:gd name="connsiteX39" fmla="*/ 3948 w 10000"/>
                <a:gd name="connsiteY39" fmla="*/ 9865 h 10000"/>
                <a:gd name="connsiteX40" fmla="*/ 3926 w 10000"/>
                <a:gd name="connsiteY40" fmla="*/ 9844 h 10000"/>
                <a:gd name="connsiteX41" fmla="*/ 3864 w 10000"/>
                <a:gd name="connsiteY41" fmla="*/ 9879 h 10000"/>
                <a:gd name="connsiteX42" fmla="*/ 3825 w 10000"/>
                <a:gd name="connsiteY42" fmla="*/ 9858 h 10000"/>
                <a:gd name="connsiteX43" fmla="*/ 3802 w 10000"/>
                <a:gd name="connsiteY43" fmla="*/ 9886 h 10000"/>
                <a:gd name="connsiteX44" fmla="*/ 3751 w 10000"/>
                <a:gd name="connsiteY44" fmla="*/ 9858 h 10000"/>
                <a:gd name="connsiteX45" fmla="*/ 3735 w 10000"/>
                <a:gd name="connsiteY45" fmla="*/ 9787 h 10000"/>
                <a:gd name="connsiteX46" fmla="*/ 3628 w 10000"/>
                <a:gd name="connsiteY46" fmla="*/ 9744 h 10000"/>
                <a:gd name="connsiteX47" fmla="*/ 3583 w 10000"/>
                <a:gd name="connsiteY47" fmla="*/ 9730 h 10000"/>
                <a:gd name="connsiteX48" fmla="*/ 3543 w 10000"/>
                <a:gd name="connsiteY48" fmla="*/ 9702 h 10000"/>
                <a:gd name="connsiteX49" fmla="*/ 3549 w 10000"/>
                <a:gd name="connsiteY49" fmla="*/ 9681 h 10000"/>
                <a:gd name="connsiteX50" fmla="*/ 3515 w 10000"/>
                <a:gd name="connsiteY50" fmla="*/ 9624 h 10000"/>
                <a:gd name="connsiteX51" fmla="*/ 3459 w 10000"/>
                <a:gd name="connsiteY51" fmla="*/ 9588 h 10000"/>
                <a:gd name="connsiteX52" fmla="*/ 3397 w 10000"/>
                <a:gd name="connsiteY52" fmla="*/ 9603 h 10000"/>
                <a:gd name="connsiteX53" fmla="*/ 3324 w 10000"/>
                <a:gd name="connsiteY53" fmla="*/ 9581 h 10000"/>
                <a:gd name="connsiteX54" fmla="*/ 3240 w 10000"/>
                <a:gd name="connsiteY54" fmla="*/ 9524 h 10000"/>
                <a:gd name="connsiteX55" fmla="*/ 3279 w 10000"/>
                <a:gd name="connsiteY55" fmla="*/ 9339 h 10000"/>
                <a:gd name="connsiteX56" fmla="*/ 3150 w 10000"/>
                <a:gd name="connsiteY56" fmla="*/ 8971 h 10000"/>
                <a:gd name="connsiteX57" fmla="*/ 3155 w 10000"/>
                <a:gd name="connsiteY57" fmla="*/ 9021 h 10000"/>
                <a:gd name="connsiteX58" fmla="*/ 3144 w 10000"/>
                <a:gd name="connsiteY58" fmla="*/ 9042 h 10000"/>
                <a:gd name="connsiteX59" fmla="*/ 3105 w 10000"/>
                <a:gd name="connsiteY59" fmla="*/ 9028 h 10000"/>
                <a:gd name="connsiteX60" fmla="*/ 3048 w 10000"/>
                <a:gd name="connsiteY60" fmla="*/ 9163 h 10000"/>
                <a:gd name="connsiteX61" fmla="*/ 2818 w 10000"/>
                <a:gd name="connsiteY61" fmla="*/ 9837 h 10000"/>
                <a:gd name="connsiteX62" fmla="*/ 2745 w 10000"/>
                <a:gd name="connsiteY62" fmla="*/ 9879 h 10000"/>
                <a:gd name="connsiteX63" fmla="*/ 2705 w 10000"/>
                <a:gd name="connsiteY63" fmla="*/ 9922 h 10000"/>
                <a:gd name="connsiteX64" fmla="*/ 2638 w 10000"/>
                <a:gd name="connsiteY64" fmla="*/ 9929 h 10000"/>
                <a:gd name="connsiteX65" fmla="*/ 2598 w 10000"/>
                <a:gd name="connsiteY65" fmla="*/ 9943 h 10000"/>
                <a:gd name="connsiteX66" fmla="*/ 2565 w 10000"/>
                <a:gd name="connsiteY66" fmla="*/ 9929 h 10000"/>
                <a:gd name="connsiteX67" fmla="*/ 2508 w 10000"/>
                <a:gd name="connsiteY67" fmla="*/ 9943 h 10000"/>
                <a:gd name="connsiteX68" fmla="*/ 2503 w 10000"/>
                <a:gd name="connsiteY68" fmla="*/ 9957 h 10000"/>
                <a:gd name="connsiteX69" fmla="*/ 2458 w 10000"/>
                <a:gd name="connsiteY69" fmla="*/ 9993 h 10000"/>
                <a:gd name="connsiteX70" fmla="*/ 2424 w 10000"/>
                <a:gd name="connsiteY70" fmla="*/ 10000 h 10000"/>
                <a:gd name="connsiteX71" fmla="*/ 2323 w 10000"/>
                <a:gd name="connsiteY71" fmla="*/ 9901 h 10000"/>
                <a:gd name="connsiteX72" fmla="*/ 2250 w 10000"/>
                <a:gd name="connsiteY72" fmla="*/ 9794 h 10000"/>
                <a:gd name="connsiteX73" fmla="*/ 2160 w 10000"/>
                <a:gd name="connsiteY73" fmla="*/ 9759 h 10000"/>
                <a:gd name="connsiteX74" fmla="*/ 2143 w 10000"/>
                <a:gd name="connsiteY74" fmla="*/ 9624 h 10000"/>
                <a:gd name="connsiteX75" fmla="*/ 2205 w 10000"/>
                <a:gd name="connsiteY75" fmla="*/ 9588 h 10000"/>
                <a:gd name="connsiteX76" fmla="*/ 2182 w 10000"/>
                <a:gd name="connsiteY76" fmla="*/ 9482 h 10000"/>
                <a:gd name="connsiteX77" fmla="*/ 2160 w 10000"/>
                <a:gd name="connsiteY77" fmla="*/ 9446 h 10000"/>
                <a:gd name="connsiteX78" fmla="*/ 2323 w 10000"/>
                <a:gd name="connsiteY78" fmla="*/ 9312 h 10000"/>
                <a:gd name="connsiteX79" fmla="*/ 2373 w 10000"/>
                <a:gd name="connsiteY79" fmla="*/ 9177 h 10000"/>
                <a:gd name="connsiteX80" fmla="*/ 2424 w 10000"/>
                <a:gd name="connsiteY80" fmla="*/ 9148 h 10000"/>
                <a:gd name="connsiteX81" fmla="*/ 2435 w 10000"/>
                <a:gd name="connsiteY81" fmla="*/ 9063 h 10000"/>
                <a:gd name="connsiteX82" fmla="*/ 2385 w 10000"/>
                <a:gd name="connsiteY82" fmla="*/ 8950 h 10000"/>
                <a:gd name="connsiteX83" fmla="*/ 2396 w 10000"/>
                <a:gd name="connsiteY83" fmla="*/ 8879 h 10000"/>
                <a:gd name="connsiteX84" fmla="*/ 2340 w 10000"/>
                <a:gd name="connsiteY84" fmla="*/ 8850 h 10000"/>
                <a:gd name="connsiteX85" fmla="*/ 2306 w 10000"/>
                <a:gd name="connsiteY85" fmla="*/ 8857 h 10000"/>
                <a:gd name="connsiteX86" fmla="*/ 2143 w 10000"/>
                <a:gd name="connsiteY86" fmla="*/ 8921 h 10000"/>
                <a:gd name="connsiteX87" fmla="*/ 2098 w 10000"/>
                <a:gd name="connsiteY87" fmla="*/ 8971 h 10000"/>
                <a:gd name="connsiteX88" fmla="*/ 2064 w 10000"/>
                <a:gd name="connsiteY88" fmla="*/ 8999 h 10000"/>
                <a:gd name="connsiteX89" fmla="*/ 2019 w 10000"/>
                <a:gd name="connsiteY89" fmla="*/ 9056 h 10000"/>
                <a:gd name="connsiteX90" fmla="*/ 1879 w 10000"/>
                <a:gd name="connsiteY90" fmla="*/ 9013 h 10000"/>
                <a:gd name="connsiteX91" fmla="*/ 1828 w 10000"/>
                <a:gd name="connsiteY91" fmla="*/ 8971 h 10000"/>
                <a:gd name="connsiteX92" fmla="*/ 1738 w 10000"/>
                <a:gd name="connsiteY92" fmla="*/ 9021 h 10000"/>
                <a:gd name="connsiteX93" fmla="*/ 1609 w 10000"/>
                <a:gd name="connsiteY93" fmla="*/ 9056 h 10000"/>
                <a:gd name="connsiteX94" fmla="*/ 1699 w 10000"/>
                <a:gd name="connsiteY94" fmla="*/ 9177 h 10000"/>
                <a:gd name="connsiteX95" fmla="*/ 1592 w 10000"/>
                <a:gd name="connsiteY95" fmla="*/ 9304 h 10000"/>
                <a:gd name="connsiteX96" fmla="*/ 1558 w 10000"/>
                <a:gd name="connsiteY96" fmla="*/ 9290 h 10000"/>
                <a:gd name="connsiteX97" fmla="*/ 1541 w 10000"/>
                <a:gd name="connsiteY97" fmla="*/ 9304 h 10000"/>
                <a:gd name="connsiteX98" fmla="*/ 1507 w 10000"/>
                <a:gd name="connsiteY98" fmla="*/ 9269 h 10000"/>
                <a:gd name="connsiteX99" fmla="*/ 1440 w 10000"/>
                <a:gd name="connsiteY99" fmla="*/ 9233 h 10000"/>
                <a:gd name="connsiteX100" fmla="*/ 1434 w 10000"/>
                <a:gd name="connsiteY100" fmla="*/ 9198 h 10000"/>
                <a:gd name="connsiteX101" fmla="*/ 1412 w 10000"/>
                <a:gd name="connsiteY101" fmla="*/ 9191 h 10000"/>
                <a:gd name="connsiteX102" fmla="*/ 1400 w 10000"/>
                <a:gd name="connsiteY102" fmla="*/ 9155 h 10000"/>
                <a:gd name="connsiteX103" fmla="*/ 1372 w 10000"/>
                <a:gd name="connsiteY103" fmla="*/ 9127 h 10000"/>
                <a:gd name="connsiteX104" fmla="*/ 1327 w 10000"/>
                <a:gd name="connsiteY104" fmla="*/ 9141 h 10000"/>
                <a:gd name="connsiteX105" fmla="*/ 1305 w 10000"/>
                <a:gd name="connsiteY105" fmla="*/ 9092 h 10000"/>
                <a:gd name="connsiteX106" fmla="*/ 1271 w 10000"/>
                <a:gd name="connsiteY106" fmla="*/ 9099 h 10000"/>
                <a:gd name="connsiteX107" fmla="*/ 1277 w 10000"/>
                <a:gd name="connsiteY107" fmla="*/ 9056 h 10000"/>
                <a:gd name="connsiteX108" fmla="*/ 1265 w 10000"/>
                <a:gd name="connsiteY108" fmla="*/ 8999 h 10000"/>
                <a:gd name="connsiteX109" fmla="*/ 1277 w 10000"/>
                <a:gd name="connsiteY109" fmla="*/ 8935 h 10000"/>
                <a:gd name="connsiteX110" fmla="*/ 1271 w 10000"/>
                <a:gd name="connsiteY110" fmla="*/ 8893 h 10000"/>
                <a:gd name="connsiteX111" fmla="*/ 1153 w 10000"/>
                <a:gd name="connsiteY111" fmla="*/ 8893 h 10000"/>
                <a:gd name="connsiteX112" fmla="*/ 1153 w 10000"/>
                <a:gd name="connsiteY112" fmla="*/ 8850 h 10000"/>
                <a:gd name="connsiteX113" fmla="*/ 1091 w 10000"/>
                <a:gd name="connsiteY113" fmla="*/ 8829 h 10000"/>
                <a:gd name="connsiteX114" fmla="*/ 1080 w 10000"/>
                <a:gd name="connsiteY114" fmla="*/ 8758 h 10000"/>
                <a:gd name="connsiteX115" fmla="*/ 1069 w 10000"/>
                <a:gd name="connsiteY115" fmla="*/ 8730 h 10000"/>
                <a:gd name="connsiteX116" fmla="*/ 990 w 10000"/>
                <a:gd name="connsiteY116" fmla="*/ 8701 h 10000"/>
                <a:gd name="connsiteX117" fmla="*/ 894 w 10000"/>
                <a:gd name="connsiteY117" fmla="*/ 8616 h 10000"/>
                <a:gd name="connsiteX118" fmla="*/ 787 w 10000"/>
                <a:gd name="connsiteY118" fmla="*/ 8616 h 10000"/>
                <a:gd name="connsiteX119" fmla="*/ 849 w 10000"/>
                <a:gd name="connsiteY119" fmla="*/ 8510 h 10000"/>
                <a:gd name="connsiteX120" fmla="*/ 945 w 10000"/>
                <a:gd name="connsiteY120" fmla="*/ 8432 h 10000"/>
                <a:gd name="connsiteX121" fmla="*/ 984 w 10000"/>
                <a:gd name="connsiteY121" fmla="*/ 8325 h 10000"/>
                <a:gd name="connsiteX122" fmla="*/ 1063 w 10000"/>
                <a:gd name="connsiteY122" fmla="*/ 8204 h 10000"/>
                <a:gd name="connsiteX123" fmla="*/ 1057 w 10000"/>
                <a:gd name="connsiteY123" fmla="*/ 8133 h 10000"/>
                <a:gd name="connsiteX124" fmla="*/ 1018 w 10000"/>
                <a:gd name="connsiteY124" fmla="*/ 8055 h 10000"/>
                <a:gd name="connsiteX125" fmla="*/ 533 w 10000"/>
                <a:gd name="connsiteY125" fmla="*/ 8076 h 10000"/>
                <a:gd name="connsiteX126" fmla="*/ 169 w 10000"/>
                <a:gd name="connsiteY126" fmla="*/ 7743 h 10000"/>
                <a:gd name="connsiteX127" fmla="*/ 157 w 10000"/>
                <a:gd name="connsiteY127" fmla="*/ 7686 h 10000"/>
                <a:gd name="connsiteX128" fmla="*/ 231 w 10000"/>
                <a:gd name="connsiteY128" fmla="*/ 7594 h 10000"/>
                <a:gd name="connsiteX129" fmla="*/ 0 w 10000"/>
                <a:gd name="connsiteY129" fmla="*/ 6920 h 10000"/>
                <a:gd name="connsiteX130" fmla="*/ 1074 w 10000"/>
                <a:gd name="connsiteY130" fmla="*/ 7019 h 10000"/>
                <a:gd name="connsiteX131" fmla="*/ 1277 w 10000"/>
                <a:gd name="connsiteY131" fmla="*/ 6998 h 10000"/>
                <a:gd name="connsiteX132" fmla="*/ 1524 w 10000"/>
                <a:gd name="connsiteY132" fmla="*/ 7083 h 10000"/>
                <a:gd name="connsiteX133" fmla="*/ 1609 w 10000"/>
                <a:gd name="connsiteY133" fmla="*/ 7104 h 10000"/>
                <a:gd name="connsiteX134" fmla="*/ 1822 w 10000"/>
                <a:gd name="connsiteY134" fmla="*/ 7310 h 10000"/>
                <a:gd name="connsiteX135" fmla="*/ 1918 w 10000"/>
                <a:gd name="connsiteY135" fmla="*/ 7303 h 10000"/>
                <a:gd name="connsiteX136" fmla="*/ 6504 w 10000"/>
                <a:gd name="connsiteY136" fmla="*/ 7627 h 10000"/>
                <a:gd name="connsiteX137" fmla="*/ 5523 w 10000"/>
                <a:gd name="connsiteY137" fmla="*/ 5713 h 10000"/>
                <a:gd name="connsiteX138" fmla="*/ 5652 w 10000"/>
                <a:gd name="connsiteY138" fmla="*/ 5720 h 10000"/>
                <a:gd name="connsiteX139" fmla="*/ 5697 w 10000"/>
                <a:gd name="connsiteY139" fmla="*/ 5742 h 10000"/>
                <a:gd name="connsiteX140" fmla="*/ 5793 w 10000"/>
                <a:gd name="connsiteY140" fmla="*/ 5635 h 10000"/>
                <a:gd name="connsiteX141" fmla="*/ 5844 w 10000"/>
                <a:gd name="connsiteY141" fmla="*/ 5628 h 10000"/>
                <a:gd name="connsiteX142" fmla="*/ 5889 w 10000"/>
                <a:gd name="connsiteY142" fmla="*/ 5564 h 10000"/>
                <a:gd name="connsiteX143" fmla="*/ 5945 w 10000"/>
                <a:gd name="connsiteY143" fmla="*/ 5515 h 10000"/>
                <a:gd name="connsiteX144" fmla="*/ 6001 w 10000"/>
                <a:gd name="connsiteY144" fmla="*/ 5408 h 10000"/>
                <a:gd name="connsiteX145" fmla="*/ 6012 w 10000"/>
                <a:gd name="connsiteY145" fmla="*/ 5344 h 10000"/>
                <a:gd name="connsiteX146" fmla="*/ 6080 w 10000"/>
                <a:gd name="connsiteY146" fmla="*/ 5316 h 10000"/>
                <a:gd name="connsiteX147" fmla="*/ 6159 w 10000"/>
                <a:gd name="connsiteY147" fmla="*/ 5351 h 10000"/>
                <a:gd name="connsiteX148" fmla="*/ 6226 w 10000"/>
                <a:gd name="connsiteY148" fmla="*/ 5337 h 10000"/>
                <a:gd name="connsiteX149" fmla="*/ 6294 w 10000"/>
                <a:gd name="connsiteY149" fmla="*/ 5344 h 10000"/>
                <a:gd name="connsiteX150" fmla="*/ 6412 w 10000"/>
                <a:gd name="connsiteY150" fmla="*/ 5302 h 10000"/>
                <a:gd name="connsiteX151" fmla="*/ 6490 w 10000"/>
                <a:gd name="connsiteY151" fmla="*/ 5195 h 10000"/>
                <a:gd name="connsiteX152" fmla="*/ 6524 w 10000"/>
                <a:gd name="connsiteY152" fmla="*/ 5160 h 10000"/>
                <a:gd name="connsiteX153" fmla="*/ 6575 w 10000"/>
                <a:gd name="connsiteY153" fmla="*/ 5160 h 10000"/>
                <a:gd name="connsiteX154" fmla="*/ 6614 w 10000"/>
                <a:gd name="connsiteY154" fmla="*/ 5103 h 10000"/>
                <a:gd name="connsiteX155" fmla="*/ 6597 w 10000"/>
                <a:gd name="connsiteY155" fmla="*/ 5039 h 10000"/>
                <a:gd name="connsiteX156" fmla="*/ 6609 w 10000"/>
                <a:gd name="connsiteY156" fmla="*/ 4982 h 10000"/>
                <a:gd name="connsiteX157" fmla="*/ 6659 w 10000"/>
                <a:gd name="connsiteY157" fmla="*/ 4876 h 10000"/>
                <a:gd name="connsiteX158" fmla="*/ 6715 w 10000"/>
                <a:gd name="connsiteY158" fmla="*/ 4776 h 10000"/>
                <a:gd name="connsiteX159" fmla="*/ 6772 w 10000"/>
                <a:gd name="connsiteY159" fmla="*/ 4755 h 10000"/>
                <a:gd name="connsiteX160" fmla="*/ 6800 w 10000"/>
                <a:gd name="connsiteY160" fmla="*/ 4720 h 10000"/>
                <a:gd name="connsiteX161" fmla="*/ 6895 w 10000"/>
                <a:gd name="connsiteY161" fmla="*/ 4734 h 10000"/>
                <a:gd name="connsiteX162" fmla="*/ 6991 w 10000"/>
                <a:gd name="connsiteY162" fmla="*/ 4734 h 10000"/>
                <a:gd name="connsiteX163" fmla="*/ 6997 w 10000"/>
                <a:gd name="connsiteY163" fmla="*/ 4670 h 10000"/>
                <a:gd name="connsiteX164" fmla="*/ 7013 w 10000"/>
                <a:gd name="connsiteY164" fmla="*/ 4627 h 10000"/>
                <a:gd name="connsiteX165" fmla="*/ 7008 w 10000"/>
                <a:gd name="connsiteY165" fmla="*/ 4599 h 10000"/>
                <a:gd name="connsiteX166" fmla="*/ 7064 w 10000"/>
                <a:gd name="connsiteY166" fmla="*/ 4578 h 10000"/>
                <a:gd name="connsiteX167" fmla="*/ 7103 w 10000"/>
                <a:gd name="connsiteY167" fmla="*/ 4634 h 10000"/>
                <a:gd name="connsiteX168" fmla="*/ 7160 w 10000"/>
                <a:gd name="connsiteY168" fmla="*/ 4613 h 10000"/>
                <a:gd name="connsiteX169" fmla="*/ 7177 w 10000"/>
                <a:gd name="connsiteY169" fmla="*/ 4578 h 10000"/>
                <a:gd name="connsiteX170" fmla="*/ 7222 w 10000"/>
                <a:gd name="connsiteY170" fmla="*/ 4564 h 10000"/>
                <a:gd name="connsiteX171" fmla="*/ 7317 w 10000"/>
                <a:gd name="connsiteY171" fmla="*/ 4493 h 10000"/>
                <a:gd name="connsiteX172" fmla="*/ 7407 w 10000"/>
                <a:gd name="connsiteY172" fmla="*/ 4521 h 10000"/>
                <a:gd name="connsiteX173" fmla="*/ 7430 w 10000"/>
                <a:gd name="connsiteY173" fmla="*/ 4507 h 10000"/>
                <a:gd name="connsiteX174" fmla="*/ 7480 w 10000"/>
                <a:gd name="connsiteY174" fmla="*/ 4528 h 10000"/>
                <a:gd name="connsiteX175" fmla="*/ 7503 w 10000"/>
                <a:gd name="connsiteY175" fmla="*/ 4471 h 10000"/>
                <a:gd name="connsiteX176" fmla="*/ 7525 w 10000"/>
                <a:gd name="connsiteY176" fmla="*/ 4500 h 10000"/>
                <a:gd name="connsiteX177" fmla="*/ 7559 w 10000"/>
                <a:gd name="connsiteY177" fmla="*/ 4493 h 10000"/>
                <a:gd name="connsiteX178" fmla="*/ 7598 w 10000"/>
                <a:gd name="connsiteY178" fmla="*/ 4556 h 10000"/>
                <a:gd name="connsiteX179" fmla="*/ 7643 w 10000"/>
                <a:gd name="connsiteY179" fmla="*/ 4549 h 10000"/>
                <a:gd name="connsiteX180" fmla="*/ 7683 w 10000"/>
                <a:gd name="connsiteY180" fmla="*/ 4578 h 10000"/>
                <a:gd name="connsiteX181" fmla="*/ 7700 w 10000"/>
                <a:gd name="connsiteY181" fmla="*/ 4556 h 10000"/>
                <a:gd name="connsiteX182" fmla="*/ 7778 w 10000"/>
                <a:gd name="connsiteY182" fmla="*/ 4564 h 10000"/>
                <a:gd name="connsiteX183" fmla="*/ 7790 w 10000"/>
                <a:gd name="connsiteY183" fmla="*/ 4585 h 10000"/>
                <a:gd name="connsiteX184" fmla="*/ 7874 w 10000"/>
                <a:gd name="connsiteY184" fmla="*/ 4514 h 10000"/>
                <a:gd name="connsiteX185" fmla="*/ 7874 w 10000"/>
                <a:gd name="connsiteY185" fmla="*/ 4393 h 10000"/>
                <a:gd name="connsiteX186" fmla="*/ 7852 w 10000"/>
                <a:gd name="connsiteY186" fmla="*/ 4379 h 10000"/>
                <a:gd name="connsiteX187" fmla="*/ 7835 w 10000"/>
                <a:gd name="connsiteY187" fmla="*/ 4294 h 10000"/>
                <a:gd name="connsiteX188" fmla="*/ 7801 w 10000"/>
                <a:gd name="connsiteY188" fmla="*/ 4209 h 10000"/>
                <a:gd name="connsiteX189" fmla="*/ 7750 w 10000"/>
                <a:gd name="connsiteY189" fmla="*/ 4173 h 10000"/>
                <a:gd name="connsiteX190" fmla="*/ 7745 w 10000"/>
                <a:gd name="connsiteY190" fmla="*/ 4131 h 10000"/>
                <a:gd name="connsiteX191" fmla="*/ 7672 w 10000"/>
                <a:gd name="connsiteY191" fmla="*/ 4053 h 10000"/>
                <a:gd name="connsiteX192" fmla="*/ 7677 w 10000"/>
                <a:gd name="connsiteY192" fmla="*/ 4024 h 10000"/>
                <a:gd name="connsiteX193" fmla="*/ 7604 w 10000"/>
                <a:gd name="connsiteY193" fmla="*/ 3982 h 10000"/>
                <a:gd name="connsiteX194" fmla="*/ 7598 w 10000"/>
                <a:gd name="connsiteY194" fmla="*/ 3903 h 10000"/>
                <a:gd name="connsiteX195" fmla="*/ 7475 w 10000"/>
                <a:gd name="connsiteY195" fmla="*/ 3833 h 10000"/>
                <a:gd name="connsiteX196" fmla="*/ 7407 w 10000"/>
                <a:gd name="connsiteY196" fmla="*/ 3683 h 10000"/>
                <a:gd name="connsiteX197" fmla="*/ 7306 w 10000"/>
                <a:gd name="connsiteY197" fmla="*/ 3676 h 10000"/>
                <a:gd name="connsiteX198" fmla="*/ 7272 w 10000"/>
                <a:gd name="connsiteY198" fmla="*/ 3648 h 10000"/>
                <a:gd name="connsiteX199" fmla="*/ 7222 w 10000"/>
                <a:gd name="connsiteY199" fmla="*/ 3669 h 10000"/>
                <a:gd name="connsiteX200" fmla="*/ 7143 w 10000"/>
                <a:gd name="connsiteY200" fmla="*/ 3669 h 10000"/>
                <a:gd name="connsiteX201" fmla="*/ 7030 w 10000"/>
                <a:gd name="connsiteY201" fmla="*/ 3840 h 10000"/>
                <a:gd name="connsiteX202" fmla="*/ 6991 w 10000"/>
                <a:gd name="connsiteY202" fmla="*/ 3918 h 10000"/>
                <a:gd name="connsiteX203" fmla="*/ 6890 w 10000"/>
                <a:gd name="connsiteY203" fmla="*/ 3797 h 10000"/>
                <a:gd name="connsiteX204" fmla="*/ 6817 w 10000"/>
                <a:gd name="connsiteY204" fmla="*/ 3747 h 10000"/>
                <a:gd name="connsiteX205" fmla="*/ 6744 w 10000"/>
                <a:gd name="connsiteY205" fmla="*/ 3754 h 10000"/>
                <a:gd name="connsiteX206" fmla="*/ 6670 w 10000"/>
                <a:gd name="connsiteY206" fmla="*/ 3790 h 10000"/>
                <a:gd name="connsiteX207" fmla="*/ 6609 w 10000"/>
                <a:gd name="connsiteY207" fmla="*/ 3762 h 10000"/>
                <a:gd name="connsiteX208" fmla="*/ 6552 w 10000"/>
                <a:gd name="connsiteY208" fmla="*/ 3804 h 10000"/>
                <a:gd name="connsiteX209" fmla="*/ 6496 w 10000"/>
                <a:gd name="connsiteY209" fmla="*/ 3889 h 10000"/>
                <a:gd name="connsiteX210" fmla="*/ 6367 w 10000"/>
                <a:gd name="connsiteY210" fmla="*/ 3733 h 10000"/>
                <a:gd name="connsiteX211" fmla="*/ 6350 w 10000"/>
                <a:gd name="connsiteY211" fmla="*/ 3577 h 10000"/>
                <a:gd name="connsiteX212" fmla="*/ 6451 w 10000"/>
                <a:gd name="connsiteY212" fmla="*/ 3513 h 10000"/>
                <a:gd name="connsiteX213" fmla="*/ 6445 w 10000"/>
                <a:gd name="connsiteY213" fmla="*/ 3343 h 10000"/>
                <a:gd name="connsiteX214" fmla="*/ 6541 w 10000"/>
                <a:gd name="connsiteY214" fmla="*/ 3144 h 10000"/>
                <a:gd name="connsiteX215" fmla="*/ 6530 w 10000"/>
                <a:gd name="connsiteY215" fmla="*/ 3109 h 10000"/>
                <a:gd name="connsiteX216" fmla="*/ 6760 w 10000"/>
                <a:gd name="connsiteY216" fmla="*/ 2456 h 10000"/>
                <a:gd name="connsiteX217" fmla="*/ 6884 w 10000"/>
                <a:gd name="connsiteY217" fmla="*/ 2555 h 10000"/>
                <a:gd name="connsiteX218" fmla="*/ 6957 w 10000"/>
                <a:gd name="connsiteY218" fmla="*/ 2598 h 10000"/>
                <a:gd name="connsiteX219" fmla="*/ 7030 w 10000"/>
                <a:gd name="connsiteY219" fmla="*/ 2598 h 10000"/>
                <a:gd name="connsiteX220" fmla="*/ 7143 w 10000"/>
                <a:gd name="connsiteY220" fmla="*/ 2676 h 10000"/>
                <a:gd name="connsiteX221" fmla="*/ 7160 w 10000"/>
                <a:gd name="connsiteY221" fmla="*/ 2626 h 10000"/>
                <a:gd name="connsiteX222" fmla="*/ 7233 w 10000"/>
                <a:gd name="connsiteY222" fmla="*/ 2612 h 10000"/>
                <a:gd name="connsiteX223" fmla="*/ 7295 w 10000"/>
                <a:gd name="connsiteY223" fmla="*/ 2527 h 10000"/>
                <a:gd name="connsiteX224" fmla="*/ 7373 w 10000"/>
                <a:gd name="connsiteY224" fmla="*/ 2463 h 10000"/>
                <a:gd name="connsiteX225" fmla="*/ 7407 w 10000"/>
                <a:gd name="connsiteY225" fmla="*/ 2399 h 10000"/>
                <a:gd name="connsiteX226" fmla="*/ 7525 w 10000"/>
                <a:gd name="connsiteY226" fmla="*/ 2356 h 10000"/>
                <a:gd name="connsiteX227" fmla="*/ 7587 w 10000"/>
                <a:gd name="connsiteY227" fmla="*/ 2363 h 10000"/>
                <a:gd name="connsiteX228" fmla="*/ 7638 w 10000"/>
                <a:gd name="connsiteY228" fmla="*/ 2300 h 10000"/>
                <a:gd name="connsiteX229" fmla="*/ 7677 w 10000"/>
                <a:gd name="connsiteY229" fmla="*/ 2214 h 10000"/>
                <a:gd name="connsiteX230" fmla="*/ 7660 w 10000"/>
                <a:gd name="connsiteY230" fmla="*/ 2200 h 10000"/>
                <a:gd name="connsiteX231" fmla="*/ 7677 w 10000"/>
                <a:gd name="connsiteY231" fmla="*/ 2108 h 10000"/>
                <a:gd name="connsiteX232" fmla="*/ 7610 w 10000"/>
                <a:gd name="connsiteY232" fmla="*/ 2108 h 10000"/>
                <a:gd name="connsiteX233" fmla="*/ 7643 w 10000"/>
                <a:gd name="connsiteY233" fmla="*/ 2030 h 10000"/>
                <a:gd name="connsiteX234" fmla="*/ 7649 w 10000"/>
                <a:gd name="connsiteY234" fmla="*/ 1938 h 10000"/>
                <a:gd name="connsiteX235" fmla="*/ 7677 w 10000"/>
                <a:gd name="connsiteY235" fmla="*/ 1916 h 10000"/>
                <a:gd name="connsiteX236" fmla="*/ 7728 w 10000"/>
                <a:gd name="connsiteY236" fmla="*/ 1824 h 10000"/>
                <a:gd name="connsiteX237" fmla="*/ 7722 w 10000"/>
                <a:gd name="connsiteY237" fmla="*/ 1753 h 10000"/>
                <a:gd name="connsiteX238" fmla="*/ 7762 w 10000"/>
                <a:gd name="connsiteY238" fmla="*/ 1675 h 10000"/>
                <a:gd name="connsiteX239" fmla="*/ 7807 w 10000"/>
                <a:gd name="connsiteY239" fmla="*/ 1625 h 10000"/>
                <a:gd name="connsiteX240" fmla="*/ 7823 w 10000"/>
                <a:gd name="connsiteY240" fmla="*/ 1540 h 10000"/>
                <a:gd name="connsiteX241" fmla="*/ 7818 w 10000"/>
                <a:gd name="connsiteY241" fmla="*/ 1512 h 10000"/>
                <a:gd name="connsiteX242" fmla="*/ 7857 w 10000"/>
                <a:gd name="connsiteY242" fmla="*/ 1455 h 10000"/>
                <a:gd name="connsiteX243" fmla="*/ 7913 w 10000"/>
                <a:gd name="connsiteY243" fmla="*/ 1285 h 10000"/>
                <a:gd name="connsiteX244" fmla="*/ 7930 w 10000"/>
                <a:gd name="connsiteY244" fmla="*/ 1185 h 10000"/>
                <a:gd name="connsiteX245" fmla="*/ 7958 w 10000"/>
                <a:gd name="connsiteY245" fmla="*/ 1192 h 10000"/>
                <a:gd name="connsiteX246" fmla="*/ 8037 w 10000"/>
                <a:gd name="connsiteY246" fmla="*/ 1079 h 10000"/>
                <a:gd name="connsiteX247" fmla="*/ 8127 w 10000"/>
                <a:gd name="connsiteY247" fmla="*/ 1015 h 10000"/>
                <a:gd name="connsiteX248" fmla="*/ 8138 w 10000"/>
                <a:gd name="connsiteY248" fmla="*/ 937 h 10000"/>
                <a:gd name="connsiteX249" fmla="*/ 8172 w 10000"/>
                <a:gd name="connsiteY249" fmla="*/ 852 h 10000"/>
                <a:gd name="connsiteX250" fmla="*/ 8161 w 10000"/>
                <a:gd name="connsiteY250" fmla="*/ 788 h 10000"/>
                <a:gd name="connsiteX251" fmla="*/ 8116 w 10000"/>
                <a:gd name="connsiteY251" fmla="*/ 731 h 10000"/>
                <a:gd name="connsiteX252" fmla="*/ 8138 w 10000"/>
                <a:gd name="connsiteY252" fmla="*/ 660 h 10000"/>
                <a:gd name="connsiteX253" fmla="*/ 8138 w 10000"/>
                <a:gd name="connsiteY253" fmla="*/ 575 h 10000"/>
                <a:gd name="connsiteX254" fmla="*/ 8054 w 10000"/>
                <a:gd name="connsiteY254" fmla="*/ 504 h 10000"/>
                <a:gd name="connsiteX255" fmla="*/ 7970 w 10000"/>
                <a:gd name="connsiteY255" fmla="*/ 546 h 10000"/>
                <a:gd name="connsiteX256" fmla="*/ 7930 w 10000"/>
                <a:gd name="connsiteY256" fmla="*/ 546 h 10000"/>
                <a:gd name="connsiteX257" fmla="*/ 7913 w 10000"/>
                <a:gd name="connsiteY257" fmla="*/ 497 h 10000"/>
                <a:gd name="connsiteX258" fmla="*/ 7913 w 10000"/>
                <a:gd name="connsiteY258" fmla="*/ 405 h 10000"/>
                <a:gd name="connsiteX259" fmla="*/ 8020 w 10000"/>
                <a:gd name="connsiteY259" fmla="*/ 312 h 10000"/>
                <a:gd name="connsiteX260" fmla="*/ 8054 w 10000"/>
                <a:gd name="connsiteY260" fmla="*/ 234 h 10000"/>
                <a:gd name="connsiteX261" fmla="*/ 8121 w 10000"/>
                <a:gd name="connsiteY261" fmla="*/ 170 h 10000"/>
                <a:gd name="connsiteX262" fmla="*/ 8183 w 10000"/>
                <a:gd name="connsiteY262" fmla="*/ 50 h 10000"/>
                <a:gd name="connsiteX263" fmla="*/ 8228 w 10000"/>
                <a:gd name="connsiteY263" fmla="*/ 28 h 10000"/>
                <a:gd name="connsiteX264" fmla="*/ 8290 w 10000"/>
                <a:gd name="connsiteY264" fmla="*/ 43 h 10000"/>
                <a:gd name="connsiteX265" fmla="*/ 8420 w 10000"/>
                <a:gd name="connsiteY265" fmla="*/ 0 h 10000"/>
                <a:gd name="connsiteX266" fmla="*/ 8481 w 10000"/>
                <a:gd name="connsiteY266" fmla="*/ 71 h 10000"/>
                <a:gd name="connsiteX267" fmla="*/ 8476 w 10000"/>
                <a:gd name="connsiteY267" fmla="*/ 121 h 10000"/>
                <a:gd name="connsiteX268" fmla="*/ 8504 w 10000"/>
                <a:gd name="connsiteY268" fmla="*/ 142 h 10000"/>
                <a:gd name="connsiteX269" fmla="*/ 8526 w 10000"/>
                <a:gd name="connsiteY269" fmla="*/ 192 h 10000"/>
                <a:gd name="connsiteX270" fmla="*/ 8493 w 10000"/>
                <a:gd name="connsiteY270" fmla="*/ 248 h 10000"/>
                <a:gd name="connsiteX271" fmla="*/ 8448 w 10000"/>
                <a:gd name="connsiteY271" fmla="*/ 376 h 10000"/>
                <a:gd name="connsiteX272" fmla="*/ 8375 w 10000"/>
                <a:gd name="connsiteY272" fmla="*/ 476 h 10000"/>
                <a:gd name="connsiteX273" fmla="*/ 8307 w 10000"/>
                <a:gd name="connsiteY273" fmla="*/ 532 h 10000"/>
                <a:gd name="connsiteX274" fmla="*/ 8358 w 10000"/>
                <a:gd name="connsiteY274" fmla="*/ 554 h 10000"/>
                <a:gd name="connsiteX275" fmla="*/ 8425 w 10000"/>
                <a:gd name="connsiteY275" fmla="*/ 639 h 10000"/>
                <a:gd name="connsiteX276" fmla="*/ 8470 w 10000"/>
                <a:gd name="connsiteY276" fmla="*/ 646 h 10000"/>
                <a:gd name="connsiteX277" fmla="*/ 8493 w 10000"/>
                <a:gd name="connsiteY277" fmla="*/ 738 h 10000"/>
                <a:gd name="connsiteX278" fmla="*/ 8538 w 10000"/>
                <a:gd name="connsiteY278" fmla="*/ 759 h 10000"/>
                <a:gd name="connsiteX279" fmla="*/ 8571 w 10000"/>
                <a:gd name="connsiteY279" fmla="*/ 752 h 10000"/>
                <a:gd name="connsiteX280" fmla="*/ 8639 w 10000"/>
                <a:gd name="connsiteY280" fmla="*/ 610 h 10000"/>
                <a:gd name="connsiteX281" fmla="*/ 8701 w 10000"/>
                <a:gd name="connsiteY281" fmla="*/ 625 h 10000"/>
                <a:gd name="connsiteX282" fmla="*/ 8712 w 10000"/>
                <a:gd name="connsiteY282" fmla="*/ 667 h 10000"/>
                <a:gd name="connsiteX283" fmla="*/ 8757 w 10000"/>
                <a:gd name="connsiteY283" fmla="*/ 717 h 10000"/>
                <a:gd name="connsiteX284" fmla="*/ 8757 w 10000"/>
                <a:gd name="connsiteY284" fmla="*/ 752 h 10000"/>
                <a:gd name="connsiteX285" fmla="*/ 8796 w 10000"/>
                <a:gd name="connsiteY285" fmla="*/ 774 h 10000"/>
                <a:gd name="connsiteX286" fmla="*/ 8853 w 10000"/>
                <a:gd name="connsiteY286" fmla="*/ 774 h 10000"/>
                <a:gd name="connsiteX287" fmla="*/ 8858 w 10000"/>
                <a:gd name="connsiteY287" fmla="*/ 837 h 10000"/>
                <a:gd name="connsiteX288" fmla="*/ 8808 w 10000"/>
                <a:gd name="connsiteY288" fmla="*/ 866 h 10000"/>
                <a:gd name="connsiteX289" fmla="*/ 8853 w 10000"/>
                <a:gd name="connsiteY289" fmla="*/ 1143 h 10000"/>
                <a:gd name="connsiteX290" fmla="*/ 8898 w 10000"/>
                <a:gd name="connsiteY290" fmla="*/ 1270 h 10000"/>
                <a:gd name="connsiteX291" fmla="*/ 8886 w 10000"/>
                <a:gd name="connsiteY291" fmla="*/ 1327 h 10000"/>
                <a:gd name="connsiteX292" fmla="*/ 8926 w 10000"/>
                <a:gd name="connsiteY292" fmla="*/ 1391 h 10000"/>
                <a:gd name="connsiteX293" fmla="*/ 8931 w 10000"/>
                <a:gd name="connsiteY293" fmla="*/ 1434 h 10000"/>
                <a:gd name="connsiteX294" fmla="*/ 9038 w 10000"/>
                <a:gd name="connsiteY294" fmla="*/ 1483 h 10000"/>
                <a:gd name="connsiteX295" fmla="*/ 9168 w 10000"/>
                <a:gd name="connsiteY295" fmla="*/ 1441 h 10000"/>
                <a:gd name="connsiteX296" fmla="*/ 9184 w 10000"/>
                <a:gd name="connsiteY296" fmla="*/ 1384 h 10000"/>
                <a:gd name="connsiteX297" fmla="*/ 9229 w 10000"/>
                <a:gd name="connsiteY297" fmla="*/ 1405 h 10000"/>
                <a:gd name="connsiteX298" fmla="*/ 9258 w 10000"/>
                <a:gd name="connsiteY298" fmla="*/ 1455 h 10000"/>
                <a:gd name="connsiteX299" fmla="*/ 9325 w 10000"/>
                <a:gd name="connsiteY299" fmla="*/ 1419 h 10000"/>
                <a:gd name="connsiteX300" fmla="*/ 9364 w 10000"/>
                <a:gd name="connsiteY300" fmla="*/ 1419 h 10000"/>
                <a:gd name="connsiteX301" fmla="*/ 9421 w 10000"/>
                <a:gd name="connsiteY301" fmla="*/ 1476 h 10000"/>
                <a:gd name="connsiteX302" fmla="*/ 9454 w 10000"/>
                <a:gd name="connsiteY302" fmla="*/ 1398 h 10000"/>
                <a:gd name="connsiteX303" fmla="*/ 9522 w 10000"/>
                <a:gd name="connsiteY303" fmla="*/ 1434 h 10000"/>
                <a:gd name="connsiteX304" fmla="*/ 9556 w 10000"/>
                <a:gd name="connsiteY304" fmla="*/ 1391 h 10000"/>
                <a:gd name="connsiteX305" fmla="*/ 9584 w 10000"/>
                <a:gd name="connsiteY305" fmla="*/ 1398 h 10000"/>
                <a:gd name="connsiteX306" fmla="*/ 9612 w 10000"/>
                <a:gd name="connsiteY306" fmla="*/ 1356 h 10000"/>
                <a:gd name="connsiteX307" fmla="*/ 9606 w 10000"/>
                <a:gd name="connsiteY307" fmla="*/ 1313 h 10000"/>
                <a:gd name="connsiteX308" fmla="*/ 9646 w 10000"/>
                <a:gd name="connsiteY308" fmla="*/ 1292 h 10000"/>
                <a:gd name="connsiteX309" fmla="*/ 9674 w 10000"/>
                <a:gd name="connsiteY309" fmla="*/ 1221 h 10000"/>
                <a:gd name="connsiteX310" fmla="*/ 9753 w 10000"/>
                <a:gd name="connsiteY310" fmla="*/ 1228 h 10000"/>
                <a:gd name="connsiteX311" fmla="*/ 9871 w 10000"/>
                <a:gd name="connsiteY311" fmla="*/ 1434 h 10000"/>
                <a:gd name="connsiteX312" fmla="*/ 9893 w 10000"/>
                <a:gd name="connsiteY312" fmla="*/ 1505 h 10000"/>
                <a:gd name="connsiteX313" fmla="*/ 9972 w 10000"/>
                <a:gd name="connsiteY313" fmla="*/ 1597 h 10000"/>
                <a:gd name="connsiteX314" fmla="*/ 10000 w 10000"/>
                <a:gd name="connsiteY314" fmla="*/ 1682 h 10000"/>
                <a:gd name="connsiteX315" fmla="*/ 9938 w 10000"/>
                <a:gd name="connsiteY315" fmla="*/ 1796 h 10000"/>
                <a:gd name="connsiteX316" fmla="*/ 9893 w 10000"/>
                <a:gd name="connsiteY316" fmla="*/ 1838 h 10000"/>
                <a:gd name="connsiteX317" fmla="*/ 9916 w 10000"/>
                <a:gd name="connsiteY317" fmla="*/ 1959 h 10000"/>
                <a:gd name="connsiteX318" fmla="*/ 9848 w 10000"/>
                <a:gd name="connsiteY318" fmla="*/ 2051 h 10000"/>
                <a:gd name="connsiteX319" fmla="*/ 9809 w 10000"/>
                <a:gd name="connsiteY319" fmla="*/ 2072 h 10000"/>
                <a:gd name="connsiteX320" fmla="*/ 9809 w 10000"/>
                <a:gd name="connsiteY320" fmla="*/ 2136 h 10000"/>
                <a:gd name="connsiteX321" fmla="*/ 9758 w 10000"/>
                <a:gd name="connsiteY321" fmla="*/ 2257 h 10000"/>
                <a:gd name="connsiteX322" fmla="*/ 9724 w 10000"/>
                <a:gd name="connsiteY322" fmla="*/ 2264 h 10000"/>
                <a:gd name="connsiteX323" fmla="*/ 9730 w 10000"/>
                <a:gd name="connsiteY323" fmla="*/ 2349 h 10000"/>
                <a:gd name="connsiteX324" fmla="*/ 9702 w 10000"/>
                <a:gd name="connsiteY324" fmla="*/ 2413 h 10000"/>
                <a:gd name="connsiteX325" fmla="*/ 9708 w 10000"/>
                <a:gd name="connsiteY325" fmla="*/ 2697 h 10000"/>
                <a:gd name="connsiteX326" fmla="*/ 9724 w 10000"/>
                <a:gd name="connsiteY326" fmla="*/ 2718 h 10000"/>
                <a:gd name="connsiteX327" fmla="*/ 9719 w 10000"/>
                <a:gd name="connsiteY327" fmla="*/ 2811 h 10000"/>
                <a:gd name="connsiteX328" fmla="*/ 9708 w 10000"/>
                <a:gd name="connsiteY328" fmla="*/ 2896 h 10000"/>
                <a:gd name="connsiteX329" fmla="*/ 9668 w 10000"/>
                <a:gd name="connsiteY329" fmla="*/ 2938 h 10000"/>
                <a:gd name="connsiteX330" fmla="*/ 9595 w 10000"/>
                <a:gd name="connsiteY330" fmla="*/ 2903 h 10000"/>
                <a:gd name="connsiteX331" fmla="*/ 9561 w 10000"/>
                <a:gd name="connsiteY331" fmla="*/ 2952 h 10000"/>
                <a:gd name="connsiteX332" fmla="*/ 9567 w 10000"/>
                <a:gd name="connsiteY332" fmla="*/ 2995 h 10000"/>
                <a:gd name="connsiteX333" fmla="*/ 9544 w 10000"/>
                <a:gd name="connsiteY333" fmla="*/ 3080 h 10000"/>
                <a:gd name="connsiteX334" fmla="*/ 9505 w 10000"/>
                <a:gd name="connsiteY334" fmla="*/ 3137 h 10000"/>
                <a:gd name="connsiteX335" fmla="*/ 9494 w 10000"/>
                <a:gd name="connsiteY335" fmla="*/ 3236 h 10000"/>
                <a:gd name="connsiteX336" fmla="*/ 9466 w 10000"/>
                <a:gd name="connsiteY336" fmla="*/ 3322 h 10000"/>
                <a:gd name="connsiteX337" fmla="*/ 9471 w 10000"/>
                <a:gd name="connsiteY337" fmla="*/ 3378 h 10000"/>
                <a:gd name="connsiteX338" fmla="*/ 9460 w 10000"/>
                <a:gd name="connsiteY338" fmla="*/ 3435 h 10000"/>
                <a:gd name="connsiteX339" fmla="*/ 9483 w 10000"/>
                <a:gd name="connsiteY339" fmla="*/ 3485 h 10000"/>
                <a:gd name="connsiteX340" fmla="*/ 9449 w 10000"/>
                <a:gd name="connsiteY340" fmla="*/ 3563 h 10000"/>
                <a:gd name="connsiteX341" fmla="*/ 9393 w 10000"/>
                <a:gd name="connsiteY341" fmla="*/ 3442 h 10000"/>
                <a:gd name="connsiteX342" fmla="*/ 9393 w 10000"/>
                <a:gd name="connsiteY342" fmla="*/ 3350 h 10000"/>
                <a:gd name="connsiteX343" fmla="*/ 9376 w 10000"/>
                <a:gd name="connsiteY343" fmla="*/ 3336 h 10000"/>
                <a:gd name="connsiteX344" fmla="*/ 9308 w 10000"/>
                <a:gd name="connsiteY344" fmla="*/ 3400 h 10000"/>
                <a:gd name="connsiteX345" fmla="*/ 9201 w 10000"/>
                <a:gd name="connsiteY345" fmla="*/ 3549 h 10000"/>
                <a:gd name="connsiteX346" fmla="*/ 9139 w 10000"/>
                <a:gd name="connsiteY346" fmla="*/ 3655 h 10000"/>
                <a:gd name="connsiteX347" fmla="*/ 9044 w 10000"/>
                <a:gd name="connsiteY347" fmla="*/ 3712 h 10000"/>
                <a:gd name="connsiteX348" fmla="*/ 9010 w 10000"/>
                <a:gd name="connsiteY348" fmla="*/ 3797 h 10000"/>
                <a:gd name="connsiteX349" fmla="*/ 8982 w 10000"/>
                <a:gd name="connsiteY349" fmla="*/ 3825 h 10000"/>
                <a:gd name="connsiteX350" fmla="*/ 8875 w 10000"/>
                <a:gd name="connsiteY350" fmla="*/ 3903 h 10000"/>
                <a:gd name="connsiteX351" fmla="*/ 8785 w 10000"/>
                <a:gd name="connsiteY351" fmla="*/ 3996 h 10000"/>
                <a:gd name="connsiteX352" fmla="*/ 8763 w 10000"/>
                <a:gd name="connsiteY352" fmla="*/ 4067 h 10000"/>
                <a:gd name="connsiteX353" fmla="*/ 8729 w 10000"/>
                <a:gd name="connsiteY353" fmla="*/ 4102 h 10000"/>
                <a:gd name="connsiteX354" fmla="*/ 8774 w 10000"/>
                <a:gd name="connsiteY354" fmla="*/ 4194 h 10000"/>
                <a:gd name="connsiteX355" fmla="*/ 8819 w 10000"/>
                <a:gd name="connsiteY355" fmla="*/ 4265 h 10000"/>
                <a:gd name="connsiteX356" fmla="*/ 8881 w 10000"/>
                <a:gd name="connsiteY356" fmla="*/ 4294 h 10000"/>
                <a:gd name="connsiteX357" fmla="*/ 8858 w 10000"/>
                <a:gd name="connsiteY357" fmla="*/ 4344 h 10000"/>
                <a:gd name="connsiteX358" fmla="*/ 8903 w 10000"/>
                <a:gd name="connsiteY358" fmla="*/ 4358 h 10000"/>
                <a:gd name="connsiteX359" fmla="*/ 8903 w 10000"/>
                <a:gd name="connsiteY359" fmla="*/ 4443 h 10000"/>
                <a:gd name="connsiteX360" fmla="*/ 8937 w 10000"/>
                <a:gd name="connsiteY360" fmla="*/ 4507 h 10000"/>
                <a:gd name="connsiteX361" fmla="*/ 8993 w 10000"/>
                <a:gd name="connsiteY361" fmla="*/ 4493 h 10000"/>
                <a:gd name="connsiteX362" fmla="*/ 9016 w 10000"/>
                <a:gd name="connsiteY362" fmla="*/ 4422 h 10000"/>
                <a:gd name="connsiteX363" fmla="*/ 9061 w 10000"/>
                <a:gd name="connsiteY363" fmla="*/ 4414 h 10000"/>
                <a:gd name="connsiteX364" fmla="*/ 9066 w 10000"/>
                <a:gd name="connsiteY364" fmla="*/ 4358 h 10000"/>
                <a:gd name="connsiteX365" fmla="*/ 9123 w 10000"/>
                <a:gd name="connsiteY365" fmla="*/ 4358 h 10000"/>
                <a:gd name="connsiteX366" fmla="*/ 9100 w 10000"/>
                <a:gd name="connsiteY366" fmla="*/ 4429 h 10000"/>
                <a:gd name="connsiteX367" fmla="*/ 9156 w 10000"/>
                <a:gd name="connsiteY367" fmla="*/ 4464 h 10000"/>
                <a:gd name="connsiteX368" fmla="*/ 9145 w 10000"/>
                <a:gd name="connsiteY368" fmla="*/ 4528 h 10000"/>
                <a:gd name="connsiteX369" fmla="*/ 9061 w 10000"/>
                <a:gd name="connsiteY369" fmla="*/ 4535 h 10000"/>
                <a:gd name="connsiteX370" fmla="*/ 8999 w 10000"/>
                <a:gd name="connsiteY370" fmla="*/ 4578 h 10000"/>
                <a:gd name="connsiteX371" fmla="*/ 8943 w 10000"/>
                <a:gd name="connsiteY371" fmla="*/ 4599 h 10000"/>
                <a:gd name="connsiteX372" fmla="*/ 8943 w 10000"/>
                <a:gd name="connsiteY372" fmla="*/ 4698 h 10000"/>
                <a:gd name="connsiteX373" fmla="*/ 8999 w 10000"/>
                <a:gd name="connsiteY373" fmla="*/ 4805 h 10000"/>
                <a:gd name="connsiteX374" fmla="*/ 8954 w 10000"/>
                <a:gd name="connsiteY374" fmla="*/ 4904 h 10000"/>
                <a:gd name="connsiteX375" fmla="*/ 8864 w 10000"/>
                <a:gd name="connsiteY375" fmla="*/ 4918 h 10000"/>
                <a:gd name="connsiteX376" fmla="*/ 8875 w 10000"/>
                <a:gd name="connsiteY376" fmla="*/ 5032 h 10000"/>
                <a:gd name="connsiteX377" fmla="*/ 8870 w 10000"/>
                <a:gd name="connsiteY377" fmla="*/ 5103 h 10000"/>
                <a:gd name="connsiteX378" fmla="*/ 8841 w 10000"/>
                <a:gd name="connsiteY378" fmla="*/ 5138 h 10000"/>
                <a:gd name="connsiteX379" fmla="*/ 8785 w 10000"/>
                <a:gd name="connsiteY379" fmla="*/ 5110 h 10000"/>
                <a:gd name="connsiteX380" fmla="*/ 8735 w 10000"/>
                <a:gd name="connsiteY380" fmla="*/ 5018 h 10000"/>
                <a:gd name="connsiteX381" fmla="*/ 8678 w 10000"/>
                <a:gd name="connsiteY381" fmla="*/ 5089 h 10000"/>
                <a:gd name="connsiteX382" fmla="*/ 8622 w 10000"/>
                <a:gd name="connsiteY382" fmla="*/ 5039 h 10000"/>
                <a:gd name="connsiteX383" fmla="*/ 8616 w 10000"/>
                <a:gd name="connsiteY383" fmla="*/ 5011 h 10000"/>
                <a:gd name="connsiteX384" fmla="*/ 8538 w 10000"/>
                <a:gd name="connsiteY384" fmla="*/ 4947 h 10000"/>
                <a:gd name="connsiteX385" fmla="*/ 8515 w 10000"/>
                <a:gd name="connsiteY385" fmla="*/ 4961 h 10000"/>
                <a:gd name="connsiteX386" fmla="*/ 8526 w 10000"/>
                <a:gd name="connsiteY386" fmla="*/ 5039 h 10000"/>
                <a:gd name="connsiteX387" fmla="*/ 8481 w 10000"/>
                <a:gd name="connsiteY387" fmla="*/ 5138 h 10000"/>
                <a:gd name="connsiteX388" fmla="*/ 8515 w 10000"/>
                <a:gd name="connsiteY388" fmla="*/ 5160 h 10000"/>
                <a:gd name="connsiteX389" fmla="*/ 8577 w 10000"/>
                <a:gd name="connsiteY389" fmla="*/ 5145 h 10000"/>
                <a:gd name="connsiteX390" fmla="*/ 8588 w 10000"/>
                <a:gd name="connsiteY390" fmla="*/ 5181 h 10000"/>
                <a:gd name="connsiteX391" fmla="*/ 8577 w 10000"/>
                <a:gd name="connsiteY391" fmla="*/ 5224 h 10000"/>
                <a:gd name="connsiteX392" fmla="*/ 8600 w 10000"/>
                <a:gd name="connsiteY392" fmla="*/ 5280 h 10000"/>
                <a:gd name="connsiteX393" fmla="*/ 8650 w 10000"/>
                <a:gd name="connsiteY393" fmla="*/ 5316 h 10000"/>
                <a:gd name="connsiteX394" fmla="*/ 8639 w 10000"/>
                <a:gd name="connsiteY394" fmla="*/ 5401 h 10000"/>
                <a:gd name="connsiteX395" fmla="*/ 8673 w 10000"/>
                <a:gd name="connsiteY395" fmla="*/ 5444 h 10000"/>
                <a:gd name="connsiteX396" fmla="*/ 8633 w 10000"/>
                <a:gd name="connsiteY396" fmla="*/ 5486 h 10000"/>
                <a:gd name="connsiteX397" fmla="*/ 8622 w 10000"/>
                <a:gd name="connsiteY397" fmla="*/ 5642 h 10000"/>
                <a:gd name="connsiteX398" fmla="*/ 8600 w 10000"/>
                <a:gd name="connsiteY398" fmla="*/ 5649 h 10000"/>
                <a:gd name="connsiteX399" fmla="*/ 8628 w 10000"/>
                <a:gd name="connsiteY399" fmla="*/ 5720 h 10000"/>
                <a:gd name="connsiteX400" fmla="*/ 8633 w 10000"/>
                <a:gd name="connsiteY400" fmla="*/ 5841 h 10000"/>
                <a:gd name="connsiteX401" fmla="*/ 8661 w 10000"/>
                <a:gd name="connsiteY401" fmla="*/ 5869 h 10000"/>
                <a:gd name="connsiteX402" fmla="*/ 8667 w 10000"/>
                <a:gd name="connsiteY402" fmla="*/ 5905 h 10000"/>
                <a:gd name="connsiteX403" fmla="*/ 8690 w 10000"/>
                <a:gd name="connsiteY403" fmla="*/ 5912 h 10000"/>
                <a:gd name="connsiteX404" fmla="*/ 8695 w 10000"/>
                <a:gd name="connsiteY404" fmla="*/ 5983 h 10000"/>
                <a:gd name="connsiteX405" fmla="*/ 8684 w 10000"/>
                <a:gd name="connsiteY405" fmla="*/ 6033 h 10000"/>
                <a:gd name="connsiteX406" fmla="*/ 8740 w 10000"/>
                <a:gd name="connsiteY406" fmla="*/ 6061 h 10000"/>
                <a:gd name="connsiteX407" fmla="*/ 8825 w 10000"/>
                <a:gd name="connsiteY407" fmla="*/ 6004 h 10000"/>
                <a:gd name="connsiteX408" fmla="*/ 8948 w 10000"/>
                <a:gd name="connsiteY408" fmla="*/ 5891 h 10000"/>
                <a:gd name="connsiteX409" fmla="*/ 8982 w 10000"/>
                <a:gd name="connsiteY409" fmla="*/ 5891 h 10000"/>
                <a:gd name="connsiteX410" fmla="*/ 8982 w 10000"/>
                <a:gd name="connsiteY410" fmla="*/ 5976 h 10000"/>
                <a:gd name="connsiteX411" fmla="*/ 9004 w 10000"/>
                <a:gd name="connsiteY411" fmla="*/ 5990 h 10000"/>
                <a:gd name="connsiteX412" fmla="*/ 9044 w 10000"/>
                <a:gd name="connsiteY412" fmla="*/ 6089 h 10000"/>
                <a:gd name="connsiteX413" fmla="*/ 9072 w 10000"/>
                <a:gd name="connsiteY413" fmla="*/ 6097 h 10000"/>
                <a:gd name="connsiteX414" fmla="*/ 9055 w 10000"/>
                <a:gd name="connsiteY414" fmla="*/ 6153 h 10000"/>
                <a:gd name="connsiteX415" fmla="*/ 9100 w 10000"/>
                <a:gd name="connsiteY415" fmla="*/ 6281 h 10000"/>
                <a:gd name="connsiteX416" fmla="*/ 9100 w 10000"/>
                <a:gd name="connsiteY416" fmla="*/ 6345 h 10000"/>
                <a:gd name="connsiteX417" fmla="*/ 9123 w 10000"/>
                <a:gd name="connsiteY417" fmla="*/ 6416 h 10000"/>
                <a:gd name="connsiteX418" fmla="*/ 9089 w 10000"/>
                <a:gd name="connsiteY418" fmla="*/ 6473 h 10000"/>
                <a:gd name="connsiteX419" fmla="*/ 9049 w 10000"/>
                <a:gd name="connsiteY419" fmla="*/ 6466 h 10000"/>
                <a:gd name="connsiteX420" fmla="*/ 9049 w 10000"/>
                <a:gd name="connsiteY420" fmla="*/ 6501 h 10000"/>
                <a:gd name="connsiteX421" fmla="*/ 9089 w 10000"/>
                <a:gd name="connsiteY421" fmla="*/ 6544 h 10000"/>
                <a:gd name="connsiteX422" fmla="*/ 9106 w 10000"/>
                <a:gd name="connsiteY422" fmla="*/ 6515 h 10000"/>
                <a:gd name="connsiteX423" fmla="*/ 9139 w 10000"/>
                <a:gd name="connsiteY423" fmla="*/ 6579 h 10000"/>
                <a:gd name="connsiteX424" fmla="*/ 9179 w 10000"/>
                <a:gd name="connsiteY424" fmla="*/ 6579 h 10000"/>
                <a:gd name="connsiteX425" fmla="*/ 9156 w 10000"/>
                <a:gd name="connsiteY425" fmla="*/ 6757 h 10000"/>
                <a:gd name="connsiteX426" fmla="*/ 9139 w 10000"/>
                <a:gd name="connsiteY426" fmla="*/ 6792 h 10000"/>
                <a:gd name="connsiteX427" fmla="*/ 9089 w 10000"/>
                <a:gd name="connsiteY427" fmla="*/ 6778 h 10000"/>
                <a:gd name="connsiteX428" fmla="*/ 9027 w 10000"/>
                <a:gd name="connsiteY428" fmla="*/ 6799 h 10000"/>
                <a:gd name="connsiteX429" fmla="*/ 9004 w 10000"/>
                <a:gd name="connsiteY429" fmla="*/ 6842 h 10000"/>
                <a:gd name="connsiteX430" fmla="*/ 8999 w 10000"/>
                <a:gd name="connsiteY430" fmla="*/ 6884 h 10000"/>
                <a:gd name="connsiteX431" fmla="*/ 8960 w 10000"/>
                <a:gd name="connsiteY431" fmla="*/ 6934 h 10000"/>
                <a:gd name="connsiteX432" fmla="*/ 8898 w 10000"/>
                <a:gd name="connsiteY432" fmla="*/ 6941 h 10000"/>
                <a:gd name="connsiteX433" fmla="*/ 8886 w 10000"/>
                <a:gd name="connsiteY433" fmla="*/ 6962 h 10000"/>
                <a:gd name="connsiteX434" fmla="*/ 8847 w 10000"/>
                <a:gd name="connsiteY434" fmla="*/ 6927 h 10000"/>
                <a:gd name="connsiteX435" fmla="*/ 8808 w 10000"/>
                <a:gd name="connsiteY435" fmla="*/ 6934 h 10000"/>
                <a:gd name="connsiteX436" fmla="*/ 8785 w 10000"/>
                <a:gd name="connsiteY436" fmla="*/ 6906 h 10000"/>
                <a:gd name="connsiteX437" fmla="*/ 8735 w 10000"/>
                <a:gd name="connsiteY437" fmla="*/ 6891 h 10000"/>
                <a:gd name="connsiteX438" fmla="*/ 8746 w 10000"/>
                <a:gd name="connsiteY438" fmla="*/ 6941 h 10000"/>
                <a:gd name="connsiteX439" fmla="*/ 8723 w 10000"/>
                <a:gd name="connsiteY439" fmla="*/ 6991 h 10000"/>
                <a:gd name="connsiteX440" fmla="*/ 8639 w 10000"/>
                <a:gd name="connsiteY440" fmla="*/ 6984 h 10000"/>
                <a:gd name="connsiteX441" fmla="*/ 8611 w 10000"/>
                <a:gd name="connsiteY441" fmla="*/ 6962 h 10000"/>
                <a:gd name="connsiteX442" fmla="*/ 8566 w 10000"/>
                <a:gd name="connsiteY442" fmla="*/ 6984 h 10000"/>
                <a:gd name="connsiteX443" fmla="*/ 8560 w 10000"/>
                <a:gd name="connsiteY443" fmla="*/ 7055 h 10000"/>
                <a:gd name="connsiteX444" fmla="*/ 8476 w 10000"/>
                <a:gd name="connsiteY444" fmla="*/ 7133 h 10000"/>
                <a:gd name="connsiteX445" fmla="*/ 8448 w 10000"/>
                <a:gd name="connsiteY445" fmla="*/ 7090 h 10000"/>
                <a:gd name="connsiteX446" fmla="*/ 8386 w 10000"/>
                <a:gd name="connsiteY446" fmla="*/ 7111 h 10000"/>
                <a:gd name="connsiteX447" fmla="*/ 8346 w 10000"/>
                <a:gd name="connsiteY447" fmla="*/ 7133 h 10000"/>
                <a:gd name="connsiteX448" fmla="*/ 8341 w 10000"/>
                <a:gd name="connsiteY448" fmla="*/ 7168 h 10000"/>
                <a:gd name="connsiteX449" fmla="*/ 8256 w 10000"/>
                <a:gd name="connsiteY449" fmla="*/ 7246 h 10000"/>
                <a:gd name="connsiteX450" fmla="*/ 8206 w 10000"/>
                <a:gd name="connsiteY450" fmla="*/ 7232 h 10000"/>
                <a:gd name="connsiteX451" fmla="*/ 8155 w 10000"/>
                <a:gd name="connsiteY451" fmla="*/ 7260 h 10000"/>
                <a:gd name="connsiteX452" fmla="*/ 8116 w 10000"/>
                <a:gd name="connsiteY452" fmla="*/ 7303 h 10000"/>
                <a:gd name="connsiteX453" fmla="*/ 8060 w 10000"/>
                <a:gd name="connsiteY453" fmla="*/ 7331 h 10000"/>
                <a:gd name="connsiteX454" fmla="*/ 8065 w 10000"/>
                <a:gd name="connsiteY454" fmla="*/ 7374 h 10000"/>
                <a:gd name="connsiteX455" fmla="*/ 8015 w 10000"/>
                <a:gd name="connsiteY455" fmla="*/ 7402 h 10000"/>
                <a:gd name="connsiteX456" fmla="*/ 7942 w 10000"/>
                <a:gd name="connsiteY456" fmla="*/ 7523 h 10000"/>
                <a:gd name="connsiteX457" fmla="*/ 7930 w 10000"/>
                <a:gd name="connsiteY457" fmla="*/ 7573 h 10000"/>
                <a:gd name="connsiteX458" fmla="*/ 7908 w 10000"/>
                <a:gd name="connsiteY458" fmla="*/ 7559 h 10000"/>
                <a:gd name="connsiteX459" fmla="*/ 7919 w 10000"/>
                <a:gd name="connsiteY459" fmla="*/ 7523 h 10000"/>
                <a:gd name="connsiteX460" fmla="*/ 7846 w 10000"/>
                <a:gd name="connsiteY460" fmla="*/ 7339 h 10000"/>
                <a:gd name="connsiteX461" fmla="*/ 7846 w 10000"/>
                <a:gd name="connsiteY461" fmla="*/ 7268 h 10000"/>
                <a:gd name="connsiteX462" fmla="*/ 7812 w 10000"/>
                <a:gd name="connsiteY462" fmla="*/ 7268 h 10000"/>
                <a:gd name="connsiteX463" fmla="*/ 7711 w 10000"/>
                <a:gd name="connsiteY463" fmla="*/ 7197 h 10000"/>
                <a:gd name="connsiteX464" fmla="*/ 7649 w 10000"/>
                <a:gd name="connsiteY464" fmla="*/ 7232 h 10000"/>
                <a:gd name="connsiteX465" fmla="*/ 7632 w 10000"/>
                <a:gd name="connsiteY465" fmla="*/ 7275 h 10000"/>
                <a:gd name="connsiteX466" fmla="*/ 7677 w 10000"/>
                <a:gd name="connsiteY466" fmla="*/ 7324 h 10000"/>
                <a:gd name="connsiteX467" fmla="*/ 7688 w 10000"/>
                <a:gd name="connsiteY467" fmla="*/ 7367 h 10000"/>
                <a:gd name="connsiteX468" fmla="*/ 7660 w 10000"/>
                <a:gd name="connsiteY468" fmla="*/ 7410 h 10000"/>
                <a:gd name="connsiteX469" fmla="*/ 7666 w 10000"/>
                <a:gd name="connsiteY469" fmla="*/ 7445 h 10000"/>
                <a:gd name="connsiteX470" fmla="*/ 7655 w 10000"/>
                <a:gd name="connsiteY470" fmla="*/ 7516 h 10000"/>
                <a:gd name="connsiteX471" fmla="*/ 7660 w 10000"/>
                <a:gd name="connsiteY471" fmla="*/ 7587 h 10000"/>
                <a:gd name="connsiteX472" fmla="*/ 7694 w 10000"/>
                <a:gd name="connsiteY472" fmla="*/ 7700 h 10000"/>
                <a:gd name="connsiteX473" fmla="*/ 7660 w 10000"/>
                <a:gd name="connsiteY473" fmla="*/ 7743 h 10000"/>
                <a:gd name="connsiteX474" fmla="*/ 7666 w 10000"/>
                <a:gd name="connsiteY474" fmla="*/ 7779 h 10000"/>
                <a:gd name="connsiteX475" fmla="*/ 7638 w 10000"/>
                <a:gd name="connsiteY475" fmla="*/ 7793 h 10000"/>
                <a:gd name="connsiteX476" fmla="*/ 7621 w 10000"/>
                <a:gd name="connsiteY476" fmla="*/ 7814 h 10000"/>
                <a:gd name="connsiteX477" fmla="*/ 7514 w 10000"/>
                <a:gd name="connsiteY477" fmla="*/ 7800 h 10000"/>
                <a:gd name="connsiteX478" fmla="*/ 7497 w 10000"/>
                <a:gd name="connsiteY478" fmla="*/ 7757 h 10000"/>
                <a:gd name="connsiteX479" fmla="*/ 7463 w 10000"/>
                <a:gd name="connsiteY479" fmla="*/ 7786 h 10000"/>
                <a:gd name="connsiteX480" fmla="*/ 7390 w 10000"/>
                <a:gd name="connsiteY480" fmla="*/ 7771 h 10000"/>
                <a:gd name="connsiteX481" fmla="*/ 7340 w 10000"/>
                <a:gd name="connsiteY481" fmla="*/ 7793 h 10000"/>
                <a:gd name="connsiteX482" fmla="*/ 7312 w 10000"/>
                <a:gd name="connsiteY482" fmla="*/ 7644 h 10000"/>
                <a:gd name="connsiteX483" fmla="*/ 7283 w 10000"/>
                <a:gd name="connsiteY483" fmla="*/ 7637 h 10000"/>
                <a:gd name="connsiteX484" fmla="*/ 7250 w 10000"/>
                <a:gd name="connsiteY484" fmla="*/ 7544 h 10000"/>
                <a:gd name="connsiteX485" fmla="*/ 7267 w 10000"/>
                <a:gd name="connsiteY485" fmla="*/ 7502 h 10000"/>
                <a:gd name="connsiteX486" fmla="*/ 7306 w 10000"/>
                <a:gd name="connsiteY486" fmla="*/ 7523 h 10000"/>
                <a:gd name="connsiteX487" fmla="*/ 7323 w 10000"/>
                <a:gd name="connsiteY487" fmla="*/ 7473 h 10000"/>
                <a:gd name="connsiteX488" fmla="*/ 7295 w 10000"/>
                <a:gd name="connsiteY488" fmla="*/ 7438 h 10000"/>
                <a:gd name="connsiteX489" fmla="*/ 7312 w 10000"/>
                <a:gd name="connsiteY489" fmla="*/ 7402 h 10000"/>
                <a:gd name="connsiteX490" fmla="*/ 7238 w 10000"/>
                <a:gd name="connsiteY490" fmla="*/ 7331 h 10000"/>
                <a:gd name="connsiteX491" fmla="*/ 7244 w 10000"/>
                <a:gd name="connsiteY491" fmla="*/ 7296 h 10000"/>
                <a:gd name="connsiteX492" fmla="*/ 7199 w 10000"/>
                <a:gd name="connsiteY492" fmla="*/ 7260 h 10000"/>
                <a:gd name="connsiteX493" fmla="*/ 7227 w 10000"/>
                <a:gd name="connsiteY493" fmla="*/ 7218 h 10000"/>
                <a:gd name="connsiteX494" fmla="*/ 7216 w 10000"/>
                <a:gd name="connsiteY494" fmla="*/ 7168 h 10000"/>
                <a:gd name="connsiteX495" fmla="*/ 7165 w 10000"/>
                <a:gd name="connsiteY495" fmla="*/ 7090 h 10000"/>
                <a:gd name="connsiteX496" fmla="*/ 7132 w 10000"/>
                <a:gd name="connsiteY496" fmla="*/ 7026 h 10000"/>
                <a:gd name="connsiteX497" fmla="*/ 7064 w 10000"/>
                <a:gd name="connsiteY497" fmla="*/ 7055 h 10000"/>
                <a:gd name="connsiteX498" fmla="*/ 7025 w 10000"/>
                <a:gd name="connsiteY498" fmla="*/ 7048 h 10000"/>
                <a:gd name="connsiteX499" fmla="*/ 7002 w 10000"/>
                <a:gd name="connsiteY499" fmla="*/ 7111 h 10000"/>
                <a:gd name="connsiteX500" fmla="*/ 6924 w 10000"/>
                <a:gd name="connsiteY500" fmla="*/ 7119 h 10000"/>
                <a:gd name="connsiteX501" fmla="*/ 6895 w 10000"/>
                <a:gd name="connsiteY501" fmla="*/ 7111 h 10000"/>
                <a:gd name="connsiteX502" fmla="*/ 6828 w 10000"/>
                <a:gd name="connsiteY502" fmla="*/ 7161 h 10000"/>
                <a:gd name="connsiteX503" fmla="*/ 6834 w 10000"/>
                <a:gd name="connsiteY503" fmla="*/ 7260 h 10000"/>
                <a:gd name="connsiteX504" fmla="*/ 6817 w 10000"/>
                <a:gd name="connsiteY504" fmla="*/ 7324 h 10000"/>
                <a:gd name="connsiteX505" fmla="*/ 6817 w 10000"/>
                <a:gd name="connsiteY505" fmla="*/ 7381 h 10000"/>
                <a:gd name="connsiteX506" fmla="*/ 6760 w 10000"/>
                <a:gd name="connsiteY506" fmla="*/ 7424 h 10000"/>
                <a:gd name="connsiteX507" fmla="*/ 6699 w 10000"/>
                <a:gd name="connsiteY507" fmla="*/ 7431 h 10000"/>
                <a:gd name="connsiteX508" fmla="*/ 6682 w 10000"/>
                <a:gd name="connsiteY508" fmla="*/ 7410 h 10000"/>
                <a:gd name="connsiteX509" fmla="*/ 6625 w 10000"/>
                <a:gd name="connsiteY509" fmla="*/ 7388 h 10000"/>
                <a:gd name="connsiteX510" fmla="*/ 6592 w 10000"/>
                <a:gd name="connsiteY510" fmla="*/ 7431 h 10000"/>
                <a:gd name="connsiteX511" fmla="*/ 6586 w 10000"/>
                <a:gd name="connsiteY511" fmla="*/ 7473 h 10000"/>
                <a:gd name="connsiteX512" fmla="*/ 6552 w 10000"/>
                <a:gd name="connsiteY512" fmla="*/ 7480 h 10000"/>
                <a:gd name="connsiteX513" fmla="*/ 6547 w 10000"/>
                <a:gd name="connsiteY513" fmla="*/ 7523 h 10000"/>
                <a:gd name="connsiteX514" fmla="*/ 6519 w 10000"/>
                <a:gd name="connsiteY514" fmla="*/ 7523 h 10000"/>
                <a:gd name="connsiteX515" fmla="*/ 6485 w 10000"/>
                <a:gd name="connsiteY515" fmla="*/ 7424 h 10000"/>
                <a:gd name="connsiteX516" fmla="*/ 6406 w 10000"/>
                <a:gd name="connsiteY516" fmla="*/ 7473 h 10000"/>
                <a:gd name="connsiteX517" fmla="*/ 6316 w 10000"/>
                <a:gd name="connsiteY517" fmla="*/ 7551 h 10000"/>
                <a:gd name="connsiteX518" fmla="*/ 6282 w 10000"/>
                <a:gd name="connsiteY518" fmla="*/ 7566 h 10000"/>
                <a:gd name="connsiteX519" fmla="*/ 6294 w 10000"/>
                <a:gd name="connsiteY519" fmla="*/ 7615 h 10000"/>
                <a:gd name="connsiteX520" fmla="*/ 6243 w 10000"/>
                <a:gd name="connsiteY520" fmla="*/ 7637 h 10000"/>
                <a:gd name="connsiteX521" fmla="*/ 6209 w 10000"/>
                <a:gd name="connsiteY521" fmla="*/ 7608 h 10000"/>
                <a:gd name="connsiteX522" fmla="*/ 6136 w 10000"/>
                <a:gd name="connsiteY522" fmla="*/ 7622 h 10000"/>
                <a:gd name="connsiteX523" fmla="*/ 6136 w 10000"/>
                <a:gd name="connsiteY523" fmla="*/ 7395 h 10000"/>
                <a:gd name="connsiteX524" fmla="*/ 6208 w 10000"/>
                <a:gd name="connsiteY52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573 w 10000"/>
                <a:gd name="connsiteY27" fmla="*/ 8943 h 10000"/>
                <a:gd name="connsiteX28" fmla="*/ 4207 w 10000"/>
                <a:gd name="connsiteY28" fmla="*/ 9283 h 10000"/>
                <a:gd name="connsiteX29" fmla="*/ 4213 w 10000"/>
                <a:gd name="connsiteY29" fmla="*/ 9326 h 10000"/>
                <a:gd name="connsiteX30" fmla="*/ 4190 w 10000"/>
                <a:gd name="connsiteY30" fmla="*/ 9326 h 10000"/>
                <a:gd name="connsiteX31" fmla="*/ 4089 w 10000"/>
                <a:gd name="connsiteY31" fmla="*/ 9482 h 10000"/>
                <a:gd name="connsiteX32" fmla="*/ 4072 w 10000"/>
                <a:gd name="connsiteY32" fmla="*/ 9574 h 10000"/>
                <a:gd name="connsiteX33" fmla="*/ 4111 w 10000"/>
                <a:gd name="connsiteY33" fmla="*/ 9631 h 10000"/>
                <a:gd name="connsiteX34" fmla="*/ 4117 w 10000"/>
                <a:gd name="connsiteY34" fmla="*/ 9659 h 10000"/>
                <a:gd name="connsiteX35" fmla="*/ 4066 w 10000"/>
                <a:gd name="connsiteY35" fmla="*/ 9716 h 10000"/>
                <a:gd name="connsiteX36" fmla="*/ 4021 w 10000"/>
                <a:gd name="connsiteY36" fmla="*/ 9702 h 10000"/>
                <a:gd name="connsiteX37" fmla="*/ 4021 w 10000"/>
                <a:gd name="connsiteY37" fmla="*/ 9851 h 10000"/>
                <a:gd name="connsiteX38" fmla="*/ 3948 w 10000"/>
                <a:gd name="connsiteY38" fmla="*/ 9865 h 10000"/>
                <a:gd name="connsiteX39" fmla="*/ 3926 w 10000"/>
                <a:gd name="connsiteY39" fmla="*/ 9844 h 10000"/>
                <a:gd name="connsiteX40" fmla="*/ 3864 w 10000"/>
                <a:gd name="connsiteY40" fmla="*/ 9879 h 10000"/>
                <a:gd name="connsiteX41" fmla="*/ 3825 w 10000"/>
                <a:gd name="connsiteY41" fmla="*/ 9858 h 10000"/>
                <a:gd name="connsiteX42" fmla="*/ 3802 w 10000"/>
                <a:gd name="connsiteY42" fmla="*/ 9886 h 10000"/>
                <a:gd name="connsiteX43" fmla="*/ 3751 w 10000"/>
                <a:gd name="connsiteY43" fmla="*/ 9858 h 10000"/>
                <a:gd name="connsiteX44" fmla="*/ 3735 w 10000"/>
                <a:gd name="connsiteY44" fmla="*/ 9787 h 10000"/>
                <a:gd name="connsiteX45" fmla="*/ 3628 w 10000"/>
                <a:gd name="connsiteY45" fmla="*/ 9744 h 10000"/>
                <a:gd name="connsiteX46" fmla="*/ 3583 w 10000"/>
                <a:gd name="connsiteY46" fmla="*/ 9730 h 10000"/>
                <a:gd name="connsiteX47" fmla="*/ 3543 w 10000"/>
                <a:gd name="connsiteY47" fmla="*/ 9702 h 10000"/>
                <a:gd name="connsiteX48" fmla="*/ 3549 w 10000"/>
                <a:gd name="connsiteY48" fmla="*/ 9681 h 10000"/>
                <a:gd name="connsiteX49" fmla="*/ 3515 w 10000"/>
                <a:gd name="connsiteY49" fmla="*/ 9624 h 10000"/>
                <a:gd name="connsiteX50" fmla="*/ 3459 w 10000"/>
                <a:gd name="connsiteY50" fmla="*/ 9588 h 10000"/>
                <a:gd name="connsiteX51" fmla="*/ 3397 w 10000"/>
                <a:gd name="connsiteY51" fmla="*/ 9603 h 10000"/>
                <a:gd name="connsiteX52" fmla="*/ 3324 w 10000"/>
                <a:gd name="connsiteY52" fmla="*/ 9581 h 10000"/>
                <a:gd name="connsiteX53" fmla="*/ 3240 w 10000"/>
                <a:gd name="connsiteY53" fmla="*/ 9524 h 10000"/>
                <a:gd name="connsiteX54" fmla="*/ 3279 w 10000"/>
                <a:gd name="connsiteY54" fmla="*/ 9339 h 10000"/>
                <a:gd name="connsiteX55" fmla="*/ 3150 w 10000"/>
                <a:gd name="connsiteY55" fmla="*/ 8971 h 10000"/>
                <a:gd name="connsiteX56" fmla="*/ 3155 w 10000"/>
                <a:gd name="connsiteY56" fmla="*/ 9021 h 10000"/>
                <a:gd name="connsiteX57" fmla="*/ 3144 w 10000"/>
                <a:gd name="connsiteY57" fmla="*/ 9042 h 10000"/>
                <a:gd name="connsiteX58" fmla="*/ 3105 w 10000"/>
                <a:gd name="connsiteY58" fmla="*/ 9028 h 10000"/>
                <a:gd name="connsiteX59" fmla="*/ 3048 w 10000"/>
                <a:gd name="connsiteY59" fmla="*/ 9163 h 10000"/>
                <a:gd name="connsiteX60" fmla="*/ 2818 w 10000"/>
                <a:gd name="connsiteY60" fmla="*/ 9837 h 10000"/>
                <a:gd name="connsiteX61" fmla="*/ 2745 w 10000"/>
                <a:gd name="connsiteY61" fmla="*/ 9879 h 10000"/>
                <a:gd name="connsiteX62" fmla="*/ 2705 w 10000"/>
                <a:gd name="connsiteY62" fmla="*/ 9922 h 10000"/>
                <a:gd name="connsiteX63" fmla="*/ 2638 w 10000"/>
                <a:gd name="connsiteY63" fmla="*/ 9929 h 10000"/>
                <a:gd name="connsiteX64" fmla="*/ 2598 w 10000"/>
                <a:gd name="connsiteY64" fmla="*/ 9943 h 10000"/>
                <a:gd name="connsiteX65" fmla="*/ 2565 w 10000"/>
                <a:gd name="connsiteY65" fmla="*/ 9929 h 10000"/>
                <a:gd name="connsiteX66" fmla="*/ 2508 w 10000"/>
                <a:gd name="connsiteY66" fmla="*/ 9943 h 10000"/>
                <a:gd name="connsiteX67" fmla="*/ 2503 w 10000"/>
                <a:gd name="connsiteY67" fmla="*/ 9957 h 10000"/>
                <a:gd name="connsiteX68" fmla="*/ 2458 w 10000"/>
                <a:gd name="connsiteY68" fmla="*/ 9993 h 10000"/>
                <a:gd name="connsiteX69" fmla="*/ 2424 w 10000"/>
                <a:gd name="connsiteY69" fmla="*/ 10000 h 10000"/>
                <a:gd name="connsiteX70" fmla="*/ 2323 w 10000"/>
                <a:gd name="connsiteY70" fmla="*/ 9901 h 10000"/>
                <a:gd name="connsiteX71" fmla="*/ 2250 w 10000"/>
                <a:gd name="connsiteY71" fmla="*/ 9794 h 10000"/>
                <a:gd name="connsiteX72" fmla="*/ 2160 w 10000"/>
                <a:gd name="connsiteY72" fmla="*/ 9759 h 10000"/>
                <a:gd name="connsiteX73" fmla="*/ 2143 w 10000"/>
                <a:gd name="connsiteY73" fmla="*/ 9624 h 10000"/>
                <a:gd name="connsiteX74" fmla="*/ 2205 w 10000"/>
                <a:gd name="connsiteY74" fmla="*/ 9588 h 10000"/>
                <a:gd name="connsiteX75" fmla="*/ 2182 w 10000"/>
                <a:gd name="connsiteY75" fmla="*/ 9482 h 10000"/>
                <a:gd name="connsiteX76" fmla="*/ 2160 w 10000"/>
                <a:gd name="connsiteY76" fmla="*/ 9446 h 10000"/>
                <a:gd name="connsiteX77" fmla="*/ 2323 w 10000"/>
                <a:gd name="connsiteY77" fmla="*/ 9312 h 10000"/>
                <a:gd name="connsiteX78" fmla="*/ 2373 w 10000"/>
                <a:gd name="connsiteY78" fmla="*/ 9177 h 10000"/>
                <a:gd name="connsiteX79" fmla="*/ 2424 w 10000"/>
                <a:gd name="connsiteY79" fmla="*/ 9148 h 10000"/>
                <a:gd name="connsiteX80" fmla="*/ 2435 w 10000"/>
                <a:gd name="connsiteY80" fmla="*/ 9063 h 10000"/>
                <a:gd name="connsiteX81" fmla="*/ 2385 w 10000"/>
                <a:gd name="connsiteY81" fmla="*/ 8950 h 10000"/>
                <a:gd name="connsiteX82" fmla="*/ 2396 w 10000"/>
                <a:gd name="connsiteY82" fmla="*/ 8879 h 10000"/>
                <a:gd name="connsiteX83" fmla="*/ 2340 w 10000"/>
                <a:gd name="connsiteY83" fmla="*/ 8850 h 10000"/>
                <a:gd name="connsiteX84" fmla="*/ 2306 w 10000"/>
                <a:gd name="connsiteY84" fmla="*/ 8857 h 10000"/>
                <a:gd name="connsiteX85" fmla="*/ 2143 w 10000"/>
                <a:gd name="connsiteY85" fmla="*/ 8921 h 10000"/>
                <a:gd name="connsiteX86" fmla="*/ 2098 w 10000"/>
                <a:gd name="connsiteY86" fmla="*/ 8971 h 10000"/>
                <a:gd name="connsiteX87" fmla="*/ 2064 w 10000"/>
                <a:gd name="connsiteY87" fmla="*/ 8999 h 10000"/>
                <a:gd name="connsiteX88" fmla="*/ 2019 w 10000"/>
                <a:gd name="connsiteY88" fmla="*/ 9056 h 10000"/>
                <a:gd name="connsiteX89" fmla="*/ 1879 w 10000"/>
                <a:gd name="connsiteY89" fmla="*/ 9013 h 10000"/>
                <a:gd name="connsiteX90" fmla="*/ 1828 w 10000"/>
                <a:gd name="connsiteY90" fmla="*/ 8971 h 10000"/>
                <a:gd name="connsiteX91" fmla="*/ 1738 w 10000"/>
                <a:gd name="connsiteY91" fmla="*/ 9021 h 10000"/>
                <a:gd name="connsiteX92" fmla="*/ 1609 w 10000"/>
                <a:gd name="connsiteY92" fmla="*/ 9056 h 10000"/>
                <a:gd name="connsiteX93" fmla="*/ 1699 w 10000"/>
                <a:gd name="connsiteY93" fmla="*/ 9177 h 10000"/>
                <a:gd name="connsiteX94" fmla="*/ 1592 w 10000"/>
                <a:gd name="connsiteY94" fmla="*/ 9304 h 10000"/>
                <a:gd name="connsiteX95" fmla="*/ 1558 w 10000"/>
                <a:gd name="connsiteY95" fmla="*/ 9290 h 10000"/>
                <a:gd name="connsiteX96" fmla="*/ 1541 w 10000"/>
                <a:gd name="connsiteY96" fmla="*/ 9304 h 10000"/>
                <a:gd name="connsiteX97" fmla="*/ 1507 w 10000"/>
                <a:gd name="connsiteY97" fmla="*/ 9269 h 10000"/>
                <a:gd name="connsiteX98" fmla="*/ 1440 w 10000"/>
                <a:gd name="connsiteY98" fmla="*/ 9233 h 10000"/>
                <a:gd name="connsiteX99" fmla="*/ 1434 w 10000"/>
                <a:gd name="connsiteY99" fmla="*/ 9198 h 10000"/>
                <a:gd name="connsiteX100" fmla="*/ 1412 w 10000"/>
                <a:gd name="connsiteY100" fmla="*/ 9191 h 10000"/>
                <a:gd name="connsiteX101" fmla="*/ 1400 w 10000"/>
                <a:gd name="connsiteY101" fmla="*/ 9155 h 10000"/>
                <a:gd name="connsiteX102" fmla="*/ 1372 w 10000"/>
                <a:gd name="connsiteY102" fmla="*/ 9127 h 10000"/>
                <a:gd name="connsiteX103" fmla="*/ 1327 w 10000"/>
                <a:gd name="connsiteY103" fmla="*/ 9141 h 10000"/>
                <a:gd name="connsiteX104" fmla="*/ 1305 w 10000"/>
                <a:gd name="connsiteY104" fmla="*/ 9092 h 10000"/>
                <a:gd name="connsiteX105" fmla="*/ 1271 w 10000"/>
                <a:gd name="connsiteY105" fmla="*/ 9099 h 10000"/>
                <a:gd name="connsiteX106" fmla="*/ 1277 w 10000"/>
                <a:gd name="connsiteY106" fmla="*/ 9056 h 10000"/>
                <a:gd name="connsiteX107" fmla="*/ 1265 w 10000"/>
                <a:gd name="connsiteY107" fmla="*/ 8999 h 10000"/>
                <a:gd name="connsiteX108" fmla="*/ 1277 w 10000"/>
                <a:gd name="connsiteY108" fmla="*/ 8935 h 10000"/>
                <a:gd name="connsiteX109" fmla="*/ 1271 w 10000"/>
                <a:gd name="connsiteY109" fmla="*/ 8893 h 10000"/>
                <a:gd name="connsiteX110" fmla="*/ 1153 w 10000"/>
                <a:gd name="connsiteY110" fmla="*/ 8893 h 10000"/>
                <a:gd name="connsiteX111" fmla="*/ 1153 w 10000"/>
                <a:gd name="connsiteY111" fmla="*/ 8850 h 10000"/>
                <a:gd name="connsiteX112" fmla="*/ 1091 w 10000"/>
                <a:gd name="connsiteY112" fmla="*/ 8829 h 10000"/>
                <a:gd name="connsiteX113" fmla="*/ 1080 w 10000"/>
                <a:gd name="connsiteY113" fmla="*/ 8758 h 10000"/>
                <a:gd name="connsiteX114" fmla="*/ 1069 w 10000"/>
                <a:gd name="connsiteY114" fmla="*/ 8730 h 10000"/>
                <a:gd name="connsiteX115" fmla="*/ 990 w 10000"/>
                <a:gd name="connsiteY115" fmla="*/ 8701 h 10000"/>
                <a:gd name="connsiteX116" fmla="*/ 894 w 10000"/>
                <a:gd name="connsiteY116" fmla="*/ 8616 h 10000"/>
                <a:gd name="connsiteX117" fmla="*/ 787 w 10000"/>
                <a:gd name="connsiteY117" fmla="*/ 8616 h 10000"/>
                <a:gd name="connsiteX118" fmla="*/ 849 w 10000"/>
                <a:gd name="connsiteY118" fmla="*/ 8510 h 10000"/>
                <a:gd name="connsiteX119" fmla="*/ 945 w 10000"/>
                <a:gd name="connsiteY119" fmla="*/ 8432 h 10000"/>
                <a:gd name="connsiteX120" fmla="*/ 984 w 10000"/>
                <a:gd name="connsiteY120" fmla="*/ 8325 h 10000"/>
                <a:gd name="connsiteX121" fmla="*/ 1063 w 10000"/>
                <a:gd name="connsiteY121" fmla="*/ 8204 h 10000"/>
                <a:gd name="connsiteX122" fmla="*/ 1057 w 10000"/>
                <a:gd name="connsiteY122" fmla="*/ 8133 h 10000"/>
                <a:gd name="connsiteX123" fmla="*/ 1018 w 10000"/>
                <a:gd name="connsiteY123" fmla="*/ 8055 h 10000"/>
                <a:gd name="connsiteX124" fmla="*/ 533 w 10000"/>
                <a:gd name="connsiteY124" fmla="*/ 8076 h 10000"/>
                <a:gd name="connsiteX125" fmla="*/ 169 w 10000"/>
                <a:gd name="connsiteY125" fmla="*/ 7743 h 10000"/>
                <a:gd name="connsiteX126" fmla="*/ 157 w 10000"/>
                <a:gd name="connsiteY126" fmla="*/ 7686 h 10000"/>
                <a:gd name="connsiteX127" fmla="*/ 231 w 10000"/>
                <a:gd name="connsiteY127" fmla="*/ 7594 h 10000"/>
                <a:gd name="connsiteX128" fmla="*/ 0 w 10000"/>
                <a:gd name="connsiteY128" fmla="*/ 6920 h 10000"/>
                <a:gd name="connsiteX129" fmla="*/ 1074 w 10000"/>
                <a:gd name="connsiteY129" fmla="*/ 7019 h 10000"/>
                <a:gd name="connsiteX130" fmla="*/ 1277 w 10000"/>
                <a:gd name="connsiteY130" fmla="*/ 6998 h 10000"/>
                <a:gd name="connsiteX131" fmla="*/ 1524 w 10000"/>
                <a:gd name="connsiteY131" fmla="*/ 7083 h 10000"/>
                <a:gd name="connsiteX132" fmla="*/ 1609 w 10000"/>
                <a:gd name="connsiteY132" fmla="*/ 7104 h 10000"/>
                <a:gd name="connsiteX133" fmla="*/ 1822 w 10000"/>
                <a:gd name="connsiteY133" fmla="*/ 7310 h 10000"/>
                <a:gd name="connsiteX134" fmla="*/ 1918 w 10000"/>
                <a:gd name="connsiteY134" fmla="*/ 7303 h 10000"/>
                <a:gd name="connsiteX135" fmla="*/ 6504 w 10000"/>
                <a:gd name="connsiteY135" fmla="*/ 7627 h 10000"/>
                <a:gd name="connsiteX136" fmla="*/ 5523 w 10000"/>
                <a:gd name="connsiteY136" fmla="*/ 5713 h 10000"/>
                <a:gd name="connsiteX137" fmla="*/ 5652 w 10000"/>
                <a:gd name="connsiteY137" fmla="*/ 5720 h 10000"/>
                <a:gd name="connsiteX138" fmla="*/ 5697 w 10000"/>
                <a:gd name="connsiteY138" fmla="*/ 5742 h 10000"/>
                <a:gd name="connsiteX139" fmla="*/ 5793 w 10000"/>
                <a:gd name="connsiteY139" fmla="*/ 5635 h 10000"/>
                <a:gd name="connsiteX140" fmla="*/ 5844 w 10000"/>
                <a:gd name="connsiteY140" fmla="*/ 5628 h 10000"/>
                <a:gd name="connsiteX141" fmla="*/ 5889 w 10000"/>
                <a:gd name="connsiteY141" fmla="*/ 5564 h 10000"/>
                <a:gd name="connsiteX142" fmla="*/ 5945 w 10000"/>
                <a:gd name="connsiteY142" fmla="*/ 5515 h 10000"/>
                <a:gd name="connsiteX143" fmla="*/ 6001 w 10000"/>
                <a:gd name="connsiteY143" fmla="*/ 5408 h 10000"/>
                <a:gd name="connsiteX144" fmla="*/ 6012 w 10000"/>
                <a:gd name="connsiteY144" fmla="*/ 5344 h 10000"/>
                <a:gd name="connsiteX145" fmla="*/ 6080 w 10000"/>
                <a:gd name="connsiteY145" fmla="*/ 5316 h 10000"/>
                <a:gd name="connsiteX146" fmla="*/ 6159 w 10000"/>
                <a:gd name="connsiteY146" fmla="*/ 5351 h 10000"/>
                <a:gd name="connsiteX147" fmla="*/ 6226 w 10000"/>
                <a:gd name="connsiteY147" fmla="*/ 5337 h 10000"/>
                <a:gd name="connsiteX148" fmla="*/ 6294 w 10000"/>
                <a:gd name="connsiteY148" fmla="*/ 5344 h 10000"/>
                <a:gd name="connsiteX149" fmla="*/ 6412 w 10000"/>
                <a:gd name="connsiteY149" fmla="*/ 5302 h 10000"/>
                <a:gd name="connsiteX150" fmla="*/ 6490 w 10000"/>
                <a:gd name="connsiteY150" fmla="*/ 5195 h 10000"/>
                <a:gd name="connsiteX151" fmla="*/ 6524 w 10000"/>
                <a:gd name="connsiteY151" fmla="*/ 5160 h 10000"/>
                <a:gd name="connsiteX152" fmla="*/ 6575 w 10000"/>
                <a:gd name="connsiteY152" fmla="*/ 5160 h 10000"/>
                <a:gd name="connsiteX153" fmla="*/ 6614 w 10000"/>
                <a:gd name="connsiteY153" fmla="*/ 5103 h 10000"/>
                <a:gd name="connsiteX154" fmla="*/ 6597 w 10000"/>
                <a:gd name="connsiteY154" fmla="*/ 5039 h 10000"/>
                <a:gd name="connsiteX155" fmla="*/ 6609 w 10000"/>
                <a:gd name="connsiteY155" fmla="*/ 4982 h 10000"/>
                <a:gd name="connsiteX156" fmla="*/ 6659 w 10000"/>
                <a:gd name="connsiteY156" fmla="*/ 4876 h 10000"/>
                <a:gd name="connsiteX157" fmla="*/ 6715 w 10000"/>
                <a:gd name="connsiteY157" fmla="*/ 4776 h 10000"/>
                <a:gd name="connsiteX158" fmla="*/ 6772 w 10000"/>
                <a:gd name="connsiteY158" fmla="*/ 4755 h 10000"/>
                <a:gd name="connsiteX159" fmla="*/ 6800 w 10000"/>
                <a:gd name="connsiteY159" fmla="*/ 4720 h 10000"/>
                <a:gd name="connsiteX160" fmla="*/ 6895 w 10000"/>
                <a:gd name="connsiteY160" fmla="*/ 4734 h 10000"/>
                <a:gd name="connsiteX161" fmla="*/ 6991 w 10000"/>
                <a:gd name="connsiteY161" fmla="*/ 4734 h 10000"/>
                <a:gd name="connsiteX162" fmla="*/ 6997 w 10000"/>
                <a:gd name="connsiteY162" fmla="*/ 4670 h 10000"/>
                <a:gd name="connsiteX163" fmla="*/ 7013 w 10000"/>
                <a:gd name="connsiteY163" fmla="*/ 4627 h 10000"/>
                <a:gd name="connsiteX164" fmla="*/ 7008 w 10000"/>
                <a:gd name="connsiteY164" fmla="*/ 4599 h 10000"/>
                <a:gd name="connsiteX165" fmla="*/ 7064 w 10000"/>
                <a:gd name="connsiteY165" fmla="*/ 4578 h 10000"/>
                <a:gd name="connsiteX166" fmla="*/ 7103 w 10000"/>
                <a:gd name="connsiteY166" fmla="*/ 4634 h 10000"/>
                <a:gd name="connsiteX167" fmla="*/ 7160 w 10000"/>
                <a:gd name="connsiteY167" fmla="*/ 4613 h 10000"/>
                <a:gd name="connsiteX168" fmla="*/ 7177 w 10000"/>
                <a:gd name="connsiteY168" fmla="*/ 4578 h 10000"/>
                <a:gd name="connsiteX169" fmla="*/ 7222 w 10000"/>
                <a:gd name="connsiteY169" fmla="*/ 4564 h 10000"/>
                <a:gd name="connsiteX170" fmla="*/ 7317 w 10000"/>
                <a:gd name="connsiteY170" fmla="*/ 4493 h 10000"/>
                <a:gd name="connsiteX171" fmla="*/ 7407 w 10000"/>
                <a:gd name="connsiteY171" fmla="*/ 4521 h 10000"/>
                <a:gd name="connsiteX172" fmla="*/ 7430 w 10000"/>
                <a:gd name="connsiteY172" fmla="*/ 4507 h 10000"/>
                <a:gd name="connsiteX173" fmla="*/ 7480 w 10000"/>
                <a:gd name="connsiteY173" fmla="*/ 4528 h 10000"/>
                <a:gd name="connsiteX174" fmla="*/ 7503 w 10000"/>
                <a:gd name="connsiteY174" fmla="*/ 4471 h 10000"/>
                <a:gd name="connsiteX175" fmla="*/ 7525 w 10000"/>
                <a:gd name="connsiteY175" fmla="*/ 4500 h 10000"/>
                <a:gd name="connsiteX176" fmla="*/ 7559 w 10000"/>
                <a:gd name="connsiteY176" fmla="*/ 4493 h 10000"/>
                <a:gd name="connsiteX177" fmla="*/ 7598 w 10000"/>
                <a:gd name="connsiteY177" fmla="*/ 4556 h 10000"/>
                <a:gd name="connsiteX178" fmla="*/ 7643 w 10000"/>
                <a:gd name="connsiteY178" fmla="*/ 4549 h 10000"/>
                <a:gd name="connsiteX179" fmla="*/ 7683 w 10000"/>
                <a:gd name="connsiteY179" fmla="*/ 4578 h 10000"/>
                <a:gd name="connsiteX180" fmla="*/ 7700 w 10000"/>
                <a:gd name="connsiteY180" fmla="*/ 4556 h 10000"/>
                <a:gd name="connsiteX181" fmla="*/ 7778 w 10000"/>
                <a:gd name="connsiteY181" fmla="*/ 4564 h 10000"/>
                <a:gd name="connsiteX182" fmla="*/ 7790 w 10000"/>
                <a:gd name="connsiteY182" fmla="*/ 4585 h 10000"/>
                <a:gd name="connsiteX183" fmla="*/ 7874 w 10000"/>
                <a:gd name="connsiteY183" fmla="*/ 4514 h 10000"/>
                <a:gd name="connsiteX184" fmla="*/ 7874 w 10000"/>
                <a:gd name="connsiteY184" fmla="*/ 4393 h 10000"/>
                <a:gd name="connsiteX185" fmla="*/ 7852 w 10000"/>
                <a:gd name="connsiteY185" fmla="*/ 4379 h 10000"/>
                <a:gd name="connsiteX186" fmla="*/ 7835 w 10000"/>
                <a:gd name="connsiteY186" fmla="*/ 4294 h 10000"/>
                <a:gd name="connsiteX187" fmla="*/ 7801 w 10000"/>
                <a:gd name="connsiteY187" fmla="*/ 4209 h 10000"/>
                <a:gd name="connsiteX188" fmla="*/ 7750 w 10000"/>
                <a:gd name="connsiteY188" fmla="*/ 4173 h 10000"/>
                <a:gd name="connsiteX189" fmla="*/ 7745 w 10000"/>
                <a:gd name="connsiteY189" fmla="*/ 4131 h 10000"/>
                <a:gd name="connsiteX190" fmla="*/ 7672 w 10000"/>
                <a:gd name="connsiteY190" fmla="*/ 4053 h 10000"/>
                <a:gd name="connsiteX191" fmla="*/ 7677 w 10000"/>
                <a:gd name="connsiteY191" fmla="*/ 4024 h 10000"/>
                <a:gd name="connsiteX192" fmla="*/ 7604 w 10000"/>
                <a:gd name="connsiteY192" fmla="*/ 3982 h 10000"/>
                <a:gd name="connsiteX193" fmla="*/ 7598 w 10000"/>
                <a:gd name="connsiteY193" fmla="*/ 3903 h 10000"/>
                <a:gd name="connsiteX194" fmla="*/ 7475 w 10000"/>
                <a:gd name="connsiteY194" fmla="*/ 3833 h 10000"/>
                <a:gd name="connsiteX195" fmla="*/ 7407 w 10000"/>
                <a:gd name="connsiteY195" fmla="*/ 3683 h 10000"/>
                <a:gd name="connsiteX196" fmla="*/ 7306 w 10000"/>
                <a:gd name="connsiteY196" fmla="*/ 3676 h 10000"/>
                <a:gd name="connsiteX197" fmla="*/ 7272 w 10000"/>
                <a:gd name="connsiteY197" fmla="*/ 3648 h 10000"/>
                <a:gd name="connsiteX198" fmla="*/ 7222 w 10000"/>
                <a:gd name="connsiteY198" fmla="*/ 3669 h 10000"/>
                <a:gd name="connsiteX199" fmla="*/ 7143 w 10000"/>
                <a:gd name="connsiteY199" fmla="*/ 3669 h 10000"/>
                <a:gd name="connsiteX200" fmla="*/ 7030 w 10000"/>
                <a:gd name="connsiteY200" fmla="*/ 3840 h 10000"/>
                <a:gd name="connsiteX201" fmla="*/ 6991 w 10000"/>
                <a:gd name="connsiteY201" fmla="*/ 3918 h 10000"/>
                <a:gd name="connsiteX202" fmla="*/ 6890 w 10000"/>
                <a:gd name="connsiteY202" fmla="*/ 3797 h 10000"/>
                <a:gd name="connsiteX203" fmla="*/ 6817 w 10000"/>
                <a:gd name="connsiteY203" fmla="*/ 3747 h 10000"/>
                <a:gd name="connsiteX204" fmla="*/ 6744 w 10000"/>
                <a:gd name="connsiteY204" fmla="*/ 3754 h 10000"/>
                <a:gd name="connsiteX205" fmla="*/ 6670 w 10000"/>
                <a:gd name="connsiteY205" fmla="*/ 3790 h 10000"/>
                <a:gd name="connsiteX206" fmla="*/ 6609 w 10000"/>
                <a:gd name="connsiteY206" fmla="*/ 3762 h 10000"/>
                <a:gd name="connsiteX207" fmla="*/ 6552 w 10000"/>
                <a:gd name="connsiteY207" fmla="*/ 3804 h 10000"/>
                <a:gd name="connsiteX208" fmla="*/ 6496 w 10000"/>
                <a:gd name="connsiteY208" fmla="*/ 3889 h 10000"/>
                <a:gd name="connsiteX209" fmla="*/ 6367 w 10000"/>
                <a:gd name="connsiteY209" fmla="*/ 3733 h 10000"/>
                <a:gd name="connsiteX210" fmla="*/ 6350 w 10000"/>
                <a:gd name="connsiteY210" fmla="*/ 3577 h 10000"/>
                <a:gd name="connsiteX211" fmla="*/ 6451 w 10000"/>
                <a:gd name="connsiteY211" fmla="*/ 3513 h 10000"/>
                <a:gd name="connsiteX212" fmla="*/ 6445 w 10000"/>
                <a:gd name="connsiteY212" fmla="*/ 3343 h 10000"/>
                <a:gd name="connsiteX213" fmla="*/ 6541 w 10000"/>
                <a:gd name="connsiteY213" fmla="*/ 3144 h 10000"/>
                <a:gd name="connsiteX214" fmla="*/ 6530 w 10000"/>
                <a:gd name="connsiteY214" fmla="*/ 3109 h 10000"/>
                <a:gd name="connsiteX215" fmla="*/ 6760 w 10000"/>
                <a:gd name="connsiteY215" fmla="*/ 2456 h 10000"/>
                <a:gd name="connsiteX216" fmla="*/ 6884 w 10000"/>
                <a:gd name="connsiteY216" fmla="*/ 2555 h 10000"/>
                <a:gd name="connsiteX217" fmla="*/ 6957 w 10000"/>
                <a:gd name="connsiteY217" fmla="*/ 2598 h 10000"/>
                <a:gd name="connsiteX218" fmla="*/ 7030 w 10000"/>
                <a:gd name="connsiteY218" fmla="*/ 2598 h 10000"/>
                <a:gd name="connsiteX219" fmla="*/ 7143 w 10000"/>
                <a:gd name="connsiteY219" fmla="*/ 2676 h 10000"/>
                <a:gd name="connsiteX220" fmla="*/ 7160 w 10000"/>
                <a:gd name="connsiteY220" fmla="*/ 2626 h 10000"/>
                <a:gd name="connsiteX221" fmla="*/ 7233 w 10000"/>
                <a:gd name="connsiteY221" fmla="*/ 2612 h 10000"/>
                <a:gd name="connsiteX222" fmla="*/ 7295 w 10000"/>
                <a:gd name="connsiteY222" fmla="*/ 2527 h 10000"/>
                <a:gd name="connsiteX223" fmla="*/ 7373 w 10000"/>
                <a:gd name="connsiteY223" fmla="*/ 2463 h 10000"/>
                <a:gd name="connsiteX224" fmla="*/ 7407 w 10000"/>
                <a:gd name="connsiteY224" fmla="*/ 2399 h 10000"/>
                <a:gd name="connsiteX225" fmla="*/ 7525 w 10000"/>
                <a:gd name="connsiteY225" fmla="*/ 2356 h 10000"/>
                <a:gd name="connsiteX226" fmla="*/ 7587 w 10000"/>
                <a:gd name="connsiteY226" fmla="*/ 2363 h 10000"/>
                <a:gd name="connsiteX227" fmla="*/ 7638 w 10000"/>
                <a:gd name="connsiteY227" fmla="*/ 2300 h 10000"/>
                <a:gd name="connsiteX228" fmla="*/ 7677 w 10000"/>
                <a:gd name="connsiteY228" fmla="*/ 2214 h 10000"/>
                <a:gd name="connsiteX229" fmla="*/ 7660 w 10000"/>
                <a:gd name="connsiteY229" fmla="*/ 2200 h 10000"/>
                <a:gd name="connsiteX230" fmla="*/ 7677 w 10000"/>
                <a:gd name="connsiteY230" fmla="*/ 2108 h 10000"/>
                <a:gd name="connsiteX231" fmla="*/ 7610 w 10000"/>
                <a:gd name="connsiteY231" fmla="*/ 2108 h 10000"/>
                <a:gd name="connsiteX232" fmla="*/ 7643 w 10000"/>
                <a:gd name="connsiteY232" fmla="*/ 2030 h 10000"/>
                <a:gd name="connsiteX233" fmla="*/ 7649 w 10000"/>
                <a:gd name="connsiteY233" fmla="*/ 1938 h 10000"/>
                <a:gd name="connsiteX234" fmla="*/ 7677 w 10000"/>
                <a:gd name="connsiteY234" fmla="*/ 1916 h 10000"/>
                <a:gd name="connsiteX235" fmla="*/ 7728 w 10000"/>
                <a:gd name="connsiteY235" fmla="*/ 1824 h 10000"/>
                <a:gd name="connsiteX236" fmla="*/ 7722 w 10000"/>
                <a:gd name="connsiteY236" fmla="*/ 1753 h 10000"/>
                <a:gd name="connsiteX237" fmla="*/ 7762 w 10000"/>
                <a:gd name="connsiteY237" fmla="*/ 1675 h 10000"/>
                <a:gd name="connsiteX238" fmla="*/ 7807 w 10000"/>
                <a:gd name="connsiteY238" fmla="*/ 1625 h 10000"/>
                <a:gd name="connsiteX239" fmla="*/ 7823 w 10000"/>
                <a:gd name="connsiteY239" fmla="*/ 1540 h 10000"/>
                <a:gd name="connsiteX240" fmla="*/ 7818 w 10000"/>
                <a:gd name="connsiteY240" fmla="*/ 1512 h 10000"/>
                <a:gd name="connsiteX241" fmla="*/ 7857 w 10000"/>
                <a:gd name="connsiteY241" fmla="*/ 1455 h 10000"/>
                <a:gd name="connsiteX242" fmla="*/ 7913 w 10000"/>
                <a:gd name="connsiteY242" fmla="*/ 1285 h 10000"/>
                <a:gd name="connsiteX243" fmla="*/ 7930 w 10000"/>
                <a:gd name="connsiteY243" fmla="*/ 1185 h 10000"/>
                <a:gd name="connsiteX244" fmla="*/ 7958 w 10000"/>
                <a:gd name="connsiteY244" fmla="*/ 1192 h 10000"/>
                <a:gd name="connsiteX245" fmla="*/ 8037 w 10000"/>
                <a:gd name="connsiteY245" fmla="*/ 1079 h 10000"/>
                <a:gd name="connsiteX246" fmla="*/ 8127 w 10000"/>
                <a:gd name="connsiteY246" fmla="*/ 1015 h 10000"/>
                <a:gd name="connsiteX247" fmla="*/ 8138 w 10000"/>
                <a:gd name="connsiteY247" fmla="*/ 937 h 10000"/>
                <a:gd name="connsiteX248" fmla="*/ 8172 w 10000"/>
                <a:gd name="connsiteY248" fmla="*/ 852 h 10000"/>
                <a:gd name="connsiteX249" fmla="*/ 8161 w 10000"/>
                <a:gd name="connsiteY249" fmla="*/ 788 h 10000"/>
                <a:gd name="connsiteX250" fmla="*/ 8116 w 10000"/>
                <a:gd name="connsiteY250" fmla="*/ 731 h 10000"/>
                <a:gd name="connsiteX251" fmla="*/ 8138 w 10000"/>
                <a:gd name="connsiteY251" fmla="*/ 660 h 10000"/>
                <a:gd name="connsiteX252" fmla="*/ 8138 w 10000"/>
                <a:gd name="connsiteY252" fmla="*/ 575 h 10000"/>
                <a:gd name="connsiteX253" fmla="*/ 8054 w 10000"/>
                <a:gd name="connsiteY253" fmla="*/ 504 h 10000"/>
                <a:gd name="connsiteX254" fmla="*/ 7970 w 10000"/>
                <a:gd name="connsiteY254" fmla="*/ 546 h 10000"/>
                <a:gd name="connsiteX255" fmla="*/ 7930 w 10000"/>
                <a:gd name="connsiteY255" fmla="*/ 546 h 10000"/>
                <a:gd name="connsiteX256" fmla="*/ 7913 w 10000"/>
                <a:gd name="connsiteY256" fmla="*/ 497 h 10000"/>
                <a:gd name="connsiteX257" fmla="*/ 7913 w 10000"/>
                <a:gd name="connsiteY257" fmla="*/ 405 h 10000"/>
                <a:gd name="connsiteX258" fmla="*/ 8020 w 10000"/>
                <a:gd name="connsiteY258" fmla="*/ 312 h 10000"/>
                <a:gd name="connsiteX259" fmla="*/ 8054 w 10000"/>
                <a:gd name="connsiteY259" fmla="*/ 234 h 10000"/>
                <a:gd name="connsiteX260" fmla="*/ 8121 w 10000"/>
                <a:gd name="connsiteY260" fmla="*/ 170 h 10000"/>
                <a:gd name="connsiteX261" fmla="*/ 8183 w 10000"/>
                <a:gd name="connsiteY261" fmla="*/ 50 h 10000"/>
                <a:gd name="connsiteX262" fmla="*/ 8228 w 10000"/>
                <a:gd name="connsiteY262" fmla="*/ 28 h 10000"/>
                <a:gd name="connsiteX263" fmla="*/ 8290 w 10000"/>
                <a:gd name="connsiteY263" fmla="*/ 43 h 10000"/>
                <a:gd name="connsiteX264" fmla="*/ 8420 w 10000"/>
                <a:gd name="connsiteY264" fmla="*/ 0 h 10000"/>
                <a:gd name="connsiteX265" fmla="*/ 8481 w 10000"/>
                <a:gd name="connsiteY265" fmla="*/ 71 h 10000"/>
                <a:gd name="connsiteX266" fmla="*/ 8476 w 10000"/>
                <a:gd name="connsiteY266" fmla="*/ 121 h 10000"/>
                <a:gd name="connsiteX267" fmla="*/ 8504 w 10000"/>
                <a:gd name="connsiteY267" fmla="*/ 142 h 10000"/>
                <a:gd name="connsiteX268" fmla="*/ 8526 w 10000"/>
                <a:gd name="connsiteY268" fmla="*/ 192 h 10000"/>
                <a:gd name="connsiteX269" fmla="*/ 8493 w 10000"/>
                <a:gd name="connsiteY269" fmla="*/ 248 h 10000"/>
                <a:gd name="connsiteX270" fmla="*/ 8448 w 10000"/>
                <a:gd name="connsiteY270" fmla="*/ 376 h 10000"/>
                <a:gd name="connsiteX271" fmla="*/ 8375 w 10000"/>
                <a:gd name="connsiteY271" fmla="*/ 476 h 10000"/>
                <a:gd name="connsiteX272" fmla="*/ 8307 w 10000"/>
                <a:gd name="connsiteY272" fmla="*/ 532 h 10000"/>
                <a:gd name="connsiteX273" fmla="*/ 8358 w 10000"/>
                <a:gd name="connsiteY273" fmla="*/ 554 h 10000"/>
                <a:gd name="connsiteX274" fmla="*/ 8425 w 10000"/>
                <a:gd name="connsiteY274" fmla="*/ 639 h 10000"/>
                <a:gd name="connsiteX275" fmla="*/ 8470 w 10000"/>
                <a:gd name="connsiteY275" fmla="*/ 646 h 10000"/>
                <a:gd name="connsiteX276" fmla="*/ 8493 w 10000"/>
                <a:gd name="connsiteY276" fmla="*/ 738 h 10000"/>
                <a:gd name="connsiteX277" fmla="*/ 8538 w 10000"/>
                <a:gd name="connsiteY277" fmla="*/ 759 h 10000"/>
                <a:gd name="connsiteX278" fmla="*/ 8571 w 10000"/>
                <a:gd name="connsiteY278" fmla="*/ 752 h 10000"/>
                <a:gd name="connsiteX279" fmla="*/ 8639 w 10000"/>
                <a:gd name="connsiteY279" fmla="*/ 610 h 10000"/>
                <a:gd name="connsiteX280" fmla="*/ 8701 w 10000"/>
                <a:gd name="connsiteY280" fmla="*/ 625 h 10000"/>
                <a:gd name="connsiteX281" fmla="*/ 8712 w 10000"/>
                <a:gd name="connsiteY281" fmla="*/ 667 h 10000"/>
                <a:gd name="connsiteX282" fmla="*/ 8757 w 10000"/>
                <a:gd name="connsiteY282" fmla="*/ 717 h 10000"/>
                <a:gd name="connsiteX283" fmla="*/ 8757 w 10000"/>
                <a:gd name="connsiteY283" fmla="*/ 752 h 10000"/>
                <a:gd name="connsiteX284" fmla="*/ 8796 w 10000"/>
                <a:gd name="connsiteY284" fmla="*/ 774 h 10000"/>
                <a:gd name="connsiteX285" fmla="*/ 8853 w 10000"/>
                <a:gd name="connsiteY285" fmla="*/ 774 h 10000"/>
                <a:gd name="connsiteX286" fmla="*/ 8858 w 10000"/>
                <a:gd name="connsiteY286" fmla="*/ 837 h 10000"/>
                <a:gd name="connsiteX287" fmla="*/ 8808 w 10000"/>
                <a:gd name="connsiteY287" fmla="*/ 866 h 10000"/>
                <a:gd name="connsiteX288" fmla="*/ 8853 w 10000"/>
                <a:gd name="connsiteY288" fmla="*/ 1143 h 10000"/>
                <a:gd name="connsiteX289" fmla="*/ 8898 w 10000"/>
                <a:gd name="connsiteY289" fmla="*/ 1270 h 10000"/>
                <a:gd name="connsiteX290" fmla="*/ 8886 w 10000"/>
                <a:gd name="connsiteY290" fmla="*/ 1327 h 10000"/>
                <a:gd name="connsiteX291" fmla="*/ 8926 w 10000"/>
                <a:gd name="connsiteY291" fmla="*/ 1391 h 10000"/>
                <a:gd name="connsiteX292" fmla="*/ 8931 w 10000"/>
                <a:gd name="connsiteY292" fmla="*/ 1434 h 10000"/>
                <a:gd name="connsiteX293" fmla="*/ 9038 w 10000"/>
                <a:gd name="connsiteY293" fmla="*/ 1483 h 10000"/>
                <a:gd name="connsiteX294" fmla="*/ 9168 w 10000"/>
                <a:gd name="connsiteY294" fmla="*/ 1441 h 10000"/>
                <a:gd name="connsiteX295" fmla="*/ 9184 w 10000"/>
                <a:gd name="connsiteY295" fmla="*/ 1384 h 10000"/>
                <a:gd name="connsiteX296" fmla="*/ 9229 w 10000"/>
                <a:gd name="connsiteY296" fmla="*/ 1405 h 10000"/>
                <a:gd name="connsiteX297" fmla="*/ 9258 w 10000"/>
                <a:gd name="connsiteY297" fmla="*/ 1455 h 10000"/>
                <a:gd name="connsiteX298" fmla="*/ 9325 w 10000"/>
                <a:gd name="connsiteY298" fmla="*/ 1419 h 10000"/>
                <a:gd name="connsiteX299" fmla="*/ 9364 w 10000"/>
                <a:gd name="connsiteY299" fmla="*/ 1419 h 10000"/>
                <a:gd name="connsiteX300" fmla="*/ 9421 w 10000"/>
                <a:gd name="connsiteY300" fmla="*/ 1476 h 10000"/>
                <a:gd name="connsiteX301" fmla="*/ 9454 w 10000"/>
                <a:gd name="connsiteY301" fmla="*/ 1398 h 10000"/>
                <a:gd name="connsiteX302" fmla="*/ 9522 w 10000"/>
                <a:gd name="connsiteY302" fmla="*/ 1434 h 10000"/>
                <a:gd name="connsiteX303" fmla="*/ 9556 w 10000"/>
                <a:gd name="connsiteY303" fmla="*/ 1391 h 10000"/>
                <a:gd name="connsiteX304" fmla="*/ 9584 w 10000"/>
                <a:gd name="connsiteY304" fmla="*/ 1398 h 10000"/>
                <a:gd name="connsiteX305" fmla="*/ 9612 w 10000"/>
                <a:gd name="connsiteY305" fmla="*/ 1356 h 10000"/>
                <a:gd name="connsiteX306" fmla="*/ 9606 w 10000"/>
                <a:gd name="connsiteY306" fmla="*/ 1313 h 10000"/>
                <a:gd name="connsiteX307" fmla="*/ 9646 w 10000"/>
                <a:gd name="connsiteY307" fmla="*/ 1292 h 10000"/>
                <a:gd name="connsiteX308" fmla="*/ 9674 w 10000"/>
                <a:gd name="connsiteY308" fmla="*/ 1221 h 10000"/>
                <a:gd name="connsiteX309" fmla="*/ 9753 w 10000"/>
                <a:gd name="connsiteY309" fmla="*/ 1228 h 10000"/>
                <a:gd name="connsiteX310" fmla="*/ 9871 w 10000"/>
                <a:gd name="connsiteY310" fmla="*/ 1434 h 10000"/>
                <a:gd name="connsiteX311" fmla="*/ 9893 w 10000"/>
                <a:gd name="connsiteY311" fmla="*/ 1505 h 10000"/>
                <a:gd name="connsiteX312" fmla="*/ 9972 w 10000"/>
                <a:gd name="connsiteY312" fmla="*/ 1597 h 10000"/>
                <a:gd name="connsiteX313" fmla="*/ 10000 w 10000"/>
                <a:gd name="connsiteY313" fmla="*/ 1682 h 10000"/>
                <a:gd name="connsiteX314" fmla="*/ 9938 w 10000"/>
                <a:gd name="connsiteY314" fmla="*/ 1796 h 10000"/>
                <a:gd name="connsiteX315" fmla="*/ 9893 w 10000"/>
                <a:gd name="connsiteY315" fmla="*/ 1838 h 10000"/>
                <a:gd name="connsiteX316" fmla="*/ 9916 w 10000"/>
                <a:gd name="connsiteY316" fmla="*/ 1959 h 10000"/>
                <a:gd name="connsiteX317" fmla="*/ 9848 w 10000"/>
                <a:gd name="connsiteY317" fmla="*/ 2051 h 10000"/>
                <a:gd name="connsiteX318" fmla="*/ 9809 w 10000"/>
                <a:gd name="connsiteY318" fmla="*/ 2072 h 10000"/>
                <a:gd name="connsiteX319" fmla="*/ 9809 w 10000"/>
                <a:gd name="connsiteY319" fmla="*/ 2136 h 10000"/>
                <a:gd name="connsiteX320" fmla="*/ 9758 w 10000"/>
                <a:gd name="connsiteY320" fmla="*/ 2257 h 10000"/>
                <a:gd name="connsiteX321" fmla="*/ 9724 w 10000"/>
                <a:gd name="connsiteY321" fmla="*/ 2264 h 10000"/>
                <a:gd name="connsiteX322" fmla="*/ 9730 w 10000"/>
                <a:gd name="connsiteY322" fmla="*/ 2349 h 10000"/>
                <a:gd name="connsiteX323" fmla="*/ 9702 w 10000"/>
                <a:gd name="connsiteY323" fmla="*/ 2413 h 10000"/>
                <a:gd name="connsiteX324" fmla="*/ 9708 w 10000"/>
                <a:gd name="connsiteY324" fmla="*/ 2697 h 10000"/>
                <a:gd name="connsiteX325" fmla="*/ 9724 w 10000"/>
                <a:gd name="connsiteY325" fmla="*/ 2718 h 10000"/>
                <a:gd name="connsiteX326" fmla="*/ 9719 w 10000"/>
                <a:gd name="connsiteY326" fmla="*/ 2811 h 10000"/>
                <a:gd name="connsiteX327" fmla="*/ 9708 w 10000"/>
                <a:gd name="connsiteY327" fmla="*/ 2896 h 10000"/>
                <a:gd name="connsiteX328" fmla="*/ 9668 w 10000"/>
                <a:gd name="connsiteY328" fmla="*/ 2938 h 10000"/>
                <a:gd name="connsiteX329" fmla="*/ 9595 w 10000"/>
                <a:gd name="connsiteY329" fmla="*/ 2903 h 10000"/>
                <a:gd name="connsiteX330" fmla="*/ 9561 w 10000"/>
                <a:gd name="connsiteY330" fmla="*/ 2952 h 10000"/>
                <a:gd name="connsiteX331" fmla="*/ 9567 w 10000"/>
                <a:gd name="connsiteY331" fmla="*/ 2995 h 10000"/>
                <a:gd name="connsiteX332" fmla="*/ 9544 w 10000"/>
                <a:gd name="connsiteY332" fmla="*/ 3080 h 10000"/>
                <a:gd name="connsiteX333" fmla="*/ 9505 w 10000"/>
                <a:gd name="connsiteY333" fmla="*/ 3137 h 10000"/>
                <a:gd name="connsiteX334" fmla="*/ 9494 w 10000"/>
                <a:gd name="connsiteY334" fmla="*/ 3236 h 10000"/>
                <a:gd name="connsiteX335" fmla="*/ 9466 w 10000"/>
                <a:gd name="connsiteY335" fmla="*/ 3322 h 10000"/>
                <a:gd name="connsiteX336" fmla="*/ 9471 w 10000"/>
                <a:gd name="connsiteY336" fmla="*/ 3378 h 10000"/>
                <a:gd name="connsiteX337" fmla="*/ 9460 w 10000"/>
                <a:gd name="connsiteY337" fmla="*/ 3435 h 10000"/>
                <a:gd name="connsiteX338" fmla="*/ 9483 w 10000"/>
                <a:gd name="connsiteY338" fmla="*/ 3485 h 10000"/>
                <a:gd name="connsiteX339" fmla="*/ 9449 w 10000"/>
                <a:gd name="connsiteY339" fmla="*/ 3563 h 10000"/>
                <a:gd name="connsiteX340" fmla="*/ 9393 w 10000"/>
                <a:gd name="connsiteY340" fmla="*/ 3442 h 10000"/>
                <a:gd name="connsiteX341" fmla="*/ 9393 w 10000"/>
                <a:gd name="connsiteY341" fmla="*/ 3350 h 10000"/>
                <a:gd name="connsiteX342" fmla="*/ 9376 w 10000"/>
                <a:gd name="connsiteY342" fmla="*/ 3336 h 10000"/>
                <a:gd name="connsiteX343" fmla="*/ 9308 w 10000"/>
                <a:gd name="connsiteY343" fmla="*/ 3400 h 10000"/>
                <a:gd name="connsiteX344" fmla="*/ 9201 w 10000"/>
                <a:gd name="connsiteY344" fmla="*/ 3549 h 10000"/>
                <a:gd name="connsiteX345" fmla="*/ 9139 w 10000"/>
                <a:gd name="connsiteY345" fmla="*/ 3655 h 10000"/>
                <a:gd name="connsiteX346" fmla="*/ 9044 w 10000"/>
                <a:gd name="connsiteY346" fmla="*/ 3712 h 10000"/>
                <a:gd name="connsiteX347" fmla="*/ 9010 w 10000"/>
                <a:gd name="connsiteY347" fmla="*/ 3797 h 10000"/>
                <a:gd name="connsiteX348" fmla="*/ 8982 w 10000"/>
                <a:gd name="connsiteY348" fmla="*/ 3825 h 10000"/>
                <a:gd name="connsiteX349" fmla="*/ 8875 w 10000"/>
                <a:gd name="connsiteY349" fmla="*/ 3903 h 10000"/>
                <a:gd name="connsiteX350" fmla="*/ 8785 w 10000"/>
                <a:gd name="connsiteY350" fmla="*/ 3996 h 10000"/>
                <a:gd name="connsiteX351" fmla="*/ 8763 w 10000"/>
                <a:gd name="connsiteY351" fmla="*/ 4067 h 10000"/>
                <a:gd name="connsiteX352" fmla="*/ 8729 w 10000"/>
                <a:gd name="connsiteY352" fmla="*/ 4102 h 10000"/>
                <a:gd name="connsiteX353" fmla="*/ 8774 w 10000"/>
                <a:gd name="connsiteY353" fmla="*/ 4194 h 10000"/>
                <a:gd name="connsiteX354" fmla="*/ 8819 w 10000"/>
                <a:gd name="connsiteY354" fmla="*/ 4265 h 10000"/>
                <a:gd name="connsiteX355" fmla="*/ 8881 w 10000"/>
                <a:gd name="connsiteY355" fmla="*/ 4294 h 10000"/>
                <a:gd name="connsiteX356" fmla="*/ 8858 w 10000"/>
                <a:gd name="connsiteY356" fmla="*/ 4344 h 10000"/>
                <a:gd name="connsiteX357" fmla="*/ 8903 w 10000"/>
                <a:gd name="connsiteY357" fmla="*/ 4358 h 10000"/>
                <a:gd name="connsiteX358" fmla="*/ 8903 w 10000"/>
                <a:gd name="connsiteY358" fmla="*/ 4443 h 10000"/>
                <a:gd name="connsiteX359" fmla="*/ 8937 w 10000"/>
                <a:gd name="connsiteY359" fmla="*/ 4507 h 10000"/>
                <a:gd name="connsiteX360" fmla="*/ 8993 w 10000"/>
                <a:gd name="connsiteY360" fmla="*/ 4493 h 10000"/>
                <a:gd name="connsiteX361" fmla="*/ 9016 w 10000"/>
                <a:gd name="connsiteY361" fmla="*/ 4422 h 10000"/>
                <a:gd name="connsiteX362" fmla="*/ 9061 w 10000"/>
                <a:gd name="connsiteY362" fmla="*/ 4414 h 10000"/>
                <a:gd name="connsiteX363" fmla="*/ 9066 w 10000"/>
                <a:gd name="connsiteY363" fmla="*/ 4358 h 10000"/>
                <a:gd name="connsiteX364" fmla="*/ 9123 w 10000"/>
                <a:gd name="connsiteY364" fmla="*/ 4358 h 10000"/>
                <a:gd name="connsiteX365" fmla="*/ 9100 w 10000"/>
                <a:gd name="connsiteY365" fmla="*/ 4429 h 10000"/>
                <a:gd name="connsiteX366" fmla="*/ 9156 w 10000"/>
                <a:gd name="connsiteY366" fmla="*/ 4464 h 10000"/>
                <a:gd name="connsiteX367" fmla="*/ 9145 w 10000"/>
                <a:gd name="connsiteY367" fmla="*/ 4528 h 10000"/>
                <a:gd name="connsiteX368" fmla="*/ 9061 w 10000"/>
                <a:gd name="connsiteY368" fmla="*/ 4535 h 10000"/>
                <a:gd name="connsiteX369" fmla="*/ 8999 w 10000"/>
                <a:gd name="connsiteY369" fmla="*/ 4578 h 10000"/>
                <a:gd name="connsiteX370" fmla="*/ 8943 w 10000"/>
                <a:gd name="connsiteY370" fmla="*/ 4599 h 10000"/>
                <a:gd name="connsiteX371" fmla="*/ 8943 w 10000"/>
                <a:gd name="connsiteY371" fmla="*/ 4698 h 10000"/>
                <a:gd name="connsiteX372" fmla="*/ 8999 w 10000"/>
                <a:gd name="connsiteY372" fmla="*/ 4805 h 10000"/>
                <a:gd name="connsiteX373" fmla="*/ 8954 w 10000"/>
                <a:gd name="connsiteY373" fmla="*/ 4904 h 10000"/>
                <a:gd name="connsiteX374" fmla="*/ 8864 w 10000"/>
                <a:gd name="connsiteY374" fmla="*/ 4918 h 10000"/>
                <a:gd name="connsiteX375" fmla="*/ 8875 w 10000"/>
                <a:gd name="connsiteY375" fmla="*/ 5032 h 10000"/>
                <a:gd name="connsiteX376" fmla="*/ 8870 w 10000"/>
                <a:gd name="connsiteY376" fmla="*/ 5103 h 10000"/>
                <a:gd name="connsiteX377" fmla="*/ 8841 w 10000"/>
                <a:gd name="connsiteY377" fmla="*/ 5138 h 10000"/>
                <a:gd name="connsiteX378" fmla="*/ 8785 w 10000"/>
                <a:gd name="connsiteY378" fmla="*/ 5110 h 10000"/>
                <a:gd name="connsiteX379" fmla="*/ 8735 w 10000"/>
                <a:gd name="connsiteY379" fmla="*/ 5018 h 10000"/>
                <a:gd name="connsiteX380" fmla="*/ 8678 w 10000"/>
                <a:gd name="connsiteY380" fmla="*/ 5089 h 10000"/>
                <a:gd name="connsiteX381" fmla="*/ 8622 w 10000"/>
                <a:gd name="connsiteY381" fmla="*/ 5039 h 10000"/>
                <a:gd name="connsiteX382" fmla="*/ 8616 w 10000"/>
                <a:gd name="connsiteY382" fmla="*/ 5011 h 10000"/>
                <a:gd name="connsiteX383" fmla="*/ 8538 w 10000"/>
                <a:gd name="connsiteY383" fmla="*/ 4947 h 10000"/>
                <a:gd name="connsiteX384" fmla="*/ 8515 w 10000"/>
                <a:gd name="connsiteY384" fmla="*/ 4961 h 10000"/>
                <a:gd name="connsiteX385" fmla="*/ 8526 w 10000"/>
                <a:gd name="connsiteY385" fmla="*/ 5039 h 10000"/>
                <a:gd name="connsiteX386" fmla="*/ 8481 w 10000"/>
                <a:gd name="connsiteY386" fmla="*/ 5138 h 10000"/>
                <a:gd name="connsiteX387" fmla="*/ 8515 w 10000"/>
                <a:gd name="connsiteY387" fmla="*/ 5160 h 10000"/>
                <a:gd name="connsiteX388" fmla="*/ 8577 w 10000"/>
                <a:gd name="connsiteY388" fmla="*/ 5145 h 10000"/>
                <a:gd name="connsiteX389" fmla="*/ 8588 w 10000"/>
                <a:gd name="connsiteY389" fmla="*/ 5181 h 10000"/>
                <a:gd name="connsiteX390" fmla="*/ 8577 w 10000"/>
                <a:gd name="connsiteY390" fmla="*/ 5224 h 10000"/>
                <a:gd name="connsiteX391" fmla="*/ 8600 w 10000"/>
                <a:gd name="connsiteY391" fmla="*/ 5280 h 10000"/>
                <a:gd name="connsiteX392" fmla="*/ 8650 w 10000"/>
                <a:gd name="connsiteY392" fmla="*/ 5316 h 10000"/>
                <a:gd name="connsiteX393" fmla="*/ 8639 w 10000"/>
                <a:gd name="connsiteY393" fmla="*/ 5401 h 10000"/>
                <a:gd name="connsiteX394" fmla="*/ 8673 w 10000"/>
                <a:gd name="connsiteY394" fmla="*/ 5444 h 10000"/>
                <a:gd name="connsiteX395" fmla="*/ 8633 w 10000"/>
                <a:gd name="connsiteY395" fmla="*/ 5486 h 10000"/>
                <a:gd name="connsiteX396" fmla="*/ 8622 w 10000"/>
                <a:gd name="connsiteY396" fmla="*/ 5642 h 10000"/>
                <a:gd name="connsiteX397" fmla="*/ 8600 w 10000"/>
                <a:gd name="connsiteY397" fmla="*/ 5649 h 10000"/>
                <a:gd name="connsiteX398" fmla="*/ 8628 w 10000"/>
                <a:gd name="connsiteY398" fmla="*/ 5720 h 10000"/>
                <a:gd name="connsiteX399" fmla="*/ 8633 w 10000"/>
                <a:gd name="connsiteY399" fmla="*/ 5841 h 10000"/>
                <a:gd name="connsiteX400" fmla="*/ 8661 w 10000"/>
                <a:gd name="connsiteY400" fmla="*/ 5869 h 10000"/>
                <a:gd name="connsiteX401" fmla="*/ 8667 w 10000"/>
                <a:gd name="connsiteY401" fmla="*/ 5905 h 10000"/>
                <a:gd name="connsiteX402" fmla="*/ 8690 w 10000"/>
                <a:gd name="connsiteY402" fmla="*/ 5912 h 10000"/>
                <a:gd name="connsiteX403" fmla="*/ 8695 w 10000"/>
                <a:gd name="connsiteY403" fmla="*/ 5983 h 10000"/>
                <a:gd name="connsiteX404" fmla="*/ 8684 w 10000"/>
                <a:gd name="connsiteY404" fmla="*/ 6033 h 10000"/>
                <a:gd name="connsiteX405" fmla="*/ 8740 w 10000"/>
                <a:gd name="connsiteY405" fmla="*/ 6061 h 10000"/>
                <a:gd name="connsiteX406" fmla="*/ 8825 w 10000"/>
                <a:gd name="connsiteY406" fmla="*/ 6004 h 10000"/>
                <a:gd name="connsiteX407" fmla="*/ 8948 w 10000"/>
                <a:gd name="connsiteY407" fmla="*/ 5891 h 10000"/>
                <a:gd name="connsiteX408" fmla="*/ 8982 w 10000"/>
                <a:gd name="connsiteY408" fmla="*/ 5891 h 10000"/>
                <a:gd name="connsiteX409" fmla="*/ 8982 w 10000"/>
                <a:gd name="connsiteY409" fmla="*/ 5976 h 10000"/>
                <a:gd name="connsiteX410" fmla="*/ 9004 w 10000"/>
                <a:gd name="connsiteY410" fmla="*/ 5990 h 10000"/>
                <a:gd name="connsiteX411" fmla="*/ 9044 w 10000"/>
                <a:gd name="connsiteY411" fmla="*/ 6089 h 10000"/>
                <a:gd name="connsiteX412" fmla="*/ 9072 w 10000"/>
                <a:gd name="connsiteY412" fmla="*/ 6097 h 10000"/>
                <a:gd name="connsiteX413" fmla="*/ 9055 w 10000"/>
                <a:gd name="connsiteY413" fmla="*/ 6153 h 10000"/>
                <a:gd name="connsiteX414" fmla="*/ 9100 w 10000"/>
                <a:gd name="connsiteY414" fmla="*/ 6281 h 10000"/>
                <a:gd name="connsiteX415" fmla="*/ 9100 w 10000"/>
                <a:gd name="connsiteY415" fmla="*/ 6345 h 10000"/>
                <a:gd name="connsiteX416" fmla="*/ 9123 w 10000"/>
                <a:gd name="connsiteY416" fmla="*/ 6416 h 10000"/>
                <a:gd name="connsiteX417" fmla="*/ 9089 w 10000"/>
                <a:gd name="connsiteY417" fmla="*/ 6473 h 10000"/>
                <a:gd name="connsiteX418" fmla="*/ 9049 w 10000"/>
                <a:gd name="connsiteY418" fmla="*/ 6466 h 10000"/>
                <a:gd name="connsiteX419" fmla="*/ 9049 w 10000"/>
                <a:gd name="connsiteY419" fmla="*/ 6501 h 10000"/>
                <a:gd name="connsiteX420" fmla="*/ 9089 w 10000"/>
                <a:gd name="connsiteY420" fmla="*/ 6544 h 10000"/>
                <a:gd name="connsiteX421" fmla="*/ 9106 w 10000"/>
                <a:gd name="connsiteY421" fmla="*/ 6515 h 10000"/>
                <a:gd name="connsiteX422" fmla="*/ 9139 w 10000"/>
                <a:gd name="connsiteY422" fmla="*/ 6579 h 10000"/>
                <a:gd name="connsiteX423" fmla="*/ 9179 w 10000"/>
                <a:gd name="connsiteY423" fmla="*/ 6579 h 10000"/>
                <a:gd name="connsiteX424" fmla="*/ 9156 w 10000"/>
                <a:gd name="connsiteY424" fmla="*/ 6757 h 10000"/>
                <a:gd name="connsiteX425" fmla="*/ 9139 w 10000"/>
                <a:gd name="connsiteY425" fmla="*/ 6792 h 10000"/>
                <a:gd name="connsiteX426" fmla="*/ 9089 w 10000"/>
                <a:gd name="connsiteY426" fmla="*/ 6778 h 10000"/>
                <a:gd name="connsiteX427" fmla="*/ 9027 w 10000"/>
                <a:gd name="connsiteY427" fmla="*/ 6799 h 10000"/>
                <a:gd name="connsiteX428" fmla="*/ 9004 w 10000"/>
                <a:gd name="connsiteY428" fmla="*/ 6842 h 10000"/>
                <a:gd name="connsiteX429" fmla="*/ 8999 w 10000"/>
                <a:gd name="connsiteY429" fmla="*/ 6884 h 10000"/>
                <a:gd name="connsiteX430" fmla="*/ 8960 w 10000"/>
                <a:gd name="connsiteY430" fmla="*/ 6934 h 10000"/>
                <a:gd name="connsiteX431" fmla="*/ 8898 w 10000"/>
                <a:gd name="connsiteY431" fmla="*/ 6941 h 10000"/>
                <a:gd name="connsiteX432" fmla="*/ 8886 w 10000"/>
                <a:gd name="connsiteY432" fmla="*/ 6962 h 10000"/>
                <a:gd name="connsiteX433" fmla="*/ 8847 w 10000"/>
                <a:gd name="connsiteY433" fmla="*/ 6927 h 10000"/>
                <a:gd name="connsiteX434" fmla="*/ 8808 w 10000"/>
                <a:gd name="connsiteY434" fmla="*/ 6934 h 10000"/>
                <a:gd name="connsiteX435" fmla="*/ 8785 w 10000"/>
                <a:gd name="connsiteY435" fmla="*/ 6906 h 10000"/>
                <a:gd name="connsiteX436" fmla="*/ 8735 w 10000"/>
                <a:gd name="connsiteY436" fmla="*/ 6891 h 10000"/>
                <a:gd name="connsiteX437" fmla="*/ 8746 w 10000"/>
                <a:gd name="connsiteY437" fmla="*/ 6941 h 10000"/>
                <a:gd name="connsiteX438" fmla="*/ 8723 w 10000"/>
                <a:gd name="connsiteY438" fmla="*/ 6991 h 10000"/>
                <a:gd name="connsiteX439" fmla="*/ 8639 w 10000"/>
                <a:gd name="connsiteY439" fmla="*/ 6984 h 10000"/>
                <a:gd name="connsiteX440" fmla="*/ 8611 w 10000"/>
                <a:gd name="connsiteY440" fmla="*/ 6962 h 10000"/>
                <a:gd name="connsiteX441" fmla="*/ 8566 w 10000"/>
                <a:gd name="connsiteY441" fmla="*/ 6984 h 10000"/>
                <a:gd name="connsiteX442" fmla="*/ 8560 w 10000"/>
                <a:gd name="connsiteY442" fmla="*/ 7055 h 10000"/>
                <a:gd name="connsiteX443" fmla="*/ 8476 w 10000"/>
                <a:gd name="connsiteY443" fmla="*/ 7133 h 10000"/>
                <a:gd name="connsiteX444" fmla="*/ 8448 w 10000"/>
                <a:gd name="connsiteY444" fmla="*/ 7090 h 10000"/>
                <a:gd name="connsiteX445" fmla="*/ 8386 w 10000"/>
                <a:gd name="connsiteY445" fmla="*/ 7111 h 10000"/>
                <a:gd name="connsiteX446" fmla="*/ 8346 w 10000"/>
                <a:gd name="connsiteY446" fmla="*/ 7133 h 10000"/>
                <a:gd name="connsiteX447" fmla="*/ 8341 w 10000"/>
                <a:gd name="connsiteY447" fmla="*/ 7168 h 10000"/>
                <a:gd name="connsiteX448" fmla="*/ 8256 w 10000"/>
                <a:gd name="connsiteY448" fmla="*/ 7246 h 10000"/>
                <a:gd name="connsiteX449" fmla="*/ 8206 w 10000"/>
                <a:gd name="connsiteY449" fmla="*/ 7232 h 10000"/>
                <a:gd name="connsiteX450" fmla="*/ 8155 w 10000"/>
                <a:gd name="connsiteY450" fmla="*/ 7260 h 10000"/>
                <a:gd name="connsiteX451" fmla="*/ 8116 w 10000"/>
                <a:gd name="connsiteY451" fmla="*/ 7303 h 10000"/>
                <a:gd name="connsiteX452" fmla="*/ 8060 w 10000"/>
                <a:gd name="connsiteY452" fmla="*/ 7331 h 10000"/>
                <a:gd name="connsiteX453" fmla="*/ 8065 w 10000"/>
                <a:gd name="connsiteY453" fmla="*/ 7374 h 10000"/>
                <a:gd name="connsiteX454" fmla="*/ 8015 w 10000"/>
                <a:gd name="connsiteY454" fmla="*/ 7402 h 10000"/>
                <a:gd name="connsiteX455" fmla="*/ 7942 w 10000"/>
                <a:gd name="connsiteY455" fmla="*/ 7523 h 10000"/>
                <a:gd name="connsiteX456" fmla="*/ 7930 w 10000"/>
                <a:gd name="connsiteY456" fmla="*/ 7573 h 10000"/>
                <a:gd name="connsiteX457" fmla="*/ 7908 w 10000"/>
                <a:gd name="connsiteY457" fmla="*/ 7559 h 10000"/>
                <a:gd name="connsiteX458" fmla="*/ 7919 w 10000"/>
                <a:gd name="connsiteY458" fmla="*/ 7523 h 10000"/>
                <a:gd name="connsiteX459" fmla="*/ 7846 w 10000"/>
                <a:gd name="connsiteY459" fmla="*/ 7339 h 10000"/>
                <a:gd name="connsiteX460" fmla="*/ 7846 w 10000"/>
                <a:gd name="connsiteY460" fmla="*/ 7268 h 10000"/>
                <a:gd name="connsiteX461" fmla="*/ 7812 w 10000"/>
                <a:gd name="connsiteY461" fmla="*/ 7268 h 10000"/>
                <a:gd name="connsiteX462" fmla="*/ 7711 w 10000"/>
                <a:gd name="connsiteY462" fmla="*/ 7197 h 10000"/>
                <a:gd name="connsiteX463" fmla="*/ 7649 w 10000"/>
                <a:gd name="connsiteY463" fmla="*/ 7232 h 10000"/>
                <a:gd name="connsiteX464" fmla="*/ 7632 w 10000"/>
                <a:gd name="connsiteY464" fmla="*/ 7275 h 10000"/>
                <a:gd name="connsiteX465" fmla="*/ 7677 w 10000"/>
                <a:gd name="connsiteY465" fmla="*/ 7324 h 10000"/>
                <a:gd name="connsiteX466" fmla="*/ 7688 w 10000"/>
                <a:gd name="connsiteY466" fmla="*/ 7367 h 10000"/>
                <a:gd name="connsiteX467" fmla="*/ 7660 w 10000"/>
                <a:gd name="connsiteY467" fmla="*/ 7410 h 10000"/>
                <a:gd name="connsiteX468" fmla="*/ 7666 w 10000"/>
                <a:gd name="connsiteY468" fmla="*/ 7445 h 10000"/>
                <a:gd name="connsiteX469" fmla="*/ 7655 w 10000"/>
                <a:gd name="connsiteY469" fmla="*/ 7516 h 10000"/>
                <a:gd name="connsiteX470" fmla="*/ 7660 w 10000"/>
                <a:gd name="connsiteY470" fmla="*/ 7587 h 10000"/>
                <a:gd name="connsiteX471" fmla="*/ 7694 w 10000"/>
                <a:gd name="connsiteY471" fmla="*/ 7700 h 10000"/>
                <a:gd name="connsiteX472" fmla="*/ 7660 w 10000"/>
                <a:gd name="connsiteY472" fmla="*/ 7743 h 10000"/>
                <a:gd name="connsiteX473" fmla="*/ 7666 w 10000"/>
                <a:gd name="connsiteY473" fmla="*/ 7779 h 10000"/>
                <a:gd name="connsiteX474" fmla="*/ 7638 w 10000"/>
                <a:gd name="connsiteY474" fmla="*/ 7793 h 10000"/>
                <a:gd name="connsiteX475" fmla="*/ 7621 w 10000"/>
                <a:gd name="connsiteY475" fmla="*/ 7814 h 10000"/>
                <a:gd name="connsiteX476" fmla="*/ 7514 w 10000"/>
                <a:gd name="connsiteY476" fmla="*/ 7800 h 10000"/>
                <a:gd name="connsiteX477" fmla="*/ 7497 w 10000"/>
                <a:gd name="connsiteY477" fmla="*/ 7757 h 10000"/>
                <a:gd name="connsiteX478" fmla="*/ 7463 w 10000"/>
                <a:gd name="connsiteY478" fmla="*/ 7786 h 10000"/>
                <a:gd name="connsiteX479" fmla="*/ 7390 w 10000"/>
                <a:gd name="connsiteY479" fmla="*/ 7771 h 10000"/>
                <a:gd name="connsiteX480" fmla="*/ 7340 w 10000"/>
                <a:gd name="connsiteY480" fmla="*/ 7793 h 10000"/>
                <a:gd name="connsiteX481" fmla="*/ 7312 w 10000"/>
                <a:gd name="connsiteY481" fmla="*/ 7644 h 10000"/>
                <a:gd name="connsiteX482" fmla="*/ 7283 w 10000"/>
                <a:gd name="connsiteY482" fmla="*/ 7637 h 10000"/>
                <a:gd name="connsiteX483" fmla="*/ 7250 w 10000"/>
                <a:gd name="connsiteY483" fmla="*/ 7544 h 10000"/>
                <a:gd name="connsiteX484" fmla="*/ 7267 w 10000"/>
                <a:gd name="connsiteY484" fmla="*/ 7502 h 10000"/>
                <a:gd name="connsiteX485" fmla="*/ 7306 w 10000"/>
                <a:gd name="connsiteY485" fmla="*/ 7523 h 10000"/>
                <a:gd name="connsiteX486" fmla="*/ 7323 w 10000"/>
                <a:gd name="connsiteY486" fmla="*/ 7473 h 10000"/>
                <a:gd name="connsiteX487" fmla="*/ 7295 w 10000"/>
                <a:gd name="connsiteY487" fmla="*/ 7438 h 10000"/>
                <a:gd name="connsiteX488" fmla="*/ 7312 w 10000"/>
                <a:gd name="connsiteY488" fmla="*/ 7402 h 10000"/>
                <a:gd name="connsiteX489" fmla="*/ 7238 w 10000"/>
                <a:gd name="connsiteY489" fmla="*/ 7331 h 10000"/>
                <a:gd name="connsiteX490" fmla="*/ 7244 w 10000"/>
                <a:gd name="connsiteY490" fmla="*/ 7296 h 10000"/>
                <a:gd name="connsiteX491" fmla="*/ 7199 w 10000"/>
                <a:gd name="connsiteY491" fmla="*/ 7260 h 10000"/>
                <a:gd name="connsiteX492" fmla="*/ 7227 w 10000"/>
                <a:gd name="connsiteY492" fmla="*/ 7218 h 10000"/>
                <a:gd name="connsiteX493" fmla="*/ 7216 w 10000"/>
                <a:gd name="connsiteY493" fmla="*/ 7168 h 10000"/>
                <a:gd name="connsiteX494" fmla="*/ 7165 w 10000"/>
                <a:gd name="connsiteY494" fmla="*/ 7090 h 10000"/>
                <a:gd name="connsiteX495" fmla="*/ 7132 w 10000"/>
                <a:gd name="connsiteY495" fmla="*/ 7026 h 10000"/>
                <a:gd name="connsiteX496" fmla="*/ 7064 w 10000"/>
                <a:gd name="connsiteY496" fmla="*/ 7055 h 10000"/>
                <a:gd name="connsiteX497" fmla="*/ 7025 w 10000"/>
                <a:gd name="connsiteY497" fmla="*/ 7048 h 10000"/>
                <a:gd name="connsiteX498" fmla="*/ 7002 w 10000"/>
                <a:gd name="connsiteY498" fmla="*/ 7111 h 10000"/>
                <a:gd name="connsiteX499" fmla="*/ 6924 w 10000"/>
                <a:gd name="connsiteY499" fmla="*/ 7119 h 10000"/>
                <a:gd name="connsiteX500" fmla="*/ 6895 w 10000"/>
                <a:gd name="connsiteY500" fmla="*/ 7111 h 10000"/>
                <a:gd name="connsiteX501" fmla="*/ 6828 w 10000"/>
                <a:gd name="connsiteY501" fmla="*/ 7161 h 10000"/>
                <a:gd name="connsiteX502" fmla="*/ 6834 w 10000"/>
                <a:gd name="connsiteY502" fmla="*/ 7260 h 10000"/>
                <a:gd name="connsiteX503" fmla="*/ 6817 w 10000"/>
                <a:gd name="connsiteY503" fmla="*/ 7324 h 10000"/>
                <a:gd name="connsiteX504" fmla="*/ 6817 w 10000"/>
                <a:gd name="connsiteY504" fmla="*/ 7381 h 10000"/>
                <a:gd name="connsiteX505" fmla="*/ 6760 w 10000"/>
                <a:gd name="connsiteY505" fmla="*/ 7424 h 10000"/>
                <a:gd name="connsiteX506" fmla="*/ 6699 w 10000"/>
                <a:gd name="connsiteY506" fmla="*/ 7431 h 10000"/>
                <a:gd name="connsiteX507" fmla="*/ 6682 w 10000"/>
                <a:gd name="connsiteY507" fmla="*/ 7410 h 10000"/>
                <a:gd name="connsiteX508" fmla="*/ 6625 w 10000"/>
                <a:gd name="connsiteY508" fmla="*/ 7388 h 10000"/>
                <a:gd name="connsiteX509" fmla="*/ 6592 w 10000"/>
                <a:gd name="connsiteY509" fmla="*/ 7431 h 10000"/>
                <a:gd name="connsiteX510" fmla="*/ 6586 w 10000"/>
                <a:gd name="connsiteY510" fmla="*/ 7473 h 10000"/>
                <a:gd name="connsiteX511" fmla="*/ 6552 w 10000"/>
                <a:gd name="connsiteY511" fmla="*/ 7480 h 10000"/>
                <a:gd name="connsiteX512" fmla="*/ 6547 w 10000"/>
                <a:gd name="connsiteY512" fmla="*/ 7523 h 10000"/>
                <a:gd name="connsiteX513" fmla="*/ 6519 w 10000"/>
                <a:gd name="connsiteY513" fmla="*/ 7523 h 10000"/>
                <a:gd name="connsiteX514" fmla="*/ 6485 w 10000"/>
                <a:gd name="connsiteY514" fmla="*/ 7424 h 10000"/>
                <a:gd name="connsiteX515" fmla="*/ 6406 w 10000"/>
                <a:gd name="connsiteY515" fmla="*/ 7473 h 10000"/>
                <a:gd name="connsiteX516" fmla="*/ 6316 w 10000"/>
                <a:gd name="connsiteY516" fmla="*/ 7551 h 10000"/>
                <a:gd name="connsiteX517" fmla="*/ 6282 w 10000"/>
                <a:gd name="connsiteY517" fmla="*/ 7566 h 10000"/>
                <a:gd name="connsiteX518" fmla="*/ 6294 w 10000"/>
                <a:gd name="connsiteY518" fmla="*/ 7615 h 10000"/>
                <a:gd name="connsiteX519" fmla="*/ 6243 w 10000"/>
                <a:gd name="connsiteY519" fmla="*/ 7637 h 10000"/>
                <a:gd name="connsiteX520" fmla="*/ 6209 w 10000"/>
                <a:gd name="connsiteY520" fmla="*/ 7608 h 10000"/>
                <a:gd name="connsiteX521" fmla="*/ 6136 w 10000"/>
                <a:gd name="connsiteY521" fmla="*/ 7622 h 10000"/>
                <a:gd name="connsiteX522" fmla="*/ 6136 w 10000"/>
                <a:gd name="connsiteY522" fmla="*/ 7395 h 10000"/>
                <a:gd name="connsiteX523" fmla="*/ 6208 w 10000"/>
                <a:gd name="connsiteY52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589 w 10000"/>
                <a:gd name="connsiteY26" fmla="*/ 8893 h 10000"/>
                <a:gd name="connsiteX27" fmla="*/ 4207 w 10000"/>
                <a:gd name="connsiteY27" fmla="*/ 9283 h 10000"/>
                <a:gd name="connsiteX28" fmla="*/ 4213 w 10000"/>
                <a:gd name="connsiteY28" fmla="*/ 9326 h 10000"/>
                <a:gd name="connsiteX29" fmla="*/ 4190 w 10000"/>
                <a:gd name="connsiteY29" fmla="*/ 9326 h 10000"/>
                <a:gd name="connsiteX30" fmla="*/ 4089 w 10000"/>
                <a:gd name="connsiteY30" fmla="*/ 9482 h 10000"/>
                <a:gd name="connsiteX31" fmla="*/ 4072 w 10000"/>
                <a:gd name="connsiteY31" fmla="*/ 9574 h 10000"/>
                <a:gd name="connsiteX32" fmla="*/ 4111 w 10000"/>
                <a:gd name="connsiteY32" fmla="*/ 9631 h 10000"/>
                <a:gd name="connsiteX33" fmla="*/ 4117 w 10000"/>
                <a:gd name="connsiteY33" fmla="*/ 9659 h 10000"/>
                <a:gd name="connsiteX34" fmla="*/ 4066 w 10000"/>
                <a:gd name="connsiteY34" fmla="*/ 9716 h 10000"/>
                <a:gd name="connsiteX35" fmla="*/ 4021 w 10000"/>
                <a:gd name="connsiteY35" fmla="*/ 9702 h 10000"/>
                <a:gd name="connsiteX36" fmla="*/ 4021 w 10000"/>
                <a:gd name="connsiteY36" fmla="*/ 9851 h 10000"/>
                <a:gd name="connsiteX37" fmla="*/ 3948 w 10000"/>
                <a:gd name="connsiteY37" fmla="*/ 9865 h 10000"/>
                <a:gd name="connsiteX38" fmla="*/ 3926 w 10000"/>
                <a:gd name="connsiteY38" fmla="*/ 9844 h 10000"/>
                <a:gd name="connsiteX39" fmla="*/ 3864 w 10000"/>
                <a:gd name="connsiteY39" fmla="*/ 9879 h 10000"/>
                <a:gd name="connsiteX40" fmla="*/ 3825 w 10000"/>
                <a:gd name="connsiteY40" fmla="*/ 9858 h 10000"/>
                <a:gd name="connsiteX41" fmla="*/ 3802 w 10000"/>
                <a:gd name="connsiteY41" fmla="*/ 9886 h 10000"/>
                <a:gd name="connsiteX42" fmla="*/ 3751 w 10000"/>
                <a:gd name="connsiteY42" fmla="*/ 9858 h 10000"/>
                <a:gd name="connsiteX43" fmla="*/ 3735 w 10000"/>
                <a:gd name="connsiteY43" fmla="*/ 9787 h 10000"/>
                <a:gd name="connsiteX44" fmla="*/ 3628 w 10000"/>
                <a:gd name="connsiteY44" fmla="*/ 9744 h 10000"/>
                <a:gd name="connsiteX45" fmla="*/ 3583 w 10000"/>
                <a:gd name="connsiteY45" fmla="*/ 9730 h 10000"/>
                <a:gd name="connsiteX46" fmla="*/ 3543 w 10000"/>
                <a:gd name="connsiteY46" fmla="*/ 9702 h 10000"/>
                <a:gd name="connsiteX47" fmla="*/ 3549 w 10000"/>
                <a:gd name="connsiteY47" fmla="*/ 9681 h 10000"/>
                <a:gd name="connsiteX48" fmla="*/ 3515 w 10000"/>
                <a:gd name="connsiteY48" fmla="*/ 9624 h 10000"/>
                <a:gd name="connsiteX49" fmla="*/ 3459 w 10000"/>
                <a:gd name="connsiteY49" fmla="*/ 9588 h 10000"/>
                <a:gd name="connsiteX50" fmla="*/ 3397 w 10000"/>
                <a:gd name="connsiteY50" fmla="*/ 9603 h 10000"/>
                <a:gd name="connsiteX51" fmla="*/ 3324 w 10000"/>
                <a:gd name="connsiteY51" fmla="*/ 9581 h 10000"/>
                <a:gd name="connsiteX52" fmla="*/ 3240 w 10000"/>
                <a:gd name="connsiteY52" fmla="*/ 9524 h 10000"/>
                <a:gd name="connsiteX53" fmla="*/ 3279 w 10000"/>
                <a:gd name="connsiteY53" fmla="*/ 9339 h 10000"/>
                <a:gd name="connsiteX54" fmla="*/ 3150 w 10000"/>
                <a:gd name="connsiteY54" fmla="*/ 8971 h 10000"/>
                <a:gd name="connsiteX55" fmla="*/ 3155 w 10000"/>
                <a:gd name="connsiteY55" fmla="*/ 9021 h 10000"/>
                <a:gd name="connsiteX56" fmla="*/ 3144 w 10000"/>
                <a:gd name="connsiteY56" fmla="*/ 9042 h 10000"/>
                <a:gd name="connsiteX57" fmla="*/ 3105 w 10000"/>
                <a:gd name="connsiteY57" fmla="*/ 9028 h 10000"/>
                <a:gd name="connsiteX58" fmla="*/ 3048 w 10000"/>
                <a:gd name="connsiteY58" fmla="*/ 9163 h 10000"/>
                <a:gd name="connsiteX59" fmla="*/ 2818 w 10000"/>
                <a:gd name="connsiteY59" fmla="*/ 9837 h 10000"/>
                <a:gd name="connsiteX60" fmla="*/ 2745 w 10000"/>
                <a:gd name="connsiteY60" fmla="*/ 9879 h 10000"/>
                <a:gd name="connsiteX61" fmla="*/ 2705 w 10000"/>
                <a:gd name="connsiteY61" fmla="*/ 9922 h 10000"/>
                <a:gd name="connsiteX62" fmla="*/ 2638 w 10000"/>
                <a:gd name="connsiteY62" fmla="*/ 9929 h 10000"/>
                <a:gd name="connsiteX63" fmla="*/ 2598 w 10000"/>
                <a:gd name="connsiteY63" fmla="*/ 9943 h 10000"/>
                <a:gd name="connsiteX64" fmla="*/ 2565 w 10000"/>
                <a:gd name="connsiteY64" fmla="*/ 9929 h 10000"/>
                <a:gd name="connsiteX65" fmla="*/ 2508 w 10000"/>
                <a:gd name="connsiteY65" fmla="*/ 9943 h 10000"/>
                <a:gd name="connsiteX66" fmla="*/ 2503 w 10000"/>
                <a:gd name="connsiteY66" fmla="*/ 9957 h 10000"/>
                <a:gd name="connsiteX67" fmla="*/ 2458 w 10000"/>
                <a:gd name="connsiteY67" fmla="*/ 9993 h 10000"/>
                <a:gd name="connsiteX68" fmla="*/ 2424 w 10000"/>
                <a:gd name="connsiteY68" fmla="*/ 10000 h 10000"/>
                <a:gd name="connsiteX69" fmla="*/ 2323 w 10000"/>
                <a:gd name="connsiteY69" fmla="*/ 9901 h 10000"/>
                <a:gd name="connsiteX70" fmla="*/ 2250 w 10000"/>
                <a:gd name="connsiteY70" fmla="*/ 9794 h 10000"/>
                <a:gd name="connsiteX71" fmla="*/ 2160 w 10000"/>
                <a:gd name="connsiteY71" fmla="*/ 9759 h 10000"/>
                <a:gd name="connsiteX72" fmla="*/ 2143 w 10000"/>
                <a:gd name="connsiteY72" fmla="*/ 9624 h 10000"/>
                <a:gd name="connsiteX73" fmla="*/ 2205 w 10000"/>
                <a:gd name="connsiteY73" fmla="*/ 9588 h 10000"/>
                <a:gd name="connsiteX74" fmla="*/ 2182 w 10000"/>
                <a:gd name="connsiteY74" fmla="*/ 9482 h 10000"/>
                <a:gd name="connsiteX75" fmla="*/ 2160 w 10000"/>
                <a:gd name="connsiteY75" fmla="*/ 9446 h 10000"/>
                <a:gd name="connsiteX76" fmla="*/ 2323 w 10000"/>
                <a:gd name="connsiteY76" fmla="*/ 9312 h 10000"/>
                <a:gd name="connsiteX77" fmla="*/ 2373 w 10000"/>
                <a:gd name="connsiteY77" fmla="*/ 9177 h 10000"/>
                <a:gd name="connsiteX78" fmla="*/ 2424 w 10000"/>
                <a:gd name="connsiteY78" fmla="*/ 9148 h 10000"/>
                <a:gd name="connsiteX79" fmla="*/ 2435 w 10000"/>
                <a:gd name="connsiteY79" fmla="*/ 9063 h 10000"/>
                <a:gd name="connsiteX80" fmla="*/ 2385 w 10000"/>
                <a:gd name="connsiteY80" fmla="*/ 8950 h 10000"/>
                <a:gd name="connsiteX81" fmla="*/ 2396 w 10000"/>
                <a:gd name="connsiteY81" fmla="*/ 8879 h 10000"/>
                <a:gd name="connsiteX82" fmla="*/ 2340 w 10000"/>
                <a:gd name="connsiteY82" fmla="*/ 8850 h 10000"/>
                <a:gd name="connsiteX83" fmla="*/ 2306 w 10000"/>
                <a:gd name="connsiteY83" fmla="*/ 8857 h 10000"/>
                <a:gd name="connsiteX84" fmla="*/ 2143 w 10000"/>
                <a:gd name="connsiteY84" fmla="*/ 8921 h 10000"/>
                <a:gd name="connsiteX85" fmla="*/ 2098 w 10000"/>
                <a:gd name="connsiteY85" fmla="*/ 8971 h 10000"/>
                <a:gd name="connsiteX86" fmla="*/ 2064 w 10000"/>
                <a:gd name="connsiteY86" fmla="*/ 8999 h 10000"/>
                <a:gd name="connsiteX87" fmla="*/ 2019 w 10000"/>
                <a:gd name="connsiteY87" fmla="*/ 9056 h 10000"/>
                <a:gd name="connsiteX88" fmla="*/ 1879 w 10000"/>
                <a:gd name="connsiteY88" fmla="*/ 9013 h 10000"/>
                <a:gd name="connsiteX89" fmla="*/ 1828 w 10000"/>
                <a:gd name="connsiteY89" fmla="*/ 8971 h 10000"/>
                <a:gd name="connsiteX90" fmla="*/ 1738 w 10000"/>
                <a:gd name="connsiteY90" fmla="*/ 9021 h 10000"/>
                <a:gd name="connsiteX91" fmla="*/ 1609 w 10000"/>
                <a:gd name="connsiteY91" fmla="*/ 9056 h 10000"/>
                <a:gd name="connsiteX92" fmla="*/ 1699 w 10000"/>
                <a:gd name="connsiteY92" fmla="*/ 9177 h 10000"/>
                <a:gd name="connsiteX93" fmla="*/ 1592 w 10000"/>
                <a:gd name="connsiteY93" fmla="*/ 9304 h 10000"/>
                <a:gd name="connsiteX94" fmla="*/ 1558 w 10000"/>
                <a:gd name="connsiteY94" fmla="*/ 9290 h 10000"/>
                <a:gd name="connsiteX95" fmla="*/ 1541 w 10000"/>
                <a:gd name="connsiteY95" fmla="*/ 9304 h 10000"/>
                <a:gd name="connsiteX96" fmla="*/ 1507 w 10000"/>
                <a:gd name="connsiteY96" fmla="*/ 9269 h 10000"/>
                <a:gd name="connsiteX97" fmla="*/ 1440 w 10000"/>
                <a:gd name="connsiteY97" fmla="*/ 9233 h 10000"/>
                <a:gd name="connsiteX98" fmla="*/ 1434 w 10000"/>
                <a:gd name="connsiteY98" fmla="*/ 9198 h 10000"/>
                <a:gd name="connsiteX99" fmla="*/ 1412 w 10000"/>
                <a:gd name="connsiteY99" fmla="*/ 9191 h 10000"/>
                <a:gd name="connsiteX100" fmla="*/ 1400 w 10000"/>
                <a:gd name="connsiteY100" fmla="*/ 9155 h 10000"/>
                <a:gd name="connsiteX101" fmla="*/ 1372 w 10000"/>
                <a:gd name="connsiteY101" fmla="*/ 9127 h 10000"/>
                <a:gd name="connsiteX102" fmla="*/ 1327 w 10000"/>
                <a:gd name="connsiteY102" fmla="*/ 9141 h 10000"/>
                <a:gd name="connsiteX103" fmla="*/ 1305 w 10000"/>
                <a:gd name="connsiteY103" fmla="*/ 9092 h 10000"/>
                <a:gd name="connsiteX104" fmla="*/ 1271 w 10000"/>
                <a:gd name="connsiteY104" fmla="*/ 9099 h 10000"/>
                <a:gd name="connsiteX105" fmla="*/ 1277 w 10000"/>
                <a:gd name="connsiteY105" fmla="*/ 9056 h 10000"/>
                <a:gd name="connsiteX106" fmla="*/ 1265 w 10000"/>
                <a:gd name="connsiteY106" fmla="*/ 8999 h 10000"/>
                <a:gd name="connsiteX107" fmla="*/ 1277 w 10000"/>
                <a:gd name="connsiteY107" fmla="*/ 8935 h 10000"/>
                <a:gd name="connsiteX108" fmla="*/ 1271 w 10000"/>
                <a:gd name="connsiteY108" fmla="*/ 8893 h 10000"/>
                <a:gd name="connsiteX109" fmla="*/ 1153 w 10000"/>
                <a:gd name="connsiteY109" fmla="*/ 8893 h 10000"/>
                <a:gd name="connsiteX110" fmla="*/ 1153 w 10000"/>
                <a:gd name="connsiteY110" fmla="*/ 8850 h 10000"/>
                <a:gd name="connsiteX111" fmla="*/ 1091 w 10000"/>
                <a:gd name="connsiteY111" fmla="*/ 8829 h 10000"/>
                <a:gd name="connsiteX112" fmla="*/ 1080 w 10000"/>
                <a:gd name="connsiteY112" fmla="*/ 8758 h 10000"/>
                <a:gd name="connsiteX113" fmla="*/ 1069 w 10000"/>
                <a:gd name="connsiteY113" fmla="*/ 8730 h 10000"/>
                <a:gd name="connsiteX114" fmla="*/ 990 w 10000"/>
                <a:gd name="connsiteY114" fmla="*/ 8701 h 10000"/>
                <a:gd name="connsiteX115" fmla="*/ 894 w 10000"/>
                <a:gd name="connsiteY115" fmla="*/ 8616 h 10000"/>
                <a:gd name="connsiteX116" fmla="*/ 787 w 10000"/>
                <a:gd name="connsiteY116" fmla="*/ 8616 h 10000"/>
                <a:gd name="connsiteX117" fmla="*/ 849 w 10000"/>
                <a:gd name="connsiteY117" fmla="*/ 8510 h 10000"/>
                <a:gd name="connsiteX118" fmla="*/ 945 w 10000"/>
                <a:gd name="connsiteY118" fmla="*/ 8432 h 10000"/>
                <a:gd name="connsiteX119" fmla="*/ 984 w 10000"/>
                <a:gd name="connsiteY119" fmla="*/ 8325 h 10000"/>
                <a:gd name="connsiteX120" fmla="*/ 1063 w 10000"/>
                <a:gd name="connsiteY120" fmla="*/ 8204 h 10000"/>
                <a:gd name="connsiteX121" fmla="*/ 1057 w 10000"/>
                <a:gd name="connsiteY121" fmla="*/ 8133 h 10000"/>
                <a:gd name="connsiteX122" fmla="*/ 1018 w 10000"/>
                <a:gd name="connsiteY122" fmla="*/ 8055 h 10000"/>
                <a:gd name="connsiteX123" fmla="*/ 533 w 10000"/>
                <a:gd name="connsiteY123" fmla="*/ 8076 h 10000"/>
                <a:gd name="connsiteX124" fmla="*/ 169 w 10000"/>
                <a:gd name="connsiteY124" fmla="*/ 7743 h 10000"/>
                <a:gd name="connsiteX125" fmla="*/ 157 w 10000"/>
                <a:gd name="connsiteY125" fmla="*/ 7686 h 10000"/>
                <a:gd name="connsiteX126" fmla="*/ 231 w 10000"/>
                <a:gd name="connsiteY126" fmla="*/ 7594 h 10000"/>
                <a:gd name="connsiteX127" fmla="*/ 0 w 10000"/>
                <a:gd name="connsiteY127" fmla="*/ 6920 h 10000"/>
                <a:gd name="connsiteX128" fmla="*/ 1074 w 10000"/>
                <a:gd name="connsiteY128" fmla="*/ 7019 h 10000"/>
                <a:gd name="connsiteX129" fmla="*/ 1277 w 10000"/>
                <a:gd name="connsiteY129" fmla="*/ 6998 h 10000"/>
                <a:gd name="connsiteX130" fmla="*/ 1524 w 10000"/>
                <a:gd name="connsiteY130" fmla="*/ 7083 h 10000"/>
                <a:gd name="connsiteX131" fmla="*/ 1609 w 10000"/>
                <a:gd name="connsiteY131" fmla="*/ 7104 h 10000"/>
                <a:gd name="connsiteX132" fmla="*/ 1822 w 10000"/>
                <a:gd name="connsiteY132" fmla="*/ 7310 h 10000"/>
                <a:gd name="connsiteX133" fmla="*/ 1918 w 10000"/>
                <a:gd name="connsiteY133" fmla="*/ 7303 h 10000"/>
                <a:gd name="connsiteX134" fmla="*/ 6504 w 10000"/>
                <a:gd name="connsiteY134" fmla="*/ 7627 h 10000"/>
                <a:gd name="connsiteX135" fmla="*/ 5523 w 10000"/>
                <a:gd name="connsiteY135" fmla="*/ 5713 h 10000"/>
                <a:gd name="connsiteX136" fmla="*/ 5652 w 10000"/>
                <a:gd name="connsiteY136" fmla="*/ 5720 h 10000"/>
                <a:gd name="connsiteX137" fmla="*/ 5697 w 10000"/>
                <a:gd name="connsiteY137" fmla="*/ 5742 h 10000"/>
                <a:gd name="connsiteX138" fmla="*/ 5793 w 10000"/>
                <a:gd name="connsiteY138" fmla="*/ 5635 h 10000"/>
                <a:gd name="connsiteX139" fmla="*/ 5844 w 10000"/>
                <a:gd name="connsiteY139" fmla="*/ 5628 h 10000"/>
                <a:gd name="connsiteX140" fmla="*/ 5889 w 10000"/>
                <a:gd name="connsiteY140" fmla="*/ 5564 h 10000"/>
                <a:gd name="connsiteX141" fmla="*/ 5945 w 10000"/>
                <a:gd name="connsiteY141" fmla="*/ 5515 h 10000"/>
                <a:gd name="connsiteX142" fmla="*/ 6001 w 10000"/>
                <a:gd name="connsiteY142" fmla="*/ 5408 h 10000"/>
                <a:gd name="connsiteX143" fmla="*/ 6012 w 10000"/>
                <a:gd name="connsiteY143" fmla="*/ 5344 h 10000"/>
                <a:gd name="connsiteX144" fmla="*/ 6080 w 10000"/>
                <a:gd name="connsiteY144" fmla="*/ 5316 h 10000"/>
                <a:gd name="connsiteX145" fmla="*/ 6159 w 10000"/>
                <a:gd name="connsiteY145" fmla="*/ 5351 h 10000"/>
                <a:gd name="connsiteX146" fmla="*/ 6226 w 10000"/>
                <a:gd name="connsiteY146" fmla="*/ 5337 h 10000"/>
                <a:gd name="connsiteX147" fmla="*/ 6294 w 10000"/>
                <a:gd name="connsiteY147" fmla="*/ 5344 h 10000"/>
                <a:gd name="connsiteX148" fmla="*/ 6412 w 10000"/>
                <a:gd name="connsiteY148" fmla="*/ 5302 h 10000"/>
                <a:gd name="connsiteX149" fmla="*/ 6490 w 10000"/>
                <a:gd name="connsiteY149" fmla="*/ 5195 h 10000"/>
                <a:gd name="connsiteX150" fmla="*/ 6524 w 10000"/>
                <a:gd name="connsiteY150" fmla="*/ 5160 h 10000"/>
                <a:gd name="connsiteX151" fmla="*/ 6575 w 10000"/>
                <a:gd name="connsiteY151" fmla="*/ 5160 h 10000"/>
                <a:gd name="connsiteX152" fmla="*/ 6614 w 10000"/>
                <a:gd name="connsiteY152" fmla="*/ 5103 h 10000"/>
                <a:gd name="connsiteX153" fmla="*/ 6597 w 10000"/>
                <a:gd name="connsiteY153" fmla="*/ 5039 h 10000"/>
                <a:gd name="connsiteX154" fmla="*/ 6609 w 10000"/>
                <a:gd name="connsiteY154" fmla="*/ 4982 h 10000"/>
                <a:gd name="connsiteX155" fmla="*/ 6659 w 10000"/>
                <a:gd name="connsiteY155" fmla="*/ 4876 h 10000"/>
                <a:gd name="connsiteX156" fmla="*/ 6715 w 10000"/>
                <a:gd name="connsiteY156" fmla="*/ 4776 h 10000"/>
                <a:gd name="connsiteX157" fmla="*/ 6772 w 10000"/>
                <a:gd name="connsiteY157" fmla="*/ 4755 h 10000"/>
                <a:gd name="connsiteX158" fmla="*/ 6800 w 10000"/>
                <a:gd name="connsiteY158" fmla="*/ 4720 h 10000"/>
                <a:gd name="connsiteX159" fmla="*/ 6895 w 10000"/>
                <a:gd name="connsiteY159" fmla="*/ 4734 h 10000"/>
                <a:gd name="connsiteX160" fmla="*/ 6991 w 10000"/>
                <a:gd name="connsiteY160" fmla="*/ 4734 h 10000"/>
                <a:gd name="connsiteX161" fmla="*/ 6997 w 10000"/>
                <a:gd name="connsiteY161" fmla="*/ 4670 h 10000"/>
                <a:gd name="connsiteX162" fmla="*/ 7013 w 10000"/>
                <a:gd name="connsiteY162" fmla="*/ 4627 h 10000"/>
                <a:gd name="connsiteX163" fmla="*/ 7008 w 10000"/>
                <a:gd name="connsiteY163" fmla="*/ 4599 h 10000"/>
                <a:gd name="connsiteX164" fmla="*/ 7064 w 10000"/>
                <a:gd name="connsiteY164" fmla="*/ 4578 h 10000"/>
                <a:gd name="connsiteX165" fmla="*/ 7103 w 10000"/>
                <a:gd name="connsiteY165" fmla="*/ 4634 h 10000"/>
                <a:gd name="connsiteX166" fmla="*/ 7160 w 10000"/>
                <a:gd name="connsiteY166" fmla="*/ 4613 h 10000"/>
                <a:gd name="connsiteX167" fmla="*/ 7177 w 10000"/>
                <a:gd name="connsiteY167" fmla="*/ 4578 h 10000"/>
                <a:gd name="connsiteX168" fmla="*/ 7222 w 10000"/>
                <a:gd name="connsiteY168" fmla="*/ 4564 h 10000"/>
                <a:gd name="connsiteX169" fmla="*/ 7317 w 10000"/>
                <a:gd name="connsiteY169" fmla="*/ 4493 h 10000"/>
                <a:gd name="connsiteX170" fmla="*/ 7407 w 10000"/>
                <a:gd name="connsiteY170" fmla="*/ 4521 h 10000"/>
                <a:gd name="connsiteX171" fmla="*/ 7430 w 10000"/>
                <a:gd name="connsiteY171" fmla="*/ 4507 h 10000"/>
                <a:gd name="connsiteX172" fmla="*/ 7480 w 10000"/>
                <a:gd name="connsiteY172" fmla="*/ 4528 h 10000"/>
                <a:gd name="connsiteX173" fmla="*/ 7503 w 10000"/>
                <a:gd name="connsiteY173" fmla="*/ 4471 h 10000"/>
                <a:gd name="connsiteX174" fmla="*/ 7525 w 10000"/>
                <a:gd name="connsiteY174" fmla="*/ 4500 h 10000"/>
                <a:gd name="connsiteX175" fmla="*/ 7559 w 10000"/>
                <a:gd name="connsiteY175" fmla="*/ 4493 h 10000"/>
                <a:gd name="connsiteX176" fmla="*/ 7598 w 10000"/>
                <a:gd name="connsiteY176" fmla="*/ 4556 h 10000"/>
                <a:gd name="connsiteX177" fmla="*/ 7643 w 10000"/>
                <a:gd name="connsiteY177" fmla="*/ 4549 h 10000"/>
                <a:gd name="connsiteX178" fmla="*/ 7683 w 10000"/>
                <a:gd name="connsiteY178" fmla="*/ 4578 h 10000"/>
                <a:gd name="connsiteX179" fmla="*/ 7700 w 10000"/>
                <a:gd name="connsiteY179" fmla="*/ 4556 h 10000"/>
                <a:gd name="connsiteX180" fmla="*/ 7778 w 10000"/>
                <a:gd name="connsiteY180" fmla="*/ 4564 h 10000"/>
                <a:gd name="connsiteX181" fmla="*/ 7790 w 10000"/>
                <a:gd name="connsiteY181" fmla="*/ 4585 h 10000"/>
                <a:gd name="connsiteX182" fmla="*/ 7874 w 10000"/>
                <a:gd name="connsiteY182" fmla="*/ 4514 h 10000"/>
                <a:gd name="connsiteX183" fmla="*/ 7874 w 10000"/>
                <a:gd name="connsiteY183" fmla="*/ 4393 h 10000"/>
                <a:gd name="connsiteX184" fmla="*/ 7852 w 10000"/>
                <a:gd name="connsiteY184" fmla="*/ 4379 h 10000"/>
                <a:gd name="connsiteX185" fmla="*/ 7835 w 10000"/>
                <a:gd name="connsiteY185" fmla="*/ 4294 h 10000"/>
                <a:gd name="connsiteX186" fmla="*/ 7801 w 10000"/>
                <a:gd name="connsiteY186" fmla="*/ 4209 h 10000"/>
                <a:gd name="connsiteX187" fmla="*/ 7750 w 10000"/>
                <a:gd name="connsiteY187" fmla="*/ 4173 h 10000"/>
                <a:gd name="connsiteX188" fmla="*/ 7745 w 10000"/>
                <a:gd name="connsiteY188" fmla="*/ 4131 h 10000"/>
                <a:gd name="connsiteX189" fmla="*/ 7672 w 10000"/>
                <a:gd name="connsiteY189" fmla="*/ 4053 h 10000"/>
                <a:gd name="connsiteX190" fmla="*/ 7677 w 10000"/>
                <a:gd name="connsiteY190" fmla="*/ 4024 h 10000"/>
                <a:gd name="connsiteX191" fmla="*/ 7604 w 10000"/>
                <a:gd name="connsiteY191" fmla="*/ 3982 h 10000"/>
                <a:gd name="connsiteX192" fmla="*/ 7598 w 10000"/>
                <a:gd name="connsiteY192" fmla="*/ 3903 h 10000"/>
                <a:gd name="connsiteX193" fmla="*/ 7475 w 10000"/>
                <a:gd name="connsiteY193" fmla="*/ 3833 h 10000"/>
                <a:gd name="connsiteX194" fmla="*/ 7407 w 10000"/>
                <a:gd name="connsiteY194" fmla="*/ 3683 h 10000"/>
                <a:gd name="connsiteX195" fmla="*/ 7306 w 10000"/>
                <a:gd name="connsiteY195" fmla="*/ 3676 h 10000"/>
                <a:gd name="connsiteX196" fmla="*/ 7272 w 10000"/>
                <a:gd name="connsiteY196" fmla="*/ 3648 h 10000"/>
                <a:gd name="connsiteX197" fmla="*/ 7222 w 10000"/>
                <a:gd name="connsiteY197" fmla="*/ 3669 h 10000"/>
                <a:gd name="connsiteX198" fmla="*/ 7143 w 10000"/>
                <a:gd name="connsiteY198" fmla="*/ 3669 h 10000"/>
                <a:gd name="connsiteX199" fmla="*/ 7030 w 10000"/>
                <a:gd name="connsiteY199" fmla="*/ 3840 h 10000"/>
                <a:gd name="connsiteX200" fmla="*/ 6991 w 10000"/>
                <a:gd name="connsiteY200" fmla="*/ 3918 h 10000"/>
                <a:gd name="connsiteX201" fmla="*/ 6890 w 10000"/>
                <a:gd name="connsiteY201" fmla="*/ 3797 h 10000"/>
                <a:gd name="connsiteX202" fmla="*/ 6817 w 10000"/>
                <a:gd name="connsiteY202" fmla="*/ 3747 h 10000"/>
                <a:gd name="connsiteX203" fmla="*/ 6744 w 10000"/>
                <a:gd name="connsiteY203" fmla="*/ 3754 h 10000"/>
                <a:gd name="connsiteX204" fmla="*/ 6670 w 10000"/>
                <a:gd name="connsiteY204" fmla="*/ 3790 h 10000"/>
                <a:gd name="connsiteX205" fmla="*/ 6609 w 10000"/>
                <a:gd name="connsiteY205" fmla="*/ 3762 h 10000"/>
                <a:gd name="connsiteX206" fmla="*/ 6552 w 10000"/>
                <a:gd name="connsiteY206" fmla="*/ 3804 h 10000"/>
                <a:gd name="connsiteX207" fmla="*/ 6496 w 10000"/>
                <a:gd name="connsiteY207" fmla="*/ 3889 h 10000"/>
                <a:gd name="connsiteX208" fmla="*/ 6367 w 10000"/>
                <a:gd name="connsiteY208" fmla="*/ 3733 h 10000"/>
                <a:gd name="connsiteX209" fmla="*/ 6350 w 10000"/>
                <a:gd name="connsiteY209" fmla="*/ 3577 h 10000"/>
                <a:gd name="connsiteX210" fmla="*/ 6451 w 10000"/>
                <a:gd name="connsiteY210" fmla="*/ 3513 h 10000"/>
                <a:gd name="connsiteX211" fmla="*/ 6445 w 10000"/>
                <a:gd name="connsiteY211" fmla="*/ 3343 h 10000"/>
                <a:gd name="connsiteX212" fmla="*/ 6541 w 10000"/>
                <a:gd name="connsiteY212" fmla="*/ 3144 h 10000"/>
                <a:gd name="connsiteX213" fmla="*/ 6530 w 10000"/>
                <a:gd name="connsiteY213" fmla="*/ 3109 h 10000"/>
                <a:gd name="connsiteX214" fmla="*/ 6760 w 10000"/>
                <a:gd name="connsiteY214" fmla="*/ 2456 h 10000"/>
                <a:gd name="connsiteX215" fmla="*/ 6884 w 10000"/>
                <a:gd name="connsiteY215" fmla="*/ 2555 h 10000"/>
                <a:gd name="connsiteX216" fmla="*/ 6957 w 10000"/>
                <a:gd name="connsiteY216" fmla="*/ 2598 h 10000"/>
                <a:gd name="connsiteX217" fmla="*/ 7030 w 10000"/>
                <a:gd name="connsiteY217" fmla="*/ 2598 h 10000"/>
                <a:gd name="connsiteX218" fmla="*/ 7143 w 10000"/>
                <a:gd name="connsiteY218" fmla="*/ 2676 h 10000"/>
                <a:gd name="connsiteX219" fmla="*/ 7160 w 10000"/>
                <a:gd name="connsiteY219" fmla="*/ 2626 h 10000"/>
                <a:gd name="connsiteX220" fmla="*/ 7233 w 10000"/>
                <a:gd name="connsiteY220" fmla="*/ 2612 h 10000"/>
                <a:gd name="connsiteX221" fmla="*/ 7295 w 10000"/>
                <a:gd name="connsiteY221" fmla="*/ 2527 h 10000"/>
                <a:gd name="connsiteX222" fmla="*/ 7373 w 10000"/>
                <a:gd name="connsiteY222" fmla="*/ 2463 h 10000"/>
                <a:gd name="connsiteX223" fmla="*/ 7407 w 10000"/>
                <a:gd name="connsiteY223" fmla="*/ 2399 h 10000"/>
                <a:gd name="connsiteX224" fmla="*/ 7525 w 10000"/>
                <a:gd name="connsiteY224" fmla="*/ 2356 h 10000"/>
                <a:gd name="connsiteX225" fmla="*/ 7587 w 10000"/>
                <a:gd name="connsiteY225" fmla="*/ 2363 h 10000"/>
                <a:gd name="connsiteX226" fmla="*/ 7638 w 10000"/>
                <a:gd name="connsiteY226" fmla="*/ 2300 h 10000"/>
                <a:gd name="connsiteX227" fmla="*/ 7677 w 10000"/>
                <a:gd name="connsiteY227" fmla="*/ 2214 h 10000"/>
                <a:gd name="connsiteX228" fmla="*/ 7660 w 10000"/>
                <a:gd name="connsiteY228" fmla="*/ 2200 h 10000"/>
                <a:gd name="connsiteX229" fmla="*/ 7677 w 10000"/>
                <a:gd name="connsiteY229" fmla="*/ 2108 h 10000"/>
                <a:gd name="connsiteX230" fmla="*/ 7610 w 10000"/>
                <a:gd name="connsiteY230" fmla="*/ 2108 h 10000"/>
                <a:gd name="connsiteX231" fmla="*/ 7643 w 10000"/>
                <a:gd name="connsiteY231" fmla="*/ 2030 h 10000"/>
                <a:gd name="connsiteX232" fmla="*/ 7649 w 10000"/>
                <a:gd name="connsiteY232" fmla="*/ 1938 h 10000"/>
                <a:gd name="connsiteX233" fmla="*/ 7677 w 10000"/>
                <a:gd name="connsiteY233" fmla="*/ 1916 h 10000"/>
                <a:gd name="connsiteX234" fmla="*/ 7728 w 10000"/>
                <a:gd name="connsiteY234" fmla="*/ 1824 h 10000"/>
                <a:gd name="connsiteX235" fmla="*/ 7722 w 10000"/>
                <a:gd name="connsiteY235" fmla="*/ 1753 h 10000"/>
                <a:gd name="connsiteX236" fmla="*/ 7762 w 10000"/>
                <a:gd name="connsiteY236" fmla="*/ 1675 h 10000"/>
                <a:gd name="connsiteX237" fmla="*/ 7807 w 10000"/>
                <a:gd name="connsiteY237" fmla="*/ 1625 h 10000"/>
                <a:gd name="connsiteX238" fmla="*/ 7823 w 10000"/>
                <a:gd name="connsiteY238" fmla="*/ 1540 h 10000"/>
                <a:gd name="connsiteX239" fmla="*/ 7818 w 10000"/>
                <a:gd name="connsiteY239" fmla="*/ 1512 h 10000"/>
                <a:gd name="connsiteX240" fmla="*/ 7857 w 10000"/>
                <a:gd name="connsiteY240" fmla="*/ 1455 h 10000"/>
                <a:gd name="connsiteX241" fmla="*/ 7913 w 10000"/>
                <a:gd name="connsiteY241" fmla="*/ 1285 h 10000"/>
                <a:gd name="connsiteX242" fmla="*/ 7930 w 10000"/>
                <a:gd name="connsiteY242" fmla="*/ 1185 h 10000"/>
                <a:gd name="connsiteX243" fmla="*/ 7958 w 10000"/>
                <a:gd name="connsiteY243" fmla="*/ 1192 h 10000"/>
                <a:gd name="connsiteX244" fmla="*/ 8037 w 10000"/>
                <a:gd name="connsiteY244" fmla="*/ 1079 h 10000"/>
                <a:gd name="connsiteX245" fmla="*/ 8127 w 10000"/>
                <a:gd name="connsiteY245" fmla="*/ 1015 h 10000"/>
                <a:gd name="connsiteX246" fmla="*/ 8138 w 10000"/>
                <a:gd name="connsiteY246" fmla="*/ 937 h 10000"/>
                <a:gd name="connsiteX247" fmla="*/ 8172 w 10000"/>
                <a:gd name="connsiteY247" fmla="*/ 852 h 10000"/>
                <a:gd name="connsiteX248" fmla="*/ 8161 w 10000"/>
                <a:gd name="connsiteY248" fmla="*/ 788 h 10000"/>
                <a:gd name="connsiteX249" fmla="*/ 8116 w 10000"/>
                <a:gd name="connsiteY249" fmla="*/ 731 h 10000"/>
                <a:gd name="connsiteX250" fmla="*/ 8138 w 10000"/>
                <a:gd name="connsiteY250" fmla="*/ 660 h 10000"/>
                <a:gd name="connsiteX251" fmla="*/ 8138 w 10000"/>
                <a:gd name="connsiteY251" fmla="*/ 575 h 10000"/>
                <a:gd name="connsiteX252" fmla="*/ 8054 w 10000"/>
                <a:gd name="connsiteY252" fmla="*/ 504 h 10000"/>
                <a:gd name="connsiteX253" fmla="*/ 7970 w 10000"/>
                <a:gd name="connsiteY253" fmla="*/ 546 h 10000"/>
                <a:gd name="connsiteX254" fmla="*/ 7930 w 10000"/>
                <a:gd name="connsiteY254" fmla="*/ 546 h 10000"/>
                <a:gd name="connsiteX255" fmla="*/ 7913 w 10000"/>
                <a:gd name="connsiteY255" fmla="*/ 497 h 10000"/>
                <a:gd name="connsiteX256" fmla="*/ 7913 w 10000"/>
                <a:gd name="connsiteY256" fmla="*/ 405 h 10000"/>
                <a:gd name="connsiteX257" fmla="*/ 8020 w 10000"/>
                <a:gd name="connsiteY257" fmla="*/ 312 h 10000"/>
                <a:gd name="connsiteX258" fmla="*/ 8054 w 10000"/>
                <a:gd name="connsiteY258" fmla="*/ 234 h 10000"/>
                <a:gd name="connsiteX259" fmla="*/ 8121 w 10000"/>
                <a:gd name="connsiteY259" fmla="*/ 170 h 10000"/>
                <a:gd name="connsiteX260" fmla="*/ 8183 w 10000"/>
                <a:gd name="connsiteY260" fmla="*/ 50 h 10000"/>
                <a:gd name="connsiteX261" fmla="*/ 8228 w 10000"/>
                <a:gd name="connsiteY261" fmla="*/ 28 h 10000"/>
                <a:gd name="connsiteX262" fmla="*/ 8290 w 10000"/>
                <a:gd name="connsiteY262" fmla="*/ 43 h 10000"/>
                <a:gd name="connsiteX263" fmla="*/ 8420 w 10000"/>
                <a:gd name="connsiteY263" fmla="*/ 0 h 10000"/>
                <a:gd name="connsiteX264" fmla="*/ 8481 w 10000"/>
                <a:gd name="connsiteY264" fmla="*/ 71 h 10000"/>
                <a:gd name="connsiteX265" fmla="*/ 8476 w 10000"/>
                <a:gd name="connsiteY265" fmla="*/ 121 h 10000"/>
                <a:gd name="connsiteX266" fmla="*/ 8504 w 10000"/>
                <a:gd name="connsiteY266" fmla="*/ 142 h 10000"/>
                <a:gd name="connsiteX267" fmla="*/ 8526 w 10000"/>
                <a:gd name="connsiteY267" fmla="*/ 192 h 10000"/>
                <a:gd name="connsiteX268" fmla="*/ 8493 w 10000"/>
                <a:gd name="connsiteY268" fmla="*/ 248 h 10000"/>
                <a:gd name="connsiteX269" fmla="*/ 8448 w 10000"/>
                <a:gd name="connsiteY269" fmla="*/ 376 h 10000"/>
                <a:gd name="connsiteX270" fmla="*/ 8375 w 10000"/>
                <a:gd name="connsiteY270" fmla="*/ 476 h 10000"/>
                <a:gd name="connsiteX271" fmla="*/ 8307 w 10000"/>
                <a:gd name="connsiteY271" fmla="*/ 532 h 10000"/>
                <a:gd name="connsiteX272" fmla="*/ 8358 w 10000"/>
                <a:gd name="connsiteY272" fmla="*/ 554 h 10000"/>
                <a:gd name="connsiteX273" fmla="*/ 8425 w 10000"/>
                <a:gd name="connsiteY273" fmla="*/ 639 h 10000"/>
                <a:gd name="connsiteX274" fmla="*/ 8470 w 10000"/>
                <a:gd name="connsiteY274" fmla="*/ 646 h 10000"/>
                <a:gd name="connsiteX275" fmla="*/ 8493 w 10000"/>
                <a:gd name="connsiteY275" fmla="*/ 738 h 10000"/>
                <a:gd name="connsiteX276" fmla="*/ 8538 w 10000"/>
                <a:gd name="connsiteY276" fmla="*/ 759 h 10000"/>
                <a:gd name="connsiteX277" fmla="*/ 8571 w 10000"/>
                <a:gd name="connsiteY277" fmla="*/ 752 h 10000"/>
                <a:gd name="connsiteX278" fmla="*/ 8639 w 10000"/>
                <a:gd name="connsiteY278" fmla="*/ 610 h 10000"/>
                <a:gd name="connsiteX279" fmla="*/ 8701 w 10000"/>
                <a:gd name="connsiteY279" fmla="*/ 625 h 10000"/>
                <a:gd name="connsiteX280" fmla="*/ 8712 w 10000"/>
                <a:gd name="connsiteY280" fmla="*/ 667 h 10000"/>
                <a:gd name="connsiteX281" fmla="*/ 8757 w 10000"/>
                <a:gd name="connsiteY281" fmla="*/ 717 h 10000"/>
                <a:gd name="connsiteX282" fmla="*/ 8757 w 10000"/>
                <a:gd name="connsiteY282" fmla="*/ 752 h 10000"/>
                <a:gd name="connsiteX283" fmla="*/ 8796 w 10000"/>
                <a:gd name="connsiteY283" fmla="*/ 774 h 10000"/>
                <a:gd name="connsiteX284" fmla="*/ 8853 w 10000"/>
                <a:gd name="connsiteY284" fmla="*/ 774 h 10000"/>
                <a:gd name="connsiteX285" fmla="*/ 8858 w 10000"/>
                <a:gd name="connsiteY285" fmla="*/ 837 h 10000"/>
                <a:gd name="connsiteX286" fmla="*/ 8808 w 10000"/>
                <a:gd name="connsiteY286" fmla="*/ 866 h 10000"/>
                <a:gd name="connsiteX287" fmla="*/ 8853 w 10000"/>
                <a:gd name="connsiteY287" fmla="*/ 1143 h 10000"/>
                <a:gd name="connsiteX288" fmla="*/ 8898 w 10000"/>
                <a:gd name="connsiteY288" fmla="*/ 1270 h 10000"/>
                <a:gd name="connsiteX289" fmla="*/ 8886 w 10000"/>
                <a:gd name="connsiteY289" fmla="*/ 1327 h 10000"/>
                <a:gd name="connsiteX290" fmla="*/ 8926 w 10000"/>
                <a:gd name="connsiteY290" fmla="*/ 1391 h 10000"/>
                <a:gd name="connsiteX291" fmla="*/ 8931 w 10000"/>
                <a:gd name="connsiteY291" fmla="*/ 1434 h 10000"/>
                <a:gd name="connsiteX292" fmla="*/ 9038 w 10000"/>
                <a:gd name="connsiteY292" fmla="*/ 1483 h 10000"/>
                <a:gd name="connsiteX293" fmla="*/ 9168 w 10000"/>
                <a:gd name="connsiteY293" fmla="*/ 1441 h 10000"/>
                <a:gd name="connsiteX294" fmla="*/ 9184 w 10000"/>
                <a:gd name="connsiteY294" fmla="*/ 1384 h 10000"/>
                <a:gd name="connsiteX295" fmla="*/ 9229 w 10000"/>
                <a:gd name="connsiteY295" fmla="*/ 1405 h 10000"/>
                <a:gd name="connsiteX296" fmla="*/ 9258 w 10000"/>
                <a:gd name="connsiteY296" fmla="*/ 1455 h 10000"/>
                <a:gd name="connsiteX297" fmla="*/ 9325 w 10000"/>
                <a:gd name="connsiteY297" fmla="*/ 1419 h 10000"/>
                <a:gd name="connsiteX298" fmla="*/ 9364 w 10000"/>
                <a:gd name="connsiteY298" fmla="*/ 1419 h 10000"/>
                <a:gd name="connsiteX299" fmla="*/ 9421 w 10000"/>
                <a:gd name="connsiteY299" fmla="*/ 1476 h 10000"/>
                <a:gd name="connsiteX300" fmla="*/ 9454 w 10000"/>
                <a:gd name="connsiteY300" fmla="*/ 1398 h 10000"/>
                <a:gd name="connsiteX301" fmla="*/ 9522 w 10000"/>
                <a:gd name="connsiteY301" fmla="*/ 1434 h 10000"/>
                <a:gd name="connsiteX302" fmla="*/ 9556 w 10000"/>
                <a:gd name="connsiteY302" fmla="*/ 1391 h 10000"/>
                <a:gd name="connsiteX303" fmla="*/ 9584 w 10000"/>
                <a:gd name="connsiteY303" fmla="*/ 1398 h 10000"/>
                <a:gd name="connsiteX304" fmla="*/ 9612 w 10000"/>
                <a:gd name="connsiteY304" fmla="*/ 1356 h 10000"/>
                <a:gd name="connsiteX305" fmla="*/ 9606 w 10000"/>
                <a:gd name="connsiteY305" fmla="*/ 1313 h 10000"/>
                <a:gd name="connsiteX306" fmla="*/ 9646 w 10000"/>
                <a:gd name="connsiteY306" fmla="*/ 1292 h 10000"/>
                <a:gd name="connsiteX307" fmla="*/ 9674 w 10000"/>
                <a:gd name="connsiteY307" fmla="*/ 1221 h 10000"/>
                <a:gd name="connsiteX308" fmla="*/ 9753 w 10000"/>
                <a:gd name="connsiteY308" fmla="*/ 1228 h 10000"/>
                <a:gd name="connsiteX309" fmla="*/ 9871 w 10000"/>
                <a:gd name="connsiteY309" fmla="*/ 1434 h 10000"/>
                <a:gd name="connsiteX310" fmla="*/ 9893 w 10000"/>
                <a:gd name="connsiteY310" fmla="*/ 1505 h 10000"/>
                <a:gd name="connsiteX311" fmla="*/ 9972 w 10000"/>
                <a:gd name="connsiteY311" fmla="*/ 1597 h 10000"/>
                <a:gd name="connsiteX312" fmla="*/ 10000 w 10000"/>
                <a:gd name="connsiteY312" fmla="*/ 1682 h 10000"/>
                <a:gd name="connsiteX313" fmla="*/ 9938 w 10000"/>
                <a:gd name="connsiteY313" fmla="*/ 1796 h 10000"/>
                <a:gd name="connsiteX314" fmla="*/ 9893 w 10000"/>
                <a:gd name="connsiteY314" fmla="*/ 1838 h 10000"/>
                <a:gd name="connsiteX315" fmla="*/ 9916 w 10000"/>
                <a:gd name="connsiteY315" fmla="*/ 1959 h 10000"/>
                <a:gd name="connsiteX316" fmla="*/ 9848 w 10000"/>
                <a:gd name="connsiteY316" fmla="*/ 2051 h 10000"/>
                <a:gd name="connsiteX317" fmla="*/ 9809 w 10000"/>
                <a:gd name="connsiteY317" fmla="*/ 2072 h 10000"/>
                <a:gd name="connsiteX318" fmla="*/ 9809 w 10000"/>
                <a:gd name="connsiteY318" fmla="*/ 2136 h 10000"/>
                <a:gd name="connsiteX319" fmla="*/ 9758 w 10000"/>
                <a:gd name="connsiteY319" fmla="*/ 2257 h 10000"/>
                <a:gd name="connsiteX320" fmla="*/ 9724 w 10000"/>
                <a:gd name="connsiteY320" fmla="*/ 2264 h 10000"/>
                <a:gd name="connsiteX321" fmla="*/ 9730 w 10000"/>
                <a:gd name="connsiteY321" fmla="*/ 2349 h 10000"/>
                <a:gd name="connsiteX322" fmla="*/ 9702 w 10000"/>
                <a:gd name="connsiteY322" fmla="*/ 2413 h 10000"/>
                <a:gd name="connsiteX323" fmla="*/ 9708 w 10000"/>
                <a:gd name="connsiteY323" fmla="*/ 2697 h 10000"/>
                <a:gd name="connsiteX324" fmla="*/ 9724 w 10000"/>
                <a:gd name="connsiteY324" fmla="*/ 2718 h 10000"/>
                <a:gd name="connsiteX325" fmla="*/ 9719 w 10000"/>
                <a:gd name="connsiteY325" fmla="*/ 2811 h 10000"/>
                <a:gd name="connsiteX326" fmla="*/ 9708 w 10000"/>
                <a:gd name="connsiteY326" fmla="*/ 2896 h 10000"/>
                <a:gd name="connsiteX327" fmla="*/ 9668 w 10000"/>
                <a:gd name="connsiteY327" fmla="*/ 2938 h 10000"/>
                <a:gd name="connsiteX328" fmla="*/ 9595 w 10000"/>
                <a:gd name="connsiteY328" fmla="*/ 2903 h 10000"/>
                <a:gd name="connsiteX329" fmla="*/ 9561 w 10000"/>
                <a:gd name="connsiteY329" fmla="*/ 2952 h 10000"/>
                <a:gd name="connsiteX330" fmla="*/ 9567 w 10000"/>
                <a:gd name="connsiteY330" fmla="*/ 2995 h 10000"/>
                <a:gd name="connsiteX331" fmla="*/ 9544 w 10000"/>
                <a:gd name="connsiteY331" fmla="*/ 3080 h 10000"/>
                <a:gd name="connsiteX332" fmla="*/ 9505 w 10000"/>
                <a:gd name="connsiteY332" fmla="*/ 3137 h 10000"/>
                <a:gd name="connsiteX333" fmla="*/ 9494 w 10000"/>
                <a:gd name="connsiteY333" fmla="*/ 3236 h 10000"/>
                <a:gd name="connsiteX334" fmla="*/ 9466 w 10000"/>
                <a:gd name="connsiteY334" fmla="*/ 3322 h 10000"/>
                <a:gd name="connsiteX335" fmla="*/ 9471 w 10000"/>
                <a:gd name="connsiteY335" fmla="*/ 3378 h 10000"/>
                <a:gd name="connsiteX336" fmla="*/ 9460 w 10000"/>
                <a:gd name="connsiteY336" fmla="*/ 3435 h 10000"/>
                <a:gd name="connsiteX337" fmla="*/ 9483 w 10000"/>
                <a:gd name="connsiteY337" fmla="*/ 3485 h 10000"/>
                <a:gd name="connsiteX338" fmla="*/ 9449 w 10000"/>
                <a:gd name="connsiteY338" fmla="*/ 3563 h 10000"/>
                <a:gd name="connsiteX339" fmla="*/ 9393 w 10000"/>
                <a:gd name="connsiteY339" fmla="*/ 3442 h 10000"/>
                <a:gd name="connsiteX340" fmla="*/ 9393 w 10000"/>
                <a:gd name="connsiteY340" fmla="*/ 3350 h 10000"/>
                <a:gd name="connsiteX341" fmla="*/ 9376 w 10000"/>
                <a:gd name="connsiteY341" fmla="*/ 3336 h 10000"/>
                <a:gd name="connsiteX342" fmla="*/ 9308 w 10000"/>
                <a:gd name="connsiteY342" fmla="*/ 3400 h 10000"/>
                <a:gd name="connsiteX343" fmla="*/ 9201 w 10000"/>
                <a:gd name="connsiteY343" fmla="*/ 3549 h 10000"/>
                <a:gd name="connsiteX344" fmla="*/ 9139 w 10000"/>
                <a:gd name="connsiteY344" fmla="*/ 3655 h 10000"/>
                <a:gd name="connsiteX345" fmla="*/ 9044 w 10000"/>
                <a:gd name="connsiteY345" fmla="*/ 3712 h 10000"/>
                <a:gd name="connsiteX346" fmla="*/ 9010 w 10000"/>
                <a:gd name="connsiteY346" fmla="*/ 3797 h 10000"/>
                <a:gd name="connsiteX347" fmla="*/ 8982 w 10000"/>
                <a:gd name="connsiteY347" fmla="*/ 3825 h 10000"/>
                <a:gd name="connsiteX348" fmla="*/ 8875 w 10000"/>
                <a:gd name="connsiteY348" fmla="*/ 3903 h 10000"/>
                <a:gd name="connsiteX349" fmla="*/ 8785 w 10000"/>
                <a:gd name="connsiteY349" fmla="*/ 3996 h 10000"/>
                <a:gd name="connsiteX350" fmla="*/ 8763 w 10000"/>
                <a:gd name="connsiteY350" fmla="*/ 4067 h 10000"/>
                <a:gd name="connsiteX351" fmla="*/ 8729 w 10000"/>
                <a:gd name="connsiteY351" fmla="*/ 4102 h 10000"/>
                <a:gd name="connsiteX352" fmla="*/ 8774 w 10000"/>
                <a:gd name="connsiteY352" fmla="*/ 4194 h 10000"/>
                <a:gd name="connsiteX353" fmla="*/ 8819 w 10000"/>
                <a:gd name="connsiteY353" fmla="*/ 4265 h 10000"/>
                <a:gd name="connsiteX354" fmla="*/ 8881 w 10000"/>
                <a:gd name="connsiteY354" fmla="*/ 4294 h 10000"/>
                <a:gd name="connsiteX355" fmla="*/ 8858 w 10000"/>
                <a:gd name="connsiteY355" fmla="*/ 4344 h 10000"/>
                <a:gd name="connsiteX356" fmla="*/ 8903 w 10000"/>
                <a:gd name="connsiteY356" fmla="*/ 4358 h 10000"/>
                <a:gd name="connsiteX357" fmla="*/ 8903 w 10000"/>
                <a:gd name="connsiteY357" fmla="*/ 4443 h 10000"/>
                <a:gd name="connsiteX358" fmla="*/ 8937 w 10000"/>
                <a:gd name="connsiteY358" fmla="*/ 4507 h 10000"/>
                <a:gd name="connsiteX359" fmla="*/ 8993 w 10000"/>
                <a:gd name="connsiteY359" fmla="*/ 4493 h 10000"/>
                <a:gd name="connsiteX360" fmla="*/ 9016 w 10000"/>
                <a:gd name="connsiteY360" fmla="*/ 4422 h 10000"/>
                <a:gd name="connsiteX361" fmla="*/ 9061 w 10000"/>
                <a:gd name="connsiteY361" fmla="*/ 4414 h 10000"/>
                <a:gd name="connsiteX362" fmla="*/ 9066 w 10000"/>
                <a:gd name="connsiteY362" fmla="*/ 4358 h 10000"/>
                <a:gd name="connsiteX363" fmla="*/ 9123 w 10000"/>
                <a:gd name="connsiteY363" fmla="*/ 4358 h 10000"/>
                <a:gd name="connsiteX364" fmla="*/ 9100 w 10000"/>
                <a:gd name="connsiteY364" fmla="*/ 4429 h 10000"/>
                <a:gd name="connsiteX365" fmla="*/ 9156 w 10000"/>
                <a:gd name="connsiteY365" fmla="*/ 4464 h 10000"/>
                <a:gd name="connsiteX366" fmla="*/ 9145 w 10000"/>
                <a:gd name="connsiteY366" fmla="*/ 4528 h 10000"/>
                <a:gd name="connsiteX367" fmla="*/ 9061 w 10000"/>
                <a:gd name="connsiteY367" fmla="*/ 4535 h 10000"/>
                <a:gd name="connsiteX368" fmla="*/ 8999 w 10000"/>
                <a:gd name="connsiteY368" fmla="*/ 4578 h 10000"/>
                <a:gd name="connsiteX369" fmla="*/ 8943 w 10000"/>
                <a:gd name="connsiteY369" fmla="*/ 4599 h 10000"/>
                <a:gd name="connsiteX370" fmla="*/ 8943 w 10000"/>
                <a:gd name="connsiteY370" fmla="*/ 4698 h 10000"/>
                <a:gd name="connsiteX371" fmla="*/ 8999 w 10000"/>
                <a:gd name="connsiteY371" fmla="*/ 4805 h 10000"/>
                <a:gd name="connsiteX372" fmla="*/ 8954 w 10000"/>
                <a:gd name="connsiteY372" fmla="*/ 4904 h 10000"/>
                <a:gd name="connsiteX373" fmla="*/ 8864 w 10000"/>
                <a:gd name="connsiteY373" fmla="*/ 4918 h 10000"/>
                <a:gd name="connsiteX374" fmla="*/ 8875 w 10000"/>
                <a:gd name="connsiteY374" fmla="*/ 5032 h 10000"/>
                <a:gd name="connsiteX375" fmla="*/ 8870 w 10000"/>
                <a:gd name="connsiteY375" fmla="*/ 5103 h 10000"/>
                <a:gd name="connsiteX376" fmla="*/ 8841 w 10000"/>
                <a:gd name="connsiteY376" fmla="*/ 5138 h 10000"/>
                <a:gd name="connsiteX377" fmla="*/ 8785 w 10000"/>
                <a:gd name="connsiteY377" fmla="*/ 5110 h 10000"/>
                <a:gd name="connsiteX378" fmla="*/ 8735 w 10000"/>
                <a:gd name="connsiteY378" fmla="*/ 5018 h 10000"/>
                <a:gd name="connsiteX379" fmla="*/ 8678 w 10000"/>
                <a:gd name="connsiteY379" fmla="*/ 5089 h 10000"/>
                <a:gd name="connsiteX380" fmla="*/ 8622 w 10000"/>
                <a:gd name="connsiteY380" fmla="*/ 5039 h 10000"/>
                <a:gd name="connsiteX381" fmla="*/ 8616 w 10000"/>
                <a:gd name="connsiteY381" fmla="*/ 5011 h 10000"/>
                <a:gd name="connsiteX382" fmla="*/ 8538 w 10000"/>
                <a:gd name="connsiteY382" fmla="*/ 4947 h 10000"/>
                <a:gd name="connsiteX383" fmla="*/ 8515 w 10000"/>
                <a:gd name="connsiteY383" fmla="*/ 4961 h 10000"/>
                <a:gd name="connsiteX384" fmla="*/ 8526 w 10000"/>
                <a:gd name="connsiteY384" fmla="*/ 5039 h 10000"/>
                <a:gd name="connsiteX385" fmla="*/ 8481 w 10000"/>
                <a:gd name="connsiteY385" fmla="*/ 5138 h 10000"/>
                <a:gd name="connsiteX386" fmla="*/ 8515 w 10000"/>
                <a:gd name="connsiteY386" fmla="*/ 5160 h 10000"/>
                <a:gd name="connsiteX387" fmla="*/ 8577 w 10000"/>
                <a:gd name="connsiteY387" fmla="*/ 5145 h 10000"/>
                <a:gd name="connsiteX388" fmla="*/ 8588 w 10000"/>
                <a:gd name="connsiteY388" fmla="*/ 5181 h 10000"/>
                <a:gd name="connsiteX389" fmla="*/ 8577 w 10000"/>
                <a:gd name="connsiteY389" fmla="*/ 5224 h 10000"/>
                <a:gd name="connsiteX390" fmla="*/ 8600 w 10000"/>
                <a:gd name="connsiteY390" fmla="*/ 5280 h 10000"/>
                <a:gd name="connsiteX391" fmla="*/ 8650 w 10000"/>
                <a:gd name="connsiteY391" fmla="*/ 5316 h 10000"/>
                <a:gd name="connsiteX392" fmla="*/ 8639 w 10000"/>
                <a:gd name="connsiteY392" fmla="*/ 5401 h 10000"/>
                <a:gd name="connsiteX393" fmla="*/ 8673 w 10000"/>
                <a:gd name="connsiteY393" fmla="*/ 5444 h 10000"/>
                <a:gd name="connsiteX394" fmla="*/ 8633 w 10000"/>
                <a:gd name="connsiteY394" fmla="*/ 5486 h 10000"/>
                <a:gd name="connsiteX395" fmla="*/ 8622 w 10000"/>
                <a:gd name="connsiteY395" fmla="*/ 5642 h 10000"/>
                <a:gd name="connsiteX396" fmla="*/ 8600 w 10000"/>
                <a:gd name="connsiteY396" fmla="*/ 5649 h 10000"/>
                <a:gd name="connsiteX397" fmla="*/ 8628 w 10000"/>
                <a:gd name="connsiteY397" fmla="*/ 5720 h 10000"/>
                <a:gd name="connsiteX398" fmla="*/ 8633 w 10000"/>
                <a:gd name="connsiteY398" fmla="*/ 5841 h 10000"/>
                <a:gd name="connsiteX399" fmla="*/ 8661 w 10000"/>
                <a:gd name="connsiteY399" fmla="*/ 5869 h 10000"/>
                <a:gd name="connsiteX400" fmla="*/ 8667 w 10000"/>
                <a:gd name="connsiteY400" fmla="*/ 5905 h 10000"/>
                <a:gd name="connsiteX401" fmla="*/ 8690 w 10000"/>
                <a:gd name="connsiteY401" fmla="*/ 5912 h 10000"/>
                <a:gd name="connsiteX402" fmla="*/ 8695 w 10000"/>
                <a:gd name="connsiteY402" fmla="*/ 5983 h 10000"/>
                <a:gd name="connsiteX403" fmla="*/ 8684 w 10000"/>
                <a:gd name="connsiteY403" fmla="*/ 6033 h 10000"/>
                <a:gd name="connsiteX404" fmla="*/ 8740 w 10000"/>
                <a:gd name="connsiteY404" fmla="*/ 6061 h 10000"/>
                <a:gd name="connsiteX405" fmla="*/ 8825 w 10000"/>
                <a:gd name="connsiteY405" fmla="*/ 6004 h 10000"/>
                <a:gd name="connsiteX406" fmla="*/ 8948 w 10000"/>
                <a:gd name="connsiteY406" fmla="*/ 5891 h 10000"/>
                <a:gd name="connsiteX407" fmla="*/ 8982 w 10000"/>
                <a:gd name="connsiteY407" fmla="*/ 5891 h 10000"/>
                <a:gd name="connsiteX408" fmla="*/ 8982 w 10000"/>
                <a:gd name="connsiteY408" fmla="*/ 5976 h 10000"/>
                <a:gd name="connsiteX409" fmla="*/ 9004 w 10000"/>
                <a:gd name="connsiteY409" fmla="*/ 5990 h 10000"/>
                <a:gd name="connsiteX410" fmla="*/ 9044 w 10000"/>
                <a:gd name="connsiteY410" fmla="*/ 6089 h 10000"/>
                <a:gd name="connsiteX411" fmla="*/ 9072 w 10000"/>
                <a:gd name="connsiteY411" fmla="*/ 6097 h 10000"/>
                <a:gd name="connsiteX412" fmla="*/ 9055 w 10000"/>
                <a:gd name="connsiteY412" fmla="*/ 6153 h 10000"/>
                <a:gd name="connsiteX413" fmla="*/ 9100 w 10000"/>
                <a:gd name="connsiteY413" fmla="*/ 6281 h 10000"/>
                <a:gd name="connsiteX414" fmla="*/ 9100 w 10000"/>
                <a:gd name="connsiteY414" fmla="*/ 6345 h 10000"/>
                <a:gd name="connsiteX415" fmla="*/ 9123 w 10000"/>
                <a:gd name="connsiteY415" fmla="*/ 6416 h 10000"/>
                <a:gd name="connsiteX416" fmla="*/ 9089 w 10000"/>
                <a:gd name="connsiteY416" fmla="*/ 6473 h 10000"/>
                <a:gd name="connsiteX417" fmla="*/ 9049 w 10000"/>
                <a:gd name="connsiteY417" fmla="*/ 6466 h 10000"/>
                <a:gd name="connsiteX418" fmla="*/ 9049 w 10000"/>
                <a:gd name="connsiteY418" fmla="*/ 6501 h 10000"/>
                <a:gd name="connsiteX419" fmla="*/ 9089 w 10000"/>
                <a:gd name="connsiteY419" fmla="*/ 6544 h 10000"/>
                <a:gd name="connsiteX420" fmla="*/ 9106 w 10000"/>
                <a:gd name="connsiteY420" fmla="*/ 6515 h 10000"/>
                <a:gd name="connsiteX421" fmla="*/ 9139 w 10000"/>
                <a:gd name="connsiteY421" fmla="*/ 6579 h 10000"/>
                <a:gd name="connsiteX422" fmla="*/ 9179 w 10000"/>
                <a:gd name="connsiteY422" fmla="*/ 6579 h 10000"/>
                <a:gd name="connsiteX423" fmla="*/ 9156 w 10000"/>
                <a:gd name="connsiteY423" fmla="*/ 6757 h 10000"/>
                <a:gd name="connsiteX424" fmla="*/ 9139 w 10000"/>
                <a:gd name="connsiteY424" fmla="*/ 6792 h 10000"/>
                <a:gd name="connsiteX425" fmla="*/ 9089 w 10000"/>
                <a:gd name="connsiteY425" fmla="*/ 6778 h 10000"/>
                <a:gd name="connsiteX426" fmla="*/ 9027 w 10000"/>
                <a:gd name="connsiteY426" fmla="*/ 6799 h 10000"/>
                <a:gd name="connsiteX427" fmla="*/ 9004 w 10000"/>
                <a:gd name="connsiteY427" fmla="*/ 6842 h 10000"/>
                <a:gd name="connsiteX428" fmla="*/ 8999 w 10000"/>
                <a:gd name="connsiteY428" fmla="*/ 6884 h 10000"/>
                <a:gd name="connsiteX429" fmla="*/ 8960 w 10000"/>
                <a:gd name="connsiteY429" fmla="*/ 6934 h 10000"/>
                <a:gd name="connsiteX430" fmla="*/ 8898 w 10000"/>
                <a:gd name="connsiteY430" fmla="*/ 6941 h 10000"/>
                <a:gd name="connsiteX431" fmla="*/ 8886 w 10000"/>
                <a:gd name="connsiteY431" fmla="*/ 6962 h 10000"/>
                <a:gd name="connsiteX432" fmla="*/ 8847 w 10000"/>
                <a:gd name="connsiteY432" fmla="*/ 6927 h 10000"/>
                <a:gd name="connsiteX433" fmla="*/ 8808 w 10000"/>
                <a:gd name="connsiteY433" fmla="*/ 6934 h 10000"/>
                <a:gd name="connsiteX434" fmla="*/ 8785 w 10000"/>
                <a:gd name="connsiteY434" fmla="*/ 6906 h 10000"/>
                <a:gd name="connsiteX435" fmla="*/ 8735 w 10000"/>
                <a:gd name="connsiteY435" fmla="*/ 6891 h 10000"/>
                <a:gd name="connsiteX436" fmla="*/ 8746 w 10000"/>
                <a:gd name="connsiteY436" fmla="*/ 6941 h 10000"/>
                <a:gd name="connsiteX437" fmla="*/ 8723 w 10000"/>
                <a:gd name="connsiteY437" fmla="*/ 6991 h 10000"/>
                <a:gd name="connsiteX438" fmla="*/ 8639 w 10000"/>
                <a:gd name="connsiteY438" fmla="*/ 6984 h 10000"/>
                <a:gd name="connsiteX439" fmla="*/ 8611 w 10000"/>
                <a:gd name="connsiteY439" fmla="*/ 6962 h 10000"/>
                <a:gd name="connsiteX440" fmla="*/ 8566 w 10000"/>
                <a:gd name="connsiteY440" fmla="*/ 6984 h 10000"/>
                <a:gd name="connsiteX441" fmla="*/ 8560 w 10000"/>
                <a:gd name="connsiteY441" fmla="*/ 7055 h 10000"/>
                <a:gd name="connsiteX442" fmla="*/ 8476 w 10000"/>
                <a:gd name="connsiteY442" fmla="*/ 7133 h 10000"/>
                <a:gd name="connsiteX443" fmla="*/ 8448 w 10000"/>
                <a:gd name="connsiteY443" fmla="*/ 7090 h 10000"/>
                <a:gd name="connsiteX444" fmla="*/ 8386 w 10000"/>
                <a:gd name="connsiteY444" fmla="*/ 7111 h 10000"/>
                <a:gd name="connsiteX445" fmla="*/ 8346 w 10000"/>
                <a:gd name="connsiteY445" fmla="*/ 7133 h 10000"/>
                <a:gd name="connsiteX446" fmla="*/ 8341 w 10000"/>
                <a:gd name="connsiteY446" fmla="*/ 7168 h 10000"/>
                <a:gd name="connsiteX447" fmla="*/ 8256 w 10000"/>
                <a:gd name="connsiteY447" fmla="*/ 7246 h 10000"/>
                <a:gd name="connsiteX448" fmla="*/ 8206 w 10000"/>
                <a:gd name="connsiteY448" fmla="*/ 7232 h 10000"/>
                <a:gd name="connsiteX449" fmla="*/ 8155 w 10000"/>
                <a:gd name="connsiteY449" fmla="*/ 7260 h 10000"/>
                <a:gd name="connsiteX450" fmla="*/ 8116 w 10000"/>
                <a:gd name="connsiteY450" fmla="*/ 7303 h 10000"/>
                <a:gd name="connsiteX451" fmla="*/ 8060 w 10000"/>
                <a:gd name="connsiteY451" fmla="*/ 7331 h 10000"/>
                <a:gd name="connsiteX452" fmla="*/ 8065 w 10000"/>
                <a:gd name="connsiteY452" fmla="*/ 7374 h 10000"/>
                <a:gd name="connsiteX453" fmla="*/ 8015 w 10000"/>
                <a:gd name="connsiteY453" fmla="*/ 7402 h 10000"/>
                <a:gd name="connsiteX454" fmla="*/ 7942 w 10000"/>
                <a:gd name="connsiteY454" fmla="*/ 7523 h 10000"/>
                <a:gd name="connsiteX455" fmla="*/ 7930 w 10000"/>
                <a:gd name="connsiteY455" fmla="*/ 7573 h 10000"/>
                <a:gd name="connsiteX456" fmla="*/ 7908 w 10000"/>
                <a:gd name="connsiteY456" fmla="*/ 7559 h 10000"/>
                <a:gd name="connsiteX457" fmla="*/ 7919 w 10000"/>
                <a:gd name="connsiteY457" fmla="*/ 7523 h 10000"/>
                <a:gd name="connsiteX458" fmla="*/ 7846 w 10000"/>
                <a:gd name="connsiteY458" fmla="*/ 7339 h 10000"/>
                <a:gd name="connsiteX459" fmla="*/ 7846 w 10000"/>
                <a:gd name="connsiteY459" fmla="*/ 7268 h 10000"/>
                <a:gd name="connsiteX460" fmla="*/ 7812 w 10000"/>
                <a:gd name="connsiteY460" fmla="*/ 7268 h 10000"/>
                <a:gd name="connsiteX461" fmla="*/ 7711 w 10000"/>
                <a:gd name="connsiteY461" fmla="*/ 7197 h 10000"/>
                <a:gd name="connsiteX462" fmla="*/ 7649 w 10000"/>
                <a:gd name="connsiteY462" fmla="*/ 7232 h 10000"/>
                <a:gd name="connsiteX463" fmla="*/ 7632 w 10000"/>
                <a:gd name="connsiteY463" fmla="*/ 7275 h 10000"/>
                <a:gd name="connsiteX464" fmla="*/ 7677 w 10000"/>
                <a:gd name="connsiteY464" fmla="*/ 7324 h 10000"/>
                <a:gd name="connsiteX465" fmla="*/ 7688 w 10000"/>
                <a:gd name="connsiteY465" fmla="*/ 7367 h 10000"/>
                <a:gd name="connsiteX466" fmla="*/ 7660 w 10000"/>
                <a:gd name="connsiteY466" fmla="*/ 7410 h 10000"/>
                <a:gd name="connsiteX467" fmla="*/ 7666 w 10000"/>
                <a:gd name="connsiteY467" fmla="*/ 7445 h 10000"/>
                <a:gd name="connsiteX468" fmla="*/ 7655 w 10000"/>
                <a:gd name="connsiteY468" fmla="*/ 7516 h 10000"/>
                <a:gd name="connsiteX469" fmla="*/ 7660 w 10000"/>
                <a:gd name="connsiteY469" fmla="*/ 7587 h 10000"/>
                <a:gd name="connsiteX470" fmla="*/ 7694 w 10000"/>
                <a:gd name="connsiteY470" fmla="*/ 7700 h 10000"/>
                <a:gd name="connsiteX471" fmla="*/ 7660 w 10000"/>
                <a:gd name="connsiteY471" fmla="*/ 7743 h 10000"/>
                <a:gd name="connsiteX472" fmla="*/ 7666 w 10000"/>
                <a:gd name="connsiteY472" fmla="*/ 7779 h 10000"/>
                <a:gd name="connsiteX473" fmla="*/ 7638 w 10000"/>
                <a:gd name="connsiteY473" fmla="*/ 7793 h 10000"/>
                <a:gd name="connsiteX474" fmla="*/ 7621 w 10000"/>
                <a:gd name="connsiteY474" fmla="*/ 7814 h 10000"/>
                <a:gd name="connsiteX475" fmla="*/ 7514 w 10000"/>
                <a:gd name="connsiteY475" fmla="*/ 7800 h 10000"/>
                <a:gd name="connsiteX476" fmla="*/ 7497 w 10000"/>
                <a:gd name="connsiteY476" fmla="*/ 7757 h 10000"/>
                <a:gd name="connsiteX477" fmla="*/ 7463 w 10000"/>
                <a:gd name="connsiteY477" fmla="*/ 7786 h 10000"/>
                <a:gd name="connsiteX478" fmla="*/ 7390 w 10000"/>
                <a:gd name="connsiteY478" fmla="*/ 7771 h 10000"/>
                <a:gd name="connsiteX479" fmla="*/ 7340 w 10000"/>
                <a:gd name="connsiteY479" fmla="*/ 7793 h 10000"/>
                <a:gd name="connsiteX480" fmla="*/ 7312 w 10000"/>
                <a:gd name="connsiteY480" fmla="*/ 7644 h 10000"/>
                <a:gd name="connsiteX481" fmla="*/ 7283 w 10000"/>
                <a:gd name="connsiteY481" fmla="*/ 7637 h 10000"/>
                <a:gd name="connsiteX482" fmla="*/ 7250 w 10000"/>
                <a:gd name="connsiteY482" fmla="*/ 7544 h 10000"/>
                <a:gd name="connsiteX483" fmla="*/ 7267 w 10000"/>
                <a:gd name="connsiteY483" fmla="*/ 7502 h 10000"/>
                <a:gd name="connsiteX484" fmla="*/ 7306 w 10000"/>
                <a:gd name="connsiteY484" fmla="*/ 7523 h 10000"/>
                <a:gd name="connsiteX485" fmla="*/ 7323 w 10000"/>
                <a:gd name="connsiteY485" fmla="*/ 7473 h 10000"/>
                <a:gd name="connsiteX486" fmla="*/ 7295 w 10000"/>
                <a:gd name="connsiteY486" fmla="*/ 7438 h 10000"/>
                <a:gd name="connsiteX487" fmla="*/ 7312 w 10000"/>
                <a:gd name="connsiteY487" fmla="*/ 7402 h 10000"/>
                <a:gd name="connsiteX488" fmla="*/ 7238 w 10000"/>
                <a:gd name="connsiteY488" fmla="*/ 7331 h 10000"/>
                <a:gd name="connsiteX489" fmla="*/ 7244 w 10000"/>
                <a:gd name="connsiteY489" fmla="*/ 7296 h 10000"/>
                <a:gd name="connsiteX490" fmla="*/ 7199 w 10000"/>
                <a:gd name="connsiteY490" fmla="*/ 7260 h 10000"/>
                <a:gd name="connsiteX491" fmla="*/ 7227 w 10000"/>
                <a:gd name="connsiteY491" fmla="*/ 7218 h 10000"/>
                <a:gd name="connsiteX492" fmla="*/ 7216 w 10000"/>
                <a:gd name="connsiteY492" fmla="*/ 7168 h 10000"/>
                <a:gd name="connsiteX493" fmla="*/ 7165 w 10000"/>
                <a:gd name="connsiteY493" fmla="*/ 7090 h 10000"/>
                <a:gd name="connsiteX494" fmla="*/ 7132 w 10000"/>
                <a:gd name="connsiteY494" fmla="*/ 7026 h 10000"/>
                <a:gd name="connsiteX495" fmla="*/ 7064 w 10000"/>
                <a:gd name="connsiteY495" fmla="*/ 7055 h 10000"/>
                <a:gd name="connsiteX496" fmla="*/ 7025 w 10000"/>
                <a:gd name="connsiteY496" fmla="*/ 7048 h 10000"/>
                <a:gd name="connsiteX497" fmla="*/ 7002 w 10000"/>
                <a:gd name="connsiteY497" fmla="*/ 7111 h 10000"/>
                <a:gd name="connsiteX498" fmla="*/ 6924 w 10000"/>
                <a:gd name="connsiteY498" fmla="*/ 7119 h 10000"/>
                <a:gd name="connsiteX499" fmla="*/ 6895 w 10000"/>
                <a:gd name="connsiteY499" fmla="*/ 7111 h 10000"/>
                <a:gd name="connsiteX500" fmla="*/ 6828 w 10000"/>
                <a:gd name="connsiteY500" fmla="*/ 7161 h 10000"/>
                <a:gd name="connsiteX501" fmla="*/ 6834 w 10000"/>
                <a:gd name="connsiteY501" fmla="*/ 7260 h 10000"/>
                <a:gd name="connsiteX502" fmla="*/ 6817 w 10000"/>
                <a:gd name="connsiteY502" fmla="*/ 7324 h 10000"/>
                <a:gd name="connsiteX503" fmla="*/ 6817 w 10000"/>
                <a:gd name="connsiteY503" fmla="*/ 7381 h 10000"/>
                <a:gd name="connsiteX504" fmla="*/ 6760 w 10000"/>
                <a:gd name="connsiteY504" fmla="*/ 7424 h 10000"/>
                <a:gd name="connsiteX505" fmla="*/ 6699 w 10000"/>
                <a:gd name="connsiteY505" fmla="*/ 7431 h 10000"/>
                <a:gd name="connsiteX506" fmla="*/ 6682 w 10000"/>
                <a:gd name="connsiteY506" fmla="*/ 7410 h 10000"/>
                <a:gd name="connsiteX507" fmla="*/ 6625 w 10000"/>
                <a:gd name="connsiteY507" fmla="*/ 7388 h 10000"/>
                <a:gd name="connsiteX508" fmla="*/ 6592 w 10000"/>
                <a:gd name="connsiteY508" fmla="*/ 7431 h 10000"/>
                <a:gd name="connsiteX509" fmla="*/ 6586 w 10000"/>
                <a:gd name="connsiteY509" fmla="*/ 7473 h 10000"/>
                <a:gd name="connsiteX510" fmla="*/ 6552 w 10000"/>
                <a:gd name="connsiteY510" fmla="*/ 7480 h 10000"/>
                <a:gd name="connsiteX511" fmla="*/ 6547 w 10000"/>
                <a:gd name="connsiteY511" fmla="*/ 7523 h 10000"/>
                <a:gd name="connsiteX512" fmla="*/ 6519 w 10000"/>
                <a:gd name="connsiteY512" fmla="*/ 7523 h 10000"/>
                <a:gd name="connsiteX513" fmla="*/ 6485 w 10000"/>
                <a:gd name="connsiteY513" fmla="*/ 7424 h 10000"/>
                <a:gd name="connsiteX514" fmla="*/ 6406 w 10000"/>
                <a:gd name="connsiteY514" fmla="*/ 7473 h 10000"/>
                <a:gd name="connsiteX515" fmla="*/ 6316 w 10000"/>
                <a:gd name="connsiteY515" fmla="*/ 7551 h 10000"/>
                <a:gd name="connsiteX516" fmla="*/ 6282 w 10000"/>
                <a:gd name="connsiteY516" fmla="*/ 7566 h 10000"/>
                <a:gd name="connsiteX517" fmla="*/ 6294 w 10000"/>
                <a:gd name="connsiteY517" fmla="*/ 7615 h 10000"/>
                <a:gd name="connsiteX518" fmla="*/ 6243 w 10000"/>
                <a:gd name="connsiteY518" fmla="*/ 7637 h 10000"/>
                <a:gd name="connsiteX519" fmla="*/ 6209 w 10000"/>
                <a:gd name="connsiteY519" fmla="*/ 7608 h 10000"/>
                <a:gd name="connsiteX520" fmla="*/ 6136 w 10000"/>
                <a:gd name="connsiteY520" fmla="*/ 7622 h 10000"/>
                <a:gd name="connsiteX521" fmla="*/ 6136 w 10000"/>
                <a:gd name="connsiteY521" fmla="*/ 7395 h 10000"/>
                <a:gd name="connsiteX522" fmla="*/ 6208 w 10000"/>
                <a:gd name="connsiteY52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657 w 10000"/>
                <a:gd name="connsiteY25" fmla="*/ 8964 h 10000"/>
                <a:gd name="connsiteX26" fmla="*/ 4207 w 10000"/>
                <a:gd name="connsiteY26" fmla="*/ 9283 h 10000"/>
                <a:gd name="connsiteX27" fmla="*/ 4213 w 10000"/>
                <a:gd name="connsiteY27" fmla="*/ 9326 h 10000"/>
                <a:gd name="connsiteX28" fmla="*/ 4190 w 10000"/>
                <a:gd name="connsiteY28" fmla="*/ 9326 h 10000"/>
                <a:gd name="connsiteX29" fmla="*/ 4089 w 10000"/>
                <a:gd name="connsiteY29" fmla="*/ 9482 h 10000"/>
                <a:gd name="connsiteX30" fmla="*/ 4072 w 10000"/>
                <a:gd name="connsiteY30" fmla="*/ 9574 h 10000"/>
                <a:gd name="connsiteX31" fmla="*/ 4111 w 10000"/>
                <a:gd name="connsiteY31" fmla="*/ 9631 h 10000"/>
                <a:gd name="connsiteX32" fmla="*/ 4117 w 10000"/>
                <a:gd name="connsiteY32" fmla="*/ 9659 h 10000"/>
                <a:gd name="connsiteX33" fmla="*/ 4066 w 10000"/>
                <a:gd name="connsiteY33" fmla="*/ 9716 h 10000"/>
                <a:gd name="connsiteX34" fmla="*/ 4021 w 10000"/>
                <a:gd name="connsiteY34" fmla="*/ 9702 h 10000"/>
                <a:gd name="connsiteX35" fmla="*/ 4021 w 10000"/>
                <a:gd name="connsiteY35" fmla="*/ 9851 h 10000"/>
                <a:gd name="connsiteX36" fmla="*/ 3948 w 10000"/>
                <a:gd name="connsiteY36" fmla="*/ 9865 h 10000"/>
                <a:gd name="connsiteX37" fmla="*/ 3926 w 10000"/>
                <a:gd name="connsiteY37" fmla="*/ 9844 h 10000"/>
                <a:gd name="connsiteX38" fmla="*/ 3864 w 10000"/>
                <a:gd name="connsiteY38" fmla="*/ 9879 h 10000"/>
                <a:gd name="connsiteX39" fmla="*/ 3825 w 10000"/>
                <a:gd name="connsiteY39" fmla="*/ 9858 h 10000"/>
                <a:gd name="connsiteX40" fmla="*/ 3802 w 10000"/>
                <a:gd name="connsiteY40" fmla="*/ 9886 h 10000"/>
                <a:gd name="connsiteX41" fmla="*/ 3751 w 10000"/>
                <a:gd name="connsiteY41" fmla="*/ 9858 h 10000"/>
                <a:gd name="connsiteX42" fmla="*/ 3735 w 10000"/>
                <a:gd name="connsiteY42" fmla="*/ 9787 h 10000"/>
                <a:gd name="connsiteX43" fmla="*/ 3628 w 10000"/>
                <a:gd name="connsiteY43" fmla="*/ 9744 h 10000"/>
                <a:gd name="connsiteX44" fmla="*/ 3583 w 10000"/>
                <a:gd name="connsiteY44" fmla="*/ 9730 h 10000"/>
                <a:gd name="connsiteX45" fmla="*/ 3543 w 10000"/>
                <a:gd name="connsiteY45" fmla="*/ 9702 h 10000"/>
                <a:gd name="connsiteX46" fmla="*/ 3549 w 10000"/>
                <a:gd name="connsiteY46" fmla="*/ 9681 h 10000"/>
                <a:gd name="connsiteX47" fmla="*/ 3515 w 10000"/>
                <a:gd name="connsiteY47" fmla="*/ 9624 h 10000"/>
                <a:gd name="connsiteX48" fmla="*/ 3459 w 10000"/>
                <a:gd name="connsiteY48" fmla="*/ 9588 h 10000"/>
                <a:gd name="connsiteX49" fmla="*/ 3397 w 10000"/>
                <a:gd name="connsiteY49" fmla="*/ 9603 h 10000"/>
                <a:gd name="connsiteX50" fmla="*/ 3324 w 10000"/>
                <a:gd name="connsiteY50" fmla="*/ 9581 h 10000"/>
                <a:gd name="connsiteX51" fmla="*/ 3240 w 10000"/>
                <a:gd name="connsiteY51" fmla="*/ 9524 h 10000"/>
                <a:gd name="connsiteX52" fmla="*/ 3279 w 10000"/>
                <a:gd name="connsiteY52" fmla="*/ 9339 h 10000"/>
                <a:gd name="connsiteX53" fmla="*/ 3150 w 10000"/>
                <a:gd name="connsiteY53" fmla="*/ 8971 h 10000"/>
                <a:gd name="connsiteX54" fmla="*/ 3155 w 10000"/>
                <a:gd name="connsiteY54" fmla="*/ 9021 h 10000"/>
                <a:gd name="connsiteX55" fmla="*/ 3144 w 10000"/>
                <a:gd name="connsiteY55" fmla="*/ 9042 h 10000"/>
                <a:gd name="connsiteX56" fmla="*/ 3105 w 10000"/>
                <a:gd name="connsiteY56" fmla="*/ 9028 h 10000"/>
                <a:gd name="connsiteX57" fmla="*/ 3048 w 10000"/>
                <a:gd name="connsiteY57" fmla="*/ 9163 h 10000"/>
                <a:gd name="connsiteX58" fmla="*/ 2818 w 10000"/>
                <a:gd name="connsiteY58" fmla="*/ 9837 h 10000"/>
                <a:gd name="connsiteX59" fmla="*/ 2745 w 10000"/>
                <a:gd name="connsiteY59" fmla="*/ 9879 h 10000"/>
                <a:gd name="connsiteX60" fmla="*/ 2705 w 10000"/>
                <a:gd name="connsiteY60" fmla="*/ 9922 h 10000"/>
                <a:gd name="connsiteX61" fmla="*/ 2638 w 10000"/>
                <a:gd name="connsiteY61" fmla="*/ 9929 h 10000"/>
                <a:gd name="connsiteX62" fmla="*/ 2598 w 10000"/>
                <a:gd name="connsiteY62" fmla="*/ 9943 h 10000"/>
                <a:gd name="connsiteX63" fmla="*/ 2565 w 10000"/>
                <a:gd name="connsiteY63" fmla="*/ 9929 h 10000"/>
                <a:gd name="connsiteX64" fmla="*/ 2508 w 10000"/>
                <a:gd name="connsiteY64" fmla="*/ 9943 h 10000"/>
                <a:gd name="connsiteX65" fmla="*/ 2503 w 10000"/>
                <a:gd name="connsiteY65" fmla="*/ 9957 h 10000"/>
                <a:gd name="connsiteX66" fmla="*/ 2458 w 10000"/>
                <a:gd name="connsiteY66" fmla="*/ 9993 h 10000"/>
                <a:gd name="connsiteX67" fmla="*/ 2424 w 10000"/>
                <a:gd name="connsiteY67" fmla="*/ 10000 h 10000"/>
                <a:gd name="connsiteX68" fmla="*/ 2323 w 10000"/>
                <a:gd name="connsiteY68" fmla="*/ 9901 h 10000"/>
                <a:gd name="connsiteX69" fmla="*/ 2250 w 10000"/>
                <a:gd name="connsiteY69" fmla="*/ 9794 h 10000"/>
                <a:gd name="connsiteX70" fmla="*/ 2160 w 10000"/>
                <a:gd name="connsiteY70" fmla="*/ 9759 h 10000"/>
                <a:gd name="connsiteX71" fmla="*/ 2143 w 10000"/>
                <a:gd name="connsiteY71" fmla="*/ 9624 h 10000"/>
                <a:gd name="connsiteX72" fmla="*/ 2205 w 10000"/>
                <a:gd name="connsiteY72" fmla="*/ 9588 h 10000"/>
                <a:gd name="connsiteX73" fmla="*/ 2182 w 10000"/>
                <a:gd name="connsiteY73" fmla="*/ 9482 h 10000"/>
                <a:gd name="connsiteX74" fmla="*/ 2160 w 10000"/>
                <a:gd name="connsiteY74" fmla="*/ 9446 h 10000"/>
                <a:gd name="connsiteX75" fmla="*/ 2323 w 10000"/>
                <a:gd name="connsiteY75" fmla="*/ 9312 h 10000"/>
                <a:gd name="connsiteX76" fmla="*/ 2373 w 10000"/>
                <a:gd name="connsiteY76" fmla="*/ 9177 h 10000"/>
                <a:gd name="connsiteX77" fmla="*/ 2424 w 10000"/>
                <a:gd name="connsiteY77" fmla="*/ 9148 h 10000"/>
                <a:gd name="connsiteX78" fmla="*/ 2435 w 10000"/>
                <a:gd name="connsiteY78" fmla="*/ 9063 h 10000"/>
                <a:gd name="connsiteX79" fmla="*/ 2385 w 10000"/>
                <a:gd name="connsiteY79" fmla="*/ 8950 h 10000"/>
                <a:gd name="connsiteX80" fmla="*/ 2396 w 10000"/>
                <a:gd name="connsiteY80" fmla="*/ 8879 h 10000"/>
                <a:gd name="connsiteX81" fmla="*/ 2340 w 10000"/>
                <a:gd name="connsiteY81" fmla="*/ 8850 h 10000"/>
                <a:gd name="connsiteX82" fmla="*/ 2306 w 10000"/>
                <a:gd name="connsiteY82" fmla="*/ 8857 h 10000"/>
                <a:gd name="connsiteX83" fmla="*/ 2143 w 10000"/>
                <a:gd name="connsiteY83" fmla="*/ 8921 h 10000"/>
                <a:gd name="connsiteX84" fmla="*/ 2098 w 10000"/>
                <a:gd name="connsiteY84" fmla="*/ 8971 h 10000"/>
                <a:gd name="connsiteX85" fmla="*/ 2064 w 10000"/>
                <a:gd name="connsiteY85" fmla="*/ 8999 h 10000"/>
                <a:gd name="connsiteX86" fmla="*/ 2019 w 10000"/>
                <a:gd name="connsiteY86" fmla="*/ 9056 h 10000"/>
                <a:gd name="connsiteX87" fmla="*/ 1879 w 10000"/>
                <a:gd name="connsiteY87" fmla="*/ 9013 h 10000"/>
                <a:gd name="connsiteX88" fmla="*/ 1828 w 10000"/>
                <a:gd name="connsiteY88" fmla="*/ 8971 h 10000"/>
                <a:gd name="connsiteX89" fmla="*/ 1738 w 10000"/>
                <a:gd name="connsiteY89" fmla="*/ 9021 h 10000"/>
                <a:gd name="connsiteX90" fmla="*/ 1609 w 10000"/>
                <a:gd name="connsiteY90" fmla="*/ 9056 h 10000"/>
                <a:gd name="connsiteX91" fmla="*/ 1699 w 10000"/>
                <a:gd name="connsiteY91" fmla="*/ 9177 h 10000"/>
                <a:gd name="connsiteX92" fmla="*/ 1592 w 10000"/>
                <a:gd name="connsiteY92" fmla="*/ 9304 h 10000"/>
                <a:gd name="connsiteX93" fmla="*/ 1558 w 10000"/>
                <a:gd name="connsiteY93" fmla="*/ 9290 h 10000"/>
                <a:gd name="connsiteX94" fmla="*/ 1541 w 10000"/>
                <a:gd name="connsiteY94" fmla="*/ 9304 h 10000"/>
                <a:gd name="connsiteX95" fmla="*/ 1507 w 10000"/>
                <a:gd name="connsiteY95" fmla="*/ 9269 h 10000"/>
                <a:gd name="connsiteX96" fmla="*/ 1440 w 10000"/>
                <a:gd name="connsiteY96" fmla="*/ 9233 h 10000"/>
                <a:gd name="connsiteX97" fmla="*/ 1434 w 10000"/>
                <a:gd name="connsiteY97" fmla="*/ 9198 h 10000"/>
                <a:gd name="connsiteX98" fmla="*/ 1412 w 10000"/>
                <a:gd name="connsiteY98" fmla="*/ 9191 h 10000"/>
                <a:gd name="connsiteX99" fmla="*/ 1400 w 10000"/>
                <a:gd name="connsiteY99" fmla="*/ 9155 h 10000"/>
                <a:gd name="connsiteX100" fmla="*/ 1372 w 10000"/>
                <a:gd name="connsiteY100" fmla="*/ 9127 h 10000"/>
                <a:gd name="connsiteX101" fmla="*/ 1327 w 10000"/>
                <a:gd name="connsiteY101" fmla="*/ 9141 h 10000"/>
                <a:gd name="connsiteX102" fmla="*/ 1305 w 10000"/>
                <a:gd name="connsiteY102" fmla="*/ 9092 h 10000"/>
                <a:gd name="connsiteX103" fmla="*/ 1271 w 10000"/>
                <a:gd name="connsiteY103" fmla="*/ 9099 h 10000"/>
                <a:gd name="connsiteX104" fmla="*/ 1277 w 10000"/>
                <a:gd name="connsiteY104" fmla="*/ 9056 h 10000"/>
                <a:gd name="connsiteX105" fmla="*/ 1265 w 10000"/>
                <a:gd name="connsiteY105" fmla="*/ 8999 h 10000"/>
                <a:gd name="connsiteX106" fmla="*/ 1277 w 10000"/>
                <a:gd name="connsiteY106" fmla="*/ 8935 h 10000"/>
                <a:gd name="connsiteX107" fmla="*/ 1271 w 10000"/>
                <a:gd name="connsiteY107" fmla="*/ 8893 h 10000"/>
                <a:gd name="connsiteX108" fmla="*/ 1153 w 10000"/>
                <a:gd name="connsiteY108" fmla="*/ 8893 h 10000"/>
                <a:gd name="connsiteX109" fmla="*/ 1153 w 10000"/>
                <a:gd name="connsiteY109" fmla="*/ 8850 h 10000"/>
                <a:gd name="connsiteX110" fmla="*/ 1091 w 10000"/>
                <a:gd name="connsiteY110" fmla="*/ 8829 h 10000"/>
                <a:gd name="connsiteX111" fmla="*/ 1080 w 10000"/>
                <a:gd name="connsiteY111" fmla="*/ 8758 h 10000"/>
                <a:gd name="connsiteX112" fmla="*/ 1069 w 10000"/>
                <a:gd name="connsiteY112" fmla="*/ 8730 h 10000"/>
                <a:gd name="connsiteX113" fmla="*/ 990 w 10000"/>
                <a:gd name="connsiteY113" fmla="*/ 8701 h 10000"/>
                <a:gd name="connsiteX114" fmla="*/ 894 w 10000"/>
                <a:gd name="connsiteY114" fmla="*/ 8616 h 10000"/>
                <a:gd name="connsiteX115" fmla="*/ 787 w 10000"/>
                <a:gd name="connsiteY115" fmla="*/ 8616 h 10000"/>
                <a:gd name="connsiteX116" fmla="*/ 849 w 10000"/>
                <a:gd name="connsiteY116" fmla="*/ 8510 h 10000"/>
                <a:gd name="connsiteX117" fmla="*/ 945 w 10000"/>
                <a:gd name="connsiteY117" fmla="*/ 8432 h 10000"/>
                <a:gd name="connsiteX118" fmla="*/ 984 w 10000"/>
                <a:gd name="connsiteY118" fmla="*/ 8325 h 10000"/>
                <a:gd name="connsiteX119" fmla="*/ 1063 w 10000"/>
                <a:gd name="connsiteY119" fmla="*/ 8204 h 10000"/>
                <a:gd name="connsiteX120" fmla="*/ 1057 w 10000"/>
                <a:gd name="connsiteY120" fmla="*/ 8133 h 10000"/>
                <a:gd name="connsiteX121" fmla="*/ 1018 w 10000"/>
                <a:gd name="connsiteY121" fmla="*/ 8055 h 10000"/>
                <a:gd name="connsiteX122" fmla="*/ 533 w 10000"/>
                <a:gd name="connsiteY122" fmla="*/ 8076 h 10000"/>
                <a:gd name="connsiteX123" fmla="*/ 169 w 10000"/>
                <a:gd name="connsiteY123" fmla="*/ 7743 h 10000"/>
                <a:gd name="connsiteX124" fmla="*/ 157 w 10000"/>
                <a:gd name="connsiteY124" fmla="*/ 7686 h 10000"/>
                <a:gd name="connsiteX125" fmla="*/ 231 w 10000"/>
                <a:gd name="connsiteY125" fmla="*/ 7594 h 10000"/>
                <a:gd name="connsiteX126" fmla="*/ 0 w 10000"/>
                <a:gd name="connsiteY126" fmla="*/ 6920 h 10000"/>
                <a:gd name="connsiteX127" fmla="*/ 1074 w 10000"/>
                <a:gd name="connsiteY127" fmla="*/ 7019 h 10000"/>
                <a:gd name="connsiteX128" fmla="*/ 1277 w 10000"/>
                <a:gd name="connsiteY128" fmla="*/ 6998 h 10000"/>
                <a:gd name="connsiteX129" fmla="*/ 1524 w 10000"/>
                <a:gd name="connsiteY129" fmla="*/ 7083 h 10000"/>
                <a:gd name="connsiteX130" fmla="*/ 1609 w 10000"/>
                <a:gd name="connsiteY130" fmla="*/ 7104 h 10000"/>
                <a:gd name="connsiteX131" fmla="*/ 1822 w 10000"/>
                <a:gd name="connsiteY131" fmla="*/ 7310 h 10000"/>
                <a:gd name="connsiteX132" fmla="*/ 1918 w 10000"/>
                <a:gd name="connsiteY132" fmla="*/ 7303 h 10000"/>
                <a:gd name="connsiteX133" fmla="*/ 6504 w 10000"/>
                <a:gd name="connsiteY133" fmla="*/ 7627 h 10000"/>
                <a:gd name="connsiteX134" fmla="*/ 5523 w 10000"/>
                <a:gd name="connsiteY134" fmla="*/ 5713 h 10000"/>
                <a:gd name="connsiteX135" fmla="*/ 5652 w 10000"/>
                <a:gd name="connsiteY135" fmla="*/ 5720 h 10000"/>
                <a:gd name="connsiteX136" fmla="*/ 5697 w 10000"/>
                <a:gd name="connsiteY136" fmla="*/ 5742 h 10000"/>
                <a:gd name="connsiteX137" fmla="*/ 5793 w 10000"/>
                <a:gd name="connsiteY137" fmla="*/ 5635 h 10000"/>
                <a:gd name="connsiteX138" fmla="*/ 5844 w 10000"/>
                <a:gd name="connsiteY138" fmla="*/ 5628 h 10000"/>
                <a:gd name="connsiteX139" fmla="*/ 5889 w 10000"/>
                <a:gd name="connsiteY139" fmla="*/ 5564 h 10000"/>
                <a:gd name="connsiteX140" fmla="*/ 5945 w 10000"/>
                <a:gd name="connsiteY140" fmla="*/ 5515 h 10000"/>
                <a:gd name="connsiteX141" fmla="*/ 6001 w 10000"/>
                <a:gd name="connsiteY141" fmla="*/ 5408 h 10000"/>
                <a:gd name="connsiteX142" fmla="*/ 6012 w 10000"/>
                <a:gd name="connsiteY142" fmla="*/ 5344 h 10000"/>
                <a:gd name="connsiteX143" fmla="*/ 6080 w 10000"/>
                <a:gd name="connsiteY143" fmla="*/ 5316 h 10000"/>
                <a:gd name="connsiteX144" fmla="*/ 6159 w 10000"/>
                <a:gd name="connsiteY144" fmla="*/ 5351 h 10000"/>
                <a:gd name="connsiteX145" fmla="*/ 6226 w 10000"/>
                <a:gd name="connsiteY145" fmla="*/ 5337 h 10000"/>
                <a:gd name="connsiteX146" fmla="*/ 6294 w 10000"/>
                <a:gd name="connsiteY146" fmla="*/ 5344 h 10000"/>
                <a:gd name="connsiteX147" fmla="*/ 6412 w 10000"/>
                <a:gd name="connsiteY147" fmla="*/ 5302 h 10000"/>
                <a:gd name="connsiteX148" fmla="*/ 6490 w 10000"/>
                <a:gd name="connsiteY148" fmla="*/ 5195 h 10000"/>
                <a:gd name="connsiteX149" fmla="*/ 6524 w 10000"/>
                <a:gd name="connsiteY149" fmla="*/ 5160 h 10000"/>
                <a:gd name="connsiteX150" fmla="*/ 6575 w 10000"/>
                <a:gd name="connsiteY150" fmla="*/ 5160 h 10000"/>
                <a:gd name="connsiteX151" fmla="*/ 6614 w 10000"/>
                <a:gd name="connsiteY151" fmla="*/ 5103 h 10000"/>
                <a:gd name="connsiteX152" fmla="*/ 6597 w 10000"/>
                <a:gd name="connsiteY152" fmla="*/ 5039 h 10000"/>
                <a:gd name="connsiteX153" fmla="*/ 6609 w 10000"/>
                <a:gd name="connsiteY153" fmla="*/ 4982 h 10000"/>
                <a:gd name="connsiteX154" fmla="*/ 6659 w 10000"/>
                <a:gd name="connsiteY154" fmla="*/ 4876 h 10000"/>
                <a:gd name="connsiteX155" fmla="*/ 6715 w 10000"/>
                <a:gd name="connsiteY155" fmla="*/ 4776 h 10000"/>
                <a:gd name="connsiteX156" fmla="*/ 6772 w 10000"/>
                <a:gd name="connsiteY156" fmla="*/ 4755 h 10000"/>
                <a:gd name="connsiteX157" fmla="*/ 6800 w 10000"/>
                <a:gd name="connsiteY157" fmla="*/ 4720 h 10000"/>
                <a:gd name="connsiteX158" fmla="*/ 6895 w 10000"/>
                <a:gd name="connsiteY158" fmla="*/ 4734 h 10000"/>
                <a:gd name="connsiteX159" fmla="*/ 6991 w 10000"/>
                <a:gd name="connsiteY159" fmla="*/ 4734 h 10000"/>
                <a:gd name="connsiteX160" fmla="*/ 6997 w 10000"/>
                <a:gd name="connsiteY160" fmla="*/ 4670 h 10000"/>
                <a:gd name="connsiteX161" fmla="*/ 7013 w 10000"/>
                <a:gd name="connsiteY161" fmla="*/ 4627 h 10000"/>
                <a:gd name="connsiteX162" fmla="*/ 7008 w 10000"/>
                <a:gd name="connsiteY162" fmla="*/ 4599 h 10000"/>
                <a:gd name="connsiteX163" fmla="*/ 7064 w 10000"/>
                <a:gd name="connsiteY163" fmla="*/ 4578 h 10000"/>
                <a:gd name="connsiteX164" fmla="*/ 7103 w 10000"/>
                <a:gd name="connsiteY164" fmla="*/ 4634 h 10000"/>
                <a:gd name="connsiteX165" fmla="*/ 7160 w 10000"/>
                <a:gd name="connsiteY165" fmla="*/ 4613 h 10000"/>
                <a:gd name="connsiteX166" fmla="*/ 7177 w 10000"/>
                <a:gd name="connsiteY166" fmla="*/ 4578 h 10000"/>
                <a:gd name="connsiteX167" fmla="*/ 7222 w 10000"/>
                <a:gd name="connsiteY167" fmla="*/ 4564 h 10000"/>
                <a:gd name="connsiteX168" fmla="*/ 7317 w 10000"/>
                <a:gd name="connsiteY168" fmla="*/ 4493 h 10000"/>
                <a:gd name="connsiteX169" fmla="*/ 7407 w 10000"/>
                <a:gd name="connsiteY169" fmla="*/ 4521 h 10000"/>
                <a:gd name="connsiteX170" fmla="*/ 7430 w 10000"/>
                <a:gd name="connsiteY170" fmla="*/ 4507 h 10000"/>
                <a:gd name="connsiteX171" fmla="*/ 7480 w 10000"/>
                <a:gd name="connsiteY171" fmla="*/ 4528 h 10000"/>
                <a:gd name="connsiteX172" fmla="*/ 7503 w 10000"/>
                <a:gd name="connsiteY172" fmla="*/ 4471 h 10000"/>
                <a:gd name="connsiteX173" fmla="*/ 7525 w 10000"/>
                <a:gd name="connsiteY173" fmla="*/ 4500 h 10000"/>
                <a:gd name="connsiteX174" fmla="*/ 7559 w 10000"/>
                <a:gd name="connsiteY174" fmla="*/ 4493 h 10000"/>
                <a:gd name="connsiteX175" fmla="*/ 7598 w 10000"/>
                <a:gd name="connsiteY175" fmla="*/ 4556 h 10000"/>
                <a:gd name="connsiteX176" fmla="*/ 7643 w 10000"/>
                <a:gd name="connsiteY176" fmla="*/ 4549 h 10000"/>
                <a:gd name="connsiteX177" fmla="*/ 7683 w 10000"/>
                <a:gd name="connsiteY177" fmla="*/ 4578 h 10000"/>
                <a:gd name="connsiteX178" fmla="*/ 7700 w 10000"/>
                <a:gd name="connsiteY178" fmla="*/ 4556 h 10000"/>
                <a:gd name="connsiteX179" fmla="*/ 7778 w 10000"/>
                <a:gd name="connsiteY179" fmla="*/ 4564 h 10000"/>
                <a:gd name="connsiteX180" fmla="*/ 7790 w 10000"/>
                <a:gd name="connsiteY180" fmla="*/ 4585 h 10000"/>
                <a:gd name="connsiteX181" fmla="*/ 7874 w 10000"/>
                <a:gd name="connsiteY181" fmla="*/ 4514 h 10000"/>
                <a:gd name="connsiteX182" fmla="*/ 7874 w 10000"/>
                <a:gd name="connsiteY182" fmla="*/ 4393 h 10000"/>
                <a:gd name="connsiteX183" fmla="*/ 7852 w 10000"/>
                <a:gd name="connsiteY183" fmla="*/ 4379 h 10000"/>
                <a:gd name="connsiteX184" fmla="*/ 7835 w 10000"/>
                <a:gd name="connsiteY184" fmla="*/ 4294 h 10000"/>
                <a:gd name="connsiteX185" fmla="*/ 7801 w 10000"/>
                <a:gd name="connsiteY185" fmla="*/ 4209 h 10000"/>
                <a:gd name="connsiteX186" fmla="*/ 7750 w 10000"/>
                <a:gd name="connsiteY186" fmla="*/ 4173 h 10000"/>
                <a:gd name="connsiteX187" fmla="*/ 7745 w 10000"/>
                <a:gd name="connsiteY187" fmla="*/ 4131 h 10000"/>
                <a:gd name="connsiteX188" fmla="*/ 7672 w 10000"/>
                <a:gd name="connsiteY188" fmla="*/ 4053 h 10000"/>
                <a:gd name="connsiteX189" fmla="*/ 7677 w 10000"/>
                <a:gd name="connsiteY189" fmla="*/ 4024 h 10000"/>
                <a:gd name="connsiteX190" fmla="*/ 7604 w 10000"/>
                <a:gd name="connsiteY190" fmla="*/ 3982 h 10000"/>
                <a:gd name="connsiteX191" fmla="*/ 7598 w 10000"/>
                <a:gd name="connsiteY191" fmla="*/ 3903 h 10000"/>
                <a:gd name="connsiteX192" fmla="*/ 7475 w 10000"/>
                <a:gd name="connsiteY192" fmla="*/ 3833 h 10000"/>
                <a:gd name="connsiteX193" fmla="*/ 7407 w 10000"/>
                <a:gd name="connsiteY193" fmla="*/ 3683 h 10000"/>
                <a:gd name="connsiteX194" fmla="*/ 7306 w 10000"/>
                <a:gd name="connsiteY194" fmla="*/ 3676 h 10000"/>
                <a:gd name="connsiteX195" fmla="*/ 7272 w 10000"/>
                <a:gd name="connsiteY195" fmla="*/ 3648 h 10000"/>
                <a:gd name="connsiteX196" fmla="*/ 7222 w 10000"/>
                <a:gd name="connsiteY196" fmla="*/ 3669 h 10000"/>
                <a:gd name="connsiteX197" fmla="*/ 7143 w 10000"/>
                <a:gd name="connsiteY197" fmla="*/ 3669 h 10000"/>
                <a:gd name="connsiteX198" fmla="*/ 7030 w 10000"/>
                <a:gd name="connsiteY198" fmla="*/ 3840 h 10000"/>
                <a:gd name="connsiteX199" fmla="*/ 6991 w 10000"/>
                <a:gd name="connsiteY199" fmla="*/ 3918 h 10000"/>
                <a:gd name="connsiteX200" fmla="*/ 6890 w 10000"/>
                <a:gd name="connsiteY200" fmla="*/ 3797 h 10000"/>
                <a:gd name="connsiteX201" fmla="*/ 6817 w 10000"/>
                <a:gd name="connsiteY201" fmla="*/ 3747 h 10000"/>
                <a:gd name="connsiteX202" fmla="*/ 6744 w 10000"/>
                <a:gd name="connsiteY202" fmla="*/ 3754 h 10000"/>
                <a:gd name="connsiteX203" fmla="*/ 6670 w 10000"/>
                <a:gd name="connsiteY203" fmla="*/ 3790 h 10000"/>
                <a:gd name="connsiteX204" fmla="*/ 6609 w 10000"/>
                <a:gd name="connsiteY204" fmla="*/ 3762 h 10000"/>
                <a:gd name="connsiteX205" fmla="*/ 6552 w 10000"/>
                <a:gd name="connsiteY205" fmla="*/ 3804 h 10000"/>
                <a:gd name="connsiteX206" fmla="*/ 6496 w 10000"/>
                <a:gd name="connsiteY206" fmla="*/ 3889 h 10000"/>
                <a:gd name="connsiteX207" fmla="*/ 6367 w 10000"/>
                <a:gd name="connsiteY207" fmla="*/ 3733 h 10000"/>
                <a:gd name="connsiteX208" fmla="*/ 6350 w 10000"/>
                <a:gd name="connsiteY208" fmla="*/ 3577 h 10000"/>
                <a:gd name="connsiteX209" fmla="*/ 6451 w 10000"/>
                <a:gd name="connsiteY209" fmla="*/ 3513 h 10000"/>
                <a:gd name="connsiteX210" fmla="*/ 6445 w 10000"/>
                <a:gd name="connsiteY210" fmla="*/ 3343 h 10000"/>
                <a:gd name="connsiteX211" fmla="*/ 6541 w 10000"/>
                <a:gd name="connsiteY211" fmla="*/ 3144 h 10000"/>
                <a:gd name="connsiteX212" fmla="*/ 6530 w 10000"/>
                <a:gd name="connsiteY212" fmla="*/ 3109 h 10000"/>
                <a:gd name="connsiteX213" fmla="*/ 6760 w 10000"/>
                <a:gd name="connsiteY213" fmla="*/ 2456 h 10000"/>
                <a:gd name="connsiteX214" fmla="*/ 6884 w 10000"/>
                <a:gd name="connsiteY214" fmla="*/ 2555 h 10000"/>
                <a:gd name="connsiteX215" fmla="*/ 6957 w 10000"/>
                <a:gd name="connsiteY215" fmla="*/ 2598 h 10000"/>
                <a:gd name="connsiteX216" fmla="*/ 7030 w 10000"/>
                <a:gd name="connsiteY216" fmla="*/ 2598 h 10000"/>
                <a:gd name="connsiteX217" fmla="*/ 7143 w 10000"/>
                <a:gd name="connsiteY217" fmla="*/ 2676 h 10000"/>
                <a:gd name="connsiteX218" fmla="*/ 7160 w 10000"/>
                <a:gd name="connsiteY218" fmla="*/ 2626 h 10000"/>
                <a:gd name="connsiteX219" fmla="*/ 7233 w 10000"/>
                <a:gd name="connsiteY219" fmla="*/ 2612 h 10000"/>
                <a:gd name="connsiteX220" fmla="*/ 7295 w 10000"/>
                <a:gd name="connsiteY220" fmla="*/ 2527 h 10000"/>
                <a:gd name="connsiteX221" fmla="*/ 7373 w 10000"/>
                <a:gd name="connsiteY221" fmla="*/ 2463 h 10000"/>
                <a:gd name="connsiteX222" fmla="*/ 7407 w 10000"/>
                <a:gd name="connsiteY222" fmla="*/ 2399 h 10000"/>
                <a:gd name="connsiteX223" fmla="*/ 7525 w 10000"/>
                <a:gd name="connsiteY223" fmla="*/ 2356 h 10000"/>
                <a:gd name="connsiteX224" fmla="*/ 7587 w 10000"/>
                <a:gd name="connsiteY224" fmla="*/ 2363 h 10000"/>
                <a:gd name="connsiteX225" fmla="*/ 7638 w 10000"/>
                <a:gd name="connsiteY225" fmla="*/ 2300 h 10000"/>
                <a:gd name="connsiteX226" fmla="*/ 7677 w 10000"/>
                <a:gd name="connsiteY226" fmla="*/ 2214 h 10000"/>
                <a:gd name="connsiteX227" fmla="*/ 7660 w 10000"/>
                <a:gd name="connsiteY227" fmla="*/ 2200 h 10000"/>
                <a:gd name="connsiteX228" fmla="*/ 7677 w 10000"/>
                <a:gd name="connsiteY228" fmla="*/ 2108 h 10000"/>
                <a:gd name="connsiteX229" fmla="*/ 7610 w 10000"/>
                <a:gd name="connsiteY229" fmla="*/ 2108 h 10000"/>
                <a:gd name="connsiteX230" fmla="*/ 7643 w 10000"/>
                <a:gd name="connsiteY230" fmla="*/ 2030 h 10000"/>
                <a:gd name="connsiteX231" fmla="*/ 7649 w 10000"/>
                <a:gd name="connsiteY231" fmla="*/ 1938 h 10000"/>
                <a:gd name="connsiteX232" fmla="*/ 7677 w 10000"/>
                <a:gd name="connsiteY232" fmla="*/ 1916 h 10000"/>
                <a:gd name="connsiteX233" fmla="*/ 7728 w 10000"/>
                <a:gd name="connsiteY233" fmla="*/ 1824 h 10000"/>
                <a:gd name="connsiteX234" fmla="*/ 7722 w 10000"/>
                <a:gd name="connsiteY234" fmla="*/ 1753 h 10000"/>
                <a:gd name="connsiteX235" fmla="*/ 7762 w 10000"/>
                <a:gd name="connsiteY235" fmla="*/ 1675 h 10000"/>
                <a:gd name="connsiteX236" fmla="*/ 7807 w 10000"/>
                <a:gd name="connsiteY236" fmla="*/ 1625 h 10000"/>
                <a:gd name="connsiteX237" fmla="*/ 7823 w 10000"/>
                <a:gd name="connsiteY237" fmla="*/ 1540 h 10000"/>
                <a:gd name="connsiteX238" fmla="*/ 7818 w 10000"/>
                <a:gd name="connsiteY238" fmla="*/ 1512 h 10000"/>
                <a:gd name="connsiteX239" fmla="*/ 7857 w 10000"/>
                <a:gd name="connsiteY239" fmla="*/ 1455 h 10000"/>
                <a:gd name="connsiteX240" fmla="*/ 7913 w 10000"/>
                <a:gd name="connsiteY240" fmla="*/ 1285 h 10000"/>
                <a:gd name="connsiteX241" fmla="*/ 7930 w 10000"/>
                <a:gd name="connsiteY241" fmla="*/ 1185 h 10000"/>
                <a:gd name="connsiteX242" fmla="*/ 7958 w 10000"/>
                <a:gd name="connsiteY242" fmla="*/ 1192 h 10000"/>
                <a:gd name="connsiteX243" fmla="*/ 8037 w 10000"/>
                <a:gd name="connsiteY243" fmla="*/ 1079 h 10000"/>
                <a:gd name="connsiteX244" fmla="*/ 8127 w 10000"/>
                <a:gd name="connsiteY244" fmla="*/ 1015 h 10000"/>
                <a:gd name="connsiteX245" fmla="*/ 8138 w 10000"/>
                <a:gd name="connsiteY245" fmla="*/ 937 h 10000"/>
                <a:gd name="connsiteX246" fmla="*/ 8172 w 10000"/>
                <a:gd name="connsiteY246" fmla="*/ 852 h 10000"/>
                <a:gd name="connsiteX247" fmla="*/ 8161 w 10000"/>
                <a:gd name="connsiteY247" fmla="*/ 788 h 10000"/>
                <a:gd name="connsiteX248" fmla="*/ 8116 w 10000"/>
                <a:gd name="connsiteY248" fmla="*/ 731 h 10000"/>
                <a:gd name="connsiteX249" fmla="*/ 8138 w 10000"/>
                <a:gd name="connsiteY249" fmla="*/ 660 h 10000"/>
                <a:gd name="connsiteX250" fmla="*/ 8138 w 10000"/>
                <a:gd name="connsiteY250" fmla="*/ 575 h 10000"/>
                <a:gd name="connsiteX251" fmla="*/ 8054 w 10000"/>
                <a:gd name="connsiteY251" fmla="*/ 504 h 10000"/>
                <a:gd name="connsiteX252" fmla="*/ 7970 w 10000"/>
                <a:gd name="connsiteY252" fmla="*/ 546 h 10000"/>
                <a:gd name="connsiteX253" fmla="*/ 7930 w 10000"/>
                <a:gd name="connsiteY253" fmla="*/ 546 h 10000"/>
                <a:gd name="connsiteX254" fmla="*/ 7913 w 10000"/>
                <a:gd name="connsiteY254" fmla="*/ 497 h 10000"/>
                <a:gd name="connsiteX255" fmla="*/ 7913 w 10000"/>
                <a:gd name="connsiteY255" fmla="*/ 405 h 10000"/>
                <a:gd name="connsiteX256" fmla="*/ 8020 w 10000"/>
                <a:gd name="connsiteY256" fmla="*/ 312 h 10000"/>
                <a:gd name="connsiteX257" fmla="*/ 8054 w 10000"/>
                <a:gd name="connsiteY257" fmla="*/ 234 h 10000"/>
                <a:gd name="connsiteX258" fmla="*/ 8121 w 10000"/>
                <a:gd name="connsiteY258" fmla="*/ 170 h 10000"/>
                <a:gd name="connsiteX259" fmla="*/ 8183 w 10000"/>
                <a:gd name="connsiteY259" fmla="*/ 50 h 10000"/>
                <a:gd name="connsiteX260" fmla="*/ 8228 w 10000"/>
                <a:gd name="connsiteY260" fmla="*/ 28 h 10000"/>
                <a:gd name="connsiteX261" fmla="*/ 8290 w 10000"/>
                <a:gd name="connsiteY261" fmla="*/ 43 h 10000"/>
                <a:gd name="connsiteX262" fmla="*/ 8420 w 10000"/>
                <a:gd name="connsiteY262" fmla="*/ 0 h 10000"/>
                <a:gd name="connsiteX263" fmla="*/ 8481 w 10000"/>
                <a:gd name="connsiteY263" fmla="*/ 71 h 10000"/>
                <a:gd name="connsiteX264" fmla="*/ 8476 w 10000"/>
                <a:gd name="connsiteY264" fmla="*/ 121 h 10000"/>
                <a:gd name="connsiteX265" fmla="*/ 8504 w 10000"/>
                <a:gd name="connsiteY265" fmla="*/ 142 h 10000"/>
                <a:gd name="connsiteX266" fmla="*/ 8526 w 10000"/>
                <a:gd name="connsiteY266" fmla="*/ 192 h 10000"/>
                <a:gd name="connsiteX267" fmla="*/ 8493 w 10000"/>
                <a:gd name="connsiteY267" fmla="*/ 248 h 10000"/>
                <a:gd name="connsiteX268" fmla="*/ 8448 w 10000"/>
                <a:gd name="connsiteY268" fmla="*/ 376 h 10000"/>
                <a:gd name="connsiteX269" fmla="*/ 8375 w 10000"/>
                <a:gd name="connsiteY269" fmla="*/ 476 h 10000"/>
                <a:gd name="connsiteX270" fmla="*/ 8307 w 10000"/>
                <a:gd name="connsiteY270" fmla="*/ 532 h 10000"/>
                <a:gd name="connsiteX271" fmla="*/ 8358 w 10000"/>
                <a:gd name="connsiteY271" fmla="*/ 554 h 10000"/>
                <a:gd name="connsiteX272" fmla="*/ 8425 w 10000"/>
                <a:gd name="connsiteY272" fmla="*/ 639 h 10000"/>
                <a:gd name="connsiteX273" fmla="*/ 8470 w 10000"/>
                <a:gd name="connsiteY273" fmla="*/ 646 h 10000"/>
                <a:gd name="connsiteX274" fmla="*/ 8493 w 10000"/>
                <a:gd name="connsiteY274" fmla="*/ 738 h 10000"/>
                <a:gd name="connsiteX275" fmla="*/ 8538 w 10000"/>
                <a:gd name="connsiteY275" fmla="*/ 759 h 10000"/>
                <a:gd name="connsiteX276" fmla="*/ 8571 w 10000"/>
                <a:gd name="connsiteY276" fmla="*/ 752 h 10000"/>
                <a:gd name="connsiteX277" fmla="*/ 8639 w 10000"/>
                <a:gd name="connsiteY277" fmla="*/ 610 h 10000"/>
                <a:gd name="connsiteX278" fmla="*/ 8701 w 10000"/>
                <a:gd name="connsiteY278" fmla="*/ 625 h 10000"/>
                <a:gd name="connsiteX279" fmla="*/ 8712 w 10000"/>
                <a:gd name="connsiteY279" fmla="*/ 667 h 10000"/>
                <a:gd name="connsiteX280" fmla="*/ 8757 w 10000"/>
                <a:gd name="connsiteY280" fmla="*/ 717 h 10000"/>
                <a:gd name="connsiteX281" fmla="*/ 8757 w 10000"/>
                <a:gd name="connsiteY281" fmla="*/ 752 h 10000"/>
                <a:gd name="connsiteX282" fmla="*/ 8796 w 10000"/>
                <a:gd name="connsiteY282" fmla="*/ 774 h 10000"/>
                <a:gd name="connsiteX283" fmla="*/ 8853 w 10000"/>
                <a:gd name="connsiteY283" fmla="*/ 774 h 10000"/>
                <a:gd name="connsiteX284" fmla="*/ 8858 w 10000"/>
                <a:gd name="connsiteY284" fmla="*/ 837 h 10000"/>
                <a:gd name="connsiteX285" fmla="*/ 8808 w 10000"/>
                <a:gd name="connsiteY285" fmla="*/ 866 h 10000"/>
                <a:gd name="connsiteX286" fmla="*/ 8853 w 10000"/>
                <a:gd name="connsiteY286" fmla="*/ 1143 h 10000"/>
                <a:gd name="connsiteX287" fmla="*/ 8898 w 10000"/>
                <a:gd name="connsiteY287" fmla="*/ 1270 h 10000"/>
                <a:gd name="connsiteX288" fmla="*/ 8886 w 10000"/>
                <a:gd name="connsiteY288" fmla="*/ 1327 h 10000"/>
                <a:gd name="connsiteX289" fmla="*/ 8926 w 10000"/>
                <a:gd name="connsiteY289" fmla="*/ 1391 h 10000"/>
                <a:gd name="connsiteX290" fmla="*/ 8931 w 10000"/>
                <a:gd name="connsiteY290" fmla="*/ 1434 h 10000"/>
                <a:gd name="connsiteX291" fmla="*/ 9038 w 10000"/>
                <a:gd name="connsiteY291" fmla="*/ 1483 h 10000"/>
                <a:gd name="connsiteX292" fmla="*/ 9168 w 10000"/>
                <a:gd name="connsiteY292" fmla="*/ 1441 h 10000"/>
                <a:gd name="connsiteX293" fmla="*/ 9184 w 10000"/>
                <a:gd name="connsiteY293" fmla="*/ 1384 h 10000"/>
                <a:gd name="connsiteX294" fmla="*/ 9229 w 10000"/>
                <a:gd name="connsiteY294" fmla="*/ 1405 h 10000"/>
                <a:gd name="connsiteX295" fmla="*/ 9258 w 10000"/>
                <a:gd name="connsiteY295" fmla="*/ 1455 h 10000"/>
                <a:gd name="connsiteX296" fmla="*/ 9325 w 10000"/>
                <a:gd name="connsiteY296" fmla="*/ 1419 h 10000"/>
                <a:gd name="connsiteX297" fmla="*/ 9364 w 10000"/>
                <a:gd name="connsiteY297" fmla="*/ 1419 h 10000"/>
                <a:gd name="connsiteX298" fmla="*/ 9421 w 10000"/>
                <a:gd name="connsiteY298" fmla="*/ 1476 h 10000"/>
                <a:gd name="connsiteX299" fmla="*/ 9454 w 10000"/>
                <a:gd name="connsiteY299" fmla="*/ 1398 h 10000"/>
                <a:gd name="connsiteX300" fmla="*/ 9522 w 10000"/>
                <a:gd name="connsiteY300" fmla="*/ 1434 h 10000"/>
                <a:gd name="connsiteX301" fmla="*/ 9556 w 10000"/>
                <a:gd name="connsiteY301" fmla="*/ 1391 h 10000"/>
                <a:gd name="connsiteX302" fmla="*/ 9584 w 10000"/>
                <a:gd name="connsiteY302" fmla="*/ 1398 h 10000"/>
                <a:gd name="connsiteX303" fmla="*/ 9612 w 10000"/>
                <a:gd name="connsiteY303" fmla="*/ 1356 h 10000"/>
                <a:gd name="connsiteX304" fmla="*/ 9606 w 10000"/>
                <a:gd name="connsiteY304" fmla="*/ 1313 h 10000"/>
                <a:gd name="connsiteX305" fmla="*/ 9646 w 10000"/>
                <a:gd name="connsiteY305" fmla="*/ 1292 h 10000"/>
                <a:gd name="connsiteX306" fmla="*/ 9674 w 10000"/>
                <a:gd name="connsiteY306" fmla="*/ 1221 h 10000"/>
                <a:gd name="connsiteX307" fmla="*/ 9753 w 10000"/>
                <a:gd name="connsiteY307" fmla="*/ 1228 h 10000"/>
                <a:gd name="connsiteX308" fmla="*/ 9871 w 10000"/>
                <a:gd name="connsiteY308" fmla="*/ 1434 h 10000"/>
                <a:gd name="connsiteX309" fmla="*/ 9893 w 10000"/>
                <a:gd name="connsiteY309" fmla="*/ 1505 h 10000"/>
                <a:gd name="connsiteX310" fmla="*/ 9972 w 10000"/>
                <a:gd name="connsiteY310" fmla="*/ 1597 h 10000"/>
                <a:gd name="connsiteX311" fmla="*/ 10000 w 10000"/>
                <a:gd name="connsiteY311" fmla="*/ 1682 h 10000"/>
                <a:gd name="connsiteX312" fmla="*/ 9938 w 10000"/>
                <a:gd name="connsiteY312" fmla="*/ 1796 h 10000"/>
                <a:gd name="connsiteX313" fmla="*/ 9893 w 10000"/>
                <a:gd name="connsiteY313" fmla="*/ 1838 h 10000"/>
                <a:gd name="connsiteX314" fmla="*/ 9916 w 10000"/>
                <a:gd name="connsiteY314" fmla="*/ 1959 h 10000"/>
                <a:gd name="connsiteX315" fmla="*/ 9848 w 10000"/>
                <a:gd name="connsiteY315" fmla="*/ 2051 h 10000"/>
                <a:gd name="connsiteX316" fmla="*/ 9809 w 10000"/>
                <a:gd name="connsiteY316" fmla="*/ 2072 h 10000"/>
                <a:gd name="connsiteX317" fmla="*/ 9809 w 10000"/>
                <a:gd name="connsiteY317" fmla="*/ 2136 h 10000"/>
                <a:gd name="connsiteX318" fmla="*/ 9758 w 10000"/>
                <a:gd name="connsiteY318" fmla="*/ 2257 h 10000"/>
                <a:gd name="connsiteX319" fmla="*/ 9724 w 10000"/>
                <a:gd name="connsiteY319" fmla="*/ 2264 h 10000"/>
                <a:gd name="connsiteX320" fmla="*/ 9730 w 10000"/>
                <a:gd name="connsiteY320" fmla="*/ 2349 h 10000"/>
                <a:gd name="connsiteX321" fmla="*/ 9702 w 10000"/>
                <a:gd name="connsiteY321" fmla="*/ 2413 h 10000"/>
                <a:gd name="connsiteX322" fmla="*/ 9708 w 10000"/>
                <a:gd name="connsiteY322" fmla="*/ 2697 h 10000"/>
                <a:gd name="connsiteX323" fmla="*/ 9724 w 10000"/>
                <a:gd name="connsiteY323" fmla="*/ 2718 h 10000"/>
                <a:gd name="connsiteX324" fmla="*/ 9719 w 10000"/>
                <a:gd name="connsiteY324" fmla="*/ 2811 h 10000"/>
                <a:gd name="connsiteX325" fmla="*/ 9708 w 10000"/>
                <a:gd name="connsiteY325" fmla="*/ 2896 h 10000"/>
                <a:gd name="connsiteX326" fmla="*/ 9668 w 10000"/>
                <a:gd name="connsiteY326" fmla="*/ 2938 h 10000"/>
                <a:gd name="connsiteX327" fmla="*/ 9595 w 10000"/>
                <a:gd name="connsiteY327" fmla="*/ 2903 h 10000"/>
                <a:gd name="connsiteX328" fmla="*/ 9561 w 10000"/>
                <a:gd name="connsiteY328" fmla="*/ 2952 h 10000"/>
                <a:gd name="connsiteX329" fmla="*/ 9567 w 10000"/>
                <a:gd name="connsiteY329" fmla="*/ 2995 h 10000"/>
                <a:gd name="connsiteX330" fmla="*/ 9544 w 10000"/>
                <a:gd name="connsiteY330" fmla="*/ 3080 h 10000"/>
                <a:gd name="connsiteX331" fmla="*/ 9505 w 10000"/>
                <a:gd name="connsiteY331" fmla="*/ 3137 h 10000"/>
                <a:gd name="connsiteX332" fmla="*/ 9494 w 10000"/>
                <a:gd name="connsiteY332" fmla="*/ 3236 h 10000"/>
                <a:gd name="connsiteX333" fmla="*/ 9466 w 10000"/>
                <a:gd name="connsiteY333" fmla="*/ 3322 h 10000"/>
                <a:gd name="connsiteX334" fmla="*/ 9471 w 10000"/>
                <a:gd name="connsiteY334" fmla="*/ 3378 h 10000"/>
                <a:gd name="connsiteX335" fmla="*/ 9460 w 10000"/>
                <a:gd name="connsiteY335" fmla="*/ 3435 h 10000"/>
                <a:gd name="connsiteX336" fmla="*/ 9483 w 10000"/>
                <a:gd name="connsiteY336" fmla="*/ 3485 h 10000"/>
                <a:gd name="connsiteX337" fmla="*/ 9449 w 10000"/>
                <a:gd name="connsiteY337" fmla="*/ 3563 h 10000"/>
                <a:gd name="connsiteX338" fmla="*/ 9393 w 10000"/>
                <a:gd name="connsiteY338" fmla="*/ 3442 h 10000"/>
                <a:gd name="connsiteX339" fmla="*/ 9393 w 10000"/>
                <a:gd name="connsiteY339" fmla="*/ 3350 h 10000"/>
                <a:gd name="connsiteX340" fmla="*/ 9376 w 10000"/>
                <a:gd name="connsiteY340" fmla="*/ 3336 h 10000"/>
                <a:gd name="connsiteX341" fmla="*/ 9308 w 10000"/>
                <a:gd name="connsiteY341" fmla="*/ 3400 h 10000"/>
                <a:gd name="connsiteX342" fmla="*/ 9201 w 10000"/>
                <a:gd name="connsiteY342" fmla="*/ 3549 h 10000"/>
                <a:gd name="connsiteX343" fmla="*/ 9139 w 10000"/>
                <a:gd name="connsiteY343" fmla="*/ 3655 h 10000"/>
                <a:gd name="connsiteX344" fmla="*/ 9044 w 10000"/>
                <a:gd name="connsiteY344" fmla="*/ 3712 h 10000"/>
                <a:gd name="connsiteX345" fmla="*/ 9010 w 10000"/>
                <a:gd name="connsiteY345" fmla="*/ 3797 h 10000"/>
                <a:gd name="connsiteX346" fmla="*/ 8982 w 10000"/>
                <a:gd name="connsiteY346" fmla="*/ 3825 h 10000"/>
                <a:gd name="connsiteX347" fmla="*/ 8875 w 10000"/>
                <a:gd name="connsiteY347" fmla="*/ 3903 h 10000"/>
                <a:gd name="connsiteX348" fmla="*/ 8785 w 10000"/>
                <a:gd name="connsiteY348" fmla="*/ 3996 h 10000"/>
                <a:gd name="connsiteX349" fmla="*/ 8763 w 10000"/>
                <a:gd name="connsiteY349" fmla="*/ 4067 h 10000"/>
                <a:gd name="connsiteX350" fmla="*/ 8729 w 10000"/>
                <a:gd name="connsiteY350" fmla="*/ 4102 h 10000"/>
                <a:gd name="connsiteX351" fmla="*/ 8774 w 10000"/>
                <a:gd name="connsiteY351" fmla="*/ 4194 h 10000"/>
                <a:gd name="connsiteX352" fmla="*/ 8819 w 10000"/>
                <a:gd name="connsiteY352" fmla="*/ 4265 h 10000"/>
                <a:gd name="connsiteX353" fmla="*/ 8881 w 10000"/>
                <a:gd name="connsiteY353" fmla="*/ 4294 h 10000"/>
                <a:gd name="connsiteX354" fmla="*/ 8858 w 10000"/>
                <a:gd name="connsiteY354" fmla="*/ 4344 h 10000"/>
                <a:gd name="connsiteX355" fmla="*/ 8903 w 10000"/>
                <a:gd name="connsiteY355" fmla="*/ 4358 h 10000"/>
                <a:gd name="connsiteX356" fmla="*/ 8903 w 10000"/>
                <a:gd name="connsiteY356" fmla="*/ 4443 h 10000"/>
                <a:gd name="connsiteX357" fmla="*/ 8937 w 10000"/>
                <a:gd name="connsiteY357" fmla="*/ 4507 h 10000"/>
                <a:gd name="connsiteX358" fmla="*/ 8993 w 10000"/>
                <a:gd name="connsiteY358" fmla="*/ 4493 h 10000"/>
                <a:gd name="connsiteX359" fmla="*/ 9016 w 10000"/>
                <a:gd name="connsiteY359" fmla="*/ 4422 h 10000"/>
                <a:gd name="connsiteX360" fmla="*/ 9061 w 10000"/>
                <a:gd name="connsiteY360" fmla="*/ 4414 h 10000"/>
                <a:gd name="connsiteX361" fmla="*/ 9066 w 10000"/>
                <a:gd name="connsiteY361" fmla="*/ 4358 h 10000"/>
                <a:gd name="connsiteX362" fmla="*/ 9123 w 10000"/>
                <a:gd name="connsiteY362" fmla="*/ 4358 h 10000"/>
                <a:gd name="connsiteX363" fmla="*/ 9100 w 10000"/>
                <a:gd name="connsiteY363" fmla="*/ 4429 h 10000"/>
                <a:gd name="connsiteX364" fmla="*/ 9156 w 10000"/>
                <a:gd name="connsiteY364" fmla="*/ 4464 h 10000"/>
                <a:gd name="connsiteX365" fmla="*/ 9145 w 10000"/>
                <a:gd name="connsiteY365" fmla="*/ 4528 h 10000"/>
                <a:gd name="connsiteX366" fmla="*/ 9061 w 10000"/>
                <a:gd name="connsiteY366" fmla="*/ 4535 h 10000"/>
                <a:gd name="connsiteX367" fmla="*/ 8999 w 10000"/>
                <a:gd name="connsiteY367" fmla="*/ 4578 h 10000"/>
                <a:gd name="connsiteX368" fmla="*/ 8943 w 10000"/>
                <a:gd name="connsiteY368" fmla="*/ 4599 h 10000"/>
                <a:gd name="connsiteX369" fmla="*/ 8943 w 10000"/>
                <a:gd name="connsiteY369" fmla="*/ 4698 h 10000"/>
                <a:gd name="connsiteX370" fmla="*/ 8999 w 10000"/>
                <a:gd name="connsiteY370" fmla="*/ 4805 h 10000"/>
                <a:gd name="connsiteX371" fmla="*/ 8954 w 10000"/>
                <a:gd name="connsiteY371" fmla="*/ 4904 h 10000"/>
                <a:gd name="connsiteX372" fmla="*/ 8864 w 10000"/>
                <a:gd name="connsiteY372" fmla="*/ 4918 h 10000"/>
                <a:gd name="connsiteX373" fmla="*/ 8875 w 10000"/>
                <a:gd name="connsiteY373" fmla="*/ 5032 h 10000"/>
                <a:gd name="connsiteX374" fmla="*/ 8870 w 10000"/>
                <a:gd name="connsiteY374" fmla="*/ 5103 h 10000"/>
                <a:gd name="connsiteX375" fmla="*/ 8841 w 10000"/>
                <a:gd name="connsiteY375" fmla="*/ 5138 h 10000"/>
                <a:gd name="connsiteX376" fmla="*/ 8785 w 10000"/>
                <a:gd name="connsiteY376" fmla="*/ 5110 h 10000"/>
                <a:gd name="connsiteX377" fmla="*/ 8735 w 10000"/>
                <a:gd name="connsiteY377" fmla="*/ 5018 h 10000"/>
                <a:gd name="connsiteX378" fmla="*/ 8678 w 10000"/>
                <a:gd name="connsiteY378" fmla="*/ 5089 h 10000"/>
                <a:gd name="connsiteX379" fmla="*/ 8622 w 10000"/>
                <a:gd name="connsiteY379" fmla="*/ 5039 h 10000"/>
                <a:gd name="connsiteX380" fmla="*/ 8616 w 10000"/>
                <a:gd name="connsiteY380" fmla="*/ 5011 h 10000"/>
                <a:gd name="connsiteX381" fmla="*/ 8538 w 10000"/>
                <a:gd name="connsiteY381" fmla="*/ 4947 h 10000"/>
                <a:gd name="connsiteX382" fmla="*/ 8515 w 10000"/>
                <a:gd name="connsiteY382" fmla="*/ 4961 h 10000"/>
                <a:gd name="connsiteX383" fmla="*/ 8526 w 10000"/>
                <a:gd name="connsiteY383" fmla="*/ 5039 h 10000"/>
                <a:gd name="connsiteX384" fmla="*/ 8481 w 10000"/>
                <a:gd name="connsiteY384" fmla="*/ 5138 h 10000"/>
                <a:gd name="connsiteX385" fmla="*/ 8515 w 10000"/>
                <a:gd name="connsiteY385" fmla="*/ 5160 h 10000"/>
                <a:gd name="connsiteX386" fmla="*/ 8577 w 10000"/>
                <a:gd name="connsiteY386" fmla="*/ 5145 h 10000"/>
                <a:gd name="connsiteX387" fmla="*/ 8588 w 10000"/>
                <a:gd name="connsiteY387" fmla="*/ 5181 h 10000"/>
                <a:gd name="connsiteX388" fmla="*/ 8577 w 10000"/>
                <a:gd name="connsiteY388" fmla="*/ 5224 h 10000"/>
                <a:gd name="connsiteX389" fmla="*/ 8600 w 10000"/>
                <a:gd name="connsiteY389" fmla="*/ 5280 h 10000"/>
                <a:gd name="connsiteX390" fmla="*/ 8650 w 10000"/>
                <a:gd name="connsiteY390" fmla="*/ 5316 h 10000"/>
                <a:gd name="connsiteX391" fmla="*/ 8639 w 10000"/>
                <a:gd name="connsiteY391" fmla="*/ 5401 h 10000"/>
                <a:gd name="connsiteX392" fmla="*/ 8673 w 10000"/>
                <a:gd name="connsiteY392" fmla="*/ 5444 h 10000"/>
                <a:gd name="connsiteX393" fmla="*/ 8633 w 10000"/>
                <a:gd name="connsiteY393" fmla="*/ 5486 h 10000"/>
                <a:gd name="connsiteX394" fmla="*/ 8622 w 10000"/>
                <a:gd name="connsiteY394" fmla="*/ 5642 h 10000"/>
                <a:gd name="connsiteX395" fmla="*/ 8600 w 10000"/>
                <a:gd name="connsiteY395" fmla="*/ 5649 h 10000"/>
                <a:gd name="connsiteX396" fmla="*/ 8628 w 10000"/>
                <a:gd name="connsiteY396" fmla="*/ 5720 h 10000"/>
                <a:gd name="connsiteX397" fmla="*/ 8633 w 10000"/>
                <a:gd name="connsiteY397" fmla="*/ 5841 h 10000"/>
                <a:gd name="connsiteX398" fmla="*/ 8661 w 10000"/>
                <a:gd name="connsiteY398" fmla="*/ 5869 h 10000"/>
                <a:gd name="connsiteX399" fmla="*/ 8667 w 10000"/>
                <a:gd name="connsiteY399" fmla="*/ 5905 h 10000"/>
                <a:gd name="connsiteX400" fmla="*/ 8690 w 10000"/>
                <a:gd name="connsiteY400" fmla="*/ 5912 h 10000"/>
                <a:gd name="connsiteX401" fmla="*/ 8695 w 10000"/>
                <a:gd name="connsiteY401" fmla="*/ 5983 h 10000"/>
                <a:gd name="connsiteX402" fmla="*/ 8684 w 10000"/>
                <a:gd name="connsiteY402" fmla="*/ 6033 h 10000"/>
                <a:gd name="connsiteX403" fmla="*/ 8740 w 10000"/>
                <a:gd name="connsiteY403" fmla="*/ 6061 h 10000"/>
                <a:gd name="connsiteX404" fmla="*/ 8825 w 10000"/>
                <a:gd name="connsiteY404" fmla="*/ 6004 h 10000"/>
                <a:gd name="connsiteX405" fmla="*/ 8948 w 10000"/>
                <a:gd name="connsiteY405" fmla="*/ 5891 h 10000"/>
                <a:gd name="connsiteX406" fmla="*/ 8982 w 10000"/>
                <a:gd name="connsiteY406" fmla="*/ 5891 h 10000"/>
                <a:gd name="connsiteX407" fmla="*/ 8982 w 10000"/>
                <a:gd name="connsiteY407" fmla="*/ 5976 h 10000"/>
                <a:gd name="connsiteX408" fmla="*/ 9004 w 10000"/>
                <a:gd name="connsiteY408" fmla="*/ 5990 h 10000"/>
                <a:gd name="connsiteX409" fmla="*/ 9044 w 10000"/>
                <a:gd name="connsiteY409" fmla="*/ 6089 h 10000"/>
                <a:gd name="connsiteX410" fmla="*/ 9072 w 10000"/>
                <a:gd name="connsiteY410" fmla="*/ 6097 h 10000"/>
                <a:gd name="connsiteX411" fmla="*/ 9055 w 10000"/>
                <a:gd name="connsiteY411" fmla="*/ 6153 h 10000"/>
                <a:gd name="connsiteX412" fmla="*/ 9100 w 10000"/>
                <a:gd name="connsiteY412" fmla="*/ 6281 h 10000"/>
                <a:gd name="connsiteX413" fmla="*/ 9100 w 10000"/>
                <a:gd name="connsiteY413" fmla="*/ 6345 h 10000"/>
                <a:gd name="connsiteX414" fmla="*/ 9123 w 10000"/>
                <a:gd name="connsiteY414" fmla="*/ 6416 h 10000"/>
                <a:gd name="connsiteX415" fmla="*/ 9089 w 10000"/>
                <a:gd name="connsiteY415" fmla="*/ 6473 h 10000"/>
                <a:gd name="connsiteX416" fmla="*/ 9049 w 10000"/>
                <a:gd name="connsiteY416" fmla="*/ 6466 h 10000"/>
                <a:gd name="connsiteX417" fmla="*/ 9049 w 10000"/>
                <a:gd name="connsiteY417" fmla="*/ 6501 h 10000"/>
                <a:gd name="connsiteX418" fmla="*/ 9089 w 10000"/>
                <a:gd name="connsiteY418" fmla="*/ 6544 h 10000"/>
                <a:gd name="connsiteX419" fmla="*/ 9106 w 10000"/>
                <a:gd name="connsiteY419" fmla="*/ 6515 h 10000"/>
                <a:gd name="connsiteX420" fmla="*/ 9139 w 10000"/>
                <a:gd name="connsiteY420" fmla="*/ 6579 h 10000"/>
                <a:gd name="connsiteX421" fmla="*/ 9179 w 10000"/>
                <a:gd name="connsiteY421" fmla="*/ 6579 h 10000"/>
                <a:gd name="connsiteX422" fmla="*/ 9156 w 10000"/>
                <a:gd name="connsiteY422" fmla="*/ 6757 h 10000"/>
                <a:gd name="connsiteX423" fmla="*/ 9139 w 10000"/>
                <a:gd name="connsiteY423" fmla="*/ 6792 h 10000"/>
                <a:gd name="connsiteX424" fmla="*/ 9089 w 10000"/>
                <a:gd name="connsiteY424" fmla="*/ 6778 h 10000"/>
                <a:gd name="connsiteX425" fmla="*/ 9027 w 10000"/>
                <a:gd name="connsiteY425" fmla="*/ 6799 h 10000"/>
                <a:gd name="connsiteX426" fmla="*/ 9004 w 10000"/>
                <a:gd name="connsiteY426" fmla="*/ 6842 h 10000"/>
                <a:gd name="connsiteX427" fmla="*/ 8999 w 10000"/>
                <a:gd name="connsiteY427" fmla="*/ 6884 h 10000"/>
                <a:gd name="connsiteX428" fmla="*/ 8960 w 10000"/>
                <a:gd name="connsiteY428" fmla="*/ 6934 h 10000"/>
                <a:gd name="connsiteX429" fmla="*/ 8898 w 10000"/>
                <a:gd name="connsiteY429" fmla="*/ 6941 h 10000"/>
                <a:gd name="connsiteX430" fmla="*/ 8886 w 10000"/>
                <a:gd name="connsiteY430" fmla="*/ 6962 h 10000"/>
                <a:gd name="connsiteX431" fmla="*/ 8847 w 10000"/>
                <a:gd name="connsiteY431" fmla="*/ 6927 h 10000"/>
                <a:gd name="connsiteX432" fmla="*/ 8808 w 10000"/>
                <a:gd name="connsiteY432" fmla="*/ 6934 h 10000"/>
                <a:gd name="connsiteX433" fmla="*/ 8785 w 10000"/>
                <a:gd name="connsiteY433" fmla="*/ 6906 h 10000"/>
                <a:gd name="connsiteX434" fmla="*/ 8735 w 10000"/>
                <a:gd name="connsiteY434" fmla="*/ 6891 h 10000"/>
                <a:gd name="connsiteX435" fmla="*/ 8746 w 10000"/>
                <a:gd name="connsiteY435" fmla="*/ 6941 h 10000"/>
                <a:gd name="connsiteX436" fmla="*/ 8723 w 10000"/>
                <a:gd name="connsiteY436" fmla="*/ 6991 h 10000"/>
                <a:gd name="connsiteX437" fmla="*/ 8639 w 10000"/>
                <a:gd name="connsiteY437" fmla="*/ 6984 h 10000"/>
                <a:gd name="connsiteX438" fmla="*/ 8611 w 10000"/>
                <a:gd name="connsiteY438" fmla="*/ 6962 h 10000"/>
                <a:gd name="connsiteX439" fmla="*/ 8566 w 10000"/>
                <a:gd name="connsiteY439" fmla="*/ 6984 h 10000"/>
                <a:gd name="connsiteX440" fmla="*/ 8560 w 10000"/>
                <a:gd name="connsiteY440" fmla="*/ 7055 h 10000"/>
                <a:gd name="connsiteX441" fmla="*/ 8476 w 10000"/>
                <a:gd name="connsiteY441" fmla="*/ 7133 h 10000"/>
                <a:gd name="connsiteX442" fmla="*/ 8448 w 10000"/>
                <a:gd name="connsiteY442" fmla="*/ 7090 h 10000"/>
                <a:gd name="connsiteX443" fmla="*/ 8386 w 10000"/>
                <a:gd name="connsiteY443" fmla="*/ 7111 h 10000"/>
                <a:gd name="connsiteX444" fmla="*/ 8346 w 10000"/>
                <a:gd name="connsiteY444" fmla="*/ 7133 h 10000"/>
                <a:gd name="connsiteX445" fmla="*/ 8341 w 10000"/>
                <a:gd name="connsiteY445" fmla="*/ 7168 h 10000"/>
                <a:gd name="connsiteX446" fmla="*/ 8256 w 10000"/>
                <a:gd name="connsiteY446" fmla="*/ 7246 h 10000"/>
                <a:gd name="connsiteX447" fmla="*/ 8206 w 10000"/>
                <a:gd name="connsiteY447" fmla="*/ 7232 h 10000"/>
                <a:gd name="connsiteX448" fmla="*/ 8155 w 10000"/>
                <a:gd name="connsiteY448" fmla="*/ 7260 h 10000"/>
                <a:gd name="connsiteX449" fmla="*/ 8116 w 10000"/>
                <a:gd name="connsiteY449" fmla="*/ 7303 h 10000"/>
                <a:gd name="connsiteX450" fmla="*/ 8060 w 10000"/>
                <a:gd name="connsiteY450" fmla="*/ 7331 h 10000"/>
                <a:gd name="connsiteX451" fmla="*/ 8065 w 10000"/>
                <a:gd name="connsiteY451" fmla="*/ 7374 h 10000"/>
                <a:gd name="connsiteX452" fmla="*/ 8015 w 10000"/>
                <a:gd name="connsiteY452" fmla="*/ 7402 h 10000"/>
                <a:gd name="connsiteX453" fmla="*/ 7942 w 10000"/>
                <a:gd name="connsiteY453" fmla="*/ 7523 h 10000"/>
                <a:gd name="connsiteX454" fmla="*/ 7930 w 10000"/>
                <a:gd name="connsiteY454" fmla="*/ 7573 h 10000"/>
                <a:gd name="connsiteX455" fmla="*/ 7908 w 10000"/>
                <a:gd name="connsiteY455" fmla="*/ 7559 h 10000"/>
                <a:gd name="connsiteX456" fmla="*/ 7919 w 10000"/>
                <a:gd name="connsiteY456" fmla="*/ 7523 h 10000"/>
                <a:gd name="connsiteX457" fmla="*/ 7846 w 10000"/>
                <a:gd name="connsiteY457" fmla="*/ 7339 h 10000"/>
                <a:gd name="connsiteX458" fmla="*/ 7846 w 10000"/>
                <a:gd name="connsiteY458" fmla="*/ 7268 h 10000"/>
                <a:gd name="connsiteX459" fmla="*/ 7812 w 10000"/>
                <a:gd name="connsiteY459" fmla="*/ 7268 h 10000"/>
                <a:gd name="connsiteX460" fmla="*/ 7711 w 10000"/>
                <a:gd name="connsiteY460" fmla="*/ 7197 h 10000"/>
                <a:gd name="connsiteX461" fmla="*/ 7649 w 10000"/>
                <a:gd name="connsiteY461" fmla="*/ 7232 h 10000"/>
                <a:gd name="connsiteX462" fmla="*/ 7632 w 10000"/>
                <a:gd name="connsiteY462" fmla="*/ 7275 h 10000"/>
                <a:gd name="connsiteX463" fmla="*/ 7677 w 10000"/>
                <a:gd name="connsiteY463" fmla="*/ 7324 h 10000"/>
                <a:gd name="connsiteX464" fmla="*/ 7688 w 10000"/>
                <a:gd name="connsiteY464" fmla="*/ 7367 h 10000"/>
                <a:gd name="connsiteX465" fmla="*/ 7660 w 10000"/>
                <a:gd name="connsiteY465" fmla="*/ 7410 h 10000"/>
                <a:gd name="connsiteX466" fmla="*/ 7666 w 10000"/>
                <a:gd name="connsiteY466" fmla="*/ 7445 h 10000"/>
                <a:gd name="connsiteX467" fmla="*/ 7655 w 10000"/>
                <a:gd name="connsiteY467" fmla="*/ 7516 h 10000"/>
                <a:gd name="connsiteX468" fmla="*/ 7660 w 10000"/>
                <a:gd name="connsiteY468" fmla="*/ 7587 h 10000"/>
                <a:gd name="connsiteX469" fmla="*/ 7694 w 10000"/>
                <a:gd name="connsiteY469" fmla="*/ 7700 h 10000"/>
                <a:gd name="connsiteX470" fmla="*/ 7660 w 10000"/>
                <a:gd name="connsiteY470" fmla="*/ 7743 h 10000"/>
                <a:gd name="connsiteX471" fmla="*/ 7666 w 10000"/>
                <a:gd name="connsiteY471" fmla="*/ 7779 h 10000"/>
                <a:gd name="connsiteX472" fmla="*/ 7638 w 10000"/>
                <a:gd name="connsiteY472" fmla="*/ 7793 h 10000"/>
                <a:gd name="connsiteX473" fmla="*/ 7621 w 10000"/>
                <a:gd name="connsiteY473" fmla="*/ 7814 h 10000"/>
                <a:gd name="connsiteX474" fmla="*/ 7514 w 10000"/>
                <a:gd name="connsiteY474" fmla="*/ 7800 h 10000"/>
                <a:gd name="connsiteX475" fmla="*/ 7497 w 10000"/>
                <a:gd name="connsiteY475" fmla="*/ 7757 h 10000"/>
                <a:gd name="connsiteX476" fmla="*/ 7463 w 10000"/>
                <a:gd name="connsiteY476" fmla="*/ 7786 h 10000"/>
                <a:gd name="connsiteX477" fmla="*/ 7390 w 10000"/>
                <a:gd name="connsiteY477" fmla="*/ 7771 h 10000"/>
                <a:gd name="connsiteX478" fmla="*/ 7340 w 10000"/>
                <a:gd name="connsiteY478" fmla="*/ 7793 h 10000"/>
                <a:gd name="connsiteX479" fmla="*/ 7312 w 10000"/>
                <a:gd name="connsiteY479" fmla="*/ 7644 h 10000"/>
                <a:gd name="connsiteX480" fmla="*/ 7283 w 10000"/>
                <a:gd name="connsiteY480" fmla="*/ 7637 h 10000"/>
                <a:gd name="connsiteX481" fmla="*/ 7250 w 10000"/>
                <a:gd name="connsiteY481" fmla="*/ 7544 h 10000"/>
                <a:gd name="connsiteX482" fmla="*/ 7267 w 10000"/>
                <a:gd name="connsiteY482" fmla="*/ 7502 h 10000"/>
                <a:gd name="connsiteX483" fmla="*/ 7306 w 10000"/>
                <a:gd name="connsiteY483" fmla="*/ 7523 h 10000"/>
                <a:gd name="connsiteX484" fmla="*/ 7323 w 10000"/>
                <a:gd name="connsiteY484" fmla="*/ 7473 h 10000"/>
                <a:gd name="connsiteX485" fmla="*/ 7295 w 10000"/>
                <a:gd name="connsiteY485" fmla="*/ 7438 h 10000"/>
                <a:gd name="connsiteX486" fmla="*/ 7312 w 10000"/>
                <a:gd name="connsiteY486" fmla="*/ 7402 h 10000"/>
                <a:gd name="connsiteX487" fmla="*/ 7238 w 10000"/>
                <a:gd name="connsiteY487" fmla="*/ 7331 h 10000"/>
                <a:gd name="connsiteX488" fmla="*/ 7244 w 10000"/>
                <a:gd name="connsiteY488" fmla="*/ 7296 h 10000"/>
                <a:gd name="connsiteX489" fmla="*/ 7199 w 10000"/>
                <a:gd name="connsiteY489" fmla="*/ 7260 h 10000"/>
                <a:gd name="connsiteX490" fmla="*/ 7227 w 10000"/>
                <a:gd name="connsiteY490" fmla="*/ 7218 h 10000"/>
                <a:gd name="connsiteX491" fmla="*/ 7216 w 10000"/>
                <a:gd name="connsiteY491" fmla="*/ 7168 h 10000"/>
                <a:gd name="connsiteX492" fmla="*/ 7165 w 10000"/>
                <a:gd name="connsiteY492" fmla="*/ 7090 h 10000"/>
                <a:gd name="connsiteX493" fmla="*/ 7132 w 10000"/>
                <a:gd name="connsiteY493" fmla="*/ 7026 h 10000"/>
                <a:gd name="connsiteX494" fmla="*/ 7064 w 10000"/>
                <a:gd name="connsiteY494" fmla="*/ 7055 h 10000"/>
                <a:gd name="connsiteX495" fmla="*/ 7025 w 10000"/>
                <a:gd name="connsiteY495" fmla="*/ 7048 h 10000"/>
                <a:gd name="connsiteX496" fmla="*/ 7002 w 10000"/>
                <a:gd name="connsiteY496" fmla="*/ 7111 h 10000"/>
                <a:gd name="connsiteX497" fmla="*/ 6924 w 10000"/>
                <a:gd name="connsiteY497" fmla="*/ 7119 h 10000"/>
                <a:gd name="connsiteX498" fmla="*/ 6895 w 10000"/>
                <a:gd name="connsiteY498" fmla="*/ 7111 h 10000"/>
                <a:gd name="connsiteX499" fmla="*/ 6828 w 10000"/>
                <a:gd name="connsiteY499" fmla="*/ 7161 h 10000"/>
                <a:gd name="connsiteX500" fmla="*/ 6834 w 10000"/>
                <a:gd name="connsiteY500" fmla="*/ 7260 h 10000"/>
                <a:gd name="connsiteX501" fmla="*/ 6817 w 10000"/>
                <a:gd name="connsiteY501" fmla="*/ 7324 h 10000"/>
                <a:gd name="connsiteX502" fmla="*/ 6817 w 10000"/>
                <a:gd name="connsiteY502" fmla="*/ 7381 h 10000"/>
                <a:gd name="connsiteX503" fmla="*/ 6760 w 10000"/>
                <a:gd name="connsiteY503" fmla="*/ 7424 h 10000"/>
                <a:gd name="connsiteX504" fmla="*/ 6699 w 10000"/>
                <a:gd name="connsiteY504" fmla="*/ 7431 h 10000"/>
                <a:gd name="connsiteX505" fmla="*/ 6682 w 10000"/>
                <a:gd name="connsiteY505" fmla="*/ 7410 h 10000"/>
                <a:gd name="connsiteX506" fmla="*/ 6625 w 10000"/>
                <a:gd name="connsiteY506" fmla="*/ 7388 h 10000"/>
                <a:gd name="connsiteX507" fmla="*/ 6592 w 10000"/>
                <a:gd name="connsiteY507" fmla="*/ 7431 h 10000"/>
                <a:gd name="connsiteX508" fmla="*/ 6586 w 10000"/>
                <a:gd name="connsiteY508" fmla="*/ 7473 h 10000"/>
                <a:gd name="connsiteX509" fmla="*/ 6552 w 10000"/>
                <a:gd name="connsiteY509" fmla="*/ 7480 h 10000"/>
                <a:gd name="connsiteX510" fmla="*/ 6547 w 10000"/>
                <a:gd name="connsiteY510" fmla="*/ 7523 h 10000"/>
                <a:gd name="connsiteX511" fmla="*/ 6519 w 10000"/>
                <a:gd name="connsiteY511" fmla="*/ 7523 h 10000"/>
                <a:gd name="connsiteX512" fmla="*/ 6485 w 10000"/>
                <a:gd name="connsiteY512" fmla="*/ 7424 h 10000"/>
                <a:gd name="connsiteX513" fmla="*/ 6406 w 10000"/>
                <a:gd name="connsiteY513" fmla="*/ 7473 h 10000"/>
                <a:gd name="connsiteX514" fmla="*/ 6316 w 10000"/>
                <a:gd name="connsiteY514" fmla="*/ 7551 h 10000"/>
                <a:gd name="connsiteX515" fmla="*/ 6282 w 10000"/>
                <a:gd name="connsiteY515" fmla="*/ 7566 h 10000"/>
                <a:gd name="connsiteX516" fmla="*/ 6294 w 10000"/>
                <a:gd name="connsiteY516" fmla="*/ 7615 h 10000"/>
                <a:gd name="connsiteX517" fmla="*/ 6243 w 10000"/>
                <a:gd name="connsiteY517" fmla="*/ 7637 h 10000"/>
                <a:gd name="connsiteX518" fmla="*/ 6209 w 10000"/>
                <a:gd name="connsiteY518" fmla="*/ 7608 h 10000"/>
                <a:gd name="connsiteX519" fmla="*/ 6136 w 10000"/>
                <a:gd name="connsiteY519" fmla="*/ 7622 h 10000"/>
                <a:gd name="connsiteX520" fmla="*/ 6136 w 10000"/>
                <a:gd name="connsiteY520" fmla="*/ 7395 h 10000"/>
                <a:gd name="connsiteX521" fmla="*/ 6208 w 10000"/>
                <a:gd name="connsiteY52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685 w 10000"/>
                <a:gd name="connsiteY24" fmla="*/ 8957 h 10000"/>
                <a:gd name="connsiteX25" fmla="*/ 4207 w 10000"/>
                <a:gd name="connsiteY25" fmla="*/ 9283 h 10000"/>
                <a:gd name="connsiteX26" fmla="*/ 4213 w 10000"/>
                <a:gd name="connsiteY26" fmla="*/ 9326 h 10000"/>
                <a:gd name="connsiteX27" fmla="*/ 4190 w 10000"/>
                <a:gd name="connsiteY27" fmla="*/ 9326 h 10000"/>
                <a:gd name="connsiteX28" fmla="*/ 4089 w 10000"/>
                <a:gd name="connsiteY28" fmla="*/ 9482 h 10000"/>
                <a:gd name="connsiteX29" fmla="*/ 4072 w 10000"/>
                <a:gd name="connsiteY29" fmla="*/ 9574 h 10000"/>
                <a:gd name="connsiteX30" fmla="*/ 4111 w 10000"/>
                <a:gd name="connsiteY30" fmla="*/ 9631 h 10000"/>
                <a:gd name="connsiteX31" fmla="*/ 4117 w 10000"/>
                <a:gd name="connsiteY31" fmla="*/ 9659 h 10000"/>
                <a:gd name="connsiteX32" fmla="*/ 4066 w 10000"/>
                <a:gd name="connsiteY32" fmla="*/ 9716 h 10000"/>
                <a:gd name="connsiteX33" fmla="*/ 4021 w 10000"/>
                <a:gd name="connsiteY33" fmla="*/ 9702 h 10000"/>
                <a:gd name="connsiteX34" fmla="*/ 4021 w 10000"/>
                <a:gd name="connsiteY34" fmla="*/ 9851 h 10000"/>
                <a:gd name="connsiteX35" fmla="*/ 3948 w 10000"/>
                <a:gd name="connsiteY35" fmla="*/ 9865 h 10000"/>
                <a:gd name="connsiteX36" fmla="*/ 3926 w 10000"/>
                <a:gd name="connsiteY36" fmla="*/ 9844 h 10000"/>
                <a:gd name="connsiteX37" fmla="*/ 3864 w 10000"/>
                <a:gd name="connsiteY37" fmla="*/ 9879 h 10000"/>
                <a:gd name="connsiteX38" fmla="*/ 3825 w 10000"/>
                <a:gd name="connsiteY38" fmla="*/ 9858 h 10000"/>
                <a:gd name="connsiteX39" fmla="*/ 3802 w 10000"/>
                <a:gd name="connsiteY39" fmla="*/ 9886 h 10000"/>
                <a:gd name="connsiteX40" fmla="*/ 3751 w 10000"/>
                <a:gd name="connsiteY40" fmla="*/ 9858 h 10000"/>
                <a:gd name="connsiteX41" fmla="*/ 3735 w 10000"/>
                <a:gd name="connsiteY41" fmla="*/ 9787 h 10000"/>
                <a:gd name="connsiteX42" fmla="*/ 3628 w 10000"/>
                <a:gd name="connsiteY42" fmla="*/ 9744 h 10000"/>
                <a:gd name="connsiteX43" fmla="*/ 3583 w 10000"/>
                <a:gd name="connsiteY43" fmla="*/ 9730 h 10000"/>
                <a:gd name="connsiteX44" fmla="*/ 3543 w 10000"/>
                <a:gd name="connsiteY44" fmla="*/ 9702 h 10000"/>
                <a:gd name="connsiteX45" fmla="*/ 3549 w 10000"/>
                <a:gd name="connsiteY45" fmla="*/ 9681 h 10000"/>
                <a:gd name="connsiteX46" fmla="*/ 3515 w 10000"/>
                <a:gd name="connsiteY46" fmla="*/ 9624 h 10000"/>
                <a:gd name="connsiteX47" fmla="*/ 3459 w 10000"/>
                <a:gd name="connsiteY47" fmla="*/ 9588 h 10000"/>
                <a:gd name="connsiteX48" fmla="*/ 3397 w 10000"/>
                <a:gd name="connsiteY48" fmla="*/ 9603 h 10000"/>
                <a:gd name="connsiteX49" fmla="*/ 3324 w 10000"/>
                <a:gd name="connsiteY49" fmla="*/ 9581 h 10000"/>
                <a:gd name="connsiteX50" fmla="*/ 3240 w 10000"/>
                <a:gd name="connsiteY50" fmla="*/ 9524 h 10000"/>
                <a:gd name="connsiteX51" fmla="*/ 3279 w 10000"/>
                <a:gd name="connsiteY51" fmla="*/ 9339 h 10000"/>
                <a:gd name="connsiteX52" fmla="*/ 3150 w 10000"/>
                <a:gd name="connsiteY52" fmla="*/ 8971 h 10000"/>
                <a:gd name="connsiteX53" fmla="*/ 3155 w 10000"/>
                <a:gd name="connsiteY53" fmla="*/ 9021 h 10000"/>
                <a:gd name="connsiteX54" fmla="*/ 3144 w 10000"/>
                <a:gd name="connsiteY54" fmla="*/ 9042 h 10000"/>
                <a:gd name="connsiteX55" fmla="*/ 3105 w 10000"/>
                <a:gd name="connsiteY55" fmla="*/ 9028 h 10000"/>
                <a:gd name="connsiteX56" fmla="*/ 3048 w 10000"/>
                <a:gd name="connsiteY56" fmla="*/ 9163 h 10000"/>
                <a:gd name="connsiteX57" fmla="*/ 2818 w 10000"/>
                <a:gd name="connsiteY57" fmla="*/ 9837 h 10000"/>
                <a:gd name="connsiteX58" fmla="*/ 2745 w 10000"/>
                <a:gd name="connsiteY58" fmla="*/ 9879 h 10000"/>
                <a:gd name="connsiteX59" fmla="*/ 2705 w 10000"/>
                <a:gd name="connsiteY59" fmla="*/ 9922 h 10000"/>
                <a:gd name="connsiteX60" fmla="*/ 2638 w 10000"/>
                <a:gd name="connsiteY60" fmla="*/ 9929 h 10000"/>
                <a:gd name="connsiteX61" fmla="*/ 2598 w 10000"/>
                <a:gd name="connsiteY61" fmla="*/ 9943 h 10000"/>
                <a:gd name="connsiteX62" fmla="*/ 2565 w 10000"/>
                <a:gd name="connsiteY62" fmla="*/ 9929 h 10000"/>
                <a:gd name="connsiteX63" fmla="*/ 2508 w 10000"/>
                <a:gd name="connsiteY63" fmla="*/ 9943 h 10000"/>
                <a:gd name="connsiteX64" fmla="*/ 2503 w 10000"/>
                <a:gd name="connsiteY64" fmla="*/ 9957 h 10000"/>
                <a:gd name="connsiteX65" fmla="*/ 2458 w 10000"/>
                <a:gd name="connsiteY65" fmla="*/ 9993 h 10000"/>
                <a:gd name="connsiteX66" fmla="*/ 2424 w 10000"/>
                <a:gd name="connsiteY66" fmla="*/ 10000 h 10000"/>
                <a:gd name="connsiteX67" fmla="*/ 2323 w 10000"/>
                <a:gd name="connsiteY67" fmla="*/ 9901 h 10000"/>
                <a:gd name="connsiteX68" fmla="*/ 2250 w 10000"/>
                <a:gd name="connsiteY68" fmla="*/ 9794 h 10000"/>
                <a:gd name="connsiteX69" fmla="*/ 2160 w 10000"/>
                <a:gd name="connsiteY69" fmla="*/ 9759 h 10000"/>
                <a:gd name="connsiteX70" fmla="*/ 2143 w 10000"/>
                <a:gd name="connsiteY70" fmla="*/ 9624 h 10000"/>
                <a:gd name="connsiteX71" fmla="*/ 2205 w 10000"/>
                <a:gd name="connsiteY71" fmla="*/ 9588 h 10000"/>
                <a:gd name="connsiteX72" fmla="*/ 2182 w 10000"/>
                <a:gd name="connsiteY72" fmla="*/ 9482 h 10000"/>
                <a:gd name="connsiteX73" fmla="*/ 2160 w 10000"/>
                <a:gd name="connsiteY73" fmla="*/ 9446 h 10000"/>
                <a:gd name="connsiteX74" fmla="*/ 2323 w 10000"/>
                <a:gd name="connsiteY74" fmla="*/ 9312 h 10000"/>
                <a:gd name="connsiteX75" fmla="*/ 2373 w 10000"/>
                <a:gd name="connsiteY75" fmla="*/ 9177 h 10000"/>
                <a:gd name="connsiteX76" fmla="*/ 2424 w 10000"/>
                <a:gd name="connsiteY76" fmla="*/ 9148 h 10000"/>
                <a:gd name="connsiteX77" fmla="*/ 2435 w 10000"/>
                <a:gd name="connsiteY77" fmla="*/ 9063 h 10000"/>
                <a:gd name="connsiteX78" fmla="*/ 2385 w 10000"/>
                <a:gd name="connsiteY78" fmla="*/ 8950 h 10000"/>
                <a:gd name="connsiteX79" fmla="*/ 2396 w 10000"/>
                <a:gd name="connsiteY79" fmla="*/ 8879 h 10000"/>
                <a:gd name="connsiteX80" fmla="*/ 2340 w 10000"/>
                <a:gd name="connsiteY80" fmla="*/ 8850 h 10000"/>
                <a:gd name="connsiteX81" fmla="*/ 2306 w 10000"/>
                <a:gd name="connsiteY81" fmla="*/ 8857 h 10000"/>
                <a:gd name="connsiteX82" fmla="*/ 2143 w 10000"/>
                <a:gd name="connsiteY82" fmla="*/ 8921 h 10000"/>
                <a:gd name="connsiteX83" fmla="*/ 2098 w 10000"/>
                <a:gd name="connsiteY83" fmla="*/ 8971 h 10000"/>
                <a:gd name="connsiteX84" fmla="*/ 2064 w 10000"/>
                <a:gd name="connsiteY84" fmla="*/ 8999 h 10000"/>
                <a:gd name="connsiteX85" fmla="*/ 2019 w 10000"/>
                <a:gd name="connsiteY85" fmla="*/ 9056 h 10000"/>
                <a:gd name="connsiteX86" fmla="*/ 1879 w 10000"/>
                <a:gd name="connsiteY86" fmla="*/ 9013 h 10000"/>
                <a:gd name="connsiteX87" fmla="*/ 1828 w 10000"/>
                <a:gd name="connsiteY87" fmla="*/ 8971 h 10000"/>
                <a:gd name="connsiteX88" fmla="*/ 1738 w 10000"/>
                <a:gd name="connsiteY88" fmla="*/ 9021 h 10000"/>
                <a:gd name="connsiteX89" fmla="*/ 1609 w 10000"/>
                <a:gd name="connsiteY89" fmla="*/ 9056 h 10000"/>
                <a:gd name="connsiteX90" fmla="*/ 1699 w 10000"/>
                <a:gd name="connsiteY90" fmla="*/ 9177 h 10000"/>
                <a:gd name="connsiteX91" fmla="*/ 1592 w 10000"/>
                <a:gd name="connsiteY91" fmla="*/ 9304 h 10000"/>
                <a:gd name="connsiteX92" fmla="*/ 1558 w 10000"/>
                <a:gd name="connsiteY92" fmla="*/ 9290 h 10000"/>
                <a:gd name="connsiteX93" fmla="*/ 1541 w 10000"/>
                <a:gd name="connsiteY93" fmla="*/ 9304 h 10000"/>
                <a:gd name="connsiteX94" fmla="*/ 1507 w 10000"/>
                <a:gd name="connsiteY94" fmla="*/ 9269 h 10000"/>
                <a:gd name="connsiteX95" fmla="*/ 1440 w 10000"/>
                <a:gd name="connsiteY95" fmla="*/ 9233 h 10000"/>
                <a:gd name="connsiteX96" fmla="*/ 1434 w 10000"/>
                <a:gd name="connsiteY96" fmla="*/ 9198 h 10000"/>
                <a:gd name="connsiteX97" fmla="*/ 1412 w 10000"/>
                <a:gd name="connsiteY97" fmla="*/ 9191 h 10000"/>
                <a:gd name="connsiteX98" fmla="*/ 1400 w 10000"/>
                <a:gd name="connsiteY98" fmla="*/ 9155 h 10000"/>
                <a:gd name="connsiteX99" fmla="*/ 1372 w 10000"/>
                <a:gd name="connsiteY99" fmla="*/ 9127 h 10000"/>
                <a:gd name="connsiteX100" fmla="*/ 1327 w 10000"/>
                <a:gd name="connsiteY100" fmla="*/ 9141 h 10000"/>
                <a:gd name="connsiteX101" fmla="*/ 1305 w 10000"/>
                <a:gd name="connsiteY101" fmla="*/ 9092 h 10000"/>
                <a:gd name="connsiteX102" fmla="*/ 1271 w 10000"/>
                <a:gd name="connsiteY102" fmla="*/ 9099 h 10000"/>
                <a:gd name="connsiteX103" fmla="*/ 1277 w 10000"/>
                <a:gd name="connsiteY103" fmla="*/ 9056 h 10000"/>
                <a:gd name="connsiteX104" fmla="*/ 1265 w 10000"/>
                <a:gd name="connsiteY104" fmla="*/ 8999 h 10000"/>
                <a:gd name="connsiteX105" fmla="*/ 1277 w 10000"/>
                <a:gd name="connsiteY105" fmla="*/ 8935 h 10000"/>
                <a:gd name="connsiteX106" fmla="*/ 1271 w 10000"/>
                <a:gd name="connsiteY106" fmla="*/ 8893 h 10000"/>
                <a:gd name="connsiteX107" fmla="*/ 1153 w 10000"/>
                <a:gd name="connsiteY107" fmla="*/ 8893 h 10000"/>
                <a:gd name="connsiteX108" fmla="*/ 1153 w 10000"/>
                <a:gd name="connsiteY108" fmla="*/ 8850 h 10000"/>
                <a:gd name="connsiteX109" fmla="*/ 1091 w 10000"/>
                <a:gd name="connsiteY109" fmla="*/ 8829 h 10000"/>
                <a:gd name="connsiteX110" fmla="*/ 1080 w 10000"/>
                <a:gd name="connsiteY110" fmla="*/ 8758 h 10000"/>
                <a:gd name="connsiteX111" fmla="*/ 1069 w 10000"/>
                <a:gd name="connsiteY111" fmla="*/ 8730 h 10000"/>
                <a:gd name="connsiteX112" fmla="*/ 990 w 10000"/>
                <a:gd name="connsiteY112" fmla="*/ 8701 h 10000"/>
                <a:gd name="connsiteX113" fmla="*/ 894 w 10000"/>
                <a:gd name="connsiteY113" fmla="*/ 8616 h 10000"/>
                <a:gd name="connsiteX114" fmla="*/ 787 w 10000"/>
                <a:gd name="connsiteY114" fmla="*/ 8616 h 10000"/>
                <a:gd name="connsiteX115" fmla="*/ 849 w 10000"/>
                <a:gd name="connsiteY115" fmla="*/ 8510 h 10000"/>
                <a:gd name="connsiteX116" fmla="*/ 945 w 10000"/>
                <a:gd name="connsiteY116" fmla="*/ 8432 h 10000"/>
                <a:gd name="connsiteX117" fmla="*/ 984 w 10000"/>
                <a:gd name="connsiteY117" fmla="*/ 8325 h 10000"/>
                <a:gd name="connsiteX118" fmla="*/ 1063 w 10000"/>
                <a:gd name="connsiteY118" fmla="*/ 8204 h 10000"/>
                <a:gd name="connsiteX119" fmla="*/ 1057 w 10000"/>
                <a:gd name="connsiteY119" fmla="*/ 8133 h 10000"/>
                <a:gd name="connsiteX120" fmla="*/ 1018 w 10000"/>
                <a:gd name="connsiteY120" fmla="*/ 8055 h 10000"/>
                <a:gd name="connsiteX121" fmla="*/ 533 w 10000"/>
                <a:gd name="connsiteY121" fmla="*/ 8076 h 10000"/>
                <a:gd name="connsiteX122" fmla="*/ 169 w 10000"/>
                <a:gd name="connsiteY122" fmla="*/ 7743 h 10000"/>
                <a:gd name="connsiteX123" fmla="*/ 157 w 10000"/>
                <a:gd name="connsiteY123" fmla="*/ 7686 h 10000"/>
                <a:gd name="connsiteX124" fmla="*/ 231 w 10000"/>
                <a:gd name="connsiteY124" fmla="*/ 7594 h 10000"/>
                <a:gd name="connsiteX125" fmla="*/ 0 w 10000"/>
                <a:gd name="connsiteY125" fmla="*/ 6920 h 10000"/>
                <a:gd name="connsiteX126" fmla="*/ 1074 w 10000"/>
                <a:gd name="connsiteY126" fmla="*/ 7019 h 10000"/>
                <a:gd name="connsiteX127" fmla="*/ 1277 w 10000"/>
                <a:gd name="connsiteY127" fmla="*/ 6998 h 10000"/>
                <a:gd name="connsiteX128" fmla="*/ 1524 w 10000"/>
                <a:gd name="connsiteY128" fmla="*/ 7083 h 10000"/>
                <a:gd name="connsiteX129" fmla="*/ 1609 w 10000"/>
                <a:gd name="connsiteY129" fmla="*/ 7104 h 10000"/>
                <a:gd name="connsiteX130" fmla="*/ 1822 w 10000"/>
                <a:gd name="connsiteY130" fmla="*/ 7310 h 10000"/>
                <a:gd name="connsiteX131" fmla="*/ 1918 w 10000"/>
                <a:gd name="connsiteY131" fmla="*/ 7303 h 10000"/>
                <a:gd name="connsiteX132" fmla="*/ 6504 w 10000"/>
                <a:gd name="connsiteY132" fmla="*/ 7627 h 10000"/>
                <a:gd name="connsiteX133" fmla="*/ 5523 w 10000"/>
                <a:gd name="connsiteY133" fmla="*/ 5713 h 10000"/>
                <a:gd name="connsiteX134" fmla="*/ 5652 w 10000"/>
                <a:gd name="connsiteY134" fmla="*/ 5720 h 10000"/>
                <a:gd name="connsiteX135" fmla="*/ 5697 w 10000"/>
                <a:gd name="connsiteY135" fmla="*/ 5742 h 10000"/>
                <a:gd name="connsiteX136" fmla="*/ 5793 w 10000"/>
                <a:gd name="connsiteY136" fmla="*/ 5635 h 10000"/>
                <a:gd name="connsiteX137" fmla="*/ 5844 w 10000"/>
                <a:gd name="connsiteY137" fmla="*/ 5628 h 10000"/>
                <a:gd name="connsiteX138" fmla="*/ 5889 w 10000"/>
                <a:gd name="connsiteY138" fmla="*/ 5564 h 10000"/>
                <a:gd name="connsiteX139" fmla="*/ 5945 w 10000"/>
                <a:gd name="connsiteY139" fmla="*/ 5515 h 10000"/>
                <a:gd name="connsiteX140" fmla="*/ 6001 w 10000"/>
                <a:gd name="connsiteY140" fmla="*/ 5408 h 10000"/>
                <a:gd name="connsiteX141" fmla="*/ 6012 w 10000"/>
                <a:gd name="connsiteY141" fmla="*/ 5344 h 10000"/>
                <a:gd name="connsiteX142" fmla="*/ 6080 w 10000"/>
                <a:gd name="connsiteY142" fmla="*/ 5316 h 10000"/>
                <a:gd name="connsiteX143" fmla="*/ 6159 w 10000"/>
                <a:gd name="connsiteY143" fmla="*/ 5351 h 10000"/>
                <a:gd name="connsiteX144" fmla="*/ 6226 w 10000"/>
                <a:gd name="connsiteY144" fmla="*/ 5337 h 10000"/>
                <a:gd name="connsiteX145" fmla="*/ 6294 w 10000"/>
                <a:gd name="connsiteY145" fmla="*/ 5344 h 10000"/>
                <a:gd name="connsiteX146" fmla="*/ 6412 w 10000"/>
                <a:gd name="connsiteY146" fmla="*/ 5302 h 10000"/>
                <a:gd name="connsiteX147" fmla="*/ 6490 w 10000"/>
                <a:gd name="connsiteY147" fmla="*/ 5195 h 10000"/>
                <a:gd name="connsiteX148" fmla="*/ 6524 w 10000"/>
                <a:gd name="connsiteY148" fmla="*/ 5160 h 10000"/>
                <a:gd name="connsiteX149" fmla="*/ 6575 w 10000"/>
                <a:gd name="connsiteY149" fmla="*/ 5160 h 10000"/>
                <a:gd name="connsiteX150" fmla="*/ 6614 w 10000"/>
                <a:gd name="connsiteY150" fmla="*/ 5103 h 10000"/>
                <a:gd name="connsiteX151" fmla="*/ 6597 w 10000"/>
                <a:gd name="connsiteY151" fmla="*/ 5039 h 10000"/>
                <a:gd name="connsiteX152" fmla="*/ 6609 w 10000"/>
                <a:gd name="connsiteY152" fmla="*/ 4982 h 10000"/>
                <a:gd name="connsiteX153" fmla="*/ 6659 w 10000"/>
                <a:gd name="connsiteY153" fmla="*/ 4876 h 10000"/>
                <a:gd name="connsiteX154" fmla="*/ 6715 w 10000"/>
                <a:gd name="connsiteY154" fmla="*/ 4776 h 10000"/>
                <a:gd name="connsiteX155" fmla="*/ 6772 w 10000"/>
                <a:gd name="connsiteY155" fmla="*/ 4755 h 10000"/>
                <a:gd name="connsiteX156" fmla="*/ 6800 w 10000"/>
                <a:gd name="connsiteY156" fmla="*/ 4720 h 10000"/>
                <a:gd name="connsiteX157" fmla="*/ 6895 w 10000"/>
                <a:gd name="connsiteY157" fmla="*/ 4734 h 10000"/>
                <a:gd name="connsiteX158" fmla="*/ 6991 w 10000"/>
                <a:gd name="connsiteY158" fmla="*/ 4734 h 10000"/>
                <a:gd name="connsiteX159" fmla="*/ 6997 w 10000"/>
                <a:gd name="connsiteY159" fmla="*/ 4670 h 10000"/>
                <a:gd name="connsiteX160" fmla="*/ 7013 w 10000"/>
                <a:gd name="connsiteY160" fmla="*/ 4627 h 10000"/>
                <a:gd name="connsiteX161" fmla="*/ 7008 w 10000"/>
                <a:gd name="connsiteY161" fmla="*/ 4599 h 10000"/>
                <a:gd name="connsiteX162" fmla="*/ 7064 w 10000"/>
                <a:gd name="connsiteY162" fmla="*/ 4578 h 10000"/>
                <a:gd name="connsiteX163" fmla="*/ 7103 w 10000"/>
                <a:gd name="connsiteY163" fmla="*/ 4634 h 10000"/>
                <a:gd name="connsiteX164" fmla="*/ 7160 w 10000"/>
                <a:gd name="connsiteY164" fmla="*/ 4613 h 10000"/>
                <a:gd name="connsiteX165" fmla="*/ 7177 w 10000"/>
                <a:gd name="connsiteY165" fmla="*/ 4578 h 10000"/>
                <a:gd name="connsiteX166" fmla="*/ 7222 w 10000"/>
                <a:gd name="connsiteY166" fmla="*/ 4564 h 10000"/>
                <a:gd name="connsiteX167" fmla="*/ 7317 w 10000"/>
                <a:gd name="connsiteY167" fmla="*/ 4493 h 10000"/>
                <a:gd name="connsiteX168" fmla="*/ 7407 w 10000"/>
                <a:gd name="connsiteY168" fmla="*/ 4521 h 10000"/>
                <a:gd name="connsiteX169" fmla="*/ 7430 w 10000"/>
                <a:gd name="connsiteY169" fmla="*/ 4507 h 10000"/>
                <a:gd name="connsiteX170" fmla="*/ 7480 w 10000"/>
                <a:gd name="connsiteY170" fmla="*/ 4528 h 10000"/>
                <a:gd name="connsiteX171" fmla="*/ 7503 w 10000"/>
                <a:gd name="connsiteY171" fmla="*/ 4471 h 10000"/>
                <a:gd name="connsiteX172" fmla="*/ 7525 w 10000"/>
                <a:gd name="connsiteY172" fmla="*/ 4500 h 10000"/>
                <a:gd name="connsiteX173" fmla="*/ 7559 w 10000"/>
                <a:gd name="connsiteY173" fmla="*/ 4493 h 10000"/>
                <a:gd name="connsiteX174" fmla="*/ 7598 w 10000"/>
                <a:gd name="connsiteY174" fmla="*/ 4556 h 10000"/>
                <a:gd name="connsiteX175" fmla="*/ 7643 w 10000"/>
                <a:gd name="connsiteY175" fmla="*/ 4549 h 10000"/>
                <a:gd name="connsiteX176" fmla="*/ 7683 w 10000"/>
                <a:gd name="connsiteY176" fmla="*/ 4578 h 10000"/>
                <a:gd name="connsiteX177" fmla="*/ 7700 w 10000"/>
                <a:gd name="connsiteY177" fmla="*/ 4556 h 10000"/>
                <a:gd name="connsiteX178" fmla="*/ 7778 w 10000"/>
                <a:gd name="connsiteY178" fmla="*/ 4564 h 10000"/>
                <a:gd name="connsiteX179" fmla="*/ 7790 w 10000"/>
                <a:gd name="connsiteY179" fmla="*/ 4585 h 10000"/>
                <a:gd name="connsiteX180" fmla="*/ 7874 w 10000"/>
                <a:gd name="connsiteY180" fmla="*/ 4514 h 10000"/>
                <a:gd name="connsiteX181" fmla="*/ 7874 w 10000"/>
                <a:gd name="connsiteY181" fmla="*/ 4393 h 10000"/>
                <a:gd name="connsiteX182" fmla="*/ 7852 w 10000"/>
                <a:gd name="connsiteY182" fmla="*/ 4379 h 10000"/>
                <a:gd name="connsiteX183" fmla="*/ 7835 w 10000"/>
                <a:gd name="connsiteY183" fmla="*/ 4294 h 10000"/>
                <a:gd name="connsiteX184" fmla="*/ 7801 w 10000"/>
                <a:gd name="connsiteY184" fmla="*/ 4209 h 10000"/>
                <a:gd name="connsiteX185" fmla="*/ 7750 w 10000"/>
                <a:gd name="connsiteY185" fmla="*/ 4173 h 10000"/>
                <a:gd name="connsiteX186" fmla="*/ 7745 w 10000"/>
                <a:gd name="connsiteY186" fmla="*/ 4131 h 10000"/>
                <a:gd name="connsiteX187" fmla="*/ 7672 w 10000"/>
                <a:gd name="connsiteY187" fmla="*/ 4053 h 10000"/>
                <a:gd name="connsiteX188" fmla="*/ 7677 w 10000"/>
                <a:gd name="connsiteY188" fmla="*/ 4024 h 10000"/>
                <a:gd name="connsiteX189" fmla="*/ 7604 w 10000"/>
                <a:gd name="connsiteY189" fmla="*/ 3982 h 10000"/>
                <a:gd name="connsiteX190" fmla="*/ 7598 w 10000"/>
                <a:gd name="connsiteY190" fmla="*/ 3903 h 10000"/>
                <a:gd name="connsiteX191" fmla="*/ 7475 w 10000"/>
                <a:gd name="connsiteY191" fmla="*/ 3833 h 10000"/>
                <a:gd name="connsiteX192" fmla="*/ 7407 w 10000"/>
                <a:gd name="connsiteY192" fmla="*/ 3683 h 10000"/>
                <a:gd name="connsiteX193" fmla="*/ 7306 w 10000"/>
                <a:gd name="connsiteY193" fmla="*/ 3676 h 10000"/>
                <a:gd name="connsiteX194" fmla="*/ 7272 w 10000"/>
                <a:gd name="connsiteY194" fmla="*/ 3648 h 10000"/>
                <a:gd name="connsiteX195" fmla="*/ 7222 w 10000"/>
                <a:gd name="connsiteY195" fmla="*/ 3669 h 10000"/>
                <a:gd name="connsiteX196" fmla="*/ 7143 w 10000"/>
                <a:gd name="connsiteY196" fmla="*/ 3669 h 10000"/>
                <a:gd name="connsiteX197" fmla="*/ 7030 w 10000"/>
                <a:gd name="connsiteY197" fmla="*/ 3840 h 10000"/>
                <a:gd name="connsiteX198" fmla="*/ 6991 w 10000"/>
                <a:gd name="connsiteY198" fmla="*/ 3918 h 10000"/>
                <a:gd name="connsiteX199" fmla="*/ 6890 w 10000"/>
                <a:gd name="connsiteY199" fmla="*/ 3797 h 10000"/>
                <a:gd name="connsiteX200" fmla="*/ 6817 w 10000"/>
                <a:gd name="connsiteY200" fmla="*/ 3747 h 10000"/>
                <a:gd name="connsiteX201" fmla="*/ 6744 w 10000"/>
                <a:gd name="connsiteY201" fmla="*/ 3754 h 10000"/>
                <a:gd name="connsiteX202" fmla="*/ 6670 w 10000"/>
                <a:gd name="connsiteY202" fmla="*/ 3790 h 10000"/>
                <a:gd name="connsiteX203" fmla="*/ 6609 w 10000"/>
                <a:gd name="connsiteY203" fmla="*/ 3762 h 10000"/>
                <a:gd name="connsiteX204" fmla="*/ 6552 w 10000"/>
                <a:gd name="connsiteY204" fmla="*/ 3804 h 10000"/>
                <a:gd name="connsiteX205" fmla="*/ 6496 w 10000"/>
                <a:gd name="connsiteY205" fmla="*/ 3889 h 10000"/>
                <a:gd name="connsiteX206" fmla="*/ 6367 w 10000"/>
                <a:gd name="connsiteY206" fmla="*/ 3733 h 10000"/>
                <a:gd name="connsiteX207" fmla="*/ 6350 w 10000"/>
                <a:gd name="connsiteY207" fmla="*/ 3577 h 10000"/>
                <a:gd name="connsiteX208" fmla="*/ 6451 w 10000"/>
                <a:gd name="connsiteY208" fmla="*/ 3513 h 10000"/>
                <a:gd name="connsiteX209" fmla="*/ 6445 w 10000"/>
                <a:gd name="connsiteY209" fmla="*/ 3343 h 10000"/>
                <a:gd name="connsiteX210" fmla="*/ 6541 w 10000"/>
                <a:gd name="connsiteY210" fmla="*/ 3144 h 10000"/>
                <a:gd name="connsiteX211" fmla="*/ 6530 w 10000"/>
                <a:gd name="connsiteY211" fmla="*/ 3109 h 10000"/>
                <a:gd name="connsiteX212" fmla="*/ 6760 w 10000"/>
                <a:gd name="connsiteY212" fmla="*/ 2456 h 10000"/>
                <a:gd name="connsiteX213" fmla="*/ 6884 w 10000"/>
                <a:gd name="connsiteY213" fmla="*/ 2555 h 10000"/>
                <a:gd name="connsiteX214" fmla="*/ 6957 w 10000"/>
                <a:gd name="connsiteY214" fmla="*/ 2598 h 10000"/>
                <a:gd name="connsiteX215" fmla="*/ 7030 w 10000"/>
                <a:gd name="connsiteY215" fmla="*/ 2598 h 10000"/>
                <a:gd name="connsiteX216" fmla="*/ 7143 w 10000"/>
                <a:gd name="connsiteY216" fmla="*/ 2676 h 10000"/>
                <a:gd name="connsiteX217" fmla="*/ 7160 w 10000"/>
                <a:gd name="connsiteY217" fmla="*/ 2626 h 10000"/>
                <a:gd name="connsiteX218" fmla="*/ 7233 w 10000"/>
                <a:gd name="connsiteY218" fmla="*/ 2612 h 10000"/>
                <a:gd name="connsiteX219" fmla="*/ 7295 w 10000"/>
                <a:gd name="connsiteY219" fmla="*/ 2527 h 10000"/>
                <a:gd name="connsiteX220" fmla="*/ 7373 w 10000"/>
                <a:gd name="connsiteY220" fmla="*/ 2463 h 10000"/>
                <a:gd name="connsiteX221" fmla="*/ 7407 w 10000"/>
                <a:gd name="connsiteY221" fmla="*/ 2399 h 10000"/>
                <a:gd name="connsiteX222" fmla="*/ 7525 w 10000"/>
                <a:gd name="connsiteY222" fmla="*/ 2356 h 10000"/>
                <a:gd name="connsiteX223" fmla="*/ 7587 w 10000"/>
                <a:gd name="connsiteY223" fmla="*/ 2363 h 10000"/>
                <a:gd name="connsiteX224" fmla="*/ 7638 w 10000"/>
                <a:gd name="connsiteY224" fmla="*/ 2300 h 10000"/>
                <a:gd name="connsiteX225" fmla="*/ 7677 w 10000"/>
                <a:gd name="connsiteY225" fmla="*/ 2214 h 10000"/>
                <a:gd name="connsiteX226" fmla="*/ 7660 w 10000"/>
                <a:gd name="connsiteY226" fmla="*/ 2200 h 10000"/>
                <a:gd name="connsiteX227" fmla="*/ 7677 w 10000"/>
                <a:gd name="connsiteY227" fmla="*/ 2108 h 10000"/>
                <a:gd name="connsiteX228" fmla="*/ 7610 w 10000"/>
                <a:gd name="connsiteY228" fmla="*/ 2108 h 10000"/>
                <a:gd name="connsiteX229" fmla="*/ 7643 w 10000"/>
                <a:gd name="connsiteY229" fmla="*/ 2030 h 10000"/>
                <a:gd name="connsiteX230" fmla="*/ 7649 w 10000"/>
                <a:gd name="connsiteY230" fmla="*/ 1938 h 10000"/>
                <a:gd name="connsiteX231" fmla="*/ 7677 w 10000"/>
                <a:gd name="connsiteY231" fmla="*/ 1916 h 10000"/>
                <a:gd name="connsiteX232" fmla="*/ 7728 w 10000"/>
                <a:gd name="connsiteY232" fmla="*/ 1824 h 10000"/>
                <a:gd name="connsiteX233" fmla="*/ 7722 w 10000"/>
                <a:gd name="connsiteY233" fmla="*/ 1753 h 10000"/>
                <a:gd name="connsiteX234" fmla="*/ 7762 w 10000"/>
                <a:gd name="connsiteY234" fmla="*/ 1675 h 10000"/>
                <a:gd name="connsiteX235" fmla="*/ 7807 w 10000"/>
                <a:gd name="connsiteY235" fmla="*/ 1625 h 10000"/>
                <a:gd name="connsiteX236" fmla="*/ 7823 w 10000"/>
                <a:gd name="connsiteY236" fmla="*/ 1540 h 10000"/>
                <a:gd name="connsiteX237" fmla="*/ 7818 w 10000"/>
                <a:gd name="connsiteY237" fmla="*/ 1512 h 10000"/>
                <a:gd name="connsiteX238" fmla="*/ 7857 w 10000"/>
                <a:gd name="connsiteY238" fmla="*/ 1455 h 10000"/>
                <a:gd name="connsiteX239" fmla="*/ 7913 w 10000"/>
                <a:gd name="connsiteY239" fmla="*/ 1285 h 10000"/>
                <a:gd name="connsiteX240" fmla="*/ 7930 w 10000"/>
                <a:gd name="connsiteY240" fmla="*/ 1185 h 10000"/>
                <a:gd name="connsiteX241" fmla="*/ 7958 w 10000"/>
                <a:gd name="connsiteY241" fmla="*/ 1192 h 10000"/>
                <a:gd name="connsiteX242" fmla="*/ 8037 w 10000"/>
                <a:gd name="connsiteY242" fmla="*/ 1079 h 10000"/>
                <a:gd name="connsiteX243" fmla="*/ 8127 w 10000"/>
                <a:gd name="connsiteY243" fmla="*/ 1015 h 10000"/>
                <a:gd name="connsiteX244" fmla="*/ 8138 w 10000"/>
                <a:gd name="connsiteY244" fmla="*/ 937 h 10000"/>
                <a:gd name="connsiteX245" fmla="*/ 8172 w 10000"/>
                <a:gd name="connsiteY245" fmla="*/ 852 h 10000"/>
                <a:gd name="connsiteX246" fmla="*/ 8161 w 10000"/>
                <a:gd name="connsiteY246" fmla="*/ 788 h 10000"/>
                <a:gd name="connsiteX247" fmla="*/ 8116 w 10000"/>
                <a:gd name="connsiteY247" fmla="*/ 731 h 10000"/>
                <a:gd name="connsiteX248" fmla="*/ 8138 w 10000"/>
                <a:gd name="connsiteY248" fmla="*/ 660 h 10000"/>
                <a:gd name="connsiteX249" fmla="*/ 8138 w 10000"/>
                <a:gd name="connsiteY249" fmla="*/ 575 h 10000"/>
                <a:gd name="connsiteX250" fmla="*/ 8054 w 10000"/>
                <a:gd name="connsiteY250" fmla="*/ 504 h 10000"/>
                <a:gd name="connsiteX251" fmla="*/ 7970 w 10000"/>
                <a:gd name="connsiteY251" fmla="*/ 546 h 10000"/>
                <a:gd name="connsiteX252" fmla="*/ 7930 w 10000"/>
                <a:gd name="connsiteY252" fmla="*/ 546 h 10000"/>
                <a:gd name="connsiteX253" fmla="*/ 7913 w 10000"/>
                <a:gd name="connsiteY253" fmla="*/ 497 h 10000"/>
                <a:gd name="connsiteX254" fmla="*/ 7913 w 10000"/>
                <a:gd name="connsiteY254" fmla="*/ 405 h 10000"/>
                <a:gd name="connsiteX255" fmla="*/ 8020 w 10000"/>
                <a:gd name="connsiteY255" fmla="*/ 312 h 10000"/>
                <a:gd name="connsiteX256" fmla="*/ 8054 w 10000"/>
                <a:gd name="connsiteY256" fmla="*/ 234 h 10000"/>
                <a:gd name="connsiteX257" fmla="*/ 8121 w 10000"/>
                <a:gd name="connsiteY257" fmla="*/ 170 h 10000"/>
                <a:gd name="connsiteX258" fmla="*/ 8183 w 10000"/>
                <a:gd name="connsiteY258" fmla="*/ 50 h 10000"/>
                <a:gd name="connsiteX259" fmla="*/ 8228 w 10000"/>
                <a:gd name="connsiteY259" fmla="*/ 28 h 10000"/>
                <a:gd name="connsiteX260" fmla="*/ 8290 w 10000"/>
                <a:gd name="connsiteY260" fmla="*/ 43 h 10000"/>
                <a:gd name="connsiteX261" fmla="*/ 8420 w 10000"/>
                <a:gd name="connsiteY261" fmla="*/ 0 h 10000"/>
                <a:gd name="connsiteX262" fmla="*/ 8481 w 10000"/>
                <a:gd name="connsiteY262" fmla="*/ 71 h 10000"/>
                <a:gd name="connsiteX263" fmla="*/ 8476 w 10000"/>
                <a:gd name="connsiteY263" fmla="*/ 121 h 10000"/>
                <a:gd name="connsiteX264" fmla="*/ 8504 w 10000"/>
                <a:gd name="connsiteY264" fmla="*/ 142 h 10000"/>
                <a:gd name="connsiteX265" fmla="*/ 8526 w 10000"/>
                <a:gd name="connsiteY265" fmla="*/ 192 h 10000"/>
                <a:gd name="connsiteX266" fmla="*/ 8493 w 10000"/>
                <a:gd name="connsiteY266" fmla="*/ 248 h 10000"/>
                <a:gd name="connsiteX267" fmla="*/ 8448 w 10000"/>
                <a:gd name="connsiteY267" fmla="*/ 376 h 10000"/>
                <a:gd name="connsiteX268" fmla="*/ 8375 w 10000"/>
                <a:gd name="connsiteY268" fmla="*/ 476 h 10000"/>
                <a:gd name="connsiteX269" fmla="*/ 8307 w 10000"/>
                <a:gd name="connsiteY269" fmla="*/ 532 h 10000"/>
                <a:gd name="connsiteX270" fmla="*/ 8358 w 10000"/>
                <a:gd name="connsiteY270" fmla="*/ 554 h 10000"/>
                <a:gd name="connsiteX271" fmla="*/ 8425 w 10000"/>
                <a:gd name="connsiteY271" fmla="*/ 639 h 10000"/>
                <a:gd name="connsiteX272" fmla="*/ 8470 w 10000"/>
                <a:gd name="connsiteY272" fmla="*/ 646 h 10000"/>
                <a:gd name="connsiteX273" fmla="*/ 8493 w 10000"/>
                <a:gd name="connsiteY273" fmla="*/ 738 h 10000"/>
                <a:gd name="connsiteX274" fmla="*/ 8538 w 10000"/>
                <a:gd name="connsiteY274" fmla="*/ 759 h 10000"/>
                <a:gd name="connsiteX275" fmla="*/ 8571 w 10000"/>
                <a:gd name="connsiteY275" fmla="*/ 752 h 10000"/>
                <a:gd name="connsiteX276" fmla="*/ 8639 w 10000"/>
                <a:gd name="connsiteY276" fmla="*/ 610 h 10000"/>
                <a:gd name="connsiteX277" fmla="*/ 8701 w 10000"/>
                <a:gd name="connsiteY277" fmla="*/ 625 h 10000"/>
                <a:gd name="connsiteX278" fmla="*/ 8712 w 10000"/>
                <a:gd name="connsiteY278" fmla="*/ 667 h 10000"/>
                <a:gd name="connsiteX279" fmla="*/ 8757 w 10000"/>
                <a:gd name="connsiteY279" fmla="*/ 717 h 10000"/>
                <a:gd name="connsiteX280" fmla="*/ 8757 w 10000"/>
                <a:gd name="connsiteY280" fmla="*/ 752 h 10000"/>
                <a:gd name="connsiteX281" fmla="*/ 8796 w 10000"/>
                <a:gd name="connsiteY281" fmla="*/ 774 h 10000"/>
                <a:gd name="connsiteX282" fmla="*/ 8853 w 10000"/>
                <a:gd name="connsiteY282" fmla="*/ 774 h 10000"/>
                <a:gd name="connsiteX283" fmla="*/ 8858 w 10000"/>
                <a:gd name="connsiteY283" fmla="*/ 837 h 10000"/>
                <a:gd name="connsiteX284" fmla="*/ 8808 w 10000"/>
                <a:gd name="connsiteY284" fmla="*/ 866 h 10000"/>
                <a:gd name="connsiteX285" fmla="*/ 8853 w 10000"/>
                <a:gd name="connsiteY285" fmla="*/ 1143 h 10000"/>
                <a:gd name="connsiteX286" fmla="*/ 8898 w 10000"/>
                <a:gd name="connsiteY286" fmla="*/ 1270 h 10000"/>
                <a:gd name="connsiteX287" fmla="*/ 8886 w 10000"/>
                <a:gd name="connsiteY287" fmla="*/ 1327 h 10000"/>
                <a:gd name="connsiteX288" fmla="*/ 8926 w 10000"/>
                <a:gd name="connsiteY288" fmla="*/ 1391 h 10000"/>
                <a:gd name="connsiteX289" fmla="*/ 8931 w 10000"/>
                <a:gd name="connsiteY289" fmla="*/ 1434 h 10000"/>
                <a:gd name="connsiteX290" fmla="*/ 9038 w 10000"/>
                <a:gd name="connsiteY290" fmla="*/ 1483 h 10000"/>
                <a:gd name="connsiteX291" fmla="*/ 9168 w 10000"/>
                <a:gd name="connsiteY291" fmla="*/ 1441 h 10000"/>
                <a:gd name="connsiteX292" fmla="*/ 9184 w 10000"/>
                <a:gd name="connsiteY292" fmla="*/ 1384 h 10000"/>
                <a:gd name="connsiteX293" fmla="*/ 9229 w 10000"/>
                <a:gd name="connsiteY293" fmla="*/ 1405 h 10000"/>
                <a:gd name="connsiteX294" fmla="*/ 9258 w 10000"/>
                <a:gd name="connsiteY294" fmla="*/ 1455 h 10000"/>
                <a:gd name="connsiteX295" fmla="*/ 9325 w 10000"/>
                <a:gd name="connsiteY295" fmla="*/ 1419 h 10000"/>
                <a:gd name="connsiteX296" fmla="*/ 9364 w 10000"/>
                <a:gd name="connsiteY296" fmla="*/ 1419 h 10000"/>
                <a:gd name="connsiteX297" fmla="*/ 9421 w 10000"/>
                <a:gd name="connsiteY297" fmla="*/ 1476 h 10000"/>
                <a:gd name="connsiteX298" fmla="*/ 9454 w 10000"/>
                <a:gd name="connsiteY298" fmla="*/ 1398 h 10000"/>
                <a:gd name="connsiteX299" fmla="*/ 9522 w 10000"/>
                <a:gd name="connsiteY299" fmla="*/ 1434 h 10000"/>
                <a:gd name="connsiteX300" fmla="*/ 9556 w 10000"/>
                <a:gd name="connsiteY300" fmla="*/ 1391 h 10000"/>
                <a:gd name="connsiteX301" fmla="*/ 9584 w 10000"/>
                <a:gd name="connsiteY301" fmla="*/ 1398 h 10000"/>
                <a:gd name="connsiteX302" fmla="*/ 9612 w 10000"/>
                <a:gd name="connsiteY302" fmla="*/ 1356 h 10000"/>
                <a:gd name="connsiteX303" fmla="*/ 9606 w 10000"/>
                <a:gd name="connsiteY303" fmla="*/ 1313 h 10000"/>
                <a:gd name="connsiteX304" fmla="*/ 9646 w 10000"/>
                <a:gd name="connsiteY304" fmla="*/ 1292 h 10000"/>
                <a:gd name="connsiteX305" fmla="*/ 9674 w 10000"/>
                <a:gd name="connsiteY305" fmla="*/ 1221 h 10000"/>
                <a:gd name="connsiteX306" fmla="*/ 9753 w 10000"/>
                <a:gd name="connsiteY306" fmla="*/ 1228 h 10000"/>
                <a:gd name="connsiteX307" fmla="*/ 9871 w 10000"/>
                <a:gd name="connsiteY307" fmla="*/ 1434 h 10000"/>
                <a:gd name="connsiteX308" fmla="*/ 9893 w 10000"/>
                <a:gd name="connsiteY308" fmla="*/ 1505 h 10000"/>
                <a:gd name="connsiteX309" fmla="*/ 9972 w 10000"/>
                <a:gd name="connsiteY309" fmla="*/ 1597 h 10000"/>
                <a:gd name="connsiteX310" fmla="*/ 10000 w 10000"/>
                <a:gd name="connsiteY310" fmla="*/ 1682 h 10000"/>
                <a:gd name="connsiteX311" fmla="*/ 9938 w 10000"/>
                <a:gd name="connsiteY311" fmla="*/ 1796 h 10000"/>
                <a:gd name="connsiteX312" fmla="*/ 9893 w 10000"/>
                <a:gd name="connsiteY312" fmla="*/ 1838 h 10000"/>
                <a:gd name="connsiteX313" fmla="*/ 9916 w 10000"/>
                <a:gd name="connsiteY313" fmla="*/ 1959 h 10000"/>
                <a:gd name="connsiteX314" fmla="*/ 9848 w 10000"/>
                <a:gd name="connsiteY314" fmla="*/ 2051 h 10000"/>
                <a:gd name="connsiteX315" fmla="*/ 9809 w 10000"/>
                <a:gd name="connsiteY315" fmla="*/ 2072 h 10000"/>
                <a:gd name="connsiteX316" fmla="*/ 9809 w 10000"/>
                <a:gd name="connsiteY316" fmla="*/ 2136 h 10000"/>
                <a:gd name="connsiteX317" fmla="*/ 9758 w 10000"/>
                <a:gd name="connsiteY317" fmla="*/ 2257 h 10000"/>
                <a:gd name="connsiteX318" fmla="*/ 9724 w 10000"/>
                <a:gd name="connsiteY318" fmla="*/ 2264 h 10000"/>
                <a:gd name="connsiteX319" fmla="*/ 9730 w 10000"/>
                <a:gd name="connsiteY319" fmla="*/ 2349 h 10000"/>
                <a:gd name="connsiteX320" fmla="*/ 9702 w 10000"/>
                <a:gd name="connsiteY320" fmla="*/ 2413 h 10000"/>
                <a:gd name="connsiteX321" fmla="*/ 9708 w 10000"/>
                <a:gd name="connsiteY321" fmla="*/ 2697 h 10000"/>
                <a:gd name="connsiteX322" fmla="*/ 9724 w 10000"/>
                <a:gd name="connsiteY322" fmla="*/ 2718 h 10000"/>
                <a:gd name="connsiteX323" fmla="*/ 9719 w 10000"/>
                <a:gd name="connsiteY323" fmla="*/ 2811 h 10000"/>
                <a:gd name="connsiteX324" fmla="*/ 9708 w 10000"/>
                <a:gd name="connsiteY324" fmla="*/ 2896 h 10000"/>
                <a:gd name="connsiteX325" fmla="*/ 9668 w 10000"/>
                <a:gd name="connsiteY325" fmla="*/ 2938 h 10000"/>
                <a:gd name="connsiteX326" fmla="*/ 9595 w 10000"/>
                <a:gd name="connsiteY326" fmla="*/ 2903 h 10000"/>
                <a:gd name="connsiteX327" fmla="*/ 9561 w 10000"/>
                <a:gd name="connsiteY327" fmla="*/ 2952 h 10000"/>
                <a:gd name="connsiteX328" fmla="*/ 9567 w 10000"/>
                <a:gd name="connsiteY328" fmla="*/ 2995 h 10000"/>
                <a:gd name="connsiteX329" fmla="*/ 9544 w 10000"/>
                <a:gd name="connsiteY329" fmla="*/ 3080 h 10000"/>
                <a:gd name="connsiteX330" fmla="*/ 9505 w 10000"/>
                <a:gd name="connsiteY330" fmla="*/ 3137 h 10000"/>
                <a:gd name="connsiteX331" fmla="*/ 9494 w 10000"/>
                <a:gd name="connsiteY331" fmla="*/ 3236 h 10000"/>
                <a:gd name="connsiteX332" fmla="*/ 9466 w 10000"/>
                <a:gd name="connsiteY332" fmla="*/ 3322 h 10000"/>
                <a:gd name="connsiteX333" fmla="*/ 9471 w 10000"/>
                <a:gd name="connsiteY333" fmla="*/ 3378 h 10000"/>
                <a:gd name="connsiteX334" fmla="*/ 9460 w 10000"/>
                <a:gd name="connsiteY334" fmla="*/ 3435 h 10000"/>
                <a:gd name="connsiteX335" fmla="*/ 9483 w 10000"/>
                <a:gd name="connsiteY335" fmla="*/ 3485 h 10000"/>
                <a:gd name="connsiteX336" fmla="*/ 9449 w 10000"/>
                <a:gd name="connsiteY336" fmla="*/ 3563 h 10000"/>
                <a:gd name="connsiteX337" fmla="*/ 9393 w 10000"/>
                <a:gd name="connsiteY337" fmla="*/ 3442 h 10000"/>
                <a:gd name="connsiteX338" fmla="*/ 9393 w 10000"/>
                <a:gd name="connsiteY338" fmla="*/ 3350 h 10000"/>
                <a:gd name="connsiteX339" fmla="*/ 9376 w 10000"/>
                <a:gd name="connsiteY339" fmla="*/ 3336 h 10000"/>
                <a:gd name="connsiteX340" fmla="*/ 9308 w 10000"/>
                <a:gd name="connsiteY340" fmla="*/ 3400 h 10000"/>
                <a:gd name="connsiteX341" fmla="*/ 9201 w 10000"/>
                <a:gd name="connsiteY341" fmla="*/ 3549 h 10000"/>
                <a:gd name="connsiteX342" fmla="*/ 9139 w 10000"/>
                <a:gd name="connsiteY342" fmla="*/ 3655 h 10000"/>
                <a:gd name="connsiteX343" fmla="*/ 9044 w 10000"/>
                <a:gd name="connsiteY343" fmla="*/ 3712 h 10000"/>
                <a:gd name="connsiteX344" fmla="*/ 9010 w 10000"/>
                <a:gd name="connsiteY344" fmla="*/ 3797 h 10000"/>
                <a:gd name="connsiteX345" fmla="*/ 8982 w 10000"/>
                <a:gd name="connsiteY345" fmla="*/ 3825 h 10000"/>
                <a:gd name="connsiteX346" fmla="*/ 8875 w 10000"/>
                <a:gd name="connsiteY346" fmla="*/ 3903 h 10000"/>
                <a:gd name="connsiteX347" fmla="*/ 8785 w 10000"/>
                <a:gd name="connsiteY347" fmla="*/ 3996 h 10000"/>
                <a:gd name="connsiteX348" fmla="*/ 8763 w 10000"/>
                <a:gd name="connsiteY348" fmla="*/ 4067 h 10000"/>
                <a:gd name="connsiteX349" fmla="*/ 8729 w 10000"/>
                <a:gd name="connsiteY349" fmla="*/ 4102 h 10000"/>
                <a:gd name="connsiteX350" fmla="*/ 8774 w 10000"/>
                <a:gd name="connsiteY350" fmla="*/ 4194 h 10000"/>
                <a:gd name="connsiteX351" fmla="*/ 8819 w 10000"/>
                <a:gd name="connsiteY351" fmla="*/ 4265 h 10000"/>
                <a:gd name="connsiteX352" fmla="*/ 8881 w 10000"/>
                <a:gd name="connsiteY352" fmla="*/ 4294 h 10000"/>
                <a:gd name="connsiteX353" fmla="*/ 8858 w 10000"/>
                <a:gd name="connsiteY353" fmla="*/ 4344 h 10000"/>
                <a:gd name="connsiteX354" fmla="*/ 8903 w 10000"/>
                <a:gd name="connsiteY354" fmla="*/ 4358 h 10000"/>
                <a:gd name="connsiteX355" fmla="*/ 8903 w 10000"/>
                <a:gd name="connsiteY355" fmla="*/ 4443 h 10000"/>
                <a:gd name="connsiteX356" fmla="*/ 8937 w 10000"/>
                <a:gd name="connsiteY356" fmla="*/ 4507 h 10000"/>
                <a:gd name="connsiteX357" fmla="*/ 8993 w 10000"/>
                <a:gd name="connsiteY357" fmla="*/ 4493 h 10000"/>
                <a:gd name="connsiteX358" fmla="*/ 9016 w 10000"/>
                <a:gd name="connsiteY358" fmla="*/ 4422 h 10000"/>
                <a:gd name="connsiteX359" fmla="*/ 9061 w 10000"/>
                <a:gd name="connsiteY359" fmla="*/ 4414 h 10000"/>
                <a:gd name="connsiteX360" fmla="*/ 9066 w 10000"/>
                <a:gd name="connsiteY360" fmla="*/ 4358 h 10000"/>
                <a:gd name="connsiteX361" fmla="*/ 9123 w 10000"/>
                <a:gd name="connsiteY361" fmla="*/ 4358 h 10000"/>
                <a:gd name="connsiteX362" fmla="*/ 9100 w 10000"/>
                <a:gd name="connsiteY362" fmla="*/ 4429 h 10000"/>
                <a:gd name="connsiteX363" fmla="*/ 9156 w 10000"/>
                <a:gd name="connsiteY363" fmla="*/ 4464 h 10000"/>
                <a:gd name="connsiteX364" fmla="*/ 9145 w 10000"/>
                <a:gd name="connsiteY364" fmla="*/ 4528 h 10000"/>
                <a:gd name="connsiteX365" fmla="*/ 9061 w 10000"/>
                <a:gd name="connsiteY365" fmla="*/ 4535 h 10000"/>
                <a:gd name="connsiteX366" fmla="*/ 8999 w 10000"/>
                <a:gd name="connsiteY366" fmla="*/ 4578 h 10000"/>
                <a:gd name="connsiteX367" fmla="*/ 8943 w 10000"/>
                <a:gd name="connsiteY367" fmla="*/ 4599 h 10000"/>
                <a:gd name="connsiteX368" fmla="*/ 8943 w 10000"/>
                <a:gd name="connsiteY368" fmla="*/ 4698 h 10000"/>
                <a:gd name="connsiteX369" fmla="*/ 8999 w 10000"/>
                <a:gd name="connsiteY369" fmla="*/ 4805 h 10000"/>
                <a:gd name="connsiteX370" fmla="*/ 8954 w 10000"/>
                <a:gd name="connsiteY370" fmla="*/ 4904 h 10000"/>
                <a:gd name="connsiteX371" fmla="*/ 8864 w 10000"/>
                <a:gd name="connsiteY371" fmla="*/ 4918 h 10000"/>
                <a:gd name="connsiteX372" fmla="*/ 8875 w 10000"/>
                <a:gd name="connsiteY372" fmla="*/ 5032 h 10000"/>
                <a:gd name="connsiteX373" fmla="*/ 8870 w 10000"/>
                <a:gd name="connsiteY373" fmla="*/ 5103 h 10000"/>
                <a:gd name="connsiteX374" fmla="*/ 8841 w 10000"/>
                <a:gd name="connsiteY374" fmla="*/ 5138 h 10000"/>
                <a:gd name="connsiteX375" fmla="*/ 8785 w 10000"/>
                <a:gd name="connsiteY375" fmla="*/ 5110 h 10000"/>
                <a:gd name="connsiteX376" fmla="*/ 8735 w 10000"/>
                <a:gd name="connsiteY376" fmla="*/ 5018 h 10000"/>
                <a:gd name="connsiteX377" fmla="*/ 8678 w 10000"/>
                <a:gd name="connsiteY377" fmla="*/ 5089 h 10000"/>
                <a:gd name="connsiteX378" fmla="*/ 8622 w 10000"/>
                <a:gd name="connsiteY378" fmla="*/ 5039 h 10000"/>
                <a:gd name="connsiteX379" fmla="*/ 8616 w 10000"/>
                <a:gd name="connsiteY379" fmla="*/ 5011 h 10000"/>
                <a:gd name="connsiteX380" fmla="*/ 8538 w 10000"/>
                <a:gd name="connsiteY380" fmla="*/ 4947 h 10000"/>
                <a:gd name="connsiteX381" fmla="*/ 8515 w 10000"/>
                <a:gd name="connsiteY381" fmla="*/ 4961 h 10000"/>
                <a:gd name="connsiteX382" fmla="*/ 8526 w 10000"/>
                <a:gd name="connsiteY382" fmla="*/ 5039 h 10000"/>
                <a:gd name="connsiteX383" fmla="*/ 8481 w 10000"/>
                <a:gd name="connsiteY383" fmla="*/ 5138 h 10000"/>
                <a:gd name="connsiteX384" fmla="*/ 8515 w 10000"/>
                <a:gd name="connsiteY384" fmla="*/ 5160 h 10000"/>
                <a:gd name="connsiteX385" fmla="*/ 8577 w 10000"/>
                <a:gd name="connsiteY385" fmla="*/ 5145 h 10000"/>
                <a:gd name="connsiteX386" fmla="*/ 8588 w 10000"/>
                <a:gd name="connsiteY386" fmla="*/ 5181 h 10000"/>
                <a:gd name="connsiteX387" fmla="*/ 8577 w 10000"/>
                <a:gd name="connsiteY387" fmla="*/ 5224 h 10000"/>
                <a:gd name="connsiteX388" fmla="*/ 8600 w 10000"/>
                <a:gd name="connsiteY388" fmla="*/ 5280 h 10000"/>
                <a:gd name="connsiteX389" fmla="*/ 8650 w 10000"/>
                <a:gd name="connsiteY389" fmla="*/ 5316 h 10000"/>
                <a:gd name="connsiteX390" fmla="*/ 8639 w 10000"/>
                <a:gd name="connsiteY390" fmla="*/ 5401 h 10000"/>
                <a:gd name="connsiteX391" fmla="*/ 8673 w 10000"/>
                <a:gd name="connsiteY391" fmla="*/ 5444 h 10000"/>
                <a:gd name="connsiteX392" fmla="*/ 8633 w 10000"/>
                <a:gd name="connsiteY392" fmla="*/ 5486 h 10000"/>
                <a:gd name="connsiteX393" fmla="*/ 8622 w 10000"/>
                <a:gd name="connsiteY393" fmla="*/ 5642 h 10000"/>
                <a:gd name="connsiteX394" fmla="*/ 8600 w 10000"/>
                <a:gd name="connsiteY394" fmla="*/ 5649 h 10000"/>
                <a:gd name="connsiteX395" fmla="*/ 8628 w 10000"/>
                <a:gd name="connsiteY395" fmla="*/ 5720 h 10000"/>
                <a:gd name="connsiteX396" fmla="*/ 8633 w 10000"/>
                <a:gd name="connsiteY396" fmla="*/ 5841 h 10000"/>
                <a:gd name="connsiteX397" fmla="*/ 8661 w 10000"/>
                <a:gd name="connsiteY397" fmla="*/ 5869 h 10000"/>
                <a:gd name="connsiteX398" fmla="*/ 8667 w 10000"/>
                <a:gd name="connsiteY398" fmla="*/ 5905 h 10000"/>
                <a:gd name="connsiteX399" fmla="*/ 8690 w 10000"/>
                <a:gd name="connsiteY399" fmla="*/ 5912 h 10000"/>
                <a:gd name="connsiteX400" fmla="*/ 8695 w 10000"/>
                <a:gd name="connsiteY400" fmla="*/ 5983 h 10000"/>
                <a:gd name="connsiteX401" fmla="*/ 8684 w 10000"/>
                <a:gd name="connsiteY401" fmla="*/ 6033 h 10000"/>
                <a:gd name="connsiteX402" fmla="*/ 8740 w 10000"/>
                <a:gd name="connsiteY402" fmla="*/ 6061 h 10000"/>
                <a:gd name="connsiteX403" fmla="*/ 8825 w 10000"/>
                <a:gd name="connsiteY403" fmla="*/ 6004 h 10000"/>
                <a:gd name="connsiteX404" fmla="*/ 8948 w 10000"/>
                <a:gd name="connsiteY404" fmla="*/ 5891 h 10000"/>
                <a:gd name="connsiteX405" fmla="*/ 8982 w 10000"/>
                <a:gd name="connsiteY405" fmla="*/ 5891 h 10000"/>
                <a:gd name="connsiteX406" fmla="*/ 8982 w 10000"/>
                <a:gd name="connsiteY406" fmla="*/ 5976 h 10000"/>
                <a:gd name="connsiteX407" fmla="*/ 9004 w 10000"/>
                <a:gd name="connsiteY407" fmla="*/ 5990 h 10000"/>
                <a:gd name="connsiteX408" fmla="*/ 9044 w 10000"/>
                <a:gd name="connsiteY408" fmla="*/ 6089 h 10000"/>
                <a:gd name="connsiteX409" fmla="*/ 9072 w 10000"/>
                <a:gd name="connsiteY409" fmla="*/ 6097 h 10000"/>
                <a:gd name="connsiteX410" fmla="*/ 9055 w 10000"/>
                <a:gd name="connsiteY410" fmla="*/ 6153 h 10000"/>
                <a:gd name="connsiteX411" fmla="*/ 9100 w 10000"/>
                <a:gd name="connsiteY411" fmla="*/ 6281 h 10000"/>
                <a:gd name="connsiteX412" fmla="*/ 9100 w 10000"/>
                <a:gd name="connsiteY412" fmla="*/ 6345 h 10000"/>
                <a:gd name="connsiteX413" fmla="*/ 9123 w 10000"/>
                <a:gd name="connsiteY413" fmla="*/ 6416 h 10000"/>
                <a:gd name="connsiteX414" fmla="*/ 9089 w 10000"/>
                <a:gd name="connsiteY414" fmla="*/ 6473 h 10000"/>
                <a:gd name="connsiteX415" fmla="*/ 9049 w 10000"/>
                <a:gd name="connsiteY415" fmla="*/ 6466 h 10000"/>
                <a:gd name="connsiteX416" fmla="*/ 9049 w 10000"/>
                <a:gd name="connsiteY416" fmla="*/ 6501 h 10000"/>
                <a:gd name="connsiteX417" fmla="*/ 9089 w 10000"/>
                <a:gd name="connsiteY417" fmla="*/ 6544 h 10000"/>
                <a:gd name="connsiteX418" fmla="*/ 9106 w 10000"/>
                <a:gd name="connsiteY418" fmla="*/ 6515 h 10000"/>
                <a:gd name="connsiteX419" fmla="*/ 9139 w 10000"/>
                <a:gd name="connsiteY419" fmla="*/ 6579 h 10000"/>
                <a:gd name="connsiteX420" fmla="*/ 9179 w 10000"/>
                <a:gd name="connsiteY420" fmla="*/ 6579 h 10000"/>
                <a:gd name="connsiteX421" fmla="*/ 9156 w 10000"/>
                <a:gd name="connsiteY421" fmla="*/ 6757 h 10000"/>
                <a:gd name="connsiteX422" fmla="*/ 9139 w 10000"/>
                <a:gd name="connsiteY422" fmla="*/ 6792 h 10000"/>
                <a:gd name="connsiteX423" fmla="*/ 9089 w 10000"/>
                <a:gd name="connsiteY423" fmla="*/ 6778 h 10000"/>
                <a:gd name="connsiteX424" fmla="*/ 9027 w 10000"/>
                <a:gd name="connsiteY424" fmla="*/ 6799 h 10000"/>
                <a:gd name="connsiteX425" fmla="*/ 9004 w 10000"/>
                <a:gd name="connsiteY425" fmla="*/ 6842 h 10000"/>
                <a:gd name="connsiteX426" fmla="*/ 8999 w 10000"/>
                <a:gd name="connsiteY426" fmla="*/ 6884 h 10000"/>
                <a:gd name="connsiteX427" fmla="*/ 8960 w 10000"/>
                <a:gd name="connsiteY427" fmla="*/ 6934 h 10000"/>
                <a:gd name="connsiteX428" fmla="*/ 8898 w 10000"/>
                <a:gd name="connsiteY428" fmla="*/ 6941 h 10000"/>
                <a:gd name="connsiteX429" fmla="*/ 8886 w 10000"/>
                <a:gd name="connsiteY429" fmla="*/ 6962 h 10000"/>
                <a:gd name="connsiteX430" fmla="*/ 8847 w 10000"/>
                <a:gd name="connsiteY430" fmla="*/ 6927 h 10000"/>
                <a:gd name="connsiteX431" fmla="*/ 8808 w 10000"/>
                <a:gd name="connsiteY431" fmla="*/ 6934 h 10000"/>
                <a:gd name="connsiteX432" fmla="*/ 8785 w 10000"/>
                <a:gd name="connsiteY432" fmla="*/ 6906 h 10000"/>
                <a:gd name="connsiteX433" fmla="*/ 8735 w 10000"/>
                <a:gd name="connsiteY433" fmla="*/ 6891 h 10000"/>
                <a:gd name="connsiteX434" fmla="*/ 8746 w 10000"/>
                <a:gd name="connsiteY434" fmla="*/ 6941 h 10000"/>
                <a:gd name="connsiteX435" fmla="*/ 8723 w 10000"/>
                <a:gd name="connsiteY435" fmla="*/ 6991 h 10000"/>
                <a:gd name="connsiteX436" fmla="*/ 8639 w 10000"/>
                <a:gd name="connsiteY436" fmla="*/ 6984 h 10000"/>
                <a:gd name="connsiteX437" fmla="*/ 8611 w 10000"/>
                <a:gd name="connsiteY437" fmla="*/ 6962 h 10000"/>
                <a:gd name="connsiteX438" fmla="*/ 8566 w 10000"/>
                <a:gd name="connsiteY438" fmla="*/ 6984 h 10000"/>
                <a:gd name="connsiteX439" fmla="*/ 8560 w 10000"/>
                <a:gd name="connsiteY439" fmla="*/ 7055 h 10000"/>
                <a:gd name="connsiteX440" fmla="*/ 8476 w 10000"/>
                <a:gd name="connsiteY440" fmla="*/ 7133 h 10000"/>
                <a:gd name="connsiteX441" fmla="*/ 8448 w 10000"/>
                <a:gd name="connsiteY441" fmla="*/ 7090 h 10000"/>
                <a:gd name="connsiteX442" fmla="*/ 8386 w 10000"/>
                <a:gd name="connsiteY442" fmla="*/ 7111 h 10000"/>
                <a:gd name="connsiteX443" fmla="*/ 8346 w 10000"/>
                <a:gd name="connsiteY443" fmla="*/ 7133 h 10000"/>
                <a:gd name="connsiteX444" fmla="*/ 8341 w 10000"/>
                <a:gd name="connsiteY444" fmla="*/ 7168 h 10000"/>
                <a:gd name="connsiteX445" fmla="*/ 8256 w 10000"/>
                <a:gd name="connsiteY445" fmla="*/ 7246 h 10000"/>
                <a:gd name="connsiteX446" fmla="*/ 8206 w 10000"/>
                <a:gd name="connsiteY446" fmla="*/ 7232 h 10000"/>
                <a:gd name="connsiteX447" fmla="*/ 8155 w 10000"/>
                <a:gd name="connsiteY447" fmla="*/ 7260 h 10000"/>
                <a:gd name="connsiteX448" fmla="*/ 8116 w 10000"/>
                <a:gd name="connsiteY448" fmla="*/ 7303 h 10000"/>
                <a:gd name="connsiteX449" fmla="*/ 8060 w 10000"/>
                <a:gd name="connsiteY449" fmla="*/ 7331 h 10000"/>
                <a:gd name="connsiteX450" fmla="*/ 8065 w 10000"/>
                <a:gd name="connsiteY450" fmla="*/ 7374 h 10000"/>
                <a:gd name="connsiteX451" fmla="*/ 8015 w 10000"/>
                <a:gd name="connsiteY451" fmla="*/ 7402 h 10000"/>
                <a:gd name="connsiteX452" fmla="*/ 7942 w 10000"/>
                <a:gd name="connsiteY452" fmla="*/ 7523 h 10000"/>
                <a:gd name="connsiteX453" fmla="*/ 7930 w 10000"/>
                <a:gd name="connsiteY453" fmla="*/ 7573 h 10000"/>
                <a:gd name="connsiteX454" fmla="*/ 7908 w 10000"/>
                <a:gd name="connsiteY454" fmla="*/ 7559 h 10000"/>
                <a:gd name="connsiteX455" fmla="*/ 7919 w 10000"/>
                <a:gd name="connsiteY455" fmla="*/ 7523 h 10000"/>
                <a:gd name="connsiteX456" fmla="*/ 7846 w 10000"/>
                <a:gd name="connsiteY456" fmla="*/ 7339 h 10000"/>
                <a:gd name="connsiteX457" fmla="*/ 7846 w 10000"/>
                <a:gd name="connsiteY457" fmla="*/ 7268 h 10000"/>
                <a:gd name="connsiteX458" fmla="*/ 7812 w 10000"/>
                <a:gd name="connsiteY458" fmla="*/ 7268 h 10000"/>
                <a:gd name="connsiteX459" fmla="*/ 7711 w 10000"/>
                <a:gd name="connsiteY459" fmla="*/ 7197 h 10000"/>
                <a:gd name="connsiteX460" fmla="*/ 7649 w 10000"/>
                <a:gd name="connsiteY460" fmla="*/ 7232 h 10000"/>
                <a:gd name="connsiteX461" fmla="*/ 7632 w 10000"/>
                <a:gd name="connsiteY461" fmla="*/ 7275 h 10000"/>
                <a:gd name="connsiteX462" fmla="*/ 7677 w 10000"/>
                <a:gd name="connsiteY462" fmla="*/ 7324 h 10000"/>
                <a:gd name="connsiteX463" fmla="*/ 7688 w 10000"/>
                <a:gd name="connsiteY463" fmla="*/ 7367 h 10000"/>
                <a:gd name="connsiteX464" fmla="*/ 7660 w 10000"/>
                <a:gd name="connsiteY464" fmla="*/ 7410 h 10000"/>
                <a:gd name="connsiteX465" fmla="*/ 7666 w 10000"/>
                <a:gd name="connsiteY465" fmla="*/ 7445 h 10000"/>
                <a:gd name="connsiteX466" fmla="*/ 7655 w 10000"/>
                <a:gd name="connsiteY466" fmla="*/ 7516 h 10000"/>
                <a:gd name="connsiteX467" fmla="*/ 7660 w 10000"/>
                <a:gd name="connsiteY467" fmla="*/ 7587 h 10000"/>
                <a:gd name="connsiteX468" fmla="*/ 7694 w 10000"/>
                <a:gd name="connsiteY468" fmla="*/ 7700 h 10000"/>
                <a:gd name="connsiteX469" fmla="*/ 7660 w 10000"/>
                <a:gd name="connsiteY469" fmla="*/ 7743 h 10000"/>
                <a:gd name="connsiteX470" fmla="*/ 7666 w 10000"/>
                <a:gd name="connsiteY470" fmla="*/ 7779 h 10000"/>
                <a:gd name="connsiteX471" fmla="*/ 7638 w 10000"/>
                <a:gd name="connsiteY471" fmla="*/ 7793 h 10000"/>
                <a:gd name="connsiteX472" fmla="*/ 7621 w 10000"/>
                <a:gd name="connsiteY472" fmla="*/ 7814 h 10000"/>
                <a:gd name="connsiteX473" fmla="*/ 7514 w 10000"/>
                <a:gd name="connsiteY473" fmla="*/ 7800 h 10000"/>
                <a:gd name="connsiteX474" fmla="*/ 7497 w 10000"/>
                <a:gd name="connsiteY474" fmla="*/ 7757 h 10000"/>
                <a:gd name="connsiteX475" fmla="*/ 7463 w 10000"/>
                <a:gd name="connsiteY475" fmla="*/ 7786 h 10000"/>
                <a:gd name="connsiteX476" fmla="*/ 7390 w 10000"/>
                <a:gd name="connsiteY476" fmla="*/ 7771 h 10000"/>
                <a:gd name="connsiteX477" fmla="*/ 7340 w 10000"/>
                <a:gd name="connsiteY477" fmla="*/ 7793 h 10000"/>
                <a:gd name="connsiteX478" fmla="*/ 7312 w 10000"/>
                <a:gd name="connsiteY478" fmla="*/ 7644 h 10000"/>
                <a:gd name="connsiteX479" fmla="*/ 7283 w 10000"/>
                <a:gd name="connsiteY479" fmla="*/ 7637 h 10000"/>
                <a:gd name="connsiteX480" fmla="*/ 7250 w 10000"/>
                <a:gd name="connsiteY480" fmla="*/ 7544 h 10000"/>
                <a:gd name="connsiteX481" fmla="*/ 7267 w 10000"/>
                <a:gd name="connsiteY481" fmla="*/ 7502 h 10000"/>
                <a:gd name="connsiteX482" fmla="*/ 7306 w 10000"/>
                <a:gd name="connsiteY482" fmla="*/ 7523 h 10000"/>
                <a:gd name="connsiteX483" fmla="*/ 7323 w 10000"/>
                <a:gd name="connsiteY483" fmla="*/ 7473 h 10000"/>
                <a:gd name="connsiteX484" fmla="*/ 7295 w 10000"/>
                <a:gd name="connsiteY484" fmla="*/ 7438 h 10000"/>
                <a:gd name="connsiteX485" fmla="*/ 7312 w 10000"/>
                <a:gd name="connsiteY485" fmla="*/ 7402 h 10000"/>
                <a:gd name="connsiteX486" fmla="*/ 7238 w 10000"/>
                <a:gd name="connsiteY486" fmla="*/ 7331 h 10000"/>
                <a:gd name="connsiteX487" fmla="*/ 7244 w 10000"/>
                <a:gd name="connsiteY487" fmla="*/ 7296 h 10000"/>
                <a:gd name="connsiteX488" fmla="*/ 7199 w 10000"/>
                <a:gd name="connsiteY488" fmla="*/ 7260 h 10000"/>
                <a:gd name="connsiteX489" fmla="*/ 7227 w 10000"/>
                <a:gd name="connsiteY489" fmla="*/ 7218 h 10000"/>
                <a:gd name="connsiteX490" fmla="*/ 7216 w 10000"/>
                <a:gd name="connsiteY490" fmla="*/ 7168 h 10000"/>
                <a:gd name="connsiteX491" fmla="*/ 7165 w 10000"/>
                <a:gd name="connsiteY491" fmla="*/ 7090 h 10000"/>
                <a:gd name="connsiteX492" fmla="*/ 7132 w 10000"/>
                <a:gd name="connsiteY492" fmla="*/ 7026 h 10000"/>
                <a:gd name="connsiteX493" fmla="*/ 7064 w 10000"/>
                <a:gd name="connsiteY493" fmla="*/ 7055 h 10000"/>
                <a:gd name="connsiteX494" fmla="*/ 7025 w 10000"/>
                <a:gd name="connsiteY494" fmla="*/ 7048 h 10000"/>
                <a:gd name="connsiteX495" fmla="*/ 7002 w 10000"/>
                <a:gd name="connsiteY495" fmla="*/ 7111 h 10000"/>
                <a:gd name="connsiteX496" fmla="*/ 6924 w 10000"/>
                <a:gd name="connsiteY496" fmla="*/ 7119 h 10000"/>
                <a:gd name="connsiteX497" fmla="*/ 6895 w 10000"/>
                <a:gd name="connsiteY497" fmla="*/ 7111 h 10000"/>
                <a:gd name="connsiteX498" fmla="*/ 6828 w 10000"/>
                <a:gd name="connsiteY498" fmla="*/ 7161 h 10000"/>
                <a:gd name="connsiteX499" fmla="*/ 6834 w 10000"/>
                <a:gd name="connsiteY499" fmla="*/ 7260 h 10000"/>
                <a:gd name="connsiteX500" fmla="*/ 6817 w 10000"/>
                <a:gd name="connsiteY500" fmla="*/ 7324 h 10000"/>
                <a:gd name="connsiteX501" fmla="*/ 6817 w 10000"/>
                <a:gd name="connsiteY501" fmla="*/ 7381 h 10000"/>
                <a:gd name="connsiteX502" fmla="*/ 6760 w 10000"/>
                <a:gd name="connsiteY502" fmla="*/ 7424 h 10000"/>
                <a:gd name="connsiteX503" fmla="*/ 6699 w 10000"/>
                <a:gd name="connsiteY503" fmla="*/ 7431 h 10000"/>
                <a:gd name="connsiteX504" fmla="*/ 6682 w 10000"/>
                <a:gd name="connsiteY504" fmla="*/ 7410 h 10000"/>
                <a:gd name="connsiteX505" fmla="*/ 6625 w 10000"/>
                <a:gd name="connsiteY505" fmla="*/ 7388 h 10000"/>
                <a:gd name="connsiteX506" fmla="*/ 6592 w 10000"/>
                <a:gd name="connsiteY506" fmla="*/ 7431 h 10000"/>
                <a:gd name="connsiteX507" fmla="*/ 6586 w 10000"/>
                <a:gd name="connsiteY507" fmla="*/ 7473 h 10000"/>
                <a:gd name="connsiteX508" fmla="*/ 6552 w 10000"/>
                <a:gd name="connsiteY508" fmla="*/ 7480 h 10000"/>
                <a:gd name="connsiteX509" fmla="*/ 6547 w 10000"/>
                <a:gd name="connsiteY509" fmla="*/ 7523 h 10000"/>
                <a:gd name="connsiteX510" fmla="*/ 6519 w 10000"/>
                <a:gd name="connsiteY510" fmla="*/ 7523 h 10000"/>
                <a:gd name="connsiteX511" fmla="*/ 6485 w 10000"/>
                <a:gd name="connsiteY511" fmla="*/ 7424 h 10000"/>
                <a:gd name="connsiteX512" fmla="*/ 6406 w 10000"/>
                <a:gd name="connsiteY512" fmla="*/ 7473 h 10000"/>
                <a:gd name="connsiteX513" fmla="*/ 6316 w 10000"/>
                <a:gd name="connsiteY513" fmla="*/ 7551 h 10000"/>
                <a:gd name="connsiteX514" fmla="*/ 6282 w 10000"/>
                <a:gd name="connsiteY514" fmla="*/ 7566 h 10000"/>
                <a:gd name="connsiteX515" fmla="*/ 6294 w 10000"/>
                <a:gd name="connsiteY515" fmla="*/ 7615 h 10000"/>
                <a:gd name="connsiteX516" fmla="*/ 6243 w 10000"/>
                <a:gd name="connsiteY516" fmla="*/ 7637 h 10000"/>
                <a:gd name="connsiteX517" fmla="*/ 6209 w 10000"/>
                <a:gd name="connsiteY517" fmla="*/ 7608 h 10000"/>
                <a:gd name="connsiteX518" fmla="*/ 6136 w 10000"/>
                <a:gd name="connsiteY518" fmla="*/ 7622 h 10000"/>
                <a:gd name="connsiteX519" fmla="*/ 6136 w 10000"/>
                <a:gd name="connsiteY519" fmla="*/ 7395 h 10000"/>
                <a:gd name="connsiteX520" fmla="*/ 6208 w 10000"/>
                <a:gd name="connsiteY52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696 w 10000"/>
                <a:gd name="connsiteY23" fmla="*/ 8914 h 10000"/>
                <a:gd name="connsiteX24" fmla="*/ 4207 w 10000"/>
                <a:gd name="connsiteY24" fmla="*/ 9283 h 10000"/>
                <a:gd name="connsiteX25" fmla="*/ 4213 w 10000"/>
                <a:gd name="connsiteY25" fmla="*/ 9326 h 10000"/>
                <a:gd name="connsiteX26" fmla="*/ 4190 w 10000"/>
                <a:gd name="connsiteY26" fmla="*/ 9326 h 10000"/>
                <a:gd name="connsiteX27" fmla="*/ 4089 w 10000"/>
                <a:gd name="connsiteY27" fmla="*/ 9482 h 10000"/>
                <a:gd name="connsiteX28" fmla="*/ 4072 w 10000"/>
                <a:gd name="connsiteY28" fmla="*/ 9574 h 10000"/>
                <a:gd name="connsiteX29" fmla="*/ 4111 w 10000"/>
                <a:gd name="connsiteY29" fmla="*/ 9631 h 10000"/>
                <a:gd name="connsiteX30" fmla="*/ 4117 w 10000"/>
                <a:gd name="connsiteY30" fmla="*/ 9659 h 10000"/>
                <a:gd name="connsiteX31" fmla="*/ 4066 w 10000"/>
                <a:gd name="connsiteY31" fmla="*/ 9716 h 10000"/>
                <a:gd name="connsiteX32" fmla="*/ 4021 w 10000"/>
                <a:gd name="connsiteY32" fmla="*/ 9702 h 10000"/>
                <a:gd name="connsiteX33" fmla="*/ 4021 w 10000"/>
                <a:gd name="connsiteY33" fmla="*/ 9851 h 10000"/>
                <a:gd name="connsiteX34" fmla="*/ 3948 w 10000"/>
                <a:gd name="connsiteY34" fmla="*/ 9865 h 10000"/>
                <a:gd name="connsiteX35" fmla="*/ 3926 w 10000"/>
                <a:gd name="connsiteY35" fmla="*/ 9844 h 10000"/>
                <a:gd name="connsiteX36" fmla="*/ 3864 w 10000"/>
                <a:gd name="connsiteY36" fmla="*/ 9879 h 10000"/>
                <a:gd name="connsiteX37" fmla="*/ 3825 w 10000"/>
                <a:gd name="connsiteY37" fmla="*/ 9858 h 10000"/>
                <a:gd name="connsiteX38" fmla="*/ 3802 w 10000"/>
                <a:gd name="connsiteY38" fmla="*/ 9886 h 10000"/>
                <a:gd name="connsiteX39" fmla="*/ 3751 w 10000"/>
                <a:gd name="connsiteY39" fmla="*/ 9858 h 10000"/>
                <a:gd name="connsiteX40" fmla="*/ 3735 w 10000"/>
                <a:gd name="connsiteY40" fmla="*/ 9787 h 10000"/>
                <a:gd name="connsiteX41" fmla="*/ 3628 w 10000"/>
                <a:gd name="connsiteY41" fmla="*/ 9744 h 10000"/>
                <a:gd name="connsiteX42" fmla="*/ 3583 w 10000"/>
                <a:gd name="connsiteY42" fmla="*/ 9730 h 10000"/>
                <a:gd name="connsiteX43" fmla="*/ 3543 w 10000"/>
                <a:gd name="connsiteY43" fmla="*/ 9702 h 10000"/>
                <a:gd name="connsiteX44" fmla="*/ 3549 w 10000"/>
                <a:gd name="connsiteY44" fmla="*/ 9681 h 10000"/>
                <a:gd name="connsiteX45" fmla="*/ 3515 w 10000"/>
                <a:gd name="connsiteY45" fmla="*/ 9624 h 10000"/>
                <a:gd name="connsiteX46" fmla="*/ 3459 w 10000"/>
                <a:gd name="connsiteY46" fmla="*/ 9588 h 10000"/>
                <a:gd name="connsiteX47" fmla="*/ 3397 w 10000"/>
                <a:gd name="connsiteY47" fmla="*/ 9603 h 10000"/>
                <a:gd name="connsiteX48" fmla="*/ 3324 w 10000"/>
                <a:gd name="connsiteY48" fmla="*/ 9581 h 10000"/>
                <a:gd name="connsiteX49" fmla="*/ 3240 w 10000"/>
                <a:gd name="connsiteY49" fmla="*/ 9524 h 10000"/>
                <a:gd name="connsiteX50" fmla="*/ 3279 w 10000"/>
                <a:gd name="connsiteY50" fmla="*/ 9339 h 10000"/>
                <a:gd name="connsiteX51" fmla="*/ 3150 w 10000"/>
                <a:gd name="connsiteY51" fmla="*/ 8971 h 10000"/>
                <a:gd name="connsiteX52" fmla="*/ 3155 w 10000"/>
                <a:gd name="connsiteY52" fmla="*/ 9021 h 10000"/>
                <a:gd name="connsiteX53" fmla="*/ 3144 w 10000"/>
                <a:gd name="connsiteY53" fmla="*/ 9042 h 10000"/>
                <a:gd name="connsiteX54" fmla="*/ 3105 w 10000"/>
                <a:gd name="connsiteY54" fmla="*/ 9028 h 10000"/>
                <a:gd name="connsiteX55" fmla="*/ 3048 w 10000"/>
                <a:gd name="connsiteY55" fmla="*/ 9163 h 10000"/>
                <a:gd name="connsiteX56" fmla="*/ 2818 w 10000"/>
                <a:gd name="connsiteY56" fmla="*/ 9837 h 10000"/>
                <a:gd name="connsiteX57" fmla="*/ 2745 w 10000"/>
                <a:gd name="connsiteY57" fmla="*/ 9879 h 10000"/>
                <a:gd name="connsiteX58" fmla="*/ 2705 w 10000"/>
                <a:gd name="connsiteY58" fmla="*/ 9922 h 10000"/>
                <a:gd name="connsiteX59" fmla="*/ 2638 w 10000"/>
                <a:gd name="connsiteY59" fmla="*/ 9929 h 10000"/>
                <a:gd name="connsiteX60" fmla="*/ 2598 w 10000"/>
                <a:gd name="connsiteY60" fmla="*/ 9943 h 10000"/>
                <a:gd name="connsiteX61" fmla="*/ 2565 w 10000"/>
                <a:gd name="connsiteY61" fmla="*/ 9929 h 10000"/>
                <a:gd name="connsiteX62" fmla="*/ 2508 w 10000"/>
                <a:gd name="connsiteY62" fmla="*/ 9943 h 10000"/>
                <a:gd name="connsiteX63" fmla="*/ 2503 w 10000"/>
                <a:gd name="connsiteY63" fmla="*/ 9957 h 10000"/>
                <a:gd name="connsiteX64" fmla="*/ 2458 w 10000"/>
                <a:gd name="connsiteY64" fmla="*/ 9993 h 10000"/>
                <a:gd name="connsiteX65" fmla="*/ 2424 w 10000"/>
                <a:gd name="connsiteY65" fmla="*/ 10000 h 10000"/>
                <a:gd name="connsiteX66" fmla="*/ 2323 w 10000"/>
                <a:gd name="connsiteY66" fmla="*/ 9901 h 10000"/>
                <a:gd name="connsiteX67" fmla="*/ 2250 w 10000"/>
                <a:gd name="connsiteY67" fmla="*/ 9794 h 10000"/>
                <a:gd name="connsiteX68" fmla="*/ 2160 w 10000"/>
                <a:gd name="connsiteY68" fmla="*/ 9759 h 10000"/>
                <a:gd name="connsiteX69" fmla="*/ 2143 w 10000"/>
                <a:gd name="connsiteY69" fmla="*/ 9624 h 10000"/>
                <a:gd name="connsiteX70" fmla="*/ 2205 w 10000"/>
                <a:gd name="connsiteY70" fmla="*/ 9588 h 10000"/>
                <a:gd name="connsiteX71" fmla="*/ 2182 w 10000"/>
                <a:gd name="connsiteY71" fmla="*/ 9482 h 10000"/>
                <a:gd name="connsiteX72" fmla="*/ 2160 w 10000"/>
                <a:gd name="connsiteY72" fmla="*/ 9446 h 10000"/>
                <a:gd name="connsiteX73" fmla="*/ 2323 w 10000"/>
                <a:gd name="connsiteY73" fmla="*/ 9312 h 10000"/>
                <a:gd name="connsiteX74" fmla="*/ 2373 w 10000"/>
                <a:gd name="connsiteY74" fmla="*/ 9177 h 10000"/>
                <a:gd name="connsiteX75" fmla="*/ 2424 w 10000"/>
                <a:gd name="connsiteY75" fmla="*/ 9148 h 10000"/>
                <a:gd name="connsiteX76" fmla="*/ 2435 w 10000"/>
                <a:gd name="connsiteY76" fmla="*/ 9063 h 10000"/>
                <a:gd name="connsiteX77" fmla="*/ 2385 w 10000"/>
                <a:gd name="connsiteY77" fmla="*/ 8950 h 10000"/>
                <a:gd name="connsiteX78" fmla="*/ 2396 w 10000"/>
                <a:gd name="connsiteY78" fmla="*/ 8879 h 10000"/>
                <a:gd name="connsiteX79" fmla="*/ 2340 w 10000"/>
                <a:gd name="connsiteY79" fmla="*/ 8850 h 10000"/>
                <a:gd name="connsiteX80" fmla="*/ 2306 w 10000"/>
                <a:gd name="connsiteY80" fmla="*/ 8857 h 10000"/>
                <a:gd name="connsiteX81" fmla="*/ 2143 w 10000"/>
                <a:gd name="connsiteY81" fmla="*/ 8921 h 10000"/>
                <a:gd name="connsiteX82" fmla="*/ 2098 w 10000"/>
                <a:gd name="connsiteY82" fmla="*/ 8971 h 10000"/>
                <a:gd name="connsiteX83" fmla="*/ 2064 w 10000"/>
                <a:gd name="connsiteY83" fmla="*/ 8999 h 10000"/>
                <a:gd name="connsiteX84" fmla="*/ 2019 w 10000"/>
                <a:gd name="connsiteY84" fmla="*/ 9056 h 10000"/>
                <a:gd name="connsiteX85" fmla="*/ 1879 w 10000"/>
                <a:gd name="connsiteY85" fmla="*/ 9013 h 10000"/>
                <a:gd name="connsiteX86" fmla="*/ 1828 w 10000"/>
                <a:gd name="connsiteY86" fmla="*/ 8971 h 10000"/>
                <a:gd name="connsiteX87" fmla="*/ 1738 w 10000"/>
                <a:gd name="connsiteY87" fmla="*/ 9021 h 10000"/>
                <a:gd name="connsiteX88" fmla="*/ 1609 w 10000"/>
                <a:gd name="connsiteY88" fmla="*/ 9056 h 10000"/>
                <a:gd name="connsiteX89" fmla="*/ 1699 w 10000"/>
                <a:gd name="connsiteY89" fmla="*/ 9177 h 10000"/>
                <a:gd name="connsiteX90" fmla="*/ 1592 w 10000"/>
                <a:gd name="connsiteY90" fmla="*/ 9304 h 10000"/>
                <a:gd name="connsiteX91" fmla="*/ 1558 w 10000"/>
                <a:gd name="connsiteY91" fmla="*/ 9290 h 10000"/>
                <a:gd name="connsiteX92" fmla="*/ 1541 w 10000"/>
                <a:gd name="connsiteY92" fmla="*/ 9304 h 10000"/>
                <a:gd name="connsiteX93" fmla="*/ 1507 w 10000"/>
                <a:gd name="connsiteY93" fmla="*/ 9269 h 10000"/>
                <a:gd name="connsiteX94" fmla="*/ 1440 w 10000"/>
                <a:gd name="connsiteY94" fmla="*/ 9233 h 10000"/>
                <a:gd name="connsiteX95" fmla="*/ 1434 w 10000"/>
                <a:gd name="connsiteY95" fmla="*/ 9198 h 10000"/>
                <a:gd name="connsiteX96" fmla="*/ 1412 w 10000"/>
                <a:gd name="connsiteY96" fmla="*/ 9191 h 10000"/>
                <a:gd name="connsiteX97" fmla="*/ 1400 w 10000"/>
                <a:gd name="connsiteY97" fmla="*/ 9155 h 10000"/>
                <a:gd name="connsiteX98" fmla="*/ 1372 w 10000"/>
                <a:gd name="connsiteY98" fmla="*/ 9127 h 10000"/>
                <a:gd name="connsiteX99" fmla="*/ 1327 w 10000"/>
                <a:gd name="connsiteY99" fmla="*/ 9141 h 10000"/>
                <a:gd name="connsiteX100" fmla="*/ 1305 w 10000"/>
                <a:gd name="connsiteY100" fmla="*/ 9092 h 10000"/>
                <a:gd name="connsiteX101" fmla="*/ 1271 w 10000"/>
                <a:gd name="connsiteY101" fmla="*/ 9099 h 10000"/>
                <a:gd name="connsiteX102" fmla="*/ 1277 w 10000"/>
                <a:gd name="connsiteY102" fmla="*/ 9056 h 10000"/>
                <a:gd name="connsiteX103" fmla="*/ 1265 w 10000"/>
                <a:gd name="connsiteY103" fmla="*/ 8999 h 10000"/>
                <a:gd name="connsiteX104" fmla="*/ 1277 w 10000"/>
                <a:gd name="connsiteY104" fmla="*/ 8935 h 10000"/>
                <a:gd name="connsiteX105" fmla="*/ 1271 w 10000"/>
                <a:gd name="connsiteY105" fmla="*/ 8893 h 10000"/>
                <a:gd name="connsiteX106" fmla="*/ 1153 w 10000"/>
                <a:gd name="connsiteY106" fmla="*/ 8893 h 10000"/>
                <a:gd name="connsiteX107" fmla="*/ 1153 w 10000"/>
                <a:gd name="connsiteY107" fmla="*/ 8850 h 10000"/>
                <a:gd name="connsiteX108" fmla="*/ 1091 w 10000"/>
                <a:gd name="connsiteY108" fmla="*/ 8829 h 10000"/>
                <a:gd name="connsiteX109" fmla="*/ 1080 w 10000"/>
                <a:gd name="connsiteY109" fmla="*/ 8758 h 10000"/>
                <a:gd name="connsiteX110" fmla="*/ 1069 w 10000"/>
                <a:gd name="connsiteY110" fmla="*/ 8730 h 10000"/>
                <a:gd name="connsiteX111" fmla="*/ 990 w 10000"/>
                <a:gd name="connsiteY111" fmla="*/ 8701 h 10000"/>
                <a:gd name="connsiteX112" fmla="*/ 894 w 10000"/>
                <a:gd name="connsiteY112" fmla="*/ 8616 h 10000"/>
                <a:gd name="connsiteX113" fmla="*/ 787 w 10000"/>
                <a:gd name="connsiteY113" fmla="*/ 8616 h 10000"/>
                <a:gd name="connsiteX114" fmla="*/ 849 w 10000"/>
                <a:gd name="connsiteY114" fmla="*/ 8510 h 10000"/>
                <a:gd name="connsiteX115" fmla="*/ 945 w 10000"/>
                <a:gd name="connsiteY115" fmla="*/ 8432 h 10000"/>
                <a:gd name="connsiteX116" fmla="*/ 984 w 10000"/>
                <a:gd name="connsiteY116" fmla="*/ 8325 h 10000"/>
                <a:gd name="connsiteX117" fmla="*/ 1063 w 10000"/>
                <a:gd name="connsiteY117" fmla="*/ 8204 h 10000"/>
                <a:gd name="connsiteX118" fmla="*/ 1057 w 10000"/>
                <a:gd name="connsiteY118" fmla="*/ 8133 h 10000"/>
                <a:gd name="connsiteX119" fmla="*/ 1018 w 10000"/>
                <a:gd name="connsiteY119" fmla="*/ 8055 h 10000"/>
                <a:gd name="connsiteX120" fmla="*/ 533 w 10000"/>
                <a:gd name="connsiteY120" fmla="*/ 8076 h 10000"/>
                <a:gd name="connsiteX121" fmla="*/ 169 w 10000"/>
                <a:gd name="connsiteY121" fmla="*/ 7743 h 10000"/>
                <a:gd name="connsiteX122" fmla="*/ 157 w 10000"/>
                <a:gd name="connsiteY122" fmla="*/ 7686 h 10000"/>
                <a:gd name="connsiteX123" fmla="*/ 231 w 10000"/>
                <a:gd name="connsiteY123" fmla="*/ 7594 h 10000"/>
                <a:gd name="connsiteX124" fmla="*/ 0 w 10000"/>
                <a:gd name="connsiteY124" fmla="*/ 6920 h 10000"/>
                <a:gd name="connsiteX125" fmla="*/ 1074 w 10000"/>
                <a:gd name="connsiteY125" fmla="*/ 7019 h 10000"/>
                <a:gd name="connsiteX126" fmla="*/ 1277 w 10000"/>
                <a:gd name="connsiteY126" fmla="*/ 6998 h 10000"/>
                <a:gd name="connsiteX127" fmla="*/ 1524 w 10000"/>
                <a:gd name="connsiteY127" fmla="*/ 7083 h 10000"/>
                <a:gd name="connsiteX128" fmla="*/ 1609 w 10000"/>
                <a:gd name="connsiteY128" fmla="*/ 7104 h 10000"/>
                <a:gd name="connsiteX129" fmla="*/ 1822 w 10000"/>
                <a:gd name="connsiteY129" fmla="*/ 7310 h 10000"/>
                <a:gd name="connsiteX130" fmla="*/ 1918 w 10000"/>
                <a:gd name="connsiteY130" fmla="*/ 7303 h 10000"/>
                <a:gd name="connsiteX131" fmla="*/ 6504 w 10000"/>
                <a:gd name="connsiteY131" fmla="*/ 7627 h 10000"/>
                <a:gd name="connsiteX132" fmla="*/ 5523 w 10000"/>
                <a:gd name="connsiteY132" fmla="*/ 5713 h 10000"/>
                <a:gd name="connsiteX133" fmla="*/ 5652 w 10000"/>
                <a:gd name="connsiteY133" fmla="*/ 5720 h 10000"/>
                <a:gd name="connsiteX134" fmla="*/ 5697 w 10000"/>
                <a:gd name="connsiteY134" fmla="*/ 5742 h 10000"/>
                <a:gd name="connsiteX135" fmla="*/ 5793 w 10000"/>
                <a:gd name="connsiteY135" fmla="*/ 5635 h 10000"/>
                <a:gd name="connsiteX136" fmla="*/ 5844 w 10000"/>
                <a:gd name="connsiteY136" fmla="*/ 5628 h 10000"/>
                <a:gd name="connsiteX137" fmla="*/ 5889 w 10000"/>
                <a:gd name="connsiteY137" fmla="*/ 5564 h 10000"/>
                <a:gd name="connsiteX138" fmla="*/ 5945 w 10000"/>
                <a:gd name="connsiteY138" fmla="*/ 5515 h 10000"/>
                <a:gd name="connsiteX139" fmla="*/ 6001 w 10000"/>
                <a:gd name="connsiteY139" fmla="*/ 5408 h 10000"/>
                <a:gd name="connsiteX140" fmla="*/ 6012 w 10000"/>
                <a:gd name="connsiteY140" fmla="*/ 5344 h 10000"/>
                <a:gd name="connsiteX141" fmla="*/ 6080 w 10000"/>
                <a:gd name="connsiteY141" fmla="*/ 5316 h 10000"/>
                <a:gd name="connsiteX142" fmla="*/ 6159 w 10000"/>
                <a:gd name="connsiteY142" fmla="*/ 5351 h 10000"/>
                <a:gd name="connsiteX143" fmla="*/ 6226 w 10000"/>
                <a:gd name="connsiteY143" fmla="*/ 5337 h 10000"/>
                <a:gd name="connsiteX144" fmla="*/ 6294 w 10000"/>
                <a:gd name="connsiteY144" fmla="*/ 5344 h 10000"/>
                <a:gd name="connsiteX145" fmla="*/ 6412 w 10000"/>
                <a:gd name="connsiteY145" fmla="*/ 5302 h 10000"/>
                <a:gd name="connsiteX146" fmla="*/ 6490 w 10000"/>
                <a:gd name="connsiteY146" fmla="*/ 5195 h 10000"/>
                <a:gd name="connsiteX147" fmla="*/ 6524 w 10000"/>
                <a:gd name="connsiteY147" fmla="*/ 5160 h 10000"/>
                <a:gd name="connsiteX148" fmla="*/ 6575 w 10000"/>
                <a:gd name="connsiteY148" fmla="*/ 5160 h 10000"/>
                <a:gd name="connsiteX149" fmla="*/ 6614 w 10000"/>
                <a:gd name="connsiteY149" fmla="*/ 5103 h 10000"/>
                <a:gd name="connsiteX150" fmla="*/ 6597 w 10000"/>
                <a:gd name="connsiteY150" fmla="*/ 5039 h 10000"/>
                <a:gd name="connsiteX151" fmla="*/ 6609 w 10000"/>
                <a:gd name="connsiteY151" fmla="*/ 4982 h 10000"/>
                <a:gd name="connsiteX152" fmla="*/ 6659 w 10000"/>
                <a:gd name="connsiteY152" fmla="*/ 4876 h 10000"/>
                <a:gd name="connsiteX153" fmla="*/ 6715 w 10000"/>
                <a:gd name="connsiteY153" fmla="*/ 4776 h 10000"/>
                <a:gd name="connsiteX154" fmla="*/ 6772 w 10000"/>
                <a:gd name="connsiteY154" fmla="*/ 4755 h 10000"/>
                <a:gd name="connsiteX155" fmla="*/ 6800 w 10000"/>
                <a:gd name="connsiteY155" fmla="*/ 4720 h 10000"/>
                <a:gd name="connsiteX156" fmla="*/ 6895 w 10000"/>
                <a:gd name="connsiteY156" fmla="*/ 4734 h 10000"/>
                <a:gd name="connsiteX157" fmla="*/ 6991 w 10000"/>
                <a:gd name="connsiteY157" fmla="*/ 4734 h 10000"/>
                <a:gd name="connsiteX158" fmla="*/ 6997 w 10000"/>
                <a:gd name="connsiteY158" fmla="*/ 4670 h 10000"/>
                <a:gd name="connsiteX159" fmla="*/ 7013 w 10000"/>
                <a:gd name="connsiteY159" fmla="*/ 4627 h 10000"/>
                <a:gd name="connsiteX160" fmla="*/ 7008 w 10000"/>
                <a:gd name="connsiteY160" fmla="*/ 4599 h 10000"/>
                <a:gd name="connsiteX161" fmla="*/ 7064 w 10000"/>
                <a:gd name="connsiteY161" fmla="*/ 4578 h 10000"/>
                <a:gd name="connsiteX162" fmla="*/ 7103 w 10000"/>
                <a:gd name="connsiteY162" fmla="*/ 4634 h 10000"/>
                <a:gd name="connsiteX163" fmla="*/ 7160 w 10000"/>
                <a:gd name="connsiteY163" fmla="*/ 4613 h 10000"/>
                <a:gd name="connsiteX164" fmla="*/ 7177 w 10000"/>
                <a:gd name="connsiteY164" fmla="*/ 4578 h 10000"/>
                <a:gd name="connsiteX165" fmla="*/ 7222 w 10000"/>
                <a:gd name="connsiteY165" fmla="*/ 4564 h 10000"/>
                <a:gd name="connsiteX166" fmla="*/ 7317 w 10000"/>
                <a:gd name="connsiteY166" fmla="*/ 4493 h 10000"/>
                <a:gd name="connsiteX167" fmla="*/ 7407 w 10000"/>
                <a:gd name="connsiteY167" fmla="*/ 4521 h 10000"/>
                <a:gd name="connsiteX168" fmla="*/ 7430 w 10000"/>
                <a:gd name="connsiteY168" fmla="*/ 4507 h 10000"/>
                <a:gd name="connsiteX169" fmla="*/ 7480 w 10000"/>
                <a:gd name="connsiteY169" fmla="*/ 4528 h 10000"/>
                <a:gd name="connsiteX170" fmla="*/ 7503 w 10000"/>
                <a:gd name="connsiteY170" fmla="*/ 4471 h 10000"/>
                <a:gd name="connsiteX171" fmla="*/ 7525 w 10000"/>
                <a:gd name="connsiteY171" fmla="*/ 4500 h 10000"/>
                <a:gd name="connsiteX172" fmla="*/ 7559 w 10000"/>
                <a:gd name="connsiteY172" fmla="*/ 4493 h 10000"/>
                <a:gd name="connsiteX173" fmla="*/ 7598 w 10000"/>
                <a:gd name="connsiteY173" fmla="*/ 4556 h 10000"/>
                <a:gd name="connsiteX174" fmla="*/ 7643 w 10000"/>
                <a:gd name="connsiteY174" fmla="*/ 4549 h 10000"/>
                <a:gd name="connsiteX175" fmla="*/ 7683 w 10000"/>
                <a:gd name="connsiteY175" fmla="*/ 4578 h 10000"/>
                <a:gd name="connsiteX176" fmla="*/ 7700 w 10000"/>
                <a:gd name="connsiteY176" fmla="*/ 4556 h 10000"/>
                <a:gd name="connsiteX177" fmla="*/ 7778 w 10000"/>
                <a:gd name="connsiteY177" fmla="*/ 4564 h 10000"/>
                <a:gd name="connsiteX178" fmla="*/ 7790 w 10000"/>
                <a:gd name="connsiteY178" fmla="*/ 4585 h 10000"/>
                <a:gd name="connsiteX179" fmla="*/ 7874 w 10000"/>
                <a:gd name="connsiteY179" fmla="*/ 4514 h 10000"/>
                <a:gd name="connsiteX180" fmla="*/ 7874 w 10000"/>
                <a:gd name="connsiteY180" fmla="*/ 4393 h 10000"/>
                <a:gd name="connsiteX181" fmla="*/ 7852 w 10000"/>
                <a:gd name="connsiteY181" fmla="*/ 4379 h 10000"/>
                <a:gd name="connsiteX182" fmla="*/ 7835 w 10000"/>
                <a:gd name="connsiteY182" fmla="*/ 4294 h 10000"/>
                <a:gd name="connsiteX183" fmla="*/ 7801 w 10000"/>
                <a:gd name="connsiteY183" fmla="*/ 4209 h 10000"/>
                <a:gd name="connsiteX184" fmla="*/ 7750 w 10000"/>
                <a:gd name="connsiteY184" fmla="*/ 4173 h 10000"/>
                <a:gd name="connsiteX185" fmla="*/ 7745 w 10000"/>
                <a:gd name="connsiteY185" fmla="*/ 4131 h 10000"/>
                <a:gd name="connsiteX186" fmla="*/ 7672 w 10000"/>
                <a:gd name="connsiteY186" fmla="*/ 4053 h 10000"/>
                <a:gd name="connsiteX187" fmla="*/ 7677 w 10000"/>
                <a:gd name="connsiteY187" fmla="*/ 4024 h 10000"/>
                <a:gd name="connsiteX188" fmla="*/ 7604 w 10000"/>
                <a:gd name="connsiteY188" fmla="*/ 3982 h 10000"/>
                <a:gd name="connsiteX189" fmla="*/ 7598 w 10000"/>
                <a:gd name="connsiteY189" fmla="*/ 3903 h 10000"/>
                <a:gd name="connsiteX190" fmla="*/ 7475 w 10000"/>
                <a:gd name="connsiteY190" fmla="*/ 3833 h 10000"/>
                <a:gd name="connsiteX191" fmla="*/ 7407 w 10000"/>
                <a:gd name="connsiteY191" fmla="*/ 3683 h 10000"/>
                <a:gd name="connsiteX192" fmla="*/ 7306 w 10000"/>
                <a:gd name="connsiteY192" fmla="*/ 3676 h 10000"/>
                <a:gd name="connsiteX193" fmla="*/ 7272 w 10000"/>
                <a:gd name="connsiteY193" fmla="*/ 3648 h 10000"/>
                <a:gd name="connsiteX194" fmla="*/ 7222 w 10000"/>
                <a:gd name="connsiteY194" fmla="*/ 3669 h 10000"/>
                <a:gd name="connsiteX195" fmla="*/ 7143 w 10000"/>
                <a:gd name="connsiteY195" fmla="*/ 3669 h 10000"/>
                <a:gd name="connsiteX196" fmla="*/ 7030 w 10000"/>
                <a:gd name="connsiteY196" fmla="*/ 3840 h 10000"/>
                <a:gd name="connsiteX197" fmla="*/ 6991 w 10000"/>
                <a:gd name="connsiteY197" fmla="*/ 3918 h 10000"/>
                <a:gd name="connsiteX198" fmla="*/ 6890 w 10000"/>
                <a:gd name="connsiteY198" fmla="*/ 3797 h 10000"/>
                <a:gd name="connsiteX199" fmla="*/ 6817 w 10000"/>
                <a:gd name="connsiteY199" fmla="*/ 3747 h 10000"/>
                <a:gd name="connsiteX200" fmla="*/ 6744 w 10000"/>
                <a:gd name="connsiteY200" fmla="*/ 3754 h 10000"/>
                <a:gd name="connsiteX201" fmla="*/ 6670 w 10000"/>
                <a:gd name="connsiteY201" fmla="*/ 3790 h 10000"/>
                <a:gd name="connsiteX202" fmla="*/ 6609 w 10000"/>
                <a:gd name="connsiteY202" fmla="*/ 3762 h 10000"/>
                <a:gd name="connsiteX203" fmla="*/ 6552 w 10000"/>
                <a:gd name="connsiteY203" fmla="*/ 3804 h 10000"/>
                <a:gd name="connsiteX204" fmla="*/ 6496 w 10000"/>
                <a:gd name="connsiteY204" fmla="*/ 3889 h 10000"/>
                <a:gd name="connsiteX205" fmla="*/ 6367 w 10000"/>
                <a:gd name="connsiteY205" fmla="*/ 3733 h 10000"/>
                <a:gd name="connsiteX206" fmla="*/ 6350 w 10000"/>
                <a:gd name="connsiteY206" fmla="*/ 3577 h 10000"/>
                <a:gd name="connsiteX207" fmla="*/ 6451 w 10000"/>
                <a:gd name="connsiteY207" fmla="*/ 3513 h 10000"/>
                <a:gd name="connsiteX208" fmla="*/ 6445 w 10000"/>
                <a:gd name="connsiteY208" fmla="*/ 3343 h 10000"/>
                <a:gd name="connsiteX209" fmla="*/ 6541 w 10000"/>
                <a:gd name="connsiteY209" fmla="*/ 3144 h 10000"/>
                <a:gd name="connsiteX210" fmla="*/ 6530 w 10000"/>
                <a:gd name="connsiteY210" fmla="*/ 3109 h 10000"/>
                <a:gd name="connsiteX211" fmla="*/ 6760 w 10000"/>
                <a:gd name="connsiteY211" fmla="*/ 2456 h 10000"/>
                <a:gd name="connsiteX212" fmla="*/ 6884 w 10000"/>
                <a:gd name="connsiteY212" fmla="*/ 2555 h 10000"/>
                <a:gd name="connsiteX213" fmla="*/ 6957 w 10000"/>
                <a:gd name="connsiteY213" fmla="*/ 2598 h 10000"/>
                <a:gd name="connsiteX214" fmla="*/ 7030 w 10000"/>
                <a:gd name="connsiteY214" fmla="*/ 2598 h 10000"/>
                <a:gd name="connsiteX215" fmla="*/ 7143 w 10000"/>
                <a:gd name="connsiteY215" fmla="*/ 2676 h 10000"/>
                <a:gd name="connsiteX216" fmla="*/ 7160 w 10000"/>
                <a:gd name="connsiteY216" fmla="*/ 2626 h 10000"/>
                <a:gd name="connsiteX217" fmla="*/ 7233 w 10000"/>
                <a:gd name="connsiteY217" fmla="*/ 2612 h 10000"/>
                <a:gd name="connsiteX218" fmla="*/ 7295 w 10000"/>
                <a:gd name="connsiteY218" fmla="*/ 2527 h 10000"/>
                <a:gd name="connsiteX219" fmla="*/ 7373 w 10000"/>
                <a:gd name="connsiteY219" fmla="*/ 2463 h 10000"/>
                <a:gd name="connsiteX220" fmla="*/ 7407 w 10000"/>
                <a:gd name="connsiteY220" fmla="*/ 2399 h 10000"/>
                <a:gd name="connsiteX221" fmla="*/ 7525 w 10000"/>
                <a:gd name="connsiteY221" fmla="*/ 2356 h 10000"/>
                <a:gd name="connsiteX222" fmla="*/ 7587 w 10000"/>
                <a:gd name="connsiteY222" fmla="*/ 2363 h 10000"/>
                <a:gd name="connsiteX223" fmla="*/ 7638 w 10000"/>
                <a:gd name="connsiteY223" fmla="*/ 2300 h 10000"/>
                <a:gd name="connsiteX224" fmla="*/ 7677 w 10000"/>
                <a:gd name="connsiteY224" fmla="*/ 2214 h 10000"/>
                <a:gd name="connsiteX225" fmla="*/ 7660 w 10000"/>
                <a:gd name="connsiteY225" fmla="*/ 2200 h 10000"/>
                <a:gd name="connsiteX226" fmla="*/ 7677 w 10000"/>
                <a:gd name="connsiteY226" fmla="*/ 2108 h 10000"/>
                <a:gd name="connsiteX227" fmla="*/ 7610 w 10000"/>
                <a:gd name="connsiteY227" fmla="*/ 2108 h 10000"/>
                <a:gd name="connsiteX228" fmla="*/ 7643 w 10000"/>
                <a:gd name="connsiteY228" fmla="*/ 2030 h 10000"/>
                <a:gd name="connsiteX229" fmla="*/ 7649 w 10000"/>
                <a:gd name="connsiteY229" fmla="*/ 1938 h 10000"/>
                <a:gd name="connsiteX230" fmla="*/ 7677 w 10000"/>
                <a:gd name="connsiteY230" fmla="*/ 1916 h 10000"/>
                <a:gd name="connsiteX231" fmla="*/ 7728 w 10000"/>
                <a:gd name="connsiteY231" fmla="*/ 1824 h 10000"/>
                <a:gd name="connsiteX232" fmla="*/ 7722 w 10000"/>
                <a:gd name="connsiteY232" fmla="*/ 1753 h 10000"/>
                <a:gd name="connsiteX233" fmla="*/ 7762 w 10000"/>
                <a:gd name="connsiteY233" fmla="*/ 1675 h 10000"/>
                <a:gd name="connsiteX234" fmla="*/ 7807 w 10000"/>
                <a:gd name="connsiteY234" fmla="*/ 1625 h 10000"/>
                <a:gd name="connsiteX235" fmla="*/ 7823 w 10000"/>
                <a:gd name="connsiteY235" fmla="*/ 1540 h 10000"/>
                <a:gd name="connsiteX236" fmla="*/ 7818 w 10000"/>
                <a:gd name="connsiteY236" fmla="*/ 1512 h 10000"/>
                <a:gd name="connsiteX237" fmla="*/ 7857 w 10000"/>
                <a:gd name="connsiteY237" fmla="*/ 1455 h 10000"/>
                <a:gd name="connsiteX238" fmla="*/ 7913 w 10000"/>
                <a:gd name="connsiteY238" fmla="*/ 1285 h 10000"/>
                <a:gd name="connsiteX239" fmla="*/ 7930 w 10000"/>
                <a:gd name="connsiteY239" fmla="*/ 1185 h 10000"/>
                <a:gd name="connsiteX240" fmla="*/ 7958 w 10000"/>
                <a:gd name="connsiteY240" fmla="*/ 1192 h 10000"/>
                <a:gd name="connsiteX241" fmla="*/ 8037 w 10000"/>
                <a:gd name="connsiteY241" fmla="*/ 1079 h 10000"/>
                <a:gd name="connsiteX242" fmla="*/ 8127 w 10000"/>
                <a:gd name="connsiteY242" fmla="*/ 1015 h 10000"/>
                <a:gd name="connsiteX243" fmla="*/ 8138 w 10000"/>
                <a:gd name="connsiteY243" fmla="*/ 937 h 10000"/>
                <a:gd name="connsiteX244" fmla="*/ 8172 w 10000"/>
                <a:gd name="connsiteY244" fmla="*/ 852 h 10000"/>
                <a:gd name="connsiteX245" fmla="*/ 8161 w 10000"/>
                <a:gd name="connsiteY245" fmla="*/ 788 h 10000"/>
                <a:gd name="connsiteX246" fmla="*/ 8116 w 10000"/>
                <a:gd name="connsiteY246" fmla="*/ 731 h 10000"/>
                <a:gd name="connsiteX247" fmla="*/ 8138 w 10000"/>
                <a:gd name="connsiteY247" fmla="*/ 660 h 10000"/>
                <a:gd name="connsiteX248" fmla="*/ 8138 w 10000"/>
                <a:gd name="connsiteY248" fmla="*/ 575 h 10000"/>
                <a:gd name="connsiteX249" fmla="*/ 8054 w 10000"/>
                <a:gd name="connsiteY249" fmla="*/ 504 h 10000"/>
                <a:gd name="connsiteX250" fmla="*/ 7970 w 10000"/>
                <a:gd name="connsiteY250" fmla="*/ 546 h 10000"/>
                <a:gd name="connsiteX251" fmla="*/ 7930 w 10000"/>
                <a:gd name="connsiteY251" fmla="*/ 546 h 10000"/>
                <a:gd name="connsiteX252" fmla="*/ 7913 w 10000"/>
                <a:gd name="connsiteY252" fmla="*/ 497 h 10000"/>
                <a:gd name="connsiteX253" fmla="*/ 7913 w 10000"/>
                <a:gd name="connsiteY253" fmla="*/ 405 h 10000"/>
                <a:gd name="connsiteX254" fmla="*/ 8020 w 10000"/>
                <a:gd name="connsiteY254" fmla="*/ 312 h 10000"/>
                <a:gd name="connsiteX255" fmla="*/ 8054 w 10000"/>
                <a:gd name="connsiteY255" fmla="*/ 234 h 10000"/>
                <a:gd name="connsiteX256" fmla="*/ 8121 w 10000"/>
                <a:gd name="connsiteY256" fmla="*/ 170 h 10000"/>
                <a:gd name="connsiteX257" fmla="*/ 8183 w 10000"/>
                <a:gd name="connsiteY257" fmla="*/ 50 h 10000"/>
                <a:gd name="connsiteX258" fmla="*/ 8228 w 10000"/>
                <a:gd name="connsiteY258" fmla="*/ 28 h 10000"/>
                <a:gd name="connsiteX259" fmla="*/ 8290 w 10000"/>
                <a:gd name="connsiteY259" fmla="*/ 43 h 10000"/>
                <a:gd name="connsiteX260" fmla="*/ 8420 w 10000"/>
                <a:gd name="connsiteY260" fmla="*/ 0 h 10000"/>
                <a:gd name="connsiteX261" fmla="*/ 8481 w 10000"/>
                <a:gd name="connsiteY261" fmla="*/ 71 h 10000"/>
                <a:gd name="connsiteX262" fmla="*/ 8476 w 10000"/>
                <a:gd name="connsiteY262" fmla="*/ 121 h 10000"/>
                <a:gd name="connsiteX263" fmla="*/ 8504 w 10000"/>
                <a:gd name="connsiteY263" fmla="*/ 142 h 10000"/>
                <a:gd name="connsiteX264" fmla="*/ 8526 w 10000"/>
                <a:gd name="connsiteY264" fmla="*/ 192 h 10000"/>
                <a:gd name="connsiteX265" fmla="*/ 8493 w 10000"/>
                <a:gd name="connsiteY265" fmla="*/ 248 h 10000"/>
                <a:gd name="connsiteX266" fmla="*/ 8448 w 10000"/>
                <a:gd name="connsiteY266" fmla="*/ 376 h 10000"/>
                <a:gd name="connsiteX267" fmla="*/ 8375 w 10000"/>
                <a:gd name="connsiteY267" fmla="*/ 476 h 10000"/>
                <a:gd name="connsiteX268" fmla="*/ 8307 w 10000"/>
                <a:gd name="connsiteY268" fmla="*/ 532 h 10000"/>
                <a:gd name="connsiteX269" fmla="*/ 8358 w 10000"/>
                <a:gd name="connsiteY269" fmla="*/ 554 h 10000"/>
                <a:gd name="connsiteX270" fmla="*/ 8425 w 10000"/>
                <a:gd name="connsiteY270" fmla="*/ 639 h 10000"/>
                <a:gd name="connsiteX271" fmla="*/ 8470 w 10000"/>
                <a:gd name="connsiteY271" fmla="*/ 646 h 10000"/>
                <a:gd name="connsiteX272" fmla="*/ 8493 w 10000"/>
                <a:gd name="connsiteY272" fmla="*/ 738 h 10000"/>
                <a:gd name="connsiteX273" fmla="*/ 8538 w 10000"/>
                <a:gd name="connsiteY273" fmla="*/ 759 h 10000"/>
                <a:gd name="connsiteX274" fmla="*/ 8571 w 10000"/>
                <a:gd name="connsiteY274" fmla="*/ 752 h 10000"/>
                <a:gd name="connsiteX275" fmla="*/ 8639 w 10000"/>
                <a:gd name="connsiteY275" fmla="*/ 610 h 10000"/>
                <a:gd name="connsiteX276" fmla="*/ 8701 w 10000"/>
                <a:gd name="connsiteY276" fmla="*/ 625 h 10000"/>
                <a:gd name="connsiteX277" fmla="*/ 8712 w 10000"/>
                <a:gd name="connsiteY277" fmla="*/ 667 h 10000"/>
                <a:gd name="connsiteX278" fmla="*/ 8757 w 10000"/>
                <a:gd name="connsiteY278" fmla="*/ 717 h 10000"/>
                <a:gd name="connsiteX279" fmla="*/ 8757 w 10000"/>
                <a:gd name="connsiteY279" fmla="*/ 752 h 10000"/>
                <a:gd name="connsiteX280" fmla="*/ 8796 w 10000"/>
                <a:gd name="connsiteY280" fmla="*/ 774 h 10000"/>
                <a:gd name="connsiteX281" fmla="*/ 8853 w 10000"/>
                <a:gd name="connsiteY281" fmla="*/ 774 h 10000"/>
                <a:gd name="connsiteX282" fmla="*/ 8858 w 10000"/>
                <a:gd name="connsiteY282" fmla="*/ 837 h 10000"/>
                <a:gd name="connsiteX283" fmla="*/ 8808 w 10000"/>
                <a:gd name="connsiteY283" fmla="*/ 866 h 10000"/>
                <a:gd name="connsiteX284" fmla="*/ 8853 w 10000"/>
                <a:gd name="connsiteY284" fmla="*/ 1143 h 10000"/>
                <a:gd name="connsiteX285" fmla="*/ 8898 w 10000"/>
                <a:gd name="connsiteY285" fmla="*/ 1270 h 10000"/>
                <a:gd name="connsiteX286" fmla="*/ 8886 w 10000"/>
                <a:gd name="connsiteY286" fmla="*/ 1327 h 10000"/>
                <a:gd name="connsiteX287" fmla="*/ 8926 w 10000"/>
                <a:gd name="connsiteY287" fmla="*/ 1391 h 10000"/>
                <a:gd name="connsiteX288" fmla="*/ 8931 w 10000"/>
                <a:gd name="connsiteY288" fmla="*/ 1434 h 10000"/>
                <a:gd name="connsiteX289" fmla="*/ 9038 w 10000"/>
                <a:gd name="connsiteY289" fmla="*/ 1483 h 10000"/>
                <a:gd name="connsiteX290" fmla="*/ 9168 w 10000"/>
                <a:gd name="connsiteY290" fmla="*/ 1441 h 10000"/>
                <a:gd name="connsiteX291" fmla="*/ 9184 w 10000"/>
                <a:gd name="connsiteY291" fmla="*/ 1384 h 10000"/>
                <a:gd name="connsiteX292" fmla="*/ 9229 w 10000"/>
                <a:gd name="connsiteY292" fmla="*/ 1405 h 10000"/>
                <a:gd name="connsiteX293" fmla="*/ 9258 w 10000"/>
                <a:gd name="connsiteY293" fmla="*/ 1455 h 10000"/>
                <a:gd name="connsiteX294" fmla="*/ 9325 w 10000"/>
                <a:gd name="connsiteY294" fmla="*/ 1419 h 10000"/>
                <a:gd name="connsiteX295" fmla="*/ 9364 w 10000"/>
                <a:gd name="connsiteY295" fmla="*/ 1419 h 10000"/>
                <a:gd name="connsiteX296" fmla="*/ 9421 w 10000"/>
                <a:gd name="connsiteY296" fmla="*/ 1476 h 10000"/>
                <a:gd name="connsiteX297" fmla="*/ 9454 w 10000"/>
                <a:gd name="connsiteY297" fmla="*/ 1398 h 10000"/>
                <a:gd name="connsiteX298" fmla="*/ 9522 w 10000"/>
                <a:gd name="connsiteY298" fmla="*/ 1434 h 10000"/>
                <a:gd name="connsiteX299" fmla="*/ 9556 w 10000"/>
                <a:gd name="connsiteY299" fmla="*/ 1391 h 10000"/>
                <a:gd name="connsiteX300" fmla="*/ 9584 w 10000"/>
                <a:gd name="connsiteY300" fmla="*/ 1398 h 10000"/>
                <a:gd name="connsiteX301" fmla="*/ 9612 w 10000"/>
                <a:gd name="connsiteY301" fmla="*/ 1356 h 10000"/>
                <a:gd name="connsiteX302" fmla="*/ 9606 w 10000"/>
                <a:gd name="connsiteY302" fmla="*/ 1313 h 10000"/>
                <a:gd name="connsiteX303" fmla="*/ 9646 w 10000"/>
                <a:gd name="connsiteY303" fmla="*/ 1292 h 10000"/>
                <a:gd name="connsiteX304" fmla="*/ 9674 w 10000"/>
                <a:gd name="connsiteY304" fmla="*/ 1221 h 10000"/>
                <a:gd name="connsiteX305" fmla="*/ 9753 w 10000"/>
                <a:gd name="connsiteY305" fmla="*/ 1228 h 10000"/>
                <a:gd name="connsiteX306" fmla="*/ 9871 w 10000"/>
                <a:gd name="connsiteY306" fmla="*/ 1434 h 10000"/>
                <a:gd name="connsiteX307" fmla="*/ 9893 w 10000"/>
                <a:gd name="connsiteY307" fmla="*/ 1505 h 10000"/>
                <a:gd name="connsiteX308" fmla="*/ 9972 w 10000"/>
                <a:gd name="connsiteY308" fmla="*/ 1597 h 10000"/>
                <a:gd name="connsiteX309" fmla="*/ 10000 w 10000"/>
                <a:gd name="connsiteY309" fmla="*/ 1682 h 10000"/>
                <a:gd name="connsiteX310" fmla="*/ 9938 w 10000"/>
                <a:gd name="connsiteY310" fmla="*/ 1796 h 10000"/>
                <a:gd name="connsiteX311" fmla="*/ 9893 w 10000"/>
                <a:gd name="connsiteY311" fmla="*/ 1838 h 10000"/>
                <a:gd name="connsiteX312" fmla="*/ 9916 w 10000"/>
                <a:gd name="connsiteY312" fmla="*/ 1959 h 10000"/>
                <a:gd name="connsiteX313" fmla="*/ 9848 w 10000"/>
                <a:gd name="connsiteY313" fmla="*/ 2051 h 10000"/>
                <a:gd name="connsiteX314" fmla="*/ 9809 w 10000"/>
                <a:gd name="connsiteY314" fmla="*/ 2072 h 10000"/>
                <a:gd name="connsiteX315" fmla="*/ 9809 w 10000"/>
                <a:gd name="connsiteY315" fmla="*/ 2136 h 10000"/>
                <a:gd name="connsiteX316" fmla="*/ 9758 w 10000"/>
                <a:gd name="connsiteY316" fmla="*/ 2257 h 10000"/>
                <a:gd name="connsiteX317" fmla="*/ 9724 w 10000"/>
                <a:gd name="connsiteY317" fmla="*/ 2264 h 10000"/>
                <a:gd name="connsiteX318" fmla="*/ 9730 w 10000"/>
                <a:gd name="connsiteY318" fmla="*/ 2349 h 10000"/>
                <a:gd name="connsiteX319" fmla="*/ 9702 w 10000"/>
                <a:gd name="connsiteY319" fmla="*/ 2413 h 10000"/>
                <a:gd name="connsiteX320" fmla="*/ 9708 w 10000"/>
                <a:gd name="connsiteY320" fmla="*/ 2697 h 10000"/>
                <a:gd name="connsiteX321" fmla="*/ 9724 w 10000"/>
                <a:gd name="connsiteY321" fmla="*/ 2718 h 10000"/>
                <a:gd name="connsiteX322" fmla="*/ 9719 w 10000"/>
                <a:gd name="connsiteY322" fmla="*/ 2811 h 10000"/>
                <a:gd name="connsiteX323" fmla="*/ 9708 w 10000"/>
                <a:gd name="connsiteY323" fmla="*/ 2896 h 10000"/>
                <a:gd name="connsiteX324" fmla="*/ 9668 w 10000"/>
                <a:gd name="connsiteY324" fmla="*/ 2938 h 10000"/>
                <a:gd name="connsiteX325" fmla="*/ 9595 w 10000"/>
                <a:gd name="connsiteY325" fmla="*/ 2903 h 10000"/>
                <a:gd name="connsiteX326" fmla="*/ 9561 w 10000"/>
                <a:gd name="connsiteY326" fmla="*/ 2952 h 10000"/>
                <a:gd name="connsiteX327" fmla="*/ 9567 w 10000"/>
                <a:gd name="connsiteY327" fmla="*/ 2995 h 10000"/>
                <a:gd name="connsiteX328" fmla="*/ 9544 w 10000"/>
                <a:gd name="connsiteY328" fmla="*/ 3080 h 10000"/>
                <a:gd name="connsiteX329" fmla="*/ 9505 w 10000"/>
                <a:gd name="connsiteY329" fmla="*/ 3137 h 10000"/>
                <a:gd name="connsiteX330" fmla="*/ 9494 w 10000"/>
                <a:gd name="connsiteY330" fmla="*/ 3236 h 10000"/>
                <a:gd name="connsiteX331" fmla="*/ 9466 w 10000"/>
                <a:gd name="connsiteY331" fmla="*/ 3322 h 10000"/>
                <a:gd name="connsiteX332" fmla="*/ 9471 w 10000"/>
                <a:gd name="connsiteY332" fmla="*/ 3378 h 10000"/>
                <a:gd name="connsiteX333" fmla="*/ 9460 w 10000"/>
                <a:gd name="connsiteY333" fmla="*/ 3435 h 10000"/>
                <a:gd name="connsiteX334" fmla="*/ 9483 w 10000"/>
                <a:gd name="connsiteY334" fmla="*/ 3485 h 10000"/>
                <a:gd name="connsiteX335" fmla="*/ 9449 w 10000"/>
                <a:gd name="connsiteY335" fmla="*/ 3563 h 10000"/>
                <a:gd name="connsiteX336" fmla="*/ 9393 w 10000"/>
                <a:gd name="connsiteY336" fmla="*/ 3442 h 10000"/>
                <a:gd name="connsiteX337" fmla="*/ 9393 w 10000"/>
                <a:gd name="connsiteY337" fmla="*/ 3350 h 10000"/>
                <a:gd name="connsiteX338" fmla="*/ 9376 w 10000"/>
                <a:gd name="connsiteY338" fmla="*/ 3336 h 10000"/>
                <a:gd name="connsiteX339" fmla="*/ 9308 w 10000"/>
                <a:gd name="connsiteY339" fmla="*/ 3400 h 10000"/>
                <a:gd name="connsiteX340" fmla="*/ 9201 w 10000"/>
                <a:gd name="connsiteY340" fmla="*/ 3549 h 10000"/>
                <a:gd name="connsiteX341" fmla="*/ 9139 w 10000"/>
                <a:gd name="connsiteY341" fmla="*/ 3655 h 10000"/>
                <a:gd name="connsiteX342" fmla="*/ 9044 w 10000"/>
                <a:gd name="connsiteY342" fmla="*/ 3712 h 10000"/>
                <a:gd name="connsiteX343" fmla="*/ 9010 w 10000"/>
                <a:gd name="connsiteY343" fmla="*/ 3797 h 10000"/>
                <a:gd name="connsiteX344" fmla="*/ 8982 w 10000"/>
                <a:gd name="connsiteY344" fmla="*/ 3825 h 10000"/>
                <a:gd name="connsiteX345" fmla="*/ 8875 w 10000"/>
                <a:gd name="connsiteY345" fmla="*/ 3903 h 10000"/>
                <a:gd name="connsiteX346" fmla="*/ 8785 w 10000"/>
                <a:gd name="connsiteY346" fmla="*/ 3996 h 10000"/>
                <a:gd name="connsiteX347" fmla="*/ 8763 w 10000"/>
                <a:gd name="connsiteY347" fmla="*/ 4067 h 10000"/>
                <a:gd name="connsiteX348" fmla="*/ 8729 w 10000"/>
                <a:gd name="connsiteY348" fmla="*/ 4102 h 10000"/>
                <a:gd name="connsiteX349" fmla="*/ 8774 w 10000"/>
                <a:gd name="connsiteY349" fmla="*/ 4194 h 10000"/>
                <a:gd name="connsiteX350" fmla="*/ 8819 w 10000"/>
                <a:gd name="connsiteY350" fmla="*/ 4265 h 10000"/>
                <a:gd name="connsiteX351" fmla="*/ 8881 w 10000"/>
                <a:gd name="connsiteY351" fmla="*/ 4294 h 10000"/>
                <a:gd name="connsiteX352" fmla="*/ 8858 w 10000"/>
                <a:gd name="connsiteY352" fmla="*/ 4344 h 10000"/>
                <a:gd name="connsiteX353" fmla="*/ 8903 w 10000"/>
                <a:gd name="connsiteY353" fmla="*/ 4358 h 10000"/>
                <a:gd name="connsiteX354" fmla="*/ 8903 w 10000"/>
                <a:gd name="connsiteY354" fmla="*/ 4443 h 10000"/>
                <a:gd name="connsiteX355" fmla="*/ 8937 w 10000"/>
                <a:gd name="connsiteY355" fmla="*/ 4507 h 10000"/>
                <a:gd name="connsiteX356" fmla="*/ 8993 w 10000"/>
                <a:gd name="connsiteY356" fmla="*/ 4493 h 10000"/>
                <a:gd name="connsiteX357" fmla="*/ 9016 w 10000"/>
                <a:gd name="connsiteY357" fmla="*/ 4422 h 10000"/>
                <a:gd name="connsiteX358" fmla="*/ 9061 w 10000"/>
                <a:gd name="connsiteY358" fmla="*/ 4414 h 10000"/>
                <a:gd name="connsiteX359" fmla="*/ 9066 w 10000"/>
                <a:gd name="connsiteY359" fmla="*/ 4358 h 10000"/>
                <a:gd name="connsiteX360" fmla="*/ 9123 w 10000"/>
                <a:gd name="connsiteY360" fmla="*/ 4358 h 10000"/>
                <a:gd name="connsiteX361" fmla="*/ 9100 w 10000"/>
                <a:gd name="connsiteY361" fmla="*/ 4429 h 10000"/>
                <a:gd name="connsiteX362" fmla="*/ 9156 w 10000"/>
                <a:gd name="connsiteY362" fmla="*/ 4464 h 10000"/>
                <a:gd name="connsiteX363" fmla="*/ 9145 w 10000"/>
                <a:gd name="connsiteY363" fmla="*/ 4528 h 10000"/>
                <a:gd name="connsiteX364" fmla="*/ 9061 w 10000"/>
                <a:gd name="connsiteY364" fmla="*/ 4535 h 10000"/>
                <a:gd name="connsiteX365" fmla="*/ 8999 w 10000"/>
                <a:gd name="connsiteY365" fmla="*/ 4578 h 10000"/>
                <a:gd name="connsiteX366" fmla="*/ 8943 w 10000"/>
                <a:gd name="connsiteY366" fmla="*/ 4599 h 10000"/>
                <a:gd name="connsiteX367" fmla="*/ 8943 w 10000"/>
                <a:gd name="connsiteY367" fmla="*/ 4698 h 10000"/>
                <a:gd name="connsiteX368" fmla="*/ 8999 w 10000"/>
                <a:gd name="connsiteY368" fmla="*/ 4805 h 10000"/>
                <a:gd name="connsiteX369" fmla="*/ 8954 w 10000"/>
                <a:gd name="connsiteY369" fmla="*/ 4904 h 10000"/>
                <a:gd name="connsiteX370" fmla="*/ 8864 w 10000"/>
                <a:gd name="connsiteY370" fmla="*/ 4918 h 10000"/>
                <a:gd name="connsiteX371" fmla="*/ 8875 w 10000"/>
                <a:gd name="connsiteY371" fmla="*/ 5032 h 10000"/>
                <a:gd name="connsiteX372" fmla="*/ 8870 w 10000"/>
                <a:gd name="connsiteY372" fmla="*/ 5103 h 10000"/>
                <a:gd name="connsiteX373" fmla="*/ 8841 w 10000"/>
                <a:gd name="connsiteY373" fmla="*/ 5138 h 10000"/>
                <a:gd name="connsiteX374" fmla="*/ 8785 w 10000"/>
                <a:gd name="connsiteY374" fmla="*/ 5110 h 10000"/>
                <a:gd name="connsiteX375" fmla="*/ 8735 w 10000"/>
                <a:gd name="connsiteY375" fmla="*/ 5018 h 10000"/>
                <a:gd name="connsiteX376" fmla="*/ 8678 w 10000"/>
                <a:gd name="connsiteY376" fmla="*/ 5089 h 10000"/>
                <a:gd name="connsiteX377" fmla="*/ 8622 w 10000"/>
                <a:gd name="connsiteY377" fmla="*/ 5039 h 10000"/>
                <a:gd name="connsiteX378" fmla="*/ 8616 w 10000"/>
                <a:gd name="connsiteY378" fmla="*/ 5011 h 10000"/>
                <a:gd name="connsiteX379" fmla="*/ 8538 w 10000"/>
                <a:gd name="connsiteY379" fmla="*/ 4947 h 10000"/>
                <a:gd name="connsiteX380" fmla="*/ 8515 w 10000"/>
                <a:gd name="connsiteY380" fmla="*/ 4961 h 10000"/>
                <a:gd name="connsiteX381" fmla="*/ 8526 w 10000"/>
                <a:gd name="connsiteY381" fmla="*/ 5039 h 10000"/>
                <a:gd name="connsiteX382" fmla="*/ 8481 w 10000"/>
                <a:gd name="connsiteY382" fmla="*/ 5138 h 10000"/>
                <a:gd name="connsiteX383" fmla="*/ 8515 w 10000"/>
                <a:gd name="connsiteY383" fmla="*/ 5160 h 10000"/>
                <a:gd name="connsiteX384" fmla="*/ 8577 w 10000"/>
                <a:gd name="connsiteY384" fmla="*/ 5145 h 10000"/>
                <a:gd name="connsiteX385" fmla="*/ 8588 w 10000"/>
                <a:gd name="connsiteY385" fmla="*/ 5181 h 10000"/>
                <a:gd name="connsiteX386" fmla="*/ 8577 w 10000"/>
                <a:gd name="connsiteY386" fmla="*/ 5224 h 10000"/>
                <a:gd name="connsiteX387" fmla="*/ 8600 w 10000"/>
                <a:gd name="connsiteY387" fmla="*/ 5280 h 10000"/>
                <a:gd name="connsiteX388" fmla="*/ 8650 w 10000"/>
                <a:gd name="connsiteY388" fmla="*/ 5316 h 10000"/>
                <a:gd name="connsiteX389" fmla="*/ 8639 w 10000"/>
                <a:gd name="connsiteY389" fmla="*/ 5401 h 10000"/>
                <a:gd name="connsiteX390" fmla="*/ 8673 w 10000"/>
                <a:gd name="connsiteY390" fmla="*/ 5444 h 10000"/>
                <a:gd name="connsiteX391" fmla="*/ 8633 w 10000"/>
                <a:gd name="connsiteY391" fmla="*/ 5486 h 10000"/>
                <a:gd name="connsiteX392" fmla="*/ 8622 w 10000"/>
                <a:gd name="connsiteY392" fmla="*/ 5642 h 10000"/>
                <a:gd name="connsiteX393" fmla="*/ 8600 w 10000"/>
                <a:gd name="connsiteY393" fmla="*/ 5649 h 10000"/>
                <a:gd name="connsiteX394" fmla="*/ 8628 w 10000"/>
                <a:gd name="connsiteY394" fmla="*/ 5720 h 10000"/>
                <a:gd name="connsiteX395" fmla="*/ 8633 w 10000"/>
                <a:gd name="connsiteY395" fmla="*/ 5841 h 10000"/>
                <a:gd name="connsiteX396" fmla="*/ 8661 w 10000"/>
                <a:gd name="connsiteY396" fmla="*/ 5869 h 10000"/>
                <a:gd name="connsiteX397" fmla="*/ 8667 w 10000"/>
                <a:gd name="connsiteY397" fmla="*/ 5905 h 10000"/>
                <a:gd name="connsiteX398" fmla="*/ 8690 w 10000"/>
                <a:gd name="connsiteY398" fmla="*/ 5912 h 10000"/>
                <a:gd name="connsiteX399" fmla="*/ 8695 w 10000"/>
                <a:gd name="connsiteY399" fmla="*/ 5983 h 10000"/>
                <a:gd name="connsiteX400" fmla="*/ 8684 w 10000"/>
                <a:gd name="connsiteY400" fmla="*/ 6033 h 10000"/>
                <a:gd name="connsiteX401" fmla="*/ 8740 w 10000"/>
                <a:gd name="connsiteY401" fmla="*/ 6061 h 10000"/>
                <a:gd name="connsiteX402" fmla="*/ 8825 w 10000"/>
                <a:gd name="connsiteY402" fmla="*/ 6004 h 10000"/>
                <a:gd name="connsiteX403" fmla="*/ 8948 w 10000"/>
                <a:gd name="connsiteY403" fmla="*/ 5891 h 10000"/>
                <a:gd name="connsiteX404" fmla="*/ 8982 w 10000"/>
                <a:gd name="connsiteY404" fmla="*/ 5891 h 10000"/>
                <a:gd name="connsiteX405" fmla="*/ 8982 w 10000"/>
                <a:gd name="connsiteY405" fmla="*/ 5976 h 10000"/>
                <a:gd name="connsiteX406" fmla="*/ 9004 w 10000"/>
                <a:gd name="connsiteY406" fmla="*/ 5990 h 10000"/>
                <a:gd name="connsiteX407" fmla="*/ 9044 w 10000"/>
                <a:gd name="connsiteY407" fmla="*/ 6089 h 10000"/>
                <a:gd name="connsiteX408" fmla="*/ 9072 w 10000"/>
                <a:gd name="connsiteY408" fmla="*/ 6097 h 10000"/>
                <a:gd name="connsiteX409" fmla="*/ 9055 w 10000"/>
                <a:gd name="connsiteY409" fmla="*/ 6153 h 10000"/>
                <a:gd name="connsiteX410" fmla="*/ 9100 w 10000"/>
                <a:gd name="connsiteY410" fmla="*/ 6281 h 10000"/>
                <a:gd name="connsiteX411" fmla="*/ 9100 w 10000"/>
                <a:gd name="connsiteY411" fmla="*/ 6345 h 10000"/>
                <a:gd name="connsiteX412" fmla="*/ 9123 w 10000"/>
                <a:gd name="connsiteY412" fmla="*/ 6416 h 10000"/>
                <a:gd name="connsiteX413" fmla="*/ 9089 w 10000"/>
                <a:gd name="connsiteY413" fmla="*/ 6473 h 10000"/>
                <a:gd name="connsiteX414" fmla="*/ 9049 w 10000"/>
                <a:gd name="connsiteY414" fmla="*/ 6466 h 10000"/>
                <a:gd name="connsiteX415" fmla="*/ 9049 w 10000"/>
                <a:gd name="connsiteY415" fmla="*/ 6501 h 10000"/>
                <a:gd name="connsiteX416" fmla="*/ 9089 w 10000"/>
                <a:gd name="connsiteY416" fmla="*/ 6544 h 10000"/>
                <a:gd name="connsiteX417" fmla="*/ 9106 w 10000"/>
                <a:gd name="connsiteY417" fmla="*/ 6515 h 10000"/>
                <a:gd name="connsiteX418" fmla="*/ 9139 w 10000"/>
                <a:gd name="connsiteY418" fmla="*/ 6579 h 10000"/>
                <a:gd name="connsiteX419" fmla="*/ 9179 w 10000"/>
                <a:gd name="connsiteY419" fmla="*/ 6579 h 10000"/>
                <a:gd name="connsiteX420" fmla="*/ 9156 w 10000"/>
                <a:gd name="connsiteY420" fmla="*/ 6757 h 10000"/>
                <a:gd name="connsiteX421" fmla="*/ 9139 w 10000"/>
                <a:gd name="connsiteY421" fmla="*/ 6792 h 10000"/>
                <a:gd name="connsiteX422" fmla="*/ 9089 w 10000"/>
                <a:gd name="connsiteY422" fmla="*/ 6778 h 10000"/>
                <a:gd name="connsiteX423" fmla="*/ 9027 w 10000"/>
                <a:gd name="connsiteY423" fmla="*/ 6799 h 10000"/>
                <a:gd name="connsiteX424" fmla="*/ 9004 w 10000"/>
                <a:gd name="connsiteY424" fmla="*/ 6842 h 10000"/>
                <a:gd name="connsiteX425" fmla="*/ 8999 w 10000"/>
                <a:gd name="connsiteY425" fmla="*/ 6884 h 10000"/>
                <a:gd name="connsiteX426" fmla="*/ 8960 w 10000"/>
                <a:gd name="connsiteY426" fmla="*/ 6934 h 10000"/>
                <a:gd name="connsiteX427" fmla="*/ 8898 w 10000"/>
                <a:gd name="connsiteY427" fmla="*/ 6941 h 10000"/>
                <a:gd name="connsiteX428" fmla="*/ 8886 w 10000"/>
                <a:gd name="connsiteY428" fmla="*/ 6962 h 10000"/>
                <a:gd name="connsiteX429" fmla="*/ 8847 w 10000"/>
                <a:gd name="connsiteY429" fmla="*/ 6927 h 10000"/>
                <a:gd name="connsiteX430" fmla="*/ 8808 w 10000"/>
                <a:gd name="connsiteY430" fmla="*/ 6934 h 10000"/>
                <a:gd name="connsiteX431" fmla="*/ 8785 w 10000"/>
                <a:gd name="connsiteY431" fmla="*/ 6906 h 10000"/>
                <a:gd name="connsiteX432" fmla="*/ 8735 w 10000"/>
                <a:gd name="connsiteY432" fmla="*/ 6891 h 10000"/>
                <a:gd name="connsiteX433" fmla="*/ 8746 w 10000"/>
                <a:gd name="connsiteY433" fmla="*/ 6941 h 10000"/>
                <a:gd name="connsiteX434" fmla="*/ 8723 w 10000"/>
                <a:gd name="connsiteY434" fmla="*/ 6991 h 10000"/>
                <a:gd name="connsiteX435" fmla="*/ 8639 w 10000"/>
                <a:gd name="connsiteY435" fmla="*/ 6984 h 10000"/>
                <a:gd name="connsiteX436" fmla="*/ 8611 w 10000"/>
                <a:gd name="connsiteY436" fmla="*/ 6962 h 10000"/>
                <a:gd name="connsiteX437" fmla="*/ 8566 w 10000"/>
                <a:gd name="connsiteY437" fmla="*/ 6984 h 10000"/>
                <a:gd name="connsiteX438" fmla="*/ 8560 w 10000"/>
                <a:gd name="connsiteY438" fmla="*/ 7055 h 10000"/>
                <a:gd name="connsiteX439" fmla="*/ 8476 w 10000"/>
                <a:gd name="connsiteY439" fmla="*/ 7133 h 10000"/>
                <a:gd name="connsiteX440" fmla="*/ 8448 w 10000"/>
                <a:gd name="connsiteY440" fmla="*/ 7090 h 10000"/>
                <a:gd name="connsiteX441" fmla="*/ 8386 w 10000"/>
                <a:gd name="connsiteY441" fmla="*/ 7111 h 10000"/>
                <a:gd name="connsiteX442" fmla="*/ 8346 w 10000"/>
                <a:gd name="connsiteY442" fmla="*/ 7133 h 10000"/>
                <a:gd name="connsiteX443" fmla="*/ 8341 w 10000"/>
                <a:gd name="connsiteY443" fmla="*/ 7168 h 10000"/>
                <a:gd name="connsiteX444" fmla="*/ 8256 w 10000"/>
                <a:gd name="connsiteY444" fmla="*/ 7246 h 10000"/>
                <a:gd name="connsiteX445" fmla="*/ 8206 w 10000"/>
                <a:gd name="connsiteY445" fmla="*/ 7232 h 10000"/>
                <a:gd name="connsiteX446" fmla="*/ 8155 w 10000"/>
                <a:gd name="connsiteY446" fmla="*/ 7260 h 10000"/>
                <a:gd name="connsiteX447" fmla="*/ 8116 w 10000"/>
                <a:gd name="connsiteY447" fmla="*/ 7303 h 10000"/>
                <a:gd name="connsiteX448" fmla="*/ 8060 w 10000"/>
                <a:gd name="connsiteY448" fmla="*/ 7331 h 10000"/>
                <a:gd name="connsiteX449" fmla="*/ 8065 w 10000"/>
                <a:gd name="connsiteY449" fmla="*/ 7374 h 10000"/>
                <a:gd name="connsiteX450" fmla="*/ 8015 w 10000"/>
                <a:gd name="connsiteY450" fmla="*/ 7402 h 10000"/>
                <a:gd name="connsiteX451" fmla="*/ 7942 w 10000"/>
                <a:gd name="connsiteY451" fmla="*/ 7523 h 10000"/>
                <a:gd name="connsiteX452" fmla="*/ 7930 w 10000"/>
                <a:gd name="connsiteY452" fmla="*/ 7573 h 10000"/>
                <a:gd name="connsiteX453" fmla="*/ 7908 w 10000"/>
                <a:gd name="connsiteY453" fmla="*/ 7559 h 10000"/>
                <a:gd name="connsiteX454" fmla="*/ 7919 w 10000"/>
                <a:gd name="connsiteY454" fmla="*/ 7523 h 10000"/>
                <a:gd name="connsiteX455" fmla="*/ 7846 w 10000"/>
                <a:gd name="connsiteY455" fmla="*/ 7339 h 10000"/>
                <a:gd name="connsiteX456" fmla="*/ 7846 w 10000"/>
                <a:gd name="connsiteY456" fmla="*/ 7268 h 10000"/>
                <a:gd name="connsiteX457" fmla="*/ 7812 w 10000"/>
                <a:gd name="connsiteY457" fmla="*/ 7268 h 10000"/>
                <a:gd name="connsiteX458" fmla="*/ 7711 w 10000"/>
                <a:gd name="connsiteY458" fmla="*/ 7197 h 10000"/>
                <a:gd name="connsiteX459" fmla="*/ 7649 w 10000"/>
                <a:gd name="connsiteY459" fmla="*/ 7232 h 10000"/>
                <a:gd name="connsiteX460" fmla="*/ 7632 w 10000"/>
                <a:gd name="connsiteY460" fmla="*/ 7275 h 10000"/>
                <a:gd name="connsiteX461" fmla="*/ 7677 w 10000"/>
                <a:gd name="connsiteY461" fmla="*/ 7324 h 10000"/>
                <a:gd name="connsiteX462" fmla="*/ 7688 w 10000"/>
                <a:gd name="connsiteY462" fmla="*/ 7367 h 10000"/>
                <a:gd name="connsiteX463" fmla="*/ 7660 w 10000"/>
                <a:gd name="connsiteY463" fmla="*/ 7410 h 10000"/>
                <a:gd name="connsiteX464" fmla="*/ 7666 w 10000"/>
                <a:gd name="connsiteY464" fmla="*/ 7445 h 10000"/>
                <a:gd name="connsiteX465" fmla="*/ 7655 w 10000"/>
                <a:gd name="connsiteY465" fmla="*/ 7516 h 10000"/>
                <a:gd name="connsiteX466" fmla="*/ 7660 w 10000"/>
                <a:gd name="connsiteY466" fmla="*/ 7587 h 10000"/>
                <a:gd name="connsiteX467" fmla="*/ 7694 w 10000"/>
                <a:gd name="connsiteY467" fmla="*/ 7700 h 10000"/>
                <a:gd name="connsiteX468" fmla="*/ 7660 w 10000"/>
                <a:gd name="connsiteY468" fmla="*/ 7743 h 10000"/>
                <a:gd name="connsiteX469" fmla="*/ 7666 w 10000"/>
                <a:gd name="connsiteY469" fmla="*/ 7779 h 10000"/>
                <a:gd name="connsiteX470" fmla="*/ 7638 w 10000"/>
                <a:gd name="connsiteY470" fmla="*/ 7793 h 10000"/>
                <a:gd name="connsiteX471" fmla="*/ 7621 w 10000"/>
                <a:gd name="connsiteY471" fmla="*/ 7814 h 10000"/>
                <a:gd name="connsiteX472" fmla="*/ 7514 w 10000"/>
                <a:gd name="connsiteY472" fmla="*/ 7800 h 10000"/>
                <a:gd name="connsiteX473" fmla="*/ 7497 w 10000"/>
                <a:gd name="connsiteY473" fmla="*/ 7757 h 10000"/>
                <a:gd name="connsiteX474" fmla="*/ 7463 w 10000"/>
                <a:gd name="connsiteY474" fmla="*/ 7786 h 10000"/>
                <a:gd name="connsiteX475" fmla="*/ 7390 w 10000"/>
                <a:gd name="connsiteY475" fmla="*/ 7771 h 10000"/>
                <a:gd name="connsiteX476" fmla="*/ 7340 w 10000"/>
                <a:gd name="connsiteY476" fmla="*/ 7793 h 10000"/>
                <a:gd name="connsiteX477" fmla="*/ 7312 w 10000"/>
                <a:gd name="connsiteY477" fmla="*/ 7644 h 10000"/>
                <a:gd name="connsiteX478" fmla="*/ 7283 w 10000"/>
                <a:gd name="connsiteY478" fmla="*/ 7637 h 10000"/>
                <a:gd name="connsiteX479" fmla="*/ 7250 w 10000"/>
                <a:gd name="connsiteY479" fmla="*/ 7544 h 10000"/>
                <a:gd name="connsiteX480" fmla="*/ 7267 w 10000"/>
                <a:gd name="connsiteY480" fmla="*/ 7502 h 10000"/>
                <a:gd name="connsiteX481" fmla="*/ 7306 w 10000"/>
                <a:gd name="connsiteY481" fmla="*/ 7523 h 10000"/>
                <a:gd name="connsiteX482" fmla="*/ 7323 w 10000"/>
                <a:gd name="connsiteY482" fmla="*/ 7473 h 10000"/>
                <a:gd name="connsiteX483" fmla="*/ 7295 w 10000"/>
                <a:gd name="connsiteY483" fmla="*/ 7438 h 10000"/>
                <a:gd name="connsiteX484" fmla="*/ 7312 w 10000"/>
                <a:gd name="connsiteY484" fmla="*/ 7402 h 10000"/>
                <a:gd name="connsiteX485" fmla="*/ 7238 w 10000"/>
                <a:gd name="connsiteY485" fmla="*/ 7331 h 10000"/>
                <a:gd name="connsiteX486" fmla="*/ 7244 w 10000"/>
                <a:gd name="connsiteY486" fmla="*/ 7296 h 10000"/>
                <a:gd name="connsiteX487" fmla="*/ 7199 w 10000"/>
                <a:gd name="connsiteY487" fmla="*/ 7260 h 10000"/>
                <a:gd name="connsiteX488" fmla="*/ 7227 w 10000"/>
                <a:gd name="connsiteY488" fmla="*/ 7218 h 10000"/>
                <a:gd name="connsiteX489" fmla="*/ 7216 w 10000"/>
                <a:gd name="connsiteY489" fmla="*/ 7168 h 10000"/>
                <a:gd name="connsiteX490" fmla="*/ 7165 w 10000"/>
                <a:gd name="connsiteY490" fmla="*/ 7090 h 10000"/>
                <a:gd name="connsiteX491" fmla="*/ 7132 w 10000"/>
                <a:gd name="connsiteY491" fmla="*/ 7026 h 10000"/>
                <a:gd name="connsiteX492" fmla="*/ 7064 w 10000"/>
                <a:gd name="connsiteY492" fmla="*/ 7055 h 10000"/>
                <a:gd name="connsiteX493" fmla="*/ 7025 w 10000"/>
                <a:gd name="connsiteY493" fmla="*/ 7048 h 10000"/>
                <a:gd name="connsiteX494" fmla="*/ 7002 w 10000"/>
                <a:gd name="connsiteY494" fmla="*/ 7111 h 10000"/>
                <a:gd name="connsiteX495" fmla="*/ 6924 w 10000"/>
                <a:gd name="connsiteY495" fmla="*/ 7119 h 10000"/>
                <a:gd name="connsiteX496" fmla="*/ 6895 w 10000"/>
                <a:gd name="connsiteY496" fmla="*/ 7111 h 10000"/>
                <a:gd name="connsiteX497" fmla="*/ 6828 w 10000"/>
                <a:gd name="connsiteY497" fmla="*/ 7161 h 10000"/>
                <a:gd name="connsiteX498" fmla="*/ 6834 w 10000"/>
                <a:gd name="connsiteY498" fmla="*/ 7260 h 10000"/>
                <a:gd name="connsiteX499" fmla="*/ 6817 w 10000"/>
                <a:gd name="connsiteY499" fmla="*/ 7324 h 10000"/>
                <a:gd name="connsiteX500" fmla="*/ 6817 w 10000"/>
                <a:gd name="connsiteY500" fmla="*/ 7381 h 10000"/>
                <a:gd name="connsiteX501" fmla="*/ 6760 w 10000"/>
                <a:gd name="connsiteY501" fmla="*/ 7424 h 10000"/>
                <a:gd name="connsiteX502" fmla="*/ 6699 w 10000"/>
                <a:gd name="connsiteY502" fmla="*/ 7431 h 10000"/>
                <a:gd name="connsiteX503" fmla="*/ 6682 w 10000"/>
                <a:gd name="connsiteY503" fmla="*/ 7410 h 10000"/>
                <a:gd name="connsiteX504" fmla="*/ 6625 w 10000"/>
                <a:gd name="connsiteY504" fmla="*/ 7388 h 10000"/>
                <a:gd name="connsiteX505" fmla="*/ 6592 w 10000"/>
                <a:gd name="connsiteY505" fmla="*/ 7431 h 10000"/>
                <a:gd name="connsiteX506" fmla="*/ 6586 w 10000"/>
                <a:gd name="connsiteY506" fmla="*/ 7473 h 10000"/>
                <a:gd name="connsiteX507" fmla="*/ 6552 w 10000"/>
                <a:gd name="connsiteY507" fmla="*/ 7480 h 10000"/>
                <a:gd name="connsiteX508" fmla="*/ 6547 w 10000"/>
                <a:gd name="connsiteY508" fmla="*/ 7523 h 10000"/>
                <a:gd name="connsiteX509" fmla="*/ 6519 w 10000"/>
                <a:gd name="connsiteY509" fmla="*/ 7523 h 10000"/>
                <a:gd name="connsiteX510" fmla="*/ 6485 w 10000"/>
                <a:gd name="connsiteY510" fmla="*/ 7424 h 10000"/>
                <a:gd name="connsiteX511" fmla="*/ 6406 w 10000"/>
                <a:gd name="connsiteY511" fmla="*/ 7473 h 10000"/>
                <a:gd name="connsiteX512" fmla="*/ 6316 w 10000"/>
                <a:gd name="connsiteY512" fmla="*/ 7551 h 10000"/>
                <a:gd name="connsiteX513" fmla="*/ 6282 w 10000"/>
                <a:gd name="connsiteY513" fmla="*/ 7566 h 10000"/>
                <a:gd name="connsiteX514" fmla="*/ 6294 w 10000"/>
                <a:gd name="connsiteY514" fmla="*/ 7615 h 10000"/>
                <a:gd name="connsiteX515" fmla="*/ 6243 w 10000"/>
                <a:gd name="connsiteY515" fmla="*/ 7637 h 10000"/>
                <a:gd name="connsiteX516" fmla="*/ 6209 w 10000"/>
                <a:gd name="connsiteY516" fmla="*/ 7608 h 10000"/>
                <a:gd name="connsiteX517" fmla="*/ 6136 w 10000"/>
                <a:gd name="connsiteY517" fmla="*/ 7622 h 10000"/>
                <a:gd name="connsiteX518" fmla="*/ 6136 w 10000"/>
                <a:gd name="connsiteY518" fmla="*/ 7395 h 10000"/>
                <a:gd name="connsiteX519" fmla="*/ 6208 w 10000"/>
                <a:gd name="connsiteY51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741 w 10000"/>
                <a:gd name="connsiteY22" fmla="*/ 8836 h 10000"/>
                <a:gd name="connsiteX23" fmla="*/ 4207 w 10000"/>
                <a:gd name="connsiteY23" fmla="*/ 9283 h 10000"/>
                <a:gd name="connsiteX24" fmla="*/ 4213 w 10000"/>
                <a:gd name="connsiteY24" fmla="*/ 9326 h 10000"/>
                <a:gd name="connsiteX25" fmla="*/ 4190 w 10000"/>
                <a:gd name="connsiteY25" fmla="*/ 9326 h 10000"/>
                <a:gd name="connsiteX26" fmla="*/ 4089 w 10000"/>
                <a:gd name="connsiteY26" fmla="*/ 9482 h 10000"/>
                <a:gd name="connsiteX27" fmla="*/ 4072 w 10000"/>
                <a:gd name="connsiteY27" fmla="*/ 9574 h 10000"/>
                <a:gd name="connsiteX28" fmla="*/ 4111 w 10000"/>
                <a:gd name="connsiteY28" fmla="*/ 9631 h 10000"/>
                <a:gd name="connsiteX29" fmla="*/ 4117 w 10000"/>
                <a:gd name="connsiteY29" fmla="*/ 9659 h 10000"/>
                <a:gd name="connsiteX30" fmla="*/ 4066 w 10000"/>
                <a:gd name="connsiteY30" fmla="*/ 9716 h 10000"/>
                <a:gd name="connsiteX31" fmla="*/ 4021 w 10000"/>
                <a:gd name="connsiteY31" fmla="*/ 9702 h 10000"/>
                <a:gd name="connsiteX32" fmla="*/ 4021 w 10000"/>
                <a:gd name="connsiteY32" fmla="*/ 9851 h 10000"/>
                <a:gd name="connsiteX33" fmla="*/ 3948 w 10000"/>
                <a:gd name="connsiteY33" fmla="*/ 9865 h 10000"/>
                <a:gd name="connsiteX34" fmla="*/ 3926 w 10000"/>
                <a:gd name="connsiteY34" fmla="*/ 9844 h 10000"/>
                <a:gd name="connsiteX35" fmla="*/ 3864 w 10000"/>
                <a:gd name="connsiteY35" fmla="*/ 9879 h 10000"/>
                <a:gd name="connsiteX36" fmla="*/ 3825 w 10000"/>
                <a:gd name="connsiteY36" fmla="*/ 9858 h 10000"/>
                <a:gd name="connsiteX37" fmla="*/ 3802 w 10000"/>
                <a:gd name="connsiteY37" fmla="*/ 9886 h 10000"/>
                <a:gd name="connsiteX38" fmla="*/ 3751 w 10000"/>
                <a:gd name="connsiteY38" fmla="*/ 9858 h 10000"/>
                <a:gd name="connsiteX39" fmla="*/ 3735 w 10000"/>
                <a:gd name="connsiteY39" fmla="*/ 9787 h 10000"/>
                <a:gd name="connsiteX40" fmla="*/ 3628 w 10000"/>
                <a:gd name="connsiteY40" fmla="*/ 9744 h 10000"/>
                <a:gd name="connsiteX41" fmla="*/ 3583 w 10000"/>
                <a:gd name="connsiteY41" fmla="*/ 9730 h 10000"/>
                <a:gd name="connsiteX42" fmla="*/ 3543 w 10000"/>
                <a:gd name="connsiteY42" fmla="*/ 9702 h 10000"/>
                <a:gd name="connsiteX43" fmla="*/ 3549 w 10000"/>
                <a:gd name="connsiteY43" fmla="*/ 9681 h 10000"/>
                <a:gd name="connsiteX44" fmla="*/ 3515 w 10000"/>
                <a:gd name="connsiteY44" fmla="*/ 9624 h 10000"/>
                <a:gd name="connsiteX45" fmla="*/ 3459 w 10000"/>
                <a:gd name="connsiteY45" fmla="*/ 9588 h 10000"/>
                <a:gd name="connsiteX46" fmla="*/ 3397 w 10000"/>
                <a:gd name="connsiteY46" fmla="*/ 9603 h 10000"/>
                <a:gd name="connsiteX47" fmla="*/ 3324 w 10000"/>
                <a:gd name="connsiteY47" fmla="*/ 9581 h 10000"/>
                <a:gd name="connsiteX48" fmla="*/ 3240 w 10000"/>
                <a:gd name="connsiteY48" fmla="*/ 9524 h 10000"/>
                <a:gd name="connsiteX49" fmla="*/ 3279 w 10000"/>
                <a:gd name="connsiteY49" fmla="*/ 9339 h 10000"/>
                <a:gd name="connsiteX50" fmla="*/ 3150 w 10000"/>
                <a:gd name="connsiteY50" fmla="*/ 8971 h 10000"/>
                <a:gd name="connsiteX51" fmla="*/ 3155 w 10000"/>
                <a:gd name="connsiteY51" fmla="*/ 9021 h 10000"/>
                <a:gd name="connsiteX52" fmla="*/ 3144 w 10000"/>
                <a:gd name="connsiteY52" fmla="*/ 9042 h 10000"/>
                <a:gd name="connsiteX53" fmla="*/ 3105 w 10000"/>
                <a:gd name="connsiteY53" fmla="*/ 9028 h 10000"/>
                <a:gd name="connsiteX54" fmla="*/ 3048 w 10000"/>
                <a:gd name="connsiteY54" fmla="*/ 9163 h 10000"/>
                <a:gd name="connsiteX55" fmla="*/ 2818 w 10000"/>
                <a:gd name="connsiteY55" fmla="*/ 9837 h 10000"/>
                <a:gd name="connsiteX56" fmla="*/ 2745 w 10000"/>
                <a:gd name="connsiteY56" fmla="*/ 9879 h 10000"/>
                <a:gd name="connsiteX57" fmla="*/ 2705 w 10000"/>
                <a:gd name="connsiteY57" fmla="*/ 9922 h 10000"/>
                <a:gd name="connsiteX58" fmla="*/ 2638 w 10000"/>
                <a:gd name="connsiteY58" fmla="*/ 9929 h 10000"/>
                <a:gd name="connsiteX59" fmla="*/ 2598 w 10000"/>
                <a:gd name="connsiteY59" fmla="*/ 9943 h 10000"/>
                <a:gd name="connsiteX60" fmla="*/ 2565 w 10000"/>
                <a:gd name="connsiteY60" fmla="*/ 9929 h 10000"/>
                <a:gd name="connsiteX61" fmla="*/ 2508 w 10000"/>
                <a:gd name="connsiteY61" fmla="*/ 9943 h 10000"/>
                <a:gd name="connsiteX62" fmla="*/ 2503 w 10000"/>
                <a:gd name="connsiteY62" fmla="*/ 9957 h 10000"/>
                <a:gd name="connsiteX63" fmla="*/ 2458 w 10000"/>
                <a:gd name="connsiteY63" fmla="*/ 9993 h 10000"/>
                <a:gd name="connsiteX64" fmla="*/ 2424 w 10000"/>
                <a:gd name="connsiteY64" fmla="*/ 10000 h 10000"/>
                <a:gd name="connsiteX65" fmla="*/ 2323 w 10000"/>
                <a:gd name="connsiteY65" fmla="*/ 9901 h 10000"/>
                <a:gd name="connsiteX66" fmla="*/ 2250 w 10000"/>
                <a:gd name="connsiteY66" fmla="*/ 9794 h 10000"/>
                <a:gd name="connsiteX67" fmla="*/ 2160 w 10000"/>
                <a:gd name="connsiteY67" fmla="*/ 9759 h 10000"/>
                <a:gd name="connsiteX68" fmla="*/ 2143 w 10000"/>
                <a:gd name="connsiteY68" fmla="*/ 9624 h 10000"/>
                <a:gd name="connsiteX69" fmla="*/ 2205 w 10000"/>
                <a:gd name="connsiteY69" fmla="*/ 9588 h 10000"/>
                <a:gd name="connsiteX70" fmla="*/ 2182 w 10000"/>
                <a:gd name="connsiteY70" fmla="*/ 9482 h 10000"/>
                <a:gd name="connsiteX71" fmla="*/ 2160 w 10000"/>
                <a:gd name="connsiteY71" fmla="*/ 9446 h 10000"/>
                <a:gd name="connsiteX72" fmla="*/ 2323 w 10000"/>
                <a:gd name="connsiteY72" fmla="*/ 9312 h 10000"/>
                <a:gd name="connsiteX73" fmla="*/ 2373 w 10000"/>
                <a:gd name="connsiteY73" fmla="*/ 9177 h 10000"/>
                <a:gd name="connsiteX74" fmla="*/ 2424 w 10000"/>
                <a:gd name="connsiteY74" fmla="*/ 9148 h 10000"/>
                <a:gd name="connsiteX75" fmla="*/ 2435 w 10000"/>
                <a:gd name="connsiteY75" fmla="*/ 9063 h 10000"/>
                <a:gd name="connsiteX76" fmla="*/ 2385 w 10000"/>
                <a:gd name="connsiteY76" fmla="*/ 8950 h 10000"/>
                <a:gd name="connsiteX77" fmla="*/ 2396 w 10000"/>
                <a:gd name="connsiteY77" fmla="*/ 8879 h 10000"/>
                <a:gd name="connsiteX78" fmla="*/ 2340 w 10000"/>
                <a:gd name="connsiteY78" fmla="*/ 8850 h 10000"/>
                <a:gd name="connsiteX79" fmla="*/ 2306 w 10000"/>
                <a:gd name="connsiteY79" fmla="*/ 8857 h 10000"/>
                <a:gd name="connsiteX80" fmla="*/ 2143 w 10000"/>
                <a:gd name="connsiteY80" fmla="*/ 8921 h 10000"/>
                <a:gd name="connsiteX81" fmla="*/ 2098 w 10000"/>
                <a:gd name="connsiteY81" fmla="*/ 8971 h 10000"/>
                <a:gd name="connsiteX82" fmla="*/ 2064 w 10000"/>
                <a:gd name="connsiteY82" fmla="*/ 8999 h 10000"/>
                <a:gd name="connsiteX83" fmla="*/ 2019 w 10000"/>
                <a:gd name="connsiteY83" fmla="*/ 9056 h 10000"/>
                <a:gd name="connsiteX84" fmla="*/ 1879 w 10000"/>
                <a:gd name="connsiteY84" fmla="*/ 9013 h 10000"/>
                <a:gd name="connsiteX85" fmla="*/ 1828 w 10000"/>
                <a:gd name="connsiteY85" fmla="*/ 8971 h 10000"/>
                <a:gd name="connsiteX86" fmla="*/ 1738 w 10000"/>
                <a:gd name="connsiteY86" fmla="*/ 9021 h 10000"/>
                <a:gd name="connsiteX87" fmla="*/ 1609 w 10000"/>
                <a:gd name="connsiteY87" fmla="*/ 9056 h 10000"/>
                <a:gd name="connsiteX88" fmla="*/ 1699 w 10000"/>
                <a:gd name="connsiteY88" fmla="*/ 9177 h 10000"/>
                <a:gd name="connsiteX89" fmla="*/ 1592 w 10000"/>
                <a:gd name="connsiteY89" fmla="*/ 9304 h 10000"/>
                <a:gd name="connsiteX90" fmla="*/ 1558 w 10000"/>
                <a:gd name="connsiteY90" fmla="*/ 9290 h 10000"/>
                <a:gd name="connsiteX91" fmla="*/ 1541 w 10000"/>
                <a:gd name="connsiteY91" fmla="*/ 9304 h 10000"/>
                <a:gd name="connsiteX92" fmla="*/ 1507 w 10000"/>
                <a:gd name="connsiteY92" fmla="*/ 9269 h 10000"/>
                <a:gd name="connsiteX93" fmla="*/ 1440 w 10000"/>
                <a:gd name="connsiteY93" fmla="*/ 9233 h 10000"/>
                <a:gd name="connsiteX94" fmla="*/ 1434 w 10000"/>
                <a:gd name="connsiteY94" fmla="*/ 9198 h 10000"/>
                <a:gd name="connsiteX95" fmla="*/ 1412 w 10000"/>
                <a:gd name="connsiteY95" fmla="*/ 9191 h 10000"/>
                <a:gd name="connsiteX96" fmla="*/ 1400 w 10000"/>
                <a:gd name="connsiteY96" fmla="*/ 9155 h 10000"/>
                <a:gd name="connsiteX97" fmla="*/ 1372 w 10000"/>
                <a:gd name="connsiteY97" fmla="*/ 9127 h 10000"/>
                <a:gd name="connsiteX98" fmla="*/ 1327 w 10000"/>
                <a:gd name="connsiteY98" fmla="*/ 9141 h 10000"/>
                <a:gd name="connsiteX99" fmla="*/ 1305 w 10000"/>
                <a:gd name="connsiteY99" fmla="*/ 9092 h 10000"/>
                <a:gd name="connsiteX100" fmla="*/ 1271 w 10000"/>
                <a:gd name="connsiteY100" fmla="*/ 9099 h 10000"/>
                <a:gd name="connsiteX101" fmla="*/ 1277 w 10000"/>
                <a:gd name="connsiteY101" fmla="*/ 9056 h 10000"/>
                <a:gd name="connsiteX102" fmla="*/ 1265 w 10000"/>
                <a:gd name="connsiteY102" fmla="*/ 8999 h 10000"/>
                <a:gd name="connsiteX103" fmla="*/ 1277 w 10000"/>
                <a:gd name="connsiteY103" fmla="*/ 8935 h 10000"/>
                <a:gd name="connsiteX104" fmla="*/ 1271 w 10000"/>
                <a:gd name="connsiteY104" fmla="*/ 8893 h 10000"/>
                <a:gd name="connsiteX105" fmla="*/ 1153 w 10000"/>
                <a:gd name="connsiteY105" fmla="*/ 8893 h 10000"/>
                <a:gd name="connsiteX106" fmla="*/ 1153 w 10000"/>
                <a:gd name="connsiteY106" fmla="*/ 8850 h 10000"/>
                <a:gd name="connsiteX107" fmla="*/ 1091 w 10000"/>
                <a:gd name="connsiteY107" fmla="*/ 8829 h 10000"/>
                <a:gd name="connsiteX108" fmla="*/ 1080 w 10000"/>
                <a:gd name="connsiteY108" fmla="*/ 8758 h 10000"/>
                <a:gd name="connsiteX109" fmla="*/ 1069 w 10000"/>
                <a:gd name="connsiteY109" fmla="*/ 8730 h 10000"/>
                <a:gd name="connsiteX110" fmla="*/ 990 w 10000"/>
                <a:gd name="connsiteY110" fmla="*/ 8701 h 10000"/>
                <a:gd name="connsiteX111" fmla="*/ 894 w 10000"/>
                <a:gd name="connsiteY111" fmla="*/ 8616 h 10000"/>
                <a:gd name="connsiteX112" fmla="*/ 787 w 10000"/>
                <a:gd name="connsiteY112" fmla="*/ 8616 h 10000"/>
                <a:gd name="connsiteX113" fmla="*/ 849 w 10000"/>
                <a:gd name="connsiteY113" fmla="*/ 8510 h 10000"/>
                <a:gd name="connsiteX114" fmla="*/ 945 w 10000"/>
                <a:gd name="connsiteY114" fmla="*/ 8432 h 10000"/>
                <a:gd name="connsiteX115" fmla="*/ 984 w 10000"/>
                <a:gd name="connsiteY115" fmla="*/ 8325 h 10000"/>
                <a:gd name="connsiteX116" fmla="*/ 1063 w 10000"/>
                <a:gd name="connsiteY116" fmla="*/ 8204 h 10000"/>
                <a:gd name="connsiteX117" fmla="*/ 1057 w 10000"/>
                <a:gd name="connsiteY117" fmla="*/ 8133 h 10000"/>
                <a:gd name="connsiteX118" fmla="*/ 1018 w 10000"/>
                <a:gd name="connsiteY118" fmla="*/ 8055 h 10000"/>
                <a:gd name="connsiteX119" fmla="*/ 533 w 10000"/>
                <a:gd name="connsiteY119" fmla="*/ 8076 h 10000"/>
                <a:gd name="connsiteX120" fmla="*/ 169 w 10000"/>
                <a:gd name="connsiteY120" fmla="*/ 7743 h 10000"/>
                <a:gd name="connsiteX121" fmla="*/ 157 w 10000"/>
                <a:gd name="connsiteY121" fmla="*/ 7686 h 10000"/>
                <a:gd name="connsiteX122" fmla="*/ 231 w 10000"/>
                <a:gd name="connsiteY122" fmla="*/ 7594 h 10000"/>
                <a:gd name="connsiteX123" fmla="*/ 0 w 10000"/>
                <a:gd name="connsiteY123" fmla="*/ 6920 h 10000"/>
                <a:gd name="connsiteX124" fmla="*/ 1074 w 10000"/>
                <a:gd name="connsiteY124" fmla="*/ 7019 h 10000"/>
                <a:gd name="connsiteX125" fmla="*/ 1277 w 10000"/>
                <a:gd name="connsiteY125" fmla="*/ 6998 h 10000"/>
                <a:gd name="connsiteX126" fmla="*/ 1524 w 10000"/>
                <a:gd name="connsiteY126" fmla="*/ 7083 h 10000"/>
                <a:gd name="connsiteX127" fmla="*/ 1609 w 10000"/>
                <a:gd name="connsiteY127" fmla="*/ 7104 h 10000"/>
                <a:gd name="connsiteX128" fmla="*/ 1822 w 10000"/>
                <a:gd name="connsiteY128" fmla="*/ 7310 h 10000"/>
                <a:gd name="connsiteX129" fmla="*/ 1918 w 10000"/>
                <a:gd name="connsiteY129" fmla="*/ 7303 h 10000"/>
                <a:gd name="connsiteX130" fmla="*/ 6504 w 10000"/>
                <a:gd name="connsiteY130" fmla="*/ 7627 h 10000"/>
                <a:gd name="connsiteX131" fmla="*/ 5523 w 10000"/>
                <a:gd name="connsiteY131" fmla="*/ 5713 h 10000"/>
                <a:gd name="connsiteX132" fmla="*/ 5652 w 10000"/>
                <a:gd name="connsiteY132" fmla="*/ 5720 h 10000"/>
                <a:gd name="connsiteX133" fmla="*/ 5697 w 10000"/>
                <a:gd name="connsiteY133" fmla="*/ 5742 h 10000"/>
                <a:gd name="connsiteX134" fmla="*/ 5793 w 10000"/>
                <a:gd name="connsiteY134" fmla="*/ 5635 h 10000"/>
                <a:gd name="connsiteX135" fmla="*/ 5844 w 10000"/>
                <a:gd name="connsiteY135" fmla="*/ 5628 h 10000"/>
                <a:gd name="connsiteX136" fmla="*/ 5889 w 10000"/>
                <a:gd name="connsiteY136" fmla="*/ 5564 h 10000"/>
                <a:gd name="connsiteX137" fmla="*/ 5945 w 10000"/>
                <a:gd name="connsiteY137" fmla="*/ 5515 h 10000"/>
                <a:gd name="connsiteX138" fmla="*/ 6001 w 10000"/>
                <a:gd name="connsiteY138" fmla="*/ 5408 h 10000"/>
                <a:gd name="connsiteX139" fmla="*/ 6012 w 10000"/>
                <a:gd name="connsiteY139" fmla="*/ 5344 h 10000"/>
                <a:gd name="connsiteX140" fmla="*/ 6080 w 10000"/>
                <a:gd name="connsiteY140" fmla="*/ 5316 h 10000"/>
                <a:gd name="connsiteX141" fmla="*/ 6159 w 10000"/>
                <a:gd name="connsiteY141" fmla="*/ 5351 h 10000"/>
                <a:gd name="connsiteX142" fmla="*/ 6226 w 10000"/>
                <a:gd name="connsiteY142" fmla="*/ 5337 h 10000"/>
                <a:gd name="connsiteX143" fmla="*/ 6294 w 10000"/>
                <a:gd name="connsiteY143" fmla="*/ 5344 h 10000"/>
                <a:gd name="connsiteX144" fmla="*/ 6412 w 10000"/>
                <a:gd name="connsiteY144" fmla="*/ 5302 h 10000"/>
                <a:gd name="connsiteX145" fmla="*/ 6490 w 10000"/>
                <a:gd name="connsiteY145" fmla="*/ 5195 h 10000"/>
                <a:gd name="connsiteX146" fmla="*/ 6524 w 10000"/>
                <a:gd name="connsiteY146" fmla="*/ 5160 h 10000"/>
                <a:gd name="connsiteX147" fmla="*/ 6575 w 10000"/>
                <a:gd name="connsiteY147" fmla="*/ 5160 h 10000"/>
                <a:gd name="connsiteX148" fmla="*/ 6614 w 10000"/>
                <a:gd name="connsiteY148" fmla="*/ 5103 h 10000"/>
                <a:gd name="connsiteX149" fmla="*/ 6597 w 10000"/>
                <a:gd name="connsiteY149" fmla="*/ 5039 h 10000"/>
                <a:gd name="connsiteX150" fmla="*/ 6609 w 10000"/>
                <a:gd name="connsiteY150" fmla="*/ 4982 h 10000"/>
                <a:gd name="connsiteX151" fmla="*/ 6659 w 10000"/>
                <a:gd name="connsiteY151" fmla="*/ 4876 h 10000"/>
                <a:gd name="connsiteX152" fmla="*/ 6715 w 10000"/>
                <a:gd name="connsiteY152" fmla="*/ 4776 h 10000"/>
                <a:gd name="connsiteX153" fmla="*/ 6772 w 10000"/>
                <a:gd name="connsiteY153" fmla="*/ 4755 h 10000"/>
                <a:gd name="connsiteX154" fmla="*/ 6800 w 10000"/>
                <a:gd name="connsiteY154" fmla="*/ 4720 h 10000"/>
                <a:gd name="connsiteX155" fmla="*/ 6895 w 10000"/>
                <a:gd name="connsiteY155" fmla="*/ 4734 h 10000"/>
                <a:gd name="connsiteX156" fmla="*/ 6991 w 10000"/>
                <a:gd name="connsiteY156" fmla="*/ 4734 h 10000"/>
                <a:gd name="connsiteX157" fmla="*/ 6997 w 10000"/>
                <a:gd name="connsiteY157" fmla="*/ 4670 h 10000"/>
                <a:gd name="connsiteX158" fmla="*/ 7013 w 10000"/>
                <a:gd name="connsiteY158" fmla="*/ 4627 h 10000"/>
                <a:gd name="connsiteX159" fmla="*/ 7008 w 10000"/>
                <a:gd name="connsiteY159" fmla="*/ 4599 h 10000"/>
                <a:gd name="connsiteX160" fmla="*/ 7064 w 10000"/>
                <a:gd name="connsiteY160" fmla="*/ 4578 h 10000"/>
                <a:gd name="connsiteX161" fmla="*/ 7103 w 10000"/>
                <a:gd name="connsiteY161" fmla="*/ 4634 h 10000"/>
                <a:gd name="connsiteX162" fmla="*/ 7160 w 10000"/>
                <a:gd name="connsiteY162" fmla="*/ 4613 h 10000"/>
                <a:gd name="connsiteX163" fmla="*/ 7177 w 10000"/>
                <a:gd name="connsiteY163" fmla="*/ 4578 h 10000"/>
                <a:gd name="connsiteX164" fmla="*/ 7222 w 10000"/>
                <a:gd name="connsiteY164" fmla="*/ 4564 h 10000"/>
                <a:gd name="connsiteX165" fmla="*/ 7317 w 10000"/>
                <a:gd name="connsiteY165" fmla="*/ 4493 h 10000"/>
                <a:gd name="connsiteX166" fmla="*/ 7407 w 10000"/>
                <a:gd name="connsiteY166" fmla="*/ 4521 h 10000"/>
                <a:gd name="connsiteX167" fmla="*/ 7430 w 10000"/>
                <a:gd name="connsiteY167" fmla="*/ 4507 h 10000"/>
                <a:gd name="connsiteX168" fmla="*/ 7480 w 10000"/>
                <a:gd name="connsiteY168" fmla="*/ 4528 h 10000"/>
                <a:gd name="connsiteX169" fmla="*/ 7503 w 10000"/>
                <a:gd name="connsiteY169" fmla="*/ 4471 h 10000"/>
                <a:gd name="connsiteX170" fmla="*/ 7525 w 10000"/>
                <a:gd name="connsiteY170" fmla="*/ 4500 h 10000"/>
                <a:gd name="connsiteX171" fmla="*/ 7559 w 10000"/>
                <a:gd name="connsiteY171" fmla="*/ 4493 h 10000"/>
                <a:gd name="connsiteX172" fmla="*/ 7598 w 10000"/>
                <a:gd name="connsiteY172" fmla="*/ 4556 h 10000"/>
                <a:gd name="connsiteX173" fmla="*/ 7643 w 10000"/>
                <a:gd name="connsiteY173" fmla="*/ 4549 h 10000"/>
                <a:gd name="connsiteX174" fmla="*/ 7683 w 10000"/>
                <a:gd name="connsiteY174" fmla="*/ 4578 h 10000"/>
                <a:gd name="connsiteX175" fmla="*/ 7700 w 10000"/>
                <a:gd name="connsiteY175" fmla="*/ 4556 h 10000"/>
                <a:gd name="connsiteX176" fmla="*/ 7778 w 10000"/>
                <a:gd name="connsiteY176" fmla="*/ 4564 h 10000"/>
                <a:gd name="connsiteX177" fmla="*/ 7790 w 10000"/>
                <a:gd name="connsiteY177" fmla="*/ 4585 h 10000"/>
                <a:gd name="connsiteX178" fmla="*/ 7874 w 10000"/>
                <a:gd name="connsiteY178" fmla="*/ 4514 h 10000"/>
                <a:gd name="connsiteX179" fmla="*/ 7874 w 10000"/>
                <a:gd name="connsiteY179" fmla="*/ 4393 h 10000"/>
                <a:gd name="connsiteX180" fmla="*/ 7852 w 10000"/>
                <a:gd name="connsiteY180" fmla="*/ 4379 h 10000"/>
                <a:gd name="connsiteX181" fmla="*/ 7835 w 10000"/>
                <a:gd name="connsiteY181" fmla="*/ 4294 h 10000"/>
                <a:gd name="connsiteX182" fmla="*/ 7801 w 10000"/>
                <a:gd name="connsiteY182" fmla="*/ 4209 h 10000"/>
                <a:gd name="connsiteX183" fmla="*/ 7750 w 10000"/>
                <a:gd name="connsiteY183" fmla="*/ 4173 h 10000"/>
                <a:gd name="connsiteX184" fmla="*/ 7745 w 10000"/>
                <a:gd name="connsiteY184" fmla="*/ 4131 h 10000"/>
                <a:gd name="connsiteX185" fmla="*/ 7672 w 10000"/>
                <a:gd name="connsiteY185" fmla="*/ 4053 h 10000"/>
                <a:gd name="connsiteX186" fmla="*/ 7677 w 10000"/>
                <a:gd name="connsiteY186" fmla="*/ 4024 h 10000"/>
                <a:gd name="connsiteX187" fmla="*/ 7604 w 10000"/>
                <a:gd name="connsiteY187" fmla="*/ 3982 h 10000"/>
                <a:gd name="connsiteX188" fmla="*/ 7598 w 10000"/>
                <a:gd name="connsiteY188" fmla="*/ 3903 h 10000"/>
                <a:gd name="connsiteX189" fmla="*/ 7475 w 10000"/>
                <a:gd name="connsiteY189" fmla="*/ 3833 h 10000"/>
                <a:gd name="connsiteX190" fmla="*/ 7407 w 10000"/>
                <a:gd name="connsiteY190" fmla="*/ 3683 h 10000"/>
                <a:gd name="connsiteX191" fmla="*/ 7306 w 10000"/>
                <a:gd name="connsiteY191" fmla="*/ 3676 h 10000"/>
                <a:gd name="connsiteX192" fmla="*/ 7272 w 10000"/>
                <a:gd name="connsiteY192" fmla="*/ 3648 h 10000"/>
                <a:gd name="connsiteX193" fmla="*/ 7222 w 10000"/>
                <a:gd name="connsiteY193" fmla="*/ 3669 h 10000"/>
                <a:gd name="connsiteX194" fmla="*/ 7143 w 10000"/>
                <a:gd name="connsiteY194" fmla="*/ 3669 h 10000"/>
                <a:gd name="connsiteX195" fmla="*/ 7030 w 10000"/>
                <a:gd name="connsiteY195" fmla="*/ 3840 h 10000"/>
                <a:gd name="connsiteX196" fmla="*/ 6991 w 10000"/>
                <a:gd name="connsiteY196" fmla="*/ 3918 h 10000"/>
                <a:gd name="connsiteX197" fmla="*/ 6890 w 10000"/>
                <a:gd name="connsiteY197" fmla="*/ 3797 h 10000"/>
                <a:gd name="connsiteX198" fmla="*/ 6817 w 10000"/>
                <a:gd name="connsiteY198" fmla="*/ 3747 h 10000"/>
                <a:gd name="connsiteX199" fmla="*/ 6744 w 10000"/>
                <a:gd name="connsiteY199" fmla="*/ 3754 h 10000"/>
                <a:gd name="connsiteX200" fmla="*/ 6670 w 10000"/>
                <a:gd name="connsiteY200" fmla="*/ 3790 h 10000"/>
                <a:gd name="connsiteX201" fmla="*/ 6609 w 10000"/>
                <a:gd name="connsiteY201" fmla="*/ 3762 h 10000"/>
                <a:gd name="connsiteX202" fmla="*/ 6552 w 10000"/>
                <a:gd name="connsiteY202" fmla="*/ 3804 h 10000"/>
                <a:gd name="connsiteX203" fmla="*/ 6496 w 10000"/>
                <a:gd name="connsiteY203" fmla="*/ 3889 h 10000"/>
                <a:gd name="connsiteX204" fmla="*/ 6367 w 10000"/>
                <a:gd name="connsiteY204" fmla="*/ 3733 h 10000"/>
                <a:gd name="connsiteX205" fmla="*/ 6350 w 10000"/>
                <a:gd name="connsiteY205" fmla="*/ 3577 h 10000"/>
                <a:gd name="connsiteX206" fmla="*/ 6451 w 10000"/>
                <a:gd name="connsiteY206" fmla="*/ 3513 h 10000"/>
                <a:gd name="connsiteX207" fmla="*/ 6445 w 10000"/>
                <a:gd name="connsiteY207" fmla="*/ 3343 h 10000"/>
                <a:gd name="connsiteX208" fmla="*/ 6541 w 10000"/>
                <a:gd name="connsiteY208" fmla="*/ 3144 h 10000"/>
                <a:gd name="connsiteX209" fmla="*/ 6530 w 10000"/>
                <a:gd name="connsiteY209" fmla="*/ 3109 h 10000"/>
                <a:gd name="connsiteX210" fmla="*/ 6760 w 10000"/>
                <a:gd name="connsiteY210" fmla="*/ 2456 h 10000"/>
                <a:gd name="connsiteX211" fmla="*/ 6884 w 10000"/>
                <a:gd name="connsiteY211" fmla="*/ 2555 h 10000"/>
                <a:gd name="connsiteX212" fmla="*/ 6957 w 10000"/>
                <a:gd name="connsiteY212" fmla="*/ 2598 h 10000"/>
                <a:gd name="connsiteX213" fmla="*/ 7030 w 10000"/>
                <a:gd name="connsiteY213" fmla="*/ 2598 h 10000"/>
                <a:gd name="connsiteX214" fmla="*/ 7143 w 10000"/>
                <a:gd name="connsiteY214" fmla="*/ 2676 h 10000"/>
                <a:gd name="connsiteX215" fmla="*/ 7160 w 10000"/>
                <a:gd name="connsiteY215" fmla="*/ 2626 h 10000"/>
                <a:gd name="connsiteX216" fmla="*/ 7233 w 10000"/>
                <a:gd name="connsiteY216" fmla="*/ 2612 h 10000"/>
                <a:gd name="connsiteX217" fmla="*/ 7295 w 10000"/>
                <a:gd name="connsiteY217" fmla="*/ 2527 h 10000"/>
                <a:gd name="connsiteX218" fmla="*/ 7373 w 10000"/>
                <a:gd name="connsiteY218" fmla="*/ 2463 h 10000"/>
                <a:gd name="connsiteX219" fmla="*/ 7407 w 10000"/>
                <a:gd name="connsiteY219" fmla="*/ 2399 h 10000"/>
                <a:gd name="connsiteX220" fmla="*/ 7525 w 10000"/>
                <a:gd name="connsiteY220" fmla="*/ 2356 h 10000"/>
                <a:gd name="connsiteX221" fmla="*/ 7587 w 10000"/>
                <a:gd name="connsiteY221" fmla="*/ 2363 h 10000"/>
                <a:gd name="connsiteX222" fmla="*/ 7638 w 10000"/>
                <a:gd name="connsiteY222" fmla="*/ 2300 h 10000"/>
                <a:gd name="connsiteX223" fmla="*/ 7677 w 10000"/>
                <a:gd name="connsiteY223" fmla="*/ 2214 h 10000"/>
                <a:gd name="connsiteX224" fmla="*/ 7660 w 10000"/>
                <a:gd name="connsiteY224" fmla="*/ 2200 h 10000"/>
                <a:gd name="connsiteX225" fmla="*/ 7677 w 10000"/>
                <a:gd name="connsiteY225" fmla="*/ 2108 h 10000"/>
                <a:gd name="connsiteX226" fmla="*/ 7610 w 10000"/>
                <a:gd name="connsiteY226" fmla="*/ 2108 h 10000"/>
                <a:gd name="connsiteX227" fmla="*/ 7643 w 10000"/>
                <a:gd name="connsiteY227" fmla="*/ 2030 h 10000"/>
                <a:gd name="connsiteX228" fmla="*/ 7649 w 10000"/>
                <a:gd name="connsiteY228" fmla="*/ 1938 h 10000"/>
                <a:gd name="connsiteX229" fmla="*/ 7677 w 10000"/>
                <a:gd name="connsiteY229" fmla="*/ 1916 h 10000"/>
                <a:gd name="connsiteX230" fmla="*/ 7728 w 10000"/>
                <a:gd name="connsiteY230" fmla="*/ 1824 h 10000"/>
                <a:gd name="connsiteX231" fmla="*/ 7722 w 10000"/>
                <a:gd name="connsiteY231" fmla="*/ 1753 h 10000"/>
                <a:gd name="connsiteX232" fmla="*/ 7762 w 10000"/>
                <a:gd name="connsiteY232" fmla="*/ 1675 h 10000"/>
                <a:gd name="connsiteX233" fmla="*/ 7807 w 10000"/>
                <a:gd name="connsiteY233" fmla="*/ 1625 h 10000"/>
                <a:gd name="connsiteX234" fmla="*/ 7823 w 10000"/>
                <a:gd name="connsiteY234" fmla="*/ 1540 h 10000"/>
                <a:gd name="connsiteX235" fmla="*/ 7818 w 10000"/>
                <a:gd name="connsiteY235" fmla="*/ 1512 h 10000"/>
                <a:gd name="connsiteX236" fmla="*/ 7857 w 10000"/>
                <a:gd name="connsiteY236" fmla="*/ 1455 h 10000"/>
                <a:gd name="connsiteX237" fmla="*/ 7913 w 10000"/>
                <a:gd name="connsiteY237" fmla="*/ 1285 h 10000"/>
                <a:gd name="connsiteX238" fmla="*/ 7930 w 10000"/>
                <a:gd name="connsiteY238" fmla="*/ 1185 h 10000"/>
                <a:gd name="connsiteX239" fmla="*/ 7958 w 10000"/>
                <a:gd name="connsiteY239" fmla="*/ 1192 h 10000"/>
                <a:gd name="connsiteX240" fmla="*/ 8037 w 10000"/>
                <a:gd name="connsiteY240" fmla="*/ 1079 h 10000"/>
                <a:gd name="connsiteX241" fmla="*/ 8127 w 10000"/>
                <a:gd name="connsiteY241" fmla="*/ 1015 h 10000"/>
                <a:gd name="connsiteX242" fmla="*/ 8138 w 10000"/>
                <a:gd name="connsiteY242" fmla="*/ 937 h 10000"/>
                <a:gd name="connsiteX243" fmla="*/ 8172 w 10000"/>
                <a:gd name="connsiteY243" fmla="*/ 852 h 10000"/>
                <a:gd name="connsiteX244" fmla="*/ 8161 w 10000"/>
                <a:gd name="connsiteY244" fmla="*/ 788 h 10000"/>
                <a:gd name="connsiteX245" fmla="*/ 8116 w 10000"/>
                <a:gd name="connsiteY245" fmla="*/ 731 h 10000"/>
                <a:gd name="connsiteX246" fmla="*/ 8138 w 10000"/>
                <a:gd name="connsiteY246" fmla="*/ 660 h 10000"/>
                <a:gd name="connsiteX247" fmla="*/ 8138 w 10000"/>
                <a:gd name="connsiteY247" fmla="*/ 575 h 10000"/>
                <a:gd name="connsiteX248" fmla="*/ 8054 w 10000"/>
                <a:gd name="connsiteY248" fmla="*/ 504 h 10000"/>
                <a:gd name="connsiteX249" fmla="*/ 7970 w 10000"/>
                <a:gd name="connsiteY249" fmla="*/ 546 h 10000"/>
                <a:gd name="connsiteX250" fmla="*/ 7930 w 10000"/>
                <a:gd name="connsiteY250" fmla="*/ 546 h 10000"/>
                <a:gd name="connsiteX251" fmla="*/ 7913 w 10000"/>
                <a:gd name="connsiteY251" fmla="*/ 497 h 10000"/>
                <a:gd name="connsiteX252" fmla="*/ 7913 w 10000"/>
                <a:gd name="connsiteY252" fmla="*/ 405 h 10000"/>
                <a:gd name="connsiteX253" fmla="*/ 8020 w 10000"/>
                <a:gd name="connsiteY253" fmla="*/ 312 h 10000"/>
                <a:gd name="connsiteX254" fmla="*/ 8054 w 10000"/>
                <a:gd name="connsiteY254" fmla="*/ 234 h 10000"/>
                <a:gd name="connsiteX255" fmla="*/ 8121 w 10000"/>
                <a:gd name="connsiteY255" fmla="*/ 170 h 10000"/>
                <a:gd name="connsiteX256" fmla="*/ 8183 w 10000"/>
                <a:gd name="connsiteY256" fmla="*/ 50 h 10000"/>
                <a:gd name="connsiteX257" fmla="*/ 8228 w 10000"/>
                <a:gd name="connsiteY257" fmla="*/ 28 h 10000"/>
                <a:gd name="connsiteX258" fmla="*/ 8290 w 10000"/>
                <a:gd name="connsiteY258" fmla="*/ 43 h 10000"/>
                <a:gd name="connsiteX259" fmla="*/ 8420 w 10000"/>
                <a:gd name="connsiteY259" fmla="*/ 0 h 10000"/>
                <a:gd name="connsiteX260" fmla="*/ 8481 w 10000"/>
                <a:gd name="connsiteY260" fmla="*/ 71 h 10000"/>
                <a:gd name="connsiteX261" fmla="*/ 8476 w 10000"/>
                <a:gd name="connsiteY261" fmla="*/ 121 h 10000"/>
                <a:gd name="connsiteX262" fmla="*/ 8504 w 10000"/>
                <a:gd name="connsiteY262" fmla="*/ 142 h 10000"/>
                <a:gd name="connsiteX263" fmla="*/ 8526 w 10000"/>
                <a:gd name="connsiteY263" fmla="*/ 192 h 10000"/>
                <a:gd name="connsiteX264" fmla="*/ 8493 w 10000"/>
                <a:gd name="connsiteY264" fmla="*/ 248 h 10000"/>
                <a:gd name="connsiteX265" fmla="*/ 8448 w 10000"/>
                <a:gd name="connsiteY265" fmla="*/ 376 h 10000"/>
                <a:gd name="connsiteX266" fmla="*/ 8375 w 10000"/>
                <a:gd name="connsiteY266" fmla="*/ 476 h 10000"/>
                <a:gd name="connsiteX267" fmla="*/ 8307 w 10000"/>
                <a:gd name="connsiteY267" fmla="*/ 532 h 10000"/>
                <a:gd name="connsiteX268" fmla="*/ 8358 w 10000"/>
                <a:gd name="connsiteY268" fmla="*/ 554 h 10000"/>
                <a:gd name="connsiteX269" fmla="*/ 8425 w 10000"/>
                <a:gd name="connsiteY269" fmla="*/ 639 h 10000"/>
                <a:gd name="connsiteX270" fmla="*/ 8470 w 10000"/>
                <a:gd name="connsiteY270" fmla="*/ 646 h 10000"/>
                <a:gd name="connsiteX271" fmla="*/ 8493 w 10000"/>
                <a:gd name="connsiteY271" fmla="*/ 738 h 10000"/>
                <a:gd name="connsiteX272" fmla="*/ 8538 w 10000"/>
                <a:gd name="connsiteY272" fmla="*/ 759 h 10000"/>
                <a:gd name="connsiteX273" fmla="*/ 8571 w 10000"/>
                <a:gd name="connsiteY273" fmla="*/ 752 h 10000"/>
                <a:gd name="connsiteX274" fmla="*/ 8639 w 10000"/>
                <a:gd name="connsiteY274" fmla="*/ 610 h 10000"/>
                <a:gd name="connsiteX275" fmla="*/ 8701 w 10000"/>
                <a:gd name="connsiteY275" fmla="*/ 625 h 10000"/>
                <a:gd name="connsiteX276" fmla="*/ 8712 w 10000"/>
                <a:gd name="connsiteY276" fmla="*/ 667 h 10000"/>
                <a:gd name="connsiteX277" fmla="*/ 8757 w 10000"/>
                <a:gd name="connsiteY277" fmla="*/ 717 h 10000"/>
                <a:gd name="connsiteX278" fmla="*/ 8757 w 10000"/>
                <a:gd name="connsiteY278" fmla="*/ 752 h 10000"/>
                <a:gd name="connsiteX279" fmla="*/ 8796 w 10000"/>
                <a:gd name="connsiteY279" fmla="*/ 774 h 10000"/>
                <a:gd name="connsiteX280" fmla="*/ 8853 w 10000"/>
                <a:gd name="connsiteY280" fmla="*/ 774 h 10000"/>
                <a:gd name="connsiteX281" fmla="*/ 8858 w 10000"/>
                <a:gd name="connsiteY281" fmla="*/ 837 h 10000"/>
                <a:gd name="connsiteX282" fmla="*/ 8808 w 10000"/>
                <a:gd name="connsiteY282" fmla="*/ 866 h 10000"/>
                <a:gd name="connsiteX283" fmla="*/ 8853 w 10000"/>
                <a:gd name="connsiteY283" fmla="*/ 1143 h 10000"/>
                <a:gd name="connsiteX284" fmla="*/ 8898 w 10000"/>
                <a:gd name="connsiteY284" fmla="*/ 1270 h 10000"/>
                <a:gd name="connsiteX285" fmla="*/ 8886 w 10000"/>
                <a:gd name="connsiteY285" fmla="*/ 1327 h 10000"/>
                <a:gd name="connsiteX286" fmla="*/ 8926 w 10000"/>
                <a:gd name="connsiteY286" fmla="*/ 1391 h 10000"/>
                <a:gd name="connsiteX287" fmla="*/ 8931 w 10000"/>
                <a:gd name="connsiteY287" fmla="*/ 1434 h 10000"/>
                <a:gd name="connsiteX288" fmla="*/ 9038 w 10000"/>
                <a:gd name="connsiteY288" fmla="*/ 1483 h 10000"/>
                <a:gd name="connsiteX289" fmla="*/ 9168 w 10000"/>
                <a:gd name="connsiteY289" fmla="*/ 1441 h 10000"/>
                <a:gd name="connsiteX290" fmla="*/ 9184 w 10000"/>
                <a:gd name="connsiteY290" fmla="*/ 1384 h 10000"/>
                <a:gd name="connsiteX291" fmla="*/ 9229 w 10000"/>
                <a:gd name="connsiteY291" fmla="*/ 1405 h 10000"/>
                <a:gd name="connsiteX292" fmla="*/ 9258 w 10000"/>
                <a:gd name="connsiteY292" fmla="*/ 1455 h 10000"/>
                <a:gd name="connsiteX293" fmla="*/ 9325 w 10000"/>
                <a:gd name="connsiteY293" fmla="*/ 1419 h 10000"/>
                <a:gd name="connsiteX294" fmla="*/ 9364 w 10000"/>
                <a:gd name="connsiteY294" fmla="*/ 1419 h 10000"/>
                <a:gd name="connsiteX295" fmla="*/ 9421 w 10000"/>
                <a:gd name="connsiteY295" fmla="*/ 1476 h 10000"/>
                <a:gd name="connsiteX296" fmla="*/ 9454 w 10000"/>
                <a:gd name="connsiteY296" fmla="*/ 1398 h 10000"/>
                <a:gd name="connsiteX297" fmla="*/ 9522 w 10000"/>
                <a:gd name="connsiteY297" fmla="*/ 1434 h 10000"/>
                <a:gd name="connsiteX298" fmla="*/ 9556 w 10000"/>
                <a:gd name="connsiteY298" fmla="*/ 1391 h 10000"/>
                <a:gd name="connsiteX299" fmla="*/ 9584 w 10000"/>
                <a:gd name="connsiteY299" fmla="*/ 1398 h 10000"/>
                <a:gd name="connsiteX300" fmla="*/ 9612 w 10000"/>
                <a:gd name="connsiteY300" fmla="*/ 1356 h 10000"/>
                <a:gd name="connsiteX301" fmla="*/ 9606 w 10000"/>
                <a:gd name="connsiteY301" fmla="*/ 1313 h 10000"/>
                <a:gd name="connsiteX302" fmla="*/ 9646 w 10000"/>
                <a:gd name="connsiteY302" fmla="*/ 1292 h 10000"/>
                <a:gd name="connsiteX303" fmla="*/ 9674 w 10000"/>
                <a:gd name="connsiteY303" fmla="*/ 1221 h 10000"/>
                <a:gd name="connsiteX304" fmla="*/ 9753 w 10000"/>
                <a:gd name="connsiteY304" fmla="*/ 1228 h 10000"/>
                <a:gd name="connsiteX305" fmla="*/ 9871 w 10000"/>
                <a:gd name="connsiteY305" fmla="*/ 1434 h 10000"/>
                <a:gd name="connsiteX306" fmla="*/ 9893 w 10000"/>
                <a:gd name="connsiteY306" fmla="*/ 1505 h 10000"/>
                <a:gd name="connsiteX307" fmla="*/ 9972 w 10000"/>
                <a:gd name="connsiteY307" fmla="*/ 1597 h 10000"/>
                <a:gd name="connsiteX308" fmla="*/ 10000 w 10000"/>
                <a:gd name="connsiteY308" fmla="*/ 1682 h 10000"/>
                <a:gd name="connsiteX309" fmla="*/ 9938 w 10000"/>
                <a:gd name="connsiteY309" fmla="*/ 1796 h 10000"/>
                <a:gd name="connsiteX310" fmla="*/ 9893 w 10000"/>
                <a:gd name="connsiteY310" fmla="*/ 1838 h 10000"/>
                <a:gd name="connsiteX311" fmla="*/ 9916 w 10000"/>
                <a:gd name="connsiteY311" fmla="*/ 1959 h 10000"/>
                <a:gd name="connsiteX312" fmla="*/ 9848 w 10000"/>
                <a:gd name="connsiteY312" fmla="*/ 2051 h 10000"/>
                <a:gd name="connsiteX313" fmla="*/ 9809 w 10000"/>
                <a:gd name="connsiteY313" fmla="*/ 2072 h 10000"/>
                <a:gd name="connsiteX314" fmla="*/ 9809 w 10000"/>
                <a:gd name="connsiteY314" fmla="*/ 2136 h 10000"/>
                <a:gd name="connsiteX315" fmla="*/ 9758 w 10000"/>
                <a:gd name="connsiteY315" fmla="*/ 2257 h 10000"/>
                <a:gd name="connsiteX316" fmla="*/ 9724 w 10000"/>
                <a:gd name="connsiteY316" fmla="*/ 2264 h 10000"/>
                <a:gd name="connsiteX317" fmla="*/ 9730 w 10000"/>
                <a:gd name="connsiteY317" fmla="*/ 2349 h 10000"/>
                <a:gd name="connsiteX318" fmla="*/ 9702 w 10000"/>
                <a:gd name="connsiteY318" fmla="*/ 2413 h 10000"/>
                <a:gd name="connsiteX319" fmla="*/ 9708 w 10000"/>
                <a:gd name="connsiteY319" fmla="*/ 2697 h 10000"/>
                <a:gd name="connsiteX320" fmla="*/ 9724 w 10000"/>
                <a:gd name="connsiteY320" fmla="*/ 2718 h 10000"/>
                <a:gd name="connsiteX321" fmla="*/ 9719 w 10000"/>
                <a:gd name="connsiteY321" fmla="*/ 2811 h 10000"/>
                <a:gd name="connsiteX322" fmla="*/ 9708 w 10000"/>
                <a:gd name="connsiteY322" fmla="*/ 2896 h 10000"/>
                <a:gd name="connsiteX323" fmla="*/ 9668 w 10000"/>
                <a:gd name="connsiteY323" fmla="*/ 2938 h 10000"/>
                <a:gd name="connsiteX324" fmla="*/ 9595 w 10000"/>
                <a:gd name="connsiteY324" fmla="*/ 2903 h 10000"/>
                <a:gd name="connsiteX325" fmla="*/ 9561 w 10000"/>
                <a:gd name="connsiteY325" fmla="*/ 2952 h 10000"/>
                <a:gd name="connsiteX326" fmla="*/ 9567 w 10000"/>
                <a:gd name="connsiteY326" fmla="*/ 2995 h 10000"/>
                <a:gd name="connsiteX327" fmla="*/ 9544 w 10000"/>
                <a:gd name="connsiteY327" fmla="*/ 3080 h 10000"/>
                <a:gd name="connsiteX328" fmla="*/ 9505 w 10000"/>
                <a:gd name="connsiteY328" fmla="*/ 3137 h 10000"/>
                <a:gd name="connsiteX329" fmla="*/ 9494 w 10000"/>
                <a:gd name="connsiteY329" fmla="*/ 3236 h 10000"/>
                <a:gd name="connsiteX330" fmla="*/ 9466 w 10000"/>
                <a:gd name="connsiteY330" fmla="*/ 3322 h 10000"/>
                <a:gd name="connsiteX331" fmla="*/ 9471 w 10000"/>
                <a:gd name="connsiteY331" fmla="*/ 3378 h 10000"/>
                <a:gd name="connsiteX332" fmla="*/ 9460 w 10000"/>
                <a:gd name="connsiteY332" fmla="*/ 3435 h 10000"/>
                <a:gd name="connsiteX333" fmla="*/ 9483 w 10000"/>
                <a:gd name="connsiteY333" fmla="*/ 3485 h 10000"/>
                <a:gd name="connsiteX334" fmla="*/ 9449 w 10000"/>
                <a:gd name="connsiteY334" fmla="*/ 3563 h 10000"/>
                <a:gd name="connsiteX335" fmla="*/ 9393 w 10000"/>
                <a:gd name="connsiteY335" fmla="*/ 3442 h 10000"/>
                <a:gd name="connsiteX336" fmla="*/ 9393 w 10000"/>
                <a:gd name="connsiteY336" fmla="*/ 3350 h 10000"/>
                <a:gd name="connsiteX337" fmla="*/ 9376 w 10000"/>
                <a:gd name="connsiteY337" fmla="*/ 3336 h 10000"/>
                <a:gd name="connsiteX338" fmla="*/ 9308 w 10000"/>
                <a:gd name="connsiteY338" fmla="*/ 3400 h 10000"/>
                <a:gd name="connsiteX339" fmla="*/ 9201 w 10000"/>
                <a:gd name="connsiteY339" fmla="*/ 3549 h 10000"/>
                <a:gd name="connsiteX340" fmla="*/ 9139 w 10000"/>
                <a:gd name="connsiteY340" fmla="*/ 3655 h 10000"/>
                <a:gd name="connsiteX341" fmla="*/ 9044 w 10000"/>
                <a:gd name="connsiteY341" fmla="*/ 3712 h 10000"/>
                <a:gd name="connsiteX342" fmla="*/ 9010 w 10000"/>
                <a:gd name="connsiteY342" fmla="*/ 3797 h 10000"/>
                <a:gd name="connsiteX343" fmla="*/ 8982 w 10000"/>
                <a:gd name="connsiteY343" fmla="*/ 3825 h 10000"/>
                <a:gd name="connsiteX344" fmla="*/ 8875 w 10000"/>
                <a:gd name="connsiteY344" fmla="*/ 3903 h 10000"/>
                <a:gd name="connsiteX345" fmla="*/ 8785 w 10000"/>
                <a:gd name="connsiteY345" fmla="*/ 3996 h 10000"/>
                <a:gd name="connsiteX346" fmla="*/ 8763 w 10000"/>
                <a:gd name="connsiteY346" fmla="*/ 4067 h 10000"/>
                <a:gd name="connsiteX347" fmla="*/ 8729 w 10000"/>
                <a:gd name="connsiteY347" fmla="*/ 4102 h 10000"/>
                <a:gd name="connsiteX348" fmla="*/ 8774 w 10000"/>
                <a:gd name="connsiteY348" fmla="*/ 4194 h 10000"/>
                <a:gd name="connsiteX349" fmla="*/ 8819 w 10000"/>
                <a:gd name="connsiteY349" fmla="*/ 4265 h 10000"/>
                <a:gd name="connsiteX350" fmla="*/ 8881 w 10000"/>
                <a:gd name="connsiteY350" fmla="*/ 4294 h 10000"/>
                <a:gd name="connsiteX351" fmla="*/ 8858 w 10000"/>
                <a:gd name="connsiteY351" fmla="*/ 4344 h 10000"/>
                <a:gd name="connsiteX352" fmla="*/ 8903 w 10000"/>
                <a:gd name="connsiteY352" fmla="*/ 4358 h 10000"/>
                <a:gd name="connsiteX353" fmla="*/ 8903 w 10000"/>
                <a:gd name="connsiteY353" fmla="*/ 4443 h 10000"/>
                <a:gd name="connsiteX354" fmla="*/ 8937 w 10000"/>
                <a:gd name="connsiteY354" fmla="*/ 4507 h 10000"/>
                <a:gd name="connsiteX355" fmla="*/ 8993 w 10000"/>
                <a:gd name="connsiteY355" fmla="*/ 4493 h 10000"/>
                <a:gd name="connsiteX356" fmla="*/ 9016 w 10000"/>
                <a:gd name="connsiteY356" fmla="*/ 4422 h 10000"/>
                <a:gd name="connsiteX357" fmla="*/ 9061 w 10000"/>
                <a:gd name="connsiteY357" fmla="*/ 4414 h 10000"/>
                <a:gd name="connsiteX358" fmla="*/ 9066 w 10000"/>
                <a:gd name="connsiteY358" fmla="*/ 4358 h 10000"/>
                <a:gd name="connsiteX359" fmla="*/ 9123 w 10000"/>
                <a:gd name="connsiteY359" fmla="*/ 4358 h 10000"/>
                <a:gd name="connsiteX360" fmla="*/ 9100 w 10000"/>
                <a:gd name="connsiteY360" fmla="*/ 4429 h 10000"/>
                <a:gd name="connsiteX361" fmla="*/ 9156 w 10000"/>
                <a:gd name="connsiteY361" fmla="*/ 4464 h 10000"/>
                <a:gd name="connsiteX362" fmla="*/ 9145 w 10000"/>
                <a:gd name="connsiteY362" fmla="*/ 4528 h 10000"/>
                <a:gd name="connsiteX363" fmla="*/ 9061 w 10000"/>
                <a:gd name="connsiteY363" fmla="*/ 4535 h 10000"/>
                <a:gd name="connsiteX364" fmla="*/ 8999 w 10000"/>
                <a:gd name="connsiteY364" fmla="*/ 4578 h 10000"/>
                <a:gd name="connsiteX365" fmla="*/ 8943 w 10000"/>
                <a:gd name="connsiteY365" fmla="*/ 4599 h 10000"/>
                <a:gd name="connsiteX366" fmla="*/ 8943 w 10000"/>
                <a:gd name="connsiteY366" fmla="*/ 4698 h 10000"/>
                <a:gd name="connsiteX367" fmla="*/ 8999 w 10000"/>
                <a:gd name="connsiteY367" fmla="*/ 4805 h 10000"/>
                <a:gd name="connsiteX368" fmla="*/ 8954 w 10000"/>
                <a:gd name="connsiteY368" fmla="*/ 4904 h 10000"/>
                <a:gd name="connsiteX369" fmla="*/ 8864 w 10000"/>
                <a:gd name="connsiteY369" fmla="*/ 4918 h 10000"/>
                <a:gd name="connsiteX370" fmla="*/ 8875 w 10000"/>
                <a:gd name="connsiteY370" fmla="*/ 5032 h 10000"/>
                <a:gd name="connsiteX371" fmla="*/ 8870 w 10000"/>
                <a:gd name="connsiteY371" fmla="*/ 5103 h 10000"/>
                <a:gd name="connsiteX372" fmla="*/ 8841 w 10000"/>
                <a:gd name="connsiteY372" fmla="*/ 5138 h 10000"/>
                <a:gd name="connsiteX373" fmla="*/ 8785 w 10000"/>
                <a:gd name="connsiteY373" fmla="*/ 5110 h 10000"/>
                <a:gd name="connsiteX374" fmla="*/ 8735 w 10000"/>
                <a:gd name="connsiteY374" fmla="*/ 5018 h 10000"/>
                <a:gd name="connsiteX375" fmla="*/ 8678 w 10000"/>
                <a:gd name="connsiteY375" fmla="*/ 5089 h 10000"/>
                <a:gd name="connsiteX376" fmla="*/ 8622 w 10000"/>
                <a:gd name="connsiteY376" fmla="*/ 5039 h 10000"/>
                <a:gd name="connsiteX377" fmla="*/ 8616 w 10000"/>
                <a:gd name="connsiteY377" fmla="*/ 5011 h 10000"/>
                <a:gd name="connsiteX378" fmla="*/ 8538 w 10000"/>
                <a:gd name="connsiteY378" fmla="*/ 4947 h 10000"/>
                <a:gd name="connsiteX379" fmla="*/ 8515 w 10000"/>
                <a:gd name="connsiteY379" fmla="*/ 4961 h 10000"/>
                <a:gd name="connsiteX380" fmla="*/ 8526 w 10000"/>
                <a:gd name="connsiteY380" fmla="*/ 5039 h 10000"/>
                <a:gd name="connsiteX381" fmla="*/ 8481 w 10000"/>
                <a:gd name="connsiteY381" fmla="*/ 5138 h 10000"/>
                <a:gd name="connsiteX382" fmla="*/ 8515 w 10000"/>
                <a:gd name="connsiteY382" fmla="*/ 5160 h 10000"/>
                <a:gd name="connsiteX383" fmla="*/ 8577 w 10000"/>
                <a:gd name="connsiteY383" fmla="*/ 5145 h 10000"/>
                <a:gd name="connsiteX384" fmla="*/ 8588 w 10000"/>
                <a:gd name="connsiteY384" fmla="*/ 5181 h 10000"/>
                <a:gd name="connsiteX385" fmla="*/ 8577 w 10000"/>
                <a:gd name="connsiteY385" fmla="*/ 5224 h 10000"/>
                <a:gd name="connsiteX386" fmla="*/ 8600 w 10000"/>
                <a:gd name="connsiteY386" fmla="*/ 5280 h 10000"/>
                <a:gd name="connsiteX387" fmla="*/ 8650 w 10000"/>
                <a:gd name="connsiteY387" fmla="*/ 5316 h 10000"/>
                <a:gd name="connsiteX388" fmla="*/ 8639 w 10000"/>
                <a:gd name="connsiteY388" fmla="*/ 5401 h 10000"/>
                <a:gd name="connsiteX389" fmla="*/ 8673 w 10000"/>
                <a:gd name="connsiteY389" fmla="*/ 5444 h 10000"/>
                <a:gd name="connsiteX390" fmla="*/ 8633 w 10000"/>
                <a:gd name="connsiteY390" fmla="*/ 5486 h 10000"/>
                <a:gd name="connsiteX391" fmla="*/ 8622 w 10000"/>
                <a:gd name="connsiteY391" fmla="*/ 5642 h 10000"/>
                <a:gd name="connsiteX392" fmla="*/ 8600 w 10000"/>
                <a:gd name="connsiteY392" fmla="*/ 5649 h 10000"/>
                <a:gd name="connsiteX393" fmla="*/ 8628 w 10000"/>
                <a:gd name="connsiteY393" fmla="*/ 5720 h 10000"/>
                <a:gd name="connsiteX394" fmla="*/ 8633 w 10000"/>
                <a:gd name="connsiteY394" fmla="*/ 5841 h 10000"/>
                <a:gd name="connsiteX395" fmla="*/ 8661 w 10000"/>
                <a:gd name="connsiteY395" fmla="*/ 5869 h 10000"/>
                <a:gd name="connsiteX396" fmla="*/ 8667 w 10000"/>
                <a:gd name="connsiteY396" fmla="*/ 5905 h 10000"/>
                <a:gd name="connsiteX397" fmla="*/ 8690 w 10000"/>
                <a:gd name="connsiteY397" fmla="*/ 5912 h 10000"/>
                <a:gd name="connsiteX398" fmla="*/ 8695 w 10000"/>
                <a:gd name="connsiteY398" fmla="*/ 5983 h 10000"/>
                <a:gd name="connsiteX399" fmla="*/ 8684 w 10000"/>
                <a:gd name="connsiteY399" fmla="*/ 6033 h 10000"/>
                <a:gd name="connsiteX400" fmla="*/ 8740 w 10000"/>
                <a:gd name="connsiteY400" fmla="*/ 6061 h 10000"/>
                <a:gd name="connsiteX401" fmla="*/ 8825 w 10000"/>
                <a:gd name="connsiteY401" fmla="*/ 6004 h 10000"/>
                <a:gd name="connsiteX402" fmla="*/ 8948 w 10000"/>
                <a:gd name="connsiteY402" fmla="*/ 5891 h 10000"/>
                <a:gd name="connsiteX403" fmla="*/ 8982 w 10000"/>
                <a:gd name="connsiteY403" fmla="*/ 5891 h 10000"/>
                <a:gd name="connsiteX404" fmla="*/ 8982 w 10000"/>
                <a:gd name="connsiteY404" fmla="*/ 5976 h 10000"/>
                <a:gd name="connsiteX405" fmla="*/ 9004 w 10000"/>
                <a:gd name="connsiteY405" fmla="*/ 5990 h 10000"/>
                <a:gd name="connsiteX406" fmla="*/ 9044 w 10000"/>
                <a:gd name="connsiteY406" fmla="*/ 6089 h 10000"/>
                <a:gd name="connsiteX407" fmla="*/ 9072 w 10000"/>
                <a:gd name="connsiteY407" fmla="*/ 6097 h 10000"/>
                <a:gd name="connsiteX408" fmla="*/ 9055 w 10000"/>
                <a:gd name="connsiteY408" fmla="*/ 6153 h 10000"/>
                <a:gd name="connsiteX409" fmla="*/ 9100 w 10000"/>
                <a:gd name="connsiteY409" fmla="*/ 6281 h 10000"/>
                <a:gd name="connsiteX410" fmla="*/ 9100 w 10000"/>
                <a:gd name="connsiteY410" fmla="*/ 6345 h 10000"/>
                <a:gd name="connsiteX411" fmla="*/ 9123 w 10000"/>
                <a:gd name="connsiteY411" fmla="*/ 6416 h 10000"/>
                <a:gd name="connsiteX412" fmla="*/ 9089 w 10000"/>
                <a:gd name="connsiteY412" fmla="*/ 6473 h 10000"/>
                <a:gd name="connsiteX413" fmla="*/ 9049 w 10000"/>
                <a:gd name="connsiteY413" fmla="*/ 6466 h 10000"/>
                <a:gd name="connsiteX414" fmla="*/ 9049 w 10000"/>
                <a:gd name="connsiteY414" fmla="*/ 6501 h 10000"/>
                <a:gd name="connsiteX415" fmla="*/ 9089 w 10000"/>
                <a:gd name="connsiteY415" fmla="*/ 6544 h 10000"/>
                <a:gd name="connsiteX416" fmla="*/ 9106 w 10000"/>
                <a:gd name="connsiteY416" fmla="*/ 6515 h 10000"/>
                <a:gd name="connsiteX417" fmla="*/ 9139 w 10000"/>
                <a:gd name="connsiteY417" fmla="*/ 6579 h 10000"/>
                <a:gd name="connsiteX418" fmla="*/ 9179 w 10000"/>
                <a:gd name="connsiteY418" fmla="*/ 6579 h 10000"/>
                <a:gd name="connsiteX419" fmla="*/ 9156 w 10000"/>
                <a:gd name="connsiteY419" fmla="*/ 6757 h 10000"/>
                <a:gd name="connsiteX420" fmla="*/ 9139 w 10000"/>
                <a:gd name="connsiteY420" fmla="*/ 6792 h 10000"/>
                <a:gd name="connsiteX421" fmla="*/ 9089 w 10000"/>
                <a:gd name="connsiteY421" fmla="*/ 6778 h 10000"/>
                <a:gd name="connsiteX422" fmla="*/ 9027 w 10000"/>
                <a:gd name="connsiteY422" fmla="*/ 6799 h 10000"/>
                <a:gd name="connsiteX423" fmla="*/ 9004 w 10000"/>
                <a:gd name="connsiteY423" fmla="*/ 6842 h 10000"/>
                <a:gd name="connsiteX424" fmla="*/ 8999 w 10000"/>
                <a:gd name="connsiteY424" fmla="*/ 6884 h 10000"/>
                <a:gd name="connsiteX425" fmla="*/ 8960 w 10000"/>
                <a:gd name="connsiteY425" fmla="*/ 6934 h 10000"/>
                <a:gd name="connsiteX426" fmla="*/ 8898 w 10000"/>
                <a:gd name="connsiteY426" fmla="*/ 6941 h 10000"/>
                <a:gd name="connsiteX427" fmla="*/ 8886 w 10000"/>
                <a:gd name="connsiteY427" fmla="*/ 6962 h 10000"/>
                <a:gd name="connsiteX428" fmla="*/ 8847 w 10000"/>
                <a:gd name="connsiteY428" fmla="*/ 6927 h 10000"/>
                <a:gd name="connsiteX429" fmla="*/ 8808 w 10000"/>
                <a:gd name="connsiteY429" fmla="*/ 6934 h 10000"/>
                <a:gd name="connsiteX430" fmla="*/ 8785 w 10000"/>
                <a:gd name="connsiteY430" fmla="*/ 6906 h 10000"/>
                <a:gd name="connsiteX431" fmla="*/ 8735 w 10000"/>
                <a:gd name="connsiteY431" fmla="*/ 6891 h 10000"/>
                <a:gd name="connsiteX432" fmla="*/ 8746 w 10000"/>
                <a:gd name="connsiteY432" fmla="*/ 6941 h 10000"/>
                <a:gd name="connsiteX433" fmla="*/ 8723 w 10000"/>
                <a:gd name="connsiteY433" fmla="*/ 6991 h 10000"/>
                <a:gd name="connsiteX434" fmla="*/ 8639 w 10000"/>
                <a:gd name="connsiteY434" fmla="*/ 6984 h 10000"/>
                <a:gd name="connsiteX435" fmla="*/ 8611 w 10000"/>
                <a:gd name="connsiteY435" fmla="*/ 6962 h 10000"/>
                <a:gd name="connsiteX436" fmla="*/ 8566 w 10000"/>
                <a:gd name="connsiteY436" fmla="*/ 6984 h 10000"/>
                <a:gd name="connsiteX437" fmla="*/ 8560 w 10000"/>
                <a:gd name="connsiteY437" fmla="*/ 7055 h 10000"/>
                <a:gd name="connsiteX438" fmla="*/ 8476 w 10000"/>
                <a:gd name="connsiteY438" fmla="*/ 7133 h 10000"/>
                <a:gd name="connsiteX439" fmla="*/ 8448 w 10000"/>
                <a:gd name="connsiteY439" fmla="*/ 7090 h 10000"/>
                <a:gd name="connsiteX440" fmla="*/ 8386 w 10000"/>
                <a:gd name="connsiteY440" fmla="*/ 7111 h 10000"/>
                <a:gd name="connsiteX441" fmla="*/ 8346 w 10000"/>
                <a:gd name="connsiteY441" fmla="*/ 7133 h 10000"/>
                <a:gd name="connsiteX442" fmla="*/ 8341 w 10000"/>
                <a:gd name="connsiteY442" fmla="*/ 7168 h 10000"/>
                <a:gd name="connsiteX443" fmla="*/ 8256 w 10000"/>
                <a:gd name="connsiteY443" fmla="*/ 7246 h 10000"/>
                <a:gd name="connsiteX444" fmla="*/ 8206 w 10000"/>
                <a:gd name="connsiteY444" fmla="*/ 7232 h 10000"/>
                <a:gd name="connsiteX445" fmla="*/ 8155 w 10000"/>
                <a:gd name="connsiteY445" fmla="*/ 7260 h 10000"/>
                <a:gd name="connsiteX446" fmla="*/ 8116 w 10000"/>
                <a:gd name="connsiteY446" fmla="*/ 7303 h 10000"/>
                <a:gd name="connsiteX447" fmla="*/ 8060 w 10000"/>
                <a:gd name="connsiteY447" fmla="*/ 7331 h 10000"/>
                <a:gd name="connsiteX448" fmla="*/ 8065 w 10000"/>
                <a:gd name="connsiteY448" fmla="*/ 7374 h 10000"/>
                <a:gd name="connsiteX449" fmla="*/ 8015 w 10000"/>
                <a:gd name="connsiteY449" fmla="*/ 7402 h 10000"/>
                <a:gd name="connsiteX450" fmla="*/ 7942 w 10000"/>
                <a:gd name="connsiteY450" fmla="*/ 7523 h 10000"/>
                <a:gd name="connsiteX451" fmla="*/ 7930 w 10000"/>
                <a:gd name="connsiteY451" fmla="*/ 7573 h 10000"/>
                <a:gd name="connsiteX452" fmla="*/ 7908 w 10000"/>
                <a:gd name="connsiteY452" fmla="*/ 7559 h 10000"/>
                <a:gd name="connsiteX453" fmla="*/ 7919 w 10000"/>
                <a:gd name="connsiteY453" fmla="*/ 7523 h 10000"/>
                <a:gd name="connsiteX454" fmla="*/ 7846 w 10000"/>
                <a:gd name="connsiteY454" fmla="*/ 7339 h 10000"/>
                <a:gd name="connsiteX455" fmla="*/ 7846 w 10000"/>
                <a:gd name="connsiteY455" fmla="*/ 7268 h 10000"/>
                <a:gd name="connsiteX456" fmla="*/ 7812 w 10000"/>
                <a:gd name="connsiteY456" fmla="*/ 7268 h 10000"/>
                <a:gd name="connsiteX457" fmla="*/ 7711 w 10000"/>
                <a:gd name="connsiteY457" fmla="*/ 7197 h 10000"/>
                <a:gd name="connsiteX458" fmla="*/ 7649 w 10000"/>
                <a:gd name="connsiteY458" fmla="*/ 7232 h 10000"/>
                <a:gd name="connsiteX459" fmla="*/ 7632 w 10000"/>
                <a:gd name="connsiteY459" fmla="*/ 7275 h 10000"/>
                <a:gd name="connsiteX460" fmla="*/ 7677 w 10000"/>
                <a:gd name="connsiteY460" fmla="*/ 7324 h 10000"/>
                <a:gd name="connsiteX461" fmla="*/ 7688 w 10000"/>
                <a:gd name="connsiteY461" fmla="*/ 7367 h 10000"/>
                <a:gd name="connsiteX462" fmla="*/ 7660 w 10000"/>
                <a:gd name="connsiteY462" fmla="*/ 7410 h 10000"/>
                <a:gd name="connsiteX463" fmla="*/ 7666 w 10000"/>
                <a:gd name="connsiteY463" fmla="*/ 7445 h 10000"/>
                <a:gd name="connsiteX464" fmla="*/ 7655 w 10000"/>
                <a:gd name="connsiteY464" fmla="*/ 7516 h 10000"/>
                <a:gd name="connsiteX465" fmla="*/ 7660 w 10000"/>
                <a:gd name="connsiteY465" fmla="*/ 7587 h 10000"/>
                <a:gd name="connsiteX466" fmla="*/ 7694 w 10000"/>
                <a:gd name="connsiteY466" fmla="*/ 7700 h 10000"/>
                <a:gd name="connsiteX467" fmla="*/ 7660 w 10000"/>
                <a:gd name="connsiteY467" fmla="*/ 7743 h 10000"/>
                <a:gd name="connsiteX468" fmla="*/ 7666 w 10000"/>
                <a:gd name="connsiteY468" fmla="*/ 7779 h 10000"/>
                <a:gd name="connsiteX469" fmla="*/ 7638 w 10000"/>
                <a:gd name="connsiteY469" fmla="*/ 7793 h 10000"/>
                <a:gd name="connsiteX470" fmla="*/ 7621 w 10000"/>
                <a:gd name="connsiteY470" fmla="*/ 7814 h 10000"/>
                <a:gd name="connsiteX471" fmla="*/ 7514 w 10000"/>
                <a:gd name="connsiteY471" fmla="*/ 7800 h 10000"/>
                <a:gd name="connsiteX472" fmla="*/ 7497 w 10000"/>
                <a:gd name="connsiteY472" fmla="*/ 7757 h 10000"/>
                <a:gd name="connsiteX473" fmla="*/ 7463 w 10000"/>
                <a:gd name="connsiteY473" fmla="*/ 7786 h 10000"/>
                <a:gd name="connsiteX474" fmla="*/ 7390 w 10000"/>
                <a:gd name="connsiteY474" fmla="*/ 7771 h 10000"/>
                <a:gd name="connsiteX475" fmla="*/ 7340 w 10000"/>
                <a:gd name="connsiteY475" fmla="*/ 7793 h 10000"/>
                <a:gd name="connsiteX476" fmla="*/ 7312 w 10000"/>
                <a:gd name="connsiteY476" fmla="*/ 7644 h 10000"/>
                <a:gd name="connsiteX477" fmla="*/ 7283 w 10000"/>
                <a:gd name="connsiteY477" fmla="*/ 7637 h 10000"/>
                <a:gd name="connsiteX478" fmla="*/ 7250 w 10000"/>
                <a:gd name="connsiteY478" fmla="*/ 7544 h 10000"/>
                <a:gd name="connsiteX479" fmla="*/ 7267 w 10000"/>
                <a:gd name="connsiteY479" fmla="*/ 7502 h 10000"/>
                <a:gd name="connsiteX480" fmla="*/ 7306 w 10000"/>
                <a:gd name="connsiteY480" fmla="*/ 7523 h 10000"/>
                <a:gd name="connsiteX481" fmla="*/ 7323 w 10000"/>
                <a:gd name="connsiteY481" fmla="*/ 7473 h 10000"/>
                <a:gd name="connsiteX482" fmla="*/ 7295 w 10000"/>
                <a:gd name="connsiteY482" fmla="*/ 7438 h 10000"/>
                <a:gd name="connsiteX483" fmla="*/ 7312 w 10000"/>
                <a:gd name="connsiteY483" fmla="*/ 7402 h 10000"/>
                <a:gd name="connsiteX484" fmla="*/ 7238 w 10000"/>
                <a:gd name="connsiteY484" fmla="*/ 7331 h 10000"/>
                <a:gd name="connsiteX485" fmla="*/ 7244 w 10000"/>
                <a:gd name="connsiteY485" fmla="*/ 7296 h 10000"/>
                <a:gd name="connsiteX486" fmla="*/ 7199 w 10000"/>
                <a:gd name="connsiteY486" fmla="*/ 7260 h 10000"/>
                <a:gd name="connsiteX487" fmla="*/ 7227 w 10000"/>
                <a:gd name="connsiteY487" fmla="*/ 7218 h 10000"/>
                <a:gd name="connsiteX488" fmla="*/ 7216 w 10000"/>
                <a:gd name="connsiteY488" fmla="*/ 7168 h 10000"/>
                <a:gd name="connsiteX489" fmla="*/ 7165 w 10000"/>
                <a:gd name="connsiteY489" fmla="*/ 7090 h 10000"/>
                <a:gd name="connsiteX490" fmla="*/ 7132 w 10000"/>
                <a:gd name="connsiteY490" fmla="*/ 7026 h 10000"/>
                <a:gd name="connsiteX491" fmla="*/ 7064 w 10000"/>
                <a:gd name="connsiteY491" fmla="*/ 7055 h 10000"/>
                <a:gd name="connsiteX492" fmla="*/ 7025 w 10000"/>
                <a:gd name="connsiteY492" fmla="*/ 7048 h 10000"/>
                <a:gd name="connsiteX493" fmla="*/ 7002 w 10000"/>
                <a:gd name="connsiteY493" fmla="*/ 7111 h 10000"/>
                <a:gd name="connsiteX494" fmla="*/ 6924 w 10000"/>
                <a:gd name="connsiteY494" fmla="*/ 7119 h 10000"/>
                <a:gd name="connsiteX495" fmla="*/ 6895 w 10000"/>
                <a:gd name="connsiteY495" fmla="*/ 7111 h 10000"/>
                <a:gd name="connsiteX496" fmla="*/ 6828 w 10000"/>
                <a:gd name="connsiteY496" fmla="*/ 7161 h 10000"/>
                <a:gd name="connsiteX497" fmla="*/ 6834 w 10000"/>
                <a:gd name="connsiteY497" fmla="*/ 7260 h 10000"/>
                <a:gd name="connsiteX498" fmla="*/ 6817 w 10000"/>
                <a:gd name="connsiteY498" fmla="*/ 7324 h 10000"/>
                <a:gd name="connsiteX499" fmla="*/ 6817 w 10000"/>
                <a:gd name="connsiteY499" fmla="*/ 7381 h 10000"/>
                <a:gd name="connsiteX500" fmla="*/ 6760 w 10000"/>
                <a:gd name="connsiteY500" fmla="*/ 7424 h 10000"/>
                <a:gd name="connsiteX501" fmla="*/ 6699 w 10000"/>
                <a:gd name="connsiteY501" fmla="*/ 7431 h 10000"/>
                <a:gd name="connsiteX502" fmla="*/ 6682 w 10000"/>
                <a:gd name="connsiteY502" fmla="*/ 7410 h 10000"/>
                <a:gd name="connsiteX503" fmla="*/ 6625 w 10000"/>
                <a:gd name="connsiteY503" fmla="*/ 7388 h 10000"/>
                <a:gd name="connsiteX504" fmla="*/ 6592 w 10000"/>
                <a:gd name="connsiteY504" fmla="*/ 7431 h 10000"/>
                <a:gd name="connsiteX505" fmla="*/ 6586 w 10000"/>
                <a:gd name="connsiteY505" fmla="*/ 7473 h 10000"/>
                <a:gd name="connsiteX506" fmla="*/ 6552 w 10000"/>
                <a:gd name="connsiteY506" fmla="*/ 7480 h 10000"/>
                <a:gd name="connsiteX507" fmla="*/ 6547 w 10000"/>
                <a:gd name="connsiteY507" fmla="*/ 7523 h 10000"/>
                <a:gd name="connsiteX508" fmla="*/ 6519 w 10000"/>
                <a:gd name="connsiteY508" fmla="*/ 7523 h 10000"/>
                <a:gd name="connsiteX509" fmla="*/ 6485 w 10000"/>
                <a:gd name="connsiteY509" fmla="*/ 7424 h 10000"/>
                <a:gd name="connsiteX510" fmla="*/ 6406 w 10000"/>
                <a:gd name="connsiteY510" fmla="*/ 7473 h 10000"/>
                <a:gd name="connsiteX511" fmla="*/ 6316 w 10000"/>
                <a:gd name="connsiteY511" fmla="*/ 7551 h 10000"/>
                <a:gd name="connsiteX512" fmla="*/ 6282 w 10000"/>
                <a:gd name="connsiteY512" fmla="*/ 7566 h 10000"/>
                <a:gd name="connsiteX513" fmla="*/ 6294 w 10000"/>
                <a:gd name="connsiteY513" fmla="*/ 7615 h 10000"/>
                <a:gd name="connsiteX514" fmla="*/ 6243 w 10000"/>
                <a:gd name="connsiteY514" fmla="*/ 7637 h 10000"/>
                <a:gd name="connsiteX515" fmla="*/ 6209 w 10000"/>
                <a:gd name="connsiteY515" fmla="*/ 7608 h 10000"/>
                <a:gd name="connsiteX516" fmla="*/ 6136 w 10000"/>
                <a:gd name="connsiteY516" fmla="*/ 7622 h 10000"/>
                <a:gd name="connsiteX517" fmla="*/ 6136 w 10000"/>
                <a:gd name="connsiteY517" fmla="*/ 7395 h 10000"/>
                <a:gd name="connsiteX518" fmla="*/ 6208 w 10000"/>
                <a:gd name="connsiteY51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798 w 10000"/>
                <a:gd name="connsiteY21" fmla="*/ 8793 h 10000"/>
                <a:gd name="connsiteX22" fmla="*/ 4207 w 10000"/>
                <a:gd name="connsiteY22" fmla="*/ 9283 h 10000"/>
                <a:gd name="connsiteX23" fmla="*/ 4213 w 10000"/>
                <a:gd name="connsiteY23" fmla="*/ 9326 h 10000"/>
                <a:gd name="connsiteX24" fmla="*/ 4190 w 10000"/>
                <a:gd name="connsiteY24" fmla="*/ 9326 h 10000"/>
                <a:gd name="connsiteX25" fmla="*/ 4089 w 10000"/>
                <a:gd name="connsiteY25" fmla="*/ 9482 h 10000"/>
                <a:gd name="connsiteX26" fmla="*/ 4072 w 10000"/>
                <a:gd name="connsiteY26" fmla="*/ 9574 h 10000"/>
                <a:gd name="connsiteX27" fmla="*/ 4111 w 10000"/>
                <a:gd name="connsiteY27" fmla="*/ 9631 h 10000"/>
                <a:gd name="connsiteX28" fmla="*/ 4117 w 10000"/>
                <a:gd name="connsiteY28" fmla="*/ 9659 h 10000"/>
                <a:gd name="connsiteX29" fmla="*/ 4066 w 10000"/>
                <a:gd name="connsiteY29" fmla="*/ 9716 h 10000"/>
                <a:gd name="connsiteX30" fmla="*/ 4021 w 10000"/>
                <a:gd name="connsiteY30" fmla="*/ 9702 h 10000"/>
                <a:gd name="connsiteX31" fmla="*/ 4021 w 10000"/>
                <a:gd name="connsiteY31" fmla="*/ 9851 h 10000"/>
                <a:gd name="connsiteX32" fmla="*/ 3948 w 10000"/>
                <a:gd name="connsiteY32" fmla="*/ 9865 h 10000"/>
                <a:gd name="connsiteX33" fmla="*/ 3926 w 10000"/>
                <a:gd name="connsiteY33" fmla="*/ 9844 h 10000"/>
                <a:gd name="connsiteX34" fmla="*/ 3864 w 10000"/>
                <a:gd name="connsiteY34" fmla="*/ 9879 h 10000"/>
                <a:gd name="connsiteX35" fmla="*/ 3825 w 10000"/>
                <a:gd name="connsiteY35" fmla="*/ 9858 h 10000"/>
                <a:gd name="connsiteX36" fmla="*/ 3802 w 10000"/>
                <a:gd name="connsiteY36" fmla="*/ 9886 h 10000"/>
                <a:gd name="connsiteX37" fmla="*/ 3751 w 10000"/>
                <a:gd name="connsiteY37" fmla="*/ 9858 h 10000"/>
                <a:gd name="connsiteX38" fmla="*/ 3735 w 10000"/>
                <a:gd name="connsiteY38" fmla="*/ 9787 h 10000"/>
                <a:gd name="connsiteX39" fmla="*/ 3628 w 10000"/>
                <a:gd name="connsiteY39" fmla="*/ 9744 h 10000"/>
                <a:gd name="connsiteX40" fmla="*/ 3583 w 10000"/>
                <a:gd name="connsiteY40" fmla="*/ 9730 h 10000"/>
                <a:gd name="connsiteX41" fmla="*/ 3543 w 10000"/>
                <a:gd name="connsiteY41" fmla="*/ 9702 h 10000"/>
                <a:gd name="connsiteX42" fmla="*/ 3549 w 10000"/>
                <a:gd name="connsiteY42" fmla="*/ 9681 h 10000"/>
                <a:gd name="connsiteX43" fmla="*/ 3515 w 10000"/>
                <a:gd name="connsiteY43" fmla="*/ 9624 h 10000"/>
                <a:gd name="connsiteX44" fmla="*/ 3459 w 10000"/>
                <a:gd name="connsiteY44" fmla="*/ 9588 h 10000"/>
                <a:gd name="connsiteX45" fmla="*/ 3397 w 10000"/>
                <a:gd name="connsiteY45" fmla="*/ 9603 h 10000"/>
                <a:gd name="connsiteX46" fmla="*/ 3324 w 10000"/>
                <a:gd name="connsiteY46" fmla="*/ 9581 h 10000"/>
                <a:gd name="connsiteX47" fmla="*/ 3240 w 10000"/>
                <a:gd name="connsiteY47" fmla="*/ 9524 h 10000"/>
                <a:gd name="connsiteX48" fmla="*/ 3279 w 10000"/>
                <a:gd name="connsiteY48" fmla="*/ 9339 h 10000"/>
                <a:gd name="connsiteX49" fmla="*/ 3150 w 10000"/>
                <a:gd name="connsiteY49" fmla="*/ 8971 h 10000"/>
                <a:gd name="connsiteX50" fmla="*/ 3155 w 10000"/>
                <a:gd name="connsiteY50" fmla="*/ 9021 h 10000"/>
                <a:gd name="connsiteX51" fmla="*/ 3144 w 10000"/>
                <a:gd name="connsiteY51" fmla="*/ 9042 h 10000"/>
                <a:gd name="connsiteX52" fmla="*/ 3105 w 10000"/>
                <a:gd name="connsiteY52" fmla="*/ 9028 h 10000"/>
                <a:gd name="connsiteX53" fmla="*/ 3048 w 10000"/>
                <a:gd name="connsiteY53" fmla="*/ 9163 h 10000"/>
                <a:gd name="connsiteX54" fmla="*/ 2818 w 10000"/>
                <a:gd name="connsiteY54" fmla="*/ 9837 h 10000"/>
                <a:gd name="connsiteX55" fmla="*/ 2745 w 10000"/>
                <a:gd name="connsiteY55" fmla="*/ 9879 h 10000"/>
                <a:gd name="connsiteX56" fmla="*/ 2705 w 10000"/>
                <a:gd name="connsiteY56" fmla="*/ 9922 h 10000"/>
                <a:gd name="connsiteX57" fmla="*/ 2638 w 10000"/>
                <a:gd name="connsiteY57" fmla="*/ 9929 h 10000"/>
                <a:gd name="connsiteX58" fmla="*/ 2598 w 10000"/>
                <a:gd name="connsiteY58" fmla="*/ 9943 h 10000"/>
                <a:gd name="connsiteX59" fmla="*/ 2565 w 10000"/>
                <a:gd name="connsiteY59" fmla="*/ 9929 h 10000"/>
                <a:gd name="connsiteX60" fmla="*/ 2508 w 10000"/>
                <a:gd name="connsiteY60" fmla="*/ 9943 h 10000"/>
                <a:gd name="connsiteX61" fmla="*/ 2503 w 10000"/>
                <a:gd name="connsiteY61" fmla="*/ 9957 h 10000"/>
                <a:gd name="connsiteX62" fmla="*/ 2458 w 10000"/>
                <a:gd name="connsiteY62" fmla="*/ 9993 h 10000"/>
                <a:gd name="connsiteX63" fmla="*/ 2424 w 10000"/>
                <a:gd name="connsiteY63" fmla="*/ 10000 h 10000"/>
                <a:gd name="connsiteX64" fmla="*/ 2323 w 10000"/>
                <a:gd name="connsiteY64" fmla="*/ 9901 h 10000"/>
                <a:gd name="connsiteX65" fmla="*/ 2250 w 10000"/>
                <a:gd name="connsiteY65" fmla="*/ 9794 h 10000"/>
                <a:gd name="connsiteX66" fmla="*/ 2160 w 10000"/>
                <a:gd name="connsiteY66" fmla="*/ 9759 h 10000"/>
                <a:gd name="connsiteX67" fmla="*/ 2143 w 10000"/>
                <a:gd name="connsiteY67" fmla="*/ 9624 h 10000"/>
                <a:gd name="connsiteX68" fmla="*/ 2205 w 10000"/>
                <a:gd name="connsiteY68" fmla="*/ 9588 h 10000"/>
                <a:gd name="connsiteX69" fmla="*/ 2182 w 10000"/>
                <a:gd name="connsiteY69" fmla="*/ 9482 h 10000"/>
                <a:gd name="connsiteX70" fmla="*/ 2160 w 10000"/>
                <a:gd name="connsiteY70" fmla="*/ 9446 h 10000"/>
                <a:gd name="connsiteX71" fmla="*/ 2323 w 10000"/>
                <a:gd name="connsiteY71" fmla="*/ 9312 h 10000"/>
                <a:gd name="connsiteX72" fmla="*/ 2373 w 10000"/>
                <a:gd name="connsiteY72" fmla="*/ 9177 h 10000"/>
                <a:gd name="connsiteX73" fmla="*/ 2424 w 10000"/>
                <a:gd name="connsiteY73" fmla="*/ 9148 h 10000"/>
                <a:gd name="connsiteX74" fmla="*/ 2435 w 10000"/>
                <a:gd name="connsiteY74" fmla="*/ 9063 h 10000"/>
                <a:gd name="connsiteX75" fmla="*/ 2385 w 10000"/>
                <a:gd name="connsiteY75" fmla="*/ 8950 h 10000"/>
                <a:gd name="connsiteX76" fmla="*/ 2396 w 10000"/>
                <a:gd name="connsiteY76" fmla="*/ 8879 h 10000"/>
                <a:gd name="connsiteX77" fmla="*/ 2340 w 10000"/>
                <a:gd name="connsiteY77" fmla="*/ 8850 h 10000"/>
                <a:gd name="connsiteX78" fmla="*/ 2306 w 10000"/>
                <a:gd name="connsiteY78" fmla="*/ 8857 h 10000"/>
                <a:gd name="connsiteX79" fmla="*/ 2143 w 10000"/>
                <a:gd name="connsiteY79" fmla="*/ 8921 h 10000"/>
                <a:gd name="connsiteX80" fmla="*/ 2098 w 10000"/>
                <a:gd name="connsiteY80" fmla="*/ 8971 h 10000"/>
                <a:gd name="connsiteX81" fmla="*/ 2064 w 10000"/>
                <a:gd name="connsiteY81" fmla="*/ 8999 h 10000"/>
                <a:gd name="connsiteX82" fmla="*/ 2019 w 10000"/>
                <a:gd name="connsiteY82" fmla="*/ 9056 h 10000"/>
                <a:gd name="connsiteX83" fmla="*/ 1879 w 10000"/>
                <a:gd name="connsiteY83" fmla="*/ 9013 h 10000"/>
                <a:gd name="connsiteX84" fmla="*/ 1828 w 10000"/>
                <a:gd name="connsiteY84" fmla="*/ 8971 h 10000"/>
                <a:gd name="connsiteX85" fmla="*/ 1738 w 10000"/>
                <a:gd name="connsiteY85" fmla="*/ 9021 h 10000"/>
                <a:gd name="connsiteX86" fmla="*/ 1609 w 10000"/>
                <a:gd name="connsiteY86" fmla="*/ 9056 h 10000"/>
                <a:gd name="connsiteX87" fmla="*/ 1699 w 10000"/>
                <a:gd name="connsiteY87" fmla="*/ 9177 h 10000"/>
                <a:gd name="connsiteX88" fmla="*/ 1592 w 10000"/>
                <a:gd name="connsiteY88" fmla="*/ 9304 h 10000"/>
                <a:gd name="connsiteX89" fmla="*/ 1558 w 10000"/>
                <a:gd name="connsiteY89" fmla="*/ 9290 h 10000"/>
                <a:gd name="connsiteX90" fmla="*/ 1541 w 10000"/>
                <a:gd name="connsiteY90" fmla="*/ 9304 h 10000"/>
                <a:gd name="connsiteX91" fmla="*/ 1507 w 10000"/>
                <a:gd name="connsiteY91" fmla="*/ 9269 h 10000"/>
                <a:gd name="connsiteX92" fmla="*/ 1440 w 10000"/>
                <a:gd name="connsiteY92" fmla="*/ 9233 h 10000"/>
                <a:gd name="connsiteX93" fmla="*/ 1434 w 10000"/>
                <a:gd name="connsiteY93" fmla="*/ 9198 h 10000"/>
                <a:gd name="connsiteX94" fmla="*/ 1412 w 10000"/>
                <a:gd name="connsiteY94" fmla="*/ 9191 h 10000"/>
                <a:gd name="connsiteX95" fmla="*/ 1400 w 10000"/>
                <a:gd name="connsiteY95" fmla="*/ 9155 h 10000"/>
                <a:gd name="connsiteX96" fmla="*/ 1372 w 10000"/>
                <a:gd name="connsiteY96" fmla="*/ 9127 h 10000"/>
                <a:gd name="connsiteX97" fmla="*/ 1327 w 10000"/>
                <a:gd name="connsiteY97" fmla="*/ 9141 h 10000"/>
                <a:gd name="connsiteX98" fmla="*/ 1305 w 10000"/>
                <a:gd name="connsiteY98" fmla="*/ 9092 h 10000"/>
                <a:gd name="connsiteX99" fmla="*/ 1271 w 10000"/>
                <a:gd name="connsiteY99" fmla="*/ 9099 h 10000"/>
                <a:gd name="connsiteX100" fmla="*/ 1277 w 10000"/>
                <a:gd name="connsiteY100" fmla="*/ 9056 h 10000"/>
                <a:gd name="connsiteX101" fmla="*/ 1265 w 10000"/>
                <a:gd name="connsiteY101" fmla="*/ 8999 h 10000"/>
                <a:gd name="connsiteX102" fmla="*/ 1277 w 10000"/>
                <a:gd name="connsiteY102" fmla="*/ 8935 h 10000"/>
                <a:gd name="connsiteX103" fmla="*/ 1271 w 10000"/>
                <a:gd name="connsiteY103" fmla="*/ 8893 h 10000"/>
                <a:gd name="connsiteX104" fmla="*/ 1153 w 10000"/>
                <a:gd name="connsiteY104" fmla="*/ 8893 h 10000"/>
                <a:gd name="connsiteX105" fmla="*/ 1153 w 10000"/>
                <a:gd name="connsiteY105" fmla="*/ 8850 h 10000"/>
                <a:gd name="connsiteX106" fmla="*/ 1091 w 10000"/>
                <a:gd name="connsiteY106" fmla="*/ 8829 h 10000"/>
                <a:gd name="connsiteX107" fmla="*/ 1080 w 10000"/>
                <a:gd name="connsiteY107" fmla="*/ 8758 h 10000"/>
                <a:gd name="connsiteX108" fmla="*/ 1069 w 10000"/>
                <a:gd name="connsiteY108" fmla="*/ 8730 h 10000"/>
                <a:gd name="connsiteX109" fmla="*/ 990 w 10000"/>
                <a:gd name="connsiteY109" fmla="*/ 8701 h 10000"/>
                <a:gd name="connsiteX110" fmla="*/ 894 w 10000"/>
                <a:gd name="connsiteY110" fmla="*/ 8616 h 10000"/>
                <a:gd name="connsiteX111" fmla="*/ 787 w 10000"/>
                <a:gd name="connsiteY111" fmla="*/ 8616 h 10000"/>
                <a:gd name="connsiteX112" fmla="*/ 849 w 10000"/>
                <a:gd name="connsiteY112" fmla="*/ 8510 h 10000"/>
                <a:gd name="connsiteX113" fmla="*/ 945 w 10000"/>
                <a:gd name="connsiteY113" fmla="*/ 8432 h 10000"/>
                <a:gd name="connsiteX114" fmla="*/ 984 w 10000"/>
                <a:gd name="connsiteY114" fmla="*/ 8325 h 10000"/>
                <a:gd name="connsiteX115" fmla="*/ 1063 w 10000"/>
                <a:gd name="connsiteY115" fmla="*/ 8204 h 10000"/>
                <a:gd name="connsiteX116" fmla="*/ 1057 w 10000"/>
                <a:gd name="connsiteY116" fmla="*/ 8133 h 10000"/>
                <a:gd name="connsiteX117" fmla="*/ 1018 w 10000"/>
                <a:gd name="connsiteY117" fmla="*/ 8055 h 10000"/>
                <a:gd name="connsiteX118" fmla="*/ 533 w 10000"/>
                <a:gd name="connsiteY118" fmla="*/ 8076 h 10000"/>
                <a:gd name="connsiteX119" fmla="*/ 169 w 10000"/>
                <a:gd name="connsiteY119" fmla="*/ 7743 h 10000"/>
                <a:gd name="connsiteX120" fmla="*/ 157 w 10000"/>
                <a:gd name="connsiteY120" fmla="*/ 7686 h 10000"/>
                <a:gd name="connsiteX121" fmla="*/ 231 w 10000"/>
                <a:gd name="connsiteY121" fmla="*/ 7594 h 10000"/>
                <a:gd name="connsiteX122" fmla="*/ 0 w 10000"/>
                <a:gd name="connsiteY122" fmla="*/ 6920 h 10000"/>
                <a:gd name="connsiteX123" fmla="*/ 1074 w 10000"/>
                <a:gd name="connsiteY123" fmla="*/ 7019 h 10000"/>
                <a:gd name="connsiteX124" fmla="*/ 1277 w 10000"/>
                <a:gd name="connsiteY124" fmla="*/ 6998 h 10000"/>
                <a:gd name="connsiteX125" fmla="*/ 1524 w 10000"/>
                <a:gd name="connsiteY125" fmla="*/ 7083 h 10000"/>
                <a:gd name="connsiteX126" fmla="*/ 1609 w 10000"/>
                <a:gd name="connsiteY126" fmla="*/ 7104 h 10000"/>
                <a:gd name="connsiteX127" fmla="*/ 1822 w 10000"/>
                <a:gd name="connsiteY127" fmla="*/ 7310 h 10000"/>
                <a:gd name="connsiteX128" fmla="*/ 1918 w 10000"/>
                <a:gd name="connsiteY128" fmla="*/ 7303 h 10000"/>
                <a:gd name="connsiteX129" fmla="*/ 6504 w 10000"/>
                <a:gd name="connsiteY129" fmla="*/ 7627 h 10000"/>
                <a:gd name="connsiteX130" fmla="*/ 5523 w 10000"/>
                <a:gd name="connsiteY130" fmla="*/ 5713 h 10000"/>
                <a:gd name="connsiteX131" fmla="*/ 5652 w 10000"/>
                <a:gd name="connsiteY131" fmla="*/ 5720 h 10000"/>
                <a:gd name="connsiteX132" fmla="*/ 5697 w 10000"/>
                <a:gd name="connsiteY132" fmla="*/ 5742 h 10000"/>
                <a:gd name="connsiteX133" fmla="*/ 5793 w 10000"/>
                <a:gd name="connsiteY133" fmla="*/ 5635 h 10000"/>
                <a:gd name="connsiteX134" fmla="*/ 5844 w 10000"/>
                <a:gd name="connsiteY134" fmla="*/ 5628 h 10000"/>
                <a:gd name="connsiteX135" fmla="*/ 5889 w 10000"/>
                <a:gd name="connsiteY135" fmla="*/ 5564 h 10000"/>
                <a:gd name="connsiteX136" fmla="*/ 5945 w 10000"/>
                <a:gd name="connsiteY136" fmla="*/ 5515 h 10000"/>
                <a:gd name="connsiteX137" fmla="*/ 6001 w 10000"/>
                <a:gd name="connsiteY137" fmla="*/ 5408 h 10000"/>
                <a:gd name="connsiteX138" fmla="*/ 6012 w 10000"/>
                <a:gd name="connsiteY138" fmla="*/ 5344 h 10000"/>
                <a:gd name="connsiteX139" fmla="*/ 6080 w 10000"/>
                <a:gd name="connsiteY139" fmla="*/ 5316 h 10000"/>
                <a:gd name="connsiteX140" fmla="*/ 6159 w 10000"/>
                <a:gd name="connsiteY140" fmla="*/ 5351 h 10000"/>
                <a:gd name="connsiteX141" fmla="*/ 6226 w 10000"/>
                <a:gd name="connsiteY141" fmla="*/ 5337 h 10000"/>
                <a:gd name="connsiteX142" fmla="*/ 6294 w 10000"/>
                <a:gd name="connsiteY142" fmla="*/ 5344 h 10000"/>
                <a:gd name="connsiteX143" fmla="*/ 6412 w 10000"/>
                <a:gd name="connsiteY143" fmla="*/ 5302 h 10000"/>
                <a:gd name="connsiteX144" fmla="*/ 6490 w 10000"/>
                <a:gd name="connsiteY144" fmla="*/ 5195 h 10000"/>
                <a:gd name="connsiteX145" fmla="*/ 6524 w 10000"/>
                <a:gd name="connsiteY145" fmla="*/ 5160 h 10000"/>
                <a:gd name="connsiteX146" fmla="*/ 6575 w 10000"/>
                <a:gd name="connsiteY146" fmla="*/ 5160 h 10000"/>
                <a:gd name="connsiteX147" fmla="*/ 6614 w 10000"/>
                <a:gd name="connsiteY147" fmla="*/ 5103 h 10000"/>
                <a:gd name="connsiteX148" fmla="*/ 6597 w 10000"/>
                <a:gd name="connsiteY148" fmla="*/ 5039 h 10000"/>
                <a:gd name="connsiteX149" fmla="*/ 6609 w 10000"/>
                <a:gd name="connsiteY149" fmla="*/ 4982 h 10000"/>
                <a:gd name="connsiteX150" fmla="*/ 6659 w 10000"/>
                <a:gd name="connsiteY150" fmla="*/ 4876 h 10000"/>
                <a:gd name="connsiteX151" fmla="*/ 6715 w 10000"/>
                <a:gd name="connsiteY151" fmla="*/ 4776 h 10000"/>
                <a:gd name="connsiteX152" fmla="*/ 6772 w 10000"/>
                <a:gd name="connsiteY152" fmla="*/ 4755 h 10000"/>
                <a:gd name="connsiteX153" fmla="*/ 6800 w 10000"/>
                <a:gd name="connsiteY153" fmla="*/ 4720 h 10000"/>
                <a:gd name="connsiteX154" fmla="*/ 6895 w 10000"/>
                <a:gd name="connsiteY154" fmla="*/ 4734 h 10000"/>
                <a:gd name="connsiteX155" fmla="*/ 6991 w 10000"/>
                <a:gd name="connsiteY155" fmla="*/ 4734 h 10000"/>
                <a:gd name="connsiteX156" fmla="*/ 6997 w 10000"/>
                <a:gd name="connsiteY156" fmla="*/ 4670 h 10000"/>
                <a:gd name="connsiteX157" fmla="*/ 7013 w 10000"/>
                <a:gd name="connsiteY157" fmla="*/ 4627 h 10000"/>
                <a:gd name="connsiteX158" fmla="*/ 7008 w 10000"/>
                <a:gd name="connsiteY158" fmla="*/ 4599 h 10000"/>
                <a:gd name="connsiteX159" fmla="*/ 7064 w 10000"/>
                <a:gd name="connsiteY159" fmla="*/ 4578 h 10000"/>
                <a:gd name="connsiteX160" fmla="*/ 7103 w 10000"/>
                <a:gd name="connsiteY160" fmla="*/ 4634 h 10000"/>
                <a:gd name="connsiteX161" fmla="*/ 7160 w 10000"/>
                <a:gd name="connsiteY161" fmla="*/ 4613 h 10000"/>
                <a:gd name="connsiteX162" fmla="*/ 7177 w 10000"/>
                <a:gd name="connsiteY162" fmla="*/ 4578 h 10000"/>
                <a:gd name="connsiteX163" fmla="*/ 7222 w 10000"/>
                <a:gd name="connsiteY163" fmla="*/ 4564 h 10000"/>
                <a:gd name="connsiteX164" fmla="*/ 7317 w 10000"/>
                <a:gd name="connsiteY164" fmla="*/ 4493 h 10000"/>
                <a:gd name="connsiteX165" fmla="*/ 7407 w 10000"/>
                <a:gd name="connsiteY165" fmla="*/ 4521 h 10000"/>
                <a:gd name="connsiteX166" fmla="*/ 7430 w 10000"/>
                <a:gd name="connsiteY166" fmla="*/ 4507 h 10000"/>
                <a:gd name="connsiteX167" fmla="*/ 7480 w 10000"/>
                <a:gd name="connsiteY167" fmla="*/ 4528 h 10000"/>
                <a:gd name="connsiteX168" fmla="*/ 7503 w 10000"/>
                <a:gd name="connsiteY168" fmla="*/ 4471 h 10000"/>
                <a:gd name="connsiteX169" fmla="*/ 7525 w 10000"/>
                <a:gd name="connsiteY169" fmla="*/ 4500 h 10000"/>
                <a:gd name="connsiteX170" fmla="*/ 7559 w 10000"/>
                <a:gd name="connsiteY170" fmla="*/ 4493 h 10000"/>
                <a:gd name="connsiteX171" fmla="*/ 7598 w 10000"/>
                <a:gd name="connsiteY171" fmla="*/ 4556 h 10000"/>
                <a:gd name="connsiteX172" fmla="*/ 7643 w 10000"/>
                <a:gd name="connsiteY172" fmla="*/ 4549 h 10000"/>
                <a:gd name="connsiteX173" fmla="*/ 7683 w 10000"/>
                <a:gd name="connsiteY173" fmla="*/ 4578 h 10000"/>
                <a:gd name="connsiteX174" fmla="*/ 7700 w 10000"/>
                <a:gd name="connsiteY174" fmla="*/ 4556 h 10000"/>
                <a:gd name="connsiteX175" fmla="*/ 7778 w 10000"/>
                <a:gd name="connsiteY175" fmla="*/ 4564 h 10000"/>
                <a:gd name="connsiteX176" fmla="*/ 7790 w 10000"/>
                <a:gd name="connsiteY176" fmla="*/ 4585 h 10000"/>
                <a:gd name="connsiteX177" fmla="*/ 7874 w 10000"/>
                <a:gd name="connsiteY177" fmla="*/ 4514 h 10000"/>
                <a:gd name="connsiteX178" fmla="*/ 7874 w 10000"/>
                <a:gd name="connsiteY178" fmla="*/ 4393 h 10000"/>
                <a:gd name="connsiteX179" fmla="*/ 7852 w 10000"/>
                <a:gd name="connsiteY179" fmla="*/ 4379 h 10000"/>
                <a:gd name="connsiteX180" fmla="*/ 7835 w 10000"/>
                <a:gd name="connsiteY180" fmla="*/ 4294 h 10000"/>
                <a:gd name="connsiteX181" fmla="*/ 7801 w 10000"/>
                <a:gd name="connsiteY181" fmla="*/ 4209 h 10000"/>
                <a:gd name="connsiteX182" fmla="*/ 7750 w 10000"/>
                <a:gd name="connsiteY182" fmla="*/ 4173 h 10000"/>
                <a:gd name="connsiteX183" fmla="*/ 7745 w 10000"/>
                <a:gd name="connsiteY183" fmla="*/ 4131 h 10000"/>
                <a:gd name="connsiteX184" fmla="*/ 7672 w 10000"/>
                <a:gd name="connsiteY184" fmla="*/ 4053 h 10000"/>
                <a:gd name="connsiteX185" fmla="*/ 7677 w 10000"/>
                <a:gd name="connsiteY185" fmla="*/ 4024 h 10000"/>
                <a:gd name="connsiteX186" fmla="*/ 7604 w 10000"/>
                <a:gd name="connsiteY186" fmla="*/ 3982 h 10000"/>
                <a:gd name="connsiteX187" fmla="*/ 7598 w 10000"/>
                <a:gd name="connsiteY187" fmla="*/ 3903 h 10000"/>
                <a:gd name="connsiteX188" fmla="*/ 7475 w 10000"/>
                <a:gd name="connsiteY188" fmla="*/ 3833 h 10000"/>
                <a:gd name="connsiteX189" fmla="*/ 7407 w 10000"/>
                <a:gd name="connsiteY189" fmla="*/ 3683 h 10000"/>
                <a:gd name="connsiteX190" fmla="*/ 7306 w 10000"/>
                <a:gd name="connsiteY190" fmla="*/ 3676 h 10000"/>
                <a:gd name="connsiteX191" fmla="*/ 7272 w 10000"/>
                <a:gd name="connsiteY191" fmla="*/ 3648 h 10000"/>
                <a:gd name="connsiteX192" fmla="*/ 7222 w 10000"/>
                <a:gd name="connsiteY192" fmla="*/ 3669 h 10000"/>
                <a:gd name="connsiteX193" fmla="*/ 7143 w 10000"/>
                <a:gd name="connsiteY193" fmla="*/ 3669 h 10000"/>
                <a:gd name="connsiteX194" fmla="*/ 7030 w 10000"/>
                <a:gd name="connsiteY194" fmla="*/ 3840 h 10000"/>
                <a:gd name="connsiteX195" fmla="*/ 6991 w 10000"/>
                <a:gd name="connsiteY195" fmla="*/ 3918 h 10000"/>
                <a:gd name="connsiteX196" fmla="*/ 6890 w 10000"/>
                <a:gd name="connsiteY196" fmla="*/ 3797 h 10000"/>
                <a:gd name="connsiteX197" fmla="*/ 6817 w 10000"/>
                <a:gd name="connsiteY197" fmla="*/ 3747 h 10000"/>
                <a:gd name="connsiteX198" fmla="*/ 6744 w 10000"/>
                <a:gd name="connsiteY198" fmla="*/ 3754 h 10000"/>
                <a:gd name="connsiteX199" fmla="*/ 6670 w 10000"/>
                <a:gd name="connsiteY199" fmla="*/ 3790 h 10000"/>
                <a:gd name="connsiteX200" fmla="*/ 6609 w 10000"/>
                <a:gd name="connsiteY200" fmla="*/ 3762 h 10000"/>
                <a:gd name="connsiteX201" fmla="*/ 6552 w 10000"/>
                <a:gd name="connsiteY201" fmla="*/ 3804 h 10000"/>
                <a:gd name="connsiteX202" fmla="*/ 6496 w 10000"/>
                <a:gd name="connsiteY202" fmla="*/ 3889 h 10000"/>
                <a:gd name="connsiteX203" fmla="*/ 6367 w 10000"/>
                <a:gd name="connsiteY203" fmla="*/ 3733 h 10000"/>
                <a:gd name="connsiteX204" fmla="*/ 6350 w 10000"/>
                <a:gd name="connsiteY204" fmla="*/ 3577 h 10000"/>
                <a:gd name="connsiteX205" fmla="*/ 6451 w 10000"/>
                <a:gd name="connsiteY205" fmla="*/ 3513 h 10000"/>
                <a:gd name="connsiteX206" fmla="*/ 6445 w 10000"/>
                <a:gd name="connsiteY206" fmla="*/ 3343 h 10000"/>
                <a:gd name="connsiteX207" fmla="*/ 6541 w 10000"/>
                <a:gd name="connsiteY207" fmla="*/ 3144 h 10000"/>
                <a:gd name="connsiteX208" fmla="*/ 6530 w 10000"/>
                <a:gd name="connsiteY208" fmla="*/ 3109 h 10000"/>
                <a:gd name="connsiteX209" fmla="*/ 6760 w 10000"/>
                <a:gd name="connsiteY209" fmla="*/ 2456 h 10000"/>
                <a:gd name="connsiteX210" fmla="*/ 6884 w 10000"/>
                <a:gd name="connsiteY210" fmla="*/ 2555 h 10000"/>
                <a:gd name="connsiteX211" fmla="*/ 6957 w 10000"/>
                <a:gd name="connsiteY211" fmla="*/ 2598 h 10000"/>
                <a:gd name="connsiteX212" fmla="*/ 7030 w 10000"/>
                <a:gd name="connsiteY212" fmla="*/ 2598 h 10000"/>
                <a:gd name="connsiteX213" fmla="*/ 7143 w 10000"/>
                <a:gd name="connsiteY213" fmla="*/ 2676 h 10000"/>
                <a:gd name="connsiteX214" fmla="*/ 7160 w 10000"/>
                <a:gd name="connsiteY214" fmla="*/ 2626 h 10000"/>
                <a:gd name="connsiteX215" fmla="*/ 7233 w 10000"/>
                <a:gd name="connsiteY215" fmla="*/ 2612 h 10000"/>
                <a:gd name="connsiteX216" fmla="*/ 7295 w 10000"/>
                <a:gd name="connsiteY216" fmla="*/ 2527 h 10000"/>
                <a:gd name="connsiteX217" fmla="*/ 7373 w 10000"/>
                <a:gd name="connsiteY217" fmla="*/ 2463 h 10000"/>
                <a:gd name="connsiteX218" fmla="*/ 7407 w 10000"/>
                <a:gd name="connsiteY218" fmla="*/ 2399 h 10000"/>
                <a:gd name="connsiteX219" fmla="*/ 7525 w 10000"/>
                <a:gd name="connsiteY219" fmla="*/ 2356 h 10000"/>
                <a:gd name="connsiteX220" fmla="*/ 7587 w 10000"/>
                <a:gd name="connsiteY220" fmla="*/ 2363 h 10000"/>
                <a:gd name="connsiteX221" fmla="*/ 7638 w 10000"/>
                <a:gd name="connsiteY221" fmla="*/ 2300 h 10000"/>
                <a:gd name="connsiteX222" fmla="*/ 7677 w 10000"/>
                <a:gd name="connsiteY222" fmla="*/ 2214 h 10000"/>
                <a:gd name="connsiteX223" fmla="*/ 7660 w 10000"/>
                <a:gd name="connsiteY223" fmla="*/ 2200 h 10000"/>
                <a:gd name="connsiteX224" fmla="*/ 7677 w 10000"/>
                <a:gd name="connsiteY224" fmla="*/ 2108 h 10000"/>
                <a:gd name="connsiteX225" fmla="*/ 7610 w 10000"/>
                <a:gd name="connsiteY225" fmla="*/ 2108 h 10000"/>
                <a:gd name="connsiteX226" fmla="*/ 7643 w 10000"/>
                <a:gd name="connsiteY226" fmla="*/ 2030 h 10000"/>
                <a:gd name="connsiteX227" fmla="*/ 7649 w 10000"/>
                <a:gd name="connsiteY227" fmla="*/ 1938 h 10000"/>
                <a:gd name="connsiteX228" fmla="*/ 7677 w 10000"/>
                <a:gd name="connsiteY228" fmla="*/ 1916 h 10000"/>
                <a:gd name="connsiteX229" fmla="*/ 7728 w 10000"/>
                <a:gd name="connsiteY229" fmla="*/ 1824 h 10000"/>
                <a:gd name="connsiteX230" fmla="*/ 7722 w 10000"/>
                <a:gd name="connsiteY230" fmla="*/ 1753 h 10000"/>
                <a:gd name="connsiteX231" fmla="*/ 7762 w 10000"/>
                <a:gd name="connsiteY231" fmla="*/ 1675 h 10000"/>
                <a:gd name="connsiteX232" fmla="*/ 7807 w 10000"/>
                <a:gd name="connsiteY232" fmla="*/ 1625 h 10000"/>
                <a:gd name="connsiteX233" fmla="*/ 7823 w 10000"/>
                <a:gd name="connsiteY233" fmla="*/ 1540 h 10000"/>
                <a:gd name="connsiteX234" fmla="*/ 7818 w 10000"/>
                <a:gd name="connsiteY234" fmla="*/ 1512 h 10000"/>
                <a:gd name="connsiteX235" fmla="*/ 7857 w 10000"/>
                <a:gd name="connsiteY235" fmla="*/ 1455 h 10000"/>
                <a:gd name="connsiteX236" fmla="*/ 7913 w 10000"/>
                <a:gd name="connsiteY236" fmla="*/ 1285 h 10000"/>
                <a:gd name="connsiteX237" fmla="*/ 7930 w 10000"/>
                <a:gd name="connsiteY237" fmla="*/ 1185 h 10000"/>
                <a:gd name="connsiteX238" fmla="*/ 7958 w 10000"/>
                <a:gd name="connsiteY238" fmla="*/ 1192 h 10000"/>
                <a:gd name="connsiteX239" fmla="*/ 8037 w 10000"/>
                <a:gd name="connsiteY239" fmla="*/ 1079 h 10000"/>
                <a:gd name="connsiteX240" fmla="*/ 8127 w 10000"/>
                <a:gd name="connsiteY240" fmla="*/ 1015 h 10000"/>
                <a:gd name="connsiteX241" fmla="*/ 8138 w 10000"/>
                <a:gd name="connsiteY241" fmla="*/ 937 h 10000"/>
                <a:gd name="connsiteX242" fmla="*/ 8172 w 10000"/>
                <a:gd name="connsiteY242" fmla="*/ 852 h 10000"/>
                <a:gd name="connsiteX243" fmla="*/ 8161 w 10000"/>
                <a:gd name="connsiteY243" fmla="*/ 788 h 10000"/>
                <a:gd name="connsiteX244" fmla="*/ 8116 w 10000"/>
                <a:gd name="connsiteY244" fmla="*/ 731 h 10000"/>
                <a:gd name="connsiteX245" fmla="*/ 8138 w 10000"/>
                <a:gd name="connsiteY245" fmla="*/ 660 h 10000"/>
                <a:gd name="connsiteX246" fmla="*/ 8138 w 10000"/>
                <a:gd name="connsiteY246" fmla="*/ 575 h 10000"/>
                <a:gd name="connsiteX247" fmla="*/ 8054 w 10000"/>
                <a:gd name="connsiteY247" fmla="*/ 504 h 10000"/>
                <a:gd name="connsiteX248" fmla="*/ 7970 w 10000"/>
                <a:gd name="connsiteY248" fmla="*/ 546 h 10000"/>
                <a:gd name="connsiteX249" fmla="*/ 7930 w 10000"/>
                <a:gd name="connsiteY249" fmla="*/ 546 h 10000"/>
                <a:gd name="connsiteX250" fmla="*/ 7913 w 10000"/>
                <a:gd name="connsiteY250" fmla="*/ 497 h 10000"/>
                <a:gd name="connsiteX251" fmla="*/ 7913 w 10000"/>
                <a:gd name="connsiteY251" fmla="*/ 405 h 10000"/>
                <a:gd name="connsiteX252" fmla="*/ 8020 w 10000"/>
                <a:gd name="connsiteY252" fmla="*/ 312 h 10000"/>
                <a:gd name="connsiteX253" fmla="*/ 8054 w 10000"/>
                <a:gd name="connsiteY253" fmla="*/ 234 h 10000"/>
                <a:gd name="connsiteX254" fmla="*/ 8121 w 10000"/>
                <a:gd name="connsiteY254" fmla="*/ 170 h 10000"/>
                <a:gd name="connsiteX255" fmla="*/ 8183 w 10000"/>
                <a:gd name="connsiteY255" fmla="*/ 50 h 10000"/>
                <a:gd name="connsiteX256" fmla="*/ 8228 w 10000"/>
                <a:gd name="connsiteY256" fmla="*/ 28 h 10000"/>
                <a:gd name="connsiteX257" fmla="*/ 8290 w 10000"/>
                <a:gd name="connsiteY257" fmla="*/ 43 h 10000"/>
                <a:gd name="connsiteX258" fmla="*/ 8420 w 10000"/>
                <a:gd name="connsiteY258" fmla="*/ 0 h 10000"/>
                <a:gd name="connsiteX259" fmla="*/ 8481 w 10000"/>
                <a:gd name="connsiteY259" fmla="*/ 71 h 10000"/>
                <a:gd name="connsiteX260" fmla="*/ 8476 w 10000"/>
                <a:gd name="connsiteY260" fmla="*/ 121 h 10000"/>
                <a:gd name="connsiteX261" fmla="*/ 8504 w 10000"/>
                <a:gd name="connsiteY261" fmla="*/ 142 h 10000"/>
                <a:gd name="connsiteX262" fmla="*/ 8526 w 10000"/>
                <a:gd name="connsiteY262" fmla="*/ 192 h 10000"/>
                <a:gd name="connsiteX263" fmla="*/ 8493 w 10000"/>
                <a:gd name="connsiteY263" fmla="*/ 248 h 10000"/>
                <a:gd name="connsiteX264" fmla="*/ 8448 w 10000"/>
                <a:gd name="connsiteY264" fmla="*/ 376 h 10000"/>
                <a:gd name="connsiteX265" fmla="*/ 8375 w 10000"/>
                <a:gd name="connsiteY265" fmla="*/ 476 h 10000"/>
                <a:gd name="connsiteX266" fmla="*/ 8307 w 10000"/>
                <a:gd name="connsiteY266" fmla="*/ 532 h 10000"/>
                <a:gd name="connsiteX267" fmla="*/ 8358 w 10000"/>
                <a:gd name="connsiteY267" fmla="*/ 554 h 10000"/>
                <a:gd name="connsiteX268" fmla="*/ 8425 w 10000"/>
                <a:gd name="connsiteY268" fmla="*/ 639 h 10000"/>
                <a:gd name="connsiteX269" fmla="*/ 8470 w 10000"/>
                <a:gd name="connsiteY269" fmla="*/ 646 h 10000"/>
                <a:gd name="connsiteX270" fmla="*/ 8493 w 10000"/>
                <a:gd name="connsiteY270" fmla="*/ 738 h 10000"/>
                <a:gd name="connsiteX271" fmla="*/ 8538 w 10000"/>
                <a:gd name="connsiteY271" fmla="*/ 759 h 10000"/>
                <a:gd name="connsiteX272" fmla="*/ 8571 w 10000"/>
                <a:gd name="connsiteY272" fmla="*/ 752 h 10000"/>
                <a:gd name="connsiteX273" fmla="*/ 8639 w 10000"/>
                <a:gd name="connsiteY273" fmla="*/ 610 h 10000"/>
                <a:gd name="connsiteX274" fmla="*/ 8701 w 10000"/>
                <a:gd name="connsiteY274" fmla="*/ 625 h 10000"/>
                <a:gd name="connsiteX275" fmla="*/ 8712 w 10000"/>
                <a:gd name="connsiteY275" fmla="*/ 667 h 10000"/>
                <a:gd name="connsiteX276" fmla="*/ 8757 w 10000"/>
                <a:gd name="connsiteY276" fmla="*/ 717 h 10000"/>
                <a:gd name="connsiteX277" fmla="*/ 8757 w 10000"/>
                <a:gd name="connsiteY277" fmla="*/ 752 h 10000"/>
                <a:gd name="connsiteX278" fmla="*/ 8796 w 10000"/>
                <a:gd name="connsiteY278" fmla="*/ 774 h 10000"/>
                <a:gd name="connsiteX279" fmla="*/ 8853 w 10000"/>
                <a:gd name="connsiteY279" fmla="*/ 774 h 10000"/>
                <a:gd name="connsiteX280" fmla="*/ 8858 w 10000"/>
                <a:gd name="connsiteY280" fmla="*/ 837 h 10000"/>
                <a:gd name="connsiteX281" fmla="*/ 8808 w 10000"/>
                <a:gd name="connsiteY281" fmla="*/ 866 h 10000"/>
                <a:gd name="connsiteX282" fmla="*/ 8853 w 10000"/>
                <a:gd name="connsiteY282" fmla="*/ 1143 h 10000"/>
                <a:gd name="connsiteX283" fmla="*/ 8898 w 10000"/>
                <a:gd name="connsiteY283" fmla="*/ 1270 h 10000"/>
                <a:gd name="connsiteX284" fmla="*/ 8886 w 10000"/>
                <a:gd name="connsiteY284" fmla="*/ 1327 h 10000"/>
                <a:gd name="connsiteX285" fmla="*/ 8926 w 10000"/>
                <a:gd name="connsiteY285" fmla="*/ 1391 h 10000"/>
                <a:gd name="connsiteX286" fmla="*/ 8931 w 10000"/>
                <a:gd name="connsiteY286" fmla="*/ 1434 h 10000"/>
                <a:gd name="connsiteX287" fmla="*/ 9038 w 10000"/>
                <a:gd name="connsiteY287" fmla="*/ 1483 h 10000"/>
                <a:gd name="connsiteX288" fmla="*/ 9168 w 10000"/>
                <a:gd name="connsiteY288" fmla="*/ 1441 h 10000"/>
                <a:gd name="connsiteX289" fmla="*/ 9184 w 10000"/>
                <a:gd name="connsiteY289" fmla="*/ 1384 h 10000"/>
                <a:gd name="connsiteX290" fmla="*/ 9229 w 10000"/>
                <a:gd name="connsiteY290" fmla="*/ 1405 h 10000"/>
                <a:gd name="connsiteX291" fmla="*/ 9258 w 10000"/>
                <a:gd name="connsiteY291" fmla="*/ 1455 h 10000"/>
                <a:gd name="connsiteX292" fmla="*/ 9325 w 10000"/>
                <a:gd name="connsiteY292" fmla="*/ 1419 h 10000"/>
                <a:gd name="connsiteX293" fmla="*/ 9364 w 10000"/>
                <a:gd name="connsiteY293" fmla="*/ 1419 h 10000"/>
                <a:gd name="connsiteX294" fmla="*/ 9421 w 10000"/>
                <a:gd name="connsiteY294" fmla="*/ 1476 h 10000"/>
                <a:gd name="connsiteX295" fmla="*/ 9454 w 10000"/>
                <a:gd name="connsiteY295" fmla="*/ 1398 h 10000"/>
                <a:gd name="connsiteX296" fmla="*/ 9522 w 10000"/>
                <a:gd name="connsiteY296" fmla="*/ 1434 h 10000"/>
                <a:gd name="connsiteX297" fmla="*/ 9556 w 10000"/>
                <a:gd name="connsiteY297" fmla="*/ 1391 h 10000"/>
                <a:gd name="connsiteX298" fmla="*/ 9584 w 10000"/>
                <a:gd name="connsiteY298" fmla="*/ 1398 h 10000"/>
                <a:gd name="connsiteX299" fmla="*/ 9612 w 10000"/>
                <a:gd name="connsiteY299" fmla="*/ 1356 h 10000"/>
                <a:gd name="connsiteX300" fmla="*/ 9606 w 10000"/>
                <a:gd name="connsiteY300" fmla="*/ 1313 h 10000"/>
                <a:gd name="connsiteX301" fmla="*/ 9646 w 10000"/>
                <a:gd name="connsiteY301" fmla="*/ 1292 h 10000"/>
                <a:gd name="connsiteX302" fmla="*/ 9674 w 10000"/>
                <a:gd name="connsiteY302" fmla="*/ 1221 h 10000"/>
                <a:gd name="connsiteX303" fmla="*/ 9753 w 10000"/>
                <a:gd name="connsiteY303" fmla="*/ 1228 h 10000"/>
                <a:gd name="connsiteX304" fmla="*/ 9871 w 10000"/>
                <a:gd name="connsiteY304" fmla="*/ 1434 h 10000"/>
                <a:gd name="connsiteX305" fmla="*/ 9893 w 10000"/>
                <a:gd name="connsiteY305" fmla="*/ 1505 h 10000"/>
                <a:gd name="connsiteX306" fmla="*/ 9972 w 10000"/>
                <a:gd name="connsiteY306" fmla="*/ 1597 h 10000"/>
                <a:gd name="connsiteX307" fmla="*/ 10000 w 10000"/>
                <a:gd name="connsiteY307" fmla="*/ 1682 h 10000"/>
                <a:gd name="connsiteX308" fmla="*/ 9938 w 10000"/>
                <a:gd name="connsiteY308" fmla="*/ 1796 h 10000"/>
                <a:gd name="connsiteX309" fmla="*/ 9893 w 10000"/>
                <a:gd name="connsiteY309" fmla="*/ 1838 h 10000"/>
                <a:gd name="connsiteX310" fmla="*/ 9916 w 10000"/>
                <a:gd name="connsiteY310" fmla="*/ 1959 h 10000"/>
                <a:gd name="connsiteX311" fmla="*/ 9848 w 10000"/>
                <a:gd name="connsiteY311" fmla="*/ 2051 h 10000"/>
                <a:gd name="connsiteX312" fmla="*/ 9809 w 10000"/>
                <a:gd name="connsiteY312" fmla="*/ 2072 h 10000"/>
                <a:gd name="connsiteX313" fmla="*/ 9809 w 10000"/>
                <a:gd name="connsiteY313" fmla="*/ 2136 h 10000"/>
                <a:gd name="connsiteX314" fmla="*/ 9758 w 10000"/>
                <a:gd name="connsiteY314" fmla="*/ 2257 h 10000"/>
                <a:gd name="connsiteX315" fmla="*/ 9724 w 10000"/>
                <a:gd name="connsiteY315" fmla="*/ 2264 h 10000"/>
                <a:gd name="connsiteX316" fmla="*/ 9730 w 10000"/>
                <a:gd name="connsiteY316" fmla="*/ 2349 h 10000"/>
                <a:gd name="connsiteX317" fmla="*/ 9702 w 10000"/>
                <a:gd name="connsiteY317" fmla="*/ 2413 h 10000"/>
                <a:gd name="connsiteX318" fmla="*/ 9708 w 10000"/>
                <a:gd name="connsiteY318" fmla="*/ 2697 h 10000"/>
                <a:gd name="connsiteX319" fmla="*/ 9724 w 10000"/>
                <a:gd name="connsiteY319" fmla="*/ 2718 h 10000"/>
                <a:gd name="connsiteX320" fmla="*/ 9719 w 10000"/>
                <a:gd name="connsiteY320" fmla="*/ 2811 h 10000"/>
                <a:gd name="connsiteX321" fmla="*/ 9708 w 10000"/>
                <a:gd name="connsiteY321" fmla="*/ 2896 h 10000"/>
                <a:gd name="connsiteX322" fmla="*/ 9668 w 10000"/>
                <a:gd name="connsiteY322" fmla="*/ 2938 h 10000"/>
                <a:gd name="connsiteX323" fmla="*/ 9595 w 10000"/>
                <a:gd name="connsiteY323" fmla="*/ 2903 h 10000"/>
                <a:gd name="connsiteX324" fmla="*/ 9561 w 10000"/>
                <a:gd name="connsiteY324" fmla="*/ 2952 h 10000"/>
                <a:gd name="connsiteX325" fmla="*/ 9567 w 10000"/>
                <a:gd name="connsiteY325" fmla="*/ 2995 h 10000"/>
                <a:gd name="connsiteX326" fmla="*/ 9544 w 10000"/>
                <a:gd name="connsiteY326" fmla="*/ 3080 h 10000"/>
                <a:gd name="connsiteX327" fmla="*/ 9505 w 10000"/>
                <a:gd name="connsiteY327" fmla="*/ 3137 h 10000"/>
                <a:gd name="connsiteX328" fmla="*/ 9494 w 10000"/>
                <a:gd name="connsiteY328" fmla="*/ 3236 h 10000"/>
                <a:gd name="connsiteX329" fmla="*/ 9466 w 10000"/>
                <a:gd name="connsiteY329" fmla="*/ 3322 h 10000"/>
                <a:gd name="connsiteX330" fmla="*/ 9471 w 10000"/>
                <a:gd name="connsiteY330" fmla="*/ 3378 h 10000"/>
                <a:gd name="connsiteX331" fmla="*/ 9460 w 10000"/>
                <a:gd name="connsiteY331" fmla="*/ 3435 h 10000"/>
                <a:gd name="connsiteX332" fmla="*/ 9483 w 10000"/>
                <a:gd name="connsiteY332" fmla="*/ 3485 h 10000"/>
                <a:gd name="connsiteX333" fmla="*/ 9449 w 10000"/>
                <a:gd name="connsiteY333" fmla="*/ 3563 h 10000"/>
                <a:gd name="connsiteX334" fmla="*/ 9393 w 10000"/>
                <a:gd name="connsiteY334" fmla="*/ 3442 h 10000"/>
                <a:gd name="connsiteX335" fmla="*/ 9393 w 10000"/>
                <a:gd name="connsiteY335" fmla="*/ 3350 h 10000"/>
                <a:gd name="connsiteX336" fmla="*/ 9376 w 10000"/>
                <a:gd name="connsiteY336" fmla="*/ 3336 h 10000"/>
                <a:gd name="connsiteX337" fmla="*/ 9308 w 10000"/>
                <a:gd name="connsiteY337" fmla="*/ 3400 h 10000"/>
                <a:gd name="connsiteX338" fmla="*/ 9201 w 10000"/>
                <a:gd name="connsiteY338" fmla="*/ 3549 h 10000"/>
                <a:gd name="connsiteX339" fmla="*/ 9139 w 10000"/>
                <a:gd name="connsiteY339" fmla="*/ 3655 h 10000"/>
                <a:gd name="connsiteX340" fmla="*/ 9044 w 10000"/>
                <a:gd name="connsiteY340" fmla="*/ 3712 h 10000"/>
                <a:gd name="connsiteX341" fmla="*/ 9010 w 10000"/>
                <a:gd name="connsiteY341" fmla="*/ 3797 h 10000"/>
                <a:gd name="connsiteX342" fmla="*/ 8982 w 10000"/>
                <a:gd name="connsiteY342" fmla="*/ 3825 h 10000"/>
                <a:gd name="connsiteX343" fmla="*/ 8875 w 10000"/>
                <a:gd name="connsiteY343" fmla="*/ 3903 h 10000"/>
                <a:gd name="connsiteX344" fmla="*/ 8785 w 10000"/>
                <a:gd name="connsiteY344" fmla="*/ 3996 h 10000"/>
                <a:gd name="connsiteX345" fmla="*/ 8763 w 10000"/>
                <a:gd name="connsiteY345" fmla="*/ 4067 h 10000"/>
                <a:gd name="connsiteX346" fmla="*/ 8729 w 10000"/>
                <a:gd name="connsiteY346" fmla="*/ 4102 h 10000"/>
                <a:gd name="connsiteX347" fmla="*/ 8774 w 10000"/>
                <a:gd name="connsiteY347" fmla="*/ 4194 h 10000"/>
                <a:gd name="connsiteX348" fmla="*/ 8819 w 10000"/>
                <a:gd name="connsiteY348" fmla="*/ 4265 h 10000"/>
                <a:gd name="connsiteX349" fmla="*/ 8881 w 10000"/>
                <a:gd name="connsiteY349" fmla="*/ 4294 h 10000"/>
                <a:gd name="connsiteX350" fmla="*/ 8858 w 10000"/>
                <a:gd name="connsiteY350" fmla="*/ 4344 h 10000"/>
                <a:gd name="connsiteX351" fmla="*/ 8903 w 10000"/>
                <a:gd name="connsiteY351" fmla="*/ 4358 h 10000"/>
                <a:gd name="connsiteX352" fmla="*/ 8903 w 10000"/>
                <a:gd name="connsiteY352" fmla="*/ 4443 h 10000"/>
                <a:gd name="connsiteX353" fmla="*/ 8937 w 10000"/>
                <a:gd name="connsiteY353" fmla="*/ 4507 h 10000"/>
                <a:gd name="connsiteX354" fmla="*/ 8993 w 10000"/>
                <a:gd name="connsiteY354" fmla="*/ 4493 h 10000"/>
                <a:gd name="connsiteX355" fmla="*/ 9016 w 10000"/>
                <a:gd name="connsiteY355" fmla="*/ 4422 h 10000"/>
                <a:gd name="connsiteX356" fmla="*/ 9061 w 10000"/>
                <a:gd name="connsiteY356" fmla="*/ 4414 h 10000"/>
                <a:gd name="connsiteX357" fmla="*/ 9066 w 10000"/>
                <a:gd name="connsiteY357" fmla="*/ 4358 h 10000"/>
                <a:gd name="connsiteX358" fmla="*/ 9123 w 10000"/>
                <a:gd name="connsiteY358" fmla="*/ 4358 h 10000"/>
                <a:gd name="connsiteX359" fmla="*/ 9100 w 10000"/>
                <a:gd name="connsiteY359" fmla="*/ 4429 h 10000"/>
                <a:gd name="connsiteX360" fmla="*/ 9156 w 10000"/>
                <a:gd name="connsiteY360" fmla="*/ 4464 h 10000"/>
                <a:gd name="connsiteX361" fmla="*/ 9145 w 10000"/>
                <a:gd name="connsiteY361" fmla="*/ 4528 h 10000"/>
                <a:gd name="connsiteX362" fmla="*/ 9061 w 10000"/>
                <a:gd name="connsiteY362" fmla="*/ 4535 h 10000"/>
                <a:gd name="connsiteX363" fmla="*/ 8999 w 10000"/>
                <a:gd name="connsiteY363" fmla="*/ 4578 h 10000"/>
                <a:gd name="connsiteX364" fmla="*/ 8943 w 10000"/>
                <a:gd name="connsiteY364" fmla="*/ 4599 h 10000"/>
                <a:gd name="connsiteX365" fmla="*/ 8943 w 10000"/>
                <a:gd name="connsiteY365" fmla="*/ 4698 h 10000"/>
                <a:gd name="connsiteX366" fmla="*/ 8999 w 10000"/>
                <a:gd name="connsiteY366" fmla="*/ 4805 h 10000"/>
                <a:gd name="connsiteX367" fmla="*/ 8954 w 10000"/>
                <a:gd name="connsiteY367" fmla="*/ 4904 h 10000"/>
                <a:gd name="connsiteX368" fmla="*/ 8864 w 10000"/>
                <a:gd name="connsiteY368" fmla="*/ 4918 h 10000"/>
                <a:gd name="connsiteX369" fmla="*/ 8875 w 10000"/>
                <a:gd name="connsiteY369" fmla="*/ 5032 h 10000"/>
                <a:gd name="connsiteX370" fmla="*/ 8870 w 10000"/>
                <a:gd name="connsiteY370" fmla="*/ 5103 h 10000"/>
                <a:gd name="connsiteX371" fmla="*/ 8841 w 10000"/>
                <a:gd name="connsiteY371" fmla="*/ 5138 h 10000"/>
                <a:gd name="connsiteX372" fmla="*/ 8785 w 10000"/>
                <a:gd name="connsiteY372" fmla="*/ 5110 h 10000"/>
                <a:gd name="connsiteX373" fmla="*/ 8735 w 10000"/>
                <a:gd name="connsiteY373" fmla="*/ 5018 h 10000"/>
                <a:gd name="connsiteX374" fmla="*/ 8678 w 10000"/>
                <a:gd name="connsiteY374" fmla="*/ 5089 h 10000"/>
                <a:gd name="connsiteX375" fmla="*/ 8622 w 10000"/>
                <a:gd name="connsiteY375" fmla="*/ 5039 h 10000"/>
                <a:gd name="connsiteX376" fmla="*/ 8616 w 10000"/>
                <a:gd name="connsiteY376" fmla="*/ 5011 h 10000"/>
                <a:gd name="connsiteX377" fmla="*/ 8538 w 10000"/>
                <a:gd name="connsiteY377" fmla="*/ 4947 h 10000"/>
                <a:gd name="connsiteX378" fmla="*/ 8515 w 10000"/>
                <a:gd name="connsiteY378" fmla="*/ 4961 h 10000"/>
                <a:gd name="connsiteX379" fmla="*/ 8526 w 10000"/>
                <a:gd name="connsiteY379" fmla="*/ 5039 h 10000"/>
                <a:gd name="connsiteX380" fmla="*/ 8481 w 10000"/>
                <a:gd name="connsiteY380" fmla="*/ 5138 h 10000"/>
                <a:gd name="connsiteX381" fmla="*/ 8515 w 10000"/>
                <a:gd name="connsiteY381" fmla="*/ 5160 h 10000"/>
                <a:gd name="connsiteX382" fmla="*/ 8577 w 10000"/>
                <a:gd name="connsiteY382" fmla="*/ 5145 h 10000"/>
                <a:gd name="connsiteX383" fmla="*/ 8588 w 10000"/>
                <a:gd name="connsiteY383" fmla="*/ 5181 h 10000"/>
                <a:gd name="connsiteX384" fmla="*/ 8577 w 10000"/>
                <a:gd name="connsiteY384" fmla="*/ 5224 h 10000"/>
                <a:gd name="connsiteX385" fmla="*/ 8600 w 10000"/>
                <a:gd name="connsiteY385" fmla="*/ 5280 h 10000"/>
                <a:gd name="connsiteX386" fmla="*/ 8650 w 10000"/>
                <a:gd name="connsiteY386" fmla="*/ 5316 h 10000"/>
                <a:gd name="connsiteX387" fmla="*/ 8639 w 10000"/>
                <a:gd name="connsiteY387" fmla="*/ 5401 h 10000"/>
                <a:gd name="connsiteX388" fmla="*/ 8673 w 10000"/>
                <a:gd name="connsiteY388" fmla="*/ 5444 h 10000"/>
                <a:gd name="connsiteX389" fmla="*/ 8633 w 10000"/>
                <a:gd name="connsiteY389" fmla="*/ 5486 h 10000"/>
                <a:gd name="connsiteX390" fmla="*/ 8622 w 10000"/>
                <a:gd name="connsiteY390" fmla="*/ 5642 h 10000"/>
                <a:gd name="connsiteX391" fmla="*/ 8600 w 10000"/>
                <a:gd name="connsiteY391" fmla="*/ 5649 h 10000"/>
                <a:gd name="connsiteX392" fmla="*/ 8628 w 10000"/>
                <a:gd name="connsiteY392" fmla="*/ 5720 h 10000"/>
                <a:gd name="connsiteX393" fmla="*/ 8633 w 10000"/>
                <a:gd name="connsiteY393" fmla="*/ 5841 h 10000"/>
                <a:gd name="connsiteX394" fmla="*/ 8661 w 10000"/>
                <a:gd name="connsiteY394" fmla="*/ 5869 h 10000"/>
                <a:gd name="connsiteX395" fmla="*/ 8667 w 10000"/>
                <a:gd name="connsiteY395" fmla="*/ 5905 h 10000"/>
                <a:gd name="connsiteX396" fmla="*/ 8690 w 10000"/>
                <a:gd name="connsiteY396" fmla="*/ 5912 h 10000"/>
                <a:gd name="connsiteX397" fmla="*/ 8695 w 10000"/>
                <a:gd name="connsiteY397" fmla="*/ 5983 h 10000"/>
                <a:gd name="connsiteX398" fmla="*/ 8684 w 10000"/>
                <a:gd name="connsiteY398" fmla="*/ 6033 h 10000"/>
                <a:gd name="connsiteX399" fmla="*/ 8740 w 10000"/>
                <a:gd name="connsiteY399" fmla="*/ 6061 h 10000"/>
                <a:gd name="connsiteX400" fmla="*/ 8825 w 10000"/>
                <a:gd name="connsiteY400" fmla="*/ 6004 h 10000"/>
                <a:gd name="connsiteX401" fmla="*/ 8948 w 10000"/>
                <a:gd name="connsiteY401" fmla="*/ 5891 h 10000"/>
                <a:gd name="connsiteX402" fmla="*/ 8982 w 10000"/>
                <a:gd name="connsiteY402" fmla="*/ 5891 h 10000"/>
                <a:gd name="connsiteX403" fmla="*/ 8982 w 10000"/>
                <a:gd name="connsiteY403" fmla="*/ 5976 h 10000"/>
                <a:gd name="connsiteX404" fmla="*/ 9004 w 10000"/>
                <a:gd name="connsiteY404" fmla="*/ 5990 h 10000"/>
                <a:gd name="connsiteX405" fmla="*/ 9044 w 10000"/>
                <a:gd name="connsiteY405" fmla="*/ 6089 h 10000"/>
                <a:gd name="connsiteX406" fmla="*/ 9072 w 10000"/>
                <a:gd name="connsiteY406" fmla="*/ 6097 h 10000"/>
                <a:gd name="connsiteX407" fmla="*/ 9055 w 10000"/>
                <a:gd name="connsiteY407" fmla="*/ 6153 h 10000"/>
                <a:gd name="connsiteX408" fmla="*/ 9100 w 10000"/>
                <a:gd name="connsiteY408" fmla="*/ 6281 h 10000"/>
                <a:gd name="connsiteX409" fmla="*/ 9100 w 10000"/>
                <a:gd name="connsiteY409" fmla="*/ 6345 h 10000"/>
                <a:gd name="connsiteX410" fmla="*/ 9123 w 10000"/>
                <a:gd name="connsiteY410" fmla="*/ 6416 h 10000"/>
                <a:gd name="connsiteX411" fmla="*/ 9089 w 10000"/>
                <a:gd name="connsiteY411" fmla="*/ 6473 h 10000"/>
                <a:gd name="connsiteX412" fmla="*/ 9049 w 10000"/>
                <a:gd name="connsiteY412" fmla="*/ 6466 h 10000"/>
                <a:gd name="connsiteX413" fmla="*/ 9049 w 10000"/>
                <a:gd name="connsiteY413" fmla="*/ 6501 h 10000"/>
                <a:gd name="connsiteX414" fmla="*/ 9089 w 10000"/>
                <a:gd name="connsiteY414" fmla="*/ 6544 h 10000"/>
                <a:gd name="connsiteX415" fmla="*/ 9106 w 10000"/>
                <a:gd name="connsiteY415" fmla="*/ 6515 h 10000"/>
                <a:gd name="connsiteX416" fmla="*/ 9139 w 10000"/>
                <a:gd name="connsiteY416" fmla="*/ 6579 h 10000"/>
                <a:gd name="connsiteX417" fmla="*/ 9179 w 10000"/>
                <a:gd name="connsiteY417" fmla="*/ 6579 h 10000"/>
                <a:gd name="connsiteX418" fmla="*/ 9156 w 10000"/>
                <a:gd name="connsiteY418" fmla="*/ 6757 h 10000"/>
                <a:gd name="connsiteX419" fmla="*/ 9139 w 10000"/>
                <a:gd name="connsiteY419" fmla="*/ 6792 h 10000"/>
                <a:gd name="connsiteX420" fmla="*/ 9089 w 10000"/>
                <a:gd name="connsiteY420" fmla="*/ 6778 h 10000"/>
                <a:gd name="connsiteX421" fmla="*/ 9027 w 10000"/>
                <a:gd name="connsiteY421" fmla="*/ 6799 h 10000"/>
                <a:gd name="connsiteX422" fmla="*/ 9004 w 10000"/>
                <a:gd name="connsiteY422" fmla="*/ 6842 h 10000"/>
                <a:gd name="connsiteX423" fmla="*/ 8999 w 10000"/>
                <a:gd name="connsiteY423" fmla="*/ 6884 h 10000"/>
                <a:gd name="connsiteX424" fmla="*/ 8960 w 10000"/>
                <a:gd name="connsiteY424" fmla="*/ 6934 h 10000"/>
                <a:gd name="connsiteX425" fmla="*/ 8898 w 10000"/>
                <a:gd name="connsiteY425" fmla="*/ 6941 h 10000"/>
                <a:gd name="connsiteX426" fmla="*/ 8886 w 10000"/>
                <a:gd name="connsiteY426" fmla="*/ 6962 h 10000"/>
                <a:gd name="connsiteX427" fmla="*/ 8847 w 10000"/>
                <a:gd name="connsiteY427" fmla="*/ 6927 h 10000"/>
                <a:gd name="connsiteX428" fmla="*/ 8808 w 10000"/>
                <a:gd name="connsiteY428" fmla="*/ 6934 h 10000"/>
                <a:gd name="connsiteX429" fmla="*/ 8785 w 10000"/>
                <a:gd name="connsiteY429" fmla="*/ 6906 h 10000"/>
                <a:gd name="connsiteX430" fmla="*/ 8735 w 10000"/>
                <a:gd name="connsiteY430" fmla="*/ 6891 h 10000"/>
                <a:gd name="connsiteX431" fmla="*/ 8746 w 10000"/>
                <a:gd name="connsiteY431" fmla="*/ 6941 h 10000"/>
                <a:gd name="connsiteX432" fmla="*/ 8723 w 10000"/>
                <a:gd name="connsiteY432" fmla="*/ 6991 h 10000"/>
                <a:gd name="connsiteX433" fmla="*/ 8639 w 10000"/>
                <a:gd name="connsiteY433" fmla="*/ 6984 h 10000"/>
                <a:gd name="connsiteX434" fmla="*/ 8611 w 10000"/>
                <a:gd name="connsiteY434" fmla="*/ 6962 h 10000"/>
                <a:gd name="connsiteX435" fmla="*/ 8566 w 10000"/>
                <a:gd name="connsiteY435" fmla="*/ 6984 h 10000"/>
                <a:gd name="connsiteX436" fmla="*/ 8560 w 10000"/>
                <a:gd name="connsiteY436" fmla="*/ 7055 h 10000"/>
                <a:gd name="connsiteX437" fmla="*/ 8476 w 10000"/>
                <a:gd name="connsiteY437" fmla="*/ 7133 h 10000"/>
                <a:gd name="connsiteX438" fmla="*/ 8448 w 10000"/>
                <a:gd name="connsiteY438" fmla="*/ 7090 h 10000"/>
                <a:gd name="connsiteX439" fmla="*/ 8386 w 10000"/>
                <a:gd name="connsiteY439" fmla="*/ 7111 h 10000"/>
                <a:gd name="connsiteX440" fmla="*/ 8346 w 10000"/>
                <a:gd name="connsiteY440" fmla="*/ 7133 h 10000"/>
                <a:gd name="connsiteX441" fmla="*/ 8341 w 10000"/>
                <a:gd name="connsiteY441" fmla="*/ 7168 h 10000"/>
                <a:gd name="connsiteX442" fmla="*/ 8256 w 10000"/>
                <a:gd name="connsiteY442" fmla="*/ 7246 h 10000"/>
                <a:gd name="connsiteX443" fmla="*/ 8206 w 10000"/>
                <a:gd name="connsiteY443" fmla="*/ 7232 h 10000"/>
                <a:gd name="connsiteX444" fmla="*/ 8155 w 10000"/>
                <a:gd name="connsiteY444" fmla="*/ 7260 h 10000"/>
                <a:gd name="connsiteX445" fmla="*/ 8116 w 10000"/>
                <a:gd name="connsiteY445" fmla="*/ 7303 h 10000"/>
                <a:gd name="connsiteX446" fmla="*/ 8060 w 10000"/>
                <a:gd name="connsiteY446" fmla="*/ 7331 h 10000"/>
                <a:gd name="connsiteX447" fmla="*/ 8065 w 10000"/>
                <a:gd name="connsiteY447" fmla="*/ 7374 h 10000"/>
                <a:gd name="connsiteX448" fmla="*/ 8015 w 10000"/>
                <a:gd name="connsiteY448" fmla="*/ 7402 h 10000"/>
                <a:gd name="connsiteX449" fmla="*/ 7942 w 10000"/>
                <a:gd name="connsiteY449" fmla="*/ 7523 h 10000"/>
                <a:gd name="connsiteX450" fmla="*/ 7930 w 10000"/>
                <a:gd name="connsiteY450" fmla="*/ 7573 h 10000"/>
                <a:gd name="connsiteX451" fmla="*/ 7908 w 10000"/>
                <a:gd name="connsiteY451" fmla="*/ 7559 h 10000"/>
                <a:gd name="connsiteX452" fmla="*/ 7919 w 10000"/>
                <a:gd name="connsiteY452" fmla="*/ 7523 h 10000"/>
                <a:gd name="connsiteX453" fmla="*/ 7846 w 10000"/>
                <a:gd name="connsiteY453" fmla="*/ 7339 h 10000"/>
                <a:gd name="connsiteX454" fmla="*/ 7846 w 10000"/>
                <a:gd name="connsiteY454" fmla="*/ 7268 h 10000"/>
                <a:gd name="connsiteX455" fmla="*/ 7812 w 10000"/>
                <a:gd name="connsiteY455" fmla="*/ 7268 h 10000"/>
                <a:gd name="connsiteX456" fmla="*/ 7711 w 10000"/>
                <a:gd name="connsiteY456" fmla="*/ 7197 h 10000"/>
                <a:gd name="connsiteX457" fmla="*/ 7649 w 10000"/>
                <a:gd name="connsiteY457" fmla="*/ 7232 h 10000"/>
                <a:gd name="connsiteX458" fmla="*/ 7632 w 10000"/>
                <a:gd name="connsiteY458" fmla="*/ 7275 h 10000"/>
                <a:gd name="connsiteX459" fmla="*/ 7677 w 10000"/>
                <a:gd name="connsiteY459" fmla="*/ 7324 h 10000"/>
                <a:gd name="connsiteX460" fmla="*/ 7688 w 10000"/>
                <a:gd name="connsiteY460" fmla="*/ 7367 h 10000"/>
                <a:gd name="connsiteX461" fmla="*/ 7660 w 10000"/>
                <a:gd name="connsiteY461" fmla="*/ 7410 h 10000"/>
                <a:gd name="connsiteX462" fmla="*/ 7666 w 10000"/>
                <a:gd name="connsiteY462" fmla="*/ 7445 h 10000"/>
                <a:gd name="connsiteX463" fmla="*/ 7655 w 10000"/>
                <a:gd name="connsiteY463" fmla="*/ 7516 h 10000"/>
                <a:gd name="connsiteX464" fmla="*/ 7660 w 10000"/>
                <a:gd name="connsiteY464" fmla="*/ 7587 h 10000"/>
                <a:gd name="connsiteX465" fmla="*/ 7694 w 10000"/>
                <a:gd name="connsiteY465" fmla="*/ 7700 h 10000"/>
                <a:gd name="connsiteX466" fmla="*/ 7660 w 10000"/>
                <a:gd name="connsiteY466" fmla="*/ 7743 h 10000"/>
                <a:gd name="connsiteX467" fmla="*/ 7666 w 10000"/>
                <a:gd name="connsiteY467" fmla="*/ 7779 h 10000"/>
                <a:gd name="connsiteX468" fmla="*/ 7638 w 10000"/>
                <a:gd name="connsiteY468" fmla="*/ 7793 h 10000"/>
                <a:gd name="connsiteX469" fmla="*/ 7621 w 10000"/>
                <a:gd name="connsiteY469" fmla="*/ 7814 h 10000"/>
                <a:gd name="connsiteX470" fmla="*/ 7514 w 10000"/>
                <a:gd name="connsiteY470" fmla="*/ 7800 h 10000"/>
                <a:gd name="connsiteX471" fmla="*/ 7497 w 10000"/>
                <a:gd name="connsiteY471" fmla="*/ 7757 h 10000"/>
                <a:gd name="connsiteX472" fmla="*/ 7463 w 10000"/>
                <a:gd name="connsiteY472" fmla="*/ 7786 h 10000"/>
                <a:gd name="connsiteX473" fmla="*/ 7390 w 10000"/>
                <a:gd name="connsiteY473" fmla="*/ 7771 h 10000"/>
                <a:gd name="connsiteX474" fmla="*/ 7340 w 10000"/>
                <a:gd name="connsiteY474" fmla="*/ 7793 h 10000"/>
                <a:gd name="connsiteX475" fmla="*/ 7312 w 10000"/>
                <a:gd name="connsiteY475" fmla="*/ 7644 h 10000"/>
                <a:gd name="connsiteX476" fmla="*/ 7283 w 10000"/>
                <a:gd name="connsiteY476" fmla="*/ 7637 h 10000"/>
                <a:gd name="connsiteX477" fmla="*/ 7250 w 10000"/>
                <a:gd name="connsiteY477" fmla="*/ 7544 h 10000"/>
                <a:gd name="connsiteX478" fmla="*/ 7267 w 10000"/>
                <a:gd name="connsiteY478" fmla="*/ 7502 h 10000"/>
                <a:gd name="connsiteX479" fmla="*/ 7306 w 10000"/>
                <a:gd name="connsiteY479" fmla="*/ 7523 h 10000"/>
                <a:gd name="connsiteX480" fmla="*/ 7323 w 10000"/>
                <a:gd name="connsiteY480" fmla="*/ 7473 h 10000"/>
                <a:gd name="connsiteX481" fmla="*/ 7295 w 10000"/>
                <a:gd name="connsiteY481" fmla="*/ 7438 h 10000"/>
                <a:gd name="connsiteX482" fmla="*/ 7312 w 10000"/>
                <a:gd name="connsiteY482" fmla="*/ 7402 h 10000"/>
                <a:gd name="connsiteX483" fmla="*/ 7238 w 10000"/>
                <a:gd name="connsiteY483" fmla="*/ 7331 h 10000"/>
                <a:gd name="connsiteX484" fmla="*/ 7244 w 10000"/>
                <a:gd name="connsiteY484" fmla="*/ 7296 h 10000"/>
                <a:gd name="connsiteX485" fmla="*/ 7199 w 10000"/>
                <a:gd name="connsiteY485" fmla="*/ 7260 h 10000"/>
                <a:gd name="connsiteX486" fmla="*/ 7227 w 10000"/>
                <a:gd name="connsiteY486" fmla="*/ 7218 h 10000"/>
                <a:gd name="connsiteX487" fmla="*/ 7216 w 10000"/>
                <a:gd name="connsiteY487" fmla="*/ 7168 h 10000"/>
                <a:gd name="connsiteX488" fmla="*/ 7165 w 10000"/>
                <a:gd name="connsiteY488" fmla="*/ 7090 h 10000"/>
                <a:gd name="connsiteX489" fmla="*/ 7132 w 10000"/>
                <a:gd name="connsiteY489" fmla="*/ 7026 h 10000"/>
                <a:gd name="connsiteX490" fmla="*/ 7064 w 10000"/>
                <a:gd name="connsiteY490" fmla="*/ 7055 h 10000"/>
                <a:gd name="connsiteX491" fmla="*/ 7025 w 10000"/>
                <a:gd name="connsiteY491" fmla="*/ 7048 h 10000"/>
                <a:gd name="connsiteX492" fmla="*/ 7002 w 10000"/>
                <a:gd name="connsiteY492" fmla="*/ 7111 h 10000"/>
                <a:gd name="connsiteX493" fmla="*/ 6924 w 10000"/>
                <a:gd name="connsiteY493" fmla="*/ 7119 h 10000"/>
                <a:gd name="connsiteX494" fmla="*/ 6895 w 10000"/>
                <a:gd name="connsiteY494" fmla="*/ 7111 h 10000"/>
                <a:gd name="connsiteX495" fmla="*/ 6828 w 10000"/>
                <a:gd name="connsiteY495" fmla="*/ 7161 h 10000"/>
                <a:gd name="connsiteX496" fmla="*/ 6834 w 10000"/>
                <a:gd name="connsiteY496" fmla="*/ 7260 h 10000"/>
                <a:gd name="connsiteX497" fmla="*/ 6817 w 10000"/>
                <a:gd name="connsiteY497" fmla="*/ 7324 h 10000"/>
                <a:gd name="connsiteX498" fmla="*/ 6817 w 10000"/>
                <a:gd name="connsiteY498" fmla="*/ 7381 h 10000"/>
                <a:gd name="connsiteX499" fmla="*/ 6760 w 10000"/>
                <a:gd name="connsiteY499" fmla="*/ 7424 h 10000"/>
                <a:gd name="connsiteX500" fmla="*/ 6699 w 10000"/>
                <a:gd name="connsiteY500" fmla="*/ 7431 h 10000"/>
                <a:gd name="connsiteX501" fmla="*/ 6682 w 10000"/>
                <a:gd name="connsiteY501" fmla="*/ 7410 h 10000"/>
                <a:gd name="connsiteX502" fmla="*/ 6625 w 10000"/>
                <a:gd name="connsiteY502" fmla="*/ 7388 h 10000"/>
                <a:gd name="connsiteX503" fmla="*/ 6592 w 10000"/>
                <a:gd name="connsiteY503" fmla="*/ 7431 h 10000"/>
                <a:gd name="connsiteX504" fmla="*/ 6586 w 10000"/>
                <a:gd name="connsiteY504" fmla="*/ 7473 h 10000"/>
                <a:gd name="connsiteX505" fmla="*/ 6552 w 10000"/>
                <a:gd name="connsiteY505" fmla="*/ 7480 h 10000"/>
                <a:gd name="connsiteX506" fmla="*/ 6547 w 10000"/>
                <a:gd name="connsiteY506" fmla="*/ 7523 h 10000"/>
                <a:gd name="connsiteX507" fmla="*/ 6519 w 10000"/>
                <a:gd name="connsiteY507" fmla="*/ 7523 h 10000"/>
                <a:gd name="connsiteX508" fmla="*/ 6485 w 10000"/>
                <a:gd name="connsiteY508" fmla="*/ 7424 h 10000"/>
                <a:gd name="connsiteX509" fmla="*/ 6406 w 10000"/>
                <a:gd name="connsiteY509" fmla="*/ 7473 h 10000"/>
                <a:gd name="connsiteX510" fmla="*/ 6316 w 10000"/>
                <a:gd name="connsiteY510" fmla="*/ 7551 h 10000"/>
                <a:gd name="connsiteX511" fmla="*/ 6282 w 10000"/>
                <a:gd name="connsiteY511" fmla="*/ 7566 h 10000"/>
                <a:gd name="connsiteX512" fmla="*/ 6294 w 10000"/>
                <a:gd name="connsiteY512" fmla="*/ 7615 h 10000"/>
                <a:gd name="connsiteX513" fmla="*/ 6243 w 10000"/>
                <a:gd name="connsiteY513" fmla="*/ 7637 h 10000"/>
                <a:gd name="connsiteX514" fmla="*/ 6209 w 10000"/>
                <a:gd name="connsiteY514" fmla="*/ 7608 h 10000"/>
                <a:gd name="connsiteX515" fmla="*/ 6136 w 10000"/>
                <a:gd name="connsiteY515" fmla="*/ 7622 h 10000"/>
                <a:gd name="connsiteX516" fmla="*/ 6136 w 10000"/>
                <a:gd name="connsiteY516" fmla="*/ 7395 h 10000"/>
                <a:gd name="connsiteX517" fmla="*/ 6208 w 10000"/>
                <a:gd name="connsiteY51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09 w 10000"/>
                <a:gd name="connsiteY19" fmla="*/ 8886 h 10000"/>
                <a:gd name="connsiteX20" fmla="*/ 4837 w 10000"/>
                <a:gd name="connsiteY20" fmla="*/ 8793 h 10000"/>
                <a:gd name="connsiteX21" fmla="*/ 4207 w 10000"/>
                <a:gd name="connsiteY21" fmla="*/ 9283 h 10000"/>
                <a:gd name="connsiteX22" fmla="*/ 4213 w 10000"/>
                <a:gd name="connsiteY22" fmla="*/ 9326 h 10000"/>
                <a:gd name="connsiteX23" fmla="*/ 4190 w 10000"/>
                <a:gd name="connsiteY23" fmla="*/ 9326 h 10000"/>
                <a:gd name="connsiteX24" fmla="*/ 4089 w 10000"/>
                <a:gd name="connsiteY24" fmla="*/ 9482 h 10000"/>
                <a:gd name="connsiteX25" fmla="*/ 4072 w 10000"/>
                <a:gd name="connsiteY25" fmla="*/ 9574 h 10000"/>
                <a:gd name="connsiteX26" fmla="*/ 4111 w 10000"/>
                <a:gd name="connsiteY26" fmla="*/ 9631 h 10000"/>
                <a:gd name="connsiteX27" fmla="*/ 4117 w 10000"/>
                <a:gd name="connsiteY27" fmla="*/ 9659 h 10000"/>
                <a:gd name="connsiteX28" fmla="*/ 4066 w 10000"/>
                <a:gd name="connsiteY28" fmla="*/ 9716 h 10000"/>
                <a:gd name="connsiteX29" fmla="*/ 4021 w 10000"/>
                <a:gd name="connsiteY29" fmla="*/ 9702 h 10000"/>
                <a:gd name="connsiteX30" fmla="*/ 4021 w 10000"/>
                <a:gd name="connsiteY30" fmla="*/ 9851 h 10000"/>
                <a:gd name="connsiteX31" fmla="*/ 3948 w 10000"/>
                <a:gd name="connsiteY31" fmla="*/ 9865 h 10000"/>
                <a:gd name="connsiteX32" fmla="*/ 3926 w 10000"/>
                <a:gd name="connsiteY32" fmla="*/ 9844 h 10000"/>
                <a:gd name="connsiteX33" fmla="*/ 3864 w 10000"/>
                <a:gd name="connsiteY33" fmla="*/ 9879 h 10000"/>
                <a:gd name="connsiteX34" fmla="*/ 3825 w 10000"/>
                <a:gd name="connsiteY34" fmla="*/ 9858 h 10000"/>
                <a:gd name="connsiteX35" fmla="*/ 3802 w 10000"/>
                <a:gd name="connsiteY35" fmla="*/ 9886 h 10000"/>
                <a:gd name="connsiteX36" fmla="*/ 3751 w 10000"/>
                <a:gd name="connsiteY36" fmla="*/ 9858 h 10000"/>
                <a:gd name="connsiteX37" fmla="*/ 3735 w 10000"/>
                <a:gd name="connsiteY37" fmla="*/ 9787 h 10000"/>
                <a:gd name="connsiteX38" fmla="*/ 3628 w 10000"/>
                <a:gd name="connsiteY38" fmla="*/ 9744 h 10000"/>
                <a:gd name="connsiteX39" fmla="*/ 3583 w 10000"/>
                <a:gd name="connsiteY39" fmla="*/ 9730 h 10000"/>
                <a:gd name="connsiteX40" fmla="*/ 3543 w 10000"/>
                <a:gd name="connsiteY40" fmla="*/ 9702 h 10000"/>
                <a:gd name="connsiteX41" fmla="*/ 3549 w 10000"/>
                <a:gd name="connsiteY41" fmla="*/ 9681 h 10000"/>
                <a:gd name="connsiteX42" fmla="*/ 3515 w 10000"/>
                <a:gd name="connsiteY42" fmla="*/ 9624 h 10000"/>
                <a:gd name="connsiteX43" fmla="*/ 3459 w 10000"/>
                <a:gd name="connsiteY43" fmla="*/ 9588 h 10000"/>
                <a:gd name="connsiteX44" fmla="*/ 3397 w 10000"/>
                <a:gd name="connsiteY44" fmla="*/ 9603 h 10000"/>
                <a:gd name="connsiteX45" fmla="*/ 3324 w 10000"/>
                <a:gd name="connsiteY45" fmla="*/ 9581 h 10000"/>
                <a:gd name="connsiteX46" fmla="*/ 3240 w 10000"/>
                <a:gd name="connsiteY46" fmla="*/ 9524 h 10000"/>
                <a:gd name="connsiteX47" fmla="*/ 3279 w 10000"/>
                <a:gd name="connsiteY47" fmla="*/ 9339 h 10000"/>
                <a:gd name="connsiteX48" fmla="*/ 3150 w 10000"/>
                <a:gd name="connsiteY48" fmla="*/ 8971 h 10000"/>
                <a:gd name="connsiteX49" fmla="*/ 3155 w 10000"/>
                <a:gd name="connsiteY49" fmla="*/ 9021 h 10000"/>
                <a:gd name="connsiteX50" fmla="*/ 3144 w 10000"/>
                <a:gd name="connsiteY50" fmla="*/ 9042 h 10000"/>
                <a:gd name="connsiteX51" fmla="*/ 3105 w 10000"/>
                <a:gd name="connsiteY51" fmla="*/ 9028 h 10000"/>
                <a:gd name="connsiteX52" fmla="*/ 3048 w 10000"/>
                <a:gd name="connsiteY52" fmla="*/ 9163 h 10000"/>
                <a:gd name="connsiteX53" fmla="*/ 2818 w 10000"/>
                <a:gd name="connsiteY53" fmla="*/ 9837 h 10000"/>
                <a:gd name="connsiteX54" fmla="*/ 2745 w 10000"/>
                <a:gd name="connsiteY54" fmla="*/ 9879 h 10000"/>
                <a:gd name="connsiteX55" fmla="*/ 2705 w 10000"/>
                <a:gd name="connsiteY55" fmla="*/ 9922 h 10000"/>
                <a:gd name="connsiteX56" fmla="*/ 2638 w 10000"/>
                <a:gd name="connsiteY56" fmla="*/ 9929 h 10000"/>
                <a:gd name="connsiteX57" fmla="*/ 2598 w 10000"/>
                <a:gd name="connsiteY57" fmla="*/ 9943 h 10000"/>
                <a:gd name="connsiteX58" fmla="*/ 2565 w 10000"/>
                <a:gd name="connsiteY58" fmla="*/ 9929 h 10000"/>
                <a:gd name="connsiteX59" fmla="*/ 2508 w 10000"/>
                <a:gd name="connsiteY59" fmla="*/ 9943 h 10000"/>
                <a:gd name="connsiteX60" fmla="*/ 2503 w 10000"/>
                <a:gd name="connsiteY60" fmla="*/ 9957 h 10000"/>
                <a:gd name="connsiteX61" fmla="*/ 2458 w 10000"/>
                <a:gd name="connsiteY61" fmla="*/ 9993 h 10000"/>
                <a:gd name="connsiteX62" fmla="*/ 2424 w 10000"/>
                <a:gd name="connsiteY62" fmla="*/ 10000 h 10000"/>
                <a:gd name="connsiteX63" fmla="*/ 2323 w 10000"/>
                <a:gd name="connsiteY63" fmla="*/ 9901 h 10000"/>
                <a:gd name="connsiteX64" fmla="*/ 2250 w 10000"/>
                <a:gd name="connsiteY64" fmla="*/ 9794 h 10000"/>
                <a:gd name="connsiteX65" fmla="*/ 2160 w 10000"/>
                <a:gd name="connsiteY65" fmla="*/ 9759 h 10000"/>
                <a:gd name="connsiteX66" fmla="*/ 2143 w 10000"/>
                <a:gd name="connsiteY66" fmla="*/ 9624 h 10000"/>
                <a:gd name="connsiteX67" fmla="*/ 2205 w 10000"/>
                <a:gd name="connsiteY67" fmla="*/ 9588 h 10000"/>
                <a:gd name="connsiteX68" fmla="*/ 2182 w 10000"/>
                <a:gd name="connsiteY68" fmla="*/ 9482 h 10000"/>
                <a:gd name="connsiteX69" fmla="*/ 2160 w 10000"/>
                <a:gd name="connsiteY69" fmla="*/ 9446 h 10000"/>
                <a:gd name="connsiteX70" fmla="*/ 2323 w 10000"/>
                <a:gd name="connsiteY70" fmla="*/ 9312 h 10000"/>
                <a:gd name="connsiteX71" fmla="*/ 2373 w 10000"/>
                <a:gd name="connsiteY71" fmla="*/ 9177 h 10000"/>
                <a:gd name="connsiteX72" fmla="*/ 2424 w 10000"/>
                <a:gd name="connsiteY72" fmla="*/ 9148 h 10000"/>
                <a:gd name="connsiteX73" fmla="*/ 2435 w 10000"/>
                <a:gd name="connsiteY73" fmla="*/ 9063 h 10000"/>
                <a:gd name="connsiteX74" fmla="*/ 2385 w 10000"/>
                <a:gd name="connsiteY74" fmla="*/ 8950 h 10000"/>
                <a:gd name="connsiteX75" fmla="*/ 2396 w 10000"/>
                <a:gd name="connsiteY75" fmla="*/ 8879 h 10000"/>
                <a:gd name="connsiteX76" fmla="*/ 2340 w 10000"/>
                <a:gd name="connsiteY76" fmla="*/ 8850 h 10000"/>
                <a:gd name="connsiteX77" fmla="*/ 2306 w 10000"/>
                <a:gd name="connsiteY77" fmla="*/ 8857 h 10000"/>
                <a:gd name="connsiteX78" fmla="*/ 2143 w 10000"/>
                <a:gd name="connsiteY78" fmla="*/ 8921 h 10000"/>
                <a:gd name="connsiteX79" fmla="*/ 2098 w 10000"/>
                <a:gd name="connsiteY79" fmla="*/ 8971 h 10000"/>
                <a:gd name="connsiteX80" fmla="*/ 2064 w 10000"/>
                <a:gd name="connsiteY80" fmla="*/ 8999 h 10000"/>
                <a:gd name="connsiteX81" fmla="*/ 2019 w 10000"/>
                <a:gd name="connsiteY81" fmla="*/ 9056 h 10000"/>
                <a:gd name="connsiteX82" fmla="*/ 1879 w 10000"/>
                <a:gd name="connsiteY82" fmla="*/ 9013 h 10000"/>
                <a:gd name="connsiteX83" fmla="*/ 1828 w 10000"/>
                <a:gd name="connsiteY83" fmla="*/ 8971 h 10000"/>
                <a:gd name="connsiteX84" fmla="*/ 1738 w 10000"/>
                <a:gd name="connsiteY84" fmla="*/ 9021 h 10000"/>
                <a:gd name="connsiteX85" fmla="*/ 1609 w 10000"/>
                <a:gd name="connsiteY85" fmla="*/ 9056 h 10000"/>
                <a:gd name="connsiteX86" fmla="*/ 1699 w 10000"/>
                <a:gd name="connsiteY86" fmla="*/ 9177 h 10000"/>
                <a:gd name="connsiteX87" fmla="*/ 1592 w 10000"/>
                <a:gd name="connsiteY87" fmla="*/ 9304 h 10000"/>
                <a:gd name="connsiteX88" fmla="*/ 1558 w 10000"/>
                <a:gd name="connsiteY88" fmla="*/ 9290 h 10000"/>
                <a:gd name="connsiteX89" fmla="*/ 1541 w 10000"/>
                <a:gd name="connsiteY89" fmla="*/ 9304 h 10000"/>
                <a:gd name="connsiteX90" fmla="*/ 1507 w 10000"/>
                <a:gd name="connsiteY90" fmla="*/ 9269 h 10000"/>
                <a:gd name="connsiteX91" fmla="*/ 1440 w 10000"/>
                <a:gd name="connsiteY91" fmla="*/ 9233 h 10000"/>
                <a:gd name="connsiteX92" fmla="*/ 1434 w 10000"/>
                <a:gd name="connsiteY92" fmla="*/ 9198 h 10000"/>
                <a:gd name="connsiteX93" fmla="*/ 1412 w 10000"/>
                <a:gd name="connsiteY93" fmla="*/ 9191 h 10000"/>
                <a:gd name="connsiteX94" fmla="*/ 1400 w 10000"/>
                <a:gd name="connsiteY94" fmla="*/ 9155 h 10000"/>
                <a:gd name="connsiteX95" fmla="*/ 1372 w 10000"/>
                <a:gd name="connsiteY95" fmla="*/ 9127 h 10000"/>
                <a:gd name="connsiteX96" fmla="*/ 1327 w 10000"/>
                <a:gd name="connsiteY96" fmla="*/ 9141 h 10000"/>
                <a:gd name="connsiteX97" fmla="*/ 1305 w 10000"/>
                <a:gd name="connsiteY97" fmla="*/ 9092 h 10000"/>
                <a:gd name="connsiteX98" fmla="*/ 1271 w 10000"/>
                <a:gd name="connsiteY98" fmla="*/ 9099 h 10000"/>
                <a:gd name="connsiteX99" fmla="*/ 1277 w 10000"/>
                <a:gd name="connsiteY99" fmla="*/ 9056 h 10000"/>
                <a:gd name="connsiteX100" fmla="*/ 1265 w 10000"/>
                <a:gd name="connsiteY100" fmla="*/ 8999 h 10000"/>
                <a:gd name="connsiteX101" fmla="*/ 1277 w 10000"/>
                <a:gd name="connsiteY101" fmla="*/ 8935 h 10000"/>
                <a:gd name="connsiteX102" fmla="*/ 1271 w 10000"/>
                <a:gd name="connsiteY102" fmla="*/ 8893 h 10000"/>
                <a:gd name="connsiteX103" fmla="*/ 1153 w 10000"/>
                <a:gd name="connsiteY103" fmla="*/ 8893 h 10000"/>
                <a:gd name="connsiteX104" fmla="*/ 1153 w 10000"/>
                <a:gd name="connsiteY104" fmla="*/ 8850 h 10000"/>
                <a:gd name="connsiteX105" fmla="*/ 1091 w 10000"/>
                <a:gd name="connsiteY105" fmla="*/ 8829 h 10000"/>
                <a:gd name="connsiteX106" fmla="*/ 1080 w 10000"/>
                <a:gd name="connsiteY106" fmla="*/ 8758 h 10000"/>
                <a:gd name="connsiteX107" fmla="*/ 1069 w 10000"/>
                <a:gd name="connsiteY107" fmla="*/ 8730 h 10000"/>
                <a:gd name="connsiteX108" fmla="*/ 990 w 10000"/>
                <a:gd name="connsiteY108" fmla="*/ 8701 h 10000"/>
                <a:gd name="connsiteX109" fmla="*/ 894 w 10000"/>
                <a:gd name="connsiteY109" fmla="*/ 8616 h 10000"/>
                <a:gd name="connsiteX110" fmla="*/ 787 w 10000"/>
                <a:gd name="connsiteY110" fmla="*/ 8616 h 10000"/>
                <a:gd name="connsiteX111" fmla="*/ 849 w 10000"/>
                <a:gd name="connsiteY111" fmla="*/ 8510 h 10000"/>
                <a:gd name="connsiteX112" fmla="*/ 945 w 10000"/>
                <a:gd name="connsiteY112" fmla="*/ 8432 h 10000"/>
                <a:gd name="connsiteX113" fmla="*/ 984 w 10000"/>
                <a:gd name="connsiteY113" fmla="*/ 8325 h 10000"/>
                <a:gd name="connsiteX114" fmla="*/ 1063 w 10000"/>
                <a:gd name="connsiteY114" fmla="*/ 8204 h 10000"/>
                <a:gd name="connsiteX115" fmla="*/ 1057 w 10000"/>
                <a:gd name="connsiteY115" fmla="*/ 8133 h 10000"/>
                <a:gd name="connsiteX116" fmla="*/ 1018 w 10000"/>
                <a:gd name="connsiteY116" fmla="*/ 8055 h 10000"/>
                <a:gd name="connsiteX117" fmla="*/ 533 w 10000"/>
                <a:gd name="connsiteY117" fmla="*/ 8076 h 10000"/>
                <a:gd name="connsiteX118" fmla="*/ 169 w 10000"/>
                <a:gd name="connsiteY118" fmla="*/ 7743 h 10000"/>
                <a:gd name="connsiteX119" fmla="*/ 157 w 10000"/>
                <a:gd name="connsiteY119" fmla="*/ 7686 h 10000"/>
                <a:gd name="connsiteX120" fmla="*/ 231 w 10000"/>
                <a:gd name="connsiteY120" fmla="*/ 7594 h 10000"/>
                <a:gd name="connsiteX121" fmla="*/ 0 w 10000"/>
                <a:gd name="connsiteY121" fmla="*/ 6920 h 10000"/>
                <a:gd name="connsiteX122" fmla="*/ 1074 w 10000"/>
                <a:gd name="connsiteY122" fmla="*/ 7019 h 10000"/>
                <a:gd name="connsiteX123" fmla="*/ 1277 w 10000"/>
                <a:gd name="connsiteY123" fmla="*/ 6998 h 10000"/>
                <a:gd name="connsiteX124" fmla="*/ 1524 w 10000"/>
                <a:gd name="connsiteY124" fmla="*/ 7083 h 10000"/>
                <a:gd name="connsiteX125" fmla="*/ 1609 w 10000"/>
                <a:gd name="connsiteY125" fmla="*/ 7104 h 10000"/>
                <a:gd name="connsiteX126" fmla="*/ 1822 w 10000"/>
                <a:gd name="connsiteY126" fmla="*/ 7310 h 10000"/>
                <a:gd name="connsiteX127" fmla="*/ 1918 w 10000"/>
                <a:gd name="connsiteY127" fmla="*/ 7303 h 10000"/>
                <a:gd name="connsiteX128" fmla="*/ 6504 w 10000"/>
                <a:gd name="connsiteY128" fmla="*/ 7627 h 10000"/>
                <a:gd name="connsiteX129" fmla="*/ 5523 w 10000"/>
                <a:gd name="connsiteY129" fmla="*/ 5713 h 10000"/>
                <a:gd name="connsiteX130" fmla="*/ 5652 w 10000"/>
                <a:gd name="connsiteY130" fmla="*/ 5720 h 10000"/>
                <a:gd name="connsiteX131" fmla="*/ 5697 w 10000"/>
                <a:gd name="connsiteY131" fmla="*/ 5742 h 10000"/>
                <a:gd name="connsiteX132" fmla="*/ 5793 w 10000"/>
                <a:gd name="connsiteY132" fmla="*/ 5635 h 10000"/>
                <a:gd name="connsiteX133" fmla="*/ 5844 w 10000"/>
                <a:gd name="connsiteY133" fmla="*/ 5628 h 10000"/>
                <a:gd name="connsiteX134" fmla="*/ 5889 w 10000"/>
                <a:gd name="connsiteY134" fmla="*/ 5564 h 10000"/>
                <a:gd name="connsiteX135" fmla="*/ 5945 w 10000"/>
                <a:gd name="connsiteY135" fmla="*/ 5515 h 10000"/>
                <a:gd name="connsiteX136" fmla="*/ 6001 w 10000"/>
                <a:gd name="connsiteY136" fmla="*/ 5408 h 10000"/>
                <a:gd name="connsiteX137" fmla="*/ 6012 w 10000"/>
                <a:gd name="connsiteY137" fmla="*/ 5344 h 10000"/>
                <a:gd name="connsiteX138" fmla="*/ 6080 w 10000"/>
                <a:gd name="connsiteY138" fmla="*/ 5316 h 10000"/>
                <a:gd name="connsiteX139" fmla="*/ 6159 w 10000"/>
                <a:gd name="connsiteY139" fmla="*/ 5351 h 10000"/>
                <a:gd name="connsiteX140" fmla="*/ 6226 w 10000"/>
                <a:gd name="connsiteY140" fmla="*/ 5337 h 10000"/>
                <a:gd name="connsiteX141" fmla="*/ 6294 w 10000"/>
                <a:gd name="connsiteY141" fmla="*/ 5344 h 10000"/>
                <a:gd name="connsiteX142" fmla="*/ 6412 w 10000"/>
                <a:gd name="connsiteY142" fmla="*/ 5302 h 10000"/>
                <a:gd name="connsiteX143" fmla="*/ 6490 w 10000"/>
                <a:gd name="connsiteY143" fmla="*/ 5195 h 10000"/>
                <a:gd name="connsiteX144" fmla="*/ 6524 w 10000"/>
                <a:gd name="connsiteY144" fmla="*/ 5160 h 10000"/>
                <a:gd name="connsiteX145" fmla="*/ 6575 w 10000"/>
                <a:gd name="connsiteY145" fmla="*/ 5160 h 10000"/>
                <a:gd name="connsiteX146" fmla="*/ 6614 w 10000"/>
                <a:gd name="connsiteY146" fmla="*/ 5103 h 10000"/>
                <a:gd name="connsiteX147" fmla="*/ 6597 w 10000"/>
                <a:gd name="connsiteY147" fmla="*/ 5039 h 10000"/>
                <a:gd name="connsiteX148" fmla="*/ 6609 w 10000"/>
                <a:gd name="connsiteY148" fmla="*/ 4982 h 10000"/>
                <a:gd name="connsiteX149" fmla="*/ 6659 w 10000"/>
                <a:gd name="connsiteY149" fmla="*/ 4876 h 10000"/>
                <a:gd name="connsiteX150" fmla="*/ 6715 w 10000"/>
                <a:gd name="connsiteY150" fmla="*/ 4776 h 10000"/>
                <a:gd name="connsiteX151" fmla="*/ 6772 w 10000"/>
                <a:gd name="connsiteY151" fmla="*/ 4755 h 10000"/>
                <a:gd name="connsiteX152" fmla="*/ 6800 w 10000"/>
                <a:gd name="connsiteY152" fmla="*/ 4720 h 10000"/>
                <a:gd name="connsiteX153" fmla="*/ 6895 w 10000"/>
                <a:gd name="connsiteY153" fmla="*/ 4734 h 10000"/>
                <a:gd name="connsiteX154" fmla="*/ 6991 w 10000"/>
                <a:gd name="connsiteY154" fmla="*/ 4734 h 10000"/>
                <a:gd name="connsiteX155" fmla="*/ 6997 w 10000"/>
                <a:gd name="connsiteY155" fmla="*/ 4670 h 10000"/>
                <a:gd name="connsiteX156" fmla="*/ 7013 w 10000"/>
                <a:gd name="connsiteY156" fmla="*/ 4627 h 10000"/>
                <a:gd name="connsiteX157" fmla="*/ 7008 w 10000"/>
                <a:gd name="connsiteY157" fmla="*/ 4599 h 10000"/>
                <a:gd name="connsiteX158" fmla="*/ 7064 w 10000"/>
                <a:gd name="connsiteY158" fmla="*/ 4578 h 10000"/>
                <a:gd name="connsiteX159" fmla="*/ 7103 w 10000"/>
                <a:gd name="connsiteY159" fmla="*/ 4634 h 10000"/>
                <a:gd name="connsiteX160" fmla="*/ 7160 w 10000"/>
                <a:gd name="connsiteY160" fmla="*/ 4613 h 10000"/>
                <a:gd name="connsiteX161" fmla="*/ 7177 w 10000"/>
                <a:gd name="connsiteY161" fmla="*/ 4578 h 10000"/>
                <a:gd name="connsiteX162" fmla="*/ 7222 w 10000"/>
                <a:gd name="connsiteY162" fmla="*/ 4564 h 10000"/>
                <a:gd name="connsiteX163" fmla="*/ 7317 w 10000"/>
                <a:gd name="connsiteY163" fmla="*/ 4493 h 10000"/>
                <a:gd name="connsiteX164" fmla="*/ 7407 w 10000"/>
                <a:gd name="connsiteY164" fmla="*/ 4521 h 10000"/>
                <a:gd name="connsiteX165" fmla="*/ 7430 w 10000"/>
                <a:gd name="connsiteY165" fmla="*/ 4507 h 10000"/>
                <a:gd name="connsiteX166" fmla="*/ 7480 w 10000"/>
                <a:gd name="connsiteY166" fmla="*/ 4528 h 10000"/>
                <a:gd name="connsiteX167" fmla="*/ 7503 w 10000"/>
                <a:gd name="connsiteY167" fmla="*/ 4471 h 10000"/>
                <a:gd name="connsiteX168" fmla="*/ 7525 w 10000"/>
                <a:gd name="connsiteY168" fmla="*/ 4500 h 10000"/>
                <a:gd name="connsiteX169" fmla="*/ 7559 w 10000"/>
                <a:gd name="connsiteY169" fmla="*/ 4493 h 10000"/>
                <a:gd name="connsiteX170" fmla="*/ 7598 w 10000"/>
                <a:gd name="connsiteY170" fmla="*/ 4556 h 10000"/>
                <a:gd name="connsiteX171" fmla="*/ 7643 w 10000"/>
                <a:gd name="connsiteY171" fmla="*/ 4549 h 10000"/>
                <a:gd name="connsiteX172" fmla="*/ 7683 w 10000"/>
                <a:gd name="connsiteY172" fmla="*/ 4578 h 10000"/>
                <a:gd name="connsiteX173" fmla="*/ 7700 w 10000"/>
                <a:gd name="connsiteY173" fmla="*/ 4556 h 10000"/>
                <a:gd name="connsiteX174" fmla="*/ 7778 w 10000"/>
                <a:gd name="connsiteY174" fmla="*/ 4564 h 10000"/>
                <a:gd name="connsiteX175" fmla="*/ 7790 w 10000"/>
                <a:gd name="connsiteY175" fmla="*/ 4585 h 10000"/>
                <a:gd name="connsiteX176" fmla="*/ 7874 w 10000"/>
                <a:gd name="connsiteY176" fmla="*/ 4514 h 10000"/>
                <a:gd name="connsiteX177" fmla="*/ 7874 w 10000"/>
                <a:gd name="connsiteY177" fmla="*/ 4393 h 10000"/>
                <a:gd name="connsiteX178" fmla="*/ 7852 w 10000"/>
                <a:gd name="connsiteY178" fmla="*/ 4379 h 10000"/>
                <a:gd name="connsiteX179" fmla="*/ 7835 w 10000"/>
                <a:gd name="connsiteY179" fmla="*/ 4294 h 10000"/>
                <a:gd name="connsiteX180" fmla="*/ 7801 w 10000"/>
                <a:gd name="connsiteY180" fmla="*/ 4209 h 10000"/>
                <a:gd name="connsiteX181" fmla="*/ 7750 w 10000"/>
                <a:gd name="connsiteY181" fmla="*/ 4173 h 10000"/>
                <a:gd name="connsiteX182" fmla="*/ 7745 w 10000"/>
                <a:gd name="connsiteY182" fmla="*/ 4131 h 10000"/>
                <a:gd name="connsiteX183" fmla="*/ 7672 w 10000"/>
                <a:gd name="connsiteY183" fmla="*/ 4053 h 10000"/>
                <a:gd name="connsiteX184" fmla="*/ 7677 w 10000"/>
                <a:gd name="connsiteY184" fmla="*/ 4024 h 10000"/>
                <a:gd name="connsiteX185" fmla="*/ 7604 w 10000"/>
                <a:gd name="connsiteY185" fmla="*/ 3982 h 10000"/>
                <a:gd name="connsiteX186" fmla="*/ 7598 w 10000"/>
                <a:gd name="connsiteY186" fmla="*/ 3903 h 10000"/>
                <a:gd name="connsiteX187" fmla="*/ 7475 w 10000"/>
                <a:gd name="connsiteY187" fmla="*/ 3833 h 10000"/>
                <a:gd name="connsiteX188" fmla="*/ 7407 w 10000"/>
                <a:gd name="connsiteY188" fmla="*/ 3683 h 10000"/>
                <a:gd name="connsiteX189" fmla="*/ 7306 w 10000"/>
                <a:gd name="connsiteY189" fmla="*/ 3676 h 10000"/>
                <a:gd name="connsiteX190" fmla="*/ 7272 w 10000"/>
                <a:gd name="connsiteY190" fmla="*/ 3648 h 10000"/>
                <a:gd name="connsiteX191" fmla="*/ 7222 w 10000"/>
                <a:gd name="connsiteY191" fmla="*/ 3669 h 10000"/>
                <a:gd name="connsiteX192" fmla="*/ 7143 w 10000"/>
                <a:gd name="connsiteY192" fmla="*/ 3669 h 10000"/>
                <a:gd name="connsiteX193" fmla="*/ 7030 w 10000"/>
                <a:gd name="connsiteY193" fmla="*/ 3840 h 10000"/>
                <a:gd name="connsiteX194" fmla="*/ 6991 w 10000"/>
                <a:gd name="connsiteY194" fmla="*/ 3918 h 10000"/>
                <a:gd name="connsiteX195" fmla="*/ 6890 w 10000"/>
                <a:gd name="connsiteY195" fmla="*/ 3797 h 10000"/>
                <a:gd name="connsiteX196" fmla="*/ 6817 w 10000"/>
                <a:gd name="connsiteY196" fmla="*/ 3747 h 10000"/>
                <a:gd name="connsiteX197" fmla="*/ 6744 w 10000"/>
                <a:gd name="connsiteY197" fmla="*/ 3754 h 10000"/>
                <a:gd name="connsiteX198" fmla="*/ 6670 w 10000"/>
                <a:gd name="connsiteY198" fmla="*/ 3790 h 10000"/>
                <a:gd name="connsiteX199" fmla="*/ 6609 w 10000"/>
                <a:gd name="connsiteY199" fmla="*/ 3762 h 10000"/>
                <a:gd name="connsiteX200" fmla="*/ 6552 w 10000"/>
                <a:gd name="connsiteY200" fmla="*/ 3804 h 10000"/>
                <a:gd name="connsiteX201" fmla="*/ 6496 w 10000"/>
                <a:gd name="connsiteY201" fmla="*/ 3889 h 10000"/>
                <a:gd name="connsiteX202" fmla="*/ 6367 w 10000"/>
                <a:gd name="connsiteY202" fmla="*/ 3733 h 10000"/>
                <a:gd name="connsiteX203" fmla="*/ 6350 w 10000"/>
                <a:gd name="connsiteY203" fmla="*/ 3577 h 10000"/>
                <a:gd name="connsiteX204" fmla="*/ 6451 w 10000"/>
                <a:gd name="connsiteY204" fmla="*/ 3513 h 10000"/>
                <a:gd name="connsiteX205" fmla="*/ 6445 w 10000"/>
                <a:gd name="connsiteY205" fmla="*/ 3343 h 10000"/>
                <a:gd name="connsiteX206" fmla="*/ 6541 w 10000"/>
                <a:gd name="connsiteY206" fmla="*/ 3144 h 10000"/>
                <a:gd name="connsiteX207" fmla="*/ 6530 w 10000"/>
                <a:gd name="connsiteY207" fmla="*/ 3109 h 10000"/>
                <a:gd name="connsiteX208" fmla="*/ 6760 w 10000"/>
                <a:gd name="connsiteY208" fmla="*/ 2456 h 10000"/>
                <a:gd name="connsiteX209" fmla="*/ 6884 w 10000"/>
                <a:gd name="connsiteY209" fmla="*/ 2555 h 10000"/>
                <a:gd name="connsiteX210" fmla="*/ 6957 w 10000"/>
                <a:gd name="connsiteY210" fmla="*/ 2598 h 10000"/>
                <a:gd name="connsiteX211" fmla="*/ 7030 w 10000"/>
                <a:gd name="connsiteY211" fmla="*/ 2598 h 10000"/>
                <a:gd name="connsiteX212" fmla="*/ 7143 w 10000"/>
                <a:gd name="connsiteY212" fmla="*/ 2676 h 10000"/>
                <a:gd name="connsiteX213" fmla="*/ 7160 w 10000"/>
                <a:gd name="connsiteY213" fmla="*/ 2626 h 10000"/>
                <a:gd name="connsiteX214" fmla="*/ 7233 w 10000"/>
                <a:gd name="connsiteY214" fmla="*/ 2612 h 10000"/>
                <a:gd name="connsiteX215" fmla="*/ 7295 w 10000"/>
                <a:gd name="connsiteY215" fmla="*/ 2527 h 10000"/>
                <a:gd name="connsiteX216" fmla="*/ 7373 w 10000"/>
                <a:gd name="connsiteY216" fmla="*/ 2463 h 10000"/>
                <a:gd name="connsiteX217" fmla="*/ 7407 w 10000"/>
                <a:gd name="connsiteY217" fmla="*/ 2399 h 10000"/>
                <a:gd name="connsiteX218" fmla="*/ 7525 w 10000"/>
                <a:gd name="connsiteY218" fmla="*/ 2356 h 10000"/>
                <a:gd name="connsiteX219" fmla="*/ 7587 w 10000"/>
                <a:gd name="connsiteY219" fmla="*/ 2363 h 10000"/>
                <a:gd name="connsiteX220" fmla="*/ 7638 w 10000"/>
                <a:gd name="connsiteY220" fmla="*/ 2300 h 10000"/>
                <a:gd name="connsiteX221" fmla="*/ 7677 w 10000"/>
                <a:gd name="connsiteY221" fmla="*/ 2214 h 10000"/>
                <a:gd name="connsiteX222" fmla="*/ 7660 w 10000"/>
                <a:gd name="connsiteY222" fmla="*/ 2200 h 10000"/>
                <a:gd name="connsiteX223" fmla="*/ 7677 w 10000"/>
                <a:gd name="connsiteY223" fmla="*/ 2108 h 10000"/>
                <a:gd name="connsiteX224" fmla="*/ 7610 w 10000"/>
                <a:gd name="connsiteY224" fmla="*/ 2108 h 10000"/>
                <a:gd name="connsiteX225" fmla="*/ 7643 w 10000"/>
                <a:gd name="connsiteY225" fmla="*/ 2030 h 10000"/>
                <a:gd name="connsiteX226" fmla="*/ 7649 w 10000"/>
                <a:gd name="connsiteY226" fmla="*/ 1938 h 10000"/>
                <a:gd name="connsiteX227" fmla="*/ 7677 w 10000"/>
                <a:gd name="connsiteY227" fmla="*/ 1916 h 10000"/>
                <a:gd name="connsiteX228" fmla="*/ 7728 w 10000"/>
                <a:gd name="connsiteY228" fmla="*/ 1824 h 10000"/>
                <a:gd name="connsiteX229" fmla="*/ 7722 w 10000"/>
                <a:gd name="connsiteY229" fmla="*/ 1753 h 10000"/>
                <a:gd name="connsiteX230" fmla="*/ 7762 w 10000"/>
                <a:gd name="connsiteY230" fmla="*/ 1675 h 10000"/>
                <a:gd name="connsiteX231" fmla="*/ 7807 w 10000"/>
                <a:gd name="connsiteY231" fmla="*/ 1625 h 10000"/>
                <a:gd name="connsiteX232" fmla="*/ 7823 w 10000"/>
                <a:gd name="connsiteY232" fmla="*/ 1540 h 10000"/>
                <a:gd name="connsiteX233" fmla="*/ 7818 w 10000"/>
                <a:gd name="connsiteY233" fmla="*/ 1512 h 10000"/>
                <a:gd name="connsiteX234" fmla="*/ 7857 w 10000"/>
                <a:gd name="connsiteY234" fmla="*/ 1455 h 10000"/>
                <a:gd name="connsiteX235" fmla="*/ 7913 w 10000"/>
                <a:gd name="connsiteY235" fmla="*/ 1285 h 10000"/>
                <a:gd name="connsiteX236" fmla="*/ 7930 w 10000"/>
                <a:gd name="connsiteY236" fmla="*/ 1185 h 10000"/>
                <a:gd name="connsiteX237" fmla="*/ 7958 w 10000"/>
                <a:gd name="connsiteY237" fmla="*/ 1192 h 10000"/>
                <a:gd name="connsiteX238" fmla="*/ 8037 w 10000"/>
                <a:gd name="connsiteY238" fmla="*/ 1079 h 10000"/>
                <a:gd name="connsiteX239" fmla="*/ 8127 w 10000"/>
                <a:gd name="connsiteY239" fmla="*/ 1015 h 10000"/>
                <a:gd name="connsiteX240" fmla="*/ 8138 w 10000"/>
                <a:gd name="connsiteY240" fmla="*/ 937 h 10000"/>
                <a:gd name="connsiteX241" fmla="*/ 8172 w 10000"/>
                <a:gd name="connsiteY241" fmla="*/ 852 h 10000"/>
                <a:gd name="connsiteX242" fmla="*/ 8161 w 10000"/>
                <a:gd name="connsiteY242" fmla="*/ 788 h 10000"/>
                <a:gd name="connsiteX243" fmla="*/ 8116 w 10000"/>
                <a:gd name="connsiteY243" fmla="*/ 731 h 10000"/>
                <a:gd name="connsiteX244" fmla="*/ 8138 w 10000"/>
                <a:gd name="connsiteY244" fmla="*/ 660 h 10000"/>
                <a:gd name="connsiteX245" fmla="*/ 8138 w 10000"/>
                <a:gd name="connsiteY245" fmla="*/ 575 h 10000"/>
                <a:gd name="connsiteX246" fmla="*/ 8054 w 10000"/>
                <a:gd name="connsiteY246" fmla="*/ 504 h 10000"/>
                <a:gd name="connsiteX247" fmla="*/ 7970 w 10000"/>
                <a:gd name="connsiteY247" fmla="*/ 546 h 10000"/>
                <a:gd name="connsiteX248" fmla="*/ 7930 w 10000"/>
                <a:gd name="connsiteY248" fmla="*/ 546 h 10000"/>
                <a:gd name="connsiteX249" fmla="*/ 7913 w 10000"/>
                <a:gd name="connsiteY249" fmla="*/ 497 h 10000"/>
                <a:gd name="connsiteX250" fmla="*/ 7913 w 10000"/>
                <a:gd name="connsiteY250" fmla="*/ 405 h 10000"/>
                <a:gd name="connsiteX251" fmla="*/ 8020 w 10000"/>
                <a:gd name="connsiteY251" fmla="*/ 312 h 10000"/>
                <a:gd name="connsiteX252" fmla="*/ 8054 w 10000"/>
                <a:gd name="connsiteY252" fmla="*/ 234 h 10000"/>
                <a:gd name="connsiteX253" fmla="*/ 8121 w 10000"/>
                <a:gd name="connsiteY253" fmla="*/ 170 h 10000"/>
                <a:gd name="connsiteX254" fmla="*/ 8183 w 10000"/>
                <a:gd name="connsiteY254" fmla="*/ 50 h 10000"/>
                <a:gd name="connsiteX255" fmla="*/ 8228 w 10000"/>
                <a:gd name="connsiteY255" fmla="*/ 28 h 10000"/>
                <a:gd name="connsiteX256" fmla="*/ 8290 w 10000"/>
                <a:gd name="connsiteY256" fmla="*/ 43 h 10000"/>
                <a:gd name="connsiteX257" fmla="*/ 8420 w 10000"/>
                <a:gd name="connsiteY257" fmla="*/ 0 h 10000"/>
                <a:gd name="connsiteX258" fmla="*/ 8481 w 10000"/>
                <a:gd name="connsiteY258" fmla="*/ 71 h 10000"/>
                <a:gd name="connsiteX259" fmla="*/ 8476 w 10000"/>
                <a:gd name="connsiteY259" fmla="*/ 121 h 10000"/>
                <a:gd name="connsiteX260" fmla="*/ 8504 w 10000"/>
                <a:gd name="connsiteY260" fmla="*/ 142 h 10000"/>
                <a:gd name="connsiteX261" fmla="*/ 8526 w 10000"/>
                <a:gd name="connsiteY261" fmla="*/ 192 h 10000"/>
                <a:gd name="connsiteX262" fmla="*/ 8493 w 10000"/>
                <a:gd name="connsiteY262" fmla="*/ 248 h 10000"/>
                <a:gd name="connsiteX263" fmla="*/ 8448 w 10000"/>
                <a:gd name="connsiteY263" fmla="*/ 376 h 10000"/>
                <a:gd name="connsiteX264" fmla="*/ 8375 w 10000"/>
                <a:gd name="connsiteY264" fmla="*/ 476 h 10000"/>
                <a:gd name="connsiteX265" fmla="*/ 8307 w 10000"/>
                <a:gd name="connsiteY265" fmla="*/ 532 h 10000"/>
                <a:gd name="connsiteX266" fmla="*/ 8358 w 10000"/>
                <a:gd name="connsiteY266" fmla="*/ 554 h 10000"/>
                <a:gd name="connsiteX267" fmla="*/ 8425 w 10000"/>
                <a:gd name="connsiteY267" fmla="*/ 639 h 10000"/>
                <a:gd name="connsiteX268" fmla="*/ 8470 w 10000"/>
                <a:gd name="connsiteY268" fmla="*/ 646 h 10000"/>
                <a:gd name="connsiteX269" fmla="*/ 8493 w 10000"/>
                <a:gd name="connsiteY269" fmla="*/ 738 h 10000"/>
                <a:gd name="connsiteX270" fmla="*/ 8538 w 10000"/>
                <a:gd name="connsiteY270" fmla="*/ 759 h 10000"/>
                <a:gd name="connsiteX271" fmla="*/ 8571 w 10000"/>
                <a:gd name="connsiteY271" fmla="*/ 752 h 10000"/>
                <a:gd name="connsiteX272" fmla="*/ 8639 w 10000"/>
                <a:gd name="connsiteY272" fmla="*/ 610 h 10000"/>
                <a:gd name="connsiteX273" fmla="*/ 8701 w 10000"/>
                <a:gd name="connsiteY273" fmla="*/ 625 h 10000"/>
                <a:gd name="connsiteX274" fmla="*/ 8712 w 10000"/>
                <a:gd name="connsiteY274" fmla="*/ 667 h 10000"/>
                <a:gd name="connsiteX275" fmla="*/ 8757 w 10000"/>
                <a:gd name="connsiteY275" fmla="*/ 717 h 10000"/>
                <a:gd name="connsiteX276" fmla="*/ 8757 w 10000"/>
                <a:gd name="connsiteY276" fmla="*/ 752 h 10000"/>
                <a:gd name="connsiteX277" fmla="*/ 8796 w 10000"/>
                <a:gd name="connsiteY277" fmla="*/ 774 h 10000"/>
                <a:gd name="connsiteX278" fmla="*/ 8853 w 10000"/>
                <a:gd name="connsiteY278" fmla="*/ 774 h 10000"/>
                <a:gd name="connsiteX279" fmla="*/ 8858 w 10000"/>
                <a:gd name="connsiteY279" fmla="*/ 837 h 10000"/>
                <a:gd name="connsiteX280" fmla="*/ 8808 w 10000"/>
                <a:gd name="connsiteY280" fmla="*/ 866 h 10000"/>
                <a:gd name="connsiteX281" fmla="*/ 8853 w 10000"/>
                <a:gd name="connsiteY281" fmla="*/ 1143 h 10000"/>
                <a:gd name="connsiteX282" fmla="*/ 8898 w 10000"/>
                <a:gd name="connsiteY282" fmla="*/ 1270 h 10000"/>
                <a:gd name="connsiteX283" fmla="*/ 8886 w 10000"/>
                <a:gd name="connsiteY283" fmla="*/ 1327 h 10000"/>
                <a:gd name="connsiteX284" fmla="*/ 8926 w 10000"/>
                <a:gd name="connsiteY284" fmla="*/ 1391 h 10000"/>
                <a:gd name="connsiteX285" fmla="*/ 8931 w 10000"/>
                <a:gd name="connsiteY285" fmla="*/ 1434 h 10000"/>
                <a:gd name="connsiteX286" fmla="*/ 9038 w 10000"/>
                <a:gd name="connsiteY286" fmla="*/ 1483 h 10000"/>
                <a:gd name="connsiteX287" fmla="*/ 9168 w 10000"/>
                <a:gd name="connsiteY287" fmla="*/ 1441 h 10000"/>
                <a:gd name="connsiteX288" fmla="*/ 9184 w 10000"/>
                <a:gd name="connsiteY288" fmla="*/ 1384 h 10000"/>
                <a:gd name="connsiteX289" fmla="*/ 9229 w 10000"/>
                <a:gd name="connsiteY289" fmla="*/ 1405 h 10000"/>
                <a:gd name="connsiteX290" fmla="*/ 9258 w 10000"/>
                <a:gd name="connsiteY290" fmla="*/ 1455 h 10000"/>
                <a:gd name="connsiteX291" fmla="*/ 9325 w 10000"/>
                <a:gd name="connsiteY291" fmla="*/ 1419 h 10000"/>
                <a:gd name="connsiteX292" fmla="*/ 9364 w 10000"/>
                <a:gd name="connsiteY292" fmla="*/ 1419 h 10000"/>
                <a:gd name="connsiteX293" fmla="*/ 9421 w 10000"/>
                <a:gd name="connsiteY293" fmla="*/ 1476 h 10000"/>
                <a:gd name="connsiteX294" fmla="*/ 9454 w 10000"/>
                <a:gd name="connsiteY294" fmla="*/ 1398 h 10000"/>
                <a:gd name="connsiteX295" fmla="*/ 9522 w 10000"/>
                <a:gd name="connsiteY295" fmla="*/ 1434 h 10000"/>
                <a:gd name="connsiteX296" fmla="*/ 9556 w 10000"/>
                <a:gd name="connsiteY296" fmla="*/ 1391 h 10000"/>
                <a:gd name="connsiteX297" fmla="*/ 9584 w 10000"/>
                <a:gd name="connsiteY297" fmla="*/ 1398 h 10000"/>
                <a:gd name="connsiteX298" fmla="*/ 9612 w 10000"/>
                <a:gd name="connsiteY298" fmla="*/ 1356 h 10000"/>
                <a:gd name="connsiteX299" fmla="*/ 9606 w 10000"/>
                <a:gd name="connsiteY299" fmla="*/ 1313 h 10000"/>
                <a:gd name="connsiteX300" fmla="*/ 9646 w 10000"/>
                <a:gd name="connsiteY300" fmla="*/ 1292 h 10000"/>
                <a:gd name="connsiteX301" fmla="*/ 9674 w 10000"/>
                <a:gd name="connsiteY301" fmla="*/ 1221 h 10000"/>
                <a:gd name="connsiteX302" fmla="*/ 9753 w 10000"/>
                <a:gd name="connsiteY302" fmla="*/ 1228 h 10000"/>
                <a:gd name="connsiteX303" fmla="*/ 9871 w 10000"/>
                <a:gd name="connsiteY303" fmla="*/ 1434 h 10000"/>
                <a:gd name="connsiteX304" fmla="*/ 9893 w 10000"/>
                <a:gd name="connsiteY304" fmla="*/ 1505 h 10000"/>
                <a:gd name="connsiteX305" fmla="*/ 9972 w 10000"/>
                <a:gd name="connsiteY305" fmla="*/ 1597 h 10000"/>
                <a:gd name="connsiteX306" fmla="*/ 10000 w 10000"/>
                <a:gd name="connsiteY306" fmla="*/ 1682 h 10000"/>
                <a:gd name="connsiteX307" fmla="*/ 9938 w 10000"/>
                <a:gd name="connsiteY307" fmla="*/ 1796 h 10000"/>
                <a:gd name="connsiteX308" fmla="*/ 9893 w 10000"/>
                <a:gd name="connsiteY308" fmla="*/ 1838 h 10000"/>
                <a:gd name="connsiteX309" fmla="*/ 9916 w 10000"/>
                <a:gd name="connsiteY309" fmla="*/ 1959 h 10000"/>
                <a:gd name="connsiteX310" fmla="*/ 9848 w 10000"/>
                <a:gd name="connsiteY310" fmla="*/ 2051 h 10000"/>
                <a:gd name="connsiteX311" fmla="*/ 9809 w 10000"/>
                <a:gd name="connsiteY311" fmla="*/ 2072 h 10000"/>
                <a:gd name="connsiteX312" fmla="*/ 9809 w 10000"/>
                <a:gd name="connsiteY312" fmla="*/ 2136 h 10000"/>
                <a:gd name="connsiteX313" fmla="*/ 9758 w 10000"/>
                <a:gd name="connsiteY313" fmla="*/ 2257 h 10000"/>
                <a:gd name="connsiteX314" fmla="*/ 9724 w 10000"/>
                <a:gd name="connsiteY314" fmla="*/ 2264 h 10000"/>
                <a:gd name="connsiteX315" fmla="*/ 9730 w 10000"/>
                <a:gd name="connsiteY315" fmla="*/ 2349 h 10000"/>
                <a:gd name="connsiteX316" fmla="*/ 9702 w 10000"/>
                <a:gd name="connsiteY316" fmla="*/ 2413 h 10000"/>
                <a:gd name="connsiteX317" fmla="*/ 9708 w 10000"/>
                <a:gd name="connsiteY317" fmla="*/ 2697 h 10000"/>
                <a:gd name="connsiteX318" fmla="*/ 9724 w 10000"/>
                <a:gd name="connsiteY318" fmla="*/ 2718 h 10000"/>
                <a:gd name="connsiteX319" fmla="*/ 9719 w 10000"/>
                <a:gd name="connsiteY319" fmla="*/ 2811 h 10000"/>
                <a:gd name="connsiteX320" fmla="*/ 9708 w 10000"/>
                <a:gd name="connsiteY320" fmla="*/ 2896 h 10000"/>
                <a:gd name="connsiteX321" fmla="*/ 9668 w 10000"/>
                <a:gd name="connsiteY321" fmla="*/ 2938 h 10000"/>
                <a:gd name="connsiteX322" fmla="*/ 9595 w 10000"/>
                <a:gd name="connsiteY322" fmla="*/ 2903 h 10000"/>
                <a:gd name="connsiteX323" fmla="*/ 9561 w 10000"/>
                <a:gd name="connsiteY323" fmla="*/ 2952 h 10000"/>
                <a:gd name="connsiteX324" fmla="*/ 9567 w 10000"/>
                <a:gd name="connsiteY324" fmla="*/ 2995 h 10000"/>
                <a:gd name="connsiteX325" fmla="*/ 9544 w 10000"/>
                <a:gd name="connsiteY325" fmla="*/ 3080 h 10000"/>
                <a:gd name="connsiteX326" fmla="*/ 9505 w 10000"/>
                <a:gd name="connsiteY326" fmla="*/ 3137 h 10000"/>
                <a:gd name="connsiteX327" fmla="*/ 9494 w 10000"/>
                <a:gd name="connsiteY327" fmla="*/ 3236 h 10000"/>
                <a:gd name="connsiteX328" fmla="*/ 9466 w 10000"/>
                <a:gd name="connsiteY328" fmla="*/ 3322 h 10000"/>
                <a:gd name="connsiteX329" fmla="*/ 9471 w 10000"/>
                <a:gd name="connsiteY329" fmla="*/ 3378 h 10000"/>
                <a:gd name="connsiteX330" fmla="*/ 9460 w 10000"/>
                <a:gd name="connsiteY330" fmla="*/ 3435 h 10000"/>
                <a:gd name="connsiteX331" fmla="*/ 9483 w 10000"/>
                <a:gd name="connsiteY331" fmla="*/ 3485 h 10000"/>
                <a:gd name="connsiteX332" fmla="*/ 9449 w 10000"/>
                <a:gd name="connsiteY332" fmla="*/ 3563 h 10000"/>
                <a:gd name="connsiteX333" fmla="*/ 9393 w 10000"/>
                <a:gd name="connsiteY333" fmla="*/ 3442 h 10000"/>
                <a:gd name="connsiteX334" fmla="*/ 9393 w 10000"/>
                <a:gd name="connsiteY334" fmla="*/ 3350 h 10000"/>
                <a:gd name="connsiteX335" fmla="*/ 9376 w 10000"/>
                <a:gd name="connsiteY335" fmla="*/ 3336 h 10000"/>
                <a:gd name="connsiteX336" fmla="*/ 9308 w 10000"/>
                <a:gd name="connsiteY336" fmla="*/ 3400 h 10000"/>
                <a:gd name="connsiteX337" fmla="*/ 9201 w 10000"/>
                <a:gd name="connsiteY337" fmla="*/ 3549 h 10000"/>
                <a:gd name="connsiteX338" fmla="*/ 9139 w 10000"/>
                <a:gd name="connsiteY338" fmla="*/ 3655 h 10000"/>
                <a:gd name="connsiteX339" fmla="*/ 9044 w 10000"/>
                <a:gd name="connsiteY339" fmla="*/ 3712 h 10000"/>
                <a:gd name="connsiteX340" fmla="*/ 9010 w 10000"/>
                <a:gd name="connsiteY340" fmla="*/ 3797 h 10000"/>
                <a:gd name="connsiteX341" fmla="*/ 8982 w 10000"/>
                <a:gd name="connsiteY341" fmla="*/ 3825 h 10000"/>
                <a:gd name="connsiteX342" fmla="*/ 8875 w 10000"/>
                <a:gd name="connsiteY342" fmla="*/ 3903 h 10000"/>
                <a:gd name="connsiteX343" fmla="*/ 8785 w 10000"/>
                <a:gd name="connsiteY343" fmla="*/ 3996 h 10000"/>
                <a:gd name="connsiteX344" fmla="*/ 8763 w 10000"/>
                <a:gd name="connsiteY344" fmla="*/ 4067 h 10000"/>
                <a:gd name="connsiteX345" fmla="*/ 8729 w 10000"/>
                <a:gd name="connsiteY345" fmla="*/ 4102 h 10000"/>
                <a:gd name="connsiteX346" fmla="*/ 8774 w 10000"/>
                <a:gd name="connsiteY346" fmla="*/ 4194 h 10000"/>
                <a:gd name="connsiteX347" fmla="*/ 8819 w 10000"/>
                <a:gd name="connsiteY347" fmla="*/ 4265 h 10000"/>
                <a:gd name="connsiteX348" fmla="*/ 8881 w 10000"/>
                <a:gd name="connsiteY348" fmla="*/ 4294 h 10000"/>
                <a:gd name="connsiteX349" fmla="*/ 8858 w 10000"/>
                <a:gd name="connsiteY349" fmla="*/ 4344 h 10000"/>
                <a:gd name="connsiteX350" fmla="*/ 8903 w 10000"/>
                <a:gd name="connsiteY350" fmla="*/ 4358 h 10000"/>
                <a:gd name="connsiteX351" fmla="*/ 8903 w 10000"/>
                <a:gd name="connsiteY351" fmla="*/ 4443 h 10000"/>
                <a:gd name="connsiteX352" fmla="*/ 8937 w 10000"/>
                <a:gd name="connsiteY352" fmla="*/ 4507 h 10000"/>
                <a:gd name="connsiteX353" fmla="*/ 8993 w 10000"/>
                <a:gd name="connsiteY353" fmla="*/ 4493 h 10000"/>
                <a:gd name="connsiteX354" fmla="*/ 9016 w 10000"/>
                <a:gd name="connsiteY354" fmla="*/ 4422 h 10000"/>
                <a:gd name="connsiteX355" fmla="*/ 9061 w 10000"/>
                <a:gd name="connsiteY355" fmla="*/ 4414 h 10000"/>
                <a:gd name="connsiteX356" fmla="*/ 9066 w 10000"/>
                <a:gd name="connsiteY356" fmla="*/ 4358 h 10000"/>
                <a:gd name="connsiteX357" fmla="*/ 9123 w 10000"/>
                <a:gd name="connsiteY357" fmla="*/ 4358 h 10000"/>
                <a:gd name="connsiteX358" fmla="*/ 9100 w 10000"/>
                <a:gd name="connsiteY358" fmla="*/ 4429 h 10000"/>
                <a:gd name="connsiteX359" fmla="*/ 9156 w 10000"/>
                <a:gd name="connsiteY359" fmla="*/ 4464 h 10000"/>
                <a:gd name="connsiteX360" fmla="*/ 9145 w 10000"/>
                <a:gd name="connsiteY360" fmla="*/ 4528 h 10000"/>
                <a:gd name="connsiteX361" fmla="*/ 9061 w 10000"/>
                <a:gd name="connsiteY361" fmla="*/ 4535 h 10000"/>
                <a:gd name="connsiteX362" fmla="*/ 8999 w 10000"/>
                <a:gd name="connsiteY362" fmla="*/ 4578 h 10000"/>
                <a:gd name="connsiteX363" fmla="*/ 8943 w 10000"/>
                <a:gd name="connsiteY363" fmla="*/ 4599 h 10000"/>
                <a:gd name="connsiteX364" fmla="*/ 8943 w 10000"/>
                <a:gd name="connsiteY364" fmla="*/ 4698 h 10000"/>
                <a:gd name="connsiteX365" fmla="*/ 8999 w 10000"/>
                <a:gd name="connsiteY365" fmla="*/ 4805 h 10000"/>
                <a:gd name="connsiteX366" fmla="*/ 8954 w 10000"/>
                <a:gd name="connsiteY366" fmla="*/ 4904 h 10000"/>
                <a:gd name="connsiteX367" fmla="*/ 8864 w 10000"/>
                <a:gd name="connsiteY367" fmla="*/ 4918 h 10000"/>
                <a:gd name="connsiteX368" fmla="*/ 8875 w 10000"/>
                <a:gd name="connsiteY368" fmla="*/ 5032 h 10000"/>
                <a:gd name="connsiteX369" fmla="*/ 8870 w 10000"/>
                <a:gd name="connsiteY369" fmla="*/ 5103 h 10000"/>
                <a:gd name="connsiteX370" fmla="*/ 8841 w 10000"/>
                <a:gd name="connsiteY370" fmla="*/ 5138 h 10000"/>
                <a:gd name="connsiteX371" fmla="*/ 8785 w 10000"/>
                <a:gd name="connsiteY371" fmla="*/ 5110 h 10000"/>
                <a:gd name="connsiteX372" fmla="*/ 8735 w 10000"/>
                <a:gd name="connsiteY372" fmla="*/ 5018 h 10000"/>
                <a:gd name="connsiteX373" fmla="*/ 8678 w 10000"/>
                <a:gd name="connsiteY373" fmla="*/ 5089 h 10000"/>
                <a:gd name="connsiteX374" fmla="*/ 8622 w 10000"/>
                <a:gd name="connsiteY374" fmla="*/ 5039 h 10000"/>
                <a:gd name="connsiteX375" fmla="*/ 8616 w 10000"/>
                <a:gd name="connsiteY375" fmla="*/ 5011 h 10000"/>
                <a:gd name="connsiteX376" fmla="*/ 8538 w 10000"/>
                <a:gd name="connsiteY376" fmla="*/ 4947 h 10000"/>
                <a:gd name="connsiteX377" fmla="*/ 8515 w 10000"/>
                <a:gd name="connsiteY377" fmla="*/ 4961 h 10000"/>
                <a:gd name="connsiteX378" fmla="*/ 8526 w 10000"/>
                <a:gd name="connsiteY378" fmla="*/ 5039 h 10000"/>
                <a:gd name="connsiteX379" fmla="*/ 8481 w 10000"/>
                <a:gd name="connsiteY379" fmla="*/ 5138 h 10000"/>
                <a:gd name="connsiteX380" fmla="*/ 8515 w 10000"/>
                <a:gd name="connsiteY380" fmla="*/ 5160 h 10000"/>
                <a:gd name="connsiteX381" fmla="*/ 8577 w 10000"/>
                <a:gd name="connsiteY381" fmla="*/ 5145 h 10000"/>
                <a:gd name="connsiteX382" fmla="*/ 8588 w 10000"/>
                <a:gd name="connsiteY382" fmla="*/ 5181 h 10000"/>
                <a:gd name="connsiteX383" fmla="*/ 8577 w 10000"/>
                <a:gd name="connsiteY383" fmla="*/ 5224 h 10000"/>
                <a:gd name="connsiteX384" fmla="*/ 8600 w 10000"/>
                <a:gd name="connsiteY384" fmla="*/ 5280 h 10000"/>
                <a:gd name="connsiteX385" fmla="*/ 8650 w 10000"/>
                <a:gd name="connsiteY385" fmla="*/ 5316 h 10000"/>
                <a:gd name="connsiteX386" fmla="*/ 8639 w 10000"/>
                <a:gd name="connsiteY386" fmla="*/ 5401 h 10000"/>
                <a:gd name="connsiteX387" fmla="*/ 8673 w 10000"/>
                <a:gd name="connsiteY387" fmla="*/ 5444 h 10000"/>
                <a:gd name="connsiteX388" fmla="*/ 8633 w 10000"/>
                <a:gd name="connsiteY388" fmla="*/ 5486 h 10000"/>
                <a:gd name="connsiteX389" fmla="*/ 8622 w 10000"/>
                <a:gd name="connsiteY389" fmla="*/ 5642 h 10000"/>
                <a:gd name="connsiteX390" fmla="*/ 8600 w 10000"/>
                <a:gd name="connsiteY390" fmla="*/ 5649 h 10000"/>
                <a:gd name="connsiteX391" fmla="*/ 8628 w 10000"/>
                <a:gd name="connsiteY391" fmla="*/ 5720 h 10000"/>
                <a:gd name="connsiteX392" fmla="*/ 8633 w 10000"/>
                <a:gd name="connsiteY392" fmla="*/ 5841 h 10000"/>
                <a:gd name="connsiteX393" fmla="*/ 8661 w 10000"/>
                <a:gd name="connsiteY393" fmla="*/ 5869 h 10000"/>
                <a:gd name="connsiteX394" fmla="*/ 8667 w 10000"/>
                <a:gd name="connsiteY394" fmla="*/ 5905 h 10000"/>
                <a:gd name="connsiteX395" fmla="*/ 8690 w 10000"/>
                <a:gd name="connsiteY395" fmla="*/ 5912 h 10000"/>
                <a:gd name="connsiteX396" fmla="*/ 8695 w 10000"/>
                <a:gd name="connsiteY396" fmla="*/ 5983 h 10000"/>
                <a:gd name="connsiteX397" fmla="*/ 8684 w 10000"/>
                <a:gd name="connsiteY397" fmla="*/ 6033 h 10000"/>
                <a:gd name="connsiteX398" fmla="*/ 8740 w 10000"/>
                <a:gd name="connsiteY398" fmla="*/ 6061 h 10000"/>
                <a:gd name="connsiteX399" fmla="*/ 8825 w 10000"/>
                <a:gd name="connsiteY399" fmla="*/ 6004 h 10000"/>
                <a:gd name="connsiteX400" fmla="*/ 8948 w 10000"/>
                <a:gd name="connsiteY400" fmla="*/ 5891 h 10000"/>
                <a:gd name="connsiteX401" fmla="*/ 8982 w 10000"/>
                <a:gd name="connsiteY401" fmla="*/ 5891 h 10000"/>
                <a:gd name="connsiteX402" fmla="*/ 8982 w 10000"/>
                <a:gd name="connsiteY402" fmla="*/ 5976 h 10000"/>
                <a:gd name="connsiteX403" fmla="*/ 9004 w 10000"/>
                <a:gd name="connsiteY403" fmla="*/ 5990 h 10000"/>
                <a:gd name="connsiteX404" fmla="*/ 9044 w 10000"/>
                <a:gd name="connsiteY404" fmla="*/ 6089 h 10000"/>
                <a:gd name="connsiteX405" fmla="*/ 9072 w 10000"/>
                <a:gd name="connsiteY405" fmla="*/ 6097 h 10000"/>
                <a:gd name="connsiteX406" fmla="*/ 9055 w 10000"/>
                <a:gd name="connsiteY406" fmla="*/ 6153 h 10000"/>
                <a:gd name="connsiteX407" fmla="*/ 9100 w 10000"/>
                <a:gd name="connsiteY407" fmla="*/ 6281 h 10000"/>
                <a:gd name="connsiteX408" fmla="*/ 9100 w 10000"/>
                <a:gd name="connsiteY408" fmla="*/ 6345 h 10000"/>
                <a:gd name="connsiteX409" fmla="*/ 9123 w 10000"/>
                <a:gd name="connsiteY409" fmla="*/ 6416 h 10000"/>
                <a:gd name="connsiteX410" fmla="*/ 9089 w 10000"/>
                <a:gd name="connsiteY410" fmla="*/ 6473 h 10000"/>
                <a:gd name="connsiteX411" fmla="*/ 9049 w 10000"/>
                <a:gd name="connsiteY411" fmla="*/ 6466 h 10000"/>
                <a:gd name="connsiteX412" fmla="*/ 9049 w 10000"/>
                <a:gd name="connsiteY412" fmla="*/ 6501 h 10000"/>
                <a:gd name="connsiteX413" fmla="*/ 9089 w 10000"/>
                <a:gd name="connsiteY413" fmla="*/ 6544 h 10000"/>
                <a:gd name="connsiteX414" fmla="*/ 9106 w 10000"/>
                <a:gd name="connsiteY414" fmla="*/ 6515 h 10000"/>
                <a:gd name="connsiteX415" fmla="*/ 9139 w 10000"/>
                <a:gd name="connsiteY415" fmla="*/ 6579 h 10000"/>
                <a:gd name="connsiteX416" fmla="*/ 9179 w 10000"/>
                <a:gd name="connsiteY416" fmla="*/ 6579 h 10000"/>
                <a:gd name="connsiteX417" fmla="*/ 9156 w 10000"/>
                <a:gd name="connsiteY417" fmla="*/ 6757 h 10000"/>
                <a:gd name="connsiteX418" fmla="*/ 9139 w 10000"/>
                <a:gd name="connsiteY418" fmla="*/ 6792 h 10000"/>
                <a:gd name="connsiteX419" fmla="*/ 9089 w 10000"/>
                <a:gd name="connsiteY419" fmla="*/ 6778 h 10000"/>
                <a:gd name="connsiteX420" fmla="*/ 9027 w 10000"/>
                <a:gd name="connsiteY420" fmla="*/ 6799 h 10000"/>
                <a:gd name="connsiteX421" fmla="*/ 9004 w 10000"/>
                <a:gd name="connsiteY421" fmla="*/ 6842 h 10000"/>
                <a:gd name="connsiteX422" fmla="*/ 8999 w 10000"/>
                <a:gd name="connsiteY422" fmla="*/ 6884 h 10000"/>
                <a:gd name="connsiteX423" fmla="*/ 8960 w 10000"/>
                <a:gd name="connsiteY423" fmla="*/ 6934 h 10000"/>
                <a:gd name="connsiteX424" fmla="*/ 8898 w 10000"/>
                <a:gd name="connsiteY424" fmla="*/ 6941 h 10000"/>
                <a:gd name="connsiteX425" fmla="*/ 8886 w 10000"/>
                <a:gd name="connsiteY425" fmla="*/ 6962 h 10000"/>
                <a:gd name="connsiteX426" fmla="*/ 8847 w 10000"/>
                <a:gd name="connsiteY426" fmla="*/ 6927 h 10000"/>
                <a:gd name="connsiteX427" fmla="*/ 8808 w 10000"/>
                <a:gd name="connsiteY427" fmla="*/ 6934 h 10000"/>
                <a:gd name="connsiteX428" fmla="*/ 8785 w 10000"/>
                <a:gd name="connsiteY428" fmla="*/ 6906 h 10000"/>
                <a:gd name="connsiteX429" fmla="*/ 8735 w 10000"/>
                <a:gd name="connsiteY429" fmla="*/ 6891 h 10000"/>
                <a:gd name="connsiteX430" fmla="*/ 8746 w 10000"/>
                <a:gd name="connsiteY430" fmla="*/ 6941 h 10000"/>
                <a:gd name="connsiteX431" fmla="*/ 8723 w 10000"/>
                <a:gd name="connsiteY431" fmla="*/ 6991 h 10000"/>
                <a:gd name="connsiteX432" fmla="*/ 8639 w 10000"/>
                <a:gd name="connsiteY432" fmla="*/ 6984 h 10000"/>
                <a:gd name="connsiteX433" fmla="*/ 8611 w 10000"/>
                <a:gd name="connsiteY433" fmla="*/ 6962 h 10000"/>
                <a:gd name="connsiteX434" fmla="*/ 8566 w 10000"/>
                <a:gd name="connsiteY434" fmla="*/ 6984 h 10000"/>
                <a:gd name="connsiteX435" fmla="*/ 8560 w 10000"/>
                <a:gd name="connsiteY435" fmla="*/ 7055 h 10000"/>
                <a:gd name="connsiteX436" fmla="*/ 8476 w 10000"/>
                <a:gd name="connsiteY436" fmla="*/ 7133 h 10000"/>
                <a:gd name="connsiteX437" fmla="*/ 8448 w 10000"/>
                <a:gd name="connsiteY437" fmla="*/ 7090 h 10000"/>
                <a:gd name="connsiteX438" fmla="*/ 8386 w 10000"/>
                <a:gd name="connsiteY438" fmla="*/ 7111 h 10000"/>
                <a:gd name="connsiteX439" fmla="*/ 8346 w 10000"/>
                <a:gd name="connsiteY439" fmla="*/ 7133 h 10000"/>
                <a:gd name="connsiteX440" fmla="*/ 8341 w 10000"/>
                <a:gd name="connsiteY440" fmla="*/ 7168 h 10000"/>
                <a:gd name="connsiteX441" fmla="*/ 8256 w 10000"/>
                <a:gd name="connsiteY441" fmla="*/ 7246 h 10000"/>
                <a:gd name="connsiteX442" fmla="*/ 8206 w 10000"/>
                <a:gd name="connsiteY442" fmla="*/ 7232 h 10000"/>
                <a:gd name="connsiteX443" fmla="*/ 8155 w 10000"/>
                <a:gd name="connsiteY443" fmla="*/ 7260 h 10000"/>
                <a:gd name="connsiteX444" fmla="*/ 8116 w 10000"/>
                <a:gd name="connsiteY444" fmla="*/ 7303 h 10000"/>
                <a:gd name="connsiteX445" fmla="*/ 8060 w 10000"/>
                <a:gd name="connsiteY445" fmla="*/ 7331 h 10000"/>
                <a:gd name="connsiteX446" fmla="*/ 8065 w 10000"/>
                <a:gd name="connsiteY446" fmla="*/ 7374 h 10000"/>
                <a:gd name="connsiteX447" fmla="*/ 8015 w 10000"/>
                <a:gd name="connsiteY447" fmla="*/ 7402 h 10000"/>
                <a:gd name="connsiteX448" fmla="*/ 7942 w 10000"/>
                <a:gd name="connsiteY448" fmla="*/ 7523 h 10000"/>
                <a:gd name="connsiteX449" fmla="*/ 7930 w 10000"/>
                <a:gd name="connsiteY449" fmla="*/ 7573 h 10000"/>
                <a:gd name="connsiteX450" fmla="*/ 7908 w 10000"/>
                <a:gd name="connsiteY450" fmla="*/ 7559 h 10000"/>
                <a:gd name="connsiteX451" fmla="*/ 7919 w 10000"/>
                <a:gd name="connsiteY451" fmla="*/ 7523 h 10000"/>
                <a:gd name="connsiteX452" fmla="*/ 7846 w 10000"/>
                <a:gd name="connsiteY452" fmla="*/ 7339 h 10000"/>
                <a:gd name="connsiteX453" fmla="*/ 7846 w 10000"/>
                <a:gd name="connsiteY453" fmla="*/ 7268 h 10000"/>
                <a:gd name="connsiteX454" fmla="*/ 7812 w 10000"/>
                <a:gd name="connsiteY454" fmla="*/ 7268 h 10000"/>
                <a:gd name="connsiteX455" fmla="*/ 7711 w 10000"/>
                <a:gd name="connsiteY455" fmla="*/ 7197 h 10000"/>
                <a:gd name="connsiteX456" fmla="*/ 7649 w 10000"/>
                <a:gd name="connsiteY456" fmla="*/ 7232 h 10000"/>
                <a:gd name="connsiteX457" fmla="*/ 7632 w 10000"/>
                <a:gd name="connsiteY457" fmla="*/ 7275 h 10000"/>
                <a:gd name="connsiteX458" fmla="*/ 7677 w 10000"/>
                <a:gd name="connsiteY458" fmla="*/ 7324 h 10000"/>
                <a:gd name="connsiteX459" fmla="*/ 7688 w 10000"/>
                <a:gd name="connsiteY459" fmla="*/ 7367 h 10000"/>
                <a:gd name="connsiteX460" fmla="*/ 7660 w 10000"/>
                <a:gd name="connsiteY460" fmla="*/ 7410 h 10000"/>
                <a:gd name="connsiteX461" fmla="*/ 7666 w 10000"/>
                <a:gd name="connsiteY461" fmla="*/ 7445 h 10000"/>
                <a:gd name="connsiteX462" fmla="*/ 7655 w 10000"/>
                <a:gd name="connsiteY462" fmla="*/ 7516 h 10000"/>
                <a:gd name="connsiteX463" fmla="*/ 7660 w 10000"/>
                <a:gd name="connsiteY463" fmla="*/ 7587 h 10000"/>
                <a:gd name="connsiteX464" fmla="*/ 7694 w 10000"/>
                <a:gd name="connsiteY464" fmla="*/ 7700 h 10000"/>
                <a:gd name="connsiteX465" fmla="*/ 7660 w 10000"/>
                <a:gd name="connsiteY465" fmla="*/ 7743 h 10000"/>
                <a:gd name="connsiteX466" fmla="*/ 7666 w 10000"/>
                <a:gd name="connsiteY466" fmla="*/ 7779 h 10000"/>
                <a:gd name="connsiteX467" fmla="*/ 7638 w 10000"/>
                <a:gd name="connsiteY467" fmla="*/ 7793 h 10000"/>
                <a:gd name="connsiteX468" fmla="*/ 7621 w 10000"/>
                <a:gd name="connsiteY468" fmla="*/ 7814 h 10000"/>
                <a:gd name="connsiteX469" fmla="*/ 7514 w 10000"/>
                <a:gd name="connsiteY469" fmla="*/ 7800 h 10000"/>
                <a:gd name="connsiteX470" fmla="*/ 7497 w 10000"/>
                <a:gd name="connsiteY470" fmla="*/ 7757 h 10000"/>
                <a:gd name="connsiteX471" fmla="*/ 7463 w 10000"/>
                <a:gd name="connsiteY471" fmla="*/ 7786 h 10000"/>
                <a:gd name="connsiteX472" fmla="*/ 7390 w 10000"/>
                <a:gd name="connsiteY472" fmla="*/ 7771 h 10000"/>
                <a:gd name="connsiteX473" fmla="*/ 7340 w 10000"/>
                <a:gd name="connsiteY473" fmla="*/ 7793 h 10000"/>
                <a:gd name="connsiteX474" fmla="*/ 7312 w 10000"/>
                <a:gd name="connsiteY474" fmla="*/ 7644 h 10000"/>
                <a:gd name="connsiteX475" fmla="*/ 7283 w 10000"/>
                <a:gd name="connsiteY475" fmla="*/ 7637 h 10000"/>
                <a:gd name="connsiteX476" fmla="*/ 7250 w 10000"/>
                <a:gd name="connsiteY476" fmla="*/ 7544 h 10000"/>
                <a:gd name="connsiteX477" fmla="*/ 7267 w 10000"/>
                <a:gd name="connsiteY477" fmla="*/ 7502 h 10000"/>
                <a:gd name="connsiteX478" fmla="*/ 7306 w 10000"/>
                <a:gd name="connsiteY478" fmla="*/ 7523 h 10000"/>
                <a:gd name="connsiteX479" fmla="*/ 7323 w 10000"/>
                <a:gd name="connsiteY479" fmla="*/ 7473 h 10000"/>
                <a:gd name="connsiteX480" fmla="*/ 7295 w 10000"/>
                <a:gd name="connsiteY480" fmla="*/ 7438 h 10000"/>
                <a:gd name="connsiteX481" fmla="*/ 7312 w 10000"/>
                <a:gd name="connsiteY481" fmla="*/ 7402 h 10000"/>
                <a:gd name="connsiteX482" fmla="*/ 7238 w 10000"/>
                <a:gd name="connsiteY482" fmla="*/ 7331 h 10000"/>
                <a:gd name="connsiteX483" fmla="*/ 7244 w 10000"/>
                <a:gd name="connsiteY483" fmla="*/ 7296 h 10000"/>
                <a:gd name="connsiteX484" fmla="*/ 7199 w 10000"/>
                <a:gd name="connsiteY484" fmla="*/ 7260 h 10000"/>
                <a:gd name="connsiteX485" fmla="*/ 7227 w 10000"/>
                <a:gd name="connsiteY485" fmla="*/ 7218 h 10000"/>
                <a:gd name="connsiteX486" fmla="*/ 7216 w 10000"/>
                <a:gd name="connsiteY486" fmla="*/ 7168 h 10000"/>
                <a:gd name="connsiteX487" fmla="*/ 7165 w 10000"/>
                <a:gd name="connsiteY487" fmla="*/ 7090 h 10000"/>
                <a:gd name="connsiteX488" fmla="*/ 7132 w 10000"/>
                <a:gd name="connsiteY488" fmla="*/ 7026 h 10000"/>
                <a:gd name="connsiteX489" fmla="*/ 7064 w 10000"/>
                <a:gd name="connsiteY489" fmla="*/ 7055 h 10000"/>
                <a:gd name="connsiteX490" fmla="*/ 7025 w 10000"/>
                <a:gd name="connsiteY490" fmla="*/ 7048 h 10000"/>
                <a:gd name="connsiteX491" fmla="*/ 7002 w 10000"/>
                <a:gd name="connsiteY491" fmla="*/ 7111 h 10000"/>
                <a:gd name="connsiteX492" fmla="*/ 6924 w 10000"/>
                <a:gd name="connsiteY492" fmla="*/ 7119 h 10000"/>
                <a:gd name="connsiteX493" fmla="*/ 6895 w 10000"/>
                <a:gd name="connsiteY493" fmla="*/ 7111 h 10000"/>
                <a:gd name="connsiteX494" fmla="*/ 6828 w 10000"/>
                <a:gd name="connsiteY494" fmla="*/ 7161 h 10000"/>
                <a:gd name="connsiteX495" fmla="*/ 6834 w 10000"/>
                <a:gd name="connsiteY495" fmla="*/ 7260 h 10000"/>
                <a:gd name="connsiteX496" fmla="*/ 6817 w 10000"/>
                <a:gd name="connsiteY496" fmla="*/ 7324 h 10000"/>
                <a:gd name="connsiteX497" fmla="*/ 6817 w 10000"/>
                <a:gd name="connsiteY497" fmla="*/ 7381 h 10000"/>
                <a:gd name="connsiteX498" fmla="*/ 6760 w 10000"/>
                <a:gd name="connsiteY498" fmla="*/ 7424 h 10000"/>
                <a:gd name="connsiteX499" fmla="*/ 6699 w 10000"/>
                <a:gd name="connsiteY499" fmla="*/ 7431 h 10000"/>
                <a:gd name="connsiteX500" fmla="*/ 6682 w 10000"/>
                <a:gd name="connsiteY500" fmla="*/ 7410 h 10000"/>
                <a:gd name="connsiteX501" fmla="*/ 6625 w 10000"/>
                <a:gd name="connsiteY501" fmla="*/ 7388 h 10000"/>
                <a:gd name="connsiteX502" fmla="*/ 6592 w 10000"/>
                <a:gd name="connsiteY502" fmla="*/ 7431 h 10000"/>
                <a:gd name="connsiteX503" fmla="*/ 6586 w 10000"/>
                <a:gd name="connsiteY503" fmla="*/ 7473 h 10000"/>
                <a:gd name="connsiteX504" fmla="*/ 6552 w 10000"/>
                <a:gd name="connsiteY504" fmla="*/ 7480 h 10000"/>
                <a:gd name="connsiteX505" fmla="*/ 6547 w 10000"/>
                <a:gd name="connsiteY505" fmla="*/ 7523 h 10000"/>
                <a:gd name="connsiteX506" fmla="*/ 6519 w 10000"/>
                <a:gd name="connsiteY506" fmla="*/ 7523 h 10000"/>
                <a:gd name="connsiteX507" fmla="*/ 6485 w 10000"/>
                <a:gd name="connsiteY507" fmla="*/ 7424 h 10000"/>
                <a:gd name="connsiteX508" fmla="*/ 6406 w 10000"/>
                <a:gd name="connsiteY508" fmla="*/ 7473 h 10000"/>
                <a:gd name="connsiteX509" fmla="*/ 6316 w 10000"/>
                <a:gd name="connsiteY509" fmla="*/ 7551 h 10000"/>
                <a:gd name="connsiteX510" fmla="*/ 6282 w 10000"/>
                <a:gd name="connsiteY510" fmla="*/ 7566 h 10000"/>
                <a:gd name="connsiteX511" fmla="*/ 6294 w 10000"/>
                <a:gd name="connsiteY511" fmla="*/ 7615 h 10000"/>
                <a:gd name="connsiteX512" fmla="*/ 6243 w 10000"/>
                <a:gd name="connsiteY512" fmla="*/ 7637 h 10000"/>
                <a:gd name="connsiteX513" fmla="*/ 6209 w 10000"/>
                <a:gd name="connsiteY513" fmla="*/ 7608 h 10000"/>
                <a:gd name="connsiteX514" fmla="*/ 6136 w 10000"/>
                <a:gd name="connsiteY514" fmla="*/ 7622 h 10000"/>
                <a:gd name="connsiteX515" fmla="*/ 6136 w 10000"/>
                <a:gd name="connsiteY515" fmla="*/ 7395 h 10000"/>
                <a:gd name="connsiteX516" fmla="*/ 6208 w 10000"/>
                <a:gd name="connsiteY51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837 w 10000"/>
                <a:gd name="connsiteY19" fmla="*/ 8793 h 10000"/>
                <a:gd name="connsiteX20" fmla="*/ 4207 w 10000"/>
                <a:gd name="connsiteY20" fmla="*/ 9283 h 10000"/>
                <a:gd name="connsiteX21" fmla="*/ 4213 w 10000"/>
                <a:gd name="connsiteY21" fmla="*/ 9326 h 10000"/>
                <a:gd name="connsiteX22" fmla="*/ 4190 w 10000"/>
                <a:gd name="connsiteY22" fmla="*/ 9326 h 10000"/>
                <a:gd name="connsiteX23" fmla="*/ 4089 w 10000"/>
                <a:gd name="connsiteY23" fmla="*/ 9482 h 10000"/>
                <a:gd name="connsiteX24" fmla="*/ 4072 w 10000"/>
                <a:gd name="connsiteY24" fmla="*/ 9574 h 10000"/>
                <a:gd name="connsiteX25" fmla="*/ 4111 w 10000"/>
                <a:gd name="connsiteY25" fmla="*/ 9631 h 10000"/>
                <a:gd name="connsiteX26" fmla="*/ 4117 w 10000"/>
                <a:gd name="connsiteY26" fmla="*/ 9659 h 10000"/>
                <a:gd name="connsiteX27" fmla="*/ 4066 w 10000"/>
                <a:gd name="connsiteY27" fmla="*/ 9716 h 10000"/>
                <a:gd name="connsiteX28" fmla="*/ 4021 w 10000"/>
                <a:gd name="connsiteY28" fmla="*/ 9702 h 10000"/>
                <a:gd name="connsiteX29" fmla="*/ 4021 w 10000"/>
                <a:gd name="connsiteY29" fmla="*/ 9851 h 10000"/>
                <a:gd name="connsiteX30" fmla="*/ 3948 w 10000"/>
                <a:gd name="connsiteY30" fmla="*/ 9865 h 10000"/>
                <a:gd name="connsiteX31" fmla="*/ 3926 w 10000"/>
                <a:gd name="connsiteY31" fmla="*/ 9844 h 10000"/>
                <a:gd name="connsiteX32" fmla="*/ 3864 w 10000"/>
                <a:gd name="connsiteY32" fmla="*/ 9879 h 10000"/>
                <a:gd name="connsiteX33" fmla="*/ 3825 w 10000"/>
                <a:gd name="connsiteY33" fmla="*/ 9858 h 10000"/>
                <a:gd name="connsiteX34" fmla="*/ 3802 w 10000"/>
                <a:gd name="connsiteY34" fmla="*/ 9886 h 10000"/>
                <a:gd name="connsiteX35" fmla="*/ 3751 w 10000"/>
                <a:gd name="connsiteY35" fmla="*/ 9858 h 10000"/>
                <a:gd name="connsiteX36" fmla="*/ 3735 w 10000"/>
                <a:gd name="connsiteY36" fmla="*/ 9787 h 10000"/>
                <a:gd name="connsiteX37" fmla="*/ 3628 w 10000"/>
                <a:gd name="connsiteY37" fmla="*/ 9744 h 10000"/>
                <a:gd name="connsiteX38" fmla="*/ 3583 w 10000"/>
                <a:gd name="connsiteY38" fmla="*/ 9730 h 10000"/>
                <a:gd name="connsiteX39" fmla="*/ 3543 w 10000"/>
                <a:gd name="connsiteY39" fmla="*/ 9702 h 10000"/>
                <a:gd name="connsiteX40" fmla="*/ 3549 w 10000"/>
                <a:gd name="connsiteY40" fmla="*/ 9681 h 10000"/>
                <a:gd name="connsiteX41" fmla="*/ 3515 w 10000"/>
                <a:gd name="connsiteY41" fmla="*/ 9624 h 10000"/>
                <a:gd name="connsiteX42" fmla="*/ 3459 w 10000"/>
                <a:gd name="connsiteY42" fmla="*/ 9588 h 10000"/>
                <a:gd name="connsiteX43" fmla="*/ 3397 w 10000"/>
                <a:gd name="connsiteY43" fmla="*/ 9603 h 10000"/>
                <a:gd name="connsiteX44" fmla="*/ 3324 w 10000"/>
                <a:gd name="connsiteY44" fmla="*/ 9581 h 10000"/>
                <a:gd name="connsiteX45" fmla="*/ 3240 w 10000"/>
                <a:gd name="connsiteY45" fmla="*/ 9524 h 10000"/>
                <a:gd name="connsiteX46" fmla="*/ 3279 w 10000"/>
                <a:gd name="connsiteY46" fmla="*/ 9339 h 10000"/>
                <a:gd name="connsiteX47" fmla="*/ 3150 w 10000"/>
                <a:gd name="connsiteY47" fmla="*/ 8971 h 10000"/>
                <a:gd name="connsiteX48" fmla="*/ 3155 w 10000"/>
                <a:gd name="connsiteY48" fmla="*/ 9021 h 10000"/>
                <a:gd name="connsiteX49" fmla="*/ 3144 w 10000"/>
                <a:gd name="connsiteY49" fmla="*/ 9042 h 10000"/>
                <a:gd name="connsiteX50" fmla="*/ 3105 w 10000"/>
                <a:gd name="connsiteY50" fmla="*/ 9028 h 10000"/>
                <a:gd name="connsiteX51" fmla="*/ 3048 w 10000"/>
                <a:gd name="connsiteY51" fmla="*/ 9163 h 10000"/>
                <a:gd name="connsiteX52" fmla="*/ 2818 w 10000"/>
                <a:gd name="connsiteY52" fmla="*/ 9837 h 10000"/>
                <a:gd name="connsiteX53" fmla="*/ 2745 w 10000"/>
                <a:gd name="connsiteY53" fmla="*/ 9879 h 10000"/>
                <a:gd name="connsiteX54" fmla="*/ 2705 w 10000"/>
                <a:gd name="connsiteY54" fmla="*/ 9922 h 10000"/>
                <a:gd name="connsiteX55" fmla="*/ 2638 w 10000"/>
                <a:gd name="connsiteY55" fmla="*/ 9929 h 10000"/>
                <a:gd name="connsiteX56" fmla="*/ 2598 w 10000"/>
                <a:gd name="connsiteY56" fmla="*/ 9943 h 10000"/>
                <a:gd name="connsiteX57" fmla="*/ 2565 w 10000"/>
                <a:gd name="connsiteY57" fmla="*/ 9929 h 10000"/>
                <a:gd name="connsiteX58" fmla="*/ 2508 w 10000"/>
                <a:gd name="connsiteY58" fmla="*/ 9943 h 10000"/>
                <a:gd name="connsiteX59" fmla="*/ 2503 w 10000"/>
                <a:gd name="connsiteY59" fmla="*/ 9957 h 10000"/>
                <a:gd name="connsiteX60" fmla="*/ 2458 w 10000"/>
                <a:gd name="connsiteY60" fmla="*/ 9993 h 10000"/>
                <a:gd name="connsiteX61" fmla="*/ 2424 w 10000"/>
                <a:gd name="connsiteY61" fmla="*/ 10000 h 10000"/>
                <a:gd name="connsiteX62" fmla="*/ 2323 w 10000"/>
                <a:gd name="connsiteY62" fmla="*/ 9901 h 10000"/>
                <a:gd name="connsiteX63" fmla="*/ 2250 w 10000"/>
                <a:gd name="connsiteY63" fmla="*/ 9794 h 10000"/>
                <a:gd name="connsiteX64" fmla="*/ 2160 w 10000"/>
                <a:gd name="connsiteY64" fmla="*/ 9759 h 10000"/>
                <a:gd name="connsiteX65" fmla="*/ 2143 w 10000"/>
                <a:gd name="connsiteY65" fmla="*/ 9624 h 10000"/>
                <a:gd name="connsiteX66" fmla="*/ 2205 w 10000"/>
                <a:gd name="connsiteY66" fmla="*/ 9588 h 10000"/>
                <a:gd name="connsiteX67" fmla="*/ 2182 w 10000"/>
                <a:gd name="connsiteY67" fmla="*/ 9482 h 10000"/>
                <a:gd name="connsiteX68" fmla="*/ 2160 w 10000"/>
                <a:gd name="connsiteY68" fmla="*/ 9446 h 10000"/>
                <a:gd name="connsiteX69" fmla="*/ 2323 w 10000"/>
                <a:gd name="connsiteY69" fmla="*/ 9312 h 10000"/>
                <a:gd name="connsiteX70" fmla="*/ 2373 w 10000"/>
                <a:gd name="connsiteY70" fmla="*/ 9177 h 10000"/>
                <a:gd name="connsiteX71" fmla="*/ 2424 w 10000"/>
                <a:gd name="connsiteY71" fmla="*/ 9148 h 10000"/>
                <a:gd name="connsiteX72" fmla="*/ 2435 w 10000"/>
                <a:gd name="connsiteY72" fmla="*/ 9063 h 10000"/>
                <a:gd name="connsiteX73" fmla="*/ 2385 w 10000"/>
                <a:gd name="connsiteY73" fmla="*/ 8950 h 10000"/>
                <a:gd name="connsiteX74" fmla="*/ 2396 w 10000"/>
                <a:gd name="connsiteY74" fmla="*/ 8879 h 10000"/>
                <a:gd name="connsiteX75" fmla="*/ 2340 w 10000"/>
                <a:gd name="connsiteY75" fmla="*/ 8850 h 10000"/>
                <a:gd name="connsiteX76" fmla="*/ 2306 w 10000"/>
                <a:gd name="connsiteY76" fmla="*/ 8857 h 10000"/>
                <a:gd name="connsiteX77" fmla="*/ 2143 w 10000"/>
                <a:gd name="connsiteY77" fmla="*/ 8921 h 10000"/>
                <a:gd name="connsiteX78" fmla="*/ 2098 w 10000"/>
                <a:gd name="connsiteY78" fmla="*/ 8971 h 10000"/>
                <a:gd name="connsiteX79" fmla="*/ 2064 w 10000"/>
                <a:gd name="connsiteY79" fmla="*/ 8999 h 10000"/>
                <a:gd name="connsiteX80" fmla="*/ 2019 w 10000"/>
                <a:gd name="connsiteY80" fmla="*/ 9056 h 10000"/>
                <a:gd name="connsiteX81" fmla="*/ 1879 w 10000"/>
                <a:gd name="connsiteY81" fmla="*/ 9013 h 10000"/>
                <a:gd name="connsiteX82" fmla="*/ 1828 w 10000"/>
                <a:gd name="connsiteY82" fmla="*/ 8971 h 10000"/>
                <a:gd name="connsiteX83" fmla="*/ 1738 w 10000"/>
                <a:gd name="connsiteY83" fmla="*/ 9021 h 10000"/>
                <a:gd name="connsiteX84" fmla="*/ 1609 w 10000"/>
                <a:gd name="connsiteY84" fmla="*/ 9056 h 10000"/>
                <a:gd name="connsiteX85" fmla="*/ 1699 w 10000"/>
                <a:gd name="connsiteY85" fmla="*/ 9177 h 10000"/>
                <a:gd name="connsiteX86" fmla="*/ 1592 w 10000"/>
                <a:gd name="connsiteY86" fmla="*/ 9304 h 10000"/>
                <a:gd name="connsiteX87" fmla="*/ 1558 w 10000"/>
                <a:gd name="connsiteY87" fmla="*/ 9290 h 10000"/>
                <a:gd name="connsiteX88" fmla="*/ 1541 w 10000"/>
                <a:gd name="connsiteY88" fmla="*/ 9304 h 10000"/>
                <a:gd name="connsiteX89" fmla="*/ 1507 w 10000"/>
                <a:gd name="connsiteY89" fmla="*/ 9269 h 10000"/>
                <a:gd name="connsiteX90" fmla="*/ 1440 w 10000"/>
                <a:gd name="connsiteY90" fmla="*/ 9233 h 10000"/>
                <a:gd name="connsiteX91" fmla="*/ 1434 w 10000"/>
                <a:gd name="connsiteY91" fmla="*/ 9198 h 10000"/>
                <a:gd name="connsiteX92" fmla="*/ 1412 w 10000"/>
                <a:gd name="connsiteY92" fmla="*/ 9191 h 10000"/>
                <a:gd name="connsiteX93" fmla="*/ 1400 w 10000"/>
                <a:gd name="connsiteY93" fmla="*/ 9155 h 10000"/>
                <a:gd name="connsiteX94" fmla="*/ 1372 w 10000"/>
                <a:gd name="connsiteY94" fmla="*/ 9127 h 10000"/>
                <a:gd name="connsiteX95" fmla="*/ 1327 w 10000"/>
                <a:gd name="connsiteY95" fmla="*/ 9141 h 10000"/>
                <a:gd name="connsiteX96" fmla="*/ 1305 w 10000"/>
                <a:gd name="connsiteY96" fmla="*/ 9092 h 10000"/>
                <a:gd name="connsiteX97" fmla="*/ 1271 w 10000"/>
                <a:gd name="connsiteY97" fmla="*/ 9099 h 10000"/>
                <a:gd name="connsiteX98" fmla="*/ 1277 w 10000"/>
                <a:gd name="connsiteY98" fmla="*/ 9056 h 10000"/>
                <a:gd name="connsiteX99" fmla="*/ 1265 w 10000"/>
                <a:gd name="connsiteY99" fmla="*/ 8999 h 10000"/>
                <a:gd name="connsiteX100" fmla="*/ 1277 w 10000"/>
                <a:gd name="connsiteY100" fmla="*/ 8935 h 10000"/>
                <a:gd name="connsiteX101" fmla="*/ 1271 w 10000"/>
                <a:gd name="connsiteY101" fmla="*/ 8893 h 10000"/>
                <a:gd name="connsiteX102" fmla="*/ 1153 w 10000"/>
                <a:gd name="connsiteY102" fmla="*/ 8893 h 10000"/>
                <a:gd name="connsiteX103" fmla="*/ 1153 w 10000"/>
                <a:gd name="connsiteY103" fmla="*/ 8850 h 10000"/>
                <a:gd name="connsiteX104" fmla="*/ 1091 w 10000"/>
                <a:gd name="connsiteY104" fmla="*/ 8829 h 10000"/>
                <a:gd name="connsiteX105" fmla="*/ 1080 w 10000"/>
                <a:gd name="connsiteY105" fmla="*/ 8758 h 10000"/>
                <a:gd name="connsiteX106" fmla="*/ 1069 w 10000"/>
                <a:gd name="connsiteY106" fmla="*/ 8730 h 10000"/>
                <a:gd name="connsiteX107" fmla="*/ 990 w 10000"/>
                <a:gd name="connsiteY107" fmla="*/ 8701 h 10000"/>
                <a:gd name="connsiteX108" fmla="*/ 894 w 10000"/>
                <a:gd name="connsiteY108" fmla="*/ 8616 h 10000"/>
                <a:gd name="connsiteX109" fmla="*/ 787 w 10000"/>
                <a:gd name="connsiteY109" fmla="*/ 8616 h 10000"/>
                <a:gd name="connsiteX110" fmla="*/ 849 w 10000"/>
                <a:gd name="connsiteY110" fmla="*/ 8510 h 10000"/>
                <a:gd name="connsiteX111" fmla="*/ 945 w 10000"/>
                <a:gd name="connsiteY111" fmla="*/ 8432 h 10000"/>
                <a:gd name="connsiteX112" fmla="*/ 984 w 10000"/>
                <a:gd name="connsiteY112" fmla="*/ 8325 h 10000"/>
                <a:gd name="connsiteX113" fmla="*/ 1063 w 10000"/>
                <a:gd name="connsiteY113" fmla="*/ 8204 h 10000"/>
                <a:gd name="connsiteX114" fmla="*/ 1057 w 10000"/>
                <a:gd name="connsiteY114" fmla="*/ 8133 h 10000"/>
                <a:gd name="connsiteX115" fmla="*/ 1018 w 10000"/>
                <a:gd name="connsiteY115" fmla="*/ 8055 h 10000"/>
                <a:gd name="connsiteX116" fmla="*/ 533 w 10000"/>
                <a:gd name="connsiteY116" fmla="*/ 8076 h 10000"/>
                <a:gd name="connsiteX117" fmla="*/ 169 w 10000"/>
                <a:gd name="connsiteY117" fmla="*/ 7743 h 10000"/>
                <a:gd name="connsiteX118" fmla="*/ 157 w 10000"/>
                <a:gd name="connsiteY118" fmla="*/ 7686 h 10000"/>
                <a:gd name="connsiteX119" fmla="*/ 231 w 10000"/>
                <a:gd name="connsiteY119" fmla="*/ 7594 h 10000"/>
                <a:gd name="connsiteX120" fmla="*/ 0 w 10000"/>
                <a:gd name="connsiteY120" fmla="*/ 6920 h 10000"/>
                <a:gd name="connsiteX121" fmla="*/ 1074 w 10000"/>
                <a:gd name="connsiteY121" fmla="*/ 7019 h 10000"/>
                <a:gd name="connsiteX122" fmla="*/ 1277 w 10000"/>
                <a:gd name="connsiteY122" fmla="*/ 6998 h 10000"/>
                <a:gd name="connsiteX123" fmla="*/ 1524 w 10000"/>
                <a:gd name="connsiteY123" fmla="*/ 7083 h 10000"/>
                <a:gd name="connsiteX124" fmla="*/ 1609 w 10000"/>
                <a:gd name="connsiteY124" fmla="*/ 7104 h 10000"/>
                <a:gd name="connsiteX125" fmla="*/ 1822 w 10000"/>
                <a:gd name="connsiteY125" fmla="*/ 7310 h 10000"/>
                <a:gd name="connsiteX126" fmla="*/ 1918 w 10000"/>
                <a:gd name="connsiteY126" fmla="*/ 7303 h 10000"/>
                <a:gd name="connsiteX127" fmla="*/ 6504 w 10000"/>
                <a:gd name="connsiteY127" fmla="*/ 7627 h 10000"/>
                <a:gd name="connsiteX128" fmla="*/ 5523 w 10000"/>
                <a:gd name="connsiteY128" fmla="*/ 5713 h 10000"/>
                <a:gd name="connsiteX129" fmla="*/ 5652 w 10000"/>
                <a:gd name="connsiteY129" fmla="*/ 5720 h 10000"/>
                <a:gd name="connsiteX130" fmla="*/ 5697 w 10000"/>
                <a:gd name="connsiteY130" fmla="*/ 5742 h 10000"/>
                <a:gd name="connsiteX131" fmla="*/ 5793 w 10000"/>
                <a:gd name="connsiteY131" fmla="*/ 5635 h 10000"/>
                <a:gd name="connsiteX132" fmla="*/ 5844 w 10000"/>
                <a:gd name="connsiteY132" fmla="*/ 5628 h 10000"/>
                <a:gd name="connsiteX133" fmla="*/ 5889 w 10000"/>
                <a:gd name="connsiteY133" fmla="*/ 5564 h 10000"/>
                <a:gd name="connsiteX134" fmla="*/ 5945 w 10000"/>
                <a:gd name="connsiteY134" fmla="*/ 5515 h 10000"/>
                <a:gd name="connsiteX135" fmla="*/ 6001 w 10000"/>
                <a:gd name="connsiteY135" fmla="*/ 5408 h 10000"/>
                <a:gd name="connsiteX136" fmla="*/ 6012 w 10000"/>
                <a:gd name="connsiteY136" fmla="*/ 5344 h 10000"/>
                <a:gd name="connsiteX137" fmla="*/ 6080 w 10000"/>
                <a:gd name="connsiteY137" fmla="*/ 5316 h 10000"/>
                <a:gd name="connsiteX138" fmla="*/ 6159 w 10000"/>
                <a:gd name="connsiteY138" fmla="*/ 5351 h 10000"/>
                <a:gd name="connsiteX139" fmla="*/ 6226 w 10000"/>
                <a:gd name="connsiteY139" fmla="*/ 5337 h 10000"/>
                <a:gd name="connsiteX140" fmla="*/ 6294 w 10000"/>
                <a:gd name="connsiteY140" fmla="*/ 5344 h 10000"/>
                <a:gd name="connsiteX141" fmla="*/ 6412 w 10000"/>
                <a:gd name="connsiteY141" fmla="*/ 5302 h 10000"/>
                <a:gd name="connsiteX142" fmla="*/ 6490 w 10000"/>
                <a:gd name="connsiteY142" fmla="*/ 5195 h 10000"/>
                <a:gd name="connsiteX143" fmla="*/ 6524 w 10000"/>
                <a:gd name="connsiteY143" fmla="*/ 5160 h 10000"/>
                <a:gd name="connsiteX144" fmla="*/ 6575 w 10000"/>
                <a:gd name="connsiteY144" fmla="*/ 5160 h 10000"/>
                <a:gd name="connsiteX145" fmla="*/ 6614 w 10000"/>
                <a:gd name="connsiteY145" fmla="*/ 5103 h 10000"/>
                <a:gd name="connsiteX146" fmla="*/ 6597 w 10000"/>
                <a:gd name="connsiteY146" fmla="*/ 5039 h 10000"/>
                <a:gd name="connsiteX147" fmla="*/ 6609 w 10000"/>
                <a:gd name="connsiteY147" fmla="*/ 4982 h 10000"/>
                <a:gd name="connsiteX148" fmla="*/ 6659 w 10000"/>
                <a:gd name="connsiteY148" fmla="*/ 4876 h 10000"/>
                <a:gd name="connsiteX149" fmla="*/ 6715 w 10000"/>
                <a:gd name="connsiteY149" fmla="*/ 4776 h 10000"/>
                <a:gd name="connsiteX150" fmla="*/ 6772 w 10000"/>
                <a:gd name="connsiteY150" fmla="*/ 4755 h 10000"/>
                <a:gd name="connsiteX151" fmla="*/ 6800 w 10000"/>
                <a:gd name="connsiteY151" fmla="*/ 4720 h 10000"/>
                <a:gd name="connsiteX152" fmla="*/ 6895 w 10000"/>
                <a:gd name="connsiteY152" fmla="*/ 4734 h 10000"/>
                <a:gd name="connsiteX153" fmla="*/ 6991 w 10000"/>
                <a:gd name="connsiteY153" fmla="*/ 4734 h 10000"/>
                <a:gd name="connsiteX154" fmla="*/ 6997 w 10000"/>
                <a:gd name="connsiteY154" fmla="*/ 4670 h 10000"/>
                <a:gd name="connsiteX155" fmla="*/ 7013 w 10000"/>
                <a:gd name="connsiteY155" fmla="*/ 4627 h 10000"/>
                <a:gd name="connsiteX156" fmla="*/ 7008 w 10000"/>
                <a:gd name="connsiteY156" fmla="*/ 4599 h 10000"/>
                <a:gd name="connsiteX157" fmla="*/ 7064 w 10000"/>
                <a:gd name="connsiteY157" fmla="*/ 4578 h 10000"/>
                <a:gd name="connsiteX158" fmla="*/ 7103 w 10000"/>
                <a:gd name="connsiteY158" fmla="*/ 4634 h 10000"/>
                <a:gd name="connsiteX159" fmla="*/ 7160 w 10000"/>
                <a:gd name="connsiteY159" fmla="*/ 4613 h 10000"/>
                <a:gd name="connsiteX160" fmla="*/ 7177 w 10000"/>
                <a:gd name="connsiteY160" fmla="*/ 4578 h 10000"/>
                <a:gd name="connsiteX161" fmla="*/ 7222 w 10000"/>
                <a:gd name="connsiteY161" fmla="*/ 4564 h 10000"/>
                <a:gd name="connsiteX162" fmla="*/ 7317 w 10000"/>
                <a:gd name="connsiteY162" fmla="*/ 4493 h 10000"/>
                <a:gd name="connsiteX163" fmla="*/ 7407 w 10000"/>
                <a:gd name="connsiteY163" fmla="*/ 4521 h 10000"/>
                <a:gd name="connsiteX164" fmla="*/ 7430 w 10000"/>
                <a:gd name="connsiteY164" fmla="*/ 4507 h 10000"/>
                <a:gd name="connsiteX165" fmla="*/ 7480 w 10000"/>
                <a:gd name="connsiteY165" fmla="*/ 4528 h 10000"/>
                <a:gd name="connsiteX166" fmla="*/ 7503 w 10000"/>
                <a:gd name="connsiteY166" fmla="*/ 4471 h 10000"/>
                <a:gd name="connsiteX167" fmla="*/ 7525 w 10000"/>
                <a:gd name="connsiteY167" fmla="*/ 4500 h 10000"/>
                <a:gd name="connsiteX168" fmla="*/ 7559 w 10000"/>
                <a:gd name="connsiteY168" fmla="*/ 4493 h 10000"/>
                <a:gd name="connsiteX169" fmla="*/ 7598 w 10000"/>
                <a:gd name="connsiteY169" fmla="*/ 4556 h 10000"/>
                <a:gd name="connsiteX170" fmla="*/ 7643 w 10000"/>
                <a:gd name="connsiteY170" fmla="*/ 4549 h 10000"/>
                <a:gd name="connsiteX171" fmla="*/ 7683 w 10000"/>
                <a:gd name="connsiteY171" fmla="*/ 4578 h 10000"/>
                <a:gd name="connsiteX172" fmla="*/ 7700 w 10000"/>
                <a:gd name="connsiteY172" fmla="*/ 4556 h 10000"/>
                <a:gd name="connsiteX173" fmla="*/ 7778 w 10000"/>
                <a:gd name="connsiteY173" fmla="*/ 4564 h 10000"/>
                <a:gd name="connsiteX174" fmla="*/ 7790 w 10000"/>
                <a:gd name="connsiteY174" fmla="*/ 4585 h 10000"/>
                <a:gd name="connsiteX175" fmla="*/ 7874 w 10000"/>
                <a:gd name="connsiteY175" fmla="*/ 4514 h 10000"/>
                <a:gd name="connsiteX176" fmla="*/ 7874 w 10000"/>
                <a:gd name="connsiteY176" fmla="*/ 4393 h 10000"/>
                <a:gd name="connsiteX177" fmla="*/ 7852 w 10000"/>
                <a:gd name="connsiteY177" fmla="*/ 4379 h 10000"/>
                <a:gd name="connsiteX178" fmla="*/ 7835 w 10000"/>
                <a:gd name="connsiteY178" fmla="*/ 4294 h 10000"/>
                <a:gd name="connsiteX179" fmla="*/ 7801 w 10000"/>
                <a:gd name="connsiteY179" fmla="*/ 4209 h 10000"/>
                <a:gd name="connsiteX180" fmla="*/ 7750 w 10000"/>
                <a:gd name="connsiteY180" fmla="*/ 4173 h 10000"/>
                <a:gd name="connsiteX181" fmla="*/ 7745 w 10000"/>
                <a:gd name="connsiteY181" fmla="*/ 4131 h 10000"/>
                <a:gd name="connsiteX182" fmla="*/ 7672 w 10000"/>
                <a:gd name="connsiteY182" fmla="*/ 4053 h 10000"/>
                <a:gd name="connsiteX183" fmla="*/ 7677 w 10000"/>
                <a:gd name="connsiteY183" fmla="*/ 4024 h 10000"/>
                <a:gd name="connsiteX184" fmla="*/ 7604 w 10000"/>
                <a:gd name="connsiteY184" fmla="*/ 3982 h 10000"/>
                <a:gd name="connsiteX185" fmla="*/ 7598 w 10000"/>
                <a:gd name="connsiteY185" fmla="*/ 3903 h 10000"/>
                <a:gd name="connsiteX186" fmla="*/ 7475 w 10000"/>
                <a:gd name="connsiteY186" fmla="*/ 3833 h 10000"/>
                <a:gd name="connsiteX187" fmla="*/ 7407 w 10000"/>
                <a:gd name="connsiteY187" fmla="*/ 3683 h 10000"/>
                <a:gd name="connsiteX188" fmla="*/ 7306 w 10000"/>
                <a:gd name="connsiteY188" fmla="*/ 3676 h 10000"/>
                <a:gd name="connsiteX189" fmla="*/ 7272 w 10000"/>
                <a:gd name="connsiteY189" fmla="*/ 3648 h 10000"/>
                <a:gd name="connsiteX190" fmla="*/ 7222 w 10000"/>
                <a:gd name="connsiteY190" fmla="*/ 3669 h 10000"/>
                <a:gd name="connsiteX191" fmla="*/ 7143 w 10000"/>
                <a:gd name="connsiteY191" fmla="*/ 3669 h 10000"/>
                <a:gd name="connsiteX192" fmla="*/ 7030 w 10000"/>
                <a:gd name="connsiteY192" fmla="*/ 3840 h 10000"/>
                <a:gd name="connsiteX193" fmla="*/ 6991 w 10000"/>
                <a:gd name="connsiteY193" fmla="*/ 3918 h 10000"/>
                <a:gd name="connsiteX194" fmla="*/ 6890 w 10000"/>
                <a:gd name="connsiteY194" fmla="*/ 3797 h 10000"/>
                <a:gd name="connsiteX195" fmla="*/ 6817 w 10000"/>
                <a:gd name="connsiteY195" fmla="*/ 3747 h 10000"/>
                <a:gd name="connsiteX196" fmla="*/ 6744 w 10000"/>
                <a:gd name="connsiteY196" fmla="*/ 3754 h 10000"/>
                <a:gd name="connsiteX197" fmla="*/ 6670 w 10000"/>
                <a:gd name="connsiteY197" fmla="*/ 3790 h 10000"/>
                <a:gd name="connsiteX198" fmla="*/ 6609 w 10000"/>
                <a:gd name="connsiteY198" fmla="*/ 3762 h 10000"/>
                <a:gd name="connsiteX199" fmla="*/ 6552 w 10000"/>
                <a:gd name="connsiteY199" fmla="*/ 3804 h 10000"/>
                <a:gd name="connsiteX200" fmla="*/ 6496 w 10000"/>
                <a:gd name="connsiteY200" fmla="*/ 3889 h 10000"/>
                <a:gd name="connsiteX201" fmla="*/ 6367 w 10000"/>
                <a:gd name="connsiteY201" fmla="*/ 3733 h 10000"/>
                <a:gd name="connsiteX202" fmla="*/ 6350 w 10000"/>
                <a:gd name="connsiteY202" fmla="*/ 3577 h 10000"/>
                <a:gd name="connsiteX203" fmla="*/ 6451 w 10000"/>
                <a:gd name="connsiteY203" fmla="*/ 3513 h 10000"/>
                <a:gd name="connsiteX204" fmla="*/ 6445 w 10000"/>
                <a:gd name="connsiteY204" fmla="*/ 3343 h 10000"/>
                <a:gd name="connsiteX205" fmla="*/ 6541 w 10000"/>
                <a:gd name="connsiteY205" fmla="*/ 3144 h 10000"/>
                <a:gd name="connsiteX206" fmla="*/ 6530 w 10000"/>
                <a:gd name="connsiteY206" fmla="*/ 3109 h 10000"/>
                <a:gd name="connsiteX207" fmla="*/ 6760 w 10000"/>
                <a:gd name="connsiteY207" fmla="*/ 2456 h 10000"/>
                <a:gd name="connsiteX208" fmla="*/ 6884 w 10000"/>
                <a:gd name="connsiteY208" fmla="*/ 2555 h 10000"/>
                <a:gd name="connsiteX209" fmla="*/ 6957 w 10000"/>
                <a:gd name="connsiteY209" fmla="*/ 2598 h 10000"/>
                <a:gd name="connsiteX210" fmla="*/ 7030 w 10000"/>
                <a:gd name="connsiteY210" fmla="*/ 2598 h 10000"/>
                <a:gd name="connsiteX211" fmla="*/ 7143 w 10000"/>
                <a:gd name="connsiteY211" fmla="*/ 2676 h 10000"/>
                <a:gd name="connsiteX212" fmla="*/ 7160 w 10000"/>
                <a:gd name="connsiteY212" fmla="*/ 2626 h 10000"/>
                <a:gd name="connsiteX213" fmla="*/ 7233 w 10000"/>
                <a:gd name="connsiteY213" fmla="*/ 2612 h 10000"/>
                <a:gd name="connsiteX214" fmla="*/ 7295 w 10000"/>
                <a:gd name="connsiteY214" fmla="*/ 2527 h 10000"/>
                <a:gd name="connsiteX215" fmla="*/ 7373 w 10000"/>
                <a:gd name="connsiteY215" fmla="*/ 2463 h 10000"/>
                <a:gd name="connsiteX216" fmla="*/ 7407 w 10000"/>
                <a:gd name="connsiteY216" fmla="*/ 2399 h 10000"/>
                <a:gd name="connsiteX217" fmla="*/ 7525 w 10000"/>
                <a:gd name="connsiteY217" fmla="*/ 2356 h 10000"/>
                <a:gd name="connsiteX218" fmla="*/ 7587 w 10000"/>
                <a:gd name="connsiteY218" fmla="*/ 2363 h 10000"/>
                <a:gd name="connsiteX219" fmla="*/ 7638 w 10000"/>
                <a:gd name="connsiteY219" fmla="*/ 2300 h 10000"/>
                <a:gd name="connsiteX220" fmla="*/ 7677 w 10000"/>
                <a:gd name="connsiteY220" fmla="*/ 2214 h 10000"/>
                <a:gd name="connsiteX221" fmla="*/ 7660 w 10000"/>
                <a:gd name="connsiteY221" fmla="*/ 2200 h 10000"/>
                <a:gd name="connsiteX222" fmla="*/ 7677 w 10000"/>
                <a:gd name="connsiteY222" fmla="*/ 2108 h 10000"/>
                <a:gd name="connsiteX223" fmla="*/ 7610 w 10000"/>
                <a:gd name="connsiteY223" fmla="*/ 2108 h 10000"/>
                <a:gd name="connsiteX224" fmla="*/ 7643 w 10000"/>
                <a:gd name="connsiteY224" fmla="*/ 2030 h 10000"/>
                <a:gd name="connsiteX225" fmla="*/ 7649 w 10000"/>
                <a:gd name="connsiteY225" fmla="*/ 1938 h 10000"/>
                <a:gd name="connsiteX226" fmla="*/ 7677 w 10000"/>
                <a:gd name="connsiteY226" fmla="*/ 1916 h 10000"/>
                <a:gd name="connsiteX227" fmla="*/ 7728 w 10000"/>
                <a:gd name="connsiteY227" fmla="*/ 1824 h 10000"/>
                <a:gd name="connsiteX228" fmla="*/ 7722 w 10000"/>
                <a:gd name="connsiteY228" fmla="*/ 1753 h 10000"/>
                <a:gd name="connsiteX229" fmla="*/ 7762 w 10000"/>
                <a:gd name="connsiteY229" fmla="*/ 1675 h 10000"/>
                <a:gd name="connsiteX230" fmla="*/ 7807 w 10000"/>
                <a:gd name="connsiteY230" fmla="*/ 1625 h 10000"/>
                <a:gd name="connsiteX231" fmla="*/ 7823 w 10000"/>
                <a:gd name="connsiteY231" fmla="*/ 1540 h 10000"/>
                <a:gd name="connsiteX232" fmla="*/ 7818 w 10000"/>
                <a:gd name="connsiteY232" fmla="*/ 1512 h 10000"/>
                <a:gd name="connsiteX233" fmla="*/ 7857 w 10000"/>
                <a:gd name="connsiteY233" fmla="*/ 1455 h 10000"/>
                <a:gd name="connsiteX234" fmla="*/ 7913 w 10000"/>
                <a:gd name="connsiteY234" fmla="*/ 1285 h 10000"/>
                <a:gd name="connsiteX235" fmla="*/ 7930 w 10000"/>
                <a:gd name="connsiteY235" fmla="*/ 1185 h 10000"/>
                <a:gd name="connsiteX236" fmla="*/ 7958 w 10000"/>
                <a:gd name="connsiteY236" fmla="*/ 1192 h 10000"/>
                <a:gd name="connsiteX237" fmla="*/ 8037 w 10000"/>
                <a:gd name="connsiteY237" fmla="*/ 1079 h 10000"/>
                <a:gd name="connsiteX238" fmla="*/ 8127 w 10000"/>
                <a:gd name="connsiteY238" fmla="*/ 1015 h 10000"/>
                <a:gd name="connsiteX239" fmla="*/ 8138 w 10000"/>
                <a:gd name="connsiteY239" fmla="*/ 937 h 10000"/>
                <a:gd name="connsiteX240" fmla="*/ 8172 w 10000"/>
                <a:gd name="connsiteY240" fmla="*/ 852 h 10000"/>
                <a:gd name="connsiteX241" fmla="*/ 8161 w 10000"/>
                <a:gd name="connsiteY241" fmla="*/ 788 h 10000"/>
                <a:gd name="connsiteX242" fmla="*/ 8116 w 10000"/>
                <a:gd name="connsiteY242" fmla="*/ 731 h 10000"/>
                <a:gd name="connsiteX243" fmla="*/ 8138 w 10000"/>
                <a:gd name="connsiteY243" fmla="*/ 660 h 10000"/>
                <a:gd name="connsiteX244" fmla="*/ 8138 w 10000"/>
                <a:gd name="connsiteY244" fmla="*/ 575 h 10000"/>
                <a:gd name="connsiteX245" fmla="*/ 8054 w 10000"/>
                <a:gd name="connsiteY245" fmla="*/ 504 h 10000"/>
                <a:gd name="connsiteX246" fmla="*/ 7970 w 10000"/>
                <a:gd name="connsiteY246" fmla="*/ 546 h 10000"/>
                <a:gd name="connsiteX247" fmla="*/ 7930 w 10000"/>
                <a:gd name="connsiteY247" fmla="*/ 546 h 10000"/>
                <a:gd name="connsiteX248" fmla="*/ 7913 w 10000"/>
                <a:gd name="connsiteY248" fmla="*/ 497 h 10000"/>
                <a:gd name="connsiteX249" fmla="*/ 7913 w 10000"/>
                <a:gd name="connsiteY249" fmla="*/ 405 h 10000"/>
                <a:gd name="connsiteX250" fmla="*/ 8020 w 10000"/>
                <a:gd name="connsiteY250" fmla="*/ 312 h 10000"/>
                <a:gd name="connsiteX251" fmla="*/ 8054 w 10000"/>
                <a:gd name="connsiteY251" fmla="*/ 234 h 10000"/>
                <a:gd name="connsiteX252" fmla="*/ 8121 w 10000"/>
                <a:gd name="connsiteY252" fmla="*/ 170 h 10000"/>
                <a:gd name="connsiteX253" fmla="*/ 8183 w 10000"/>
                <a:gd name="connsiteY253" fmla="*/ 50 h 10000"/>
                <a:gd name="connsiteX254" fmla="*/ 8228 w 10000"/>
                <a:gd name="connsiteY254" fmla="*/ 28 h 10000"/>
                <a:gd name="connsiteX255" fmla="*/ 8290 w 10000"/>
                <a:gd name="connsiteY255" fmla="*/ 43 h 10000"/>
                <a:gd name="connsiteX256" fmla="*/ 8420 w 10000"/>
                <a:gd name="connsiteY256" fmla="*/ 0 h 10000"/>
                <a:gd name="connsiteX257" fmla="*/ 8481 w 10000"/>
                <a:gd name="connsiteY257" fmla="*/ 71 h 10000"/>
                <a:gd name="connsiteX258" fmla="*/ 8476 w 10000"/>
                <a:gd name="connsiteY258" fmla="*/ 121 h 10000"/>
                <a:gd name="connsiteX259" fmla="*/ 8504 w 10000"/>
                <a:gd name="connsiteY259" fmla="*/ 142 h 10000"/>
                <a:gd name="connsiteX260" fmla="*/ 8526 w 10000"/>
                <a:gd name="connsiteY260" fmla="*/ 192 h 10000"/>
                <a:gd name="connsiteX261" fmla="*/ 8493 w 10000"/>
                <a:gd name="connsiteY261" fmla="*/ 248 h 10000"/>
                <a:gd name="connsiteX262" fmla="*/ 8448 w 10000"/>
                <a:gd name="connsiteY262" fmla="*/ 376 h 10000"/>
                <a:gd name="connsiteX263" fmla="*/ 8375 w 10000"/>
                <a:gd name="connsiteY263" fmla="*/ 476 h 10000"/>
                <a:gd name="connsiteX264" fmla="*/ 8307 w 10000"/>
                <a:gd name="connsiteY264" fmla="*/ 532 h 10000"/>
                <a:gd name="connsiteX265" fmla="*/ 8358 w 10000"/>
                <a:gd name="connsiteY265" fmla="*/ 554 h 10000"/>
                <a:gd name="connsiteX266" fmla="*/ 8425 w 10000"/>
                <a:gd name="connsiteY266" fmla="*/ 639 h 10000"/>
                <a:gd name="connsiteX267" fmla="*/ 8470 w 10000"/>
                <a:gd name="connsiteY267" fmla="*/ 646 h 10000"/>
                <a:gd name="connsiteX268" fmla="*/ 8493 w 10000"/>
                <a:gd name="connsiteY268" fmla="*/ 738 h 10000"/>
                <a:gd name="connsiteX269" fmla="*/ 8538 w 10000"/>
                <a:gd name="connsiteY269" fmla="*/ 759 h 10000"/>
                <a:gd name="connsiteX270" fmla="*/ 8571 w 10000"/>
                <a:gd name="connsiteY270" fmla="*/ 752 h 10000"/>
                <a:gd name="connsiteX271" fmla="*/ 8639 w 10000"/>
                <a:gd name="connsiteY271" fmla="*/ 610 h 10000"/>
                <a:gd name="connsiteX272" fmla="*/ 8701 w 10000"/>
                <a:gd name="connsiteY272" fmla="*/ 625 h 10000"/>
                <a:gd name="connsiteX273" fmla="*/ 8712 w 10000"/>
                <a:gd name="connsiteY273" fmla="*/ 667 h 10000"/>
                <a:gd name="connsiteX274" fmla="*/ 8757 w 10000"/>
                <a:gd name="connsiteY274" fmla="*/ 717 h 10000"/>
                <a:gd name="connsiteX275" fmla="*/ 8757 w 10000"/>
                <a:gd name="connsiteY275" fmla="*/ 752 h 10000"/>
                <a:gd name="connsiteX276" fmla="*/ 8796 w 10000"/>
                <a:gd name="connsiteY276" fmla="*/ 774 h 10000"/>
                <a:gd name="connsiteX277" fmla="*/ 8853 w 10000"/>
                <a:gd name="connsiteY277" fmla="*/ 774 h 10000"/>
                <a:gd name="connsiteX278" fmla="*/ 8858 w 10000"/>
                <a:gd name="connsiteY278" fmla="*/ 837 h 10000"/>
                <a:gd name="connsiteX279" fmla="*/ 8808 w 10000"/>
                <a:gd name="connsiteY279" fmla="*/ 866 h 10000"/>
                <a:gd name="connsiteX280" fmla="*/ 8853 w 10000"/>
                <a:gd name="connsiteY280" fmla="*/ 1143 h 10000"/>
                <a:gd name="connsiteX281" fmla="*/ 8898 w 10000"/>
                <a:gd name="connsiteY281" fmla="*/ 1270 h 10000"/>
                <a:gd name="connsiteX282" fmla="*/ 8886 w 10000"/>
                <a:gd name="connsiteY282" fmla="*/ 1327 h 10000"/>
                <a:gd name="connsiteX283" fmla="*/ 8926 w 10000"/>
                <a:gd name="connsiteY283" fmla="*/ 1391 h 10000"/>
                <a:gd name="connsiteX284" fmla="*/ 8931 w 10000"/>
                <a:gd name="connsiteY284" fmla="*/ 1434 h 10000"/>
                <a:gd name="connsiteX285" fmla="*/ 9038 w 10000"/>
                <a:gd name="connsiteY285" fmla="*/ 1483 h 10000"/>
                <a:gd name="connsiteX286" fmla="*/ 9168 w 10000"/>
                <a:gd name="connsiteY286" fmla="*/ 1441 h 10000"/>
                <a:gd name="connsiteX287" fmla="*/ 9184 w 10000"/>
                <a:gd name="connsiteY287" fmla="*/ 1384 h 10000"/>
                <a:gd name="connsiteX288" fmla="*/ 9229 w 10000"/>
                <a:gd name="connsiteY288" fmla="*/ 1405 h 10000"/>
                <a:gd name="connsiteX289" fmla="*/ 9258 w 10000"/>
                <a:gd name="connsiteY289" fmla="*/ 1455 h 10000"/>
                <a:gd name="connsiteX290" fmla="*/ 9325 w 10000"/>
                <a:gd name="connsiteY290" fmla="*/ 1419 h 10000"/>
                <a:gd name="connsiteX291" fmla="*/ 9364 w 10000"/>
                <a:gd name="connsiteY291" fmla="*/ 1419 h 10000"/>
                <a:gd name="connsiteX292" fmla="*/ 9421 w 10000"/>
                <a:gd name="connsiteY292" fmla="*/ 1476 h 10000"/>
                <a:gd name="connsiteX293" fmla="*/ 9454 w 10000"/>
                <a:gd name="connsiteY293" fmla="*/ 1398 h 10000"/>
                <a:gd name="connsiteX294" fmla="*/ 9522 w 10000"/>
                <a:gd name="connsiteY294" fmla="*/ 1434 h 10000"/>
                <a:gd name="connsiteX295" fmla="*/ 9556 w 10000"/>
                <a:gd name="connsiteY295" fmla="*/ 1391 h 10000"/>
                <a:gd name="connsiteX296" fmla="*/ 9584 w 10000"/>
                <a:gd name="connsiteY296" fmla="*/ 1398 h 10000"/>
                <a:gd name="connsiteX297" fmla="*/ 9612 w 10000"/>
                <a:gd name="connsiteY297" fmla="*/ 1356 h 10000"/>
                <a:gd name="connsiteX298" fmla="*/ 9606 w 10000"/>
                <a:gd name="connsiteY298" fmla="*/ 1313 h 10000"/>
                <a:gd name="connsiteX299" fmla="*/ 9646 w 10000"/>
                <a:gd name="connsiteY299" fmla="*/ 1292 h 10000"/>
                <a:gd name="connsiteX300" fmla="*/ 9674 w 10000"/>
                <a:gd name="connsiteY300" fmla="*/ 1221 h 10000"/>
                <a:gd name="connsiteX301" fmla="*/ 9753 w 10000"/>
                <a:gd name="connsiteY301" fmla="*/ 1228 h 10000"/>
                <a:gd name="connsiteX302" fmla="*/ 9871 w 10000"/>
                <a:gd name="connsiteY302" fmla="*/ 1434 h 10000"/>
                <a:gd name="connsiteX303" fmla="*/ 9893 w 10000"/>
                <a:gd name="connsiteY303" fmla="*/ 1505 h 10000"/>
                <a:gd name="connsiteX304" fmla="*/ 9972 w 10000"/>
                <a:gd name="connsiteY304" fmla="*/ 1597 h 10000"/>
                <a:gd name="connsiteX305" fmla="*/ 10000 w 10000"/>
                <a:gd name="connsiteY305" fmla="*/ 1682 h 10000"/>
                <a:gd name="connsiteX306" fmla="*/ 9938 w 10000"/>
                <a:gd name="connsiteY306" fmla="*/ 1796 h 10000"/>
                <a:gd name="connsiteX307" fmla="*/ 9893 w 10000"/>
                <a:gd name="connsiteY307" fmla="*/ 1838 h 10000"/>
                <a:gd name="connsiteX308" fmla="*/ 9916 w 10000"/>
                <a:gd name="connsiteY308" fmla="*/ 1959 h 10000"/>
                <a:gd name="connsiteX309" fmla="*/ 9848 w 10000"/>
                <a:gd name="connsiteY309" fmla="*/ 2051 h 10000"/>
                <a:gd name="connsiteX310" fmla="*/ 9809 w 10000"/>
                <a:gd name="connsiteY310" fmla="*/ 2072 h 10000"/>
                <a:gd name="connsiteX311" fmla="*/ 9809 w 10000"/>
                <a:gd name="connsiteY311" fmla="*/ 2136 h 10000"/>
                <a:gd name="connsiteX312" fmla="*/ 9758 w 10000"/>
                <a:gd name="connsiteY312" fmla="*/ 2257 h 10000"/>
                <a:gd name="connsiteX313" fmla="*/ 9724 w 10000"/>
                <a:gd name="connsiteY313" fmla="*/ 2264 h 10000"/>
                <a:gd name="connsiteX314" fmla="*/ 9730 w 10000"/>
                <a:gd name="connsiteY314" fmla="*/ 2349 h 10000"/>
                <a:gd name="connsiteX315" fmla="*/ 9702 w 10000"/>
                <a:gd name="connsiteY315" fmla="*/ 2413 h 10000"/>
                <a:gd name="connsiteX316" fmla="*/ 9708 w 10000"/>
                <a:gd name="connsiteY316" fmla="*/ 2697 h 10000"/>
                <a:gd name="connsiteX317" fmla="*/ 9724 w 10000"/>
                <a:gd name="connsiteY317" fmla="*/ 2718 h 10000"/>
                <a:gd name="connsiteX318" fmla="*/ 9719 w 10000"/>
                <a:gd name="connsiteY318" fmla="*/ 2811 h 10000"/>
                <a:gd name="connsiteX319" fmla="*/ 9708 w 10000"/>
                <a:gd name="connsiteY319" fmla="*/ 2896 h 10000"/>
                <a:gd name="connsiteX320" fmla="*/ 9668 w 10000"/>
                <a:gd name="connsiteY320" fmla="*/ 2938 h 10000"/>
                <a:gd name="connsiteX321" fmla="*/ 9595 w 10000"/>
                <a:gd name="connsiteY321" fmla="*/ 2903 h 10000"/>
                <a:gd name="connsiteX322" fmla="*/ 9561 w 10000"/>
                <a:gd name="connsiteY322" fmla="*/ 2952 h 10000"/>
                <a:gd name="connsiteX323" fmla="*/ 9567 w 10000"/>
                <a:gd name="connsiteY323" fmla="*/ 2995 h 10000"/>
                <a:gd name="connsiteX324" fmla="*/ 9544 w 10000"/>
                <a:gd name="connsiteY324" fmla="*/ 3080 h 10000"/>
                <a:gd name="connsiteX325" fmla="*/ 9505 w 10000"/>
                <a:gd name="connsiteY325" fmla="*/ 3137 h 10000"/>
                <a:gd name="connsiteX326" fmla="*/ 9494 w 10000"/>
                <a:gd name="connsiteY326" fmla="*/ 3236 h 10000"/>
                <a:gd name="connsiteX327" fmla="*/ 9466 w 10000"/>
                <a:gd name="connsiteY327" fmla="*/ 3322 h 10000"/>
                <a:gd name="connsiteX328" fmla="*/ 9471 w 10000"/>
                <a:gd name="connsiteY328" fmla="*/ 3378 h 10000"/>
                <a:gd name="connsiteX329" fmla="*/ 9460 w 10000"/>
                <a:gd name="connsiteY329" fmla="*/ 3435 h 10000"/>
                <a:gd name="connsiteX330" fmla="*/ 9483 w 10000"/>
                <a:gd name="connsiteY330" fmla="*/ 3485 h 10000"/>
                <a:gd name="connsiteX331" fmla="*/ 9449 w 10000"/>
                <a:gd name="connsiteY331" fmla="*/ 3563 h 10000"/>
                <a:gd name="connsiteX332" fmla="*/ 9393 w 10000"/>
                <a:gd name="connsiteY332" fmla="*/ 3442 h 10000"/>
                <a:gd name="connsiteX333" fmla="*/ 9393 w 10000"/>
                <a:gd name="connsiteY333" fmla="*/ 3350 h 10000"/>
                <a:gd name="connsiteX334" fmla="*/ 9376 w 10000"/>
                <a:gd name="connsiteY334" fmla="*/ 3336 h 10000"/>
                <a:gd name="connsiteX335" fmla="*/ 9308 w 10000"/>
                <a:gd name="connsiteY335" fmla="*/ 3400 h 10000"/>
                <a:gd name="connsiteX336" fmla="*/ 9201 w 10000"/>
                <a:gd name="connsiteY336" fmla="*/ 3549 h 10000"/>
                <a:gd name="connsiteX337" fmla="*/ 9139 w 10000"/>
                <a:gd name="connsiteY337" fmla="*/ 3655 h 10000"/>
                <a:gd name="connsiteX338" fmla="*/ 9044 w 10000"/>
                <a:gd name="connsiteY338" fmla="*/ 3712 h 10000"/>
                <a:gd name="connsiteX339" fmla="*/ 9010 w 10000"/>
                <a:gd name="connsiteY339" fmla="*/ 3797 h 10000"/>
                <a:gd name="connsiteX340" fmla="*/ 8982 w 10000"/>
                <a:gd name="connsiteY340" fmla="*/ 3825 h 10000"/>
                <a:gd name="connsiteX341" fmla="*/ 8875 w 10000"/>
                <a:gd name="connsiteY341" fmla="*/ 3903 h 10000"/>
                <a:gd name="connsiteX342" fmla="*/ 8785 w 10000"/>
                <a:gd name="connsiteY342" fmla="*/ 3996 h 10000"/>
                <a:gd name="connsiteX343" fmla="*/ 8763 w 10000"/>
                <a:gd name="connsiteY343" fmla="*/ 4067 h 10000"/>
                <a:gd name="connsiteX344" fmla="*/ 8729 w 10000"/>
                <a:gd name="connsiteY344" fmla="*/ 4102 h 10000"/>
                <a:gd name="connsiteX345" fmla="*/ 8774 w 10000"/>
                <a:gd name="connsiteY345" fmla="*/ 4194 h 10000"/>
                <a:gd name="connsiteX346" fmla="*/ 8819 w 10000"/>
                <a:gd name="connsiteY346" fmla="*/ 4265 h 10000"/>
                <a:gd name="connsiteX347" fmla="*/ 8881 w 10000"/>
                <a:gd name="connsiteY347" fmla="*/ 4294 h 10000"/>
                <a:gd name="connsiteX348" fmla="*/ 8858 w 10000"/>
                <a:gd name="connsiteY348" fmla="*/ 4344 h 10000"/>
                <a:gd name="connsiteX349" fmla="*/ 8903 w 10000"/>
                <a:gd name="connsiteY349" fmla="*/ 4358 h 10000"/>
                <a:gd name="connsiteX350" fmla="*/ 8903 w 10000"/>
                <a:gd name="connsiteY350" fmla="*/ 4443 h 10000"/>
                <a:gd name="connsiteX351" fmla="*/ 8937 w 10000"/>
                <a:gd name="connsiteY351" fmla="*/ 4507 h 10000"/>
                <a:gd name="connsiteX352" fmla="*/ 8993 w 10000"/>
                <a:gd name="connsiteY352" fmla="*/ 4493 h 10000"/>
                <a:gd name="connsiteX353" fmla="*/ 9016 w 10000"/>
                <a:gd name="connsiteY353" fmla="*/ 4422 h 10000"/>
                <a:gd name="connsiteX354" fmla="*/ 9061 w 10000"/>
                <a:gd name="connsiteY354" fmla="*/ 4414 h 10000"/>
                <a:gd name="connsiteX355" fmla="*/ 9066 w 10000"/>
                <a:gd name="connsiteY355" fmla="*/ 4358 h 10000"/>
                <a:gd name="connsiteX356" fmla="*/ 9123 w 10000"/>
                <a:gd name="connsiteY356" fmla="*/ 4358 h 10000"/>
                <a:gd name="connsiteX357" fmla="*/ 9100 w 10000"/>
                <a:gd name="connsiteY357" fmla="*/ 4429 h 10000"/>
                <a:gd name="connsiteX358" fmla="*/ 9156 w 10000"/>
                <a:gd name="connsiteY358" fmla="*/ 4464 h 10000"/>
                <a:gd name="connsiteX359" fmla="*/ 9145 w 10000"/>
                <a:gd name="connsiteY359" fmla="*/ 4528 h 10000"/>
                <a:gd name="connsiteX360" fmla="*/ 9061 w 10000"/>
                <a:gd name="connsiteY360" fmla="*/ 4535 h 10000"/>
                <a:gd name="connsiteX361" fmla="*/ 8999 w 10000"/>
                <a:gd name="connsiteY361" fmla="*/ 4578 h 10000"/>
                <a:gd name="connsiteX362" fmla="*/ 8943 w 10000"/>
                <a:gd name="connsiteY362" fmla="*/ 4599 h 10000"/>
                <a:gd name="connsiteX363" fmla="*/ 8943 w 10000"/>
                <a:gd name="connsiteY363" fmla="*/ 4698 h 10000"/>
                <a:gd name="connsiteX364" fmla="*/ 8999 w 10000"/>
                <a:gd name="connsiteY364" fmla="*/ 4805 h 10000"/>
                <a:gd name="connsiteX365" fmla="*/ 8954 w 10000"/>
                <a:gd name="connsiteY365" fmla="*/ 4904 h 10000"/>
                <a:gd name="connsiteX366" fmla="*/ 8864 w 10000"/>
                <a:gd name="connsiteY366" fmla="*/ 4918 h 10000"/>
                <a:gd name="connsiteX367" fmla="*/ 8875 w 10000"/>
                <a:gd name="connsiteY367" fmla="*/ 5032 h 10000"/>
                <a:gd name="connsiteX368" fmla="*/ 8870 w 10000"/>
                <a:gd name="connsiteY368" fmla="*/ 5103 h 10000"/>
                <a:gd name="connsiteX369" fmla="*/ 8841 w 10000"/>
                <a:gd name="connsiteY369" fmla="*/ 5138 h 10000"/>
                <a:gd name="connsiteX370" fmla="*/ 8785 w 10000"/>
                <a:gd name="connsiteY370" fmla="*/ 5110 h 10000"/>
                <a:gd name="connsiteX371" fmla="*/ 8735 w 10000"/>
                <a:gd name="connsiteY371" fmla="*/ 5018 h 10000"/>
                <a:gd name="connsiteX372" fmla="*/ 8678 w 10000"/>
                <a:gd name="connsiteY372" fmla="*/ 5089 h 10000"/>
                <a:gd name="connsiteX373" fmla="*/ 8622 w 10000"/>
                <a:gd name="connsiteY373" fmla="*/ 5039 h 10000"/>
                <a:gd name="connsiteX374" fmla="*/ 8616 w 10000"/>
                <a:gd name="connsiteY374" fmla="*/ 5011 h 10000"/>
                <a:gd name="connsiteX375" fmla="*/ 8538 w 10000"/>
                <a:gd name="connsiteY375" fmla="*/ 4947 h 10000"/>
                <a:gd name="connsiteX376" fmla="*/ 8515 w 10000"/>
                <a:gd name="connsiteY376" fmla="*/ 4961 h 10000"/>
                <a:gd name="connsiteX377" fmla="*/ 8526 w 10000"/>
                <a:gd name="connsiteY377" fmla="*/ 5039 h 10000"/>
                <a:gd name="connsiteX378" fmla="*/ 8481 w 10000"/>
                <a:gd name="connsiteY378" fmla="*/ 5138 h 10000"/>
                <a:gd name="connsiteX379" fmla="*/ 8515 w 10000"/>
                <a:gd name="connsiteY379" fmla="*/ 5160 h 10000"/>
                <a:gd name="connsiteX380" fmla="*/ 8577 w 10000"/>
                <a:gd name="connsiteY380" fmla="*/ 5145 h 10000"/>
                <a:gd name="connsiteX381" fmla="*/ 8588 w 10000"/>
                <a:gd name="connsiteY381" fmla="*/ 5181 h 10000"/>
                <a:gd name="connsiteX382" fmla="*/ 8577 w 10000"/>
                <a:gd name="connsiteY382" fmla="*/ 5224 h 10000"/>
                <a:gd name="connsiteX383" fmla="*/ 8600 w 10000"/>
                <a:gd name="connsiteY383" fmla="*/ 5280 h 10000"/>
                <a:gd name="connsiteX384" fmla="*/ 8650 w 10000"/>
                <a:gd name="connsiteY384" fmla="*/ 5316 h 10000"/>
                <a:gd name="connsiteX385" fmla="*/ 8639 w 10000"/>
                <a:gd name="connsiteY385" fmla="*/ 5401 h 10000"/>
                <a:gd name="connsiteX386" fmla="*/ 8673 w 10000"/>
                <a:gd name="connsiteY386" fmla="*/ 5444 h 10000"/>
                <a:gd name="connsiteX387" fmla="*/ 8633 w 10000"/>
                <a:gd name="connsiteY387" fmla="*/ 5486 h 10000"/>
                <a:gd name="connsiteX388" fmla="*/ 8622 w 10000"/>
                <a:gd name="connsiteY388" fmla="*/ 5642 h 10000"/>
                <a:gd name="connsiteX389" fmla="*/ 8600 w 10000"/>
                <a:gd name="connsiteY389" fmla="*/ 5649 h 10000"/>
                <a:gd name="connsiteX390" fmla="*/ 8628 w 10000"/>
                <a:gd name="connsiteY390" fmla="*/ 5720 h 10000"/>
                <a:gd name="connsiteX391" fmla="*/ 8633 w 10000"/>
                <a:gd name="connsiteY391" fmla="*/ 5841 h 10000"/>
                <a:gd name="connsiteX392" fmla="*/ 8661 w 10000"/>
                <a:gd name="connsiteY392" fmla="*/ 5869 h 10000"/>
                <a:gd name="connsiteX393" fmla="*/ 8667 w 10000"/>
                <a:gd name="connsiteY393" fmla="*/ 5905 h 10000"/>
                <a:gd name="connsiteX394" fmla="*/ 8690 w 10000"/>
                <a:gd name="connsiteY394" fmla="*/ 5912 h 10000"/>
                <a:gd name="connsiteX395" fmla="*/ 8695 w 10000"/>
                <a:gd name="connsiteY395" fmla="*/ 5983 h 10000"/>
                <a:gd name="connsiteX396" fmla="*/ 8684 w 10000"/>
                <a:gd name="connsiteY396" fmla="*/ 6033 h 10000"/>
                <a:gd name="connsiteX397" fmla="*/ 8740 w 10000"/>
                <a:gd name="connsiteY397" fmla="*/ 6061 h 10000"/>
                <a:gd name="connsiteX398" fmla="*/ 8825 w 10000"/>
                <a:gd name="connsiteY398" fmla="*/ 6004 h 10000"/>
                <a:gd name="connsiteX399" fmla="*/ 8948 w 10000"/>
                <a:gd name="connsiteY399" fmla="*/ 5891 h 10000"/>
                <a:gd name="connsiteX400" fmla="*/ 8982 w 10000"/>
                <a:gd name="connsiteY400" fmla="*/ 5891 h 10000"/>
                <a:gd name="connsiteX401" fmla="*/ 8982 w 10000"/>
                <a:gd name="connsiteY401" fmla="*/ 5976 h 10000"/>
                <a:gd name="connsiteX402" fmla="*/ 9004 w 10000"/>
                <a:gd name="connsiteY402" fmla="*/ 5990 h 10000"/>
                <a:gd name="connsiteX403" fmla="*/ 9044 w 10000"/>
                <a:gd name="connsiteY403" fmla="*/ 6089 h 10000"/>
                <a:gd name="connsiteX404" fmla="*/ 9072 w 10000"/>
                <a:gd name="connsiteY404" fmla="*/ 6097 h 10000"/>
                <a:gd name="connsiteX405" fmla="*/ 9055 w 10000"/>
                <a:gd name="connsiteY405" fmla="*/ 6153 h 10000"/>
                <a:gd name="connsiteX406" fmla="*/ 9100 w 10000"/>
                <a:gd name="connsiteY406" fmla="*/ 6281 h 10000"/>
                <a:gd name="connsiteX407" fmla="*/ 9100 w 10000"/>
                <a:gd name="connsiteY407" fmla="*/ 6345 h 10000"/>
                <a:gd name="connsiteX408" fmla="*/ 9123 w 10000"/>
                <a:gd name="connsiteY408" fmla="*/ 6416 h 10000"/>
                <a:gd name="connsiteX409" fmla="*/ 9089 w 10000"/>
                <a:gd name="connsiteY409" fmla="*/ 6473 h 10000"/>
                <a:gd name="connsiteX410" fmla="*/ 9049 w 10000"/>
                <a:gd name="connsiteY410" fmla="*/ 6466 h 10000"/>
                <a:gd name="connsiteX411" fmla="*/ 9049 w 10000"/>
                <a:gd name="connsiteY411" fmla="*/ 6501 h 10000"/>
                <a:gd name="connsiteX412" fmla="*/ 9089 w 10000"/>
                <a:gd name="connsiteY412" fmla="*/ 6544 h 10000"/>
                <a:gd name="connsiteX413" fmla="*/ 9106 w 10000"/>
                <a:gd name="connsiteY413" fmla="*/ 6515 h 10000"/>
                <a:gd name="connsiteX414" fmla="*/ 9139 w 10000"/>
                <a:gd name="connsiteY414" fmla="*/ 6579 h 10000"/>
                <a:gd name="connsiteX415" fmla="*/ 9179 w 10000"/>
                <a:gd name="connsiteY415" fmla="*/ 6579 h 10000"/>
                <a:gd name="connsiteX416" fmla="*/ 9156 w 10000"/>
                <a:gd name="connsiteY416" fmla="*/ 6757 h 10000"/>
                <a:gd name="connsiteX417" fmla="*/ 9139 w 10000"/>
                <a:gd name="connsiteY417" fmla="*/ 6792 h 10000"/>
                <a:gd name="connsiteX418" fmla="*/ 9089 w 10000"/>
                <a:gd name="connsiteY418" fmla="*/ 6778 h 10000"/>
                <a:gd name="connsiteX419" fmla="*/ 9027 w 10000"/>
                <a:gd name="connsiteY419" fmla="*/ 6799 h 10000"/>
                <a:gd name="connsiteX420" fmla="*/ 9004 w 10000"/>
                <a:gd name="connsiteY420" fmla="*/ 6842 h 10000"/>
                <a:gd name="connsiteX421" fmla="*/ 8999 w 10000"/>
                <a:gd name="connsiteY421" fmla="*/ 6884 h 10000"/>
                <a:gd name="connsiteX422" fmla="*/ 8960 w 10000"/>
                <a:gd name="connsiteY422" fmla="*/ 6934 h 10000"/>
                <a:gd name="connsiteX423" fmla="*/ 8898 w 10000"/>
                <a:gd name="connsiteY423" fmla="*/ 6941 h 10000"/>
                <a:gd name="connsiteX424" fmla="*/ 8886 w 10000"/>
                <a:gd name="connsiteY424" fmla="*/ 6962 h 10000"/>
                <a:gd name="connsiteX425" fmla="*/ 8847 w 10000"/>
                <a:gd name="connsiteY425" fmla="*/ 6927 h 10000"/>
                <a:gd name="connsiteX426" fmla="*/ 8808 w 10000"/>
                <a:gd name="connsiteY426" fmla="*/ 6934 h 10000"/>
                <a:gd name="connsiteX427" fmla="*/ 8785 w 10000"/>
                <a:gd name="connsiteY427" fmla="*/ 6906 h 10000"/>
                <a:gd name="connsiteX428" fmla="*/ 8735 w 10000"/>
                <a:gd name="connsiteY428" fmla="*/ 6891 h 10000"/>
                <a:gd name="connsiteX429" fmla="*/ 8746 w 10000"/>
                <a:gd name="connsiteY429" fmla="*/ 6941 h 10000"/>
                <a:gd name="connsiteX430" fmla="*/ 8723 w 10000"/>
                <a:gd name="connsiteY430" fmla="*/ 6991 h 10000"/>
                <a:gd name="connsiteX431" fmla="*/ 8639 w 10000"/>
                <a:gd name="connsiteY431" fmla="*/ 6984 h 10000"/>
                <a:gd name="connsiteX432" fmla="*/ 8611 w 10000"/>
                <a:gd name="connsiteY432" fmla="*/ 6962 h 10000"/>
                <a:gd name="connsiteX433" fmla="*/ 8566 w 10000"/>
                <a:gd name="connsiteY433" fmla="*/ 6984 h 10000"/>
                <a:gd name="connsiteX434" fmla="*/ 8560 w 10000"/>
                <a:gd name="connsiteY434" fmla="*/ 7055 h 10000"/>
                <a:gd name="connsiteX435" fmla="*/ 8476 w 10000"/>
                <a:gd name="connsiteY435" fmla="*/ 7133 h 10000"/>
                <a:gd name="connsiteX436" fmla="*/ 8448 w 10000"/>
                <a:gd name="connsiteY436" fmla="*/ 7090 h 10000"/>
                <a:gd name="connsiteX437" fmla="*/ 8386 w 10000"/>
                <a:gd name="connsiteY437" fmla="*/ 7111 h 10000"/>
                <a:gd name="connsiteX438" fmla="*/ 8346 w 10000"/>
                <a:gd name="connsiteY438" fmla="*/ 7133 h 10000"/>
                <a:gd name="connsiteX439" fmla="*/ 8341 w 10000"/>
                <a:gd name="connsiteY439" fmla="*/ 7168 h 10000"/>
                <a:gd name="connsiteX440" fmla="*/ 8256 w 10000"/>
                <a:gd name="connsiteY440" fmla="*/ 7246 h 10000"/>
                <a:gd name="connsiteX441" fmla="*/ 8206 w 10000"/>
                <a:gd name="connsiteY441" fmla="*/ 7232 h 10000"/>
                <a:gd name="connsiteX442" fmla="*/ 8155 w 10000"/>
                <a:gd name="connsiteY442" fmla="*/ 7260 h 10000"/>
                <a:gd name="connsiteX443" fmla="*/ 8116 w 10000"/>
                <a:gd name="connsiteY443" fmla="*/ 7303 h 10000"/>
                <a:gd name="connsiteX444" fmla="*/ 8060 w 10000"/>
                <a:gd name="connsiteY444" fmla="*/ 7331 h 10000"/>
                <a:gd name="connsiteX445" fmla="*/ 8065 w 10000"/>
                <a:gd name="connsiteY445" fmla="*/ 7374 h 10000"/>
                <a:gd name="connsiteX446" fmla="*/ 8015 w 10000"/>
                <a:gd name="connsiteY446" fmla="*/ 7402 h 10000"/>
                <a:gd name="connsiteX447" fmla="*/ 7942 w 10000"/>
                <a:gd name="connsiteY447" fmla="*/ 7523 h 10000"/>
                <a:gd name="connsiteX448" fmla="*/ 7930 w 10000"/>
                <a:gd name="connsiteY448" fmla="*/ 7573 h 10000"/>
                <a:gd name="connsiteX449" fmla="*/ 7908 w 10000"/>
                <a:gd name="connsiteY449" fmla="*/ 7559 h 10000"/>
                <a:gd name="connsiteX450" fmla="*/ 7919 w 10000"/>
                <a:gd name="connsiteY450" fmla="*/ 7523 h 10000"/>
                <a:gd name="connsiteX451" fmla="*/ 7846 w 10000"/>
                <a:gd name="connsiteY451" fmla="*/ 7339 h 10000"/>
                <a:gd name="connsiteX452" fmla="*/ 7846 w 10000"/>
                <a:gd name="connsiteY452" fmla="*/ 7268 h 10000"/>
                <a:gd name="connsiteX453" fmla="*/ 7812 w 10000"/>
                <a:gd name="connsiteY453" fmla="*/ 7268 h 10000"/>
                <a:gd name="connsiteX454" fmla="*/ 7711 w 10000"/>
                <a:gd name="connsiteY454" fmla="*/ 7197 h 10000"/>
                <a:gd name="connsiteX455" fmla="*/ 7649 w 10000"/>
                <a:gd name="connsiteY455" fmla="*/ 7232 h 10000"/>
                <a:gd name="connsiteX456" fmla="*/ 7632 w 10000"/>
                <a:gd name="connsiteY456" fmla="*/ 7275 h 10000"/>
                <a:gd name="connsiteX457" fmla="*/ 7677 w 10000"/>
                <a:gd name="connsiteY457" fmla="*/ 7324 h 10000"/>
                <a:gd name="connsiteX458" fmla="*/ 7688 w 10000"/>
                <a:gd name="connsiteY458" fmla="*/ 7367 h 10000"/>
                <a:gd name="connsiteX459" fmla="*/ 7660 w 10000"/>
                <a:gd name="connsiteY459" fmla="*/ 7410 h 10000"/>
                <a:gd name="connsiteX460" fmla="*/ 7666 w 10000"/>
                <a:gd name="connsiteY460" fmla="*/ 7445 h 10000"/>
                <a:gd name="connsiteX461" fmla="*/ 7655 w 10000"/>
                <a:gd name="connsiteY461" fmla="*/ 7516 h 10000"/>
                <a:gd name="connsiteX462" fmla="*/ 7660 w 10000"/>
                <a:gd name="connsiteY462" fmla="*/ 7587 h 10000"/>
                <a:gd name="connsiteX463" fmla="*/ 7694 w 10000"/>
                <a:gd name="connsiteY463" fmla="*/ 7700 h 10000"/>
                <a:gd name="connsiteX464" fmla="*/ 7660 w 10000"/>
                <a:gd name="connsiteY464" fmla="*/ 7743 h 10000"/>
                <a:gd name="connsiteX465" fmla="*/ 7666 w 10000"/>
                <a:gd name="connsiteY465" fmla="*/ 7779 h 10000"/>
                <a:gd name="connsiteX466" fmla="*/ 7638 w 10000"/>
                <a:gd name="connsiteY466" fmla="*/ 7793 h 10000"/>
                <a:gd name="connsiteX467" fmla="*/ 7621 w 10000"/>
                <a:gd name="connsiteY467" fmla="*/ 7814 h 10000"/>
                <a:gd name="connsiteX468" fmla="*/ 7514 w 10000"/>
                <a:gd name="connsiteY468" fmla="*/ 7800 h 10000"/>
                <a:gd name="connsiteX469" fmla="*/ 7497 w 10000"/>
                <a:gd name="connsiteY469" fmla="*/ 7757 h 10000"/>
                <a:gd name="connsiteX470" fmla="*/ 7463 w 10000"/>
                <a:gd name="connsiteY470" fmla="*/ 7786 h 10000"/>
                <a:gd name="connsiteX471" fmla="*/ 7390 w 10000"/>
                <a:gd name="connsiteY471" fmla="*/ 7771 h 10000"/>
                <a:gd name="connsiteX472" fmla="*/ 7340 w 10000"/>
                <a:gd name="connsiteY472" fmla="*/ 7793 h 10000"/>
                <a:gd name="connsiteX473" fmla="*/ 7312 w 10000"/>
                <a:gd name="connsiteY473" fmla="*/ 7644 h 10000"/>
                <a:gd name="connsiteX474" fmla="*/ 7283 w 10000"/>
                <a:gd name="connsiteY474" fmla="*/ 7637 h 10000"/>
                <a:gd name="connsiteX475" fmla="*/ 7250 w 10000"/>
                <a:gd name="connsiteY475" fmla="*/ 7544 h 10000"/>
                <a:gd name="connsiteX476" fmla="*/ 7267 w 10000"/>
                <a:gd name="connsiteY476" fmla="*/ 7502 h 10000"/>
                <a:gd name="connsiteX477" fmla="*/ 7306 w 10000"/>
                <a:gd name="connsiteY477" fmla="*/ 7523 h 10000"/>
                <a:gd name="connsiteX478" fmla="*/ 7323 w 10000"/>
                <a:gd name="connsiteY478" fmla="*/ 7473 h 10000"/>
                <a:gd name="connsiteX479" fmla="*/ 7295 w 10000"/>
                <a:gd name="connsiteY479" fmla="*/ 7438 h 10000"/>
                <a:gd name="connsiteX480" fmla="*/ 7312 w 10000"/>
                <a:gd name="connsiteY480" fmla="*/ 7402 h 10000"/>
                <a:gd name="connsiteX481" fmla="*/ 7238 w 10000"/>
                <a:gd name="connsiteY481" fmla="*/ 7331 h 10000"/>
                <a:gd name="connsiteX482" fmla="*/ 7244 w 10000"/>
                <a:gd name="connsiteY482" fmla="*/ 7296 h 10000"/>
                <a:gd name="connsiteX483" fmla="*/ 7199 w 10000"/>
                <a:gd name="connsiteY483" fmla="*/ 7260 h 10000"/>
                <a:gd name="connsiteX484" fmla="*/ 7227 w 10000"/>
                <a:gd name="connsiteY484" fmla="*/ 7218 h 10000"/>
                <a:gd name="connsiteX485" fmla="*/ 7216 w 10000"/>
                <a:gd name="connsiteY485" fmla="*/ 7168 h 10000"/>
                <a:gd name="connsiteX486" fmla="*/ 7165 w 10000"/>
                <a:gd name="connsiteY486" fmla="*/ 7090 h 10000"/>
                <a:gd name="connsiteX487" fmla="*/ 7132 w 10000"/>
                <a:gd name="connsiteY487" fmla="*/ 7026 h 10000"/>
                <a:gd name="connsiteX488" fmla="*/ 7064 w 10000"/>
                <a:gd name="connsiteY488" fmla="*/ 7055 h 10000"/>
                <a:gd name="connsiteX489" fmla="*/ 7025 w 10000"/>
                <a:gd name="connsiteY489" fmla="*/ 7048 h 10000"/>
                <a:gd name="connsiteX490" fmla="*/ 7002 w 10000"/>
                <a:gd name="connsiteY490" fmla="*/ 7111 h 10000"/>
                <a:gd name="connsiteX491" fmla="*/ 6924 w 10000"/>
                <a:gd name="connsiteY491" fmla="*/ 7119 h 10000"/>
                <a:gd name="connsiteX492" fmla="*/ 6895 w 10000"/>
                <a:gd name="connsiteY492" fmla="*/ 7111 h 10000"/>
                <a:gd name="connsiteX493" fmla="*/ 6828 w 10000"/>
                <a:gd name="connsiteY493" fmla="*/ 7161 h 10000"/>
                <a:gd name="connsiteX494" fmla="*/ 6834 w 10000"/>
                <a:gd name="connsiteY494" fmla="*/ 7260 h 10000"/>
                <a:gd name="connsiteX495" fmla="*/ 6817 w 10000"/>
                <a:gd name="connsiteY495" fmla="*/ 7324 h 10000"/>
                <a:gd name="connsiteX496" fmla="*/ 6817 w 10000"/>
                <a:gd name="connsiteY496" fmla="*/ 7381 h 10000"/>
                <a:gd name="connsiteX497" fmla="*/ 6760 w 10000"/>
                <a:gd name="connsiteY497" fmla="*/ 7424 h 10000"/>
                <a:gd name="connsiteX498" fmla="*/ 6699 w 10000"/>
                <a:gd name="connsiteY498" fmla="*/ 7431 h 10000"/>
                <a:gd name="connsiteX499" fmla="*/ 6682 w 10000"/>
                <a:gd name="connsiteY499" fmla="*/ 7410 h 10000"/>
                <a:gd name="connsiteX500" fmla="*/ 6625 w 10000"/>
                <a:gd name="connsiteY500" fmla="*/ 7388 h 10000"/>
                <a:gd name="connsiteX501" fmla="*/ 6592 w 10000"/>
                <a:gd name="connsiteY501" fmla="*/ 7431 h 10000"/>
                <a:gd name="connsiteX502" fmla="*/ 6586 w 10000"/>
                <a:gd name="connsiteY502" fmla="*/ 7473 h 10000"/>
                <a:gd name="connsiteX503" fmla="*/ 6552 w 10000"/>
                <a:gd name="connsiteY503" fmla="*/ 7480 h 10000"/>
                <a:gd name="connsiteX504" fmla="*/ 6547 w 10000"/>
                <a:gd name="connsiteY504" fmla="*/ 7523 h 10000"/>
                <a:gd name="connsiteX505" fmla="*/ 6519 w 10000"/>
                <a:gd name="connsiteY505" fmla="*/ 7523 h 10000"/>
                <a:gd name="connsiteX506" fmla="*/ 6485 w 10000"/>
                <a:gd name="connsiteY506" fmla="*/ 7424 h 10000"/>
                <a:gd name="connsiteX507" fmla="*/ 6406 w 10000"/>
                <a:gd name="connsiteY507" fmla="*/ 7473 h 10000"/>
                <a:gd name="connsiteX508" fmla="*/ 6316 w 10000"/>
                <a:gd name="connsiteY508" fmla="*/ 7551 h 10000"/>
                <a:gd name="connsiteX509" fmla="*/ 6282 w 10000"/>
                <a:gd name="connsiteY509" fmla="*/ 7566 h 10000"/>
                <a:gd name="connsiteX510" fmla="*/ 6294 w 10000"/>
                <a:gd name="connsiteY510" fmla="*/ 7615 h 10000"/>
                <a:gd name="connsiteX511" fmla="*/ 6243 w 10000"/>
                <a:gd name="connsiteY511" fmla="*/ 7637 h 10000"/>
                <a:gd name="connsiteX512" fmla="*/ 6209 w 10000"/>
                <a:gd name="connsiteY512" fmla="*/ 7608 h 10000"/>
                <a:gd name="connsiteX513" fmla="*/ 6136 w 10000"/>
                <a:gd name="connsiteY513" fmla="*/ 7622 h 10000"/>
                <a:gd name="connsiteX514" fmla="*/ 6136 w 10000"/>
                <a:gd name="connsiteY514" fmla="*/ 7395 h 10000"/>
                <a:gd name="connsiteX515" fmla="*/ 6208 w 10000"/>
                <a:gd name="connsiteY51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831 w 10000"/>
                <a:gd name="connsiteY18" fmla="*/ 8914 h 10000"/>
                <a:gd name="connsiteX19" fmla="*/ 4207 w 10000"/>
                <a:gd name="connsiteY19" fmla="*/ 9283 h 10000"/>
                <a:gd name="connsiteX20" fmla="*/ 4213 w 10000"/>
                <a:gd name="connsiteY20" fmla="*/ 9326 h 10000"/>
                <a:gd name="connsiteX21" fmla="*/ 4190 w 10000"/>
                <a:gd name="connsiteY21" fmla="*/ 9326 h 10000"/>
                <a:gd name="connsiteX22" fmla="*/ 4089 w 10000"/>
                <a:gd name="connsiteY22" fmla="*/ 9482 h 10000"/>
                <a:gd name="connsiteX23" fmla="*/ 4072 w 10000"/>
                <a:gd name="connsiteY23" fmla="*/ 9574 h 10000"/>
                <a:gd name="connsiteX24" fmla="*/ 4111 w 10000"/>
                <a:gd name="connsiteY24" fmla="*/ 9631 h 10000"/>
                <a:gd name="connsiteX25" fmla="*/ 4117 w 10000"/>
                <a:gd name="connsiteY25" fmla="*/ 9659 h 10000"/>
                <a:gd name="connsiteX26" fmla="*/ 4066 w 10000"/>
                <a:gd name="connsiteY26" fmla="*/ 9716 h 10000"/>
                <a:gd name="connsiteX27" fmla="*/ 4021 w 10000"/>
                <a:gd name="connsiteY27" fmla="*/ 9702 h 10000"/>
                <a:gd name="connsiteX28" fmla="*/ 4021 w 10000"/>
                <a:gd name="connsiteY28" fmla="*/ 9851 h 10000"/>
                <a:gd name="connsiteX29" fmla="*/ 3948 w 10000"/>
                <a:gd name="connsiteY29" fmla="*/ 9865 h 10000"/>
                <a:gd name="connsiteX30" fmla="*/ 3926 w 10000"/>
                <a:gd name="connsiteY30" fmla="*/ 9844 h 10000"/>
                <a:gd name="connsiteX31" fmla="*/ 3864 w 10000"/>
                <a:gd name="connsiteY31" fmla="*/ 9879 h 10000"/>
                <a:gd name="connsiteX32" fmla="*/ 3825 w 10000"/>
                <a:gd name="connsiteY32" fmla="*/ 9858 h 10000"/>
                <a:gd name="connsiteX33" fmla="*/ 3802 w 10000"/>
                <a:gd name="connsiteY33" fmla="*/ 9886 h 10000"/>
                <a:gd name="connsiteX34" fmla="*/ 3751 w 10000"/>
                <a:gd name="connsiteY34" fmla="*/ 9858 h 10000"/>
                <a:gd name="connsiteX35" fmla="*/ 3735 w 10000"/>
                <a:gd name="connsiteY35" fmla="*/ 9787 h 10000"/>
                <a:gd name="connsiteX36" fmla="*/ 3628 w 10000"/>
                <a:gd name="connsiteY36" fmla="*/ 9744 h 10000"/>
                <a:gd name="connsiteX37" fmla="*/ 3583 w 10000"/>
                <a:gd name="connsiteY37" fmla="*/ 9730 h 10000"/>
                <a:gd name="connsiteX38" fmla="*/ 3543 w 10000"/>
                <a:gd name="connsiteY38" fmla="*/ 9702 h 10000"/>
                <a:gd name="connsiteX39" fmla="*/ 3549 w 10000"/>
                <a:gd name="connsiteY39" fmla="*/ 9681 h 10000"/>
                <a:gd name="connsiteX40" fmla="*/ 3515 w 10000"/>
                <a:gd name="connsiteY40" fmla="*/ 9624 h 10000"/>
                <a:gd name="connsiteX41" fmla="*/ 3459 w 10000"/>
                <a:gd name="connsiteY41" fmla="*/ 9588 h 10000"/>
                <a:gd name="connsiteX42" fmla="*/ 3397 w 10000"/>
                <a:gd name="connsiteY42" fmla="*/ 9603 h 10000"/>
                <a:gd name="connsiteX43" fmla="*/ 3324 w 10000"/>
                <a:gd name="connsiteY43" fmla="*/ 9581 h 10000"/>
                <a:gd name="connsiteX44" fmla="*/ 3240 w 10000"/>
                <a:gd name="connsiteY44" fmla="*/ 9524 h 10000"/>
                <a:gd name="connsiteX45" fmla="*/ 3279 w 10000"/>
                <a:gd name="connsiteY45" fmla="*/ 9339 h 10000"/>
                <a:gd name="connsiteX46" fmla="*/ 3150 w 10000"/>
                <a:gd name="connsiteY46" fmla="*/ 8971 h 10000"/>
                <a:gd name="connsiteX47" fmla="*/ 3155 w 10000"/>
                <a:gd name="connsiteY47" fmla="*/ 9021 h 10000"/>
                <a:gd name="connsiteX48" fmla="*/ 3144 w 10000"/>
                <a:gd name="connsiteY48" fmla="*/ 9042 h 10000"/>
                <a:gd name="connsiteX49" fmla="*/ 3105 w 10000"/>
                <a:gd name="connsiteY49" fmla="*/ 9028 h 10000"/>
                <a:gd name="connsiteX50" fmla="*/ 3048 w 10000"/>
                <a:gd name="connsiteY50" fmla="*/ 9163 h 10000"/>
                <a:gd name="connsiteX51" fmla="*/ 2818 w 10000"/>
                <a:gd name="connsiteY51" fmla="*/ 9837 h 10000"/>
                <a:gd name="connsiteX52" fmla="*/ 2745 w 10000"/>
                <a:gd name="connsiteY52" fmla="*/ 9879 h 10000"/>
                <a:gd name="connsiteX53" fmla="*/ 2705 w 10000"/>
                <a:gd name="connsiteY53" fmla="*/ 9922 h 10000"/>
                <a:gd name="connsiteX54" fmla="*/ 2638 w 10000"/>
                <a:gd name="connsiteY54" fmla="*/ 9929 h 10000"/>
                <a:gd name="connsiteX55" fmla="*/ 2598 w 10000"/>
                <a:gd name="connsiteY55" fmla="*/ 9943 h 10000"/>
                <a:gd name="connsiteX56" fmla="*/ 2565 w 10000"/>
                <a:gd name="connsiteY56" fmla="*/ 9929 h 10000"/>
                <a:gd name="connsiteX57" fmla="*/ 2508 w 10000"/>
                <a:gd name="connsiteY57" fmla="*/ 9943 h 10000"/>
                <a:gd name="connsiteX58" fmla="*/ 2503 w 10000"/>
                <a:gd name="connsiteY58" fmla="*/ 9957 h 10000"/>
                <a:gd name="connsiteX59" fmla="*/ 2458 w 10000"/>
                <a:gd name="connsiteY59" fmla="*/ 9993 h 10000"/>
                <a:gd name="connsiteX60" fmla="*/ 2424 w 10000"/>
                <a:gd name="connsiteY60" fmla="*/ 10000 h 10000"/>
                <a:gd name="connsiteX61" fmla="*/ 2323 w 10000"/>
                <a:gd name="connsiteY61" fmla="*/ 9901 h 10000"/>
                <a:gd name="connsiteX62" fmla="*/ 2250 w 10000"/>
                <a:gd name="connsiteY62" fmla="*/ 9794 h 10000"/>
                <a:gd name="connsiteX63" fmla="*/ 2160 w 10000"/>
                <a:gd name="connsiteY63" fmla="*/ 9759 h 10000"/>
                <a:gd name="connsiteX64" fmla="*/ 2143 w 10000"/>
                <a:gd name="connsiteY64" fmla="*/ 9624 h 10000"/>
                <a:gd name="connsiteX65" fmla="*/ 2205 w 10000"/>
                <a:gd name="connsiteY65" fmla="*/ 9588 h 10000"/>
                <a:gd name="connsiteX66" fmla="*/ 2182 w 10000"/>
                <a:gd name="connsiteY66" fmla="*/ 9482 h 10000"/>
                <a:gd name="connsiteX67" fmla="*/ 2160 w 10000"/>
                <a:gd name="connsiteY67" fmla="*/ 9446 h 10000"/>
                <a:gd name="connsiteX68" fmla="*/ 2323 w 10000"/>
                <a:gd name="connsiteY68" fmla="*/ 9312 h 10000"/>
                <a:gd name="connsiteX69" fmla="*/ 2373 w 10000"/>
                <a:gd name="connsiteY69" fmla="*/ 9177 h 10000"/>
                <a:gd name="connsiteX70" fmla="*/ 2424 w 10000"/>
                <a:gd name="connsiteY70" fmla="*/ 9148 h 10000"/>
                <a:gd name="connsiteX71" fmla="*/ 2435 w 10000"/>
                <a:gd name="connsiteY71" fmla="*/ 9063 h 10000"/>
                <a:gd name="connsiteX72" fmla="*/ 2385 w 10000"/>
                <a:gd name="connsiteY72" fmla="*/ 8950 h 10000"/>
                <a:gd name="connsiteX73" fmla="*/ 2396 w 10000"/>
                <a:gd name="connsiteY73" fmla="*/ 8879 h 10000"/>
                <a:gd name="connsiteX74" fmla="*/ 2340 w 10000"/>
                <a:gd name="connsiteY74" fmla="*/ 8850 h 10000"/>
                <a:gd name="connsiteX75" fmla="*/ 2306 w 10000"/>
                <a:gd name="connsiteY75" fmla="*/ 8857 h 10000"/>
                <a:gd name="connsiteX76" fmla="*/ 2143 w 10000"/>
                <a:gd name="connsiteY76" fmla="*/ 8921 h 10000"/>
                <a:gd name="connsiteX77" fmla="*/ 2098 w 10000"/>
                <a:gd name="connsiteY77" fmla="*/ 8971 h 10000"/>
                <a:gd name="connsiteX78" fmla="*/ 2064 w 10000"/>
                <a:gd name="connsiteY78" fmla="*/ 8999 h 10000"/>
                <a:gd name="connsiteX79" fmla="*/ 2019 w 10000"/>
                <a:gd name="connsiteY79" fmla="*/ 9056 h 10000"/>
                <a:gd name="connsiteX80" fmla="*/ 1879 w 10000"/>
                <a:gd name="connsiteY80" fmla="*/ 9013 h 10000"/>
                <a:gd name="connsiteX81" fmla="*/ 1828 w 10000"/>
                <a:gd name="connsiteY81" fmla="*/ 8971 h 10000"/>
                <a:gd name="connsiteX82" fmla="*/ 1738 w 10000"/>
                <a:gd name="connsiteY82" fmla="*/ 9021 h 10000"/>
                <a:gd name="connsiteX83" fmla="*/ 1609 w 10000"/>
                <a:gd name="connsiteY83" fmla="*/ 9056 h 10000"/>
                <a:gd name="connsiteX84" fmla="*/ 1699 w 10000"/>
                <a:gd name="connsiteY84" fmla="*/ 9177 h 10000"/>
                <a:gd name="connsiteX85" fmla="*/ 1592 w 10000"/>
                <a:gd name="connsiteY85" fmla="*/ 9304 h 10000"/>
                <a:gd name="connsiteX86" fmla="*/ 1558 w 10000"/>
                <a:gd name="connsiteY86" fmla="*/ 9290 h 10000"/>
                <a:gd name="connsiteX87" fmla="*/ 1541 w 10000"/>
                <a:gd name="connsiteY87" fmla="*/ 9304 h 10000"/>
                <a:gd name="connsiteX88" fmla="*/ 1507 w 10000"/>
                <a:gd name="connsiteY88" fmla="*/ 9269 h 10000"/>
                <a:gd name="connsiteX89" fmla="*/ 1440 w 10000"/>
                <a:gd name="connsiteY89" fmla="*/ 9233 h 10000"/>
                <a:gd name="connsiteX90" fmla="*/ 1434 w 10000"/>
                <a:gd name="connsiteY90" fmla="*/ 9198 h 10000"/>
                <a:gd name="connsiteX91" fmla="*/ 1412 w 10000"/>
                <a:gd name="connsiteY91" fmla="*/ 9191 h 10000"/>
                <a:gd name="connsiteX92" fmla="*/ 1400 w 10000"/>
                <a:gd name="connsiteY92" fmla="*/ 9155 h 10000"/>
                <a:gd name="connsiteX93" fmla="*/ 1372 w 10000"/>
                <a:gd name="connsiteY93" fmla="*/ 9127 h 10000"/>
                <a:gd name="connsiteX94" fmla="*/ 1327 w 10000"/>
                <a:gd name="connsiteY94" fmla="*/ 9141 h 10000"/>
                <a:gd name="connsiteX95" fmla="*/ 1305 w 10000"/>
                <a:gd name="connsiteY95" fmla="*/ 9092 h 10000"/>
                <a:gd name="connsiteX96" fmla="*/ 1271 w 10000"/>
                <a:gd name="connsiteY96" fmla="*/ 9099 h 10000"/>
                <a:gd name="connsiteX97" fmla="*/ 1277 w 10000"/>
                <a:gd name="connsiteY97" fmla="*/ 9056 h 10000"/>
                <a:gd name="connsiteX98" fmla="*/ 1265 w 10000"/>
                <a:gd name="connsiteY98" fmla="*/ 8999 h 10000"/>
                <a:gd name="connsiteX99" fmla="*/ 1277 w 10000"/>
                <a:gd name="connsiteY99" fmla="*/ 8935 h 10000"/>
                <a:gd name="connsiteX100" fmla="*/ 1271 w 10000"/>
                <a:gd name="connsiteY100" fmla="*/ 8893 h 10000"/>
                <a:gd name="connsiteX101" fmla="*/ 1153 w 10000"/>
                <a:gd name="connsiteY101" fmla="*/ 8893 h 10000"/>
                <a:gd name="connsiteX102" fmla="*/ 1153 w 10000"/>
                <a:gd name="connsiteY102" fmla="*/ 8850 h 10000"/>
                <a:gd name="connsiteX103" fmla="*/ 1091 w 10000"/>
                <a:gd name="connsiteY103" fmla="*/ 8829 h 10000"/>
                <a:gd name="connsiteX104" fmla="*/ 1080 w 10000"/>
                <a:gd name="connsiteY104" fmla="*/ 8758 h 10000"/>
                <a:gd name="connsiteX105" fmla="*/ 1069 w 10000"/>
                <a:gd name="connsiteY105" fmla="*/ 8730 h 10000"/>
                <a:gd name="connsiteX106" fmla="*/ 990 w 10000"/>
                <a:gd name="connsiteY106" fmla="*/ 8701 h 10000"/>
                <a:gd name="connsiteX107" fmla="*/ 894 w 10000"/>
                <a:gd name="connsiteY107" fmla="*/ 8616 h 10000"/>
                <a:gd name="connsiteX108" fmla="*/ 787 w 10000"/>
                <a:gd name="connsiteY108" fmla="*/ 8616 h 10000"/>
                <a:gd name="connsiteX109" fmla="*/ 849 w 10000"/>
                <a:gd name="connsiteY109" fmla="*/ 8510 h 10000"/>
                <a:gd name="connsiteX110" fmla="*/ 945 w 10000"/>
                <a:gd name="connsiteY110" fmla="*/ 8432 h 10000"/>
                <a:gd name="connsiteX111" fmla="*/ 984 w 10000"/>
                <a:gd name="connsiteY111" fmla="*/ 8325 h 10000"/>
                <a:gd name="connsiteX112" fmla="*/ 1063 w 10000"/>
                <a:gd name="connsiteY112" fmla="*/ 8204 h 10000"/>
                <a:gd name="connsiteX113" fmla="*/ 1057 w 10000"/>
                <a:gd name="connsiteY113" fmla="*/ 8133 h 10000"/>
                <a:gd name="connsiteX114" fmla="*/ 1018 w 10000"/>
                <a:gd name="connsiteY114" fmla="*/ 8055 h 10000"/>
                <a:gd name="connsiteX115" fmla="*/ 533 w 10000"/>
                <a:gd name="connsiteY115" fmla="*/ 8076 h 10000"/>
                <a:gd name="connsiteX116" fmla="*/ 169 w 10000"/>
                <a:gd name="connsiteY116" fmla="*/ 7743 h 10000"/>
                <a:gd name="connsiteX117" fmla="*/ 157 w 10000"/>
                <a:gd name="connsiteY117" fmla="*/ 7686 h 10000"/>
                <a:gd name="connsiteX118" fmla="*/ 231 w 10000"/>
                <a:gd name="connsiteY118" fmla="*/ 7594 h 10000"/>
                <a:gd name="connsiteX119" fmla="*/ 0 w 10000"/>
                <a:gd name="connsiteY119" fmla="*/ 6920 h 10000"/>
                <a:gd name="connsiteX120" fmla="*/ 1074 w 10000"/>
                <a:gd name="connsiteY120" fmla="*/ 7019 h 10000"/>
                <a:gd name="connsiteX121" fmla="*/ 1277 w 10000"/>
                <a:gd name="connsiteY121" fmla="*/ 6998 h 10000"/>
                <a:gd name="connsiteX122" fmla="*/ 1524 w 10000"/>
                <a:gd name="connsiteY122" fmla="*/ 7083 h 10000"/>
                <a:gd name="connsiteX123" fmla="*/ 1609 w 10000"/>
                <a:gd name="connsiteY123" fmla="*/ 7104 h 10000"/>
                <a:gd name="connsiteX124" fmla="*/ 1822 w 10000"/>
                <a:gd name="connsiteY124" fmla="*/ 7310 h 10000"/>
                <a:gd name="connsiteX125" fmla="*/ 1918 w 10000"/>
                <a:gd name="connsiteY125" fmla="*/ 7303 h 10000"/>
                <a:gd name="connsiteX126" fmla="*/ 6504 w 10000"/>
                <a:gd name="connsiteY126" fmla="*/ 7627 h 10000"/>
                <a:gd name="connsiteX127" fmla="*/ 5523 w 10000"/>
                <a:gd name="connsiteY127" fmla="*/ 5713 h 10000"/>
                <a:gd name="connsiteX128" fmla="*/ 5652 w 10000"/>
                <a:gd name="connsiteY128" fmla="*/ 5720 h 10000"/>
                <a:gd name="connsiteX129" fmla="*/ 5697 w 10000"/>
                <a:gd name="connsiteY129" fmla="*/ 5742 h 10000"/>
                <a:gd name="connsiteX130" fmla="*/ 5793 w 10000"/>
                <a:gd name="connsiteY130" fmla="*/ 5635 h 10000"/>
                <a:gd name="connsiteX131" fmla="*/ 5844 w 10000"/>
                <a:gd name="connsiteY131" fmla="*/ 5628 h 10000"/>
                <a:gd name="connsiteX132" fmla="*/ 5889 w 10000"/>
                <a:gd name="connsiteY132" fmla="*/ 5564 h 10000"/>
                <a:gd name="connsiteX133" fmla="*/ 5945 w 10000"/>
                <a:gd name="connsiteY133" fmla="*/ 5515 h 10000"/>
                <a:gd name="connsiteX134" fmla="*/ 6001 w 10000"/>
                <a:gd name="connsiteY134" fmla="*/ 5408 h 10000"/>
                <a:gd name="connsiteX135" fmla="*/ 6012 w 10000"/>
                <a:gd name="connsiteY135" fmla="*/ 5344 h 10000"/>
                <a:gd name="connsiteX136" fmla="*/ 6080 w 10000"/>
                <a:gd name="connsiteY136" fmla="*/ 5316 h 10000"/>
                <a:gd name="connsiteX137" fmla="*/ 6159 w 10000"/>
                <a:gd name="connsiteY137" fmla="*/ 5351 h 10000"/>
                <a:gd name="connsiteX138" fmla="*/ 6226 w 10000"/>
                <a:gd name="connsiteY138" fmla="*/ 5337 h 10000"/>
                <a:gd name="connsiteX139" fmla="*/ 6294 w 10000"/>
                <a:gd name="connsiteY139" fmla="*/ 5344 h 10000"/>
                <a:gd name="connsiteX140" fmla="*/ 6412 w 10000"/>
                <a:gd name="connsiteY140" fmla="*/ 5302 h 10000"/>
                <a:gd name="connsiteX141" fmla="*/ 6490 w 10000"/>
                <a:gd name="connsiteY141" fmla="*/ 5195 h 10000"/>
                <a:gd name="connsiteX142" fmla="*/ 6524 w 10000"/>
                <a:gd name="connsiteY142" fmla="*/ 5160 h 10000"/>
                <a:gd name="connsiteX143" fmla="*/ 6575 w 10000"/>
                <a:gd name="connsiteY143" fmla="*/ 5160 h 10000"/>
                <a:gd name="connsiteX144" fmla="*/ 6614 w 10000"/>
                <a:gd name="connsiteY144" fmla="*/ 5103 h 10000"/>
                <a:gd name="connsiteX145" fmla="*/ 6597 w 10000"/>
                <a:gd name="connsiteY145" fmla="*/ 5039 h 10000"/>
                <a:gd name="connsiteX146" fmla="*/ 6609 w 10000"/>
                <a:gd name="connsiteY146" fmla="*/ 4982 h 10000"/>
                <a:gd name="connsiteX147" fmla="*/ 6659 w 10000"/>
                <a:gd name="connsiteY147" fmla="*/ 4876 h 10000"/>
                <a:gd name="connsiteX148" fmla="*/ 6715 w 10000"/>
                <a:gd name="connsiteY148" fmla="*/ 4776 h 10000"/>
                <a:gd name="connsiteX149" fmla="*/ 6772 w 10000"/>
                <a:gd name="connsiteY149" fmla="*/ 4755 h 10000"/>
                <a:gd name="connsiteX150" fmla="*/ 6800 w 10000"/>
                <a:gd name="connsiteY150" fmla="*/ 4720 h 10000"/>
                <a:gd name="connsiteX151" fmla="*/ 6895 w 10000"/>
                <a:gd name="connsiteY151" fmla="*/ 4734 h 10000"/>
                <a:gd name="connsiteX152" fmla="*/ 6991 w 10000"/>
                <a:gd name="connsiteY152" fmla="*/ 4734 h 10000"/>
                <a:gd name="connsiteX153" fmla="*/ 6997 w 10000"/>
                <a:gd name="connsiteY153" fmla="*/ 4670 h 10000"/>
                <a:gd name="connsiteX154" fmla="*/ 7013 w 10000"/>
                <a:gd name="connsiteY154" fmla="*/ 4627 h 10000"/>
                <a:gd name="connsiteX155" fmla="*/ 7008 w 10000"/>
                <a:gd name="connsiteY155" fmla="*/ 4599 h 10000"/>
                <a:gd name="connsiteX156" fmla="*/ 7064 w 10000"/>
                <a:gd name="connsiteY156" fmla="*/ 4578 h 10000"/>
                <a:gd name="connsiteX157" fmla="*/ 7103 w 10000"/>
                <a:gd name="connsiteY157" fmla="*/ 4634 h 10000"/>
                <a:gd name="connsiteX158" fmla="*/ 7160 w 10000"/>
                <a:gd name="connsiteY158" fmla="*/ 4613 h 10000"/>
                <a:gd name="connsiteX159" fmla="*/ 7177 w 10000"/>
                <a:gd name="connsiteY159" fmla="*/ 4578 h 10000"/>
                <a:gd name="connsiteX160" fmla="*/ 7222 w 10000"/>
                <a:gd name="connsiteY160" fmla="*/ 4564 h 10000"/>
                <a:gd name="connsiteX161" fmla="*/ 7317 w 10000"/>
                <a:gd name="connsiteY161" fmla="*/ 4493 h 10000"/>
                <a:gd name="connsiteX162" fmla="*/ 7407 w 10000"/>
                <a:gd name="connsiteY162" fmla="*/ 4521 h 10000"/>
                <a:gd name="connsiteX163" fmla="*/ 7430 w 10000"/>
                <a:gd name="connsiteY163" fmla="*/ 4507 h 10000"/>
                <a:gd name="connsiteX164" fmla="*/ 7480 w 10000"/>
                <a:gd name="connsiteY164" fmla="*/ 4528 h 10000"/>
                <a:gd name="connsiteX165" fmla="*/ 7503 w 10000"/>
                <a:gd name="connsiteY165" fmla="*/ 4471 h 10000"/>
                <a:gd name="connsiteX166" fmla="*/ 7525 w 10000"/>
                <a:gd name="connsiteY166" fmla="*/ 4500 h 10000"/>
                <a:gd name="connsiteX167" fmla="*/ 7559 w 10000"/>
                <a:gd name="connsiteY167" fmla="*/ 4493 h 10000"/>
                <a:gd name="connsiteX168" fmla="*/ 7598 w 10000"/>
                <a:gd name="connsiteY168" fmla="*/ 4556 h 10000"/>
                <a:gd name="connsiteX169" fmla="*/ 7643 w 10000"/>
                <a:gd name="connsiteY169" fmla="*/ 4549 h 10000"/>
                <a:gd name="connsiteX170" fmla="*/ 7683 w 10000"/>
                <a:gd name="connsiteY170" fmla="*/ 4578 h 10000"/>
                <a:gd name="connsiteX171" fmla="*/ 7700 w 10000"/>
                <a:gd name="connsiteY171" fmla="*/ 4556 h 10000"/>
                <a:gd name="connsiteX172" fmla="*/ 7778 w 10000"/>
                <a:gd name="connsiteY172" fmla="*/ 4564 h 10000"/>
                <a:gd name="connsiteX173" fmla="*/ 7790 w 10000"/>
                <a:gd name="connsiteY173" fmla="*/ 4585 h 10000"/>
                <a:gd name="connsiteX174" fmla="*/ 7874 w 10000"/>
                <a:gd name="connsiteY174" fmla="*/ 4514 h 10000"/>
                <a:gd name="connsiteX175" fmla="*/ 7874 w 10000"/>
                <a:gd name="connsiteY175" fmla="*/ 4393 h 10000"/>
                <a:gd name="connsiteX176" fmla="*/ 7852 w 10000"/>
                <a:gd name="connsiteY176" fmla="*/ 4379 h 10000"/>
                <a:gd name="connsiteX177" fmla="*/ 7835 w 10000"/>
                <a:gd name="connsiteY177" fmla="*/ 4294 h 10000"/>
                <a:gd name="connsiteX178" fmla="*/ 7801 w 10000"/>
                <a:gd name="connsiteY178" fmla="*/ 4209 h 10000"/>
                <a:gd name="connsiteX179" fmla="*/ 7750 w 10000"/>
                <a:gd name="connsiteY179" fmla="*/ 4173 h 10000"/>
                <a:gd name="connsiteX180" fmla="*/ 7745 w 10000"/>
                <a:gd name="connsiteY180" fmla="*/ 4131 h 10000"/>
                <a:gd name="connsiteX181" fmla="*/ 7672 w 10000"/>
                <a:gd name="connsiteY181" fmla="*/ 4053 h 10000"/>
                <a:gd name="connsiteX182" fmla="*/ 7677 w 10000"/>
                <a:gd name="connsiteY182" fmla="*/ 4024 h 10000"/>
                <a:gd name="connsiteX183" fmla="*/ 7604 w 10000"/>
                <a:gd name="connsiteY183" fmla="*/ 3982 h 10000"/>
                <a:gd name="connsiteX184" fmla="*/ 7598 w 10000"/>
                <a:gd name="connsiteY184" fmla="*/ 3903 h 10000"/>
                <a:gd name="connsiteX185" fmla="*/ 7475 w 10000"/>
                <a:gd name="connsiteY185" fmla="*/ 3833 h 10000"/>
                <a:gd name="connsiteX186" fmla="*/ 7407 w 10000"/>
                <a:gd name="connsiteY186" fmla="*/ 3683 h 10000"/>
                <a:gd name="connsiteX187" fmla="*/ 7306 w 10000"/>
                <a:gd name="connsiteY187" fmla="*/ 3676 h 10000"/>
                <a:gd name="connsiteX188" fmla="*/ 7272 w 10000"/>
                <a:gd name="connsiteY188" fmla="*/ 3648 h 10000"/>
                <a:gd name="connsiteX189" fmla="*/ 7222 w 10000"/>
                <a:gd name="connsiteY189" fmla="*/ 3669 h 10000"/>
                <a:gd name="connsiteX190" fmla="*/ 7143 w 10000"/>
                <a:gd name="connsiteY190" fmla="*/ 3669 h 10000"/>
                <a:gd name="connsiteX191" fmla="*/ 7030 w 10000"/>
                <a:gd name="connsiteY191" fmla="*/ 3840 h 10000"/>
                <a:gd name="connsiteX192" fmla="*/ 6991 w 10000"/>
                <a:gd name="connsiteY192" fmla="*/ 3918 h 10000"/>
                <a:gd name="connsiteX193" fmla="*/ 6890 w 10000"/>
                <a:gd name="connsiteY193" fmla="*/ 3797 h 10000"/>
                <a:gd name="connsiteX194" fmla="*/ 6817 w 10000"/>
                <a:gd name="connsiteY194" fmla="*/ 3747 h 10000"/>
                <a:gd name="connsiteX195" fmla="*/ 6744 w 10000"/>
                <a:gd name="connsiteY195" fmla="*/ 3754 h 10000"/>
                <a:gd name="connsiteX196" fmla="*/ 6670 w 10000"/>
                <a:gd name="connsiteY196" fmla="*/ 3790 h 10000"/>
                <a:gd name="connsiteX197" fmla="*/ 6609 w 10000"/>
                <a:gd name="connsiteY197" fmla="*/ 3762 h 10000"/>
                <a:gd name="connsiteX198" fmla="*/ 6552 w 10000"/>
                <a:gd name="connsiteY198" fmla="*/ 3804 h 10000"/>
                <a:gd name="connsiteX199" fmla="*/ 6496 w 10000"/>
                <a:gd name="connsiteY199" fmla="*/ 3889 h 10000"/>
                <a:gd name="connsiteX200" fmla="*/ 6367 w 10000"/>
                <a:gd name="connsiteY200" fmla="*/ 3733 h 10000"/>
                <a:gd name="connsiteX201" fmla="*/ 6350 w 10000"/>
                <a:gd name="connsiteY201" fmla="*/ 3577 h 10000"/>
                <a:gd name="connsiteX202" fmla="*/ 6451 w 10000"/>
                <a:gd name="connsiteY202" fmla="*/ 3513 h 10000"/>
                <a:gd name="connsiteX203" fmla="*/ 6445 w 10000"/>
                <a:gd name="connsiteY203" fmla="*/ 3343 h 10000"/>
                <a:gd name="connsiteX204" fmla="*/ 6541 w 10000"/>
                <a:gd name="connsiteY204" fmla="*/ 3144 h 10000"/>
                <a:gd name="connsiteX205" fmla="*/ 6530 w 10000"/>
                <a:gd name="connsiteY205" fmla="*/ 3109 h 10000"/>
                <a:gd name="connsiteX206" fmla="*/ 6760 w 10000"/>
                <a:gd name="connsiteY206" fmla="*/ 2456 h 10000"/>
                <a:gd name="connsiteX207" fmla="*/ 6884 w 10000"/>
                <a:gd name="connsiteY207" fmla="*/ 2555 h 10000"/>
                <a:gd name="connsiteX208" fmla="*/ 6957 w 10000"/>
                <a:gd name="connsiteY208" fmla="*/ 2598 h 10000"/>
                <a:gd name="connsiteX209" fmla="*/ 7030 w 10000"/>
                <a:gd name="connsiteY209" fmla="*/ 2598 h 10000"/>
                <a:gd name="connsiteX210" fmla="*/ 7143 w 10000"/>
                <a:gd name="connsiteY210" fmla="*/ 2676 h 10000"/>
                <a:gd name="connsiteX211" fmla="*/ 7160 w 10000"/>
                <a:gd name="connsiteY211" fmla="*/ 2626 h 10000"/>
                <a:gd name="connsiteX212" fmla="*/ 7233 w 10000"/>
                <a:gd name="connsiteY212" fmla="*/ 2612 h 10000"/>
                <a:gd name="connsiteX213" fmla="*/ 7295 w 10000"/>
                <a:gd name="connsiteY213" fmla="*/ 2527 h 10000"/>
                <a:gd name="connsiteX214" fmla="*/ 7373 w 10000"/>
                <a:gd name="connsiteY214" fmla="*/ 2463 h 10000"/>
                <a:gd name="connsiteX215" fmla="*/ 7407 w 10000"/>
                <a:gd name="connsiteY215" fmla="*/ 2399 h 10000"/>
                <a:gd name="connsiteX216" fmla="*/ 7525 w 10000"/>
                <a:gd name="connsiteY216" fmla="*/ 2356 h 10000"/>
                <a:gd name="connsiteX217" fmla="*/ 7587 w 10000"/>
                <a:gd name="connsiteY217" fmla="*/ 2363 h 10000"/>
                <a:gd name="connsiteX218" fmla="*/ 7638 w 10000"/>
                <a:gd name="connsiteY218" fmla="*/ 2300 h 10000"/>
                <a:gd name="connsiteX219" fmla="*/ 7677 w 10000"/>
                <a:gd name="connsiteY219" fmla="*/ 2214 h 10000"/>
                <a:gd name="connsiteX220" fmla="*/ 7660 w 10000"/>
                <a:gd name="connsiteY220" fmla="*/ 2200 h 10000"/>
                <a:gd name="connsiteX221" fmla="*/ 7677 w 10000"/>
                <a:gd name="connsiteY221" fmla="*/ 2108 h 10000"/>
                <a:gd name="connsiteX222" fmla="*/ 7610 w 10000"/>
                <a:gd name="connsiteY222" fmla="*/ 2108 h 10000"/>
                <a:gd name="connsiteX223" fmla="*/ 7643 w 10000"/>
                <a:gd name="connsiteY223" fmla="*/ 2030 h 10000"/>
                <a:gd name="connsiteX224" fmla="*/ 7649 w 10000"/>
                <a:gd name="connsiteY224" fmla="*/ 1938 h 10000"/>
                <a:gd name="connsiteX225" fmla="*/ 7677 w 10000"/>
                <a:gd name="connsiteY225" fmla="*/ 1916 h 10000"/>
                <a:gd name="connsiteX226" fmla="*/ 7728 w 10000"/>
                <a:gd name="connsiteY226" fmla="*/ 1824 h 10000"/>
                <a:gd name="connsiteX227" fmla="*/ 7722 w 10000"/>
                <a:gd name="connsiteY227" fmla="*/ 1753 h 10000"/>
                <a:gd name="connsiteX228" fmla="*/ 7762 w 10000"/>
                <a:gd name="connsiteY228" fmla="*/ 1675 h 10000"/>
                <a:gd name="connsiteX229" fmla="*/ 7807 w 10000"/>
                <a:gd name="connsiteY229" fmla="*/ 1625 h 10000"/>
                <a:gd name="connsiteX230" fmla="*/ 7823 w 10000"/>
                <a:gd name="connsiteY230" fmla="*/ 1540 h 10000"/>
                <a:gd name="connsiteX231" fmla="*/ 7818 w 10000"/>
                <a:gd name="connsiteY231" fmla="*/ 1512 h 10000"/>
                <a:gd name="connsiteX232" fmla="*/ 7857 w 10000"/>
                <a:gd name="connsiteY232" fmla="*/ 1455 h 10000"/>
                <a:gd name="connsiteX233" fmla="*/ 7913 w 10000"/>
                <a:gd name="connsiteY233" fmla="*/ 1285 h 10000"/>
                <a:gd name="connsiteX234" fmla="*/ 7930 w 10000"/>
                <a:gd name="connsiteY234" fmla="*/ 1185 h 10000"/>
                <a:gd name="connsiteX235" fmla="*/ 7958 w 10000"/>
                <a:gd name="connsiteY235" fmla="*/ 1192 h 10000"/>
                <a:gd name="connsiteX236" fmla="*/ 8037 w 10000"/>
                <a:gd name="connsiteY236" fmla="*/ 1079 h 10000"/>
                <a:gd name="connsiteX237" fmla="*/ 8127 w 10000"/>
                <a:gd name="connsiteY237" fmla="*/ 1015 h 10000"/>
                <a:gd name="connsiteX238" fmla="*/ 8138 w 10000"/>
                <a:gd name="connsiteY238" fmla="*/ 937 h 10000"/>
                <a:gd name="connsiteX239" fmla="*/ 8172 w 10000"/>
                <a:gd name="connsiteY239" fmla="*/ 852 h 10000"/>
                <a:gd name="connsiteX240" fmla="*/ 8161 w 10000"/>
                <a:gd name="connsiteY240" fmla="*/ 788 h 10000"/>
                <a:gd name="connsiteX241" fmla="*/ 8116 w 10000"/>
                <a:gd name="connsiteY241" fmla="*/ 731 h 10000"/>
                <a:gd name="connsiteX242" fmla="*/ 8138 w 10000"/>
                <a:gd name="connsiteY242" fmla="*/ 660 h 10000"/>
                <a:gd name="connsiteX243" fmla="*/ 8138 w 10000"/>
                <a:gd name="connsiteY243" fmla="*/ 575 h 10000"/>
                <a:gd name="connsiteX244" fmla="*/ 8054 w 10000"/>
                <a:gd name="connsiteY244" fmla="*/ 504 h 10000"/>
                <a:gd name="connsiteX245" fmla="*/ 7970 w 10000"/>
                <a:gd name="connsiteY245" fmla="*/ 546 h 10000"/>
                <a:gd name="connsiteX246" fmla="*/ 7930 w 10000"/>
                <a:gd name="connsiteY246" fmla="*/ 546 h 10000"/>
                <a:gd name="connsiteX247" fmla="*/ 7913 w 10000"/>
                <a:gd name="connsiteY247" fmla="*/ 497 h 10000"/>
                <a:gd name="connsiteX248" fmla="*/ 7913 w 10000"/>
                <a:gd name="connsiteY248" fmla="*/ 405 h 10000"/>
                <a:gd name="connsiteX249" fmla="*/ 8020 w 10000"/>
                <a:gd name="connsiteY249" fmla="*/ 312 h 10000"/>
                <a:gd name="connsiteX250" fmla="*/ 8054 w 10000"/>
                <a:gd name="connsiteY250" fmla="*/ 234 h 10000"/>
                <a:gd name="connsiteX251" fmla="*/ 8121 w 10000"/>
                <a:gd name="connsiteY251" fmla="*/ 170 h 10000"/>
                <a:gd name="connsiteX252" fmla="*/ 8183 w 10000"/>
                <a:gd name="connsiteY252" fmla="*/ 50 h 10000"/>
                <a:gd name="connsiteX253" fmla="*/ 8228 w 10000"/>
                <a:gd name="connsiteY253" fmla="*/ 28 h 10000"/>
                <a:gd name="connsiteX254" fmla="*/ 8290 w 10000"/>
                <a:gd name="connsiteY254" fmla="*/ 43 h 10000"/>
                <a:gd name="connsiteX255" fmla="*/ 8420 w 10000"/>
                <a:gd name="connsiteY255" fmla="*/ 0 h 10000"/>
                <a:gd name="connsiteX256" fmla="*/ 8481 w 10000"/>
                <a:gd name="connsiteY256" fmla="*/ 71 h 10000"/>
                <a:gd name="connsiteX257" fmla="*/ 8476 w 10000"/>
                <a:gd name="connsiteY257" fmla="*/ 121 h 10000"/>
                <a:gd name="connsiteX258" fmla="*/ 8504 w 10000"/>
                <a:gd name="connsiteY258" fmla="*/ 142 h 10000"/>
                <a:gd name="connsiteX259" fmla="*/ 8526 w 10000"/>
                <a:gd name="connsiteY259" fmla="*/ 192 h 10000"/>
                <a:gd name="connsiteX260" fmla="*/ 8493 w 10000"/>
                <a:gd name="connsiteY260" fmla="*/ 248 h 10000"/>
                <a:gd name="connsiteX261" fmla="*/ 8448 w 10000"/>
                <a:gd name="connsiteY261" fmla="*/ 376 h 10000"/>
                <a:gd name="connsiteX262" fmla="*/ 8375 w 10000"/>
                <a:gd name="connsiteY262" fmla="*/ 476 h 10000"/>
                <a:gd name="connsiteX263" fmla="*/ 8307 w 10000"/>
                <a:gd name="connsiteY263" fmla="*/ 532 h 10000"/>
                <a:gd name="connsiteX264" fmla="*/ 8358 w 10000"/>
                <a:gd name="connsiteY264" fmla="*/ 554 h 10000"/>
                <a:gd name="connsiteX265" fmla="*/ 8425 w 10000"/>
                <a:gd name="connsiteY265" fmla="*/ 639 h 10000"/>
                <a:gd name="connsiteX266" fmla="*/ 8470 w 10000"/>
                <a:gd name="connsiteY266" fmla="*/ 646 h 10000"/>
                <a:gd name="connsiteX267" fmla="*/ 8493 w 10000"/>
                <a:gd name="connsiteY267" fmla="*/ 738 h 10000"/>
                <a:gd name="connsiteX268" fmla="*/ 8538 w 10000"/>
                <a:gd name="connsiteY268" fmla="*/ 759 h 10000"/>
                <a:gd name="connsiteX269" fmla="*/ 8571 w 10000"/>
                <a:gd name="connsiteY269" fmla="*/ 752 h 10000"/>
                <a:gd name="connsiteX270" fmla="*/ 8639 w 10000"/>
                <a:gd name="connsiteY270" fmla="*/ 610 h 10000"/>
                <a:gd name="connsiteX271" fmla="*/ 8701 w 10000"/>
                <a:gd name="connsiteY271" fmla="*/ 625 h 10000"/>
                <a:gd name="connsiteX272" fmla="*/ 8712 w 10000"/>
                <a:gd name="connsiteY272" fmla="*/ 667 h 10000"/>
                <a:gd name="connsiteX273" fmla="*/ 8757 w 10000"/>
                <a:gd name="connsiteY273" fmla="*/ 717 h 10000"/>
                <a:gd name="connsiteX274" fmla="*/ 8757 w 10000"/>
                <a:gd name="connsiteY274" fmla="*/ 752 h 10000"/>
                <a:gd name="connsiteX275" fmla="*/ 8796 w 10000"/>
                <a:gd name="connsiteY275" fmla="*/ 774 h 10000"/>
                <a:gd name="connsiteX276" fmla="*/ 8853 w 10000"/>
                <a:gd name="connsiteY276" fmla="*/ 774 h 10000"/>
                <a:gd name="connsiteX277" fmla="*/ 8858 w 10000"/>
                <a:gd name="connsiteY277" fmla="*/ 837 h 10000"/>
                <a:gd name="connsiteX278" fmla="*/ 8808 w 10000"/>
                <a:gd name="connsiteY278" fmla="*/ 866 h 10000"/>
                <a:gd name="connsiteX279" fmla="*/ 8853 w 10000"/>
                <a:gd name="connsiteY279" fmla="*/ 1143 h 10000"/>
                <a:gd name="connsiteX280" fmla="*/ 8898 w 10000"/>
                <a:gd name="connsiteY280" fmla="*/ 1270 h 10000"/>
                <a:gd name="connsiteX281" fmla="*/ 8886 w 10000"/>
                <a:gd name="connsiteY281" fmla="*/ 1327 h 10000"/>
                <a:gd name="connsiteX282" fmla="*/ 8926 w 10000"/>
                <a:gd name="connsiteY282" fmla="*/ 1391 h 10000"/>
                <a:gd name="connsiteX283" fmla="*/ 8931 w 10000"/>
                <a:gd name="connsiteY283" fmla="*/ 1434 h 10000"/>
                <a:gd name="connsiteX284" fmla="*/ 9038 w 10000"/>
                <a:gd name="connsiteY284" fmla="*/ 1483 h 10000"/>
                <a:gd name="connsiteX285" fmla="*/ 9168 w 10000"/>
                <a:gd name="connsiteY285" fmla="*/ 1441 h 10000"/>
                <a:gd name="connsiteX286" fmla="*/ 9184 w 10000"/>
                <a:gd name="connsiteY286" fmla="*/ 1384 h 10000"/>
                <a:gd name="connsiteX287" fmla="*/ 9229 w 10000"/>
                <a:gd name="connsiteY287" fmla="*/ 1405 h 10000"/>
                <a:gd name="connsiteX288" fmla="*/ 9258 w 10000"/>
                <a:gd name="connsiteY288" fmla="*/ 1455 h 10000"/>
                <a:gd name="connsiteX289" fmla="*/ 9325 w 10000"/>
                <a:gd name="connsiteY289" fmla="*/ 1419 h 10000"/>
                <a:gd name="connsiteX290" fmla="*/ 9364 w 10000"/>
                <a:gd name="connsiteY290" fmla="*/ 1419 h 10000"/>
                <a:gd name="connsiteX291" fmla="*/ 9421 w 10000"/>
                <a:gd name="connsiteY291" fmla="*/ 1476 h 10000"/>
                <a:gd name="connsiteX292" fmla="*/ 9454 w 10000"/>
                <a:gd name="connsiteY292" fmla="*/ 1398 h 10000"/>
                <a:gd name="connsiteX293" fmla="*/ 9522 w 10000"/>
                <a:gd name="connsiteY293" fmla="*/ 1434 h 10000"/>
                <a:gd name="connsiteX294" fmla="*/ 9556 w 10000"/>
                <a:gd name="connsiteY294" fmla="*/ 1391 h 10000"/>
                <a:gd name="connsiteX295" fmla="*/ 9584 w 10000"/>
                <a:gd name="connsiteY295" fmla="*/ 1398 h 10000"/>
                <a:gd name="connsiteX296" fmla="*/ 9612 w 10000"/>
                <a:gd name="connsiteY296" fmla="*/ 1356 h 10000"/>
                <a:gd name="connsiteX297" fmla="*/ 9606 w 10000"/>
                <a:gd name="connsiteY297" fmla="*/ 1313 h 10000"/>
                <a:gd name="connsiteX298" fmla="*/ 9646 w 10000"/>
                <a:gd name="connsiteY298" fmla="*/ 1292 h 10000"/>
                <a:gd name="connsiteX299" fmla="*/ 9674 w 10000"/>
                <a:gd name="connsiteY299" fmla="*/ 1221 h 10000"/>
                <a:gd name="connsiteX300" fmla="*/ 9753 w 10000"/>
                <a:gd name="connsiteY300" fmla="*/ 1228 h 10000"/>
                <a:gd name="connsiteX301" fmla="*/ 9871 w 10000"/>
                <a:gd name="connsiteY301" fmla="*/ 1434 h 10000"/>
                <a:gd name="connsiteX302" fmla="*/ 9893 w 10000"/>
                <a:gd name="connsiteY302" fmla="*/ 1505 h 10000"/>
                <a:gd name="connsiteX303" fmla="*/ 9972 w 10000"/>
                <a:gd name="connsiteY303" fmla="*/ 1597 h 10000"/>
                <a:gd name="connsiteX304" fmla="*/ 10000 w 10000"/>
                <a:gd name="connsiteY304" fmla="*/ 1682 h 10000"/>
                <a:gd name="connsiteX305" fmla="*/ 9938 w 10000"/>
                <a:gd name="connsiteY305" fmla="*/ 1796 h 10000"/>
                <a:gd name="connsiteX306" fmla="*/ 9893 w 10000"/>
                <a:gd name="connsiteY306" fmla="*/ 1838 h 10000"/>
                <a:gd name="connsiteX307" fmla="*/ 9916 w 10000"/>
                <a:gd name="connsiteY307" fmla="*/ 1959 h 10000"/>
                <a:gd name="connsiteX308" fmla="*/ 9848 w 10000"/>
                <a:gd name="connsiteY308" fmla="*/ 2051 h 10000"/>
                <a:gd name="connsiteX309" fmla="*/ 9809 w 10000"/>
                <a:gd name="connsiteY309" fmla="*/ 2072 h 10000"/>
                <a:gd name="connsiteX310" fmla="*/ 9809 w 10000"/>
                <a:gd name="connsiteY310" fmla="*/ 2136 h 10000"/>
                <a:gd name="connsiteX311" fmla="*/ 9758 w 10000"/>
                <a:gd name="connsiteY311" fmla="*/ 2257 h 10000"/>
                <a:gd name="connsiteX312" fmla="*/ 9724 w 10000"/>
                <a:gd name="connsiteY312" fmla="*/ 2264 h 10000"/>
                <a:gd name="connsiteX313" fmla="*/ 9730 w 10000"/>
                <a:gd name="connsiteY313" fmla="*/ 2349 h 10000"/>
                <a:gd name="connsiteX314" fmla="*/ 9702 w 10000"/>
                <a:gd name="connsiteY314" fmla="*/ 2413 h 10000"/>
                <a:gd name="connsiteX315" fmla="*/ 9708 w 10000"/>
                <a:gd name="connsiteY315" fmla="*/ 2697 h 10000"/>
                <a:gd name="connsiteX316" fmla="*/ 9724 w 10000"/>
                <a:gd name="connsiteY316" fmla="*/ 2718 h 10000"/>
                <a:gd name="connsiteX317" fmla="*/ 9719 w 10000"/>
                <a:gd name="connsiteY317" fmla="*/ 2811 h 10000"/>
                <a:gd name="connsiteX318" fmla="*/ 9708 w 10000"/>
                <a:gd name="connsiteY318" fmla="*/ 2896 h 10000"/>
                <a:gd name="connsiteX319" fmla="*/ 9668 w 10000"/>
                <a:gd name="connsiteY319" fmla="*/ 2938 h 10000"/>
                <a:gd name="connsiteX320" fmla="*/ 9595 w 10000"/>
                <a:gd name="connsiteY320" fmla="*/ 2903 h 10000"/>
                <a:gd name="connsiteX321" fmla="*/ 9561 w 10000"/>
                <a:gd name="connsiteY321" fmla="*/ 2952 h 10000"/>
                <a:gd name="connsiteX322" fmla="*/ 9567 w 10000"/>
                <a:gd name="connsiteY322" fmla="*/ 2995 h 10000"/>
                <a:gd name="connsiteX323" fmla="*/ 9544 w 10000"/>
                <a:gd name="connsiteY323" fmla="*/ 3080 h 10000"/>
                <a:gd name="connsiteX324" fmla="*/ 9505 w 10000"/>
                <a:gd name="connsiteY324" fmla="*/ 3137 h 10000"/>
                <a:gd name="connsiteX325" fmla="*/ 9494 w 10000"/>
                <a:gd name="connsiteY325" fmla="*/ 3236 h 10000"/>
                <a:gd name="connsiteX326" fmla="*/ 9466 w 10000"/>
                <a:gd name="connsiteY326" fmla="*/ 3322 h 10000"/>
                <a:gd name="connsiteX327" fmla="*/ 9471 w 10000"/>
                <a:gd name="connsiteY327" fmla="*/ 3378 h 10000"/>
                <a:gd name="connsiteX328" fmla="*/ 9460 w 10000"/>
                <a:gd name="connsiteY328" fmla="*/ 3435 h 10000"/>
                <a:gd name="connsiteX329" fmla="*/ 9483 w 10000"/>
                <a:gd name="connsiteY329" fmla="*/ 3485 h 10000"/>
                <a:gd name="connsiteX330" fmla="*/ 9449 w 10000"/>
                <a:gd name="connsiteY330" fmla="*/ 3563 h 10000"/>
                <a:gd name="connsiteX331" fmla="*/ 9393 w 10000"/>
                <a:gd name="connsiteY331" fmla="*/ 3442 h 10000"/>
                <a:gd name="connsiteX332" fmla="*/ 9393 w 10000"/>
                <a:gd name="connsiteY332" fmla="*/ 3350 h 10000"/>
                <a:gd name="connsiteX333" fmla="*/ 9376 w 10000"/>
                <a:gd name="connsiteY333" fmla="*/ 3336 h 10000"/>
                <a:gd name="connsiteX334" fmla="*/ 9308 w 10000"/>
                <a:gd name="connsiteY334" fmla="*/ 3400 h 10000"/>
                <a:gd name="connsiteX335" fmla="*/ 9201 w 10000"/>
                <a:gd name="connsiteY335" fmla="*/ 3549 h 10000"/>
                <a:gd name="connsiteX336" fmla="*/ 9139 w 10000"/>
                <a:gd name="connsiteY336" fmla="*/ 3655 h 10000"/>
                <a:gd name="connsiteX337" fmla="*/ 9044 w 10000"/>
                <a:gd name="connsiteY337" fmla="*/ 3712 h 10000"/>
                <a:gd name="connsiteX338" fmla="*/ 9010 w 10000"/>
                <a:gd name="connsiteY338" fmla="*/ 3797 h 10000"/>
                <a:gd name="connsiteX339" fmla="*/ 8982 w 10000"/>
                <a:gd name="connsiteY339" fmla="*/ 3825 h 10000"/>
                <a:gd name="connsiteX340" fmla="*/ 8875 w 10000"/>
                <a:gd name="connsiteY340" fmla="*/ 3903 h 10000"/>
                <a:gd name="connsiteX341" fmla="*/ 8785 w 10000"/>
                <a:gd name="connsiteY341" fmla="*/ 3996 h 10000"/>
                <a:gd name="connsiteX342" fmla="*/ 8763 w 10000"/>
                <a:gd name="connsiteY342" fmla="*/ 4067 h 10000"/>
                <a:gd name="connsiteX343" fmla="*/ 8729 w 10000"/>
                <a:gd name="connsiteY343" fmla="*/ 4102 h 10000"/>
                <a:gd name="connsiteX344" fmla="*/ 8774 w 10000"/>
                <a:gd name="connsiteY344" fmla="*/ 4194 h 10000"/>
                <a:gd name="connsiteX345" fmla="*/ 8819 w 10000"/>
                <a:gd name="connsiteY345" fmla="*/ 4265 h 10000"/>
                <a:gd name="connsiteX346" fmla="*/ 8881 w 10000"/>
                <a:gd name="connsiteY346" fmla="*/ 4294 h 10000"/>
                <a:gd name="connsiteX347" fmla="*/ 8858 w 10000"/>
                <a:gd name="connsiteY347" fmla="*/ 4344 h 10000"/>
                <a:gd name="connsiteX348" fmla="*/ 8903 w 10000"/>
                <a:gd name="connsiteY348" fmla="*/ 4358 h 10000"/>
                <a:gd name="connsiteX349" fmla="*/ 8903 w 10000"/>
                <a:gd name="connsiteY349" fmla="*/ 4443 h 10000"/>
                <a:gd name="connsiteX350" fmla="*/ 8937 w 10000"/>
                <a:gd name="connsiteY350" fmla="*/ 4507 h 10000"/>
                <a:gd name="connsiteX351" fmla="*/ 8993 w 10000"/>
                <a:gd name="connsiteY351" fmla="*/ 4493 h 10000"/>
                <a:gd name="connsiteX352" fmla="*/ 9016 w 10000"/>
                <a:gd name="connsiteY352" fmla="*/ 4422 h 10000"/>
                <a:gd name="connsiteX353" fmla="*/ 9061 w 10000"/>
                <a:gd name="connsiteY353" fmla="*/ 4414 h 10000"/>
                <a:gd name="connsiteX354" fmla="*/ 9066 w 10000"/>
                <a:gd name="connsiteY354" fmla="*/ 4358 h 10000"/>
                <a:gd name="connsiteX355" fmla="*/ 9123 w 10000"/>
                <a:gd name="connsiteY355" fmla="*/ 4358 h 10000"/>
                <a:gd name="connsiteX356" fmla="*/ 9100 w 10000"/>
                <a:gd name="connsiteY356" fmla="*/ 4429 h 10000"/>
                <a:gd name="connsiteX357" fmla="*/ 9156 w 10000"/>
                <a:gd name="connsiteY357" fmla="*/ 4464 h 10000"/>
                <a:gd name="connsiteX358" fmla="*/ 9145 w 10000"/>
                <a:gd name="connsiteY358" fmla="*/ 4528 h 10000"/>
                <a:gd name="connsiteX359" fmla="*/ 9061 w 10000"/>
                <a:gd name="connsiteY359" fmla="*/ 4535 h 10000"/>
                <a:gd name="connsiteX360" fmla="*/ 8999 w 10000"/>
                <a:gd name="connsiteY360" fmla="*/ 4578 h 10000"/>
                <a:gd name="connsiteX361" fmla="*/ 8943 w 10000"/>
                <a:gd name="connsiteY361" fmla="*/ 4599 h 10000"/>
                <a:gd name="connsiteX362" fmla="*/ 8943 w 10000"/>
                <a:gd name="connsiteY362" fmla="*/ 4698 h 10000"/>
                <a:gd name="connsiteX363" fmla="*/ 8999 w 10000"/>
                <a:gd name="connsiteY363" fmla="*/ 4805 h 10000"/>
                <a:gd name="connsiteX364" fmla="*/ 8954 w 10000"/>
                <a:gd name="connsiteY364" fmla="*/ 4904 h 10000"/>
                <a:gd name="connsiteX365" fmla="*/ 8864 w 10000"/>
                <a:gd name="connsiteY365" fmla="*/ 4918 h 10000"/>
                <a:gd name="connsiteX366" fmla="*/ 8875 w 10000"/>
                <a:gd name="connsiteY366" fmla="*/ 5032 h 10000"/>
                <a:gd name="connsiteX367" fmla="*/ 8870 w 10000"/>
                <a:gd name="connsiteY367" fmla="*/ 5103 h 10000"/>
                <a:gd name="connsiteX368" fmla="*/ 8841 w 10000"/>
                <a:gd name="connsiteY368" fmla="*/ 5138 h 10000"/>
                <a:gd name="connsiteX369" fmla="*/ 8785 w 10000"/>
                <a:gd name="connsiteY369" fmla="*/ 5110 h 10000"/>
                <a:gd name="connsiteX370" fmla="*/ 8735 w 10000"/>
                <a:gd name="connsiteY370" fmla="*/ 5018 h 10000"/>
                <a:gd name="connsiteX371" fmla="*/ 8678 w 10000"/>
                <a:gd name="connsiteY371" fmla="*/ 5089 h 10000"/>
                <a:gd name="connsiteX372" fmla="*/ 8622 w 10000"/>
                <a:gd name="connsiteY372" fmla="*/ 5039 h 10000"/>
                <a:gd name="connsiteX373" fmla="*/ 8616 w 10000"/>
                <a:gd name="connsiteY373" fmla="*/ 5011 h 10000"/>
                <a:gd name="connsiteX374" fmla="*/ 8538 w 10000"/>
                <a:gd name="connsiteY374" fmla="*/ 4947 h 10000"/>
                <a:gd name="connsiteX375" fmla="*/ 8515 w 10000"/>
                <a:gd name="connsiteY375" fmla="*/ 4961 h 10000"/>
                <a:gd name="connsiteX376" fmla="*/ 8526 w 10000"/>
                <a:gd name="connsiteY376" fmla="*/ 5039 h 10000"/>
                <a:gd name="connsiteX377" fmla="*/ 8481 w 10000"/>
                <a:gd name="connsiteY377" fmla="*/ 5138 h 10000"/>
                <a:gd name="connsiteX378" fmla="*/ 8515 w 10000"/>
                <a:gd name="connsiteY378" fmla="*/ 5160 h 10000"/>
                <a:gd name="connsiteX379" fmla="*/ 8577 w 10000"/>
                <a:gd name="connsiteY379" fmla="*/ 5145 h 10000"/>
                <a:gd name="connsiteX380" fmla="*/ 8588 w 10000"/>
                <a:gd name="connsiteY380" fmla="*/ 5181 h 10000"/>
                <a:gd name="connsiteX381" fmla="*/ 8577 w 10000"/>
                <a:gd name="connsiteY381" fmla="*/ 5224 h 10000"/>
                <a:gd name="connsiteX382" fmla="*/ 8600 w 10000"/>
                <a:gd name="connsiteY382" fmla="*/ 5280 h 10000"/>
                <a:gd name="connsiteX383" fmla="*/ 8650 w 10000"/>
                <a:gd name="connsiteY383" fmla="*/ 5316 h 10000"/>
                <a:gd name="connsiteX384" fmla="*/ 8639 w 10000"/>
                <a:gd name="connsiteY384" fmla="*/ 5401 h 10000"/>
                <a:gd name="connsiteX385" fmla="*/ 8673 w 10000"/>
                <a:gd name="connsiteY385" fmla="*/ 5444 h 10000"/>
                <a:gd name="connsiteX386" fmla="*/ 8633 w 10000"/>
                <a:gd name="connsiteY386" fmla="*/ 5486 h 10000"/>
                <a:gd name="connsiteX387" fmla="*/ 8622 w 10000"/>
                <a:gd name="connsiteY387" fmla="*/ 5642 h 10000"/>
                <a:gd name="connsiteX388" fmla="*/ 8600 w 10000"/>
                <a:gd name="connsiteY388" fmla="*/ 5649 h 10000"/>
                <a:gd name="connsiteX389" fmla="*/ 8628 w 10000"/>
                <a:gd name="connsiteY389" fmla="*/ 5720 h 10000"/>
                <a:gd name="connsiteX390" fmla="*/ 8633 w 10000"/>
                <a:gd name="connsiteY390" fmla="*/ 5841 h 10000"/>
                <a:gd name="connsiteX391" fmla="*/ 8661 w 10000"/>
                <a:gd name="connsiteY391" fmla="*/ 5869 h 10000"/>
                <a:gd name="connsiteX392" fmla="*/ 8667 w 10000"/>
                <a:gd name="connsiteY392" fmla="*/ 5905 h 10000"/>
                <a:gd name="connsiteX393" fmla="*/ 8690 w 10000"/>
                <a:gd name="connsiteY393" fmla="*/ 5912 h 10000"/>
                <a:gd name="connsiteX394" fmla="*/ 8695 w 10000"/>
                <a:gd name="connsiteY394" fmla="*/ 5983 h 10000"/>
                <a:gd name="connsiteX395" fmla="*/ 8684 w 10000"/>
                <a:gd name="connsiteY395" fmla="*/ 6033 h 10000"/>
                <a:gd name="connsiteX396" fmla="*/ 8740 w 10000"/>
                <a:gd name="connsiteY396" fmla="*/ 6061 h 10000"/>
                <a:gd name="connsiteX397" fmla="*/ 8825 w 10000"/>
                <a:gd name="connsiteY397" fmla="*/ 6004 h 10000"/>
                <a:gd name="connsiteX398" fmla="*/ 8948 w 10000"/>
                <a:gd name="connsiteY398" fmla="*/ 5891 h 10000"/>
                <a:gd name="connsiteX399" fmla="*/ 8982 w 10000"/>
                <a:gd name="connsiteY399" fmla="*/ 5891 h 10000"/>
                <a:gd name="connsiteX400" fmla="*/ 8982 w 10000"/>
                <a:gd name="connsiteY400" fmla="*/ 5976 h 10000"/>
                <a:gd name="connsiteX401" fmla="*/ 9004 w 10000"/>
                <a:gd name="connsiteY401" fmla="*/ 5990 h 10000"/>
                <a:gd name="connsiteX402" fmla="*/ 9044 w 10000"/>
                <a:gd name="connsiteY402" fmla="*/ 6089 h 10000"/>
                <a:gd name="connsiteX403" fmla="*/ 9072 w 10000"/>
                <a:gd name="connsiteY403" fmla="*/ 6097 h 10000"/>
                <a:gd name="connsiteX404" fmla="*/ 9055 w 10000"/>
                <a:gd name="connsiteY404" fmla="*/ 6153 h 10000"/>
                <a:gd name="connsiteX405" fmla="*/ 9100 w 10000"/>
                <a:gd name="connsiteY405" fmla="*/ 6281 h 10000"/>
                <a:gd name="connsiteX406" fmla="*/ 9100 w 10000"/>
                <a:gd name="connsiteY406" fmla="*/ 6345 h 10000"/>
                <a:gd name="connsiteX407" fmla="*/ 9123 w 10000"/>
                <a:gd name="connsiteY407" fmla="*/ 6416 h 10000"/>
                <a:gd name="connsiteX408" fmla="*/ 9089 w 10000"/>
                <a:gd name="connsiteY408" fmla="*/ 6473 h 10000"/>
                <a:gd name="connsiteX409" fmla="*/ 9049 w 10000"/>
                <a:gd name="connsiteY409" fmla="*/ 6466 h 10000"/>
                <a:gd name="connsiteX410" fmla="*/ 9049 w 10000"/>
                <a:gd name="connsiteY410" fmla="*/ 6501 h 10000"/>
                <a:gd name="connsiteX411" fmla="*/ 9089 w 10000"/>
                <a:gd name="connsiteY411" fmla="*/ 6544 h 10000"/>
                <a:gd name="connsiteX412" fmla="*/ 9106 w 10000"/>
                <a:gd name="connsiteY412" fmla="*/ 6515 h 10000"/>
                <a:gd name="connsiteX413" fmla="*/ 9139 w 10000"/>
                <a:gd name="connsiteY413" fmla="*/ 6579 h 10000"/>
                <a:gd name="connsiteX414" fmla="*/ 9179 w 10000"/>
                <a:gd name="connsiteY414" fmla="*/ 6579 h 10000"/>
                <a:gd name="connsiteX415" fmla="*/ 9156 w 10000"/>
                <a:gd name="connsiteY415" fmla="*/ 6757 h 10000"/>
                <a:gd name="connsiteX416" fmla="*/ 9139 w 10000"/>
                <a:gd name="connsiteY416" fmla="*/ 6792 h 10000"/>
                <a:gd name="connsiteX417" fmla="*/ 9089 w 10000"/>
                <a:gd name="connsiteY417" fmla="*/ 6778 h 10000"/>
                <a:gd name="connsiteX418" fmla="*/ 9027 w 10000"/>
                <a:gd name="connsiteY418" fmla="*/ 6799 h 10000"/>
                <a:gd name="connsiteX419" fmla="*/ 9004 w 10000"/>
                <a:gd name="connsiteY419" fmla="*/ 6842 h 10000"/>
                <a:gd name="connsiteX420" fmla="*/ 8999 w 10000"/>
                <a:gd name="connsiteY420" fmla="*/ 6884 h 10000"/>
                <a:gd name="connsiteX421" fmla="*/ 8960 w 10000"/>
                <a:gd name="connsiteY421" fmla="*/ 6934 h 10000"/>
                <a:gd name="connsiteX422" fmla="*/ 8898 w 10000"/>
                <a:gd name="connsiteY422" fmla="*/ 6941 h 10000"/>
                <a:gd name="connsiteX423" fmla="*/ 8886 w 10000"/>
                <a:gd name="connsiteY423" fmla="*/ 6962 h 10000"/>
                <a:gd name="connsiteX424" fmla="*/ 8847 w 10000"/>
                <a:gd name="connsiteY424" fmla="*/ 6927 h 10000"/>
                <a:gd name="connsiteX425" fmla="*/ 8808 w 10000"/>
                <a:gd name="connsiteY425" fmla="*/ 6934 h 10000"/>
                <a:gd name="connsiteX426" fmla="*/ 8785 w 10000"/>
                <a:gd name="connsiteY426" fmla="*/ 6906 h 10000"/>
                <a:gd name="connsiteX427" fmla="*/ 8735 w 10000"/>
                <a:gd name="connsiteY427" fmla="*/ 6891 h 10000"/>
                <a:gd name="connsiteX428" fmla="*/ 8746 w 10000"/>
                <a:gd name="connsiteY428" fmla="*/ 6941 h 10000"/>
                <a:gd name="connsiteX429" fmla="*/ 8723 w 10000"/>
                <a:gd name="connsiteY429" fmla="*/ 6991 h 10000"/>
                <a:gd name="connsiteX430" fmla="*/ 8639 w 10000"/>
                <a:gd name="connsiteY430" fmla="*/ 6984 h 10000"/>
                <a:gd name="connsiteX431" fmla="*/ 8611 w 10000"/>
                <a:gd name="connsiteY431" fmla="*/ 6962 h 10000"/>
                <a:gd name="connsiteX432" fmla="*/ 8566 w 10000"/>
                <a:gd name="connsiteY432" fmla="*/ 6984 h 10000"/>
                <a:gd name="connsiteX433" fmla="*/ 8560 w 10000"/>
                <a:gd name="connsiteY433" fmla="*/ 7055 h 10000"/>
                <a:gd name="connsiteX434" fmla="*/ 8476 w 10000"/>
                <a:gd name="connsiteY434" fmla="*/ 7133 h 10000"/>
                <a:gd name="connsiteX435" fmla="*/ 8448 w 10000"/>
                <a:gd name="connsiteY435" fmla="*/ 7090 h 10000"/>
                <a:gd name="connsiteX436" fmla="*/ 8386 w 10000"/>
                <a:gd name="connsiteY436" fmla="*/ 7111 h 10000"/>
                <a:gd name="connsiteX437" fmla="*/ 8346 w 10000"/>
                <a:gd name="connsiteY437" fmla="*/ 7133 h 10000"/>
                <a:gd name="connsiteX438" fmla="*/ 8341 w 10000"/>
                <a:gd name="connsiteY438" fmla="*/ 7168 h 10000"/>
                <a:gd name="connsiteX439" fmla="*/ 8256 w 10000"/>
                <a:gd name="connsiteY439" fmla="*/ 7246 h 10000"/>
                <a:gd name="connsiteX440" fmla="*/ 8206 w 10000"/>
                <a:gd name="connsiteY440" fmla="*/ 7232 h 10000"/>
                <a:gd name="connsiteX441" fmla="*/ 8155 w 10000"/>
                <a:gd name="connsiteY441" fmla="*/ 7260 h 10000"/>
                <a:gd name="connsiteX442" fmla="*/ 8116 w 10000"/>
                <a:gd name="connsiteY442" fmla="*/ 7303 h 10000"/>
                <a:gd name="connsiteX443" fmla="*/ 8060 w 10000"/>
                <a:gd name="connsiteY443" fmla="*/ 7331 h 10000"/>
                <a:gd name="connsiteX444" fmla="*/ 8065 w 10000"/>
                <a:gd name="connsiteY444" fmla="*/ 7374 h 10000"/>
                <a:gd name="connsiteX445" fmla="*/ 8015 w 10000"/>
                <a:gd name="connsiteY445" fmla="*/ 7402 h 10000"/>
                <a:gd name="connsiteX446" fmla="*/ 7942 w 10000"/>
                <a:gd name="connsiteY446" fmla="*/ 7523 h 10000"/>
                <a:gd name="connsiteX447" fmla="*/ 7930 w 10000"/>
                <a:gd name="connsiteY447" fmla="*/ 7573 h 10000"/>
                <a:gd name="connsiteX448" fmla="*/ 7908 w 10000"/>
                <a:gd name="connsiteY448" fmla="*/ 7559 h 10000"/>
                <a:gd name="connsiteX449" fmla="*/ 7919 w 10000"/>
                <a:gd name="connsiteY449" fmla="*/ 7523 h 10000"/>
                <a:gd name="connsiteX450" fmla="*/ 7846 w 10000"/>
                <a:gd name="connsiteY450" fmla="*/ 7339 h 10000"/>
                <a:gd name="connsiteX451" fmla="*/ 7846 w 10000"/>
                <a:gd name="connsiteY451" fmla="*/ 7268 h 10000"/>
                <a:gd name="connsiteX452" fmla="*/ 7812 w 10000"/>
                <a:gd name="connsiteY452" fmla="*/ 7268 h 10000"/>
                <a:gd name="connsiteX453" fmla="*/ 7711 w 10000"/>
                <a:gd name="connsiteY453" fmla="*/ 7197 h 10000"/>
                <a:gd name="connsiteX454" fmla="*/ 7649 w 10000"/>
                <a:gd name="connsiteY454" fmla="*/ 7232 h 10000"/>
                <a:gd name="connsiteX455" fmla="*/ 7632 w 10000"/>
                <a:gd name="connsiteY455" fmla="*/ 7275 h 10000"/>
                <a:gd name="connsiteX456" fmla="*/ 7677 w 10000"/>
                <a:gd name="connsiteY456" fmla="*/ 7324 h 10000"/>
                <a:gd name="connsiteX457" fmla="*/ 7688 w 10000"/>
                <a:gd name="connsiteY457" fmla="*/ 7367 h 10000"/>
                <a:gd name="connsiteX458" fmla="*/ 7660 w 10000"/>
                <a:gd name="connsiteY458" fmla="*/ 7410 h 10000"/>
                <a:gd name="connsiteX459" fmla="*/ 7666 w 10000"/>
                <a:gd name="connsiteY459" fmla="*/ 7445 h 10000"/>
                <a:gd name="connsiteX460" fmla="*/ 7655 w 10000"/>
                <a:gd name="connsiteY460" fmla="*/ 7516 h 10000"/>
                <a:gd name="connsiteX461" fmla="*/ 7660 w 10000"/>
                <a:gd name="connsiteY461" fmla="*/ 7587 h 10000"/>
                <a:gd name="connsiteX462" fmla="*/ 7694 w 10000"/>
                <a:gd name="connsiteY462" fmla="*/ 7700 h 10000"/>
                <a:gd name="connsiteX463" fmla="*/ 7660 w 10000"/>
                <a:gd name="connsiteY463" fmla="*/ 7743 h 10000"/>
                <a:gd name="connsiteX464" fmla="*/ 7666 w 10000"/>
                <a:gd name="connsiteY464" fmla="*/ 7779 h 10000"/>
                <a:gd name="connsiteX465" fmla="*/ 7638 w 10000"/>
                <a:gd name="connsiteY465" fmla="*/ 7793 h 10000"/>
                <a:gd name="connsiteX466" fmla="*/ 7621 w 10000"/>
                <a:gd name="connsiteY466" fmla="*/ 7814 h 10000"/>
                <a:gd name="connsiteX467" fmla="*/ 7514 w 10000"/>
                <a:gd name="connsiteY467" fmla="*/ 7800 h 10000"/>
                <a:gd name="connsiteX468" fmla="*/ 7497 w 10000"/>
                <a:gd name="connsiteY468" fmla="*/ 7757 h 10000"/>
                <a:gd name="connsiteX469" fmla="*/ 7463 w 10000"/>
                <a:gd name="connsiteY469" fmla="*/ 7786 h 10000"/>
                <a:gd name="connsiteX470" fmla="*/ 7390 w 10000"/>
                <a:gd name="connsiteY470" fmla="*/ 7771 h 10000"/>
                <a:gd name="connsiteX471" fmla="*/ 7340 w 10000"/>
                <a:gd name="connsiteY471" fmla="*/ 7793 h 10000"/>
                <a:gd name="connsiteX472" fmla="*/ 7312 w 10000"/>
                <a:gd name="connsiteY472" fmla="*/ 7644 h 10000"/>
                <a:gd name="connsiteX473" fmla="*/ 7283 w 10000"/>
                <a:gd name="connsiteY473" fmla="*/ 7637 h 10000"/>
                <a:gd name="connsiteX474" fmla="*/ 7250 w 10000"/>
                <a:gd name="connsiteY474" fmla="*/ 7544 h 10000"/>
                <a:gd name="connsiteX475" fmla="*/ 7267 w 10000"/>
                <a:gd name="connsiteY475" fmla="*/ 7502 h 10000"/>
                <a:gd name="connsiteX476" fmla="*/ 7306 w 10000"/>
                <a:gd name="connsiteY476" fmla="*/ 7523 h 10000"/>
                <a:gd name="connsiteX477" fmla="*/ 7323 w 10000"/>
                <a:gd name="connsiteY477" fmla="*/ 7473 h 10000"/>
                <a:gd name="connsiteX478" fmla="*/ 7295 w 10000"/>
                <a:gd name="connsiteY478" fmla="*/ 7438 h 10000"/>
                <a:gd name="connsiteX479" fmla="*/ 7312 w 10000"/>
                <a:gd name="connsiteY479" fmla="*/ 7402 h 10000"/>
                <a:gd name="connsiteX480" fmla="*/ 7238 w 10000"/>
                <a:gd name="connsiteY480" fmla="*/ 7331 h 10000"/>
                <a:gd name="connsiteX481" fmla="*/ 7244 w 10000"/>
                <a:gd name="connsiteY481" fmla="*/ 7296 h 10000"/>
                <a:gd name="connsiteX482" fmla="*/ 7199 w 10000"/>
                <a:gd name="connsiteY482" fmla="*/ 7260 h 10000"/>
                <a:gd name="connsiteX483" fmla="*/ 7227 w 10000"/>
                <a:gd name="connsiteY483" fmla="*/ 7218 h 10000"/>
                <a:gd name="connsiteX484" fmla="*/ 7216 w 10000"/>
                <a:gd name="connsiteY484" fmla="*/ 7168 h 10000"/>
                <a:gd name="connsiteX485" fmla="*/ 7165 w 10000"/>
                <a:gd name="connsiteY485" fmla="*/ 7090 h 10000"/>
                <a:gd name="connsiteX486" fmla="*/ 7132 w 10000"/>
                <a:gd name="connsiteY486" fmla="*/ 7026 h 10000"/>
                <a:gd name="connsiteX487" fmla="*/ 7064 w 10000"/>
                <a:gd name="connsiteY487" fmla="*/ 7055 h 10000"/>
                <a:gd name="connsiteX488" fmla="*/ 7025 w 10000"/>
                <a:gd name="connsiteY488" fmla="*/ 7048 h 10000"/>
                <a:gd name="connsiteX489" fmla="*/ 7002 w 10000"/>
                <a:gd name="connsiteY489" fmla="*/ 7111 h 10000"/>
                <a:gd name="connsiteX490" fmla="*/ 6924 w 10000"/>
                <a:gd name="connsiteY490" fmla="*/ 7119 h 10000"/>
                <a:gd name="connsiteX491" fmla="*/ 6895 w 10000"/>
                <a:gd name="connsiteY491" fmla="*/ 7111 h 10000"/>
                <a:gd name="connsiteX492" fmla="*/ 6828 w 10000"/>
                <a:gd name="connsiteY492" fmla="*/ 7161 h 10000"/>
                <a:gd name="connsiteX493" fmla="*/ 6834 w 10000"/>
                <a:gd name="connsiteY493" fmla="*/ 7260 h 10000"/>
                <a:gd name="connsiteX494" fmla="*/ 6817 w 10000"/>
                <a:gd name="connsiteY494" fmla="*/ 7324 h 10000"/>
                <a:gd name="connsiteX495" fmla="*/ 6817 w 10000"/>
                <a:gd name="connsiteY495" fmla="*/ 7381 h 10000"/>
                <a:gd name="connsiteX496" fmla="*/ 6760 w 10000"/>
                <a:gd name="connsiteY496" fmla="*/ 7424 h 10000"/>
                <a:gd name="connsiteX497" fmla="*/ 6699 w 10000"/>
                <a:gd name="connsiteY497" fmla="*/ 7431 h 10000"/>
                <a:gd name="connsiteX498" fmla="*/ 6682 w 10000"/>
                <a:gd name="connsiteY498" fmla="*/ 7410 h 10000"/>
                <a:gd name="connsiteX499" fmla="*/ 6625 w 10000"/>
                <a:gd name="connsiteY499" fmla="*/ 7388 h 10000"/>
                <a:gd name="connsiteX500" fmla="*/ 6592 w 10000"/>
                <a:gd name="connsiteY500" fmla="*/ 7431 h 10000"/>
                <a:gd name="connsiteX501" fmla="*/ 6586 w 10000"/>
                <a:gd name="connsiteY501" fmla="*/ 7473 h 10000"/>
                <a:gd name="connsiteX502" fmla="*/ 6552 w 10000"/>
                <a:gd name="connsiteY502" fmla="*/ 7480 h 10000"/>
                <a:gd name="connsiteX503" fmla="*/ 6547 w 10000"/>
                <a:gd name="connsiteY503" fmla="*/ 7523 h 10000"/>
                <a:gd name="connsiteX504" fmla="*/ 6519 w 10000"/>
                <a:gd name="connsiteY504" fmla="*/ 7523 h 10000"/>
                <a:gd name="connsiteX505" fmla="*/ 6485 w 10000"/>
                <a:gd name="connsiteY505" fmla="*/ 7424 h 10000"/>
                <a:gd name="connsiteX506" fmla="*/ 6406 w 10000"/>
                <a:gd name="connsiteY506" fmla="*/ 7473 h 10000"/>
                <a:gd name="connsiteX507" fmla="*/ 6316 w 10000"/>
                <a:gd name="connsiteY507" fmla="*/ 7551 h 10000"/>
                <a:gd name="connsiteX508" fmla="*/ 6282 w 10000"/>
                <a:gd name="connsiteY508" fmla="*/ 7566 h 10000"/>
                <a:gd name="connsiteX509" fmla="*/ 6294 w 10000"/>
                <a:gd name="connsiteY509" fmla="*/ 7615 h 10000"/>
                <a:gd name="connsiteX510" fmla="*/ 6243 w 10000"/>
                <a:gd name="connsiteY510" fmla="*/ 7637 h 10000"/>
                <a:gd name="connsiteX511" fmla="*/ 6209 w 10000"/>
                <a:gd name="connsiteY511" fmla="*/ 7608 h 10000"/>
                <a:gd name="connsiteX512" fmla="*/ 6136 w 10000"/>
                <a:gd name="connsiteY512" fmla="*/ 7622 h 10000"/>
                <a:gd name="connsiteX513" fmla="*/ 6136 w 10000"/>
                <a:gd name="connsiteY513" fmla="*/ 7395 h 10000"/>
                <a:gd name="connsiteX514" fmla="*/ 6208 w 10000"/>
                <a:gd name="connsiteY51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843 w 10000"/>
                <a:gd name="connsiteY17" fmla="*/ 8879 h 10000"/>
                <a:gd name="connsiteX18" fmla="*/ 4207 w 10000"/>
                <a:gd name="connsiteY18" fmla="*/ 9283 h 10000"/>
                <a:gd name="connsiteX19" fmla="*/ 4213 w 10000"/>
                <a:gd name="connsiteY19" fmla="*/ 9326 h 10000"/>
                <a:gd name="connsiteX20" fmla="*/ 4190 w 10000"/>
                <a:gd name="connsiteY20" fmla="*/ 9326 h 10000"/>
                <a:gd name="connsiteX21" fmla="*/ 4089 w 10000"/>
                <a:gd name="connsiteY21" fmla="*/ 9482 h 10000"/>
                <a:gd name="connsiteX22" fmla="*/ 4072 w 10000"/>
                <a:gd name="connsiteY22" fmla="*/ 9574 h 10000"/>
                <a:gd name="connsiteX23" fmla="*/ 4111 w 10000"/>
                <a:gd name="connsiteY23" fmla="*/ 9631 h 10000"/>
                <a:gd name="connsiteX24" fmla="*/ 4117 w 10000"/>
                <a:gd name="connsiteY24" fmla="*/ 9659 h 10000"/>
                <a:gd name="connsiteX25" fmla="*/ 4066 w 10000"/>
                <a:gd name="connsiteY25" fmla="*/ 9716 h 10000"/>
                <a:gd name="connsiteX26" fmla="*/ 4021 w 10000"/>
                <a:gd name="connsiteY26" fmla="*/ 9702 h 10000"/>
                <a:gd name="connsiteX27" fmla="*/ 4021 w 10000"/>
                <a:gd name="connsiteY27" fmla="*/ 9851 h 10000"/>
                <a:gd name="connsiteX28" fmla="*/ 3948 w 10000"/>
                <a:gd name="connsiteY28" fmla="*/ 9865 h 10000"/>
                <a:gd name="connsiteX29" fmla="*/ 3926 w 10000"/>
                <a:gd name="connsiteY29" fmla="*/ 9844 h 10000"/>
                <a:gd name="connsiteX30" fmla="*/ 3864 w 10000"/>
                <a:gd name="connsiteY30" fmla="*/ 9879 h 10000"/>
                <a:gd name="connsiteX31" fmla="*/ 3825 w 10000"/>
                <a:gd name="connsiteY31" fmla="*/ 9858 h 10000"/>
                <a:gd name="connsiteX32" fmla="*/ 3802 w 10000"/>
                <a:gd name="connsiteY32" fmla="*/ 9886 h 10000"/>
                <a:gd name="connsiteX33" fmla="*/ 3751 w 10000"/>
                <a:gd name="connsiteY33" fmla="*/ 9858 h 10000"/>
                <a:gd name="connsiteX34" fmla="*/ 3735 w 10000"/>
                <a:gd name="connsiteY34" fmla="*/ 9787 h 10000"/>
                <a:gd name="connsiteX35" fmla="*/ 3628 w 10000"/>
                <a:gd name="connsiteY35" fmla="*/ 9744 h 10000"/>
                <a:gd name="connsiteX36" fmla="*/ 3583 w 10000"/>
                <a:gd name="connsiteY36" fmla="*/ 9730 h 10000"/>
                <a:gd name="connsiteX37" fmla="*/ 3543 w 10000"/>
                <a:gd name="connsiteY37" fmla="*/ 9702 h 10000"/>
                <a:gd name="connsiteX38" fmla="*/ 3549 w 10000"/>
                <a:gd name="connsiteY38" fmla="*/ 9681 h 10000"/>
                <a:gd name="connsiteX39" fmla="*/ 3515 w 10000"/>
                <a:gd name="connsiteY39" fmla="*/ 9624 h 10000"/>
                <a:gd name="connsiteX40" fmla="*/ 3459 w 10000"/>
                <a:gd name="connsiteY40" fmla="*/ 9588 h 10000"/>
                <a:gd name="connsiteX41" fmla="*/ 3397 w 10000"/>
                <a:gd name="connsiteY41" fmla="*/ 9603 h 10000"/>
                <a:gd name="connsiteX42" fmla="*/ 3324 w 10000"/>
                <a:gd name="connsiteY42" fmla="*/ 9581 h 10000"/>
                <a:gd name="connsiteX43" fmla="*/ 3240 w 10000"/>
                <a:gd name="connsiteY43" fmla="*/ 9524 h 10000"/>
                <a:gd name="connsiteX44" fmla="*/ 3279 w 10000"/>
                <a:gd name="connsiteY44" fmla="*/ 9339 h 10000"/>
                <a:gd name="connsiteX45" fmla="*/ 3150 w 10000"/>
                <a:gd name="connsiteY45" fmla="*/ 8971 h 10000"/>
                <a:gd name="connsiteX46" fmla="*/ 3155 w 10000"/>
                <a:gd name="connsiteY46" fmla="*/ 9021 h 10000"/>
                <a:gd name="connsiteX47" fmla="*/ 3144 w 10000"/>
                <a:gd name="connsiteY47" fmla="*/ 9042 h 10000"/>
                <a:gd name="connsiteX48" fmla="*/ 3105 w 10000"/>
                <a:gd name="connsiteY48" fmla="*/ 9028 h 10000"/>
                <a:gd name="connsiteX49" fmla="*/ 3048 w 10000"/>
                <a:gd name="connsiteY49" fmla="*/ 9163 h 10000"/>
                <a:gd name="connsiteX50" fmla="*/ 2818 w 10000"/>
                <a:gd name="connsiteY50" fmla="*/ 9837 h 10000"/>
                <a:gd name="connsiteX51" fmla="*/ 2745 w 10000"/>
                <a:gd name="connsiteY51" fmla="*/ 9879 h 10000"/>
                <a:gd name="connsiteX52" fmla="*/ 2705 w 10000"/>
                <a:gd name="connsiteY52" fmla="*/ 9922 h 10000"/>
                <a:gd name="connsiteX53" fmla="*/ 2638 w 10000"/>
                <a:gd name="connsiteY53" fmla="*/ 9929 h 10000"/>
                <a:gd name="connsiteX54" fmla="*/ 2598 w 10000"/>
                <a:gd name="connsiteY54" fmla="*/ 9943 h 10000"/>
                <a:gd name="connsiteX55" fmla="*/ 2565 w 10000"/>
                <a:gd name="connsiteY55" fmla="*/ 9929 h 10000"/>
                <a:gd name="connsiteX56" fmla="*/ 2508 w 10000"/>
                <a:gd name="connsiteY56" fmla="*/ 9943 h 10000"/>
                <a:gd name="connsiteX57" fmla="*/ 2503 w 10000"/>
                <a:gd name="connsiteY57" fmla="*/ 9957 h 10000"/>
                <a:gd name="connsiteX58" fmla="*/ 2458 w 10000"/>
                <a:gd name="connsiteY58" fmla="*/ 9993 h 10000"/>
                <a:gd name="connsiteX59" fmla="*/ 2424 w 10000"/>
                <a:gd name="connsiteY59" fmla="*/ 10000 h 10000"/>
                <a:gd name="connsiteX60" fmla="*/ 2323 w 10000"/>
                <a:gd name="connsiteY60" fmla="*/ 9901 h 10000"/>
                <a:gd name="connsiteX61" fmla="*/ 2250 w 10000"/>
                <a:gd name="connsiteY61" fmla="*/ 9794 h 10000"/>
                <a:gd name="connsiteX62" fmla="*/ 2160 w 10000"/>
                <a:gd name="connsiteY62" fmla="*/ 9759 h 10000"/>
                <a:gd name="connsiteX63" fmla="*/ 2143 w 10000"/>
                <a:gd name="connsiteY63" fmla="*/ 9624 h 10000"/>
                <a:gd name="connsiteX64" fmla="*/ 2205 w 10000"/>
                <a:gd name="connsiteY64" fmla="*/ 9588 h 10000"/>
                <a:gd name="connsiteX65" fmla="*/ 2182 w 10000"/>
                <a:gd name="connsiteY65" fmla="*/ 9482 h 10000"/>
                <a:gd name="connsiteX66" fmla="*/ 2160 w 10000"/>
                <a:gd name="connsiteY66" fmla="*/ 9446 h 10000"/>
                <a:gd name="connsiteX67" fmla="*/ 2323 w 10000"/>
                <a:gd name="connsiteY67" fmla="*/ 9312 h 10000"/>
                <a:gd name="connsiteX68" fmla="*/ 2373 w 10000"/>
                <a:gd name="connsiteY68" fmla="*/ 9177 h 10000"/>
                <a:gd name="connsiteX69" fmla="*/ 2424 w 10000"/>
                <a:gd name="connsiteY69" fmla="*/ 9148 h 10000"/>
                <a:gd name="connsiteX70" fmla="*/ 2435 w 10000"/>
                <a:gd name="connsiteY70" fmla="*/ 9063 h 10000"/>
                <a:gd name="connsiteX71" fmla="*/ 2385 w 10000"/>
                <a:gd name="connsiteY71" fmla="*/ 8950 h 10000"/>
                <a:gd name="connsiteX72" fmla="*/ 2396 w 10000"/>
                <a:gd name="connsiteY72" fmla="*/ 8879 h 10000"/>
                <a:gd name="connsiteX73" fmla="*/ 2340 w 10000"/>
                <a:gd name="connsiteY73" fmla="*/ 8850 h 10000"/>
                <a:gd name="connsiteX74" fmla="*/ 2306 w 10000"/>
                <a:gd name="connsiteY74" fmla="*/ 8857 h 10000"/>
                <a:gd name="connsiteX75" fmla="*/ 2143 w 10000"/>
                <a:gd name="connsiteY75" fmla="*/ 8921 h 10000"/>
                <a:gd name="connsiteX76" fmla="*/ 2098 w 10000"/>
                <a:gd name="connsiteY76" fmla="*/ 8971 h 10000"/>
                <a:gd name="connsiteX77" fmla="*/ 2064 w 10000"/>
                <a:gd name="connsiteY77" fmla="*/ 8999 h 10000"/>
                <a:gd name="connsiteX78" fmla="*/ 2019 w 10000"/>
                <a:gd name="connsiteY78" fmla="*/ 9056 h 10000"/>
                <a:gd name="connsiteX79" fmla="*/ 1879 w 10000"/>
                <a:gd name="connsiteY79" fmla="*/ 9013 h 10000"/>
                <a:gd name="connsiteX80" fmla="*/ 1828 w 10000"/>
                <a:gd name="connsiteY80" fmla="*/ 8971 h 10000"/>
                <a:gd name="connsiteX81" fmla="*/ 1738 w 10000"/>
                <a:gd name="connsiteY81" fmla="*/ 9021 h 10000"/>
                <a:gd name="connsiteX82" fmla="*/ 1609 w 10000"/>
                <a:gd name="connsiteY82" fmla="*/ 9056 h 10000"/>
                <a:gd name="connsiteX83" fmla="*/ 1699 w 10000"/>
                <a:gd name="connsiteY83" fmla="*/ 9177 h 10000"/>
                <a:gd name="connsiteX84" fmla="*/ 1592 w 10000"/>
                <a:gd name="connsiteY84" fmla="*/ 9304 h 10000"/>
                <a:gd name="connsiteX85" fmla="*/ 1558 w 10000"/>
                <a:gd name="connsiteY85" fmla="*/ 9290 h 10000"/>
                <a:gd name="connsiteX86" fmla="*/ 1541 w 10000"/>
                <a:gd name="connsiteY86" fmla="*/ 9304 h 10000"/>
                <a:gd name="connsiteX87" fmla="*/ 1507 w 10000"/>
                <a:gd name="connsiteY87" fmla="*/ 9269 h 10000"/>
                <a:gd name="connsiteX88" fmla="*/ 1440 w 10000"/>
                <a:gd name="connsiteY88" fmla="*/ 9233 h 10000"/>
                <a:gd name="connsiteX89" fmla="*/ 1434 w 10000"/>
                <a:gd name="connsiteY89" fmla="*/ 9198 h 10000"/>
                <a:gd name="connsiteX90" fmla="*/ 1412 w 10000"/>
                <a:gd name="connsiteY90" fmla="*/ 9191 h 10000"/>
                <a:gd name="connsiteX91" fmla="*/ 1400 w 10000"/>
                <a:gd name="connsiteY91" fmla="*/ 9155 h 10000"/>
                <a:gd name="connsiteX92" fmla="*/ 1372 w 10000"/>
                <a:gd name="connsiteY92" fmla="*/ 9127 h 10000"/>
                <a:gd name="connsiteX93" fmla="*/ 1327 w 10000"/>
                <a:gd name="connsiteY93" fmla="*/ 9141 h 10000"/>
                <a:gd name="connsiteX94" fmla="*/ 1305 w 10000"/>
                <a:gd name="connsiteY94" fmla="*/ 9092 h 10000"/>
                <a:gd name="connsiteX95" fmla="*/ 1271 w 10000"/>
                <a:gd name="connsiteY95" fmla="*/ 9099 h 10000"/>
                <a:gd name="connsiteX96" fmla="*/ 1277 w 10000"/>
                <a:gd name="connsiteY96" fmla="*/ 9056 h 10000"/>
                <a:gd name="connsiteX97" fmla="*/ 1265 w 10000"/>
                <a:gd name="connsiteY97" fmla="*/ 8999 h 10000"/>
                <a:gd name="connsiteX98" fmla="*/ 1277 w 10000"/>
                <a:gd name="connsiteY98" fmla="*/ 8935 h 10000"/>
                <a:gd name="connsiteX99" fmla="*/ 1271 w 10000"/>
                <a:gd name="connsiteY99" fmla="*/ 8893 h 10000"/>
                <a:gd name="connsiteX100" fmla="*/ 1153 w 10000"/>
                <a:gd name="connsiteY100" fmla="*/ 8893 h 10000"/>
                <a:gd name="connsiteX101" fmla="*/ 1153 w 10000"/>
                <a:gd name="connsiteY101" fmla="*/ 8850 h 10000"/>
                <a:gd name="connsiteX102" fmla="*/ 1091 w 10000"/>
                <a:gd name="connsiteY102" fmla="*/ 8829 h 10000"/>
                <a:gd name="connsiteX103" fmla="*/ 1080 w 10000"/>
                <a:gd name="connsiteY103" fmla="*/ 8758 h 10000"/>
                <a:gd name="connsiteX104" fmla="*/ 1069 w 10000"/>
                <a:gd name="connsiteY104" fmla="*/ 8730 h 10000"/>
                <a:gd name="connsiteX105" fmla="*/ 990 w 10000"/>
                <a:gd name="connsiteY105" fmla="*/ 8701 h 10000"/>
                <a:gd name="connsiteX106" fmla="*/ 894 w 10000"/>
                <a:gd name="connsiteY106" fmla="*/ 8616 h 10000"/>
                <a:gd name="connsiteX107" fmla="*/ 787 w 10000"/>
                <a:gd name="connsiteY107" fmla="*/ 8616 h 10000"/>
                <a:gd name="connsiteX108" fmla="*/ 849 w 10000"/>
                <a:gd name="connsiteY108" fmla="*/ 8510 h 10000"/>
                <a:gd name="connsiteX109" fmla="*/ 945 w 10000"/>
                <a:gd name="connsiteY109" fmla="*/ 8432 h 10000"/>
                <a:gd name="connsiteX110" fmla="*/ 984 w 10000"/>
                <a:gd name="connsiteY110" fmla="*/ 8325 h 10000"/>
                <a:gd name="connsiteX111" fmla="*/ 1063 w 10000"/>
                <a:gd name="connsiteY111" fmla="*/ 8204 h 10000"/>
                <a:gd name="connsiteX112" fmla="*/ 1057 w 10000"/>
                <a:gd name="connsiteY112" fmla="*/ 8133 h 10000"/>
                <a:gd name="connsiteX113" fmla="*/ 1018 w 10000"/>
                <a:gd name="connsiteY113" fmla="*/ 8055 h 10000"/>
                <a:gd name="connsiteX114" fmla="*/ 533 w 10000"/>
                <a:gd name="connsiteY114" fmla="*/ 8076 h 10000"/>
                <a:gd name="connsiteX115" fmla="*/ 169 w 10000"/>
                <a:gd name="connsiteY115" fmla="*/ 7743 h 10000"/>
                <a:gd name="connsiteX116" fmla="*/ 157 w 10000"/>
                <a:gd name="connsiteY116" fmla="*/ 7686 h 10000"/>
                <a:gd name="connsiteX117" fmla="*/ 231 w 10000"/>
                <a:gd name="connsiteY117" fmla="*/ 7594 h 10000"/>
                <a:gd name="connsiteX118" fmla="*/ 0 w 10000"/>
                <a:gd name="connsiteY118" fmla="*/ 6920 h 10000"/>
                <a:gd name="connsiteX119" fmla="*/ 1074 w 10000"/>
                <a:gd name="connsiteY119" fmla="*/ 7019 h 10000"/>
                <a:gd name="connsiteX120" fmla="*/ 1277 w 10000"/>
                <a:gd name="connsiteY120" fmla="*/ 6998 h 10000"/>
                <a:gd name="connsiteX121" fmla="*/ 1524 w 10000"/>
                <a:gd name="connsiteY121" fmla="*/ 7083 h 10000"/>
                <a:gd name="connsiteX122" fmla="*/ 1609 w 10000"/>
                <a:gd name="connsiteY122" fmla="*/ 7104 h 10000"/>
                <a:gd name="connsiteX123" fmla="*/ 1822 w 10000"/>
                <a:gd name="connsiteY123" fmla="*/ 7310 h 10000"/>
                <a:gd name="connsiteX124" fmla="*/ 1918 w 10000"/>
                <a:gd name="connsiteY124" fmla="*/ 7303 h 10000"/>
                <a:gd name="connsiteX125" fmla="*/ 6504 w 10000"/>
                <a:gd name="connsiteY125" fmla="*/ 7627 h 10000"/>
                <a:gd name="connsiteX126" fmla="*/ 5523 w 10000"/>
                <a:gd name="connsiteY126" fmla="*/ 5713 h 10000"/>
                <a:gd name="connsiteX127" fmla="*/ 5652 w 10000"/>
                <a:gd name="connsiteY127" fmla="*/ 5720 h 10000"/>
                <a:gd name="connsiteX128" fmla="*/ 5697 w 10000"/>
                <a:gd name="connsiteY128" fmla="*/ 5742 h 10000"/>
                <a:gd name="connsiteX129" fmla="*/ 5793 w 10000"/>
                <a:gd name="connsiteY129" fmla="*/ 5635 h 10000"/>
                <a:gd name="connsiteX130" fmla="*/ 5844 w 10000"/>
                <a:gd name="connsiteY130" fmla="*/ 5628 h 10000"/>
                <a:gd name="connsiteX131" fmla="*/ 5889 w 10000"/>
                <a:gd name="connsiteY131" fmla="*/ 5564 h 10000"/>
                <a:gd name="connsiteX132" fmla="*/ 5945 w 10000"/>
                <a:gd name="connsiteY132" fmla="*/ 5515 h 10000"/>
                <a:gd name="connsiteX133" fmla="*/ 6001 w 10000"/>
                <a:gd name="connsiteY133" fmla="*/ 5408 h 10000"/>
                <a:gd name="connsiteX134" fmla="*/ 6012 w 10000"/>
                <a:gd name="connsiteY134" fmla="*/ 5344 h 10000"/>
                <a:gd name="connsiteX135" fmla="*/ 6080 w 10000"/>
                <a:gd name="connsiteY135" fmla="*/ 5316 h 10000"/>
                <a:gd name="connsiteX136" fmla="*/ 6159 w 10000"/>
                <a:gd name="connsiteY136" fmla="*/ 5351 h 10000"/>
                <a:gd name="connsiteX137" fmla="*/ 6226 w 10000"/>
                <a:gd name="connsiteY137" fmla="*/ 5337 h 10000"/>
                <a:gd name="connsiteX138" fmla="*/ 6294 w 10000"/>
                <a:gd name="connsiteY138" fmla="*/ 5344 h 10000"/>
                <a:gd name="connsiteX139" fmla="*/ 6412 w 10000"/>
                <a:gd name="connsiteY139" fmla="*/ 5302 h 10000"/>
                <a:gd name="connsiteX140" fmla="*/ 6490 w 10000"/>
                <a:gd name="connsiteY140" fmla="*/ 5195 h 10000"/>
                <a:gd name="connsiteX141" fmla="*/ 6524 w 10000"/>
                <a:gd name="connsiteY141" fmla="*/ 5160 h 10000"/>
                <a:gd name="connsiteX142" fmla="*/ 6575 w 10000"/>
                <a:gd name="connsiteY142" fmla="*/ 5160 h 10000"/>
                <a:gd name="connsiteX143" fmla="*/ 6614 w 10000"/>
                <a:gd name="connsiteY143" fmla="*/ 5103 h 10000"/>
                <a:gd name="connsiteX144" fmla="*/ 6597 w 10000"/>
                <a:gd name="connsiteY144" fmla="*/ 5039 h 10000"/>
                <a:gd name="connsiteX145" fmla="*/ 6609 w 10000"/>
                <a:gd name="connsiteY145" fmla="*/ 4982 h 10000"/>
                <a:gd name="connsiteX146" fmla="*/ 6659 w 10000"/>
                <a:gd name="connsiteY146" fmla="*/ 4876 h 10000"/>
                <a:gd name="connsiteX147" fmla="*/ 6715 w 10000"/>
                <a:gd name="connsiteY147" fmla="*/ 4776 h 10000"/>
                <a:gd name="connsiteX148" fmla="*/ 6772 w 10000"/>
                <a:gd name="connsiteY148" fmla="*/ 4755 h 10000"/>
                <a:gd name="connsiteX149" fmla="*/ 6800 w 10000"/>
                <a:gd name="connsiteY149" fmla="*/ 4720 h 10000"/>
                <a:gd name="connsiteX150" fmla="*/ 6895 w 10000"/>
                <a:gd name="connsiteY150" fmla="*/ 4734 h 10000"/>
                <a:gd name="connsiteX151" fmla="*/ 6991 w 10000"/>
                <a:gd name="connsiteY151" fmla="*/ 4734 h 10000"/>
                <a:gd name="connsiteX152" fmla="*/ 6997 w 10000"/>
                <a:gd name="connsiteY152" fmla="*/ 4670 h 10000"/>
                <a:gd name="connsiteX153" fmla="*/ 7013 w 10000"/>
                <a:gd name="connsiteY153" fmla="*/ 4627 h 10000"/>
                <a:gd name="connsiteX154" fmla="*/ 7008 w 10000"/>
                <a:gd name="connsiteY154" fmla="*/ 4599 h 10000"/>
                <a:gd name="connsiteX155" fmla="*/ 7064 w 10000"/>
                <a:gd name="connsiteY155" fmla="*/ 4578 h 10000"/>
                <a:gd name="connsiteX156" fmla="*/ 7103 w 10000"/>
                <a:gd name="connsiteY156" fmla="*/ 4634 h 10000"/>
                <a:gd name="connsiteX157" fmla="*/ 7160 w 10000"/>
                <a:gd name="connsiteY157" fmla="*/ 4613 h 10000"/>
                <a:gd name="connsiteX158" fmla="*/ 7177 w 10000"/>
                <a:gd name="connsiteY158" fmla="*/ 4578 h 10000"/>
                <a:gd name="connsiteX159" fmla="*/ 7222 w 10000"/>
                <a:gd name="connsiteY159" fmla="*/ 4564 h 10000"/>
                <a:gd name="connsiteX160" fmla="*/ 7317 w 10000"/>
                <a:gd name="connsiteY160" fmla="*/ 4493 h 10000"/>
                <a:gd name="connsiteX161" fmla="*/ 7407 w 10000"/>
                <a:gd name="connsiteY161" fmla="*/ 4521 h 10000"/>
                <a:gd name="connsiteX162" fmla="*/ 7430 w 10000"/>
                <a:gd name="connsiteY162" fmla="*/ 4507 h 10000"/>
                <a:gd name="connsiteX163" fmla="*/ 7480 w 10000"/>
                <a:gd name="connsiteY163" fmla="*/ 4528 h 10000"/>
                <a:gd name="connsiteX164" fmla="*/ 7503 w 10000"/>
                <a:gd name="connsiteY164" fmla="*/ 4471 h 10000"/>
                <a:gd name="connsiteX165" fmla="*/ 7525 w 10000"/>
                <a:gd name="connsiteY165" fmla="*/ 4500 h 10000"/>
                <a:gd name="connsiteX166" fmla="*/ 7559 w 10000"/>
                <a:gd name="connsiteY166" fmla="*/ 4493 h 10000"/>
                <a:gd name="connsiteX167" fmla="*/ 7598 w 10000"/>
                <a:gd name="connsiteY167" fmla="*/ 4556 h 10000"/>
                <a:gd name="connsiteX168" fmla="*/ 7643 w 10000"/>
                <a:gd name="connsiteY168" fmla="*/ 4549 h 10000"/>
                <a:gd name="connsiteX169" fmla="*/ 7683 w 10000"/>
                <a:gd name="connsiteY169" fmla="*/ 4578 h 10000"/>
                <a:gd name="connsiteX170" fmla="*/ 7700 w 10000"/>
                <a:gd name="connsiteY170" fmla="*/ 4556 h 10000"/>
                <a:gd name="connsiteX171" fmla="*/ 7778 w 10000"/>
                <a:gd name="connsiteY171" fmla="*/ 4564 h 10000"/>
                <a:gd name="connsiteX172" fmla="*/ 7790 w 10000"/>
                <a:gd name="connsiteY172" fmla="*/ 4585 h 10000"/>
                <a:gd name="connsiteX173" fmla="*/ 7874 w 10000"/>
                <a:gd name="connsiteY173" fmla="*/ 4514 h 10000"/>
                <a:gd name="connsiteX174" fmla="*/ 7874 w 10000"/>
                <a:gd name="connsiteY174" fmla="*/ 4393 h 10000"/>
                <a:gd name="connsiteX175" fmla="*/ 7852 w 10000"/>
                <a:gd name="connsiteY175" fmla="*/ 4379 h 10000"/>
                <a:gd name="connsiteX176" fmla="*/ 7835 w 10000"/>
                <a:gd name="connsiteY176" fmla="*/ 4294 h 10000"/>
                <a:gd name="connsiteX177" fmla="*/ 7801 w 10000"/>
                <a:gd name="connsiteY177" fmla="*/ 4209 h 10000"/>
                <a:gd name="connsiteX178" fmla="*/ 7750 w 10000"/>
                <a:gd name="connsiteY178" fmla="*/ 4173 h 10000"/>
                <a:gd name="connsiteX179" fmla="*/ 7745 w 10000"/>
                <a:gd name="connsiteY179" fmla="*/ 4131 h 10000"/>
                <a:gd name="connsiteX180" fmla="*/ 7672 w 10000"/>
                <a:gd name="connsiteY180" fmla="*/ 4053 h 10000"/>
                <a:gd name="connsiteX181" fmla="*/ 7677 w 10000"/>
                <a:gd name="connsiteY181" fmla="*/ 4024 h 10000"/>
                <a:gd name="connsiteX182" fmla="*/ 7604 w 10000"/>
                <a:gd name="connsiteY182" fmla="*/ 3982 h 10000"/>
                <a:gd name="connsiteX183" fmla="*/ 7598 w 10000"/>
                <a:gd name="connsiteY183" fmla="*/ 3903 h 10000"/>
                <a:gd name="connsiteX184" fmla="*/ 7475 w 10000"/>
                <a:gd name="connsiteY184" fmla="*/ 3833 h 10000"/>
                <a:gd name="connsiteX185" fmla="*/ 7407 w 10000"/>
                <a:gd name="connsiteY185" fmla="*/ 3683 h 10000"/>
                <a:gd name="connsiteX186" fmla="*/ 7306 w 10000"/>
                <a:gd name="connsiteY186" fmla="*/ 3676 h 10000"/>
                <a:gd name="connsiteX187" fmla="*/ 7272 w 10000"/>
                <a:gd name="connsiteY187" fmla="*/ 3648 h 10000"/>
                <a:gd name="connsiteX188" fmla="*/ 7222 w 10000"/>
                <a:gd name="connsiteY188" fmla="*/ 3669 h 10000"/>
                <a:gd name="connsiteX189" fmla="*/ 7143 w 10000"/>
                <a:gd name="connsiteY189" fmla="*/ 3669 h 10000"/>
                <a:gd name="connsiteX190" fmla="*/ 7030 w 10000"/>
                <a:gd name="connsiteY190" fmla="*/ 3840 h 10000"/>
                <a:gd name="connsiteX191" fmla="*/ 6991 w 10000"/>
                <a:gd name="connsiteY191" fmla="*/ 3918 h 10000"/>
                <a:gd name="connsiteX192" fmla="*/ 6890 w 10000"/>
                <a:gd name="connsiteY192" fmla="*/ 3797 h 10000"/>
                <a:gd name="connsiteX193" fmla="*/ 6817 w 10000"/>
                <a:gd name="connsiteY193" fmla="*/ 3747 h 10000"/>
                <a:gd name="connsiteX194" fmla="*/ 6744 w 10000"/>
                <a:gd name="connsiteY194" fmla="*/ 3754 h 10000"/>
                <a:gd name="connsiteX195" fmla="*/ 6670 w 10000"/>
                <a:gd name="connsiteY195" fmla="*/ 3790 h 10000"/>
                <a:gd name="connsiteX196" fmla="*/ 6609 w 10000"/>
                <a:gd name="connsiteY196" fmla="*/ 3762 h 10000"/>
                <a:gd name="connsiteX197" fmla="*/ 6552 w 10000"/>
                <a:gd name="connsiteY197" fmla="*/ 3804 h 10000"/>
                <a:gd name="connsiteX198" fmla="*/ 6496 w 10000"/>
                <a:gd name="connsiteY198" fmla="*/ 3889 h 10000"/>
                <a:gd name="connsiteX199" fmla="*/ 6367 w 10000"/>
                <a:gd name="connsiteY199" fmla="*/ 3733 h 10000"/>
                <a:gd name="connsiteX200" fmla="*/ 6350 w 10000"/>
                <a:gd name="connsiteY200" fmla="*/ 3577 h 10000"/>
                <a:gd name="connsiteX201" fmla="*/ 6451 w 10000"/>
                <a:gd name="connsiteY201" fmla="*/ 3513 h 10000"/>
                <a:gd name="connsiteX202" fmla="*/ 6445 w 10000"/>
                <a:gd name="connsiteY202" fmla="*/ 3343 h 10000"/>
                <a:gd name="connsiteX203" fmla="*/ 6541 w 10000"/>
                <a:gd name="connsiteY203" fmla="*/ 3144 h 10000"/>
                <a:gd name="connsiteX204" fmla="*/ 6530 w 10000"/>
                <a:gd name="connsiteY204" fmla="*/ 3109 h 10000"/>
                <a:gd name="connsiteX205" fmla="*/ 6760 w 10000"/>
                <a:gd name="connsiteY205" fmla="*/ 2456 h 10000"/>
                <a:gd name="connsiteX206" fmla="*/ 6884 w 10000"/>
                <a:gd name="connsiteY206" fmla="*/ 2555 h 10000"/>
                <a:gd name="connsiteX207" fmla="*/ 6957 w 10000"/>
                <a:gd name="connsiteY207" fmla="*/ 2598 h 10000"/>
                <a:gd name="connsiteX208" fmla="*/ 7030 w 10000"/>
                <a:gd name="connsiteY208" fmla="*/ 2598 h 10000"/>
                <a:gd name="connsiteX209" fmla="*/ 7143 w 10000"/>
                <a:gd name="connsiteY209" fmla="*/ 2676 h 10000"/>
                <a:gd name="connsiteX210" fmla="*/ 7160 w 10000"/>
                <a:gd name="connsiteY210" fmla="*/ 2626 h 10000"/>
                <a:gd name="connsiteX211" fmla="*/ 7233 w 10000"/>
                <a:gd name="connsiteY211" fmla="*/ 2612 h 10000"/>
                <a:gd name="connsiteX212" fmla="*/ 7295 w 10000"/>
                <a:gd name="connsiteY212" fmla="*/ 2527 h 10000"/>
                <a:gd name="connsiteX213" fmla="*/ 7373 w 10000"/>
                <a:gd name="connsiteY213" fmla="*/ 2463 h 10000"/>
                <a:gd name="connsiteX214" fmla="*/ 7407 w 10000"/>
                <a:gd name="connsiteY214" fmla="*/ 2399 h 10000"/>
                <a:gd name="connsiteX215" fmla="*/ 7525 w 10000"/>
                <a:gd name="connsiteY215" fmla="*/ 2356 h 10000"/>
                <a:gd name="connsiteX216" fmla="*/ 7587 w 10000"/>
                <a:gd name="connsiteY216" fmla="*/ 2363 h 10000"/>
                <a:gd name="connsiteX217" fmla="*/ 7638 w 10000"/>
                <a:gd name="connsiteY217" fmla="*/ 2300 h 10000"/>
                <a:gd name="connsiteX218" fmla="*/ 7677 w 10000"/>
                <a:gd name="connsiteY218" fmla="*/ 2214 h 10000"/>
                <a:gd name="connsiteX219" fmla="*/ 7660 w 10000"/>
                <a:gd name="connsiteY219" fmla="*/ 2200 h 10000"/>
                <a:gd name="connsiteX220" fmla="*/ 7677 w 10000"/>
                <a:gd name="connsiteY220" fmla="*/ 2108 h 10000"/>
                <a:gd name="connsiteX221" fmla="*/ 7610 w 10000"/>
                <a:gd name="connsiteY221" fmla="*/ 2108 h 10000"/>
                <a:gd name="connsiteX222" fmla="*/ 7643 w 10000"/>
                <a:gd name="connsiteY222" fmla="*/ 2030 h 10000"/>
                <a:gd name="connsiteX223" fmla="*/ 7649 w 10000"/>
                <a:gd name="connsiteY223" fmla="*/ 1938 h 10000"/>
                <a:gd name="connsiteX224" fmla="*/ 7677 w 10000"/>
                <a:gd name="connsiteY224" fmla="*/ 1916 h 10000"/>
                <a:gd name="connsiteX225" fmla="*/ 7728 w 10000"/>
                <a:gd name="connsiteY225" fmla="*/ 1824 h 10000"/>
                <a:gd name="connsiteX226" fmla="*/ 7722 w 10000"/>
                <a:gd name="connsiteY226" fmla="*/ 1753 h 10000"/>
                <a:gd name="connsiteX227" fmla="*/ 7762 w 10000"/>
                <a:gd name="connsiteY227" fmla="*/ 1675 h 10000"/>
                <a:gd name="connsiteX228" fmla="*/ 7807 w 10000"/>
                <a:gd name="connsiteY228" fmla="*/ 1625 h 10000"/>
                <a:gd name="connsiteX229" fmla="*/ 7823 w 10000"/>
                <a:gd name="connsiteY229" fmla="*/ 1540 h 10000"/>
                <a:gd name="connsiteX230" fmla="*/ 7818 w 10000"/>
                <a:gd name="connsiteY230" fmla="*/ 1512 h 10000"/>
                <a:gd name="connsiteX231" fmla="*/ 7857 w 10000"/>
                <a:gd name="connsiteY231" fmla="*/ 1455 h 10000"/>
                <a:gd name="connsiteX232" fmla="*/ 7913 w 10000"/>
                <a:gd name="connsiteY232" fmla="*/ 1285 h 10000"/>
                <a:gd name="connsiteX233" fmla="*/ 7930 w 10000"/>
                <a:gd name="connsiteY233" fmla="*/ 1185 h 10000"/>
                <a:gd name="connsiteX234" fmla="*/ 7958 w 10000"/>
                <a:gd name="connsiteY234" fmla="*/ 1192 h 10000"/>
                <a:gd name="connsiteX235" fmla="*/ 8037 w 10000"/>
                <a:gd name="connsiteY235" fmla="*/ 1079 h 10000"/>
                <a:gd name="connsiteX236" fmla="*/ 8127 w 10000"/>
                <a:gd name="connsiteY236" fmla="*/ 1015 h 10000"/>
                <a:gd name="connsiteX237" fmla="*/ 8138 w 10000"/>
                <a:gd name="connsiteY237" fmla="*/ 937 h 10000"/>
                <a:gd name="connsiteX238" fmla="*/ 8172 w 10000"/>
                <a:gd name="connsiteY238" fmla="*/ 852 h 10000"/>
                <a:gd name="connsiteX239" fmla="*/ 8161 w 10000"/>
                <a:gd name="connsiteY239" fmla="*/ 788 h 10000"/>
                <a:gd name="connsiteX240" fmla="*/ 8116 w 10000"/>
                <a:gd name="connsiteY240" fmla="*/ 731 h 10000"/>
                <a:gd name="connsiteX241" fmla="*/ 8138 w 10000"/>
                <a:gd name="connsiteY241" fmla="*/ 660 h 10000"/>
                <a:gd name="connsiteX242" fmla="*/ 8138 w 10000"/>
                <a:gd name="connsiteY242" fmla="*/ 575 h 10000"/>
                <a:gd name="connsiteX243" fmla="*/ 8054 w 10000"/>
                <a:gd name="connsiteY243" fmla="*/ 504 h 10000"/>
                <a:gd name="connsiteX244" fmla="*/ 7970 w 10000"/>
                <a:gd name="connsiteY244" fmla="*/ 546 h 10000"/>
                <a:gd name="connsiteX245" fmla="*/ 7930 w 10000"/>
                <a:gd name="connsiteY245" fmla="*/ 546 h 10000"/>
                <a:gd name="connsiteX246" fmla="*/ 7913 w 10000"/>
                <a:gd name="connsiteY246" fmla="*/ 497 h 10000"/>
                <a:gd name="connsiteX247" fmla="*/ 7913 w 10000"/>
                <a:gd name="connsiteY247" fmla="*/ 405 h 10000"/>
                <a:gd name="connsiteX248" fmla="*/ 8020 w 10000"/>
                <a:gd name="connsiteY248" fmla="*/ 312 h 10000"/>
                <a:gd name="connsiteX249" fmla="*/ 8054 w 10000"/>
                <a:gd name="connsiteY249" fmla="*/ 234 h 10000"/>
                <a:gd name="connsiteX250" fmla="*/ 8121 w 10000"/>
                <a:gd name="connsiteY250" fmla="*/ 170 h 10000"/>
                <a:gd name="connsiteX251" fmla="*/ 8183 w 10000"/>
                <a:gd name="connsiteY251" fmla="*/ 50 h 10000"/>
                <a:gd name="connsiteX252" fmla="*/ 8228 w 10000"/>
                <a:gd name="connsiteY252" fmla="*/ 28 h 10000"/>
                <a:gd name="connsiteX253" fmla="*/ 8290 w 10000"/>
                <a:gd name="connsiteY253" fmla="*/ 43 h 10000"/>
                <a:gd name="connsiteX254" fmla="*/ 8420 w 10000"/>
                <a:gd name="connsiteY254" fmla="*/ 0 h 10000"/>
                <a:gd name="connsiteX255" fmla="*/ 8481 w 10000"/>
                <a:gd name="connsiteY255" fmla="*/ 71 h 10000"/>
                <a:gd name="connsiteX256" fmla="*/ 8476 w 10000"/>
                <a:gd name="connsiteY256" fmla="*/ 121 h 10000"/>
                <a:gd name="connsiteX257" fmla="*/ 8504 w 10000"/>
                <a:gd name="connsiteY257" fmla="*/ 142 h 10000"/>
                <a:gd name="connsiteX258" fmla="*/ 8526 w 10000"/>
                <a:gd name="connsiteY258" fmla="*/ 192 h 10000"/>
                <a:gd name="connsiteX259" fmla="*/ 8493 w 10000"/>
                <a:gd name="connsiteY259" fmla="*/ 248 h 10000"/>
                <a:gd name="connsiteX260" fmla="*/ 8448 w 10000"/>
                <a:gd name="connsiteY260" fmla="*/ 376 h 10000"/>
                <a:gd name="connsiteX261" fmla="*/ 8375 w 10000"/>
                <a:gd name="connsiteY261" fmla="*/ 476 h 10000"/>
                <a:gd name="connsiteX262" fmla="*/ 8307 w 10000"/>
                <a:gd name="connsiteY262" fmla="*/ 532 h 10000"/>
                <a:gd name="connsiteX263" fmla="*/ 8358 w 10000"/>
                <a:gd name="connsiteY263" fmla="*/ 554 h 10000"/>
                <a:gd name="connsiteX264" fmla="*/ 8425 w 10000"/>
                <a:gd name="connsiteY264" fmla="*/ 639 h 10000"/>
                <a:gd name="connsiteX265" fmla="*/ 8470 w 10000"/>
                <a:gd name="connsiteY265" fmla="*/ 646 h 10000"/>
                <a:gd name="connsiteX266" fmla="*/ 8493 w 10000"/>
                <a:gd name="connsiteY266" fmla="*/ 738 h 10000"/>
                <a:gd name="connsiteX267" fmla="*/ 8538 w 10000"/>
                <a:gd name="connsiteY267" fmla="*/ 759 h 10000"/>
                <a:gd name="connsiteX268" fmla="*/ 8571 w 10000"/>
                <a:gd name="connsiteY268" fmla="*/ 752 h 10000"/>
                <a:gd name="connsiteX269" fmla="*/ 8639 w 10000"/>
                <a:gd name="connsiteY269" fmla="*/ 610 h 10000"/>
                <a:gd name="connsiteX270" fmla="*/ 8701 w 10000"/>
                <a:gd name="connsiteY270" fmla="*/ 625 h 10000"/>
                <a:gd name="connsiteX271" fmla="*/ 8712 w 10000"/>
                <a:gd name="connsiteY271" fmla="*/ 667 h 10000"/>
                <a:gd name="connsiteX272" fmla="*/ 8757 w 10000"/>
                <a:gd name="connsiteY272" fmla="*/ 717 h 10000"/>
                <a:gd name="connsiteX273" fmla="*/ 8757 w 10000"/>
                <a:gd name="connsiteY273" fmla="*/ 752 h 10000"/>
                <a:gd name="connsiteX274" fmla="*/ 8796 w 10000"/>
                <a:gd name="connsiteY274" fmla="*/ 774 h 10000"/>
                <a:gd name="connsiteX275" fmla="*/ 8853 w 10000"/>
                <a:gd name="connsiteY275" fmla="*/ 774 h 10000"/>
                <a:gd name="connsiteX276" fmla="*/ 8858 w 10000"/>
                <a:gd name="connsiteY276" fmla="*/ 837 h 10000"/>
                <a:gd name="connsiteX277" fmla="*/ 8808 w 10000"/>
                <a:gd name="connsiteY277" fmla="*/ 866 h 10000"/>
                <a:gd name="connsiteX278" fmla="*/ 8853 w 10000"/>
                <a:gd name="connsiteY278" fmla="*/ 1143 h 10000"/>
                <a:gd name="connsiteX279" fmla="*/ 8898 w 10000"/>
                <a:gd name="connsiteY279" fmla="*/ 1270 h 10000"/>
                <a:gd name="connsiteX280" fmla="*/ 8886 w 10000"/>
                <a:gd name="connsiteY280" fmla="*/ 1327 h 10000"/>
                <a:gd name="connsiteX281" fmla="*/ 8926 w 10000"/>
                <a:gd name="connsiteY281" fmla="*/ 1391 h 10000"/>
                <a:gd name="connsiteX282" fmla="*/ 8931 w 10000"/>
                <a:gd name="connsiteY282" fmla="*/ 1434 h 10000"/>
                <a:gd name="connsiteX283" fmla="*/ 9038 w 10000"/>
                <a:gd name="connsiteY283" fmla="*/ 1483 h 10000"/>
                <a:gd name="connsiteX284" fmla="*/ 9168 w 10000"/>
                <a:gd name="connsiteY284" fmla="*/ 1441 h 10000"/>
                <a:gd name="connsiteX285" fmla="*/ 9184 w 10000"/>
                <a:gd name="connsiteY285" fmla="*/ 1384 h 10000"/>
                <a:gd name="connsiteX286" fmla="*/ 9229 w 10000"/>
                <a:gd name="connsiteY286" fmla="*/ 1405 h 10000"/>
                <a:gd name="connsiteX287" fmla="*/ 9258 w 10000"/>
                <a:gd name="connsiteY287" fmla="*/ 1455 h 10000"/>
                <a:gd name="connsiteX288" fmla="*/ 9325 w 10000"/>
                <a:gd name="connsiteY288" fmla="*/ 1419 h 10000"/>
                <a:gd name="connsiteX289" fmla="*/ 9364 w 10000"/>
                <a:gd name="connsiteY289" fmla="*/ 1419 h 10000"/>
                <a:gd name="connsiteX290" fmla="*/ 9421 w 10000"/>
                <a:gd name="connsiteY290" fmla="*/ 1476 h 10000"/>
                <a:gd name="connsiteX291" fmla="*/ 9454 w 10000"/>
                <a:gd name="connsiteY291" fmla="*/ 1398 h 10000"/>
                <a:gd name="connsiteX292" fmla="*/ 9522 w 10000"/>
                <a:gd name="connsiteY292" fmla="*/ 1434 h 10000"/>
                <a:gd name="connsiteX293" fmla="*/ 9556 w 10000"/>
                <a:gd name="connsiteY293" fmla="*/ 1391 h 10000"/>
                <a:gd name="connsiteX294" fmla="*/ 9584 w 10000"/>
                <a:gd name="connsiteY294" fmla="*/ 1398 h 10000"/>
                <a:gd name="connsiteX295" fmla="*/ 9612 w 10000"/>
                <a:gd name="connsiteY295" fmla="*/ 1356 h 10000"/>
                <a:gd name="connsiteX296" fmla="*/ 9606 w 10000"/>
                <a:gd name="connsiteY296" fmla="*/ 1313 h 10000"/>
                <a:gd name="connsiteX297" fmla="*/ 9646 w 10000"/>
                <a:gd name="connsiteY297" fmla="*/ 1292 h 10000"/>
                <a:gd name="connsiteX298" fmla="*/ 9674 w 10000"/>
                <a:gd name="connsiteY298" fmla="*/ 1221 h 10000"/>
                <a:gd name="connsiteX299" fmla="*/ 9753 w 10000"/>
                <a:gd name="connsiteY299" fmla="*/ 1228 h 10000"/>
                <a:gd name="connsiteX300" fmla="*/ 9871 w 10000"/>
                <a:gd name="connsiteY300" fmla="*/ 1434 h 10000"/>
                <a:gd name="connsiteX301" fmla="*/ 9893 w 10000"/>
                <a:gd name="connsiteY301" fmla="*/ 1505 h 10000"/>
                <a:gd name="connsiteX302" fmla="*/ 9972 w 10000"/>
                <a:gd name="connsiteY302" fmla="*/ 1597 h 10000"/>
                <a:gd name="connsiteX303" fmla="*/ 10000 w 10000"/>
                <a:gd name="connsiteY303" fmla="*/ 1682 h 10000"/>
                <a:gd name="connsiteX304" fmla="*/ 9938 w 10000"/>
                <a:gd name="connsiteY304" fmla="*/ 1796 h 10000"/>
                <a:gd name="connsiteX305" fmla="*/ 9893 w 10000"/>
                <a:gd name="connsiteY305" fmla="*/ 1838 h 10000"/>
                <a:gd name="connsiteX306" fmla="*/ 9916 w 10000"/>
                <a:gd name="connsiteY306" fmla="*/ 1959 h 10000"/>
                <a:gd name="connsiteX307" fmla="*/ 9848 w 10000"/>
                <a:gd name="connsiteY307" fmla="*/ 2051 h 10000"/>
                <a:gd name="connsiteX308" fmla="*/ 9809 w 10000"/>
                <a:gd name="connsiteY308" fmla="*/ 2072 h 10000"/>
                <a:gd name="connsiteX309" fmla="*/ 9809 w 10000"/>
                <a:gd name="connsiteY309" fmla="*/ 2136 h 10000"/>
                <a:gd name="connsiteX310" fmla="*/ 9758 w 10000"/>
                <a:gd name="connsiteY310" fmla="*/ 2257 h 10000"/>
                <a:gd name="connsiteX311" fmla="*/ 9724 w 10000"/>
                <a:gd name="connsiteY311" fmla="*/ 2264 h 10000"/>
                <a:gd name="connsiteX312" fmla="*/ 9730 w 10000"/>
                <a:gd name="connsiteY312" fmla="*/ 2349 h 10000"/>
                <a:gd name="connsiteX313" fmla="*/ 9702 w 10000"/>
                <a:gd name="connsiteY313" fmla="*/ 2413 h 10000"/>
                <a:gd name="connsiteX314" fmla="*/ 9708 w 10000"/>
                <a:gd name="connsiteY314" fmla="*/ 2697 h 10000"/>
                <a:gd name="connsiteX315" fmla="*/ 9724 w 10000"/>
                <a:gd name="connsiteY315" fmla="*/ 2718 h 10000"/>
                <a:gd name="connsiteX316" fmla="*/ 9719 w 10000"/>
                <a:gd name="connsiteY316" fmla="*/ 2811 h 10000"/>
                <a:gd name="connsiteX317" fmla="*/ 9708 w 10000"/>
                <a:gd name="connsiteY317" fmla="*/ 2896 h 10000"/>
                <a:gd name="connsiteX318" fmla="*/ 9668 w 10000"/>
                <a:gd name="connsiteY318" fmla="*/ 2938 h 10000"/>
                <a:gd name="connsiteX319" fmla="*/ 9595 w 10000"/>
                <a:gd name="connsiteY319" fmla="*/ 2903 h 10000"/>
                <a:gd name="connsiteX320" fmla="*/ 9561 w 10000"/>
                <a:gd name="connsiteY320" fmla="*/ 2952 h 10000"/>
                <a:gd name="connsiteX321" fmla="*/ 9567 w 10000"/>
                <a:gd name="connsiteY321" fmla="*/ 2995 h 10000"/>
                <a:gd name="connsiteX322" fmla="*/ 9544 w 10000"/>
                <a:gd name="connsiteY322" fmla="*/ 3080 h 10000"/>
                <a:gd name="connsiteX323" fmla="*/ 9505 w 10000"/>
                <a:gd name="connsiteY323" fmla="*/ 3137 h 10000"/>
                <a:gd name="connsiteX324" fmla="*/ 9494 w 10000"/>
                <a:gd name="connsiteY324" fmla="*/ 3236 h 10000"/>
                <a:gd name="connsiteX325" fmla="*/ 9466 w 10000"/>
                <a:gd name="connsiteY325" fmla="*/ 3322 h 10000"/>
                <a:gd name="connsiteX326" fmla="*/ 9471 w 10000"/>
                <a:gd name="connsiteY326" fmla="*/ 3378 h 10000"/>
                <a:gd name="connsiteX327" fmla="*/ 9460 w 10000"/>
                <a:gd name="connsiteY327" fmla="*/ 3435 h 10000"/>
                <a:gd name="connsiteX328" fmla="*/ 9483 w 10000"/>
                <a:gd name="connsiteY328" fmla="*/ 3485 h 10000"/>
                <a:gd name="connsiteX329" fmla="*/ 9449 w 10000"/>
                <a:gd name="connsiteY329" fmla="*/ 3563 h 10000"/>
                <a:gd name="connsiteX330" fmla="*/ 9393 w 10000"/>
                <a:gd name="connsiteY330" fmla="*/ 3442 h 10000"/>
                <a:gd name="connsiteX331" fmla="*/ 9393 w 10000"/>
                <a:gd name="connsiteY331" fmla="*/ 3350 h 10000"/>
                <a:gd name="connsiteX332" fmla="*/ 9376 w 10000"/>
                <a:gd name="connsiteY332" fmla="*/ 3336 h 10000"/>
                <a:gd name="connsiteX333" fmla="*/ 9308 w 10000"/>
                <a:gd name="connsiteY333" fmla="*/ 3400 h 10000"/>
                <a:gd name="connsiteX334" fmla="*/ 9201 w 10000"/>
                <a:gd name="connsiteY334" fmla="*/ 3549 h 10000"/>
                <a:gd name="connsiteX335" fmla="*/ 9139 w 10000"/>
                <a:gd name="connsiteY335" fmla="*/ 3655 h 10000"/>
                <a:gd name="connsiteX336" fmla="*/ 9044 w 10000"/>
                <a:gd name="connsiteY336" fmla="*/ 3712 h 10000"/>
                <a:gd name="connsiteX337" fmla="*/ 9010 w 10000"/>
                <a:gd name="connsiteY337" fmla="*/ 3797 h 10000"/>
                <a:gd name="connsiteX338" fmla="*/ 8982 w 10000"/>
                <a:gd name="connsiteY338" fmla="*/ 3825 h 10000"/>
                <a:gd name="connsiteX339" fmla="*/ 8875 w 10000"/>
                <a:gd name="connsiteY339" fmla="*/ 3903 h 10000"/>
                <a:gd name="connsiteX340" fmla="*/ 8785 w 10000"/>
                <a:gd name="connsiteY340" fmla="*/ 3996 h 10000"/>
                <a:gd name="connsiteX341" fmla="*/ 8763 w 10000"/>
                <a:gd name="connsiteY341" fmla="*/ 4067 h 10000"/>
                <a:gd name="connsiteX342" fmla="*/ 8729 w 10000"/>
                <a:gd name="connsiteY342" fmla="*/ 4102 h 10000"/>
                <a:gd name="connsiteX343" fmla="*/ 8774 w 10000"/>
                <a:gd name="connsiteY343" fmla="*/ 4194 h 10000"/>
                <a:gd name="connsiteX344" fmla="*/ 8819 w 10000"/>
                <a:gd name="connsiteY344" fmla="*/ 4265 h 10000"/>
                <a:gd name="connsiteX345" fmla="*/ 8881 w 10000"/>
                <a:gd name="connsiteY345" fmla="*/ 4294 h 10000"/>
                <a:gd name="connsiteX346" fmla="*/ 8858 w 10000"/>
                <a:gd name="connsiteY346" fmla="*/ 4344 h 10000"/>
                <a:gd name="connsiteX347" fmla="*/ 8903 w 10000"/>
                <a:gd name="connsiteY347" fmla="*/ 4358 h 10000"/>
                <a:gd name="connsiteX348" fmla="*/ 8903 w 10000"/>
                <a:gd name="connsiteY348" fmla="*/ 4443 h 10000"/>
                <a:gd name="connsiteX349" fmla="*/ 8937 w 10000"/>
                <a:gd name="connsiteY349" fmla="*/ 4507 h 10000"/>
                <a:gd name="connsiteX350" fmla="*/ 8993 w 10000"/>
                <a:gd name="connsiteY350" fmla="*/ 4493 h 10000"/>
                <a:gd name="connsiteX351" fmla="*/ 9016 w 10000"/>
                <a:gd name="connsiteY351" fmla="*/ 4422 h 10000"/>
                <a:gd name="connsiteX352" fmla="*/ 9061 w 10000"/>
                <a:gd name="connsiteY352" fmla="*/ 4414 h 10000"/>
                <a:gd name="connsiteX353" fmla="*/ 9066 w 10000"/>
                <a:gd name="connsiteY353" fmla="*/ 4358 h 10000"/>
                <a:gd name="connsiteX354" fmla="*/ 9123 w 10000"/>
                <a:gd name="connsiteY354" fmla="*/ 4358 h 10000"/>
                <a:gd name="connsiteX355" fmla="*/ 9100 w 10000"/>
                <a:gd name="connsiteY355" fmla="*/ 4429 h 10000"/>
                <a:gd name="connsiteX356" fmla="*/ 9156 w 10000"/>
                <a:gd name="connsiteY356" fmla="*/ 4464 h 10000"/>
                <a:gd name="connsiteX357" fmla="*/ 9145 w 10000"/>
                <a:gd name="connsiteY357" fmla="*/ 4528 h 10000"/>
                <a:gd name="connsiteX358" fmla="*/ 9061 w 10000"/>
                <a:gd name="connsiteY358" fmla="*/ 4535 h 10000"/>
                <a:gd name="connsiteX359" fmla="*/ 8999 w 10000"/>
                <a:gd name="connsiteY359" fmla="*/ 4578 h 10000"/>
                <a:gd name="connsiteX360" fmla="*/ 8943 w 10000"/>
                <a:gd name="connsiteY360" fmla="*/ 4599 h 10000"/>
                <a:gd name="connsiteX361" fmla="*/ 8943 w 10000"/>
                <a:gd name="connsiteY361" fmla="*/ 4698 h 10000"/>
                <a:gd name="connsiteX362" fmla="*/ 8999 w 10000"/>
                <a:gd name="connsiteY362" fmla="*/ 4805 h 10000"/>
                <a:gd name="connsiteX363" fmla="*/ 8954 w 10000"/>
                <a:gd name="connsiteY363" fmla="*/ 4904 h 10000"/>
                <a:gd name="connsiteX364" fmla="*/ 8864 w 10000"/>
                <a:gd name="connsiteY364" fmla="*/ 4918 h 10000"/>
                <a:gd name="connsiteX365" fmla="*/ 8875 w 10000"/>
                <a:gd name="connsiteY365" fmla="*/ 5032 h 10000"/>
                <a:gd name="connsiteX366" fmla="*/ 8870 w 10000"/>
                <a:gd name="connsiteY366" fmla="*/ 5103 h 10000"/>
                <a:gd name="connsiteX367" fmla="*/ 8841 w 10000"/>
                <a:gd name="connsiteY367" fmla="*/ 5138 h 10000"/>
                <a:gd name="connsiteX368" fmla="*/ 8785 w 10000"/>
                <a:gd name="connsiteY368" fmla="*/ 5110 h 10000"/>
                <a:gd name="connsiteX369" fmla="*/ 8735 w 10000"/>
                <a:gd name="connsiteY369" fmla="*/ 5018 h 10000"/>
                <a:gd name="connsiteX370" fmla="*/ 8678 w 10000"/>
                <a:gd name="connsiteY370" fmla="*/ 5089 h 10000"/>
                <a:gd name="connsiteX371" fmla="*/ 8622 w 10000"/>
                <a:gd name="connsiteY371" fmla="*/ 5039 h 10000"/>
                <a:gd name="connsiteX372" fmla="*/ 8616 w 10000"/>
                <a:gd name="connsiteY372" fmla="*/ 5011 h 10000"/>
                <a:gd name="connsiteX373" fmla="*/ 8538 w 10000"/>
                <a:gd name="connsiteY373" fmla="*/ 4947 h 10000"/>
                <a:gd name="connsiteX374" fmla="*/ 8515 w 10000"/>
                <a:gd name="connsiteY374" fmla="*/ 4961 h 10000"/>
                <a:gd name="connsiteX375" fmla="*/ 8526 w 10000"/>
                <a:gd name="connsiteY375" fmla="*/ 5039 h 10000"/>
                <a:gd name="connsiteX376" fmla="*/ 8481 w 10000"/>
                <a:gd name="connsiteY376" fmla="*/ 5138 h 10000"/>
                <a:gd name="connsiteX377" fmla="*/ 8515 w 10000"/>
                <a:gd name="connsiteY377" fmla="*/ 5160 h 10000"/>
                <a:gd name="connsiteX378" fmla="*/ 8577 w 10000"/>
                <a:gd name="connsiteY378" fmla="*/ 5145 h 10000"/>
                <a:gd name="connsiteX379" fmla="*/ 8588 w 10000"/>
                <a:gd name="connsiteY379" fmla="*/ 5181 h 10000"/>
                <a:gd name="connsiteX380" fmla="*/ 8577 w 10000"/>
                <a:gd name="connsiteY380" fmla="*/ 5224 h 10000"/>
                <a:gd name="connsiteX381" fmla="*/ 8600 w 10000"/>
                <a:gd name="connsiteY381" fmla="*/ 5280 h 10000"/>
                <a:gd name="connsiteX382" fmla="*/ 8650 w 10000"/>
                <a:gd name="connsiteY382" fmla="*/ 5316 h 10000"/>
                <a:gd name="connsiteX383" fmla="*/ 8639 w 10000"/>
                <a:gd name="connsiteY383" fmla="*/ 5401 h 10000"/>
                <a:gd name="connsiteX384" fmla="*/ 8673 w 10000"/>
                <a:gd name="connsiteY384" fmla="*/ 5444 h 10000"/>
                <a:gd name="connsiteX385" fmla="*/ 8633 w 10000"/>
                <a:gd name="connsiteY385" fmla="*/ 5486 h 10000"/>
                <a:gd name="connsiteX386" fmla="*/ 8622 w 10000"/>
                <a:gd name="connsiteY386" fmla="*/ 5642 h 10000"/>
                <a:gd name="connsiteX387" fmla="*/ 8600 w 10000"/>
                <a:gd name="connsiteY387" fmla="*/ 5649 h 10000"/>
                <a:gd name="connsiteX388" fmla="*/ 8628 w 10000"/>
                <a:gd name="connsiteY388" fmla="*/ 5720 h 10000"/>
                <a:gd name="connsiteX389" fmla="*/ 8633 w 10000"/>
                <a:gd name="connsiteY389" fmla="*/ 5841 h 10000"/>
                <a:gd name="connsiteX390" fmla="*/ 8661 w 10000"/>
                <a:gd name="connsiteY390" fmla="*/ 5869 h 10000"/>
                <a:gd name="connsiteX391" fmla="*/ 8667 w 10000"/>
                <a:gd name="connsiteY391" fmla="*/ 5905 h 10000"/>
                <a:gd name="connsiteX392" fmla="*/ 8690 w 10000"/>
                <a:gd name="connsiteY392" fmla="*/ 5912 h 10000"/>
                <a:gd name="connsiteX393" fmla="*/ 8695 w 10000"/>
                <a:gd name="connsiteY393" fmla="*/ 5983 h 10000"/>
                <a:gd name="connsiteX394" fmla="*/ 8684 w 10000"/>
                <a:gd name="connsiteY394" fmla="*/ 6033 h 10000"/>
                <a:gd name="connsiteX395" fmla="*/ 8740 w 10000"/>
                <a:gd name="connsiteY395" fmla="*/ 6061 h 10000"/>
                <a:gd name="connsiteX396" fmla="*/ 8825 w 10000"/>
                <a:gd name="connsiteY396" fmla="*/ 6004 h 10000"/>
                <a:gd name="connsiteX397" fmla="*/ 8948 w 10000"/>
                <a:gd name="connsiteY397" fmla="*/ 5891 h 10000"/>
                <a:gd name="connsiteX398" fmla="*/ 8982 w 10000"/>
                <a:gd name="connsiteY398" fmla="*/ 5891 h 10000"/>
                <a:gd name="connsiteX399" fmla="*/ 8982 w 10000"/>
                <a:gd name="connsiteY399" fmla="*/ 5976 h 10000"/>
                <a:gd name="connsiteX400" fmla="*/ 9004 w 10000"/>
                <a:gd name="connsiteY400" fmla="*/ 5990 h 10000"/>
                <a:gd name="connsiteX401" fmla="*/ 9044 w 10000"/>
                <a:gd name="connsiteY401" fmla="*/ 6089 h 10000"/>
                <a:gd name="connsiteX402" fmla="*/ 9072 w 10000"/>
                <a:gd name="connsiteY402" fmla="*/ 6097 h 10000"/>
                <a:gd name="connsiteX403" fmla="*/ 9055 w 10000"/>
                <a:gd name="connsiteY403" fmla="*/ 6153 h 10000"/>
                <a:gd name="connsiteX404" fmla="*/ 9100 w 10000"/>
                <a:gd name="connsiteY404" fmla="*/ 6281 h 10000"/>
                <a:gd name="connsiteX405" fmla="*/ 9100 w 10000"/>
                <a:gd name="connsiteY405" fmla="*/ 6345 h 10000"/>
                <a:gd name="connsiteX406" fmla="*/ 9123 w 10000"/>
                <a:gd name="connsiteY406" fmla="*/ 6416 h 10000"/>
                <a:gd name="connsiteX407" fmla="*/ 9089 w 10000"/>
                <a:gd name="connsiteY407" fmla="*/ 6473 h 10000"/>
                <a:gd name="connsiteX408" fmla="*/ 9049 w 10000"/>
                <a:gd name="connsiteY408" fmla="*/ 6466 h 10000"/>
                <a:gd name="connsiteX409" fmla="*/ 9049 w 10000"/>
                <a:gd name="connsiteY409" fmla="*/ 6501 h 10000"/>
                <a:gd name="connsiteX410" fmla="*/ 9089 w 10000"/>
                <a:gd name="connsiteY410" fmla="*/ 6544 h 10000"/>
                <a:gd name="connsiteX411" fmla="*/ 9106 w 10000"/>
                <a:gd name="connsiteY411" fmla="*/ 6515 h 10000"/>
                <a:gd name="connsiteX412" fmla="*/ 9139 w 10000"/>
                <a:gd name="connsiteY412" fmla="*/ 6579 h 10000"/>
                <a:gd name="connsiteX413" fmla="*/ 9179 w 10000"/>
                <a:gd name="connsiteY413" fmla="*/ 6579 h 10000"/>
                <a:gd name="connsiteX414" fmla="*/ 9156 w 10000"/>
                <a:gd name="connsiteY414" fmla="*/ 6757 h 10000"/>
                <a:gd name="connsiteX415" fmla="*/ 9139 w 10000"/>
                <a:gd name="connsiteY415" fmla="*/ 6792 h 10000"/>
                <a:gd name="connsiteX416" fmla="*/ 9089 w 10000"/>
                <a:gd name="connsiteY416" fmla="*/ 6778 h 10000"/>
                <a:gd name="connsiteX417" fmla="*/ 9027 w 10000"/>
                <a:gd name="connsiteY417" fmla="*/ 6799 h 10000"/>
                <a:gd name="connsiteX418" fmla="*/ 9004 w 10000"/>
                <a:gd name="connsiteY418" fmla="*/ 6842 h 10000"/>
                <a:gd name="connsiteX419" fmla="*/ 8999 w 10000"/>
                <a:gd name="connsiteY419" fmla="*/ 6884 h 10000"/>
                <a:gd name="connsiteX420" fmla="*/ 8960 w 10000"/>
                <a:gd name="connsiteY420" fmla="*/ 6934 h 10000"/>
                <a:gd name="connsiteX421" fmla="*/ 8898 w 10000"/>
                <a:gd name="connsiteY421" fmla="*/ 6941 h 10000"/>
                <a:gd name="connsiteX422" fmla="*/ 8886 w 10000"/>
                <a:gd name="connsiteY422" fmla="*/ 6962 h 10000"/>
                <a:gd name="connsiteX423" fmla="*/ 8847 w 10000"/>
                <a:gd name="connsiteY423" fmla="*/ 6927 h 10000"/>
                <a:gd name="connsiteX424" fmla="*/ 8808 w 10000"/>
                <a:gd name="connsiteY424" fmla="*/ 6934 h 10000"/>
                <a:gd name="connsiteX425" fmla="*/ 8785 w 10000"/>
                <a:gd name="connsiteY425" fmla="*/ 6906 h 10000"/>
                <a:gd name="connsiteX426" fmla="*/ 8735 w 10000"/>
                <a:gd name="connsiteY426" fmla="*/ 6891 h 10000"/>
                <a:gd name="connsiteX427" fmla="*/ 8746 w 10000"/>
                <a:gd name="connsiteY427" fmla="*/ 6941 h 10000"/>
                <a:gd name="connsiteX428" fmla="*/ 8723 w 10000"/>
                <a:gd name="connsiteY428" fmla="*/ 6991 h 10000"/>
                <a:gd name="connsiteX429" fmla="*/ 8639 w 10000"/>
                <a:gd name="connsiteY429" fmla="*/ 6984 h 10000"/>
                <a:gd name="connsiteX430" fmla="*/ 8611 w 10000"/>
                <a:gd name="connsiteY430" fmla="*/ 6962 h 10000"/>
                <a:gd name="connsiteX431" fmla="*/ 8566 w 10000"/>
                <a:gd name="connsiteY431" fmla="*/ 6984 h 10000"/>
                <a:gd name="connsiteX432" fmla="*/ 8560 w 10000"/>
                <a:gd name="connsiteY432" fmla="*/ 7055 h 10000"/>
                <a:gd name="connsiteX433" fmla="*/ 8476 w 10000"/>
                <a:gd name="connsiteY433" fmla="*/ 7133 h 10000"/>
                <a:gd name="connsiteX434" fmla="*/ 8448 w 10000"/>
                <a:gd name="connsiteY434" fmla="*/ 7090 h 10000"/>
                <a:gd name="connsiteX435" fmla="*/ 8386 w 10000"/>
                <a:gd name="connsiteY435" fmla="*/ 7111 h 10000"/>
                <a:gd name="connsiteX436" fmla="*/ 8346 w 10000"/>
                <a:gd name="connsiteY436" fmla="*/ 7133 h 10000"/>
                <a:gd name="connsiteX437" fmla="*/ 8341 w 10000"/>
                <a:gd name="connsiteY437" fmla="*/ 7168 h 10000"/>
                <a:gd name="connsiteX438" fmla="*/ 8256 w 10000"/>
                <a:gd name="connsiteY438" fmla="*/ 7246 h 10000"/>
                <a:gd name="connsiteX439" fmla="*/ 8206 w 10000"/>
                <a:gd name="connsiteY439" fmla="*/ 7232 h 10000"/>
                <a:gd name="connsiteX440" fmla="*/ 8155 w 10000"/>
                <a:gd name="connsiteY440" fmla="*/ 7260 h 10000"/>
                <a:gd name="connsiteX441" fmla="*/ 8116 w 10000"/>
                <a:gd name="connsiteY441" fmla="*/ 7303 h 10000"/>
                <a:gd name="connsiteX442" fmla="*/ 8060 w 10000"/>
                <a:gd name="connsiteY442" fmla="*/ 7331 h 10000"/>
                <a:gd name="connsiteX443" fmla="*/ 8065 w 10000"/>
                <a:gd name="connsiteY443" fmla="*/ 7374 h 10000"/>
                <a:gd name="connsiteX444" fmla="*/ 8015 w 10000"/>
                <a:gd name="connsiteY444" fmla="*/ 7402 h 10000"/>
                <a:gd name="connsiteX445" fmla="*/ 7942 w 10000"/>
                <a:gd name="connsiteY445" fmla="*/ 7523 h 10000"/>
                <a:gd name="connsiteX446" fmla="*/ 7930 w 10000"/>
                <a:gd name="connsiteY446" fmla="*/ 7573 h 10000"/>
                <a:gd name="connsiteX447" fmla="*/ 7908 w 10000"/>
                <a:gd name="connsiteY447" fmla="*/ 7559 h 10000"/>
                <a:gd name="connsiteX448" fmla="*/ 7919 w 10000"/>
                <a:gd name="connsiteY448" fmla="*/ 7523 h 10000"/>
                <a:gd name="connsiteX449" fmla="*/ 7846 w 10000"/>
                <a:gd name="connsiteY449" fmla="*/ 7339 h 10000"/>
                <a:gd name="connsiteX450" fmla="*/ 7846 w 10000"/>
                <a:gd name="connsiteY450" fmla="*/ 7268 h 10000"/>
                <a:gd name="connsiteX451" fmla="*/ 7812 w 10000"/>
                <a:gd name="connsiteY451" fmla="*/ 7268 h 10000"/>
                <a:gd name="connsiteX452" fmla="*/ 7711 w 10000"/>
                <a:gd name="connsiteY452" fmla="*/ 7197 h 10000"/>
                <a:gd name="connsiteX453" fmla="*/ 7649 w 10000"/>
                <a:gd name="connsiteY453" fmla="*/ 7232 h 10000"/>
                <a:gd name="connsiteX454" fmla="*/ 7632 w 10000"/>
                <a:gd name="connsiteY454" fmla="*/ 7275 h 10000"/>
                <a:gd name="connsiteX455" fmla="*/ 7677 w 10000"/>
                <a:gd name="connsiteY455" fmla="*/ 7324 h 10000"/>
                <a:gd name="connsiteX456" fmla="*/ 7688 w 10000"/>
                <a:gd name="connsiteY456" fmla="*/ 7367 h 10000"/>
                <a:gd name="connsiteX457" fmla="*/ 7660 w 10000"/>
                <a:gd name="connsiteY457" fmla="*/ 7410 h 10000"/>
                <a:gd name="connsiteX458" fmla="*/ 7666 w 10000"/>
                <a:gd name="connsiteY458" fmla="*/ 7445 h 10000"/>
                <a:gd name="connsiteX459" fmla="*/ 7655 w 10000"/>
                <a:gd name="connsiteY459" fmla="*/ 7516 h 10000"/>
                <a:gd name="connsiteX460" fmla="*/ 7660 w 10000"/>
                <a:gd name="connsiteY460" fmla="*/ 7587 h 10000"/>
                <a:gd name="connsiteX461" fmla="*/ 7694 w 10000"/>
                <a:gd name="connsiteY461" fmla="*/ 7700 h 10000"/>
                <a:gd name="connsiteX462" fmla="*/ 7660 w 10000"/>
                <a:gd name="connsiteY462" fmla="*/ 7743 h 10000"/>
                <a:gd name="connsiteX463" fmla="*/ 7666 w 10000"/>
                <a:gd name="connsiteY463" fmla="*/ 7779 h 10000"/>
                <a:gd name="connsiteX464" fmla="*/ 7638 w 10000"/>
                <a:gd name="connsiteY464" fmla="*/ 7793 h 10000"/>
                <a:gd name="connsiteX465" fmla="*/ 7621 w 10000"/>
                <a:gd name="connsiteY465" fmla="*/ 7814 h 10000"/>
                <a:gd name="connsiteX466" fmla="*/ 7514 w 10000"/>
                <a:gd name="connsiteY466" fmla="*/ 7800 h 10000"/>
                <a:gd name="connsiteX467" fmla="*/ 7497 w 10000"/>
                <a:gd name="connsiteY467" fmla="*/ 7757 h 10000"/>
                <a:gd name="connsiteX468" fmla="*/ 7463 w 10000"/>
                <a:gd name="connsiteY468" fmla="*/ 7786 h 10000"/>
                <a:gd name="connsiteX469" fmla="*/ 7390 w 10000"/>
                <a:gd name="connsiteY469" fmla="*/ 7771 h 10000"/>
                <a:gd name="connsiteX470" fmla="*/ 7340 w 10000"/>
                <a:gd name="connsiteY470" fmla="*/ 7793 h 10000"/>
                <a:gd name="connsiteX471" fmla="*/ 7312 w 10000"/>
                <a:gd name="connsiteY471" fmla="*/ 7644 h 10000"/>
                <a:gd name="connsiteX472" fmla="*/ 7283 w 10000"/>
                <a:gd name="connsiteY472" fmla="*/ 7637 h 10000"/>
                <a:gd name="connsiteX473" fmla="*/ 7250 w 10000"/>
                <a:gd name="connsiteY473" fmla="*/ 7544 h 10000"/>
                <a:gd name="connsiteX474" fmla="*/ 7267 w 10000"/>
                <a:gd name="connsiteY474" fmla="*/ 7502 h 10000"/>
                <a:gd name="connsiteX475" fmla="*/ 7306 w 10000"/>
                <a:gd name="connsiteY475" fmla="*/ 7523 h 10000"/>
                <a:gd name="connsiteX476" fmla="*/ 7323 w 10000"/>
                <a:gd name="connsiteY476" fmla="*/ 7473 h 10000"/>
                <a:gd name="connsiteX477" fmla="*/ 7295 w 10000"/>
                <a:gd name="connsiteY477" fmla="*/ 7438 h 10000"/>
                <a:gd name="connsiteX478" fmla="*/ 7312 w 10000"/>
                <a:gd name="connsiteY478" fmla="*/ 7402 h 10000"/>
                <a:gd name="connsiteX479" fmla="*/ 7238 w 10000"/>
                <a:gd name="connsiteY479" fmla="*/ 7331 h 10000"/>
                <a:gd name="connsiteX480" fmla="*/ 7244 w 10000"/>
                <a:gd name="connsiteY480" fmla="*/ 7296 h 10000"/>
                <a:gd name="connsiteX481" fmla="*/ 7199 w 10000"/>
                <a:gd name="connsiteY481" fmla="*/ 7260 h 10000"/>
                <a:gd name="connsiteX482" fmla="*/ 7227 w 10000"/>
                <a:gd name="connsiteY482" fmla="*/ 7218 h 10000"/>
                <a:gd name="connsiteX483" fmla="*/ 7216 w 10000"/>
                <a:gd name="connsiteY483" fmla="*/ 7168 h 10000"/>
                <a:gd name="connsiteX484" fmla="*/ 7165 w 10000"/>
                <a:gd name="connsiteY484" fmla="*/ 7090 h 10000"/>
                <a:gd name="connsiteX485" fmla="*/ 7132 w 10000"/>
                <a:gd name="connsiteY485" fmla="*/ 7026 h 10000"/>
                <a:gd name="connsiteX486" fmla="*/ 7064 w 10000"/>
                <a:gd name="connsiteY486" fmla="*/ 7055 h 10000"/>
                <a:gd name="connsiteX487" fmla="*/ 7025 w 10000"/>
                <a:gd name="connsiteY487" fmla="*/ 7048 h 10000"/>
                <a:gd name="connsiteX488" fmla="*/ 7002 w 10000"/>
                <a:gd name="connsiteY488" fmla="*/ 7111 h 10000"/>
                <a:gd name="connsiteX489" fmla="*/ 6924 w 10000"/>
                <a:gd name="connsiteY489" fmla="*/ 7119 h 10000"/>
                <a:gd name="connsiteX490" fmla="*/ 6895 w 10000"/>
                <a:gd name="connsiteY490" fmla="*/ 7111 h 10000"/>
                <a:gd name="connsiteX491" fmla="*/ 6828 w 10000"/>
                <a:gd name="connsiteY491" fmla="*/ 7161 h 10000"/>
                <a:gd name="connsiteX492" fmla="*/ 6834 w 10000"/>
                <a:gd name="connsiteY492" fmla="*/ 7260 h 10000"/>
                <a:gd name="connsiteX493" fmla="*/ 6817 w 10000"/>
                <a:gd name="connsiteY493" fmla="*/ 7324 h 10000"/>
                <a:gd name="connsiteX494" fmla="*/ 6817 w 10000"/>
                <a:gd name="connsiteY494" fmla="*/ 7381 h 10000"/>
                <a:gd name="connsiteX495" fmla="*/ 6760 w 10000"/>
                <a:gd name="connsiteY495" fmla="*/ 7424 h 10000"/>
                <a:gd name="connsiteX496" fmla="*/ 6699 w 10000"/>
                <a:gd name="connsiteY496" fmla="*/ 7431 h 10000"/>
                <a:gd name="connsiteX497" fmla="*/ 6682 w 10000"/>
                <a:gd name="connsiteY497" fmla="*/ 7410 h 10000"/>
                <a:gd name="connsiteX498" fmla="*/ 6625 w 10000"/>
                <a:gd name="connsiteY498" fmla="*/ 7388 h 10000"/>
                <a:gd name="connsiteX499" fmla="*/ 6592 w 10000"/>
                <a:gd name="connsiteY499" fmla="*/ 7431 h 10000"/>
                <a:gd name="connsiteX500" fmla="*/ 6586 w 10000"/>
                <a:gd name="connsiteY500" fmla="*/ 7473 h 10000"/>
                <a:gd name="connsiteX501" fmla="*/ 6552 w 10000"/>
                <a:gd name="connsiteY501" fmla="*/ 7480 h 10000"/>
                <a:gd name="connsiteX502" fmla="*/ 6547 w 10000"/>
                <a:gd name="connsiteY502" fmla="*/ 7523 h 10000"/>
                <a:gd name="connsiteX503" fmla="*/ 6519 w 10000"/>
                <a:gd name="connsiteY503" fmla="*/ 7523 h 10000"/>
                <a:gd name="connsiteX504" fmla="*/ 6485 w 10000"/>
                <a:gd name="connsiteY504" fmla="*/ 7424 h 10000"/>
                <a:gd name="connsiteX505" fmla="*/ 6406 w 10000"/>
                <a:gd name="connsiteY505" fmla="*/ 7473 h 10000"/>
                <a:gd name="connsiteX506" fmla="*/ 6316 w 10000"/>
                <a:gd name="connsiteY506" fmla="*/ 7551 h 10000"/>
                <a:gd name="connsiteX507" fmla="*/ 6282 w 10000"/>
                <a:gd name="connsiteY507" fmla="*/ 7566 h 10000"/>
                <a:gd name="connsiteX508" fmla="*/ 6294 w 10000"/>
                <a:gd name="connsiteY508" fmla="*/ 7615 h 10000"/>
                <a:gd name="connsiteX509" fmla="*/ 6243 w 10000"/>
                <a:gd name="connsiteY509" fmla="*/ 7637 h 10000"/>
                <a:gd name="connsiteX510" fmla="*/ 6209 w 10000"/>
                <a:gd name="connsiteY510" fmla="*/ 7608 h 10000"/>
                <a:gd name="connsiteX511" fmla="*/ 6136 w 10000"/>
                <a:gd name="connsiteY511" fmla="*/ 7622 h 10000"/>
                <a:gd name="connsiteX512" fmla="*/ 6136 w 10000"/>
                <a:gd name="connsiteY512" fmla="*/ 7395 h 10000"/>
                <a:gd name="connsiteX513" fmla="*/ 6208 w 10000"/>
                <a:gd name="connsiteY51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904 w 10000"/>
                <a:gd name="connsiteY16" fmla="*/ 8879 h 10000"/>
                <a:gd name="connsiteX17" fmla="*/ 4207 w 10000"/>
                <a:gd name="connsiteY17" fmla="*/ 9283 h 10000"/>
                <a:gd name="connsiteX18" fmla="*/ 4213 w 10000"/>
                <a:gd name="connsiteY18" fmla="*/ 9326 h 10000"/>
                <a:gd name="connsiteX19" fmla="*/ 4190 w 10000"/>
                <a:gd name="connsiteY19" fmla="*/ 9326 h 10000"/>
                <a:gd name="connsiteX20" fmla="*/ 4089 w 10000"/>
                <a:gd name="connsiteY20" fmla="*/ 9482 h 10000"/>
                <a:gd name="connsiteX21" fmla="*/ 4072 w 10000"/>
                <a:gd name="connsiteY21" fmla="*/ 9574 h 10000"/>
                <a:gd name="connsiteX22" fmla="*/ 4111 w 10000"/>
                <a:gd name="connsiteY22" fmla="*/ 9631 h 10000"/>
                <a:gd name="connsiteX23" fmla="*/ 4117 w 10000"/>
                <a:gd name="connsiteY23" fmla="*/ 9659 h 10000"/>
                <a:gd name="connsiteX24" fmla="*/ 4066 w 10000"/>
                <a:gd name="connsiteY24" fmla="*/ 9716 h 10000"/>
                <a:gd name="connsiteX25" fmla="*/ 4021 w 10000"/>
                <a:gd name="connsiteY25" fmla="*/ 9702 h 10000"/>
                <a:gd name="connsiteX26" fmla="*/ 4021 w 10000"/>
                <a:gd name="connsiteY26" fmla="*/ 9851 h 10000"/>
                <a:gd name="connsiteX27" fmla="*/ 3948 w 10000"/>
                <a:gd name="connsiteY27" fmla="*/ 9865 h 10000"/>
                <a:gd name="connsiteX28" fmla="*/ 3926 w 10000"/>
                <a:gd name="connsiteY28" fmla="*/ 9844 h 10000"/>
                <a:gd name="connsiteX29" fmla="*/ 3864 w 10000"/>
                <a:gd name="connsiteY29" fmla="*/ 9879 h 10000"/>
                <a:gd name="connsiteX30" fmla="*/ 3825 w 10000"/>
                <a:gd name="connsiteY30" fmla="*/ 9858 h 10000"/>
                <a:gd name="connsiteX31" fmla="*/ 3802 w 10000"/>
                <a:gd name="connsiteY31" fmla="*/ 9886 h 10000"/>
                <a:gd name="connsiteX32" fmla="*/ 3751 w 10000"/>
                <a:gd name="connsiteY32" fmla="*/ 9858 h 10000"/>
                <a:gd name="connsiteX33" fmla="*/ 3735 w 10000"/>
                <a:gd name="connsiteY33" fmla="*/ 9787 h 10000"/>
                <a:gd name="connsiteX34" fmla="*/ 3628 w 10000"/>
                <a:gd name="connsiteY34" fmla="*/ 9744 h 10000"/>
                <a:gd name="connsiteX35" fmla="*/ 3583 w 10000"/>
                <a:gd name="connsiteY35" fmla="*/ 9730 h 10000"/>
                <a:gd name="connsiteX36" fmla="*/ 3543 w 10000"/>
                <a:gd name="connsiteY36" fmla="*/ 9702 h 10000"/>
                <a:gd name="connsiteX37" fmla="*/ 3549 w 10000"/>
                <a:gd name="connsiteY37" fmla="*/ 9681 h 10000"/>
                <a:gd name="connsiteX38" fmla="*/ 3515 w 10000"/>
                <a:gd name="connsiteY38" fmla="*/ 9624 h 10000"/>
                <a:gd name="connsiteX39" fmla="*/ 3459 w 10000"/>
                <a:gd name="connsiteY39" fmla="*/ 9588 h 10000"/>
                <a:gd name="connsiteX40" fmla="*/ 3397 w 10000"/>
                <a:gd name="connsiteY40" fmla="*/ 9603 h 10000"/>
                <a:gd name="connsiteX41" fmla="*/ 3324 w 10000"/>
                <a:gd name="connsiteY41" fmla="*/ 9581 h 10000"/>
                <a:gd name="connsiteX42" fmla="*/ 3240 w 10000"/>
                <a:gd name="connsiteY42" fmla="*/ 9524 h 10000"/>
                <a:gd name="connsiteX43" fmla="*/ 3279 w 10000"/>
                <a:gd name="connsiteY43" fmla="*/ 9339 h 10000"/>
                <a:gd name="connsiteX44" fmla="*/ 3150 w 10000"/>
                <a:gd name="connsiteY44" fmla="*/ 8971 h 10000"/>
                <a:gd name="connsiteX45" fmla="*/ 3155 w 10000"/>
                <a:gd name="connsiteY45" fmla="*/ 9021 h 10000"/>
                <a:gd name="connsiteX46" fmla="*/ 3144 w 10000"/>
                <a:gd name="connsiteY46" fmla="*/ 9042 h 10000"/>
                <a:gd name="connsiteX47" fmla="*/ 3105 w 10000"/>
                <a:gd name="connsiteY47" fmla="*/ 9028 h 10000"/>
                <a:gd name="connsiteX48" fmla="*/ 3048 w 10000"/>
                <a:gd name="connsiteY48" fmla="*/ 9163 h 10000"/>
                <a:gd name="connsiteX49" fmla="*/ 2818 w 10000"/>
                <a:gd name="connsiteY49" fmla="*/ 9837 h 10000"/>
                <a:gd name="connsiteX50" fmla="*/ 2745 w 10000"/>
                <a:gd name="connsiteY50" fmla="*/ 9879 h 10000"/>
                <a:gd name="connsiteX51" fmla="*/ 2705 w 10000"/>
                <a:gd name="connsiteY51" fmla="*/ 9922 h 10000"/>
                <a:gd name="connsiteX52" fmla="*/ 2638 w 10000"/>
                <a:gd name="connsiteY52" fmla="*/ 9929 h 10000"/>
                <a:gd name="connsiteX53" fmla="*/ 2598 w 10000"/>
                <a:gd name="connsiteY53" fmla="*/ 9943 h 10000"/>
                <a:gd name="connsiteX54" fmla="*/ 2565 w 10000"/>
                <a:gd name="connsiteY54" fmla="*/ 9929 h 10000"/>
                <a:gd name="connsiteX55" fmla="*/ 2508 w 10000"/>
                <a:gd name="connsiteY55" fmla="*/ 9943 h 10000"/>
                <a:gd name="connsiteX56" fmla="*/ 2503 w 10000"/>
                <a:gd name="connsiteY56" fmla="*/ 9957 h 10000"/>
                <a:gd name="connsiteX57" fmla="*/ 2458 w 10000"/>
                <a:gd name="connsiteY57" fmla="*/ 9993 h 10000"/>
                <a:gd name="connsiteX58" fmla="*/ 2424 w 10000"/>
                <a:gd name="connsiteY58" fmla="*/ 10000 h 10000"/>
                <a:gd name="connsiteX59" fmla="*/ 2323 w 10000"/>
                <a:gd name="connsiteY59" fmla="*/ 9901 h 10000"/>
                <a:gd name="connsiteX60" fmla="*/ 2250 w 10000"/>
                <a:gd name="connsiteY60" fmla="*/ 9794 h 10000"/>
                <a:gd name="connsiteX61" fmla="*/ 2160 w 10000"/>
                <a:gd name="connsiteY61" fmla="*/ 9759 h 10000"/>
                <a:gd name="connsiteX62" fmla="*/ 2143 w 10000"/>
                <a:gd name="connsiteY62" fmla="*/ 9624 h 10000"/>
                <a:gd name="connsiteX63" fmla="*/ 2205 w 10000"/>
                <a:gd name="connsiteY63" fmla="*/ 9588 h 10000"/>
                <a:gd name="connsiteX64" fmla="*/ 2182 w 10000"/>
                <a:gd name="connsiteY64" fmla="*/ 9482 h 10000"/>
                <a:gd name="connsiteX65" fmla="*/ 2160 w 10000"/>
                <a:gd name="connsiteY65" fmla="*/ 9446 h 10000"/>
                <a:gd name="connsiteX66" fmla="*/ 2323 w 10000"/>
                <a:gd name="connsiteY66" fmla="*/ 9312 h 10000"/>
                <a:gd name="connsiteX67" fmla="*/ 2373 w 10000"/>
                <a:gd name="connsiteY67" fmla="*/ 9177 h 10000"/>
                <a:gd name="connsiteX68" fmla="*/ 2424 w 10000"/>
                <a:gd name="connsiteY68" fmla="*/ 9148 h 10000"/>
                <a:gd name="connsiteX69" fmla="*/ 2435 w 10000"/>
                <a:gd name="connsiteY69" fmla="*/ 9063 h 10000"/>
                <a:gd name="connsiteX70" fmla="*/ 2385 w 10000"/>
                <a:gd name="connsiteY70" fmla="*/ 8950 h 10000"/>
                <a:gd name="connsiteX71" fmla="*/ 2396 w 10000"/>
                <a:gd name="connsiteY71" fmla="*/ 8879 h 10000"/>
                <a:gd name="connsiteX72" fmla="*/ 2340 w 10000"/>
                <a:gd name="connsiteY72" fmla="*/ 8850 h 10000"/>
                <a:gd name="connsiteX73" fmla="*/ 2306 w 10000"/>
                <a:gd name="connsiteY73" fmla="*/ 8857 h 10000"/>
                <a:gd name="connsiteX74" fmla="*/ 2143 w 10000"/>
                <a:gd name="connsiteY74" fmla="*/ 8921 h 10000"/>
                <a:gd name="connsiteX75" fmla="*/ 2098 w 10000"/>
                <a:gd name="connsiteY75" fmla="*/ 8971 h 10000"/>
                <a:gd name="connsiteX76" fmla="*/ 2064 w 10000"/>
                <a:gd name="connsiteY76" fmla="*/ 8999 h 10000"/>
                <a:gd name="connsiteX77" fmla="*/ 2019 w 10000"/>
                <a:gd name="connsiteY77" fmla="*/ 9056 h 10000"/>
                <a:gd name="connsiteX78" fmla="*/ 1879 w 10000"/>
                <a:gd name="connsiteY78" fmla="*/ 9013 h 10000"/>
                <a:gd name="connsiteX79" fmla="*/ 1828 w 10000"/>
                <a:gd name="connsiteY79" fmla="*/ 8971 h 10000"/>
                <a:gd name="connsiteX80" fmla="*/ 1738 w 10000"/>
                <a:gd name="connsiteY80" fmla="*/ 9021 h 10000"/>
                <a:gd name="connsiteX81" fmla="*/ 1609 w 10000"/>
                <a:gd name="connsiteY81" fmla="*/ 9056 h 10000"/>
                <a:gd name="connsiteX82" fmla="*/ 1699 w 10000"/>
                <a:gd name="connsiteY82" fmla="*/ 9177 h 10000"/>
                <a:gd name="connsiteX83" fmla="*/ 1592 w 10000"/>
                <a:gd name="connsiteY83" fmla="*/ 9304 h 10000"/>
                <a:gd name="connsiteX84" fmla="*/ 1558 w 10000"/>
                <a:gd name="connsiteY84" fmla="*/ 9290 h 10000"/>
                <a:gd name="connsiteX85" fmla="*/ 1541 w 10000"/>
                <a:gd name="connsiteY85" fmla="*/ 9304 h 10000"/>
                <a:gd name="connsiteX86" fmla="*/ 1507 w 10000"/>
                <a:gd name="connsiteY86" fmla="*/ 9269 h 10000"/>
                <a:gd name="connsiteX87" fmla="*/ 1440 w 10000"/>
                <a:gd name="connsiteY87" fmla="*/ 9233 h 10000"/>
                <a:gd name="connsiteX88" fmla="*/ 1434 w 10000"/>
                <a:gd name="connsiteY88" fmla="*/ 9198 h 10000"/>
                <a:gd name="connsiteX89" fmla="*/ 1412 w 10000"/>
                <a:gd name="connsiteY89" fmla="*/ 9191 h 10000"/>
                <a:gd name="connsiteX90" fmla="*/ 1400 w 10000"/>
                <a:gd name="connsiteY90" fmla="*/ 9155 h 10000"/>
                <a:gd name="connsiteX91" fmla="*/ 1372 w 10000"/>
                <a:gd name="connsiteY91" fmla="*/ 9127 h 10000"/>
                <a:gd name="connsiteX92" fmla="*/ 1327 w 10000"/>
                <a:gd name="connsiteY92" fmla="*/ 9141 h 10000"/>
                <a:gd name="connsiteX93" fmla="*/ 1305 w 10000"/>
                <a:gd name="connsiteY93" fmla="*/ 9092 h 10000"/>
                <a:gd name="connsiteX94" fmla="*/ 1271 w 10000"/>
                <a:gd name="connsiteY94" fmla="*/ 9099 h 10000"/>
                <a:gd name="connsiteX95" fmla="*/ 1277 w 10000"/>
                <a:gd name="connsiteY95" fmla="*/ 9056 h 10000"/>
                <a:gd name="connsiteX96" fmla="*/ 1265 w 10000"/>
                <a:gd name="connsiteY96" fmla="*/ 8999 h 10000"/>
                <a:gd name="connsiteX97" fmla="*/ 1277 w 10000"/>
                <a:gd name="connsiteY97" fmla="*/ 8935 h 10000"/>
                <a:gd name="connsiteX98" fmla="*/ 1271 w 10000"/>
                <a:gd name="connsiteY98" fmla="*/ 8893 h 10000"/>
                <a:gd name="connsiteX99" fmla="*/ 1153 w 10000"/>
                <a:gd name="connsiteY99" fmla="*/ 8893 h 10000"/>
                <a:gd name="connsiteX100" fmla="*/ 1153 w 10000"/>
                <a:gd name="connsiteY100" fmla="*/ 8850 h 10000"/>
                <a:gd name="connsiteX101" fmla="*/ 1091 w 10000"/>
                <a:gd name="connsiteY101" fmla="*/ 8829 h 10000"/>
                <a:gd name="connsiteX102" fmla="*/ 1080 w 10000"/>
                <a:gd name="connsiteY102" fmla="*/ 8758 h 10000"/>
                <a:gd name="connsiteX103" fmla="*/ 1069 w 10000"/>
                <a:gd name="connsiteY103" fmla="*/ 8730 h 10000"/>
                <a:gd name="connsiteX104" fmla="*/ 990 w 10000"/>
                <a:gd name="connsiteY104" fmla="*/ 8701 h 10000"/>
                <a:gd name="connsiteX105" fmla="*/ 894 w 10000"/>
                <a:gd name="connsiteY105" fmla="*/ 8616 h 10000"/>
                <a:gd name="connsiteX106" fmla="*/ 787 w 10000"/>
                <a:gd name="connsiteY106" fmla="*/ 8616 h 10000"/>
                <a:gd name="connsiteX107" fmla="*/ 849 w 10000"/>
                <a:gd name="connsiteY107" fmla="*/ 8510 h 10000"/>
                <a:gd name="connsiteX108" fmla="*/ 945 w 10000"/>
                <a:gd name="connsiteY108" fmla="*/ 8432 h 10000"/>
                <a:gd name="connsiteX109" fmla="*/ 984 w 10000"/>
                <a:gd name="connsiteY109" fmla="*/ 8325 h 10000"/>
                <a:gd name="connsiteX110" fmla="*/ 1063 w 10000"/>
                <a:gd name="connsiteY110" fmla="*/ 8204 h 10000"/>
                <a:gd name="connsiteX111" fmla="*/ 1057 w 10000"/>
                <a:gd name="connsiteY111" fmla="*/ 8133 h 10000"/>
                <a:gd name="connsiteX112" fmla="*/ 1018 w 10000"/>
                <a:gd name="connsiteY112" fmla="*/ 8055 h 10000"/>
                <a:gd name="connsiteX113" fmla="*/ 533 w 10000"/>
                <a:gd name="connsiteY113" fmla="*/ 8076 h 10000"/>
                <a:gd name="connsiteX114" fmla="*/ 169 w 10000"/>
                <a:gd name="connsiteY114" fmla="*/ 7743 h 10000"/>
                <a:gd name="connsiteX115" fmla="*/ 157 w 10000"/>
                <a:gd name="connsiteY115" fmla="*/ 7686 h 10000"/>
                <a:gd name="connsiteX116" fmla="*/ 231 w 10000"/>
                <a:gd name="connsiteY116" fmla="*/ 7594 h 10000"/>
                <a:gd name="connsiteX117" fmla="*/ 0 w 10000"/>
                <a:gd name="connsiteY117" fmla="*/ 6920 h 10000"/>
                <a:gd name="connsiteX118" fmla="*/ 1074 w 10000"/>
                <a:gd name="connsiteY118" fmla="*/ 7019 h 10000"/>
                <a:gd name="connsiteX119" fmla="*/ 1277 w 10000"/>
                <a:gd name="connsiteY119" fmla="*/ 6998 h 10000"/>
                <a:gd name="connsiteX120" fmla="*/ 1524 w 10000"/>
                <a:gd name="connsiteY120" fmla="*/ 7083 h 10000"/>
                <a:gd name="connsiteX121" fmla="*/ 1609 w 10000"/>
                <a:gd name="connsiteY121" fmla="*/ 7104 h 10000"/>
                <a:gd name="connsiteX122" fmla="*/ 1822 w 10000"/>
                <a:gd name="connsiteY122" fmla="*/ 7310 h 10000"/>
                <a:gd name="connsiteX123" fmla="*/ 1918 w 10000"/>
                <a:gd name="connsiteY123" fmla="*/ 7303 h 10000"/>
                <a:gd name="connsiteX124" fmla="*/ 6504 w 10000"/>
                <a:gd name="connsiteY124" fmla="*/ 7627 h 10000"/>
                <a:gd name="connsiteX125" fmla="*/ 5523 w 10000"/>
                <a:gd name="connsiteY125" fmla="*/ 5713 h 10000"/>
                <a:gd name="connsiteX126" fmla="*/ 5652 w 10000"/>
                <a:gd name="connsiteY126" fmla="*/ 5720 h 10000"/>
                <a:gd name="connsiteX127" fmla="*/ 5697 w 10000"/>
                <a:gd name="connsiteY127" fmla="*/ 5742 h 10000"/>
                <a:gd name="connsiteX128" fmla="*/ 5793 w 10000"/>
                <a:gd name="connsiteY128" fmla="*/ 5635 h 10000"/>
                <a:gd name="connsiteX129" fmla="*/ 5844 w 10000"/>
                <a:gd name="connsiteY129" fmla="*/ 5628 h 10000"/>
                <a:gd name="connsiteX130" fmla="*/ 5889 w 10000"/>
                <a:gd name="connsiteY130" fmla="*/ 5564 h 10000"/>
                <a:gd name="connsiteX131" fmla="*/ 5945 w 10000"/>
                <a:gd name="connsiteY131" fmla="*/ 5515 h 10000"/>
                <a:gd name="connsiteX132" fmla="*/ 6001 w 10000"/>
                <a:gd name="connsiteY132" fmla="*/ 5408 h 10000"/>
                <a:gd name="connsiteX133" fmla="*/ 6012 w 10000"/>
                <a:gd name="connsiteY133" fmla="*/ 5344 h 10000"/>
                <a:gd name="connsiteX134" fmla="*/ 6080 w 10000"/>
                <a:gd name="connsiteY134" fmla="*/ 5316 h 10000"/>
                <a:gd name="connsiteX135" fmla="*/ 6159 w 10000"/>
                <a:gd name="connsiteY135" fmla="*/ 5351 h 10000"/>
                <a:gd name="connsiteX136" fmla="*/ 6226 w 10000"/>
                <a:gd name="connsiteY136" fmla="*/ 5337 h 10000"/>
                <a:gd name="connsiteX137" fmla="*/ 6294 w 10000"/>
                <a:gd name="connsiteY137" fmla="*/ 5344 h 10000"/>
                <a:gd name="connsiteX138" fmla="*/ 6412 w 10000"/>
                <a:gd name="connsiteY138" fmla="*/ 5302 h 10000"/>
                <a:gd name="connsiteX139" fmla="*/ 6490 w 10000"/>
                <a:gd name="connsiteY139" fmla="*/ 5195 h 10000"/>
                <a:gd name="connsiteX140" fmla="*/ 6524 w 10000"/>
                <a:gd name="connsiteY140" fmla="*/ 5160 h 10000"/>
                <a:gd name="connsiteX141" fmla="*/ 6575 w 10000"/>
                <a:gd name="connsiteY141" fmla="*/ 5160 h 10000"/>
                <a:gd name="connsiteX142" fmla="*/ 6614 w 10000"/>
                <a:gd name="connsiteY142" fmla="*/ 5103 h 10000"/>
                <a:gd name="connsiteX143" fmla="*/ 6597 w 10000"/>
                <a:gd name="connsiteY143" fmla="*/ 5039 h 10000"/>
                <a:gd name="connsiteX144" fmla="*/ 6609 w 10000"/>
                <a:gd name="connsiteY144" fmla="*/ 4982 h 10000"/>
                <a:gd name="connsiteX145" fmla="*/ 6659 w 10000"/>
                <a:gd name="connsiteY145" fmla="*/ 4876 h 10000"/>
                <a:gd name="connsiteX146" fmla="*/ 6715 w 10000"/>
                <a:gd name="connsiteY146" fmla="*/ 4776 h 10000"/>
                <a:gd name="connsiteX147" fmla="*/ 6772 w 10000"/>
                <a:gd name="connsiteY147" fmla="*/ 4755 h 10000"/>
                <a:gd name="connsiteX148" fmla="*/ 6800 w 10000"/>
                <a:gd name="connsiteY148" fmla="*/ 4720 h 10000"/>
                <a:gd name="connsiteX149" fmla="*/ 6895 w 10000"/>
                <a:gd name="connsiteY149" fmla="*/ 4734 h 10000"/>
                <a:gd name="connsiteX150" fmla="*/ 6991 w 10000"/>
                <a:gd name="connsiteY150" fmla="*/ 4734 h 10000"/>
                <a:gd name="connsiteX151" fmla="*/ 6997 w 10000"/>
                <a:gd name="connsiteY151" fmla="*/ 4670 h 10000"/>
                <a:gd name="connsiteX152" fmla="*/ 7013 w 10000"/>
                <a:gd name="connsiteY152" fmla="*/ 4627 h 10000"/>
                <a:gd name="connsiteX153" fmla="*/ 7008 w 10000"/>
                <a:gd name="connsiteY153" fmla="*/ 4599 h 10000"/>
                <a:gd name="connsiteX154" fmla="*/ 7064 w 10000"/>
                <a:gd name="connsiteY154" fmla="*/ 4578 h 10000"/>
                <a:gd name="connsiteX155" fmla="*/ 7103 w 10000"/>
                <a:gd name="connsiteY155" fmla="*/ 4634 h 10000"/>
                <a:gd name="connsiteX156" fmla="*/ 7160 w 10000"/>
                <a:gd name="connsiteY156" fmla="*/ 4613 h 10000"/>
                <a:gd name="connsiteX157" fmla="*/ 7177 w 10000"/>
                <a:gd name="connsiteY157" fmla="*/ 4578 h 10000"/>
                <a:gd name="connsiteX158" fmla="*/ 7222 w 10000"/>
                <a:gd name="connsiteY158" fmla="*/ 4564 h 10000"/>
                <a:gd name="connsiteX159" fmla="*/ 7317 w 10000"/>
                <a:gd name="connsiteY159" fmla="*/ 4493 h 10000"/>
                <a:gd name="connsiteX160" fmla="*/ 7407 w 10000"/>
                <a:gd name="connsiteY160" fmla="*/ 4521 h 10000"/>
                <a:gd name="connsiteX161" fmla="*/ 7430 w 10000"/>
                <a:gd name="connsiteY161" fmla="*/ 4507 h 10000"/>
                <a:gd name="connsiteX162" fmla="*/ 7480 w 10000"/>
                <a:gd name="connsiteY162" fmla="*/ 4528 h 10000"/>
                <a:gd name="connsiteX163" fmla="*/ 7503 w 10000"/>
                <a:gd name="connsiteY163" fmla="*/ 4471 h 10000"/>
                <a:gd name="connsiteX164" fmla="*/ 7525 w 10000"/>
                <a:gd name="connsiteY164" fmla="*/ 4500 h 10000"/>
                <a:gd name="connsiteX165" fmla="*/ 7559 w 10000"/>
                <a:gd name="connsiteY165" fmla="*/ 4493 h 10000"/>
                <a:gd name="connsiteX166" fmla="*/ 7598 w 10000"/>
                <a:gd name="connsiteY166" fmla="*/ 4556 h 10000"/>
                <a:gd name="connsiteX167" fmla="*/ 7643 w 10000"/>
                <a:gd name="connsiteY167" fmla="*/ 4549 h 10000"/>
                <a:gd name="connsiteX168" fmla="*/ 7683 w 10000"/>
                <a:gd name="connsiteY168" fmla="*/ 4578 h 10000"/>
                <a:gd name="connsiteX169" fmla="*/ 7700 w 10000"/>
                <a:gd name="connsiteY169" fmla="*/ 4556 h 10000"/>
                <a:gd name="connsiteX170" fmla="*/ 7778 w 10000"/>
                <a:gd name="connsiteY170" fmla="*/ 4564 h 10000"/>
                <a:gd name="connsiteX171" fmla="*/ 7790 w 10000"/>
                <a:gd name="connsiteY171" fmla="*/ 4585 h 10000"/>
                <a:gd name="connsiteX172" fmla="*/ 7874 w 10000"/>
                <a:gd name="connsiteY172" fmla="*/ 4514 h 10000"/>
                <a:gd name="connsiteX173" fmla="*/ 7874 w 10000"/>
                <a:gd name="connsiteY173" fmla="*/ 4393 h 10000"/>
                <a:gd name="connsiteX174" fmla="*/ 7852 w 10000"/>
                <a:gd name="connsiteY174" fmla="*/ 4379 h 10000"/>
                <a:gd name="connsiteX175" fmla="*/ 7835 w 10000"/>
                <a:gd name="connsiteY175" fmla="*/ 4294 h 10000"/>
                <a:gd name="connsiteX176" fmla="*/ 7801 w 10000"/>
                <a:gd name="connsiteY176" fmla="*/ 4209 h 10000"/>
                <a:gd name="connsiteX177" fmla="*/ 7750 w 10000"/>
                <a:gd name="connsiteY177" fmla="*/ 4173 h 10000"/>
                <a:gd name="connsiteX178" fmla="*/ 7745 w 10000"/>
                <a:gd name="connsiteY178" fmla="*/ 4131 h 10000"/>
                <a:gd name="connsiteX179" fmla="*/ 7672 w 10000"/>
                <a:gd name="connsiteY179" fmla="*/ 4053 h 10000"/>
                <a:gd name="connsiteX180" fmla="*/ 7677 w 10000"/>
                <a:gd name="connsiteY180" fmla="*/ 4024 h 10000"/>
                <a:gd name="connsiteX181" fmla="*/ 7604 w 10000"/>
                <a:gd name="connsiteY181" fmla="*/ 3982 h 10000"/>
                <a:gd name="connsiteX182" fmla="*/ 7598 w 10000"/>
                <a:gd name="connsiteY182" fmla="*/ 3903 h 10000"/>
                <a:gd name="connsiteX183" fmla="*/ 7475 w 10000"/>
                <a:gd name="connsiteY183" fmla="*/ 3833 h 10000"/>
                <a:gd name="connsiteX184" fmla="*/ 7407 w 10000"/>
                <a:gd name="connsiteY184" fmla="*/ 3683 h 10000"/>
                <a:gd name="connsiteX185" fmla="*/ 7306 w 10000"/>
                <a:gd name="connsiteY185" fmla="*/ 3676 h 10000"/>
                <a:gd name="connsiteX186" fmla="*/ 7272 w 10000"/>
                <a:gd name="connsiteY186" fmla="*/ 3648 h 10000"/>
                <a:gd name="connsiteX187" fmla="*/ 7222 w 10000"/>
                <a:gd name="connsiteY187" fmla="*/ 3669 h 10000"/>
                <a:gd name="connsiteX188" fmla="*/ 7143 w 10000"/>
                <a:gd name="connsiteY188" fmla="*/ 3669 h 10000"/>
                <a:gd name="connsiteX189" fmla="*/ 7030 w 10000"/>
                <a:gd name="connsiteY189" fmla="*/ 3840 h 10000"/>
                <a:gd name="connsiteX190" fmla="*/ 6991 w 10000"/>
                <a:gd name="connsiteY190" fmla="*/ 3918 h 10000"/>
                <a:gd name="connsiteX191" fmla="*/ 6890 w 10000"/>
                <a:gd name="connsiteY191" fmla="*/ 3797 h 10000"/>
                <a:gd name="connsiteX192" fmla="*/ 6817 w 10000"/>
                <a:gd name="connsiteY192" fmla="*/ 3747 h 10000"/>
                <a:gd name="connsiteX193" fmla="*/ 6744 w 10000"/>
                <a:gd name="connsiteY193" fmla="*/ 3754 h 10000"/>
                <a:gd name="connsiteX194" fmla="*/ 6670 w 10000"/>
                <a:gd name="connsiteY194" fmla="*/ 3790 h 10000"/>
                <a:gd name="connsiteX195" fmla="*/ 6609 w 10000"/>
                <a:gd name="connsiteY195" fmla="*/ 3762 h 10000"/>
                <a:gd name="connsiteX196" fmla="*/ 6552 w 10000"/>
                <a:gd name="connsiteY196" fmla="*/ 3804 h 10000"/>
                <a:gd name="connsiteX197" fmla="*/ 6496 w 10000"/>
                <a:gd name="connsiteY197" fmla="*/ 3889 h 10000"/>
                <a:gd name="connsiteX198" fmla="*/ 6367 w 10000"/>
                <a:gd name="connsiteY198" fmla="*/ 3733 h 10000"/>
                <a:gd name="connsiteX199" fmla="*/ 6350 w 10000"/>
                <a:gd name="connsiteY199" fmla="*/ 3577 h 10000"/>
                <a:gd name="connsiteX200" fmla="*/ 6451 w 10000"/>
                <a:gd name="connsiteY200" fmla="*/ 3513 h 10000"/>
                <a:gd name="connsiteX201" fmla="*/ 6445 w 10000"/>
                <a:gd name="connsiteY201" fmla="*/ 3343 h 10000"/>
                <a:gd name="connsiteX202" fmla="*/ 6541 w 10000"/>
                <a:gd name="connsiteY202" fmla="*/ 3144 h 10000"/>
                <a:gd name="connsiteX203" fmla="*/ 6530 w 10000"/>
                <a:gd name="connsiteY203" fmla="*/ 3109 h 10000"/>
                <a:gd name="connsiteX204" fmla="*/ 6760 w 10000"/>
                <a:gd name="connsiteY204" fmla="*/ 2456 h 10000"/>
                <a:gd name="connsiteX205" fmla="*/ 6884 w 10000"/>
                <a:gd name="connsiteY205" fmla="*/ 2555 h 10000"/>
                <a:gd name="connsiteX206" fmla="*/ 6957 w 10000"/>
                <a:gd name="connsiteY206" fmla="*/ 2598 h 10000"/>
                <a:gd name="connsiteX207" fmla="*/ 7030 w 10000"/>
                <a:gd name="connsiteY207" fmla="*/ 2598 h 10000"/>
                <a:gd name="connsiteX208" fmla="*/ 7143 w 10000"/>
                <a:gd name="connsiteY208" fmla="*/ 2676 h 10000"/>
                <a:gd name="connsiteX209" fmla="*/ 7160 w 10000"/>
                <a:gd name="connsiteY209" fmla="*/ 2626 h 10000"/>
                <a:gd name="connsiteX210" fmla="*/ 7233 w 10000"/>
                <a:gd name="connsiteY210" fmla="*/ 2612 h 10000"/>
                <a:gd name="connsiteX211" fmla="*/ 7295 w 10000"/>
                <a:gd name="connsiteY211" fmla="*/ 2527 h 10000"/>
                <a:gd name="connsiteX212" fmla="*/ 7373 w 10000"/>
                <a:gd name="connsiteY212" fmla="*/ 2463 h 10000"/>
                <a:gd name="connsiteX213" fmla="*/ 7407 w 10000"/>
                <a:gd name="connsiteY213" fmla="*/ 2399 h 10000"/>
                <a:gd name="connsiteX214" fmla="*/ 7525 w 10000"/>
                <a:gd name="connsiteY214" fmla="*/ 2356 h 10000"/>
                <a:gd name="connsiteX215" fmla="*/ 7587 w 10000"/>
                <a:gd name="connsiteY215" fmla="*/ 2363 h 10000"/>
                <a:gd name="connsiteX216" fmla="*/ 7638 w 10000"/>
                <a:gd name="connsiteY216" fmla="*/ 2300 h 10000"/>
                <a:gd name="connsiteX217" fmla="*/ 7677 w 10000"/>
                <a:gd name="connsiteY217" fmla="*/ 2214 h 10000"/>
                <a:gd name="connsiteX218" fmla="*/ 7660 w 10000"/>
                <a:gd name="connsiteY218" fmla="*/ 2200 h 10000"/>
                <a:gd name="connsiteX219" fmla="*/ 7677 w 10000"/>
                <a:gd name="connsiteY219" fmla="*/ 2108 h 10000"/>
                <a:gd name="connsiteX220" fmla="*/ 7610 w 10000"/>
                <a:gd name="connsiteY220" fmla="*/ 2108 h 10000"/>
                <a:gd name="connsiteX221" fmla="*/ 7643 w 10000"/>
                <a:gd name="connsiteY221" fmla="*/ 2030 h 10000"/>
                <a:gd name="connsiteX222" fmla="*/ 7649 w 10000"/>
                <a:gd name="connsiteY222" fmla="*/ 1938 h 10000"/>
                <a:gd name="connsiteX223" fmla="*/ 7677 w 10000"/>
                <a:gd name="connsiteY223" fmla="*/ 1916 h 10000"/>
                <a:gd name="connsiteX224" fmla="*/ 7728 w 10000"/>
                <a:gd name="connsiteY224" fmla="*/ 1824 h 10000"/>
                <a:gd name="connsiteX225" fmla="*/ 7722 w 10000"/>
                <a:gd name="connsiteY225" fmla="*/ 1753 h 10000"/>
                <a:gd name="connsiteX226" fmla="*/ 7762 w 10000"/>
                <a:gd name="connsiteY226" fmla="*/ 1675 h 10000"/>
                <a:gd name="connsiteX227" fmla="*/ 7807 w 10000"/>
                <a:gd name="connsiteY227" fmla="*/ 1625 h 10000"/>
                <a:gd name="connsiteX228" fmla="*/ 7823 w 10000"/>
                <a:gd name="connsiteY228" fmla="*/ 1540 h 10000"/>
                <a:gd name="connsiteX229" fmla="*/ 7818 w 10000"/>
                <a:gd name="connsiteY229" fmla="*/ 1512 h 10000"/>
                <a:gd name="connsiteX230" fmla="*/ 7857 w 10000"/>
                <a:gd name="connsiteY230" fmla="*/ 1455 h 10000"/>
                <a:gd name="connsiteX231" fmla="*/ 7913 w 10000"/>
                <a:gd name="connsiteY231" fmla="*/ 1285 h 10000"/>
                <a:gd name="connsiteX232" fmla="*/ 7930 w 10000"/>
                <a:gd name="connsiteY232" fmla="*/ 1185 h 10000"/>
                <a:gd name="connsiteX233" fmla="*/ 7958 w 10000"/>
                <a:gd name="connsiteY233" fmla="*/ 1192 h 10000"/>
                <a:gd name="connsiteX234" fmla="*/ 8037 w 10000"/>
                <a:gd name="connsiteY234" fmla="*/ 1079 h 10000"/>
                <a:gd name="connsiteX235" fmla="*/ 8127 w 10000"/>
                <a:gd name="connsiteY235" fmla="*/ 1015 h 10000"/>
                <a:gd name="connsiteX236" fmla="*/ 8138 w 10000"/>
                <a:gd name="connsiteY236" fmla="*/ 937 h 10000"/>
                <a:gd name="connsiteX237" fmla="*/ 8172 w 10000"/>
                <a:gd name="connsiteY237" fmla="*/ 852 h 10000"/>
                <a:gd name="connsiteX238" fmla="*/ 8161 w 10000"/>
                <a:gd name="connsiteY238" fmla="*/ 788 h 10000"/>
                <a:gd name="connsiteX239" fmla="*/ 8116 w 10000"/>
                <a:gd name="connsiteY239" fmla="*/ 731 h 10000"/>
                <a:gd name="connsiteX240" fmla="*/ 8138 w 10000"/>
                <a:gd name="connsiteY240" fmla="*/ 660 h 10000"/>
                <a:gd name="connsiteX241" fmla="*/ 8138 w 10000"/>
                <a:gd name="connsiteY241" fmla="*/ 575 h 10000"/>
                <a:gd name="connsiteX242" fmla="*/ 8054 w 10000"/>
                <a:gd name="connsiteY242" fmla="*/ 504 h 10000"/>
                <a:gd name="connsiteX243" fmla="*/ 7970 w 10000"/>
                <a:gd name="connsiteY243" fmla="*/ 546 h 10000"/>
                <a:gd name="connsiteX244" fmla="*/ 7930 w 10000"/>
                <a:gd name="connsiteY244" fmla="*/ 546 h 10000"/>
                <a:gd name="connsiteX245" fmla="*/ 7913 w 10000"/>
                <a:gd name="connsiteY245" fmla="*/ 497 h 10000"/>
                <a:gd name="connsiteX246" fmla="*/ 7913 w 10000"/>
                <a:gd name="connsiteY246" fmla="*/ 405 h 10000"/>
                <a:gd name="connsiteX247" fmla="*/ 8020 w 10000"/>
                <a:gd name="connsiteY247" fmla="*/ 312 h 10000"/>
                <a:gd name="connsiteX248" fmla="*/ 8054 w 10000"/>
                <a:gd name="connsiteY248" fmla="*/ 234 h 10000"/>
                <a:gd name="connsiteX249" fmla="*/ 8121 w 10000"/>
                <a:gd name="connsiteY249" fmla="*/ 170 h 10000"/>
                <a:gd name="connsiteX250" fmla="*/ 8183 w 10000"/>
                <a:gd name="connsiteY250" fmla="*/ 50 h 10000"/>
                <a:gd name="connsiteX251" fmla="*/ 8228 w 10000"/>
                <a:gd name="connsiteY251" fmla="*/ 28 h 10000"/>
                <a:gd name="connsiteX252" fmla="*/ 8290 w 10000"/>
                <a:gd name="connsiteY252" fmla="*/ 43 h 10000"/>
                <a:gd name="connsiteX253" fmla="*/ 8420 w 10000"/>
                <a:gd name="connsiteY253" fmla="*/ 0 h 10000"/>
                <a:gd name="connsiteX254" fmla="*/ 8481 w 10000"/>
                <a:gd name="connsiteY254" fmla="*/ 71 h 10000"/>
                <a:gd name="connsiteX255" fmla="*/ 8476 w 10000"/>
                <a:gd name="connsiteY255" fmla="*/ 121 h 10000"/>
                <a:gd name="connsiteX256" fmla="*/ 8504 w 10000"/>
                <a:gd name="connsiteY256" fmla="*/ 142 h 10000"/>
                <a:gd name="connsiteX257" fmla="*/ 8526 w 10000"/>
                <a:gd name="connsiteY257" fmla="*/ 192 h 10000"/>
                <a:gd name="connsiteX258" fmla="*/ 8493 w 10000"/>
                <a:gd name="connsiteY258" fmla="*/ 248 h 10000"/>
                <a:gd name="connsiteX259" fmla="*/ 8448 w 10000"/>
                <a:gd name="connsiteY259" fmla="*/ 376 h 10000"/>
                <a:gd name="connsiteX260" fmla="*/ 8375 w 10000"/>
                <a:gd name="connsiteY260" fmla="*/ 476 h 10000"/>
                <a:gd name="connsiteX261" fmla="*/ 8307 w 10000"/>
                <a:gd name="connsiteY261" fmla="*/ 532 h 10000"/>
                <a:gd name="connsiteX262" fmla="*/ 8358 w 10000"/>
                <a:gd name="connsiteY262" fmla="*/ 554 h 10000"/>
                <a:gd name="connsiteX263" fmla="*/ 8425 w 10000"/>
                <a:gd name="connsiteY263" fmla="*/ 639 h 10000"/>
                <a:gd name="connsiteX264" fmla="*/ 8470 w 10000"/>
                <a:gd name="connsiteY264" fmla="*/ 646 h 10000"/>
                <a:gd name="connsiteX265" fmla="*/ 8493 w 10000"/>
                <a:gd name="connsiteY265" fmla="*/ 738 h 10000"/>
                <a:gd name="connsiteX266" fmla="*/ 8538 w 10000"/>
                <a:gd name="connsiteY266" fmla="*/ 759 h 10000"/>
                <a:gd name="connsiteX267" fmla="*/ 8571 w 10000"/>
                <a:gd name="connsiteY267" fmla="*/ 752 h 10000"/>
                <a:gd name="connsiteX268" fmla="*/ 8639 w 10000"/>
                <a:gd name="connsiteY268" fmla="*/ 610 h 10000"/>
                <a:gd name="connsiteX269" fmla="*/ 8701 w 10000"/>
                <a:gd name="connsiteY269" fmla="*/ 625 h 10000"/>
                <a:gd name="connsiteX270" fmla="*/ 8712 w 10000"/>
                <a:gd name="connsiteY270" fmla="*/ 667 h 10000"/>
                <a:gd name="connsiteX271" fmla="*/ 8757 w 10000"/>
                <a:gd name="connsiteY271" fmla="*/ 717 h 10000"/>
                <a:gd name="connsiteX272" fmla="*/ 8757 w 10000"/>
                <a:gd name="connsiteY272" fmla="*/ 752 h 10000"/>
                <a:gd name="connsiteX273" fmla="*/ 8796 w 10000"/>
                <a:gd name="connsiteY273" fmla="*/ 774 h 10000"/>
                <a:gd name="connsiteX274" fmla="*/ 8853 w 10000"/>
                <a:gd name="connsiteY274" fmla="*/ 774 h 10000"/>
                <a:gd name="connsiteX275" fmla="*/ 8858 w 10000"/>
                <a:gd name="connsiteY275" fmla="*/ 837 h 10000"/>
                <a:gd name="connsiteX276" fmla="*/ 8808 w 10000"/>
                <a:gd name="connsiteY276" fmla="*/ 866 h 10000"/>
                <a:gd name="connsiteX277" fmla="*/ 8853 w 10000"/>
                <a:gd name="connsiteY277" fmla="*/ 1143 h 10000"/>
                <a:gd name="connsiteX278" fmla="*/ 8898 w 10000"/>
                <a:gd name="connsiteY278" fmla="*/ 1270 h 10000"/>
                <a:gd name="connsiteX279" fmla="*/ 8886 w 10000"/>
                <a:gd name="connsiteY279" fmla="*/ 1327 h 10000"/>
                <a:gd name="connsiteX280" fmla="*/ 8926 w 10000"/>
                <a:gd name="connsiteY280" fmla="*/ 1391 h 10000"/>
                <a:gd name="connsiteX281" fmla="*/ 8931 w 10000"/>
                <a:gd name="connsiteY281" fmla="*/ 1434 h 10000"/>
                <a:gd name="connsiteX282" fmla="*/ 9038 w 10000"/>
                <a:gd name="connsiteY282" fmla="*/ 1483 h 10000"/>
                <a:gd name="connsiteX283" fmla="*/ 9168 w 10000"/>
                <a:gd name="connsiteY283" fmla="*/ 1441 h 10000"/>
                <a:gd name="connsiteX284" fmla="*/ 9184 w 10000"/>
                <a:gd name="connsiteY284" fmla="*/ 1384 h 10000"/>
                <a:gd name="connsiteX285" fmla="*/ 9229 w 10000"/>
                <a:gd name="connsiteY285" fmla="*/ 1405 h 10000"/>
                <a:gd name="connsiteX286" fmla="*/ 9258 w 10000"/>
                <a:gd name="connsiteY286" fmla="*/ 1455 h 10000"/>
                <a:gd name="connsiteX287" fmla="*/ 9325 w 10000"/>
                <a:gd name="connsiteY287" fmla="*/ 1419 h 10000"/>
                <a:gd name="connsiteX288" fmla="*/ 9364 w 10000"/>
                <a:gd name="connsiteY288" fmla="*/ 1419 h 10000"/>
                <a:gd name="connsiteX289" fmla="*/ 9421 w 10000"/>
                <a:gd name="connsiteY289" fmla="*/ 1476 h 10000"/>
                <a:gd name="connsiteX290" fmla="*/ 9454 w 10000"/>
                <a:gd name="connsiteY290" fmla="*/ 1398 h 10000"/>
                <a:gd name="connsiteX291" fmla="*/ 9522 w 10000"/>
                <a:gd name="connsiteY291" fmla="*/ 1434 h 10000"/>
                <a:gd name="connsiteX292" fmla="*/ 9556 w 10000"/>
                <a:gd name="connsiteY292" fmla="*/ 1391 h 10000"/>
                <a:gd name="connsiteX293" fmla="*/ 9584 w 10000"/>
                <a:gd name="connsiteY293" fmla="*/ 1398 h 10000"/>
                <a:gd name="connsiteX294" fmla="*/ 9612 w 10000"/>
                <a:gd name="connsiteY294" fmla="*/ 1356 h 10000"/>
                <a:gd name="connsiteX295" fmla="*/ 9606 w 10000"/>
                <a:gd name="connsiteY295" fmla="*/ 1313 h 10000"/>
                <a:gd name="connsiteX296" fmla="*/ 9646 w 10000"/>
                <a:gd name="connsiteY296" fmla="*/ 1292 h 10000"/>
                <a:gd name="connsiteX297" fmla="*/ 9674 w 10000"/>
                <a:gd name="connsiteY297" fmla="*/ 1221 h 10000"/>
                <a:gd name="connsiteX298" fmla="*/ 9753 w 10000"/>
                <a:gd name="connsiteY298" fmla="*/ 1228 h 10000"/>
                <a:gd name="connsiteX299" fmla="*/ 9871 w 10000"/>
                <a:gd name="connsiteY299" fmla="*/ 1434 h 10000"/>
                <a:gd name="connsiteX300" fmla="*/ 9893 w 10000"/>
                <a:gd name="connsiteY300" fmla="*/ 1505 h 10000"/>
                <a:gd name="connsiteX301" fmla="*/ 9972 w 10000"/>
                <a:gd name="connsiteY301" fmla="*/ 1597 h 10000"/>
                <a:gd name="connsiteX302" fmla="*/ 10000 w 10000"/>
                <a:gd name="connsiteY302" fmla="*/ 1682 h 10000"/>
                <a:gd name="connsiteX303" fmla="*/ 9938 w 10000"/>
                <a:gd name="connsiteY303" fmla="*/ 1796 h 10000"/>
                <a:gd name="connsiteX304" fmla="*/ 9893 w 10000"/>
                <a:gd name="connsiteY304" fmla="*/ 1838 h 10000"/>
                <a:gd name="connsiteX305" fmla="*/ 9916 w 10000"/>
                <a:gd name="connsiteY305" fmla="*/ 1959 h 10000"/>
                <a:gd name="connsiteX306" fmla="*/ 9848 w 10000"/>
                <a:gd name="connsiteY306" fmla="*/ 2051 h 10000"/>
                <a:gd name="connsiteX307" fmla="*/ 9809 w 10000"/>
                <a:gd name="connsiteY307" fmla="*/ 2072 h 10000"/>
                <a:gd name="connsiteX308" fmla="*/ 9809 w 10000"/>
                <a:gd name="connsiteY308" fmla="*/ 2136 h 10000"/>
                <a:gd name="connsiteX309" fmla="*/ 9758 w 10000"/>
                <a:gd name="connsiteY309" fmla="*/ 2257 h 10000"/>
                <a:gd name="connsiteX310" fmla="*/ 9724 w 10000"/>
                <a:gd name="connsiteY310" fmla="*/ 2264 h 10000"/>
                <a:gd name="connsiteX311" fmla="*/ 9730 w 10000"/>
                <a:gd name="connsiteY311" fmla="*/ 2349 h 10000"/>
                <a:gd name="connsiteX312" fmla="*/ 9702 w 10000"/>
                <a:gd name="connsiteY312" fmla="*/ 2413 h 10000"/>
                <a:gd name="connsiteX313" fmla="*/ 9708 w 10000"/>
                <a:gd name="connsiteY313" fmla="*/ 2697 h 10000"/>
                <a:gd name="connsiteX314" fmla="*/ 9724 w 10000"/>
                <a:gd name="connsiteY314" fmla="*/ 2718 h 10000"/>
                <a:gd name="connsiteX315" fmla="*/ 9719 w 10000"/>
                <a:gd name="connsiteY315" fmla="*/ 2811 h 10000"/>
                <a:gd name="connsiteX316" fmla="*/ 9708 w 10000"/>
                <a:gd name="connsiteY316" fmla="*/ 2896 h 10000"/>
                <a:gd name="connsiteX317" fmla="*/ 9668 w 10000"/>
                <a:gd name="connsiteY317" fmla="*/ 2938 h 10000"/>
                <a:gd name="connsiteX318" fmla="*/ 9595 w 10000"/>
                <a:gd name="connsiteY318" fmla="*/ 2903 h 10000"/>
                <a:gd name="connsiteX319" fmla="*/ 9561 w 10000"/>
                <a:gd name="connsiteY319" fmla="*/ 2952 h 10000"/>
                <a:gd name="connsiteX320" fmla="*/ 9567 w 10000"/>
                <a:gd name="connsiteY320" fmla="*/ 2995 h 10000"/>
                <a:gd name="connsiteX321" fmla="*/ 9544 w 10000"/>
                <a:gd name="connsiteY321" fmla="*/ 3080 h 10000"/>
                <a:gd name="connsiteX322" fmla="*/ 9505 w 10000"/>
                <a:gd name="connsiteY322" fmla="*/ 3137 h 10000"/>
                <a:gd name="connsiteX323" fmla="*/ 9494 w 10000"/>
                <a:gd name="connsiteY323" fmla="*/ 3236 h 10000"/>
                <a:gd name="connsiteX324" fmla="*/ 9466 w 10000"/>
                <a:gd name="connsiteY324" fmla="*/ 3322 h 10000"/>
                <a:gd name="connsiteX325" fmla="*/ 9471 w 10000"/>
                <a:gd name="connsiteY325" fmla="*/ 3378 h 10000"/>
                <a:gd name="connsiteX326" fmla="*/ 9460 w 10000"/>
                <a:gd name="connsiteY326" fmla="*/ 3435 h 10000"/>
                <a:gd name="connsiteX327" fmla="*/ 9483 w 10000"/>
                <a:gd name="connsiteY327" fmla="*/ 3485 h 10000"/>
                <a:gd name="connsiteX328" fmla="*/ 9449 w 10000"/>
                <a:gd name="connsiteY328" fmla="*/ 3563 h 10000"/>
                <a:gd name="connsiteX329" fmla="*/ 9393 w 10000"/>
                <a:gd name="connsiteY329" fmla="*/ 3442 h 10000"/>
                <a:gd name="connsiteX330" fmla="*/ 9393 w 10000"/>
                <a:gd name="connsiteY330" fmla="*/ 3350 h 10000"/>
                <a:gd name="connsiteX331" fmla="*/ 9376 w 10000"/>
                <a:gd name="connsiteY331" fmla="*/ 3336 h 10000"/>
                <a:gd name="connsiteX332" fmla="*/ 9308 w 10000"/>
                <a:gd name="connsiteY332" fmla="*/ 3400 h 10000"/>
                <a:gd name="connsiteX333" fmla="*/ 9201 w 10000"/>
                <a:gd name="connsiteY333" fmla="*/ 3549 h 10000"/>
                <a:gd name="connsiteX334" fmla="*/ 9139 w 10000"/>
                <a:gd name="connsiteY334" fmla="*/ 3655 h 10000"/>
                <a:gd name="connsiteX335" fmla="*/ 9044 w 10000"/>
                <a:gd name="connsiteY335" fmla="*/ 3712 h 10000"/>
                <a:gd name="connsiteX336" fmla="*/ 9010 w 10000"/>
                <a:gd name="connsiteY336" fmla="*/ 3797 h 10000"/>
                <a:gd name="connsiteX337" fmla="*/ 8982 w 10000"/>
                <a:gd name="connsiteY337" fmla="*/ 3825 h 10000"/>
                <a:gd name="connsiteX338" fmla="*/ 8875 w 10000"/>
                <a:gd name="connsiteY338" fmla="*/ 3903 h 10000"/>
                <a:gd name="connsiteX339" fmla="*/ 8785 w 10000"/>
                <a:gd name="connsiteY339" fmla="*/ 3996 h 10000"/>
                <a:gd name="connsiteX340" fmla="*/ 8763 w 10000"/>
                <a:gd name="connsiteY340" fmla="*/ 4067 h 10000"/>
                <a:gd name="connsiteX341" fmla="*/ 8729 w 10000"/>
                <a:gd name="connsiteY341" fmla="*/ 4102 h 10000"/>
                <a:gd name="connsiteX342" fmla="*/ 8774 w 10000"/>
                <a:gd name="connsiteY342" fmla="*/ 4194 h 10000"/>
                <a:gd name="connsiteX343" fmla="*/ 8819 w 10000"/>
                <a:gd name="connsiteY343" fmla="*/ 4265 h 10000"/>
                <a:gd name="connsiteX344" fmla="*/ 8881 w 10000"/>
                <a:gd name="connsiteY344" fmla="*/ 4294 h 10000"/>
                <a:gd name="connsiteX345" fmla="*/ 8858 w 10000"/>
                <a:gd name="connsiteY345" fmla="*/ 4344 h 10000"/>
                <a:gd name="connsiteX346" fmla="*/ 8903 w 10000"/>
                <a:gd name="connsiteY346" fmla="*/ 4358 h 10000"/>
                <a:gd name="connsiteX347" fmla="*/ 8903 w 10000"/>
                <a:gd name="connsiteY347" fmla="*/ 4443 h 10000"/>
                <a:gd name="connsiteX348" fmla="*/ 8937 w 10000"/>
                <a:gd name="connsiteY348" fmla="*/ 4507 h 10000"/>
                <a:gd name="connsiteX349" fmla="*/ 8993 w 10000"/>
                <a:gd name="connsiteY349" fmla="*/ 4493 h 10000"/>
                <a:gd name="connsiteX350" fmla="*/ 9016 w 10000"/>
                <a:gd name="connsiteY350" fmla="*/ 4422 h 10000"/>
                <a:gd name="connsiteX351" fmla="*/ 9061 w 10000"/>
                <a:gd name="connsiteY351" fmla="*/ 4414 h 10000"/>
                <a:gd name="connsiteX352" fmla="*/ 9066 w 10000"/>
                <a:gd name="connsiteY352" fmla="*/ 4358 h 10000"/>
                <a:gd name="connsiteX353" fmla="*/ 9123 w 10000"/>
                <a:gd name="connsiteY353" fmla="*/ 4358 h 10000"/>
                <a:gd name="connsiteX354" fmla="*/ 9100 w 10000"/>
                <a:gd name="connsiteY354" fmla="*/ 4429 h 10000"/>
                <a:gd name="connsiteX355" fmla="*/ 9156 w 10000"/>
                <a:gd name="connsiteY355" fmla="*/ 4464 h 10000"/>
                <a:gd name="connsiteX356" fmla="*/ 9145 w 10000"/>
                <a:gd name="connsiteY356" fmla="*/ 4528 h 10000"/>
                <a:gd name="connsiteX357" fmla="*/ 9061 w 10000"/>
                <a:gd name="connsiteY357" fmla="*/ 4535 h 10000"/>
                <a:gd name="connsiteX358" fmla="*/ 8999 w 10000"/>
                <a:gd name="connsiteY358" fmla="*/ 4578 h 10000"/>
                <a:gd name="connsiteX359" fmla="*/ 8943 w 10000"/>
                <a:gd name="connsiteY359" fmla="*/ 4599 h 10000"/>
                <a:gd name="connsiteX360" fmla="*/ 8943 w 10000"/>
                <a:gd name="connsiteY360" fmla="*/ 4698 h 10000"/>
                <a:gd name="connsiteX361" fmla="*/ 8999 w 10000"/>
                <a:gd name="connsiteY361" fmla="*/ 4805 h 10000"/>
                <a:gd name="connsiteX362" fmla="*/ 8954 w 10000"/>
                <a:gd name="connsiteY362" fmla="*/ 4904 h 10000"/>
                <a:gd name="connsiteX363" fmla="*/ 8864 w 10000"/>
                <a:gd name="connsiteY363" fmla="*/ 4918 h 10000"/>
                <a:gd name="connsiteX364" fmla="*/ 8875 w 10000"/>
                <a:gd name="connsiteY364" fmla="*/ 5032 h 10000"/>
                <a:gd name="connsiteX365" fmla="*/ 8870 w 10000"/>
                <a:gd name="connsiteY365" fmla="*/ 5103 h 10000"/>
                <a:gd name="connsiteX366" fmla="*/ 8841 w 10000"/>
                <a:gd name="connsiteY366" fmla="*/ 5138 h 10000"/>
                <a:gd name="connsiteX367" fmla="*/ 8785 w 10000"/>
                <a:gd name="connsiteY367" fmla="*/ 5110 h 10000"/>
                <a:gd name="connsiteX368" fmla="*/ 8735 w 10000"/>
                <a:gd name="connsiteY368" fmla="*/ 5018 h 10000"/>
                <a:gd name="connsiteX369" fmla="*/ 8678 w 10000"/>
                <a:gd name="connsiteY369" fmla="*/ 5089 h 10000"/>
                <a:gd name="connsiteX370" fmla="*/ 8622 w 10000"/>
                <a:gd name="connsiteY370" fmla="*/ 5039 h 10000"/>
                <a:gd name="connsiteX371" fmla="*/ 8616 w 10000"/>
                <a:gd name="connsiteY371" fmla="*/ 5011 h 10000"/>
                <a:gd name="connsiteX372" fmla="*/ 8538 w 10000"/>
                <a:gd name="connsiteY372" fmla="*/ 4947 h 10000"/>
                <a:gd name="connsiteX373" fmla="*/ 8515 w 10000"/>
                <a:gd name="connsiteY373" fmla="*/ 4961 h 10000"/>
                <a:gd name="connsiteX374" fmla="*/ 8526 w 10000"/>
                <a:gd name="connsiteY374" fmla="*/ 5039 h 10000"/>
                <a:gd name="connsiteX375" fmla="*/ 8481 w 10000"/>
                <a:gd name="connsiteY375" fmla="*/ 5138 h 10000"/>
                <a:gd name="connsiteX376" fmla="*/ 8515 w 10000"/>
                <a:gd name="connsiteY376" fmla="*/ 5160 h 10000"/>
                <a:gd name="connsiteX377" fmla="*/ 8577 w 10000"/>
                <a:gd name="connsiteY377" fmla="*/ 5145 h 10000"/>
                <a:gd name="connsiteX378" fmla="*/ 8588 w 10000"/>
                <a:gd name="connsiteY378" fmla="*/ 5181 h 10000"/>
                <a:gd name="connsiteX379" fmla="*/ 8577 w 10000"/>
                <a:gd name="connsiteY379" fmla="*/ 5224 h 10000"/>
                <a:gd name="connsiteX380" fmla="*/ 8600 w 10000"/>
                <a:gd name="connsiteY380" fmla="*/ 5280 h 10000"/>
                <a:gd name="connsiteX381" fmla="*/ 8650 w 10000"/>
                <a:gd name="connsiteY381" fmla="*/ 5316 h 10000"/>
                <a:gd name="connsiteX382" fmla="*/ 8639 w 10000"/>
                <a:gd name="connsiteY382" fmla="*/ 5401 h 10000"/>
                <a:gd name="connsiteX383" fmla="*/ 8673 w 10000"/>
                <a:gd name="connsiteY383" fmla="*/ 5444 h 10000"/>
                <a:gd name="connsiteX384" fmla="*/ 8633 w 10000"/>
                <a:gd name="connsiteY384" fmla="*/ 5486 h 10000"/>
                <a:gd name="connsiteX385" fmla="*/ 8622 w 10000"/>
                <a:gd name="connsiteY385" fmla="*/ 5642 h 10000"/>
                <a:gd name="connsiteX386" fmla="*/ 8600 w 10000"/>
                <a:gd name="connsiteY386" fmla="*/ 5649 h 10000"/>
                <a:gd name="connsiteX387" fmla="*/ 8628 w 10000"/>
                <a:gd name="connsiteY387" fmla="*/ 5720 h 10000"/>
                <a:gd name="connsiteX388" fmla="*/ 8633 w 10000"/>
                <a:gd name="connsiteY388" fmla="*/ 5841 h 10000"/>
                <a:gd name="connsiteX389" fmla="*/ 8661 w 10000"/>
                <a:gd name="connsiteY389" fmla="*/ 5869 h 10000"/>
                <a:gd name="connsiteX390" fmla="*/ 8667 w 10000"/>
                <a:gd name="connsiteY390" fmla="*/ 5905 h 10000"/>
                <a:gd name="connsiteX391" fmla="*/ 8690 w 10000"/>
                <a:gd name="connsiteY391" fmla="*/ 5912 h 10000"/>
                <a:gd name="connsiteX392" fmla="*/ 8695 w 10000"/>
                <a:gd name="connsiteY392" fmla="*/ 5983 h 10000"/>
                <a:gd name="connsiteX393" fmla="*/ 8684 w 10000"/>
                <a:gd name="connsiteY393" fmla="*/ 6033 h 10000"/>
                <a:gd name="connsiteX394" fmla="*/ 8740 w 10000"/>
                <a:gd name="connsiteY394" fmla="*/ 6061 h 10000"/>
                <a:gd name="connsiteX395" fmla="*/ 8825 w 10000"/>
                <a:gd name="connsiteY395" fmla="*/ 6004 h 10000"/>
                <a:gd name="connsiteX396" fmla="*/ 8948 w 10000"/>
                <a:gd name="connsiteY396" fmla="*/ 5891 h 10000"/>
                <a:gd name="connsiteX397" fmla="*/ 8982 w 10000"/>
                <a:gd name="connsiteY397" fmla="*/ 5891 h 10000"/>
                <a:gd name="connsiteX398" fmla="*/ 8982 w 10000"/>
                <a:gd name="connsiteY398" fmla="*/ 5976 h 10000"/>
                <a:gd name="connsiteX399" fmla="*/ 9004 w 10000"/>
                <a:gd name="connsiteY399" fmla="*/ 5990 h 10000"/>
                <a:gd name="connsiteX400" fmla="*/ 9044 w 10000"/>
                <a:gd name="connsiteY400" fmla="*/ 6089 h 10000"/>
                <a:gd name="connsiteX401" fmla="*/ 9072 w 10000"/>
                <a:gd name="connsiteY401" fmla="*/ 6097 h 10000"/>
                <a:gd name="connsiteX402" fmla="*/ 9055 w 10000"/>
                <a:gd name="connsiteY402" fmla="*/ 6153 h 10000"/>
                <a:gd name="connsiteX403" fmla="*/ 9100 w 10000"/>
                <a:gd name="connsiteY403" fmla="*/ 6281 h 10000"/>
                <a:gd name="connsiteX404" fmla="*/ 9100 w 10000"/>
                <a:gd name="connsiteY404" fmla="*/ 6345 h 10000"/>
                <a:gd name="connsiteX405" fmla="*/ 9123 w 10000"/>
                <a:gd name="connsiteY405" fmla="*/ 6416 h 10000"/>
                <a:gd name="connsiteX406" fmla="*/ 9089 w 10000"/>
                <a:gd name="connsiteY406" fmla="*/ 6473 h 10000"/>
                <a:gd name="connsiteX407" fmla="*/ 9049 w 10000"/>
                <a:gd name="connsiteY407" fmla="*/ 6466 h 10000"/>
                <a:gd name="connsiteX408" fmla="*/ 9049 w 10000"/>
                <a:gd name="connsiteY408" fmla="*/ 6501 h 10000"/>
                <a:gd name="connsiteX409" fmla="*/ 9089 w 10000"/>
                <a:gd name="connsiteY409" fmla="*/ 6544 h 10000"/>
                <a:gd name="connsiteX410" fmla="*/ 9106 w 10000"/>
                <a:gd name="connsiteY410" fmla="*/ 6515 h 10000"/>
                <a:gd name="connsiteX411" fmla="*/ 9139 w 10000"/>
                <a:gd name="connsiteY411" fmla="*/ 6579 h 10000"/>
                <a:gd name="connsiteX412" fmla="*/ 9179 w 10000"/>
                <a:gd name="connsiteY412" fmla="*/ 6579 h 10000"/>
                <a:gd name="connsiteX413" fmla="*/ 9156 w 10000"/>
                <a:gd name="connsiteY413" fmla="*/ 6757 h 10000"/>
                <a:gd name="connsiteX414" fmla="*/ 9139 w 10000"/>
                <a:gd name="connsiteY414" fmla="*/ 6792 h 10000"/>
                <a:gd name="connsiteX415" fmla="*/ 9089 w 10000"/>
                <a:gd name="connsiteY415" fmla="*/ 6778 h 10000"/>
                <a:gd name="connsiteX416" fmla="*/ 9027 w 10000"/>
                <a:gd name="connsiteY416" fmla="*/ 6799 h 10000"/>
                <a:gd name="connsiteX417" fmla="*/ 9004 w 10000"/>
                <a:gd name="connsiteY417" fmla="*/ 6842 h 10000"/>
                <a:gd name="connsiteX418" fmla="*/ 8999 w 10000"/>
                <a:gd name="connsiteY418" fmla="*/ 6884 h 10000"/>
                <a:gd name="connsiteX419" fmla="*/ 8960 w 10000"/>
                <a:gd name="connsiteY419" fmla="*/ 6934 h 10000"/>
                <a:gd name="connsiteX420" fmla="*/ 8898 w 10000"/>
                <a:gd name="connsiteY420" fmla="*/ 6941 h 10000"/>
                <a:gd name="connsiteX421" fmla="*/ 8886 w 10000"/>
                <a:gd name="connsiteY421" fmla="*/ 6962 h 10000"/>
                <a:gd name="connsiteX422" fmla="*/ 8847 w 10000"/>
                <a:gd name="connsiteY422" fmla="*/ 6927 h 10000"/>
                <a:gd name="connsiteX423" fmla="*/ 8808 w 10000"/>
                <a:gd name="connsiteY423" fmla="*/ 6934 h 10000"/>
                <a:gd name="connsiteX424" fmla="*/ 8785 w 10000"/>
                <a:gd name="connsiteY424" fmla="*/ 6906 h 10000"/>
                <a:gd name="connsiteX425" fmla="*/ 8735 w 10000"/>
                <a:gd name="connsiteY425" fmla="*/ 6891 h 10000"/>
                <a:gd name="connsiteX426" fmla="*/ 8746 w 10000"/>
                <a:gd name="connsiteY426" fmla="*/ 6941 h 10000"/>
                <a:gd name="connsiteX427" fmla="*/ 8723 w 10000"/>
                <a:gd name="connsiteY427" fmla="*/ 6991 h 10000"/>
                <a:gd name="connsiteX428" fmla="*/ 8639 w 10000"/>
                <a:gd name="connsiteY428" fmla="*/ 6984 h 10000"/>
                <a:gd name="connsiteX429" fmla="*/ 8611 w 10000"/>
                <a:gd name="connsiteY429" fmla="*/ 6962 h 10000"/>
                <a:gd name="connsiteX430" fmla="*/ 8566 w 10000"/>
                <a:gd name="connsiteY430" fmla="*/ 6984 h 10000"/>
                <a:gd name="connsiteX431" fmla="*/ 8560 w 10000"/>
                <a:gd name="connsiteY431" fmla="*/ 7055 h 10000"/>
                <a:gd name="connsiteX432" fmla="*/ 8476 w 10000"/>
                <a:gd name="connsiteY432" fmla="*/ 7133 h 10000"/>
                <a:gd name="connsiteX433" fmla="*/ 8448 w 10000"/>
                <a:gd name="connsiteY433" fmla="*/ 7090 h 10000"/>
                <a:gd name="connsiteX434" fmla="*/ 8386 w 10000"/>
                <a:gd name="connsiteY434" fmla="*/ 7111 h 10000"/>
                <a:gd name="connsiteX435" fmla="*/ 8346 w 10000"/>
                <a:gd name="connsiteY435" fmla="*/ 7133 h 10000"/>
                <a:gd name="connsiteX436" fmla="*/ 8341 w 10000"/>
                <a:gd name="connsiteY436" fmla="*/ 7168 h 10000"/>
                <a:gd name="connsiteX437" fmla="*/ 8256 w 10000"/>
                <a:gd name="connsiteY437" fmla="*/ 7246 h 10000"/>
                <a:gd name="connsiteX438" fmla="*/ 8206 w 10000"/>
                <a:gd name="connsiteY438" fmla="*/ 7232 h 10000"/>
                <a:gd name="connsiteX439" fmla="*/ 8155 w 10000"/>
                <a:gd name="connsiteY439" fmla="*/ 7260 h 10000"/>
                <a:gd name="connsiteX440" fmla="*/ 8116 w 10000"/>
                <a:gd name="connsiteY440" fmla="*/ 7303 h 10000"/>
                <a:gd name="connsiteX441" fmla="*/ 8060 w 10000"/>
                <a:gd name="connsiteY441" fmla="*/ 7331 h 10000"/>
                <a:gd name="connsiteX442" fmla="*/ 8065 w 10000"/>
                <a:gd name="connsiteY442" fmla="*/ 7374 h 10000"/>
                <a:gd name="connsiteX443" fmla="*/ 8015 w 10000"/>
                <a:gd name="connsiteY443" fmla="*/ 7402 h 10000"/>
                <a:gd name="connsiteX444" fmla="*/ 7942 w 10000"/>
                <a:gd name="connsiteY444" fmla="*/ 7523 h 10000"/>
                <a:gd name="connsiteX445" fmla="*/ 7930 w 10000"/>
                <a:gd name="connsiteY445" fmla="*/ 7573 h 10000"/>
                <a:gd name="connsiteX446" fmla="*/ 7908 w 10000"/>
                <a:gd name="connsiteY446" fmla="*/ 7559 h 10000"/>
                <a:gd name="connsiteX447" fmla="*/ 7919 w 10000"/>
                <a:gd name="connsiteY447" fmla="*/ 7523 h 10000"/>
                <a:gd name="connsiteX448" fmla="*/ 7846 w 10000"/>
                <a:gd name="connsiteY448" fmla="*/ 7339 h 10000"/>
                <a:gd name="connsiteX449" fmla="*/ 7846 w 10000"/>
                <a:gd name="connsiteY449" fmla="*/ 7268 h 10000"/>
                <a:gd name="connsiteX450" fmla="*/ 7812 w 10000"/>
                <a:gd name="connsiteY450" fmla="*/ 7268 h 10000"/>
                <a:gd name="connsiteX451" fmla="*/ 7711 w 10000"/>
                <a:gd name="connsiteY451" fmla="*/ 7197 h 10000"/>
                <a:gd name="connsiteX452" fmla="*/ 7649 w 10000"/>
                <a:gd name="connsiteY452" fmla="*/ 7232 h 10000"/>
                <a:gd name="connsiteX453" fmla="*/ 7632 w 10000"/>
                <a:gd name="connsiteY453" fmla="*/ 7275 h 10000"/>
                <a:gd name="connsiteX454" fmla="*/ 7677 w 10000"/>
                <a:gd name="connsiteY454" fmla="*/ 7324 h 10000"/>
                <a:gd name="connsiteX455" fmla="*/ 7688 w 10000"/>
                <a:gd name="connsiteY455" fmla="*/ 7367 h 10000"/>
                <a:gd name="connsiteX456" fmla="*/ 7660 w 10000"/>
                <a:gd name="connsiteY456" fmla="*/ 7410 h 10000"/>
                <a:gd name="connsiteX457" fmla="*/ 7666 w 10000"/>
                <a:gd name="connsiteY457" fmla="*/ 7445 h 10000"/>
                <a:gd name="connsiteX458" fmla="*/ 7655 w 10000"/>
                <a:gd name="connsiteY458" fmla="*/ 7516 h 10000"/>
                <a:gd name="connsiteX459" fmla="*/ 7660 w 10000"/>
                <a:gd name="connsiteY459" fmla="*/ 7587 h 10000"/>
                <a:gd name="connsiteX460" fmla="*/ 7694 w 10000"/>
                <a:gd name="connsiteY460" fmla="*/ 7700 h 10000"/>
                <a:gd name="connsiteX461" fmla="*/ 7660 w 10000"/>
                <a:gd name="connsiteY461" fmla="*/ 7743 h 10000"/>
                <a:gd name="connsiteX462" fmla="*/ 7666 w 10000"/>
                <a:gd name="connsiteY462" fmla="*/ 7779 h 10000"/>
                <a:gd name="connsiteX463" fmla="*/ 7638 w 10000"/>
                <a:gd name="connsiteY463" fmla="*/ 7793 h 10000"/>
                <a:gd name="connsiteX464" fmla="*/ 7621 w 10000"/>
                <a:gd name="connsiteY464" fmla="*/ 7814 h 10000"/>
                <a:gd name="connsiteX465" fmla="*/ 7514 w 10000"/>
                <a:gd name="connsiteY465" fmla="*/ 7800 h 10000"/>
                <a:gd name="connsiteX466" fmla="*/ 7497 w 10000"/>
                <a:gd name="connsiteY466" fmla="*/ 7757 h 10000"/>
                <a:gd name="connsiteX467" fmla="*/ 7463 w 10000"/>
                <a:gd name="connsiteY467" fmla="*/ 7786 h 10000"/>
                <a:gd name="connsiteX468" fmla="*/ 7390 w 10000"/>
                <a:gd name="connsiteY468" fmla="*/ 7771 h 10000"/>
                <a:gd name="connsiteX469" fmla="*/ 7340 w 10000"/>
                <a:gd name="connsiteY469" fmla="*/ 7793 h 10000"/>
                <a:gd name="connsiteX470" fmla="*/ 7312 w 10000"/>
                <a:gd name="connsiteY470" fmla="*/ 7644 h 10000"/>
                <a:gd name="connsiteX471" fmla="*/ 7283 w 10000"/>
                <a:gd name="connsiteY471" fmla="*/ 7637 h 10000"/>
                <a:gd name="connsiteX472" fmla="*/ 7250 w 10000"/>
                <a:gd name="connsiteY472" fmla="*/ 7544 h 10000"/>
                <a:gd name="connsiteX473" fmla="*/ 7267 w 10000"/>
                <a:gd name="connsiteY473" fmla="*/ 7502 h 10000"/>
                <a:gd name="connsiteX474" fmla="*/ 7306 w 10000"/>
                <a:gd name="connsiteY474" fmla="*/ 7523 h 10000"/>
                <a:gd name="connsiteX475" fmla="*/ 7323 w 10000"/>
                <a:gd name="connsiteY475" fmla="*/ 7473 h 10000"/>
                <a:gd name="connsiteX476" fmla="*/ 7295 w 10000"/>
                <a:gd name="connsiteY476" fmla="*/ 7438 h 10000"/>
                <a:gd name="connsiteX477" fmla="*/ 7312 w 10000"/>
                <a:gd name="connsiteY477" fmla="*/ 7402 h 10000"/>
                <a:gd name="connsiteX478" fmla="*/ 7238 w 10000"/>
                <a:gd name="connsiteY478" fmla="*/ 7331 h 10000"/>
                <a:gd name="connsiteX479" fmla="*/ 7244 w 10000"/>
                <a:gd name="connsiteY479" fmla="*/ 7296 h 10000"/>
                <a:gd name="connsiteX480" fmla="*/ 7199 w 10000"/>
                <a:gd name="connsiteY480" fmla="*/ 7260 h 10000"/>
                <a:gd name="connsiteX481" fmla="*/ 7227 w 10000"/>
                <a:gd name="connsiteY481" fmla="*/ 7218 h 10000"/>
                <a:gd name="connsiteX482" fmla="*/ 7216 w 10000"/>
                <a:gd name="connsiteY482" fmla="*/ 7168 h 10000"/>
                <a:gd name="connsiteX483" fmla="*/ 7165 w 10000"/>
                <a:gd name="connsiteY483" fmla="*/ 7090 h 10000"/>
                <a:gd name="connsiteX484" fmla="*/ 7132 w 10000"/>
                <a:gd name="connsiteY484" fmla="*/ 7026 h 10000"/>
                <a:gd name="connsiteX485" fmla="*/ 7064 w 10000"/>
                <a:gd name="connsiteY485" fmla="*/ 7055 h 10000"/>
                <a:gd name="connsiteX486" fmla="*/ 7025 w 10000"/>
                <a:gd name="connsiteY486" fmla="*/ 7048 h 10000"/>
                <a:gd name="connsiteX487" fmla="*/ 7002 w 10000"/>
                <a:gd name="connsiteY487" fmla="*/ 7111 h 10000"/>
                <a:gd name="connsiteX488" fmla="*/ 6924 w 10000"/>
                <a:gd name="connsiteY488" fmla="*/ 7119 h 10000"/>
                <a:gd name="connsiteX489" fmla="*/ 6895 w 10000"/>
                <a:gd name="connsiteY489" fmla="*/ 7111 h 10000"/>
                <a:gd name="connsiteX490" fmla="*/ 6828 w 10000"/>
                <a:gd name="connsiteY490" fmla="*/ 7161 h 10000"/>
                <a:gd name="connsiteX491" fmla="*/ 6834 w 10000"/>
                <a:gd name="connsiteY491" fmla="*/ 7260 h 10000"/>
                <a:gd name="connsiteX492" fmla="*/ 6817 w 10000"/>
                <a:gd name="connsiteY492" fmla="*/ 7324 h 10000"/>
                <a:gd name="connsiteX493" fmla="*/ 6817 w 10000"/>
                <a:gd name="connsiteY493" fmla="*/ 7381 h 10000"/>
                <a:gd name="connsiteX494" fmla="*/ 6760 w 10000"/>
                <a:gd name="connsiteY494" fmla="*/ 7424 h 10000"/>
                <a:gd name="connsiteX495" fmla="*/ 6699 w 10000"/>
                <a:gd name="connsiteY495" fmla="*/ 7431 h 10000"/>
                <a:gd name="connsiteX496" fmla="*/ 6682 w 10000"/>
                <a:gd name="connsiteY496" fmla="*/ 7410 h 10000"/>
                <a:gd name="connsiteX497" fmla="*/ 6625 w 10000"/>
                <a:gd name="connsiteY497" fmla="*/ 7388 h 10000"/>
                <a:gd name="connsiteX498" fmla="*/ 6592 w 10000"/>
                <a:gd name="connsiteY498" fmla="*/ 7431 h 10000"/>
                <a:gd name="connsiteX499" fmla="*/ 6586 w 10000"/>
                <a:gd name="connsiteY499" fmla="*/ 7473 h 10000"/>
                <a:gd name="connsiteX500" fmla="*/ 6552 w 10000"/>
                <a:gd name="connsiteY500" fmla="*/ 7480 h 10000"/>
                <a:gd name="connsiteX501" fmla="*/ 6547 w 10000"/>
                <a:gd name="connsiteY501" fmla="*/ 7523 h 10000"/>
                <a:gd name="connsiteX502" fmla="*/ 6519 w 10000"/>
                <a:gd name="connsiteY502" fmla="*/ 7523 h 10000"/>
                <a:gd name="connsiteX503" fmla="*/ 6485 w 10000"/>
                <a:gd name="connsiteY503" fmla="*/ 7424 h 10000"/>
                <a:gd name="connsiteX504" fmla="*/ 6406 w 10000"/>
                <a:gd name="connsiteY504" fmla="*/ 7473 h 10000"/>
                <a:gd name="connsiteX505" fmla="*/ 6316 w 10000"/>
                <a:gd name="connsiteY505" fmla="*/ 7551 h 10000"/>
                <a:gd name="connsiteX506" fmla="*/ 6282 w 10000"/>
                <a:gd name="connsiteY506" fmla="*/ 7566 h 10000"/>
                <a:gd name="connsiteX507" fmla="*/ 6294 w 10000"/>
                <a:gd name="connsiteY507" fmla="*/ 7615 h 10000"/>
                <a:gd name="connsiteX508" fmla="*/ 6243 w 10000"/>
                <a:gd name="connsiteY508" fmla="*/ 7637 h 10000"/>
                <a:gd name="connsiteX509" fmla="*/ 6209 w 10000"/>
                <a:gd name="connsiteY509" fmla="*/ 7608 h 10000"/>
                <a:gd name="connsiteX510" fmla="*/ 6136 w 10000"/>
                <a:gd name="connsiteY510" fmla="*/ 7622 h 10000"/>
                <a:gd name="connsiteX511" fmla="*/ 6136 w 10000"/>
                <a:gd name="connsiteY511" fmla="*/ 7395 h 10000"/>
                <a:gd name="connsiteX512" fmla="*/ 6208 w 10000"/>
                <a:gd name="connsiteY51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207 w 10000"/>
                <a:gd name="connsiteY16" fmla="*/ 9283 h 10000"/>
                <a:gd name="connsiteX17" fmla="*/ 4213 w 10000"/>
                <a:gd name="connsiteY17" fmla="*/ 9326 h 10000"/>
                <a:gd name="connsiteX18" fmla="*/ 4190 w 10000"/>
                <a:gd name="connsiteY18" fmla="*/ 9326 h 10000"/>
                <a:gd name="connsiteX19" fmla="*/ 4089 w 10000"/>
                <a:gd name="connsiteY19" fmla="*/ 9482 h 10000"/>
                <a:gd name="connsiteX20" fmla="*/ 4072 w 10000"/>
                <a:gd name="connsiteY20" fmla="*/ 9574 h 10000"/>
                <a:gd name="connsiteX21" fmla="*/ 4111 w 10000"/>
                <a:gd name="connsiteY21" fmla="*/ 9631 h 10000"/>
                <a:gd name="connsiteX22" fmla="*/ 4117 w 10000"/>
                <a:gd name="connsiteY22" fmla="*/ 9659 h 10000"/>
                <a:gd name="connsiteX23" fmla="*/ 4066 w 10000"/>
                <a:gd name="connsiteY23" fmla="*/ 9716 h 10000"/>
                <a:gd name="connsiteX24" fmla="*/ 4021 w 10000"/>
                <a:gd name="connsiteY24" fmla="*/ 9702 h 10000"/>
                <a:gd name="connsiteX25" fmla="*/ 4021 w 10000"/>
                <a:gd name="connsiteY25" fmla="*/ 9851 h 10000"/>
                <a:gd name="connsiteX26" fmla="*/ 3948 w 10000"/>
                <a:gd name="connsiteY26" fmla="*/ 9865 h 10000"/>
                <a:gd name="connsiteX27" fmla="*/ 3926 w 10000"/>
                <a:gd name="connsiteY27" fmla="*/ 9844 h 10000"/>
                <a:gd name="connsiteX28" fmla="*/ 3864 w 10000"/>
                <a:gd name="connsiteY28" fmla="*/ 9879 h 10000"/>
                <a:gd name="connsiteX29" fmla="*/ 3825 w 10000"/>
                <a:gd name="connsiteY29" fmla="*/ 9858 h 10000"/>
                <a:gd name="connsiteX30" fmla="*/ 3802 w 10000"/>
                <a:gd name="connsiteY30" fmla="*/ 9886 h 10000"/>
                <a:gd name="connsiteX31" fmla="*/ 3751 w 10000"/>
                <a:gd name="connsiteY31" fmla="*/ 9858 h 10000"/>
                <a:gd name="connsiteX32" fmla="*/ 3735 w 10000"/>
                <a:gd name="connsiteY32" fmla="*/ 9787 h 10000"/>
                <a:gd name="connsiteX33" fmla="*/ 3628 w 10000"/>
                <a:gd name="connsiteY33" fmla="*/ 9744 h 10000"/>
                <a:gd name="connsiteX34" fmla="*/ 3583 w 10000"/>
                <a:gd name="connsiteY34" fmla="*/ 9730 h 10000"/>
                <a:gd name="connsiteX35" fmla="*/ 3543 w 10000"/>
                <a:gd name="connsiteY35" fmla="*/ 9702 h 10000"/>
                <a:gd name="connsiteX36" fmla="*/ 3549 w 10000"/>
                <a:gd name="connsiteY36" fmla="*/ 9681 h 10000"/>
                <a:gd name="connsiteX37" fmla="*/ 3515 w 10000"/>
                <a:gd name="connsiteY37" fmla="*/ 9624 h 10000"/>
                <a:gd name="connsiteX38" fmla="*/ 3459 w 10000"/>
                <a:gd name="connsiteY38" fmla="*/ 9588 h 10000"/>
                <a:gd name="connsiteX39" fmla="*/ 3397 w 10000"/>
                <a:gd name="connsiteY39" fmla="*/ 9603 h 10000"/>
                <a:gd name="connsiteX40" fmla="*/ 3324 w 10000"/>
                <a:gd name="connsiteY40" fmla="*/ 9581 h 10000"/>
                <a:gd name="connsiteX41" fmla="*/ 3240 w 10000"/>
                <a:gd name="connsiteY41" fmla="*/ 9524 h 10000"/>
                <a:gd name="connsiteX42" fmla="*/ 3279 w 10000"/>
                <a:gd name="connsiteY42" fmla="*/ 9339 h 10000"/>
                <a:gd name="connsiteX43" fmla="*/ 3150 w 10000"/>
                <a:gd name="connsiteY43" fmla="*/ 8971 h 10000"/>
                <a:gd name="connsiteX44" fmla="*/ 3155 w 10000"/>
                <a:gd name="connsiteY44" fmla="*/ 9021 h 10000"/>
                <a:gd name="connsiteX45" fmla="*/ 3144 w 10000"/>
                <a:gd name="connsiteY45" fmla="*/ 9042 h 10000"/>
                <a:gd name="connsiteX46" fmla="*/ 3105 w 10000"/>
                <a:gd name="connsiteY46" fmla="*/ 9028 h 10000"/>
                <a:gd name="connsiteX47" fmla="*/ 3048 w 10000"/>
                <a:gd name="connsiteY47" fmla="*/ 9163 h 10000"/>
                <a:gd name="connsiteX48" fmla="*/ 2818 w 10000"/>
                <a:gd name="connsiteY48" fmla="*/ 9837 h 10000"/>
                <a:gd name="connsiteX49" fmla="*/ 2745 w 10000"/>
                <a:gd name="connsiteY49" fmla="*/ 9879 h 10000"/>
                <a:gd name="connsiteX50" fmla="*/ 2705 w 10000"/>
                <a:gd name="connsiteY50" fmla="*/ 9922 h 10000"/>
                <a:gd name="connsiteX51" fmla="*/ 2638 w 10000"/>
                <a:gd name="connsiteY51" fmla="*/ 9929 h 10000"/>
                <a:gd name="connsiteX52" fmla="*/ 2598 w 10000"/>
                <a:gd name="connsiteY52" fmla="*/ 9943 h 10000"/>
                <a:gd name="connsiteX53" fmla="*/ 2565 w 10000"/>
                <a:gd name="connsiteY53" fmla="*/ 9929 h 10000"/>
                <a:gd name="connsiteX54" fmla="*/ 2508 w 10000"/>
                <a:gd name="connsiteY54" fmla="*/ 9943 h 10000"/>
                <a:gd name="connsiteX55" fmla="*/ 2503 w 10000"/>
                <a:gd name="connsiteY55" fmla="*/ 9957 h 10000"/>
                <a:gd name="connsiteX56" fmla="*/ 2458 w 10000"/>
                <a:gd name="connsiteY56" fmla="*/ 9993 h 10000"/>
                <a:gd name="connsiteX57" fmla="*/ 2424 w 10000"/>
                <a:gd name="connsiteY57" fmla="*/ 10000 h 10000"/>
                <a:gd name="connsiteX58" fmla="*/ 2323 w 10000"/>
                <a:gd name="connsiteY58" fmla="*/ 9901 h 10000"/>
                <a:gd name="connsiteX59" fmla="*/ 2250 w 10000"/>
                <a:gd name="connsiteY59" fmla="*/ 9794 h 10000"/>
                <a:gd name="connsiteX60" fmla="*/ 2160 w 10000"/>
                <a:gd name="connsiteY60" fmla="*/ 9759 h 10000"/>
                <a:gd name="connsiteX61" fmla="*/ 2143 w 10000"/>
                <a:gd name="connsiteY61" fmla="*/ 9624 h 10000"/>
                <a:gd name="connsiteX62" fmla="*/ 2205 w 10000"/>
                <a:gd name="connsiteY62" fmla="*/ 9588 h 10000"/>
                <a:gd name="connsiteX63" fmla="*/ 2182 w 10000"/>
                <a:gd name="connsiteY63" fmla="*/ 9482 h 10000"/>
                <a:gd name="connsiteX64" fmla="*/ 2160 w 10000"/>
                <a:gd name="connsiteY64" fmla="*/ 9446 h 10000"/>
                <a:gd name="connsiteX65" fmla="*/ 2323 w 10000"/>
                <a:gd name="connsiteY65" fmla="*/ 9312 h 10000"/>
                <a:gd name="connsiteX66" fmla="*/ 2373 w 10000"/>
                <a:gd name="connsiteY66" fmla="*/ 9177 h 10000"/>
                <a:gd name="connsiteX67" fmla="*/ 2424 w 10000"/>
                <a:gd name="connsiteY67" fmla="*/ 9148 h 10000"/>
                <a:gd name="connsiteX68" fmla="*/ 2435 w 10000"/>
                <a:gd name="connsiteY68" fmla="*/ 9063 h 10000"/>
                <a:gd name="connsiteX69" fmla="*/ 2385 w 10000"/>
                <a:gd name="connsiteY69" fmla="*/ 8950 h 10000"/>
                <a:gd name="connsiteX70" fmla="*/ 2396 w 10000"/>
                <a:gd name="connsiteY70" fmla="*/ 8879 h 10000"/>
                <a:gd name="connsiteX71" fmla="*/ 2340 w 10000"/>
                <a:gd name="connsiteY71" fmla="*/ 8850 h 10000"/>
                <a:gd name="connsiteX72" fmla="*/ 2306 w 10000"/>
                <a:gd name="connsiteY72" fmla="*/ 8857 h 10000"/>
                <a:gd name="connsiteX73" fmla="*/ 2143 w 10000"/>
                <a:gd name="connsiteY73" fmla="*/ 8921 h 10000"/>
                <a:gd name="connsiteX74" fmla="*/ 2098 w 10000"/>
                <a:gd name="connsiteY74" fmla="*/ 8971 h 10000"/>
                <a:gd name="connsiteX75" fmla="*/ 2064 w 10000"/>
                <a:gd name="connsiteY75" fmla="*/ 8999 h 10000"/>
                <a:gd name="connsiteX76" fmla="*/ 2019 w 10000"/>
                <a:gd name="connsiteY76" fmla="*/ 9056 h 10000"/>
                <a:gd name="connsiteX77" fmla="*/ 1879 w 10000"/>
                <a:gd name="connsiteY77" fmla="*/ 9013 h 10000"/>
                <a:gd name="connsiteX78" fmla="*/ 1828 w 10000"/>
                <a:gd name="connsiteY78" fmla="*/ 8971 h 10000"/>
                <a:gd name="connsiteX79" fmla="*/ 1738 w 10000"/>
                <a:gd name="connsiteY79" fmla="*/ 9021 h 10000"/>
                <a:gd name="connsiteX80" fmla="*/ 1609 w 10000"/>
                <a:gd name="connsiteY80" fmla="*/ 9056 h 10000"/>
                <a:gd name="connsiteX81" fmla="*/ 1699 w 10000"/>
                <a:gd name="connsiteY81" fmla="*/ 9177 h 10000"/>
                <a:gd name="connsiteX82" fmla="*/ 1592 w 10000"/>
                <a:gd name="connsiteY82" fmla="*/ 9304 h 10000"/>
                <a:gd name="connsiteX83" fmla="*/ 1558 w 10000"/>
                <a:gd name="connsiteY83" fmla="*/ 9290 h 10000"/>
                <a:gd name="connsiteX84" fmla="*/ 1541 w 10000"/>
                <a:gd name="connsiteY84" fmla="*/ 9304 h 10000"/>
                <a:gd name="connsiteX85" fmla="*/ 1507 w 10000"/>
                <a:gd name="connsiteY85" fmla="*/ 9269 h 10000"/>
                <a:gd name="connsiteX86" fmla="*/ 1440 w 10000"/>
                <a:gd name="connsiteY86" fmla="*/ 9233 h 10000"/>
                <a:gd name="connsiteX87" fmla="*/ 1434 w 10000"/>
                <a:gd name="connsiteY87" fmla="*/ 9198 h 10000"/>
                <a:gd name="connsiteX88" fmla="*/ 1412 w 10000"/>
                <a:gd name="connsiteY88" fmla="*/ 9191 h 10000"/>
                <a:gd name="connsiteX89" fmla="*/ 1400 w 10000"/>
                <a:gd name="connsiteY89" fmla="*/ 9155 h 10000"/>
                <a:gd name="connsiteX90" fmla="*/ 1372 w 10000"/>
                <a:gd name="connsiteY90" fmla="*/ 9127 h 10000"/>
                <a:gd name="connsiteX91" fmla="*/ 1327 w 10000"/>
                <a:gd name="connsiteY91" fmla="*/ 9141 h 10000"/>
                <a:gd name="connsiteX92" fmla="*/ 1305 w 10000"/>
                <a:gd name="connsiteY92" fmla="*/ 9092 h 10000"/>
                <a:gd name="connsiteX93" fmla="*/ 1271 w 10000"/>
                <a:gd name="connsiteY93" fmla="*/ 9099 h 10000"/>
                <a:gd name="connsiteX94" fmla="*/ 1277 w 10000"/>
                <a:gd name="connsiteY94" fmla="*/ 9056 h 10000"/>
                <a:gd name="connsiteX95" fmla="*/ 1265 w 10000"/>
                <a:gd name="connsiteY95" fmla="*/ 8999 h 10000"/>
                <a:gd name="connsiteX96" fmla="*/ 1277 w 10000"/>
                <a:gd name="connsiteY96" fmla="*/ 8935 h 10000"/>
                <a:gd name="connsiteX97" fmla="*/ 1271 w 10000"/>
                <a:gd name="connsiteY97" fmla="*/ 8893 h 10000"/>
                <a:gd name="connsiteX98" fmla="*/ 1153 w 10000"/>
                <a:gd name="connsiteY98" fmla="*/ 8893 h 10000"/>
                <a:gd name="connsiteX99" fmla="*/ 1153 w 10000"/>
                <a:gd name="connsiteY99" fmla="*/ 8850 h 10000"/>
                <a:gd name="connsiteX100" fmla="*/ 1091 w 10000"/>
                <a:gd name="connsiteY100" fmla="*/ 8829 h 10000"/>
                <a:gd name="connsiteX101" fmla="*/ 1080 w 10000"/>
                <a:gd name="connsiteY101" fmla="*/ 8758 h 10000"/>
                <a:gd name="connsiteX102" fmla="*/ 1069 w 10000"/>
                <a:gd name="connsiteY102" fmla="*/ 8730 h 10000"/>
                <a:gd name="connsiteX103" fmla="*/ 990 w 10000"/>
                <a:gd name="connsiteY103" fmla="*/ 8701 h 10000"/>
                <a:gd name="connsiteX104" fmla="*/ 894 w 10000"/>
                <a:gd name="connsiteY104" fmla="*/ 8616 h 10000"/>
                <a:gd name="connsiteX105" fmla="*/ 787 w 10000"/>
                <a:gd name="connsiteY105" fmla="*/ 8616 h 10000"/>
                <a:gd name="connsiteX106" fmla="*/ 849 w 10000"/>
                <a:gd name="connsiteY106" fmla="*/ 8510 h 10000"/>
                <a:gd name="connsiteX107" fmla="*/ 945 w 10000"/>
                <a:gd name="connsiteY107" fmla="*/ 8432 h 10000"/>
                <a:gd name="connsiteX108" fmla="*/ 984 w 10000"/>
                <a:gd name="connsiteY108" fmla="*/ 8325 h 10000"/>
                <a:gd name="connsiteX109" fmla="*/ 1063 w 10000"/>
                <a:gd name="connsiteY109" fmla="*/ 8204 h 10000"/>
                <a:gd name="connsiteX110" fmla="*/ 1057 w 10000"/>
                <a:gd name="connsiteY110" fmla="*/ 8133 h 10000"/>
                <a:gd name="connsiteX111" fmla="*/ 1018 w 10000"/>
                <a:gd name="connsiteY111" fmla="*/ 8055 h 10000"/>
                <a:gd name="connsiteX112" fmla="*/ 533 w 10000"/>
                <a:gd name="connsiteY112" fmla="*/ 8076 h 10000"/>
                <a:gd name="connsiteX113" fmla="*/ 169 w 10000"/>
                <a:gd name="connsiteY113" fmla="*/ 7743 h 10000"/>
                <a:gd name="connsiteX114" fmla="*/ 157 w 10000"/>
                <a:gd name="connsiteY114" fmla="*/ 7686 h 10000"/>
                <a:gd name="connsiteX115" fmla="*/ 231 w 10000"/>
                <a:gd name="connsiteY115" fmla="*/ 7594 h 10000"/>
                <a:gd name="connsiteX116" fmla="*/ 0 w 10000"/>
                <a:gd name="connsiteY116" fmla="*/ 6920 h 10000"/>
                <a:gd name="connsiteX117" fmla="*/ 1074 w 10000"/>
                <a:gd name="connsiteY117" fmla="*/ 7019 h 10000"/>
                <a:gd name="connsiteX118" fmla="*/ 1277 w 10000"/>
                <a:gd name="connsiteY118" fmla="*/ 6998 h 10000"/>
                <a:gd name="connsiteX119" fmla="*/ 1524 w 10000"/>
                <a:gd name="connsiteY119" fmla="*/ 7083 h 10000"/>
                <a:gd name="connsiteX120" fmla="*/ 1609 w 10000"/>
                <a:gd name="connsiteY120" fmla="*/ 7104 h 10000"/>
                <a:gd name="connsiteX121" fmla="*/ 1822 w 10000"/>
                <a:gd name="connsiteY121" fmla="*/ 7310 h 10000"/>
                <a:gd name="connsiteX122" fmla="*/ 1918 w 10000"/>
                <a:gd name="connsiteY122" fmla="*/ 7303 h 10000"/>
                <a:gd name="connsiteX123" fmla="*/ 6504 w 10000"/>
                <a:gd name="connsiteY123" fmla="*/ 7627 h 10000"/>
                <a:gd name="connsiteX124" fmla="*/ 5523 w 10000"/>
                <a:gd name="connsiteY124" fmla="*/ 5713 h 10000"/>
                <a:gd name="connsiteX125" fmla="*/ 5652 w 10000"/>
                <a:gd name="connsiteY125" fmla="*/ 5720 h 10000"/>
                <a:gd name="connsiteX126" fmla="*/ 5697 w 10000"/>
                <a:gd name="connsiteY126" fmla="*/ 5742 h 10000"/>
                <a:gd name="connsiteX127" fmla="*/ 5793 w 10000"/>
                <a:gd name="connsiteY127" fmla="*/ 5635 h 10000"/>
                <a:gd name="connsiteX128" fmla="*/ 5844 w 10000"/>
                <a:gd name="connsiteY128" fmla="*/ 5628 h 10000"/>
                <a:gd name="connsiteX129" fmla="*/ 5889 w 10000"/>
                <a:gd name="connsiteY129" fmla="*/ 5564 h 10000"/>
                <a:gd name="connsiteX130" fmla="*/ 5945 w 10000"/>
                <a:gd name="connsiteY130" fmla="*/ 5515 h 10000"/>
                <a:gd name="connsiteX131" fmla="*/ 6001 w 10000"/>
                <a:gd name="connsiteY131" fmla="*/ 5408 h 10000"/>
                <a:gd name="connsiteX132" fmla="*/ 6012 w 10000"/>
                <a:gd name="connsiteY132" fmla="*/ 5344 h 10000"/>
                <a:gd name="connsiteX133" fmla="*/ 6080 w 10000"/>
                <a:gd name="connsiteY133" fmla="*/ 5316 h 10000"/>
                <a:gd name="connsiteX134" fmla="*/ 6159 w 10000"/>
                <a:gd name="connsiteY134" fmla="*/ 5351 h 10000"/>
                <a:gd name="connsiteX135" fmla="*/ 6226 w 10000"/>
                <a:gd name="connsiteY135" fmla="*/ 5337 h 10000"/>
                <a:gd name="connsiteX136" fmla="*/ 6294 w 10000"/>
                <a:gd name="connsiteY136" fmla="*/ 5344 h 10000"/>
                <a:gd name="connsiteX137" fmla="*/ 6412 w 10000"/>
                <a:gd name="connsiteY137" fmla="*/ 5302 h 10000"/>
                <a:gd name="connsiteX138" fmla="*/ 6490 w 10000"/>
                <a:gd name="connsiteY138" fmla="*/ 5195 h 10000"/>
                <a:gd name="connsiteX139" fmla="*/ 6524 w 10000"/>
                <a:gd name="connsiteY139" fmla="*/ 5160 h 10000"/>
                <a:gd name="connsiteX140" fmla="*/ 6575 w 10000"/>
                <a:gd name="connsiteY140" fmla="*/ 5160 h 10000"/>
                <a:gd name="connsiteX141" fmla="*/ 6614 w 10000"/>
                <a:gd name="connsiteY141" fmla="*/ 5103 h 10000"/>
                <a:gd name="connsiteX142" fmla="*/ 6597 w 10000"/>
                <a:gd name="connsiteY142" fmla="*/ 5039 h 10000"/>
                <a:gd name="connsiteX143" fmla="*/ 6609 w 10000"/>
                <a:gd name="connsiteY143" fmla="*/ 4982 h 10000"/>
                <a:gd name="connsiteX144" fmla="*/ 6659 w 10000"/>
                <a:gd name="connsiteY144" fmla="*/ 4876 h 10000"/>
                <a:gd name="connsiteX145" fmla="*/ 6715 w 10000"/>
                <a:gd name="connsiteY145" fmla="*/ 4776 h 10000"/>
                <a:gd name="connsiteX146" fmla="*/ 6772 w 10000"/>
                <a:gd name="connsiteY146" fmla="*/ 4755 h 10000"/>
                <a:gd name="connsiteX147" fmla="*/ 6800 w 10000"/>
                <a:gd name="connsiteY147" fmla="*/ 4720 h 10000"/>
                <a:gd name="connsiteX148" fmla="*/ 6895 w 10000"/>
                <a:gd name="connsiteY148" fmla="*/ 4734 h 10000"/>
                <a:gd name="connsiteX149" fmla="*/ 6991 w 10000"/>
                <a:gd name="connsiteY149" fmla="*/ 4734 h 10000"/>
                <a:gd name="connsiteX150" fmla="*/ 6997 w 10000"/>
                <a:gd name="connsiteY150" fmla="*/ 4670 h 10000"/>
                <a:gd name="connsiteX151" fmla="*/ 7013 w 10000"/>
                <a:gd name="connsiteY151" fmla="*/ 4627 h 10000"/>
                <a:gd name="connsiteX152" fmla="*/ 7008 w 10000"/>
                <a:gd name="connsiteY152" fmla="*/ 4599 h 10000"/>
                <a:gd name="connsiteX153" fmla="*/ 7064 w 10000"/>
                <a:gd name="connsiteY153" fmla="*/ 4578 h 10000"/>
                <a:gd name="connsiteX154" fmla="*/ 7103 w 10000"/>
                <a:gd name="connsiteY154" fmla="*/ 4634 h 10000"/>
                <a:gd name="connsiteX155" fmla="*/ 7160 w 10000"/>
                <a:gd name="connsiteY155" fmla="*/ 4613 h 10000"/>
                <a:gd name="connsiteX156" fmla="*/ 7177 w 10000"/>
                <a:gd name="connsiteY156" fmla="*/ 4578 h 10000"/>
                <a:gd name="connsiteX157" fmla="*/ 7222 w 10000"/>
                <a:gd name="connsiteY157" fmla="*/ 4564 h 10000"/>
                <a:gd name="connsiteX158" fmla="*/ 7317 w 10000"/>
                <a:gd name="connsiteY158" fmla="*/ 4493 h 10000"/>
                <a:gd name="connsiteX159" fmla="*/ 7407 w 10000"/>
                <a:gd name="connsiteY159" fmla="*/ 4521 h 10000"/>
                <a:gd name="connsiteX160" fmla="*/ 7430 w 10000"/>
                <a:gd name="connsiteY160" fmla="*/ 4507 h 10000"/>
                <a:gd name="connsiteX161" fmla="*/ 7480 w 10000"/>
                <a:gd name="connsiteY161" fmla="*/ 4528 h 10000"/>
                <a:gd name="connsiteX162" fmla="*/ 7503 w 10000"/>
                <a:gd name="connsiteY162" fmla="*/ 4471 h 10000"/>
                <a:gd name="connsiteX163" fmla="*/ 7525 w 10000"/>
                <a:gd name="connsiteY163" fmla="*/ 4500 h 10000"/>
                <a:gd name="connsiteX164" fmla="*/ 7559 w 10000"/>
                <a:gd name="connsiteY164" fmla="*/ 4493 h 10000"/>
                <a:gd name="connsiteX165" fmla="*/ 7598 w 10000"/>
                <a:gd name="connsiteY165" fmla="*/ 4556 h 10000"/>
                <a:gd name="connsiteX166" fmla="*/ 7643 w 10000"/>
                <a:gd name="connsiteY166" fmla="*/ 4549 h 10000"/>
                <a:gd name="connsiteX167" fmla="*/ 7683 w 10000"/>
                <a:gd name="connsiteY167" fmla="*/ 4578 h 10000"/>
                <a:gd name="connsiteX168" fmla="*/ 7700 w 10000"/>
                <a:gd name="connsiteY168" fmla="*/ 4556 h 10000"/>
                <a:gd name="connsiteX169" fmla="*/ 7778 w 10000"/>
                <a:gd name="connsiteY169" fmla="*/ 4564 h 10000"/>
                <a:gd name="connsiteX170" fmla="*/ 7790 w 10000"/>
                <a:gd name="connsiteY170" fmla="*/ 4585 h 10000"/>
                <a:gd name="connsiteX171" fmla="*/ 7874 w 10000"/>
                <a:gd name="connsiteY171" fmla="*/ 4514 h 10000"/>
                <a:gd name="connsiteX172" fmla="*/ 7874 w 10000"/>
                <a:gd name="connsiteY172" fmla="*/ 4393 h 10000"/>
                <a:gd name="connsiteX173" fmla="*/ 7852 w 10000"/>
                <a:gd name="connsiteY173" fmla="*/ 4379 h 10000"/>
                <a:gd name="connsiteX174" fmla="*/ 7835 w 10000"/>
                <a:gd name="connsiteY174" fmla="*/ 4294 h 10000"/>
                <a:gd name="connsiteX175" fmla="*/ 7801 w 10000"/>
                <a:gd name="connsiteY175" fmla="*/ 4209 h 10000"/>
                <a:gd name="connsiteX176" fmla="*/ 7750 w 10000"/>
                <a:gd name="connsiteY176" fmla="*/ 4173 h 10000"/>
                <a:gd name="connsiteX177" fmla="*/ 7745 w 10000"/>
                <a:gd name="connsiteY177" fmla="*/ 4131 h 10000"/>
                <a:gd name="connsiteX178" fmla="*/ 7672 w 10000"/>
                <a:gd name="connsiteY178" fmla="*/ 4053 h 10000"/>
                <a:gd name="connsiteX179" fmla="*/ 7677 w 10000"/>
                <a:gd name="connsiteY179" fmla="*/ 4024 h 10000"/>
                <a:gd name="connsiteX180" fmla="*/ 7604 w 10000"/>
                <a:gd name="connsiteY180" fmla="*/ 3982 h 10000"/>
                <a:gd name="connsiteX181" fmla="*/ 7598 w 10000"/>
                <a:gd name="connsiteY181" fmla="*/ 3903 h 10000"/>
                <a:gd name="connsiteX182" fmla="*/ 7475 w 10000"/>
                <a:gd name="connsiteY182" fmla="*/ 3833 h 10000"/>
                <a:gd name="connsiteX183" fmla="*/ 7407 w 10000"/>
                <a:gd name="connsiteY183" fmla="*/ 3683 h 10000"/>
                <a:gd name="connsiteX184" fmla="*/ 7306 w 10000"/>
                <a:gd name="connsiteY184" fmla="*/ 3676 h 10000"/>
                <a:gd name="connsiteX185" fmla="*/ 7272 w 10000"/>
                <a:gd name="connsiteY185" fmla="*/ 3648 h 10000"/>
                <a:gd name="connsiteX186" fmla="*/ 7222 w 10000"/>
                <a:gd name="connsiteY186" fmla="*/ 3669 h 10000"/>
                <a:gd name="connsiteX187" fmla="*/ 7143 w 10000"/>
                <a:gd name="connsiteY187" fmla="*/ 3669 h 10000"/>
                <a:gd name="connsiteX188" fmla="*/ 7030 w 10000"/>
                <a:gd name="connsiteY188" fmla="*/ 3840 h 10000"/>
                <a:gd name="connsiteX189" fmla="*/ 6991 w 10000"/>
                <a:gd name="connsiteY189" fmla="*/ 3918 h 10000"/>
                <a:gd name="connsiteX190" fmla="*/ 6890 w 10000"/>
                <a:gd name="connsiteY190" fmla="*/ 3797 h 10000"/>
                <a:gd name="connsiteX191" fmla="*/ 6817 w 10000"/>
                <a:gd name="connsiteY191" fmla="*/ 3747 h 10000"/>
                <a:gd name="connsiteX192" fmla="*/ 6744 w 10000"/>
                <a:gd name="connsiteY192" fmla="*/ 3754 h 10000"/>
                <a:gd name="connsiteX193" fmla="*/ 6670 w 10000"/>
                <a:gd name="connsiteY193" fmla="*/ 3790 h 10000"/>
                <a:gd name="connsiteX194" fmla="*/ 6609 w 10000"/>
                <a:gd name="connsiteY194" fmla="*/ 3762 h 10000"/>
                <a:gd name="connsiteX195" fmla="*/ 6552 w 10000"/>
                <a:gd name="connsiteY195" fmla="*/ 3804 h 10000"/>
                <a:gd name="connsiteX196" fmla="*/ 6496 w 10000"/>
                <a:gd name="connsiteY196" fmla="*/ 3889 h 10000"/>
                <a:gd name="connsiteX197" fmla="*/ 6367 w 10000"/>
                <a:gd name="connsiteY197" fmla="*/ 3733 h 10000"/>
                <a:gd name="connsiteX198" fmla="*/ 6350 w 10000"/>
                <a:gd name="connsiteY198" fmla="*/ 3577 h 10000"/>
                <a:gd name="connsiteX199" fmla="*/ 6451 w 10000"/>
                <a:gd name="connsiteY199" fmla="*/ 3513 h 10000"/>
                <a:gd name="connsiteX200" fmla="*/ 6445 w 10000"/>
                <a:gd name="connsiteY200" fmla="*/ 3343 h 10000"/>
                <a:gd name="connsiteX201" fmla="*/ 6541 w 10000"/>
                <a:gd name="connsiteY201" fmla="*/ 3144 h 10000"/>
                <a:gd name="connsiteX202" fmla="*/ 6530 w 10000"/>
                <a:gd name="connsiteY202" fmla="*/ 3109 h 10000"/>
                <a:gd name="connsiteX203" fmla="*/ 6760 w 10000"/>
                <a:gd name="connsiteY203" fmla="*/ 2456 h 10000"/>
                <a:gd name="connsiteX204" fmla="*/ 6884 w 10000"/>
                <a:gd name="connsiteY204" fmla="*/ 2555 h 10000"/>
                <a:gd name="connsiteX205" fmla="*/ 6957 w 10000"/>
                <a:gd name="connsiteY205" fmla="*/ 2598 h 10000"/>
                <a:gd name="connsiteX206" fmla="*/ 7030 w 10000"/>
                <a:gd name="connsiteY206" fmla="*/ 2598 h 10000"/>
                <a:gd name="connsiteX207" fmla="*/ 7143 w 10000"/>
                <a:gd name="connsiteY207" fmla="*/ 2676 h 10000"/>
                <a:gd name="connsiteX208" fmla="*/ 7160 w 10000"/>
                <a:gd name="connsiteY208" fmla="*/ 2626 h 10000"/>
                <a:gd name="connsiteX209" fmla="*/ 7233 w 10000"/>
                <a:gd name="connsiteY209" fmla="*/ 2612 h 10000"/>
                <a:gd name="connsiteX210" fmla="*/ 7295 w 10000"/>
                <a:gd name="connsiteY210" fmla="*/ 2527 h 10000"/>
                <a:gd name="connsiteX211" fmla="*/ 7373 w 10000"/>
                <a:gd name="connsiteY211" fmla="*/ 2463 h 10000"/>
                <a:gd name="connsiteX212" fmla="*/ 7407 w 10000"/>
                <a:gd name="connsiteY212" fmla="*/ 2399 h 10000"/>
                <a:gd name="connsiteX213" fmla="*/ 7525 w 10000"/>
                <a:gd name="connsiteY213" fmla="*/ 2356 h 10000"/>
                <a:gd name="connsiteX214" fmla="*/ 7587 w 10000"/>
                <a:gd name="connsiteY214" fmla="*/ 2363 h 10000"/>
                <a:gd name="connsiteX215" fmla="*/ 7638 w 10000"/>
                <a:gd name="connsiteY215" fmla="*/ 2300 h 10000"/>
                <a:gd name="connsiteX216" fmla="*/ 7677 w 10000"/>
                <a:gd name="connsiteY216" fmla="*/ 2214 h 10000"/>
                <a:gd name="connsiteX217" fmla="*/ 7660 w 10000"/>
                <a:gd name="connsiteY217" fmla="*/ 2200 h 10000"/>
                <a:gd name="connsiteX218" fmla="*/ 7677 w 10000"/>
                <a:gd name="connsiteY218" fmla="*/ 2108 h 10000"/>
                <a:gd name="connsiteX219" fmla="*/ 7610 w 10000"/>
                <a:gd name="connsiteY219" fmla="*/ 2108 h 10000"/>
                <a:gd name="connsiteX220" fmla="*/ 7643 w 10000"/>
                <a:gd name="connsiteY220" fmla="*/ 2030 h 10000"/>
                <a:gd name="connsiteX221" fmla="*/ 7649 w 10000"/>
                <a:gd name="connsiteY221" fmla="*/ 1938 h 10000"/>
                <a:gd name="connsiteX222" fmla="*/ 7677 w 10000"/>
                <a:gd name="connsiteY222" fmla="*/ 1916 h 10000"/>
                <a:gd name="connsiteX223" fmla="*/ 7728 w 10000"/>
                <a:gd name="connsiteY223" fmla="*/ 1824 h 10000"/>
                <a:gd name="connsiteX224" fmla="*/ 7722 w 10000"/>
                <a:gd name="connsiteY224" fmla="*/ 1753 h 10000"/>
                <a:gd name="connsiteX225" fmla="*/ 7762 w 10000"/>
                <a:gd name="connsiteY225" fmla="*/ 1675 h 10000"/>
                <a:gd name="connsiteX226" fmla="*/ 7807 w 10000"/>
                <a:gd name="connsiteY226" fmla="*/ 1625 h 10000"/>
                <a:gd name="connsiteX227" fmla="*/ 7823 w 10000"/>
                <a:gd name="connsiteY227" fmla="*/ 1540 h 10000"/>
                <a:gd name="connsiteX228" fmla="*/ 7818 w 10000"/>
                <a:gd name="connsiteY228" fmla="*/ 1512 h 10000"/>
                <a:gd name="connsiteX229" fmla="*/ 7857 w 10000"/>
                <a:gd name="connsiteY229" fmla="*/ 1455 h 10000"/>
                <a:gd name="connsiteX230" fmla="*/ 7913 w 10000"/>
                <a:gd name="connsiteY230" fmla="*/ 1285 h 10000"/>
                <a:gd name="connsiteX231" fmla="*/ 7930 w 10000"/>
                <a:gd name="connsiteY231" fmla="*/ 1185 h 10000"/>
                <a:gd name="connsiteX232" fmla="*/ 7958 w 10000"/>
                <a:gd name="connsiteY232" fmla="*/ 1192 h 10000"/>
                <a:gd name="connsiteX233" fmla="*/ 8037 w 10000"/>
                <a:gd name="connsiteY233" fmla="*/ 1079 h 10000"/>
                <a:gd name="connsiteX234" fmla="*/ 8127 w 10000"/>
                <a:gd name="connsiteY234" fmla="*/ 1015 h 10000"/>
                <a:gd name="connsiteX235" fmla="*/ 8138 w 10000"/>
                <a:gd name="connsiteY235" fmla="*/ 937 h 10000"/>
                <a:gd name="connsiteX236" fmla="*/ 8172 w 10000"/>
                <a:gd name="connsiteY236" fmla="*/ 852 h 10000"/>
                <a:gd name="connsiteX237" fmla="*/ 8161 w 10000"/>
                <a:gd name="connsiteY237" fmla="*/ 788 h 10000"/>
                <a:gd name="connsiteX238" fmla="*/ 8116 w 10000"/>
                <a:gd name="connsiteY238" fmla="*/ 731 h 10000"/>
                <a:gd name="connsiteX239" fmla="*/ 8138 w 10000"/>
                <a:gd name="connsiteY239" fmla="*/ 660 h 10000"/>
                <a:gd name="connsiteX240" fmla="*/ 8138 w 10000"/>
                <a:gd name="connsiteY240" fmla="*/ 575 h 10000"/>
                <a:gd name="connsiteX241" fmla="*/ 8054 w 10000"/>
                <a:gd name="connsiteY241" fmla="*/ 504 h 10000"/>
                <a:gd name="connsiteX242" fmla="*/ 7970 w 10000"/>
                <a:gd name="connsiteY242" fmla="*/ 546 h 10000"/>
                <a:gd name="connsiteX243" fmla="*/ 7930 w 10000"/>
                <a:gd name="connsiteY243" fmla="*/ 546 h 10000"/>
                <a:gd name="connsiteX244" fmla="*/ 7913 w 10000"/>
                <a:gd name="connsiteY244" fmla="*/ 497 h 10000"/>
                <a:gd name="connsiteX245" fmla="*/ 7913 w 10000"/>
                <a:gd name="connsiteY245" fmla="*/ 405 h 10000"/>
                <a:gd name="connsiteX246" fmla="*/ 8020 w 10000"/>
                <a:gd name="connsiteY246" fmla="*/ 312 h 10000"/>
                <a:gd name="connsiteX247" fmla="*/ 8054 w 10000"/>
                <a:gd name="connsiteY247" fmla="*/ 234 h 10000"/>
                <a:gd name="connsiteX248" fmla="*/ 8121 w 10000"/>
                <a:gd name="connsiteY248" fmla="*/ 170 h 10000"/>
                <a:gd name="connsiteX249" fmla="*/ 8183 w 10000"/>
                <a:gd name="connsiteY249" fmla="*/ 50 h 10000"/>
                <a:gd name="connsiteX250" fmla="*/ 8228 w 10000"/>
                <a:gd name="connsiteY250" fmla="*/ 28 h 10000"/>
                <a:gd name="connsiteX251" fmla="*/ 8290 w 10000"/>
                <a:gd name="connsiteY251" fmla="*/ 43 h 10000"/>
                <a:gd name="connsiteX252" fmla="*/ 8420 w 10000"/>
                <a:gd name="connsiteY252" fmla="*/ 0 h 10000"/>
                <a:gd name="connsiteX253" fmla="*/ 8481 w 10000"/>
                <a:gd name="connsiteY253" fmla="*/ 71 h 10000"/>
                <a:gd name="connsiteX254" fmla="*/ 8476 w 10000"/>
                <a:gd name="connsiteY254" fmla="*/ 121 h 10000"/>
                <a:gd name="connsiteX255" fmla="*/ 8504 w 10000"/>
                <a:gd name="connsiteY255" fmla="*/ 142 h 10000"/>
                <a:gd name="connsiteX256" fmla="*/ 8526 w 10000"/>
                <a:gd name="connsiteY256" fmla="*/ 192 h 10000"/>
                <a:gd name="connsiteX257" fmla="*/ 8493 w 10000"/>
                <a:gd name="connsiteY257" fmla="*/ 248 h 10000"/>
                <a:gd name="connsiteX258" fmla="*/ 8448 w 10000"/>
                <a:gd name="connsiteY258" fmla="*/ 376 h 10000"/>
                <a:gd name="connsiteX259" fmla="*/ 8375 w 10000"/>
                <a:gd name="connsiteY259" fmla="*/ 476 h 10000"/>
                <a:gd name="connsiteX260" fmla="*/ 8307 w 10000"/>
                <a:gd name="connsiteY260" fmla="*/ 532 h 10000"/>
                <a:gd name="connsiteX261" fmla="*/ 8358 w 10000"/>
                <a:gd name="connsiteY261" fmla="*/ 554 h 10000"/>
                <a:gd name="connsiteX262" fmla="*/ 8425 w 10000"/>
                <a:gd name="connsiteY262" fmla="*/ 639 h 10000"/>
                <a:gd name="connsiteX263" fmla="*/ 8470 w 10000"/>
                <a:gd name="connsiteY263" fmla="*/ 646 h 10000"/>
                <a:gd name="connsiteX264" fmla="*/ 8493 w 10000"/>
                <a:gd name="connsiteY264" fmla="*/ 738 h 10000"/>
                <a:gd name="connsiteX265" fmla="*/ 8538 w 10000"/>
                <a:gd name="connsiteY265" fmla="*/ 759 h 10000"/>
                <a:gd name="connsiteX266" fmla="*/ 8571 w 10000"/>
                <a:gd name="connsiteY266" fmla="*/ 752 h 10000"/>
                <a:gd name="connsiteX267" fmla="*/ 8639 w 10000"/>
                <a:gd name="connsiteY267" fmla="*/ 610 h 10000"/>
                <a:gd name="connsiteX268" fmla="*/ 8701 w 10000"/>
                <a:gd name="connsiteY268" fmla="*/ 625 h 10000"/>
                <a:gd name="connsiteX269" fmla="*/ 8712 w 10000"/>
                <a:gd name="connsiteY269" fmla="*/ 667 h 10000"/>
                <a:gd name="connsiteX270" fmla="*/ 8757 w 10000"/>
                <a:gd name="connsiteY270" fmla="*/ 717 h 10000"/>
                <a:gd name="connsiteX271" fmla="*/ 8757 w 10000"/>
                <a:gd name="connsiteY271" fmla="*/ 752 h 10000"/>
                <a:gd name="connsiteX272" fmla="*/ 8796 w 10000"/>
                <a:gd name="connsiteY272" fmla="*/ 774 h 10000"/>
                <a:gd name="connsiteX273" fmla="*/ 8853 w 10000"/>
                <a:gd name="connsiteY273" fmla="*/ 774 h 10000"/>
                <a:gd name="connsiteX274" fmla="*/ 8858 w 10000"/>
                <a:gd name="connsiteY274" fmla="*/ 837 h 10000"/>
                <a:gd name="connsiteX275" fmla="*/ 8808 w 10000"/>
                <a:gd name="connsiteY275" fmla="*/ 866 h 10000"/>
                <a:gd name="connsiteX276" fmla="*/ 8853 w 10000"/>
                <a:gd name="connsiteY276" fmla="*/ 1143 h 10000"/>
                <a:gd name="connsiteX277" fmla="*/ 8898 w 10000"/>
                <a:gd name="connsiteY277" fmla="*/ 1270 h 10000"/>
                <a:gd name="connsiteX278" fmla="*/ 8886 w 10000"/>
                <a:gd name="connsiteY278" fmla="*/ 1327 h 10000"/>
                <a:gd name="connsiteX279" fmla="*/ 8926 w 10000"/>
                <a:gd name="connsiteY279" fmla="*/ 1391 h 10000"/>
                <a:gd name="connsiteX280" fmla="*/ 8931 w 10000"/>
                <a:gd name="connsiteY280" fmla="*/ 1434 h 10000"/>
                <a:gd name="connsiteX281" fmla="*/ 9038 w 10000"/>
                <a:gd name="connsiteY281" fmla="*/ 1483 h 10000"/>
                <a:gd name="connsiteX282" fmla="*/ 9168 w 10000"/>
                <a:gd name="connsiteY282" fmla="*/ 1441 h 10000"/>
                <a:gd name="connsiteX283" fmla="*/ 9184 w 10000"/>
                <a:gd name="connsiteY283" fmla="*/ 1384 h 10000"/>
                <a:gd name="connsiteX284" fmla="*/ 9229 w 10000"/>
                <a:gd name="connsiteY284" fmla="*/ 1405 h 10000"/>
                <a:gd name="connsiteX285" fmla="*/ 9258 w 10000"/>
                <a:gd name="connsiteY285" fmla="*/ 1455 h 10000"/>
                <a:gd name="connsiteX286" fmla="*/ 9325 w 10000"/>
                <a:gd name="connsiteY286" fmla="*/ 1419 h 10000"/>
                <a:gd name="connsiteX287" fmla="*/ 9364 w 10000"/>
                <a:gd name="connsiteY287" fmla="*/ 1419 h 10000"/>
                <a:gd name="connsiteX288" fmla="*/ 9421 w 10000"/>
                <a:gd name="connsiteY288" fmla="*/ 1476 h 10000"/>
                <a:gd name="connsiteX289" fmla="*/ 9454 w 10000"/>
                <a:gd name="connsiteY289" fmla="*/ 1398 h 10000"/>
                <a:gd name="connsiteX290" fmla="*/ 9522 w 10000"/>
                <a:gd name="connsiteY290" fmla="*/ 1434 h 10000"/>
                <a:gd name="connsiteX291" fmla="*/ 9556 w 10000"/>
                <a:gd name="connsiteY291" fmla="*/ 1391 h 10000"/>
                <a:gd name="connsiteX292" fmla="*/ 9584 w 10000"/>
                <a:gd name="connsiteY292" fmla="*/ 1398 h 10000"/>
                <a:gd name="connsiteX293" fmla="*/ 9612 w 10000"/>
                <a:gd name="connsiteY293" fmla="*/ 1356 h 10000"/>
                <a:gd name="connsiteX294" fmla="*/ 9606 w 10000"/>
                <a:gd name="connsiteY294" fmla="*/ 1313 h 10000"/>
                <a:gd name="connsiteX295" fmla="*/ 9646 w 10000"/>
                <a:gd name="connsiteY295" fmla="*/ 1292 h 10000"/>
                <a:gd name="connsiteX296" fmla="*/ 9674 w 10000"/>
                <a:gd name="connsiteY296" fmla="*/ 1221 h 10000"/>
                <a:gd name="connsiteX297" fmla="*/ 9753 w 10000"/>
                <a:gd name="connsiteY297" fmla="*/ 1228 h 10000"/>
                <a:gd name="connsiteX298" fmla="*/ 9871 w 10000"/>
                <a:gd name="connsiteY298" fmla="*/ 1434 h 10000"/>
                <a:gd name="connsiteX299" fmla="*/ 9893 w 10000"/>
                <a:gd name="connsiteY299" fmla="*/ 1505 h 10000"/>
                <a:gd name="connsiteX300" fmla="*/ 9972 w 10000"/>
                <a:gd name="connsiteY300" fmla="*/ 1597 h 10000"/>
                <a:gd name="connsiteX301" fmla="*/ 10000 w 10000"/>
                <a:gd name="connsiteY301" fmla="*/ 1682 h 10000"/>
                <a:gd name="connsiteX302" fmla="*/ 9938 w 10000"/>
                <a:gd name="connsiteY302" fmla="*/ 1796 h 10000"/>
                <a:gd name="connsiteX303" fmla="*/ 9893 w 10000"/>
                <a:gd name="connsiteY303" fmla="*/ 1838 h 10000"/>
                <a:gd name="connsiteX304" fmla="*/ 9916 w 10000"/>
                <a:gd name="connsiteY304" fmla="*/ 1959 h 10000"/>
                <a:gd name="connsiteX305" fmla="*/ 9848 w 10000"/>
                <a:gd name="connsiteY305" fmla="*/ 2051 h 10000"/>
                <a:gd name="connsiteX306" fmla="*/ 9809 w 10000"/>
                <a:gd name="connsiteY306" fmla="*/ 2072 h 10000"/>
                <a:gd name="connsiteX307" fmla="*/ 9809 w 10000"/>
                <a:gd name="connsiteY307" fmla="*/ 2136 h 10000"/>
                <a:gd name="connsiteX308" fmla="*/ 9758 w 10000"/>
                <a:gd name="connsiteY308" fmla="*/ 2257 h 10000"/>
                <a:gd name="connsiteX309" fmla="*/ 9724 w 10000"/>
                <a:gd name="connsiteY309" fmla="*/ 2264 h 10000"/>
                <a:gd name="connsiteX310" fmla="*/ 9730 w 10000"/>
                <a:gd name="connsiteY310" fmla="*/ 2349 h 10000"/>
                <a:gd name="connsiteX311" fmla="*/ 9702 w 10000"/>
                <a:gd name="connsiteY311" fmla="*/ 2413 h 10000"/>
                <a:gd name="connsiteX312" fmla="*/ 9708 w 10000"/>
                <a:gd name="connsiteY312" fmla="*/ 2697 h 10000"/>
                <a:gd name="connsiteX313" fmla="*/ 9724 w 10000"/>
                <a:gd name="connsiteY313" fmla="*/ 2718 h 10000"/>
                <a:gd name="connsiteX314" fmla="*/ 9719 w 10000"/>
                <a:gd name="connsiteY314" fmla="*/ 2811 h 10000"/>
                <a:gd name="connsiteX315" fmla="*/ 9708 w 10000"/>
                <a:gd name="connsiteY315" fmla="*/ 2896 h 10000"/>
                <a:gd name="connsiteX316" fmla="*/ 9668 w 10000"/>
                <a:gd name="connsiteY316" fmla="*/ 2938 h 10000"/>
                <a:gd name="connsiteX317" fmla="*/ 9595 w 10000"/>
                <a:gd name="connsiteY317" fmla="*/ 2903 h 10000"/>
                <a:gd name="connsiteX318" fmla="*/ 9561 w 10000"/>
                <a:gd name="connsiteY318" fmla="*/ 2952 h 10000"/>
                <a:gd name="connsiteX319" fmla="*/ 9567 w 10000"/>
                <a:gd name="connsiteY319" fmla="*/ 2995 h 10000"/>
                <a:gd name="connsiteX320" fmla="*/ 9544 w 10000"/>
                <a:gd name="connsiteY320" fmla="*/ 3080 h 10000"/>
                <a:gd name="connsiteX321" fmla="*/ 9505 w 10000"/>
                <a:gd name="connsiteY321" fmla="*/ 3137 h 10000"/>
                <a:gd name="connsiteX322" fmla="*/ 9494 w 10000"/>
                <a:gd name="connsiteY322" fmla="*/ 3236 h 10000"/>
                <a:gd name="connsiteX323" fmla="*/ 9466 w 10000"/>
                <a:gd name="connsiteY323" fmla="*/ 3322 h 10000"/>
                <a:gd name="connsiteX324" fmla="*/ 9471 w 10000"/>
                <a:gd name="connsiteY324" fmla="*/ 3378 h 10000"/>
                <a:gd name="connsiteX325" fmla="*/ 9460 w 10000"/>
                <a:gd name="connsiteY325" fmla="*/ 3435 h 10000"/>
                <a:gd name="connsiteX326" fmla="*/ 9483 w 10000"/>
                <a:gd name="connsiteY326" fmla="*/ 3485 h 10000"/>
                <a:gd name="connsiteX327" fmla="*/ 9449 w 10000"/>
                <a:gd name="connsiteY327" fmla="*/ 3563 h 10000"/>
                <a:gd name="connsiteX328" fmla="*/ 9393 w 10000"/>
                <a:gd name="connsiteY328" fmla="*/ 3442 h 10000"/>
                <a:gd name="connsiteX329" fmla="*/ 9393 w 10000"/>
                <a:gd name="connsiteY329" fmla="*/ 3350 h 10000"/>
                <a:gd name="connsiteX330" fmla="*/ 9376 w 10000"/>
                <a:gd name="connsiteY330" fmla="*/ 3336 h 10000"/>
                <a:gd name="connsiteX331" fmla="*/ 9308 w 10000"/>
                <a:gd name="connsiteY331" fmla="*/ 3400 h 10000"/>
                <a:gd name="connsiteX332" fmla="*/ 9201 w 10000"/>
                <a:gd name="connsiteY332" fmla="*/ 3549 h 10000"/>
                <a:gd name="connsiteX333" fmla="*/ 9139 w 10000"/>
                <a:gd name="connsiteY333" fmla="*/ 3655 h 10000"/>
                <a:gd name="connsiteX334" fmla="*/ 9044 w 10000"/>
                <a:gd name="connsiteY334" fmla="*/ 3712 h 10000"/>
                <a:gd name="connsiteX335" fmla="*/ 9010 w 10000"/>
                <a:gd name="connsiteY335" fmla="*/ 3797 h 10000"/>
                <a:gd name="connsiteX336" fmla="*/ 8982 w 10000"/>
                <a:gd name="connsiteY336" fmla="*/ 3825 h 10000"/>
                <a:gd name="connsiteX337" fmla="*/ 8875 w 10000"/>
                <a:gd name="connsiteY337" fmla="*/ 3903 h 10000"/>
                <a:gd name="connsiteX338" fmla="*/ 8785 w 10000"/>
                <a:gd name="connsiteY338" fmla="*/ 3996 h 10000"/>
                <a:gd name="connsiteX339" fmla="*/ 8763 w 10000"/>
                <a:gd name="connsiteY339" fmla="*/ 4067 h 10000"/>
                <a:gd name="connsiteX340" fmla="*/ 8729 w 10000"/>
                <a:gd name="connsiteY340" fmla="*/ 4102 h 10000"/>
                <a:gd name="connsiteX341" fmla="*/ 8774 w 10000"/>
                <a:gd name="connsiteY341" fmla="*/ 4194 h 10000"/>
                <a:gd name="connsiteX342" fmla="*/ 8819 w 10000"/>
                <a:gd name="connsiteY342" fmla="*/ 4265 h 10000"/>
                <a:gd name="connsiteX343" fmla="*/ 8881 w 10000"/>
                <a:gd name="connsiteY343" fmla="*/ 4294 h 10000"/>
                <a:gd name="connsiteX344" fmla="*/ 8858 w 10000"/>
                <a:gd name="connsiteY344" fmla="*/ 4344 h 10000"/>
                <a:gd name="connsiteX345" fmla="*/ 8903 w 10000"/>
                <a:gd name="connsiteY345" fmla="*/ 4358 h 10000"/>
                <a:gd name="connsiteX346" fmla="*/ 8903 w 10000"/>
                <a:gd name="connsiteY346" fmla="*/ 4443 h 10000"/>
                <a:gd name="connsiteX347" fmla="*/ 8937 w 10000"/>
                <a:gd name="connsiteY347" fmla="*/ 4507 h 10000"/>
                <a:gd name="connsiteX348" fmla="*/ 8993 w 10000"/>
                <a:gd name="connsiteY348" fmla="*/ 4493 h 10000"/>
                <a:gd name="connsiteX349" fmla="*/ 9016 w 10000"/>
                <a:gd name="connsiteY349" fmla="*/ 4422 h 10000"/>
                <a:gd name="connsiteX350" fmla="*/ 9061 w 10000"/>
                <a:gd name="connsiteY350" fmla="*/ 4414 h 10000"/>
                <a:gd name="connsiteX351" fmla="*/ 9066 w 10000"/>
                <a:gd name="connsiteY351" fmla="*/ 4358 h 10000"/>
                <a:gd name="connsiteX352" fmla="*/ 9123 w 10000"/>
                <a:gd name="connsiteY352" fmla="*/ 4358 h 10000"/>
                <a:gd name="connsiteX353" fmla="*/ 9100 w 10000"/>
                <a:gd name="connsiteY353" fmla="*/ 4429 h 10000"/>
                <a:gd name="connsiteX354" fmla="*/ 9156 w 10000"/>
                <a:gd name="connsiteY354" fmla="*/ 4464 h 10000"/>
                <a:gd name="connsiteX355" fmla="*/ 9145 w 10000"/>
                <a:gd name="connsiteY355" fmla="*/ 4528 h 10000"/>
                <a:gd name="connsiteX356" fmla="*/ 9061 w 10000"/>
                <a:gd name="connsiteY356" fmla="*/ 4535 h 10000"/>
                <a:gd name="connsiteX357" fmla="*/ 8999 w 10000"/>
                <a:gd name="connsiteY357" fmla="*/ 4578 h 10000"/>
                <a:gd name="connsiteX358" fmla="*/ 8943 w 10000"/>
                <a:gd name="connsiteY358" fmla="*/ 4599 h 10000"/>
                <a:gd name="connsiteX359" fmla="*/ 8943 w 10000"/>
                <a:gd name="connsiteY359" fmla="*/ 4698 h 10000"/>
                <a:gd name="connsiteX360" fmla="*/ 8999 w 10000"/>
                <a:gd name="connsiteY360" fmla="*/ 4805 h 10000"/>
                <a:gd name="connsiteX361" fmla="*/ 8954 w 10000"/>
                <a:gd name="connsiteY361" fmla="*/ 4904 h 10000"/>
                <a:gd name="connsiteX362" fmla="*/ 8864 w 10000"/>
                <a:gd name="connsiteY362" fmla="*/ 4918 h 10000"/>
                <a:gd name="connsiteX363" fmla="*/ 8875 w 10000"/>
                <a:gd name="connsiteY363" fmla="*/ 5032 h 10000"/>
                <a:gd name="connsiteX364" fmla="*/ 8870 w 10000"/>
                <a:gd name="connsiteY364" fmla="*/ 5103 h 10000"/>
                <a:gd name="connsiteX365" fmla="*/ 8841 w 10000"/>
                <a:gd name="connsiteY365" fmla="*/ 5138 h 10000"/>
                <a:gd name="connsiteX366" fmla="*/ 8785 w 10000"/>
                <a:gd name="connsiteY366" fmla="*/ 5110 h 10000"/>
                <a:gd name="connsiteX367" fmla="*/ 8735 w 10000"/>
                <a:gd name="connsiteY367" fmla="*/ 5018 h 10000"/>
                <a:gd name="connsiteX368" fmla="*/ 8678 w 10000"/>
                <a:gd name="connsiteY368" fmla="*/ 5089 h 10000"/>
                <a:gd name="connsiteX369" fmla="*/ 8622 w 10000"/>
                <a:gd name="connsiteY369" fmla="*/ 5039 h 10000"/>
                <a:gd name="connsiteX370" fmla="*/ 8616 w 10000"/>
                <a:gd name="connsiteY370" fmla="*/ 5011 h 10000"/>
                <a:gd name="connsiteX371" fmla="*/ 8538 w 10000"/>
                <a:gd name="connsiteY371" fmla="*/ 4947 h 10000"/>
                <a:gd name="connsiteX372" fmla="*/ 8515 w 10000"/>
                <a:gd name="connsiteY372" fmla="*/ 4961 h 10000"/>
                <a:gd name="connsiteX373" fmla="*/ 8526 w 10000"/>
                <a:gd name="connsiteY373" fmla="*/ 5039 h 10000"/>
                <a:gd name="connsiteX374" fmla="*/ 8481 w 10000"/>
                <a:gd name="connsiteY374" fmla="*/ 5138 h 10000"/>
                <a:gd name="connsiteX375" fmla="*/ 8515 w 10000"/>
                <a:gd name="connsiteY375" fmla="*/ 5160 h 10000"/>
                <a:gd name="connsiteX376" fmla="*/ 8577 w 10000"/>
                <a:gd name="connsiteY376" fmla="*/ 5145 h 10000"/>
                <a:gd name="connsiteX377" fmla="*/ 8588 w 10000"/>
                <a:gd name="connsiteY377" fmla="*/ 5181 h 10000"/>
                <a:gd name="connsiteX378" fmla="*/ 8577 w 10000"/>
                <a:gd name="connsiteY378" fmla="*/ 5224 h 10000"/>
                <a:gd name="connsiteX379" fmla="*/ 8600 w 10000"/>
                <a:gd name="connsiteY379" fmla="*/ 5280 h 10000"/>
                <a:gd name="connsiteX380" fmla="*/ 8650 w 10000"/>
                <a:gd name="connsiteY380" fmla="*/ 5316 h 10000"/>
                <a:gd name="connsiteX381" fmla="*/ 8639 w 10000"/>
                <a:gd name="connsiteY381" fmla="*/ 5401 h 10000"/>
                <a:gd name="connsiteX382" fmla="*/ 8673 w 10000"/>
                <a:gd name="connsiteY382" fmla="*/ 5444 h 10000"/>
                <a:gd name="connsiteX383" fmla="*/ 8633 w 10000"/>
                <a:gd name="connsiteY383" fmla="*/ 5486 h 10000"/>
                <a:gd name="connsiteX384" fmla="*/ 8622 w 10000"/>
                <a:gd name="connsiteY384" fmla="*/ 5642 h 10000"/>
                <a:gd name="connsiteX385" fmla="*/ 8600 w 10000"/>
                <a:gd name="connsiteY385" fmla="*/ 5649 h 10000"/>
                <a:gd name="connsiteX386" fmla="*/ 8628 w 10000"/>
                <a:gd name="connsiteY386" fmla="*/ 5720 h 10000"/>
                <a:gd name="connsiteX387" fmla="*/ 8633 w 10000"/>
                <a:gd name="connsiteY387" fmla="*/ 5841 h 10000"/>
                <a:gd name="connsiteX388" fmla="*/ 8661 w 10000"/>
                <a:gd name="connsiteY388" fmla="*/ 5869 h 10000"/>
                <a:gd name="connsiteX389" fmla="*/ 8667 w 10000"/>
                <a:gd name="connsiteY389" fmla="*/ 5905 h 10000"/>
                <a:gd name="connsiteX390" fmla="*/ 8690 w 10000"/>
                <a:gd name="connsiteY390" fmla="*/ 5912 h 10000"/>
                <a:gd name="connsiteX391" fmla="*/ 8695 w 10000"/>
                <a:gd name="connsiteY391" fmla="*/ 5983 h 10000"/>
                <a:gd name="connsiteX392" fmla="*/ 8684 w 10000"/>
                <a:gd name="connsiteY392" fmla="*/ 6033 h 10000"/>
                <a:gd name="connsiteX393" fmla="*/ 8740 w 10000"/>
                <a:gd name="connsiteY393" fmla="*/ 6061 h 10000"/>
                <a:gd name="connsiteX394" fmla="*/ 8825 w 10000"/>
                <a:gd name="connsiteY394" fmla="*/ 6004 h 10000"/>
                <a:gd name="connsiteX395" fmla="*/ 8948 w 10000"/>
                <a:gd name="connsiteY395" fmla="*/ 5891 h 10000"/>
                <a:gd name="connsiteX396" fmla="*/ 8982 w 10000"/>
                <a:gd name="connsiteY396" fmla="*/ 5891 h 10000"/>
                <a:gd name="connsiteX397" fmla="*/ 8982 w 10000"/>
                <a:gd name="connsiteY397" fmla="*/ 5976 h 10000"/>
                <a:gd name="connsiteX398" fmla="*/ 9004 w 10000"/>
                <a:gd name="connsiteY398" fmla="*/ 5990 h 10000"/>
                <a:gd name="connsiteX399" fmla="*/ 9044 w 10000"/>
                <a:gd name="connsiteY399" fmla="*/ 6089 h 10000"/>
                <a:gd name="connsiteX400" fmla="*/ 9072 w 10000"/>
                <a:gd name="connsiteY400" fmla="*/ 6097 h 10000"/>
                <a:gd name="connsiteX401" fmla="*/ 9055 w 10000"/>
                <a:gd name="connsiteY401" fmla="*/ 6153 h 10000"/>
                <a:gd name="connsiteX402" fmla="*/ 9100 w 10000"/>
                <a:gd name="connsiteY402" fmla="*/ 6281 h 10000"/>
                <a:gd name="connsiteX403" fmla="*/ 9100 w 10000"/>
                <a:gd name="connsiteY403" fmla="*/ 6345 h 10000"/>
                <a:gd name="connsiteX404" fmla="*/ 9123 w 10000"/>
                <a:gd name="connsiteY404" fmla="*/ 6416 h 10000"/>
                <a:gd name="connsiteX405" fmla="*/ 9089 w 10000"/>
                <a:gd name="connsiteY405" fmla="*/ 6473 h 10000"/>
                <a:gd name="connsiteX406" fmla="*/ 9049 w 10000"/>
                <a:gd name="connsiteY406" fmla="*/ 6466 h 10000"/>
                <a:gd name="connsiteX407" fmla="*/ 9049 w 10000"/>
                <a:gd name="connsiteY407" fmla="*/ 6501 h 10000"/>
                <a:gd name="connsiteX408" fmla="*/ 9089 w 10000"/>
                <a:gd name="connsiteY408" fmla="*/ 6544 h 10000"/>
                <a:gd name="connsiteX409" fmla="*/ 9106 w 10000"/>
                <a:gd name="connsiteY409" fmla="*/ 6515 h 10000"/>
                <a:gd name="connsiteX410" fmla="*/ 9139 w 10000"/>
                <a:gd name="connsiteY410" fmla="*/ 6579 h 10000"/>
                <a:gd name="connsiteX411" fmla="*/ 9179 w 10000"/>
                <a:gd name="connsiteY411" fmla="*/ 6579 h 10000"/>
                <a:gd name="connsiteX412" fmla="*/ 9156 w 10000"/>
                <a:gd name="connsiteY412" fmla="*/ 6757 h 10000"/>
                <a:gd name="connsiteX413" fmla="*/ 9139 w 10000"/>
                <a:gd name="connsiteY413" fmla="*/ 6792 h 10000"/>
                <a:gd name="connsiteX414" fmla="*/ 9089 w 10000"/>
                <a:gd name="connsiteY414" fmla="*/ 6778 h 10000"/>
                <a:gd name="connsiteX415" fmla="*/ 9027 w 10000"/>
                <a:gd name="connsiteY415" fmla="*/ 6799 h 10000"/>
                <a:gd name="connsiteX416" fmla="*/ 9004 w 10000"/>
                <a:gd name="connsiteY416" fmla="*/ 6842 h 10000"/>
                <a:gd name="connsiteX417" fmla="*/ 8999 w 10000"/>
                <a:gd name="connsiteY417" fmla="*/ 6884 h 10000"/>
                <a:gd name="connsiteX418" fmla="*/ 8960 w 10000"/>
                <a:gd name="connsiteY418" fmla="*/ 6934 h 10000"/>
                <a:gd name="connsiteX419" fmla="*/ 8898 w 10000"/>
                <a:gd name="connsiteY419" fmla="*/ 6941 h 10000"/>
                <a:gd name="connsiteX420" fmla="*/ 8886 w 10000"/>
                <a:gd name="connsiteY420" fmla="*/ 6962 h 10000"/>
                <a:gd name="connsiteX421" fmla="*/ 8847 w 10000"/>
                <a:gd name="connsiteY421" fmla="*/ 6927 h 10000"/>
                <a:gd name="connsiteX422" fmla="*/ 8808 w 10000"/>
                <a:gd name="connsiteY422" fmla="*/ 6934 h 10000"/>
                <a:gd name="connsiteX423" fmla="*/ 8785 w 10000"/>
                <a:gd name="connsiteY423" fmla="*/ 6906 h 10000"/>
                <a:gd name="connsiteX424" fmla="*/ 8735 w 10000"/>
                <a:gd name="connsiteY424" fmla="*/ 6891 h 10000"/>
                <a:gd name="connsiteX425" fmla="*/ 8746 w 10000"/>
                <a:gd name="connsiteY425" fmla="*/ 6941 h 10000"/>
                <a:gd name="connsiteX426" fmla="*/ 8723 w 10000"/>
                <a:gd name="connsiteY426" fmla="*/ 6991 h 10000"/>
                <a:gd name="connsiteX427" fmla="*/ 8639 w 10000"/>
                <a:gd name="connsiteY427" fmla="*/ 6984 h 10000"/>
                <a:gd name="connsiteX428" fmla="*/ 8611 w 10000"/>
                <a:gd name="connsiteY428" fmla="*/ 6962 h 10000"/>
                <a:gd name="connsiteX429" fmla="*/ 8566 w 10000"/>
                <a:gd name="connsiteY429" fmla="*/ 6984 h 10000"/>
                <a:gd name="connsiteX430" fmla="*/ 8560 w 10000"/>
                <a:gd name="connsiteY430" fmla="*/ 7055 h 10000"/>
                <a:gd name="connsiteX431" fmla="*/ 8476 w 10000"/>
                <a:gd name="connsiteY431" fmla="*/ 7133 h 10000"/>
                <a:gd name="connsiteX432" fmla="*/ 8448 w 10000"/>
                <a:gd name="connsiteY432" fmla="*/ 7090 h 10000"/>
                <a:gd name="connsiteX433" fmla="*/ 8386 w 10000"/>
                <a:gd name="connsiteY433" fmla="*/ 7111 h 10000"/>
                <a:gd name="connsiteX434" fmla="*/ 8346 w 10000"/>
                <a:gd name="connsiteY434" fmla="*/ 7133 h 10000"/>
                <a:gd name="connsiteX435" fmla="*/ 8341 w 10000"/>
                <a:gd name="connsiteY435" fmla="*/ 7168 h 10000"/>
                <a:gd name="connsiteX436" fmla="*/ 8256 w 10000"/>
                <a:gd name="connsiteY436" fmla="*/ 7246 h 10000"/>
                <a:gd name="connsiteX437" fmla="*/ 8206 w 10000"/>
                <a:gd name="connsiteY437" fmla="*/ 7232 h 10000"/>
                <a:gd name="connsiteX438" fmla="*/ 8155 w 10000"/>
                <a:gd name="connsiteY438" fmla="*/ 7260 h 10000"/>
                <a:gd name="connsiteX439" fmla="*/ 8116 w 10000"/>
                <a:gd name="connsiteY439" fmla="*/ 7303 h 10000"/>
                <a:gd name="connsiteX440" fmla="*/ 8060 w 10000"/>
                <a:gd name="connsiteY440" fmla="*/ 7331 h 10000"/>
                <a:gd name="connsiteX441" fmla="*/ 8065 w 10000"/>
                <a:gd name="connsiteY441" fmla="*/ 7374 h 10000"/>
                <a:gd name="connsiteX442" fmla="*/ 8015 w 10000"/>
                <a:gd name="connsiteY442" fmla="*/ 7402 h 10000"/>
                <a:gd name="connsiteX443" fmla="*/ 7942 w 10000"/>
                <a:gd name="connsiteY443" fmla="*/ 7523 h 10000"/>
                <a:gd name="connsiteX444" fmla="*/ 7930 w 10000"/>
                <a:gd name="connsiteY444" fmla="*/ 7573 h 10000"/>
                <a:gd name="connsiteX445" fmla="*/ 7908 w 10000"/>
                <a:gd name="connsiteY445" fmla="*/ 7559 h 10000"/>
                <a:gd name="connsiteX446" fmla="*/ 7919 w 10000"/>
                <a:gd name="connsiteY446" fmla="*/ 7523 h 10000"/>
                <a:gd name="connsiteX447" fmla="*/ 7846 w 10000"/>
                <a:gd name="connsiteY447" fmla="*/ 7339 h 10000"/>
                <a:gd name="connsiteX448" fmla="*/ 7846 w 10000"/>
                <a:gd name="connsiteY448" fmla="*/ 7268 h 10000"/>
                <a:gd name="connsiteX449" fmla="*/ 7812 w 10000"/>
                <a:gd name="connsiteY449" fmla="*/ 7268 h 10000"/>
                <a:gd name="connsiteX450" fmla="*/ 7711 w 10000"/>
                <a:gd name="connsiteY450" fmla="*/ 7197 h 10000"/>
                <a:gd name="connsiteX451" fmla="*/ 7649 w 10000"/>
                <a:gd name="connsiteY451" fmla="*/ 7232 h 10000"/>
                <a:gd name="connsiteX452" fmla="*/ 7632 w 10000"/>
                <a:gd name="connsiteY452" fmla="*/ 7275 h 10000"/>
                <a:gd name="connsiteX453" fmla="*/ 7677 w 10000"/>
                <a:gd name="connsiteY453" fmla="*/ 7324 h 10000"/>
                <a:gd name="connsiteX454" fmla="*/ 7688 w 10000"/>
                <a:gd name="connsiteY454" fmla="*/ 7367 h 10000"/>
                <a:gd name="connsiteX455" fmla="*/ 7660 w 10000"/>
                <a:gd name="connsiteY455" fmla="*/ 7410 h 10000"/>
                <a:gd name="connsiteX456" fmla="*/ 7666 w 10000"/>
                <a:gd name="connsiteY456" fmla="*/ 7445 h 10000"/>
                <a:gd name="connsiteX457" fmla="*/ 7655 w 10000"/>
                <a:gd name="connsiteY457" fmla="*/ 7516 h 10000"/>
                <a:gd name="connsiteX458" fmla="*/ 7660 w 10000"/>
                <a:gd name="connsiteY458" fmla="*/ 7587 h 10000"/>
                <a:gd name="connsiteX459" fmla="*/ 7694 w 10000"/>
                <a:gd name="connsiteY459" fmla="*/ 7700 h 10000"/>
                <a:gd name="connsiteX460" fmla="*/ 7660 w 10000"/>
                <a:gd name="connsiteY460" fmla="*/ 7743 h 10000"/>
                <a:gd name="connsiteX461" fmla="*/ 7666 w 10000"/>
                <a:gd name="connsiteY461" fmla="*/ 7779 h 10000"/>
                <a:gd name="connsiteX462" fmla="*/ 7638 w 10000"/>
                <a:gd name="connsiteY462" fmla="*/ 7793 h 10000"/>
                <a:gd name="connsiteX463" fmla="*/ 7621 w 10000"/>
                <a:gd name="connsiteY463" fmla="*/ 7814 h 10000"/>
                <a:gd name="connsiteX464" fmla="*/ 7514 w 10000"/>
                <a:gd name="connsiteY464" fmla="*/ 7800 h 10000"/>
                <a:gd name="connsiteX465" fmla="*/ 7497 w 10000"/>
                <a:gd name="connsiteY465" fmla="*/ 7757 h 10000"/>
                <a:gd name="connsiteX466" fmla="*/ 7463 w 10000"/>
                <a:gd name="connsiteY466" fmla="*/ 7786 h 10000"/>
                <a:gd name="connsiteX467" fmla="*/ 7390 w 10000"/>
                <a:gd name="connsiteY467" fmla="*/ 7771 h 10000"/>
                <a:gd name="connsiteX468" fmla="*/ 7340 w 10000"/>
                <a:gd name="connsiteY468" fmla="*/ 7793 h 10000"/>
                <a:gd name="connsiteX469" fmla="*/ 7312 w 10000"/>
                <a:gd name="connsiteY469" fmla="*/ 7644 h 10000"/>
                <a:gd name="connsiteX470" fmla="*/ 7283 w 10000"/>
                <a:gd name="connsiteY470" fmla="*/ 7637 h 10000"/>
                <a:gd name="connsiteX471" fmla="*/ 7250 w 10000"/>
                <a:gd name="connsiteY471" fmla="*/ 7544 h 10000"/>
                <a:gd name="connsiteX472" fmla="*/ 7267 w 10000"/>
                <a:gd name="connsiteY472" fmla="*/ 7502 h 10000"/>
                <a:gd name="connsiteX473" fmla="*/ 7306 w 10000"/>
                <a:gd name="connsiteY473" fmla="*/ 7523 h 10000"/>
                <a:gd name="connsiteX474" fmla="*/ 7323 w 10000"/>
                <a:gd name="connsiteY474" fmla="*/ 7473 h 10000"/>
                <a:gd name="connsiteX475" fmla="*/ 7295 w 10000"/>
                <a:gd name="connsiteY475" fmla="*/ 7438 h 10000"/>
                <a:gd name="connsiteX476" fmla="*/ 7312 w 10000"/>
                <a:gd name="connsiteY476" fmla="*/ 7402 h 10000"/>
                <a:gd name="connsiteX477" fmla="*/ 7238 w 10000"/>
                <a:gd name="connsiteY477" fmla="*/ 7331 h 10000"/>
                <a:gd name="connsiteX478" fmla="*/ 7244 w 10000"/>
                <a:gd name="connsiteY478" fmla="*/ 7296 h 10000"/>
                <a:gd name="connsiteX479" fmla="*/ 7199 w 10000"/>
                <a:gd name="connsiteY479" fmla="*/ 7260 h 10000"/>
                <a:gd name="connsiteX480" fmla="*/ 7227 w 10000"/>
                <a:gd name="connsiteY480" fmla="*/ 7218 h 10000"/>
                <a:gd name="connsiteX481" fmla="*/ 7216 w 10000"/>
                <a:gd name="connsiteY481" fmla="*/ 7168 h 10000"/>
                <a:gd name="connsiteX482" fmla="*/ 7165 w 10000"/>
                <a:gd name="connsiteY482" fmla="*/ 7090 h 10000"/>
                <a:gd name="connsiteX483" fmla="*/ 7132 w 10000"/>
                <a:gd name="connsiteY483" fmla="*/ 7026 h 10000"/>
                <a:gd name="connsiteX484" fmla="*/ 7064 w 10000"/>
                <a:gd name="connsiteY484" fmla="*/ 7055 h 10000"/>
                <a:gd name="connsiteX485" fmla="*/ 7025 w 10000"/>
                <a:gd name="connsiteY485" fmla="*/ 7048 h 10000"/>
                <a:gd name="connsiteX486" fmla="*/ 7002 w 10000"/>
                <a:gd name="connsiteY486" fmla="*/ 7111 h 10000"/>
                <a:gd name="connsiteX487" fmla="*/ 6924 w 10000"/>
                <a:gd name="connsiteY487" fmla="*/ 7119 h 10000"/>
                <a:gd name="connsiteX488" fmla="*/ 6895 w 10000"/>
                <a:gd name="connsiteY488" fmla="*/ 7111 h 10000"/>
                <a:gd name="connsiteX489" fmla="*/ 6828 w 10000"/>
                <a:gd name="connsiteY489" fmla="*/ 7161 h 10000"/>
                <a:gd name="connsiteX490" fmla="*/ 6834 w 10000"/>
                <a:gd name="connsiteY490" fmla="*/ 7260 h 10000"/>
                <a:gd name="connsiteX491" fmla="*/ 6817 w 10000"/>
                <a:gd name="connsiteY491" fmla="*/ 7324 h 10000"/>
                <a:gd name="connsiteX492" fmla="*/ 6817 w 10000"/>
                <a:gd name="connsiteY492" fmla="*/ 7381 h 10000"/>
                <a:gd name="connsiteX493" fmla="*/ 6760 w 10000"/>
                <a:gd name="connsiteY493" fmla="*/ 7424 h 10000"/>
                <a:gd name="connsiteX494" fmla="*/ 6699 w 10000"/>
                <a:gd name="connsiteY494" fmla="*/ 7431 h 10000"/>
                <a:gd name="connsiteX495" fmla="*/ 6682 w 10000"/>
                <a:gd name="connsiteY495" fmla="*/ 7410 h 10000"/>
                <a:gd name="connsiteX496" fmla="*/ 6625 w 10000"/>
                <a:gd name="connsiteY496" fmla="*/ 7388 h 10000"/>
                <a:gd name="connsiteX497" fmla="*/ 6592 w 10000"/>
                <a:gd name="connsiteY497" fmla="*/ 7431 h 10000"/>
                <a:gd name="connsiteX498" fmla="*/ 6586 w 10000"/>
                <a:gd name="connsiteY498" fmla="*/ 7473 h 10000"/>
                <a:gd name="connsiteX499" fmla="*/ 6552 w 10000"/>
                <a:gd name="connsiteY499" fmla="*/ 7480 h 10000"/>
                <a:gd name="connsiteX500" fmla="*/ 6547 w 10000"/>
                <a:gd name="connsiteY500" fmla="*/ 7523 h 10000"/>
                <a:gd name="connsiteX501" fmla="*/ 6519 w 10000"/>
                <a:gd name="connsiteY501" fmla="*/ 7523 h 10000"/>
                <a:gd name="connsiteX502" fmla="*/ 6485 w 10000"/>
                <a:gd name="connsiteY502" fmla="*/ 7424 h 10000"/>
                <a:gd name="connsiteX503" fmla="*/ 6406 w 10000"/>
                <a:gd name="connsiteY503" fmla="*/ 7473 h 10000"/>
                <a:gd name="connsiteX504" fmla="*/ 6316 w 10000"/>
                <a:gd name="connsiteY504" fmla="*/ 7551 h 10000"/>
                <a:gd name="connsiteX505" fmla="*/ 6282 w 10000"/>
                <a:gd name="connsiteY505" fmla="*/ 7566 h 10000"/>
                <a:gd name="connsiteX506" fmla="*/ 6294 w 10000"/>
                <a:gd name="connsiteY506" fmla="*/ 7615 h 10000"/>
                <a:gd name="connsiteX507" fmla="*/ 6243 w 10000"/>
                <a:gd name="connsiteY507" fmla="*/ 7637 h 10000"/>
                <a:gd name="connsiteX508" fmla="*/ 6209 w 10000"/>
                <a:gd name="connsiteY508" fmla="*/ 7608 h 10000"/>
                <a:gd name="connsiteX509" fmla="*/ 6136 w 10000"/>
                <a:gd name="connsiteY509" fmla="*/ 7622 h 10000"/>
                <a:gd name="connsiteX510" fmla="*/ 6136 w 10000"/>
                <a:gd name="connsiteY510" fmla="*/ 7395 h 10000"/>
                <a:gd name="connsiteX511" fmla="*/ 6208 w 10000"/>
                <a:gd name="connsiteY51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207 w 10000"/>
                <a:gd name="connsiteY16" fmla="*/ 9283 h 10000"/>
                <a:gd name="connsiteX17" fmla="*/ 4213 w 10000"/>
                <a:gd name="connsiteY17" fmla="*/ 9326 h 10000"/>
                <a:gd name="connsiteX18" fmla="*/ 4089 w 10000"/>
                <a:gd name="connsiteY18" fmla="*/ 9482 h 10000"/>
                <a:gd name="connsiteX19" fmla="*/ 4072 w 10000"/>
                <a:gd name="connsiteY19" fmla="*/ 9574 h 10000"/>
                <a:gd name="connsiteX20" fmla="*/ 4111 w 10000"/>
                <a:gd name="connsiteY20" fmla="*/ 9631 h 10000"/>
                <a:gd name="connsiteX21" fmla="*/ 4117 w 10000"/>
                <a:gd name="connsiteY21" fmla="*/ 9659 h 10000"/>
                <a:gd name="connsiteX22" fmla="*/ 4066 w 10000"/>
                <a:gd name="connsiteY22" fmla="*/ 9716 h 10000"/>
                <a:gd name="connsiteX23" fmla="*/ 4021 w 10000"/>
                <a:gd name="connsiteY23" fmla="*/ 9702 h 10000"/>
                <a:gd name="connsiteX24" fmla="*/ 4021 w 10000"/>
                <a:gd name="connsiteY24" fmla="*/ 9851 h 10000"/>
                <a:gd name="connsiteX25" fmla="*/ 3948 w 10000"/>
                <a:gd name="connsiteY25" fmla="*/ 9865 h 10000"/>
                <a:gd name="connsiteX26" fmla="*/ 3926 w 10000"/>
                <a:gd name="connsiteY26" fmla="*/ 9844 h 10000"/>
                <a:gd name="connsiteX27" fmla="*/ 3864 w 10000"/>
                <a:gd name="connsiteY27" fmla="*/ 9879 h 10000"/>
                <a:gd name="connsiteX28" fmla="*/ 3825 w 10000"/>
                <a:gd name="connsiteY28" fmla="*/ 9858 h 10000"/>
                <a:gd name="connsiteX29" fmla="*/ 3802 w 10000"/>
                <a:gd name="connsiteY29" fmla="*/ 9886 h 10000"/>
                <a:gd name="connsiteX30" fmla="*/ 3751 w 10000"/>
                <a:gd name="connsiteY30" fmla="*/ 9858 h 10000"/>
                <a:gd name="connsiteX31" fmla="*/ 3735 w 10000"/>
                <a:gd name="connsiteY31" fmla="*/ 9787 h 10000"/>
                <a:gd name="connsiteX32" fmla="*/ 3628 w 10000"/>
                <a:gd name="connsiteY32" fmla="*/ 9744 h 10000"/>
                <a:gd name="connsiteX33" fmla="*/ 3583 w 10000"/>
                <a:gd name="connsiteY33" fmla="*/ 9730 h 10000"/>
                <a:gd name="connsiteX34" fmla="*/ 3543 w 10000"/>
                <a:gd name="connsiteY34" fmla="*/ 9702 h 10000"/>
                <a:gd name="connsiteX35" fmla="*/ 3549 w 10000"/>
                <a:gd name="connsiteY35" fmla="*/ 9681 h 10000"/>
                <a:gd name="connsiteX36" fmla="*/ 3515 w 10000"/>
                <a:gd name="connsiteY36" fmla="*/ 9624 h 10000"/>
                <a:gd name="connsiteX37" fmla="*/ 3459 w 10000"/>
                <a:gd name="connsiteY37" fmla="*/ 9588 h 10000"/>
                <a:gd name="connsiteX38" fmla="*/ 3397 w 10000"/>
                <a:gd name="connsiteY38" fmla="*/ 9603 h 10000"/>
                <a:gd name="connsiteX39" fmla="*/ 3324 w 10000"/>
                <a:gd name="connsiteY39" fmla="*/ 9581 h 10000"/>
                <a:gd name="connsiteX40" fmla="*/ 3240 w 10000"/>
                <a:gd name="connsiteY40" fmla="*/ 9524 h 10000"/>
                <a:gd name="connsiteX41" fmla="*/ 3279 w 10000"/>
                <a:gd name="connsiteY41" fmla="*/ 9339 h 10000"/>
                <a:gd name="connsiteX42" fmla="*/ 3150 w 10000"/>
                <a:gd name="connsiteY42" fmla="*/ 8971 h 10000"/>
                <a:gd name="connsiteX43" fmla="*/ 3155 w 10000"/>
                <a:gd name="connsiteY43" fmla="*/ 9021 h 10000"/>
                <a:gd name="connsiteX44" fmla="*/ 3144 w 10000"/>
                <a:gd name="connsiteY44" fmla="*/ 9042 h 10000"/>
                <a:gd name="connsiteX45" fmla="*/ 3105 w 10000"/>
                <a:gd name="connsiteY45" fmla="*/ 9028 h 10000"/>
                <a:gd name="connsiteX46" fmla="*/ 3048 w 10000"/>
                <a:gd name="connsiteY46" fmla="*/ 9163 h 10000"/>
                <a:gd name="connsiteX47" fmla="*/ 2818 w 10000"/>
                <a:gd name="connsiteY47" fmla="*/ 9837 h 10000"/>
                <a:gd name="connsiteX48" fmla="*/ 2745 w 10000"/>
                <a:gd name="connsiteY48" fmla="*/ 9879 h 10000"/>
                <a:gd name="connsiteX49" fmla="*/ 2705 w 10000"/>
                <a:gd name="connsiteY49" fmla="*/ 9922 h 10000"/>
                <a:gd name="connsiteX50" fmla="*/ 2638 w 10000"/>
                <a:gd name="connsiteY50" fmla="*/ 9929 h 10000"/>
                <a:gd name="connsiteX51" fmla="*/ 2598 w 10000"/>
                <a:gd name="connsiteY51" fmla="*/ 9943 h 10000"/>
                <a:gd name="connsiteX52" fmla="*/ 2565 w 10000"/>
                <a:gd name="connsiteY52" fmla="*/ 9929 h 10000"/>
                <a:gd name="connsiteX53" fmla="*/ 2508 w 10000"/>
                <a:gd name="connsiteY53" fmla="*/ 9943 h 10000"/>
                <a:gd name="connsiteX54" fmla="*/ 2503 w 10000"/>
                <a:gd name="connsiteY54" fmla="*/ 9957 h 10000"/>
                <a:gd name="connsiteX55" fmla="*/ 2458 w 10000"/>
                <a:gd name="connsiteY55" fmla="*/ 9993 h 10000"/>
                <a:gd name="connsiteX56" fmla="*/ 2424 w 10000"/>
                <a:gd name="connsiteY56" fmla="*/ 10000 h 10000"/>
                <a:gd name="connsiteX57" fmla="*/ 2323 w 10000"/>
                <a:gd name="connsiteY57" fmla="*/ 9901 h 10000"/>
                <a:gd name="connsiteX58" fmla="*/ 2250 w 10000"/>
                <a:gd name="connsiteY58" fmla="*/ 9794 h 10000"/>
                <a:gd name="connsiteX59" fmla="*/ 2160 w 10000"/>
                <a:gd name="connsiteY59" fmla="*/ 9759 h 10000"/>
                <a:gd name="connsiteX60" fmla="*/ 2143 w 10000"/>
                <a:gd name="connsiteY60" fmla="*/ 9624 h 10000"/>
                <a:gd name="connsiteX61" fmla="*/ 2205 w 10000"/>
                <a:gd name="connsiteY61" fmla="*/ 9588 h 10000"/>
                <a:gd name="connsiteX62" fmla="*/ 2182 w 10000"/>
                <a:gd name="connsiteY62" fmla="*/ 9482 h 10000"/>
                <a:gd name="connsiteX63" fmla="*/ 2160 w 10000"/>
                <a:gd name="connsiteY63" fmla="*/ 9446 h 10000"/>
                <a:gd name="connsiteX64" fmla="*/ 2323 w 10000"/>
                <a:gd name="connsiteY64" fmla="*/ 9312 h 10000"/>
                <a:gd name="connsiteX65" fmla="*/ 2373 w 10000"/>
                <a:gd name="connsiteY65" fmla="*/ 9177 h 10000"/>
                <a:gd name="connsiteX66" fmla="*/ 2424 w 10000"/>
                <a:gd name="connsiteY66" fmla="*/ 9148 h 10000"/>
                <a:gd name="connsiteX67" fmla="*/ 2435 w 10000"/>
                <a:gd name="connsiteY67" fmla="*/ 9063 h 10000"/>
                <a:gd name="connsiteX68" fmla="*/ 2385 w 10000"/>
                <a:gd name="connsiteY68" fmla="*/ 8950 h 10000"/>
                <a:gd name="connsiteX69" fmla="*/ 2396 w 10000"/>
                <a:gd name="connsiteY69" fmla="*/ 8879 h 10000"/>
                <a:gd name="connsiteX70" fmla="*/ 2340 w 10000"/>
                <a:gd name="connsiteY70" fmla="*/ 8850 h 10000"/>
                <a:gd name="connsiteX71" fmla="*/ 2306 w 10000"/>
                <a:gd name="connsiteY71" fmla="*/ 8857 h 10000"/>
                <a:gd name="connsiteX72" fmla="*/ 2143 w 10000"/>
                <a:gd name="connsiteY72" fmla="*/ 8921 h 10000"/>
                <a:gd name="connsiteX73" fmla="*/ 2098 w 10000"/>
                <a:gd name="connsiteY73" fmla="*/ 8971 h 10000"/>
                <a:gd name="connsiteX74" fmla="*/ 2064 w 10000"/>
                <a:gd name="connsiteY74" fmla="*/ 8999 h 10000"/>
                <a:gd name="connsiteX75" fmla="*/ 2019 w 10000"/>
                <a:gd name="connsiteY75" fmla="*/ 9056 h 10000"/>
                <a:gd name="connsiteX76" fmla="*/ 1879 w 10000"/>
                <a:gd name="connsiteY76" fmla="*/ 9013 h 10000"/>
                <a:gd name="connsiteX77" fmla="*/ 1828 w 10000"/>
                <a:gd name="connsiteY77" fmla="*/ 8971 h 10000"/>
                <a:gd name="connsiteX78" fmla="*/ 1738 w 10000"/>
                <a:gd name="connsiteY78" fmla="*/ 9021 h 10000"/>
                <a:gd name="connsiteX79" fmla="*/ 1609 w 10000"/>
                <a:gd name="connsiteY79" fmla="*/ 9056 h 10000"/>
                <a:gd name="connsiteX80" fmla="*/ 1699 w 10000"/>
                <a:gd name="connsiteY80" fmla="*/ 9177 h 10000"/>
                <a:gd name="connsiteX81" fmla="*/ 1592 w 10000"/>
                <a:gd name="connsiteY81" fmla="*/ 9304 h 10000"/>
                <a:gd name="connsiteX82" fmla="*/ 1558 w 10000"/>
                <a:gd name="connsiteY82" fmla="*/ 9290 h 10000"/>
                <a:gd name="connsiteX83" fmla="*/ 1541 w 10000"/>
                <a:gd name="connsiteY83" fmla="*/ 9304 h 10000"/>
                <a:gd name="connsiteX84" fmla="*/ 1507 w 10000"/>
                <a:gd name="connsiteY84" fmla="*/ 9269 h 10000"/>
                <a:gd name="connsiteX85" fmla="*/ 1440 w 10000"/>
                <a:gd name="connsiteY85" fmla="*/ 9233 h 10000"/>
                <a:gd name="connsiteX86" fmla="*/ 1434 w 10000"/>
                <a:gd name="connsiteY86" fmla="*/ 9198 h 10000"/>
                <a:gd name="connsiteX87" fmla="*/ 1412 w 10000"/>
                <a:gd name="connsiteY87" fmla="*/ 9191 h 10000"/>
                <a:gd name="connsiteX88" fmla="*/ 1400 w 10000"/>
                <a:gd name="connsiteY88" fmla="*/ 9155 h 10000"/>
                <a:gd name="connsiteX89" fmla="*/ 1372 w 10000"/>
                <a:gd name="connsiteY89" fmla="*/ 9127 h 10000"/>
                <a:gd name="connsiteX90" fmla="*/ 1327 w 10000"/>
                <a:gd name="connsiteY90" fmla="*/ 9141 h 10000"/>
                <a:gd name="connsiteX91" fmla="*/ 1305 w 10000"/>
                <a:gd name="connsiteY91" fmla="*/ 9092 h 10000"/>
                <a:gd name="connsiteX92" fmla="*/ 1271 w 10000"/>
                <a:gd name="connsiteY92" fmla="*/ 9099 h 10000"/>
                <a:gd name="connsiteX93" fmla="*/ 1277 w 10000"/>
                <a:gd name="connsiteY93" fmla="*/ 9056 h 10000"/>
                <a:gd name="connsiteX94" fmla="*/ 1265 w 10000"/>
                <a:gd name="connsiteY94" fmla="*/ 8999 h 10000"/>
                <a:gd name="connsiteX95" fmla="*/ 1277 w 10000"/>
                <a:gd name="connsiteY95" fmla="*/ 8935 h 10000"/>
                <a:gd name="connsiteX96" fmla="*/ 1271 w 10000"/>
                <a:gd name="connsiteY96" fmla="*/ 8893 h 10000"/>
                <a:gd name="connsiteX97" fmla="*/ 1153 w 10000"/>
                <a:gd name="connsiteY97" fmla="*/ 8893 h 10000"/>
                <a:gd name="connsiteX98" fmla="*/ 1153 w 10000"/>
                <a:gd name="connsiteY98" fmla="*/ 8850 h 10000"/>
                <a:gd name="connsiteX99" fmla="*/ 1091 w 10000"/>
                <a:gd name="connsiteY99" fmla="*/ 8829 h 10000"/>
                <a:gd name="connsiteX100" fmla="*/ 1080 w 10000"/>
                <a:gd name="connsiteY100" fmla="*/ 8758 h 10000"/>
                <a:gd name="connsiteX101" fmla="*/ 1069 w 10000"/>
                <a:gd name="connsiteY101" fmla="*/ 8730 h 10000"/>
                <a:gd name="connsiteX102" fmla="*/ 990 w 10000"/>
                <a:gd name="connsiteY102" fmla="*/ 8701 h 10000"/>
                <a:gd name="connsiteX103" fmla="*/ 894 w 10000"/>
                <a:gd name="connsiteY103" fmla="*/ 8616 h 10000"/>
                <a:gd name="connsiteX104" fmla="*/ 787 w 10000"/>
                <a:gd name="connsiteY104" fmla="*/ 8616 h 10000"/>
                <a:gd name="connsiteX105" fmla="*/ 849 w 10000"/>
                <a:gd name="connsiteY105" fmla="*/ 8510 h 10000"/>
                <a:gd name="connsiteX106" fmla="*/ 945 w 10000"/>
                <a:gd name="connsiteY106" fmla="*/ 8432 h 10000"/>
                <a:gd name="connsiteX107" fmla="*/ 984 w 10000"/>
                <a:gd name="connsiteY107" fmla="*/ 8325 h 10000"/>
                <a:gd name="connsiteX108" fmla="*/ 1063 w 10000"/>
                <a:gd name="connsiteY108" fmla="*/ 8204 h 10000"/>
                <a:gd name="connsiteX109" fmla="*/ 1057 w 10000"/>
                <a:gd name="connsiteY109" fmla="*/ 8133 h 10000"/>
                <a:gd name="connsiteX110" fmla="*/ 1018 w 10000"/>
                <a:gd name="connsiteY110" fmla="*/ 8055 h 10000"/>
                <a:gd name="connsiteX111" fmla="*/ 533 w 10000"/>
                <a:gd name="connsiteY111" fmla="*/ 8076 h 10000"/>
                <a:gd name="connsiteX112" fmla="*/ 169 w 10000"/>
                <a:gd name="connsiteY112" fmla="*/ 7743 h 10000"/>
                <a:gd name="connsiteX113" fmla="*/ 157 w 10000"/>
                <a:gd name="connsiteY113" fmla="*/ 7686 h 10000"/>
                <a:gd name="connsiteX114" fmla="*/ 231 w 10000"/>
                <a:gd name="connsiteY114" fmla="*/ 7594 h 10000"/>
                <a:gd name="connsiteX115" fmla="*/ 0 w 10000"/>
                <a:gd name="connsiteY115" fmla="*/ 6920 h 10000"/>
                <a:gd name="connsiteX116" fmla="*/ 1074 w 10000"/>
                <a:gd name="connsiteY116" fmla="*/ 7019 h 10000"/>
                <a:gd name="connsiteX117" fmla="*/ 1277 w 10000"/>
                <a:gd name="connsiteY117" fmla="*/ 6998 h 10000"/>
                <a:gd name="connsiteX118" fmla="*/ 1524 w 10000"/>
                <a:gd name="connsiteY118" fmla="*/ 7083 h 10000"/>
                <a:gd name="connsiteX119" fmla="*/ 1609 w 10000"/>
                <a:gd name="connsiteY119" fmla="*/ 7104 h 10000"/>
                <a:gd name="connsiteX120" fmla="*/ 1822 w 10000"/>
                <a:gd name="connsiteY120" fmla="*/ 7310 h 10000"/>
                <a:gd name="connsiteX121" fmla="*/ 1918 w 10000"/>
                <a:gd name="connsiteY121" fmla="*/ 7303 h 10000"/>
                <a:gd name="connsiteX122" fmla="*/ 6504 w 10000"/>
                <a:gd name="connsiteY122" fmla="*/ 7627 h 10000"/>
                <a:gd name="connsiteX123" fmla="*/ 5523 w 10000"/>
                <a:gd name="connsiteY123" fmla="*/ 5713 h 10000"/>
                <a:gd name="connsiteX124" fmla="*/ 5652 w 10000"/>
                <a:gd name="connsiteY124" fmla="*/ 5720 h 10000"/>
                <a:gd name="connsiteX125" fmla="*/ 5697 w 10000"/>
                <a:gd name="connsiteY125" fmla="*/ 5742 h 10000"/>
                <a:gd name="connsiteX126" fmla="*/ 5793 w 10000"/>
                <a:gd name="connsiteY126" fmla="*/ 5635 h 10000"/>
                <a:gd name="connsiteX127" fmla="*/ 5844 w 10000"/>
                <a:gd name="connsiteY127" fmla="*/ 5628 h 10000"/>
                <a:gd name="connsiteX128" fmla="*/ 5889 w 10000"/>
                <a:gd name="connsiteY128" fmla="*/ 5564 h 10000"/>
                <a:gd name="connsiteX129" fmla="*/ 5945 w 10000"/>
                <a:gd name="connsiteY129" fmla="*/ 5515 h 10000"/>
                <a:gd name="connsiteX130" fmla="*/ 6001 w 10000"/>
                <a:gd name="connsiteY130" fmla="*/ 5408 h 10000"/>
                <a:gd name="connsiteX131" fmla="*/ 6012 w 10000"/>
                <a:gd name="connsiteY131" fmla="*/ 5344 h 10000"/>
                <a:gd name="connsiteX132" fmla="*/ 6080 w 10000"/>
                <a:gd name="connsiteY132" fmla="*/ 5316 h 10000"/>
                <a:gd name="connsiteX133" fmla="*/ 6159 w 10000"/>
                <a:gd name="connsiteY133" fmla="*/ 5351 h 10000"/>
                <a:gd name="connsiteX134" fmla="*/ 6226 w 10000"/>
                <a:gd name="connsiteY134" fmla="*/ 5337 h 10000"/>
                <a:gd name="connsiteX135" fmla="*/ 6294 w 10000"/>
                <a:gd name="connsiteY135" fmla="*/ 5344 h 10000"/>
                <a:gd name="connsiteX136" fmla="*/ 6412 w 10000"/>
                <a:gd name="connsiteY136" fmla="*/ 5302 h 10000"/>
                <a:gd name="connsiteX137" fmla="*/ 6490 w 10000"/>
                <a:gd name="connsiteY137" fmla="*/ 5195 h 10000"/>
                <a:gd name="connsiteX138" fmla="*/ 6524 w 10000"/>
                <a:gd name="connsiteY138" fmla="*/ 5160 h 10000"/>
                <a:gd name="connsiteX139" fmla="*/ 6575 w 10000"/>
                <a:gd name="connsiteY139" fmla="*/ 5160 h 10000"/>
                <a:gd name="connsiteX140" fmla="*/ 6614 w 10000"/>
                <a:gd name="connsiteY140" fmla="*/ 5103 h 10000"/>
                <a:gd name="connsiteX141" fmla="*/ 6597 w 10000"/>
                <a:gd name="connsiteY141" fmla="*/ 5039 h 10000"/>
                <a:gd name="connsiteX142" fmla="*/ 6609 w 10000"/>
                <a:gd name="connsiteY142" fmla="*/ 4982 h 10000"/>
                <a:gd name="connsiteX143" fmla="*/ 6659 w 10000"/>
                <a:gd name="connsiteY143" fmla="*/ 4876 h 10000"/>
                <a:gd name="connsiteX144" fmla="*/ 6715 w 10000"/>
                <a:gd name="connsiteY144" fmla="*/ 4776 h 10000"/>
                <a:gd name="connsiteX145" fmla="*/ 6772 w 10000"/>
                <a:gd name="connsiteY145" fmla="*/ 4755 h 10000"/>
                <a:gd name="connsiteX146" fmla="*/ 6800 w 10000"/>
                <a:gd name="connsiteY146" fmla="*/ 4720 h 10000"/>
                <a:gd name="connsiteX147" fmla="*/ 6895 w 10000"/>
                <a:gd name="connsiteY147" fmla="*/ 4734 h 10000"/>
                <a:gd name="connsiteX148" fmla="*/ 6991 w 10000"/>
                <a:gd name="connsiteY148" fmla="*/ 4734 h 10000"/>
                <a:gd name="connsiteX149" fmla="*/ 6997 w 10000"/>
                <a:gd name="connsiteY149" fmla="*/ 4670 h 10000"/>
                <a:gd name="connsiteX150" fmla="*/ 7013 w 10000"/>
                <a:gd name="connsiteY150" fmla="*/ 4627 h 10000"/>
                <a:gd name="connsiteX151" fmla="*/ 7008 w 10000"/>
                <a:gd name="connsiteY151" fmla="*/ 4599 h 10000"/>
                <a:gd name="connsiteX152" fmla="*/ 7064 w 10000"/>
                <a:gd name="connsiteY152" fmla="*/ 4578 h 10000"/>
                <a:gd name="connsiteX153" fmla="*/ 7103 w 10000"/>
                <a:gd name="connsiteY153" fmla="*/ 4634 h 10000"/>
                <a:gd name="connsiteX154" fmla="*/ 7160 w 10000"/>
                <a:gd name="connsiteY154" fmla="*/ 4613 h 10000"/>
                <a:gd name="connsiteX155" fmla="*/ 7177 w 10000"/>
                <a:gd name="connsiteY155" fmla="*/ 4578 h 10000"/>
                <a:gd name="connsiteX156" fmla="*/ 7222 w 10000"/>
                <a:gd name="connsiteY156" fmla="*/ 4564 h 10000"/>
                <a:gd name="connsiteX157" fmla="*/ 7317 w 10000"/>
                <a:gd name="connsiteY157" fmla="*/ 4493 h 10000"/>
                <a:gd name="connsiteX158" fmla="*/ 7407 w 10000"/>
                <a:gd name="connsiteY158" fmla="*/ 4521 h 10000"/>
                <a:gd name="connsiteX159" fmla="*/ 7430 w 10000"/>
                <a:gd name="connsiteY159" fmla="*/ 4507 h 10000"/>
                <a:gd name="connsiteX160" fmla="*/ 7480 w 10000"/>
                <a:gd name="connsiteY160" fmla="*/ 4528 h 10000"/>
                <a:gd name="connsiteX161" fmla="*/ 7503 w 10000"/>
                <a:gd name="connsiteY161" fmla="*/ 4471 h 10000"/>
                <a:gd name="connsiteX162" fmla="*/ 7525 w 10000"/>
                <a:gd name="connsiteY162" fmla="*/ 4500 h 10000"/>
                <a:gd name="connsiteX163" fmla="*/ 7559 w 10000"/>
                <a:gd name="connsiteY163" fmla="*/ 4493 h 10000"/>
                <a:gd name="connsiteX164" fmla="*/ 7598 w 10000"/>
                <a:gd name="connsiteY164" fmla="*/ 4556 h 10000"/>
                <a:gd name="connsiteX165" fmla="*/ 7643 w 10000"/>
                <a:gd name="connsiteY165" fmla="*/ 4549 h 10000"/>
                <a:gd name="connsiteX166" fmla="*/ 7683 w 10000"/>
                <a:gd name="connsiteY166" fmla="*/ 4578 h 10000"/>
                <a:gd name="connsiteX167" fmla="*/ 7700 w 10000"/>
                <a:gd name="connsiteY167" fmla="*/ 4556 h 10000"/>
                <a:gd name="connsiteX168" fmla="*/ 7778 w 10000"/>
                <a:gd name="connsiteY168" fmla="*/ 4564 h 10000"/>
                <a:gd name="connsiteX169" fmla="*/ 7790 w 10000"/>
                <a:gd name="connsiteY169" fmla="*/ 4585 h 10000"/>
                <a:gd name="connsiteX170" fmla="*/ 7874 w 10000"/>
                <a:gd name="connsiteY170" fmla="*/ 4514 h 10000"/>
                <a:gd name="connsiteX171" fmla="*/ 7874 w 10000"/>
                <a:gd name="connsiteY171" fmla="*/ 4393 h 10000"/>
                <a:gd name="connsiteX172" fmla="*/ 7852 w 10000"/>
                <a:gd name="connsiteY172" fmla="*/ 4379 h 10000"/>
                <a:gd name="connsiteX173" fmla="*/ 7835 w 10000"/>
                <a:gd name="connsiteY173" fmla="*/ 4294 h 10000"/>
                <a:gd name="connsiteX174" fmla="*/ 7801 w 10000"/>
                <a:gd name="connsiteY174" fmla="*/ 4209 h 10000"/>
                <a:gd name="connsiteX175" fmla="*/ 7750 w 10000"/>
                <a:gd name="connsiteY175" fmla="*/ 4173 h 10000"/>
                <a:gd name="connsiteX176" fmla="*/ 7745 w 10000"/>
                <a:gd name="connsiteY176" fmla="*/ 4131 h 10000"/>
                <a:gd name="connsiteX177" fmla="*/ 7672 w 10000"/>
                <a:gd name="connsiteY177" fmla="*/ 4053 h 10000"/>
                <a:gd name="connsiteX178" fmla="*/ 7677 w 10000"/>
                <a:gd name="connsiteY178" fmla="*/ 4024 h 10000"/>
                <a:gd name="connsiteX179" fmla="*/ 7604 w 10000"/>
                <a:gd name="connsiteY179" fmla="*/ 3982 h 10000"/>
                <a:gd name="connsiteX180" fmla="*/ 7598 w 10000"/>
                <a:gd name="connsiteY180" fmla="*/ 3903 h 10000"/>
                <a:gd name="connsiteX181" fmla="*/ 7475 w 10000"/>
                <a:gd name="connsiteY181" fmla="*/ 3833 h 10000"/>
                <a:gd name="connsiteX182" fmla="*/ 7407 w 10000"/>
                <a:gd name="connsiteY182" fmla="*/ 3683 h 10000"/>
                <a:gd name="connsiteX183" fmla="*/ 7306 w 10000"/>
                <a:gd name="connsiteY183" fmla="*/ 3676 h 10000"/>
                <a:gd name="connsiteX184" fmla="*/ 7272 w 10000"/>
                <a:gd name="connsiteY184" fmla="*/ 3648 h 10000"/>
                <a:gd name="connsiteX185" fmla="*/ 7222 w 10000"/>
                <a:gd name="connsiteY185" fmla="*/ 3669 h 10000"/>
                <a:gd name="connsiteX186" fmla="*/ 7143 w 10000"/>
                <a:gd name="connsiteY186" fmla="*/ 3669 h 10000"/>
                <a:gd name="connsiteX187" fmla="*/ 7030 w 10000"/>
                <a:gd name="connsiteY187" fmla="*/ 3840 h 10000"/>
                <a:gd name="connsiteX188" fmla="*/ 6991 w 10000"/>
                <a:gd name="connsiteY188" fmla="*/ 3918 h 10000"/>
                <a:gd name="connsiteX189" fmla="*/ 6890 w 10000"/>
                <a:gd name="connsiteY189" fmla="*/ 3797 h 10000"/>
                <a:gd name="connsiteX190" fmla="*/ 6817 w 10000"/>
                <a:gd name="connsiteY190" fmla="*/ 3747 h 10000"/>
                <a:gd name="connsiteX191" fmla="*/ 6744 w 10000"/>
                <a:gd name="connsiteY191" fmla="*/ 3754 h 10000"/>
                <a:gd name="connsiteX192" fmla="*/ 6670 w 10000"/>
                <a:gd name="connsiteY192" fmla="*/ 3790 h 10000"/>
                <a:gd name="connsiteX193" fmla="*/ 6609 w 10000"/>
                <a:gd name="connsiteY193" fmla="*/ 3762 h 10000"/>
                <a:gd name="connsiteX194" fmla="*/ 6552 w 10000"/>
                <a:gd name="connsiteY194" fmla="*/ 3804 h 10000"/>
                <a:gd name="connsiteX195" fmla="*/ 6496 w 10000"/>
                <a:gd name="connsiteY195" fmla="*/ 3889 h 10000"/>
                <a:gd name="connsiteX196" fmla="*/ 6367 w 10000"/>
                <a:gd name="connsiteY196" fmla="*/ 3733 h 10000"/>
                <a:gd name="connsiteX197" fmla="*/ 6350 w 10000"/>
                <a:gd name="connsiteY197" fmla="*/ 3577 h 10000"/>
                <a:gd name="connsiteX198" fmla="*/ 6451 w 10000"/>
                <a:gd name="connsiteY198" fmla="*/ 3513 h 10000"/>
                <a:gd name="connsiteX199" fmla="*/ 6445 w 10000"/>
                <a:gd name="connsiteY199" fmla="*/ 3343 h 10000"/>
                <a:gd name="connsiteX200" fmla="*/ 6541 w 10000"/>
                <a:gd name="connsiteY200" fmla="*/ 3144 h 10000"/>
                <a:gd name="connsiteX201" fmla="*/ 6530 w 10000"/>
                <a:gd name="connsiteY201" fmla="*/ 3109 h 10000"/>
                <a:gd name="connsiteX202" fmla="*/ 6760 w 10000"/>
                <a:gd name="connsiteY202" fmla="*/ 2456 h 10000"/>
                <a:gd name="connsiteX203" fmla="*/ 6884 w 10000"/>
                <a:gd name="connsiteY203" fmla="*/ 2555 h 10000"/>
                <a:gd name="connsiteX204" fmla="*/ 6957 w 10000"/>
                <a:gd name="connsiteY204" fmla="*/ 2598 h 10000"/>
                <a:gd name="connsiteX205" fmla="*/ 7030 w 10000"/>
                <a:gd name="connsiteY205" fmla="*/ 2598 h 10000"/>
                <a:gd name="connsiteX206" fmla="*/ 7143 w 10000"/>
                <a:gd name="connsiteY206" fmla="*/ 2676 h 10000"/>
                <a:gd name="connsiteX207" fmla="*/ 7160 w 10000"/>
                <a:gd name="connsiteY207" fmla="*/ 2626 h 10000"/>
                <a:gd name="connsiteX208" fmla="*/ 7233 w 10000"/>
                <a:gd name="connsiteY208" fmla="*/ 2612 h 10000"/>
                <a:gd name="connsiteX209" fmla="*/ 7295 w 10000"/>
                <a:gd name="connsiteY209" fmla="*/ 2527 h 10000"/>
                <a:gd name="connsiteX210" fmla="*/ 7373 w 10000"/>
                <a:gd name="connsiteY210" fmla="*/ 2463 h 10000"/>
                <a:gd name="connsiteX211" fmla="*/ 7407 w 10000"/>
                <a:gd name="connsiteY211" fmla="*/ 2399 h 10000"/>
                <a:gd name="connsiteX212" fmla="*/ 7525 w 10000"/>
                <a:gd name="connsiteY212" fmla="*/ 2356 h 10000"/>
                <a:gd name="connsiteX213" fmla="*/ 7587 w 10000"/>
                <a:gd name="connsiteY213" fmla="*/ 2363 h 10000"/>
                <a:gd name="connsiteX214" fmla="*/ 7638 w 10000"/>
                <a:gd name="connsiteY214" fmla="*/ 2300 h 10000"/>
                <a:gd name="connsiteX215" fmla="*/ 7677 w 10000"/>
                <a:gd name="connsiteY215" fmla="*/ 2214 h 10000"/>
                <a:gd name="connsiteX216" fmla="*/ 7660 w 10000"/>
                <a:gd name="connsiteY216" fmla="*/ 2200 h 10000"/>
                <a:gd name="connsiteX217" fmla="*/ 7677 w 10000"/>
                <a:gd name="connsiteY217" fmla="*/ 2108 h 10000"/>
                <a:gd name="connsiteX218" fmla="*/ 7610 w 10000"/>
                <a:gd name="connsiteY218" fmla="*/ 2108 h 10000"/>
                <a:gd name="connsiteX219" fmla="*/ 7643 w 10000"/>
                <a:gd name="connsiteY219" fmla="*/ 2030 h 10000"/>
                <a:gd name="connsiteX220" fmla="*/ 7649 w 10000"/>
                <a:gd name="connsiteY220" fmla="*/ 1938 h 10000"/>
                <a:gd name="connsiteX221" fmla="*/ 7677 w 10000"/>
                <a:gd name="connsiteY221" fmla="*/ 1916 h 10000"/>
                <a:gd name="connsiteX222" fmla="*/ 7728 w 10000"/>
                <a:gd name="connsiteY222" fmla="*/ 1824 h 10000"/>
                <a:gd name="connsiteX223" fmla="*/ 7722 w 10000"/>
                <a:gd name="connsiteY223" fmla="*/ 1753 h 10000"/>
                <a:gd name="connsiteX224" fmla="*/ 7762 w 10000"/>
                <a:gd name="connsiteY224" fmla="*/ 1675 h 10000"/>
                <a:gd name="connsiteX225" fmla="*/ 7807 w 10000"/>
                <a:gd name="connsiteY225" fmla="*/ 1625 h 10000"/>
                <a:gd name="connsiteX226" fmla="*/ 7823 w 10000"/>
                <a:gd name="connsiteY226" fmla="*/ 1540 h 10000"/>
                <a:gd name="connsiteX227" fmla="*/ 7818 w 10000"/>
                <a:gd name="connsiteY227" fmla="*/ 1512 h 10000"/>
                <a:gd name="connsiteX228" fmla="*/ 7857 w 10000"/>
                <a:gd name="connsiteY228" fmla="*/ 1455 h 10000"/>
                <a:gd name="connsiteX229" fmla="*/ 7913 w 10000"/>
                <a:gd name="connsiteY229" fmla="*/ 1285 h 10000"/>
                <a:gd name="connsiteX230" fmla="*/ 7930 w 10000"/>
                <a:gd name="connsiteY230" fmla="*/ 1185 h 10000"/>
                <a:gd name="connsiteX231" fmla="*/ 7958 w 10000"/>
                <a:gd name="connsiteY231" fmla="*/ 1192 h 10000"/>
                <a:gd name="connsiteX232" fmla="*/ 8037 w 10000"/>
                <a:gd name="connsiteY232" fmla="*/ 1079 h 10000"/>
                <a:gd name="connsiteX233" fmla="*/ 8127 w 10000"/>
                <a:gd name="connsiteY233" fmla="*/ 1015 h 10000"/>
                <a:gd name="connsiteX234" fmla="*/ 8138 w 10000"/>
                <a:gd name="connsiteY234" fmla="*/ 937 h 10000"/>
                <a:gd name="connsiteX235" fmla="*/ 8172 w 10000"/>
                <a:gd name="connsiteY235" fmla="*/ 852 h 10000"/>
                <a:gd name="connsiteX236" fmla="*/ 8161 w 10000"/>
                <a:gd name="connsiteY236" fmla="*/ 788 h 10000"/>
                <a:gd name="connsiteX237" fmla="*/ 8116 w 10000"/>
                <a:gd name="connsiteY237" fmla="*/ 731 h 10000"/>
                <a:gd name="connsiteX238" fmla="*/ 8138 w 10000"/>
                <a:gd name="connsiteY238" fmla="*/ 660 h 10000"/>
                <a:gd name="connsiteX239" fmla="*/ 8138 w 10000"/>
                <a:gd name="connsiteY239" fmla="*/ 575 h 10000"/>
                <a:gd name="connsiteX240" fmla="*/ 8054 w 10000"/>
                <a:gd name="connsiteY240" fmla="*/ 504 h 10000"/>
                <a:gd name="connsiteX241" fmla="*/ 7970 w 10000"/>
                <a:gd name="connsiteY241" fmla="*/ 546 h 10000"/>
                <a:gd name="connsiteX242" fmla="*/ 7930 w 10000"/>
                <a:gd name="connsiteY242" fmla="*/ 546 h 10000"/>
                <a:gd name="connsiteX243" fmla="*/ 7913 w 10000"/>
                <a:gd name="connsiteY243" fmla="*/ 497 h 10000"/>
                <a:gd name="connsiteX244" fmla="*/ 7913 w 10000"/>
                <a:gd name="connsiteY244" fmla="*/ 405 h 10000"/>
                <a:gd name="connsiteX245" fmla="*/ 8020 w 10000"/>
                <a:gd name="connsiteY245" fmla="*/ 312 h 10000"/>
                <a:gd name="connsiteX246" fmla="*/ 8054 w 10000"/>
                <a:gd name="connsiteY246" fmla="*/ 234 h 10000"/>
                <a:gd name="connsiteX247" fmla="*/ 8121 w 10000"/>
                <a:gd name="connsiteY247" fmla="*/ 170 h 10000"/>
                <a:gd name="connsiteX248" fmla="*/ 8183 w 10000"/>
                <a:gd name="connsiteY248" fmla="*/ 50 h 10000"/>
                <a:gd name="connsiteX249" fmla="*/ 8228 w 10000"/>
                <a:gd name="connsiteY249" fmla="*/ 28 h 10000"/>
                <a:gd name="connsiteX250" fmla="*/ 8290 w 10000"/>
                <a:gd name="connsiteY250" fmla="*/ 43 h 10000"/>
                <a:gd name="connsiteX251" fmla="*/ 8420 w 10000"/>
                <a:gd name="connsiteY251" fmla="*/ 0 h 10000"/>
                <a:gd name="connsiteX252" fmla="*/ 8481 w 10000"/>
                <a:gd name="connsiteY252" fmla="*/ 71 h 10000"/>
                <a:gd name="connsiteX253" fmla="*/ 8476 w 10000"/>
                <a:gd name="connsiteY253" fmla="*/ 121 h 10000"/>
                <a:gd name="connsiteX254" fmla="*/ 8504 w 10000"/>
                <a:gd name="connsiteY254" fmla="*/ 142 h 10000"/>
                <a:gd name="connsiteX255" fmla="*/ 8526 w 10000"/>
                <a:gd name="connsiteY255" fmla="*/ 192 h 10000"/>
                <a:gd name="connsiteX256" fmla="*/ 8493 w 10000"/>
                <a:gd name="connsiteY256" fmla="*/ 248 h 10000"/>
                <a:gd name="connsiteX257" fmla="*/ 8448 w 10000"/>
                <a:gd name="connsiteY257" fmla="*/ 376 h 10000"/>
                <a:gd name="connsiteX258" fmla="*/ 8375 w 10000"/>
                <a:gd name="connsiteY258" fmla="*/ 476 h 10000"/>
                <a:gd name="connsiteX259" fmla="*/ 8307 w 10000"/>
                <a:gd name="connsiteY259" fmla="*/ 532 h 10000"/>
                <a:gd name="connsiteX260" fmla="*/ 8358 w 10000"/>
                <a:gd name="connsiteY260" fmla="*/ 554 h 10000"/>
                <a:gd name="connsiteX261" fmla="*/ 8425 w 10000"/>
                <a:gd name="connsiteY261" fmla="*/ 639 h 10000"/>
                <a:gd name="connsiteX262" fmla="*/ 8470 w 10000"/>
                <a:gd name="connsiteY262" fmla="*/ 646 h 10000"/>
                <a:gd name="connsiteX263" fmla="*/ 8493 w 10000"/>
                <a:gd name="connsiteY263" fmla="*/ 738 h 10000"/>
                <a:gd name="connsiteX264" fmla="*/ 8538 w 10000"/>
                <a:gd name="connsiteY264" fmla="*/ 759 h 10000"/>
                <a:gd name="connsiteX265" fmla="*/ 8571 w 10000"/>
                <a:gd name="connsiteY265" fmla="*/ 752 h 10000"/>
                <a:gd name="connsiteX266" fmla="*/ 8639 w 10000"/>
                <a:gd name="connsiteY266" fmla="*/ 610 h 10000"/>
                <a:gd name="connsiteX267" fmla="*/ 8701 w 10000"/>
                <a:gd name="connsiteY267" fmla="*/ 625 h 10000"/>
                <a:gd name="connsiteX268" fmla="*/ 8712 w 10000"/>
                <a:gd name="connsiteY268" fmla="*/ 667 h 10000"/>
                <a:gd name="connsiteX269" fmla="*/ 8757 w 10000"/>
                <a:gd name="connsiteY269" fmla="*/ 717 h 10000"/>
                <a:gd name="connsiteX270" fmla="*/ 8757 w 10000"/>
                <a:gd name="connsiteY270" fmla="*/ 752 h 10000"/>
                <a:gd name="connsiteX271" fmla="*/ 8796 w 10000"/>
                <a:gd name="connsiteY271" fmla="*/ 774 h 10000"/>
                <a:gd name="connsiteX272" fmla="*/ 8853 w 10000"/>
                <a:gd name="connsiteY272" fmla="*/ 774 h 10000"/>
                <a:gd name="connsiteX273" fmla="*/ 8858 w 10000"/>
                <a:gd name="connsiteY273" fmla="*/ 837 h 10000"/>
                <a:gd name="connsiteX274" fmla="*/ 8808 w 10000"/>
                <a:gd name="connsiteY274" fmla="*/ 866 h 10000"/>
                <a:gd name="connsiteX275" fmla="*/ 8853 w 10000"/>
                <a:gd name="connsiteY275" fmla="*/ 1143 h 10000"/>
                <a:gd name="connsiteX276" fmla="*/ 8898 w 10000"/>
                <a:gd name="connsiteY276" fmla="*/ 1270 h 10000"/>
                <a:gd name="connsiteX277" fmla="*/ 8886 w 10000"/>
                <a:gd name="connsiteY277" fmla="*/ 1327 h 10000"/>
                <a:gd name="connsiteX278" fmla="*/ 8926 w 10000"/>
                <a:gd name="connsiteY278" fmla="*/ 1391 h 10000"/>
                <a:gd name="connsiteX279" fmla="*/ 8931 w 10000"/>
                <a:gd name="connsiteY279" fmla="*/ 1434 h 10000"/>
                <a:gd name="connsiteX280" fmla="*/ 9038 w 10000"/>
                <a:gd name="connsiteY280" fmla="*/ 1483 h 10000"/>
                <a:gd name="connsiteX281" fmla="*/ 9168 w 10000"/>
                <a:gd name="connsiteY281" fmla="*/ 1441 h 10000"/>
                <a:gd name="connsiteX282" fmla="*/ 9184 w 10000"/>
                <a:gd name="connsiteY282" fmla="*/ 1384 h 10000"/>
                <a:gd name="connsiteX283" fmla="*/ 9229 w 10000"/>
                <a:gd name="connsiteY283" fmla="*/ 1405 h 10000"/>
                <a:gd name="connsiteX284" fmla="*/ 9258 w 10000"/>
                <a:gd name="connsiteY284" fmla="*/ 1455 h 10000"/>
                <a:gd name="connsiteX285" fmla="*/ 9325 w 10000"/>
                <a:gd name="connsiteY285" fmla="*/ 1419 h 10000"/>
                <a:gd name="connsiteX286" fmla="*/ 9364 w 10000"/>
                <a:gd name="connsiteY286" fmla="*/ 1419 h 10000"/>
                <a:gd name="connsiteX287" fmla="*/ 9421 w 10000"/>
                <a:gd name="connsiteY287" fmla="*/ 1476 h 10000"/>
                <a:gd name="connsiteX288" fmla="*/ 9454 w 10000"/>
                <a:gd name="connsiteY288" fmla="*/ 1398 h 10000"/>
                <a:gd name="connsiteX289" fmla="*/ 9522 w 10000"/>
                <a:gd name="connsiteY289" fmla="*/ 1434 h 10000"/>
                <a:gd name="connsiteX290" fmla="*/ 9556 w 10000"/>
                <a:gd name="connsiteY290" fmla="*/ 1391 h 10000"/>
                <a:gd name="connsiteX291" fmla="*/ 9584 w 10000"/>
                <a:gd name="connsiteY291" fmla="*/ 1398 h 10000"/>
                <a:gd name="connsiteX292" fmla="*/ 9612 w 10000"/>
                <a:gd name="connsiteY292" fmla="*/ 1356 h 10000"/>
                <a:gd name="connsiteX293" fmla="*/ 9606 w 10000"/>
                <a:gd name="connsiteY293" fmla="*/ 1313 h 10000"/>
                <a:gd name="connsiteX294" fmla="*/ 9646 w 10000"/>
                <a:gd name="connsiteY294" fmla="*/ 1292 h 10000"/>
                <a:gd name="connsiteX295" fmla="*/ 9674 w 10000"/>
                <a:gd name="connsiteY295" fmla="*/ 1221 h 10000"/>
                <a:gd name="connsiteX296" fmla="*/ 9753 w 10000"/>
                <a:gd name="connsiteY296" fmla="*/ 1228 h 10000"/>
                <a:gd name="connsiteX297" fmla="*/ 9871 w 10000"/>
                <a:gd name="connsiteY297" fmla="*/ 1434 h 10000"/>
                <a:gd name="connsiteX298" fmla="*/ 9893 w 10000"/>
                <a:gd name="connsiteY298" fmla="*/ 1505 h 10000"/>
                <a:gd name="connsiteX299" fmla="*/ 9972 w 10000"/>
                <a:gd name="connsiteY299" fmla="*/ 1597 h 10000"/>
                <a:gd name="connsiteX300" fmla="*/ 10000 w 10000"/>
                <a:gd name="connsiteY300" fmla="*/ 1682 h 10000"/>
                <a:gd name="connsiteX301" fmla="*/ 9938 w 10000"/>
                <a:gd name="connsiteY301" fmla="*/ 1796 h 10000"/>
                <a:gd name="connsiteX302" fmla="*/ 9893 w 10000"/>
                <a:gd name="connsiteY302" fmla="*/ 1838 h 10000"/>
                <a:gd name="connsiteX303" fmla="*/ 9916 w 10000"/>
                <a:gd name="connsiteY303" fmla="*/ 1959 h 10000"/>
                <a:gd name="connsiteX304" fmla="*/ 9848 w 10000"/>
                <a:gd name="connsiteY304" fmla="*/ 2051 h 10000"/>
                <a:gd name="connsiteX305" fmla="*/ 9809 w 10000"/>
                <a:gd name="connsiteY305" fmla="*/ 2072 h 10000"/>
                <a:gd name="connsiteX306" fmla="*/ 9809 w 10000"/>
                <a:gd name="connsiteY306" fmla="*/ 2136 h 10000"/>
                <a:gd name="connsiteX307" fmla="*/ 9758 w 10000"/>
                <a:gd name="connsiteY307" fmla="*/ 2257 h 10000"/>
                <a:gd name="connsiteX308" fmla="*/ 9724 w 10000"/>
                <a:gd name="connsiteY308" fmla="*/ 2264 h 10000"/>
                <a:gd name="connsiteX309" fmla="*/ 9730 w 10000"/>
                <a:gd name="connsiteY309" fmla="*/ 2349 h 10000"/>
                <a:gd name="connsiteX310" fmla="*/ 9702 w 10000"/>
                <a:gd name="connsiteY310" fmla="*/ 2413 h 10000"/>
                <a:gd name="connsiteX311" fmla="*/ 9708 w 10000"/>
                <a:gd name="connsiteY311" fmla="*/ 2697 h 10000"/>
                <a:gd name="connsiteX312" fmla="*/ 9724 w 10000"/>
                <a:gd name="connsiteY312" fmla="*/ 2718 h 10000"/>
                <a:gd name="connsiteX313" fmla="*/ 9719 w 10000"/>
                <a:gd name="connsiteY313" fmla="*/ 2811 h 10000"/>
                <a:gd name="connsiteX314" fmla="*/ 9708 w 10000"/>
                <a:gd name="connsiteY314" fmla="*/ 2896 h 10000"/>
                <a:gd name="connsiteX315" fmla="*/ 9668 w 10000"/>
                <a:gd name="connsiteY315" fmla="*/ 2938 h 10000"/>
                <a:gd name="connsiteX316" fmla="*/ 9595 w 10000"/>
                <a:gd name="connsiteY316" fmla="*/ 2903 h 10000"/>
                <a:gd name="connsiteX317" fmla="*/ 9561 w 10000"/>
                <a:gd name="connsiteY317" fmla="*/ 2952 h 10000"/>
                <a:gd name="connsiteX318" fmla="*/ 9567 w 10000"/>
                <a:gd name="connsiteY318" fmla="*/ 2995 h 10000"/>
                <a:gd name="connsiteX319" fmla="*/ 9544 w 10000"/>
                <a:gd name="connsiteY319" fmla="*/ 3080 h 10000"/>
                <a:gd name="connsiteX320" fmla="*/ 9505 w 10000"/>
                <a:gd name="connsiteY320" fmla="*/ 3137 h 10000"/>
                <a:gd name="connsiteX321" fmla="*/ 9494 w 10000"/>
                <a:gd name="connsiteY321" fmla="*/ 3236 h 10000"/>
                <a:gd name="connsiteX322" fmla="*/ 9466 w 10000"/>
                <a:gd name="connsiteY322" fmla="*/ 3322 h 10000"/>
                <a:gd name="connsiteX323" fmla="*/ 9471 w 10000"/>
                <a:gd name="connsiteY323" fmla="*/ 3378 h 10000"/>
                <a:gd name="connsiteX324" fmla="*/ 9460 w 10000"/>
                <a:gd name="connsiteY324" fmla="*/ 3435 h 10000"/>
                <a:gd name="connsiteX325" fmla="*/ 9483 w 10000"/>
                <a:gd name="connsiteY325" fmla="*/ 3485 h 10000"/>
                <a:gd name="connsiteX326" fmla="*/ 9449 w 10000"/>
                <a:gd name="connsiteY326" fmla="*/ 3563 h 10000"/>
                <a:gd name="connsiteX327" fmla="*/ 9393 w 10000"/>
                <a:gd name="connsiteY327" fmla="*/ 3442 h 10000"/>
                <a:gd name="connsiteX328" fmla="*/ 9393 w 10000"/>
                <a:gd name="connsiteY328" fmla="*/ 3350 h 10000"/>
                <a:gd name="connsiteX329" fmla="*/ 9376 w 10000"/>
                <a:gd name="connsiteY329" fmla="*/ 3336 h 10000"/>
                <a:gd name="connsiteX330" fmla="*/ 9308 w 10000"/>
                <a:gd name="connsiteY330" fmla="*/ 3400 h 10000"/>
                <a:gd name="connsiteX331" fmla="*/ 9201 w 10000"/>
                <a:gd name="connsiteY331" fmla="*/ 3549 h 10000"/>
                <a:gd name="connsiteX332" fmla="*/ 9139 w 10000"/>
                <a:gd name="connsiteY332" fmla="*/ 3655 h 10000"/>
                <a:gd name="connsiteX333" fmla="*/ 9044 w 10000"/>
                <a:gd name="connsiteY333" fmla="*/ 3712 h 10000"/>
                <a:gd name="connsiteX334" fmla="*/ 9010 w 10000"/>
                <a:gd name="connsiteY334" fmla="*/ 3797 h 10000"/>
                <a:gd name="connsiteX335" fmla="*/ 8982 w 10000"/>
                <a:gd name="connsiteY335" fmla="*/ 3825 h 10000"/>
                <a:gd name="connsiteX336" fmla="*/ 8875 w 10000"/>
                <a:gd name="connsiteY336" fmla="*/ 3903 h 10000"/>
                <a:gd name="connsiteX337" fmla="*/ 8785 w 10000"/>
                <a:gd name="connsiteY337" fmla="*/ 3996 h 10000"/>
                <a:gd name="connsiteX338" fmla="*/ 8763 w 10000"/>
                <a:gd name="connsiteY338" fmla="*/ 4067 h 10000"/>
                <a:gd name="connsiteX339" fmla="*/ 8729 w 10000"/>
                <a:gd name="connsiteY339" fmla="*/ 4102 h 10000"/>
                <a:gd name="connsiteX340" fmla="*/ 8774 w 10000"/>
                <a:gd name="connsiteY340" fmla="*/ 4194 h 10000"/>
                <a:gd name="connsiteX341" fmla="*/ 8819 w 10000"/>
                <a:gd name="connsiteY341" fmla="*/ 4265 h 10000"/>
                <a:gd name="connsiteX342" fmla="*/ 8881 w 10000"/>
                <a:gd name="connsiteY342" fmla="*/ 4294 h 10000"/>
                <a:gd name="connsiteX343" fmla="*/ 8858 w 10000"/>
                <a:gd name="connsiteY343" fmla="*/ 4344 h 10000"/>
                <a:gd name="connsiteX344" fmla="*/ 8903 w 10000"/>
                <a:gd name="connsiteY344" fmla="*/ 4358 h 10000"/>
                <a:gd name="connsiteX345" fmla="*/ 8903 w 10000"/>
                <a:gd name="connsiteY345" fmla="*/ 4443 h 10000"/>
                <a:gd name="connsiteX346" fmla="*/ 8937 w 10000"/>
                <a:gd name="connsiteY346" fmla="*/ 4507 h 10000"/>
                <a:gd name="connsiteX347" fmla="*/ 8993 w 10000"/>
                <a:gd name="connsiteY347" fmla="*/ 4493 h 10000"/>
                <a:gd name="connsiteX348" fmla="*/ 9016 w 10000"/>
                <a:gd name="connsiteY348" fmla="*/ 4422 h 10000"/>
                <a:gd name="connsiteX349" fmla="*/ 9061 w 10000"/>
                <a:gd name="connsiteY349" fmla="*/ 4414 h 10000"/>
                <a:gd name="connsiteX350" fmla="*/ 9066 w 10000"/>
                <a:gd name="connsiteY350" fmla="*/ 4358 h 10000"/>
                <a:gd name="connsiteX351" fmla="*/ 9123 w 10000"/>
                <a:gd name="connsiteY351" fmla="*/ 4358 h 10000"/>
                <a:gd name="connsiteX352" fmla="*/ 9100 w 10000"/>
                <a:gd name="connsiteY352" fmla="*/ 4429 h 10000"/>
                <a:gd name="connsiteX353" fmla="*/ 9156 w 10000"/>
                <a:gd name="connsiteY353" fmla="*/ 4464 h 10000"/>
                <a:gd name="connsiteX354" fmla="*/ 9145 w 10000"/>
                <a:gd name="connsiteY354" fmla="*/ 4528 h 10000"/>
                <a:gd name="connsiteX355" fmla="*/ 9061 w 10000"/>
                <a:gd name="connsiteY355" fmla="*/ 4535 h 10000"/>
                <a:gd name="connsiteX356" fmla="*/ 8999 w 10000"/>
                <a:gd name="connsiteY356" fmla="*/ 4578 h 10000"/>
                <a:gd name="connsiteX357" fmla="*/ 8943 w 10000"/>
                <a:gd name="connsiteY357" fmla="*/ 4599 h 10000"/>
                <a:gd name="connsiteX358" fmla="*/ 8943 w 10000"/>
                <a:gd name="connsiteY358" fmla="*/ 4698 h 10000"/>
                <a:gd name="connsiteX359" fmla="*/ 8999 w 10000"/>
                <a:gd name="connsiteY359" fmla="*/ 4805 h 10000"/>
                <a:gd name="connsiteX360" fmla="*/ 8954 w 10000"/>
                <a:gd name="connsiteY360" fmla="*/ 4904 h 10000"/>
                <a:gd name="connsiteX361" fmla="*/ 8864 w 10000"/>
                <a:gd name="connsiteY361" fmla="*/ 4918 h 10000"/>
                <a:gd name="connsiteX362" fmla="*/ 8875 w 10000"/>
                <a:gd name="connsiteY362" fmla="*/ 5032 h 10000"/>
                <a:gd name="connsiteX363" fmla="*/ 8870 w 10000"/>
                <a:gd name="connsiteY363" fmla="*/ 5103 h 10000"/>
                <a:gd name="connsiteX364" fmla="*/ 8841 w 10000"/>
                <a:gd name="connsiteY364" fmla="*/ 5138 h 10000"/>
                <a:gd name="connsiteX365" fmla="*/ 8785 w 10000"/>
                <a:gd name="connsiteY365" fmla="*/ 5110 h 10000"/>
                <a:gd name="connsiteX366" fmla="*/ 8735 w 10000"/>
                <a:gd name="connsiteY366" fmla="*/ 5018 h 10000"/>
                <a:gd name="connsiteX367" fmla="*/ 8678 w 10000"/>
                <a:gd name="connsiteY367" fmla="*/ 5089 h 10000"/>
                <a:gd name="connsiteX368" fmla="*/ 8622 w 10000"/>
                <a:gd name="connsiteY368" fmla="*/ 5039 h 10000"/>
                <a:gd name="connsiteX369" fmla="*/ 8616 w 10000"/>
                <a:gd name="connsiteY369" fmla="*/ 5011 h 10000"/>
                <a:gd name="connsiteX370" fmla="*/ 8538 w 10000"/>
                <a:gd name="connsiteY370" fmla="*/ 4947 h 10000"/>
                <a:gd name="connsiteX371" fmla="*/ 8515 w 10000"/>
                <a:gd name="connsiteY371" fmla="*/ 4961 h 10000"/>
                <a:gd name="connsiteX372" fmla="*/ 8526 w 10000"/>
                <a:gd name="connsiteY372" fmla="*/ 5039 h 10000"/>
                <a:gd name="connsiteX373" fmla="*/ 8481 w 10000"/>
                <a:gd name="connsiteY373" fmla="*/ 5138 h 10000"/>
                <a:gd name="connsiteX374" fmla="*/ 8515 w 10000"/>
                <a:gd name="connsiteY374" fmla="*/ 5160 h 10000"/>
                <a:gd name="connsiteX375" fmla="*/ 8577 w 10000"/>
                <a:gd name="connsiteY375" fmla="*/ 5145 h 10000"/>
                <a:gd name="connsiteX376" fmla="*/ 8588 w 10000"/>
                <a:gd name="connsiteY376" fmla="*/ 5181 h 10000"/>
                <a:gd name="connsiteX377" fmla="*/ 8577 w 10000"/>
                <a:gd name="connsiteY377" fmla="*/ 5224 h 10000"/>
                <a:gd name="connsiteX378" fmla="*/ 8600 w 10000"/>
                <a:gd name="connsiteY378" fmla="*/ 5280 h 10000"/>
                <a:gd name="connsiteX379" fmla="*/ 8650 w 10000"/>
                <a:gd name="connsiteY379" fmla="*/ 5316 h 10000"/>
                <a:gd name="connsiteX380" fmla="*/ 8639 w 10000"/>
                <a:gd name="connsiteY380" fmla="*/ 5401 h 10000"/>
                <a:gd name="connsiteX381" fmla="*/ 8673 w 10000"/>
                <a:gd name="connsiteY381" fmla="*/ 5444 h 10000"/>
                <a:gd name="connsiteX382" fmla="*/ 8633 w 10000"/>
                <a:gd name="connsiteY382" fmla="*/ 5486 h 10000"/>
                <a:gd name="connsiteX383" fmla="*/ 8622 w 10000"/>
                <a:gd name="connsiteY383" fmla="*/ 5642 h 10000"/>
                <a:gd name="connsiteX384" fmla="*/ 8600 w 10000"/>
                <a:gd name="connsiteY384" fmla="*/ 5649 h 10000"/>
                <a:gd name="connsiteX385" fmla="*/ 8628 w 10000"/>
                <a:gd name="connsiteY385" fmla="*/ 5720 h 10000"/>
                <a:gd name="connsiteX386" fmla="*/ 8633 w 10000"/>
                <a:gd name="connsiteY386" fmla="*/ 5841 h 10000"/>
                <a:gd name="connsiteX387" fmla="*/ 8661 w 10000"/>
                <a:gd name="connsiteY387" fmla="*/ 5869 h 10000"/>
                <a:gd name="connsiteX388" fmla="*/ 8667 w 10000"/>
                <a:gd name="connsiteY388" fmla="*/ 5905 h 10000"/>
                <a:gd name="connsiteX389" fmla="*/ 8690 w 10000"/>
                <a:gd name="connsiteY389" fmla="*/ 5912 h 10000"/>
                <a:gd name="connsiteX390" fmla="*/ 8695 w 10000"/>
                <a:gd name="connsiteY390" fmla="*/ 5983 h 10000"/>
                <a:gd name="connsiteX391" fmla="*/ 8684 w 10000"/>
                <a:gd name="connsiteY391" fmla="*/ 6033 h 10000"/>
                <a:gd name="connsiteX392" fmla="*/ 8740 w 10000"/>
                <a:gd name="connsiteY392" fmla="*/ 6061 h 10000"/>
                <a:gd name="connsiteX393" fmla="*/ 8825 w 10000"/>
                <a:gd name="connsiteY393" fmla="*/ 6004 h 10000"/>
                <a:gd name="connsiteX394" fmla="*/ 8948 w 10000"/>
                <a:gd name="connsiteY394" fmla="*/ 5891 h 10000"/>
                <a:gd name="connsiteX395" fmla="*/ 8982 w 10000"/>
                <a:gd name="connsiteY395" fmla="*/ 5891 h 10000"/>
                <a:gd name="connsiteX396" fmla="*/ 8982 w 10000"/>
                <a:gd name="connsiteY396" fmla="*/ 5976 h 10000"/>
                <a:gd name="connsiteX397" fmla="*/ 9004 w 10000"/>
                <a:gd name="connsiteY397" fmla="*/ 5990 h 10000"/>
                <a:gd name="connsiteX398" fmla="*/ 9044 w 10000"/>
                <a:gd name="connsiteY398" fmla="*/ 6089 h 10000"/>
                <a:gd name="connsiteX399" fmla="*/ 9072 w 10000"/>
                <a:gd name="connsiteY399" fmla="*/ 6097 h 10000"/>
                <a:gd name="connsiteX400" fmla="*/ 9055 w 10000"/>
                <a:gd name="connsiteY400" fmla="*/ 6153 h 10000"/>
                <a:gd name="connsiteX401" fmla="*/ 9100 w 10000"/>
                <a:gd name="connsiteY401" fmla="*/ 6281 h 10000"/>
                <a:gd name="connsiteX402" fmla="*/ 9100 w 10000"/>
                <a:gd name="connsiteY402" fmla="*/ 6345 h 10000"/>
                <a:gd name="connsiteX403" fmla="*/ 9123 w 10000"/>
                <a:gd name="connsiteY403" fmla="*/ 6416 h 10000"/>
                <a:gd name="connsiteX404" fmla="*/ 9089 w 10000"/>
                <a:gd name="connsiteY404" fmla="*/ 6473 h 10000"/>
                <a:gd name="connsiteX405" fmla="*/ 9049 w 10000"/>
                <a:gd name="connsiteY405" fmla="*/ 6466 h 10000"/>
                <a:gd name="connsiteX406" fmla="*/ 9049 w 10000"/>
                <a:gd name="connsiteY406" fmla="*/ 6501 h 10000"/>
                <a:gd name="connsiteX407" fmla="*/ 9089 w 10000"/>
                <a:gd name="connsiteY407" fmla="*/ 6544 h 10000"/>
                <a:gd name="connsiteX408" fmla="*/ 9106 w 10000"/>
                <a:gd name="connsiteY408" fmla="*/ 6515 h 10000"/>
                <a:gd name="connsiteX409" fmla="*/ 9139 w 10000"/>
                <a:gd name="connsiteY409" fmla="*/ 6579 h 10000"/>
                <a:gd name="connsiteX410" fmla="*/ 9179 w 10000"/>
                <a:gd name="connsiteY410" fmla="*/ 6579 h 10000"/>
                <a:gd name="connsiteX411" fmla="*/ 9156 w 10000"/>
                <a:gd name="connsiteY411" fmla="*/ 6757 h 10000"/>
                <a:gd name="connsiteX412" fmla="*/ 9139 w 10000"/>
                <a:gd name="connsiteY412" fmla="*/ 6792 h 10000"/>
                <a:gd name="connsiteX413" fmla="*/ 9089 w 10000"/>
                <a:gd name="connsiteY413" fmla="*/ 6778 h 10000"/>
                <a:gd name="connsiteX414" fmla="*/ 9027 w 10000"/>
                <a:gd name="connsiteY414" fmla="*/ 6799 h 10000"/>
                <a:gd name="connsiteX415" fmla="*/ 9004 w 10000"/>
                <a:gd name="connsiteY415" fmla="*/ 6842 h 10000"/>
                <a:gd name="connsiteX416" fmla="*/ 8999 w 10000"/>
                <a:gd name="connsiteY416" fmla="*/ 6884 h 10000"/>
                <a:gd name="connsiteX417" fmla="*/ 8960 w 10000"/>
                <a:gd name="connsiteY417" fmla="*/ 6934 h 10000"/>
                <a:gd name="connsiteX418" fmla="*/ 8898 w 10000"/>
                <a:gd name="connsiteY418" fmla="*/ 6941 h 10000"/>
                <a:gd name="connsiteX419" fmla="*/ 8886 w 10000"/>
                <a:gd name="connsiteY419" fmla="*/ 6962 h 10000"/>
                <a:gd name="connsiteX420" fmla="*/ 8847 w 10000"/>
                <a:gd name="connsiteY420" fmla="*/ 6927 h 10000"/>
                <a:gd name="connsiteX421" fmla="*/ 8808 w 10000"/>
                <a:gd name="connsiteY421" fmla="*/ 6934 h 10000"/>
                <a:gd name="connsiteX422" fmla="*/ 8785 w 10000"/>
                <a:gd name="connsiteY422" fmla="*/ 6906 h 10000"/>
                <a:gd name="connsiteX423" fmla="*/ 8735 w 10000"/>
                <a:gd name="connsiteY423" fmla="*/ 6891 h 10000"/>
                <a:gd name="connsiteX424" fmla="*/ 8746 w 10000"/>
                <a:gd name="connsiteY424" fmla="*/ 6941 h 10000"/>
                <a:gd name="connsiteX425" fmla="*/ 8723 w 10000"/>
                <a:gd name="connsiteY425" fmla="*/ 6991 h 10000"/>
                <a:gd name="connsiteX426" fmla="*/ 8639 w 10000"/>
                <a:gd name="connsiteY426" fmla="*/ 6984 h 10000"/>
                <a:gd name="connsiteX427" fmla="*/ 8611 w 10000"/>
                <a:gd name="connsiteY427" fmla="*/ 6962 h 10000"/>
                <a:gd name="connsiteX428" fmla="*/ 8566 w 10000"/>
                <a:gd name="connsiteY428" fmla="*/ 6984 h 10000"/>
                <a:gd name="connsiteX429" fmla="*/ 8560 w 10000"/>
                <a:gd name="connsiteY429" fmla="*/ 7055 h 10000"/>
                <a:gd name="connsiteX430" fmla="*/ 8476 w 10000"/>
                <a:gd name="connsiteY430" fmla="*/ 7133 h 10000"/>
                <a:gd name="connsiteX431" fmla="*/ 8448 w 10000"/>
                <a:gd name="connsiteY431" fmla="*/ 7090 h 10000"/>
                <a:gd name="connsiteX432" fmla="*/ 8386 w 10000"/>
                <a:gd name="connsiteY432" fmla="*/ 7111 h 10000"/>
                <a:gd name="connsiteX433" fmla="*/ 8346 w 10000"/>
                <a:gd name="connsiteY433" fmla="*/ 7133 h 10000"/>
                <a:gd name="connsiteX434" fmla="*/ 8341 w 10000"/>
                <a:gd name="connsiteY434" fmla="*/ 7168 h 10000"/>
                <a:gd name="connsiteX435" fmla="*/ 8256 w 10000"/>
                <a:gd name="connsiteY435" fmla="*/ 7246 h 10000"/>
                <a:gd name="connsiteX436" fmla="*/ 8206 w 10000"/>
                <a:gd name="connsiteY436" fmla="*/ 7232 h 10000"/>
                <a:gd name="connsiteX437" fmla="*/ 8155 w 10000"/>
                <a:gd name="connsiteY437" fmla="*/ 7260 h 10000"/>
                <a:gd name="connsiteX438" fmla="*/ 8116 w 10000"/>
                <a:gd name="connsiteY438" fmla="*/ 7303 h 10000"/>
                <a:gd name="connsiteX439" fmla="*/ 8060 w 10000"/>
                <a:gd name="connsiteY439" fmla="*/ 7331 h 10000"/>
                <a:gd name="connsiteX440" fmla="*/ 8065 w 10000"/>
                <a:gd name="connsiteY440" fmla="*/ 7374 h 10000"/>
                <a:gd name="connsiteX441" fmla="*/ 8015 w 10000"/>
                <a:gd name="connsiteY441" fmla="*/ 7402 h 10000"/>
                <a:gd name="connsiteX442" fmla="*/ 7942 w 10000"/>
                <a:gd name="connsiteY442" fmla="*/ 7523 h 10000"/>
                <a:gd name="connsiteX443" fmla="*/ 7930 w 10000"/>
                <a:gd name="connsiteY443" fmla="*/ 7573 h 10000"/>
                <a:gd name="connsiteX444" fmla="*/ 7908 w 10000"/>
                <a:gd name="connsiteY444" fmla="*/ 7559 h 10000"/>
                <a:gd name="connsiteX445" fmla="*/ 7919 w 10000"/>
                <a:gd name="connsiteY445" fmla="*/ 7523 h 10000"/>
                <a:gd name="connsiteX446" fmla="*/ 7846 w 10000"/>
                <a:gd name="connsiteY446" fmla="*/ 7339 h 10000"/>
                <a:gd name="connsiteX447" fmla="*/ 7846 w 10000"/>
                <a:gd name="connsiteY447" fmla="*/ 7268 h 10000"/>
                <a:gd name="connsiteX448" fmla="*/ 7812 w 10000"/>
                <a:gd name="connsiteY448" fmla="*/ 7268 h 10000"/>
                <a:gd name="connsiteX449" fmla="*/ 7711 w 10000"/>
                <a:gd name="connsiteY449" fmla="*/ 7197 h 10000"/>
                <a:gd name="connsiteX450" fmla="*/ 7649 w 10000"/>
                <a:gd name="connsiteY450" fmla="*/ 7232 h 10000"/>
                <a:gd name="connsiteX451" fmla="*/ 7632 w 10000"/>
                <a:gd name="connsiteY451" fmla="*/ 7275 h 10000"/>
                <a:gd name="connsiteX452" fmla="*/ 7677 w 10000"/>
                <a:gd name="connsiteY452" fmla="*/ 7324 h 10000"/>
                <a:gd name="connsiteX453" fmla="*/ 7688 w 10000"/>
                <a:gd name="connsiteY453" fmla="*/ 7367 h 10000"/>
                <a:gd name="connsiteX454" fmla="*/ 7660 w 10000"/>
                <a:gd name="connsiteY454" fmla="*/ 7410 h 10000"/>
                <a:gd name="connsiteX455" fmla="*/ 7666 w 10000"/>
                <a:gd name="connsiteY455" fmla="*/ 7445 h 10000"/>
                <a:gd name="connsiteX456" fmla="*/ 7655 w 10000"/>
                <a:gd name="connsiteY456" fmla="*/ 7516 h 10000"/>
                <a:gd name="connsiteX457" fmla="*/ 7660 w 10000"/>
                <a:gd name="connsiteY457" fmla="*/ 7587 h 10000"/>
                <a:gd name="connsiteX458" fmla="*/ 7694 w 10000"/>
                <a:gd name="connsiteY458" fmla="*/ 7700 h 10000"/>
                <a:gd name="connsiteX459" fmla="*/ 7660 w 10000"/>
                <a:gd name="connsiteY459" fmla="*/ 7743 h 10000"/>
                <a:gd name="connsiteX460" fmla="*/ 7666 w 10000"/>
                <a:gd name="connsiteY460" fmla="*/ 7779 h 10000"/>
                <a:gd name="connsiteX461" fmla="*/ 7638 w 10000"/>
                <a:gd name="connsiteY461" fmla="*/ 7793 h 10000"/>
                <a:gd name="connsiteX462" fmla="*/ 7621 w 10000"/>
                <a:gd name="connsiteY462" fmla="*/ 7814 h 10000"/>
                <a:gd name="connsiteX463" fmla="*/ 7514 w 10000"/>
                <a:gd name="connsiteY463" fmla="*/ 7800 h 10000"/>
                <a:gd name="connsiteX464" fmla="*/ 7497 w 10000"/>
                <a:gd name="connsiteY464" fmla="*/ 7757 h 10000"/>
                <a:gd name="connsiteX465" fmla="*/ 7463 w 10000"/>
                <a:gd name="connsiteY465" fmla="*/ 7786 h 10000"/>
                <a:gd name="connsiteX466" fmla="*/ 7390 w 10000"/>
                <a:gd name="connsiteY466" fmla="*/ 7771 h 10000"/>
                <a:gd name="connsiteX467" fmla="*/ 7340 w 10000"/>
                <a:gd name="connsiteY467" fmla="*/ 7793 h 10000"/>
                <a:gd name="connsiteX468" fmla="*/ 7312 w 10000"/>
                <a:gd name="connsiteY468" fmla="*/ 7644 h 10000"/>
                <a:gd name="connsiteX469" fmla="*/ 7283 w 10000"/>
                <a:gd name="connsiteY469" fmla="*/ 7637 h 10000"/>
                <a:gd name="connsiteX470" fmla="*/ 7250 w 10000"/>
                <a:gd name="connsiteY470" fmla="*/ 7544 h 10000"/>
                <a:gd name="connsiteX471" fmla="*/ 7267 w 10000"/>
                <a:gd name="connsiteY471" fmla="*/ 7502 h 10000"/>
                <a:gd name="connsiteX472" fmla="*/ 7306 w 10000"/>
                <a:gd name="connsiteY472" fmla="*/ 7523 h 10000"/>
                <a:gd name="connsiteX473" fmla="*/ 7323 w 10000"/>
                <a:gd name="connsiteY473" fmla="*/ 7473 h 10000"/>
                <a:gd name="connsiteX474" fmla="*/ 7295 w 10000"/>
                <a:gd name="connsiteY474" fmla="*/ 7438 h 10000"/>
                <a:gd name="connsiteX475" fmla="*/ 7312 w 10000"/>
                <a:gd name="connsiteY475" fmla="*/ 7402 h 10000"/>
                <a:gd name="connsiteX476" fmla="*/ 7238 w 10000"/>
                <a:gd name="connsiteY476" fmla="*/ 7331 h 10000"/>
                <a:gd name="connsiteX477" fmla="*/ 7244 w 10000"/>
                <a:gd name="connsiteY477" fmla="*/ 7296 h 10000"/>
                <a:gd name="connsiteX478" fmla="*/ 7199 w 10000"/>
                <a:gd name="connsiteY478" fmla="*/ 7260 h 10000"/>
                <a:gd name="connsiteX479" fmla="*/ 7227 w 10000"/>
                <a:gd name="connsiteY479" fmla="*/ 7218 h 10000"/>
                <a:gd name="connsiteX480" fmla="*/ 7216 w 10000"/>
                <a:gd name="connsiteY480" fmla="*/ 7168 h 10000"/>
                <a:gd name="connsiteX481" fmla="*/ 7165 w 10000"/>
                <a:gd name="connsiteY481" fmla="*/ 7090 h 10000"/>
                <a:gd name="connsiteX482" fmla="*/ 7132 w 10000"/>
                <a:gd name="connsiteY482" fmla="*/ 7026 h 10000"/>
                <a:gd name="connsiteX483" fmla="*/ 7064 w 10000"/>
                <a:gd name="connsiteY483" fmla="*/ 7055 h 10000"/>
                <a:gd name="connsiteX484" fmla="*/ 7025 w 10000"/>
                <a:gd name="connsiteY484" fmla="*/ 7048 h 10000"/>
                <a:gd name="connsiteX485" fmla="*/ 7002 w 10000"/>
                <a:gd name="connsiteY485" fmla="*/ 7111 h 10000"/>
                <a:gd name="connsiteX486" fmla="*/ 6924 w 10000"/>
                <a:gd name="connsiteY486" fmla="*/ 7119 h 10000"/>
                <a:gd name="connsiteX487" fmla="*/ 6895 w 10000"/>
                <a:gd name="connsiteY487" fmla="*/ 7111 h 10000"/>
                <a:gd name="connsiteX488" fmla="*/ 6828 w 10000"/>
                <a:gd name="connsiteY488" fmla="*/ 7161 h 10000"/>
                <a:gd name="connsiteX489" fmla="*/ 6834 w 10000"/>
                <a:gd name="connsiteY489" fmla="*/ 7260 h 10000"/>
                <a:gd name="connsiteX490" fmla="*/ 6817 w 10000"/>
                <a:gd name="connsiteY490" fmla="*/ 7324 h 10000"/>
                <a:gd name="connsiteX491" fmla="*/ 6817 w 10000"/>
                <a:gd name="connsiteY491" fmla="*/ 7381 h 10000"/>
                <a:gd name="connsiteX492" fmla="*/ 6760 w 10000"/>
                <a:gd name="connsiteY492" fmla="*/ 7424 h 10000"/>
                <a:gd name="connsiteX493" fmla="*/ 6699 w 10000"/>
                <a:gd name="connsiteY493" fmla="*/ 7431 h 10000"/>
                <a:gd name="connsiteX494" fmla="*/ 6682 w 10000"/>
                <a:gd name="connsiteY494" fmla="*/ 7410 h 10000"/>
                <a:gd name="connsiteX495" fmla="*/ 6625 w 10000"/>
                <a:gd name="connsiteY495" fmla="*/ 7388 h 10000"/>
                <a:gd name="connsiteX496" fmla="*/ 6592 w 10000"/>
                <a:gd name="connsiteY496" fmla="*/ 7431 h 10000"/>
                <a:gd name="connsiteX497" fmla="*/ 6586 w 10000"/>
                <a:gd name="connsiteY497" fmla="*/ 7473 h 10000"/>
                <a:gd name="connsiteX498" fmla="*/ 6552 w 10000"/>
                <a:gd name="connsiteY498" fmla="*/ 7480 h 10000"/>
                <a:gd name="connsiteX499" fmla="*/ 6547 w 10000"/>
                <a:gd name="connsiteY499" fmla="*/ 7523 h 10000"/>
                <a:gd name="connsiteX500" fmla="*/ 6519 w 10000"/>
                <a:gd name="connsiteY500" fmla="*/ 7523 h 10000"/>
                <a:gd name="connsiteX501" fmla="*/ 6485 w 10000"/>
                <a:gd name="connsiteY501" fmla="*/ 7424 h 10000"/>
                <a:gd name="connsiteX502" fmla="*/ 6406 w 10000"/>
                <a:gd name="connsiteY502" fmla="*/ 7473 h 10000"/>
                <a:gd name="connsiteX503" fmla="*/ 6316 w 10000"/>
                <a:gd name="connsiteY503" fmla="*/ 7551 h 10000"/>
                <a:gd name="connsiteX504" fmla="*/ 6282 w 10000"/>
                <a:gd name="connsiteY504" fmla="*/ 7566 h 10000"/>
                <a:gd name="connsiteX505" fmla="*/ 6294 w 10000"/>
                <a:gd name="connsiteY505" fmla="*/ 7615 h 10000"/>
                <a:gd name="connsiteX506" fmla="*/ 6243 w 10000"/>
                <a:gd name="connsiteY506" fmla="*/ 7637 h 10000"/>
                <a:gd name="connsiteX507" fmla="*/ 6209 w 10000"/>
                <a:gd name="connsiteY507" fmla="*/ 7608 h 10000"/>
                <a:gd name="connsiteX508" fmla="*/ 6136 w 10000"/>
                <a:gd name="connsiteY508" fmla="*/ 7622 h 10000"/>
                <a:gd name="connsiteX509" fmla="*/ 6136 w 10000"/>
                <a:gd name="connsiteY509" fmla="*/ 7395 h 10000"/>
                <a:gd name="connsiteX510" fmla="*/ 6208 w 10000"/>
                <a:gd name="connsiteY51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207 w 10000"/>
                <a:gd name="connsiteY16" fmla="*/ 9283 h 10000"/>
                <a:gd name="connsiteX17" fmla="*/ 4089 w 10000"/>
                <a:gd name="connsiteY17" fmla="*/ 9482 h 10000"/>
                <a:gd name="connsiteX18" fmla="*/ 4072 w 10000"/>
                <a:gd name="connsiteY18" fmla="*/ 9574 h 10000"/>
                <a:gd name="connsiteX19" fmla="*/ 4111 w 10000"/>
                <a:gd name="connsiteY19" fmla="*/ 9631 h 10000"/>
                <a:gd name="connsiteX20" fmla="*/ 4117 w 10000"/>
                <a:gd name="connsiteY20" fmla="*/ 9659 h 10000"/>
                <a:gd name="connsiteX21" fmla="*/ 4066 w 10000"/>
                <a:gd name="connsiteY21" fmla="*/ 9716 h 10000"/>
                <a:gd name="connsiteX22" fmla="*/ 4021 w 10000"/>
                <a:gd name="connsiteY22" fmla="*/ 9702 h 10000"/>
                <a:gd name="connsiteX23" fmla="*/ 4021 w 10000"/>
                <a:gd name="connsiteY23" fmla="*/ 9851 h 10000"/>
                <a:gd name="connsiteX24" fmla="*/ 3948 w 10000"/>
                <a:gd name="connsiteY24" fmla="*/ 9865 h 10000"/>
                <a:gd name="connsiteX25" fmla="*/ 3926 w 10000"/>
                <a:gd name="connsiteY25" fmla="*/ 9844 h 10000"/>
                <a:gd name="connsiteX26" fmla="*/ 3864 w 10000"/>
                <a:gd name="connsiteY26" fmla="*/ 9879 h 10000"/>
                <a:gd name="connsiteX27" fmla="*/ 3825 w 10000"/>
                <a:gd name="connsiteY27" fmla="*/ 9858 h 10000"/>
                <a:gd name="connsiteX28" fmla="*/ 3802 w 10000"/>
                <a:gd name="connsiteY28" fmla="*/ 9886 h 10000"/>
                <a:gd name="connsiteX29" fmla="*/ 3751 w 10000"/>
                <a:gd name="connsiteY29" fmla="*/ 9858 h 10000"/>
                <a:gd name="connsiteX30" fmla="*/ 3735 w 10000"/>
                <a:gd name="connsiteY30" fmla="*/ 9787 h 10000"/>
                <a:gd name="connsiteX31" fmla="*/ 3628 w 10000"/>
                <a:gd name="connsiteY31" fmla="*/ 9744 h 10000"/>
                <a:gd name="connsiteX32" fmla="*/ 3583 w 10000"/>
                <a:gd name="connsiteY32" fmla="*/ 9730 h 10000"/>
                <a:gd name="connsiteX33" fmla="*/ 3543 w 10000"/>
                <a:gd name="connsiteY33" fmla="*/ 9702 h 10000"/>
                <a:gd name="connsiteX34" fmla="*/ 3549 w 10000"/>
                <a:gd name="connsiteY34" fmla="*/ 9681 h 10000"/>
                <a:gd name="connsiteX35" fmla="*/ 3515 w 10000"/>
                <a:gd name="connsiteY35" fmla="*/ 9624 h 10000"/>
                <a:gd name="connsiteX36" fmla="*/ 3459 w 10000"/>
                <a:gd name="connsiteY36" fmla="*/ 9588 h 10000"/>
                <a:gd name="connsiteX37" fmla="*/ 3397 w 10000"/>
                <a:gd name="connsiteY37" fmla="*/ 9603 h 10000"/>
                <a:gd name="connsiteX38" fmla="*/ 3324 w 10000"/>
                <a:gd name="connsiteY38" fmla="*/ 9581 h 10000"/>
                <a:gd name="connsiteX39" fmla="*/ 3240 w 10000"/>
                <a:gd name="connsiteY39" fmla="*/ 9524 h 10000"/>
                <a:gd name="connsiteX40" fmla="*/ 3279 w 10000"/>
                <a:gd name="connsiteY40" fmla="*/ 9339 h 10000"/>
                <a:gd name="connsiteX41" fmla="*/ 3150 w 10000"/>
                <a:gd name="connsiteY41" fmla="*/ 8971 h 10000"/>
                <a:gd name="connsiteX42" fmla="*/ 3155 w 10000"/>
                <a:gd name="connsiteY42" fmla="*/ 9021 h 10000"/>
                <a:gd name="connsiteX43" fmla="*/ 3144 w 10000"/>
                <a:gd name="connsiteY43" fmla="*/ 9042 h 10000"/>
                <a:gd name="connsiteX44" fmla="*/ 3105 w 10000"/>
                <a:gd name="connsiteY44" fmla="*/ 9028 h 10000"/>
                <a:gd name="connsiteX45" fmla="*/ 3048 w 10000"/>
                <a:gd name="connsiteY45" fmla="*/ 9163 h 10000"/>
                <a:gd name="connsiteX46" fmla="*/ 2818 w 10000"/>
                <a:gd name="connsiteY46" fmla="*/ 9837 h 10000"/>
                <a:gd name="connsiteX47" fmla="*/ 2745 w 10000"/>
                <a:gd name="connsiteY47" fmla="*/ 9879 h 10000"/>
                <a:gd name="connsiteX48" fmla="*/ 2705 w 10000"/>
                <a:gd name="connsiteY48" fmla="*/ 9922 h 10000"/>
                <a:gd name="connsiteX49" fmla="*/ 2638 w 10000"/>
                <a:gd name="connsiteY49" fmla="*/ 9929 h 10000"/>
                <a:gd name="connsiteX50" fmla="*/ 2598 w 10000"/>
                <a:gd name="connsiteY50" fmla="*/ 9943 h 10000"/>
                <a:gd name="connsiteX51" fmla="*/ 2565 w 10000"/>
                <a:gd name="connsiteY51" fmla="*/ 9929 h 10000"/>
                <a:gd name="connsiteX52" fmla="*/ 2508 w 10000"/>
                <a:gd name="connsiteY52" fmla="*/ 9943 h 10000"/>
                <a:gd name="connsiteX53" fmla="*/ 2503 w 10000"/>
                <a:gd name="connsiteY53" fmla="*/ 9957 h 10000"/>
                <a:gd name="connsiteX54" fmla="*/ 2458 w 10000"/>
                <a:gd name="connsiteY54" fmla="*/ 9993 h 10000"/>
                <a:gd name="connsiteX55" fmla="*/ 2424 w 10000"/>
                <a:gd name="connsiteY55" fmla="*/ 10000 h 10000"/>
                <a:gd name="connsiteX56" fmla="*/ 2323 w 10000"/>
                <a:gd name="connsiteY56" fmla="*/ 9901 h 10000"/>
                <a:gd name="connsiteX57" fmla="*/ 2250 w 10000"/>
                <a:gd name="connsiteY57" fmla="*/ 9794 h 10000"/>
                <a:gd name="connsiteX58" fmla="*/ 2160 w 10000"/>
                <a:gd name="connsiteY58" fmla="*/ 9759 h 10000"/>
                <a:gd name="connsiteX59" fmla="*/ 2143 w 10000"/>
                <a:gd name="connsiteY59" fmla="*/ 9624 h 10000"/>
                <a:gd name="connsiteX60" fmla="*/ 2205 w 10000"/>
                <a:gd name="connsiteY60" fmla="*/ 9588 h 10000"/>
                <a:gd name="connsiteX61" fmla="*/ 2182 w 10000"/>
                <a:gd name="connsiteY61" fmla="*/ 9482 h 10000"/>
                <a:gd name="connsiteX62" fmla="*/ 2160 w 10000"/>
                <a:gd name="connsiteY62" fmla="*/ 9446 h 10000"/>
                <a:gd name="connsiteX63" fmla="*/ 2323 w 10000"/>
                <a:gd name="connsiteY63" fmla="*/ 9312 h 10000"/>
                <a:gd name="connsiteX64" fmla="*/ 2373 w 10000"/>
                <a:gd name="connsiteY64" fmla="*/ 9177 h 10000"/>
                <a:gd name="connsiteX65" fmla="*/ 2424 w 10000"/>
                <a:gd name="connsiteY65" fmla="*/ 9148 h 10000"/>
                <a:gd name="connsiteX66" fmla="*/ 2435 w 10000"/>
                <a:gd name="connsiteY66" fmla="*/ 9063 h 10000"/>
                <a:gd name="connsiteX67" fmla="*/ 2385 w 10000"/>
                <a:gd name="connsiteY67" fmla="*/ 8950 h 10000"/>
                <a:gd name="connsiteX68" fmla="*/ 2396 w 10000"/>
                <a:gd name="connsiteY68" fmla="*/ 8879 h 10000"/>
                <a:gd name="connsiteX69" fmla="*/ 2340 w 10000"/>
                <a:gd name="connsiteY69" fmla="*/ 8850 h 10000"/>
                <a:gd name="connsiteX70" fmla="*/ 2306 w 10000"/>
                <a:gd name="connsiteY70" fmla="*/ 8857 h 10000"/>
                <a:gd name="connsiteX71" fmla="*/ 2143 w 10000"/>
                <a:gd name="connsiteY71" fmla="*/ 8921 h 10000"/>
                <a:gd name="connsiteX72" fmla="*/ 2098 w 10000"/>
                <a:gd name="connsiteY72" fmla="*/ 8971 h 10000"/>
                <a:gd name="connsiteX73" fmla="*/ 2064 w 10000"/>
                <a:gd name="connsiteY73" fmla="*/ 8999 h 10000"/>
                <a:gd name="connsiteX74" fmla="*/ 2019 w 10000"/>
                <a:gd name="connsiteY74" fmla="*/ 9056 h 10000"/>
                <a:gd name="connsiteX75" fmla="*/ 1879 w 10000"/>
                <a:gd name="connsiteY75" fmla="*/ 9013 h 10000"/>
                <a:gd name="connsiteX76" fmla="*/ 1828 w 10000"/>
                <a:gd name="connsiteY76" fmla="*/ 8971 h 10000"/>
                <a:gd name="connsiteX77" fmla="*/ 1738 w 10000"/>
                <a:gd name="connsiteY77" fmla="*/ 9021 h 10000"/>
                <a:gd name="connsiteX78" fmla="*/ 1609 w 10000"/>
                <a:gd name="connsiteY78" fmla="*/ 9056 h 10000"/>
                <a:gd name="connsiteX79" fmla="*/ 1699 w 10000"/>
                <a:gd name="connsiteY79" fmla="*/ 9177 h 10000"/>
                <a:gd name="connsiteX80" fmla="*/ 1592 w 10000"/>
                <a:gd name="connsiteY80" fmla="*/ 9304 h 10000"/>
                <a:gd name="connsiteX81" fmla="*/ 1558 w 10000"/>
                <a:gd name="connsiteY81" fmla="*/ 9290 h 10000"/>
                <a:gd name="connsiteX82" fmla="*/ 1541 w 10000"/>
                <a:gd name="connsiteY82" fmla="*/ 9304 h 10000"/>
                <a:gd name="connsiteX83" fmla="*/ 1507 w 10000"/>
                <a:gd name="connsiteY83" fmla="*/ 9269 h 10000"/>
                <a:gd name="connsiteX84" fmla="*/ 1440 w 10000"/>
                <a:gd name="connsiteY84" fmla="*/ 9233 h 10000"/>
                <a:gd name="connsiteX85" fmla="*/ 1434 w 10000"/>
                <a:gd name="connsiteY85" fmla="*/ 9198 h 10000"/>
                <a:gd name="connsiteX86" fmla="*/ 1412 w 10000"/>
                <a:gd name="connsiteY86" fmla="*/ 9191 h 10000"/>
                <a:gd name="connsiteX87" fmla="*/ 1400 w 10000"/>
                <a:gd name="connsiteY87" fmla="*/ 9155 h 10000"/>
                <a:gd name="connsiteX88" fmla="*/ 1372 w 10000"/>
                <a:gd name="connsiteY88" fmla="*/ 9127 h 10000"/>
                <a:gd name="connsiteX89" fmla="*/ 1327 w 10000"/>
                <a:gd name="connsiteY89" fmla="*/ 9141 h 10000"/>
                <a:gd name="connsiteX90" fmla="*/ 1305 w 10000"/>
                <a:gd name="connsiteY90" fmla="*/ 9092 h 10000"/>
                <a:gd name="connsiteX91" fmla="*/ 1271 w 10000"/>
                <a:gd name="connsiteY91" fmla="*/ 9099 h 10000"/>
                <a:gd name="connsiteX92" fmla="*/ 1277 w 10000"/>
                <a:gd name="connsiteY92" fmla="*/ 9056 h 10000"/>
                <a:gd name="connsiteX93" fmla="*/ 1265 w 10000"/>
                <a:gd name="connsiteY93" fmla="*/ 8999 h 10000"/>
                <a:gd name="connsiteX94" fmla="*/ 1277 w 10000"/>
                <a:gd name="connsiteY94" fmla="*/ 8935 h 10000"/>
                <a:gd name="connsiteX95" fmla="*/ 1271 w 10000"/>
                <a:gd name="connsiteY95" fmla="*/ 8893 h 10000"/>
                <a:gd name="connsiteX96" fmla="*/ 1153 w 10000"/>
                <a:gd name="connsiteY96" fmla="*/ 8893 h 10000"/>
                <a:gd name="connsiteX97" fmla="*/ 1153 w 10000"/>
                <a:gd name="connsiteY97" fmla="*/ 8850 h 10000"/>
                <a:gd name="connsiteX98" fmla="*/ 1091 w 10000"/>
                <a:gd name="connsiteY98" fmla="*/ 8829 h 10000"/>
                <a:gd name="connsiteX99" fmla="*/ 1080 w 10000"/>
                <a:gd name="connsiteY99" fmla="*/ 8758 h 10000"/>
                <a:gd name="connsiteX100" fmla="*/ 1069 w 10000"/>
                <a:gd name="connsiteY100" fmla="*/ 8730 h 10000"/>
                <a:gd name="connsiteX101" fmla="*/ 990 w 10000"/>
                <a:gd name="connsiteY101" fmla="*/ 8701 h 10000"/>
                <a:gd name="connsiteX102" fmla="*/ 894 w 10000"/>
                <a:gd name="connsiteY102" fmla="*/ 8616 h 10000"/>
                <a:gd name="connsiteX103" fmla="*/ 787 w 10000"/>
                <a:gd name="connsiteY103" fmla="*/ 8616 h 10000"/>
                <a:gd name="connsiteX104" fmla="*/ 849 w 10000"/>
                <a:gd name="connsiteY104" fmla="*/ 8510 h 10000"/>
                <a:gd name="connsiteX105" fmla="*/ 945 w 10000"/>
                <a:gd name="connsiteY105" fmla="*/ 8432 h 10000"/>
                <a:gd name="connsiteX106" fmla="*/ 984 w 10000"/>
                <a:gd name="connsiteY106" fmla="*/ 8325 h 10000"/>
                <a:gd name="connsiteX107" fmla="*/ 1063 w 10000"/>
                <a:gd name="connsiteY107" fmla="*/ 8204 h 10000"/>
                <a:gd name="connsiteX108" fmla="*/ 1057 w 10000"/>
                <a:gd name="connsiteY108" fmla="*/ 8133 h 10000"/>
                <a:gd name="connsiteX109" fmla="*/ 1018 w 10000"/>
                <a:gd name="connsiteY109" fmla="*/ 8055 h 10000"/>
                <a:gd name="connsiteX110" fmla="*/ 533 w 10000"/>
                <a:gd name="connsiteY110" fmla="*/ 8076 h 10000"/>
                <a:gd name="connsiteX111" fmla="*/ 169 w 10000"/>
                <a:gd name="connsiteY111" fmla="*/ 7743 h 10000"/>
                <a:gd name="connsiteX112" fmla="*/ 157 w 10000"/>
                <a:gd name="connsiteY112" fmla="*/ 7686 h 10000"/>
                <a:gd name="connsiteX113" fmla="*/ 231 w 10000"/>
                <a:gd name="connsiteY113" fmla="*/ 7594 h 10000"/>
                <a:gd name="connsiteX114" fmla="*/ 0 w 10000"/>
                <a:gd name="connsiteY114" fmla="*/ 6920 h 10000"/>
                <a:gd name="connsiteX115" fmla="*/ 1074 w 10000"/>
                <a:gd name="connsiteY115" fmla="*/ 7019 h 10000"/>
                <a:gd name="connsiteX116" fmla="*/ 1277 w 10000"/>
                <a:gd name="connsiteY116" fmla="*/ 6998 h 10000"/>
                <a:gd name="connsiteX117" fmla="*/ 1524 w 10000"/>
                <a:gd name="connsiteY117" fmla="*/ 7083 h 10000"/>
                <a:gd name="connsiteX118" fmla="*/ 1609 w 10000"/>
                <a:gd name="connsiteY118" fmla="*/ 7104 h 10000"/>
                <a:gd name="connsiteX119" fmla="*/ 1822 w 10000"/>
                <a:gd name="connsiteY119" fmla="*/ 7310 h 10000"/>
                <a:gd name="connsiteX120" fmla="*/ 1918 w 10000"/>
                <a:gd name="connsiteY120" fmla="*/ 7303 h 10000"/>
                <a:gd name="connsiteX121" fmla="*/ 6504 w 10000"/>
                <a:gd name="connsiteY121" fmla="*/ 7627 h 10000"/>
                <a:gd name="connsiteX122" fmla="*/ 5523 w 10000"/>
                <a:gd name="connsiteY122" fmla="*/ 5713 h 10000"/>
                <a:gd name="connsiteX123" fmla="*/ 5652 w 10000"/>
                <a:gd name="connsiteY123" fmla="*/ 5720 h 10000"/>
                <a:gd name="connsiteX124" fmla="*/ 5697 w 10000"/>
                <a:gd name="connsiteY124" fmla="*/ 5742 h 10000"/>
                <a:gd name="connsiteX125" fmla="*/ 5793 w 10000"/>
                <a:gd name="connsiteY125" fmla="*/ 5635 h 10000"/>
                <a:gd name="connsiteX126" fmla="*/ 5844 w 10000"/>
                <a:gd name="connsiteY126" fmla="*/ 5628 h 10000"/>
                <a:gd name="connsiteX127" fmla="*/ 5889 w 10000"/>
                <a:gd name="connsiteY127" fmla="*/ 5564 h 10000"/>
                <a:gd name="connsiteX128" fmla="*/ 5945 w 10000"/>
                <a:gd name="connsiteY128" fmla="*/ 5515 h 10000"/>
                <a:gd name="connsiteX129" fmla="*/ 6001 w 10000"/>
                <a:gd name="connsiteY129" fmla="*/ 5408 h 10000"/>
                <a:gd name="connsiteX130" fmla="*/ 6012 w 10000"/>
                <a:gd name="connsiteY130" fmla="*/ 5344 h 10000"/>
                <a:gd name="connsiteX131" fmla="*/ 6080 w 10000"/>
                <a:gd name="connsiteY131" fmla="*/ 5316 h 10000"/>
                <a:gd name="connsiteX132" fmla="*/ 6159 w 10000"/>
                <a:gd name="connsiteY132" fmla="*/ 5351 h 10000"/>
                <a:gd name="connsiteX133" fmla="*/ 6226 w 10000"/>
                <a:gd name="connsiteY133" fmla="*/ 5337 h 10000"/>
                <a:gd name="connsiteX134" fmla="*/ 6294 w 10000"/>
                <a:gd name="connsiteY134" fmla="*/ 5344 h 10000"/>
                <a:gd name="connsiteX135" fmla="*/ 6412 w 10000"/>
                <a:gd name="connsiteY135" fmla="*/ 5302 h 10000"/>
                <a:gd name="connsiteX136" fmla="*/ 6490 w 10000"/>
                <a:gd name="connsiteY136" fmla="*/ 5195 h 10000"/>
                <a:gd name="connsiteX137" fmla="*/ 6524 w 10000"/>
                <a:gd name="connsiteY137" fmla="*/ 5160 h 10000"/>
                <a:gd name="connsiteX138" fmla="*/ 6575 w 10000"/>
                <a:gd name="connsiteY138" fmla="*/ 5160 h 10000"/>
                <a:gd name="connsiteX139" fmla="*/ 6614 w 10000"/>
                <a:gd name="connsiteY139" fmla="*/ 5103 h 10000"/>
                <a:gd name="connsiteX140" fmla="*/ 6597 w 10000"/>
                <a:gd name="connsiteY140" fmla="*/ 5039 h 10000"/>
                <a:gd name="connsiteX141" fmla="*/ 6609 w 10000"/>
                <a:gd name="connsiteY141" fmla="*/ 4982 h 10000"/>
                <a:gd name="connsiteX142" fmla="*/ 6659 w 10000"/>
                <a:gd name="connsiteY142" fmla="*/ 4876 h 10000"/>
                <a:gd name="connsiteX143" fmla="*/ 6715 w 10000"/>
                <a:gd name="connsiteY143" fmla="*/ 4776 h 10000"/>
                <a:gd name="connsiteX144" fmla="*/ 6772 w 10000"/>
                <a:gd name="connsiteY144" fmla="*/ 4755 h 10000"/>
                <a:gd name="connsiteX145" fmla="*/ 6800 w 10000"/>
                <a:gd name="connsiteY145" fmla="*/ 4720 h 10000"/>
                <a:gd name="connsiteX146" fmla="*/ 6895 w 10000"/>
                <a:gd name="connsiteY146" fmla="*/ 4734 h 10000"/>
                <a:gd name="connsiteX147" fmla="*/ 6991 w 10000"/>
                <a:gd name="connsiteY147" fmla="*/ 4734 h 10000"/>
                <a:gd name="connsiteX148" fmla="*/ 6997 w 10000"/>
                <a:gd name="connsiteY148" fmla="*/ 4670 h 10000"/>
                <a:gd name="connsiteX149" fmla="*/ 7013 w 10000"/>
                <a:gd name="connsiteY149" fmla="*/ 4627 h 10000"/>
                <a:gd name="connsiteX150" fmla="*/ 7008 w 10000"/>
                <a:gd name="connsiteY150" fmla="*/ 4599 h 10000"/>
                <a:gd name="connsiteX151" fmla="*/ 7064 w 10000"/>
                <a:gd name="connsiteY151" fmla="*/ 4578 h 10000"/>
                <a:gd name="connsiteX152" fmla="*/ 7103 w 10000"/>
                <a:gd name="connsiteY152" fmla="*/ 4634 h 10000"/>
                <a:gd name="connsiteX153" fmla="*/ 7160 w 10000"/>
                <a:gd name="connsiteY153" fmla="*/ 4613 h 10000"/>
                <a:gd name="connsiteX154" fmla="*/ 7177 w 10000"/>
                <a:gd name="connsiteY154" fmla="*/ 4578 h 10000"/>
                <a:gd name="connsiteX155" fmla="*/ 7222 w 10000"/>
                <a:gd name="connsiteY155" fmla="*/ 4564 h 10000"/>
                <a:gd name="connsiteX156" fmla="*/ 7317 w 10000"/>
                <a:gd name="connsiteY156" fmla="*/ 4493 h 10000"/>
                <a:gd name="connsiteX157" fmla="*/ 7407 w 10000"/>
                <a:gd name="connsiteY157" fmla="*/ 4521 h 10000"/>
                <a:gd name="connsiteX158" fmla="*/ 7430 w 10000"/>
                <a:gd name="connsiteY158" fmla="*/ 4507 h 10000"/>
                <a:gd name="connsiteX159" fmla="*/ 7480 w 10000"/>
                <a:gd name="connsiteY159" fmla="*/ 4528 h 10000"/>
                <a:gd name="connsiteX160" fmla="*/ 7503 w 10000"/>
                <a:gd name="connsiteY160" fmla="*/ 4471 h 10000"/>
                <a:gd name="connsiteX161" fmla="*/ 7525 w 10000"/>
                <a:gd name="connsiteY161" fmla="*/ 4500 h 10000"/>
                <a:gd name="connsiteX162" fmla="*/ 7559 w 10000"/>
                <a:gd name="connsiteY162" fmla="*/ 4493 h 10000"/>
                <a:gd name="connsiteX163" fmla="*/ 7598 w 10000"/>
                <a:gd name="connsiteY163" fmla="*/ 4556 h 10000"/>
                <a:gd name="connsiteX164" fmla="*/ 7643 w 10000"/>
                <a:gd name="connsiteY164" fmla="*/ 4549 h 10000"/>
                <a:gd name="connsiteX165" fmla="*/ 7683 w 10000"/>
                <a:gd name="connsiteY165" fmla="*/ 4578 h 10000"/>
                <a:gd name="connsiteX166" fmla="*/ 7700 w 10000"/>
                <a:gd name="connsiteY166" fmla="*/ 4556 h 10000"/>
                <a:gd name="connsiteX167" fmla="*/ 7778 w 10000"/>
                <a:gd name="connsiteY167" fmla="*/ 4564 h 10000"/>
                <a:gd name="connsiteX168" fmla="*/ 7790 w 10000"/>
                <a:gd name="connsiteY168" fmla="*/ 4585 h 10000"/>
                <a:gd name="connsiteX169" fmla="*/ 7874 w 10000"/>
                <a:gd name="connsiteY169" fmla="*/ 4514 h 10000"/>
                <a:gd name="connsiteX170" fmla="*/ 7874 w 10000"/>
                <a:gd name="connsiteY170" fmla="*/ 4393 h 10000"/>
                <a:gd name="connsiteX171" fmla="*/ 7852 w 10000"/>
                <a:gd name="connsiteY171" fmla="*/ 4379 h 10000"/>
                <a:gd name="connsiteX172" fmla="*/ 7835 w 10000"/>
                <a:gd name="connsiteY172" fmla="*/ 4294 h 10000"/>
                <a:gd name="connsiteX173" fmla="*/ 7801 w 10000"/>
                <a:gd name="connsiteY173" fmla="*/ 4209 h 10000"/>
                <a:gd name="connsiteX174" fmla="*/ 7750 w 10000"/>
                <a:gd name="connsiteY174" fmla="*/ 4173 h 10000"/>
                <a:gd name="connsiteX175" fmla="*/ 7745 w 10000"/>
                <a:gd name="connsiteY175" fmla="*/ 4131 h 10000"/>
                <a:gd name="connsiteX176" fmla="*/ 7672 w 10000"/>
                <a:gd name="connsiteY176" fmla="*/ 4053 h 10000"/>
                <a:gd name="connsiteX177" fmla="*/ 7677 w 10000"/>
                <a:gd name="connsiteY177" fmla="*/ 4024 h 10000"/>
                <a:gd name="connsiteX178" fmla="*/ 7604 w 10000"/>
                <a:gd name="connsiteY178" fmla="*/ 3982 h 10000"/>
                <a:gd name="connsiteX179" fmla="*/ 7598 w 10000"/>
                <a:gd name="connsiteY179" fmla="*/ 3903 h 10000"/>
                <a:gd name="connsiteX180" fmla="*/ 7475 w 10000"/>
                <a:gd name="connsiteY180" fmla="*/ 3833 h 10000"/>
                <a:gd name="connsiteX181" fmla="*/ 7407 w 10000"/>
                <a:gd name="connsiteY181" fmla="*/ 3683 h 10000"/>
                <a:gd name="connsiteX182" fmla="*/ 7306 w 10000"/>
                <a:gd name="connsiteY182" fmla="*/ 3676 h 10000"/>
                <a:gd name="connsiteX183" fmla="*/ 7272 w 10000"/>
                <a:gd name="connsiteY183" fmla="*/ 3648 h 10000"/>
                <a:gd name="connsiteX184" fmla="*/ 7222 w 10000"/>
                <a:gd name="connsiteY184" fmla="*/ 3669 h 10000"/>
                <a:gd name="connsiteX185" fmla="*/ 7143 w 10000"/>
                <a:gd name="connsiteY185" fmla="*/ 3669 h 10000"/>
                <a:gd name="connsiteX186" fmla="*/ 7030 w 10000"/>
                <a:gd name="connsiteY186" fmla="*/ 3840 h 10000"/>
                <a:gd name="connsiteX187" fmla="*/ 6991 w 10000"/>
                <a:gd name="connsiteY187" fmla="*/ 3918 h 10000"/>
                <a:gd name="connsiteX188" fmla="*/ 6890 w 10000"/>
                <a:gd name="connsiteY188" fmla="*/ 3797 h 10000"/>
                <a:gd name="connsiteX189" fmla="*/ 6817 w 10000"/>
                <a:gd name="connsiteY189" fmla="*/ 3747 h 10000"/>
                <a:gd name="connsiteX190" fmla="*/ 6744 w 10000"/>
                <a:gd name="connsiteY190" fmla="*/ 3754 h 10000"/>
                <a:gd name="connsiteX191" fmla="*/ 6670 w 10000"/>
                <a:gd name="connsiteY191" fmla="*/ 3790 h 10000"/>
                <a:gd name="connsiteX192" fmla="*/ 6609 w 10000"/>
                <a:gd name="connsiteY192" fmla="*/ 3762 h 10000"/>
                <a:gd name="connsiteX193" fmla="*/ 6552 w 10000"/>
                <a:gd name="connsiteY193" fmla="*/ 3804 h 10000"/>
                <a:gd name="connsiteX194" fmla="*/ 6496 w 10000"/>
                <a:gd name="connsiteY194" fmla="*/ 3889 h 10000"/>
                <a:gd name="connsiteX195" fmla="*/ 6367 w 10000"/>
                <a:gd name="connsiteY195" fmla="*/ 3733 h 10000"/>
                <a:gd name="connsiteX196" fmla="*/ 6350 w 10000"/>
                <a:gd name="connsiteY196" fmla="*/ 3577 h 10000"/>
                <a:gd name="connsiteX197" fmla="*/ 6451 w 10000"/>
                <a:gd name="connsiteY197" fmla="*/ 3513 h 10000"/>
                <a:gd name="connsiteX198" fmla="*/ 6445 w 10000"/>
                <a:gd name="connsiteY198" fmla="*/ 3343 h 10000"/>
                <a:gd name="connsiteX199" fmla="*/ 6541 w 10000"/>
                <a:gd name="connsiteY199" fmla="*/ 3144 h 10000"/>
                <a:gd name="connsiteX200" fmla="*/ 6530 w 10000"/>
                <a:gd name="connsiteY200" fmla="*/ 3109 h 10000"/>
                <a:gd name="connsiteX201" fmla="*/ 6760 w 10000"/>
                <a:gd name="connsiteY201" fmla="*/ 2456 h 10000"/>
                <a:gd name="connsiteX202" fmla="*/ 6884 w 10000"/>
                <a:gd name="connsiteY202" fmla="*/ 2555 h 10000"/>
                <a:gd name="connsiteX203" fmla="*/ 6957 w 10000"/>
                <a:gd name="connsiteY203" fmla="*/ 2598 h 10000"/>
                <a:gd name="connsiteX204" fmla="*/ 7030 w 10000"/>
                <a:gd name="connsiteY204" fmla="*/ 2598 h 10000"/>
                <a:gd name="connsiteX205" fmla="*/ 7143 w 10000"/>
                <a:gd name="connsiteY205" fmla="*/ 2676 h 10000"/>
                <a:gd name="connsiteX206" fmla="*/ 7160 w 10000"/>
                <a:gd name="connsiteY206" fmla="*/ 2626 h 10000"/>
                <a:gd name="connsiteX207" fmla="*/ 7233 w 10000"/>
                <a:gd name="connsiteY207" fmla="*/ 2612 h 10000"/>
                <a:gd name="connsiteX208" fmla="*/ 7295 w 10000"/>
                <a:gd name="connsiteY208" fmla="*/ 2527 h 10000"/>
                <a:gd name="connsiteX209" fmla="*/ 7373 w 10000"/>
                <a:gd name="connsiteY209" fmla="*/ 2463 h 10000"/>
                <a:gd name="connsiteX210" fmla="*/ 7407 w 10000"/>
                <a:gd name="connsiteY210" fmla="*/ 2399 h 10000"/>
                <a:gd name="connsiteX211" fmla="*/ 7525 w 10000"/>
                <a:gd name="connsiteY211" fmla="*/ 2356 h 10000"/>
                <a:gd name="connsiteX212" fmla="*/ 7587 w 10000"/>
                <a:gd name="connsiteY212" fmla="*/ 2363 h 10000"/>
                <a:gd name="connsiteX213" fmla="*/ 7638 w 10000"/>
                <a:gd name="connsiteY213" fmla="*/ 2300 h 10000"/>
                <a:gd name="connsiteX214" fmla="*/ 7677 w 10000"/>
                <a:gd name="connsiteY214" fmla="*/ 2214 h 10000"/>
                <a:gd name="connsiteX215" fmla="*/ 7660 w 10000"/>
                <a:gd name="connsiteY215" fmla="*/ 2200 h 10000"/>
                <a:gd name="connsiteX216" fmla="*/ 7677 w 10000"/>
                <a:gd name="connsiteY216" fmla="*/ 2108 h 10000"/>
                <a:gd name="connsiteX217" fmla="*/ 7610 w 10000"/>
                <a:gd name="connsiteY217" fmla="*/ 2108 h 10000"/>
                <a:gd name="connsiteX218" fmla="*/ 7643 w 10000"/>
                <a:gd name="connsiteY218" fmla="*/ 2030 h 10000"/>
                <a:gd name="connsiteX219" fmla="*/ 7649 w 10000"/>
                <a:gd name="connsiteY219" fmla="*/ 1938 h 10000"/>
                <a:gd name="connsiteX220" fmla="*/ 7677 w 10000"/>
                <a:gd name="connsiteY220" fmla="*/ 1916 h 10000"/>
                <a:gd name="connsiteX221" fmla="*/ 7728 w 10000"/>
                <a:gd name="connsiteY221" fmla="*/ 1824 h 10000"/>
                <a:gd name="connsiteX222" fmla="*/ 7722 w 10000"/>
                <a:gd name="connsiteY222" fmla="*/ 1753 h 10000"/>
                <a:gd name="connsiteX223" fmla="*/ 7762 w 10000"/>
                <a:gd name="connsiteY223" fmla="*/ 1675 h 10000"/>
                <a:gd name="connsiteX224" fmla="*/ 7807 w 10000"/>
                <a:gd name="connsiteY224" fmla="*/ 1625 h 10000"/>
                <a:gd name="connsiteX225" fmla="*/ 7823 w 10000"/>
                <a:gd name="connsiteY225" fmla="*/ 1540 h 10000"/>
                <a:gd name="connsiteX226" fmla="*/ 7818 w 10000"/>
                <a:gd name="connsiteY226" fmla="*/ 1512 h 10000"/>
                <a:gd name="connsiteX227" fmla="*/ 7857 w 10000"/>
                <a:gd name="connsiteY227" fmla="*/ 1455 h 10000"/>
                <a:gd name="connsiteX228" fmla="*/ 7913 w 10000"/>
                <a:gd name="connsiteY228" fmla="*/ 1285 h 10000"/>
                <a:gd name="connsiteX229" fmla="*/ 7930 w 10000"/>
                <a:gd name="connsiteY229" fmla="*/ 1185 h 10000"/>
                <a:gd name="connsiteX230" fmla="*/ 7958 w 10000"/>
                <a:gd name="connsiteY230" fmla="*/ 1192 h 10000"/>
                <a:gd name="connsiteX231" fmla="*/ 8037 w 10000"/>
                <a:gd name="connsiteY231" fmla="*/ 1079 h 10000"/>
                <a:gd name="connsiteX232" fmla="*/ 8127 w 10000"/>
                <a:gd name="connsiteY232" fmla="*/ 1015 h 10000"/>
                <a:gd name="connsiteX233" fmla="*/ 8138 w 10000"/>
                <a:gd name="connsiteY233" fmla="*/ 937 h 10000"/>
                <a:gd name="connsiteX234" fmla="*/ 8172 w 10000"/>
                <a:gd name="connsiteY234" fmla="*/ 852 h 10000"/>
                <a:gd name="connsiteX235" fmla="*/ 8161 w 10000"/>
                <a:gd name="connsiteY235" fmla="*/ 788 h 10000"/>
                <a:gd name="connsiteX236" fmla="*/ 8116 w 10000"/>
                <a:gd name="connsiteY236" fmla="*/ 731 h 10000"/>
                <a:gd name="connsiteX237" fmla="*/ 8138 w 10000"/>
                <a:gd name="connsiteY237" fmla="*/ 660 h 10000"/>
                <a:gd name="connsiteX238" fmla="*/ 8138 w 10000"/>
                <a:gd name="connsiteY238" fmla="*/ 575 h 10000"/>
                <a:gd name="connsiteX239" fmla="*/ 8054 w 10000"/>
                <a:gd name="connsiteY239" fmla="*/ 504 h 10000"/>
                <a:gd name="connsiteX240" fmla="*/ 7970 w 10000"/>
                <a:gd name="connsiteY240" fmla="*/ 546 h 10000"/>
                <a:gd name="connsiteX241" fmla="*/ 7930 w 10000"/>
                <a:gd name="connsiteY241" fmla="*/ 546 h 10000"/>
                <a:gd name="connsiteX242" fmla="*/ 7913 w 10000"/>
                <a:gd name="connsiteY242" fmla="*/ 497 h 10000"/>
                <a:gd name="connsiteX243" fmla="*/ 7913 w 10000"/>
                <a:gd name="connsiteY243" fmla="*/ 405 h 10000"/>
                <a:gd name="connsiteX244" fmla="*/ 8020 w 10000"/>
                <a:gd name="connsiteY244" fmla="*/ 312 h 10000"/>
                <a:gd name="connsiteX245" fmla="*/ 8054 w 10000"/>
                <a:gd name="connsiteY245" fmla="*/ 234 h 10000"/>
                <a:gd name="connsiteX246" fmla="*/ 8121 w 10000"/>
                <a:gd name="connsiteY246" fmla="*/ 170 h 10000"/>
                <a:gd name="connsiteX247" fmla="*/ 8183 w 10000"/>
                <a:gd name="connsiteY247" fmla="*/ 50 h 10000"/>
                <a:gd name="connsiteX248" fmla="*/ 8228 w 10000"/>
                <a:gd name="connsiteY248" fmla="*/ 28 h 10000"/>
                <a:gd name="connsiteX249" fmla="*/ 8290 w 10000"/>
                <a:gd name="connsiteY249" fmla="*/ 43 h 10000"/>
                <a:gd name="connsiteX250" fmla="*/ 8420 w 10000"/>
                <a:gd name="connsiteY250" fmla="*/ 0 h 10000"/>
                <a:gd name="connsiteX251" fmla="*/ 8481 w 10000"/>
                <a:gd name="connsiteY251" fmla="*/ 71 h 10000"/>
                <a:gd name="connsiteX252" fmla="*/ 8476 w 10000"/>
                <a:gd name="connsiteY252" fmla="*/ 121 h 10000"/>
                <a:gd name="connsiteX253" fmla="*/ 8504 w 10000"/>
                <a:gd name="connsiteY253" fmla="*/ 142 h 10000"/>
                <a:gd name="connsiteX254" fmla="*/ 8526 w 10000"/>
                <a:gd name="connsiteY254" fmla="*/ 192 h 10000"/>
                <a:gd name="connsiteX255" fmla="*/ 8493 w 10000"/>
                <a:gd name="connsiteY255" fmla="*/ 248 h 10000"/>
                <a:gd name="connsiteX256" fmla="*/ 8448 w 10000"/>
                <a:gd name="connsiteY256" fmla="*/ 376 h 10000"/>
                <a:gd name="connsiteX257" fmla="*/ 8375 w 10000"/>
                <a:gd name="connsiteY257" fmla="*/ 476 h 10000"/>
                <a:gd name="connsiteX258" fmla="*/ 8307 w 10000"/>
                <a:gd name="connsiteY258" fmla="*/ 532 h 10000"/>
                <a:gd name="connsiteX259" fmla="*/ 8358 w 10000"/>
                <a:gd name="connsiteY259" fmla="*/ 554 h 10000"/>
                <a:gd name="connsiteX260" fmla="*/ 8425 w 10000"/>
                <a:gd name="connsiteY260" fmla="*/ 639 h 10000"/>
                <a:gd name="connsiteX261" fmla="*/ 8470 w 10000"/>
                <a:gd name="connsiteY261" fmla="*/ 646 h 10000"/>
                <a:gd name="connsiteX262" fmla="*/ 8493 w 10000"/>
                <a:gd name="connsiteY262" fmla="*/ 738 h 10000"/>
                <a:gd name="connsiteX263" fmla="*/ 8538 w 10000"/>
                <a:gd name="connsiteY263" fmla="*/ 759 h 10000"/>
                <a:gd name="connsiteX264" fmla="*/ 8571 w 10000"/>
                <a:gd name="connsiteY264" fmla="*/ 752 h 10000"/>
                <a:gd name="connsiteX265" fmla="*/ 8639 w 10000"/>
                <a:gd name="connsiteY265" fmla="*/ 610 h 10000"/>
                <a:gd name="connsiteX266" fmla="*/ 8701 w 10000"/>
                <a:gd name="connsiteY266" fmla="*/ 625 h 10000"/>
                <a:gd name="connsiteX267" fmla="*/ 8712 w 10000"/>
                <a:gd name="connsiteY267" fmla="*/ 667 h 10000"/>
                <a:gd name="connsiteX268" fmla="*/ 8757 w 10000"/>
                <a:gd name="connsiteY268" fmla="*/ 717 h 10000"/>
                <a:gd name="connsiteX269" fmla="*/ 8757 w 10000"/>
                <a:gd name="connsiteY269" fmla="*/ 752 h 10000"/>
                <a:gd name="connsiteX270" fmla="*/ 8796 w 10000"/>
                <a:gd name="connsiteY270" fmla="*/ 774 h 10000"/>
                <a:gd name="connsiteX271" fmla="*/ 8853 w 10000"/>
                <a:gd name="connsiteY271" fmla="*/ 774 h 10000"/>
                <a:gd name="connsiteX272" fmla="*/ 8858 w 10000"/>
                <a:gd name="connsiteY272" fmla="*/ 837 h 10000"/>
                <a:gd name="connsiteX273" fmla="*/ 8808 w 10000"/>
                <a:gd name="connsiteY273" fmla="*/ 866 h 10000"/>
                <a:gd name="connsiteX274" fmla="*/ 8853 w 10000"/>
                <a:gd name="connsiteY274" fmla="*/ 1143 h 10000"/>
                <a:gd name="connsiteX275" fmla="*/ 8898 w 10000"/>
                <a:gd name="connsiteY275" fmla="*/ 1270 h 10000"/>
                <a:gd name="connsiteX276" fmla="*/ 8886 w 10000"/>
                <a:gd name="connsiteY276" fmla="*/ 1327 h 10000"/>
                <a:gd name="connsiteX277" fmla="*/ 8926 w 10000"/>
                <a:gd name="connsiteY277" fmla="*/ 1391 h 10000"/>
                <a:gd name="connsiteX278" fmla="*/ 8931 w 10000"/>
                <a:gd name="connsiteY278" fmla="*/ 1434 h 10000"/>
                <a:gd name="connsiteX279" fmla="*/ 9038 w 10000"/>
                <a:gd name="connsiteY279" fmla="*/ 1483 h 10000"/>
                <a:gd name="connsiteX280" fmla="*/ 9168 w 10000"/>
                <a:gd name="connsiteY280" fmla="*/ 1441 h 10000"/>
                <a:gd name="connsiteX281" fmla="*/ 9184 w 10000"/>
                <a:gd name="connsiteY281" fmla="*/ 1384 h 10000"/>
                <a:gd name="connsiteX282" fmla="*/ 9229 w 10000"/>
                <a:gd name="connsiteY282" fmla="*/ 1405 h 10000"/>
                <a:gd name="connsiteX283" fmla="*/ 9258 w 10000"/>
                <a:gd name="connsiteY283" fmla="*/ 1455 h 10000"/>
                <a:gd name="connsiteX284" fmla="*/ 9325 w 10000"/>
                <a:gd name="connsiteY284" fmla="*/ 1419 h 10000"/>
                <a:gd name="connsiteX285" fmla="*/ 9364 w 10000"/>
                <a:gd name="connsiteY285" fmla="*/ 1419 h 10000"/>
                <a:gd name="connsiteX286" fmla="*/ 9421 w 10000"/>
                <a:gd name="connsiteY286" fmla="*/ 1476 h 10000"/>
                <a:gd name="connsiteX287" fmla="*/ 9454 w 10000"/>
                <a:gd name="connsiteY287" fmla="*/ 1398 h 10000"/>
                <a:gd name="connsiteX288" fmla="*/ 9522 w 10000"/>
                <a:gd name="connsiteY288" fmla="*/ 1434 h 10000"/>
                <a:gd name="connsiteX289" fmla="*/ 9556 w 10000"/>
                <a:gd name="connsiteY289" fmla="*/ 1391 h 10000"/>
                <a:gd name="connsiteX290" fmla="*/ 9584 w 10000"/>
                <a:gd name="connsiteY290" fmla="*/ 1398 h 10000"/>
                <a:gd name="connsiteX291" fmla="*/ 9612 w 10000"/>
                <a:gd name="connsiteY291" fmla="*/ 1356 h 10000"/>
                <a:gd name="connsiteX292" fmla="*/ 9606 w 10000"/>
                <a:gd name="connsiteY292" fmla="*/ 1313 h 10000"/>
                <a:gd name="connsiteX293" fmla="*/ 9646 w 10000"/>
                <a:gd name="connsiteY293" fmla="*/ 1292 h 10000"/>
                <a:gd name="connsiteX294" fmla="*/ 9674 w 10000"/>
                <a:gd name="connsiteY294" fmla="*/ 1221 h 10000"/>
                <a:gd name="connsiteX295" fmla="*/ 9753 w 10000"/>
                <a:gd name="connsiteY295" fmla="*/ 1228 h 10000"/>
                <a:gd name="connsiteX296" fmla="*/ 9871 w 10000"/>
                <a:gd name="connsiteY296" fmla="*/ 1434 h 10000"/>
                <a:gd name="connsiteX297" fmla="*/ 9893 w 10000"/>
                <a:gd name="connsiteY297" fmla="*/ 1505 h 10000"/>
                <a:gd name="connsiteX298" fmla="*/ 9972 w 10000"/>
                <a:gd name="connsiteY298" fmla="*/ 1597 h 10000"/>
                <a:gd name="connsiteX299" fmla="*/ 10000 w 10000"/>
                <a:gd name="connsiteY299" fmla="*/ 1682 h 10000"/>
                <a:gd name="connsiteX300" fmla="*/ 9938 w 10000"/>
                <a:gd name="connsiteY300" fmla="*/ 1796 h 10000"/>
                <a:gd name="connsiteX301" fmla="*/ 9893 w 10000"/>
                <a:gd name="connsiteY301" fmla="*/ 1838 h 10000"/>
                <a:gd name="connsiteX302" fmla="*/ 9916 w 10000"/>
                <a:gd name="connsiteY302" fmla="*/ 1959 h 10000"/>
                <a:gd name="connsiteX303" fmla="*/ 9848 w 10000"/>
                <a:gd name="connsiteY303" fmla="*/ 2051 h 10000"/>
                <a:gd name="connsiteX304" fmla="*/ 9809 w 10000"/>
                <a:gd name="connsiteY304" fmla="*/ 2072 h 10000"/>
                <a:gd name="connsiteX305" fmla="*/ 9809 w 10000"/>
                <a:gd name="connsiteY305" fmla="*/ 2136 h 10000"/>
                <a:gd name="connsiteX306" fmla="*/ 9758 w 10000"/>
                <a:gd name="connsiteY306" fmla="*/ 2257 h 10000"/>
                <a:gd name="connsiteX307" fmla="*/ 9724 w 10000"/>
                <a:gd name="connsiteY307" fmla="*/ 2264 h 10000"/>
                <a:gd name="connsiteX308" fmla="*/ 9730 w 10000"/>
                <a:gd name="connsiteY308" fmla="*/ 2349 h 10000"/>
                <a:gd name="connsiteX309" fmla="*/ 9702 w 10000"/>
                <a:gd name="connsiteY309" fmla="*/ 2413 h 10000"/>
                <a:gd name="connsiteX310" fmla="*/ 9708 w 10000"/>
                <a:gd name="connsiteY310" fmla="*/ 2697 h 10000"/>
                <a:gd name="connsiteX311" fmla="*/ 9724 w 10000"/>
                <a:gd name="connsiteY311" fmla="*/ 2718 h 10000"/>
                <a:gd name="connsiteX312" fmla="*/ 9719 w 10000"/>
                <a:gd name="connsiteY312" fmla="*/ 2811 h 10000"/>
                <a:gd name="connsiteX313" fmla="*/ 9708 w 10000"/>
                <a:gd name="connsiteY313" fmla="*/ 2896 h 10000"/>
                <a:gd name="connsiteX314" fmla="*/ 9668 w 10000"/>
                <a:gd name="connsiteY314" fmla="*/ 2938 h 10000"/>
                <a:gd name="connsiteX315" fmla="*/ 9595 w 10000"/>
                <a:gd name="connsiteY315" fmla="*/ 2903 h 10000"/>
                <a:gd name="connsiteX316" fmla="*/ 9561 w 10000"/>
                <a:gd name="connsiteY316" fmla="*/ 2952 h 10000"/>
                <a:gd name="connsiteX317" fmla="*/ 9567 w 10000"/>
                <a:gd name="connsiteY317" fmla="*/ 2995 h 10000"/>
                <a:gd name="connsiteX318" fmla="*/ 9544 w 10000"/>
                <a:gd name="connsiteY318" fmla="*/ 3080 h 10000"/>
                <a:gd name="connsiteX319" fmla="*/ 9505 w 10000"/>
                <a:gd name="connsiteY319" fmla="*/ 3137 h 10000"/>
                <a:gd name="connsiteX320" fmla="*/ 9494 w 10000"/>
                <a:gd name="connsiteY320" fmla="*/ 3236 h 10000"/>
                <a:gd name="connsiteX321" fmla="*/ 9466 w 10000"/>
                <a:gd name="connsiteY321" fmla="*/ 3322 h 10000"/>
                <a:gd name="connsiteX322" fmla="*/ 9471 w 10000"/>
                <a:gd name="connsiteY322" fmla="*/ 3378 h 10000"/>
                <a:gd name="connsiteX323" fmla="*/ 9460 w 10000"/>
                <a:gd name="connsiteY323" fmla="*/ 3435 h 10000"/>
                <a:gd name="connsiteX324" fmla="*/ 9483 w 10000"/>
                <a:gd name="connsiteY324" fmla="*/ 3485 h 10000"/>
                <a:gd name="connsiteX325" fmla="*/ 9449 w 10000"/>
                <a:gd name="connsiteY325" fmla="*/ 3563 h 10000"/>
                <a:gd name="connsiteX326" fmla="*/ 9393 w 10000"/>
                <a:gd name="connsiteY326" fmla="*/ 3442 h 10000"/>
                <a:gd name="connsiteX327" fmla="*/ 9393 w 10000"/>
                <a:gd name="connsiteY327" fmla="*/ 3350 h 10000"/>
                <a:gd name="connsiteX328" fmla="*/ 9376 w 10000"/>
                <a:gd name="connsiteY328" fmla="*/ 3336 h 10000"/>
                <a:gd name="connsiteX329" fmla="*/ 9308 w 10000"/>
                <a:gd name="connsiteY329" fmla="*/ 3400 h 10000"/>
                <a:gd name="connsiteX330" fmla="*/ 9201 w 10000"/>
                <a:gd name="connsiteY330" fmla="*/ 3549 h 10000"/>
                <a:gd name="connsiteX331" fmla="*/ 9139 w 10000"/>
                <a:gd name="connsiteY331" fmla="*/ 3655 h 10000"/>
                <a:gd name="connsiteX332" fmla="*/ 9044 w 10000"/>
                <a:gd name="connsiteY332" fmla="*/ 3712 h 10000"/>
                <a:gd name="connsiteX333" fmla="*/ 9010 w 10000"/>
                <a:gd name="connsiteY333" fmla="*/ 3797 h 10000"/>
                <a:gd name="connsiteX334" fmla="*/ 8982 w 10000"/>
                <a:gd name="connsiteY334" fmla="*/ 3825 h 10000"/>
                <a:gd name="connsiteX335" fmla="*/ 8875 w 10000"/>
                <a:gd name="connsiteY335" fmla="*/ 3903 h 10000"/>
                <a:gd name="connsiteX336" fmla="*/ 8785 w 10000"/>
                <a:gd name="connsiteY336" fmla="*/ 3996 h 10000"/>
                <a:gd name="connsiteX337" fmla="*/ 8763 w 10000"/>
                <a:gd name="connsiteY337" fmla="*/ 4067 h 10000"/>
                <a:gd name="connsiteX338" fmla="*/ 8729 w 10000"/>
                <a:gd name="connsiteY338" fmla="*/ 4102 h 10000"/>
                <a:gd name="connsiteX339" fmla="*/ 8774 w 10000"/>
                <a:gd name="connsiteY339" fmla="*/ 4194 h 10000"/>
                <a:gd name="connsiteX340" fmla="*/ 8819 w 10000"/>
                <a:gd name="connsiteY340" fmla="*/ 4265 h 10000"/>
                <a:gd name="connsiteX341" fmla="*/ 8881 w 10000"/>
                <a:gd name="connsiteY341" fmla="*/ 4294 h 10000"/>
                <a:gd name="connsiteX342" fmla="*/ 8858 w 10000"/>
                <a:gd name="connsiteY342" fmla="*/ 4344 h 10000"/>
                <a:gd name="connsiteX343" fmla="*/ 8903 w 10000"/>
                <a:gd name="connsiteY343" fmla="*/ 4358 h 10000"/>
                <a:gd name="connsiteX344" fmla="*/ 8903 w 10000"/>
                <a:gd name="connsiteY344" fmla="*/ 4443 h 10000"/>
                <a:gd name="connsiteX345" fmla="*/ 8937 w 10000"/>
                <a:gd name="connsiteY345" fmla="*/ 4507 h 10000"/>
                <a:gd name="connsiteX346" fmla="*/ 8993 w 10000"/>
                <a:gd name="connsiteY346" fmla="*/ 4493 h 10000"/>
                <a:gd name="connsiteX347" fmla="*/ 9016 w 10000"/>
                <a:gd name="connsiteY347" fmla="*/ 4422 h 10000"/>
                <a:gd name="connsiteX348" fmla="*/ 9061 w 10000"/>
                <a:gd name="connsiteY348" fmla="*/ 4414 h 10000"/>
                <a:gd name="connsiteX349" fmla="*/ 9066 w 10000"/>
                <a:gd name="connsiteY349" fmla="*/ 4358 h 10000"/>
                <a:gd name="connsiteX350" fmla="*/ 9123 w 10000"/>
                <a:gd name="connsiteY350" fmla="*/ 4358 h 10000"/>
                <a:gd name="connsiteX351" fmla="*/ 9100 w 10000"/>
                <a:gd name="connsiteY351" fmla="*/ 4429 h 10000"/>
                <a:gd name="connsiteX352" fmla="*/ 9156 w 10000"/>
                <a:gd name="connsiteY352" fmla="*/ 4464 h 10000"/>
                <a:gd name="connsiteX353" fmla="*/ 9145 w 10000"/>
                <a:gd name="connsiteY353" fmla="*/ 4528 h 10000"/>
                <a:gd name="connsiteX354" fmla="*/ 9061 w 10000"/>
                <a:gd name="connsiteY354" fmla="*/ 4535 h 10000"/>
                <a:gd name="connsiteX355" fmla="*/ 8999 w 10000"/>
                <a:gd name="connsiteY355" fmla="*/ 4578 h 10000"/>
                <a:gd name="connsiteX356" fmla="*/ 8943 w 10000"/>
                <a:gd name="connsiteY356" fmla="*/ 4599 h 10000"/>
                <a:gd name="connsiteX357" fmla="*/ 8943 w 10000"/>
                <a:gd name="connsiteY357" fmla="*/ 4698 h 10000"/>
                <a:gd name="connsiteX358" fmla="*/ 8999 w 10000"/>
                <a:gd name="connsiteY358" fmla="*/ 4805 h 10000"/>
                <a:gd name="connsiteX359" fmla="*/ 8954 w 10000"/>
                <a:gd name="connsiteY359" fmla="*/ 4904 h 10000"/>
                <a:gd name="connsiteX360" fmla="*/ 8864 w 10000"/>
                <a:gd name="connsiteY360" fmla="*/ 4918 h 10000"/>
                <a:gd name="connsiteX361" fmla="*/ 8875 w 10000"/>
                <a:gd name="connsiteY361" fmla="*/ 5032 h 10000"/>
                <a:gd name="connsiteX362" fmla="*/ 8870 w 10000"/>
                <a:gd name="connsiteY362" fmla="*/ 5103 h 10000"/>
                <a:gd name="connsiteX363" fmla="*/ 8841 w 10000"/>
                <a:gd name="connsiteY363" fmla="*/ 5138 h 10000"/>
                <a:gd name="connsiteX364" fmla="*/ 8785 w 10000"/>
                <a:gd name="connsiteY364" fmla="*/ 5110 h 10000"/>
                <a:gd name="connsiteX365" fmla="*/ 8735 w 10000"/>
                <a:gd name="connsiteY365" fmla="*/ 5018 h 10000"/>
                <a:gd name="connsiteX366" fmla="*/ 8678 w 10000"/>
                <a:gd name="connsiteY366" fmla="*/ 5089 h 10000"/>
                <a:gd name="connsiteX367" fmla="*/ 8622 w 10000"/>
                <a:gd name="connsiteY367" fmla="*/ 5039 h 10000"/>
                <a:gd name="connsiteX368" fmla="*/ 8616 w 10000"/>
                <a:gd name="connsiteY368" fmla="*/ 5011 h 10000"/>
                <a:gd name="connsiteX369" fmla="*/ 8538 w 10000"/>
                <a:gd name="connsiteY369" fmla="*/ 4947 h 10000"/>
                <a:gd name="connsiteX370" fmla="*/ 8515 w 10000"/>
                <a:gd name="connsiteY370" fmla="*/ 4961 h 10000"/>
                <a:gd name="connsiteX371" fmla="*/ 8526 w 10000"/>
                <a:gd name="connsiteY371" fmla="*/ 5039 h 10000"/>
                <a:gd name="connsiteX372" fmla="*/ 8481 w 10000"/>
                <a:gd name="connsiteY372" fmla="*/ 5138 h 10000"/>
                <a:gd name="connsiteX373" fmla="*/ 8515 w 10000"/>
                <a:gd name="connsiteY373" fmla="*/ 5160 h 10000"/>
                <a:gd name="connsiteX374" fmla="*/ 8577 w 10000"/>
                <a:gd name="connsiteY374" fmla="*/ 5145 h 10000"/>
                <a:gd name="connsiteX375" fmla="*/ 8588 w 10000"/>
                <a:gd name="connsiteY375" fmla="*/ 5181 h 10000"/>
                <a:gd name="connsiteX376" fmla="*/ 8577 w 10000"/>
                <a:gd name="connsiteY376" fmla="*/ 5224 h 10000"/>
                <a:gd name="connsiteX377" fmla="*/ 8600 w 10000"/>
                <a:gd name="connsiteY377" fmla="*/ 5280 h 10000"/>
                <a:gd name="connsiteX378" fmla="*/ 8650 w 10000"/>
                <a:gd name="connsiteY378" fmla="*/ 5316 h 10000"/>
                <a:gd name="connsiteX379" fmla="*/ 8639 w 10000"/>
                <a:gd name="connsiteY379" fmla="*/ 5401 h 10000"/>
                <a:gd name="connsiteX380" fmla="*/ 8673 w 10000"/>
                <a:gd name="connsiteY380" fmla="*/ 5444 h 10000"/>
                <a:gd name="connsiteX381" fmla="*/ 8633 w 10000"/>
                <a:gd name="connsiteY381" fmla="*/ 5486 h 10000"/>
                <a:gd name="connsiteX382" fmla="*/ 8622 w 10000"/>
                <a:gd name="connsiteY382" fmla="*/ 5642 h 10000"/>
                <a:gd name="connsiteX383" fmla="*/ 8600 w 10000"/>
                <a:gd name="connsiteY383" fmla="*/ 5649 h 10000"/>
                <a:gd name="connsiteX384" fmla="*/ 8628 w 10000"/>
                <a:gd name="connsiteY384" fmla="*/ 5720 h 10000"/>
                <a:gd name="connsiteX385" fmla="*/ 8633 w 10000"/>
                <a:gd name="connsiteY385" fmla="*/ 5841 h 10000"/>
                <a:gd name="connsiteX386" fmla="*/ 8661 w 10000"/>
                <a:gd name="connsiteY386" fmla="*/ 5869 h 10000"/>
                <a:gd name="connsiteX387" fmla="*/ 8667 w 10000"/>
                <a:gd name="connsiteY387" fmla="*/ 5905 h 10000"/>
                <a:gd name="connsiteX388" fmla="*/ 8690 w 10000"/>
                <a:gd name="connsiteY388" fmla="*/ 5912 h 10000"/>
                <a:gd name="connsiteX389" fmla="*/ 8695 w 10000"/>
                <a:gd name="connsiteY389" fmla="*/ 5983 h 10000"/>
                <a:gd name="connsiteX390" fmla="*/ 8684 w 10000"/>
                <a:gd name="connsiteY390" fmla="*/ 6033 h 10000"/>
                <a:gd name="connsiteX391" fmla="*/ 8740 w 10000"/>
                <a:gd name="connsiteY391" fmla="*/ 6061 h 10000"/>
                <a:gd name="connsiteX392" fmla="*/ 8825 w 10000"/>
                <a:gd name="connsiteY392" fmla="*/ 6004 h 10000"/>
                <a:gd name="connsiteX393" fmla="*/ 8948 w 10000"/>
                <a:gd name="connsiteY393" fmla="*/ 5891 h 10000"/>
                <a:gd name="connsiteX394" fmla="*/ 8982 w 10000"/>
                <a:gd name="connsiteY394" fmla="*/ 5891 h 10000"/>
                <a:gd name="connsiteX395" fmla="*/ 8982 w 10000"/>
                <a:gd name="connsiteY395" fmla="*/ 5976 h 10000"/>
                <a:gd name="connsiteX396" fmla="*/ 9004 w 10000"/>
                <a:gd name="connsiteY396" fmla="*/ 5990 h 10000"/>
                <a:gd name="connsiteX397" fmla="*/ 9044 w 10000"/>
                <a:gd name="connsiteY397" fmla="*/ 6089 h 10000"/>
                <a:gd name="connsiteX398" fmla="*/ 9072 w 10000"/>
                <a:gd name="connsiteY398" fmla="*/ 6097 h 10000"/>
                <a:gd name="connsiteX399" fmla="*/ 9055 w 10000"/>
                <a:gd name="connsiteY399" fmla="*/ 6153 h 10000"/>
                <a:gd name="connsiteX400" fmla="*/ 9100 w 10000"/>
                <a:gd name="connsiteY400" fmla="*/ 6281 h 10000"/>
                <a:gd name="connsiteX401" fmla="*/ 9100 w 10000"/>
                <a:gd name="connsiteY401" fmla="*/ 6345 h 10000"/>
                <a:gd name="connsiteX402" fmla="*/ 9123 w 10000"/>
                <a:gd name="connsiteY402" fmla="*/ 6416 h 10000"/>
                <a:gd name="connsiteX403" fmla="*/ 9089 w 10000"/>
                <a:gd name="connsiteY403" fmla="*/ 6473 h 10000"/>
                <a:gd name="connsiteX404" fmla="*/ 9049 w 10000"/>
                <a:gd name="connsiteY404" fmla="*/ 6466 h 10000"/>
                <a:gd name="connsiteX405" fmla="*/ 9049 w 10000"/>
                <a:gd name="connsiteY405" fmla="*/ 6501 h 10000"/>
                <a:gd name="connsiteX406" fmla="*/ 9089 w 10000"/>
                <a:gd name="connsiteY406" fmla="*/ 6544 h 10000"/>
                <a:gd name="connsiteX407" fmla="*/ 9106 w 10000"/>
                <a:gd name="connsiteY407" fmla="*/ 6515 h 10000"/>
                <a:gd name="connsiteX408" fmla="*/ 9139 w 10000"/>
                <a:gd name="connsiteY408" fmla="*/ 6579 h 10000"/>
                <a:gd name="connsiteX409" fmla="*/ 9179 w 10000"/>
                <a:gd name="connsiteY409" fmla="*/ 6579 h 10000"/>
                <a:gd name="connsiteX410" fmla="*/ 9156 w 10000"/>
                <a:gd name="connsiteY410" fmla="*/ 6757 h 10000"/>
                <a:gd name="connsiteX411" fmla="*/ 9139 w 10000"/>
                <a:gd name="connsiteY411" fmla="*/ 6792 h 10000"/>
                <a:gd name="connsiteX412" fmla="*/ 9089 w 10000"/>
                <a:gd name="connsiteY412" fmla="*/ 6778 h 10000"/>
                <a:gd name="connsiteX413" fmla="*/ 9027 w 10000"/>
                <a:gd name="connsiteY413" fmla="*/ 6799 h 10000"/>
                <a:gd name="connsiteX414" fmla="*/ 9004 w 10000"/>
                <a:gd name="connsiteY414" fmla="*/ 6842 h 10000"/>
                <a:gd name="connsiteX415" fmla="*/ 8999 w 10000"/>
                <a:gd name="connsiteY415" fmla="*/ 6884 h 10000"/>
                <a:gd name="connsiteX416" fmla="*/ 8960 w 10000"/>
                <a:gd name="connsiteY416" fmla="*/ 6934 h 10000"/>
                <a:gd name="connsiteX417" fmla="*/ 8898 w 10000"/>
                <a:gd name="connsiteY417" fmla="*/ 6941 h 10000"/>
                <a:gd name="connsiteX418" fmla="*/ 8886 w 10000"/>
                <a:gd name="connsiteY418" fmla="*/ 6962 h 10000"/>
                <a:gd name="connsiteX419" fmla="*/ 8847 w 10000"/>
                <a:gd name="connsiteY419" fmla="*/ 6927 h 10000"/>
                <a:gd name="connsiteX420" fmla="*/ 8808 w 10000"/>
                <a:gd name="connsiteY420" fmla="*/ 6934 h 10000"/>
                <a:gd name="connsiteX421" fmla="*/ 8785 w 10000"/>
                <a:gd name="connsiteY421" fmla="*/ 6906 h 10000"/>
                <a:gd name="connsiteX422" fmla="*/ 8735 w 10000"/>
                <a:gd name="connsiteY422" fmla="*/ 6891 h 10000"/>
                <a:gd name="connsiteX423" fmla="*/ 8746 w 10000"/>
                <a:gd name="connsiteY423" fmla="*/ 6941 h 10000"/>
                <a:gd name="connsiteX424" fmla="*/ 8723 w 10000"/>
                <a:gd name="connsiteY424" fmla="*/ 6991 h 10000"/>
                <a:gd name="connsiteX425" fmla="*/ 8639 w 10000"/>
                <a:gd name="connsiteY425" fmla="*/ 6984 h 10000"/>
                <a:gd name="connsiteX426" fmla="*/ 8611 w 10000"/>
                <a:gd name="connsiteY426" fmla="*/ 6962 h 10000"/>
                <a:gd name="connsiteX427" fmla="*/ 8566 w 10000"/>
                <a:gd name="connsiteY427" fmla="*/ 6984 h 10000"/>
                <a:gd name="connsiteX428" fmla="*/ 8560 w 10000"/>
                <a:gd name="connsiteY428" fmla="*/ 7055 h 10000"/>
                <a:gd name="connsiteX429" fmla="*/ 8476 w 10000"/>
                <a:gd name="connsiteY429" fmla="*/ 7133 h 10000"/>
                <a:gd name="connsiteX430" fmla="*/ 8448 w 10000"/>
                <a:gd name="connsiteY430" fmla="*/ 7090 h 10000"/>
                <a:gd name="connsiteX431" fmla="*/ 8386 w 10000"/>
                <a:gd name="connsiteY431" fmla="*/ 7111 h 10000"/>
                <a:gd name="connsiteX432" fmla="*/ 8346 w 10000"/>
                <a:gd name="connsiteY432" fmla="*/ 7133 h 10000"/>
                <a:gd name="connsiteX433" fmla="*/ 8341 w 10000"/>
                <a:gd name="connsiteY433" fmla="*/ 7168 h 10000"/>
                <a:gd name="connsiteX434" fmla="*/ 8256 w 10000"/>
                <a:gd name="connsiteY434" fmla="*/ 7246 h 10000"/>
                <a:gd name="connsiteX435" fmla="*/ 8206 w 10000"/>
                <a:gd name="connsiteY435" fmla="*/ 7232 h 10000"/>
                <a:gd name="connsiteX436" fmla="*/ 8155 w 10000"/>
                <a:gd name="connsiteY436" fmla="*/ 7260 h 10000"/>
                <a:gd name="connsiteX437" fmla="*/ 8116 w 10000"/>
                <a:gd name="connsiteY437" fmla="*/ 7303 h 10000"/>
                <a:gd name="connsiteX438" fmla="*/ 8060 w 10000"/>
                <a:gd name="connsiteY438" fmla="*/ 7331 h 10000"/>
                <a:gd name="connsiteX439" fmla="*/ 8065 w 10000"/>
                <a:gd name="connsiteY439" fmla="*/ 7374 h 10000"/>
                <a:gd name="connsiteX440" fmla="*/ 8015 w 10000"/>
                <a:gd name="connsiteY440" fmla="*/ 7402 h 10000"/>
                <a:gd name="connsiteX441" fmla="*/ 7942 w 10000"/>
                <a:gd name="connsiteY441" fmla="*/ 7523 h 10000"/>
                <a:gd name="connsiteX442" fmla="*/ 7930 w 10000"/>
                <a:gd name="connsiteY442" fmla="*/ 7573 h 10000"/>
                <a:gd name="connsiteX443" fmla="*/ 7908 w 10000"/>
                <a:gd name="connsiteY443" fmla="*/ 7559 h 10000"/>
                <a:gd name="connsiteX444" fmla="*/ 7919 w 10000"/>
                <a:gd name="connsiteY444" fmla="*/ 7523 h 10000"/>
                <a:gd name="connsiteX445" fmla="*/ 7846 w 10000"/>
                <a:gd name="connsiteY445" fmla="*/ 7339 h 10000"/>
                <a:gd name="connsiteX446" fmla="*/ 7846 w 10000"/>
                <a:gd name="connsiteY446" fmla="*/ 7268 h 10000"/>
                <a:gd name="connsiteX447" fmla="*/ 7812 w 10000"/>
                <a:gd name="connsiteY447" fmla="*/ 7268 h 10000"/>
                <a:gd name="connsiteX448" fmla="*/ 7711 w 10000"/>
                <a:gd name="connsiteY448" fmla="*/ 7197 h 10000"/>
                <a:gd name="connsiteX449" fmla="*/ 7649 w 10000"/>
                <a:gd name="connsiteY449" fmla="*/ 7232 h 10000"/>
                <a:gd name="connsiteX450" fmla="*/ 7632 w 10000"/>
                <a:gd name="connsiteY450" fmla="*/ 7275 h 10000"/>
                <a:gd name="connsiteX451" fmla="*/ 7677 w 10000"/>
                <a:gd name="connsiteY451" fmla="*/ 7324 h 10000"/>
                <a:gd name="connsiteX452" fmla="*/ 7688 w 10000"/>
                <a:gd name="connsiteY452" fmla="*/ 7367 h 10000"/>
                <a:gd name="connsiteX453" fmla="*/ 7660 w 10000"/>
                <a:gd name="connsiteY453" fmla="*/ 7410 h 10000"/>
                <a:gd name="connsiteX454" fmla="*/ 7666 w 10000"/>
                <a:gd name="connsiteY454" fmla="*/ 7445 h 10000"/>
                <a:gd name="connsiteX455" fmla="*/ 7655 w 10000"/>
                <a:gd name="connsiteY455" fmla="*/ 7516 h 10000"/>
                <a:gd name="connsiteX456" fmla="*/ 7660 w 10000"/>
                <a:gd name="connsiteY456" fmla="*/ 7587 h 10000"/>
                <a:gd name="connsiteX457" fmla="*/ 7694 w 10000"/>
                <a:gd name="connsiteY457" fmla="*/ 7700 h 10000"/>
                <a:gd name="connsiteX458" fmla="*/ 7660 w 10000"/>
                <a:gd name="connsiteY458" fmla="*/ 7743 h 10000"/>
                <a:gd name="connsiteX459" fmla="*/ 7666 w 10000"/>
                <a:gd name="connsiteY459" fmla="*/ 7779 h 10000"/>
                <a:gd name="connsiteX460" fmla="*/ 7638 w 10000"/>
                <a:gd name="connsiteY460" fmla="*/ 7793 h 10000"/>
                <a:gd name="connsiteX461" fmla="*/ 7621 w 10000"/>
                <a:gd name="connsiteY461" fmla="*/ 7814 h 10000"/>
                <a:gd name="connsiteX462" fmla="*/ 7514 w 10000"/>
                <a:gd name="connsiteY462" fmla="*/ 7800 h 10000"/>
                <a:gd name="connsiteX463" fmla="*/ 7497 w 10000"/>
                <a:gd name="connsiteY463" fmla="*/ 7757 h 10000"/>
                <a:gd name="connsiteX464" fmla="*/ 7463 w 10000"/>
                <a:gd name="connsiteY464" fmla="*/ 7786 h 10000"/>
                <a:gd name="connsiteX465" fmla="*/ 7390 w 10000"/>
                <a:gd name="connsiteY465" fmla="*/ 7771 h 10000"/>
                <a:gd name="connsiteX466" fmla="*/ 7340 w 10000"/>
                <a:gd name="connsiteY466" fmla="*/ 7793 h 10000"/>
                <a:gd name="connsiteX467" fmla="*/ 7312 w 10000"/>
                <a:gd name="connsiteY467" fmla="*/ 7644 h 10000"/>
                <a:gd name="connsiteX468" fmla="*/ 7283 w 10000"/>
                <a:gd name="connsiteY468" fmla="*/ 7637 h 10000"/>
                <a:gd name="connsiteX469" fmla="*/ 7250 w 10000"/>
                <a:gd name="connsiteY469" fmla="*/ 7544 h 10000"/>
                <a:gd name="connsiteX470" fmla="*/ 7267 w 10000"/>
                <a:gd name="connsiteY470" fmla="*/ 7502 h 10000"/>
                <a:gd name="connsiteX471" fmla="*/ 7306 w 10000"/>
                <a:gd name="connsiteY471" fmla="*/ 7523 h 10000"/>
                <a:gd name="connsiteX472" fmla="*/ 7323 w 10000"/>
                <a:gd name="connsiteY472" fmla="*/ 7473 h 10000"/>
                <a:gd name="connsiteX473" fmla="*/ 7295 w 10000"/>
                <a:gd name="connsiteY473" fmla="*/ 7438 h 10000"/>
                <a:gd name="connsiteX474" fmla="*/ 7312 w 10000"/>
                <a:gd name="connsiteY474" fmla="*/ 7402 h 10000"/>
                <a:gd name="connsiteX475" fmla="*/ 7238 w 10000"/>
                <a:gd name="connsiteY475" fmla="*/ 7331 h 10000"/>
                <a:gd name="connsiteX476" fmla="*/ 7244 w 10000"/>
                <a:gd name="connsiteY476" fmla="*/ 7296 h 10000"/>
                <a:gd name="connsiteX477" fmla="*/ 7199 w 10000"/>
                <a:gd name="connsiteY477" fmla="*/ 7260 h 10000"/>
                <a:gd name="connsiteX478" fmla="*/ 7227 w 10000"/>
                <a:gd name="connsiteY478" fmla="*/ 7218 h 10000"/>
                <a:gd name="connsiteX479" fmla="*/ 7216 w 10000"/>
                <a:gd name="connsiteY479" fmla="*/ 7168 h 10000"/>
                <a:gd name="connsiteX480" fmla="*/ 7165 w 10000"/>
                <a:gd name="connsiteY480" fmla="*/ 7090 h 10000"/>
                <a:gd name="connsiteX481" fmla="*/ 7132 w 10000"/>
                <a:gd name="connsiteY481" fmla="*/ 7026 h 10000"/>
                <a:gd name="connsiteX482" fmla="*/ 7064 w 10000"/>
                <a:gd name="connsiteY482" fmla="*/ 7055 h 10000"/>
                <a:gd name="connsiteX483" fmla="*/ 7025 w 10000"/>
                <a:gd name="connsiteY483" fmla="*/ 7048 h 10000"/>
                <a:gd name="connsiteX484" fmla="*/ 7002 w 10000"/>
                <a:gd name="connsiteY484" fmla="*/ 7111 h 10000"/>
                <a:gd name="connsiteX485" fmla="*/ 6924 w 10000"/>
                <a:gd name="connsiteY485" fmla="*/ 7119 h 10000"/>
                <a:gd name="connsiteX486" fmla="*/ 6895 w 10000"/>
                <a:gd name="connsiteY486" fmla="*/ 7111 h 10000"/>
                <a:gd name="connsiteX487" fmla="*/ 6828 w 10000"/>
                <a:gd name="connsiteY487" fmla="*/ 7161 h 10000"/>
                <a:gd name="connsiteX488" fmla="*/ 6834 w 10000"/>
                <a:gd name="connsiteY488" fmla="*/ 7260 h 10000"/>
                <a:gd name="connsiteX489" fmla="*/ 6817 w 10000"/>
                <a:gd name="connsiteY489" fmla="*/ 7324 h 10000"/>
                <a:gd name="connsiteX490" fmla="*/ 6817 w 10000"/>
                <a:gd name="connsiteY490" fmla="*/ 7381 h 10000"/>
                <a:gd name="connsiteX491" fmla="*/ 6760 w 10000"/>
                <a:gd name="connsiteY491" fmla="*/ 7424 h 10000"/>
                <a:gd name="connsiteX492" fmla="*/ 6699 w 10000"/>
                <a:gd name="connsiteY492" fmla="*/ 7431 h 10000"/>
                <a:gd name="connsiteX493" fmla="*/ 6682 w 10000"/>
                <a:gd name="connsiteY493" fmla="*/ 7410 h 10000"/>
                <a:gd name="connsiteX494" fmla="*/ 6625 w 10000"/>
                <a:gd name="connsiteY494" fmla="*/ 7388 h 10000"/>
                <a:gd name="connsiteX495" fmla="*/ 6592 w 10000"/>
                <a:gd name="connsiteY495" fmla="*/ 7431 h 10000"/>
                <a:gd name="connsiteX496" fmla="*/ 6586 w 10000"/>
                <a:gd name="connsiteY496" fmla="*/ 7473 h 10000"/>
                <a:gd name="connsiteX497" fmla="*/ 6552 w 10000"/>
                <a:gd name="connsiteY497" fmla="*/ 7480 h 10000"/>
                <a:gd name="connsiteX498" fmla="*/ 6547 w 10000"/>
                <a:gd name="connsiteY498" fmla="*/ 7523 h 10000"/>
                <a:gd name="connsiteX499" fmla="*/ 6519 w 10000"/>
                <a:gd name="connsiteY499" fmla="*/ 7523 h 10000"/>
                <a:gd name="connsiteX500" fmla="*/ 6485 w 10000"/>
                <a:gd name="connsiteY500" fmla="*/ 7424 h 10000"/>
                <a:gd name="connsiteX501" fmla="*/ 6406 w 10000"/>
                <a:gd name="connsiteY501" fmla="*/ 7473 h 10000"/>
                <a:gd name="connsiteX502" fmla="*/ 6316 w 10000"/>
                <a:gd name="connsiteY502" fmla="*/ 7551 h 10000"/>
                <a:gd name="connsiteX503" fmla="*/ 6282 w 10000"/>
                <a:gd name="connsiteY503" fmla="*/ 7566 h 10000"/>
                <a:gd name="connsiteX504" fmla="*/ 6294 w 10000"/>
                <a:gd name="connsiteY504" fmla="*/ 7615 h 10000"/>
                <a:gd name="connsiteX505" fmla="*/ 6243 w 10000"/>
                <a:gd name="connsiteY505" fmla="*/ 7637 h 10000"/>
                <a:gd name="connsiteX506" fmla="*/ 6209 w 10000"/>
                <a:gd name="connsiteY506" fmla="*/ 7608 h 10000"/>
                <a:gd name="connsiteX507" fmla="*/ 6136 w 10000"/>
                <a:gd name="connsiteY507" fmla="*/ 7622 h 10000"/>
                <a:gd name="connsiteX508" fmla="*/ 6136 w 10000"/>
                <a:gd name="connsiteY508" fmla="*/ 7395 h 10000"/>
                <a:gd name="connsiteX509" fmla="*/ 6208 w 10000"/>
                <a:gd name="connsiteY50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089 w 10000"/>
                <a:gd name="connsiteY16" fmla="*/ 9482 h 10000"/>
                <a:gd name="connsiteX17" fmla="*/ 4072 w 10000"/>
                <a:gd name="connsiteY17" fmla="*/ 9574 h 10000"/>
                <a:gd name="connsiteX18" fmla="*/ 4111 w 10000"/>
                <a:gd name="connsiteY18" fmla="*/ 9631 h 10000"/>
                <a:gd name="connsiteX19" fmla="*/ 4117 w 10000"/>
                <a:gd name="connsiteY19" fmla="*/ 9659 h 10000"/>
                <a:gd name="connsiteX20" fmla="*/ 4066 w 10000"/>
                <a:gd name="connsiteY20" fmla="*/ 9716 h 10000"/>
                <a:gd name="connsiteX21" fmla="*/ 4021 w 10000"/>
                <a:gd name="connsiteY21" fmla="*/ 9702 h 10000"/>
                <a:gd name="connsiteX22" fmla="*/ 4021 w 10000"/>
                <a:gd name="connsiteY22" fmla="*/ 9851 h 10000"/>
                <a:gd name="connsiteX23" fmla="*/ 3948 w 10000"/>
                <a:gd name="connsiteY23" fmla="*/ 9865 h 10000"/>
                <a:gd name="connsiteX24" fmla="*/ 3926 w 10000"/>
                <a:gd name="connsiteY24" fmla="*/ 9844 h 10000"/>
                <a:gd name="connsiteX25" fmla="*/ 3864 w 10000"/>
                <a:gd name="connsiteY25" fmla="*/ 9879 h 10000"/>
                <a:gd name="connsiteX26" fmla="*/ 3825 w 10000"/>
                <a:gd name="connsiteY26" fmla="*/ 9858 h 10000"/>
                <a:gd name="connsiteX27" fmla="*/ 3802 w 10000"/>
                <a:gd name="connsiteY27" fmla="*/ 9886 h 10000"/>
                <a:gd name="connsiteX28" fmla="*/ 3751 w 10000"/>
                <a:gd name="connsiteY28" fmla="*/ 9858 h 10000"/>
                <a:gd name="connsiteX29" fmla="*/ 3735 w 10000"/>
                <a:gd name="connsiteY29" fmla="*/ 9787 h 10000"/>
                <a:gd name="connsiteX30" fmla="*/ 3628 w 10000"/>
                <a:gd name="connsiteY30" fmla="*/ 9744 h 10000"/>
                <a:gd name="connsiteX31" fmla="*/ 3583 w 10000"/>
                <a:gd name="connsiteY31" fmla="*/ 9730 h 10000"/>
                <a:gd name="connsiteX32" fmla="*/ 3543 w 10000"/>
                <a:gd name="connsiteY32" fmla="*/ 9702 h 10000"/>
                <a:gd name="connsiteX33" fmla="*/ 3549 w 10000"/>
                <a:gd name="connsiteY33" fmla="*/ 9681 h 10000"/>
                <a:gd name="connsiteX34" fmla="*/ 3515 w 10000"/>
                <a:gd name="connsiteY34" fmla="*/ 9624 h 10000"/>
                <a:gd name="connsiteX35" fmla="*/ 3459 w 10000"/>
                <a:gd name="connsiteY35" fmla="*/ 9588 h 10000"/>
                <a:gd name="connsiteX36" fmla="*/ 3397 w 10000"/>
                <a:gd name="connsiteY36" fmla="*/ 9603 h 10000"/>
                <a:gd name="connsiteX37" fmla="*/ 3324 w 10000"/>
                <a:gd name="connsiteY37" fmla="*/ 9581 h 10000"/>
                <a:gd name="connsiteX38" fmla="*/ 3240 w 10000"/>
                <a:gd name="connsiteY38" fmla="*/ 9524 h 10000"/>
                <a:gd name="connsiteX39" fmla="*/ 3279 w 10000"/>
                <a:gd name="connsiteY39" fmla="*/ 9339 h 10000"/>
                <a:gd name="connsiteX40" fmla="*/ 3150 w 10000"/>
                <a:gd name="connsiteY40" fmla="*/ 8971 h 10000"/>
                <a:gd name="connsiteX41" fmla="*/ 3155 w 10000"/>
                <a:gd name="connsiteY41" fmla="*/ 9021 h 10000"/>
                <a:gd name="connsiteX42" fmla="*/ 3144 w 10000"/>
                <a:gd name="connsiteY42" fmla="*/ 9042 h 10000"/>
                <a:gd name="connsiteX43" fmla="*/ 3105 w 10000"/>
                <a:gd name="connsiteY43" fmla="*/ 9028 h 10000"/>
                <a:gd name="connsiteX44" fmla="*/ 3048 w 10000"/>
                <a:gd name="connsiteY44" fmla="*/ 9163 h 10000"/>
                <a:gd name="connsiteX45" fmla="*/ 2818 w 10000"/>
                <a:gd name="connsiteY45" fmla="*/ 9837 h 10000"/>
                <a:gd name="connsiteX46" fmla="*/ 2745 w 10000"/>
                <a:gd name="connsiteY46" fmla="*/ 9879 h 10000"/>
                <a:gd name="connsiteX47" fmla="*/ 2705 w 10000"/>
                <a:gd name="connsiteY47" fmla="*/ 9922 h 10000"/>
                <a:gd name="connsiteX48" fmla="*/ 2638 w 10000"/>
                <a:gd name="connsiteY48" fmla="*/ 9929 h 10000"/>
                <a:gd name="connsiteX49" fmla="*/ 2598 w 10000"/>
                <a:gd name="connsiteY49" fmla="*/ 9943 h 10000"/>
                <a:gd name="connsiteX50" fmla="*/ 2565 w 10000"/>
                <a:gd name="connsiteY50" fmla="*/ 9929 h 10000"/>
                <a:gd name="connsiteX51" fmla="*/ 2508 w 10000"/>
                <a:gd name="connsiteY51" fmla="*/ 9943 h 10000"/>
                <a:gd name="connsiteX52" fmla="*/ 2503 w 10000"/>
                <a:gd name="connsiteY52" fmla="*/ 9957 h 10000"/>
                <a:gd name="connsiteX53" fmla="*/ 2458 w 10000"/>
                <a:gd name="connsiteY53" fmla="*/ 9993 h 10000"/>
                <a:gd name="connsiteX54" fmla="*/ 2424 w 10000"/>
                <a:gd name="connsiteY54" fmla="*/ 10000 h 10000"/>
                <a:gd name="connsiteX55" fmla="*/ 2323 w 10000"/>
                <a:gd name="connsiteY55" fmla="*/ 9901 h 10000"/>
                <a:gd name="connsiteX56" fmla="*/ 2250 w 10000"/>
                <a:gd name="connsiteY56" fmla="*/ 9794 h 10000"/>
                <a:gd name="connsiteX57" fmla="*/ 2160 w 10000"/>
                <a:gd name="connsiteY57" fmla="*/ 9759 h 10000"/>
                <a:gd name="connsiteX58" fmla="*/ 2143 w 10000"/>
                <a:gd name="connsiteY58" fmla="*/ 9624 h 10000"/>
                <a:gd name="connsiteX59" fmla="*/ 2205 w 10000"/>
                <a:gd name="connsiteY59" fmla="*/ 9588 h 10000"/>
                <a:gd name="connsiteX60" fmla="*/ 2182 w 10000"/>
                <a:gd name="connsiteY60" fmla="*/ 9482 h 10000"/>
                <a:gd name="connsiteX61" fmla="*/ 2160 w 10000"/>
                <a:gd name="connsiteY61" fmla="*/ 9446 h 10000"/>
                <a:gd name="connsiteX62" fmla="*/ 2323 w 10000"/>
                <a:gd name="connsiteY62" fmla="*/ 9312 h 10000"/>
                <a:gd name="connsiteX63" fmla="*/ 2373 w 10000"/>
                <a:gd name="connsiteY63" fmla="*/ 9177 h 10000"/>
                <a:gd name="connsiteX64" fmla="*/ 2424 w 10000"/>
                <a:gd name="connsiteY64" fmla="*/ 9148 h 10000"/>
                <a:gd name="connsiteX65" fmla="*/ 2435 w 10000"/>
                <a:gd name="connsiteY65" fmla="*/ 9063 h 10000"/>
                <a:gd name="connsiteX66" fmla="*/ 2385 w 10000"/>
                <a:gd name="connsiteY66" fmla="*/ 8950 h 10000"/>
                <a:gd name="connsiteX67" fmla="*/ 2396 w 10000"/>
                <a:gd name="connsiteY67" fmla="*/ 8879 h 10000"/>
                <a:gd name="connsiteX68" fmla="*/ 2340 w 10000"/>
                <a:gd name="connsiteY68" fmla="*/ 8850 h 10000"/>
                <a:gd name="connsiteX69" fmla="*/ 2306 w 10000"/>
                <a:gd name="connsiteY69" fmla="*/ 8857 h 10000"/>
                <a:gd name="connsiteX70" fmla="*/ 2143 w 10000"/>
                <a:gd name="connsiteY70" fmla="*/ 8921 h 10000"/>
                <a:gd name="connsiteX71" fmla="*/ 2098 w 10000"/>
                <a:gd name="connsiteY71" fmla="*/ 8971 h 10000"/>
                <a:gd name="connsiteX72" fmla="*/ 2064 w 10000"/>
                <a:gd name="connsiteY72" fmla="*/ 8999 h 10000"/>
                <a:gd name="connsiteX73" fmla="*/ 2019 w 10000"/>
                <a:gd name="connsiteY73" fmla="*/ 9056 h 10000"/>
                <a:gd name="connsiteX74" fmla="*/ 1879 w 10000"/>
                <a:gd name="connsiteY74" fmla="*/ 9013 h 10000"/>
                <a:gd name="connsiteX75" fmla="*/ 1828 w 10000"/>
                <a:gd name="connsiteY75" fmla="*/ 8971 h 10000"/>
                <a:gd name="connsiteX76" fmla="*/ 1738 w 10000"/>
                <a:gd name="connsiteY76" fmla="*/ 9021 h 10000"/>
                <a:gd name="connsiteX77" fmla="*/ 1609 w 10000"/>
                <a:gd name="connsiteY77" fmla="*/ 9056 h 10000"/>
                <a:gd name="connsiteX78" fmla="*/ 1699 w 10000"/>
                <a:gd name="connsiteY78" fmla="*/ 9177 h 10000"/>
                <a:gd name="connsiteX79" fmla="*/ 1592 w 10000"/>
                <a:gd name="connsiteY79" fmla="*/ 9304 h 10000"/>
                <a:gd name="connsiteX80" fmla="*/ 1558 w 10000"/>
                <a:gd name="connsiteY80" fmla="*/ 9290 h 10000"/>
                <a:gd name="connsiteX81" fmla="*/ 1541 w 10000"/>
                <a:gd name="connsiteY81" fmla="*/ 9304 h 10000"/>
                <a:gd name="connsiteX82" fmla="*/ 1507 w 10000"/>
                <a:gd name="connsiteY82" fmla="*/ 9269 h 10000"/>
                <a:gd name="connsiteX83" fmla="*/ 1440 w 10000"/>
                <a:gd name="connsiteY83" fmla="*/ 9233 h 10000"/>
                <a:gd name="connsiteX84" fmla="*/ 1434 w 10000"/>
                <a:gd name="connsiteY84" fmla="*/ 9198 h 10000"/>
                <a:gd name="connsiteX85" fmla="*/ 1412 w 10000"/>
                <a:gd name="connsiteY85" fmla="*/ 9191 h 10000"/>
                <a:gd name="connsiteX86" fmla="*/ 1400 w 10000"/>
                <a:gd name="connsiteY86" fmla="*/ 9155 h 10000"/>
                <a:gd name="connsiteX87" fmla="*/ 1372 w 10000"/>
                <a:gd name="connsiteY87" fmla="*/ 9127 h 10000"/>
                <a:gd name="connsiteX88" fmla="*/ 1327 w 10000"/>
                <a:gd name="connsiteY88" fmla="*/ 9141 h 10000"/>
                <a:gd name="connsiteX89" fmla="*/ 1305 w 10000"/>
                <a:gd name="connsiteY89" fmla="*/ 9092 h 10000"/>
                <a:gd name="connsiteX90" fmla="*/ 1271 w 10000"/>
                <a:gd name="connsiteY90" fmla="*/ 9099 h 10000"/>
                <a:gd name="connsiteX91" fmla="*/ 1277 w 10000"/>
                <a:gd name="connsiteY91" fmla="*/ 9056 h 10000"/>
                <a:gd name="connsiteX92" fmla="*/ 1265 w 10000"/>
                <a:gd name="connsiteY92" fmla="*/ 8999 h 10000"/>
                <a:gd name="connsiteX93" fmla="*/ 1277 w 10000"/>
                <a:gd name="connsiteY93" fmla="*/ 8935 h 10000"/>
                <a:gd name="connsiteX94" fmla="*/ 1271 w 10000"/>
                <a:gd name="connsiteY94" fmla="*/ 8893 h 10000"/>
                <a:gd name="connsiteX95" fmla="*/ 1153 w 10000"/>
                <a:gd name="connsiteY95" fmla="*/ 8893 h 10000"/>
                <a:gd name="connsiteX96" fmla="*/ 1153 w 10000"/>
                <a:gd name="connsiteY96" fmla="*/ 8850 h 10000"/>
                <a:gd name="connsiteX97" fmla="*/ 1091 w 10000"/>
                <a:gd name="connsiteY97" fmla="*/ 8829 h 10000"/>
                <a:gd name="connsiteX98" fmla="*/ 1080 w 10000"/>
                <a:gd name="connsiteY98" fmla="*/ 8758 h 10000"/>
                <a:gd name="connsiteX99" fmla="*/ 1069 w 10000"/>
                <a:gd name="connsiteY99" fmla="*/ 8730 h 10000"/>
                <a:gd name="connsiteX100" fmla="*/ 990 w 10000"/>
                <a:gd name="connsiteY100" fmla="*/ 8701 h 10000"/>
                <a:gd name="connsiteX101" fmla="*/ 894 w 10000"/>
                <a:gd name="connsiteY101" fmla="*/ 8616 h 10000"/>
                <a:gd name="connsiteX102" fmla="*/ 787 w 10000"/>
                <a:gd name="connsiteY102" fmla="*/ 8616 h 10000"/>
                <a:gd name="connsiteX103" fmla="*/ 849 w 10000"/>
                <a:gd name="connsiteY103" fmla="*/ 8510 h 10000"/>
                <a:gd name="connsiteX104" fmla="*/ 945 w 10000"/>
                <a:gd name="connsiteY104" fmla="*/ 8432 h 10000"/>
                <a:gd name="connsiteX105" fmla="*/ 984 w 10000"/>
                <a:gd name="connsiteY105" fmla="*/ 8325 h 10000"/>
                <a:gd name="connsiteX106" fmla="*/ 1063 w 10000"/>
                <a:gd name="connsiteY106" fmla="*/ 8204 h 10000"/>
                <a:gd name="connsiteX107" fmla="*/ 1057 w 10000"/>
                <a:gd name="connsiteY107" fmla="*/ 8133 h 10000"/>
                <a:gd name="connsiteX108" fmla="*/ 1018 w 10000"/>
                <a:gd name="connsiteY108" fmla="*/ 8055 h 10000"/>
                <a:gd name="connsiteX109" fmla="*/ 533 w 10000"/>
                <a:gd name="connsiteY109" fmla="*/ 8076 h 10000"/>
                <a:gd name="connsiteX110" fmla="*/ 169 w 10000"/>
                <a:gd name="connsiteY110" fmla="*/ 7743 h 10000"/>
                <a:gd name="connsiteX111" fmla="*/ 157 w 10000"/>
                <a:gd name="connsiteY111" fmla="*/ 7686 h 10000"/>
                <a:gd name="connsiteX112" fmla="*/ 231 w 10000"/>
                <a:gd name="connsiteY112" fmla="*/ 7594 h 10000"/>
                <a:gd name="connsiteX113" fmla="*/ 0 w 10000"/>
                <a:gd name="connsiteY113" fmla="*/ 6920 h 10000"/>
                <a:gd name="connsiteX114" fmla="*/ 1074 w 10000"/>
                <a:gd name="connsiteY114" fmla="*/ 7019 h 10000"/>
                <a:gd name="connsiteX115" fmla="*/ 1277 w 10000"/>
                <a:gd name="connsiteY115" fmla="*/ 6998 h 10000"/>
                <a:gd name="connsiteX116" fmla="*/ 1524 w 10000"/>
                <a:gd name="connsiteY116" fmla="*/ 7083 h 10000"/>
                <a:gd name="connsiteX117" fmla="*/ 1609 w 10000"/>
                <a:gd name="connsiteY117" fmla="*/ 7104 h 10000"/>
                <a:gd name="connsiteX118" fmla="*/ 1822 w 10000"/>
                <a:gd name="connsiteY118" fmla="*/ 7310 h 10000"/>
                <a:gd name="connsiteX119" fmla="*/ 1918 w 10000"/>
                <a:gd name="connsiteY119" fmla="*/ 7303 h 10000"/>
                <a:gd name="connsiteX120" fmla="*/ 6504 w 10000"/>
                <a:gd name="connsiteY120" fmla="*/ 7627 h 10000"/>
                <a:gd name="connsiteX121" fmla="*/ 5523 w 10000"/>
                <a:gd name="connsiteY121" fmla="*/ 5713 h 10000"/>
                <a:gd name="connsiteX122" fmla="*/ 5652 w 10000"/>
                <a:gd name="connsiteY122" fmla="*/ 5720 h 10000"/>
                <a:gd name="connsiteX123" fmla="*/ 5697 w 10000"/>
                <a:gd name="connsiteY123" fmla="*/ 5742 h 10000"/>
                <a:gd name="connsiteX124" fmla="*/ 5793 w 10000"/>
                <a:gd name="connsiteY124" fmla="*/ 5635 h 10000"/>
                <a:gd name="connsiteX125" fmla="*/ 5844 w 10000"/>
                <a:gd name="connsiteY125" fmla="*/ 5628 h 10000"/>
                <a:gd name="connsiteX126" fmla="*/ 5889 w 10000"/>
                <a:gd name="connsiteY126" fmla="*/ 5564 h 10000"/>
                <a:gd name="connsiteX127" fmla="*/ 5945 w 10000"/>
                <a:gd name="connsiteY127" fmla="*/ 5515 h 10000"/>
                <a:gd name="connsiteX128" fmla="*/ 6001 w 10000"/>
                <a:gd name="connsiteY128" fmla="*/ 5408 h 10000"/>
                <a:gd name="connsiteX129" fmla="*/ 6012 w 10000"/>
                <a:gd name="connsiteY129" fmla="*/ 5344 h 10000"/>
                <a:gd name="connsiteX130" fmla="*/ 6080 w 10000"/>
                <a:gd name="connsiteY130" fmla="*/ 5316 h 10000"/>
                <a:gd name="connsiteX131" fmla="*/ 6159 w 10000"/>
                <a:gd name="connsiteY131" fmla="*/ 5351 h 10000"/>
                <a:gd name="connsiteX132" fmla="*/ 6226 w 10000"/>
                <a:gd name="connsiteY132" fmla="*/ 5337 h 10000"/>
                <a:gd name="connsiteX133" fmla="*/ 6294 w 10000"/>
                <a:gd name="connsiteY133" fmla="*/ 5344 h 10000"/>
                <a:gd name="connsiteX134" fmla="*/ 6412 w 10000"/>
                <a:gd name="connsiteY134" fmla="*/ 5302 h 10000"/>
                <a:gd name="connsiteX135" fmla="*/ 6490 w 10000"/>
                <a:gd name="connsiteY135" fmla="*/ 5195 h 10000"/>
                <a:gd name="connsiteX136" fmla="*/ 6524 w 10000"/>
                <a:gd name="connsiteY136" fmla="*/ 5160 h 10000"/>
                <a:gd name="connsiteX137" fmla="*/ 6575 w 10000"/>
                <a:gd name="connsiteY137" fmla="*/ 5160 h 10000"/>
                <a:gd name="connsiteX138" fmla="*/ 6614 w 10000"/>
                <a:gd name="connsiteY138" fmla="*/ 5103 h 10000"/>
                <a:gd name="connsiteX139" fmla="*/ 6597 w 10000"/>
                <a:gd name="connsiteY139" fmla="*/ 5039 h 10000"/>
                <a:gd name="connsiteX140" fmla="*/ 6609 w 10000"/>
                <a:gd name="connsiteY140" fmla="*/ 4982 h 10000"/>
                <a:gd name="connsiteX141" fmla="*/ 6659 w 10000"/>
                <a:gd name="connsiteY141" fmla="*/ 4876 h 10000"/>
                <a:gd name="connsiteX142" fmla="*/ 6715 w 10000"/>
                <a:gd name="connsiteY142" fmla="*/ 4776 h 10000"/>
                <a:gd name="connsiteX143" fmla="*/ 6772 w 10000"/>
                <a:gd name="connsiteY143" fmla="*/ 4755 h 10000"/>
                <a:gd name="connsiteX144" fmla="*/ 6800 w 10000"/>
                <a:gd name="connsiteY144" fmla="*/ 4720 h 10000"/>
                <a:gd name="connsiteX145" fmla="*/ 6895 w 10000"/>
                <a:gd name="connsiteY145" fmla="*/ 4734 h 10000"/>
                <a:gd name="connsiteX146" fmla="*/ 6991 w 10000"/>
                <a:gd name="connsiteY146" fmla="*/ 4734 h 10000"/>
                <a:gd name="connsiteX147" fmla="*/ 6997 w 10000"/>
                <a:gd name="connsiteY147" fmla="*/ 4670 h 10000"/>
                <a:gd name="connsiteX148" fmla="*/ 7013 w 10000"/>
                <a:gd name="connsiteY148" fmla="*/ 4627 h 10000"/>
                <a:gd name="connsiteX149" fmla="*/ 7008 w 10000"/>
                <a:gd name="connsiteY149" fmla="*/ 4599 h 10000"/>
                <a:gd name="connsiteX150" fmla="*/ 7064 w 10000"/>
                <a:gd name="connsiteY150" fmla="*/ 4578 h 10000"/>
                <a:gd name="connsiteX151" fmla="*/ 7103 w 10000"/>
                <a:gd name="connsiteY151" fmla="*/ 4634 h 10000"/>
                <a:gd name="connsiteX152" fmla="*/ 7160 w 10000"/>
                <a:gd name="connsiteY152" fmla="*/ 4613 h 10000"/>
                <a:gd name="connsiteX153" fmla="*/ 7177 w 10000"/>
                <a:gd name="connsiteY153" fmla="*/ 4578 h 10000"/>
                <a:gd name="connsiteX154" fmla="*/ 7222 w 10000"/>
                <a:gd name="connsiteY154" fmla="*/ 4564 h 10000"/>
                <a:gd name="connsiteX155" fmla="*/ 7317 w 10000"/>
                <a:gd name="connsiteY155" fmla="*/ 4493 h 10000"/>
                <a:gd name="connsiteX156" fmla="*/ 7407 w 10000"/>
                <a:gd name="connsiteY156" fmla="*/ 4521 h 10000"/>
                <a:gd name="connsiteX157" fmla="*/ 7430 w 10000"/>
                <a:gd name="connsiteY157" fmla="*/ 4507 h 10000"/>
                <a:gd name="connsiteX158" fmla="*/ 7480 w 10000"/>
                <a:gd name="connsiteY158" fmla="*/ 4528 h 10000"/>
                <a:gd name="connsiteX159" fmla="*/ 7503 w 10000"/>
                <a:gd name="connsiteY159" fmla="*/ 4471 h 10000"/>
                <a:gd name="connsiteX160" fmla="*/ 7525 w 10000"/>
                <a:gd name="connsiteY160" fmla="*/ 4500 h 10000"/>
                <a:gd name="connsiteX161" fmla="*/ 7559 w 10000"/>
                <a:gd name="connsiteY161" fmla="*/ 4493 h 10000"/>
                <a:gd name="connsiteX162" fmla="*/ 7598 w 10000"/>
                <a:gd name="connsiteY162" fmla="*/ 4556 h 10000"/>
                <a:gd name="connsiteX163" fmla="*/ 7643 w 10000"/>
                <a:gd name="connsiteY163" fmla="*/ 4549 h 10000"/>
                <a:gd name="connsiteX164" fmla="*/ 7683 w 10000"/>
                <a:gd name="connsiteY164" fmla="*/ 4578 h 10000"/>
                <a:gd name="connsiteX165" fmla="*/ 7700 w 10000"/>
                <a:gd name="connsiteY165" fmla="*/ 4556 h 10000"/>
                <a:gd name="connsiteX166" fmla="*/ 7778 w 10000"/>
                <a:gd name="connsiteY166" fmla="*/ 4564 h 10000"/>
                <a:gd name="connsiteX167" fmla="*/ 7790 w 10000"/>
                <a:gd name="connsiteY167" fmla="*/ 4585 h 10000"/>
                <a:gd name="connsiteX168" fmla="*/ 7874 w 10000"/>
                <a:gd name="connsiteY168" fmla="*/ 4514 h 10000"/>
                <a:gd name="connsiteX169" fmla="*/ 7874 w 10000"/>
                <a:gd name="connsiteY169" fmla="*/ 4393 h 10000"/>
                <a:gd name="connsiteX170" fmla="*/ 7852 w 10000"/>
                <a:gd name="connsiteY170" fmla="*/ 4379 h 10000"/>
                <a:gd name="connsiteX171" fmla="*/ 7835 w 10000"/>
                <a:gd name="connsiteY171" fmla="*/ 4294 h 10000"/>
                <a:gd name="connsiteX172" fmla="*/ 7801 w 10000"/>
                <a:gd name="connsiteY172" fmla="*/ 4209 h 10000"/>
                <a:gd name="connsiteX173" fmla="*/ 7750 w 10000"/>
                <a:gd name="connsiteY173" fmla="*/ 4173 h 10000"/>
                <a:gd name="connsiteX174" fmla="*/ 7745 w 10000"/>
                <a:gd name="connsiteY174" fmla="*/ 4131 h 10000"/>
                <a:gd name="connsiteX175" fmla="*/ 7672 w 10000"/>
                <a:gd name="connsiteY175" fmla="*/ 4053 h 10000"/>
                <a:gd name="connsiteX176" fmla="*/ 7677 w 10000"/>
                <a:gd name="connsiteY176" fmla="*/ 4024 h 10000"/>
                <a:gd name="connsiteX177" fmla="*/ 7604 w 10000"/>
                <a:gd name="connsiteY177" fmla="*/ 3982 h 10000"/>
                <a:gd name="connsiteX178" fmla="*/ 7598 w 10000"/>
                <a:gd name="connsiteY178" fmla="*/ 3903 h 10000"/>
                <a:gd name="connsiteX179" fmla="*/ 7475 w 10000"/>
                <a:gd name="connsiteY179" fmla="*/ 3833 h 10000"/>
                <a:gd name="connsiteX180" fmla="*/ 7407 w 10000"/>
                <a:gd name="connsiteY180" fmla="*/ 3683 h 10000"/>
                <a:gd name="connsiteX181" fmla="*/ 7306 w 10000"/>
                <a:gd name="connsiteY181" fmla="*/ 3676 h 10000"/>
                <a:gd name="connsiteX182" fmla="*/ 7272 w 10000"/>
                <a:gd name="connsiteY182" fmla="*/ 3648 h 10000"/>
                <a:gd name="connsiteX183" fmla="*/ 7222 w 10000"/>
                <a:gd name="connsiteY183" fmla="*/ 3669 h 10000"/>
                <a:gd name="connsiteX184" fmla="*/ 7143 w 10000"/>
                <a:gd name="connsiteY184" fmla="*/ 3669 h 10000"/>
                <a:gd name="connsiteX185" fmla="*/ 7030 w 10000"/>
                <a:gd name="connsiteY185" fmla="*/ 3840 h 10000"/>
                <a:gd name="connsiteX186" fmla="*/ 6991 w 10000"/>
                <a:gd name="connsiteY186" fmla="*/ 3918 h 10000"/>
                <a:gd name="connsiteX187" fmla="*/ 6890 w 10000"/>
                <a:gd name="connsiteY187" fmla="*/ 3797 h 10000"/>
                <a:gd name="connsiteX188" fmla="*/ 6817 w 10000"/>
                <a:gd name="connsiteY188" fmla="*/ 3747 h 10000"/>
                <a:gd name="connsiteX189" fmla="*/ 6744 w 10000"/>
                <a:gd name="connsiteY189" fmla="*/ 3754 h 10000"/>
                <a:gd name="connsiteX190" fmla="*/ 6670 w 10000"/>
                <a:gd name="connsiteY190" fmla="*/ 3790 h 10000"/>
                <a:gd name="connsiteX191" fmla="*/ 6609 w 10000"/>
                <a:gd name="connsiteY191" fmla="*/ 3762 h 10000"/>
                <a:gd name="connsiteX192" fmla="*/ 6552 w 10000"/>
                <a:gd name="connsiteY192" fmla="*/ 3804 h 10000"/>
                <a:gd name="connsiteX193" fmla="*/ 6496 w 10000"/>
                <a:gd name="connsiteY193" fmla="*/ 3889 h 10000"/>
                <a:gd name="connsiteX194" fmla="*/ 6367 w 10000"/>
                <a:gd name="connsiteY194" fmla="*/ 3733 h 10000"/>
                <a:gd name="connsiteX195" fmla="*/ 6350 w 10000"/>
                <a:gd name="connsiteY195" fmla="*/ 3577 h 10000"/>
                <a:gd name="connsiteX196" fmla="*/ 6451 w 10000"/>
                <a:gd name="connsiteY196" fmla="*/ 3513 h 10000"/>
                <a:gd name="connsiteX197" fmla="*/ 6445 w 10000"/>
                <a:gd name="connsiteY197" fmla="*/ 3343 h 10000"/>
                <a:gd name="connsiteX198" fmla="*/ 6541 w 10000"/>
                <a:gd name="connsiteY198" fmla="*/ 3144 h 10000"/>
                <a:gd name="connsiteX199" fmla="*/ 6530 w 10000"/>
                <a:gd name="connsiteY199" fmla="*/ 3109 h 10000"/>
                <a:gd name="connsiteX200" fmla="*/ 6760 w 10000"/>
                <a:gd name="connsiteY200" fmla="*/ 2456 h 10000"/>
                <a:gd name="connsiteX201" fmla="*/ 6884 w 10000"/>
                <a:gd name="connsiteY201" fmla="*/ 2555 h 10000"/>
                <a:gd name="connsiteX202" fmla="*/ 6957 w 10000"/>
                <a:gd name="connsiteY202" fmla="*/ 2598 h 10000"/>
                <a:gd name="connsiteX203" fmla="*/ 7030 w 10000"/>
                <a:gd name="connsiteY203" fmla="*/ 2598 h 10000"/>
                <a:gd name="connsiteX204" fmla="*/ 7143 w 10000"/>
                <a:gd name="connsiteY204" fmla="*/ 2676 h 10000"/>
                <a:gd name="connsiteX205" fmla="*/ 7160 w 10000"/>
                <a:gd name="connsiteY205" fmla="*/ 2626 h 10000"/>
                <a:gd name="connsiteX206" fmla="*/ 7233 w 10000"/>
                <a:gd name="connsiteY206" fmla="*/ 2612 h 10000"/>
                <a:gd name="connsiteX207" fmla="*/ 7295 w 10000"/>
                <a:gd name="connsiteY207" fmla="*/ 2527 h 10000"/>
                <a:gd name="connsiteX208" fmla="*/ 7373 w 10000"/>
                <a:gd name="connsiteY208" fmla="*/ 2463 h 10000"/>
                <a:gd name="connsiteX209" fmla="*/ 7407 w 10000"/>
                <a:gd name="connsiteY209" fmla="*/ 2399 h 10000"/>
                <a:gd name="connsiteX210" fmla="*/ 7525 w 10000"/>
                <a:gd name="connsiteY210" fmla="*/ 2356 h 10000"/>
                <a:gd name="connsiteX211" fmla="*/ 7587 w 10000"/>
                <a:gd name="connsiteY211" fmla="*/ 2363 h 10000"/>
                <a:gd name="connsiteX212" fmla="*/ 7638 w 10000"/>
                <a:gd name="connsiteY212" fmla="*/ 2300 h 10000"/>
                <a:gd name="connsiteX213" fmla="*/ 7677 w 10000"/>
                <a:gd name="connsiteY213" fmla="*/ 2214 h 10000"/>
                <a:gd name="connsiteX214" fmla="*/ 7660 w 10000"/>
                <a:gd name="connsiteY214" fmla="*/ 2200 h 10000"/>
                <a:gd name="connsiteX215" fmla="*/ 7677 w 10000"/>
                <a:gd name="connsiteY215" fmla="*/ 2108 h 10000"/>
                <a:gd name="connsiteX216" fmla="*/ 7610 w 10000"/>
                <a:gd name="connsiteY216" fmla="*/ 2108 h 10000"/>
                <a:gd name="connsiteX217" fmla="*/ 7643 w 10000"/>
                <a:gd name="connsiteY217" fmla="*/ 2030 h 10000"/>
                <a:gd name="connsiteX218" fmla="*/ 7649 w 10000"/>
                <a:gd name="connsiteY218" fmla="*/ 1938 h 10000"/>
                <a:gd name="connsiteX219" fmla="*/ 7677 w 10000"/>
                <a:gd name="connsiteY219" fmla="*/ 1916 h 10000"/>
                <a:gd name="connsiteX220" fmla="*/ 7728 w 10000"/>
                <a:gd name="connsiteY220" fmla="*/ 1824 h 10000"/>
                <a:gd name="connsiteX221" fmla="*/ 7722 w 10000"/>
                <a:gd name="connsiteY221" fmla="*/ 1753 h 10000"/>
                <a:gd name="connsiteX222" fmla="*/ 7762 w 10000"/>
                <a:gd name="connsiteY222" fmla="*/ 1675 h 10000"/>
                <a:gd name="connsiteX223" fmla="*/ 7807 w 10000"/>
                <a:gd name="connsiteY223" fmla="*/ 1625 h 10000"/>
                <a:gd name="connsiteX224" fmla="*/ 7823 w 10000"/>
                <a:gd name="connsiteY224" fmla="*/ 1540 h 10000"/>
                <a:gd name="connsiteX225" fmla="*/ 7818 w 10000"/>
                <a:gd name="connsiteY225" fmla="*/ 1512 h 10000"/>
                <a:gd name="connsiteX226" fmla="*/ 7857 w 10000"/>
                <a:gd name="connsiteY226" fmla="*/ 1455 h 10000"/>
                <a:gd name="connsiteX227" fmla="*/ 7913 w 10000"/>
                <a:gd name="connsiteY227" fmla="*/ 1285 h 10000"/>
                <a:gd name="connsiteX228" fmla="*/ 7930 w 10000"/>
                <a:gd name="connsiteY228" fmla="*/ 1185 h 10000"/>
                <a:gd name="connsiteX229" fmla="*/ 7958 w 10000"/>
                <a:gd name="connsiteY229" fmla="*/ 1192 h 10000"/>
                <a:gd name="connsiteX230" fmla="*/ 8037 w 10000"/>
                <a:gd name="connsiteY230" fmla="*/ 1079 h 10000"/>
                <a:gd name="connsiteX231" fmla="*/ 8127 w 10000"/>
                <a:gd name="connsiteY231" fmla="*/ 1015 h 10000"/>
                <a:gd name="connsiteX232" fmla="*/ 8138 w 10000"/>
                <a:gd name="connsiteY232" fmla="*/ 937 h 10000"/>
                <a:gd name="connsiteX233" fmla="*/ 8172 w 10000"/>
                <a:gd name="connsiteY233" fmla="*/ 852 h 10000"/>
                <a:gd name="connsiteX234" fmla="*/ 8161 w 10000"/>
                <a:gd name="connsiteY234" fmla="*/ 788 h 10000"/>
                <a:gd name="connsiteX235" fmla="*/ 8116 w 10000"/>
                <a:gd name="connsiteY235" fmla="*/ 731 h 10000"/>
                <a:gd name="connsiteX236" fmla="*/ 8138 w 10000"/>
                <a:gd name="connsiteY236" fmla="*/ 660 h 10000"/>
                <a:gd name="connsiteX237" fmla="*/ 8138 w 10000"/>
                <a:gd name="connsiteY237" fmla="*/ 575 h 10000"/>
                <a:gd name="connsiteX238" fmla="*/ 8054 w 10000"/>
                <a:gd name="connsiteY238" fmla="*/ 504 h 10000"/>
                <a:gd name="connsiteX239" fmla="*/ 7970 w 10000"/>
                <a:gd name="connsiteY239" fmla="*/ 546 h 10000"/>
                <a:gd name="connsiteX240" fmla="*/ 7930 w 10000"/>
                <a:gd name="connsiteY240" fmla="*/ 546 h 10000"/>
                <a:gd name="connsiteX241" fmla="*/ 7913 w 10000"/>
                <a:gd name="connsiteY241" fmla="*/ 497 h 10000"/>
                <a:gd name="connsiteX242" fmla="*/ 7913 w 10000"/>
                <a:gd name="connsiteY242" fmla="*/ 405 h 10000"/>
                <a:gd name="connsiteX243" fmla="*/ 8020 w 10000"/>
                <a:gd name="connsiteY243" fmla="*/ 312 h 10000"/>
                <a:gd name="connsiteX244" fmla="*/ 8054 w 10000"/>
                <a:gd name="connsiteY244" fmla="*/ 234 h 10000"/>
                <a:gd name="connsiteX245" fmla="*/ 8121 w 10000"/>
                <a:gd name="connsiteY245" fmla="*/ 170 h 10000"/>
                <a:gd name="connsiteX246" fmla="*/ 8183 w 10000"/>
                <a:gd name="connsiteY246" fmla="*/ 50 h 10000"/>
                <a:gd name="connsiteX247" fmla="*/ 8228 w 10000"/>
                <a:gd name="connsiteY247" fmla="*/ 28 h 10000"/>
                <a:gd name="connsiteX248" fmla="*/ 8290 w 10000"/>
                <a:gd name="connsiteY248" fmla="*/ 43 h 10000"/>
                <a:gd name="connsiteX249" fmla="*/ 8420 w 10000"/>
                <a:gd name="connsiteY249" fmla="*/ 0 h 10000"/>
                <a:gd name="connsiteX250" fmla="*/ 8481 w 10000"/>
                <a:gd name="connsiteY250" fmla="*/ 71 h 10000"/>
                <a:gd name="connsiteX251" fmla="*/ 8476 w 10000"/>
                <a:gd name="connsiteY251" fmla="*/ 121 h 10000"/>
                <a:gd name="connsiteX252" fmla="*/ 8504 w 10000"/>
                <a:gd name="connsiteY252" fmla="*/ 142 h 10000"/>
                <a:gd name="connsiteX253" fmla="*/ 8526 w 10000"/>
                <a:gd name="connsiteY253" fmla="*/ 192 h 10000"/>
                <a:gd name="connsiteX254" fmla="*/ 8493 w 10000"/>
                <a:gd name="connsiteY254" fmla="*/ 248 h 10000"/>
                <a:gd name="connsiteX255" fmla="*/ 8448 w 10000"/>
                <a:gd name="connsiteY255" fmla="*/ 376 h 10000"/>
                <a:gd name="connsiteX256" fmla="*/ 8375 w 10000"/>
                <a:gd name="connsiteY256" fmla="*/ 476 h 10000"/>
                <a:gd name="connsiteX257" fmla="*/ 8307 w 10000"/>
                <a:gd name="connsiteY257" fmla="*/ 532 h 10000"/>
                <a:gd name="connsiteX258" fmla="*/ 8358 w 10000"/>
                <a:gd name="connsiteY258" fmla="*/ 554 h 10000"/>
                <a:gd name="connsiteX259" fmla="*/ 8425 w 10000"/>
                <a:gd name="connsiteY259" fmla="*/ 639 h 10000"/>
                <a:gd name="connsiteX260" fmla="*/ 8470 w 10000"/>
                <a:gd name="connsiteY260" fmla="*/ 646 h 10000"/>
                <a:gd name="connsiteX261" fmla="*/ 8493 w 10000"/>
                <a:gd name="connsiteY261" fmla="*/ 738 h 10000"/>
                <a:gd name="connsiteX262" fmla="*/ 8538 w 10000"/>
                <a:gd name="connsiteY262" fmla="*/ 759 h 10000"/>
                <a:gd name="connsiteX263" fmla="*/ 8571 w 10000"/>
                <a:gd name="connsiteY263" fmla="*/ 752 h 10000"/>
                <a:gd name="connsiteX264" fmla="*/ 8639 w 10000"/>
                <a:gd name="connsiteY264" fmla="*/ 610 h 10000"/>
                <a:gd name="connsiteX265" fmla="*/ 8701 w 10000"/>
                <a:gd name="connsiteY265" fmla="*/ 625 h 10000"/>
                <a:gd name="connsiteX266" fmla="*/ 8712 w 10000"/>
                <a:gd name="connsiteY266" fmla="*/ 667 h 10000"/>
                <a:gd name="connsiteX267" fmla="*/ 8757 w 10000"/>
                <a:gd name="connsiteY267" fmla="*/ 717 h 10000"/>
                <a:gd name="connsiteX268" fmla="*/ 8757 w 10000"/>
                <a:gd name="connsiteY268" fmla="*/ 752 h 10000"/>
                <a:gd name="connsiteX269" fmla="*/ 8796 w 10000"/>
                <a:gd name="connsiteY269" fmla="*/ 774 h 10000"/>
                <a:gd name="connsiteX270" fmla="*/ 8853 w 10000"/>
                <a:gd name="connsiteY270" fmla="*/ 774 h 10000"/>
                <a:gd name="connsiteX271" fmla="*/ 8858 w 10000"/>
                <a:gd name="connsiteY271" fmla="*/ 837 h 10000"/>
                <a:gd name="connsiteX272" fmla="*/ 8808 w 10000"/>
                <a:gd name="connsiteY272" fmla="*/ 866 h 10000"/>
                <a:gd name="connsiteX273" fmla="*/ 8853 w 10000"/>
                <a:gd name="connsiteY273" fmla="*/ 1143 h 10000"/>
                <a:gd name="connsiteX274" fmla="*/ 8898 w 10000"/>
                <a:gd name="connsiteY274" fmla="*/ 1270 h 10000"/>
                <a:gd name="connsiteX275" fmla="*/ 8886 w 10000"/>
                <a:gd name="connsiteY275" fmla="*/ 1327 h 10000"/>
                <a:gd name="connsiteX276" fmla="*/ 8926 w 10000"/>
                <a:gd name="connsiteY276" fmla="*/ 1391 h 10000"/>
                <a:gd name="connsiteX277" fmla="*/ 8931 w 10000"/>
                <a:gd name="connsiteY277" fmla="*/ 1434 h 10000"/>
                <a:gd name="connsiteX278" fmla="*/ 9038 w 10000"/>
                <a:gd name="connsiteY278" fmla="*/ 1483 h 10000"/>
                <a:gd name="connsiteX279" fmla="*/ 9168 w 10000"/>
                <a:gd name="connsiteY279" fmla="*/ 1441 h 10000"/>
                <a:gd name="connsiteX280" fmla="*/ 9184 w 10000"/>
                <a:gd name="connsiteY280" fmla="*/ 1384 h 10000"/>
                <a:gd name="connsiteX281" fmla="*/ 9229 w 10000"/>
                <a:gd name="connsiteY281" fmla="*/ 1405 h 10000"/>
                <a:gd name="connsiteX282" fmla="*/ 9258 w 10000"/>
                <a:gd name="connsiteY282" fmla="*/ 1455 h 10000"/>
                <a:gd name="connsiteX283" fmla="*/ 9325 w 10000"/>
                <a:gd name="connsiteY283" fmla="*/ 1419 h 10000"/>
                <a:gd name="connsiteX284" fmla="*/ 9364 w 10000"/>
                <a:gd name="connsiteY284" fmla="*/ 1419 h 10000"/>
                <a:gd name="connsiteX285" fmla="*/ 9421 w 10000"/>
                <a:gd name="connsiteY285" fmla="*/ 1476 h 10000"/>
                <a:gd name="connsiteX286" fmla="*/ 9454 w 10000"/>
                <a:gd name="connsiteY286" fmla="*/ 1398 h 10000"/>
                <a:gd name="connsiteX287" fmla="*/ 9522 w 10000"/>
                <a:gd name="connsiteY287" fmla="*/ 1434 h 10000"/>
                <a:gd name="connsiteX288" fmla="*/ 9556 w 10000"/>
                <a:gd name="connsiteY288" fmla="*/ 1391 h 10000"/>
                <a:gd name="connsiteX289" fmla="*/ 9584 w 10000"/>
                <a:gd name="connsiteY289" fmla="*/ 1398 h 10000"/>
                <a:gd name="connsiteX290" fmla="*/ 9612 w 10000"/>
                <a:gd name="connsiteY290" fmla="*/ 1356 h 10000"/>
                <a:gd name="connsiteX291" fmla="*/ 9606 w 10000"/>
                <a:gd name="connsiteY291" fmla="*/ 1313 h 10000"/>
                <a:gd name="connsiteX292" fmla="*/ 9646 w 10000"/>
                <a:gd name="connsiteY292" fmla="*/ 1292 h 10000"/>
                <a:gd name="connsiteX293" fmla="*/ 9674 w 10000"/>
                <a:gd name="connsiteY293" fmla="*/ 1221 h 10000"/>
                <a:gd name="connsiteX294" fmla="*/ 9753 w 10000"/>
                <a:gd name="connsiteY294" fmla="*/ 1228 h 10000"/>
                <a:gd name="connsiteX295" fmla="*/ 9871 w 10000"/>
                <a:gd name="connsiteY295" fmla="*/ 1434 h 10000"/>
                <a:gd name="connsiteX296" fmla="*/ 9893 w 10000"/>
                <a:gd name="connsiteY296" fmla="*/ 1505 h 10000"/>
                <a:gd name="connsiteX297" fmla="*/ 9972 w 10000"/>
                <a:gd name="connsiteY297" fmla="*/ 1597 h 10000"/>
                <a:gd name="connsiteX298" fmla="*/ 10000 w 10000"/>
                <a:gd name="connsiteY298" fmla="*/ 1682 h 10000"/>
                <a:gd name="connsiteX299" fmla="*/ 9938 w 10000"/>
                <a:gd name="connsiteY299" fmla="*/ 1796 h 10000"/>
                <a:gd name="connsiteX300" fmla="*/ 9893 w 10000"/>
                <a:gd name="connsiteY300" fmla="*/ 1838 h 10000"/>
                <a:gd name="connsiteX301" fmla="*/ 9916 w 10000"/>
                <a:gd name="connsiteY301" fmla="*/ 1959 h 10000"/>
                <a:gd name="connsiteX302" fmla="*/ 9848 w 10000"/>
                <a:gd name="connsiteY302" fmla="*/ 2051 h 10000"/>
                <a:gd name="connsiteX303" fmla="*/ 9809 w 10000"/>
                <a:gd name="connsiteY303" fmla="*/ 2072 h 10000"/>
                <a:gd name="connsiteX304" fmla="*/ 9809 w 10000"/>
                <a:gd name="connsiteY304" fmla="*/ 2136 h 10000"/>
                <a:gd name="connsiteX305" fmla="*/ 9758 w 10000"/>
                <a:gd name="connsiteY305" fmla="*/ 2257 h 10000"/>
                <a:gd name="connsiteX306" fmla="*/ 9724 w 10000"/>
                <a:gd name="connsiteY306" fmla="*/ 2264 h 10000"/>
                <a:gd name="connsiteX307" fmla="*/ 9730 w 10000"/>
                <a:gd name="connsiteY307" fmla="*/ 2349 h 10000"/>
                <a:gd name="connsiteX308" fmla="*/ 9702 w 10000"/>
                <a:gd name="connsiteY308" fmla="*/ 2413 h 10000"/>
                <a:gd name="connsiteX309" fmla="*/ 9708 w 10000"/>
                <a:gd name="connsiteY309" fmla="*/ 2697 h 10000"/>
                <a:gd name="connsiteX310" fmla="*/ 9724 w 10000"/>
                <a:gd name="connsiteY310" fmla="*/ 2718 h 10000"/>
                <a:gd name="connsiteX311" fmla="*/ 9719 w 10000"/>
                <a:gd name="connsiteY311" fmla="*/ 2811 h 10000"/>
                <a:gd name="connsiteX312" fmla="*/ 9708 w 10000"/>
                <a:gd name="connsiteY312" fmla="*/ 2896 h 10000"/>
                <a:gd name="connsiteX313" fmla="*/ 9668 w 10000"/>
                <a:gd name="connsiteY313" fmla="*/ 2938 h 10000"/>
                <a:gd name="connsiteX314" fmla="*/ 9595 w 10000"/>
                <a:gd name="connsiteY314" fmla="*/ 2903 h 10000"/>
                <a:gd name="connsiteX315" fmla="*/ 9561 w 10000"/>
                <a:gd name="connsiteY315" fmla="*/ 2952 h 10000"/>
                <a:gd name="connsiteX316" fmla="*/ 9567 w 10000"/>
                <a:gd name="connsiteY316" fmla="*/ 2995 h 10000"/>
                <a:gd name="connsiteX317" fmla="*/ 9544 w 10000"/>
                <a:gd name="connsiteY317" fmla="*/ 3080 h 10000"/>
                <a:gd name="connsiteX318" fmla="*/ 9505 w 10000"/>
                <a:gd name="connsiteY318" fmla="*/ 3137 h 10000"/>
                <a:gd name="connsiteX319" fmla="*/ 9494 w 10000"/>
                <a:gd name="connsiteY319" fmla="*/ 3236 h 10000"/>
                <a:gd name="connsiteX320" fmla="*/ 9466 w 10000"/>
                <a:gd name="connsiteY320" fmla="*/ 3322 h 10000"/>
                <a:gd name="connsiteX321" fmla="*/ 9471 w 10000"/>
                <a:gd name="connsiteY321" fmla="*/ 3378 h 10000"/>
                <a:gd name="connsiteX322" fmla="*/ 9460 w 10000"/>
                <a:gd name="connsiteY322" fmla="*/ 3435 h 10000"/>
                <a:gd name="connsiteX323" fmla="*/ 9483 w 10000"/>
                <a:gd name="connsiteY323" fmla="*/ 3485 h 10000"/>
                <a:gd name="connsiteX324" fmla="*/ 9449 w 10000"/>
                <a:gd name="connsiteY324" fmla="*/ 3563 h 10000"/>
                <a:gd name="connsiteX325" fmla="*/ 9393 w 10000"/>
                <a:gd name="connsiteY325" fmla="*/ 3442 h 10000"/>
                <a:gd name="connsiteX326" fmla="*/ 9393 w 10000"/>
                <a:gd name="connsiteY326" fmla="*/ 3350 h 10000"/>
                <a:gd name="connsiteX327" fmla="*/ 9376 w 10000"/>
                <a:gd name="connsiteY327" fmla="*/ 3336 h 10000"/>
                <a:gd name="connsiteX328" fmla="*/ 9308 w 10000"/>
                <a:gd name="connsiteY328" fmla="*/ 3400 h 10000"/>
                <a:gd name="connsiteX329" fmla="*/ 9201 w 10000"/>
                <a:gd name="connsiteY329" fmla="*/ 3549 h 10000"/>
                <a:gd name="connsiteX330" fmla="*/ 9139 w 10000"/>
                <a:gd name="connsiteY330" fmla="*/ 3655 h 10000"/>
                <a:gd name="connsiteX331" fmla="*/ 9044 w 10000"/>
                <a:gd name="connsiteY331" fmla="*/ 3712 h 10000"/>
                <a:gd name="connsiteX332" fmla="*/ 9010 w 10000"/>
                <a:gd name="connsiteY332" fmla="*/ 3797 h 10000"/>
                <a:gd name="connsiteX333" fmla="*/ 8982 w 10000"/>
                <a:gd name="connsiteY333" fmla="*/ 3825 h 10000"/>
                <a:gd name="connsiteX334" fmla="*/ 8875 w 10000"/>
                <a:gd name="connsiteY334" fmla="*/ 3903 h 10000"/>
                <a:gd name="connsiteX335" fmla="*/ 8785 w 10000"/>
                <a:gd name="connsiteY335" fmla="*/ 3996 h 10000"/>
                <a:gd name="connsiteX336" fmla="*/ 8763 w 10000"/>
                <a:gd name="connsiteY336" fmla="*/ 4067 h 10000"/>
                <a:gd name="connsiteX337" fmla="*/ 8729 w 10000"/>
                <a:gd name="connsiteY337" fmla="*/ 4102 h 10000"/>
                <a:gd name="connsiteX338" fmla="*/ 8774 w 10000"/>
                <a:gd name="connsiteY338" fmla="*/ 4194 h 10000"/>
                <a:gd name="connsiteX339" fmla="*/ 8819 w 10000"/>
                <a:gd name="connsiteY339" fmla="*/ 4265 h 10000"/>
                <a:gd name="connsiteX340" fmla="*/ 8881 w 10000"/>
                <a:gd name="connsiteY340" fmla="*/ 4294 h 10000"/>
                <a:gd name="connsiteX341" fmla="*/ 8858 w 10000"/>
                <a:gd name="connsiteY341" fmla="*/ 4344 h 10000"/>
                <a:gd name="connsiteX342" fmla="*/ 8903 w 10000"/>
                <a:gd name="connsiteY342" fmla="*/ 4358 h 10000"/>
                <a:gd name="connsiteX343" fmla="*/ 8903 w 10000"/>
                <a:gd name="connsiteY343" fmla="*/ 4443 h 10000"/>
                <a:gd name="connsiteX344" fmla="*/ 8937 w 10000"/>
                <a:gd name="connsiteY344" fmla="*/ 4507 h 10000"/>
                <a:gd name="connsiteX345" fmla="*/ 8993 w 10000"/>
                <a:gd name="connsiteY345" fmla="*/ 4493 h 10000"/>
                <a:gd name="connsiteX346" fmla="*/ 9016 w 10000"/>
                <a:gd name="connsiteY346" fmla="*/ 4422 h 10000"/>
                <a:gd name="connsiteX347" fmla="*/ 9061 w 10000"/>
                <a:gd name="connsiteY347" fmla="*/ 4414 h 10000"/>
                <a:gd name="connsiteX348" fmla="*/ 9066 w 10000"/>
                <a:gd name="connsiteY348" fmla="*/ 4358 h 10000"/>
                <a:gd name="connsiteX349" fmla="*/ 9123 w 10000"/>
                <a:gd name="connsiteY349" fmla="*/ 4358 h 10000"/>
                <a:gd name="connsiteX350" fmla="*/ 9100 w 10000"/>
                <a:gd name="connsiteY350" fmla="*/ 4429 h 10000"/>
                <a:gd name="connsiteX351" fmla="*/ 9156 w 10000"/>
                <a:gd name="connsiteY351" fmla="*/ 4464 h 10000"/>
                <a:gd name="connsiteX352" fmla="*/ 9145 w 10000"/>
                <a:gd name="connsiteY352" fmla="*/ 4528 h 10000"/>
                <a:gd name="connsiteX353" fmla="*/ 9061 w 10000"/>
                <a:gd name="connsiteY353" fmla="*/ 4535 h 10000"/>
                <a:gd name="connsiteX354" fmla="*/ 8999 w 10000"/>
                <a:gd name="connsiteY354" fmla="*/ 4578 h 10000"/>
                <a:gd name="connsiteX355" fmla="*/ 8943 w 10000"/>
                <a:gd name="connsiteY355" fmla="*/ 4599 h 10000"/>
                <a:gd name="connsiteX356" fmla="*/ 8943 w 10000"/>
                <a:gd name="connsiteY356" fmla="*/ 4698 h 10000"/>
                <a:gd name="connsiteX357" fmla="*/ 8999 w 10000"/>
                <a:gd name="connsiteY357" fmla="*/ 4805 h 10000"/>
                <a:gd name="connsiteX358" fmla="*/ 8954 w 10000"/>
                <a:gd name="connsiteY358" fmla="*/ 4904 h 10000"/>
                <a:gd name="connsiteX359" fmla="*/ 8864 w 10000"/>
                <a:gd name="connsiteY359" fmla="*/ 4918 h 10000"/>
                <a:gd name="connsiteX360" fmla="*/ 8875 w 10000"/>
                <a:gd name="connsiteY360" fmla="*/ 5032 h 10000"/>
                <a:gd name="connsiteX361" fmla="*/ 8870 w 10000"/>
                <a:gd name="connsiteY361" fmla="*/ 5103 h 10000"/>
                <a:gd name="connsiteX362" fmla="*/ 8841 w 10000"/>
                <a:gd name="connsiteY362" fmla="*/ 5138 h 10000"/>
                <a:gd name="connsiteX363" fmla="*/ 8785 w 10000"/>
                <a:gd name="connsiteY363" fmla="*/ 5110 h 10000"/>
                <a:gd name="connsiteX364" fmla="*/ 8735 w 10000"/>
                <a:gd name="connsiteY364" fmla="*/ 5018 h 10000"/>
                <a:gd name="connsiteX365" fmla="*/ 8678 w 10000"/>
                <a:gd name="connsiteY365" fmla="*/ 5089 h 10000"/>
                <a:gd name="connsiteX366" fmla="*/ 8622 w 10000"/>
                <a:gd name="connsiteY366" fmla="*/ 5039 h 10000"/>
                <a:gd name="connsiteX367" fmla="*/ 8616 w 10000"/>
                <a:gd name="connsiteY367" fmla="*/ 5011 h 10000"/>
                <a:gd name="connsiteX368" fmla="*/ 8538 w 10000"/>
                <a:gd name="connsiteY368" fmla="*/ 4947 h 10000"/>
                <a:gd name="connsiteX369" fmla="*/ 8515 w 10000"/>
                <a:gd name="connsiteY369" fmla="*/ 4961 h 10000"/>
                <a:gd name="connsiteX370" fmla="*/ 8526 w 10000"/>
                <a:gd name="connsiteY370" fmla="*/ 5039 h 10000"/>
                <a:gd name="connsiteX371" fmla="*/ 8481 w 10000"/>
                <a:gd name="connsiteY371" fmla="*/ 5138 h 10000"/>
                <a:gd name="connsiteX372" fmla="*/ 8515 w 10000"/>
                <a:gd name="connsiteY372" fmla="*/ 5160 h 10000"/>
                <a:gd name="connsiteX373" fmla="*/ 8577 w 10000"/>
                <a:gd name="connsiteY373" fmla="*/ 5145 h 10000"/>
                <a:gd name="connsiteX374" fmla="*/ 8588 w 10000"/>
                <a:gd name="connsiteY374" fmla="*/ 5181 h 10000"/>
                <a:gd name="connsiteX375" fmla="*/ 8577 w 10000"/>
                <a:gd name="connsiteY375" fmla="*/ 5224 h 10000"/>
                <a:gd name="connsiteX376" fmla="*/ 8600 w 10000"/>
                <a:gd name="connsiteY376" fmla="*/ 5280 h 10000"/>
                <a:gd name="connsiteX377" fmla="*/ 8650 w 10000"/>
                <a:gd name="connsiteY377" fmla="*/ 5316 h 10000"/>
                <a:gd name="connsiteX378" fmla="*/ 8639 w 10000"/>
                <a:gd name="connsiteY378" fmla="*/ 5401 h 10000"/>
                <a:gd name="connsiteX379" fmla="*/ 8673 w 10000"/>
                <a:gd name="connsiteY379" fmla="*/ 5444 h 10000"/>
                <a:gd name="connsiteX380" fmla="*/ 8633 w 10000"/>
                <a:gd name="connsiteY380" fmla="*/ 5486 h 10000"/>
                <a:gd name="connsiteX381" fmla="*/ 8622 w 10000"/>
                <a:gd name="connsiteY381" fmla="*/ 5642 h 10000"/>
                <a:gd name="connsiteX382" fmla="*/ 8600 w 10000"/>
                <a:gd name="connsiteY382" fmla="*/ 5649 h 10000"/>
                <a:gd name="connsiteX383" fmla="*/ 8628 w 10000"/>
                <a:gd name="connsiteY383" fmla="*/ 5720 h 10000"/>
                <a:gd name="connsiteX384" fmla="*/ 8633 w 10000"/>
                <a:gd name="connsiteY384" fmla="*/ 5841 h 10000"/>
                <a:gd name="connsiteX385" fmla="*/ 8661 w 10000"/>
                <a:gd name="connsiteY385" fmla="*/ 5869 h 10000"/>
                <a:gd name="connsiteX386" fmla="*/ 8667 w 10000"/>
                <a:gd name="connsiteY386" fmla="*/ 5905 h 10000"/>
                <a:gd name="connsiteX387" fmla="*/ 8690 w 10000"/>
                <a:gd name="connsiteY387" fmla="*/ 5912 h 10000"/>
                <a:gd name="connsiteX388" fmla="*/ 8695 w 10000"/>
                <a:gd name="connsiteY388" fmla="*/ 5983 h 10000"/>
                <a:gd name="connsiteX389" fmla="*/ 8684 w 10000"/>
                <a:gd name="connsiteY389" fmla="*/ 6033 h 10000"/>
                <a:gd name="connsiteX390" fmla="*/ 8740 w 10000"/>
                <a:gd name="connsiteY390" fmla="*/ 6061 h 10000"/>
                <a:gd name="connsiteX391" fmla="*/ 8825 w 10000"/>
                <a:gd name="connsiteY391" fmla="*/ 6004 h 10000"/>
                <a:gd name="connsiteX392" fmla="*/ 8948 w 10000"/>
                <a:gd name="connsiteY392" fmla="*/ 5891 h 10000"/>
                <a:gd name="connsiteX393" fmla="*/ 8982 w 10000"/>
                <a:gd name="connsiteY393" fmla="*/ 5891 h 10000"/>
                <a:gd name="connsiteX394" fmla="*/ 8982 w 10000"/>
                <a:gd name="connsiteY394" fmla="*/ 5976 h 10000"/>
                <a:gd name="connsiteX395" fmla="*/ 9004 w 10000"/>
                <a:gd name="connsiteY395" fmla="*/ 5990 h 10000"/>
                <a:gd name="connsiteX396" fmla="*/ 9044 w 10000"/>
                <a:gd name="connsiteY396" fmla="*/ 6089 h 10000"/>
                <a:gd name="connsiteX397" fmla="*/ 9072 w 10000"/>
                <a:gd name="connsiteY397" fmla="*/ 6097 h 10000"/>
                <a:gd name="connsiteX398" fmla="*/ 9055 w 10000"/>
                <a:gd name="connsiteY398" fmla="*/ 6153 h 10000"/>
                <a:gd name="connsiteX399" fmla="*/ 9100 w 10000"/>
                <a:gd name="connsiteY399" fmla="*/ 6281 h 10000"/>
                <a:gd name="connsiteX400" fmla="*/ 9100 w 10000"/>
                <a:gd name="connsiteY400" fmla="*/ 6345 h 10000"/>
                <a:gd name="connsiteX401" fmla="*/ 9123 w 10000"/>
                <a:gd name="connsiteY401" fmla="*/ 6416 h 10000"/>
                <a:gd name="connsiteX402" fmla="*/ 9089 w 10000"/>
                <a:gd name="connsiteY402" fmla="*/ 6473 h 10000"/>
                <a:gd name="connsiteX403" fmla="*/ 9049 w 10000"/>
                <a:gd name="connsiteY403" fmla="*/ 6466 h 10000"/>
                <a:gd name="connsiteX404" fmla="*/ 9049 w 10000"/>
                <a:gd name="connsiteY404" fmla="*/ 6501 h 10000"/>
                <a:gd name="connsiteX405" fmla="*/ 9089 w 10000"/>
                <a:gd name="connsiteY405" fmla="*/ 6544 h 10000"/>
                <a:gd name="connsiteX406" fmla="*/ 9106 w 10000"/>
                <a:gd name="connsiteY406" fmla="*/ 6515 h 10000"/>
                <a:gd name="connsiteX407" fmla="*/ 9139 w 10000"/>
                <a:gd name="connsiteY407" fmla="*/ 6579 h 10000"/>
                <a:gd name="connsiteX408" fmla="*/ 9179 w 10000"/>
                <a:gd name="connsiteY408" fmla="*/ 6579 h 10000"/>
                <a:gd name="connsiteX409" fmla="*/ 9156 w 10000"/>
                <a:gd name="connsiteY409" fmla="*/ 6757 h 10000"/>
                <a:gd name="connsiteX410" fmla="*/ 9139 w 10000"/>
                <a:gd name="connsiteY410" fmla="*/ 6792 h 10000"/>
                <a:gd name="connsiteX411" fmla="*/ 9089 w 10000"/>
                <a:gd name="connsiteY411" fmla="*/ 6778 h 10000"/>
                <a:gd name="connsiteX412" fmla="*/ 9027 w 10000"/>
                <a:gd name="connsiteY412" fmla="*/ 6799 h 10000"/>
                <a:gd name="connsiteX413" fmla="*/ 9004 w 10000"/>
                <a:gd name="connsiteY413" fmla="*/ 6842 h 10000"/>
                <a:gd name="connsiteX414" fmla="*/ 8999 w 10000"/>
                <a:gd name="connsiteY414" fmla="*/ 6884 h 10000"/>
                <a:gd name="connsiteX415" fmla="*/ 8960 w 10000"/>
                <a:gd name="connsiteY415" fmla="*/ 6934 h 10000"/>
                <a:gd name="connsiteX416" fmla="*/ 8898 w 10000"/>
                <a:gd name="connsiteY416" fmla="*/ 6941 h 10000"/>
                <a:gd name="connsiteX417" fmla="*/ 8886 w 10000"/>
                <a:gd name="connsiteY417" fmla="*/ 6962 h 10000"/>
                <a:gd name="connsiteX418" fmla="*/ 8847 w 10000"/>
                <a:gd name="connsiteY418" fmla="*/ 6927 h 10000"/>
                <a:gd name="connsiteX419" fmla="*/ 8808 w 10000"/>
                <a:gd name="connsiteY419" fmla="*/ 6934 h 10000"/>
                <a:gd name="connsiteX420" fmla="*/ 8785 w 10000"/>
                <a:gd name="connsiteY420" fmla="*/ 6906 h 10000"/>
                <a:gd name="connsiteX421" fmla="*/ 8735 w 10000"/>
                <a:gd name="connsiteY421" fmla="*/ 6891 h 10000"/>
                <a:gd name="connsiteX422" fmla="*/ 8746 w 10000"/>
                <a:gd name="connsiteY422" fmla="*/ 6941 h 10000"/>
                <a:gd name="connsiteX423" fmla="*/ 8723 w 10000"/>
                <a:gd name="connsiteY423" fmla="*/ 6991 h 10000"/>
                <a:gd name="connsiteX424" fmla="*/ 8639 w 10000"/>
                <a:gd name="connsiteY424" fmla="*/ 6984 h 10000"/>
                <a:gd name="connsiteX425" fmla="*/ 8611 w 10000"/>
                <a:gd name="connsiteY425" fmla="*/ 6962 h 10000"/>
                <a:gd name="connsiteX426" fmla="*/ 8566 w 10000"/>
                <a:gd name="connsiteY426" fmla="*/ 6984 h 10000"/>
                <a:gd name="connsiteX427" fmla="*/ 8560 w 10000"/>
                <a:gd name="connsiteY427" fmla="*/ 7055 h 10000"/>
                <a:gd name="connsiteX428" fmla="*/ 8476 w 10000"/>
                <a:gd name="connsiteY428" fmla="*/ 7133 h 10000"/>
                <a:gd name="connsiteX429" fmla="*/ 8448 w 10000"/>
                <a:gd name="connsiteY429" fmla="*/ 7090 h 10000"/>
                <a:gd name="connsiteX430" fmla="*/ 8386 w 10000"/>
                <a:gd name="connsiteY430" fmla="*/ 7111 h 10000"/>
                <a:gd name="connsiteX431" fmla="*/ 8346 w 10000"/>
                <a:gd name="connsiteY431" fmla="*/ 7133 h 10000"/>
                <a:gd name="connsiteX432" fmla="*/ 8341 w 10000"/>
                <a:gd name="connsiteY432" fmla="*/ 7168 h 10000"/>
                <a:gd name="connsiteX433" fmla="*/ 8256 w 10000"/>
                <a:gd name="connsiteY433" fmla="*/ 7246 h 10000"/>
                <a:gd name="connsiteX434" fmla="*/ 8206 w 10000"/>
                <a:gd name="connsiteY434" fmla="*/ 7232 h 10000"/>
                <a:gd name="connsiteX435" fmla="*/ 8155 w 10000"/>
                <a:gd name="connsiteY435" fmla="*/ 7260 h 10000"/>
                <a:gd name="connsiteX436" fmla="*/ 8116 w 10000"/>
                <a:gd name="connsiteY436" fmla="*/ 7303 h 10000"/>
                <a:gd name="connsiteX437" fmla="*/ 8060 w 10000"/>
                <a:gd name="connsiteY437" fmla="*/ 7331 h 10000"/>
                <a:gd name="connsiteX438" fmla="*/ 8065 w 10000"/>
                <a:gd name="connsiteY438" fmla="*/ 7374 h 10000"/>
                <a:gd name="connsiteX439" fmla="*/ 8015 w 10000"/>
                <a:gd name="connsiteY439" fmla="*/ 7402 h 10000"/>
                <a:gd name="connsiteX440" fmla="*/ 7942 w 10000"/>
                <a:gd name="connsiteY440" fmla="*/ 7523 h 10000"/>
                <a:gd name="connsiteX441" fmla="*/ 7930 w 10000"/>
                <a:gd name="connsiteY441" fmla="*/ 7573 h 10000"/>
                <a:gd name="connsiteX442" fmla="*/ 7908 w 10000"/>
                <a:gd name="connsiteY442" fmla="*/ 7559 h 10000"/>
                <a:gd name="connsiteX443" fmla="*/ 7919 w 10000"/>
                <a:gd name="connsiteY443" fmla="*/ 7523 h 10000"/>
                <a:gd name="connsiteX444" fmla="*/ 7846 w 10000"/>
                <a:gd name="connsiteY444" fmla="*/ 7339 h 10000"/>
                <a:gd name="connsiteX445" fmla="*/ 7846 w 10000"/>
                <a:gd name="connsiteY445" fmla="*/ 7268 h 10000"/>
                <a:gd name="connsiteX446" fmla="*/ 7812 w 10000"/>
                <a:gd name="connsiteY446" fmla="*/ 7268 h 10000"/>
                <a:gd name="connsiteX447" fmla="*/ 7711 w 10000"/>
                <a:gd name="connsiteY447" fmla="*/ 7197 h 10000"/>
                <a:gd name="connsiteX448" fmla="*/ 7649 w 10000"/>
                <a:gd name="connsiteY448" fmla="*/ 7232 h 10000"/>
                <a:gd name="connsiteX449" fmla="*/ 7632 w 10000"/>
                <a:gd name="connsiteY449" fmla="*/ 7275 h 10000"/>
                <a:gd name="connsiteX450" fmla="*/ 7677 w 10000"/>
                <a:gd name="connsiteY450" fmla="*/ 7324 h 10000"/>
                <a:gd name="connsiteX451" fmla="*/ 7688 w 10000"/>
                <a:gd name="connsiteY451" fmla="*/ 7367 h 10000"/>
                <a:gd name="connsiteX452" fmla="*/ 7660 w 10000"/>
                <a:gd name="connsiteY452" fmla="*/ 7410 h 10000"/>
                <a:gd name="connsiteX453" fmla="*/ 7666 w 10000"/>
                <a:gd name="connsiteY453" fmla="*/ 7445 h 10000"/>
                <a:gd name="connsiteX454" fmla="*/ 7655 w 10000"/>
                <a:gd name="connsiteY454" fmla="*/ 7516 h 10000"/>
                <a:gd name="connsiteX455" fmla="*/ 7660 w 10000"/>
                <a:gd name="connsiteY455" fmla="*/ 7587 h 10000"/>
                <a:gd name="connsiteX456" fmla="*/ 7694 w 10000"/>
                <a:gd name="connsiteY456" fmla="*/ 7700 h 10000"/>
                <a:gd name="connsiteX457" fmla="*/ 7660 w 10000"/>
                <a:gd name="connsiteY457" fmla="*/ 7743 h 10000"/>
                <a:gd name="connsiteX458" fmla="*/ 7666 w 10000"/>
                <a:gd name="connsiteY458" fmla="*/ 7779 h 10000"/>
                <a:gd name="connsiteX459" fmla="*/ 7638 w 10000"/>
                <a:gd name="connsiteY459" fmla="*/ 7793 h 10000"/>
                <a:gd name="connsiteX460" fmla="*/ 7621 w 10000"/>
                <a:gd name="connsiteY460" fmla="*/ 7814 h 10000"/>
                <a:gd name="connsiteX461" fmla="*/ 7514 w 10000"/>
                <a:gd name="connsiteY461" fmla="*/ 7800 h 10000"/>
                <a:gd name="connsiteX462" fmla="*/ 7497 w 10000"/>
                <a:gd name="connsiteY462" fmla="*/ 7757 h 10000"/>
                <a:gd name="connsiteX463" fmla="*/ 7463 w 10000"/>
                <a:gd name="connsiteY463" fmla="*/ 7786 h 10000"/>
                <a:gd name="connsiteX464" fmla="*/ 7390 w 10000"/>
                <a:gd name="connsiteY464" fmla="*/ 7771 h 10000"/>
                <a:gd name="connsiteX465" fmla="*/ 7340 w 10000"/>
                <a:gd name="connsiteY465" fmla="*/ 7793 h 10000"/>
                <a:gd name="connsiteX466" fmla="*/ 7312 w 10000"/>
                <a:gd name="connsiteY466" fmla="*/ 7644 h 10000"/>
                <a:gd name="connsiteX467" fmla="*/ 7283 w 10000"/>
                <a:gd name="connsiteY467" fmla="*/ 7637 h 10000"/>
                <a:gd name="connsiteX468" fmla="*/ 7250 w 10000"/>
                <a:gd name="connsiteY468" fmla="*/ 7544 h 10000"/>
                <a:gd name="connsiteX469" fmla="*/ 7267 w 10000"/>
                <a:gd name="connsiteY469" fmla="*/ 7502 h 10000"/>
                <a:gd name="connsiteX470" fmla="*/ 7306 w 10000"/>
                <a:gd name="connsiteY470" fmla="*/ 7523 h 10000"/>
                <a:gd name="connsiteX471" fmla="*/ 7323 w 10000"/>
                <a:gd name="connsiteY471" fmla="*/ 7473 h 10000"/>
                <a:gd name="connsiteX472" fmla="*/ 7295 w 10000"/>
                <a:gd name="connsiteY472" fmla="*/ 7438 h 10000"/>
                <a:gd name="connsiteX473" fmla="*/ 7312 w 10000"/>
                <a:gd name="connsiteY473" fmla="*/ 7402 h 10000"/>
                <a:gd name="connsiteX474" fmla="*/ 7238 w 10000"/>
                <a:gd name="connsiteY474" fmla="*/ 7331 h 10000"/>
                <a:gd name="connsiteX475" fmla="*/ 7244 w 10000"/>
                <a:gd name="connsiteY475" fmla="*/ 7296 h 10000"/>
                <a:gd name="connsiteX476" fmla="*/ 7199 w 10000"/>
                <a:gd name="connsiteY476" fmla="*/ 7260 h 10000"/>
                <a:gd name="connsiteX477" fmla="*/ 7227 w 10000"/>
                <a:gd name="connsiteY477" fmla="*/ 7218 h 10000"/>
                <a:gd name="connsiteX478" fmla="*/ 7216 w 10000"/>
                <a:gd name="connsiteY478" fmla="*/ 7168 h 10000"/>
                <a:gd name="connsiteX479" fmla="*/ 7165 w 10000"/>
                <a:gd name="connsiteY479" fmla="*/ 7090 h 10000"/>
                <a:gd name="connsiteX480" fmla="*/ 7132 w 10000"/>
                <a:gd name="connsiteY480" fmla="*/ 7026 h 10000"/>
                <a:gd name="connsiteX481" fmla="*/ 7064 w 10000"/>
                <a:gd name="connsiteY481" fmla="*/ 7055 h 10000"/>
                <a:gd name="connsiteX482" fmla="*/ 7025 w 10000"/>
                <a:gd name="connsiteY482" fmla="*/ 7048 h 10000"/>
                <a:gd name="connsiteX483" fmla="*/ 7002 w 10000"/>
                <a:gd name="connsiteY483" fmla="*/ 7111 h 10000"/>
                <a:gd name="connsiteX484" fmla="*/ 6924 w 10000"/>
                <a:gd name="connsiteY484" fmla="*/ 7119 h 10000"/>
                <a:gd name="connsiteX485" fmla="*/ 6895 w 10000"/>
                <a:gd name="connsiteY485" fmla="*/ 7111 h 10000"/>
                <a:gd name="connsiteX486" fmla="*/ 6828 w 10000"/>
                <a:gd name="connsiteY486" fmla="*/ 7161 h 10000"/>
                <a:gd name="connsiteX487" fmla="*/ 6834 w 10000"/>
                <a:gd name="connsiteY487" fmla="*/ 7260 h 10000"/>
                <a:gd name="connsiteX488" fmla="*/ 6817 w 10000"/>
                <a:gd name="connsiteY488" fmla="*/ 7324 h 10000"/>
                <a:gd name="connsiteX489" fmla="*/ 6817 w 10000"/>
                <a:gd name="connsiteY489" fmla="*/ 7381 h 10000"/>
                <a:gd name="connsiteX490" fmla="*/ 6760 w 10000"/>
                <a:gd name="connsiteY490" fmla="*/ 7424 h 10000"/>
                <a:gd name="connsiteX491" fmla="*/ 6699 w 10000"/>
                <a:gd name="connsiteY491" fmla="*/ 7431 h 10000"/>
                <a:gd name="connsiteX492" fmla="*/ 6682 w 10000"/>
                <a:gd name="connsiteY492" fmla="*/ 7410 h 10000"/>
                <a:gd name="connsiteX493" fmla="*/ 6625 w 10000"/>
                <a:gd name="connsiteY493" fmla="*/ 7388 h 10000"/>
                <a:gd name="connsiteX494" fmla="*/ 6592 w 10000"/>
                <a:gd name="connsiteY494" fmla="*/ 7431 h 10000"/>
                <a:gd name="connsiteX495" fmla="*/ 6586 w 10000"/>
                <a:gd name="connsiteY495" fmla="*/ 7473 h 10000"/>
                <a:gd name="connsiteX496" fmla="*/ 6552 w 10000"/>
                <a:gd name="connsiteY496" fmla="*/ 7480 h 10000"/>
                <a:gd name="connsiteX497" fmla="*/ 6547 w 10000"/>
                <a:gd name="connsiteY497" fmla="*/ 7523 h 10000"/>
                <a:gd name="connsiteX498" fmla="*/ 6519 w 10000"/>
                <a:gd name="connsiteY498" fmla="*/ 7523 h 10000"/>
                <a:gd name="connsiteX499" fmla="*/ 6485 w 10000"/>
                <a:gd name="connsiteY499" fmla="*/ 7424 h 10000"/>
                <a:gd name="connsiteX500" fmla="*/ 6406 w 10000"/>
                <a:gd name="connsiteY500" fmla="*/ 7473 h 10000"/>
                <a:gd name="connsiteX501" fmla="*/ 6316 w 10000"/>
                <a:gd name="connsiteY501" fmla="*/ 7551 h 10000"/>
                <a:gd name="connsiteX502" fmla="*/ 6282 w 10000"/>
                <a:gd name="connsiteY502" fmla="*/ 7566 h 10000"/>
                <a:gd name="connsiteX503" fmla="*/ 6294 w 10000"/>
                <a:gd name="connsiteY503" fmla="*/ 7615 h 10000"/>
                <a:gd name="connsiteX504" fmla="*/ 6243 w 10000"/>
                <a:gd name="connsiteY504" fmla="*/ 7637 h 10000"/>
                <a:gd name="connsiteX505" fmla="*/ 6209 w 10000"/>
                <a:gd name="connsiteY505" fmla="*/ 7608 h 10000"/>
                <a:gd name="connsiteX506" fmla="*/ 6136 w 10000"/>
                <a:gd name="connsiteY506" fmla="*/ 7622 h 10000"/>
                <a:gd name="connsiteX507" fmla="*/ 6136 w 10000"/>
                <a:gd name="connsiteY507" fmla="*/ 7395 h 10000"/>
                <a:gd name="connsiteX508" fmla="*/ 6208 w 10000"/>
                <a:gd name="connsiteY50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089 w 10000"/>
                <a:gd name="connsiteY16" fmla="*/ 9482 h 10000"/>
                <a:gd name="connsiteX17" fmla="*/ 4111 w 10000"/>
                <a:gd name="connsiteY17" fmla="*/ 9631 h 10000"/>
                <a:gd name="connsiteX18" fmla="*/ 4117 w 10000"/>
                <a:gd name="connsiteY18" fmla="*/ 9659 h 10000"/>
                <a:gd name="connsiteX19" fmla="*/ 4066 w 10000"/>
                <a:gd name="connsiteY19" fmla="*/ 9716 h 10000"/>
                <a:gd name="connsiteX20" fmla="*/ 4021 w 10000"/>
                <a:gd name="connsiteY20" fmla="*/ 9702 h 10000"/>
                <a:gd name="connsiteX21" fmla="*/ 4021 w 10000"/>
                <a:gd name="connsiteY21" fmla="*/ 9851 h 10000"/>
                <a:gd name="connsiteX22" fmla="*/ 3948 w 10000"/>
                <a:gd name="connsiteY22" fmla="*/ 9865 h 10000"/>
                <a:gd name="connsiteX23" fmla="*/ 3926 w 10000"/>
                <a:gd name="connsiteY23" fmla="*/ 9844 h 10000"/>
                <a:gd name="connsiteX24" fmla="*/ 3864 w 10000"/>
                <a:gd name="connsiteY24" fmla="*/ 9879 h 10000"/>
                <a:gd name="connsiteX25" fmla="*/ 3825 w 10000"/>
                <a:gd name="connsiteY25" fmla="*/ 9858 h 10000"/>
                <a:gd name="connsiteX26" fmla="*/ 3802 w 10000"/>
                <a:gd name="connsiteY26" fmla="*/ 9886 h 10000"/>
                <a:gd name="connsiteX27" fmla="*/ 3751 w 10000"/>
                <a:gd name="connsiteY27" fmla="*/ 9858 h 10000"/>
                <a:gd name="connsiteX28" fmla="*/ 3735 w 10000"/>
                <a:gd name="connsiteY28" fmla="*/ 9787 h 10000"/>
                <a:gd name="connsiteX29" fmla="*/ 3628 w 10000"/>
                <a:gd name="connsiteY29" fmla="*/ 9744 h 10000"/>
                <a:gd name="connsiteX30" fmla="*/ 3583 w 10000"/>
                <a:gd name="connsiteY30" fmla="*/ 9730 h 10000"/>
                <a:gd name="connsiteX31" fmla="*/ 3543 w 10000"/>
                <a:gd name="connsiteY31" fmla="*/ 9702 h 10000"/>
                <a:gd name="connsiteX32" fmla="*/ 3549 w 10000"/>
                <a:gd name="connsiteY32" fmla="*/ 9681 h 10000"/>
                <a:gd name="connsiteX33" fmla="*/ 3515 w 10000"/>
                <a:gd name="connsiteY33" fmla="*/ 9624 h 10000"/>
                <a:gd name="connsiteX34" fmla="*/ 3459 w 10000"/>
                <a:gd name="connsiteY34" fmla="*/ 9588 h 10000"/>
                <a:gd name="connsiteX35" fmla="*/ 3397 w 10000"/>
                <a:gd name="connsiteY35" fmla="*/ 9603 h 10000"/>
                <a:gd name="connsiteX36" fmla="*/ 3324 w 10000"/>
                <a:gd name="connsiteY36" fmla="*/ 9581 h 10000"/>
                <a:gd name="connsiteX37" fmla="*/ 3240 w 10000"/>
                <a:gd name="connsiteY37" fmla="*/ 9524 h 10000"/>
                <a:gd name="connsiteX38" fmla="*/ 3279 w 10000"/>
                <a:gd name="connsiteY38" fmla="*/ 9339 h 10000"/>
                <a:gd name="connsiteX39" fmla="*/ 3150 w 10000"/>
                <a:gd name="connsiteY39" fmla="*/ 8971 h 10000"/>
                <a:gd name="connsiteX40" fmla="*/ 3155 w 10000"/>
                <a:gd name="connsiteY40" fmla="*/ 9021 h 10000"/>
                <a:gd name="connsiteX41" fmla="*/ 3144 w 10000"/>
                <a:gd name="connsiteY41" fmla="*/ 9042 h 10000"/>
                <a:gd name="connsiteX42" fmla="*/ 3105 w 10000"/>
                <a:gd name="connsiteY42" fmla="*/ 9028 h 10000"/>
                <a:gd name="connsiteX43" fmla="*/ 3048 w 10000"/>
                <a:gd name="connsiteY43" fmla="*/ 9163 h 10000"/>
                <a:gd name="connsiteX44" fmla="*/ 2818 w 10000"/>
                <a:gd name="connsiteY44" fmla="*/ 9837 h 10000"/>
                <a:gd name="connsiteX45" fmla="*/ 2745 w 10000"/>
                <a:gd name="connsiteY45" fmla="*/ 9879 h 10000"/>
                <a:gd name="connsiteX46" fmla="*/ 2705 w 10000"/>
                <a:gd name="connsiteY46" fmla="*/ 9922 h 10000"/>
                <a:gd name="connsiteX47" fmla="*/ 2638 w 10000"/>
                <a:gd name="connsiteY47" fmla="*/ 9929 h 10000"/>
                <a:gd name="connsiteX48" fmla="*/ 2598 w 10000"/>
                <a:gd name="connsiteY48" fmla="*/ 9943 h 10000"/>
                <a:gd name="connsiteX49" fmla="*/ 2565 w 10000"/>
                <a:gd name="connsiteY49" fmla="*/ 9929 h 10000"/>
                <a:gd name="connsiteX50" fmla="*/ 2508 w 10000"/>
                <a:gd name="connsiteY50" fmla="*/ 9943 h 10000"/>
                <a:gd name="connsiteX51" fmla="*/ 2503 w 10000"/>
                <a:gd name="connsiteY51" fmla="*/ 9957 h 10000"/>
                <a:gd name="connsiteX52" fmla="*/ 2458 w 10000"/>
                <a:gd name="connsiteY52" fmla="*/ 9993 h 10000"/>
                <a:gd name="connsiteX53" fmla="*/ 2424 w 10000"/>
                <a:gd name="connsiteY53" fmla="*/ 10000 h 10000"/>
                <a:gd name="connsiteX54" fmla="*/ 2323 w 10000"/>
                <a:gd name="connsiteY54" fmla="*/ 9901 h 10000"/>
                <a:gd name="connsiteX55" fmla="*/ 2250 w 10000"/>
                <a:gd name="connsiteY55" fmla="*/ 9794 h 10000"/>
                <a:gd name="connsiteX56" fmla="*/ 2160 w 10000"/>
                <a:gd name="connsiteY56" fmla="*/ 9759 h 10000"/>
                <a:gd name="connsiteX57" fmla="*/ 2143 w 10000"/>
                <a:gd name="connsiteY57" fmla="*/ 9624 h 10000"/>
                <a:gd name="connsiteX58" fmla="*/ 2205 w 10000"/>
                <a:gd name="connsiteY58" fmla="*/ 9588 h 10000"/>
                <a:gd name="connsiteX59" fmla="*/ 2182 w 10000"/>
                <a:gd name="connsiteY59" fmla="*/ 9482 h 10000"/>
                <a:gd name="connsiteX60" fmla="*/ 2160 w 10000"/>
                <a:gd name="connsiteY60" fmla="*/ 9446 h 10000"/>
                <a:gd name="connsiteX61" fmla="*/ 2323 w 10000"/>
                <a:gd name="connsiteY61" fmla="*/ 9312 h 10000"/>
                <a:gd name="connsiteX62" fmla="*/ 2373 w 10000"/>
                <a:gd name="connsiteY62" fmla="*/ 9177 h 10000"/>
                <a:gd name="connsiteX63" fmla="*/ 2424 w 10000"/>
                <a:gd name="connsiteY63" fmla="*/ 9148 h 10000"/>
                <a:gd name="connsiteX64" fmla="*/ 2435 w 10000"/>
                <a:gd name="connsiteY64" fmla="*/ 9063 h 10000"/>
                <a:gd name="connsiteX65" fmla="*/ 2385 w 10000"/>
                <a:gd name="connsiteY65" fmla="*/ 8950 h 10000"/>
                <a:gd name="connsiteX66" fmla="*/ 2396 w 10000"/>
                <a:gd name="connsiteY66" fmla="*/ 8879 h 10000"/>
                <a:gd name="connsiteX67" fmla="*/ 2340 w 10000"/>
                <a:gd name="connsiteY67" fmla="*/ 8850 h 10000"/>
                <a:gd name="connsiteX68" fmla="*/ 2306 w 10000"/>
                <a:gd name="connsiteY68" fmla="*/ 8857 h 10000"/>
                <a:gd name="connsiteX69" fmla="*/ 2143 w 10000"/>
                <a:gd name="connsiteY69" fmla="*/ 8921 h 10000"/>
                <a:gd name="connsiteX70" fmla="*/ 2098 w 10000"/>
                <a:gd name="connsiteY70" fmla="*/ 8971 h 10000"/>
                <a:gd name="connsiteX71" fmla="*/ 2064 w 10000"/>
                <a:gd name="connsiteY71" fmla="*/ 8999 h 10000"/>
                <a:gd name="connsiteX72" fmla="*/ 2019 w 10000"/>
                <a:gd name="connsiteY72" fmla="*/ 9056 h 10000"/>
                <a:gd name="connsiteX73" fmla="*/ 1879 w 10000"/>
                <a:gd name="connsiteY73" fmla="*/ 9013 h 10000"/>
                <a:gd name="connsiteX74" fmla="*/ 1828 w 10000"/>
                <a:gd name="connsiteY74" fmla="*/ 8971 h 10000"/>
                <a:gd name="connsiteX75" fmla="*/ 1738 w 10000"/>
                <a:gd name="connsiteY75" fmla="*/ 9021 h 10000"/>
                <a:gd name="connsiteX76" fmla="*/ 1609 w 10000"/>
                <a:gd name="connsiteY76" fmla="*/ 9056 h 10000"/>
                <a:gd name="connsiteX77" fmla="*/ 1699 w 10000"/>
                <a:gd name="connsiteY77" fmla="*/ 9177 h 10000"/>
                <a:gd name="connsiteX78" fmla="*/ 1592 w 10000"/>
                <a:gd name="connsiteY78" fmla="*/ 9304 h 10000"/>
                <a:gd name="connsiteX79" fmla="*/ 1558 w 10000"/>
                <a:gd name="connsiteY79" fmla="*/ 9290 h 10000"/>
                <a:gd name="connsiteX80" fmla="*/ 1541 w 10000"/>
                <a:gd name="connsiteY80" fmla="*/ 9304 h 10000"/>
                <a:gd name="connsiteX81" fmla="*/ 1507 w 10000"/>
                <a:gd name="connsiteY81" fmla="*/ 9269 h 10000"/>
                <a:gd name="connsiteX82" fmla="*/ 1440 w 10000"/>
                <a:gd name="connsiteY82" fmla="*/ 9233 h 10000"/>
                <a:gd name="connsiteX83" fmla="*/ 1434 w 10000"/>
                <a:gd name="connsiteY83" fmla="*/ 9198 h 10000"/>
                <a:gd name="connsiteX84" fmla="*/ 1412 w 10000"/>
                <a:gd name="connsiteY84" fmla="*/ 9191 h 10000"/>
                <a:gd name="connsiteX85" fmla="*/ 1400 w 10000"/>
                <a:gd name="connsiteY85" fmla="*/ 9155 h 10000"/>
                <a:gd name="connsiteX86" fmla="*/ 1372 w 10000"/>
                <a:gd name="connsiteY86" fmla="*/ 9127 h 10000"/>
                <a:gd name="connsiteX87" fmla="*/ 1327 w 10000"/>
                <a:gd name="connsiteY87" fmla="*/ 9141 h 10000"/>
                <a:gd name="connsiteX88" fmla="*/ 1305 w 10000"/>
                <a:gd name="connsiteY88" fmla="*/ 9092 h 10000"/>
                <a:gd name="connsiteX89" fmla="*/ 1271 w 10000"/>
                <a:gd name="connsiteY89" fmla="*/ 9099 h 10000"/>
                <a:gd name="connsiteX90" fmla="*/ 1277 w 10000"/>
                <a:gd name="connsiteY90" fmla="*/ 9056 h 10000"/>
                <a:gd name="connsiteX91" fmla="*/ 1265 w 10000"/>
                <a:gd name="connsiteY91" fmla="*/ 8999 h 10000"/>
                <a:gd name="connsiteX92" fmla="*/ 1277 w 10000"/>
                <a:gd name="connsiteY92" fmla="*/ 8935 h 10000"/>
                <a:gd name="connsiteX93" fmla="*/ 1271 w 10000"/>
                <a:gd name="connsiteY93" fmla="*/ 8893 h 10000"/>
                <a:gd name="connsiteX94" fmla="*/ 1153 w 10000"/>
                <a:gd name="connsiteY94" fmla="*/ 8893 h 10000"/>
                <a:gd name="connsiteX95" fmla="*/ 1153 w 10000"/>
                <a:gd name="connsiteY95" fmla="*/ 8850 h 10000"/>
                <a:gd name="connsiteX96" fmla="*/ 1091 w 10000"/>
                <a:gd name="connsiteY96" fmla="*/ 8829 h 10000"/>
                <a:gd name="connsiteX97" fmla="*/ 1080 w 10000"/>
                <a:gd name="connsiteY97" fmla="*/ 8758 h 10000"/>
                <a:gd name="connsiteX98" fmla="*/ 1069 w 10000"/>
                <a:gd name="connsiteY98" fmla="*/ 8730 h 10000"/>
                <a:gd name="connsiteX99" fmla="*/ 990 w 10000"/>
                <a:gd name="connsiteY99" fmla="*/ 8701 h 10000"/>
                <a:gd name="connsiteX100" fmla="*/ 894 w 10000"/>
                <a:gd name="connsiteY100" fmla="*/ 8616 h 10000"/>
                <a:gd name="connsiteX101" fmla="*/ 787 w 10000"/>
                <a:gd name="connsiteY101" fmla="*/ 8616 h 10000"/>
                <a:gd name="connsiteX102" fmla="*/ 849 w 10000"/>
                <a:gd name="connsiteY102" fmla="*/ 8510 h 10000"/>
                <a:gd name="connsiteX103" fmla="*/ 945 w 10000"/>
                <a:gd name="connsiteY103" fmla="*/ 8432 h 10000"/>
                <a:gd name="connsiteX104" fmla="*/ 984 w 10000"/>
                <a:gd name="connsiteY104" fmla="*/ 8325 h 10000"/>
                <a:gd name="connsiteX105" fmla="*/ 1063 w 10000"/>
                <a:gd name="connsiteY105" fmla="*/ 8204 h 10000"/>
                <a:gd name="connsiteX106" fmla="*/ 1057 w 10000"/>
                <a:gd name="connsiteY106" fmla="*/ 8133 h 10000"/>
                <a:gd name="connsiteX107" fmla="*/ 1018 w 10000"/>
                <a:gd name="connsiteY107" fmla="*/ 8055 h 10000"/>
                <a:gd name="connsiteX108" fmla="*/ 533 w 10000"/>
                <a:gd name="connsiteY108" fmla="*/ 8076 h 10000"/>
                <a:gd name="connsiteX109" fmla="*/ 169 w 10000"/>
                <a:gd name="connsiteY109" fmla="*/ 7743 h 10000"/>
                <a:gd name="connsiteX110" fmla="*/ 157 w 10000"/>
                <a:gd name="connsiteY110" fmla="*/ 7686 h 10000"/>
                <a:gd name="connsiteX111" fmla="*/ 231 w 10000"/>
                <a:gd name="connsiteY111" fmla="*/ 7594 h 10000"/>
                <a:gd name="connsiteX112" fmla="*/ 0 w 10000"/>
                <a:gd name="connsiteY112" fmla="*/ 6920 h 10000"/>
                <a:gd name="connsiteX113" fmla="*/ 1074 w 10000"/>
                <a:gd name="connsiteY113" fmla="*/ 7019 h 10000"/>
                <a:gd name="connsiteX114" fmla="*/ 1277 w 10000"/>
                <a:gd name="connsiteY114" fmla="*/ 6998 h 10000"/>
                <a:gd name="connsiteX115" fmla="*/ 1524 w 10000"/>
                <a:gd name="connsiteY115" fmla="*/ 7083 h 10000"/>
                <a:gd name="connsiteX116" fmla="*/ 1609 w 10000"/>
                <a:gd name="connsiteY116" fmla="*/ 7104 h 10000"/>
                <a:gd name="connsiteX117" fmla="*/ 1822 w 10000"/>
                <a:gd name="connsiteY117" fmla="*/ 7310 h 10000"/>
                <a:gd name="connsiteX118" fmla="*/ 1918 w 10000"/>
                <a:gd name="connsiteY118" fmla="*/ 7303 h 10000"/>
                <a:gd name="connsiteX119" fmla="*/ 6504 w 10000"/>
                <a:gd name="connsiteY119" fmla="*/ 7627 h 10000"/>
                <a:gd name="connsiteX120" fmla="*/ 5523 w 10000"/>
                <a:gd name="connsiteY120" fmla="*/ 5713 h 10000"/>
                <a:gd name="connsiteX121" fmla="*/ 5652 w 10000"/>
                <a:gd name="connsiteY121" fmla="*/ 5720 h 10000"/>
                <a:gd name="connsiteX122" fmla="*/ 5697 w 10000"/>
                <a:gd name="connsiteY122" fmla="*/ 5742 h 10000"/>
                <a:gd name="connsiteX123" fmla="*/ 5793 w 10000"/>
                <a:gd name="connsiteY123" fmla="*/ 5635 h 10000"/>
                <a:gd name="connsiteX124" fmla="*/ 5844 w 10000"/>
                <a:gd name="connsiteY124" fmla="*/ 5628 h 10000"/>
                <a:gd name="connsiteX125" fmla="*/ 5889 w 10000"/>
                <a:gd name="connsiteY125" fmla="*/ 5564 h 10000"/>
                <a:gd name="connsiteX126" fmla="*/ 5945 w 10000"/>
                <a:gd name="connsiteY126" fmla="*/ 5515 h 10000"/>
                <a:gd name="connsiteX127" fmla="*/ 6001 w 10000"/>
                <a:gd name="connsiteY127" fmla="*/ 5408 h 10000"/>
                <a:gd name="connsiteX128" fmla="*/ 6012 w 10000"/>
                <a:gd name="connsiteY128" fmla="*/ 5344 h 10000"/>
                <a:gd name="connsiteX129" fmla="*/ 6080 w 10000"/>
                <a:gd name="connsiteY129" fmla="*/ 5316 h 10000"/>
                <a:gd name="connsiteX130" fmla="*/ 6159 w 10000"/>
                <a:gd name="connsiteY130" fmla="*/ 5351 h 10000"/>
                <a:gd name="connsiteX131" fmla="*/ 6226 w 10000"/>
                <a:gd name="connsiteY131" fmla="*/ 5337 h 10000"/>
                <a:gd name="connsiteX132" fmla="*/ 6294 w 10000"/>
                <a:gd name="connsiteY132" fmla="*/ 5344 h 10000"/>
                <a:gd name="connsiteX133" fmla="*/ 6412 w 10000"/>
                <a:gd name="connsiteY133" fmla="*/ 5302 h 10000"/>
                <a:gd name="connsiteX134" fmla="*/ 6490 w 10000"/>
                <a:gd name="connsiteY134" fmla="*/ 5195 h 10000"/>
                <a:gd name="connsiteX135" fmla="*/ 6524 w 10000"/>
                <a:gd name="connsiteY135" fmla="*/ 5160 h 10000"/>
                <a:gd name="connsiteX136" fmla="*/ 6575 w 10000"/>
                <a:gd name="connsiteY136" fmla="*/ 5160 h 10000"/>
                <a:gd name="connsiteX137" fmla="*/ 6614 w 10000"/>
                <a:gd name="connsiteY137" fmla="*/ 5103 h 10000"/>
                <a:gd name="connsiteX138" fmla="*/ 6597 w 10000"/>
                <a:gd name="connsiteY138" fmla="*/ 5039 h 10000"/>
                <a:gd name="connsiteX139" fmla="*/ 6609 w 10000"/>
                <a:gd name="connsiteY139" fmla="*/ 4982 h 10000"/>
                <a:gd name="connsiteX140" fmla="*/ 6659 w 10000"/>
                <a:gd name="connsiteY140" fmla="*/ 4876 h 10000"/>
                <a:gd name="connsiteX141" fmla="*/ 6715 w 10000"/>
                <a:gd name="connsiteY141" fmla="*/ 4776 h 10000"/>
                <a:gd name="connsiteX142" fmla="*/ 6772 w 10000"/>
                <a:gd name="connsiteY142" fmla="*/ 4755 h 10000"/>
                <a:gd name="connsiteX143" fmla="*/ 6800 w 10000"/>
                <a:gd name="connsiteY143" fmla="*/ 4720 h 10000"/>
                <a:gd name="connsiteX144" fmla="*/ 6895 w 10000"/>
                <a:gd name="connsiteY144" fmla="*/ 4734 h 10000"/>
                <a:gd name="connsiteX145" fmla="*/ 6991 w 10000"/>
                <a:gd name="connsiteY145" fmla="*/ 4734 h 10000"/>
                <a:gd name="connsiteX146" fmla="*/ 6997 w 10000"/>
                <a:gd name="connsiteY146" fmla="*/ 4670 h 10000"/>
                <a:gd name="connsiteX147" fmla="*/ 7013 w 10000"/>
                <a:gd name="connsiteY147" fmla="*/ 4627 h 10000"/>
                <a:gd name="connsiteX148" fmla="*/ 7008 w 10000"/>
                <a:gd name="connsiteY148" fmla="*/ 4599 h 10000"/>
                <a:gd name="connsiteX149" fmla="*/ 7064 w 10000"/>
                <a:gd name="connsiteY149" fmla="*/ 4578 h 10000"/>
                <a:gd name="connsiteX150" fmla="*/ 7103 w 10000"/>
                <a:gd name="connsiteY150" fmla="*/ 4634 h 10000"/>
                <a:gd name="connsiteX151" fmla="*/ 7160 w 10000"/>
                <a:gd name="connsiteY151" fmla="*/ 4613 h 10000"/>
                <a:gd name="connsiteX152" fmla="*/ 7177 w 10000"/>
                <a:gd name="connsiteY152" fmla="*/ 4578 h 10000"/>
                <a:gd name="connsiteX153" fmla="*/ 7222 w 10000"/>
                <a:gd name="connsiteY153" fmla="*/ 4564 h 10000"/>
                <a:gd name="connsiteX154" fmla="*/ 7317 w 10000"/>
                <a:gd name="connsiteY154" fmla="*/ 4493 h 10000"/>
                <a:gd name="connsiteX155" fmla="*/ 7407 w 10000"/>
                <a:gd name="connsiteY155" fmla="*/ 4521 h 10000"/>
                <a:gd name="connsiteX156" fmla="*/ 7430 w 10000"/>
                <a:gd name="connsiteY156" fmla="*/ 4507 h 10000"/>
                <a:gd name="connsiteX157" fmla="*/ 7480 w 10000"/>
                <a:gd name="connsiteY157" fmla="*/ 4528 h 10000"/>
                <a:gd name="connsiteX158" fmla="*/ 7503 w 10000"/>
                <a:gd name="connsiteY158" fmla="*/ 4471 h 10000"/>
                <a:gd name="connsiteX159" fmla="*/ 7525 w 10000"/>
                <a:gd name="connsiteY159" fmla="*/ 4500 h 10000"/>
                <a:gd name="connsiteX160" fmla="*/ 7559 w 10000"/>
                <a:gd name="connsiteY160" fmla="*/ 4493 h 10000"/>
                <a:gd name="connsiteX161" fmla="*/ 7598 w 10000"/>
                <a:gd name="connsiteY161" fmla="*/ 4556 h 10000"/>
                <a:gd name="connsiteX162" fmla="*/ 7643 w 10000"/>
                <a:gd name="connsiteY162" fmla="*/ 4549 h 10000"/>
                <a:gd name="connsiteX163" fmla="*/ 7683 w 10000"/>
                <a:gd name="connsiteY163" fmla="*/ 4578 h 10000"/>
                <a:gd name="connsiteX164" fmla="*/ 7700 w 10000"/>
                <a:gd name="connsiteY164" fmla="*/ 4556 h 10000"/>
                <a:gd name="connsiteX165" fmla="*/ 7778 w 10000"/>
                <a:gd name="connsiteY165" fmla="*/ 4564 h 10000"/>
                <a:gd name="connsiteX166" fmla="*/ 7790 w 10000"/>
                <a:gd name="connsiteY166" fmla="*/ 4585 h 10000"/>
                <a:gd name="connsiteX167" fmla="*/ 7874 w 10000"/>
                <a:gd name="connsiteY167" fmla="*/ 4514 h 10000"/>
                <a:gd name="connsiteX168" fmla="*/ 7874 w 10000"/>
                <a:gd name="connsiteY168" fmla="*/ 4393 h 10000"/>
                <a:gd name="connsiteX169" fmla="*/ 7852 w 10000"/>
                <a:gd name="connsiteY169" fmla="*/ 4379 h 10000"/>
                <a:gd name="connsiteX170" fmla="*/ 7835 w 10000"/>
                <a:gd name="connsiteY170" fmla="*/ 4294 h 10000"/>
                <a:gd name="connsiteX171" fmla="*/ 7801 w 10000"/>
                <a:gd name="connsiteY171" fmla="*/ 4209 h 10000"/>
                <a:gd name="connsiteX172" fmla="*/ 7750 w 10000"/>
                <a:gd name="connsiteY172" fmla="*/ 4173 h 10000"/>
                <a:gd name="connsiteX173" fmla="*/ 7745 w 10000"/>
                <a:gd name="connsiteY173" fmla="*/ 4131 h 10000"/>
                <a:gd name="connsiteX174" fmla="*/ 7672 w 10000"/>
                <a:gd name="connsiteY174" fmla="*/ 4053 h 10000"/>
                <a:gd name="connsiteX175" fmla="*/ 7677 w 10000"/>
                <a:gd name="connsiteY175" fmla="*/ 4024 h 10000"/>
                <a:gd name="connsiteX176" fmla="*/ 7604 w 10000"/>
                <a:gd name="connsiteY176" fmla="*/ 3982 h 10000"/>
                <a:gd name="connsiteX177" fmla="*/ 7598 w 10000"/>
                <a:gd name="connsiteY177" fmla="*/ 3903 h 10000"/>
                <a:gd name="connsiteX178" fmla="*/ 7475 w 10000"/>
                <a:gd name="connsiteY178" fmla="*/ 3833 h 10000"/>
                <a:gd name="connsiteX179" fmla="*/ 7407 w 10000"/>
                <a:gd name="connsiteY179" fmla="*/ 3683 h 10000"/>
                <a:gd name="connsiteX180" fmla="*/ 7306 w 10000"/>
                <a:gd name="connsiteY180" fmla="*/ 3676 h 10000"/>
                <a:gd name="connsiteX181" fmla="*/ 7272 w 10000"/>
                <a:gd name="connsiteY181" fmla="*/ 3648 h 10000"/>
                <a:gd name="connsiteX182" fmla="*/ 7222 w 10000"/>
                <a:gd name="connsiteY182" fmla="*/ 3669 h 10000"/>
                <a:gd name="connsiteX183" fmla="*/ 7143 w 10000"/>
                <a:gd name="connsiteY183" fmla="*/ 3669 h 10000"/>
                <a:gd name="connsiteX184" fmla="*/ 7030 w 10000"/>
                <a:gd name="connsiteY184" fmla="*/ 3840 h 10000"/>
                <a:gd name="connsiteX185" fmla="*/ 6991 w 10000"/>
                <a:gd name="connsiteY185" fmla="*/ 3918 h 10000"/>
                <a:gd name="connsiteX186" fmla="*/ 6890 w 10000"/>
                <a:gd name="connsiteY186" fmla="*/ 3797 h 10000"/>
                <a:gd name="connsiteX187" fmla="*/ 6817 w 10000"/>
                <a:gd name="connsiteY187" fmla="*/ 3747 h 10000"/>
                <a:gd name="connsiteX188" fmla="*/ 6744 w 10000"/>
                <a:gd name="connsiteY188" fmla="*/ 3754 h 10000"/>
                <a:gd name="connsiteX189" fmla="*/ 6670 w 10000"/>
                <a:gd name="connsiteY189" fmla="*/ 3790 h 10000"/>
                <a:gd name="connsiteX190" fmla="*/ 6609 w 10000"/>
                <a:gd name="connsiteY190" fmla="*/ 3762 h 10000"/>
                <a:gd name="connsiteX191" fmla="*/ 6552 w 10000"/>
                <a:gd name="connsiteY191" fmla="*/ 3804 h 10000"/>
                <a:gd name="connsiteX192" fmla="*/ 6496 w 10000"/>
                <a:gd name="connsiteY192" fmla="*/ 3889 h 10000"/>
                <a:gd name="connsiteX193" fmla="*/ 6367 w 10000"/>
                <a:gd name="connsiteY193" fmla="*/ 3733 h 10000"/>
                <a:gd name="connsiteX194" fmla="*/ 6350 w 10000"/>
                <a:gd name="connsiteY194" fmla="*/ 3577 h 10000"/>
                <a:gd name="connsiteX195" fmla="*/ 6451 w 10000"/>
                <a:gd name="connsiteY195" fmla="*/ 3513 h 10000"/>
                <a:gd name="connsiteX196" fmla="*/ 6445 w 10000"/>
                <a:gd name="connsiteY196" fmla="*/ 3343 h 10000"/>
                <a:gd name="connsiteX197" fmla="*/ 6541 w 10000"/>
                <a:gd name="connsiteY197" fmla="*/ 3144 h 10000"/>
                <a:gd name="connsiteX198" fmla="*/ 6530 w 10000"/>
                <a:gd name="connsiteY198" fmla="*/ 3109 h 10000"/>
                <a:gd name="connsiteX199" fmla="*/ 6760 w 10000"/>
                <a:gd name="connsiteY199" fmla="*/ 2456 h 10000"/>
                <a:gd name="connsiteX200" fmla="*/ 6884 w 10000"/>
                <a:gd name="connsiteY200" fmla="*/ 2555 h 10000"/>
                <a:gd name="connsiteX201" fmla="*/ 6957 w 10000"/>
                <a:gd name="connsiteY201" fmla="*/ 2598 h 10000"/>
                <a:gd name="connsiteX202" fmla="*/ 7030 w 10000"/>
                <a:gd name="connsiteY202" fmla="*/ 2598 h 10000"/>
                <a:gd name="connsiteX203" fmla="*/ 7143 w 10000"/>
                <a:gd name="connsiteY203" fmla="*/ 2676 h 10000"/>
                <a:gd name="connsiteX204" fmla="*/ 7160 w 10000"/>
                <a:gd name="connsiteY204" fmla="*/ 2626 h 10000"/>
                <a:gd name="connsiteX205" fmla="*/ 7233 w 10000"/>
                <a:gd name="connsiteY205" fmla="*/ 2612 h 10000"/>
                <a:gd name="connsiteX206" fmla="*/ 7295 w 10000"/>
                <a:gd name="connsiteY206" fmla="*/ 2527 h 10000"/>
                <a:gd name="connsiteX207" fmla="*/ 7373 w 10000"/>
                <a:gd name="connsiteY207" fmla="*/ 2463 h 10000"/>
                <a:gd name="connsiteX208" fmla="*/ 7407 w 10000"/>
                <a:gd name="connsiteY208" fmla="*/ 2399 h 10000"/>
                <a:gd name="connsiteX209" fmla="*/ 7525 w 10000"/>
                <a:gd name="connsiteY209" fmla="*/ 2356 h 10000"/>
                <a:gd name="connsiteX210" fmla="*/ 7587 w 10000"/>
                <a:gd name="connsiteY210" fmla="*/ 2363 h 10000"/>
                <a:gd name="connsiteX211" fmla="*/ 7638 w 10000"/>
                <a:gd name="connsiteY211" fmla="*/ 2300 h 10000"/>
                <a:gd name="connsiteX212" fmla="*/ 7677 w 10000"/>
                <a:gd name="connsiteY212" fmla="*/ 2214 h 10000"/>
                <a:gd name="connsiteX213" fmla="*/ 7660 w 10000"/>
                <a:gd name="connsiteY213" fmla="*/ 2200 h 10000"/>
                <a:gd name="connsiteX214" fmla="*/ 7677 w 10000"/>
                <a:gd name="connsiteY214" fmla="*/ 2108 h 10000"/>
                <a:gd name="connsiteX215" fmla="*/ 7610 w 10000"/>
                <a:gd name="connsiteY215" fmla="*/ 2108 h 10000"/>
                <a:gd name="connsiteX216" fmla="*/ 7643 w 10000"/>
                <a:gd name="connsiteY216" fmla="*/ 2030 h 10000"/>
                <a:gd name="connsiteX217" fmla="*/ 7649 w 10000"/>
                <a:gd name="connsiteY217" fmla="*/ 1938 h 10000"/>
                <a:gd name="connsiteX218" fmla="*/ 7677 w 10000"/>
                <a:gd name="connsiteY218" fmla="*/ 1916 h 10000"/>
                <a:gd name="connsiteX219" fmla="*/ 7728 w 10000"/>
                <a:gd name="connsiteY219" fmla="*/ 1824 h 10000"/>
                <a:gd name="connsiteX220" fmla="*/ 7722 w 10000"/>
                <a:gd name="connsiteY220" fmla="*/ 1753 h 10000"/>
                <a:gd name="connsiteX221" fmla="*/ 7762 w 10000"/>
                <a:gd name="connsiteY221" fmla="*/ 1675 h 10000"/>
                <a:gd name="connsiteX222" fmla="*/ 7807 w 10000"/>
                <a:gd name="connsiteY222" fmla="*/ 1625 h 10000"/>
                <a:gd name="connsiteX223" fmla="*/ 7823 w 10000"/>
                <a:gd name="connsiteY223" fmla="*/ 1540 h 10000"/>
                <a:gd name="connsiteX224" fmla="*/ 7818 w 10000"/>
                <a:gd name="connsiteY224" fmla="*/ 1512 h 10000"/>
                <a:gd name="connsiteX225" fmla="*/ 7857 w 10000"/>
                <a:gd name="connsiteY225" fmla="*/ 1455 h 10000"/>
                <a:gd name="connsiteX226" fmla="*/ 7913 w 10000"/>
                <a:gd name="connsiteY226" fmla="*/ 1285 h 10000"/>
                <a:gd name="connsiteX227" fmla="*/ 7930 w 10000"/>
                <a:gd name="connsiteY227" fmla="*/ 1185 h 10000"/>
                <a:gd name="connsiteX228" fmla="*/ 7958 w 10000"/>
                <a:gd name="connsiteY228" fmla="*/ 1192 h 10000"/>
                <a:gd name="connsiteX229" fmla="*/ 8037 w 10000"/>
                <a:gd name="connsiteY229" fmla="*/ 1079 h 10000"/>
                <a:gd name="connsiteX230" fmla="*/ 8127 w 10000"/>
                <a:gd name="connsiteY230" fmla="*/ 1015 h 10000"/>
                <a:gd name="connsiteX231" fmla="*/ 8138 w 10000"/>
                <a:gd name="connsiteY231" fmla="*/ 937 h 10000"/>
                <a:gd name="connsiteX232" fmla="*/ 8172 w 10000"/>
                <a:gd name="connsiteY232" fmla="*/ 852 h 10000"/>
                <a:gd name="connsiteX233" fmla="*/ 8161 w 10000"/>
                <a:gd name="connsiteY233" fmla="*/ 788 h 10000"/>
                <a:gd name="connsiteX234" fmla="*/ 8116 w 10000"/>
                <a:gd name="connsiteY234" fmla="*/ 731 h 10000"/>
                <a:gd name="connsiteX235" fmla="*/ 8138 w 10000"/>
                <a:gd name="connsiteY235" fmla="*/ 660 h 10000"/>
                <a:gd name="connsiteX236" fmla="*/ 8138 w 10000"/>
                <a:gd name="connsiteY236" fmla="*/ 575 h 10000"/>
                <a:gd name="connsiteX237" fmla="*/ 8054 w 10000"/>
                <a:gd name="connsiteY237" fmla="*/ 504 h 10000"/>
                <a:gd name="connsiteX238" fmla="*/ 7970 w 10000"/>
                <a:gd name="connsiteY238" fmla="*/ 546 h 10000"/>
                <a:gd name="connsiteX239" fmla="*/ 7930 w 10000"/>
                <a:gd name="connsiteY239" fmla="*/ 546 h 10000"/>
                <a:gd name="connsiteX240" fmla="*/ 7913 w 10000"/>
                <a:gd name="connsiteY240" fmla="*/ 497 h 10000"/>
                <a:gd name="connsiteX241" fmla="*/ 7913 w 10000"/>
                <a:gd name="connsiteY241" fmla="*/ 405 h 10000"/>
                <a:gd name="connsiteX242" fmla="*/ 8020 w 10000"/>
                <a:gd name="connsiteY242" fmla="*/ 312 h 10000"/>
                <a:gd name="connsiteX243" fmla="*/ 8054 w 10000"/>
                <a:gd name="connsiteY243" fmla="*/ 234 h 10000"/>
                <a:gd name="connsiteX244" fmla="*/ 8121 w 10000"/>
                <a:gd name="connsiteY244" fmla="*/ 170 h 10000"/>
                <a:gd name="connsiteX245" fmla="*/ 8183 w 10000"/>
                <a:gd name="connsiteY245" fmla="*/ 50 h 10000"/>
                <a:gd name="connsiteX246" fmla="*/ 8228 w 10000"/>
                <a:gd name="connsiteY246" fmla="*/ 28 h 10000"/>
                <a:gd name="connsiteX247" fmla="*/ 8290 w 10000"/>
                <a:gd name="connsiteY247" fmla="*/ 43 h 10000"/>
                <a:gd name="connsiteX248" fmla="*/ 8420 w 10000"/>
                <a:gd name="connsiteY248" fmla="*/ 0 h 10000"/>
                <a:gd name="connsiteX249" fmla="*/ 8481 w 10000"/>
                <a:gd name="connsiteY249" fmla="*/ 71 h 10000"/>
                <a:gd name="connsiteX250" fmla="*/ 8476 w 10000"/>
                <a:gd name="connsiteY250" fmla="*/ 121 h 10000"/>
                <a:gd name="connsiteX251" fmla="*/ 8504 w 10000"/>
                <a:gd name="connsiteY251" fmla="*/ 142 h 10000"/>
                <a:gd name="connsiteX252" fmla="*/ 8526 w 10000"/>
                <a:gd name="connsiteY252" fmla="*/ 192 h 10000"/>
                <a:gd name="connsiteX253" fmla="*/ 8493 w 10000"/>
                <a:gd name="connsiteY253" fmla="*/ 248 h 10000"/>
                <a:gd name="connsiteX254" fmla="*/ 8448 w 10000"/>
                <a:gd name="connsiteY254" fmla="*/ 376 h 10000"/>
                <a:gd name="connsiteX255" fmla="*/ 8375 w 10000"/>
                <a:gd name="connsiteY255" fmla="*/ 476 h 10000"/>
                <a:gd name="connsiteX256" fmla="*/ 8307 w 10000"/>
                <a:gd name="connsiteY256" fmla="*/ 532 h 10000"/>
                <a:gd name="connsiteX257" fmla="*/ 8358 w 10000"/>
                <a:gd name="connsiteY257" fmla="*/ 554 h 10000"/>
                <a:gd name="connsiteX258" fmla="*/ 8425 w 10000"/>
                <a:gd name="connsiteY258" fmla="*/ 639 h 10000"/>
                <a:gd name="connsiteX259" fmla="*/ 8470 w 10000"/>
                <a:gd name="connsiteY259" fmla="*/ 646 h 10000"/>
                <a:gd name="connsiteX260" fmla="*/ 8493 w 10000"/>
                <a:gd name="connsiteY260" fmla="*/ 738 h 10000"/>
                <a:gd name="connsiteX261" fmla="*/ 8538 w 10000"/>
                <a:gd name="connsiteY261" fmla="*/ 759 h 10000"/>
                <a:gd name="connsiteX262" fmla="*/ 8571 w 10000"/>
                <a:gd name="connsiteY262" fmla="*/ 752 h 10000"/>
                <a:gd name="connsiteX263" fmla="*/ 8639 w 10000"/>
                <a:gd name="connsiteY263" fmla="*/ 610 h 10000"/>
                <a:gd name="connsiteX264" fmla="*/ 8701 w 10000"/>
                <a:gd name="connsiteY264" fmla="*/ 625 h 10000"/>
                <a:gd name="connsiteX265" fmla="*/ 8712 w 10000"/>
                <a:gd name="connsiteY265" fmla="*/ 667 h 10000"/>
                <a:gd name="connsiteX266" fmla="*/ 8757 w 10000"/>
                <a:gd name="connsiteY266" fmla="*/ 717 h 10000"/>
                <a:gd name="connsiteX267" fmla="*/ 8757 w 10000"/>
                <a:gd name="connsiteY267" fmla="*/ 752 h 10000"/>
                <a:gd name="connsiteX268" fmla="*/ 8796 w 10000"/>
                <a:gd name="connsiteY268" fmla="*/ 774 h 10000"/>
                <a:gd name="connsiteX269" fmla="*/ 8853 w 10000"/>
                <a:gd name="connsiteY269" fmla="*/ 774 h 10000"/>
                <a:gd name="connsiteX270" fmla="*/ 8858 w 10000"/>
                <a:gd name="connsiteY270" fmla="*/ 837 h 10000"/>
                <a:gd name="connsiteX271" fmla="*/ 8808 w 10000"/>
                <a:gd name="connsiteY271" fmla="*/ 866 h 10000"/>
                <a:gd name="connsiteX272" fmla="*/ 8853 w 10000"/>
                <a:gd name="connsiteY272" fmla="*/ 1143 h 10000"/>
                <a:gd name="connsiteX273" fmla="*/ 8898 w 10000"/>
                <a:gd name="connsiteY273" fmla="*/ 1270 h 10000"/>
                <a:gd name="connsiteX274" fmla="*/ 8886 w 10000"/>
                <a:gd name="connsiteY274" fmla="*/ 1327 h 10000"/>
                <a:gd name="connsiteX275" fmla="*/ 8926 w 10000"/>
                <a:gd name="connsiteY275" fmla="*/ 1391 h 10000"/>
                <a:gd name="connsiteX276" fmla="*/ 8931 w 10000"/>
                <a:gd name="connsiteY276" fmla="*/ 1434 h 10000"/>
                <a:gd name="connsiteX277" fmla="*/ 9038 w 10000"/>
                <a:gd name="connsiteY277" fmla="*/ 1483 h 10000"/>
                <a:gd name="connsiteX278" fmla="*/ 9168 w 10000"/>
                <a:gd name="connsiteY278" fmla="*/ 1441 h 10000"/>
                <a:gd name="connsiteX279" fmla="*/ 9184 w 10000"/>
                <a:gd name="connsiteY279" fmla="*/ 1384 h 10000"/>
                <a:gd name="connsiteX280" fmla="*/ 9229 w 10000"/>
                <a:gd name="connsiteY280" fmla="*/ 1405 h 10000"/>
                <a:gd name="connsiteX281" fmla="*/ 9258 w 10000"/>
                <a:gd name="connsiteY281" fmla="*/ 1455 h 10000"/>
                <a:gd name="connsiteX282" fmla="*/ 9325 w 10000"/>
                <a:gd name="connsiteY282" fmla="*/ 1419 h 10000"/>
                <a:gd name="connsiteX283" fmla="*/ 9364 w 10000"/>
                <a:gd name="connsiteY283" fmla="*/ 1419 h 10000"/>
                <a:gd name="connsiteX284" fmla="*/ 9421 w 10000"/>
                <a:gd name="connsiteY284" fmla="*/ 1476 h 10000"/>
                <a:gd name="connsiteX285" fmla="*/ 9454 w 10000"/>
                <a:gd name="connsiteY285" fmla="*/ 1398 h 10000"/>
                <a:gd name="connsiteX286" fmla="*/ 9522 w 10000"/>
                <a:gd name="connsiteY286" fmla="*/ 1434 h 10000"/>
                <a:gd name="connsiteX287" fmla="*/ 9556 w 10000"/>
                <a:gd name="connsiteY287" fmla="*/ 1391 h 10000"/>
                <a:gd name="connsiteX288" fmla="*/ 9584 w 10000"/>
                <a:gd name="connsiteY288" fmla="*/ 1398 h 10000"/>
                <a:gd name="connsiteX289" fmla="*/ 9612 w 10000"/>
                <a:gd name="connsiteY289" fmla="*/ 1356 h 10000"/>
                <a:gd name="connsiteX290" fmla="*/ 9606 w 10000"/>
                <a:gd name="connsiteY290" fmla="*/ 1313 h 10000"/>
                <a:gd name="connsiteX291" fmla="*/ 9646 w 10000"/>
                <a:gd name="connsiteY291" fmla="*/ 1292 h 10000"/>
                <a:gd name="connsiteX292" fmla="*/ 9674 w 10000"/>
                <a:gd name="connsiteY292" fmla="*/ 1221 h 10000"/>
                <a:gd name="connsiteX293" fmla="*/ 9753 w 10000"/>
                <a:gd name="connsiteY293" fmla="*/ 1228 h 10000"/>
                <a:gd name="connsiteX294" fmla="*/ 9871 w 10000"/>
                <a:gd name="connsiteY294" fmla="*/ 1434 h 10000"/>
                <a:gd name="connsiteX295" fmla="*/ 9893 w 10000"/>
                <a:gd name="connsiteY295" fmla="*/ 1505 h 10000"/>
                <a:gd name="connsiteX296" fmla="*/ 9972 w 10000"/>
                <a:gd name="connsiteY296" fmla="*/ 1597 h 10000"/>
                <a:gd name="connsiteX297" fmla="*/ 10000 w 10000"/>
                <a:gd name="connsiteY297" fmla="*/ 1682 h 10000"/>
                <a:gd name="connsiteX298" fmla="*/ 9938 w 10000"/>
                <a:gd name="connsiteY298" fmla="*/ 1796 h 10000"/>
                <a:gd name="connsiteX299" fmla="*/ 9893 w 10000"/>
                <a:gd name="connsiteY299" fmla="*/ 1838 h 10000"/>
                <a:gd name="connsiteX300" fmla="*/ 9916 w 10000"/>
                <a:gd name="connsiteY300" fmla="*/ 1959 h 10000"/>
                <a:gd name="connsiteX301" fmla="*/ 9848 w 10000"/>
                <a:gd name="connsiteY301" fmla="*/ 2051 h 10000"/>
                <a:gd name="connsiteX302" fmla="*/ 9809 w 10000"/>
                <a:gd name="connsiteY302" fmla="*/ 2072 h 10000"/>
                <a:gd name="connsiteX303" fmla="*/ 9809 w 10000"/>
                <a:gd name="connsiteY303" fmla="*/ 2136 h 10000"/>
                <a:gd name="connsiteX304" fmla="*/ 9758 w 10000"/>
                <a:gd name="connsiteY304" fmla="*/ 2257 h 10000"/>
                <a:gd name="connsiteX305" fmla="*/ 9724 w 10000"/>
                <a:gd name="connsiteY305" fmla="*/ 2264 h 10000"/>
                <a:gd name="connsiteX306" fmla="*/ 9730 w 10000"/>
                <a:gd name="connsiteY306" fmla="*/ 2349 h 10000"/>
                <a:gd name="connsiteX307" fmla="*/ 9702 w 10000"/>
                <a:gd name="connsiteY307" fmla="*/ 2413 h 10000"/>
                <a:gd name="connsiteX308" fmla="*/ 9708 w 10000"/>
                <a:gd name="connsiteY308" fmla="*/ 2697 h 10000"/>
                <a:gd name="connsiteX309" fmla="*/ 9724 w 10000"/>
                <a:gd name="connsiteY309" fmla="*/ 2718 h 10000"/>
                <a:gd name="connsiteX310" fmla="*/ 9719 w 10000"/>
                <a:gd name="connsiteY310" fmla="*/ 2811 h 10000"/>
                <a:gd name="connsiteX311" fmla="*/ 9708 w 10000"/>
                <a:gd name="connsiteY311" fmla="*/ 2896 h 10000"/>
                <a:gd name="connsiteX312" fmla="*/ 9668 w 10000"/>
                <a:gd name="connsiteY312" fmla="*/ 2938 h 10000"/>
                <a:gd name="connsiteX313" fmla="*/ 9595 w 10000"/>
                <a:gd name="connsiteY313" fmla="*/ 2903 h 10000"/>
                <a:gd name="connsiteX314" fmla="*/ 9561 w 10000"/>
                <a:gd name="connsiteY314" fmla="*/ 2952 h 10000"/>
                <a:gd name="connsiteX315" fmla="*/ 9567 w 10000"/>
                <a:gd name="connsiteY315" fmla="*/ 2995 h 10000"/>
                <a:gd name="connsiteX316" fmla="*/ 9544 w 10000"/>
                <a:gd name="connsiteY316" fmla="*/ 3080 h 10000"/>
                <a:gd name="connsiteX317" fmla="*/ 9505 w 10000"/>
                <a:gd name="connsiteY317" fmla="*/ 3137 h 10000"/>
                <a:gd name="connsiteX318" fmla="*/ 9494 w 10000"/>
                <a:gd name="connsiteY318" fmla="*/ 3236 h 10000"/>
                <a:gd name="connsiteX319" fmla="*/ 9466 w 10000"/>
                <a:gd name="connsiteY319" fmla="*/ 3322 h 10000"/>
                <a:gd name="connsiteX320" fmla="*/ 9471 w 10000"/>
                <a:gd name="connsiteY320" fmla="*/ 3378 h 10000"/>
                <a:gd name="connsiteX321" fmla="*/ 9460 w 10000"/>
                <a:gd name="connsiteY321" fmla="*/ 3435 h 10000"/>
                <a:gd name="connsiteX322" fmla="*/ 9483 w 10000"/>
                <a:gd name="connsiteY322" fmla="*/ 3485 h 10000"/>
                <a:gd name="connsiteX323" fmla="*/ 9449 w 10000"/>
                <a:gd name="connsiteY323" fmla="*/ 3563 h 10000"/>
                <a:gd name="connsiteX324" fmla="*/ 9393 w 10000"/>
                <a:gd name="connsiteY324" fmla="*/ 3442 h 10000"/>
                <a:gd name="connsiteX325" fmla="*/ 9393 w 10000"/>
                <a:gd name="connsiteY325" fmla="*/ 3350 h 10000"/>
                <a:gd name="connsiteX326" fmla="*/ 9376 w 10000"/>
                <a:gd name="connsiteY326" fmla="*/ 3336 h 10000"/>
                <a:gd name="connsiteX327" fmla="*/ 9308 w 10000"/>
                <a:gd name="connsiteY327" fmla="*/ 3400 h 10000"/>
                <a:gd name="connsiteX328" fmla="*/ 9201 w 10000"/>
                <a:gd name="connsiteY328" fmla="*/ 3549 h 10000"/>
                <a:gd name="connsiteX329" fmla="*/ 9139 w 10000"/>
                <a:gd name="connsiteY329" fmla="*/ 3655 h 10000"/>
                <a:gd name="connsiteX330" fmla="*/ 9044 w 10000"/>
                <a:gd name="connsiteY330" fmla="*/ 3712 h 10000"/>
                <a:gd name="connsiteX331" fmla="*/ 9010 w 10000"/>
                <a:gd name="connsiteY331" fmla="*/ 3797 h 10000"/>
                <a:gd name="connsiteX332" fmla="*/ 8982 w 10000"/>
                <a:gd name="connsiteY332" fmla="*/ 3825 h 10000"/>
                <a:gd name="connsiteX333" fmla="*/ 8875 w 10000"/>
                <a:gd name="connsiteY333" fmla="*/ 3903 h 10000"/>
                <a:gd name="connsiteX334" fmla="*/ 8785 w 10000"/>
                <a:gd name="connsiteY334" fmla="*/ 3996 h 10000"/>
                <a:gd name="connsiteX335" fmla="*/ 8763 w 10000"/>
                <a:gd name="connsiteY335" fmla="*/ 4067 h 10000"/>
                <a:gd name="connsiteX336" fmla="*/ 8729 w 10000"/>
                <a:gd name="connsiteY336" fmla="*/ 4102 h 10000"/>
                <a:gd name="connsiteX337" fmla="*/ 8774 w 10000"/>
                <a:gd name="connsiteY337" fmla="*/ 4194 h 10000"/>
                <a:gd name="connsiteX338" fmla="*/ 8819 w 10000"/>
                <a:gd name="connsiteY338" fmla="*/ 4265 h 10000"/>
                <a:gd name="connsiteX339" fmla="*/ 8881 w 10000"/>
                <a:gd name="connsiteY339" fmla="*/ 4294 h 10000"/>
                <a:gd name="connsiteX340" fmla="*/ 8858 w 10000"/>
                <a:gd name="connsiteY340" fmla="*/ 4344 h 10000"/>
                <a:gd name="connsiteX341" fmla="*/ 8903 w 10000"/>
                <a:gd name="connsiteY341" fmla="*/ 4358 h 10000"/>
                <a:gd name="connsiteX342" fmla="*/ 8903 w 10000"/>
                <a:gd name="connsiteY342" fmla="*/ 4443 h 10000"/>
                <a:gd name="connsiteX343" fmla="*/ 8937 w 10000"/>
                <a:gd name="connsiteY343" fmla="*/ 4507 h 10000"/>
                <a:gd name="connsiteX344" fmla="*/ 8993 w 10000"/>
                <a:gd name="connsiteY344" fmla="*/ 4493 h 10000"/>
                <a:gd name="connsiteX345" fmla="*/ 9016 w 10000"/>
                <a:gd name="connsiteY345" fmla="*/ 4422 h 10000"/>
                <a:gd name="connsiteX346" fmla="*/ 9061 w 10000"/>
                <a:gd name="connsiteY346" fmla="*/ 4414 h 10000"/>
                <a:gd name="connsiteX347" fmla="*/ 9066 w 10000"/>
                <a:gd name="connsiteY347" fmla="*/ 4358 h 10000"/>
                <a:gd name="connsiteX348" fmla="*/ 9123 w 10000"/>
                <a:gd name="connsiteY348" fmla="*/ 4358 h 10000"/>
                <a:gd name="connsiteX349" fmla="*/ 9100 w 10000"/>
                <a:gd name="connsiteY349" fmla="*/ 4429 h 10000"/>
                <a:gd name="connsiteX350" fmla="*/ 9156 w 10000"/>
                <a:gd name="connsiteY350" fmla="*/ 4464 h 10000"/>
                <a:gd name="connsiteX351" fmla="*/ 9145 w 10000"/>
                <a:gd name="connsiteY351" fmla="*/ 4528 h 10000"/>
                <a:gd name="connsiteX352" fmla="*/ 9061 w 10000"/>
                <a:gd name="connsiteY352" fmla="*/ 4535 h 10000"/>
                <a:gd name="connsiteX353" fmla="*/ 8999 w 10000"/>
                <a:gd name="connsiteY353" fmla="*/ 4578 h 10000"/>
                <a:gd name="connsiteX354" fmla="*/ 8943 w 10000"/>
                <a:gd name="connsiteY354" fmla="*/ 4599 h 10000"/>
                <a:gd name="connsiteX355" fmla="*/ 8943 w 10000"/>
                <a:gd name="connsiteY355" fmla="*/ 4698 h 10000"/>
                <a:gd name="connsiteX356" fmla="*/ 8999 w 10000"/>
                <a:gd name="connsiteY356" fmla="*/ 4805 h 10000"/>
                <a:gd name="connsiteX357" fmla="*/ 8954 w 10000"/>
                <a:gd name="connsiteY357" fmla="*/ 4904 h 10000"/>
                <a:gd name="connsiteX358" fmla="*/ 8864 w 10000"/>
                <a:gd name="connsiteY358" fmla="*/ 4918 h 10000"/>
                <a:gd name="connsiteX359" fmla="*/ 8875 w 10000"/>
                <a:gd name="connsiteY359" fmla="*/ 5032 h 10000"/>
                <a:gd name="connsiteX360" fmla="*/ 8870 w 10000"/>
                <a:gd name="connsiteY360" fmla="*/ 5103 h 10000"/>
                <a:gd name="connsiteX361" fmla="*/ 8841 w 10000"/>
                <a:gd name="connsiteY361" fmla="*/ 5138 h 10000"/>
                <a:gd name="connsiteX362" fmla="*/ 8785 w 10000"/>
                <a:gd name="connsiteY362" fmla="*/ 5110 h 10000"/>
                <a:gd name="connsiteX363" fmla="*/ 8735 w 10000"/>
                <a:gd name="connsiteY363" fmla="*/ 5018 h 10000"/>
                <a:gd name="connsiteX364" fmla="*/ 8678 w 10000"/>
                <a:gd name="connsiteY364" fmla="*/ 5089 h 10000"/>
                <a:gd name="connsiteX365" fmla="*/ 8622 w 10000"/>
                <a:gd name="connsiteY365" fmla="*/ 5039 h 10000"/>
                <a:gd name="connsiteX366" fmla="*/ 8616 w 10000"/>
                <a:gd name="connsiteY366" fmla="*/ 5011 h 10000"/>
                <a:gd name="connsiteX367" fmla="*/ 8538 w 10000"/>
                <a:gd name="connsiteY367" fmla="*/ 4947 h 10000"/>
                <a:gd name="connsiteX368" fmla="*/ 8515 w 10000"/>
                <a:gd name="connsiteY368" fmla="*/ 4961 h 10000"/>
                <a:gd name="connsiteX369" fmla="*/ 8526 w 10000"/>
                <a:gd name="connsiteY369" fmla="*/ 5039 h 10000"/>
                <a:gd name="connsiteX370" fmla="*/ 8481 w 10000"/>
                <a:gd name="connsiteY370" fmla="*/ 5138 h 10000"/>
                <a:gd name="connsiteX371" fmla="*/ 8515 w 10000"/>
                <a:gd name="connsiteY371" fmla="*/ 5160 h 10000"/>
                <a:gd name="connsiteX372" fmla="*/ 8577 w 10000"/>
                <a:gd name="connsiteY372" fmla="*/ 5145 h 10000"/>
                <a:gd name="connsiteX373" fmla="*/ 8588 w 10000"/>
                <a:gd name="connsiteY373" fmla="*/ 5181 h 10000"/>
                <a:gd name="connsiteX374" fmla="*/ 8577 w 10000"/>
                <a:gd name="connsiteY374" fmla="*/ 5224 h 10000"/>
                <a:gd name="connsiteX375" fmla="*/ 8600 w 10000"/>
                <a:gd name="connsiteY375" fmla="*/ 5280 h 10000"/>
                <a:gd name="connsiteX376" fmla="*/ 8650 w 10000"/>
                <a:gd name="connsiteY376" fmla="*/ 5316 h 10000"/>
                <a:gd name="connsiteX377" fmla="*/ 8639 w 10000"/>
                <a:gd name="connsiteY377" fmla="*/ 5401 h 10000"/>
                <a:gd name="connsiteX378" fmla="*/ 8673 w 10000"/>
                <a:gd name="connsiteY378" fmla="*/ 5444 h 10000"/>
                <a:gd name="connsiteX379" fmla="*/ 8633 w 10000"/>
                <a:gd name="connsiteY379" fmla="*/ 5486 h 10000"/>
                <a:gd name="connsiteX380" fmla="*/ 8622 w 10000"/>
                <a:gd name="connsiteY380" fmla="*/ 5642 h 10000"/>
                <a:gd name="connsiteX381" fmla="*/ 8600 w 10000"/>
                <a:gd name="connsiteY381" fmla="*/ 5649 h 10000"/>
                <a:gd name="connsiteX382" fmla="*/ 8628 w 10000"/>
                <a:gd name="connsiteY382" fmla="*/ 5720 h 10000"/>
                <a:gd name="connsiteX383" fmla="*/ 8633 w 10000"/>
                <a:gd name="connsiteY383" fmla="*/ 5841 h 10000"/>
                <a:gd name="connsiteX384" fmla="*/ 8661 w 10000"/>
                <a:gd name="connsiteY384" fmla="*/ 5869 h 10000"/>
                <a:gd name="connsiteX385" fmla="*/ 8667 w 10000"/>
                <a:gd name="connsiteY385" fmla="*/ 5905 h 10000"/>
                <a:gd name="connsiteX386" fmla="*/ 8690 w 10000"/>
                <a:gd name="connsiteY386" fmla="*/ 5912 h 10000"/>
                <a:gd name="connsiteX387" fmla="*/ 8695 w 10000"/>
                <a:gd name="connsiteY387" fmla="*/ 5983 h 10000"/>
                <a:gd name="connsiteX388" fmla="*/ 8684 w 10000"/>
                <a:gd name="connsiteY388" fmla="*/ 6033 h 10000"/>
                <a:gd name="connsiteX389" fmla="*/ 8740 w 10000"/>
                <a:gd name="connsiteY389" fmla="*/ 6061 h 10000"/>
                <a:gd name="connsiteX390" fmla="*/ 8825 w 10000"/>
                <a:gd name="connsiteY390" fmla="*/ 6004 h 10000"/>
                <a:gd name="connsiteX391" fmla="*/ 8948 w 10000"/>
                <a:gd name="connsiteY391" fmla="*/ 5891 h 10000"/>
                <a:gd name="connsiteX392" fmla="*/ 8982 w 10000"/>
                <a:gd name="connsiteY392" fmla="*/ 5891 h 10000"/>
                <a:gd name="connsiteX393" fmla="*/ 8982 w 10000"/>
                <a:gd name="connsiteY393" fmla="*/ 5976 h 10000"/>
                <a:gd name="connsiteX394" fmla="*/ 9004 w 10000"/>
                <a:gd name="connsiteY394" fmla="*/ 5990 h 10000"/>
                <a:gd name="connsiteX395" fmla="*/ 9044 w 10000"/>
                <a:gd name="connsiteY395" fmla="*/ 6089 h 10000"/>
                <a:gd name="connsiteX396" fmla="*/ 9072 w 10000"/>
                <a:gd name="connsiteY396" fmla="*/ 6097 h 10000"/>
                <a:gd name="connsiteX397" fmla="*/ 9055 w 10000"/>
                <a:gd name="connsiteY397" fmla="*/ 6153 h 10000"/>
                <a:gd name="connsiteX398" fmla="*/ 9100 w 10000"/>
                <a:gd name="connsiteY398" fmla="*/ 6281 h 10000"/>
                <a:gd name="connsiteX399" fmla="*/ 9100 w 10000"/>
                <a:gd name="connsiteY399" fmla="*/ 6345 h 10000"/>
                <a:gd name="connsiteX400" fmla="*/ 9123 w 10000"/>
                <a:gd name="connsiteY400" fmla="*/ 6416 h 10000"/>
                <a:gd name="connsiteX401" fmla="*/ 9089 w 10000"/>
                <a:gd name="connsiteY401" fmla="*/ 6473 h 10000"/>
                <a:gd name="connsiteX402" fmla="*/ 9049 w 10000"/>
                <a:gd name="connsiteY402" fmla="*/ 6466 h 10000"/>
                <a:gd name="connsiteX403" fmla="*/ 9049 w 10000"/>
                <a:gd name="connsiteY403" fmla="*/ 6501 h 10000"/>
                <a:gd name="connsiteX404" fmla="*/ 9089 w 10000"/>
                <a:gd name="connsiteY404" fmla="*/ 6544 h 10000"/>
                <a:gd name="connsiteX405" fmla="*/ 9106 w 10000"/>
                <a:gd name="connsiteY405" fmla="*/ 6515 h 10000"/>
                <a:gd name="connsiteX406" fmla="*/ 9139 w 10000"/>
                <a:gd name="connsiteY406" fmla="*/ 6579 h 10000"/>
                <a:gd name="connsiteX407" fmla="*/ 9179 w 10000"/>
                <a:gd name="connsiteY407" fmla="*/ 6579 h 10000"/>
                <a:gd name="connsiteX408" fmla="*/ 9156 w 10000"/>
                <a:gd name="connsiteY408" fmla="*/ 6757 h 10000"/>
                <a:gd name="connsiteX409" fmla="*/ 9139 w 10000"/>
                <a:gd name="connsiteY409" fmla="*/ 6792 h 10000"/>
                <a:gd name="connsiteX410" fmla="*/ 9089 w 10000"/>
                <a:gd name="connsiteY410" fmla="*/ 6778 h 10000"/>
                <a:gd name="connsiteX411" fmla="*/ 9027 w 10000"/>
                <a:gd name="connsiteY411" fmla="*/ 6799 h 10000"/>
                <a:gd name="connsiteX412" fmla="*/ 9004 w 10000"/>
                <a:gd name="connsiteY412" fmla="*/ 6842 h 10000"/>
                <a:gd name="connsiteX413" fmla="*/ 8999 w 10000"/>
                <a:gd name="connsiteY413" fmla="*/ 6884 h 10000"/>
                <a:gd name="connsiteX414" fmla="*/ 8960 w 10000"/>
                <a:gd name="connsiteY414" fmla="*/ 6934 h 10000"/>
                <a:gd name="connsiteX415" fmla="*/ 8898 w 10000"/>
                <a:gd name="connsiteY415" fmla="*/ 6941 h 10000"/>
                <a:gd name="connsiteX416" fmla="*/ 8886 w 10000"/>
                <a:gd name="connsiteY416" fmla="*/ 6962 h 10000"/>
                <a:gd name="connsiteX417" fmla="*/ 8847 w 10000"/>
                <a:gd name="connsiteY417" fmla="*/ 6927 h 10000"/>
                <a:gd name="connsiteX418" fmla="*/ 8808 w 10000"/>
                <a:gd name="connsiteY418" fmla="*/ 6934 h 10000"/>
                <a:gd name="connsiteX419" fmla="*/ 8785 w 10000"/>
                <a:gd name="connsiteY419" fmla="*/ 6906 h 10000"/>
                <a:gd name="connsiteX420" fmla="*/ 8735 w 10000"/>
                <a:gd name="connsiteY420" fmla="*/ 6891 h 10000"/>
                <a:gd name="connsiteX421" fmla="*/ 8746 w 10000"/>
                <a:gd name="connsiteY421" fmla="*/ 6941 h 10000"/>
                <a:gd name="connsiteX422" fmla="*/ 8723 w 10000"/>
                <a:gd name="connsiteY422" fmla="*/ 6991 h 10000"/>
                <a:gd name="connsiteX423" fmla="*/ 8639 w 10000"/>
                <a:gd name="connsiteY423" fmla="*/ 6984 h 10000"/>
                <a:gd name="connsiteX424" fmla="*/ 8611 w 10000"/>
                <a:gd name="connsiteY424" fmla="*/ 6962 h 10000"/>
                <a:gd name="connsiteX425" fmla="*/ 8566 w 10000"/>
                <a:gd name="connsiteY425" fmla="*/ 6984 h 10000"/>
                <a:gd name="connsiteX426" fmla="*/ 8560 w 10000"/>
                <a:gd name="connsiteY426" fmla="*/ 7055 h 10000"/>
                <a:gd name="connsiteX427" fmla="*/ 8476 w 10000"/>
                <a:gd name="connsiteY427" fmla="*/ 7133 h 10000"/>
                <a:gd name="connsiteX428" fmla="*/ 8448 w 10000"/>
                <a:gd name="connsiteY428" fmla="*/ 7090 h 10000"/>
                <a:gd name="connsiteX429" fmla="*/ 8386 w 10000"/>
                <a:gd name="connsiteY429" fmla="*/ 7111 h 10000"/>
                <a:gd name="connsiteX430" fmla="*/ 8346 w 10000"/>
                <a:gd name="connsiteY430" fmla="*/ 7133 h 10000"/>
                <a:gd name="connsiteX431" fmla="*/ 8341 w 10000"/>
                <a:gd name="connsiteY431" fmla="*/ 7168 h 10000"/>
                <a:gd name="connsiteX432" fmla="*/ 8256 w 10000"/>
                <a:gd name="connsiteY432" fmla="*/ 7246 h 10000"/>
                <a:gd name="connsiteX433" fmla="*/ 8206 w 10000"/>
                <a:gd name="connsiteY433" fmla="*/ 7232 h 10000"/>
                <a:gd name="connsiteX434" fmla="*/ 8155 w 10000"/>
                <a:gd name="connsiteY434" fmla="*/ 7260 h 10000"/>
                <a:gd name="connsiteX435" fmla="*/ 8116 w 10000"/>
                <a:gd name="connsiteY435" fmla="*/ 7303 h 10000"/>
                <a:gd name="connsiteX436" fmla="*/ 8060 w 10000"/>
                <a:gd name="connsiteY436" fmla="*/ 7331 h 10000"/>
                <a:gd name="connsiteX437" fmla="*/ 8065 w 10000"/>
                <a:gd name="connsiteY437" fmla="*/ 7374 h 10000"/>
                <a:gd name="connsiteX438" fmla="*/ 8015 w 10000"/>
                <a:gd name="connsiteY438" fmla="*/ 7402 h 10000"/>
                <a:gd name="connsiteX439" fmla="*/ 7942 w 10000"/>
                <a:gd name="connsiteY439" fmla="*/ 7523 h 10000"/>
                <a:gd name="connsiteX440" fmla="*/ 7930 w 10000"/>
                <a:gd name="connsiteY440" fmla="*/ 7573 h 10000"/>
                <a:gd name="connsiteX441" fmla="*/ 7908 w 10000"/>
                <a:gd name="connsiteY441" fmla="*/ 7559 h 10000"/>
                <a:gd name="connsiteX442" fmla="*/ 7919 w 10000"/>
                <a:gd name="connsiteY442" fmla="*/ 7523 h 10000"/>
                <a:gd name="connsiteX443" fmla="*/ 7846 w 10000"/>
                <a:gd name="connsiteY443" fmla="*/ 7339 h 10000"/>
                <a:gd name="connsiteX444" fmla="*/ 7846 w 10000"/>
                <a:gd name="connsiteY444" fmla="*/ 7268 h 10000"/>
                <a:gd name="connsiteX445" fmla="*/ 7812 w 10000"/>
                <a:gd name="connsiteY445" fmla="*/ 7268 h 10000"/>
                <a:gd name="connsiteX446" fmla="*/ 7711 w 10000"/>
                <a:gd name="connsiteY446" fmla="*/ 7197 h 10000"/>
                <a:gd name="connsiteX447" fmla="*/ 7649 w 10000"/>
                <a:gd name="connsiteY447" fmla="*/ 7232 h 10000"/>
                <a:gd name="connsiteX448" fmla="*/ 7632 w 10000"/>
                <a:gd name="connsiteY448" fmla="*/ 7275 h 10000"/>
                <a:gd name="connsiteX449" fmla="*/ 7677 w 10000"/>
                <a:gd name="connsiteY449" fmla="*/ 7324 h 10000"/>
                <a:gd name="connsiteX450" fmla="*/ 7688 w 10000"/>
                <a:gd name="connsiteY450" fmla="*/ 7367 h 10000"/>
                <a:gd name="connsiteX451" fmla="*/ 7660 w 10000"/>
                <a:gd name="connsiteY451" fmla="*/ 7410 h 10000"/>
                <a:gd name="connsiteX452" fmla="*/ 7666 w 10000"/>
                <a:gd name="connsiteY452" fmla="*/ 7445 h 10000"/>
                <a:gd name="connsiteX453" fmla="*/ 7655 w 10000"/>
                <a:gd name="connsiteY453" fmla="*/ 7516 h 10000"/>
                <a:gd name="connsiteX454" fmla="*/ 7660 w 10000"/>
                <a:gd name="connsiteY454" fmla="*/ 7587 h 10000"/>
                <a:gd name="connsiteX455" fmla="*/ 7694 w 10000"/>
                <a:gd name="connsiteY455" fmla="*/ 7700 h 10000"/>
                <a:gd name="connsiteX456" fmla="*/ 7660 w 10000"/>
                <a:gd name="connsiteY456" fmla="*/ 7743 h 10000"/>
                <a:gd name="connsiteX457" fmla="*/ 7666 w 10000"/>
                <a:gd name="connsiteY457" fmla="*/ 7779 h 10000"/>
                <a:gd name="connsiteX458" fmla="*/ 7638 w 10000"/>
                <a:gd name="connsiteY458" fmla="*/ 7793 h 10000"/>
                <a:gd name="connsiteX459" fmla="*/ 7621 w 10000"/>
                <a:gd name="connsiteY459" fmla="*/ 7814 h 10000"/>
                <a:gd name="connsiteX460" fmla="*/ 7514 w 10000"/>
                <a:gd name="connsiteY460" fmla="*/ 7800 h 10000"/>
                <a:gd name="connsiteX461" fmla="*/ 7497 w 10000"/>
                <a:gd name="connsiteY461" fmla="*/ 7757 h 10000"/>
                <a:gd name="connsiteX462" fmla="*/ 7463 w 10000"/>
                <a:gd name="connsiteY462" fmla="*/ 7786 h 10000"/>
                <a:gd name="connsiteX463" fmla="*/ 7390 w 10000"/>
                <a:gd name="connsiteY463" fmla="*/ 7771 h 10000"/>
                <a:gd name="connsiteX464" fmla="*/ 7340 w 10000"/>
                <a:gd name="connsiteY464" fmla="*/ 7793 h 10000"/>
                <a:gd name="connsiteX465" fmla="*/ 7312 w 10000"/>
                <a:gd name="connsiteY465" fmla="*/ 7644 h 10000"/>
                <a:gd name="connsiteX466" fmla="*/ 7283 w 10000"/>
                <a:gd name="connsiteY466" fmla="*/ 7637 h 10000"/>
                <a:gd name="connsiteX467" fmla="*/ 7250 w 10000"/>
                <a:gd name="connsiteY467" fmla="*/ 7544 h 10000"/>
                <a:gd name="connsiteX468" fmla="*/ 7267 w 10000"/>
                <a:gd name="connsiteY468" fmla="*/ 7502 h 10000"/>
                <a:gd name="connsiteX469" fmla="*/ 7306 w 10000"/>
                <a:gd name="connsiteY469" fmla="*/ 7523 h 10000"/>
                <a:gd name="connsiteX470" fmla="*/ 7323 w 10000"/>
                <a:gd name="connsiteY470" fmla="*/ 7473 h 10000"/>
                <a:gd name="connsiteX471" fmla="*/ 7295 w 10000"/>
                <a:gd name="connsiteY471" fmla="*/ 7438 h 10000"/>
                <a:gd name="connsiteX472" fmla="*/ 7312 w 10000"/>
                <a:gd name="connsiteY472" fmla="*/ 7402 h 10000"/>
                <a:gd name="connsiteX473" fmla="*/ 7238 w 10000"/>
                <a:gd name="connsiteY473" fmla="*/ 7331 h 10000"/>
                <a:gd name="connsiteX474" fmla="*/ 7244 w 10000"/>
                <a:gd name="connsiteY474" fmla="*/ 7296 h 10000"/>
                <a:gd name="connsiteX475" fmla="*/ 7199 w 10000"/>
                <a:gd name="connsiteY475" fmla="*/ 7260 h 10000"/>
                <a:gd name="connsiteX476" fmla="*/ 7227 w 10000"/>
                <a:gd name="connsiteY476" fmla="*/ 7218 h 10000"/>
                <a:gd name="connsiteX477" fmla="*/ 7216 w 10000"/>
                <a:gd name="connsiteY477" fmla="*/ 7168 h 10000"/>
                <a:gd name="connsiteX478" fmla="*/ 7165 w 10000"/>
                <a:gd name="connsiteY478" fmla="*/ 7090 h 10000"/>
                <a:gd name="connsiteX479" fmla="*/ 7132 w 10000"/>
                <a:gd name="connsiteY479" fmla="*/ 7026 h 10000"/>
                <a:gd name="connsiteX480" fmla="*/ 7064 w 10000"/>
                <a:gd name="connsiteY480" fmla="*/ 7055 h 10000"/>
                <a:gd name="connsiteX481" fmla="*/ 7025 w 10000"/>
                <a:gd name="connsiteY481" fmla="*/ 7048 h 10000"/>
                <a:gd name="connsiteX482" fmla="*/ 7002 w 10000"/>
                <a:gd name="connsiteY482" fmla="*/ 7111 h 10000"/>
                <a:gd name="connsiteX483" fmla="*/ 6924 w 10000"/>
                <a:gd name="connsiteY483" fmla="*/ 7119 h 10000"/>
                <a:gd name="connsiteX484" fmla="*/ 6895 w 10000"/>
                <a:gd name="connsiteY484" fmla="*/ 7111 h 10000"/>
                <a:gd name="connsiteX485" fmla="*/ 6828 w 10000"/>
                <a:gd name="connsiteY485" fmla="*/ 7161 h 10000"/>
                <a:gd name="connsiteX486" fmla="*/ 6834 w 10000"/>
                <a:gd name="connsiteY486" fmla="*/ 7260 h 10000"/>
                <a:gd name="connsiteX487" fmla="*/ 6817 w 10000"/>
                <a:gd name="connsiteY487" fmla="*/ 7324 h 10000"/>
                <a:gd name="connsiteX488" fmla="*/ 6817 w 10000"/>
                <a:gd name="connsiteY488" fmla="*/ 7381 h 10000"/>
                <a:gd name="connsiteX489" fmla="*/ 6760 w 10000"/>
                <a:gd name="connsiteY489" fmla="*/ 7424 h 10000"/>
                <a:gd name="connsiteX490" fmla="*/ 6699 w 10000"/>
                <a:gd name="connsiteY490" fmla="*/ 7431 h 10000"/>
                <a:gd name="connsiteX491" fmla="*/ 6682 w 10000"/>
                <a:gd name="connsiteY491" fmla="*/ 7410 h 10000"/>
                <a:gd name="connsiteX492" fmla="*/ 6625 w 10000"/>
                <a:gd name="connsiteY492" fmla="*/ 7388 h 10000"/>
                <a:gd name="connsiteX493" fmla="*/ 6592 w 10000"/>
                <a:gd name="connsiteY493" fmla="*/ 7431 h 10000"/>
                <a:gd name="connsiteX494" fmla="*/ 6586 w 10000"/>
                <a:gd name="connsiteY494" fmla="*/ 7473 h 10000"/>
                <a:gd name="connsiteX495" fmla="*/ 6552 w 10000"/>
                <a:gd name="connsiteY495" fmla="*/ 7480 h 10000"/>
                <a:gd name="connsiteX496" fmla="*/ 6547 w 10000"/>
                <a:gd name="connsiteY496" fmla="*/ 7523 h 10000"/>
                <a:gd name="connsiteX497" fmla="*/ 6519 w 10000"/>
                <a:gd name="connsiteY497" fmla="*/ 7523 h 10000"/>
                <a:gd name="connsiteX498" fmla="*/ 6485 w 10000"/>
                <a:gd name="connsiteY498" fmla="*/ 7424 h 10000"/>
                <a:gd name="connsiteX499" fmla="*/ 6406 w 10000"/>
                <a:gd name="connsiteY499" fmla="*/ 7473 h 10000"/>
                <a:gd name="connsiteX500" fmla="*/ 6316 w 10000"/>
                <a:gd name="connsiteY500" fmla="*/ 7551 h 10000"/>
                <a:gd name="connsiteX501" fmla="*/ 6282 w 10000"/>
                <a:gd name="connsiteY501" fmla="*/ 7566 h 10000"/>
                <a:gd name="connsiteX502" fmla="*/ 6294 w 10000"/>
                <a:gd name="connsiteY502" fmla="*/ 7615 h 10000"/>
                <a:gd name="connsiteX503" fmla="*/ 6243 w 10000"/>
                <a:gd name="connsiteY503" fmla="*/ 7637 h 10000"/>
                <a:gd name="connsiteX504" fmla="*/ 6209 w 10000"/>
                <a:gd name="connsiteY504" fmla="*/ 7608 h 10000"/>
                <a:gd name="connsiteX505" fmla="*/ 6136 w 10000"/>
                <a:gd name="connsiteY505" fmla="*/ 7622 h 10000"/>
                <a:gd name="connsiteX506" fmla="*/ 6136 w 10000"/>
                <a:gd name="connsiteY506" fmla="*/ 7395 h 10000"/>
                <a:gd name="connsiteX507" fmla="*/ 6208 w 10000"/>
                <a:gd name="connsiteY50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089 w 10000"/>
                <a:gd name="connsiteY16" fmla="*/ 9482 h 10000"/>
                <a:gd name="connsiteX17" fmla="*/ 4111 w 10000"/>
                <a:gd name="connsiteY17" fmla="*/ 9631 h 10000"/>
                <a:gd name="connsiteX18" fmla="*/ 4066 w 10000"/>
                <a:gd name="connsiteY18" fmla="*/ 9716 h 10000"/>
                <a:gd name="connsiteX19" fmla="*/ 4021 w 10000"/>
                <a:gd name="connsiteY19" fmla="*/ 9702 h 10000"/>
                <a:gd name="connsiteX20" fmla="*/ 4021 w 10000"/>
                <a:gd name="connsiteY20" fmla="*/ 9851 h 10000"/>
                <a:gd name="connsiteX21" fmla="*/ 3948 w 10000"/>
                <a:gd name="connsiteY21" fmla="*/ 9865 h 10000"/>
                <a:gd name="connsiteX22" fmla="*/ 3926 w 10000"/>
                <a:gd name="connsiteY22" fmla="*/ 9844 h 10000"/>
                <a:gd name="connsiteX23" fmla="*/ 3864 w 10000"/>
                <a:gd name="connsiteY23" fmla="*/ 9879 h 10000"/>
                <a:gd name="connsiteX24" fmla="*/ 3825 w 10000"/>
                <a:gd name="connsiteY24" fmla="*/ 9858 h 10000"/>
                <a:gd name="connsiteX25" fmla="*/ 3802 w 10000"/>
                <a:gd name="connsiteY25" fmla="*/ 9886 h 10000"/>
                <a:gd name="connsiteX26" fmla="*/ 3751 w 10000"/>
                <a:gd name="connsiteY26" fmla="*/ 9858 h 10000"/>
                <a:gd name="connsiteX27" fmla="*/ 3735 w 10000"/>
                <a:gd name="connsiteY27" fmla="*/ 9787 h 10000"/>
                <a:gd name="connsiteX28" fmla="*/ 3628 w 10000"/>
                <a:gd name="connsiteY28" fmla="*/ 9744 h 10000"/>
                <a:gd name="connsiteX29" fmla="*/ 3583 w 10000"/>
                <a:gd name="connsiteY29" fmla="*/ 9730 h 10000"/>
                <a:gd name="connsiteX30" fmla="*/ 3543 w 10000"/>
                <a:gd name="connsiteY30" fmla="*/ 9702 h 10000"/>
                <a:gd name="connsiteX31" fmla="*/ 3549 w 10000"/>
                <a:gd name="connsiteY31" fmla="*/ 9681 h 10000"/>
                <a:gd name="connsiteX32" fmla="*/ 3515 w 10000"/>
                <a:gd name="connsiteY32" fmla="*/ 9624 h 10000"/>
                <a:gd name="connsiteX33" fmla="*/ 3459 w 10000"/>
                <a:gd name="connsiteY33" fmla="*/ 9588 h 10000"/>
                <a:gd name="connsiteX34" fmla="*/ 3397 w 10000"/>
                <a:gd name="connsiteY34" fmla="*/ 9603 h 10000"/>
                <a:gd name="connsiteX35" fmla="*/ 3324 w 10000"/>
                <a:gd name="connsiteY35" fmla="*/ 9581 h 10000"/>
                <a:gd name="connsiteX36" fmla="*/ 3240 w 10000"/>
                <a:gd name="connsiteY36" fmla="*/ 9524 h 10000"/>
                <a:gd name="connsiteX37" fmla="*/ 3279 w 10000"/>
                <a:gd name="connsiteY37" fmla="*/ 9339 h 10000"/>
                <a:gd name="connsiteX38" fmla="*/ 3150 w 10000"/>
                <a:gd name="connsiteY38" fmla="*/ 8971 h 10000"/>
                <a:gd name="connsiteX39" fmla="*/ 3155 w 10000"/>
                <a:gd name="connsiteY39" fmla="*/ 9021 h 10000"/>
                <a:gd name="connsiteX40" fmla="*/ 3144 w 10000"/>
                <a:gd name="connsiteY40" fmla="*/ 9042 h 10000"/>
                <a:gd name="connsiteX41" fmla="*/ 3105 w 10000"/>
                <a:gd name="connsiteY41" fmla="*/ 9028 h 10000"/>
                <a:gd name="connsiteX42" fmla="*/ 3048 w 10000"/>
                <a:gd name="connsiteY42" fmla="*/ 9163 h 10000"/>
                <a:gd name="connsiteX43" fmla="*/ 2818 w 10000"/>
                <a:gd name="connsiteY43" fmla="*/ 9837 h 10000"/>
                <a:gd name="connsiteX44" fmla="*/ 2745 w 10000"/>
                <a:gd name="connsiteY44" fmla="*/ 9879 h 10000"/>
                <a:gd name="connsiteX45" fmla="*/ 2705 w 10000"/>
                <a:gd name="connsiteY45" fmla="*/ 9922 h 10000"/>
                <a:gd name="connsiteX46" fmla="*/ 2638 w 10000"/>
                <a:gd name="connsiteY46" fmla="*/ 9929 h 10000"/>
                <a:gd name="connsiteX47" fmla="*/ 2598 w 10000"/>
                <a:gd name="connsiteY47" fmla="*/ 9943 h 10000"/>
                <a:gd name="connsiteX48" fmla="*/ 2565 w 10000"/>
                <a:gd name="connsiteY48" fmla="*/ 9929 h 10000"/>
                <a:gd name="connsiteX49" fmla="*/ 2508 w 10000"/>
                <a:gd name="connsiteY49" fmla="*/ 9943 h 10000"/>
                <a:gd name="connsiteX50" fmla="*/ 2503 w 10000"/>
                <a:gd name="connsiteY50" fmla="*/ 9957 h 10000"/>
                <a:gd name="connsiteX51" fmla="*/ 2458 w 10000"/>
                <a:gd name="connsiteY51" fmla="*/ 9993 h 10000"/>
                <a:gd name="connsiteX52" fmla="*/ 2424 w 10000"/>
                <a:gd name="connsiteY52" fmla="*/ 10000 h 10000"/>
                <a:gd name="connsiteX53" fmla="*/ 2323 w 10000"/>
                <a:gd name="connsiteY53" fmla="*/ 9901 h 10000"/>
                <a:gd name="connsiteX54" fmla="*/ 2250 w 10000"/>
                <a:gd name="connsiteY54" fmla="*/ 9794 h 10000"/>
                <a:gd name="connsiteX55" fmla="*/ 2160 w 10000"/>
                <a:gd name="connsiteY55" fmla="*/ 9759 h 10000"/>
                <a:gd name="connsiteX56" fmla="*/ 2143 w 10000"/>
                <a:gd name="connsiteY56" fmla="*/ 9624 h 10000"/>
                <a:gd name="connsiteX57" fmla="*/ 2205 w 10000"/>
                <a:gd name="connsiteY57" fmla="*/ 9588 h 10000"/>
                <a:gd name="connsiteX58" fmla="*/ 2182 w 10000"/>
                <a:gd name="connsiteY58" fmla="*/ 9482 h 10000"/>
                <a:gd name="connsiteX59" fmla="*/ 2160 w 10000"/>
                <a:gd name="connsiteY59" fmla="*/ 9446 h 10000"/>
                <a:gd name="connsiteX60" fmla="*/ 2323 w 10000"/>
                <a:gd name="connsiteY60" fmla="*/ 9312 h 10000"/>
                <a:gd name="connsiteX61" fmla="*/ 2373 w 10000"/>
                <a:gd name="connsiteY61" fmla="*/ 9177 h 10000"/>
                <a:gd name="connsiteX62" fmla="*/ 2424 w 10000"/>
                <a:gd name="connsiteY62" fmla="*/ 9148 h 10000"/>
                <a:gd name="connsiteX63" fmla="*/ 2435 w 10000"/>
                <a:gd name="connsiteY63" fmla="*/ 9063 h 10000"/>
                <a:gd name="connsiteX64" fmla="*/ 2385 w 10000"/>
                <a:gd name="connsiteY64" fmla="*/ 8950 h 10000"/>
                <a:gd name="connsiteX65" fmla="*/ 2396 w 10000"/>
                <a:gd name="connsiteY65" fmla="*/ 8879 h 10000"/>
                <a:gd name="connsiteX66" fmla="*/ 2340 w 10000"/>
                <a:gd name="connsiteY66" fmla="*/ 8850 h 10000"/>
                <a:gd name="connsiteX67" fmla="*/ 2306 w 10000"/>
                <a:gd name="connsiteY67" fmla="*/ 8857 h 10000"/>
                <a:gd name="connsiteX68" fmla="*/ 2143 w 10000"/>
                <a:gd name="connsiteY68" fmla="*/ 8921 h 10000"/>
                <a:gd name="connsiteX69" fmla="*/ 2098 w 10000"/>
                <a:gd name="connsiteY69" fmla="*/ 8971 h 10000"/>
                <a:gd name="connsiteX70" fmla="*/ 2064 w 10000"/>
                <a:gd name="connsiteY70" fmla="*/ 8999 h 10000"/>
                <a:gd name="connsiteX71" fmla="*/ 2019 w 10000"/>
                <a:gd name="connsiteY71" fmla="*/ 9056 h 10000"/>
                <a:gd name="connsiteX72" fmla="*/ 1879 w 10000"/>
                <a:gd name="connsiteY72" fmla="*/ 9013 h 10000"/>
                <a:gd name="connsiteX73" fmla="*/ 1828 w 10000"/>
                <a:gd name="connsiteY73" fmla="*/ 8971 h 10000"/>
                <a:gd name="connsiteX74" fmla="*/ 1738 w 10000"/>
                <a:gd name="connsiteY74" fmla="*/ 9021 h 10000"/>
                <a:gd name="connsiteX75" fmla="*/ 1609 w 10000"/>
                <a:gd name="connsiteY75" fmla="*/ 9056 h 10000"/>
                <a:gd name="connsiteX76" fmla="*/ 1699 w 10000"/>
                <a:gd name="connsiteY76" fmla="*/ 9177 h 10000"/>
                <a:gd name="connsiteX77" fmla="*/ 1592 w 10000"/>
                <a:gd name="connsiteY77" fmla="*/ 9304 h 10000"/>
                <a:gd name="connsiteX78" fmla="*/ 1558 w 10000"/>
                <a:gd name="connsiteY78" fmla="*/ 9290 h 10000"/>
                <a:gd name="connsiteX79" fmla="*/ 1541 w 10000"/>
                <a:gd name="connsiteY79" fmla="*/ 9304 h 10000"/>
                <a:gd name="connsiteX80" fmla="*/ 1507 w 10000"/>
                <a:gd name="connsiteY80" fmla="*/ 9269 h 10000"/>
                <a:gd name="connsiteX81" fmla="*/ 1440 w 10000"/>
                <a:gd name="connsiteY81" fmla="*/ 9233 h 10000"/>
                <a:gd name="connsiteX82" fmla="*/ 1434 w 10000"/>
                <a:gd name="connsiteY82" fmla="*/ 9198 h 10000"/>
                <a:gd name="connsiteX83" fmla="*/ 1412 w 10000"/>
                <a:gd name="connsiteY83" fmla="*/ 9191 h 10000"/>
                <a:gd name="connsiteX84" fmla="*/ 1400 w 10000"/>
                <a:gd name="connsiteY84" fmla="*/ 9155 h 10000"/>
                <a:gd name="connsiteX85" fmla="*/ 1372 w 10000"/>
                <a:gd name="connsiteY85" fmla="*/ 9127 h 10000"/>
                <a:gd name="connsiteX86" fmla="*/ 1327 w 10000"/>
                <a:gd name="connsiteY86" fmla="*/ 9141 h 10000"/>
                <a:gd name="connsiteX87" fmla="*/ 1305 w 10000"/>
                <a:gd name="connsiteY87" fmla="*/ 9092 h 10000"/>
                <a:gd name="connsiteX88" fmla="*/ 1271 w 10000"/>
                <a:gd name="connsiteY88" fmla="*/ 9099 h 10000"/>
                <a:gd name="connsiteX89" fmla="*/ 1277 w 10000"/>
                <a:gd name="connsiteY89" fmla="*/ 9056 h 10000"/>
                <a:gd name="connsiteX90" fmla="*/ 1265 w 10000"/>
                <a:gd name="connsiteY90" fmla="*/ 8999 h 10000"/>
                <a:gd name="connsiteX91" fmla="*/ 1277 w 10000"/>
                <a:gd name="connsiteY91" fmla="*/ 8935 h 10000"/>
                <a:gd name="connsiteX92" fmla="*/ 1271 w 10000"/>
                <a:gd name="connsiteY92" fmla="*/ 8893 h 10000"/>
                <a:gd name="connsiteX93" fmla="*/ 1153 w 10000"/>
                <a:gd name="connsiteY93" fmla="*/ 8893 h 10000"/>
                <a:gd name="connsiteX94" fmla="*/ 1153 w 10000"/>
                <a:gd name="connsiteY94" fmla="*/ 8850 h 10000"/>
                <a:gd name="connsiteX95" fmla="*/ 1091 w 10000"/>
                <a:gd name="connsiteY95" fmla="*/ 8829 h 10000"/>
                <a:gd name="connsiteX96" fmla="*/ 1080 w 10000"/>
                <a:gd name="connsiteY96" fmla="*/ 8758 h 10000"/>
                <a:gd name="connsiteX97" fmla="*/ 1069 w 10000"/>
                <a:gd name="connsiteY97" fmla="*/ 8730 h 10000"/>
                <a:gd name="connsiteX98" fmla="*/ 990 w 10000"/>
                <a:gd name="connsiteY98" fmla="*/ 8701 h 10000"/>
                <a:gd name="connsiteX99" fmla="*/ 894 w 10000"/>
                <a:gd name="connsiteY99" fmla="*/ 8616 h 10000"/>
                <a:gd name="connsiteX100" fmla="*/ 787 w 10000"/>
                <a:gd name="connsiteY100" fmla="*/ 8616 h 10000"/>
                <a:gd name="connsiteX101" fmla="*/ 849 w 10000"/>
                <a:gd name="connsiteY101" fmla="*/ 8510 h 10000"/>
                <a:gd name="connsiteX102" fmla="*/ 945 w 10000"/>
                <a:gd name="connsiteY102" fmla="*/ 8432 h 10000"/>
                <a:gd name="connsiteX103" fmla="*/ 984 w 10000"/>
                <a:gd name="connsiteY103" fmla="*/ 8325 h 10000"/>
                <a:gd name="connsiteX104" fmla="*/ 1063 w 10000"/>
                <a:gd name="connsiteY104" fmla="*/ 8204 h 10000"/>
                <a:gd name="connsiteX105" fmla="*/ 1057 w 10000"/>
                <a:gd name="connsiteY105" fmla="*/ 8133 h 10000"/>
                <a:gd name="connsiteX106" fmla="*/ 1018 w 10000"/>
                <a:gd name="connsiteY106" fmla="*/ 8055 h 10000"/>
                <a:gd name="connsiteX107" fmla="*/ 533 w 10000"/>
                <a:gd name="connsiteY107" fmla="*/ 8076 h 10000"/>
                <a:gd name="connsiteX108" fmla="*/ 169 w 10000"/>
                <a:gd name="connsiteY108" fmla="*/ 7743 h 10000"/>
                <a:gd name="connsiteX109" fmla="*/ 157 w 10000"/>
                <a:gd name="connsiteY109" fmla="*/ 7686 h 10000"/>
                <a:gd name="connsiteX110" fmla="*/ 231 w 10000"/>
                <a:gd name="connsiteY110" fmla="*/ 7594 h 10000"/>
                <a:gd name="connsiteX111" fmla="*/ 0 w 10000"/>
                <a:gd name="connsiteY111" fmla="*/ 6920 h 10000"/>
                <a:gd name="connsiteX112" fmla="*/ 1074 w 10000"/>
                <a:gd name="connsiteY112" fmla="*/ 7019 h 10000"/>
                <a:gd name="connsiteX113" fmla="*/ 1277 w 10000"/>
                <a:gd name="connsiteY113" fmla="*/ 6998 h 10000"/>
                <a:gd name="connsiteX114" fmla="*/ 1524 w 10000"/>
                <a:gd name="connsiteY114" fmla="*/ 7083 h 10000"/>
                <a:gd name="connsiteX115" fmla="*/ 1609 w 10000"/>
                <a:gd name="connsiteY115" fmla="*/ 7104 h 10000"/>
                <a:gd name="connsiteX116" fmla="*/ 1822 w 10000"/>
                <a:gd name="connsiteY116" fmla="*/ 7310 h 10000"/>
                <a:gd name="connsiteX117" fmla="*/ 1918 w 10000"/>
                <a:gd name="connsiteY117" fmla="*/ 7303 h 10000"/>
                <a:gd name="connsiteX118" fmla="*/ 6504 w 10000"/>
                <a:gd name="connsiteY118" fmla="*/ 7627 h 10000"/>
                <a:gd name="connsiteX119" fmla="*/ 5523 w 10000"/>
                <a:gd name="connsiteY119" fmla="*/ 5713 h 10000"/>
                <a:gd name="connsiteX120" fmla="*/ 5652 w 10000"/>
                <a:gd name="connsiteY120" fmla="*/ 5720 h 10000"/>
                <a:gd name="connsiteX121" fmla="*/ 5697 w 10000"/>
                <a:gd name="connsiteY121" fmla="*/ 5742 h 10000"/>
                <a:gd name="connsiteX122" fmla="*/ 5793 w 10000"/>
                <a:gd name="connsiteY122" fmla="*/ 5635 h 10000"/>
                <a:gd name="connsiteX123" fmla="*/ 5844 w 10000"/>
                <a:gd name="connsiteY123" fmla="*/ 5628 h 10000"/>
                <a:gd name="connsiteX124" fmla="*/ 5889 w 10000"/>
                <a:gd name="connsiteY124" fmla="*/ 5564 h 10000"/>
                <a:gd name="connsiteX125" fmla="*/ 5945 w 10000"/>
                <a:gd name="connsiteY125" fmla="*/ 5515 h 10000"/>
                <a:gd name="connsiteX126" fmla="*/ 6001 w 10000"/>
                <a:gd name="connsiteY126" fmla="*/ 5408 h 10000"/>
                <a:gd name="connsiteX127" fmla="*/ 6012 w 10000"/>
                <a:gd name="connsiteY127" fmla="*/ 5344 h 10000"/>
                <a:gd name="connsiteX128" fmla="*/ 6080 w 10000"/>
                <a:gd name="connsiteY128" fmla="*/ 5316 h 10000"/>
                <a:gd name="connsiteX129" fmla="*/ 6159 w 10000"/>
                <a:gd name="connsiteY129" fmla="*/ 5351 h 10000"/>
                <a:gd name="connsiteX130" fmla="*/ 6226 w 10000"/>
                <a:gd name="connsiteY130" fmla="*/ 5337 h 10000"/>
                <a:gd name="connsiteX131" fmla="*/ 6294 w 10000"/>
                <a:gd name="connsiteY131" fmla="*/ 5344 h 10000"/>
                <a:gd name="connsiteX132" fmla="*/ 6412 w 10000"/>
                <a:gd name="connsiteY132" fmla="*/ 5302 h 10000"/>
                <a:gd name="connsiteX133" fmla="*/ 6490 w 10000"/>
                <a:gd name="connsiteY133" fmla="*/ 5195 h 10000"/>
                <a:gd name="connsiteX134" fmla="*/ 6524 w 10000"/>
                <a:gd name="connsiteY134" fmla="*/ 5160 h 10000"/>
                <a:gd name="connsiteX135" fmla="*/ 6575 w 10000"/>
                <a:gd name="connsiteY135" fmla="*/ 5160 h 10000"/>
                <a:gd name="connsiteX136" fmla="*/ 6614 w 10000"/>
                <a:gd name="connsiteY136" fmla="*/ 5103 h 10000"/>
                <a:gd name="connsiteX137" fmla="*/ 6597 w 10000"/>
                <a:gd name="connsiteY137" fmla="*/ 5039 h 10000"/>
                <a:gd name="connsiteX138" fmla="*/ 6609 w 10000"/>
                <a:gd name="connsiteY138" fmla="*/ 4982 h 10000"/>
                <a:gd name="connsiteX139" fmla="*/ 6659 w 10000"/>
                <a:gd name="connsiteY139" fmla="*/ 4876 h 10000"/>
                <a:gd name="connsiteX140" fmla="*/ 6715 w 10000"/>
                <a:gd name="connsiteY140" fmla="*/ 4776 h 10000"/>
                <a:gd name="connsiteX141" fmla="*/ 6772 w 10000"/>
                <a:gd name="connsiteY141" fmla="*/ 4755 h 10000"/>
                <a:gd name="connsiteX142" fmla="*/ 6800 w 10000"/>
                <a:gd name="connsiteY142" fmla="*/ 4720 h 10000"/>
                <a:gd name="connsiteX143" fmla="*/ 6895 w 10000"/>
                <a:gd name="connsiteY143" fmla="*/ 4734 h 10000"/>
                <a:gd name="connsiteX144" fmla="*/ 6991 w 10000"/>
                <a:gd name="connsiteY144" fmla="*/ 4734 h 10000"/>
                <a:gd name="connsiteX145" fmla="*/ 6997 w 10000"/>
                <a:gd name="connsiteY145" fmla="*/ 4670 h 10000"/>
                <a:gd name="connsiteX146" fmla="*/ 7013 w 10000"/>
                <a:gd name="connsiteY146" fmla="*/ 4627 h 10000"/>
                <a:gd name="connsiteX147" fmla="*/ 7008 w 10000"/>
                <a:gd name="connsiteY147" fmla="*/ 4599 h 10000"/>
                <a:gd name="connsiteX148" fmla="*/ 7064 w 10000"/>
                <a:gd name="connsiteY148" fmla="*/ 4578 h 10000"/>
                <a:gd name="connsiteX149" fmla="*/ 7103 w 10000"/>
                <a:gd name="connsiteY149" fmla="*/ 4634 h 10000"/>
                <a:gd name="connsiteX150" fmla="*/ 7160 w 10000"/>
                <a:gd name="connsiteY150" fmla="*/ 4613 h 10000"/>
                <a:gd name="connsiteX151" fmla="*/ 7177 w 10000"/>
                <a:gd name="connsiteY151" fmla="*/ 4578 h 10000"/>
                <a:gd name="connsiteX152" fmla="*/ 7222 w 10000"/>
                <a:gd name="connsiteY152" fmla="*/ 4564 h 10000"/>
                <a:gd name="connsiteX153" fmla="*/ 7317 w 10000"/>
                <a:gd name="connsiteY153" fmla="*/ 4493 h 10000"/>
                <a:gd name="connsiteX154" fmla="*/ 7407 w 10000"/>
                <a:gd name="connsiteY154" fmla="*/ 4521 h 10000"/>
                <a:gd name="connsiteX155" fmla="*/ 7430 w 10000"/>
                <a:gd name="connsiteY155" fmla="*/ 4507 h 10000"/>
                <a:gd name="connsiteX156" fmla="*/ 7480 w 10000"/>
                <a:gd name="connsiteY156" fmla="*/ 4528 h 10000"/>
                <a:gd name="connsiteX157" fmla="*/ 7503 w 10000"/>
                <a:gd name="connsiteY157" fmla="*/ 4471 h 10000"/>
                <a:gd name="connsiteX158" fmla="*/ 7525 w 10000"/>
                <a:gd name="connsiteY158" fmla="*/ 4500 h 10000"/>
                <a:gd name="connsiteX159" fmla="*/ 7559 w 10000"/>
                <a:gd name="connsiteY159" fmla="*/ 4493 h 10000"/>
                <a:gd name="connsiteX160" fmla="*/ 7598 w 10000"/>
                <a:gd name="connsiteY160" fmla="*/ 4556 h 10000"/>
                <a:gd name="connsiteX161" fmla="*/ 7643 w 10000"/>
                <a:gd name="connsiteY161" fmla="*/ 4549 h 10000"/>
                <a:gd name="connsiteX162" fmla="*/ 7683 w 10000"/>
                <a:gd name="connsiteY162" fmla="*/ 4578 h 10000"/>
                <a:gd name="connsiteX163" fmla="*/ 7700 w 10000"/>
                <a:gd name="connsiteY163" fmla="*/ 4556 h 10000"/>
                <a:gd name="connsiteX164" fmla="*/ 7778 w 10000"/>
                <a:gd name="connsiteY164" fmla="*/ 4564 h 10000"/>
                <a:gd name="connsiteX165" fmla="*/ 7790 w 10000"/>
                <a:gd name="connsiteY165" fmla="*/ 4585 h 10000"/>
                <a:gd name="connsiteX166" fmla="*/ 7874 w 10000"/>
                <a:gd name="connsiteY166" fmla="*/ 4514 h 10000"/>
                <a:gd name="connsiteX167" fmla="*/ 7874 w 10000"/>
                <a:gd name="connsiteY167" fmla="*/ 4393 h 10000"/>
                <a:gd name="connsiteX168" fmla="*/ 7852 w 10000"/>
                <a:gd name="connsiteY168" fmla="*/ 4379 h 10000"/>
                <a:gd name="connsiteX169" fmla="*/ 7835 w 10000"/>
                <a:gd name="connsiteY169" fmla="*/ 4294 h 10000"/>
                <a:gd name="connsiteX170" fmla="*/ 7801 w 10000"/>
                <a:gd name="connsiteY170" fmla="*/ 4209 h 10000"/>
                <a:gd name="connsiteX171" fmla="*/ 7750 w 10000"/>
                <a:gd name="connsiteY171" fmla="*/ 4173 h 10000"/>
                <a:gd name="connsiteX172" fmla="*/ 7745 w 10000"/>
                <a:gd name="connsiteY172" fmla="*/ 4131 h 10000"/>
                <a:gd name="connsiteX173" fmla="*/ 7672 w 10000"/>
                <a:gd name="connsiteY173" fmla="*/ 4053 h 10000"/>
                <a:gd name="connsiteX174" fmla="*/ 7677 w 10000"/>
                <a:gd name="connsiteY174" fmla="*/ 4024 h 10000"/>
                <a:gd name="connsiteX175" fmla="*/ 7604 w 10000"/>
                <a:gd name="connsiteY175" fmla="*/ 3982 h 10000"/>
                <a:gd name="connsiteX176" fmla="*/ 7598 w 10000"/>
                <a:gd name="connsiteY176" fmla="*/ 3903 h 10000"/>
                <a:gd name="connsiteX177" fmla="*/ 7475 w 10000"/>
                <a:gd name="connsiteY177" fmla="*/ 3833 h 10000"/>
                <a:gd name="connsiteX178" fmla="*/ 7407 w 10000"/>
                <a:gd name="connsiteY178" fmla="*/ 3683 h 10000"/>
                <a:gd name="connsiteX179" fmla="*/ 7306 w 10000"/>
                <a:gd name="connsiteY179" fmla="*/ 3676 h 10000"/>
                <a:gd name="connsiteX180" fmla="*/ 7272 w 10000"/>
                <a:gd name="connsiteY180" fmla="*/ 3648 h 10000"/>
                <a:gd name="connsiteX181" fmla="*/ 7222 w 10000"/>
                <a:gd name="connsiteY181" fmla="*/ 3669 h 10000"/>
                <a:gd name="connsiteX182" fmla="*/ 7143 w 10000"/>
                <a:gd name="connsiteY182" fmla="*/ 3669 h 10000"/>
                <a:gd name="connsiteX183" fmla="*/ 7030 w 10000"/>
                <a:gd name="connsiteY183" fmla="*/ 3840 h 10000"/>
                <a:gd name="connsiteX184" fmla="*/ 6991 w 10000"/>
                <a:gd name="connsiteY184" fmla="*/ 3918 h 10000"/>
                <a:gd name="connsiteX185" fmla="*/ 6890 w 10000"/>
                <a:gd name="connsiteY185" fmla="*/ 3797 h 10000"/>
                <a:gd name="connsiteX186" fmla="*/ 6817 w 10000"/>
                <a:gd name="connsiteY186" fmla="*/ 3747 h 10000"/>
                <a:gd name="connsiteX187" fmla="*/ 6744 w 10000"/>
                <a:gd name="connsiteY187" fmla="*/ 3754 h 10000"/>
                <a:gd name="connsiteX188" fmla="*/ 6670 w 10000"/>
                <a:gd name="connsiteY188" fmla="*/ 3790 h 10000"/>
                <a:gd name="connsiteX189" fmla="*/ 6609 w 10000"/>
                <a:gd name="connsiteY189" fmla="*/ 3762 h 10000"/>
                <a:gd name="connsiteX190" fmla="*/ 6552 w 10000"/>
                <a:gd name="connsiteY190" fmla="*/ 3804 h 10000"/>
                <a:gd name="connsiteX191" fmla="*/ 6496 w 10000"/>
                <a:gd name="connsiteY191" fmla="*/ 3889 h 10000"/>
                <a:gd name="connsiteX192" fmla="*/ 6367 w 10000"/>
                <a:gd name="connsiteY192" fmla="*/ 3733 h 10000"/>
                <a:gd name="connsiteX193" fmla="*/ 6350 w 10000"/>
                <a:gd name="connsiteY193" fmla="*/ 3577 h 10000"/>
                <a:gd name="connsiteX194" fmla="*/ 6451 w 10000"/>
                <a:gd name="connsiteY194" fmla="*/ 3513 h 10000"/>
                <a:gd name="connsiteX195" fmla="*/ 6445 w 10000"/>
                <a:gd name="connsiteY195" fmla="*/ 3343 h 10000"/>
                <a:gd name="connsiteX196" fmla="*/ 6541 w 10000"/>
                <a:gd name="connsiteY196" fmla="*/ 3144 h 10000"/>
                <a:gd name="connsiteX197" fmla="*/ 6530 w 10000"/>
                <a:gd name="connsiteY197" fmla="*/ 3109 h 10000"/>
                <a:gd name="connsiteX198" fmla="*/ 6760 w 10000"/>
                <a:gd name="connsiteY198" fmla="*/ 2456 h 10000"/>
                <a:gd name="connsiteX199" fmla="*/ 6884 w 10000"/>
                <a:gd name="connsiteY199" fmla="*/ 2555 h 10000"/>
                <a:gd name="connsiteX200" fmla="*/ 6957 w 10000"/>
                <a:gd name="connsiteY200" fmla="*/ 2598 h 10000"/>
                <a:gd name="connsiteX201" fmla="*/ 7030 w 10000"/>
                <a:gd name="connsiteY201" fmla="*/ 2598 h 10000"/>
                <a:gd name="connsiteX202" fmla="*/ 7143 w 10000"/>
                <a:gd name="connsiteY202" fmla="*/ 2676 h 10000"/>
                <a:gd name="connsiteX203" fmla="*/ 7160 w 10000"/>
                <a:gd name="connsiteY203" fmla="*/ 2626 h 10000"/>
                <a:gd name="connsiteX204" fmla="*/ 7233 w 10000"/>
                <a:gd name="connsiteY204" fmla="*/ 2612 h 10000"/>
                <a:gd name="connsiteX205" fmla="*/ 7295 w 10000"/>
                <a:gd name="connsiteY205" fmla="*/ 2527 h 10000"/>
                <a:gd name="connsiteX206" fmla="*/ 7373 w 10000"/>
                <a:gd name="connsiteY206" fmla="*/ 2463 h 10000"/>
                <a:gd name="connsiteX207" fmla="*/ 7407 w 10000"/>
                <a:gd name="connsiteY207" fmla="*/ 2399 h 10000"/>
                <a:gd name="connsiteX208" fmla="*/ 7525 w 10000"/>
                <a:gd name="connsiteY208" fmla="*/ 2356 h 10000"/>
                <a:gd name="connsiteX209" fmla="*/ 7587 w 10000"/>
                <a:gd name="connsiteY209" fmla="*/ 2363 h 10000"/>
                <a:gd name="connsiteX210" fmla="*/ 7638 w 10000"/>
                <a:gd name="connsiteY210" fmla="*/ 2300 h 10000"/>
                <a:gd name="connsiteX211" fmla="*/ 7677 w 10000"/>
                <a:gd name="connsiteY211" fmla="*/ 2214 h 10000"/>
                <a:gd name="connsiteX212" fmla="*/ 7660 w 10000"/>
                <a:gd name="connsiteY212" fmla="*/ 2200 h 10000"/>
                <a:gd name="connsiteX213" fmla="*/ 7677 w 10000"/>
                <a:gd name="connsiteY213" fmla="*/ 2108 h 10000"/>
                <a:gd name="connsiteX214" fmla="*/ 7610 w 10000"/>
                <a:gd name="connsiteY214" fmla="*/ 2108 h 10000"/>
                <a:gd name="connsiteX215" fmla="*/ 7643 w 10000"/>
                <a:gd name="connsiteY215" fmla="*/ 2030 h 10000"/>
                <a:gd name="connsiteX216" fmla="*/ 7649 w 10000"/>
                <a:gd name="connsiteY216" fmla="*/ 1938 h 10000"/>
                <a:gd name="connsiteX217" fmla="*/ 7677 w 10000"/>
                <a:gd name="connsiteY217" fmla="*/ 1916 h 10000"/>
                <a:gd name="connsiteX218" fmla="*/ 7728 w 10000"/>
                <a:gd name="connsiteY218" fmla="*/ 1824 h 10000"/>
                <a:gd name="connsiteX219" fmla="*/ 7722 w 10000"/>
                <a:gd name="connsiteY219" fmla="*/ 1753 h 10000"/>
                <a:gd name="connsiteX220" fmla="*/ 7762 w 10000"/>
                <a:gd name="connsiteY220" fmla="*/ 1675 h 10000"/>
                <a:gd name="connsiteX221" fmla="*/ 7807 w 10000"/>
                <a:gd name="connsiteY221" fmla="*/ 1625 h 10000"/>
                <a:gd name="connsiteX222" fmla="*/ 7823 w 10000"/>
                <a:gd name="connsiteY222" fmla="*/ 1540 h 10000"/>
                <a:gd name="connsiteX223" fmla="*/ 7818 w 10000"/>
                <a:gd name="connsiteY223" fmla="*/ 1512 h 10000"/>
                <a:gd name="connsiteX224" fmla="*/ 7857 w 10000"/>
                <a:gd name="connsiteY224" fmla="*/ 1455 h 10000"/>
                <a:gd name="connsiteX225" fmla="*/ 7913 w 10000"/>
                <a:gd name="connsiteY225" fmla="*/ 1285 h 10000"/>
                <a:gd name="connsiteX226" fmla="*/ 7930 w 10000"/>
                <a:gd name="connsiteY226" fmla="*/ 1185 h 10000"/>
                <a:gd name="connsiteX227" fmla="*/ 7958 w 10000"/>
                <a:gd name="connsiteY227" fmla="*/ 1192 h 10000"/>
                <a:gd name="connsiteX228" fmla="*/ 8037 w 10000"/>
                <a:gd name="connsiteY228" fmla="*/ 1079 h 10000"/>
                <a:gd name="connsiteX229" fmla="*/ 8127 w 10000"/>
                <a:gd name="connsiteY229" fmla="*/ 1015 h 10000"/>
                <a:gd name="connsiteX230" fmla="*/ 8138 w 10000"/>
                <a:gd name="connsiteY230" fmla="*/ 937 h 10000"/>
                <a:gd name="connsiteX231" fmla="*/ 8172 w 10000"/>
                <a:gd name="connsiteY231" fmla="*/ 852 h 10000"/>
                <a:gd name="connsiteX232" fmla="*/ 8161 w 10000"/>
                <a:gd name="connsiteY232" fmla="*/ 788 h 10000"/>
                <a:gd name="connsiteX233" fmla="*/ 8116 w 10000"/>
                <a:gd name="connsiteY233" fmla="*/ 731 h 10000"/>
                <a:gd name="connsiteX234" fmla="*/ 8138 w 10000"/>
                <a:gd name="connsiteY234" fmla="*/ 660 h 10000"/>
                <a:gd name="connsiteX235" fmla="*/ 8138 w 10000"/>
                <a:gd name="connsiteY235" fmla="*/ 575 h 10000"/>
                <a:gd name="connsiteX236" fmla="*/ 8054 w 10000"/>
                <a:gd name="connsiteY236" fmla="*/ 504 h 10000"/>
                <a:gd name="connsiteX237" fmla="*/ 7970 w 10000"/>
                <a:gd name="connsiteY237" fmla="*/ 546 h 10000"/>
                <a:gd name="connsiteX238" fmla="*/ 7930 w 10000"/>
                <a:gd name="connsiteY238" fmla="*/ 546 h 10000"/>
                <a:gd name="connsiteX239" fmla="*/ 7913 w 10000"/>
                <a:gd name="connsiteY239" fmla="*/ 497 h 10000"/>
                <a:gd name="connsiteX240" fmla="*/ 7913 w 10000"/>
                <a:gd name="connsiteY240" fmla="*/ 405 h 10000"/>
                <a:gd name="connsiteX241" fmla="*/ 8020 w 10000"/>
                <a:gd name="connsiteY241" fmla="*/ 312 h 10000"/>
                <a:gd name="connsiteX242" fmla="*/ 8054 w 10000"/>
                <a:gd name="connsiteY242" fmla="*/ 234 h 10000"/>
                <a:gd name="connsiteX243" fmla="*/ 8121 w 10000"/>
                <a:gd name="connsiteY243" fmla="*/ 170 h 10000"/>
                <a:gd name="connsiteX244" fmla="*/ 8183 w 10000"/>
                <a:gd name="connsiteY244" fmla="*/ 50 h 10000"/>
                <a:gd name="connsiteX245" fmla="*/ 8228 w 10000"/>
                <a:gd name="connsiteY245" fmla="*/ 28 h 10000"/>
                <a:gd name="connsiteX246" fmla="*/ 8290 w 10000"/>
                <a:gd name="connsiteY246" fmla="*/ 43 h 10000"/>
                <a:gd name="connsiteX247" fmla="*/ 8420 w 10000"/>
                <a:gd name="connsiteY247" fmla="*/ 0 h 10000"/>
                <a:gd name="connsiteX248" fmla="*/ 8481 w 10000"/>
                <a:gd name="connsiteY248" fmla="*/ 71 h 10000"/>
                <a:gd name="connsiteX249" fmla="*/ 8476 w 10000"/>
                <a:gd name="connsiteY249" fmla="*/ 121 h 10000"/>
                <a:gd name="connsiteX250" fmla="*/ 8504 w 10000"/>
                <a:gd name="connsiteY250" fmla="*/ 142 h 10000"/>
                <a:gd name="connsiteX251" fmla="*/ 8526 w 10000"/>
                <a:gd name="connsiteY251" fmla="*/ 192 h 10000"/>
                <a:gd name="connsiteX252" fmla="*/ 8493 w 10000"/>
                <a:gd name="connsiteY252" fmla="*/ 248 h 10000"/>
                <a:gd name="connsiteX253" fmla="*/ 8448 w 10000"/>
                <a:gd name="connsiteY253" fmla="*/ 376 h 10000"/>
                <a:gd name="connsiteX254" fmla="*/ 8375 w 10000"/>
                <a:gd name="connsiteY254" fmla="*/ 476 h 10000"/>
                <a:gd name="connsiteX255" fmla="*/ 8307 w 10000"/>
                <a:gd name="connsiteY255" fmla="*/ 532 h 10000"/>
                <a:gd name="connsiteX256" fmla="*/ 8358 w 10000"/>
                <a:gd name="connsiteY256" fmla="*/ 554 h 10000"/>
                <a:gd name="connsiteX257" fmla="*/ 8425 w 10000"/>
                <a:gd name="connsiteY257" fmla="*/ 639 h 10000"/>
                <a:gd name="connsiteX258" fmla="*/ 8470 w 10000"/>
                <a:gd name="connsiteY258" fmla="*/ 646 h 10000"/>
                <a:gd name="connsiteX259" fmla="*/ 8493 w 10000"/>
                <a:gd name="connsiteY259" fmla="*/ 738 h 10000"/>
                <a:gd name="connsiteX260" fmla="*/ 8538 w 10000"/>
                <a:gd name="connsiteY260" fmla="*/ 759 h 10000"/>
                <a:gd name="connsiteX261" fmla="*/ 8571 w 10000"/>
                <a:gd name="connsiteY261" fmla="*/ 752 h 10000"/>
                <a:gd name="connsiteX262" fmla="*/ 8639 w 10000"/>
                <a:gd name="connsiteY262" fmla="*/ 610 h 10000"/>
                <a:gd name="connsiteX263" fmla="*/ 8701 w 10000"/>
                <a:gd name="connsiteY263" fmla="*/ 625 h 10000"/>
                <a:gd name="connsiteX264" fmla="*/ 8712 w 10000"/>
                <a:gd name="connsiteY264" fmla="*/ 667 h 10000"/>
                <a:gd name="connsiteX265" fmla="*/ 8757 w 10000"/>
                <a:gd name="connsiteY265" fmla="*/ 717 h 10000"/>
                <a:gd name="connsiteX266" fmla="*/ 8757 w 10000"/>
                <a:gd name="connsiteY266" fmla="*/ 752 h 10000"/>
                <a:gd name="connsiteX267" fmla="*/ 8796 w 10000"/>
                <a:gd name="connsiteY267" fmla="*/ 774 h 10000"/>
                <a:gd name="connsiteX268" fmla="*/ 8853 w 10000"/>
                <a:gd name="connsiteY268" fmla="*/ 774 h 10000"/>
                <a:gd name="connsiteX269" fmla="*/ 8858 w 10000"/>
                <a:gd name="connsiteY269" fmla="*/ 837 h 10000"/>
                <a:gd name="connsiteX270" fmla="*/ 8808 w 10000"/>
                <a:gd name="connsiteY270" fmla="*/ 866 h 10000"/>
                <a:gd name="connsiteX271" fmla="*/ 8853 w 10000"/>
                <a:gd name="connsiteY271" fmla="*/ 1143 h 10000"/>
                <a:gd name="connsiteX272" fmla="*/ 8898 w 10000"/>
                <a:gd name="connsiteY272" fmla="*/ 1270 h 10000"/>
                <a:gd name="connsiteX273" fmla="*/ 8886 w 10000"/>
                <a:gd name="connsiteY273" fmla="*/ 1327 h 10000"/>
                <a:gd name="connsiteX274" fmla="*/ 8926 w 10000"/>
                <a:gd name="connsiteY274" fmla="*/ 1391 h 10000"/>
                <a:gd name="connsiteX275" fmla="*/ 8931 w 10000"/>
                <a:gd name="connsiteY275" fmla="*/ 1434 h 10000"/>
                <a:gd name="connsiteX276" fmla="*/ 9038 w 10000"/>
                <a:gd name="connsiteY276" fmla="*/ 1483 h 10000"/>
                <a:gd name="connsiteX277" fmla="*/ 9168 w 10000"/>
                <a:gd name="connsiteY277" fmla="*/ 1441 h 10000"/>
                <a:gd name="connsiteX278" fmla="*/ 9184 w 10000"/>
                <a:gd name="connsiteY278" fmla="*/ 1384 h 10000"/>
                <a:gd name="connsiteX279" fmla="*/ 9229 w 10000"/>
                <a:gd name="connsiteY279" fmla="*/ 1405 h 10000"/>
                <a:gd name="connsiteX280" fmla="*/ 9258 w 10000"/>
                <a:gd name="connsiteY280" fmla="*/ 1455 h 10000"/>
                <a:gd name="connsiteX281" fmla="*/ 9325 w 10000"/>
                <a:gd name="connsiteY281" fmla="*/ 1419 h 10000"/>
                <a:gd name="connsiteX282" fmla="*/ 9364 w 10000"/>
                <a:gd name="connsiteY282" fmla="*/ 1419 h 10000"/>
                <a:gd name="connsiteX283" fmla="*/ 9421 w 10000"/>
                <a:gd name="connsiteY283" fmla="*/ 1476 h 10000"/>
                <a:gd name="connsiteX284" fmla="*/ 9454 w 10000"/>
                <a:gd name="connsiteY284" fmla="*/ 1398 h 10000"/>
                <a:gd name="connsiteX285" fmla="*/ 9522 w 10000"/>
                <a:gd name="connsiteY285" fmla="*/ 1434 h 10000"/>
                <a:gd name="connsiteX286" fmla="*/ 9556 w 10000"/>
                <a:gd name="connsiteY286" fmla="*/ 1391 h 10000"/>
                <a:gd name="connsiteX287" fmla="*/ 9584 w 10000"/>
                <a:gd name="connsiteY287" fmla="*/ 1398 h 10000"/>
                <a:gd name="connsiteX288" fmla="*/ 9612 w 10000"/>
                <a:gd name="connsiteY288" fmla="*/ 1356 h 10000"/>
                <a:gd name="connsiteX289" fmla="*/ 9606 w 10000"/>
                <a:gd name="connsiteY289" fmla="*/ 1313 h 10000"/>
                <a:gd name="connsiteX290" fmla="*/ 9646 w 10000"/>
                <a:gd name="connsiteY290" fmla="*/ 1292 h 10000"/>
                <a:gd name="connsiteX291" fmla="*/ 9674 w 10000"/>
                <a:gd name="connsiteY291" fmla="*/ 1221 h 10000"/>
                <a:gd name="connsiteX292" fmla="*/ 9753 w 10000"/>
                <a:gd name="connsiteY292" fmla="*/ 1228 h 10000"/>
                <a:gd name="connsiteX293" fmla="*/ 9871 w 10000"/>
                <a:gd name="connsiteY293" fmla="*/ 1434 h 10000"/>
                <a:gd name="connsiteX294" fmla="*/ 9893 w 10000"/>
                <a:gd name="connsiteY294" fmla="*/ 1505 h 10000"/>
                <a:gd name="connsiteX295" fmla="*/ 9972 w 10000"/>
                <a:gd name="connsiteY295" fmla="*/ 1597 h 10000"/>
                <a:gd name="connsiteX296" fmla="*/ 10000 w 10000"/>
                <a:gd name="connsiteY296" fmla="*/ 1682 h 10000"/>
                <a:gd name="connsiteX297" fmla="*/ 9938 w 10000"/>
                <a:gd name="connsiteY297" fmla="*/ 1796 h 10000"/>
                <a:gd name="connsiteX298" fmla="*/ 9893 w 10000"/>
                <a:gd name="connsiteY298" fmla="*/ 1838 h 10000"/>
                <a:gd name="connsiteX299" fmla="*/ 9916 w 10000"/>
                <a:gd name="connsiteY299" fmla="*/ 1959 h 10000"/>
                <a:gd name="connsiteX300" fmla="*/ 9848 w 10000"/>
                <a:gd name="connsiteY300" fmla="*/ 2051 h 10000"/>
                <a:gd name="connsiteX301" fmla="*/ 9809 w 10000"/>
                <a:gd name="connsiteY301" fmla="*/ 2072 h 10000"/>
                <a:gd name="connsiteX302" fmla="*/ 9809 w 10000"/>
                <a:gd name="connsiteY302" fmla="*/ 2136 h 10000"/>
                <a:gd name="connsiteX303" fmla="*/ 9758 w 10000"/>
                <a:gd name="connsiteY303" fmla="*/ 2257 h 10000"/>
                <a:gd name="connsiteX304" fmla="*/ 9724 w 10000"/>
                <a:gd name="connsiteY304" fmla="*/ 2264 h 10000"/>
                <a:gd name="connsiteX305" fmla="*/ 9730 w 10000"/>
                <a:gd name="connsiteY305" fmla="*/ 2349 h 10000"/>
                <a:gd name="connsiteX306" fmla="*/ 9702 w 10000"/>
                <a:gd name="connsiteY306" fmla="*/ 2413 h 10000"/>
                <a:gd name="connsiteX307" fmla="*/ 9708 w 10000"/>
                <a:gd name="connsiteY307" fmla="*/ 2697 h 10000"/>
                <a:gd name="connsiteX308" fmla="*/ 9724 w 10000"/>
                <a:gd name="connsiteY308" fmla="*/ 2718 h 10000"/>
                <a:gd name="connsiteX309" fmla="*/ 9719 w 10000"/>
                <a:gd name="connsiteY309" fmla="*/ 2811 h 10000"/>
                <a:gd name="connsiteX310" fmla="*/ 9708 w 10000"/>
                <a:gd name="connsiteY310" fmla="*/ 2896 h 10000"/>
                <a:gd name="connsiteX311" fmla="*/ 9668 w 10000"/>
                <a:gd name="connsiteY311" fmla="*/ 2938 h 10000"/>
                <a:gd name="connsiteX312" fmla="*/ 9595 w 10000"/>
                <a:gd name="connsiteY312" fmla="*/ 2903 h 10000"/>
                <a:gd name="connsiteX313" fmla="*/ 9561 w 10000"/>
                <a:gd name="connsiteY313" fmla="*/ 2952 h 10000"/>
                <a:gd name="connsiteX314" fmla="*/ 9567 w 10000"/>
                <a:gd name="connsiteY314" fmla="*/ 2995 h 10000"/>
                <a:gd name="connsiteX315" fmla="*/ 9544 w 10000"/>
                <a:gd name="connsiteY315" fmla="*/ 3080 h 10000"/>
                <a:gd name="connsiteX316" fmla="*/ 9505 w 10000"/>
                <a:gd name="connsiteY316" fmla="*/ 3137 h 10000"/>
                <a:gd name="connsiteX317" fmla="*/ 9494 w 10000"/>
                <a:gd name="connsiteY317" fmla="*/ 3236 h 10000"/>
                <a:gd name="connsiteX318" fmla="*/ 9466 w 10000"/>
                <a:gd name="connsiteY318" fmla="*/ 3322 h 10000"/>
                <a:gd name="connsiteX319" fmla="*/ 9471 w 10000"/>
                <a:gd name="connsiteY319" fmla="*/ 3378 h 10000"/>
                <a:gd name="connsiteX320" fmla="*/ 9460 w 10000"/>
                <a:gd name="connsiteY320" fmla="*/ 3435 h 10000"/>
                <a:gd name="connsiteX321" fmla="*/ 9483 w 10000"/>
                <a:gd name="connsiteY321" fmla="*/ 3485 h 10000"/>
                <a:gd name="connsiteX322" fmla="*/ 9449 w 10000"/>
                <a:gd name="connsiteY322" fmla="*/ 3563 h 10000"/>
                <a:gd name="connsiteX323" fmla="*/ 9393 w 10000"/>
                <a:gd name="connsiteY323" fmla="*/ 3442 h 10000"/>
                <a:gd name="connsiteX324" fmla="*/ 9393 w 10000"/>
                <a:gd name="connsiteY324" fmla="*/ 3350 h 10000"/>
                <a:gd name="connsiteX325" fmla="*/ 9376 w 10000"/>
                <a:gd name="connsiteY325" fmla="*/ 3336 h 10000"/>
                <a:gd name="connsiteX326" fmla="*/ 9308 w 10000"/>
                <a:gd name="connsiteY326" fmla="*/ 3400 h 10000"/>
                <a:gd name="connsiteX327" fmla="*/ 9201 w 10000"/>
                <a:gd name="connsiteY327" fmla="*/ 3549 h 10000"/>
                <a:gd name="connsiteX328" fmla="*/ 9139 w 10000"/>
                <a:gd name="connsiteY328" fmla="*/ 3655 h 10000"/>
                <a:gd name="connsiteX329" fmla="*/ 9044 w 10000"/>
                <a:gd name="connsiteY329" fmla="*/ 3712 h 10000"/>
                <a:gd name="connsiteX330" fmla="*/ 9010 w 10000"/>
                <a:gd name="connsiteY330" fmla="*/ 3797 h 10000"/>
                <a:gd name="connsiteX331" fmla="*/ 8982 w 10000"/>
                <a:gd name="connsiteY331" fmla="*/ 3825 h 10000"/>
                <a:gd name="connsiteX332" fmla="*/ 8875 w 10000"/>
                <a:gd name="connsiteY332" fmla="*/ 3903 h 10000"/>
                <a:gd name="connsiteX333" fmla="*/ 8785 w 10000"/>
                <a:gd name="connsiteY333" fmla="*/ 3996 h 10000"/>
                <a:gd name="connsiteX334" fmla="*/ 8763 w 10000"/>
                <a:gd name="connsiteY334" fmla="*/ 4067 h 10000"/>
                <a:gd name="connsiteX335" fmla="*/ 8729 w 10000"/>
                <a:gd name="connsiteY335" fmla="*/ 4102 h 10000"/>
                <a:gd name="connsiteX336" fmla="*/ 8774 w 10000"/>
                <a:gd name="connsiteY336" fmla="*/ 4194 h 10000"/>
                <a:gd name="connsiteX337" fmla="*/ 8819 w 10000"/>
                <a:gd name="connsiteY337" fmla="*/ 4265 h 10000"/>
                <a:gd name="connsiteX338" fmla="*/ 8881 w 10000"/>
                <a:gd name="connsiteY338" fmla="*/ 4294 h 10000"/>
                <a:gd name="connsiteX339" fmla="*/ 8858 w 10000"/>
                <a:gd name="connsiteY339" fmla="*/ 4344 h 10000"/>
                <a:gd name="connsiteX340" fmla="*/ 8903 w 10000"/>
                <a:gd name="connsiteY340" fmla="*/ 4358 h 10000"/>
                <a:gd name="connsiteX341" fmla="*/ 8903 w 10000"/>
                <a:gd name="connsiteY341" fmla="*/ 4443 h 10000"/>
                <a:gd name="connsiteX342" fmla="*/ 8937 w 10000"/>
                <a:gd name="connsiteY342" fmla="*/ 4507 h 10000"/>
                <a:gd name="connsiteX343" fmla="*/ 8993 w 10000"/>
                <a:gd name="connsiteY343" fmla="*/ 4493 h 10000"/>
                <a:gd name="connsiteX344" fmla="*/ 9016 w 10000"/>
                <a:gd name="connsiteY344" fmla="*/ 4422 h 10000"/>
                <a:gd name="connsiteX345" fmla="*/ 9061 w 10000"/>
                <a:gd name="connsiteY345" fmla="*/ 4414 h 10000"/>
                <a:gd name="connsiteX346" fmla="*/ 9066 w 10000"/>
                <a:gd name="connsiteY346" fmla="*/ 4358 h 10000"/>
                <a:gd name="connsiteX347" fmla="*/ 9123 w 10000"/>
                <a:gd name="connsiteY347" fmla="*/ 4358 h 10000"/>
                <a:gd name="connsiteX348" fmla="*/ 9100 w 10000"/>
                <a:gd name="connsiteY348" fmla="*/ 4429 h 10000"/>
                <a:gd name="connsiteX349" fmla="*/ 9156 w 10000"/>
                <a:gd name="connsiteY349" fmla="*/ 4464 h 10000"/>
                <a:gd name="connsiteX350" fmla="*/ 9145 w 10000"/>
                <a:gd name="connsiteY350" fmla="*/ 4528 h 10000"/>
                <a:gd name="connsiteX351" fmla="*/ 9061 w 10000"/>
                <a:gd name="connsiteY351" fmla="*/ 4535 h 10000"/>
                <a:gd name="connsiteX352" fmla="*/ 8999 w 10000"/>
                <a:gd name="connsiteY352" fmla="*/ 4578 h 10000"/>
                <a:gd name="connsiteX353" fmla="*/ 8943 w 10000"/>
                <a:gd name="connsiteY353" fmla="*/ 4599 h 10000"/>
                <a:gd name="connsiteX354" fmla="*/ 8943 w 10000"/>
                <a:gd name="connsiteY354" fmla="*/ 4698 h 10000"/>
                <a:gd name="connsiteX355" fmla="*/ 8999 w 10000"/>
                <a:gd name="connsiteY355" fmla="*/ 4805 h 10000"/>
                <a:gd name="connsiteX356" fmla="*/ 8954 w 10000"/>
                <a:gd name="connsiteY356" fmla="*/ 4904 h 10000"/>
                <a:gd name="connsiteX357" fmla="*/ 8864 w 10000"/>
                <a:gd name="connsiteY357" fmla="*/ 4918 h 10000"/>
                <a:gd name="connsiteX358" fmla="*/ 8875 w 10000"/>
                <a:gd name="connsiteY358" fmla="*/ 5032 h 10000"/>
                <a:gd name="connsiteX359" fmla="*/ 8870 w 10000"/>
                <a:gd name="connsiteY359" fmla="*/ 5103 h 10000"/>
                <a:gd name="connsiteX360" fmla="*/ 8841 w 10000"/>
                <a:gd name="connsiteY360" fmla="*/ 5138 h 10000"/>
                <a:gd name="connsiteX361" fmla="*/ 8785 w 10000"/>
                <a:gd name="connsiteY361" fmla="*/ 5110 h 10000"/>
                <a:gd name="connsiteX362" fmla="*/ 8735 w 10000"/>
                <a:gd name="connsiteY362" fmla="*/ 5018 h 10000"/>
                <a:gd name="connsiteX363" fmla="*/ 8678 w 10000"/>
                <a:gd name="connsiteY363" fmla="*/ 5089 h 10000"/>
                <a:gd name="connsiteX364" fmla="*/ 8622 w 10000"/>
                <a:gd name="connsiteY364" fmla="*/ 5039 h 10000"/>
                <a:gd name="connsiteX365" fmla="*/ 8616 w 10000"/>
                <a:gd name="connsiteY365" fmla="*/ 5011 h 10000"/>
                <a:gd name="connsiteX366" fmla="*/ 8538 w 10000"/>
                <a:gd name="connsiteY366" fmla="*/ 4947 h 10000"/>
                <a:gd name="connsiteX367" fmla="*/ 8515 w 10000"/>
                <a:gd name="connsiteY367" fmla="*/ 4961 h 10000"/>
                <a:gd name="connsiteX368" fmla="*/ 8526 w 10000"/>
                <a:gd name="connsiteY368" fmla="*/ 5039 h 10000"/>
                <a:gd name="connsiteX369" fmla="*/ 8481 w 10000"/>
                <a:gd name="connsiteY369" fmla="*/ 5138 h 10000"/>
                <a:gd name="connsiteX370" fmla="*/ 8515 w 10000"/>
                <a:gd name="connsiteY370" fmla="*/ 5160 h 10000"/>
                <a:gd name="connsiteX371" fmla="*/ 8577 w 10000"/>
                <a:gd name="connsiteY371" fmla="*/ 5145 h 10000"/>
                <a:gd name="connsiteX372" fmla="*/ 8588 w 10000"/>
                <a:gd name="connsiteY372" fmla="*/ 5181 h 10000"/>
                <a:gd name="connsiteX373" fmla="*/ 8577 w 10000"/>
                <a:gd name="connsiteY373" fmla="*/ 5224 h 10000"/>
                <a:gd name="connsiteX374" fmla="*/ 8600 w 10000"/>
                <a:gd name="connsiteY374" fmla="*/ 5280 h 10000"/>
                <a:gd name="connsiteX375" fmla="*/ 8650 w 10000"/>
                <a:gd name="connsiteY375" fmla="*/ 5316 h 10000"/>
                <a:gd name="connsiteX376" fmla="*/ 8639 w 10000"/>
                <a:gd name="connsiteY376" fmla="*/ 5401 h 10000"/>
                <a:gd name="connsiteX377" fmla="*/ 8673 w 10000"/>
                <a:gd name="connsiteY377" fmla="*/ 5444 h 10000"/>
                <a:gd name="connsiteX378" fmla="*/ 8633 w 10000"/>
                <a:gd name="connsiteY378" fmla="*/ 5486 h 10000"/>
                <a:gd name="connsiteX379" fmla="*/ 8622 w 10000"/>
                <a:gd name="connsiteY379" fmla="*/ 5642 h 10000"/>
                <a:gd name="connsiteX380" fmla="*/ 8600 w 10000"/>
                <a:gd name="connsiteY380" fmla="*/ 5649 h 10000"/>
                <a:gd name="connsiteX381" fmla="*/ 8628 w 10000"/>
                <a:gd name="connsiteY381" fmla="*/ 5720 h 10000"/>
                <a:gd name="connsiteX382" fmla="*/ 8633 w 10000"/>
                <a:gd name="connsiteY382" fmla="*/ 5841 h 10000"/>
                <a:gd name="connsiteX383" fmla="*/ 8661 w 10000"/>
                <a:gd name="connsiteY383" fmla="*/ 5869 h 10000"/>
                <a:gd name="connsiteX384" fmla="*/ 8667 w 10000"/>
                <a:gd name="connsiteY384" fmla="*/ 5905 h 10000"/>
                <a:gd name="connsiteX385" fmla="*/ 8690 w 10000"/>
                <a:gd name="connsiteY385" fmla="*/ 5912 h 10000"/>
                <a:gd name="connsiteX386" fmla="*/ 8695 w 10000"/>
                <a:gd name="connsiteY386" fmla="*/ 5983 h 10000"/>
                <a:gd name="connsiteX387" fmla="*/ 8684 w 10000"/>
                <a:gd name="connsiteY387" fmla="*/ 6033 h 10000"/>
                <a:gd name="connsiteX388" fmla="*/ 8740 w 10000"/>
                <a:gd name="connsiteY388" fmla="*/ 6061 h 10000"/>
                <a:gd name="connsiteX389" fmla="*/ 8825 w 10000"/>
                <a:gd name="connsiteY389" fmla="*/ 6004 h 10000"/>
                <a:gd name="connsiteX390" fmla="*/ 8948 w 10000"/>
                <a:gd name="connsiteY390" fmla="*/ 5891 h 10000"/>
                <a:gd name="connsiteX391" fmla="*/ 8982 w 10000"/>
                <a:gd name="connsiteY391" fmla="*/ 5891 h 10000"/>
                <a:gd name="connsiteX392" fmla="*/ 8982 w 10000"/>
                <a:gd name="connsiteY392" fmla="*/ 5976 h 10000"/>
                <a:gd name="connsiteX393" fmla="*/ 9004 w 10000"/>
                <a:gd name="connsiteY393" fmla="*/ 5990 h 10000"/>
                <a:gd name="connsiteX394" fmla="*/ 9044 w 10000"/>
                <a:gd name="connsiteY394" fmla="*/ 6089 h 10000"/>
                <a:gd name="connsiteX395" fmla="*/ 9072 w 10000"/>
                <a:gd name="connsiteY395" fmla="*/ 6097 h 10000"/>
                <a:gd name="connsiteX396" fmla="*/ 9055 w 10000"/>
                <a:gd name="connsiteY396" fmla="*/ 6153 h 10000"/>
                <a:gd name="connsiteX397" fmla="*/ 9100 w 10000"/>
                <a:gd name="connsiteY397" fmla="*/ 6281 h 10000"/>
                <a:gd name="connsiteX398" fmla="*/ 9100 w 10000"/>
                <a:gd name="connsiteY398" fmla="*/ 6345 h 10000"/>
                <a:gd name="connsiteX399" fmla="*/ 9123 w 10000"/>
                <a:gd name="connsiteY399" fmla="*/ 6416 h 10000"/>
                <a:gd name="connsiteX400" fmla="*/ 9089 w 10000"/>
                <a:gd name="connsiteY400" fmla="*/ 6473 h 10000"/>
                <a:gd name="connsiteX401" fmla="*/ 9049 w 10000"/>
                <a:gd name="connsiteY401" fmla="*/ 6466 h 10000"/>
                <a:gd name="connsiteX402" fmla="*/ 9049 w 10000"/>
                <a:gd name="connsiteY402" fmla="*/ 6501 h 10000"/>
                <a:gd name="connsiteX403" fmla="*/ 9089 w 10000"/>
                <a:gd name="connsiteY403" fmla="*/ 6544 h 10000"/>
                <a:gd name="connsiteX404" fmla="*/ 9106 w 10000"/>
                <a:gd name="connsiteY404" fmla="*/ 6515 h 10000"/>
                <a:gd name="connsiteX405" fmla="*/ 9139 w 10000"/>
                <a:gd name="connsiteY405" fmla="*/ 6579 h 10000"/>
                <a:gd name="connsiteX406" fmla="*/ 9179 w 10000"/>
                <a:gd name="connsiteY406" fmla="*/ 6579 h 10000"/>
                <a:gd name="connsiteX407" fmla="*/ 9156 w 10000"/>
                <a:gd name="connsiteY407" fmla="*/ 6757 h 10000"/>
                <a:gd name="connsiteX408" fmla="*/ 9139 w 10000"/>
                <a:gd name="connsiteY408" fmla="*/ 6792 h 10000"/>
                <a:gd name="connsiteX409" fmla="*/ 9089 w 10000"/>
                <a:gd name="connsiteY409" fmla="*/ 6778 h 10000"/>
                <a:gd name="connsiteX410" fmla="*/ 9027 w 10000"/>
                <a:gd name="connsiteY410" fmla="*/ 6799 h 10000"/>
                <a:gd name="connsiteX411" fmla="*/ 9004 w 10000"/>
                <a:gd name="connsiteY411" fmla="*/ 6842 h 10000"/>
                <a:gd name="connsiteX412" fmla="*/ 8999 w 10000"/>
                <a:gd name="connsiteY412" fmla="*/ 6884 h 10000"/>
                <a:gd name="connsiteX413" fmla="*/ 8960 w 10000"/>
                <a:gd name="connsiteY413" fmla="*/ 6934 h 10000"/>
                <a:gd name="connsiteX414" fmla="*/ 8898 w 10000"/>
                <a:gd name="connsiteY414" fmla="*/ 6941 h 10000"/>
                <a:gd name="connsiteX415" fmla="*/ 8886 w 10000"/>
                <a:gd name="connsiteY415" fmla="*/ 6962 h 10000"/>
                <a:gd name="connsiteX416" fmla="*/ 8847 w 10000"/>
                <a:gd name="connsiteY416" fmla="*/ 6927 h 10000"/>
                <a:gd name="connsiteX417" fmla="*/ 8808 w 10000"/>
                <a:gd name="connsiteY417" fmla="*/ 6934 h 10000"/>
                <a:gd name="connsiteX418" fmla="*/ 8785 w 10000"/>
                <a:gd name="connsiteY418" fmla="*/ 6906 h 10000"/>
                <a:gd name="connsiteX419" fmla="*/ 8735 w 10000"/>
                <a:gd name="connsiteY419" fmla="*/ 6891 h 10000"/>
                <a:gd name="connsiteX420" fmla="*/ 8746 w 10000"/>
                <a:gd name="connsiteY420" fmla="*/ 6941 h 10000"/>
                <a:gd name="connsiteX421" fmla="*/ 8723 w 10000"/>
                <a:gd name="connsiteY421" fmla="*/ 6991 h 10000"/>
                <a:gd name="connsiteX422" fmla="*/ 8639 w 10000"/>
                <a:gd name="connsiteY422" fmla="*/ 6984 h 10000"/>
                <a:gd name="connsiteX423" fmla="*/ 8611 w 10000"/>
                <a:gd name="connsiteY423" fmla="*/ 6962 h 10000"/>
                <a:gd name="connsiteX424" fmla="*/ 8566 w 10000"/>
                <a:gd name="connsiteY424" fmla="*/ 6984 h 10000"/>
                <a:gd name="connsiteX425" fmla="*/ 8560 w 10000"/>
                <a:gd name="connsiteY425" fmla="*/ 7055 h 10000"/>
                <a:gd name="connsiteX426" fmla="*/ 8476 w 10000"/>
                <a:gd name="connsiteY426" fmla="*/ 7133 h 10000"/>
                <a:gd name="connsiteX427" fmla="*/ 8448 w 10000"/>
                <a:gd name="connsiteY427" fmla="*/ 7090 h 10000"/>
                <a:gd name="connsiteX428" fmla="*/ 8386 w 10000"/>
                <a:gd name="connsiteY428" fmla="*/ 7111 h 10000"/>
                <a:gd name="connsiteX429" fmla="*/ 8346 w 10000"/>
                <a:gd name="connsiteY429" fmla="*/ 7133 h 10000"/>
                <a:gd name="connsiteX430" fmla="*/ 8341 w 10000"/>
                <a:gd name="connsiteY430" fmla="*/ 7168 h 10000"/>
                <a:gd name="connsiteX431" fmla="*/ 8256 w 10000"/>
                <a:gd name="connsiteY431" fmla="*/ 7246 h 10000"/>
                <a:gd name="connsiteX432" fmla="*/ 8206 w 10000"/>
                <a:gd name="connsiteY432" fmla="*/ 7232 h 10000"/>
                <a:gd name="connsiteX433" fmla="*/ 8155 w 10000"/>
                <a:gd name="connsiteY433" fmla="*/ 7260 h 10000"/>
                <a:gd name="connsiteX434" fmla="*/ 8116 w 10000"/>
                <a:gd name="connsiteY434" fmla="*/ 7303 h 10000"/>
                <a:gd name="connsiteX435" fmla="*/ 8060 w 10000"/>
                <a:gd name="connsiteY435" fmla="*/ 7331 h 10000"/>
                <a:gd name="connsiteX436" fmla="*/ 8065 w 10000"/>
                <a:gd name="connsiteY436" fmla="*/ 7374 h 10000"/>
                <a:gd name="connsiteX437" fmla="*/ 8015 w 10000"/>
                <a:gd name="connsiteY437" fmla="*/ 7402 h 10000"/>
                <a:gd name="connsiteX438" fmla="*/ 7942 w 10000"/>
                <a:gd name="connsiteY438" fmla="*/ 7523 h 10000"/>
                <a:gd name="connsiteX439" fmla="*/ 7930 w 10000"/>
                <a:gd name="connsiteY439" fmla="*/ 7573 h 10000"/>
                <a:gd name="connsiteX440" fmla="*/ 7908 w 10000"/>
                <a:gd name="connsiteY440" fmla="*/ 7559 h 10000"/>
                <a:gd name="connsiteX441" fmla="*/ 7919 w 10000"/>
                <a:gd name="connsiteY441" fmla="*/ 7523 h 10000"/>
                <a:gd name="connsiteX442" fmla="*/ 7846 w 10000"/>
                <a:gd name="connsiteY442" fmla="*/ 7339 h 10000"/>
                <a:gd name="connsiteX443" fmla="*/ 7846 w 10000"/>
                <a:gd name="connsiteY443" fmla="*/ 7268 h 10000"/>
                <a:gd name="connsiteX444" fmla="*/ 7812 w 10000"/>
                <a:gd name="connsiteY444" fmla="*/ 7268 h 10000"/>
                <a:gd name="connsiteX445" fmla="*/ 7711 w 10000"/>
                <a:gd name="connsiteY445" fmla="*/ 7197 h 10000"/>
                <a:gd name="connsiteX446" fmla="*/ 7649 w 10000"/>
                <a:gd name="connsiteY446" fmla="*/ 7232 h 10000"/>
                <a:gd name="connsiteX447" fmla="*/ 7632 w 10000"/>
                <a:gd name="connsiteY447" fmla="*/ 7275 h 10000"/>
                <a:gd name="connsiteX448" fmla="*/ 7677 w 10000"/>
                <a:gd name="connsiteY448" fmla="*/ 7324 h 10000"/>
                <a:gd name="connsiteX449" fmla="*/ 7688 w 10000"/>
                <a:gd name="connsiteY449" fmla="*/ 7367 h 10000"/>
                <a:gd name="connsiteX450" fmla="*/ 7660 w 10000"/>
                <a:gd name="connsiteY450" fmla="*/ 7410 h 10000"/>
                <a:gd name="connsiteX451" fmla="*/ 7666 w 10000"/>
                <a:gd name="connsiteY451" fmla="*/ 7445 h 10000"/>
                <a:gd name="connsiteX452" fmla="*/ 7655 w 10000"/>
                <a:gd name="connsiteY452" fmla="*/ 7516 h 10000"/>
                <a:gd name="connsiteX453" fmla="*/ 7660 w 10000"/>
                <a:gd name="connsiteY453" fmla="*/ 7587 h 10000"/>
                <a:gd name="connsiteX454" fmla="*/ 7694 w 10000"/>
                <a:gd name="connsiteY454" fmla="*/ 7700 h 10000"/>
                <a:gd name="connsiteX455" fmla="*/ 7660 w 10000"/>
                <a:gd name="connsiteY455" fmla="*/ 7743 h 10000"/>
                <a:gd name="connsiteX456" fmla="*/ 7666 w 10000"/>
                <a:gd name="connsiteY456" fmla="*/ 7779 h 10000"/>
                <a:gd name="connsiteX457" fmla="*/ 7638 w 10000"/>
                <a:gd name="connsiteY457" fmla="*/ 7793 h 10000"/>
                <a:gd name="connsiteX458" fmla="*/ 7621 w 10000"/>
                <a:gd name="connsiteY458" fmla="*/ 7814 h 10000"/>
                <a:gd name="connsiteX459" fmla="*/ 7514 w 10000"/>
                <a:gd name="connsiteY459" fmla="*/ 7800 h 10000"/>
                <a:gd name="connsiteX460" fmla="*/ 7497 w 10000"/>
                <a:gd name="connsiteY460" fmla="*/ 7757 h 10000"/>
                <a:gd name="connsiteX461" fmla="*/ 7463 w 10000"/>
                <a:gd name="connsiteY461" fmla="*/ 7786 h 10000"/>
                <a:gd name="connsiteX462" fmla="*/ 7390 w 10000"/>
                <a:gd name="connsiteY462" fmla="*/ 7771 h 10000"/>
                <a:gd name="connsiteX463" fmla="*/ 7340 w 10000"/>
                <a:gd name="connsiteY463" fmla="*/ 7793 h 10000"/>
                <a:gd name="connsiteX464" fmla="*/ 7312 w 10000"/>
                <a:gd name="connsiteY464" fmla="*/ 7644 h 10000"/>
                <a:gd name="connsiteX465" fmla="*/ 7283 w 10000"/>
                <a:gd name="connsiteY465" fmla="*/ 7637 h 10000"/>
                <a:gd name="connsiteX466" fmla="*/ 7250 w 10000"/>
                <a:gd name="connsiteY466" fmla="*/ 7544 h 10000"/>
                <a:gd name="connsiteX467" fmla="*/ 7267 w 10000"/>
                <a:gd name="connsiteY467" fmla="*/ 7502 h 10000"/>
                <a:gd name="connsiteX468" fmla="*/ 7306 w 10000"/>
                <a:gd name="connsiteY468" fmla="*/ 7523 h 10000"/>
                <a:gd name="connsiteX469" fmla="*/ 7323 w 10000"/>
                <a:gd name="connsiteY469" fmla="*/ 7473 h 10000"/>
                <a:gd name="connsiteX470" fmla="*/ 7295 w 10000"/>
                <a:gd name="connsiteY470" fmla="*/ 7438 h 10000"/>
                <a:gd name="connsiteX471" fmla="*/ 7312 w 10000"/>
                <a:gd name="connsiteY471" fmla="*/ 7402 h 10000"/>
                <a:gd name="connsiteX472" fmla="*/ 7238 w 10000"/>
                <a:gd name="connsiteY472" fmla="*/ 7331 h 10000"/>
                <a:gd name="connsiteX473" fmla="*/ 7244 w 10000"/>
                <a:gd name="connsiteY473" fmla="*/ 7296 h 10000"/>
                <a:gd name="connsiteX474" fmla="*/ 7199 w 10000"/>
                <a:gd name="connsiteY474" fmla="*/ 7260 h 10000"/>
                <a:gd name="connsiteX475" fmla="*/ 7227 w 10000"/>
                <a:gd name="connsiteY475" fmla="*/ 7218 h 10000"/>
                <a:gd name="connsiteX476" fmla="*/ 7216 w 10000"/>
                <a:gd name="connsiteY476" fmla="*/ 7168 h 10000"/>
                <a:gd name="connsiteX477" fmla="*/ 7165 w 10000"/>
                <a:gd name="connsiteY477" fmla="*/ 7090 h 10000"/>
                <a:gd name="connsiteX478" fmla="*/ 7132 w 10000"/>
                <a:gd name="connsiteY478" fmla="*/ 7026 h 10000"/>
                <a:gd name="connsiteX479" fmla="*/ 7064 w 10000"/>
                <a:gd name="connsiteY479" fmla="*/ 7055 h 10000"/>
                <a:gd name="connsiteX480" fmla="*/ 7025 w 10000"/>
                <a:gd name="connsiteY480" fmla="*/ 7048 h 10000"/>
                <a:gd name="connsiteX481" fmla="*/ 7002 w 10000"/>
                <a:gd name="connsiteY481" fmla="*/ 7111 h 10000"/>
                <a:gd name="connsiteX482" fmla="*/ 6924 w 10000"/>
                <a:gd name="connsiteY482" fmla="*/ 7119 h 10000"/>
                <a:gd name="connsiteX483" fmla="*/ 6895 w 10000"/>
                <a:gd name="connsiteY483" fmla="*/ 7111 h 10000"/>
                <a:gd name="connsiteX484" fmla="*/ 6828 w 10000"/>
                <a:gd name="connsiteY484" fmla="*/ 7161 h 10000"/>
                <a:gd name="connsiteX485" fmla="*/ 6834 w 10000"/>
                <a:gd name="connsiteY485" fmla="*/ 7260 h 10000"/>
                <a:gd name="connsiteX486" fmla="*/ 6817 w 10000"/>
                <a:gd name="connsiteY486" fmla="*/ 7324 h 10000"/>
                <a:gd name="connsiteX487" fmla="*/ 6817 w 10000"/>
                <a:gd name="connsiteY487" fmla="*/ 7381 h 10000"/>
                <a:gd name="connsiteX488" fmla="*/ 6760 w 10000"/>
                <a:gd name="connsiteY488" fmla="*/ 7424 h 10000"/>
                <a:gd name="connsiteX489" fmla="*/ 6699 w 10000"/>
                <a:gd name="connsiteY489" fmla="*/ 7431 h 10000"/>
                <a:gd name="connsiteX490" fmla="*/ 6682 w 10000"/>
                <a:gd name="connsiteY490" fmla="*/ 7410 h 10000"/>
                <a:gd name="connsiteX491" fmla="*/ 6625 w 10000"/>
                <a:gd name="connsiteY491" fmla="*/ 7388 h 10000"/>
                <a:gd name="connsiteX492" fmla="*/ 6592 w 10000"/>
                <a:gd name="connsiteY492" fmla="*/ 7431 h 10000"/>
                <a:gd name="connsiteX493" fmla="*/ 6586 w 10000"/>
                <a:gd name="connsiteY493" fmla="*/ 7473 h 10000"/>
                <a:gd name="connsiteX494" fmla="*/ 6552 w 10000"/>
                <a:gd name="connsiteY494" fmla="*/ 7480 h 10000"/>
                <a:gd name="connsiteX495" fmla="*/ 6547 w 10000"/>
                <a:gd name="connsiteY495" fmla="*/ 7523 h 10000"/>
                <a:gd name="connsiteX496" fmla="*/ 6519 w 10000"/>
                <a:gd name="connsiteY496" fmla="*/ 7523 h 10000"/>
                <a:gd name="connsiteX497" fmla="*/ 6485 w 10000"/>
                <a:gd name="connsiteY497" fmla="*/ 7424 h 10000"/>
                <a:gd name="connsiteX498" fmla="*/ 6406 w 10000"/>
                <a:gd name="connsiteY498" fmla="*/ 7473 h 10000"/>
                <a:gd name="connsiteX499" fmla="*/ 6316 w 10000"/>
                <a:gd name="connsiteY499" fmla="*/ 7551 h 10000"/>
                <a:gd name="connsiteX500" fmla="*/ 6282 w 10000"/>
                <a:gd name="connsiteY500" fmla="*/ 7566 h 10000"/>
                <a:gd name="connsiteX501" fmla="*/ 6294 w 10000"/>
                <a:gd name="connsiteY501" fmla="*/ 7615 h 10000"/>
                <a:gd name="connsiteX502" fmla="*/ 6243 w 10000"/>
                <a:gd name="connsiteY502" fmla="*/ 7637 h 10000"/>
                <a:gd name="connsiteX503" fmla="*/ 6209 w 10000"/>
                <a:gd name="connsiteY503" fmla="*/ 7608 h 10000"/>
                <a:gd name="connsiteX504" fmla="*/ 6136 w 10000"/>
                <a:gd name="connsiteY504" fmla="*/ 7622 h 10000"/>
                <a:gd name="connsiteX505" fmla="*/ 6136 w 10000"/>
                <a:gd name="connsiteY505" fmla="*/ 7395 h 10000"/>
                <a:gd name="connsiteX506" fmla="*/ 6208 w 10000"/>
                <a:gd name="connsiteY50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089 w 10000"/>
                <a:gd name="connsiteY16" fmla="*/ 9482 h 10000"/>
                <a:gd name="connsiteX17" fmla="*/ 4111 w 10000"/>
                <a:gd name="connsiteY17" fmla="*/ 9631 h 10000"/>
                <a:gd name="connsiteX18" fmla="*/ 4021 w 10000"/>
                <a:gd name="connsiteY18" fmla="*/ 9702 h 10000"/>
                <a:gd name="connsiteX19" fmla="*/ 4021 w 10000"/>
                <a:gd name="connsiteY19" fmla="*/ 9851 h 10000"/>
                <a:gd name="connsiteX20" fmla="*/ 3948 w 10000"/>
                <a:gd name="connsiteY20" fmla="*/ 9865 h 10000"/>
                <a:gd name="connsiteX21" fmla="*/ 3926 w 10000"/>
                <a:gd name="connsiteY21" fmla="*/ 9844 h 10000"/>
                <a:gd name="connsiteX22" fmla="*/ 3864 w 10000"/>
                <a:gd name="connsiteY22" fmla="*/ 9879 h 10000"/>
                <a:gd name="connsiteX23" fmla="*/ 3825 w 10000"/>
                <a:gd name="connsiteY23" fmla="*/ 9858 h 10000"/>
                <a:gd name="connsiteX24" fmla="*/ 3802 w 10000"/>
                <a:gd name="connsiteY24" fmla="*/ 9886 h 10000"/>
                <a:gd name="connsiteX25" fmla="*/ 3751 w 10000"/>
                <a:gd name="connsiteY25" fmla="*/ 9858 h 10000"/>
                <a:gd name="connsiteX26" fmla="*/ 3735 w 10000"/>
                <a:gd name="connsiteY26" fmla="*/ 9787 h 10000"/>
                <a:gd name="connsiteX27" fmla="*/ 3628 w 10000"/>
                <a:gd name="connsiteY27" fmla="*/ 9744 h 10000"/>
                <a:gd name="connsiteX28" fmla="*/ 3583 w 10000"/>
                <a:gd name="connsiteY28" fmla="*/ 9730 h 10000"/>
                <a:gd name="connsiteX29" fmla="*/ 3543 w 10000"/>
                <a:gd name="connsiteY29" fmla="*/ 9702 h 10000"/>
                <a:gd name="connsiteX30" fmla="*/ 3549 w 10000"/>
                <a:gd name="connsiteY30" fmla="*/ 9681 h 10000"/>
                <a:gd name="connsiteX31" fmla="*/ 3515 w 10000"/>
                <a:gd name="connsiteY31" fmla="*/ 9624 h 10000"/>
                <a:gd name="connsiteX32" fmla="*/ 3459 w 10000"/>
                <a:gd name="connsiteY32" fmla="*/ 9588 h 10000"/>
                <a:gd name="connsiteX33" fmla="*/ 3397 w 10000"/>
                <a:gd name="connsiteY33" fmla="*/ 9603 h 10000"/>
                <a:gd name="connsiteX34" fmla="*/ 3324 w 10000"/>
                <a:gd name="connsiteY34" fmla="*/ 9581 h 10000"/>
                <a:gd name="connsiteX35" fmla="*/ 3240 w 10000"/>
                <a:gd name="connsiteY35" fmla="*/ 9524 h 10000"/>
                <a:gd name="connsiteX36" fmla="*/ 3279 w 10000"/>
                <a:gd name="connsiteY36" fmla="*/ 9339 h 10000"/>
                <a:gd name="connsiteX37" fmla="*/ 3150 w 10000"/>
                <a:gd name="connsiteY37" fmla="*/ 8971 h 10000"/>
                <a:gd name="connsiteX38" fmla="*/ 3155 w 10000"/>
                <a:gd name="connsiteY38" fmla="*/ 9021 h 10000"/>
                <a:gd name="connsiteX39" fmla="*/ 3144 w 10000"/>
                <a:gd name="connsiteY39" fmla="*/ 9042 h 10000"/>
                <a:gd name="connsiteX40" fmla="*/ 3105 w 10000"/>
                <a:gd name="connsiteY40" fmla="*/ 9028 h 10000"/>
                <a:gd name="connsiteX41" fmla="*/ 3048 w 10000"/>
                <a:gd name="connsiteY41" fmla="*/ 9163 h 10000"/>
                <a:gd name="connsiteX42" fmla="*/ 2818 w 10000"/>
                <a:gd name="connsiteY42" fmla="*/ 9837 h 10000"/>
                <a:gd name="connsiteX43" fmla="*/ 2745 w 10000"/>
                <a:gd name="connsiteY43" fmla="*/ 9879 h 10000"/>
                <a:gd name="connsiteX44" fmla="*/ 2705 w 10000"/>
                <a:gd name="connsiteY44" fmla="*/ 9922 h 10000"/>
                <a:gd name="connsiteX45" fmla="*/ 2638 w 10000"/>
                <a:gd name="connsiteY45" fmla="*/ 9929 h 10000"/>
                <a:gd name="connsiteX46" fmla="*/ 2598 w 10000"/>
                <a:gd name="connsiteY46" fmla="*/ 9943 h 10000"/>
                <a:gd name="connsiteX47" fmla="*/ 2565 w 10000"/>
                <a:gd name="connsiteY47" fmla="*/ 9929 h 10000"/>
                <a:gd name="connsiteX48" fmla="*/ 2508 w 10000"/>
                <a:gd name="connsiteY48" fmla="*/ 9943 h 10000"/>
                <a:gd name="connsiteX49" fmla="*/ 2503 w 10000"/>
                <a:gd name="connsiteY49" fmla="*/ 9957 h 10000"/>
                <a:gd name="connsiteX50" fmla="*/ 2458 w 10000"/>
                <a:gd name="connsiteY50" fmla="*/ 9993 h 10000"/>
                <a:gd name="connsiteX51" fmla="*/ 2424 w 10000"/>
                <a:gd name="connsiteY51" fmla="*/ 10000 h 10000"/>
                <a:gd name="connsiteX52" fmla="*/ 2323 w 10000"/>
                <a:gd name="connsiteY52" fmla="*/ 9901 h 10000"/>
                <a:gd name="connsiteX53" fmla="*/ 2250 w 10000"/>
                <a:gd name="connsiteY53" fmla="*/ 9794 h 10000"/>
                <a:gd name="connsiteX54" fmla="*/ 2160 w 10000"/>
                <a:gd name="connsiteY54" fmla="*/ 9759 h 10000"/>
                <a:gd name="connsiteX55" fmla="*/ 2143 w 10000"/>
                <a:gd name="connsiteY55" fmla="*/ 9624 h 10000"/>
                <a:gd name="connsiteX56" fmla="*/ 2205 w 10000"/>
                <a:gd name="connsiteY56" fmla="*/ 9588 h 10000"/>
                <a:gd name="connsiteX57" fmla="*/ 2182 w 10000"/>
                <a:gd name="connsiteY57" fmla="*/ 9482 h 10000"/>
                <a:gd name="connsiteX58" fmla="*/ 2160 w 10000"/>
                <a:gd name="connsiteY58" fmla="*/ 9446 h 10000"/>
                <a:gd name="connsiteX59" fmla="*/ 2323 w 10000"/>
                <a:gd name="connsiteY59" fmla="*/ 9312 h 10000"/>
                <a:gd name="connsiteX60" fmla="*/ 2373 w 10000"/>
                <a:gd name="connsiteY60" fmla="*/ 9177 h 10000"/>
                <a:gd name="connsiteX61" fmla="*/ 2424 w 10000"/>
                <a:gd name="connsiteY61" fmla="*/ 9148 h 10000"/>
                <a:gd name="connsiteX62" fmla="*/ 2435 w 10000"/>
                <a:gd name="connsiteY62" fmla="*/ 9063 h 10000"/>
                <a:gd name="connsiteX63" fmla="*/ 2385 w 10000"/>
                <a:gd name="connsiteY63" fmla="*/ 8950 h 10000"/>
                <a:gd name="connsiteX64" fmla="*/ 2396 w 10000"/>
                <a:gd name="connsiteY64" fmla="*/ 8879 h 10000"/>
                <a:gd name="connsiteX65" fmla="*/ 2340 w 10000"/>
                <a:gd name="connsiteY65" fmla="*/ 8850 h 10000"/>
                <a:gd name="connsiteX66" fmla="*/ 2306 w 10000"/>
                <a:gd name="connsiteY66" fmla="*/ 8857 h 10000"/>
                <a:gd name="connsiteX67" fmla="*/ 2143 w 10000"/>
                <a:gd name="connsiteY67" fmla="*/ 8921 h 10000"/>
                <a:gd name="connsiteX68" fmla="*/ 2098 w 10000"/>
                <a:gd name="connsiteY68" fmla="*/ 8971 h 10000"/>
                <a:gd name="connsiteX69" fmla="*/ 2064 w 10000"/>
                <a:gd name="connsiteY69" fmla="*/ 8999 h 10000"/>
                <a:gd name="connsiteX70" fmla="*/ 2019 w 10000"/>
                <a:gd name="connsiteY70" fmla="*/ 9056 h 10000"/>
                <a:gd name="connsiteX71" fmla="*/ 1879 w 10000"/>
                <a:gd name="connsiteY71" fmla="*/ 9013 h 10000"/>
                <a:gd name="connsiteX72" fmla="*/ 1828 w 10000"/>
                <a:gd name="connsiteY72" fmla="*/ 8971 h 10000"/>
                <a:gd name="connsiteX73" fmla="*/ 1738 w 10000"/>
                <a:gd name="connsiteY73" fmla="*/ 9021 h 10000"/>
                <a:gd name="connsiteX74" fmla="*/ 1609 w 10000"/>
                <a:gd name="connsiteY74" fmla="*/ 9056 h 10000"/>
                <a:gd name="connsiteX75" fmla="*/ 1699 w 10000"/>
                <a:gd name="connsiteY75" fmla="*/ 9177 h 10000"/>
                <a:gd name="connsiteX76" fmla="*/ 1592 w 10000"/>
                <a:gd name="connsiteY76" fmla="*/ 9304 h 10000"/>
                <a:gd name="connsiteX77" fmla="*/ 1558 w 10000"/>
                <a:gd name="connsiteY77" fmla="*/ 9290 h 10000"/>
                <a:gd name="connsiteX78" fmla="*/ 1541 w 10000"/>
                <a:gd name="connsiteY78" fmla="*/ 9304 h 10000"/>
                <a:gd name="connsiteX79" fmla="*/ 1507 w 10000"/>
                <a:gd name="connsiteY79" fmla="*/ 9269 h 10000"/>
                <a:gd name="connsiteX80" fmla="*/ 1440 w 10000"/>
                <a:gd name="connsiteY80" fmla="*/ 9233 h 10000"/>
                <a:gd name="connsiteX81" fmla="*/ 1434 w 10000"/>
                <a:gd name="connsiteY81" fmla="*/ 9198 h 10000"/>
                <a:gd name="connsiteX82" fmla="*/ 1412 w 10000"/>
                <a:gd name="connsiteY82" fmla="*/ 9191 h 10000"/>
                <a:gd name="connsiteX83" fmla="*/ 1400 w 10000"/>
                <a:gd name="connsiteY83" fmla="*/ 9155 h 10000"/>
                <a:gd name="connsiteX84" fmla="*/ 1372 w 10000"/>
                <a:gd name="connsiteY84" fmla="*/ 9127 h 10000"/>
                <a:gd name="connsiteX85" fmla="*/ 1327 w 10000"/>
                <a:gd name="connsiteY85" fmla="*/ 9141 h 10000"/>
                <a:gd name="connsiteX86" fmla="*/ 1305 w 10000"/>
                <a:gd name="connsiteY86" fmla="*/ 9092 h 10000"/>
                <a:gd name="connsiteX87" fmla="*/ 1271 w 10000"/>
                <a:gd name="connsiteY87" fmla="*/ 9099 h 10000"/>
                <a:gd name="connsiteX88" fmla="*/ 1277 w 10000"/>
                <a:gd name="connsiteY88" fmla="*/ 9056 h 10000"/>
                <a:gd name="connsiteX89" fmla="*/ 1265 w 10000"/>
                <a:gd name="connsiteY89" fmla="*/ 8999 h 10000"/>
                <a:gd name="connsiteX90" fmla="*/ 1277 w 10000"/>
                <a:gd name="connsiteY90" fmla="*/ 8935 h 10000"/>
                <a:gd name="connsiteX91" fmla="*/ 1271 w 10000"/>
                <a:gd name="connsiteY91" fmla="*/ 8893 h 10000"/>
                <a:gd name="connsiteX92" fmla="*/ 1153 w 10000"/>
                <a:gd name="connsiteY92" fmla="*/ 8893 h 10000"/>
                <a:gd name="connsiteX93" fmla="*/ 1153 w 10000"/>
                <a:gd name="connsiteY93" fmla="*/ 8850 h 10000"/>
                <a:gd name="connsiteX94" fmla="*/ 1091 w 10000"/>
                <a:gd name="connsiteY94" fmla="*/ 8829 h 10000"/>
                <a:gd name="connsiteX95" fmla="*/ 1080 w 10000"/>
                <a:gd name="connsiteY95" fmla="*/ 8758 h 10000"/>
                <a:gd name="connsiteX96" fmla="*/ 1069 w 10000"/>
                <a:gd name="connsiteY96" fmla="*/ 8730 h 10000"/>
                <a:gd name="connsiteX97" fmla="*/ 990 w 10000"/>
                <a:gd name="connsiteY97" fmla="*/ 8701 h 10000"/>
                <a:gd name="connsiteX98" fmla="*/ 894 w 10000"/>
                <a:gd name="connsiteY98" fmla="*/ 8616 h 10000"/>
                <a:gd name="connsiteX99" fmla="*/ 787 w 10000"/>
                <a:gd name="connsiteY99" fmla="*/ 8616 h 10000"/>
                <a:gd name="connsiteX100" fmla="*/ 849 w 10000"/>
                <a:gd name="connsiteY100" fmla="*/ 8510 h 10000"/>
                <a:gd name="connsiteX101" fmla="*/ 945 w 10000"/>
                <a:gd name="connsiteY101" fmla="*/ 8432 h 10000"/>
                <a:gd name="connsiteX102" fmla="*/ 984 w 10000"/>
                <a:gd name="connsiteY102" fmla="*/ 8325 h 10000"/>
                <a:gd name="connsiteX103" fmla="*/ 1063 w 10000"/>
                <a:gd name="connsiteY103" fmla="*/ 8204 h 10000"/>
                <a:gd name="connsiteX104" fmla="*/ 1057 w 10000"/>
                <a:gd name="connsiteY104" fmla="*/ 8133 h 10000"/>
                <a:gd name="connsiteX105" fmla="*/ 1018 w 10000"/>
                <a:gd name="connsiteY105" fmla="*/ 8055 h 10000"/>
                <a:gd name="connsiteX106" fmla="*/ 533 w 10000"/>
                <a:gd name="connsiteY106" fmla="*/ 8076 h 10000"/>
                <a:gd name="connsiteX107" fmla="*/ 169 w 10000"/>
                <a:gd name="connsiteY107" fmla="*/ 7743 h 10000"/>
                <a:gd name="connsiteX108" fmla="*/ 157 w 10000"/>
                <a:gd name="connsiteY108" fmla="*/ 7686 h 10000"/>
                <a:gd name="connsiteX109" fmla="*/ 231 w 10000"/>
                <a:gd name="connsiteY109" fmla="*/ 7594 h 10000"/>
                <a:gd name="connsiteX110" fmla="*/ 0 w 10000"/>
                <a:gd name="connsiteY110" fmla="*/ 6920 h 10000"/>
                <a:gd name="connsiteX111" fmla="*/ 1074 w 10000"/>
                <a:gd name="connsiteY111" fmla="*/ 7019 h 10000"/>
                <a:gd name="connsiteX112" fmla="*/ 1277 w 10000"/>
                <a:gd name="connsiteY112" fmla="*/ 6998 h 10000"/>
                <a:gd name="connsiteX113" fmla="*/ 1524 w 10000"/>
                <a:gd name="connsiteY113" fmla="*/ 7083 h 10000"/>
                <a:gd name="connsiteX114" fmla="*/ 1609 w 10000"/>
                <a:gd name="connsiteY114" fmla="*/ 7104 h 10000"/>
                <a:gd name="connsiteX115" fmla="*/ 1822 w 10000"/>
                <a:gd name="connsiteY115" fmla="*/ 7310 h 10000"/>
                <a:gd name="connsiteX116" fmla="*/ 1918 w 10000"/>
                <a:gd name="connsiteY116" fmla="*/ 7303 h 10000"/>
                <a:gd name="connsiteX117" fmla="*/ 6504 w 10000"/>
                <a:gd name="connsiteY117" fmla="*/ 7627 h 10000"/>
                <a:gd name="connsiteX118" fmla="*/ 5523 w 10000"/>
                <a:gd name="connsiteY118" fmla="*/ 5713 h 10000"/>
                <a:gd name="connsiteX119" fmla="*/ 5652 w 10000"/>
                <a:gd name="connsiteY119" fmla="*/ 5720 h 10000"/>
                <a:gd name="connsiteX120" fmla="*/ 5697 w 10000"/>
                <a:gd name="connsiteY120" fmla="*/ 5742 h 10000"/>
                <a:gd name="connsiteX121" fmla="*/ 5793 w 10000"/>
                <a:gd name="connsiteY121" fmla="*/ 5635 h 10000"/>
                <a:gd name="connsiteX122" fmla="*/ 5844 w 10000"/>
                <a:gd name="connsiteY122" fmla="*/ 5628 h 10000"/>
                <a:gd name="connsiteX123" fmla="*/ 5889 w 10000"/>
                <a:gd name="connsiteY123" fmla="*/ 5564 h 10000"/>
                <a:gd name="connsiteX124" fmla="*/ 5945 w 10000"/>
                <a:gd name="connsiteY124" fmla="*/ 5515 h 10000"/>
                <a:gd name="connsiteX125" fmla="*/ 6001 w 10000"/>
                <a:gd name="connsiteY125" fmla="*/ 5408 h 10000"/>
                <a:gd name="connsiteX126" fmla="*/ 6012 w 10000"/>
                <a:gd name="connsiteY126" fmla="*/ 5344 h 10000"/>
                <a:gd name="connsiteX127" fmla="*/ 6080 w 10000"/>
                <a:gd name="connsiteY127" fmla="*/ 5316 h 10000"/>
                <a:gd name="connsiteX128" fmla="*/ 6159 w 10000"/>
                <a:gd name="connsiteY128" fmla="*/ 5351 h 10000"/>
                <a:gd name="connsiteX129" fmla="*/ 6226 w 10000"/>
                <a:gd name="connsiteY129" fmla="*/ 5337 h 10000"/>
                <a:gd name="connsiteX130" fmla="*/ 6294 w 10000"/>
                <a:gd name="connsiteY130" fmla="*/ 5344 h 10000"/>
                <a:gd name="connsiteX131" fmla="*/ 6412 w 10000"/>
                <a:gd name="connsiteY131" fmla="*/ 5302 h 10000"/>
                <a:gd name="connsiteX132" fmla="*/ 6490 w 10000"/>
                <a:gd name="connsiteY132" fmla="*/ 5195 h 10000"/>
                <a:gd name="connsiteX133" fmla="*/ 6524 w 10000"/>
                <a:gd name="connsiteY133" fmla="*/ 5160 h 10000"/>
                <a:gd name="connsiteX134" fmla="*/ 6575 w 10000"/>
                <a:gd name="connsiteY134" fmla="*/ 5160 h 10000"/>
                <a:gd name="connsiteX135" fmla="*/ 6614 w 10000"/>
                <a:gd name="connsiteY135" fmla="*/ 5103 h 10000"/>
                <a:gd name="connsiteX136" fmla="*/ 6597 w 10000"/>
                <a:gd name="connsiteY136" fmla="*/ 5039 h 10000"/>
                <a:gd name="connsiteX137" fmla="*/ 6609 w 10000"/>
                <a:gd name="connsiteY137" fmla="*/ 4982 h 10000"/>
                <a:gd name="connsiteX138" fmla="*/ 6659 w 10000"/>
                <a:gd name="connsiteY138" fmla="*/ 4876 h 10000"/>
                <a:gd name="connsiteX139" fmla="*/ 6715 w 10000"/>
                <a:gd name="connsiteY139" fmla="*/ 4776 h 10000"/>
                <a:gd name="connsiteX140" fmla="*/ 6772 w 10000"/>
                <a:gd name="connsiteY140" fmla="*/ 4755 h 10000"/>
                <a:gd name="connsiteX141" fmla="*/ 6800 w 10000"/>
                <a:gd name="connsiteY141" fmla="*/ 4720 h 10000"/>
                <a:gd name="connsiteX142" fmla="*/ 6895 w 10000"/>
                <a:gd name="connsiteY142" fmla="*/ 4734 h 10000"/>
                <a:gd name="connsiteX143" fmla="*/ 6991 w 10000"/>
                <a:gd name="connsiteY143" fmla="*/ 4734 h 10000"/>
                <a:gd name="connsiteX144" fmla="*/ 6997 w 10000"/>
                <a:gd name="connsiteY144" fmla="*/ 4670 h 10000"/>
                <a:gd name="connsiteX145" fmla="*/ 7013 w 10000"/>
                <a:gd name="connsiteY145" fmla="*/ 4627 h 10000"/>
                <a:gd name="connsiteX146" fmla="*/ 7008 w 10000"/>
                <a:gd name="connsiteY146" fmla="*/ 4599 h 10000"/>
                <a:gd name="connsiteX147" fmla="*/ 7064 w 10000"/>
                <a:gd name="connsiteY147" fmla="*/ 4578 h 10000"/>
                <a:gd name="connsiteX148" fmla="*/ 7103 w 10000"/>
                <a:gd name="connsiteY148" fmla="*/ 4634 h 10000"/>
                <a:gd name="connsiteX149" fmla="*/ 7160 w 10000"/>
                <a:gd name="connsiteY149" fmla="*/ 4613 h 10000"/>
                <a:gd name="connsiteX150" fmla="*/ 7177 w 10000"/>
                <a:gd name="connsiteY150" fmla="*/ 4578 h 10000"/>
                <a:gd name="connsiteX151" fmla="*/ 7222 w 10000"/>
                <a:gd name="connsiteY151" fmla="*/ 4564 h 10000"/>
                <a:gd name="connsiteX152" fmla="*/ 7317 w 10000"/>
                <a:gd name="connsiteY152" fmla="*/ 4493 h 10000"/>
                <a:gd name="connsiteX153" fmla="*/ 7407 w 10000"/>
                <a:gd name="connsiteY153" fmla="*/ 4521 h 10000"/>
                <a:gd name="connsiteX154" fmla="*/ 7430 w 10000"/>
                <a:gd name="connsiteY154" fmla="*/ 4507 h 10000"/>
                <a:gd name="connsiteX155" fmla="*/ 7480 w 10000"/>
                <a:gd name="connsiteY155" fmla="*/ 4528 h 10000"/>
                <a:gd name="connsiteX156" fmla="*/ 7503 w 10000"/>
                <a:gd name="connsiteY156" fmla="*/ 4471 h 10000"/>
                <a:gd name="connsiteX157" fmla="*/ 7525 w 10000"/>
                <a:gd name="connsiteY157" fmla="*/ 4500 h 10000"/>
                <a:gd name="connsiteX158" fmla="*/ 7559 w 10000"/>
                <a:gd name="connsiteY158" fmla="*/ 4493 h 10000"/>
                <a:gd name="connsiteX159" fmla="*/ 7598 w 10000"/>
                <a:gd name="connsiteY159" fmla="*/ 4556 h 10000"/>
                <a:gd name="connsiteX160" fmla="*/ 7643 w 10000"/>
                <a:gd name="connsiteY160" fmla="*/ 4549 h 10000"/>
                <a:gd name="connsiteX161" fmla="*/ 7683 w 10000"/>
                <a:gd name="connsiteY161" fmla="*/ 4578 h 10000"/>
                <a:gd name="connsiteX162" fmla="*/ 7700 w 10000"/>
                <a:gd name="connsiteY162" fmla="*/ 4556 h 10000"/>
                <a:gd name="connsiteX163" fmla="*/ 7778 w 10000"/>
                <a:gd name="connsiteY163" fmla="*/ 4564 h 10000"/>
                <a:gd name="connsiteX164" fmla="*/ 7790 w 10000"/>
                <a:gd name="connsiteY164" fmla="*/ 4585 h 10000"/>
                <a:gd name="connsiteX165" fmla="*/ 7874 w 10000"/>
                <a:gd name="connsiteY165" fmla="*/ 4514 h 10000"/>
                <a:gd name="connsiteX166" fmla="*/ 7874 w 10000"/>
                <a:gd name="connsiteY166" fmla="*/ 4393 h 10000"/>
                <a:gd name="connsiteX167" fmla="*/ 7852 w 10000"/>
                <a:gd name="connsiteY167" fmla="*/ 4379 h 10000"/>
                <a:gd name="connsiteX168" fmla="*/ 7835 w 10000"/>
                <a:gd name="connsiteY168" fmla="*/ 4294 h 10000"/>
                <a:gd name="connsiteX169" fmla="*/ 7801 w 10000"/>
                <a:gd name="connsiteY169" fmla="*/ 4209 h 10000"/>
                <a:gd name="connsiteX170" fmla="*/ 7750 w 10000"/>
                <a:gd name="connsiteY170" fmla="*/ 4173 h 10000"/>
                <a:gd name="connsiteX171" fmla="*/ 7745 w 10000"/>
                <a:gd name="connsiteY171" fmla="*/ 4131 h 10000"/>
                <a:gd name="connsiteX172" fmla="*/ 7672 w 10000"/>
                <a:gd name="connsiteY172" fmla="*/ 4053 h 10000"/>
                <a:gd name="connsiteX173" fmla="*/ 7677 w 10000"/>
                <a:gd name="connsiteY173" fmla="*/ 4024 h 10000"/>
                <a:gd name="connsiteX174" fmla="*/ 7604 w 10000"/>
                <a:gd name="connsiteY174" fmla="*/ 3982 h 10000"/>
                <a:gd name="connsiteX175" fmla="*/ 7598 w 10000"/>
                <a:gd name="connsiteY175" fmla="*/ 3903 h 10000"/>
                <a:gd name="connsiteX176" fmla="*/ 7475 w 10000"/>
                <a:gd name="connsiteY176" fmla="*/ 3833 h 10000"/>
                <a:gd name="connsiteX177" fmla="*/ 7407 w 10000"/>
                <a:gd name="connsiteY177" fmla="*/ 3683 h 10000"/>
                <a:gd name="connsiteX178" fmla="*/ 7306 w 10000"/>
                <a:gd name="connsiteY178" fmla="*/ 3676 h 10000"/>
                <a:gd name="connsiteX179" fmla="*/ 7272 w 10000"/>
                <a:gd name="connsiteY179" fmla="*/ 3648 h 10000"/>
                <a:gd name="connsiteX180" fmla="*/ 7222 w 10000"/>
                <a:gd name="connsiteY180" fmla="*/ 3669 h 10000"/>
                <a:gd name="connsiteX181" fmla="*/ 7143 w 10000"/>
                <a:gd name="connsiteY181" fmla="*/ 3669 h 10000"/>
                <a:gd name="connsiteX182" fmla="*/ 7030 w 10000"/>
                <a:gd name="connsiteY182" fmla="*/ 3840 h 10000"/>
                <a:gd name="connsiteX183" fmla="*/ 6991 w 10000"/>
                <a:gd name="connsiteY183" fmla="*/ 3918 h 10000"/>
                <a:gd name="connsiteX184" fmla="*/ 6890 w 10000"/>
                <a:gd name="connsiteY184" fmla="*/ 3797 h 10000"/>
                <a:gd name="connsiteX185" fmla="*/ 6817 w 10000"/>
                <a:gd name="connsiteY185" fmla="*/ 3747 h 10000"/>
                <a:gd name="connsiteX186" fmla="*/ 6744 w 10000"/>
                <a:gd name="connsiteY186" fmla="*/ 3754 h 10000"/>
                <a:gd name="connsiteX187" fmla="*/ 6670 w 10000"/>
                <a:gd name="connsiteY187" fmla="*/ 3790 h 10000"/>
                <a:gd name="connsiteX188" fmla="*/ 6609 w 10000"/>
                <a:gd name="connsiteY188" fmla="*/ 3762 h 10000"/>
                <a:gd name="connsiteX189" fmla="*/ 6552 w 10000"/>
                <a:gd name="connsiteY189" fmla="*/ 3804 h 10000"/>
                <a:gd name="connsiteX190" fmla="*/ 6496 w 10000"/>
                <a:gd name="connsiteY190" fmla="*/ 3889 h 10000"/>
                <a:gd name="connsiteX191" fmla="*/ 6367 w 10000"/>
                <a:gd name="connsiteY191" fmla="*/ 3733 h 10000"/>
                <a:gd name="connsiteX192" fmla="*/ 6350 w 10000"/>
                <a:gd name="connsiteY192" fmla="*/ 3577 h 10000"/>
                <a:gd name="connsiteX193" fmla="*/ 6451 w 10000"/>
                <a:gd name="connsiteY193" fmla="*/ 3513 h 10000"/>
                <a:gd name="connsiteX194" fmla="*/ 6445 w 10000"/>
                <a:gd name="connsiteY194" fmla="*/ 3343 h 10000"/>
                <a:gd name="connsiteX195" fmla="*/ 6541 w 10000"/>
                <a:gd name="connsiteY195" fmla="*/ 3144 h 10000"/>
                <a:gd name="connsiteX196" fmla="*/ 6530 w 10000"/>
                <a:gd name="connsiteY196" fmla="*/ 3109 h 10000"/>
                <a:gd name="connsiteX197" fmla="*/ 6760 w 10000"/>
                <a:gd name="connsiteY197" fmla="*/ 2456 h 10000"/>
                <a:gd name="connsiteX198" fmla="*/ 6884 w 10000"/>
                <a:gd name="connsiteY198" fmla="*/ 2555 h 10000"/>
                <a:gd name="connsiteX199" fmla="*/ 6957 w 10000"/>
                <a:gd name="connsiteY199" fmla="*/ 2598 h 10000"/>
                <a:gd name="connsiteX200" fmla="*/ 7030 w 10000"/>
                <a:gd name="connsiteY200" fmla="*/ 2598 h 10000"/>
                <a:gd name="connsiteX201" fmla="*/ 7143 w 10000"/>
                <a:gd name="connsiteY201" fmla="*/ 2676 h 10000"/>
                <a:gd name="connsiteX202" fmla="*/ 7160 w 10000"/>
                <a:gd name="connsiteY202" fmla="*/ 2626 h 10000"/>
                <a:gd name="connsiteX203" fmla="*/ 7233 w 10000"/>
                <a:gd name="connsiteY203" fmla="*/ 2612 h 10000"/>
                <a:gd name="connsiteX204" fmla="*/ 7295 w 10000"/>
                <a:gd name="connsiteY204" fmla="*/ 2527 h 10000"/>
                <a:gd name="connsiteX205" fmla="*/ 7373 w 10000"/>
                <a:gd name="connsiteY205" fmla="*/ 2463 h 10000"/>
                <a:gd name="connsiteX206" fmla="*/ 7407 w 10000"/>
                <a:gd name="connsiteY206" fmla="*/ 2399 h 10000"/>
                <a:gd name="connsiteX207" fmla="*/ 7525 w 10000"/>
                <a:gd name="connsiteY207" fmla="*/ 2356 h 10000"/>
                <a:gd name="connsiteX208" fmla="*/ 7587 w 10000"/>
                <a:gd name="connsiteY208" fmla="*/ 2363 h 10000"/>
                <a:gd name="connsiteX209" fmla="*/ 7638 w 10000"/>
                <a:gd name="connsiteY209" fmla="*/ 2300 h 10000"/>
                <a:gd name="connsiteX210" fmla="*/ 7677 w 10000"/>
                <a:gd name="connsiteY210" fmla="*/ 2214 h 10000"/>
                <a:gd name="connsiteX211" fmla="*/ 7660 w 10000"/>
                <a:gd name="connsiteY211" fmla="*/ 2200 h 10000"/>
                <a:gd name="connsiteX212" fmla="*/ 7677 w 10000"/>
                <a:gd name="connsiteY212" fmla="*/ 2108 h 10000"/>
                <a:gd name="connsiteX213" fmla="*/ 7610 w 10000"/>
                <a:gd name="connsiteY213" fmla="*/ 2108 h 10000"/>
                <a:gd name="connsiteX214" fmla="*/ 7643 w 10000"/>
                <a:gd name="connsiteY214" fmla="*/ 2030 h 10000"/>
                <a:gd name="connsiteX215" fmla="*/ 7649 w 10000"/>
                <a:gd name="connsiteY215" fmla="*/ 1938 h 10000"/>
                <a:gd name="connsiteX216" fmla="*/ 7677 w 10000"/>
                <a:gd name="connsiteY216" fmla="*/ 1916 h 10000"/>
                <a:gd name="connsiteX217" fmla="*/ 7728 w 10000"/>
                <a:gd name="connsiteY217" fmla="*/ 1824 h 10000"/>
                <a:gd name="connsiteX218" fmla="*/ 7722 w 10000"/>
                <a:gd name="connsiteY218" fmla="*/ 1753 h 10000"/>
                <a:gd name="connsiteX219" fmla="*/ 7762 w 10000"/>
                <a:gd name="connsiteY219" fmla="*/ 1675 h 10000"/>
                <a:gd name="connsiteX220" fmla="*/ 7807 w 10000"/>
                <a:gd name="connsiteY220" fmla="*/ 1625 h 10000"/>
                <a:gd name="connsiteX221" fmla="*/ 7823 w 10000"/>
                <a:gd name="connsiteY221" fmla="*/ 1540 h 10000"/>
                <a:gd name="connsiteX222" fmla="*/ 7818 w 10000"/>
                <a:gd name="connsiteY222" fmla="*/ 1512 h 10000"/>
                <a:gd name="connsiteX223" fmla="*/ 7857 w 10000"/>
                <a:gd name="connsiteY223" fmla="*/ 1455 h 10000"/>
                <a:gd name="connsiteX224" fmla="*/ 7913 w 10000"/>
                <a:gd name="connsiteY224" fmla="*/ 1285 h 10000"/>
                <a:gd name="connsiteX225" fmla="*/ 7930 w 10000"/>
                <a:gd name="connsiteY225" fmla="*/ 1185 h 10000"/>
                <a:gd name="connsiteX226" fmla="*/ 7958 w 10000"/>
                <a:gd name="connsiteY226" fmla="*/ 1192 h 10000"/>
                <a:gd name="connsiteX227" fmla="*/ 8037 w 10000"/>
                <a:gd name="connsiteY227" fmla="*/ 1079 h 10000"/>
                <a:gd name="connsiteX228" fmla="*/ 8127 w 10000"/>
                <a:gd name="connsiteY228" fmla="*/ 1015 h 10000"/>
                <a:gd name="connsiteX229" fmla="*/ 8138 w 10000"/>
                <a:gd name="connsiteY229" fmla="*/ 937 h 10000"/>
                <a:gd name="connsiteX230" fmla="*/ 8172 w 10000"/>
                <a:gd name="connsiteY230" fmla="*/ 852 h 10000"/>
                <a:gd name="connsiteX231" fmla="*/ 8161 w 10000"/>
                <a:gd name="connsiteY231" fmla="*/ 788 h 10000"/>
                <a:gd name="connsiteX232" fmla="*/ 8116 w 10000"/>
                <a:gd name="connsiteY232" fmla="*/ 731 h 10000"/>
                <a:gd name="connsiteX233" fmla="*/ 8138 w 10000"/>
                <a:gd name="connsiteY233" fmla="*/ 660 h 10000"/>
                <a:gd name="connsiteX234" fmla="*/ 8138 w 10000"/>
                <a:gd name="connsiteY234" fmla="*/ 575 h 10000"/>
                <a:gd name="connsiteX235" fmla="*/ 8054 w 10000"/>
                <a:gd name="connsiteY235" fmla="*/ 504 h 10000"/>
                <a:gd name="connsiteX236" fmla="*/ 7970 w 10000"/>
                <a:gd name="connsiteY236" fmla="*/ 546 h 10000"/>
                <a:gd name="connsiteX237" fmla="*/ 7930 w 10000"/>
                <a:gd name="connsiteY237" fmla="*/ 546 h 10000"/>
                <a:gd name="connsiteX238" fmla="*/ 7913 w 10000"/>
                <a:gd name="connsiteY238" fmla="*/ 497 h 10000"/>
                <a:gd name="connsiteX239" fmla="*/ 7913 w 10000"/>
                <a:gd name="connsiteY239" fmla="*/ 405 h 10000"/>
                <a:gd name="connsiteX240" fmla="*/ 8020 w 10000"/>
                <a:gd name="connsiteY240" fmla="*/ 312 h 10000"/>
                <a:gd name="connsiteX241" fmla="*/ 8054 w 10000"/>
                <a:gd name="connsiteY241" fmla="*/ 234 h 10000"/>
                <a:gd name="connsiteX242" fmla="*/ 8121 w 10000"/>
                <a:gd name="connsiteY242" fmla="*/ 170 h 10000"/>
                <a:gd name="connsiteX243" fmla="*/ 8183 w 10000"/>
                <a:gd name="connsiteY243" fmla="*/ 50 h 10000"/>
                <a:gd name="connsiteX244" fmla="*/ 8228 w 10000"/>
                <a:gd name="connsiteY244" fmla="*/ 28 h 10000"/>
                <a:gd name="connsiteX245" fmla="*/ 8290 w 10000"/>
                <a:gd name="connsiteY245" fmla="*/ 43 h 10000"/>
                <a:gd name="connsiteX246" fmla="*/ 8420 w 10000"/>
                <a:gd name="connsiteY246" fmla="*/ 0 h 10000"/>
                <a:gd name="connsiteX247" fmla="*/ 8481 w 10000"/>
                <a:gd name="connsiteY247" fmla="*/ 71 h 10000"/>
                <a:gd name="connsiteX248" fmla="*/ 8476 w 10000"/>
                <a:gd name="connsiteY248" fmla="*/ 121 h 10000"/>
                <a:gd name="connsiteX249" fmla="*/ 8504 w 10000"/>
                <a:gd name="connsiteY249" fmla="*/ 142 h 10000"/>
                <a:gd name="connsiteX250" fmla="*/ 8526 w 10000"/>
                <a:gd name="connsiteY250" fmla="*/ 192 h 10000"/>
                <a:gd name="connsiteX251" fmla="*/ 8493 w 10000"/>
                <a:gd name="connsiteY251" fmla="*/ 248 h 10000"/>
                <a:gd name="connsiteX252" fmla="*/ 8448 w 10000"/>
                <a:gd name="connsiteY252" fmla="*/ 376 h 10000"/>
                <a:gd name="connsiteX253" fmla="*/ 8375 w 10000"/>
                <a:gd name="connsiteY253" fmla="*/ 476 h 10000"/>
                <a:gd name="connsiteX254" fmla="*/ 8307 w 10000"/>
                <a:gd name="connsiteY254" fmla="*/ 532 h 10000"/>
                <a:gd name="connsiteX255" fmla="*/ 8358 w 10000"/>
                <a:gd name="connsiteY255" fmla="*/ 554 h 10000"/>
                <a:gd name="connsiteX256" fmla="*/ 8425 w 10000"/>
                <a:gd name="connsiteY256" fmla="*/ 639 h 10000"/>
                <a:gd name="connsiteX257" fmla="*/ 8470 w 10000"/>
                <a:gd name="connsiteY257" fmla="*/ 646 h 10000"/>
                <a:gd name="connsiteX258" fmla="*/ 8493 w 10000"/>
                <a:gd name="connsiteY258" fmla="*/ 738 h 10000"/>
                <a:gd name="connsiteX259" fmla="*/ 8538 w 10000"/>
                <a:gd name="connsiteY259" fmla="*/ 759 h 10000"/>
                <a:gd name="connsiteX260" fmla="*/ 8571 w 10000"/>
                <a:gd name="connsiteY260" fmla="*/ 752 h 10000"/>
                <a:gd name="connsiteX261" fmla="*/ 8639 w 10000"/>
                <a:gd name="connsiteY261" fmla="*/ 610 h 10000"/>
                <a:gd name="connsiteX262" fmla="*/ 8701 w 10000"/>
                <a:gd name="connsiteY262" fmla="*/ 625 h 10000"/>
                <a:gd name="connsiteX263" fmla="*/ 8712 w 10000"/>
                <a:gd name="connsiteY263" fmla="*/ 667 h 10000"/>
                <a:gd name="connsiteX264" fmla="*/ 8757 w 10000"/>
                <a:gd name="connsiteY264" fmla="*/ 717 h 10000"/>
                <a:gd name="connsiteX265" fmla="*/ 8757 w 10000"/>
                <a:gd name="connsiteY265" fmla="*/ 752 h 10000"/>
                <a:gd name="connsiteX266" fmla="*/ 8796 w 10000"/>
                <a:gd name="connsiteY266" fmla="*/ 774 h 10000"/>
                <a:gd name="connsiteX267" fmla="*/ 8853 w 10000"/>
                <a:gd name="connsiteY267" fmla="*/ 774 h 10000"/>
                <a:gd name="connsiteX268" fmla="*/ 8858 w 10000"/>
                <a:gd name="connsiteY268" fmla="*/ 837 h 10000"/>
                <a:gd name="connsiteX269" fmla="*/ 8808 w 10000"/>
                <a:gd name="connsiteY269" fmla="*/ 866 h 10000"/>
                <a:gd name="connsiteX270" fmla="*/ 8853 w 10000"/>
                <a:gd name="connsiteY270" fmla="*/ 1143 h 10000"/>
                <a:gd name="connsiteX271" fmla="*/ 8898 w 10000"/>
                <a:gd name="connsiteY271" fmla="*/ 1270 h 10000"/>
                <a:gd name="connsiteX272" fmla="*/ 8886 w 10000"/>
                <a:gd name="connsiteY272" fmla="*/ 1327 h 10000"/>
                <a:gd name="connsiteX273" fmla="*/ 8926 w 10000"/>
                <a:gd name="connsiteY273" fmla="*/ 1391 h 10000"/>
                <a:gd name="connsiteX274" fmla="*/ 8931 w 10000"/>
                <a:gd name="connsiteY274" fmla="*/ 1434 h 10000"/>
                <a:gd name="connsiteX275" fmla="*/ 9038 w 10000"/>
                <a:gd name="connsiteY275" fmla="*/ 1483 h 10000"/>
                <a:gd name="connsiteX276" fmla="*/ 9168 w 10000"/>
                <a:gd name="connsiteY276" fmla="*/ 1441 h 10000"/>
                <a:gd name="connsiteX277" fmla="*/ 9184 w 10000"/>
                <a:gd name="connsiteY277" fmla="*/ 1384 h 10000"/>
                <a:gd name="connsiteX278" fmla="*/ 9229 w 10000"/>
                <a:gd name="connsiteY278" fmla="*/ 1405 h 10000"/>
                <a:gd name="connsiteX279" fmla="*/ 9258 w 10000"/>
                <a:gd name="connsiteY279" fmla="*/ 1455 h 10000"/>
                <a:gd name="connsiteX280" fmla="*/ 9325 w 10000"/>
                <a:gd name="connsiteY280" fmla="*/ 1419 h 10000"/>
                <a:gd name="connsiteX281" fmla="*/ 9364 w 10000"/>
                <a:gd name="connsiteY281" fmla="*/ 1419 h 10000"/>
                <a:gd name="connsiteX282" fmla="*/ 9421 w 10000"/>
                <a:gd name="connsiteY282" fmla="*/ 1476 h 10000"/>
                <a:gd name="connsiteX283" fmla="*/ 9454 w 10000"/>
                <a:gd name="connsiteY283" fmla="*/ 1398 h 10000"/>
                <a:gd name="connsiteX284" fmla="*/ 9522 w 10000"/>
                <a:gd name="connsiteY284" fmla="*/ 1434 h 10000"/>
                <a:gd name="connsiteX285" fmla="*/ 9556 w 10000"/>
                <a:gd name="connsiteY285" fmla="*/ 1391 h 10000"/>
                <a:gd name="connsiteX286" fmla="*/ 9584 w 10000"/>
                <a:gd name="connsiteY286" fmla="*/ 1398 h 10000"/>
                <a:gd name="connsiteX287" fmla="*/ 9612 w 10000"/>
                <a:gd name="connsiteY287" fmla="*/ 1356 h 10000"/>
                <a:gd name="connsiteX288" fmla="*/ 9606 w 10000"/>
                <a:gd name="connsiteY288" fmla="*/ 1313 h 10000"/>
                <a:gd name="connsiteX289" fmla="*/ 9646 w 10000"/>
                <a:gd name="connsiteY289" fmla="*/ 1292 h 10000"/>
                <a:gd name="connsiteX290" fmla="*/ 9674 w 10000"/>
                <a:gd name="connsiteY290" fmla="*/ 1221 h 10000"/>
                <a:gd name="connsiteX291" fmla="*/ 9753 w 10000"/>
                <a:gd name="connsiteY291" fmla="*/ 1228 h 10000"/>
                <a:gd name="connsiteX292" fmla="*/ 9871 w 10000"/>
                <a:gd name="connsiteY292" fmla="*/ 1434 h 10000"/>
                <a:gd name="connsiteX293" fmla="*/ 9893 w 10000"/>
                <a:gd name="connsiteY293" fmla="*/ 1505 h 10000"/>
                <a:gd name="connsiteX294" fmla="*/ 9972 w 10000"/>
                <a:gd name="connsiteY294" fmla="*/ 1597 h 10000"/>
                <a:gd name="connsiteX295" fmla="*/ 10000 w 10000"/>
                <a:gd name="connsiteY295" fmla="*/ 1682 h 10000"/>
                <a:gd name="connsiteX296" fmla="*/ 9938 w 10000"/>
                <a:gd name="connsiteY296" fmla="*/ 1796 h 10000"/>
                <a:gd name="connsiteX297" fmla="*/ 9893 w 10000"/>
                <a:gd name="connsiteY297" fmla="*/ 1838 h 10000"/>
                <a:gd name="connsiteX298" fmla="*/ 9916 w 10000"/>
                <a:gd name="connsiteY298" fmla="*/ 1959 h 10000"/>
                <a:gd name="connsiteX299" fmla="*/ 9848 w 10000"/>
                <a:gd name="connsiteY299" fmla="*/ 2051 h 10000"/>
                <a:gd name="connsiteX300" fmla="*/ 9809 w 10000"/>
                <a:gd name="connsiteY300" fmla="*/ 2072 h 10000"/>
                <a:gd name="connsiteX301" fmla="*/ 9809 w 10000"/>
                <a:gd name="connsiteY301" fmla="*/ 2136 h 10000"/>
                <a:gd name="connsiteX302" fmla="*/ 9758 w 10000"/>
                <a:gd name="connsiteY302" fmla="*/ 2257 h 10000"/>
                <a:gd name="connsiteX303" fmla="*/ 9724 w 10000"/>
                <a:gd name="connsiteY303" fmla="*/ 2264 h 10000"/>
                <a:gd name="connsiteX304" fmla="*/ 9730 w 10000"/>
                <a:gd name="connsiteY304" fmla="*/ 2349 h 10000"/>
                <a:gd name="connsiteX305" fmla="*/ 9702 w 10000"/>
                <a:gd name="connsiteY305" fmla="*/ 2413 h 10000"/>
                <a:gd name="connsiteX306" fmla="*/ 9708 w 10000"/>
                <a:gd name="connsiteY306" fmla="*/ 2697 h 10000"/>
                <a:gd name="connsiteX307" fmla="*/ 9724 w 10000"/>
                <a:gd name="connsiteY307" fmla="*/ 2718 h 10000"/>
                <a:gd name="connsiteX308" fmla="*/ 9719 w 10000"/>
                <a:gd name="connsiteY308" fmla="*/ 2811 h 10000"/>
                <a:gd name="connsiteX309" fmla="*/ 9708 w 10000"/>
                <a:gd name="connsiteY309" fmla="*/ 2896 h 10000"/>
                <a:gd name="connsiteX310" fmla="*/ 9668 w 10000"/>
                <a:gd name="connsiteY310" fmla="*/ 2938 h 10000"/>
                <a:gd name="connsiteX311" fmla="*/ 9595 w 10000"/>
                <a:gd name="connsiteY311" fmla="*/ 2903 h 10000"/>
                <a:gd name="connsiteX312" fmla="*/ 9561 w 10000"/>
                <a:gd name="connsiteY312" fmla="*/ 2952 h 10000"/>
                <a:gd name="connsiteX313" fmla="*/ 9567 w 10000"/>
                <a:gd name="connsiteY313" fmla="*/ 2995 h 10000"/>
                <a:gd name="connsiteX314" fmla="*/ 9544 w 10000"/>
                <a:gd name="connsiteY314" fmla="*/ 3080 h 10000"/>
                <a:gd name="connsiteX315" fmla="*/ 9505 w 10000"/>
                <a:gd name="connsiteY315" fmla="*/ 3137 h 10000"/>
                <a:gd name="connsiteX316" fmla="*/ 9494 w 10000"/>
                <a:gd name="connsiteY316" fmla="*/ 3236 h 10000"/>
                <a:gd name="connsiteX317" fmla="*/ 9466 w 10000"/>
                <a:gd name="connsiteY317" fmla="*/ 3322 h 10000"/>
                <a:gd name="connsiteX318" fmla="*/ 9471 w 10000"/>
                <a:gd name="connsiteY318" fmla="*/ 3378 h 10000"/>
                <a:gd name="connsiteX319" fmla="*/ 9460 w 10000"/>
                <a:gd name="connsiteY319" fmla="*/ 3435 h 10000"/>
                <a:gd name="connsiteX320" fmla="*/ 9483 w 10000"/>
                <a:gd name="connsiteY320" fmla="*/ 3485 h 10000"/>
                <a:gd name="connsiteX321" fmla="*/ 9449 w 10000"/>
                <a:gd name="connsiteY321" fmla="*/ 3563 h 10000"/>
                <a:gd name="connsiteX322" fmla="*/ 9393 w 10000"/>
                <a:gd name="connsiteY322" fmla="*/ 3442 h 10000"/>
                <a:gd name="connsiteX323" fmla="*/ 9393 w 10000"/>
                <a:gd name="connsiteY323" fmla="*/ 3350 h 10000"/>
                <a:gd name="connsiteX324" fmla="*/ 9376 w 10000"/>
                <a:gd name="connsiteY324" fmla="*/ 3336 h 10000"/>
                <a:gd name="connsiteX325" fmla="*/ 9308 w 10000"/>
                <a:gd name="connsiteY325" fmla="*/ 3400 h 10000"/>
                <a:gd name="connsiteX326" fmla="*/ 9201 w 10000"/>
                <a:gd name="connsiteY326" fmla="*/ 3549 h 10000"/>
                <a:gd name="connsiteX327" fmla="*/ 9139 w 10000"/>
                <a:gd name="connsiteY327" fmla="*/ 3655 h 10000"/>
                <a:gd name="connsiteX328" fmla="*/ 9044 w 10000"/>
                <a:gd name="connsiteY328" fmla="*/ 3712 h 10000"/>
                <a:gd name="connsiteX329" fmla="*/ 9010 w 10000"/>
                <a:gd name="connsiteY329" fmla="*/ 3797 h 10000"/>
                <a:gd name="connsiteX330" fmla="*/ 8982 w 10000"/>
                <a:gd name="connsiteY330" fmla="*/ 3825 h 10000"/>
                <a:gd name="connsiteX331" fmla="*/ 8875 w 10000"/>
                <a:gd name="connsiteY331" fmla="*/ 3903 h 10000"/>
                <a:gd name="connsiteX332" fmla="*/ 8785 w 10000"/>
                <a:gd name="connsiteY332" fmla="*/ 3996 h 10000"/>
                <a:gd name="connsiteX333" fmla="*/ 8763 w 10000"/>
                <a:gd name="connsiteY333" fmla="*/ 4067 h 10000"/>
                <a:gd name="connsiteX334" fmla="*/ 8729 w 10000"/>
                <a:gd name="connsiteY334" fmla="*/ 4102 h 10000"/>
                <a:gd name="connsiteX335" fmla="*/ 8774 w 10000"/>
                <a:gd name="connsiteY335" fmla="*/ 4194 h 10000"/>
                <a:gd name="connsiteX336" fmla="*/ 8819 w 10000"/>
                <a:gd name="connsiteY336" fmla="*/ 4265 h 10000"/>
                <a:gd name="connsiteX337" fmla="*/ 8881 w 10000"/>
                <a:gd name="connsiteY337" fmla="*/ 4294 h 10000"/>
                <a:gd name="connsiteX338" fmla="*/ 8858 w 10000"/>
                <a:gd name="connsiteY338" fmla="*/ 4344 h 10000"/>
                <a:gd name="connsiteX339" fmla="*/ 8903 w 10000"/>
                <a:gd name="connsiteY339" fmla="*/ 4358 h 10000"/>
                <a:gd name="connsiteX340" fmla="*/ 8903 w 10000"/>
                <a:gd name="connsiteY340" fmla="*/ 4443 h 10000"/>
                <a:gd name="connsiteX341" fmla="*/ 8937 w 10000"/>
                <a:gd name="connsiteY341" fmla="*/ 4507 h 10000"/>
                <a:gd name="connsiteX342" fmla="*/ 8993 w 10000"/>
                <a:gd name="connsiteY342" fmla="*/ 4493 h 10000"/>
                <a:gd name="connsiteX343" fmla="*/ 9016 w 10000"/>
                <a:gd name="connsiteY343" fmla="*/ 4422 h 10000"/>
                <a:gd name="connsiteX344" fmla="*/ 9061 w 10000"/>
                <a:gd name="connsiteY344" fmla="*/ 4414 h 10000"/>
                <a:gd name="connsiteX345" fmla="*/ 9066 w 10000"/>
                <a:gd name="connsiteY345" fmla="*/ 4358 h 10000"/>
                <a:gd name="connsiteX346" fmla="*/ 9123 w 10000"/>
                <a:gd name="connsiteY346" fmla="*/ 4358 h 10000"/>
                <a:gd name="connsiteX347" fmla="*/ 9100 w 10000"/>
                <a:gd name="connsiteY347" fmla="*/ 4429 h 10000"/>
                <a:gd name="connsiteX348" fmla="*/ 9156 w 10000"/>
                <a:gd name="connsiteY348" fmla="*/ 4464 h 10000"/>
                <a:gd name="connsiteX349" fmla="*/ 9145 w 10000"/>
                <a:gd name="connsiteY349" fmla="*/ 4528 h 10000"/>
                <a:gd name="connsiteX350" fmla="*/ 9061 w 10000"/>
                <a:gd name="connsiteY350" fmla="*/ 4535 h 10000"/>
                <a:gd name="connsiteX351" fmla="*/ 8999 w 10000"/>
                <a:gd name="connsiteY351" fmla="*/ 4578 h 10000"/>
                <a:gd name="connsiteX352" fmla="*/ 8943 w 10000"/>
                <a:gd name="connsiteY352" fmla="*/ 4599 h 10000"/>
                <a:gd name="connsiteX353" fmla="*/ 8943 w 10000"/>
                <a:gd name="connsiteY353" fmla="*/ 4698 h 10000"/>
                <a:gd name="connsiteX354" fmla="*/ 8999 w 10000"/>
                <a:gd name="connsiteY354" fmla="*/ 4805 h 10000"/>
                <a:gd name="connsiteX355" fmla="*/ 8954 w 10000"/>
                <a:gd name="connsiteY355" fmla="*/ 4904 h 10000"/>
                <a:gd name="connsiteX356" fmla="*/ 8864 w 10000"/>
                <a:gd name="connsiteY356" fmla="*/ 4918 h 10000"/>
                <a:gd name="connsiteX357" fmla="*/ 8875 w 10000"/>
                <a:gd name="connsiteY357" fmla="*/ 5032 h 10000"/>
                <a:gd name="connsiteX358" fmla="*/ 8870 w 10000"/>
                <a:gd name="connsiteY358" fmla="*/ 5103 h 10000"/>
                <a:gd name="connsiteX359" fmla="*/ 8841 w 10000"/>
                <a:gd name="connsiteY359" fmla="*/ 5138 h 10000"/>
                <a:gd name="connsiteX360" fmla="*/ 8785 w 10000"/>
                <a:gd name="connsiteY360" fmla="*/ 5110 h 10000"/>
                <a:gd name="connsiteX361" fmla="*/ 8735 w 10000"/>
                <a:gd name="connsiteY361" fmla="*/ 5018 h 10000"/>
                <a:gd name="connsiteX362" fmla="*/ 8678 w 10000"/>
                <a:gd name="connsiteY362" fmla="*/ 5089 h 10000"/>
                <a:gd name="connsiteX363" fmla="*/ 8622 w 10000"/>
                <a:gd name="connsiteY363" fmla="*/ 5039 h 10000"/>
                <a:gd name="connsiteX364" fmla="*/ 8616 w 10000"/>
                <a:gd name="connsiteY364" fmla="*/ 5011 h 10000"/>
                <a:gd name="connsiteX365" fmla="*/ 8538 w 10000"/>
                <a:gd name="connsiteY365" fmla="*/ 4947 h 10000"/>
                <a:gd name="connsiteX366" fmla="*/ 8515 w 10000"/>
                <a:gd name="connsiteY366" fmla="*/ 4961 h 10000"/>
                <a:gd name="connsiteX367" fmla="*/ 8526 w 10000"/>
                <a:gd name="connsiteY367" fmla="*/ 5039 h 10000"/>
                <a:gd name="connsiteX368" fmla="*/ 8481 w 10000"/>
                <a:gd name="connsiteY368" fmla="*/ 5138 h 10000"/>
                <a:gd name="connsiteX369" fmla="*/ 8515 w 10000"/>
                <a:gd name="connsiteY369" fmla="*/ 5160 h 10000"/>
                <a:gd name="connsiteX370" fmla="*/ 8577 w 10000"/>
                <a:gd name="connsiteY370" fmla="*/ 5145 h 10000"/>
                <a:gd name="connsiteX371" fmla="*/ 8588 w 10000"/>
                <a:gd name="connsiteY371" fmla="*/ 5181 h 10000"/>
                <a:gd name="connsiteX372" fmla="*/ 8577 w 10000"/>
                <a:gd name="connsiteY372" fmla="*/ 5224 h 10000"/>
                <a:gd name="connsiteX373" fmla="*/ 8600 w 10000"/>
                <a:gd name="connsiteY373" fmla="*/ 5280 h 10000"/>
                <a:gd name="connsiteX374" fmla="*/ 8650 w 10000"/>
                <a:gd name="connsiteY374" fmla="*/ 5316 h 10000"/>
                <a:gd name="connsiteX375" fmla="*/ 8639 w 10000"/>
                <a:gd name="connsiteY375" fmla="*/ 5401 h 10000"/>
                <a:gd name="connsiteX376" fmla="*/ 8673 w 10000"/>
                <a:gd name="connsiteY376" fmla="*/ 5444 h 10000"/>
                <a:gd name="connsiteX377" fmla="*/ 8633 w 10000"/>
                <a:gd name="connsiteY377" fmla="*/ 5486 h 10000"/>
                <a:gd name="connsiteX378" fmla="*/ 8622 w 10000"/>
                <a:gd name="connsiteY378" fmla="*/ 5642 h 10000"/>
                <a:gd name="connsiteX379" fmla="*/ 8600 w 10000"/>
                <a:gd name="connsiteY379" fmla="*/ 5649 h 10000"/>
                <a:gd name="connsiteX380" fmla="*/ 8628 w 10000"/>
                <a:gd name="connsiteY380" fmla="*/ 5720 h 10000"/>
                <a:gd name="connsiteX381" fmla="*/ 8633 w 10000"/>
                <a:gd name="connsiteY381" fmla="*/ 5841 h 10000"/>
                <a:gd name="connsiteX382" fmla="*/ 8661 w 10000"/>
                <a:gd name="connsiteY382" fmla="*/ 5869 h 10000"/>
                <a:gd name="connsiteX383" fmla="*/ 8667 w 10000"/>
                <a:gd name="connsiteY383" fmla="*/ 5905 h 10000"/>
                <a:gd name="connsiteX384" fmla="*/ 8690 w 10000"/>
                <a:gd name="connsiteY384" fmla="*/ 5912 h 10000"/>
                <a:gd name="connsiteX385" fmla="*/ 8695 w 10000"/>
                <a:gd name="connsiteY385" fmla="*/ 5983 h 10000"/>
                <a:gd name="connsiteX386" fmla="*/ 8684 w 10000"/>
                <a:gd name="connsiteY386" fmla="*/ 6033 h 10000"/>
                <a:gd name="connsiteX387" fmla="*/ 8740 w 10000"/>
                <a:gd name="connsiteY387" fmla="*/ 6061 h 10000"/>
                <a:gd name="connsiteX388" fmla="*/ 8825 w 10000"/>
                <a:gd name="connsiteY388" fmla="*/ 6004 h 10000"/>
                <a:gd name="connsiteX389" fmla="*/ 8948 w 10000"/>
                <a:gd name="connsiteY389" fmla="*/ 5891 h 10000"/>
                <a:gd name="connsiteX390" fmla="*/ 8982 w 10000"/>
                <a:gd name="connsiteY390" fmla="*/ 5891 h 10000"/>
                <a:gd name="connsiteX391" fmla="*/ 8982 w 10000"/>
                <a:gd name="connsiteY391" fmla="*/ 5976 h 10000"/>
                <a:gd name="connsiteX392" fmla="*/ 9004 w 10000"/>
                <a:gd name="connsiteY392" fmla="*/ 5990 h 10000"/>
                <a:gd name="connsiteX393" fmla="*/ 9044 w 10000"/>
                <a:gd name="connsiteY393" fmla="*/ 6089 h 10000"/>
                <a:gd name="connsiteX394" fmla="*/ 9072 w 10000"/>
                <a:gd name="connsiteY394" fmla="*/ 6097 h 10000"/>
                <a:gd name="connsiteX395" fmla="*/ 9055 w 10000"/>
                <a:gd name="connsiteY395" fmla="*/ 6153 h 10000"/>
                <a:gd name="connsiteX396" fmla="*/ 9100 w 10000"/>
                <a:gd name="connsiteY396" fmla="*/ 6281 h 10000"/>
                <a:gd name="connsiteX397" fmla="*/ 9100 w 10000"/>
                <a:gd name="connsiteY397" fmla="*/ 6345 h 10000"/>
                <a:gd name="connsiteX398" fmla="*/ 9123 w 10000"/>
                <a:gd name="connsiteY398" fmla="*/ 6416 h 10000"/>
                <a:gd name="connsiteX399" fmla="*/ 9089 w 10000"/>
                <a:gd name="connsiteY399" fmla="*/ 6473 h 10000"/>
                <a:gd name="connsiteX400" fmla="*/ 9049 w 10000"/>
                <a:gd name="connsiteY400" fmla="*/ 6466 h 10000"/>
                <a:gd name="connsiteX401" fmla="*/ 9049 w 10000"/>
                <a:gd name="connsiteY401" fmla="*/ 6501 h 10000"/>
                <a:gd name="connsiteX402" fmla="*/ 9089 w 10000"/>
                <a:gd name="connsiteY402" fmla="*/ 6544 h 10000"/>
                <a:gd name="connsiteX403" fmla="*/ 9106 w 10000"/>
                <a:gd name="connsiteY403" fmla="*/ 6515 h 10000"/>
                <a:gd name="connsiteX404" fmla="*/ 9139 w 10000"/>
                <a:gd name="connsiteY404" fmla="*/ 6579 h 10000"/>
                <a:gd name="connsiteX405" fmla="*/ 9179 w 10000"/>
                <a:gd name="connsiteY405" fmla="*/ 6579 h 10000"/>
                <a:gd name="connsiteX406" fmla="*/ 9156 w 10000"/>
                <a:gd name="connsiteY406" fmla="*/ 6757 h 10000"/>
                <a:gd name="connsiteX407" fmla="*/ 9139 w 10000"/>
                <a:gd name="connsiteY407" fmla="*/ 6792 h 10000"/>
                <a:gd name="connsiteX408" fmla="*/ 9089 w 10000"/>
                <a:gd name="connsiteY408" fmla="*/ 6778 h 10000"/>
                <a:gd name="connsiteX409" fmla="*/ 9027 w 10000"/>
                <a:gd name="connsiteY409" fmla="*/ 6799 h 10000"/>
                <a:gd name="connsiteX410" fmla="*/ 9004 w 10000"/>
                <a:gd name="connsiteY410" fmla="*/ 6842 h 10000"/>
                <a:gd name="connsiteX411" fmla="*/ 8999 w 10000"/>
                <a:gd name="connsiteY411" fmla="*/ 6884 h 10000"/>
                <a:gd name="connsiteX412" fmla="*/ 8960 w 10000"/>
                <a:gd name="connsiteY412" fmla="*/ 6934 h 10000"/>
                <a:gd name="connsiteX413" fmla="*/ 8898 w 10000"/>
                <a:gd name="connsiteY413" fmla="*/ 6941 h 10000"/>
                <a:gd name="connsiteX414" fmla="*/ 8886 w 10000"/>
                <a:gd name="connsiteY414" fmla="*/ 6962 h 10000"/>
                <a:gd name="connsiteX415" fmla="*/ 8847 w 10000"/>
                <a:gd name="connsiteY415" fmla="*/ 6927 h 10000"/>
                <a:gd name="connsiteX416" fmla="*/ 8808 w 10000"/>
                <a:gd name="connsiteY416" fmla="*/ 6934 h 10000"/>
                <a:gd name="connsiteX417" fmla="*/ 8785 w 10000"/>
                <a:gd name="connsiteY417" fmla="*/ 6906 h 10000"/>
                <a:gd name="connsiteX418" fmla="*/ 8735 w 10000"/>
                <a:gd name="connsiteY418" fmla="*/ 6891 h 10000"/>
                <a:gd name="connsiteX419" fmla="*/ 8746 w 10000"/>
                <a:gd name="connsiteY419" fmla="*/ 6941 h 10000"/>
                <a:gd name="connsiteX420" fmla="*/ 8723 w 10000"/>
                <a:gd name="connsiteY420" fmla="*/ 6991 h 10000"/>
                <a:gd name="connsiteX421" fmla="*/ 8639 w 10000"/>
                <a:gd name="connsiteY421" fmla="*/ 6984 h 10000"/>
                <a:gd name="connsiteX422" fmla="*/ 8611 w 10000"/>
                <a:gd name="connsiteY422" fmla="*/ 6962 h 10000"/>
                <a:gd name="connsiteX423" fmla="*/ 8566 w 10000"/>
                <a:gd name="connsiteY423" fmla="*/ 6984 h 10000"/>
                <a:gd name="connsiteX424" fmla="*/ 8560 w 10000"/>
                <a:gd name="connsiteY424" fmla="*/ 7055 h 10000"/>
                <a:gd name="connsiteX425" fmla="*/ 8476 w 10000"/>
                <a:gd name="connsiteY425" fmla="*/ 7133 h 10000"/>
                <a:gd name="connsiteX426" fmla="*/ 8448 w 10000"/>
                <a:gd name="connsiteY426" fmla="*/ 7090 h 10000"/>
                <a:gd name="connsiteX427" fmla="*/ 8386 w 10000"/>
                <a:gd name="connsiteY427" fmla="*/ 7111 h 10000"/>
                <a:gd name="connsiteX428" fmla="*/ 8346 w 10000"/>
                <a:gd name="connsiteY428" fmla="*/ 7133 h 10000"/>
                <a:gd name="connsiteX429" fmla="*/ 8341 w 10000"/>
                <a:gd name="connsiteY429" fmla="*/ 7168 h 10000"/>
                <a:gd name="connsiteX430" fmla="*/ 8256 w 10000"/>
                <a:gd name="connsiteY430" fmla="*/ 7246 h 10000"/>
                <a:gd name="connsiteX431" fmla="*/ 8206 w 10000"/>
                <a:gd name="connsiteY431" fmla="*/ 7232 h 10000"/>
                <a:gd name="connsiteX432" fmla="*/ 8155 w 10000"/>
                <a:gd name="connsiteY432" fmla="*/ 7260 h 10000"/>
                <a:gd name="connsiteX433" fmla="*/ 8116 w 10000"/>
                <a:gd name="connsiteY433" fmla="*/ 7303 h 10000"/>
                <a:gd name="connsiteX434" fmla="*/ 8060 w 10000"/>
                <a:gd name="connsiteY434" fmla="*/ 7331 h 10000"/>
                <a:gd name="connsiteX435" fmla="*/ 8065 w 10000"/>
                <a:gd name="connsiteY435" fmla="*/ 7374 h 10000"/>
                <a:gd name="connsiteX436" fmla="*/ 8015 w 10000"/>
                <a:gd name="connsiteY436" fmla="*/ 7402 h 10000"/>
                <a:gd name="connsiteX437" fmla="*/ 7942 w 10000"/>
                <a:gd name="connsiteY437" fmla="*/ 7523 h 10000"/>
                <a:gd name="connsiteX438" fmla="*/ 7930 w 10000"/>
                <a:gd name="connsiteY438" fmla="*/ 7573 h 10000"/>
                <a:gd name="connsiteX439" fmla="*/ 7908 w 10000"/>
                <a:gd name="connsiteY439" fmla="*/ 7559 h 10000"/>
                <a:gd name="connsiteX440" fmla="*/ 7919 w 10000"/>
                <a:gd name="connsiteY440" fmla="*/ 7523 h 10000"/>
                <a:gd name="connsiteX441" fmla="*/ 7846 w 10000"/>
                <a:gd name="connsiteY441" fmla="*/ 7339 h 10000"/>
                <a:gd name="connsiteX442" fmla="*/ 7846 w 10000"/>
                <a:gd name="connsiteY442" fmla="*/ 7268 h 10000"/>
                <a:gd name="connsiteX443" fmla="*/ 7812 w 10000"/>
                <a:gd name="connsiteY443" fmla="*/ 7268 h 10000"/>
                <a:gd name="connsiteX444" fmla="*/ 7711 w 10000"/>
                <a:gd name="connsiteY444" fmla="*/ 7197 h 10000"/>
                <a:gd name="connsiteX445" fmla="*/ 7649 w 10000"/>
                <a:gd name="connsiteY445" fmla="*/ 7232 h 10000"/>
                <a:gd name="connsiteX446" fmla="*/ 7632 w 10000"/>
                <a:gd name="connsiteY446" fmla="*/ 7275 h 10000"/>
                <a:gd name="connsiteX447" fmla="*/ 7677 w 10000"/>
                <a:gd name="connsiteY447" fmla="*/ 7324 h 10000"/>
                <a:gd name="connsiteX448" fmla="*/ 7688 w 10000"/>
                <a:gd name="connsiteY448" fmla="*/ 7367 h 10000"/>
                <a:gd name="connsiteX449" fmla="*/ 7660 w 10000"/>
                <a:gd name="connsiteY449" fmla="*/ 7410 h 10000"/>
                <a:gd name="connsiteX450" fmla="*/ 7666 w 10000"/>
                <a:gd name="connsiteY450" fmla="*/ 7445 h 10000"/>
                <a:gd name="connsiteX451" fmla="*/ 7655 w 10000"/>
                <a:gd name="connsiteY451" fmla="*/ 7516 h 10000"/>
                <a:gd name="connsiteX452" fmla="*/ 7660 w 10000"/>
                <a:gd name="connsiteY452" fmla="*/ 7587 h 10000"/>
                <a:gd name="connsiteX453" fmla="*/ 7694 w 10000"/>
                <a:gd name="connsiteY453" fmla="*/ 7700 h 10000"/>
                <a:gd name="connsiteX454" fmla="*/ 7660 w 10000"/>
                <a:gd name="connsiteY454" fmla="*/ 7743 h 10000"/>
                <a:gd name="connsiteX455" fmla="*/ 7666 w 10000"/>
                <a:gd name="connsiteY455" fmla="*/ 7779 h 10000"/>
                <a:gd name="connsiteX456" fmla="*/ 7638 w 10000"/>
                <a:gd name="connsiteY456" fmla="*/ 7793 h 10000"/>
                <a:gd name="connsiteX457" fmla="*/ 7621 w 10000"/>
                <a:gd name="connsiteY457" fmla="*/ 7814 h 10000"/>
                <a:gd name="connsiteX458" fmla="*/ 7514 w 10000"/>
                <a:gd name="connsiteY458" fmla="*/ 7800 h 10000"/>
                <a:gd name="connsiteX459" fmla="*/ 7497 w 10000"/>
                <a:gd name="connsiteY459" fmla="*/ 7757 h 10000"/>
                <a:gd name="connsiteX460" fmla="*/ 7463 w 10000"/>
                <a:gd name="connsiteY460" fmla="*/ 7786 h 10000"/>
                <a:gd name="connsiteX461" fmla="*/ 7390 w 10000"/>
                <a:gd name="connsiteY461" fmla="*/ 7771 h 10000"/>
                <a:gd name="connsiteX462" fmla="*/ 7340 w 10000"/>
                <a:gd name="connsiteY462" fmla="*/ 7793 h 10000"/>
                <a:gd name="connsiteX463" fmla="*/ 7312 w 10000"/>
                <a:gd name="connsiteY463" fmla="*/ 7644 h 10000"/>
                <a:gd name="connsiteX464" fmla="*/ 7283 w 10000"/>
                <a:gd name="connsiteY464" fmla="*/ 7637 h 10000"/>
                <a:gd name="connsiteX465" fmla="*/ 7250 w 10000"/>
                <a:gd name="connsiteY465" fmla="*/ 7544 h 10000"/>
                <a:gd name="connsiteX466" fmla="*/ 7267 w 10000"/>
                <a:gd name="connsiteY466" fmla="*/ 7502 h 10000"/>
                <a:gd name="connsiteX467" fmla="*/ 7306 w 10000"/>
                <a:gd name="connsiteY467" fmla="*/ 7523 h 10000"/>
                <a:gd name="connsiteX468" fmla="*/ 7323 w 10000"/>
                <a:gd name="connsiteY468" fmla="*/ 7473 h 10000"/>
                <a:gd name="connsiteX469" fmla="*/ 7295 w 10000"/>
                <a:gd name="connsiteY469" fmla="*/ 7438 h 10000"/>
                <a:gd name="connsiteX470" fmla="*/ 7312 w 10000"/>
                <a:gd name="connsiteY470" fmla="*/ 7402 h 10000"/>
                <a:gd name="connsiteX471" fmla="*/ 7238 w 10000"/>
                <a:gd name="connsiteY471" fmla="*/ 7331 h 10000"/>
                <a:gd name="connsiteX472" fmla="*/ 7244 w 10000"/>
                <a:gd name="connsiteY472" fmla="*/ 7296 h 10000"/>
                <a:gd name="connsiteX473" fmla="*/ 7199 w 10000"/>
                <a:gd name="connsiteY473" fmla="*/ 7260 h 10000"/>
                <a:gd name="connsiteX474" fmla="*/ 7227 w 10000"/>
                <a:gd name="connsiteY474" fmla="*/ 7218 h 10000"/>
                <a:gd name="connsiteX475" fmla="*/ 7216 w 10000"/>
                <a:gd name="connsiteY475" fmla="*/ 7168 h 10000"/>
                <a:gd name="connsiteX476" fmla="*/ 7165 w 10000"/>
                <a:gd name="connsiteY476" fmla="*/ 7090 h 10000"/>
                <a:gd name="connsiteX477" fmla="*/ 7132 w 10000"/>
                <a:gd name="connsiteY477" fmla="*/ 7026 h 10000"/>
                <a:gd name="connsiteX478" fmla="*/ 7064 w 10000"/>
                <a:gd name="connsiteY478" fmla="*/ 7055 h 10000"/>
                <a:gd name="connsiteX479" fmla="*/ 7025 w 10000"/>
                <a:gd name="connsiteY479" fmla="*/ 7048 h 10000"/>
                <a:gd name="connsiteX480" fmla="*/ 7002 w 10000"/>
                <a:gd name="connsiteY480" fmla="*/ 7111 h 10000"/>
                <a:gd name="connsiteX481" fmla="*/ 6924 w 10000"/>
                <a:gd name="connsiteY481" fmla="*/ 7119 h 10000"/>
                <a:gd name="connsiteX482" fmla="*/ 6895 w 10000"/>
                <a:gd name="connsiteY482" fmla="*/ 7111 h 10000"/>
                <a:gd name="connsiteX483" fmla="*/ 6828 w 10000"/>
                <a:gd name="connsiteY483" fmla="*/ 7161 h 10000"/>
                <a:gd name="connsiteX484" fmla="*/ 6834 w 10000"/>
                <a:gd name="connsiteY484" fmla="*/ 7260 h 10000"/>
                <a:gd name="connsiteX485" fmla="*/ 6817 w 10000"/>
                <a:gd name="connsiteY485" fmla="*/ 7324 h 10000"/>
                <a:gd name="connsiteX486" fmla="*/ 6817 w 10000"/>
                <a:gd name="connsiteY486" fmla="*/ 7381 h 10000"/>
                <a:gd name="connsiteX487" fmla="*/ 6760 w 10000"/>
                <a:gd name="connsiteY487" fmla="*/ 7424 h 10000"/>
                <a:gd name="connsiteX488" fmla="*/ 6699 w 10000"/>
                <a:gd name="connsiteY488" fmla="*/ 7431 h 10000"/>
                <a:gd name="connsiteX489" fmla="*/ 6682 w 10000"/>
                <a:gd name="connsiteY489" fmla="*/ 7410 h 10000"/>
                <a:gd name="connsiteX490" fmla="*/ 6625 w 10000"/>
                <a:gd name="connsiteY490" fmla="*/ 7388 h 10000"/>
                <a:gd name="connsiteX491" fmla="*/ 6592 w 10000"/>
                <a:gd name="connsiteY491" fmla="*/ 7431 h 10000"/>
                <a:gd name="connsiteX492" fmla="*/ 6586 w 10000"/>
                <a:gd name="connsiteY492" fmla="*/ 7473 h 10000"/>
                <a:gd name="connsiteX493" fmla="*/ 6552 w 10000"/>
                <a:gd name="connsiteY493" fmla="*/ 7480 h 10000"/>
                <a:gd name="connsiteX494" fmla="*/ 6547 w 10000"/>
                <a:gd name="connsiteY494" fmla="*/ 7523 h 10000"/>
                <a:gd name="connsiteX495" fmla="*/ 6519 w 10000"/>
                <a:gd name="connsiteY495" fmla="*/ 7523 h 10000"/>
                <a:gd name="connsiteX496" fmla="*/ 6485 w 10000"/>
                <a:gd name="connsiteY496" fmla="*/ 7424 h 10000"/>
                <a:gd name="connsiteX497" fmla="*/ 6406 w 10000"/>
                <a:gd name="connsiteY497" fmla="*/ 7473 h 10000"/>
                <a:gd name="connsiteX498" fmla="*/ 6316 w 10000"/>
                <a:gd name="connsiteY498" fmla="*/ 7551 h 10000"/>
                <a:gd name="connsiteX499" fmla="*/ 6282 w 10000"/>
                <a:gd name="connsiteY499" fmla="*/ 7566 h 10000"/>
                <a:gd name="connsiteX500" fmla="*/ 6294 w 10000"/>
                <a:gd name="connsiteY500" fmla="*/ 7615 h 10000"/>
                <a:gd name="connsiteX501" fmla="*/ 6243 w 10000"/>
                <a:gd name="connsiteY501" fmla="*/ 7637 h 10000"/>
                <a:gd name="connsiteX502" fmla="*/ 6209 w 10000"/>
                <a:gd name="connsiteY502" fmla="*/ 7608 h 10000"/>
                <a:gd name="connsiteX503" fmla="*/ 6136 w 10000"/>
                <a:gd name="connsiteY503" fmla="*/ 7622 h 10000"/>
                <a:gd name="connsiteX504" fmla="*/ 6136 w 10000"/>
                <a:gd name="connsiteY504" fmla="*/ 7395 h 10000"/>
                <a:gd name="connsiteX505" fmla="*/ 6208 w 10000"/>
                <a:gd name="connsiteY50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089 w 10000"/>
                <a:gd name="connsiteY16" fmla="*/ 9482 h 10000"/>
                <a:gd name="connsiteX17" fmla="*/ 4111 w 10000"/>
                <a:gd name="connsiteY17" fmla="*/ 9631 h 10000"/>
                <a:gd name="connsiteX18" fmla="*/ 4021 w 10000"/>
                <a:gd name="connsiteY18" fmla="*/ 9851 h 10000"/>
                <a:gd name="connsiteX19" fmla="*/ 3948 w 10000"/>
                <a:gd name="connsiteY19" fmla="*/ 9865 h 10000"/>
                <a:gd name="connsiteX20" fmla="*/ 3926 w 10000"/>
                <a:gd name="connsiteY20" fmla="*/ 9844 h 10000"/>
                <a:gd name="connsiteX21" fmla="*/ 3864 w 10000"/>
                <a:gd name="connsiteY21" fmla="*/ 9879 h 10000"/>
                <a:gd name="connsiteX22" fmla="*/ 3825 w 10000"/>
                <a:gd name="connsiteY22" fmla="*/ 9858 h 10000"/>
                <a:gd name="connsiteX23" fmla="*/ 3802 w 10000"/>
                <a:gd name="connsiteY23" fmla="*/ 9886 h 10000"/>
                <a:gd name="connsiteX24" fmla="*/ 3751 w 10000"/>
                <a:gd name="connsiteY24" fmla="*/ 9858 h 10000"/>
                <a:gd name="connsiteX25" fmla="*/ 3735 w 10000"/>
                <a:gd name="connsiteY25" fmla="*/ 9787 h 10000"/>
                <a:gd name="connsiteX26" fmla="*/ 3628 w 10000"/>
                <a:gd name="connsiteY26" fmla="*/ 9744 h 10000"/>
                <a:gd name="connsiteX27" fmla="*/ 3583 w 10000"/>
                <a:gd name="connsiteY27" fmla="*/ 9730 h 10000"/>
                <a:gd name="connsiteX28" fmla="*/ 3543 w 10000"/>
                <a:gd name="connsiteY28" fmla="*/ 9702 h 10000"/>
                <a:gd name="connsiteX29" fmla="*/ 3549 w 10000"/>
                <a:gd name="connsiteY29" fmla="*/ 9681 h 10000"/>
                <a:gd name="connsiteX30" fmla="*/ 3515 w 10000"/>
                <a:gd name="connsiteY30" fmla="*/ 9624 h 10000"/>
                <a:gd name="connsiteX31" fmla="*/ 3459 w 10000"/>
                <a:gd name="connsiteY31" fmla="*/ 9588 h 10000"/>
                <a:gd name="connsiteX32" fmla="*/ 3397 w 10000"/>
                <a:gd name="connsiteY32" fmla="*/ 9603 h 10000"/>
                <a:gd name="connsiteX33" fmla="*/ 3324 w 10000"/>
                <a:gd name="connsiteY33" fmla="*/ 9581 h 10000"/>
                <a:gd name="connsiteX34" fmla="*/ 3240 w 10000"/>
                <a:gd name="connsiteY34" fmla="*/ 9524 h 10000"/>
                <a:gd name="connsiteX35" fmla="*/ 3279 w 10000"/>
                <a:gd name="connsiteY35" fmla="*/ 9339 h 10000"/>
                <a:gd name="connsiteX36" fmla="*/ 3150 w 10000"/>
                <a:gd name="connsiteY36" fmla="*/ 8971 h 10000"/>
                <a:gd name="connsiteX37" fmla="*/ 3155 w 10000"/>
                <a:gd name="connsiteY37" fmla="*/ 9021 h 10000"/>
                <a:gd name="connsiteX38" fmla="*/ 3144 w 10000"/>
                <a:gd name="connsiteY38" fmla="*/ 9042 h 10000"/>
                <a:gd name="connsiteX39" fmla="*/ 3105 w 10000"/>
                <a:gd name="connsiteY39" fmla="*/ 9028 h 10000"/>
                <a:gd name="connsiteX40" fmla="*/ 3048 w 10000"/>
                <a:gd name="connsiteY40" fmla="*/ 9163 h 10000"/>
                <a:gd name="connsiteX41" fmla="*/ 2818 w 10000"/>
                <a:gd name="connsiteY41" fmla="*/ 9837 h 10000"/>
                <a:gd name="connsiteX42" fmla="*/ 2745 w 10000"/>
                <a:gd name="connsiteY42" fmla="*/ 9879 h 10000"/>
                <a:gd name="connsiteX43" fmla="*/ 2705 w 10000"/>
                <a:gd name="connsiteY43" fmla="*/ 9922 h 10000"/>
                <a:gd name="connsiteX44" fmla="*/ 2638 w 10000"/>
                <a:gd name="connsiteY44" fmla="*/ 9929 h 10000"/>
                <a:gd name="connsiteX45" fmla="*/ 2598 w 10000"/>
                <a:gd name="connsiteY45" fmla="*/ 9943 h 10000"/>
                <a:gd name="connsiteX46" fmla="*/ 2565 w 10000"/>
                <a:gd name="connsiteY46" fmla="*/ 9929 h 10000"/>
                <a:gd name="connsiteX47" fmla="*/ 2508 w 10000"/>
                <a:gd name="connsiteY47" fmla="*/ 9943 h 10000"/>
                <a:gd name="connsiteX48" fmla="*/ 2503 w 10000"/>
                <a:gd name="connsiteY48" fmla="*/ 9957 h 10000"/>
                <a:gd name="connsiteX49" fmla="*/ 2458 w 10000"/>
                <a:gd name="connsiteY49" fmla="*/ 9993 h 10000"/>
                <a:gd name="connsiteX50" fmla="*/ 2424 w 10000"/>
                <a:gd name="connsiteY50" fmla="*/ 10000 h 10000"/>
                <a:gd name="connsiteX51" fmla="*/ 2323 w 10000"/>
                <a:gd name="connsiteY51" fmla="*/ 9901 h 10000"/>
                <a:gd name="connsiteX52" fmla="*/ 2250 w 10000"/>
                <a:gd name="connsiteY52" fmla="*/ 9794 h 10000"/>
                <a:gd name="connsiteX53" fmla="*/ 2160 w 10000"/>
                <a:gd name="connsiteY53" fmla="*/ 9759 h 10000"/>
                <a:gd name="connsiteX54" fmla="*/ 2143 w 10000"/>
                <a:gd name="connsiteY54" fmla="*/ 9624 h 10000"/>
                <a:gd name="connsiteX55" fmla="*/ 2205 w 10000"/>
                <a:gd name="connsiteY55" fmla="*/ 9588 h 10000"/>
                <a:gd name="connsiteX56" fmla="*/ 2182 w 10000"/>
                <a:gd name="connsiteY56" fmla="*/ 9482 h 10000"/>
                <a:gd name="connsiteX57" fmla="*/ 2160 w 10000"/>
                <a:gd name="connsiteY57" fmla="*/ 9446 h 10000"/>
                <a:gd name="connsiteX58" fmla="*/ 2323 w 10000"/>
                <a:gd name="connsiteY58" fmla="*/ 9312 h 10000"/>
                <a:gd name="connsiteX59" fmla="*/ 2373 w 10000"/>
                <a:gd name="connsiteY59" fmla="*/ 9177 h 10000"/>
                <a:gd name="connsiteX60" fmla="*/ 2424 w 10000"/>
                <a:gd name="connsiteY60" fmla="*/ 9148 h 10000"/>
                <a:gd name="connsiteX61" fmla="*/ 2435 w 10000"/>
                <a:gd name="connsiteY61" fmla="*/ 9063 h 10000"/>
                <a:gd name="connsiteX62" fmla="*/ 2385 w 10000"/>
                <a:gd name="connsiteY62" fmla="*/ 8950 h 10000"/>
                <a:gd name="connsiteX63" fmla="*/ 2396 w 10000"/>
                <a:gd name="connsiteY63" fmla="*/ 8879 h 10000"/>
                <a:gd name="connsiteX64" fmla="*/ 2340 w 10000"/>
                <a:gd name="connsiteY64" fmla="*/ 8850 h 10000"/>
                <a:gd name="connsiteX65" fmla="*/ 2306 w 10000"/>
                <a:gd name="connsiteY65" fmla="*/ 8857 h 10000"/>
                <a:gd name="connsiteX66" fmla="*/ 2143 w 10000"/>
                <a:gd name="connsiteY66" fmla="*/ 8921 h 10000"/>
                <a:gd name="connsiteX67" fmla="*/ 2098 w 10000"/>
                <a:gd name="connsiteY67" fmla="*/ 8971 h 10000"/>
                <a:gd name="connsiteX68" fmla="*/ 2064 w 10000"/>
                <a:gd name="connsiteY68" fmla="*/ 8999 h 10000"/>
                <a:gd name="connsiteX69" fmla="*/ 2019 w 10000"/>
                <a:gd name="connsiteY69" fmla="*/ 9056 h 10000"/>
                <a:gd name="connsiteX70" fmla="*/ 1879 w 10000"/>
                <a:gd name="connsiteY70" fmla="*/ 9013 h 10000"/>
                <a:gd name="connsiteX71" fmla="*/ 1828 w 10000"/>
                <a:gd name="connsiteY71" fmla="*/ 8971 h 10000"/>
                <a:gd name="connsiteX72" fmla="*/ 1738 w 10000"/>
                <a:gd name="connsiteY72" fmla="*/ 9021 h 10000"/>
                <a:gd name="connsiteX73" fmla="*/ 1609 w 10000"/>
                <a:gd name="connsiteY73" fmla="*/ 9056 h 10000"/>
                <a:gd name="connsiteX74" fmla="*/ 1699 w 10000"/>
                <a:gd name="connsiteY74" fmla="*/ 9177 h 10000"/>
                <a:gd name="connsiteX75" fmla="*/ 1592 w 10000"/>
                <a:gd name="connsiteY75" fmla="*/ 9304 h 10000"/>
                <a:gd name="connsiteX76" fmla="*/ 1558 w 10000"/>
                <a:gd name="connsiteY76" fmla="*/ 9290 h 10000"/>
                <a:gd name="connsiteX77" fmla="*/ 1541 w 10000"/>
                <a:gd name="connsiteY77" fmla="*/ 9304 h 10000"/>
                <a:gd name="connsiteX78" fmla="*/ 1507 w 10000"/>
                <a:gd name="connsiteY78" fmla="*/ 9269 h 10000"/>
                <a:gd name="connsiteX79" fmla="*/ 1440 w 10000"/>
                <a:gd name="connsiteY79" fmla="*/ 9233 h 10000"/>
                <a:gd name="connsiteX80" fmla="*/ 1434 w 10000"/>
                <a:gd name="connsiteY80" fmla="*/ 9198 h 10000"/>
                <a:gd name="connsiteX81" fmla="*/ 1412 w 10000"/>
                <a:gd name="connsiteY81" fmla="*/ 9191 h 10000"/>
                <a:gd name="connsiteX82" fmla="*/ 1400 w 10000"/>
                <a:gd name="connsiteY82" fmla="*/ 9155 h 10000"/>
                <a:gd name="connsiteX83" fmla="*/ 1372 w 10000"/>
                <a:gd name="connsiteY83" fmla="*/ 9127 h 10000"/>
                <a:gd name="connsiteX84" fmla="*/ 1327 w 10000"/>
                <a:gd name="connsiteY84" fmla="*/ 9141 h 10000"/>
                <a:gd name="connsiteX85" fmla="*/ 1305 w 10000"/>
                <a:gd name="connsiteY85" fmla="*/ 9092 h 10000"/>
                <a:gd name="connsiteX86" fmla="*/ 1271 w 10000"/>
                <a:gd name="connsiteY86" fmla="*/ 9099 h 10000"/>
                <a:gd name="connsiteX87" fmla="*/ 1277 w 10000"/>
                <a:gd name="connsiteY87" fmla="*/ 9056 h 10000"/>
                <a:gd name="connsiteX88" fmla="*/ 1265 w 10000"/>
                <a:gd name="connsiteY88" fmla="*/ 8999 h 10000"/>
                <a:gd name="connsiteX89" fmla="*/ 1277 w 10000"/>
                <a:gd name="connsiteY89" fmla="*/ 8935 h 10000"/>
                <a:gd name="connsiteX90" fmla="*/ 1271 w 10000"/>
                <a:gd name="connsiteY90" fmla="*/ 8893 h 10000"/>
                <a:gd name="connsiteX91" fmla="*/ 1153 w 10000"/>
                <a:gd name="connsiteY91" fmla="*/ 8893 h 10000"/>
                <a:gd name="connsiteX92" fmla="*/ 1153 w 10000"/>
                <a:gd name="connsiteY92" fmla="*/ 8850 h 10000"/>
                <a:gd name="connsiteX93" fmla="*/ 1091 w 10000"/>
                <a:gd name="connsiteY93" fmla="*/ 8829 h 10000"/>
                <a:gd name="connsiteX94" fmla="*/ 1080 w 10000"/>
                <a:gd name="connsiteY94" fmla="*/ 8758 h 10000"/>
                <a:gd name="connsiteX95" fmla="*/ 1069 w 10000"/>
                <a:gd name="connsiteY95" fmla="*/ 8730 h 10000"/>
                <a:gd name="connsiteX96" fmla="*/ 990 w 10000"/>
                <a:gd name="connsiteY96" fmla="*/ 8701 h 10000"/>
                <a:gd name="connsiteX97" fmla="*/ 894 w 10000"/>
                <a:gd name="connsiteY97" fmla="*/ 8616 h 10000"/>
                <a:gd name="connsiteX98" fmla="*/ 787 w 10000"/>
                <a:gd name="connsiteY98" fmla="*/ 8616 h 10000"/>
                <a:gd name="connsiteX99" fmla="*/ 849 w 10000"/>
                <a:gd name="connsiteY99" fmla="*/ 8510 h 10000"/>
                <a:gd name="connsiteX100" fmla="*/ 945 w 10000"/>
                <a:gd name="connsiteY100" fmla="*/ 8432 h 10000"/>
                <a:gd name="connsiteX101" fmla="*/ 984 w 10000"/>
                <a:gd name="connsiteY101" fmla="*/ 8325 h 10000"/>
                <a:gd name="connsiteX102" fmla="*/ 1063 w 10000"/>
                <a:gd name="connsiteY102" fmla="*/ 8204 h 10000"/>
                <a:gd name="connsiteX103" fmla="*/ 1057 w 10000"/>
                <a:gd name="connsiteY103" fmla="*/ 8133 h 10000"/>
                <a:gd name="connsiteX104" fmla="*/ 1018 w 10000"/>
                <a:gd name="connsiteY104" fmla="*/ 8055 h 10000"/>
                <a:gd name="connsiteX105" fmla="*/ 533 w 10000"/>
                <a:gd name="connsiteY105" fmla="*/ 8076 h 10000"/>
                <a:gd name="connsiteX106" fmla="*/ 169 w 10000"/>
                <a:gd name="connsiteY106" fmla="*/ 7743 h 10000"/>
                <a:gd name="connsiteX107" fmla="*/ 157 w 10000"/>
                <a:gd name="connsiteY107" fmla="*/ 7686 h 10000"/>
                <a:gd name="connsiteX108" fmla="*/ 231 w 10000"/>
                <a:gd name="connsiteY108" fmla="*/ 7594 h 10000"/>
                <a:gd name="connsiteX109" fmla="*/ 0 w 10000"/>
                <a:gd name="connsiteY109" fmla="*/ 6920 h 10000"/>
                <a:gd name="connsiteX110" fmla="*/ 1074 w 10000"/>
                <a:gd name="connsiteY110" fmla="*/ 7019 h 10000"/>
                <a:gd name="connsiteX111" fmla="*/ 1277 w 10000"/>
                <a:gd name="connsiteY111" fmla="*/ 6998 h 10000"/>
                <a:gd name="connsiteX112" fmla="*/ 1524 w 10000"/>
                <a:gd name="connsiteY112" fmla="*/ 7083 h 10000"/>
                <a:gd name="connsiteX113" fmla="*/ 1609 w 10000"/>
                <a:gd name="connsiteY113" fmla="*/ 7104 h 10000"/>
                <a:gd name="connsiteX114" fmla="*/ 1822 w 10000"/>
                <a:gd name="connsiteY114" fmla="*/ 7310 h 10000"/>
                <a:gd name="connsiteX115" fmla="*/ 1918 w 10000"/>
                <a:gd name="connsiteY115" fmla="*/ 7303 h 10000"/>
                <a:gd name="connsiteX116" fmla="*/ 6504 w 10000"/>
                <a:gd name="connsiteY116" fmla="*/ 7627 h 10000"/>
                <a:gd name="connsiteX117" fmla="*/ 5523 w 10000"/>
                <a:gd name="connsiteY117" fmla="*/ 5713 h 10000"/>
                <a:gd name="connsiteX118" fmla="*/ 5652 w 10000"/>
                <a:gd name="connsiteY118" fmla="*/ 5720 h 10000"/>
                <a:gd name="connsiteX119" fmla="*/ 5697 w 10000"/>
                <a:gd name="connsiteY119" fmla="*/ 5742 h 10000"/>
                <a:gd name="connsiteX120" fmla="*/ 5793 w 10000"/>
                <a:gd name="connsiteY120" fmla="*/ 5635 h 10000"/>
                <a:gd name="connsiteX121" fmla="*/ 5844 w 10000"/>
                <a:gd name="connsiteY121" fmla="*/ 5628 h 10000"/>
                <a:gd name="connsiteX122" fmla="*/ 5889 w 10000"/>
                <a:gd name="connsiteY122" fmla="*/ 5564 h 10000"/>
                <a:gd name="connsiteX123" fmla="*/ 5945 w 10000"/>
                <a:gd name="connsiteY123" fmla="*/ 5515 h 10000"/>
                <a:gd name="connsiteX124" fmla="*/ 6001 w 10000"/>
                <a:gd name="connsiteY124" fmla="*/ 5408 h 10000"/>
                <a:gd name="connsiteX125" fmla="*/ 6012 w 10000"/>
                <a:gd name="connsiteY125" fmla="*/ 5344 h 10000"/>
                <a:gd name="connsiteX126" fmla="*/ 6080 w 10000"/>
                <a:gd name="connsiteY126" fmla="*/ 5316 h 10000"/>
                <a:gd name="connsiteX127" fmla="*/ 6159 w 10000"/>
                <a:gd name="connsiteY127" fmla="*/ 5351 h 10000"/>
                <a:gd name="connsiteX128" fmla="*/ 6226 w 10000"/>
                <a:gd name="connsiteY128" fmla="*/ 5337 h 10000"/>
                <a:gd name="connsiteX129" fmla="*/ 6294 w 10000"/>
                <a:gd name="connsiteY129" fmla="*/ 5344 h 10000"/>
                <a:gd name="connsiteX130" fmla="*/ 6412 w 10000"/>
                <a:gd name="connsiteY130" fmla="*/ 5302 h 10000"/>
                <a:gd name="connsiteX131" fmla="*/ 6490 w 10000"/>
                <a:gd name="connsiteY131" fmla="*/ 5195 h 10000"/>
                <a:gd name="connsiteX132" fmla="*/ 6524 w 10000"/>
                <a:gd name="connsiteY132" fmla="*/ 5160 h 10000"/>
                <a:gd name="connsiteX133" fmla="*/ 6575 w 10000"/>
                <a:gd name="connsiteY133" fmla="*/ 5160 h 10000"/>
                <a:gd name="connsiteX134" fmla="*/ 6614 w 10000"/>
                <a:gd name="connsiteY134" fmla="*/ 5103 h 10000"/>
                <a:gd name="connsiteX135" fmla="*/ 6597 w 10000"/>
                <a:gd name="connsiteY135" fmla="*/ 5039 h 10000"/>
                <a:gd name="connsiteX136" fmla="*/ 6609 w 10000"/>
                <a:gd name="connsiteY136" fmla="*/ 4982 h 10000"/>
                <a:gd name="connsiteX137" fmla="*/ 6659 w 10000"/>
                <a:gd name="connsiteY137" fmla="*/ 4876 h 10000"/>
                <a:gd name="connsiteX138" fmla="*/ 6715 w 10000"/>
                <a:gd name="connsiteY138" fmla="*/ 4776 h 10000"/>
                <a:gd name="connsiteX139" fmla="*/ 6772 w 10000"/>
                <a:gd name="connsiteY139" fmla="*/ 4755 h 10000"/>
                <a:gd name="connsiteX140" fmla="*/ 6800 w 10000"/>
                <a:gd name="connsiteY140" fmla="*/ 4720 h 10000"/>
                <a:gd name="connsiteX141" fmla="*/ 6895 w 10000"/>
                <a:gd name="connsiteY141" fmla="*/ 4734 h 10000"/>
                <a:gd name="connsiteX142" fmla="*/ 6991 w 10000"/>
                <a:gd name="connsiteY142" fmla="*/ 4734 h 10000"/>
                <a:gd name="connsiteX143" fmla="*/ 6997 w 10000"/>
                <a:gd name="connsiteY143" fmla="*/ 4670 h 10000"/>
                <a:gd name="connsiteX144" fmla="*/ 7013 w 10000"/>
                <a:gd name="connsiteY144" fmla="*/ 4627 h 10000"/>
                <a:gd name="connsiteX145" fmla="*/ 7008 w 10000"/>
                <a:gd name="connsiteY145" fmla="*/ 4599 h 10000"/>
                <a:gd name="connsiteX146" fmla="*/ 7064 w 10000"/>
                <a:gd name="connsiteY146" fmla="*/ 4578 h 10000"/>
                <a:gd name="connsiteX147" fmla="*/ 7103 w 10000"/>
                <a:gd name="connsiteY147" fmla="*/ 4634 h 10000"/>
                <a:gd name="connsiteX148" fmla="*/ 7160 w 10000"/>
                <a:gd name="connsiteY148" fmla="*/ 4613 h 10000"/>
                <a:gd name="connsiteX149" fmla="*/ 7177 w 10000"/>
                <a:gd name="connsiteY149" fmla="*/ 4578 h 10000"/>
                <a:gd name="connsiteX150" fmla="*/ 7222 w 10000"/>
                <a:gd name="connsiteY150" fmla="*/ 4564 h 10000"/>
                <a:gd name="connsiteX151" fmla="*/ 7317 w 10000"/>
                <a:gd name="connsiteY151" fmla="*/ 4493 h 10000"/>
                <a:gd name="connsiteX152" fmla="*/ 7407 w 10000"/>
                <a:gd name="connsiteY152" fmla="*/ 4521 h 10000"/>
                <a:gd name="connsiteX153" fmla="*/ 7430 w 10000"/>
                <a:gd name="connsiteY153" fmla="*/ 4507 h 10000"/>
                <a:gd name="connsiteX154" fmla="*/ 7480 w 10000"/>
                <a:gd name="connsiteY154" fmla="*/ 4528 h 10000"/>
                <a:gd name="connsiteX155" fmla="*/ 7503 w 10000"/>
                <a:gd name="connsiteY155" fmla="*/ 4471 h 10000"/>
                <a:gd name="connsiteX156" fmla="*/ 7525 w 10000"/>
                <a:gd name="connsiteY156" fmla="*/ 4500 h 10000"/>
                <a:gd name="connsiteX157" fmla="*/ 7559 w 10000"/>
                <a:gd name="connsiteY157" fmla="*/ 4493 h 10000"/>
                <a:gd name="connsiteX158" fmla="*/ 7598 w 10000"/>
                <a:gd name="connsiteY158" fmla="*/ 4556 h 10000"/>
                <a:gd name="connsiteX159" fmla="*/ 7643 w 10000"/>
                <a:gd name="connsiteY159" fmla="*/ 4549 h 10000"/>
                <a:gd name="connsiteX160" fmla="*/ 7683 w 10000"/>
                <a:gd name="connsiteY160" fmla="*/ 4578 h 10000"/>
                <a:gd name="connsiteX161" fmla="*/ 7700 w 10000"/>
                <a:gd name="connsiteY161" fmla="*/ 4556 h 10000"/>
                <a:gd name="connsiteX162" fmla="*/ 7778 w 10000"/>
                <a:gd name="connsiteY162" fmla="*/ 4564 h 10000"/>
                <a:gd name="connsiteX163" fmla="*/ 7790 w 10000"/>
                <a:gd name="connsiteY163" fmla="*/ 4585 h 10000"/>
                <a:gd name="connsiteX164" fmla="*/ 7874 w 10000"/>
                <a:gd name="connsiteY164" fmla="*/ 4514 h 10000"/>
                <a:gd name="connsiteX165" fmla="*/ 7874 w 10000"/>
                <a:gd name="connsiteY165" fmla="*/ 4393 h 10000"/>
                <a:gd name="connsiteX166" fmla="*/ 7852 w 10000"/>
                <a:gd name="connsiteY166" fmla="*/ 4379 h 10000"/>
                <a:gd name="connsiteX167" fmla="*/ 7835 w 10000"/>
                <a:gd name="connsiteY167" fmla="*/ 4294 h 10000"/>
                <a:gd name="connsiteX168" fmla="*/ 7801 w 10000"/>
                <a:gd name="connsiteY168" fmla="*/ 4209 h 10000"/>
                <a:gd name="connsiteX169" fmla="*/ 7750 w 10000"/>
                <a:gd name="connsiteY169" fmla="*/ 4173 h 10000"/>
                <a:gd name="connsiteX170" fmla="*/ 7745 w 10000"/>
                <a:gd name="connsiteY170" fmla="*/ 4131 h 10000"/>
                <a:gd name="connsiteX171" fmla="*/ 7672 w 10000"/>
                <a:gd name="connsiteY171" fmla="*/ 4053 h 10000"/>
                <a:gd name="connsiteX172" fmla="*/ 7677 w 10000"/>
                <a:gd name="connsiteY172" fmla="*/ 4024 h 10000"/>
                <a:gd name="connsiteX173" fmla="*/ 7604 w 10000"/>
                <a:gd name="connsiteY173" fmla="*/ 3982 h 10000"/>
                <a:gd name="connsiteX174" fmla="*/ 7598 w 10000"/>
                <a:gd name="connsiteY174" fmla="*/ 3903 h 10000"/>
                <a:gd name="connsiteX175" fmla="*/ 7475 w 10000"/>
                <a:gd name="connsiteY175" fmla="*/ 3833 h 10000"/>
                <a:gd name="connsiteX176" fmla="*/ 7407 w 10000"/>
                <a:gd name="connsiteY176" fmla="*/ 3683 h 10000"/>
                <a:gd name="connsiteX177" fmla="*/ 7306 w 10000"/>
                <a:gd name="connsiteY177" fmla="*/ 3676 h 10000"/>
                <a:gd name="connsiteX178" fmla="*/ 7272 w 10000"/>
                <a:gd name="connsiteY178" fmla="*/ 3648 h 10000"/>
                <a:gd name="connsiteX179" fmla="*/ 7222 w 10000"/>
                <a:gd name="connsiteY179" fmla="*/ 3669 h 10000"/>
                <a:gd name="connsiteX180" fmla="*/ 7143 w 10000"/>
                <a:gd name="connsiteY180" fmla="*/ 3669 h 10000"/>
                <a:gd name="connsiteX181" fmla="*/ 7030 w 10000"/>
                <a:gd name="connsiteY181" fmla="*/ 3840 h 10000"/>
                <a:gd name="connsiteX182" fmla="*/ 6991 w 10000"/>
                <a:gd name="connsiteY182" fmla="*/ 3918 h 10000"/>
                <a:gd name="connsiteX183" fmla="*/ 6890 w 10000"/>
                <a:gd name="connsiteY183" fmla="*/ 3797 h 10000"/>
                <a:gd name="connsiteX184" fmla="*/ 6817 w 10000"/>
                <a:gd name="connsiteY184" fmla="*/ 3747 h 10000"/>
                <a:gd name="connsiteX185" fmla="*/ 6744 w 10000"/>
                <a:gd name="connsiteY185" fmla="*/ 3754 h 10000"/>
                <a:gd name="connsiteX186" fmla="*/ 6670 w 10000"/>
                <a:gd name="connsiteY186" fmla="*/ 3790 h 10000"/>
                <a:gd name="connsiteX187" fmla="*/ 6609 w 10000"/>
                <a:gd name="connsiteY187" fmla="*/ 3762 h 10000"/>
                <a:gd name="connsiteX188" fmla="*/ 6552 w 10000"/>
                <a:gd name="connsiteY188" fmla="*/ 3804 h 10000"/>
                <a:gd name="connsiteX189" fmla="*/ 6496 w 10000"/>
                <a:gd name="connsiteY189" fmla="*/ 3889 h 10000"/>
                <a:gd name="connsiteX190" fmla="*/ 6367 w 10000"/>
                <a:gd name="connsiteY190" fmla="*/ 3733 h 10000"/>
                <a:gd name="connsiteX191" fmla="*/ 6350 w 10000"/>
                <a:gd name="connsiteY191" fmla="*/ 3577 h 10000"/>
                <a:gd name="connsiteX192" fmla="*/ 6451 w 10000"/>
                <a:gd name="connsiteY192" fmla="*/ 3513 h 10000"/>
                <a:gd name="connsiteX193" fmla="*/ 6445 w 10000"/>
                <a:gd name="connsiteY193" fmla="*/ 3343 h 10000"/>
                <a:gd name="connsiteX194" fmla="*/ 6541 w 10000"/>
                <a:gd name="connsiteY194" fmla="*/ 3144 h 10000"/>
                <a:gd name="connsiteX195" fmla="*/ 6530 w 10000"/>
                <a:gd name="connsiteY195" fmla="*/ 3109 h 10000"/>
                <a:gd name="connsiteX196" fmla="*/ 6760 w 10000"/>
                <a:gd name="connsiteY196" fmla="*/ 2456 h 10000"/>
                <a:gd name="connsiteX197" fmla="*/ 6884 w 10000"/>
                <a:gd name="connsiteY197" fmla="*/ 2555 h 10000"/>
                <a:gd name="connsiteX198" fmla="*/ 6957 w 10000"/>
                <a:gd name="connsiteY198" fmla="*/ 2598 h 10000"/>
                <a:gd name="connsiteX199" fmla="*/ 7030 w 10000"/>
                <a:gd name="connsiteY199" fmla="*/ 2598 h 10000"/>
                <a:gd name="connsiteX200" fmla="*/ 7143 w 10000"/>
                <a:gd name="connsiteY200" fmla="*/ 2676 h 10000"/>
                <a:gd name="connsiteX201" fmla="*/ 7160 w 10000"/>
                <a:gd name="connsiteY201" fmla="*/ 2626 h 10000"/>
                <a:gd name="connsiteX202" fmla="*/ 7233 w 10000"/>
                <a:gd name="connsiteY202" fmla="*/ 2612 h 10000"/>
                <a:gd name="connsiteX203" fmla="*/ 7295 w 10000"/>
                <a:gd name="connsiteY203" fmla="*/ 2527 h 10000"/>
                <a:gd name="connsiteX204" fmla="*/ 7373 w 10000"/>
                <a:gd name="connsiteY204" fmla="*/ 2463 h 10000"/>
                <a:gd name="connsiteX205" fmla="*/ 7407 w 10000"/>
                <a:gd name="connsiteY205" fmla="*/ 2399 h 10000"/>
                <a:gd name="connsiteX206" fmla="*/ 7525 w 10000"/>
                <a:gd name="connsiteY206" fmla="*/ 2356 h 10000"/>
                <a:gd name="connsiteX207" fmla="*/ 7587 w 10000"/>
                <a:gd name="connsiteY207" fmla="*/ 2363 h 10000"/>
                <a:gd name="connsiteX208" fmla="*/ 7638 w 10000"/>
                <a:gd name="connsiteY208" fmla="*/ 2300 h 10000"/>
                <a:gd name="connsiteX209" fmla="*/ 7677 w 10000"/>
                <a:gd name="connsiteY209" fmla="*/ 2214 h 10000"/>
                <a:gd name="connsiteX210" fmla="*/ 7660 w 10000"/>
                <a:gd name="connsiteY210" fmla="*/ 2200 h 10000"/>
                <a:gd name="connsiteX211" fmla="*/ 7677 w 10000"/>
                <a:gd name="connsiteY211" fmla="*/ 2108 h 10000"/>
                <a:gd name="connsiteX212" fmla="*/ 7610 w 10000"/>
                <a:gd name="connsiteY212" fmla="*/ 2108 h 10000"/>
                <a:gd name="connsiteX213" fmla="*/ 7643 w 10000"/>
                <a:gd name="connsiteY213" fmla="*/ 2030 h 10000"/>
                <a:gd name="connsiteX214" fmla="*/ 7649 w 10000"/>
                <a:gd name="connsiteY214" fmla="*/ 1938 h 10000"/>
                <a:gd name="connsiteX215" fmla="*/ 7677 w 10000"/>
                <a:gd name="connsiteY215" fmla="*/ 1916 h 10000"/>
                <a:gd name="connsiteX216" fmla="*/ 7728 w 10000"/>
                <a:gd name="connsiteY216" fmla="*/ 1824 h 10000"/>
                <a:gd name="connsiteX217" fmla="*/ 7722 w 10000"/>
                <a:gd name="connsiteY217" fmla="*/ 1753 h 10000"/>
                <a:gd name="connsiteX218" fmla="*/ 7762 w 10000"/>
                <a:gd name="connsiteY218" fmla="*/ 1675 h 10000"/>
                <a:gd name="connsiteX219" fmla="*/ 7807 w 10000"/>
                <a:gd name="connsiteY219" fmla="*/ 1625 h 10000"/>
                <a:gd name="connsiteX220" fmla="*/ 7823 w 10000"/>
                <a:gd name="connsiteY220" fmla="*/ 1540 h 10000"/>
                <a:gd name="connsiteX221" fmla="*/ 7818 w 10000"/>
                <a:gd name="connsiteY221" fmla="*/ 1512 h 10000"/>
                <a:gd name="connsiteX222" fmla="*/ 7857 w 10000"/>
                <a:gd name="connsiteY222" fmla="*/ 1455 h 10000"/>
                <a:gd name="connsiteX223" fmla="*/ 7913 w 10000"/>
                <a:gd name="connsiteY223" fmla="*/ 1285 h 10000"/>
                <a:gd name="connsiteX224" fmla="*/ 7930 w 10000"/>
                <a:gd name="connsiteY224" fmla="*/ 1185 h 10000"/>
                <a:gd name="connsiteX225" fmla="*/ 7958 w 10000"/>
                <a:gd name="connsiteY225" fmla="*/ 1192 h 10000"/>
                <a:gd name="connsiteX226" fmla="*/ 8037 w 10000"/>
                <a:gd name="connsiteY226" fmla="*/ 1079 h 10000"/>
                <a:gd name="connsiteX227" fmla="*/ 8127 w 10000"/>
                <a:gd name="connsiteY227" fmla="*/ 1015 h 10000"/>
                <a:gd name="connsiteX228" fmla="*/ 8138 w 10000"/>
                <a:gd name="connsiteY228" fmla="*/ 937 h 10000"/>
                <a:gd name="connsiteX229" fmla="*/ 8172 w 10000"/>
                <a:gd name="connsiteY229" fmla="*/ 852 h 10000"/>
                <a:gd name="connsiteX230" fmla="*/ 8161 w 10000"/>
                <a:gd name="connsiteY230" fmla="*/ 788 h 10000"/>
                <a:gd name="connsiteX231" fmla="*/ 8116 w 10000"/>
                <a:gd name="connsiteY231" fmla="*/ 731 h 10000"/>
                <a:gd name="connsiteX232" fmla="*/ 8138 w 10000"/>
                <a:gd name="connsiteY232" fmla="*/ 660 h 10000"/>
                <a:gd name="connsiteX233" fmla="*/ 8138 w 10000"/>
                <a:gd name="connsiteY233" fmla="*/ 575 h 10000"/>
                <a:gd name="connsiteX234" fmla="*/ 8054 w 10000"/>
                <a:gd name="connsiteY234" fmla="*/ 504 h 10000"/>
                <a:gd name="connsiteX235" fmla="*/ 7970 w 10000"/>
                <a:gd name="connsiteY235" fmla="*/ 546 h 10000"/>
                <a:gd name="connsiteX236" fmla="*/ 7930 w 10000"/>
                <a:gd name="connsiteY236" fmla="*/ 546 h 10000"/>
                <a:gd name="connsiteX237" fmla="*/ 7913 w 10000"/>
                <a:gd name="connsiteY237" fmla="*/ 497 h 10000"/>
                <a:gd name="connsiteX238" fmla="*/ 7913 w 10000"/>
                <a:gd name="connsiteY238" fmla="*/ 405 h 10000"/>
                <a:gd name="connsiteX239" fmla="*/ 8020 w 10000"/>
                <a:gd name="connsiteY239" fmla="*/ 312 h 10000"/>
                <a:gd name="connsiteX240" fmla="*/ 8054 w 10000"/>
                <a:gd name="connsiteY240" fmla="*/ 234 h 10000"/>
                <a:gd name="connsiteX241" fmla="*/ 8121 w 10000"/>
                <a:gd name="connsiteY241" fmla="*/ 170 h 10000"/>
                <a:gd name="connsiteX242" fmla="*/ 8183 w 10000"/>
                <a:gd name="connsiteY242" fmla="*/ 50 h 10000"/>
                <a:gd name="connsiteX243" fmla="*/ 8228 w 10000"/>
                <a:gd name="connsiteY243" fmla="*/ 28 h 10000"/>
                <a:gd name="connsiteX244" fmla="*/ 8290 w 10000"/>
                <a:gd name="connsiteY244" fmla="*/ 43 h 10000"/>
                <a:gd name="connsiteX245" fmla="*/ 8420 w 10000"/>
                <a:gd name="connsiteY245" fmla="*/ 0 h 10000"/>
                <a:gd name="connsiteX246" fmla="*/ 8481 w 10000"/>
                <a:gd name="connsiteY246" fmla="*/ 71 h 10000"/>
                <a:gd name="connsiteX247" fmla="*/ 8476 w 10000"/>
                <a:gd name="connsiteY247" fmla="*/ 121 h 10000"/>
                <a:gd name="connsiteX248" fmla="*/ 8504 w 10000"/>
                <a:gd name="connsiteY248" fmla="*/ 142 h 10000"/>
                <a:gd name="connsiteX249" fmla="*/ 8526 w 10000"/>
                <a:gd name="connsiteY249" fmla="*/ 192 h 10000"/>
                <a:gd name="connsiteX250" fmla="*/ 8493 w 10000"/>
                <a:gd name="connsiteY250" fmla="*/ 248 h 10000"/>
                <a:gd name="connsiteX251" fmla="*/ 8448 w 10000"/>
                <a:gd name="connsiteY251" fmla="*/ 376 h 10000"/>
                <a:gd name="connsiteX252" fmla="*/ 8375 w 10000"/>
                <a:gd name="connsiteY252" fmla="*/ 476 h 10000"/>
                <a:gd name="connsiteX253" fmla="*/ 8307 w 10000"/>
                <a:gd name="connsiteY253" fmla="*/ 532 h 10000"/>
                <a:gd name="connsiteX254" fmla="*/ 8358 w 10000"/>
                <a:gd name="connsiteY254" fmla="*/ 554 h 10000"/>
                <a:gd name="connsiteX255" fmla="*/ 8425 w 10000"/>
                <a:gd name="connsiteY255" fmla="*/ 639 h 10000"/>
                <a:gd name="connsiteX256" fmla="*/ 8470 w 10000"/>
                <a:gd name="connsiteY256" fmla="*/ 646 h 10000"/>
                <a:gd name="connsiteX257" fmla="*/ 8493 w 10000"/>
                <a:gd name="connsiteY257" fmla="*/ 738 h 10000"/>
                <a:gd name="connsiteX258" fmla="*/ 8538 w 10000"/>
                <a:gd name="connsiteY258" fmla="*/ 759 h 10000"/>
                <a:gd name="connsiteX259" fmla="*/ 8571 w 10000"/>
                <a:gd name="connsiteY259" fmla="*/ 752 h 10000"/>
                <a:gd name="connsiteX260" fmla="*/ 8639 w 10000"/>
                <a:gd name="connsiteY260" fmla="*/ 610 h 10000"/>
                <a:gd name="connsiteX261" fmla="*/ 8701 w 10000"/>
                <a:gd name="connsiteY261" fmla="*/ 625 h 10000"/>
                <a:gd name="connsiteX262" fmla="*/ 8712 w 10000"/>
                <a:gd name="connsiteY262" fmla="*/ 667 h 10000"/>
                <a:gd name="connsiteX263" fmla="*/ 8757 w 10000"/>
                <a:gd name="connsiteY263" fmla="*/ 717 h 10000"/>
                <a:gd name="connsiteX264" fmla="*/ 8757 w 10000"/>
                <a:gd name="connsiteY264" fmla="*/ 752 h 10000"/>
                <a:gd name="connsiteX265" fmla="*/ 8796 w 10000"/>
                <a:gd name="connsiteY265" fmla="*/ 774 h 10000"/>
                <a:gd name="connsiteX266" fmla="*/ 8853 w 10000"/>
                <a:gd name="connsiteY266" fmla="*/ 774 h 10000"/>
                <a:gd name="connsiteX267" fmla="*/ 8858 w 10000"/>
                <a:gd name="connsiteY267" fmla="*/ 837 h 10000"/>
                <a:gd name="connsiteX268" fmla="*/ 8808 w 10000"/>
                <a:gd name="connsiteY268" fmla="*/ 866 h 10000"/>
                <a:gd name="connsiteX269" fmla="*/ 8853 w 10000"/>
                <a:gd name="connsiteY269" fmla="*/ 1143 h 10000"/>
                <a:gd name="connsiteX270" fmla="*/ 8898 w 10000"/>
                <a:gd name="connsiteY270" fmla="*/ 1270 h 10000"/>
                <a:gd name="connsiteX271" fmla="*/ 8886 w 10000"/>
                <a:gd name="connsiteY271" fmla="*/ 1327 h 10000"/>
                <a:gd name="connsiteX272" fmla="*/ 8926 w 10000"/>
                <a:gd name="connsiteY272" fmla="*/ 1391 h 10000"/>
                <a:gd name="connsiteX273" fmla="*/ 8931 w 10000"/>
                <a:gd name="connsiteY273" fmla="*/ 1434 h 10000"/>
                <a:gd name="connsiteX274" fmla="*/ 9038 w 10000"/>
                <a:gd name="connsiteY274" fmla="*/ 1483 h 10000"/>
                <a:gd name="connsiteX275" fmla="*/ 9168 w 10000"/>
                <a:gd name="connsiteY275" fmla="*/ 1441 h 10000"/>
                <a:gd name="connsiteX276" fmla="*/ 9184 w 10000"/>
                <a:gd name="connsiteY276" fmla="*/ 1384 h 10000"/>
                <a:gd name="connsiteX277" fmla="*/ 9229 w 10000"/>
                <a:gd name="connsiteY277" fmla="*/ 1405 h 10000"/>
                <a:gd name="connsiteX278" fmla="*/ 9258 w 10000"/>
                <a:gd name="connsiteY278" fmla="*/ 1455 h 10000"/>
                <a:gd name="connsiteX279" fmla="*/ 9325 w 10000"/>
                <a:gd name="connsiteY279" fmla="*/ 1419 h 10000"/>
                <a:gd name="connsiteX280" fmla="*/ 9364 w 10000"/>
                <a:gd name="connsiteY280" fmla="*/ 1419 h 10000"/>
                <a:gd name="connsiteX281" fmla="*/ 9421 w 10000"/>
                <a:gd name="connsiteY281" fmla="*/ 1476 h 10000"/>
                <a:gd name="connsiteX282" fmla="*/ 9454 w 10000"/>
                <a:gd name="connsiteY282" fmla="*/ 1398 h 10000"/>
                <a:gd name="connsiteX283" fmla="*/ 9522 w 10000"/>
                <a:gd name="connsiteY283" fmla="*/ 1434 h 10000"/>
                <a:gd name="connsiteX284" fmla="*/ 9556 w 10000"/>
                <a:gd name="connsiteY284" fmla="*/ 1391 h 10000"/>
                <a:gd name="connsiteX285" fmla="*/ 9584 w 10000"/>
                <a:gd name="connsiteY285" fmla="*/ 1398 h 10000"/>
                <a:gd name="connsiteX286" fmla="*/ 9612 w 10000"/>
                <a:gd name="connsiteY286" fmla="*/ 1356 h 10000"/>
                <a:gd name="connsiteX287" fmla="*/ 9606 w 10000"/>
                <a:gd name="connsiteY287" fmla="*/ 1313 h 10000"/>
                <a:gd name="connsiteX288" fmla="*/ 9646 w 10000"/>
                <a:gd name="connsiteY288" fmla="*/ 1292 h 10000"/>
                <a:gd name="connsiteX289" fmla="*/ 9674 w 10000"/>
                <a:gd name="connsiteY289" fmla="*/ 1221 h 10000"/>
                <a:gd name="connsiteX290" fmla="*/ 9753 w 10000"/>
                <a:gd name="connsiteY290" fmla="*/ 1228 h 10000"/>
                <a:gd name="connsiteX291" fmla="*/ 9871 w 10000"/>
                <a:gd name="connsiteY291" fmla="*/ 1434 h 10000"/>
                <a:gd name="connsiteX292" fmla="*/ 9893 w 10000"/>
                <a:gd name="connsiteY292" fmla="*/ 1505 h 10000"/>
                <a:gd name="connsiteX293" fmla="*/ 9972 w 10000"/>
                <a:gd name="connsiteY293" fmla="*/ 1597 h 10000"/>
                <a:gd name="connsiteX294" fmla="*/ 10000 w 10000"/>
                <a:gd name="connsiteY294" fmla="*/ 1682 h 10000"/>
                <a:gd name="connsiteX295" fmla="*/ 9938 w 10000"/>
                <a:gd name="connsiteY295" fmla="*/ 1796 h 10000"/>
                <a:gd name="connsiteX296" fmla="*/ 9893 w 10000"/>
                <a:gd name="connsiteY296" fmla="*/ 1838 h 10000"/>
                <a:gd name="connsiteX297" fmla="*/ 9916 w 10000"/>
                <a:gd name="connsiteY297" fmla="*/ 1959 h 10000"/>
                <a:gd name="connsiteX298" fmla="*/ 9848 w 10000"/>
                <a:gd name="connsiteY298" fmla="*/ 2051 h 10000"/>
                <a:gd name="connsiteX299" fmla="*/ 9809 w 10000"/>
                <a:gd name="connsiteY299" fmla="*/ 2072 h 10000"/>
                <a:gd name="connsiteX300" fmla="*/ 9809 w 10000"/>
                <a:gd name="connsiteY300" fmla="*/ 2136 h 10000"/>
                <a:gd name="connsiteX301" fmla="*/ 9758 w 10000"/>
                <a:gd name="connsiteY301" fmla="*/ 2257 h 10000"/>
                <a:gd name="connsiteX302" fmla="*/ 9724 w 10000"/>
                <a:gd name="connsiteY302" fmla="*/ 2264 h 10000"/>
                <a:gd name="connsiteX303" fmla="*/ 9730 w 10000"/>
                <a:gd name="connsiteY303" fmla="*/ 2349 h 10000"/>
                <a:gd name="connsiteX304" fmla="*/ 9702 w 10000"/>
                <a:gd name="connsiteY304" fmla="*/ 2413 h 10000"/>
                <a:gd name="connsiteX305" fmla="*/ 9708 w 10000"/>
                <a:gd name="connsiteY305" fmla="*/ 2697 h 10000"/>
                <a:gd name="connsiteX306" fmla="*/ 9724 w 10000"/>
                <a:gd name="connsiteY306" fmla="*/ 2718 h 10000"/>
                <a:gd name="connsiteX307" fmla="*/ 9719 w 10000"/>
                <a:gd name="connsiteY307" fmla="*/ 2811 h 10000"/>
                <a:gd name="connsiteX308" fmla="*/ 9708 w 10000"/>
                <a:gd name="connsiteY308" fmla="*/ 2896 h 10000"/>
                <a:gd name="connsiteX309" fmla="*/ 9668 w 10000"/>
                <a:gd name="connsiteY309" fmla="*/ 2938 h 10000"/>
                <a:gd name="connsiteX310" fmla="*/ 9595 w 10000"/>
                <a:gd name="connsiteY310" fmla="*/ 2903 h 10000"/>
                <a:gd name="connsiteX311" fmla="*/ 9561 w 10000"/>
                <a:gd name="connsiteY311" fmla="*/ 2952 h 10000"/>
                <a:gd name="connsiteX312" fmla="*/ 9567 w 10000"/>
                <a:gd name="connsiteY312" fmla="*/ 2995 h 10000"/>
                <a:gd name="connsiteX313" fmla="*/ 9544 w 10000"/>
                <a:gd name="connsiteY313" fmla="*/ 3080 h 10000"/>
                <a:gd name="connsiteX314" fmla="*/ 9505 w 10000"/>
                <a:gd name="connsiteY314" fmla="*/ 3137 h 10000"/>
                <a:gd name="connsiteX315" fmla="*/ 9494 w 10000"/>
                <a:gd name="connsiteY315" fmla="*/ 3236 h 10000"/>
                <a:gd name="connsiteX316" fmla="*/ 9466 w 10000"/>
                <a:gd name="connsiteY316" fmla="*/ 3322 h 10000"/>
                <a:gd name="connsiteX317" fmla="*/ 9471 w 10000"/>
                <a:gd name="connsiteY317" fmla="*/ 3378 h 10000"/>
                <a:gd name="connsiteX318" fmla="*/ 9460 w 10000"/>
                <a:gd name="connsiteY318" fmla="*/ 3435 h 10000"/>
                <a:gd name="connsiteX319" fmla="*/ 9483 w 10000"/>
                <a:gd name="connsiteY319" fmla="*/ 3485 h 10000"/>
                <a:gd name="connsiteX320" fmla="*/ 9449 w 10000"/>
                <a:gd name="connsiteY320" fmla="*/ 3563 h 10000"/>
                <a:gd name="connsiteX321" fmla="*/ 9393 w 10000"/>
                <a:gd name="connsiteY321" fmla="*/ 3442 h 10000"/>
                <a:gd name="connsiteX322" fmla="*/ 9393 w 10000"/>
                <a:gd name="connsiteY322" fmla="*/ 3350 h 10000"/>
                <a:gd name="connsiteX323" fmla="*/ 9376 w 10000"/>
                <a:gd name="connsiteY323" fmla="*/ 3336 h 10000"/>
                <a:gd name="connsiteX324" fmla="*/ 9308 w 10000"/>
                <a:gd name="connsiteY324" fmla="*/ 3400 h 10000"/>
                <a:gd name="connsiteX325" fmla="*/ 9201 w 10000"/>
                <a:gd name="connsiteY325" fmla="*/ 3549 h 10000"/>
                <a:gd name="connsiteX326" fmla="*/ 9139 w 10000"/>
                <a:gd name="connsiteY326" fmla="*/ 3655 h 10000"/>
                <a:gd name="connsiteX327" fmla="*/ 9044 w 10000"/>
                <a:gd name="connsiteY327" fmla="*/ 3712 h 10000"/>
                <a:gd name="connsiteX328" fmla="*/ 9010 w 10000"/>
                <a:gd name="connsiteY328" fmla="*/ 3797 h 10000"/>
                <a:gd name="connsiteX329" fmla="*/ 8982 w 10000"/>
                <a:gd name="connsiteY329" fmla="*/ 3825 h 10000"/>
                <a:gd name="connsiteX330" fmla="*/ 8875 w 10000"/>
                <a:gd name="connsiteY330" fmla="*/ 3903 h 10000"/>
                <a:gd name="connsiteX331" fmla="*/ 8785 w 10000"/>
                <a:gd name="connsiteY331" fmla="*/ 3996 h 10000"/>
                <a:gd name="connsiteX332" fmla="*/ 8763 w 10000"/>
                <a:gd name="connsiteY332" fmla="*/ 4067 h 10000"/>
                <a:gd name="connsiteX333" fmla="*/ 8729 w 10000"/>
                <a:gd name="connsiteY333" fmla="*/ 4102 h 10000"/>
                <a:gd name="connsiteX334" fmla="*/ 8774 w 10000"/>
                <a:gd name="connsiteY334" fmla="*/ 4194 h 10000"/>
                <a:gd name="connsiteX335" fmla="*/ 8819 w 10000"/>
                <a:gd name="connsiteY335" fmla="*/ 4265 h 10000"/>
                <a:gd name="connsiteX336" fmla="*/ 8881 w 10000"/>
                <a:gd name="connsiteY336" fmla="*/ 4294 h 10000"/>
                <a:gd name="connsiteX337" fmla="*/ 8858 w 10000"/>
                <a:gd name="connsiteY337" fmla="*/ 4344 h 10000"/>
                <a:gd name="connsiteX338" fmla="*/ 8903 w 10000"/>
                <a:gd name="connsiteY338" fmla="*/ 4358 h 10000"/>
                <a:gd name="connsiteX339" fmla="*/ 8903 w 10000"/>
                <a:gd name="connsiteY339" fmla="*/ 4443 h 10000"/>
                <a:gd name="connsiteX340" fmla="*/ 8937 w 10000"/>
                <a:gd name="connsiteY340" fmla="*/ 4507 h 10000"/>
                <a:gd name="connsiteX341" fmla="*/ 8993 w 10000"/>
                <a:gd name="connsiteY341" fmla="*/ 4493 h 10000"/>
                <a:gd name="connsiteX342" fmla="*/ 9016 w 10000"/>
                <a:gd name="connsiteY342" fmla="*/ 4422 h 10000"/>
                <a:gd name="connsiteX343" fmla="*/ 9061 w 10000"/>
                <a:gd name="connsiteY343" fmla="*/ 4414 h 10000"/>
                <a:gd name="connsiteX344" fmla="*/ 9066 w 10000"/>
                <a:gd name="connsiteY344" fmla="*/ 4358 h 10000"/>
                <a:gd name="connsiteX345" fmla="*/ 9123 w 10000"/>
                <a:gd name="connsiteY345" fmla="*/ 4358 h 10000"/>
                <a:gd name="connsiteX346" fmla="*/ 9100 w 10000"/>
                <a:gd name="connsiteY346" fmla="*/ 4429 h 10000"/>
                <a:gd name="connsiteX347" fmla="*/ 9156 w 10000"/>
                <a:gd name="connsiteY347" fmla="*/ 4464 h 10000"/>
                <a:gd name="connsiteX348" fmla="*/ 9145 w 10000"/>
                <a:gd name="connsiteY348" fmla="*/ 4528 h 10000"/>
                <a:gd name="connsiteX349" fmla="*/ 9061 w 10000"/>
                <a:gd name="connsiteY349" fmla="*/ 4535 h 10000"/>
                <a:gd name="connsiteX350" fmla="*/ 8999 w 10000"/>
                <a:gd name="connsiteY350" fmla="*/ 4578 h 10000"/>
                <a:gd name="connsiteX351" fmla="*/ 8943 w 10000"/>
                <a:gd name="connsiteY351" fmla="*/ 4599 h 10000"/>
                <a:gd name="connsiteX352" fmla="*/ 8943 w 10000"/>
                <a:gd name="connsiteY352" fmla="*/ 4698 h 10000"/>
                <a:gd name="connsiteX353" fmla="*/ 8999 w 10000"/>
                <a:gd name="connsiteY353" fmla="*/ 4805 h 10000"/>
                <a:gd name="connsiteX354" fmla="*/ 8954 w 10000"/>
                <a:gd name="connsiteY354" fmla="*/ 4904 h 10000"/>
                <a:gd name="connsiteX355" fmla="*/ 8864 w 10000"/>
                <a:gd name="connsiteY355" fmla="*/ 4918 h 10000"/>
                <a:gd name="connsiteX356" fmla="*/ 8875 w 10000"/>
                <a:gd name="connsiteY356" fmla="*/ 5032 h 10000"/>
                <a:gd name="connsiteX357" fmla="*/ 8870 w 10000"/>
                <a:gd name="connsiteY357" fmla="*/ 5103 h 10000"/>
                <a:gd name="connsiteX358" fmla="*/ 8841 w 10000"/>
                <a:gd name="connsiteY358" fmla="*/ 5138 h 10000"/>
                <a:gd name="connsiteX359" fmla="*/ 8785 w 10000"/>
                <a:gd name="connsiteY359" fmla="*/ 5110 h 10000"/>
                <a:gd name="connsiteX360" fmla="*/ 8735 w 10000"/>
                <a:gd name="connsiteY360" fmla="*/ 5018 h 10000"/>
                <a:gd name="connsiteX361" fmla="*/ 8678 w 10000"/>
                <a:gd name="connsiteY361" fmla="*/ 5089 h 10000"/>
                <a:gd name="connsiteX362" fmla="*/ 8622 w 10000"/>
                <a:gd name="connsiteY362" fmla="*/ 5039 h 10000"/>
                <a:gd name="connsiteX363" fmla="*/ 8616 w 10000"/>
                <a:gd name="connsiteY363" fmla="*/ 5011 h 10000"/>
                <a:gd name="connsiteX364" fmla="*/ 8538 w 10000"/>
                <a:gd name="connsiteY364" fmla="*/ 4947 h 10000"/>
                <a:gd name="connsiteX365" fmla="*/ 8515 w 10000"/>
                <a:gd name="connsiteY365" fmla="*/ 4961 h 10000"/>
                <a:gd name="connsiteX366" fmla="*/ 8526 w 10000"/>
                <a:gd name="connsiteY366" fmla="*/ 5039 h 10000"/>
                <a:gd name="connsiteX367" fmla="*/ 8481 w 10000"/>
                <a:gd name="connsiteY367" fmla="*/ 5138 h 10000"/>
                <a:gd name="connsiteX368" fmla="*/ 8515 w 10000"/>
                <a:gd name="connsiteY368" fmla="*/ 5160 h 10000"/>
                <a:gd name="connsiteX369" fmla="*/ 8577 w 10000"/>
                <a:gd name="connsiteY369" fmla="*/ 5145 h 10000"/>
                <a:gd name="connsiteX370" fmla="*/ 8588 w 10000"/>
                <a:gd name="connsiteY370" fmla="*/ 5181 h 10000"/>
                <a:gd name="connsiteX371" fmla="*/ 8577 w 10000"/>
                <a:gd name="connsiteY371" fmla="*/ 5224 h 10000"/>
                <a:gd name="connsiteX372" fmla="*/ 8600 w 10000"/>
                <a:gd name="connsiteY372" fmla="*/ 5280 h 10000"/>
                <a:gd name="connsiteX373" fmla="*/ 8650 w 10000"/>
                <a:gd name="connsiteY373" fmla="*/ 5316 h 10000"/>
                <a:gd name="connsiteX374" fmla="*/ 8639 w 10000"/>
                <a:gd name="connsiteY374" fmla="*/ 5401 h 10000"/>
                <a:gd name="connsiteX375" fmla="*/ 8673 w 10000"/>
                <a:gd name="connsiteY375" fmla="*/ 5444 h 10000"/>
                <a:gd name="connsiteX376" fmla="*/ 8633 w 10000"/>
                <a:gd name="connsiteY376" fmla="*/ 5486 h 10000"/>
                <a:gd name="connsiteX377" fmla="*/ 8622 w 10000"/>
                <a:gd name="connsiteY377" fmla="*/ 5642 h 10000"/>
                <a:gd name="connsiteX378" fmla="*/ 8600 w 10000"/>
                <a:gd name="connsiteY378" fmla="*/ 5649 h 10000"/>
                <a:gd name="connsiteX379" fmla="*/ 8628 w 10000"/>
                <a:gd name="connsiteY379" fmla="*/ 5720 h 10000"/>
                <a:gd name="connsiteX380" fmla="*/ 8633 w 10000"/>
                <a:gd name="connsiteY380" fmla="*/ 5841 h 10000"/>
                <a:gd name="connsiteX381" fmla="*/ 8661 w 10000"/>
                <a:gd name="connsiteY381" fmla="*/ 5869 h 10000"/>
                <a:gd name="connsiteX382" fmla="*/ 8667 w 10000"/>
                <a:gd name="connsiteY382" fmla="*/ 5905 h 10000"/>
                <a:gd name="connsiteX383" fmla="*/ 8690 w 10000"/>
                <a:gd name="connsiteY383" fmla="*/ 5912 h 10000"/>
                <a:gd name="connsiteX384" fmla="*/ 8695 w 10000"/>
                <a:gd name="connsiteY384" fmla="*/ 5983 h 10000"/>
                <a:gd name="connsiteX385" fmla="*/ 8684 w 10000"/>
                <a:gd name="connsiteY385" fmla="*/ 6033 h 10000"/>
                <a:gd name="connsiteX386" fmla="*/ 8740 w 10000"/>
                <a:gd name="connsiteY386" fmla="*/ 6061 h 10000"/>
                <a:gd name="connsiteX387" fmla="*/ 8825 w 10000"/>
                <a:gd name="connsiteY387" fmla="*/ 6004 h 10000"/>
                <a:gd name="connsiteX388" fmla="*/ 8948 w 10000"/>
                <a:gd name="connsiteY388" fmla="*/ 5891 h 10000"/>
                <a:gd name="connsiteX389" fmla="*/ 8982 w 10000"/>
                <a:gd name="connsiteY389" fmla="*/ 5891 h 10000"/>
                <a:gd name="connsiteX390" fmla="*/ 8982 w 10000"/>
                <a:gd name="connsiteY390" fmla="*/ 5976 h 10000"/>
                <a:gd name="connsiteX391" fmla="*/ 9004 w 10000"/>
                <a:gd name="connsiteY391" fmla="*/ 5990 h 10000"/>
                <a:gd name="connsiteX392" fmla="*/ 9044 w 10000"/>
                <a:gd name="connsiteY392" fmla="*/ 6089 h 10000"/>
                <a:gd name="connsiteX393" fmla="*/ 9072 w 10000"/>
                <a:gd name="connsiteY393" fmla="*/ 6097 h 10000"/>
                <a:gd name="connsiteX394" fmla="*/ 9055 w 10000"/>
                <a:gd name="connsiteY394" fmla="*/ 6153 h 10000"/>
                <a:gd name="connsiteX395" fmla="*/ 9100 w 10000"/>
                <a:gd name="connsiteY395" fmla="*/ 6281 h 10000"/>
                <a:gd name="connsiteX396" fmla="*/ 9100 w 10000"/>
                <a:gd name="connsiteY396" fmla="*/ 6345 h 10000"/>
                <a:gd name="connsiteX397" fmla="*/ 9123 w 10000"/>
                <a:gd name="connsiteY397" fmla="*/ 6416 h 10000"/>
                <a:gd name="connsiteX398" fmla="*/ 9089 w 10000"/>
                <a:gd name="connsiteY398" fmla="*/ 6473 h 10000"/>
                <a:gd name="connsiteX399" fmla="*/ 9049 w 10000"/>
                <a:gd name="connsiteY399" fmla="*/ 6466 h 10000"/>
                <a:gd name="connsiteX400" fmla="*/ 9049 w 10000"/>
                <a:gd name="connsiteY400" fmla="*/ 6501 h 10000"/>
                <a:gd name="connsiteX401" fmla="*/ 9089 w 10000"/>
                <a:gd name="connsiteY401" fmla="*/ 6544 h 10000"/>
                <a:gd name="connsiteX402" fmla="*/ 9106 w 10000"/>
                <a:gd name="connsiteY402" fmla="*/ 6515 h 10000"/>
                <a:gd name="connsiteX403" fmla="*/ 9139 w 10000"/>
                <a:gd name="connsiteY403" fmla="*/ 6579 h 10000"/>
                <a:gd name="connsiteX404" fmla="*/ 9179 w 10000"/>
                <a:gd name="connsiteY404" fmla="*/ 6579 h 10000"/>
                <a:gd name="connsiteX405" fmla="*/ 9156 w 10000"/>
                <a:gd name="connsiteY405" fmla="*/ 6757 h 10000"/>
                <a:gd name="connsiteX406" fmla="*/ 9139 w 10000"/>
                <a:gd name="connsiteY406" fmla="*/ 6792 h 10000"/>
                <a:gd name="connsiteX407" fmla="*/ 9089 w 10000"/>
                <a:gd name="connsiteY407" fmla="*/ 6778 h 10000"/>
                <a:gd name="connsiteX408" fmla="*/ 9027 w 10000"/>
                <a:gd name="connsiteY408" fmla="*/ 6799 h 10000"/>
                <a:gd name="connsiteX409" fmla="*/ 9004 w 10000"/>
                <a:gd name="connsiteY409" fmla="*/ 6842 h 10000"/>
                <a:gd name="connsiteX410" fmla="*/ 8999 w 10000"/>
                <a:gd name="connsiteY410" fmla="*/ 6884 h 10000"/>
                <a:gd name="connsiteX411" fmla="*/ 8960 w 10000"/>
                <a:gd name="connsiteY411" fmla="*/ 6934 h 10000"/>
                <a:gd name="connsiteX412" fmla="*/ 8898 w 10000"/>
                <a:gd name="connsiteY412" fmla="*/ 6941 h 10000"/>
                <a:gd name="connsiteX413" fmla="*/ 8886 w 10000"/>
                <a:gd name="connsiteY413" fmla="*/ 6962 h 10000"/>
                <a:gd name="connsiteX414" fmla="*/ 8847 w 10000"/>
                <a:gd name="connsiteY414" fmla="*/ 6927 h 10000"/>
                <a:gd name="connsiteX415" fmla="*/ 8808 w 10000"/>
                <a:gd name="connsiteY415" fmla="*/ 6934 h 10000"/>
                <a:gd name="connsiteX416" fmla="*/ 8785 w 10000"/>
                <a:gd name="connsiteY416" fmla="*/ 6906 h 10000"/>
                <a:gd name="connsiteX417" fmla="*/ 8735 w 10000"/>
                <a:gd name="connsiteY417" fmla="*/ 6891 h 10000"/>
                <a:gd name="connsiteX418" fmla="*/ 8746 w 10000"/>
                <a:gd name="connsiteY418" fmla="*/ 6941 h 10000"/>
                <a:gd name="connsiteX419" fmla="*/ 8723 w 10000"/>
                <a:gd name="connsiteY419" fmla="*/ 6991 h 10000"/>
                <a:gd name="connsiteX420" fmla="*/ 8639 w 10000"/>
                <a:gd name="connsiteY420" fmla="*/ 6984 h 10000"/>
                <a:gd name="connsiteX421" fmla="*/ 8611 w 10000"/>
                <a:gd name="connsiteY421" fmla="*/ 6962 h 10000"/>
                <a:gd name="connsiteX422" fmla="*/ 8566 w 10000"/>
                <a:gd name="connsiteY422" fmla="*/ 6984 h 10000"/>
                <a:gd name="connsiteX423" fmla="*/ 8560 w 10000"/>
                <a:gd name="connsiteY423" fmla="*/ 7055 h 10000"/>
                <a:gd name="connsiteX424" fmla="*/ 8476 w 10000"/>
                <a:gd name="connsiteY424" fmla="*/ 7133 h 10000"/>
                <a:gd name="connsiteX425" fmla="*/ 8448 w 10000"/>
                <a:gd name="connsiteY425" fmla="*/ 7090 h 10000"/>
                <a:gd name="connsiteX426" fmla="*/ 8386 w 10000"/>
                <a:gd name="connsiteY426" fmla="*/ 7111 h 10000"/>
                <a:gd name="connsiteX427" fmla="*/ 8346 w 10000"/>
                <a:gd name="connsiteY427" fmla="*/ 7133 h 10000"/>
                <a:gd name="connsiteX428" fmla="*/ 8341 w 10000"/>
                <a:gd name="connsiteY428" fmla="*/ 7168 h 10000"/>
                <a:gd name="connsiteX429" fmla="*/ 8256 w 10000"/>
                <a:gd name="connsiteY429" fmla="*/ 7246 h 10000"/>
                <a:gd name="connsiteX430" fmla="*/ 8206 w 10000"/>
                <a:gd name="connsiteY430" fmla="*/ 7232 h 10000"/>
                <a:gd name="connsiteX431" fmla="*/ 8155 w 10000"/>
                <a:gd name="connsiteY431" fmla="*/ 7260 h 10000"/>
                <a:gd name="connsiteX432" fmla="*/ 8116 w 10000"/>
                <a:gd name="connsiteY432" fmla="*/ 7303 h 10000"/>
                <a:gd name="connsiteX433" fmla="*/ 8060 w 10000"/>
                <a:gd name="connsiteY433" fmla="*/ 7331 h 10000"/>
                <a:gd name="connsiteX434" fmla="*/ 8065 w 10000"/>
                <a:gd name="connsiteY434" fmla="*/ 7374 h 10000"/>
                <a:gd name="connsiteX435" fmla="*/ 8015 w 10000"/>
                <a:gd name="connsiteY435" fmla="*/ 7402 h 10000"/>
                <a:gd name="connsiteX436" fmla="*/ 7942 w 10000"/>
                <a:gd name="connsiteY436" fmla="*/ 7523 h 10000"/>
                <a:gd name="connsiteX437" fmla="*/ 7930 w 10000"/>
                <a:gd name="connsiteY437" fmla="*/ 7573 h 10000"/>
                <a:gd name="connsiteX438" fmla="*/ 7908 w 10000"/>
                <a:gd name="connsiteY438" fmla="*/ 7559 h 10000"/>
                <a:gd name="connsiteX439" fmla="*/ 7919 w 10000"/>
                <a:gd name="connsiteY439" fmla="*/ 7523 h 10000"/>
                <a:gd name="connsiteX440" fmla="*/ 7846 w 10000"/>
                <a:gd name="connsiteY440" fmla="*/ 7339 h 10000"/>
                <a:gd name="connsiteX441" fmla="*/ 7846 w 10000"/>
                <a:gd name="connsiteY441" fmla="*/ 7268 h 10000"/>
                <a:gd name="connsiteX442" fmla="*/ 7812 w 10000"/>
                <a:gd name="connsiteY442" fmla="*/ 7268 h 10000"/>
                <a:gd name="connsiteX443" fmla="*/ 7711 w 10000"/>
                <a:gd name="connsiteY443" fmla="*/ 7197 h 10000"/>
                <a:gd name="connsiteX444" fmla="*/ 7649 w 10000"/>
                <a:gd name="connsiteY444" fmla="*/ 7232 h 10000"/>
                <a:gd name="connsiteX445" fmla="*/ 7632 w 10000"/>
                <a:gd name="connsiteY445" fmla="*/ 7275 h 10000"/>
                <a:gd name="connsiteX446" fmla="*/ 7677 w 10000"/>
                <a:gd name="connsiteY446" fmla="*/ 7324 h 10000"/>
                <a:gd name="connsiteX447" fmla="*/ 7688 w 10000"/>
                <a:gd name="connsiteY447" fmla="*/ 7367 h 10000"/>
                <a:gd name="connsiteX448" fmla="*/ 7660 w 10000"/>
                <a:gd name="connsiteY448" fmla="*/ 7410 h 10000"/>
                <a:gd name="connsiteX449" fmla="*/ 7666 w 10000"/>
                <a:gd name="connsiteY449" fmla="*/ 7445 h 10000"/>
                <a:gd name="connsiteX450" fmla="*/ 7655 w 10000"/>
                <a:gd name="connsiteY450" fmla="*/ 7516 h 10000"/>
                <a:gd name="connsiteX451" fmla="*/ 7660 w 10000"/>
                <a:gd name="connsiteY451" fmla="*/ 7587 h 10000"/>
                <a:gd name="connsiteX452" fmla="*/ 7694 w 10000"/>
                <a:gd name="connsiteY452" fmla="*/ 7700 h 10000"/>
                <a:gd name="connsiteX453" fmla="*/ 7660 w 10000"/>
                <a:gd name="connsiteY453" fmla="*/ 7743 h 10000"/>
                <a:gd name="connsiteX454" fmla="*/ 7666 w 10000"/>
                <a:gd name="connsiteY454" fmla="*/ 7779 h 10000"/>
                <a:gd name="connsiteX455" fmla="*/ 7638 w 10000"/>
                <a:gd name="connsiteY455" fmla="*/ 7793 h 10000"/>
                <a:gd name="connsiteX456" fmla="*/ 7621 w 10000"/>
                <a:gd name="connsiteY456" fmla="*/ 7814 h 10000"/>
                <a:gd name="connsiteX457" fmla="*/ 7514 w 10000"/>
                <a:gd name="connsiteY457" fmla="*/ 7800 h 10000"/>
                <a:gd name="connsiteX458" fmla="*/ 7497 w 10000"/>
                <a:gd name="connsiteY458" fmla="*/ 7757 h 10000"/>
                <a:gd name="connsiteX459" fmla="*/ 7463 w 10000"/>
                <a:gd name="connsiteY459" fmla="*/ 7786 h 10000"/>
                <a:gd name="connsiteX460" fmla="*/ 7390 w 10000"/>
                <a:gd name="connsiteY460" fmla="*/ 7771 h 10000"/>
                <a:gd name="connsiteX461" fmla="*/ 7340 w 10000"/>
                <a:gd name="connsiteY461" fmla="*/ 7793 h 10000"/>
                <a:gd name="connsiteX462" fmla="*/ 7312 w 10000"/>
                <a:gd name="connsiteY462" fmla="*/ 7644 h 10000"/>
                <a:gd name="connsiteX463" fmla="*/ 7283 w 10000"/>
                <a:gd name="connsiteY463" fmla="*/ 7637 h 10000"/>
                <a:gd name="connsiteX464" fmla="*/ 7250 w 10000"/>
                <a:gd name="connsiteY464" fmla="*/ 7544 h 10000"/>
                <a:gd name="connsiteX465" fmla="*/ 7267 w 10000"/>
                <a:gd name="connsiteY465" fmla="*/ 7502 h 10000"/>
                <a:gd name="connsiteX466" fmla="*/ 7306 w 10000"/>
                <a:gd name="connsiteY466" fmla="*/ 7523 h 10000"/>
                <a:gd name="connsiteX467" fmla="*/ 7323 w 10000"/>
                <a:gd name="connsiteY467" fmla="*/ 7473 h 10000"/>
                <a:gd name="connsiteX468" fmla="*/ 7295 w 10000"/>
                <a:gd name="connsiteY468" fmla="*/ 7438 h 10000"/>
                <a:gd name="connsiteX469" fmla="*/ 7312 w 10000"/>
                <a:gd name="connsiteY469" fmla="*/ 7402 h 10000"/>
                <a:gd name="connsiteX470" fmla="*/ 7238 w 10000"/>
                <a:gd name="connsiteY470" fmla="*/ 7331 h 10000"/>
                <a:gd name="connsiteX471" fmla="*/ 7244 w 10000"/>
                <a:gd name="connsiteY471" fmla="*/ 7296 h 10000"/>
                <a:gd name="connsiteX472" fmla="*/ 7199 w 10000"/>
                <a:gd name="connsiteY472" fmla="*/ 7260 h 10000"/>
                <a:gd name="connsiteX473" fmla="*/ 7227 w 10000"/>
                <a:gd name="connsiteY473" fmla="*/ 7218 h 10000"/>
                <a:gd name="connsiteX474" fmla="*/ 7216 w 10000"/>
                <a:gd name="connsiteY474" fmla="*/ 7168 h 10000"/>
                <a:gd name="connsiteX475" fmla="*/ 7165 w 10000"/>
                <a:gd name="connsiteY475" fmla="*/ 7090 h 10000"/>
                <a:gd name="connsiteX476" fmla="*/ 7132 w 10000"/>
                <a:gd name="connsiteY476" fmla="*/ 7026 h 10000"/>
                <a:gd name="connsiteX477" fmla="*/ 7064 w 10000"/>
                <a:gd name="connsiteY477" fmla="*/ 7055 h 10000"/>
                <a:gd name="connsiteX478" fmla="*/ 7025 w 10000"/>
                <a:gd name="connsiteY478" fmla="*/ 7048 h 10000"/>
                <a:gd name="connsiteX479" fmla="*/ 7002 w 10000"/>
                <a:gd name="connsiteY479" fmla="*/ 7111 h 10000"/>
                <a:gd name="connsiteX480" fmla="*/ 6924 w 10000"/>
                <a:gd name="connsiteY480" fmla="*/ 7119 h 10000"/>
                <a:gd name="connsiteX481" fmla="*/ 6895 w 10000"/>
                <a:gd name="connsiteY481" fmla="*/ 7111 h 10000"/>
                <a:gd name="connsiteX482" fmla="*/ 6828 w 10000"/>
                <a:gd name="connsiteY482" fmla="*/ 7161 h 10000"/>
                <a:gd name="connsiteX483" fmla="*/ 6834 w 10000"/>
                <a:gd name="connsiteY483" fmla="*/ 7260 h 10000"/>
                <a:gd name="connsiteX484" fmla="*/ 6817 w 10000"/>
                <a:gd name="connsiteY484" fmla="*/ 7324 h 10000"/>
                <a:gd name="connsiteX485" fmla="*/ 6817 w 10000"/>
                <a:gd name="connsiteY485" fmla="*/ 7381 h 10000"/>
                <a:gd name="connsiteX486" fmla="*/ 6760 w 10000"/>
                <a:gd name="connsiteY486" fmla="*/ 7424 h 10000"/>
                <a:gd name="connsiteX487" fmla="*/ 6699 w 10000"/>
                <a:gd name="connsiteY487" fmla="*/ 7431 h 10000"/>
                <a:gd name="connsiteX488" fmla="*/ 6682 w 10000"/>
                <a:gd name="connsiteY488" fmla="*/ 7410 h 10000"/>
                <a:gd name="connsiteX489" fmla="*/ 6625 w 10000"/>
                <a:gd name="connsiteY489" fmla="*/ 7388 h 10000"/>
                <a:gd name="connsiteX490" fmla="*/ 6592 w 10000"/>
                <a:gd name="connsiteY490" fmla="*/ 7431 h 10000"/>
                <a:gd name="connsiteX491" fmla="*/ 6586 w 10000"/>
                <a:gd name="connsiteY491" fmla="*/ 7473 h 10000"/>
                <a:gd name="connsiteX492" fmla="*/ 6552 w 10000"/>
                <a:gd name="connsiteY492" fmla="*/ 7480 h 10000"/>
                <a:gd name="connsiteX493" fmla="*/ 6547 w 10000"/>
                <a:gd name="connsiteY493" fmla="*/ 7523 h 10000"/>
                <a:gd name="connsiteX494" fmla="*/ 6519 w 10000"/>
                <a:gd name="connsiteY494" fmla="*/ 7523 h 10000"/>
                <a:gd name="connsiteX495" fmla="*/ 6485 w 10000"/>
                <a:gd name="connsiteY495" fmla="*/ 7424 h 10000"/>
                <a:gd name="connsiteX496" fmla="*/ 6406 w 10000"/>
                <a:gd name="connsiteY496" fmla="*/ 7473 h 10000"/>
                <a:gd name="connsiteX497" fmla="*/ 6316 w 10000"/>
                <a:gd name="connsiteY497" fmla="*/ 7551 h 10000"/>
                <a:gd name="connsiteX498" fmla="*/ 6282 w 10000"/>
                <a:gd name="connsiteY498" fmla="*/ 7566 h 10000"/>
                <a:gd name="connsiteX499" fmla="*/ 6294 w 10000"/>
                <a:gd name="connsiteY499" fmla="*/ 7615 h 10000"/>
                <a:gd name="connsiteX500" fmla="*/ 6243 w 10000"/>
                <a:gd name="connsiteY500" fmla="*/ 7637 h 10000"/>
                <a:gd name="connsiteX501" fmla="*/ 6209 w 10000"/>
                <a:gd name="connsiteY501" fmla="*/ 7608 h 10000"/>
                <a:gd name="connsiteX502" fmla="*/ 6136 w 10000"/>
                <a:gd name="connsiteY502" fmla="*/ 7622 h 10000"/>
                <a:gd name="connsiteX503" fmla="*/ 6136 w 10000"/>
                <a:gd name="connsiteY503" fmla="*/ 7395 h 10000"/>
                <a:gd name="connsiteX504" fmla="*/ 6208 w 10000"/>
                <a:gd name="connsiteY50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089 w 10000"/>
                <a:gd name="connsiteY16" fmla="*/ 9482 h 10000"/>
                <a:gd name="connsiteX17" fmla="*/ 4021 w 10000"/>
                <a:gd name="connsiteY17" fmla="*/ 9851 h 10000"/>
                <a:gd name="connsiteX18" fmla="*/ 3948 w 10000"/>
                <a:gd name="connsiteY18" fmla="*/ 9865 h 10000"/>
                <a:gd name="connsiteX19" fmla="*/ 3926 w 10000"/>
                <a:gd name="connsiteY19" fmla="*/ 9844 h 10000"/>
                <a:gd name="connsiteX20" fmla="*/ 3864 w 10000"/>
                <a:gd name="connsiteY20" fmla="*/ 9879 h 10000"/>
                <a:gd name="connsiteX21" fmla="*/ 3825 w 10000"/>
                <a:gd name="connsiteY21" fmla="*/ 9858 h 10000"/>
                <a:gd name="connsiteX22" fmla="*/ 3802 w 10000"/>
                <a:gd name="connsiteY22" fmla="*/ 9886 h 10000"/>
                <a:gd name="connsiteX23" fmla="*/ 3751 w 10000"/>
                <a:gd name="connsiteY23" fmla="*/ 9858 h 10000"/>
                <a:gd name="connsiteX24" fmla="*/ 3735 w 10000"/>
                <a:gd name="connsiteY24" fmla="*/ 9787 h 10000"/>
                <a:gd name="connsiteX25" fmla="*/ 3628 w 10000"/>
                <a:gd name="connsiteY25" fmla="*/ 9744 h 10000"/>
                <a:gd name="connsiteX26" fmla="*/ 3583 w 10000"/>
                <a:gd name="connsiteY26" fmla="*/ 9730 h 10000"/>
                <a:gd name="connsiteX27" fmla="*/ 3543 w 10000"/>
                <a:gd name="connsiteY27" fmla="*/ 9702 h 10000"/>
                <a:gd name="connsiteX28" fmla="*/ 3549 w 10000"/>
                <a:gd name="connsiteY28" fmla="*/ 9681 h 10000"/>
                <a:gd name="connsiteX29" fmla="*/ 3515 w 10000"/>
                <a:gd name="connsiteY29" fmla="*/ 9624 h 10000"/>
                <a:gd name="connsiteX30" fmla="*/ 3459 w 10000"/>
                <a:gd name="connsiteY30" fmla="*/ 9588 h 10000"/>
                <a:gd name="connsiteX31" fmla="*/ 3397 w 10000"/>
                <a:gd name="connsiteY31" fmla="*/ 9603 h 10000"/>
                <a:gd name="connsiteX32" fmla="*/ 3324 w 10000"/>
                <a:gd name="connsiteY32" fmla="*/ 9581 h 10000"/>
                <a:gd name="connsiteX33" fmla="*/ 3240 w 10000"/>
                <a:gd name="connsiteY33" fmla="*/ 9524 h 10000"/>
                <a:gd name="connsiteX34" fmla="*/ 3279 w 10000"/>
                <a:gd name="connsiteY34" fmla="*/ 9339 h 10000"/>
                <a:gd name="connsiteX35" fmla="*/ 3150 w 10000"/>
                <a:gd name="connsiteY35" fmla="*/ 8971 h 10000"/>
                <a:gd name="connsiteX36" fmla="*/ 3155 w 10000"/>
                <a:gd name="connsiteY36" fmla="*/ 9021 h 10000"/>
                <a:gd name="connsiteX37" fmla="*/ 3144 w 10000"/>
                <a:gd name="connsiteY37" fmla="*/ 9042 h 10000"/>
                <a:gd name="connsiteX38" fmla="*/ 3105 w 10000"/>
                <a:gd name="connsiteY38" fmla="*/ 9028 h 10000"/>
                <a:gd name="connsiteX39" fmla="*/ 3048 w 10000"/>
                <a:gd name="connsiteY39" fmla="*/ 9163 h 10000"/>
                <a:gd name="connsiteX40" fmla="*/ 2818 w 10000"/>
                <a:gd name="connsiteY40" fmla="*/ 9837 h 10000"/>
                <a:gd name="connsiteX41" fmla="*/ 2745 w 10000"/>
                <a:gd name="connsiteY41" fmla="*/ 9879 h 10000"/>
                <a:gd name="connsiteX42" fmla="*/ 2705 w 10000"/>
                <a:gd name="connsiteY42" fmla="*/ 9922 h 10000"/>
                <a:gd name="connsiteX43" fmla="*/ 2638 w 10000"/>
                <a:gd name="connsiteY43" fmla="*/ 9929 h 10000"/>
                <a:gd name="connsiteX44" fmla="*/ 2598 w 10000"/>
                <a:gd name="connsiteY44" fmla="*/ 9943 h 10000"/>
                <a:gd name="connsiteX45" fmla="*/ 2565 w 10000"/>
                <a:gd name="connsiteY45" fmla="*/ 9929 h 10000"/>
                <a:gd name="connsiteX46" fmla="*/ 2508 w 10000"/>
                <a:gd name="connsiteY46" fmla="*/ 9943 h 10000"/>
                <a:gd name="connsiteX47" fmla="*/ 2503 w 10000"/>
                <a:gd name="connsiteY47" fmla="*/ 9957 h 10000"/>
                <a:gd name="connsiteX48" fmla="*/ 2458 w 10000"/>
                <a:gd name="connsiteY48" fmla="*/ 9993 h 10000"/>
                <a:gd name="connsiteX49" fmla="*/ 2424 w 10000"/>
                <a:gd name="connsiteY49" fmla="*/ 10000 h 10000"/>
                <a:gd name="connsiteX50" fmla="*/ 2323 w 10000"/>
                <a:gd name="connsiteY50" fmla="*/ 9901 h 10000"/>
                <a:gd name="connsiteX51" fmla="*/ 2250 w 10000"/>
                <a:gd name="connsiteY51" fmla="*/ 9794 h 10000"/>
                <a:gd name="connsiteX52" fmla="*/ 2160 w 10000"/>
                <a:gd name="connsiteY52" fmla="*/ 9759 h 10000"/>
                <a:gd name="connsiteX53" fmla="*/ 2143 w 10000"/>
                <a:gd name="connsiteY53" fmla="*/ 9624 h 10000"/>
                <a:gd name="connsiteX54" fmla="*/ 2205 w 10000"/>
                <a:gd name="connsiteY54" fmla="*/ 9588 h 10000"/>
                <a:gd name="connsiteX55" fmla="*/ 2182 w 10000"/>
                <a:gd name="connsiteY55" fmla="*/ 9482 h 10000"/>
                <a:gd name="connsiteX56" fmla="*/ 2160 w 10000"/>
                <a:gd name="connsiteY56" fmla="*/ 9446 h 10000"/>
                <a:gd name="connsiteX57" fmla="*/ 2323 w 10000"/>
                <a:gd name="connsiteY57" fmla="*/ 9312 h 10000"/>
                <a:gd name="connsiteX58" fmla="*/ 2373 w 10000"/>
                <a:gd name="connsiteY58" fmla="*/ 9177 h 10000"/>
                <a:gd name="connsiteX59" fmla="*/ 2424 w 10000"/>
                <a:gd name="connsiteY59" fmla="*/ 9148 h 10000"/>
                <a:gd name="connsiteX60" fmla="*/ 2435 w 10000"/>
                <a:gd name="connsiteY60" fmla="*/ 9063 h 10000"/>
                <a:gd name="connsiteX61" fmla="*/ 2385 w 10000"/>
                <a:gd name="connsiteY61" fmla="*/ 8950 h 10000"/>
                <a:gd name="connsiteX62" fmla="*/ 2396 w 10000"/>
                <a:gd name="connsiteY62" fmla="*/ 8879 h 10000"/>
                <a:gd name="connsiteX63" fmla="*/ 2340 w 10000"/>
                <a:gd name="connsiteY63" fmla="*/ 8850 h 10000"/>
                <a:gd name="connsiteX64" fmla="*/ 2306 w 10000"/>
                <a:gd name="connsiteY64" fmla="*/ 8857 h 10000"/>
                <a:gd name="connsiteX65" fmla="*/ 2143 w 10000"/>
                <a:gd name="connsiteY65" fmla="*/ 8921 h 10000"/>
                <a:gd name="connsiteX66" fmla="*/ 2098 w 10000"/>
                <a:gd name="connsiteY66" fmla="*/ 8971 h 10000"/>
                <a:gd name="connsiteX67" fmla="*/ 2064 w 10000"/>
                <a:gd name="connsiteY67" fmla="*/ 8999 h 10000"/>
                <a:gd name="connsiteX68" fmla="*/ 2019 w 10000"/>
                <a:gd name="connsiteY68" fmla="*/ 9056 h 10000"/>
                <a:gd name="connsiteX69" fmla="*/ 1879 w 10000"/>
                <a:gd name="connsiteY69" fmla="*/ 9013 h 10000"/>
                <a:gd name="connsiteX70" fmla="*/ 1828 w 10000"/>
                <a:gd name="connsiteY70" fmla="*/ 8971 h 10000"/>
                <a:gd name="connsiteX71" fmla="*/ 1738 w 10000"/>
                <a:gd name="connsiteY71" fmla="*/ 9021 h 10000"/>
                <a:gd name="connsiteX72" fmla="*/ 1609 w 10000"/>
                <a:gd name="connsiteY72" fmla="*/ 9056 h 10000"/>
                <a:gd name="connsiteX73" fmla="*/ 1699 w 10000"/>
                <a:gd name="connsiteY73" fmla="*/ 9177 h 10000"/>
                <a:gd name="connsiteX74" fmla="*/ 1592 w 10000"/>
                <a:gd name="connsiteY74" fmla="*/ 9304 h 10000"/>
                <a:gd name="connsiteX75" fmla="*/ 1558 w 10000"/>
                <a:gd name="connsiteY75" fmla="*/ 9290 h 10000"/>
                <a:gd name="connsiteX76" fmla="*/ 1541 w 10000"/>
                <a:gd name="connsiteY76" fmla="*/ 9304 h 10000"/>
                <a:gd name="connsiteX77" fmla="*/ 1507 w 10000"/>
                <a:gd name="connsiteY77" fmla="*/ 9269 h 10000"/>
                <a:gd name="connsiteX78" fmla="*/ 1440 w 10000"/>
                <a:gd name="connsiteY78" fmla="*/ 9233 h 10000"/>
                <a:gd name="connsiteX79" fmla="*/ 1434 w 10000"/>
                <a:gd name="connsiteY79" fmla="*/ 9198 h 10000"/>
                <a:gd name="connsiteX80" fmla="*/ 1412 w 10000"/>
                <a:gd name="connsiteY80" fmla="*/ 9191 h 10000"/>
                <a:gd name="connsiteX81" fmla="*/ 1400 w 10000"/>
                <a:gd name="connsiteY81" fmla="*/ 9155 h 10000"/>
                <a:gd name="connsiteX82" fmla="*/ 1372 w 10000"/>
                <a:gd name="connsiteY82" fmla="*/ 9127 h 10000"/>
                <a:gd name="connsiteX83" fmla="*/ 1327 w 10000"/>
                <a:gd name="connsiteY83" fmla="*/ 9141 h 10000"/>
                <a:gd name="connsiteX84" fmla="*/ 1305 w 10000"/>
                <a:gd name="connsiteY84" fmla="*/ 9092 h 10000"/>
                <a:gd name="connsiteX85" fmla="*/ 1271 w 10000"/>
                <a:gd name="connsiteY85" fmla="*/ 9099 h 10000"/>
                <a:gd name="connsiteX86" fmla="*/ 1277 w 10000"/>
                <a:gd name="connsiteY86" fmla="*/ 9056 h 10000"/>
                <a:gd name="connsiteX87" fmla="*/ 1265 w 10000"/>
                <a:gd name="connsiteY87" fmla="*/ 8999 h 10000"/>
                <a:gd name="connsiteX88" fmla="*/ 1277 w 10000"/>
                <a:gd name="connsiteY88" fmla="*/ 8935 h 10000"/>
                <a:gd name="connsiteX89" fmla="*/ 1271 w 10000"/>
                <a:gd name="connsiteY89" fmla="*/ 8893 h 10000"/>
                <a:gd name="connsiteX90" fmla="*/ 1153 w 10000"/>
                <a:gd name="connsiteY90" fmla="*/ 8893 h 10000"/>
                <a:gd name="connsiteX91" fmla="*/ 1153 w 10000"/>
                <a:gd name="connsiteY91" fmla="*/ 8850 h 10000"/>
                <a:gd name="connsiteX92" fmla="*/ 1091 w 10000"/>
                <a:gd name="connsiteY92" fmla="*/ 8829 h 10000"/>
                <a:gd name="connsiteX93" fmla="*/ 1080 w 10000"/>
                <a:gd name="connsiteY93" fmla="*/ 8758 h 10000"/>
                <a:gd name="connsiteX94" fmla="*/ 1069 w 10000"/>
                <a:gd name="connsiteY94" fmla="*/ 8730 h 10000"/>
                <a:gd name="connsiteX95" fmla="*/ 990 w 10000"/>
                <a:gd name="connsiteY95" fmla="*/ 8701 h 10000"/>
                <a:gd name="connsiteX96" fmla="*/ 894 w 10000"/>
                <a:gd name="connsiteY96" fmla="*/ 8616 h 10000"/>
                <a:gd name="connsiteX97" fmla="*/ 787 w 10000"/>
                <a:gd name="connsiteY97" fmla="*/ 8616 h 10000"/>
                <a:gd name="connsiteX98" fmla="*/ 849 w 10000"/>
                <a:gd name="connsiteY98" fmla="*/ 8510 h 10000"/>
                <a:gd name="connsiteX99" fmla="*/ 945 w 10000"/>
                <a:gd name="connsiteY99" fmla="*/ 8432 h 10000"/>
                <a:gd name="connsiteX100" fmla="*/ 984 w 10000"/>
                <a:gd name="connsiteY100" fmla="*/ 8325 h 10000"/>
                <a:gd name="connsiteX101" fmla="*/ 1063 w 10000"/>
                <a:gd name="connsiteY101" fmla="*/ 8204 h 10000"/>
                <a:gd name="connsiteX102" fmla="*/ 1057 w 10000"/>
                <a:gd name="connsiteY102" fmla="*/ 8133 h 10000"/>
                <a:gd name="connsiteX103" fmla="*/ 1018 w 10000"/>
                <a:gd name="connsiteY103" fmla="*/ 8055 h 10000"/>
                <a:gd name="connsiteX104" fmla="*/ 533 w 10000"/>
                <a:gd name="connsiteY104" fmla="*/ 8076 h 10000"/>
                <a:gd name="connsiteX105" fmla="*/ 169 w 10000"/>
                <a:gd name="connsiteY105" fmla="*/ 7743 h 10000"/>
                <a:gd name="connsiteX106" fmla="*/ 157 w 10000"/>
                <a:gd name="connsiteY106" fmla="*/ 7686 h 10000"/>
                <a:gd name="connsiteX107" fmla="*/ 231 w 10000"/>
                <a:gd name="connsiteY107" fmla="*/ 7594 h 10000"/>
                <a:gd name="connsiteX108" fmla="*/ 0 w 10000"/>
                <a:gd name="connsiteY108" fmla="*/ 6920 h 10000"/>
                <a:gd name="connsiteX109" fmla="*/ 1074 w 10000"/>
                <a:gd name="connsiteY109" fmla="*/ 7019 h 10000"/>
                <a:gd name="connsiteX110" fmla="*/ 1277 w 10000"/>
                <a:gd name="connsiteY110" fmla="*/ 6998 h 10000"/>
                <a:gd name="connsiteX111" fmla="*/ 1524 w 10000"/>
                <a:gd name="connsiteY111" fmla="*/ 7083 h 10000"/>
                <a:gd name="connsiteX112" fmla="*/ 1609 w 10000"/>
                <a:gd name="connsiteY112" fmla="*/ 7104 h 10000"/>
                <a:gd name="connsiteX113" fmla="*/ 1822 w 10000"/>
                <a:gd name="connsiteY113" fmla="*/ 7310 h 10000"/>
                <a:gd name="connsiteX114" fmla="*/ 1918 w 10000"/>
                <a:gd name="connsiteY114" fmla="*/ 7303 h 10000"/>
                <a:gd name="connsiteX115" fmla="*/ 6504 w 10000"/>
                <a:gd name="connsiteY115" fmla="*/ 7627 h 10000"/>
                <a:gd name="connsiteX116" fmla="*/ 5523 w 10000"/>
                <a:gd name="connsiteY116" fmla="*/ 5713 h 10000"/>
                <a:gd name="connsiteX117" fmla="*/ 5652 w 10000"/>
                <a:gd name="connsiteY117" fmla="*/ 5720 h 10000"/>
                <a:gd name="connsiteX118" fmla="*/ 5697 w 10000"/>
                <a:gd name="connsiteY118" fmla="*/ 5742 h 10000"/>
                <a:gd name="connsiteX119" fmla="*/ 5793 w 10000"/>
                <a:gd name="connsiteY119" fmla="*/ 5635 h 10000"/>
                <a:gd name="connsiteX120" fmla="*/ 5844 w 10000"/>
                <a:gd name="connsiteY120" fmla="*/ 5628 h 10000"/>
                <a:gd name="connsiteX121" fmla="*/ 5889 w 10000"/>
                <a:gd name="connsiteY121" fmla="*/ 5564 h 10000"/>
                <a:gd name="connsiteX122" fmla="*/ 5945 w 10000"/>
                <a:gd name="connsiteY122" fmla="*/ 5515 h 10000"/>
                <a:gd name="connsiteX123" fmla="*/ 6001 w 10000"/>
                <a:gd name="connsiteY123" fmla="*/ 5408 h 10000"/>
                <a:gd name="connsiteX124" fmla="*/ 6012 w 10000"/>
                <a:gd name="connsiteY124" fmla="*/ 5344 h 10000"/>
                <a:gd name="connsiteX125" fmla="*/ 6080 w 10000"/>
                <a:gd name="connsiteY125" fmla="*/ 5316 h 10000"/>
                <a:gd name="connsiteX126" fmla="*/ 6159 w 10000"/>
                <a:gd name="connsiteY126" fmla="*/ 5351 h 10000"/>
                <a:gd name="connsiteX127" fmla="*/ 6226 w 10000"/>
                <a:gd name="connsiteY127" fmla="*/ 5337 h 10000"/>
                <a:gd name="connsiteX128" fmla="*/ 6294 w 10000"/>
                <a:gd name="connsiteY128" fmla="*/ 5344 h 10000"/>
                <a:gd name="connsiteX129" fmla="*/ 6412 w 10000"/>
                <a:gd name="connsiteY129" fmla="*/ 5302 h 10000"/>
                <a:gd name="connsiteX130" fmla="*/ 6490 w 10000"/>
                <a:gd name="connsiteY130" fmla="*/ 5195 h 10000"/>
                <a:gd name="connsiteX131" fmla="*/ 6524 w 10000"/>
                <a:gd name="connsiteY131" fmla="*/ 5160 h 10000"/>
                <a:gd name="connsiteX132" fmla="*/ 6575 w 10000"/>
                <a:gd name="connsiteY132" fmla="*/ 5160 h 10000"/>
                <a:gd name="connsiteX133" fmla="*/ 6614 w 10000"/>
                <a:gd name="connsiteY133" fmla="*/ 5103 h 10000"/>
                <a:gd name="connsiteX134" fmla="*/ 6597 w 10000"/>
                <a:gd name="connsiteY134" fmla="*/ 5039 h 10000"/>
                <a:gd name="connsiteX135" fmla="*/ 6609 w 10000"/>
                <a:gd name="connsiteY135" fmla="*/ 4982 h 10000"/>
                <a:gd name="connsiteX136" fmla="*/ 6659 w 10000"/>
                <a:gd name="connsiteY136" fmla="*/ 4876 h 10000"/>
                <a:gd name="connsiteX137" fmla="*/ 6715 w 10000"/>
                <a:gd name="connsiteY137" fmla="*/ 4776 h 10000"/>
                <a:gd name="connsiteX138" fmla="*/ 6772 w 10000"/>
                <a:gd name="connsiteY138" fmla="*/ 4755 h 10000"/>
                <a:gd name="connsiteX139" fmla="*/ 6800 w 10000"/>
                <a:gd name="connsiteY139" fmla="*/ 4720 h 10000"/>
                <a:gd name="connsiteX140" fmla="*/ 6895 w 10000"/>
                <a:gd name="connsiteY140" fmla="*/ 4734 h 10000"/>
                <a:gd name="connsiteX141" fmla="*/ 6991 w 10000"/>
                <a:gd name="connsiteY141" fmla="*/ 4734 h 10000"/>
                <a:gd name="connsiteX142" fmla="*/ 6997 w 10000"/>
                <a:gd name="connsiteY142" fmla="*/ 4670 h 10000"/>
                <a:gd name="connsiteX143" fmla="*/ 7013 w 10000"/>
                <a:gd name="connsiteY143" fmla="*/ 4627 h 10000"/>
                <a:gd name="connsiteX144" fmla="*/ 7008 w 10000"/>
                <a:gd name="connsiteY144" fmla="*/ 4599 h 10000"/>
                <a:gd name="connsiteX145" fmla="*/ 7064 w 10000"/>
                <a:gd name="connsiteY145" fmla="*/ 4578 h 10000"/>
                <a:gd name="connsiteX146" fmla="*/ 7103 w 10000"/>
                <a:gd name="connsiteY146" fmla="*/ 4634 h 10000"/>
                <a:gd name="connsiteX147" fmla="*/ 7160 w 10000"/>
                <a:gd name="connsiteY147" fmla="*/ 4613 h 10000"/>
                <a:gd name="connsiteX148" fmla="*/ 7177 w 10000"/>
                <a:gd name="connsiteY148" fmla="*/ 4578 h 10000"/>
                <a:gd name="connsiteX149" fmla="*/ 7222 w 10000"/>
                <a:gd name="connsiteY149" fmla="*/ 4564 h 10000"/>
                <a:gd name="connsiteX150" fmla="*/ 7317 w 10000"/>
                <a:gd name="connsiteY150" fmla="*/ 4493 h 10000"/>
                <a:gd name="connsiteX151" fmla="*/ 7407 w 10000"/>
                <a:gd name="connsiteY151" fmla="*/ 4521 h 10000"/>
                <a:gd name="connsiteX152" fmla="*/ 7430 w 10000"/>
                <a:gd name="connsiteY152" fmla="*/ 4507 h 10000"/>
                <a:gd name="connsiteX153" fmla="*/ 7480 w 10000"/>
                <a:gd name="connsiteY153" fmla="*/ 4528 h 10000"/>
                <a:gd name="connsiteX154" fmla="*/ 7503 w 10000"/>
                <a:gd name="connsiteY154" fmla="*/ 4471 h 10000"/>
                <a:gd name="connsiteX155" fmla="*/ 7525 w 10000"/>
                <a:gd name="connsiteY155" fmla="*/ 4500 h 10000"/>
                <a:gd name="connsiteX156" fmla="*/ 7559 w 10000"/>
                <a:gd name="connsiteY156" fmla="*/ 4493 h 10000"/>
                <a:gd name="connsiteX157" fmla="*/ 7598 w 10000"/>
                <a:gd name="connsiteY157" fmla="*/ 4556 h 10000"/>
                <a:gd name="connsiteX158" fmla="*/ 7643 w 10000"/>
                <a:gd name="connsiteY158" fmla="*/ 4549 h 10000"/>
                <a:gd name="connsiteX159" fmla="*/ 7683 w 10000"/>
                <a:gd name="connsiteY159" fmla="*/ 4578 h 10000"/>
                <a:gd name="connsiteX160" fmla="*/ 7700 w 10000"/>
                <a:gd name="connsiteY160" fmla="*/ 4556 h 10000"/>
                <a:gd name="connsiteX161" fmla="*/ 7778 w 10000"/>
                <a:gd name="connsiteY161" fmla="*/ 4564 h 10000"/>
                <a:gd name="connsiteX162" fmla="*/ 7790 w 10000"/>
                <a:gd name="connsiteY162" fmla="*/ 4585 h 10000"/>
                <a:gd name="connsiteX163" fmla="*/ 7874 w 10000"/>
                <a:gd name="connsiteY163" fmla="*/ 4514 h 10000"/>
                <a:gd name="connsiteX164" fmla="*/ 7874 w 10000"/>
                <a:gd name="connsiteY164" fmla="*/ 4393 h 10000"/>
                <a:gd name="connsiteX165" fmla="*/ 7852 w 10000"/>
                <a:gd name="connsiteY165" fmla="*/ 4379 h 10000"/>
                <a:gd name="connsiteX166" fmla="*/ 7835 w 10000"/>
                <a:gd name="connsiteY166" fmla="*/ 4294 h 10000"/>
                <a:gd name="connsiteX167" fmla="*/ 7801 w 10000"/>
                <a:gd name="connsiteY167" fmla="*/ 4209 h 10000"/>
                <a:gd name="connsiteX168" fmla="*/ 7750 w 10000"/>
                <a:gd name="connsiteY168" fmla="*/ 4173 h 10000"/>
                <a:gd name="connsiteX169" fmla="*/ 7745 w 10000"/>
                <a:gd name="connsiteY169" fmla="*/ 4131 h 10000"/>
                <a:gd name="connsiteX170" fmla="*/ 7672 w 10000"/>
                <a:gd name="connsiteY170" fmla="*/ 4053 h 10000"/>
                <a:gd name="connsiteX171" fmla="*/ 7677 w 10000"/>
                <a:gd name="connsiteY171" fmla="*/ 4024 h 10000"/>
                <a:gd name="connsiteX172" fmla="*/ 7604 w 10000"/>
                <a:gd name="connsiteY172" fmla="*/ 3982 h 10000"/>
                <a:gd name="connsiteX173" fmla="*/ 7598 w 10000"/>
                <a:gd name="connsiteY173" fmla="*/ 3903 h 10000"/>
                <a:gd name="connsiteX174" fmla="*/ 7475 w 10000"/>
                <a:gd name="connsiteY174" fmla="*/ 3833 h 10000"/>
                <a:gd name="connsiteX175" fmla="*/ 7407 w 10000"/>
                <a:gd name="connsiteY175" fmla="*/ 3683 h 10000"/>
                <a:gd name="connsiteX176" fmla="*/ 7306 w 10000"/>
                <a:gd name="connsiteY176" fmla="*/ 3676 h 10000"/>
                <a:gd name="connsiteX177" fmla="*/ 7272 w 10000"/>
                <a:gd name="connsiteY177" fmla="*/ 3648 h 10000"/>
                <a:gd name="connsiteX178" fmla="*/ 7222 w 10000"/>
                <a:gd name="connsiteY178" fmla="*/ 3669 h 10000"/>
                <a:gd name="connsiteX179" fmla="*/ 7143 w 10000"/>
                <a:gd name="connsiteY179" fmla="*/ 3669 h 10000"/>
                <a:gd name="connsiteX180" fmla="*/ 7030 w 10000"/>
                <a:gd name="connsiteY180" fmla="*/ 3840 h 10000"/>
                <a:gd name="connsiteX181" fmla="*/ 6991 w 10000"/>
                <a:gd name="connsiteY181" fmla="*/ 3918 h 10000"/>
                <a:gd name="connsiteX182" fmla="*/ 6890 w 10000"/>
                <a:gd name="connsiteY182" fmla="*/ 3797 h 10000"/>
                <a:gd name="connsiteX183" fmla="*/ 6817 w 10000"/>
                <a:gd name="connsiteY183" fmla="*/ 3747 h 10000"/>
                <a:gd name="connsiteX184" fmla="*/ 6744 w 10000"/>
                <a:gd name="connsiteY184" fmla="*/ 3754 h 10000"/>
                <a:gd name="connsiteX185" fmla="*/ 6670 w 10000"/>
                <a:gd name="connsiteY185" fmla="*/ 3790 h 10000"/>
                <a:gd name="connsiteX186" fmla="*/ 6609 w 10000"/>
                <a:gd name="connsiteY186" fmla="*/ 3762 h 10000"/>
                <a:gd name="connsiteX187" fmla="*/ 6552 w 10000"/>
                <a:gd name="connsiteY187" fmla="*/ 3804 h 10000"/>
                <a:gd name="connsiteX188" fmla="*/ 6496 w 10000"/>
                <a:gd name="connsiteY188" fmla="*/ 3889 h 10000"/>
                <a:gd name="connsiteX189" fmla="*/ 6367 w 10000"/>
                <a:gd name="connsiteY189" fmla="*/ 3733 h 10000"/>
                <a:gd name="connsiteX190" fmla="*/ 6350 w 10000"/>
                <a:gd name="connsiteY190" fmla="*/ 3577 h 10000"/>
                <a:gd name="connsiteX191" fmla="*/ 6451 w 10000"/>
                <a:gd name="connsiteY191" fmla="*/ 3513 h 10000"/>
                <a:gd name="connsiteX192" fmla="*/ 6445 w 10000"/>
                <a:gd name="connsiteY192" fmla="*/ 3343 h 10000"/>
                <a:gd name="connsiteX193" fmla="*/ 6541 w 10000"/>
                <a:gd name="connsiteY193" fmla="*/ 3144 h 10000"/>
                <a:gd name="connsiteX194" fmla="*/ 6530 w 10000"/>
                <a:gd name="connsiteY194" fmla="*/ 3109 h 10000"/>
                <a:gd name="connsiteX195" fmla="*/ 6760 w 10000"/>
                <a:gd name="connsiteY195" fmla="*/ 2456 h 10000"/>
                <a:gd name="connsiteX196" fmla="*/ 6884 w 10000"/>
                <a:gd name="connsiteY196" fmla="*/ 2555 h 10000"/>
                <a:gd name="connsiteX197" fmla="*/ 6957 w 10000"/>
                <a:gd name="connsiteY197" fmla="*/ 2598 h 10000"/>
                <a:gd name="connsiteX198" fmla="*/ 7030 w 10000"/>
                <a:gd name="connsiteY198" fmla="*/ 2598 h 10000"/>
                <a:gd name="connsiteX199" fmla="*/ 7143 w 10000"/>
                <a:gd name="connsiteY199" fmla="*/ 2676 h 10000"/>
                <a:gd name="connsiteX200" fmla="*/ 7160 w 10000"/>
                <a:gd name="connsiteY200" fmla="*/ 2626 h 10000"/>
                <a:gd name="connsiteX201" fmla="*/ 7233 w 10000"/>
                <a:gd name="connsiteY201" fmla="*/ 2612 h 10000"/>
                <a:gd name="connsiteX202" fmla="*/ 7295 w 10000"/>
                <a:gd name="connsiteY202" fmla="*/ 2527 h 10000"/>
                <a:gd name="connsiteX203" fmla="*/ 7373 w 10000"/>
                <a:gd name="connsiteY203" fmla="*/ 2463 h 10000"/>
                <a:gd name="connsiteX204" fmla="*/ 7407 w 10000"/>
                <a:gd name="connsiteY204" fmla="*/ 2399 h 10000"/>
                <a:gd name="connsiteX205" fmla="*/ 7525 w 10000"/>
                <a:gd name="connsiteY205" fmla="*/ 2356 h 10000"/>
                <a:gd name="connsiteX206" fmla="*/ 7587 w 10000"/>
                <a:gd name="connsiteY206" fmla="*/ 2363 h 10000"/>
                <a:gd name="connsiteX207" fmla="*/ 7638 w 10000"/>
                <a:gd name="connsiteY207" fmla="*/ 2300 h 10000"/>
                <a:gd name="connsiteX208" fmla="*/ 7677 w 10000"/>
                <a:gd name="connsiteY208" fmla="*/ 2214 h 10000"/>
                <a:gd name="connsiteX209" fmla="*/ 7660 w 10000"/>
                <a:gd name="connsiteY209" fmla="*/ 2200 h 10000"/>
                <a:gd name="connsiteX210" fmla="*/ 7677 w 10000"/>
                <a:gd name="connsiteY210" fmla="*/ 2108 h 10000"/>
                <a:gd name="connsiteX211" fmla="*/ 7610 w 10000"/>
                <a:gd name="connsiteY211" fmla="*/ 2108 h 10000"/>
                <a:gd name="connsiteX212" fmla="*/ 7643 w 10000"/>
                <a:gd name="connsiteY212" fmla="*/ 2030 h 10000"/>
                <a:gd name="connsiteX213" fmla="*/ 7649 w 10000"/>
                <a:gd name="connsiteY213" fmla="*/ 1938 h 10000"/>
                <a:gd name="connsiteX214" fmla="*/ 7677 w 10000"/>
                <a:gd name="connsiteY214" fmla="*/ 1916 h 10000"/>
                <a:gd name="connsiteX215" fmla="*/ 7728 w 10000"/>
                <a:gd name="connsiteY215" fmla="*/ 1824 h 10000"/>
                <a:gd name="connsiteX216" fmla="*/ 7722 w 10000"/>
                <a:gd name="connsiteY216" fmla="*/ 1753 h 10000"/>
                <a:gd name="connsiteX217" fmla="*/ 7762 w 10000"/>
                <a:gd name="connsiteY217" fmla="*/ 1675 h 10000"/>
                <a:gd name="connsiteX218" fmla="*/ 7807 w 10000"/>
                <a:gd name="connsiteY218" fmla="*/ 1625 h 10000"/>
                <a:gd name="connsiteX219" fmla="*/ 7823 w 10000"/>
                <a:gd name="connsiteY219" fmla="*/ 1540 h 10000"/>
                <a:gd name="connsiteX220" fmla="*/ 7818 w 10000"/>
                <a:gd name="connsiteY220" fmla="*/ 1512 h 10000"/>
                <a:gd name="connsiteX221" fmla="*/ 7857 w 10000"/>
                <a:gd name="connsiteY221" fmla="*/ 1455 h 10000"/>
                <a:gd name="connsiteX222" fmla="*/ 7913 w 10000"/>
                <a:gd name="connsiteY222" fmla="*/ 1285 h 10000"/>
                <a:gd name="connsiteX223" fmla="*/ 7930 w 10000"/>
                <a:gd name="connsiteY223" fmla="*/ 1185 h 10000"/>
                <a:gd name="connsiteX224" fmla="*/ 7958 w 10000"/>
                <a:gd name="connsiteY224" fmla="*/ 1192 h 10000"/>
                <a:gd name="connsiteX225" fmla="*/ 8037 w 10000"/>
                <a:gd name="connsiteY225" fmla="*/ 1079 h 10000"/>
                <a:gd name="connsiteX226" fmla="*/ 8127 w 10000"/>
                <a:gd name="connsiteY226" fmla="*/ 1015 h 10000"/>
                <a:gd name="connsiteX227" fmla="*/ 8138 w 10000"/>
                <a:gd name="connsiteY227" fmla="*/ 937 h 10000"/>
                <a:gd name="connsiteX228" fmla="*/ 8172 w 10000"/>
                <a:gd name="connsiteY228" fmla="*/ 852 h 10000"/>
                <a:gd name="connsiteX229" fmla="*/ 8161 w 10000"/>
                <a:gd name="connsiteY229" fmla="*/ 788 h 10000"/>
                <a:gd name="connsiteX230" fmla="*/ 8116 w 10000"/>
                <a:gd name="connsiteY230" fmla="*/ 731 h 10000"/>
                <a:gd name="connsiteX231" fmla="*/ 8138 w 10000"/>
                <a:gd name="connsiteY231" fmla="*/ 660 h 10000"/>
                <a:gd name="connsiteX232" fmla="*/ 8138 w 10000"/>
                <a:gd name="connsiteY232" fmla="*/ 575 h 10000"/>
                <a:gd name="connsiteX233" fmla="*/ 8054 w 10000"/>
                <a:gd name="connsiteY233" fmla="*/ 504 h 10000"/>
                <a:gd name="connsiteX234" fmla="*/ 7970 w 10000"/>
                <a:gd name="connsiteY234" fmla="*/ 546 h 10000"/>
                <a:gd name="connsiteX235" fmla="*/ 7930 w 10000"/>
                <a:gd name="connsiteY235" fmla="*/ 546 h 10000"/>
                <a:gd name="connsiteX236" fmla="*/ 7913 w 10000"/>
                <a:gd name="connsiteY236" fmla="*/ 497 h 10000"/>
                <a:gd name="connsiteX237" fmla="*/ 7913 w 10000"/>
                <a:gd name="connsiteY237" fmla="*/ 405 h 10000"/>
                <a:gd name="connsiteX238" fmla="*/ 8020 w 10000"/>
                <a:gd name="connsiteY238" fmla="*/ 312 h 10000"/>
                <a:gd name="connsiteX239" fmla="*/ 8054 w 10000"/>
                <a:gd name="connsiteY239" fmla="*/ 234 h 10000"/>
                <a:gd name="connsiteX240" fmla="*/ 8121 w 10000"/>
                <a:gd name="connsiteY240" fmla="*/ 170 h 10000"/>
                <a:gd name="connsiteX241" fmla="*/ 8183 w 10000"/>
                <a:gd name="connsiteY241" fmla="*/ 50 h 10000"/>
                <a:gd name="connsiteX242" fmla="*/ 8228 w 10000"/>
                <a:gd name="connsiteY242" fmla="*/ 28 h 10000"/>
                <a:gd name="connsiteX243" fmla="*/ 8290 w 10000"/>
                <a:gd name="connsiteY243" fmla="*/ 43 h 10000"/>
                <a:gd name="connsiteX244" fmla="*/ 8420 w 10000"/>
                <a:gd name="connsiteY244" fmla="*/ 0 h 10000"/>
                <a:gd name="connsiteX245" fmla="*/ 8481 w 10000"/>
                <a:gd name="connsiteY245" fmla="*/ 71 h 10000"/>
                <a:gd name="connsiteX246" fmla="*/ 8476 w 10000"/>
                <a:gd name="connsiteY246" fmla="*/ 121 h 10000"/>
                <a:gd name="connsiteX247" fmla="*/ 8504 w 10000"/>
                <a:gd name="connsiteY247" fmla="*/ 142 h 10000"/>
                <a:gd name="connsiteX248" fmla="*/ 8526 w 10000"/>
                <a:gd name="connsiteY248" fmla="*/ 192 h 10000"/>
                <a:gd name="connsiteX249" fmla="*/ 8493 w 10000"/>
                <a:gd name="connsiteY249" fmla="*/ 248 h 10000"/>
                <a:gd name="connsiteX250" fmla="*/ 8448 w 10000"/>
                <a:gd name="connsiteY250" fmla="*/ 376 h 10000"/>
                <a:gd name="connsiteX251" fmla="*/ 8375 w 10000"/>
                <a:gd name="connsiteY251" fmla="*/ 476 h 10000"/>
                <a:gd name="connsiteX252" fmla="*/ 8307 w 10000"/>
                <a:gd name="connsiteY252" fmla="*/ 532 h 10000"/>
                <a:gd name="connsiteX253" fmla="*/ 8358 w 10000"/>
                <a:gd name="connsiteY253" fmla="*/ 554 h 10000"/>
                <a:gd name="connsiteX254" fmla="*/ 8425 w 10000"/>
                <a:gd name="connsiteY254" fmla="*/ 639 h 10000"/>
                <a:gd name="connsiteX255" fmla="*/ 8470 w 10000"/>
                <a:gd name="connsiteY255" fmla="*/ 646 h 10000"/>
                <a:gd name="connsiteX256" fmla="*/ 8493 w 10000"/>
                <a:gd name="connsiteY256" fmla="*/ 738 h 10000"/>
                <a:gd name="connsiteX257" fmla="*/ 8538 w 10000"/>
                <a:gd name="connsiteY257" fmla="*/ 759 h 10000"/>
                <a:gd name="connsiteX258" fmla="*/ 8571 w 10000"/>
                <a:gd name="connsiteY258" fmla="*/ 752 h 10000"/>
                <a:gd name="connsiteX259" fmla="*/ 8639 w 10000"/>
                <a:gd name="connsiteY259" fmla="*/ 610 h 10000"/>
                <a:gd name="connsiteX260" fmla="*/ 8701 w 10000"/>
                <a:gd name="connsiteY260" fmla="*/ 625 h 10000"/>
                <a:gd name="connsiteX261" fmla="*/ 8712 w 10000"/>
                <a:gd name="connsiteY261" fmla="*/ 667 h 10000"/>
                <a:gd name="connsiteX262" fmla="*/ 8757 w 10000"/>
                <a:gd name="connsiteY262" fmla="*/ 717 h 10000"/>
                <a:gd name="connsiteX263" fmla="*/ 8757 w 10000"/>
                <a:gd name="connsiteY263" fmla="*/ 752 h 10000"/>
                <a:gd name="connsiteX264" fmla="*/ 8796 w 10000"/>
                <a:gd name="connsiteY264" fmla="*/ 774 h 10000"/>
                <a:gd name="connsiteX265" fmla="*/ 8853 w 10000"/>
                <a:gd name="connsiteY265" fmla="*/ 774 h 10000"/>
                <a:gd name="connsiteX266" fmla="*/ 8858 w 10000"/>
                <a:gd name="connsiteY266" fmla="*/ 837 h 10000"/>
                <a:gd name="connsiteX267" fmla="*/ 8808 w 10000"/>
                <a:gd name="connsiteY267" fmla="*/ 866 h 10000"/>
                <a:gd name="connsiteX268" fmla="*/ 8853 w 10000"/>
                <a:gd name="connsiteY268" fmla="*/ 1143 h 10000"/>
                <a:gd name="connsiteX269" fmla="*/ 8898 w 10000"/>
                <a:gd name="connsiteY269" fmla="*/ 1270 h 10000"/>
                <a:gd name="connsiteX270" fmla="*/ 8886 w 10000"/>
                <a:gd name="connsiteY270" fmla="*/ 1327 h 10000"/>
                <a:gd name="connsiteX271" fmla="*/ 8926 w 10000"/>
                <a:gd name="connsiteY271" fmla="*/ 1391 h 10000"/>
                <a:gd name="connsiteX272" fmla="*/ 8931 w 10000"/>
                <a:gd name="connsiteY272" fmla="*/ 1434 h 10000"/>
                <a:gd name="connsiteX273" fmla="*/ 9038 w 10000"/>
                <a:gd name="connsiteY273" fmla="*/ 1483 h 10000"/>
                <a:gd name="connsiteX274" fmla="*/ 9168 w 10000"/>
                <a:gd name="connsiteY274" fmla="*/ 1441 h 10000"/>
                <a:gd name="connsiteX275" fmla="*/ 9184 w 10000"/>
                <a:gd name="connsiteY275" fmla="*/ 1384 h 10000"/>
                <a:gd name="connsiteX276" fmla="*/ 9229 w 10000"/>
                <a:gd name="connsiteY276" fmla="*/ 1405 h 10000"/>
                <a:gd name="connsiteX277" fmla="*/ 9258 w 10000"/>
                <a:gd name="connsiteY277" fmla="*/ 1455 h 10000"/>
                <a:gd name="connsiteX278" fmla="*/ 9325 w 10000"/>
                <a:gd name="connsiteY278" fmla="*/ 1419 h 10000"/>
                <a:gd name="connsiteX279" fmla="*/ 9364 w 10000"/>
                <a:gd name="connsiteY279" fmla="*/ 1419 h 10000"/>
                <a:gd name="connsiteX280" fmla="*/ 9421 w 10000"/>
                <a:gd name="connsiteY280" fmla="*/ 1476 h 10000"/>
                <a:gd name="connsiteX281" fmla="*/ 9454 w 10000"/>
                <a:gd name="connsiteY281" fmla="*/ 1398 h 10000"/>
                <a:gd name="connsiteX282" fmla="*/ 9522 w 10000"/>
                <a:gd name="connsiteY282" fmla="*/ 1434 h 10000"/>
                <a:gd name="connsiteX283" fmla="*/ 9556 w 10000"/>
                <a:gd name="connsiteY283" fmla="*/ 1391 h 10000"/>
                <a:gd name="connsiteX284" fmla="*/ 9584 w 10000"/>
                <a:gd name="connsiteY284" fmla="*/ 1398 h 10000"/>
                <a:gd name="connsiteX285" fmla="*/ 9612 w 10000"/>
                <a:gd name="connsiteY285" fmla="*/ 1356 h 10000"/>
                <a:gd name="connsiteX286" fmla="*/ 9606 w 10000"/>
                <a:gd name="connsiteY286" fmla="*/ 1313 h 10000"/>
                <a:gd name="connsiteX287" fmla="*/ 9646 w 10000"/>
                <a:gd name="connsiteY287" fmla="*/ 1292 h 10000"/>
                <a:gd name="connsiteX288" fmla="*/ 9674 w 10000"/>
                <a:gd name="connsiteY288" fmla="*/ 1221 h 10000"/>
                <a:gd name="connsiteX289" fmla="*/ 9753 w 10000"/>
                <a:gd name="connsiteY289" fmla="*/ 1228 h 10000"/>
                <a:gd name="connsiteX290" fmla="*/ 9871 w 10000"/>
                <a:gd name="connsiteY290" fmla="*/ 1434 h 10000"/>
                <a:gd name="connsiteX291" fmla="*/ 9893 w 10000"/>
                <a:gd name="connsiteY291" fmla="*/ 1505 h 10000"/>
                <a:gd name="connsiteX292" fmla="*/ 9972 w 10000"/>
                <a:gd name="connsiteY292" fmla="*/ 1597 h 10000"/>
                <a:gd name="connsiteX293" fmla="*/ 10000 w 10000"/>
                <a:gd name="connsiteY293" fmla="*/ 1682 h 10000"/>
                <a:gd name="connsiteX294" fmla="*/ 9938 w 10000"/>
                <a:gd name="connsiteY294" fmla="*/ 1796 h 10000"/>
                <a:gd name="connsiteX295" fmla="*/ 9893 w 10000"/>
                <a:gd name="connsiteY295" fmla="*/ 1838 h 10000"/>
                <a:gd name="connsiteX296" fmla="*/ 9916 w 10000"/>
                <a:gd name="connsiteY296" fmla="*/ 1959 h 10000"/>
                <a:gd name="connsiteX297" fmla="*/ 9848 w 10000"/>
                <a:gd name="connsiteY297" fmla="*/ 2051 h 10000"/>
                <a:gd name="connsiteX298" fmla="*/ 9809 w 10000"/>
                <a:gd name="connsiteY298" fmla="*/ 2072 h 10000"/>
                <a:gd name="connsiteX299" fmla="*/ 9809 w 10000"/>
                <a:gd name="connsiteY299" fmla="*/ 2136 h 10000"/>
                <a:gd name="connsiteX300" fmla="*/ 9758 w 10000"/>
                <a:gd name="connsiteY300" fmla="*/ 2257 h 10000"/>
                <a:gd name="connsiteX301" fmla="*/ 9724 w 10000"/>
                <a:gd name="connsiteY301" fmla="*/ 2264 h 10000"/>
                <a:gd name="connsiteX302" fmla="*/ 9730 w 10000"/>
                <a:gd name="connsiteY302" fmla="*/ 2349 h 10000"/>
                <a:gd name="connsiteX303" fmla="*/ 9702 w 10000"/>
                <a:gd name="connsiteY303" fmla="*/ 2413 h 10000"/>
                <a:gd name="connsiteX304" fmla="*/ 9708 w 10000"/>
                <a:gd name="connsiteY304" fmla="*/ 2697 h 10000"/>
                <a:gd name="connsiteX305" fmla="*/ 9724 w 10000"/>
                <a:gd name="connsiteY305" fmla="*/ 2718 h 10000"/>
                <a:gd name="connsiteX306" fmla="*/ 9719 w 10000"/>
                <a:gd name="connsiteY306" fmla="*/ 2811 h 10000"/>
                <a:gd name="connsiteX307" fmla="*/ 9708 w 10000"/>
                <a:gd name="connsiteY307" fmla="*/ 2896 h 10000"/>
                <a:gd name="connsiteX308" fmla="*/ 9668 w 10000"/>
                <a:gd name="connsiteY308" fmla="*/ 2938 h 10000"/>
                <a:gd name="connsiteX309" fmla="*/ 9595 w 10000"/>
                <a:gd name="connsiteY309" fmla="*/ 2903 h 10000"/>
                <a:gd name="connsiteX310" fmla="*/ 9561 w 10000"/>
                <a:gd name="connsiteY310" fmla="*/ 2952 h 10000"/>
                <a:gd name="connsiteX311" fmla="*/ 9567 w 10000"/>
                <a:gd name="connsiteY311" fmla="*/ 2995 h 10000"/>
                <a:gd name="connsiteX312" fmla="*/ 9544 w 10000"/>
                <a:gd name="connsiteY312" fmla="*/ 3080 h 10000"/>
                <a:gd name="connsiteX313" fmla="*/ 9505 w 10000"/>
                <a:gd name="connsiteY313" fmla="*/ 3137 h 10000"/>
                <a:gd name="connsiteX314" fmla="*/ 9494 w 10000"/>
                <a:gd name="connsiteY314" fmla="*/ 3236 h 10000"/>
                <a:gd name="connsiteX315" fmla="*/ 9466 w 10000"/>
                <a:gd name="connsiteY315" fmla="*/ 3322 h 10000"/>
                <a:gd name="connsiteX316" fmla="*/ 9471 w 10000"/>
                <a:gd name="connsiteY316" fmla="*/ 3378 h 10000"/>
                <a:gd name="connsiteX317" fmla="*/ 9460 w 10000"/>
                <a:gd name="connsiteY317" fmla="*/ 3435 h 10000"/>
                <a:gd name="connsiteX318" fmla="*/ 9483 w 10000"/>
                <a:gd name="connsiteY318" fmla="*/ 3485 h 10000"/>
                <a:gd name="connsiteX319" fmla="*/ 9449 w 10000"/>
                <a:gd name="connsiteY319" fmla="*/ 3563 h 10000"/>
                <a:gd name="connsiteX320" fmla="*/ 9393 w 10000"/>
                <a:gd name="connsiteY320" fmla="*/ 3442 h 10000"/>
                <a:gd name="connsiteX321" fmla="*/ 9393 w 10000"/>
                <a:gd name="connsiteY321" fmla="*/ 3350 h 10000"/>
                <a:gd name="connsiteX322" fmla="*/ 9376 w 10000"/>
                <a:gd name="connsiteY322" fmla="*/ 3336 h 10000"/>
                <a:gd name="connsiteX323" fmla="*/ 9308 w 10000"/>
                <a:gd name="connsiteY323" fmla="*/ 3400 h 10000"/>
                <a:gd name="connsiteX324" fmla="*/ 9201 w 10000"/>
                <a:gd name="connsiteY324" fmla="*/ 3549 h 10000"/>
                <a:gd name="connsiteX325" fmla="*/ 9139 w 10000"/>
                <a:gd name="connsiteY325" fmla="*/ 3655 h 10000"/>
                <a:gd name="connsiteX326" fmla="*/ 9044 w 10000"/>
                <a:gd name="connsiteY326" fmla="*/ 3712 h 10000"/>
                <a:gd name="connsiteX327" fmla="*/ 9010 w 10000"/>
                <a:gd name="connsiteY327" fmla="*/ 3797 h 10000"/>
                <a:gd name="connsiteX328" fmla="*/ 8982 w 10000"/>
                <a:gd name="connsiteY328" fmla="*/ 3825 h 10000"/>
                <a:gd name="connsiteX329" fmla="*/ 8875 w 10000"/>
                <a:gd name="connsiteY329" fmla="*/ 3903 h 10000"/>
                <a:gd name="connsiteX330" fmla="*/ 8785 w 10000"/>
                <a:gd name="connsiteY330" fmla="*/ 3996 h 10000"/>
                <a:gd name="connsiteX331" fmla="*/ 8763 w 10000"/>
                <a:gd name="connsiteY331" fmla="*/ 4067 h 10000"/>
                <a:gd name="connsiteX332" fmla="*/ 8729 w 10000"/>
                <a:gd name="connsiteY332" fmla="*/ 4102 h 10000"/>
                <a:gd name="connsiteX333" fmla="*/ 8774 w 10000"/>
                <a:gd name="connsiteY333" fmla="*/ 4194 h 10000"/>
                <a:gd name="connsiteX334" fmla="*/ 8819 w 10000"/>
                <a:gd name="connsiteY334" fmla="*/ 4265 h 10000"/>
                <a:gd name="connsiteX335" fmla="*/ 8881 w 10000"/>
                <a:gd name="connsiteY335" fmla="*/ 4294 h 10000"/>
                <a:gd name="connsiteX336" fmla="*/ 8858 w 10000"/>
                <a:gd name="connsiteY336" fmla="*/ 4344 h 10000"/>
                <a:gd name="connsiteX337" fmla="*/ 8903 w 10000"/>
                <a:gd name="connsiteY337" fmla="*/ 4358 h 10000"/>
                <a:gd name="connsiteX338" fmla="*/ 8903 w 10000"/>
                <a:gd name="connsiteY338" fmla="*/ 4443 h 10000"/>
                <a:gd name="connsiteX339" fmla="*/ 8937 w 10000"/>
                <a:gd name="connsiteY339" fmla="*/ 4507 h 10000"/>
                <a:gd name="connsiteX340" fmla="*/ 8993 w 10000"/>
                <a:gd name="connsiteY340" fmla="*/ 4493 h 10000"/>
                <a:gd name="connsiteX341" fmla="*/ 9016 w 10000"/>
                <a:gd name="connsiteY341" fmla="*/ 4422 h 10000"/>
                <a:gd name="connsiteX342" fmla="*/ 9061 w 10000"/>
                <a:gd name="connsiteY342" fmla="*/ 4414 h 10000"/>
                <a:gd name="connsiteX343" fmla="*/ 9066 w 10000"/>
                <a:gd name="connsiteY343" fmla="*/ 4358 h 10000"/>
                <a:gd name="connsiteX344" fmla="*/ 9123 w 10000"/>
                <a:gd name="connsiteY344" fmla="*/ 4358 h 10000"/>
                <a:gd name="connsiteX345" fmla="*/ 9100 w 10000"/>
                <a:gd name="connsiteY345" fmla="*/ 4429 h 10000"/>
                <a:gd name="connsiteX346" fmla="*/ 9156 w 10000"/>
                <a:gd name="connsiteY346" fmla="*/ 4464 h 10000"/>
                <a:gd name="connsiteX347" fmla="*/ 9145 w 10000"/>
                <a:gd name="connsiteY347" fmla="*/ 4528 h 10000"/>
                <a:gd name="connsiteX348" fmla="*/ 9061 w 10000"/>
                <a:gd name="connsiteY348" fmla="*/ 4535 h 10000"/>
                <a:gd name="connsiteX349" fmla="*/ 8999 w 10000"/>
                <a:gd name="connsiteY349" fmla="*/ 4578 h 10000"/>
                <a:gd name="connsiteX350" fmla="*/ 8943 w 10000"/>
                <a:gd name="connsiteY350" fmla="*/ 4599 h 10000"/>
                <a:gd name="connsiteX351" fmla="*/ 8943 w 10000"/>
                <a:gd name="connsiteY351" fmla="*/ 4698 h 10000"/>
                <a:gd name="connsiteX352" fmla="*/ 8999 w 10000"/>
                <a:gd name="connsiteY352" fmla="*/ 4805 h 10000"/>
                <a:gd name="connsiteX353" fmla="*/ 8954 w 10000"/>
                <a:gd name="connsiteY353" fmla="*/ 4904 h 10000"/>
                <a:gd name="connsiteX354" fmla="*/ 8864 w 10000"/>
                <a:gd name="connsiteY354" fmla="*/ 4918 h 10000"/>
                <a:gd name="connsiteX355" fmla="*/ 8875 w 10000"/>
                <a:gd name="connsiteY355" fmla="*/ 5032 h 10000"/>
                <a:gd name="connsiteX356" fmla="*/ 8870 w 10000"/>
                <a:gd name="connsiteY356" fmla="*/ 5103 h 10000"/>
                <a:gd name="connsiteX357" fmla="*/ 8841 w 10000"/>
                <a:gd name="connsiteY357" fmla="*/ 5138 h 10000"/>
                <a:gd name="connsiteX358" fmla="*/ 8785 w 10000"/>
                <a:gd name="connsiteY358" fmla="*/ 5110 h 10000"/>
                <a:gd name="connsiteX359" fmla="*/ 8735 w 10000"/>
                <a:gd name="connsiteY359" fmla="*/ 5018 h 10000"/>
                <a:gd name="connsiteX360" fmla="*/ 8678 w 10000"/>
                <a:gd name="connsiteY360" fmla="*/ 5089 h 10000"/>
                <a:gd name="connsiteX361" fmla="*/ 8622 w 10000"/>
                <a:gd name="connsiteY361" fmla="*/ 5039 h 10000"/>
                <a:gd name="connsiteX362" fmla="*/ 8616 w 10000"/>
                <a:gd name="connsiteY362" fmla="*/ 5011 h 10000"/>
                <a:gd name="connsiteX363" fmla="*/ 8538 w 10000"/>
                <a:gd name="connsiteY363" fmla="*/ 4947 h 10000"/>
                <a:gd name="connsiteX364" fmla="*/ 8515 w 10000"/>
                <a:gd name="connsiteY364" fmla="*/ 4961 h 10000"/>
                <a:gd name="connsiteX365" fmla="*/ 8526 w 10000"/>
                <a:gd name="connsiteY365" fmla="*/ 5039 h 10000"/>
                <a:gd name="connsiteX366" fmla="*/ 8481 w 10000"/>
                <a:gd name="connsiteY366" fmla="*/ 5138 h 10000"/>
                <a:gd name="connsiteX367" fmla="*/ 8515 w 10000"/>
                <a:gd name="connsiteY367" fmla="*/ 5160 h 10000"/>
                <a:gd name="connsiteX368" fmla="*/ 8577 w 10000"/>
                <a:gd name="connsiteY368" fmla="*/ 5145 h 10000"/>
                <a:gd name="connsiteX369" fmla="*/ 8588 w 10000"/>
                <a:gd name="connsiteY369" fmla="*/ 5181 h 10000"/>
                <a:gd name="connsiteX370" fmla="*/ 8577 w 10000"/>
                <a:gd name="connsiteY370" fmla="*/ 5224 h 10000"/>
                <a:gd name="connsiteX371" fmla="*/ 8600 w 10000"/>
                <a:gd name="connsiteY371" fmla="*/ 5280 h 10000"/>
                <a:gd name="connsiteX372" fmla="*/ 8650 w 10000"/>
                <a:gd name="connsiteY372" fmla="*/ 5316 h 10000"/>
                <a:gd name="connsiteX373" fmla="*/ 8639 w 10000"/>
                <a:gd name="connsiteY373" fmla="*/ 5401 h 10000"/>
                <a:gd name="connsiteX374" fmla="*/ 8673 w 10000"/>
                <a:gd name="connsiteY374" fmla="*/ 5444 h 10000"/>
                <a:gd name="connsiteX375" fmla="*/ 8633 w 10000"/>
                <a:gd name="connsiteY375" fmla="*/ 5486 h 10000"/>
                <a:gd name="connsiteX376" fmla="*/ 8622 w 10000"/>
                <a:gd name="connsiteY376" fmla="*/ 5642 h 10000"/>
                <a:gd name="connsiteX377" fmla="*/ 8600 w 10000"/>
                <a:gd name="connsiteY377" fmla="*/ 5649 h 10000"/>
                <a:gd name="connsiteX378" fmla="*/ 8628 w 10000"/>
                <a:gd name="connsiteY378" fmla="*/ 5720 h 10000"/>
                <a:gd name="connsiteX379" fmla="*/ 8633 w 10000"/>
                <a:gd name="connsiteY379" fmla="*/ 5841 h 10000"/>
                <a:gd name="connsiteX380" fmla="*/ 8661 w 10000"/>
                <a:gd name="connsiteY380" fmla="*/ 5869 h 10000"/>
                <a:gd name="connsiteX381" fmla="*/ 8667 w 10000"/>
                <a:gd name="connsiteY381" fmla="*/ 5905 h 10000"/>
                <a:gd name="connsiteX382" fmla="*/ 8690 w 10000"/>
                <a:gd name="connsiteY382" fmla="*/ 5912 h 10000"/>
                <a:gd name="connsiteX383" fmla="*/ 8695 w 10000"/>
                <a:gd name="connsiteY383" fmla="*/ 5983 h 10000"/>
                <a:gd name="connsiteX384" fmla="*/ 8684 w 10000"/>
                <a:gd name="connsiteY384" fmla="*/ 6033 h 10000"/>
                <a:gd name="connsiteX385" fmla="*/ 8740 w 10000"/>
                <a:gd name="connsiteY385" fmla="*/ 6061 h 10000"/>
                <a:gd name="connsiteX386" fmla="*/ 8825 w 10000"/>
                <a:gd name="connsiteY386" fmla="*/ 6004 h 10000"/>
                <a:gd name="connsiteX387" fmla="*/ 8948 w 10000"/>
                <a:gd name="connsiteY387" fmla="*/ 5891 h 10000"/>
                <a:gd name="connsiteX388" fmla="*/ 8982 w 10000"/>
                <a:gd name="connsiteY388" fmla="*/ 5891 h 10000"/>
                <a:gd name="connsiteX389" fmla="*/ 8982 w 10000"/>
                <a:gd name="connsiteY389" fmla="*/ 5976 h 10000"/>
                <a:gd name="connsiteX390" fmla="*/ 9004 w 10000"/>
                <a:gd name="connsiteY390" fmla="*/ 5990 h 10000"/>
                <a:gd name="connsiteX391" fmla="*/ 9044 w 10000"/>
                <a:gd name="connsiteY391" fmla="*/ 6089 h 10000"/>
                <a:gd name="connsiteX392" fmla="*/ 9072 w 10000"/>
                <a:gd name="connsiteY392" fmla="*/ 6097 h 10000"/>
                <a:gd name="connsiteX393" fmla="*/ 9055 w 10000"/>
                <a:gd name="connsiteY393" fmla="*/ 6153 h 10000"/>
                <a:gd name="connsiteX394" fmla="*/ 9100 w 10000"/>
                <a:gd name="connsiteY394" fmla="*/ 6281 h 10000"/>
                <a:gd name="connsiteX395" fmla="*/ 9100 w 10000"/>
                <a:gd name="connsiteY395" fmla="*/ 6345 h 10000"/>
                <a:gd name="connsiteX396" fmla="*/ 9123 w 10000"/>
                <a:gd name="connsiteY396" fmla="*/ 6416 h 10000"/>
                <a:gd name="connsiteX397" fmla="*/ 9089 w 10000"/>
                <a:gd name="connsiteY397" fmla="*/ 6473 h 10000"/>
                <a:gd name="connsiteX398" fmla="*/ 9049 w 10000"/>
                <a:gd name="connsiteY398" fmla="*/ 6466 h 10000"/>
                <a:gd name="connsiteX399" fmla="*/ 9049 w 10000"/>
                <a:gd name="connsiteY399" fmla="*/ 6501 h 10000"/>
                <a:gd name="connsiteX400" fmla="*/ 9089 w 10000"/>
                <a:gd name="connsiteY400" fmla="*/ 6544 h 10000"/>
                <a:gd name="connsiteX401" fmla="*/ 9106 w 10000"/>
                <a:gd name="connsiteY401" fmla="*/ 6515 h 10000"/>
                <a:gd name="connsiteX402" fmla="*/ 9139 w 10000"/>
                <a:gd name="connsiteY402" fmla="*/ 6579 h 10000"/>
                <a:gd name="connsiteX403" fmla="*/ 9179 w 10000"/>
                <a:gd name="connsiteY403" fmla="*/ 6579 h 10000"/>
                <a:gd name="connsiteX404" fmla="*/ 9156 w 10000"/>
                <a:gd name="connsiteY404" fmla="*/ 6757 h 10000"/>
                <a:gd name="connsiteX405" fmla="*/ 9139 w 10000"/>
                <a:gd name="connsiteY405" fmla="*/ 6792 h 10000"/>
                <a:gd name="connsiteX406" fmla="*/ 9089 w 10000"/>
                <a:gd name="connsiteY406" fmla="*/ 6778 h 10000"/>
                <a:gd name="connsiteX407" fmla="*/ 9027 w 10000"/>
                <a:gd name="connsiteY407" fmla="*/ 6799 h 10000"/>
                <a:gd name="connsiteX408" fmla="*/ 9004 w 10000"/>
                <a:gd name="connsiteY408" fmla="*/ 6842 h 10000"/>
                <a:gd name="connsiteX409" fmla="*/ 8999 w 10000"/>
                <a:gd name="connsiteY409" fmla="*/ 6884 h 10000"/>
                <a:gd name="connsiteX410" fmla="*/ 8960 w 10000"/>
                <a:gd name="connsiteY410" fmla="*/ 6934 h 10000"/>
                <a:gd name="connsiteX411" fmla="*/ 8898 w 10000"/>
                <a:gd name="connsiteY411" fmla="*/ 6941 h 10000"/>
                <a:gd name="connsiteX412" fmla="*/ 8886 w 10000"/>
                <a:gd name="connsiteY412" fmla="*/ 6962 h 10000"/>
                <a:gd name="connsiteX413" fmla="*/ 8847 w 10000"/>
                <a:gd name="connsiteY413" fmla="*/ 6927 h 10000"/>
                <a:gd name="connsiteX414" fmla="*/ 8808 w 10000"/>
                <a:gd name="connsiteY414" fmla="*/ 6934 h 10000"/>
                <a:gd name="connsiteX415" fmla="*/ 8785 w 10000"/>
                <a:gd name="connsiteY415" fmla="*/ 6906 h 10000"/>
                <a:gd name="connsiteX416" fmla="*/ 8735 w 10000"/>
                <a:gd name="connsiteY416" fmla="*/ 6891 h 10000"/>
                <a:gd name="connsiteX417" fmla="*/ 8746 w 10000"/>
                <a:gd name="connsiteY417" fmla="*/ 6941 h 10000"/>
                <a:gd name="connsiteX418" fmla="*/ 8723 w 10000"/>
                <a:gd name="connsiteY418" fmla="*/ 6991 h 10000"/>
                <a:gd name="connsiteX419" fmla="*/ 8639 w 10000"/>
                <a:gd name="connsiteY419" fmla="*/ 6984 h 10000"/>
                <a:gd name="connsiteX420" fmla="*/ 8611 w 10000"/>
                <a:gd name="connsiteY420" fmla="*/ 6962 h 10000"/>
                <a:gd name="connsiteX421" fmla="*/ 8566 w 10000"/>
                <a:gd name="connsiteY421" fmla="*/ 6984 h 10000"/>
                <a:gd name="connsiteX422" fmla="*/ 8560 w 10000"/>
                <a:gd name="connsiteY422" fmla="*/ 7055 h 10000"/>
                <a:gd name="connsiteX423" fmla="*/ 8476 w 10000"/>
                <a:gd name="connsiteY423" fmla="*/ 7133 h 10000"/>
                <a:gd name="connsiteX424" fmla="*/ 8448 w 10000"/>
                <a:gd name="connsiteY424" fmla="*/ 7090 h 10000"/>
                <a:gd name="connsiteX425" fmla="*/ 8386 w 10000"/>
                <a:gd name="connsiteY425" fmla="*/ 7111 h 10000"/>
                <a:gd name="connsiteX426" fmla="*/ 8346 w 10000"/>
                <a:gd name="connsiteY426" fmla="*/ 7133 h 10000"/>
                <a:gd name="connsiteX427" fmla="*/ 8341 w 10000"/>
                <a:gd name="connsiteY427" fmla="*/ 7168 h 10000"/>
                <a:gd name="connsiteX428" fmla="*/ 8256 w 10000"/>
                <a:gd name="connsiteY428" fmla="*/ 7246 h 10000"/>
                <a:gd name="connsiteX429" fmla="*/ 8206 w 10000"/>
                <a:gd name="connsiteY429" fmla="*/ 7232 h 10000"/>
                <a:gd name="connsiteX430" fmla="*/ 8155 w 10000"/>
                <a:gd name="connsiteY430" fmla="*/ 7260 h 10000"/>
                <a:gd name="connsiteX431" fmla="*/ 8116 w 10000"/>
                <a:gd name="connsiteY431" fmla="*/ 7303 h 10000"/>
                <a:gd name="connsiteX432" fmla="*/ 8060 w 10000"/>
                <a:gd name="connsiteY432" fmla="*/ 7331 h 10000"/>
                <a:gd name="connsiteX433" fmla="*/ 8065 w 10000"/>
                <a:gd name="connsiteY433" fmla="*/ 7374 h 10000"/>
                <a:gd name="connsiteX434" fmla="*/ 8015 w 10000"/>
                <a:gd name="connsiteY434" fmla="*/ 7402 h 10000"/>
                <a:gd name="connsiteX435" fmla="*/ 7942 w 10000"/>
                <a:gd name="connsiteY435" fmla="*/ 7523 h 10000"/>
                <a:gd name="connsiteX436" fmla="*/ 7930 w 10000"/>
                <a:gd name="connsiteY436" fmla="*/ 7573 h 10000"/>
                <a:gd name="connsiteX437" fmla="*/ 7908 w 10000"/>
                <a:gd name="connsiteY437" fmla="*/ 7559 h 10000"/>
                <a:gd name="connsiteX438" fmla="*/ 7919 w 10000"/>
                <a:gd name="connsiteY438" fmla="*/ 7523 h 10000"/>
                <a:gd name="connsiteX439" fmla="*/ 7846 w 10000"/>
                <a:gd name="connsiteY439" fmla="*/ 7339 h 10000"/>
                <a:gd name="connsiteX440" fmla="*/ 7846 w 10000"/>
                <a:gd name="connsiteY440" fmla="*/ 7268 h 10000"/>
                <a:gd name="connsiteX441" fmla="*/ 7812 w 10000"/>
                <a:gd name="connsiteY441" fmla="*/ 7268 h 10000"/>
                <a:gd name="connsiteX442" fmla="*/ 7711 w 10000"/>
                <a:gd name="connsiteY442" fmla="*/ 7197 h 10000"/>
                <a:gd name="connsiteX443" fmla="*/ 7649 w 10000"/>
                <a:gd name="connsiteY443" fmla="*/ 7232 h 10000"/>
                <a:gd name="connsiteX444" fmla="*/ 7632 w 10000"/>
                <a:gd name="connsiteY444" fmla="*/ 7275 h 10000"/>
                <a:gd name="connsiteX445" fmla="*/ 7677 w 10000"/>
                <a:gd name="connsiteY445" fmla="*/ 7324 h 10000"/>
                <a:gd name="connsiteX446" fmla="*/ 7688 w 10000"/>
                <a:gd name="connsiteY446" fmla="*/ 7367 h 10000"/>
                <a:gd name="connsiteX447" fmla="*/ 7660 w 10000"/>
                <a:gd name="connsiteY447" fmla="*/ 7410 h 10000"/>
                <a:gd name="connsiteX448" fmla="*/ 7666 w 10000"/>
                <a:gd name="connsiteY448" fmla="*/ 7445 h 10000"/>
                <a:gd name="connsiteX449" fmla="*/ 7655 w 10000"/>
                <a:gd name="connsiteY449" fmla="*/ 7516 h 10000"/>
                <a:gd name="connsiteX450" fmla="*/ 7660 w 10000"/>
                <a:gd name="connsiteY450" fmla="*/ 7587 h 10000"/>
                <a:gd name="connsiteX451" fmla="*/ 7694 w 10000"/>
                <a:gd name="connsiteY451" fmla="*/ 7700 h 10000"/>
                <a:gd name="connsiteX452" fmla="*/ 7660 w 10000"/>
                <a:gd name="connsiteY452" fmla="*/ 7743 h 10000"/>
                <a:gd name="connsiteX453" fmla="*/ 7666 w 10000"/>
                <a:gd name="connsiteY453" fmla="*/ 7779 h 10000"/>
                <a:gd name="connsiteX454" fmla="*/ 7638 w 10000"/>
                <a:gd name="connsiteY454" fmla="*/ 7793 h 10000"/>
                <a:gd name="connsiteX455" fmla="*/ 7621 w 10000"/>
                <a:gd name="connsiteY455" fmla="*/ 7814 h 10000"/>
                <a:gd name="connsiteX456" fmla="*/ 7514 w 10000"/>
                <a:gd name="connsiteY456" fmla="*/ 7800 h 10000"/>
                <a:gd name="connsiteX457" fmla="*/ 7497 w 10000"/>
                <a:gd name="connsiteY457" fmla="*/ 7757 h 10000"/>
                <a:gd name="connsiteX458" fmla="*/ 7463 w 10000"/>
                <a:gd name="connsiteY458" fmla="*/ 7786 h 10000"/>
                <a:gd name="connsiteX459" fmla="*/ 7390 w 10000"/>
                <a:gd name="connsiteY459" fmla="*/ 7771 h 10000"/>
                <a:gd name="connsiteX460" fmla="*/ 7340 w 10000"/>
                <a:gd name="connsiteY460" fmla="*/ 7793 h 10000"/>
                <a:gd name="connsiteX461" fmla="*/ 7312 w 10000"/>
                <a:gd name="connsiteY461" fmla="*/ 7644 h 10000"/>
                <a:gd name="connsiteX462" fmla="*/ 7283 w 10000"/>
                <a:gd name="connsiteY462" fmla="*/ 7637 h 10000"/>
                <a:gd name="connsiteX463" fmla="*/ 7250 w 10000"/>
                <a:gd name="connsiteY463" fmla="*/ 7544 h 10000"/>
                <a:gd name="connsiteX464" fmla="*/ 7267 w 10000"/>
                <a:gd name="connsiteY464" fmla="*/ 7502 h 10000"/>
                <a:gd name="connsiteX465" fmla="*/ 7306 w 10000"/>
                <a:gd name="connsiteY465" fmla="*/ 7523 h 10000"/>
                <a:gd name="connsiteX466" fmla="*/ 7323 w 10000"/>
                <a:gd name="connsiteY466" fmla="*/ 7473 h 10000"/>
                <a:gd name="connsiteX467" fmla="*/ 7295 w 10000"/>
                <a:gd name="connsiteY467" fmla="*/ 7438 h 10000"/>
                <a:gd name="connsiteX468" fmla="*/ 7312 w 10000"/>
                <a:gd name="connsiteY468" fmla="*/ 7402 h 10000"/>
                <a:gd name="connsiteX469" fmla="*/ 7238 w 10000"/>
                <a:gd name="connsiteY469" fmla="*/ 7331 h 10000"/>
                <a:gd name="connsiteX470" fmla="*/ 7244 w 10000"/>
                <a:gd name="connsiteY470" fmla="*/ 7296 h 10000"/>
                <a:gd name="connsiteX471" fmla="*/ 7199 w 10000"/>
                <a:gd name="connsiteY471" fmla="*/ 7260 h 10000"/>
                <a:gd name="connsiteX472" fmla="*/ 7227 w 10000"/>
                <a:gd name="connsiteY472" fmla="*/ 7218 h 10000"/>
                <a:gd name="connsiteX473" fmla="*/ 7216 w 10000"/>
                <a:gd name="connsiteY473" fmla="*/ 7168 h 10000"/>
                <a:gd name="connsiteX474" fmla="*/ 7165 w 10000"/>
                <a:gd name="connsiteY474" fmla="*/ 7090 h 10000"/>
                <a:gd name="connsiteX475" fmla="*/ 7132 w 10000"/>
                <a:gd name="connsiteY475" fmla="*/ 7026 h 10000"/>
                <a:gd name="connsiteX476" fmla="*/ 7064 w 10000"/>
                <a:gd name="connsiteY476" fmla="*/ 7055 h 10000"/>
                <a:gd name="connsiteX477" fmla="*/ 7025 w 10000"/>
                <a:gd name="connsiteY477" fmla="*/ 7048 h 10000"/>
                <a:gd name="connsiteX478" fmla="*/ 7002 w 10000"/>
                <a:gd name="connsiteY478" fmla="*/ 7111 h 10000"/>
                <a:gd name="connsiteX479" fmla="*/ 6924 w 10000"/>
                <a:gd name="connsiteY479" fmla="*/ 7119 h 10000"/>
                <a:gd name="connsiteX480" fmla="*/ 6895 w 10000"/>
                <a:gd name="connsiteY480" fmla="*/ 7111 h 10000"/>
                <a:gd name="connsiteX481" fmla="*/ 6828 w 10000"/>
                <a:gd name="connsiteY481" fmla="*/ 7161 h 10000"/>
                <a:gd name="connsiteX482" fmla="*/ 6834 w 10000"/>
                <a:gd name="connsiteY482" fmla="*/ 7260 h 10000"/>
                <a:gd name="connsiteX483" fmla="*/ 6817 w 10000"/>
                <a:gd name="connsiteY483" fmla="*/ 7324 h 10000"/>
                <a:gd name="connsiteX484" fmla="*/ 6817 w 10000"/>
                <a:gd name="connsiteY484" fmla="*/ 7381 h 10000"/>
                <a:gd name="connsiteX485" fmla="*/ 6760 w 10000"/>
                <a:gd name="connsiteY485" fmla="*/ 7424 h 10000"/>
                <a:gd name="connsiteX486" fmla="*/ 6699 w 10000"/>
                <a:gd name="connsiteY486" fmla="*/ 7431 h 10000"/>
                <a:gd name="connsiteX487" fmla="*/ 6682 w 10000"/>
                <a:gd name="connsiteY487" fmla="*/ 7410 h 10000"/>
                <a:gd name="connsiteX488" fmla="*/ 6625 w 10000"/>
                <a:gd name="connsiteY488" fmla="*/ 7388 h 10000"/>
                <a:gd name="connsiteX489" fmla="*/ 6592 w 10000"/>
                <a:gd name="connsiteY489" fmla="*/ 7431 h 10000"/>
                <a:gd name="connsiteX490" fmla="*/ 6586 w 10000"/>
                <a:gd name="connsiteY490" fmla="*/ 7473 h 10000"/>
                <a:gd name="connsiteX491" fmla="*/ 6552 w 10000"/>
                <a:gd name="connsiteY491" fmla="*/ 7480 h 10000"/>
                <a:gd name="connsiteX492" fmla="*/ 6547 w 10000"/>
                <a:gd name="connsiteY492" fmla="*/ 7523 h 10000"/>
                <a:gd name="connsiteX493" fmla="*/ 6519 w 10000"/>
                <a:gd name="connsiteY493" fmla="*/ 7523 h 10000"/>
                <a:gd name="connsiteX494" fmla="*/ 6485 w 10000"/>
                <a:gd name="connsiteY494" fmla="*/ 7424 h 10000"/>
                <a:gd name="connsiteX495" fmla="*/ 6406 w 10000"/>
                <a:gd name="connsiteY495" fmla="*/ 7473 h 10000"/>
                <a:gd name="connsiteX496" fmla="*/ 6316 w 10000"/>
                <a:gd name="connsiteY496" fmla="*/ 7551 h 10000"/>
                <a:gd name="connsiteX497" fmla="*/ 6282 w 10000"/>
                <a:gd name="connsiteY497" fmla="*/ 7566 h 10000"/>
                <a:gd name="connsiteX498" fmla="*/ 6294 w 10000"/>
                <a:gd name="connsiteY498" fmla="*/ 7615 h 10000"/>
                <a:gd name="connsiteX499" fmla="*/ 6243 w 10000"/>
                <a:gd name="connsiteY499" fmla="*/ 7637 h 10000"/>
                <a:gd name="connsiteX500" fmla="*/ 6209 w 10000"/>
                <a:gd name="connsiteY500" fmla="*/ 7608 h 10000"/>
                <a:gd name="connsiteX501" fmla="*/ 6136 w 10000"/>
                <a:gd name="connsiteY501" fmla="*/ 7622 h 10000"/>
                <a:gd name="connsiteX502" fmla="*/ 6136 w 10000"/>
                <a:gd name="connsiteY502" fmla="*/ 7395 h 10000"/>
                <a:gd name="connsiteX503" fmla="*/ 6208 w 10000"/>
                <a:gd name="connsiteY50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955 w 10000"/>
                <a:gd name="connsiteY15" fmla="*/ 8744 h 10000"/>
                <a:gd name="connsiteX16" fmla="*/ 4021 w 10000"/>
                <a:gd name="connsiteY16" fmla="*/ 9851 h 10000"/>
                <a:gd name="connsiteX17" fmla="*/ 3948 w 10000"/>
                <a:gd name="connsiteY17" fmla="*/ 9865 h 10000"/>
                <a:gd name="connsiteX18" fmla="*/ 3926 w 10000"/>
                <a:gd name="connsiteY18" fmla="*/ 9844 h 10000"/>
                <a:gd name="connsiteX19" fmla="*/ 3864 w 10000"/>
                <a:gd name="connsiteY19" fmla="*/ 9879 h 10000"/>
                <a:gd name="connsiteX20" fmla="*/ 3825 w 10000"/>
                <a:gd name="connsiteY20" fmla="*/ 9858 h 10000"/>
                <a:gd name="connsiteX21" fmla="*/ 3802 w 10000"/>
                <a:gd name="connsiteY21" fmla="*/ 9886 h 10000"/>
                <a:gd name="connsiteX22" fmla="*/ 3751 w 10000"/>
                <a:gd name="connsiteY22" fmla="*/ 9858 h 10000"/>
                <a:gd name="connsiteX23" fmla="*/ 3735 w 10000"/>
                <a:gd name="connsiteY23" fmla="*/ 9787 h 10000"/>
                <a:gd name="connsiteX24" fmla="*/ 3628 w 10000"/>
                <a:gd name="connsiteY24" fmla="*/ 9744 h 10000"/>
                <a:gd name="connsiteX25" fmla="*/ 3583 w 10000"/>
                <a:gd name="connsiteY25" fmla="*/ 9730 h 10000"/>
                <a:gd name="connsiteX26" fmla="*/ 3543 w 10000"/>
                <a:gd name="connsiteY26" fmla="*/ 9702 h 10000"/>
                <a:gd name="connsiteX27" fmla="*/ 3549 w 10000"/>
                <a:gd name="connsiteY27" fmla="*/ 9681 h 10000"/>
                <a:gd name="connsiteX28" fmla="*/ 3515 w 10000"/>
                <a:gd name="connsiteY28" fmla="*/ 9624 h 10000"/>
                <a:gd name="connsiteX29" fmla="*/ 3459 w 10000"/>
                <a:gd name="connsiteY29" fmla="*/ 9588 h 10000"/>
                <a:gd name="connsiteX30" fmla="*/ 3397 w 10000"/>
                <a:gd name="connsiteY30" fmla="*/ 9603 h 10000"/>
                <a:gd name="connsiteX31" fmla="*/ 3324 w 10000"/>
                <a:gd name="connsiteY31" fmla="*/ 9581 h 10000"/>
                <a:gd name="connsiteX32" fmla="*/ 3240 w 10000"/>
                <a:gd name="connsiteY32" fmla="*/ 9524 h 10000"/>
                <a:gd name="connsiteX33" fmla="*/ 3279 w 10000"/>
                <a:gd name="connsiteY33" fmla="*/ 9339 h 10000"/>
                <a:gd name="connsiteX34" fmla="*/ 3150 w 10000"/>
                <a:gd name="connsiteY34" fmla="*/ 8971 h 10000"/>
                <a:gd name="connsiteX35" fmla="*/ 3155 w 10000"/>
                <a:gd name="connsiteY35" fmla="*/ 9021 h 10000"/>
                <a:gd name="connsiteX36" fmla="*/ 3144 w 10000"/>
                <a:gd name="connsiteY36" fmla="*/ 9042 h 10000"/>
                <a:gd name="connsiteX37" fmla="*/ 3105 w 10000"/>
                <a:gd name="connsiteY37" fmla="*/ 9028 h 10000"/>
                <a:gd name="connsiteX38" fmla="*/ 3048 w 10000"/>
                <a:gd name="connsiteY38" fmla="*/ 9163 h 10000"/>
                <a:gd name="connsiteX39" fmla="*/ 2818 w 10000"/>
                <a:gd name="connsiteY39" fmla="*/ 9837 h 10000"/>
                <a:gd name="connsiteX40" fmla="*/ 2745 w 10000"/>
                <a:gd name="connsiteY40" fmla="*/ 9879 h 10000"/>
                <a:gd name="connsiteX41" fmla="*/ 2705 w 10000"/>
                <a:gd name="connsiteY41" fmla="*/ 9922 h 10000"/>
                <a:gd name="connsiteX42" fmla="*/ 2638 w 10000"/>
                <a:gd name="connsiteY42" fmla="*/ 9929 h 10000"/>
                <a:gd name="connsiteX43" fmla="*/ 2598 w 10000"/>
                <a:gd name="connsiteY43" fmla="*/ 9943 h 10000"/>
                <a:gd name="connsiteX44" fmla="*/ 2565 w 10000"/>
                <a:gd name="connsiteY44" fmla="*/ 9929 h 10000"/>
                <a:gd name="connsiteX45" fmla="*/ 2508 w 10000"/>
                <a:gd name="connsiteY45" fmla="*/ 9943 h 10000"/>
                <a:gd name="connsiteX46" fmla="*/ 2503 w 10000"/>
                <a:gd name="connsiteY46" fmla="*/ 9957 h 10000"/>
                <a:gd name="connsiteX47" fmla="*/ 2458 w 10000"/>
                <a:gd name="connsiteY47" fmla="*/ 9993 h 10000"/>
                <a:gd name="connsiteX48" fmla="*/ 2424 w 10000"/>
                <a:gd name="connsiteY48" fmla="*/ 10000 h 10000"/>
                <a:gd name="connsiteX49" fmla="*/ 2323 w 10000"/>
                <a:gd name="connsiteY49" fmla="*/ 9901 h 10000"/>
                <a:gd name="connsiteX50" fmla="*/ 2250 w 10000"/>
                <a:gd name="connsiteY50" fmla="*/ 9794 h 10000"/>
                <a:gd name="connsiteX51" fmla="*/ 2160 w 10000"/>
                <a:gd name="connsiteY51" fmla="*/ 9759 h 10000"/>
                <a:gd name="connsiteX52" fmla="*/ 2143 w 10000"/>
                <a:gd name="connsiteY52" fmla="*/ 9624 h 10000"/>
                <a:gd name="connsiteX53" fmla="*/ 2205 w 10000"/>
                <a:gd name="connsiteY53" fmla="*/ 9588 h 10000"/>
                <a:gd name="connsiteX54" fmla="*/ 2182 w 10000"/>
                <a:gd name="connsiteY54" fmla="*/ 9482 h 10000"/>
                <a:gd name="connsiteX55" fmla="*/ 2160 w 10000"/>
                <a:gd name="connsiteY55" fmla="*/ 9446 h 10000"/>
                <a:gd name="connsiteX56" fmla="*/ 2323 w 10000"/>
                <a:gd name="connsiteY56" fmla="*/ 9312 h 10000"/>
                <a:gd name="connsiteX57" fmla="*/ 2373 w 10000"/>
                <a:gd name="connsiteY57" fmla="*/ 9177 h 10000"/>
                <a:gd name="connsiteX58" fmla="*/ 2424 w 10000"/>
                <a:gd name="connsiteY58" fmla="*/ 9148 h 10000"/>
                <a:gd name="connsiteX59" fmla="*/ 2435 w 10000"/>
                <a:gd name="connsiteY59" fmla="*/ 9063 h 10000"/>
                <a:gd name="connsiteX60" fmla="*/ 2385 w 10000"/>
                <a:gd name="connsiteY60" fmla="*/ 8950 h 10000"/>
                <a:gd name="connsiteX61" fmla="*/ 2396 w 10000"/>
                <a:gd name="connsiteY61" fmla="*/ 8879 h 10000"/>
                <a:gd name="connsiteX62" fmla="*/ 2340 w 10000"/>
                <a:gd name="connsiteY62" fmla="*/ 8850 h 10000"/>
                <a:gd name="connsiteX63" fmla="*/ 2306 w 10000"/>
                <a:gd name="connsiteY63" fmla="*/ 8857 h 10000"/>
                <a:gd name="connsiteX64" fmla="*/ 2143 w 10000"/>
                <a:gd name="connsiteY64" fmla="*/ 8921 h 10000"/>
                <a:gd name="connsiteX65" fmla="*/ 2098 w 10000"/>
                <a:gd name="connsiteY65" fmla="*/ 8971 h 10000"/>
                <a:gd name="connsiteX66" fmla="*/ 2064 w 10000"/>
                <a:gd name="connsiteY66" fmla="*/ 8999 h 10000"/>
                <a:gd name="connsiteX67" fmla="*/ 2019 w 10000"/>
                <a:gd name="connsiteY67" fmla="*/ 9056 h 10000"/>
                <a:gd name="connsiteX68" fmla="*/ 1879 w 10000"/>
                <a:gd name="connsiteY68" fmla="*/ 9013 h 10000"/>
                <a:gd name="connsiteX69" fmla="*/ 1828 w 10000"/>
                <a:gd name="connsiteY69" fmla="*/ 8971 h 10000"/>
                <a:gd name="connsiteX70" fmla="*/ 1738 w 10000"/>
                <a:gd name="connsiteY70" fmla="*/ 9021 h 10000"/>
                <a:gd name="connsiteX71" fmla="*/ 1609 w 10000"/>
                <a:gd name="connsiteY71" fmla="*/ 9056 h 10000"/>
                <a:gd name="connsiteX72" fmla="*/ 1699 w 10000"/>
                <a:gd name="connsiteY72" fmla="*/ 9177 h 10000"/>
                <a:gd name="connsiteX73" fmla="*/ 1592 w 10000"/>
                <a:gd name="connsiteY73" fmla="*/ 9304 h 10000"/>
                <a:gd name="connsiteX74" fmla="*/ 1558 w 10000"/>
                <a:gd name="connsiteY74" fmla="*/ 9290 h 10000"/>
                <a:gd name="connsiteX75" fmla="*/ 1541 w 10000"/>
                <a:gd name="connsiteY75" fmla="*/ 9304 h 10000"/>
                <a:gd name="connsiteX76" fmla="*/ 1507 w 10000"/>
                <a:gd name="connsiteY76" fmla="*/ 9269 h 10000"/>
                <a:gd name="connsiteX77" fmla="*/ 1440 w 10000"/>
                <a:gd name="connsiteY77" fmla="*/ 9233 h 10000"/>
                <a:gd name="connsiteX78" fmla="*/ 1434 w 10000"/>
                <a:gd name="connsiteY78" fmla="*/ 9198 h 10000"/>
                <a:gd name="connsiteX79" fmla="*/ 1412 w 10000"/>
                <a:gd name="connsiteY79" fmla="*/ 9191 h 10000"/>
                <a:gd name="connsiteX80" fmla="*/ 1400 w 10000"/>
                <a:gd name="connsiteY80" fmla="*/ 9155 h 10000"/>
                <a:gd name="connsiteX81" fmla="*/ 1372 w 10000"/>
                <a:gd name="connsiteY81" fmla="*/ 9127 h 10000"/>
                <a:gd name="connsiteX82" fmla="*/ 1327 w 10000"/>
                <a:gd name="connsiteY82" fmla="*/ 9141 h 10000"/>
                <a:gd name="connsiteX83" fmla="*/ 1305 w 10000"/>
                <a:gd name="connsiteY83" fmla="*/ 9092 h 10000"/>
                <a:gd name="connsiteX84" fmla="*/ 1271 w 10000"/>
                <a:gd name="connsiteY84" fmla="*/ 9099 h 10000"/>
                <a:gd name="connsiteX85" fmla="*/ 1277 w 10000"/>
                <a:gd name="connsiteY85" fmla="*/ 9056 h 10000"/>
                <a:gd name="connsiteX86" fmla="*/ 1265 w 10000"/>
                <a:gd name="connsiteY86" fmla="*/ 8999 h 10000"/>
                <a:gd name="connsiteX87" fmla="*/ 1277 w 10000"/>
                <a:gd name="connsiteY87" fmla="*/ 8935 h 10000"/>
                <a:gd name="connsiteX88" fmla="*/ 1271 w 10000"/>
                <a:gd name="connsiteY88" fmla="*/ 8893 h 10000"/>
                <a:gd name="connsiteX89" fmla="*/ 1153 w 10000"/>
                <a:gd name="connsiteY89" fmla="*/ 8893 h 10000"/>
                <a:gd name="connsiteX90" fmla="*/ 1153 w 10000"/>
                <a:gd name="connsiteY90" fmla="*/ 8850 h 10000"/>
                <a:gd name="connsiteX91" fmla="*/ 1091 w 10000"/>
                <a:gd name="connsiteY91" fmla="*/ 8829 h 10000"/>
                <a:gd name="connsiteX92" fmla="*/ 1080 w 10000"/>
                <a:gd name="connsiteY92" fmla="*/ 8758 h 10000"/>
                <a:gd name="connsiteX93" fmla="*/ 1069 w 10000"/>
                <a:gd name="connsiteY93" fmla="*/ 8730 h 10000"/>
                <a:gd name="connsiteX94" fmla="*/ 990 w 10000"/>
                <a:gd name="connsiteY94" fmla="*/ 8701 h 10000"/>
                <a:gd name="connsiteX95" fmla="*/ 894 w 10000"/>
                <a:gd name="connsiteY95" fmla="*/ 8616 h 10000"/>
                <a:gd name="connsiteX96" fmla="*/ 787 w 10000"/>
                <a:gd name="connsiteY96" fmla="*/ 8616 h 10000"/>
                <a:gd name="connsiteX97" fmla="*/ 849 w 10000"/>
                <a:gd name="connsiteY97" fmla="*/ 8510 h 10000"/>
                <a:gd name="connsiteX98" fmla="*/ 945 w 10000"/>
                <a:gd name="connsiteY98" fmla="*/ 8432 h 10000"/>
                <a:gd name="connsiteX99" fmla="*/ 984 w 10000"/>
                <a:gd name="connsiteY99" fmla="*/ 8325 h 10000"/>
                <a:gd name="connsiteX100" fmla="*/ 1063 w 10000"/>
                <a:gd name="connsiteY100" fmla="*/ 8204 h 10000"/>
                <a:gd name="connsiteX101" fmla="*/ 1057 w 10000"/>
                <a:gd name="connsiteY101" fmla="*/ 8133 h 10000"/>
                <a:gd name="connsiteX102" fmla="*/ 1018 w 10000"/>
                <a:gd name="connsiteY102" fmla="*/ 8055 h 10000"/>
                <a:gd name="connsiteX103" fmla="*/ 533 w 10000"/>
                <a:gd name="connsiteY103" fmla="*/ 8076 h 10000"/>
                <a:gd name="connsiteX104" fmla="*/ 169 w 10000"/>
                <a:gd name="connsiteY104" fmla="*/ 7743 h 10000"/>
                <a:gd name="connsiteX105" fmla="*/ 157 w 10000"/>
                <a:gd name="connsiteY105" fmla="*/ 7686 h 10000"/>
                <a:gd name="connsiteX106" fmla="*/ 231 w 10000"/>
                <a:gd name="connsiteY106" fmla="*/ 7594 h 10000"/>
                <a:gd name="connsiteX107" fmla="*/ 0 w 10000"/>
                <a:gd name="connsiteY107" fmla="*/ 6920 h 10000"/>
                <a:gd name="connsiteX108" fmla="*/ 1074 w 10000"/>
                <a:gd name="connsiteY108" fmla="*/ 7019 h 10000"/>
                <a:gd name="connsiteX109" fmla="*/ 1277 w 10000"/>
                <a:gd name="connsiteY109" fmla="*/ 6998 h 10000"/>
                <a:gd name="connsiteX110" fmla="*/ 1524 w 10000"/>
                <a:gd name="connsiteY110" fmla="*/ 7083 h 10000"/>
                <a:gd name="connsiteX111" fmla="*/ 1609 w 10000"/>
                <a:gd name="connsiteY111" fmla="*/ 7104 h 10000"/>
                <a:gd name="connsiteX112" fmla="*/ 1822 w 10000"/>
                <a:gd name="connsiteY112" fmla="*/ 7310 h 10000"/>
                <a:gd name="connsiteX113" fmla="*/ 1918 w 10000"/>
                <a:gd name="connsiteY113" fmla="*/ 7303 h 10000"/>
                <a:gd name="connsiteX114" fmla="*/ 6504 w 10000"/>
                <a:gd name="connsiteY114" fmla="*/ 7627 h 10000"/>
                <a:gd name="connsiteX115" fmla="*/ 5523 w 10000"/>
                <a:gd name="connsiteY115" fmla="*/ 5713 h 10000"/>
                <a:gd name="connsiteX116" fmla="*/ 5652 w 10000"/>
                <a:gd name="connsiteY116" fmla="*/ 5720 h 10000"/>
                <a:gd name="connsiteX117" fmla="*/ 5697 w 10000"/>
                <a:gd name="connsiteY117" fmla="*/ 5742 h 10000"/>
                <a:gd name="connsiteX118" fmla="*/ 5793 w 10000"/>
                <a:gd name="connsiteY118" fmla="*/ 5635 h 10000"/>
                <a:gd name="connsiteX119" fmla="*/ 5844 w 10000"/>
                <a:gd name="connsiteY119" fmla="*/ 5628 h 10000"/>
                <a:gd name="connsiteX120" fmla="*/ 5889 w 10000"/>
                <a:gd name="connsiteY120" fmla="*/ 5564 h 10000"/>
                <a:gd name="connsiteX121" fmla="*/ 5945 w 10000"/>
                <a:gd name="connsiteY121" fmla="*/ 5515 h 10000"/>
                <a:gd name="connsiteX122" fmla="*/ 6001 w 10000"/>
                <a:gd name="connsiteY122" fmla="*/ 5408 h 10000"/>
                <a:gd name="connsiteX123" fmla="*/ 6012 w 10000"/>
                <a:gd name="connsiteY123" fmla="*/ 5344 h 10000"/>
                <a:gd name="connsiteX124" fmla="*/ 6080 w 10000"/>
                <a:gd name="connsiteY124" fmla="*/ 5316 h 10000"/>
                <a:gd name="connsiteX125" fmla="*/ 6159 w 10000"/>
                <a:gd name="connsiteY125" fmla="*/ 5351 h 10000"/>
                <a:gd name="connsiteX126" fmla="*/ 6226 w 10000"/>
                <a:gd name="connsiteY126" fmla="*/ 5337 h 10000"/>
                <a:gd name="connsiteX127" fmla="*/ 6294 w 10000"/>
                <a:gd name="connsiteY127" fmla="*/ 5344 h 10000"/>
                <a:gd name="connsiteX128" fmla="*/ 6412 w 10000"/>
                <a:gd name="connsiteY128" fmla="*/ 5302 h 10000"/>
                <a:gd name="connsiteX129" fmla="*/ 6490 w 10000"/>
                <a:gd name="connsiteY129" fmla="*/ 5195 h 10000"/>
                <a:gd name="connsiteX130" fmla="*/ 6524 w 10000"/>
                <a:gd name="connsiteY130" fmla="*/ 5160 h 10000"/>
                <a:gd name="connsiteX131" fmla="*/ 6575 w 10000"/>
                <a:gd name="connsiteY131" fmla="*/ 5160 h 10000"/>
                <a:gd name="connsiteX132" fmla="*/ 6614 w 10000"/>
                <a:gd name="connsiteY132" fmla="*/ 5103 h 10000"/>
                <a:gd name="connsiteX133" fmla="*/ 6597 w 10000"/>
                <a:gd name="connsiteY133" fmla="*/ 5039 h 10000"/>
                <a:gd name="connsiteX134" fmla="*/ 6609 w 10000"/>
                <a:gd name="connsiteY134" fmla="*/ 4982 h 10000"/>
                <a:gd name="connsiteX135" fmla="*/ 6659 w 10000"/>
                <a:gd name="connsiteY135" fmla="*/ 4876 h 10000"/>
                <a:gd name="connsiteX136" fmla="*/ 6715 w 10000"/>
                <a:gd name="connsiteY136" fmla="*/ 4776 h 10000"/>
                <a:gd name="connsiteX137" fmla="*/ 6772 w 10000"/>
                <a:gd name="connsiteY137" fmla="*/ 4755 h 10000"/>
                <a:gd name="connsiteX138" fmla="*/ 6800 w 10000"/>
                <a:gd name="connsiteY138" fmla="*/ 4720 h 10000"/>
                <a:gd name="connsiteX139" fmla="*/ 6895 w 10000"/>
                <a:gd name="connsiteY139" fmla="*/ 4734 h 10000"/>
                <a:gd name="connsiteX140" fmla="*/ 6991 w 10000"/>
                <a:gd name="connsiteY140" fmla="*/ 4734 h 10000"/>
                <a:gd name="connsiteX141" fmla="*/ 6997 w 10000"/>
                <a:gd name="connsiteY141" fmla="*/ 4670 h 10000"/>
                <a:gd name="connsiteX142" fmla="*/ 7013 w 10000"/>
                <a:gd name="connsiteY142" fmla="*/ 4627 h 10000"/>
                <a:gd name="connsiteX143" fmla="*/ 7008 w 10000"/>
                <a:gd name="connsiteY143" fmla="*/ 4599 h 10000"/>
                <a:gd name="connsiteX144" fmla="*/ 7064 w 10000"/>
                <a:gd name="connsiteY144" fmla="*/ 4578 h 10000"/>
                <a:gd name="connsiteX145" fmla="*/ 7103 w 10000"/>
                <a:gd name="connsiteY145" fmla="*/ 4634 h 10000"/>
                <a:gd name="connsiteX146" fmla="*/ 7160 w 10000"/>
                <a:gd name="connsiteY146" fmla="*/ 4613 h 10000"/>
                <a:gd name="connsiteX147" fmla="*/ 7177 w 10000"/>
                <a:gd name="connsiteY147" fmla="*/ 4578 h 10000"/>
                <a:gd name="connsiteX148" fmla="*/ 7222 w 10000"/>
                <a:gd name="connsiteY148" fmla="*/ 4564 h 10000"/>
                <a:gd name="connsiteX149" fmla="*/ 7317 w 10000"/>
                <a:gd name="connsiteY149" fmla="*/ 4493 h 10000"/>
                <a:gd name="connsiteX150" fmla="*/ 7407 w 10000"/>
                <a:gd name="connsiteY150" fmla="*/ 4521 h 10000"/>
                <a:gd name="connsiteX151" fmla="*/ 7430 w 10000"/>
                <a:gd name="connsiteY151" fmla="*/ 4507 h 10000"/>
                <a:gd name="connsiteX152" fmla="*/ 7480 w 10000"/>
                <a:gd name="connsiteY152" fmla="*/ 4528 h 10000"/>
                <a:gd name="connsiteX153" fmla="*/ 7503 w 10000"/>
                <a:gd name="connsiteY153" fmla="*/ 4471 h 10000"/>
                <a:gd name="connsiteX154" fmla="*/ 7525 w 10000"/>
                <a:gd name="connsiteY154" fmla="*/ 4500 h 10000"/>
                <a:gd name="connsiteX155" fmla="*/ 7559 w 10000"/>
                <a:gd name="connsiteY155" fmla="*/ 4493 h 10000"/>
                <a:gd name="connsiteX156" fmla="*/ 7598 w 10000"/>
                <a:gd name="connsiteY156" fmla="*/ 4556 h 10000"/>
                <a:gd name="connsiteX157" fmla="*/ 7643 w 10000"/>
                <a:gd name="connsiteY157" fmla="*/ 4549 h 10000"/>
                <a:gd name="connsiteX158" fmla="*/ 7683 w 10000"/>
                <a:gd name="connsiteY158" fmla="*/ 4578 h 10000"/>
                <a:gd name="connsiteX159" fmla="*/ 7700 w 10000"/>
                <a:gd name="connsiteY159" fmla="*/ 4556 h 10000"/>
                <a:gd name="connsiteX160" fmla="*/ 7778 w 10000"/>
                <a:gd name="connsiteY160" fmla="*/ 4564 h 10000"/>
                <a:gd name="connsiteX161" fmla="*/ 7790 w 10000"/>
                <a:gd name="connsiteY161" fmla="*/ 4585 h 10000"/>
                <a:gd name="connsiteX162" fmla="*/ 7874 w 10000"/>
                <a:gd name="connsiteY162" fmla="*/ 4514 h 10000"/>
                <a:gd name="connsiteX163" fmla="*/ 7874 w 10000"/>
                <a:gd name="connsiteY163" fmla="*/ 4393 h 10000"/>
                <a:gd name="connsiteX164" fmla="*/ 7852 w 10000"/>
                <a:gd name="connsiteY164" fmla="*/ 4379 h 10000"/>
                <a:gd name="connsiteX165" fmla="*/ 7835 w 10000"/>
                <a:gd name="connsiteY165" fmla="*/ 4294 h 10000"/>
                <a:gd name="connsiteX166" fmla="*/ 7801 w 10000"/>
                <a:gd name="connsiteY166" fmla="*/ 4209 h 10000"/>
                <a:gd name="connsiteX167" fmla="*/ 7750 w 10000"/>
                <a:gd name="connsiteY167" fmla="*/ 4173 h 10000"/>
                <a:gd name="connsiteX168" fmla="*/ 7745 w 10000"/>
                <a:gd name="connsiteY168" fmla="*/ 4131 h 10000"/>
                <a:gd name="connsiteX169" fmla="*/ 7672 w 10000"/>
                <a:gd name="connsiteY169" fmla="*/ 4053 h 10000"/>
                <a:gd name="connsiteX170" fmla="*/ 7677 w 10000"/>
                <a:gd name="connsiteY170" fmla="*/ 4024 h 10000"/>
                <a:gd name="connsiteX171" fmla="*/ 7604 w 10000"/>
                <a:gd name="connsiteY171" fmla="*/ 3982 h 10000"/>
                <a:gd name="connsiteX172" fmla="*/ 7598 w 10000"/>
                <a:gd name="connsiteY172" fmla="*/ 3903 h 10000"/>
                <a:gd name="connsiteX173" fmla="*/ 7475 w 10000"/>
                <a:gd name="connsiteY173" fmla="*/ 3833 h 10000"/>
                <a:gd name="connsiteX174" fmla="*/ 7407 w 10000"/>
                <a:gd name="connsiteY174" fmla="*/ 3683 h 10000"/>
                <a:gd name="connsiteX175" fmla="*/ 7306 w 10000"/>
                <a:gd name="connsiteY175" fmla="*/ 3676 h 10000"/>
                <a:gd name="connsiteX176" fmla="*/ 7272 w 10000"/>
                <a:gd name="connsiteY176" fmla="*/ 3648 h 10000"/>
                <a:gd name="connsiteX177" fmla="*/ 7222 w 10000"/>
                <a:gd name="connsiteY177" fmla="*/ 3669 h 10000"/>
                <a:gd name="connsiteX178" fmla="*/ 7143 w 10000"/>
                <a:gd name="connsiteY178" fmla="*/ 3669 h 10000"/>
                <a:gd name="connsiteX179" fmla="*/ 7030 w 10000"/>
                <a:gd name="connsiteY179" fmla="*/ 3840 h 10000"/>
                <a:gd name="connsiteX180" fmla="*/ 6991 w 10000"/>
                <a:gd name="connsiteY180" fmla="*/ 3918 h 10000"/>
                <a:gd name="connsiteX181" fmla="*/ 6890 w 10000"/>
                <a:gd name="connsiteY181" fmla="*/ 3797 h 10000"/>
                <a:gd name="connsiteX182" fmla="*/ 6817 w 10000"/>
                <a:gd name="connsiteY182" fmla="*/ 3747 h 10000"/>
                <a:gd name="connsiteX183" fmla="*/ 6744 w 10000"/>
                <a:gd name="connsiteY183" fmla="*/ 3754 h 10000"/>
                <a:gd name="connsiteX184" fmla="*/ 6670 w 10000"/>
                <a:gd name="connsiteY184" fmla="*/ 3790 h 10000"/>
                <a:gd name="connsiteX185" fmla="*/ 6609 w 10000"/>
                <a:gd name="connsiteY185" fmla="*/ 3762 h 10000"/>
                <a:gd name="connsiteX186" fmla="*/ 6552 w 10000"/>
                <a:gd name="connsiteY186" fmla="*/ 3804 h 10000"/>
                <a:gd name="connsiteX187" fmla="*/ 6496 w 10000"/>
                <a:gd name="connsiteY187" fmla="*/ 3889 h 10000"/>
                <a:gd name="connsiteX188" fmla="*/ 6367 w 10000"/>
                <a:gd name="connsiteY188" fmla="*/ 3733 h 10000"/>
                <a:gd name="connsiteX189" fmla="*/ 6350 w 10000"/>
                <a:gd name="connsiteY189" fmla="*/ 3577 h 10000"/>
                <a:gd name="connsiteX190" fmla="*/ 6451 w 10000"/>
                <a:gd name="connsiteY190" fmla="*/ 3513 h 10000"/>
                <a:gd name="connsiteX191" fmla="*/ 6445 w 10000"/>
                <a:gd name="connsiteY191" fmla="*/ 3343 h 10000"/>
                <a:gd name="connsiteX192" fmla="*/ 6541 w 10000"/>
                <a:gd name="connsiteY192" fmla="*/ 3144 h 10000"/>
                <a:gd name="connsiteX193" fmla="*/ 6530 w 10000"/>
                <a:gd name="connsiteY193" fmla="*/ 3109 h 10000"/>
                <a:gd name="connsiteX194" fmla="*/ 6760 w 10000"/>
                <a:gd name="connsiteY194" fmla="*/ 2456 h 10000"/>
                <a:gd name="connsiteX195" fmla="*/ 6884 w 10000"/>
                <a:gd name="connsiteY195" fmla="*/ 2555 h 10000"/>
                <a:gd name="connsiteX196" fmla="*/ 6957 w 10000"/>
                <a:gd name="connsiteY196" fmla="*/ 2598 h 10000"/>
                <a:gd name="connsiteX197" fmla="*/ 7030 w 10000"/>
                <a:gd name="connsiteY197" fmla="*/ 2598 h 10000"/>
                <a:gd name="connsiteX198" fmla="*/ 7143 w 10000"/>
                <a:gd name="connsiteY198" fmla="*/ 2676 h 10000"/>
                <a:gd name="connsiteX199" fmla="*/ 7160 w 10000"/>
                <a:gd name="connsiteY199" fmla="*/ 2626 h 10000"/>
                <a:gd name="connsiteX200" fmla="*/ 7233 w 10000"/>
                <a:gd name="connsiteY200" fmla="*/ 2612 h 10000"/>
                <a:gd name="connsiteX201" fmla="*/ 7295 w 10000"/>
                <a:gd name="connsiteY201" fmla="*/ 2527 h 10000"/>
                <a:gd name="connsiteX202" fmla="*/ 7373 w 10000"/>
                <a:gd name="connsiteY202" fmla="*/ 2463 h 10000"/>
                <a:gd name="connsiteX203" fmla="*/ 7407 w 10000"/>
                <a:gd name="connsiteY203" fmla="*/ 2399 h 10000"/>
                <a:gd name="connsiteX204" fmla="*/ 7525 w 10000"/>
                <a:gd name="connsiteY204" fmla="*/ 2356 h 10000"/>
                <a:gd name="connsiteX205" fmla="*/ 7587 w 10000"/>
                <a:gd name="connsiteY205" fmla="*/ 2363 h 10000"/>
                <a:gd name="connsiteX206" fmla="*/ 7638 w 10000"/>
                <a:gd name="connsiteY206" fmla="*/ 2300 h 10000"/>
                <a:gd name="connsiteX207" fmla="*/ 7677 w 10000"/>
                <a:gd name="connsiteY207" fmla="*/ 2214 h 10000"/>
                <a:gd name="connsiteX208" fmla="*/ 7660 w 10000"/>
                <a:gd name="connsiteY208" fmla="*/ 2200 h 10000"/>
                <a:gd name="connsiteX209" fmla="*/ 7677 w 10000"/>
                <a:gd name="connsiteY209" fmla="*/ 2108 h 10000"/>
                <a:gd name="connsiteX210" fmla="*/ 7610 w 10000"/>
                <a:gd name="connsiteY210" fmla="*/ 2108 h 10000"/>
                <a:gd name="connsiteX211" fmla="*/ 7643 w 10000"/>
                <a:gd name="connsiteY211" fmla="*/ 2030 h 10000"/>
                <a:gd name="connsiteX212" fmla="*/ 7649 w 10000"/>
                <a:gd name="connsiteY212" fmla="*/ 1938 h 10000"/>
                <a:gd name="connsiteX213" fmla="*/ 7677 w 10000"/>
                <a:gd name="connsiteY213" fmla="*/ 1916 h 10000"/>
                <a:gd name="connsiteX214" fmla="*/ 7728 w 10000"/>
                <a:gd name="connsiteY214" fmla="*/ 1824 h 10000"/>
                <a:gd name="connsiteX215" fmla="*/ 7722 w 10000"/>
                <a:gd name="connsiteY215" fmla="*/ 1753 h 10000"/>
                <a:gd name="connsiteX216" fmla="*/ 7762 w 10000"/>
                <a:gd name="connsiteY216" fmla="*/ 1675 h 10000"/>
                <a:gd name="connsiteX217" fmla="*/ 7807 w 10000"/>
                <a:gd name="connsiteY217" fmla="*/ 1625 h 10000"/>
                <a:gd name="connsiteX218" fmla="*/ 7823 w 10000"/>
                <a:gd name="connsiteY218" fmla="*/ 1540 h 10000"/>
                <a:gd name="connsiteX219" fmla="*/ 7818 w 10000"/>
                <a:gd name="connsiteY219" fmla="*/ 1512 h 10000"/>
                <a:gd name="connsiteX220" fmla="*/ 7857 w 10000"/>
                <a:gd name="connsiteY220" fmla="*/ 1455 h 10000"/>
                <a:gd name="connsiteX221" fmla="*/ 7913 w 10000"/>
                <a:gd name="connsiteY221" fmla="*/ 1285 h 10000"/>
                <a:gd name="connsiteX222" fmla="*/ 7930 w 10000"/>
                <a:gd name="connsiteY222" fmla="*/ 1185 h 10000"/>
                <a:gd name="connsiteX223" fmla="*/ 7958 w 10000"/>
                <a:gd name="connsiteY223" fmla="*/ 1192 h 10000"/>
                <a:gd name="connsiteX224" fmla="*/ 8037 w 10000"/>
                <a:gd name="connsiteY224" fmla="*/ 1079 h 10000"/>
                <a:gd name="connsiteX225" fmla="*/ 8127 w 10000"/>
                <a:gd name="connsiteY225" fmla="*/ 1015 h 10000"/>
                <a:gd name="connsiteX226" fmla="*/ 8138 w 10000"/>
                <a:gd name="connsiteY226" fmla="*/ 937 h 10000"/>
                <a:gd name="connsiteX227" fmla="*/ 8172 w 10000"/>
                <a:gd name="connsiteY227" fmla="*/ 852 h 10000"/>
                <a:gd name="connsiteX228" fmla="*/ 8161 w 10000"/>
                <a:gd name="connsiteY228" fmla="*/ 788 h 10000"/>
                <a:gd name="connsiteX229" fmla="*/ 8116 w 10000"/>
                <a:gd name="connsiteY229" fmla="*/ 731 h 10000"/>
                <a:gd name="connsiteX230" fmla="*/ 8138 w 10000"/>
                <a:gd name="connsiteY230" fmla="*/ 660 h 10000"/>
                <a:gd name="connsiteX231" fmla="*/ 8138 w 10000"/>
                <a:gd name="connsiteY231" fmla="*/ 575 h 10000"/>
                <a:gd name="connsiteX232" fmla="*/ 8054 w 10000"/>
                <a:gd name="connsiteY232" fmla="*/ 504 h 10000"/>
                <a:gd name="connsiteX233" fmla="*/ 7970 w 10000"/>
                <a:gd name="connsiteY233" fmla="*/ 546 h 10000"/>
                <a:gd name="connsiteX234" fmla="*/ 7930 w 10000"/>
                <a:gd name="connsiteY234" fmla="*/ 546 h 10000"/>
                <a:gd name="connsiteX235" fmla="*/ 7913 w 10000"/>
                <a:gd name="connsiteY235" fmla="*/ 497 h 10000"/>
                <a:gd name="connsiteX236" fmla="*/ 7913 w 10000"/>
                <a:gd name="connsiteY236" fmla="*/ 405 h 10000"/>
                <a:gd name="connsiteX237" fmla="*/ 8020 w 10000"/>
                <a:gd name="connsiteY237" fmla="*/ 312 h 10000"/>
                <a:gd name="connsiteX238" fmla="*/ 8054 w 10000"/>
                <a:gd name="connsiteY238" fmla="*/ 234 h 10000"/>
                <a:gd name="connsiteX239" fmla="*/ 8121 w 10000"/>
                <a:gd name="connsiteY239" fmla="*/ 170 h 10000"/>
                <a:gd name="connsiteX240" fmla="*/ 8183 w 10000"/>
                <a:gd name="connsiteY240" fmla="*/ 50 h 10000"/>
                <a:gd name="connsiteX241" fmla="*/ 8228 w 10000"/>
                <a:gd name="connsiteY241" fmla="*/ 28 h 10000"/>
                <a:gd name="connsiteX242" fmla="*/ 8290 w 10000"/>
                <a:gd name="connsiteY242" fmla="*/ 43 h 10000"/>
                <a:gd name="connsiteX243" fmla="*/ 8420 w 10000"/>
                <a:gd name="connsiteY243" fmla="*/ 0 h 10000"/>
                <a:gd name="connsiteX244" fmla="*/ 8481 w 10000"/>
                <a:gd name="connsiteY244" fmla="*/ 71 h 10000"/>
                <a:gd name="connsiteX245" fmla="*/ 8476 w 10000"/>
                <a:gd name="connsiteY245" fmla="*/ 121 h 10000"/>
                <a:gd name="connsiteX246" fmla="*/ 8504 w 10000"/>
                <a:gd name="connsiteY246" fmla="*/ 142 h 10000"/>
                <a:gd name="connsiteX247" fmla="*/ 8526 w 10000"/>
                <a:gd name="connsiteY247" fmla="*/ 192 h 10000"/>
                <a:gd name="connsiteX248" fmla="*/ 8493 w 10000"/>
                <a:gd name="connsiteY248" fmla="*/ 248 h 10000"/>
                <a:gd name="connsiteX249" fmla="*/ 8448 w 10000"/>
                <a:gd name="connsiteY249" fmla="*/ 376 h 10000"/>
                <a:gd name="connsiteX250" fmla="*/ 8375 w 10000"/>
                <a:gd name="connsiteY250" fmla="*/ 476 h 10000"/>
                <a:gd name="connsiteX251" fmla="*/ 8307 w 10000"/>
                <a:gd name="connsiteY251" fmla="*/ 532 h 10000"/>
                <a:gd name="connsiteX252" fmla="*/ 8358 w 10000"/>
                <a:gd name="connsiteY252" fmla="*/ 554 h 10000"/>
                <a:gd name="connsiteX253" fmla="*/ 8425 w 10000"/>
                <a:gd name="connsiteY253" fmla="*/ 639 h 10000"/>
                <a:gd name="connsiteX254" fmla="*/ 8470 w 10000"/>
                <a:gd name="connsiteY254" fmla="*/ 646 h 10000"/>
                <a:gd name="connsiteX255" fmla="*/ 8493 w 10000"/>
                <a:gd name="connsiteY255" fmla="*/ 738 h 10000"/>
                <a:gd name="connsiteX256" fmla="*/ 8538 w 10000"/>
                <a:gd name="connsiteY256" fmla="*/ 759 h 10000"/>
                <a:gd name="connsiteX257" fmla="*/ 8571 w 10000"/>
                <a:gd name="connsiteY257" fmla="*/ 752 h 10000"/>
                <a:gd name="connsiteX258" fmla="*/ 8639 w 10000"/>
                <a:gd name="connsiteY258" fmla="*/ 610 h 10000"/>
                <a:gd name="connsiteX259" fmla="*/ 8701 w 10000"/>
                <a:gd name="connsiteY259" fmla="*/ 625 h 10000"/>
                <a:gd name="connsiteX260" fmla="*/ 8712 w 10000"/>
                <a:gd name="connsiteY260" fmla="*/ 667 h 10000"/>
                <a:gd name="connsiteX261" fmla="*/ 8757 w 10000"/>
                <a:gd name="connsiteY261" fmla="*/ 717 h 10000"/>
                <a:gd name="connsiteX262" fmla="*/ 8757 w 10000"/>
                <a:gd name="connsiteY262" fmla="*/ 752 h 10000"/>
                <a:gd name="connsiteX263" fmla="*/ 8796 w 10000"/>
                <a:gd name="connsiteY263" fmla="*/ 774 h 10000"/>
                <a:gd name="connsiteX264" fmla="*/ 8853 w 10000"/>
                <a:gd name="connsiteY264" fmla="*/ 774 h 10000"/>
                <a:gd name="connsiteX265" fmla="*/ 8858 w 10000"/>
                <a:gd name="connsiteY265" fmla="*/ 837 h 10000"/>
                <a:gd name="connsiteX266" fmla="*/ 8808 w 10000"/>
                <a:gd name="connsiteY266" fmla="*/ 866 h 10000"/>
                <a:gd name="connsiteX267" fmla="*/ 8853 w 10000"/>
                <a:gd name="connsiteY267" fmla="*/ 1143 h 10000"/>
                <a:gd name="connsiteX268" fmla="*/ 8898 w 10000"/>
                <a:gd name="connsiteY268" fmla="*/ 1270 h 10000"/>
                <a:gd name="connsiteX269" fmla="*/ 8886 w 10000"/>
                <a:gd name="connsiteY269" fmla="*/ 1327 h 10000"/>
                <a:gd name="connsiteX270" fmla="*/ 8926 w 10000"/>
                <a:gd name="connsiteY270" fmla="*/ 1391 h 10000"/>
                <a:gd name="connsiteX271" fmla="*/ 8931 w 10000"/>
                <a:gd name="connsiteY271" fmla="*/ 1434 h 10000"/>
                <a:gd name="connsiteX272" fmla="*/ 9038 w 10000"/>
                <a:gd name="connsiteY272" fmla="*/ 1483 h 10000"/>
                <a:gd name="connsiteX273" fmla="*/ 9168 w 10000"/>
                <a:gd name="connsiteY273" fmla="*/ 1441 h 10000"/>
                <a:gd name="connsiteX274" fmla="*/ 9184 w 10000"/>
                <a:gd name="connsiteY274" fmla="*/ 1384 h 10000"/>
                <a:gd name="connsiteX275" fmla="*/ 9229 w 10000"/>
                <a:gd name="connsiteY275" fmla="*/ 1405 h 10000"/>
                <a:gd name="connsiteX276" fmla="*/ 9258 w 10000"/>
                <a:gd name="connsiteY276" fmla="*/ 1455 h 10000"/>
                <a:gd name="connsiteX277" fmla="*/ 9325 w 10000"/>
                <a:gd name="connsiteY277" fmla="*/ 1419 h 10000"/>
                <a:gd name="connsiteX278" fmla="*/ 9364 w 10000"/>
                <a:gd name="connsiteY278" fmla="*/ 1419 h 10000"/>
                <a:gd name="connsiteX279" fmla="*/ 9421 w 10000"/>
                <a:gd name="connsiteY279" fmla="*/ 1476 h 10000"/>
                <a:gd name="connsiteX280" fmla="*/ 9454 w 10000"/>
                <a:gd name="connsiteY280" fmla="*/ 1398 h 10000"/>
                <a:gd name="connsiteX281" fmla="*/ 9522 w 10000"/>
                <a:gd name="connsiteY281" fmla="*/ 1434 h 10000"/>
                <a:gd name="connsiteX282" fmla="*/ 9556 w 10000"/>
                <a:gd name="connsiteY282" fmla="*/ 1391 h 10000"/>
                <a:gd name="connsiteX283" fmla="*/ 9584 w 10000"/>
                <a:gd name="connsiteY283" fmla="*/ 1398 h 10000"/>
                <a:gd name="connsiteX284" fmla="*/ 9612 w 10000"/>
                <a:gd name="connsiteY284" fmla="*/ 1356 h 10000"/>
                <a:gd name="connsiteX285" fmla="*/ 9606 w 10000"/>
                <a:gd name="connsiteY285" fmla="*/ 1313 h 10000"/>
                <a:gd name="connsiteX286" fmla="*/ 9646 w 10000"/>
                <a:gd name="connsiteY286" fmla="*/ 1292 h 10000"/>
                <a:gd name="connsiteX287" fmla="*/ 9674 w 10000"/>
                <a:gd name="connsiteY287" fmla="*/ 1221 h 10000"/>
                <a:gd name="connsiteX288" fmla="*/ 9753 w 10000"/>
                <a:gd name="connsiteY288" fmla="*/ 1228 h 10000"/>
                <a:gd name="connsiteX289" fmla="*/ 9871 w 10000"/>
                <a:gd name="connsiteY289" fmla="*/ 1434 h 10000"/>
                <a:gd name="connsiteX290" fmla="*/ 9893 w 10000"/>
                <a:gd name="connsiteY290" fmla="*/ 1505 h 10000"/>
                <a:gd name="connsiteX291" fmla="*/ 9972 w 10000"/>
                <a:gd name="connsiteY291" fmla="*/ 1597 h 10000"/>
                <a:gd name="connsiteX292" fmla="*/ 10000 w 10000"/>
                <a:gd name="connsiteY292" fmla="*/ 1682 h 10000"/>
                <a:gd name="connsiteX293" fmla="*/ 9938 w 10000"/>
                <a:gd name="connsiteY293" fmla="*/ 1796 h 10000"/>
                <a:gd name="connsiteX294" fmla="*/ 9893 w 10000"/>
                <a:gd name="connsiteY294" fmla="*/ 1838 h 10000"/>
                <a:gd name="connsiteX295" fmla="*/ 9916 w 10000"/>
                <a:gd name="connsiteY295" fmla="*/ 1959 h 10000"/>
                <a:gd name="connsiteX296" fmla="*/ 9848 w 10000"/>
                <a:gd name="connsiteY296" fmla="*/ 2051 h 10000"/>
                <a:gd name="connsiteX297" fmla="*/ 9809 w 10000"/>
                <a:gd name="connsiteY297" fmla="*/ 2072 h 10000"/>
                <a:gd name="connsiteX298" fmla="*/ 9809 w 10000"/>
                <a:gd name="connsiteY298" fmla="*/ 2136 h 10000"/>
                <a:gd name="connsiteX299" fmla="*/ 9758 w 10000"/>
                <a:gd name="connsiteY299" fmla="*/ 2257 h 10000"/>
                <a:gd name="connsiteX300" fmla="*/ 9724 w 10000"/>
                <a:gd name="connsiteY300" fmla="*/ 2264 h 10000"/>
                <a:gd name="connsiteX301" fmla="*/ 9730 w 10000"/>
                <a:gd name="connsiteY301" fmla="*/ 2349 h 10000"/>
                <a:gd name="connsiteX302" fmla="*/ 9702 w 10000"/>
                <a:gd name="connsiteY302" fmla="*/ 2413 h 10000"/>
                <a:gd name="connsiteX303" fmla="*/ 9708 w 10000"/>
                <a:gd name="connsiteY303" fmla="*/ 2697 h 10000"/>
                <a:gd name="connsiteX304" fmla="*/ 9724 w 10000"/>
                <a:gd name="connsiteY304" fmla="*/ 2718 h 10000"/>
                <a:gd name="connsiteX305" fmla="*/ 9719 w 10000"/>
                <a:gd name="connsiteY305" fmla="*/ 2811 h 10000"/>
                <a:gd name="connsiteX306" fmla="*/ 9708 w 10000"/>
                <a:gd name="connsiteY306" fmla="*/ 2896 h 10000"/>
                <a:gd name="connsiteX307" fmla="*/ 9668 w 10000"/>
                <a:gd name="connsiteY307" fmla="*/ 2938 h 10000"/>
                <a:gd name="connsiteX308" fmla="*/ 9595 w 10000"/>
                <a:gd name="connsiteY308" fmla="*/ 2903 h 10000"/>
                <a:gd name="connsiteX309" fmla="*/ 9561 w 10000"/>
                <a:gd name="connsiteY309" fmla="*/ 2952 h 10000"/>
                <a:gd name="connsiteX310" fmla="*/ 9567 w 10000"/>
                <a:gd name="connsiteY310" fmla="*/ 2995 h 10000"/>
                <a:gd name="connsiteX311" fmla="*/ 9544 w 10000"/>
                <a:gd name="connsiteY311" fmla="*/ 3080 h 10000"/>
                <a:gd name="connsiteX312" fmla="*/ 9505 w 10000"/>
                <a:gd name="connsiteY312" fmla="*/ 3137 h 10000"/>
                <a:gd name="connsiteX313" fmla="*/ 9494 w 10000"/>
                <a:gd name="connsiteY313" fmla="*/ 3236 h 10000"/>
                <a:gd name="connsiteX314" fmla="*/ 9466 w 10000"/>
                <a:gd name="connsiteY314" fmla="*/ 3322 h 10000"/>
                <a:gd name="connsiteX315" fmla="*/ 9471 w 10000"/>
                <a:gd name="connsiteY315" fmla="*/ 3378 h 10000"/>
                <a:gd name="connsiteX316" fmla="*/ 9460 w 10000"/>
                <a:gd name="connsiteY316" fmla="*/ 3435 h 10000"/>
                <a:gd name="connsiteX317" fmla="*/ 9483 w 10000"/>
                <a:gd name="connsiteY317" fmla="*/ 3485 h 10000"/>
                <a:gd name="connsiteX318" fmla="*/ 9449 w 10000"/>
                <a:gd name="connsiteY318" fmla="*/ 3563 h 10000"/>
                <a:gd name="connsiteX319" fmla="*/ 9393 w 10000"/>
                <a:gd name="connsiteY319" fmla="*/ 3442 h 10000"/>
                <a:gd name="connsiteX320" fmla="*/ 9393 w 10000"/>
                <a:gd name="connsiteY320" fmla="*/ 3350 h 10000"/>
                <a:gd name="connsiteX321" fmla="*/ 9376 w 10000"/>
                <a:gd name="connsiteY321" fmla="*/ 3336 h 10000"/>
                <a:gd name="connsiteX322" fmla="*/ 9308 w 10000"/>
                <a:gd name="connsiteY322" fmla="*/ 3400 h 10000"/>
                <a:gd name="connsiteX323" fmla="*/ 9201 w 10000"/>
                <a:gd name="connsiteY323" fmla="*/ 3549 h 10000"/>
                <a:gd name="connsiteX324" fmla="*/ 9139 w 10000"/>
                <a:gd name="connsiteY324" fmla="*/ 3655 h 10000"/>
                <a:gd name="connsiteX325" fmla="*/ 9044 w 10000"/>
                <a:gd name="connsiteY325" fmla="*/ 3712 h 10000"/>
                <a:gd name="connsiteX326" fmla="*/ 9010 w 10000"/>
                <a:gd name="connsiteY326" fmla="*/ 3797 h 10000"/>
                <a:gd name="connsiteX327" fmla="*/ 8982 w 10000"/>
                <a:gd name="connsiteY327" fmla="*/ 3825 h 10000"/>
                <a:gd name="connsiteX328" fmla="*/ 8875 w 10000"/>
                <a:gd name="connsiteY328" fmla="*/ 3903 h 10000"/>
                <a:gd name="connsiteX329" fmla="*/ 8785 w 10000"/>
                <a:gd name="connsiteY329" fmla="*/ 3996 h 10000"/>
                <a:gd name="connsiteX330" fmla="*/ 8763 w 10000"/>
                <a:gd name="connsiteY330" fmla="*/ 4067 h 10000"/>
                <a:gd name="connsiteX331" fmla="*/ 8729 w 10000"/>
                <a:gd name="connsiteY331" fmla="*/ 4102 h 10000"/>
                <a:gd name="connsiteX332" fmla="*/ 8774 w 10000"/>
                <a:gd name="connsiteY332" fmla="*/ 4194 h 10000"/>
                <a:gd name="connsiteX333" fmla="*/ 8819 w 10000"/>
                <a:gd name="connsiteY333" fmla="*/ 4265 h 10000"/>
                <a:gd name="connsiteX334" fmla="*/ 8881 w 10000"/>
                <a:gd name="connsiteY334" fmla="*/ 4294 h 10000"/>
                <a:gd name="connsiteX335" fmla="*/ 8858 w 10000"/>
                <a:gd name="connsiteY335" fmla="*/ 4344 h 10000"/>
                <a:gd name="connsiteX336" fmla="*/ 8903 w 10000"/>
                <a:gd name="connsiteY336" fmla="*/ 4358 h 10000"/>
                <a:gd name="connsiteX337" fmla="*/ 8903 w 10000"/>
                <a:gd name="connsiteY337" fmla="*/ 4443 h 10000"/>
                <a:gd name="connsiteX338" fmla="*/ 8937 w 10000"/>
                <a:gd name="connsiteY338" fmla="*/ 4507 h 10000"/>
                <a:gd name="connsiteX339" fmla="*/ 8993 w 10000"/>
                <a:gd name="connsiteY339" fmla="*/ 4493 h 10000"/>
                <a:gd name="connsiteX340" fmla="*/ 9016 w 10000"/>
                <a:gd name="connsiteY340" fmla="*/ 4422 h 10000"/>
                <a:gd name="connsiteX341" fmla="*/ 9061 w 10000"/>
                <a:gd name="connsiteY341" fmla="*/ 4414 h 10000"/>
                <a:gd name="connsiteX342" fmla="*/ 9066 w 10000"/>
                <a:gd name="connsiteY342" fmla="*/ 4358 h 10000"/>
                <a:gd name="connsiteX343" fmla="*/ 9123 w 10000"/>
                <a:gd name="connsiteY343" fmla="*/ 4358 h 10000"/>
                <a:gd name="connsiteX344" fmla="*/ 9100 w 10000"/>
                <a:gd name="connsiteY344" fmla="*/ 4429 h 10000"/>
                <a:gd name="connsiteX345" fmla="*/ 9156 w 10000"/>
                <a:gd name="connsiteY345" fmla="*/ 4464 h 10000"/>
                <a:gd name="connsiteX346" fmla="*/ 9145 w 10000"/>
                <a:gd name="connsiteY346" fmla="*/ 4528 h 10000"/>
                <a:gd name="connsiteX347" fmla="*/ 9061 w 10000"/>
                <a:gd name="connsiteY347" fmla="*/ 4535 h 10000"/>
                <a:gd name="connsiteX348" fmla="*/ 8999 w 10000"/>
                <a:gd name="connsiteY348" fmla="*/ 4578 h 10000"/>
                <a:gd name="connsiteX349" fmla="*/ 8943 w 10000"/>
                <a:gd name="connsiteY349" fmla="*/ 4599 h 10000"/>
                <a:gd name="connsiteX350" fmla="*/ 8943 w 10000"/>
                <a:gd name="connsiteY350" fmla="*/ 4698 h 10000"/>
                <a:gd name="connsiteX351" fmla="*/ 8999 w 10000"/>
                <a:gd name="connsiteY351" fmla="*/ 4805 h 10000"/>
                <a:gd name="connsiteX352" fmla="*/ 8954 w 10000"/>
                <a:gd name="connsiteY352" fmla="*/ 4904 h 10000"/>
                <a:gd name="connsiteX353" fmla="*/ 8864 w 10000"/>
                <a:gd name="connsiteY353" fmla="*/ 4918 h 10000"/>
                <a:gd name="connsiteX354" fmla="*/ 8875 w 10000"/>
                <a:gd name="connsiteY354" fmla="*/ 5032 h 10000"/>
                <a:gd name="connsiteX355" fmla="*/ 8870 w 10000"/>
                <a:gd name="connsiteY355" fmla="*/ 5103 h 10000"/>
                <a:gd name="connsiteX356" fmla="*/ 8841 w 10000"/>
                <a:gd name="connsiteY356" fmla="*/ 5138 h 10000"/>
                <a:gd name="connsiteX357" fmla="*/ 8785 w 10000"/>
                <a:gd name="connsiteY357" fmla="*/ 5110 h 10000"/>
                <a:gd name="connsiteX358" fmla="*/ 8735 w 10000"/>
                <a:gd name="connsiteY358" fmla="*/ 5018 h 10000"/>
                <a:gd name="connsiteX359" fmla="*/ 8678 w 10000"/>
                <a:gd name="connsiteY359" fmla="*/ 5089 h 10000"/>
                <a:gd name="connsiteX360" fmla="*/ 8622 w 10000"/>
                <a:gd name="connsiteY360" fmla="*/ 5039 h 10000"/>
                <a:gd name="connsiteX361" fmla="*/ 8616 w 10000"/>
                <a:gd name="connsiteY361" fmla="*/ 5011 h 10000"/>
                <a:gd name="connsiteX362" fmla="*/ 8538 w 10000"/>
                <a:gd name="connsiteY362" fmla="*/ 4947 h 10000"/>
                <a:gd name="connsiteX363" fmla="*/ 8515 w 10000"/>
                <a:gd name="connsiteY363" fmla="*/ 4961 h 10000"/>
                <a:gd name="connsiteX364" fmla="*/ 8526 w 10000"/>
                <a:gd name="connsiteY364" fmla="*/ 5039 h 10000"/>
                <a:gd name="connsiteX365" fmla="*/ 8481 w 10000"/>
                <a:gd name="connsiteY365" fmla="*/ 5138 h 10000"/>
                <a:gd name="connsiteX366" fmla="*/ 8515 w 10000"/>
                <a:gd name="connsiteY366" fmla="*/ 5160 h 10000"/>
                <a:gd name="connsiteX367" fmla="*/ 8577 w 10000"/>
                <a:gd name="connsiteY367" fmla="*/ 5145 h 10000"/>
                <a:gd name="connsiteX368" fmla="*/ 8588 w 10000"/>
                <a:gd name="connsiteY368" fmla="*/ 5181 h 10000"/>
                <a:gd name="connsiteX369" fmla="*/ 8577 w 10000"/>
                <a:gd name="connsiteY369" fmla="*/ 5224 h 10000"/>
                <a:gd name="connsiteX370" fmla="*/ 8600 w 10000"/>
                <a:gd name="connsiteY370" fmla="*/ 5280 h 10000"/>
                <a:gd name="connsiteX371" fmla="*/ 8650 w 10000"/>
                <a:gd name="connsiteY371" fmla="*/ 5316 h 10000"/>
                <a:gd name="connsiteX372" fmla="*/ 8639 w 10000"/>
                <a:gd name="connsiteY372" fmla="*/ 5401 h 10000"/>
                <a:gd name="connsiteX373" fmla="*/ 8673 w 10000"/>
                <a:gd name="connsiteY373" fmla="*/ 5444 h 10000"/>
                <a:gd name="connsiteX374" fmla="*/ 8633 w 10000"/>
                <a:gd name="connsiteY374" fmla="*/ 5486 h 10000"/>
                <a:gd name="connsiteX375" fmla="*/ 8622 w 10000"/>
                <a:gd name="connsiteY375" fmla="*/ 5642 h 10000"/>
                <a:gd name="connsiteX376" fmla="*/ 8600 w 10000"/>
                <a:gd name="connsiteY376" fmla="*/ 5649 h 10000"/>
                <a:gd name="connsiteX377" fmla="*/ 8628 w 10000"/>
                <a:gd name="connsiteY377" fmla="*/ 5720 h 10000"/>
                <a:gd name="connsiteX378" fmla="*/ 8633 w 10000"/>
                <a:gd name="connsiteY378" fmla="*/ 5841 h 10000"/>
                <a:gd name="connsiteX379" fmla="*/ 8661 w 10000"/>
                <a:gd name="connsiteY379" fmla="*/ 5869 h 10000"/>
                <a:gd name="connsiteX380" fmla="*/ 8667 w 10000"/>
                <a:gd name="connsiteY380" fmla="*/ 5905 h 10000"/>
                <a:gd name="connsiteX381" fmla="*/ 8690 w 10000"/>
                <a:gd name="connsiteY381" fmla="*/ 5912 h 10000"/>
                <a:gd name="connsiteX382" fmla="*/ 8695 w 10000"/>
                <a:gd name="connsiteY382" fmla="*/ 5983 h 10000"/>
                <a:gd name="connsiteX383" fmla="*/ 8684 w 10000"/>
                <a:gd name="connsiteY383" fmla="*/ 6033 h 10000"/>
                <a:gd name="connsiteX384" fmla="*/ 8740 w 10000"/>
                <a:gd name="connsiteY384" fmla="*/ 6061 h 10000"/>
                <a:gd name="connsiteX385" fmla="*/ 8825 w 10000"/>
                <a:gd name="connsiteY385" fmla="*/ 6004 h 10000"/>
                <a:gd name="connsiteX386" fmla="*/ 8948 w 10000"/>
                <a:gd name="connsiteY386" fmla="*/ 5891 h 10000"/>
                <a:gd name="connsiteX387" fmla="*/ 8982 w 10000"/>
                <a:gd name="connsiteY387" fmla="*/ 5891 h 10000"/>
                <a:gd name="connsiteX388" fmla="*/ 8982 w 10000"/>
                <a:gd name="connsiteY388" fmla="*/ 5976 h 10000"/>
                <a:gd name="connsiteX389" fmla="*/ 9004 w 10000"/>
                <a:gd name="connsiteY389" fmla="*/ 5990 h 10000"/>
                <a:gd name="connsiteX390" fmla="*/ 9044 w 10000"/>
                <a:gd name="connsiteY390" fmla="*/ 6089 h 10000"/>
                <a:gd name="connsiteX391" fmla="*/ 9072 w 10000"/>
                <a:gd name="connsiteY391" fmla="*/ 6097 h 10000"/>
                <a:gd name="connsiteX392" fmla="*/ 9055 w 10000"/>
                <a:gd name="connsiteY392" fmla="*/ 6153 h 10000"/>
                <a:gd name="connsiteX393" fmla="*/ 9100 w 10000"/>
                <a:gd name="connsiteY393" fmla="*/ 6281 h 10000"/>
                <a:gd name="connsiteX394" fmla="*/ 9100 w 10000"/>
                <a:gd name="connsiteY394" fmla="*/ 6345 h 10000"/>
                <a:gd name="connsiteX395" fmla="*/ 9123 w 10000"/>
                <a:gd name="connsiteY395" fmla="*/ 6416 h 10000"/>
                <a:gd name="connsiteX396" fmla="*/ 9089 w 10000"/>
                <a:gd name="connsiteY396" fmla="*/ 6473 h 10000"/>
                <a:gd name="connsiteX397" fmla="*/ 9049 w 10000"/>
                <a:gd name="connsiteY397" fmla="*/ 6466 h 10000"/>
                <a:gd name="connsiteX398" fmla="*/ 9049 w 10000"/>
                <a:gd name="connsiteY398" fmla="*/ 6501 h 10000"/>
                <a:gd name="connsiteX399" fmla="*/ 9089 w 10000"/>
                <a:gd name="connsiteY399" fmla="*/ 6544 h 10000"/>
                <a:gd name="connsiteX400" fmla="*/ 9106 w 10000"/>
                <a:gd name="connsiteY400" fmla="*/ 6515 h 10000"/>
                <a:gd name="connsiteX401" fmla="*/ 9139 w 10000"/>
                <a:gd name="connsiteY401" fmla="*/ 6579 h 10000"/>
                <a:gd name="connsiteX402" fmla="*/ 9179 w 10000"/>
                <a:gd name="connsiteY402" fmla="*/ 6579 h 10000"/>
                <a:gd name="connsiteX403" fmla="*/ 9156 w 10000"/>
                <a:gd name="connsiteY403" fmla="*/ 6757 h 10000"/>
                <a:gd name="connsiteX404" fmla="*/ 9139 w 10000"/>
                <a:gd name="connsiteY404" fmla="*/ 6792 h 10000"/>
                <a:gd name="connsiteX405" fmla="*/ 9089 w 10000"/>
                <a:gd name="connsiteY405" fmla="*/ 6778 h 10000"/>
                <a:gd name="connsiteX406" fmla="*/ 9027 w 10000"/>
                <a:gd name="connsiteY406" fmla="*/ 6799 h 10000"/>
                <a:gd name="connsiteX407" fmla="*/ 9004 w 10000"/>
                <a:gd name="connsiteY407" fmla="*/ 6842 h 10000"/>
                <a:gd name="connsiteX408" fmla="*/ 8999 w 10000"/>
                <a:gd name="connsiteY408" fmla="*/ 6884 h 10000"/>
                <a:gd name="connsiteX409" fmla="*/ 8960 w 10000"/>
                <a:gd name="connsiteY409" fmla="*/ 6934 h 10000"/>
                <a:gd name="connsiteX410" fmla="*/ 8898 w 10000"/>
                <a:gd name="connsiteY410" fmla="*/ 6941 h 10000"/>
                <a:gd name="connsiteX411" fmla="*/ 8886 w 10000"/>
                <a:gd name="connsiteY411" fmla="*/ 6962 h 10000"/>
                <a:gd name="connsiteX412" fmla="*/ 8847 w 10000"/>
                <a:gd name="connsiteY412" fmla="*/ 6927 h 10000"/>
                <a:gd name="connsiteX413" fmla="*/ 8808 w 10000"/>
                <a:gd name="connsiteY413" fmla="*/ 6934 h 10000"/>
                <a:gd name="connsiteX414" fmla="*/ 8785 w 10000"/>
                <a:gd name="connsiteY414" fmla="*/ 6906 h 10000"/>
                <a:gd name="connsiteX415" fmla="*/ 8735 w 10000"/>
                <a:gd name="connsiteY415" fmla="*/ 6891 h 10000"/>
                <a:gd name="connsiteX416" fmla="*/ 8746 w 10000"/>
                <a:gd name="connsiteY416" fmla="*/ 6941 h 10000"/>
                <a:gd name="connsiteX417" fmla="*/ 8723 w 10000"/>
                <a:gd name="connsiteY417" fmla="*/ 6991 h 10000"/>
                <a:gd name="connsiteX418" fmla="*/ 8639 w 10000"/>
                <a:gd name="connsiteY418" fmla="*/ 6984 h 10000"/>
                <a:gd name="connsiteX419" fmla="*/ 8611 w 10000"/>
                <a:gd name="connsiteY419" fmla="*/ 6962 h 10000"/>
                <a:gd name="connsiteX420" fmla="*/ 8566 w 10000"/>
                <a:gd name="connsiteY420" fmla="*/ 6984 h 10000"/>
                <a:gd name="connsiteX421" fmla="*/ 8560 w 10000"/>
                <a:gd name="connsiteY421" fmla="*/ 7055 h 10000"/>
                <a:gd name="connsiteX422" fmla="*/ 8476 w 10000"/>
                <a:gd name="connsiteY422" fmla="*/ 7133 h 10000"/>
                <a:gd name="connsiteX423" fmla="*/ 8448 w 10000"/>
                <a:gd name="connsiteY423" fmla="*/ 7090 h 10000"/>
                <a:gd name="connsiteX424" fmla="*/ 8386 w 10000"/>
                <a:gd name="connsiteY424" fmla="*/ 7111 h 10000"/>
                <a:gd name="connsiteX425" fmla="*/ 8346 w 10000"/>
                <a:gd name="connsiteY425" fmla="*/ 7133 h 10000"/>
                <a:gd name="connsiteX426" fmla="*/ 8341 w 10000"/>
                <a:gd name="connsiteY426" fmla="*/ 7168 h 10000"/>
                <a:gd name="connsiteX427" fmla="*/ 8256 w 10000"/>
                <a:gd name="connsiteY427" fmla="*/ 7246 h 10000"/>
                <a:gd name="connsiteX428" fmla="*/ 8206 w 10000"/>
                <a:gd name="connsiteY428" fmla="*/ 7232 h 10000"/>
                <a:gd name="connsiteX429" fmla="*/ 8155 w 10000"/>
                <a:gd name="connsiteY429" fmla="*/ 7260 h 10000"/>
                <a:gd name="connsiteX430" fmla="*/ 8116 w 10000"/>
                <a:gd name="connsiteY430" fmla="*/ 7303 h 10000"/>
                <a:gd name="connsiteX431" fmla="*/ 8060 w 10000"/>
                <a:gd name="connsiteY431" fmla="*/ 7331 h 10000"/>
                <a:gd name="connsiteX432" fmla="*/ 8065 w 10000"/>
                <a:gd name="connsiteY432" fmla="*/ 7374 h 10000"/>
                <a:gd name="connsiteX433" fmla="*/ 8015 w 10000"/>
                <a:gd name="connsiteY433" fmla="*/ 7402 h 10000"/>
                <a:gd name="connsiteX434" fmla="*/ 7942 w 10000"/>
                <a:gd name="connsiteY434" fmla="*/ 7523 h 10000"/>
                <a:gd name="connsiteX435" fmla="*/ 7930 w 10000"/>
                <a:gd name="connsiteY435" fmla="*/ 7573 h 10000"/>
                <a:gd name="connsiteX436" fmla="*/ 7908 w 10000"/>
                <a:gd name="connsiteY436" fmla="*/ 7559 h 10000"/>
                <a:gd name="connsiteX437" fmla="*/ 7919 w 10000"/>
                <a:gd name="connsiteY437" fmla="*/ 7523 h 10000"/>
                <a:gd name="connsiteX438" fmla="*/ 7846 w 10000"/>
                <a:gd name="connsiteY438" fmla="*/ 7339 h 10000"/>
                <a:gd name="connsiteX439" fmla="*/ 7846 w 10000"/>
                <a:gd name="connsiteY439" fmla="*/ 7268 h 10000"/>
                <a:gd name="connsiteX440" fmla="*/ 7812 w 10000"/>
                <a:gd name="connsiteY440" fmla="*/ 7268 h 10000"/>
                <a:gd name="connsiteX441" fmla="*/ 7711 w 10000"/>
                <a:gd name="connsiteY441" fmla="*/ 7197 h 10000"/>
                <a:gd name="connsiteX442" fmla="*/ 7649 w 10000"/>
                <a:gd name="connsiteY442" fmla="*/ 7232 h 10000"/>
                <a:gd name="connsiteX443" fmla="*/ 7632 w 10000"/>
                <a:gd name="connsiteY443" fmla="*/ 7275 h 10000"/>
                <a:gd name="connsiteX444" fmla="*/ 7677 w 10000"/>
                <a:gd name="connsiteY444" fmla="*/ 7324 h 10000"/>
                <a:gd name="connsiteX445" fmla="*/ 7688 w 10000"/>
                <a:gd name="connsiteY445" fmla="*/ 7367 h 10000"/>
                <a:gd name="connsiteX446" fmla="*/ 7660 w 10000"/>
                <a:gd name="connsiteY446" fmla="*/ 7410 h 10000"/>
                <a:gd name="connsiteX447" fmla="*/ 7666 w 10000"/>
                <a:gd name="connsiteY447" fmla="*/ 7445 h 10000"/>
                <a:gd name="connsiteX448" fmla="*/ 7655 w 10000"/>
                <a:gd name="connsiteY448" fmla="*/ 7516 h 10000"/>
                <a:gd name="connsiteX449" fmla="*/ 7660 w 10000"/>
                <a:gd name="connsiteY449" fmla="*/ 7587 h 10000"/>
                <a:gd name="connsiteX450" fmla="*/ 7694 w 10000"/>
                <a:gd name="connsiteY450" fmla="*/ 7700 h 10000"/>
                <a:gd name="connsiteX451" fmla="*/ 7660 w 10000"/>
                <a:gd name="connsiteY451" fmla="*/ 7743 h 10000"/>
                <a:gd name="connsiteX452" fmla="*/ 7666 w 10000"/>
                <a:gd name="connsiteY452" fmla="*/ 7779 h 10000"/>
                <a:gd name="connsiteX453" fmla="*/ 7638 w 10000"/>
                <a:gd name="connsiteY453" fmla="*/ 7793 h 10000"/>
                <a:gd name="connsiteX454" fmla="*/ 7621 w 10000"/>
                <a:gd name="connsiteY454" fmla="*/ 7814 h 10000"/>
                <a:gd name="connsiteX455" fmla="*/ 7514 w 10000"/>
                <a:gd name="connsiteY455" fmla="*/ 7800 h 10000"/>
                <a:gd name="connsiteX456" fmla="*/ 7497 w 10000"/>
                <a:gd name="connsiteY456" fmla="*/ 7757 h 10000"/>
                <a:gd name="connsiteX457" fmla="*/ 7463 w 10000"/>
                <a:gd name="connsiteY457" fmla="*/ 7786 h 10000"/>
                <a:gd name="connsiteX458" fmla="*/ 7390 w 10000"/>
                <a:gd name="connsiteY458" fmla="*/ 7771 h 10000"/>
                <a:gd name="connsiteX459" fmla="*/ 7340 w 10000"/>
                <a:gd name="connsiteY459" fmla="*/ 7793 h 10000"/>
                <a:gd name="connsiteX460" fmla="*/ 7312 w 10000"/>
                <a:gd name="connsiteY460" fmla="*/ 7644 h 10000"/>
                <a:gd name="connsiteX461" fmla="*/ 7283 w 10000"/>
                <a:gd name="connsiteY461" fmla="*/ 7637 h 10000"/>
                <a:gd name="connsiteX462" fmla="*/ 7250 w 10000"/>
                <a:gd name="connsiteY462" fmla="*/ 7544 h 10000"/>
                <a:gd name="connsiteX463" fmla="*/ 7267 w 10000"/>
                <a:gd name="connsiteY463" fmla="*/ 7502 h 10000"/>
                <a:gd name="connsiteX464" fmla="*/ 7306 w 10000"/>
                <a:gd name="connsiteY464" fmla="*/ 7523 h 10000"/>
                <a:gd name="connsiteX465" fmla="*/ 7323 w 10000"/>
                <a:gd name="connsiteY465" fmla="*/ 7473 h 10000"/>
                <a:gd name="connsiteX466" fmla="*/ 7295 w 10000"/>
                <a:gd name="connsiteY466" fmla="*/ 7438 h 10000"/>
                <a:gd name="connsiteX467" fmla="*/ 7312 w 10000"/>
                <a:gd name="connsiteY467" fmla="*/ 7402 h 10000"/>
                <a:gd name="connsiteX468" fmla="*/ 7238 w 10000"/>
                <a:gd name="connsiteY468" fmla="*/ 7331 h 10000"/>
                <a:gd name="connsiteX469" fmla="*/ 7244 w 10000"/>
                <a:gd name="connsiteY469" fmla="*/ 7296 h 10000"/>
                <a:gd name="connsiteX470" fmla="*/ 7199 w 10000"/>
                <a:gd name="connsiteY470" fmla="*/ 7260 h 10000"/>
                <a:gd name="connsiteX471" fmla="*/ 7227 w 10000"/>
                <a:gd name="connsiteY471" fmla="*/ 7218 h 10000"/>
                <a:gd name="connsiteX472" fmla="*/ 7216 w 10000"/>
                <a:gd name="connsiteY472" fmla="*/ 7168 h 10000"/>
                <a:gd name="connsiteX473" fmla="*/ 7165 w 10000"/>
                <a:gd name="connsiteY473" fmla="*/ 7090 h 10000"/>
                <a:gd name="connsiteX474" fmla="*/ 7132 w 10000"/>
                <a:gd name="connsiteY474" fmla="*/ 7026 h 10000"/>
                <a:gd name="connsiteX475" fmla="*/ 7064 w 10000"/>
                <a:gd name="connsiteY475" fmla="*/ 7055 h 10000"/>
                <a:gd name="connsiteX476" fmla="*/ 7025 w 10000"/>
                <a:gd name="connsiteY476" fmla="*/ 7048 h 10000"/>
                <a:gd name="connsiteX477" fmla="*/ 7002 w 10000"/>
                <a:gd name="connsiteY477" fmla="*/ 7111 h 10000"/>
                <a:gd name="connsiteX478" fmla="*/ 6924 w 10000"/>
                <a:gd name="connsiteY478" fmla="*/ 7119 h 10000"/>
                <a:gd name="connsiteX479" fmla="*/ 6895 w 10000"/>
                <a:gd name="connsiteY479" fmla="*/ 7111 h 10000"/>
                <a:gd name="connsiteX480" fmla="*/ 6828 w 10000"/>
                <a:gd name="connsiteY480" fmla="*/ 7161 h 10000"/>
                <a:gd name="connsiteX481" fmla="*/ 6834 w 10000"/>
                <a:gd name="connsiteY481" fmla="*/ 7260 h 10000"/>
                <a:gd name="connsiteX482" fmla="*/ 6817 w 10000"/>
                <a:gd name="connsiteY482" fmla="*/ 7324 h 10000"/>
                <a:gd name="connsiteX483" fmla="*/ 6817 w 10000"/>
                <a:gd name="connsiteY483" fmla="*/ 7381 h 10000"/>
                <a:gd name="connsiteX484" fmla="*/ 6760 w 10000"/>
                <a:gd name="connsiteY484" fmla="*/ 7424 h 10000"/>
                <a:gd name="connsiteX485" fmla="*/ 6699 w 10000"/>
                <a:gd name="connsiteY485" fmla="*/ 7431 h 10000"/>
                <a:gd name="connsiteX486" fmla="*/ 6682 w 10000"/>
                <a:gd name="connsiteY486" fmla="*/ 7410 h 10000"/>
                <a:gd name="connsiteX487" fmla="*/ 6625 w 10000"/>
                <a:gd name="connsiteY487" fmla="*/ 7388 h 10000"/>
                <a:gd name="connsiteX488" fmla="*/ 6592 w 10000"/>
                <a:gd name="connsiteY488" fmla="*/ 7431 h 10000"/>
                <a:gd name="connsiteX489" fmla="*/ 6586 w 10000"/>
                <a:gd name="connsiteY489" fmla="*/ 7473 h 10000"/>
                <a:gd name="connsiteX490" fmla="*/ 6552 w 10000"/>
                <a:gd name="connsiteY490" fmla="*/ 7480 h 10000"/>
                <a:gd name="connsiteX491" fmla="*/ 6547 w 10000"/>
                <a:gd name="connsiteY491" fmla="*/ 7523 h 10000"/>
                <a:gd name="connsiteX492" fmla="*/ 6519 w 10000"/>
                <a:gd name="connsiteY492" fmla="*/ 7523 h 10000"/>
                <a:gd name="connsiteX493" fmla="*/ 6485 w 10000"/>
                <a:gd name="connsiteY493" fmla="*/ 7424 h 10000"/>
                <a:gd name="connsiteX494" fmla="*/ 6406 w 10000"/>
                <a:gd name="connsiteY494" fmla="*/ 7473 h 10000"/>
                <a:gd name="connsiteX495" fmla="*/ 6316 w 10000"/>
                <a:gd name="connsiteY495" fmla="*/ 7551 h 10000"/>
                <a:gd name="connsiteX496" fmla="*/ 6282 w 10000"/>
                <a:gd name="connsiteY496" fmla="*/ 7566 h 10000"/>
                <a:gd name="connsiteX497" fmla="*/ 6294 w 10000"/>
                <a:gd name="connsiteY497" fmla="*/ 7615 h 10000"/>
                <a:gd name="connsiteX498" fmla="*/ 6243 w 10000"/>
                <a:gd name="connsiteY498" fmla="*/ 7637 h 10000"/>
                <a:gd name="connsiteX499" fmla="*/ 6209 w 10000"/>
                <a:gd name="connsiteY499" fmla="*/ 7608 h 10000"/>
                <a:gd name="connsiteX500" fmla="*/ 6136 w 10000"/>
                <a:gd name="connsiteY500" fmla="*/ 7622 h 10000"/>
                <a:gd name="connsiteX501" fmla="*/ 6136 w 10000"/>
                <a:gd name="connsiteY501" fmla="*/ 7395 h 10000"/>
                <a:gd name="connsiteX502" fmla="*/ 6208 w 10000"/>
                <a:gd name="connsiteY50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5022 w 10000"/>
                <a:gd name="connsiteY14" fmla="*/ 8758 h 10000"/>
                <a:gd name="connsiteX15" fmla="*/ 4021 w 10000"/>
                <a:gd name="connsiteY15" fmla="*/ 9851 h 10000"/>
                <a:gd name="connsiteX16" fmla="*/ 3948 w 10000"/>
                <a:gd name="connsiteY16" fmla="*/ 9865 h 10000"/>
                <a:gd name="connsiteX17" fmla="*/ 3926 w 10000"/>
                <a:gd name="connsiteY17" fmla="*/ 9844 h 10000"/>
                <a:gd name="connsiteX18" fmla="*/ 3864 w 10000"/>
                <a:gd name="connsiteY18" fmla="*/ 9879 h 10000"/>
                <a:gd name="connsiteX19" fmla="*/ 3825 w 10000"/>
                <a:gd name="connsiteY19" fmla="*/ 9858 h 10000"/>
                <a:gd name="connsiteX20" fmla="*/ 3802 w 10000"/>
                <a:gd name="connsiteY20" fmla="*/ 9886 h 10000"/>
                <a:gd name="connsiteX21" fmla="*/ 3751 w 10000"/>
                <a:gd name="connsiteY21" fmla="*/ 9858 h 10000"/>
                <a:gd name="connsiteX22" fmla="*/ 3735 w 10000"/>
                <a:gd name="connsiteY22" fmla="*/ 9787 h 10000"/>
                <a:gd name="connsiteX23" fmla="*/ 3628 w 10000"/>
                <a:gd name="connsiteY23" fmla="*/ 9744 h 10000"/>
                <a:gd name="connsiteX24" fmla="*/ 3583 w 10000"/>
                <a:gd name="connsiteY24" fmla="*/ 9730 h 10000"/>
                <a:gd name="connsiteX25" fmla="*/ 3543 w 10000"/>
                <a:gd name="connsiteY25" fmla="*/ 9702 h 10000"/>
                <a:gd name="connsiteX26" fmla="*/ 3549 w 10000"/>
                <a:gd name="connsiteY26" fmla="*/ 9681 h 10000"/>
                <a:gd name="connsiteX27" fmla="*/ 3515 w 10000"/>
                <a:gd name="connsiteY27" fmla="*/ 9624 h 10000"/>
                <a:gd name="connsiteX28" fmla="*/ 3459 w 10000"/>
                <a:gd name="connsiteY28" fmla="*/ 9588 h 10000"/>
                <a:gd name="connsiteX29" fmla="*/ 3397 w 10000"/>
                <a:gd name="connsiteY29" fmla="*/ 9603 h 10000"/>
                <a:gd name="connsiteX30" fmla="*/ 3324 w 10000"/>
                <a:gd name="connsiteY30" fmla="*/ 9581 h 10000"/>
                <a:gd name="connsiteX31" fmla="*/ 3240 w 10000"/>
                <a:gd name="connsiteY31" fmla="*/ 9524 h 10000"/>
                <a:gd name="connsiteX32" fmla="*/ 3279 w 10000"/>
                <a:gd name="connsiteY32" fmla="*/ 9339 h 10000"/>
                <a:gd name="connsiteX33" fmla="*/ 3150 w 10000"/>
                <a:gd name="connsiteY33" fmla="*/ 8971 h 10000"/>
                <a:gd name="connsiteX34" fmla="*/ 3155 w 10000"/>
                <a:gd name="connsiteY34" fmla="*/ 9021 h 10000"/>
                <a:gd name="connsiteX35" fmla="*/ 3144 w 10000"/>
                <a:gd name="connsiteY35" fmla="*/ 9042 h 10000"/>
                <a:gd name="connsiteX36" fmla="*/ 3105 w 10000"/>
                <a:gd name="connsiteY36" fmla="*/ 9028 h 10000"/>
                <a:gd name="connsiteX37" fmla="*/ 3048 w 10000"/>
                <a:gd name="connsiteY37" fmla="*/ 9163 h 10000"/>
                <a:gd name="connsiteX38" fmla="*/ 2818 w 10000"/>
                <a:gd name="connsiteY38" fmla="*/ 9837 h 10000"/>
                <a:gd name="connsiteX39" fmla="*/ 2745 w 10000"/>
                <a:gd name="connsiteY39" fmla="*/ 9879 h 10000"/>
                <a:gd name="connsiteX40" fmla="*/ 2705 w 10000"/>
                <a:gd name="connsiteY40" fmla="*/ 9922 h 10000"/>
                <a:gd name="connsiteX41" fmla="*/ 2638 w 10000"/>
                <a:gd name="connsiteY41" fmla="*/ 9929 h 10000"/>
                <a:gd name="connsiteX42" fmla="*/ 2598 w 10000"/>
                <a:gd name="connsiteY42" fmla="*/ 9943 h 10000"/>
                <a:gd name="connsiteX43" fmla="*/ 2565 w 10000"/>
                <a:gd name="connsiteY43" fmla="*/ 9929 h 10000"/>
                <a:gd name="connsiteX44" fmla="*/ 2508 w 10000"/>
                <a:gd name="connsiteY44" fmla="*/ 9943 h 10000"/>
                <a:gd name="connsiteX45" fmla="*/ 2503 w 10000"/>
                <a:gd name="connsiteY45" fmla="*/ 9957 h 10000"/>
                <a:gd name="connsiteX46" fmla="*/ 2458 w 10000"/>
                <a:gd name="connsiteY46" fmla="*/ 9993 h 10000"/>
                <a:gd name="connsiteX47" fmla="*/ 2424 w 10000"/>
                <a:gd name="connsiteY47" fmla="*/ 10000 h 10000"/>
                <a:gd name="connsiteX48" fmla="*/ 2323 w 10000"/>
                <a:gd name="connsiteY48" fmla="*/ 9901 h 10000"/>
                <a:gd name="connsiteX49" fmla="*/ 2250 w 10000"/>
                <a:gd name="connsiteY49" fmla="*/ 9794 h 10000"/>
                <a:gd name="connsiteX50" fmla="*/ 2160 w 10000"/>
                <a:gd name="connsiteY50" fmla="*/ 9759 h 10000"/>
                <a:gd name="connsiteX51" fmla="*/ 2143 w 10000"/>
                <a:gd name="connsiteY51" fmla="*/ 9624 h 10000"/>
                <a:gd name="connsiteX52" fmla="*/ 2205 w 10000"/>
                <a:gd name="connsiteY52" fmla="*/ 9588 h 10000"/>
                <a:gd name="connsiteX53" fmla="*/ 2182 w 10000"/>
                <a:gd name="connsiteY53" fmla="*/ 9482 h 10000"/>
                <a:gd name="connsiteX54" fmla="*/ 2160 w 10000"/>
                <a:gd name="connsiteY54" fmla="*/ 9446 h 10000"/>
                <a:gd name="connsiteX55" fmla="*/ 2323 w 10000"/>
                <a:gd name="connsiteY55" fmla="*/ 9312 h 10000"/>
                <a:gd name="connsiteX56" fmla="*/ 2373 w 10000"/>
                <a:gd name="connsiteY56" fmla="*/ 9177 h 10000"/>
                <a:gd name="connsiteX57" fmla="*/ 2424 w 10000"/>
                <a:gd name="connsiteY57" fmla="*/ 9148 h 10000"/>
                <a:gd name="connsiteX58" fmla="*/ 2435 w 10000"/>
                <a:gd name="connsiteY58" fmla="*/ 9063 h 10000"/>
                <a:gd name="connsiteX59" fmla="*/ 2385 w 10000"/>
                <a:gd name="connsiteY59" fmla="*/ 8950 h 10000"/>
                <a:gd name="connsiteX60" fmla="*/ 2396 w 10000"/>
                <a:gd name="connsiteY60" fmla="*/ 8879 h 10000"/>
                <a:gd name="connsiteX61" fmla="*/ 2340 w 10000"/>
                <a:gd name="connsiteY61" fmla="*/ 8850 h 10000"/>
                <a:gd name="connsiteX62" fmla="*/ 2306 w 10000"/>
                <a:gd name="connsiteY62" fmla="*/ 8857 h 10000"/>
                <a:gd name="connsiteX63" fmla="*/ 2143 w 10000"/>
                <a:gd name="connsiteY63" fmla="*/ 8921 h 10000"/>
                <a:gd name="connsiteX64" fmla="*/ 2098 w 10000"/>
                <a:gd name="connsiteY64" fmla="*/ 8971 h 10000"/>
                <a:gd name="connsiteX65" fmla="*/ 2064 w 10000"/>
                <a:gd name="connsiteY65" fmla="*/ 8999 h 10000"/>
                <a:gd name="connsiteX66" fmla="*/ 2019 w 10000"/>
                <a:gd name="connsiteY66" fmla="*/ 9056 h 10000"/>
                <a:gd name="connsiteX67" fmla="*/ 1879 w 10000"/>
                <a:gd name="connsiteY67" fmla="*/ 9013 h 10000"/>
                <a:gd name="connsiteX68" fmla="*/ 1828 w 10000"/>
                <a:gd name="connsiteY68" fmla="*/ 8971 h 10000"/>
                <a:gd name="connsiteX69" fmla="*/ 1738 w 10000"/>
                <a:gd name="connsiteY69" fmla="*/ 9021 h 10000"/>
                <a:gd name="connsiteX70" fmla="*/ 1609 w 10000"/>
                <a:gd name="connsiteY70" fmla="*/ 9056 h 10000"/>
                <a:gd name="connsiteX71" fmla="*/ 1699 w 10000"/>
                <a:gd name="connsiteY71" fmla="*/ 9177 h 10000"/>
                <a:gd name="connsiteX72" fmla="*/ 1592 w 10000"/>
                <a:gd name="connsiteY72" fmla="*/ 9304 h 10000"/>
                <a:gd name="connsiteX73" fmla="*/ 1558 w 10000"/>
                <a:gd name="connsiteY73" fmla="*/ 9290 h 10000"/>
                <a:gd name="connsiteX74" fmla="*/ 1541 w 10000"/>
                <a:gd name="connsiteY74" fmla="*/ 9304 h 10000"/>
                <a:gd name="connsiteX75" fmla="*/ 1507 w 10000"/>
                <a:gd name="connsiteY75" fmla="*/ 9269 h 10000"/>
                <a:gd name="connsiteX76" fmla="*/ 1440 w 10000"/>
                <a:gd name="connsiteY76" fmla="*/ 9233 h 10000"/>
                <a:gd name="connsiteX77" fmla="*/ 1434 w 10000"/>
                <a:gd name="connsiteY77" fmla="*/ 9198 h 10000"/>
                <a:gd name="connsiteX78" fmla="*/ 1412 w 10000"/>
                <a:gd name="connsiteY78" fmla="*/ 9191 h 10000"/>
                <a:gd name="connsiteX79" fmla="*/ 1400 w 10000"/>
                <a:gd name="connsiteY79" fmla="*/ 9155 h 10000"/>
                <a:gd name="connsiteX80" fmla="*/ 1372 w 10000"/>
                <a:gd name="connsiteY80" fmla="*/ 9127 h 10000"/>
                <a:gd name="connsiteX81" fmla="*/ 1327 w 10000"/>
                <a:gd name="connsiteY81" fmla="*/ 9141 h 10000"/>
                <a:gd name="connsiteX82" fmla="*/ 1305 w 10000"/>
                <a:gd name="connsiteY82" fmla="*/ 9092 h 10000"/>
                <a:gd name="connsiteX83" fmla="*/ 1271 w 10000"/>
                <a:gd name="connsiteY83" fmla="*/ 9099 h 10000"/>
                <a:gd name="connsiteX84" fmla="*/ 1277 w 10000"/>
                <a:gd name="connsiteY84" fmla="*/ 9056 h 10000"/>
                <a:gd name="connsiteX85" fmla="*/ 1265 w 10000"/>
                <a:gd name="connsiteY85" fmla="*/ 8999 h 10000"/>
                <a:gd name="connsiteX86" fmla="*/ 1277 w 10000"/>
                <a:gd name="connsiteY86" fmla="*/ 8935 h 10000"/>
                <a:gd name="connsiteX87" fmla="*/ 1271 w 10000"/>
                <a:gd name="connsiteY87" fmla="*/ 8893 h 10000"/>
                <a:gd name="connsiteX88" fmla="*/ 1153 w 10000"/>
                <a:gd name="connsiteY88" fmla="*/ 8893 h 10000"/>
                <a:gd name="connsiteX89" fmla="*/ 1153 w 10000"/>
                <a:gd name="connsiteY89" fmla="*/ 8850 h 10000"/>
                <a:gd name="connsiteX90" fmla="*/ 1091 w 10000"/>
                <a:gd name="connsiteY90" fmla="*/ 8829 h 10000"/>
                <a:gd name="connsiteX91" fmla="*/ 1080 w 10000"/>
                <a:gd name="connsiteY91" fmla="*/ 8758 h 10000"/>
                <a:gd name="connsiteX92" fmla="*/ 1069 w 10000"/>
                <a:gd name="connsiteY92" fmla="*/ 8730 h 10000"/>
                <a:gd name="connsiteX93" fmla="*/ 990 w 10000"/>
                <a:gd name="connsiteY93" fmla="*/ 8701 h 10000"/>
                <a:gd name="connsiteX94" fmla="*/ 894 w 10000"/>
                <a:gd name="connsiteY94" fmla="*/ 8616 h 10000"/>
                <a:gd name="connsiteX95" fmla="*/ 787 w 10000"/>
                <a:gd name="connsiteY95" fmla="*/ 8616 h 10000"/>
                <a:gd name="connsiteX96" fmla="*/ 849 w 10000"/>
                <a:gd name="connsiteY96" fmla="*/ 8510 h 10000"/>
                <a:gd name="connsiteX97" fmla="*/ 945 w 10000"/>
                <a:gd name="connsiteY97" fmla="*/ 8432 h 10000"/>
                <a:gd name="connsiteX98" fmla="*/ 984 w 10000"/>
                <a:gd name="connsiteY98" fmla="*/ 8325 h 10000"/>
                <a:gd name="connsiteX99" fmla="*/ 1063 w 10000"/>
                <a:gd name="connsiteY99" fmla="*/ 8204 h 10000"/>
                <a:gd name="connsiteX100" fmla="*/ 1057 w 10000"/>
                <a:gd name="connsiteY100" fmla="*/ 8133 h 10000"/>
                <a:gd name="connsiteX101" fmla="*/ 1018 w 10000"/>
                <a:gd name="connsiteY101" fmla="*/ 8055 h 10000"/>
                <a:gd name="connsiteX102" fmla="*/ 533 w 10000"/>
                <a:gd name="connsiteY102" fmla="*/ 8076 h 10000"/>
                <a:gd name="connsiteX103" fmla="*/ 169 w 10000"/>
                <a:gd name="connsiteY103" fmla="*/ 7743 h 10000"/>
                <a:gd name="connsiteX104" fmla="*/ 157 w 10000"/>
                <a:gd name="connsiteY104" fmla="*/ 7686 h 10000"/>
                <a:gd name="connsiteX105" fmla="*/ 231 w 10000"/>
                <a:gd name="connsiteY105" fmla="*/ 7594 h 10000"/>
                <a:gd name="connsiteX106" fmla="*/ 0 w 10000"/>
                <a:gd name="connsiteY106" fmla="*/ 6920 h 10000"/>
                <a:gd name="connsiteX107" fmla="*/ 1074 w 10000"/>
                <a:gd name="connsiteY107" fmla="*/ 7019 h 10000"/>
                <a:gd name="connsiteX108" fmla="*/ 1277 w 10000"/>
                <a:gd name="connsiteY108" fmla="*/ 6998 h 10000"/>
                <a:gd name="connsiteX109" fmla="*/ 1524 w 10000"/>
                <a:gd name="connsiteY109" fmla="*/ 7083 h 10000"/>
                <a:gd name="connsiteX110" fmla="*/ 1609 w 10000"/>
                <a:gd name="connsiteY110" fmla="*/ 7104 h 10000"/>
                <a:gd name="connsiteX111" fmla="*/ 1822 w 10000"/>
                <a:gd name="connsiteY111" fmla="*/ 7310 h 10000"/>
                <a:gd name="connsiteX112" fmla="*/ 1918 w 10000"/>
                <a:gd name="connsiteY112" fmla="*/ 7303 h 10000"/>
                <a:gd name="connsiteX113" fmla="*/ 6504 w 10000"/>
                <a:gd name="connsiteY113" fmla="*/ 7627 h 10000"/>
                <a:gd name="connsiteX114" fmla="*/ 5523 w 10000"/>
                <a:gd name="connsiteY114" fmla="*/ 5713 h 10000"/>
                <a:gd name="connsiteX115" fmla="*/ 5652 w 10000"/>
                <a:gd name="connsiteY115" fmla="*/ 5720 h 10000"/>
                <a:gd name="connsiteX116" fmla="*/ 5697 w 10000"/>
                <a:gd name="connsiteY116" fmla="*/ 5742 h 10000"/>
                <a:gd name="connsiteX117" fmla="*/ 5793 w 10000"/>
                <a:gd name="connsiteY117" fmla="*/ 5635 h 10000"/>
                <a:gd name="connsiteX118" fmla="*/ 5844 w 10000"/>
                <a:gd name="connsiteY118" fmla="*/ 5628 h 10000"/>
                <a:gd name="connsiteX119" fmla="*/ 5889 w 10000"/>
                <a:gd name="connsiteY119" fmla="*/ 5564 h 10000"/>
                <a:gd name="connsiteX120" fmla="*/ 5945 w 10000"/>
                <a:gd name="connsiteY120" fmla="*/ 5515 h 10000"/>
                <a:gd name="connsiteX121" fmla="*/ 6001 w 10000"/>
                <a:gd name="connsiteY121" fmla="*/ 5408 h 10000"/>
                <a:gd name="connsiteX122" fmla="*/ 6012 w 10000"/>
                <a:gd name="connsiteY122" fmla="*/ 5344 h 10000"/>
                <a:gd name="connsiteX123" fmla="*/ 6080 w 10000"/>
                <a:gd name="connsiteY123" fmla="*/ 5316 h 10000"/>
                <a:gd name="connsiteX124" fmla="*/ 6159 w 10000"/>
                <a:gd name="connsiteY124" fmla="*/ 5351 h 10000"/>
                <a:gd name="connsiteX125" fmla="*/ 6226 w 10000"/>
                <a:gd name="connsiteY125" fmla="*/ 5337 h 10000"/>
                <a:gd name="connsiteX126" fmla="*/ 6294 w 10000"/>
                <a:gd name="connsiteY126" fmla="*/ 5344 h 10000"/>
                <a:gd name="connsiteX127" fmla="*/ 6412 w 10000"/>
                <a:gd name="connsiteY127" fmla="*/ 5302 h 10000"/>
                <a:gd name="connsiteX128" fmla="*/ 6490 w 10000"/>
                <a:gd name="connsiteY128" fmla="*/ 5195 h 10000"/>
                <a:gd name="connsiteX129" fmla="*/ 6524 w 10000"/>
                <a:gd name="connsiteY129" fmla="*/ 5160 h 10000"/>
                <a:gd name="connsiteX130" fmla="*/ 6575 w 10000"/>
                <a:gd name="connsiteY130" fmla="*/ 5160 h 10000"/>
                <a:gd name="connsiteX131" fmla="*/ 6614 w 10000"/>
                <a:gd name="connsiteY131" fmla="*/ 5103 h 10000"/>
                <a:gd name="connsiteX132" fmla="*/ 6597 w 10000"/>
                <a:gd name="connsiteY132" fmla="*/ 5039 h 10000"/>
                <a:gd name="connsiteX133" fmla="*/ 6609 w 10000"/>
                <a:gd name="connsiteY133" fmla="*/ 4982 h 10000"/>
                <a:gd name="connsiteX134" fmla="*/ 6659 w 10000"/>
                <a:gd name="connsiteY134" fmla="*/ 4876 h 10000"/>
                <a:gd name="connsiteX135" fmla="*/ 6715 w 10000"/>
                <a:gd name="connsiteY135" fmla="*/ 4776 h 10000"/>
                <a:gd name="connsiteX136" fmla="*/ 6772 w 10000"/>
                <a:gd name="connsiteY136" fmla="*/ 4755 h 10000"/>
                <a:gd name="connsiteX137" fmla="*/ 6800 w 10000"/>
                <a:gd name="connsiteY137" fmla="*/ 4720 h 10000"/>
                <a:gd name="connsiteX138" fmla="*/ 6895 w 10000"/>
                <a:gd name="connsiteY138" fmla="*/ 4734 h 10000"/>
                <a:gd name="connsiteX139" fmla="*/ 6991 w 10000"/>
                <a:gd name="connsiteY139" fmla="*/ 4734 h 10000"/>
                <a:gd name="connsiteX140" fmla="*/ 6997 w 10000"/>
                <a:gd name="connsiteY140" fmla="*/ 4670 h 10000"/>
                <a:gd name="connsiteX141" fmla="*/ 7013 w 10000"/>
                <a:gd name="connsiteY141" fmla="*/ 4627 h 10000"/>
                <a:gd name="connsiteX142" fmla="*/ 7008 w 10000"/>
                <a:gd name="connsiteY142" fmla="*/ 4599 h 10000"/>
                <a:gd name="connsiteX143" fmla="*/ 7064 w 10000"/>
                <a:gd name="connsiteY143" fmla="*/ 4578 h 10000"/>
                <a:gd name="connsiteX144" fmla="*/ 7103 w 10000"/>
                <a:gd name="connsiteY144" fmla="*/ 4634 h 10000"/>
                <a:gd name="connsiteX145" fmla="*/ 7160 w 10000"/>
                <a:gd name="connsiteY145" fmla="*/ 4613 h 10000"/>
                <a:gd name="connsiteX146" fmla="*/ 7177 w 10000"/>
                <a:gd name="connsiteY146" fmla="*/ 4578 h 10000"/>
                <a:gd name="connsiteX147" fmla="*/ 7222 w 10000"/>
                <a:gd name="connsiteY147" fmla="*/ 4564 h 10000"/>
                <a:gd name="connsiteX148" fmla="*/ 7317 w 10000"/>
                <a:gd name="connsiteY148" fmla="*/ 4493 h 10000"/>
                <a:gd name="connsiteX149" fmla="*/ 7407 w 10000"/>
                <a:gd name="connsiteY149" fmla="*/ 4521 h 10000"/>
                <a:gd name="connsiteX150" fmla="*/ 7430 w 10000"/>
                <a:gd name="connsiteY150" fmla="*/ 4507 h 10000"/>
                <a:gd name="connsiteX151" fmla="*/ 7480 w 10000"/>
                <a:gd name="connsiteY151" fmla="*/ 4528 h 10000"/>
                <a:gd name="connsiteX152" fmla="*/ 7503 w 10000"/>
                <a:gd name="connsiteY152" fmla="*/ 4471 h 10000"/>
                <a:gd name="connsiteX153" fmla="*/ 7525 w 10000"/>
                <a:gd name="connsiteY153" fmla="*/ 4500 h 10000"/>
                <a:gd name="connsiteX154" fmla="*/ 7559 w 10000"/>
                <a:gd name="connsiteY154" fmla="*/ 4493 h 10000"/>
                <a:gd name="connsiteX155" fmla="*/ 7598 w 10000"/>
                <a:gd name="connsiteY155" fmla="*/ 4556 h 10000"/>
                <a:gd name="connsiteX156" fmla="*/ 7643 w 10000"/>
                <a:gd name="connsiteY156" fmla="*/ 4549 h 10000"/>
                <a:gd name="connsiteX157" fmla="*/ 7683 w 10000"/>
                <a:gd name="connsiteY157" fmla="*/ 4578 h 10000"/>
                <a:gd name="connsiteX158" fmla="*/ 7700 w 10000"/>
                <a:gd name="connsiteY158" fmla="*/ 4556 h 10000"/>
                <a:gd name="connsiteX159" fmla="*/ 7778 w 10000"/>
                <a:gd name="connsiteY159" fmla="*/ 4564 h 10000"/>
                <a:gd name="connsiteX160" fmla="*/ 7790 w 10000"/>
                <a:gd name="connsiteY160" fmla="*/ 4585 h 10000"/>
                <a:gd name="connsiteX161" fmla="*/ 7874 w 10000"/>
                <a:gd name="connsiteY161" fmla="*/ 4514 h 10000"/>
                <a:gd name="connsiteX162" fmla="*/ 7874 w 10000"/>
                <a:gd name="connsiteY162" fmla="*/ 4393 h 10000"/>
                <a:gd name="connsiteX163" fmla="*/ 7852 w 10000"/>
                <a:gd name="connsiteY163" fmla="*/ 4379 h 10000"/>
                <a:gd name="connsiteX164" fmla="*/ 7835 w 10000"/>
                <a:gd name="connsiteY164" fmla="*/ 4294 h 10000"/>
                <a:gd name="connsiteX165" fmla="*/ 7801 w 10000"/>
                <a:gd name="connsiteY165" fmla="*/ 4209 h 10000"/>
                <a:gd name="connsiteX166" fmla="*/ 7750 w 10000"/>
                <a:gd name="connsiteY166" fmla="*/ 4173 h 10000"/>
                <a:gd name="connsiteX167" fmla="*/ 7745 w 10000"/>
                <a:gd name="connsiteY167" fmla="*/ 4131 h 10000"/>
                <a:gd name="connsiteX168" fmla="*/ 7672 w 10000"/>
                <a:gd name="connsiteY168" fmla="*/ 4053 h 10000"/>
                <a:gd name="connsiteX169" fmla="*/ 7677 w 10000"/>
                <a:gd name="connsiteY169" fmla="*/ 4024 h 10000"/>
                <a:gd name="connsiteX170" fmla="*/ 7604 w 10000"/>
                <a:gd name="connsiteY170" fmla="*/ 3982 h 10000"/>
                <a:gd name="connsiteX171" fmla="*/ 7598 w 10000"/>
                <a:gd name="connsiteY171" fmla="*/ 3903 h 10000"/>
                <a:gd name="connsiteX172" fmla="*/ 7475 w 10000"/>
                <a:gd name="connsiteY172" fmla="*/ 3833 h 10000"/>
                <a:gd name="connsiteX173" fmla="*/ 7407 w 10000"/>
                <a:gd name="connsiteY173" fmla="*/ 3683 h 10000"/>
                <a:gd name="connsiteX174" fmla="*/ 7306 w 10000"/>
                <a:gd name="connsiteY174" fmla="*/ 3676 h 10000"/>
                <a:gd name="connsiteX175" fmla="*/ 7272 w 10000"/>
                <a:gd name="connsiteY175" fmla="*/ 3648 h 10000"/>
                <a:gd name="connsiteX176" fmla="*/ 7222 w 10000"/>
                <a:gd name="connsiteY176" fmla="*/ 3669 h 10000"/>
                <a:gd name="connsiteX177" fmla="*/ 7143 w 10000"/>
                <a:gd name="connsiteY177" fmla="*/ 3669 h 10000"/>
                <a:gd name="connsiteX178" fmla="*/ 7030 w 10000"/>
                <a:gd name="connsiteY178" fmla="*/ 3840 h 10000"/>
                <a:gd name="connsiteX179" fmla="*/ 6991 w 10000"/>
                <a:gd name="connsiteY179" fmla="*/ 3918 h 10000"/>
                <a:gd name="connsiteX180" fmla="*/ 6890 w 10000"/>
                <a:gd name="connsiteY180" fmla="*/ 3797 h 10000"/>
                <a:gd name="connsiteX181" fmla="*/ 6817 w 10000"/>
                <a:gd name="connsiteY181" fmla="*/ 3747 h 10000"/>
                <a:gd name="connsiteX182" fmla="*/ 6744 w 10000"/>
                <a:gd name="connsiteY182" fmla="*/ 3754 h 10000"/>
                <a:gd name="connsiteX183" fmla="*/ 6670 w 10000"/>
                <a:gd name="connsiteY183" fmla="*/ 3790 h 10000"/>
                <a:gd name="connsiteX184" fmla="*/ 6609 w 10000"/>
                <a:gd name="connsiteY184" fmla="*/ 3762 h 10000"/>
                <a:gd name="connsiteX185" fmla="*/ 6552 w 10000"/>
                <a:gd name="connsiteY185" fmla="*/ 3804 h 10000"/>
                <a:gd name="connsiteX186" fmla="*/ 6496 w 10000"/>
                <a:gd name="connsiteY186" fmla="*/ 3889 h 10000"/>
                <a:gd name="connsiteX187" fmla="*/ 6367 w 10000"/>
                <a:gd name="connsiteY187" fmla="*/ 3733 h 10000"/>
                <a:gd name="connsiteX188" fmla="*/ 6350 w 10000"/>
                <a:gd name="connsiteY188" fmla="*/ 3577 h 10000"/>
                <a:gd name="connsiteX189" fmla="*/ 6451 w 10000"/>
                <a:gd name="connsiteY189" fmla="*/ 3513 h 10000"/>
                <a:gd name="connsiteX190" fmla="*/ 6445 w 10000"/>
                <a:gd name="connsiteY190" fmla="*/ 3343 h 10000"/>
                <a:gd name="connsiteX191" fmla="*/ 6541 w 10000"/>
                <a:gd name="connsiteY191" fmla="*/ 3144 h 10000"/>
                <a:gd name="connsiteX192" fmla="*/ 6530 w 10000"/>
                <a:gd name="connsiteY192" fmla="*/ 3109 h 10000"/>
                <a:gd name="connsiteX193" fmla="*/ 6760 w 10000"/>
                <a:gd name="connsiteY193" fmla="*/ 2456 h 10000"/>
                <a:gd name="connsiteX194" fmla="*/ 6884 w 10000"/>
                <a:gd name="connsiteY194" fmla="*/ 2555 h 10000"/>
                <a:gd name="connsiteX195" fmla="*/ 6957 w 10000"/>
                <a:gd name="connsiteY195" fmla="*/ 2598 h 10000"/>
                <a:gd name="connsiteX196" fmla="*/ 7030 w 10000"/>
                <a:gd name="connsiteY196" fmla="*/ 2598 h 10000"/>
                <a:gd name="connsiteX197" fmla="*/ 7143 w 10000"/>
                <a:gd name="connsiteY197" fmla="*/ 2676 h 10000"/>
                <a:gd name="connsiteX198" fmla="*/ 7160 w 10000"/>
                <a:gd name="connsiteY198" fmla="*/ 2626 h 10000"/>
                <a:gd name="connsiteX199" fmla="*/ 7233 w 10000"/>
                <a:gd name="connsiteY199" fmla="*/ 2612 h 10000"/>
                <a:gd name="connsiteX200" fmla="*/ 7295 w 10000"/>
                <a:gd name="connsiteY200" fmla="*/ 2527 h 10000"/>
                <a:gd name="connsiteX201" fmla="*/ 7373 w 10000"/>
                <a:gd name="connsiteY201" fmla="*/ 2463 h 10000"/>
                <a:gd name="connsiteX202" fmla="*/ 7407 w 10000"/>
                <a:gd name="connsiteY202" fmla="*/ 2399 h 10000"/>
                <a:gd name="connsiteX203" fmla="*/ 7525 w 10000"/>
                <a:gd name="connsiteY203" fmla="*/ 2356 h 10000"/>
                <a:gd name="connsiteX204" fmla="*/ 7587 w 10000"/>
                <a:gd name="connsiteY204" fmla="*/ 2363 h 10000"/>
                <a:gd name="connsiteX205" fmla="*/ 7638 w 10000"/>
                <a:gd name="connsiteY205" fmla="*/ 2300 h 10000"/>
                <a:gd name="connsiteX206" fmla="*/ 7677 w 10000"/>
                <a:gd name="connsiteY206" fmla="*/ 2214 h 10000"/>
                <a:gd name="connsiteX207" fmla="*/ 7660 w 10000"/>
                <a:gd name="connsiteY207" fmla="*/ 2200 h 10000"/>
                <a:gd name="connsiteX208" fmla="*/ 7677 w 10000"/>
                <a:gd name="connsiteY208" fmla="*/ 2108 h 10000"/>
                <a:gd name="connsiteX209" fmla="*/ 7610 w 10000"/>
                <a:gd name="connsiteY209" fmla="*/ 2108 h 10000"/>
                <a:gd name="connsiteX210" fmla="*/ 7643 w 10000"/>
                <a:gd name="connsiteY210" fmla="*/ 2030 h 10000"/>
                <a:gd name="connsiteX211" fmla="*/ 7649 w 10000"/>
                <a:gd name="connsiteY211" fmla="*/ 1938 h 10000"/>
                <a:gd name="connsiteX212" fmla="*/ 7677 w 10000"/>
                <a:gd name="connsiteY212" fmla="*/ 1916 h 10000"/>
                <a:gd name="connsiteX213" fmla="*/ 7728 w 10000"/>
                <a:gd name="connsiteY213" fmla="*/ 1824 h 10000"/>
                <a:gd name="connsiteX214" fmla="*/ 7722 w 10000"/>
                <a:gd name="connsiteY214" fmla="*/ 1753 h 10000"/>
                <a:gd name="connsiteX215" fmla="*/ 7762 w 10000"/>
                <a:gd name="connsiteY215" fmla="*/ 1675 h 10000"/>
                <a:gd name="connsiteX216" fmla="*/ 7807 w 10000"/>
                <a:gd name="connsiteY216" fmla="*/ 1625 h 10000"/>
                <a:gd name="connsiteX217" fmla="*/ 7823 w 10000"/>
                <a:gd name="connsiteY217" fmla="*/ 1540 h 10000"/>
                <a:gd name="connsiteX218" fmla="*/ 7818 w 10000"/>
                <a:gd name="connsiteY218" fmla="*/ 1512 h 10000"/>
                <a:gd name="connsiteX219" fmla="*/ 7857 w 10000"/>
                <a:gd name="connsiteY219" fmla="*/ 1455 h 10000"/>
                <a:gd name="connsiteX220" fmla="*/ 7913 w 10000"/>
                <a:gd name="connsiteY220" fmla="*/ 1285 h 10000"/>
                <a:gd name="connsiteX221" fmla="*/ 7930 w 10000"/>
                <a:gd name="connsiteY221" fmla="*/ 1185 h 10000"/>
                <a:gd name="connsiteX222" fmla="*/ 7958 w 10000"/>
                <a:gd name="connsiteY222" fmla="*/ 1192 h 10000"/>
                <a:gd name="connsiteX223" fmla="*/ 8037 w 10000"/>
                <a:gd name="connsiteY223" fmla="*/ 1079 h 10000"/>
                <a:gd name="connsiteX224" fmla="*/ 8127 w 10000"/>
                <a:gd name="connsiteY224" fmla="*/ 1015 h 10000"/>
                <a:gd name="connsiteX225" fmla="*/ 8138 w 10000"/>
                <a:gd name="connsiteY225" fmla="*/ 937 h 10000"/>
                <a:gd name="connsiteX226" fmla="*/ 8172 w 10000"/>
                <a:gd name="connsiteY226" fmla="*/ 852 h 10000"/>
                <a:gd name="connsiteX227" fmla="*/ 8161 w 10000"/>
                <a:gd name="connsiteY227" fmla="*/ 788 h 10000"/>
                <a:gd name="connsiteX228" fmla="*/ 8116 w 10000"/>
                <a:gd name="connsiteY228" fmla="*/ 731 h 10000"/>
                <a:gd name="connsiteX229" fmla="*/ 8138 w 10000"/>
                <a:gd name="connsiteY229" fmla="*/ 660 h 10000"/>
                <a:gd name="connsiteX230" fmla="*/ 8138 w 10000"/>
                <a:gd name="connsiteY230" fmla="*/ 575 h 10000"/>
                <a:gd name="connsiteX231" fmla="*/ 8054 w 10000"/>
                <a:gd name="connsiteY231" fmla="*/ 504 h 10000"/>
                <a:gd name="connsiteX232" fmla="*/ 7970 w 10000"/>
                <a:gd name="connsiteY232" fmla="*/ 546 h 10000"/>
                <a:gd name="connsiteX233" fmla="*/ 7930 w 10000"/>
                <a:gd name="connsiteY233" fmla="*/ 546 h 10000"/>
                <a:gd name="connsiteX234" fmla="*/ 7913 w 10000"/>
                <a:gd name="connsiteY234" fmla="*/ 497 h 10000"/>
                <a:gd name="connsiteX235" fmla="*/ 7913 w 10000"/>
                <a:gd name="connsiteY235" fmla="*/ 405 h 10000"/>
                <a:gd name="connsiteX236" fmla="*/ 8020 w 10000"/>
                <a:gd name="connsiteY236" fmla="*/ 312 h 10000"/>
                <a:gd name="connsiteX237" fmla="*/ 8054 w 10000"/>
                <a:gd name="connsiteY237" fmla="*/ 234 h 10000"/>
                <a:gd name="connsiteX238" fmla="*/ 8121 w 10000"/>
                <a:gd name="connsiteY238" fmla="*/ 170 h 10000"/>
                <a:gd name="connsiteX239" fmla="*/ 8183 w 10000"/>
                <a:gd name="connsiteY239" fmla="*/ 50 h 10000"/>
                <a:gd name="connsiteX240" fmla="*/ 8228 w 10000"/>
                <a:gd name="connsiteY240" fmla="*/ 28 h 10000"/>
                <a:gd name="connsiteX241" fmla="*/ 8290 w 10000"/>
                <a:gd name="connsiteY241" fmla="*/ 43 h 10000"/>
                <a:gd name="connsiteX242" fmla="*/ 8420 w 10000"/>
                <a:gd name="connsiteY242" fmla="*/ 0 h 10000"/>
                <a:gd name="connsiteX243" fmla="*/ 8481 w 10000"/>
                <a:gd name="connsiteY243" fmla="*/ 71 h 10000"/>
                <a:gd name="connsiteX244" fmla="*/ 8476 w 10000"/>
                <a:gd name="connsiteY244" fmla="*/ 121 h 10000"/>
                <a:gd name="connsiteX245" fmla="*/ 8504 w 10000"/>
                <a:gd name="connsiteY245" fmla="*/ 142 h 10000"/>
                <a:gd name="connsiteX246" fmla="*/ 8526 w 10000"/>
                <a:gd name="connsiteY246" fmla="*/ 192 h 10000"/>
                <a:gd name="connsiteX247" fmla="*/ 8493 w 10000"/>
                <a:gd name="connsiteY247" fmla="*/ 248 h 10000"/>
                <a:gd name="connsiteX248" fmla="*/ 8448 w 10000"/>
                <a:gd name="connsiteY248" fmla="*/ 376 h 10000"/>
                <a:gd name="connsiteX249" fmla="*/ 8375 w 10000"/>
                <a:gd name="connsiteY249" fmla="*/ 476 h 10000"/>
                <a:gd name="connsiteX250" fmla="*/ 8307 w 10000"/>
                <a:gd name="connsiteY250" fmla="*/ 532 h 10000"/>
                <a:gd name="connsiteX251" fmla="*/ 8358 w 10000"/>
                <a:gd name="connsiteY251" fmla="*/ 554 h 10000"/>
                <a:gd name="connsiteX252" fmla="*/ 8425 w 10000"/>
                <a:gd name="connsiteY252" fmla="*/ 639 h 10000"/>
                <a:gd name="connsiteX253" fmla="*/ 8470 w 10000"/>
                <a:gd name="connsiteY253" fmla="*/ 646 h 10000"/>
                <a:gd name="connsiteX254" fmla="*/ 8493 w 10000"/>
                <a:gd name="connsiteY254" fmla="*/ 738 h 10000"/>
                <a:gd name="connsiteX255" fmla="*/ 8538 w 10000"/>
                <a:gd name="connsiteY255" fmla="*/ 759 h 10000"/>
                <a:gd name="connsiteX256" fmla="*/ 8571 w 10000"/>
                <a:gd name="connsiteY256" fmla="*/ 752 h 10000"/>
                <a:gd name="connsiteX257" fmla="*/ 8639 w 10000"/>
                <a:gd name="connsiteY257" fmla="*/ 610 h 10000"/>
                <a:gd name="connsiteX258" fmla="*/ 8701 w 10000"/>
                <a:gd name="connsiteY258" fmla="*/ 625 h 10000"/>
                <a:gd name="connsiteX259" fmla="*/ 8712 w 10000"/>
                <a:gd name="connsiteY259" fmla="*/ 667 h 10000"/>
                <a:gd name="connsiteX260" fmla="*/ 8757 w 10000"/>
                <a:gd name="connsiteY260" fmla="*/ 717 h 10000"/>
                <a:gd name="connsiteX261" fmla="*/ 8757 w 10000"/>
                <a:gd name="connsiteY261" fmla="*/ 752 h 10000"/>
                <a:gd name="connsiteX262" fmla="*/ 8796 w 10000"/>
                <a:gd name="connsiteY262" fmla="*/ 774 h 10000"/>
                <a:gd name="connsiteX263" fmla="*/ 8853 w 10000"/>
                <a:gd name="connsiteY263" fmla="*/ 774 h 10000"/>
                <a:gd name="connsiteX264" fmla="*/ 8858 w 10000"/>
                <a:gd name="connsiteY264" fmla="*/ 837 h 10000"/>
                <a:gd name="connsiteX265" fmla="*/ 8808 w 10000"/>
                <a:gd name="connsiteY265" fmla="*/ 866 h 10000"/>
                <a:gd name="connsiteX266" fmla="*/ 8853 w 10000"/>
                <a:gd name="connsiteY266" fmla="*/ 1143 h 10000"/>
                <a:gd name="connsiteX267" fmla="*/ 8898 w 10000"/>
                <a:gd name="connsiteY267" fmla="*/ 1270 h 10000"/>
                <a:gd name="connsiteX268" fmla="*/ 8886 w 10000"/>
                <a:gd name="connsiteY268" fmla="*/ 1327 h 10000"/>
                <a:gd name="connsiteX269" fmla="*/ 8926 w 10000"/>
                <a:gd name="connsiteY269" fmla="*/ 1391 h 10000"/>
                <a:gd name="connsiteX270" fmla="*/ 8931 w 10000"/>
                <a:gd name="connsiteY270" fmla="*/ 1434 h 10000"/>
                <a:gd name="connsiteX271" fmla="*/ 9038 w 10000"/>
                <a:gd name="connsiteY271" fmla="*/ 1483 h 10000"/>
                <a:gd name="connsiteX272" fmla="*/ 9168 w 10000"/>
                <a:gd name="connsiteY272" fmla="*/ 1441 h 10000"/>
                <a:gd name="connsiteX273" fmla="*/ 9184 w 10000"/>
                <a:gd name="connsiteY273" fmla="*/ 1384 h 10000"/>
                <a:gd name="connsiteX274" fmla="*/ 9229 w 10000"/>
                <a:gd name="connsiteY274" fmla="*/ 1405 h 10000"/>
                <a:gd name="connsiteX275" fmla="*/ 9258 w 10000"/>
                <a:gd name="connsiteY275" fmla="*/ 1455 h 10000"/>
                <a:gd name="connsiteX276" fmla="*/ 9325 w 10000"/>
                <a:gd name="connsiteY276" fmla="*/ 1419 h 10000"/>
                <a:gd name="connsiteX277" fmla="*/ 9364 w 10000"/>
                <a:gd name="connsiteY277" fmla="*/ 1419 h 10000"/>
                <a:gd name="connsiteX278" fmla="*/ 9421 w 10000"/>
                <a:gd name="connsiteY278" fmla="*/ 1476 h 10000"/>
                <a:gd name="connsiteX279" fmla="*/ 9454 w 10000"/>
                <a:gd name="connsiteY279" fmla="*/ 1398 h 10000"/>
                <a:gd name="connsiteX280" fmla="*/ 9522 w 10000"/>
                <a:gd name="connsiteY280" fmla="*/ 1434 h 10000"/>
                <a:gd name="connsiteX281" fmla="*/ 9556 w 10000"/>
                <a:gd name="connsiteY281" fmla="*/ 1391 h 10000"/>
                <a:gd name="connsiteX282" fmla="*/ 9584 w 10000"/>
                <a:gd name="connsiteY282" fmla="*/ 1398 h 10000"/>
                <a:gd name="connsiteX283" fmla="*/ 9612 w 10000"/>
                <a:gd name="connsiteY283" fmla="*/ 1356 h 10000"/>
                <a:gd name="connsiteX284" fmla="*/ 9606 w 10000"/>
                <a:gd name="connsiteY284" fmla="*/ 1313 h 10000"/>
                <a:gd name="connsiteX285" fmla="*/ 9646 w 10000"/>
                <a:gd name="connsiteY285" fmla="*/ 1292 h 10000"/>
                <a:gd name="connsiteX286" fmla="*/ 9674 w 10000"/>
                <a:gd name="connsiteY286" fmla="*/ 1221 h 10000"/>
                <a:gd name="connsiteX287" fmla="*/ 9753 w 10000"/>
                <a:gd name="connsiteY287" fmla="*/ 1228 h 10000"/>
                <a:gd name="connsiteX288" fmla="*/ 9871 w 10000"/>
                <a:gd name="connsiteY288" fmla="*/ 1434 h 10000"/>
                <a:gd name="connsiteX289" fmla="*/ 9893 w 10000"/>
                <a:gd name="connsiteY289" fmla="*/ 1505 h 10000"/>
                <a:gd name="connsiteX290" fmla="*/ 9972 w 10000"/>
                <a:gd name="connsiteY290" fmla="*/ 1597 h 10000"/>
                <a:gd name="connsiteX291" fmla="*/ 10000 w 10000"/>
                <a:gd name="connsiteY291" fmla="*/ 1682 h 10000"/>
                <a:gd name="connsiteX292" fmla="*/ 9938 w 10000"/>
                <a:gd name="connsiteY292" fmla="*/ 1796 h 10000"/>
                <a:gd name="connsiteX293" fmla="*/ 9893 w 10000"/>
                <a:gd name="connsiteY293" fmla="*/ 1838 h 10000"/>
                <a:gd name="connsiteX294" fmla="*/ 9916 w 10000"/>
                <a:gd name="connsiteY294" fmla="*/ 1959 h 10000"/>
                <a:gd name="connsiteX295" fmla="*/ 9848 w 10000"/>
                <a:gd name="connsiteY295" fmla="*/ 2051 h 10000"/>
                <a:gd name="connsiteX296" fmla="*/ 9809 w 10000"/>
                <a:gd name="connsiteY296" fmla="*/ 2072 h 10000"/>
                <a:gd name="connsiteX297" fmla="*/ 9809 w 10000"/>
                <a:gd name="connsiteY297" fmla="*/ 2136 h 10000"/>
                <a:gd name="connsiteX298" fmla="*/ 9758 w 10000"/>
                <a:gd name="connsiteY298" fmla="*/ 2257 h 10000"/>
                <a:gd name="connsiteX299" fmla="*/ 9724 w 10000"/>
                <a:gd name="connsiteY299" fmla="*/ 2264 h 10000"/>
                <a:gd name="connsiteX300" fmla="*/ 9730 w 10000"/>
                <a:gd name="connsiteY300" fmla="*/ 2349 h 10000"/>
                <a:gd name="connsiteX301" fmla="*/ 9702 w 10000"/>
                <a:gd name="connsiteY301" fmla="*/ 2413 h 10000"/>
                <a:gd name="connsiteX302" fmla="*/ 9708 w 10000"/>
                <a:gd name="connsiteY302" fmla="*/ 2697 h 10000"/>
                <a:gd name="connsiteX303" fmla="*/ 9724 w 10000"/>
                <a:gd name="connsiteY303" fmla="*/ 2718 h 10000"/>
                <a:gd name="connsiteX304" fmla="*/ 9719 w 10000"/>
                <a:gd name="connsiteY304" fmla="*/ 2811 h 10000"/>
                <a:gd name="connsiteX305" fmla="*/ 9708 w 10000"/>
                <a:gd name="connsiteY305" fmla="*/ 2896 h 10000"/>
                <a:gd name="connsiteX306" fmla="*/ 9668 w 10000"/>
                <a:gd name="connsiteY306" fmla="*/ 2938 h 10000"/>
                <a:gd name="connsiteX307" fmla="*/ 9595 w 10000"/>
                <a:gd name="connsiteY307" fmla="*/ 2903 h 10000"/>
                <a:gd name="connsiteX308" fmla="*/ 9561 w 10000"/>
                <a:gd name="connsiteY308" fmla="*/ 2952 h 10000"/>
                <a:gd name="connsiteX309" fmla="*/ 9567 w 10000"/>
                <a:gd name="connsiteY309" fmla="*/ 2995 h 10000"/>
                <a:gd name="connsiteX310" fmla="*/ 9544 w 10000"/>
                <a:gd name="connsiteY310" fmla="*/ 3080 h 10000"/>
                <a:gd name="connsiteX311" fmla="*/ 9505 w 10000"/>
                <a:gd name="connsiteY311" fmla="*/ 3137 h 10000"/>
                <a:gd name="connsiteX312" fmla="*/ 9494 w 10000"/>
                <a:gd name="connsiteY312" fmla="*/ 3236 h 10000"/>
                <a:gd name="connsiteX313" fmla="*/ 9466 w 10000"/>
                <a:gd name="connsiteY313" fmla="*/ 3322 h 10000"/>
                <a:gd name="connsiteX314" fmla="*/ 9471 w 10000"/>
                <a:gd name="connsiteY314" fmla="*/ 3378 h 10000"/>
                <a:gd name="connsiteX315" fmla="*/ 9460 w 10000"/>
                <a:gd name="connsiteY315" fmla="*/ 3435 h 10000"/>
                <a:gd name="connsiteX316" fmla="*/ 9483 w 10000"/>
                <a:gd name="connsiteY316" fmla="*/ 3485 h 10000"/>
                <a:gd name="connsiteX317" fmla="*/ 9449 w 10000"/>
                <a:gd name="connsiteY317" fmla="*/ 3563 h 10000"/>
                <a:gd name="connsiteX318" fmla="*/ 9393 w 10000"/>
                <a:gd name="connsiteY318" fmla="*/ 3442 h 10000"/>
                <a:gd name="connsiteX319" fmla="*/ 9393 w 10000"/>
                <a:gd name="connsiteY319" fmla="*/ 3350 h 10000"/>
                <a:gd name="connsiteX320" fmla="*/ 9376 w 10000"/>
                <a:gd name="connsiteY320" fmla="*/ 3336 h 10000"/>
                <a:gd name="connsiteX321" fmla="*/ 9308 w 10000"/>
                <a:gd name="connsiteY321" fmla="*/ 3400 h 10000"/>
                <a:gd name="connsiteX322" fmla="*/ 9201 w 10000"/>
                <a:gd name="connsiteY322" fmla="*/ 3549 h 10000"/>
                <a:gd name="connsiteX323" fmla="*/ 9139 w 10000"/>
                <a:gd name="connsiteY323" fmla="*/ 3655 h 10000"/>
                <a:gd name="connsiteX324" fmla="*/ 9044 w 10000"/>
                <a:gd name="connsiteY324" fmla="*/ 3712 h 10000"/>
                <a:gd name="connsiteX325" fmla="*/ 9010 w 10000"/>
                <a:gd name="connsiteY325" fmla="*/ 3797 h 10000"/>
                <a:gd name="connsiteX326" fmla="*/ 8982 w 10000"/>
                <a:gd name="connsiteY326" fmla="*/ 3825 h 10000"/>
                <a:gd name="connsiteX327" fmla="*/ 8875 w 10000"/>
                <a:gd name="connsiteY327" fmla="*/ 3903 h 10000"/>
                <a:gd name="connsiteX328" fmla="*/ 8785 w 10000"/>
                <a:gd name="connsiteY328" fmla="*/ 3996 h 10000"/>
                <a:gd name="connsiteX329" fmla="*/ 8763 w 10000"/>
                <a:gd name="connsiteY329" fmla="*/ 4067 h 10000"/>
                <a:gd name="connsiteX330" fmla="*/ 8729 w 10000"/>
                <a:gd name="connsiteY330" fmla="*/ 4102 h 10000"/>
                <a:gd name="connsiteX331" fmla="*/ 8774 w 10000"/>
                <a:gd name="connsiteY331" fmla="*/ 4194 h 10000"/>
                <a:gd name="connsiteX332" fmla="*/ 8819 w 10000"/>
                <a:gd name="connsiteY332" fmla="*/ 4265 h 10000"/>
                <a:gd name="connsiteX333" fmla="*/ 8881 w 10000"/>
                <a:gd name="connsiteY333" fmla="*/ 4294 h 10000"/>
                <a:gd name="connsiteX334" fmla="*/ 8858 w 10000"/>
                <a:gd name="connsiteY334" fmla="*/ 4344 h 10000"/>
                <a:gd name="connsiteX335" fmla="*/ 8903 w 10000"/>
                <a:gd name="connsiteY335" fmla="*/ 4358 h 10000"/>
                <a:gd name="connsiteX336" fmla="*/ 8903 w 10000"/>
                <a:gd name="connsiteY336" fmla="*/ 4443 h 10000"/>
                <a:gd name="connsiteX337" fmla="*/ 8937 w 10000"/>
                <a:gd name="connsiteY337" fmla="*/ 4507 h 10000"/>
                <a:gd name="connsiteX338" fmla="*/ 8993 w 10000"/>
                <a:gd name="connsiteY338" fmla="*/ 4493 h 10000"/>
                <a:gd name="connsiteX339" fmla="*/ 9016 w 10000"/>
                <a:gd name="connsiteY339" fmla="*/ 4422 h 10000"/>
                <a:gd name="connsiteX340" fmla="*/ 9061 w 10000"/>
                <a:gd name="connsiteY340" fmla="*/ 4414 h 10000"/>
                <a:gd name="connsiteX341" fmla="*/ 9066 w 10000"/>
                <a:gd name="connsiteY341" fmla="*/ 4358 h 10000"/>
                <a:gd name="connsiteX342" fmla="*/ 9123 w 10000"/>
                <a:gd name="connsiteY342" fmla="*/ 4358 h 10000"/>
                <a:gd name="connsiteX343" fmla="*/ 9100 w 10000"/>
                <a:gd name="connsiteY343" fmla="*/ 4429 h 10000"/>
                <a:gd name="connsiteX344" fmla="*/ 9156 w 10000"/>
                <a:gd name="connsiteY344" fmla="*/ 4464 h 10000"/>
                <a:gd name="connsiteX345" fmla="*/ 9145 w 10000"/>
                <a:gd name="connsiteY345" fmla="*/ 4528 h 10000"/>
                <a:gd name="connsiteX346" fmla="*/ 9061 w 10000"/>
                <a:gd name="connsiteY346" fmla="*/ 4535 h 10000"/>
                <a:gd name="connsiteX347" fmla="*/ 8999 w 10000"/>
                <a:gd name="connsiteY347" fmla="*/ 4578 h 10000"/>
                <a:gd name="connsiteX348" fmla="*/ 8943 w 10000"/>
                <a:gd name="connsiteY348" fmla="*/ 4599 h 10000"/>
                <a:gd name="connsiteX349" fmla="*/ 8943 w 10000"/>
                <a:gd name="connsiteY349" fmla="*/ 4698 h 10000"/>
                <a:gd name="connsiteX350" fmla="*/ 8999 w 10000"/>
                <a:gd name="connsiteY350" fmla="*/ 4805 h 10000"/>
                <a:gd name="connsiteX351" fmla="*/ 8954 w 10000"/>
                <a:gd name="connsiteY351" fmla="*/ 4904 h 10000"/>
                <a:gd name="connsiteX352" fmla="*/ 8864 w 10000"/>
                <a:gd name="connsiteY352" fmla="*/ 4918 h 10000"/>
                <a:gd name="connsiteX353" fmla="*/ 8875 w 10000"/>
                <a:gd name="connsiteY353" fmla="*/ 5032 h 10000"/>
                <a:gd name="connsiteX354" fmla="*/ 8870 w 10000"/>
                <a:gd name="connsiteY354" fmla="*/ 5103 h 10000"/>
                <a:gd name="connsiteX355" fmla="*/ 8841 w 10000"/>
                <a:gd name="connsiteY355" fmla="*/ 5138 h 10000"/>
                <a:gd name="connsiteX356" fmla="*/ 8785 w 10000"/>
                <a:gd name="connsiteY356" fmla="*/ 5110 h 10000"/>
                <a:gd name="connsiteX357" fmla="*/ 8735 w 10000"/>
                <a:gd name="connsiteY357" fmla="*/ 5018 h 10000"/>
                <a:gd name="connsiteX358" fmla="*/ 8678 w 10000"/>
                <a:gd name="connsiteY358" fmla="*/ 5089 h 10000"/>
                <a:gd name="connsiteX359" fmla="*/ 8622 w 10000"/>
                <a:gd name="connsiteY359" fmla="*/ 5039 h 10000"/>
                <a:gd name="connsiteX360" fmla="*/ 8616 w 10000"/>
                <a:gd name="connsiteY360" fmla="*/ 5011 h 10000"/>
                <a:gd name="connsiteX361" fmla="*/ 8538 w 10000"/>
                <a:gd name="connsiteY361" fmla="*/ 4947 h 10000"/>
                <a:gd name="connsiteX362" fmla="*/ 8515 w 10000"/>
                <a:gd name="connsiteY362" fmla="*/ 4961 h 10000"/>
                <a:gd name="connsiteX363" fmla="*/ 8526 w 10000"/>
                <a:gd name="connsiteY363" fmla="*/ 5039 h 10000"/>
                <a:gd name="connsiteX364" fmla="*/ 8481 w 10000"/>
                <a:gd name="connsiteY364" fmla="*/ 5138 h 10000"/>
                <a:gd name="connsiteX365" fmla="*/ 8515 w 10000"/>
                <a:gd name="connsiteY365" fmla="*/ 5160 h 10000"/>
                <a:gd name="connsiteX366" fmla="*/ 8577 w 10000"/>
                <a:gd name="connsiteY366" fmla="*/ 5145 h 10000"/>
                <a:gd name="connsiteX367" fmla="*/ 8588 w 10000"/>
                <a:gd name="connsiteY367" fmla="*/ 5181 h 10000"/>
                <a:gd name="connsiteX368" fmla="*/ 8577 w 10000"/>
                <a:gd name="connsiteY368" fmla="*/ 5224 h 10000"/>
                <a:gd name="connsiteX369" fmla="*/ 8600 w 10000"/>
                <a:gd name="connsiteY369" fmla="*/ 5280 h 10000"/>
                <a:gd name="connsiteX370" fmla="*/ 8650 w 10000"/>
                <a:gd name="connsiteY370" fmla="*/ 5316 h 10000"/>
                <a:gd name="connsiteX371" fmla="*/ 8639 w 10000"/>
                <a:gd name="connsiteY371" fmla="*/ 5401 h 10000"/>
                <a:gd name="connsiteX372" fmla="*/ 8673 w 10000"/>
                <a:gd name="connsiteY372" fmla="*/ 5444 h 10000"/>
                <a:gd name="connsiteX373" fmla="*/ 8633 w 10000"/>
                <a:gd name="connsiteY373" fmla="*/ 5486 h 10000"/>
                <a:gd name="connsiteX374" fmla="*/ 8622 w 10000"/>
                <a:gd name="connsiteY374" fmla="*/ 5642 h 10000"/>
                <a:gd name="connsiteX375" fmla="*/ 8600 w 10000"/>
                <a:gd name="connsiteY375" fmla="*/ 5649 h 10000"/>
                <a:gd name="connsiteX376" fmla="*/ 8628 w 10000"/>
                <a:gd name="connsiteY376" fmla="*/ 5720 h 10000"/>
                <a:gd name="connsiteX377" fmla="*/ 8633 w 10000"/>
                <a:gd name="connsiteY377" fmla="*/ 5841 h 10000"/>
                <a:gd name="connsiteX378" fmla="*/ 8661 w 10000"/>
                <a:gd name="connsiteY378" fmla="*/ 5869 h 10000"/>
                <a:gd name="connsiteX379" fmla="*/ 8667 w 10000"/>
                <a:gd name="connsiteY379" fmla="*/ 5905 h 10000"/>
                <a:gd name="connsiteX380" fmla="*/ 8690 w 10000"/>
                <a:gd name="connsiteY380" fmla="*/ 5912 h 10000"/>
                <a:gd name="connsiteX381" fmla="*/ 8695 w 10000"/>
                <a:gd name="connsiteY381" fmla="*/ 5983 h 10000"/>
                <a:gd name="connsiteX382" fmla="*/ 8684 w 10000"/>
                <a:gd name="connsiteY382" fmla="*/ 6033 h 10000"/>
                <a:gd name="connsiteX383" fmla="*/ 8740 w 10000"/>
                <a:gd name="connsiteY383" fmla="*/ 6061 h 10000"/>
                <a:gd name="connsiteX384" fmla="*/ 8825 w 10000"/>
                <a:gd name="connsiteY384" fmla="*/ 6004 h 10000"/>
                <a:gd name="connsiteX385" fmla="*/ 8948 w 10000"/>
                <a:gd name="connsiteY385" fmla="*/ 5891 h 10000"/>
                <a:gd name="connsiteX386" fmla="*/ 8982 w 10000"/>
                <a:gd name="connsiteY386" fmla="*/ 5891 h 10000"/>
                <a:gd name="connsiteX387" fmla="*/ 8982 w 10000"/>
                <a:gd name="connsiteY387" fmla="*/ 5976 h 10000"/>
                <a:gd name="connsiteX388" fmla="*/ 9004 w 10000"/>
                <a:gd name="connsiteY388" fmla="*/ 5990 h 10000"/>
                <a:gd name="connsiteX389" fmla="*/ 9044 w 10000"/>
                <a:gd name="connsiteY389" fmla="*/ 6089 h 10000"/>
                <a:gd name="connsiteX390" fmla="*/ 9072 w 10000"/>
                <a:gd name="connsiteY390" fmla="*/ 6097 h 10000"/>
                <a:gd name="connsiteX391" fmla="*/ 9055 w 10000"/>
                <a:gd name="connsiteY391" fmla="*/ 6153 h 10000"/>
                <a:gd name="connsiteX392" fmla="*/ 9100 w 10000"/>
                <a:gd name="connsiteY392" fmla="*/ 6281 h 10000"/>
                <a:gd name="connsiteX393" fmla="*/ 9100 w 10000"/>
                <a:gd name="connsiteY393" fmla="*/ 6345 h 10000"/>
                <a:gd name="connsiteX394" fmla="*/ 9123 w 10000"/>
                <a:gd name="connsiteY394" fmla="*/ 6416 h 10000"/>
                <a:gd name="connsiteX395" fmla="*/ 9089 w 10000"/>
                <a:gd name="connsiteY395" fmla="*/ 6473 h 10000"/>
                <a:gd name="connsiteX396" fmla="*/ 9049 w 10000"/>
                <a:gd name="connsiteY396" fmla="*/ 6466 h 10000"/>
                <a:gd name="connsiteX397" fmla="*/ 9049 w 10000"/>
                <a:gd name="connsiteY397" fmla="*/ 6501 h 10000"/>
                <a:gd name="connsiteX398" fmla="*/ 9089 w 10000"/>
                <a:gd name="connsiteY398" fmla="*/ 6544 h 10000"/>
                <a:gd name="connsiteX399" fmla="*/ 9106 w 10000"/>
                <a:gd name="connsiteY399" fmla="*/ 6515 h 10000"/>
                <a:gd name="connsiteX400" fmla="*/ 9139 w 10000"/>
                <a:gd name="connsiteY400" fmla="*/ 6579 h 10000"/>
                <a:gd name="connsiteX401" fmla="*/ 9179 w 10000"/>
                <a:gd name="connsiteY401" fmla="*/ 6579 h 10000"/>
                <a:gd name="connsiteX402" fmla="*/ 9156 w 10000"/>
                <a:gd name="connsiteY402" fmla="*/ 6757 h 10000"/>
                <a:gd name="connsiteX403" fmla="*/ 9139 w 10000"/>
                <a:gd name="connsiteY403" fmla="*/ 6792 h 10000"/>
                <a:gd name="connsiteX404" fmla="*/ 9089 w 10000"/>
                <a:gd name="connsiteY404" fmla="*/ 6778 h 10000"/>
                <a:gd name="connsiteX405" fmla="*/ 9027 w 10000"/>
                <a:gd name="connsiteY405" fmla="*/ 6799 h 10000"/>
                <a:gd name="connsiteX406" fmla="*/ 9004 w 10000"/>
                <a:gd name="connsiteY406" fmla="*/ 6842 h 10000"/>
                <a:gd name="connsiteX407" fmla="*/ 8999 w 10000"/>
                <a:gd name="connsiteY407" fmla="*/ 6884 h 10000"/>
                <a:gd name="connsiteX408" fmla="*/ 8960 w 10000"/>
                <a:gd name="connsiteY408" fmla="*/ 6934 h 10000"/>
                <a:gd name="connsiteX409" fmla="*/ 8898 w 10000"/>
                <a:gd name="connsiteY409" fmla="*/ 6941 h 10000"/>
                <a:gd name="connsiteX410" fmla="*/ 8886 w 10000"/>
                <a:gd name="connsiteY410" fmla="*/ 6962 h 10000"/>
                <a:gd name="connsiteX411" fmla="*/ 8847 w 10000"/>
                <a:gd name="connsiteY411" fmla="*/ 6927 h 10000"/>
                <a:gd name="connsiteX412" fmla="*/ 8808 w 10000"/>
                <a:gd name="connsiteY412" fmla="*/ 6934 h 10000"/>
                <a:gd name="connsiteX413" fmla="*/ 8785 w 10000"/>
                <a:gd name="connsiteY413" fmla="*/ 6906 h 10000"/>
                <a:gd name="connsiteX414" fmla="*/ 8735 w 10000"/>
                <a:gd name="connsiteY414" fmla="*/ 6891 h 10000"/>
                <a:gd name="connsiteX415" fmla="*/ 8746 w 10000"/>
                <a:gd name="connsiteY415" fmla="*/ 6941 h 10000"/>
                <a:gd name="connsiteX416" fmla="*/ 8723 w 10000"/>
                <a:gd name="connsiteY416" fmla="*/ 6991 h 10000"/>
                <a:gd name="connsiteX417" fmla="*/ 8639 w 10000"/>
                <a:gd name="connsiteY417" fmla="*/ 6984 h 10000"/>
                <a:gd name="connsiteX418" fmla="*/ 8611 w 10000"/>
                <a:gd name="connsiteY418" fmla="*/ 6962 h 10000"/>
                <a:gd name="connsiteX419" fmla="*/ 8566 w 10000"/>
                <a:gd name="connsiteY419" fmla="*/ 6984 h 10000"/>
                <a:gd name="connsiteX420" fmla="*/ 8560 w 10000"/>
                <a:gd name="connsiteY420" fmla="*/ 7055 h 10000"/>
                <a:gd name="connsiteX421" fmla="*/ 8476 w 10000"/>
                <a:gd name="connsiteY421" fmla="*/ 7133 h 10000"/>
                <a:gd name="connsiteX422" fmla="*/ 8448 w 10000"/>
                <a:gd name="connsiteY422" fmla="*/ 7090 h 10000"/>
                <a:gd name="connsiteX423" fmla="*/ 8386 w 10000"/>
                <a:gd name="connsiteY423" fmla="*/ 7111 h 10000"/>
                <a:gd name="connsiteX424" fmla="*/ 8346 w 10000"/>
                <a:gd name="connsiteY424" fmla="*/ 7133 h 10000"/>
                <a:gd name="connsiteX425" fmla="*/ 8341 w 10000"/>
                <a:gd name="connsiteY425" fmla="*/ 7168 h 10000"/>
                <a:gd name="connsiteX426" fmla="*/ 8256 w 10000"/>
                <a:gd name="connsiteY426" fmla="*/ 7246 h 10000"/>
                <a:gd name="connsiteX427" fmla="*/ 8206 w 10000"/>
                <a:gd name="connsiteY427" fmla="*/ 7232 h 10000"/>
                <a:gd name="connsiteX428" fmla="*/ 8155 w 10000"/>
                <a:gd name="connsiteY428" fmla="*/ 7260 h 10000"/>
                <a:gd name="connsiteX429" fmla="*/ 8116 w 10000"/>
                <a:gd name="connsiteY429" fmla="*/ 7303 h 10000"/>
                <a:gd name="connsiteX430" fmla="*/ 8060 w 10000"/>
                <a:gd name="connsiteY430" fmla="*/ 7331 h 10000"/>
                <a:gd name="connsiteX431" fmla="*/ 8065 w 10000"/>
                <a:gd name="connsiteY431" fmla="*/ 7374 h 10000"/>
                <a:gd name="connsiteX432" fmla="*/ 8015 w 10000"/>
                <a:gd name="connsiteY432" fmla="*/ 7402 h 10000"/>
                <a:gd name="connsiteX433" fmla="*/ 7942 w 10000"/>
                <a:gd name="connsiteY433" fmla="*/ 7523 h 10000"/>
                <a:gd name="connsiteX434" fmla="*/ 7930 w 10000"/>
                <a:gd name="connsiteY434" fmla="*/ 7573 h 10000"/>
                <a:gd name="connsiteX435" fmla="*/ 7908 w 10000"/>
                <a:gd name="connsiteY435" fmla="*/ 7559 h 10000"/>
                <a:gd name="connsiteX436" fmla="*/ 7919 w 10000"/>
                <a:gd name="connsiteY436" fmla="*/ 7523 h 10000"/>
                <a:gd name="connsiteX437" fmla="*/ 7846 w 10000"/>
                <a:gd name="connsiteY437" fmla="*/ 7339 h 10000"/>
                <a:gd name="connsiteX438" fmla="*/ 7846 w 10000"/>
                <a:gd name="connsiteY438" fmla="*/ 7268 h 10000"/>
                <a:gd name="connsiteX439" fmla="*/ 7812 w 10000"/>
                <a:gd name="connsiteY439" fmla="*/ 7268 h 10000"/>
                <a:gd name="connsiteX440" fmla="*/ 7711 w 10000"/>
                <a:gd name="connsiteY440" fmla="*/ 7197 h 10000"/>
                <a:gd name="connsiteX441" fmla="*/ 7649 w 10000"/>
                <a:gd name="connsiteY441" fmla="*/ 7232 h 10000"/>
                <a:gd name="connsiteX442" fmla="*/ 7632 w 10000"/>
                <a:gd name="connsiteY442" fmla="*/ 7275 h 10000"/>
                <a:gd name="connsiteX443" fmla="*/ 7677 w 10000"/>
                <a:gd name="connsiteY443" fmla="*/ 7324 h 10000"/>
                <a:gd name="connsiteX444" fmla="*/ 7688 w 10000"/>
                <a:gd name="connsiteY444" fmla="*/ 7367 h 10000"/>
                <a:gd name="connsiteX445" fmla="*/ 7660 w 10000"/>
                <a:gd name="connsiteY445" fmla="*/ 7410 h 10000"/>
                <a:gd name="connsiteX446" fmla="*/ 7666 w 10000"/>
                <a:gd name="connsiteY446" fmla="*/ 7445 h 10000"/>
                <a:gd name="connsiteX447" fmla="*/ 7655 w 10000"/>
                <a:gd name="connsiteY447" fmla="*/ 7516 h 10000"/>
                <a:gd name="connsiteX448" fmla="*/ 7660 w 10000"/>
                <a:gd name="connsiteY448" fmla="*/ 7587 h 10000"/>
                <a:gd name="connsiteX449" fmla="*/ 7694 w 10000"/>
                <a:gd name="connsiteY449" fmla="*/ 7700 h 10000"/>
                <a:gd name="connsiteX450" fmla="*/ 7660 w 10000"/>
                <a:gd name="connsiteY450" fmla="*/ 7743 h 10000"/>
                <a:gd name="connsiteX451" fmla="*/ 7666 w 10000"/>
                <a:gd name="connsiteY451" fmla="*/ 7779 h 10000"/>
                <a:gd name="connsiteX452" fmla="*/ 7638 w 10000"/>
                <a:gd name="connsiteY452" fmla="*/ 7793 h 10000"/>
                <a:gd name="connsiteX453" fmla="*/ 7621 w 10000"/>
                <a:gd name="connsiteY453" fmla="*/ 7814 h 10000"/>
                <a:gd name="connsiteX454" fmla="*/ 7514 w 10000"/>
                <a:gd name="connsiteY454" fmla="*/ 7800 h 10000"/>
                <a:gd name="connsiteX455" fmla="*/ 7497 w 10000"/>
                <a:gd name="connsiteY455" fmla="*/ 7757 h 10000"/>
                <a:gd name="connsiteX456" fmla="*/ 7463 w 10000"/>
                <a:gd name="connsiteY456" fmla="*/ 7786 h 10000"/>
                <a:gd name="connsiteX457" fmla="*/ 7390 w 10000"/>
                <a:gd name="connsiteY457" fmla="*/ 7771 h 10000"/>
                <a:gd name="connsiteX458" fmla="*/ 7340 w 10000"/>
                <a:gd name="connsiteY458" fmla="*/ 7793 h 10000"/>
                <a:gd name="connsiteX459" fmla="*/ 7312 w 10000"/>
                <a:gd name="connsiteY459" fmla="*/ 7644 h 10000"/>
                <a:gd name="connsiteX460" fmla="*/ 7283 w 10000"/>
                <a:gd name="connsiteY460" fmla="*/ 7637 h 10000"/>
                <a:gd name="connsiteX461" fmla="*/ 7250 w 10000"/>
                <a:gd name="connsiteY461" fmla="*/ 7544 h 10000"/>
                <a:gd name="connsiteX462" fmla="*/ 7267 w 10000"/>
                <a:gd name="connsiteY462" fmla="*/ 7502 h 10000"/>
                <a:gd name="connsiteX463" fmla="*/ 7306 w 10000"/>
                <a:gd name="connsiteY463" fmla="*/ 7523 h 10000"/>
                <a:gd name="connsiteX464" fmla="*/ 7323 w 10000"/>
                <a:gd name="connsiteY464" fmla="*/ 7473 h 10000"/>
                <a:gd name="connsiteX465" fmla="*/ 7295 w 10000"/>
                <a:gd name="connsiteY465" fmla="*/ 7438 h 10000"/>
                <a:gd name="connsiteX466" fmla="*/ 7312 w 10000"/>
                <a:gd name="connsiteY466" fmla="*/ 7402 h 10000"/>
                <a:gd name="connsiteX467" fmla="*/ 7238 w 10000"/>
                <a:gd name="connsiteY467" fmla="*/ 7331 h 10000"/>
                <a:gd name="connsiteX468" fmla="*/ 7244 w 10000"/>
                <a:gd name="connsiteY468" fmla="*/ 7296 h 10000"/>
                <a:gd name="connsiteX469" fmla="*/ 7199 w 10000"/>
                <a:gd name="connsiteY469" fmla="*/ 7260 h 10000"/>
                <a:gd name="connsiteX470" fmla="*/ 7227 w 10000"/>
                <a:gd name="connsiteY470" fmla="*/ 7218 h 10000"/>
                <a:gd name="connsiteX471" fmla="*/ 7216 w 10000"/>
                <a:gd name="connsiteY471" fmla="*/ 7168 h 10000"/>
                <a:gd name="connsiteX472" fmla="*/ 7165 w 10000"/>
                <a:gd name="connsiteY472" fmla="*/ 7090 h 10000"/>
                <a:gd name="connsiteX473" fmla="*/ 7132 w 10000"/>
                <a:gd name="connsiteY473" fmla="*/ 7026 h 10000"/>
                <a:gd name="connsiteX474" fmla="*/ 7064 w 10000"/>
                <a:gd name="connsiteY474" fmla="*/ 7055 h 10000"/>
                <a:gd name="connsiteX475" fmla="*/ 7025 w 10000"/>
                <a:gd name="connsiteY475" fmla="*/ 7048 h 10000"/>
                <a:gd name="connsiteX476" fmla="*/ 7002 w 10000"/>
                <a:gd name="connsiteY476" fmla="*/ 7111 h 10000"/>
                <a:gd name="connsiteX477" fmla="*/ 6924 w 10000"/>
                <a:gd name="connsiteY477" fmla="*/ 7119 h 10000"/>
                <a:gd name="connsiteX478" fmla="*/ 6895 w 10000"/>
                <a:gd name="connsiteY478" fmla="*/ 7111 h 10000"/>
                <a:gd name="connsiteX479" fmla="*/ 6828 w 10000"/>
                <a:gd name="connsiteY479" fmla="*/ 7161 h 10000"/>
                <a:gd name="connsiteX480" fmla="*/ 6834 w 10000"/>
                <a:gd name="connsiteY480" fmla="*/ 7260 h 10000"/>
                <a:gd name="connsiteX481" fmla="*/ 6817 w 10000"/>
                <a:gd name="connsiteY481" fmla="*/ 7324 h 10000"/>
                <a:gd name="connsiteX482" fmla="*/ 6817 w 10000"/>
                <a:gd name="connsiteY482" fmla="*/ 7381 h 10000"/>
                <a:gd name="connsiteX483" fmla="*/ 6760 w 10000"/>
                <a:gd name="connsiteY483" fmla="*/ 7424 h 10000"/>
                <a:gd name="connsiteX484" fmla="*/ 6699 w 10000"/>
                <a:gd name="connsiteY484" fmla="*/ 7431 h 10000"/>
                <a:gd name="connsiteX485" fmla="*/ 6682 w 10000"/>
                <a:gd name="connsiteY485" fmla="*/ 7410 h 10000"/>
                <a:gd name="connsiteX486" fmla="*/ 6625 w 10000"/>
                <a:gd name="connsiteY486" fmla="*/ 7388 h 10000"/>
                <a:gd name="connsiteX487" fmla="*/ 6592 w 10000"/>
                <a:gd name="connsiteY487" fmla="*/ 7431 h 10000"/>
                <a:gd name="connsiteX488" fmla="*/ 6586 w 10000"/>
                <a:gd name="connsiteY488" fmla="*/ 7473 h 10000"/>
                <a:gd name="connsiteX489" fmla="*/ 6552 w 10000"/>
                <a:gd name="connsiteY489" fmla="*/ 7480 h 10000"/>
                <a:gd name="connsiteX490" fmla="*/ 6547 w 10000"/>
                <a:gd name="connsiteY490" fmla="*/ 7523 h 10000"/>
                <a:gd name="connsiteX491" fmla="*/ 6519 w 10000"/>
                <a:gd name="connsiteY491" fmla="*/ 7523 h 10000"/>
                <a:gd name="connsiteX492" fmla="*/ 6485 w 10000"/>
                <a:gd name="connsiteY492" fmla="*/ 7424 h 10000"/>
                <a:gd name="connsiteX493" fmla="*/ 6406 w 10000"/>
                <a:gd name="connsiteY493" fmla="*/ 7473 h 10000"/>
                <a:gd name="connsiteX494" fmla="*/ 6316 w 10000"/>
                <a:gd name="connsiteY494" fmla="*/ 7551 h 10000"/>
                <a:gd name="connsiteX495" fmla="*/ 6282 w 10000"/>
                <a:gd name="connsiteY495" fmla="*/ 7566 h 10000"/>
                <a:gd name="connsiteX496" fmla="*/ 6294 w 10000"/>
                <a:gd name="connsiteY496" fmla="*/ 7615 h 10000"/>
                <a:gd name="connsiteX497" fmla="*/ 6243 w 10000"/>
                <a:gd name="connsiteY497" fmla="*/ 7637 h 10000"/>
                <a:gd name="connsiteX498" fmla="*/ 6209 w 10000"/>
                <a:gd name="connsiteY498" fmla="*/ 7608 h 10000"/>
                <a:gd name="connsiteX499" fmla="*/ 6136 w 10000"/>
                <a:gd name="connsiteY499" fmla="*/ 7622 h 10000"/>
                <a:gd name="connsiteX500" fmla="*/ 6136 w 10000"/>
                <a:gd name="connsiteY500" fmla="*/ 7395 h 10000"/>
                <a:gd name="connsiteX501" fmla="*/ 6208 w 10000"/>
                <a:gd name="connsiteY50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107 w 10000"/>
                <a:gd name="connsiteY12" fmla="*/ 8772 h 10000"/>
                <a:gd name="connsiteX13" fmla="*/ 5051 w 10000"/>
                <a:gd name="connsiteY13" fmla="*/ 8779 h 10000"/>
                <a:gd name="connsiteX14" fmla="*/ 4021 w 10000"/>
                <a:gd name="connsiteY14" fmla="*/ 9851 h 10000"/>
                <a:gd name="connsiteX15" fmla="*/ 3948 w 10000"/>
                <a:gd name="connsiteY15" fmla="*/ 9865 h 10000"/>
                <a:gd name="connsiteX16" fmla="*/ 3926 w 10000"/>
                <a:gd name="connsiteY16" fmla="*/ 9844 h 10000"/>
                <a:gd name="connsiteX17" fmla="*/ 3864 w 10000"/>
                <a:gd name="connsiteY17" fmla="*/ 9879 h 10000"/>
                <a:gd name="connsiteX18" fmla="*/ 3825 w 10000"/>
                <a:gd name="connsiteY18" fmla="*/ 9858 h 10000"/>
                <a:gd name="connsiteX19" fmla="*/ 3802 w 10000"/>
                <a:gd name="connsiteY19" fmla="*/ 9886 h 10000"/>
                <a:gd name="connsiteX20" fmla="*/ 3751 w 10000"/>
                <a:gd name="connsiteY20" fmla="*/ 9858 h 10000"/>
                <a:gd name="connsiteX21" fmla="*/ 3735 w 10000"/>
                <a:gd name="connsiteY21" fmla="*/ 9787 h 10000"/>
                <a:gd name="connsiteX22" fmla="*/ 3628 w 10000"/>
                <a:gd name="connsiteY22" fmla="*/ 9744 h 10000"/>
                <a:gd name="connsiteX23" fmla="*/ 3583 w 10000"/>
                <a:gd name="connsiteY23" fmla="*/ 9730 h 10000"/>
                <a:gd name="connsiteX24" fmla="*/ 3543 w 10000"/>
                <a:gd name="connsiteY24" fmla="*/ 9702 h 10000"/>
                <a:gd name="connsiteX25" fmla="*/ 3549 w 10000"/>
                <a:gd name="connsiteY25" fmla="*/ 9681 h 10000"/>
                <a:gd name="connsiteX26" fmla="*/ 3515 w 10000"/>
                <a:gd name="connsiteY26" fmla="*/ 9624 h 10000"/>
                <a:gd name="connsiteX27" fmla="*/ 3459 w 10000"/>
                <a:gd name="connsiteY27" fmla="*/ 9588 h 10000"/>
                <a:gd name="connsiteX28" fmla="*/ 3397 w 10000"/>
                <a:gd name="connsiteY28" fmla="*/ 9603 h 10000"/>
                <a:gd name="connsiteX29" fmla="*/ 3324 w 10000"/>
                <a:gd name="connsiteY29" fmla="*/ 9581 h 10000"/>
                <a:gd name="connsiteX30" fmla="*/ 3240 w 10000"/>
                <a:gd name="connsiteY30" fmla="*/ 9524 h 10000"/>
                <a:gd name="connsiteX31" fmla="*/ 3279 w 10000"/>
                <a:gd name="connsiteY31" fmla="*/ 9339 h 10000"/>
                <a:gd name="connsiteX32" fmla="*/ 3150 w 10000"/>
                <a:gd name="connsiteY32" fmla="*/ 8971 h 10000"/>
                <a:gd name="connsiteX33" fmla="*/ 3155 w 10000"/>
                <a:gd name="connsiteY33" fmla="*/ 9021 h 10000"/>
                <a:gd name="connsiteX34" fmla="*/ 3144 w 10000"/>
                <a:gd name="connsiteY34" fmla="*/ 9042 h 10000"/>
                <a:gd name="connsiteX35" fmla="*/ 3105 w 10000"/>
                <a:gd name="connsiteY35" fmla="*/ 9028 h 10000"/>
                <a:gd name="connsiteX36" fmla="*/ 3048 w 10000"/>
                <a:gd name="connsiteY36" fmla="*/ 9163 h 10000"/>
                <a:gd name="connsiteX37" fmla="*/ 2818 w 10000"/>
                <a:gd name="connsiteY37" fmla="*/ 9837 h 10000"/>
                <a:gd name="connsiteX38" fmla="*/ 2745 w 10000"/>
                <a:gd name="connsiteY38" fmla="*/ 9879 h 10000"/>
                <a:gd name="connsiteX39" fmla="*/ 2705 w 10000"/>
                <a:gd name="connsiteY39" fmla="*/ 9922 h 10000"/>
                <a:gd name="connsiteX40" fmla="*/ 2638 w 10000"/>
                <a:gd name="connsiteY40" fmla="*/ 9929 h 10000"/>
                <a:gd name="connsiteX41" fmla="*/ 2598 w 10000"/>
                <a:gd name="connsiteY41" fmla="*/ 9943 h 10000"/>
                <a:gd name="connsiteX42" fmla="*/ 2565 w 10000"/>
                <a:gd name="connsiteY42" fmla="*/ 9929 h 10000"/>
                <a:gd name="connsiteX43" fmla="*/ 2508 w 10000"/>
                <a:gd name="connsiteY43" fmla="*/ 9943 h 10000"/>
                <a:gd name="connsiteX44" fmla="*/ 2503 w 10000"/>
                <a:gd name="connsiteY44" fmla="*/ 9957 h 10000"/>
                <a:gd name="connsiteX45" fmla="*/ 2458 w 10000"/>
                <a:gd name="connsiteY45" fmla="*/ 9993 h 10000"/>
                <a:gd name="connsiteX46" fmla="*/ 2424 w 10000"/>
                <a:gd name="connsiteY46" fmla="*/ 10000 h 10000"/>
                <a:gd name="connsiteX47" fmla="*/ 2323 w 10000"/>
                <a:gd name="connsiteY47" fmla="*/ 9901 h 10000"/>
                <a:gd name="connsiteX48" fmla="*/ 2250 w 10000"/>
                <a:gd name="connsiteY48" fmla="*/ 9794 h 10000"/>
                <a:gd name="connsiteX49" fmla="*/ 2160 w 10000"/>
                <a:gd name="connsiteY49" fmla="*/ 9759 h 10000"/>
                <a:gd name="connsiteX50" fmla="*/ 2143 w 10000"/>
                <a:gd name="connsiteY50" fmla="*/ 9624 h 10000"/>
                <a:gd name="connsiteX51" fmla="*/ 2205 w 10000"/>
                <a:gd name="connsiteY51" fmla="*/ 9588 h 10000"/>
                <a:gd name="connsiteX52" fmla="*/ 2182 w 10000"/>
                <a:gd name="connsiteY52" fmla="*/ 9482 h 10000"/>
                <a:gd name="connsiteX53" fmla="*/ 2160 w 10000"/>
                <a:gd name="connsiteY53" fmla="*/ 9446 h 10000"/>
                <a:gd name="connsiteX54" fmla="*/ 2323 w 10000"/>
                <a:gd name="connsiteY54" fmla="*/ 9312 h 10000"/>
                <a:gd name="connsiteX55" fmla="*/ 2373 w 10000"/>
                <a:gd name="connsiteY55" fmla="*/ 9177 h 10000"/>
                <a:gd name="connsiteX56" fmla="*/ 2424 w 10000"/>
                <a:gd name="connsiteY56" fmla="*/ 9148 h 10000"/>
                <a:gd name="connsiteX57" fmla="*/ 2435 w 10000"/>
                <a:gd name="connsiteY57" fmla="*/ 9063 h 10000"/>
                <a:gd name="connsiteX58" fmla="*/ 2385 w 10000"/>
                <a:gd name="connsiteY58" fmla="*/ 8950 h 10000"/>
                <a:gd name="connsiteX59" fmla="*/ 2396 w 10000"/>
                <a:gd name="connsiteY59" fmla="*/ 8879 h 10000"/>
                <a:gd name="connsiteX60" fmla="*/ 2340 w 10000"/>
                <a:gd name="connsiteY60" fmla="*/ 8850 h 10000"/>
                <a:gd name="connsiteX61" fmla="*/ 2306 w 10000"/>
                <a:gd name="connsiteY61" fmla="*/ 8857 h 10000"/>
                <a:gd name="connsiteX62" fmla="*/ 2143 w 10000"/>
                <a:gd name="connsiteY62" fmla="*/ 8921 h 10000"/>
                <a:gd name="connsiteX63" fmla="*/ 2098 w 10000"/>
                <a:gd name="connsiteY63" fmla="*/ 8971 h 10000"/>
                <a:gd name="connsiteX64" fmla="*/ 2064 w 10000"/>
                <a:gd name="connsiteY64" fmla="*/ 8999 h 10000"/>
                <a:gd name="connsiteX65" fmla="*/ 2019 w 10000"/>
                <a:gd name="connsiteY65" fmla="*/ 9056 h 10000"/>
                <a:gd name="connsiteX66" fmla="*/ 1879 w 10000"/>
                <a:gd name="connsiteY66" fmla="*/ 9013 h 10000"/>
                <a:gd name="connsiteX67" fmla="*/ 1828 w 10000"/>
                <a:gd name="connsiteY67" fmla="*/ 8971 h 10000"/>
                <a:gd name="connsiteX68" fmla="*/ 1738 w 10000"/>
                <a:gd name="connsiteY68" fmla="*/ 9021 h 10000"/>
                <a:gd name="connsiteX69" fmla="*/ 1609 w 10000"/>
                <a:gd name="connsiteY69" fmla="*/ 9056 h 10000"/>
                <a:gd name="connsiteX70" fmla="*/ 1699 w 10000"/>
                <a:gd name="connsiteY70" fmla="*/ 9177 h 10000"/>
                <a:gd name="connsiteX71" fmla="*/ 1592 w 10000"/>
                <a:gd name="connsiteY71" fmla="*/ 9304 h 10000"/>
                <a:gd name="connsiteX72" fmla="*/ 1558 w 10000"/>
                <a:gd name="connsiteY72" fmla="*/ 9290 h 10000"/>
                <a:gd name="connsiteX73" fmla="*/ 1541 w 10000"/>
                <a:gd name="connsiteY73" fmla="*/ 9304 h 10000"/>
                <a:gd name="connsiteX74" fmla="*/ 1507 w 10000"/>
                <a:gd name="connsiteY74" fmla="*/ 9269 h 10000"/>
                <a:gd name="connsiteX75" fmla="*/ 1440 w 10000"/>
                <a:gd name="connsiteY75" fmla="*/ 9233 h 10000"/>
                <a:gd name="connsiteX76" fmla="*/ 1434 w 10000"/>
                <a:gd name="connsiteY76" fmla="*/ 9198 h 10000"/>
                <a:gd name="connsiteX77" fmla="*/ 1412 w 10000"/>
                <a:gd name="connsiteY77" fmla="*/ 9191 h 10000"/>
                <a:gd name="connsiteX78" fmla="*/ 1400 w 10000"/>
                <a:gd name="connsiteY78" fmla="*/ 9155 h 10000"/>
                <a:gd name="connsiteX79" fmla="*/ 1372 w 10000"/>
                <a:gd name="connsiteY79" fmla="*/ 9127 h 10000"/>
                <a:gd name="connsiteX80" fmla="*/ 1327 w 10000"/>
                <a:gd name="connsiteY80" fmla="*/ 9141 h 10000"/>
                <a:gd name="connsiteX81" fmla="*/ 1305 w 10000"/>
                <a:gd name="connsiteY81" fmla="*/ 9092 h 10000"/>
                <a:gd name="connsiteX82" fmla="*/ 1271 w 10000"/>
                <a:gd name="connsiteY82" fmla="*/ 9099 h 10000"/>
                <a:gd name="connsiteX83" fmla="*/ 1277 w 10000"/>
                <a:gd name="connsiteY83" fmla="*/ 9056 h 10000"/>
                <a:gd name="connsiteX84" fmla="*/ 1265 w 10000"/>
                <a:gd name="connsiteY84" fmla="*/ 8999 h 10000"/>
                <a:gd name="connsiteX85" fmla="*/ 1277 w 10000"/>
                <a:gd name="connsiteY85" fmla="*/ 8935 h 10000"/>
                <a:gd name="connsiteX86" fmla="*/ 1271 w 10000"/>
                <a:gd name="connsiteY86" fmla="*/ 8893 h 10000"/>
                <a:gd name="connsiteX87" fmla="*/ 1153 w 10000"/>
                <a:gd name="connsiteY87" fmla="*/ 8893 h 10000"/>
                <a:gd name="connsiteX88" fmla="*/ 1153 w 10000"/>
                <a:gd name="connsiteY88" fmla="*/ 8850 h 10000"/>
                <a:gd name="connsiteX89" fmla="*/ 1091 w 10000"/>
                <a:gd name="connsiteY89" fmla="*/ 8829 h 10000"/>
                <a:gd name="connsiteX90" fmla="*/ 1080 w 10000"/>
                <a:gd name="connsiteY90" fmla="*/ 8758 h 10000"/>
                <a:gd name="connsiteX91" fmla="*/ 1069 w 10000"/>
                <a:gd name="connsiteY91" fmla="*/ 8730 h 10000"/>
                <a:gd name="connsiteX92" fmla="*/ 990 w 10000"/>
                <a:gd name="connsiteY92" fmla="*/ 8701 h 10000"/>
                <a:gd name="connsiteX93" fmla="*/ 894 w 10000"/>
                <a:gd name="connsiteY93" fmla="*/ 8616 h 10000"/>
                <a:gd name="connsiteX94" fmla="*/ 787 w 10000"/>
                <a:gd name="connsiteY94" fmla="*/ 8616 h 10000"/>
                <a:gd name="connsiteX95" fmla="*/ 849 w 10000"/>
                <a:gd name="connsiteY95" fmla="*/ 8510 h 10000"/>
                <a:gd name="connsiteX96" fmla="*/ 945 w 10000"/>
                <a:gd name="connsiteY96" fmla="*/ 8432 h 10000"/>
                <a:gd name="connsiteX97" fmla="*/ 984 w 10000"/>
                <a:gd name="connsiteY97" fmla="*/ 8325 h 10000"/>
                <a:gd name="connsiteX98" fmla="*/ 1063 w 10000"/>
                <a:gd name="connsiteY98" fmla="*/ 8204 h 10000"/>
                <a:gd name="connsiteX99" fmla="*/ 1057 w 10000"/>
                <a:gd name="connsiteY99" fmla="*/ 8133 h 10000"/>
                <a:gd name="connsiteX100" fmla="*/ 1018 w 10000"/>
                <a:gd name="connsiteY100" fmla="*/ 8055 h 10000"/>
                <a:gd name="connsiteX101" fmla="*/ 533 w 10000"/>
                <a:gd name="connsiteY101" fmla="*/ 8076 h 10000"/>
                <a:gd name="connsiteX102" fmla="*/ 169 w 10000"/>
                <a:gd name="connsiteY102" fmla="*/ 7743 h 10000"/>
                <a:gd name="connsiteX103" fmla="*/ 157 w 10000"/>
                <a:gd name="connsiteY103" fmla="*/ 7686 h 10000"/>
                <a:gd name="connsiteX104" fmla="*/ 231 w 10000"/>
                <a:gd name="connsiteY104" fmla="*/ 7594 h 10000"/>
                <a:gd name="connsiteX105" fmla="*/ 0 w 10000"/>
                <a:gd name="connsiteY105" fmla="*/ 6920 h 10000"/>
                <a:gd name="connsiteX106" fmla="*/ 1074 w 10000"/>
                <a:gd name="connsiteY106" fmla="*/ 7019 h 10000"/>
                <a:gd name="connsiteX107" fmla="*/ 1277 w 10000"/>
                <a:gd name="connsiteY107" fmla="*/ 6998 h 10000"/>
                <a:gd name="connsiteX108" fmla="*/ 1524 w 10000"/>
                <a:gd name="connsiteY108" fmla="*/ 7083 h 10000"/>
                <a:gd name="connsiteX109" fmla="*/ 1609 w 10000"/>
                <a:gd name="connsiteY109" fmla="*/ 7104 h 10000"/>
                <a:gd name="connsiteX110" fmla="*/ 1822 w 10000"/>
                <a:gd name="connsiteY110" fmla="*/ 7310 h 10000"/>
                <a:gd name="connsiteX111" fmla="*/ 1918 w 10000"/>
                <a:gd name="connsiteY111" fmla="*/ 7303 h 10000"/>
                <a:gd name="connsiteX112" fmla="*/ 6504 w 10000"/>
                <a:gd name="connsiteY112" fmla="*/ 7627 h 10000"/>
                <a:gd name="connsiteX113" fmla="*/ 5523 w 10000"/>
                <a:gd name="connsiteY113" fmla="*/ 5713 h 10000"/>
                <a:gd name="connsiteX114" fmla="*/ 5652 w 10000"/>
                <a:gd name="connsiteY114" fmla="*/ 5720 h 10000"/>
                <a:gd name="connsiteX115" fmla="*/ 5697 w 10000"/>
                <a:gd name="connsiteY115" fmla="*/ 5742 h 10000"/>
                <a:gd name="connsiteX116" fmla="*/ 5793 w 10000"/>
                <a:gd name="connsiteY116" fmla="*/ 5635 h 10000"/>
                <a:gd name="connsiteX117" fmla="*/ 5844 w 10000"/>
                <a:gd name="connsiteY117" fmla="*/ 5628 h 10000"/>
                <a:gd name="connsiteX118" fmla="*/ 5889 w 10000"/>
                <a:gd name="connsiteY118" fmla="*/ 5564 h 10000"/>
                <a:gd name="connsiteX119" fmla="*/ 5945 w 10000"/>
                <a:gd name="connsiteY119" fmla="*/ 5515 h 10000"/>
                <a:gd name="connsiteX120" fmla="*/ 6001 w 10000"/>
                <a:gd name="connsiteY120" fmla="*/ 5408 h 10000"/>
                <a:gd name="connsiteX121" fmla="*/ 6012 w 10000"/>
                <a:gd name="connsiteY121" fmla="*/ 5344 h 10000"/>
                <a:gd name="connsiteX122" fmla="*/ 6080 w 10000"/>
                <a:gd name="connsiteY122" fmla="*/ 5316 h 10000"/>
                <a:gd name="connsiteX123" fmla="*/ 6159 w 10000"/>
                <a:gd name="connsiteY123" fmla="*/ 5351 h 10000"/>
                <a:gd name="connsiteX124" fmla="*/ 6226 w 10000"/>
                <a:gd name="connsiteY124" fmla="*/ 5337 h 10000"/>
                <a:gd name="connsiteX125" fmla="*/ 6294 w 10000"/>
                <a:gd name="connsiteY125" fmla="*/ 5344 h 10000"/>
                <a:gd name="connsiteX126" fmla="*/ 6412 w 10000"/>
                <a:gd name="connsiteY126" fmla="*/ 5302 h 10000"/>
                <a:gd name="connsiteX127" fmla="*/ 6490 w 10000"/>
                <a:gd name="connsiteY127" fmla="*/ 5195 h 10000"/>
                <a:gd name="connsiteX128" fmla="*/ 6524 w 10000"/>
                <a:gd name="connsiteY128" fmla="*/ 5160 h 10000"/>
                <a:gd name="connsiteX129" fmla="*/ 6575 w 10000"/>
                <a:gd name="connsiteY129" fmla="*/ 5160 h 10000"/>
                <a:gd name="connsiteX130" fmla="*/ 6614 w 10000"/>
                <a:gd name="connsiteY130" fmla="*/ 5103 h 10000"/>
                <a:gd name="connsiteX131" fmla="*/ 6597 w 10000"/>
                <a:gd name="connsiteY131" fmla="*/ 5039 h 10000"/>
                <a:gd name="connsiteX132" fmla="*/ 6609 w 10000"/>
                <a:gd name="connsiteY132" fmla="*/ 4982 h 10000"/>
                <a:gd name="connsiteX133" fmla="*/ 6659 w 10000"/>
                <a:gd name="connsiteY133" fmla="*/ 4876 h 10000"/>
                <a:gd name="connsiteX134" fmla="*/ 6715 w 10000"/>
                <a:gd name="connsiteY134" fmla="*/ 4776 h 10000"/>
                <a:gd name="connsiteX135" fmla="*/ 6772 w 10000"/>
                <a:gd name="connsiteY135" fmla="*/ 4755 h 10000"/>
                <a:gd name="connsiteX136" fmla="*/ 6800 w 10000"/>
                <a:gd name="connsiteY136" fmla="*/ 4720 h 10000"/>
                <a:gd name="connsiteX137" fmla="*/ 6895 w 10000"/>
                <a:gd name="connsiteY137" fmla="*/ 4734 h 10000"/>
                <a:gd name="connsiteX138" fmla="*/ 6991 w 10000"/>
                <a:gd name="connsiteY138" fmla="*/ 4734 h 10000"/>
                <a:gd name="connsiteX139" fmla="*/ 6997 w 10000"/>
                <a:gd name="connsiteY139" fmla="*/ 4670 h 10000"/>
                <a:gd name="connsiteX140" fmla="*/ 7013 w 10000"/>
                <a:gd name="connsiteY140" fmla="*/ 4627 h 10000"/>
                <a:gd name="connsiteX141" fmla="*/ 7008 w 10000"/>
                <a:gd name="connsiteY141" fmla="*/ 4599 h 10000"/>
                <a:gd name="connsiteX142" fmla="*/ 7064 w 10000"/>
                <a:gd name="connsiteY142" fmla="*/ 4578 h 10000"/>
                <a:gd name="connsiteX143" fmla="*/ 7103 w 10000"/>
                <a:gd name="connsiteY143" fmla="*/ 4634 h 10000"/>
                <a:gd name="connsiteX144" fmla="*/ 7160 w 10000"/>
                <a:gd name="connsiteY144" fmla="*/ 4613 h 10000"/>
                <a:gd name="connsiteX145" fmla="*/ 7177 w 10000"/>
                <a:gd name="connsiteY145" fmla="*/ 4578 h 10000"/>
                <a:gd name="connsiteX146" fmla="*/ 7222 w 10000"/>
                <a:gd name="connsiteY146" fmla="*/ 4564 h 10000"/>
                <a:gd name="connsiteX147" fmla="*/ 7317 w 10000"/>
                <a:gd name="connsiteY147" fmla="*/ 4493 h 10000"/>
                <a:gd name="connsiteX148" fmla="*/ 7407 w 10000"/>
                <a:gd name="connsiteY148" fmla="*/ 4521 h 10000"/>
                <a:gd name="connsiteX149" fmla="*/ 7430 w 10000"/>
                <a:gd name="connsiteY149" fmla="*/ 4507 h 10000"/>
                <a:gd name="connsiteX150" fmla="*/ 7480 w 10000"/>
                <a:gd name="connsiteY150" fmla="*/ 4528 h 10000"/>
                <a:gd name="connsiteX151" fmla="*/ 7503 w 10000"/>
                <a:gd name="connsiteY151" fmla="*/ 4471 h 10000"/>
                <a:gd name="connsiteX152" fmla="*/ 7525 w 10000"/>
                <a:gd name="connsiteY152" fmla="*/ 4500 h 10000"/>
                <a:gd name="connsiteX153" fmla="*/ 7559 w 10000"/>
                <a:gd name="connsiteY153" fmla="*/ 4493 h 10000"/>
                <a:gd name="connsiteX154" fmla="*/ 7598 w 10000"/>
                <a:gd name="connsiteY154" fmla="*/ 4556 h 10000"/>
                <a:gd name="connsiteX155" fmla="*/ 7643 w 10000"/>
                <a:gd name="connsiteY155" fmla="*/ 4549 h 10000"/>
                <a:gd name="connsiteX156" fmla="*/ 7683 w 10000"/>
                <a:gd name="connsiteY156" fmla="*/ 4578 h 10000"/>
                <a:gd name="connsiteX157" fmla="*/ 7700 w 10000"/>
                <a:gd name="connsiteY157" fmla="*/ 4556 h 10000"/>
                <a:gd name="connsiteX158" fmla="*/ 7778 w 10000"/>
                <a:gd name="connsiteY158" fmla="*/ 4564 h 10000"/>
                <a:gd name="connsiteX159" fmla="*/ 7790 w 10000"/>
                <a:gd name="connsiteY159" fmla="*/ 4585 h 10000"/>
                <a:gd name="connsiteX160" fmla="*/ 7874 w 10000"/>
                <a:gd name="connsiteY160" fmla="*/ 4514 h 10000"/>
                <a:gd name="connsiteX161" fmla="*/ 7874 w 10000"/>
                <a:gd name="connsiteY161" fmla="*/ 4393 h 10000"/>
                <a:gd name="connsiteX162" fmla="*/ 7852 w 10000"/>
                <a:gd name="connsiteY162" fmla="*/ 4379 h 10000"/>
                <a:gd name="connsiteX163" fmla="*/ 7835 w 10000"/>
                <a:gd name="connsiteY163" fmla="*/ 4294 h 10000"/>
                <a:gd name="connsiteX164" fmla="*/ 7801 w 10000"/>
                <a:gd name="connsiteY164" fmla="*/ 4209 h 10000"/>
                <a:gd name="connsiteX165" fmla="*/ 7750 w 10000"/>
                <a:gd name="connsiteY165" fmla="*/ 4173 h 10000"/>
                <a:gd name="connsiteX166" fmla="*/ 7745 w 10000"/>
                <a:gd name="connsiteY166" fmla="*/ 4131 h 10000"/>
                <a:gd name="connsiteX167" fmla="*/ 7672 w 10000"/>
                <a:gd name="connsiteY167" fmla="*/ 4053 h 10000"/>
                <a:gd name="connsiteX168" fmla="*/ 7677 w 10000"/>
                <a:gd name="connsiteY168" fmla="*/ 4024 h 10000"/>
                <a:gd name="connsiteX169" fmla="*/ 7604 w 10000"/>
                <a:gd name="connsiteY169" fmla="*/ 3982 h 10000"/>
                <a:gd name="connsiteX170" fmla="*/ 7598 w 10000"/>
                <a:gd name="connsiteY170" fmla="*/ 3903 h 10000"/>
                <a:gd name="connsiteX171" fmla="*/ 7475 w 10000"/>
                <a:gd name="connsiteY171" fmla="*/ 3833 h 10000"/>
                <a:gd name="connsiteX172" fmla="*/ 7407 w 10000"/>
                <a:gd name="connsiteY172" fmla="*/ 3683 h 10000"/>
                <a:gd name="connsiteX173" fmla="*/ 7306 w 10000"/>
                <a:gd name="connsiteY173" fmla="*/ 3676 h 10000"/>
                <a:gd name="connsiteX174" fmla="*/ 7272 w 10000"/>
                <a:gd name="connsiteY174" fmla="*/ 3648 h 10000"/>
                <a:gd name="connsiteX175" fmla="*/ 7222 w 10000"/>
                <a:gd name="connsiteY175" fmla="*/ 3669 h 10000"/>
                <a:gd name="connsiteX176" fmla="*/ 7143 w 10000"/>
                <a:gd name="connsiteY176" fmla="*/ 3669 h 10000"/>
                <a:gd name="connsiteX177" fmla="*/ 7030 w 10000"/>
                <a:gd name="connsiteY177" fmla="*/ 3840 h 10000"/>
                <a:gd name="connsiteX178" fmla="*/ 6991 w 10000"/>
                <a:gd name="connsiteY178" fmla="*/ 3918 h 10000"/>
                <a:gd name="connsiteX179" fmla="*/ 6890 w 10000"/>
                <a:gd name="connsiteY179" fmla="*/ 3797 h 10000"/>
                <a:gd name="connsiteX180" fmla="*/ 6817 w 10000"/>
                <a:gd name="connsiteY180" fmla="*/ 3747 h 10000"/>
                <a:gd name="connsiteX181" fmla="*/ 6744 w 10000"/>
                <a:gd name="connsiteY181" fmla="*/ 3754 h 10000"/>
                <a:gd name="connsiteX182" fmla="*/ 6670 w 10000"/>
                <a:gd name="connsiteY182" fmla="*/ 3790 h 10000"/>
                <a:gd name="connsiteX183" fmla="*/ 6609 w 10000"/>
                <a:gd name="connsiteY183" fmla="*/ 3762 h 10000"/>
                <a:gd name="connsiteX184" fmla="*/ 6552 w 10000"/>
                <a:gd name="connsiteY184" fmla="*/ 3804 h 10000"/>
                <a:gd name="connsiteX185" fmla="*/ 6496 w 10000"/>
                <a:gd name="connsiteY185" fmla="*/ 3889 h 10000"/>
                <a:gd name="connsiteX186" fmla="*/ 6367 w 10000"/>
                <a:gd name="connsiteY186" fmla="*/ 3733 h 10000"/>
                <a:gd name="connsiteX187" fmla="*/ 6350 w 10000"/>
                <a:gd name="connsiteY187" fmla="*/ 3577 h 10000"/>
                <a:gd name="connsiteX188" fmla="*/ 6451 w 10000"/>
                <a:gd name="connsiteY188" fmla="*/ 3513 h 10000"/>
                <a:gd name="connsiteX189" fmla="*/ 6445 w 10000"/>
                <a:gd name="connsiteY189" fmla="*/ 3343 h 10000"/>
                <a:gd name="connsiteX190" fmla="*/ 6541 w 10000"/>
                <a:gd name="connsiteY190" fmla="*/ 3144 h 10000"/>
                <a:gd name="connsiteX191" fmla="*/ 6530 w 10000"/>
                <a:gd name="connsiteY191" fmla="*/ 3109 h 10000"/>
                <a:gd name="connsiteX192" fmla="*/ 6760 w 10000"/>
                <a:gd name="connsiteY192" fmla="*/ 2456 h 10000"/>
                <a:gd name="connsiteX193" fmla="*/ 6884 w 10000"/>
                <a:gd name="connsiteY193" fmla="*/ 2555 h 10000"/>
                <a:gd name="connsiteX194" fmla="*/ 6957 w 10000"/>
                <a:gd name="connsiteY194" fmla="*/ 2598 h 10000"/>
                <a:gd name="connsiteX195" fmla="*/ 7030 w 10000"/>
                <a:gd name="connsiteY195" fmla="*/ 2598 h 10000"/>
                <a:gd name="connsiteX196" fmla="*/ 7143 w 10000"/>
                <a:gd name="connsiteY196" fmla="*/ 2676 h 10000"/>
                <a:gd name="connsiteX197" fmla="*/ 7160 w 10000"/>
                <a:gd name="connsiteY197" fmla="*/ 2626 h 10000"/>
                <a:gd name="connsiteX198" fmla="*/ 7233 w 10000"/>
                <a:gd name="connsiteY198" fmla="*/ 2612 h 10000"/>
                <a:gd name="connsiteX199" fmla="*/ 7295 w 10000"/>
                <a:gd name="connsiteY199" fmla="*/ 2527 h 10000"/>
                <a:gd name="connsiteX200" fmla="*/ 7373 w 10000"/>
                <a:gd name="connsiteY200" fmla="*/ 2463 h 10000"/>
                <a:gd name="connsiteX201" fmla="*/ 7407 w 10000"/>
                <a:gd name="connsiteY201" fmla="*/ 2399 h 10000"/>
                <a:gd name="connsiteX202" fmla="*/ 7525 w 10000"/>
                <a:gd name="connsiteY202" fmla="*/ 2356 h 10000"/>
                <a:gd name="connsiteX203" fmla="*/ 7587 w 10000"/>
                <a:gd name="connsiteY203" fmla="*/ 2363 h 10000"/>
                <a:gd name="connsiteX204" fmla="*/ 7638 w 10000"/>
                <a:gd name="connsiteY204" fmla="*/ 2300 h 10000"/>
                <a:gd name="connsiteX205" fmla="*/ 7677 w 10000"/>
                <a:gd name="connsiteY205" fmla="*/ 2214 h 10000"/>
                <a:gd name="connsiteX206" fmla="*/ 7660 w 10000"/>
                <a:gd name="connsiteY206" fmla="*/ 2200 h 10000"/>
                <a:gd name="connsiteX207" fmla="*/ 7677 w 10000"/>
                <a:gd name="connsiteY207" fmla="*/ 2108 h 10000"/>
                <a:gd name="connsiteX208" fmla="*/ 7610 w 10000"/>
                <a:gd name="connsiteY208" fmla="*/ 2108 h 10000"/>
                <a:gd name="connsiteX209" fmla="*/ 7643 w 10000"/>
                <a:gd name="connsiteY209" fmla="*/ 2030 h 10000"/>
                <a:gd name="connsiteX210" fmla="*/ 7649 w 10000"/>
                <a:gd name="connsiteY210" fmla="*/ 1938 h 10000"/>
                <a:gd name="connsiteX211" fmla="*/ 7677 w 10000"/>
                <a:gd name="connsiteY211" fmla="*/ 1916 h 10000"/>
                <a:gd name="connsiteX212" fmla="*/ 7728 w 10000"/>
                <a:gd name="connsiteY212" fmla="*/ 1824 h 10000"/>
                <a:gd name="connsiteX213" fmla="*/ 7722 w 10000"/>
                <a:gd name="connsiteY213" fmla="*/ 1753 h 10000"/>
                <a:gd name="connsiteX214" fmla="*/ 7762 w 10000"/>
                <a:gd name="connsiteY214" fmla="*/ 1675 h 10000"/>
                <a:gd name="connsiteX215" fmla="*/ 7807 w 10000"/>
                <a:gd name="connsiteY215" fmla="*/ 1625 h 10000"/>
                <a:gd name="connsiteX216" fmla="*/ 7823 w 10000"/>
                <a:gd name="connsiteY216" fmla="*/ 1540 h 10000"/>
                <a:gd name="connsiteX217" fmla="*/ 7818 w 10000"/>
                <a:gd name="connsiteY217" fmla="*/ 1512 h 10000"/>
                <a:gd name="connsiteX218" fmla="*/ 7857 w 10000"/>
                <a:gd name="connsiteY218" fmla="*/ 1455 h 10000"/>
                <a:gd name="connsiteX219" fmla="*/ 7913 w 10000"/>
                <a:gd name="connsiteY219" fmla="*/ 1285 h 10000"/>
                <a:gd name="connsiteX220" fmla="*/ 7930 w 10000"/>
                <a:gd name="connsiteY220" fmla="*/ 1185 h 10000"/>
                <a:gd name="connsiteX221" fmla="*/ 7958 w 10000"/>
                <a:gd name="connsiteY221" fmla="*/ 1192 h 10000"/>
                <a:gd name="connsiteX222" fmla="*/ 8037 w 10000"/>
                <a:gd name="connsiteY222" fmla="*/ 1079 h 10000"/>
                <a:gd name="connsiteX223" fmla="*/ 8127 w 10000"/>
                <a:gd name="connsiteY223" fmla="*/ 1015 h 10000"/>
                <a:gd name="connsiteX224" fmla="*/ 8138 w 10000"/>
                <a:gd name="connsiteY224" fmla="*/ 937 h 10000"/>
                <a:gd name="connsiteX225" fmla="*/ 8172 w 10000"/>
                <a:gd name="connsiteY225" fmla="*/ 852 h 10000"/>
                <a:gd name="connsiteX226" fmla="*/ 8161 w 10000"/>
                <a:gd name="connsiteY226" fmla="*/ 788 h 10000"/>
                <a:gd name="connsiteX227" fmla="*/ 8116 w 10000"/>
                <a:gd name="connsiteY227" fmla="*/ 731 h 10000"/>
                <a:gd name="connsiteX228" fmla="*/ 8138 w 10000"/>
                <a:gd name="connsiteY228" fmla="*/ 660 h 10000"/>
                <a:gd name="connsiteX229" fmla="*/ 8138 w 10000"/>
                <a:gd name="connsiteY229" fmla="*/ 575 h 10000"/>
                <a:gd name="connsiteX230" fmla="*/ 8054 w 10000"/>
                <a:gd name="connsiteY230" fmla="*/ 504 h 10000"/>
                <a:gd name="connsiteX231" fmla="*/ 7970 w 10000"/>
                <a:gd name="connsiteY231" fmla="*/ 546 h 10000"/>
                <a:gd name="connsiteX232" fmla="*/ 7930 w 10000"/>
                <a:gd name="connsiteY232" fmla="*/ 546 h 10000"/>
                <a:gd name="connsiteX233" fmla="*/ 7913 w 10000"/>
                <a:gd name="connsiteY233" fmla="*/ 497 h 10000"/>
                <a:gd name="connsiteX234" fmla="*/ 7913 w 10000"/>
                <a:gd name="connsiteY234" fmla="*/ 405 h 10000"/>
                <a:gd name="connsiteX235" fmla="*/ 8020 w 10000"/>
                <a:gd name="connsiteY235" fmla="*/ 312 h 10000"/>
                <a:gd name="connsiteX236" fmla="*/ 8054 w 10000"/>
                <a:gd name="connsiteY236" fmla="*/ 234 h 10000"/>
                <a:gd name="connsiteX237" fmla="*/ 8121 w 10000"/>
                <a:gd name="connsiteY237" fmla="*/ 170 h 10000"/>
                <a:gd name="connsiteX238" fmla="*/ 8183 w 10000"/>
                <a:gd name="connsiteY238" fmla="*/ 50 h 10000"/>
                <a:gd name="connsiteX239" fmla="*/ 8228 w 10000"/>
                <a:gd name="connsiteY239" fmla="*/ 28 h 10000"/>
                <a:gd name="connsiteX240" fmla="*/ 8290 w 10000"/>
                <a:gd name="connsiteY240" fmla="*/ 43 h 10000"/>
                <a:gd name="connsiteX241" fmla="*/ 8420 w 10000"/>
                <a:gd name="connsiteY241" fmla="*/ 0 h 10000"/>
                <a:gd name="connsiteX242" fmla="*/ 8481 w 10000"/>
                <a:gd name="connsiteY242" fmla="*/ 71 h 10000"/>
                <a:gd name="connsiteX243" fmla="*/ 8476 w 10000"/>
                <a:gd name="connsiteY243" fmla="*/ 121 h 10000"/>
                <a:gd name="connsiteX244" fmla="*/ 8504 w 10000"/>
                <a:gd name="connsiteY244" fmla="*/ 142 h 10000"/>
                <a:gd name="connsiteX245" fmla="*/ 8526 w 10000"/>
                <a:gd name="connsiteY245" fmla="*/ 192 h 10000"/>
                <a:gd name="connsiteX246" fmla="*/ 8493 w 10000"/>
                <a:gd name="connsiteY246" fmla="*/ 248 h 10000"/>
                <a:gd name="connsiteX247" fmla="*/ 8448 w 10000"/>
                <a:gd name="connsiteY247" fmla="*/ 376 h 10000"/>
                <a:gd name="connsiteX248" fmla="*/ 8375 w 10000"/>
                <a:gd name="connsiteY248" fmla="*/ 476 h 10000"/>
                <a:gd name="connsiteX249" fmla="*/ 8307 w 10000"/>
                <a:gd name="connsiteY249" fmla="*/ 532 h 10000"/>
                <a:gd name="connsiteX250" fmla="*/ 8358 w 10000"/>
                <a:gd name="connsiteY250" fmla="*/ 554 h 10000"/>
                <a:gd name="connsiteX251" fmla="*/ 8425 w 10000"/>
                <a:gd name="connsiteY251" fmla="*/ 639 h 10000"/>
                <a:gd name="connsiteX252" fmla="*/ 8470 w 10000"/>
                <a:gd name="connsiteY252" fmla="*/ 646 h 10000"/>
                <a:gd name="connsiteX253" fmla="*/ 8493 w 10000"/>
                <a:gd name="connsiteY253" fmla="*/ 738 h 10000"/>
                <a:gd name="connsiteX254" fmla="*/ 8538 w 10000"/>
                <a:gd name="connsiteY254" fmla="*/ 759 h 10000"/>
                <a:gd name="connsiteX255" fmla="*/ 8571 w 10000"/>
                <a:gd name="connsiteY255" fmla="*/ 752 h 10000"/>
                <a:gd name="connsiteX256" fmla="*/ 8639 w 10000"/>
                <a:gd name="connsiteY256" fmla="*/ 610 h 10000"/>
                <a:gd name="connsiteX257" fmla="*/ 8701 w 10000"/>
                <a:gd name="connsiteY257" fmla="*/ 625 h 10000"/>
                <a:gd name="connsiteX258" fmla="*/ 8712 w 10000"/>
                <a:gd name="connsiteY258" fmla="*/ 667 h 10000"/>
                <a:gd name="connsiteX259" fmla="*/ 8757 w 10000"/>
                <a:gd name="connsiteY259" fmla="*/ 717 h 10000"/>
                <a:gd name="connsiteX260" fmla="*/ 8757 w 10000"/>
                <a:gd name="connsiteY260" fmla="*/ 752 h 10000"/>
                <a:gd name="connsiteX261" fmla="*/ 8796 w 10000"/>
                <a:gd name="connsiteY261" fmla="*/ 774 h 10000"/>
                <a:gd name="connsiteX262" fmla="*/ 8853 w 10000"/>
                <a:gd name="connsiteY262" fmla="*/ 774 h 10000"/>
                <a:gd name="connsiteX263" fmla="*/ 8858 w 10000"/>
                <a:gd name="connsiteY263" fmla="*/ 837 h 10000"/>
                <a:gd name="connsiteX264" fmla="*/ 8808 w 10000"/>
                <a:gd name="connsiteY264" fmla="*/ 866 h 10000"/>
                <a:gd name="connsiteX265" fmla="*/ 8853 w 10000"/>
                <a:gd name="connsiteY265" fmla="*/ 1143 h 10000"/>
                <a:gd name="connsiteX266" fmla="*/ 8898 w 10000"/>
                <a:gd name="connsiteY266" fmla="*/ 1270 h 10000"/>
                <a:gd name="connsiteX267" fmla="*/ 8886 w 10000"/>
                <a:gd name="connsiteY267" fmla="*/ 1327 h 10000"/>
                <a:gd name="connsiteX268" fmla="*/ 8926 w 10000"/>
                <a:gd name="connsiteY268" fmla="*/ 1391 h 10000"/>
                <a:gd name="connsiteX269" fmla="*/ 8931 w 10000"/>
                <a:gd name="connsiteY269" fmla="*/ 1434 h 10000"/>
                <a:gd name="connsiteX270" fmla="*/ 9038 w 10000"/>
                <a:gd name="connsiteY270" fmla="*/ 1483 h 10000"/>
                <a:gd name="connsiteX271" fmla="*/ 9168 w 10000"/>
                <a:gd name="connsiteY271" fmla="*/ 1441 h 10000"/>
                <a:gd name="connsiteX272" fmla="*/ 9184 w 10000"/>
                <a:gd name="connsiteY272" fmla="*/ 1384 h 10000"/>
                <a:gd name="connsiteX273" fmla="*/ 9229 w 10000"/>
                <a:gd name="connsiteY273" fmla="*/ 1405 h 10000"/>
                <a:gd name="connsiteX274" fmla="*/ 9258 w 10000"/>
                <a:gd name="connsiteY274" fmla="*/ 1455 h 10000"/>
                <a:gd name="connsiteX275" fmla="*/ 9325 w 10000"/>
                <a:gd name="connsiteY275" fmla="*/ 1419 h 10000"/>
                <a:gd name="connsiteX276" fmla="*/ 9364 w 10000"/>
                <a:gd name="connsiteY276" fmla="*/ 1419 h 10000"/>
                <a:gd name="connsiteX277" fmla="*/ 9421 w 10000"/>
                <a:gd name="connsiteY277" fmla="*/ 1476 h 10000"/>
                <a:gd name="connsiteX278" fmla="*/ 9454 w 10000"/>
                <a:gd name="connsiteY278" fmla="*/ 1398 h 10000"/>
                <a:gd name="connsiteX279" fmla="*/ 9522 w 10000"/>
                <a:gd name="connsiteY279" fmla="*/ 1434 h 10000"/>
                <a:gd name="connsiteX280" fmla="*/ 9556 w 10000"/>
                <a:gd name="connsiteY280" fmla="*/ 1391 h 10000"/>
                <a:gd name="connsiteX281" fmla="*/ 9584 w 10000"/>
                <a:gd name="connsiteY281" fmla="*/ 1398 h 10000"/>
                <a:gd name="connsiteX282" fmla="*/ 9612 w 10000"/>
                <a:gd name="connsiteY282" fmla="*/ 1356 h 10000"/>
                <a:gd name="connsiteX283" fmla="*/ 9606 w 10000"/>
                <a:gd name="connsiteY283" fmla="*/ 1313 h 10000"/>
                <a:gd name="connsiteX284" fmla="*/ 9646 w 10000"/>
                <a:gd name="connsiteY284" fmla="*/ 1292 h 10000"/>
                <a:gd name="connsiteX285" fmla="*/ 9674 w 10000"/>
                <a:gd name="connsiteY285" fmla="*/ 1221 h 10000"/>
                <a:gd name="connsiteX286" fmla="*/ 9753 w 10000"/>
                <a:gd name="connsiteY286" fmla="*/ 1228 h 10000"/>
                <a:gd name="connsiteX287" fmla="*/ 9871 w 10000"/>
                <a:gd name="connsiteY287" fmla="*/ 1434 h 10000"/>
                <a:gd name="connsiteX288" fmla="*/ 9893 w 10000"/>
                <a:gd name="connsiteY288" fmla="*/ 1505 h 10000"/>
                <a:gd name="connsiteX289" fmla="*/ 9972 w 10000"/>
                <a:gd name="connsiteY289" fmla="*/ 1597 h 10000"/>
                <a:gd name="connsiteX290" fmla="*/ 10000 w 10000"/>
                <a:gd name="connsiteY290" fmla="*/ 1682 h 10000"/>
                <a:gd name="connsiteX291" fmla="*/ 9938 w 10000"/>
                <a:gd name="connsiteY291" fmla="*/ 1796 h 10000"/>
                <a:gd name="connsiteX292" fmla="*/ 9893 w 10000"/>
                <a:gd name="connsiteY292" fmla="*/ 1838 h 10000"/>
                <a:gd name="connsiteX293" fmla="*/ 9916 w 10000"/>
                <a:gd name="connsiteY293" fmla="*/ 1959 h 10000"/>
                <a:gd name="connsiteX294" fmla="*/ 9848 w 10000"/>
                <a:gd name="connsiteY294" fmla="*/ 2051 h 10000"/>
                <a:gd name="connsiteX295" fmla="*/ 9809 w 10000"/>
                <a:gd name="connsiteY295" fmla="*/ 2072 h 10000"/>
                <a:gd name="connsiteX296" fmla="*/ 9809 w 10000"/>
                <a:gd name="connsiteY296" fmla="*/ 2136 h 10000"/>
                <a:gd name="connsiteX297" fmla="*/ 9758 w 10000"/>
                <a:gd name="connsiteY297" fmla="*/ 2257 h 10000"/>
                <a:gd name="connsiteX298" fmla="*/ 9724 w 10000"/>
                <a:gd name="connsiteY298" fmla="*/ 2264 h 10000"/>
                <a:gd name="connsiteX299" fmla="*/ 9730 w 10000"/>
                <a:gd name="connsiteY299" fmla="*/ 2349 h 10000"/>
                <a:gd name="connsiteX300" fmla="*/ 9702 w 10000"/>
                <a:gd name="connsiteY300" fmla="*/ 2413 h 10000"/>
                <a:gd name="connsiteX301" fmla="*/ 9708 w 10000"/>
                <a:gd name="connsiteY301" fmla="*/ 2697 h 10000"/>
                <a:gd name="connsiteX302" fmla="*/ 9724 w 10000"/>
                <a:gd name="connsiteY302" fmla="*/ 2718 h 10000"/>
                <a:gd name="connsiteX303" fmla="*/ 9719 w 10000"/>
                <a:gd name="connsiteY303" fmla="*/ 2811 h 10000"/>
                <a:gd name="connsiteX304" fmla="*/ 9708 w 10000"/>
                <a:gd name="connsiteY304" fmla="*/ 2896 h 10000"/>
                <a:gd name="connsiteX305" fmla="*/ 9668 w 10000"/>
                <a:gd name="connsiteY305" fmla="*/ 2938 h 10000"/>
                <a:gd name="connsiteX306" fmla="*/ 9595 w 10000"/>
                <a:gd name="connsiteY306" fmla="*/ 2903 h 10000"/>
                <a:gd name="connsiteX307" fmla="*/ 9561 w 10000"/>
                <a:gd name="connsiteY307" fmla="*/ 2952 h 10000"/>
                <a:gd name="connsiteX308" fmla="*/ 9567 w 10000"/>
                <a:gd name="connsiteY308" fmla="*/ 2995 h 10000"/>
                <a:gd name="connsiteX309" fmla="*/ 9544 w 10000"/>
                <a:gd name="connsiteY309" fmla="*/ 3080 h 10000"/>
                <a:gd name="connsiteX310" fmla="*/ 9505 w 10000"/>
                <a:gd name="connsiteY310" fmla="*/ 3137 h 10000"/>
                <a:gd name="connsiteX311" fmla="*/ 9494 w 10000"/>
                <a:gd name="connsiteY311" fmla="*/ 3236 h 10000"/>
                <a:gd name="connsiteX312" fmla="*/ 9466 w 10000"/>
                <a:gd name="connsiteY312" fmla="*/ 3322 h 10000"/>
                <a:gd name="connsiteX313" fmla="*/ 9471 w 10000"/>
                <a:gd name="connsiteY313" fmla="*/ 3378 h 10000"/>
                <a:gd name="connsiteX314" fmla="*/ 9460 w 10000"/>
                <a:gd name="connsiteY314" fmla="*/ 3435 h 10000"/>
                <a:gd name="connsiteX315" fmla="*/ 9483 w 10000"/>
                <a:gd name="connsiteY315" fmla="*/ 3485 h 10000"/>
                <a:gd name="connsiteX316" fmla="*/ 9449 w 10000"/>
                <a:gd name="connsiteY316" fmla="*/ 3563 h 10000"/>
                <a:gd name="connsiteX317" fmla="*/ 9393 w 10000"/>
                <a:gd name="connsiteY317" fmla="*/ 3442 h 10000"/>
                <a:gd name="connsiteX318" fmla="*/ 9393 w 10000"/>
                <a:gd name="connsiteY318" fmla="*/ 3350 h 10000"/>
                <a:gd name="connsiteX319" fmla="*/ 9376 w 10000"/>
                <a:gd name="connsiteY319" fmla="*/ 3336 h 10000"/>
                <a:gd name="connsiteX320" fmla="*/ 9308 w 10000"/>
                <a:gd name="connsiteY320" fmla="*/ 3400 h 10000"/>
                <a:gd name="connsiteX321" fmla="*/ 9201 w 10000"/>
                <a:gd name="connsiteY321" fmla="*/ 3549 h 10000"/>
                <a:gd name="connsiteX322" fmla="*/ 9139 w 10000"/>
                <a:gd name="connsiteY322" fmla="*/ 3655 h 10000"/>
                <a:gd name="connsiteX323" fmla="*/ 9044 w 10000"/>
                <a:gd name="connsiteY323" fmla="*/ 3712 h 10000"/>
                <a:gd name="connsiteX324" fmla="*/ 9010 w 10000"/>
                <a:gd name="connsiteY324" fmla="*/ 3797 h 10000"/>
                <a:gd name="connsiteX325" fmla="*/ 8982 w 10000"/>
                <a:gd name="connsiteY325" fmla="*/ 3825 h 10000"/>
                <a:gd name="connsiteX326" fmla="*/ 8875 w 10000"/>
                <a:gd name="connsiteY326" fmla="*/ 3903 h 10000"/>
                <a:gd name="connsiteX327" fmla="*/ 8785 w 10000"/>
                <a:gd name="connsiteY327" fmla="*/ 3996 h 10000"/>
                <a:gd name="connsiteX328" fmla="*/ 8763 w 10000"/>
                <a:gd name="connsiteY328" fmla="*/ 4067 h 10000"/>
                <a:gd name="connsiteX329" fmla="*/ 8729 w 10000"/>
                <a:gd name="connsiteY329" fmla="*/ 4102 h 10000"/>
                <a:gd name="connsiteX330" fmla="*/ 8774 w 10000"/>
                <a:gd name="connsiteY330" fmla="*/ 4194 h 10000"/>
                <a:gd name="connsiteX331" fmla="*/ 8819 w 10000"/>
                <a:gd name="connsiteY331" fmla="*/ 4265 h 10000"/>
                <a:gd name="connsiteX332" fmla="*/ 8881 w 10000"/>
                <a:gd name="connsiteY332" fmla="*/ 4294 h 10000"/>
                <a:gd name="connsiteX333" fmla="*/ 8858 w 10000"/>
                <a:gd name="connsiteY333" fmla="*/ 4344 h 10000"/>
                <a:gd name="connsiteX334" fmla="*/ 8903 w 10000"/>
                <a:gd name="connsiteY334" fmla="*/ 4358 h 10000"/>
                <a:gd name="connsiteX335" fmla="*/ 8903 w 10000"/>
                <a:gd name="connsiteY335" fmla="*/ 4443 h 10000"/>
                <a:gd name="connsiteX336" fmla="*/ 8937 w 10000"/>
                <a:gd name="connsiteY336" fmla="*/ 4507 h 10000"/>
                <a:gd name="connsiteX337" fmla="*/ 8993 w 10000"/>
                <a:gd name="connsiteY337" fmla="*/ 4493 h 10000"/>
                <a:gd name="connsiteX338" fmla="*/ 9016 w 10000"/>
                <a:gd name="connsiteY338" fmla="*/ 4422 h 10000"/>
                <a:gd name="connsiteX339" fmla="*/ 9061 w 10000"/>
                <a:gd name="connsiteY339" fmla="*/ 4414 h 10000"/>
                <a:gd name="connsiteX340" fmla="*/ 9066 w 10000"/>
                <a:gd name="connsiteY340" fmla="*/ 4358 h 10000"/>
                <a:gd name="connsiteX341" fmla="*/ 9123 w 10000"/>
                <a:gd name="connsiteY341" fmla="*/ 4358 h 10000"/>
                <a:gd name="connsiteX342" fmla="*/ 9100 w 10000"/>
                <a:gd name="connsiteY342" fmla="*/ 4429 h 10000"/>
                <a:gd name="connsiteX343" fmla="*/ 9156 w 10000"/>
                <a:gd name="connsiteY343" fmla="*/ 4464 h 10000"/>
                <a:gd name="connsiteX344" fmla="*/ 9145 w 10000"/>
                <a:gd name="connsiteY344" fmla="*/ 4528 h 10000"/>
                <a:gd name="connsiteX345" fmla="*/ 9061 w 10000"/>
                <a:gd name="connsiteY345" fmla="*/ 4535 h 10000"/>
                <a:gd name="connsiteX346" fmla="*/ 8999 w 10000"/>
                <a:gd name="connsiteY346" fmla="*/ 4578 h 10000"/>
                <a:gd name="connsiteX347" fmla="*/ 8943 w 10000"/>
                <a:gd name="connsiteY347" fmla="*/ 4599 h 10000"/>
                <a:gd name="connsiteX348" fmla="*/ 8943 w 10000"/>
                <a:gd name="connsiteY348" fmla="*/ 4698 h 10000"/>
                <a:gd name="connsiteX349" fmla="*/ 8999 w 10000"/>
                <a:gd name="connsiteY349" fmla="*/ 4805 h 10000"/>
                <a:gd name="connsiteX350" fmla="*/ 8954 w 10000"/>
                <a:gd name="connsiteY350" fmla="*/ 4904 h 10000"/>
                <a:gd name="connsiteX351" fmla="*/ 8864 w 10000"/>
                <a:gd name="connsiteY351" fmla="*/ 4918 h 10000"/>
                <a:gd name="connsiteX352" fmla="*/ 8875 w 10000"/>
                <a:gd name="connsiteY352" fmla="*/ 5032 h 10000"/>
                <a:gd name="connsiteX353" fmla="*/ 8870 w 10000"/>
                <a:gd name="connsiteY353" fmla="*/ 5103 h 10000"/>
                <a:gd name="connsiteX354" fmla="*/ 8841 w 10000"/>
                <a:gd name="connsiteY354" fmla="*/ 5138 h 10000"/>
                <a:gd name="connsiteX355" fmla="*/ 8785 w 10000"/>
                <a:gd name="connsiteY355" fmla="*/ 5110 h 10000"/>
                <a:gd name="connsiteX356" fmla="*/ 8735 w 10000"/>
                <a:gd name="connsiteY356" fmla="*/ 5018 h 10000"/>
                <a:gd name="connsiteX357" fmla="*/ 8678 w 10000"/>
                <a:gd name="connsiteY357" fmla="*/ 5089 h 10000"/>
                <a:gd name="connsiteX358" fmla="*/ 8622 w 10000"/>
                <a:gd name="connsiteY358" fmla="*/ 5039 h 10000"/>
                <a:gd name="connsiteX359" fmla="*/ 8616 w 10000"/>
                <a:gd name="connsiteY359" fmla="*/ 5011 h 10000"/>
                <a:gd name="connsiteX360" fmla="*/ 8538 w 10000"/>
                <a:gd name="connsiteY360" fmla="*/ 4947 h 10000"/>
                <a:gd name="connsiteX361" fmla="*/ 8515 w 10000"/>
                <a:gd name="connsiteY361" fmla="*/ 4961 h 10000"/>
                <a:gd name="connsiteX362" fmla="*/ 8526 w 10000"/>
                <a:gd name="connsiteY362" fmla="*/ 5039 h 10000"/>
                <a:gd name="connsiteX363" fmla="*/ 8481 w 10000"/>
                <a:gd name="connsiteY363" fmla="*/ 5138 h 10000"/>
                <a:gd name="connsiteX364" fmla="*/ 8515 w 10000"/>
                <a:gd name="connsiteY364" fmla="*/ 5160 h 10000"/>
                <a:gd name="connsiteX365" fmla="*/ 8577 w 10000"/>
                <a:gd name="connsiteY365" fmla="*/ 5145 h 10000"/>
                <a:gd name="connsiteX366" fmla="*/ 8588 w 10000"/>
                <a:gd name="connsiteY366" fmla="*/ 5181 h 10000"/>
                <a:gd name="connsiteX367" fmla="*/ 8577 w 10000"/>
                <a:gd name="connsiteY367" fmla="*/ 5224 h 10000"/>
                <a:gd name="connsiteX368" fmla="*/ 8600 w 10000"/>
                <a:gd name="connsiteY368" fmla="*/ 5280 h 10000"/>
                <a:gd name="connsiteX369" fmla="*/ 8650 w 10000"/>
                <a:gd name="connsiteY369" fmla="*/ 5316 h 10000"/>
                <a:gd name="connsiteX370" fmla="*/ 8639 w 10000"/>
                <a:gd name="connsiteY370" fmla="*/ 5401 h 10000"/>
                <a:gd name="connsiteX371" fmla="*/ 8673 w 10000"/>
                <a:gd name="connsiteY371" fmla="*/ 5444 h 10000"/>
                <a:gd name="connsiteX372" fmla="*/ 8633 w 10000"/>
                <a:gd name="connsiteY372" fmla="*/ 5486 h 10000"/>
                <a:gd name="connsiteX373" fmla="*/ 8622 w 10000"/>
                <a:gd name="connsiteY373" fmla="*/ 5642 h 10000"/>
                <a:gd name="connsiteX374" fmla="*/ 8600 w 10000"/>
                <a:gd name="connsiteY374" fmla="*/ 5649 h 10000"/>
                <a:gd name="connsiteX375" fmla="*/ 8628 w 10000"/>
                <a:gd name="connsiteY375" fmla="*/ 5720 h 10000"/>
                <a:gd name="connsiteX376" fmla="*/ 8633 w 10000"/>
                <a:gd name="connsiteY376" fmla="*/ 5841 h 10000"/>
                <a:gd name="connsiteX377" fmla="*/ 8661 w 10000"/>
                <a:gd name="connsiteY377" fmla="*/ 5869 h 10000"/>
                <a:gd name="connsiteX378" fmla="*/ 8667 w 10000"/>
                <a:gd name="connsiteY378" fmla="*/ 5905 h 10000"/>
                <a:gd name="connsiteX379" fmla="*/ 8690 w 10000"/>
                <a:gd name="connsiteY379" fmla="*/ 5912 h 10000"/>
                <a:gd name="connsiteX380" fmla="*/ 8695 w 10000"/>
                <a:gd name="connsiteY380" fmla="*/ 5983 h 10000"/>
                <a:gd name="connsiteX381" fmla="*/ 8684 w 10000"/>
                <a:gd name="connsiteY381" fmla="*/ 6033 h 10000"/>
                <a:gd name="connsiteX382" fmla="*/ 8740 w 10000"/>
                <a:gd name="connsiteY382" fmla="*/ 6061 h 10000"/>
                <a:gd name="connsiteX383" fmla="*/ 8825 w 10000"/>
                <a:gd name="connsiteY383" fmla="*/ 6004 h 10000"/>
                <a:gd name="connsiteX384" fmla="*/ 8948 w 10000"/>
                <a:gd name="connsiteY384" fmla="*/ 5891 h 10000"/>
                <a:gd name="connsiteX385" fmla="*/ 8982 w 10000"/>
                <a:gd name="connsiteY385" fmla="*/ 5891 h 10000"/>
                <a:gd name="connsiteX386" fmla="*/ 8982 w 10000"/>
                <a:gd name="connsiteY386" fmla="*/ 5976 h 10000"/>
                <a:gd name="connsiteX387" fmla="*/ 9004 w 10000"/>
                <a:gd name="connsiteY387" fmla="*/ 5990 h 10000"/>
                <a:gd name="connsiteX388" fmla="*/ 9044 w 10000"/>
                <a:gd name="connsiteY388" fmla="*/ 6089 h 10000"/>
                <a:gd name="connsiteX389" fmla="*/ 9072 w 10000"/>
                <a:gd name="connsiteY389" fmla="*/ 6097 h 10000"/>
                <a:gd name="connsiteX390" fmla="*/ 9055 w 10000"/>
                <a:gd name="connsiteY390" fmla="*/ 6153 h 10000"/>
                <a:gd name="connsiteX391" fmla="*/ 9100 w 10000"/>
                <a:gd name="connsiteY391" fmla="*/ 6281 h 10000"/>
                <a:gd name="connsiteX392" fmla="*/ 9100 w 10000"/>
                <a:gd name="connsiteY392" fmla="*/ 6345 h 10000"/>
                <a:gd name="connsiteX393" fmla="*/ 9123 w 10000"/>
                <a:gd name="connsiteY393" fmla="*/ 6416 h 10000"/>
                <a:gd name="connsiteX394" fmla="*/ 9089 w 10000"/>
                <a:gd name="connsiteY394" fmla="*/ 6473 h 10000"/>
                <a:gd name="connsiteX395" fmla="*/ 9049 w 10000"/>
                <a:gd name="connsiteY395" fmla="*/ 6466 h 10000"/>
                <a:gd name="connsiteX396" fmla="*/ 9049 w 10000"/>
                <a:gd name="connsiteY396" fmla="*/ 6501 h 10000"/>
                <a:gd name="connsiteX397" fmla="*/ 9089 w 10000"/>
                <a:gd name="connsiteY397" fmla="*/ 6544 h 10000"/>
                <a:gd name="connsiteX398" fmla="*/ 9106 w 10000"/>
                <a:gd name="connsiteY398" fmla="*/ 6515 h 10000"/>
                <a:gd name="connsiteX399" fmla="*/ 9139 w 10000"/>
                <a:gd name="connsiteY399" fmla="*/ 6579 h 10000"/>
                <a:gd name="connsiteX400" fmla="*/ 9179 w 10000"/>
                <a:gd name="connsiteY400" fmla="*/ 6579 h 10000"/>
                <a:gd name="connsiteX401" fmla="*/ 9156 w 10000"/>
                <a:gd name="connsiteY401" fmla="*/ 6757 h 10000"/>
                <a:gd name="connsiteX402" fmla="*/ 9139 w 10000"/>
                <a:gd name="connsiteY402" fmla="*/ 6792 h 10000"/>
                <a:gd name="connsiteX403" fmla="*/ 9089 w 10000"/>
                <a:gd name="connsiteY403" fmla="*/ 6778 h 10000"/>
                <a:gd name="connsiteX404" fmla="*/ 9027 w 10000"/>
                <a:gd name="connsiteY404" fmla="*/ 6799 h 10000"/>
                <a:gd name="connsiteX405" fmla="*/ 9004 w 10000"/>
                <a:gd name="connsiteY405" fmla="*/ 6842 h 10000"/>
                <a:gd name="connsiteX406" fmla="*/ 8999 w 10000"/>
                <a:gd name="connsiteY406" fmla="*/ 6884 h 10000"/>
                <a:gd name="connsiteX407" fmla="*/ 8960 w 10000"/>
                <a:gd name="connsiteY407" fmla="*/ 6934 h 10000"/>
                <a:gd name="connsiteX408" fmla="*/ 8898 w 10000"/>
                <a:gd name="connsiteY408" fmla="*/ 6941 h 10000"/>
                <a:gd name="connsiteX409" fmla="*/ 8886 w 10000"/>
                <a:gd name="connsiteY409" fmla="*/ 6962 h 10000"/>
                <a:gd name="connsiteX410" fmla="*/ 8847 w 10000"/>
                <a:gd name="connsiteY410" fmla="*/ 6927 h 10000"/>
                <a:gd name="connsiteX411" fmla="*/ 8808 w 10000"/>
                <a:gd name="connsiteY411" fmla="*/ 6934 h 10000"/>
                <a:gd name="connsiteX412" fmla="*/ 8785 w 10000"/>
                <a:gd name="connsiteY412" fmla="*/ 6906 h 10000"/>
                <a:gd name="connsiteX413" fmla="*/ 8735 w 10000"/>
                <a:gd name="connsiteY413" fmla="*/ 6891 h 10000"/>
                <a:gd name="connsiteX414" fmla="*/ 8746 w 10000"/>
                <a:gd name="connsiteY414" fmla="*/ 6941 h 10000"/>
                <a:gd name="connsiteX415" fmla="*/ 8723 w 10000"/>
                <a:gd name="connsiteY415" fmla="*/ 6991 h 10000"/>
                <a:gd name="connsiteX416" fmla="*/ 8639 w 10000"/>
                <a:gd name="connsiteY416" fmla="*/ 6984 h 10000"/>
                <a:gd name="connsiteX417" fmla="*/ 8611 w 10000"/>
                <a:gd name="connsiteY417" fmla="*/ 6962 h 10000"/>
                <a:gd name="connsiteX418" fmla="*/ 8566 w 10000"/>
                <a:gd name="connsiteY418" fmla="*/ 6984 h 10000"/>
                <a:gd name="connsiteX419" fmla="*/ 8560 w 10000"/>
                <a:gd name="connsiteY419" fmla="*/ 7055 h 10000"/>
                <a:gd name="connsiteX420" fmla="*/ 8476 w 10000"/>
                <a:gd name="connsiteY420" fmla="*/ 7133 h 10000"/>
                <a:gd name="connsiteX421" fmla="*/ 8448 w 10000"/>
                <a:gd name="connsiteY421" fmla="*/ 7090 h 10000"/>
                <a:gd name="connsiteX422" fmla="*/ 8386 w 10000"/>
                <a:gd name="connsiteY422" fmla="*/ 7111 h 10000"/>
                <a:gd name="connsiteX423" fmla="*/ 8346 w 10000"/>
                <a:gd name="connsiteY423" fmla="*/ 7133 h 10000"/>
                <a:gd name="connsiteX424" fmla="*/ 8341 w 10000"/>
                <a:gd name="connsiteY424" fmla="*/ 7168 h 10000"/>
                <a:gd name="connsiteX425" fmla="*/ 8256 w 10000"/>
                <a:gd name="connsiteY425" fmla="*/ 7246 h 10000"/>
                <a:gd name="connsiteX426" fmla="*/ 8206 w 10000"/>
                <a:gd name="connsiteY426" fmla="*/ 7232 h 10000"/>
                <a:gd name="connsiteX427" fmla="*/ 8155 w 10000"/>
                <a:gd name="connsiteY427" fmla="*/ 7260 h 10000"/>
                <a:gd name="connsiteX428" fmla="*/ 8116 w 10000"/>
                <a:gd name="connsiteY428" fmla="*/ 7303 h 10000"/>
                <a:gd name="connsiteX429" fmla="*/ 8060 w 10000"/>
                <a:gd name="connsiteY429" fmla="*/ 7331 h 10000"/>
                <a:gd name="connsiteX430" fmla="*/ 8065 w 10000"/>
                <a:gd name="connsiteY430" fmla="*/ 7374 h 10000"/>
                <a:gd name="connsiteX431" fmla="*/ 8015 w 10000"/>
                <a:gd name="connsiteY431" fmla="*/ 7402 h 10000"/>
                <a:gd name="connsiteX432" fmla="*/ 7942 w 10000"/>
                <a:gd name="connsiteY432" fmla="*/ 7523 h 10000"/>
                <a:gd name="connsiteX433" fmla="*/ 7930 w 10000"/>
                <a:gd name="connsiteY433" fmla="*/ 7573 h 10000"/>
                <a:gd name="connsiteX434" fmla="*/ 7908 w 10000"/>
                <a:gd name="connsiteY434" fmla="*/ 7559 h 10000"/>
                <a:gd name="connsiteX435" fmla="*/ 7919 w 10000"/>
                <a:gd name="connsiteY435" fmla="*/ 7523 h 10000"/>
                <a:gd name="connsiteX436" fmla="*/ 7846 w 10000"/>
                <a:gd name="connsiteY436" fmla="*/ 7339 h 10000"/>
                <a:gd name="connsiteX437" fmla="*/ 7846 w 10000"/>
                <a:gd name="connsiteY437" fmla="*/ 7268 h 10000"/>
                <a:gd name="connsiteX438" fmla="*/ 7812 w 10000"/>
                <a:gd name="connsiteY438" fmla="*/ 7268 h 10000"/>
                <a:gd name="connsiteX439" fmla="*/ 7711 w 10000"/>
                <a:gd name="connsiteY439" fmla="*/ 7197 h 10000"/>
                <a:gd name="connsiteX440" fmla="*/ 7649 w 10000"/>
                <a:gd name="connsiteY440" fmla="*/ 7232 h 10000"/>
                <a:gd name="connsiteX441" fmla="*/ 7632 w 10000"/>
                <a:gd name="connsiteY441" fmla="*/ 7275 h 10000"/>
                <a:gd name="connsiteX442" fmla="*/ 7677 w 10000"/>
                <a:gd name="connsiteY442" fmla="*/ 7324 h 10000"/>
                <a:gd name="connsiteX443" fmla="*/ 7688 w 10000"/>
                <a:gd name="connsiteY443" fmla="*/ 7367 h 10000"/>
                <a:gd name="connsiteX444" fmla="*/ 7660 w 10000"/>
                <a:gd name="connsiteY444" fmla="*/ 7410 h 10000"/>
                <a:gd name="connsiteX445" fmla="*/ 7666 w 10000"/>
                <a:gd name="connsiteY445" fmla="*/ 7445 h 10000"/>
                <a:gd name="connsiteX446" fmla="*/ 7655 w 10000"/>
                <a:gd name="connsiteY446" fmla="*/ 7516 h 10000"/>
                <a:gd name="connsiteX447" fmla="*/ 7660 w 10000"/>
                <a:gd name="connsiteY447" fmla="*/ 7587 h 10000"/>
                <a:gd name="connsiteX448" fmla="*/ 7694 w 10000"/>
                <a:gd name="connsiteY448" fmla="*/ 7700 h 10000"/>
                <a:gd name="connsiteX449" fmla="*/ 7660 w 10000"/>
                <a:gd name="connsiteY449" fmla="*/ 7743 h 10000"/>
                <a:gd name="connsiteX450" fmla="*/ 7666 w 10000"/>
                <a:gd name="connsiteY450" fmla="*/ 7779 h 10000"/>
                <a:gd name="connsiteX451" fmla="*/ 7638 w 10000"/>
                <a:gd name="connsiteY451" fmla="*/ 7793 h 10000"/>
                <a:gd name="connsiteX452" fmla="*/ 7621 w 10000"/>
                <a:gd name="connsiteY452" fmla="*/ 7814 h 10000"/>
                <a:gd name="connsiteX453" fmla="*/ 7514 w 10000"/>
                <a:gd name="connsiteY453" fmla="*/ 7800 h 10000"/>
                <a:gd name="connsiteX454" fmla="*/ 7497 w 10000"/>
                <a:gd name="connsiteY454" fmla="*/ 7757 h 10000"/>
                <a:gd name="connsiteX455" fmla="*/ 7463 w 10000"/>
                <a:gd name="connsiteY455" fmla="*/ 7786 h 10000"/>
                <a:gd name="connsiteX456" fmla="*/ 7390 w 10000"/>
                <a:gd name="connsiteY456" fmla="*/ 7771 h 10000"/>
                <a:gd name="connsiteX457" fmla="*/ 7340 w 10000"/>
                <a:gd name="connsiteY457" fmla="*/ 7793 h 10000"/>
                <a:gd name="connsiteX458" fmla="*/ 7312 w 10000"/>
                <a:gd name="connsiteY458" fmla="*/ 7644 h 10000"/>
                <a:gd name="connsiteX459" fmla="*/ 7283 w 10000"/>
                <a:gd name="connsiteY459" fmla="*/ 7637 h 10000"/>
                <a:gd name="connsiteX460" fmla="*/ 7250 w 10000"/>
                <a:gd name="connsiteY460" fmla="*/ 7544 h 10000"/>
                <a:gd name="connsiteX461" fmla="*/ 7267 w 10000"/>
                <a:gd name="connsiteY461" fmla="*/ 7502 h 10000"/>
                <a:gd name="connsiteX462" fmla="*/ 7306 w 10000"/>
                <a:gd name="connsiteY462" fmla="*/ 7523 h 10000"/>
                <a:gd name="connsiteX463" fmla="*/ 7323 w 10000"/>
                <a:gd name="connsiteY463" fmla="*/ 7473 h 10000"/>
                <a:gd name="connsiteX464" fmla="*/ 7295 w 10000"/>
                <a:gd name="connsiteY464" fmla="*/ 7438 h 10000"/>
                <a:gd name="connsiteX465" fmla="*/ 7312 w 10000"/>
                <a:gd name="connsiteY465" fmla="*/ 7402 h 10000"/>
                <a:gd name="connsiteX466" fmla="*/ 7238 w 10000"/>
                <a:gd name="connsiteY466" fmla="*/ 7331 h 10000"/>
                <a:gd name="connsiteX467" fmla="*/ 7244 w 10000"/>
                <a:gd name="connsiteY467" fmla="*/ 7296 h 10000"/>
                <a:gd name="connsiteX468" fmla="*/ 7199 w 10000"/>
                <a:gd name="connsiteY468" fmla="*/ 7260 h 10000"/>
                <a:gd name="connsiteX469" fmla="*/ 7227 w 10000"/>
                <a:gd name="connsiteY469" fmla="*/ 7218 h 10000"/>
                <a:gd name="connsiteX470" fmla="*/ 7216 w 10000"/>
                <a:gd name="connsiteY470" fmla="*/ 7168 h 10000"/>
                <a:gd name="connsiteX471" fmla="*/ 7165 w 10000"/>
                <a:gd name="connsiteY471" fmla="*/ 7090 h 10000"/>
                <a:gd name="connsiteX472" fmla="*/ 7132 w 10000"/>
                <a:gd name="connsiteY472" fmla="*/ 7026 h 10000"/>
                <a:gd name="connsiteX473" fmla="*/ 7064 w 10000"/>
                <a:gd name="connsiteY473" fmla="*/ 7055 h 10000"/>
                <a:gd name="connsiteX474" fmla="*/ 7025 w 10000"/>
                <a:gd name="connsiteY474" fmla="*/ 7048 h 10000"/>
                <a:gd name="connsiteX475" fmla="*/ 7002 w 10000"/>
                <a:gd name="connsiteY475" fmla="*/ 7111 h 10000"/>
                <a:gd name="connsiteX476" fmla="*/ 6924 w 10000"/>
                <a:gd name="connsiteY476" fmla="*/ 7119 h 10000"/>
                <a:gd name="connsiteX477" fmla="*/ 6895 w 10000"/>
                <a:gd name="connsiteY477" fmla="*/ 7111 h 10000"/>
                <a:gd name="connsiteX478" fmla="*/ 6828 w 10000"/>
                <a:gd name="connsiteY478" fmla="*/ 7161 h 10000"/>
                <a:gd name="connsiteX479" fmla="*/ 6834 w 10000"/>
                <a:gd name="connsiteY479" fmla="*/ 7260 h 10000"/>
                <a:gd name="connsiteX480" fmla="*/ 6817 w 10000"/>
                <a:gd name="connsiteY480" fmla="*/ 7324 h 10000"/>
                <a:gd name="connsiteX481" fmla="*/ 6817 w 10000"/>
                <a:gd name="connsiteY481" fmla="*/ 7381 h 10000"/>
                <a:gd name="connsiteX482" fmla="*/ 6760 w 10000"/>
                <a:gd name="connsiteY482" fmla="*/ 7424 h 10000"/>
                <a:gd name="connsiteX483" fmla="*/ 6699 w 10000"/>
                <a:gd name="connsiteY483" fmla="*/ 7431 h 10000"/>
                <a:gd name="connsiteX484" fmla="*/ 6682 w 10000"/>
                <a:gd name="connsiteY484" fmla="*/ 7410 h 10000"/>
                <a:gd name="connsiteX485" fmla="*/ 6625 w 10000"/>
                <a:gd name="connsiteY485" fmla="*/ 7388 h 10000"/>
                <a:gd name="connsiteX486" fmla="*/ 6592 w 10000"/>
                <a:gd name="connsiteY486" fmla="*/ 7431 h 10000"/>
                <a:gd name="connsiteX487" fmla="*/ 6586 w 10000"/>
                <a:gd name="connsiteY487" fmla="*/ 7473 h 10000"/>
                <a:gd name="connsiteX488" fmla="*/ 6552 w 10000"/>
                <a:gd name="connsiteY488" fmla="*/ 7480 h 10000"/>
                <a:gd name="connsiteX489" fmla="*/ 6547 w 10000"/>
                <a:gd name="connsiteY489" fmla="*/ 7523 h 10000"/>
                <a:gd name="connsiteX490" fmla="*/ 6519 w 10000"/>
                <a:gd name="connsiteY490" fmla="*/ 7523 h 10000"/>
                <a:gd name="connsiteX491" fmla="*/ 6485 w 10000"/>
                <a:gd name="connsiteY491" fmla="*/ 7424 h 10000"/>
                <a:gd name="connsiteX492" fmla="*/ 6406 w 10000"/>
                <a:gd name="connsiteY492" fmla="*/ 7473 h 10000"/>
                <a:gd name="connsiteX493" fmla="*/ 6316 w 10000"/>
                <a:gd name="connsiteY493" fmla="*/ 7551 h 10000"/>
                <a:gd name="connsiteX494" fmla="*/ 6282 w 10000"/>
                <a:gd name="connsiteY494" fmla="*/ 7566 h 10000"/>
                <a:gd name="connsiteX495" fmla="*/ 6294 w 10000"/>
                <a:gd name="connsiteY495" fmla="*/ 7615 h 10000"/>
                <a:gd name="connsiteX496" fmla="*/ 6243 w 10000"/>
                <a:gd name="connsiteY496" fmla="*/ 7637 h 10000"/>
                <a:gd name="connsiteX497" fmla="*/ 6209 w 10000"/>
                <a:gd name="connsiteY497" fmla="*/ 7608 h 10000"/>
                <a:gd name="connsiteX498" fmla="*/ 6136 w 10000"/>
                <a:gd name="connsiteY498" fmla="*/ 7622 h 10000"/>
                <a:gd name="connsiteX499" fmla="*/ 6136 w 10000"/>
                <a:gd name="connsiteY499" fmla="*/ 7395 h 10000"/>
                <a:gd name="connsiteX500" fmla="*/ 6208 w 10000"/>
                <a:gd name="connsiteY50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5051 w 10000"/>
                <a:gd name="connsiteY12" fmla="*/ 8779 h 10000"/>
                <a:gd name="connsiteX13" fmla="*/ 4021 w 10000"/>
                <a:gd name="connsiteY13" fmla="*/ 9851 h 10000"/>
                <a:gd name="connsiteX14" fmla="*/ 3948 w 10000"/>
                <a:gd name="connsiteY14" fmla="*/ 9865 h 10000"/>
                <a:gd name="connsiteX15" fmla="*/ 3926 w 10000"/>
                <a:gd name="connsiteY15" fmla="*/ 9844 h 10000"/>
                <a:gd name="connsiteX16" fmla="*/ 3864 w 10000"/>
                <a:gd name="connsiteY16" fmla="*/ 9879 h 10000"/>
                <a:gd name="connsiteX17" fmla="*/ 3825 w 10000"/>
                <a:gd name="connsiteY17" fmla="*/ 9858 h 10000"/>
                <a:gd name="connsiteX18" fmla="*/ 3802 w 10000"/>
                <a:gd name="connsiteY18" fmla="*/ 9886 h 10000"/>
                <a:gd name="connsiteX19" fmla="*/ 3751 w 10000"/>
                <a:gd name="connsiteY19" fmla="*/ 9858 h 10000"/>
                <a:gd name="connsiteX20" fmla="*/ 3735 w 10000"/>
                <a:gd name="connsiteY20" fmla="*/ 9787 h 10000"/>
                <a:gd name="connsiteX21" fmla="*/ 3628 w 10000"/>
                <a:gd name="connsiteY21" fmla="*/ 9744 h 10000"/>
                <a:gd name="connsiteX22" fmla="*/ 3583 w 10000"/>
                <a:gd name="connsiteY22" fmla="*/ 9730 h 10000"/>
                <a:gd name="connsiteX23" fmla="*/ 3543 w 10000"/>
                <a:gd name="connsiteY23" fmla="*/ 9702 h 10000"/>
                <a:gd name="connsiteX24" fmla="*/ 3549 w 10000"/>
                <a:gd name="connsiteY24" fmla="*/ 9681 h 10000"/>
                <a:gd name="connsiteX25" fmla="*/ 3515 w 10000"/>
                <a:gd name="connsiteY25" fmla="*/ 9624 h 10000"/>
                <a:gd name="connsiteX26" fmla="*/ 3459 w 10000"/>
                <a:gd name="connsiteY26" fmla="*/ 9588 h 10000"/>
                <a:gd name="connsiteX27" fmla="*/ 3397 w 10000"/>
                <a:gd name="connsiteY27" fmla="*/ 9603 h 10000"/>
                <a:gd name="connsiteX28" fmla="*/ 3324 w 10000"/>
                <a:gd name="connsiteY28" fmla="*/ 9581 h 10000"/>
                <a:gd name="connsiteX29" fmla="*/ 3240 w 10000"/>
                <a:gd name="connsiteY29" fmla="*/ 9524 h 10000"/>
                <a:gd name="connsiteX30" fmla="*/ 3279 w 10000"/>
                <a:gd name="connsiteY30" fmla="*/ 9339 h 10000"/>
                <a:gd name="connsiteX31" fmla="*/ 3150 w 10000"/>
                <a:gd name="connsiteY31" fmla="*/ 8971 h 10000"/>
                <a:gd name="connsiteX32" fmla="*/ 3155 w 10000"/>
                <a:gd name="connsiteY32" fmla="*/ 9021 h 10000"/>
                <a:gd name="connsiteX33" fmla="*/ 3144 w 10000"/>
                <a:gd name="connsiteY33" fmla="*/ 9042 h 10000"/>
                <a:gd name="connsiteX34" fmla="*/ 3105 w 10000"/>
                <a:gd name="connsiteY34" fmla="*/ 9028 h 10000"/>
                <a:gd name="connsiteX35" fmla="*/ 3048 w 10000"/>
                <a:gd name="connsiteY35" fmla="*/ 9163 h 10000"/>
                <a:gd name="connsiteX36" fmla="*/ 2818 w 10000"/>
                <a:gd name="connsiteY36" fmla="*/ 9837 h 10000"/>
                <a:gd name="connsiteX37" fmla="*/ 2745 w 10000"/>
                <a:gd name="connsiteY37" fmla="*/ 9879 h 10000"/>
                <a:gd name="connsiteX38" fmla="*/ 2705 w 10000"/>
                <a:gd name="connsiteY38" fmla="*/ 9922 h 10000"/>
                <a:gd name="connsiteX39" fmla="*/ 2638 w 10000"/>
                <a:gd name="connsiteY39" fmla="*/ 9929 h 10000"/>
                <a:gd name="connsiteX40" fmla="*/ 2598 w 10000"/>
                <a:gd name="connsiteY40" fmla="*/ 9943 h 10000"/>
                <a:gd name="connsiteX41" fmla="*/ 2565 w 10000"/>
                <a:gd name="connsiteY41" fmla="*/ 9929 h 10000"/>
                <a:gd name="connsiteX42" fmla="*/ 2508 w 10000"/>
                <a:gd name="connsiteY42" fmla="*/ 9943 h 10000"/>
                <a:gd name="connsiteX43" fmla="*/ 2503 w 10000"/>
                <a:gd name="connsiteY43" fmla="*/ 9957 h 10000"/>
                <a:gd name="connsiteX44" fmla="*/ 2458 w 10000"/>
                <a:gd name="connsiteY44" fmla="*/ 9993 h 10000"/>
                <a:gd name="connsiteX45" fmla="*/ 2424 w 10000"/>
                <a:gd name="connsiteY45" fmla="*/ 10000 h 10000"/>
                <a:gd name="connsiteX46" fmla="*/ 2323 w 10000"/>
                <a:gd name="connsiteY46" fmla="*/ 9901 h 10000"/>
                <a:gd name="connsiteX47" fmla="*/ 2250 w 10000"/>
                <a:gd name="connsiteY47" fmla="*/ 9794 h 10000"/>
                <a:gd name="connsiteX48" fmla="*/ 2160 w 10000"/>
                <a:gd name="connsiteY48" fmla="*/ 9759 h 10000"/>
                <a:gd name="connsiteX49" fmla="*/ 2143 w 10000"/>
                <a:gd name="connsiteY49" fmla="*/ 9624 h 10000"/>
                <a:gd name="connsiteX50" fmla="*/ 2205 w 10000"/>
                <a:gd name="connsiteY50" fmla="*/ 9588 h 10000"/>
                <a:gd name="connsiteX51" fmla="*/ 2182 w 10000"/>
                <a:gd name="connsiteY51" fmla="*/ 9482 h 10000"/>
                <a:gd name="connsiteX52" fmla="*/ 2160 w 10000"/>
                <a:gd name="connsiteY52" fmla="*/ 9446 h 10000"/>
                <a:gd name="connsiteX53" fmla="*/ 2323 w 10000"/>
                <a:gd name="connsiteY53" fmla="*/ 9312 h 10000"/>
                <a:gd name="connsiteX54" fmla="*/ 2373 w 10000"/>
                <a:gd name="connsiteY54" fmla="*/ 9177 h 10000"/>
                <a:gd name="connsiteX55" fmla="*/ 2424 w 10000"/>
                <a:gd name="connsiteY55" fmla="*/ 9148 h 10000"/>
                <a:gd name="connsiteX56" fmla="*/ 2435 w 10000"/>
                <a:gd name="connsiteY56" fmla="*/ 9063 h 10000"/>
                <a:gd name="connsiteX57" fmla="*/ 2385 w 10000"/>
                <a:gd name="connsiteY57" fmla="*/ 8950 h 10000"/>
                <a:gd name="connsiteX58" fmla="*/ 2396 w 10000"/>
                <a:gd name="connsiteY58" fmla="*/ 8879 h 10000"/>
                <a:gd name="connsiteX59" fmla="*/ 2340 w 10000"/>
                <a:gd name="connsiteY59" fmla="*/ 8850 h 10000"/>
                <a:gd name="connsiteX60" fmla="*/ 2306 w 10000"/>
                <a:gd name="connsiteY60" fmla="*/ 8857 h 10000"/>
                <a:gd name="connsiteX61" fmla="*/ 2143 w 10000"/>
                <a:gd name="connsiteY61" fmla="*/ 8921 h 10000"/>
                <a:gd name="connsiteX62" fmla="*/ 2098 w 10000"/>
                <a:gd name="connsiteY62" fmla="*/ 8971 h 10000"/>
                <a:gd name="connsiteX63" fmla="*/ 2064 w 10000"/>
                <a:gd name="connsiteY63" fmla="*/ 8999 h 10000"/>
                <a:gd name="connsiteX64" fmla="*/ 2019 w 10000"/>
                <a:gd name="connsiteY64" fmla="*/ 9056 h 10000"/>
                <a:gd name="connsiteX65" fmla="*/ 1879 w 10000"/>
                <a:gd name="connsiteY65" fmla="*/ 9013 h 10000"/>
                <a:gd name="connsiteX66" fmla="*/ 1828 w 10000"/>
                <a:gd name="connsiteY66" fmla="*/ 8971 h 10000"/>
                <a:gd name="connsiteX67" fmla="*/ 1738 w 10000"/>
                <a:gd name="connsiteY67" fmla="*/ 9021 h 10000"/>
                <a:gd name="connsiteX68" fmla="*/ 1609 w 10000"/>
                <a:gd name="connsiteY68" fmla="*/ 9056 h 10000"/>
                <a:gd name="connsiteX69" fmla="*/ 1699 w 10000"/>
                <a:gd name="connsiteY69" fmla="*/ 9177 h 10000"/>
                <a:gd name="connsiteX70" fmla="*/ 1592 w 10000"/>
                <a:gd name="connsiteY70" fmla="*/ 9304 h 10000"/>
                <a:gd name="connsiteX71" fmla="*/ 1558 w 10000"/>
                <a:gd name="connsiteY71" fmla="*/ 9290 h 10000"/>
                <a:gd name="connsiteX72" fmla="*/ 1541 w 10000"/>
                <a:gd name="connsiteY72" fmla="*/ 9304 h 10000"/>
                <a:gd name="connsiteX73" fmla="*/ 1507 w 10000"/>
                <a:gd name="connsiteY73" fmla="*/ 9269 h 10000"/>
                <a:gd name="connsiteX74" fmla="*/ 1440 w 10000"/>
                <a:gd name="connsiteY74" fmla="*/ 9233 h 10000"/>
                <a:gd name="connsiteX75" fmla="*/ 1434 w 10000"/>
                <a:gd name="connsiteY75" fmla="*/ 9198 h 10000"/>
                <a:gd name="connsiteX76" fmla="*/ 1412 w 10000"/>
                <a:gd name="connsiteY76" fmla="*/ 9191 h 10000"/>
                <a:gd name="connsiteX77" fmla="*/ 1400 w 10000"/>
                <a:gd name="connsiteY77" fmla="*/ 9155 h 10000"/>
                <a:gd name="connsiteX78" fmla="*/ 1372 w 10000"/>
                <a:gd name="connsiteY78" fmla="*/ 9127 h 10000"/>
                <a:gd name="connsiteX79" fmla="*/ 1327 w 10000"/>
                <a:gd name="connsiteY79" fmla="*/ 9141 h 10000"/>
                <a:gd name="connsiteX80" fmla="*/ 1305 w 10000"/>
                <a:gd name="connsiteY80" fmla="*/ 9092 h 10000"/>
                <a:gd name="connsiteX81" fmla="*/ 1271 w 10000"/>
                <a:gd name="connsiteY81" fmla="*/ 9099 h 10000"/>
                <a:gd name="connsiteX82" fmla="*/ 1277 w 10000"/>
                <a:gd name="connsiteY82" fmla="*/ 9056 h 10000"/>
                <a:gd name="connsiteX83" fmla="*/ 1265 w 10000"/>
                <a:gd name="connsiteY83" fmla="*/ 8999 h 10000"/>
                <a:gd name="connsiteX84" fmla="*/ 1277 w 10000"/>
                <a:gd name="connsiteY84" fmla="*/ 8935 h 10000"/>
                <a:gd name="connsiteX85" fmla="*/ 1271 w 10000"/>
                <a:gd name="connsiteY85" fmla="*/ 8893 h 10000"/>
                <a:gd name="connsiteX86" fmla="*/ 1153 w 10000"/>
                <a:gd name="connsiteY86" fmla="*/ 8893 h 10000"/>
                <a:gd name="connsiteX87" fmla="*/ 1153 w 10000"/>
                <a:gd name="connsiteY87" fmla="*/ 8850 h 10000"/>
                <a:gd name="connsiteX88" fmla="*/ 1091 w 10000"/>
                <a:gd name="connsiteY88" fmla="*/ 8829 h 10000"/>
                <a:gd name="connsiteX89" fmla="*/ 1080 w 10000"/>
                <a:gd name="connsiteY89" fmla="*/ 8758 h 10000"/>
                <a:gd name="connsiteX90" fmla="*/ 1069 w 10000"/>
                <a:gd name="connsiteY90" fmla="*/ 8730 h 10000"/>
                <a:gd name="connsiteX91" fmla="*/ 990 w 10000"/>
                <a:gd name="connsiteY91" fmla="*/ 8701 h 10000"/>
                <a:gd name="connsiteX92" fmla="*/ 894 w 10000"/>
                <a:gd name="connsiteY92" fmla="*/ 8616 h 10000"/>
                <a:gd name="connsiteX93" fmla="*/ 787 w 10000"/>
                <a:gd name="connsiteY93" fmla="*/ 8616 h 10000"/>
                <a:gd name="connsiteX94" fmla="*/ 849 w 10000"/>
                <a:gd name="connsiteY94" fmla="*/ 8510 h 10000"/>
                <a:gd name="connsiteX95" fmla="*/ 945 w 10000"/>
                <a:gd name="connsiteY95" fmla="*/ 8432 h 10000"/>
                <a:gd name="connsiteX96" fmla="*/ 984 w 10000"/>
                <a:gd name="connsiteY96" fmla="*/ 8325 h 10000"/>
                <a:gd name="connsiteX97" fmla="*/ 1063 w 10000"/>
                <a:gd name="connsiteY97" fmla="*/ 8204 h 10000"/>
                <a:gd name="connsiteX98" fmla="*/ 1057 w 10000"/>
                <a:gd name="connsiteY98" fmla="*/ 8133 h 10000"/>
                <a:gd name="connsiteX99" fmla="*/ 1018 w 10000"/>
                <a:gd name="connsiteY99" fmla="*/ 8055 h 10000"/>
                <a:gd name="connsiteX100" fmla="*/ 533 w 10000"/>
                <a:gd name="connsiteY100" fmla="*/ 8076 h 10000"/>
                <a:gd name="connsiteX101" fmla="*/ 169 w 10000"/>
                <a:gd name="connsiteY101" fmla="*/ 7743 h 10000"/>
                <a:gd name="connsiteX102" fmla="*/ 157 w 10000"/>
                <a:gd name="connsiteY102" fmla="*/ 7686 h 10000"/>
                <a:gd name="connsiteX103" fmla="*/ 231 w 10000"/>
                <a:gd name="connsiteY103" fmla="*/ 7594 h 10000"/>
                <a:gd name="connsiteX104" fmla="*/ 0 w 10000"/>
                <a:gd name="connsiteY104" fmla="*/ 6920 h 10000"/>
                <a:gd name="connsiteX105" fmla="*/ 1074 w 10000"/>
                <a:gd name="connsiteY105" fmla="*/ 7019 h 10000"/>
                <a:gd name="connsiteX106" fmla="*/ 1277 w 10000"/>
                <a:gd name="connsiteY106" fmla="*/ 6998 h 10000"/>
                <a:gd name="connsiteX107" fmla="*/ 1524 w 10000"/>
                <a:gd name="connsiteY107" fmla="*/ 7083 h 10000"/>
                <a:gd name="connsiteX108" fmla="*/ 1609 w 10000"/>
                <a:gd name="connsiteY108" fmla="*/ 7104 h 10000"/>
                <a:gd name="connsiteX109" fmla="*/ 1822 w 10000"/>
                <a:gd name="connsiteY109" fmla="*/ 7310 h 10000"/>
                <a:gd name="connsiteX110" fmla="*/ 1918 w 10000"/>
                <a:gd name="connsiteY110" fmla="*/ 7303 h 10000"/>
                <a:gd name="connsiteX111" fmla="*/ 6504 w 10000"/>
                <a:gd name="connsiteY111" fmla="*/ 7627 h 10000"/>
                <a:gd name="connsiteX112" fmla="*/ 5523 w 10000"/>
                <a:gd name="connsiteY112" fmla="*/ 5713 h 10000"/>
                <a:gd name="connsiteX113" fmla="*/ 5652 w 10000"/>
                <a:gd name="connsiteY113" fmla="*/ 5720 h 10000"/>
                <a:gd name="connsiteX114" fmla="*/ 5697 w 10000"/>
                <a:gd name="connsiteY114" fmla="*/ 5742 h 10000"/>
                <a:gd name="connsiteX115" fmla="*/ 5793 w 10000"/>
                <a:gd name="connsiteY115" fmla="*/ 5635 h 10000"/>
                <a:gd name="connsiteX116" fmla="*/ 5844 w 10000"/>
                <a:gd name="connsiteY116" fmla="*/ 5628 h 10000"/>
                <a:gd name="connsiteX117" fmla="*/ 5889 w 10000"/>
                <a:gd name="connsiteY117" fmla="*/ 5564 h 10000"/>
                <a:gd name="connsiteX118" fmla="*/ 5945 w 10000"/>
                <a:gd name="connsiteY118" fmla="*/ 5515 h 10000"/>
                <a:gd name="connsiteX119" fmla="*/ 6001 w 10000"/>
                <a:gd name="connsiteY119" fmla="*/ 5408 h 10000"/>
                <a:gd name="connsiteX120" fmla="*/ 6012 w 10000"/>
                <a:gd name="connsiteY120" fmla="*/ 5344 h 10000"/>
                <a:gd name="connsiteX121" fmla="*/ 6080 w 10000"/>
                <a:gd name="connsiteY121" fmla="*/ 5316 h 10000"/>
                <a:gd name="connsiteX122" fmla="*/ 6159 w 10000"/>
                <a:gd name="connsiteY122" fmla="*/ 5351 h 10000"/>
                <a:gd name="connsiteX123" fmla="*/ 6226 w 10000"/>
                <a:gd name="connsiteY123" fmla="*/ 5337 h 10000"/>
                <a:gd name="connsiteX124" fmla="*/ 6294 w 10000"/>
                <a:gd name="connsiteY124" fmla="*/ 5344 h 10000"/>
                <a:gd name="connsiteX125" fmla="*/ 6412 w 10000"/>
                <a:gd name="connsiteY125" fmla="*/ 5302 h 10000"/>
                <a:gd name="connsiteX126" fmla="*/ 6490 w 10000"/>
                <a:gd name="connsiteY126" fmla="*/ 5195 h 10000"/>
                <a:gd name="connsiteX127" fmla="*/ 6524 w 10000"/>
                <a:gd name="connsiteY127" fmla="*/ 5160 h 10000"/>
                <a:gd name="connsiteX128" fmla="*/ 6575 w 10000"/>
                <a:gd name="connsiteY128" fmla="*/ 5160 h 10000"/>
                <a:gd name="connsiteX129" fmla="*/ 6614 w 10000"/>
                <a:gd name="connsiteY129" fmla="*/ 5103 h 10000"/>
                <a:gd name="connsiteX130" fmla="*/ 6597 w 10000"/>
                <a:gd name="connsiteY130" fmla="*/ 5039 h 10000"/>
                <a:gd name="connsiteX131" fmla="*/ 6609 w 10000"/>
                <a:gd name="connsiteY131" fmla="*/ 4982 h 10000"/>
                <a:gd name="connsiteX132" fmla="*/ 6659 w 10000"/>
                <a:gd name="connsiteY132" fmla="*/ 4876 h 10000"/>
                <a:gd name="connsiteX133" fmla="*/ 6715 w 10000"/>
                <a:gd name="connsiteY133" fmla="*/ 4776 h 10000"/>
                <a:gd name="connsiteX134" fmla="*/ 6772 w 10000"/>
                <a:gd name="connsiteY134" fmla="*/ 4755 h 10000"/>
                <a:gd name="connsiteX135" fmla="*/ 6800 w 10000"/>
                <a:gd name="connsiteY135" fmla="*/ 4720 h 10000"/>
                <a:gd name="connsiteX136" fmla="*/ 6895 w 10000"/>
                <a:gd name="connsiteY136" fmla="*/ 4734 h 10000"/>
                <a:gd name="connsiteX137" fmla="*/ 6991 w 10000"/>
                <a:gd name="connsiteY137" fmla="*/ 4734 h 10000"/>
                <a:gd name="connsiteX138" fmla="*/ 6997 w 10000"/>
                <a:gd name="connsiteY138" fmla="*/ 4670 h 10000"/>
                <a:gd name="connsiteX139" fmla="*/ 7013 w 10000"/>
                <a:gd name="connsiteY139" fmla="*/ 4627 h 10000"/>
                <a:gd name="connsiteX140" fmla="*/ 7008 w 10000"/>
                <a:gd name="connsiteY140" fmla="*/ 4599 h 10000"/>
                <a:gd name="connsiteX141" fmla="*/ 7064 w 10000"/>
                <a:gd name="connsiteY141" fmla="*/ 4578 h 10000"/>
                <a:gd name="connsiteX142" fmla="*/ 7103 w 10000"/>
                <a:gd name="connsiteY142" fmla="*/ 4634 h 10000"/>
                <a:gd name="connsiteX143" fmla="*/ 7160 w 10000"/>
                <a:gd name="connsiteY143" fmla="*/ 4613 h 10000"/>
                <a:gd name="connsiteX144" fmla="*/ 7177 w 10000"/>
                <a:gd name="connsiteY144" fmla="*/ 4578 h 10000"/>
                <a:gd name="connsiteX145" fmla="*/ 7222 w 10000"/>
                <a:gd name="connsiteY145" fmla="*/ 4564 h 10000"/>
                <a:gd name="connsiteX146" fmla="*/ 7317 w 10000"/>
                <a:gd name="connsiteY146" fmla="*/ 4493 h 10000"/>
                <a:gd name="connsiteX147" fmla="*/ 7407 w 10000"/>
                <a:gd name="connsiteY147" fmla="*/ 4521 h 10000"/>
                <a:gd name="connsiteX148" fmla="*/ 7430 w 10000"/>
                <a:gd name="connsiteY148" fmla="*/ 4507 h 10000"/>
                <a:gd name="connsiteX149" fmla="*/ 7480 w 10000"/>
                <a:gd name="connsiteY149" fmla="*/ 4528 h 10000"/>
                <a:gd name="connsiteX150" fmla="*/ 7503 w 10000"/>
                <a:gd name="connsiteY150" fmla="*/ 4471 h 10000"/>
                <a:gd name="connsiteX151" fmla="*/ 7525 w 10000"/>
                <a:gd name="connsiteY151" fmla="*/ 4500 h 10000"/>
                <a:gd name="connsiteX152" fmla="*/ 7559 w 10000"/>
                <a:gd name="connsiteY152" fmla="*/ 4493 h 10000"/>
                <a:gd name="connsiteX153" fmla="*/ 7598 w 10000"/>
                <a:gd name="connsiteY153" fmla="*/ 4556 h 10000"/>
                <a:gd name="connsiteX154" fmla="*/ 7643 w 10000"/>
                <a:gd name="connsiteY154" fmla="*/ 4549 h 10000"/>
                <a:gd name="connsiteX155" fmla="*/ 7683 w 10000"/>
                <a:gd name="connsiteY155" fmla="*/ 4578 h 10000"/>
                <a:gd name="connsiteX156" fmla="*/ 7700 w 10000"/>
                <a:gd name="connsiteY156" fmla="*/ 4556 h 10000"/>
                <a:gd name="connsiteX157" fmla="*/ 7778 w 10000"/>
                <a:gd name="connsiteY157" fmla="*/ 4564 h 10000"/>
                <a:gd name="connsiteX158" fmla="*/ 7790 w 10000"/>
                <a:gd name="connsiteY158" fmla="*/ 4585 h 10000"/>
                <a:gd name="connsiteX159" fmla="*/ 7874 w 10000"/>
                <a:gd name="connsiteY159" fmla="*/ 4514 h 10000"/>
                <a:gd name="connsiteX160" fmla="*/ 7874 w 10000"/>
                <a:gd name="connsiteY160" fmla="*/ 4393 h 10000"/>
                <a:gd name="connsiteX161" fmla="*/ 7852 w 10000"/>
                <a:gd name="connsiteY161" fmla="*/ 4379 h 10000"/>
                <a:gd name="connsiteX162" fmla="*/ 7835 w 10000"/>
                <a:gd name="connsiteY162" fmla="*/ 4294 h 10000"/>
                <a:gd name="connsiteX163" fmla="*/ 7801 w 10000"/>
                <a:gd name="connsiteY163" fmla="*/ 4209 h 10000"/>
                <a:gd name="connsiteX164" fmla="*/ 7750 w 10000"/>
                <a:gd name="connsiteY164" fmla="*/ 4173 h 10000"/>
                <a:gd name="connsiteX165" fmla="*/ 7745 w 10000"/>
                <a:gd name="connsiteY165" fmla="*/ 4131 h 10000"/>
                <a:gd name="connsiteX166" fmla="*/ 7672 w 10000"/>
                <a:gd name="connsiteY166" fmla="*/ 4053 h 10000"/>
                <a:gd name="connsiteX167" fmla="*/ 7677 w 10000"/>
                <a:gd name="connsiteY167" fmla="*/ 4024 h 10000"/>
                <a:gd name="connsiteX168" fmla="*/ 7604 w 10000"/>
                <a:gd name="connsiteY168" fmla="*/ 3982 h 10000"/>
                <a:gd name="connsiteX169" fmla="*/ 7598 w 10000"/>
                <a:gd name="connsiteY169" fmla="*/ 3903 h 10000"/>
                <a:gd name="connsiteX170" fmla="*/ 7475 w 10000"/>
                <a:gd name="connsiteY170" fmla="*/ 3833 h 10000"/>
                <a:gd name="connsiteX171" fmla="*/ 7407 w 10000"/>
                <a:gd name="connsiteY171" fmla="*/ 3683 h 10000"/>
                <a:gd name="connsiteX172" fmla="*/ 7306 w 10000"/>
                <a:gd name="connsiteY172" fmla="*/ 3676 h 10000"/>
                <a:gd name="connsiteX173" fmla="*/ 7272 w 10000"/>
                <a:gd name="connsiteY173" fmla="*/ 3648 h 10000"/>
                <a:gd name="connsiteX174" fmla="*/ 7222 w 10000"/>
                <a:gd name="connsiteY174" fmla="*/ 3669 h 10000"/>
                <a:gd name="connsiteX175" fmla="*/ 7143 w 10000"/>
                <a:gd name="connsiteY175" fmla="*/ 3669 h 10000"/>
                <a:gd name="connsiteX176" fmla="*/ 7030 w 10000"/>
                <a:gd name="connsiteY176" fmla="*/ 3840 h 10000"/>
                <a:gd name="connsiteX177" fmla="*/ 6991 w 10000"/>
                <a:gd name="connsiteY177" fmla="*/ 3918 h 10000"/>
                <a:gd name="connsiteX178" fmla="*/ 6890 w 10000"/>
                <a:gd name="connsiteY178" fmla="*/ 3797 h 10000"/>
                <a:gd name="connsiteX179" fmla="*/ 6817 w 10000"/>
                <a:gd name="connsiteY179" fmla="*/ 3747 h 10000"/>
                <a:gd name="connsiteX180" fmla="*/ 6744 w 10000"/>
                <a:gd name="connsiteY180" fmla="*/ 3754 h 10000"/>
                <a:gd name="connsiteX181" fmla="*/ 6670 w 10000"/>
                <a:gd name="connsiteY181" fmla="*/ 3790 h 10000"/>
                <a:gd name="connsiteX182" fmla="*/ 6609 w 10000"/>
                <a:gd name="connsiteY182" fmla="*/ 3762 h 10000"/>
                <a:gd name="connsiteX183" fmla="*/ 6552 w 10000"/>
                <a:gd name="connsiteY183" fmla="*/ 3804 h 10000"/>
                <a:gd name="connsiteX184" fmla="*/ 6496 w 10000"/>
                <a:gd name="connsiteY184" fmla="*/ 3889 h 10000"/>
                <a:gd name="connsiteX185" fmla="*/ 6367 w 10000"/>
                <a:gd name="connsiteY185" fmla="*/ 3733 h 10000"/>
                <a:gd name="connsiteX186" fmla="*/ 6350 w 10000"/>
                <a:gd name="connsiteY186" fmla="*/ 3577 h 10000"/>
                <a:gd name="connsiteX187" fmla="*/ 6451 w 10000"/>
                <a:gd name="connsiteY187" fmla="*/ 3513 h 10000"/>
                <a:gd name="connsiteX188" fmla="*/ 6445 w 10000"/>
                <a:gd name="connsiteY188" fmla="*/ 3343 h 10000"/>
                <a:gd name="connsiteX189" fmla="*/ 6541 w 10000"/>
                <a:gd name="connsiteY189" fmla="*/ 3144 h 10000"/>
                <a:gd name="connsiteX190" fmla="*/ 6530 w 10000"/>
                <a:gd name="connsiteY190" fmla="*/ 3109 h 10000"/>
                <a:gd name="connsiteX191" fmla="*/ 6760 w 10000"/>
                <a:gd name="connsiteY191" fmla="*/ 2456 h 10000"/>
                <a:gd name="connsiteX192" fmla="*/ 6884 w 10000"/>
                <a:gd name="connsiteY192" fmla="*/ 2555 h 10000"/>
                <a:gd name="connsiteX193" fmla="*/ 6957 w 10000"/>
                <a:gd name="connsiteY193" fmla="*/ 2598 h 10000"/>
                <a:gd name="connsiteX194" fmla="*/ 7030 w 10000"/>
                <a:gd name="connsiteY194" fmla="*/ 2598 h 10000"/>
                <a:gd name="connsiteX195" fmla="*/ 7143 w 10000"/>
                <a:gd name="connsiteY195" fmla="*/ 2676 h 10000"/>
                <a:gd name="connsiteX196" fmla="*/ 7160 w 10000"/>
                <a:gd name="connsiteY196" fmla="*/ 2626 h 10000"/>
                <a:gd name="connsiteX197" fmla="*/ 7233 w 10000"/>
                <a:gd name="connsiteY197" fmla="*/ 2612 h 10000"/>
                <a:gd name="connsiteX198" fmla="*/ 7295 w 10000"/>
                <a:gd name="connsiteY198" fmla="*/ 2527 h 10000"/>
                <a:gd name="connsiteX199" fmla="*/ 7373 w 10000"/>
                <a:gd name="connsiteY199" fmla="*/ 2463 h 10000"/>
                <a:gd name="connsiteX200" fmla="*/ 7407 w 10000"/>
                <a:gd name="connsiteY200" fmla="*/ 2399 h 10000"/>
                <a:gd name="connsiteX201" fmla="*/ 7525 w 10000"/>
                <a:gd name="connsiteY201" fmla="*/ 2356 h 10000"/>
                <a:gd name="connsiteX202" fmla="*/ 7587 w 10000"/>
                <a:gd name="connsiteY202" fmla="*/ 2363 h 10000"/>
                <a:gd name="connsiteX203" fmla="*/ 7638 w 10000"/>
                <a:gd name="connsiteY203" fmla="*/ 2300 h 10000"/>
                <a:gd name="connsiteX204" fmla="*/ 7677 w 10000"/>
                <a:gd name="connsiteY204" fmla="*/ 2214 h 10000"/>
                <a:gd name="connsiteX205" fmla="*/ 7660 w 10000"/>
                <a:gd name="connsiteY205" fmla="*/ 2200 h 10000"/>
                <a:gd name="connsiteX206" fmla="*/ 7677 w 10000"/>
                <a:gd name="connsiteY206" fmla="*/ 2108 h 10000"/>
                <a:gd name="connsiteX207" fmla="*/ 7610 w 10000"/>
                <a:gd name="connsiteY207" fmla="*/ 2108 h 10000"/>
                <a:gd name="connsiteX208" fmla="*/ 7643 w 10000"/>
                <a:gd name="connsiteY208" fmla="*/ 2030 h 10000"/>
                <a:gd name="connsiteX209" fmla="*/ 7649 w 10000"/>
                <a:gd name="connsiteY209" fmla="*/ 1938 h 10000"/>
                <a:gd name="connsiteX210" fmla="*/ 7677 w 10000"/>
                <a:gd name="connsiteY210" fmla="*/ 1916 h 10000"/>
                <a:gd name="connsiteX211" fmla="*/ 7728 w 10000"/>
                <a:gd name="connsiteY211" fmla="*/ 1824 h 10000"/>
                <a:gd name="connsiteX212" fmla="*/ 7722 w 10000"/>
                <a:gd name="connsiteY212" fmla="*/ 1753 h 10000"/>
                <a:gd name="connsiteX213" fmla="*/ 7762 w 10000"/>
                <a:gd name="connsiteY213" fmla="*/ 1675 h 10000"/>
                <a:gd name="connsiteX214" fmla="*/ 7807 w 10000"/>
                <a:gd name="connsiteY214" fmla="*/ 1625 h 10000"/>
                <a:gd name="connsiteX215" fmla="*/ 7823 w 10000"/>
                <a:gd name="connsiteY215" fmla="*/ 1540 h 10000"/>
                <a:gd name="connsiteX216" fmla="*/ 7818 w 10000"/>
                <a:gd name="connsiteY216" fmla="*/ 1512 h 10000"/>
                <a:gd name="connsiteX217" fmla="*/ 7857 w 10000"/>
                <a:gd name="connsiteY217" fmla="*/ 1455 h 10000"/>
                <a:gd name="connsiteX218" fmla="*/ 7913 w 10000"/>
                <a:gd name="connsiteY218" fmla="*/ 1285 h 10000"/>
                <a:gd name="connsiteX219" fmla="*/ 7930 w 10000"/>
                <a:gd name="connsiteY219" fmla="*/ 1185 h 10000"/>
                <a:gd name="connsiteX220" fmla="*/ 7958 w 10000"/>
                <a:gd name="connsiteY220" fmla="*/ 1192 h 10000"/>
                <a:gd name="connsiteX221" fmla="*/ 8037 w 10000"/>
                <a:gd name="connsiteY221" fmla="*/ 1079 h 10000"/>
                <a:gd name="connsiteX222" fmla="*/ 8127 w 10000"/>
                <a:gd name="connsiteY222" fmla="*/ 1015 h 10000"/>
                <a:gd name="connsiteX223" fmla="*/ 8138 w 10000"/>
                <a:gd name="connsiteY223" fmla="*/ 937 h 10000"/>
                <a:gd name="connsiteX224" fmla="*/ 8172 w 10000"/>
                <a:gd name="connsiteY224" fmla="*/ 852 h 10000"/>
                <a:gd name="connsiteX225" fmla="*/ 8161 w 10000"/>
                <a:gd name="connsiteY225" fmla="*/ 788 h 10000"/>
                <a:gd name="connsiteX226" fmla="*/ 8116 w 10000"/>
                <a:gd name="connsiteY226" fmla="*/ 731 h 10000"/>
                <a:gd name="connsiteX227" fmla="*/ 8138 w 10000"/>
                <a:gd name="connsiteY227" fmla="*/ 660 h 10000"/>
                <a:gd name="connsiteX228" fmla="*/ 8138 w 10000"/>
                <a:gd name="connsiteY228" fmla="*/ 575 h 10000"/>
                <a:gd name="connsiteX229" fmla="*/ 8054 w 10000"/>
                <a:gd name="connsiteY229" fmla="*/ 504 h 10000"/>
                <a:gd name="connsiteX230" fmla="*/ 7970 w 10000"/>
                <a:gd name="connsiteY230" fmla="*/ 546 h 10000"/>
                <a:gd name="connsiteX231" fmla="*/ 7930 w 10000"/>
                <a:gd name="connsiteY231" fmla="*/ 546 h 10000"/>
                <a:gd name="connsiteX232" fmla="*/ 7913 w 10000"/>
                <a:gd name="connsiteY232" fmla="*/ 497 h 10000"/>
                <a:gd name="connsiteX233" fmla="*/ 7913 w 10000"/>
                <a:gd name="connsiteY233" fmla="*/ 405 h 10000"/>
                <a:gd name="connsiteX234" fmla="*/ 8020 w 10000"/>
                <a:gd name="connsiteY234" fmla="*/ 312 h 10000"/>
                <a:gd name="connsiteX235" fmla="*/ 8054 w 10000"/>
                <a:gd name="connsiteY235" fmla="*/ 234 h 10000"/>
                <a:gd name="connsiteX236" fmla="*/ 8121 w 10000"/>
                <a:gd name="connsiteY236" fmla="*/ 170 h 10000"/>
                <a:gd name="connsiteX237" fmla="*/ 8183 w 10000"/>
                <a:gd name="connsiteY237" fmla="*/ 50 h 10000"/>
                <a:gd name="connsiteX238" fmla="*/ 8228 w 10000"/>
                <a:gd name="connsiteY238" fmla="*/ 28 h 10000"/>
                <a:gd name="connsiteX239" fmla="*/ 8290 w 10000"/>
                <a:gd name="connsiteY239" fmla="*/ 43 h 10000"/>
                <a:gd name="connsiteX240" fmla="*/ 8420 w 10000"/>
                <a:gd name="connsiteY240" fmla="*/ 0 h 10000"/>
                <a:gd name="connsiteX241" fmla="*/ 8481 w 10000"/>
                <a:gd name="connsiteY241" fmla="*/ 71 h 10000"/>
                <a:gd name="connsiteX242" fmla="*/ 8476 w 10000"/>
                <a:gd name="connsiteY242" fmla="*/ 121 h 10000"/>
                <a:gd name="connsiteX243" fmla="*/ 8504 w 10000"/>
                <a:gd name="connsiteY243" fmla="*/ 142 h 10000"/>
                <a:gd name="connsiteX244" fmla="*/ 8526 w 10000"/>
                <a:gd name="connsiteY244" fmla="*/ 192 h 10000"/>
                <a:gd name="connsiteX245" fmla="*/ 8493 w 10000"/>
                <a:gd name="connsiteY245" fmla="*/ 248 h 10000"/>
                <a:gd name="connsiteX246" fmla="*/ 8448 w 10000"/>
                <a:gd name="connsiteY246" fmla="*/ 376 h 10000"/>
                <a:gd name="connsiteX247" fmla="*/ 8375 w 10000"/>
                <a:gd name="connsiteY247" fmla="*/ 476 h 10000"/>
                <a:gd name="connsiteX248" fmla="*/ 8307 w 10000"/>
                <a:gd name="connsiteY248" fmla="*/ 532 h 10000"/>
                <a:gd name="connsiteX249" fmla="*/ 8358 w 10000"/>
                <a:gd name="connsiteY249" fmla="*/ 554 h 10000"/>
                <a:gd name="connsiteX250" fmla="*/ 8425 w 10000"/>
                <a:gd name="connsiteY250" fmla="*/ 639 h 10000"/>
                <a:gd name="connsiteX251" fmla="*/ 8470 w 10000"/>
                <a:gd name="connsiteY251" fmla="*/ 646 h 10000"/>
                <a:gd name="connsiteX252" fmla="*/ 8493 w 10000"/>
                <a:gd name="connsiteY252" fmla="*/ 738 h 10000"/>
                <a:gd name="connsiteX253" fmla="*/ 8538 w 10000"/>
                <a:gd name="connsiteY253" fmla="*/ 759 h 10000"/>
                <a:gd name="connsiteX254" fmla="*/ 8571 w 10000"/>
                <a:gd name="connsiteY254" fmla="*/ 752 h 10000"/>
                <a:gd name="connsiteX255" fmla="*/ 8639 w 10000"/>
                <a:gd name="connsiteY255" fmla="*/ 610 h 10000"/>
                <a:gd name="connsiteX256" fmla="*/ 8701 w 10000"/>
                <a:gd name="connsiteY256" fmla="*/ 625 h 10000"/>
                <a:gd name="connsiteX257" fmla="*/ 8712 w 10000"/>
                <a:gd name="connsiteY257" fmla="*/ 667 h 10000"/>
                <a:gd name="connsiteX258" fmla="*/ 8757 w 10000"/>
                <a:gd name="connsiteY258" fmla="*/ 717 h 10000"/>
                <a:gd name="connsiteX259" fmla="*/ 8757 w 10000"/>
                <a:gd name="connsiteY259" fmla="*/ 752 h 10000"/>
                <a:gd name="connsiteX260" fmla="*/ 8796 w 10000"/>
                <a:gd name="connsiteY260" fmla="*/ 774 h 10000"/>
                <a:gd name="connsiteX261" fmla="*/ 8853 w 10000"/>
                <a:gd name="connsiteY261" fmla="*/ 774 h 10000"/>
                <a:gd name="connsiteX262" fmla="*/ 8858 w 10000"/>
                <a:gd name="connsiteY262" fmla="*/ 837 h 10000"/>
                <a:gd name="connsiteX263" fmla="*/ 8808 w 10000"/>
                <a:gd name="connsiteY263" fmla="*/ 866 h 10000"/>
                <a:gd name="connsiteX264" fmla="*/ 8853 w 10000"/>
                <a:gd name="connsiteY264" fmla="*/ 1143 h 10000"/>
                <a:gd name="connsiteX265" fmla="*/ 8898 w 10000"/>
                <a:gd name="connsiteY265" fmla="*/ 1270 h 10000"/>
                <a:gd name="connsiteX266" fmla="*/ 8886 w 10000"/>
                <a:gd name="connsiteY266" fmla="*/ 1327 h 10000"/>
                <a:gd name="connsiteX267" fmla="*/ 8926 w 10000"/>
                <a:gd name="connsiteY267" fmla="*/ 1391 h 10000"/>
                <a:gd name="connsiteX268" fmla="*/ 8931 w 10000"/>
                <a:gd name="connsiteY268" fmla="*/ 1434 h 10000"/>
                <a:gd name="connsiteX269" fmla="*/ 9038 w 10000"/>
                <a:gd name="connsiteY269" fmla="*/ 1483 h 10000"/>
                <a:gd name="connsiteX270" fmla="*/ 9168 w 10000"/>
                <a:gd name="connsiteY270" fmla="*/ 1441 h 10000"/>
                <a:gd name="connsiteX271" fmla="*/ 9184 w 10000"/>
                <a:gd name="connsiteY271" fmla="*/ 1384 h 10000"/>
                <a:gd name="connsiteX272" fmla="*/ 9229 w 10000"/>
                <a:gd name="connsiteY272" fmla="*/ 1405 h 10000"/>
                <a:gd name="connsiteX273" fmla="*/ 9258 w 10000"/>
                <a:gd name="connsiteY273" fmla="*/ 1455 h 10000"/>
                <a:gd name="connsiteX274" fmla="*/ 9325 w 10000"/>
                <a:gd name="connsiteY274" fmla="*/ 1419 h 10000"/>
                <a:gd name="connsiteX275" fmla="*/ 9364 w 10000"/>
                <a:gd name="connsiteY275" fmla="*/ 1419 h 10000"/>
                <a:gd name="connsiteX276" fmla="*/ 9421 w 10000"/>
                <a:gd name="connsiteY276" fmla="*/ 1476 h 10000"/>
                <a:gd name="connsiteX277" fmla="*/ 9454 w 10000"/>
                <a:gd name="connsiteY277" fmla="*/ 1398 h 10000"/>
                <a:gd name="connsiteX278" fmla="*/ 9522 w 10000"/>
                <a:gd name="connsiteY278" fmla="*/ 1434 h 10000"/>
                <a:gd name="connsiteX279" fmla="*/ 9556 w 10000"/>
                <a:gd name="connsiteY279" fmla="*/ 1391 h 10000"/>
                <a:gd name="connsiteX280" fmla="*/ 9584 w 10000"/>
                <a:gd name="connsiteY280" fmla="*/ 1398 h 10000"/>
                <a:gd name="connsiteX281" fmla="*/ 9612 w 10000"/>
                <a:gd name="connsiteY281" fmla="*/ 1356 h 10000"/>
                <a:gd name="connsiteX282" fmla="*/ 9606 w 10000"/>
                <a:gd name="connsiteY282" fmla="*/ 1313 h 10000"/>
                <a:gd name="connsiteX283" fmla="*/ 9646 w 10000"/>
                <a:gd name="connsiteY283" fmla="*/ 1292 h 10000"/>
                <a:gd name="connsiteX284" fmla="*/ 9674 w 10000"/>
                <a:gd name="connsiteY284" fmla="*/ 1221 h 10000"/>
                <a:gd name="connsiteX285" fmla="*/ 9753 w 10000"/>
                <a:gd name="connsiteY285" fmla="*/ 1228 h 10000"/>
                <a:gd name="connsiteX286" fmla="*/ 9871 w 10000"/>
                <a:gd name="connsiteY286" fmla="*/ 1434 h 10000"/>
                <a:gd name="connsiteX287" fmla="*/ 9893 w 10000"/>
                <a:gd name="connsiteY287" fmla="*/ 1505 h 10000"/>
                <a:gd name="connsiteX288" fmla="*/ 9972 w 10000"/>
                <a:gd name="connsiteY288" fmla="*/ 1597 h 10000"/>
                <a:gd name="connsiteX289" fmla="*/ 10000 w 10000"/>
                <a:gd name="connsiteY289" fmla="*/ 1682 h 10000"/>
                <a:gd name="connsiteX290" fmla="*/ 9938 w 10000"/>
                <a:gd name="connsiteY290" fmla="*/ 1796 h 10000"/>
                <a:gd name="connsiteX291" fmla="*/ 9893 w 10000"/>
                <a:gd name="connsiteY291" fmla="*/ 1838 h 10000"/>
                <a:gd name="connsiteX292" fmla="*/ 9916 w 10000"/>
                <a:gd name="connsiteY292" fmla="*/ 1959 h 10000"/>
                <a:gd name="connsiteX293" fmla="*/ 9848 w 10000"/>
                <a:gd name="connsiteY293" fmla="*/ 2051 h 10000"/>
                <a:gd name="connsiteX294" fmla="*/ 9809 w 10000"/>
                <a:gd name="connsiteY294" fmla="*/ 2072 h 10000"/>
                <a:gd name="connsiteX295" fmla="*/ 9809 w 10000"/>
                <a:gd name="connsiteY295" fmla="*/ 2136 h 10000"/>
                <a:gd name="connsiteX296" fmla="*/ 9758 w 10000"/>
                <a:gd name="connsiteY296" fmla="*/ 2257 h 10000"/>
                <a:gd name="connsiteX297" fmla="*/ 9724 w 10000"/>
                <a:gd name="connsiteY297" fmla="*/ 2264 h 10000"/>
                <a:gd name="connsiteX298" fmla="*/ 9730 w 10000"/>
                <a:gd name="connsiteY298" fmla="*/ 2349 h 10000"/>
                <a:gd name="connsiteX299" fmla="*/ 9702 w 10000"/>
                <a:gd name="connsiteY299" fmla="*/ 2413 h 10000"/>
                <a:gd name="connsiteX300" fmla="*/ 9708 w 10000"/>
                <a:gd name="connsiteY300" fmla="*/ 2697 h 10000"/>
                <a:gd name="connsiteX301" fmla="*/ 9724 w 10000"/>
                <a:gd name="connsiteY301" fmla="*/ 2718 h 10000"/>
                <a:gd name="connsiteX302" fmla="*/ 9719 w 10000"/>
                <a:gd name="connsiteY302" fmla="*/ 2811 h 10000"/>
                <a:gd name="connsiteX303" fmla="*/ 9708 w 10000"/>
                <a:gd name="connsiteY303" fmla="*/ 2896 h 10000"/>
                <a:gd name="connsiteX304" fmla="*/ 9668 w 10000"/>
                <a:gd name="connsiteY304" fmla="*/ 2938 h 10000"/>
                <a:gd name="connsiteX305" fmla="*/ 9595 w 10000"/>
                <a:gd name="connsiteY305" fmla="*/ 2903 h 10000"/>
                <a:gd name="connsiteX306" fmla="*/ 9561 w 10000"/>
                <a:gd name="connsiteY306" fmla="*/ 2952 h 10000"/>
                <a:gd name="connsiteX307" fmla="*/ 9567 w 10000"/>
                <a:gd name="connsiteY307" fmla="*/ 2995 h 10000"/>
                <a:gd name="connsiteX308" fmla="*/ 9544 w 10000"/>
                <a:gd name="connsiteY308" fmla="*/ 3080 h 10000"/>
                <a:gd name="connsiteX309" fmla="*/ 9505 w 10000"/>
                <a:gd name="connsiteY309" fmla="*/ 3137 h 10000"/>
                <a:gd name="connsiteX310" fmla="*/ 9494 w 10000"/>
                <a:gd name="connsiteY310" fmla="*/ 3236 h 10000"/>
                <a:gd name="connsiteX311" fmla="*/ 9466 w 10000"/>
                <a:gd name="connsiteY311" fmla="*/ 3322 h 10000"/>
                <a:gd name="connsiteX312" fmla="*/ 9471 w 10000"/>
                <a:gd name="connsiteY312" fmla="*/ 3378 h 10000"/>
                <a:gd name="connsiteX313" fmla="*/ 9460 w 10000"/>
                <a:gd name="connsiteY313" fmla="*/ 3435 h 10000"/>
                <a:gd name="connsiteX314" fmla="*/ 9483 w 10000"/>
                <a:gd name="connsiteY314" fmla="*/ 3485 h 10000"/>
                <a:gd name="connsiteX315" fmla="*/ 9449 w 10000"/>
                <a:gd name="connsiteY315" fmla="*/ 3563 h 10000"/>
                <a:gd name="connsiteX316" fmla="*/ 9393 w 10000"/>
                <a:gd name="connsiteY316" fmla="*/ 3442 h 10000"/>
                <a:gd name="connsiteX317" fmla="*/ 9393 w 10000"/>
                <a:gd name="connsiteY317" fmla="*/ 3350 h 10000"/>
                <a:gd name="connsiteX318" fmla="*/ 9376 w 10000"/>
                <a:gd name="connsiteY318" fmla="*/ 3336 h 10000"/>
                <a:gd name="connsiteX319" fmla="*/ 9308 w 10000"/>
                <a:gd name="connsiteY319" fmla="*/ 3400 h 10000"/>
                <a:gd name="connsiteX320" fmla="*/ 9201 w 10000"/>
                <a:gd name="connsiteY320" fmla="*/ 3549 h 10000"/>
                <a:gd name="connsiteX321" fmla="*/ 9139 w 10000"/>
                <a:gd name="connsiteY321" fmla="*/ 3655 h 10000"/>
                <a:gd name="connsiteX322" fmla="*/ 9044 w 10000"/>
                <a:gd name="connsiteY322" fmla="*/ 3712 h 10000"/>
                <a:gd name="connsiteX323" fmla="*/ 9010 w 10000"/>
                <a:gd name="connsiteY323" fmla="*/ 3797 h 10000"/>
                <a:gd name="connsiteX324" fmla="*/ 8982 w 10000"/>
                <a:gd name="connsiteY324" fmla="*/ 3825 h 10000"/>
                <a:gd name="connsiteX325" fmla="*/ 8875 w 10000"/>
                <a:gd name="connsiteY325" fmla="*/ 3903 h 10000"/>
                <a:gd name="connsiteX326" fmla="*/ 8785 w 10000"/>
                <a:gd name="connsiteY326" fmla="*/ 3996 h 10000"/>
                <a:gd name="connsiteX327" fmla="*/ 8763 w 10000"/>
                <a:gd name="connsiteY327" fmla="*/ 4067 h 10000"/>
                <a:gd name="connsiteX328" fmla="*/ 8729 w 10000"/>
                <a:gd name="connsiteY328" fmla="*/ 4102 h 10000"/>
                <a:gd name="connsiteX329" fmla="*/ 8774 w 10000"/>
                <a:gd name="connsiteY329" fmla="*/ 4194 h 10000"/>
                <a:gd name="connsiteX330" fmla="*/ 8819 w 10000"/>
                <a:gd name="connsiteY330" fmla="*/ 4265 h 10000"/>
                <a:gd name="connsiteX331" fmla="*/ 8881 w 10000"/>
                <a:gd name="connsiteY331" fmla="*/ 4294 h 10000"/>
                <a:gd name="connsiteX332" fmla="*/ 8858 w 10000"/>
                <a:gd name="connsiteY332" fmla="*/ 4344 h 10000"/>
                <a:gd name="connsiteX333" fmla="*/ 8903 w 10000"/>
                <a:gd name="connsiteY333" fmla="*/ 4358 h 10000"/>
                <a:gd name="connsiteX334" fmla="*/ 8903 w 10000"/>
                <a:gd name="connsiteY334" fmla="*/ 4443 h 10000"/>
                <a:gd name="connsiteX335" fmla="*/ 8937 w 10000"/>
                <a:gd name="connsiteY335" fmla="*/ 4507 h 10000"/>
                <a:gd name="connsiteX336" fmla="*/ 8993 w 10000"/>
                <a:gd name="connsiteY336" fmla="*/ 4493 h 10000"/>
                <a:gd name="connsiteX337" fmla="*/ 9016 w 10000"/>
                <a:gd name="connsiteY337" fmla="*/ 4422 h 10000"/>
                <a:gd name="connsiteX338" fmla="*/ 9061 w 10000"/>
                <a:gd name="connsiteY338" fmla="*/ 4414 h 10000"/>
                <a:gd name="connsiteX339" fmla="*/ 9066 w 10000"/>
                <a:gd name="connsiteY339" fmla="*/ 4358 h 10000"/>
                <a:gd name="connsiteX340" fmla="*/ 9123 w 10000"/>
                <a:gd name="connsiteY340" fmla="*/ 4358 h 10000"/>
                <a:gd name="connsiteX341" fmla="*/ 9100 w 10000"/>
                <a:gd name="connsiteY341" fmla="*/ 4429 h 10000"/>
                <a:gd name="connsiteX342" fmla="*/ 9156 w 10000"/>
                <a:gd name="connsiteY342" fmla="*/ 4464 h 10000"/>
                <a:gd name="connsiteX343" fmla="*/ 9145 w 10000"/>
                <a:gd name="connsiteY343" fmla="*/ 4528 h 10000"/>
                <a:gd name="connsiteX344" fmla="*/ 9061 w 10000"/>
                <a:gd name="connsiteY344" fmla="*/ 4535 h 10000"/>
                <a:gd name="connsiteX345" fmla="*/ 8999 w 10000"/>
                <a:gd name="connsiteY345" fmla="*/ 4578 h 10000"/>
                <a:gd name="connsiteX346" fmla="*/ 8943 w 10000"/>
                <a:gd name="connsiteY346" fmla="*/ 4599 h 10000"/>
                <a:gd name="connsiteX347" fmla="*/ 8943 w 10000"/>
                <a:gd name="connsiteY347" fmla="*/ 4698 h 10000"/>
                <a:gd name="connsiteX348" fmla="*/ 8999 w 10000"/>
                <a:gd name="connsiteY348" fmla="*/ 4805 h 10000"/>
                <a:gd name="connsiteX349" fmla="*/ 8954 w 10000"/>
                <a:gd name="connsiteY349" fmla="*/ 4904 h 10000"/>
                <a:gd name="connsiteX350" fmla="*/ 8864 w 10000"/>
                <a:gd name="connsiteY350" fmla="*/ 4918 h 10000"/>
                <a:gd name="connsiteX351" fmla="*/ 8875 w 10000"/>
                <a:gd name="connsiteY351" fmla="*/ 5032 h 10000"/>
                <a:gd name="connsiteX352" fmla="*/ 8870 w 10000"/>
                <a:gd name="connsiteY352" fmla="*/ 5103 h 10000"/>
                <a:gd name="connsiteX353" fmla="*/ 8841 w 10000"/>
                <a:gd name="connsiteY353" fmla="*/ 5138 h 10000"/>
                <a:gd name="connsiteX354" fmla="*/ 8785 w 10000"/>
                <a:gd name="connsiteY354" fmla="*/ 5110 h 10000"/>
                <a:gd name="connsiteX355" fmla="*/ 8735 w 10000"/>
                <a:gd name="connsiteY355" fmla="*/ 5018 h 10000"/>
                <a:gd name="connsiteX356" fmla="*/ 8678 w 10000"/>
                <a:gd name="connsiteY356" fmla="*/ 5089 h 10000"/>
                <a:gd name="connsiteX357" fmla="*/ 8622 w 10000"/>
                <a:gd name="connsiteY357" fmla="*/ 5039 h 10000"/>
                <a:gd name="connsiteX358" fmla="*/ 8616 w 10000"/>
                <a:gd name="connsiteY358" fmla="*/ 5011 h 10000"/>
                <a:gd name="connsiteX359" fmla="*/ 8538 w 10000"/>
                <a:gd name="connsiteY359" fmla="*/ 4947 h 10000"/>
                <a:gd name="connsiteX360" fmla="*/ 8515 w 10000"/>
                <a:gd name="connsiteY360" fmla="*/ 4961 h 10000"/>
                <a:gd name="connsiteX361" fmla="*/ 8526 w 10000"/>
                <a:gd name="connsiteY361" fmla="*/ 5039 h 10000"/>
                <a:gd name="connsiteX362" fmla="*/ 8481 w 10000"/>
                <a:gd name="connsiteY362" fmla="*/ 5138 h 10000"/>
                <a:gd name="connsiteX363" fmla="*/ 8515 w 10000"/>
                <a:gd name="connsiteY363" fmla="*/ 5160 h 10000"/>
                <a:gd name="connsiteX364" fmla="*/ 8577 w 10000"/>
                <a:gd name="connsiteY364" fmla="*/ 5145 h 10000"/>
                <a:gd name="connsiteX365" fmla="*/ 8588 w 10000"/>
                <a:gd name="connsiteY365" fmla="*/ 5181 h 10000"/>
                <a:gd name="connsiteX366" fmla="*/ 8577 w 10000"/>
                <a:gd name="connsiteY366" fmla="*/ 5224 h 10000"/>
                <a:gd name="connsiteX367" fmla="*/ 8600 w 10000"/>
                <a:gd name="connsiteY367" fmla="*/ 5280 h 10000"/>
                <a:gd name="connsiteX368" fmla="*/ 8650 w 10000"/>
                <a:gd name="connsiteY368" fmla="*/ 5316 h 10000"/>
                <a:gd name="connsiteX369" fmla="*/ 8639 w 10000"/>
                <a:gd name="connsiteY369" fmla="*/ 5401 h 10000"/>
                <a:gd name="connsiteX370" fmla="*/ 8673 w 10000"/>
                <a:gd name="connsiteY370" fmla="*/ 5444 h 10000"/>
                <a:gd name="connsiteX371" fmla="*/ 8633 w 10000"/>
                <a:gd name="connsiteY371" fmla="*/ 5486 h 10000"/>
                <a:gd name="connsiteX372" fmla="*/ 8622 w 10000"/>
                <a:gd name="connsiteY372" fmla="*/ 5642 h 10000"/>
                <a:gd name="connsiteX373" fmla="*/ 8600 w 10000"/>
                <a:gd name="connsiteY373" fmla="*/ 5649 h 10000"/>
                <a:gd name="connsiteX374" fmla="*/ 8628 w 10000"/>
                <a:gd name="connsiteY374" fmla="*/ 5720 h 10000"/>
                <a:gd name="connsiteX375" fmla="*/ 8633 w 10000"/>
                <a:gd name="connsiteY375" fmla="*/ 5841 h 10000"/>
                <a:gd name="connsiteX376" fmla="*/ 8661 w 10000"/>
                <a:gd name="connsiteY376" fmla="*/ 5869 h 10000"/>
                <a:gd name="connsiteX377" fmla="*/ 8667 w 10000"/>
                <a:gd name="connsiteY377" fmla="*/ 5905 h 10000"/>
                <a:gd name="connsiteX378" fmla="*/ 8690 w 10000"/>
                <a:gd name="connsiteY378" fmla="*/ 5912 h 10000"/>
                <a:gd name="connsiteX379" fmla="*/ 8695 w 10000"/>
                <a:gd name="connsiteY379" fmla="*/ 5983 h 10000"/>
                <a:gd name="connsiteX380" fmla="*/ 8684 w 10000"/>
                <a:gd name="connsiteY380" fmla="*/ 6033 h 10000"/>
                <a:gd name="connsiteX381" fmla="*/ 8740 w 10000"/>
                <a:gd name="connsiteY381" fmla="*/ 6061 h 10000"/>
                <a:gd name="connsiteX382" fmla="*/ 8825 w 10000"/>
                <a:gd name="connsiteY382" fmla="*/ 6004 h 10000"/>
                <a:gd name="connsiteX383" fmla="*/ 8948 w 10000"/>
                <a:gd name="connsiteY383" fmla="*/ 5891 h 10000"/>
                <a:gd name="connsiteX384" fmla="*/ 8982 w 10000"/>
                <a:gd name="connsiteY384" fmla="*/ 5891 h 10000"/>
                <a:gd name="connsiteX385" fmla="*/ 8982 w 10000"/>
                <a:gd name="connsiteY385" fmla="*/ 5976 h 10000"/>
                <a:gd name="connsiteX386" fmla="*/ 9004 w 10000"/>
                <a:gd name="connsiteY386" fmla="*/ 5990 h 10000"/>
                <a:gd name="connsiteX387" fmla="*/ 9044 w 10000"/>
                <a:gd name="connsiteY387" fmla="*/ 6089 h 10000"/>
                <a:gd name="connsiteX388" fmla="*/ 9072 w 10000"/>
                <a:gd name="connsiteY388" fmla="*/ 6097 h 10000"/>
                <a:gd name="connsiteX389" fmla="*/ 9055 w 10000"/>
                <a:gd name="connsiteY389" fmla="*/ 6153 h 10000"/>
                <a:gd name="connsiteX390" fmla="*/ 9100 w 10000"/>
                <a:gd name="connsiteY390" fmla="*/ 6281 h 10000"/>
                <a:gd name="connsiteX391" fmla="*/ 9100 w 10000"/>
                <a:gd name="connsiteY391" fmla="*/ 6345 h 10000"/>
                <a:gd name="connsiteX392" fmla="*/ 9123 w 10000"/>
                <a:gd name="connsiteY392" fmla="*/ 6416 h 10000"/>
                <a:gd name="connsiteX393" fmla="*/ 9089 w 10000"/>
                <a:gd name="connsiteY393" fmla="*/ 6473 h 10000"/>
                <a:gd name="connsiteX394" fmla="*/ 9049 w 10000"/>
                <a:gd name="connsiteY394" fmla="*/ 6466 h 10000"/>
                <a:gd name="connsiteX395" fmla="*/ 9049 w 10000"/>
                <a:gd name="connsiteY395" fmla="*/ 6501 h 10000"/>
                <a:gd name="connsiteX396" fmla="*/ 9089 w 10000"/>
                <a:gd name="connsiteY396" fmla="*/ 6544 h 10000"/>
                <a:gd name="connsiteX397" fmla="*/ 9106 w 10000"/>
                <a:gd name="connsiteY397" fmla="*/ 6515 h 10000"/>
                <a:gd name="connsiteX398" fmla="*/ 9139 w 10000"/>
                <a:gd name="connsiteY398" fmla="*/ 6579 h 10000"/>
                <a:gd name="connsiteX399" fmla="*/ 9179 w 10000"/>
                <a:gd name="connsiteY399" fmla="*/ 6579 h 10000"/>
                <a:gd name="connsiteX400" fmla="*/ 9156 w 10000"/>
                <a:gd name="connsiteY400" fmla="*/ 6757 h 10000"/>
                <a:gd name="connsiteX401" fmla="*/ 9139 w 10000"/>
                <a:gd name="connsiteY401" fmla="*/ 6792 h 10000"/>
                <a:gd name="connsiteX402" fmla="*/ 9089 w 10000"/>
                <a:gd name="connsiteY402" fmla="*/ 6778 h 10000"/>
                <a:gd name="connsiteX403" fmla="*/ 9027 w 10000"/>
                <a:gd name="connsiteY403" fmla="*/ 6799 h 10000"/>
                <a:gd name="connsiteX404" fmla="*/ 9004 w 10000"/>
                <a:gd name="connsiteY404" fmla="*/ 6842 h 10000"/>
                <a:gd name="connsiteX405" fmla="*/ 8999 w 10000"/>
                <a:gd name="connsiteY405" fmla="*/ 6884 h 10000"/>
                <a:gd name="connsiteX406" fmla="*/ 8960 w 10000"/>
                <a:gd name="connsiteY406" fmla="*/ 6934 h 10000"/>
                <a:gd name="connsiteX407" fmla="*/ 8898 w 10000"/>
                <a:gd name="connsiteY407" fmla="*/ 6941 h 10000"/>
                <a:gd name="connsiteX408" fmla="*/ 8886 w 10000"/>
                <a:gd name="connsiteY408" fmla="*/ 6962 h 10000"/>
                <a:gd name="connsiteX409" fmla="*/ 8847 w 10000"/>
                <a:gd name="connsiteY409" fmla="*/ 6927 h 10000"/>
                <a:gd name="connsiteX410" fmla="*/ 8808 w 10000"/>
                <a:gd name="connsiteY410" fmla="*/ 6934 h 10000"/>
                <a:gd name="connsiteX411" fmla="*/ 8785 w 10000"/>
                <a:gd name="connsiteY411" fmla="*/ 6906 h 10000"/>
                <a:gd name="connsiteX412" fmla="*/ 8735 w 10000"/>
                <a:gd name="connsiteY412" fmla="*/ 6891 h 10000"/>
                <a:gd name="connsiteX413" fmla="*/ 8746 w 10000"/>
                <a:gd name="connsiteY413" fmla="*/ 6941 h 10000"/>
                <a:gd name="connsiteX414" fmla="*/ 8723 w 10000"/>
                <a:gd name="connsiteY414" fmla="*/ 6991 h 10000"/>
                <a:gd name="connsiteX415" fmla="*/ 8639 w 10000"/>
                <a:gd name="connsiteY415" fmla="*/ 6984 h 10000"/>
                <a:gd name="connsiteX416" fmla="*/ 8611 w 10000"/>
                <a:gd name="connsiteY416" fmla="*/ 6962 h 10000"/>
                <a:gd name="connsiteX417" fmla="*/ 8566 w 10000"/>
                <a:gd name="connsiteY417" fmla="*/ 6984 h 10000"/>
                <a:gd name="connsiteX418" fmla="*/ 8560 w 10000"/>
                <a:gd name="connsiteY418" fmla="*/ 7055 h 10000"/>
                <a:gd name="connsiteX419" fmla="*/ 8476 w 10000"/>
                <a:gd name="connsiteY419" fmla="*/ 7133 h 10000"/>
                <a:gd name="connsiteX420" fmla="*/ 8448 w 10000"/>
                <a:gd name="connsiteY420" fmla="*/ 7090 h 10000"/>
                <a:gd name="connsiteX421" fmla="*/ 8386 w 10000"/>
                <a:gd name="connsiteY421" fmla="*/ 7111 h 10000"/>
                <a:gd name="connsiteX422" fmla="*/ 8346 w 10000"/>
                <a:gd name="connsiteY422" fmla="*/ 7133 h 10000"/>
                <a:gd name="connsiteX423" fmla="*/ 8341 w 10000"/>
                <a:gd name="connsiteY423" fmla="*/ 7168 h 10000"/>
                <a:gd name="connsiteX424" fmla="*/ 8256 w 10000"/>
                <a:gd name="connsiteY424" fmla="*/ 7246 h 10000"/>
                <a:gd name="connsiteX425" fmla="*/ 8206 w 10000"/>
                <a:gd name="connsiteY425" fmla="*/ 7232 h 10000"/>
                <a:gd name="connsiteX426" fmla="*/ 8155 w 10000"/>
                <a:gd name="connsiteY426" fmla="*/ 7260 h 10000"/>
                <a:gd name="connsiteX427" fmla="*/ 8116 w 10000"/>
                <a:gd name="connsiteY427" fmla="*/ 7303 h 10000"/>
                <a:gd name="connsiteX428" fmla="*/ 8060 w 10000"/>
                <a:gd name="connsiteY428" fmla="*/ 7331 h 10000"/>
                <a:gd name="connsiteX429" fmla="*/ 8065 w 10000"/>
                <a:gd name="connsiteY429" fmla="*/ 7374 h 10000"/>
                <a:gd name="connsiteX430" fmla="*/ 8015 w 10000"/>
                <a:gd name="connsiteY430" fmla="*/ 7402 h 10000"/>
                <a:gd name="connsiteX431" fmla="*/ 7942 w 10000"/>
                <a:gd name="connsiteY431" fmla="*/ 7523 h 10000"/>
                <a:gd name="connsiteX432" fmla="*/ 7930 w 10000"/>
                <a:gd name="connsiteY432" fmla="*/ 7573 h 10000"/>
                <a:gd name="connsiteX433" fmla="*/ 7908 w 10000"/>
                <a:gd name="connsiteY433" fmla="*/ 7559 h 10000"/>
                <a:gd name="connsiteX434" fmla="*/ 7919 w 10000"/>
                <a:gd name="connsiteY434" fmla="*/ 7523 h 10000"/>
                <a:gd name="connsiteX435" fmla="*/ 7846 w 10000"/>
                <a:gd name="connsiteY435" fmla="*/ 7339 h 10000"/>
                <a:gd name="connsiteX436" fmla="*/ 7846 w 10000"/>
                <a:gd name="connsiteY436" fmla="*/ 7268 h 10000"/>
                <a:gd name="connsiteX437" fmla="*/ 7812 w 10000"/>
                <a:gd name="connsiteY437" fmla="*/ 7268 h 10000"/>
                <a:gd name="connsiteX438" fmla="*/ 7711 w 10000"/>
                <a:gd name="connsiteY438" fmla="*/ 7197 h 10000"/>
                <a:gd name="connsiteX439" fmla="*/ 7649 w 10000"/>
                <a:gd name="connsiteY439" fmla="*/ 7232 h 10000"/>
                <a:gd name="connsiteX440" fmla="*/ 7632 w 10000"/>
                <a:gd name="connsiteY440" fmla="*/ 7275 h 10000"/>
                <a:gd name="connsiteX441" fmla="*/ 7677 w 10000"/>
                <a:gd name="connsiteY441" fmla="*/ 7324 h 10000"/>
                <a:gd name="connsiteX442" fmla="*/ 7688 w 10000"/>
                <a:gd name="connsiteY442" fmla="*/ 7367 h 10000"/>
                <a:gd name="connsiteX443" fmla="*/ 7660 w 10000"/>
                <a:gd name="connsiteY443" fmla="*/ 7410 h 10000"/>
                <a:gd name="connsiteX444" fmla="*/ 7666 w 10000"/>
                <a:gd name="connsiteY444" fmla="*/ 7445 h 10000"/>
                <a:gd name="connsiteX445" fmla="*/ 7655 w 10000"/>
                <a:gd name="connsiteY445" fmla="*/ 7516 h 10000"/>
                <a:gd name="connsiteX446" fmla="*/ 7660 w 10000"/>
                <a:gd name="connsiteY446" fmla="*/ 7587 h 10000"/>
                <a:gd name="connsiteX447" fmla="*/ 7694 w 10000"/>
                <a:gd name="connsiteY447" fmla="*/ 7700 h 10000"/>
                <a:gd name="connsiteX448" fmla="*/ 7660 w 10000"/>
                <a:gd name="connsiteY448" fmla="*/ 7743 h 10000"/>
                <a:gd name="connsiteX449" fmla="*/ 7666 w 10000"/>
                <a:gd name="connsiteY449" fmla="*/ 7779 h 10000"/>
                <a:gd name="connsiteX450" fmla="*/ 7638 w 10000"/>
                <a:gd name="connsiteY450" fmla="*/ 7793 h 10000"/>
                <a:gd name="connsiteX451" fmla="*/ 7621 w 10000"/>
                <a:gd name="connsiteY451" fmla="*/ 7814 h 10000"/>
                <a:gd name="connsiteX452" fmla="*/ 7514 w 10000"/>
                <a:gd name="connsiteY452" fmla="*/ 7800 h 10000"/>
                <a:gd name="connsiteX453" fmla="*/ 7497 w 10000"/>
                <a:gd name="connsiteY453" fmla="*/ 7757 h 10000"/>
                <a:gd name="connsiteX454" fmla="*/ 7463 w 10000"/>
                <a:gd name="connsiteY454" fmla="*/ 7786 h 10000"/>
                <a:gd name="connsiteX455" fmla="*/ 7390 w 10000"/>
                <a:gd name="connsiteY455" fmla="*/ 7771 h 10000"/>
                <a:gd name="connsiteX456" fmla="*/ 7340 w 10000"/>
                <a:gd name="connsiteY456" fmla="*/ 7793 h 10000"/>
                <a:gd name="connsiteX457" fmla="*/ 7312 w 10000"/>
                <a:gd name="connsiteY457" fmla="*/ 7644 h 10000"/>
                <a:gd name="connsiteX458" fmla="*/ 7283 w 10000"/>
                <a:gd name="connsiteY458" fmla="*/ 7637 h 10000"/>
                <a:gd name="connsiteX459" fmla="*/ 7250 w 10000"/>
                <a:gd name="connsiteY459" fmla="*/ 7544 h 10000"/>
                <a:gd name="connsiteX460" fmla="*/ 7267 w 10000"/>
                <a:gd name="connsiteY460" fmla="*/ 7502 h 10000"/>
                <a:gd name="connsiteX461" fmla="*/ 7306 w 10000"/>
                <a:gd name="connsiteY461" fmla="*/ 7523 h 10000"/>
                <a:gd name="connsiteX462" fmla="*/ 7323 w 10000"/>
                <a:gd name="connsiteY462" fmla="*/ 7473 h 10000"/>
                <a:gd name="connsiteX463" fmla="*/ 7295 w 10000"/>
                <a:gd name="connsiteY463" fmla="*/ 7438 h 10000"/>
                <a:gd name="connsiteX464" fmla="*/ 7312 w 10000"/>
                <a:gd name="connsiteY464" fmla="*/ 7402 h 10000"/>
                <a:gd name="connsiteX465" fmla="*/ 7238 w 10000"/>
                <a:gd name="connsiteY465" fmla="*/ 7331 h 10000"/>
                <a:gd name="connsiteX466" fmla="*/ 7244 w 10000"/>
                <a:gd name="connsiteY466" fmla="*/ 7296 h 10000"/>
                <a:gd name="connsiteX467" fmla="*/ 7199 w 10000"/>
                <a:gd name="connsiteY467" fmla="*/ 7260 h 10000"/>
                <a:gd name="connsiteX468" fmla="*/ 7227 w 10000"/>
                <a:gd name="connsiteY468" fmla="*/ 7218 h 10000"/>
                <a:gd name="connsiteX469" fmla="*/ 7216 w 10000"/>
                <a:gd name="connsiteY469" fmla="*/ 7168 h 10000"/>
                <a:gd name="connsiteX470" fmla="*/ 7165 w 10000"/>
                <a:gd name="connsiteY470" fmla="*/ 7090 h 10000"/>
                <a:gd name="connsiteX471" fmla="*/ 7132 w 10000"/>
                <a:gd name="connsiteY471" fmla="*/ 7026 h 10000"/>
                <a:gd name="connsiteX472" fmla="*/ 7064 w 10000"/>
                <a:gd name="connsiteY472" fmla="*/ 7055 h 10000"/>
                <a:gd name="connsiteX473" fmla="*/ 7025 w 10000"/>
                <a:gd name="connsiteY473" fmla="*/ 7048 h 10000"/>
                <a:gd name="connsiteX474" fmla="*/ 7002 w 10000"/>
                <a:gd name="connsiteY474" fmla="*/ 7111 h 10000"/>
                <a:gd name="connsiteX475" fmla="*/ 6924 w 10000"/>
                <a:gd name="connsiteY475" fmla="*/ 7119 h 10000"/>
                <a:gd name="connsiteX476" fmla="*/ 6895 w 10000"/>
                <a:gd name="connsiteY476" fmla="*/ 7111 h 10000"/>
                <a:gd name="connsiteX477" fmla="*/ 6828 w 10000"/>
                <a:gd name="connsiteY477" fmla="*/ 7161 h 10000"/>
                <a:gd name="connsiteX478" fmla="*/ 6834 w 10000"/>
                <a:gd name="connsiteY478" fmla="*/ 7260 h 10000"/>
                <a:gd name="connsiteX479" fmla="*/ 6817 w 10000"/>
                <a:gd name="connsiteY479" fmla="*/ 7324 h 10000"/>
                <a:gd name="connsiteX480" fmla="*/ 6817 w 10000"/>
                <a:gd name="connsiteY480" fmla="*/ 7381 h 10000"/>
                <a:gd name="connsiteX481" fmla="*/ 6760 w 10000"/>
                <a:gd name="connsiteY481" fmla="*/ 7424 h 10000"/>
                <a:gd name="connsiteX482" fmla="*/ 6699 w 10000"/>
                <a:gd name="connsiteY482" fmla="*/ 7431 h 10000"/>
                <a:gd name="connsiteX483" fmla="*/ 6682 w 10000"/>
                <a:gd name="connsiteY483" fmla="*/ 7410 h 10000"/>
                <a:gd name="connsiteX484" fmla="*/ 6625 w 10000"/>
                <a:gd name="connsiteY484" fmla="*/ 7388 h 10000"/>
                <a:gd name="connsiteX485" fmla="*/ 6592 w 10000"/>
                <a:gd name="connsiteY485" fmla="*/ 7431 h 10000"/>
                <a:gd name="connsiteX486" fmla="*/ 6586 w 10000"/>
                <a:gd name="connsiteY486" fmla="*/ 7473 h 10000"/>
                <a:gd name="connsiteX487" fmla="*/ 6552 w 10000"/>
                <a:gd name="connsiteY487" fmla="*/ 7480 h 10000"/>
                <a:gd name="connsiteX488" fmla="*/ 6547 w 10000"/>
                <a:gd name="connsiteY488" fmla="*/ 7523 h 10000"/>
                <a:gd name="connsiteX489" fmla="*/ 6519 w 10000"/>
                <a:gd name="connsiteY489" fmla="*/ 7523 h 10000"/>
                <a:gd name="connsiteX490" fmla="*/ 6485 w 10000"/>
                <a:gd name="connsiteY490" fmla="*/ 7424 h 10000"/>
                <a:gd name="connsiteX491" fmla="*/ 6406 w 10000"/>
                <a:gd name="connsiteY491" fmla="*/ 7473 h 10000"/>
                <a:gd name="connsiteX492" fmla="*/ 6316 w 10000"/>
                <a:gd name="connsiteY492" fmla="*/ 7551 h 10000"/>
                <a:gd name="connsiteX493" fmla="*/ 6282 w 10000"/>
                <a:gd name="connsiteY493" fmla="*/ 7566 h 10000"/>
                <a:gd name="connsiteX494" fmla="*/ 6294 w 10000"/>
                <a:gd name="connsiteY494" fmla="*/ 7615 h 10000"/>
                <a:gd name="connsiteX495" fmla="*/ 6243 w 10000"/>
                <a:gd name="connsiteY495" fmla="*/ 7637 h 10000"/>
                <a:gd name="connsiteX496" fmla="*/ 6209 w 10000"/>
                <a:gd name="connsiteY496" fmla="*/ 7608 h 10000"/>
                <a:gd name="connsiteX497" fmla="*/ 6136 w 10000"/>
                <a:gd name="connsiteY497" fmla="*/ 7622 h 10000"/>
                <a:gd name="connsiteX498" fmla="*/ 6136 w 10000"/>
                <a:gd name="connsiteY498" fmla="*/ 7395 h 10000"/>
                <a:gd name="connsiteX499" fmla="*/ 6208 w 10000"/>
                <a:gd name="connsiteY49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5124 w 10000"/>
                <a:gd name="connsiteY11" fmla="*/ 8673 h 10000"/>
                <a:gd name="connsiteX12" fmla="*/ 4021 w 10000"/>
                <a:gd name="connsiteY12" fmla="*/ 9851 h 10000"/>
                <a:gd name="connsiteX13" fmla="*/ 3948 w 10000"/>
                <a:gd name="connsiteY13" fmla="*/ 9865 h 10000"/>
                <a:gd name="connsiteX14" fmla="*/ 3926 w 10000"/>
                <a:gd name="connsiteY14" fmla="*/ 9844 h 10000"/>
                <a:gd name="connsiteX15" fmla="*/ 3864 w 10000"/>
                <a:gd name="connsiteY15" fmla="*/ 9879 h 10000"/>
                <a:gd name="connsiteX16" fmla="*/ 3825 w 10000"/>
                <a:gd name="connsiteY16" fmla="*/ 9858 h 10000"/>
                <a:gd name="connsiteX17" fmla="*/ 3802 w 10000"/>
                <a:gd name="connsiteY17" fmla="*/ 9886 h 10000"/>
                <a:gd name="connsiteX18" fmla="*/ 3751 w 10000"/>
                <a:gd name="connsiteY18" fmla="*/ 9858 h 10000"/>
                <a:gd name="connsiteX19" fmla="*/ 3735 w 10000"/>
                <a:gd name="connsiteY19" fmla="*/ 9787 h 10000"/>
                <a:gd name="connsiteX20" fmla="*/ 3628 w 10000"/>
                <a:gd name="connsiteY20" fmla="*/ 9744 h 10000"/>
                <a:gd name="connsiteX21" fmla="*/ 3583 w 10000"/>
                <a:gd name="connsiteY21" fmla="*/ 9730 h 10000"/>
                <a:gd name="connsiteX22" fmla="*/ 3543 w 10000"/>
                <a:gd name="connsiteY22" fmla="*/ 9702 h 10000"/>
                <a:gd name="connsiteX23" fmla="*/ 3549 w 10000"/>
                <a:gd name="connsiteY23" fmla="*/ 9681 h 10000"/>
                <a:gd name="connsiteX24" fmla="*/ 3515 w 10000"/>
                <a:gd name="connsiteY24" fmla="*/ 9624 h 10000"/>
                <a:gd name="connsiteX25" fmla="*/ 3459 w 10000"/>
                <a:gd name="connsiteY25" fmla="*/ 9588 h 10000"/>
                <a:gd name="connsiteX26" fmla="*/ 3397 w 10000"/>
                <a:gd name="connsiteY26" fmla="*/ 9603 h 10000"/>
                <a:gd name="connsiteX27" fmla="*/ 3324 w 10000"/>
                <a:gd name="connsiteY27" fmla="*/ 9581 h 10000"/>
                <a:gd name="connsiteX28" fmla="*/ 3240 w 10000"/>
                <a:gd name="connsiteY28" fmla="*/ 9524 h 10000"/>
                <a:gd name="connsiteX29" fmla="*/ 3279 w 10000"/>
                <a:gd name="connsiteY29" fmla="*/ 9339 h 10000"/>
                <a:gd name="connsiteX30" fmla="*/ 3150 w 10000"/>
                <a:gd name="connsiteY30" fmla="*/ 8971 h 10000"/>
                <a:gd name="connsiteX31" fmla="*/ 3155 w 10000"/>
                <a:gd name="connsiteY31" fmla="*/ 9021 h 10000"/>
                <a:gd name="connsiteX32" fmla="*/ 3144 w 10000"/>
                <a:gd name="connsiteY32" fmla="*/ 9042 h 10000"/>
                <a:gd name="connsiteX33" fmla="*/ 3105 w 10000"/>
                <a:gd name="connsiteY33" fmla="*/ 9028 h 10000"/>
                <a:gd name="connsiteX34" fmla="*/ 3048 w 10000"/>
                <a:gd name="connsiteY34" fmla="*/ 9163 h 10000"/>
                <a:gd name="connsiteX35" fmla="*/ 2818 w 10000"/>
                <a:gd name="connsiteY35" fmla="*/ 9837 h 10000"/>
                <a:gd name="connsiteX36" fmla="*/ 2745 w 10000"/>
                <a:gd name="connsiteY36" fmla="*/ 9879 h 10000"/>
                <a:gd name="connsiteX37" fmla="*/ 2705 w 10000"/>
                <a:gd name="connsiteY37" fmla="*/ 9922 h 10000"/>
                <a:gd name="connsiteX38" fmla="*/ 2638 w 10000"/>
                <a:gd name="connsiteY38" fmla="*/ 9929 h 10000"/>
                <a:gd name="connsiteX39" fmla="*/ 2598 w 10000"/>
                <a:gd name="connsiteY39" fmla="*/ 9943 h 10000"/>
                <a:gd name="connsiteX40" fmla="*/ 2565 w 10000"/>
                <a:gd name="connsiteY40" fmla="*/ 9929 h 10000"/>
                <a:gd name="connsiteX41" fmla="*/ 2508 w 10000"/>
                <a:gd name="connsiteY41" fmla="*/ 9943 h 10000"/>
                <a:gd name="connsiteX42" fmla="*/ 2503 w 10000"/>
                <a:gd name="connsiteY42" fmla="*/ 9957 h 10000"/>
                <a:gd name="connsiteX43" fmla="*/ 2458 w 10000"/>
                <a:gd name="connsiteY43" fmla="*/ 9993 h 10000"/>
                <a:gd name="connsiteX44" fmla="*/ 2424 w 10000"/>
                <a:gd name="connsiteY44" fmla="*/ 10000 h 10000"/>
                <a:gd name="connsiteX45" fmla="*/ 2323 w 10000"/>
                <a:gd name="connsiteY45" fmla="*/ 9901 h 10000"/>
                <a:gd name="connsiteX46" fmla="*/ 2250 w 10000"/>
                <a:gd name="connsiteY46" fmla="*/ 9794 h 10000"/>
                <a:gd name="connsiteX47" fmla="*/ 2160 w 10000"/>
                <a:gd name="connsiteY47" fmla="*/ 9759 h 10000"/>
                <a:gd name="connsiteX48" fmla="*/ 2143 w 10000"/>
                <a:gd name="connsiteY48" fmla="*/ 9624 h 10000"/>
                <a:gd name="connsiteX49" fmla="*/ 2205 w 10000"/>
                <a:gd name="connsiteY49" fmla="*/ 9588 h 10000"/>
                <a:gd name="connsiteX50" fmla="*/ 2182 w 10000"/>
                <a:gd name="connsiteY50" fmla="*/ 9482 h 10000"/>
                <a:gd name="connsiteX51" fmla="*/ 2160 w 10000"/>
                <a:gd name="connsiteY51" fmla="*/ 9446 h 10000"/>
                <a:gd name="connsiteX52" fmla="*/ 2323 w 10000"/>
                <a:gd name="connsiteY52" fmla="*/ 9312 h 10000"/>
                <a:gd name="connsiteX53" fmla="*/ 2373 w 10000"/>
                <a:gd name="connsiteY53" fmla="*/ 9177 h 10000"/>
                <a:gd name="connsiteX54" fmla="*/ 2424 w 10000"/>
                <a:gd name="connsiteY54" fmla="*/ 9148 h 10000"/>
                <a:gd name="connsiteX55" fmla="*/ 2435 w 10000"/>
                <a:gd name="connsiteY55" fmla="*/ 9063 h 10000"/>
                <a:gd name="connsiteX56" fmla="*/ 2385 w 10000"/>
                <a:gd name="connsiteY56" fmla="*/ 8950 h 10000"/>
                <a:gd name="connsiteX57" fmla="*/ 2396 w 10000"/>
                <a:gd name="connsiteY57" fmla="*/ 8879 h 10000"/>
                <a:gd name="connsiteX58" fmla="*/ 2340 w 10000"/>
                <a:gd name="connsiteY58" fmla="*/ 8850 h 10000"/>
                <a:gd name="connsiteX59" fmla="*/ 2306 w 10000"/>
                <a:gd name="connsiteY59" fmla="*/ 8857 h 10000"/>
                <a:gd name="connsiteX60" fmla="*/ 2143 w 10000"/>
                <a:gd name="connsiteY60" fmla="*/ 8921 h 10000"/>
                <a:gd name="connsiteX61" fmla="*/ 2098 w 10000"/>
                <a:gd name="connsiteY61" fmla="*/ 8971 h 10000"/>
                <a:gd name="connsiteX62" fmla="*/ 2064 w 10000"/>
                <a:gd name="connsiteY62" fmla="*/ 8999 h 10000"/>
                <a:gd name="connsiteX63" fmla="*/ 2019 w 10000"/>
                <a:gd name="connsiteY63" fmla="*/ 9056 h 10000"/>
                <a:gd name="connsiteX64" fmla="*/ 1879 w 10000"/>
                <a:gd name="connsiteY64" fmla="*/ 9013 h 10000"/>
                <a:gd name="connsiteX65" fmla="*/ 1828 w 10000"/>
                <a:gd name="connsiteY65" fmla="*/ 8971 h 10000"/>
                <a:gd name="connsiteX66" fmla="*/ 1738 w 10000"/>
                <a:gd name="connsiteY66" fmla="*/ 9021 h 10000"/>
                <a:gd name="connsiteX67" fmla="*/ 1609 w 10000"/>
                <a:gd name="connsiteY67" fmla="*/ 9056 h 10000"/>
                <a:gd name="connsiteX68" fmla="*/ 1699 w 10000"/>
                <a:gd name="connsiteY68" fmla="*/ 9177 h 10000"/>
                <a:gd name="connsiteX69" fmla="*/ 1592 w 10000"/>
                <a:gd name="connsiteY69" fmla="*/ 9304 h 10000"/>
                <a:gd name="connsiteX70" fmla="*/ 1558 w 10000"/>
                <a:gd name="connsiteY70" fmla="*/ 9290 h 10000"/>
                <a:gd name="connsiteX71" fmla="*/ 1541 w 10000"/>
                <a:gd name="connsiteY71" fmla="*/ 9304 h 10000"/>
                <a:gd name="connsiteX72" fmla="*/ 1507 w 10000"/>
                <a:gd name="connsiteY72" fmla="*/ 9269 h 10000"/>
                <a:gd name="connsiteX73" fmla="*/ 1440 w 10000"/>
                <a:gd name="connsiteY73" fmla="*/ 9233 h 10000"/>
                <a:gd name="connsiteX74" fmla="*/ 1434 w 10000"/>
                <a:gd name="connsiteY74" fmla="*/ 9198 h 10000"/>
                <a:gd name="connsiteX75" fmla="*/ 1412 w 10000"/>
                <a:gd name="connsiteY75" fmla="*/ 9191 h 10000"/>
                <a:gd name="connsiteX76" fmla="*/ 1400 w 10000"/>
                <a:gd name="connsiteY76" fmla="*/ 9155 h 10000"/>
                <a:gd name="connsiteX77" fmla="*/ 1372 w 10000"/>
                <a:gd name="connsiteY77" fmla="*/ 9127 h 10000"/>
                <a:gd name="connsiteX78" fmla="*/ 1327 w 10000"/>
                <a:gd name="connsiteY78" fmla="*/ 9141 h 10000"/>
                <a:gd name="connsiteX79" fmla="*/ 1305 w 10000"/>
                <a:gd name="connsiteY79" fmla="*/ 9092 h 10000"/>
                <a:gd name="connsiteX80" fmla="*/ 1271 w 10000"/>
                <a:gd name="connsiteY80" fmla="*/ 9099 h 10000"/>
                <a:gd name="connsiteX81" fmla="*/ 1277 w 10000"/>
                <a:gd name="connsiteY81" fmla="*/ 9056 h 10000"/>
                <a:gd name="connsiteX82" fmla="*/ 1265 w 10000"/>
                <a:gd name="connsiteY82" fmla="*/ 8999 h 10000"/>
                <a:gd name="connsiteX83" fmla="*/ 1277 w 10000"/>
                <a:gd name="connsiteY83" fmla="*/ 8935 h 10000"/>
                <a:gd name="connsiteX84" fmla="*/ 1271 w 10000"/>
                <a:gd name="connsiteY84" fmla="*/ 8893 h 10000"/>
                <a:gd name="connsiteX85" fmla="*/ 1153 w 10000"/>
                <a:gd name="connsiteY85" fmla="*/ 8893 h 10000"/>
                <a:gd name="connsiteX86" fmla="*/ 1153 w 10000"/>
                <a:gd name="connsiteY86" fmla="*/ 8850 h 10000"/>
                <a:gd name="connsiteX87" fmla="*/ 1091 w 10000"/>
                <a:gd name="connsiteY87" fmla="*/ 8829 h 10000"/>
                <a:gd name="connsiteX88" fmla="*/ 1080 w 10000"/>
                <a:gd name="connsiteY88" fmla="*/ 8758 h 10000"/>
                <a:gd name="connsiteX89" fmla="*/ 1069 w 10000"/>
                <a:gd name="connsiteY89" fmla="*/ 8730 h 10000"/>
                <a:gd name="connsiteX90" fmla="*/ 990 w 10000"/>
                <a:gd name="connsiteY90" fmla="*/ 8701 h 10000"/>
                <a:gd name="connsiteX91" fmla="*/ 894 w 10000"/>
                <a:gd name="connsiteY91" fmla="*/ 8616 h 10000"/>
                <a:gd name="connsiteX92" fmla="*/ 787 w 10000"/>
                <a:gd name="connsiteY92" fmla="*/ 8616 h 10000"/>
                <a:gd name="connsiteX93" fmla="*/ 849 w 10000"/>
                <a:gd name="connsiteY93" fmla="*/ 8510 h 10000"/>
                <a:gd name="connsiteX94" fmla="*/ 945 w 10000"/>
                <a:gd name="connsiteY94" fmla="*/ 8432 h 10000"/>
                <a:gd name="connsiteX95" fmla="*/ 984 w 10000"/>
                <a:gd name="connsiteY95" fmla="*/ 8325 h 10000"/>
                <a:gd name="connsiteX96" fmla="*/ 1063 w 10000"/>
                <a:gd name="connsiteY96" fmla="*/ 8204 h 10000"/>
                <a:gd name="connsiteX97" fmla="*/ 1057 w 10000"/>
                <a:gd name="connsiteY97" fmla="*/ 8133 h 10000"/>
                <a:gd name="connsiteX98" fmla="*/ 1018 w 10000"/>
                <a:gd name="connsiteY98" fmla="*/ 8055 h 10000"/>
                <a:gd name="connsiteX99" fmla="*/ 533 w 10000"/>
                <a:gd name="connsiteY99" fmla="*/ 8076 h 10000"/>
                <a:gd name="connsiteX100" fmla="*/ 169 w 10000"/>
                <a:gd name="connsiteY100" fmla="*/ 7743 h 10000"/>
                <a:gd name="connsiteX101" fmla="*/ 157 w 10000"/>
                <a:gd name="connsiteY101" fmla="*/ 7686 h 10000"/>
                <a:gd name="connsiteX102" fmla="*/ 231 w 10000"/>
                <a:gd name="connsiteY102" fmla="*/ 7594 h 10000"/>
                <a:gd name="connsiteX103" fmla="*/ 0 w 10000"/>
                <a:gd name="connsiteY103" fmla="*/ 6920 h 10000"/>
                <a:gd name="connsiteX104" fmla="*/ 1074 w 10000"/>
                <a:gd name="connsiteY104" fmla="*/ 7019 h 10000"/>
                <a:gd name="connsiteX105" fmla="*/ 1277 w 10000"/>
                <a:gd name="connsiteY105" fmla="*/ 6998 h 10000"/>
                <a:gd name="connsiteX106" fmla="*/ 1524 w 10000"/>
                <a:gd name="connsiteY106" fmla="*/ 7083 h 10000"/>
                <a:gd name="connsiteX107" fmla="*/ 1609 w 10000"/>
                <a:gd name="connsiteY107" fmla="*/ 7104 h 10000"/>
                <a:gd name="connsiteX108" fmla="*/ 1822 w 10000"/>
                <a:gd name="connsiteY108" fmla="*/ 7310 h 10000"/>
                <a:gd name="connsiteX109" fmla="*/ 1918 w 10000"/>
                <a:gd name="connsiteY109" fmla="*/ 7303 h 10000"/>
                <a:gd name="connsiteX110" fmla="*/ 6504 w 10000"/>
                <a:gd name="connsiteY110" fmla="*/ 7627 h 10000"/>
                <a:gd name="connsiteX111" fmla="*/ 5523 w 10000"/>
                <a:gd name="connsiteY111" fmla="*/ 5713 h 10000"/>
                <a:gd name="connsiteX112" fmla="*/ 5652 w 10000"/>
                <a:gd name="connsiteY112" fmla="*/ 5720 h 10000"/>
                <a:gd name="connsiteX113" fmla="*/ 5697 w 10000"/>
                <a:gd name="connsiteY113" fmla="*/ 5742 h 10000"/>
                <a:gd name="connsiteX114" fmla="*/ 5793 w 10000"/>
                <a:gd name="connsiteY114" fmla="*/ 5635 h 10000"/>
                <a:gd name="connsiteX115" fmla="*/ 5844 w 10000"/>
                <a:gd name="connsiteY115" fmla="*/ 5628 h 10000"/>
                <a:gd name="connsiteX116" fmla="*/ 5889 w 10000"/>
                <a:gd name="connsiteY116" fmla="*/ 5564 h 10000"/>
                <a:gd name="connsiteX117" fmla="*/ 5945 w 10000"/>
                <a:gd name="connsiteY117" fmla="*/ 5515 h 10000"/>
                <a:gd name="connsiteX118" fmla="*/ 6001 w 10000"/>
                <a:gd name="connsiteY118" fmla="*/ 5408 h 10000"/>
                <a:gd name="connsiteX119" fmla="*/ 6012 w 10000"/>
                <a:gd name="connsiteY119" fmla="*/ 5344 h 10000"/>
                <a:gd name="connsiteX120" fmla="*/ 6080 w 10000"/>
                <a:gd name="connsiteY120" fmla="*/ 5316 h 10000"/>
                <a:gd name="connsiteX121" fmla="*/ 6159 w 10000"/>
                <a:gd name="connsiteY121" fmla="*/ 5351 h 10000"/>
                <a:gd name="connsiteX122" fmla="*/ 6226 w 10000"/>
                <a:gd name="connsiteY122" fmla="*/ 5337 h 10000"/>
                <a:gd name="connsiteX123" fmla="*/ 6294 w 10000"/>
                <a:gd name="connsiteY123" fmla="*/ 5344 h 10000"/>
                <a:gd name="connsiteX124" fmla="*/ 6412 w 10000"/>
                <a:gd name="connsiteY124" fmla="*/ 5302 h 10000"/>
                <a:gd name="connsiteX125" fmla="*/ 6490 w 10000"/>
                <a:gd name="connsiteY125" fmla="*/ 5195 h 10000"/>
                <a:gd name="connsiteX126" fmla="*/ 6524 w 10000"/>
                <a:gd name="connsiteY126" fmla="*/ 5160 h 10000"/>
                <a:gd name="connsiteX127" fmla="*/ 6575 w 10000"/>
                <a:gd name="connsiteY127" fmla="*/ 5160 h 10000"/>
                <a:gd name="connsiteX128" fmla="*/ 6614 w 10000"/>
                <a:gd name="connsiteY128" fmla="*/ 5103 h 10000"/>
                <a:gd name="connsiteX129" fmla="*/ 6597 w 10000"/>
                <a:gd name="connsiteY129" fmla="*/ 5039 h 10000"/>
                <a:gd name="connsiteX130" fmla="*/ 6609 w 10000"/>
                <a:gd name="connsiteY130" fmla="*/ 4982 h 10000"/>
                <a:gd name="connsiteX131" fmla="*/ 6659 w 10000"/>
                <a:gd name="connsiteY131" fmla="*/ 4876 h 10000"/>
                <a:gd name="connsiteX132" fmla="*/ 6715 w 10000"/>
                <a:gd name="connsiteY132" fmla="*/ 4776 h 10000"/>
                <a:gd name="connsiteX133" fmla="*/ 6772 w 10000"/>
                <a:gd name="connsiteY133" fmla="*/ 4755 h 10000"/>
                <a:gd name="connsiteX134" fmla="*/ 6800 w 10000"/>
                <a:gd name="connsiteY134" fmla="*/ 4720 h 10000"/>
                <a:gd name="connsiteX135" fmla="*/ 6895 w 10000"/>
                <a:gd name="connsiteY135" fmla="*/ 4734 h 10000"/>
                <a:gd name="connsiteX136" fmla="*/ 6991 w 10000"/>
                <a:gd name="connsiteY136" fmla="*/ 4734 h 10000"/>
                <a:gd name="connsiteX137" fmla="*/ 6997 w 10000"/>
                <a:gd name="connsiteY137" fmla="*/ 4670 h 10000"/>
                <a:gd name="connsiteX138" fmla="*/ 7013 w 10000"/>
                <a:gd name="connsiteY138" fmla="*/ 4627 h 10000"/>
                <a:gd name="connsiteX139" fmla="*/ 7008 w 10000"/>
                <a:gd name="connsiteY139" fmla="*/ 4599 h 10000"/>
                <a:gd name="connsiteX140" fmla="*/ 7064 w 10000"/>
                <a:gd name="connsiteY140" fmla="*/ 4578 h 10000"/>
                <a:gd name="connsiteX141" fmla="*/ 7103 w 10000"/>
                <a:gd name="connsiteY141" fmla="*/ 4634 h 10000"/>
                <a:gd name="connsiteX142" fmla="*/ 7160 w 10000"/>
                <a:gd name="connsiteY142" fmla="*/ 4613 h 10000"/>
                <a:gd name="connsiteX143" fmla="*/ 7177 w 10000"/>
                <a:gd name="connsiteY143" fmla="*/ 4578 h 10000"/>
                <a:gd name="connsiteX144" fmla="*/ 7222 w 10000"/>
                <a:gd name="connsiteY144" fmla="*/ 4564 h 10000"/>
                <a:gd name="connsiteX145" fmla="*/ 7317 w 10000"/>
                <a:gd name="connsiteY145" fmla="*/ 4493 h 10000"/>
                <a:gd name="connsiteX146" fmla="*/ 7407 w 10000"/>
                <a:gd name="connsiteY146" fmla="*/ 4521 h 10000"/>
                <a:gd name="connsiteX147" fmla="*/ 7430 w 10000"/>
                <a:gd name="connsiteY147" fmla="*/ 4507 h 10000"/>
                <a:gd name="connsiteX148" fmla="*/ 7480 w 10000"/>
                <a:gd name="connsiteY148" fmla="*/ 4528 h 10000"/>
                <a:gd name="connsiteX149" fmla="*/ 7503 w 10000"/>
                <a:gd name="connsiteY149" fmla="*/ 4471 h 10000"/>
                <a:gd name="connsiteX150" fmla="*/ 7525 w 10000"/>
                <a:gd name="connsiteY150" fmla="*/ 4500 h 10000"/>
                <a:gd name="connsiteX151" fmla="*/ 7559 w 10000"/>
                <a:gd name="connsiteY151" fmla="*/ 4493 h 10000"/>
                <a:gd name="connsiteX152" fmla="*/ 7598 w 10000"/>
                <a:gd name="connsiteY152" fmla="*/ 4556 h 10000"/>
                <a:gd name="connsiteX153" fmla="*/ 7643 w 10000"/>
                <a:gd name="connsiteY153" fmla="*/ 4549 h 10000"/>
                <a:gd name="connsiteX154" fmla="*/ 7683 w 10000"/>
                <a:gd name="connsiteY154" fmla="*/ 4578 h 10000"/>
                <a:gd name="connsiteX155" fmla="*/ 7700 w 10000"/>
                <a:gd name="connsiteY155" fmla="*/ 4556 h 10000"/>
                <a:gd name="connsiteX156" fmla="*/ 7778 w 10000"/>
                <a:gd name="connsiteY156" fmla="*/ 4564 h 10000"/>
                <a:gd name="connsiteX157" fmla="*/ 7790 w 10000"/>
                <a:gd name="connsiteY157" fmla="*/ 4585 h 10000"/>
                <a:gd name="connsiteX158" fmla="*/ 7874 w 10000"/>
                <a:gd name="connsiteY158" fmla="*/ 4514 h 10000"/>
                <a:gd name="connsiteX159" fmla="*/ 7874 w 10000"/>
                <a:gd name="connsiteY159" fmla="*/ 4393 h 10000"/>
                <a:gd name="connsiteX160" fmla="*/ 7852 w 10000"/>
                <a:gd name="connsiteY160" fmla="*/ 4379 h 10000"/>
                <a:gd name="connsiteX161" fmla="*/ 7835 w 10000"/>
                <a:gd name="connsiteY161" fmla="*/ 4294 h 10000"/>
                <a:gd name="connsiteX162" fmla="*/ 7801 w 10000"/>
                <a:gd name="connsiteY162" fmla="*/ 4209 h 10000"/>
                <a:gd name="connsiteX163" fmla="*/ 7750 w 10000"/>
                <a:gd name="connsiteY163" fmla="*/ 4173 h 10000"/>
                <a:gd name="connsiteX164" fmla="*/ 7745 w 10000"/>
                <a:gd name="connsiteY164" fmla="*/ 4131 h 10000"/>
                <a:gd name="connsiteX165" fmla="*/ 7672 w 10000"/>
                <a:gd name="connsiteY165" fmla="*/ 4053 h 10000"/>
                <a:gd name="connsiteX166" fmla="*/ 7677 w 10000"/>
                <a:gd name="connsiteY166" fmla="*/ 4024 h 10000"/>
                <a:gd name="connsiteX167" fmla="*/ 7604 w 10000"/>
                <a:gd name="connsiteY167" fmla="*/ 3982 h 10000"/>
                <a:gd name="connsiteX168" fmla="*/ 7598 w 10000"/>
                <a:gd name="connsiteY168" fmla="*/ 3903 h 10000"/>
                <a:gd name="connsiteX169" fmla="*/ 7475 w 10000"/>
                <a:gd name="connsiteY169" fmla="*/ 3833 h 10000"/>
                <a:gd name="connsiteX170" fmla="*/ 7407 w 10000"/>
                <a:gd name="connsiteY170" fmla="*/ 3683 h 10000"/>
                <a:gd name="connsiteX171" fmla="*/ 7306 w 10000"/>
                <a:gd name="connsiteY171" fmla="*/ 3676 h 10000"/>
                <a:gd name="connsiteX172" fmla="*/ 7272 w 10000"/>
                <a:gd name="connsiteY172" fmla="*/ 3648 h 10000"/>
                <a:gd name="connsiteX173" fmla="*/ 7222 w 10000"/>
                <a:gd name="connsiteY173" fmla="*/ 3669 h 10000"/>
                <a:gd name="connsiteX174" fmla="*/ 7143 w 10000"/>
                <a:gd name="connsiteY174" fmla="*/ 3669 h 10000"/>
                <a:gd name="connsiteX175" fmla="*/ 7030 w 10000"/>
                <a:gd name="connsiteY175" fmla="*/ 3840 h 10000"/>
                <a:gd name="connsiteX176" fmla="*/ 6991 w 10000"/>
                <a:gd name="connsiteY176" fmla="*/ 3918 h 10000"/>
                <a:gd name="connsiteX177" fmla="*/ 6890 w 10000"/>
                <a:gd name="connsiteY177" fmla="*/ 3797 h 10000"/>
                <a:gd name="connsiteX178" fmla="*/ 6817 w 10000"/>
                <a:gd name="connsiteY178" fmla="*/ 3747 h 10000"/>
                <a:gd name="connsiteX179" fmla="*/ 6744 w 10000"/>
                <a:gd name="connsiteY179" fmla="*/ 3754 h 10000"/>
                <a:gd name="connsiteX180" fmla="*/ 6670 w 10000"/>
                <a:gd name="connsiteY180" fmla="*/ 3790 h 10000"/>
                <a:gd name="connsiteX181" fmla="*/ 6609 w 10000"/>
                <a:gd name="connsiteY181" fmla="*/ 3762 h 10000"/>
                <a:gd name="connsiteX182" fmla="*/ 6552 w 10000"/>
                <a:gd name="connsiteY182" fmla="*/ 3804 h 10000"/>
                <a:gd name="connsiteX183" fmla="*/ 6496 w 10000"/>
                <a:gd name="connsiteY183" fmla="*/ 3889 h 10000"/>
                <a:gd name="connsiteX184" fmla="*/ 6367 w 10000"/>
                <a:gd name="connsiteY184" fmla="*/ 3733 h 10000"/>
                <a:gd name="connsiteX185" fmla="*/ 6350 w 10000"/>
                <a:gd name="connsiteY185" fmla="*/ 3577 h 10000"/>
                <a:gd name="connsiteX186" fmla="*/ 6451 w 10000"/>
                <a:gd name="connsiteY186" fmla="*/ 3513 h 10000"/>
                <a:gd name="connsiteX187" fmla="*/ 6445 w 10000"/>
                <a:gd name="connsiteY187" fmla="*/ 3343 h 10000"/>
                <a:gd name="connsiteX188" fmla="*/ 6541 w 10000"/>
                <a:gd name="connsiteY188" fmla="*/ 3144 h 10000"/>
                <a:gd name="connsiteX189" fmla="*/ 6530 w 10000"/>
                <a:gd name="connsiteY189" fmla="*/ 3109 h 10000"/>
                <a:gd name="connsiteX190" fmla="*/ 6760 w 10000"/>
                <a:gd name="connsiteY190" fmla="*/ 2456 h 10000"/>
                <a:gd name="connsiteX191" fmla="*/ 6884 w 10000"/>
                <a:gd name="connsiteY191" fmla="*/ 2555 h 10000"/>
                <a:gd name="connsiteX192" fmla="*/ 6957 w 10000"/>
                <a:gd name="connsiteY192" fmla="*/ 2598 h 10000"/>
                <a:gd name="connsiteX193" fmla="*/ 7030 w 10000"/>
                <a:gd name="connsiteY193" fmla="*/ 2598 h 10000"/>
                <a:gd name="connsiteX194" fmla="*/ 7143 w 10000"/>
                <a:gd name="connsiteY194" fmla="*/ 2676 h 10000"/>
                <a:gd name="connsiteX195" fmla="*/ 7160 w 10000"/>
                <a:gd name="connsiteY195" fmla="*/ 2626 h 10000"/>
                <a:gd name="connsiteX196" fmla="*/ 7233 w 10000"/>
                <a:gd name="connsiteY196" fmla="*/ 2612 h 10000"/>
                <a:gd name="connsiteX197" fmla="*/ 7295 w 10000"/>
                <a:gd name="connsiteY197" fmla="*/ 2527 h 10000"/>
                <a:gd name="connsiteX198" fmla="*/ 7373 w 10000"/>
                <a:gd name="connsiteY198" fmla="*/ 2463 h 10000"/>
                <a:gd name="connsiteX199" fmla="*/ 7407 w 10000"/>
                <a:gd name="connsiteY199" fmla="*/ 2399 h 10000"/>
                <a:gd name="connsiteX200" fmla="*/ 7525 w 10000"/>
                <a:gd name="connsiteY200" fmla="*/ 2356 h 10000"/>
                <a:gd name="connsiteX201" fmla="*/ 7587 w 10000"/>
                <a:gd name="connsiteY201" fmla="*/ 2363 h 10000"/>
                <a:gd name="connsiteX202" fmla="*/ 7638 w 10000"/>
                <a:gd name="connsiteY202" fmla="*/ 2300 h 10000"/>
                <a:gd name="connsiteX203" fmla="*/ 7677 w 10000"/>
                <a:gd name="connsiteY203" fmla="*/ 2214 h 10000"/>
                <a:gd name="connsiteX204" fmla="*/ 7660 w 10000"/>
                <a:gd name="connsiteY204" fmla="*/ 2200 h 10000"/>
                <a:gd name="connsiteX205" fmla="*/ 7677 w 10000"/>
                <a:gd name="connsiteY205" fmla="*/ 2108 h 10000"/>
                <a:gd name="connsiteX206" fmla="*/ 7610 w 10000"/>
                <a:gd name="connsiteY206" fmla="*/ 2108 h 10000"/>
                <a:gd name="connsiteX207" fmla="*/ 7643 w 10000"/>
                <a:gd name="connsiteY207" fmla="*/ 2030 h 10000"/>
                <a:gd name="connsiteX208" fmla="*/ 7649 w 10000"/>
                <a:gd name="connsiteY208" fmla="*/ 1938 h 10000"/>
                <a:gd name="connsiteX209" fmla="*/ 7677 w 10000"/>
                <a:gd name="connsiteY209" fmla="*/ 1916 h 10000"/>
                <a:gd name="connsiteX210" fmla="*/ 7728 w 10000"/>
                <a:gd name="connsiteY210" fmla="*/ 1824 h 10000"/>
                <a:gd name="connsiteX211" fmla="*/ 7722 w 10000"/>
                <a:gd name="connsiteY211" fmla="*/ 1753 h 10000"/>
                <a:gd name="connsiteX212" fmla="*/ 7762 w 10000"/>
                <a:gd name="connsiteY212" fmla="*/ 1675 h 10000"/>
                <a:gd name="connsiteX213" fmla="*/ 7807 w 10000"/>
                <a:gd name="connsiteY213" fmla="*/ 1625 h 10000"/>
                <a:gd name="connsiteX214" fmla="*/ 7823 w 10000"/>
                <a:gd name="connsiteY214" fmla="*/ 1540 h 10000"/>
                <a:gd name="connsiteX215" fmla="*/ 7818 w 10000"/>
                <a:gd name="connsiteY215" fmla="*/ 1512 h 10000"/>
                <a:gd name="connsiteX216" fmla="*/ 7857 w 10000"/>
                <a:gd name="connsiteY216" fmla="*/ 1455 h 10000"/>
                <a:gd name="connsiteX217" fmla="*/ 7913 w 10000"/>
                <a:gd name="connsiteY217" fmla="*/ 1285 h 10000"/>
                <a:gd name="connsiteX218" fmla="*/ 7930 w 10000"/>
                <a:gd name="connsiteY218" fmla="*/ 1185 h 10000"/>
                <a:gd name="connsiteX219" fmla="*/ 7958 w 10000"/>
                <a:gd name="connsiteY219" fmla="*/ 1192 h 10000"/>
                <a:gd name="connsiteX220" fmla="*/ 8037 w 10000"/>
                <a:gd name="connsiteY220" fmla="*/ 1079 h 10000"/>
                <a:gd name="connsiteX221" fmla="*/ 8127 w 10000"/>
                <a:gd name="connsiteY221" fmla="*/ 1015 h 10000"/>
                <a:gd name="connsiteX222" fmla="*/ 8138 w 10000"/>
                <a:gd name="connsiteY222" fmla="*/ 937 h 10000"/>
                <a:gd name="connsiteX223" fmla="*/ 8172 w 10000"/>
                <a:gd name="connsiteY223" fmla="*/ 852 h 10000"/>
                <a:gd name="connsiteX224" fmla="*/ 8161 w 10000"/>
                <a:gd name="connsiteY224" fmla="*/ 788 h 10000"/>
                <a:gd name="connsiteX225" fmla="*/ 8116 w 10000"/>
                <a:gd name="connsiteY225" fmla="*/ 731 h 10000"/>
                <a:gd name="connsiteX226" fmla="*/ 8138 w 10000"/>
                <a:gd name="connsiteY226" fmla="*/ 660 h 10000"/>
                <a:gd name="connsiteX227" fmla="*/ 8138 w 10000"/>
                <a:gd name="connsiteY227" fmla="*/ 575 h 10000"/>
                <a:gd name="connsiteX228" fmla="*/ 8054 w 10000"/>
                <a:gd name="connsiteY228" fmla="*/ 504 h 10000"/>
                <a:gd name="connsiteX229" fmla="*/ 7970 w 10000"/>
                <a:gd name="connsiteY229" fmla="*/ 546 h 10000"/>
                <a:gd name="connsiteX230" fmla="*/ 7930 w 10000"/>
                <a:gd name="connsiteY230" fmla="*/ 546 h 10000"/>
                <a:gd name="connsiteX231" fmla="*/ 7913 w 10000"/>
                <a:gd name="connsiteY231" fmla="*/ 497 h 10000"/>
                <a:gd name="connsiteX232" fmla="*/ 7913 w 10000"/>
                <a:gd name="connsiteY232" fmla="*/ 405 h 10000"/>
                <a:gd name="connsiteX233" fmla="*/ 8020 w 10000"/>
                <a:gd name="connsiteY233" fmla="*/ 312 h 10000"/>
                <a:gd name="connsiteX234" fmla="*/ 8054 w 10000"/>
                <a:gd name="connsiteY234" fmla="*/ 234 h 10000"/>
                <a:gd name="connsiteX235" fmla="*/ 8121 w 10000"/>
                <a:gd name="connsiteY235" fmla="*/ 170 h 10000"/>
                <a:gd name="connsiteX236" fmla="*/ 8183 w 10000"/>
                <a:gd name="connsiteY236" fmla="*/ 50 h 10000"/>
                <a:gd name="connsiteX237" fmla="*/ 8228 w 10000"/>
                <a:gd name="connsiteY237" fmla="*/ 28 h 10000"/>
                <a:gd name="connsiteX238" fmla="*/ 8290 w 10000"/>
                <a:gd name="connsiteY238" fmla="*/ 43 h 10000"/>
                <a:gd name="connsiteX239" fmla="*/ 8420 w 10000"/>
                <a:gd name="connsiteY239" fmla="*/ 0 h 10000"/>
                <a:gd name="connsiteX240" fmla="*/ 8481 w 10000"/>
                <a:gd name="connsiteY240" fmla="*/ 71 h 10000"/>
                <a:gd name="connsiteX241" fmla="*/ 8476 w 10000"/>
                <a:gd name="connsiteY241" fmla="*/ 121 h 10000"/>
                <a:gd name="connsiteX242" fmla="*/ 8504 w 10000"/>
                <a:gd name="connsiteY242" fmla="*/ 142 h 10000"/>
                <a:gd name="connsiteX243" fmla="*/ 8526 w 10000"/>
                <a:gd name="connsiteY243" fmla="*/ 192 h 10000"/>
                <a:gd name="connsiteX244" fmla="*/ 8493 w 10000"/>
                <a:gd name="connsiteY244" fmla="*/ 248 h 10000"/>
                <a:gd name="connsiteX245" fmla="*/ 8448 w 10000"/>
                <a:gd name="connsiteY245" fmla="*/ 376 h 10000"/>
                <a:gd name="connsiteX246" fmla="*/ 8375 w 10000"/>
                <a:gd name="connsiteY246" fmla="*/ 476 h 10000"/>
                <a:gd name="connsiteX247" fmla="*/ 8307 w 10000"/>
                <a:gd name="connsiteY247" fmla="*/ 532 h 10000"/>
                <a:gd name="connsiteX248" fmla="*/ 8358 w 10000"/>
                <a:gd name="connsiteY248" fmla="*/ 554 h 10000"/>
                <a:gd name="connsiteX249" fmla="*/ 8425 w 10000"/>
                <a:gd name="connsiteY249" fmla="*/ 639 h 10000"/>
                <a:gd name="connsiteX250" fmla="*/ 8470 w 10000"/>
                <a:gd name="connsiteY250" fmla="*/ 646 h 10000"/>
                <a:gd name="connsiteX251" fmla="*/ 8493 w 10000"/>
                <a:gd name="connsiteY251" fmla="*/ 738 h 10000"/>
                <a:gd name="connsiteX252" fmla="*/ 8538 w 10000"/>
                <a:gd name="connsiteY252" fmla="*/ 759 h 10000"/>
                <a:gd name="connsiteX253" fmla="*/ 8571 w 10000"/>
                <a:gd name="connsiteY253" fmla="*/ 752 h 10000"/>
                <a:gd name="connsiteX254" fmla="*/ 8639 w 10000"/>
                <a:gd name="connsiteY254" fmla="*/ 610 h 10000"/>
                <a:gd name="connsiteX255" fmla="*/ 8701 w 10000"/>
                <a:gd name="connsiteY255" fmla="*/ 625 h 10000"/>
                <a:gd name="connsiteX256" fmla="*/ 8712 w 10000"/>
                <a:gd name="connsiteY256" fmla="*/ 667 h 10000"/>
                <a:gd name="connsiteX257" fmla="*/ 8757 w 10000"/>
                <a:gd name="connsiteY257" fmla="*/ 717 h 10000"/>
                <a:gd name="connsiteX258" fmla="*/ 8757 w 10000"/>
                <a:gd name="connsiteY258" fmla="*/ 752 h 10000"/>
                <a:gd name="connsiteX259" fmla="*/ 8796 w 10000"/>
                <a:gd name="connsiteY259" fmla="*/ 774 h 10000"/>
                <a:gd name="connsiteX260" fmla="*/ 8853 w 10000"/>
                <a:gd name="connsiteY260" fmla="*/ 774 h 10000"/>
                <a:gd name="connsiteX261" fmla="*/ 8858 w 10000"/>
                <a:gd name="connsiteY261" fmla="*/ 837 h 10000"/>
                <a:gd name="connsiteX262" fmla="*/ 8808 w 10000"/>
                <a:gd name="connsiteY262" fmla="*/ 866 h 10000"/>
                <a:gd name="connsiteX263" fmla="*/ 8853 w 10000"/>
                <a:gd name="connsiteY263" fmla="*/ 1143 h 10000"/>
                <a:gd name="connsiteX264" fmla="*/ 8898 w 10000"/>
                <a:gd name="connsiteY264" fmla="*/ 1270 h 10000"/>
                <a:gd name="connsiteX265" fmla="*/ 8886 w 10000"/>
                <a:gd name="connsiteY265" fmla="*/ 1327 h 10000"/>
                <a:gd name="connsiteX266" fmla="*/ 8926 w 10000"/>
                <a:gd name="connsiteY266" fmla="*/ 1391 h 10000"/>
                <a:gd name="connsiteX267" fmla="*/ 8931 w 10000"/>
                <a:gd name="connsiteY267" fmla="*/ 1434 h 10000"/>
                <a:gd name="connsiteX268" fmla="*/ 9038 w 10000"/>
                <a:gd name="connsiteY268" fmla="*/ 1483 h 10000"/>
                <a:gd name="connsiteX269" fmla="*/ 9168 w 10000"/>
                <a:gd name="connsiteY269" fmla="*/ 1441 h 10000"/>
                <a:gd name="connsiteX270" fmla="*/ 9184 w 10000"/>
                <a:gd name="connsiteY270" fmla="*/ 1384 h 10000"/>
                <a:gd name="connsiteX271" fmla="*/ 9229 w 10000"/>
                <a:gd name="connsiteY271" fmla="*/ 1405 h 10000"/>
                <a:gd name="connsiteX272" fmla="*/ 9258 w 10000"/>
                <a:gd name="connsiteY272" fmla="*/ 1455 h 10000"/>
                <a:gd name="connsiteX273" fmla="*/ 9325 w 10000"/>
                <a:gd name="connsiteY273" fmla="*/ 1419 h 10000"/>
                <a:gd name="connsiteX274" fmla="*/ 9364 w 10000"/>
                <a:gd name="connsiteY274" fmla="*/ 1419 h 10000"/>
                <a:gd name="connsiteX275" fmla="*/ 9421 w 10000"/>
                <a:gd name="connsiteY275" fmla="*/ 1476 h 10000"/>
                <a:gd name="connsiteX276" fmla="*/ 9454 w 10000"/>
                <a:gd name="connsiteY276" fmla="*/ 1398 h 10000"/>
                <a:gd name="connsiteX277" fmla="*/ 9522 w 10000"/>
                <a:gd name="connsiteY277" fmla="*/ 1434 h 10000"/>
                <a:gd name="connsiteX278" fmla="*/ 9556 w 10000"/>
                <a:gd name="connsiteY278" fmla="*/ 1391 h 10000"/>
                <a:gd name="connsiteX279" fmla="*/ 9584 w 10000"/>
                <a:gd name="connsiteY279" fmla="*/ 1398 h 10000"/>
                <a:gd name="connsiteX280" fmla="*/ 9612 w 10000"/>
                <a:gd name="connsiteY280" fmla="*/ 1356 h 10000"/>
                <a:gd name="connsiteX281" fmla="*/ 9606 w 10000"/>
                <a:gd name="connsiteY281" fmla="*/ 1313 h 10000"/>
                <a:gd name="connsiteX282" fmla="*/ 9646 w 10000"/>
                <a:gd name="connsiteY282" fmla="*/ 1292 h 10000"/>
                <a:gd name="connsiteX283" fmla="*/ 9674 w 10000"/>
                <a:gd name="connsiteY283" fmla="*/ 1221 h 10000"/>
                <a:gd name="connsiteX284" fmla="*/ 9753 w 10000"/>
                <a:gd name="connsiteY284" fmla="*/ 1228 h 10000"/>
                <a:gd name="connsiteX285" fmla="*/ 9871 w 10000"/>
                <a:gd name="connsiteY285" fmla="*/ 1434 h 10000"/>
                <a:gd name="connsiteX286" fmla="*/ 9893 w 10000"/>
                <a:gd name="connsiteY286" fmla="*/ 1505 h 10000"/>
                <a:gd name="connsiteX287" fmla="*/ 9972 w 10000"/>
                <a:gd name="connsiteY287" fmla="*/ 1597 h 10000"/>
                <a:gd name="connsiteX288" fmla="*/ 10000 w 10000"/>
                <a:gd name="connsiteY288" fmla="*/ 1682 h 10000"/>
                <a:gd name="connsiteX289" fmla="*/ 9938 w 10000"/>
                <a:gd name="connsiteY289" fmla="*/ 1796 h 10000"/>
                <a:gd name="connsiteX290" fmla="*/ 9893 w 10000"/>
                <a:gd name="connsiteY290" fmla="*/ 1838 h 10000"/>
                <a:gd name="connsiteX291" fmla="*/ 9916 w 10000"/>
                <a:gd name="connsiteY291" fmla="*/ 1959 h 10000"/>
                <a:gd name="connsiteX292" fmla="*/ 9848 w 10000"/>
                <a:gd name="connsiteY292" fmla="*/ 2051 h 10000"/>
                <a:gd name="connsiteX293" fmla="*/ 9809 w 10000"/>
                <a:gd name="connsiteY293" fmla="*/ 2072 h 10000"/>
                <a:gd name="connsiteX294" fmla="*/ 9809 w 10000"/>
                <a:gd name="connsiteY294" fmla="*/ 2136 h 10000"/>
                <a:gd name="connsiteX295" fmla="*/ 9758 w 10000"/>
                <a:gd name="connsiteY295" fmla="*/ 2257 h 10000"/>
                <a:gd name="connsiteX296" fmla="*/ 9724 w 10000"/>
                <a:gd name="connsiteY296" fmla="*/ 2264 h 10000"/>
                <a:gd name="connsiteX297" fmla="*/ 9730 w 10000"/>
                <a:gd name="connsiteY297" fmla="*/ 2349 h 10000"/>
                <a:gd name="connsiteX298" fmla="*/ 9702 w 10000"/>
                <a:gd name="connsiteY298" fmla="*/ 2413 h 10000"/>
                <a:gd name="connsiteX299" fmla="*/ 9708 w 10000"/>
                <a:gd name="connsiteY299" fmla="*/ 2697 h 10000"/>
                <a:gd name="connsiteX300" fmla="*/ 9724 w 10000"/>
                <a:gd name="connsiteY300" fmla="*/ 2718 h 10000"/>
                <a:gd name="connsiteX301" fmla="*/ 9719 w 10000"/>
                <a:gd name="connsiteY301" fmla="*/ 2811 h 10000"/>
                <a:gd name="connsiteX302" fmla="*/ 9708 w 10000"/>
                <a:gd name="connsiteY302" fmla="*/ 2896 h 10000"/>
                <a:gd name="connsiteX303" fmla="*/ 9668 w 10000"/>
                <a:gd name="connsiteY303" fmla="*/ 2938 h 10000"/>
                <a:gd name="connsiteX304" fmla="*/ 9595 w 10000"/>
                <a:gd name="connsiteY304" fmla="*/ 2903 h 10000"/>
                <a:gd name="connsiteX305" fmla="*/ 9561 w 10000"/>
                <a:gd name="connsiteY305" fmla="*/ 2952 h 10000"/>
                <a:gd name="connsiteX306" fmla="*/ 9567 w 10000"/>
                <a:gd name="connsiteY306" fmla="*/ 2995 h 10000"/>
                <a:gd name="connsiteX307" fmla="*/ 9544 w 10000"/>
                <a:gd name="connsiteY307" fmla="*/ 3080 h 10000"/>
                <a:gd name="connsiteX308" fmla="*/ 9505 w 10000"/>
                <a:gd name="connsiteY308" fmla="*/ 3137 h 10000"/>
                <a:gd name="connsiteX309" fmla="*/ 9494 w 10000"/>
                <a:gd name="connsiteY309" fmla="*/ 3236 h 10000"/>
                <a:gd name="connsiteX310" fmla="*/ 9466 w 10000"/>
                <a:gd name="connsiteY310" fmla="*/ 3322 h 10000"/>
                <a:gd name="connsiteX311" fmla="*/ 9471 w 10000"/>
                <a:gd name="connsiteY311" fmla="*/ 3378 h 10000"/>
                <a:gd name="connsiteX312" fmla="*/ 9460 w 10000"/>
                <a:gd name="connsiteY312" fmla="*/ 3435 h 10000"/>
                <a:gd name="connsiteX313" fmla="*/ 9483 w 10000"/>
                <a:gd name="connsiteY313" fmla="*/ 3485 h 10000"/>
                <a:gd name="connsiteX314" fmla="*/ 9449 w 10000"/>
                <a:gd name="connsiteY314" fmla="*/ 3563 h 10000"/>
                <a:gd name="connsiteX315" fmla="*/ 9393 w 10000"/>
                <a:gd name="connsiteY315" fmla="*/ 3442 h 10000"/>
                <a:gd name="connsiteX316" fmla="*/ 9393 w 10000"/>
                <a:gd name="connsiteY316" fmla="*/ 3350 h 10000"/>
                <a:gd name="connsiteX317" fmla="*/ 9376 w 10000"/>
                <a:gd name="connsiteY317" fmla="*/ 3336 h 10000"/>
                <a:gd name="connsiteX318" fmla="*/ 9308 w 10000"/>
                <a:gd name="connsiteY318" fmla="*/ 3400 h 10000"/>
                <a:gd name="connsiteX319" fmla="*/ 9201 w 10000"/>
                <a:gd name="connsiteY319" fmla="*/ 3549 h 10000"/>
                <a:gd name="connsiteX320" fmla="*/ 9139 w 10000"/>
                <a:gd name="connsiteY320" fmla="*/ 3655 h 10000"/>
                <a:gd name="connsiteX321" fmla="*/ 9044 w 10000"/>
                <a:gd name="connsiteY321" fmla="*/ 3712 h 10000"/>
                <a:gd name="connsiteX322" fmla="*/ 9010 w 10000"/>
                <a:gd name="connsiteY322" fmla="*/ 3797 h 10000"/>
                <a:gd name="connsiteX323" fmla="*/ 8982 w 10000"/>
                <a:gd name="connsiteY323" fmla="*/ 3825 h 10000"/>
                <a:gd name="connsiteX324" fmla="*/ 8875 w 10000"/>
                <a:gd name="connsiteY324" fmla="*/ 3903 h 10000"/>
                <a:gd name="connsiteX325" fmla="*/ 8785 w 10000"/>
                <a:gd name="connsiteY325" fmla="*/ 3996 h 10000"/>
                <a:gd name="connsiteX326" fmla="*/ 8763 w 10000"/>
                <a:gd name="connsiteY326" fmla="*/ 4067 h 10000"/>
                <a:gd name="connsiteX327" fmla="*/ 8729 w 10000"/>
                <a:gd name="connsiteY327" fmla="*/ 4102 h 10000"/>
                <a:gd name="connsiteX328" fmla="*/ 8774 w 10000"/>
                <a:gd name="connsiteY328" fmla="*/ 4194 h 10000"/>
                <a:gd name="connsiteX329" fmla="*/ 8819 w 10000"/>
                <a:gd name="connsiteY329" fmla="*/ 4265 h 10000"/>
                <a:gd name="connsiteX330" fmla="*/ 8881 w 10000"/>
                <a:gd name="connsiteY330" fmla="*/ 4294 h 10000"/>
                <a:gd name="connsiteX331" fmla="*/ 8858 w 10000"/>
                <a:gd name="connsiteY331" fmla="*/ 4344 h 10000"/>
                <a:gd name="connsiteX332" fmla="*/ 8903 w 10000"/>
                <a:gd name="connsiteY332" fmla="*/ 4358 h 10000"/>
                <a:gd name="connsiteX333" fmla="*/ 8903 w 10000"/>
                <a:gd name="connsiteY333" fmla="*/ 4443 h 10000"/>
                <a:gd name="connsiteX334" fmla="*/ 8937 w 10000"/>
                <a:gd name="connsiteY334" fmla="*/ 4507 h 10000"/>
                <a:gd name="connsiteX335" fmla="*/ 8993 w 10000"/>
                <a:gd name="connsiteY335" fmla="*/ 4493 h 10000"/>
                <a:gd name="connsiteX336" fmla="*/ 9016 w 10000"/>
                <a:gd name="connsiteY336" fmla="*/ 4422 h 10000"/>
                <a:gd name="connsiteX337" fmla="*/ 9061 w 10000"/>
                <a:gd name="connsiteY337" fmla="*/ 4414 h 10000"/>
                <a:gd name="connsiteX338" fmla="*/ 9066 w 10000"/>
                <a:gd name="connsiteY338" fmla="*/ 4358 h 10000"/>
                <a:gd name="connsiteX339" fmla="*/ 9123 w 10000"/>
                <a:gd name="connsiteY339" fmla="*/ 4358 h 10000"/>
                <a:gd name="connsiteX340" fmla="*/ 9100 w 10000"/>
                <a:gd name="connsiteY340" fmla="*/ 4429 h 10000"/>
                <a:gd name="connsiteX341" fmla="*/ 9156 w 10000"/>
                <a:gd name="connsiteY341" fmla="*/ 4464 h 10000"/>
                <a:gd name="connsiteX342" fmla="*/ 9145 w 10000"/>
                <a:gd name="connsiteY342" fmla="*/ 4528 h 10000"/>
                <a:gd name="connsiteX343" fmla="*/ 9061 w 10000"/>
                <a:gd name="connsiteY343" fmla="*/ 4535 h 10000"/>
                <a:gd name="connsiteX344" fmla="*/ 8999 w 10000"/>
                <a:gd name="connsiteY344" fmla="*/ 4578 h 10000"/>
                <a:gd name="connsiteX345" fmla="*/ 8943 w 10000"/>
                <a:gd name="connsiteY345" fmla="*/ 4599 h 10000"/>
                <a:gd name="connsiteX346" fmla="*/ 8943 w 10000"/>
                <a:gd name="connsiteY346" fmla="*/ 4698 h 10000"/>
                <a:gd name="connsiteX347" fmla="*/ 8999 w 10000"/>
                <a:gd name="connsiteY347" fmla="*/ 4805 h 10000"/>
                <a:gd name="connsiteX348" fmla="*/ 8954 w 10000"/>
                <a:gd name="connsiteY348" fmla="*/ 4904 h 10000"/>
                <a:gd name="connsiteX349" fmla="*/ 8864 w 10000"/>
                <a:gd name="connsiteY349" fmla="*/ 4918 h 10000"/>
                <a:gd name="connsiteX350" fmla="*/ 8875 w 10000"/>
                <a:gd name="connsiteY350" fmla="*/ 5032 h 10000"/>
                <a:gd name="connsiteX351" fmla="*/ 8870 w 10000"/>
                <a:gd name="connsiteY351" fmla="*/ 5103 h 10000"/>
                <a:gd name="connsiteX352" fmla="*/ 8841 w 10000"/>
                <a:gd name="connsiteY352" fmla="*/ 5138 h 10000"/>
                <a:gd name="connsiteX353" fmla="*/ 8785 w 10000"/>
                <a:gd name="connsiteY353" fmla="*/ 5110 h 10000"/>
                <a:gd name="connsiteX354" fmla="*/ 8735 w 10000"/>
                <a:gd name="connsiteY354" fmla="*/ 5018 h 10000"/>
                <a:gd name="connsiteX355" fmla="*/ 8678 w 10000"/>
                <a:gd name="connsiteY355" fmla="*/ 5089 h 10000"/>
                <a:gd name="connsiteX356" fmla="*/ 8622 w 10000"/>
                <a:gd name="connsiteY356" fmla="*/ 5039 h 10000"/>
                <a:gd name="connsiteX357" fmla="*/ 8616 w 10000"/>
                <a:gd name="connsiteY357" fmla="*/ 5011 h 10000"/>
                <a:gd name="connsiteX358" fmla="*/ 8538 w 10000"/>
                <a:gd name="connsiteY358" fmla="*/ 4947 h 10000"/>
                <a:gd name="connsiteX359" fmla="*/ 8515 w 10000"/>
                <a:gd name="connsiteY359" fmla="*/ 4961 h 10000"/>
                <a:gd name="connsiteX360" fmla="*/ 8526 w 10000"/>
                <a:gd name="connsiteY360" fmla="*/ 5039 h 10000"/>
                <a:gd name="connsiteX361" fmla="*/ 8481 w 10000"/>
                <a:gd name="connsiteY361" fmla="*/ 5138 h 10000"/>
                <a:gd name="connsiteX362" fmla="*/ 8515 w 10000"/>
                <a:gd name="connsiteY362" fmla="*/ 5160 h 10000"/>
                <a:gd name="connsiteX363" fmla="*/ 8577 w 10000"/>
                <a:gd name="connsiteY363" fmla="*/ 5145 h 10000"/>
                <a:gd name="connsiteX364" fmla="*/ 8588 w 10000"/>
                <a:gd name="connsiteY364" fmla="*/ 5181 h 10000"/>
                <a:gd name="connsiteX365" fmla="*/ 8577 w 10000"/>
                <a:gd name="connsiteY365" fmla="*/ 5224 h 10000"/>
                <a:gd name="connsiteX366" fmla="*/ 8600 w 10000"/>
                <a:gd name="connsiteY366" fmla="*/ 5280 h 10000"/>
                <a:gd name="connsiteX367" fmla="*/ 8650 w 10000"/>
                <a:gd name="connsiteY367" fmla="*/ 5316 h 10000"/>
                <a:gd name="connsiteX368" fmla="*/ 8639 w 10000"/>
                <a:gd name="connsiteY368" fmla="*/ 5401 h 10000"/>
                <a:gd name="connsiteX369" fmla="*/ 8673 w 10000"/>
                <a:gd name="connsiteY369" fmla="*/ 5444 h 10000"/>
                <a:gd name="connsiteX370" fmla="*/ 8633 w 10000"/>
                <a:gd name="connsiteY370" fmla="*/ 5486 h 10000"/>
                <a:gd name="connsiteX371" fmla="*/ 8622 w 10000"/>
                <a:gd name="connsiteY371" fmla="*/ 5642 h 10000"/>
                <a:gd name="connsiteX372" fmla="*/ 8600 w 10000"/>
                <a:gd name="connsiteY372" fmla="*/ 5649 h 10000"/>
                <a:gd name="connsiteX373" fmla="*/ 8628 w 10000"/>
                <a:gd name="connsiteY373" fmla="*/ 5720 h 10000"/>
                <a:gd name="connsiteX374" fmla="*/ 8633 w 10000"/>
                <a:gd name="connsiteY374" fmla="*/ 5841 h 10000"/>
                <a:gd name="connsiteX375" fmla="*/ 8661 w 10000"/>
                <a:gd name="connsiteY375" fmla="*/ 5869 h 10000"/>
                <a:gd name="connsiteX376" fmla="*/ 8667 w 10000"/>
                <a:gd name="connsiteY376" fmla="*/ 5905 h 10000"/>
                <a:gd name="connsiteX377" fmla="*/ 8690 w 10000"/>
                <a:gd name="connsiteY377" fmla="*/ 5912 h 10000"/>
                <a:gd name="connsiteX378" fmla="*/ 8695 w 10000"/>
                <a:gd name="connsiteY378" fmla="*/ 5983 h 10000"/>
                <a:gd name="connsiteX379" fmla="*/ 8684 w 10000"/>
                <a:gd name="connsiteY379" fmla="*/ 6033 h 10000"/>
                <a:gd name="connsiteX380" fmla="*/ 8740 w 10000"/>
                <a:gd name="connsiteY380" fmla="*/ 6061 h 10000"/>
                <a:gd name="connsiteX381" fmla="*/ 8825 w 10000"/>
                <a:gd name="connsiteY381" fmla="*/ 6004 h 10000"/>
                <a:gd name="connsiteX382" fmla="*/ 8948 w 10000"/>
                <a:gd name="connsiteY382" fmla="*/ 5891 h 10000"/>
                <a:gd name="connsiteX383" fmla="*/ 8982 w 10000"/>
                <a:gd name="connsiteY383" fmla="*/ 5891 h 10000"/>
                <a:gd name="connsiteX384" fmla="*/ 8982 w 10000"/>
                <a:gd name="connsiteY384" fmla="*/ 5976 h 10000"/>
                <a:gd name="connsiteX385" fmla="*/ 9004 w 10000"/>
                <a:gd name="connsiteY385" fmla="*/ 5990 h 10000"/>
                <a:gd name="connsiteX386" fmla="*/ 9044 w 10000"/>
                <a:gd name="connsiteY386" fmla="*/ 6089 h 10000"/>
                <a:gd name="connsiteX387" fmla="*/ 9072 w 10000"/>
                <a:gd name="connsiteY387" fmla="*/ 6097 h 10000"/>
                <a:gd name="connsiteX388" fmla="*/ 9055 w 10000"/>
                <a:gd name="connsiteY388" fmla="*/ 6153 h 10000"/>
                <a:gd name="connsiteX389" fmla="*/ 9100 w 10000"/>
                <a:gd name="connsiteY389" fmla="*/ 6281 h 10000"/>
                <a:gd name="connsiteX390" fmla="*/ 9100 w 10000"/>
                <a:gd name="connsiteY390" fmla="*/ 6345 h 10000"/>
                <a:gd name="connsiteX391" fmla="*/ 9123 w 10000"/>
                <a:gd name="connsiteY391" fmla="*/ 6416 h 10000"/>
                <a:gd name="connsiteX392" fmla="*/ 9089 w 10000"/>
                <a:gd name="connsiteY392" fmla="*/ 6473 h 10000"/>
                <a:gd name="connsiteX393" fmla="*/ 9049 w 10000"/>
                <a:gd name="connsiteY393" fmla="*/ 6466 h 10000"/>
                <a:gd name="connsiteX394" fmla="*/ 9049 w 10000"/>
                <a:gd name="connsiteY394" fmla="*/ 6501 h 10000"/>
                <a:gd name="connsiteX395" fmla="*/ 9089 w 10000"/>
                <a:gd name="connsiteY395" fmla="*/ 6544 h 10000"/>
                <a:gd name="connsiteX396" fmla="*/ 9106 w 10000"/>
                <a:gd name="connsiteY396" fmla="*/ 6515 h 10000"/>
                <a:gd name="connsiteX397" fmla="*/ 9139 w 10000"/>
                <a:gd name="connsiteY397" fmla="*/ 6579 h 10000"/>
                <a:gd name="connsiteX398" fmla="*/ 9179 w 10000"/>
                <a:gd name="connsiteY398" fmla="*/ 6579 h 10000"/>
                <a:gd name="connsiteX399" fmla="*/ 9156 w 10000"/>
                <a:gd name="connsiteY399" fmla="*/ 6757 h 10000"/>
                <a:gd name="connsiteX400" fmla="*/ 9139 w 10000"/>
                <a:gd name="connsiteY400" fmla="*/ 6792 h 10000"/>
                <a:gd name="connsiteX401" fmla="*/ 9089 w 10000"/>
                <a:gd name="connsiteY401" fmla="*/ 6778 h 10000"/>
                <a:gd name="connsiteX402" fmla="*/ 9027 w 10000"/>
                <a:gd name="connsiteY402" fmla="*/ 6799 h 10000"/>
                <a:gd name="connsiteX403" fmla="*/ 9004 w 10000"/>
                <a:gd name="connsiteY403" fmla="*/ 6842 h 10000"/>
                <a:gd name="connsiteX404" fmla="*/ 8999 w 10000"/>
                <a:gd name="connsiteY404" fmla="*/ 6884 h 10000"/>
                <a:gd name="connsiteX405" fmla="*/ 8960 w 10000"/>
                <a:gd name="connsiteY405" fmla="*/ 6934 h 10000"/>
                <a:gd name="connsiteX406" fmla="*/ 8898 w 10000"/>
                <a:gd name="connsiteY406" fmla="*/ 6941 h 10000"/>
                <a:gd name="connsiteX407" fmla="*/ 8886 w 10000"/>
                <a:gd name="connsiteY407" fmla="*/ 6962 h 10000"/>
                <a:gd name="connsiteX408" fmla="*/ 8847 w 10000"/>
                <a:gd name="connsiteY408" fmla="*/ 6927 h 10000"/>
                <a:gd name="connsiteX409" fmla="*/ 8808 w 10000"/>
                <a:gd name="connsiteY409" fmla="*/ 6934 h 10000"/>
                <a:gd name="connsiteX410" fmla="*/ 8785 w 10000"/>
                <a:gd name="connsiteY410" fmla="*/ 6906 h 10000"/>
                <a:gd name="connsiteX411" fmla="*/ 8735 w 10000"/>
                <a:gd name="connsiteY411" fmla="*/ 6891 h 10000"/>
                <a:gd name="connsiteX412" fmla="*/ 8746 w 10000"/>
                <a:gd name="connsiteY412" fmla="*/ 6941 h 10000"/>
                <a:gd name="connsiteX413" fmla="*/ 8723 w 10000"/>
                <a:gd name="connsiteY413" fmla="*/ 6991 h 10000"/>
                <a:gd name="connsiteX414" fmla="*/ 8639 w 10000"/>
                <a:gd name="connsiteY414" fmla="*/ 6984 h 10000"/>
                <a:gd name="connsiteX415" fmla="*/ 8611 w 10000"/>
                <a:gd name="connsiteY415" fmla="*/ 6962 h 10000"/>
                <a:gd name="connsiteX416" fmla="*/ 8566 w 10000"/>
                <a:gd name="connsiteY416" fmla="*/ 6984 h 10000"/>
                <a:gd name="connsiteX417" fmla="*/ 8560 w 10000"/>
                <a:gd name="connsiteY417" fmla="*/ 7055 h 10000"/>
                <a:gd name="connsiteX418" fmla="*/ 8476 w 10000"/>
                <a:gd name="connsiteY418" fmla="*/ 7133 h 10000"/>
                <a:gd name="connsiteX419" fmla="*/ 8448 w 10000"/>
                <a:gd name="connsiteY419" fmla="*/ 7090 h 10000"/>
                <a:gd name="connsiteX420" fmla="*/ 8386 w 10000"/>
                <a:gd name="connsiteY420" fmla="*/ 7111 h 10000"/>
                <a:gd name="connsiteX421" fmla="*/ 8346 w 10000"/>
                <a:gd name="connsiteY421" fmla="*/ 7133 h 10000"/>
                <a:gd name="connsiteX422" fmla="*/ 8341 w 10000"/>
                <a:gd name="connsiteY422" fmla="*/ 7168 h 10000"/>
                <a:gd name="connsiteX423" fmla="*/ 8256 w 10000"/>
                <a:gd name="connsiteY423" fmla="*/ 7246 h 10000"/>
                <a:gd name="connsiteX424" fmla="*/ 8206 w 10000"/>
                <a:gd name="connsiteY424" fmla="*/ 7232 h 10000"/>
                <a:gd name="connsiteX425" fmla="*/ 8155 w 10000"/>
                <a:gd name="connsiteY425" fmla="*/ 7260 h 10000"/>
                <a:gd name="connsiteX426" fmla="*/ 8116 w 10000"/>
                <a:gd name="connsiteY426" fmla="*/ 7303 h 10000"/>
                <a:gd name="connsiteX427" fmla="*/ 8060 w 10000"/>
                <a:gd name="connsiteY427" fmla="*/ 7331 h 10000"/>
                <a:gd name="connsiteX428" fmla="*/ 8065 w 10000"/>
                <a:gd name="connsiteY428" fmla="*/ 7374 h 10000"/>
                <a:gd name="connsiteX429" fmla="*/ 8015 w 10000"/>
                <a:gd name="connsiteY429" fmla="*/ 7402 h 10000"/>
                <a:gd name="connsiteX430" fmla="*/ 7942 w 10000"/>
                <a:gd name="connsiteY430" fmla="*/ 7523 h 10000"/>
                <a:gd name="connsiteX431" fmla="*/ 7930 w 10000"/>
                <a:gd name="connsiteY431" fmla="*/ 7573 h 10000"/>
                <a:gd name="connsiteX432" fmla="*/ 7908 w 10000"/>
                <a:gd name="connsiteY432" fmla="*/ 7559 h 10000"/>
                <a:gd name="connsiteX433" fmla="*/ 7919 w 10000"/>
                <a:gd name="connsiteY433" fmla="*/ 7523 h 10000"/>
                <a:gd name="connsiteX434" fmla="*/ 7846 w 10000"/>
                <a:gd name="connsiteY434" fmla="*/ 7339 h 10000"/>
                <a:gd name="connsiteX435" fmla="*/ 7846 w 10000"/>
                <a:gd name="connsiteY435" fmla="*/ 7268 h 10000"/>
                <a:gd name="connsiteX436" fmla="*/ 7812 w 10000"/>
                <a:gd name="connsiteY436" fmla="*/ 7268 h 10000"/>
                <a:gd name="connsiteX437" fmla="*/ 7711 w 10000"/>
                <a:gd name="connsiteY437" fmla="*/ 7197 h 10000"/>
                <a:gd name="connsiteX438" fmla="*/ 7649 w 10000"/>
                <a:gd name="connsiteY438" fmla="*/ 7232 h 10000"/>
                <a:gd name="connsiteX439" fmla="*/ 7632 w 10000"/>
                <a:gd name="connsiteY439" fmla="*/ 7275 h 10000"/>
                <a:gd name="connsiteX440" fmla="*/ 7677 w 10000"/>
                <a:gd name="connsiteY440" fmla="*/ 7324 h 10000"/>
                <a:gd name="connsiteX441" fmla="*/ 7688 w 10000"/>
                <a:gd name="connsiteY441" fmla="*/ 7367 h 10000"/>
                <a:gd name="connsiteX442" fmla="*/ 7660 w 10000"/>
                <a:gd name="connsiteY442" fmla="*/ 7410 h 10000"/>
                <a:gd name="connsiteX443" fmla="*/ 7666 w 10000"/>
                <a:gd name="connsiteY443" fmla="*/ 7445 h 10000"/>
                <a:gd name="connsiteX444" fmla="*/ 7655 w 10000"/>
                <a:gd name="connsiteY444" fmla="*/ 7516 h 10000"/>
                <a:gd name="connsiteX445" fmla="*/ 7660 w 10000"/>
                <a:gd name="connsiteY445" fmla="*/ 7587 h 10000"/>
                <a:gd name="connsiteX446" fmla="*/ 7694 w 10000"/>
                <a:gd name="connsiteY446" fmla="*/ 7700 h 10000"/>
                <a:gd name="connsiteX447" fmla="*/ 7660 w 10000"/>
                <a:gd name="connsiteY447" fmla="*/ 7743 h 10000"/>
                <a:gd name="connsiteX448" fmla="*/ 7666 w 10000"/>
                <a:gd name="connsiteY448" fmla="*/ 7779 h 10000"/>
                <a:gd name="connsiteX449" fmla="*/ 7638 w 10000"/>
                <a:gd name="connsiteY449" fmla="*/ 7793 h 10000"/>
                <a:gd name="connsiteX450" fmla="*/ 7621 w 10000"/>
                <a:gd name="connsiteY450" fmla="*/ 7814 h 10000"/>
                <a:gd name="connsiteX451" fmla="*/ 7514 w 10000"/>
                <a:gd name="connsiteY451" fmla="*/ 7800 h 10000"/>
                <a:gd name="connsiteX452" fmla="*/ 7497 w 10000"/>
                <a:gd name="connsiteY452" fmla="*/ 7757 h 10000"/>
                <a:gd name="connsiteX453" fmla="*/ 7463 w 10000"/>
                <a:gd name="connsiteY453" fmla="*/ 7786 h 10000"/>
                <a:gd name="connsiteX454" fmla="*/ 7390 w 10000"/>
                <a:gd name="connsiteY454" fmla="*/ 7771 h 10000"/>
                <a:gd name="connsiteX455" fmla="*/ 7340 w 10000"/>
                <a:gd name="connsiteY455" fmla="*/ 7793 h 10000"/>
                <a:gd name="connsiteX456" fmla="*/ 7312 w 10000"/>
                <a:gd name="connsiteY456" fmla="*/ 7644 h 10000"/>
                <a:gd name="connsiteX457" fmla="*/ 7283 w 10000"/>
                <a:gd name="connsiteY457" fmla="*/ 7637 h 10000"/>
                <a:gd name="connsiteX458" fmla="*/ 7250 w 10000"/>
                <a:gd name="connsiteY458" fmla="*/ 7544 h 10000"/>
                <a:gd name="connsiteX459" fmla="*/ 7267 w 10000"/>
                <a:gd name="connsiteY459" fmla="*/ 7502 h 10000"/>
                <a:gd name="connsiteX460" fmla="*/ 7306 w 10000"/>
                <a:gd name="connsiteY460" fmla="*/ 7523 h 10000"/>
                <a:gd name="connsiteX461" fmla="*/ 7323 w 10000"/>
                <a:gd name="connsiteY461" fmla="*/ 7473 h 10000"/>
                <a:gd name="connsiteX462" fmla="*/ 7295 w 10000"/>
                <a:gd name="connsiteY462" fmla="*/ 7438 h 10000"/>
                <a:gd name="connsiteX463" fmla="*/ 7312 w 10000"/>
                <a:gd name="connsiteY463" fmla="*/ 7402 h 10000"/>
                <a:gd name="connsiteX464" fmla="*/ 7238 w 10000"/>
                <a:gd name="connsiteY464" fmla="*/ 7331 h 10000"/>
                <a:gd name="connsiteX465" fmla="*/ 7244 w 10000"/>
                <a:gd name="connsiteY465" fmla="*/ 7296 h 10000"/>
                <a:gd name="connsiteX466" fmla="*/ 7199 w 10000"/>
                <a:gd name="connsiteY466" fmla="*/ 7260 h 10000"/>
                <a:gd name="connsiteX467" fmla="*/ 7227 w 10000"/>
                <a:gd name="connsiteY467" fmla="*/ 7218 h 10000"/>
                <a:gd name="connsiteX468" fmla="*/ 7216 w 10000"/>
                <a:gd name="connsiteY468" fmla="*/ 7168 h 10000"/>
                <a:gd name="connsiteX469" fmla="*/ 7165 w 10000"/>
                <a:gd name="connsiteY469" fmla="*/ 7090 h 10000"/>
                <a:gd name="connsiteX470" fmla="*/ 7132 w 10000"/>
                <a:gd name="connsiteY470" fmla="*/ 7026 h 10000"/>
                <a:gd name="connsiteX471" fmla="*/ 7064 w 10000"/>
                <a:gd name="connsiteY471" fmla="*/ 7055 h 10000"/>
                <a:gd name="connsiteX472" fmla="*/ 7025 w 10000"/>
                <a:gd name="connsiteY472" fmla="*/ 7048 h 10000"/>
                <a:gd name="connsiteX473" fmla="*/ 7002 w 10000"/>
                <a:gd name="connsiteY473" fmla="*/ 7111 h 10000"/>
                <a:gd name="connsiteX474" fmla="*/ 6924 w 10000"/>
                <a:gd name="connsiteY474" fmla="*/ 7119 h 10000"/>
                <a:gd name="connsiteX475" fmla="*/ 6895 w 10000"/>
                <a:gd name="connsiteY475" fmla="*/ 7111 h 10000"/>
                <a:gd name="connsiteX476" fmla="*/ 6828 w 10000"/>
                <a:gd name="connsiteY476" fmla="*/ 7161 h 10000"/>
                <a:gd name="connsiteX477" fmla="*/ 6834 w 10000"/>
                <a:gd name="connsiteY477" fmla="*/ 7260 h 10000"/>
                <a:gd name="connsiteX478" fmla="*/ 6817 w 10000"/>
                <a:gd name="connsiteY478" fmla="*/ 7324 h 10000"/>
                <a:gd name="connsiteX479" fmla="*/ 6817 w 10000"/>
                <a:gd name="connsiteY479" fmla="*/ 7381 h 10000"/>
                <a:gd name="connsiteX480" fmla="*/ 6760 w 10000"/>
                <a:gd name="connsiteY480" fmla="*/ 7424 h 10000"/>
                <a:gd name="connsiteX481" fmla="*/ 6699 w 10000"/>
                <a:gd name="connsiteY481" fmla="*/ 7431 h 10000"/>
                <a:gd name="connsiteX482" fmla="*/ 6682 w 10000"/>
                <a:gd name="connsiteY482" fmla="*/ 7410 h 10000"/>
                <a:gd name="connsiteX483" fmla="*/ 6625 w 10000"/>
                <a:gd name="connsiteY483" fmla="*/ 7388 h 10000"/>
                <a:gd name="connsiteX484" fmla="*/ 6592 w 10000"/>
                <a:gd name="connsiteY484" fmla="*/ 7431 h 10000"/>
                <a:gd name="connsiteX485" fmla="*/ 6586 w 10000"/>
                <a:gd name="connsiteY485" fmla="*/ 7473 h 10000"/>
                <a:gd name="connsiteX486" fmla="*/ 6552 w 10000"/>
                <a:gd name="connsiteY486" fmla="*/ 7480 h 10000"/>
                <a:gd name="connsiteX487" fmla="*/ 6547 w 10000"/>
                <a:gd name="connsiteY487" fmla="*/ 7523 h 10000"/>
                <a:gd name="connsiteX488" fmla="*/ 6519 w 10000"/>
                <a:gd name="connsiteY488" fmla="*/ 7523 h 10000"/>
                <a:gd name="connsiteX489" fmla="*/ 6485 w 10000"/>
                <a:gd name="connsiteY489" fmla="*/ 7424 h 10000"/>
                <a:gd name="connsiteX490" fmla="*/ 6406 w 10000"/>
                <a:gd name="connsiteY490" fmla="*/ 7473 h 10000"/>
                <a:gd name="connsiteX491" fmla="*/ 6316 w 10000"/>
                <a:gd name="connsiteY491" fmla="*/ 7551 h 10000"/>
                <a:gd name="connsiteX492" fmla="*/ 6282 w 10000"/>
                <a:gd name="connsiteY492" fmla="*/ 7566 h 10000"/>
                <a:gd name="connsiteX493" fmla="*/ 6294 w 10000"/>
                <a:gd name="connsiteY493" fmla="*/ 7615 h 10000"/>
                <a:gd name="connsiteX494" fmla="*/ 6243 w 10000"/>
                <a:gd name="connsiteY494" fmla="*/ 7637 h 10000"/>
                <a:gd name="connsiteX495" fmla="*/ 6209 w 10000"/>
                <a:gd name="connsiteY495" fmla="*/ 7608 h 10000"/>
                <a:gd name="connsiteX496" fmla="*/ 6136 w 10000"/>
                <a:gd name="connsiteY496" fmla="*/ 7622 h 10000"/>
                <a:gd name="connsiteX497" fmla="*/ 6136 w 10000"/>
                <a:gd name="connsiteY497" fmla="*/ 7395 h 10000"/>
                <a:gd name="connsiteX498" fmla="*/ 6208 w 10000"/>
                <a:gd name="connsiteY49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926 w 10000"/>
                <a:gd name="connsiteY13" fmla="*/ 9844 h 10000"/>
                <a:gd name="connsiteX14" fmla="*/ 3864 w 10000"/>
                <a:gd name="connsiteY14" fmla="*/ 9879 h 10000"/>
                <a:gd name="connsiteX15" fmla="*/ 3825 w 10000"/>
                <a:gd name="connsiteY15" fmla="*/ 9858 h 10000"/>
                <a:gd name="connsiteX16" fmla="*/ 3802 w 10000"/>
                <a:gd name="connsiteY16" fmla="*/ 9886 h 10000"/>
                <a:gd name="connsiteX17" fmla="*/ 3751 w 10000"/>
                <a:gd name="connsiteY17" fmla="*/ 9858 h 10000"/>
                <a:gd name="connsiteX18" fmla="*/ 3735 w 10000"/>
                <a:gd name="connsiteY18" fmla="*/ 9787 h 10000"/>
                <a:gd name="connsiteX19" fmla="*/ 3628 w 10000"/>
                <a:gd name="connsiteY19" fmla="*/ 9744 h 10000"/>
                <a:gd name="connsiteX20" fmla="*/ 3583 w 10000"/>
                <a:gd name="connsiteY20" fmla="*/ 9730 h 10000"/>
                <a:gd name="connsiteX21" fmla="*/ 3543 w 10000"/>
                <a:gd name="connsiteY21" fmla="*/ 9702 h 10000"/>
                <a:gd name="connsiteX22" fmla="*/ 3549 w 10000"/>
                <a:gd name="connsiteY22" fmla="*/ 9681 h 10000"/>
                <a:gd name="connsiteX23" fmla="*/ 3515 w 10000"/>
                <a:gd name="connsiteY23" fmla="*/ 9624 h 10000"/>
                <a:gd name="connsiteX24" fmla="*/ 3459 w 10000"/>
                <a:gd name="connsiteY24" fmla="*/ 9588 h 10000"/>
                <a:gd name="connsiteX25" fmla="*/ 3397 w 10000"/>
                <a:gd name="connsiteY25" fmla="*/ 9603 h 10000"/>
                <a:gd name="connsiteX26" fmla="*/ 3324 w 10000"/>
                <a:gd name="connsiteY26" fmla="*/ 9581 h 10000"/>
                <a:gd name="connsiteX27" fmla="*/ 3240 w 10000"/>
                <a:gd name="connsiteY27" fmla="*/ 9524 h 10000"/>
                <a:gd name="connsiteX28" fmla="*/ 3279 w 10000"/>
                <a:gd name="connsiteY28" fmla="*/ 9339 h 10000"/>
                <a:gd name="connsiteX29" fmla="*/ 3150 w 10000"/>
                <a:gd name="connsiteY29" fmla="*/ 8971 h 10000"/>
                <a:gd name="connsiteX30" fmla="*/ 3155 w 10000"/>
                <a:gd name="connsiteY30" fmla="*/ 9021 h 10000"/>
                <a:gd name="connsiteX31" fmla="*/ 3144 w 10000"/>
                <a:gd name="connsiteY31" fmla="*/ 9042 h 10000"/>
                <a:gd name="connsiteX32" fmla="*/ 3105 w 10000"/>
                <a:gd name="connsiteY32" fmla="*/ 9028 h 10000"/>
                <a:gd name="connsiteX33" fmla="*/ 3048 w 10000"/>
                <a:gd name="connsiteY33" fmla="*/ 9163 h 10000"/>
                <a:gd name="connsiteX34" fmla="*/ 2818 w 10000"/>
                <a:gd name="connsiteY34" fmla="*/ 9837 h 10000"/>
                <a:gd name="connsiteX35" fmla="*/ 2745 w 10000"/>
                <a:gd name="connsiteY35" fmla="*/ 9879 h 10000"/>
                <a:gd name="connsiteX36" fmla="*/ 2705 w 10000"/>
                <a:gd name="connsiteY36" fmla="*/ 9922 h 10000"/>
                <a:gd name="connsiteX37" fmla="*/ 2638 w 10000"/>
                <a:gd name="connsiteY37" fmla="*/ 9929 h 10000"/>
                <a:gd name="connsiteX38" fmla="*/ 2598 w 10000"/>
                <a:gd name="connsiteY38" fmla="*/ 9943 h 10000"/>
                <a:gd name="connsiteX39" fmla="*/ 2565 w 10000"/>
                <a:gd name="connsiteY39" fmla="*/ 9929 h 10000"/>
                <a:gd name="connsiteX40" fmla="*/ 2508 w 10000"/>
                <a:gd name="connsiteY40" fmla="*/ 9943 h 10000"/>
                <a:gd name="connsiteX41" fmla="*/ 2503 w 10000"/>
                <a:gd name="connsiteY41" fmla="*/ 9957 h 10000"/>
                <a:gd name="connsiteX42" fmla="*/ 2458 w 10000"/>
                <a:gd name="connsiteY42" fmla="*/ 9993 h 10000"/>
                <a:gd name="connsiteX43" fmla="*/ 2424 w 10000"/>
                <a:gd name="connsiteY43" fmla="*/ 10000 h 10000"/>
                <a:gd name="connsiteX44" fmla="*/ 2323 w 10000"/>
                <a:gd name="connsiteY44" fmla="*/ 9901 h 10000"/>
                <a:gd name="connsiteX45" fmla="*/ 2250 w 10000"/>
                <a:gd name="connsiteY45" fmla="*/ 9794 h 10000"/>
                <a:gd name="connsiteX46" fmla="*/ 2160 w 10000"/>
                <a:gd name="connsiteY46" fmla="*/ 9759 h 10000"/>
                <a:gd name="connsiteX47" fmla="*/ 2143 w 10000"/>
                <a:gd name="connsiteY47" fmla="*/ 9624 h 10000"/>
                <a:gd name="connsiteX48" fmla="*/ 2205 w 10000"/>
                <a:gd name="connsiteY48" fmla="*/ 9588 h 10000"/>
                <a:gd name="connsiteX49" fmla="*/ 2182 w 10000"/>
                <a:gd name="connsiteY49" fmla="*/ 9482 h 10000"/>
                <a:gd name="connsiteX50" fmla="*/ 2160 w 10000"/>
                <a:gd name="connsiteY50" fmla="*/ 9446 h 10000"/>
                <a:gd name="connsiteX51" fmla="*/ 2323 w 10000"/>
                <a:gd name="connsiteY51" fmla="*/ 9312 h 10000"/>
                <a:gd name="connsiteX52" fmla="*/ 2373 w 10000"/>
                <a:gd name="connsiteY52" fmla="*/ 9177 h 10000"/>
                <a:gd name="connsiteX53" fmla="*/ 2424 w 10000"/>
                <a:gd name="connsiteY53" fmla="*/ 9148 h 10000"/>
                <a:gd name="connsiteX54" fmla="*/ 2435 w 10000"/>
                <a:gd name="connsiteY54" fmla="*/ 9063 h 10000"/>
                <a:gd name="connsiteX55" fmla="*/ 2385 w 10000"/>
                <a:gd name="connsiteY55" fmla="*/ 8950 h 10000"/>
                <a:gd name="connsiteX56" fmla="*/ 2396 w 10000"/>
                <a:gd name="connsiteY56" fmla="*/ 8879 h 10000"/>
                <a:gd name="connsiteX57" fmla="*/ 2340 w 10000"/>
                <a:gd name="connsiteY57" fmla="*/ 8850 h 10000"/>
                <a:gd name="connsiteX58" fmla="*/ 2306 w 10000"/>
                <a:gd name="connsiteY58" fmla="*/ 8857 h 10000"/>
                <a:gd name="connsiteX59" fmla="*/ 2143 w 10000"/>
                <a:gd name="connsiteY59" fmla="*/ 8921 h 10000"/>
                <a:gd name="connsiteX60" fmla="*/ 2098 w 10000"/>
                <a:gd name="connsiteY60" fmla="*/ 8971 h 10000"/>
                <a:gd name="connsiteX61" fmla="*/ 2064 w 10000"/>
                <a:gd name="connsiteY61" fmla="*/ 8999 h 10000"/>
                <a:gd name="connsiteX62" fmla="*/ 2019 w 10000"/>
                <a:gd name="connsiteY62" fmla="*/ 9056 h 10000"/>
                <a:gd name="connsiteX63" fmla="*/ 1879 w 10000"/>
                <a:gd name="connsiteY63" fmla="*/ 9013 h 10000"/>
                <a:gd name="connsiteX64" fmla="*/ 1828 w 10000"/>
                <a:gd name="connsiteY64" fmla="*/ 8971 h 10000"/>
                <a:gd name="connsiteX65" fmla="*/ 1738 w 10000"/>
                <a:gd name="connsiteY65" fmla="*/ 9021 h 10000"/>
                <a:gd name="connsiteX66" fmla="*/ 1609 w 10000"/>
                <a:gd name="connsiteY66" fmla="*/ 9056 h 10000"/>
                <a:gd name="connsiteX67" fmla="*/ 1699 w 10000"/>
                <a:gd name="connsiteY67" fmla="*/ 9177 h 10000"/>
                <a:gd name="connsiteX68" fmla="*/ 1592 w 10000"/>
                <a:gd name="connsiteY68" fmla="*/ 9304 h 10000"/>
                <a:gd name="connsiteX69" fmla="*/ 1558 w 10000"/>
                <a:gd name="connsiteY69" fmla="*/ 9290 h 10000"/>
                <a:gd name="connsiteX70" fmla="*/ 1541 w 10000"/>
                <a:gd name="connsiteY70" fmla="*/ 9304 h 10000"/>
                <a:gd name="connsiteX71" fmla="*/ 1507 w 10000"/>
                <a:gd name="connsiteY71" fmla="*/ 9269 h 10000"/>
                <a:gd name="connsiteX72" fmla="*/ 1440 w 10000"/>
                <a:gd name="connsiteY72" fmla="*/ 9233 h 10000"/>
                <a:gd name="connsiteX73" fmla="*/ 1434 w 10000"/>
                <a:gd name="connsiteY73" fmla="*/ 9198 h 10000"/>
                <a:gd name="connsiteX74" fmla="*/ 1412 w 10000"/>
                <a:gd name="connsiteY74" fmla="*/ 9191 h 10000"/>
                <a:gd name="connsiteX75" fmla="*/ 1400 w 10000"/>
                <a:gd name="connsiteY75" fmla="*/ 9155 h 10000"/>
                <a:gd name="connsiteX76" fmla="*/ 1372 w 10000"/>
                <a:gd name="connsiteY76" fmla="*/ 9127 h 10000"/>
                <a:gd name="connsiteX77" fmla="*/ 1327 w 10000"/>
                <a:gd name="connsiteY77" fmla="*/ 9141 h 10000"/>
                <a:gd name="connsiteX78" fmla="*/ 1305 w 10000"/>
                <a:gd name="connsiteY78" fmla="*/ 9092 h 10000"/>
                <a:gd name="connsiteX79" fmla="*/ 1271 w 10000"/>
                <a:gd name="connsiteY79" fmla="*/ 9099 h 10000"/>
                <a:gd name="connsiteX80" fmla="*/ 1277 w 10000"/>
                <a:gd name="connsiteY80" fmla="*/ 9056 h 10000"/>
                <a:gd name="connsiteX81" fmla="*/ 1265 w 10000"/>
                <a:gd name="connsiteY81" fmla="*/ 8999 h 10000"/>
                <a:gd name="connsiteX82" fmla="*/ 1277 w 10000"/>
                <a:gd name="connsiteY82" fmla="*/ 8935 h 10000"/>
                <a:gd name="connsiteX83" fmla="*/ 1271 w 10000"/>
                <a:gd name="connsiteY83" fmla="*/ 8893 h 10000"/>
                <a:gd name="connsiteX84" fmla="*/ 1153 w 10000"/>
                <a:gd name="connsiteY84" fmla="*/ 8893 h 10000"/>
                <a:gd name="connsiteX85" fmla="*/ 1153 w 10000"/>
                <a:gd name="connsiteY85" fmla="*/ 8850 h 10000"/>
                <a:gd name="connsiteX86" fmla="*/ 1091 w 10000"/>
                <a:gd name="connsiteY86" fmla="*/ 8829 h 10000"/>
                <a:gd name="connsiteX87" fmla="*/ 1080 w 10000"/>
                <a:gd name="connsiteY87" fmla="*/ 8758 h 10000"/>
                <a:gd name="connsiteX88" fmla="*/ 1069 w 10000"/>
                <a:gd name="connsiteY88" fmla="*/ 8730 h 10000"/>
                <a:gd name="connsiteX89" fmla="*/ 990 w 10000"/>
                <a:gd name="connsiteY89" fmla="*/ 8701 h 10000"/>
                <a:gd name="connsiteX90" fmla="*/ 894 w 10000"/>
                <a:gd name="connsiteY90" fmla="*/ 8616 h 10000"/>
                <a:gd name="connsiteX91" fmla="*/ 787 w 10000"/>
                <a:gd name="connsiteY91" fmla="*/ 8616 h 10000"/>
                <a:gd name="connsiteX92" fmla="*/ 849 w 10000"/>
                <a:gd name="connsiteY92" fmla="*/ 8510 h 10000"/>
                <a:gd name="connsiteX93" fmla="*/ 945 w 10000"/>
                <a:gd name="connsiteY93" fmla="*/ 8432 h 10000"/>
                <a:gd name="connsiteX94" fmla="*/ 984 w 10000"/>
                <a:gd name="connsiteY94" fmla="*/ 8325 h 10000"/>
                <a:gd name="connsiteX95" fmla="*/ 1063 w 10000"/>
                <a:gd name="connsiteY95" fmla="*/ 8204 h 10000"/>
                <a:gd name="connsiteX96" fmla="*/ 1057 w 10000"/>
                <a:gd name="connsiteY96" fmla="*/ 8133 h 10000"/>
                <a:gd name="connsiteX97" fmla="*/ 1018 w 10000"/>
                <a:gd name="connsiteY97" fmla="*/ 8055 h 10000"/>
                <a:gd name="connsiteX98" fmla="*/ 533 w 10000"/>
                <a:gd name="connsiteY98" fmla="*/ 8076 h 10000"/>
                <a:gd name="connsiteX99" fmla="*/ 169 w 10000"/>
                <a:gd name="connsiteY99" fmla="*/ 7743 h 10000"/>
                <a:gd name="connsiteX100" fmla="*/ 157 w 10000"/>
                <a:gd name="connsiteY100" fmla="*/ 7686 h 10000"/>
                <a:gd name="connsiteX101" fmla="*/ 231 w 10000"/>
                <a:gd name="connsiteY101" fmla="*/ 7594 h 10000"/>
                <a:gd name="connsiteX102" fmla="*/ 0 w 10000"/>
                <a:gd name="connsiteY102" fmla="*/ 6920 h 10000"/>
                <a:gd name="connsiteX103" fmla="*/ 1074 w 10000"/>
                <a:gd name="connsiteY103" fmla="*/ 7019 h 10000"/>
                <a:gd name="connsiteX104" fmla="*/ 1277 w 10000"/>
                <a:gd name="connsiteY104" fmla="*/ 6998 h 10000"/>
                <a:gd name="connsiteX105" fmla="*/ 1524 w 10000"/>
                <a:gd name="connsiteY105" fmla="*/ 7083 h 10000"/>
                <a:gd name="connsiteX106" fmla="*/ 1609 w 10000"/>
                <a:gd name="connsiteY106" fmla="*/ 7104 h 10000"/>
                <a:gd name="connsiteX107" fmla="*/ 1822 w 10000"/>
                <a:gd name="connsiteY107" fmla="*/ 7310 h 10000"/>
                <a:gd name="connsiteX108" fmla="*/ 1918 w 10000"/>
                <a:gd name="connsiteY108" fmla="*/ 7303 h 10000"/>
                <a:gd name="connsiteX109" fmla="*/ 6504 w 10000"/>
                <a:gd name="connsiteY109" fmla="*/ 7627 h 10000"/>
                <a:gd name="connsiteX110" fmla="*/ 5523 w 10000"/>
                <a:gd name="connsiteY110" fmla="*/ 5713 h 10000"/>
                <a:gd name="connsiteX111" fmla="*/ 5652 w 10000"/>
                <a:gd name="connsiteY111" fmla="*/ 5720 h 10000"/>
                <a:gd name="connsiteX112" fmla="*/ 5697 w 10000"/>
                <a:gd name="connsiteY112" fmla="*/ 5742 h 10000"/>
                <a:gd name="connsiteX113" fmla="*/ 5793 w 10000"/>
                <a:gd name="connsiteY113" fmla="*/ 5635 h 10000"/>
                <a:gd name="connsiteX114" fmla="*/ 5844 w 10000"/>
                <a:gd name="connsiteY114" fmla="*/ 5628 h 10000"/>
                <a:gd name="connsiteX115" fmla="*/ 5889 w 10000"/>
                <a:gd name="connsiteY115" fmla="*/ 5564 h 10000"/>
                <a:gd name="connsiteX116" fmla="*/ 5945 w 10000"/>
                <a:gd name="connsiteY116" fmla="*/ 5515 h 10000"/>
                <a:gd name="connsiteX117" fmla="*/ 6001 w 10000"/>
                <a:gd name="connsiteY117" fmla="*/ 5408 h 10000"/>
                <a:gd name="connsiteX118" fmla="*/ 6012 w 10000"/>
                <a:gd name="connsiteY118" fmla="*/ 5344 h 10000"/>
                <a:gd name="connsiteX119" fmla="*/ 6080 w 10000"/>
                <a:gd name="connsiteY119" fmla="*/ 5316 h 10000"/>
                <a:gd name="connsiteX120" fmla="*/ 6159 w 10000"/>
                <a:gd name="connsiteY120" fmla="*/ 5351 h 10000"/>
                <a:gd name="connsiteX121" fmla="*/ 6226 w 10000"/>
                <a:gd name="connsiteY121" fmla="*/ 5337 h 10000"/>
                <a:gd name="connsiteX122" fmla="*/ 6294 w 10000"/>
                <a:gd name="connsiteY122" fmla="*/ 5344 h 10000"/>
                <a:gd name="connsiteX123" fmla="*/ 6412 w 10000"/>
                <a:gd name="connsiteY123" fmla="*/ 5302 h 10000"/>
                <a:gd name="connsiteX124" fmla="*/ 6490 w 10000"/>
                <a:gd name="connsiteY124" fmla="*/ 5195 h 10000"/>
                <a:gd name="connsiteX125" fmla="*/ 6524 w 10000"/>
                <a:gd name="connsiteY125" fmla="*/ 5160 h 10000"/>
                <a:gd name="connsiteX126" fmla="*/ 6575 w 10000"/>
                <a:gd name="connsiteY126" fmla="*/ 5160 h 10000"/>
                <a:gd name="connsiteX127" fmla="*/ 6614 w 10000"/>
                <a:gd name="connsiteY127" fmla="*/ 5103 h 10000"/>
                <a:gd name="connsiteX128" fmla="*/ 6597 w 10000"/>
                <a:gd name="connsiteY128" fmla="*/ 5039 h 10000"/>
                <a:gd name="connsiteX129" fmla="*/ 6609 w 10000"/>
                <a:gd name="connsiteY129" fmla="*/ 4982 h 10000"/>
                <a:gd name="connsiteX130" fmla="*/ 6659 w 10000"/>
                <a:gd name="connsiteY130" fmla="*/ 4876 h 10000"/>
                <a:gd name="connsiteX131" fmla="*/ 6715 w 10000"/>
                <a:gd name="connsiteY131" fmla="*/ 4776 h 10000"/>
                <a:gd name="connsiteX132" fmla="*/ 6772 w 10000"/>
                <a:gd name="connsiteY132" fmla="*/ 4755 h 10000"/>
                <a:gd name="connsiteX133" fmla="*/ 6800 w 10000"/>
                <a:gd name="connsiteY133" fmla="*/ 4720 h 10000"/>
                <a:gd name="connsiteX134" fmla="*/ 6895 w 10000"/>
                <a:gd name="connsiteY134" fmla="*/ 4734 h 10000"/>
                <a:gd name="connsiteX135" fmla="*/ 6991 w 10000"/>
                <a:gd name="connsiteY135" fmla="*/ 4734 h 10000"/>
                <a:gd name="connsiteX136" fmla="*/ 6997 w 10000"/>
                <a:gd name="connsiteY136" fmla="*/ 4670 h 10000"/>
                <a:gd name="connsiteX137" fmla="*/ 7013 w 10000"/>
                <a:gd name="connsiteY137" fmla="*/ 4627 h 10000"/>
                <a:gd name="connsiteX138" fmla="*/ 7008 w 10000"/>
                <a:gd name="connsiteY138" fmla="*/ 4599 h 10000"/>
                <a:gd name="connsiteX139" fmla="*/ 7064 w 10000"/>
                <a:gd name="connsiteY139" fmla="*/ 4578 h 10000"/>
                <a:gd name="connsiteX140" fmla="*/ 7103 w 10000"/>
                <a:gd name="connsiteY140" fmla="*/ 4634 h 10000"/>
                <a:gd name="connsiteX141" fmla="*/ 7160 w 10000"/>
                <a:gd name="connsiteY141" fmla="*/ 4613 h 10000"/>
                <a:gd name="connsiteX142" fmla="*/ 7177 w 10000"/>
                <a:gd name="connsiteY142" fmla="*/ 4578 h 10000"/>
                <a:gd name="connsiteX143" fmla="*/ 7222 w 10000"/>
                <a:gd name="connsiteY143" fmla="*/ 4564 h 10000"/>
                <a:gd name="connsiteX144" fmla="*/ 7317 w 10000"/>
                <a:gd name="connsiteY144" fmla="*/ 4493 h 10000"/>
                <a:gd name="connsiteX145" fmla="*/ 7407 w 10000"/>
                <a:gd name="connsiteY145" fmla="*/ 4521 h 10000"/>
                <a:gd name="connsiteX146" fmla="*/ 7430 w 10000"/>
                <a:gd name="connsiteY146" fmla="*/ 4507 h 10000"/>
                <a:gd name="connsiteX147" fmla="*/ 7480 w 10000"/>
                <a:gd name="connsiteY147" fmla="*/ 4528 h 10000"/>
                <a:gd name="connsiteX148" fmla="*/ 7503 w 10000"/>
                <a:gd name="connsiteY148" fmla="*/ 4471 h 10000"/>
                <a:gd name="connsiteX149" fmla="*/ 7525 w 10000"/>
                <a:gd name="connsiteY149" fmla="*/ 4500 h 10000"/>
                <a:gd name="connsiteX150" fmla="*/ 7559 w 10000"/>
                <a:gd name="connsiteY150" fmla="*/ 4493 h 10000"/>
                <a:gd name="connsiteX151" fmla="*/ 7598 w 10000"/>
                <a:gd name="connsiteY151" fmla="*/ 4556 h 10000"/>
                <a:gd name="connsiteX152" fmla="*/ 7643 w 10000"/>
                <a:gd name="connsiteY152" fmla="*/ 4549 h 10000"/>
                <a:gd name="connsiteX153" fmla="*/ 7683 w 10000"/>
                <a:gd name="connsiteY153" fmla="*/ 4578 h 10000"/>
                <a:gd name="connsiteX154" fmla="*/ 7700 w 10000"/>
                <a:gd name="connsiteY154" fmla="*/ 4556 h 10000"/>
                <a:gd name="connsiteX155" fmla="*/ 7778 w 10000"/>
                <a:gd name="connsiteY155" fmla="*/ 4564 h 10000"/>
                <a:gd name="connsiteX156" fmla="*/ 7790 w 10000"/>
                <a:gd name="connsiteY156" fmla="*/ 4585 h 10000"/>
                <a:gd name="connsiteX157" fmla="*/ 7874 w 10000"/>
                <a:gd name="connsiteY157" fmla="*/ 4514 h 10000"/>
                <a:gd name="connsiteX158" fmla="*/ 7874 w 10000"/>
                <a:gd name="connsiteY158" fmla="*/ 4393 h 10000"/>
                <a:gd name="connsiteX159" fmla="*/ 7852 w 10000"/>
                <a:gd name="connsiteY159" fmla="*/ 4379 h 10000"/>
                <a:gd name="connsiteX160" fmla="*/ 7835 w 10000"/>
                <a:gd name="connsiteY160" fmla="*/ 4294 h 10000"/>
                <a:gd name="connsiteX161" fmla="*/ 7801 w 10000"/>
                <a:gd name="connsiteY161" fmla="*/ 4209 h 10000"/>
                <a:gd name="connsiteX162" fmla="*/ 7750 w 10000"/>
                <a:gd name="connsiteY162" fmla="*/ 4173 h 10000"/>
                <a:gd name="connsiteX163" fmla="*/ 7745 w 10000"/>
                <a:gd name="connsiteY163" fmla="*/ 4131 h 10000"/>
                <a:gd name="connsiteX164" fmla="*/ 7672 w 10000"/>
                <a:gd name="connsiteY164" fmla="*/ 4053 h 10000"/>
                <a:gd name="connsiteX165" fmla="*/ 7677 w 10000"/>
                <a:gd name="connsiteY165" fmla="*/ 4024 h 10000"/>
                <a:gd name="connsiteX166" fmla="*/ 7604 w 10000"/>
                <a:gd name="connsiteY166" fmla="*/ 3982 h 10000"/>
                <a:gd name="connsiteX167" fmla="*/ 7598 w 10000"/>
                <a:gd name="connsiteY167" fmla="*/ 3903 h 10000"/>
                <a:gd name="connsiteX168" fmla="*/ 7475 w 10000"/>
                <a:gd name="connsiteY168" fmla="*/ 3833 h 10000"/>
                <a:gd name="connsiteX169" fmla="*/ 7407 w 10000"/>
                <a:gd name="connsiteY169" fmla="*/ 3683 h 10000"/>
                <a:gd name="connsiteX170" fmla="*/ 7306 w 10000"/>
                <a:gd name="connsiteY170" fmla="*/ 3676 h 10000"/>
                <a:gd name="connsiteX171" fmla="*/ 7272 w 10000"/>
                <a:gd name="connsiteY171" fmla="*/ 3648 h 10000"/>
                <a:gd name="connsiteX172" fmla="*/ 7222 w 10000"/>
                <a:gd name="connsiteY172" fmla="*/ 3669 h 10000"/>
                <a:gd name="connsiteX173" fmla="*/ 7143 w 10000"/>
                <a:gd name="connsiteY173" fmla="*/ 3669 h 10000"/>
                <a:gd name="connsiteX174" fmla="*/ 7030 w 10000"/>
                <a:gd name="connsiteY174" fmla="*/ 3840 h 10000"/>
                <a:gd name="connsiteX175" fmla="*/ 6991 w 10000"/>
                <a:gd name="connsiteY175" fmla="*/ 3918 h 10000"/>
                <a:gd name="connsiteX176" fmla="*/ 6890 w 10000"/>
                <a:gd name="connsiteY176" fmla="*/ 3797 h 10000"/>
                <a:gd name="connsiteX177" fmla="*/ 6817 w 10000"/>
                <a:gd name="connsiteY177" fmla="*/ 3747 h 10000"/>
                <a:gd name="connsiteX178" fmla="*/ 6744 w 10000"/>
                <a:gd name="connsiteY178" fmla="*/ 3754 h 10000"/>
                <a:gd name="connsiteX179" fmla="*/ 6670 w 10000"/>
                <a:gd name="connsiteY179" fmla="*/ 3790 h 10000"/>
                <a:gd name="connsiteX180" fmla="*/ 6609 w 10000"/>
                <a:gd name="connsiteY180" fmla="*/ 3762 h 10000"/>
                <a:gd name="connsiteX181" fmla="*/ 6552 w 10000"/>
                <a:gd name="connsiteY181" fmla="*/ 3804 h 10000"/>
                <a:gd name="connsiteX182" fmla="*/ 6496 w 10000"/>
                <a:gd name="connsiteY182" fmla="*/ 3889 h 10000"/>
                <a:gd name="connsiteX183" fmla="*/ 6367 w 10000"/>
                <a:gd name="connsiteY183" fmla="*/ 3733 h 10000"/>
                <a:gd name="connsiteX184" fmla="*/ 6350 w 10000"/>
                <a:gd name="connsiteY184" fmla="*/ 3577 h 10000"/>
                <a:gd name="connsiteX185" fmla="*/ 6451 w 10000"/>
                <a:gd name="connsiteY185" fmla="*/ 3513 h 10000"/>
                <a:gd name="connsiteX186" fmla="*/ 6445 w 10000"/>
                <a:gd name="connsiteY186" fmla="*/ 3343 h 10000"/>
                <a:gd name="connsiteX187" fmla="*/ 6541 w 10000"/>
                <a:gd name="connsiteY187" fmla="*/ 3144 h 10000"/>
                <a:gd name="connsiteX188" fmla="*/ 6530 w 10000"/>
                <a:gd name="connsiteY188" fmla="*/ 3109 h 10000"/>
                <a:gd name="connsiteX189" fmla="*/ 6760 w 10000"/>
                <a:gd name="connsiteY189" fmla="*/ 2456 h 10000"/>
                <a:gd name="connsiteX190" fmla="*/ 6884 w 10000"/>
                <a:gd name="connsiteY190" fmla="*/ 2555 h 10000"/>
                <a:gd name="connsiteX191" fmla="*/ 6957 w 10000"/>
                <a:gd name="connsiteY191" fmla="*/ 2598 h 10000"/>
                <a:gd name="connsiteX192" fmla="*/ 7030 w 10000"/>
                <a:gd name="connsiteY192" fmla="*/ 2598 h 10000"/>
                <a:gd name="connsiteX193" fmla="*/ 7143 w 10000"/>
                <a:gd name="connsiteY193" fmla="*/ 2676 h 10000"/>
                <a:gd name="connsiteX194" fmla="*/ 7160 w 10000"/>
                <a:gd name="connsiteY194" fmla="*/ 2626 h 10000"/>
                <a:gd name="connsiteX195" fmla="*/ 7233 w 10000"/>
                <a:gd name="connsiteY195" fmla="*/ 2612 h 10000"/>
                <a:gd name="connsiteX196" fmla="*/ 7295 w 10000"/>
                <a:gd name="connsiteY196" fmla="*/ 2527 h 10000"/>
                <a:gd name="connsiteX197" fmla="*/ 7373 w 10000"/>
                <a:gd name="connsiteY197" fmla="*/ 2463 h 10000"/>
                <a:gd name="connsiteX198" fmla="*/ 7407 w 10000"/>
                <a:gd name="connsiteY198" fmla="*/ 2399 h 10000"/>
                <a:gd name="connsiteX199" fmla="*/ 7525 w 10000"/>
                <a:gd name="connsiteY199" fmla="*/ 2356 h 10000"/>
                <a:gd name="connsiteX200" fmla="*/ 7587 w 10000"/>
                <a:gd name="connsiteY200" fmla="*/ 2363 h 10000"/>
                <a:gd name="connsiteX201" fmla="*/ 7638 w 10000"/>
                <a:gd name="connsiteY201" fmla="*/ 2300 h 10000"/>
                <a:gd name="connsiteX202" fmla="*/ 7677 w 10000"/>
                <a:gd name="connsiteY202" fmla="*/ 2214 h 10000"/>
                <a:gd name="connsiteX203" fmla="*/ 7660 w 10000"/>
                <a:gd name="connsiteY203" fmla="*/ 2200 h 10000"/>
                <a:gd name="connsiteX204" fmla="*/ 7677 w 10000"/>
                <a:gd name="connsiteY204" fmla="*/ 2108 h 10000"/>
                <a:gd name="connsiteX205" fmla="*/ 7610 w 10000"/>
                <a:gd name="connsiteY205" fmla="*/ 2108 h 10000"/>
                <a:gd name="connsiteX206" fmla="*/ 7643 w 10000"/>
                <a:gd name="connsiteY206" fmla="*/ 2030 h 10000"/>
                <a:gd name="connsiteX207" fmla="*/ 7649 w 10000"/>
                <a:gd name="connsiteY207" fmla="*/ 1938 h 10000"/>
                <a:gd name="connsiteX208" fmla="*/ 7677 w 10000"/>
                <a:gd name="connsiteY208" fmla="*/ 1916 h 10000"/>
                <a:gd name="connsiteX209" fmla="*/ 7728 w 10000"/>
                <a:gd name="connsiteY209" fmla="*/ 1824 h 10000"/>
                <a:gd name="connsiteX210" fmla="*/ 7722 w 10000"/>
                <a:gd name="connsiteY210" fmla="*/ 1753 h 10000"/>
                <a:gd name="connsiteX211" fmla="*/ 7762 w 10000"/>
                <a:gd name="connsiteY211" fmla="*/ 1675 h 10000"/>
                <a:gd name="connsiteX212" fmla="*/ 7807 w 10000"/>
                <a:gd name="connsiteY212" fmla="*/ 1625 h 10000"/>
                <a:gd name="connsiteX213" fmla="*/ 7823 w 10000"/>
                <a:gd name="connsiteY213" fmla="*/ 1540 h 10000"/>
                <a:gd name="connsiteX214" fmla="*/ 7818 w 10000"/>
                <a:gd name="connsiteY214" fmla="*/ 1512 h 10000"/>
                <a:gd name="connsiteX215" fmla="*/ 7857 w 10000"/>
                <a:gd name="connsiteY215" fmla="*/ 1455 h 10000"/>
                <a:gd name="connsiteX216" fmla="*/ 7913 w 10000"/>
                <a:gd name="connsiteY216" fmla="*/ 1285 h 10000"/>
                <a:gd name="connsiteX217" fmla="*/ 7930 w 10000"/>
                <a:gd name="connsiteY217" fmla="*/ 1185 h 10000"/>
                <a:gd name="connsiteX218" fmla="*/ 7958 w 10000"/>
                <a:gd name="connsiteY218" fmla="*/ 1192 h 10000"/>
                <a:gd name="connsiteX219" fmla="*/ 8037 w 10000"/>
                <a:gd name="connsiteY219" fmla="*/ 1079 h 10000"/>
                <a:gd name="connsiteX220" fmla="*/ 8127 w 10000"/>
                <a:gd name="connsiteY220" fmla="*/ 1015 h 10000"/>
                <a:gd name="connsiteX221" fmla="*/ 8138 w 10000"/>
                <a:gd name="connsiteY221" fmla="*/ 937 h 10000"/>
                <a:gd name="connsiteX222" fmla="*/ 8172 w 10000"/>
                <a:gd name="connsiteY222" fmla="*/ 852 h 10000"/>
                <a:gd name="connsiteX223" fmla="*/ 8161 w 10000"/>
                <a:gd name="connsiteY223" fmla="*/ 788 h 10000"/>
                <a:gd name="connsiteX224" fmla="*/ 8116 w 10000"/>
                <a:gd name="connsiteY224" fmla="*/ 731 h 10000"/>
                <a:gd name="connsiteX225" fmla="*/ 8138 w 10000"/>
                <a:gd name="connsiteY225" fmla="*/ 660 h 10000"/>
                <a:gd name="connsiteX226" fmla="*/ 8138 w 10000"/>
                <a:gd name="connsiteY226" fmla="*/ 575 h 10000"/>
                <a:gd name="connsiteX227" fmla="*/ 8054 w 10000"/>
                <a:gd name="connsiteY227" fmla="*/ 504 h 10000"/>
                <a:gd name="connsiteX228" fmla="*/ 7970 w 10000"/>
                <a:gd name="connsiteY228" fmla="*/ 546 h 10000"/>
                <a:gd name="connsiteX229" fmla="*/ 7930 w 10000"/>
                <a:gd name="connsiteY229" fmla="*/ 546 h 10000"/>
                <a:gd name="connsiteX230" fmla="*/ 7913 w 10000"/>
                <a:gd name="connsiteY230" fmla="*/ 497 h 10000"/>
                <a:gd name="connsiteX231" fmla="*/ 7913 w 10000"/>
                <a:gd name="connsiteY231" fmla="*/ 405 h 10000"/>
                <a:gd name="connsiteX232" fmla="*/ 8020 w 10000"/>
                <a:gd name="connsiteY232" fmla="*/ 312 h 10000"/>
                <a:gd name="connsiteX233" fmla="*/ 8054 w 10000"/>
                <a:gd name="connsiteY233" fmla="*/ 234 h 10000"/>
                <a:gd name="connsiteX234" fmla="*/ 8121 w 10000"/>
                <a:gd name="connsiteY234" fmla="*/ 170 h 10000"/>
                <a:gd name="connsiteX235" fmla="*/ 8183 w 10000"/>
                <a:gd name="connsiteY235" fmla="*/ 50 h 10000"/>
                <a:gd name="connsiteX236" fmla="*/ 8228 w 10000"/>
                <a:gd name="connsiteY236" fmla="*/ 28 h 10000"/>
                <a:gd name="connsiteX237" fmla="*/ 8290 w 10000"/>
                <a:gd name="connsiteY237" fmla="*/ 43 h 10000"/>
                <a:gd name="connsiteX238" fmla="*/ 8420 w 10000"/>
                <a:gd name="connsiteY238" fmla="*/ 0 h 10000"/>
                <a:gd name="connsiteX239" fmla="*/ 8481 w 10000"/>
                <a:gd name="connsiteY239" fmla="*/ 71 h 10000"/>
                <a:gd name="connsiteX240" fmla="*/ 8476 w 10000"/>
                <a:gd name="connsiteY240" fmla="*/ 121 h 10000"/>
                <a:gd name="connsiteX241" fmla="*/ 8504 w 10000"/>
                <a:gd name="connsiteY241" fmla="*/ 142 h 10000"/>
                <a:gd name="connsiteX242" fmla="*/ 8526 w 10000"/>
                <a:gd name="connsiteY242" fmla="*/ 192 h 10000"/>
                <a:gd name="connsiteX243" fmla="*/ 8493 w 10000"/>
                <a:gd name="connsiteY243" fmla="*/ 248 h 10000"/>
                <a:gd name="connsiteX244" fmla="*/ 8448 w 10000"/>
                <a:gd name="connsiteY244" fmla="*/ 376 h 10000"/>
                <a:gd name="connsiteX245" fmla="*/ 8375 w 10000"/>
                <a:gd name="connsiteY245" fmla="*/ 476 h 10000"/>
                <a:gd name="connsiteX246" fmla="*/ 8307 w 10000"/>
                <a:gd name="connsiteY246" fmla="*/ 532 h 10000"/>
                <a:gd name="connsiteX247" fmla="*/ 8358 w 10000"/>
                <a:gd name="connsiteY247" fmla="*/ 554 h 10000"/>
                <a:gd name="connsiteX248" fmla="*/ 8425 w 10000"/>
                <a:gd name="connsiteY248" fmla="*/ 639 h 10000"/>
                <a:gd name="connsiteX249" fmla="*/ 8470 w 10000"/>
                <a:gd name="connsiteY249" fmla="*/ 646 h 10000"/>
                <a:gd name="connsiteX250" fmla="*/ 8493 w 10000"/>
                <a:gd name="connsiteY250" fmla="*/ 738 h 10000"/>
                <a:gd name="connsiteX251" fmla="*/ 8538 w 10000"/>
                <a:gd name="connsiteY251" fmla="*/ 759 h 10000"/>
                <a:gd name="connsiteX252" fmla="*/ 8571 w 10000"/>
                <a:gd name="connsiteY252" fmla="*/ 752 h 10000"/>
                <a:gd name="connsiteX253" fmla="*/ 8639 w 10000"/>
                <a:gd name="connsiteY253" fmla="*/ 610 h 10000"/>
                <a:gd name="connsiteX254" fmla="*/ 8701 w 10000"/>
                <a:gd name="connsiteY254" fmla="*/ 625 h 10000"/>
                <a:gd name="connsiteX255" fmla="*/ 8712 w 10000"/>
                <a:gd name="connsiteY255" fmla="*/ 667 h 10000"/>
                <a:gd name="connsiteX256" fmla="*/ 8757 w 10000"/>
                <a:gd name="connsiteY256" fmla="*/ 717 h 10000"/>
                <a:gd name="connsiteX257" fmla="*/ 8757 w 10000"/>
                <a:gd name="connsiteY257" fmla="*/ 752 h 10000"/>
                <a:gd name="connsiteX258" fmla="*/ 8796 w 10000"/>
                <a:gd name="connsiteY258" fmla="*/ 774 h 10000"/>
                <a:gd name="connsiteX259" fmla="*/ 8853 w 10000"/>
                <a:gd name="connsiteY259" fmla="*/ 774 h 10000"/>
                <a:gd name="connsiteX260" fmla="*/ 8858 w 10000"/>
                <a:gd name="connsiteY260" fmla="*/ 837 h 10000"/>
                <a:gd name="connsiteX261" fmla="*/ 8808 w 10000"/>
                <a:gd name="connsiteY261" fmla="*/ 866 h 10000"/>
                <a:gd name="connsiteX262" fmla="*/ 8853 w 10000"/>
                <a:gd name="connsiteY262" fmla="*/ 1143 h 10000"/>
                <a:gd name="connsiteX263" fmla="*/ 8898 w 10000"/>
                <a:gd name="connsiteY263" fmla="*/ 1270 h 10000"/>
                <a:gd name="connsiteX264" fmla="*/ 8886 w 10000"/>
                <a:gd name="connsiteY264" fmla="*/ 1327 h 10000"/>
                <a:gd name="connsiteX265" fmla="*/ 8926 w 10000"/>
                <a:gd name="connsiteY265" fmla="*/ 1391 h 10000"/>
                <a:gd name="connsiteX266" fmla="*/ 8931 w 10000"/>
                <a:gd name="connsiteY266" fmla="*/ 1434 h 10000"/>
                <a:gd name="connsiteX267" fmla="*/ 9038 w 10000"/>
                <a:gd name="connsiteY267" fmla="*/ 1483 h 10000"/>
                <a:gd name="connsiteX268" fmla="*/ 9168 w 10000"/>
                <a:gd name="connsiteY268" fmla="*/ 1441 h 10000"/>
                <a:gd name="connsiteX269" fmla="*/ 9184 w 10000"/>
                <a:gd name="connsiteY269" fmla="*/ 1384 h 10000"/>
                <a:gd name="connsiteX270" fmla="*/ 9229 w 10000"/>
                <a:gd name="connsiteY270" fmla="*/ 1405 h 10000"/>
                <a:gd name="connsiteX271" fmla="*/ 9258 w 10000"/>
                <a:gd name="connsiteY271" fmla="*/ 1455 h 10000"/>
                <a:gd name="connsiteX272" fmla="*/ 9325 w 10000"/>
                <a:gd name="connsiteY272" fmla="*/ 1419 h 10000"/>
                <a:gd name="connsiteX273" fmla="*/ 9364 w 10000"/>
                <a:gd name="connsiteY273" fmla="*/ 1419 h 10000"/>
                <a:gd name="connsiteX274" fmla="*/ 9421 w 10000"/>
                <a:gd name="connsiteY274" fmla="*/ 1476 h 10000"/>
                <a:gd name="connsiteX275" fmla="*/ 9454 w 10000"/>
                <a:gd name="connsiteY275" fmla="*/ 1398 h 10000"/>
                <a:gd name="connsiteX276" fmla="*/ 9522 w 10000"/>
                <a:gd name="connsiteY276" fmla="*/ 1434 h 10000"/>
                <a:gd name="connsiteX277" fmla="*/ 9556 w 10000"/>
                <a:gd name="connsiteY277" fmla="*/ 1391 h 10000"/>
                <a:gd name="connsiteX278" fmla="*/ 9584 w 10000"/>
                <a:gd name="connsiteY278" fmla="*/ 1398 h 10000"/>
                <a:gd name="connsiteX279" fmla="*/ 9612 w 10000"/>
                <a:gd name="connsiteY279" fmla="*/ 1356 h 10000"/>
                <a:gd name="connsiteX280" fmla="*/ 9606 w 10000"/>
                <a:gd name="connsiteY280" fmla="*/ 1313 h 10000"/>
                <a:gd name="connsiteX281" fmla="*/ 9646 w 10000"/>
                <a:gd name="connsiteY281" fmla="*/ 1292 h 10000"/>
                <a:gd name="connsiteX282" fmla="*/ 9674 w 10000"/>
                <a:gd name="connsiteY282" fmla="*/ 1221 h 10000"/>
                <a:gd name="connsiteX283" fmla="*/ 9753 w 10000"/>
                <a:gd name="connsiteY283" fmla="*/ 1228 h 10000"/>
                <a:gd name="connsiteX284" fmla="*/ 9871 w 10000"/>
                <a:gd name="connsiteY284" fmla="*/ 1434 h 10000"/>
                <a:gd name="connsiteX285" fmla="*/ 9893 w 10000"/>
                <a:gd name="connsiteY285" fmla="*/ 1505 h 10000"/>
                <a:gd name="connsiteX286" fmla="*/ 9972 w 10000"/>
                <a:gd name="connsiteY286" fmla="*/ 1597 h 10000"/>
                <a:gd name="connsiteX287" fmla="*/ 10000 w 10000"/>
                <a:gd name="connsiteY287" fmla="*/ 1682 h 10000"/>
                <a:gd name="connsiteX288" fmla="*/ 9938 w 10000"/>
                <a:gd name="connsiteY288" fmla="*/ 1796 h 10000"/>
                <a:gd name="connsiteX289" fmla="*/ 9893 w 10000"/>
                <a:gd name="connsiteY289" fmla="*/ 1838 h 10000"/>
                <a:gd name="connsiteX290" fmla="*/ 9916 w 10000"/>
                <a:gd name="connsiteY290" fmla="*/ 1959 h 10000"/>
                <a:gd name="connsiteX291" fmla="*/ 9848 w 10000"/>
                <a:gd name="connsiteY291" fmla="*/ 2051 h 10000"/>
                <a:gd name="connsiteX292" fmla="*/ 9809 w 10000"/>
                <a:gd name="connsiteY292" fmla="*/ 2072 h 10000"/>
                <a:gd name="connsiteX293" fmla="*/ 9809 w 10000"/>
                <a:gd name="connsiteY293" fmla="*/ 2136 h 10000"/>
                <a:gd name="connsiteX294" fmla="*/ 9758 w 10000"/>
                <a:gd name="connsiteY294" fmla="*/ 2257 h 10000"/>
                <a:gd name="connsiteX295" fmla="*/ 9724 w 10000"/>
                <a:gd name="connsiteY295" fmla="*/ 2264 h 10000"/>
                <a:gd name="connsiteX296" fmla="*/ 9730 w 10000"/>
                <a:gd name="connsiteY296" fmla="*/ 2349 h 10000"/>
                <a:gd name="connsiteX297" fmla="*/ 9702 w 10000"/>
                <a:gd name="connsiteY297" fmla="*/ 2413 h 10000"/>
                <a:gd name="connsiteX298" fmla="*/ 9708 w 10000"/>
                <a:gd name="connsiteY298" fmla="*/ 2697 h 10000"/>
                <a:gd name="connsiteX299" fmla="*/ 9724 w 10000"/>
                <a:gd name="connsiteY299" fmla="*/ 2718 h 10000"/>
                <a:gd name="connsiteX300" fmla="*/ 9719 w 10000"/>
                <a:gd name="connsiteY300" fmla="*/ 2811 h 10000"/>
                <a:gd name="connsiteX301" fmla="*/ 9708 w 10000"/>
                <a:gd name="connsiteY301" fmla="*/ 2896 h 10000"/>
                <a:gd name="connsiteX302" fmla="*/ 9668 w 10000"/>
                <a:gd name="connsiteY302" fmla="*/ 2938 h 10000"/>
                <a:gd name="connsiteX303" fmla="*/ 9595 w 10000"/>
                <a:gd name="connsiteY303" fmla="*/ 2903 h 10000"/>
                <a:gd name="connsiteX304" fmla="*/ 9561 w 10000"/>
                <a:gd name="connsiteY304" fmla="*/ 2952 h 10000"/>
                <a:gd name="connsiteX305" fmla="*/ 9567 w 10000"/>
                <a:gd name="connsiteY305" fmla="*/ 2995 h 10000"/>
                <a:gd name="connsiteX306" fmla="*/ 9544 w 10000"/>
                <a:gd name="connsiteY306" fmla="*/ 3080 h 10000"/>
                <a:gd name="connsiteX307" fmla="*/ 9505 w 10000"/>
                <a:gd name="connsiteY307" fmla="*/ 3137 h 10000"/>
                <a:gd name="connsiteX308" fmla="*/ 9494 w 10000"/>
                <a:gd name="connsiteY308" fmla="*/ 3236 h 10000"/>
                <a:gd name="connsiteX309" fmla="*/ 9466 w 10000"/>
                <a:gd name="connsiteY309" fmla="*/ 3322 h 10000"/>
                <a:gd name="connsiteX310" fmla="*/ 9471 w 10000"/>
                <a:gd name="connsiteY310" fmla="*/ 3378 h 10000"/>
                <a:gd name="connsiteX311" fmla="*/ 9460 w 10000"/>
                <a:gd name="connsiteY311" fmla="*/ 3435 h 10000"/>
                <a:gd name="connsiteX312" fmla="*/ 9483 w 10000"/>
                <a:gd name="connsiteY312" fmla="*/ 3485 h 10000"/>
                <a:gd name="connsiteX313" fmla="*/ 9449 w 10000"/>
                <a:gd name="connsiteY313" fmla="*/ 3563 h 10000"/>
                <a:gd name="connsiteX314" fmla="*/ 9393 w 10000"/>
                <a:gd name="connsiteY314" fmla="*/ 3442 h 10000"/>
                <a:gd name="connsiteX315" fmla="*/ 9393 w 10000"/>
                <a:gd name="connsiteY315" fmla="*/ 3350 h 10000"/>
                <a:gd name="connsiteX316" fmla="*/ 9376 w 10000"/>
                <a:gd name="connsiteY316" fmla="*/ 3336 h 10000"/>
                <a:gd name="connsiteX317" fmla="*/ 9308 w 10000"/>
                <a:gd name="connsiteY317" fmla="*/ 3400 h 10000"/>
                <a:gd name="connsiteX318" fmla="*/ 9201 w 10000"/>
                <a:gd name="connsiteY318" fmla="*/ 3549 h 10000"/>
                <a:gd name="connsiteX319" fmla="*/ 9139 w 10000"/>
                <a:gd name="connsiteY319" fmla="*/ 3655 h 10000"/>
                <a:gd name="connsiteX320" fmla="*/ 9044 w 10000"/>
                <a:gd name="connsiteY320" fmla="*/ 3712 h 10000"/>
                <a:gd name="connsiteX321" fmla="*/ 9010 w 10000"/>
                <a:gd name="connsiteY321" fmla="*/ 3797 h 10000"/>
                <a:gd name="connsiteX322" fmla="*/ 8982 w 10000"/>
                <a:gd name="connsiteY322" fmla="*/ 3825 h 10000"/>
                <a:gd name="connsiteX323" fmla="*/ 8875 w 10000"/>
                <a:gd name="connsiteY323" fmla="*/ 3903 h 10000"/>
                <a:gd name="connsiteX324" fmla="*/ 8785 w 10000"/>
                <a:gd name="connsiteY324" fmla="*/ 3996 h 10000"/>
                <a:gd name="connsiteX325" fmla="*/ 8763 w 10000"/>
                <a:gd name="connsiteY325" fmla="*/ 4067 h 10000"/>
                <a:gd name="connsiteX326" fmla="*/ 8729 w 10000"/>
                <a:gd name="connsiteY326" fmla="*/ 4102 h 10000"/>
                <a:gd name="connsiteX327" fmla="*/ 8774 w 10000"/>
                <a:gd name="connsiteY327" fmla="*/ 4194 h 10000"/>
                <a:gd name="connsiteX328" fmla="*/ 8819 w 10000"/>
                <a:gd name="connsiteY328" fmla="*/ 4265 h 10000"/>
                <a:gd name="connsiteX329" fmla="*/ 8881 w 10000"/>
                <a:gd name="connsiteY329" fmla="*/ 4294 h 10000"/>
                <a:gd name="connsiteX330" fmla="*/ 8858 w 10000"/>
                <a:gd name="connsiteY330" fmla="*/ 4344 h 10000"/>
                <a:gd name="connsiteX331" fmla="*/ 8903 w 10000"/>
                <a:gd name="connsiteY331" fmla="*/ 4358 h 10000"/>
                <a:gd name="connsiteX332" fmla="*/ 8903 w 10000"/>
                <a:gd name="connsiteY332" fmla="*/ 4443 h 10000"/>
                <a:gd name="connsiteX333" fmla="*/ 8937 w 10000"/>
                <a:gd name="connsiteY333" fmla="*/ 4507 h 10000"/>
                <a:gd name="connsiteX334" fmla="*/ 8993 w 10000"/>
                <a:gd name="connsiteY334" fmla="*/ 4493 h 10000"/>
                <a:gd name="connsiteX335" fmla="*/ 9016 w 10000"/>
                <a:gd name="connsiteY335" fmla="*/ 4422 h 10000"/>
                <a:gd name="connsiteX336" fmla="*/ 9061 w 10000"/>
                <a:gd name="connsiteY336" fmla="*/ 4414 h 10000"/>
                <a:gd name="connsiteX337" fmla="*/ 9066 w 10000"/>
                <a:gd name="connsiteY337" fmla="*/ 4358 h 10000"/>
                <a:gd name="connsiteX338" fmla="*/ 9123 w 10000"/>
                <a:gd name="connsiteY338" fmla="*/ 4358 h 10000"/>
                <a:gd name="connsiteX339" fmla="*/ 9100 w 10000"/>
                <a:gd name="connsiteY339" fmla="*/ 4429 h 10000"/>
                <a:gd name="connsiteX340" fmla="*/ 9156 w 10000"/>
                <a:gd name="connsiteY340" fmla="*/ 4464 h 10000"/>
                <a:gd name="connsiteX341" fmla="*/ 9145 w 10000"/>
                <a:gd name="connsiteY341" fmla="*/ 4528 h 10000"/>
                <a:gd name="connsiteX342" fmla="*/ 9061 w 10000"/>
                <a:gd name="connsiteY342" fmla="*/ 4535 h 10000"/>
                <a:gd name="connsiteX343" fmla="*/ 8999 w 10000"/>
                <a:gd name="connsiteY343" fmla="*/ 4578 h 10000"/>
                <a:gd name="connsiteX344" fmla="*/ 8943 w 10000"/>
                <a:gd name="connsiteY344" fmla="*/ 4599 h 10000"/>
                <a:gd name="connsiteX345" fmla="*/ 8943 w 10000"/>
                <a:gd name="connsiteY345" fmla="*/ 4698 h 10000"/>
                <a:gd name="connsiteX346" fmla="*/ 8999 w 10000"/>
                <a:gd name="connsiteY346" fmla="*/ 4805 h 10000"/>
                <a:gd name="connsiteX347" fmla="*/ 8954 w 10000"/>
                <a:gd name="connsiteY347" fmla="*/ 4904 h 10000"/>
                <a:gd name="connsiteX348" fmla="*/ 8864 w 10000"/>
                <a:gd name="connsiteY348" fmla="*/ 4918 h 10000"/>
                <a:gd name="connsiteX349" fmla="*/ 8875 w 10000"/>
                <a:gd name="connsiteY349" fmla="*/ 5032 h 10000"/>
                <a:gd name="connsiteX350" fmla="*/ 8870 w 10000"/>
                <a:gd name="connsiteY350" fmla="*/ 5103 h 10000"/>
                <a:gd name="connsiteX351" fmla="*/ 8841 w 10000"/>
                <a:gd name="connsiteY351" fmla="*/ 5138 h 10000"/>
                <a:gd name="connsiteX352" fmla="*/ 8785 w 10000"/>
                <a:gd name="connsiteY352" fmla="*/ 5110 h 10000"/>
                <a:gd name="connsiteX353" fmla="*/ 8735 w 10000"/>
                <a:gd name="connsiteY353" fmla="*/ 5018 h 10000"/>
                <a:gd name="connsiteX354" fmla="*/ 8678 w 10000"/>
                <a:gd name="connsiteY354" fmla="*/ 5089 h 10000"/>
                <a:gd name="connsiteX355" fmla="*/ 8622 w 10000"/>
                <a:gd name="connsiteY355" fmla="*/ 5039 h 10000"/>
                <a:gd name="connsiteX356" fmla="*/ 8616 w 10000"/>
                <a:gd name="connsiteY356" fmla="*/ 5011 h 10000"/>
                <a:gd name="connsiteX357" fmla="*/ 8538 w 10000"/>
                <a:gd name="connsiteY357" fmla="*/ 4947 h 10000"/>
                <a:gd name="connsiteX358" fmla="*/ 8515 w 10000"/>
                <a:gd name="connsiteY358" fmla="*/ 4961 h 10000"/>
                <a:gd name="connsiteX359" fmla="*/ 8526 w 10000"/>
                <a:gd name="connsiteY359" fmla="*/ 5039 h 10000"/>
                <a:gd name="connsiteX360" fmla="*/ 8481 w 10000"/>
                <a:gd name="connsiteY360" fmla="*/ 5138 h 10000"/>
                <a:gd name="connsiteX361" fmla="*/ 8515 w 10000"/>
                <a:gd name="connsiteY361" fmla="*/ 5160 h 10000"/>
                <a:gd name="connsiteX362" fmla="*/ 8577 w 10000"/>
                <a:gd name="connsiteY362" fmla="*/ 5145 h 10000"/>
                <a:gd name="connsiteX363" fmla="*/ 8588 w 10000"/>
                <a:gd name="connsiteY363" fmla="*/ 5181 h 10000"/>
                <a:gd name="connsiteX364" fmla="*/ 8577 w 10000"/>
                <a:gd name="connsiteY364" fmla="*/ 5224 h 10000"/>
                <a:gd name="connsiteX365" fmla="*/ 8600 w 10000"/>
                <a:gd name="connsiteY365" fmla="*/ 5280 h 10000"/>
                <a:gd name="connsiteX366" fmla="*/ 8650 w 10000"/>
                <a:gd name="connsiteY366" fmla="*/ 5316 h 10000"/>
                <a:gd name="connsiteX367" fmla="*/ 8639 w 10000"/>
                <a:gd name="connsiteY367" fmla="*/ 5401 h 10000"/>
                <a:gd name="connsiteX368" fmla="*/ 8673 w 10000"/>
                <a:gd name="connsiteY368" fmla="*/ 5444 h 10000"/>
                <a:gd name="connsiteX369" fmla="*/ 8633 w 10000"/>
                <a:gd name="connsiteY369" fmla="*/ 5486 h 10000"/>
                <a:gd name="connsiteX370" fmla="*/ 8622 w 10000"/>
                <a:gd name="connsiteY370" fmla="*/ 5642 h 10000"/>
                <a:gd name="connsiteX371" fmla="*/ 8600 w 10000"/>
                <a:gd name="connsiteY371" fmla="*/ 5649 h 10000"/>
                <a:gd name="connsiteX372" fmla="*/ 8628 w 10000"/>
                <a:gd name="connsiteY372" fmla="*/ 5720 h 10000"/>
                <a:gd name="connsiteX373" fmla="*/ 8633 w 10000"/>
                <a:gd name="connsiteY373" fmla="*/ 5841 h 10000"/>
                <a:gd name="connsiteX374" fmla="*/ 8661 w 10000"/>
                <a:gd name="connsiteY374" fmla="*/ 5869 h 10000"/>
                <a:gd name="connsiteX375" fmla="*/ 8667 w 10000"/>
                <a:gd name="connsiteY375" fmla="*/ 5905 h 10000"/>
                <a:gd name="connsiteX376" fmla="*/ 8690 w 10000"/>
                <a:gd name="connsiteY376" fmla="*/ 5912 h 10000"/>
                <a:gd name="connsiteX377" fmla="*/ 8695 w 10000"/>
                <a:gd name="connsiteY377" fmla="*/ 5983 h 10000"/>
                <a:gd name="connsiteX378" fmla="*/ 8684 w 10000"/>
                <a:gd name="connsiteY378" fmla="*/ 6033 h 10000"/>
                <a:gd name="connsiteX379" fmla="*/ 8740 w 10000"/>
                <a:gd name="connsiteY379" fmla="*/ 6061 h 10000"/>
                <a:gd name="connsiteX380" fmla="*/ 8825 w 10000"/>
                <a:gd name="connsiteY380" fmla="*/ 6004 h 10000"/>
                <a:gd name="connsiteX381" fmla="*/ 8948 w 10000"/>
                <a:gd name="connsiteY381" fmla="*/ 5891 h 10000"/>
                <a:gd name="connsiteX382" fmla="*/ 8982 w 10000"/>
                <a:gd name="connsiteY382" fmla="*/ 5891 h 10000"/>
                <a:gd name="connsiteX383" fmla="*/ 8982 w 10000"/>
                <a:gd name="connsiteY383" fmla="*/ 5976 h 10000"/>
                <a:gd name="connsiteX384" fmla="*/ 9004 w 10000"/>
                <a:gd name="connsiteY384" fmla="*/ 5990 h 10000"/>
                <a:gd name="connsiteX385" fmla="*/ 9044 w 10000"/>
                <a:gd name="connsiteY385" fmla="*/ 6089 h 10000"/>
                <a:gd name="connsiteX386" fmla="*/ 9072 w 10000"/>
                <a:gd name="connsiteY386" fmla="*/ 6097 h 10000"/>
                <a:gd name="connsiteX387" fmla="*/ 9055 w 10000"/>
                <a:gd name="connsiteY387" fmla="*/ 6153 h 10000"/>
                <a:gd name="connsiteX388" fmla="*/ 9100 w 10000"/>
                <a:gd name="connsiteY388" fmla="*/ 6281 h 10000"/>
                <a:gd name="connsiteX389" fmla="*/ 9100 w 10000"/>
                <a:gd name="connsiteY389" fmla="*/ 6345 h 10000"/>
                <a:gd name="connsiteX390" fmla="*/ 9123 w 10000"/>
                <a:gd name="connsiteY390" fmla="*/ 6416 h 10000"/>
                <a:gd name="connsiteX391" fmla="*/ 9089 w 10000"/>
                <a:gd name="connsiteY391" fmla="*/ 6473 h 10000"/>
                <a:gd name="connsiteX392" fmla="*/ 9049 w 10000"/>
                <a:gd name="connsiteY392" fmla="*/ 6466 h 10000"/>
                <a:gd name="connsiteX393" fmla="*/ 9049 w 10000"/>
                <a:gd name="connsiteY393" fmla="*/ 6501 h 10000"/>
                <a:gd name="connsiteX394" fmla="*/ 9089 w 10000"/>
                <a:gd name="connsiteY394" fmla="*/ 6544 h 10000"/>
                <a:gd name="connsiteX395" fmla="*/ 9106 w 10000"/>
                <a:gd name="connsiteY395" fmla="*/ 6515 h 10000"/>
                <a:gd name="connsiteX396" fmla="*/ 9139 w 10000"/>
                <a:gd name="connsiteY396" fmla="*/ 6579 h 10000"/>
                <a:gd name="connsiteX397" fmla="*/ 9179 w 10000"/>
                <a:gd name="connsiteY397" fmla="*/ 6579 h 10000"/>
                <a:gd name="connsiteX398" fmla="*/ 9156 w 10000"/>
                <a:gd name="connsiteY398" fmla="*/ 6757 h 10000"/>
                <a:gd name="connsiteX399" fmla="*/ 9139 w 10000"/>
                <a:gd name="connsiteY399" fmla="*/ 6792 h 10000"/>
                <a:gd name="connsiteX400" fmla="*/ 9089 w 10000"/>
                <a:gd name="connsiteY400" fmla="*/ 6778 h 10000"/>
                <a:gd name="connsiteX401" fmla="*/ 9027 w 10000"/>
                <a:gd name="connsiteY401" fmla="*/ 6799 h 10000"/>
                <a:gd name="connsiteX402" fmla="*/ 9004 w 10000"/>
                <a:gd name="connsiteY402" fmla="*/ 6842 h 10000"/>
                <a:gd name="connsiteX403" fmla="*/ 8999 w 10000"/>
                <a:gd name="connsiteY403" fmla="*/ 6884 h 10000"/>
                <a:gd name="connsiteX404" fmla="*/ 8960 w 10000"/>
                <a:gd name="connsiteY404" fmla="*/ 6934 h 10000"/>
                <a:gd name="connsiteX405" fmla="*/ 8898 w 10000"/>
                <a:gd name="connsiteY405" fmla="*/ 6941 h 10000"/>
                <a:gd name="connsiteX406" fmla="*/ 8886 w 10000"/>
                <a:gd name="connsiteY406" fmla="*/ 6962 h 10000"/>
                <a:gd name="connsiteX407" fmla="*/ 8847 w 10000"/>
                <a:gd name="connsiteY407" fmla="*/ 6927 h 10000"/>
                <a:gd name="connsiteX408" fmla="*/ 8808 w 10000"/>
                <a:gd name="connsiteY408" fmla="*/ 6934 h 10000"/>
                <a:gd name="connsiteX409" fmla="*/ 8785 w 10000"/>
                <a:gd name="connsiteY409" fmla="*/ 6906 h 10000"/>
                <a:gd name="connsiteX410" fmla="*/ 8735 w 10000"/>
                <a:gd name="connsiteY410" fmla="*/ 6891 h 10000"/>
                <a:gd name="connsiteX411" fmla="*/ 8746 w 10000"/>
                <a:gd name="connsiteY411" fmla="*/ 6941 h 10000"/>
                <a:gd name="connsiteX412" fmla="*/ 8723 w 10000"/>
                <a:gd name="connsiteY412" fmla="*/ 6991 h 10000"/>
                <a:gd name="connsiteX413" fmla="*/ 8639 w 10000"/>
                <a:gd name="connsiteY413" fmla="*/ 6984 h 10000"/>
                <a:gd name="connsiteX414" fmla="*/ 8611 w 10000"/>
                <a:gd name="connsiteY414" fmla="*/ 6962 h 10000"/>
                <a:gd name="connsiteX415" fmla="*/ 8566 w 10000"/>
                <a:gd name="connsiteY415" fmla="*/ 6984 h 10000"/>
                <a:gd name="connsiteX416" fmla="*/ 8560 w 10000"/>
                <a:gd name="connsiteY416" fmla="*/ 7055 h 10000"/>
                <a:gd name="connsiteX417" fmla="*/ 8476 w 10000"/>
                <a:gd name="connsiteY417" fmla="*/ 7133 h 10000"/>
                <a:gd name="connsiteX418" fmla="*/ 8448 w 10000"/>
                <a:gd name="connsiteY418" fmla="*/ 7090 h 10000"/>
                <a:gd name="connsiteX419" fmla="*/ 8386 w 10000"/>
                <a:gd name="connsiteY419" fmla="*/ 7111 h 10000"/>
                <a:gd name="connsiteX420" fmla="*/ 8346 w 10000"/>
                <a:gd name="connsiteY420" fmla="*/ 7133 h 10000"/>
                <a:gd name="connsiteX421" fmla="*/ 8341 w 10000"/>
                <a:gd name="connsiteY421" fmla="*/ 7168 h 10000"/>
                <a:gd name="connsiteX422" fmla="*/ 8256 w 10000"/>
                <a:gd name="connsiteY422" fmla="*/ 7246 h 10000"/>
                <a:gd name="connsiteX423" fmla="*/ 8206 w 10000"/>
                <a:gd name="connsiteY423" fmla="*/ 7232 h 10000"/>
                <a:gd name="connsiteX424" fmla="*/ 8155 w 10000"/>
                <a:gd name="connsiteY424" fmla="*/ 7260 h 10000"/>
                <a:gd name="connsiteX425" fmla="*/ 8116 w 10000"/>
                <a:gd name="connsiteY425" fmla="*/ 7303 h 10000"/>
                <a:gd name="connsiteX426" fmla="*/ 8060 w 10000"/>
                <a:gd name="connsiteY426" fmla="*/ 7331 h 10000"/>
                <a:gd name="connsiteX427" fmla="*/ 8065 w 10000"/>
                <a:gd name="connsiteY427" fmla="*/ 7374 h 10000"/>
                <a:gd name="connsiteX428" fmla="*/ 8015 w 10000"/>
                <a:gd name="connsiteY428" fmla="*/ 7402 h 10000"/>
                <a:gd name="connsiteX429" fmla="*/ 7942 w 10000"/>
                <a:gd name="connsiteY429" fmla="*/ 7523 h 10000"/>
                <a:gd name="connsiteX430" fmla="*/ 7930 w 10000"/>
                <a:gd name="connsiteY430" fmla="*/ 7573 h 10000"/>
                <a:gd name="connsiteX431" fmla="*/ 7908 w 10000"/>
                <a:gd name="connsiteY431" fmla="*/ 7559 h 10000"/>
                <a:gd name="connsiteX432" fmla="*/ 7919 w 10000"/>
                <a:gd name="connsiteY432" fmla="*/ 7523 h 10000"/>
                <a:gd name="connsiteX433" fmla="*/ 7846 w 10000"/>
                <a:gd name="connsiteY433" fmla="*/ 7339 h 10000"/>
                <a:gd name="connsiteX434" fmla="*/ 7846 w 10000"/>
                <a:gd name="connsiteY434" fmla="*/ 7268 h 10000"/>
                <a:gd name="connsiteX435" fmla="*/ 7812 w 10000"/>
                <a:gd name="connsiteY435" fmla="*/ 7268 h 10000"/>
                <a:gd name="connsiteX436" fmla="*/ 7711 w 10000"/>
                <a:gd name="connsiteY436" fmla="*/ 7197 h 10000"/>
                <a:gd name="connsiteX437" fmla="*/ 7649 w 10000"/>
                <a:gd name="connsiteY437" fmla="*/ 7232 h 10000"/>
                <a:gd name="connsiteX438" fmla="*/ 7632 w 10000"/>
                <a:gd name="connsiteY438" fmla="*/ 7275 h 10000"/>
                <a:gd name="connsiteX439" fmla="*/ 7677 w 10000"/>
                <a:gd name="connsiteY439" fmla="*/ 7324 h 10000"/>
                <a:gd name="connsiteX440" fmla="*/ 7688 w 10000"/>
                <a:gd name="connsiteY440" fmla="*/ 7367 h 10000"/>
                <a:gd name="connsiteX441" fmla="*/ 7660 w 10000"/>
                <a:gd name="connsiteY441" fmla="*/ 7410 h 10000"/>
                <a:gd name="connsiteX442" fmla="*/ 7666 w 10000"/>
                <a:gd name="connsiteY442" fmla="*/ 7445 h 10000"/>
                <a:gd name="connsiteX443" fmla="*/ 7655 w 10000"/>
                <a:gd name="connsiteY443" fmla="*/ 7516 h 10000"/>
                <a:gd name="connsiteX444" fmla="*/ 7660 w 10000"/>
                <a:gd name="connsiteY444" fmla="*/ 7587 h 10000"/>
                <a:gd name="connsiteX445" fmla="*/ 7694 w 10000"/>
                <a:gd name="connsiteY445" fmla="*/ 7700 h 10000"/>
                <a:gd name="connsiteX446" fmla="*/ 7660 w 10000"/>
                <a:gd name="connsiteY446" fmla="*/ 7743 h 10000"/>
                <a:gd name="connsiteX447" fmla="*/ 7666 w 10000"/>
                <a:gd name="connsiteY447" fmla="*/ 7779 h 10000"/>
                <a:gd name="connsiteX448" fmla="*/ 7638 w 10000"/>
                <a:gd name="connsiteY448" fmla="*/ 7793 h 10000"/>
                <a:gd name="connsiteX449" fmla="*/ 7621 w 10000"/>
                <a:gd name="connsiteY449" fmla="*/ 7814 h 10000"/>
                <a:gd name="connsiteX450" fmla="*/ 7514 w 10000"/>
                <a:gd name="connsiteY450" fmla="*/ 7800 h 10000"/>
                <a:gd name="connsiteX451" fmla="*/ 7497 w 10000"/>
                <a:gd name="connsiteY451" fmla="*/ 7757 h 10000"/>
                <a:gd name="connsiteX452" fmla="*/ 7463 w 10000"/>
                <a:gd name="connsiteY452" fmla="*/ 7786 h 10000"/>
                <a:gd name="connsiteX453" fmla="*/ 7390 w 10000"/>
                <a:gd name="connsiteY453" fmla="*/ 7771 h 10000"/>
                <a:gd name="connsiteX454" fmla="*/ 7340 w 10000"/>
                <a:gd name="connsiteY454" fmla="*/ 7793 h 10000"/>
                <a:gd name="connsiteX455" fmla="*/ 7312 w 10000"/>
                <a:gd name="connsiteY455" fmla="*/ 7644 h 10000"/>
                <a:gd name="connsiteX456" fmla="*/ 7283 w 10000"/>
                <a:gd name="connsiteY456" fmla="*/ 7637 h 10000"/>
                <a:gd name="connsiteX457" fmla="*/ 7250 w 10000"/>
                <a:gd name="connsiteY457" fmla="*/ 7544 h 10000"/>
                <a:gd name="connsiteX458" fmla="*/ 7267 w 10000"/>
                <a:gd name="connsiteY458" fmla="*/ 7502 h 10000"/>
                <a:gd name="connsiteX459" fmla="*/ 7306 w 10000"/>
                <a:gd name="connsiteY459" fmla="*/ 7523 h 10000"/>
                <a:gd name="connsiteX460" fmla="*/ 7323 w 10000"/>
                <a:gd name="connsiteY460" fmla="*/ 7473 h 10000"/>
                <a:gd name="connsiteX461" fmla="*/ 7295 w 10000"/>
                <a:gd name="connsiteY461" fmla="*/ 7438 h 10000"/>
                <a:gd name="connsiteX462" fmla="*/ 7312 w 10000"/>
                <a:gd name="connsiteY462" fmla="*/ 7402 h 10000"/>
                <a:gd name="connsiteX463" fmla="*/ 7238 w 10000"/>
                <a:gd name="connsiteY463" fmla="*/ 7331 h 10000"/>
                <a:gd name="connsiteX464" fmla="*/ 7244 w 10000"/>
                <a:gd name="connsiteY464" fmla="*/ 7296 h 10000"/>
                <a:gd name="connsiteX465" fmla="*/ 7199 w 10000"/>
                <a:gd name="connsiteY465" fmla="*/ 7260 h 10000"/>
                <a:gd name="connsiteX466" fmla="*/ 7227 w 10000"/>
                <a:gd name="connsiteY466" fmla="*/ 7218 h 10000"/>
                <a:gd name="connsiteX467" fmla="*/ 7216 w 10000"/>
                <a:gd name="connsiteY467" fmla="*/ 7168 h 10000"/>
                <a:gd name="connsiteX468" fmla="*/ 7165 w 10000"/>
                <a:gd name="connsiteY468" fmla="*/ 7090 h 10000"/>
                <a:gd name="connsiteX469" fmla="*/ 7132 w 10000"/>
                <a:gd name="connsiteY469" fmla="*/ 7026 h 10000"/>
                <a:gd name="connsiteX470" fmla="*/ 7064 w 10000"/>
                <a:gd name="connsiteY470" fmla="*/ 7055 h 10000"/>
                <a:gd name="connsiteX471" fmla="*/ 7025 w 10000"/>
                <a:gd name="connsiteY471" fmla="*/ 7048 h 10000"/>
                <a:gd name="connsiteX472" fmla="*/ 7002 w 10000"/>
                <a:gd name="connsiteY472" fmla="*/ 7111 h 10000"/>
                <a:gd name="connsiteX473" fmla="*/ 6924 w 10000"/>
                <a:gd name="connsiteY473" fmla="*/ 7119 h 10000"/>
                <a:gd name="connsiteX474" fmla="*/ 6895 w 10000"/>
                <a:gd name="connsiteY474" fmla="*/ 7111 h 10000"/>
                <a:gd name="connsiteX475" fmla="*/ 6828 w 10000"/>
                <a:gd name="connsiteY475" fmla="*/ 7161 h 10000"/>
                <a:gd name="connsiteX476" fmla="*/ 6834 w 10000"/>
                <a:gd name="connsiteY476" fmla="*/ 7260 h 10000"/>
                <a:gd name="connsiteX477" fmla="*/ 6817 w 10000"/>
                <a:gd name="connsiteY477" fmla="*/ 7324 h 10000"/>
                <a:gd name="connsiteX478" fmla="*/ 6817 w 10000"/>
                <a:gd name="connsiteY478" fmla="*/ 7381 h 10000"/>
                <a:gd name="connsiteX479" fmla="*/ 6760 w 10000"/>
                <a:gd name="connsiteY479" fmla="*/ 7424 h 10000"/>
                <a:gd name="connsiteX480" fmla="*/ 6699 w 10000"/>
                <a:gd name="connsiteY480" fmla="*/ 7431 h 10000"/>
                <a:gd name="connsiteX481" fmla="*/ 6682 w 10000"/>
                <a:gd name="connsiteY481" fmla="*/ 7410 h 10000"/>
                <a:gd name="connsiteX482" fmla="*/ 6625 w 10000"/>
                <a:gd name="connsiteY482" fmla="*/ 7388 h 10000"/>
                <a:gd name="connsiteX483" fmla="*/ 6592 w 10000"/>
                <a:gd name="connsiteY483" fmla="*/ 7431 h 10000"/>
                <a:gd name="connsiteX484" fmla="*/ 6586 w 10000"/>
                <a:gd name="connsiteY484" fmla="*/ 7473 h 10000"/>
                <a:gd name="connsiteX485" fmla="*/ 6552 w 10000"/>
                <a:gd name="connsiteY485" fmla="*/ 7480 h 10000"/>
                <a:gd name="connsiteX486" fmla="*/ 6547 w 10000"/>
                <a:gd name="connsiteY486" fmla="*/ 7523 h 10000"/>
                <a:gd name="connsiteX487" fmla="*/ 6519 w 10000"/>
                <a:gd name="connsiteY487" fmla="*/ 7523 h 10000"/>
                <a:gd name="connsiteX488" fmla="*/ 6485 w 10000"/>
                <a:gd name="connsiteY488" fmla="*/ 7424 h 10000"/>
                <a:gd name="connsiteX489" fmla="*/ 6406 w 10000"/>
                <a:gd name="connsiteY489" fmla="*/ 7473 h 10000"/>
                <a:gd name="connsiteX490" fmla="*/ 6316 w 10000"/>
                <a:gd name="connsiteY490" fmla="*/ 7551 h 10000"/>
                <a:gd name="connsiteX491" fmla="*/ 6282 w 10000"/>
                <a:gd name="connsiteY491" fmla="*/ 7566 h 10000"/>
                <a:gd name="connsiteX492" fmla="*/ 6294 w 10000"/>
                <a:gd name="connsiteY492" fmla="*/ 7615 h 10000"/>
                <a:gd name="connsiteX493" fmla="*/ 6243 w 10000"/>
                <a:gd name="connsiteY493" fmla="*/ 7637 h 10000"/>
                <a:gd name="connsiteX494" fmla="*/ 6209 w 10000"/>
                <a:gd name="connsiteY494" fmla="*/ 7608 h 10000"/>
                <a:gd name="connsiteX495" fmla="*/ 6136 w 10000"/>
                <a:gd name="connsiteY495" fmla="*/ 7622 h 10000"/>
                <a:gd name="connsiteX496" fmla="*/ 6136 w 10000"/>
                <a:gd name="connsiteY496" fmla="*/ 7395 h 10000"/>
                <a:gd name="connsiteX497" fmla="*/ 6208 w 10000"/>
                <a:gd name="connsiteY49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926 w 10000"/>
                <a:gd name="connsiteY13" fmla="*/ 9844 h 10000"/>
                <a:gd name="connsiteX14" fmla="*/ 3864 w 10000"/>
                <a:gd name="connsiteY14" fmla="*/ 9879 h 10000"/>
                <a:gd name="connsiteX15" fmla="*/ 3825 w 10000"/>
                <a:gd name="connsiteY15" fmla="*/ 9858 h 10000"/>
                <a:gd name="connsiteX16" fmla="*/ 3751 w 10000"/>
                <a:gd name="connsiteY16" fmla="*/ 9858 h 10000"/>
                <a:gd name="connsiteX17" fmla="*/ 3735 w 10000"/>
                <a:gd name="connsiteY17" fmla="*/ 9787 h 10000"/>
                <a:gd name="connsiteX18" fmla="*/ 3628 w 10000"/>
                <a:gd name="connsiteY18" fmla="*/ 9744 h 10000"/>
                <a:gd name="connsiteX19" fmla="*/ 3583 w 10000"/>
                <a:gd name="connsiteY19" fmla="*/ 9730 h 10000"/>
                <a:gd name="connsiteX20" fmla="*/ 3543 w 10000"/>
                <a:gd name="connsiteY20" fmla="*/ 9702 h 10000"/>
                <a:gd name="connsiteX21" fmla="*/ 3549 w 10000"/>
                <a:gd name="connsiteY21" fmla="*/ 9681 h 10000"/>
                <a:gd name="connsiteX22" fmla="*/ 3515 w 10000"/>
                <a:gd name="connsiteY22" fmla="*/ 9624 h 10000"/>
                <a:gd name="connsiteX23" fmla="*/ 3459 w 10000"/>
                <a:gd name="connsiteY23" fmla="*/ 9588 h 10000"/>
                <a:gd name="connsiteX24" fmla="*/ 3397 w 10000"/>
                <a:gd name="connsiteY24" fmla="*/ 9603 h 10000"/>
                <a:gd name="connsiteX25" fmla="*/ 3324 w 10000"/>
                <a:gd name="connsiteY25" fmla="*/ 9581 h 10000"/>
                <a:gd name="connsiteX26" fmla="*/ 3240 w 10000"/>
                <a:gd name="connsiteY26" fmla="*/ 9524 h 10000"/>
                <a:gd name="connsiteX27" fmla="*/ 3279 w 10000"/>
                <a:gd name="connsiteY27" fmla="*/ 9339 h 10000"/>
                <a:gd name="connsiteX28" fmla="*/ 3150 w 10000"/>
                <a:gd name="connsiteY28" fmla="*/ 8971 h 10000"/>
                <a:gd name="connsiteX29" fmla="*/ 3155 w 10000"/>
                <a:gd name="connsiteY29" fmla="*/ 9021 h 10000"/>
                <a:gd name="connsiteX30" fmla="*/ 3144 w 10000"/>
                <a:gd name="connsiteY30" fmla="*/ 9042 h 10000"/>
                <a:gd name="connsiteX31" fmla="*/ 3105 w 10000"/>
                <a:gd name="connsiteY31" fmla="*/ 9028 h 10000"/>
                <a:gd name="connsiteX32" fmla="*/ 3048 w 10000"/>
                <a:gd name="connsiteY32" fmla="*/ 9163 h 10000"/>
                <a:gd name="connsiteX33" fmla="*/ 2818 w 10000"/>
                <a:gd name="connsiteY33" fmla="*/ 9837 h 10000"/>
                <a:gd name="connsiteX34" fmla="*/ 2745 w 10000"/>
                <a:gd name="connsiteY34" fmla="*/ 9879 h 10000"/>
                <a:gd name="connsiteX35" fmla="*/ 2705 w 10000"/>
                <a:gd name="connsiteY35" fmla="*/ 9922 h 10000"/>
                <a:gd name="connsiteX36" fmla="*/ 2638 w 10000"/>
                <a:gd name="connsiteY36" fmla="*/ 9929 h 10000"/>
                <a:gd name="connsiteX37" fmla="*/ 2598 w 10000"/>
                <a:gd name="connsiteY37" fmla="*/ 9943 h 10000"/>
                <a:gd name="connsiteX38" fmla="*/ 2565 w 10000"/>
                <a:gd name="connsiteY38" fmla="*/ 9929 h 10000"/>
                <a:gd name="connsiteX39" fmla="*/ 2508 w 10000"/>
                <a:gd name="connsiteY39" fmla="*/ 9943 h 10000"/>
                <a:gd name="connsiteX40" fmla="*/ 2503 w 10000"/>
                <a:gd name="connsiteY40" fmla="*/ 9957 h 10000"/>
                <a:gd name="connsiteX41" fmla="*/ 2458 w 10000"/>
                <a:gd name="connsiteY41" fmla="*/ 9993 h 10000"/>
                <a:gd name="connsiteX42" fmla="*/ 2424 w 10000"/>
                <a:gd name="connsiteY42" fmla="*/ 10000 h 10000"/>
                <a:gd name="connsiteX43" fmla="*/ 2323 w 10000"/>
                <a:gd name="connsiteY43" fmla="*/ 9901 h 10000"/>
                <a:gd name="connsiteX44" fmla="*/ 2250 w 10000"/>
                <a:gd name="connsiteY44" fmla="*/ 9794 h 10000"/>
                <a:gd name="connsiteX45" fmla="*/ 2160 w 10000"/>
                <a:gd name="connsiteY45" fmla="*/ 9759 h 10000"/>
                <a:gd name="connsiteX46" fmla="*/ 2143 w 10000"/>
                <a:gd name="connsiteY46" fmla="*/ 9624 h 10000"/>
                <a:gd name="connsiteX47" fmla="*/ 2205 w 10000"/>
                <a:gd name="connsiteY47" fmla="*/ 9588 h 10000"/>
                <a:gd name="connsiteX48" fmla="*/ 2182 w 10000"/>
                <a:gd name="connsiteY48" fmla="*/ 9482 h 10000"/>
                <a:gd name="connsiteX49" fmla="*/ 2160 w 10000"/>
                <a:gd name="connsiteY49" fmla="*/ 9446 h 10000"/>
                <a:gd name="connsiteX50" fmla="*/ 2323 w 10000"/>
                <a:gd name="connsiteY50" fmla="*/ 9312 h 10000"/>
                <a:gd name="connsiteX51" fmla="*/ 2373 w 10000"/>
                <a:gd name="connsiteY51" fmla="*/ 9177 h 10000"/>
                <a:gd name="connsiteX52" fmla="*/ 2424 w 10000"/>
                <a:gd name="connsiteY52" fmla="*/ 9148 h 10000"/>
                <a:gd name="connsiteX53" fmla="*/ 2435 w 10000"/>
                <a:gd name="connsiteY53" fmla="*/ 9063 h 10000"/>
                <a:gd name="connsiteX54" fmla="*/ 2385 w 10000"/>
                <a:gd name="connsiteY54" fmla="*/ 8950 h 10000"/>
                <a:gd name="connsiteX55" fmla="*/ 2396 w 10000"/>
                <a:gd name="connsiteY55" fmla="*/ 8879 h 10000"/>
                <a:gd name="connsiteX56" fmla="*/ 2340 w 10000"/>
                <a:gd name="connsiteY56" fmla="*/ 8850 h 10000"/>
                <a:gd name="connsiteX57" fmla="*/ 2306 w 10000"/>
                <a:gd name="connsiteY57" fmla="*/ 8857 h 10000"/>
                <a:gd name="connsiteX58" fmla="*/ 2143 w 10000"/>
                <a:gd name="connsiteY58" fmla="*/ 8921 h 10000"/>
                <a:gd name="connsiteX59" fmla="*/ 2098 w 10000"/>
                <a:gd name="connsiteY59" fmla="*/ 8971 h 10000"/>
                <a:gd name="connsiteX60" fmla="*/ 2064 w 10000"/>
                <a:gd name="connsiteY60" fmla="*/ 8999 h 10000"/>
                <a:gd name="connsiteX61" fmla="*/ 2019 w 10000"/>
                <a:gd name="connsiteY61" fmla="*/ 9056 h 10000"/>
                <a:gd name="connsiteX62" fmla="*/ 1879 w 10000"/>
                <a:gd name="connsiteY62" fmla="*/ 9013 h 10000"/>
                <a:gd name="connsiteX63" fmla="*/ 1828 w 10000"/>
                <a:gd name="connsiteY63" fmla="*/ 8971 h 10000"/>
                <a:gd name="connsiteX64" fmla="*/ 1738 w 10000"/>
                <a:gd name="connsiteY64" fmla="*/ 9021 h 10000"/>
                <a:gd name="connsiteX65" fmla="*/ 1609 w 10000"/>
                <a:gd name="connsiteY65" fmla="*/ 9056 h 10000"/>
                <a:gd name="connsiteX66" fmla="*/ 1699 w 10000"/>
                <a:gd name="connsiteY66" fmla="*/ 9177 h 10000"/>
                <a:gd name="connsiteX67" fmla="*/ 1592 w 10000"/>
                <a:gd name="connsiteY67" fmla="*/ 9304 h 10000"/>
                <a:gd name="connsiteX68" fmla="*/ 1558 w 10000"/>
                <a:gd name="connsiteY68" fmla="*/ 9290 h 10000"/>
                <a:gd name="connsiteX69" fmla="*/ 1541 w 10000"/>
                <a:gd name="connsiteY69" fmla="*/ 9304 h 10000"/>
                <a:gd name="connsiteX70" fmla="*/ 1507 w 10000"/>
                <a:gd name="connsiteY70" fmla="*/ 9269 h 10000"/>
                <a:gd name="connsiteX71" fmla="*/ 1440 w 10000"/>
                <a:gd name="connsiteY71" fmla="*/ 9233 h 10000"/>
                <a:gd name="connsiteX72" fmla="*/ 1434 w 10000"/>
                <a:gd name="connsiteY72" fmla="*/ 9198 h 10000"/>
                <a:gd name="connsiteX73" fmla="*/ 1412 w 10000"/>
                <a:gd name="connsiteY73" fmla="*/ 9191 h 10000"/>
                <a:gd name="connsiteX74" fmla="*/ 1400 w 10000"/>
                <a:gd name="connsiteY74" fmla="*/ 9155 h 10000"/>
                <a:gd name="connsiteX75" fmla="*/ 1372 w 10000"/>
                <a:gd name="connsiteY75" fmla="*/ 9127 h 10000"/>
                <a:gd name="connsiteX76" fmla="*/ 1327 w 10000"/>
                <a:gd name="connsiteY76" fmla="*/ 9141 h 10000"/>
                <a:gd name="connsiteX77" fmla="*/ 1305 w 10000"/>
                <a:gd name="connsiteY77" fmla="*/ 9092 h 10000"/>
                <a:gd name="connsiteX78" fmla="*/ 1271 w 10000"/>
                <a:gd name="connsiteY78" fmla="*/ 9099 h 10000"/>
                <a:gd name="connsiteX79" fmla="*/ 1277 w 10000"/>
                <a:gd name="connsiteY79" fmla="*/ 9056 h 10000"/>
                <a:gd name="connsiteX80" fmla="*/ 1265 w 10000"/>
                <a:gd name="connsiteY80" fmla="*/ 8999 h 10000"/>
                <a:gd name="connsiteX81" fmla="*/ 1277 w 10000"/>
                <a:gd name="connsiteY81" fmla="*/ 8935 h 10000"/>
                <a:gd name="connsiteX82" fmla="*/ 1271 w 10000"/>
                <a:gd name="connsiteY82" fmla="*/ 8893 h 10000"/>
                <a:gd name="connsiteX83" fmla="*/ 1153 w 10000"/>
                <a:gd name="connsiteY83" fmla="*/ 8893 h 10000"/>
                <a:gd name="connsiteX84" fmla="*/ 1153 w 10000"/>
                <a:gd name="connsiteY84" fmla="*/ 8850 h 10000"/>
                <a:gd name="connsiteX85" fmla="*/ 1091 w 10000"/>
                <a:gd name="connsiteY85" fmla="*/ 8829 h 10000"/>
                <a:gd name="connsiteX86" fmla="*/ 1080 w 10000"/>
                <a:gd name="connsiteY86" fmla="*/ 8758 h 10000"/>
                <a:gd name="connsiteX87" fmla="*/ 1069 w 10000"/>
                <a:gd name="connsiteY87" fmla="*/ 8730 h 10000"/>
                <a:gd name="connsiteX88" fmla="*/ 990 w 10000"/>
                <a:gd name="connsiteY88" fmla="*/ 8701 h 10000"/>
                <a:gd name="connsiteX89" fmla="*/ 894 w 10000"/>
                <a:gd name="connsiteY89" fmla="*/ 8616 h 10000"/>
                <a:gd name="connsiteX90" fmla="*/ 787 w 10000"/>
                <a:gd name="connsiteY90" fmla="*/ 8616 h 10000"/>
                <a:gd name="connsiteX91" fmla="*/ 849 w 10000"/>
                <a:gd name="connsiteY91" fmla="*/ 8510 h 10000"/>
                <a:gd name="connsiteX92" fmla="*/ 945 w 10000"/>
                <a:gd name="connsiteY92" fmla="*/ 8432 h 10000"/>
                <a:gd name="connsiteX93" fmla="*/ 984 w 10000"/>
                <a:gd name="connsiteY93" fmla="*/ 8325 h 10000"/>
                <a:gd name="connsiteX94" fmla="*/ 1063 w 10000"/>
                <a:gd name="connsiteY94" fmla="*/ 8204 h 10000"/>
                <a:gd name="connsiteX95" fmla="*/ 1057 w 10000"/>
                <a:gd name="connsiteY95" fmla="*/ 8133 h 10000"/>
                <a:gd name="connsiteX96" fmla="*/ 1018 w 10000"/>
                <a:gd name="connsiteY96" fmla="*/ 8055 h 10000"/>
                <a:gd name="connsiteX97" fmla="*/ 533 w 10000"/>
                <a:gd name="connsiteY97" fmla="*/ 8076 h 10000"/>
                <a:gd name="connsiteX98" fmla="*/ 169 w 10000"/>
                <a:gd name="connsiteY98" fmla="*/ 7743 h 10000"/>
                <a:gd name="connsiteX99" fmla="*/ 157 w 10000"/>
                <a:gd name="connsiteY99" fmla="*/ 7686 h 10000"/>
                <a:gd name="connsiteX100" fmla="*/ 231 w 10000"/>
                <a:gd name="connsiteY100" fmla="*/ 7594 h 10000"/>
                <a:gd name="connsiteX101" fmla="*/ 0 w 10000"/>
                <a:gd name="connsiteY101" fmla="*/ 6920 h 10000"/>
                <a:gd name="connsiteX102" fmla="*/ 1074 w 10000"/>
                <a:gd name="connsiteY102" fmla="*/ 7019 h 10000"/>
                <a:gd name="connsiteX103" fmla="*/ 1277 w 10000"/>
                <a:gd name="connsiteY103" fmla="*/ 6998 h 10000"/>
                <a:gd name="connsiteX104" fmla="*/ 1524 w 10000"/>
                <a:gd name="connsiteY104" fmla="*/ 7083 h 10000"/>
                <a:gd name="connsiteX105" fmla="*/ 1609 w 10000"/>
                <a:gd name="connsiteY105" fmla="*/ 7104 h 10000"/>
                <a:gd name="connsiteX106" fmla="*/ 1822 w 10000"/>
                <a:gd name="connsiteY106" fmla="*/ 7310 h 10000"/>
                <a:gd name="connsiteX107" fmla="*/ 1918 w 10000"/>
                <a:gd name="connsiteY107" fmla="*/ 7303 h 10000"/>
                <a:gd name="connsiteX108" fmla="*/ 6504 w 10000"/>
                <a:gd name="connsiteY108" fmla="*/ 7627 h 10000"/>
                <a:gd name="connsiteX109" fmla="*/ 5523 w 10000"/>
                <a:gd name="connsiteY109" fmla="*/ 5713 h 10000"/>
                <a:gd name="connsiteX110" fmla="*/ 5652 w 10000"/>
                <a:gd name="connsiteY110" fmla="*/ 5720 h 10000"/>
                <a:gd name="connsiteX111" fmla="*/ 5697 w 10000"/>
                <a:gd name="connsiteY111" fmla="*/ 5742 h 10000"/>
                <a:gd name="connsiteX112" fmla="*/ 5793 w 10000"/>
                <a:gd name="connsiteY112" fmla="*/ 5635 h 10000"/>
                <a:gd name="connsiteX113" fmla="*/ 5844 w 10000"/>
                <a:gd name="connsiteY113" fmla="*/ 5628 h 10000"/>
                <a:gd name="connsiteX114" fmla="*/ 5889 w 10000"/>
                <a:gd name="connsiteY114" fmla="*/ 5564 h 10000"/>
                <a:gd name="connsiteX115" fmla="*/ 5945 w 10000"/>
                <a:gd name="connsiteY115" fmla="*/ 5515 h 10000"/>
                <a:gd name="connsiteX116" fmla="*/ 6001 w 10000"/>
                <a:gd name="connsiteY116" fmla="*/ 5408 h 10000"/>
                <a:gd name="connsiteX117" fmla="*/ 6012 w 10000"/>
                <a:gd name="connsiteY117" fmla="*/ 5344 h 10000"/>
                <a:gd name="connsiteX118" fmla="*/ 6080 w 10000"/>
                <a:gd name="connsiteY118" fmla="*/ 5316 h 10000"/>
                <a:gd name="connsiteX119" fmla="*/ 6159 w 10000"/>
                <a:gd name="connsiteY119" fmla="*/ 5351 h 10000"/>
                <a:gd name="connsiteX120" fmla="*/ 6226 w 10000"/>
                <a:gd name="connsiteY120" fmla="*/ 5337 h 10000"/>
                <a:gd name="connsiteX121" fmla="*/ 6294 w 10000"/>
                <a:gd name="connsiteY121" fmla="*/ 5344 h 10000"/>
                <a:gd name="connsiteX122" fmla="*/ 6412 w 10000"/>
                <a:gd name="connsiteY122" fmla="*/ 5302 h 10000"/>
                <a:gd name="connsiteX123" fmla="*/ 6490 w 10000"/>
                <a:gd name="connsiteY123" fmla="*/ 5195 h 10000"/>
                <a:gd name="connsiteX124" fmla="*/ 6524 w 10000"/>
                <a:gd name="connsiteY124" fmla="*/ 5160 h 10000"/>
                <a:gd name="connsiteX125" fmla="*/ 6575 w 10000"/>
                <a:gd name="connsiteY125" fmla="*/ 5160 h 10000"/>
                <a:gd name="connsiteX126" fmla="*/ 6614 w 10000"/>
                <a:gd name="connsiteY126" fmla="*/ 5103 h 10000"/>
                <a:gd name="connsiteX127" fmla="*/ 6597 w 10000"/>
                <a:gd name="connsiteY127" fmla="*/ 5039 h 10000"/>
                <a:gd name="connsiteX128" fmla="*/ 6609 w 10000"/>
                <a:gd name="connsiteY128" fmla="*/ 4982 h 10000"/>
                <a:gd name="connsiteX129" fmla="*/ 6659 w 10000"/>
                <a:gd name="connsiteY129" fmla="*/ 4876 h 10000"/>
                <a:gd name="connsiteX130" fmla="*/ 6715 w 10000"/>
                <a:gd name="connsiteY130" fmla="*/ 4776 h 10000"/>
                <a:gd name="connsiteX131" fmla="*/ 6772 w 10000"/>
                <a:gd name="connsiteY131" fmla="*/ 4755 h 10000"/>
                <a:gd name="connsiteX132" fmla="*/ 6800 w 10000"/>
                <a:gd name="connsiteY132" fmla="*/ 4720 h 10000"/>
                <a:gd name="connsiteX133" fmla="*/ 6895 w 10000"/>
                <a:gd name="connsiteY133" fmla="*/ 4734 h 10000"/>
                <a:gd name="connsiteX134" fmla="*/ 6991 w 10000"/>
                <a:gd name="connsiteY134" fmla="*/ 4734 h 10000"/>
                <a:gd name="connsiteX135" fmla="*/ 6997 w 10000"/>
                <a:gd name="connsiteY135" fmla="*/ 4670 h 10000"/>
                <a:gd name="connsiteX136" fmla="*/ 7013 w 10000"/>
                <a:gd name="connsiteY136" fmla="*/ 4627 h 10000"/>
                <a:gd name="connsiteX137" fmla="*/ 7008 w 10000"/>
                <a:gd name="connsiteY137" fmla="*/ 4599 h 10000"/>
                <a:gd name="connsiteX138" fmla="*/ 7064 w 10000"/>
                <a:gd name="connsiteY138" fmla="*/ 4578 h 10000"/>
                <a:gd name="connsiteX139" fmla="*/ 7103 w 10000"/>
                <a:gd name="connsiteY139" fmla="*/ 4634 h 10000"/>
                <a:gd name="connsiteX140" fmla="*/ 7160 w 10000"/>
                <a:gd name="connsiteY140" fmla="*/ 4613 h 10000"/>
                <a:gd name="connsiteX141" fmla="*/ 7177 w 10000"/>
                <a:gd name="connsiteY141" fmla="*/ 4578 h 10000"/>
                <a:gd name="connsiteX142" fmla="*/ 7222 w 10000"/>
                <a:gd name="connsiteY142" fmla="*/ 4564 h 10000"/>
                <a:gd name="connsiteX143" fmla="*/ 7317 w 10000"/>
                <a:gd name="connsiteY143" fmla="*/ 4493 h 10000"/>
                <a:gd name="connsiteX144" fmla="*/ 7407 w 10000"/>
                <a:gd name="connsiteY144" fmla="*/ 4521 h 10000"/>
                <a:gd name="connsiteX145" fmla="*/ 7430 w 10000"/>
                <a:gd name="connsiteY145" fmla="*/ 4507 h 10000"/>
                <a:gd name="connsiteX146" fmla="*/ 7480 w 10000"/>
                <a:gd name="connsiteY146" fmla="*/ 4528 h 10000"/>
                <a:gd name="connsiteX147" fmla="*/ 7503 w 10000"/>
                <a:gd name="connsiteY147" fmla="*/ 4471 h 10000"/>
                <a:gd name="connsiteX148" fmla="*/ 7525 w 10000"/>
                <a:gd name="connsiteY148" fmla="*/ 4500 h 10000"/>
                <a:gd name="connsiteX149" fmla="*/ 7559 w 10000"/>
                <a:gd name="connsiteY149" fmla="*/ 4493 h 10000"/>
                <a:gd name="connsiteX150" fmla="*/ 7598 w 10000"/>
                <a:gd name="connsiteY150" fmla="*/ 4556 h 10000"/>
                <a:gd name="connsiteX151" fmla="*/ 7643 w 10000"/>
                <a:gd name="connsiteY151" fmla="*/ 4549 h 10000"/>
                <a:gd name="connsiteX152" fmla="*/ 7683 w 10000"/>
                <a:gd name="connsiteY152" fmla="*/ 4578 h 10000"/>
                <a:gd name="connsiteX153" fmla="*/ 7700 w 10000"/>
                <a:gd name="connsiteY153" fmla="*/ 4556 h 10000"/>
                <a:gd name="connsiteX154" fmla="*/ 7778 w 10000"/>
                <a:gd name="connsiteY154" fmla="*/ 4564 h 10000"/>
                <a:gd name="connsiteX155" fmla="*/ 7790 w 10000"/>
                <a:gd name="connsiteY155" fmla="*/ 4585 h 10000"/>
                <a:gd name="connsiteX156" fmla="*/ 7874 w 10000"/>
                <a:gd name="connsiteY156" fmla="*/ 4514 h 10000"/>
                <a:gd name="connsiteX157" fmla="*/ 7874 w 10000"/>
                <a:gd name="connsiteY157" fmla="*/ 4393 h 10000"/>
                <a:gd name="connsiteX158" fmla="*/ 7852 w 10000"/>
                <a:gd name="connsiteY158" fmla="*/ 4379 h 10000"/>
                <a:gd name="connsiteX159" fmla="*/ 7835 w 10000"/>
                <a:gd name="connsiteY159" fmla="*/ 4294 h 10000"/>
                <a:gd name="connsiteX160" fmla="*/ 7801 w 10000"/>
                <a:gd name="connsiteY160" fmla="*/ 4209 h 10000"/>
                <a:gd name="connsiteX161" fmla="*/ 7750 w 10000"/>
                <a:gd name="connsiteY161" fmla="*/ 4173 h 10000"/>
                <a:gd name="connsiteX162" fmla="*/ 7745 w 10000"/>
                <a:gd name="connsiteY162" fmla="*/ 4131 h 10000"/>
                <a:gd name="connsiteX163" fmla="*/ 7672 w 10000"/>
                <a:gd name="connsiteY163" fmla="*/ 4053 h 10000"/>
                <a:gd name="connsiteX164" fmla="*/ 7677 w 10000"/>
                <a:gd name="connsiteY164" fmla="*/ 4024 h 10000"/>
                <a:gd name="connsiteX165" fmla="*/ 7604 w 10000"/>
                <a:gd name="connsiteY165" fmla="*/ 3982 h 10000"/>
                <a:gd name="connsiteX166" fmla="*/ 7598 w 10000"/>
                <a:gd name="connsiteY166" fmla="*/ 3903 h 10000"/>
                <a:gd name="connsiteX167" fmla="*/ 7475 w 10000"/>
                <a:gd name="connsiteY167" fmla="*/ 3833 h 10000"/>
                <a:gd name="connsiteX168" fmla="*/ 7407 w 10000"/>
                <a:gd name="connsiteY168" fmla="*/ 3683 h 10000"/>
                <a:gd name="connsiteX169" fmla="*/ 7306 w 10000"/>
                <a:gd name="connsiteY169" fmla="*/ 3676 h 10000"/>
                <a:gd name="connsiteX170" fmla="*/ 7272 w 10000"/>
                <a:gd name="connsiteY170" fmla="*/ 3648 h 10000"/>
                <a:gd name="connsiteX171" fmla="*/ 7222 w 10000"/>
                <a:gd name="connsiteY171" fmla="*/ 3669 h 10000"/>
                <a:gd name="connsiteX172" fmla="*/ 7143 w 10000"/>
                <a:gd name="connsiteY172" fmla="*/ 3669 h 10000"/>
                <a:gd name="connsiteX173" fmla="*/ 7030 w 10000"/>
                <a:gd name="connsiteY173" fmla="*/ 3840 h 10000"/>
                <a:gd name="connsiteX174" fmla="*/ 6991 w 10000"/>
                <a:gd name="connsiteY174" fmla="*/ 3918 h 10000"/>
                <a:gd name="connsiteX175" fmla="*/ 6890 w 10000"/>
                <a:gd name="connsiteY175" fmla="*/ 3797 h 10000"/>
                <a:gd name="connsiteX176" fmla="*/ 6817 w 10000"/>
                <a:gd name="connsiteY176" fmla="*/ 3747 h 10000"/>
                <a:gd name="connsiteX177" fmla="*/ 6744 w 10000"/>
                <a:gd name="connsiteY177" fmla="*/ 3754 h 10000"/>
                <a:gd name="connsiteX178" fmla="*/ 6670 w 10000"/>
                <a:gd name="connsiteY178" fmla="*/ 3790 h 10000"/>
                <a:gd name="connsiteX179" fmla="*/ 6609 w 10000"/>
                <a:gd name="connsiteY179" fmla="*/ 3762 h 10000"/>
                <a:gd name="connsiteX180" fmla="*/ 6552 w 10000"/>
                <a:gd name="connsiteY180" fmla="*/ 3804 h 10000"/>
                <a:gd name="connsiteX181" fmla="*/ 6496 w 10000"/>
                <a:gd name="connsiteY181" fmla="*/ 3889 h 10000"/>
                <a:gd name="connsiteX182" fmla="*/ 6367 w 10000"/>
                <a:gd name="connsiteY182" fmla="*/ 3733 h 10000"/>
                <a:gd name="connsiteX183" fmla="*/ 6350 w 10000"/>
                <a:gd name="connsiteY183" fmla="*/ 3577 h 10000"/>
                <a:gd name="connsiteX184" fmla="*/ 6451 w 10000"/>
                <a:gd name="connsiteY184" fmla="*/ 3513 h 10000"/>
                <a:gd name="connsiteX185" fmla="*/ 6445 w 10000"/>
                <a:gd name="connsiteY185" fmla="*/ 3343 h 10000"/>
                <a:gd name="connsiteX186" fmla="*/ 6541 w 10000"/>
                <a:gd name="connsiteY186" fmla="*/ 3144 h 10000"/>
                <a:gd name="connsiteX187" fmla="*/ 6530 w 10000"/>
                <a:gd name="connsiteY187" fmla="*/ 3109 h 10000"/>
                <a:gd name="connsiteX188" fmla="*/ 6760 w 10000"/>
                <a:gd name="connsiteY188" fmla="*/ 2456 h 10000"/>
                <a:gd name="connsiteX189" fmla="*/ 6884 w 10000"/>
                <a:gd name="connsiteY189" fmla="*/ 2555 h 10000"/>
                <a:gd name="connsiteX190" fmla="*/ 6957 w 10000"/>
                <a:gd name="connsiteY190" fmla="*/ 2598 h 10000"/>
                <a:gd name="connsiteX191" fmla="*/ 7030 w 10000"/>
                <a:gd name="connsiteY191" fmla="*/ 2598 h 10000"/>
                <a:gd name="connsiteX192" fmla="*/ 7143 w 10000"/>
                <a:gd name="connsiteY192" fmla="*/ 2676 h 10000"/>
                <a:gd name="connsiteX193" fmla="*/ 7160 w 10000"/>
                <a:gd name="connsiteY193" fmla="*/ 2626 h 10000"/>
                <a:gd name="connsiteX194" fmla="*/ 7233 w 10000"/>
                <a:gd name="connsiteY194" fmla="*/ 2612 h 10000"/>
                <a:gd name="connsiteX195" fmla="*/ 7295 w 10000"/>
                <a:gd name="connsiteY195" fmla="*/ 2527 h 10000"/>
                <a:gd name="connsiteX196" fmla="*/ 7373 w 10000"/>
                <a:gd name="connsiteY196" fmla="*/ 2463 h 10000"/>
                <a:gd name="connsiteX197" fmla="*/ 7407 w 10000"/>
                <a:gd name="connsiteY197" fmla="*/ 2399 h 10000"/>
                <a:gd name="connsiteX198" fmla="*/ 7525 w 10000"/>
                <a:gd name="connsiteY198" fmla="*/ 2356 h 10000"/>
                <a:gd name="connsiteX199" fmla="*/ 7587 w 10000"/>
                <a:gd name="connsiteY199" fmla="*/ 2363 h 10000"/>
                <a:gd name="connsiteX200" fmla="*/ 7638 w 10000"/>
                <a:gd name="connsiteY200" fmla="*/ 2300 h 10000"/>
                <a:gd name="connsiteX201" fmla="*/ 7677 w 10000"/>
                <a:gd name="connsiteY201" fmla="*/ 2214 h 10000"/>
                <a:gd name="connsiteX202" fmla="*/ 7660 w 10000"/>
                <a:gd name="connsiteY202" fmla="*/ 2200 h 10000"/>
                <a:gd name="connsiteX203" fmla="*/ 7677 w 10000"/>
                <a:gd name="connsiteY203" fmla="*/ 2108 h 10000"/>
                <a:gd name="connsiteX204" fmla="*/ 7610 w 10000"/>
                <a:gd name="connsiteY204" fmla="*/ 2108 h 10000"/>
                <a:gd name="connsiteX205" fmla="*/ 7643 w 10000"/>
                <a:gd name="connsiteY205" fmla="*/ 2030 h 10000"/>
                <a:gd name="connsiteX206" fmla="*/ 7649 w 10000"/>
                <a:gd name="connsiteY206" fmla="*/ 1938 h 10000"/>
                <a:gd name="connsiteX207" fmla="*/ 7677 w 10000"/>
                <a:gd name="connsiteY207" fmla="*/ 1916 h 10000"/>
                <a:gd name="connsiteX208" fmla="*/ 7728 w 10000"/>
                <a:gd name="connsiteY208" fmla="*/ 1824 h 10000"/>
                <a:gd name="connsiteX209" fmla="*/ 7722 w 10000"/>
                <a:gd name="connsiteY209" fmla="*/ 1753 h 10000"/>
                <a:gd name="connsiteX210" fmla="*/ 7762 w 10000"/>
                <a:gd name="connsiteY210" fmla="*/ 1675 h 10000"/>
                <a:gd name="connsiteX211" fmla="*/ 7807 w 10000"/>
                <a:gd name="connsiteY211" fmla="*/ 1625 h 10000"/>
                <a:gd name="connsiteX212" fmla="*/ 7823 w 10000"/>
                <a:gd name="connsiteY212" fmla="*/ 1540 h 10000"/>
                <a:gd name="connsiteX213" fmla="*/ 7818 w 10000"/>
                <a:gd name="connsiteY213" fmla="*/ 1512 h 10000"/>
                <a:gd name="connsiteX214" fmla="*/ 7857 w 10000"/>
                <a:gd name="connsiteY214" fmla="*/ 1455 h 10000"/>
                <a:gd name="connsiteX215" fmla="*/ 7913 w 10000"/>
                <a:gd name="connsiteY215" fmla="*/ 1285 h 10000"/>
                <a:gd name="connsiteX216" fmla="*/ 7930 w 10000"/>
                <a:gd name="connsiteY216" fmla="*/ 1185 h 10000"/>
                <a:gd name="connsiteX217" fmla="*/ 7958 w 10000"/>
                <a:gd name="connsiteY217" fmla="*/ 1192 h 10000"/>
                <a:gd name="connsiteX218" fmla="*/ 8037 w 10000"/>
                <a:gd name="connsiteY218" fmla="*/ 1079 h 10000"/>
                <a:gd name="connsiteX219" fmla="*/ 8127 w 10000"/>
                <a:gd name="connsiteY219" fmla="*/ 1015 h 10000"/>
                <a:gd name="connsiteX220" fmla="*/ 8138 w 10000"/>
                <a:gd name="connsiteY220" fmla="*/ 937 h 10000"/>
                <a:gd name="connsiteX221" fmla="*/ 8172 w 10000"/>
                <a:gd name="connsiteY221" fmla="*/ 852 h 10000"/>
                <a:gd name="connsiteX222" fmla="*/ 8161 w 10000"/>
                <a:gd name="connsiteY222" fmla="*/ 788 h 10000"/>
                <a:gd name="connsiteX223" fmla="*/ 8116 w 10000"/>
                <a:gd name="connsiteY223" fmla="*/ 731 h 10000"/>
                <a:gd name="connsiteX224" fmla="*/ 8138 w 10000"/>
                <a:gd name="connsiteY224" fmla="*/ 660 h 10000"/>
                <a:gd name="connsiteX225" fmla="*/ 8138 w 10000"/>
                <a:gd name="connsiteY225" fmla="*/ 575 h 10000"/>
                <a:gd name="connsiteX226" fmla="*/ 8054 w 10000"/>
                <a:gd name="connsiteY226" fmla="*/ 504 h 10000"/>
                <a:gd name="connsiteX227" fmla="*/ 7970 w 10000"/>
                <a:gd name="connsiteY227" fmla="*/ 546 h 10000"/>
                <a:gd name="connsiteX228" fmla="*/ 7930 w 10000"/>
                <a:gd name="connsiteY228" fmla="*/ 546 h 10000"/>
                <a:gd name="connsiteX229" fmla="*/ 7913 w 10000"/>
                <a:gd name="connsiteY229" fmla="*/ 497 h 10000"/>
                <a:gd name="connsiteX230" fmla="*/ 7913 w 10000"/>
                <a:gd name="connsiteY230" fmla="*/ 405 h 10000"/>
                <a:gd name="connsiteX231" fmla="*/ 8020 w 10000"/>
                <a:gd name="connsiteY231" fmla="*/ 312 h 10000"/>
                <a:gd name="connsiteX232" fmla="*/ 8054 w 10000"/>
                <a:gd name="connsiteY232" fmla="*/ 234 h 10000"/>
                <a:gd name="connsiteX233" fmla="*/ 8121 w 10000"/>
                <a:gd name="connsiteY233" fmla="*/ 170 h 10000"/>
                <a:gd name="connsiteX234" fmla="*/ 8183 w 10000"/>
                <a:gd name="connsiteY234" fmla="*/ 50 h 10000"/>
                <a:gd name="connsiteX235" fmla="*/ 8228 w 10000"/>
                <a:gd name="connsiteY235" fmla="*/ 28 h 10000"/>
                <a:gd name="connsiteX236" fmla="*/ 8290 w 10000"/>
                <a:gd name="connsiteY236" fmla="*/ 43 h 10000"/>
                <a:gd name="connsiteX237" fmla="*/ 8420 w 10000"/>
                <a:gd name="connsiteY237" fmla="*/ 0 h 10000"/>
                <a:gd name="connsiteX238" fmla="*/ 8481 w 10000"/>
                <a:gd name="connsiteY238" fmla="*/ 71 h 10000"/>
                <a:gd name="connsiteX239" fmla="*/ 8476 w 10000"/>
                <a:gd name="connsiteY239" fmla="*/ 121 h 10000"/>
                <a:gd name="connsiteX240" fmla="*/ 8504 w 10000"/>
                <a:gd name="connsiteY240" fmla="*/ 142 h 10000"/>
                <a:gd name="connsiteX241" fmla="*/ 8526 w 10000"/>
                <a:gd name="connsiteY241" fmla="*/ 192 h 10000"/>
                <a:gd name="connsiteX242" fmla="*/ 8493 w 10000"/>
                <a:gd name="connsiteY242" fmla="*/ 248 h 10000"/>
                <a:gd name="connsiteX243" fmla="*/ 8448 w 10000"/>
                <a:gd name="connsiteY243" fmla="*/ 376 h 10000"/>
                <a:gd name="connsiteX244" fmla="*/ 8375 w 10000"/>
                <a:gd name="connsiteY244" fmla="*/ 476 h 10000"/>
                <a:gd name="connsiteX245" fmla="*/ 8307 w 10000"/>
                <a:gd name="connsiteY245" fmla="*/ 532 h 10000"/>
                <a:gd name="connsiteX246" fmla="*/ 8358 w 10000"/>
                <a:gd name="connsiteY246" fmla="*/ 554 h 10000"/>
                <a:gd name="connsiteX247" fmla="*/ 8425 w 10000"/>
                <a:gd name="connsiteY247" fmla="*/ 639 h 10000"/>
                <a:gd name="connsiteX248" fmla="*/ 8470 w 10000"/>
                <a:gd name="connsiteY248" fmla="*/ 646 h 10000"/>
                <a:gd name="connsiteX249" fmla="*/ 8493 w 10000"/>
                <a:gd name="connsiteY249" fmla="*/ 738 h 10000"/>
                <a:gd name="connsiteX250" fmla="*/ 8538 w 10000"/>
                <a:gd name="connsiteY250" fmla="*/ 759 h 10000"/>
                <a:gd name="connsiteX251" fmla="*/ 8571 w 10000"/>
                <a:gd name="connsiteY251" fmla="*/ 752 h 10000"/>
                <a:gd name="connsiteX252" fmla="*/ 8639 w 10000"/>
                <a:gd name="connsiteY252" fmla="*/ 610 h 10000"/>
                <a:gd name="connsiteX253" fmla="*/ 8701 w 10000"/>
                <a:gd name="connsiteY253" fmla="*/ 625 h 10000"/>
                <a:gd name="connsiteX254" fmla="*/ 8712 w 10000"/>
                <a:gd name="connsiteY254" fmla="*/ 667 h 10000"/>
                <a:gd name="connsiteX255" fmla="*/ 8757 w 10000"/>
                <a:gd name="connsiteY255" fmla="*/ 717 h 10000"/>
                <a:gd name="connsiteX256" fmla="*/ 8757 w 10000"/>
                <a:gd name="connsiteY256" fmla="*/ 752 h 10000"/>
                <a:gd name="connsiteX257" fmla="*/ 8796 w 10000"/>
                <a:gd name="connsiteY257" fmla="*/ 774 h 10000"/>
                <a:gd name="connsiteX258" fmla="*/ 8853 w 10000"/>
                <a:gd name="connsiteY258" fmla="*/ 774 h 10000"/>
                <a:gd name="connsiteX259" fmla="*/ 8858 w 10000"/>
                <a:gd name="connsiteY259" fmla="*/ 837 h 10000"/>
                <a:gd name="connsiteX260" fmla="*/ 8808 w 10000"/>
                <a:gd name="connsiteY260" fmla="*/ 866 h 10000"/>
                <a:gd name="connsiteX261" fmla="*/ 8853 w 10000"/>
                <a:gd name="connsiteY261" fmla="*/ 1143 h 10000"/>
                <a:gd name="connsiteX262" fmla="*/ 8898 w 10000"/>
                <a:gd name="connsiteY262" fmla="*/ 1270 h 10000"/>
                <a:gd name="connsiteX263" fmla="*/ 8886 w 10000"/>
                <a:gd name="connsiteY263" fmla="*/ 1327 h 10000"/>
                <a:gd name="connsiteX264" fmla="*/ 8926 w 10000"/>
                <a:gd name="connsiteY264" fmla="*/ 1391 h 10000"/>
                <a:gd name="connsiteX265" fmla="*/ 8931 w 10000"/>
                <a:gd name="connsiteY265" fmla="*/ 1434 h 10000"/>
                <a:gd name="connsiteX266" fmla="*/ 9038 w 10000"/>
                <a:gd name="connsiteY266" fmla="*/ 1483 h 10000"/>
                <a:gd name="connsiteX267" fmla="*/ 9168 w 10000"/>
                <a:gd name="connsiteY267" fmla="*/ 1441 h 10000"/>
                <a:gd name="connsiteX268" fmla="*/ 9184 w 10000"/>
                <a:gd name="connsiteY268" fmla="*/ 1384 h 10000"/>
                <a:gd name="connsiteX269" fmla="*/ 9229 w 10000"/>
                <a:gd name="connsiteY269" fmla="*/ 1405 h 10000"/>
                <a:gd name="connsiteX270" fmla="*/ 9258 w 10000"/>
                <a:gd name="connsiteY270" fmla="*/ 1455 h 10000"/>
                <a:gd name="connsiteX271" fmla="*/ 9325 w 10000"/>
                <a:gd name="connsiteY271" fmla="*/ 1419 h 10000"/>
                <a:gd name="connsiteX272" fmla="*/ 9364 w 10000"/>
                <a:gd name="connsiteY272" fmla="*/ 1419 h 10000"/>
                <a:gd name="connsiteX273" fmla="*/ 9421 w 10000"/>
                <a:gd name="connsiteY273" fmla="*/ 1476 h 10000"/>
                <a:gd name="connsiteX274" fmla="*/ 9454 w 10000"/>
                <a:gd name="connsiteY274" fmla="*/ 1398 h 10000"/>
                <a:gd name="connsiteX275" fmla="*/ 9522 w 10000"/>
                <a:gd name="connsiteY275" fmla="*/ 1434 h 10000"/>
                <a:gd name="connsiteX276" fmla="*/ 9556 w 10000"/>
                <a:gd name="connsiteY276" fmla="*/ 1391 h 10000"/>
                <a:gd name="connsiteX277" fmla="*/ 9584 w 10000"/>
                <a:gd name="connsiteY277" fmla="*/ 1398 h 10000"/>
                <a:gd name="connsiteX278" fmla="*/ 9612 w 10000"/>
                <a:gd name="connsiteY278" fmla="*/ 1356 h 10000"/>
                <a:gd name="connsiteX279" fmla="*/ 9606 w 10000"/>
                <a:gd name="connsiteY279" fmla="*/ 1313 h 10000"/>
                <a:gd name="connsiteX280" fmla="*/ 9646 w 10000"/>
                <a:gd name="connsiteY280" fmla="*/ 1292 h 10000"/>
                <a:gd name="connsiteX281" fmla="*/ 9674 w 10000"/>
                <a:gd name="connsiteY281" fmla="*/ 1221 h 10000"/>
                <a:gd name="connsiteX282" fmla="*/ 9753 w 10000"/>
                <a:gd name="connsiteY282" fmla="*/ 1228 h 10000"/>
                <a:gd name="connsiteX283" fmla="*/ 9871 w 10000"/>
                <a:gd name="connsiteY283" fmla="*/ 1434 h 10000"/>
                <a:gd name="connsiteX284" fmla="*/ 9893 w 10000"/>
                <a:gd name="connsiteY284" fmla="*/ 1505 h 10000"/>
                <a:gd name="connsiteX285" fmla="*/ 9972 w 10000"/>
                <a:gd name="connsiteY285" fmla="*/ 1597 h 10000"/>
                <a:gd name="connsiteX286" fmla="*/ 10000 w 10000"/>
                <a:gd name="connsiteY286" fmla="*/ 1682 h 10000"/>
                <a:gd name="connsiteX287" fmla="*/ 9938 w 10000"/>
                <a:gd name="connsiteY287" fmla="*/ 1796 h 10000"/>
                <a:gd name="connsiteX288" fmla="*/ 9893 w 10000"/>
                <a:gd name="connsiteY288" fmla="*/ 1838 h 10000"/>
                <a:gd name="connsiteX289" fmla="*/ 9916 w 10000"/>
                <a:gd name="connsiteY289" fmla="*/ 1959 h 10000"/>
                <a:gd name="connsiteX290" fmla="*/ 9848 w 10000"/>
                <a:gd name="connsiteY290" fmla="*/ 2051 h 10000"/>
                <a:gd name="connsiteX291" fmla="*/ 9809 w 10000"/>
                <a:gd name="connsiteY291" fmla="*/ 2072 h 10000"/>
                <a:gd name="connsiteX292" fmla="*/ 9809 w 10000"/>
                <a:gd name="connsiteY292" fmla="*/ 2136 h 10000"/>
                <a:gd name="connsiteX293" fmla="*/ 9758 w 10000"/>
                <a:gd name="connsiteY293" fmla="*/ 2257 h 10000"/>
                <a:gd name="connsiteX294" fmla="*/ 9724 w 10000"/>
                <a:gd name="connsiteY294" fmla="*/ 2264 h 10000"/>
                <a:gd name="connsiteX295" fmla="*/ 9730 w 10000"/>
                <a:gd name="connsiteY295" fmla="*/ 2349 h 10000"/>
                <a:gd name="connsiteX296" fmla="*/ 9702 w 10000"/>
                <a:gd name="connsiteY296" fmla="*/ 2413 h 10000"/>
                <a:gd name="connsiteX297" fmla="*/ 9708 w 10000"/>
                <a:gd name="connsiteY297" fmla="*/ 2697 h 10000"/>
                <a:gd name="connsiteX298" fmla="*/ 9724 w 10000"/>
                <a:gd name="connsiteY298" fmla="*/ 2718 h 10000"/>
                <a:gd name="connsiteX299" fmla="*/ 9719 w 10000"/>
                <a:gd name="connsiteY299" fmla="*/ 2811 h 10000"/>
                <a:gd name="connsiteX300" fmla="*/ 9708 w 10000"/>
                <a:gd name="connsiteY300" fmla="*/ 2896 h 10000"/>
                <a:gd name="connsiteX301" fmla="*/ 9668 w 10000"/>
                <a:gd name="connsiteY301" fmla="*/ 2938 h 10000"/>
                <a:gd name="connsiteX302" fmla="*/ 9595 w 10000"/>
                <a:gd name="connsiteY302" fmla="*/ 2903 h 10000"/>
                <a:gd name="connsiteX303" fmla="*/ 9561 w 10000"/>
                <a:gd name="connsiteY303" fmla="*/ 2952 h 10000"/>
                <a:gd name="connsiteX304" fmla="*/ 9567 w 10000"/>
                <a:gd name="connsiteY304" fmla="*/ 2995 h 10000"/>
                <a:gd name="connsiteX305" fmla="*/ 9544 w 10000"/>
                <a:gd name="connsiteY305" fmla="*/ 3080 h 10000"/>
                <a:gd name="connsiteX306" fmla="*/ 9505 w 10000"/>
                <a:gd name="connsiteY306" fmla="*/ 3137 h 10000"/>
                <a:gd name="connsiteX307" fmla="*/ 9494 w 10000"/>
                <a:gd name="connsiteY307" fmla="*/ 3236 h 10000"/>
                <a:gd name="connsiteX308" fmla="*/ 9466 w 10000"/>
                <a:gd name="connsiteY308" fmla="*/ 3322 h 10000"/>
                <a:gd name="connsiteX309" fmla="*/ 9471 w 10000"/>
                <a:gd name="connsiteY309" fmla="*/ 3378 h 10000"/>
                <a:gd name="connsiteX310" fmla="*/ 9460 w 10000"/>
                <a:gd name="connsiteY310" fmla="*/ 3435 h 10000"/>
                <a:gd name="connsiteX311" fmla="*/ 9483 w 10000"/>
                <a:gd name="connsiteY311" fmla="*/ 3485 h 10000"/>
                <a:gd name="connsiteX312" fmla="*/ 9449 w 10000"/>
                <a:gd name="connsiteY312" fmla="*/ 3563 h 10000"/>
                <a:gd name="connsiteX313" fmla="*/ 9393 w 10000"/>
                <a:gd name="connsiteY313" fmla="*/ 3442 h 10000"/>
                <a:gd name="connsiteX314" fmla="*/ 9393 w 10000"/>
                <a:gd name="connsiteY314" fmla="*/ 3350 h 10000"/>
                <a:gd name="connsiteX315" fmla="*/ 9376 w 10000"/>
                <a:gd name="connsiteY315" fmla="*/ 3336 h 10000"/>
                <a:gd name="connsiteX316" fmla="*/ 9308 w 10000"/>
                <a:gd name="connsiteY316" fmla="*/ 3400 h 10000"/>
                <a:gd name="connsiteX317" fmla="*/ 9201 w 10000"/>
                <a:gd name="connsiteY317" fmla="*/ 3549 h 10000"/>
                <a:gd name="connsiteX318" fmla="*/ 9139 w 10000"/>
                <a:gd name="connsiteY318" fmla="*/ 3655 h 10000"/>
                <a:gd name="connsiteX319" fmla="*/ 9044 w 10000"/>
                <a:gd name="connsiteY319" fmla="*/ 3712 h 10000"/>
                <a:gd name="connsiteX320" fmla="*/ 9010 w 10000"/>
                <a:gd name="connsiteY320" fmla="*/ 3797 h 10000"/>
                <a:gd name="connsiteX321" fmla="*/ 8982 w 10000"/>
                <a:gd name="connsiteY321" fmla="*/ 3825 h 10000"/>
                <a:gd name="connsiteX322" fmla="*/ 8875 w 10000"/>
                <a:gd name="connsiteY322" fmla="*/ 3903 h 10000"/>
                <a:gd name="connsiteX323" fmla="*/ 8785 w 10000"/>
                <a:gd name="connsiteY323" fmla="*/ 3996 h 10000"/>
                <a:gd name="connsiteX324" fmla="*/ 8763 w 10000"/>
                <a:gd name="connsiteY324" fmla="*/ 4067 h 10000"/>
                <a:gd name="connsiteX325" fmla="*/ 8729 w 10000"/>
                <a:gd name="connsiteY325" fmla="*/ 4102 h 10000"/>
                <a:gd name="connsiteX326" fmla="*/ 8774 w 10000"/>
                <a:gd name="connsiteY326" fmla="*/ 4194 h 10000"/>
                <a:gd name="connsiteX327" fmla="*/ 8819 w 10000"/>
                <a:gd name="connsiteY327" fmla="*/ 4265 h 10000"/>
                <a:gd name="connsiteX328" fmla="*/ 8881 w 10000"/>
                <a:gd name="connsiteY328" fmla="*/ 4294 h 10000"/>
                <a:gd name="connsiteX329" fmla="*/ 8858 w 10000"/>
                <a:gd name="connsiteY329" fmla="*/ 4344 h 10000"/>
                <a:gd name="connsiteX330" fmla="*/ 8903 w 10000"/>
                <a:gd name="connsiteY330" fmla="*/ 4358 h 10000"/>
                <a:gd name="connsiteX331" fmla="*/ 8903 w 10000"/>
                <a:gd name="connsiteY331" fmla="*/ 4443 h 10000"/>
                <a:gd name="connsiteX332" fmla="*/ 8937 w 10000"/>
                <a:gd name="connsiteY332" fmla="*/ 4507 h 10000"/>
                <a:gd name="connsiteX333" fmla="*/ 8993 w 10000"/>
                <a:gd name="connsiteY333" fmla="*/ 4493 h 10000"/>
                <a:gd name="connsiteX334" fmla="*/ 9016 w 10000"/>
                <a:gd name="connsiteY334" fmla="*/ 4422 h 10000"/>
                <a:gd name="connsiteX335" fmla="*/ 9061 w 10000"/>
                <a:gd name="connsiteY335" fmla="*/ 4414 h 10000"/>
                <a:gd name="connsiteX336" fmla="*/ 9066 w 10000"/>
                <a:gd name="connsiteY336" fmla="*/ 4358 h 10000"/>
                <a:gd name="connsiteX337" fmla="*/ 9123 w 10000"/>
                <a:gd name="connsiteY337" fmla="*/ 4358 h 10000"/>
                <a:gd name="connsiteX338" fmla="*/ 9100 w 10000"/>
                <a:gd name="connsiteY338" fmla="*/ 4429 h 10000"/>
                <a:gd name="connsiteX339" fmla="*/ 9156 w 10000"/>
                <a:gd name="connsiteY339" fmla="*/ 4464 h 10000"/>
                <a:gd name="connsiteX340" fmla="*/ 9145 w 10000"/>
                <a:gd name="connsiteY340" fmla="*/ 4528 h 10000"/>
                <a:gd name="connsiteX341" fmla="*/ 9061 w 10000"/>
                <a:gd name="connsiteY341" fmla="*/ 4535 h 10000"/>
                <a:gd name="connsiteX342" fmla="*/ 8999 w 10000"/>
                <a:gd name="connsiteY342" fmla="*/ 4578 h 10000"/>
                <a:gd name="connsiteX343" fmla="*/ 8943 w 10000"/>
                <a:gd name="connsiteY343" fmla="*/ 4599 h 10000"/>
                <a:gd name="connsiteX344" fmla="*/ 8943 w 10000"/>
                <a:gd name="connsiteY344" fmla="*/ 4698 h 10000"/>
                <a:gd name="connsiteX345" fmla="*/ 8999 w 10000"/>
                <a:gd name="connsiteY345" fmla="*/ 4805 h 10000"/>
                <a:gd name="connsiteX346" fmla="*/ 8954 w 10000"/>
                <a:gd name="connsiteY346" fmla="*/ 4904 h 10000"/>
                <a:gd name="connsiteX347" fmla="*/ 8864 w 10000"/>
                <a:gd name="connsiteY347" fmla="*/ 4918 h 10000"/>
                <a:gd name="connsiteX348" fmla="*/ 8875 w 10000"/>
                <a:gd name="connsiteY348" fmla="*/ 5032 h 10000"/>
                <a:gd name="connsiteX349" fmla="*/ 8870 w 10000"/>
                <a:gd name="connsiteY349" fmla="*/ 5103 h 10000"/>
                <a:gd name="connsiteX350" fmla="*/ 8841 w 10000"/>
                <a:gd name="connsiteY350" fmla="*/ 5138 h 10000"/>
                <a:gd name="connsiteX351" fmla="*/ 8785 w 10000"/>
                <a:gd name="connsiteY351" fmla="*/ 5110 h 10000"/>
                <a:gd name="connsiteX352" fmla="*/ 8735 w 10000"/>
                <a:gd name="connsiteY352" fmla="*/ 5018 h 10000"/>
                <a:gd name="connsiteX353" fmla="*/ 8678 w 10000"/>
                <a:gd name="connsiteY353" fmla="*/ 5089 h 10000"/>
                <a:gd name="connsiteX354" fmla="*/ 8622 w 10000"/>
                <a:gd name="connsiteY354" fmla="*/ 5039 h 10000"/>
                <a:gd name="connsiteX355" fmla="*/ 8616 w 10000"/>
                <a:gd name="connsiteY355" fmla="*/ 5011 h 10000"/>
                <a:gd name="connsiteX356" fmla="*/ 8538 w 10000"/>
                <a:gd name="connsiteY356" fmla="*/ 4947 h 10000"/>
                <a:gd name="connsiteX357" fmla="*/ 8515 w 10000"/>
                <a:gd name="connsiteY357" fmla="*/ 4961 h 10000"/>
                <a:gd name="connsiteX358" fmla="*/ 8526 w 10000"/>
                <a:gd name="connsiteY358" fmla="*/ 5039 h 10000"/>
                <a:gd name="connsiteX359" fmla="*/ 8481 w 10000"/>
                <a:gd name="connsiteY359" fmla="*/ 5138 h 10000"/>
                <a:gd name="connsiteX360" fmla="*/ 8515 w 10000"/>
                <a:gd name="connsiteY360" fmla="*/ 5160 h 10000"/>
                <a:gd name="connsiteX361" fmla="*/ 8577 w 10000"/>
                <a:gd name="connsiteY361" fmla="*/ 5145 h 10000"/>
                <a:gd name="connsiteX362" fmla="*/ 8588 w 10000"/>
                <a:gd name="connsiteY362" fmla="*/ 5181 h 10000"/>
                <a:gd name="connsiteX363" fmla="*/ 8577 w 10000"/>
                <a:gd name="connsiteY363" fmla="*/ 5224 h 10000"/>
                <a:gd name="connsiteX364" fmla="*/ 8600 w 10000"/>
                <a:gd name="connsiteY364" fmla="*/ 5280 h 10000"/>
                <a:gd name="connsiteX365" fmla="*/ 8650 w 10000"/>
                <a:gd name="connsiteY365" fmla="*/ 5316 h 10000"/>
                <a:gd name="connsiteX366" fmla="*/ 8639 w 10000"/>
                <a:gd name="connsiteY366" fmla="*/ 5401 h 10000"/>
                <a:gd name="connsiteX367" fmla="*/ 8673 w 10000"/>
                <a:gd name="connsiteY367" fmla="*/ 5444 h 10000"/>
                <a:gd name="connsiteX368" fmla="*/ 8633 w 10000"/>
                <a:gd name="connsiteY368" fmla="*/ 5486 h 10000"/>
                <a:gd name="connsiteX369" fmla="*/ 8622 w 10000"/>
                <a:gd name="connsiteY369" fmla="*/ 5642 h 10000"/>
                <a:gd name="connsiteX370" fmla="*/ 8600 w 10000"/>
                <a:gd name="connsiteY370" fmla="*/ 5649 h 10000"/>
                <a:gd name="connsiteX371" fmla="*/ 8628 w 10000"/>
                <a:gd name="connsiteY371" fmla="*/ 5720 h 10000"/>
                <a:gd name="connsiteX372" fmla="*/ 8633 w 10000"/>
                <a:gd name="connsiteY372" fmla="*/ 5841 h 10000"/>
                <a:gd name="connsiteX373" fmla="*/ 8661 w 10000"/>
                <a:gd name="connsiteY373" fmla="*/ 5869 h 10000"/>
                <a:gd name="connsiteX374" fmla="*/ 8667 w 10000"/>
                <a:gd name="connsiteY374" fmla="*/ 5905 h 10000"/>
                <a:gd name="connsiteX375" fmla="*/ 8690 w 10000"/>
                <a:gd name="connsiteY375" fmla="*/ 5912 h 10000"/>
                <a:gd name="connsiteX376" fmla="*/ 8695 w 10000"/>
                <a:gd name="connsiteY376" fmla="*/ 5983 h 10000"/>
                <a:gd name="connsiteX377" fmla="*/ 8684 w 10000"/>
                <a:gd name="connsiteY377" fmla="*/ 6033 h 10000"/>
                <a:gd name="connsiteX378" fmla="*/ 8740 w 10000"/>
                <a:gd name="connsiteY378" fmla="*/ 6061 h 10000"/>
                <a:gd name="connsiteX379" fmla="*/ 8825 w 10000"/>
                <a:gd name="connsiteY379" fmla="*/ 6004 h 10000"/>
                <a:gd name="connsiteX380" fmla="*/ 8948 w 10000"/>
                <a:gd name="connsiteY380" fmla="*/ 5891 h 10000"/>
                <a:gd name="connsiteX381" fmla="*/ 8982 w 10000"/>
                <a:gd name="connsiteY381" fmla="*/ 5891 h 10000"/>
                <a:gd name="connsiteX382" fmla="*/ 8982 w 10000"/>
                <a:gd name="connsiteY382" fmla="*/ 5976 h 10000"/>
                <a:gd name="connsiteX383" fmla="*/ 9004 w 10000"/>
                <a:gd name="connsiteY383" fmla="*/ 5990 h 10000"/>
                <a:gd name="connsiteX384" fmla="*/ 9044 w 10000"/>
                <a:gd name="connsiteY384" fmla="*/ 6089 h 10000"/>
                <a:gd name="connsiteX385" fmla="*/ 9072 w 10000"/>
                <a:gd name="connsiteY385" fmla="*/ 6097 h 10000"/>
                <a:gd name="connsiteX386" fmla="*/ 9055 w 10000"/>
                <a:gd name="connsiteY386" fmla="*/ 6153 h 10000"/>
                <a:gd name="connsiteX387" fmla="*/ 9100 w 10000"/>
                <a:gd name="connsiteY387" fmla="*/ 6281 h 10000"/>
                <a:gd name="connsiteX388" fmla="*/ 9100 w 10000"/>
                <a:gd name="connsiteY388" fmla="*/ 6345 h 10000"/>
                <a:gd name="connsiteX389" fmla="*/ 9123 w 10000"/>
                <a:gd name="connsiteY389" fmla="*/ 6416 h 10000"/>
                <a:gd name="connsiteX390" fmla="*/ 9089 w 10000"/>
                <a:gd name="connsiteY390" fmla="*/ 6473 h 10000"/>
                <a:gd name="connsiteX391" fmla="*/ 9049 w 10000"/>
                <a:gd name="connsiteY391" fmla="*/ 6466 h 10000"/>
                <a:gd name="connsiteX392" fmla="*/ 9049 w 10000"/>
                <a:gd name="connsiteY392" fmla="*/ 6501 h 10000"/>
                <a:gd name="connsiteX393" fmla="*/ 9089 w 10000"/>
                <a:gd name="connsiteY393" fmla="*/ 6544 h 10000"/>
                <a:gd name="connsiteX394" fmla="*/ 9106 w 10000"/>
                <a:gd name="connsiteY394" fmla="*/ 6515 h 10000"/>
                <a:gd name="connsiteX395" fmla="*/ 9139 w 10000"/>
                <a:gd name="connsiteY395" fmla="*/ 6579 h 10000"/>
                <a:gd name="connsiteX396" fmla="*/ 9179 w 10000"/>
                <a:gd name="connsiteY396" fmla="*/ 6579 h 10000"/>
                <a:gd name="connsiteX397" fmla="*/ 9156 w 10000"/>
                <a:gd name="connsiteY397" fmla="*/ 6757 h 10000"/>
                <a:gd name="connsiteX398" fmla="*/ 9139 w 10000"/>
                <a:gd name="connsiteY398" fmla="*/ 6792 h 10000"/>
                <a:gd name="connsiteX399" fmla="*/ 9089 w 10000"/>
                <a:gd name="connsiteY399" fmla="*/ 6778 h 10000"/>
                <a:gd name="connsiteX400" fmla="*/ 9027 w 10000"/>
                <a:gd name="connsiteY400" fmla="*/ 6799 h 10000"/>
                <a:gd name="connsiteX401" fmla="*/ 9004 w 10000"/>
                <a:gd name="connsiteY401" fmla="*/ 6842 h 10000"/>
                <a:gd name="connsiteX402" fmla="*/ 8999 w 10000"/>
                <a:gd name="connsiteY402" fmla="*/ 6884 h 10000"/>
                <a:gd name="connsiteX403" fmla="*/ 8960 w 10000"/>
                <a:gd name="connsiteY403" fmla="*/ 6934 h 10000"/>
                <a:gd name="connsiteX404" fmla="*/ 8898 w 10000"/>
                <a:gd name="connsiteY404" fmla="*/ 6941 h 10000"/>
                <a:gd name="connsiteX405" fmla="*/ 8886 w 10000"/>
                <a:gd name="connsiteY405" fmla="*/ 6962 h 10000"/>
                <a:gd name="connsiteX406" fmla="*/ 8847 w 10000"/>
                <a:gd name="connsiteY406" fmla="*/ 6927 h 10000"/>
                <a:gd name="connsiteX407" fmla="*/ 8808 w 10000"/>
                <a:gd name="connsiteY407" fmla="*/ 6934 h 10000"/>
                <a:gd name="connsiteX408" fmla="*/ 8785 w 10000"/>
                <a:gd name="connsiteY408" fmla="*/ 6906 h 10000"/>
                <a:gd name="connsiteX409" fmla="*/ 8735 w 10000"/>
                <a:gd name="connsiteY409" fmla="*/ 6891 h 10000"/>
                <a:gd name="connsiteX410" fmla="*/ 8746 w 10000"/>
                <a:gd name="connsiteY410" fmla="*/ 6941 h 10000"/>
                <a:gd name="connsiteX411" fmla="*/ 8723 w 10000"/>
                <a:gd name="connsiteY411" fmla="*/ 6991 h 10000"/>
                <a:gd name="connsiteX412" fmla="*/ 8639 w 10000"/>
                <a:gd name="connsiteY412" fmla="*/ 6984 h 10000"/>
                <a:gd name="connsiteX413" fmla="*/ 8611 w 10000"/>
                <a:gd name="connsiteY413" fmla="*/ 6962 h 10000"/>
                <a:gd name="connsiteX414" fmla="*/ 8566 w 10000"/>
                <a:gd name="connsiteY414" fmla="*/ 6984 h 10000"/>
                <a:gd name="connsiteX415" fmla="*/ 8560 w 10000"/>
                <a:gd name="connsiteY415" fmla="*/ 7055 h 10000"/>
                <a:gd name="connsiteX416" fmla="*/ 8476 w 10000"/>
                <a:gd name="connsiteY416" fmla="*/ 7133 h 10000"/>
                <a:gd name="connsiteX417" fmla="*/ 8448 w 10000"/>
                <a:gd name="connsiteY417" fmla="*/ 7090 h 10000"/>
                <a:gd name="connsiteX418" fmla="*/ 8386 w 10000"/>
                <a:gd name="connsiteY418" fmla="*/ 7111 h 10000"/>
                <a:gd name="connsiteX419" fmla="*/ 8346 w 10000"/>
                <a:gd name="connsiteY419" fmla="*/ 7133 h 10000"/>
                <a:gd name="connsiteX420" fmla="*/ 8341 w 10000"/>
                <a:gd name="connsiteY420" fmla="*/ 7168 h 10000"/>
                <a:gd name="connsiteX421" fmla="*/ 8256 w 10000"/>
                <a:gd name="connsiteY421" fmla="*/ 7246 h 10000"/>
                <a:gd name="connsiteX422" fmla="*/ 8206 w 10000"/>
                <a:gd name="connsiteY422" fmla="*/ 7232 h 10000"/>
                <a:gd name="connsiteX423" fmla="*/ 8155 w 10000"/>
                <a:gd name="connsiteY423" fmla="*/ 7260 h 10000"/>
                <a:gd name="connsiteX424" fmla="*/ 8116 w 10000"/>
                <a:gd name="connsiteY424" fmla="*/ 7303 h 10000"/>
                <a:gd name="connsiteX425" fmla="*/ 8060 w 10000"/>
                <a:gd name="connsiteY425" fmla="*/ 7331 h 10000"/>
                <a:gd name="connsiteX426" fmla="*/ 8065 w 10000"/>
                <a:gd name="connsiteY426" fmla="*/ 7374 h 10000"/>
                <a:gd name="connsiteX427" fmla="*/ 8015 w 10000"/>
                <a:gd name="connsiteY427" fmla="*/ 7402 h 10000"/>
                <a:gd name="connsiteX428" fmla="*/ 7942 w 10000"/>
                <a:gd name="connsiteY428" fmla="*/ 7523 h 10000"/>
                <a:gd name="connsiteX429" fmla="*/ 7930 w 10000"/>
                <a:gd name="connsiteY429" fmla="*/ 7573 h 10000"/>
                <a:gd name="connsiteX430" fmla="*/ 7908 w 10000"/>
                <a:gd name="connsiteY430" fmla="*/ 7559 h 10000"/>
                <a:gd name="connsiteX431" fmla="*/ 7919 w 10000"/>
                <a:gd name="connsiteY431" fmla="*/ 7523 h 10000"/>
                <a:gd name="connsiteX432" fmla="*/ 7846 w 10000"/>
                <a:gd name="connsiteY432" fmla="*/ 7339 h 10000"/>
                <a:gd name="connsiteX433" fmla="*/ 7846 w 10000"/>
                <a:gd name="connsiteY433" fmla="*/ 7268 h 10000"/>
                <a:gd name="connsiteX434" fmla="*/ 7812 w 10000"/>
                <a:gd name="connsiteY434" fmla="*/ 7268 h 10000"/>
                <a:gd name="connsiteX435" fmla="*/ 7711 w 10000"/>
                <a:gd name="connsiteY435" fmla="*/ 7197 h 10000"/>
                <a:gd name="connsiteX436" fmla="*/ 7649 w 10000"/>
                <a:gd name="connsiteY436" fmla="*/ 7232 h 10000"/>
                <a:gd name="connsiteX437" fmla="*/ 7632 w 10000"/>
                <a:gd name="connsiteY437" fmla="*/ 7275 h 10000"/>
                <a:gd name="connsiteX438" fmla="*/ 7677 w 10000"/>
                <a:gd name="connsiteY438" fmla="*/ 7324 h 10000"/>
                <a:gd name="connsiteX439" fmla="*/ 7688 w 10000"/>
                <a:gd name="connsiteY439" fmla="*/ 7367 h 10000"/>
                <a:gd name="connsiteX440" fmla="*/ 7660 w 10000"/>
                <a:gd name="connsiteY440" fmla="*/ 7410 h 10000"/>
                <a:gd name="connsiteX441" fmla="*/ 7666 w 10000"/>
                <a:gd name="connsiteY441" fmla="*/ 7445 h 10000"/>
                <a:gd name="connsiteX442" fmla="*/ 7655 w 10000"/>
                <a:gd name="connsiteY442" fmla="*/ 7516 h 10000"/>
                <a:gd name="connsiteX443" fmla="*/ 7660 w 10000"/>
                <a:gd name="connsiteY443" fmla="*/ 7587 h 10000"/>
                <a:gd name="connsiteX444" fmla="*/ 7694 w 10000"/>
                <a:gd name="connsiteY444" fmla="*/ 7700 h 10000"/>
                <a:gd name="connsiteX445" fmla="*/ 7660 w 10000"/>
                <a:gd name="connsiteY445" fmla="*/ 7743 h 10000"/>
                <a:gd name="connsiteX446" fmla="*/ 7666 w 10000"/>
                <a:gd name="connsiteY446" fmla="*/ 7779 h 10000"/>
                <a:gd name="connsiteX447" fmla="*/ 7638 w 10000"/>
                <a:gd name="connsiteY447" fmla="*/ 7793 h 10000"/>
                <a:gd name="connsiteX448" fmla="*/ 7621 w 10000"/>
                <a:gd name="connsiteY448" fmla="*/ 7814 h 10000"/>
                <a:gd name="connsiteX449" fmla="*/ 7514 w 10000"/>
                <a:gd name="connsiteY449" fmla="*/ 7800 h 10000"/>
                <a:gd name="connsiteX450" fmla="*/ 7497 w 10000"/>
                <a:gd name="connsiteY450" fmla="*/ 7757 h 10000"/>
                <a:gd name="connsiteX451" fmla="*/ 7463 w 10000"/>
                <a:gd name="connsiteY451" fmla="*/ 7786 h 10000"/>
                <a:gd name="connsiteX452" fmla="*/ 7390 w 10000"/>
                <a:gd name="connsiteY452" fmla="*/ 7771 h 10000"/>
                <a:gd name="connsiteX453" fmla="*/ 7340 w 10000"/>
                <a:gd name="connsiteY453" fmla="*/ 7793 h 10000"/>
                <a:gd name="connsiteX454" fmla="*/ 7312 w 10000"/>
                <a:gd name="connsiteY454" fmla="*/ 7644 h 10000"/>
                <a:gd name="connsiteX455" fmla="*/ 7283 w 10000"/>
                <a:gd name="connsiteY455" fmla="*/ 7637 h 10000"/>
                <a:gd name="connsiteX456" fmla="*/ 7250 w 10000"/>
                <a:gd name="connsiteY456" fmla="*/ 7544 h 10000"/>
                <a:gd name="connsiteX457" fmla="*/ 7267 w 10000"/>
                <a:gd name="connsiteY457" fmla="*/ 7502 h 10000"/>
                <a:gd name="connsiteX458" fmla="*/ 7306 w 10000"/>
                <a:gd name="connsiteY458" fmla="*/ 7523 h 10000"/>
                <a:gd name="connsiteX459" fmla="*/ 7323 w 10000"/>
                <a:gd name="connsiteY459" fmla="*/ 7473 h 10000"/>
                <a:gd name="connsiteX460" fmla="*/ 7295 w 10000"/>
                <a:gd name="connsiteY460" fmla="*/ 7438 h 10000"/>
                <a:gd name="connsiteX461" fmla="*/ 7312 w 10000"/>
                <a:gd name="connsiteY461" fmla="*/ 7402 h 10000"/>
                <a:gd name="connsiteX462" fmla="*/ 7238 w 10000"/>
                <a:gd name="connsiteY462" fmla="*/ 7331 h 10000"/>
                <a:gd name="connsiteX463" fmla="*/ 7244 w 10000"/>
                <a:gd name="connsiteY463" fmla="*/ 7296 h 10000"/>
                <a:gd name="connsiteX464" fmla="*/ 7199 w 10000"/>
                <a:gd name="connsiteY464" fmla="*/ 7260 h 10000"/>
                <a:gd name="connsiteX465" fmla="*/ 7227 w 10000"/>
                <a:gd name="connsiteY465" fmla="*/ 7218 h 10000"/>
                <a:gd name="connsiteX466" fmla="*/ 7216 w 10000"/>
                <a:gd name="connsiteY466" fmla="*/ 7168 h 10000"/>
                <a:gd name="connsiteX467" fmla="*/ 7165 w 10000"/>
                <a:gd name="connsiteY467" fmla="*/ 7090 h 10000"/>
                <a:gd name="connsiteX468" fmla="*/ 7132 w 10000"/>
                <a:gd name="connsiteY468" fmla="*/ 7026 h 10000"/>
                <a:gd name="connsiteX469" fmla="*/ 7064 w 10000"/>
                <a:gd name="connsiteY469" fmla="*/ 7055 h 10000"/>
                <a:gd name="connsiteX470" fmla="*/ 7025 w 10000"/>
                <a:gd name="connsiteY470" fmla="*/ 7048 h 10000"/>
                <a:gd name="connsiteX471" fmla="*/ 7002 w 10000"/>
                <a:gd name="connsiteY471" fmla="*/ 7111 h 10000"/>
                <a:gd name="connsiteX472" fmla="*/ 6924 w 10000"/>
                <a:gd name="connsiteY472" fmla="*/ 7119 h 10000"/>
                <a:gd name="connsiteX473" fmla="*/ 6895 w 10000"/>
                <a:gd name="connsiteY473" fmla="*/ 7111 h 10000"/>
                <a:gd name="connsiteX474" fmla="*/ 6828 w 10000"/>
                <a:gd name="connsiteY474" fmla="*/ 7161 h 10000"/>
                <a:gd name="connsiteX475" fmla="*/ 6834 w 10000"/>
                <a:gd name="connsiteY475" fmla="*/ 7260 h 10000"/>
                <a:gd name="connsiteX476" fmla="*/ 6817 w 10000"/>
                <a:gd name="connsiteY476" fmla="*/ 7324 h 10000"/>
                <a:gd name="connsiteX477" fmla="*/ 6817 w 10000"/>
                <a:gd name="connsiteY477" fmla="*/ 7381 h 10000"/>
                <a:gd name="connsiteX478" fmla="*/ 6760 w 10000"/>
                <a:gd name="connsiteY478" fmla="*/ 7424 h 10000"/>
                <a:gd name="connsiteX479" fmla="*/ 6699 w 10000"/>
                <a:gd name="connsiteY479" fmla="*/ 7431 h 10000"/>
                <a:gd name="connsiteX480" fmla="*/ 6682 w 10000"/>
                <a:gd name="connsiteY480" fmla="*/ 7410 h 10000"/>
                <a:gd name="connsiteX481" fmla="*/ 6625 w 10000"/>
                <a:gd name="connsiteY481" fmla="*/ 7388 h 10000"/>
                <a:gd name="connsiteX482" fmla="*/ 6592 w 10000"/>
                <a:gd name="connsiteY482" fmla="*/ 7431 h 10000"/>
                <a:gd name="connsiteX483" fmla="*/ 6586 w 10000"/>
                <a:gd name="connsiteY483" fmla="*/ 7473 h 10000"/>
                <a:gd name="connsiteX484" fmla="*/ 6552 w 10000"/>
                <a:gd name="connsiteY484" fmla="*/ 7480 h 10000"/>
                <a:gd name="connsiteX485" fmla="*/ 6547 w 10000"/>
                <a:gd name="connsiteY485" fmla="*/ 7523 h 10000"/>
                <a:gd name="connsiteX486" fmla="*/ 6519 w 10000"/>
                <a:gd name="connsiteY486" fmla="*/ 7523 h 10000"/>
                <a:gd name="connsiteX487" fmla="*/ 6485 w 10000"/>
                <a:gd name="connsiteY487" fmla="*/ 7424 h 10000"/>
                <a:gd name="connsiteX488" fmla="*/ 6406 w 10000"/>
                <a:gd name="connsiteY488" fmla="*/ 7473 h 10000"/>
                <a:gd name="connsiteX489" fmla="*/ 6316 w 10000"/>
                <a:gd name="connsiteY489" fmla="*/ 7551 h 10000"/>
                <a:gd name="connsiteX490" fmla="*/ 6282 w 10000"/>
                <a:gd name="connsiteY490" fmla="*/ 7566 h 10000"/>
                <a:gd name="connsiteX491" fmla="*/ 6294 w 10000"/>
                <a:gd name="connsiteY491" fmla="*/ 7615 h 10000"/>
                <a:gd name="connsiteX492" fmla="*/ 6243 w 10000"/>
                <a:gd name="connsiteY492" fmla="*/ 7637 h 10000"/>
                <a:gd name="connsiteX493" fmla="*/ 6209 w 10000"/>
                <a:gd name="connsiteY493" fmla="*/ 7608 h 10000"/>
                <a:gd name="connsiteX494" fmla="*/ 6136 w 10000"/>
                <a:gd name="connsiteY494" fmla="*/ 7622 h 10000"/>
                <a:gd name="connsiteX495" fmla="*/ 6136 w 10000"/>
                <a:gd name="connsiteY495" fmla="*/ 7395 h 10000"/>
                <a:gd name="connsiteX496" fmla="*/ 6208 w 10000"/>
                <a:gd name="connsiteY49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825 w 10000"/>
                <a:gd name="connsiteY14" fmla="*/ 9858 h 10000"/>
                <a:gd name="connsiteX15" fmla="*/ 3751 w 10000"/>
                <a:gd name="connsiteY15" fmla="*/ 9858 h 10000"/>
                <a:gd name="connsiteX16" fmla="*/ 3735 w 10000"/>
                <a:gd name="connsiteY16" fmla="*/ 9787 h 10000"/>
                <a:gd name="connsiteX17" fmla="*/ 3628 w 10000"/>
                <a:gd name="connsiteY17" fmla="*/ 9744 h 10000"/>
                <a:gd name="connsiteX18" fmla="*/ 3583 w 10000"/>
                <a:gd name="connsiteY18" fmla="*/ 9730 h 10000"/>
                <a:gd name="connsiteX19" fmla="*/ 3543 w 10000"/>
                <a:gd name="connsiteY19" fmla="*/ 9702 h 10000"/>
                <a:gd name="connsiteX20" fmla="*/ 3549 w 10000"/>
                <a:gd name="connsiteY20" fmla="*/ 9681 h 10000"/>
                <a:gd name="connsiteX21" fmla="*/ 3515 w 10000"/>
                <a:gd name="connsiteY21" fmla="*/ 9624 h 10000"/>
                <a:gd name="connsiteX22" fmla="*/ 3459 w 10000"/>
                <a:gd name="connsiteY22" fmla="*/ 9588 h 10000"/>
                <a:gd name="connsiteX23" fmla="*/ 3397 w 10000"/>
                <a:gd name="connsiteY23" fmla="*/ 9603 h 10000"/>
                <a:gd name="connsiteX24" fmla="*/ 3324 w 10000"/>
                <a:gd name="connsiteY24" fmla="*/ 9581 h 10000"/>
                <a:gd name="connsiteX25" fmla="*/ 3240 w 10000"/>
                <a:gd name="connsiteY25" fmla="*/ 9524 h 10000"/>
                <a:gd name="connsiteX26" fmla="*/ 3279 w 10000"/>
                <a:gd name="connsiteY26" fmla="*/ 9339 h 10000"/>
                <a:gd name="connsiteX27" fmla="*/ 3150 w 10000"/>
                <a:gd name="connsiteY27" fmla="*/ 8971 h 10000"/>
                <a:gd name="connsiteX28" fmla="*/ 3155 w 10000"/>
                <a:gd name="connsiteY28" fmla="*/ 9021 h 10000"/>
                <a:gd name="connsiteX29" fmla="*/ 3144 w 10000"/>
                <a:gd name="connsiteY29" fmla="*/ 9042 h 10000"/>
                <a:gd name="connsiteX30" fmla="*/ 3105 w 10000"/>
                <a:gd name="connsiteY30" fmla="*/ 9028 h 10000"/>
                <a:gd name="connsiteX31" fmla="*/ 3048 w 10000"/>
                <a:gd name="connsiteY31" fmla="*/ 9163 h 10000"/>
                <a:gd name="connsiteX32" fmla="*/ 2818 w 10000"/>
                <a:gd name="connsiteY32" fmla="*/ 9837 h 10000"/>
                <a:gd name="connsiteX33" fmla="*/ 2745 w 10000"/>
                <a:gd name="connsiteY33" fmla="*/ 9879 h 10000"/>
                <a:gd name="connsiteX34" fmla="*/ 2705 w 10000"/>
                <a:gd name="connsiteY34" fmla="*/ 9922 h 10000"/>
                <a:gd name="connsiteX35" fmla="*/ 2638 w 10000"/>
                <a:gd name="connsiteY35" fmla="*/ 9929 h 10000"/>
                <a:gd name="connsiteX36" fmla="*/ 2598 w 10000"/>
                <a:gd name="connsiteY36" fmla="*/ 9943 h 10000"/>
                <a:gd name="connsiteX37" fmla="*/ 2565 w 10000"/>
                <a:gd name="connsiteY37" fmla="*/ 9929 h 10000"/>
                <a:gd name="connsiteX38" fmla="*/ 2508 w 10000"/>
                <a:gd name="connsiteY38" fmla="*/ 9943 h 10000"/>
                <a:gd name="connsiteX39" fmla="*/ 2503 w 10000"/>
                <a:gd name="connsiteY39" fmla="*/ 9957 h 10000"/>
                <a:gd name="connsiteX40" fmla="*/ 2458 w 10000"/>
                <a:gd name="connsiteY40" fmla="*/ 9993 h 10000"/>
                <a:gd name="connsiteX41" fmla="*/ 2424 w 10000"/>
                <a:gd name="connsiteY41" fmla="*/ 10000 h 10000"/>
                <a:gd name="connsiteX42" fmla="*/ 2323 w 10000"/>
                <a:gd name="connsiteY42" fmla="*/ 9901 h 10000"/>
                <a:gd name="connsiteX43" fmla="*/ 2250 w 10000"/>
                <a:gd name="connsiteY43" fmla="*/ 9794 h 10000"/>
                <a:gd name="connsiteX44" fmla="*/ 2160 w 10000"/>
                <a:gd name="connsiteY44" fmla="*/ 9759 h 10000"/>
                <a:gd name="connsiteX45" fmla="*/ 2143 w 10000"/>
                <a:gd name="connsiteY45" fmla="*/ 9624 h 10000"/>
                <a:gd name="connsiteX46" fmla="*/ 2205 w 10000"/>
                <a:gd name="connsiteY46" fmla="*/ 9588 h 10000"/>
                <a:gd name="connsiteX47" fmla="*/ 2182 w 10000"/>
                <a:gd name="connsiteY47" fmla="*/ 9482 h 10000"/>
                <a:gd name="connsiteX48" fmla="*/ 2160 w 10000"/>
                <a:gd name="connsiteY48" fmla="*/ 9446 h 10000"/>
                <a:gd name="connsiteX49" fmla="*/ 2323 w 10000"/>
                <a:gd name="connsiteY49" fmla="*/ 9312 h 10000"/>
                <a:gd name="connsiteX50" fmla="*/ 2373 w 10000"/>
                <a:gd name="connsiteY50" fmla="*/ 9177 h 10000"/>
                <a:gd name="connsiteX51" fmla="*/ 2424 w 10000"/>
                <a:gd name="connsiteY51" fmla="*/ 9148 h 10000"/>
                <a:gd name="connsiteX52" fmla="*/ 2435 w 10000"/>
                <a:gd name="connsiteY52" fmla="*/ 9063 h 10000"/>
                <a:gd name="connsiteX53" fmla="*/ 2385 w 10000"/>
                <a:gd name="connsiteY53" fmla="*/ 8950 h 10000"/>
                <a:gd name="connsiteX54" fmla="*/ 2396 w 10000"/>
                <a:gd name="connsiteY54" fmla="*/ 8879 h 10000"/>
                <a:gd name="connsiteX55" fmla="*/ 2340 w 10000"/>
                <a:gd name="connsiteY55" fmla="*/ 8850 h 10000"/>
                <a:gd name="connsiteX56" fmla="*/ 2306 w 10000"/>
                <a:gd name="connsiteY56" fmla="*/ 8857 h 10000"/>
                <a:gd name="connsiteX57" fmla="*/ 2143 w 10000"/>
                <a:gd name="connsiteY57" fmla="*/ 8921 h 10000"/>
                <a:gd name="connsiteX58" fmla="*/ 2098 w 10000"/>
                <a:gd name="connsiteY58" fmla="*/ 8971 h 10000"/>
                <a:gd name="connsiteX59" fmla="*/ 2064 w 10000"/>
                <a:gd name="connsiteY59" fmla="*/ 8999 h 10000"/>
                <a:gd name="connsiteX60" fmla="*/ 2019 w 10000"/>
                <a:gd name="connsiteY60" fmla="*/ 9056 h 10000"/>
                <a:gd name="connsiteX61" fmla="*/ 1879 w 10000"/>
                <a:gd name="connsiteY61" fmla="*/ 9013 h 10000"/>
                <a:gd name="connsiteX62" fmla="*/ 1828 w 10000"/>
                <a:gd name="connsiteY62" fmla="*/ 8971 h 10000"/>
                <a:gd name="connsiteX63" fmla="*/ 1738 w 10000"/>
                <a:gd name="connsiteY63" fmla="*/ 9021 h 10000"/>
                <a:gd name="connsiteX64" fmla="*/ 1609 w 10000"/>
                <a:gd name="connsiteY64" fmla="*/ 9056 h 10000"/>
                <a:gd name="connsiteX65" fmla="*/ 1699 w 10000"/>
                <a:gd name="connsiteY65" fmla="*/ 9177 h 10000"/>
                <a:gd name="connsiteX66" fmla="*/ 1592 w 10000"/>
                <a:gd name="connsiteY66" fmla="*/ 9304 h 10000"/>
                <a:gd name="connsiteX67" fmla="*/ 1558 w 10000"/>
                <a:gd name="connsiteY67" fmla="*/ 9290 h 10000"/>
                <a:gd name="connsiteX68" fmla="*/ 1541 w 10000"/>
                <a:gd name="connsiteY68" fmla="*/ 9304 h 10000"/>
                <a:gd name="connsiteX69" fmla="*/ 1507 w 10000"/>
                <a:gd name="connsiteY69" fmla="*/ 9269 h 10000"/>
                <a:gd name="connsiteX70" fmla="*/ 1440 w 10000"/>
                <a:gd name="connsiteY70" fmla="*/ 9233 h 10000"/>
                <a:gd name="connsiteX71" fmla="*/ 1434 w 10000"/>
                <a:gd name="connsiteY71" fmla="*/ 9198 h 10000"/>
                <a:gd name="connsiteX72" fmla="*/ 1412 w 10000"/>
                <a:gd name="connsiteY72" fmla="*/ 9191 h 10000"/>
                <a:gd name="connsiteX73" fmla="*/ 1400 w 10000"/>
                <a:gd name="connsiteY73" fmla="*/ 9155 h 10000"/>
                <a:gd name="connsiteX74" fmla="*/ 1372 w 10000"/>
                <a:gd name="connsiteY74" fmla="*/ 9127 h 10000"/>
                <a:gd name="connsiteX75" fmla="*/ 1327 w 10000"/>
                <a:gd name="connsiteY75" fmla="*/ 9141 h 10000"/>
                <a:gd name="connsiteX76" fmla="*/ 1305 w 10000"/>
                <a:gd name="connsiteY76" fmla="*/ 9092 h 10000"/>
                <a:gd name="connsiteX77" fmla="*/ 1271 w 10000"/>
                <a:gd name="connsiteY77" fmla="*/ 9099 h 10000"/>
                <a:gd name="connsiteX78" fmla="*/ 1277 w 10000"/>
                <a:gd name="connsiteY78" fmla="*/ 9056 h 10000"/>
                <a:gd name="connsiteX79" fmla="*/ 1265 w 10000"/>
                <a:gd name="connsiteY79" fmla="*/ 8999 h 10000"/>
                <a:gd name="connsiteX80" fmla="*/ 1277 w 10000"/>
                <a:gd name="connsiteY80" fmla="*/ 8935 h 10000"/>
                <a:gd name="connsiteX81" fmla="*/ 1271 w 10000"/>
                <a:gd name="connsiteY81" fmla="*/ 8893 h 10000"/>
                <a:gd name="connsiteX82" fmla="*/ 1153 w 10000"/>
                <a:gd name="connsiteY82" fmla="*/ 8893 h 10000"/>
                <a:gd name="connsiteX83" fmla="*/ 1153 w 10000"/>
                <a:gd name="connsiteY83" fmla="*/ 8850 h 10000"/>
                <a:gd name="connsiteX84" fmla="*/ 1091 w 10000"/>
                <a:gd name="connsiteY84" fmla="*/ 8829 h 10000"/>
                <a:gd name="connsiteX85" fmla="*/ 1080 w 10000"/>
                <a:gd name="connsiteY85" fmla="*/ 8758 h 10000"/>
                <a:gd name="connsiteX86" fmla="*/ 1069 w 10000"/>
                <a:gd name="connsiteY86" fmla="*/ 8730 h 10000"/>
                <a:gd name="connsiteX87" fmla="*/ 990 w 10000"/>
                <a:gd name="connsiteY87" fmla="*/ 8701 h 10000"/>
                <a:gd name="connsiteX88" fmla="*/ 894 w 10000"/>
                <a:gd name="connsiteY88" fmla="*/ 8616 h 10000"/>
                <a:gd name="connsiteX89" fmla="*/ 787 w 10000"/>
                <a:gd name="connsiteY89" fmla="*/ 8616 h 10000"/>
                <a:gd name="connsiteX90" fmla="*/ 849 w 10000"/>
                <a:gd name="connsiteY90" fmla="*/ 8510 h 10000"/>
                <a:gd name="connsiteX91" fmla="*/ 945 w 10000"/>
                <a:gd name="connsiteY91" fmla="*/ 8432 h 10000"/>
                <a:gd name="connsiteX92" fmla="*/ 984 w 10000"/>
                <a:gd name="connsiteY92" fmla="*/ 8325 h 10000"/>
                <a:gd name="connsiteX93" fmla="*/ 1063 w 10000"/>
                <a:gd name="connsiteY93" fmla="*/ 8204 h 10000"/>
                <a:gd name="connsiteX94" fmla="*/ 1057 w 10000"/>
                <a:gd name="connsiteY94" fmla="*/ 8133 h 10000"/>
                <a:gd name="connsiteX95" fmla="*/ 1018 w 10000"/>
                <a:gd name="connsiteY95" fmla="*/ 8055 h 10000"/>
                <a:gd name="connsiteX96" fmla="*/ 533 w 10000"/>
                <a:gd name="connsiteY96" fmla="*/ 8076 h 10000"/>
                <a:gd name="connsiteX97" fmla="*/ 169 w 10000"/>
                <a:gd name="connsiteY97" fmla="*/ 7743 h 10000"/>
                <a:gd name="connsiteX98" fmla="*/ 157 w 10000"/>
                <a:gd name="connsiteY98" fmla="*/ 7686 h 10000"/>
                <a:gd name="connsiteX99" fmla="*/ 231 w 10000"/>
                <a:gd name="connsiteY99" fmla="*/ 7594 h 10000"/>
                <a:gd name="connsiteX100" fmla="*/ 0 w 10000"/>
                <a:gd name="connsiteY100" fmla="*/ 6920 h 10000"/>
                <a:gd name="connsiteX101" fmla="*/ 1074 w 10000"/>
                <a:gd name="connsiteY101" fmla="*/ 7019 h 10000"/>
                <a:gd name="connsiteX102" fmla="*/ 1277 w 10000"/>
                <a:gd name="connsiteY102" fmla="*/ 6998 h 10000"/>
                <a:gd name="connsiteX103" fmla="*/ 1524 w 10000"/>
                <a:gd name="connsiteY103" fmla="*/ 7083 h 10000"/>
                <a:gd name="connsiteX104" fmla="*/ 1609 w 10000"/>
                <a:gd name="connsiteY104" fmla="*/ 7104 h 10000"/>
                <a:gd name="connsiteX105" fmla="*/ 1822 w 10000"/>
                <a:gd name="connsiteY105" fmla="*/ 7310 h 10000"/>
                <a:gd name="connsiteX106" fmla="*/ 1918 w 10000"/>
                <a:gd name="connsiteY106" fmla="*/ 7303 h 10000"/>
                <a:gd name="connsiteX107" fmla="*/ 6504 w 10000"/>
                <a:gd name="connsiteY107" fmla="*/ 7627 h 10000"/>
                <a:gd name="connsiteX108" fmla="*/ 5523 w 10000"/>
                <a:gd name="connsiteY108" fmla="*/ 5713 h 10000"/>
                <a:gd name="connsiteX109" fmla="*/ 5652 w 10000"/>
                <a:gd name="connsiteY109" fmla="*/ 5720 h 10000"/>
                <a:gd name="connsiteX110" fmla="*/ 5697 w 10000"/>
                <a:gd name="connsiteY110" fmla="*/ 5742 h 10000"/>
                <a:gd name="connsiteX111" fmla="*/ 5793 w 10000"/>
                <a:gd name="connsiteY111" fmla="*/ 5635 h 10000"/>
                <a:gd name="connsiteX112" fmla="*/ 5844 w 10000"/>
                <a:gd name="connsiteY112" fmla="*/ 5628 h 10000"/>
                <a:gd name="connsiteX113" fmla="*/ 5889 w 10000"/>
                <a:gd name="connsiteY113" fmla="*/ 5564 h 10000"/>
                <a:gd name="connsiteX114" fmla="*/ 5945 w 10000"/>
                <a:gd name="connsiteY114" fmla="*/ 5515 h 10000"/>
                <a:gd name="connsiteX115" fmla="*/ 6001 w 10000"/>
                <a:gd name="connsiteY115" fmla="*/ 5408 h 10000"/>
                <a:gd name="connsiteX116" fmla="*/ 6012 w 10000"/>
                <a:gd name="connsiteY116" fmla="*/ 5344 h 10000"/>
                <a:gd name="connsiteX117" fmla="*/ 6080 w 10000"/>
                <a:gd name="connsiteY117" fmla="*/ 5316 h 10000"/>
                <a:gd name="connsiteX118" fmla="*/ 6159 w 10000"/>
                <a:gd name="connsiteY118" fmla="*/ 5351 h 10000"/>
                <a:gd name="connsiteX119" fmla="*/ 6226 w 10000"/>
                <a:gd name="connsiteY119" fmla="*/ 5337 h 10000"/>
                <a:gd name="connsiteX120" fmla="*/ 6294 w 10000"/>
                <a:gd name="connsiteY120" fmla="*/ 5344 h 10000"/>
                <a:gd name="connsiteX121" fmla="*/ 6412 w 10000"/>
                <a:gd name="connsiteY121" fmla="*/ 5302 h 10000"/>
                <a:gd name="connsiteX122" fmla="*/ 6490 w 10000"/>
                <a:gd name="connsiteY122" fmla="*/ 5195 h 10000"/>
                <a:gd name="connsiteX123" fmla="*/ 6524 w 10000"/>
                <a:gd name="connsiteY123" fmla="*/ 5160 h 10000"/>
                <a:gd name="connsiteX124" fmla="*/ 6575 w 10000"/>
                <a:gd name="connsiteY124" fmla="*/ 5160 h 10000"/>
                <a:gd name="connsiteX125" fmla="*/ 6614 w 10000"/>
                <a:gd name="connsiteY125" fmla="*/ 5103 h 10000"/>
                <a:gd name="connsiteX126" fmla="*/ 6597 w 10000"/>
                <a:gd name="connsiteY126" fmla="*/ 5039 h 10000"/>
                <a:gd name="connsiteX127" fmla="*/ 6609 w 10000"/>
                <a:gd name="connsiteY127" fmla="*/ 4982 h 10000"/>
                <a:gd name="connsiteX128" fmla="*/ 6659 w 10000"/>
                <a:gd name="connsiteY128" fmla="*/ 4876 h 10000"/>
                <a:gd name="connsiteX129" fmla="*/ 6715 w 10000"/>
                <a:gd name="connsiteY129" fmla="*/ 4776 h 10000"/>
                <a:gd name="connsiteX130" fmla="*/ 6772 w 10000"/>
                <a:gd name="connsiteY130" fmla="*/ 4755 h 10000"/>
                <a:gd name="connsiteX131" fmla="*/ 6800 w 10000"/>
                <a:gd name="connsiteY131" fmla="*/ 4720 h 10000"/>
                <a:gd name="connsiteX132" fmla="*/ 6895 w 10000"/>
                <a:gd name="connsiteY132" fmla="*/ 4734 h 10000"/>
                <a:gd name="connsiteX133" fmla="*/ 6991 w 10000"/>
                <a:gd name="connsiteY133" fmla="*/ 4734 h 10000"/>
                <a:gd name="connsiteX134" fmla="*/ 6997 w 10000"/>
                <a:gd name="connsiteY134" fmla="*/ 4670 h 10000"/>
                <a:gd name="connsiteX135" fmla="*/ 7013 w 10000"/>
                <a:gd name="connsiteY135" fmla="*/ 4627 h 10000"/>
                <a:gd name="connsiteX136" fmla="*/ 7008 w 10000"/>
                <a:gd name="connsiteY136" fmla="*/ 4599 h 10000"/>
                <a:gd name="connsiteX137" fmla="*/ 7064 w 10000"/>
                <a:gd name="connsiteY137" fmla="*/ 4578 h 10000"/>
                <a:gd name="connsiteX138" fmla="*/ 7103 w 10000"/>
                <a:gd name="connsiteY138" fmla="*/ 4634 h 10000"/>
                <a:gd name="connsiteX139" fmla="*/ 7160 w 10000"/>
                <a:gd name="connsiteY139" fmla="*/ 4613 h 10000"/>
                <a:gd name="connsiteX140" fmla="*/ 7177 w 10000"/>
                <a:gd name="connsiteY140" fmla="*/ 4578 h 10000"/>
                <a:gd name="connsiteX141" fmla="*/ 7222 w 10000"/>
                <a:gd name="connsiteY141" fmla="*/ 4564 h 10000"/>
                <a:gd name="connsiteX142" fmla="*/ 7317 w 10000"/>
                <a:gd name="connsiteY142" fmla="*/ 4493 h 10000"/>
                <a:gd name="connsiteX143" fmla="*/ 7407 w 10000"/>
                <a:gd name="connsiteY143" fmla="*/ 4521 h 10000"/>
                <a:gd name="connsiteX144" fmla="*/ 7430 w 10000"/>
                <a:gd name="connsiteY144" fmla="*/ 4507 h 10000"/>
                <a:gd name="connsiteX145" fmla="*/ 7480 w 10000"/>
                <a:gd name="connsiteY145" fmla="*/ 4528 h 10000"/>
                <a:gd name="connsiteX146" fmla="*/ 7503 w 10000"/>
                <a:gd name="connsiteY146" fmla="*/ 4471 h 10000"/>
                <a:gd name="connsiteX147" fmla="*/ 7525 w 10000"/>
                <a:gd name="connsiteY147" fmla="*/ 4500 h 10000"/>
                <a:gd name="connsiteX148" fmla="*/ 7559 w 10000"/>
                <a:gd name="connsiteY148" fmla="*/ 4493 h 10000"/>
                <a:gd name="connsiteX149" fmla="*/ 7598 w 10000"/>
                <a:gd name="connsiteY149" fmla="*/ 4556 h 10000"/>
                <a:gd name="connsiteX150" fmla="*/ 7643 w 10000"/>
                <a:gd name="connsiteY150" fmla="*/ 4549 h 10000"/>
                <a:gd name="connsiteX151" fmla="*/ 7683 w 10000"/>
                <a:gd name="connsiteY151" fmla="*/ 4578 h 10000"/>
                <a:gd name="connsiteX152" fmla="*/ 7700 w 10000"/>
                <a:gd name="connsiteY152" fmla="*/ 4556 h 10000"/>
                <a:gd name="connsiteX153" fmla="*/ 7778 w 10000"/>
                <a:gd name="connsiteY153" fmla="*/ 4564 h 10000"/>
                <a:gd name="connsiteX154" fmla="*/ 7790 w 10000"/>
                <a:gd name="connsiteY154" fmla="*/ 4585 h 10000"/>
                <a:gd name="connsiteX155" fmla="*/ 7874 w 10000"/>
                <a:gd name="connsiteY155" fmla="*/ 4514 h 10000"/>
                <a:gd name="connsiteX156" fmla="*/ 7874 w 10000"/>
                <a:gd name="connsiteY156" fmla="*/ 4393 h 10000"/>
                <a:gd name="connsiteX157" fmla="*/ 7852 w 10000"/>
                <a:gd name="connsiteY157" fmla="*/ 4379 h 10000"/>
                <a:gd name="connsiteX158" fmla="*/ 7835 w 10000"/>
                <a:gd name="connsiteY158" fmla="*/ 4294 h 10000"/>
                <a:gd name="connsiteX159" fmla="*/ 7801 w 10000"/>
                <a:gd name="connsiteY159" fmla="*/ 4209 h 10000"/>
                <a:gd name="connsiteX160" fmla="*/ 7750 w 10000"/>
                <a:gd name="connsiteY160" fmla="*/ 4173 h 10000"/>
                <a:gd name="connsiteX161" fmla="*/ 7745 w 10000"/>
                <a:gd name="connsiteY161" fmla="*/ 4131 h 10000"/>
                <a:gd name="connsiteX162" fmla="*/ 7672 w 10000"/>
                <a:gd name="connsiteY162" fmla="*/ 4053 h 10000"/>
                <a:gd name="connsiteX163" fmla="*/ 7677 w 10000"/>
                <a:gd name="connsiteY163" fmla="*/ 4024 h 10000"/>
                <a:gd name="connsiteX164" fmla="*/ 7604 w 10000"/>
                <a:gd name="connsiteY164" fmla="*/ 3982 h 10000"/>
                <a:gd name="connsiteX165" fmla="*/ 7598 w 10000"/>
                <a:gd name="connsiteY165" fmla="*/ 3903 h 10000"/>
                <a:gd name="connsiteX166" fmla="*/ 7475 w 10000"/>
                <a:gd name="connsiteY166" fmla="*/ 3833 h 10000"/>
                <a:gd name="connsiteX167" fmla="*/ 7407 w 10000"/>
                <a:gd name="connsiteY167" fmla="*/ 3683 h 10000"/>
                <a:gd name="connsiteX168" fmla="*/ 7306 w 10000"/>
                <a:gd name="connsiteY168" fmla="*/ 3676 h 10000"/>
                <a:gd name="connsiteX169" fmla="*/ 7272 w 10000"/>
                <a:gd name="connsiteY169" fmla="*/ 3648 h 10000"/>
                <a:gd name="connsiteX170" fmla="*/ 7222 w 10000"/>
                <a:gd name="connsiteY170" fmla="*/ 3669 h 10000"/>
                <a:gd name="connsiteX171" fmla="*/ 7143 w 10000"/>
                <a:gd name="connsiteY171" fmla="*/ 3669 h 10000"/>
                <a:gd name="connsiteX172" fmla="*/ 7030 w 10000"/>
                <a:gd name="connsiteY172" fmla="*/ 3840 h 10000"/>
                <a:gd name="connsiteX173" fmla="*/ 6991 w 10000"/>
                <a:gd name="connsiteY173" fmla="*/ 3918 h 10000"/>
                <a:gd name="connsiteX174" fmla="*/ 6890 w 10000"/>
                <a:gd name="connsiteY174" fmla="*/ 3797 h 10000"/>
                <a:gd name="connsiteX175" fmla="*/ 6817 w 10000"/>
                <a:gd name="connsiteY175" fmla="*/ 3747 h 10000"/>
                <a:gd name="connsiteX176" fmla="*/ 6744 w 10000"/>
                <a:gd name="connsiteY176" fmla="*/ 3754 h 10000"/>
                <a:gd name="connsiteX177" fmla="*/ 6670 w 10000"/>
                <a:gd name="connsiteY177" fmla="*/ 3790 h 10000"/>
                <a:gd name="connsiteX178" fmla="*/ 6609 w 10000"/>
                <a:gd name="connsiteY178" fmla="*/ 3762 h 10000"/>
                <a:gd name="connsiteX179" fmla="*/ 6552 w 10000"/>
                <a:gd name="connsiteY179" fmla="*/ 3804 h 10000"/>
                <a:gd name="connsiteX180" fmla="*/ 6496 w 10000"/>
                <a:gd name="connsiteY180" fmla="*/ 3889 h 10000"/>
                <a:gd name="connsiteX181" fmla="*/ 6367 w 10000"/>
                <a:gd name="connsiteY181" fmla="*/ 3733 h 10000"/>
                <a:gd name="connsiteX182" fmla="*/ 6350 w 10000"/>
                <a:gd name="connsiteY182" fmla="*/ 3577 h 10000"/>
                <a:gd name="connsiteX183" fmla="*/ 6451 w 10000"/>
                <a:gd name="connsiteY183" fmla="*/ 3513 h 10000"/>
                <a:gd name="connsiteX184" fmla="*/ 6445 w 10000"/>
                <a:gd name="connsiteY184" fmla="*/ 3343 h 10000"/>
                <a:gd name="connsiteX185" fmla="*/ 6541 w 10000"/>
                <a:gd name="connsiteY185" fmla="*/ 3144 h 10000"/>
                <a:gd name="connsiteX186" fmla="*/ 6530 w 10000"/>
                <a:gd name="connsiteY186" fmla="*/ 3109 h 10000"/>
                <a:gd name="connsiteX187" fmla="*/ 6760 w 10000"/>
                <a:gd name="connsiteY187" fmla="*/ 2456 h 10000"/>
                <a:gd name="connsiteX188" fmla="*/ 6884 w 10000"/>
                <a:gd name="connsiteY188" fmla="*/ 2555 h 10000"/>
                <a:gd name="connsiteX189" fmla="*/ 6957 w 10000"/>
                <a:gd name="connsiteY189" fmla="*/ 2598 h 10000"/>
                <a:gd name="connsiteX190" fmla="*/ 7030 w 10000"/>
                <a:gd name="connsiteY190" fmla="*/ 2598 h 10000"/>
                <a:gd name="connsiteX191" fmla="*/ 7143 w 10000"/>
                <a:gd name="connsiteY191" fmla="*/ 2676 h 10000"/>
                <a:gd name="connsiteX192" fmla="*/ 7160 w 10000"/>
                <a:gd name="connsiteY192" fmla="*/ 2626 h 10000"/>
                <a:gd name="connsiteX193" fmla="*/ 7233 w 10000"/>
                <a:gd name="connsiteY193" fmla="*/ 2612 h 10000"/>
                <a:gd name="connsiteX194" fmla="*/ 7295 w 10000"/>
                <a:gd name="connsiteY194" fmla="*/ 2527 h 10000"/>
                <a:gd name="connsiteX195" fmla="*/ 7373 w 10000"/>
                <a:gd name="connsiteY195" fmla="*/ 2463 h 10000"/>
                <a:gd name="connsiteX196" fmla="*/ 7407 w 10000"/>
                <a:gd name="connsiteY196" fmla="*/ 2399 h 10000"/>
                <a:gd name="connsiteX197" fmla="*/ 7525 w 10000"/>
                <a:gd name="connsiteY197" fmla="*/ 2356 h 10000"/>
                <a:gd name="connsiteX198" fmla="*/ 7587 w 10000"/>
                <a:gd name="connsiteY198" fmla="*/ 2363 h 10000"/>
                <a:gd name="connsiteX199" fmla="*/ 7638 w 10000"/>
                <a:gd name="connsiteY199" fmla="*/ 2300 h 10000"/>
                <a:gd name="connsiteX200" fmla="*/ 7677 w 10000"/>
                <a:gd name="connsiteY200" fmla="*/ 2214 h 10000"/>
                <a:gd name="connsiteX201" fmla="*/ 7660 w 10000"/>
                <a:gd name="connsiteY201" fmla="*/ 2200 h 10000"/>
                <a:gd name="connsiteX202" fmla="*/ 7677 w 10000"/>
                <a:gd name="connsiteY202" fmla="*/ 2108 h 10000"/>
                <a:gd name="connsiteX203" fmla="*/ 7610 w 10000"/>
                <a:gd name="connsiteY203" fmla="*/ 2108 h 10000"/>
                <a:gd name="connsiteX204" fmla="*/ 7643 w 10000"/>
                <a:gd name="connsiteY204" fmla="*/ 2030 h 10000"/>
                <a:gd name="connsiteX205" fmla="*/ 7649 w 10000"/>
                <a:gd name="connsiteY205" fmla="*/ 1938 h 10000"/>
                <a:gd name="connsiteX206" fmla="*/ 7677 w 10000"/>
                <a:gd name="connsiteY206" fmla="*/ 1916 h 10000"/>
                <a:gd name="connsiteX207" fmla="*/ 7728 w 10000"/>
                <a:gd name="connsiteY207" fmla="*/ 1824 h 10000"/>
                <a:gd name="connsiteX208" fmla="*/ 7722 w 10000"/>
                <a:gd name="connsiteY208" fmla="*/ 1753 h 10000"/>
                <a:gd name="connsiteX209" fmla="*/ 7762 w 10000"/>
                <a:gd name="connsiteY209" fmla="*/ 1675 h 10000"/>
                <a:gd name="connsiteX210" fmla="*/ 7807 w 10000"/>
                <a:gd name="connsiteY210" fmla="*/ 1625 h 10000"/>
                <a:gd name="connsiteX211" fmla="*/ 7823 w 10000"/>
                <a:gd name="connsiteY211" fmla="*/ 1540 h 10000"/>
                <a:gd name="connsiteX212" fmla="*/ 7818 w 10000"/>
                <a:gd name="connsiteY212" fmla="*/ 1512 h 10000"/>
                <a:gd name="connsiteX213" fmla="*/ 7857 w 10000"/>
                <a:gd name="connsiteY213" fmla="*/ 1455 h 10000"/>
                <a:gd name="connsiteX214" fmla="*/ 7913 w 10000"/>
                <a:gd name="connsiteY214" fmla="*/ 1285 h 10000"/>
                <a:gd name="connsiteX215" fmla="*/ 7930 w 10000"/>
                <a:gd name="connsiteY215" fmla="*/ 1185 h 10000"/>
                <a:gd name="connsiteX216" fmla="*/ 7958 w 10000"/>
                <a:gd name="connsiteY216" fmla="*/ 1192 h 10000"/>
                <a:gd name="connsiteX217" fmla="*/ 8037 w 10000"/>
                <a:gd name="connsiteY217" fmla="*/ 1079 h 10000"/>
                <a:gd name="connsiteX218" fmla="*/ 8127 w 10000"/>
                <a:gd name="connsiteY218" fmla="*/ 1015 h 10000"/>
                <a:gd name="connsiteX219" fmla="*/ 8138 w 10000"/>
                <a:gd name="connsiteY219" fmla="*/ 937 h 10000"/>
                <a:gd name="connsiteX220" fmla="*/ 8172 w 10000"/>
                <a:gd name="connsiteY220" fmla="*/ 852 h 10000"/>
                <a:gd name="connsiteX221" fmla="*/ 8161 w 10000"/>
                <a:gd name="connsiteY221" fmla="*/ 788 h 10000"/>
                <a:gd name="connsiteX222" fmla="*/ 8116 w 10000"/>
                <a:gd name="connsiteY222" fmla="*/ 731 h 10000"/>
                <a:gd name="connsiteX223" fmla="*/ 8138 w 10000"/>
                <a:gd name="connsiteY223" fmla="*/ 660 h 10000"/>
                <a:gd name="connsiteX224" fmla="*/ 8138 w 10000"/>
                <a:gd name="connsiteY224" fmla="*/ 575 h 10000"/>
                <a:gd name="connsiteX225" fmla="*/ 8054 w 10000"/>
                <a:gd name="connsiteY225" fmla="*/ 504 h 10000"/>
                <a:gd name="connsiteX226" fmla="*/ 7970 w 10000"/>
                <a:gd name="connsiteY226" fmla="*/ 546 h 10000"/>
                <a:gd name="connsiteX227" fmla="*/ 7930 w 10000"/>
                <a:gd name="connsiteY227" fmla="*/ 546 h 10000"/>
                <a:gd name="connsiteX228" fmla="*/ 7913 w 10000"/>
                <a:gd name="connsiteY228" fmla="*/ 497 h 10000"/>
                <a:gd name="connsiteX229" fmla="*/ 7913 w 10000"/>
                <a:gd name="connsiteY229" fmla="*/ 405 h 10000"/>
                <a:gd name="connsiteX230" fmla="*/ 8020 w 10000"/>
                <a:gd name="connsiteY230" fmla="*/ 312 h 10000"/>
                <a:gd name="connsiteX231" fmla="*/ 8054 w 10000"/>
                <a:gd name="connsiteY231" fmla="*/ 234 h 10000"/>
                <a:gd name="connsiteX232" fmla="*/ 8121 w 10000"/>
                <a:gd name="connsiteY232" fmla="*/ 170 h 10000"/>
                <a:gd name="connsiteX233" fmla="*/ 8183 w 10000"/>
                <a:gd name="connsiteY233" fmla="*/ 50 h 10000"/>
                <a:gd name="connsiteX234" fmla="*/ 8228 w 10000"/>
                <a:gd name="connsiteY234" fmla="*/ 28 h 10000"/>
                <a:gd name="connsiteX235" fmla="*/ 8290 w 10000"/>
                <a:gd name="connsiteY235" fmla="*/ 43 h 10000"/>
                <a:gd name="connsiteX236" fmla="*/ 8420 w 10000"/>
                <a:gd name="connsiteY236" fmla="*/ 0 h 10000"/>
                <a:gd name="connsiteX237" fmla="*/ 8481 w 10000"/>
                <a:gd name="connsiteY237" fmla="*/ 71 h 10000"/>
                <a:gd name="connsiteX238" fmla="*/ 8476 w 10000"/>
                <a:gd name="connsiteY238" fmla="*/ 121 h 10000"/>
                <a:gd name="connsiteX239" fmla="*/ 8504 w 10000"/>
                <a:gd name="connsiteY239" fmla="*/ 142 h 10000"/>
                <a:gd name="connsiteX240" fmla="*/ 8526 w 10000"/>
                <a:gd name="connsiteY240" fmla="*/ 192 h 10000"/>
                <a:gd name="connsiteX241" fmla="*/ 8493 w 10000"/>
                <a:gd name="connsiteY241" fmla="*/ 248 h 10000"/>
                <a:gd name="connsiteX242" fmla="*/ 8448 w 10000"/>
                <a:gd name="connsiteY242" fmla="*/ 376 h 10000"/>
                <a:gd name="connsiteX243" fmla="*/ 8375 w 10000"/>
                <a:gd name="connsiteY243" fmla="*/ 476 h 10000"/>
                <a:gd name="connsiteX244" fmla="*/ 8307 w 10000"/>
                <a:gd name="connsiteY244" fmla="*/ 532 h 10000"/>
                <a:gd name="connsiteX245" fmla="*/ 8358 w 10000"/>
                <a:gd name="connsiteY245" fmla="*/ 554 h 10000"/>
                <a:gd name="connsiteX246" fmla="*/ 8425 w 10000"/>
                <a:gd name="connsiteY246" fmla="*/ 639 h 10000"/>
                <a:gd name="connsiteX247" fmla="*/ 8470 w 10000"/>
                <a:gd name="connsiteY247" fmla="*/ 646 h 10000"/>
                <a:gd name="connsiteX248" fmla="*/ 8493 w 10000"/>
                <a:gd name="connsiteY248" fmla="*/ 738 h 10000"/>
                <a:gd name="connsiteX249" fmla="*/ 8538 w 10000"/>
                <a:gd name="connsiteY249" fmla="*/ 759 h 10000"/>
                <a:gd name="connsiteX250" fmla="*/ 8571 w 10000"/>
                <a:gd name="connsiteY250" fmla="*/ 752 h 10000"/>
                <a:gd name="connsiteX251" fmla="*/ 8639 w 10000"/>
                <a:gd name="connsiteY251" fmla="*/ 610 h 10000"/>
                <a:gd name="connsiteX252" fmla="*/ 8701 w 10000"/>
                <a:gd name="connsiteY252" fmla="*/ 625 h 10000"/>
                <a:gd name="connsiteX253" fmla="*/ 8712 w 10000"/>
                <a:gd name="connsiteY253" fmla="*/ 667 h 10000"/>
                <a:gd name="connsiteX254" fmla="*/ 8757 w 10000"/>
                <a:gd name="connsiteY254" fmla="*/ 717 h 10000"/>
                <a:gd name="connsiteX255" fmla="*/ 8757 w 10000"/>
                <a:gd name="connsiteY255" fmla="*/ 752 h 10000"/>
                <a:gd name="connsiteX256" fmla="*/ 8796 w 10000"/>
                <a:gd name="connsiteY256" fmla="*/ 774 h 10000"/>
                <a:gd name="connsiteX257" fmla="*/ 8853 w 10000"/>
                <a:gd name="connsiteY257" fmla="*/ 774 h 10000"/>
                <a:gd name="connsiteX258" fmla="*/ 8858 w 10000"/>
                <a:gd name="connsiteY258" fmla="*/ 837 h 10000"/>
                <a:gd name="connsiteX259" fmla="*/ 8808 w 10000"/>
                <a:gd name="connsiteY259" fmla="*/ 866 h 10000"/>
                <a:gd name="connsiteX260" fmla="*/ 8853 w 10000"/>
                <a:gd name="connsiteY260" fmla="*/ 1143 h 10000"/>
                <a:gd name="connsiteX261" fmla="*/ 8898 w 10000"/>
                <a:gd name="connsiteY261" fmla="*/ 1270 h 10000"/>
                <a:gd name="connsiteX262" fmla="*/ 8886 w 10000"/>
                <a:gd name="connsiteY262" fmla="*/ 1327 h 10000"/>
                <a:gd name="connsiteX263" fmla="*/ 8926 w 10000"/>
                <a:gd name="connsiteY263" fmla="*/ 1391 h 10000"/>
                <a:gd name="connsiteX264" fmla="*/ 8931 w 10000"/>
                <a:gd name="connsiteY264" fmla="*/ 1434 h 10000"/>
                <a:gd name="connsiteX265" fmla="*/ 9038 w 10000"/>
                <a:gd name="connsiteY265" fmla="*/ 1483 h 10000"/>
                <a:gd name="connsiteX266" fmla="*/ 9168 w 10000"/>
                <a:gd name="connsiteY266" fmla="*/ 1441 h 10000"/>
                <a:gd name="connsiteX267" fmla="*/ 9184 w 10000"/>
                <a:gd name="connsiteY267" fmla="*/ 1384 h 10000"/>
                <a:gd name="connsiteX268" fmla="*/ 9229 w 10000"/>
                <a:gd name="connsiteY268" fmla="*/ 1405 h 10000"/>
                <a:gd name="connsiteX269" fmla="*/ 9258 w 10000"/>
                <a:gd name="connsiteY269" fmla="*/ 1455 h 10000"/>
                <a:gd name="connsiteX270" fmla="*/ 9325 w 10000"/>
                <a:gd name="connsiteY270" fmla="*/ 1419 h 10000"/>
                <a:gd name="connsiteX271" fmla="*/ 9364 w 10000"/>
                <a:gd name="connsiteY271" fmla="*/ 1419 h 10000"/>
                <a:gd name="connsiteX272" fmla="*/ 9421 w 10000"/>
                <a:gd name="connsiteY272" fmla="*/ 1476 h 10000"/>
                <a:gd name="connsiteX273" fmla="*/ 9454 w 10000"/>
                <a:gd name="connsiteY273" fmla="*/ 1398 h 10000"/>
                <a:gd name="connsiteX274" fmla="*/ 9522 w 10000"/>
                <a:gd name="connsiteY274" fmla="*/ 1434 h 10000"/>
                <a:gd name="connsiteX275" fmla="*/ 9556 w 10000"/>
                <a:gd name="connsiteY275" fmla="*/ 1391 h 10000"/>
                <a:gd name="connsiteX276" fmla="*/ 9584 w 10000"/>
                <a:gd name="connsiteY276" fmla="*/ 1398 h 10000"/>
                <a:gd name="connsiteX277" fmla="*/ 9612 w 10000"/>
                <a:gd name="connsiteY277" fmla="*/ 1356 h 10000"/>
                <a:gd name="connsiteX278" fmla="*/ 9606 w 10000"/>
                <a:gd name="connsiteY278" fmla="*/ 1313 h 10000"/>
                <a:gd name="connsiteX279" fmla="*/ 9646 w 10000"/>
                <a:gd name="connsiteY279" fmla="*/ 1292 h 10000"/>
                <a:gd name="connsiteX280" fmla="*/ 9674 w 10000"/>
                <a:gd name="connsiteY280" fmla="*/ 1221 h 10000"/>
                <a:gd name="connsiteX281" fmla="*/ 9753 w 10000"/>
                <a:gd name="connsiteY281" fmla="*/ 1228 h 10000"/>
                <a:gd name="connsiteX282" fmla="*/ 9871 w 10000"/>
                <a:gd name="connsiteY282" fmla="*/ 1434 h 10000"/>
                <a:gd name="connsiteX283" fmla="*/ 9893 w 10000"/>
                <a:gd name="connsiteY283" fmla="*/ 1505 h 10000"/>
                <a:gd name="connsiteX284" fmla="*/ 9972 w 10000"/>
                <a:gd name="connsiteY284" fmla="*/ 1597 h 10000"/>
                <a:gd name="connsiteX285" fmla="*/ 10000 w 10000"/>
                <a:gd name="connsiteY285" fmla="*/ 1682 h 10000"/>
                <a:gd name="connsiteX286" fmla="*/ 9938 w 10000"/>
                <a:gd name="connsiteY286" fmla="*/ 1796 h 10000"/>
                <a:gd name="connsiteX287" fmla="*/ 9893 w 10000"/>
                <a:gd name="connsiteY287" fmla="*/ 1838 h 10000"/>
                <a:gd name="connsiteX288" fmla="*/ 9916 w 10000"/>
                <a:gd name="connsiteY288" fmla="*/ 1959 h 10000"/>
                <a:gd name="connsiteX289" fmla="*/ 9848 w 10000"/>
                <a:gd name="connsiteY289" fmla="*/ 2051 h 10000"/>
                <a:gd name="connsiteX290" fmla="*/ 9809 w 10000"/>
                <a:gd name="connsiteY290" fmla="*/ 2072 h 10000"/>
                <a:gd name="connsiteX291" fmla="*/ 9809 w 10000"/>
                <a:gd name="connsiteY291" fmla="*/ 2136 h 10000"/>
                <a:gd name="connsiteX292" fmla="*/ 9758 w 10000"/>
                <a:gd name="connsiteY292" fmla="*/ 2257 h 10000"/>
                <a:gd name="connsiteX293" fmla="*/ 9724 w 10000"/>
                <a:gd name="connsiteY293" fmla="*/ 2264 h 10000"/>
                <a:gd name="connsiteX294" fmla="*/ 9730 w 10000"/>
                <a:gd name="connsiteY294" fmla="*/ 2349 h 10000"/>
                <a:gd name="connsiteX295" fmla="*/ 9702 w 10000"/>
                <a:gd name="connsiteY295" fmla="*/ 2413 h 10000"/>
                <a:gd name="connsiteX296" fmla="*/ 9708 w 10000"/>
                <a:gd name="connsiteY296" fmla="*/ 2697 h 10000"/>
                <a:gd name="connsiteX297" fmla="*/ 9724 w 10000"/>
                <a:gd name="connsiteY297" fmla="*/ 2718 h 10000"/>
                <a:gd name="connsiteX298" fmla="*/ 9719 w 10000"/>
                <a:gd name="connsiteY298" fmla="*/ 2811 h 10000"/>
                <a:gd name="connsiteX299" fmla="*/ 9708 w 10000"/>
                <a:gd name="connsiteY299" fmla="*/ 2896 h 10000"/>
                <a:gd name="connsiteX300" fmla="*/ 9668 w 10000"/>
                <a:gd name="connsiteY300" fmla="*/ 2938 h 10000"/>
                <a:gd name="connsiteX301" fmla="*/ 9595 w 10000"/>
                <a:gd name="connsiteY301" fmla="*/ 2903 h 10000"/>
                <a:gd name="connsiteX302" fmla="*/ 9561 w 10000"/>
                <a:gd name="connsiteY302" fmla="*/ 2952 h 10000"/>
                <a:gd name="connsiteX303" fmla="*/ 9567 w 10000"/>
                <a:gd name="connsiteY303" fmla="*/ 2995 h 10000"/>
                <a:gd name="connsiteX304" fmla="*/ 9544 w 10000"/>
                <a:gd name="connsiteY304" fmla="*/ 3080 h 10000"/>
                <a:gd name="connsiteX305" fmla="*/ 9505 w 10000"/>
                <a:gd name="connsiteY305" fmla="*/ 3137 h 10000"/>
                <a:gd name="connsiteX306" fmla="*/ 9494 w 10000"/>
                <a:gd name="connsiteY306" fmla="*/ 3236 h 10000"/>
                <a:gd name="connsiteX307" fmla="*/ 9466 w 10000"/>
                <a:gd name="connsiteY307" fmla="*/ 3322 h 10000"/>
                <a:gd name="connsiteX308" fmla="*/ 9471 w 10000"/>
                <a:gd name="connsiteY308" fmla="*/ 3378 h 10000"/>
                <a:gd name="connsiteX309" fmla="*/ 9460 w 10000"/>
                <a:gd name="connsiteY309" fmla="*/ 3435 h 10000"/>
                <a:gd name="connsiteX310" fmla="*/ 9483 w 10000"/>
                <a:gd name="connsiteY310" fmla="*/ 3485 h 10000"/>
                <a:gd name="connsiteX311" fmla="*/ 9449 w 10000"/>
                <a:gd name="connsiteY311" fmla="*/ 3563 h 10000"/>
                <a:gd name="connsiteX312" fmla="*/ 9393 w 10000"/>
                <a:gd name="connsiteY312" fmla="*/ 3442 h 10000"/>
                <a:gd name="connsiteX313" fmla="*/ 9393 w 10000"/>
                <a:gd name="connsiteY313" fmla="*/ 3350 h 10000"/>
                <a:gd name="connsiteX314" fmla="*/ 9376 w 10000"/>
                <a:gd name="connsiteY314" fmla="*/ 3336 h 10000"/>
                <a:gd name="connsiteX315" fmla="*/ 9308 w 10000"/>
                <a:gd name="connsiteY315" fmla="*/ 3400 h 10000"/>
                <a:gd name="connsiteX316" fmla="*/ 9201 w 10000"/>
                <a:gd name="connsiteY316" fmla="*/ 3549 h 10000"/>
                <a:gd name="connsiteX317" fmla="*/ 9139 w 10000"/>
                <a:gd name="connsiteY317" fmla="*/ 3655 h 10000"/>
                <a:gd name="connsiteX318" fmla="*/ 9044 w 10000"/>
                <a:gd name="connsiteY318" fmla="*/ 3712 h 10000"/>
                <a:gd name="connsiteX319" fmla="*/ 9010 w 10000"/>
                <a:gd name="connsiteY319" fmla="*/ 3797 h 10000"/>
                <a:gd name="connsiteX320" fmla="*/ 8982 w 10000"/>
                <a:gd name="connsiteY320" fmla="*/ 3825 h 10000"/>
                <a:gd name="connsiteX321" fmla="*/ 8875 w 10000"/>
                <a:gd name="connsiteY321" fmla="*/ 3903 h 10000"/>
                <a:gd name="connsiteX322" fmla="*/ 8785 w 10000"/>
                <a:gd name="connsiteY322" fmla="*/ 3996 h 10000"/>
                <a:gd name="connsiteX323" fmla="*/ 8763 w 10000"/>
                <a:gd name="connsiteY323" fmla="*/ 4067 h 10000"/>
                <a:gd name="connsiteX324" fmla="*/ 8729 w 10000"/>
                <a:gd name="connsiteY324" fmla="*/ 4102 h 10000"/>
                <a:gd name="connsiteX325" fmla="*/ 8774 w 10000"/>
                <a:gd name="connsiteY325" fmla="*/ 4194 h 10000"/>
                <a:gd name="connsiteX326" fmla="*/ 8819 w 10000"/>
                <a:gd name="connsiteY326" fmla="*/ 4265 h 10000"/>
                <a:gd name="connsiteX327" fmla="*/ 8881 w 10000"/>
                <a:gd name="connsiteY327" fmla="*/ 4294 h 10000"/>
                <a:gd name="connsiteX328" fmla="*/ 8858 w 10000"/>
                <a:gd name="connsiteY328" fmla="*/ 4344 h 10000"/>
                <a:gd name="connsiteX329" fmla="*/ 8903 w 10000"/>
                <a:gd name="connsiteY329" fmla="*/ 4358 h 10000"/>
                <a:gd name="connsiteX330" fmla="*/ 8903 w 10000"/>
                <a:gd name="connsiteY330" fmla="*/ 4443 h 10000"/>
                <a:gd name="connsiteX331" fmla="*/ 8937 w 10000"/>
                <a:gd name="connsiteY331" fmla="*/ 4507 h 10000"/>
                <a:gd name="connsiteX332" fmla="*/ 8993 w 10000"/>
                <a:gd name="connsiteY332" fmla="*/ 4493 h 10000"/>
                <a:gd name="connsiteX333" fmla="*/ 9016 w 10000"/>
                <a:gd name="connsiteY333" fmla="*/ 4422 h 10000"/>
                <a:gd name="connsiteX334" fmla="*/ 9061 w 10000"/>
                <a:gd name="connsiteY334" fmla="*/ 4414 h 10000"/>
                <a:gd name="connsiteX335" fmla="*/ 9066 w 10000"/>
                <a:gd name="connsiteY335" fmla="*/ 4358 h 10000"/>
                <a:gd name="connsiteX336" fmla="*/ 9123 w 10000"/>
                <a:gd name="connsiteY336" fmla="*/ 4358 h 10000"/>
                <a:gd name="connsiteX337" fmla="*/ 9100 w 10000"/>
                <a:gd name="connsiteY337" fmla="*/ 4429 h 10000"/>
                <a:gd name="connsiteX338" fmla="*/ 9156 w 10000"/>
                <a:gd name="connsiteY338" fmla="*/ 4464 h 10000"/>
                <a:gd name="connsiteX339" fmla="*/ 9145 w 10000"/>
                <a:gd name="connsiteY339" fmla="*/ 4528 h 10000"/>
                <a:gd name="connsiteX340" fmla="*/ 9061 w 10000"/>
                <a:gd name="connsiteY340" fmla="*/ 4535 h 10000"/>
                <a:gd name="connsiteX341" fmla="*/ 8999 w 10000"/>
                <a:gd name="connsiteY341" fmla="*/ 4578 h 10000"/>
                <a:gd name="connsiteX342" fmla="*/ 8943 w 10000"/>
                <a:gd name="connsiteY342" fmla="*/ 4599 h 10000"/>
                <a:gd name="connsiteX343" fmla="*/ 8943 w 10000"/>
                <a:gd name="connsiteY343" fmla="*/ 4698 h 10000"/>
                <a:gd name="connsiteX344" fmla="*/ 8999 w 10000"/>
                <a:gd name="connsiteY344" fmla="*/ 4805 h 10000"/>
                <a:gd name="connsiteX345" fmla="*/ 8954 w 10000"/>
                <a:gd name="connsiteY345" fmla="*/ 4904 h 10000"/>
                <a:gd name="connsiteX346" fmla="*/ 8864 w 10000"/>
                <a:gd name="connsiteY346" fmla="*/ 4918 h 10000"/>
                <a:gd name="connsiteX347" fmla="*/ 8875 w 10000"/>
                <a:gd name="connsiteY347" fmla="*/ 5032 h 10000"/>
                <a:gd name="connsiteX348" fmla="*/ 8870 w 10000"/>
                <a:gd name="connsiteY348" fmla="*/ 5103 h 10000"/>
                <a:gd name="connsiteX349" fmla="*/ 8841 w 10000"/>
                <a:gd name="connsiteY349" fmla="*/ 5138 h 10000"/>
                <a:gd name="connsiteX350" fmla="*/ 8785 w 10000"/>
                <a:gd name="connsiteY350" fmla="*/ 5110 h 10000"/>
                <a:gd name="connsiteX351" fmla="*/ 8735 w 10000"/>
                <a:gd name="connsiteY351" fmla="*/ 5018 h 10000"/>
                <a:gd name="connsiteX352" fmla="*/ 8678 w 10000"/>
                <a:gd name="connsiteY352" fmla="*/ 5089 h 10000"/>
                <a:gd name="connsiteX353" fmla="*/ 8622 w 10000"/>
                <a:gd name="connsiteY353" fmla="*/ 5039 h 10000"/>
                <a:gd name="connsiteX354" fmla="*/ 8616 w 10000"/>
                <a:gd name="connsiteY354" fmla="*/ 5011 h 10000"/>
                <a:gd name="connsiteX355" fmla="*/ 8538 w 10000"/>
                <a:gd name="connsiteY355" fmla="*/ 4947 h 10000"/>
                <a:gd name="connsiteX356" fmla="*/ 8515 w 10000"/>
                <a:gd name="connsiteY356" fmla="*/ 4961 h 10000"/>
                <a:gd name="connsiteX357" fmla="*/ 8526 w 10000"/>
                <a:gd name="connsiteY357" fmla="*/ 5039 h 10000"/>
                <a:gd name="connsiteX358" fmla="*/ 8481 w 10000"/>
                <a:gd name="connsiteY358" fmla="*/ 5138 h 10000"/>
                <a:gd name="connsiteX359" fmla="*/ 8515 w 10000"/>
                <a:gd name="connsiteY359" fmla="*/ 5160 h 10000"/>
                <a:gd name="connsiteX360" fmla="*/ 8577 w 10000"/>
                <a:gd name="connsiteY360" fmla="*/ 5145 h 10000"/>
                <a:gd name="connsiteX361" fmla="*/ 8588 w 10000"/>
                <a:gd name="connsiteY361" fmla="*/ 5181 h 10000"/>
                <a:gd name="connsiteX362" fmla="*/ 8577 w 10000"/>
                <a:gd name="connsiteY362" fmla="*/ 5224 h 10000"/>
                <a:gd name="connsiteX363" fmla="*/ 8600 w 10000"/>
                <a:gd name="connsiteY363" fmla="*/ 5280 h 10000"/>
                <a:gd name="connsiteX364" fmla="*/ 8650 w 10000"/>
                <a:gd name="connsiteY364" fmla="*/ 5316 h 10000"/>
                <a:gd name="connsiteX365" fmla="*/ 8639 w 10000"/>
                <a:gd name="connsiteY365" fmla="*/ 5401 h 10000"/>
                <a:gd name="connsiteX366" fmla="*/ 8673 w 10000"/>
                <a:gd name="connsiteY366" fmla="*/ 5444 h 10000"/>
                <a:gd name="connsiteX367" fmla="*/ 8633 w 10000"/>
                <a:gd name="connsiteY367" fmla="*/ 5486 h 10000"/>
                <a:gd name="connsiteX368" fmla="*/ 8622 w 10000"/>
                <a:gd name="connsiteY368" fmla="*/ 5642 h 10000"/>
                <a:gd name="connsiteX369" fmla="*/ 8600 w 10000"/>
                <a:gd name="connsiteY369" fmla="*/ 5649 h 10000"/>
                <a:gd name="connsiteX370" fmla="*/ 8628 w 10000"/>
                <a:gd name="connsiteY370" fmla="*/ 5720 h 10000"/>
                <a:gd name="connsiteX371" fmla="*/ 8633 w 10000"/>
                <a:gd name="connsiteY371" fmla="*/ 5841 h 10000"/>
                <a:gd name="connsiteX372" fmla="*/ 8661 w 10000"/>
                <a:gd name="connsiteY372" fmla="*/ 5869 h 10000"/>
                <a:gd name="connsiteX373" fmla="*/ 8667 w 10000"/>
                <a:gd name="connsiteY373" fmla="*/ 5905 h 10000"/>
                <a:gd name="connsiteX374" fmla="*/ 8690 w 10000"/>
                <a:gd name="connsiteY374" fmla="*/ 5912 h 10000"/>
                <a:gd name="connsiteX375" fmla="*/ 8695 w 10000"/>
                <a:gd name="connsiteY375" fmla="*/ 5983 h 10000"/>
                <a:gd name="connsiteX376" fmla="*/ 8684 w 10000"/>
                <a:gd name="connsiteY376" fmla="*/ 6033 h 10000"/>
                <a:gd name="connsiteX377" fmla="*/ 8740 w 10000"/>
                <a:gd name="connsiteY377" fmla="*/ 6061 h 10000"/>
                <a:gd name="connsiteX378" fmla="*/ 8825 w 10000"/>
                <a:gd name="connsiteY378" fmla="*/ 6004 h 10000"/>
                <a:gd name="connsiteX379" fmla="*/ 8948 w 10000"/>
                <a:gd name="connsiteY379" fmla="*/ 5891 h 10000"/>
                <a:gd name="connsiteX380" fmla="*/ 8982 w 10000"/>
                <a:gd name="connsiteY380" fmla="*/ 5891 h 10000"/>
                <a:gd name="connsiteX381" fmla="*/ 8982 w 10000"/>
                <a:gd name="connsiteY381" fmla="*/ 5976 h 10000"/>
                <a:gd name="connsiteX382" fmla="*/ 9004 w 10000"/>
                <a:gd name="connsiteY382" fmla="*/ 5990 h 10000"/>
                <a:gd name="connsiteX383" fmla="*/ 9044 w 10000"/>
                <a:gd name="connsiteY383" fmla="*/ 6089 h 10000"/>
                <a:gd name="connsiteX384" fmla="*/ 9072 w 10000"/>
                <a:gd name="connsiteY384" fmla="*/ 6097 h 10000"/>
                <a:gd name="connsiteX385" fmla="*/ 9055 w 10000"/>
                <a:gd name="connsiteY385" fmla="*/ 6153 h 10000"/>
                <a:gd name="connsiteX386" fmla="*/ 9100 w 10000"/>
                <a:gd name="connsiteY386" fmla="*/ 6281 h 10000"/>
                <a:gd name="connsiteX387" fmla="*/ 9100 w 10000"/>
                <a:gd name="connsiteY387" fmla="*/ 6345 h 10000"/>
                <a:gd name="connsiteX388" fmla="*/ 9123 w 10000"/>
                <a:gd name="connsiteY388" fmla="*/ 6416 h 10000"/>
                <a:gd name="connsiteX389" fmla="*/ 9089 w 10000"/>
                <a:gd name="connsiteY389" fmla="*/ 6473 h 10000"/>
                <a:gd name="connsiteX390" fmla="*/ 9049 w 10000"/>
                <a:gd name="connsiteY390" fmla="*/ 6466 h 10000"/>
                <a:gd name="connsiteX391" fmla="*/ 9049 w 10000"/>
                <a:gd name="connsiteY391" fmla="*/ 6501 h 10000"/>
                <a:gd name="connsiteX392" fmla="*/ 9089 w 10000"/>
                <a:gd name="connsiteY392" fmla="*/ 6544 h 10000"/>
                <a:gd name="connsiteX393" fmla="*/ 9106 w 10000"/>
                <a:gd name="connsiteY393" fmla="*/ 6515 h 10000"/>
                <a:gd name="connsiteX394" fmla="*/ 9139 w 10000"/>
                <a:gd name="connsiteY394" fmla="*/ 6579 h 10000"/>
                <a:gd name="connsiteX395" fmla="*/ 9179 w 10000"/>
                <a:gd name="connsiteY395" fmla="*/ 6579 h 10000"/>
                <a:gd name="connsiteX396" fmla="*/ 9156 w 10000"/>
                <a:gd name="connsiteY396" fmla="*/ 6757 h 10000"/>
                <a:gd name="connsiteX397" fmla="*/ 9139 w 10000"/>
                <a:gd name="connsiteY397" fmla="*/ 6792 h 10000"/>
                <a:gd name="connsiteX398" fmla="*/ 9089 w 10000"/>
                <a:gd name="connsiteY398" fmla="*/ 6778 h 10000"/>
                <a:gd name="connsiteX399" fmla="*/ 9027 w 10000"/>
                <a:gd name="connsiteY399" fmla="*/ 6799 h 10000"/>
                <a:gd name="connsiteX400" fmla="*/ 9004 w 10000"/>
                <a:gd name="connsiteY400" fmla="*/ 6842 h 10000"/>
                <a:gd name="connsiteX401" fmla="*/ 8999 w 10000"/>
                <a:gd name="connsiteY401" fmla="*/ 6884 h 10000"/>
                <a:gd name="connsiteX402" fmla="*/ 8960 w 10000"/>
                <a:gd name="connsiteY402" fmla="*/ 6934 h 10000"/>
                <a:gd name="connsiteX403" fmla="*/ 8898 w 10000"/>
                <a:gd name="connsiteY403" fmla="*/ 6941 h 10000"/>
                <a:gd name="connsiteX404" fmla="*/ 8886 w 10000"/>
                <a:gd name="connsiteY404" fmla="*/ 6962 h 10000"/>
                <a:gd name="connsiteX405" fmla="*/ 8847 w 10000"/>
                <a:gd name="connsiteY405" fmla="*/ 6927 h 10000"/>
                <a:gd name="connsiteX406" fmla="*/ 8808 w 10000"/>
                <a:gd name="connsiteY406" fmla="*/ 6934 h 10000"/>
                <a:gd name="connsiteX407" fmla="*/ 8785 w 10000"/>
                <a:gd name="connsiteY407" fmla="*/ 6906 h 10000"/>
                <a:gd name="connsiteX408" fmla="*/ 8735 w 10000"/>
                <a:gd name="connsiteY408" fmla="*/ 6891 h 10000"/>
                <a:gd name="connsiteX409" fmla="*/ 8746 w 10000"/>
                <a:gd name="connsiteY409" fmla="*/ 6941 h 10000"/>
                <a:gd name="connsiteX410" fmla="*/ 8723 w 10000"/>
                <a:gd name="connsiteY410" fmla="*/ 6991 h 10000"/>
                <a:gd name="connsiteX411" fmla="*/ 8639 w 10000"/>
                <a:gd name="connsiteY411" fmla="*/ 6984 h 10000"/>
                <a:gd name="connsiteX412" fmla="*/ 8611 w 10000"/>
                <a:gd name="connsiteY412" fmla="*/ 6962 h 10000"/>
                <a:gd name="connsiteX413" fmla="*/ 8566 w 10000"/>
                <a:gd name="connsiteY413" fmla="*/ 6984 h 10000"/>
                <a:gd name="connsiteX414" fmla="*/ 8560 w 10000"/>
                <a:gd name="connsiteY414" fmla="*/ 7055 h 10000"/>
                <a:gd name="connsiteX415" fmla="*/ 8476 w 10000"/>
                <a:gd name="connsiteY415" fmla="*/ 7133 h 10000"/>
                <a:gd name="connsiteX416" fmla="*/ 8448 w 10000"/>
                <a:gd name="connsiteY416" fmla="*/ 7090 h 10000"/>
                <a:gd name="connsiteX417" fmla="*/ 8386 w 10000"/>
                <a:gd name="connsiteY417" fmla="*/ 7111 h 10000"/>
                <a:gd name="connsiteX418" fmla="*/ 8346 w 10000"/>
                <a:gd name="connsiteY418" fmla="*/ 7133 h 10000"/>
                <a:gd name="connsiteX419" fmla="*/ 8341 w 10000"/>
                <a:gd name="connsiteY419" fmla="*/ 7168 h 10000"/>
                <a:gd name="connsiteX420" fmla="*/ 8256 w 10000"/>
                <a:gd name="connsiteY420" fmla="*/ 7246 h 10000"/>
                <a:gd name="connsiteX421" fmla="*/ 8206 w 10000"/>
                <a:gd name="connsiteY421" fmla="*/ 7232 h 10000"/>
                <a:gd name="connsiteX422" fmla="*/ 8155 w 10000"/>
                <a:gd name="connsiteY422" fmla="*/ 7260 h 10000"/>
                <a:gd name="connsiteX423" fmla="*/ 8116 w 10000"/>
                <a:gd name="connsiteY423" fmla="*/ 7303 h 10000"/>
                <a:gd name="connsiteX424" fmla="*/ 8060 w 10000"/>
                <a:gd name="connsiteY424" fmla="*/ 7331 h 10000"/>
                <a:gd name="connsiteX425" fmla="*/ 8065 w 10000"/>
                <a:gd name="connsiteY425" fmla="*/ 7374 h 10000"/>
                <a:gd name="connsiteX426" fmla="*/ 8015 w 10000"/>
                <a:gd name="connsiteY426" fmla="*/ 7402 h 10000"/>
                <a:gd name="connsiteX427" fmla="*/ 7942 w 10000"/>
                <a:gd name="connsiteY427" fmla="*/ 7523 h 10000"/>
                <a:gd name="connsiteX428" fmla="*/ 7930 w 10000"/>
                <a:gd name="connsiteY428" fmla="*/ 7573 h 10000"/>
                <a:gd name="connsiteX429" fmla="*/ 7908 w 10000"/>
                <a:gd name="connsiteY429" fmla="*/ 7559 h 10000"/>
                <a:gd name="connsiteX430" fmla="*/ 7919 w 10000"/>
                <a:gd name="connsiteY430" fmla="*/ 7523 h 10000"/>
                <a:gd name="connsiteX431" fmla="*/ 7846 w 10000"/>
                <a:gd name="connsiteY431" fmla="*/ 7339 h 10000"/>
                <a:gd name="connsiteX432" fmla="*/ 7846 w 10000"/>
                <a:gd name="connsiteY432" fmla="*/ 7268 h 10000"/>
                <a:gd name="connsiteX433" fmla="*/ 7812 w 10000"/>
                <a:gd name="connsiteY433" fmla="*/ 7268 h 10000"/>
                <a:gd name="connsiteX434" fmla="*/ 7711 w 10000"/>
                <a:gd name="connsiteY434" fmla="*/ 7197 h 10000"/>
                <a:gd name="connsiteX435" fmla="*/ 7649 w 10000"/>
                <a:gd name="connsiteY435" fmla="*/ 7232 h 10000"/>
                <a:gd name="connsiteX436" fmla="*/ 7632 w 10000"/>
                <a:gd name="connsiteY436" fmla="*/ 7275 h 10000"/>
                <a:gd name="connsiteX437" fmla="*/ 7677 w 10000"/>
                <a:gd name="connsiteY437" fmla="*/ 7324 h 10000"/>
                <a:gd name="connsiteX438" fmla="*/ 7688 w 10000"/>
                <a:gd name="connsiteY438" fmla="*/ 7367 h 10000"/>
                <a:gd name="connsiteX439" fmla="*/ 7660 w 10000"/>
                <a:gd name="connsiteY439" fmla="*/ 7410 h 10000"/>
                <a:gd name="connsiteX440" fmla="*/ 7666 w 10000"/>
                <a:gd name="connsiteY440" fmla="*/ 7445 h 10000"/>
                <a:gd name="connsiteX441" fmla="*/ 7655 w 10000"/>
                <a:gd name="connsiteY441" fmla="*/ 7516 h 10000"/>
                <a:gd name="connsiteX442" fmla="*/ 7660 w 10000"/>
                <a:gd name="connsiteY442" fmla="*/ 7587 h 10000"/>
                <a:gd name="connsiteX443" fmla="*/ 7694 w 10000"/>
                <a:gd name="connsiteY443" fmla="*/ 7700 h 10000"/>
                <a:gd name="connsiteX444" fmla="*/ 7660 w 10000"/>
                <a:gd name="connsiteY444" fmla="*/ 7743 h 10000"/>
                <a:gd name="connsiteX445" fmla="*/ 7666 w 10000"/>
                <a:gd name="connsiteY445" fmla="*/ 7779 h 10000"/>
                <a:gd name="connsiteX446" fmla="*/ 7638 w 10000"/>
                <a:gd name="connsiteY446" fmla="*/ 7793 h 10000"/>
                <a:gd name="connsiteX447" fmla="*/ 7621 w 10000"/>
                <a:gd name="connsiteY447" fmla="*/ 7814 h 10000"/>
                <a:gd name="connsiteX448" fmla="*/ 7514 w 10000"/>
                <a:gd name="connsiteY448" fmla="*/ 7800 h 10000"/>
                <a:gd name="connsiteX449" fmla="*/ 7497 w 10000"/>
                <a:gd name="connsiteY449" fmla="*/ 7757 h 10000"/>
                <a:gd name="connsiteX450" fmla="*/ 7463 w 10000"/>
                <a:gd name="connsiteY450" fmla="*/ 7786 h 10000"/>
                <a:gd name="connsiteX451" fmla="*/ 7390 w 10000"/>
                <a:gd name="connsiteY451" fmla="*/ 7771 h 10000"/>
                <a:gd name="connsiteX452" fmla="*/ 7340 w 10000"/>
                <a:gd name="connsiteY452" fmla="*/ 7793 h 10000"/>
                <a:gd name="connsiteX453" fmla="*/ 7312 w 10000"/>
                <a:gd name="connsiteY453" fmla="*/ 7644 h 10000"/>
                <a:gd name="connsiteX454" fmla="*/ 7283 w 10000"/>
                <a:gd name="connsiteY454" fmla="*/ 7637 h 10000"/>
                <a:gd name="connsiteX455" fmla="*/ 7250 w 10000"/>
                <a:gd name="connsiteY455" fmla="*/ 7544 h 10000"/>
                <a:gd name="connsiteX456" fmla="*/ 7267 w 10000"/>
                <a:gd name="connsiteY456" fmla="*/ 7502 h 10000"/>
                <a:gd name="connsiteX457" fmla="*/ 7306 w 10000"/>
                <a:gd name="connsiteY457" fmla="*/ 7523 h 10000"/>
                <a:gd name="connsiteX458" fmla="*/ 7323 w 10000"/>
                <a:gd name="connsiteY458" fmla="*/ 7473 h 10000"/>
                <a:gd name="connsiteX459" fmla="*/ 7295 w 10000"/>
                <a:gd name="connsiteY459" fmla="*/ 7438 h 10000"/>
                <a:gd name="connsiteX460" fmla="*/ 7312 w 10000"/>
                <a:gd name="connsiteY460" fmla="*/ 7402 h 10000"/>
                <a:gd name="connsiteX461" fmla="*/ 7238 w 10000"/>
                <a:gd name="connsiteY461" fmla="*/ 7331 h 10000"/>
                <a:gd name="connsiteX462" fmla="*/ 7244 w 10000"/>
                <a:gd name="connsiteY462" fmla="*/ 7296 h 10000"/>
                <a:gd name="connsiteX463" fmla="*/ 7199 w 10000"/>
                <a:gd name="connsiteY463" fmla="*/ 7260 h 10000"/>
                <a:gd name="connsiteX464" fmla="*/ 7227 w 10000"/>
                <a:gd name="connsiteY464" fmla="*/ 7218 h 10000"/>
                <a:gd name="connsiteX465" fmla="*/ 7216 w 10000"/>
                <a:gd name="connsiteY465" fmla="*/ 7168 h 10000"/>
                <a:gd name="connsiteX466" fmla="*/ 7165 w 10000"/>
                <a:gd name="connsiteY466" fmla="*/ 7090 h 10000"/>
                <a:gd name="connsiteX467" fmla="*/ 7132 w 10000"/>
                <a:gd name="connsiteY467" fmla="*/ 7026 h 10000"/>
                <a:gd name="connsiteX468" fmla="*/ 7064 w 10000"/>
                <a:gd name="connsiteY468" fmla="*/ 7055 h 10000"/>
                <a:gd name="connsiteX469" fmla="*/ 7025 w 10000"/>
                <a:gd name="connsiteY469" fmla="*/ 7048 h 10000"/>
                <a:gd name="connsiteX470" fmla="*/ 7002 w 10000"/>
                <a:gd name="connsiteY470" fmla="*/ 7111 h 10000"/>
                <a:gd name="connsiteX471" fmla="*/ 6924 w 10000"/>
                <a:gd name="connsiteY471" fmla="*/ 7119 h 10000"/>
                <a:gd name="connsiteX472" fmla="*/ 6895 w 10000"/>
                <a:gd name="connsiteY472" fmla="*/ 7111 h 10000"/>
                <a:gd name="connsiteX473" fmla="*/ 6828 w 10000"/>
                <a:gd name="connsiteY473" fmla="*/ 7161 h 10000"/>
                <a:gd name="connsiteX474" fmla="*/ 6834 w 10000"/>
                <a:gd name="connsiteY474" fmla="*/ 7260 h 10000"/>
                <a:gd name="connsiteX475" fmla="*/ 6817 w 10000"/>
                <a:gd name="connsiteY475" fmla="*/ 7324 h 10000"/>
                <a:gd name="connsiteX476" fmla="*/ 6817 w 10000"/>
                <a:gd name="connsiteY476" fmla="*/ 7381 h 10000"/>
                <a:gd name="connsiteX477" fmla="*/ 6760 w 10000"/>
                <a:gd name="connsiteY477" fmla="*/ 7424 h 10000"/>
                <a:gd name="connsiteX478" fmla="*/ 6699 w 10000"/>
                <a:gd name="connsiteY478" fmla="*/ 7431 h 10000"/>
                <a:gd name="connsiteX479" fmla="*/ 6682 w 10000"/>
                <a:gd name="connsiteY479" fmla="*/ 7410 h 10000"/>
                <a:gd name="connsiteX480" fmla="*/ 6625 w 10000"/>
                <a:gd name="connsiteY480" fmla="*/ 7388 h 10000"/>
                <a:gd name="connsiteX481" fmla="*/ 6592 w 10000"/>
                <a:gd name="connsiteY481" fmla="*/ 7431 h 10000"/>
                <a:gd name="connsiteX482" fmla="*/ 6586 w 10000"/>
                <a:gd name="connsiteY482" fmla="*/ 7473 h 10000"/>
                <a:gd name="connsiteX483" fmla="*/ 6552 w 10000"/>
                <a:gd name="connsiteY483" fmla="*/ 7480 h 10000"/>
                <a:gd name="connsiteX484" fmla="*/ 6547 w 10000"/>
                <a:gd name="connsiteY484" fmla="*/ 7523 h 10000"/>
                <a:gd name="connsiteX485" fmla="*/ 6519 w 10000"/>
                <a:gd name="connsiteY485" fmla="*/ 7523 h 10000"/>
                <a:gd name="connsiteX486" fmla="*/ 6485 w 10000"/>
                <a:gd name="connsiteY486" fmla="*/ 7424 h 10000"/>
                <a:gd name="connsiteX487" fmla="*/ 6406 w 10000"/>
                <a:gd name="connsiteY487" fmla="*/ 7473 h 10000"/>
                <a:gd name="connsiteX488" fmla="*/ 6316 w 10000"/>
                <a:gd name="connsiteY488" fmla="*/ 7551 h 10000"/>
                <a:gd name="connsiteX489" fmla="*/ 6282 w 10000"/>
                <a:gd name="connsiteY489" fmla="*/ 7566 h 10000"/>
                <a:gd name="connsiteX490" fmla="*/ 6294 w 10000"/>
                <a:gd name="connsiteY490" fmla="*/ 7615 h 10000"/>
                <a:gd name="connsiteX491" fmla="*/ 6243 w 10000"/>
                <a:gd name="connsiteY491" fmla="*/ 7637 h 10000"/>
                <a:gd name="connsiteX492" fmla="*/ 6209 w 10000"/>
                <a:gd name="connsiteY492" fmla="*/ 7608 h 10000"/>
                <a:gd name="connsiteX493" fmla="*/ 6136 w 10000"/>
                <a:gd name="connsiteY493" fmla="*/ 7622 h 10000"/>
                <a:gd name="connsiteX494" fmla="*/ 6136 w 10000"/>
                <a:gd name="connsiteY494" fmla="*/ 7395 h 10000"/>
                <a:gd name="connsiteX495" fmla="*/ 6208 w 10000"/>
                <a:gd name="connsiteY49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735 w 10000"/>
                <a:gd name="connsiteY15" fmla="*/ 9787 h 10000"/>
                <a:gd name="connsiteX16" fmla="*/ 3628 w 10000"/>
                <a:gd name="connsiteY16" fmla="*/ 9744 h 10000"/>
                <a:gd name="connsiteX17" fmla="*/ 3583 w 10000"/>
                <a:gd name="connsiteY17" fmla="*/ 9730 h 10000"/>
                <a:gd name="connsiteX18" fmla="*/ 3543 w 10000"/>
                <a:gd name="connsiteY18" fmla="*/ 9702 h 10000"/>
                <a:gd name="connsiteX19" fmla="*/ 3549 w 10000"/>
                <a:gd name="connsiteY19" fmla="*/ 9681 h 10000"/>
                <a:gd name="connsiteX20" fmla="*/ 3515 w 10000"/>
                <a:gd name="connsiteY20" fmla="*/ 9624 h 10000"/>
                <a:gd name="connsiteX21" fmla="*/ 3459 w 10000"/>
                <a:gd name="connsiteY21" fmla="*/ 9588 h 10000"/>
                <a:gd name="connsiteX22" fmla="*/ 3397 w 10000"/>
                <a:gd name="connsiteY22" fmla="*/ 9603 h 10000"/>
                <a:gd name="connsiteX23" fmla="*/ 3324 w 10000"/>
                <a:gd name="connsiteY23" fmla="*/ 9581 h 10000"/>
                <a:gd name="connsiteX24" fmla="*/ 3240 w 10000"/>
                <a:gd name="connsiteY24" fmla="*/ 9524 h 10000"/>
                <a:gd name="connsiteX25" fmla="*/ 3279 w 10000"/>
                <a:gd name="connsiteY25" fmla="*/ 9339 h 10000"/>
                <a:gd name="connsiteX26" fmla="*/ 3150 w 10000"/>
                <a:gd name="connsiteY26" fmla="*/ 8971 h 10000"/>
                <a:gd name="connsiteX27" fmla="*/ 3155 w 10000"/>
                <a:gd name="connsiteY27" fmla="*/ 9021 h 10000"/>
                <a:gd name="connsiteX28" fmla="*/ 3144 w 10000"/>
                <a:gd name="connsiteY28" fmla="*/ 9042 h 10000"/>
                <a:gd name="connsiteX29" fmla="*/ 3105 w 10000"/>
                <a:gd name="connsiteY29" fmla="*/ 9028 h 10000"/>
                <a:gd name="connsiteX30" fmla="*/ 3048 w 10000"/>
                <a:gd name="connsiteY30" fmla="*/ 9163 h 10000"/>
                <a:gd name="connsiteX31" fmla="*/ 2818 w 10000"/>
                <a:gd name="connsiteY31" fmla="*/ 9837 h 10000"/>
                <a:gd name="connsiteX32" fmla="*/ 2745 w 10000"/>
                <a:gd name="connsiteY32" fmla="*/ 9879 h 10000"/>
                <a:gd name="connsiteX33" fmla="*/ 2705 w 10000"/>
                <a:gd name="connsiteY33" fmla="*/ 9922 h 10000"/>
                <a:gd name="connsiteX34" fmla="*/ 2638 w 10000"/>
                <a:gd name="connsiteY34" fmla="*/ 9929 h 10000"/>
                <a:gd name="connsiteX35" fmla="*/ 2598 w 10000"/>
                <a:gd name="connsiteY35" fmla="*/ 9943 h 10000"/>
                <a:gd name="connsiteX36" fmla="*/ 2565 w 10000"/>
                <a:gd name="connsiteY36" fmla="*/ 9929 h 10000"/>
                <a:gd name="connsiteX37" fmla="*/ 2508 w 10000"/>
                <a:gd name="connsiteY37" fmla="*/ 9943 h 10000"/>
                <a:gd name="connsiteX38" fmla="*/ 2503 w 10000"/>
                <a:gd name="connsiteY38" fmla="*/ 9957 h 10000"/>
                <a:gd name="connsiteX39" fmla="*/ 2458 w 10000"/>
                <a:gd name="connsiteY39" fmla="*/ 9993 h 10000"/>
                <a:gd name="connsiteX40" fmla="*/ 2424 w 10000"/>
                <a:gd name="connsiteY40" fmla="*/ 10000 h 10000"/>
                <a:gd name="connsiteX41" fmla="*/ 2323 w 10000"/>
                <a:gd name="connsiteY41" fmla="*/ 9901 h 10000"/>
                <a:gd name="connsiteX42" fmla="*/ 2250 w 10000"/>
                <a:gd name="connsiteY42" fmla="*/ 9794 h 10000"/>
                <a:gd name="connsiteX43" fmla="*/ 2160 w 10000"/>
                <a:gd name="connsiteY43" fmla="*/ 9759 h 10000"/>
                <a:gd name="connsiteX44" fmla="*/ 2143 w 10000"/>
                <a:gd name="connsiteY44" fmla="*/ 9624 h 10000"/>
                <a:gd name="connsiteX45" fmla="*/ 2205 w 10000"/>
                <a:gd name="connsiteY45" fmla="*/ 9588 h 10000"/>
                <a:gd name="connsiteX46" fmla="*/ 2182 w 10000"/>
                <a:gd name="connsiteY46" fmla="*/ 9482 h 10000"/>
                <a:gd name="connsiteX47" fmla="*/ 2160 w 10000"/>
                <a:gd name="connsiteY47" fmla="*/ 9446 h 10000"/>
                <a:gd name="connsiteX48" fmla="*/ 2323 w 10000"/>
                <a:gd name="connsiteY48" fmla="*/ 9312 h 10000"/>
                <a:gd name="connsiteX49" fmla="*/ 2373 w 10000"/>
                <a:gd name="connsiteY49" fmla="*/ 9177 h 10000"/>
                <a:gd name="connsiteX50" fmla="*/ 2424 w 10000"/>
                <a:gd name="connsiteY50" fmla="*/ 9148 h 10000"/>
                <a:gd name="connsiteX51" fmla="*/ 2435 w 10000"/>
                <a:gd name="connsiteY51" fmla="*/ 9063 h 10000"/>
                <a:gd name="connsiteX52" fmla="*/ 2385 w 10000"/>
                <a:gd name="connsiteY52" fmla="*/ 8950 h 10000"/>
                <a:gd name="connsiteX53" fmla="*/ 2396 w 10000"/>
                <a:gd name="connsiteY53" fmla="*/ 8879 h 10000"/>
                <a:gd name="connsiteX54" fmla="*/ 2340 w 10000"/>
                <a:gd name="connsiteY54" fmla="*/ 8850 h 10000"/>
                <a:gd name="connsiteX55" fmla="*/ 2306 w 10000"/>
                <a:gd name="connsiteY55" fmla="*/ 8857 h 10000"/>
                <a:gd name="connsiteX56" fmla="*/ 2143 w 10000"/>
                <a:gd name="connsiteY56" fmla="*/ 8921 h 10000"/>
                <a:gd name="connsiteX57" fmla="*/ 2098 w 10000"/>
                <a:gd name="connsiteY57" fmla="*/ 8971 h 10000"/>
                <a:gd name="connsiteX58" fmla="*/ 2064 w 10000"/>
                <a:gd name="connsiteY58" fmla="*/ 8999 h 10000"/>
                <a:gd name="connsiteX59" fmla="*/ 2019 w 10000"/>
                <a:gd name="connsiteY59" fmla="*/ 9056 h 10000"/>
                <a:gd name="connsiteX60" fmla="*/ 1879 w 10000"/>
                <a:gd name="connsiteY60" fmla="*/ 9013 h 10000"/>
                <a:gd name="connsiteX61" fmla="*/ 1828 w 10000"/>
                <a:gd name="connsiteY61" fmla="*/ 8971 h 10000"/>
                <a:gd name="connsiteX62" fmla="*/ 1738 w 10000"/>
                <a:gd name="connsiteY62" fmla="*/ 9021 h 10000"/>
                <a:gd name="connsiteX63" fmla="*/ 1609 w 10000"/>
                <a:gd name="connsiteY63" fmla="*/ 9056 h 10000"/>
                <a:gd name="connsiteX64" fmla="*/ 1699 w 10000"/>
                <a:gd name="connsiteY64" fmla="*/ 9177 h 10000"/>
                <a:gd name="connsiteX65" fmla="*/ 1592 w 10000"/>
                <a:gd name="connsiteY65" fmla="*/ 9304 h 10000"/>
                <a:gd name="connsiteX66" fmla="*/ 1558 w 10000"/>
                <a:gd name="connsiteY66" fmla="*/ 9290 h 10000"/>
                <a:gd name="connsiteX67" fmla="*/ 1541 w 10000"/>
                <a:gd name="connsiteY67" fmla="*/ 9304 h 10000"/>
                <a:gd name="connsiteX68" fmla="*/ 1507 w 10000"/>
                <a:gd name="connsiteY68" fmla="*/ 9269 h 10000"/>
                <a:gd name="connsiteX69" fmla="*/ 1440 w 10000"/>
                <a:gd name="connsiteY69" fmla="*/ 9233 h 10000"/>
                <a:gd name="connsiteX70" fmla="*/ 1434 w 10000"/>
                <a:gd name="connsiteY70" fmla="*/ 9198 h 10000"/>
                <a:gd name="connsiteX71" fmla="*/ 1412 w 10000"/>
                <a:gd name="connsiteY71" fmla="*/ 9191 h 10000"/>
                <a:gd name="connsiteX72" fmla="*/ 1400 w 10000"/>
                <a:gd name="connsiteY72" fmla="*/ 9155 h 10000"/>
                <a:gd name="connsiteX73" fmla="*/ 1372 w 10000"/>
                <a:gd name="connsiteY73" fmla="*/ 9127 h 10000"/>
                <a:gd name="connsiteX74" fmla="*/ 1327 w 10000"/>
                <a:gd name="connsiteY74" fmla="*/ 9141 h 10000"/>
                <a:gd name="connsiteX75" fmla="*/ 1305 w 10000"/>
                <a:gd name="connsiteY75" fmla="*/ 9092 h 10000"/>
                <a:gd name="connsiteX76" fmla="*/ 1271 w 10000"/>
                <a:gd name="connsiteY76" fmla="*/ 9099 h 10000"/>
                <a:gd name="connsiteX77" fmla="*/ 1277 w 10000"/>
                <a:gd name="connsiteY77" fmla="*/ 9056 h 10000"/>
                <a:gd name="connsiteX78" fmla="*/ 1265 w 10000"/>
                <a:gd name="connsiteY78" fmla="*/ 8999 h 10000"/>
                <a:gd name="connsiteX79" fmla="*/ 1277 w 10000"/>
                <a:gd name="connsiteY79" fmla="*/ 8935 h 10000"/>
                <a:gd name="connsiteX80" fmla="*/ 1271 w 10000"/>
                <a:gd name="connsiteY80" fmla="*/ 8893 h 10000"/>
                <a:gd name="connsiteX81" fmla="*/ 1153 w 10000"/>
                <a:gd name="connsiteY81" fmla="*/ 8893 h 10000"/>
                <a:gd name="connsiteX82" fmla="*/ 1153 w 10000"/>
                <a:gd name="connsiteY82" fmla="*/ 8850 h 10000"/>
                <a:gd name="connsiteX83" fmla="*/ 1091 w 10000"/>
                <a:gd name="connsiteY83" fmla="*/ 8829 h 10000"/>
                <a:gd name="connsiteX84" fmla="*/ 1080 w 10000"/>
                <a:gd name="connsiteY84" fmla="*/ 8758 h 10000"/>
                <a:gd name="connsiteX85" fmla="*/ 1069 w 10000"/>
                <a:gd name="connsiteY85" fmla="*/ 8730 h 10000"/>
                <a:gd name="connsiteX86" fmla="*/ 990 w 10000"/>
                <a:gd name="connsiteY86" fmla="*/ 8701 h 10000"/>
                <a:gd name="connsiteX87" fmla="*/ 894 w 10000"/>
                <a:gd name="connsiteY87" fmla="*/ 8616 h 10000"/>
                <a:gd name="connsiteX88" fmla="*/ 787 w 10000"/>
                <a:gd name="connsiteY88" fmla="*/ 8616 h 10000"/>
                <a:gd name="connsiteX89" fmla="*/ 849 w 10000"/>
                <a:gd name="connsiteY89" fmla="*/ 8510 h 10000"/>
                <a:gd name="connsiteX90" fmla="*/ 945 w 10000"/>
                <a:gd name="connsiteY90" fmla="*/ 8432 h 10000"/>
                <a:gd name="connsiteX91" fmla="*/ 984 w 10000"/>
                <a:gd name="connsiteY91" fmla="*/ 8325 h 10000"/>
                <a:gd name="connsiteX92" fmla="*/ 1063 w 10000"/>
                <a:gd name="connsiteY92" fmla="*/ 8204 h 10000"/>
                <a:gd name="connsiteX93" fmla="*/ 1057 w 10000"/>
                <a:gd name="connsiteY93" fmla="*/ 8133 h 10000"/>
                <a:gd name="connsiteX94" fmla="*/ 1018 w 10000"/>
                <a:gd name="connsiteY94" fmla="*/ 8055 h 10000"/>
                <a:gd name="connsiteX95" fmla="*/ 533 w 10000"/>
                <a:gd name="connsiteY95" fmla="*/ 8076 h 10000"/>
                <a:gd name="connsiteX96" fmla="*/ 169 w 10000"/>
                <a:gd name="connsiteY96" fmla="*/ 7743 h 10000"/>
                <a:gd name="connsiteX97" fmla="*/ 157 w 10000"/>
                <a:gd name="connsiteY97" fmla="*/ 7686 h 10000"/>
                <a:gd name="connsiteX98" fmla="*/ 231 w 10000"/>
                <a:gd name="connsiteY98" fmla="*/ 7594 h 10000"/>
                <a:gd name="connsiteX99" fmla="*/ 0 w 10000"/>
                <a:gd name="connsiteY99" fmla="*/ 6920 h 10000"/>
                <a:gd name="connsiteX100" fmla="*/ 1074 w 10000"/>
                <a:gd name="connsiteY100" fmla="*/ 7019 h 10000"/>
                <a:gd name="connsiteX101" fmla="*/ 1277 w 10000"/>
                <a:gd name="connsiteY101" fmla="*/ 6998 h 10000"/>
                <a:gd name="connsiteX102" fmla="*/ 1524 w 10000"/>
                <a:gd name="connsiteY102" fmla="*/ 7083 h 10000"/>
                <a:gd name="connsiteX103" fmla="*/ 1609 w 10000"/>
                <a:gd name="connsiteY103" fmla="*/ 7104 h 10000"/>
                <a:gd name="connsiteX104" fmla="*/ 1822 w 10000"/>
                <a:gd name="connsiteY104" fmla="*/ 7310 h 10000"/>
                <a:gd name="connsiteX105" fmla="*/ 1918 w 10000"/>
                <a:gd name="connsiteY105" fmla="*/ 7303 h 10000"/>
                <a:gd name="connsiteX106" fmla="*/ 6504 w 10000"/>
                <a:gd name="connsiteY106" fmla="*/ 7627 h 10000"/>
                <a:gd name="connsiteX107" fmla="*/ 5523 w 10000"/>
                <a:gd name="connsiteY107" fmla="*/ 5713 h 10000"/>
                <a:gd name="connsiteX108" fmla="*/ 5652 w 10000"/>
                <a:gd name="connsiteY108" fmla="*/ 5720 h 10000"/>
                <a:gd name="connsiteX109" fmla="*/ 5697 w 10000"/>
                <a:gd name="connsiteY109" fmla="*/ 5742 h 10000"/>
                <a:gd name="connsiteX110" fmla="*/ 5793 w 10000"/>
                <a:gd name="connsiteY110" fmla="*/ 5635 h 10000"/>
                <a:gd name="connsiteX111" fmla="*/ 5844 w 10000"/>
                <a:gd name="connsiteY111" fmla="*/ 5628 h 10000"/>
                <a:gd name="connsiteX112" fmla="*/ 5889 w 10000"/>
                <a:gd name="connsiteY112" fmla="*/ 5564 h 10000"/>
                <a:gd name="connsiteX113" fmla="*/ 5945 w 10000"/>
                <a:gd name="connsiteY113" fmla="*/ 5515 h 10000"/>
                <a:gd name="connsiteX114" fmla="*/ 6001 w 10000"/>
                <a:gd name="connsiteY114" fmla="*/ 5408 h 10000"/>
                <a:gd name="connsiteX115" fmla="*/ 6012 w 10000"/>
                <a:gd name="connsiteY115" fmla="*/ 5344 h 10000"/>
                <a:gd name="connsiteX116" fmla="*/ 6080 w 10000"/>
                <a:gd name="connsiteY116" fmla="*/ 5316 h 10000"/>
                <a:gd name="connsiteX117" fmla="*/ 6159 w 10000"/>
                <a:gd name="connsiteY117" fmla="*/ 5351 h 10000"/>
                <a:gd name="connsiteX118" fmla="*/ 6226 w 10000"/>
                <a:gd name="connsiteY118" fmla="*/ 5337 h 10000"/>
                <a:gd name="connsiteX119" fmla="*/ 6294 w 10000"/>
                <a:gd name="connsiteY119" fmla="*/ 5344 h 10000"/>
                <a:gd name="connsiteX120" fmla="*/ 6412 w 10000"/>
                <a:gd name="connsiteY120" fmla="*/ 5302 h 10000"/>
                <a:gd name="connsiteX121" fmla="*/ 6490 w 10000"/>
                <a:gd name="connsiteY121" fmla="*/ 5195 h 10000"/>
                <a:gd name="connsiteX122" fmla="*/ 6524 w 10000"/>
                <a:gd name="connsiteY122" fmla="*/ 5160 h 10000"/>
                <a:gd name="connsiteX123" fmla="*/ 6575 w 10000"/>
                <a:gd name="connsiteY123" fmla="*/ 5160 h 10000"/>
                <a:gd name="connsiteX124" fmla="*/ 6614 w 10000"/>
                <a:gd name="connsiteY124" fmla="*/ 5103 h 10000"/>
                <a:gd name="connsiteX125" fmla="*/ 6597 w 10000"/>
                <a:gd name="connsiteY125" fmla="*/ 5039 h 10000"/>
                <a:gd name="connsiteX126" fmla="*/ 6609 w 10000"/>
                <a:gd name="connsiteY126" fmla="*/ 4982 h 10000"/>
                <a:gd name="connsiteX127" fmla="*/ 6659 w 10000"/>
                <a:gd name="connsiteY127" fmla="*/ 4876 h 10000"/>
                <a:gd name="connsiteX128" fmla="*/ 6715 w 10000"/>
                <a:gd name="connsiteY128" fmla="*/ 4776 h 10000"/>
                <a:gd name="connsiteX129" fmla="*/ 6772 w 10000"/>
                <a:gd name="connsiteY129" fmla="*/ 4755 h 10000"/>
                <a:gd name="connsiteX130" fmla="*/ 6800 w 10000"/>
                <a:gd name="connsiteY130" fmla="*/ 4720 h 10000"/>
                <a:gd name="connsiteX131" fmla="*/ 6895 w 10000"/>
                <a:gd name="connsiteY131" fmla="*/ 4734 h 10000"/>
                <a:gd name="connsiteX132" fmla="*/ 6991 w 10000"/>
                <a:gd name="connsiteY132" fmla="*/ 4734 h 10000"/>
                <a:gd name="connsiteX133" fmla="*/ 6997 w 10000"/>
                <a:gd name="connsiteY133" fmla="*/ 4670 h 10000"/>
                <a:gd name="connsiteX134" fmla="*/ 7013 w 10000"/>
                <a:gd name="connsiteY134" fmla="*/ 4627 h 10000"/>
                <a:gd name="connsiteX135" fmla="*/ 7008 w 10000"/>
                <a:gd name="connsiteY135" fmla="*/ 4599 h 10000"/>
                <a:gd name="connsiteX136" fmla="*/ 7064 w 10000"/>
                <a:gd name="connsiteY136" fmla="*/ 4578 h 10000"/>
                <a:gd name="connsiteX137" fmla="*/ 7103 w 10000"/>
                <a:gd name="connsiteY137" fmla="*/ 4634 h 10000"/>
                <a:gd name="connsiteX138" fmla="*/ 7160 w 10000"/>
                <a:gd name="connsiteY138" fmla="*/ 4613 h 10000"/>
                <a:gd name="connsiteX139" fmla="*/ 7177 w 10000"/>
                <a:gd name="connsiteY139" fmla="*/ 4578 h 10000"/>
                <a:gd name="connsiteX140" fmla="*/ 7222 w 10000"/>
                <a:gd name="connsiteY140" fmla="*/ 4564 h 10000"/>
                <a:gd name="connsiteX141" fmla="*/ 7317 w 10000"/>
                <a:gd name="connsiteY141" fmla="*/ 4493 h 10000"/>
                <a:gd name="connsiteX142" fmla="*/ 7407 w 10000"/>
                <a:gd name="connsiteY142" fmla="*/ 4521 h 10000"/>
                <a:gd name="connsiteX143" fmla="*/ 7430 w 10000"/>
                <a:gd name="connsiteY143" fmla="*/ 4507 h 10000"/>
                <a:gd name="connsiteX144" fmla="*/ 7480 w 10000"/>
                <a:gd name="connsiteY144" fmla="*/ 4528 h 10000"/>
                <a:gd name="connsiteX145" fmla="*/ 7503 w 10000"/>
                <a:gd name="connsiteY145" fmla="*/ 4471 h 10000"/>
                <a:gd name="connsiteX146" fmla="*/ 7525 w 10000"/>
                <a:gd name="connsiteY146" fmla="*/ 4500 h 10000"/>
                <a:gd name="connsiteX147" fmla="*/ 7559 w 10000"/>
                <a:gd name="connsiteY147" fmla="*/ 4493 h 10000"/>
                <a:gd name="connsiteX148" fmla="*/ 7598 w 10000"/>
                <a:gd name="connsiteY148" fmla="*/ 4556 h 10000"/>
                <a:gd name="connsiteX149" fmla="*/ 7643 w 10000"/>
                <a:gd name="connsiteY149" fmla="*/ 4549 h 10000"/>
                <a:gd name="connsiteX150" fmla="*/ 7683 w 10000"/>
                <a:gd name="connsiteY150" fmla="*/ 4578 h 10000"/>
                <a:gd name="connsiteX151" fmla="*/ 7700 w 10000"/>
                <a:gd name="connsiteY151" fmla="*/ 4556 h 10000"/>
                <a:gd name="connsiteX152" fmla="*/ 7778 w 10000"/>
                <a:gd name="connsiteY152" fmla="*/ 4564 h 10000"/>
                <a:gd name="connsiteX153" fmla="*/ 7790 w 10000"/>
                <a:gd name="connsiteY153" fmla="*/ 4585 h 10000"/>
                <a:gd name="connsiteX154" fmla="*/ 7874 w 10000"/>
                <a:gd name="connsiteY154" fmla="*/ 4514 h 10000"/>
                <a:gd name="connsiteX155" fmla="*/ 7874 w 10000"/>
                <a:gd name="connsiteY155" fmla="*/ 4393 h 10000"/>
                <a:gd name="connsiteX156" fmla="*/ 7852 w 10000"/>
                <a:gd name="connsiteY156" fmla="*/ 4379 h 10000"/>
                <a:gd name="connsiteX157" fmla="*/ 7835 w 10000"/>
                <a:gd name="connsiteY157" fmla="*/ 4294 h 10000"/>
                <a:gd name="connsiteX158" fmla="*/ 7801 w 10000"/>
                <a:gd name="connsiteY158" fmla="*/ 4209 h 10000"/>
                <a:gd name="connsiteX159" fmla="*/ 7750 w 10000"/>
                <a:gd name="connsiteY159" fmla="*/ 4173 h 10000"/>
                <a:gd name="connsiteX160" fmla="*/ 7745 w 10000"/>
                <a:gd name="connsiteY160" fmla="*/ 4131 h 10000"/>
                <a:gd name="connsiteX161" fmla="*/ 7672 w 10000"/>
                <a:gd name="connsiteY161" fmla="*/ 4053 h 10000"/>
                <a:gd name="connsiteX162" fmla="*/ 7677 w 10000"/>
                <a:gd name="connsiteY162" fmla="*/ 4024 h 10000"/>
                <a:gd name="connsiteX163" fmla="*/ 7604 w 10000"/>
                <a:gd name="connsiteY163" fmla="*/ 3982 h 10000"/>
                <a:gd name="connsiteX164" fmla="*/ 7598 w 10000"/>
                <a:gd name="connsiteY164" fmla="*/ 3903 h 10000"/>
                <a:gd name="connsiteX165" fmla="*/ 7475 w 10000"/>
                <a:gd name="connsiteY165" fmla="*/ 3833 h 10000"/>
                <a:gd name="connsiteX166" fmla="*/ 7407 w 10000"/>
                <a:gd name="connsiteY166" fmla="*/ 3683 h 10000"/>
                <a:gd name="connsiteX167" fmla="*/ 7306 w 10000"/>
                <a:gd name="connsiteY167" fmla="*/ 3676 h 10000"/>
                <a:gd name="connsiteX168" fmla="*/ 7272 w 10000"/>
                <a:gd name="connsiteY168" fmla="*/ 3648 h 10000"/>
                <a:gd name="connsiteX169" fmla="*/ 7222 w 10000"/>
                <a:gd name="connsiteY169" fmla="*/ 3669 h 10000"/>
                <a:gd name="connsiteX170" fmla="*/ 7143 w 10000"/>
                <a:gd name="connsiteY170" fmla="*/ 3669 h 10000"/>
                <a:gd name="connsiteX171" fmla="*/ 7030 w 10000"/>
                <a:gd name="connsiteY171" fmla="*/ 3840 h 10000"/>
                <a:gd name="connsiteX172" fmla="*/ 6991 w 10000"/>
                <a:gd name="connsiteY172" fmla="*/ 3918 h 10000"/>
                <a:gd name="connsiteX173" fmla="*/ 6890 w 10000"/>
                <a:gd name="connsiteY173" fmla="*/ 3797 h 10000"/>
                <a:gd name="connsiteX174" fmla="*/ 6817 w 10000"/>
                <a:gd name="connsiteY174" fmla="*/ 3747 h 10000"/>
                <a:gd name="connsiteX175" fmla="*/ 6744 w 10000"/>
                <a:gd name="connsiteY175" fmla="*/ 3754 h 10000"/>
                <a:gd name="connsiteX176" fmla="*/ 6670 w 10000"/>
                <a:gd name="connsiteY176" fmla="*/ 3790 h 10000"/>
                <a:gd name="connsiteX177" fmla="*/ 6609 w 10000"/>
                <a:gd name="connsiteY177" fmla="*/ 3762 h 10000"/>
                <a:gd name="connsiteX178" fmla="*/ 6552 w 10000"/>
                <a:gd name="connsiteY178" fmla="*/ 3804 h 10000"/>
                <a:gd name="connsiteX179" fmla="*/ 6496 w 10000"/>
                <a:gd name="connsiteY179" fmla="*/ 3889 h 10000"/>
                <a:gd name="connsiteX180" fmla="*/ 6367 w 10000"/>
                <a:gd name="connsiteY180" fmla="*/ 3733 h 10000"/>
                <a:gd name="connsiteX181" fmla="*/ 6350 w 10000"/>
                <a:gd name="connsiteY181" fmla="*/ 3577 h 10000"/>
                <a:gd name="connsiteX182" fmla="*/ 6451 w 10000"/>
                <a:gd name="connsiteY182" fmla="*/ 3513 h 10000"/>
                <a:gd name="connsiteX183" fmla="*/ 6445 w 10000"/>
                <a:gd name="connsiteY183" fmla="*/ 3343 h 10000"/>
                <a:gd name="connsiteX184" fmla="*/ 6541 w 10000"/>
                <a:gd name="connsiteY184" fmla="*/ 3144 h 10000"/>
                <a:gd name="connsiteX185" fmla="*/ 6530 w 10000"/>
                <a:gd name="connsiteY185" fmla="*/ 3109 h 10000"/>
                <a:gd name="connsiteX186" fmla="*/ 6760 w 10000"/>
                <a:gd name="connsiteY186" fmla="*/ 2456 h 10000"/>
                <a:gd name="connsiteX187" fmla="*/ 6884 w 10000"/>
                <a:gd name="connsiteY187" fmla="*/ 2555 h 10000"/>
                <a:gd name="connsiteX188" fmla="*/ 6957 w 10000"/>
                <a:gd name="connsiteY188" fmla="*/ 2598 h 10000"/>
                <a:gd name="connsiteX189" fmla="*/ 7030 w 10000"/>
                <a:gd name="connsiteY189" fmla="*/ 2598 h 10000"/>
                <a:gd name="connsiteX190" fmla="*/ 7143 w 10000"/>
                <a:gd name="connsiteY190" fmla="*/ 2676 h 10000"/>
                <a:gd name="connsiteX191" fmla="*/ 7160 w 10000"/>
                <a:gd name="connsiteY191" fmla="*/ 2626 h 10000"/>
                <a:gd name="connsiteX192" fmla="*/ 7233 w 10000"/>
                <a:gd name="connsiteY192" fmla="*/ 2612 h 10000"/>
                <a:gd name="connsiteX193" fmla="*/ 7295 w 10000"/>
                <a:gd name="connsiteY193" fmla="*/ 2527 h 10000"/>
                <a:gd name="connsiteX194" fmla="*/ 7373 w 10000"/>
                <a:gd name="connsiteY194" fmla="*/ 2463 h 10000"/>
                <a:gd name="connsiteX195" fmla="*/ 7407 w 10000"/>
                <a:gd name="connsiteY195" fmla="*/ 2399 h 10000"/>
                <a:gd name="connsiteX196" fmla="*/ 7525 w 10000"/>
                <a:gd name="connsiteY196" fmla="*/ 2356 h 10000"/>
                <a:gd name="connsiteX197" fmla="*/ 7587 w 10000"/>
                <a:gd name="connsiteY197" fmla="*/ 2363 h 10000"/>
                <a:gd name="connsiteX198" fmla="*/ 7638 w 10000"/>
                <a:gd name="connsiteY198" fmla="*/ 2300 h 10000"/>
                <a:gd name="connsiteX199" fmla="*/ 7677 w 10000"/>
                <a:gd name="connsiteY199" fmla="*/ 2214 h 10000"/>
                <a:gd name="connsiteX200" fmla="*/ 7660 w 10000"/>
                <a:gd name="connsiteY200" fmla="*/ 2200 h 10000"/>
                <a:gd name="connsiteX201" fmla="*/ 7677 w 10000"/>
                <a:gd name="connsiteY201" fmla="*/ 2108 h 10000"/>
                <a:gd name="connsiteX202" fmla="*/ 7610 w 10000"/>
                <a:gd name="connsiteY202" fmla="*/ 2108 h 10000"/>
                <a:gd name="connsiteX203" fmla="*/ 7643 w 10000"/>
                <a:gd name="connsiteY203" fmla="*/ 2030 h 10000"/>
                <a:gd name="connsiteX204" fmla="*/ 7649 w 10000"/>
                <a:gd name="connsiteY204" fmla="*/ 1938 h 10000"/>
                <a:gd name="connsiteX205" fmla="*/ 7677 w 10000"/>
                <a:gd name="connsiteY205" fmla="*/ 1916 h 10000"/>
                <a:gd name="connsiteX206" fmla="*/ 7728 w 10000"/>
                <a:gd name="connsiteY206" fmla="*/ 1824 h 10000"/>
                <a:gd name="connsiteX207" fmla="*/ 7722 w 10000"/>
                <a:gd name="connsiteY207" fmla="*/ 1753 h 10000"/>
                <a:gd name="connsiteX208" fmla="*/ 7762 w 10000"/>
                <a:gd name="connsiteY208" fmla="*/ 1675 h 10000"/>
                <a:gd name="connsiteX209" fmla="*/ 7807 w 10000"/>
                <a:gd name="connsiteY209" fmla="*/ 1625 h 10000"/>
                <a:gd name="connsiteX210" fmla="*/ 7823 w 10000"/>
                <a:gd name="connsiteY210" fmla="*/ 1540 h 10000"/>
                <a:gd name="connsiteX211" fmla="*/ 7818 w 10000"/>
                <a:gd name="connsiteY211" fmla="*/ 1512 h 10000"/>
                <a:gd name="connsiteX212" fmla="*/ 7857 w 10000"/>
                <a:gd name="connsiteY212" fmla="*/ 1455 h 10000"/>
                <a:gd name="connsiteX213" fmla="*/ 7913 w 10000"/>
                <a:gd name="connsiteY213" fmla="*/ 1285 h 10000"/>
                <a:gd name="connsiteX214" fmla="*/ 7930 w 10000"/>
                <a:gd name="connsiteY214" fmla="*/ 1185 h 10000"/>
                <a:gd name="connsiteX215" fmla="*/ 7958 w 10000"/>
                <a:gd name="connsiteY215" fmla="*/ 1192 h 10000"/>
                <a:gd name="connsiteX216" fmla="*/ 8037 w 10000"/>
                <a:gd name="connsiteY216" fmla="*/ 1079 h 10000"/>
                <a:gd name="connsiteX217" fmla="*/ 8127 w 10000"/>
                <a:gd name="connsiteY217" fmla="*/ 1015 h 10000"/>
                <a:gd name="connsiteX218" fmla="*/ 8138 w 10000"/>
                <a:gd name="connsiteY218" fmla="*/ 937 h 10000"/>
                <a:gd name="connsiteX219" fmla="*/ 8172 w 10000"/>
                <a:gd name="connsiteY219" fmla="*/ 852 h 10000"/>
                <a:gd name="connsiteX220" fmla="*/ 8161 w 10000"/>
                <a:gd name="connsiteY220" fmla="*/ 788 h 10000"/>
                <a:gd name="connsiteX221" fmla="*/ 8116 w 10000"/>
                <a:gd name="connsiteY221" fmla="*/ 731 h 10000"/>
                <a:gd name="connsiteX222" fmla="*/ 8138 w 10000"/>
                <a:gd name="connsiteY222" fmla="*/ 660 h 10000"/>
                <a:gd name="connsiteX223" fmla="*/ 8138 w 10000"/>
                <a:gd name="connsiteY223" fmla="*/ 575 h 10000"/>
                <a:gd name="connsiteX224" fmla="*/ 8054 w 10000"/>
                <a:gd name="connsiteY224" fmla="*/ 504 h 10000"/>
                <a:gd name="connsiteX225" fmla="*/ 7970 w 10000"/>
                <a:gd name="connsiteY225" fmla="*/ 546 h 10000"/>
                <a:gd name="connsiteX226" fmla="*/ 7930 w 10000"/>
                <a:gd name="connsiteY226" fmla="*/ 546 h 10000"/>
                <a:gd name="connsiteX227" fmla="*/ 7913 w 10000"/>
                <a:gd name="connsiteY227" fmla="*/ 497 h 10000"/>
                <a:gd name="connsiteX228" fmla="*/ 7913 w 10000"/>
                <a:gd name="connsiteY228" fmla="*/ 405 h 10000"/>
                <a:gd name="connsiteX229" fmla="*/ 8020 w 10000"/>
                <a:gd name="connsiteY229" fmla="*/ 312 h 10000"/>
                <a:gd name="connsiteX230" fmla="*/ 8054 w 10000"/>
                <a:gd name="connsiteY230" fmla="*/ 234 h 10000"/>
                <a:gd name="connsiteX231" fmla="*/ 8121 w 10000"/>
                <a:gd name="connsiteY231" fmla="*/ 170 h 10000"/>
                <a:gd name="connsiteX232" fmla="*/ 8183 w 10000"/>
                <a:gd name="connsiteY232" fmla="*/ 50 h 10000"/>
                <a:gd name="connsiteX233" fmla="*/ 8228 w 10000"/>
                <a:gd name="connsiteY233" fmla="*/ 28 h 10000"/>
                <a:gd name="connsiteX234" fmla="*/ 8290 w 10000"/>
                <a:gd name="connsiteY234" fmla="*/ 43 h 10000"/>
                <a:gd name="connsiteX235" fmla="*/ 8420 w 10000"/>
                <a:gd name="connsiteY235" fmla="*/ 0 h 10000"/>
                <a:gd name="connsiteX236" fmla="*/ 8481 w 10000"/>
                <a:gd name="connsiteY236" fmla="*/ 71 h 10000"/>
                <a:gd name="connsiteX237" fmla="*/ 8476 w 10000"/>
                <a:gd name="connsiteY237" fmla="*/ 121 h 10000"/>
                <a:gd name="connsiteX238" fmla="*/ 8504 w 10000"/>
                <a:gd name="connsiteY238" fmla="*/ 142 h 10000"/>
                <a:gd name="connsiteX239" fmla="*/ 8526 w 10000"/>
                <a:gd name="connsiteY239" fmla="*/ 192 h 10000"/>
                <a:gd name="connsiteX240" fmla="*/ 8493 w 10000"/>
                <a:gd name="connsiteY240" fmla="*/ 248 h 10000"/>
                <a:gd name="connsiteX241" fmla="*/ 8448 w 10000"/>
                <a:gd name="connsiteY241" fmla="*/ 376 h 10000"/>
                <a:gd name="connsiteX242" fmla="*/ 8375 w 10000"/>
                <a:gd name="connsiteY242" fmla="*/ 476 h 10000"/>
                <a:gd name="connsiteX243" fmla="*/ 8307 w 10000"/>
                <a:gd name="connsiteY243" fmla="*/ 532 h 10000"/>
                <a:gd name="connsiteX244" fmla="*/ 8358 w 10000"/>
                <a:gd name="connsiteY244" fmla="*/ 554 h 10000"/>
                <a:gd name="connsiteX245" fmla="*/ 8425 w 10000"/>
                <a:gd name="connsiteY245" fmla="*/ 639 h 10000"/>
                <a:gd name="connsiteX246" fmla="*/ 8470 w 10000"/>
                <a:gd name="connsiteY246" fmla="*/ 646 h 10000"/>
                <a:gd name="connsiteX247" fmla="*/ 8493 w 10000"/>
                <a:gd name="connsiteY247" fmla="*/ 738 h 10000"/>
                <a:gd name="connsiteX248" fmla="*/ 8538 w 10000"/>
                <a:gd name="connsiteY248" fmla="*/ 759 h 10000"/>
                <a:gd name="connsiteX249" fmla="*/ 8571 w 10000"/>
                <a:gd name="connsiteY249" fmla="*/ 752 h 10000"/>
                <a:gd name="connsiteX250" fmla="*/ 8639 w 10000"/>
                <a:gd name="connsiteY250" fmla="*/ 610 h 10000"/>
                <a:gd name="connsiteX251" fmla="*/ 8701 w 10000"/>
                <a:gd name="connsiteY251" fmla="*/ 625 h 10000"/>
                <a:gd name="connsiteX252" fmla="*/ 8712 w 10000"/>
                <a:gd name="connsiteY252" fmla="*/ 667 h 10000"/>
                <a:gd name="connsiteX253" fmla="*/ 8757 w 10000"/>
                <a:gd name="connsiteY253" fmla="*/ 717 h 10000"/>
                <a:gd name="connsiteX254" fmla="*/ 8757 w 10000"/>
                <a:gd name="connsiteY254" fmla="*/ 752 h 10000"/>
                <a:gd name="connsiteX255" fmla="*/ 8796 w 10000"/>
                <a:gd name="connsiteY255" fmla="*/ 774 h 10000"/>
                <a:gd name="connsiteX256" fmla="*/ 8853 w 10000"/>
                <a:gd name="connsiteY256" fmla="*/ 774 h 10000"/>
                <a:gd name="connsiteX257" fmla="*/ 8858 w 10000"/>
                <a:gd name="connsiteY257" fmla="*/ 837 h 10000"/>
                <a:gd name="connsiteX258" fmla="*/ 8808 w 10000"/>
                <a:gd name="connsiteY258" fmla="*/ 866 h 10000"/>
                <a:gd name="connsiteX259" fmla="*/ 8853 w 10000"/>
                <a:gd name="connsiteY259" fmla="*/ 1143 h 10000"/>
                <a:gd name="connsiteX260" fmla="*/ 8898 w 10000"/>
                <a:gd name="connsiteY260" fmla="*/ 1270 h 10000"/>
                <a:gd name="connsiteX261" fmla="*/ 8886 w 10000"/>
                <a:gd name="connsiteY261" fmla="*/ 1327 h 10000"/>
                <a:gd name="connsiteX262" fmla="*/ 8926 w 10000"/>
                <a:gd name="connsiteY262" fmla="*/ 1391 h 10000"/>
                <a:gd name="connsiteX263" fmla="*/ 8931 w 10000"/>
                <a:gd name="connsiteY263" fmla="*/ 1434 h 10000"/>
                <a:gd name="connsiteX264" fmla="*/ 9038 w 10000"/>
                <a:gd name="connsiteY264" fmla="*/ 1483 h 10000"/>
                <a:gd name="connsiteX265" fmla="*/ 9168 w 10000"/>
                <a:gd name="connsiteY265" fmla="*/ 1441 h 10000"/>
                <a:gd name="connsiteX266" fmla="*/ 9184 w 10000"/>
                <a:gd name="connsiteY266" fmla="*/ 1384 h 10000"/>
                <a:gd name="connsiteX267" fmla="*/ 9229 w 10000"/>
                <a:gd name="connsiteY267" fmla="*/ 1405 h 10000"/>
                <a:gd name="connsiteX268" fmla="*/ 9258 w 10000"/>
                <a:gd name="connsiteY268" fmla="*/ 1455 h 10000"/>
                <a:gd name="connsiteX269" fmla="*/ 9325 w 10000"/>
                <a:gd name="connsiteY269" fmla="*/ 1419 h 10000"/>
                <a:gd name="connsiteX270" fmla="*/ 9364 w 10000"/>
                <a:gd name="connsiteY270" fmla="*/ 1419 h 10000"/>
                <a:gd name="connsiteX271" fmla="*/ 9421 w 10000"/>
                <a:gd name="connsiteY271" fmla="*/ 1476 h 10000"/>
                <a:gd name="connsiteX272" fmla="*/ 9454 w 10000"/>
                <a:gd name="connsiteY272" fmla="*/ 1398 h 10000"/>
                <a:gd name="connsiteX273" fmla="*/ 9522 w 10000"/>
                <a:gd name="connsiteY273" fmla="*/ 1434 h 10000"/>
                <a:gd name="connsiteX274" fmla="*/ 9556 w 10000"/>
                <a:gd name="connsiteY274" fmla="*/ 1391 h 10000"/>
                <a:gd name="connsiteX275" fmla="*/ 9584 w 10000"/>
                <a:gd name="connsiteY275" fmla="*/ 1398 h 10000"/>
                <a:gd name="connsiteX276" fmla="*/ 9612 w 10000"/>
                <a:gd name="connsiteY276" fmla="*/ 1356 h 10000"/>
                <a:gd name="connsiteX277" fmla="*/ 9606 w 10000"/>
                <a:gd name="connsiteY277" fmla="*/ 1313 h 10000"/>
                <a:gd name="connsiteX278" fmla="*/ 9646 w 10000"/>
                <a:gd name="connsiteY278" fmla="*/ 1292 h 10000"/>
                <a:gd name="connsiteX279" fmla="*/ 9674 w 10000"/>
                <a:gd name="connsiteY279" fmla="*/ 1221 h 10000"/>
                <a:gd name="connsiteX280" fmla="*/ 9753 w 10000"/>
                <a:gd name="connsiteY280" fmla="*/ 1228 h 10000"/>
                <a:gd name="connsiteX281" fmla="*/ 9871 w 10000"/>
                <a:gd name="connsiteY281" fmla="*/ 1434 h 10000"/>
                <a:gd name="connsiteX282" fmla="*/ 9893 w 10000"/>
                <a:gd name="connsiteY282" fmla="*/ 1505 h 10000"/>
                <a:gd name="connsiteX283" fmla="*/ 9972 w 10000"/>
                <a:gd name="connsiteY283" fmla="*/ 1597 h 10000"/>
                <a:gd name="connsiteX284" fmla="*/ 10000 w 10000"/>
                <a:gd name="connsiteY284" fmla="*/ 1682 h 10000"/>
                <a:gd name="connsiteX285" fmla="*/ 9938 w 10000"/>
                <a:gd name="connsiteY285" fmla="*/ 1796 h 10000"/>
                <a:gd name="connsiteX286" fmla="*/ 9893 w 10000"/>
                <a:gd name="connsiteY286" fmla="*/ 1838 h 10000"/>
                <a:gd name="connsiteX287" fmla="*/ 9916 w 10000"/>
                <a:gd name="connsiteY287" fmla="*/ 1959 h 10000"/>
                <a:gd name="connsiteX288" fmla="*/ 9848 w 10000"/>
                <a:gd name="connsiteY288" fmla="*/ 2051 h 10000"/>
                <a:gd name="connsiteX289" fmla="*/ 9809 w 10000"/>
                <a:gd name="connsiteY289" fmla="*/ 2072 h 10000"/>
                <a:gd name="connsiteX290" fmla="*/ 9809 w 10000"/>
                <a:gd name="connsiteY290" fmla="*/ 2136 h 10000"/>
                <a:gd name="connsiteX291" fmla="*/ 9758 w 10000"/>
                <a:gd name="connsiteY291" fmla="*/ 2257 h 10000"/>
                <a:gd name="connsiteX292" fmla="*/ 9724 w 10000"/>
                <a:gd name="connsiteY292" fmla="*/ 2264 h 10000"/>
                <a:gd name="connsiteX293" fmla="*/ 9730 w 10000"/>
                <a:gd name="connsiteY293" fmla="*/ 2349 h 10000"/>
                <a:gd name="connsiteX294" fmla="*/ 9702 w 10000"/>
                <a:gd name="connsiteY294" fmla="*/ 2413 h 10000"/>
                <a:gd name="connsiteX295" fmla="*/ 9708 w 10000"/>
                <a:gd name="connsiteY295" fmla="*/ 2697 h 10000"/>
                <a:gd name="connsiteX296" fmla="*/ 9724 w 10000"/>
                <a:gd name="connsiteY296" fmla="*/ 2718 h 10000"/>
                <a:gd name="connsiteX297" fmla="*/ 9719 w 10000"/>
                <a:gd name="connsiteY297" fmla="*/ 2811 h 10000"/>
                <a:gd name="connsiteX298" fmla="*/ 9708 w 10000"/>
                <a:gd name="connsiteY298" fmla="*/ 2896 h 10000"/>
                <a:gd name="connsiteX299" fmla="*/ 9668 w 10000"/>
                <a:gd name="connsiteY299" fmla="*/ 2938 h 10000"/>
                <a:gd name="connsiteX300" fmla="*/ 9595 w 10000"/>
                <a:gd name="connsiteY300" fmla="*/ 2903 h 10000"/>
                <a:gd name="connsiteX301" fmla="*/ 9561 w 10000"/>
                <a:gd name="connsiteY301" fmla="*/ 2952 h 10000"/>
                <a:gd name="connsiteX302" fmla="*/ 9567 w 10000"/>
                <a:gd name="connsiteY302" fmla="*/ 2995 h 10000"/>
                <a:gd name="connsiteX303" fmla="*/ 9544 w 10000"/>
                <a:gd name="connsiteY303" fmla="*/ 3080 h 10000"/>
                <a:gd name="connsiteX304" fmla="*/ 9505 w 10000"/>
                <a:gd name="connsiteY304" fmla="*/ 3137 h 10000"/>
                <a:gd name="connsiteX305" fmla="*/ 9494 w 10000"/>
                <a:gd name="connsiteY305" fmla="*/ 3236 h 10000"/>
                <a:gd name="connsiteX306" fmla="*/ 9466 w 10000"/>
                <a:gd name="connsiteY306" fmla="*/ 3322 h 10000"/>
                <a:gd name="connsiteX307" fmla="*/ 9471 w 10000"/>
                <a:gd name="connsiteY307" fmla="*/ 3378 h 10000"/>
                <a:gd name="connsiteX308" fmla="*/ 9460 w 10000"/>
                <a:gd name="connsiteY308" fmla="*/ 3435 h 10000"/>
                <a:gd name="connsiteX309" fmla="*/ 9483 w 10000"/>
                <a:gd name="connsiteY309" fmla="*/ 3485 h 10000"/>
                <a:gd name="connsiteX310" fmla="*/ 9449 w 10000"/>
                <a:gd name="connsiteY310" fmla="*/ 3563 h 10000"/>
                <a:gd name="connsiteX311" fmla="*/ 9393 w 10000"/>
                <a:gd name="connsiteY311" fmla="*/ 3442 h 10000"/>
                <a:gd name="connsiteX312" fmla="*/ 9393 w 10000"/>
                <a:gd name="connsiteY312" fmla="*/ 3350 h 10000"/>
                <a:gd name="connsiteX313" fmla="*/ 9376 w 10000"/>
                <a:gd name="connsiteY313" fmla="*/ 3336 h 10000"/>
                <a:gd name="connsiteX314" fmla="*/ 9308 w 10000"/>
                <a:gd name="connsiteY314" fmla="*/ 3400 h 10000"/>
                <a:gd name="connsiteX315" fmla="*/ 9201 w 10000"/>
                <a:gd name="connsiteY315" fmla="*/ 3549 h 10000"/>
                <a:gd name="connsiteX316" fmla="*/ 9139 w 10000"/>
                <a:gd name="connsiteY316" fmla="*/ 3655 h 10000"/>
                <a:gd name="connsiteX317" fmla="*/ 9044 w 10000"/>
                <a:gd name="connsiteY317" fmla="*/ 3712 h 10000"/>
                <a:gd name="connsiteX318" fmla="*/ 9010 w 10000"/>
                <a:gd name="connsiteY318" fmla="*/ 3797 h 10000"/>
                <a:gd name="connsiteX319" fmla="*/ 8982 w 10000"/>
                <a:gd name="connsiteY319" fmla="*/ 3825 h 10000"/>
                <a:gd name="connsiteX320" fmla="*/ 8875 w 10000"/>
                <a:gd name="connsiteY320" fmla="*/ 3903 h 10000"/>
                <a:gd name="connsiteX321" fmla="*/ 8785 w 10000"/>
                <a:gd name="connsiteY321" fmla="*/ 3996 h 10000"/>
                <a:gd name="connsiteX322" fmla="*/ 8763 w 10000"/>
                <a:gd name="connsiteY322" fmla="*/ 4067 h 10000"/>
                <a:gd name="connsiteX323" fmla="*/ 8729 w 10000"/>
                <a:gd name="connsiteY323" fmla="*/ 4102 h 10000"/>
                <a:gd name="connsiteX324" fmla="*/ 8774 w 10000"/>
                <a:gd name="connsiteY324" fmla="*/ 4194 h 10000"/>
                <a:gd name="connsiteX325" fmla="*/ 8819 w 10000"/>
                <a:gd name="connsiteY325" fmla="*/ 4265 h 10000"/>
                <a:gd name="connsiteX326" fmla="*/ 8881 w 10000"/>
                <a:gd name="connsiteY326" fmla="*/ 4294 h 10000"/>
                <a:gd name="connsiteX327" fmla="*/ 8858 w 10000"/>
                <a:gd name="connsiteY327" fmla="*/ 4344 h 10000"/>
                <a:gd name="connsiteX328" fmla="*/ 8903 w 10000"/>
                <a:gd name="connsiteY328" fmla="*/ 4358 h 10000"/>
                <a:gd name="connsiteX329" fmla="*/ 8903 w 10000"/>
                <a:gd name="connsiteY329" fmla="*/ 4443 h 10000"/>
                <a:gd name="connsiteX330" fmla="*/ 8937 w 10000"/>
                <a:gd name="connsiteY330" fmla="*/ 4507 h 10000"/>
                <a:gd name="connsiteX331" fmla="*/ 8993 w 10000"/>
                <a:gd name="connsiteY331" fmla="*/ 4493 h 10000"/>
                <a:gd name="connsiteX332" fmla="*/ 9016 w 10000"/>
                <a:gd name="connsiteY332" fmla="*/ 4422 h 10000"/>
                <a:gd name="connsiteX333" fmla="*/ 9061 w 10000"/>
                <a:gd name="connsiteY333" fmla="*/ 4414 h 10000"/>
                <a:gd name="connsiteX334" fmla="*/ 9066 w 10000"/>
                <a:gd name="connsiteY334" fmla="*/ 4358 h 10000"/>
                <a:gd name="connsiteX335" fmla="*/ 9123 w 10000"/>
                <a:gd name="connsiteY335" fmla="*/ 4358 h 10000"/>
                <a:gd name="connsiteX336" fmla="*/ 9100 w 10000"/>
                <a:gd name="connsiteY336" fmla="*/ 4429 h 10000"/>
                <a:gd name="connsiteX337" fmla="*/ 9156 w 10000"/>
                <a:gd name="connsiteY337" fmla="*/ 4464 h 10000"/>
                <a:gd name="connsiteX338" fmla="*/ 9145 w 10000"/>
                <a:gd name="connsiteY338" fmla="*/ 4528 h 10000"/>
                <a:gd name="connsiteX339" fmla="*/ 9061 w 10000"/>
                <a:gd name="connsiteY339" fmla="*/ 4535 h 10000"/>
                <a:gd name="connsiteX340" fmla="*/ 8999 w 10000"/>
                <a:gd name="connsiteY340" fmla="*/ 4578 h 10000"/>
                <a:gd name="connsiteX341" fmla="*/ 8943 w 10000"/>
                <a:gd name="connsiteY341" fmla="*/ 4599 h 10000"/>
                <a:gd name="connsiteX342" fmla="*/ 8943 w 10000"/>
                <a:gd name="connsiteY342" fmla="*/ 4698 h 10000"/>
                <a:gd name="connsiteX343" fmla="*/ 8999 w 10000"/>
                <a:gd name="connsiteY343" fmla="*/ 4805 h 10000"/>
                <a:gd name="connsiteX344" fmla="*/ 8954 w 10000"/>
                <a:gd name="connsiteY344" fmla="*/ 4904 h 10000"/>
                <a:gd name="connsiteX345" fmla="*/ 8864 w 10000"/>
                <a:gd name="connsiteY345" fmla="*/ 4918 h 10000"/>
                <a:gd name="connsiteX346" fmla="*/ 8875 w 10000"/>
                <a:gd name="connsiteY346" fmla="*/ 5032 h 10000"/>
                <a:gd name="connsiteX347" fmla="*/ 8870 w 10000"/>
                <a:gd name="connsiteY347" fmla="*/ 5103 h 10000"/>
                <a:gd name="connsiteX348" fmla="*/ 8841 w 10000"/>
                <a:gd name="connsiteY348" fmla="*/ 5138 h 10000"/>
                <a:gd name="connsiteX349" fmla="*/ 8785 w 10000"/>
                <a:gd name="connsiteY349" fmla="*/ 5110 h 10000"/>
                <a:gd name="connsiteX350" fmla="*/ 8735 w 10000"/>
                <a:gd name="connsiteY350" fmla="*/ 5018 h 10000"/>
                <a:gd name="connsiteX351" fmla="*/ 8678 w 10000"/>
                <a:gd name="connsiteY351" fmla="*/ 5089 h 10000"/>
                <a:gd name="connsiteX352" fmla="*/ 8622 w 10000"/>
                <a:gd name="connsiteY352" fmla="*/ 5039 h 10000"/>
                <a:gd name="connsiteX353" fmla="*/ 8616 w 10000"/>
                <a:gd name="connsiteY353" fmla="*/ 5011 h 10000"/>
                <a:gd name="connsiteX354" fmla="*/ 8538 w 10000"/>
                <a:gd name="connsiteY354" fmla="*/ 4947 h 10000"/>
                <a:gd name="connsiteX355" fmla="*/ 8515 w 10000"/>
                <a:gd name="connsiteY355" fmla="*/ 4961 h 10000"/>
                <a:gd name="connsiteX356" fmla="*/ 8526 w 10000"/>
                <a:gd name="connsiteY356" fmla="*/ 5039 h 10000"/>
                <a:gd name="connsiteX357" fmla="*/ 8481 w 10000"/>
                <a:gd name="connsiteY357" fmla="*/ 5138 h 10000"/>
                <a:gd name="connsiteX358" fmla="*/ 8515 w 10000"/>
                <a:gd name="connsiteY358" fmla="*/ 5160 h 10000"/>
                <a:gd name="connsiteX359" fmla="*/ 8577 w 10000"/>
                <a:gd name="connsiteY359" fmla="*/ 5145 h 10000"/>
                <a:gd name="connsiteX360" fmla="*/ 8588 w 10000"/>
                <a:gd name="connsiteY360" fmla="*/ 5181 h 10000"/>
                <a:gd name="connsiteX361" fmla="*/ 8577 w 10000"/>
                <a:gd name="connsiteY361" fmla="*/ 5224 h 10000"/>
                <a:gd name="connsiteX362" fmla="*/ 8600 w 10000"/>
                <a:gd name="connsiteY362" fmla="*/ 5280 h 10000"/>
                <a:gd name="connsiteX363" fmla="*/ 8650 w 10000"/>
                <a:gd name="connsiteY363" fmla="*/ 5316 h 10000"/>
                <a:gd name="connsiteX364" fmla="*/ 8639 w 10000"/>
                <a:gd name="connsiteY364" fmla="*/ 5401 h 10000"/>
                <a:gd name="connsiteX365" fmla="*/ 8673 w 10000"/>
                <a:gd name="connsiteY365" fmla="*/ 5444 h 10000"/>
                <a:gd name="connsiteX366" fmla="*/ 8633 w 10000"/>
                <a:gd name="connsiteY366" fmla="*/ 5486 h 10000"/>
                <a:gd name="connsiteX367" fmla="*/ 8622 w 10000"/>
                <a:gd name="connsiteY367" fmla="*/ 5642 h 10000"/>
                <a:gd name="connsiteX368" fmla="*/ 8600 w 10000"/>
                <a:gd name="connsiteY368" fmla="*/ 5649 h 10000"/>
                <a:gd name="connsiteX369" fmla="*/ 8628 w 10000"/>
                <a:gd name="connsiteY369" fmla="*/ 5720 h 10000"/>
                <a:gd name="connsiteX370" fmla="*/ 8633 w 10000"/>
                <a:gd name="connsiteY370" fmla="*/ 5841 h 10000"/>
                <a:gd name="connsiteX371" fmla="*/ 8661 w 10000"/>
                <a:gd name="connsiteY371" fmla="*/ 5869 h 10000"/>
                <a:gd name="connsiteX372" fmla="*/ 8667 w 10000"/>
                <a:gd name="connsiteY372" fmla="*/ 5905 h 10000"/>
                <a:gd name="connsiteX373" fmla="*/ 8690 w 10000"/>
                <a:gd name="connsiteY373" fmla="*/ 5912 h 10000"/>
                <a:gd name="connsiteX374" fmla="*/ 8695 w 10000"/>
                <a:gd name="connsiteY374" fmla="*/ 5983 h 10000"/>
                <a:gd name="connsiteX375" fmla="*/ 8684 w 10000"/>
                <a:gd name="connsiteY375" fmla="*/ 6033 h 10000"/>
                <a:gd name="connsiteX376" fmla="*/ 8740 w 10000"/>
                <a:gd name="connsiteY376" fmla="*/ 6061 h 10000"/>
                <a:gd name="connsiteX377" fmla="*/ 8825 w 10000"/>
                <a:gd name="connsiteY377" fmla="*/ 6004 h 10000"/>
                <a:gd name="connsiteX378" fmla="*/ 8948 w 10000"/>
                <a:gd name="connsiteY378" fmla="*/ 5891 h 10000"/>
                <a:gd name="connsiteX379" fmla="*/ 8982 w 10000"/>
                <a:gd name="connsiteY379" fmla="*/ 5891 h 10000"/>
                <a:gd name="connsiteX380" fmla="*/ 8982 w 10000"/>
                <a:gd name="connsiteY380" fmla="*/ 5976 h 10000"/>
                <a:gd name="connsiteX381" fmla="*/ 9004 w 10000"/>
                <a:gd name="connsiteY381" fmla="*/ 5990 h 10000"/>
                <a:gd name="connsiteX382" fmla="*/ 9044 w 10000"/>
                <a:gd name="connsiteY382" fmla="*/ 6089 h 10000"/>
                <a:gd name="connsiteX383" fmla="*/ 9072 w 10000"/>
                <a:gd name="connsiteY383" fmla="*/ 6097 h 10000"/>
                <a:gd name="connsiteX384" fmla="*/ 9055 w 10000"/>
                <a:gd name="connsiteY384" fmla="*/ 6153 h 10000"/>
                <a:gd name="connsiteX385" fmla="*/ 9100 w 10000"/>
                <a:gd name="connsiteY385" fmla="*/ 6281 h 10000"/>
                <a:gd name="connsiteX386" fmla="*/ 9100 w 10000"/>
                <a:gd name="connsiteY386" fmla="*/ 6345 h 10000"/>
                <a:gd name="connsiteX387" fmla="*/ 9123 w 10000"/>
                <a:gd name="connsiteY387" fmla="*/ 6416 h 10000"/>
                <a:gd name="connsiteX388" fmla="*/ 9089 w 10000"/>
                <a:gd name="connsiteY388" fmla="*/ 6473 h 10000"/>
                <a:gd name="connsiteX389" fmla="*/ 9049 w 10000"/>
                <a:gd name="connsiteY389" fmla="*/ 6466 h 10000"/>
                <a:gd name="connsiteX390" fmla="*/ 9049 w 10000"/>
                <a:gd name="connsiteY390" fmla="*/ 6501 h 10000"/>
                <a:gd name="connsiteX391" fmla="*/ 9089 w 10000"/>
                <a:gd name="connsiteY391" fmla="*/ 6544 h 10000"/>
                <a:gd name="connsiteX392" fmla="*/ 9106 w 10000"/>
                <a:gd name="connsiteY392" fmla="*/ 6515 h 10000"/>
                <a:gd name="connsiteX393" fmla="*/ 9139 w 10000"/>
                <a:gd name="connsiteY393" fmla="*/ 6579 h 10000"/>
                <a:gd name="connsiteX394" fmla="*/ 9179 w 10000"/>
                <a:gd name="connsiteY394" fmla="*/ 6579 h 10000"/>
                <a:gd name="connsiteX395" fmla="*/ 9156 w 10000"/>
                <a:gd name="connsiteY395" fmla="*/ 6757 h 10000"/>
                <a:gd name="connsiteX396" fmla="*/ 9139 w 10000"/>
                <a:gd name="connsiteY396" fmla="*/ 6792 h 10000"/>
                <a:gd name="connsiteX397" fmla="*/ 9089 w 10000"/>
                <a:gd name="connsiteY397" fmla="*/ 6778 h 10000"/>
                <a:gd name="connsiteX398" fmla="*/ 9027 w 10000"/>
                <a:gd name="connsiteY398" fmla="*/ 6799 h 10000"/>
                <a:gd name="connsiteX399" fmla="*/ 9004 w 10000"/>
                <a:gd name="connsiteY399" fmla="*/ 6842 h 10000"/>
                <a:gd name="connsiteX400" fmla="*/ 8999 w 10000"/>
                <a:gd name="connsiteY400" fmla="*/ 6884 h 10000"/>
                <a:gd name="connsiteX401" fmla="*/ 8960 w 10000"/>
                <a:gd name="connsiteY401" fmla="*/ 6934 h 10000"/>
                <a:gd name="connsiteX402" fmla="*/ 8898 w 10000"/>
                <a:gd name="connsiteY402" fmla="*/ 6941 h 10000"/>
                <a:gd name="connsiteX403" fmla="*/ 8886 w 10000"/>
                <a:gd name="connsiteY403" fmla="*/ 6962 h 10000"/>
                <a:gd name="connsiteX404" fmla="*/ 8847 w 10000"/>
                <a:gd name="connsiteY404" fmla="*/ 6927 h 10000"/>
                <a:gd name="connsiteX405" fmla="*/ 8808 w 10000"/>
                <a:gd name="connsiteY405" fmla="*/ 6934 h 10000"/>
                <a:gd name="connsiteX406" fmla="*/ 8785 w 10000"/>
                <a:gd name="connsiteY406" fmla="*/ 6906 h 10000"/>
                <a:gd name="connsiteX407" fmla="*/ 8735 w 10000"/>
                <a:gd name="connsiteY407" fmla="*/ 6891 h 10000"/>
                <a:gd name="connsiteX408" fmla="*/ 8746 w 10000"/>
                <a:gd name="connsiteY408" fmla="*/ 6941 h 10000"/>
                <a:gd name="connsiteX409" fmla="*/ 8723 w 10000"/>
                <a:gd name="connsiteY409" fmla="*/ 6991 h 10000"/>
                <a:gd name="connsiteX410" fmla="*/ 8639 w 10000"/>
                <a:gd name="connsiteY410" fmla="*/ 6984 h 10000"/>
                <a:gd name="connsiteX411" fmla="*/ 8611 w 10000"/>
                <a:gd name="connsiteY411" fmla="*/ 6962 h 10000"/>
                <a:gd name="connsiteX412" fmla="*/ 8566 w 10000"/>
                <a:gd name="connsiteY412" fmla="*/ 6984 h 10000"/>
                <a:gd name="connsiteX413" fmla="*/ 8560 w 10000"/>
                <a:gd name="connsiteY413" fmla="*/ 7055 h 10000"/>
                <a:gd name="connsiteX414" fmla="*/ 8476 w 10000"/>
                <a:gd name="connsiteY414" fmla="*/ 7133 h 10000"/>
                <a:gd name="connsiteX415" fmla="*/ 8448 w 10000"/>
                <a:gd name="connsiteY415" fmla="*/ 7090 h 10000"/>
                <a:gd name="connsiteX416" fmla="*/ 8386 w 10000"/>
                <a:gd name="connsiteY416" fmla="*/ 7111 h 10000"/>
                <a:gd name="connsiteX417" fmla="*/ 8346 w 10000"/>
                <a:gd name="connsiteY417" fmla="*/ 7133 h 10000"/>
                <a:gd name="connsiteX418" fmla="*/ 8341 w 10000"/>
                <a:gd name="connsiteY418" fmla="*/ 7168 h 10000"/>
                <a:gd name="connsiteX419" fmla="*/ 8256 w 10000"/>
                <a:gd name="connsiteY419" fmla="*/ 7246 h 10000"/>
                <a:gd name="connsiteX420" fmla="*/ 8206 w 10000"/>
                <a:gd name="connsiteY420" fmla="*/ 7232 h 10000"/>
                <a:gd name="connsiteX421" fmla="*/ 8155 w 10000"/>
                <a:gd name="connsiteY421" fmla="*/ 7260 h 10000"/>
                <a:gd name="connsiteX422" fmla="*/ 8116 w 10000"/>
                <a:gd name="connsiteY422" fmla="*/ 7303 h 10000"/>
                <a:gd name="connsiteX423" fmla="*/ 8060 w 10000"/>
                <a:gd name="connsiteY423" fmla="*/ 7331 h 10000"/>
                <a:gd name="connsiteX424" fmla="*/ 8065 w 10000"/>
                <a:gd name="connsiteY424" fmla="*/ 7374 h 10000"/>
                <a:gd name="connsiteX425" fmla="*/ 8015 w 10000"/>
                <a:gd name="connsiteY425" fmla="*/ 7402 h 10000"/>
                <a:gd name="connsiteX426" fmla="*/ 7942 w 10000"/>
                <a:gd name="connsiteY426" fmla="*/ 7523 h 10000"/>
                <a:gd name="connsiteX427" fmla="*/ 7930 w 10000"/>
                <a:gd name="connsiteY427" fmla="*/ 7573 h 10000"/>
                <a:gd name="connsiteX428" fmla="*/ 7908 w 10000"/>
                <a:gd name="connsiteY428" fmla="*/ 7559 h 10000"/>
                <a:gd name="connsiteX429" fmla="*/ 7919 w 10000"/>
                <a:gd name="connsiteY429" fmla="*/ 7523 h 10000"/>
                <a:gd name="connsiteX430" fmla="*/ 7846 w 10000"/>
                <a:gd name="connsiteY430" fmla="*/ 7339 h 10000"/>
                <a:gd name="connsiteX431" fmla="*/ 7846 w 10000"/>
                <a:gd name="connsiteY431" fmla="*/ 7268 h 10000"/>
                <a:gd name="connsiteX432" fmla="*/ 7812 w 10000"/>
                <a:gd name="connsiteY432" fmla="*/ 7268 h 10000"/>
                <a:gd name="connsiteX433" fmla="*/ 7711 w 10000"/>
                <a:gd name="connsiteY433" fmla="*/ 7197 h 10000"/>
                <a:gd name="connsiteX434" fmla="*/ 7649 w 10000"/>
                <a:gd name="connsiteY434" fmla="*/ 7232 h 10000"/>
                <a:gd name="connsiteX435" fmla="*/ 7632 w 10000"/>
                <a:gd name="connsiteY435" fmla="*/ 7275 h 10000"/>
                <a:gd name="connsiteX436" fmla="*/ 7677 w 10000"/>
                <a:gd name="connsiteY436" fmla="*/ 7324 h 10000"/>
                <a:gd name="connsiteX437" fmla="*/ 7688 w 10000"/>
                <a:gd name="connsiteY437" fmla="*/ 7367 h 10000"/>
                <a:gd name="connsiteX438" fmla="*/ 7660 w 10000"/>
                <a:gd name="connsiteY438" fmla="*/ 7410 h 10000"/>
                <a:gd name="connsiteX439" fmla="*/ 7666 w 10000"/>
                <a:gd name="connsiteY439" fmla="*/ 7445 h 10000"/>
                <a:gd name="connsiteX440" fmla="*/ 7655 w 10000"/>
                <a:gd name="connsiteY440" fmla="*/ 7516 h 10000"/>
                <a:gd name="connsiteX441" fmla="*/ 7660 w 10000"/>
                <a:gd name="connsiteY441" fmla="*/ 7587 h 10000"/>
                <a:gd name="connsiteX442" fmla="*/ 7694 w 10000"/>
                <a:gd name="connsiteY442" fmla="*/ 7700 h 10000"/>
                <a:gd name="connsiteX443" fmla="*/ 7660 w 10000"/>
                <a:gd name="connsiteY443" fmla="*/ 7743 h 10000"/>
                <a:gd name="connsiteX444" fmla="*/ 7666 w 10000"/>
                <a:gd name="connsiteY444" fmla="*/ 7779 h 10000"/>
                <a:gd name="connsiteX445" fmla="*/ 7638 w 10000"/>
                <a:gd name="connsiteY445" fmla="*/ 7793 h 10000"/>
                <a:gd name="connsiteX446" fmla="*/ 7621 w 10000"/>
                <a:gd name="connsiteY446" fmla="*/ 7814 h 10000"/>
                <a:gd name="connsiteX447" fmla="*/ 7514 w 10000"/>
                <a:gd name="connsiteY447" fmla="*/ 7800 h 10000"/>
                <a:gd name="connsiteX448" fmla="*/ 7497 w 10000"/>
                <a:gd name="connsiteY448" fmla="*/ 7757 h 10000"/>
                <a:gd name="connsiteX449" fmla="*/ 7463 w 10000"/>
                <a:gd name="connsiteY449" fmla="*/ 7786 h 10000"/>
                <a:gd name="connsiteX450" fmla="*/ 7390 w 10000"/>
                <a:gd name="connsiteY450" fmla="*/ 7771 h 10000"/>
                <a:gd name="connsiteX451" fmla="*/ 7340 w 10000"/>
                <a:gd name="connsiteY451" fmla="*/ 7793 h 10000"/>
                <a:gd name="connsiteX452" fmla="*/ 7312 w 10000"/>
                <a:gd name="connsiteY452" fmla="*/ 7644 h 10000"/>
                <a:gd name="connsiteX453" fmla="*/ 7283 w 10000"/>
                <a:gd name="connsiteY453" fmla="*/ 7637 h 10000"/>
                <a:gd name="connsiteX454" fmla="*/ 7250 w 10000"/>
                <a:gd name="connsiteY454" fmla="*/ 7544 h 10000"/>
                <a:gd name="connsiteX455" fmla="*/ 7267 w 10000"/>
                <a:gd name="connsiteY455" fmla="*/ 7502 h 10000"/>
                <a:gd name="connsiteX456" fmla="*/ 7306 w 10000"/>
                <a:gd name="connsiteY456" fmla="*/ 7523 h 10000"/>
                <a:gd name="connsiteX457" fmla="*/ 7323 w 10000"/>
                <a:gd name="connsiteY457" fmla="*/ 7473 h 10000"/>
                <a:gd name="connsiteX458" fmla="*/ 7295 w 10000"/>
                <a:gd name="connsiteY458" fmla="*/ 7438 h 10000"/>
                <a:gd name="connsiteX459" fmla="*/ 7312 w 10000"/>
                <a:gd name="connsiteY459" fmla="*/ 7402 h 10000"/>
                <a:gd name="connsiteX460" fmla="*/ 7238 w 10000"/>
                <a:gd name="connsiteY460" fmla="*/ 7331 h 10000"/>
                <a:gd name="connsiteX461" fmla="*/ 7244 w 10000"/>
                <a:gd name="connsiteY461" fmla="*/ 7296 h 10000"/>
                <a:gd name="connsiteX462" fmla="*/ 7199 w 10000"/>
                <a:gd name="connsiteY462" fmla="*/ 7260 h 10000"/>
                <a:gd name="connsiteX463" fmla="*/ 7227 w 10000"/>
                <a:gd name="connsiteY463" fmla="*/ 7218 h 10000"/>
                <a:gd name="connsiteX464" fmla="*/ 7216 w 10000"/>
                <a:gd name="connsiteY464" fmla="*/ 7168 h 10000"/>
                <a:gd name="connsiteX465" fmla="*/ 7165 w 10000"/>
                <a:gd name="connsiteY465" fmla="*/ 7090 h 10000"/>
                <a:gd name="connsiteX466" fmla="*/ 7132 w 10000"/>
                <a:gd name="connsiteY466" fmla="*/ 7026 h 10000"/>
                <a:gd name="connsiteX467" fmla="*/ 7064 w 10000"/>
                <a:gd name="connsiteY467" fmla="*/ 7055 h 10000"/>
                <a:gd name="connsiteX468" fmla="*/ 7025 w 10000"/>
                <a:gd name="connsiteY468" fmla="*/ 7048 h 10000"/>
                <a:gd name="connsiteX469" fmla="*/ 7002 w 10000"/>
                <a:gd name="connsiteY469" fmla="*/ 7111 h 10000"/>
                <a:gd name="connsiteX470" fmla="*/ 6924 w 10000"/>
                <a:gd name="connsiteY470" fmla="*/ 7119 h 10000"/>
                <a:gd name="connsiteX471" fmla="*/ 6895 w 10000"/>
                <a:gd name="connsiteY471" fmla="*/ 7111 h 10000"/>
                <a:gd name="connsiteX472" fmla="*/ 6828 w 10000"/>
                <a:gd name="connsiteY472" fmla="*/ 7161 h 10000"/>
                <a:gd name="connsiteX473" fmla="*/ 6834 w 10000"/>
                <a:gd name="connsiteY473" fmla="*/ 7260 h 10000"/>
                <a:gd name="connsiteX474" fmla="*/ 6817 w 10000"/>
                <a:gd name="connsiteY474" fmla="*/ 7324 h 10000"/>
                <a:gd name="connsiteX475" fmla="*/ 6817 w 10000"/>
                <a:gd name="connsiteY475" fmla="*/ 7381 h 10000"/>
                <a:gd name="connsiteX476" fmla="*/ 6760 w 10000"/>
                <a:gd name="connsiteY476" fmla="*/ 7424 h 10000"/>
                <a:gd name="connsiteX477" fmla="*/ 6699 w 10000"/>
                <a:gd name="connsiteY477" fmla="*/ 7431 h 10000"/>
                <a:gd name="connsiteX478" fmla="*/ 6682 w 10000"/>
                <a:gd name="connsiteY478" fmla="*/ 7410 h 10000"/>
                <a:gd name="connsiteX479" fmla="*/ 6625 w 10000"/>
                <a:gd name="connsiteY479" fmla="*/ 7388 h 10000"/>
                <a:gd name="connsiteX480" fmla="*/ 6592 w 10000"/>
                <a:gd name="connsiteY480" fmla="*/ 7431 h 10000"/>
                <a:gd name="connsiteX481" fmla="*/ 6586 w 10000"/>
                <a:gd name="connsiteY481" fmla="*/ 7473 h 10000"/>
                <a:gd name="connsiteX482" fmla="*/ 6552 w 10000"/>
                <a:gd name="connsiteY482" fmla="*/ 7480 h 10000"/>
                <a:gd name="connsiteX483" fmla="*/ 6547 w 10000"/>
                <a:gd name="connsiteY483" fmla="*/ 7523 h 10000"/>
                <a:gd name="connsiteX484" fmla="*/ 6519 w 10000"/>
                <a:gd name="connsiteY484" fmla="*/ 7523 h 10000"/>
                <a:gd name="connsiteX485" fmla="*/ 6485 w 10000"/>
                <a:gd name="connsiteY485" fmla="*/ 7424 h 10000"/>
                <a:gd name="connsiteX486" fmla="*/ 6406 w 10000"/>
                <a:gd name="connsiteY486" fmla="*/ 7473 h 10000"/>
                <a:gd name="connsiteX487" fmla="*/ 6316 w 10000"/>
                <a:gd name="connsiteY487" fmla="*/ 7551 h 10000"/>
                <a:gd name="connsiteX488" fmla="*/ 6282 w 10000"/>
                <a:gd name="connsiteY488" fmla="*/ 7566 h 10000"/>
                <a:gd name="connsiteX489" fmla="*/ 6294 w 10000"/>
                <a:gd name="connsiteY489" fmla="*/ 7615 h 10000"/>
                <a:gd name="connsiteX490" fmla="*/ 6243 w 10000"/>
                <a:gd name="connsiteY490" fmla="*/ 7637 h 10000"/>
                <a:gd name="connsiteX491" fmla="*/ 6209 w 10000"/>
                <a:gd name="connsiteY491" fmla="*/ 7608 h 10000"/>
                <a:gd name="connsiteX492" fmla="*/ 6136 w 10000"/>
                <a:gd name="connsiteY492" fmla="*/ 7622 h 10000"/>
                <a:gd name="connsiteX493" fmla="*/ 6136 w 10000"/>
                <a:gd name="connsiteY493" fmla="*/ 7395 h 10000"/>
                <a:gd name="connsiteX494" fmla="*/ 6208 w 10000"/>
                <a:gd name="connsiteY49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628 w 10000"/>
                <a:gd name="connsiteY15" fmla="*/ 9744 h 10000"/>
                <a:gd name="connsiteX16" fmla="*/ 3583 w 10000"/>
                <a:gd name="connsiteY16" fmla="*/ 9730 h 10000"/>
                <a:gd name="connsiteX17" fmla="*/ 3543 w 10000"/>
                <a:gd name="connsiteY17" fmla="*/ 9702 h 10000"/>
                <a:gd name="connsiteX18" fmla="*/ 3549 w 10000"/>
                <a:gd name="connsiteY18" fmla="*/ 9681 h 10000"/>
                <a:gd name="connsiteX19" fmla="*/ 3515 w 10000"/>
                <a:gd name="connsiteY19" fmla="*/ 9624 h 10000"/>
                <a:gd name="connsiteX20" fmla="*/ 3459 w 10000"/>
                <a:gd name="connsiteY20" fmla="*/ 9588 h 10000"/>
                <a:gd name="connsiteX21" fmla="*/ 3397 w 10000"/>
                <a:gd name="connsiteY21" fmla="*/ 9603 h 10000"/>
                <a:gd name="connsiteX22" fmla="*/ 3324 w 10000"/>
                <a:gd name="connsiteY22" fmla="*/ 9581 h 10000"/>
                <a:gd name="connsiteX23" fmla="*/ 3240 w 10000"/>
                <a:gd name="connsiteY23" fmla="*/ 9524 h 10000"/>
                <a:gd name="connsiteX24" fmla="*/ 3279 w 10000"/>
                <a:gd name="connsiteY24" fmla="*/ 9339 h 10000"/>
                <a:gd name="connsiteX25" fmla="*/ 3150 w 10000"/>
                <a:gd name="connsiteY25" fmla="*/ 8971 h 10000"/>
                <a:gd name="connsiteX26" fmla="*/ 3155 w 10000"/>
                <a:gd name="connsiteY26" fmla="*/ 9021 h 10000"/>
                <a:gd name="connsiteX27" fmla="*/ 3144 w 10000"/>
                <a:gd name="connsiteY27" fmla="*/ 9042 h 10000"/>
                <a:gd name="connsiteX28" fmla="*/ 3105 w 10000"/>
                <a:gd name="connsiteY28" fmla="*/ 9028 h 10000"/>
                <a:gd name="connsiteX29" fmla="*/ 3048 w 10000"/>
                <a:gd name="connsiteY29" fmla="*/ 9163 h 10000"/>
                <a:gd name="connsiteX30" fmla="*/ 2818 w 10000"/>
                <a:gd name="connsiteY30" fmla="*/ 9837 h 10000"/>
                <a:gd name="connsiteX31" fmla="*/ 2745 w 10000"/>
                <a:gd name="connsiteY31" fmla="*/ 9879 h 10000"/>
                <a:gd name="connsiteX32" fmla="*/ 2705 w 10000"/>
                <a:gd name="connsiteY32" fmla="*/ 9922 h 10000"/>
                <a:gd name="connsiteX33" fmla="*/ 2638 w 10000"/>
                <a:gd name="connsiteY33" fmla="*/ 9929 h 10000"/>
                <a:gd name="connsiteX34" fmla="*/ 2598 w 10000"/>
                <a:gd name="connsiteY34" fmla="*/ 9943 h 10000"/>
                <a:gd name="connsiteX35" fmla="*/ 2565 w 10000"/>
                <a:gd name="connsiteY35" fmla="*/ 9929 h 10000"/>
                <a:gd name="connsiteX36" fmla="*/ 2508 w 10000"/>
                <a:gd name="connsiteY36" fmla="*/ 9943 h 10000"/>
                <a:gd name="connsiteX37" fmla="*/ 2503 w 10000"/>
                <a:gd name="connsiteY37" fmla="*/ 9957 h 10000"/>
                <a:gd name="connsiteX38" fmla="*/ 2458 w 10000"/>
                <a:gd name="connsiteY38" fmla="*/ 9993 h 10000"/>
                <a:gd name="connsiteX39" fmla="*/ 2424 w 10000"/>
                <a:gd name="connsiteY39" fmla="*/ 10000 h 10000"/>
                <a:gd name="connsiteX40" fmla="*/ 2323 w 10000"/>
                <a:gd name="connsiteY40" fmla="*/ 9901 h 10000"/>
                <a:gd name="connsiteX41" fmla="*/ 2250 w 10000"/>
                <a:gd name="connsiteY41" fmla="*/ 9794 h 10000"/>
                <a:gd name="connsiteX42" fmla="*/ 2160 w 10000"/>
                <a:gd name="connsiteY42" fmla="*/ 9759 h 10000"/>
                <a:gd name="connsiteX43" fmla="*/ 2143 w 10000"/>
                <a:gd name="connsiteY43" fmla="*/ 9624 h 10000"/>
                <a:gd name="connsiteX44" fmla="*/ 2205 w 10000"/>
                <a:gd name="connsiteY44" fmla="*/ 9588 h 10000"/>
                <a:gd name="connsiteX45" fmla="*/ 2182 w 10000"/>
                <a:gd name="connsiteY45" fmla="*/ 9482 h 10000"/>
                <a:gd name="connsiteX46" fmla="*/ 2160 w 10000"/>
                <a:gd name="connsiteY46" fmla="*/ 9446 h 10000"/>
                <a:gd name="connsiteX47" fmla="*/ 2323 w 10000"/>
                <a:gd name="connsiteY47" fmla="*/ 9312 h 10000"/>
                <a:gd name="connsiteX48" fmla="*/ 2373 w 10000"/>
                <a:gd name="connsiteY48" fmla="*/ 9177 h 10000"/>
                <a:gd name="connsiteX49" fmla="*/ 2424 w 10000"/>
                <a:gd name="connsiteY49" fmla="*/ 9148 h 10000"/>
                <a:gd name="connsiteX50" fmla="*/ 2435 w 10000"/>
                <a:gd name="connsiteY50" fmla="*/ 9063 h 10000"/>
                <a:gd name="connsiteX51" fmla="*/ 2385 w 10000"/>
                <a:gd name="connsiteY51" fmla="*/ 8950 h 10000"/>
                <a:gd name="connsiteX52" fmla="*/ 2396 w 10000"/>
                <a:gd name="connsiteY52" fmla="*/ 8879 h 10000"/>
                <a:gd name="connsiteX53" fmla="*/ 2340 w 10000"/>
                <a:gd name="connsiteY53" fmla="*/ 8850 h 10000"/>
                <a:gd name="connsiteX54" fmla="*/ 2306 w 10000"/>
                <a:gd name="connsiteY54" fmla="*/ 8857 h 10000"/>
                <a:gd name="connsiteX55" fmla="*/ 2143 w 10000"/>
                <a:gd name="connsiteY55" fmla="*/ 8921 h 10000"/>
                <a:gd name="connsiteX56" fmla="*/ 2098 w 10000"/>
                <a:gd name="connsiteY56" fmla="*/ 8971 h 10000"/>
                <a:gd name="connsiteX57" fmla="*/ 2064 w 10000"/>
                <a:gd name="connsiteY57" fmla="*/ 8999 h 10000"/>
                <a:gd name="connsiteX58" fmla="*/ 2019 w 10000"/>
                <a:gd name="connsiteY58" fmla="*/ 9056 h 10000"/>
                <a:gd name="connsiteX59" fmla="*/ 1879 w 10000"/>
                <a:gd name="connsiteY59" fmla="*/ 9013 h 10000"/>
                <a:gd name="connsiteX60" fmla="*/ 1828 w 10000"/>
                <a:gd name="connsiteY60" fmla="*/ 8971 h 10000"/>
                <a:gd name="connsiteX61" fmla="*/ 1738 w 10000"/>
                <a:gd name="connsiteY61" fmla="*/ 9021 h 10000"/>
                <a:gd name="connsiteX62" fmla="*/ 1609 w 10000"/>
                <a:gd name="connsiteY62" fmla="*/ 9056 h 10000"/>
                <a:gd name="connsiteX63" fmla="*/ 1699 w 10000"/>
                <a:gd name="connsiteY63" fmla="*/ 9177 h 10000"/>
                <a:gd name="connsiteX64" fmla="*/ 1592 w 10000"/>
                <a:gd name="connsiteY64" fmla="*/ 9304 h 10000"/>
                <a:gd name="connsiteX65" fmla="*/ 1558 w 10000"/>
                <a:gd name="connsiteY65" fmla="*/ 9290 h 10000"/>
                <a:gd name="connsiteX66" fmla="*/ 1541 w 10000"/>
                <a:gd name="connsiteY66" fmla="*/ 9304 h 10000"/>
                <a:gd name="connsiteX67" fmla="*/ 1507 w 10000"/>
                <a:gd name="connsiteY67" fmla="*/ 9269 h 10000"/>
                <a:gd name="connsiteX68" fmla="*/ 1440 w 10000"/>
                <a:gd name="connsiteY68" fmla="*/ 9233 h 10000"/>
                <a:gd name="connsiteX69" fmla="*/ 1434 w 10000"/>
                <a:gd name="connsiteY69" fmla="*/ 9198 h 10000"/>
                <a:gd name="connsiteX70" fmla="*/ 1412 w 10000"/>
                <a:gd name="connsiteY70" fmla="*/ 9191 h 10000"/>
                <a:gd name="connsiteX71" fmla="*/ 1400 w 10000"/>
                <a:gd name="connsiteY71" fmla="*/ 9155 h 10000"/>
                <a:gd name="connsiteX72" fmla="*/ 1372 w 10000"/>
                <a:gd name="connsiteY72" fmla="*/ 9127 h 10000"/>
                <a:gd name="connsiteX73" fmla="*/ 1327 w 10000"/>
                <a:gd name="connsiteY73" fmla="*/ 9141 h 10000"/>
                <a:gd name="connsiteX74" fmla="*/ 1305 w 10000"/>
                <a:gd name="connsiteY74" fmla="*/ 9092 h 10000"/>
                <a:gd name="connsiteX75" fmla="*/ 1271 w 10000"/>
                <a:gd name="connsiteY75" fmla="*/ 9099 h 10000"/>
                <a:gd name="connsiteX76" fmla="*/ 1277 w 10000"/>
                <a:gd name="connsiteY76" fmla="*/ 9056 h 10000"/>
                <a:gd name="connsiteX77" fmla="*/ 1265 w 10000"/>
                <a:gd name="connsiteY77" fmla="*/ 8999 h 10000"/>
                <a:gd name="connsiteX78" fmla="*/ 1277 w 10000"/>
                <a:gd name="connsiteY78" fmla="*/ 8935 h 10000"/>
                <a:gd name="connsiteX79" fmla="*/ 1271 w 10000"/>
                <a:gd name="connsiteY79" fmla="*/ 8893 h 10000"/>
                <a:gd name="connsiteX80" fmla="*/ 1153 w 10000"/>
                <a:gd name="connsiteY80" fmla="*/ 8893 h 10000"/>
                <a:gd name="connsiteX81" fmla="*/ 1153 w 10000"/>
                <a:gd name="connsiteY81" fmla="*/ 8850 h 10000"/>
                <a:gd name="connsiteX82" fmla="*/ 1091 w 10000"/>
                <a:gd name="connsiteY82" fmla="*/ 8829 h 10000"/>
                <a:gd name="connsiteX83" fmla="*/ 1080 w 10000"/>
                <a:gd name="connsiteY83" fmla="*/ 8758 h 10000"/>
                <a:gd name="connsiteX84" fmla="*/ 1069 w 10000"/>
                <a:gd name="connsiteY84" fmla="*/ 8730 h 10000"/>
                <a:gd name="connsiteX85" fmla="*/ 990 w 10000"/>
                <a:gd name="connsiteY85" fmla="*/ 8701 h 10000"/>
                <a:gd name="connsiteX86" fmla="*/ 894 w 10000"/>
                <a:gd name="connsiteY86" fmla="*/ 8616 h 10000"/>
                <a:gd name="connsiteX87" fmla="*/ 787 w 10000"/>
                <a:gd name="connsiteY87" fmla="*/ 8616 h 10000"/>
                <a:gd name="connsiteX88" fmla="*/ 849 w 10000"/>
                <a:gd name="connsiteY88" fmla="*/ 8510 h 10000"/>
                <a:gd name="connsiteX89" fmla="*/ 945 w 10000"/>
                <a:gd name="connsiteY89" fmla="*/ 8432 h 10000"/>
                <a:gd name="connsiteX90" fmla="*/ 984 w 10000"/>
                <a:gd name="connsiteY90" fmla="*/ 8325 h 10000"/>
                <a:gd name="connsiteX91" fmla="*/ 1063 w 10000"/>
                <a:gd name="connsiteY91" fmla="*/ 8204 h 10000"/>
                <a:gd name="connsiteX92" fmla="*/ 1057 w 10000"/>
                <a:gd name="connsiteY92" fmla="*/ 8133 h 10000"/>
                <a:gd name="connsiteX93" fmla="*/ 1018 w 10000"/>
                <a:gd name="connsiteY93" fmla="*/ 8055 h 10000"/>
                <a:gd name="connsiteX94" fmla="*/ 533 w 10000"/>
                <a:gd name="connsiteY94" fmla="*/ 8076 h 10000"/>
                <a:gd name="connsiteX95" fmla="*/ 169 w 10000"/>
                <a:gd name="connsiteY95" fmla="*/ 7743 h 10000"/>
                <a:gd name="connsiteX96" fmla="*/ 157 w 10000"/>
                <a:gd name="connsiteY96" fmla="*/ 7686 h 10000"/>
                <a:gd name="connsiteX97" fmla="*/ 231 w 10000"/>
                <a:gd name="connsiteY97" fmla="*/ 7594 h 10000"/>
                <a:gd name="connsiteX98" fmla="*/ 0 w 10000"/>
                <a:gd name="connsiteY98" fmla="*/ 6920 h 10000"/>
                <a:gd name="connsiteX99" fmla="*/ 1074 w 10000"/>
                <a:gd name="connsiteY99" fmla="*/ 7019 h 10000"/>
                <a:gd name="connsiteX100" fmla="*/ 1277 w 10000"/>
                <a:gd name="connsiteY100" fmla="*/ 6998 h 10000"/>
                <a:gd name="connsiteX101" fmla="*/ 1524 w 10000"/>
                <a:gd name="connsiteY101" fmla="*/ 7083 h 10000"/>
                <a:gd name="connsiteX102" fmla="*/ 1609 w 10000"/>
                <a:gd name="connsiteY102" fmla="*/ 7104 h 10000"/>
                <a:gd name="connsiteX103" fmla="*/ 1822 w 10000"/>
                <a:gd name="connsiteY103" fmla="*/ 7310 h 10000"/>
                <a:gd name="connsiteX104" fmla="*/ 1918 w 10000"/>
                <a:gd name="connsiteY104" fmla="*/ 7303 h 10000"/>
                <a:gd name="connsiteX105" fmla="*/ 6504 w 10000"/>
                <a:gd name="connsiteY105" fmla="*/ 7627 h 10000"/>
                <a:gd name="connsiteX106" fmla="*/ 5523 w 10000"/>
                <a:gd name="connsiteY106" fmla="*/ 5713 h 10000"/>
                <a:gd name="connsiteX107" fmla="*/ 5652 w 10000"/>
                <a:gd name="connsiteY107" fmla="*/ 5720 h 10000"/>
                <a:gd name="connsiteX108" fmla="*/ 5697 w 10000"/>
                <a:gd name="connsiteY108" fmla="*/ 5742 h 10000"/>
                <a:gd name="connsiteX109" fmla="*/ 5793 w 10000"/>
                <a:gd name="connsiteY109" fmla="*/ 5635 h 10000"/>
                <a:gd name="connsiteX110" fmla="*/ 5844 w 10000"/>
                <a:gd name="connsiteY110" fmla="*/ 5628 h 10000"/>
                <a:gd name="connsiteX111" fmla="*/ 5889 w 10000"/>
                <a:gd name="connsiteY111" fmla="*/ 5564 h 10000"/>
                <a:gd name="connsiteX112" fmla="*/ 5945 w 10000"/>
                <a:gd name="connsiteY112" fmla="*/ 5515 h 10000"/>
                <a:gd name="connsiteX113" fmla="*/ 6001 w 10000"/>
                <a:gd name="connsiteY113" fmla="*/ 5408 h 10000"/>
                <a:gd name="connsiteX114" fmla="*/ 6012 w 10000"/>
                <a:gd name="connsiteY114" fmla="*/ 5344 h 10000"/>
                <a:gd name="connsiteX115" fmla="*/ 6080 w 10000"/>
                <a:gd name="connsiteY115" fmla="*/ 5316 h 10000"/>
                <a:gd name="connsiteX116" fmla="*/ 6159 w 10000"/>
                <a:gd name="connsiteY116" fmla="*/ 5351 h 10000"/>
                <a:gd name="connsiteX117" fmla="*/ 6226 w 10000"/>
                <a:gd name="connsiteY117" fmla="*/ 5337 h 10000"/>
                <a:gd name="connsiteX118" fmla="*/ 6294 w 10000"/>
                <a:gd name="connsiteY118" fmla="*/ 5344 h 10000"/>
                <a:gd name="connsiteX119" fmla="*/ 6412 w 10000"/>
                <a:gd name="connsiteY119" fmla="*/ 5302 h 10000"/>
                <a:gd name="connsiteX120" fmla="*/ 6490 w 10000"/>
                <a:gd name="connsiteY120" fmla="*/ 5195 h 10000"/>
                <a:gd name="connsiteX121" fmla="*/ 6524 w 10000"/>
                <a:gd name="connsiteY121" fmla="*/ 5160 h 10000"/>
                <a:gd name="connsiteX122" fmla="*/ 6575 w 10000"/>
                <a:gd name="connsiteY122" fmla="*/ 5160 h 10000"/>
                <a:gd name="connsiteX123" fmla="*/ 6614 w 10000"/>
                <a:gd name="connsiteY123" fmla="*/ 5103 h 10000"/>
                <a:gd name="connsiteX124" fmla="*/ 6597 w 10000"/>
                <a:gd name="connsiteY124" fmla="*/ 5039 h 10000"/>
                <a:gd name="connsiteX125" fmla="*/ 6609 w 10000"/>
                <a:gd name="connsiteY125" fmla="*/ 4982 h 10000"/>
                <a:gd name="connsiteX126" fmla="*/ 6659 w 10000"/>
                <a:gd name="connsiteY126" fmla="*/ 4876 h 10000"/>
                <a:gd name="connsiteX127" fmla="*/ 6715 w 10000"/>
                <a:gd name="connsiteY127" fmla="*/ 4776 h 10000"/>
                <a:gd name="connsiteX128" fmla="*/ 6772 w 10000"/>
                <a:gd name="connsiteY128" fmla="*/ 4755 h 10000"/>
                <a:gd name="connsiteX129" fmla="*/ 6800 w 10000"/>
                <a:gd name="connsiteY129" fmla="*/ 4720 h 10000"/>
                <a:gd name="connsiteX130" fmla="*/ 6895 w 10000"/>
                <a:gd name="connsiteY130" fmla="*/ 4734 h 10000"/>
                <a:gd name="connsiteX131" fmla="*/ 6991 w 10000"/>
                <a:gd name="connsiteY131" fmla="*/ 4734 h 10000"/>
                <a:gd name="connsiteX132" fmla="*/ 6997 w 10000"/>
                <a:gd name="connsiteY132" fmla="*/ 4670 h 10000"/>
                <a:gd name="connsiteX133" fmla="*/ 7013 w 10000"/>
                <a:gd name="connsiteY133" fmla="*/ 4627 h 10000"/>
                <a:gd name="connsiteX134" fmla="*/ 7008 w 10000"/>
                <a:gd name="connsiteY134" fmla="*/ 4599 h 10000"/>
                <a:gd name="connsiteX135" fmla="*/ 7064 w 10000"/>
                <a:gd name="connsiteY135" fmla="*/ 4578 h 10000"/>
                <a:gd name="connsiteX136" fmla="*/ 7103 w 10000"/>
                <a:gd name="connsiteY136" fmla="*/ 4634 h 10000"/>
                <a:gd name="connsiteX137" fmla="*/ 7160 w 10000"/>
                <a:gd name="connsiteY137" fmla="*/ 4613 h 10000"/>
                <a:gd name="connsiteX138" fmla="*/ 7177 w 10000"/>
                <a:gd name="connsiteY138" fmla="*/ 4578 h 10000"/>
                <a:gd name="connsiteX139" fmla="*/ 7222 w 10000"/>
                <a:gd name="connsiteY139" fmla="*/ 4564 h 10000"/>
                <a:gd name="connsiteX140" fmla="*/ 7317 w 10000"/>
                <a:gd name="connsiteY140" fmla="*/ 4493 h 10000"/>
                <a:gd name="connsiteX141" fmla="*/ 7407 w 10000"/>
                <a:gd name="connsiteY141" fmla="*/ 4521 h 10000"/>
                <a:gd name="connsiteX142" fmla="*/ 7430 w 10000"/>
                <a:gd name="connsiteY142" fmla="*/ 4507 h 10000"/>
                <a:gd name="connsiteX143" fmla="*/ 7480 w 10000"/>
                <a:gd name="connsiteY143" fmla="*/ 4528 h 10000"/>
                <a:gd name="connsiteX144" fmla="*/ 7503 w 10000"/>
                <a:gd name="connsiteY144" fmla="*/ 4471 h 10000"/>
                <a:gd name="connsiteX145" fmla="*/ 7525 w 10000"/>
                <a:gd name="connsiteY145" fmla="*/ 4500 h 10000"/>
                <a:gd name="connsiteX146" fmla="*/ 7559 w 10000"/>
                <a:gd name="connsiteY146" fmla="*/ 4493 h 10000"/>
                <a:gd name="connsiteX147" fmla="*/ 7598 w 10000"/>
                <a:gd name="connsiteY147" fmla="*/ 4556 h 10000"/>
                <a:gd name="connsiteX148" fmla="*/ 7643 w 10000"/>
                <a:gd name="connsiteY148" fmla="*/ 4549 h 10000"/>
                <a:gd name="connsiteX149" fmla="*/ 7683 w 10000"/>
                <a:gd name="connsiteY149" fmla="*/ 4578 h 10000"/>
                <a:gd name="connsiteX150" fmla="*/ 7700 w 10000"/>
                <a:gd name="connsiteY150" fmla="*/ 4556 h 10000"/>
                <a:gd name="connsiteX151" fmla="*/ 7778 w 10000"/>
                <a:gd name="connsiteY151" fmla="*/ 4564 h 10000"/>
                <a:gd name="connsiteX152" fmla="*/ 7790 w 10000"/>
                <a:gd name="connsiteY152" fmla="*/ 4585 h 10000"/>
                <a:gd name="connsiteX153" fmla="*/ 7874 w 10000"/>
                <a:gd name="connsiteY153" fmla="*/ 4514 h 10000"/>
                <a:gd name="connsiteX154" fmla="*/ 7874 w 10000"/>
                <a:gd name="connsiteY154" fmla="*/ 4393 h 10000"/>
                <a:gd name="connsiteX155" fmla="*/ 7852 w 10000"/>
                <a:gd name="connsiteY155" fmla="*/ 4379 h 10000"/>
                <a:gd name="connsiteX156" fmla="*/ 7835 w 10000"/>
                <a:gd name="connsiteY156" fmla="*/ 4294 h 10000"/>
                <a:gd name="connsiteX157" fmla="*/ 7801 w 10000"/>
                <a:gd name="connsiteY157" fmla="*/ 4209 h 10000"/>
                <a:gd name="connsiteX158" fmla="*/ 7750 w 10000"/>
                <a:gd name="connsiteY158" fmla="*/ 4173 h 10000"/>
                <a:gd name="connsiteX159" fmla="*/ 7745 w 10000"/>
                <a:gd name="connsiteY159" fmla="*/ 4131 h 10000"/>
                <a:gd name="connsiteX160" fmla="*/ 7672 w 10000"/>
                <a:gd name="connsiteY160" fmla="*/ 4053 h 10000"/>
                <a:gd name="connsiteX161" fmla="*/ 7677 w 10000"/>
                <a:gd name="connsiteY161" fmla="*/ 4024 h 10000"/>
                <a:gd name="connsiteX162" fmla="*/ 7604 w 10000"/>
                <a:gd name="connsiteY162" fmla="*/ 3982 h 10000"/>
                <a:gd name="connsiteX163" fmla="*/ 7598 w 10000"/>
                <a:gd name="connsiteY163" fmla="*/ 3903 h 10000"/>
                <a:gd name="connsiteX164" fmla="*/ 7475 w 10000"/>
                <a:gd name="connsiteY164" fmla="*/ 3833 h 10000"/>
                <a:gd name="connsiteX165" fmla="*/ 7407 w 10000"/>
                <a:gd name="connsiteY165" fmla="*/ 3683 h 10000"/>
                <a:gd name="connsiteX166" fmla="*/ 7306 w 10000"/>
                <a:gd name="connsiteY166" fmla="*/ 3676 h 10000"/>
                <a:gd name="connsiteX167" fmla="*/ 7272 w 10000"/>
                <a:gd name="connsiteY167" fmla="*/ 3648 h 10000"/>
                <a:gd name="connsiteX168" fmla="*/ 7222 w 10000"/>
                <a:gd name="connsiteY168" fmla="*/ 3669 h 10000"/>
                <a:gd name="connsiteX169" fmla="*/ 7143 w 10000"/>
                <a:gd name="connsiteY169" fmla="*/ 3669 h 10000"/>
                <a:gd name="connsiteX170" fmla="*/ 7030 w 10000"/>
                <a:gd name="connsiteY170" fmla="*/ 3840 h 10000"/>
                <a:gd name="connsiteX171" fmla="*/ 6991 w 10000"/>
                <a:gd name="connsiteY171" fmla="*/ 3918 h 10000"/>
                <a:gd name="connsiteX172" fmla="*/ 6890 w 10000"/>
                <a:gd name="connsiteY172" fmla="*/ 3797 h 10000"/>
                <a:gd name="connsiteX173" fmla="*/ 6817 w 10000"/>
                <a:gd name="connsiteY173" fmla="*/ 3747 h 10000"/>
                <a:gd name="connsiteX174" fmla="*/ 6744 w 10000"/>
                <a:gd name="connsiteY174" fmla="*/ 3754 h 10000"/>
                <a:gd name="connsiteX175" fmla="*/ 6670 w 10000"/>
                <a:gd name="connsiteY175" fmla="*/ 3790 h 10000"/>
                <a:gd name="connsiteX176" fmla="*/ 6609 w 10000"/>
                <a:gd name="connsiteY176" fmla="*/ 3762 h 10000"/>
                <a:gd name="connsiteX177" fmla="*/ 6552 w 10000"/>
                <a:gd name="connsiteY177" fmla="*/ 3804 h 10000"/>
                <a:gd name="connsiteX178" fmla="*/ 6496 w 10000"/>
                <a:gd name="connsiteY178" fmla="*/ 3889 h 10000"/>
                <a:gd name="connsiteX179" fmla="*/ 6367 w 10000"/>
                <a:gd name="connsiteY179" fmla="*/ 3733 h 10000"/>
                <a:gd name="connsiteX180" fmla="*/ 6350 w 10000"/>
                <a:gd name="connsiteY180" fmla="*/ 3577 h 10000"/>
                <a:gd name="connsiteX181" fmla="*/ 6451 w 10000"/>
                <a:gd name="connsiteY181" fmla="*/ 3513 h 10000"/>
                <a:gd name="connsiteX182" fmla="*/ 6445 w 10000"/>
                <a:gd name="connsiteY182" fmla="*/ 3343 h 10000"/>
                <a:gd name="connsiteX183" fmla="*/ 6541 w 10000"/>
                <a:gd name="connsiteY183" fmla="*/ 3144 h 10000"/>
                <a:gd name="connsiteX184" fmla="*/ 6530 w 10000"/>
                <a:gd name="connsiteY184" fmla="*/ 3109 h 10000"/>
                <a:gd name="connsiteX185" fmla="*/ 6760 w 10000"/>
                <a:gd name="connsiteY185" fmla="*/ 2456 h 10000"/>
                <a:gd name="connsiteX186" fmla="*/ 6884 w 10000"/>
                <a:gd name="connsiteY186" fmla="*/ 2555 h 10000"/>
                <a:gd name="connsiteX187" fmla="*/ 6957 w 10000"/>
                <a:gd name="connsiteY187" fmla="*/ 2598 h 10000"/>
                <a:gd name="connsiteX188" fmla="*/ 7030 w 10000"/>
                <a:gd name="connsiteY188" fmla="*/ 2598 h 10000"/>
                <a:gd name="connsiteX189" fmla="*/ 7143 w 10000"/>
                <a:gd name="connsiteY189" fmla="*/ 2676 h 10000"/>
                <a:gd name="connsiteX190" fmla="*/ 7160 w 10000"/>
                <a:gd name="connsiteY190" fmla="*/ 2626 h 10000"/>
                <a:gd name="connsiteX191" fmla="*/ 7233 w 10000"/>
                <a:gd name="connsiteY191" fmla="*/ 2612 h 10000"/>
                <a:gd name="connsiteX192" fmla="*/ 7295 w 10000"/>
                <a:gd name="connsiteY192" fmla="*/ 2527 h 10000"/>
                <a:gd name="connsiteX193" fmla="*/ 7373 w 10000"/>
                <a:gd name="connsiteY193" fmla="*/ 2463 h 10000"/>
                <a:gd name="connsiteX194" fmla="*/ 7407 w 10000"/>
                <a:gd name="connsiteY194" fmla="*/ 2399 h 10000"/>
                <a:gd name="connsiteX195" fmla="*/ 7525 w 10000"/>
                <a:gd name="connsiteY195" fmla="*/ 2356 h 10000"/>
                <a:gd name="connsiteX196" fmla="*/ 7587 w 10000"/>
                <a:gd name="connsiteY196" fmla="*/ 2363 h 10000"/>
                <a:gd name="connsiteX197" fmla="*/ 7638 w 10000"/>
                <a:gd name="connsiteY197" fmla="*/ 2300 h 10000"/>
                <a:gd name="connsiteX198" fmla="*/ 7677 w 10000"/>
                <a:gd name="connsiteY198" fmla="*/ 2214 h 10000"/>
                <a:gd name="connsiteX199" fmla="*/ 7660 w 10000"/>
                <a:gd name="connsiteY199" fmla="*/ 2200 h 10000"/>
                <a:gd name="connsiteX200" fmla="*/ 7677 w 10000"/>
                <a:gd name="connsiteY200" fmla="*/ 2108 h 10000"/>
                <a:gd name="connsiteX201" fmla="*/ 7610 w 10000"/>
                <a:gd name="connsiteY201" fmla="*/ 2108 h 10000"/>
                <a:gd name="connsiteX202" fmla="*/ 7643 w 10000"/>
                <a:gd name="connsiteY202" fmla="*/ 2030 h 10000"/>
                <a:gd name="connsiteX203" fmla="*/ 7649 w 10000"/>
                <a:gd name="connsiteY203" fmla="*/ 1938 h 10000"/>
                <a:gd name="connsiteX204" fmla="*/ 7677 w 10000"/>
                <a:gd name="connsiteY204" fmla="*/ 1916 h 10000"/>
                <a:gd name="connsiteX205" fmla="*/ 7728 w 10000"/>
                <a:gd name="connsiteY205" fmla="*/ 1824 h 10000"/>
                <a:gd name="connsiteX206" fmla="*/ 7722 w 10000"/>
                <a:gd name="connsiteY206" fmla="*/ 1753 h 10000"/>
                <a:gd name="connsiteX207" fmla="*/ 7762 w 10000"/>
                <a:gd name="connsiteY207" fmla="*/ 1675 h 10000"/>
                <a:gd name="connsiteX208" fmla="*/ 7807 w 10000"/>
                <a:gd name="connsiteY208" fmla="*/ 1625 h 10000"/>
                <a:gd name="connsiteX209" fmla="*/ 7823 w 10000"/>
                <a:gd name="connsiteY209" fmla="*/ 1540 h 10000"/>
                <a:gd name="connsiteX210" fmla="*/ 7818 w 10000"/>
                <a:gd name="connsiteY210" fmla="*/ 1512 h 10000"/>
                <a:gd name="connsiteX211" fmla="*/ 7857 w 10000"/>
                <a:gd name="connsiteY211" fmla="*/ 1455 h 10000"/>
                <a:gd name="connsiteX212" fmla="*/ 7913 w 10000"/>
                <a:gd name="connsiteY212" fmla="*/ 1285 h 10000"/>
                <a:gd name="connsiteX213" fmla="*/ 7930 w 10000"/>
                <a:gd name="connsiteY213" fmla="*/ 1185 h 10000"/>
                <a:gd name="connsiteX214" fmla="*/ 7958 w 10000"/>
                <a:gd name="connsiteY214" fmla="*/ 1192 h 10000"/>
                <a:gd name="connsiteX215" fmla="*/ 8037 w 10000"/>
                <a:gd name="connsiteY215" fmla="*/ 1079 h 10000"/>
                <a:gd name="connsiteX216" fmla="*/ 8127 w 10000"/>
                <a:gd name="connsiteY216" fmla="*/ 1015 h 10000"/>
                <a:gd name="connsiteX217" fmla="*/ 8138 w 10000"/>
                <a:gd name="connsiteY217" fmla="*/ 937 h 10000"/>
                <a:gd name="connsiteX218" fmla="*/ 8172 w 10000"/>
                <a:gd name="connsiteY218" fmla="*/ 852 h 10000"/>
                <a:gd name="connsiteX219" fmla="*/ 8161 w 10000"/>
                <a:gd name="connsiteY219" fmla="*/ 788 h 10000"/>
                <a:gd name="connsiteX220" fmla="*/ 8116 w 10000"/>
                <a:gd name="connsiteY220" fmla="*/ 731 h 10000"/>
                <a:gd name="connsiteX221" fmla="*/ 8138 w 10000"/>
                <a:gd name="connsiteY221" fmla="*/ 660 h 10000"/>
                <a:gd name="connsiteX222" fmla="*/ 8138 w 10000"/>
                <a:gd name="connsiteY222" fmla="*/ 575 h 10000"/>
                <a:gd name="connsiteX223" fmla="*/ 8054 w 10000"/>
                <a:gd name="connsiteY223" fmla="*/ 504 h 10000"/>
                <a:gd name="connsiteX224" fmla="*/ 7970 w 10000"/>
                <a:gd name="connsiteY224" fmla="*/ 546 h 10000"/>
                <a:gd name="connsiteX225" fmla="*/ 7930 w 10000"/>
                <a:gd name="connsiteY225" fmla="*/ 546 h 10000"/>
                <a:gd name="connsiteX226" fmla="*/ 7913 w 10000"/>
                <a:gd name="connsiteY226" fmla="*/ 497 h 10000"/>
                <a:gd name="connsiteX227" fmla="*/ 7913 w 10000"/>
                <a:gd name="connsiteY227" fmla="*/ 405 h 10000"/>
                <a:gd name="connsiteX228" fmla="*/ 8020 w 10000"/>
                <a:gd name="connsiteY228" fmla="*/ 312 h 10000"/>
                <a:gd name="connsiteX229" fmla="*/ 8054 w 10000"/>
                <a:gd name="connsiteY229" fmla="*/ 234 h 10000"/>
                <a:gd name="connsiteX230" fmla="*/ 8121 w 10000"/>
                <a:gd name="connsiteY230" fmla="*/ 170 h 10000"/>
                <a:gd name="connsiteX231" fmla="*/ 8183 w 10000"/>
                <a:gd name="connsiteY231" fmla="*/ 50 h 10000"/>
                <a:gd name="connsiteX232" fmla="*/ 8228 w 10000"/>
                <a:gd name="connsiteY232" fmla="*/ 28 h 10000"/>
                <a:gd name="connsiteX233" fmla="*/ 8290 w 10000"/>
                <a:gd name="connsiteY233" fmla="*/ 43 h 10000"/>
                <a:gd name="connsiteX234" fmla="*/ 8420 w 10000"/>
                <a:gd name="connsiteY234" fmla="*/ 0 h 10000"/>
                <a:gd name="connsiteX235" fmla="*/ 8481 w 10000"/>
                <a:gd name="connsiteY235" fmla="*/ 71 h 10000"/>
                <a:gd name="connsiteX236" fmla="*/ 8476 w 10000"/>
                <a:gd name="connsiteY236" fmla="*/ 121 h 10000"/>
                <a:gd name="connsiteX237" fmla="*/ 8504 w 10000"/>
                <a:gd name="connsiteY237" fmla="*/ 142 h 10000"/>
                <a:gd name="connsiteX238" fmla="*/ 8526 w 10000"/>
                <a:gd name="connsiteY238" fmla="*/ 192 h 10000"/>
                <a:gd name="connsiteX239" fmla="*/ 8493 w 10000"/>
                <a:gd name="connsiteY239" fmla="*/ 248 h 10000"/>
                <a:gd name="connsiteX240" fmla="*/ 8448 w 10000"/>
                <a:gd name="connsiteY240" fmla="*/ 376 h 10000"/>
                <a:gd name="connsiteX241" fmla="*/ 8375 w 10000"/>
                <a:gd name="connsiteY241" fmla="*/ 476 h 10000"/>
                <a:gd name="connsiteX242" fmla="*/ 8307 w 10000"/>
                <a:gd name="connsiteY242" fmla="*/ 532 h 10000"/>
                <a:gd name="connsiteX243" fmla="*/ 8358 w 10000"/>
                <a:gd name="connsiteY243" fmla="*/ 554 h 10000"/>
                <a:gd name="connsiteX244" fmla="*/ 8425 w 10000"/>
                <a:gd name="connsiteY244" fmla="*/ 639 h 10000"/>
                <a:gd name="connsiteX245" fmla="*/ 8470 w 10000"/>
                <a:gd name="connsiteY245" fmla="*/ 646 h 10000"/>
                <a:gd name="connsiteX246" fmla="*/ 8493 w 10000"/>
                <a:gd name="connsiteY246" fmla="*/ 738 h 10000"/>
                <a:gd name="connsiteX247" fmla="*/ 8538 w 10000"/>
                <a:gd name="connsiteY247" fmla="*/ 759 h 10000"/>
                <a:gd name="connsiteX248" fmla="*/ 8571 w 10000"/>
                <a:gd name="connsiteY248" fmla="*/ 752 h 10000"/>
                <a:gd name="connsiteX249" fmla="*/ 8639 w 10000"/>
                <a:gd name="connsiteY249" fmla="*/ 610 h 10000"/>
                <a:gd name="connsiteX250" fmla="*/ 8701 w 10000"/>
                <a:gd name="connsiteY250" fmla="*/ 625 h 10000"/>
                <a:gd name="connsiteX251" fmla="*/ 8712 w 10000"/>
                <a:gd name="connsiteY251" fmla="*/ 667 h 10000"/>
                <a:gd name="connsiteX252" fmla="*/ 8757 w 10000"/>
                <a:gd name="connsiteY252" fmla="*/ 717 h 10000"/>
                <a:gd name="connsiteX253" fmla="*/ 8757 w 10000"/>
                <a:gd name="connsiteY253" fmla="*/ 752 h 10000"/>
                <a:gd name="connsiteX254" fmla="*/ 8796 w 10000"/>
                <a:gd name="connsiteY254" fmla="*/ 774 h 10000"/>
                <a:gd name="connsiteX255" fmla="*/ 8853 w 10000"/>
                <a:gd name="connsiteY255" fmla="*/ 774 h 10000"/>
                <a:gd name="connsiteX256" fmla="*/ 8858 w 10000"/>
                <a:gd name="connsiteY256" fmla="*/ 837 h 10000"/>
                <a:gd name="connsiteX257" fmla="*/ 8808 w 10000"/>
                <a:gd name="connsiteY257" fmla="*/ 866 h 10000"/>
                <a:gd name="connsiteX258" fmla="*/ 8853 w 10000"/>
                <a:gd name="connsiteY258" fmla="*/ 1143 h 10000"/>
                <a:gd name="connsiteX259" fmla="*/ 8898 w 10000"/>
                <a:gd name="connsiteY259" fmla="*/ 1270 h 10000"/>
                <a:gd name="connsiteX260" fmla="*/ 8886 w 10000"/>
                <a:gd name="connsiteY260" fmla="*/ 1327 h 10000"/>
                <a:gd name="connsiteX261" fmla="*/ 8926 w 10000"/>
                <a:gd name="connsiteY261" fmla="*/ 1391 h 10000"/>
                <a:gd name="connsiteX262" fmla="*/ 8931 w 10000"/>
                <a:gd name="connsiteY262" fmla="*/ 1434 h 10000"/>
                <a:gd name="connsiteX263" fmla="*/ 9038 w 10000"/>
                <a:gd name="connsiteY263" fmla="*/ 1483 h 10000"/>
                <a:gd name="connsiteX264" fmla="*/ 9168 w 10000"/>
                <a:gd name="connsiteY264" fmla="*/ 1441 h 10000"/>
                <a:gd name="connsiteX265" fmla="*/ 9184 w 10000"/>
                <a:gd name="connsiteY265" fmla="*/ 1384 h 10000"/>
                <a:gd name="connsiteX266" fmla="*/ 9229 w 10000"/>
                <a:gd name="connsiteY266" fmla="*/ 1405 h 10000"/>
                <a:gd name="connsiteX267" fmla="*/ 9258 w 10000"/>
                <a:gd name="connsiteY267" fmla="*/ 1455 h 10000"/>
                <a:gd name="connsiteX268" fmla="*/ 9325 w 10000"/>
                <a:gd name="connsiteY268" fmla="*/ 1419 h 10000"/>
                <a:gd name="connsiteX269" fmla="*/ 9364 w 10000"/>
                <a:gd name="connsiteY269" fmla="*/ 1419 h 10000"/>
                <a:gd name="connsiteX270" fmla="*/ 9421 w 10000"/>
                <a:gd name="connsiteY270" fmla="*/ 1476 h 10000"/>
                <a:gd name="connsiteX271" fmla="*/ 9454 w 10000"/>
                <a:gd name="connsiteY271" fmla="*/ 1398 h 10000"/>
                <a:gd name="connsiteX272" fmla="*/ 9522 w 10000"/>
                <a:gd name="connsiteY272" fmla="*/ 1434 h 10000"/>
                <a:gd name="connsiteX273" fmla="*/ 9556 w 10000"/>
                <a:gd name="connsiteY273" fmla="*/ 1391 h 10000"/>
                <a:gd name="connsiteX274" fmla="*/ 9584 w 10000"/>
                <a:gd name="connsiteY274" fmla="*/ 1398 h 10000"/>
                <a:gd name="connsiteX275" fmla="*/ 9612 w 10000"/>
                <a:gd name="connsiteY275" fmla="*/ 1356 h 10000"/>
                <a:gd name="connsiteX276" fmla="*/ 9606 w 10000"/>
                <a:gd name="connsiteY276" fmla="*/ 1313 h 10000"/>
                <a:gd name="connsiteX277" fmla="*/ 9646 w 10000"/>
                <a:gd name="connsiteY277" fmla="*/ 1292 h 10000"/>
                <a:gd name="connsiteX278" fmla="*/ 9674 w 10000"/>
                <a:gd name="connsiteY278" fmla="*/ 1221 h 10000"/>
                <a:gd name="connsiteX279" fmla="*/ 9753 w 10000"/>
                <a:gd name="connsiteY279" fmla="*/ 1228 h 10000"/>
                <a:gd name="connsiteX280" fmla="*/ 9871 w 10000"/>
                <a:gd name="connsiteY280" fmla="*/ 1434 h 10000"/>
                <a:gd name="connsiteX281" fmla="*/ 9893 w 10000"/>
                <a:gd name="connsiteY281" fmla="*/ 1505 h 10000"/>
                <a:gd name="connsiteX282" fmla="*/ 9972 w 10000"/>
                <a:gd name="connsiteY282" fmla="*/ 1597 h 10000"/>
                <a:gd name="connsiteX283" fmla="*/ 10000 w 10000"/>
                <a:gd name="connsiteY283" fmla="*/ 1682 h 10000"/>
                <a:gd name="connsiteX284" fmla="*/ 9938 w 10000"/>
                <a:gd name="connsiteY284" fmla="*/ 1796 h 10000"/>
                <a:gd name="connsiteX285" fmla="*/ 9893 w 10000"/>
                <a:gd name="connsiteY285" fmla="*/ 1838 h 10000"/>
                <a:gd name="connsiteX286" fmla="*/ 9916 w 10000"/>
                <a:gd name="connsiteY286" fmla="*/ 1959 h 10000"/>
                <a:gd name="connsiteX287" fmla="*/ 9848 w 10000"/>
                <a:gd name="connsiteY287" fmla="*/ 2051 h 10000"/>
                <a:gd name="connsiteX288" fmla="*/ 9809 w 10000"/>
                <a:gd name="connsiteY288" fmla="*/ 2072 h 10000"/>
                <a:gd name="connsiteX289" fmla="*/ 9809 w 10000"/>
                <a:gd name="connsiteY289" fmla="*/ 2136 h 10000"/>
                <a:gd name="connsiteX290" fmla="*/ 9758 w 10000"/>
                <a:gd name="connsiteY290" fmla="*/ 2257 h 10000"/>
                <a:gd name="connsiteX291" fmla="*/ 9724 w 10000"/>
                <a:gd name="connsiteY291" fmla="*/ 2264 h 10000"/>
                <a:gd name="connsiteX292" fmla="*/ 9730 w 10000"/>
                <a:gd name="connsiteY292" fmla="*/ 2349 h 10000"/>
                <a:gd name="connsiteX293" fmla="*/ 9702 w 10000"/>
                <a:gd name="connsiteY293" fmla="*/ 2413 h 10000"/>
                <a:gd name="connsiteX294" fmla="*/ 9708 w 10000"/>
                <a:gd name="connsiteY294" fmla="*/ 2697 h 10000"/>
                <a:gd name="connsiteX295" fmla="*/ 9724 w 10000"/>
                <a:gd name="connsiteY295" fmla="*/ 2718 h 10000"/>
                <a:gd name="connsiteX296" fmla="*/ 9719 w 10000"/>
                <a:gd name="connsiteY296" fmla="*/ 2811 h 10000"/>
                <a:gd name="connsiteX297" fmla="*/ 9708 w 10000"/>
                <a:gd name="connsiteY297" fmla="*/ 2896 h 10000"/>
                <a:gd name="connsiteX298" fmla="*/ 9668 w 10000"/>
                <a:gd name="connsiteY298" fmla="*/ 2938 h 10000"/>
                <a:gd name="connsiteX299" fmla="*/ 9595 w 10000"/>
                <a:gd name="connsiteY299" fmla="*/ 2903 h 10000"/>
                <a:gd name="connsiteX300" fmla="*/ 9561 w 10000"/>
                <a:gd name="connsiteY300" fmla="*/ 2952 h 10000"/>
                <a:gd name="connsiteX301" fmla="*/ 9567 w 10000"/>
                <a:gd name="connsiteY301" fmla="*/ 2995 h 10000"/>
                <a:gd name="connsiteX302" fmla="*/ 9544 w 10000"/>
                <a:gd name="connsiteY302" fmla="*/ 3080 h 10000"/>
                <a:gd name="connsiteX303" fmla="*/ 9505 w 10000"/>
                <a:gd name="connsiteY303" fmla="*/ 3137 h 10000"/>
                <a:gd name="connsiteX304" fmla="*/ 9494 w 10000"/>
                <a:gd name="connsiteY304" fmla="*/ 3236 h 10000"/>
                <a:gd name="connsiteX305" fmla="*/ 9466 w 10000"/>
                <a:gd name="connsiteY305" fmla="*/ 3322 h 10000"/>
                <a:gd name="connsiteX306" fmla="*/ 9471 w 10000"/>
                <a:gd name="connsiteY306" fmla="*/ 3378 h 10000"/>
                <a:gd name="connsiteX307" fmla="*/ 9460 w 10000"/>
                <a:gd name="connsiteY307" fmla="*/ 3435 h 10000"/>
                <a:gd name="connsiteX308" fmla="*/ 9483 w 10000"/>
                <a:gd name="connsiteY308" fmla="*/ 3485 h 10000"/>
                <a:gd name="connsiteX309" fmla="*/ 9449 w 10000"/>
                <a:gd name="connsiteY309" fmla="*/ 3563 h 10000"/>
                <a:gd name="connsiteX310" fmla="*/ 9393 w 10000"/>
                <a:gd name="connsiteY310" fmla="*/ 3442 h 10000"/>
                <a:gd name="connsiteX311" fmla="*/ 9393 w 10000"/>
                <a:gd name="connsiteY311" fmla="*/ 3350 h 10000"/>
                <a:gd name="connsiteX312" fmla="*/ 9376 w 10000"/>
                <a:gd name="connsiteY312" fmla="*/ 3336 h 10000"/>
                <a:gd name="connsiteX313" fmla="*/ 9308 w 10000"/>
                <a:gd name="connsiteY313" fmla="*/ 3400 h 10000"/>
                <a:gd name="connsiteX314" fmla="*/ 9201 w 10000"/>
                <a:gd name="connsiteY314" fmla="*/ 3549 h 10000"/>
                <a:gd name="connsiteX315" fmla="*/ 9139 w 10000"/>
                <a:gd name="connsiteY315" fmla="*/ 3655 h 10000"/>
                <a:gd name="connsiteX316" fmla="*/ 9044 w 10000"/>
                <a:gd name="connsiteY316" fmla="*/ 3712 h 10000"/>
                <a:gd name="connsiteX317" fmla="*/ 9010 w 10000"/>
                <a:gd name="connsiteY317" fmla="*/ 3797 h 10000"/>
                <a:gd name="connsiteX318" fmla="*/ 8982 w 10000"/>
                <a:gd name="connsiteY318" fmla="*/ 3825 h 10000"/>
                <a:gd name="connsiteX319" fmla="*/ 8875 w 10000"/>
                <a:gd name="connsiteY319" fmla="*/ 3903 h 10000"/>
                <a:gd name="connsiteX320" fmla="*/ 8785 w 10000"/>
                <a:gd name="connsiteY320" fmla="*/ 3996 h 10000"/>
                <a:gd name="connsiteX321" fmla="*/ 8763 w 10000"/>
                <a:gd name="connsiteY321" fmla="*/ 4067 h 10000"/>
                <a:gd name="connsiteX322" fmla="*/ 8729 w 10000"/>
                <a:gd name="connsiteY322" fmla="*/ 4102 h 10000"/>
                <a:gd name="connsiteX323" fmla="*/ 8774 w 10000"/>
                <a:gd name="connsiteY323" fmla="*/ 4194 h 10000"/>
                <a:gd name="connsiteX324" fmla="*/ 8819 w 10000"/>
                <a:gd name="connsiteY324" fmla="*/ 4265 h 10000"/>
                <a:gd name="connsiteX325" fmla="*/ 8881 w 10000"/>
                <a:gd name="connsiteY325" fmla="*/ 4294 h 10000"/>
                <a:gd name="connsiteX326" fmla="*/ 8858 w 10000"/>
                <a:gd name="connsiteY326" fmla="*/ 4344 h 10000"/>
                <a:gd name="connsiteX327" fmla="*/ 8903 w 10000"/>
                <a:gd name="connsiteY327" fmla="*/ 4358 h 10000"/>
                <a:gd name="connsiteX328" fmla="*/ 8903 w 10000"/>
                <a:gd name="connsiteY328" fmla="*/ 4443 h 10000"/>
                <a:gd name="connsiteX329" fmla="*/ 8937 w 10000"/>
                <a:gd name="connsiteY329" fmla="*/ 4507 h 10000"/>
                <a:gd name="connsiteX330" fmla="*/ 8993 w 10000"/>
                <a:gd name="connsiteY330" fmla="*/ 4493 h 10000"/>
                <a:gd name="connsiteX331" fmla="*/ 9016 w 10000"/>
                <a:gd name="connsiteY331" fmla="*/ 4422 h 10000"/>
                <a:gd name="connsiteX332" fmla="*/ 9061 w 10000"/>
                <a:gd name="connsiteY332" fmla="*/ 4414 h 10000"/>
                <a:gd name="connsiteX333" fmla="*/ 9066 w 10000"/>
                <a:gd name="connsiteY333" fmla="*/ 4358 h 10000"/>
                <a:gd name="connsiteX334" fmla="*/ 9123 w 10000"/>
                <a:gd name="connsiteY334" fmla="*/ 4358 h 10000"/>
                <a:gd name="connsiteX335" fmla="*/ 9100 w 10000"/>
                <a:gd name="connsiteY335" fmla="*/ 4429 h 10000"/>
                <a:gd name="connsiteX336" fmla="*/ 9156 w 10000"/>
                <a:gd name="connsiteY336" fmla="*/ 4464 h 10000"/>
                <a:gd name="connsiteX337" fmla="*/ 9145 w 10000"/>
                <a:gd name="connsiteY337" fmla="*/ 4528 h 10000"/>
                <a:gd name="connsiteX338" fmla="*/ 9061 w 10000"/>
                <a:gd name="connsiteY338" fmla="*/ 4535 h 10000"/>
                <a:gd name="connsiteX339" fmla="*/ 8999 w 10000"/>
                <a:gd name="connsiteY339" fmla="*/ 4578 h 10000"/>
                <a:gd name="connsiteX340" fmla="*/ 8943 w 10000"/>
                <a:gd name="connsiteY340" fmla="*/ 4599 h 10000"/>
                <a:gd name="connsiteX341" fmla="*/ 8943 w 10000"/>
                <a:gd name="connsiteY341" fmla="*/ 4698 h 10000"/>
                <a:gd name="connsiteX342" fmla="*/ 8999 w 10000"/>
                <a:gd name="connsiteY342" fmla="*/ 4805 h 10000"/>
                <a:gd name="connsiteX343" fmla="*/ 8954 w 10000"/>
                <a:gd name="connsiteY343" fmla="*/ 4904 h 10000"/>
                <a:gd name="connsiteX344" fmla="*/ 8864 w 10000"/>
                <a:gd name="connsiteY344" fmla="*/ 4918 h 10000"/>
                <a:gd name="connsiteX345" fmla="*/ 8875 w 10000"/>
                <a:gd name="connsiteY345" fmla="*/ 5032 h 10000"/>
                <a:gd name="connsiteX346" fmla="*/ 8870 w 10000"/>
                <a:gd name="connsiteY346" fmla="*/ 5103 h 10000"/>
                <a:gd name="connsiteX347" fmla="*/ 8841 w 10000"/>
                <a:gd name="connsiteY347" fmla="*/ 5138 h 10000"/>
                <a:gd name="connsiteX348" fmla="*/ 8785 w 10000"/>
                <a:gd name="connsiteY348" fmla="*/ 5110 h 10000"/>
                <a:gd name="connsiteX349" fmla="*/ 8735 w 10000"/>
                <a:gd name="connsiteY349" fmla="*/ 5018 h 10000"/>
                <a:gd name="connsiteX350" fmla="*/ 8678 w 10000"/>
                <a:gd name="connsiteY350" fmla="*/ 5089 h 10000"/>
                <a:gd name="connsiteX351" fmla="*/ 8622 w 10000"/>
                <a:gd name="connsiteY351" fmla="*/ 5039 h 10000"/>
                <a:gd name="connsiteX352" fmla="*/ 8616 w 10000"/>
                <a:gd name="connsiteY352" fmla="*/ 5011 h 10000"/>
                <a:gd name="connsiteX353" fmla="*/ 8538 w 10000"/>
                <a:gd name="connsiteY353" fmla="*/ 4947 h 10000"/>
                <a:gd name="connsiteX354" fmla="*/ 8515 w 10000"/>
                <a:gd name="connsiteY354" fmla="*/ 4961 h 10000"/>
                <a:gd name="connsiteX355" fmla="*/ 8526 w 10000"/>
                <a:gd name="connsiteY355" fmla="*/ 5039 h 10000"/>
                <a:gd name="connsiteX356" fmla="*/ 8481 w 10000"/>
                <a:gd name="connsiteY356" fmla="*/ 5138 h 10000"/>
                <a:gd name="connsiteX357" fmla="*/ 8515 w 10000"/>
                <a:gd name="connsiteY357" fmla="*/ 5160 h 10000"/>
                <a:gd name="connsiteX358" fmla="*/ 8577 w 10000"/>
                <a:gd name="connsiteY358" fmla="*/ 5145 h 10000"/>
                <a:gd name="connsiteX359" fmla="*/ 8588 w 10000"/>
                <a:gd name="connsiteY359" fmla="*/ 5181 h 10000"/>
                <a:gd name="connsiteX360" fmla="*/ 8577 w 10000"/>
                <a:gd name="connsiteY360" fmla="*/ 5224 h 10000"/>
                <a:gd name="connsiteX361" fmla="*/ 8600 w 10000"/>
                <a:gd name="connsiteY361" fmla="*/ 5280 h 10000"/>
                <a:gd name="connsiteX362" fmla="*/ 8650 w 10000"/>
                <a:gd name="connsiteY362" fmla="*/ 5316 h 10000"/>
                <a:gd name="connsiteX363" fmla="*/ 8639 w 10000"/>
                <a:gd name="connsiteY363" fmla="*/ 5401 h 10000"/>
                <a:gd name="connsiteX364" fmla="*/ 8673 w 10000"/>
                <a:gd name="connsiteY364" fmla="*/ 5444 h 10000"/>
                <a:gd name="connsiteX365" fmla="*/ 8633 w 10000"/>
                <a:gd name="connsiteY365" fmla="*/ 5486 h 10000"/>
                <a:gd name="connsiteX366" fmla="*/ 8622 w 10000"/>
                <a:gd name="connsiteY366" fmla="*/ 5642 h 10000"/>
                <a:gd name="connsiteX367" fmla="*/ 8600 w 10000"/>
                <a:gd name="connsiteY367" fmla="*/ 5649 h 10000"/>
                <a:gd name="connsiteX368" fmla="*/ 8628 w 10000"/>
                <a:gd name="connsiteY368" fmla="*/ 5720 h 10000"/>
                <a:gd name="connsiteX369" fmla="*/ 8633 w 10000"/>
                <a:gd name="connsiteY369" fmla="*/ 5841 h 10000"/>
                <a:gd name="connsiteX370" fmla="*/ 8661 w 10000"/>
                <a:gd name="connsiteY370" fmla="*/ 5869 h 10000"/>
                <a:gd name="connsiteX371" fmla="*/ 8667 w 10000"/>
                <a:gd name="connsiteY371" fmla="*/ 5905 h 10000"/>
                <a:gd name="connsiteX372" fmla="*/ 8690 w 10000"/>
                <a:gd name="connsiteY372" fmla="*/ 5912 h 10000"/>
                <a:gd name="connsiteX373" fmla="*/ 8695 w 10000"/>
                <a:gd name="connsiteY373" fmla="*/ 5983 h 10000"/>
                <a:gd name="connsiteX374" fmla="*/ 8684 w 10000"/>
                <a:gd name="connsiteY374" fmla="*/ 6033 h 10000"/>
                <a:gd name="connsiteX375" fmla="*/ 8740 w 10000"/>
                <a:gd name="connsiteY375" fmla="*/ 6061 h 10000"/>
                <a:gd name="connsiteX376" fmla="*/ 8825 w 10000"/>
                <a:gd name="connsiteY376" fmla="*/ 6004 h 10000"/>
                <a:gd name="connsiteX377" fmla="*/ 8948 w 10000"/>
                <a:gd name="connsiteY377" fmla="*/ 5891 h 10000"/>
                <a:gd name="connsiteX378" fmla="*/ 8982 w 10000"/>
                <a:gd name="connsiteY378" fmla="*/ 5891 h 10000"/>
                <a:gd name="connsiteX379" fmla="*/ 8982 w 10000"/>
                <a:gd name="connsiteY379" fmla="*/ 5976 h 10000"/>
                <a:gd name="connsiteX380" fmla="*/ 9004 w 10000"/>
                <a:gd name="connsiteY380" fmla="*/ 5990 h 10000"/>
                <a:gd name="connsiteX381" fmla="*/ 9044 w 10000"/>
                <a:gd name="connsiteY381" fmla="*/ 6089 h 10000"/>
                <a:gd name="connsiteX382" fmla="*/ 9072 w 10000"/>
                <a:gd name="connsiteY382" fmla="*/ 6097 h 10000"/>
                <a:gd name="connsiteX383" fmla="*/ 9055 w 10000"/>
                <a:gd name="connsiteY383" fmla="*/ 6153 h 10000"/>
                <a:gd name="connsiteX384" fmla="*/ 9100 w 10000"/>
                <a:gd name="connsiteY384" fmla="*/ 6281 h 10000"/>
                <a:gd name="connsiteX385" fmla="*/ 9100 w 10000"/>
                <a:gd name="connsiteY385" fmla="*/ 6345 h 10000"/>
                <a:gd name="connsiteX386" fmla="*/ 9123 w 10000"/>
                <a:gd name="connsiteY386" fmla="*/ 6416 h 10000"/>
                <a:gd name="connsiteX387" fmla="*/ 9089 w 10000"/>
                <a:gd name="connsiteY387" fmla="*/ 6473 h 10000"/>
                <a:gd name="connsiteX388" fmla="*/ 9049 w 10000"/>
                <a:gd name="connsiteY388" fmla="*/ 6466 h 10000"/>
                <a:gd name="connsiteX389" fmla="*/ 9049 w 10000"/>
                <a:gd name="connsiteY389" fmla="*/ 6501 h 10000"/>
                <a:gd name="connsiteX390" fmla="*/ 9089 w 10000"/>
                <a:gd name="connsiteY390" fmla="*/ 6544 h 10000"/>
                <a:gd name="connsiteX391" fmla="*/ 9106 w 10000"/>
                <a:gd name="connsiteY391" fmla="*/ 6515 h 10000"/>
                <a:gd name="connsiteX392" fmla="*/ 9139 w 10000"/>
                <a:gd name="connsiteY392" fmla="*/ 6579 h 10000"/>
                <a:gd name="connsiteX393" fmla="*/ 9179 w 10000"/>
                <a:gd name="connsiteY393" fmla="*/ 6579 h 10000"/>
                <a:gd name="connsiteX394" fmla="*/ 9156 w 10000"/>
                <a:gd name="connsiteY394" fmla="*/ 6757 h 10000"/>
                <a:gd name="connsiteX395" fmla="*/ 9139 w 10000"/>
                <a:gd name="connsiteY395" fmla="*/ 6792 h 10000"/>
                <a:gd name="connsiteX396" fmla="*/ 9089 w 10000"/>
                <a:gd name="connsiteY396" fmla="*/ 6778 h 10000"/>
                <a:gd name="connsiteX397" fmla="*/ 9027 w 10000"/>
                <a:gd name="connsiteY397" fmla="*/ 6799 h 10000"/>
                <a:gd name="connsiteX398" fmla="*/ 9004 w 10000"/>
                <a:gd name="connsiteY398" fmla="*/ 6842 h 10000"/>
                <a:gd name="connsiteX399" fmla="*/ 8999 w 10000"/>
                <a:gd name="connsiteY399" fmla="*/ 6884 h 10000"/>
                <a:gd name="connsiteX400" fmla="*/ 8960 w 10000"/>
                <a:gd name="connsiteY400" fmla="*/ 6934 h 10000"/>
                <a:gd name="connsiteX401" fmla="*/ 8898 w 10000"/>
                <a:gd name="connsiteY401" fmla="*/ 6941 h 10000"/>
                <a:gd name="connsiteX402" fmla="*/ 8886 w 10000"/>
                <a:gd name="connsiteY402" fmla="*/ 6962 h 10000"/>
                <a:gd name="connsiteX403" fmla="*/ 8847 w 10000"/>
                <a:gd name="connsiteY403" fmla="*/ 6927 h 10000"/>
                <a:gd name="connsiteX404" fmla="*/ 8808 w 10000"/>
                <a:gd name="connsiteY404" fmla="*/ 6934 h 10000"/>
                <a:gd name="connsiteX405" fmla="*/ 8785 w 10000"/>
                <a:gd name="connsiteY405" fmla="*/ 6906 h 10000"/>
                <a:gd name="connsiteX406" fmla="*/ 8735 w 10000"/>
                <a:gd name="connsiteY406" fmla="*/ 6891 h 10000"/>
                <a:gd name="connsiteX407" fmla="*/ 8746 w 10000"/>
                <a:gd name="connsiteY407" fmla="*/ 6941 h 10000"/>
                <a:gd name="connsiteX408" fmla="*/ 8723 w 10000"/>
                <a:gd name="connsiteY408" fmla="*/ 6991 h 10000"/>
                <a:gd name="connsiteX409" fmla="*/ 8639 w 10000"/>
                <a:gd name="connsiteY409" fmla="*/ 6984 h 10000"/>
                <a:gd name="connsiteX410" fmla="*/ 8611 w 10000"/>
                <a:gd name="connsiteY410" fmla="*/ 6962 h 10000"/>
                <a:gd name="connsiteX411" fmla="*/ 8566 w 10000"/>
                <a:gd name="connsiteY411" fmla="*/ 6984 h 10000"/>
                <a:gd name="connsiteX412" fmla="*/ 8560 w 10000"/>
                <a:gd name="connsiteY412" fmla="*/ 7055 h 10000"/>
                <a:gd name="connsiteX413" fmla="*/ 8476 w 10000"/>
                <a:gd name="connsiteY413" fmla="*/ 7133 h 10000"/>
                <a:gd name="connsiteX414" fmla="*/ 8448 w 10000"/>
                <a:gd name="connsiteY414" fmla="*/ 7090 h 10000"/>
                <a:gd name="connsiteX415" fmla="*/ 8386 w 10000"/>
                <a:gd name="connsiteY415" fmla="*/ 7111 h 10000"/>
                <a:gd name="connsiteX416" fmla="*/ 8346 w 10000"/>
                <a:gd name="connsiteY416" fmla="*/ 7133 h 10000"/>
                <a:gd name="connsiteX417" fmla="*/ 8341 w 10000"/>
                <a:gd name="connsiteY417" fmla="*/ 7168 h 10000"/>
                <a:gd name="connsiteX418" fmla="*/ 8256 w 10000"/>
                <a:gd name="connsiteY418" fmla="*/ 7246 h 10000"/>
                <a:gd name="connsiteX419" fmla="*/ 8206 w 10000"/>
                <a:gd name="connsiteY419" fmla="*/ 7232 h 10000"/>
                <a:gd name="connsiteX420" fmla="*/ 8155 w 10000"/>
                <a:gd name="connsiteY420" fmla="*/ 7260 h 10000"/>
                <a:gd name="connsiteX421" fmla="*/ 8116 w 10000"/>
                <a:gd name="connsiteY421" fmla="*/ 7303 h 10000"/>
                <a:gd name="connsiteX422" fmla="*/ 8060 w 10000"/>
                <a:gd name="connsiteY422" fmla="*/ 7331 h 10000"/>
                <a:gd name="connsiteX423" fmla="*/ 8065 w 10000"/>
                <a:gd name="connsiteY423" fmla="*/ 7374 h 10000"/>
                <a:gd name="connsiteX424" fmla="*/ 8015 w 10000"/>
                <a:gd name="connsiteY424" fmla="*/ 7402 h 10000"/>
                <a:gd name="connsiteX425" fmla="*/ 7942 w 10000"/>
                <a:gd name="connsiteY425" fmla="*/ 7523 h 10000"/>
                <a:gd name="connsiteX426" fmla="*/ 7930 w 10000"/>
                <a:gd name="connsiteY426" fmla="*/ 7573 h 10000"/>
                <a:gd name="connsiteX427" fmla="*/ 7908 w 10000"/>
                <a:gd name="connsiteY427" fmla="*/ 7559 h 10000"/>
                <a:gd name="connsiteX428" fmla="*/ 7919 w 10000"/>
                <a:gd name="connsiteY428" fmla="*/ 7523 h 10000"/>
                <a:gd name="connsiteX429" fmla="*/ 7846 w 10000"/>
                <a:gd name="connsiteY429" fmla="*/ 7339 h 10000"/>
                <a:gd name="connsiteX430" fmla="*/ 7846 w 10000"/>
                <a:gd name="connsiteY430" fmla="*/ 7268 h 10000"/>
                <a:gd name="connsiteX431" fmla="*/ 7812 w 10000"/>
                <a:gd name="connsiteY431" fmla="*/ 7268 h 10000"/>
                <a:gd name="connsiteX432" fmla="*/ 7711 w 10000"/>
                <a:gd name="connsiteY432" fmla="*/ 7197 h 10000"/>
                <a:gd name="connsiteX433" fmla="*/ 7649 w 10000"/>
                <a:gd name="connsiteY433" fmla="*/ 7232 h 10000"/>
                <a:gd name="connsiteX434" fmla="*/ 7632 w 10000"/>
                <a:gd name="connsiteY434" fmla="*/ 7275 h 10000"/>
                <a:gd name="connsiteX435" fmla="*/ 7677 w 10000"/>
                <a:gd name="connsiteY435" fmla="*/ 7324 h 10000"/>
                <a:gd name="connsiteX436" fmla="*/ 7688 w 10000"/>
                <a:gd name="connsiteY436" fmla="*/ 7367 h 10000"/>
                <a:gd name="connsiteX437" fmla="*/ 7660 w 10000"/>
                <a:gd name="connsiteY437" fmla="*/ 7410 h 10000"/>
                <a:gd name="connsiteX438" fmla="*/ 7666 w 10000"/>
                <a:gd name="connsiteY438" fmla="*/ 7445 h 10000"/>
                <a:gd name="connsiteX439" fmla="*/ 7655 w 10000"/>
                <a:gd name="connsiteY439" fmla="*/ 7516 h 10000"/>
                <a:gd name="connsiteX440" fmla="*/ 7660 w 10000"/>
                <a:gd name="connsiteY440" fmla="*/ 7587 h 10000"/>
                <a:gd name="connsiteX441" fmla="*/ 7694 w 10000"/>
                <a:gd name="connsiteY441" fmla="*/ 7700 h 10000"/>
                <a:gd name="connsiteX442" fmla="*/ 7660 w 10000"/>
                <a:gd name="connsiteY442" fmla="*/ 7743 h 10000"/>
                <a:gd name="connsiteX443" fmla="*/ 7666 w 10000"/>
                <a:gd name="connsiteY443" fmla="*/ 7779 h 10000"/>
                <a:gd name="connsiteX444" fmla="*/ 7638 w 10000"/>
                <a:gd name="connsiteY444" fmla="*/ 7793 h 10000"/>
                <a:gd name="connsiteX445" fmla="*/ 7621 w 10000"/>
                <a:gd name="connsiteY445" fmla="*/ 7814 h 10000"/>
                <a:gd name="connsiteX446" fmla="*/ 7514 w 10000"/>
                <a:gd name="connsiteY446" fmla="*/ 7800 h 10000"/>
                <a:gd name="connsiteX447" fmla="*/ 7497 w 10000"/>
                <a:gd name="connsiteY447" fmla="*/ 7757 h 10000"/>
                <a:gd name="connsiteX448" fmla="*/ 7463 w 10000"/>
                <a:gd name="connsiteY448" fmla="*/ 7786 h 10000"/>
                <a:gd name="connsiteX449" fmla="*/ 7390 w 10000"/>
                <a:gd name="connsiteY449" fmla="*/ 7771 h 10000"/>
                <a:gd name="connsiteX450" fmla="*/ 7340 w 10000"/>
                <a:gd name="connsiteY450" fmla="*/ 7793 h 10000"/>
                <a:gd name="connsiteX451" fmla="*/ 7312 w 10000"/>
                <a:gd name="connsiteY451" fmla="*/ 7644 h 10000"/>
                <a:gd name="connsiteX452" fmla="*/ 7283 w 10000"/>
                <a:gd name="connsiteY452" fmla="*/ 7637 h 10000"/>
                <a:gd name="connsiteX453" fmla="*/ 7250 w 10000"/>
                <a:gd name="connsiteY453" fmla="*/ 7544 h 10000"/>
                <a:gd name="connsiteX454" fmla="*/ 7267 w 10000"/>
                <a:gd name="connsiteY454" fmla="*/ 7502 h 10000"/>
                <a:gd name="connsiteX455" fmla="*/ 7306 w 10000"/>
                <a:gd name="connsiteY455" fmla="*/ 7523 h 10000"/>
                <a:gd name="connsiteX456" fmla="*/ 7323 w 10000"/>
                <a:gd name="connsiteY456" fmla="*/ 7473 h 10000"/>
                <a:gd name="connsiteX457" fmla="*/ 7295 w 10000"/>
                <a:gd name="connsiteY457" fmla="*/ 7438 h 10000"/>
                <a:gd name="connsiteX458" fmla="*/ 7312 w 10000"/>
                <a:gd name="connsiteY458" fmla="*/ 7402 h 10000"/>
                <a:gd name="connsiteX459" fmla="*/ 7238 w 10000"/>
                <a:gd name="connsiteY459" fmla="*/ 7331 h 10000"/>
                <a:gd name="connsiteX460" fmla="*/ 7244 w 10000"/>
                <a:gd name="connsiteY460" fmla="*/ 7296 h 10000"/>
                <a:gd name="connsiteX461" fmla="*/ 7199 w 10000"/>
                <a:gd name="connsiteY461" fmla="*/ 7260 h 10000"/>
                <a:gd name="connsiteX462" fmla="*/ 7227 w 10000"/>
                <a:gd name="connsiteY462" fmla="*/ 7218 h 10000"/>
                <a:gd name="connsiteX463" fmla="*/ 7216 w 10000"/>
                <a:gd name="connsiteY463" fmla="*/ 7168 h 10000"/>
                <a:gd name="connsiteX464" fmla="*/ 7165 w 10000"/>
                <a:gd name="connsiteY464" fmla="*/ 7090 h 10000"/>
                <a:gd name="connsiteX465" fmla="*/ 7132 w 10000"/>
                <a:gd name="connsiteY465" fmla="*/ 7026 h 10000"/>
                <a:gd name="connsiteX466" fmla="*/ 7064 w 10000"/>
                <a:gd name="connsiteY466" fmla="*/ 7055 h 10000"/>
                <a:gd name="connsiteX467" fmla="*/ 7025 w 10000"/>
                <a:gd name="connsiteY467" fmla="*/ 7048 h 10000"/>
                <a:gd name="connsiteX468" fmla="*/ 7002 w 10000"/>
                <a:gd name="connsiteY468" fmla="*/ 7111 h 10000"/>
                <a:gd name="connsiteX469" fmla="*/ 6924 w 10000"/>
                <a:gd name="connsiteY469" fmla="*/ 7119 h 10000"/>
                <a:gd name="connsiteX470" fmla="*/ 6895 w 10000"/>
                <a:gd name="connsiteY470" fmla="*/ 7111 h 10000"/>
                <a:gd name="connsiteX471" fmla="*/ 6828 w 10000"/>
                <a:gd name="connsiteY471" fmla="*/ 7161 h 10000"/>
                <a:gd name="connsiteX472" fmla="*/ 6834 w 10000"/>
                <a:gd name="connsiteY472" fmla="*/ 7260 h 10000"/>
                <a:gd name="connsiteX473" fmla="*/ 6817 w 10000"/>
                <a:gd name="connsiteY473" fmla="*/ 7324 h 10000"/>
                <a:gd name="connsiteX474" fmla="*/ 6817 w 10000"/>
                <a:gd name="connsiteY474" fmla="*/ 7381 h 10000"/>
                <a:gd name="connsiteX475" fmla="*/ 6760 w 10000"/>
                <a:gd name="connsiteY475" fmla="*/ 7424 h 10000"/>
                <a:gd name="connsiteX476" fmla="*/ 6699 w 10000"/>
                <a:gd name="connsiteY476" fmla="*/ 7431 h 10000"/>
                <a:gd name="connsiteX477" fmla="*/ 6682 w 10000"/>
                <a:gd name="connsiteY477" fmla="*/ 7410 h 10000"/>
                <a:gd name="connsiteX478" fmla="*/ 6625 w 10000"/>
                <a:gd name="connsiteY478" fmla="*/ 7388 h 10000"/>
                <a:gd name="connsiteX479" fmla="*/ 6592 w 10000"/>
                <a:gd name="connsiteY479" fmla="*/ 7431 h 10000"/>
                <a:gd name="connsiteX480" fmla="*/ 6586 w 10000"/>
                <a:gd name="connsiteY480" fmla="*/ 7473 h 10000"/>
                <a:gd name="connsiteX481" fmla="*/ 6552 w 10000"/>
                <a:gd name="connsiteY481" fmla="*/ 7480 h 10000"/>
                <a:gd name="connsiteX482" fmla="*/ 6547 w 10000"/>
                <a:gd name="connsiteY482" fmla="*/ 7523 h 10000"/>
                <a:gd name="connsiteX483" fmla="*/ 6519 w 10000"/>
                <a:gd name="connsiteY483" fmla="*/ 7523 h 10000"/>
                <a:gd name="connsiteX484" fmla="*/ 6485 w 10000"/>
                <a:gd name="connsiteY484" fmla="*/ 7424 h 10000"/>
                <a:gd name="connsiteX485" fmla="*/ 6406 w 10000"/>
                <a:gd name="connsiteY485" fmla="*/ 7473 h 10000"/>
                <a:gd name="connsiteX486" fmla="*/ 6316 w 10000"/>
                <a:gd name="connsiteY486" fmla="*/ 7551 h 10000"/>
                <a:gd name="connsiteX487" fmla="*/ 6282 w 10000"/>
                <a:gd name="connsiteY487" fmla="*/ 7566 h 10000"/>
                <a:gd name="connsiteX488" fmla="*/ 6294 w 10000"/>
                <a:gd name="connsiteY488" fmla="*/ 7615 h 10000"/>
                <a:gd name="connsiteX489" fmla="*/ 6243 w 10000"/>
                <a:gd name="connsiteY489" fmla="*/ 7637 h 10000"/>
                <a:gd name="connsiteX490" fmla="*/ 6209 w 10000"/>
                <a:gd name="connsiteY490" fmla="*/ 7608 h 10000"/>
                <a:gd name="connsiteX491" fmla="*/ 6136 w 10000"/>
                <a:gd name="connsiteY491" fmla="*/ 7622 h 10000"/>
                <a:gd name="connsiteX492" fmla="*/ 6136 w 10000"/>
                <a:gd name="connsiteY492" fmla="*/ 7395 h 10000"/>
                <a:gd name="connsiteX493" fmla="*/ 6208 w 10000"/>
                <a:gd name="connsiteY49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583 w 10000"/>
                <a:gd name="connsiteY15" fmla="*/ 9730 h 10000"/>
                <a:gd name="connsiteX16" fmla="*/ 3543 w 10000"/>
                <a:gd name="connsiteY16" fmla="*/ 9702 h 10000"/>
                <a:gd name="connsiteX17" fmla="*/ 3549 w 10000"/>
                <a:gd name="connsiteY17" fmla="*/ 9681 h 10000"/>
                <a:gd name="connsiteX18" fmla="*/ 3515 w 10000"/>
                <a:gd name="connsiteY18" fmla="*/ 9624 h 10000"/>
                <a:gd name="connsiteX19" fmla="*/ 3459 w 10000"/>
                <a:gd name="connsiteY19" fmla="*/ 9588 h 10000"/>
                <a:gd name="connsiteX20" fmla="*/ 3397 w 10000"/>
                <a:gd name="connsiteY20" fmla="*/ 9603 h 10000"/>
                <a:gd name="connsiteX21" fmla="*/ 3324 w 10000"/>
                <a:gd name="connsiteY21" fmla="*/ 9581 h 10000"/>
                <a:gd name="connsiteX22" fmla="*/ 3240 w 10000"/>
                <a:gd name="connsiteY22" fmla="*/ 9524 h 10000"/>
                <a:gd name="connsiteX23" fmla="*/ 3279 w 10000"/>
                <a:gd name="connsiteY23" fmla="*/ 9339 h 10000"/>
                <a:gd name="connsiteX24" fmla="*/ 3150 w 10000"/>
                <a:gd name="connsiteY24" fmla="*/ 8971 h 10000"/>
                <a:gd name="connsiteX25" fmla="*/ 3155 w 10000"/>
                <a:gd name="connsiteY25" fmla="*/ 9021 h 10000"/>
                <a:gd name="connsiteX26" fmla="*/ 3144 w 10000"/>
                <a:gd name="connsiteY26" fmla="*/ 9042 h 10000"/>
                <a:gd name="connsiteX27" fmla="*/ 3105 w 10000"/>
                <a:gd name="connsiteY27" fmla="*/ 9028 h 10000"/>
                <a:gd name="connsiteX28" fmla="*/ 3048 w 10000"/>
                <a:gd name="connsiteY28" fmla="*/ 9163 h 10000"/>
                <a:gd name="connsiteX29" fmla="*/ 2818 w 10000"/>
                <a:gd name="connsiteY29" fmla="*/ 9837 h 10000"/>
                <a:gd name="connsiteX30" fmla="*/ 2745 w 10000"/>
                <a:gd name="connsiteY30" fmla="*/ 9879 h 10000"/>
                <a:gd name="connsiteX31" fmla="*/ 2705 w 10000"/>
                <a:gd name="connsiteY31" fmla="*/ 9922 h 10000"/>
                <a:gd name="connsiteX32" fmla="*/ 2638 w 10000"/>
                <a:gd name="connsiteY32" fmla="*/ 9929 h 10000"/>
                <a:gd name="connsiteX33" fmla="*/ 2598 w 10000"/>
                <a:gd name="connsiteY33" fmla="*/ 9943 h 10000"/>
                <a:gd name="connsiteX34" fmla="*/ 2565 w 10000"/>
                <a:gd name="connsiteY34" fmla="*/ 9929 h 10000"/>
                <a:gd name="connsiteX35" fmla="*/ 2508 w 10000"/>
                <a:gd name="connsiteY35" fmla="*/ 9943 h 10000"/>
                <a:gd name="connsiteX36" fmla="*/ 2503 w 10000"/>
                <a:gd name="connsiteY36" fmla="*/ 9957 h 10000"/>
                <a:gd name="connsiteX37" fmla="*/ 2458 w 10000"/>
                <a:gd name="connsiteY37" fmla="*/ 9993 h 10000"/>
                <a:gd name="connsiteX38" fmla="*/ 2424 w 10000"/>
                <a:gd name="connsiteY38" fmla="*/ 10000 h 10000"/>
                <a:gd name="connsiteX39" fmla="*/ 2323 w 10000"/>
                <a:gd name="connsiteY39" fmla="*/ 9901 h 10000"/>
                <a:gd name="connsiteX40" fmla="*/ 2250 w 10000"/>
                <a:gd name="connsiteY40" fmla="*/ 9794 h 10000"/>
                <a:gd name="connsiteX41" fmla="*/ 2160 w 10000"/>
                <a:gd name="connsiteY41" fmla="*/ 9759 h 10000"/>
                <a:gd name="connsiteX42" fmla="*/ 2143 w 10000"/>
                <a:gd name="connsiteY42" fmla="*/ 9624 h 10000"/>
                <a:gd name="connsiteX43" fmla="*/ 2205 w 10000"/>
                <a:gd name="connsiteY43" fmla="*/ 9588 h 10000"/>
                <a:gd name="connsiteX44" fmla="*/ 2182 w 10000"/>
                <a:gd name="connsiteY44" fmla="*/ 9482 h 10000"/>
                <a:gd name="connsiteX45" fmla="*/ 2160 w 10000"/>
                <a:gd name="connsiteY45" fmla="*/ 9446 h 10000"/>
                <a:gd name="connsiteX46" fmla="*/ 2323 w 10000"/>
                <a:gd name="connsiteY46" fmla="*/ 9312 h 10000"/>
                <a:gd name="connsiteX47" fmla="*/ 2373 w 10000"/>
                <a:gd name="connsiteY47" fmla="*/ 9177 h 10000"/>
                <a:gd name="connsiteX48" fmla="*/ 2424 w 10000"/>
                <a:gd name="connsiteY48" fmla="*/ 9148 h 10000"/>
                <a:gd name="connsiteX49" fmla="*/ 2435 w 10000"/>
                <a:gd name="connsiteY49" fmla="*/ 9063 h 10000"/>
                <a:gd name="connsiteX50" fmla="*/ 2385 w 10000"/>
                <a:gd name="connsiteY50" fmla="*/ 8950 h 10000"/>
                <a:gd name="connsiteX51" fmla="*/ 2396 w 10000"/>
                <a:gd name="connsiteY51" fmla="*/ 8879 h 10000"/>
                <a:gd name="connsiteX52" fmla="*/ 2340 w 10000"/>
                <a:gd name="connsiteY52" fmla="*/ 8850 h 10000"/>
                <a:gd name="connsiteX53" fmla="*/ 2306 w 10000"/>
                <a:gd name="connsiteY53" fmla="*/ 8857 h 10000"/>
                <a:gd name="connsiteX54" fmla="*/ 2143 w 10000"/>
                <a:gd name="connsiteY54" fmla="*/ 8921 h 10000"/>
                <a:gd name="connsiteX55" fmla="*/ 2098 w 10000"/>
                <a:gd name="connsiteY55" fmla="*/ 8971 h 10000"/>
                <a:gd name="connsiteX56" fmla="*/ 2064 w 10000"/>
                <a:gd name="connsiteY56" fmla="*/ 8999 h 10000"/>
                <a:gd name="connsiteX57" fmla="*/ 2019 w 10000"/>
                <a:gd name="connsiteY57" fmla="*/ 9056 h 10000"/>
                <a:gd name="connsiteX58" fmla="*/ 1879 w 10000"/>
                <a:gd name="connsiteY58" fmla="*/ 9013 h 10000"/>
                <a:gd name="connsiteX59" fmla="*/ 1828 w 10000"/>
                <a:gd name="connsiteY59" fmla="*/ 8971 h 10000"/>
                <a:gd name="connsiteX60" fmla="*/ 1738 w 10000"/>
                <a:gd name="connsiteY60" fmla="*/ 9021 h 10000"/>
                <a:gd name="connsiteX61" fmla="*/ 1609 w 10000"/>
                <a:gd name="connsiteY61" fmla="*/ 9056 h 10000"/>
                <a:gd name="connsiteX62" fmla="*/ 1699 w 10000"/>
                <a:gd name="connsiteY62" fmla="*/ 9177 h 10000"/>
                <a:gd name="connsiteX63" fmla="*/ 1592 w 10000"/>
                <a:gd name="connsiteY63" fmla="*/ 9304 h 10000"/>
                <a:gd name="connsiteX64" fmla="*/ 1558 w 10000"/>
                <a:gd name="connsiteY64" fmla="*/ 9290 h 10000"/>
                <a:gd name="connsiteX65" fmla="*/ 1541 w 10000"/>
                <a:gd name="connsiteY65" fmla="*/ 9304 h 10000"/>
                <a:gd name="connsiteX66" fmla="*/ 1507 w 10000"/>
                <a:gd name="connsiteY66" fmla="*/ 9269 h 10000"/>
                <a:gd name="connsiteX67" fmla="*/ 1440 w 10000"/>
                <a:gd name="connsiteY67" fmla="*/ 9233 h 10000"/>
                <a:gd name="connsiteX68" fmla="*/ 1434 w 10000"/>
                <a:gd name="connsiteY68" fmla="*/ 9198 h 10000"/>
                <a:gd name="connsiteX69" fmla="*/ 1412 w 10000"/>
                <a:gd name="connsiteY69" fmla="*/ 9191 h 10000"/>
                <a:gd name="connsiteX70" fmla="*/ 1400 w 10000"/>
                <a:gd name="connsiteY70" fmla="*/ 9155 h 10000"/>
                <a:gd name="connsiteX71" fmla="*/ 1372 w 10000"/>
                <a:gd name="connsiteY71" fmla="*/ 9127 h 10000"/>
                <a:gd name="connsiteX72" fmla="*/ 1327 w 10000"/>
                <a:gd name="connsiteY72" fmla="*/ 9141 h 10000"/>
                <a:gd name="connsiteX73" fmla="*/ 1305 w 10000"/>
                <a:gd name="connsiteY73" fmla="*/ 9092 h 10000"/>
                <a:gd name="connsiteX74" fmla="*/ 1271 w 10000"/>
                <a:gd name="connsiteY74" fmla="*/ 9099 h 10000"/>
                <a:gd name="connsiteX75" fmla="*/ 1277 w 10000"/>
                <a:gd name="connsiteY75" fmla="*/ 9056 h 10000"/>
                <a:gd name="connsiteX76" fmla="*/ 1265 w 10000"/>
                <a:gd name="connsiteY76" fmla="*/ 8999 h 10000"/>
                <a:gd name="connsiteX77" fmla="*/ 1277 w 10000"/>
                <a:gd name="connsiteY77" fmla="*/ 8935 h 10000"/>
                <a:gd name="connsiteX78" fmla="*/ 1271 w 10000"/>
                <a:gd name="connsiteY78" fmla="*/ 8893 h 10000"/>
                <a:gd name="connsiteX79" fmla="*/ 1153 w 10000"/>
                <a:gd name="connsiteY79" fmla="*/ 8893 h 10000"/>
                <a:gd name="connsiteX80" fmla="*/ 1153 w 10000"/>
                <a:gd name="connsiteY80" fmla="*/ 8850 h 10000"/>
                <a:gd name="connsiteX81" fmla="*/ 1091 w 10000"/>
                <a:gd name="connsiteY81" fmla="*/ 8829 h 10000"/>
                <a:gd name="connsiteX82" fmla="*/ 1080 w 10000"/>
                <a:gd name="connsiteY82" fmla="*/ 8758 h 10000"/>
                <a:gd name="connsiteX83" fmla="*/ 1069 w 10000"/>
                <a:gd name="connsiteY83" fmla="*/ 8730 h 10000"/>
                <a:gd name="connsiteX84" fmla="*/ 990 w 10000"/>
                <a:gd name="connsiteY84" fmla="*/ 8701 h 10000"/>
                <a:gd name="connsiteX85" fmla="*/ 894 w 10000"/>
                <a:gd name="connsiteY85" fmla="*/ 8616 h 10000"/>
                <a:gd name="connsiteX86" fmla="*/ 787 w 10000"/>
                <a:gd name="connsiteY86" fmla="*/ 8616 h 10000"/>
                <a:gd name="connsiteX87" fmla="*/ 849 w 10000"/>
                <a:gd name="connsiteY87" fmla="*/ 8510 h 10000"/>
                <a:gd name="connsiteX88" fmla="*/ 945 w 10000"/>
                <a:gd name="connsiteY88" fmla="*/ 8432 h 10000"/>
                <a:gd name="connsiteX89" fmla="*/ 984 w 10000"/>
                <a:gd name="connsiteY89" fmla="*/ 8325 h 10000"/>
                <a:gd name="connsiteX90" fmla="*/ 1063 w 10000"/>
                <a:gd name="connsiteY90" fmla="*/ 8204 h 10000"/>
                <a:gd name="connsiteX91" fmla="*/ 1057 w 10000"/>
                <a:gd name="connsiteY91" fmla="*/ 8133 h 10000"/>
                <a:gd name="connsiteX92" fmla="*/ 1018 w 10000"/>
                <a:gd name="connsiteY92" fmla="*/ 8055 h 10000"/>
                <a:gd name="connsiteX93" fmla="*/ 533 w 10000"/>
                <a:gd name="connsiteY93" fmla="*/ 8076 h 10000"/>
                <a:gd name="connsiteX94" fmla="*/ 169 w 10000"/>
                <a:gd name="connsiteY94" fmla="*/ 7743 h 10000"/>
                <a:gd name="connsiteX95" fmla="*/ 157 w 10000"/>
                <a:gd name="connsiteY95" fmla="*/ 7686 h 10000"/>
                <a:gd name="connsiteX96" fmla="*/ 231 w 10000"/>
                <a:gd name="connsiteY96" fmla="*/ 7594 h 10000"/>
                <a:gd name="connsiteX97" fmla="*/ 0 w 10000"/>
                <a:gd name="connsiteY97" fmla="*/ 6920 h 10000"/>
                <a:gd name="connsiteX98" fmla="*/ 1074 w 10000"/>
                <a:gd name="connsiteY98" fmla="*/ 7019 h 10000"/>
                <a:gd name="connsiteX99" fmla="*/ 1277 w 10000"/>
                <a:gd name="connsiteY99" fmla="*/ 6998 h 10000"/>
                <a:gd name="connsiteX100" fmla="*/ 1524 w 10000"/>
                <a:gd name="connsiteY100" fmla="*/ 7083 h 10000"/>
                <a:gd name="connsiteX101" fmla="*/ 1609 w 10000"/>
                <a:gd name="connsiteY101" fmla="*/ 7104 h 10000"/>
                <a:gd name="connsiteX102" fmla="*/ 1822 w 10000"/>
                <a:gd name="connsiteY102" fmla="*/ 7310 h 10000"/>
                <a:gd name="connsiteX103" fmla="*/ 1918 w 10000"/>
                <a:gd name="connsiteY103" fmla="*/ 7303 h 10000"/>
                <a:gd name="connsiteX104" fmla="*/ 6504 w 10000"/>
                <a:gd name="connsiteY104" fmla="*/ 7627 h 10000"/>
                <a:gd name="connsiteX105" fmla="*/ 5523 w 10000"/>
                <a:gd name="connsiteY105" fmla="*/ 5713 h 10000"/>
                <a:gd name="connsiteX106" fmla="*/ 5652 w 10000"/>
                <a:gd name="connsiteY106" fmla="*/ 5720 h 10000"/>
                <a:gd name="connsiteX107" fmla="*/ 5697 w 10000"/>
                <a:gd name="connsiteY107" fmla="*/ 5742 h 10000"/>
                <a:gd name="connsiteX108" fmla="*/ 5793 w 10000"/>
                <a:gd name="connsiteY108" fmla="*/ 5635 h 10000"/>
                <a:gd name="connsiteX109" fmla="*/ 5844 w 10000"/>
                <a:gd name="connsiteY109" fmla="*/ 5628 h 10000"/>
                <a:gd name="connsiteX110" fmla="*/ 5889 w 10000"/>
                <a:gd name="connsiteY110" fmla="*/ 5564 h 10000"/>
                <a:gd name="connsiteX111" fmla="*/ 5945 w 10000"/>
                <a:gd name="connsiteY111" fmla="*/ 5515 h 10000"/>
                <a:gd name="connsiteX112" fmla="*/ 6001 w 10000"/>
                <a:gd name="connsiteY112" fmla="*/ 5408 h 10000"/>
                <a:gd name="connsiteX113" fmla="*/ 6012 w 10000"/>
                <a:gd name="connsiteY113" fmla="*/ 5344 h 10000"/>
                <a:gd name="connsiteX114" fmla="*/ 6080 w 10000"/>
                <a:gd name="connsiteY114" fmla="*/ 5316 h 10000"/>
                <a:gd name="connsiteX115" fmla="*/ 6159 w 10000"/>
                <a:gd name="connsiteY115" fmla="*/ 5351 h 10000"/>
                <a:gd name="connsiteX116" fmla="*/ 6226 w 10000"/>
                <a:gd name="connsiteY116" fmla="*/ 5337 h 10000"/>
                <a:gd name="connsiteX117" fmla="*/ 6294 w 10000"/>
                <a:gd name="connsiteY117" fmla="*/ 5344 h 10000"/>
                <a:gd name="connsiteX118" fmla="*/ 6412 w 10000"/>
                <a:gd name="connsiteY118" fmla="*/ 5302 h 10000"/>
                <a:gd name="connsiteX119" fmla="*/ 6490 w 10000"/>
                <a:gd name="connsiteY119" fmla="*/ 5195 h 10000"/>
                <a:gd name="connsiteX120" fmla="*/ 6524 w 10000"/>
                <a:gd name="connsiteY120" fmla="*/ 5160 h 10000"/>
                <a:gd name="connsiteX121" fmla="*/ 6575 w 10000"/>
                <a:gd name="connsiteY121" fmla="*/ 5160 h 10000"/>
                <a:gd name="connsiteX122" fmla="*/ 6614 w 10000"/>
                <a:gd name="connsiteY122" fmla="*/ 5103 h 10000"/>
                <a:gd name="connsiteX123" fmla="*/ 6597 w 10000"/>
                <a:gd name="connsiteY123" fmla="*/ 5039 h 10000"/>
                <a:gd name="connsiteX124" fmla="*/ 6609 w 10000"/>
                <a:gd name="connsiteY124" fmla="*/ 4982 h 10000"/>
                <a:gd name="connsiteX125" fmla="*/ 6659 w 10000"/>
                <a:gd name="connsiteY125" fmla="*/ 4876 h 10000"/>
                <a:gd name="connsiteX126" fmla="*/ 6715 w 10000"/>
                <a:gd name="connsiteY126" fmla="*/ 4776 h 10000"/>
                <a:gd name="connsiteX127" fmla="*/ 6772 w 10000"/>
                <a:gd name="connsiteY127" fmla="*/ 4755 h 10000"/>
                <a:gd name="connsiteX128" fmla="*/ 6800 w 10000"/>
                <a:gd name="connsiteY128" fmla="*/ 4720 h 10000"/>
                <a:gd name="connsiteX129" fmla="*/ 6895 w 10000"/>
                <a:gd name="connsiteY129" fmla="*/ 4734 h 10000"/>
                <a:gd name="connsiteX130" fmla="*/ 6991 w 10000"/>
                <a:gd name="connsiteY130" fmla="*/ 4734 h 10000"/>
                <a:gd name="connsiteX131" fmla="*/ 6997 w 10000"/>
                <a:gd name="connsiteY131" fmla="*/ 4670 h 10000"/>
                <a:gd name="connsiteX132" fmla="*/ 7013 w 10000"/>
                <a:gd name="connsiteY132" fmla="*/ 4627 h 10000"/>
                <a:gd name="connsiteX133" fmla="*/ 7008 w 10000"/>
                <a:gd name="connsiteY133" fmla="*/ 4599 h 10000"/>
                <a:gd name="connsiteX134" fmla="*/ 7064 w 10000"/>
                <a:gd name="connsiteY134" fmla="*/ 4578 h 10000"/>
                <a:gd name="connsiteX135" fmla="*/ 7103 w 10000"/>
                <a:gd name="connsiteY135" fmla="*/ 4634 h 10000"/>
                <a:gd name="connsiteX136" fmla="*/ 7160 w 10000"/>
                <a:gd name="connsiteY136" fmla="*/ 4613 h 10000"/>
                <a:gd name="connsiteX137" fmla="*/ 7177 w 10000"/>
                <a:gd name="connsiteY137" fmla="*/ 4578 h 10000"/>
                <a:gd name="connsiteX138" fmla="*/ 7222 w 10000"/>
                <a:gd name="connsiteY138" fmla="*/ 4564 h 10000"/>
                <a:gd name="connsiteX139" fmla="*/ 7317 w 10000"/>
                <a:gd name="connsiteY139" fmla="*/ 4493 h 10000"/>
                <a:gd name="connsiteX140" fmla="*/ 7407 w 10000"/>
                <a:gd name="connsiteY140" fmla="*/ 4521 h 10000"/>
                <a:gd name="connsiteX141" fmla="*/ 7430 w 10000"/>
                <a:gd name="connsiteY141" fmla="*/ 4507 h 10000"/>
                <a:gd name="connsiteX142" fmla="*/ 7480 w 10000"/>
                <a:gd name="connsiteY142" fmla="*/ 4528 h 10000"/>
                <a:gd name="connsiteX143" fmla="*/ 7503 w 10000"/>
                <a:gd name="connsiteY143" fmla="*/ 4471 h 10000"/>
                <a:gd name="connsiteX144" fmla="*/ 7525 w 10000"/>
                <a:gd name="connsiteY144" fmla="*/ 4500 h 10000"/>
                <a:gd name="connsiteX145" fmla="*/ 7559 w 10000"/>
                <a:gd name="connsiteY145" fmla="*/ 4493 h 10000"/>
                <a:gd name="connsiteX146" fmla="*/ 7598 w 10000"/>
                <a:gd name="connsiteY146" fmla="*/ 4556 h 10000"/>
                <a:gd name="connsiteX147" fmla="*/ 7643 w 10000"/>
                <a:gd name="connsiteY147" fmla="*/ 4549 h 10000"/>
                <a:gd name="connsiteX148" fmla="*/ 7683 w 10000"/>
                <a:gd name="connsiteY148" fmla="*/ 4578 h 10000"/>
                <a:gd name="connsiteX149" fmla="*/ 7700 w 10000"/>
                <a:gd name="connsiteY149" fmla="*/ 4556 h 10000"/>
                <a:gd name="connsiteX150" fmla="*/ 7778 w 10000"/>
                <a:gd name="connsiteY150" fmla="*/ 4564 h 10000"/>
                <a:gd name="connsiteX151" fmla="*/ 7790 w 10000"/>
                <a:gd name="connsiteY151" fmla="*/ 4585 h 10000"/>
                <a:gd name="connsiteX152" fmla="*/ 7874 w 10000"/>
                <a:gd name="connsiteY152" fmla="*/ 4514 h 10000"/>
                <a:gd name="connsiteX153" fmla="*/ 7874 w 10000"/>
                <a:gd name="connsiteY153" fmla="*/ 4393 h 10000"/>
                <a:gd name="connsiteX154" fmla="*/ 7852 w 10000"/>
                <a:gd name="connsiteY154" fmla="*/ 4379 h 10000"/>
                <a:gd name="connsiteX155" fmla="*/ 7835 w 10000"/>
                <a:gd name="connsiteY155" fmla="*/ 4294 h 10000"/>
                <a:gd name="connsiteX156" fmla="*/ 7801 w 10000"/>
                <a:gd name="connsiteY156" fmla="*/ 4209 h 10000"/>
                <a:gd name="connsiteX157" fmla="*/ 7750 w 10000"/>
                <a:gd name="connsiteY157" fmla="*/ 4173 h 10000"/>
                <a:gd name="connsiteX158" fmla="*/ 7745 w 10000"/>
                <a:gd name="connsiteY158" fmla="*/ 4131 h 10000"/>
                <a:gd name="connsiteX159" fmla="*/ 7672 w 10000"/>
                <a:gd name="connsiteY159" fmla="*/ 4053 h 10000"/>
                <a:gd name="connsiteX160" fmla="*/ 7677 w 10000"/>
                <a:gd name="connsiteY160" fmla="*/ 4024 h 10000"/>
                <a:gd name="connsiteX161" fmla="*/ 7604 w 10000"/>
                <a:gd name="connsiteY161" fmla="*/ 3982 h 10000"/>
                <a:gd name="connsiteX162" fmla="*/ 7598 w 10000"/>
                <a:gd name="connsiteY162" fmla="*/ 3903 h 10000"/>
                <a:gd name="connsiteX163" fmla="*/ 7475 w 10000"/>
                <a:gd name="connsiteY163" fmla="*/ 3833 h 10000"/>
                <a:gd name="connsiteX164" fmla="*/ 7407 w 10000"/>
                <a:gd name="connsiteY164" fmla="*/ 3683 h 10000"/>
                <a:gd name="connsiteX165" fmla="*/ 7306 w 10000"/>
                <a:gd name="connsiteY165" fmla="*/ 3676 h 10000"/>
                <a:gd name="connsiteX166" fmla="*/ 7272 w 10000"/>
                <a:gd name="connsiteY166" fmla="*/ 3648 h 10000"/>
                <a:gd name="connsiteX167" fmla="*/ 7222 w 10000"/>
                <a:gd name="connsiteY167" fmla="*/ 3669 h 10000"/>
                <a:gd name="connsiteX168" fmla="*/ 7143 w 10000"/>
                <a:gd name="connsiteY168" fmla="*/ 3669 h 10000"/>
                <a:gd name="connsiteX169" fmla="*/ 7030 w 10000"/>
                <a:gd name="connsiteY169" fmla="*/ 3840 h 10000"/>
                <a:gd name="connsiteX170" fmla="*/ 6991 w 10000"/>
                <a:gd name="connsiteY170" fmla="*/ 3918 h 10000"/>
                <a:gd name="connsiteX171" fmla="*/ 6890 w 10000"/>
                <a:gd name="connsiteY171" fmla="*/ 3797 h 10000"/>
                <a:gd name="connsiteX172" fmla="*/ 6817 w 10000"/>
                <a:gd name="connsiteY172" fmla="*/ 3747 h 10000"/>
                <a:gd name="connsiteX173" fmla="*/ 6744 w 10000"/>
                <a:gd name="connsiteY173" fmla="*/ 3754 h 10000"/>
                <a:gd name="connsiteX174" fmla="*/ 6670 w 10000"/>
                <a:gd name="connsiteY174" fmla="*/ 3790 h 10000"/>
                <a:gd name="connsiteX175" fmla="*/ 6609 w 10000"/>
                <a:gd name="connsiteY175" fmla="*/ 3762 h 10000"/>
                <a:gd name="connsiteX176" fmla="*/ 6552 w 10000"/>
                <a:gd name="connsiteY176" fmla="*/ 3804 h 10000"/>
                <a:gd name="connsiteX177" fmla="*/ 6496 w 10000"/>
                <a:gd name="connsiteY177" fmla="*/ 3889 h 10000"/>
                <a:gd name="connsiteX178" fmla="*/ 6367 w 10000"/>
                <a:gd name="connsiteY178" fmla="*/ 3733 h 10000"/>
                <a:gd name="connsiteX179" fmla="*/ 6350 w 10000"/>
                <a:gd name="connsiteY179" fmla="*/ 3577 h 10000"/>
                <a:gd name="connsiteX180" fmla="*/ 6451 w 10000"/>
                <a:gd name="connsiteY180" fmla="*/ 3513 h 10000"/>
                <a:gd name="connsiteX181" fmla="*/ 6445 w 10000"/>
                <a:gd name="connsiteY181" fmla="*/ 3343 h 10000"/>
                <a:gd name="connsiteX182" fmla="*/ 6541 w 10000"/>
                <a:gd name="connsiteY182" fmla="*/ 3144 h 10000"/>
                <a:gd name="connsiteX183" fmla="*/ 6530 w 10000"/>
                <a:gd name="connsiteY183" fmla="*/ 3109 h 10000"/>
                <a:gd name="connsiteX184" fmla="*/ 6760 w 10000"/>
                <a:gd name="connsiteY184" fmla="*/ 2456 h 10000"/>
                <a:gd name="connsiteX185" fmla="*/ 6884 w 10000"/>
                <a:gd name="connsiteY185" fmla="*/ 2555 h 10000"/>
                <a:gd name="connsiteX186" fmla="*/ 6957 w 10000"/>
                <a:gd name="connsiteY186" fmla="*/ 2598 h 10000"/>
                <a:gd name="connsiteX187" fmla="*/ 7030 w 10000"/>
                <a:gd name="connsiteY187" fmla="*/ 2598 h 10000"/>
                <a:gd name="connsiteX188" fmla="*/ 7143 w 10000"/>
                <a:gd name="connsiteY188" fmla="*/ 2676 h 10000"/>
                <a:gd name="connsiteX189" fmla="*/ 7160 w 10000"/>
                <a:gd name="connsiteY189" fmla="*/ 2626 h 10000"/>
                <a:gd name="connsiteX190" fmla="*/ 7233 w 10000"/>
                <a:gd name="connsiteY190" fmla="*/ 2612 h 10000"/>
                <a:gd name="connsiteX191" fmla="*/ 7295 w 10000"/>
                <a:gd name="connsiteY191" fmla="*/ 2527 h 10000"/>
                <a:gd name="connsiteX192" fmla="*/ 7373 w 10000"/>
                <a:gd name="connsiteY192" fmla="*/ 2463 h 10000"/>
                <a:gd name="connsiteX193" fmla="*/ 7407 w 10000"/>
                <a:gd name="connsiteY193" fmla="*/ 2399 h 10000"/>
                <a:gd name="connsiteX194" fmla="*/ 7525 w 10000"/>
                <a:gd name="connsiteY194" fmla="*/ 2356 h 10000"/>
                <a:gd name="connsiteX195" fmla="*/ 7587 w 10000"/>
                <a:gd name="connsiteY195" fmla="*/ 2363 h 10000"/>
                <a:gd name="connsiteX196" fmla="*/ 7638 w 10000"/>
                <a:gd name="connsiteY196" fmla="*/ 2300 h 10000"/>
                <a:gd name="connsiteX197" fmla="*/ 7677 w 10000"/>
                <a:gd name="connsiteY197" fmla="*/ 2214 h 10000"/>
                <a:gd name="connsiteX198" fmla="*/ 7660 w 10000"/>
                <a:gd name="connsiteY198" fmla="*/ 2200 h 10000"/>
                <a:gd name="connsiteX199" fmla="*/ 7677 w 10000"/>
                <a:gd name="connsiteY199" fmla="*/ 2108 h 10000"/>
                <a:gd name="connsiteX200" fmla="*/ 7610 w 10000"/>
                <a:gd name="connsiteY200" fmla="*/ 2108 h 10000"/>
                <a:gd name="connsiteX201" fmla="*/ 7643 w 10000"/>
                <a:gd name="connsiteY201" fmla="*/ 2030 h 10000"/>
                <a:gd name="connsiteX202" fmla="*/ 7649 w 10000"/>
                <a:gd name="connsiteY202" fmla="*/ 1938 h 10000"/>
                <a:gd name="connsiteX203" fmla="*/ 7677 w 10000"/>
                <a:gd name="connsiteY203" fmla="*/ 1916 h 10000"/>
                <a:gd name="connsiteX204" fmla="*/ 7728 w 10000"/>
                <a:gd name="connsiteY204" fmla="*/ 1824 h 10000"/>
                <a:gd name="connsiteX205" fmla="*/ 7722 w 10000"/>
                <a:gd name="connsiteY205" fmla="*/ 1753 h 10000"/>
                <a:gd name="connsiteX206" fmla="*/ 7762 w 10000"/>
                <a:gd name="connsiteY206" fmla="*/ 1675 h 10000"/>
                <a:gd name="connsiteX207" fmla="*/ 7807 w 10000"/>
                <a:gd name="connsiteY207" fmla="*/ 1625 h 10000"/>
                <a:gd name="connsiteX208" fmla="*/ 7823 w 10000"/>
                <a:gd name="connsiteY208" fmla="*/ 1540 h 10000"/>
                <a:gd name="connsiteX209" fmla="*/ 7818 w 10000"/>
                <a:gd name="connsiteY209" fmla="*/ 1512 h 10000"/>
                <a:gd name="connsiteX210" fmla="*/ 7857 w 10000"/>
                <a:gd name="connsiteY210" fmla="*/ 1455 h 10000"/>
                <a:gd name="connsiteX211" fmla="*/ 7913 w 10000"/>
                <a:gd name="connsiteY211" fmla="*/ 1285 h 10000"/>
                <a:gd name="connsiteX212" fmla="*/ 7930 w 10000"/>
                <a:gd name="connsiteY212" fmla="*/ 1185 h 10000"/>
                <a:gd name="connsiteX213" fmla="*/ 7958 w 10000"/>
                <a:gd name="connsiteY213" fmla="*/ 1192 h 10000"/>
                <a:gd name="connsiteX214" fmla="*/ 8037 w 10000"/>
                <a:gd name="connsiteY214" fmla="*/ 1079 h 10000"/>
                <a:gd name="connsiteX215" fmla="*/ 8127 w 10000"/>
                <a:gd name="connsiteY215" fmla="*/ 1015 h 10000"/>
                <a:gd name="connsiteX216" fmla="*/ 8138 w 10000"/>
                <a:gd name="connsiteY216" fmla="*/ 937 h 10000"/>
                <a:gd name="connsiteX217" fmla="*/ 8172 w 10000"/>
                <a:gd name="connsiteY217" fmla="*/ 852 h 10000"/>
                <a:gd name="connsiteX218" fmla="*/ 8161 w 10000"/>
                <a:gd name="connsiteY218" fmla="*/ 788 h 10000"/>
                <a:gd name="connsiteX219" fmla="*/ 8116 w 10000"/>
                <a:gd name="connsiteY219" fmla="*/ 731 h 10000"/>
                <a:gd name="connsiteX220" fmla="*/ 8138 w 10000"/>
                <a:gd name="connsiteY220" fmla="*/ 660 h 10000"/>
                <a:gd name="connsiteX221" fmla="*/ 8138 w 10000"/>
                <a:gd name="connsiteY221" fmla="*/ 575 h 10000"/>
                <a:gd name="connsiteX222" fmla="*/ 8054 w 10000"/>
                <a:gd name="connsiteY222" fmla="*/ 504 h 10000"/>
                <a:gd name="connsiteX223" fmla="*/ 7970 w 10000"/>
                <a:gd name="connsiteY223" fmla="*/ 546 h 10000"/>
                <a:gd name="connsiteX224" fmla="*/ 7930 w 10000"/>
                <a:gd name="connsiteY224" fmla="*/ 546 h 10000"/>
                <a:gd name="connsiteX225" fmla="*/ 7913 w 10000"/>
                <a:gd name="connsiteY225" fmla="*/ 497 h 10000"/>
                <a:gd name="connsiteX226" fmla="*/ 7913 w 10000"/>
                <a:gd name="connsiteY226" fmla="*/ 405 h 10000"/>
                <a:gd name="connsiteX227" fmla="*/ 8020 w 10000"/>
                <a:gd name="connsiteY227" fmla="*/ 312 h 10000"/>
                <a:gd name="connsiteX228" fmla="*/ 8054 w 10000"/>
                <a:gd name="connsiteY228" fmla="*/ 234 h 10000"/>
                <a:gd name="connsiteX229" fmla="*/ 8121 w 10000"/>
                <a:gd name="connsiteY229" fmla="*/ 170 h 10000"/>
                <a:gd name="connsiteX230" fmla="*/ 8183 w 10000"/>
                <a:gd name="connsiteY230" fmla="*/ 50 h 10000"/>
                <a:gd name="connsiteX231" fmla="*/ 8228 w 10000"/>
                <a:gd name="connsiteY231" fmla="*/ 28 h 10000"/>
                <a:gd name="connsiteX232" fmla="*/ 8290 w 10000"/>
                <a:gd name="connsiteY232" fmla="*/ 43 h 10000"/>
                <a:gd name="connsiteX233" fmla="*/ 8420 w 10000"/>
                <a:gd name="connsiteY233" fmla="*/ 0 h 10000"/>
                <a:gd name="connsiteX234" fmla="*/ 8481 w 10000"/>
                <a:gd name="connsiteY234" fmla="*/ 71 h 10000"/>
                <a:gd name="connsiteX235" fmla="*/ 8476 w 10000"/>
                <a:gd name="connsiteY235" fmla="*/ 121 h 10000"/>
                <a:gd name="connsiteX236" fmla="*/ 8504 w 10000"/>
                <a:gd name="connsiteY236" fmla="*/ 142 h 10000"/>
                <a:gd name="connsiteX237" fmla="*/ 8526 w 10000"/>
                <a:gd name="connsiteY237" fmla="*/ 192 h 10000"/>
                <a:gd name="connsiteX238" fmla="*/ 8493 w 10000"/>
                <a:gd name="connsiteY238" fmla="*/ 248 h 10000"/>
                <a:gd name="connsiteX239" fmla="*/ 8448 w 10000"/>
                <a:gd name="connsiteY239" fmla="*/ 376 h 10000"/>
                <a:gd name="connsiteX240" fmla="*/ 8375 w 10000"/>
                <a:gd name="connsiteY240" fmla="*/ 476 h 10000"/>
                <a:gd name="connsiteX241" fmla="*/ 8307 w 10000"/>
                <a:gd name="connsiteY241" fmla="*/ 532 h 10000"/>
                <a:gd name="connsiteX242" fmla="*/ 8358 w 10000"/>
                <a:gd name="connsiteY242" fmla="*/ 554 h 10000"/>
                <a:gd name="connsiteX243" fmla="*/ 8425 w 10000"/>
                <a:gd name="connsiteY243" fmla="*/ 639 h 10000"/>
                <a:gd name="connsiteX244" fmla="*/ 8470 w 10000"/>
                <a:gd name="connsiteY244" fmla="*/ 646 h 10000"/>
                <a:gd name="connsiteX245" fmla="*/ 8493 w 10000"/>
                <a:gd name="connsiteY245" fmla="*/ 738 h 10000"/>
                <a:gd name="connsiteX246" fmla="*/ 8538 w 10000"/>
                <a:gd name="connsiteY246" fmla="*/ 759 h 10000"/>
                <a:gd name="connsiteX247" fmla="*/ 8571 w 10000"/>
                <a:gd name="connsiteY247" fmla="*/ 752 h 10000"/>
                <a:gd name="connsiteX248" fmla="*/ 8639 w 10000"/>
                <a:gd name="connsiteY248" fmla="*/ 610 h 10000"/>
                <a:gd name="connsiteX249" fmla="*/ 8701 w 10000"/>
                <a:gd name="connsiteY249" fmla="*/ 625 h 10000"/>
                <a:gd name="connsiteX250" fmla="*/ 8712 w 10000"/>
                <a:gd name="connsiteY250" fmla="*/ 667 h 10000"/>
                <a:gd name="connsiteX251" fmla="*/ 8757 w 10000"/>
                <a:gd name="connsiteY251" fmla="*/ 717 h 10000"/>
                <a:gd name="connsiteX252" fmla="*/ 8757 w 10000"/>
                <a:gd name="connsiteY252" fmla="*/ 752 h 10000"/>
                <a:gd name="connsiteX253" fmla="*/ 8796 w 10000"/>
                <a:gd name="connsiteY253" fmla="*/ 774 h 10000"/>
                <a:gd name="connsiteX254" fmla="*/ 8853 w 10000"/>
                <a:gd name="connsiteY254" fmla="*/ 774 h 10000"/>
                <a:gd name="connsiteX255" fmla="*/ 8858 w 10000"/>
                <a:gd name="connsiteY255" fmla="*/ 837 h 10000"/>
                <a:gd name="connsiteX256" fmla="*/ 8808 w 10000"/>
                <a:gd name="connsiteY256" fmla="*/ 866 h 10000"/>
                <a:gd name="connsiteX257" fmla="*/ 8853 w 10000"/>
                <a:gd name="connsiteY257" fmla="*/ 1143 h 10000"/>
                <a:gd name="connsiteX258" fmla="*/ 8898 w 10000"/>
                <a:gd name="connsiteY258" fmla="*/ 1270 h 10000"/>
                <a:gd name="connsiteX259" fmla="*/ 8886 w 10000"/>
                <a:gd name="connsiteY259" fmla="*/ 1327 h 10000"/>
                <a:gd name="connsiteX260" fmla="*/ 8926 w 10000"/>
                <a:gd name="connsiteY260" fmla="*/ 1391 h 10000"/>
                <a:gd name="connsiteX261" fmla="*/ 8931 w 10000"/>
                <a:gd name="connsiteY261" fmla="*/ 1434 h 10000"/>
                <a:gd name="connsiteX262" fmla="*/ 9038 w 10000"/>
                <a:gd name="connsiteY262" fmla="*/ 1483 h 10000"/>
                <a:gd name="connsiteX263" fmla="*/ 9168 w 10000"/>
                <a:gd name="connsiteY263" fmla="*/ 1441 h 10000"/>
                <a:gd name="connsiteX264" fmla="*/ 9184 w 10000"/>
                <a:gd name="connsiteY264" fmla="*/ 1384 h 10000"/>
                <a:gd name="connsiteX265" fmla="*/ 9229 w 10000"/>
                <a:gd name="connsiteY265" fmla="*/ 1405 h 10000"/>
                <a:gd name="connsiteX266" fmla="*/ 9258 w 10000"/>
                <a:gd name="connsiteY266" fmla="*/ 1455 h 10000"/>
                <a:gd name="connsiteX267" fmla="*/ 9325 w 10000"/>
                <a:gd name="connsiteY267" fmla="*/ 1419 h 10000"/>
                <a:gd name="connsiteX268" fmla="*/ 9364 w 10000"/>
                <a:gd name="connsiteY268" fmla="*/ 1419 h 10000"/>
                <a:gd name="connsiteX269" fmla="*/ 9421 w 10000"/>
                <a:gd name="connsiteY269" fmla="*/ 1476 h 10000"/>
                <a:gd name="connsiteX270" fmla="*/ 9454 w 10000"/>
                <a:gd name="connsiteY270" fmla="*/ 1398 h 10000"/>
                <a:gd name="connsiteX271" fmla="*/ 9522 w 10000"/>
                <a:gd name="connsiteY271" fmla="*/ 1434 h 10000"/>
                <a:gd name="connsiteX272" fmla="*/ 9556 w 10000"/>
                <a:gd name="connsiteY272" fmla="*/ 1391 h 10000"/>
                <a:gd name="connsiteX273" fmla="*/ 9584 w 10000"/>
                <a:gd name="connsiteY273" fmla="*/ 1398 h 10000"/>
                <a:gd name="connsiteX274" fmla="*/ 9612 w 10000"/>
                <a:gd name="connsiteY274" fmla="*/ 1356 h 10000"/>
                <a:gd name="connsiteX275" fmla="*/ 9606 w 10000"/>
                <a:gd name="connsiteY275" fmla="*/ 1313 h 10000"/>
                <a:gd name="connsiteX276" fmla="*/ 9646 w 10000"/>
                <a:gd name="connsiteY276" fmla="*/ 1292 h 10000"/>
                <a:gd name="connsiteX277" fmla="*/ 9674 w 10000"/>
                <a:gd name="connsiteY277" fmla="*/ 1221 h 10000"/>
                <a:gd name="connsiteX278" fmla="*/ 9753 w 10000"/>
                <a:gd name="connsiteY278" fmla="*/ 1228 h 10000"/>
                <a:gd name="connsiteX279" fmla="*/ 9871 w 10000"/>
                <a:gd name="connsiteY279" fmla="*/ 1434 h 10000"/>
                <a:gd name="connsiteX280" fmla="*/ 9893 w 10000"/>
                <a:gd name="connsiteY280" fmla="*/ 1505 h 10000"/>
                <a:gd name="connsiteX281" fmla="*/ 9972 w 10000"/>
                <a:gd name="connsiteY281" fmla="*/ 1597 h 10000"/>
                <a:gd name="connsiteX282" fmla="*/ 10000 w 10000"/>
                <a:gd name="connsiteY282" fmla="*/ 1682 h 10000"/>
                <a:gd name="connsiteX283" fmla="*/ 9938 w 10000"/>
                <a:gd name="connsiteY283" fmla="*/ 1796 h 10000"/>
                <a:gd name="connsiteX284" fmla="*/ 9893 w 10000"/>
                <a:gd name="connsiteY284" fmla="*/ 1838 h 10000"/>
                <a:gd name="connsiteX285" fmla="*/ 9916 w 10000"/>
                <a:gd name="connsiteY285" fmla="*/ 1959 h 10000"/>
                <a:gd name="connsiteX286" fmla="*/ 9848 w 10000"/>
                <a:gd name="connsiteY286" fmla="*/ 2051 h 10000"/>
                <a:gd name="connsiteX287" fmla="*/ 9809 w 10000"/>
                <a:gd name="connsiteY287" fmla="*/ 2072 h 10000"/>
                <a:gd name="connsiteX288" fmla="*/ 9809 w 10000"/>
                <a:gd name="connsiteY288" fmla="*/ 2136 h 10000"/>
                <a:gd name="connsiteX289" fmla="*/ 9758 w 10000"/>
                <a:gd name="connsiteY289" fmla="*/ 2257 h 10000"/>
                <a:gd name="connsiteX290" fmla="*/ 9724 w 10000"/>
                <a:gd name="connsiteY290" fmla="*/ 2264 h 10000"/>
                <a:gd name="connsiteX291" fmla="*/ 9730 w 10000"/>
                <a:gd name="connsiteY291" fmla="*/ 2349 h 10000"/>
                <a:gd name="connsiteX292" fmla="*/ 9702 w 10000"/>
                <a:gd name="connsiteY292" fmla="*/ 2413 h 10000"/>
                <a:gd name="connsiteX293" fmla="*/ 9708 w 10000"/>
                <a:gd name="connsiteY293" fmla="*/ 2697 h 10000"/>
                <a:gd name="connsiteX294" fmla="*/ 9724 w 10000"/>
                <a:gd name="connsiteY294" fmla="*/ 2718 h 10000"/>
                <a:gd name="connsiteX295" fmla="*/ 9719 w 10000"/>
                <a:gd name="connsiteY295" fmla="*/ 2811 h 10000"/>
                <a:gd name="connsiteX296" fmla="*/ 9708 w 10000"/>
                <a:gd name="connsiteY296" fmla="*/ 2896 h 10000"/>
                <a:gd name="connsiteX297" fmla="*/ 9668 w 10000"/>
                <a:gd name="connsiteY297" fmla="*/ 2938 h 10000"/>
                <a:gd name="connsiteX298" fmla="*/ 9595 w 10000"/>
                <a:gd name="connsiteY298" fmla="*/ 2903 h 10000"/>
                <a:gd name="connsiteX299" fmla="*/ 9561 w 10000"/>
                <a:gd name="connsiteY299" fmla="*/ 2952 h 10000"/>
                <a:gd name="connsiteX300" fmla="*/ 9567 w 10000"/>
                <a:gd name="connsiteY300" fmla="*/ 2995 h 10000"/>
                <a:gd name="connsiteX301" fmla="*/ 9544 w 10000"/>
                <a:gd name="connsiteY301" fmla="*/ 3080 h 10000"/>
                <a:gd name="connsiteX302" fmla="*/ 9505 w 10000"/>
                <a:gd name="connsiteY302" fmla="*/ 3137 h 10000"/>
                <a:gd name="connsiteX303" fmla="*/ 9494 w 10000"/>
                <a:gd name="connsiteY303" fmla="*/ 3236 h 10000"/>
                <a:gd name="connsiteX304" fmla="*/ 9466 w 10000"/>
                <a:gd name="connsiteY304" fmla="*/ 3322 h 10000"/>
                <a:gd name="connsiteX305" fmla="*/ 9471 w 10000"/>
                <a:gd name="connsiteY305" fmla="*/ 3378 h 10000"/>
                <a:gd name="connsiteX306" fmla="*/ 9460 w 10000"/>
                <a:gd name="connsiteY306" fmla="*/ 3435 h 10000"/>
                <a:gd name="connsiteX307" fmla="*/ 9483 w 10000"/>
                <a:gd name="connsiteY307" fmla="*/ 3485 h 10000"/>
                <a:gd name="connsiteX308" fmla="*/ 9449 w 10000"/>
                <a:gd name="connsiteY308" fmla="*/ 3563 h 10000"/>
                <a:gd name="connsiteX309" fmla="*/ 9393 w 10000"/>
                <a:gd name="connsiteY309" fmla="*/ 3442 h 10000"/>
                <a:gd name="connsiteX310" fmla="*/ 9393 w 10000"/>
                <a:gd name="connsiteY310" fmla="*/ 3350 h 10000"/>
                <a:gd name="connsiteX311" fmla="*/ 9376 w 10000"/>
                <a:gd name="connsiteY311" fmla="*/ 3336 h 10000"/>
                <a:gd name="connsiteX312" fmla="*/ 9308 w 10000"/>
                <a:gd name="connsiteY312" fmla="*/ 3400 h 10000"/>
                <a:gd name="connsiteX313" fmla="*/ 9201 w 10000"/>
                <a:gd name="connsiteY313" fmla="*/ 3549 h 10000"/>
                <a:gd name="connsiteX314" fmla="*/ 9139 w 10000"/>
                <a:gd name="connsiteY314" fmla="*/ 3655 h 10000"/>
                <a:gd name="connsiteX315" fmla="*/ 9044 w 10000"/>
                <a:gd name="connsiteY315" fmla="*/ 3712 h 10000"/>
                <a:gd name="connsiteX316" fmla="*/ 9010 w 10000"/>
                <a:gd name="connsiteY316" fmla="*/ 3797 h 10000"/>
                <a:gd name="connsiteX317" fmla="*/ 8982 w 10000"/>
                <a:gd name="connsiteY317" fmla="*/ 3825 h 10000"/>
                <a:gd name="connsiteX318" fmla="*/ 8875 w 10000"/>
                <a:gd name="connsiteY318" fmla="*/ 3903 h 10000"/>
                <a:gd name="connsiteX319" fmla="*/ 8785 w 10000"/>
                <a:gd name="connsiteY319" fmla="*/ 3996 h 10000"/>
                <a:gd name="connsiteX320" fmla="*/ 8763 w 10000"/>
                <a:gd name="connsiteY320" fmla="*/ 4067 h 10000"/>
                <a:gd name="connsiteX321" fmla="*/ 8729 w 10000"/>
                <a:gd name="connsiteY321" fmla="*/ 4102 h 10000"/>
                <a:gd name="connsiteX322" fmla="*/ 8774 w 10000"/>
                <a:gd name="connsiteY322" fmla="*/ 4194 h 10000"/>
                <a:gd name="connsiteX323" fmla="*/ 8819 w 10000"/>
                <a:gd name="connsiteY323" fmla="*/ 4265 h 10000"/>
                <a:gd name="connsiteX324" fmla="*/ 8881 w 10000"/>
                <a:gd name="connsiteY324" fmla="*/ 4294 h 10000"/>
                <a:gd name="connsiteX325" fmla="*/ 8858 w 10000"/>
                <a:gd name="connsiteY325" fmla="*/ 4344 h 10000"/>
                <a:gd name="connsiteX326" fmla="*/ 8903 w 10000"/>
                <a:gd name="connsiteY326" fmla="*/ 4358 h 10000"/>
                <a:gd name="connsiteX327" fmla="*/ 8903 w 10000"/>
                <a:gd name="connsiteY327" fmla="*/ 4443 h 10000"/>
                <a:gd name="connsiteX328" fmla="*/ 8937 w 10000"/>
                <a:gd name="connsiteY328" fmla="*/ 4507 h 10000"/>
                <a:gd name="connsiteX329" fmla="*/ 8993 w 10000"/>
                <a:gd name="connsiteY329" fmla="*/ 4493 h 10000"/>
                <a:gd name="connsiteX330" fmla="*/ 9016 w 10000"/>
                <a:gd name="connsiteY330" fmla="*/ 4422 h 10000"/>
                <a:gd name="connsiteX331" fmla="*/ 9061 w 10000"/>
                <a:gd name="connsiteY331" fmla="*/ 4414 h 10000"/>
                <a:gd name="connsiteX332" fmla="*/ 9066 w 10000"/>
                <a:gd name="connsiteY332" fmla="*/ 4358 h 10000"/>
                <a:gd name="connsiteX333" fmla="*/ 9123 w 10000"/>
                <a:gd name="connsiteY333" fmla="*/ 4358 h 10000"/>
                <a:gd name="connsiteX334" fmla="*/ 9100 w 10000"/>
                <a:gd name="connsiteY334" fmla="*/ 4429 h 10000"/>
                <a:gd name="connsiteX335" fmla="*/ 9156 w 10000"/>
                <a:gd name="connsiteY335" fmla="*/ 4464 h 10000"/>
                <a:gd name="connsiteX336" fmla="*/ 9145 w 10000"/>
                <a:gd name="connsiteY336" fmla="*/ 4528 h 10000"/>
                <a:gd name="connsiteX337" fmla="*/ 9061 w 10000"/>
                <a:gd name="connsiteY337" fmla="*/ 4535 h 10000"/>
                <a:gd name="connsiteX338" fmla="*/ 8999 w 10000"/>
                <a:gd name="connsiteY338" fmla="*/ 4578 h 10000"/>
                <a:gd name="connsiteX339" fmla="*/ 8943 w 10000"/>
                <a:gd name="connsiteY339" fmla="*/ 4599 h 10000"/>
                <a:gd name="connsiteX340" fmla="*/ 8943 w 10000"/>
                <a:gd name="connsiteY340" fmla="*/ 4698 h 10000"/>
                <a:gd name="connsiteX341" fmla="*/ 8999 w 10000"/>
                <a:gd name="connsiteY341" fmla="*/ 4805 h 10000"/>
                <a:gd name="connsiteX342" fmla="*/ 8954 w 10000"/>
                <a:gd name="connsiteY342" fmla="*/ 4904 h 10000"/>
                <a:gd name="connsiteX343" fmla="*/ 8864 w 10000"/>
                <a:gd name="connsiteY343" fmla="*/ 4918 h 10000"/>
                <a:gd name="connsiteX344" fmla="*/ 8875 w 10000"/>
                <a:gd name="connsiteY344" fmla="*/ 5032 h 10000"/>
                <a:gd name="connsiteX345" fmla="*/ 8870 w 10000"/>
                <a:gd name="connsiteY345" fmla="*/ 5103 h 10000"/>
                <a:gd name="connsiteX346" fmla="*/ 8841 w 10000"/>
                <a:gd name="connsiteY346" fmla="*/ 5138 h 10000"/>
                <a:gd name="connsiteX347" fmla="*/ 8785 w 10000"/>
                <a:gd name="connsiteY347" fmla="*/ 5110 h 10000"/>
                <a:gd name="connsiteX348" fmla="*/ 8735 w 10000"/>
                <a:gd name="connsiteY348" fmla="*/ 5018 h 10000"/>
                <a:gd name="connsiteX349" fmla="*/ 8678 w 10000"/>
                <a:gd name="connsiteY349" fmla="*/ 5089 h 10000"/>
                <a:gd name="connsiteX350" fmla="*/ 8622 w 10000"/>
                <a:gd name="connsiteY350" fmla="*/ 5039 h 10000"/>
                <a:gd name="connsiteX351" fmla="*/ 8616 w 10000"/>
                <a:gd name="connsiteY351" fmla="*/ 5011 h 10000"/>
                <a:gd name="connsiteX352" fmla="*/ 8538 w 10000"/>
                <a:gd name="connsiteY352" fmla="*/ 4947 h 10000"/>
                <a:gd name="connsiteX353" fmla="*/ 8515 w 10000"/>
                <a:gd name="connsiteY353" fmla="*/ 4961 h 10000"/>
                <a:gd name="connsiteX354" fmla="*/ 8526 w 10000"/>
                <a:gd name="connsiteY354" fmla="*/ 5039 h 10000"/>
                <a:gd name="connsiteX355" fmla="*/ 8481 w 10000"/>
                <a:gd name="connsiteY355" fmla="*/ 5138 h 10000"/>
                <a:gd name="connsiteX356" fmla="*/ 8515 w 10000"/>
                <a:gd name="connsiteY356" fmla="*/ 5160 h 10000"/>
                <a:gd name="connsiteX357" fmla="*/ 8577 w 10000"/>
                <a:gd name="connsiteY357" fmla="*/ 5145 h 10000"/>
                <a:gd name="connsiteX358" fmla="*/ 8588 w 10000"/>
                <a:gd name="connsiteY358" fmla="*/ 5181 h 10000"/>
                <a:gd name="connsiteX359" fmla="*/ 8577 w 10000"/>
                <a:gd name="connsiteY359" fmla="*/ 5224 h 10000"/>
                <a:gd name="connsiteX360" fmla="*/ 8600 w 10000"/>
                <a:gd name="connsiteY360" fmla="*/ 5280 h 10000"/>
                <a:gd name="connsiteX361" fmla="*/ 8650 w 10000"/>
                <a:gd name="connsiteY361" fmla="*/ 5316 h 10000"/>
                <a:gd name="connsiteX362" fmla="*/ 8639 w 10000"/>
                <a:gd name="connsiteY362" fmla="*/ 5401 h 10000"/>
                <a:gd name="connsiteX363" fmla="*/ 8673 w 10000"/>
                <a:gd name="connsiteY363" fmla="*/ 5444 h 10000"/>
                <a:gd name="connsiteX364" fmla="*/ 8633 w 10000"/>
                <a:gd name="connsiteY364" fmla="*/ 5486 h 10000"/>
                <a:gd name="connsiteX365" fmla="*/ 8622 w 10000"/>
                <a:gd name="connsiteY365" fmla="*/ 5642 h 10000"/>
                <a:gd name="connsiteX366" fmla="*/ 8600 w 10000"/>
                <a:gd name="connsiteY366" fmla="*/ 5649 h 10000"/>
                <a:gd name="connsiteX367" fmla="*/ 8628 w 10000"/>
                <a:gd name="connsiteY367" fmla="*/ 5720 h 10000"/>
                <a:gd name="connsiteX368" fmla="*/ 8633 w 10000"/>
                <a:gd name="connsiteY368" fmla="*/ 5841 h 10000"/>
                <a:gd name="connsiteX369" fmla="*/ 8661 w 10000"/>
                <a:gd name="connsiteY369" fmla="*/ 5869 h 10000"/>
                <a:gd name="connsiteX370" fmla="*/ 8667 w 10000"/>
                <a:gd name="connsiteY370" fmla="*/ 5905 h 10000"/>
                <a:gd name="connsiteX371" fmla="*/ 8690 w 10000"/>
                <a:gd name="connsiteY371" fmla="*/ 5912 h 10000"/>
                <a:gd name="connsiteX372" fmla="*/ 8695 w 10000"/>
                <a:gd name="connsiteY372" fmla="*/ 5983 h 10000"/>
                <a:gd name="connsiteX373" fmla="*/ 8684 w 10000"/>
                <a:gd name="connsiteY373" fmla="*/ 6033 h 10000"/>
                <a:gd name="connsiteX374" fmla="*/ 8740 w 10000"/>
                <a:gd name="connsiteY374" fmla="*/ 6061 h 10000"/>
                <a:gd name="connsiteX375" fmla="*/ 8825 w 10000"/>
                <a:gd name="connsiteY375" fmla="*/ 6004 h 10000"/>
                <a:gd name="connsiteX376" fmla="*/ 8948 w 10000"/>
                <a:gd name="connsiteY376" fmla="*/ 5891 h 10000"/>
                <a:gd name="connsiteX377" fmla="*/ 8982 w 10000"/>
                <a:gd name="connsiteY377" fmla="*/ 5891 h 10000"/>
                <a:gd name="connsiteX378" fmla="*/ 8982 w 10000"/>
                <a:gd name="connsiteY378" fmla="*/ 5976 h 10000"/>
                <a:gd name="connsiteX379" fmla="*/ 9004 w 10000"/>
                <a:gd name="connsiteY379" fmla="*/ 5990 h 10000"/>
                <a:gd name="connsiteX380" fmla="*/ 9044 w 10000"/>
                <a:gd name="connsiteY380" fmla="*/ 6089 h 10000"/>
                <a:gd name="connsiteX381" fmla="*/ 9072 w 10000"/>
                <a:gd name="connsiteY381" fmla="*/ 6097 h 10000"/>
                <a:gd name="connsiteX382" fmla="*/ 9055 w 10000"/>
                <a:gd name="connsiteY382" fmla="*/ 6153 h 10000"/>
                <a:gd name="connsiteX383" fmla="*/ 9100 w 10000"/>
                <a:gd name="connsiteY383" fmla="*/ 6281 h 10000"/>
                <a:gd name="connsiteX384" fmla="*/ 9100 w 10000"/>
                <a:gd name="connsiteY384" fmla="*/ 6345 h 10000"/>
                <a:gd name="connsiteX385" fmla="*/ 9123 w 10000"/>
                <a:gd name="connsiteY385" fmla="*/ 6416 h 10000"/>
                <a:gd name="connsiteX386" fmla="*/ 9089 w 10000"/>
                <a:gd name="connsiteY386" fmla="*/ 6473 h 10000"/>
                <a:gd name="connsiteX387" fmla="*/ 9049 w 10000"/>
                <a:gd name="connsiteY387" fmla="*/ 6466 h 10000"/>
                <a:gd name="connsiteX388" fmla="*/ 9049 w 10000"/>
                <a:gd name="connsiteY388" fmla="*/ 6501 h 10000"/>
                <a:gd name="connsiteX389" fmla="*/ 9089 w 10000"/>
                <a:gd name="connsiteY389" fmla="*/ 6544 h 10000"/>
                <a:gd name="connsiteX390" fmla="*/ 9106 w 10000"/>
                <a:gd name="connsiteY390" fmla="*/ 6515 h 10000"/>
                <a:gd name="connsiteX391" fmla="*/ 9139 w 10000"/>
                <a:gd name="connsiteY391" fmla="*/ 6579 h 10000"/>
                <a:gd name="connsiteX392" fmla="*/ 9179 w 10000"/>
                <a:gd name="connsiteY392" fmla="*/ 6579 h 10000"/>
                <a:gd name="connsiteX393" fmla="*/ 9156 w 10000"/>
                <a:gd name="connsiteY393" fmla="*/ 6757 h 10000"/>
                <a:gd name="connsiteX394" fmla="*/ 9139 w 10000"/>
                <a:gd name="connsiteY394" fmla="*/ 6792 h 10000"/>
                <a:gd name="connsiteX395" fmla="*/ 9089 w 10000"/>
                <a:gd name="connsiteY395" fmla="*/ 6778 h 10000"/>
                <a:gd name="connsiteX396" fmla="*/ 9027 w 10000"/>
                <a:gd name="connsiteY396" fmla="*/ 6799 h 10000"/>
                <a:gd name="connsiteX397" fmla="*/ 9004 w 10000"/>
                <a:gd name="connsiteY397" fmla="*/ 6842 h 10000"/>
                <a:gd name="connsiteX398" fmla="*/ 8999 w 10000"/>
                <a:gd name="connsiteY398" fmla="*/ 6884 h 10000"/>
                <a:gd name="connsiteX399" fmla="*/ 8960 w 10000"/>
                <a:gd name="connsiteY399" fmla="*/ 6934 h 10000"/>
                <a:gd name="connsiteX400" fmla="*/ 8898 w 10000"/>
                <a:gd name="connsiteY400" fmla="*/ 6941 h 10000"/>
                <a:gd name="connsiteX401" fmla="*/ 8886 w 10000"/>
                <a:gd name="connsiteY401" fmla="*/ 6962 h 10000"/>
                <a:gd name="connsiteX402" fmla="*/ 8847 w 10000"/>
                <a:gd name="connsiteY402" fmla="*/ 6927 h 10000"/>
                <a:gd name="connsiteX403" fmla="*/ 8808 w 10000"/>
                <a:gd name="connsiteY403" fmla="*/ 6934 h 10000"/>
                <a:gd name="connsiteX404" fmla="*/ 8785 w 10000"/>
                <a:gd name="connsiteY404" fmla="*/ 6906 h 10000"/>
                <a:gd name="connsiteX405" fmla="*/ 8735 w 10000"/>
                <a:gd name="connsiteY405" fmla="*/ 6891 h 10000"/>
                <a:gd name="connsiteX406" fmla="*/ 8746 w 10000"/>
                <a:gd name="connsiteY406" fmla="*/ 6941 h 10000"/>
                <a:gd name="connsiteX407" fmla="*/ 8723 w 10000"/>
                <a:gd name="connsiteY407" fmla="*/ 6991 h 10000"/>
                <a:gd name="connsiteX408" fmla="*/ 8639 w 10000"/>
                <a:gd name="connsiteY408" fmla="*/ 6984 h 10000"/>
                <a:gd name="connsiteX409" fmla="*/ 8611 w 10000"/>
                <a:gd name="connsiteY409" fmla="*/ 6962 h 10000"/>
                <a:gd name="connsiteX410" fmla="*/ 8566 w 10000"/>
                <a:gd name="connsiteY410" fmla="*/ 6984 h 10000"/>
                <a:gd name="connsiteX411" fmla="*/ 8560 w 10000"/>
                <a:gd name="connsiteY411" fmla="*/ 7055 h 10000"/>
                <a:gd name="connsiteX412" fmla="*/ 8476 w 10000"/>
                <a:gd name="connsiteY412" fmla="*/ 7133 h 10000"/>
                <a:gd name="connsiteX413" fmla="*/ 8448 w 10000"/>
                <a:gd name="connsiteY413" fmla="*/ 7090 h 10000"/>
                <a:gd name="connsiteX414" fmla="*/ 8386 w 10000"/>
                <a:gd name="connsiteY414" fmla="*/ 7111 h 10000"/>
                <a:gd name="connsiteX415" fmla="*/ 8346 w 10000"/>
                <a:gd name="connsiteY415" fmla="*/ 7133 h 10000"/>
                <a:gd name="connsiteX416" fmla="*/ 8341 w 10000"/>
                <a:gd name="connsiteY416" fmla="*/ 7168 h 10000"/>
                <a:gd name="connsiteX417" fmla="*/ 8256 w 10000"/>
                <a:gd name="connsiteY417" fmla="*/ 7246 h 10000"/>
                <a:gd name="connsiteX418" fmla="*/ 8206 w 10000"/>
                <a:gd name="connsiteY418" fmla="*/ 7232 h 10000"/>
                <a:gd name="connsiteX419" fmla="*/ 8155 w 10000"/>
                <a:gd name="connsiteY419" fmla="*/ 7260 h 10000"/>
                <a:gd name="connsiteX420" fmla="*/ 8116 w 10000"/>
                <a:gd name="connsiteY420" fmla="*/ 7303 h 10000"/>
                <a:gd name="connsiteX421" fmla="*/ 8060 w 10000"/>
                <a:gd name="connsiteY421" fmla="*/ 7331 h 10000"/>
                <a:gd name="connsiteX422" fmla="*/ 8065 w 10000"/>
                <a:gd name="connsiteY422" fmla="*/ 7374 h 10000"/>
                <a:gd name="connsiteX423" fmla="*/ 8015 w 10000"/>
                <a:gd name="connsiteY423" fmla="*/ 7402 h 10000"/>
                <a:gd name="connsiteX424" fmla="*/ 7942 w 10000"/>
                <a:gd name="connsiteY424" fmla="*/ 7523 h 10000"/>
                <a:gd name="connsiteX425" fmla="*/ 7930 w 10000"/>
                <a:gd name="connsiteY425" fmla="*/ 7573 h 10000"/>
                <a:gd name="connsiteX426" fmla="*/ 7908 w 10000"/>
                <a:gd name="connsiteY426" fmla="*/ 7559 h 10000"/>
                <a:gd name="connsiteX427" fmla="*/ 7919 w 10000"/>
                <a:gd name="connsiteY427" fmla="*/ 7523 h 10000"/>
                <a:gd name="connsiteX428" fmla="*/ 7846 w 10000"/>
                <a:gd name="connsiteY428" fmla="*/ 7339 h 10000"/>
                <a:gd name="connsiteX429" fmla="*/ 7846 w 10000"/>
                <a:gd name="connsiteY429" fmla="*/ 7268 h 10000"/>
                <a:gd name="connsiteX430" fmla="*/ 7812 w 10000"/>
                <a:gd name="connsiteY430" fmla="*/ 7268 h 10000"/>
                <a:gd name="connsiteX431" fmla="*/ 7711 w 10000"/>
                <a:gd name="connsiteY431" fmla="*/ 7197 h 10000"/>
                <a:gd name="connsiteX432" fmla="*/ 7649 w 10000"/>
                <a:gd name="connsiteY432" fmla="*/ 7232 h 10000"/>
                <a:gd name="connsiteX433" fmla="*/ 7632 w 10000"/>
                <a:gd name="connsiteY433" fmla="*/ 7275 h 10000"/>
                <a:gd name="connsiteX434" fmla="*/ 7677 w 10000"/>
                <a:gd name="connsiteY434" fmla="*/ 7324 h 10000"/>
                <a:gd name="connsiteX435" fmla="*/ 7688 w 10000"/>
                <a:gd name="connsiteY435" fmla="*/ 7367 h 10000"/>
                <a:gd name="connsiteX436" fmla="*/ 7660 w 10000"/>
                <a:gd name="connsiteY436" fmla="*/ 7410 h 10000"/>
                <a:gd name="connsiteX437" fmla="*/ 7666 w 10000"/>
                <a:gd name="connsiteY437" fmla="*/ 7445 h 10000"/>
                <a:gd name="connsiteX438" fmla="*/ 7655 w 10000"/>
                <a:gd name="connsiteY438" fmla="*/ 7516 h 10000"/>
                <a:gd name="connsiteX439" fmla="*/ 7660 w 10000"/>
                <a:gd name="connsiteY439" fmla="*/ 7587 h 10000"/>
                <a:gd name="connsiteX440" fmla="*/ 7694 w 10000"/>
                <a:gd name="connsiteY440" fmla="*/ 7700 h 10000"/>
                <a:gd name="connsiteX441" fmla="*/ 7660 w 10000"/>
                <a:gd name="connsiteY441" fmla="*/ 7743 h 10000"/>
                <a:gd name="connsiteX442" fmla="*/ 7666 w 10000"/>
                <a:gd name="connsiteY442" fmla="*/ 7779 h 10000"/>
                <a:gd name="connsiteX443" fmla="*/ 7638 w 10000"/>
                <a:gd name="connsiteY443" fmla="*/ 7793 h 10000"/>
                <a:gd name="connsiteX444" fmla="*/ 7621 w 10000"/>
                <a:gd name="connsiteY444" fmla="*/ 7814 h 10000"/>
                <a:gd name="connsiteX445" fmla="*/ 7514 w 10000"/>
                <a:gd name="connsiteY445" fmla="*/ 7800 h 10000"/>
                <a:gd name="connsiteX446" fmla="*/ 7497 w 10000"/>
                <a:gd name="connsiteY446" fmla="*/ 7757 h 10000"/>
                <a:gd name="connsiteX447" fmla="*/ 7463 w 10000"/>
                <a:gd name="connsiteY447" fmla="*/ 7786 h 10000"/>
                <a:gd name="connsiteX448" fmla="*/ 7390 w 10000"/>
                <a:gd name="connsiteY448" fmla="*/ 7771 h 10000"/>
                <a:gd name="connsiteX449" fmla="*/ 7340 w 10000"/>
                <a:gd name="connsiteY449" fmla="*/ 7793 h 10000"/>
                <a:gd name="connsiteX450" fmla="*/ 7312 w 10000"/>
                <a:gd name="connsiteY450" fmla="*/ 7644 h 10000"/>
                <a:gd name="connsiteX451" fmla="*/ 7283 w 10000"/>
                <a:gd name="connsiteY451" fmla="*/ 7637 h 10000"/>
                <a:gd name="connsiteX452" fmla="*/ 7250 w 10000"/>
                <a:gd name="connsiteY452" fmla="*/ 7544 h 10000"/>
                <a:gd name="connsiteX453" fmla="*/ 7267 w 10000"/>
                <a:gd name="connsiteY453" fmla="*/ 7502 h 10000"/>
                <a:gd name="connsiteX454" fmla="*/ 7306 w 10000"/>
                <a:gd name="connsiteY454" fmla="*/ 7523 h 10000"/>
                <a:gd name="connsiteX455" fmla="*/ 7323 w 10000"/>
                <a:gd name="connsiteY455" fmla="*/ 7473 h 10000"/>
                <a:gd name="connsiteX456" fmla="*/ 7295 w 10000"/>
                <a:gd name="connsiteY456" fmla="*/ 7438 h 10000"/>
                <a:gd name="connsiteX457" fmla="*/ 7312 w 10000"/>
                <a:gd name="connsiteY457" fmla="*/ 7402 h 10000"/>
                <a:gd name="connsiteX458" fmla="*/ 7238 w 10000"/>
                <a:gd name="connsiteY458" fmla="*/ 7331 h 10000"/>
                <a:gd name="connsiteX459" fmla="*/ 7244 w 10000"/>
                <a:gd name="connsiteY459" fmla="*/ 7296 h 10000"/>
                <a:gd name="connsiteX460" fmla="*/ 7199 w 10000"/>
                <a:gd name="connsiteY460" fmla="*/ 7260 h 10000"/>
                <a:gd name="connsiteX461" fmla="*/ 7227 w 10000"/>
                <a:gd name="connsiteY461" fmla="*/ 7218 h 10000"/>
                <a:gd name="connsiteX462" fmla="*/ 7216 w 10000"/>
                <a:gd name="connsiteY462" fmla="*/ 7168 h 10000"/>
                <a:gd name="connsiteX463" fmla="*/ 7165 w 10000"/>
                <a:gd name="connsiteY463" fmla="*/ 7090 h 10000"/>
                <a:gd name="connsiteX464" fmla="*/ 7132 w 10000"/>
                <a:gd name="connsiteY464" fmla="*/ 7026 h 10000"/>
                <a:gd name="connsiteX465" fmla="*/ 7064 w 10000"/>
                <a:gd name="connsiteY465" fmla="*/ 7055 h 10000"/>
                <a:gd name="connsiteX466" fmla="*/ 7025 w 10000"/>
                <a:gd name="connsiteY466" fmla="*/ 7048 h 10000"/>
                <a:gd name="connsiteX467" fmla="*/ 7002 w 10000"/>
                <a:gd name="connsiteY467" fmla="*/ 7111 h 10000"/>
                <a:gd name="connsiteX468" fmla="*/ 6924 w 10000"/>
                <a:gd name="connsiteY468" fmla="*/ 7119 h 10000"/>
                <a:gd name="connsiteX469" fmla="*/ 6895 w 10000"/>
                <a:gd name="connsiteY469" fmla="*/ 7111 h 10000"/>
                <a:gd name="connsiteX470" fmla="*/ 6828 w 10000"/>
                <a:gd name="connsiteY470" fmla="*/ 7161 h 10000"/>
                <a:gd name="connsiteX471" fmla="*/ 6834 w 10000"/>
                <a:gd name="connsiteY471" fmla="*/ 7260 h 10000"/>
                <a:gd name="connsiteX472" fmla="*/ 6817 w 10000"/>
                <a:gd name="connsiteY472" fmla="*/ 7324 h 10000"/>
                <a:gd name="connsiteX473" fmla="*/ 6817 w 10000"/>
                <a:gd name="connsiteY473" fmla="*/ 7381 h 10000"/>
                <a:gd name="connsiteX474" fmla="*/ 6760 w 10000"/>
                <a:gd name="connsiteY474" fmla="*/ 7424 h 10000"/>
                <a:gd name="connsiteX475" fmla="*/ 6699 w 10000"/>
                <a:gd name="connsiteY475" fmla="*/ 7431 h 10000"/>
                <a:gd name="connsiteX476" fmla="*/ 6682 w 10000"/>
                <a:gd name="connsiteY476" fmla="*/ 7410 h 10000"/>
                <a:gd name="connsiteX477" fmla="*/ 6625 w 10000"/>
                <a:gd name="connsiteY477" fmla="*/ 7388 h 10000"/>
                <a:gd name="connsiteX478" fmla="*/ 6592 w 10000"/>
                <a:gd name="connsiteY478" fmla="*/ 7431 h 10000"/>
                <a:gd name="connsiteX479" fmla="*/ 6586 w 10000"/>
                <a:gd name="connsiteY479" fmla="*/ 7473 h 10000"/>
                <a:gd name="connsiteX480" fmla="*/ 6552 w 10000"/>
                <a:gd name="connsiteY480" fmla="*/ 7480 h 10000"/>
                <a:gd name="connsiteX481" fmla="*/ 6547 w 10000"/>
                <a:gd name="connsiteY481" fmla="*/ 7523 h 10000"/>
                <a:gd name="connsiteX482" fmla="*/ 6519 w 10000"/>
                <a:gd name="connsiteY482" fmla="*/ 7523 h 10000"/>
                <a:gd name="connsiteX483" fmla="*/ 6485 w 10000"/>
                <a:gd name="connsiteY483" fmla="*/ 7424 h 10000"/>
                <a:gd name="connsiteX484" fmla="*/ 6406 w 10000"/>
                <a:gd name="connsiteY484" fmla="*/ 7473 h 10000"/>
                <a:gd name="connsiteX485" fmla="*/ 6316 w 10000"/>
                <a:gd name="connsiteY485" fmla="*/ 7551 h 10000"/>
                <a:gd name="connsiteX486" fmla="*/ 6282 w 10000"/>
                <a:gd name="connsiteY486" fmla="*/ 7566 h 10000"/>
                <a:gd name="connsiteX487" fmla="*/ 6294 w 10000"/>
                <a:gd name="connsiteY487" fmla="*/ 7615 h 10000"/>
                <a:gd name="connsiteX488" fmla="*/ 6243 w 10000"/>
                <a:gd name="connsiteY488" fmla="*/ 7637 h 10000"/>
                <a:gd name="connsiteX489" fmla="*/ 6209 w 10000"/>
                <a:gd name="connsiteY489" fmla="*/ 7608 h 10000"/>
                <a:gd name="connsiteX490" fmla="*/ 6136 w 10000"/>
                <a:gd name="connsiteY490" fmla="*/ 7622 h 10000"/>
                <a:gd name="connsiteX491" fmla="*/ 6136 w 10000"/>
                <a:gd name="connsiteY491" fmla="*/ 7395 h 10000"/>
                <a:gd name="connsiteX492" fmla="*/ 6208 w 10000"/>
                <a:gd name="connsiteY49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664 w 10000"/>
                <a:gd name="connsiteY15" fmla="*/ 9770 h 10000"/>
                <a:gd name="connsiteX16" fmla="*/ 3583 w 10000"/>
                <a:gd name="connsiteY16" fmla="*/ 9730 h 10000"/>
                <a:gd name="connsiteX17" fmla="*/ 3543 w 10000"/>
                <a:gd name="connsiteY17" fmla="*/ 9702 h 10000"/>
                <a:gd name="connsiteX18" fmla="*/ 3549 w 10000"/>
                <a:gd name="connsiteY18" fmla="*/ 9681 h 10000"/>
                <a:gd name="connsiteX19" fmla="*/ 3515 w 10000"/>
                <a:gd name="connsiteY19" fmla="*/ 9624 h 10000"/>
                <a:gd name="connsiteX20" fmla="*/ 3459 w 10000"/>
                <a:gd name="connsiteY20" fmla="*/ 9588 h 10000"/>
                <a:gd name="connsiteX21" fmla="*/ 3397 w 10000"/>
                <a:gd name="connsiteY21" fmla="*/ 9603 h 10000"/>
                <a:gd name="connsiteX22" fmla="*/ 3324 w 10000"/>
                <a:gd name="connsiteY22" fmla="*/ 9581 h 10000"/>
                <a:gd name="connsiteX23" fmla="*/ 3240 w 10000"/>
                <a:gd name="connsiteY23" fmla="*/ 9524 h 10000"/>
                <a:gd name="connsiteX24" fmla="*/ 3279 w 10000"/>
                <a:gd name="connsiteY24" fmla="*/ 9339 h 10000"/>
                <a:gd name="connsiteX25" fmla="*/ 3150 w 10000"/>
                <a:gd name="connsiteY25" fmla="*/ 8971 h 10000"/>
                <a:gd name="connsiteX26" fmla="*/ 3155 w 10000"/>
                <a:gd name="connsiteY26" fmla="*/ 9021 h 10000"/>
                <a:gd name="connsiteX27" fmla="*/ 3144 w 10000"/>
                <a:gd name="connsiteY27" fmla="*/ 9042 h 10000"/>
                <a:gd name="connsiteX28" fmla="*/ 3105 w 10000"/>
                <a:gd name="connsiteY28" fmla="*/ 9028 h 10000"/>
                <a:gd name="connsiteX29" fmla="*/ 3048 w 10000"/>
                <a:gd name="connsiteY29" fmla="*/ 9163 h 10000"/>
                <a:gd name="connsiteX30" fmla="*/ 2818 w 10000"/>
                <a:gd name="connsiteY30" fmla="*/ 9837 h 10000"/>
                <a:gd name="connsiteX31" fmla="*/ 2745 w 10000"/>
                <a:gd name="connsiteY31" fmla="*/ 9879 h 10000"/>
                <a:gd name="connsiteX32" fmla="*/ 2705 w 10000"/>
                <a:gd name="connsiteY32" fmla="*/ 9922 h 10000"/>
                <a:gd name="connsiteX33" fmla="*/ 2638 w 10000"/>
                <a:gd name="connsiteY33" fmla="*/ 9929 h 10000"/>
                <a:gd name="connsiteX34" fmla="*/ 2598 w 10000"/>
                <a:gd name="connsiteY34" fmla="*/ 9943 h 10000"/>
                <a:gd name="connsiteX35" fmla="*/ 2565 w 10000"/>
                <a:gd name="connsiteY35" fmla="*/ 9929 h 10000"/>
                <a:gd name="connsiteX36" fmla="*/ 2508 w 10000"/>
                <a:gd name="connsiteY36" fmla="*/ 9943 h 10000"/>
                <a:gd name="connsiteX37" fmla="*/ 2503 w 10000"/>
                <a:gd name="connsiteY37" fmla="*/ 9957 h 10000"/>
                <a:gd name="connsiteX38" fmla="*/ 2458 w 10000"/>
                <a:gd name="connsiteY38" fmla="*/ 9993 h 10000"/>
                <a:gd name="connsiteX39" fmla="*/ 2424 w 10000"/>
                <a:gd name="connsiteY39" fmla="*/ 10000 h 10000"/>
                <a:gd name="connsiteX40" fmla="*/ 2323 w 10000"/>
                <a:gd name="connsiteY40" fmla="*/ 9901 h 10000"/>
                <a:gd name="connsiteX41" fmla="*/ 2250 w 10000"/>
                <a:gd name="connsiteY41" fmla="*/ 9794 h 10000"/>
                <a:gd name="connsiteX42" fmla="*/ 2160 w 10000"/>
                <a:gd name="connsiteY42" fmla="*/ 9759 h 10000"/>
                <a:gd name="connsiteX43" fmla="*/ 2143 w 10000"/>
                <a:gd name="connsiteY43" fmla="*/ 9624 h 10000"/>
                <a:gd name="connsiteX44" fmla="*/ 2205 w 10000"/>
                <a:gd name="connsiteY44" fmla="*/ 9588 h 10000"/>
                <a:gd name="connsiteX45" fmla="*/ 2182 w 10000"/>
                <a:gd name="connsiteY45" fmla="*/ 9482 h 10000"/>
                <a:gd name="connsiteX46" fmla="*/ 2160 w 10000"/>
                <a:gd name="connsiteY46" fmla="*/ 9446 h 10000"/>
                <a:gd name="connsiteX47" fmla="*/ 2323 w 10000"/>
                <a:gd name="connsiteY47" fmla="*/ 9312 h 10000"/>
                <a:gd name="connsiteX48" fmla="*/ 2373 w 10000"/>
                <a:gd name="connsiteY48" fmla="*/ 9177 h 10000"/>
                <a:gd name="connsiteX49" fmla="*/ 2424 w 10000"/>
                <a:gd name="connsiteY49" fmla="*/ 9148 h 10000"/>
                <a:gd name="connsiteX50" fmla="*/ 2435 w 10000"/>
                <a:gd name="connsiteY50" fmla="*/ 9063 h 10000"/>
                <a:gd name="connsiteX51" fmla="*/ 2385 w 10000"/>
                <a:gd name="connsiteY51" fmla="*/ 8950 h 10000"/>
                <a:gd name="connsiteX52" fmla="*/ 2396 w 10000"/>
                <a:gd name="connsiteY52" fmla="*/ 8879 h 10000"/>
                <a:gd name="connsiteX53" fmla="*/ 2340 w 10000"/>
                <a:gd name="connsiteY53" fmla="*/ 8850 h 10000"/>
                <a:gd name="connsiteX54" fmla="*/ 2306 w 10000"/>
                <a:gd name="connsiteY54" fmla="*/ 8857 h 10000"/>
                <a:gd name="connsiteX55" fmla="*/ 2143 w 10000"/>
                <a:gd name="connsiteY55" fmla="*/ 8921 h 10000"/>
                <a:gd name="connsiteX56" fmla="*/ 2098 w 10000"/>
                <a:gd name="connsiteY56" fmla="*/ 8971 h 10000"/>
                <a:gd name="connsiteX57" fmla="*/ 2064 w 10000"/>
                <a:gd name="connsiteY57" fmla="*/ 8999 h 10000"/>
                <a:gd name="connsiteX58" fmla="*/ 2019 w 10000"/>
                <a:gd name="connsiteY58" fmla="*/ 9056 h 10000"/>
                <a:gd name="connsiteX59" fmla="*/ 1879 w 10000"/>
                <a:gd name="connsiteY59" fmla="*/ 9013 h 10000"/>
                <a:gd name="connsiteX60" fmla="*/ 1828 w 10000"/>
                <a:gd name="connsiteY60" fmla="*/ 8971 h 10000"/>
                <a:gd name="connsiteX61" fmla="*/ 1738 w 10000"/>
                <a:gd name="connsiteY61" fmla="*/ 9021 h 10000"/>
                <a:gd name="connsiteX62" fmla="*/ 1609 w 10000"/>
                <a:gd name="connsiteY62" fmla="*/ 9056 h 10000"/>
                <a:gd name="connsiteX63" fmla="*/ 1699 w 10000"/>
                <a:gd name="connsiteY63" fmla="*/ 9177 h 10000"/>
                <a:gd name="connsiteX64" fmla="*/ 1592 w 10000"/>
                <a:gd name="connsiteY64" fmla="*/ 9304 h 10000"/>
                <a:gd name="connsiteX65" fmla="*/ 1558 w 10000"/>
                <a:gd name="connsiteY65" fmla="*/ 9290 h 10000"/>
                <a:gd name="connsiteX66" fmla="*/ 1541 w 10000"/>
                <a:gd name="connsiteY66" fmla="*/ 9304 h 10000"/>
                <a:gd name="connsiteX67" fmla="*/ 1507 w 10000"/>
                <a:gd name="connsiteY67" fmla="*/ 9269 h 10000"/>
                <a:gd name="connsiteX68" fmla="*/ 1440 w 10000"/>
                <a:gd name="connsiteY68" fmla="*/ 9233 h 10000"/>
                <a:gd name="connsiteX69" fmla="*/ 1434 w 10000"/>
                <a:gd name="connsiteY69" fmla="*/ 9198 h 10000"/>
                <a:gd name="connsiteX70" fmla="*/ 1412 w 10000"/>
                <a:gd name="connsiteY70" fmla="*/ 9191 h 10000"/>
                <a:gd name="connsiteX71" fmla="*/ 1400 w 10000"/>
                <a:gd name="connsiteY71" fmla="*/ 9155 h 10000"/>
                <a:gd name="connsiteX72" fmla="*/ 1372 w 10000"/>
                <a:gd name="connsiteY72" fmla="*/ 9127 h 10000"/>
                <a:gd name="connsiteX73" fmla="*/ 1327 w 10000"/>
                <a:gd name="connsiteY73" fmla="*/ 9141 h 10000"/>
                <a:gd name="connsiteX74" fmla="*/ 1305 w 10000"/>
                <a:gd name="connsiteY74" fmla="*/ 9092 h 10000"/>
                <a:gd name="connsiteX75" fmla="*/ 1271 w 10000"/>
                <a:gd name="connsiteY75" fmla="*/ 9099 h 10000"/>
                <a:gd name="connsiteX76" fmla="*/ 1277 w 10000"/>
                <a:gd name="connsiteY76" fmla="*/ 9056 h 10000"/>
                <a:gd name="connsiteX77" fmla="*/ 1265 w 10000"/>
                <a:gd name="connsiteY77" fmla="*/ 8999 h 10000"/>
                <a:gd name="connsiteX78" fmla="*/ 1277 w 10000"/>
                <a:gd name="connsiteY78" fmla="*/ 8935 h 10000"/>
                <a:gd name="connsiteX79" fmla="*/ 1271 w 10000"/>
                <a:gd name="connsiteY79" fmla="*/ 8893 h 10000"/>
                <a:gd name="connsiteX80" fmla="*/ 1153 w 10000"/>
                <a:gd name="connsiteY80" fmla="*/ 8893 h 10000"/>
                <a:gd name="connsiteX81" fmla="*/ 1153 w 10000"/>
                <a:gd name="connsiteY81" fmla="*/ 8850 h 10000"/>
                <a:gd name="connsiteX82" fmla="*/ 1091 w 10000"/>
                <a:gd name="connsiteY82" fmla="*/ 8829 h 10000"/>
                <a:gd name="connsiteX83" fmla="*/ 1080 w 10000"/>
                <a:gd name="connsiteY83" fmla="*/ 8758 h 10000"/>
                <a:gd name="connsiteX84" fmla="*/ 1069 w 10000"/>
                <a:gd name="connsiteY84" fmla="*/ 8730 h 10000"/>
                <a:gd name="connsiteX85" fmla="*/ 990 w 10000"/>
                <a:gd name="connsiteY85" fmla="*/ 8701 h 10000"/>
                <a:gd name="connsiteX86" fmla="*/ 894 w 10000"/>
                <a:gd name="connsiteY86" fmla="*/ 8616 h 10000"/>
                <a:gd name="connsiteX87" fmla="*/ 787 w 10000"/>
                <a:gd name="connsiteY87" fmla="*/ 8616 h 10000"/>
                <a:gd name="connsiteX88" fmla="*/ 849 w 10000"/>
                <a:gd name="connsiteY88" fmla="*/ 8510 h 10000"/>
                <a:gd name="connsiteX89" fmla="*/ 945 w 10000"/>
                <a:gd name="connsiteY89" fmla="*/ 8432 h 10000"/>
                <a:gd name="connsiteX90" fmla="*/ 984 w 10000"/>
                <a:gd name="connsiteY90" fmla="*/ 8325 h 10000"/>
                <a:gd name="connsiteX91" fmla="*/ 1063 w 10000"/>
                <a:gd name="connsiteY91" fmla="*/ 8204 h 10000"/>
                <a:gd name="connsiteX92" fmla="*/ 1057 w 10000"/>
                <a:gd name="connsiteY92" fmla="*/ 8133 h 10000"/>
                <a:gd name="connsiteX93" fmla="*/ 1018 w 10000"/>
                <a:gd name="connsiteY93" fmla="*/ 8055 h 10000"/>
                <a:gd name="connsiteX94" fmla="*/ 533 w 10000"/>
                <a:gd name="connsiteY94" fmla="*/ 8076 h 10000"/>
                <a:gd name="connsiteX95" fmla="*/ 169 w 10000"/>
                <a:gd name="connsiteY95" fmla="*/ 7743 h 10000"/>
                <a:gd name="connsiteX96" fmla="*/ 157 w 10000"/>
                <a:gd name="connsiteY96" fmla="*/ 7686 h 10000"/>
                <a:gd name="connsiteX97" fmla="*/ 231 w 10000"/>
                <a:gd name="connsiteY97" fmla="*/ 7594 h 10000"/>
                <a:gd name="connsiteX98" fmla="*/ 0 w 10000"/>
                <a:gd name="connsiteY98" fmla="*/ 6920 h 10000"/>
                <a:gd name="connsiteX99" fmla="*/ 1074 w 10000"/>
                <a:gd name="connsiteY99" fmla="*/ 7019 h 10000"/>
                <a:gd name="connsiteX100" fmla="*/ 1277 w 10000"/>
                <a:gd name="connsiteY100" fmla="*/ 6998 h 10000"/>
                <a:gd name="connsiteX101" fmla="*/ 1524 w 10000"/>
                <a:gd name="connsiteY101" fmla="*/ 7083 h 10000"/>
                <a:gd name="connsiteX102" fmla="*/ 1609 w 10000"/>
                <a:gd name="connsiteY102" fmla="*/ 7104 h 10000"/>
                <a:gd name="connsiteX103" fmla="*/ 1822 w 10000"/>
                <a:gd name="connsiteY103" fmla="*/ 7310 h 10000"/>
                <a:gd name="connsiteX104" fmla="*/ 1918 w 10000"/>
                <a:gd name="connsiteY104" fmla="*/ 7303 h 10000"/>
                <a:gd name="connsiteX105" fmla="*/ 6504 w 10000"/>
                <a:gd name="connsiteY105" fmla="*/ 7627 h 10000"/>
                <a:gd name="connsiteX106" fmla="*/ 5523 w 10000"/>
                <a:gd name="connsiteY106" fmla="*/ 5713 h 10000"/>
                <a:gd name="connsiteX107" fmla="*/ 5652 w 10000"/>
                <a:gd name="connsiteY107" fmla="*/ 5720 h 10000"/>
                <a:gd name="connsiteX108" fmla="*/ 5697 w 10000"/>
                <a:gd name="connsiteY108" fmla="*/ 5742 h 10000"/>
                <a:gd name="connsiteX109" fmla="*/ 5793 w 10000"/>
                <a:gd name="connsiteY109" fmla="*/ 5635 h 10000"/>
                <a:gd name="connsiteX110" fmla="*/ 5844 w 10000"/>
                <a:gd name="connsiteY110" fmla="*/ 5628 h 10000"/>
                <a:gd name="connsiteX111" fmla="*/ 5889 w 10000"/>
                <a:gd name="connsiteY111" fmla="*/ 5564 h 10000"/>
                <a:gd name="connsiteX112" fmla="*/ 5945 w 10000"/>
                <a:gd name="connsiteY112" fmla="*/ 5515 h 10000"/>
                <a:gd name="connsiteX113" fmla="*/ 6001 w 10000"/>
                <a:gd name="connsiteY113" fmla="*/ 5408 h 10000"/>
                <a:gd name="connsiteX114" fmla="*/ 6012 w 10000"/>
                <a:gd name="connsiteY114" fmla="*/ 5344 h 10000"/>
                <a:gd name="connsiteX115" fmla="*/ 6080 w 10000"/>
                <a:gd name="connsiteY115" fmla="*/ 5316 h 10000"/>
                <a:gd name="connsiteX116" fmla="*/ 6159 w 10000"/>
                <a:gd name="connsiteY116" fmla="*/ 5351 h 10000"/>
                <a:gd name="connsiteX117" fmla="*/ 6226 w 10000"/>
                <a:gd name="connsiteY117" fmla="*/ 5337 h 10000"/>
                <a:gd name="connsiteX118" fmla="*/ 6294 w 10000"/>
                <a:gd name="connsiteY118" fmla="*/ 5344 h 10000"/>
                <a:gd name="connsiteX119" fmla="*/ 6412 w 10000"/>
                <a:gd name="connsiteY119" fmla="*/ 5302 h 10000"/>
                <a:gd name="connsiteX120" fmla="*/ 6490 w 10000"/>
                <a:gd name="connsiteY120" fmla="*/ 5195 h 10000"/>
                <a:gd name="connsiteX121" fmla="*/ 6524 w 10000"/>
                <a:gd name="connsiteY121" fmla="*/ 5160 h 10000"/>
                <a:gd name="connsiteX122" fmla="*/ 6575 w 10000"/>
                <a:gd name="connsiteY122" fmla="*/ 5160 h 10000"/>
                <a:gd name="connsiteX123" fmla="*/ 6614 w 10000"/>
                <a:gd name="connsiteY123" fmla="*/ 5103 h 10000"/>
                <a:gd name="connsiteX124" fmla="*/ 6597 w 10000"/>
                <a:gd name="connsiteY124" fmla="*/ 5039 h 10000"/>
                <a:gd name="connsiteX125" fmla="*/ 6609 w 10000"/>
                <a:gd name="connsiteY125" fmla="*/ 4982 h 10000"/>
                <a:gd name="connsiteX126" fmla="*/ 6659 w 10000"/>
                <a:gd name="connsiteY126" fmla="*/ 4876 h 10000"/>
                <a:gd name="connsiteX127" fmla="*/ 6715 w 10000"/>
                <a:gd name="connsiteY127" fmla="*/ 4776 h 10000"/>
                <a:gd name="connsiteX128" fmla="*/ 6772 w 10000"/>
                <a:gd name="connsiteY128" fmla="*/ 4755 h 10000"/>
                <a:gd name="connsiteX129" fmla="*/ 6800 w 10000"/>
                <a:gd name="connsiteY129" fmla="*/ 4720 h 10000"/>
                <a:gd name="connsiteX130" fmla="*/ 6895 w 10000"/>
                <a:gd name="connsiteY130" fmla="*/ 4734 h 10000"/>
                <a:gd name="connsiteX131" fmla="*/ 6991 w 10000"/>
                <a:gd name="connsiteY131" fmla="*/ 4734 h 10000"/>
                <a:gd name="connsiteX132" fmla="*/ 6997 w 10000"/>
                <a:gd name="connsiteY132" fmla="*/ 4670 h 10000"/>
                <a:gd name="connsiteX133" fmla="*/ 7013 w 10000"/>
                <a:gd name="connsiteY133" fmla="*/ 4627 h 10000"/>
                <a:gd name="connsiteX134" fmla="*/ 7008 w 10000"/>
                <a:gd name="connsiteY134" fmla="*/ 4599 h 10000"/>
                <a:gd name="connsiteX135" fmla="*/ 7064 w 10000"/>
                <a:gd name="connsiteY135" fmla="*/ 4578 h 10000"/>
                <a:gd name="connsiteX136" fmla="*/ 7103 w 10000"/>
                <a:gd name="connsiteY136" fmla="*/ 4634 h 10000"/>
                <a:gd name="connsiteX137" fmla="*/ 7160 w 10000"/>
                <a:gd name="connsiteY137" fmla="*/ 4613 h 10000"/>
                <a:gd name="connsiteX138" fmla="*/ 7177 w 10000"/>
                <a:gd name="connsiteY138" fmla="*/ 4578 h 10000"/>
                <a:gd name="connsiteX139" fmla="*/ 7222 w 10000"/>
                <a:gd name="connsiteY139" fmla="*/ 4564 h 10000"/>
                <a:gd name="connsiteX140" fmla="*/ 7317 w 10000"/>
                <a:gd name="connsiteY140" fmla="*/ 4493 h 10000"/>
                <a:gd name="connsiteX141" fmla="*/ 7407 w 10000"/>
                <a:gd name="connsiteY141" fmla="*/ 4521 h 10000"/>
                <a:gd name="connsiteX142" fmla="*/ 7430 w 10000"/>
                <a:gd name="connsiteY142" fmla="*/ 4507 h 10000"/>
                <a:gd name="connsiteX143" fmla="*/ 7480 w 10000"/>
                <a:gd name="connsiteY143" fmla="*/ 4528 h 10000"/>
                <a:gd name="connsiteX144" fmla="*/ 7503 w 10000"/>
                <a:gd name="connsiteY144" fmla="*/ 4471 h 10000"/>
                <a:gd name="connsiteX145" fmla="*/ 7525 w 10000"/>
                <a:gd name="connsiteY145" fmla="*/ 4500 h 10000"/>
                <a:gd name="connsiteX146" fmla="*/ 7559 w 10000"/>
                <a:gd name="connsiteY146" fmla="*/ 4493 h 10000"/>
                <a:gd name="connsiteX147" fmla="*/ 7598 w 10000"/>
                <a:gd name="connsiteY147" fmla="*/ 4556 h 10000"/>
                <a:gd name="connsiteX148" fmla="*/ 7643 w 10000"/>
                <a:gd name="connsiteY148" fmla="*/ 4549 h 10000"/>
                <a:gd name="connsiteX149" fmla="*/ 7683 w 10000"/>
                <a:gd name="connsiteY149" fmla="*/ 4578 h 10000"/>
                <a:gd name="connsiteX150" fmla="*/ 7700 w 10000"/>
                <a:gd name="connsiteY150" fmla="*/ 4556 h 10000"/>
                <a:gd name="connsiteX151" fmla="*/ 7778 w 10000"/>
                <a:gd name="connsiteY151" fmla="*/ 4564 h 10000"/>
                <a:gd name="connsiteX152" fmla="*/ 7790 w 10000"/>
                <a:gd name="connsiteY152" fmla="*/ 4585 h 10000"/>
                <a:gd name="connsiteX153" fmla="*/ 7874 w 10000"/>
                <a:gd name="connsiteY153" fmla="*/ 4514 h 10000"/>
                <a:gd name="connsiteX154" fmla="*/ 7874 w 10000"/>
                <a:gd name="connsiteY154" fmla="*/ 4393 h 10000"/>
                <a:gd name="connsiteX155" fmla="*/ 7852 w 10000"/>
                <a:gd name="connsiteY155" fmla="*/ 4379 h 10000"/>
                <a:gd name="connsiteX156" fmla="*/ 7835 w 10000"/>
                <a:gd name="connsiteY156" fmla="*/ 4294 h 10000"/>
                <a:gd name="connsiteX157" fmla="*/ 7801 w 10000"/>
                <a:gd name="connsiteY157" fmla="*/ 4209 h 10000"/>
                <a:gd name="connsiteX158" fmla="*/ 7750 w 10000"/>
                <a:gd name="connsiteY158" fmla="*/ 4173 h 10000"/>
                <a:gd name="connsiteX159" fmla="*/ 7745 w 10000"/>
                <a:gd name="connsiteY159" fmla="*/ 4131 h 10000"/>
                <a:gd name="connsiteX160" fmla="*/ 7672 w 10000"/>
                <a:gd name="connsiteY160" fmla="*/ 4053 h 10000"/>
                <a:gd name="connsiteX161" fmla="*/ 7677 w 10000"/>
                <a:gd name="connsiteY161" fmla="*/ 4024 h 10000"/>
                <a:gd name="connsiteX162" fmla="*/ 7604 w 10000"/>
                <a:gd name="connsiteY162" fmla="*/ 3982 h 10000"/>
                <a:gd name="connsiteX163" fmla="*/ 7598 w 10000"/>
                <a:gd name="connsiteY163" fmla="*/ 3903 h 10000"/>
                <a:gd name="connsiteX164" fmla="*/ 7475 w 10000"/>
                <a:gd name="connsiteY164" fmla="*/ 3833 h 10000"/>
                <a:gd name="connsiteX165" fmla="*/ 7407 w 10000"/>
                <a:gd name="connsiteY165" fmla="*/ 3683 h 10000"/>
                <a:gd name="connsiteX166" fmla="*/ 7306 w 10000"/>
                <a:gd name="connsiteY166" fmla="*/ 3676 h 10000"/>
                <a:gd name="connsiteX167" fmla="*/ 7272 w 10000"/>
                <a:gd name="connsiteY167" fmla="*/ 3648 h 10000"/>
                <a:gd name="connsiteX168" fmla="*/ 7222 w 10000"/>
                <a:gd name="connsiteY168" fmla="*/ 3669 h 10000"/>
                <a:gd name="connsiteX169" fmla="*/ 7143 w 10000"/>
                <a:gd name="connsiteY169" fmla="*/ 3669 h 10000"/>
                <a:gd name="connsiteX170" fmla="*/ 7030 w 10000"/>
                <a:gd name="connsiteY170" fmla="*/ 3840 h 10000"/>
                <a:gd name="connsiteX171" fmla="*/ 6991 w 10000"/>
                <a:gd name="connsiteY171" fmla="*/ 3918 h 10000"/>
                <a:gd name="connsiteX172" fmla="*/ 6890 w 10000"/>
                <a:gd name="connsiteY172" fmla="*/ 3797 h 10000"/>
                <a:gd name="connsiteX173" fmla="*/ 6817 w 10000"/>
                <a:gd name="connsiteY173" fmla="*/ 3747 h 10000"/>
                <a:gd name="connsiteX174" fmla="*/ 6744 w 10000"/>
                <a:gd name="connsiteY174" fmla="*/ 3754 h 10000"/>
                <a:gd name="connsiteX175" fmla="*/ 6670 w 10000"/>
                <a:gd name="connsiteY175" fmla="*/ 3790 h 10000"/>
                <a:gd name="connsiteX176" fmla="*/ 6609 w 10000"/>
                <a:gd name="connsiteY176" fmla="*/ 3762 h 10000"/>
                <a:gd name="connsiteX177" fmla="*/ 6552 w 10000"/>
                <a:gd name="connsiteY177" fmla="*/ 3804 h 10000"/>
                <a:gd name="connsiteX178" fmla="*/ 6496 w 10000"/>
                <a:gd name="connsiteY178" fmla="*/ 3889 h 10000"/>
                <a:gd name="connsiteX179" fmla="*/ 6367 w 10000"/>
                <a:gd name="connsiteY179" fmla="*/ 3733 h 10000"/>
                <a:gd name="connsiteX180" fmla="*/ 6350 w 10000"/>
                <a:gd name="connsiteY180" fmla="*/ 3577 h 10000"/>
                <a:gd name="connsiteX181" fmla="*/ 6451 w 10000"/>
                <a:gd name="connsiteY181" fmla="*/ 3513 h 10000"/>
                <a:gd name="connsiteX182" fmla="*/ 6445 w 10000"/>
                <a:gd name="connsiteY182" fmla="*/ 3343 h 10000"/>
                <a:gd name="connsiteX183" fmla="*/ 6541 w 10000"/>
                <a:gd name="connsiteY183" fmla="*/ 3144 h 10000"/>
                <a:gd name="connsiteX184" fmla="*/ 6530 w 10000"/>
                <a:gd name="connsiteY184" fmla="*/ 3109 h 10000"/>
                <a:gd name="connsiteX185" fmla="*/ 6760 w 10000"/>
                <a:gd name="connsiteY185" fmla="*/ 2456 h 10000"/>
                <a:gd name="connsiteX186" fmla="*/ 6884 w 10000"/>
                <a:gd name="connsiteY186" fmla="*/ 2555 h 10000"/>
                <a:gd name="connsiteX187" fmla="*/ 6957 w 10000"/>
                <a:gd name="connsiteY187" fmla="*/ 2598 h 10000"/>
                <a:gd name="connsiteX188" fmla="*/ 7030 w 10000"/>
                <a:gd name="connsiteY188" fmla="*/ 2598 h 10000"/>
                <a:gd name="connsiteX189" fmla="*/ 7143 w 10000"/>
                <a:gd name="connsiteY189" fmla="*/ 2676 h 10000"/>
                <a:gd name="connsiteX190" fmla="*/ 7160 w 10000"/>
                <a:gd name="connsiteY190" fmla="*/ 2626 h 10000"/>
                <a:gd name="connsiteX191" fmla="*/ 7233 w 10000"/>
                <a:gd name="connsiteY191" fmla="*/ 2612 h 10000"/>
                <a:gd name="connsiteX192" fmla="*/ 7295 w 10000"/>
                <a:gd name="connsiteY192" fmla="*/ 2527 h 10000"/>
                <a:gd name="connsiteX193" fmla="*/ 7373 w 10000"/>
                <a:gd name="connsiteY193" fmla="*/ 2463 h 10000"/>
                <a:gd name="connsiteX194" fmla="*/ 7407 w 10000"/>
                <a:gd name="connsiteY194" fmla="*/ 2399 h 10000"/>
                <a:gd name="connsiteX195" fmla="*/ 7525 w 10000"/>
                <a:gd name="connsiteY195" fmla="*/ 2356 h 10000"/>
                <a:gd name="connsiteX196" fmla="*/ 7587 w 10000"/>
                <a:gd name="connsiteY196" fmla="*/ 2363 h 10000"/>
                <a:gd name="connsiteX197" fmla="*/ 7638 w 10000"/>
                <a:gd name="connsiteY197" fmla="*/ 2300 h 10000"/>
                <a:gd name="connsiteX198" fmla="*/ 7677 w 10000"/>
                <a:gd name="connsiteY198" fmla="*/ 2214 h 10000"/>
                <a:gd name="connsiteX199" fmla="*/ 7660 w 10000"/>
                <a:gd name="connsiteY199" fmla="*/ 2200 h 10000"/>
                <a:gd name="connsiteX200" fmla="*/ 7677 w 10000"/>
                <a:gd name="connsiteY200" fmla="*/ 2108 h 10000"/>
                <a:gd name="connsiteX201" fmla="*/ 7610 w 10000"/>
                <a:gd name="connsiteY201" fmla="*/ 2108 h 10000"/>
                <a:gd name="connsiteX202" fmla="*/ 7643 w 10000"/>
                <a:gd name="connsiteY202" fmla="*/ 2030 h 10000"/>
                <a:gd name="connsiteX203" fmla="*/ 7649 w 10000"/>
                <a:gd name="connsiteY203" fmla="*/ 1938 h 10000"/>
                <a:gd name="connsiteX204" fmla="*/ 7677 w 10000"/>
                <a:gd name="connsiteY204" fmla="*/ 1916 h 10000"/>
                <a:gd name="connsiteX205" fmla="*/ 7728 w 10000"/>
                <a:gd name="connsiteY205" fmla="*/ 1824 h 10000"/>
                <a:gd name="connsiteX206" fmla="*/ 7722 w 10000"/>
                <a:gd name="connsiteY206" fmla="*/ 1753 h 10000"/>
                <a:gd name="connsiteX207" fmla="*/ 7762 w 10000"/>
                <a:gd name="connsiteY207" fmla="*/ 1675 h 10000"/>
                <a:gd name="connsiteX208" fmla="*/ 7807 w 10000"/>
                <a:gd name="connsiteY208" fmla="*/ 1625 h 10000"/>
                <a:gd name="connsiteX209" fmla="*/ 7823 w 10000"/>
                <a:gd name="connsiteY209" fmla="*/ 1540 h 10000"/>
                <a:gd name="connsiteX210" fmla="*/ 7818 w 10000"/>
                <a:gd name="connsiteY210" fmla="*/ 1512 h 10000"/>
                <a:gd name="connsiteX211" fmla="*/ 7857 w 10000"/>
                <a:gd name="connsiteY211" fmla="*/ 1455 h 10000"/>
                <a:gd name="connsiteX212" fmla="*/ 7913 w 10000"/>
                <a:gd name="connsiteY212" fmla="*/ 1285 h 10000"/>
                <a:gd name="connsiteX213" fmla="*/ 7930 w 10000"/>
                <a:gd name="connsiteY213" fmla="*/ 1185 h 10000"/>
                <a:gd name="connsiteX214" fmla="*/ 7958 w 10000"/>
                <a:gd name="connsiteY214" fmla="*/ 1192 h 10000"/>
                <a:gd name="connsiteX215" fmla="*/ 8037 w 10000"/>
                <a:gd name="connsiteY215" fmla="*/ 1079 h 10000"/>
                <a:gd name="connsiteX216" fmla="*/ 8127 w 10000"/>
                <a:gd name="connsiteY216" fmla="*/ 1015 h 10000"/>
                <a:gd name="connsiteX217" fmla="*/ 8138 w 10000"/>
                <a:gd name="connsiteY217" fmla="*/ 937 h 10000"/>
                <a:gd name="connsiteX218" fmla="*/ 8172 w 10000"/>
                <a:gd name="connsiteY218" fmla="*/ 852 h 10000"/>
                <a:gd name="connsiteX219" fmla="*/ 8161 w 10000"/>
                <a:gd name="connsiteY219" fmla="*/ 788 h 10000"/>
                <a:gd name="connsiteX220" fmla="*/ 8116 w 10000"/>
                <a:gd name="connsiteY220" fmla="*/ 731 h 10000"/>
                <a:gd name="connsiteX221" fmla="*/ 8138 w 10000"/>
                <a:gd name="connsiteY221" fmla="*/ 660 h 10000"/>
                <a:gd name="connsiteX222" fmla="*/ 8138 w 10000"/>
                <a:gd name="connsiteY222" fmla="*/ 575 h 10000"/>
                <a:gd name="connsiteX223" fmla="*/ 8054 w 10000"/>
                <a:gd name="connsiteY223" fmla="*/ 504 h 10000"/>
                <a:gd name="connsiteX224" fmla="*/ 7970 w 10000"/>
                <a:gd name="connsiteY224" fmla="*/ 546 h 10000"/>
                <a:gd name="connsiteX225" fmla="*/ 7930 w 10000"/>
                <a:gd name="connsiteY225" fmla="*/ 546 h 10000"/>
                <a:gd name="connsiteX226" fmla="*/ 7913 w 10000"/>
                <a:gd name="connsiteY226" fmla="*/ 497 h 10000"/>
                <a:gd name="connsiteX227" fmla="*/ 7913 w 10000"/>
                <a:gd name="connsiteY227" fmla="*/ 405 h 10000"/>
                <a:gd name="connsiteX228" fmla="*/ 8020 w 10000"/>
                <a:gd name="connsiteY228" fmla="*/ 312 h 10000"/>
                <a:gd name="connsiteX229" fmla="*/ 8054 w 10000"/>
                <a:gd name="connsiteY229" fmla="*/ 234 h 10000"/>
                <a:gd name="connsiteX230" fmla="*/ 8121 w 10000"/>
                <a:gd name="connsiteY230" fmla="*/ 170 h 10000"/>
                <a:gd name="connsiteX231" fmla="*/ 8183 w 10000"/>
                <a:gd name="connsiteY231" fmla="*/ 50 h 10000"/>
                <a:gd name="connsiteX232" fmla="*/ 8228 w 10000"/>
                <a:gd name="connsiteY232" fmla="*/ 28 h 10000"/>
                <a:gd name="connsiteX233" fmla="*/ 8290 w 10000"/>
                <a:gd name="connsiteY233" fmla="*/ 43 h 10000"/>
                <a:gd name="connsiteX234" fmla="*/ 8420 w 10000"/>
                <a:gd name="connsiteY234" fmla="*/ 0 h 10000"/>
                <a:gd name="connsiteX235" fmla="*/ 8481 w 10000"/>
                <a:gd name="connsiteY235" fmla="*/ 71 h 10000"/>
                <a:gd name="connsiteX236" fmla="*/ 8476 w 10000"/>
                <a:gd name="connsiteY236" fmla="*/ 121 h 10000"/>
                <a:gd name="connsiteX237" fmla="*/ 8504 w 10000"/>
                <a:gd name="connsiteY237" fmla="*/ 142 h 10000"/>
                <a:gd name="connsiteX238" fmla="*/ 8526 w 10000"/>
                <a:gd name="connsiteY238" fmla="*/ 192 h 10000"/>
                <a:gd name="connsiteX239" fmla="*/ 8493 w 10000"/>
                <a:gd name="connsiteY239" fmla="*/ 248 h 10000"/>
                <a:gd name="connsiteX240" fmla="*/ 8448 w 10000"/>
                <a:gd name="connsiteY240" fmla="*/ 376 h 10000"/>
                <a:gd name="connsiteX241" fmla="*/ 8375 w 10000"/>
                <a:gd name="connsiteY241" fmla="*/ 476 h 10000"/>
                <a:gd name="connsiteX242" fmla="*/ 8307 w 10000"/>
                <a:gd name="connsiteY242" fmla="*/ 532 h 10000"/>
                <a:gd name="connsiteX243" fmla="*/ 8358 w 10000"/>
                <a:gd name="connsiteY243" fmla="*/ 554 h 10000"/>
                <a:gd name="connsiteX244" fmla="*/ 8425 w 10000"/>
                <a:gd name="connsiteY244" fmla="*/ 639 h 10000"/>
                <a:gd name="connsiteX245" fmla="*/ 8470 w 10000"/>
                <a:gd name="connsiteY245" fmla="*/ 646 h 10000"/>
                <a:gd name="connsiteX246" fmla="*/ 8493 w 10000"/>
                <a:gd name="connsiteY246" fmla="*/ 738 h 10000"/>
                <a:gd name="connsiteX247" fmla="*/ 8538 w 10000"/>
                <a:gd name="connsiteY247" fmla="*/ 759 h 10000"/>
                <a:gd name="connsiteX248" fmla="*/ 8571 w 10000"/>
                <a:gd name="connsiteY248" fmla="*/ 752 h 10000"/>
                <a:gd name="connsiteX249" fmla="*/ 8639 w 10000"/>
                <a:gd name="connsiteY249" fmla="*/ 610 h 10000"/>
                <a:gd name="connsiteX250" fmla="*/ 8701 w 10000"/>
                <a:gd name="connsiteY250" fmla="*/ 625 h 10000"/>
                <a:gd name="connsiteX251" fmla="*/ 8712 w 10000"/>
                <a:gd name="connsiteY251" fmla="*/ 667 h 10000"/>
                <a:gd name="connsiteX252" fmla="*/ 8757 w 10000"/>
                <a:gd name="connsiteY252" fmla="*/ 717 h 10000"/>
                <a:gd name="connsiteX253" fmla="*/ 8757 w 10000"/>
                <a:gd name="connsiteY253" fmla="*/ 752 h 10000"/>
                <a:gd name="connsiteX254" fmla="*/ 8796 w 10000"/>
                <a:gd name="connsiteY254" fmla="*/ 774 h 10000"/>
                <a:gd name="connsiteX255" fmla="*/ 8853 w 10000"/>
                <a:gd name="connsiteY255" fmla="*/ 774 h 10000"/>
                <a:gd name="connsiteX256" fmla="*/ 8858 w 10000"/>
                <a:gd name="connsiteY256" fmla="*/ 837 h 10000"/>
                <a:gd name="connsiteX257" fmla="*/ 8808 w 10000"/>
                <a:gd name="connsiteY257" fmla="*/ 866 h 10000"/>
                <a:gd name="connsiteX258" fmla="*/ 8853 w 10000"/>
                <a:gd name="connsiteY258" fmla="*/ 1143 h 10000"/>
                <a:gd name="connsiteX259" fmla="*/ 8898 w 10000"/>
                <a:gd name="connsiteY259" fmla="*/ 1270 h 10000"/>
                <a:gd name="connsiteX260" fmla="*/ 8886 w 10000"/>
                <a:gd name="connsiteY260" fmla="*/ 1327 h 10000"/>
                <a:gd name="connsiteX261" fmla="*/ 8926 w 10000"/>
                <a:gd name="connsiteY261" fmla="*/ 1391 h 10000"/>
                <a:gd name="connsiteX262" fmla="*/ 8931 w 10000"/>
                <a:gd name="connsiteY262" fmla="*/ 1434 h 10000"/>
                <a:gd name="connsiteX263" fmla="*/ 9038 w 10000"/>
                <a:gd name="connsiteY263" fmla="*/ 1483 h 10000"/>
                <a:gd name="connsiteX264" fmla="*/ 9168 w 10000"/>
                <a:gd name="connsiteY264" fmla="*/ 1441 h 10000"/>
                <a:gd name="connsiteX265" fmla="*/ 9184 w 10000"/>
                <a:gd name="connsiteY265" fmla="*/ 1384 h 10000"/>
                <a:gd name="connsiteX266" fmla="*/ 9229 w 10000"/>
                <a:gd name="connsiteY266" fmla="*/ 1405 h 10000"/>
                <a:gd name="connsiteX267" fmla="*/ 9258 w 10000"/>
                <a:gd name="connsiteY267" fmla="*/ 1455 h 10000"/>
                <a:gd name="connsiteX268" fmla="*/ 9325 w 10000"/>
                <a:gd name="connsiteY268" fmla="*/ 1419 h 10000"/>
                <a:gd name="connsiteX269" fmla="*/ 9364 w 10000"/>
                <a:gd name="connsiteY269" fmla="*/ 1419 h 10000"/>
                <a:gd name="connsiteX270" fmla="*/ 9421 w 10000"/>
                <a:gd name="connsiteY270" fmla="*/ 1476 h 10000"/>
                <a:gd name="connsiteX271" fmla="*/ 9454 w 10000"/>
                <a:gd name="connsiteY271" fmla="*/ 1398 h 10000"/>
                <a:gd name="connsiteX272" fmla="*/ 9522 w 10000"/>
                <a:gd name="connsiteY272" fmla="*/ 1434 h 10000"/>
                <a:gd name="connsiteX273" fmla="*/ 9556 w 10000"/>
                <a:gd name="connsiteY273" fmla="*/ 1391 h 10000"/>
                <a:gd name="connsiteX274" fmla="*/ 9584 w 10000"/>
                <a:gd name="connsiteY274" fmla="*/ 1398 h 10000"/>
                <a:gd name="connsiteX275" fmla="*/ 9612 w 10000"/>
                <a:gd name="connsiteY275" fmla="*/ 1356 h 10000"/>
                <a:gd name="connsiteX276" fmla="*/ 9606 w 10000"/>
                <a:gd name="connsiteY276" fmla="*/ 1313 h 10000"/>
                <a:gd name="connsiteX277" fmla="*/ 9646 w 10000"/>
                <a:gd name="connsiteY277" fmla="*/ 1292 h 10000"/>
                <a:gd name="connsiteX278" fmla="*/ 9674 w 10000"/>
                <a:gd name="connsiteY278" fmla="*/ 1221 h 10000"/>
                <a:gd name="connsiteX279" fmla="*/ 9753 w 10000"/>
                <a:gd name="connsiteY279" fmla="*/ 1228 h 10000"/>
                <a:gd name="connsiteX280" fmla="*/ 9871 w 10000"/>
                <a:gd name="connsiteY280" fmla="*/ 1434 h 10000"/>
                <a:gd name="connsiteX281" fmla="*/ 9893 w 10000"/>
                <a:gd name="connsiteY281" fmla="*/ 1505 h 10000"/>
                <a:gd name="connsiteX282" fmla="*/ 9972 w 10000"/>
                <a:gd name="connsiteY282" fmla="*/ 1597 h 10000"/>
                <a:gd name="connsiteX283" fmla="*/ 10000 w 10000"/>
                <a:gd name="connsiteY283" fmla="*/ 1682 h 10000"/>
                <a:gd name="connsiteX284" fmla="*/ 9938 w 10000"/>
                <a:gd name="connsiteY284" fmla="*/ 1796 h 10000"/>
                <a:gd name="connsiteX285" fmla="*/ 9893 w 10000"/>
                <a:gd name="connsiteY285" fmla="*/ 1838 h 10000"/>
                <a:gd name="connsiteX286" fmla="*/ 9916 w 10000"/>
                <a:gd name="connsiteY286" fmla="*/ 1959 h 10000"/>
                <a:gd name="connsiteX287" fmla="*/ 9848 w 10000"/>
                <a:gd name="connsiteY287" fmla="*/ 2051 h 10000"/>
                <a:gd name="connsiteX288" fmla="*/ 9809 w 10000"/>
                <a:gd name="connsiteY288" fmla="*/ 2072 h 10000"/>
                <a:gd name="connsiteX289" fmla="*/ 9809 w 10000"/>
                <a:gd name="connsiteY289" fmla="*/ 2136 h 10000"/>
                <a:gd name="connsiteX290" fmla="*/ 9758 w 10000"/>
                <a:gd name="connsiteY290" fmla="*/ 2257 h 10000"/>
                <a:gd name="connsiteX291" fmla="*/ 9724 w 10000"/>
                <a:gd name="connsiteY291" fmla="*/ 2264 h 10000"/>
                <a:gd name="connsiteX292" fmla="*/ 9730 w 10000"/>
                <a:gd name="connsiteY292" fmla="*/ 2349 h 10000"/>
                <a:gd name="connsiteX293" fmla="*/ 9702 w 10000"/>
                <a:gd name="connsiteY293" fmla="*/ 2413 h 10000"/>
                <a:gd name="connsiteX294" fmla="*/ 9708 w 10000"/>
                <a:gd name="connsiteY294" fmla="*/ 2697 h 10000"/>
                <a:gd name="connsiteX295" fmla="*/ 9724 w 10000"/>
                <a:gd name="connsiteY295" fmla="*/ 2718 h 10000"/>
                <a:gd name="connsiteX296" fmla="*/ 9719 w 10000"/>
                <a:gd name="connsiteY296" fmla="*/ 2811 h 10000"/>
                <a:gd name="connsiteX297" fmla="*/ 9708 w 10000"/>
                <a:gd name="connsiteY297" fmla="*/ 2896 h 10000"/>
                <a:gd name="connsiteX298" fmla="*/ 9668 w 10000"/>
                <a:gd name="connsiteY298" fmla="*/ 2938 h 10000"/>
                <a:gd name="connsiteX299" fmla="*/ 9595 w 10000"/>
                <a:gd name="connsiteY299" fmla="*/ 2903 h 10000"/>
                <a:gd name="connsiteX300" fmla="*/ 9561 w 10000"/>
                <a:gd name="connsiteY300" fmla="*/ 2952 h 10000"/>
                <a:gd name="connsiteX301" fmla="*/ 9567 w 10000"/>
                <a:gd name="connsiteY301" fmla="*/ 2995 h 10000"/>
                <a:gd name="connsiteX302" fmla="*/ 9544 w 10000"/>
                <a:gd name="connsiteY302" fmla="*/ 3080 h 10000"/>
                <a:gd name="connsiteX303" fmla="*/ 9505 w 10000"/>
                <a:gd name="connsiteY303" fmla="*/ 3137 h 10000"/>
                <a:gd name="connsiteX304" fmla="*/ 9494 w 10000"/>
                <a:gd name="connsiteY304" fmla="*/ 3236 h 10000"/>
                <a:gd name="connsiteX305" fmla="*/ 9466 w 10000"/>
                <a:gd name="connsiteY305" fmla="*/ 3322 h 10000"/>
                <a:gd name="connsiteX306" fmla="*/ 9471 w 10000"/>
                <a:gd name="connsiteY306" fmla="*/ 3378 h 10000"/>
                <a:gd name="connsiteX307" fmla="*/ 9460 w 10000"/>
                <a:gd name="connsiteY307" fmla="*/ 3435 h 10000"/>
                <a:gd name="connsiteX308" fmla="*/ 9483 w 10000"/>
                <a:gd name="connsiteY308" fmla="*/ 3485 h 10000"/>
                <a:gd name="connsiteX309" fmla="*/ 9449 w 10000"/>
                <a:gd name="connsiteY309" fmla="*/ 3563 h 10000"/>
                <a:gd name="connsiteX310" fmla="*/ 9393 w 10000"/>
                <a:gd name="connsiteY310" fmla="*/ 3442 h 10000"/>
                <a:gd name="connsiteX311" fmla="*/ 9393 w 10000"/>
                <a:gd name="connsiteY311" fmla="*/ 3350 h 10000"/>
                <a:gd name="connsiteX312" fmla="*/ 9376 w 10000"/>
                <a:gd name="connsiteY312" fmla="*/ 3336 h 10000"/>
                <a:gd name="connsiteX313" fmla="*/ 9308 w 10000"/>
                <a:gd name="connsiteY313" fmla="*/ 3400 h 10000"/>
                <a:gd name="connsiteX314" fmla="*/ 9201 w 10000"/>
                <a:gd name="connsiteY314" fmla="*/ 3549 h 10000"/>
                <a:gd name="connsiteX315" fmla="*/ 9139 w 10000"/>
                <a:gd name="connsiteY315" fmla="*/ 3655 h 10000"/>
                <a:gd name="connsiteX316" fmla="*/ 9044 w 10000"/>
                <a:gd name="connsiteY316" fmla="*/ 3712 h 10000"/>
                <a:gd name="connsiteX317" fmla="*/ 9010 w 10000"/>
                <a:gd name="connsiteY317" fmla="*/ 3797 h 10000"/>
                <a:gd name="connsiteX318" fmla="*/ 8982 w 10000"/>
                <a:gd name="connsiteY318" fmla="*/ 3825 h 10000"/>
                <a:gd name="connsiteX319" fmla="*/ 8875 w 10000"/>
                <a:gd name="connsiteY319" fmla="*/ 3903 h 10000"/>
                <a:gd name="connsiteX320" fmla="*/ 8785 w 10000"/>
                <a:gd name="connsiteY320" fmla="*/ 3996 h 10000"/>
                <a:gd name="connsiteX321" fmla="*/ 8763 w 10000"/>
                <a:gd name="connsiteY321" fmla="*/ 4067 h 10000"/>
                <a:gd name="connsiteX322" fmla="*/ 8729 w 10000"/>
                <a:gd name="connsiteY322" fmla="*/ 4102 h 10000"/>
                <a:gd name="connsiteX323" fmla="*/ 8774 w 10000"/>
                <a:gd name="connsiteY323" fmla="*/ 4194 h 10000"/>
                <a:gd name="connsiteX324" fmla="*/ 8819 w 10000"/>
                <a:gd name="connsiteY324" fmla="*/ 4265 h 10000"/>
                <a:gd name="connsiteX325" fmla="*/ 8881 w 10000"/>
                <a:gd name="connsiteY325" fmla="*/ 4294 h 10000"/>
                <a:gd name="connsiteX326" fmla="*/ 8858 w 10000"/>
                <a:gd name="connsiteY326" fmla="*/ 4344 h 10000"/>
                <a:gd name="connsiteX327" fmla="*/ 8903 w 10000"/>
                <a:gd name="connsiteY327" fmla="*/ 4358 h 10000"/>
                <a:gd name="connsiteX328" fmla="*/ 8903 w 10000"/>
                <a:gd name="connsiteY328" fmla="*/ 4443 h 10000"/>
                <a:gd name="connsiteX329" fmla="*/ 8937 w 10000"/>
                <a:gd name="connsiteY329" fmla="*/ 4507 h 10000"/>
                <a:gd name="connsiteX330" fmla="*/ 8993 w 10000"/>
                <a:gd name="connsiteY330" fmla="*/ 4493 h 10000"/>
                <a:gd name="connsiteX331" fmla="*/ 9016 w 10000"/>
                <a:gd name="connsiteY331" fmla="*/ 4422 h 10000"/>
                <a:gd name="connsiteX332" fmla="*/ 9061 w 10000"/>
                <a:gd name="connsiteY332" fmla="*/ 4414 h 10000"/>
                <a:gd name="connsiteX333" fmla="*/ 9066 w 10000"/>
                <a:gd name="connsiteY333" fmla="*/ 4358 h 10000"/>
                <a:gd name="connsiteX334" fmla="*/ 9123 w 10000"/>
                <a:gd name="connsiteY334" fmla="*/ 4358 h 10000"/>
                <a:gd name="connsiteX335" fmla="*/ 9100 w 10000"/>
                <a:gd name="connsiteY335" fmla="*/ 4429 h 10000"/>
                <a:gd name="connsiteX336" fmla="*/ 9156 w 10000"/>
                <a:gd name="connsiteY336" fmla="*/ 4464 h 10000"/>
                <a:gd name="connsiteX337" fmla="*/ 9145 w 10000"/>
                <a:gd name="connsiteY337" fmla="*/ 4528 h 10000"/>
                <a:gd name="connsiteX338" fmla="*/ 9061 w 10000"/>
                <a:gd name="connsiteY338" fmla="*/ 4535 h 10000"/>
                <a:gd name="connsiteX339" fmla="*/ 8999 w 10000"/>
                <a:gd name="connsiteY339" fmla="*/ 4578 h 10000"/>
                <a:gd name="connsiteX340" fmla="*/ 8943 w 10000"/>
                <a:gd name="connsiteY340" fmla="*/ 4599 h 10000"/>
                <a:gd name="connsiteX341" fmla="*/ 8943 w 10000"/>
                <a:gd name="connsiteY341" fmla="*/ 4698 h 10000"/>
                <a:gd name="connsiteX342" fmla="*/ 8999 w 10000"/>
                <a:gd name="connsiteY342" fmla="*/ 4805 h 10000"/>
                <a:gd name="connsiteX343" fmla="*/ 8954 w 10000"/>
                <a:gd name="connsiteY343" fmla="*/ 4904 h 10000"/>
                <a:gd name="connsiteX344" fmla="*/ 8864 w 10000"/>
                <a:gd name="connsiteY344" fmla="*/ 4918 h 10000"/>
                <a:gd name="connsiteX345" fmla="*/ 8875 w 10000"/>
                <a:gd name="connsiteY345" fmla="*/ 5032 h 10000"/>
                <a:gd name="connsiteX346" fmla="*/ 8870 w 10000"/>
                <a:gd name="connsiteY346" fmla="*/ 5103 h 10000"/>
                <a:gd name="connsiteX347" fmla="*/ 8841 w 10000"/>
                <a:gd name="connsiteY347" fmla="*/ 5138 h 10000"/>
                <a:gd name="connsiteX348" fmla="*/ 8785 w 10000"/>
                <a:gd name="connsiteY348" fmla="*/ 5110 h 10000"/>
                <a:gd name="connsiteX349" fmla="*/ 8735 w 10000"/>
                <a:gd name="connsiteY349" fmla="*/ 5018 h 10000"/>
                <a:gd name="connsiteX350" fmla="*/ 8678 w 10000"/>
                <a:gd name="connsiteY350" fmla="*/ 5089 h 10000"/>
                <a:gd name="connsiteX351" fmla="*/ 8622 w 10000"/>
                <a:gd name="connsiteY351" fmla="*/ 5039 h 10000"/>
                <a:gd name="connsiteX352" fmla="*/ 8616 w 10000"/>
                <a:gd name="connsiteY352" fmla="*/ 5011 h 10000"/>
                <a:gd name="connsiteX353" fmla="*/ 8538 w 10000"/>
                <a:gd name="connsiteY353" fmla="*/ 4947 h 10000"/>
                <a:gd name="connsiteX354" fmla="*/ 8515 w 10000"/>
                <a:gd name="connsiteY354" fmla="*/ 4961 h 10000"/>
                <a:gd name="connsiteX355" fmla="*/ 8526 w 10000"/>
                <a:gd name="connsiteY355" fmla="*/ 5039 h 10000"/>
                <a:gd name="connsiteX356" fmla="*/ 8481 w 10000"/>
                <a:gd name="connsiteY356" fmla="*/ 5138 h 10000"/>
                <a:gd name="connsiteX357" fmla="*/ 8515 w 10000"/>
                <a:gd name="connsiteY357" fmla="*/ 5160 h 10000"/>
                <a:gd name="connsiteX358" fmla="*/ 8577 w 10000"/>
                <a:gd name="connsiteY358" fmla="*/ 5145 h 10000"/>
                <a:gd name="connsiteX359" fmla="*/ 8588 w 10000"/>
                <a:gd name="connsiteY359" fmla="*/ 5181 h 10000"/>
                <a:gd name="connsiteX360" fmla="*/ 8577 w 10000"/>
                <a:gd name="connsiteY360" fmla="*/ 5224 h 10000"/>
                <a:gd name="connsiteX361" fmla="*/ 8600 w 10000"/>
                <a:gd name="connsiteY361" fmla="*/ 5280 h 10000"/>
                <a:gd name="connsiteX362" fmla="*/ 8650 w 10000"/>
                <a:gd name="connsiteY362" fmla="*/ 5316 h 10000"/>
                <a:gd name="connsiteX363" fmla="*/ 8639 w 10000"/>
                <a:gd name="connsiteY363" fmla="*/ 5401 h 10000"/>
                <a:gd name="connsiteX364" fmla="*/ 8673 w 10000"/>
                <a:gd name="connsiteY364" fmla="*/ 5444 h 10000"/>
                <a:gd name="connsiteX365" fmla="*/ 8633 w 10000"/>
                <a:gd name="connsiteY365" fmla="*/ 5486 h 10000"/>
                <a:gd name="connsiteX366" fmla="*/ 8622 w 10000"/>
                <a:gd name="connsiteY366" fmla="*/ 5642 h 10000"/>
                <a:gd name="connsiteX367" fmla="*/ 8600 w 10000"/>
                <a:gd name="connsiteY367" fmla="*/ 5649 h 10000"/>
                <a:gd name="connsiteX368" fmla="*/ 8628 w 10000"/>
                <a:gd name="connsiteY368" fmla="*/ 5720 h 10000"/>
                <a:gd name="connsiteX369" fmla="*/ 8633 w 10000"/>
                <a:gd name="connsiteY369" fmla="*/ 5841 h 10000"/>
                <a:gd name="connsiteX370" fmla="*/ 8661 w 10000"/>
                <a:gd name="connsiteY370" fmla="*/ 5869 h 10000"/>
                <a:gd name="connsiteX371" fmla="*/ 8667 w 10000"/>
                <a:gd name="connsiteY371" fmla="*/ 5905 h 10000"/>
                <a:gd name="connsiteX372" fmla="*/ 8690 w 10000"/>
                <a:gd name="connsiteY372" fmla="*/ 5912 h 10000"/>
                <a:gd name="connsiteX373" fmla="*/ 8695 w 10000"/>
                <a:gd name="connsiteY373" fmla="*/ 5983 h 10000"/>
                <a:gd name="connsiteX374" fmla="*/ 8684 w 10000"/>
                <a:gd name="connsiteY374" fmla="*/ 6033 h 10000"/>
                <a:gd name="connsiteX375" fmla="*/ 8740 w 10000"/>
                <a:gd name="connsiteY375" fmla="*/ 6061 h 10000"/>
                <a:gd name="connsiteX376" fmla="*/ 8825 w 10000"/>
                <a:gd name="connsiteY376" fmla="*/ 6004 h 10000"/>
                <a:gd name="connsiteX377" fmla="*/ 8948 w 10000"/>
                <a:gd name="connsiteY377" fmla="*/ 5891 h 10000"/>
                <a:gd name="connsiteX378" fmla="*/ 8982 w 10000"/>
                <a:gd name="connsiteY378" fmla="*/ 5891 h 10000"/>
                <a:gd name="connsiteX379" fmla="*/ 8982 w 10000"/>
                <a:gd name="connsiteY379" fmla="*/ 5976 h 10000"/>
                <a:gd name="connsiteX380" fmla="*/ 9004 w 10000"/>
                <a:gd name="connsiteY380" fmla="*/ 5990 h 10000"/>
                <a:gd name="connsiteX381" fmla="*/ 9044 w 10000"/>
                <a:gd name="connsiteY381" fmla="*/ 6089 h 10000"/>
                <a:gd name="connsiteX382" fmla="*/ 9072 w 10000"/>
                <a:gd name="connsiteY382" fmla="*/ 6097 h 10000"/>
                <a:gd name="connsiteX383" fmla="*/ 9055 w 10000"/>
                <a:gd name="connsiteY383" fmla="*/ 6153 h 10000"/>
                <a:gd name="connsiteX384" fmla="*/ 9100 w 10000"/>
                <a:gd name="connsiteY384" fmla="*/ 6281 h 10000"/>
                <a:gd name="connsiteX385" fmla="*/ 9100 w 10000"/>
                <a:gd name="connsiteY385" fmla="*/ 6345 h 10000"/>
                <a:gd name="connsiteX386" fmla="*/ 9123 w 10000"/>
                <a:gd name="connsiteY386" fmla="*/ 6416 h 10000"/>
                <a:gd name="connsiteX387" fmla="*/ 9089 w 10000"/>
                <a:gd name="connsiteY387" fmla="*/ 6473 h 10000"/>
                <a:gd name="connsiteX388" fmla="*/ 9049 w 10000"/>
                <a:gd name="connsiteY388" fmla="*/ 6466 h 10000"/>
                <a:gd name="connsiteX389" fmla="*/ 9049 w 10000"/>
                <a:gd name="connsiteY389" fmla="*/ 6501 h 10000"/>
                <a:gd name="connsiteX390" fmla="*/ 9089 w 10000"/>
                <a:gd name="connsiteY390" fmla="*/ 6544 h 10000"/>
                <a:gd name="connsiteX391" fmla="*/ 9106 w 10000"/>
                <a:gd name="connsiteY391" fmla="*/ 6515 h 10000"/>
                <a:gd name="connsiteX392" fmla="*/ 9139 w 10000"/>
                <a:gd name="connsiteY392" fmla="*/ 6579 h 10000"/>
                <a:gd name="connsiteX393" fmla="*/ 9179 w 10000"/>
                <a:gd name="connsiteY393" fmla="*/ 6579 h 10000"/>
                <a:gd name="connsiteX394" fmla="*/ 9156 w 10000"/>
                <a:gd name="connsiteY394" fmla="*/ 6757 h 10000"/>
                <a:gd name="connsiteX395" fmla="*/ 9139 w 10000"/>
                <a:gd name="connsiteY395" fmla="*/ 6792 h 10000"/>
                <a:gd name="connsiteX396" fmla="*/ 9089 w 10000"/>
                <a:gd name="connsiteY396" fmla="*/ 6778 h 10000"/>
                <a:gd name="connsiteX397" fmla="*/ 9027 w 10000"/>
                <a:gd name="connsiteY397" fmla="*/ 6799 h 10000"/>
                <a:gd name="connsiteX398" fmla="*/ 9004 w 10000"/>
                <a:gd name="connsiteY398" fmla="*/ 6842 h 10000"/>
                <a:gd name="connsiteX399" fmla="*/ 8999 w 10000"/>
                <a:gd name="connsiteY399" fmla="*/ 6884 h 10000"/>
                <a:gd name="connsiteX400" fmla="*/ 8960 w 10000"/>
                <a:gd name="connsiteY400" fmla="*/ 6934 h 10000"/>
                <a:gd name="connsiteX401" fmla="*/ 8898 w 10000"/>
                <a:gd name="connsiteY401" fmla="*/ 6941 h 10000"/>
                <a:gd name="connsiteX402" fmla="*/ 8886 w 10000"/>
                <a:gd name="connsiteY402" fmla="*/ 6962 h 10000"/>
                <a:gd name="connsiteX403" fmla="*/ 8847 w 10000"/>
                <a:gd name="connsiteY403" fmla="*/ 6927 h 10000"/>
                <a:gd name="connsiteX404" fmla="*/ 8808 w 10000"/>
                <a:gd name="connsiteY404" fmla="*/ 6934 h 10000"/>
                <a:gd name="connsiteX405" fmla="*/ 8785 w 10000"/>
                <a:gd name="connsiteY405" fmla="*/ 6906 h 10000"/>
                <a:gd name="connsiteX406" fmla="*/ 8735 w 10000"/>
                <a:gd name="connsiteY406" fmla="*/ 6891 h 10000"/>
                <a:gd name="connsiteX407" fmla="*/ 8746 w 10000"/>
                <a:gd name="connsiteY407" fmla="*/ 6941 h 10000"/>
                <a:gd name="connsiteX408" fmla="*/ 8723 w 10000"/>
                <a:gd name="connsiteY408" fmla="*/ 6991 h 10000"/>
                <a:gd name="connsiteX409" fmla="*/ 8639 w 10000"/>
                <a:gd name="connsiteY409" fmla="*/ 6984 h 10000"/>
                <a:gd name="connsiteX410" fmla="*/ 8611 w 10000"/>
                <a:gd name="connsiteY410" fmla="*/ 6962 h 10000"/>
                <a:gd name="connsiteX411" fmla="*/ 8566 w 10000"/>
                <a:gd name="connsiteY411" fmla="*/ 6984 h 10000"/>
                <a:gd name="connsiteX412" fmla="*/ 8560 w 10000"/>
                <a:gd name="connsiteY412" fmla="*/ 7055 h 10000"/>
                <a:gd name="connsiteX413" fmla="*/ 8476 w 10000"/>
                <a:gd name="connsiteY413" fmla="*/ 7133 h 10000"/>
                <a:gd name="connsiteX414" fmla="*/ 8448 w 10000"/>
                <a:gd name="connsiteY414" fmla="*/ 7090 h 10000"/>
                <a:gd name="connsiteX415" fmla="*/ 8386 w 10000"/>
                <a:gd name="connsiteY415" fmla="*/ 7111 h 10000"/>
                <a:gd name="connsiteX416" fmla="*/ 8346 w 10000"/>
                <a:gd name="connsiteY416" fmla="*/ 7133 h 10000"/>
                <a:gd name="connsiteX417" fmla="*/ 8341 w 10000"/>
                <a:gd name="connsiteY417" fmla="*/ 7168 h 10000"/>
                <a:gd name="connsiteX418" fmla="*/ 8256 w 10000"/>
                <a:gd name="connsiteY418" fmla="*/ 7246 h 10000"/>
                <a:gd name="connsiteX419" fmla="*/ 8206 w 10000"/>
                <a:gd name="connsiteY419" fmla="*/ 7232 h 10000"/>
                <a:gd name="connsiteX420" fmla="*/ 8155 w 10000"/>
                <a:gd name="connsiteY420" fmla="*/ 7260 h 10000"/>
                <a:gd name="connsiteX421" fmla="*/ 8116 w 10000"/>
                <a:gd name="connsiteY421" fmla="*/ 7303 h 10000"/>
                <a:gd name="connsiteX422" fmla="*/ 8060 w 10000"/>
                <a:gd name="connsiteY422" fmla="*/ 7331 h 10000"/>
                <a:gd name="connsiteX423" fmla="*/ 8065 w 10000"/>
                <a:gd name="connsiteY423" fmla="*/ 7374 h 10000"/>
                <a:gd name="connsiteX424" fmla="*/ 8015 w 10000"/>
                <a:gd name="connsiteY424" fmla="*/ 7402 h 10000"/>
                <a:gd name="connsiteX425" fmla="*/ 7942 w 10000"/>
                <a:gd name="connsiteY425" fmla="*/ 7523 h 10000"/>
                <a:gd name="connsiteX426" fmla="*/ 7930 w 10000"/>
                <a:gd name="connsiteY426" fmla="*/ 7573 h 10000"/>
                <a:gd name="connsiteX427" fmla="*/ 7908 w 10000"/>
                <a:gd name="connsiteY427" fmla="*/ 7559 h 10000"/>
                <a:gd name="connsiteX428" fmla="*/ 7919 w 10000"/>
                <a:gd name="connsiteY428" fmla="*/ 7523 h 10000"/>
                <a:gd name="connsiteX429" fmla="*/ 7846 w 10000"/>
                <a:gd name="connsiteY429" fmla="*/ 7339 h 10000"/>
                <a:gd name="connsiteX430" fmla="*/ 7846 w 10000"/>
                <a:gd name="connsiteY430" fmla="*/ 7268 h 10000"/>
                <a:gd name="connsiteX431" fmla="*/ 7812 w 10000"/>
                <a:gd name="connsiteY431" fmla="*/ 7268 h 10000"/>
                <a:gd name="connsiteX432" fmla="*/ 7711 w 10000"/>
                <a:gd name="connsiteY432" fmla="*/ 7197 h 10000"/>
                <a:gd name="connsiteX433" fmla="*/ 7649 w 10000"/>
                <a:gd name="connsiteY433" fmla="*/ 7232 h 10000"/>
                <a:gd name="connsiteX434" fmla="*/ 7632 w 10000"/>
                <a:gd name="connsiteY434" fmla="*/ 7275 h 10000"/>
                <a:gd name="connsiteX435" fmla="*/ 7677 w 10000"/>
                <a:gd name="connsiteY435" fmla="*/ 7324 h 10000"/>
                <a:gd name="connsiteX436" fmla="*/ 7688 w 10000"/>
                <a:gd name="connsiteY436" fmla="*/ 7367 h 10000"/>
                <a:gd name="connsiteX437" fmla="*/ 7660 w 10000"/>
                <a:gd name="connsiteY437" fmla="*/ 7410 h 10000"/>
                <a:gd name="connsiteX438" fmla="*/ 7666 w 10000"/>
                <a:gd name="connsiteY438" fmla="*/ 7445 h 10000"/>
                <a:gd name="connsiteX439" fmla="*/ 7655 w 10000"/>
                <a:gd name="connsiteY439" fmla="*/ 7516 h 10000"/>
                <a:gd name="connsiteX440" fmla="*/ 7660 w 10000"/>
                <a:gd name="connsiteY440" fmla="*/ 7587 h 10000"/>
                <a:gd name="connsiteX441" fmla="*/ 7694 w 10000"/>
                <a:gd name="connsiteY441" fmla="*/ 7700 h 10000"/>
                <a:gd name="connsiteX442" fmla="*/ 7660 w 10000"/>
                <a:gd name="connsiteY442" fmla="*/ 7743 h 10000"/>
                <a:gd name="connsiteX443" fmla="*/ 7666 w 10000"/>
                <a:gd name="connsiteY443" fmla="*/ 7779 h 10000"/>
                <a:gd name="connsiteX444" fmla="*/ 7638 w 10000"/>
                <a:gd name="connsiteY444" fmla="*/ 7793 h 10000"/>
                <a:gd name="connsiteX445" fmla="*/ 7621 w 10000"/>
                <a:gd name="connsiteY445" fmla="*/ 7814 h 10000"/>
                <a:gd name="connsiteX446" fmla="*/ 7514 w 10000"/>
                <a:gd name="connsiteY446" fmla="*/ 7800 h 10000"/>
                <a:gd name="connsiteX447" fmla="*/ 7497 w 10000"/>
                <a:gd name="connsiteY447" fmla="*/ 7757 h 10000"/>
                <a:gd name="connsiteX448" fmla="*/ 7463 w 10000"/>
                <a:gd name="connsiteY448" fmla="*/ 7786 h 10000"/>
                <a:gd name="connsiteX449" fmla="*/ 7390 w 10000"/>
                <a:gd name="connsiteY449" fmla="*/ 7771 h 10000"/>
                <a:gd name="connsiteX450" fmla="*/ 7340 w 10000"/>
                <a:gd name="connsiteY450" fmla="*/ 7793 h 10000"/>
                <a:gd name="connsiteX451" fmla="*/ 7312 w 10000"/>
                <a:gd name="connsiteY451" fmla="*/ 7644 h 10000"/>
                <a:gd name="connsiteX452" fmla="*/ 7283 w 10000"/>
                <a:gd name="connsiteY452" fmla="*/ 7637 h 10000"/>
                <a:gd name="connsiteX453" fmla="*/ 7250 w 10000"/>
                <a:gd name="connsiteY453" fmla="*/ 7544 h 10000"/>
                <a:gd name="connsiteX454" fmla="*/ 7267 w 10000"/>
                <a:gd name="connsiteY454" fmla="*/ 7502 h 10000"/>
                <a:gd name="connsiteX455" fmla="*/ 7306 w 10000"/>
                <a:gd name="connsiteY455" fmla="*/ 7523 h 10000"/>
                <a:gd name="connsiteX456" fmla="*/ 7323 w 10000"/>
                <a:gd name="connsiteY456" fmla="*/ 7473 h 10000"/>
                <a:gd name="connsiteX457" fmla="*/ 7295 w 10000"/>
                <a:gd name="connsiteY457" fmla="*/ 7438 h 10000"/>
                <a:gd name="connsiteX458" fmla="*/ 7312 w 10000"/>
                <a:gd name="connsiteY458" fmla="*/ 7402 h 10000"/>
                <a:gd name="connsiteX459" fmla="*/ 7238 w 10000"/>
                <a:gd name="connsiteY459" fmla="*/ 7331 h 10000"/>
                <a:gd name="connsiteX460" fmla="*/ 7244 w 10000"/>
                <a:gd name="connsiteY460" fmla="*/ 7296 h 10000"/>
                <a:gd name="connsiteX461" fmla="*/ 7199 w 10000"/>
                <a:gd name="connsiteY461" fmla="*/ 7260 h 10000"/>
                <a:gd name="connsiteX462" fmla="*/ 7227 w 10000"/>
                <a:gd name="connsiteY462" fmla="*/ 7218 h 10000"/>
                <a:gd name="connsiteX463" fmla="*/ 7216 w 10000"/>
                <a:gd name="connsiteY463" fmla="*/ 7168 h 10000"/>
                <a:gd name="connsiteX464" fmla="*/ 7165 w 10000"/>
                <a:gd name="connsiteY464" fmla="*/ 7090 h 10000"/>
                <a:gd name="connsiteX465" fmla="*/ 7132 w 10000"/>
                <a:gd name="connsiteY465" fmla="*/ 7026 h 10000"/>
                <a:gd name="connsiteX466" fmla="*/ 7064 w 10000"/>
                <a:gd name="connsiteY466" fmla="*/ 7055 h 10000"/>
                <a:gd name="connsiteX467" fmla="*/ 7025 w 10000"/>
                <a:gd name="connsiteY467" fmla="*/ 7048 h 10000"/>
                <a:gd name="connsiteX468" fmla="*/ 7002 w 10000"/>
                <a:gd name="connsiteY468" fmla="*/ 7111 h 10000"/>
                <a:gd name="connsiteX469" fmla="*/ 6924 w 10000"/>
                <a:gd name="connsiteY469" fmla="*/ 7119 h 10000"/>
                <a:gd name="connsiteX470" fmla="*/ 6895 w 10000"/>
                <a:gd name="connsiteY470" fmla="*/ 7111 h 10000"/>
                <a:gd name="connsiteX471" fmla="*/ 6828 w 10000"/>
                <a:gd name="connsiteY471" fmla="*/ 7161 h 10000"/>
                <a:gd name="connsiteX472" fmla="*/ 6834 w 10000"/>
                <a:gd name="connsiteY472" fmla="*/ 7260 h 10000"/>
                <a:gd name="connsiteX473" fmla="*/ 6817 w 10000"/>
                <a:gd name="connsiteY473" fmla="*/ 7324 h 10000"/>
                <a:gd name="connsiteX474" fmla="*/ 6817 w 10000"/>
                <a:gd name="connsiteY474" fmla="*/ 7381 h 10000"/>
                <a:gd name="connsiteX475" fmla="*/ 6760 w 10000"/>
                <a:gd name="connsiteY475" fmla="*/ 7424 h 10000"/>
                <a:gd name="connsiteX476" fmla="*/ 6699 w 10000"/>
                <a:gd name="connsiteY476" fmla="*/ 7431 h 10000"/>
                <a:gd name="connsiteX477" fmla="*/ 6682 w 10000"/>
                <a:gd name="connsiteY477" fmla="*/ 7410 h 10000"/>
                <a:gd name="connsiteX478" fmla="*/ 6625 w 10000"/>
                <a:gd name="connsiteY478" fmla="*/ 7388 h 10000"/>
                <a:gd name="connsiteX479" fmla="*/ 6592 w 10000"/>
                <a:gd name="connsiteY479" fmla="*/ 7431 h 10000"/>
                <a:gd name="connsiteX480" fmla="*/ 6586 w 10000"/>
                <a:gd name="connsiteY480" fmla="*/ 7473 h 10000"/>
                <a:gd name="connsiteX481" fmla="*/ 6552 w 10000"/>
                <a:gd name="connsiteY481" fmla="*/ 7480 h 10000"/>
                <a:gd name="connsiteX482" fmla="*/ 6547 w 10000"/>
                <a:gd name="connsiteY482" fmla="*/ 7523 h 10000"/>
                <a:gd name="connsiteX483" fmla="*/ 6519 w 10000"/>
                <a:gd name="connsiteY483" fmla="*/ 7523 h 10000"/>
                <a:gd name="connsiteX484" fmla="*/ 6485 w 10000"/>
                <a:gd name="connsiteY484" fmla="*/ 7424 h 10000"/>
                <a:gd name="connsiteX485" fmla="*/ 6406 w 10000"/>
                <a:gd name="connsiteY485" fmla="*/ 7473 h 10000"/>
                <a:gd name="connsiteX486" fmla="*/ 6316 w 10000"/>
                <a:gd name="connsiteY486" fmla="*/ 7551 h 10000"/>
                <a:gd name="connsiteX487" fmla="*/ 6282 w 10000"/>
                <a:gd name="connsiteY487" fmla="*/ 7566 h 10000"/>
                <a:gd name="connsiteX488" fmla="*/ 6294 w 10000"/>
                <a:gd name="connsiteY488" fmla="*/ 7615 h 10000"/>
                <a:gd name="connsiteX489" fmla="*/ 6243 w 10000"/>
                <a:gd name="connsiteY489" fmla="*/ 7637 h 10000"/>
                <a:gd name="connsiteX490" fmla="*/ 6209 w 10000"/>
                <a:gd name="connsiteY490" fmla="*/ 7608 h 10000"/>
                <a:gd name="connsiteX491" fmla="*/ 6136 w 10000"/>
                <a:gd name="connsiteY491" fmla="*/ 7622 h 10000"/>
                <a:gd name="connsiteX492" fmla="*/ 6136 w 10000"/>
                <a:gd name="connsiteY492" fmla="*/ 7395 h 10000"/>
                <a:gd name="connsiteX493" fmla="*/ 6208 w 10000"/>
                <a:gd name="connsiteY49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664 w 10000"/>
                <a:gd name="connsiteY15" fmla="*/ 9770 h 10000"/>
                <a:gd name="connsiteX16" fmla="*/ 3583 w 10000"/>
                <a:gd name="connsiteY16" fmla="*/ 9730 h 10000"/>
                <a:gd name="connsiteX17" fmla="*/ 3543 w 10000"/>
                <a:gd name="connsiteY17" fmla="*/ 9702 h 10000"/>
                <a:gd name="connsiteX18" fmla="*/ 3515 w 10000"/>
                <a:gd name="connsiteY18" fmla="*/ 9624 h 10000"/>
                <a:gd name="connsiteX19" fmla="*/ 3459 w 10000"/>
                <a:gd name="connsiteY19" fmla="*/ 9588 h 10000"/>
                <a:gd name="connsiteX20" fmla="*/ 3397 w 10000"/>
                <a:gd name="connsiteY20" fmla="*/ 9603 h 10000"/>
                <a:gd name="connsiteX21" fmla="*/ 3324 w 10000"/>
                <a:gd name="connsiteY21" fmla="*/ 9581 h 10000"/>
                <a:gd name="connsiteX22" fmla="*/ 3240 w 10000"/>
                <a:gd name="connsiteY22" fmla="*/ 9524 h 10000"/>
                <a:gd name="connsiteX23" fmla="*/ 3279 w 10000"/>
                <a:gd name="connsiteY23" fmla="*/ 9339 h 10000"/>
                <a:gd name="connsiteX24" fmla="*/ 3150 w 10000"/>
                <a:gd name="connsiteY24" fmla="*/ 8971 h 10000"/>
                <a:gd name="connsiteX25" fmla="*/ 3155 w 10000"/>
                <a:gd name="connsiteY25" fmla="*/ 9021 h 10000"/>
                <a:gd name="connsiteX26" fmla="*/ 3144 w 10000"/>
                <a:gd name="connsiteY26" fmla="*/ 9042 h 10000"/>
                <a:gd name="connsiteX27" fmla="*/ 3105 w 10000"/>
                <a:gd name="connsiteY27" fmla="*/ 9028 h 10000"/>
                <a:gd name="connsiteX28" fmla="*/ 3048 w 10000"/>
                <a:gd name="connsiteY28" fmla="*/ 9163 h 10000"/>
                <a:gd name="connsiteX29" fmla="*/ 2818 w 10000"/>
                <a:gd name="connsiteY29" fmla="*/ 9837 h 10000"/>
                <a:gd name="connsiteX30" fmla="*/ 2745 w 10000"/>
                <a:gd name="connsiteY30" fmla="*/ 9879 h 10000"/>
                <a:gd name="connsiteX31" fmla="*/ 2705 w 10000"/>
                <a:gd name="connsiteY31" fmla="*/ 9922 h 10000"/>
                <a:gd name="connsiteX32" fmla="*/ 2638 w 10000"/>
                <a:gd name="connsiteY32" fmla="*/ 9929 h 10000"/>
                <a:gd name="connsiteX33" fmla="*/ 2598 w 10000"/>
                <a:gd name="connsiteY33" fmla="*/ 9943 h 10000"/>
                <a:gd name="connsiteX34" fmla="*/ 2565 w 10000"/>
                <a:gd name="connsiteY34" fmla="*/ 9929 h 10000"/>
                <a:gd name="connsiteX35" fmla="*/ 2508 w 10000"/>
                <a:gd name="connsiteY35" fmla="*/ 9943 h 10000"/>
                <a:gd name="connsiteX36" fmla="*/ 2503 w 10000"/>
                <a:gd name="connsiteY36" fmla="*/ 9957 h 10000"/>
                <a:gd name="connsiteX37" fmla="*/ 2458 w 10000"/>
                <a:gd name="connsiteY37" fmla="*/ 9993 h 10000"/>
                <a:gd name="connsiteX38" fmla="*/ 2424 w 10000"/>
                <a:gd name="connsiteY38" fmla="*/ 10000 h 10000"/>
                <a:gd name="connsiteX39" fmla="*/ 2323 w 10000"/>
                <a:gd name="connsiteY39" fmla="*/ 9901 h 10000"/>
                <a:gd name="connsiteX40" fmla="*/ 2250 w 10000"/>
                <a:gd name="connsiteY40" fmla="*/ 9794 h 10000"/>
                <a:gd name="connsiteX41" fmla="*/ 2160 w 10000"/>
                <a:gd name="connsiteY41" fmla="*/ 9759 h 10000"/>
                <a:gd name="connsiteX42" fmla="*/ 2143 w 10000"/>
                <a:gd name="connsiteY42" fmla="*/ 9624 h 10000"/>
                <a:gd name="connsiteX43" fmla="*/ 2205 w 10000"/>
                <a:gd name="connsiteY43" fmla="*/ 9588 h 10000"/>
                <a:gd name="connsiteX44" fmla="*/ 2182 w 10000"/>
                <a:gd name="connsiteY44" fmla="*/ 9482 h 10000"/>
                <a:gd name="connsiteX45" fmla="*/ 2160 w 10000"/>
                <a:gd name="connsiteY45" fmla="*/ 9446 h 10000"/>
                <a:gd name="connsiteX46" fmla="*/ 2323 w 10000"/>
                <a:gd name="connsiteY46" fmla="*/ 9312 h 10000"/>
                <a:gd name="connsiteX47" fmla="*/ 2373 w 10000"/>
                <a:gd name="connsiteY47" fmla="*/ 9177 h 10000"/>
                <a:gd name="connsiteX48" fmla="*/ 2424 w 10000"/>
                <a:gd name="connsiteY48" fmla="*/ 9148 h 10000"/>
                <a:gd name="connsiteX49" fmla="*/ 2435 w 10000"/>
                <a:gd name="connsiteY49" fmla="*/ 9063 h 10000"/>
                <a:gd name="connsiteX50" fmla="*/ 2385 w 10000"/>
                <a:gd name="connsiteY50" fmla="*/ 8950 h 10000"/>
                <a:gd name="connsiteX51" fmla="*/ 2396 w 10000"/>
                <a:gd name="connsiteY51" fmla="*/ 8879 h 10000"/>
                <a:gd name="connsiteX52" fmla="*/ 2340 w 10000"/>
                <a:gd name="connsiteY52" fmla="*/ 8850 h 10000"/>
                <a:gd name="connsiteX53" fmla="*/ 2306 w 10000"/>
                <a:gd name="connsiteY53" fmla="*/ 8857 h 10000"/>
                <a:gd name="connsiteX54" fmla="*/ 2143 w 10000"/>
                <a:gd name="connsiteY54" fmla="*/ 8921 h 10000"/>
                <a:gd name="connsiteX55" fmla="*/ 2098 w 10000"/>
                <a:gd name="connsiteY55" fmla="*/ 8971 h 10000"/>
                <a:gd name="connsiteX56" fmla="*/ 2064 w 10000"/>
                <a:gd name="connsiteY56" fmla="*/ 8999 h 10000"/>
                <a:gd name="connsiteX57" fmla="*/ 2019 w 10000"/>
                <a:gd name="connsiteY57" fmla="*/ 9056 h 10000"/>
                <a:gd name="connsiteX58" fmla="*/ 1879 w 10000"/>
                <a:gd name="connsiteY58" fmla="*/ 9013 h 10000"/>
                <a:gd name="connsiteX59" fmla="*/ 1828 w 10000"/>
                <a:gd name="connsiteY59" fmla="*/ 8971 h 10000"/>
                <a:gd name="connsiteX60" fmla="*/ 1738 w 10000"/>
                <a:gd name="connsiteY60" fmla="*/ 9021 h 10000"/>
                <a:gd name="connsiteX61" fmla="*/ 1609 w 10000"/>
                <a:gd name="connsiteY61" fmla="*/ 9056 h 10000"/>
                <a:gd name="connsiteX62" fmla="*/ 1699 w 10000"/>
                <a:gd name="connsiteY62" fmla="*/ 9177 h 10000"/>
                <a:gd name="connsiteX63" fmla="*/ 1592 w 10000"/>
                <a:gd name="connsiteY63" fmla="*/ 9304 h 10000"/>
                <a:gd name="connsiteX64" fmla="*/ 1558 w 10000"/>
                <a:gd name="connsiteY64" fmla="*/ 9290 h 10000"/>
                <a:gd name="connsiteX65" fmla="*/ 1541 w 10000"/>
                <a:gd name="connsiteY65" fmla="*/ 9304 h 10000"/>
                <a:gd name="connsiteX66" fmla="*/ 1507 w 10000"/>
                <a:gd name="connsiteY66" fmla="*/ 9269 h 10000"/>
                <a:gd name="connsiteX67" fmla="*/ 1440 w 10000"/>
                <a:gd name="connsiteY67" fmla="*/ 9233 h 10000"/>
                <a:gd name="connsiteX68" fmla="*/ 1434 w 10000"/>
                <a:gd name="connsiteY68" fmla="*/ 9198 h 10000"/>
                <a:gd name="connsiteX69" fmla="*/ 1412 w 10000"/>
                <a:gd name="connsiteY69" fmla="*/ 9191 h 10000"/>
                <a:gd name="connsiteX70" fmla="*/ 1400 w 10000"/>
                <a:gd name="connsiteY70" fmla="*/ 9155 h 10000"/>
                <a:gd name="connsiteX71" fmla="*/ 1372 w 10000"/>
                <a:gd name="connsiteY71" fmla="*/ 9127 h 10000"/>
                <a:gd name="connsiteX72" fmla="*/ 1327 w 10000"/>
                <a:gd name="connsiteY72" fmla="*/ 9141 h 10000"/>
                <a:gd name="connsiteX73" fmla="*/ 1305 w 10000"/>
                <a:gd name="connsiteY73" fmla="*/ 9092 h 10000"/>
                <a:gd name="connsiteX74" fmla="*/ 1271 w 10000"/>
                <a:gd name="connsiteY74" fmla="*/ 9099 h 10000"/>
                <a:gd name="connsiteX75" fmla="*/ 1277 w 10000"/>
                <a:gd name="connsiteY75" fmla="*/ 9056 h 10000"/>
                <a:gd name="connsiteX76" fmla="*/ 1265 w 10000"/>
                <a:gd name="connsiteY76" fmla="*/ 8999 h 10000"/>
                <a:gd name="connsiteX77" fmla="*/ 1277 w 10000"/>
                <a:gd name="connsiteY77" fmla="*/ 8935 h 10000"/>
                <a:gd name="connsiteX78" fmla="*/ 1271 w 10000"/>
                <a:gd name="connsiteY78" fmla="*/ 8893 h 10000"/>
                <a:gd name="connsiteX79" fmla="*/ 1153 w 10000"/>
                <a:gd name="connsiteY79" fmla="*/ 8893 h 10000"/>
                <a:gd name="connsiteX80" fmla="*/ 1153 w 10000"/>
                <a:gd name="connsiteY80" fmla="*/ 8850 h 10000"/>
                <a:gd name="connsiteX81" fmla="*/ 1091 w 10000"/>
                <a:gd name="connsiteY81" fmla="*/ 8829 h 10000"/>
                <a:gd name="connsiteX82" fmla="*/ 1080 w 10000"/>
                <a:gd name="connsiteY82" fmla="*/ 8758 h 10000"/>
                <a:gd name="connsiteX83" fmla="*/ 1069 w 10000"/>
                <a:gd name="connsiteY83" fmla="*/ 8730 h 10000"/>
                <a:gd name="connsiteX84" fmla="*/ 990 w 10000"/>
                <a:gd name="connsiteY84" fmla="*/ 8701 h 10000"/>
                <a:gd name="connsiteX85" fmla="*/ 894 w 10000"/>
                <a:gd name="connsiteY85" fmla="*/ 8616 h 10000"/>
                <a:gd name="connsiteX86" fmla="*/ 787 w 10000"/>
                <a:gd name="connsiteY86" fmla="*/ 8616 h 10000"/>
                <a:gd name="connsiteX87" fmla="*/ 849 w 10000"/>
                <a:gd name="connsiteY87" fmla="*/ 8510 h 10000"/>
                <a:gd name="connsiteX88" fmla="*/ 945 w 10000"/>
                <a:gd name="connsiteY88" fmla="*/ 8432 h 10000"/>
                <a:gd name="connsiteX89" fmla="*/ 984 w 10000"/>
                <a:gd name="connsiteY89" fmla="*/ 8325 h 10000"/>
                <a:gd name="connsiteX90" fmla="*/ 1063 w 10000"/>
                <a:gd name="connsiteY90" fmla="*/ 8204 h 10000"/>
                <a:gd name="connsiteX91" fmla="*/ 1057 w 10000"/>
                <a:gd name="connsiteY91" fmla="*/ 8133 h 10000"/>
                <a:gd name="connsiteX92" fmla="*/ 1018 w 10000"/>
                <a:gd name="connsiteY92" fmla="*/ 8055 h 10000"/>
                <a:gd name="connsiteX93" fmla="*/ 533 w 10000"/>
                <a:gd name="connsiteY93" fmla="*/ 8076 h 10000"/>
                <a:gd name="connsiteX94" fmla="*/ 169 w 10000"/>
                <a:gd name="connsiteY94" fmla="*/ 7743 h 10000"/>
                <a:gd name="connsiteX95" fmla="*/ 157 w 10000"/>
                <a:gd name="connsiteY95" fmla="*/ 7686 h 10000"/>
                <a:gd name="connsiteX96" fmla="*/ 231 w 10000"/>
                <a:gd name="connsiteY96" fmla="*/ 7594 h 10000"/>
                <a:gd name="connsiteX97" fmla="*/ 0 w 10000"/>
                <a:gd name="connsiteY97" fmla="*/ 6920 h 10000"/>
                <a:gd name="connsiteX98" fmla="*/ 1074 w 10000"/>
                <a:gd name="connsiteY98" fmla="*/ 7019 h 10000"/>
                <a:gd name="connsiteX99" fmla="*/ 1277 w 10000"/>
                <a:gd name="connsiteY99" fmla="*/ 6998 h 10000"/>
                <a:gd name="connsiteX100" fmla="*/ 1524 w 10000"/>
                <a:gd name="connsiteY100" fmla="*/ 7083 h 10000"/>
                <a:gd name="connsiteX101" fmla="*/ 1609 w 10000"/>
                <a:gd name="connsiteY101" fmla="*/ 7104 h 10000"/>
                <a:gd name="connsiteX102" fmla="*/ 1822 w 10000"/>
                <a:gd name="connsiteY102" fmla="*/ 7310 h 10000"/>
                <a:gd name="connsiteX103" fmla="*/ 1918 w 10000"/>
                <a:gd name="connsiteY103" fmla="*/ 7303 h 10000"/>
                <a:gd name="connsiteX104" fmla="*/ 6504 w 10000"/>
                <a:gd name="connsiteY104" fmla="*/ 7627 h 10000"/>
                <a:gd name="connsiteX105" fmla="*/ 5523 w 10000"/>
                <a:gd name="connsiteY105" fmla="*/ 5713 h 10000"/>
                <a:gd name="connsiteX106" fmla="*/ 5652 w 10000"/>
                <a:gd name="connsiteY106" fmla="*/ 5720 h 10000"/>
                <a:gd name="connsiteX107" fmla="*/ 5697 w 10000"/>
                <a:gd name="connsiteY107" fmla="*/ 5742 h 10000"/>
                <a:gd name="connsiteX108" fmla="*/ 5793 w 10000"/>
                <a:gd name="connsiteY108" fmla="*/ 5635 h 10000"/>
                <a:gd name="connsiteX109" fmla="*/ 5844 w 10000"/>
                <a:gd name="connsiteY109" fmla="*/ 5628 h 10000"/>
                <a:gd name="connsiteX110" fmla="*/ 5889 w 10000"/>
                <a:gd name="connsiteY110" fmla="*/ 5564 h 10000"/>
                <a:gd name="connsiteX111" fmla="*/ 5945 w 10000"/>
                <a:gd name="connsiteY111" fmla="*/ 5515 h 10000"/>
                <a:gd name="connsiteX112" fmla="*/ 6001 w 10000"/>
                <a:gd name="connsiteY112" fmla="*/ 5408 h 10000"/>
                <a:gd name="connsiteX113" fmla="*/ 6012 w 10000"/>
                <a:gd name="connsiteY113" fmla="*/ 5344 h 10000"/>
                <a:gd name="connsiteX114" fmla="*/ 6080 w 10000"/>
                <a:gd name="connsiteY114" fmla="*/ 5316 h 10000"/>
                <a:gd name="connsiteX115" fmla="*/ 6159 w 10000"/>
                <a:gd name="connsiteY115" fmla="*/ 5351 h 10000"/>
                <a:gd name="connsiteX116" fmla="*/ 6226 w 10000"/>
                <a:gd name="connsiteY116" fmla="*/ 5337 h 10000"/>
                <a:gd name="connsiteX117" fmla="*/ 6294 w 10000"/>
                <a:gd name="connsiteY117" fmla="*/ 5344 h 10000"/>
                <a:gd name="connsiteX118" fmla="*/ 6412 w 10000"/>
                <a:gd name="connsiteY118" fmla="*/ 5302 h 10000"/>
                <a:gd name="connsiteX119" fmla="*/ 6490 w 10000"/>
                <a:gd name="connsiteY119" fmla="*/ 5195 h 10000"/>
                <a:gd name="connsiteX120" fmla="*/ 6524 w 10000"/>
                <a:gd name="connsiteY120" fmla="*/ 5160 h 10000"/>
                <a:gd name="connsiteX121" fmla="*/ 6575 w 10000"/>
                <a:gd name="connsiteY121" fmla="*/ 5160 h 10000"/>
                <a:gd name="connsiteX122" fmla="*/ 6614 w 10000"/>
                <a:gd name="connsiteY122" fmla="*/ 5103 h 10000"/>
                <a:gd name="connsiteX123" fmla="*/ 6597 w 10000"/>
                <a:gd name="connsiteY123" fmla="*/ 5039 h 10000"/>
                <a:gd name="connsiteX124" fmla="*/ 6609 w 10000"/>
                <a:gd name="connsiteY124" fmla="*/ 4982 h 10000"/>
                <a:gd name="connsiteX125" fmla="*/ 6659 w 10000"/>
                <a:gd name="connsiteY125" fmla="*/ 4876 h 10000"/>
                <a:gd name="connsiteX126" fmla="*/ 6715 w 10000"/>
                <a:gd name="connsiteY126" fmla="*/ 4776 h 10000"/>
                <a:gd name="connsiteX127" fmla="*/ 6772 w 10000"/>
                <a:gd name="connsiteY127" fmla="*/ 4755 h 10000"/>
                <a:gd name="connsiteX128" fmla="*/ 6800 w 10000"/>
                <a:gd name="connsiteY128" fmla="*/ 4720 h 10000"/>
                <a:gd name="connsiteX129" fmla="*/ 6895 w 10000"/>
                <a:gd name="connsiteY129" fmla="*/ 4734 h 10000"/>
                <a:gd name="connsiteX130" fmla="*/ 6991 w 10000"/>
                <a:gd name="connsiteY130" fmla="*/ 4734 h 10000"/>
                <a:gd name="connsiteX131" fmla="*/ 6997 w 10000"/>
                <a:gd name="connsiteY131" fmla="*/ 4670 h 10000"/>
                <a:gd name="connsiteX132" fmla="*/ 7013 w 10000"/>
                <a:gd name="connsiteY132" fmla="*/ 4627 h 10000"/>
                <a:gd name="connsiteX133" fmla="*/ 7008 w 10000"/>
                <a:gd name="connsiteY133" fmla="*/ 4599 h 10000"/>
                <a:gd name="connsiteX134" fmla="*/ 7064 w 10000"/>
                <a:gd name="connsiteY134" fmla="*/ 4578 h 10000"/>
                <a:gd name="connsiteX135" fmla="*/ 7103 w 10000"/>
                <a:gd name="connsiteY135" fmla="*/ 4634 h 10000"/>
                <a:gd name="connsiteX136" fmla="*/ 7160 w 10000"/>
                <a:gd name="connsiteY136" fmla="*/ 4613 h 10000"/>
                <a:gd name="connsiteX137" fmla="*/ 7177 w 10000"/>
                <a:gd name="connsiteY137" fmla="*/ 4578 h 10000"/>
                <a:gd name="connsiteX138" fmla="*/ 7222 w 10000"/>
                <a:gd name="connsiteY138" fmla="*/ 4564 h 10000"/>
                <a:gd name="connsiteX139" fmla="*/ 7317 w 10000"/>
                <a:gd name="connsiteY139" fmla="*/ 4493 h 10000"/>
                <a:gd name="connsiteX140" fmla="*/ 7407 w 10000"/>
                <a:gd name="connsiteY140" fmla="*/ 4521 h 10000"/>
                <a:gd name="connsiteX141" fmla="*/ 7430 w 10000"/>
                <a:gd name="connsiteY141" fmla="*/ 4507 h 10000"/>
                <a:gd name="connsiteX142" fmla="*/ 7480 w 10000"/>
                <a:gd name="connsiteY142" fmla="*/ 4528 h 10000"/>
                <a:gd name="connsiteX143" fmla="*/ 7503 w 10000"/>
                <a:gd name="connsiteY143" fmla="*/ 4471 h 10000"/>
                <a:gd name="connsiteX144" fmla="*/ 7525 w 10000"/>
                <a:gd name="connsiteY144" fmla="*/ 4500 h 10000"/>
                <a:gd name="connsiteX145" fmla="*/ 7559 w 10000"/>
                <a:gd name="connsiteY145" fmla="*/ 4493 h 10000"/>
                <a:gd name="connsiteX146" fmla="*/ 7598 w 10000"/>
                <a:gd name="connsiteY146" fmla="*/ 4556 h 10000"/>
                <a:gd name="connsiteX147" fmla="*/ 7643 w 10000"/>
                <a:gd name="connsiteY147" fmla="*/ 4549 h 10000"/>
                <a:gd name="connsiteX148" fmla="*/ 7683 w 10000"/>
                <a:gd name="connsiteY148" fmla="*/ 4578 h 10000"/>
                <a:gd name="connsiteX149" fmla="*/ 7700 w 10000"/>
                <a:gd name="connsiteY149" fmla="*/ 4556 h 10000"/>
                <a:gd name="connsiteX150" fmla="*/ 7778 w 10000"/>
                <a:gd name="connsiteY150" fmla="*/ 4564 h 10000"/>
                <a:gd name="connsiteX151" fmla="*/ 7790 w 10000"/>
                <a:gd name="connsiteY151" fmla="*/ 4585 h 10000"/>
                <a:gd name="connsiteX152" fmla="*/ 7874 w 10000"/>
                <a:gd name="connsiteY152" fmla="*/ 4514 h 10000"/>
                <a:gd name="connsiteX153" fmla="*/ 7874 w 10000"/>
                <a:gd name="connsiteY153" fmla="*/ 4393 h 10000"/>
                <a:gd name="connsiteX154" fmla="*/ 7852 w 10000"/>
                <a:gd name="connsiteY154" fmla="*/ 4379 h 10000"/>
                <a:gd name="connsiteX155" fmla="*/ 7835 w 10000"/>
                <a:gd name="connsiteY155" fmla="*/ 4294 h 10000"/>
                <a:gd name="connsiteX156" fmla="*/ 7801 w 10000"/>
                <a:gd name="connsiteY156" fmla="*/ 4209 h 10000"/>
                <a:gd name="connsiteX157" fmla="*/ 7750 w 10000"/>
                <a:gd name="connsiteY157" fmla="*/ 4173 h 10000"/>
                <a:gd name="connsiteX158" fmla="*/ 7745 w 10000"/>
                <a:gd name="connsiteY158" fmla="*/ 4131 h 10000"/>
                <a:gd name="connsiteX159" fmla="*/ 7672 w 10000"/>
                <a:gd name="connsiteY159" fmla="*/ 4053 h 10000"/>
                <a:gd name="connsiteX160" fmla="*/ 7677 w 10000"/>
                <a:gd name="connsiteY160" fmla="*/ 4024 h 10000"/>
                <a:gd name="connsiteX161" fmla="*/ 7604 w 10000"/>
                <a:gd name="connsiteY161" fmla="*/ 3982 h 10000"/>
                <a:gd name="connsiteX162" fmla="*/ 7598 w 10000"/>
                <a:gd name="connsiteY162" fmla="*/ 3903 h 10000"/>
                <a:gd name="connsiteX163" fmla="*/ 7475 w 10000"/>
                <a:gd name="connsiteY163" fmla="*/ 3833 h 10000"/>
                <a:gd name="connsiteX164" fmla="*/ 7407 w 10000"/>
                <a:gd name="connsiteY164" fmla="*/ 3683 h 10000"/>
                <a:gd name="connsiteX165" fmla="*/ 7306 w 10000"/>
                <a:gd name="connsiteY165" fmla="*/ 3676 h 10000"/>
                <a:gd name="connsiteX166" fmla="*/ 7272 w 10000"/>
                <a:gd name="connsiteY166" fmla="*/ 3648 h 10000"/>
                <a:gd name="connsiteX167" fmla="*/ 7222 w 10000"/>
                <a:gd name="connsiteY167" fmla="*/ 3669 h 10000"/>
                <a:gd name="connsiteX168" fmla="*/ 7143 w 10000"/>
                <a:gd name="connsiteY168" fmla="*/ 3669 h 10000"/>
                <a:gd name="connsiteX169" fmla="*/ 7030 w 10000"/>
                <a:gd name="connsiteY169" fmla="*/ 3840 h 10000"/>
                <a:gd name="connsiteX170" fmla="*/ 6991 w 10000"/>
                <a:gd name="connsiteY170" fmla="*/ 3918 h 10000"/>
                <a:gd name="connsiteX171" fmla="*/ 6890 w 10000"/>
                <a:gd name="connsiteY171" fmla="*/ 3797 h 10000"/>
                <a:gd name="connsiteX172" fmla="*/ 6817 w 10000"/>
                <a:gd name="connsiteY172" fmla="*/ 3747 h 10000"/>
                <a:gd name="connsiteX173" fmla="*/ 6744 w 10000"/>
                <a:gd name="connsiteY173" fmla="*/ 3754 h 10000"/>
                <a:gd name="connsiteX174" fmla="*/ 6670 w 10000"/>
                <a:gd name="connsiteY174" fmla="*/ 3790 h 10000"/>
                <a:gd name="connsiteX175" fmla="*/ 6609 w 10000"/>
                <a:gd name="connsiteY175" fmla="*/ 3762 h 10000"/>
                <a:gd name="connsiteX176" fmla="*/ 6552 w 10000"/>
                <a:gd name="connsiteY176" fmla="*/ 3804 h 10000"/>
                <a:gd name="connsiteX177" fmla="*/ 6496 w 10000"/>
                <a:gd name="connsiteY177" fmla="*/ 3889 h 10000"/>
                <a:gd name="connsiteX178" fmla="*/ 6367 w 10000"/>
                <a:gd name="connsiteY178" fmla="*/ 3733 h 10000"/>
                <a:gd name="connsiteX179" fmla="*/ 6350 w 10000"/>
                <a:gd name="connsiteY179" fmla="*/ 3577 h 10000"/>
                <a:gd name="connsiteX180" fmla="*/ 6451 w 10000"/>
                <a:gd name="connsiteY180" fmla="*/ 3513 h 10000"/>
                <a:gd name="connsiteX181" fmla="*/ 6445 w 10000"/>
                <a:gd name="connsiteY181" fmla="*/ 3343 h 10000"/>
                <a:gd name="connsiteX182" fmla="*/ 6541 w 10000"/>
                <a:gd name="connsiteY182" fmla="*/ 3144 h 10000"/>
                <a:gd name="connsiteX183" fmla="*/ 6530 w 10000"/>
                <a:gd name="connsiteY183" fmla="*/ 3109 h 10000"/>
                <a:gd name="connsiteX184" fmla="*/ 6760 w 10000"/>
                <a:gd name="connsiteY184" fmla="*/ 2456 h 10000"/>
                <a:gd name="connsiteX185" fmla="*/ 6884 w 10000"/>
                <a:gd name="connsiteY185" fmla="*/ 2555 h 10000"/>
                <a:gd name="connsiteX186" fmla="*/ 6957 w 10000"/>
                <a:gd name="connsiteY186" fmla="*/ 2598 h 10000"/>
                <a:gd name="connsiteX187" fmla="*/ 7030 w 10000"/>
                <a:gd name="connsiteY187" fmla="*/ 2598 h 10000"/>
                <a:gd name="connsiteX188" fmla="*/ 7143 w 10000"/>
                <a:gd name="connsiteY188" fmla="*/ 2676 h 10000"/>
                <a:gd name="connsiteX189" fmla="*/ 7160 w 10000"/>
                <a:gd name="connsiteY189" fmla="*/ 2626 h 10000"/>
                <a:gd name="connsiteX190" fmla="*/ 7233 w 10000"/>
                <a:gd name="connsiteY190" fmla="*/ 2612 h 10000"/>
                <a:gd name="connsiteX191" fmla="*/ 7295 w 10000"/>
                <a:gd name="connsiteY191" fmla="*/ 2527 h 10000"/>
                <a:gd name="connsiteX192" fmla="*/ 7373 w 10000"/>
                <a:gd name="connsiteY192" fmla="*/ 2463 h 10000"/>
                <a:gd name="connsiteX193" fmla="*/ 7407 w 10000"/>
                <a:gd name="connsiteY193" fmla="*/ 2399 h 10000"/>
                <a:gd name="connsiteX194" fmla="*/ 7525 w 10000"/>
                <a:gd name="connsiteY194" fmla="*/ 2356 h 10000"/>
                <a:gd name="connsiteX195" fmla="*/ 7587 w 10000"/>
                <a:gd name="connsiteY195" fmla="*/ 2363 h 10000"/>
                <a:gd name="connsiteX196" fmla="*/ 7638 w 10000"/>
                <a:gd name="connsiteY196" fmla="*/ 2300 h 10000"/>
                <a:gd name="connsiteX197" fmla="*/ 7677 w 10000"/>
                <a:gd name="connsiteY197" fmla="*/ 2214 h 10000"/>
                <a:gd name="connsiteX198" fmla="*/ 7660 w 10000"/>
                <a:gd name="connsiteY198" fmla="*/ 2200 h 10000"/>
                <a:gd name="connsiteX199" fmla="*/ 7677 w 10000"/>
                <a:gd name="connsiteY199" fmla="*/ 2108 h 10000"/>
                <a:gd name="connsiteX200" fmla="*/ 7610 w 10000"/>
                <a:gd name="connsiteY200" fmla="*/ 2108 h 10000"/>
                <a:gd name="connsiteX201" fmla="*/ 7643 w 10000"/>
                <a:gd name="connsiteY201" fmla="*/ 2030 h 10000"/>
                <a:gd name="connsiteX202" fmla="*/ 7649 w 10000"/>
                <a:gd name="connsiteY202" fmla="*/ 1938 h 10000"/>
                <a:gd name="connsiteX203" fmla="*/ 7677 w 10000"/>
                <a:gd name="connsiteY203" fmla="*/ 1916 h 10000"/>
                <a:gd name="connsiteX204" fmla="*/ 7728 w 10000"/>
                <a:gd name="connsiteY204" fmla="*/ 1824 h 10000"/>
                <a:gd name="connsiteX205" fmla="*/ 7722 w 10000"/>
                <a:gd name="connsiteY205" fmla="*/ 1753 h 10000"/>
                <a:gd name="connsiteX206" fmla="*/ 7762 w 10000"/>
                <a:gd name="connsiteY206" fmla="*/ 1675 h 10000"/>
                <a:gd name="connsiteX207" fmla="*/ 7807 w 10000"/>
                <a:gd name="connsiteY207" fmla="*/ 1625 h 10000"/>
                <a:gd name="connsiteX208" fmla="*/ 7823 w 10000"/>
                <a:gd name="connsiteY208" fmla="*/ 1540 h 10000"/>
                <a:gd name="connsiteX209" fmla="*/ 7818 w 10000"/>
                <a:gd name="connsiteY209" fmla="*/ 1512 h 10000"/>
                <a:gd name="connsiteX210" fmla="*/ 7857 w 10000"/>
                <a:gd name="connsiteY210" fmla="*/ 1455 h 10000"/>
                <a:gd name="connsiteX211" fmla="*/ 7913 w 10000"/>
                <a:gd name="connsiteY211" fmla="*/ 1285 h 10000"/>
                <a:gd name="connsiteX212" fmla="*/ 7930 w 10000"/>
                <a:gd name="connsiteY212" fmla="*/ 1185 h 10000"/>
                <a:gd name="connsiteX213" fmla="*/ 7958 w 10000"/>
                <a:gd name="connsiteY213" fmla="*/ 1192 h 10000"/>
                <a:gd name="connsiteX214" fmla="*/ 8037 w 10000"/>
                <a:gd name="connsiteY214" fmla="*/ 1079 h 10000"/>
                <a:gd name="connsiteX215" fmla="*/ 8127 w 10000"/>
                <a:gd name="connsiteY215" fmla="*/ 1015 h 10000"/>
                <a:gd name="connsiteX216" fmla="*/ 8138 w 10000"/>
                <a:gd name="connsiteY216" fmla="*/ 937 h 10000"/>
                <a:gd name="connsiteX217" fmla="*/ 8172 w 10000"/>
                <a:gd name="connsiteY217" fmla="*/ 852 h 10000"/>
                <a:gd name="connsiteX218" fmla="*/ 8161 w 10000"/>
                <a:gd name="connsiteY218" fmla="*/ 788 h 10000"/>
                <a:gd name="connsiteX219" fmla="*/ 8116 w 10000"/>
                <a:gd name="connsiteY219" fmla="*/ 731 h 10000"/>
                <a:gd name="connsiteX220" fmla="*/ 8138 w 10000"/>
                <a:gd name="connsiteY220" fmla="*/ 660 h 10000"/>
                <a:gd name="connsiteX221" fmla="*/ 8138 w 10000"/>
                <a:gd name="connsiteY221" fmla="*/ 575 h 10000"/>
                <a:gd name="connsiteX222" fmla="*/ 8054 w 10000"/>
                <a:gd name="connsiteY222" fmla="*/ 504 h 10000"/>
                <a:gd name="connsiteX223" fmla="*/ 7970 w 10000"/>
                <a:gd name="connsiteY223" fmla="*/ 546 h 10000"/>
                <a:gd name="connsiteX224" fmla="*/ 7930 w 10000"/>
                <a:gd name="connsiteY224" fmla="*/ 546 h 10000"/>
                <a:gd name="connsiteX225" fmla="*/ 7913 w 10000"/>
                <a:gd name="connsiteY225" fmla="*/ 497 h 10000"/>
                <a:gd name="connsiteX226" fmla="*/ 7913 w 10000"/>
                <a:gd name="connsiteY226" fmla="*/ 405 h 10000"/>
                <a:gd name="connsiteX227" fmla="*/ 8020 w 10000"/>
                <a:gd name="connsiteY227" fmla="*/ 312 h 10000"/>
                <a:gd name="connsiteX228" fmla="*/ 8054 w 10000"/>
                <a:gd name="connsiteY228" fmla="*/ 234 h 10000"/>
                <a:gd name="connsiteX229" fmla="*/ 8121 w 10000"/>
                <a:gd name="connsiteY229" fmla="*/ 170 h 10000"/>
                <a:gd name="connsiteX230" fmla="*/ 8183 w 10000"/>
                <a:gd name="connsiteY230" fmla="*/ 50 h 10000"/>
                <a:gd name="connsiteX231" fmla="*/ 8228 w 10000"/>
                <a:gd name="connsiteY231" fmla="*/ 28 h 10000"/>
                <a:gd name="connsiteX232" fmla="*/ 8290 w 10000"/>
                <a:gd name="connsiteY232" fmla="*/ 43 h 10000"/>
                <a:gd name="connsiteX233" fmla="*/ 8420 w 10000"/>
                <a:gd name="connsiteY233" fmla="*/ 0 h 10000"/>
                <a:gd name="connsiteX234" fmla="*/ 8481 w 10000"/>
                <a:gd name="connsiteY234" fmla="*/ 71 h 10000"/>
                <a:gd name="connsiteX235" fmla="*/ 8476 w 10000"/>
                <a:gd name="connsiteY235" fmla="*/ 121 h 10000"/>
                <a:gd name="connsiteX236" fmla="*/ 8504 w 10000"/>
                <a:gd name="connsiteY236" fmla="*/ 142 h 10000"/>
                <a:gd name="connsiteX237" fmla="*/ 8526 w 10000"/>
                <a:gd name="connsiteY237" fmla="*/ 192 h 10000"/>
                <a:gd name="connsiteX238" fmla="*/ 8493 w 10000"/>
                <a:gd name="connsiteY238" fmla="*/ 248 h 10000"/>
                <a:gd name="connsiteX239" fmla="*/ 8448 w 10000"/>
                <a:gd name="connsiteY239" fmla="*/ 376 h 10000"/>
                <a:gd name="connsiteX240" fmla="*/ 8375 w 10000"/>
                <a:gd name="connsiteY240" fmla="*/ 476 h 10000"/>
                <a:gd name="connsiteX241" fmla="*/ 8307 w 10000"/>
                <a:gd name="connsiteY241" fmla="*/ 532 h 10000"/>
                <a:gd name="connsiteX242" fmla="*/ 8358 w 10000"/>
                <a:gd name="connsiteY242" fmla="*/ 554 h 10000"/>
                <a:gd name="connsiteX243" fmla="*/ 8425 w 10000"/>
                <a:gd name="connsiteY243" fmla="*/ 639 h 10000"/>
                <a:gd name="connsiteX244" fmla="*/ 8470 w 10000"/>
                <a:gd name="connsiteY244" fmla="*/ 646 h 10000"/>
                <a:gd name="connsiteX245" fmla="*/ 8493 w 10000"/>
                <a:gd name="connsiteY245" fmla="*/ 738 h 10000"/>
                <a:gd name="connsiteX246" fmla="*/ 8538 w 10000"/>
                <a:gd name="connsiteY246" fmla="*/ 759 h 10000"/>
                <a:gd name="connsiteX247" fmla="*/ 8571 w 10000"/>
                <a:gd name="connsiteY247" fmla="*/ 752 h 10000"/>
                <a:gd name="connsiteX248" fmla="*/ 8639 w 10000"/>
                <a:gd name="connsiteY248" fmla="*/ 610 h 10000"/>
                <a:gd name="connsiteX249" fmla="*/ 8701 w 10000"/>
                <a:gd name="connsiteY249" fmla="*/ 625 h 10000"/>
                <a:gd name="connsiteX250" fmla="*/ 8712 w 10000"/>
                <a:gd name="connsiteY250" fmla="*/ 667 h 10000"/>
                <a:gd name="connsiteX251" fmla="*/ 8757 w 10000"/>
                <a:gd name="connsiteY251" fmla="*/ 717 h 10000"/>
                <a:gd name="connsiteX252" fmla="*/ 8757 w 10000"/>
                <a:gd name="connsiteY252" fmla="*/ 752 h 10000"/>
                <a:gd name="connsiteX253" fmla="*/ 8796 w 10000"/>
                <a:gd name="connsiteY253" fmla="*/ 774 h 10000"/>
                <a:gd name="connsiteX254" fmla="*/ 8853 w 10000"/>
                <a:gd name="connsiteY254" fmla="*/ 774 h 10000"/>
                <a:gd name="connsiteX255" fmla="*/ 8858 w 10000"/>
                <a:gd name="connsiteY255" fmla="*/ 837 h 10000"/>
                <a:gd name="connsiteX256" fmla="*/ 8808 w 10000"/>
                <a:gd name="connsiteY256" fmla="*/ 866 h 10000"/>
                <a:gd name="connsiteX257" fmla="*/ 8853 w 10000"/>
                <a:gd name="connsiteY257" fmla="*/ 1143 h 10000"/>
                <a:gd name="connsiteX258" fmla="*/ 8898 w 10000"/>
                <a:gd name="connsiteY258" fmla="*/ 1270 h 10000"/>
                <a:gd name="connsiteX259" fmla="*/ 8886 w 10000"/>
                <a:gd name="connsiteY259" fmla="*/ 1327 h 10000"/>
                <a:gd name="connsiteX260" fmla="*/ 8926 w 10000"/>
                <a:gd name="connsiteY260" fmla="*/ 1391 h 10000"/>
                <a:gd name="connsiteX261" fmla="*/ 8931 w 10000"/>
                <a:gd name="connsiteY261" fmla="*/ 1434 h 10000"/>
                <a:gd name="connsiteX262" fmla="*/ 9038 w 10000"/>
                <a:gd name="connsiteY262" fmla="*/ 1483 h 10000"/>
                <a:gd name="connsiteX263" fmla="*/ 9168 w 10000"/>
                <a:gd name="connsiteY263" fmla="*/ 1441 h 10000"/>
                <a:gd name="connsiteX264" fmla="*/ 9184 w 10000"/>
                <a:gd name="connsiteY264" fmla="*/ 1384 h 10000"/>
                <a:gd name="connsiteX265" fmla="*/ 9229 w 10000"/>
                <a:gd name="connsiteY265" fmla="*/ 1405 h 10000"/>
                <a:gd name="connsiteX266" fmla="*/ 9258 w 10000"/>
                <a:gd name="connsiteY266" fmla="*/ 1455 h 10000"/>
                <a:gd name="connsiteX267" fmla="*/ 9325 w 10000"/>
                <a:gd name="connsiteY267" fmla="*/ 1419 h 10000"/>
                <a:gd name="connsiteX268" fmla="*/ 9364 w 10000"/>
                <a:gd name="connsiteY268" fmla="*/ 1419 h 10000"/>
                <a:gd name="connsiteX269" fmla="*/ 9421 w 10000"/>
                <a:gd name="connsiteY269" fmla="*/ 1476 h 10000"/>
                <a:gd name="connsiteX270" fmla="*/ 9454 w 10000"/>
                <a:gd name="connsiteY270" fmla="*/ 1398 h 10000"/>
                <a:gd name="connsiteX271" fmla="*/ 9522 w 10000"/>
                <a:gd name="connsiteY271" fmla="*/ 1434 h 10000"/>
                <a:gd name="connsiteX272" fmla="*/ 9556 w 10000"/>
                <a:gd name="connsiteY272" fmla="*/ 1391 h 10000"/>
                <a:gd name="connsiteX273" fmla="*/ 9584 w 10000"/>
                <a:gd name="connsiteY273" fmla="*/ 1398 h 10000"/>
                <a:gd name="connsiteX274" fmla="*/ 9612 w 10000"/>
                <a:gd name="connsiteY274" fmla="*/ 1356 h 10000"/>
                <a:gd name="connsiteX275" fmla="*/ 9606 w 10000"/>
                <a:gd name="connsiteY275" fmla="*/ 1313 h 10000"/>
                <a:gd name="connsiteX276" fmla="*/ 9646 w 10000"/>
                <a:gd name="connsiteY276" fmla="*/ 1292 h 10000"/>
                <a:gd name="connsiteX277" fmla="*/ 9674 w 10000"/>
                <a:gd name="connsiteY277" fmla="*/ 1221 h 10000"/>
                <a:gd name="connsiteX278" fmla="*/ 9753 w 10000"/>
                <a:gd name="connsiteY278" fmla="*/ 1228 h 10000"/>
                <a:gd name="connsiteX279" fmla="*/ 9871 w 10000"/>
                <a:gd name="connsiteY279" fmla="*/ 1434 h 10000"/>
                <a:gd name="connsiteX280" fmla="*/ 9893 w 10000"/>
                <a:gd name="connsiteY280" fmla="*/ 1505 h 10000"/>
                <a:gd name="connsiteX281" fmla="*/ 9972 w 10000"/>
                <a:gd name="connsiteY281" fmla="*/ 1597 h 10000"/>
                <a:gd name="connsiteX282" fmla="*/ 10000 w 10000"/>
                <a:gd name="connsiteY282" fmla="*/ 1682 h 10000"/>
                <a:gd name="connsiteX283" fmla="*/ 9938 w 10000"/>
                <a:gd name="connsiteY283" fmla="*/ 1796 h 10000"/>
                <a:gd name="connsiteX284" fmla="*/ 9893 w 10000"/>
                <a:gd name="connsiteY284" fmla="*/ 1838 h 10000"/>
                <a:gd name="connsiteX285" fmla="*/ 9916 w 10000"/>
                <a:gd name="connsiteY285" fmla="*/ 1959 h 10000"/>
                <a:gd name="connsiteX286" fmla="*/ 9848 w 10000"/>
                <a:gd name="connsiteY286" fmla="*/ 2051 h 10000"/>
                <a:gd name="connsiteX287" fmla="*/ 9809 w 10000"/>
                <a:gd name="connsiteY287" fmla="*/ 2072 h 10000"/>
                <a:gd name="connsiteX288" fmla="*/ 9809 w 10000"/>
                <a:gd name="connsiteY288" fmla="*/ 2136 h 10000"/>
                <a:gd name="connsiteX289" fmla="*/ 9758 w 10000"/>
                <a:gd name="connsiteY289" fmla="*/ 2257 h 10000"/>
                <a:gd name="connsiteX290" fmla="*/ 9724 w 10000"/>
                <a:gd name="connsiteY290" fmla="*/ 2264 h 10000"/>
                <a:gd name="connsiteX291" fmla="*/ 9730 w 10000"/>
                <a:gd name="connsiteY291" fmla="*/ 2349 h 10000"/>
                <a:gd name="connsiteX292" fmla="*/ 9702 w 10000"/>
                <a:gd name="connsiteY292" fmla="*/ 2413 h 10000"/>
                <a:gd name="connsiteX293" fmla="*/ 9708 w 10000"/>
                <a:gd name="connsiteY293" fmla="*/ 2697 h 10000"/>
                <a:gd name="connsiteX294" fmla="*/ 9724 w 10000"/>
                <a:gd name="connsiteY294" fmla="*/ 2718 h 10000"/>
                <a:gd name="connsiteX295" fmla="*/ 9719 w 10000"/>
                <a:gd name="connsiteY295" fmla="*/ 2811 h 10000"/>
                <a:gd name="connsiteX296" fmla="*/ 9708 w 10000"/>
                <a:gd name="connsiteY296" fmla="*/ 2896 h 10000"/>
                <a:gd name="connsiteX297" fmla="*/ 9668 w 10000"/>
                <a:gd name="connsiteY297" fmla="*/ 2938 h 10000"/>
                <a:gd name="connsiteX298" fmla="*/ 9595 w 10000"/>
                <a:gd name="connsiteY298" fmla="*/ 2903 h 10000"/>
                <a:gd name="connsiteX299" fmla="*/ 9561 w 10000"/>
                <a:gd name="connsiteY299" fmla="*/ 2952 h 10000"/>
                <a:gd name="connsiteX300" fmla="*/ 9567 w 10000"/>
                <a:gd name="connsiteY300" fmla="*/ 2995 h 10000"/>
                <a:gd name="connsiteX301" fmla="*/ 9544 w 10000"/>
                <a:gd name="connsiteY301" fmla="*/ 3080 h 10000"/>
                <a:gd name="connsiteX302" fmla="*/ 9505 w 10000"/>
                <a:gd name="connsiteY302" fmla="*/ 3137 h 10000"/>
                <a:gd name="connsiteX303" fmla="*/ 9494 w 10000"/>
                <a:gd name="connsiteY303" fmla="*/ 3236 h 10000"/>
                <a:gd name="connsiteX304" fmla="*/ 9466 w 10000"/>
                <a:gd name="connsiteY304" fmla="*/ 3322 h 10000"/>
                <a:gd name="connsiteX305" fmla="*/ 9471 w 10000"/>
                <a:gd name="connsiteY305" fmla="*/ 3378 h 10000"/>
                <a:gd name="connsiteX306" fmla="*/ 9460 w 10000"/>
                <a:gd name="connsiteY306" fmla="*/ 3435 h 10000"/>
                <a:gd name="connsiteX307" fmla="*/ 9483 w 10000"/>
                <a:gd name="connsiteY307" fmla="*/ 3485 h 10000"/>
                <a:gd name="connsiteX308" fmla="*/ 9449 w 10000"/>
                <a:gd name="connsiteY308" fmla="*/ 3563 h 10000"/>
                <a:gd name="connsiteX309" fmla="*/ 9393 w 10000"/>
                <a:gd name="connsiteY309" fmla="*/ 3442 h 10000"/>
                <a:gd name="connsiteX310" fmla="*/ 9393 w 10000"/>
                <a:gd name="connsiteY310" fmla="*/ 3350 h 10000"/>
                <a:gd name="connsiteX311" fmla="*/ 9376 w 10000"/>
                <a:gd name="connsiteY311" fmla="*/ 3336 h 10000"/>
                <a:gd name="connsiteX312" fmla="*/ 9308 w 10000"/>
                <a:gd name="connsiteY312" fmla="*/ 3400 h 10000"/>
                <a:gd name="connsiteX313" fmla="*/ 9201 w 10000"/>
                <a:gd name="connsiteY313" fmla="*/ 3549 h 10000"/>
                <a:gd name="connsiteX314" fmla="*/ 9139 w 10000"/>
                <a:gd name="connsiteY314" fmla="*/ 3655 h 10000"/>
                <a:gd name="connsiteX315" fmla="*/ 9044 w 10000"/>
                <a:gd name="connsiteY315" fmla="*/ 3712 h 10000"/>
                <a:gd name="connsiteX316" fmla="*/ 9010 w 10000"/>
                <a:gd name="connsiteY316" fmla="*/ 3797 h 10000"/>
                <a:gd name="connsiteX317" fmla="*/ 8982 w 10000"/>
                <a:gd name="connsiteY317" fmla="*/ 3825 h 10000"/>
                <a:gd name="connsiteX318" fmla="*/ 8875 w 10000"/>
                <a:gd name="connsiteY318" fmla="*/ 3903 h 10000"/>
                <a:gd name="connsiteX319" fmla="*/ 8785 w 10000"/>
                <a:gd name="connsiteY319" fmla="*/ 3996 h 10000"/>
                <a:gd name="connsiteX320" fmla="*/ 8763 w 10000"/>
                <a:gd name="connsiteY320" fmla="*/ 4067 h 10000"/>
                <a:gd name="connsiteX321" fmla="*/ 8729 w 10000"/>
                <a:gd name="connsiteY321" fmla="*/ 4102 h 10000"/>
                <a:gd name="connsiteX322" fmla="*/ 8774 w 10000"/>
                <a:gd name="connsiteY322" fmla="*/ 4194 h 10000"/>
                <a:gd name="connsiteX323" fmla="*/ 8819 w 10000"/>
                <a:gd name="connsiteY323" fmla="*/ 4265 h 10000"/>
                <a:gd name="connsiteX324" fmla="*/ 8881 w 10000"/>
                <a:gd name="connsiteY324" fmla="*/ 4294 h 10000"/>
                <a:gd name="connsiteX325" fmla="*/ 8858 w 10000"/>
                <a:gd name="connsiteY325" fmla="*/ 4344 h 10000"/>
                <a:gd name="connsiteX326" fmla="*/ 8903 w 10000"/>
                <a:gd name="connsiteY326" fmla="*/ 4358 h 10000"/>
                <a:gd name="connsiteX327" fmla="*/ 8903 w 10000"/>
                <a:gd name="connsiteY327" fmla="*/ 4443 h 10000"/>
                <a:gd name="connsiteX328" fmla="*/ 8937 w 10000"/>
                <a:gd name="connsiteY328" fmla="*/ 4507 h 10000"/>
                <a:gd name="connsiteX329" fmla="*/ 8993 w 10000"/>
                <a:gd name="connsiteY329" fmla="*/ 4493 h 10000"/>
                <a:gd name="connsiteX330" fmla="*/ 9016 w 10000"/>
                <a:gd name="connsiteY330" fmla="*/ 4422 h 10000"/>
                <a:gd name="connsiteX331" fmla="*/ 9061 w 10000"/>
                <a:gd name="connsiteY331" fmla="*/ 4414 h 10000"/>
                <a:gd name="connsiteX332" fmla="*/ 9066 w 10000"/>
                <a:gd name="connsiteY332" fmla="*/ 4358 h 10000"/>
                <a:gd name="connsiteX333" fmla="*/ 9123 w 10000"/>
                <a:gd name="connsiteY333" fmla="*/ 4358 h 10000"/>
                <a:gd name="connsiteX334" fmla="*/ 9100 w 10000"/>
                <a:gd name="connsiteY334" fmla="*/ 4429 h 10000"/>
                <a:gd name="connsiteX335" fmla="*/ 9156 w 10000"/>
                <a:gd name="connsiteY335" fmla="*/ 4464 h 10000"/>
                <a:gd name="connsiteX336" fmla="*/ 9145 w 10000"/>
                <a:gd name="connsiteY336" fmla="*/ 4528 h 10000"/>
                <a:gd name="connsiteX337" fmla="*/ 9061 w 10000"/>
                <a:gd name="connsiteY337" fmla="*/ 4535 h 10000"/>
                <a:gd name="connsiteX338" fmla="*/ 8999 w 10000"/>
                <a:gd name="connsiteY338" fmla="*/ 4578 h 10000"/>
                <a:gd name="connsiteX339" fmla="*/ 8943 w 10000"/>
                <a:gd name="connsiteY339" fmla="*/ 4599 h 10000"/>
                <a:gd name="connsiteX340" fmla="*/ 8943 w 10000"/>
                <a:gd name="connsiteY340" fmla="*/ 4698 h 10000"/>
                <a:gd name="connsiteX341" fmla="*/ 8999 w 10000"/>
                <a:gd name="connsiteY341" fmla="*/ 4805 h 10000"/>
                <a:gd name="connsiteX342" fmla="*/ 8954 w 10000"/>
                <a:gd name="connsiteY342" fmla="*/ 4904 h 10000"/>
                <a:gd name="connsiteX343" fmla="*/ 8864 w 10000"/>
                <a:gd name="connsiteY343" fmla="*/ 4918 h 10000"/>
                <a:gd name="connsiteX344" fmla="*/ 8875 w 10000"/>
                <a:gd name="connsiteY344" fmla="*/ 5032 h 10000"/>
                <a:gd name="connsiteX345" fmla="*/ 8870 w 10000"/>
                <a:gd name="connsiteY345" fmla="*/ 5103 h 10000"/>
                <a:gd name="connsiteX346" fmla="*/ 8841 w 10000"/>
                <a:gd name="connsiteY346" fmla="*/ 5138 h 10000"/>
                <a:gd name="connsiteX347" fmla="*/ 8785 w 10000"/>
                <a:gd name="connsiteY347" fmla="*/ 5110 h 10000"/>
                <a:gd name="connsiteX348" fmla="*/ 8735 w 10000"/>
                <a:gd name="connsiteY348" fmla="*/ 5018 h 10000"/>
                <a:gd name="connsiteX349" fmla="*/ 8678 w 10000"/>
                <a:gd name="connsiteY349" fmla="*/ 5089 h 10000"/>
                <a:gd name="connsiteX350" fmla="*/ 8622 w 10000"/>
                <a:gd name="connsiteY350" fmla="*/ 5039 h 10000"/>
                <a:gd name="connsiteX351" fmla="*/ 8616 w 10000"/>
                <a:gd name="connsiteY351" fmla="*/ 5011 h 10000"/>
                <a:gd name="connsiteX352" fmla="*/ 8538 w 10000"/>
                <a:gd name="connsiteY352" fmla="*/ 4947 h 10000"/>
                <a:gd name="connsiteX353" fmla="*/ 8515 w 10000"/>
                <a:gd name="connsiteY353" fmla="*/ 4961 h 10000"/>
                <a:gd name="connsiteX354" fmla="*/ 8526 w 10000"/>
                <a:gd name="connsiteY354" fmla="*/ 5039 h 10000"/>
                <a:gd name="connsiteX355" fmla="*/ 8481 w 10000"/>
                <a:gd name="connsiteY355" fmla="*/ 5138 h 10000"/>
                <a:gd name="connsiteX356" fmla="*/ 8515 w 10000"/>
                <a:gd name="connsiteY356" fmla="*/ 5160 h 10000"/>
                <a:gd name="connsiteX357" fmla="*/ 8577 w 10000"/>
                <a:gd name="connsiteY357" fmla="*/ 5145 h 10000"/>
                <a:gd name="connsiteX358" fmla="*/ 8588 w 10000"/>
                <a:gd name="connsiteY358" fmla="*/ 5181 h 10000"/>
                <a:gd name="connsiteX359" fmla="*/ 8577 w 10000"/>
                <a:gd name="connsiteY359" fmla="*/ 5224 h 10000"/>
                <a:gd name="connsiteX360" fmla="*/ 8600 w 10000"/>
                <a:gd name="connsiteY360" fmla="*/ 5280 h 10000"/>
                <a:gd name="connsiteX361" fmla="*/ 8650 w 10000"/>
                <a:gd name="connsiteY361" fmla="*/ 5316 h 10000"/>
                <a:gd name="connsiteX362" fmla="*/ 8639 w 10000"/>
                <a:gd name="connsiteY362" fmla="*/ 5401 h 10000"/>
                <a:gd name="connsiteX363" fmla="*/ 8673 w 10000"/>
                <a:gd name="connsiteY363" fmla="*/ 5444 h 10000"/>
                <a:gd name="connsiteX364" fmla="*/ 8633 w 10000"/>
                <a:gd name="connsiteY364" fmla="*/ 5486 h 10000"/>
                <a:gd name="connsiteX365" fmla="*/ 8622 w 10000"/>
                <a:gd name="connsiteY365" fmla="*/ 5642 h 10000"/>
                <a:gd name="connsiteX366" fmla="*/ 8600 w 10000"/>
                <a:gd name="connsiteY366" fmla="*/ 5649 h 10000"/>
                <a:gd name="connsiteX367" fmla="*/ 8628 w 10000"/>
                <a:gd name="connsiteY367" fmla="*/ 5720 h 10000"/>
                <a:gd name="connsiteX368" fmla="*/ 8633 w 10000"/>
                <a:gd name="connsiteY368" fmla="*/ 5841 h 10000"/>
                <a:gd name="connsiteX369" fmla="*/ 8661 w 10000"/>
                <a:gd name="connsiteY369" fmla="*/ 5869 h 10000"/>
                <a:gd name="connsiteX370" fmla="*/ 8667 w 10000"/>
                <a:gd name="connsiteY370" fmla="*/ 5905 h 10000"/>
                <a:gd name="connsiteX371" fmla="*/ 8690 w 10000"/>
                <a:gd name="connsiteY371" fmla="*/ 5912 h 10000"/>
                <a:gd name="connsiteX372" fmla="*/ 8695 w 10000"/>
                <a:gd name="connsiteY372" fmla="*/ 5983 h 10000"/>
                <a:gd name="connsiteX373" fmla="*/ 8684 w 10000"/>
                <a:gd name="connsiteY373" fmla="*/ 6033 h 10000"/>
                <a:gd name="connsiteX374" fmla="*/ 8740 w 10000"/>
                <a:gd name="connsiteY374" fmla="*/ 6061 h 10000"/>
                <a:gd name="connsiteX375" fmla="*/ 8825 w 10000"/>
                <a:gd name="connsiteY375" fmla="*/ 6004 h 10000"/>
                <a:gd name="connsiteX376" fmla="*/ 8948 w 10000"/>
                <a:gd name="connsiteY376" fmla="*/ 5891 h 10000"/>
                <a:gd name="connsiteX377" fmla="*/ 8982 w 10000"/>
                <a:gd name="connsiteY377" fmla="*/ 5891 h 10000"/>
                <a:gd name="connsiteX378" fmla="*/ 8982 w 10000"/>
                <a:gd name="connsiteY378" fmla="*/ 5976 h 10000"/>
                <a:gd name="connsiteX379" fmla="*/ 9004 w 10000"/>
                <a:gd name="connsiteY379" fmla="*/ 5990 h 10000"/>
                <a:gd name="connsiteX380" fmla="*/ 9044 w 10000"/>
                <a:gd name="connsiteY380" fmla="*/ 6089 h 10000"/>
                <a:gd name="connsiteX381" fmla="*/ 9072 w 10000"/>
                <a:gd name="connsiteY381" fmla="*/ 6097 h 10000"/>
                <a:gd name="connsiteX382" fmla="*/ 9055 w 10000"/>
                <a:gd name="connsiteY382" fmla="*/ 6153 h 10000"/>
                <a:gd name="connsiteX383" fmla="*/ 9100 w 10000"/>
                <a:gd name="connsiteY383" fmla="*/ 6281 h 10000"/>
                <a:gd name="connsiteX384" fmla="*/ 9100 w 10000"/>
                <a:gd name="connsiteY384" fmla="*/ 6345 h 10000"/>
                <a:gd name="connsiteX385" fmla="*/ 9123 w 10000"/>
                <a:gd name="connsiteY385" fmla="*/ 6416 h 10000"/>
                <a:gd name="connsiteX386" fmla="*/ 9089 w 10000"/>
                <a:gd name="connsiteY386" fmla="*/ 6473 h 10000"/>
                <a:gd name="connsiteX387" fmla="*/ 9049 w 10000"/>
                <a:gd name="connsiteY387" fmla="*/ 6466 h 10000"/>
                <a:gd name="connsiteX388" fmla="*/ 9049 w 10000"/>
                <a:gd name="connsiteY388" fmla="*/ 6501 h 10000"/>
                <a:gd name="connsiteX389" fmla="*/ 9089 w 10000"/>
                <a:gd name="connsiteY389" fmla="*/ 6544 h 10000"/>
                <a:gd name="connsiteX390" fmla="*/ 9106 w 10000"/>
                <a:gd name="connsiteY390" fmla="*/ 6515 h 10000"/>
                <a:gd name="connsiteX391" fmla="*/ 9139 w 10000"/>
                <a:gd name="connsiteY391" fmla="*/ 6579 h 10000"/>
                <a:gd name="connsiteX392" fmla="*/ 9179 w 10000"/>
                <a:gd name="connsiteY392" fmla="*/ 6579 h 10000"/>
                <a:gd name="connsiteX393" fmla="*/ 9156 w 10000"/>
                <a:gd name="connsiteY393" fmla="*/ 6757 h 10000"/>
                <a:gd name="connsiteX394" fmla="*/ 9139 w 10000"/>
                <a:gd name="connsiteY394" fmla="*/ 6792 h 10000"/>
                <a:gd name="connsiteX395" fmla="*/ 9089 w 10000"/>
                <a:gd name="connsiteY395" fmla="*/ 6778 h 10000"/>
                <a:gd name="connsiteX396" fmla="*/ 9027 w 10000"/>
                <a:gd name="connsiteY396" fmla="*/ 6799 h 10000"/>
                <a:gd name="connsiteX397" fmla="*/ 9004 w 10000"/>
                <a:gd name="connsiteY397" fmla="*/ 6842 h 10000"/>
                <a:gd name="connsiteX398" fmla="*/ 8999 w 10000"/>
                <a:gd name="connsiteY398" fmla="*/ 6884 h 10000"/>
                <a:gd name="connsiteX399" fmla="*/ 8960 w 10000"/>
                <a:gd name="connsiteY399" fmla="*/ 6934 h 10000"/>
                <a:gd name="connsiteX400" fmla="*/ 8898 w 10000"/>
                <a:gd name="connsiteY400" fmla="*/ 6941 h 10000"/>
                <a:gd name="connsiteX401" fmla="*/ 8886 w 10000"/>
                <a:gd name="connsiteY401" fmla="*/ 6962 h 10000"/>
                <a:gd name="connsiteX402" fmla="*/ 8847 w 10000"/>
                <a:gd name="connsiteY402" fmla="*/ 6927 h 10000"/>
                <a:gd name="connsiteX403" fmla="*/ 8808 w 10000"/>
                <a:gd name="connsiteY403" fmla="*/ 6934 h 10000"/>
                <a:gd name="connsiteX404" fmla="*/ 8785 w 10000"/>
                <a:gd name="connsiteY404" fmla="*/ 6906 h 10000"/>
                <a:gd name="connsiteX405" fmla="*/ 8735 w 10000"/>
                <a:gd name="connsiteY405" fmla="*/ 6891 h 10000"/>
                <a:gd name="connsiteX406" fmla="*/ 8746 w 10000"/>
                <a:gd name="connsiteY406" fmla="*/ 6941 h 10000"/>
                <a:gd name="connsiteX407" fmla="*/ 8723 w 10000"/>
                <a:gd name="connsiteY407" fmla="*/ 6991 h 10000"/>
                <a:gd name="connsiteX408" fmla="*/ 8639 w 10000"/>
                <a:gd name="connsiteY408" fmla="*/ 6984 h 10000"/>
                <a:gd name="connsiteX409" fmla="*/ 8611 w 10000"/>
                <a:gd name="connsiteY409" fmla="*/ 6962 h 10000"/>
                <a:gd name="connsiteX410" fmla="*/ 8566 w 10000"/>
                <a:gd name="connsiteY410" fmla="*/ 6984 h 10000"/>
                <a:gd name="connsiteX411" fmla="*/ 8560 w 10000"/>
                <a:gd name="connsiteY411" fmla="*/ 7055 h 10000"/>
                <a:gd name="connsiteX412" fmla="*/ 8476 w 10000"/>
                <a:gd name="connsiteY412" fmla="*/ 7133 h 10000"/>
                <a:gd name="connsiteX413" fmla="*/ 8448 w 10000"/>
                <a:gd name="connsiteY413" fmla="*/ 7090 h 10000"/>
                <a:gd name="connsiteX414" fmla="*/ 8386 w 10000"/>
                <a:gd name="connsiteY414" fmla="*/ 7111 h 10000"/>
                <a:gd name="connsiteX415" fmla="*/ 8346 w 10000"/>
                <a:gd name="connsiteY415" fmla="*/ 7133 h 10000"/>
                <a:gd name="connsiteX416" fmla="*/ 8341 w 10000"/>
                <a:gd name="connsiteY416" fmla="*/ 7168 h 10000"/>
                <a:gd name="connsiteX417" fmla="*/ 8256 w 10000"/>
                <a:gd name="connsiteY417" fmla="*/ 7246 h 10000"/>
                <a:gd name="connsiteX418" fmla="*/ 8206 w 10000"/>
                <a:gd name="connsiteY418" fmla="*/ 7232 h 10000"/>
                <a:gd name="connsiteX419" fmla="*/ 8155 w 10000"/>
                <a:gd name="connsiteY419" fmla="*/ 7260 h 10000"/>
                <a:gd name="connsiteX420" fmla="*/ 8116 w 10000"/>
                <a:gd name="connsiteY420" fmla="*/ 7303 h 10000"/>
                <a:gd name="connsiteX421" fmla="*/ 8060 w 10000"/>
                <a:gd name="connsiteY421" fmla="*/ 7331 h 10000"/>
                <a:gd name="connsiteX422" fmla="*/ 8065 w 10000"/>
                <a:gd name="connsiteY422" fmla="*/ 7374 h 10000"/>
                <a:gd name="connsiteX423" fmla="*/ 8015 w 10000"/>
                <a:gd name="connsiteY423" fmla="*/ 7402 h 10000"/>
                <a:gd name="connsiteX424" fmla="*/ 7942 w 10000"/>
                <a:gd name="connsiteY424" fmla="*/ 7523 h 10000"/>
                <a:gd name="connsiteX425" fmla="*/ 7930 w 10000"/>
                <a:gd name="connsiteY425" fmla="*/ 7573 h 10000"/>
                <a:gd name="connsiteX426" fmla="*/ 7908 w 10000"/>
                <a:gd name="connsiteY426" fmla="*/ 7559 h 10000"/>
                <a:gd name="connsiteX427" fmla="*/ 7919 w 10000"/>
                <a:gd name="connsiteY427" fmla="*/ 7523 h 10000"/>
                <a:gd name="connsiteX428" fmla="*/ 7846 w 10000"/>
                <a:gd name="connsiteY428" fmla="*/ 7339 h 10000"/>
                <a:gd name="connsiteX429" fmla="*/ 7846 w 10000"/>
                <a:gd name="connsiteY429" fmla="*/ 7268 h 10000"/>
                <a:gd name="connsiteX430" fmla="*/ 7812 w 10000"/>
                <a:gd name="connsiteY430" fmla="*/ 7268 h 10000"/>
                <a:gd name="connsiteX431" fmla="*/ 7711 w 10000"/>
                <a:gd name="connsiteY431" fmla="*/ 7197 h 10000"/>
                <a:gd name="connsiteX432" fmla="*/ 7649 w 10000"/>
                <a:gd name="connsiteY432" fmla="*/ 7232 h 10000"/>
                <a:gd name="connsiteX433" fmla="*/ 7632 w 10000"/>
                <a:gd name="connsiteY433" fmla="*/ 7275 h 10000"/>
                <a:gd name="connsiteX434" fmla="*/ 7677 w 10000"/>
                <a:gd name="connsiteY434" fmla="*/ 7324 h 10000"/>
                <a:gd name="connsiteX435" fmla="*/ 7688 w 10000"/>
                <a:gd name="connsiteY435" fmla="*/ 7367 h 10000"/>
                <a:gd name="connsiteX436" fmla="*/ 7660 w 10000"/>
                <a:gd name="connsiteY436" fmla="*/ 7410 h 10000"/>
                <a:gd name="connsiteX437" fmla="*/ 7666 w 10000"/>
                <a:gd name="connsiteY437" fmla="*/ 7445 h 10000"/>
                <a:gd name="connsiteX438" fmla="*/ 7655 w 10000"/>
                <a:gd name="connsiteY438" fmla="*/ 7516 h 10000"/>
                <a:gd name="connsiteX439" fmla="*/ 7660 w 10000"/>
                <a:gd name="connsiteY439" fmla="*/ 7587 h 10000"/>
                <a:gd name="connsiteX440" fmla="*/ 7694 w 10000"/>
                <a:gd name="connsiteY440" fmla="*/ 7700 h 10000"/>
                <a:gd name="connsiteX441" fmla="*/ 7660 w 10000"/>
                <a:gd name="connsiteY441" fmla="*/ 7743 h 10000"/>
                <a:gd name="connsiteX442" fmla="*/ 7666 w 10000"/>
                <a:gd name="connsiteY442" fmla="*/ 7779 h 10000"/>
                <a:gd name="connsiteX443" fmla="*/ 7638 w 10000"/>
                <a:gd name="connsiteY443" fmla="*/ 7793 h 10000"/>
                <a:gd name="connsiteX444" fmla="*/ 7621 w 10000"/>
                <a:gd name="connsiteY444" fmla="*/ 7814 h 10000"/>
                <a:gd name="connsiteX445" fmla="*/ 7514 w 10000"/>
                <a:gd name="connsiteY445" fmla="*/ 7800 h 10000"/>
                <a:gd name="connsiteX446" fmla="*/ 7497 w 10000"/>
                <a:gd name="connsiteY446" fmla="*/ 7757 h 10000"/>
                <a:gd name="connsiteX447" fmla="*/ 7463 w 10000"/>
                <a:gd name="connsiteY447" fmla="*/ 7786 h 10000"/>
                <a:gd name="connsiteX448" fmla="*/ 7390 w 10000"/>
                <a:gd name="connsiteY448" fmla="*/ 7771 h 10000"/>
                <a:gd name="connsiteX449" fmla="*/ 7340 w 10000"/>
                <a:gd name="connsiteY449" fmla="*/ 7793 h 10000"/>
                <a:gd name="connsiteX450" fmla="*/ 7312 w 10000"/>
                <a:gd name="connsiteY450" fmla="*/ 7644 h 10000"/>
                <a:gd name="connsiteX451" fmla="*/ 7283 w 10000"/>
                <a:gd name="connsiteY451" fmla="*/ 7637 h 10000"/>
                <a:gd name="connsiteX452" fmla="*/ 7250 w 10000"/>
                <a:gd name="connsiteY452" fmla="*/ 7544 h 10000"/>
                <a:gd name="connsiteX453" fmla="*/ 7267 w 10000"/>
                <a:gd name="connsiteY453" fmla="*/ 7502 h 10000"/>
                <a:gd name="connsiteX454" fmla="*/ 7306 w 10000"/>
                <a:gd name="connsiteY454" fmla="*/ 7523 h 10000"/>
                <a:gd name="connsiteX455" fmla="*/ 7323 w 10000"/>
                <a:gd name="connsiteY455" fmla="*/ 7473 h 10000"/>
                <a:gd name="connsiteX456" fmla="*/ 7295 w 10000"/>
                <a:gd name="connsiteY456" fmla="*/ 7438 h 10000"/>
                <a:gd name="connsiteX457" fmla="*/ 7312 w 10000"/>
                <a:gd name="connsiteY457" fmla="*/ 7402 h 10000"/>
                <a:gd name="connsiteX458" fmla="*/ 7238 w 10000"/>
                <a:gd name="connsiteY458" fmla="*/ 7331 h 10000"/>
                <a:gd name="connsiteX459" fmla="*/ 7244 w 10000"/>
                <a:gd name="connsiteY459" fmla="*/ 7296 h 10000"/>
                <a:gd name="connsiteX460" fmla="*/ 7199 w 10000"/>
                <a:gd name="connsiteY460" fmla="*/ 7260 h 10000"/>
                <a:gd name="connsiteX461" fmla="*/ 7227 w 10000"/>
                <a:gd name="connsiteY461" fmla="*/ 7218 h 10000"/>
                <a:gd name="connsiteX462" fmla="*/ 7216 w 10000"/>
                <a:gd name="connsiteY462" fmla="*/ 7168 h 10000"/>
                <a:gd name="connsiteX463" fmla="*/ 7165 w 10000"/>
                <a:gd name="connsiteY463" fmla="*/ 7090 h 10000"/>
                <a:gd name="connsiteX464" fmla="*/ 7132 w 10000"/>
                <a:gd name="connsiteY464" fmla="*/ 7026 h 10000"/>
                <a:gd name="connsiteX465" fmla="*/ 7064 w 10000"/>
                <a:gd name="connsiteY465" fmla="*/ 7055 h 10000"/>
                <a:gd name="connsiteX466" fmla="*/ 7025 w 10000"/>
                <a:gd name="connsiteY466" fmla="*/ 7048 h 10000"/>
                <a:gd name="connsiteX467" fmla="*/ 7002 w 10000"/>
                <a:gd name="connsiteY467" fmla="*/ 7111 h 10000"/>
                <a:gd name="connsiteX468" fmla="*/ 6924 w 10000"/>
                <a:gd name="connsiteY468" fmla="*/ 7119 h 10000"/>
                <a:gd name="connsiteX469" fmla="*/ 6895 w 10000"/>
                <a:gd name="connsiteY469" fmla="*/ 7111 h 10000"/>
                <a:gd name="connsiteX470" fmla="*/ 6828 w 10000"/>
                <a:gd name="connsiteY470" fmla="*/ 7161 h 10000"/>
                <a:gd name="connsiteX471" fmla="*/ 6834 w 10000"/>
                <a:gd name="connsiteY471" fmla="*/ 7260 h 10000"/>
                <a:gd name="connsiteX472" fmla="*/ 6817 w 10000"/>
                <a:gd name="connsiteY472" fmla="*/ 7324 h 10000"/>
                <a:gd name="connsiteX473" fmla="*/ 6817 w 10000"/>
                <a:gd name="connsiteY473" fmla="*/ 7381 h 10000"/>
                <a:gd name="connsiteX474" fmla="*/ 6760 w 10000"/>
                <a:gd name="connsiteY474" fmla="*/ 7424 h 10000"/>
                <a:gd name="connsiteX475" fmla="*/ 6699 w 10000"/>
                <a:gd name="connsiteY475" fmla="*/ 7431 h 10000"/>
                <a:gd name="connsiteX476" fmla="*/ 6682 w 10000"/>
                <a:gd name="connsiteY476" fmla="*/ 7410 h 10000"/>
                <a:gd name="connsiteX477" fmla="*/ 6625 w 10000"/>
                <a:gd name="connsiteY477" fmla="*/ 7388 h 10000"/>
                <a:gd name="connsiteX478" fmla="*/ 6592 w 10000"/>
                <a:gd name="connsiteY478" fmla="*/ 7431 h 10000"/>
                <a:gd name="connsiteX479" fmla="*/ 6586 w 10000"/>
                <a:gd name="connsiteY479" fmla="*/ 7473 h 10000"/>
                <a:gd name="connsiteX480" fmla="*/ 6552 w 10000"/>
                <a:gd name="connsiteY480" fmla="*/ 7480 h 10000"/>
                <a:gd name="connsiteX481" fmla="*/ 6547 w 10000"/>
                <a:gd name="connsiteY481" fmla="*/ 7523 h 10000"/>
                <a:gd name="connsiteX482" fmla="*/ 6519 w 10000"/>
                <a:gd name="connsiteY482" fmla="*/ 7523 h 10000"/>
                <a:gd name="connsiteX483" fmla="*/ 6485 w 10000"/>
                <a:gd name="connsiteY483" fmla="*/ 7424 h 10000"/>
                <a:gd name="connsiteX484" fmla="*/ 6406 w 10000"/>
                <a:gd name="connsiteY484" fmla="*/ 7473 h 10000"/>
                <a:gd name="connsiteX485" fmla="*/ 6316 w 10000"/>
                <a:gd name="connsiteY485" fmla="*/ 7551 h 10000"/>
                <a:gd name="connsiteX486" fmla="*/ 6282 w 10000"/>
                <a:gd name="connsiteY486" fmla="*/ 7566 h 10000"/>
                <a:gd name="connsiteX487" fmla="*/ 6294 w 10000"/>
                <a:gd name="connsiteY487" fmla="*/ 7615 h 10000"/>
                <a:gd name="connsiteX488" fmla="*/ 6243 w 10000"/>
                <a:gd name="connsiteY488" fmla="*/ 7637 h 10000"/>
                <a:gd name="connsiteX489" fmla="*/ 6209 w 10000"/>
                <a:gd name="connsiteY489" fmla="*/ 7608 h 10000"/>
                <a:gd name="connsiteX490" fmla="*/ 6136 w 10000"/>
                <a:gd name="connsiteY490" fmla="*/ 7622 h 10000"/>
                <a:gd name="connsiteX491" fmla="*/ 6136 w 10000"/>
                <a:gd name="connsiteY491" fmla="*/ 7395 h 10000"/>
                <a:gd name="connsiteX492" fmla="*/ 6208 w 10000"/>
                <a:gd name="connsiteY49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664 w 10000"/>
                <a:gd name="connsiteY15" fmla="*/ 9770 h 10000"/>
                <a:gd name="connsiteX16" fmla="*/ 3583 w 10000"/>
                <a:gd name="connsiteY16" fmla="*/ 9730 h 10000"/>
                <a:gd name="connsiteX17" fmla="*/ 3543 w 10000"/>
                <a:gd name="connsiteY17" fmla="*/ 9702 h 10000"/>
                <a:gd name="connsiteX18" fmla="*/ 3515 w 10000"/>
                <a:gd name="connsiteY18" fmla="*/ 9624 h 10000"/>
                <a:gd name="connsiteX19" fmla="*/ 3397 w 10000"/>
                <a:gd name="connsiteY19" fmla="*/ 9603 h 10000"/>
                <a:gd name="connsiteX20" fmla="*/ 3324 w 10000"/>
                <a:gd name="connsiteY20" fmla="*/ 9581 h 10000"/>
                <a:gd name="connsiteX21" fmla="*/ 3240 w 10000"/>
                <a:gd name="connsiteY21" fmla="*/ 9524 h 10000"/>
                <a:gd name="connsiteX22" fmla="*/ 3279 w 10000"/>
                <a:gd name="connsiteY22" fmla="*/ 9339 h 10000"/>
                <a:gd name="connsiteX23" fmla="*/ 3150 w 10000"/>
                <a:gd name="connsiteY23" fmla="*/ 8971 h 10000"/>
                <a:gd name="connsiteX24" fmla="*/ 3155 w 10000"/>
                <a:gd name="connsiteY24" fmla="*/ 9021 h 10000"/>
                <a:gd name="connsiteX25" fmla="*/ 3144 w 10000"/>
                <a:gd name="connsiteY25" fmla="*/ 9042 h 10000"/>
                <a:gd name="connsiteX26" fmla="*/ 3105 w 10000"/>
                <a:gd name="connsiteY26" fmla="*/ 9028 h 10000"/>
                <a:gd name="connsiteX27" fmla="*/ 3048 w 10000"/>
                <a:gd name="connsiteY27" fmla="*/ 9163 h 10000"/>
                <a:gd name="connsiteX28" fmla="*/ 2818 w 10000"/>
                <a:gd name="connsiteY28" fmla="*/ 9837 h 10000"/>
                <a:gd name="connsiteX29" fmla="*/ 2745 w 10000"/>
                <a:gd name="connsiteY29" fmla="*/ 9879 h 10000"/>
                <a:gd name="connsiteX30" fmla="*/ 2705 w 10000"/>
                <a:gd name="connsiteY30" fmla="*/ 9922 h 10000"/>
                <a:gd name="connsiteX31" fmla="*/ 2638 w 10000"/>
                <a:gd name="connsiteY31" fmla="*/ 9929 h 10000"/>
                <a:gd name="connsiteX32" fmla="*/ 2598 w 10000"/>
                <a:gd name="connsiteY32" fmla="*/ 9943 h 10000"/>
                <a:gd name="connsiteX33" fmla="*/ 2565 w 10000"/>
                <a:gd name="connsiteY33" fmla="*/ 9929 h 10000"/>
                <a:gd name="connsiteX34" fmla="*/ 2508 w 10000"/>
                <a:gd name="connsiteY34" fmla="*/ 9943 h 10000"/>
                <a:gd name="connsiteX35" fmla="*/ 2503 w 10000"/>
                <a:gd name="connsiteY35" fmla="*/ 9957 h 10000"/>
                <a:gd name="connsiteX36" fmla="*/ 2458 w 10000"/>
                <a:gd name="connsiteY36" fmla="*/ 9993 h 10000"/>
                <a:gd name="connsiteX37" fmla="*/ 2424 w 10000"/>
                <a:gd name="connsiteY37" fmla="*/ 10000 h 10000"/>
                <a:gd name="connsiteX38" fmla="*/ 2323 w 10000"/>
                <a:gd name="connsiteY38" fmla="*/ 9901 h 10000"/>
                <a:gd name="connsiteX39" fmla="*/ 2250 w 10000"/>
                <a:gd name="connsiteY39" fmla="*/ 9794 h 10000"/>
                <a:gd name="connsiteX40" fmla="*/ 2160 w 10000"/>
                <a:gd name="connsiteY40" fmla="*/ 9759 h 10000"/>
                <a:gd name="connsiteX41" fmla="*/ 2143 w 10000"/>
                <a:gd name="connsiteY41" fmla="*/ 9624 h 10000"/>
                <a:gd name="connsiteX42" fmla="*/ 2205 w 10000"/>
                <a:gd name="connsiteY42" fmla="*/ 9588 h 10000"/>
                <a:gd name="connsiteX43" fmla="*/ 2182 w 10000"/>
                <a:gd name="connsiteY43" fmla="*/ 9482 h 10000"/>
                <a:gd name="connsiteX44" fmla="*/ 2160 w 10000"/>
                <a:gd name="connsiteY44" fmla="*/ 9446 h 10000"/>
                <a:gd name="connsiteX45" fmla="*/ 2323 w 10000"/>
                <a:gd name="connsiteY45" fmla="*/ 9312 h 10000"/>
                <a:gd name="connsiteX46" fmla="*/ 2373 w 10000"/>
                <a:gd name="connsiteY46" fmla="*/ 9177 h 10000"/>
                <a:gd name="connsiteX47" fmla="*/ 2424 w 10000"/>
                <a:gd name="connsiteY47" fmla="*/ 9148 h 10000"/>
                <a:gd name="connsiteX48" fmla="*/ 2435 w 10000"/>
                <a:gd name="connsiteY48" fmla="*/ 9063 h 10000"/>
                <a:gd name="connsiteX49" fmla="*/ 2385 w 10000"/>
                <a:gd name="connsiteY49" fmla="*/ 8950 h 10000"/>
                <a:gd name="connsiteX50" fmla="*/ 2396 w 10000"/>
                <a:gd name="connsiteY50" fmla="*/ 8879 h 10000"/>
                <a:gd name="connsiteX51" fmla="*/ 2340 w 10000"/>
                <a:gd name="connsiteY51" fmla="*/ 8850 h 10000"/>
                <a:gd name="connsiteX52" fmla="*/ 2306 w 10000"/>
                <a:gd name="connsiteY52" fmla="*/ 8857 h 10000"/>
                <a:gd name="connsiteX53" fmla="*/ 2143 w 10000"/>
                <a:gd name="connsiteY53" fmla="*/ 8921 h 10000"/>
                <a:gd name="connsiteX54" fmla="*/ 2098 w 10000"/>
                <a:gd name="connsiteY54" fmla="*/ 8971 h 10000"/>
                <a:gd name="connsiteX55" fmla="*/ 2064 w 10000"/>
                <a:gd name="connsiteY55" fmla="*/ 8999 h 10000"/>
                <a:gd name="connsiteX56" fmla="*/ 2019 w 10000"/>
                <a:gd name="connsiteY56" fmla="*/ 9056 h 10000"/>
                <a:gd name="connsiteX57" fmla="*/ 1879 w 10000"/>
                <a:gd name="connsiteY57" fmla="*/ 9013 h 10000"/>
                <a:gd name="connsiteX58" fmla="*/ 1828 w 10000"/>
                <a:gd name="connsiteY58" fmla="*/ 8971 h 10000"/>
                <a:gd name="connsiteX59" fmla="*/ 1738 w 10000"/>
                <a:gd name="connsiteY59" fmla="*/ 9021 h 10000"/>
                <a:gd name="connsiteX60" fmla="*/ 1609 w 10000"/>
                <a:gd name="connsiteY60" fmla="*/ 9056 h 10000"/>
                <a:gd name="connsiteX61" fmla="*/ 1699 w 10000"/>
                <a:gd name="connsiteY61" fmla="*/ 9177 h 10000"/>
                <a:gd name="connsiteX62" fmla="*/ 1592 w 10000"/>
                <a:gd name="connsiteY62" fmla="*/ 9304 h 10000"/>
                <a:gd name="connsiteX63" fmla="*/ 1558 w 10000"/>
                <a:gd name="connsiteY63" fmla="*/ 9290 h 10000"/>
                <a:gd name="connsiteX64" fmla="*/ 1541 w 10000"/>
                <a:gd name="connsiteY64" fmla="*/ 9304 h 10000"/>
                <a:gd name="connsiteX65" fmla="*/ 1507 w 10000"/>
                <a:gd name="connsiteY65" fmla="*/ 9269 h 10000"/>
                <a:gd name="connsiteX66" fmla="*/ 1440 w 10000"/>
                <a:gd name="connsiteY66" fmla="*/ 9233 h 10000"/>
                <a:gd name="connsiteX67" fmla="*/ 1434 w 10000"/>
                <a:gd name="connsiteY67" fmla="*/ 9198 h 10000"/>
                <a:gd name="connsiteX68" fmla="*/ 1412 w 10000"/>
                <a:gd name="connsiteY68" fmla="*/ 9191 h 10000"/>
                <a:gd name="connsiteX69" fmla="*/ 1400 w 10000"/>
                <a:gd name="connsiteY69" fmla="*/ 9155 h 10000"/>
                <a:gd name="connsiteX70" fmla="*/ 1372 w 10000"/>
                <a:gd name="connsiteY70" fmla="*/ 9127 h 10000"/>
                <a:gd name="connsiteX71" fmla="*/ 1327 w 10000"/>
                <a:gd name="connsiteY71" fmla="*/ 9141 h 10000"/>
                <a:gd name="connsiteX72" fmla="*/ 1305 w 10000"/>
                <a:gd name="connsiteY72" fmla="*/ 9092 h 10000"/>
                <a:gd name="connsiteX73" fmla="*/ 1271 w 10000"/>
                <a:gd name="connsiteY73" fmla="*/ 9099 h 10000"/>
                <a:gd name="connsiteX74" fmla="*/ 1277 w 10000"/>
                <a:gd name="connsiteY74" fmla="*/ 9056 h 10000"/>
                <a:gd name="connsiteX75" fmla="*/ 1265 w 10000"/>
                <a:gd name="connsiteY75" fmla="*/ 8999 h 10000"/>
                <a:gd name="connsiteX76" fmla="*/ 1277 w 10000"/>
                <a:gd name="connsiteY76" fmla="*/ 8935 h 10000"/>
                <a:gd name="connsiteX77" fmla="*/ 1271 w 10000"/>
                <a:gd name="connsiteY77" fmla="*/ 8893 h 10000"/>
                <a:gd name="connsiteX78" fmla="*/ 1153 w 10000"/>
                <a:gd name="connsiteY78" fmla="*/ 8893 h 10000"/>
                <a:gd name="connsiteX79" fmla="*/ 1153 w 10000"/>
                <a:gd name="connsiteY79" fmla="*/ 8850 h 10000"/>
                <a:gd name="connsiteX80" fmla="*/ 1091 w 10000"/>
                <a:gd name="connsiteY80" fmla="*/ 8829 h 10000"/>
                <a:gd name="connsiteX81" fmla="*/ 1080 w 10000"/>
                <a:gd name="connsiteY81" fmla="*/ 8758 h 10000"/>
                <a:gd name="connsiteX82" fmla="*/ 1069 w 10000"/>
                <a:gd name="connsiteY82" fmla="*/ 8730 h 10000"/>
                <a:gd name="connsiteX83" fmla="*/ 990 w 10000"/>
                <a:gd name="connsiteY83" fmla="*/ 8701 h 10000"/>
                <a:gd name="connsiteX84" fmla="*/ 894 w 10000"/>
                <a:gd name="connsiteY84" fmla="*/ 8616 h 10000"/>
                <a:gd name="connsiteX85" fmla="*/ 787 w 10000"/>
                <a:gd name="connsiteY85" fmla="*/ 8616 h 10000"/>
                <a:gd name="connsiteX86" fmla="*/ 849 w 10000"/>
                <a:gd name="connsiteY86" fmla="*/ 8510 h 10000"/>
                <a:gd name="connsiteX87" fmla="*/ 945 w 10000"/>
                <a:gd name="connsiteY87" fmla="*/ 8432 h 10000"/>
                <a:gd name="connsiteX88" fmla="*/ 984 w 10000"/>
                <a:gd name="connsiteY88" fmla="*/ 8325 h 10000"/>
                <a:gd name="connsiteX89" fmla="*/ 1063 w 10000"/>
                <a:gd name="connsiteY89" fmla="*/ 8204 h 10000"/>
                <a:gd name="connsiteX90" fmla="*/ 1057 w 10000"/>
                <a:gd name="connsiteY90" fmla="*/ 8133 h 10000"/>
                <a:gd name="connsiteX91" fmla="*/ 1018 w 10000"/>
                <a:gd name="connsiteY91" fmla="*/ 8055 h 10000"/>
                <a:gd name="connsiteX92" fmla="*/ 533 w 10000"/>
                <a:gd name="connsiteY92" fmla="*/ 8076 h 10000"/>
                <a:gd name="connsiteX93" fmla="*/ 169 w 10000"/>
                <a:gd name="connsiteY93" fmla="*/ 7743 h 10000"/>
                <a:gd name="connsiteX94" fmla="*/ 157 w 10000"/>
                <a:gd name="connsiteY94" fmla="*/ 7686 h 10000"/>
                <a:gd name="connsiteX95" fmla="*/ 231 w 10000"/>
                <a:gd name="connsiteY95" fmla="*/ 7594 h 10000"/>
                <a:gd name="connsiteX96" fmla="*/ 0 w 10000"/>
                <a:gd name="connsiteY96" fmla="*/ 6920 h 10000"/>
                <a:gd name="connsiteX97" fmla="*/ 1074 w 10000"/>
                <a:gd name="connsiteY97" fmla="*/ 7019 h 10000"/>
                <a:gd name="connsiteX98" fmla="*/ 1277 w 10000"/>
                <a:gd name="connsiteY98" fmla="*/ 6998 h 10000"/>
                <a:gd name="connsiteX99" fmla="*/ 1524 w 10000"/>
                <a:gd name="connsiteY99" fmla="*/ 7083 h 10000"/>
                <a:gd name="connsiteX100" fmla="*/ 1609 w 10000"/>
                <a:gd name="connsiteY100" fmla="*/ 7104 h 10000"/>
                <a:gd name="connsiteX101" fmla="*/ 1822 w 10000"/>
                <a:gd name="connsiteY101" fmla="*/ 7310 h 10000"/>
                <a:gd name="connsiteX102" fmla="*/ 1918 w 10000"/>
                <a:gd name="connsiteY102" fmla="*/ 7303 h 10000"/>
                <a:gd name="connsiteX103" fmla="*/ 6504 w 10000"/>
                <a:gd name="connsiteY103" fmla="*/ 7627 h 10000"/>
                <a:gd name="connsiteX104" fmla="*/ 5523 w 10000"/>
                <a:gd name="connsiteY104" fmla="*/ 5713 h 10000"/>
                <a:gd name="connsiteX105" fmla="*/ 5652 w 10000"/>
                <a:gd name="connsiteY105" fmla="*/ 5720 h 10000"/>
                <a:gd name="connsiteX106" fmla="*/ 5697 w 10000"/>
                <a:gd name="connsiteY106" fmla="*/ 5742 h 10000"/>
                <a:gd name="connsiteX107" fmla="*/ 5793 w 10000"/>
                <a:gd name="connsiteY107" fmla="*/ 5635 h 10000"/>
                <a:gd name="connsiteX108" fmla="*/ 5844 w 10000"/>
                <a:gd name="connsiteY108" fmla="*/ 5628 h 10000"/>
                <a:gd name="connsiteX109" fmla="*/ 5889 w 10000"/>
                <a:gd name="connsiteY109" fmla="*/ 5564 h 10000"/>
                <a:gd name="connsiteX110" fmla="*/ 5945 w 10000"/>
                <a:gd name="connsiteY110" fmla="*/ 5515 h 10000"/>
                <a:gd name="connsiteX111" fmla="*/ 6001 w 10000"/>
                <a:gd name="connsiteY111" fmla="*/ 5408 h 10000"/>
                <a:gd name="connsiteX112" fmla="*/ 6012 w 10000"/>
                <a:gd name="connsiteY112" fmla="*/ 5344 h 10000"/>
                <a:gd name="connsiteX113" fmla="*/ 6080 w 10000"/>
                <a:gd name="connsiteY113" fmla="*/ 5316 h 10000"/>
                <a:gd name="connsiteX114" fmla="*/ 6159 w 10000"/>
                <a:gd name="connsiteY114" fmla="*/ 5351 h 10000"/>
                <a:gd name="connsiteX115" fmla="*/ 6226 w 10000"/>
                <a:gd name="connsiteY115" fmla="*/ 5337 h 10000"/>
                <a:gd name="connsiteX116" fmla="*/ 6294 w 10000"/>
                <a:gd name="connsiteY116" fmla="*/ 5344 h 10000"/>
                <a:gd name="connsiteX117" fmla="*/ 6412 w 10000"/>
                <a:gd name="connsiteY117" fmla="*/ 5302 h 10000"/>
                <a:gd name="connsiteX118" fmla="*/ 6490 w 10000"/>
                <a:gd name="connsiteY118" fmla="*/ 5195 h 10000"/>
                <a:gd name="connsiteX119" fmla="*/ 6524 w 10000"/>
                <a:gd name="connsiteY119" fmla="*/ 5160 h 10000"/>
                <a:gd name="connsiteX120" fmla="*/ 6575 w 10000"/>
                <a:gd name="connsiteY120" fmla="*/ 5160 h 10000"/>
                <a:gd name="connsiteX121" fmla="*/ 6614 w 10000"/>
                <a:gd name="connsiteY121" fmla="*/ 5103 h 10000"/>
                <a:gd name="connsiteX122" fmla="*/ 6597 w 10000"/>
                <a:gd name="connsiteY122" fmla="*/ 5039 h 10000"/>
                <a:gd name="connsiteX123" fmla="*/ 6609 w 10000"/>
                <a:gd name="connsiteY123" fmla="*/ 4982 h 10000"/>
                <a:gd name="connsiteX124" fmla="*/ 6659 w 10000"/>
                <a:gd name="connsiteY124" fmla="*/ 4876 h 10000"/>
                <a:gd name="connsiteX125" fmla="*/ 6715 w 10000"/>
                <a:gd name="connsiteY125" fmla="*/ 4776 h 10000"/>
                <a:gd name="connsiteX126" fmla="*/ 6772 w 10000"/>
                <a:gd name="connsiteY126" fmla="*/ 4755 h 10000"/>
                <a:gd name="connsiteX127" fmla="*/ 6800 w 10000"/>
                <a:gd name="connsiteY127" fmla="*/ 4720 h 10000"/>
                <a:gd name="connsiteX128" fmla="*/ 6895 w 10000"/>
                <a:gd name="connsiteY128" fmla="*/ 4734 h 10000"/>
                <a:gd name="connsiteX129" fmla="*/ 6991 w 10000"/>
                <a:gd name="connsiteY129" fmla="*/ 4734 h 10000"/>
                <a:gd name="connsiteX130" fmla="*/ 6997 w 10000"/>
                <a:gd name="connsiteY130" fmla="*/ 4670 h 10000"/>
                <a:gd name="connsiteX131" fmla="*/ 7013 w 10000"/>
                <a:gd name="connsiteY131" fmla="*/ 4627 h 10000"/>
                <a:gd name="connsiteX132" fmla="*/ 7008 w 10000"/>
                <a:gd name="connsiteY132" fmla="*/ 4599 h 10000"/>
                <a:gd name="connsiteX133" fmla="*/ 7064 w 10000"/>
                <a:gd name="connsiteY133" fmla="*/ 4578 h 10000"/>
                <a:gd name="connsiteX134" fmla="*/ 7103 w 10000"/>
                <a:gd name="connsiteY134" fmla="*/ 4634 h 10000"/>
                <a:gd name="connsiteX135" fmla="*/ 7160 w 10000"/>
                <a:gd name="connsiteY135" fmla="*/ 4613 h 10000"/>
                <a:gd name="connsiteX136" fmla="*/ 7177 w 10000"/>
                <a:gd name="connsiteY136" fmla="*/ 4578 h 10000"/>
                <a:gd name="connsiteX137" fmla="*/ 7222 w 10000"/>
                <a:gd name="connsiteY137" fmla="*/ 4564 h 10000"/>
                <a:gd name="connsiteX138" fmla="*/ 7317 w 10000"/>
                <a:gd name="connsiteY138" fmla="*/ 4493 h 10000"/>
                <a:gd name="connsiteX139" fmla="*/ 7407 w 10000"/>
                <a:gd name="connsiteY139" fmla="*/ 4521 h 10000"/>
                <a:gd name="connsiteX140" fmla="*/ 7430 w 10000"/>
                <a:gd name="connsiteY140" fmla="*/ 4507 h 10000"/>
                <a:gd name="connsiteX141" fmla="*/ 7480 w 10000"/>
                <a:gd name="connsiteY141" fmla="*/ 4528 h 10000"/>
                <a:gd name="connsiteX142" fmla="*/ 7503 w 10000"/>
                <a:gd name="connsiteY142" fmla="*/ 4471 h 10000"/>
                <a:gd name="connsiteX143" fmla="*/ 7525 w 10000"/>
                <a:gd name="connsiteY143" fmla="*/ 4500 h 10000"/>
                <a:gd name="connsiteX144" fmla="*/ 7559 w 10000"/>
                <a:gd name="connsiteY144" fmla="*/ 4493 h 10000"/>
                <a:gd name="connsiteX145" fmla="*/ 7598 w 10000"/>
                <a:gd name="connsiteY145" fmla="*/ 4556 h 10000"/>
                <a:gd name="connsiteX146" fmla="*/ 7643 w 10000"/>
                <a:gd name="connsiteY146" fmla="*/ 4549 h 10000"/>
                <a:gd name="connsiteX147" fmla="*/ 7683 w 10000"/>
                <a:gd name="connsiteY147" fmla="*/ 4578 h 10000"/>
                <a:gd name="connsiteX148" fmla="*/ 7700 w 10000"/>
                <a:gd name="connsiteY148" fmla="*/ 4556 h 10000"/>
                <a:gd name="connsiteX149" fmla="*/ 7778 w 10000"/>
                <a:gd name="connsiteY149" fmla="*/ 4564 h 10000"/>
                <a:gd name="connsiteX150" fmla="*/ 7790 w 10000"/>
                <a:gd name="connsiteY150" fmla="*/ 4585 h 10000"/>
                <a:gd name="connsiteX151" fmla="*/ 7874 w 10000"/>
                <a:gd name="connsiteY151" fmla="*/ 4514 h 10000"/>
                <a:gd name="connsiteX152" fmla="*/ 7874 w 10000"/>
                <a:gd name="connsiteY152" fmla="*/ 4393 h 10000"/>
                <a:gd name="connsiteX153" fmla="*/ 7852 w 10000"/>
                <a:gd name="connsiteY153" fmla="*/ 4379 h 10000"/>
                <a:gd name="connsiteX154" fmla="*/ 7835 w 10000"/>
                <a:gd name="connsiteY154" fmla="*/ 4294 h 10000"/>
                <a:gd name="connsiteX155" fmla="*/ 7801 w 10000"/>
                <a:gd name="connsiteY155" fmla="*/ 4209 h 10000"/>
                <a:gd name="connsiteX156" fmla="*/ 7750 w 10000"/>
                <a:gd name="connsiteY156" fmla="*/ 4173 h 10000"/>
                <a:gd name="connsiteX157" fmla="*/ 7745 w 10000"/>
                <a:gd name="connsiteY157" fmla="*/ 4131 h 10000"/>
                <a:gd name="connsiteX158" fmla="*/ 7672 w 10000"/>
                <a:gd name="connsiteY158" fmla="*/ 4053 h 10000"/>
                <a:gd name="connsiteX159" fmla="*/ 7677 w 10000"/>
                <a:gd name="connsiteY159" fmla="*/ 4024 h 10000"/>
                <a:gd name="connsiteX160" fmla="*/ 7604 w 10000"/>
                <a:gd name="connsiteY160" fmla="*/ 3982 h 10000"/>
                <a:gd name="connsiteX161" fmla="*/ 7598 w 10000"/>
                <a:gd name="connsiteY161" fmla="*/ 3903 h 10000"/>
                <a:gd name="connsiteX162" fmla="*/ 7475 w 10000"/>
                <a:gd name="connsiteY162" fmla="*/ 3833 h 10000"/>
                <a:gd name="connsiteX163" fmla="*/ 7407 w 10000"/>
                <a:gd name="connsiteY163" fmla="*/ 3683 h 10000"/>
                <a:gd name="connsiteX164" fmla="*/ 7306 w 10000"/>
                <a:gd name="connsiteY164" fmla="*/ 3676 h 10000"/>
                <a:gd name="connsiteX165" fmla="*/ 7272 w 10000"/>
                <a:gd name="connsiteY165" fmla="*/ 3648 h 10000"/>
                <a:gd name="connsiteX166" fmla="*/ 7222 w 10000"/>
                <a:gd name="connsiteY166" fmla="*/ 3669 h 10000"/>
                <a:gd name="connsiteX167" fmla="*/ 7143 w 10000"/>
                <a:gd name="connsiteY167" fmla="*/ 3669 h 10000"/>
                <a:gd name="connsiteX168" fmla="*/ 7030 w 10000"/>
                <a:gd name="connsiteY168" fmla="*/ 3840 h 10000"/>
                <a:gd name="connsiteX169" fmla="*/ 6991 w 10000"/>
                <a:gd name="connsiteY169" fmla="*/ 3918 h 10000"/>
                <a:gd name="connsiteX170" fmla="*/ 6890 w 10000"/>
                <a:gd name="connsiteY170" fmla="*/ 3797 h 10000"/>
                <a:gd name="connsiteX171" fmla="*/ 6817 w 10000"/>
                <a:gd name="connsiteY171" fmla="*/ 3747 h 10000"/>
                <a:gd name="connsiteX172" fmla="*/ 6744 w 10000"/>
                <a:gd name="connsiteY172" fmla="*/ 3754 h 10000"/>
                <a:gd name="connsiteX173" fmla="*/ 6670 w 10000"/>
                <a:gd name="connsiteY173" fmla="*/ 3790 h 10000"/>
                <a:gd name="connsiteX174" fmla="*/ 6609 w 10000"/>
                <a:gd name="connsiteY174" fmla="*/ 3762 h 10000"/>
                <a:gd name="connsiteX175" fmla="*/ 6552 w 10000"/>
                <a:gd name="connsiteY175" fmla="*/ 3804 h 10000"/>
                <a:gd name="connsiteX176" fmla="*/ 6496 w 10000"/>
                <a:gd name="connsiteY176" fmla="*/ 3889 h 10000"/>
                <a:gd name="connsiteX177" fmla="*/ 6367 w 10000"/>
                <a:gd name="connsiteY177" fmla="*/ 3733 h 10000"/>
                <a:gd name="connsiteX178" fmla="*/ 6350 w 10000"/>
                <a:gd name="connsiteY178" fmla="*/ 3577 h 10000"/>
                <a:gd name="connsiteX179" fmla="*/ 6451 w 10000"/>
                <a:gd name="connsiteY179" fmla="*/ 3513 h 10000"/>
                <a:gd name="connsiteX180" fmla="*/ 6445 w 10000"/>
                <a:gd name="connsiteY180" fmla="*/ 3343 h 10000"/>
                <a:gd name="connsiteX181" fmla="*/ 6541 w 10000"/>
                <a:gd name="connsiteY181" fmla="*/ 3144 h 10000"/>
                <a:gd name="connsiteX182" fmla="*/ 6530 w 10000"/>
                <a:gd name="connsiteY182" fmla="*/ 3109 h 10000"/>
                <a:gd name="connsiteX183" fmla="*/ 6760 w 10000"/>
                <a:gd name="connsiteY183" fmla="*/ 2456 h 10000"/>
                <a:gd name="connsiteX184" fmla="*/ 6884 w 10000"/>
                <a:gd name="connsiteY184" fmla="*/ 2555 h 10000"/>
                <a:gd name="connsiteX185" fmla="*/ 6957 w 10000"/>
                <a:gd name="connsiteY185" fmla="*/ 2598 h 10000"/>
                <a:gd name="connsiteX186" fmla="*/ 7030 w 10000"/>
                <a:gd name="connsiteY186" fmla="*/ 2598 h 10000"/>
                <a:gd name="connsiteX187" fmla="*/ 7143 w 10000"/>
                <a:gd name="connsiteY187" fmla="*/ 2676 h 10000"/>
                <a:gd name="connsiteX188" fmla="*/ 7160 w 10000"/>
                <a:gd name="connsiteY188" fmla="*/ 2626 h 10000"/>
                <a:gd name="connsiteX189" fmla="*/ 7233 w 10000"/>
                <a:gd name="connsiteY189" fmla="*/ 2612 h 10000"/>
                <a:gd name="connsiteX190" fmla="*/ 7295 w 10000"/>
                <a:gd name="connsiteY190" fmla="*/ 2527 h 10000"/>
                <a:gd name="connsiteX191" fmla="*/ 7373 w 10000"/>
                <a:gd name="connsiteY191" fmla="*/ 2463 h 10000"/>
                <a:gd name="connsiteX192" fmla="*/ 7407 w 10000"/>
                <a:gd name="connsiteY192" fmla="*/ 2399 h 10000"/>
                <a:gd name="connsiteX193" fmla="*/ 7525 w 10000"/>
                <a:gd name="connsiteY193" fmla="*/ 2356 h 10000"/>
                <a:gd name="connsiteX194" fmla="*/ 7587 w 10000"/>
                <a:gd name="connsiteY194" fmla="*/ 2363 h 10000"/>
                <a:gd name="connsiteX195" fmla="*/ 7638 w 10000"/>
                <a:gd name="connsiteY195" fmla="*/ 2300 h 10000"/>
                <a:gd name="connsiteX196" fmla="*/ 7677 w 10000"/>
                <a:gd name="connsiteY196" fmla="*/ 2214 h 10000"/>
                <a:gd name="connsiteX197" fmla="*/ 7660 w 10000"/>
                <a:gd name="connsiteY197" fmla="*/ 2200 h 10000"/>
                <a:gd name="connsiteX198" fmla="*/ 7677 w 10000"/>
                <a:gd name="connsiteY198" fmla="*/ 2108 h 10000"/>
                <a:gd name="connsiteX199" fmla="*/ 7610 w 10000"/>
                <a:gd name="connsiteY199" fmla="*/ 2108 h 10000"/>
                <a:gd name="connsiteX200" fmla="*/ 7643 w 10000"/>
                <a:gd name="connsiteY200" fmla="*/ 2030 h 10000"/>
                <a:gd name="connsiteX201" fmla="*/ 7649 w 10000"/>
                <a:gd name="connsiteY201" fmla="*/ 1938 h 10000"/>
                <a:gd name="connsiteX202" fmla="*/ 7677 w 10000"/>
                <a:gd name="connsiteY202" fmla="*/ 1916 h 10000"/>
                <a:gd name="connsiteX203" fmla="*/ 7728 w 10000"/>
                <a:gd name="connsiteY203" fmla="*/ 1824 h 10000"/>
                <a:gd name="connsiteX204" fmla="*/ 7722 w 10000"/>
                <a:gd name="connsiteY204" fmla="*/ 1753 h 10000"/>
                <a:gd name="connsiteX205" fmla="*/ 7762 w 10000"/>
                <a:gd name="connsiteY205" fmla="*/ 1675 h 10000"/>
                <a:gd name="connsiteX206" fmla="*/ 7807 w 10000"/>
                <a:gd name="connsiteY206" fmla="*/ 1625 h 10000"/>
                <a:gd name="connsiteX207" fmla="*/ 7823 w 10000"/>
                <a:gd name="connsiteY207" fmla="*/ 1540 h 10000"/>
                <a:gd name="connsiteX208" fmla="*/ 7818 w 10000"/>
                <a:gd name="connsiteY208" fmla="*/ 1512 h 10000"/>
                <a:gd name="connsiteX209" fmla="*/ 7857 w 10000"/>
                <a:gd name="connsiteY209" fmla="*/ 1455 h 10000"/>
                <a:gd name="connsiteX210" fmla="*/ 7913 w 10000"/>
                <a:gd name="connsiteY210" fmla="*/ 1285 h 10000"/>
                <a:gd name="connsiteX211" fmla="*/ 7930 w 10000"/>
                <a:gd name="connsiteY211" fmla="*/ 1185 h 10000"/>
                <a:gd name="connsiteX212" fmla="*/ 7958 w 10000"/>
                <a:gd name="connsiteY212" fmla="*/ 1192 h 10000"/>
                <a:gd name="connsiteX213" fmla="*/ 8037 w 10000"/>
                <a:gd name="connsiteY213" fmla="*/ 1079 h 10000"/>
                <a:gd name="connsiteX214" fmla="*/ 8127 w 10000"/>
                <a:gd name="connsiteY214" fmla="*/ 1015 h 10000"/>
                <a:gd name="connsiteX215" fmla="*/ 8138 w 10000"/>
                <a:gd name="connsiteY215" fmla="*/ 937 h 10000"/>
                <a:gd name="connsiteX216" fmla="*/ 8172 w 10000"/>
                <a:gd name="connsiteY216" fmla="*/ 852 h 10000"/>
                <a:gd name="connsiteX217" fmla="*/ 8161 w 10000"/>
                <a:gd name="connsiteY217" fmla="*/ 788 h 10000"/>
                <a:gd name="connsiteX218" fmla="*/ 8116 w 10000"/>
                <a:gd name="connsiteY218" fmla="*/ 731 h 10000"/>
                <a:gd name="connsiteX219" fmla="*/ 8138 w 10000"/>
                <a:gd name="connsiteY219" fmla="*/ 660 h 10000"/>
                <a:gd name="connsiteX220" fmla="*/ 8138 w 10000"/>
                <a:gd name="connsiteY220" fmla="*/ 575 h 10000"/>
                <a:gd name="connsiteX221" fmla="*/ 8054 w 10000"/>
                <a:gd name="connsiteY221" fmla="*/ 504 h 10000"/>
                <a:gd name="connsiteX222" fmla="*/ 7970 w 10000"/>
                <a:gd name="connsiteY222" fmla="*/ 546 h 10000"/>
                <a:gd name="connsiteX223" fmla="*/ 7930 w 10000"/>
                <a:gd name="connsiteY223" fmla="*/ 546 h 10000"/>
                <a:gd name="connsiteX224" fmla="*/ 7913 w 10000"/>
                <a:gd name="connsiteY224" fmla="*/ 497 h 10000"/>
                <a:gd name="connsiteX225" fmla="*/ 7913 w 10000"/>
                <a:gd name="connsiteY225" fmla="*/ 405 h 10000"/>
                <a:gd name="connsiteX226" fmla="*/ 8020 w 10000"/>
                <a:gd name="connsiteY226" fmla="*/ 312 h 10000"/>
                <a:gd name="connsiteX227" fmla="*/ 8054 w 10000"/>
                <a:gd name="connsiteY227" fmla="*/ 234 h 10000"/>
                <a:gd name="connsiteX228" fmla="*/ 8121 w 10000"/>
                <a:gd name="connsiteY228" fmla="*/ 170 h 10000"/>
                <a:gd name="connsiteX229" fmla="*/ 8183 w 10000"/>
                <a:gd name="connsiteY229" fmla="*/ 50 h 10000"/>
                <a:gd name="connsiteX230" fmla="*/ 8228 w 10000"/>
                <a:gd name="connsiteY230" fmla="*/ 28 h 10000"/>
                <a:gd name="connsiteX231" fmla="*/ 8290 w 10000"/>
                <a:gd name="connsiteY231" fmla="*/ 43 h 10000"/>
                <a:gd name="connsiteX232" fmla="*/ 8420 w 10000"/>
                <a:gd name="connsiteY232" fmla="*/ 0 h 10000"/>
                <a:gd name="connsiteX233" fmla="*/ 8481 w 10000"/>
                <a:gd name="connsiteY233" fmla="*/ 71 h 10000"/>
                <a:gd name="connsiteX234" fmla="*/ 8476 w 10000"/>
                <a:gd name="connsiteY234" fmla="*/ 121 h 10000"/>
                <a:gd name="connsiteX235" fmla="*/ 8504 w 10000"/>
                <a:gd name="connsiteY235" fmla="*/ 142 h 10000"/>
                <a:gd name="connsiteX236" fmla="*/ 8526 w 10000"/>
                <a:gd name="connsiteY236" fmla="*/ 192 h 10000"/>
                <a:gd name="connsiteX237" fmla="*/ 8493 w 10000"/>
                <a:gd name="connsiteY237" fmla="*/ 248 h 10000"/>
                <a:gd name="connsiteX238" fmla="*/ 8448 w 10000"/>
                <a:gd name="connsiteY238" fmla="*/ 376 h 10000"/>
                <a:gd name="connsiteX239" fmla="*/ 8375 w 10000"/>
                <a:gd name="connsiteY239" fmla="*/ 476 h 10000"/>
                <a:gd name="connsiteX240" fmla="*/ 8307 w 10000"/>
                <a:gd name="connsiteY240" fmla="*/ 532 h 10000"/>
                <a:gd name="connsiteX241" fmla="*/ 8358 w 10000"/>
                <a:gd name="connsiteY241" fmla="*/ 554 h 10000"/>
                <a:gd name="connsiteX242" fmla="*/ 8425 w 10000"/>
                <a:gd name="connsiteY242" fmla="*/ 639 h 10000"/>
                <a:gd name="connsiteX243" fmla="*/ 8470 w 10000"/>
                <a:gd name="connsiteY243" fmla="*/ 646 h 10000"/>
                <a:gd name="connsiteX244" fmla="*/ 8493 w 10000"/>
                <a:gd name="connsiteY244" fmla="*/ 738 h 10000"/>
                <a:gd name="connsiteX245" fmla="*/ 8538 w 10000"/>
                <a:gd name="connsiteY245" fmla="*/ 759 h 10000"/>
                <a:gd name="connsiteX246" fmla="*/ 8571 w 10000"/>
                <a:gd name="connsiteY246" fmla="*/ 752 h 10000"/>
                <a:gd name="connsiteX247" fmla="*/ 8639 w 10000"/>
                <a:gd name="connsiteY247" fmla="*/ 610 h 10000"/>
                <a:gd name="connsiteX248" fmla="*/ 8701 w 10000"/>
                <a:gd name="connsiteY248" fmla="*/ 625 h 10000"/>
                <a:gd name="connsiteX249" fmla="*/ 8712 w 10000"/>
                <a:gd name="connsiteY249" fmla="*/ 667 h 10000"/>
                <a:gd name="connsiteX250" fmla="*/ 8757 w 10000"/>
                <a:gd name="connsiteY250" fmla="*/ 717 h 10000"/>
                <a:gd name="connsiteX251" fmla="*/ 8757 w 10000"/>
                <a:gd name="connsiteY251" fmla="*/ 752 h 10000"/>
                <a:gd name="connsiteX252" fmla="*/ 8796 w 10000"/>
                <a:gd name="connsiteY252" fmla="*/ 774 h 10000"/>
                <a:gd name="connsiteX253" fmla="*/ 8853 w 10000"/>
                <a:gd name="connsiteY253" fmla="*/ 774 h 10000"/>
                <a:gd name="connsiteX254" fmla="*/ 8858 w 10000"/>
                <a:gd name="connsiteY254" fmla="*/ 837 h 10000"/>
                <a:gd name="connsiteX255" fmla="*/ 8808 w 10000"/>
                <a:gd name="connsiteY255" fmla="*/ 866 h 10000"/>
                <a:gd name="connsiteX256" fmla="*/ 8853 w 10000"/>
                <a:gd name="connsiteY256" fmla="*/ 1143 h 10000"/>
                <a:gd name="connsiteX257" fmla="*/ 8898 w 10000"/>
                <a:gd name="connsiteY257" fmla="*/ 1270 h 10000"/>
                <a:gd name="connsiteX258" fmla="*/ 8886 w 10000"/>
                <a:gd name="connsiteY258" fmla="*/ 1327 h 10000"/>
                <a:gd name="connsiteX259" fmla="*/ 8926 w 10000"/>
                <a:gd name="connsiteY259" fmla="*/ 1391 h 10000"/>
                <a:gd name="connsiteX260" fmla="*/ 8931 w 10000"/>
                <a:gd name="connsiteY260" fmla="*/ 1434 h 10000"/>
                <a:gd name="connsiteX261" fmla="*/ 9038 w 10000"/>
                <a:gd name="connsiteY261" fmla="*/ 1483 h 10000"/>
                <a:gd name="connsiteX262" fmla="*/ 9168 w 10000"/>
                <a:gd name="connsiteY262" fmla="*/ 1441 h 10000"/>
                <a:gd name="connsiteX263" fmla="*/ 9184 w 10000"/>
                <a:gd name="connsiteY263" fmla="*/ 1384 h 10000"/>
                <a:gd name="connsiteX264" fmla="*/ 9229 w 10000"/>
                <a:gd name="connsiteY264" fmla="*/ 1405 h 10000"/>
                <a:gd name="connsiteX265" fmla="*/ 9258 w 10000"/>
                <a:gd name="connsiteY265" fmla="*/ 1455 h 10000"/>
                <a:gd name="connsiteX266" fmla="*/ 9325 w 10000"/>
                <a:gd name="connsiteY266" fmla="*/ 1419 h 10000"/>
                <a:gd name="connsiteX267" fmla="*/ 9364 w 10000"/>
                <a:gd name="connsiteY267" fmla="*/ 1419 h 10000"/>
                <a:gd name="connsiteX268" fmla="*/ 9421 w 10000"/>
                <a:gd name="connsiteY268" fmla="*/ 1476 h 10000"/>
                <a:gd name="connsiteX269" fmla="*/ 9454 w 10000"/>
                <a:gd name="connsiteY269" fmla="*/ 1398 h 10000"/>
                <a:gd name="connsiteX270" fmla="*/ 9522 w 10000"/>
                <a:gd name="connsiteY270" fmla="*/ 1434 h 10000"/>
                <a:gd name="connsiteX271" fmla="*/ 9556 w 10000"/>
                <a:gd name="connsiteY271" fmla="*/ 1391 h 10000"/>
                <a:gd name="connsiteX272" fmla="*/ 9584 w 10000"/>
                <a:gd name="connsiteY272" fmla="*/ 1398 h 10000"/>
                <a:gd name="connsiteX273" fmla="*/ 9612 w 10000"/>
                <a:gd name="connsiteY273" fmla="*/ 1356 h 10000"/>
                <a:gd name="connsiteX274" fmla="*/ 9606 w 10000"/>
                <a:gd name="connsiteY274" fmla="*/ 1313 h 10000"/>
                <a:gd name="connsiteX275" fmla="*/ 9646 w 10000"/>
                <a:gd name="connsiteY275" fmla="*/ 1292 h 10000"/>
                <a:gd name="connsiteX276" fmla="*/ 9674 w 10000"/>
                <a:gd name="connsiteY276" fmla="*/ 1221 h 10000"/>
                <a:gd name="connsiteX277" fmla="*/ 9753 w 10000"/>
                <a:gd name="connsiteY277" fmla="*/ 1228 h 10000"/>
                <a:gd name="connsiteX278" fmla="*/ 9871 w 10000"/>
                <a:gd name="connsiteY278" fmla="*/ 1434 h 10000"/>
                <a:gd name="connsiteX279" fmla="*/ 9893 w 10000"/>
                <a:gd name="connsiteY279" fmla="*/ 1505 h 10000"/>
                <a:gd name="connsiteX280" fmla="*/ 9972 w 10000"/>
                <a:gd name="connsiteY280" fmla="*/ 1597 h 10000"/>
                <a:gd name="connsiteX281" fmla="*/ 10000 w 10000"/>
                <a:gd name="connsiteY281" fmla="*/ 1682 h 10000"/>
                <a:gd name="connsiteX282" fmla="*/ 9938 w 10000"/>
                <a:gd name="connsiteY282" fmla="*/ 1796 h 10000"/>
                <a:gd name="connsiteX283" fmla="*/ 9893 w 10000"/>
                <a:gd name="connsiteY283" fmla="*/ 1838 h 10000"/>
                <a:gd name="connsiteX284" fmla="*/ 9916 w 10000"/>
                <a:gd name="connsiteY284" fmla="*/ 1959 h 10000"/>
                <a:gd name="connsiteX285" fmla="*/ 9848 w 10000"/>
                <a:gd name="connsiteY285" fmla="*/ 2051 h 10000"/>
                <a:gd name="connsiteX286" fmla="*/ 9809 w 10000"/>
                <a:gd name="connsiteY286" fmla="*/ 2072 h 10000"/>
                <a:gd name="connsiteX287" fmla="*/ 9809 w 10000"/>
                <a:gd name="connsiteY287" fmla="*/ 2136 h 10000"/>
                <a:gd name="connsiteX288" fmla="*/ 9758 w 10000"/>
                <a:gd name="connsiteY288" fmla="*/ 2257 h 10000"/>
                <a:gd name="connsiteX289" fmla="*/ 9724 w 10000"/>
                <a:gd name="connsiteY289" fmla="*/ 2264 h 10000"/>
                <a:gd name="connsiteX290" fmla="*/ 9730 w 10000"/>
                <a:gd name="connsiteY290" fmla="*/ 2349 h 10000"/>
                <a:gd name="connsiteX291" fmla="*/ 9702 w 10000"/>
                <a:gd name="connsiteY291" fmla="*/ 2413 h 10000"/>
                <a:gd name="connsiteX292" fmla="*/ 9708 w 10000"/>
                <a:gd name="connsiteY292" fmla="*/ 2697 h 10000"/>
                <a:gd name="connsiteX293" fmla="*/ 9724 w 10000"/>
                <a:gd name="connsiteY293" fmla="*/ 2718 h 10000"/>
                <a:gd name="connsiteX294" fmla="*/ 9719 w 10000"/>
                <a:gd name="connsiteY294" fmla="*/ 2811 h 10000"/>
                <a:gd name="connsiteX295" fmla="*/ 9708 w 10000"/>
                <a:gd name="connsiteY295" fmla="*/ 2896 h 10000"/>
                <a:gd name="connsiteX296" fmla="*/ 9668 w 10000"/>
                <a:gd name="connsiteY296" fmla="*/ 2938 h 10000"/>
                <a:gd name="connsiteX297" fmla="*/ 9595 w 10000"/>
                <a:gd name="connsiteY297" fmla="*/ 2903 h 10000"/>
                <a:gd name="connsiteX298" fmla="*/ 9561 w 10000"/>
                <a:gd name="connsiteY298" fmla="*/ 2952 h 10000"/>
                <a:gd name="connsiteX299" fmla="*/ 9567 w 10000"/>
                <a:gd name="connsiteY299" fmla="*/ 2995 h 10000"/>
                <a:gd name="connsiteX300" fmla="*/ 9544 w 10000"/>
                <a:gd name="connsiteY300" fmla="*/ 3080 h 10000"/>
                <a:gd name="connsiteX301" fmla="*/ 9505 w 10000"/>
                <a:gd name="connsiteY301" fmla="*/ 3137 h 10000"/>
                <a:gd name="connsiteX302" fmla="*/ 9494 w 10000"/>
                <a:gd name="connsiteY302" fmla="*/ 3236 h 10000"/>
                <a:gd name="connsiteX303" fmla="*/ 9466 w 10000"/>
                <a:gd name="connsiteY303" fmla="*/ 3322 h 10000"/>
                <a:gd name="connsiteX304" fmla="*/ 9471 w 10000"/>
                <a:gd name="connsiteY304" fmla="*/ 3378 h 10000"/>
                <a:gd name="connsiteX305" fmla="*/ 9460 w 10000"/>
                <a:gd name="connsiteY305" fmla="*/ 3435 h 10000"/>
                <a:gd name="connsiteX306" fmla="*/ 9483 w 10000"/>
                <a:gd name="connsiteY306" fmla="*/ 3485 h 10000"/>
                <a:gd name="connsiteX307" fmla="*/ 9449 w 10000"/>
                <a:gd name="connsiteY307" fmla="*/ 3563 h 10000"/>
                <a:gd name="connsiteX308" fmla="*/ 9393 w 10000"/>
                <a:gd name="connsiteY308" fmla="*/ 3442 h 10000"/>
                <a:gd name="connsiteX309" fmla="*/ 9393 w 10000"/>
                <a:gd name="connsiteY309" fmla="*/ 3350 h 10000"/>
                <a:gd name="connsiteX310" fmla="*/ 9376 w 10000"/>
                <a:gd name="connsiteY310" fmla="*/ 3336 h 10000"/>
                <a:gd name="connsiteX311" fmla="*/ 9308 w 10000"/>
                <a:gd name="connsiteY311" fmla="*/ 3400 h 10000"/>
                <a:gd name="connsiteX312" fmla="*/ 9201 w 10000"/>
                <a:gd name="connsiteY312" fmla="*/ 3549 h 10000"/>
                <a:gd name="connsiteX313" fmla="*/ 9139 w 10000"/>
                <a:gd name="connsiteY313" fmla="*/ 3655 h 10000"/>
                <a:gd name="connsiteX314" fmla="*/ 9044 w 10000"/>
                <a:gd name="connsiteY314" fmla="*/ 3712 h 10000"/>
                <a:gd name="connsiteX315" fmla="*/ 9010 w 10000"/>
                <a:gd name="connsiteY315" fmla="*/ 3797 h 10000"/>
                <a:gd name="connsiteX316" fmla="*/ 8982 w 10000"/>
                <a:gd name="connsiteY316" fmla="*/ 3825 h 10000"/>
                <a:gd name="connsiteX317" fmla="*/ 8875 w 10000"/>
                <a:gd name="connsiteY317" fmla="*/ 3903 h 10000"/>
                <a:gd name="connsiteX318" fmla="*/ 8785 w 10000"/>
                <a:gd name="connsiteY318" fmla="*/ 3996 h 10000"/>
                <a:gd name="connsiteX319" fmla="*/ 8763 w 10000"/>
                <a:gd name="connsiteY319" fmla="*/ 4067 h 10000"/>
                <a:gd name="connsiteX320" fmla="*/ 8729 w 10000"/>
                <a:gd name="connsiteY320" fmla="*/ 4102 h 10000"/>
                <a:gd name="connsiteX321" fmla="*/ 8774 w 10000"/>
                <a:gd name="connsiteY321" fmla="*/ 4194 h 10000"/>
                <a:gd name="connsiteX322" fmla="*/ 8819 w 10000"/>
                <a:gd name="connsiteY322" fmla="*/ 4265 h 10000"/>
                <a:gd name="connsiteX323" fmla="*/ 8881 w 10000"/>
                <a:gd name="connsiteY323" fmla="*/ 4294 h 10000"/>
                <a:gd name="connsiteX324" fmla="*/ 8858 w 10000"/>
                <a:gd name="connsiteY324" fmla="*/ 4344 h 10000"/>
                <a:gd name="connsiteX325" fmla="*/ 8903 w 10000"/>
                <a:gd name="connsiteY325" fmla="*/ 4358 h 10000"/>
                <a:gd name="connsiteX326" fmla="*/ 8903 w 10000"/>
                <a:gd name="connsiteY326" fmla="*/ 4443 h 10000"/>
                <a:gd name="connsiteX327" fmla="*/ 8937 w 10000"/>
                <a:gd name="connsiteY327" fmla="*/ 4507 h 10000"/>
                <a:gd name="connsiteX328" fmla="*/ 8993 w 10000"/>
                <a:gd name="connsiteY328" fmla="*/ 4493 h 10000"/>
                <a:gd name="connsiteX329" fmla="*/ 9016 w 10000"/>
                <a:gd name="connsiteY329" fmla="*/ 4422 h 10000"/>
                <a:gd name="connsiteX330" fmla="*/ 9061 w 10000"/>
                <a:gd name="connsiteY330" fmla="*/ 4414 h 10000"/>
                <a:gd name="connsiteX331" fmla="*/ 9066 w 10000"/>
                <a:gd name="connsiteY331" fmla="*/ 4358 h 10000"/>
                <a:gd name="connsiteX332" fmla="*/ 9123 w 10000"/>
                <a:gd name="connsiteY332" fmla="*/ 4358 h 10000"/>
                <a:gd name="connsiteX333" fmla="*/ 9100 w 10000"/>
                <a:gd name="connsiteY333" fmla="*/ 4429 h 10000"/>
                <a:gd name="connsiteX334" fmla="*/ 9156 w 10000"/>
                <a:gd name="connsiteY334" fmla="*/ 4464 h 10000"/>
                <a:gd name="connsiteX335" fmla="*/ 9145 w 10000"/>
                <a:gd name="connsiteY335" fmla="*/ 4528 h 10000"/>
                <a:gd name="connsiteX336" fmla="*/ 9061 w 10000"/>
                <a:gd name="connsiteY336" fmla="*/ 4535 h 10000"/>
                <a:gd name="connsiteX337" fmla="*/ 8999 w 10000"/>
                <a:gd name="connsiteY337" fmla="*/ 4578 h 10000"/>
                <a:gd name="connsiteX338" fmla="*/ 8943 w 10000"/>
                <a:gd name="connsiteY338" fmla="*/ 4599 h 10000"/>
                <a:gd name="connsiteX339" fmla="*/ 8943 w 10000"/>
                <a:gd name="connsiteY339" fmla="*/ 4698 h 10000"/>
                <a:gd name="connsiteX340" fmla="*/ 8999 w 10000"/>
                <a:gd name="connsiteY340" fmla="*/ 4805 h 10000"/>
                <a:gd name="connsiteX341" fmla="*/ 8954 w 10000"/>
                <a:gd name="connsiteY341" fmla="*/ 4904 h 10000"/>
                <a:gd name="connsiteX342" fmla="*/ 8864 w 10000"/>
                <a:gd name="connsiteY342" fmla="*/ 4918 h 10000"/>
                <a:gd name="connsiteX343" fmla="*/ 8875 w 10000"/>
                <a:gd name="connsiteY343" fmla="*/ 5032 h 10000"/>
                <a:gd name="connsiteX344" fmla="*/ 8870 w 10000"/>
                <a:gd name="connsiteY344" fmla="*/ 5103 h 10000"/>
                <a:gd name="connsiteX345" fmla="*/ 8841 w 10000"/>
                <a:gd name="connsiteY345" fmla="*/ 5138 h 10000"/>
                <a:gd name="connsiteX346" fmla="*/ 8785 w 10000"/>
                <a:gd name="connsiteY346" fmla="*/ 5110 h 10000"/>
                <a:gd name="connsiteX347" fmla="*/ 8735 w 10000"/>
                <a:gd name="connsiteY347" fmla="*/ 5018 h 10000"/>
                <a:gd name="connsiteX348" fmla="*/ 8678 w 10000"/>
                <a:gd name="connsiteY348" fmla="*/ 5089 h 10000"/>
                <a:gd name="connsiteX349" fmla="*/ 8622 w 10000"/>
                <a:gd name="connsiteY349" fmla="*/ 5039 h 10000"/>
                <a:gd name="connsiteX350" fmla="*/ 8616 w 10000"/>
                <a:gd name="connsiteY350" fmla="*/ 5011 h 10000"/>
                <a:gd name="connsiteX351" fmla="*/ 8538 w 10000"/>
                <a:gd name="connsiteY351" fmla="*/ 4947 h 10000"/>
                <a:gd name="connsiteX352" fmla="*/ 8515 w 10000"/>
                <a:gd name="connsiteY352" fmla="*/ 4961 h 10000"/>
                <a:gd name="connsiteX353" fmla="*/ 8526 w 10000"/>
                <a:gd name="connsiteY353" fmla="*/ 5039 h 10000"/>
                <a:gd name="connsiteX354" fmla="*/ 8481 w 10000"/>
                <a:gd name="connsiteY354" fmla="*/ 5138 h 10000"/>
                <a:gd name="connsiteX355" fmla="*/ 8515 w 10000"/>
                <a:gd name="connsiteY355" fmla="*/ 5160 h 10000"/>
                <a:gd name="connsiteX356" fmla="*/ 8577 w 10000"/>
                <a:gd name="connsiteY356" fmla="*/ 5145 h 10000"/>
                <a:gd name="connsiteX357" fmla="*/ 8588 w 10000"/>
                <a:gd name="connsiteY357" fmla="*/ 5181 h 10000"/>
                <a:gd name="connsiteX358" fmla="*/ 8577 w 10000"/>
                <a:gd name="connsiteY358" fmla="*/ 5224 h 10000"/>
                <a:gd name="connsiteX359" fmla="*/ 8600 w 10000"/>
                <a:gd name="connsiteY359" fmla="*/ 5280 h 10000"/>
                <a:gd name="connsiteX360" fmla="*/ 8650 w 10000"/>
                <a:gd name="connsiteY360" fmla="*/ 5316 h 10000"/>
                <a:gd name="connsiteX361" fmla="*/ 8639 w 10000"/>
                <a:gd name="connsiteY361" fmla="*/ 5401 h 10000"/>
                <a:gd name="connsiteX362" fmla="*/ 8673 w 10000"/>
                <a:gd name="connsiteY362" fmla="*/ 5444 h 10000"/>
                <a:gd name="connsiteX363" fmla="*/ 8633 w 10000"/>
                <a:gd name="connsiteY363" fmla="*/ 5486 h 10000"/>
                <a:gd name="connsiteX364" fmla="*/ 8622 w 10000"/>
                <a:gd name="connsiteY364" fmla="*/ 5642 h 10000"/>
                <a:gd name="connsiteX365" fmla="*/ 8600 w 10000"/>
                <a:gd name="connsiteY365" fmla="*/ 5649 h 10000"/>
                <a:gd name="connsiteX366" fmla="*/ 8628 w 10000"/>
                <a:gd name="connsiteY366" fmla="*/ 5720 h 10000"/>
                <a:gd name="connsiteX367" fmla="*/ 8633 w 10000"/>
                <a:gd name="connsiteY367" fmla="*/ 5841 h 10000"/>
                <a:gd name="connsiteX368" fmla="*/ 8661 w 10000"/>
                <a:gd name="connsiteY368" fmla="*/ 5869 h 10000"/>
                <a:gd name="connsiteX369" fmla="*/ 8667 w 10000"/>
                <a:gd name="connsiteY369" fmla="*/ 5905 h 10000"/>
                <a:gd name="connsiteX370" fmla="*/ 8690 w 10000"/>
                <a:gd name="connsiteY370" fmla="*/ 5912 h 10000"/>
                <a:gd name="connsiteX371" fmla="*/ 8695 w 10000"/>
                <a:gd name="connsiteY371" fmla="*/ 5983 h 10000"/>
                <a:gd name="connsiteX372" fmla="*/ 8684 w 10000"/>
                <a:gd name="connsiteY372" fmla="*/ 6033 h 10000"/>
                <a:gd name="connsiteX373" fmla="*/ 8740 w 10000"/>
                <a:gd name="connsiteY373" fmla="*/ 6061 h 10000"/>
                <a:gd name="connsiteX374" fmla="*/ 8825 w 10000"/>
                <a:gd name="connsiteY374" fmla="*/ 6004 h 10000"/>
                <a:gd name="connsiteX375" fmla="*/ 8948 w 10000"/>
                <a:gd name="connsiteY375" fmla="*/ 5891 h 10000"/>
                <a:gd name="connsiteX376" fmla="*/ 8982 w 10000"/>
                <a:gd name="connsiteY376" fmla="*/ 5891 h 10000"/>
                <a:gd name="connsiteX377" fmla="*/ 8982 w 10000"/>
                <a:gd name="connsiteY377" fmla="*/ 5976 h 10000"/>
                <a:gd name="connsiteX378" fmla="*/ 9004 w 10000"/>
                <a:gd name="connsiteY378" fmla="*/ 5990 h 10000"/>
                <a:gd name="connsiteX379" fmla="*/ 9044 w 10000"/>
                <a:gd name="connsiteY379" fmla="*/ 6089 h 10000"/>
                <a:gd name="connsiteX380" fmla="*/ 9072 w 10000"/>
                <a:gd name="connsiteY380" fmla="*/ 6097 h 10000"/>
                <a:gd name="connsiteX381" fmla="*/ 9055 w 10000"/>
                <a:gd name="connsiteY381" fmla="*/ 6153 h 10000"/>
                <a:gd name="connsiteX382" fmla="*/ 9100 w 10000"/>
                <a:gd name="connsiteY382" fmla="*/ 6281 h 10000"/>
                <a:gd name="connsiteX383" fmla="*/ 9100 w 10000"/>
                <a:gd name="connsiteY383" fmla="*/ 6345 h 10000"/>
                <a:gd name="connsiteX384" fmla="*/ 9123 w 10000"/>
                <a:gd name="connsiteY384" fmla="*/ 6416 h 10000"/>
                <a:gd name="connsiteX385" fmla="*/ 9089 w 10000"/>
                <a:gd name="connsiteY385" fmla="*/ 6473 h 10000"/>
                <a:gd name="connsiteX386" fmla="*/ 9049 w 10000"/>
                <a:gd name="connsiteY386" fmla="*/ 6466 h 10000"/>
                <a:gd name="connsiteX387" fmla="*/ 9049 w 10000"/>
                <a:gd name="connsiteY387" fmla="*/ 6501 h 10000"/>
                <a:gd name="connsiteX388" fmla="*/ 9089 w 10000"/>
                <a:gd name="connsiteY388" fmla="*/ 6544 h 10000"/>
                <a:gd name="connsiteX389" fmla="*/ 9106 w 10000"/>
                <a:gd name="connsiteY389" fmla="*/ 6515 h 10000"/>
                <a:gd name="connsiteX390" fmla="*/ 9139 w 10000"/>
                <a:gd name="connsiteY390" fmla="*/ 6579 h 10000"/>
                <a:gd name="connsiteX391" fmla="*/ 9179 w 10000"/>
                <a:gd name="connsiteY391" fmla="*/ 6579 h 10000"/>
                <a:gd name="connsiteX392" fmla="*/ 9156 w 10000"/>
                <a:gd name="connsiteY392" fmla="*/ 6757 h 10000"/>
                <a:gd name="connsiteX393" fmla="*/ 9139 w 10000"/>
                <a:gd name="connsiteY393" fmla="*/ 6792 h 10000"/>
                <a:gd name="connsiteX394" fmla="*/ 9089 w 10000"/>
                <a:gd name="connsiteY394" fmla="*/ 6778 h 10000"/>
                <a:gd name="connsiteX395" fmla="*/ 9027 w 10000"/>
                <a:gd name="connsiteY395" fmla="*/ 6799 h 10000"/>
                <a:gd name="connsiteX396" fmla="*/ 9004 w 10000"/>
                <a:gd name="connsiteY396" fmla="*/ 6842 h 10000"/>
                <a:gd name="connsiteX397" fmla="*/ 8999 w 10000"/>
                <a:gd name="connsiteY397" fmla="*/ 6884 h 10000"/>
                <a:gd name="connsiteX398" fmla="*/ 8960 w 10000"/>
                <a:gd name="connsiteY398" fmla="*/ 6934 h 10000"/>
                <a:gd name="connsiteX399" fmla="*/ 8898 w 10000"/>
                <a:gd name="connsiteY399" fmla="*/ 6941 h 10000"/>
                <a:gd name="connsiteX400" fmla="*/ 8886 w 10000"/>
                <a:gd name="connsiteY400" fmla="*/ 6962 h 10000"/>
                <a:gd name="connsiteX401" fmla="*/ 8847 w 10000"/>
                <a:gd name="connsiteY401" fmla="*/ 6927 h 10000"/>
                <a:gd name="connsiteX402" fmla="*/ 8808 w 10000"/>
                <a:gd name="connsiteY402" fmla="*/ 6934 h 10000"/>
                <a:gd name="connsiteX403" fmla="*/ 8785 w 10000"/>
                <a:gd name="connsiteY403" fmla="*/ 6906 h 10000"/>
                <a:gd name="connsiteX404" fmla="*/ 8735 w 10000"/>
                <a:gd name="connsiteY404" fmla="*/ 6891 h 10000"/>
                <a:gd name="connsiteX405" fmla="*/ 8746 w 10000"/>
                <a:gd name="connsiteY405" fmla="*/ 6941 h 10000"/>
                <a:gd name="connsiteX406" fmla="*/ 8723 w 10000"/>
                <a:gd name="connsiteY406" fmla="*/ 6991 h 10000"/>
                <a:gd name="connsiteX407" fmla="*/ 8639 w 10000"/>
                <a:gd name="connsiteY407" fmla="*/ 6984 h 10000"/>
                <a:gd name="connsiteX408" fmla="*/ 8611 w 10000"/>
                <a:gd name="connsiteY408" fmla="*/ 6962 h 10000"/>
                <a:gd name="connsiteX409" fmla="*/ 8566 w 10000"/>
                <a:gd name="connsiteY409" fmla="*/ 6984 h 10000"/>
                <a:gd name="connsiteX410" fmla="*/ 8560 w 10000"/>
                <a:gd name="connsiteY410" fmla="*/ 7055 h 10000"/>
                <a:gd name="connsiteX411" fmla="*/ 8476 w 10000"/>
                <a:gd name="connsiteY411" fmla="*/ 7133 h 10000"/>
                <a:gd name="connsiteX412" fmla="*/ 8448 w 10000"/>
                <a:gd name="connsiteY412" fmla="*/ 7090 h 10000"/>
                <a:gd name="connsiteX413" fmla="*/ 8386 w 10000"/>
                <a:gd name="connsiteY413" fmla="*/ 7111 h 10000"/>
                <a:gd name="connsiteX414" fmla="*/ 8346 w 10000"/>
                <a:gd name="connsiteY414" fmla="*/ 7133 h 10000"/>
                <a:gd name="connsiteX415" fmla="*/ 8341 w 10000"/>
                <a:gd name="connsiteY415" fmla="*/ 7168 h 10000"/>
                <a:gd name="connsiteX416" fmla="*/ 8256 w 10000"/>
                <a:gd name="connsiteY416" fmla="*/ 7246 h 10000"/>
                <a:gd name="connsiteX417" fmla="*/ 8206 w 10000"/>
                <a:gd name="connsiteY417" fmla="*/ 7232 h 10000"/>
                <a:gd name="connsiteX418" fmla="*/ 8155 w 10000"/>
                <a:gd name="connsiteY418" fmla="*/ 7260 h 10000"/>
                <a:gd name="connsiteX419" fmla="*/ 8116 w 10000"/>
                <a:gd name="connsiteY419" fmla="*/ 7303 h 10000"/>
                <a:gd name="connsiteX420" fmla="*/ 8060 w 10000"/>
                <a:gd name="connsiteY420" fmla="*/ 7331 h 10000"/>
                <a:gd name="connsiteX421" fmla="*/ 8065 w 10000"/>
                <a:gd name="connsiteY421" fmla="*/ 7374 h 10000"/>
                <a:gd name="connsiteX422" fmla="*/ 8015 w 10000"/>
                <a:gd name="connsiteY422" fmla="*/ 7402 h 10000"/>
                <a:gd name="connsiteX423" fmla="*/ 7942 w 10000"/>
                <a:gd name="connsiteY423" fmla="*/ 7523 h 10000"/>
                <a:gd name="connsiteX424" fmla="*/ 7930 w 10000"/>
                <a:gd name="connsiteY424" fmla="*/ 7573 h 10000"/>
                <a:gd name="connsiteX425" fmla="*/ 7908 w 10000"/>
                <a:gd name="connsiteY425" fmla="*/ 7559 h 10000"/>
                <a:gd name="connsiteX426" fmla="*/ 7919 w 10000"/>
                <a:gd name="connsiteY426" fmla="*/ 7523 h 10000"/>
                <a:gd name="connsiteX427" fmla="*/ 7846 w 10000"/>
                <a:gd name="connsiteY427" fmla="*/ 7339 h 10000"/>
                <a:gd name="connsiteX428" fmla="*/ 7846 w 10000"/>
                <a:gd name="connsiteY428" fmla="*/ 7268 h 10000"/>
                <a:gd name="connsiteX429" fmla="*/ 7812 w 10000"/>
                <a:gd name="connsiteY429" fmla="*/ 7268 h 10000"/>
                <a:gd name="connsiteX430" fmla="*/ 7711 w 10000"/>
                <a:gd name="connsiteY430" fmla="*/ 7197 h 10000"/>
                <a:gd name="connsiteX431" fmla="*/ 7649 w 10000"/>
                <a:gd name="connsiteY431" fmla="*/ 7232 h 10000"/>
                <a:gd name="connsiteX432" fmla="*/ 7632 w 10000"/>
                <a:gd name="connsiteY432" fmla="*/ 7275 h 10000"/>
                <a:gd name="connsiteX433" fmla="*/ 7677 w 10000"/>
                <a:gd name="connsiteY433" fmla="*/ 7324 h 10000"/>
                <a:gd name="connsiteX434" fmla="*/ 7688 w 10000"/>
                <a:gd name="connsiteY434" fmla="*/ 7367 h 10000"/>
                <a:gd name="connsiteX435" fmla="*/ 7660 w 10000"/>
                <a:gd name="connsiteY435" fmla="*/ 7410 h 10000"/>
                <a:gd name="connsiteX436" fmla="*/ 7666 w 10000"/>
                <a:gd name="connsiteY436" fmla="*/ 7445 h 10000"/>
                <a:gd name="connsiteX437" fmla="*/ 7655 w 10000"/>
                <a:gd name="connsiteY437" fmla="*/ 7516 h 10000"/>
                <a:gd name="connsiteX438" fmla="*/ 7660 w 10000"/>
                <a:gd name="connsiteY438" fmla="*/ 7587 h 10000"/>
                <a:gd name="connsiteX439" fmla="*/ 7694 w 10000"/>
                <a:gd name="connsiteY439" fmla="*/ 7700 h 10000"/>
                <a:gd name="connsiteX440" fmla="*/ 7660 w 10000"/>
                <a:gd name="connsiteY440" fmla="*/ 7743 h 10000"/>
                <a:gd name="connsiteX441" fmla="*/ 7666 w 10000"/>
                <a:gd name="connsiteY441" fmla="*/ 7779 h 10000"/>
                <a:gd name="connsiteX442" fmla="*/ 7638 w 10000"/>
                <a:gd name="connsiteY442" fmla="*/ 7793 h 10000"/>
                <a:gd name="connsiteX443" fmla="*/ 7621 w 10000"/>
                <a:gd name="connsiteY443" fmla="*/ 7814 h 10000"/>
                <a:gd name="connsiteX444" fmla="*/ 7514 w 10000"/>
                <a:gd name="connsiteY444" fmla="*/ 7800 h 10000"/>
                <a:gd name="connsiteX445" fmla="*/ 7497 w 10000"/>
                <a:gd name="connsiteY445" fmla="*/ 7757 h 10000"/>
                <a:gd name="connsiteX446" fmla="*/ 7463 w 10000"/>
                <a:gd name="connsiteY446" fmla="*/ 7786 h 10000"/>
                <a:gd name="connsiteX447" fmla="*/ 7390 w 10000"/>
                <a:gd name="connsiteY447" fmla="*/ 7771 h 10000"/>
                <a:gd name="connsiteX448" fmla="*/ 7340 w 10000"/>
                <a:gd name="connsiteY448" fmla="*/ 7793 h 10000"/>
                <a:gd name="connsiteX449" fmla="*/ 7312 w 10000"/>
                <a:gd name="connsiteY449" fmla="*/ 7644 h 10000"/>
                <a:gd name="connsiteX450" fmla="*/ 7283 w 10000"/>
                <a:gd name="connsiteY450" fmla="*/ 7637 h 10000"/>
                <a:gd name="connsiteX451" fmla="*/ 7250 w 10000"/>
                <a:gd name="connsiteY451" fmla="*/ 7544 h 10000"/>
                <a:gd name="connsiteX452" fmla="*/ 7267 w 10000"/>
                <a:gd name="connsiteY452" fmla="*/ 7502 h 10000"/>
                <a:gd name="connsiteX453" fmla="*/ 7306 w 10000"/>
                <a:gd name="connsiteY453" fmla="*/ 7523 h 10000"/>
                <a:gd name="connsiteX454" fmla="*/ 7323 w 10000"/>
                <a:gd name="connsiteY454" fmla="*/ 7473 h 10000"/>
                <a:gd name="connsiteX455" fmla="*/ 7295 w 10000"/>
                <a:gd name="connsiteY455" fmla="*/ 7438 h 10000"/>
                <a:gd name="connsiteX456" fmla="*/ 7312 w 10000"/>
                <a:gd name="connsiteY456" fmla="*/ 7402 h 10000"/>
                <a:gd name="connsiteX457" fmla="*/ 7238 w 10000"/>
                <a:gd name="connsiteY457" fmla="*/ 7331 h 10000"/>
                <a:gd name="connsiteX458" fmla="*/ 7244 w 10000"/>
                <a:gd name="connsiteY458" fmla="*/ 7296 h 10000"/>
                <a:gd name="connsiteX459" fmla="*/ 7199 w 10000"/>
                <a:gd name="connsiteY459" fmla="*/ 7260 h 10000"/>
                <a:gd name="connsiteX460" fmla="*/ 7227 w 10000"/>
                <a:gd name="connsiteY460" fmla="*/ 7218 h 10000"/>
                <a:gd name="connsiteX461" fmla="*/ 7216 w 10000"/>
                <a:gd name="connsiteY461" fmla="*/ 7168 h 10000"/>
                <a:gd name="connsiteX462" fmla="*/ 7165 w 10000"/>
                <a:gd name="connsiteY462" fmla="*/ 7090 h 10000"/>
                <a:gd name="connsiteX463" fmla="*/ 7132 w 10000"/>
                <a:gd name="connsiteY463" fmla="*/ 7026 h 10000"/>
                <a:gd name="connsiteX464" fmla="*/ 7064 w 10000"/>
                <a:gd name="connsiteY464" fmla="*/ 7055 h 10000"/>
                <a:gd name="connsiteX465" fmla="*/ 7025 w 10000"/>
                <a:gd name="connsiteY465" fmla="*/ 7048 h 10000"/>
                <a:gd name="connsiteX466" fmla="*/ 7002 w 10000"/>
                <a:gd name="connsiteY466" fmla="*/ 7111 h 10000"/>
                <a:gd name="connsiteX467" fmla="*/ 6924 w 10000"/>
                <a:gd name="connsiteY467" fmla="*/ 7119 h 10000"/>
                <a:gd name="connsiteX468" fmla="*/ 6895 w 10000"/>
                <a:gd name="connsiteY468" fmla="*/ 7111 h 10000"/>
                <a:gd name="connsiteX469" fmla="*/ 6828 w 10000"/>
                <a:gd name="connsiteY469" fmla="*/ 7161 h 10000"/>
                <a:gd name="connsiteX470" fmla="*/ 6834 w 10000"/>
                <a:gd name="connsiteY470" fmla="*/ 7260 h 10000"/>
                <a:gd name="connsiteX471" fmla="*/ 6817 w 10000"/>
                <a:gd name="connsiteY471" fmla="*/ 7324 h 10000"/>
                <a:gd name="connsiteX472" fmla="*/ 6817 w 10000"/>
                <a:gd name="connsiteY472" fmla="*/ 7381 h 10000"/>
                <a:gd name="connsiteX473" fmla="*/ 6760 w 10000"/>
                <a:gd name="connsiteY473" fmla="*/ 7424 h 10000"/>
                <a:gd name="connsiteX474" fmla="*/ 6699 w 10000"/>
                <a:gd name="connsiteY474" fmla="*/ 7431 h 10000"/>
                <a:gd name="connsiteX475" fmla="*/ 6682 w 10000"/>
                <a:gd name="connsiteY475" fmla="*/ 7410 h 10000"/>
                <a:gd name="connsiteX476" fmla="*/ 6625 w 10000"/>
                <a:gd name="connsiteY476" fmla="*/ 7388 h 10000"/>
                <a:gd name="connsiteX477" fmla="*/ 6592 w 10000"/>
                <a:gd name="connsiteY477" fmla="*/ 7431 h 10000"/>
                <a:gd name="connsiteX478" fmla="*/ 6586 w 10000"/>
                <a:gd name="connsiteY478" fmla="*/ 7473 h 10000"/>
                <a:gd name="connsiteX479" fmla="*/ 6552 w 10000"/>
                <a:gd name="connsiteY479" fmla="*/ 7480 h 10000"/>
                <a:gd name="connsiteX480" fmla="*/ 6547 w 10000"/>
                <a:gd name="connsiteY480" fmla="*/ 7523 h 10000"/>
                <a:gd name="connsiteX481" fmla="*/ 6519 w 10000"/>
                <a:gd name="connsiteY481" fmla="*/ 7523 h 10000"/>
                <a:gd name="connsiteX482" fmla="*/ 6485 w 10000"/>
                <a:gd name="connsiteY482" fmla="*/ 7424 h 10000"/>
                <a:gd name="connsiteX483" fmla="*/ 6406 w 10000"/>
                <a:gd name="connsiteY483" fmla="*/ 7473 h 10000"/>
                <a:gd name="connsiteX484" fmla="*/ 6316 w 10000"/>
                <a:gd name="connsiteY484" fmla="*/ 7551 h 10000"/>
                <a:gd name="connsiteX485" fmla="*/ 6282 w 10000"/>
                <a:gd name="connsiteY485" fmla="*/ 7566 h 10000"/>
                <a:gd name="connsiteX486" fmla="*/ 6294 w 10000"/>
                <a:gd name="connsiteY486" fmla="*/ 7615 h 10000"/>
                <a:gd name="connsiteX487" fmla="*/ 6243 w 10000"/>
                <a:gd name="connsiteY487" fmla="*/ 7637 h 10000"/>
                <a:gd name="connsiteX488" fmla="*/ 6209 w 10000"/>
                <a:gd name="connsiteY488" fmla="*/ 7608 h 10000"/>
                <a:gd name="connsiteX489" fmla="*/ 6136 w 10000"/>
                <a:gd name="connsiteY489" fmla="*/ 7622 h 10000"/>
                <a:gd name="connsiteX490" fmla="*/ 6136 w 10000"/>
                <a:gd name="connsiteY490" fmla="*/ 7395 h 10000"/>
                <a:gd name="connsiteX491" fmla="*/ 6208 w 10000"/>
                <a:gd name="connsiteY49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664 w 10000"/>
                <a:gd name="connsiteY15" fmla="*/ 9770 h 10000"/>
                <a:gd name="connsiteX16" fmla="*/ 3583 w 10000"/>
                <a:gd name="connsiteY16" fmla="*/ 9730 h 10000"/>
                <a:gd name="connsiteX17" fmla="*/ 3543 w 10000"/>
                <a:gd name="connsiteY17" fmla="*/ 9702 h 10000"/>
                <a:gd name="connsiteX18" fmla="*/ 3515 w 10000"/>
                <a:gd name="connsiteY18" fmla="*/ 9624 h 10000"/>
                <a:gd name="connsiteX19" fmla="*/ 3324 w 10000"/>
                <a:gd name="connsiteY19" fmla="*/ 9581 h 10000"/>
                <a:gd name="connsiteX20" fmla="*/ 3240 w 10000"/>
                <a:gd name="connsiteY20" fmla="*/ 9524 h 10000"/>
                <a:gd name="connsiteX21" fmla="*/ 3279 w 10000"/>
                <a:gd name="connsiteY21" fmla="*/ 9339 h 10000"/>
                <a:gd name="connsiteX22" fmla="*/ 3150 w 10000"/>
                <a:gd name="connsiteY22" fmla="*/ 8971 h 10000"/>
                <a:gd name="connsiteX23" fmla="*/ 3155 w 10000"/>
                <a:gd name="connsiteY23" fmla="*/ 9021 h 10000"/>
                <a:gd name="connsiteX24" fmla="*/ 3144 w 10000"/>
                <a:gd name="connsiteY24" fmla="*/ 9042 h 10000"/>
                <a:gd name="connsiteX25" fmla="*/ 3105 w 10000"/>
                <a:gd name="connsiteY25" fmla="*/ 9028 h 10000"/>
                <a:gd name="connsiteX26" fmla="*/ 3048 w 10000"/>
                <a:gd name="connsiteY26" fmla="*/ 9163 h 10000"/>
                <a:gd name="connsiteX27" fmla="*/ 2818 w 10000"/>
                <a:gd name="connsiteY27" fmla="*/ 9837 h 10000"/>
                <a:gd name="connsiteX28" fmla="*/ 2745 w 10000"/>
                <a:gd name="connsiteY28" fmla="*/ 9879 h 10000"/>
                <a:gd name="connsiteX29" fmla="*/ 2705 w 10000"/>
                <a:gd name="connsiteY29" fmla="*/ 9922 h 10000"/>
                <a:gd name="connsiteX30" fmla="*/ 2638 w 10000"/>
                <a:gd name="connsiteY30" fmla="*/ 9929 h 10000"/>
                <a:gd name="connsiteX31" fmla="*/ 2598 w 10000"/>
                <a:gd name="connsiteY31" fmla="*/ 9943 h 10000"/>
                <a:gd name="connsiteX32" fmla="*/ 2565 w 10000"/>
                <a:gd name="connsiteY32" fmla="*/ 9929 h 10000"/>
                <a:gd name="connsiteX33" fmla="*/ 2508 w 10000"/>
                <a:gd name="connsiteY33" fmla="*/ 9943 h 10000"/>
                <a:gd name="connsiteX34" fmla="*/ 2503 w 10000"/>
                <a:gd name="connsiteY34" fmla="*/ 9957 h 10000"/>
                <a:gd name="connsiteX35" fmla="*/ 2458 w 10000"/>
                <a:gd name="connsiteY35" fmla="*/ 9993 h 10000"/>
                <a:gd name="connsiteX36" fmla="*/ 2424 w 10000"/>
                <a:gd name="connsiteY36" fmla="*/ 10000 h 10000"/>
                <a:gd name="connsiteX37" fmla="*/ 2323 w 10000"/>
                <a:gd name="connsiteY37" fmla="*/ 9901 h 10000"/>
                <a:gd name="connsiteX38" fmla="*/ 2250 w 10000"/>
                <a:gd name="connsiteY38" fmla="*/ 9794 h 10000"/>
                <a:gd name="connsiteX39" fmla="*/ 2160 w 10000"/>
                <a:gd name="connsiteY39" fmla="*/ 9759 h 10000"/>
                <a:gd name="connsiteX40" fmla="*/ 2143 w 10000"/>
                <a:gd name="connsiteY40" fmla="*/ 9624 h 10000"/>
                <a:gd name="connsiteX41" fmla="*/ 2205 w 10000"/>
                <a:gd name="connsiteY41" fmla="*/ 9588 h 10000"/>
                <a:gd name="connsiteX42" fmla="*/ 2182 w 10000"/>
                <a:gd name="connsiteY42" fmla="*/ 9482 h 10000"/>
                <a:gd name="connsiteX43" fmla="*/ 2160 w 10000"/>
                <a:gd name="connsiteY43" fmla="*/ 9446 h 10000"/>
                <a:gd name="connsiteX44" fmla="*/ 2323 w 10000"/>
                <a:gd name="connsiteY44" fmla="*/ 9312 h 10000"/>
                <a:gd name="connsiteX45" fmla="*/ 2373 w 10000"/>
                <a:gd name="connsiteY45" fmla="*/ 9177 h 10000"/>
                <a:gd name="connsiteX46" fmla="*/ 2424 w 10000"/>
                <a:gd name="connsiteY46" fmla="*/ 9148 h 10000"/>
                <a:gd name="connsiteX47" fmla="*/ 2435 w 10000"/>
                <a:gd name="connsiteY47" fmla="*/ 9063 h 10000"/>
                <a:gd name="connsiteX48" fmla="*/ 2385 w 10000"/>
                <a:gd name="connsiteY48" fmla="*/ 8950 h 10000"/>
                <a:gd name="connsiteX49" fmla="*/ 2396 w 10000"/>
                <a:gd name="connsiteY49" fmla="*/ 8879 h 10000"/>
                <a:gd name="connsiteX50" fmla="*/ 2340 w 10000"/>
                <a:gd name="connsiteY50" fmla="*/ 8850 h 10000"/>
                <a:gd name="connsiteX51" fmla="*/ 2306 w 10000"/>
                <a:gd name="connsiteY51" fmla="*/ 8857 h 10000"/>
                <a:gd name="connsiteX52" fmla="*/ 2143 w 10000"/>
                <a:gd name="connsiteY52" fmla="*/ 8921 h 10000"/>
                <a:gd name="connsiteX53" fmla="*/ 2098 w 10000"/>
                <a:gd name="connsiteY53" fmla="*/ 8971 h 10000"/>
                <a:gd name="connsiteX54" fmla="*/ 2064 w 10000"/>
                <a:gd name="connsiteY54" fmla="*/ 8999 h 10000"/>
                <a:gd name="connsiteX55" fmla="*/ 2019 w 10000"/>
                <a:gd name="connsiteY55" fmla="*/ 9056 h 10000"/>
                <a:gd name="connsiteX56" fmla="*/ 1879 w 10000"/>
                <a:gd name="connsiteY56" fmla="*/ 9013 h 10000"/>
                <a:gd name="connsiteX57" fmla="*/ 1828 w 10000"/>
                <a:gd name="connsiteY57" fmla="*/ 8971 h 10000"/>
                <a:gd name="connsiteX58" fmla="*/ 1738 w 10000"/>
                <a:gd name="connsiteY58" fmla="*/ 9021 h 10000"/>
                <a:gd name="connsiteX59" fmla="*/ 1609 w 10000"/>
                <a:gd name="connsiteY59" fmla="*/ 9056 h 10000"/>
                <a:gd name="connsiteX60" fmla="*/ 1699 w 10000"/>
                <a:gd name="connsiteY60" fmla="*/ 9177 h 10000"/>
                <a:gd name="connsiteX61" fmla="*/ 1592 w 10000"/>
                <a:gd name="connsiteY61" fmla="*/ 9304 h 10000"/>
                <a:gd name="connsiteX62" fmla="*/ 1558 w 10000"/>
                <a:gd name="connsiteY62" fmla="*/ 9290 h 10000"/>
                <a:gd name="connsiteX63" fmla="*/ 1541 w 10000"/>
                <a:gd name="connsiteY63" fmla="*/ 9304 h 10000"/>
                <a:gd name="connsiteX64" fmla="*/ 1507 w 10000"/>
                <a:gd name="connsiteY64" fmla="*/ 9269 h 10000"/>
                <a:gd name="connsiteX65" fmla="*/ 1440 w 10000"/>
                <a:gd name="connsiteY65" fmla="*/ 9233 h 10000"/>
                <a:gd name="connsiteX66" fmla="*/ 1434 w 10000"/>
                <a:gd name="connsiteY66" fmla="*/ 9198 h 10000"/>
                <a:gd name="connsiteX67" fmla="*/ 1412 w 10000"/>
                <a:gd name="connsiteY67" fmla="*/ 9191 h 10000"/>
                <a:gd name="connsiteX68" fmla="*/ 1400 w 10000"/>
                <a:gd name="connsiteY68" fmla="*/ 9155 h 10000"/>
                <a:gd name="connsiteX69" fmla="*/ 1372 w 10000"/>
                <a:gd name="connsiteY69" fmla="*/ 9127 h 10000"/>
                <a:gd name="connsiteX70" fmla="*/ 1327 w 10000"/>
                <a:gd name="connsiteY70" fmla="*/ 9141 h 10000"/>
                <a:gd name="connsiteX71" fmla="*/ 1305 w 10000"/>
                <a:gd name="connsiteY71" fmla="*/ 9092 h 10000"/>
                <a:gd name="connsiteX72" fmla="*/ 1271 w 10000"/>
                <a:gd name="connsiteY72" fmla="*/ 9099 h 10000"/>
                <a:gd name="connsiteX73" fmla="*/ 1277 w 10000"/>
                <a:gd name="connsiteY73" fmla="*/ 9056 h 10000"/>
                <a:gd name="connsiteX74" fmla="*/ 1265 w 10000"/>
                <a:gd name="connsiteY74" fmla="*/ 8999 h 10000"/>
                <a:gd name="connsiteX75" fmla="*/ 1277 w 10000"/>
                <a:gd name="connsiteY75" fmla="*/ 8935 h 10000"/>
                <a:gd name="connsiteX76" fmla="*/ 1271 w 10000"/>
                <a:gd name="connsiteY76" fmla="*/ 8893 h 10000"/>
                <a:gd name="connsiteX77" fmla="*/ 1153 w 10000"/>
                <a:gd name="connsiteY77" fmla="*/ 8893 h 10000"/>
                <a:gd name="connsiteX78" fmla="*/ 1153 w 10000"/>
                <a:gd name="connsiteY78" fmla="*/ 8850 h 10000"/>
                <a:gd name="connsiteX79" fmla="*/ 1091 w 10000"/>
                <a:gd name="connsiteY79" fmla="*/ 8829 h 10000"/>
                <a:gd name="connsiteX80" fmla="*/ 1080 w 10000"/>
                <a:gd name="connsiteY80" fmla="*/ 8758 h 10000"/>
                <a:gd name="connsiteX81" fmla="*/ 1069 w 10000"/>
                <a:gd name="connsiteY81" fmla="*/ 8730 h 10000"/>
                <a:gd name="connsiteX82" fmla="*/ 990 w 10000"/>
                <a:gd name="connsiteY82" fmla="*/ 8701 h 10000"/>
                <a:gd name="connsiteX83" fmla="*/ 894 w 10000"/>
                <a:gd name="connsiteY83" fmla="*/ 8616 h 10000"/>
                <a:gd name="connsiteX84" fmla="*/ 787 w 10000"/>
                <a:gd name="connsiteY84" fmla="*/ 8616 h 10000"/>
                <a:gd name="connsiteX85" fmla="*/ 849 w 10000"/>
                <a:gd name="connsiteY85" fmla="*/ 8510 h 10000"/>
                <a:gd name="connsiteX86" fmla="*/ 945 w 10000"/>
                <a:gd name="connsiteY86" fmla="*/ 8432 h 10000"/>
                <a:gd name="connsiteX87" fmla="*/ 984 w 10000"/>
                <a:gd name="connsiteY87" fmla="*/ 8325 h 10000"/>
                <a:gd name="connsiteX88" fmla="*/ 1063 w 10000"/>
                <a:gd name="connsiteY88" fmla="*/ 8204 h 10000"/>
                <a:gd name="connsiteX89" fmla="*/ 1057 w 10000"/>
                <a:gd name="connsiteY89" fmla="*/ 8133 h 10000"/>
                <a:gd name="connsiteX90" fmla="*/ 1018 w 10000"/>
                <a:gd name="connsiteY90" fmla="*/ 8055 h 10000"/>
                <a:gd name="connsiteX91" fmla="*/ 533 w 10000"/>
                <a:gd name="connsiteY91" fmla="*/ 8076 h 10000"/>
                <a:gd name="connsiteX92" fmla="*/ 169 w 10000"/>
                <a:gd name="connsiteY92" fmla="*/ 7743 h 10000"/>
                <a:gd name="connsiteX93" fmla="*/ 157 w 10000"/>
                <a:gd name="connsiteY93" fmla="*/ 7686 h 10000"/>
                <a:gd name="connsiteX94" fmla="*/ 231 w 10000"/>
                <a:gd name="connsiteY94" fmla="*/ 7594 h 10000"/>
                <a:gd name="connsiteX95" fmla="*/ 0 w 10000"/>
                <a:gd name="connsiteY95" fmla="*/ 6920 h 10000"/>
                <a:gd name="connsiteX96" fmla="*/ 1074 w 10000"/>
                <a:gd name="connsiteY96" fmla="*/ 7019 h 10000"/>
                <a:gd name="connsiteX97" fmla="*/ 1277 w 10000"/>
                <a:gd name="connsiteY97" fmla="*/ 6998 h 10000"/>
                <a:gd name="connsiteX98" fmla="*/ 1524 w 10000"/>
                <a:gd name="connsiteY98" fmla="*/ 7083 h 10000"/>
                <a:gd name="connsiteX99" fmla="*/ 1609 w 10000"/>
                <a:gd name="connsiteY99" fmla="*/ 7104 h 10000"/>
                <a:gd name="connsiteX100" fmla="*/ 1822 w 10000"/>
                <a:gd name="connsiteY100" fmla="*/ 7310 h 10000"/>
                <a:gd name="connsiteX101" fmla="*/ 1918 w 10000"/>
                <a:gd name="connsiteY101" fmla="*/ 7303 h 10000"/>
                <a:gd name="connsiteX102" fmla="*/ 6504 w 10000"/>
                <a:gd name="connsiteY102" fmla="*/ 7627 h 10000"/>
                <a:gd name="connsiteX103" fmla="*/ 5523 w 10000"/>
                <a:gd name="connsiteY103" fmla="*/ 5713 h 10000"/>
                <a:gd name="connsiteX104" fmla="*/ 5652 w 10000"/>
                <a:gd name="connsiteY104" fmla="*/ 5720 h 10000"/>
                <a:gd name="connsiteX105" fmla="*/ 5697 w 10000"/>
                <a:gd name="connsiteY105" fmla="*/ 5742 h 10000"/>
                <a:gd name="connsiteX106" fmla="*/ 5793 w 10000"/>
                <a:gd name="connsiteY106" fmla="*/ 5635 h 10000"/>
                <a:gd name="connsiteX107" fmla="*/ 5844 w 10000"/>
                <a:gd name="connsiteY107" fmla="*/ 5628 h 10000"/>
                <a:gd name="connsiteX108" fmla="*/ 5889 w 10000"/>
                <a:gd name="connsiteY108" fmla="*/ 5564 h 10000"/>
                <a:gd name="connsiteX109" fmla="*/ 5945 w 10000"/>
                <a:gd name="connsiteY109" fmla="*/ 5515 h 10000"/>
                <a:gd name="connsiteX110" fmla="*/ 6001 w 10000"/>
                <a:gd name="connsiteY110" fmla="*/ 5408 h 10000"/>
                <a:gd name="connsiteX111" fmla="*/ 6012 w 10000"/>
                <a:gd name="connsiteY111" fmla="*/ 5344 h 10000"/>
                <a:gd name="connsiteX112" fmla="*/ 6080 w 10000"/>
                <a:gd name="connsiteY112" fmla="*/ 5316 h 10000"/>
                <a:gd name="connsiteX113" fmla="*/ 6159 w 10000"/>
                <a:gd name="connsiteY113" fmla="*/ 5351 h 10000"/>
                <a:gd name="connsiteX114" fmla="*/ 6226 w 10000"/>
                <a:gd name="connsiteY114" fmla="*/ 5337 h 10000"/>
                <a:gd name="connsiteX115" fmla="*/ 6294 w 10000"/>
                <a:gd name="connsiteY115" fmla="*/ 5344 h 10000"/>
                <a:gd name="connsiteX116" fmla="*/ 6412 w 10000"/>
                <a:gd name="connsiteY116" fmla="*/ 5302 h 10000"/>
                <a:gd name="connsiteX117" fmla="*/ 6490 w 10000"/>
                <a:gd name="connsiteY117" fmla="*/ 5195 h 10000"/>
                <a:gd name="connsiteX118" fmla="*/ 6524 w 10000"/>
                <a:gd name="connsiteY118" fmla="*/ 5160 h 10000"/>
                <a:gd name="connsiteX119" fmla="*/ 6575 w 10000"/>
                <a:gd name="connsiteY119" fmla="*/ 5160 h 10000"/>
                <a:gd name="connsiteX120" fmla="*/ 6614 w 10000"/>
                <a:gd name="connsiteY120" fmla="*/ 5103 h 10000"/>
                <a:gd name="connsiteX121" fmla="*/ 6597 w 10000"/>
                <a:gd name="connsiteY121" fmla="*/ 5039 h 10000"/>
                <a:gd name="connsiteX122" fmla="*/ 6609 w 10000"/>
                <a:gd name="connsiteY122" fmla="*/ 4982 h 10000"/>
                <a:gd name="connsiteX123" fmla="*/ 6659 w 10000"/>
                <a:gd name="connsiteY123" fmla="*/ 4876 h 10000"/>
                <a:gd name="connsiteX124" fmla="*/ 6715 w 10000"/>
                <a:gd name="connsiteY124" fmla="*/ 4776 h 10000"/>
                <a:gd name="connsiteX125" fmla="*/ 6772 w 10000"/>
                <a:gd name="connsiteY125" fmla="*/ 4755 h 10000"/>
                <a:gd name="connsiteX126" fmla="*/ 6800 w 10000"/>
                <a:gd name="connsiteY126" fmla="*/ 4720 h 10000"/>
                <a:gd name="connsiteX127" fmla="*/ 6895 w 10000"/>
                <a:gd name="connsiteY127" fmla="*/ 4734 h 10000"/>
                <a:gd name="connsiteX128" fmla="*/ 6991 w 10000"/>
                <a:gd name="connsiteY128" fmla="*/ 4734 h 10000"/>
                <a:gd name="connsiteX129" fmla="*/ 6997 w 10000"/>
                <a:gd name="connsiteY129" fmla="*/ 4670 h 10000"/>
                <a:gd name="connsiteX130" fmla="*/ 7013 w 10000"/>
                <a:gd name="connsiteY130" fmla="*/ 4627 h 10000"/>
                <a:gd name="connsiteX131" fmla="*/ 7008 w 10000"/>
                <a:gd name="connsiteY131" fmla="*/ 4599 h 10000"/>
                <a:gd name="connsiteX132" fmla="*/ 7064 w 10000"/>
                <a:gd name="connsiteY132" fmla="*/ 4578 h 10000"/>
                <a:gd name="connsiteX133" fmla="*/ 7103 w 10000"/>
                <a:gd name="connsiteY133" fmla="*/ 4634 h 10000"/>
                <a:gd name="connsiteX134" fmla="*/ 7160 w 10000"/>
                <a:gd name="connsiteY134" fmla="*/ 4613 h 10000"/>
                <a:gd name="connsiteX135" fmla="*/ 7177 w 10000"/>
                <a:gd name="connsiteY135" fmla="*/ 4578 h 10000"/>
                <a:gd name="connsiteX136" fmla="*/ 7222 w 10000"/>
                <a:gd name="connsiteY136" fmla="*/ 4564 h 10000"/>
                <a:gd name="connsiteX137" fmla="*/ 7317 w 10000"/>
                <a:gd name="connsiteY137" fmla="*/ 4493 h 10000"/>
                <a:gd name="connsiteX138" fmla="*/ 7407 w 10000"/>
                <a:gd name="connsiteY138" fmla="*/ 4521 h 10000"/>
                <a:gd name="connsiteX139" fmla="*/ 7430 w 10000"/>
                <a:gd name="connsiteY139" fmla="*/ 4507 h 10000"/>
                <a:gd name="connsiteX140" fmla="*/ 7480 w 10000"/>
                <a:gd name="connsiteY140" fmla="*/ 4528 h 10000"/>
                <a:gd name="connsiteX141" fmla="*/ 7503 w 10000"/>
                <a:gd name="connsiteY141" fmla="*/ 4471 h 10000"/>
                <a:gd name="connsiteX142" fmla="*/ 7525 w 10000"/>
                <a:gd name="connsiteY142" fmla="*/ 4500 h 10000"/>
                <a:gd name="connsiteX143" fmla="*/ 7559 w 10000"/>
                <a:gd name="connsiteY143" fmla="*/ 4493 h 10000"/>
                <a:gd name="connsiteX144" fmla="*/ 7598 w 10000"/>
                <a:gd name="connsiteY144" fmla="*/ 4556 h 10000"/>
                <a:gd name="connsiteX145" fmla="*/ 7643 w 10000"/>
                <a:gd name="connsiteY145" fmla="*/ 4549 h 10000"/>
                <a:gd name="connsiteX146" fmla="*/ 7683 w 10000"/>
                <a:gd name="connsiteY146" fmla="*/ 4578 h 10000"/>
                <a:gd name="connsiteX147" fmla="*/ 7700 w 10000"/>
                <a:gd name="connsiteY147" fmla="*/ 4556 h 10000"/>
                <a:gd name="connsiteX148" fmla="*/ 7778 w 10000"/>
                <a:gd name="connsiteY148" fmla="*/ 4564 h 10000"/>
                <a:gd name="connsiteX149" fmla="*/ 7790 w 10000"/>
                <a:gd name="connsiteY149" fmla="*/ 4585 h 10000"/>
                <a:gd name="connsiteX150" fmla="*/ 7874 w 10000"/>
                <a:gd name="connsiteY150" fmla="*/ 4514 h 10000"/>
                <a:gd name="connsiteX151" fmla="*/ 7874 w 10000"/>
                <a:gd name="connsiteY151" fmla="*/ 4393 h 10000"/>
                <a:gd name="connsiteX152" fmla="*/ 7852 w 10000"/>
                <a:gd name="connsiteY152" fmla="*/ 4379 h 10000"/>
                <a:gd name="connsiteX153" fmla="*/ 7835 w 10000"/>
                <a:gd name="connsiteY153" fmla="*/ 4294 h 10000"/>
                <a:gd name="connsiteX154" fmla="*/ 7801 w 10000"/>
                <a:gd name="connsiteY154" fmla="*/ 4209 h 10000"/>
                <a:gd name="connsiteX155" fmla="*/ 7750 w 10000"/>
                <a:gd name="connsiteY155" fmla="*/ 4173 h 10000"/>
                <a:gd name="connsiteX156" fmla="*/ 7745 w 10000"/>
                <a:gd name="connsiteY156" fmla="*/ 4131 h 10000"/>
                <a:gd name="connsiteX157" fmla="*/ 7672 w 10000"/>
                <a:gd name="connsiteY157" fmla="*/ 4053 h 10000"/>
                <a:gd name="connsiteX158" fmla="*/ 7677 w 10000"/>
                <a:gd name="connsiteY158" fmla="*/ 4024 h 10000"/>
                <a:gd name="connsiteX159" fmla="*/ 7604 w 10000"/>
                <a:gd name="connsiteY159" fmla="*/ 3982 h 10000"/>
                <a:gd name="connsiteX160" fmla="*/ 7598 w 10000"/>
                <a:gd name="connsiteY160" fmla="*/ 3903 h 10000"/>
                <a:gd name="connsiteX161" fmla="*/ 7475 w 10000"/>
                <a:gd name="connsiteY161" fmla="*/ 3833 h 10000"/>
                <a:gd name="connsiteX162" fmla="*/ 7407 w 10000"/>
                <a:gd name="connsiteY162" fmla="*/ 3683 h 10000"/>
                <a:gd name="connsiteX163" fmla="*/ 7306 w 10000"/>
                <a:gd name="connsiteY163" fmla="*/ 3676 h 10000"/>
                <a:gd name="connsiteX164" fmla="*/ 7272 w 10000"/>
                <a:gd name="connsiteY164" fmla="*/ 3648 h 10000"/>
                <a:gd name="connsiteX165" fmla="*/ 7222 w 10000"/>
                <a:gd name="connsiteY165" fmla="*/ 3669 h 10000"/>
                <a:gd name="connsiteX166" fmla="*/ 7143 w 10000"/>
                <a:gd name="connsiteY166" fmla="*/ 3669 h 10000"/>
                <a:gd name="connsiteX167" fmla="*/ 7030 w 10000"/>
                <a:gd name="connsiteY167" fmla="*/ 3840 h 10000"/>
                <a:gd name="connsiteX168" fmla="*/ 6991 w 10000"/>
                <a:gd name="connsiteY168" fmla="*/ 3918 h 10000"/>
                <a:gd name="connsiteX169" fmla="*/ 6890 w 10000"/>
                <a:gd name="connsiteY169" fmla="*/ 3797 h 10000"/>
                <a:gd name="connsiteX170" fmla="*/ 6817 w 10000"/>
                <a:gd name="connsiteY170" fmla="*/ 3747 h 10000"/>
                <a:gd name="connsiteX171" fmla="*/ 6744 w 10000"/>
                <a:gd name="connsiteY171" fmla="*/ 3754 h 10000"/>
                <a:gd name="connsiteX172" fmla="*/ 6670 w 10000"/>
                <a:gd name="connsiteY172" fmla="*/ 3790 h 10000"/>
                <a:gd name="connsiteX173" fmla="*/ 6609 w 10000"/>
                <a:gd name="connsiteY173" fmla="*/ 3762 h 10000"/>
                <a:gd name="connsiteX174" fmla="*/ 6552 w 10000"/>
                <a:gd name="connsiteY174" fmla="*/ 3804 h 10000"/>
                <a:gd name="connsiteX175" fmla="*/ 6496 w 10000"/>
                <a:gd name="connsiteY175" fmla="*/ 3889 h 10000"/>
                <a:gd name="connsiteX176" fmla="*/ 6367 w 10000"/>
                <a:gd name="connsiteY176" fmla="*/ 3733 h 10000"/>
                <a:gd name="connsiteX177" fmla="*/ 6350 w 10000"/>
                <a:gd name="connsiteY177" fmla="*/ 3577 h 10000"/>
                <a:gd name="connsiteX178" fmla="*/ 6451 w 10000"/>
                <a:gd name="connsiteY178" fmla="*/ 3513 h 10000"/>
                <a:gd name="connsiteX179" fmla="*/ 6445 w 10000"/>
                <a:gd name="connsiteY179" fmla="*/ 3343 h 10000"/>
                <a:gd name="connsiteX180" fmla="*/ 6541 w 10000"/>
                <a:gd name="connsiteY180" fmla="*/ 3144 h 10000"/>
                <a:gd name="connsiteX181" fmla="*/ 6530 w 10000"/>
                <a:gd name="connsiteY181" fmla="*/ 3109 h 10000"/>
                <a:gd name="connsiteX182" fmla="*/ 6760 w 10000"/>
                <a:gd name="connsiteY182" fmla="*/ 2456 h 10000"/>
                <a:gd name="connsiteX183" fmla="*/ 6884 w 10000"/>
                <a:gd name="connsiteY183" fmla="*/ 2555 h 10000"/>
                <a:gd name="connsiteX184" fmla="*/ 6957 w 10000"/>
                <a:gd name="connsiteY184" fmla="*/ 2598 h 10000"/>
                <a:gd name="connsiteX185" fmla="*/ 7030 w 10000"/>
                <a:gd name="connsiteY185" fmla="*/ 2598 h 10000"/>
                <a:gd name="connsiteX186" fmla="*/ 7143 w 10000"/>
                <a:gd name="connsiteY186" fmla="*/ 2676 h 10000"/>
                <a:gd name="connsiteX187" fmla="*/ 7160 w 10000"/>
                <a:gd name="connsiteY187" fmla="*/ 2626 h 10000"/>
                <a:gd name="connsiteX188" fmla="*/ 7233 w 10000"/>
                <a:gd name="connsiteY188" fmla="*/ 2612 h 10000"/>
                <a:gd name="connsiteX189" fmla="*/ 7295 w 10000"/>
                <a:gd name="connsiteY189" fmla="*/ 2527 h 10000"/>
                <a:gd name="connsiteX190" fmla="*/ 7373 w 10000"/>
                <a:gd name="connsiteY190" fmla="*/ 2463 h 10000"/>
                <a:gd name="connsiteX191" fmla="*/ 7407 w 10000"/>
                <a:gd name="connsiteY191" fmla="*/ 2399 h 10000"/>
                <a:gd name="connsiteX192" fmla="*/ 7525 w 10000"/>
                <a:gd name="connsiteY192" fmla="*/ 2356 h 10000"/>
                <a:gd name="connsiteX193" fmla="*/ 7587 w 10000"/>
                <a:gd name="connsiteY193" fmla="*/ 2363 h 10000"/>
                <a:gd name="connsiteX194" fmla="*/ 7638 w 10000"/>
                <a:gd name="connsiteY194" fmla="*/ 2300 h 10000"/>
                <a:gd name="connsiteX195" fmla="*/ 7677 w 10000"/>
                <a:gd name="connsiteY195" fmla="*/ 2214 h 10000"/>
                <a:gd name="connsiteX196" fmla="*/ 7660 w 10000"/>
                <a:gd name="connsiteY196" fmla="*/ 2200 h 10000"/>
                <a:gd name="connsiteX197" fmla="*/ 7677 w 10000"/>
                <a:gd name="connsiteY197" fmla="*/ 2108 h 10000"/>
                <a:gd name="connsiteX198" fmla="*/ 7610 w 10000"/>
                <a:gd name="connsiteY198" fmla="*/ 2108 h 10000"/>
                <a:gd name="connsiteX199" fmla="*/ 7643 w 10000"/>
                <a:gd name="connsiteY199" fmla="*/ 2030 h 10000"/>
                <a:gd name="connsiteX200" fmla="*/ 7649 w 10000"/>
                <a:gd name="connsiteY200" fmla="*/ 1938 h 10000"/>
                <a:gd name="connsiteX201" fmla="*/ 7677 w 10000"/>
                <a:gd name="connsiteY201" fmla="*/ 1916 h 10000"/>
                <a:gd name="connsiteX202" fmla="*/ 7728 w 10000"/>
                <a:gd name="connsiteY202" fmla="*/ 1824 h 10000"/>
                <a:gd name="connsiteX203" fmla="*/ 7722 w 10000"/>
                <a:gd name="connsiteY203" fmla="*/ 1753 h 10000"/>
                <a:gd name="connsiteX204" fmla="*/ 7762 w 10000"/>
                <a:gd name="connsiteY204" fmla="*/ 1675 h 10000"/>
                <a:gd name="connsiteX205" fmla="*/ 7807 w 10000"/>
                <a:gd name="connsiteY205" fmla="*/ 1625 h 10000"/>
                <a:gd name="connsiteX206" fmla="*/ 7823 w 10000"/>
                <a:gd name="connsiteY206" fmla="*/ 1540 h 10000"/>
                <a:gd name="connsiteX207" fmla="*/ 7818 w 10000"/>
                <a:gd name="connsiteY207" fmla="*/ 1512 h 10000"/>
                <a:gd name="connsiteX208" fmla="*/ 7857 w 10000"/>
                <a:gd name="connsiteY208" fmla="*/ 1455 h 10000"/>
                <a:gd name="connsiteX209" fmla="*/ 7913 w 10000"/>
                <a:gd name="connsiteY209" fmla="*/ 1285 h 10000"/>
                <a:gd name="connsiteX210" fmla="*/ 7930 w 10000"/>
                <a:gd name="connsiteY210" fmla="*/ 1185 h 10000"/>
                <a:gd name="connsiteX211" fmla="*/ 7958 w 10000"/>
                <a:gd name="connsiteY211" fmla="*/ 1192 h 10000"/>
                <a:gd name="connsiteX212" fmla="*/ 8037 w 10000"/>
                <a:gd name="connsiteY212" fmla="*/ 1079 h 10000"/>
                <a:gd name="connsiteX213" fmla="*/ 8127 w 10000"/>
                <a:gd name="connsiteY213" fmla="*/ 1015 h 10000"/>
                <a:gd name="connsiteX214" fmla="*/ 8138 w 10000"/>
                <a:gd name="connsiteY214" fmla="*/ 937 h 10000"/>
                <a:gd name="connsiteX215" fmla="*/ 8172 w 10000"/>
                <a:gd name="connsiteY215" fmla="*/ 852 h 10000"/>
                <a:gd name="connsiteX216" fmla="*/ 8161 w 10000"/>
                <a:gd name="connsiteY216" fmla="*/ 788 h 10000"/>
                <a:gd name="connsiteX217" fmla="*/ 8116 w 10000"/>
                <a:gd name="connsiteY217" fmla="*/ 731 h 10000"/>
                <a:gd name="connsiteX218" fmla="*/ 8138 w 10000"/>
                <a:gd name="connsiteY218" fmla="*/ 660 h 10000"/>
                <a:gd name="connsiteX219" fmla="*/ 8138 w 10000"/>
                <a:gd name="connsiteY219" fmla="*/ 575 h 10000"/>
                <a:gd name="connsiteX220" fmla="*/ 8054 w 10000"/>
                <a:gd name="connsiteY220" fmla="*/ 504 h 10000"/>
                <a:gd name="connsiteX221" fmla="*/ 7970 w 10000"/>
                <a:gd name="connsiteY221" fmla="*/ 546 h 10000"/>
                <a:gd name="connsiteX222" fmla="*/ 7930 w 10000"/>
                <a:gd name="connsiteY222" fmla="*/ 546 h 10000"/>
                <a:gd name="connsiteX223" fmla="*/ 7913 w 10000"/>
                <a:gd name="connsiteY223" fmla="*/ 497 h 10000"/>
                <a:gd name="connsiteX224" fmla="*/ 7913 w 10000"/>
                <a:gd name="connsiteY224" fmla="*/ 405 h 10000"/>
                <a:gd name="connsiteX225" fmla="*/ 8020 w 10000"/>
                <a:gd name="connsiteY225" fmla="*/ 312 h 10000"/>
                <a:gd name="connsiteX226" fmla="*/ 8054 w 10000"/>
                <a:gd name="connsiteY226" fmla="*/ 234 h 10000"/>
                <a:gd name="connsiteX227" fmla="*/ 8121 w 10000"/>
                <a:gd name="connsiteY227" fmla="*/ 170 h 10000"/>
                <a:gd name="connsiteX228" fmla="*/ 8183 w 10000"/>
                <a:gd name="connsiteY228" fmla="*/ 50 h 10000"/>
                <a:gd name="connsiteX229" fmla="*/ 8228 w 10000"/>
                <a:gd name="connsiteY229" fmla="*/ 28 h 10000"/>
                <a:gd name="connsiteX230" fmla="*/ 8290 w 10000"/>
                <a:gd name="connsiteY230" fmla="*/ 43 h 10000"/>
                <a:gd name="connsiteX231" fmla="*/ 8420 w 10000"/>
                <a:gd name="connsiteY231" fmla="*/ 0 h 10000"/>
                <a:gd name="connsiteX232" fmla="*/ 8481 w 10000"/>
                <a:gd name="connsiteY232" fmla="*/ 71 h 10000"/>
                <a:gd name="connsiteX233" fmla="*/ 8476 w 10000"/>
                <a:gd name="connsiteY233" fmla="*/ 121 h 10000"/>
                <a:gd name="connsiteX234" fmla="*/ 8504 w 10000"/>
                <a:gd name="connsiteY234" fmla="*/ 142 h 10000"/>
                <a:gd name="connsiteX235" fmla="*/ 8526 w 10000"/>
                <a:gd name="connsiteY235" fmla="*/ 192 h 10000"/>
                <a:gd name="connsiteX236" fmla="*/ 8493 w 10000"/>
                <a:gd name="connsiteY236" fmla="*/ 248 h 10000"/>
                <a:gd name="connsiteX237" fmla="*/ 8448 w 10000"/>
                <a:gd name="connsiteY237" fmla="*/ 376 h 10000"/>
                <a:gd name="connsiteX238" fmla="*/ 8375 w 10000"/>
                <a:gd name="connsiteY238" fmla="*/ 476 h 10000"/>
                <a:gd name="connsiteX239" fmla="*/ 8307 w 10000"/>
                <a:gd name="connsiteY239" fmla="*/ 532 h 10000"/>
                <a:gd name="connsiteX240" fmla="*/ 8358 w 10000"/>
                <a:gd name="connsiteY240" fmla="*/ 554 h 10000"/>
                <a:gd name="connsiteX241" fmla="*/ 8425 w 10000"/>
                <a:gd name="connsiteY241" fmla="*/ 639 h 10000"/>
                <a:gd name="connsiteX242" fmla="*/ 8470 w 10000"/>
                <a:gd name="connsiteY242" fmla="*/ 646 h 10000"/>
                <a:gd name="connsiteX243" fmla="*/ 8493 w 10000"/>
                <a:gd name="connsiteY243" fmla="*/ 738 h 10000"/>
                <a:gd name="connsiteX244" fmla="*/ 8538 w 10000"/>
                <a:gd name="connsiteY244" fmla="*/ 759 h 10000"/>
                <a:gd name="connsiteX245" fmla="*/ 8571 w 10000"/>
                <a:gd name="connsiteY245" fmla="*/ 752 h 10000"/>
                <a:gd name="connsiteX246" fmla="*/ 8639 w 10000"/>
                <a:gd name="connsiteY246" fmla="*/ 610 h 10000"/>
                <a:gd name="connsiteX247" fmla="*/ 8701 w 10000"/>
                <a:gd name="connsiteY247" fmla="*/ 625 h 10000"/>
                <a:gd name="connsiteX248" fmla="*/ 8712 w 10000"/>
                <a:gd name="connsiteY248" fmla="*/ 667 h 10000"/>
                <a:gd name="connsiteX249" fmla="*/ 8757 w 10000"/>
                <a:gd name="connsiteY249" fmla="*/ 717 h 10000"/>
                <a:gd name="connsiteX250" fmla="*/ 8757 w 10000"/>
                <a:gd name="connsiteY250" fmla="*/ 752 h 10000"/>
                <a:gd name="connsiteX251" fmla="*/ 8796 w 10000"/>
                <a:gd name="connsiteY251" fmla="*/ 774 h 10000"/>
                <a:gd name="connsiteX252" fmla="*/ 8853 w 10000"/>
                <a:gd name="connsiteY252" fmla="*/ 774 h 10000"/>
                <a:gd name="connsiteX253" fmla="*/ 8858 w 10000"/>
                <a:gd name="connsiteY253" fmla="*/ 837 h 10000"/>
                <a:gd name="connsiteX254" fmla="*/ 8808 w 10000"/>
                <a:gd name="connsiteY254" fmla="*/ 866 h 10000"/>
                <a:gd name="connsiteX255" fmla="*/ 8853 w 10000"/>
                <a:gd name="connsiteY255" fmla="*/ 1143 h 10000"/>
                <a:gd name="connsiteX256" fmla="*/ 8898 w 10000"/>
                <a:gd name="connsiteY256" fmla="*/ 1270 h 10000"/>
                <a:gd name="connsiteX257" fmla="*/ 8886 w 10000"/>
                <a:gd name="connsiteY257" fmla="*/ 1327 h 10000"/>
                <a:gd name="connsiteX258" fmla="*/ 8926 w 10000"/>
                <a:gd name="connsiteY258" fmla="*/ 1391 h 10000"/>
                <a:gd name="connsiteX259" fmla="*/ 8931 w 10000"/>
                <a:gd name="connsiteY259" fmla="*/ 1434 h 10000"/>
                <a:gd name="connsiteX260" fmla="*/ 9038 w 10000"/>
                <a:gd name="connsiteY260" fmla="*/ 1483 h 10000"/>
                <a:gd name="connsiteX261" fmla="*/ 9168 w 10000"/>
                <a:gd name="connsiteY261" fmla="*/ 1441 h 10000"/>
                <a:gd name="connsiteX262" fmla="*/ 9184 w 10000"/>
                <a:gd name="connsiteY262" fmla="*/ 1384 h 10000"/>
                <a:gd name="connsiteX263" fmla="*/ 9229 w 10000"/>
                <a:gd name="connsiteY263" fmla="*/ 1405 h 10000"/>
                <a:gd name="connsiteX264" fmla="*/ 9258 w 10000"/>
                <a:gd name="connsiteY264" fmla="*/ 1455 h 10000"/>
                <a:gd name="connsiteX265" fmla="*/ 9325 w 10000"/>
                <a:gd name="connsiteY265" fmla="*/ 1419 h 10000"/>
                <a:gd name="connsiteX266" fmla="*/ 9364 w 10000"/>
                <a:gd name="connsiteY266" fmla="*/ 1419 h 10000"/>
                <a:gd name="connsiteX267" fmla="*/ 9421 w 10000"/>
                <a:gd name="connsiteY267" fmla="*/ 1476 h 10000"/>
                <a:gd name="connsiteX268" fmla="*/ 9454 w 10000"/>
                <a:gd name="connsiteY268" fmla="*/ 1398 h 10000"/>
                <a:gd name="connsiteX269" fmla="*/ 9522 w 10000"/>
                <a:gd name="connsiteY269" fmla="*/ 1434 h 10000"/>
                <a:gd name="connsiteX270" fmla="*/ 9556 w 10000"/>
                <a:gd name="connsiteY270" fmla="*/ 1391 h 10000"/>
                <a:gd name="connsiteX271" fmla="*/ 9584 w 10000"/>
                <a:gd name="connsiteY271" fmla="*/ 1398 h 10000"/>
                <a:gd name="connsiteX272" fmla="*/ 9612 w 10000"/>
                <a:gd name="connsiteY272" fmla="*/ 1356 h 10000"/>
                <a:gd name="connsiteX273" fmla="*/ 9606 w 10000"/>
                <a:gd name="connsiteY273" fmla="*/ 1313 h 10000"/>
                <a:gd name="connsiteX274" fmla="*/ 9646 w 10000"/>
                <a:gd name="connsiteY274" fmla="*/ 1292 h 10000"/>
                <a:gd name="connsiteX275" fmla="*/ 9674 w 10000"/>
                <a:gd name="connsiteY275" fmla="*/ 1221 h 10000"/>
                <a:gd name="connsiteX276" fmla="*/ 9753 w 10000"/>
                <a:gd name="connsiteY276" fmla="*/ 1228 h 10000"/>
                <a:gd name="connsiteX277" fmla="*/ 9871 w 10000"/>
                <a:gd name="connsiteY277" fmla="*/ 1434 h 10000"/>
                <a:gd name="connsiteX278" fmla="*/ 9893 w 10000"/>
                <a:gd name="connsiteY278" fmla="*/ 1505 h 10000"/>
                <a:gd name="connsiteX279" fmla="*/ 9972 w 10000"/>
                <a:gd name="connsiteY279" fmla="*/ 1597 h 10000"/>
                <a:gd name="connsiteX280" fmla="*/ 10000 w 10000"/>
                <a:gd name="connsiteY280" fmla="*/ 1682 h 10000"/>
                <a:gd name="connsiteX281" fmla="*/ 9938 w 10000"/>
                <a:gd name="connsiteY281" fmla="*/ 1796 h 10000"/>
                <a:gd name="connsiteX282" fmla="*/ 9893 w 10000"/>
                <a:gd name="connsiteY282" fmla="*/ 1838 h 10000"/>
                <a:gd name="connsiteX283" fmla="*/ 9916 w 10000"/>
                <a:gd name="connsiteY283" fmla="*/ 1959 h 10000"/>
                <a:gd name="connsiteX284" fmla="*/ 9848 w 10000"/>
                <a:gd name="connsiteY284" fmla="*/ 2051 h 10000"/>
                <a:gd name="connsiteX285" fmla="*/ 9809 w 10000"/>
                <a:gd name="connsiteY285" fmla="*/ 2072 h 10000"/>
                <a:gd name="connsiteX286" fmla="*/ 9809 w 10000"/>
                <a:gd name="connsiteY286" fmla="*/ 2136 h 10000"/>
                <a:gd name="connsiteX287" fmla="*/ 9758 w 10000"/>
                <a:gd name="connsiteY287" fmla="*/ 2257 h 10000"/>
                <a:gd name="connsiteX288" fmla="*/ 9724 w 10000"/>
                <a:gd name="connsiteY288" fmla="*/ 2264 h 10000"/>
                <a:gd name="connsiteX289" fmla="*/ 9730 w 10000"/>
                <a:gd name="connsiteY289" fmla="*/ 2349 h 10000"/>
                <a:gd name="connsiteX290" fmla="*/ 9702 w 10000"/>
                <a:gd name="connsiteY290" fmla="*/ 2413 h 10000"/>
                <a:gd name="connsiteX291" fmla="*/ 9708 w 10000"/>
                <a:gd name="connsiteY291" fmla="*/ 2697 h 10000"/>
                <a:gd name="connsiteX292" fmla="*/ 9724 w 10000"/>
                <a:gd name="connsiteY292" fmla="*/ 2718 h 10000"/>
                <a:gd name="connsiteX293" fmla="*/ 9719 w 10000"/>
                <a:gd name="connsiteY293" fmla="*/ 2811 h 10000"/>
                <a:gd name="connsiteX294" fmla="*/ 9708 w 10000"/>
                <a:gd name="connsiteY294" fmla="*/ 2896 h 10000"/>
                <a:gd name="connsiteX295" fmla="*/ 9668 w 10000"/>
                <a:gd name="connsiteY295" fmla="*/ 2938 h 10000"/>
                <a:gd name="connsiteX296" fmla="*/ 9595 w 10000"/>
                <a:gd name="connsiteY296" fmla="*/ 2903 h 10000"/>
                <a:gd name="connsiteX297" fmla="*/ 9561 w 10000"/>
                <a:gd name="connsiteY297" fmla="*/ 2952 h 10000"/>
                <a:gd name="connsiteX298" fmla="*/ 9567 w 10000"/>
                <a:gd name="connsiteY298" fmla="*/ 2995 h 10000"/>
                <a:gd name="connsiteX299" fmla="*/ 9544 w 10000"/>
                <a:gd name="connsiteY299" fmla="*/ 3080 h 10000"/>
                <a:gd name="connsiteX300" fmla="*/ 9505 w 10000"/>
                <a:gd name="connsiteY300" fmla="*/ 3137 h 10000"/>
                <a:gd name="connsiteX301" fmla="*/ 9494 w 10000"/>
                <a:gd name="connsiteY301" fmla="*/ 3236 h 10000"/>
                <a:gd name="connsiteX302" fmla="*/ 9466 w 10000"/>
                <a:gd name="connsiteY302" fmla="*/ 3322 h 10000"/>
                <a:gd name="connsiteX303" fmla="*/ 9471 w 10000"/>
                <a:gd name="connsiteY303" fmla="*/ 3378 h 10000"/>
                <a:gd name="connsiteX304" fmla="*/ 9460 w 10000"/>
                <a:gd name="connsiteY304" fmla="*/ 3435 h 10000"/>
                <a:gd name="connsiteX305" fmla="*/ 9483 w 10000"/>
                <a:gd name="connsiteY305" fmla="*/ 3485 h 10000"/>
                <a:gd name="connsiteX306" fmla="*/ 9449 w 10000"/>
                <a:gd name="connsiteY306" fmla="*/ 3563 h 10000"/>
                <a:gd name="connsiteX307" fmla="*/ 9393 w 10000"/>
                <a:gd name="connsiteY307" fmla="*/ 3442 h 10000"/>
                <a:gd name="connsiteX308" fmla="*/ 9393 w 10000"/>
                <a:gd name="connsiteY308" fmla="*/ 3350 h 10000"/>
                <a:gd name="connsiteX309" fmla="*/ 9376 w 10000"/>
                <a:gd name="connsiteY309" fmla="*/ 3336 h 10000"/>
                <a:gd name="connsiteX310" fmla="*/ 9308 w 10000"/>
                <a:gd name="connsiteY310" fmla="*/ 3400 h 10000"/>
                <a:gd name="connsiteX311" fmla="*/ 9201 w 10000"/>
                <a:gd name="connsiteY311" fmla="*/ 3549 h 10000"/>
                <a:gd name="connsiteX312" fmla="*/ 9139 w 10000"/>
                <a:gd name="connsiteY312" fmla="*/ 3655 h 10000"/>
                <a:gd name="connsiteX313" fmla="*/ 9044 w 10000"/>
                <a:gd name="connsiteY313" fmla="*/ 3712 h 10000"/>
                <a:gd name="connsiteX314" fmla="*/ 9010 w 10000"/>
                <a:gd name="connsiteY314" fmla="*/ 3797 h 10000"/>
                <a:gd name="connsiteX315" fmla="*/ 8982 w 10000"/>
                <a:gd name="connsiteY315" fmla="*/ 3825 h 10000"/>
                <a:gd name="connsiteX316" fmla="*/ 8875 w 10000"/>
                <a:gd name="connsiteY316" fmla="*/ 3903 h 10000"/>
                <a:gd name="connsiteX317" fmla="*/ 8785 w 10000"/>
                <a:gd name="connsiteY317" fmla="*/ 3996 h 10000"/>
                <a:gd name="connsiteX318" fmla="*/ 8763 w 10000"/>
                <a:gd name="connsiteY318" fmla="*/ 4067 h 10000"/>
                <a:gd name="connsiteX319" fmla="*/ 8729 w 10000"/>
                <a:gd name="connsiteY319" fmla="*/ 4102 h 10000"/>
                <a:gd name="connsiteX320" fmla="*/ 8774 w 10000"/>
                <a:gd name="connsiteY320" fmla="*/ 4194 h 10000"/>
                <a:gd name="connsiteX321" fmla="*/ 8819 w 10000"/>
                <a:gd name="connsiteY321" fmla="*/ 4265 h 10000"/>
                <a:gd name="connsiteX322" fmla="*/ 8881 w 10000"/>
                <a:gd name="connsiteY322" fmla="*/ 4294 h 10000"/>
                <a:gd name="connsiteX323" fmla="*/ 8858 w 10000"/>
                <a:gd name="connsiteY323" fmla="*/ 4344 h 10000"/>
                <a:gd name="connsiteX324" fmla="*/ 8903 w 10000"/>
                <a:gd name="connsiteY324" fmla="*/ 4358 h 10000"/>
                <a:gd name="connsiteX325" fmla="*/ 8903 w 10000"/>
                <a:gd name="connsiteY325" fmla="*/ 4443 h 10000"/>
                <a:gd name="connsiteX326" fmla="*/ 8937 w 10000"/>
                <a:gd name="connsiteY326" fmla="*/ 4507 h 10000"/>
                <a:gd name="connsiteX327" fmla="*/ 8993 w 10000"/>
                <a:gd name="connsiteY327" fmla="*/ 4493 h 10000"/>
                <a:gd name="connsiteX328" fmla="*/ 9016 w 10000"/>
                <a:gd name="connsiteY328" fmla="*/ 4422 h 10000"/>
                <a:gd name="connsiteX329" fmla="*/ 9061 w 10000"/>
                <a:gd name="connsiteY329" fmla="*/ 4414 h 10000"/>
                <a:gd name="connsiteX330" fmla="*/ 9066 w 10000"/>
                <a:gd name="connsiteY330" fmla="*/ 4358 h 10000"/>
                <a:gd name="connsiteX331" fmla="*/ 9123 w 10000"/>
                <a:gd name="connsiteY331" fmla="*/ 4358 h 10000"/>
                <a:gd name="connsiteX332" fmla="*/ 9100 w 10000"/>
                <a:gd name="connsiteY332" fmla="*/ 4429 h 10000"/>
                <a:gd name="connsiteX333" fmla="*/ 9156 w 10000"/>
                <a:gd name="connsiteY333" fmla="*/ 4464 h 10000"/>
                <a:gd name="connsiteX334" fmla="*/ 9145 w 10000"/>
                <a:gd name="connsiteY334" fmla="*/ 4528 h 10000"/>
                <a:gd name="connsiteX335" fmla="*/ 9061 w 10000"/>
                <a:gd name="connsiteY335" fmla="*/ 4535 h 10000"/>
                <a:gd name="connsiteX336" fmla="*/ 8999 w 10000"/>
                <a:gd name="connsiteY336" fmla="*/ 4578 h 10000"/>
                <a:gd name="connsiteX337" fmla="*/ 8943 w 10000"/>
                <a:gd name="connsiteY337" fmla="*/ 4599 h 10000"/>
                <a:gd name="connsiteX338" fmla="*/ 8943 w 10000"/>
                <a:gd name="connsiteY338" fmla="*/ 4698 h 10000"/>
                <a:gd name="connsiteX339" fmla="*/ 8999 w 10000"/>
                <a:gd name="connsiteY339" fmla="*/ 4805 h 10000"/>
                <a:gd name="connsiteX340" fmla="*/ 8954 w 10000"/>
                <a:gd name="connsiteY340" fmla="*/ 4904 h 10000"/>
                <a:gd name="connsiteX341" fmla="*/ 8864 w 10000"/>
                <a:gd name="connsiteY341" fmla="*/ 4918 h 10000"/>
                <a:gd name="connsiteX342" fmla="*/ 8875 w 10000"/>
                <a:gd name="connsiteY342" fmla="*/ 5032 h 10000"/>
                <a:gd name="connsiteX343" fmla="*/ 8870 w 10000"/>
                <a:gd name="connsiteY343" fmla="*/ 5103 h 10000"/>
                <a:gd name="connsiteX344" fmla="*/ 8841 w 10000"/>
                <a:gd name="connsiteY344" fmla="*/ 5138 h 10000"/>
                <a:gd name="connsiteX345" fmla="*/ 8785 w 10000"/>
                <a:gd name="connsiteY345" fmla="*/ 5110 h 10000"/>
                <a:gd name="connsiteX346" fmla="*/ 8735 w 10000"/>
                <a:gd name="connsiteY346" fmla="*/ 5018 h 10000"/>
                <a:gd name="connsiteX347" fmla="*/ 8678 w 10000"/>
                <a:gd name="connsiteY347" fmla="*/ 5089 h 10000"/>
                <a:gd name="connsiteX348" fmla="*/ 8622 w 10000"/>
                <a:gd name="connsiteY348" fmla="*/ 5039 h 10000"/>
                <a:gd name="connsiteX349" fmla="*/ 8616 w 10000"/>
                <a:gd name="connsiteY349" fmla="*/ 5011 h 10000"/>
                <a:gd name="connsiteX350" fmla="*/ 8538 w 10000"/>
                <a:gd name="connsiteY350" fmla="*/ 4947 h 10000"/>
                <a:gd name="connsiteX351" fmla="*/ 8515 w 10000"/>
                <a:gd name="connsiteY351" fmla="*/ 4961 h 10000"/>
                <a:gd name="connsiteX352" fmla="*/ 8526 w 10000"/>
                <a:gd name="connsiteY352" fmla="*/ 5039 h 10000"/>
                <a:gd name="connsiteX353" fmla="*/ 8481 w 10000"/>
                <a:gd name="connsiteY353" fmla="*/ 5138 h 10000"/>
                <a:gd name="connsiteX354" fmla="*/ 8515 w 10000"/>
                <a:gd name="connsiteY354" fmla="*/ 5160 h 10000"/>
                <a:gd name="connsiteX355" fmla="*/ 8577 w 10000"/>
                <a:gd name="connsiteY355" fmla="*/ 5145 h 10000"/>
                <a:gd name="connsiteX356" fmla="*/ 8588 w 10000"/>
                <a:gd name="connsiteY356" fmla="*/ 5181 h 10000"/>
                <a:gd name="connsiteX357" fmla="*/ 8577 w 10000"/>
                <a:gd name="connsiteY357" fmla="*/ 5224 h 10000"/>
                <a:gd name="connsiteX358" fmla="*/ 8600 w 10000"/>
                <a:gd name="connsiteY358" fmla="*/ 5280 h 10000"/>
                <a:gd name="connsiteX359" fmla="*/ 8650 w 10000"/>
                <a:gd name="connsiteY359" fmla="*/ 5316 h 10000"/>
                <a:gd name="connsiteX360" fmla="*/ 8639 w 10000"/>
                <a:gd name="connsiteY360" fmla="*/ 5401 h 10000"/>
                <a:gd name="connsiteX361" fmla="*/ 8673 w 10000"/>
                <a:gd name="connsiteY361" fmla="*/ 5444 h 10000"/>
                <a:gd name="connsiteX362" fmla="*/ 8633 w 10000"/>
                <a:gd name="connsiteY362" fmla="*/ 5486 h 10000"/>
                <a:gd name="connsiteX363" fmla="*/ 8622 w 10000"/>
                <a:gd name="connsiteY363" fmla="*/ 5642 h 10000"/>
                <a:gd name="connsiteX364" fmla="*/ 8600 w 10000"/>
                <a:gd name="connsiteY364" fmla="*/ 5649 h 10000"/>
                <a:gd name="connsiteX365" fmla="*/ 8628 w 10000"/>
                <a:gd name="connsiteY365" fmla="*/ 5720 h 10000"/>
                <a:gd name="connsiteX366" fmla="*/ 8633 w 10000"/>
                <a:gd name="connsiteY366" fmla="*/ 5841 h 10000"/>
                <a:gd name="connsiteX367" fmla="*/ 8661 w 10000"/>
                <a:gd name="connsiteY367" fmla="*/ 5869 h 10000"/>
                <a:gd name="connsiteX368" fmla="*/ 8667 w 10000"/>
                <a:gd name="connsiteY368" fmla="*/ 5905 h 10000"/>
                <a:gd name="connsiteX369" fmla="*/ 8690 w 10000"/>
                <a:gd name="connsiteY369" fmla="*/ 5912 h 10000"/>
                <a:gd name="connsiteX370" fmla="*/ 8695 w 10000"/>
                <a:gd name="connsiteY370" fmla="*/ 5983 h 10000"/>
                <a:gd name="connsiteX371" fmla="*/ 8684 w 10000"/>
                <a:gd name="connsiteY371" fmla="*/ 6033 h 10000"/>
                <a:gd name="connsiteX372" fmla="*/ 8740 w 10000"/>
                <a:gd name="connsiteY372" fmla="*/ 6061 h 10000"/>
                <a:gd name="connsiteX373" fmla="*/ 8825 w 10000"/>
                <a:gd name="connsiteY373" fmla="*/ 6004 h 10000"/>
                <a:gd name="connsiteX374" fmla="*/ 8948 w 10000"/>
                <a:gd name="connsiteY374" fmla="*/ 5891 h 10000"/>
                <a:gd name="connsiteX375" fmla="*/ 8982 w 10000"/>
                <a:gd name="connsiteY375" fmla="*/ 5891 h 10000"/>
                <a:gd name="connsiteX376" fmla="*/ 8982 w 10000"/>
                <a:gd name="connsiteY376" fmla="*/ 5976 h 10000"/>
                <a:gd name="connsiteX377" fmla="*/ 9004 w 10000"/>
                <a:gd name="connsiteY377" fmla="*/ 5990 h 10000"/>
                <a:gd name="connsiteX378" fmla="*/ 9044 w 10000"/>
                <a:gd name="connsiteY378" fmla="*/ 6089 h 10000"/>
                <a:gd name="connsiteX379" fmla="*/ 9072 w 10000"/>
                <a:gd name="connsiteY379" fmla="*/ 6097 h 10000"/>
                <a:gd name="connsiteX380" fmla="*/ 9055 w 10000"/>
                <a:gd name="connsiteY380" fmla="*/ 6153 h 10000"/>
                <a:gd name="connsiteX381" fmla="*/ 9100 w 10000"/>
                <a:gd name="connsiteY381" fmla="*/ 6281 h 10000"/>
                <a:gd name="connsiteX382" fmla="*/ 9100 w 10000"/>
                <a:gd name="connsiteY382" fmla="*/ 6345 h 10000"/>
                <a:gd name="connsiteX383" fmla="*/ 9123 w 10000"/>
                <a:gd name="connsiteY383" fmla="*/ 6416 h 10000"/>
                <a:gd name="connsiteX384" fmla="*/ 9089 w 10000"/>
                <a:gd name="connsiteY384" fmla="*/ 6473 h 10000"/>
                <a:gd name="connsiteX385" fmla="*/ 9049 w 10000"/>
                <a:gd name="connsiteY385" fmla="*/ 6466 h 10000"/>
                <a:gd name="connsiteX386" fmla="*/ 9049 w 10000"/>
                <a:gd name="connsiteY386" fmla="*/ 6501 h 10000"/>
                <a:gd name="connsiteX387" fmla="*/ 9089 w 10000"/>
                <a:gd name="connsiteY387" fmla="*/ 6544 h 10000"/>
                <a:gd name="connsiteX388" fmla="*/ 9106 w 10000"/>
                <a:gd name="connsiteY388" fmla="*/ 6515 h 10000"/>
                <a:gd name="connsiteX389" fmla="*/ 9139 w 10000"/>
                <a:gd name="connsiteY389" fmla="*/ 6579 h 10000"/>
                <a:gd name="connsiteX390" fmla="*/ 9179 w 10000"/>
                <a:gd name="connsiteY390" fmla="*/ 6579 h 10000"/>
                <a:gd name="connsiteX391" fmla="*/ 9156 w 10000"/>
                <a:gd name="connsiteY391" fmla="*/ 6757 h 10000"/>
                <a:gd name="connsiteX392" fmla="*/ 9139 w 10000"/>
                <a:gd name="connsiteY392" fmla="*/ 6792 h 10000"/>
                <a:gd name="connsiteX393" fmla="*/ 9089 w 10000"/>
                <a:gd name="connsiteY393" fmla="*/ 6778 h 10000"/>
                <a:gd name="connsiteX394" fmla="*/ 9027 w 10000"/>
                <a:gd name="connsiteY394" fmla="*/ 6799 h 10000"/>
                <a:gd name="connsiteX395" fmla="*/ 9004 w 10000"/>
                <a:gd name="connsiteY395" fmla="*/ 6842 h 10000"/>
                <a:gd name="connsiteX396" fmla="*/ 8999 w 10000"/>
                <a:gd name="connsiteY396" fmla="*/ 6884 h 10000"/>
                <a:gd name="connsiteX397" fmla="*/ 8960 w 10000"/>
                <a:gd name="connsiteY397" fmla="*/ 6934 h 10000"/>
                <a:gd name="connsiteX398" fmla="*/ 8898 w 10000"/>
                <a:gd name="connsiteY398" fmla="*/ 6941 h 10000"/>
                <a:gd name="connsiteX399" fmla="*/ 8886 w 10000"/>
                <a:gd name="connsiteY399" fmla="*/ 6962 h 10000"/>
                <a:gd name="connsiteX400" fmla="*/ 8847 w 10000"/>
                <a:gd name="connsiteY400" fmla="*/ 6927 h 10000"/>
                <a:gd name="connsiteX401" fmla="*/ 8808 w 10000"/>
                <a:gd name="connsiteY401" fmla="*/ 6934 h 10000"/>
                <a:gd name="connsiteX402" fmla="*/ 8785 w 10000"/>
                <a:gd name="connsiteY402" fmla="*/ 6906 h 10000"/>
                <a:gd name="connsiteX403" fmla="*/ 8735 w 10000"/>
                <a:gd name="connsiteY403" fmla="*/ 6891 h 10000"/>
                <a:gd name="connsiteX404" fmla="*/ 8746 w 10000"/>
                <a:gd name="connsiteY404" fmla="*/ 6941 h 10000"/>
                <a:gd name="connsiteX405" fmla="*/ 8723 w 10000"/>
                <a:gd name="connsiteY405" fmla="*/ 6991 h 10000"/>
                <a:gd name="connsiteX406" fmla="*/ 8639 w 10000"/>
                <a:gd name="connsiteY406" fmla="*/ 6984 h 10000"/>
                <a:gd name="connsiteX407" fmla="*/ 8611 w 10000"/>
                <a:gd name="connsiteY407" fmla="*/ 6962 h 10000"/>
                <a:gd name="connsiteX408" fmla="*/ 8566 w 10000"/>
                <a:gd name="connsiteY408" fmla="*/ 6984 h 10000"/>
                <a:gd name="connsiteX409" fmla="*/ 8560 w 10000"/>
                <a:gd name="connsiteY409" fmla="*/ 7055 h 10000"/>
                <a:gd name="connsiteX410" fmla="*/ 8476 w 10000"/>
                <a:gd name="connsiteY410" fmla="*/ 7133 h 10000"/>
                <a:gd name="connsiteX411" fmla="*/ 8448 w 10000"/>
                <a:gd name="connsiteY411" fmla="*/ 7090 h 10000"/>
                <a:gd name="connsiteX412" fmla="*/ 8386 w 10000"/>
                <a:gd name="connsiteY412" fmla="*/ 7111 h 10000"/>
                <a:gd name="connsiteX413" fmla="*/ 8346 w 10000"/>
                <a:gd name="connsiteY413" fmla="*/ 7133 h 10000"/>
                <a:gd name="connsiteX414" fmla="*/ 8341 w 10000"/>
                <a:gd name="connsiteY414" fmla="*/ 7168 h 10000"/>
                <a:gd name="connsiteX415" fmla="*/ 8256 w 10000"/>
                <a:gd name="connsiteY415" fmla="*/ 7246 h 10000"/>
                <a:gd name="connsiteX416" fmla="*/ 8206 w 10000"/>
                <a:gd name="connsiteY416" fmla="*/ 7232 h 10000"/>
                <a:gd name="connsiteX417" fmla="*/ 8155 w 10000"/>
                <a:gd name="connsiteY417" fmla="*/ 7260 h 10000"/>
                <a:gd name="connsiteX418" fmla="*/ 8116 w 10000"/>
                <a:gd name="connsiteY418" fmla="*/ 7303 h 10000"/>
                <a:gd name="connsiteX419" fmla="*/ 8060 w 10000"/>
                <a:gd name="connsiteY419" fmla="*/ 7331 h 10000"/>
                <a:gd name="connsiteX420" fmla="*/ 8065 w 10000"/>
                <a:gd name="connsiteY420" fmla="*/ 7374 h 10000"/>
                <a:gd name="connsiteX421" fmla="*/ 8015 w 10000"/>
                <a:gd name="connsiteY421" fmla="*/ 7402 h 10000"/>
                <a:gd name="connsiteX422" fmla="*/ 7942 w 10000"/>
                <a:gd name="connsiteY422" fmla="*/ 7523 h 10000"/>
                <a:gd name="connsiteX423" fmla="*/ 7930 w 10000"/>
                <a:gd name="connsiteY423" fmla="*/ 7573 h 10000"/>
                <a:gd name="connsiteX424" fmla="*/ 7908 w 10000"/>
                <a:gd name="connsiteY424" fmla="*/ 7559 h 10000"/>
                <a:gd name="connsiteX425" fmla="*/ 7919 w 10000"/>
                <a:gd name="connsiteY425" fmla="*/ 7523 h 10000"/>
                <a:gd name="connsiteX426" fmla="*/ 7846 w 10000"/>
                <a:gd name="connsiteY426" fmla="*/ 7339 h 10000"/>
                <a:gd name="connsiteX427" fmla="*/ 7846 w 10000"/>
                <a:gd name="connsiteY427" fmla="*/ 7268 h 10000"/>
                <a:gd name="connsiteX428" fmla="*/ 7812 w 10000"/>
                <a:gd name="connsiteY428" fmla="*/ 7268 h 10000"/>
                <a:gd name="connsiteX429" fmla="*/ 7711 w 10000"/>
                <a:gd name="connsiteY429" fmla="*/ 7197 h 10000"/>
                <a:gd name="connsiteX430" fmla="*/ 7649 w 10000"/>
                <a:gd name="connsiteY430" fmla="*/ 7232 h 10000"/>
                <a:gd name="connsiteX431" fmla="*/ 7632 w 10000"/>
                <a:gd name="connsiteY431" fmla="*/ 7275 h 10000"/>
                <a:gd name="connsiteX432" fmla="*/ 7677 w 10000"/>
                <a:gd name="connsiteY432" fmla="*/ 7324 h 10000"/>
                <a:gd name="connsiteX433" fmla="*/ 7688 w 10000"/>
                <a:gd name="connsiteY433" fmla="*/ 7367 h 10000"/>
                <a:gd name="connsiteX434" fmla="*/ 7660 w 10000"/>
                <a:gd name="connsiteY434" fmla="*/ 7410 h 10000"/>
                <a:gd name="connsiteX435" fmla="*/ 7666 w 10000"/>
                <a:gd name="connsiteY435" fmla="*/ 7445 h 10000"/>
                <a:gd name="connsiteX436" fmla="*/ 7655 w 10000"/>
                <a:gd name="connsiteY436" fmla="*/ 7516 h 10000"/>
                <a:gd name="connsiteX437" fmla="*/ 7660 w 10000"/>
                <a:gd name="connsiteY437" fmla="*/ 7587 h 10000"/>
                <a:gd name="connsiteX438" fmla="*/ 7694 w 10000"/>
                <a:gd name="connsiteY438" fmla="*/ 7700 h 10000"/>
                <a:gd name="connsiteX439" fmla="*/ 7660 w 10000"/>
                <a:gd name="connsiteY439" fmla="*/ 7743 h 10000"/>
                <a:gd name="connsiteX440" fmla="*/ 7666 w 10000"/>
                <a:gd name="connsiteY440" fmla="*/ 7779 h 10000"/>
                <a:gd name="connsiteX441" fmla="*/ 7638 w 10000"/>
                <a:gd name="connsiteY441" fmla="*/ 7793 h 10000"/>
                <a:gd name="connsiteX442" fmla="*/ 7621 w 10000"/>
                <a:gd name="connsiteY442" fmla="*/ 7814 h 10000"/>
                <a:gd name="connsiteX443" fmla="*/ 7514 w 10000"/>
                <a:gd name="connsiteY443" fmla="*/ 7800 h 10000"/>
                <a:gd name="connsiteX444" fmla="*/ 7497 w 10000"/>
                <a:gd name="connsiteY444" fmla="*/ 7757 h 10000"/>
                <a:gd name="connsiteX445" fmla="*/ 7463 w 10000"/>
                <a:gd name="connsiteY445" fmla="*/ 7786 h 10000"/>
                <a:gd name="connsiteX446" fmla="*/ 7390 w 10000"/>
                <a:gd name="connsiteY446" fmla="*/ 7771 h 10000"/>
                <a:gd name="connsiteX447" fmla="*/ 7340 w 10000"/>
                <a:gd name="connsiteY447" fmla="*/ 7793 h 10000"/>
                <a:gd name="connsiteX448" fmla="*/ 7312 w 10000"/>
                <a:gd name="connsiteY448" fmla="*/ 7644 h 10000"/>
                <a:gd name="connsiteX449" fmla="*/ 7283 w 10000"/>
                <a:gd name="connsiteY449" fmla="*/ 7637 h 10000"/>
                <a:gd name="connsiteX450" fmla="*/ 7250 w 10000"/>
                <a:gd name="connsiteY450" fmla="*/ 7544 h 10000"/>
                <a:gd name="connsiteX451" fmla="*/ 7267 w 10000"/>
                <a:gd name="connsiteY451" fmla="*/ 7502 h 10000"/>
                <a:gd name="connsiteX452" fmla="*/ 7306 w 10000"/>
                <a:gd name="connsiteY452" fmla="*/ 7523 h 10000"/>
                <a:gd name="connsiteX453" fmla="*/ 7323 w 10000"/>
                <a:gd name="connsiteY453" fmla="*/ 7473 h 10000"/>
                <a:gd name="connsiteX454" fmla="*/ 7295 w 10000"/>
                <a:gd name="connsiteY454" fmla="*/ 7438 h 10000"/>
                <a:gd name="connsiteX455" fmla="*/ 7312 w 10000"/>
                <a:gd name="connsiteY455" fmla="*/ 7402 h 10000"/>
                <a:gd name="connsiteX456" fmla="*/ 7238 w 10000"/>
                <a:gd name="connsiteY456" fmla="*/ 7331 h 10000"/>
                <a:gd name="connsiteX457" fmla="*/ 7244 w 10000"/>
                <a:gd name="connsiteY457" fmla="*/ 7296 h 10000"/>
                <a:gd name="connsiteX458" fmla="*/ 7199 w 10000"/>
                <a:gd name="connsiteY458" fmla="*/ 7260 h 10000"/>
                <a:gd name="connsiteX459" fmla="*/ 7227 w 10000"/>
                <a:gd name="connsiteY459" fmla="*/ 7218 h 10000"/>
                <a:gd name="connsiteX460" fmla="*/ 7216 w 10000"/>
                <a:gd name="connsiteY460" fmla="*/ 7168 h 10000"/>
                <a:gd name="connsiteX461" fmla="*/ 7165 w 10000"/>
                <a:gd name="connsiteY461" fmla="*/ 7090 h 10000"/>
                <a:gd name="connsiteX462" fmla="*/ 7132 w 10000"/>
                <a:gd name="connsiteY462" fmla="*/ 7026 h 10000"/>
                <a:gd name="connsiteX463" fmla="*/ 7064 w 10000"/>
                <a:gd name="connsiteY463" fmla="*/ 7055 h 10000"/>
                <a:gd name="connsiteX464" fmla="*/ 7025 w 10000"/>
                <a:gd name="connsiteY464" fmla="*/ 7048 h 10000"/>
                <a:gd name="connsiteX465" fmla="*/ 7002 w 10000"/>
                <a:gd name="connsiteY465" fmla="*/ 7111 h 10000"/>
                <a:gd name="connsiteX466" fmla="*/ 6924 w 10000"/>
                <a:gd name="connsiteY466" fmla="*/ 7119 h 10000"/>
                <a:gd name="connsiteX467" fmla="*/ 6895 w 10000"/>
                <a:gd name="connsiteY467" fmla="*/ 7111 h 10000"/>
                <a:gd name="connsiteX468" fmla="*/ 6828 w 10000"/>
                <a:gd name="connsiteY468" fmla="*/ 7161 h 10000"/>
                <a:gd name="connsiteX469" fmla="*/ 6834 w 10000"/>
                <a:gd name="connsiteY469" fmla="*/ 7260 h 10000"/>
                <a:gd name="connsiteX470" fmla="*/ 6817 w 10000"/>
                <a:gd name="connsiteY470" fmla="*/ 7324 h 10000"/>
                <a:gd name="connsiteX471" fmla="*/ 6817 w 10000"/>
                <a:gd name="connsiteY471" fmla="*/ 7381 h 10000"/>
                <a:gd name="connsiteX472" fmla="*/ 6760 w 10000"/>
                <a:gd name="connsiteY472" fmla="*/ 7424 h 10000"/>
                <a:gd name="connsiteX473" fmla="*/ 6699 w 10000"/>
                <a:gd name="connsiteY473" fmla="*/ 7431 h 10000"/>
                <a:gd name="connsiteX474" fmla="*/ 6682 w 10000"/>
                <a:gd name="connsiteY474" fmla="*/ 7410 h 10000"/>
                <a:gd name="connsiteX475" fmla="*/ 6625 w 10000"/>
                <a:gd name="connsiteY475" fmla="*/ 7388 h 10000"/>
                <a:gd name="connsiteX476" fmla="*/ 6592 w 10000"/>
                <a:gd name="connsiteY476" fmla="*/ 7431 h 10000"/>
                <a:gd name="connsiteX477" fmla="*/ 6586 w 10000"/>
                <a:gd name="connsiteY477" fmla="*/ 7473 h 10000"/>
                <a:gd name="connsiteX478" fmla="*/ 6552 w 10000"/>
                <a:gd name="connsiteY478" fmla="*/ 7480 h 10000"/>
                <a:gd name="connsiteX479" fmla="*/ 6547 w 10000"/>
                <a:gd name="connsiteY479" fmla="*/ 7523 h 10000"/>
                <a:gd name="connsiteX480" fmla="*/ 6519 w 10000"/>
                <a:gd name="connsiteY480" fmla="*/ 7523 h 10000"/>
                <a:gd name="connsiteX481" fmla="*/ 6485 w 10000"/>
                <a:gd name="connsiteY481" fmla="*/ 7424 h 10000"/>
                <a:gd name="connsiteX482" fmla="*/ 6406 w 10000"/>
                <a:gd name="connsiteY482" fmla="*/ 7473 h 10000"/>
                <a:gd name="connsiteX483" fmla="*/ 6316 w 10000"/>
                <a:gd name="connsiteY483" fmla="*/ 7551 h 10000"/>
                <a:gd name="connsiteX484" fmla="*/ 6282 w 10000"/>
                <a:gd name="connsiteY484" fmla="*/ 7566 h 10000"/>
                <a:gd name="connsiteX485" fmla="*/ 6294 w 10000"/>
                <a:gd name="connsiteY485" fmla="*/ 7615 h 10000"/>
                <a:gd name="connsiteX486" fmla="*/ 6243 w 10000"/>
                <a:gd name="connsiteY486" fmla="*/ 7637 h 10000"/>
                <a:gd name="connsiteX487" fmla="*/ 6209 w 10000"/>
                <a:gd name="connsiteY487" fmla="*/ 7608 h 10000"/>
                <a:gd name="connsiteX488" fmla="*/ 6136 w 10000"/>
                <a:gd name="connsiteY488" fmla="*/ 7622 h 10000"/>
                <a:gd name="connsiteX489" fmla="*/ 6136 w 10000"/>
                <a:gd name="connsiteY489" fmla="*/ 7395 h 10000"/>
                <a:gd name="connsiteX490" fmla="*/ 6208 w 10000"/>
                <a:gd name="connsiteY49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664 w 10000"/>
                <a:gd name="connsiteY15" fmla="*/ 9770 h 10000"/>
                <a:gd name="connsiteX16" fmla="*/ 3583 w 10000"/>
                <a:gd name="connsiteY16" fmla="*/ 9730 h 10000"/>
                <a:gd name="connsiteX17" fmla="*/ 3543 w 10000"/>
                <a:gd name="connsiteY17" fmla="*/ 9702 h 10000"/>
                <a:gd name="connsiteX18" fmla="*/ 3515 w 10000"/>
                <a:gd name="connsiteY18" fmla="*/ 9624 h 10000"/>
                <a:gd name="connsiteX19" fmla="*/ 3240 w 10000"/>
                <a:gd name="connsiteY19" fmla="*/ 9524 h 10000"/>
                <a:gd name="connsiteX20" fmla="*/ 3279 w 10000"/>
                <a:gd name="connsiteY20" fmla="*/ 9339 h 10000"/>
                <a:gd name="connsiteX21" fmla="*/ 3150 w 10000"/>
                <a:gd name="connsiteY21" fmla="*/ 8971 h 10000"/>
                <a:gd name="connsiteX22" fmla="*/ 3155 w 10000"/>
                <a:gd name="connsiteY22" fmla="*/ 9021 h 10000"/>
                <a:gd name="connsiteX23" fmla="*/ 3144 w 10000"/>
                <a:gd name="connsiteY23" fmla="*/ 9042 h 10000"/>
                <a:gd name="connsiteX24" fmla="*/ 3105 w 10000"/>
                <a:gd name="connsiteY24" fmla="*/ 9028 h 10000"/>
                <a:gd name="connsiteX25" fmla="*/ 3048 w 10000"/>
                <a:gd name="connsiteY25" fmla="*/ 9163 h 10000"/>
                <a:gd name="connsiteX26" fmla="*/ 2818 w 10000"/>
                <a:gd name="connsiteY26" fmla="*/ 9837 h 10000"/>
                <a:gd name="connsiteX27" fmla="*/ 2745 w 10000"/>
                <a:gd name="connsiteY27" fmla="*/ 9879 h 10000"/>
                <a:gd name="connsiteX28" fmla="*/ 2705 w 10000"/>
                <a:gd name="connsiteY28" fmla="*/ 9922 h 10000"/>
                <a:gd name="connsiteX29" fmla="*/ 2638 w 10000"/>
                <a:gd name="connsiteY29" fmla="*/ 9929 h 10000"/>
                <a:gd name="connsiteX30" fmla="*/ 2598 w 10000"/>
                <a:gd name="connsiteY30" fmla="*/ 9943 h 10000"/>
                <a:gd name="connsiteX31" fmla="*/ 2565 w 10000"/>
                <a:gd name="connsiteY31" fmla="*/ 9929 h 10000"/>
                <a:gd name="connsiteX32" fmla="*/ 2508 w 10000"/>
                <a:gd name="connsiteY32" fmla="*/ 9943 h 10000"/>
                <a:gd name="connsiteX33" fmla="*/ 2503 w 10000"/>
                <a:gd name="connsiteY33" fmla="*/ 9957 h 10000"/>
                <a:gd name="connsiteX34" fmla="*/ 2458 w 10000"/>
                <a:gd name="connsiteY34" fmla="*/ 9993 h 10000"/>
                <a:gd name="connsiteX35" fmla="*/ 2424 w 10000"/>
                <a:gd name="connsiteY35" fmla="*/ 10000 h 10000"/>
                <a:gd name="connsiteX36" fmla="*/ 2323 w 10000"/>
                <a:gd name="connsiteY36" fmla="*/ 9901 h 10000"/>
                <a:gd name="connsiteX37" fmla="*/ 2250 w 10000"/>
                <a:gd name="connsiteY37" fmla="*/ 9794 h 10000"/>
                <a:gd name="connsiteX38" fmla="*/ 2160 w 10000"/>
                <a:gd name="connsiteY38" fmla="*/ 9759 h 10000"/>
                <a:gd name="connsiteX39" fmla="*/ 2143 w 10000"/>
                <a:gd name="connsiteY39" fmla="*/ 9624 h 10000"/>
                <a:gd name="connsiteX40" fmla="*/ 2205 w 10000"/>
                <a:gd name="connsiteY40" fmla="*/ 9588 h 10000"/>
                <a:gd name="connsiteX41" fmla="*/ 2182 w 10000"/>
                <a:gd name="connsiteY41" fmla="*/ 9482 h 10000"/>
                <a:gd name="connsiteX42" fmla="*/ 2160 w 10000"/>
                <a:gd name="connsiteY42" fmla="*/ 9446 h 10000"/>
                <a:gd name="connsiteX43" fmla="*/ 2323 w 10000"/>
                <a:gd name="connsiteY43" fmla="*/ 9312 h 10000"/>
                <a:gd name="connsiteX44" fmla="*/ 2373 w 10000"/>
                <a:gd name="connsiteY44" fmla="*/ 9177 h 10000"/>
                <a:gd name="connsiteX45" fmla="*/ 2424 w 10000"/>
                <a:gd name="connsiteY45" fmla="*/ 9148 h 10000"/>
                <a:gd name="connsiteX46" fmla="*/ 2435 w 10000"/>
                <a:gd name="connsiteY46" fmla="*/ 9063 h 10000"/>
                <a:gd name="connsiteX47" fmla="*/ 2385 w 10000"/>
                <a:gd name="connsiteY47" fmla="*/ 8950 h 10000"/>
                <a:gd name="connsiteX48" fmla="*/ 2396 w 10000"/>
                <a:gd name="connsiteY48" fmla="*/ 8879 h 10000"/>
                <a:gd name="connsiteX49" fmla="*/ 2340 w 10000"/>
                <a:gd name="connsiteY49" fmla="*/ 8850 h 10000"/>
                <a:gd name="connsiteX50" fmla="*/ 2306 w 10000"/>
                <a:gd name="connsiteY50" fmla="*/ 8857 h 10000"/>
                <a:gd name="connsiteX51" fmla="*/ 2143 w 10000"/>
                <a:gd name="connsiteY51" fmla="*/ 8921 h 10000"/>
                <a:gd name="connsiteX52" fmla="*/ 2098 w 10000"/>
                <a:gd name="connsiteY52" fmla="*/ 8971 h 10000"/>
                <a:gd name="connsiteX53" fmla="*/ 2064 w 10000"/>
                <a:gd name="connsiteY53" fmla="*/ 8999 h 10000"/>
                <a:gd name="connsiteX54" fmla="*/ 2019 w 10000"/>
                <a:gd name="connsiteY54" fmla="*/ 9056 h 10000"/>
                <a:gd name="connsiteX55" fmla="*/ 1879 w 10000"/>
                <a:gd name="connsiteY55" fmla="*/ 9013 h 10000"/>
                <a:gd name="connsiteX56" fmla="*/ 1828 w 10000"/>
                <a:gd name="connsiteY56" fmla="*/ 8971 h 10000"/>
                <a:gd name="connsiteX57" fmla="*/ 1738 w 10000"/>
                <a:gd name="connsiteY57" fmla="*/ 9021 h 10000"/>
                <a:gd name="connsiteX58" fmla="*/ 1609 w 10000"/>
                <a:gd name="connsiteY58" fmla="*/ 9056 h 10000"/>
                <a:gd name="connsiteX59" fmla="*/ 1699 w 10000"/>
                <a:gd name="connsiteY59" fmla="*/ 9177 h 10000"/>
                <a:gd name="connsiteX60" fmla="*/ 1592 w 10000"/>
                <a:gd name="connsiteY60" fmla="*/ 9304 h 10000"/>
                <a:gd name="connsiteX61" fmla="*/ 1558 w 10000"/>
                <a:gd name="connsiteY61" fmla="*/ 9290 h 10000"/>
                <a:gd name="connsiteX62" fmla="*/ 1541 w 10000"/>
                <a:gd name="connsiteY62" fmla="*/ 9304 h 10000"/>
                <a:gd name="connsiteX63" fmla="*/ 1507 w 10000"/>
                <a:gd name="connsiteY63" fmla="*/ 9269 h 10000"/>
                <a:gd name="connsiteX64" fmla="*/ 1440 w 10000"/>
                <a:gd name="connsiteY64" fmla="*/ 9233 h 10000"/>
                <a:gd name="connsiteX65" fmla="*/ 1434 w 10000"/>
                <a:gd name="connsiteY65" fmla="*/ 9198 h 10000"/>
                <a:gd name="connsiteX66" fmla="*/ 1412 w 10000"/>
                <a:gd name="connsiteY66" fmla="*/ 9191 h 10000"/>
                <a:gd name="connsiteX67" fmla="*/ 1400 w 10000"/>
                <a:gd name="connsiteY67" fmla="*/ 9155 h 10000"/>
                <a:gd name="connsiteX68" fmla="*/ 1372 w 10000"/>
                <a:gd name="connsiteY68" fmla="*/ 9127 h 10000"/>
                <a:gd name="connsiteX69" fmla="*/ 1327 w 10000"/>
                <a:gd name="connsiteY69" fmla="*/ 9141 h 10000"/>
                <a:gd name="connsiteX70" fmla="*/ 1305 w 10000"/>
                <a:gd name="connsiteY70" fmla="*/ 9092 h 10000"/>
                <a:gd name="connsiteX71" fmla="*/ 1271 w 10000"/>
                <a:gd name="connsiteY71" fmla="*/ 9099 h 10000"/>
                <a:gd name="connsiteX72" fmla="*/ 1277 w 10000"/>
                <a:gd name="connsiteY72" fmla="*/ 9056 h 10000"/>
                <a:gd name="connsiteX73" fmla="*/ 1265 w 10000"/>
                <a:gd name="connsiteY73" fmla="*/ 8999 h 10000"/>
                <a:gd name="connsiteX74" fmla="*/ 1277 w 10000"/>
                <a:gd name="connsiteY74" fmla="*/ 8935 h 10000"/>
                <a:gd name="connsiteX75" fmla="*/ 1271 w 10000"/>
                <a:gd name="connsiteY75" fmla="*/ 8893 h 10000"/>
                <a:gd name="connsiteX76" fmla="*/ 1153 w 10000"/>
                <a:gd name="connsiteY76" fmla="*/ 8893 h 10000"/>
                <a:gd name="connsiteX77" fmla="*/ 1153 w 10000"/>
                <a:gd name="connsiteY77" fmla="*/ 8850 h 10000"/>
                <a:gd name="connsiteX78" fmla="*/ 1091 w 10000"/>
                <a:gd name="connsiteY78" fmla="*/ 8829 h 10000"/>
                <a:gd name="connsiteX79" fmla="*/ 1080 w 10000"/>
                <a:gd name="connsiteY79" fmla="*/ 8758 h 10000"/>
                <a:gd name="connsiteX80" fmla="*/ 1069 w 10000"/>
                <a:gd name="connsiteY80" fmla="*/ 8730 h 10000"/>
                <a:gd name="connsiteX81" fmla="*/ 990 w 10000"/>
                <a:gd name="connsiteY81" fmla="*/ 8701 h 10000"/>
                <a:gd name="connsiteX82" fmla="*/ 894 w 10000"/>
                <a:gd name="connsiteY82" fmla="*/ 8616 h 10000"/>
                <a:gd name="connsiteX83" fmla="*/ 787 w 10000"/>
                <a:gd name="connsiteY83" fmla="*/ 8616 h 10000"/>
                <a:gd name="connsiteX84" fmla="*/ 849 w 10000"/>
                <a:gd name="connsiteY84" fmla="*/ 8510 h 10000"/>
                <a:gd name="connsiteX85" fmla="*/ 945 w 10000"/>
                <a:gd name="connsiteY85" fmla="*/ 8432 h 10000"/>
                <a:gd name="connsiteX86" fmla="*/ 984 w 10000"/>
                <a:gd name="connsiteY86" fmla="*/ 8325 h 10000"/>
                <a:gd name="connsiteX87" fmla="*/ 1063 w 10000"/>
                <a:gd name="connsiteY87" fmla="*/ 8204 h 10000"/>
                <a:gd name="connsiteX88" fmla="*/ 1057 w 10000"/>
                <a:gd name="connsiteY88" fmla="*/ 8133 h 10000"/>
                <a:gd name="connsiteX89" fmla="*/ 1018 w 10000"/>
                <a:gd name="connsiteY89" fmla="*/ 8055 h 10000"/>
                <a:gd name="connsiteX90" fmla="*/ 533 w 10000"/>
                <a:gd name="connsiteY90" fmla="*/ 8076 h 10000"/>
                <a:gd name="connsiteX91" fmla="*/ 169 w 10000"/>
                <a:gd name="connsiteY91" fmla="*/ 7743 h 10000"/>
                <a:gd name="connsiteX92" fmla="*/ 157 w 10000"/>
                <a:gd name="connsiteY92" fmla="*/ 7686 h 10000"/>
                <a:gd name="connsiteX93" fmla="*/ 231 w 10000"/>
                <a:gd name="connsiteY93" fmla="*/ 7594 h 10000"/>
                <a:gd name="connsiteX94" fmla="*/ 0 w 10000"/>
                <a:gd name="connsiteY94" fmla="*/ 6920 h 10000"/>
                <a:gd name="connsiteX95" fmla="*/ 1074 w 10000"/>
                <a:gd name="connsiteY95" fmla="*/ 7019 h 10000"/>
                <a:gd name="connsiteX96" fmla="*/ 1277 w 10000"/>
                <a:gd name="connsiteY96" fmla="*/ 6998 h 10000"/>
                <a:gd name="connsiteX97" fmla="*/ 1524 w 10000"/>
                <a:gd name="connsiteY97" fmla="*/ 7083 h 10000"/>
                <a:gd name="connsiteX98" fmla="*/ 1609 w 10000"/>
                <a:gd name="connsiteY98" fmla="*/ 7104 h 10000"/>
                <a:gd name="connsiteX99" fmla="*/ 1822 w 10000"/>
                <a:gd name="connsiteY99" fmla="*/ 7310 h 10000"/>
                <a:gd name="connsiteX100" fmla="*/ 1918 w 10000"/>
                <a:gd name="connsiteY100" fmla="*/ 7303 h 10000"/>
                <a:gd name="connsiteX101" fmla="*/ 6504 w 10000"/>
                <a:gd name="connsiteY101" fmla="*/ 7627 h 10000"/>
                <a:gd name="connsiteX102" fmla="*/ 5523 w 10000"/>
                <a:gd name="connsiteY102" fmla="*/ 5713 h 10000"/>
                <a:gd name="connsiteX103" fmla="*/ 5652 w 10000"/>
                <a:gd name="connsiteY103" fmla="*/ 5720 h 10000"/>
                <a:gd name="connsiteX104" fmla="*/ 5697 w 10000"/>
                <a:gd name="connsiteY104" fmla="*/ 5742 h 10000"/>
                <a:gd name="connsiteX105" fmla="*/ 5793 w 10000"/>
                <a:gd name="connsiteY105" fmla="*/ 5635 h 10000"/>
                <a:gd name="connsiteX106" fmla="*/ 5844 w 10000"/>
                <a:gd name="connsiteY106" fmla="*/ 5628 h 10000"/>
                <a:gd name="connsiteX107" fmla="*/ 5889 w 10000"/>
                <a:gd name="connsiteY107" fmla="*/ 5564 h 10000"/>
                <a:gd name="connsiteX108" fmla="*/ 5945 w 10000"/>
                <a:gd name="connsiteY108" fmla="*/ 5515 h 10000"/>
                <a:gd name="connsiteX109" fmla="*/ 6001 w 10000"/>
                <a:gd name="connsiteY109" fmla="*/ 5408 h 10000"/>
                <a:gd name="connsiteX110" fmla="*/ 6012 w 10000"/>
                <a:gd name="connsiteY110" fmla="*/ 5344 h 10000"/>
                <a:gd name="connsiteX111" fmla="*/ 6080 w 10000"/>
                <a:gd name="connsiteY111" fmla="*/ 5316 h 10000"/>
                <a:gd name="connsiteX112" fmla="*/ 6159 w 10000"/>
                <a:gd name="connsiteY112" fmla="*/ 5351 h 10000"/>
                <a:gd name="connsiteX113" fmla="*/ 6226 w 10000"/>
                <a:gd name="connsiteY113" fmla="*/ 5337 h 10000"/>
                <a:gd name="connsiteX114" fmla="*/ 6294 w 10000"/>
                <a:gd name="connsiteY114" fmla="*/ 5344 h 10000"/>
                <a:gd name="connsiteX115" fmla="*/ 6412 w 10000"/>
                <a:gd name="connsiteY115" fmla="*/ 5302 h 10000"/>
                <a:gd name="connsiteX116" fmla="*/ 6490 w 10000"/>
                <a:gd name="connsiteY116" fmla="*/ 5195 h 10000"/>
                <a:gd name="connsiteX117" fmla="*/ 6524 w 10000"/>
                <a:gd name="connsiteY117" fmla="*/ 5160 h 10000"/>
                <a:gd name="connsiteX118" fmla="*/ 6575 w 10000"/>
                <a:gd name="connsiteY118" fmla="*/ 5160 h 10000"/>
                <a:gd name="connsiteX119" fmla="*/ 6614 w 10000"/>
                <a:gd name="connsiteY119" fmla="*/ 5103 h 10000"/>
                <a:gd name="connsiteX120" fmla="*/ 6597 w 10000"/>
                <a:gd name="connsiteY120" fmla="*/ 5039 h 10000"/>
                <a:gd name="connsiteX121" fmla="*/ 6609 w 10000"/>
                <a:gd name="connsiteY121" fmla="*/ 4982 h 10000"/>
                <a:gd name="connsiteX122" fmla="*/ 6659 w 10000"/>
                <a:gd name="connsiteY122" fmla="*/ 4876 h 10000"/>
                <a:gd name="connsiteX123" fmla="*/ 6715 w 10000"/>
                <a:gd name="connsiteY123" fmla="*/ 4776 h 10000"/>
                <a:gd name="connsiteX124" fmla="*/ 6772 w 10000"/>
                <a:gd name="connsiteY124" fmla="*/ 4755 h 10000"/>
                <a:gd name="connsiteX125" fmla="*/ 6800 w 10000"/>
                <a:gd name="connsiteY125" fmla="*/ 4720 h 10000"/>
                <a:gd name="connsiteX126" fmla="*/ 6895 w 10000"/>
                <a:gd name="connsiteY126" fmla="*/ 4734 h 10000"/>
                <a:gd name="connsiteX127" fmla="*/ 6991 w 10000"/>
                <a:gd name="connsiteY127" fmla="*/ 4734 h 10000"/>
                <a:gd name="connsiteX128" fmla="*/ 6997 w 10000"/>
                <a:gd name="connsiteY128" fmla="*/ 4670 h 10000"/>
                <a:gd name="connsiteX129" fmla="*/ 7013 w 10000"/>
                <a:gd name="connsiteY129" fmla="*/ 4627 h 10000"/>
                <a:gd name="connsiteX130" fmla="*/ 7008 w 10000"/>
                <a:gd name="connsiteY130" fmla="*/ 4599 h 10000"/>
                <a:gd name="connsiteX131" fmla="*/ 7064 w 10000"/>
                <a:gd name="connsiteY131" fmla="*/ 4578 h 10000"/>
                <a:gd name="connsiteX132" fmla="*/ 7103 w 10000"/>
                <a:gd name="connsiteY132" fmla="*/ 4634 h 10000"/>
                <a:gd name="connsiteX133" fmla="*/ 7160 w 10000"/>
                <a:gd name="connsiteY133" fmla="*/ 4613 h 10000"/>
                <a:gd name="connsiteX134" fmla="*/ 7177 w 10000"/>
                <a:gd name="connsiteY134" fmla="*/ 4578 h 10000"/>
                <a:gd name="connsiteX135" fmla="*/ 7222 w 10000"/>
                <a:gd name="connsiteY135" fmla="*/ 4564 h 10000"/>
                <a:gd name="connsiteX136" fmla="*/ 7317 w 10000"/>
                <a:gd name="connsiteY136" fmla="*/ 4493 h 10000"/>
                <a:gd name="connsiteX137" fmla="*/ 7407 w 10000"/>
                <a:gd name="connsiteY137" fmla="*/ 4521 h 10000"/>
                <a:gd name="connsiteX138" fmla="*/ 7430 w 10000"/>
                <a:gd name="connsiteY138" fmla="*/ 4507 h 10000"/>
                <a:gd name="connsiteX139" fmla="*/ 7480 w 10000"/>
                <a:gd name="connsiteY139" fmla="*/ 4528 h 10000"/>
                <a:gd name="connsiteX140" fmla="*/ 7503 w 10000"/>
                <a:gd name="connsiteY140" fmla="*/ 4471 h 10000"/>
                <a:gd name="connsiteX141" fmla="*/ 7525 w 10000"/>
                <a:gd name="connsiteY141" fmla="*/ 4500 h 10000"/>
                <a:gd name="connsiteX142" fmla="*/ 7559 w 10000"/>
                <a:gd name="connsiteY142" fmla="*/ 4493 h 10000"/>
                <a:gd name="connsiteX143" fmla="*/ 7598 w 10000"/>
                <a:gd name="connsiteY143" fmla="*/ 4556 h 10000"/>
                <a:gd name="connsiteX144" fmla="*/ 7643 w 10000"/>
                <a:gd name="connsiteY144" fmla="*/ 4549 h 10000"/>
                <a:gd name="connsiteX145" fmla="*/ 7683 w 10000"/>
                <a:gd name="connsiteY145" fmla="*/ 4578 h 10000"/>
                <a:gd name="connsiteX146" fmla="*/ 7700 w 10000"/>
                <a:gd name="connsiteY146" fmla="*/ 4556 h 10000"/>
                <a:gd name="connsiteX147" fmla="*/ 7778 w 10000"/>
                <a:gd name="connsiteY147" fmla="*/ 4564 h 10000"/>
                <a:gd name="connsiteX148" fmla="*/ 7790 w 10000"/>
                <a:gd name="connsiteY148" fmla="*/ 4585 h 10000"/>
                <a:gd name="connsiteX149" fmla="*/ 7874 w 10000"/>
                <a:gd name="connsiteY149" fmla="*/ 4514 h 10000"/>
                <a:gd name="connsiteX150" fmla="*/ 7874 w 10000"/>
                <a:gd name="connsiteY150" fmla="*/ 4393 h 10000"/>
                <a:gd name="connsiteX151" fmla="*/ 7852 w 10000"/>
                <a:gd name="connsiteY151" fmla="*/ 4379 h 10000"/>
                <a:gd name="connsiteX152" fmla="*/ 7835 w 10000"/>
                <a:gd name="connsiteY152" fmla="*/ 4294 h 10000"/>
                <a:gd name="connsiteX153" fmla="*/ 7801 w 10000"/>
                <a:gd name="connsiteY153" fmla="*/ 4209 h 10000"/>
                <a:gd name="connsiteX154" fmla="*/ 7750 w 10000"/>
                <a:gd name="connsiteY154" fmla="*/ 4173 h 10000"/>
                <a:gd name="connsiteX155" fmla="*/ 7745 w 10000"/>
                <a:gd name="connsiteY155" fmla="*/ 4131 h 10000"/>
                <a:gd name="connsiteX156" fmla="*/ 7672 w 10000"/>
                <a:gd name="connsiteY156" fmla="*/ 4053 h 10000"/>
                <a:gd name="connsiteX157" fmla="*/ 7677 w 10000"/>
                <a:gd name="connsiteY157" fmla="*/ 4024 h 10000"/>
                <a:gd name="connsiteX158" fmla="*/ 7604 w 10000"/>
                <a:gd name="connsiteY158" fmla="*/ 3982 h 10000"/>
                <a:gd name="connsiteX159" fmla="*/ 7598 w 10000"/>
                <a:gd name="connsiteY159" fmla="*/ 3903 h 10000"/>
                <a:gd name="connsiteX160" fmla="*/ 7475 w 10000"/>
                <a:gd name="connsiteY160" fmla="*/ 3833 h 10000"/>
                <a:gd name="connsiteX161" fmla="*/ 7407 w 10000"/>
                <a:gd name="connsiteY161" fmla="*/ 3683 h 10000"/>
                <a:gd name="connsiteX162" fmla="*/ 7306 w 10000"/>
                <a:gd name="connsiteY162" fmla="*/ 3676 h 10000"/>
                <a:gd name="connsiteX163" fmla="*/ 7272 w 10000"/>
                <a:gd name="connsiteY163" fmla="*/ 3648 h 10000"/>
                <a:gd name="connsiteX164" fmla="*/ 7222 w 10000"/>
                <a:gd name="connsiteY164" fmla="*/ 3669 h 10000"/>
                <a:gd name="connsiteX165" fmla="*/ 7143 w 10000"/>
                <a:gd name="connsiteY165" fmla="*/ 3669 h 10000"/>
                <a:gd name="connsiteX166" fmla="*/ 7030 w 10000"/>
                <a:gd name="connsiteY166" fmla="*/ 3840 h 10000"/>
                <a:gd name="connsiteX167" fmla="*/ 6991 w 10000"/>
                <a:gd name="connsiteY167" fmla="*/ 3918 h 10000"/>
                <a:gd name="connsiteX168" fmla="*/ 6890 w 10000"/>
                <a:gd name="connsiteY168" fmla="*/ 3797 h 10000"/>
                <a:gd name="connsiteX169" fmla="*/ 6817 w 10000"/>
                <a:gd name="connsiteY169" fmla="*/ 3747 h 10000"/>
                <a:gd name="connsiteX170" fmla="*/ 6744 w 10000"/>
                <a:gd name="connsiteY170" fmla="*/ 3754 h 10000"/>
                <a:gd name="connsiteX171" fmla="*/ 6670 w 10000"/>
                <a:gd name="connsiteY171" fmla="*/ 3790 h 10000"/>
                <a:gd name="connsiteX172" fmla="*/ 6609 w 10000"/>
                <a:gd name="connsiteY172" fmla="*/ 3762 h 10000"/>
                <a:gd name="connsiteX173" fmla="*/ 6552 w 10000"/>
                <a:gd name="connsiteY173" fmla="*/ 3804 h 10000"/>
                <a:gd name="connsiteX174" fmla="*/ 6496 w 10000"/>
                <a:gd name="connsiteY174" fmla="*/ 3889 h 10000"/>
                <a:gd name="connsiteX175" fmla="*/ 6367 w 10000"/>
                <a:gd name="connsiteY175" fmla="*/ 3733 h 10000"/>
                <a:gd name="connsiteX176" fmla="*/ 6350 w 10000"/>
                <a:gd name="connsiteY176" fmla="*/ 3577 h 10000"/>
                <a:gd name="connsiteX177" fmla="*/ 6451 w 10000"/>
                <a:gd name="connsiteY177" fmla="*/ 3513 h 10000"/>
                <a:gd name="connsiteX178" fmla="*/ 6445 w 10000"/>
                <a:gd name="connsiteY178" fmla="*/ 3343 h 10000"/>
                <a:gd name="connsiteX179" fmla="*/ 6541 w 10000"/>
                <a:gd name="connsiteY179" fmla="*/ 3144 h 10000"/>
                <a:gd name="connsiteX180" fmla="*/ 6530 w 10000"/>
                <a:gd name="connsiteY180" fmla="*/ 3109 h 10000"/>
                <a:gd name="connsiteX181" fmla="*/ 6760 w 10000"/>
                <a:gd name="connsiteY181" fmla="*/ 2456 h 10000"/>
                <a:gd name="connsiteX182" fmla="*/ 6884 w 10000"/>
                <a:gd name="connsiteY182" fmla="*/ 2555 h 10000"/>
                <a:gd name="connsiteX183" fmla="*/ 6957 w 10000"/>
                <a:gd name="connsiteY183" fmla="*/ 2598 h 10000"/>
                <a:gd name="connsiteX184" fmla="*/ 7030 w 10000"/>
                <a:gd name="connsiteY184" fmla="*/ 2598 h 10000"/>
                <a:gd name="connsiteX185" fmla="*/ 7143 w 10000"/>
                <a:gd name="connsiteY185" fmla="*/ 2676 h 10000"/>
                <a:gd name="connsiteX186" fmla="*/ 7160 w 10000"/>
                <a:gd name="connsiteY186" fmla="*/ 2626 h 10000"/>
                <a:gd name="connsiteX187" fmla="*/ 7233 w 10000"/>
                <a:gd name="connsiteY187" fmla="*/ 2612 h 10000"/>
                <a:gd name="connsiteX188" fmla="*/ 7295 w 10000"/>
                <a:gd name="connsiteY188" fmla="*/ 2527 h 10000"/>
                <a:gd name="connsiteX189" fmla="*/ 7373 w 10000"/>
                <a:gd name="connsiteY189" fmla="*/ 2463 h 10000"/>
                <a:gd name="connsiteX190" fmla="*/ 7407 w 10000"/>
                <a:gd name="connsiteY190" fmla="*/ 2399 h 10000"/>
                <a:gd name="connsiteX191" fmla="*/ 7525 w 10000"/>
                <a:gd name="connsiteY191" fmla="*/ 2356 h 10000"/>
                <a:gd name="connsiteX192" fmla="*/ 7587 w 10000"/>
                <a:gd name="connsiteY192" fmla="*/ 2363 h 10000"/>
                <a:gd name="connsiteX193" fmla="*/ 7638 w 10000"/>
                <a:gd name="connsiteY193" fmla="*/ 2300 h 10000"/>
                <a:gd name="connsiteX194" fmla="*/ 7677 w 10000"/>
                <a:gd name="connsiteY194" fmla="*/ 2214 h 10000"/>
                <a:gd name="connsiteX195" fmla="*/ 7660 w 10000"/>
                <a:gd name="connsiteY195" fmla="*/ 2200 h 10000"/>
                <a:gd name="connsiteX196" fmla="*/ 7677 w 10000"/>
                <a:gd name="connsiteY196" fmla="*/ 2108 h 10000"/>
                <a:gd name="connsiteX197" fmla="*/ 7610 w 10000"/>
                <a:gd name="connsiteY197" fmla="*/ 2108 h 10000"/>
                <a:gd name="connsiteX198" fmla="*/ 7643 w 10000"/>
                <a:gd name="connsiteY198" fmla="*/ 2030 h 10000"/>
                <a:gd name="connsiteX199" fmla="*/ 7649 w 10000"/>
                <a:gd name="connsiteY199" fmla="*/ 1938 h 10000"/>
                <a:gd name="connsiteX200" fmla="*/ 7677 w 10000"/>
                <a:gd name="connsiteY200" fmla="*/ 1916 h 10000"/>
                <a:gd name="connsiteX201" fmla="*/ 7728 w 10000"/>
                <a:gd name="connsiteY201" fmla="*/ 1824 h 10000"/>
                <a:gd name="connsiteX202" fmla="*/ 7722 w 10000"/>
                <a:gd name="connsiteY202" fmla="*/ 1753 h 10000"/>
                <a:gd name="connsiteX203" fmla="*/ 7762 w 10000"/>
                <a:gd name="connsiteY203" fmla="*/ 1675 h 10000"/>
                <a:gd name="connsiteX204" fmla="*/ 7807 w 10000"/>
                <a:gd name="connsiteY204" fmla="*/ 1625 h 10000"/>
                <a:gd name="connsiteX205" fmla="*/ 7823 w 10000"/>
                <a:gd name="connsiteY205" fmla="*/ 1540 h 10000"/>
                <a:gd name="connsiteX206" fmla="*/ 7818 w 10000"/>
                <a:gd name="connsiteY206" fmla="*/ 1512 h 10000"/>
                <a:gd name="connsiteX207" fmla="*/ 7857 w 10000"/>
                <a:gd name="connsiteY207" fmla="*/ 1455 h 10000"/>
                <a:gd name="connsiteX208" fmla="*/ 7913 w 10000"/>
                <a:gd name="connsiteY208" fmla="*/ 1285 h 10000"/>
                <a:gd name="connsiteX209" fmla="*/ 7930 w 10000"/>
                <a:gd name="connsiteY209" fmla="*/ 1185 h 10000"/>
                <a:gd name="connsiteX210" fmla="*/ 7958 w 10000"/>
                <a:gd name="connsiteY210" fmla="*/ 1192 h 10000"/>
                <a:gd name="connsiteX211" fmla="*/ 8037 w 10000"/>
                <a:gd name="connsiteY211" fmla="*/ 1079 h 10000"/>
                <a:gd name="connsiteX212" fmla="*/ 8127 w 10000"/>
                <a:gd name="connsiteY212" fmla="*/ 1015 h 10000"/>
                <a:gd name="connsiteX213" fmla="*/ 8138 w 10000"/>
                <a:gd name="connsiteY213" fmla="*/ 937 h 10000"/>
                <a:gd name="connsiteX214" fmla="*/ 8172 w 10000"/>
                <a:gd name="connsiteY214" fmla="*/ 852 h 10000"/>
                <a:gd name="connsiteX215" fmla="*/ 8161 w 10000"/>
                <a:gd name="connsiteY215" fmla="*/ 788 h 10000"/>
                <a:gd name="connsiteX216" fmla="*/ 8116 w 10000"/>
                <a:gd name="connsiteY216" fmla="*/ 731 h 10000"/>
                <a:gd name="connsiteX217" fmla="*/ 8138 w 10000"/>
                <a:gd name="connsiteY217" fmla="*/ 660 h 10000"/>
                <a:gd name="connsiteX218" fmla="*/ 8138 w 10000"/>
                <a:gd name="connsiteY218" fmla="*/ 575 h 10000"/>
                <a:gd name="connsiteX219" fmla="*/ 8054 w 10000"/>
                <a:gd name="connsiteY219" fmla="*/ 504 h 10000"/>
                <a:gd name="connsiteX220" fmla="*/ 7970 w 10000"/>
                <a:gd name="connsiteY220" fmla="*/ 546 h 10000"/>
                <a:gd name="connsiteX221" fmla="*/ 7930 w 10000"/>
                <a:gd name="connsiteY221" fmla="*/ 546 h 10000"/>
                <a:gd name="connsiteX222" fmla="*/ 7913 w 10000"/>
                <a:gd name="connsiteY222" fmla="*/ 497 h 10000"/>
                <a:gd name="connsiteX223" fmla="*/ 7913 w 10000"/>
                <a:gd name="connsiteY223" fmla="*/ 405 h 10000"/>
                <a:gd name="connsiteX224" fmla="*/ 8020 w 10000"/>
                <a:gd name="connsiteY224" fmla="*/ 312 h 10000"/>
                <a:gd name="connsiteX225" fmla="*/ 8054 w 10000"/>
                <a:gd name="connsiteY225" fmla="*/ 234 h 10000"/>
                <a:gd name="connsiteX226" fmla="*/ 8121 w 10000"/>
                <a:gd name="connsiteY226" fmla="*/ 170 h 10000"/>
                <a:gd name="connsiteX227" fmla="*/ 8183 w 10000"/>
                <a:gd name="connsiteY227" fmla="*/ 50 h 10000"/>
                <a:gd name="connsiteX228" fmla="*/ 8228 w 10000"/>
                <a:gd name="connsiteY228" fmla="*/ 28 h 10000"/>
                <a:gd name="connsiteX229" fmla="*/ 8290 w 10000"/>
                <a:gd name="connsiteY229" fmla="*/ 43 h 10000"/>
                <a:gd name="connsiteX230" fmla="*/ 8420 w 10000"/>
                <a:gd name="connsiteY230" fmla="*/ 0 h 10000"/>
                <a:gd name="connsiteX231" fmla="*/ 8481 w 10000"/>
                <a:gd name="connsiteY231" fmla="*/ 71 h 10000"/>
                <a:gd name="connsiteX232" fmla="*/ 8476 w 10000"/>
                <a:gd name="connsiteY232" fmla="*/ 121 h 10000"/>
                <a:gd name="connsiteX233" fmla="*/ 8504 w 10000"/>
                <a:gd name="connsiteY233" fmla="*/ 142 h 10000"/>
                <a:gd name="connsiteX234" fmla="*/ 8526 w 10000"/>
                <a:gd name="connsiteY234" fmla="*/ 192 h 10000"/>
                <a:gd name="connsiteX235" fmla="*/ 8493 w 10000"/>
                <a:gd name="connsiteY235" fmla="*/ 248 h 10000"/>
                <a:gd name="connsiteX236" fmla="*/ 8448 w 10000"/>
                <a:gd name="connsiteY236" fmla="*/ 376 h 10000"/>
                <a:gd name="connsiteX237" fmla="*/ 8375 w 10000"/>
                <a:gd name="connsiteY237" fmla="*/ 476 h 10000"/>
                <a:gd name="connsiteX238" fmla="*/ 8307 w 10000"/>
                <a:gd name="connsiteY238" fmla="*/ 532 h 10000"/>
                <a:gd name="connsiteX239" fmla="*/ 8358 w 10000"/>
                <a:gd name="connsiteY239" fmla="*/ 554 h 10000"/>
                <a:gd name="connsiteX240" fmla="*/ 8425 w 10000"/>
                <a:gd name="connsiteY240" fmla="*/ 639 h 10000"/>
                <a:gd name="connsiteX241" fmla="*/ 8470 w 10000"/>
                <a:gd name="connsiteY241" fmla="*/ 646 h 10000"/>
                <a:gd name="connsiteX242" fmla="*/ 8493 w 10000"/>
                <a:gd name="connsiteY242" fmla="*/ 738 h 10000"/>
                <a:gd name="connsiteX243" fmla="*/ 8538 w 10000"/>
                <a:gd name="connsiteY243" fmla="*/ 759 h 10000"/>
                <a:gd name="connsiteX244" fmla="*/ 8571 w 10000"/>
                <a:gd name="connsiteY244" fmla="*/ 752 h 10000"/>
                <a:gd name="connsiteX245" fmla="*/ 8639 w 10000"/>
                <a:gd name="connsiteY245" fmla="*/ 610 h 10000"/>
                <a:gd name="connsiteX246" fmla="*/ 8701 w 10000"/>
                <a:gd name="connsiteY246" fmla="*/ 625 h 10000"/>
                <a:gd name="connsiteX247" fmla="*/ 8712 w 10000"/>
                <a:gd name="connsiteY247" fmla="*/ 667 h 10000"/>
                <a:gd name="connsiteX248" fmla="*/ 8757 w 10000"/>
                <a:gd name="connsiteY248" fmla="*/ 717 h 10000"/>
                <a:gd name="connsiteX249" fmla="*/ 8757 w 10000"/>
                <a:gd name="connsiteY249" fmla="*/ 752 h 10000"/>
                <a:gd name="connsiteX250" fmla="*/ 8796 w 10000"/>
                <a:gd name="connsiteY250" fmla="*/ 774 h 10000"/>
                <a:gd name="connsiteX251" fmla="*/ 8853 w 10000"/>
                <a:gd name="connsiteY251" fmla="*/ 774 h 10000"/>
                <a:gd name="connsiteX252" fmla="*/ 8858 w 10000"/>
                <a:gd name="connsiteY252" fmla="*/ 837 h 10000"/>
                <a:gd name="connsiteX253" fmla="*/ 8808 w 10000"/>
                <a:gd name="connsiteY253" fmla="*/ 866 h 10000"/>
                <a:gd name="connsiteX254" fmla="*/ 8853 w 10000"/>
                <a:gd name="connsiteY254" fmla="*/ 1143 h 10000"/>
                <a:gd name="connsiteX255" fmla="*/ 8898 w 10000"/>
                <a:gd name="connsiteY255" fmla="*/ 1270 h 10000"/>
                <a:gd name="connsiteX256" fmla="*/ 8886 w 10000"/>
                <a:gd name="connsiteY256" fmla="*/ 1327 h 10000"/>
                <a:gd name="connsiteX257" fmla="*/ 8926 w 10000"/>
                <a:gd name="connsiteY257" fmla="*/ 1391 h 10000"/>
                <a:gd name="connsiteX258" fmla="*/ 8931 w 10000"/>
                <a:gd name="connsiteY258" fmla="*/ 1434 h 10000"/>
                <a:gd name="connsiteX259" fmla="*/ 9038 w 10000"/>
                <a:gd name="connsiteY259" fmla="*/ 1483 h 10000"/>
                <a:gd name="connsiteX260" fmla="*/ 9168 w 10000"/>
                <a:gd name="connsiteY260" fmla="*/ 1441 h 10000"/>
                <a:gd name="connsiteX261" fmla="*/ 9184 w 10000"/>
                <a:gd name="connsiteY261" fmla="*/ 1384 h 10000"/>
                <a:gd name="connsiteX262" fmla="*/ 9229 w 10000"/>
                <a:gd name="connsiteY262" fmla="*/ 1405 h 10000"/>
                <a:gd name="connsiteX263" fmla="*/ 9258 w 10000"/>
                <a:gd name="connsiteY263" fmla="*/ 1455 h 10000"/>
                <a:gd name="connsiteX264" fmla="*/ 9325 w 10000"/>
                <a:gd name="connsiteY264" fmla="*/ 1419 h 10000"/>
                <a:gd name="connsiteX265" fmla="*/ 9364 w 10000"/>
                <a:gd name="connsiteY265" fmla="*/ 1419 h 10000"/>
                <a:gd name="connsiteX266" fmla="*/ 9421 w 10000"/>
                <a:gd name="connsiteY266" fmla="*/ 1476 h 10000"/>
                <a:gd name="connsiteX267" fmla="*/ 9454 w 10000"/>
                <a:gd name="connsiteY267" fmla="*/ 1398 h 10000"/>
                <a:gd name="connsiteX268" fmla="*/ 9522 w 10000"/>
                <a:gd name="connsiteY268" fmla="*/ 1434 h 10000"/>
                <a:gd name="connsiteX269" fmla="*/ 9556 w 10000"/>
                <a:gd name="connsiteY269" fmla="*/ 1391 h 10000"/>
                <a:gd name="connsiteX270" fmla="*/ 9584 w 10000"/>
                <a:gd name="connsiteY270" fmla="*/ 1398 h 10000"/>
                <a:gd name="connsiteX271" fmla="*/ 9612 w 10000"/>
                <a:gd name="connsiteY271" fmla="*/ 1356 h 10000"/>
                <a:gd name="connsiteX272" fmla="*/ 9606 w 10000"/>
                <a:gd name="connsiteY272" fmla="*/ 1313 h 10000"/>
                <a:gd name="connsiteX273" fmla="*/ 9646 w 10000"/>
                <a:gd name="connsiteY273" fmla="*/ 1292 h 10000"/>
                <a:gd name="connsiteX274" fmla="*/ 9674 w 10000"/>
                <a:gd name="connsiteY274" fmla="*/ 1221 h 10000"/>
                <a:gd name="connsiteX275" fmla="*/ 9753 w 10000"/>
                <a:gd name="connsiteY275" fmla="*/ 1228 h 10000"/>
                <a:gd name="connsiteX276" fmla="*/ 9871 w 10000"/>
                <a:gd name="connsiteY276" fmla="*/ 1434 h 10000"/>
                <a:gd name="connsiteX277" fmla="*/ 9893 w 10000"/>
                <a:gd name="connsiteY277" fmla="*/ 1505 h 10000"/>
                <a:gd name="connsiteX278" fmla="*/ 9972 w 10000"/>
                <a:gd name="connsiteY278" fmla="*/ 1597 h 10000"/>
                <a:gd name="connsiteX279" fmla="*/ 10000 w 10000"/>
                <a:gd name="connsiteY279" fmla="*/ 1682 h 10000"/>
                <a:gd name="connsiteX280" fmla="*/ 9938 w 10000"/>
                <a:gd name="connsiteY280" fmla="*/ 1796 h 10000"/>
                <a:gd name="connsiteX281" fmla="*/ 9893 w 10000"/>
                <a:gd name="connsiteY281" fmla="*/ 1838 h 10000"/>
                <a:gd name="connsiteX282" fmla="*/ 9916 w 10000"/>
                <a:gd name="connsiteY282" fmla="*/ 1959 h 10000"/>
                <a:gd name="connsiteX283" fmla="*/ 9848 w 10000"/>
                <a:gd name="connsiteY283" fmla="*/ 2051 h 10000"/>
                <a:gd name="connsiteX284" fmla="*/ 9809 w 10000"/>
                <a:gd name="connsiteY284" fmla="*/ 2072 h 10000"/>
                <a:gd name="connsiteX285" fmla="*/ 9809 w 10000"/>
                <a:gd name="connsiteY285" fmla="*/ 2136 h 10000"/>
                <a:gd name="connsiteX286" fmla="*/ 9758 w 10000"/>
                <a:gd name="connsiteY286" fmla="*/ 2257 h 10000"/>
                <a:gd name="connsiteX287" fmla="*/ 9724 w 10000"/>
                <a:gd name="connsiteY287" fmla="*/ 2264 h 10000"/>
                <a:gd name="connsiteX288" fmla="*/ 9730 w 10000"/>
                <a:gd name="connsiteY288" fmla="*/ 2349 h 10000"/>
                <a:gd name="connsiteX289" fmla="*/ 9702 w 10000"/>
                <a:gd name="connsiteY289" fmla="*/ 2413 h 10000"/>
                <a:gd name="connsiteX290" fmla="*/ 9708 w 10000"/>
                <a:gd name="connsiteY290" fmla="*/ 2697 h 10000"/>
                <a:gd name="connsiteX291" fmla="*/ 9724 w 10000"/>
                <a:gd name="connsiteY291" fmla="*/ 2718 h 10000"/>
                <a:gd name="connsiteX292" fmla="*/ 9719 w 10000"/>
                <a:gd name="connsiteY292" fmla="*/ 2811 h 10000"/>
                <a:gd name="connsiteX293" fmla="*/ 9708 w 10000"/>
                <a:gd name="connsiteY293" fmla="*/ 2896 h 10000"/>
                <a:gd name="connsiteX294" fmla="*/ 9668 w 10000"/>
                <a:gd name="connsiteY294" fmla="*/ 2938 h 10000"/>
                <a:gd name="connsiteX295" fmla="*/ 9595 w 10000"/>
                <a:gd name="connsiteY295" fmla="*/ 2903 h 10000"/>
                <a:gd name="connsiteX296" fmla="*/ 9561 w 10000"/>
                <a:gd name="connsiteY296" fmla="*/ 2952 h 10000"/>
                <a:gd name="connsiteX297" fmla="*/ 9567 w 10000"/>
                <a:gd name="connsiteY297" fmla="*/ 2995 h 10000"/>
                <a:gd name="connsiteX298" fmla="*/ 9544 w 10000"/>
                <a:gd name="connsiteY298" fmla="*/ 3080 h 10000"/>
                <a:gd name="connsiteX299" fmla="*/ 9505 w 10000"/>
                <a:gd name="connsiteY299" fmla="*/ 3137 h 10000"/>
                <a:gd name="connsiteX300" fmla="*/ 9494 w 10000"/>
                <a:gd name="connsiteY300" fmla="*/ 3236 h 10000"/>
                <a:gd name="connsiteX301" fmla="*/ 9466 w 10000"/>
                <a:gd name="connsiteY301" fmla="*/ 3322 h 10000"/>
                <a:gd name="connsiteX302" fmla="*/ 9471 w 10000"/>
                <a:gd name="connsiteY302" fmla="*/ 3378 h 10000"/>
                <a:gd name="connsiteX303" fmla="*/ 9460 w 10000"/>
                <a:gd name="connsiteY303" fmla="*/ 3435 h 10000"/>
                <a:gd name="connsiteX304" fmla="*/ 9483 w 10000"/>
                <a:gd name="connsiteY304" fmla="*/ 3485 h 10000"/>
                <a:gd name="connsiteX305" fmla="*/ 9449 w 10000"/>
                <a:gd name="connsiteY305" fmla="*/ 3563 h 10000"/>
                <a:gd name="connsiteX306" fmla="*/ 9393 w 10000"/>
                <a:gd name="connsiteY306" fmla="*/ 3442 h 10000"/>
                <a:gd name="connsiteX307" fmla="*/ 9393 w 10000"/>
                <a:gd name="connsiteY307" fmla="*/ 3350 h 10000"/>
                <a:gd name="connsiteX308" fmla="*/ 9376 w 10000"/>
                <a:gd name="connsiteY308" fmla="*/ 3336 h 10000"/>
                <a:gd name="connsiteX309" fmla="*/ 9308 w 10000"/>
                <a:gd name="connsiteY309" fmla="*/ 3400 h 10000"/>
                <a:gd name="connsiteX310" fmla="*/ 9201 w 10000"/>
                <a:gd name="connsiteY310" fmla="*/ 3549 h 10000"/>
                <a:gd name="connsiteX311" fmla="*/ 9139 w 10000"/>
                <a:gd name="connsiteY311" fmla="*/ 3655 h 10000"/>
                <a:gd name="connsiteX312" fmla="*/ 9044 w 10000"/>
                <a:gd name="connsiteY312" fmla="*/ 3712 h 10000"/>
                <a:gd name="connsiteX313" fmla="*/ 9010 w 10000"/>
                <a:gd name="connsiteY313" fmla="*/ 3797 h 10000"/>
                <a:gd name="connsiteX314" fmla="*/ 8982 w 10000"/>
                <a:gd name="connsiteY314" fmla="*/ 3825 h 10000"/>
                <a:gd name="connsiteX315" fmla="*/ 8875 w 10000"/>
                <a:gd name="connsiteY315" fmla="*/ 3903 h 10000"/>
                <a:gd name="connsiteX316" fmla="*/ 8785 w 10000"/>
                <a:gd name="connsiteY316" fmla="*/ 3996 h 10000"/>
                <a:gd name="connsiteX317" fmla="*/ 8763 w 10000"/>
                <a:gd name="connsiteY317" fmla="*/ 4067 h 10000"/>
                <a:gd name="connsiteX318" fmla="*/ 8729 w 10000"/>
                <a:gd name="connsiteY318" fmla="*/ 4102 h 10000"/>
                <a:gd name="connsiteX319" fmla="*/ 8774 w 10000"/>
                <a:gd name="connsiteY319" fmla="*/ 4194 h 10000"/>
                <a:gd name="connsiteX320" fmla="*/ 8819 w 10000"/>
                <a:gd name="connsiteY320" fmla="*/ 4265 h 10000"/>
                <a:gd name="connsiteX321" fmla="*/ 8881 w 10000"/>
                <a:gd name="connsiteY321" fmla="*/ 4294 h 10000"/>
                <a:gd name="connsiteX322" fmla="*/ 8858 w 10000"/>
                <a:gd name="connsiteY322" fmla="*/ 4344 h 10000"/>
                <a:gd name="connsiteX323" fmla="*/ 8903 w 10000"/>
                <a:gd name="connsiteY323" fmla="*/ 4358 h 10000"/>
                <a:gd name="connsiteX324" fmla="*/ 8903 w 10000"/>
                <a:gd name="connsiteY324" fmla="*/ 4443 h 10000"/>
                <a:gd name="connsiteX325" fmla="*/ 8937 w 10000"/>
                <a:gd name="connsiteY325" fmla="*/ 4507 h 10000"/>
                <a:gd name="connsiteX326" fmla="*/ 8993 w 10000"/>
                <a:gd name="connsiteY326" fmla="*/ 4493 h 10000"/>
                <a:gd name="connsiteX327" fmla="*/ 9016 w 10000"/>
                <a:gd name="connsiteY327" fmla="*/ 4422 h 10000"/>
                <a:gd name="connsiteX328" fmla="*/ 9061 w 10000"/>
                <a:gd name="connsiteY328" fmla="*/ 4414 h 10000"/>
                <a:gd name="connsiteX329" fmla="*/ 9066 w 10000"/>
                <a:gd name="connsiteY329" fmla="*/ 4358 h 10000"/>
                <a:gd name="connsiteX330" fmla="*/ 9123 w 10000"/>
                <a:gd name="connsiteY330" fmla="*/ 4358 h 10000"/>
                <a:gd name="connsiteX331" fmla="*/ 9100 w 10000"/>
                <a:gd name="connsiteY331" fmla="*/ 4429 h 10000"/>
                <a:gd name="connsiteX332" fmla="*/ 9156 w 10000"/>
                <a:gd name="connsiteY332" fmla="*/ 4464 h 10000"/>
                <a:gd name="connsiteX333" fmla="*/ 9145 w 10000"/>
                <a:gd name="connsiteY333" fmla="*/ 4528 h 10000"/>
                <a:gd name="connsiteX334" fmla="*/ 9061 w 10000"/>
                <a:gd name="connsiteY334" fmla="*/ 4535 h 10000"/>
                <a:gd name="connsiteX335" fmla="*/ 8999 w 10000"/>
                <a:gd name="connsiteY335" fmla="*/ 4578 h 10000"/>
                <a:gd name="connsiteX336" fmla="*/ 8943 w 10000"/>
                <a:gd name="connsiteY336" fmla="*/ 4599 h 10000"/>
                <a:gd name="connsiteX337" fmla="*/ 8943 w 10000"/>
                <a:gd name="connsiteY337" fmla="*/ 4698 h 10000"/>
                <a:gd name="connsiteX338" fmla="*/ 8999 w 10000"/>
                <a:gd name="connsiteY338" fmla="*/ 4805 h 10000"/>
                <a:gd name="connsiteX339" fmla="*/ 8954 w 10000"/>
                <a:gd name="connsiteY339" fmla="*/ 4904 h 10000"/>
                <a:gd name="connsiteX340" fmla="*/ 8864 w 10000"/>
                <a:gd name="connsiteY340" fmla="*/ 4918 h 10000"/>
                <a:gd name="connsiteX341" fmla="*/ 8875 w 10000"/>
                <a:gd name="connsiteY341" fmla="*/ 5032 h 10000"/>
                <a:gd name="connsiteX342" fmla="*/ 8870 w 10000"/>
                <a:gd name="connsiteY342" fmla="*/ 5103 h 10000"/>
                <a:gd name="connsiteX343" fmla="*/ 8841 w 10000"/>
                <a:gd name="connsiteY343" fmla="*/ 5138 h 10000"/>
                <a:gd name="connsiteX344" fmla="*/ 8785 w 10000"/>
                <a:gd name="connsiteY344" fmla="*/ 5110 h 10000"/>
                <a:gd name="connsiteX345" fmla="*/ 8735 w 10000"/>
                <a:gd name="connsiteY345" fmla="*/ 5018 h 10000"/>
                <a:gd name="connsiteX346" fmla="*/ 8678 w 10000"/>
                <a:gd name="connsiteY346" fmla="*/ 5089 h 10000"/>
                <a:gd name="connsiteX347" fmla="*/ 8622 w 10000"/>
                <a:gd name="connsiteY347" fmla="*/ 5039 h 10000"/>
                <a:gd name="connsiteX348" fmla="*/ 8616 w 10000"/>
                <a:gd name="connsiteY348" fmla="*/ 5011 h 10000"/>
                <a:gd name="connsiteX349" fmla="*/ 8538 w 10000"/>
                <a:gd name="connsiteY349" fmla="*/ 4947 h 10000"/>
                <a:gd name="connsiteX350" fmla="*/ 8515 w 10000"/>
                <a:gd name="connsiteY350" fmla="*/ 4961 h 10000"/>
                <a:gd name="connsiteX351" fmla="*/ 8526 w 10000"/>
                <a:gd name="connsiteY351" fmla="*/ 5039 h 10000"/>
                <a:gd name="connsiteX352" fmla="*/ 8481 w 10000"/>
                <a:gd name="connsiteY352" fmla="*/ 5138 h 10000"/>
                <a:gd name="connsiteX353" fmla="*/ 8515 w 10000"/>
                <a:gd name="connsiteY353" fmla="*/ 5160 h 10000"/>
                <a:gd name="connsiteX354" fmla="*/ 8577 w 10000"/>
                <a:gd name="connsiteY354" fmla="*/ 5145 h 10000"/>
                <a:gd name="connsiteX355" fmla="*/ 8588 w 10000"/>
                <a:gd name="connsiteY355" fmla="*/ 5181 h 10000"/>
                <a:gd name="connsiteX356" fmla="*/ 8577 w 10000"/>
                <a:gd name="connsiteY356" fmla="*/ 5224 h 10000"/>
                <a:gd name="connsiteX357" fmla="*/ 8600 w 10000"/>
                <a:gd name="connsiteY357" fmla="*/ 5280 h 10000"/>
                <a:gd name="connsiteX358" fmla="*/ 8650 w 10000"/>
                <a:gd name="connsiteY358" fmla="*/ 5316 h 10000"/>
                <a:gd name="connsiteX359" fmla="*/ 8639 w 10000"/>
                <a:gd name="connsiteY359" fmla="*/ 5401 h 10000"/>
                <a:gd name="connsiteX360" fmla="*/ 8673 w 10000"/>
                <a:gd name="connsiteY360" fmla="*/ 5444 h 10000"/>
                <a:gd name="connsiteX361" fmla="*/ 8633 w 10000"/>
                <a:gd name="connsiteY361" fmla="*/ 5486 h 10000"/>
                <a:gd name="connsiteX362" fmla="*/ 8622 w 10000"/>
                <a:gd name="connsiteY362" fmla="*/ 5642 h 10000"/>
                <a:gd name="connsiteX363" fmla="*/ 8600 w 10000"/>
                <a:gd name="connsiteY363" fmla="*/ 5649 h 10000"/>
                <a:gd name="connsiteX364" fmla="*/ 8628 w 10000"/>
                <a:gd name="connsiteY364" fmla="*/ 5720 h 10000"/>
                <a:gd name="connsiteX365" fmla="*/ 8633 w 10000"/>
                <a:gd name="connsiteY365" fmla="*/ 5841 h 10000"/>
                <a:gd name="connsiteX366" fmla="*/ 8661 w 10000"/>
                <a:gd name="connsiteY366" fmla="*/ 5869 h 10000"/>
                <a:gd name="connsiteX367" fmla="*/ 8667 w 10000"/>
                <a:gd name="connsiteY367" fmla="*/ 5905 h 10000"/>
                <a:gd name="connsiteX368" fmla="*/ 8690 w 10000"/>
                <a:gd name="connsiteY368" fmla="*/ 5912 h 10000"/>
                <a:gd name="connsiteX369" fmla="*/ 8695 w 10000"/>
                <a:gd name="connsiteY369" fmla="*/ 5983 h 10000"/>
                <a:gd name="connsiteX370" fmla="*/ 8684 w 10000"/>
                <a:gd name="connsiteY370" fmla="*/ 6033 h 10000"/>
                <a:gd name="connsiteX371" fmla="*/ 8740 w 10000"/>
                <a:gd name="connsiteY371" fmla="*/ 6061 h 10000"/>
                <a:gd name="connsiteX372" fmla="*/ 8825 w 10000"/>
                <a:gd name="connsiteY372" fmla="*/ 6004 h 10000"/>
                <a:gd name="connsiteX373" fmla="*/ 8948 w 10000"/>
                <a:gd name="connsiteY373" fmla="*/ 5891 h 10000"/>
                <a:gd name="connsiteX374" fmla="*/ 8982 w 10000"/>
                <a:gd name="connsiteY374" fmla="*/ 5891 h 10000"/>
                <a:gd name="connsiteX375" fmla="*/ 8982 w 10000"/>
                <a:gd name="connsiteY375" fmla="*/ 5976 h 10000"/>
                <a:gd name="connsiteX376" fmla="*/ 9004 w 10000"/>
                <a:gd name="connsiteY376" fmla="*/ 5990 h 10000"/>
                <a:gd name="connsiteX377" fmla="*/ 9044 w 10000"/>
                <a:gd name="connsiteY377" fmla="*/ 6089 h 10000"/>
                <a:gd name="connsiteX378" fmla="*/ 9072 w 10000"/>
                <a:gd name="connsiteY378" fmla="*/ 6097 h 10000"/>
                <a:gd name="connsiteX379" fmla="*/ 9055 w 10000"/>
                <a:gd name="connsiteY379" fmla="*/ 6153 h 10000"/>
                <a:gd name="connsiteX380" fmla="*/ 9100 w 10000"/>
                <a:gd name="connsiteY380" fmla="*/ 6281 h 10000"/>
                <a:gd name="connsiteX381" fmla="*/ 9100 w 10000"/>
                <a:gd name="connsiteY381" fmla="*/ 6345 h 10000"/>
                <a:gd name="connsiteX382" fmla="*/ 9123 w 10000"/>
                <a:gd name="connsiteY382" fmla="*/ 6416 h 10000"/>
                <a:gd name="connsiteX383" fmla="*/ 9089 w 10000"/>
                <a:gd name="connsiteY383" fmla="*/ 6473 h 10000"/>
                <a:gd name="connsiteX384" fmla="*/ 9049 w 10000"/>
                <a:gd name="connsiteY384" fmla="*/ 6466 h 10000"/>
                <a:gd name="connsiteX385" fmla="*/ 9049 w 10000"/>
                <a:gd name="connsiteY385" fmla="*/ 6501 h 10000"/>
                <a:gd name="connsiteX386" fmla="*/ 9089 w 10000"/>
                <a:gd name="connsiteY386" fmla="*/ 6544 h 10000"/>
                <a:gd name="connsiteX387" fmla="*/ 9106 w 10000"/>
                <a:gd name="connsiteY387" fmla="*/ 6515 h 10000"/>
                <a:gd name="connsiteX388" fmla="*/ 9139 w 10000"/>
                <a:gd name="connsiteY388" fmla="*/ 6579 h 10000"/>
                <a:gd name="connsiteX389" fmla="*/ 9179 w 10000"/>
                <a:gd name="connsiteY389" fmla="*/ 6579 h 10000"/>
                <a:gd name="connsiteX390" fmla="*/ 9156 w 10000"/>
                <a:gd name="connsiteY390" fmla="*/ 6757 h 10000"/>
                <a:gd name="connsiteX391" fmla="*/ 9139 w 10000"/>
                <a:gd name="connsiteY391" fmla="*/ 6792 h 10000"/>
                <a:gd name="connsiteX392" fmla="*/ 9089 w 10000"/>
                <a:gd name="connsiteY392" fmla="*/ 6778 h 10000"/>
                <a:gd name="connsiteX393" fmla="*/ 9027 w 10000"/>
                <a:gd name="connsiteY393" fmla="*/ 6799 h 10000"/>
                <a:gd name="connsiteX394" fmla="*/ 9004 w 10000"/>
                <a:gd name="connsiteY394" fmla="*/ 6842 h 10000"/>
                <a:gd name="connsiteX395" fmla="*/ 8999 w 10000"/>
                <a:gd name="connsiteY395" fmla="*/ 6884 h 10000"/>
                <a:gd name="connsiteX396" fmla="*/ 8960 w 10000"/>
                <a:gd name="connsiteY396" fmla="*/ 6934 h 10000"/>
                <a:gd name="connsiteX397" fmla="*/ 8898 w 10000"/>
                <a:gd name="connsiteY397" fmla="*/ 6941 h 10000"/>
                <a:gd name="connsiteX398" fmla="*/ 8886 w 10000"/>
                <a:gd name="connsiteY398" fmla="*/ 6962 h 10000"/>
                <a:gd name="connsiteX399" fmla="*/ 8847 w 10000"/>
                <a:gd name="connsiteY399" fmla="*/ 6927 h 10000"/>
                <a:gd name="connsiteX400" fmla="*/ 8808 w 10000"/>
                <a:gd name="connsiteY400" fmla="*/ 6934 h 10000"/>
                <a:gd name="connsiteX401" fmla="*/ 8785 w 10000"/>
                <a:gd name="connsiteY401" fmla="*/ 6906 h 10000"/>
                <a:gd name="connsiteX402" fmla="*/ 8735 w 10000"/>
                <a:gd name="connsiteY402" fmla="*/ 6891 h 10000"/>
                <a:gd name="connsiteX403" fmla="*/ 8746 w 10000"/>
                <a:gd name="connsiteY403" fmla="*/ 6941 h 10000"/>
                <a:gd name="connsiteX404" fmla="*/ 8723 w 10000"/>
                <a:gd name="connsiteY404" fmla="*/ 6991 h 10000"/>
                <a:gd name="connsiteX405" fmla="*/ 8639 w 10000"/>
                <a:gd name="connsiteY405" fmla="*/ 6984 h 10000"/>
                <a:gd name="connsiteX406" fmla="*/ 8611 w 10000"/>
                <a:gd name="connsiteY406" fmla="*/ 6962 h 10000"/>
                <a:gd name="connsiteX407" fmla="*/ 8566 w 10000"/>
                <a:gd name="connsiteY407" fmla="*/ 6984 h 10000"/>
                <a:gd name="connsiteX408" fmla="*/ 8560 w 10000"/>
                <a:gd name="connsiteY408" fmla="*/ 7055 h 10000"/>
                <a:gd name="connsiteX409" fmla="*/ 8476 w 10000"/>
                <a:gd name="connsiteY409" fmla="*/ 7133 h 10000"/>
                <a:gd name="connsiteX410" fmla="*/ 8448 w 10000"/>
                <a:gd name="connsiteY410" fmla="*/ 7090 h 10000"/>
                <a:gd name="connsiteX411" fmla="*/ 8386 w 10000"/>
                <a:gd name="connsiteY411" fmla="*/ 7111 h 10000"/>
                <a:gd name="connsiteX412" fmla="*/ 8346 w 10000"/>
                <a:gd name="connsiteY412" fmla="*/ 7133 h 10000"/>
                <a:gd name="connsiteX413" fmla="*/ 8341 w 10000"/>
                <a:gd name="connsiteY413" fmla="*/ 7168 h 10000"/>
                <a:gd name="connsiteX414" fmla="*/ 8256 w 10000"/>
                <a:gd name="connsiteY414" fmla="*/ 7246 h 10000"/>
                <a:gd name="connsiteX415" fmla="*/ 8206 w 10000"/>
                <a:gd name="connsiteY415" fmla="*/ 7232 h 10000"/>
                <a:gd name="connsiteX416" fmla="*/ 8155 w 10000"/>
                <a:gd name="connsiteY416" fmla="*/ 7260 h 10000"/>
                <a:gd name="connsiteX417" fmla="*/ 8116 w 10000"/>
                <a:gd name="connsiteY417" fmla="*/ 7303 h 10000"/>
                <a:gd name="connsiteX418" fmla="*/ 8060 w 10000"/>
                <a:gd name="connsiteY418" fmla="*/ 7331 h 10000"/>
                <a:gd name="connsiteX419" fmla="*/ 8065 w 10000"/>
                <a:gd name="connsiteY419" fmla="*/ 7374 h 10000"/>
                <a:gd name="connsiteX420" fmla="*/ 8015 w 10000"/>
                <a:gd name="connsiteY420" fmla="*/ 7402 h 10000"/>
                <a:gd name="connsiteX421" fmla="*/ 7942 w 10000"/>
                <a:gd name="connsiteY421" fmla="*/ 7523 h 10000"/>
                <a:gd name="connsiteX422" fmla="*/ 7930 w 10000"/>
                <a:gd name="connsiteY422" fmla="*/ 7573 h 10000"/>
                <a:gd name="connsiteX423" fmla="*/ 7908 w 10000"/>
                <a:gd name="connsiteY423" fmla="*/ 7559 h 10000"/>
                <a:gd name="connsiteX424" fmla="*/ 7919 w 10000"/>
                <a:gd name="connsiteY424" fmla="*/ 7523 h 10000"/>
                <a:gd name="connsiteX425" fmla="*/ 7846 w 10000"/>
                <a:gd name="connsiteY425" fmla="*/ 7339 h 10000"/>
                <a:gd name="connsiteX426" fmla="*/ 7846 w 10000"/>
                <a:gd name="connsiteY426" fmla="*/ 7268 h 10000"/>
                <a:gd name="connsiteX427" fmla="*/ 7812 w 10000"/>
                <a:gd name="connsiteY427" fmla="*/ 7268 h 10000"/>
                <a:gd name="connsiteX428" fmla="*/ 7711 w 10000"/>
                <a:gd name="connsiteY428" fmla="*/ 7197 h 10000"/>
                <a:gd name="connsiteX429" fmla="*/ 7649 w 10000"/>
                <a:gd name="connsiteY429" fmla="*/ 7232 h 10000"/>
                <a:gd name="connsiteX430" fmla="*/ 7632 w 10000"/>
                <a:gd name="connsiteY430" fmla="*/ 7275 h 10000"/>
                <a:gd name="connsiteX431" fmla="*/ 7677 w 10000"/>
                <a:gd name="connsiteY431" fmla="*/ 7324 h 10000"/>
                <a:gd name="connsiteX432" fmla="*/ 7688 w 10000"/>
                <a:gd name="connsiteY432" fmla="*/ 7367 h 10000"/>
                <a:gd name="connsiteX433" fmla="*/ 7660 w 10000"/>
                <a:gd name="connsiteY433" fmla="*/ 7410 h 10000"/>
                <a:gd name="connsiteX434" fmla="*/ 7666 w 10000"/>
                <a:gd name="connsiteY434" fmla="*/ 7445 h 10000"/>
                <a:gd name="connsiteX435" fmla="*/ 7655 w 10000"/>
                <a:gd name="connsiteY435" fmla="*/ 7516 h 10000"/>
                <a:gd name="connsiteX436" fmla="*/ 7660 w 10000"/>
                <a:gd name="connsiteY436" fmla="*/ 7587 h 10000"/>
                <a:gd name="connsiteX437" fmla="*/ 7694 w 10000"/>
                <a:gd name="connsiteY437" fmla="*/ 7700 h 10000"/>
                <a:gd name="connsiteX438" fmla="*/ 7660 w 10000"/>
                <a:gd name="connsiteY438" fmla="*/ 7743 h 10000"/>
                <a:gd name="connsiteX439" fmla="*/ 7666 w 10000"/>
                <a:gd name="connsiteY439" fmla="*/ 7779 h 10000"/>
                <a:gd name="connsiteX440" fmla="*/ 7638 w 10000"/>
                <a:gd name="connsiteY440" fmla="*/ 7793 h 10000"/>
                <a:gd name="connsiteX441" fmla="*/ 7621 w 10000"/>
                <a:gd name="connsiteY441" fmla="*/ 7814 h 10000"/>
                <a:gd name="connsiteX442" fmla="*/ 7514 w 10000"/>
                <a:gd name="connsiteY442" fmla="*/ 7800 h 10000"/>
                <a:gd name="connsiteX443" fmla="*/ 7497 w 10000"/>
                <a:gd name="connsiteY443" fmla="*/ 7757 h 10000"/>
                <a:gd name="connsiteX444" fmla="*/ 7463 w 10000"/>
                <a:gd name="connsiteY444" fmla="*/ 7786 h 10000"/>
                <a:gd name="connsiteX445" fmla="*/ 7390 w 10000"/>
                <a:gd name="connsiteY445" fmla="*/ 7771 h 10000"/>
                <a:gd name="connsiteX446" fmla="*/ 7340 w 10000"/>
                <a:gd name="connsiteY446" fmla="*/ 7793 h 10000"/>
                <a:gd name="connsiteX447" fmla="*/ 7312 w 10000"/>
                <a:gd name="connsiteY447" fmla="*/ 7644 h 10000"/>
                <a:gd name="connsiteX448" fmla="*/ 7283 w 10000"/>
                <a:gd name="connsiteY448" fmla="*/ 7637 h 10000"/>
                <a:gd name="connsiteX449" fmla="*/ 7250 w 10000"/>
                <a:gd name="connsiteY449" fmla="*/ 7544 h 10000"/>
                <a:gd name="connsiteX450" fmla="*/ 7267 w 10000"/>
                <a:gd name="connsiteY450" fmla="*/ 7502 h 10000"/>
                <a:gd name="connsiteX451" fmla="*/ 7306 w 10000"/>
                <a:gd name="connsiteY451" fmla="*/ 7523 h 10000"/>
                <a:gd name="connsiteX452" fmla="*/ 7323 w 10000"/>
                <a:gd name="connsiteY452" fmla="*/ 7473 h 10000"/>
                <a:gd name="connsiteX453" fmla="*/ 7295 w 10000"/>
                <a:gd name="connsiteY453" fmla="*/ 7438 h 10000"/>
                <a:gd name="connsiteX454" fmla="*/ 7312 w 10000"/>
                <a:gd name="connsiteY454" fmla="*/ 7402 h 10000"/>
                <a:gd name="connsiteX455" fmla="*/ 7238 w 10000"/>
                <a:gd name="connsiteY455" fmla="*/ 7331 h 10000"/>
                <a:gd name="connsiteX456" fmla="*/ 7244 w 10000"/>
                <a:gd name="connsiteY456" fmla="*/ 7296 h 10000"/>
                <a:gd name="connsiteX457" fmla="*/ 7199 w 10000"/>
                <a:gd name="connsiteY457" fmla="*/ 7260 h 10000"/>
                <a:gd name="connsiteX458" fmla="*/ 7227 w 10000"/>
                <a:gd name="connsiteY458" fmla="*/ 7218 h 10000"/>
                <a:gd name="connsiteX459" fmla="*/ 7216 w 10000"/>
                <a:gd name="connsiteY459" fmla="*/ 7168 h 10000"/>
                <a:gd name="connsiteX460" fmla="*/ 7165 w 10000"/>
                <a:gd name="connsiteY460" fmla="*/ 7090 h 10000"/>
                <a:gd name="connsiteX461" fmla="*/ 7132 w 10000"/>
                <a:gd name="connsiteY461" fmla="*/ 7026 h 10000"/>
                <a:gd name="connsiteX462" fmla="*/ 7064 w 10000"/>
                <a:gd name="connsiteY462" fmla="*/ 7055 h 10000"/>
                <a:gd name="connsiteX463" fmla="*/ 7025 w 10000"/>
                <a:gd name="connsiteY463" fmla="*/ 7048 h 10000"/>
                <a:gd name="connsiteX464" fmla="*/ 7002 w 10000"/>
                <a:gd name="connsiteY464" fmla="*/ 7111 h 10000"/>
                <a:gd name="connsiteX465" fmla="*/ 6924 w 10000"/>
                <a:gd name="connsiteY465" fmla="*/ 7119 h 10000"/>
                <a:gd name="connsiteX466" fmla="*/ 6895 w 10000"/>
                <a:gd name="connsiteY466" fmla="*/ 7111 h 10000"/>
                <a:gd name="connsiteX467" fmla="*/ 6828 w 10000"/>
                <a:gd name="connsiteY467" fmla="*/ 7161 h 10000"/>
                <a:gd name="connsiteX468" fmla="*/ 6834 w 10000"/>
                <a:gd name="connsiteY468" fmla="*/ 7260 h 10000"/>
                <a:gd name="connsiteX469" fmla="*/ 6817 w 10000"/>
                <a:gd name="connsiteY469" fmla="*/ 7324 h 10000"/>
                <a:gd name="connsiteX470" fmla="*/ 6817 w 10000"/>
                <a:gd name="connsiteY470" fmla="*/ 7381 h 10000"/>
                <a:gd name="connsiteX471" fmla="*/ 6760 w 10000"/>
                <a:gd name="connsiteY471" fmla="*/ 7424 h 10000"/>
                <a:gd name="connsiteX472" fmla="*/ 6699 w 10000"/>
                <a:gd name="connsiteY472" fmla="*/ 7431 h 10000"/>
                <a:gd name="connsiteX473" fmla="*/ 6682 w 10000"/>
                <a:gd name="connsiteY473" fmla="*/ 7410 h 10000"/>
                <a:gd name="connsiteX474" fmla="*/ 6625 w 10000"/>
                <a:gd name="connsiteY474" fmla="*/ 7388 h 10000"/>
                <a:gd name="connsiteX475" fmla="*/ 6592 w 10000"/>
                <a:gd name="connsiteY475" fmla="*/ 7431 h 10000"/>
                <a:gd name="connsiteX476" fmla="*/ 6586 w 10000"/>
                <a:gd name="connsiteY476" fmla="*/ 7473 h 10000"/>
                <a:gd name="connsiteX477" fmla="*/ 6552 w 10000"/>
                <a:gd name="connsiteY477" fmla="*/ 7480 h 10000"/>
                <a:gd name="connsiteX478" fmla="*/ 6547 w 10000"/>
                <a:gd name="connsiteY478" fmla="*/ 7523 h 10000"/>
                <a:gd name="connsiteX479" fmla="*/ 6519 w 10000"/>
                <a:gd name="connsiteY479" fmla="*/ 7523 h 10000"/>
                <a:gd name="connsiteX480" fmla="*/ 6485 w 10000"/>
                <a:gd name="connsiteY480" fmla="*/ 7424 h 10000"/>
                <a:gd name="connsiteX481" fmla="*/ 6406 w 10000"/>
                <a:gd name="connsiteY481" fmla="*/ 7473 h 10000"/>
                <a:gd name="connsiteX482" fmla="*/ 6316 w 10000"/>
                <a:gd name="connsiteY482" fmla="*/ 7551 h 10000"/>
                <a:gd name="connsiteX483" fmla="*/ 6282 w 10000"/>
                <a:gd name="connsiteY483" fmla="*/ 7566 h 10000"/>
                <a:gd name="connsiteX484" fmla="*/ 6294 w 10000"/>
                <a:gd name="connsiteY484" fmla="*/ 7615 h 10000"/>
                <a:gd name="connsiteX485" fmla="*/ 6243 w 10000"/>
                <a:gd name="connsiteY485" fmla="*/ 7637 h 10000"/>
                <a:gd name="connsiteX486" fmla="*/ 6209 w 10000"/>
                <a:gd name="connsiteY486" fmla="*/ 7608 h 10000"/>
                <a:gd name="connsiteX487" fmla="*/ 6136 w 10000"/>
                <a:gd name="connsiteY487" fmla="*/ 7622 h 10000"/>
                <a:gd name="connsiteX488" fmla="*/ 6136 w 10000"/>
                <a:gd name="connsiteY488" fmla="*/ 7395 h 10000"/>
                <a:gd name="connsiteX489" fmla="*/ 6208 w 10000"/>
                <a:gd name="connsiteY48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664 w 10000"/>
                <a:gd name="connsiteY15" fmla="*/ 9770 h 10000"/>
                <a:gd name="connsiteX16" fmla="*/ 3583 w 10000"/>
                <a:gd name="connsiteY16" fmla="*/ 9730 h 10000"/>
                <a:gd name="connsiteX17" fmla="*/ 3543 w 10000"/>
                <a:gd name="connsiteY17" fmla="*/ 9702 h 10000"/>
                <a:gd name="connsiteX18" fmla="*/ 3515 w 10000"/>
                <a:gd name="connsiteY18" fmla="*/ 9624 h 10000"/>
                <a:gd name="connsiteX19" fmla="*/ 3335 w 10000"/>
                <a:gd name="connsiteY19" fmla="*/ 9578 h 10000"/>
                <a:gd name="connsiteX20" fmla="*/ 3240 w 10000"/>
                <a:gd name="connsiteY20" fmla="*/ 9524 h 10000"/>
                <a:gd name="connsiteX21" fmla="*/ 3279 w 10000"/>
                <a:gd name="connsiteY21" fmla="*/ 9339 h 10000"/>
                <a:gd name="connsiteX22" fmla="*/ 3150 w 10000"/>
                <a:gd name="connsiteY22" fmla="*/ 8971 h 10000"/>
                <a:gd name="connsiteX23" fmla="*/ 3155 w 10000"/>
                <a:gd name="connsiteY23" fmla="*/ 9021 h 10000"/>
                <a:gd name="connsiteX24" fmla="*/ 3144 w 10000"/>
                <a:gd name="connsiteY24" fmla="*/ 9042 h 10000"/>
                <a:gd name="connsiteX25" fmla="*/ 3105 w 10000"/>
                <a:gd name="connsiteY25" fmla="*/ 9028 h 10000"/>
                <a:gd name="connsiteX26" fmla="*/ 3048 w 10000"/>
                <a:gd name="connsiteY26" fmla="*/ 9163 h 10000"/>
                <a:gd name="connsiteX27" fmla="*/ 2818 w 10000"/>
                <a:gd name="connsiteY27" fmla="*/ 9837 h 10000"/>
                <a:gd name="connsiteX28" fmla="*/ 2745 w 10000"/>
                <a:gd name="connsiteY28" fmla="*/ 9879 h 10000"/>
                <a:gd name="connsiteX29" fmla="*/ 2705 w 10000"/>
                <a:gd name="connsiteY29" fmla="*/ 9922 h 10000"/>
                <a:gd name="connsiteX30" fmla="*/ 2638 w 10000"/>
                <a:gd name="connsiteY30" fmla="*/ 9929 h 10000"/>
                <a:gd name="connsiteX31" fmla="*/ 2598 w 10000"/>
                <a:gd name="connsiteY31" fmla="*/ 9943 h 10000"/>
                <a:gd name="connsiteX32" fmla="*/ 2565 w 10000"/>
                <a:gd name="connsiteY32" fmla="*/ 9929 h 10000"/>
                <a:gd name="connsiteX33" fmla="*/ 2508 w 10000"/>
                <a:gd name="connsiteY33" fmla="*/ 9943 h 10000"/>
                <a:gd name="connsiteX34" fmla="*/ 2503 w 10000"/>
                <a:gd name="connsiteY34" fmla="*/ 9957 h 10000"/>
                <a:gd name="connsiteX35" fmla="*/ 2458 w 10000"/>
                <a:gd name="connsiteY35" fmla="*/ 9993 h 10000"/>
                <a:gd name="connsiteX36" fmla="*/ 2424 w 10000"/>
                <a:gd name="connsiteY36" fmla="*/ 10000 h 10000"/>
                <a:gd name="connsiteX37" fmla="*/ 2323 w 10000"/>
                <a:gd name="connsiteY37" fmla="*/ 9901 h 10000"/>
                <a:gd name="connsiteX38" fmla="*/ 2250 w 10000"/>
                <a:gd name="connsiteY38" fmla="*/ 9794 h 10000"/>
                <a:gd name="connsiteX39" fmla="*/ 2160 w 10000"/>
                <a:gd name="connsiteY39" fmla="*/ 9759 h 10000"/>
                <a:gd name="connsiteX40" fmla="*/ 2143 w 10000"/>
                <a:gd name="connsiteY40" fmla="*/ 9624 h 10000"/>
                <a:gd name="connsiteX41" fmla="*/ 2205 w 10000"/>
                <a:gd name="connsiteY41" fmla="*/ 9588 h 10000"/>
                <a:gd name="connsiteX42" fmla="*/ 2182 w 10000"/>
                <a:gd name="connsiteY42" fmla="*/ 9482 h 10000"/>
                <a:gd name="connsiteX43" fmla="*/ 2160 w 10000"/>
                <a:gd name="connsiteY43" fmla="*/ 9446 h 10000"/>
                <a:gd name="connsiteX44" fmla="*/ 2323 w 10000"/>
                <a:gd name="connsiteY44" fmla="*/ 9312 h 10000"/>
                <a:gd name="connsiteX45" fmla="*/ 2373 w 10000"/>
                <a:gd name="connsiteY45" fmla="*/ 9177 h 10000"/>
                <a:gd name="connsiteX46" fmla="*/ 2424 w 10000"/>
                <a:gd name="connsiteY46" fmla="*/ 9148 h 10000"/>
                <a:gd name="connsiteX47" fmla="*/ 2435 w 10000"/>
                <a:gd name="connsiteY47" fmla="*/ 9063 h 10000"/>
                <a:gd name="connsiteX48" fmla="*/ 2385 w 10000"/>
                <a:gd name="connsiteY48" fmla="*/ 8950 h 10000"/>
                <a:gd name="connsiteX49" fmla="*/ 2396 w 10000"/>
                <a:gd name="connsiteY49" fmla="*/ 8879 h 10000"/>
                <a:gd name="connsiteX50" fmla="*/ 2340 w 10000"/>
                <a:gd name="connsiteY50" fmla="*/ 8850 h 10000"/>
                <a:gd name="connsiteX51" fmla="*/ 2306 w 10000"/>
                <a:gd name="connsiteY51" fmla="*/ 8857 h 10000"/>
                <a:gd name="connsiteX52" fmla="*/ 2143 w 10000"/>
                <a:gd name="connsiteY52" fmla="*/ 8921 h 10000"/>
                <a:gd name="connsiteX53" fmla="*/ 2098 w 10000"/>
                <a:gd name="connsiteY53" fmla="*/ 8971 h 10000"/>
                <a:gd name="connsiteX54" fmla="*/ 2064 w 10000"/>
                <a:gd name="connsiteY54" fmla="*/ 8999 h 10000"/>
                <a:gd name="connsiteX55" fmla="*/ 2019 w 10000"/>
                <a:gd name="connsiteY55" fmla="*/ 9056 h 10000"/>
                <a:gd name="connsiteX56" fmla="*/ 1879 w 10000"/>
                <a:gd name="connsiteY56" fmla="*/ 9013 h 10000"/>
                <a:gd name="connsiteX57" fmla="*/ 1828 w 10000"/>
                <a:gd name="connsiteY57" fmla="*/ 8971 h 10000"/>
                <a:gd name="connsiteX58" fmla="*/ 1738 w 10000"/>
                <a:gd name="connsiteY58" fmla="*/ 9021 h 10000"/>
                <a:gd name="connsiteX59" fmla="*/ 1609 w 10000"/>
                <a:gd name="connsiteY59" fmla="*/ 9056 h 10000"/>
                <a:gd name="connsiteX60" fmla="*/ 1699 w 10000"/>
                <a:gd name="connsiteY60" fmla="*/ 9177 h 10000"/>
                <a:gd name="connsiteX61" fmla="*/ 1592 w 10000"/>
                <a:gd name="connsiteY61" fmla="*/ 9304 h 10000"/>
                <a:gd name="connsiteX62" fmla="*/ 1558 w 10000"/>
                <a:gd name="connsiteY62" fmla="*/ 9290 h 10000"/>
                <a:gd name="connsiteX63" fmla="*/ 1541 w 10000"/>
                <a:gd name="connsiteY63" fmla="*/ 9304 h 10000"/>
                <a:gd name="connsiteX64" fmla="*/ 1507 w 10000"/>
                <a:gd name="connsiteY64" fmla="*/ 9269 h 10000"/>
                <a:gd name="connsiteX65" fmla="*/ 1440 w 10000"/>
                <a:gd name="connsiteY65" fmla="*/ 9233 h 10000"/>
                <a:gd name="connsiteX66" fmla="*/ 1434 w 10000"/>
                <a:gd name="connsiteY66" fmla="*/ 9198 h 10000"/>
                <a:gd name="connsiteX67" fmla="*/ 1412 w 10000"/>
                <a:gd name="connsiteY67" fmla="*/ 9191 h 10000"/>
                <a:gd name="connsiteX68" fmla="*/ 1400 w 10000"/>
                <a:gd name="connsiteY68" fmla="*/ 9155 h 10000"/>
                <a:gd name="connsiteX69" fmla="*/ 1372 w 10000"/>
                <a:gd name="connsiteY69" fmla="*/ 9127 h 10000"/>
                <a:gd name="connsiteX70" fmla="*/ 1327 w 10000"/>
                <a:gd name="connsiteY70" fmla="*/ 9141 h 10000"/>
                <a:gd name="connsiteX71" fmla="*/ 1305 w 10000"/>
                <a:gd name="connsiteY71" fmla="*/ 9092 h 10000"/>
                <a:gd name="connsiteX72" fmla="*/ 1271 w 10000"/>
                <a:gd name="connsiteY72" fmla="*/ 9099 h 10000"/>
                <a:gd name="connsiteX73" fmla="*/ 1277 w 10000"/>
                <a:gd name="connsiteY73" fmla="*/ 9056 h 10000"/>
                <a:gd name="connsiteX74" fmla="*/ 1265 w 10000"/>
                <a:gd name="connsiteY74" fmla="*/ 8999 h 10000"/>
                <a:gd name="connsiteX75" fmla="*/ 1277 w 10000"/>
                <a:gd name="connsiteY75" fmla="*/ 8935 h 10000"/>
                <a:gd name="connsiteX76" fmla="*/ 1271 w 10000"/>
                <a:gd name="connsiteY76" fmla="*/ 8893 h 10000"/>
                <a:gd name="connsiteX77" fmla="*/ 1153 w 10000"/>
                <a:gd name="connsiteY77" fmla="*/ 8893 h 10000"/>
                <a:gd name="connsiteX78" fmla="*/ 1153 w 10000"/>
                <a:gd name="connsiteY78" fmla="*/ 8850 h 10000"/>
                <a:gd name="connsiteX79" fmla="*/ 1091 w 10000"/>
                <a:gd name="connsiteY79" fmla="*/ 8829 h 10000"/>
                <a:gd name="connsiteX80" fmla="*/ 1080 w 10000"/>
                <a:gd name="connsiteY80" fmla="*/ 8758 h 10000"/>
                <a:gd name="connsiteX81" fmla="*/ 1069 w 10000"/>
                <a:gd name="connsiteY81" fmla="*/ 8730 h 10000"/>
                <a:gd name="connsiteX82" fmla="*/ 990 w 10000"/>
                <a:gd name="connsiteY82" fmla="*/ 8701 h 10000"/>
                <a:gd name="connsiteX83" fmla="*/ 894 w 10000"/>
                <a:gd name="connsiteY83" fmla="*/ 8616 h 10000"/>
                <a:gd name="connsiteX84" fmla="*/ 787 w 10000"/>
                <a:gd name="connsiteY84" fmla="*/ 8616 h 10000"/>
                <a:gd name="connsiteX85" fmla="*/ 849 w 10000"/>
                <a:gd name="connsiteY85" fmla="*/ 8510 h 10000"/>
                <a:gd name="connsiteX86" fmla="*/ 945 w 10000"/>
                <a:gd name="connsiteY86" fmla="*/ 8432 h 10000"/>
                <a:gd name="connsiteX87" fmla="*/ 984 w 10000"/>
                <a:gd name="connsiteY87" fmla="*/ 8325 h 10000"/>
                <a:gd name="connsiteX88" fmla="*/ 1063 w 10000"/>
                <a:gd name="connsiteY88" fmla="*/ 8204 h 10000"/>
                <a:gd name="connsiteX89" fmla="*/ 1057 w 10000"/>
                <a:gd name="connsiteY89" fmla="*/ 8133 h 10000"/>
                <a:gd name="connsiteX90" fmla="*/ 1018 w 10000"/>
                <a:gd name="connsiteY90" fmla="*/ 8055 h 10000"/>
                <a:gd name="connsiteX91" fmla="*/ 533 w 10000"/>
                <a:gd name="connsiteY91" fmla="*/ 8076 h 10000"/>
                <a:gd name="connsiteX92" fmla="*/ 169 w 10000"/>
                <a:gd name="connsiteY92" fmla="*/ 7743 h 10000"/>
                <a:gd name="connsiteX93" fmla="*/ 157 w 10000"/>
                <a:gd name="connsiteY93" fmla="*/ 7686 h 10000"/>
                <a:gd name="connsiteX94" fmla="*/ 231 w 10000"/>
                <a:gd name="connsiteY94" fmla="*/ 7594 h 10000"/>
                <a:gd name="connsiteX95" fmla="*/ 0 w 10000"/>
                <a:gd name="connsiteY95" fmla="*/ 6920 h 10000"/>
                <a:gd name="connsiteX96" fmla="*/ 1074 w 10000"/>
                <a:gd name="connsiteY96" fmla="*/ 7019 h 10000"/>
                <a:gd name="connsiteX97" fmla="*/ 1277 w 10000"/>
                <a:gd name="connsiteY97" fmla="*/ 6998 h 10000"/>
                <a:gd name="connsiteX98" fmla="*/ 1524 w 10000"/>
                <a:gd name="connsiteY98" fmla="*/ 7083 h 10000"/>
                <a:gd name="connsiteX99" fmla="*/ 1609 w 10000"/>
                <a:gd name="connsiteY99" fmla="*/ 7104 h 10000"/>
                <a:gd name="connsiteX100" fmla="*/ 1822 w 10000"/>
                <a:gd name="connsiteY100" fmla="*/ 7310 h 10000"/>
                <a:gd name="connsiteX101" fmla="*/ 1918 w 10000"/>
                <a:gd name="connsiteY101" fmla="*/ 7303 h 10000"/>
                <a:gd name="connsiteX102" fmla="*/ 6504 w 10000"/>
                <a:gd name="connsiteY102" fmla="*/ 7627 h 10000"/>
                <a:gd name="connsiteX103" fmla="*/ 5523 w 10000"/>
                <a:gd name="connsiteY103" fmla="*/ 5713 h 10000"/>
                <a:gd name="connsiteX104" fmla="*/ 5652 w 10000"/>
                <a:gd name="connsiteY104" fmla="*/ 5720 h 10000"/>
                <a:gd name="connsiteX105" fmla="*/ 5697 w 10000"/>
                <a:gd name="connsiteY105" fmla="*/ 5742 h 10000"/>
                <a:gd name="connsiteX106" fmla="*/ 5793 w 10000"/>
                <a:gd name="connsiteY106" fmla="*/ 5635 h 10000"/>
                <a:gd name="connsiteX107" fmla="*/ 5844 w 10000"/>
                <a:gd name="connsiteY107" fmla="*/ 5628 h 10000"/>
                <a:gd name="connsiteX108" fmla="*/ 5889 w 10000"/>
                <a:gd name="connsiteY108" fmla="*/ 5564 h 10000"/>
                <a:gd name="connsiteX109" fmla="*/ 5945 w 10000"/>
                <a:gd name="connsiteY109" fmla="*/ 5515 h 10000"/>
                <a:gd name="connsiteX110" fmla="*/ 6001 w 10000"/>
                <a:gd name="connsiteY110" fmla="*/ 5408 h 10000"/>
                <a:gd name="connsiteX111" fmla="*/ 6012 w 10000"/>
                <a:gd name="connsiteY111" fmla="*/ 5344 h 10000"/>
                <a:gd name="connsiteX112" fmla="*/ 6080 w 10000"/>
                <a:gd name="connsiteY112" fmla="*/ 5316 h 10000"/>
                <a:gd name="connsiteX113" fmla="*/ 6159 w 10000"/>
                <a:gd name="connsiteY113" fmla="*/ 5351 h 10000"/>
                <a:gd name="connsiteX114" fmla="*/ 6226 w 10000"/>
                <a:gd name="connsiteY114" fmla="*/ 5337 h 10000"/>
                <a:gd name="connsiteX115" fmla="*/ 6294 w 10000"/>
                <a:gd name="connsiteY115" fmla="*/ 5344 h 10000"/>
                <a:gd name="connsiteX116" fmla="*/ 6412 w 10000"/>
                <a:gd name="connsiteY116" fmla="*/ 5302 h 10000"/>
                <a:gd name="connsiteX117" fmla="*/ 6490 w 10000"/>
                <a:gd name="connsiteY117" fmla="*/ 5195 h 10000"/>
                <a:gd name="connsiteX118" fmla="*/ 6524 w 10000"/>
                <a:gd name="connsiteY118" fmla="*/ 5160 h 10000"/>
                <a:gd name="connsiteX119" fmla="*/ 6575 w 10000"/>
                <a:gd name="connsiteY119" fmla="*/ 5160 h 10000"/>
                <a:gd name="connsiteX120" fmla="*/ 6614 w 10000"/>
                <a:gd name="connsiteY120" fmla="*/ 5103 h 10000"/>
                <a:gd name="connsiteX121" fmla="*/ 6597 w 10000"/>
                <a:gd name="connsiteY121" fmla="*/ 5039 h 10000"/>
                <a:gd name="connsiteX122" fmla="*/ 6609 w 10000"/>
                <a:gd name="connsiteY122" fmla="*/ 4982 h 10000"/>
                <a:gd name="connsiteX123" fmla="*/ 6659 w 10000"/>
                <a:gd name="connsiteY123" fmla="*/ 4876 h 10000"/>
                <a:gd name="connsiteX124" fmla="*/ 6715 w 10000"/>
                <a:gd name="connsiteY124" fmla="*/ 4776 h 10000"/>
                <a:gd name="connsiteX125" fmla="*/ 6772 w 10000"/>
                <a:gd name="connsiteY125" fmla="*/ 4755 h 10000"/>
                <a:gd name="connsiteX126" fmla="*/ 6800 w 10000"/>
                <a:gd name="connsiteY126" fmla="*/ 4720 h 10000"/>
                <a:gd name="connsiteX127" fmla="*/ 6895 w 10000"/>
                <a:gd name="connsiteY127" fmla="*/ 4734 h 10000"/>
                <a:gd name="connsiteX128" fmla="*/ 6991 w 10000"/>
                <a:gd name="connsiteY128" fmla="*/ 4734 h 10000"/>
                <a:gd name="connsiteX129" fmla="*/ 6997 w 10000"/>
                <a:gd name="connsiteY129" fmla="*/ 4670 h 10000"/>
                <a:gd name="connsiteX130" fmla="*/ 7013 w 10000"/>
                <a:gd name="connsiteY130" fmla="*/ 4627 h 10000"/>
                <a:gd name="connsiteX131" fmla="*/ 7008 w 10000"/>
                <a:gd name="connsiteY131" fmla="*/ 4599 h 10000"/>
                <a:gd name="connsiteX132" fmla="*/ 7064 w 10000"/>
                <a:gd name="connsiteY132" fmla="*/ 4578 h 10000"/>
                <a:gd name="connsiteX133" fmla="*/ 7103 w 10000"/>
                <a:gd name="connsiteY133" fmla="*/ 4634 h 10000"/>
                <a:gd name="connsiteX134" fmla="*/ 7160 w 10000"/>
                <a:gd name="connsiteY134" fmla="*/ 4613 h 10000"/>
                <a:gd name="connsiteX135" fmla="*/ 7177 w 10000"/>
                <a:gd name="connsiteY135" fmla="*/ 4578 h 10000"/>
                <a:gd name="connsiteX136" fmla="*/ 7222 w 10000"/>
                <a:gd name="connsiteY136" fmla="*/ 4564 h 10000"/>
                <a:gd name="connsiteX137" fmla="*/ 7317 w 10000"/>
                <a:gd name="connsiteY137" fmla="*/ 4493 h 10000"/>
                <a:gd name="connsiteX138" fmla="*/ 7407 w 10000"/>
                <a:gd name="connsiteY138" fmla="*/ 4521 h 10000"/>
                <a:gd name="connsiteX139" fmla="*/ 7430 w 10000"/>
                <a:gd name="connsiteY139" fmla="*/ 4507 h 10000"/>
                <a:gd name="connsiteX140" fmla="*/ 7480 w 10000"/>
                <a:gd name="connsiteY140" fmla="*/ 4528 h 10000"/>
                <a:gd name="connsiteX141" fmla="*/ 7503 w 10000"/>
                <a:gd name="connsiteY141" fmla="*/ 4471 h 10000"/>
                <a:gd name="connsiteX142" fmla="*/ 7525 w 10000"/>
                <a:gd name="connsiteY142" fmla="*/ 4500 h 10000"/>
                <a:gd name="connsiteX143" fmla="*/ 7559 w 10000"/>
                <a:gd name="connsiteY143" fmla="*/ 4493 h 10000"/>
                <a:gd name="connsiteX144" fmla="*/ 7598 w 10000"/>
                <a:gd name="connsiteY144" fmla="*/ 4556 h 10000"/>
                <a:gd name="connsiteX145" fmla="*/ 7643 w 10000"/>
                <a:gd name="connsiteY145" fmla="*/ 4549 h 10000"/>
                <a:gd name="connsiteX146" fmla="*/ 7683 w 10000"/>
                <a:gd name="connsiteY146" fmla="*/ 4578 h 10000"/>
                <a:gd name="connsiteX147" fmla="*/ 7700 w 10000"/>
                <a:gd name="connsiteY147" fmla="*/ 4556 h 10000"/>
                <a:gd name="connsiteX148" fmla="*/ 7778 w 10000"/>
                <a:gd name="connsiteY148" fmla="*/ 4564 h 10000"/>
                <a:gd name="connsiteX149" fmla="*/ 7790 w 10000"/>
                <a:gd name="connsiteY149" fmla="*/ 4585 h 10000"/>
                <a:gd name="connsiteX150" fmla="*/ 7874 w 10000"/>
                <a:gd name="connsiteY150" fmla="*/ 4514 h 10000"/>
                <a:gd name="connsiteX151" fmla="*/ 7874 w 10000"/>
                <a:gd name="connsiteY151" fmla="*/ 4393 h 10000"/>
                <a:gd name="connsiteX152" fmla="*/ 7852 w 10000"/>
                <a:gd name="connsiteY152" fmla="*/ 4379 h 10000"/>
                <a:gd name="connsiteX153" fmla="*/ 7835 w 10000"/>
                <a:gd name="connsiteY153" fmla="*/ 4294 h 10000"/>
                <a:gd name="connsiteX154" fmla="*/ 7801 w 10000"/>
                <a:gd name="connsiteY154" fmla="*/ 4209 h 10000"/>
                <a:gd name="connsiteX155" fmla="*/ 7750 w 10000"/>
                <a:gd name="connsiteY155" fmla="*/ 4173 h 10000"/>
                <a:gd name="connsiteX156" fmla="*/ 7745 w 10000"/>
                <a:gd name="connsiteY156" fmla="*/ 4131 h 10000"/>
                <a:gd name="connsiteX157" fmla="*/ 7672 w 10000"/>
                <a:gd name="connsiteY157" fmla="*/ 4053 h 10000"/>
                <a:gd name="connsiteX158" fmla="*/ 7677 w 10000"/>
                <a:gd name="connsiteY158" fmla="*/ 4024 h 10000"/>
                <a:gd name="connsiteX159" fmla="*/ 7604 w 10000"/>
                <a:gd name="connsiteY159" fmla="*/ 3982 h 10000"/>
                <a:gd name="connsiteX160" fmla="*/ 7598 w 10000"/>
                <a:gd name="connsiteY160" fmla="*/ 3903 h 10000"/>
                <a:gd name="connsiteX161" fmla="*/ 7475 w 10000"/>
                <a:gd name="connsiteY161" fmla="*/ 3833 h 10000"/>
                <a:gd name="connsiteX162" fmla="*/ 7407 w 10000"/>
                <a:gd name="connsiteY162" fmla="*/ 3683 h 10000"/>
                <a:gd name="connsiteX163" fmla="*/ 7306 w 10000"/>
                <a:gd name="connsiteY163" fmla="*/ 3676 h 10000"/>
                <a:gd name="connsiteX164" fmla="*/ 7272 w 10000"/>
                <a:gd name="connsiteY164" fmla="*/ 3648 h 10000"/>
                <a:gd name="connsiteX165" fmla="*/ 7222 w 10000"/>
                <a:gd name="connsiteY165" fmla="*/ 3669 h 10000"/>
                <a:gd name="connsiteX166" fmla="*/ 7143 w 10000"/>
                <a:gd name="connsiteY166" fmla="*/ 3669 h 10000"/>
                <a:gd name="connsiteX167" fmla="*/ 7030 w 10000"/>
                <a:gd name="connsiteY167" fmla="*/ 3840 h 10000"/>
                <a:gd name="connsiteX168" fmla="*/ 6991 w 10000"/>
                <a:gd name="connsiteY168" fmla="*/ 3918 h 10000"/>
                <a:gd name="connsiteX169" fmla="*/ 6890 w 10000"/>
                <a:gd name="connsiteY169" fmla="*/ 3797 h 10000"/>
                <a:gd name="connsiteX170" fmla="*/ 6817 w 10000"/>
                <a:gd name="connsiteY170" fmla="*/ 3747 h 10000"/>
                <a:gd name="connsiteX171" fmla="*/ 6744 w 10000"/>
                <a:gd name="connsiteY171" fmla="*/ 3754 h 10000"/>
                <a:gd name="connsiteX172" fmla="*/ 6670 w 10000"/>
                <a:gd name="connsiteY172" fmla="*/ 3790 h 10000"/>
                <a:gd name="connsiteX173" fmla="*/ 6609 w 10000"/>
                <a:gd name="connsiteY173" fmla="*/ 3762 h 10000"/>
                <a:gd name="connsiteX174" fmla="*/ 6552 w 10000"/>
                <a:gd name="connsiteY174" fmla="*/ 3804 h 10000"/>
                <a:gd name="connsiteX175" fmla="*/ 6496 w 10000"/>
                <a:gd name="connsiteY175" fmla="*/ 3889 h 10000"/>
                <a:gd name="connsiteX176" fmla="*/ 6367 w 10000"/>
                <a:gd name="connsiteY176" fmla="*/ 3733 h 10000"/>
                <a:gd name="connsiteX177" fmla="*/ 6350 w 10000"/>
                <a:gd name="connsiteY177" fmla="*/ 3577 h 10000"/>
                <a:gd name="connsiteX178" fmla="*/ 6451 w 10000"/>
                <a:gd name="connsiteY178" fmla="*/ 3513 h 10000"/>
                <a:gd name="connsiteX179" fmla="*/ 6445 w 10000"/>
                <a:gd name="connsiteY179" fmla="*/ 3343 h 10000"/>
                <a:gd name="connsiteX180" fmla="*/ 6541 w 10000"/>
                <a:gd name="connsiteY180" fmla="*/ 3144 h 10000"/>
                <a:gd name="connsiteX181" fmla="*/ 6530 w 10000"/>
                <a:gd name="connsiteY181" fmla="*/ 3109 h 10000"/>
                <a:gd name="connsiteX182" fmla="*/ 6760 w 10000"/>
                <a:gd name="connsiteY182" fmla="*/ 2456 h 10000"/>
                <a:gd name="connsiteX183" fmla="*/ 6884 w 10000"/>
                <a:gd name="connsiteY183" fmla="*/ 2555 h 10000"/>
                <a:gd name="connsiteX184" fmla="*/ 6957 w 10000"/>
                <a:gd name="connsiteY184" fmla="*/ 2598 h 10000"/>
                <a:gd name="connsiteX185" fmla="*/ 7030 w 10000"/>
                <a:gd name="connsiteY185" fmla="*/ 2598 h 10000"/>
                <a:gd name="connsiteX186" fmla="*/ 7143 w 10000"/>
                <a:gd name="connsiteY186" fmla="*/ 2676 h 10000"/>
                <a:gd name="connsiteX187" fmla="*/ 7160 w 10000"/>
                <a:gd name="connsiteY187" fmla="*/ 2626 h 10000"/>
                <a:gd name="connsiteX188" fmla="*/ 7233 w 10000"/>
                <a:gd name="connsiteY188" fmla="*/ 2612 h 10000"/>
                <a:gd name="connsiteX189" fmla="*/ 7295 w 10000"/>
                <a:gd name="connsiteY189" fmla="*/ 2527 h 10000"/>
                <a:gd name="connsiteX190" fmla="*/ 7373 w 10000"/>
                <a:gd name="connsiteY190" fmla="*/ 2463 h 10000"/>
                <a:gd name="connsiteX191" fmla="*/ 7407 w 10000"/>
                <a:gd name="connsiteY191" fmla="*/ 2399 h 10000"/>
                <a:gd name="connsiteX192" fmla="*/ 7525 w 10000"/>
                <a:gd name="connsiteY192" fmla="*/ 2356 h 10000"/>
                <a:gd name="connsiteX193" fmla="*/ 7587 w 10000"/>
                <a:gd name="connsiteY193" fmla="*/ 2363 h 10000"/>
                <a:gd name="connsiteX194" fmla="*/ 7638 w 10000"/>
                <a:gd name="connsiteY194" fmla="*/ 2300 h 10000"/>
                <a:gd name="connsiteX195" fmla="*/ 7677 w 10000"/>
                <a:gd name="connsiteY195" fmla="*/ 2214 h 10000"/>
                <a:gd name="connsiteX196" fmla="*/ 7660 w 10000"/>
                <a:gd name="connsiteY196" fmla="*/ 2200 h 10000"/>
                <a:gd name="connsiteX197" fmla="*/ 7677 w 10000"/>
                <a:gd name="connsiteY197" fmla="*/ 2108 h 10000"/>
                <a:gd name="connsiteX198" fmla="*/ 7610 w 10000"/>
                <a:gd name="connsiteY198" fmla="*/ 2108 h 10000"/>
                <a:gd name="connsiteX199" fmla="*/ 7643 w 10000"/>
                <a:gd name="connsiteY199" fmla="*/ 2030 h 10000"/>
                <a:gd name="connsiteX200" fmla="*/ 7649 w 10000"/>
                <a:gd name="connsiteY200" fmla="*/ 1938 h 10000"/>
                <a:gd name="connsiteX201" fmla="*/ 7677 w 10000"/>
                <a:gd name="connsiteY201" fmla="*/ 1916 h 10000"/>
                <a:gd name="connsiteX202" fmla="*/ 7728 w 10000"/>
                <a:gd name="connsiteY202" fmla="*/ 1824 h 10000"/>
                <a:gd name="connsiteX203" fmla="*/ 7722 w 10000"/>
                <a:gd name="connsiteY203" fmla="*/ 1753 h 10000"/>
                <a:gd name="connsiteX204" fmla="*/ 7762 w 10000"/>
                <a:gd name="connsiteY204" fmla="*/ 1675 h 10000"/>
                <a:gd name="connsiteX205" fmla="*/ 7807 w 10000"/>
                <a:gd name="connsiteY205" fmla="*/ 1625 h 10000"/>
                <a:gd name="connsiteX206" fmla="*/ 7823 w 10000"/>
                <a:gd name="connsiteY206" fmla="*/ 1540 h 10000"/>
                <a:gd name="connsiteX207" fmla="*/ 7818 w 10000"/>
                <a:gd name="connsiteY207" fmla="*/ 1512 h 10000"/>
                <a:gd name="connsiteX208" fmla="*/ 7857 w 10000"/>
                <a:gd name="connsiteY208" fmla="*/ 1455 h 10000"/>
                <a:gd name="connsiteX209" fmla="*/ 7913 w 10000"/>
                <a:gd name="connsiteY209" fmla="*/ 1285 h 10000"/>
                <a:gd name="connsiteX210" fmla="*/ 7930 w 10000"/>
                <a:gd name="connsiteY210" fmla="*/ 1185 h 10000"/>
                <a:gd name="connsiteX211" fmla="*/ 7958 w 10000"/>
                <a:gd name="connsiteY211" fmla="*/ 1192 h 10000"/>
                <a:gd name="connsiteX212" fmla="*/ 8037 w 10000"/>
                <a:gd name="connsiteY212" fmla="*/ 1079 h 10000"/>
                <a:gd name="connsiteX213" fmla="*/ 8127 w 10000"/>
                <a:gd name="connsiteY213" fmla="*/ 1015 h 10000"/>
                <a:gd name="connsiteX214" fmla="*/ 8138 w 10000"/>
                <a:gd name="connsiteY214" fmla="*/ 937 h 10000"/>
                <a:gd name="connsiteX215" fmla="*/ 8172 w 10000"/>
                <a:gd name="connsiteY215" fmla="*/ 852 h 10000"/>
                <a:gd name="connsiteX216" fmla="*/ 8161 w 10000"/>
                <a:gd name="connsiteY216" fmla="*/ 788 h 10000"/>
                <a:gd name="connsiteX217" fmla="*/ 8116 w 10000"/>
                <a:gd name="connsiteY217" fmla="*/ 731 h 10000"/>
                <a:gd name="connsiteX218" fmla="*/ 8138 w 10000"/>
                <a:gd name="connsiteY218" fmla="*/ 660 h 10000"/>
                <a:gd name="connsiteX219" fmla="*/ 8138 w 10000"/>
                <a:gd name="connsiteY219" fmla="*/ 575 h 10000"/>
                <a:gd name="connsiteX220" fmla="*/ 8054 w 10000"/>
                <a:gd name="connsiteY220" fmla="*/ 504 h 10000"/>
                <a:gd name="connsiteX221" fmla="*/ 7970 w 10000"/>
                <a:gd name="connsiteY221" fmla="*/ 546 h 10000"/>
                <a:gd name="connsiteX222" fmla="*/ 7930 w 10000"/>
                <a:gd name="connsiteY222" fmla="*/ 546 h 10000"/>
                <a:gd name="connsiteX223" fmla="*/ 7913 w 10000"/>
                <a:gd name="connsiteY223" fmla="*/ 497 h 10000"/>
                <a:gd name="connsiteX224" fmla="*/ 7913 w 10000"/>
                <a:gd name="connsiteY224" fmla="*/ 405 h 10000"/>
                <a:gd name="connsiteX225" fmla="*/ 8020 w 10000"/>
                <a:gd name="connsiteY225" fmla="*/ 312 h 10000"/>
                <a:gd name="connsiteX226" fmla="*/ 8054 w 10000"/>
                <a:gd name="connsiteY226" fmla="*/ 234 h 10000"/>
                <a:gd name="connsiteX227" fmla="*/ 8121 w 10000"/>
                <a:gd name="connsiteY227" fmla="*/ 170 h 10000"/>
                <a:gd name="connsiteX228" fmla="*/ 8183 w 10000"/>
                <a:gd name="connsiteY228" fmla="*/ 50 h 10000"/>
                <a:gd name="connsiteX229" fmla="*/ 8228 w 10000"/>
                <a:gd name="connsiteY229" fmla="*/ 28 h 10000"/>
                <a:gd name="connsiteX230" fmla="*/ 8290 w 10000"/>
                <a:gd name="connsiteY230" fmla="*/ 43 h 10000"/>
                <a:gd name="connsiteX231" fmla="*/ 8420 w 10000"/>
                <a:gd name="connsiteY231" fmla="*/ 0 h 10000"/>
                <a:gd name="connsiteX232" fmla="*/ 8481 w 10000"/>
                <a:gd name="connsiteY232" fmla="*/ 71 h 10000"/>
                <a:gd name="connsiteX233" fmla="*/ 8476 w 10000"/>
                <a:gd name="connsiteY233" fmla="*/ 121 h 10000"/>
                <a:gd name="connsiteX234" fmla="*/ 8504 w 10000"/>
                <a:gd name="connsiteY234" fmla="*/ 142 h 10000"/>
                <a:gd name="connsiteX235" fmla="*/ 8526 w 10000"/>
                <a:gd name="connsiteY235" fmla="*/ 192 h 10000"/>
                <a:gd name="connsiteX236" fmla="*/ 8493 w 10000"/>
                <a:gd name="connsiteY236" fmla="*/ 248 h 10000"/>
                <a:gd name="connsiteX237" fmla="*/ 8448 w 10000"/>
                <a:gd name="connsiteY237" fmla="*/ 376 h 10000"/>
                <a:gd name="connsiteX238" fmla="*/ 8375 w 10000"/>
                <a:gd name="connsiteY238" fmla="*/ 476 h 10000"/>
                <a:gd name="connsiteX239" fmla="*/ 8307 w 10000"/>
                <a:gd name="connsiteY239" fmla="*/ 532 h 10000"/>
                <a:gd name="connsiteX240" fmla="*/ 8358 w 10000"/>
                <a:gd name="connsiteY240" fmla="*/ 554 h 10000"/>
                <a:gd name="connsiteX241" fmla="*/ 8425 w 10000"/>
                <a:gd name="connsiteY241" fmla="*/ 639 h 10000"/>
                <a:gd name="connsiteX242" fmla="*/ 8470 w 10000"/>
                <a:gd name="connsiteY242" fmla="*/ 646 h 10000"/>
                <a:gd name="connsiteX243" fmla="*/ 8493 w 10000"/>
                <a:gd name="connsiteY243" fmla="*/ 738 h 10000"/>
                <a:gd name="connsiteX244" fmla="*/ 8538 w 10000"/>
                <a:gd name="connsiteY244" fmla="*/ 759 h 10000"/>
                <a:gd name="connsiteX245" fmla="*/ 8571 w 10000"/>
                <a:gd name="connsiteY245" fmla="*/ 752 h 10000"/>
                <a:gd name="connsiteX246" fmla="*/ 8639 w 10000"/>
                <a:gd name="connsiteY246" fmla="*/ 610 h 10000"/>
                <a:gd name="connsiteX247" fmla="*/ 8701 w 10000"/>
                <a:gd name="connsiteY247" fmla="*/ 625 h 10000"/>
                <a:gd name="connsiteX248" fmla="*/ 8712 w 10000"/>
                <a:gd name="connsiteY248" fmla="*/ 667 h 10000"/>
                <a:gd name="connsiteX249" fmla="*/ 8757 w 10000"/>
                <a:gd name="connsiteY249" fmla="*/ 717 h 10000"/>
                <a:gd name="connsiteX250" fmla="*/ 8757 w 10000"/>
                <a:gd name="connsiteY250" fmla="*/ 752 h 10000"/>
                <a:gd name="connsiteX251" fmla="*/ 8796 w 10000"/>
                <a:gd name="connsiteY251" fmla="*/ 774 h 10000"/>
                <a:gd name="connsiteX252" fmla="*/ 8853 w 10000"/>
                <a:gd name="connsiteY252" fmla="*/ 774 h 10000"/>
                <a:gd name="connsiteX253" fmla="*/ 8858 w 10000"/>
                <a:gd name="connsiteY253" fmla="*/ 837 h 10000"/>
                <a:gd name="connsiteX254" fmla="*/ 8808 w 10000"/>
                <a:gd name="connsiteY254" fmla="*/ 866 h 10000"/>
                <a:gd name="connsiteX255" fmla="*/ 8853 w 10000"/>
                <a:gd name="connsiteY255" fmla="*/ 1143 h 10000"/>
                <a:gd name="connsiteX256" fmla="*/ 8898 w 10000"/>
                <a:gd name="connsiteY256" fmla="*/ 1270 h 10000"/>
                <a:gd name="connsiteX257" fmla="*/ 8886 w 10000"/>
                <a:gd name="connsiteY257" fmla="*/ 1327 h 10000"/>
                <a:gd name="connsiteX258" fmla="*/ 8926 w 10000"/>
                <a:gd name="connsiteY258" fmla="*/ 1391 h 10000"/>
                <a:gd name="connsiteX259" fmla="*/ 8931 w 10000"/>
                <a:gd name="connsiteY259" fmla="*/ 1434 h 10000"/>
                <a:gd name="connsiteX260" fmla="*/ 9038 w 10000"/>
                <a:gd name="connsiteY260" fmla="*/ 1483 h 10000"/>
                <a:gd name="connsiteX261" fmla="*/ 9168 w 10000"/>
                <a:gd name="connsiteY261" fmla="*/ 1441 h 10000"/>
                <a:gd name="connsiteX262" fmla="*/ 9184 w 10000"/>
                <a:gd name="connsiteY262" fmla="*/ 1384 h 10000"/>
                <a:gd name="connsiteX263" fmla="*/ 9229 w 10000"/>
                <a:gd name="connsiteY263" fmla="*/ 1405 h 10000"/>
                <a:gd name="connsiteX264" fmla="*/ 9258 w 10000"/>
                <a:gd name="connsiteY264" fmla="*/ 1455 h 10000"/>
                <a:gd name="connsiteX265" fmla="*/ 9325 w 10000"/>
                <a:gd name="connsiteY265" fmla="*/ 1419 h 10000"/>
                <a:gd name="connsiteX266" fmla="*/ 9364 w 10000"/>
                <a:gd name="connsiteY266" fmla="*/ 1419 h 10000"/>
                <a:gd name="connsiteX267" fmla="*/ 9421 w 10000"/>
                <a:gd name="connsiteY267" fmla="*/ 1476 h 10000"/>
                <a:gd name="connsiteX268" fmla="*/ 9454 w 10000"/>
                <a:gd name="connsiteY268" fmla="*/ 1398 h 10000"/>
                <a:gd name="connsiteX269" fmla="*/ 9522 w 10000"/>
                <a:gd name="connsiteY269" fmla="*/ 1434 h 10000"/>
                <a:gd name="connsiteX270" fmla="*/ 9556 w 10000"/>
                <a:gd name="connsiteY270" fmla="*/ 1391 h 10000"/>
                <a:gd name="connsiteX271" fmla="*/ 9584 w 10000"/>
                <a:gd name="connsiteY271" fmla="*/ 1398 h 10000"/>
                <a:gd name="connsiteX272" fmla="*/ 9612 w 10000"/>
                <a:gd name="connsiteY272" fmla="*/ 1356 h 10000"/>
                <a:gd name="connsiteX273" fmla="*/ 9606 w 10000"/>
                <a:gd name="connsiteY273" fmla="*/ 1313 h 10000"/>
                <a:gd name="connsiteX274" fmla="*/ 9646 w 10000"/>
                <a:gd name="connsiteY274" fmla="*/ 1292 h 10000"/>
                <a:gd name="connsiteX275" fmla="*/ 9674 w 10000"/>
                <a:gd name="connsiteY275" fmla="*/ 1221 h 10000"/>
                <a:gd name="connsiteX276" fmla="*/ 9753 w 10000"/>
                <a:gd name="connsiteY276" fmla="*/ 1228 h 10000"/>
                <a:gd name="connsiteX277" fmla="*/ 9871 w 10000"/>
                <a:gd name="connsiteY277" fmla="*/ 1434 h 10000"/>
                <a:gd name="connsiteX278" fmla="*/ 9893 w 10000"/>
                <a:gd name="connsiteY278" fmla="*/ 1505 h 10000"/>
                <a:gd name="connsiteX279" fmla="*/ 9972 w 10000"/>
                <a:gd name="connsiteY279" fmla="*/ 1597 h 10000"/>
                <a:gd name="connsiteX280" fmla="*/ 10000 w 10000"/>
                <a:gd name="connsiteY280" fmla="*/ 1682 h 10000"/>
                <a:gd name="connsiteX281" fmla="*/ 9938 w 10000"/>
                <a:gd name="connsiteY281" fmla="*/ 1796 h 10000"/>
                <a:gd name="connsiteX282" fmla="*/ 9893 w 10000"/>
                <a:gd name="connsiteY282" fmla="*/ 1838 h 10000"/>
                <a:gd name="connsiteX283" fmla="*/ 9916 w 10000"/>
                <a:gd name="connsiteY283" fmla="*/ 1959 h 10000"/>
                <a:gd name="connsiteX284" fmla="*/ 9848 w 10000"/>
                <a:gd name="connsiteY284" fmla="*/ 2051 h 10000"/>
                <a:gd name="connsiteX285" fmla="*/ 9809 w 10000"/>
                <a:gd name="connsiteY285" fmla="*/ 2072 h 10000"/>
                <a:gd name="connsiteX286" fmla="*/ 9809 w 10000"/>
                <a:gd name="connsiteY286" fmla="*/ 2136 h 10000"/>
                <a:gd name="connsiteX287" fmla="*/ 9758 w 10000"/>
                <a:gd name="connsiteY287" fmla="*/ 2257 h 10000"/>
                <a:gd name="connsiteX288" fmla="*/ 9724 w 10000"/>
                <a:gd name="connsiteY288" fmla="*/ 2264 h 10000"/>
                <a:gd name="connsiteX289" fmla="*/ 9730 w 10000"/>
                <a:gd name="connsiteY289" fmla="*/ 2349 h 10000"/>
                <a:gd name="connsiteX290" fmla="*/ 9702 w 10000"/>
                <a:gd name="connsiteY290" fmla="*/ 2413 h 10000"/>
                <a:gd name="connsiteX291" fmla="*/ 9708 w 10000"/>
                <a:gd name="connsiteY291" fmla="*/ 2697 h 10000"/>
                <a:gd name="connsiteX292" fmla="*/ 9724 w 10000"/>
                <a:gd name="connsiteY292" fmla="*/ 2718 h 10000"/>
                <a:gd name="connsiteX293" fmla="*/ 9719 w 10000"/>
                <a:gd name="connsiteY293" fmla="*/ 2811 h 10000"/>
                <a:gd name="connsiteX294" fmla="*/ 9708 w 10000"/>
                <a:gd name="connsiteY294" fmla="*/ 2896 h 10000"/>
                <a:gd name="connsiteX295" fmla="*/ 9668 w 10000"/>
                <a:gd name="connsiteY295" fmla="*/ 2938 h 10000"/>
                <a:gd name="connsiteX296" fmla="*/ 9595 w 10000"/>
                <a:gd name="connsiteY296" fmla="*/ 2903 h 10000"/>
                <a:gd name="connsiteX297" fmla="*/ 9561 w 10000"/>
                <a:gd name="connsiteY297" fmla="*/ 2952 h 10000"/>
                <a:gd name="connsiteX298" fmla="*/ 9567 w 10000"/>
                <a:gd name="connsiteY298" fmla="*/ 2995 h 10000"/>
                <a:gd name="connsiteX299" fmla="*/ 9544 w 10000"/>
                <a:gd name="connsiteY299" fmla="*/ 3080 h 10000"/>
                <a:gd name="connsiteX300" fmla="*/ 9505 w 10000"/>
                <a:gd name="connsiteY300" fmla="*/ 3137 h 10000"/>
                <a:gd name="connsiteX301" fmla="*/ 9494 w 10000"/>
                <a:gd name="connsiteY301" fmla="*/ 3236 h 10000"/>
                <a:gd name="connsiteX302" fmla="*/ 9466 w 10000"/>
                <a:gd name="connsiteY302" fmla="*/ 3322 h 10000"/>
                <a:gd name="connsiteX303" fmla="*/ 9471 w 10000"/>
                <a:gd name="connsiteY303" fmla="*/ 3378 h 10000"/>
                <a:gd name="connsiteX304" fmla="*/ 9460 w 10000"/>
                <a:gd name="connsiteY304" fmla="*/ 3435 h 10000"/>
                <a:gd name="connsiteX305" fmla="*/ 9483 w 10000"/>
                <a:gd name="connsiteY305" fmla="*/ 3485 h 10000"/>
                <a:gd name="connsiteX306" fmla="*/ 9449 w 10000"/>
                <a:gd name="connsiteY306" fmla="*/ 3563 h 10000"/>
                <a:gd name="connsiteX307" fmla="*/ 9393 w 10000"/>
                <a:gd name="connsiteY307" fmla="*/ 3442 h 10000"/>
                <a:gd name="connsiteX308" fmla="*/ 9393 w 10000"/>
                <a:gd name="connsiteY308" fmla="*/ 3350 h 10000"/>
                <a:gd name="connsiteX309" fmla="*/ 9376 w 10000"/>
                <a:gd name="connsiteY309" fmla="*/ 3336 h 10000"/>
                <a:gd name="connsiteX310" fmla="*/ 9308 w 10000"/>
                <a:gd name="connsiteY310" fmla="*/ 3400 h 10000"/>
                <a:gd name="connsiteX311" fmla="*/ 9201 w 10000"/>
                <a:gd name="connsiteY311" fmla="*/ 3549 h 10000"/>
                <a:gd name="connsiteX312" fmla="*/ 9139 w 10000"/>
                <a:gd name="connsiteY312" fmla="*/ 3655 h 10000"/>
                <a:gd name="connsiteX313" fmla="*/ 9044 w 10000"/>
                <a:gd name="connsiteY313" fmla="*/ 3712 h 10000"/>
                <a:gd name="connsiteX314" fmla="*/ 9010 w 10000"/>
                <a:gd name="connsiteY314" fmla="*/ 3797 h 10000"/>
                <a:gd name="connsiteX315" fmla="*/ 8982 w 10000"/>
                <a:gd name="connsiteY315" fmla="*/ 3825 h 10000"/>
                <a:gd name="connsiteX316" fmla="*/ 8875 w 10000"/>
                <a:gd name="connsiteY316" fmla="*/ 3903 h 10000"/>
                <a:gd name="connsiteX317" fmla="*/ 8785 w 10000"/>
                <a:gd name="connsiteY317" fmla="*/ 3996 h 10000"/>
                <a:gd name="connsiteX318" fmla="*/ 8763 w 10000"/>
                <a:gd name="connsiteY318" fmla="*/ 4067 h 10000"/>
                <a:gd name="connsiteX319" fmla="*/ 8729 w 10000"/>
                <a:gd name="connsiteY319" fmla="*/ 4102 h 10000"/>
                <a:gd name="connsiteX320" fmla="*/ 8774 w 10000"/>
                <a:gd name="connsiteY320" fmla="*/ 4194 h 10000"/>
                <a:gd name="connsiteX321" fmla="*/ 8819 w 10000"/>
                <a:gd name="connsiteY321" fmla="*/ 4265 h 10000"/>
                <a:gd name="connsiteX322" fmla="*/ 8881 w 10000"/>
                <a:gd name="connsiteY322" fmla="*/ 4294 h 10000"/>
                <a:gd name="connsiteX323" fmla="*/ 8858 w 10000"/>
                <a:gd name="connsiteY323" fmla="*/ 4344 h 10000"/>
                <a:gd name="connsiteX324" fmla="*/ 8903 w 10000"/>
                <a:gd name="connsiteY324" fmla="*/ 4358 h 10000"/>
                <a:gd name="connsiteX325" fmla="*/ 8903 w 10000"/>
                <a:gd name="connsiteY325" fmla="*/ 4443 h 10000"/>
                <a:gd name="connsiteX326" fmla="*/ 8937 w 10000"/>
                <a:gd name="connsiteY326" fmla="*/ 4507 h 10000"/>
                <a:gd name="connsiteX327" fmla="*/ 8993 w 10000"/>
                <a:gd name="connsiteY327" fmla="*/ 4493 h 10000"/>
                <a:gd name="connsiteX328" fmla="*/ 9016 w 10000"/>
                <a:gd name="connsiteY328" fmla="*/ 4422 h 10000"/>
                <a:gd name="connsiteX329" fmla="*/ 9061 w 10000"/>
                <a:gd name="connsiteY329" fmla="*/ 4414 h 10000"/>
                <a:gd name="connsiteX330" fmla="*/ 9066 w 10000"/>
                <a:gd name="connsiteY330" fmla="*/ 4358 h 10000"/>
                <a:gd name="connsiteX331" fmla="*/ 9123 w 10000"/>
                <a:gd name="connsiteY331" fmla="*/ 4358 h 10000"/>
                <a:gd name="connsiteX332" fmla="*/ 9100 w 10000"/>
                <a:gd name="connsiteY332" fmla="*/ 4429 h 10000"/>
                <a:gd name="connsiteX333" fmla="*/ 9156 w 10000"/>
                <a:gd name="connsiteY333" fmla="*/ 4464 h 10000"/>
                <a:gd name="connsiteX334" fmla="*/ 9145 w 10000"/>
                <a:gd name="connsiteY334" fmla="*/ 4528 h 10000"/>
                <a:gd name="connsiteX335" fmla="*/ 9061 w 10000"/>
                <a:gd name="connsiteY335" fmla="*/ 4535 h 10000"/>
                <a:gd name="connsiteX336" fmla="*/ 8999 w 10000"/>
                <a:gd name="connsiteY336" fmla="*/ 4578 h 10000"/>
                <a:gd name="connsiteX337" fmla="*/ 8943 w 10000"/>
                <a:gd name="connsiteY337" fmla="*/ 4599 h 10000"/>
                <a:gd name="connsiteX338" fmla="*/ 8943 w 10000"/>
                <a:gd name="connsiteY338" fmla="*/ 4698 h 10000"/>
                <a:gd name="connsiteX339" fmla="*/ 8999 w 10000"/>
                <a:gd name="connsiteY339" fmla="*/ 4805 h 10000"/>
                <a:gd name="connsiteX340" fmla="*/ 8954 w 10000"/>
                <a:gd name="connsiteY340" fmla="*/ 4904 h 10000"/>
                <a:gd name="connsiteX341" fmla="*/ 8864 w 10000"/>
                <a:gd name="connsiteY341" fmla="*/ 4918 h 10000"/>
                <a:gd name="connsiteX342" fmla="*/ 8875 w 10000"/>
                <a:gd name="connsiteY342" fmla="*/ 5032 h 10000"/>
                <a:gd name="connsiteX343" fmla="*/ 8870 w 10000"/>
                <a:gd name="connsiteY343" fmla="*/ 5103 h 10000"/>
                <a:gd name="connsiteX344" fmla="*/ 8841 w 10000"/>
                <a:gd name="connsiteY344" fmla="*/ 5138 h 10000"/>
                <a:gd name="connsiteX345" fmla="*/ 8785 w 10000"/>
                <a:gd name="connsiteY345" fmla="*/ 5110 h 10000"/>
                <a:gd name="connsiteX346" fmla="*/ 8735 w 10000"/>
                <a:gd name="connsiteY346" fmla="*/ 5018 h 10000"/>
                <a:gd name="connsiteX347" fmla="*/ 8678 w 10000"/>
                <a:gd name="connsiteY347" fmla="*/ 5089 h 10000"/>
                <a:gd name="connsiteX348" fmla="*/ 8622 w 10000"/>
                <a:gd name="connsiteY348" fmla="*/ 5039 h 10000"/>
                <a:gd name="connsiteX349" fmla="*/ 8616 w 10000"/>
                <a:gd name="connsiteY349" fmla="*/ 5011 h 10000"/>
                <a:gd name="connsiteX350" fmla="*/ 8538 w 10000"/>
                <a:gd name="connsiteY350" fmla="*/ 4947 h 10000"/>
                <a:gd name="connsiteX351" fmla="*/ 8515 w 10000"/>
                <a:gd name="connsiteY351" fmla="*/ 4961 h 10000"/>
                <a:gd name="connsiteX352" fmla="*/ 8526 w 10000"/>
                <a:gd name="connsiteY352" fmla="*/ 5039 h 10000"/>
                <a:gd name="connsiteX353" fmla="*/ 8481 w 10000"/>
                <a:gd name="connsiteY353" fmla="*/ 5138 h 10000"/>
                <a:gd name="connsiteX354" fmla="*/ 8515 w 10000"/>
                <a:gd name="connsiteY354" fmla="*/ 5160 h 10000"/>
                <a:gd name="connsiteX355" fmla="*/ 8577 w 10000"/>
                <a:gd name="connsiteY355" fmla="*/ 5145 h 10000"/>
                <a:gd name="connsiteX356" fmla="*/ 8588 w 10000"/>
                <a:gd name="connsiteY356" fmla="*/ 5181 h 10000"/>
                <a:gd name="connsiteX357" fmla="*/ 8577 w 10000"/>
                <a:gd name="connsiteY357" fmla="*/ 5224 h 10000"/>
                <a:gd name="connsiteX358" fmla="*/ 8600 w 10000"/>
                <a:gd name="connsiteY358" fmla="*/ 5280 h 10000"/>
                <a:gd name="connsiteX359" fmla="*/ 8650 w 10000"/>
                <a:gd name="connsiteY359" fmla="*/ 5316 h 10000"/>
                <a:gd name="connsiteX360" fmla="*/ 8639 w 10000"/>
                <a:gd name="connsiteY360" fmla="*/ 5401 h 10000"/>
                <a:gd name="connsiteX361" fmla="*/ 8673 w 10000"/>
                <a:gd name="connsiteY361" fmla="*/ 5444 h 10000"/>
                <a:gd name="connsiteX362" fmla="*/ 8633 w 10000"/>
                <a:gd name="connsiteY362" fmla="*/ 5486 h 10000"/>
                <a:gd name="connsiteX363" fmla="*/ 8622 w 10000"/>
                <a:gd name="connsiteY363" fmla="*/ 5642 h 10000"/>
                <a:gd name="connsiteX364" fmla="*/ 8600 w 10000"/>
                <a:gd name="connsiteY364" fmla="*/ 5649 h 10000"/>
                <a:gd name="connsiteX365" fmla="*/ 8628 w 10000"/>
                <a:gd name="connsiteY365" fmla="*/ 5720 h 10000"/>
                <a:gd name="connsiteX366" fmla="*/ 8633 w 10000"/>
                <a:gd name="connsiteY366" fmla="*/ 5841 h 10000"/>
                <a:gd name="connsiteX367" fmla="*/ 8661 w 10000"/>
                <a:gd name="connsiteY367" fmla="*/ 5869 h 10000"/>
                <a:gd name="connsiteX368" fmla="*/ 8667 w 10000"/>
                <a:gd name="connsiteY368" fmla="*/ 5905 h 10000"/>
                <a:gd name="connsiteX369" fmla="*/ 8690 w 10000"/>
                <a:gd name="connsiteY369" fmla="*/ 5912 h 10000"/>
                <a:gd name="connsiteX370" fmla="*/ 8695 w 10000"/>
                <a:gd name="connsiteY370" fmla="*/ 5983 h 10000"/>
                <a:gd name="connsiteX371" fmla="*/ 8684 w 10000"/>
                <a:gd name="connsiteY371" fmla="*/ 6033 h 10000"/>
                <a:gd name="connsiteX372" fmla="*/ 8740 w 10000"/>
                <a:gd name="connsiteY372" fmla="*/ 6061 h 10000"/>
                <a:gd name="connsiteX373" fmla="*/ 8825 w 10000"/>
                <a:gd name="connsiteY373" fmla="*/ 6004 h 10000"/>
                <a:gd name="connsiteX374" fmla="*/ 8948 w 10000"/>
                <a:gd name="connsiteY374" fmla="*/ 5891 h 10000"/>
                <a:gd name="connsiteX375" fmla="*/ 8982 w 10000"/>
                <a:gd name="connsiteY375" fmla="*/ 5891 h 10000"/>
                <a:gd name="connsiteX376" fmla="*/ 8982 w 10000"/>
                <a:gd name="connsiteY376" fmla="*/ 5976 h 10000"/>
                <a:gd name="connsiteX377" fmla="*/ 9004 w 10000"/>
                <a:gd name="connsiteY377" fmla="*/ 5990 h 10000"/>
                <a:gd name="connsiteX378" fmla="*/ 9044 w 10000"/>
                <a:gd name="connsiteY378" fmla="*/ 6089 h 10000"/>
                <a:gd name="connsiteX379" fmla="*/ 9072 w 10000"/>
                <a:gd name="connsiteY379" fmla="*/ 6097 h 10000"/>
                <a:gd name="connsiteX380" fmla="*/ 9055 w 10000"/>
                <a:gd name="connsiteY380" fmla="*/ 6153 h 10000"/>
                <a:gd name="connsiteX381" fmla="*/ 9100 w 10000"/>
                <a:gd name="connsiteY381" fmla="*/ 6281 h 10000"/>
                <a:gd name="connsiteX382" fmla="*/ 9100 w 10000"/>
                <a:gd name="connsiteY382" fmla="*/ 6345 h 10000"/>
                <a:gd name="connsiteX383" fmla="*/ 9123 w 10000"/>
                <a:gd name="connsiteY383" fmla="*/ 6416 h 10000"/>
                <a:gd name="connsiteX384" fmla="*/ 9089 w 10000"/>
                <a:gd name="connsiteY384" fmla="*/ 6473 h 10000"/>
                <a:gd name="connsiteX385" fmla="*/ 9049 w 10000"/>
                <a:gd name="connsiteY385" fmla="*/ 6466 h 10000"/>
                <a:gd name="connsiteX386" fmla="*/ 9049 w 10000"/>
                <a:gd name="connsiteY386" fmla="*/ 6501 h 10000"/>
                <a:gd name="connsiteX387" fmla="*/ 9089 w 10000"/>
                <a:gd name="connsiteY387" fmla="*/ 6544 h 10000"/>
                <a:gd name="connsiteX388" fmla="*/ 9106 w 10000"/>
                <a:gd name="connsiteY388" fmla="*/ 6515 h 10000"/>
                <a:gd name="connsiteX389" fmla="*/ 9139 w 10000"/>
                <a:gd name="connsiteY389" fmla="*/ 6579 h 10000"/>
                <a:gd name="connsiteX390" fmla="*/ 9179 w 10000"/>
                <a:gd name="connsiteY390" fmla="*/ 6579 h 10000"/>
                <a:gd name="connsiteX391" fmla="*/ 9156 w 10000"/>
                <a:gd name="connsiteY391" fmla="*/ 6757 h 10000"/>
                <a:gd name="connsiteX392" fmla="*/ 9139 w 10000"/>
                <a:gd name="connsiteY392" fmla="*/ 6792 h 10000"/>
                <a:gd name="connsiteX393" fmla="*/ 9089 w 10000"/>
                <a:gd name="connsiteY393" fmla="*/ 6778 h 10000"/>
                <a:gd name="connsiteX394" fmla="*/ 9027 w 10000"/>
                <a:gd name="connsiteY394" fmla="*/ 6799 h 10000"/>
                <a:gd name="connsiteX395" fmla="*/ 9004 w 10000"/>
                <a:gd name="connsiteY395" fmla="*/ 6842 h 10000"/>
                <a:gd name="connsiteX396" fmla="*/ 8999 w 10000"/>
                <a:gd name="connsiteY396" fmla="*/ 6884 h 10000"/>
                <a:gd name="connsiteX397" fmla="*/ 8960 w 10000"/>
                <a:gd name="connsiteY397" fmla="*/ 6934 h 10000"/>
                <a:gd name="connsiteX398" fmla="*/ 8898 w 10000"/>
                <a:gd name="connsiteY398" fmla="*/ 6941 h 10000"/>
                <a:gd name="connsiteX399" fmla="*/ 8886 w 10000"/>
                <a:gd name="connsiteY399" fmla="*/ 6962 h 10000"/>
                <a:gd name="connsiteX400" fmla="*/ 8847 w 10000"/>
                <a:gd name="connsiteY400" fmla="*/ 6927 h 10000"/>
                <a:gd name="connsiteX401" fmla="*/ 8808 w 10000"/>
                <a:gd name="connsiteY401" fmla="*/ 6934 h 10000"/>
                <a:gd name="connsiteX402" fmla="*/ 8785 w 10000"/>
                <a:gd name="connsiteY402" fmla="*/ 6906 h 10000"/>
                <a:gd name="connsiteX403" fmla="*/ 8735 w 10000"/>
                <a:gd name="connsiteY403" fmla="*/ 6891 h 10000"/>
                <a:gd name="connsiteX404" fmla="*/ 8746 w 10000"/>
                <a:gd name="connsiteY404" fmla="*/ 6941 h 10000"/>
                <a:gd name="connsiteX405" fmla="*/ 8723 w 10000"/>
                <a:gd name="connsiteY405" fmla="*/ 6991 h 10000"/>
                <a:gd name="connsiteX406" fmla="*/ 8639 w 10000"/>
                <a:gd name="connsiteY406" fmla="*/ 6984 h 10000"/>
                <a:gd name="connsiteX407" fmla="*/ 8611 w 10000"/>
                <a:gd name="connsiteY407" fmla="*/ 6962 h 10000"/>
                <a:gd name="connsiteX408" fmla="*/ 8566 w 10000"/>
                <a:gd name="connsiteY408" fmla="*/ 6984 h 10000"/>
                <a:gd name="connsiteX409" fmla="*/ 8560 w 10000"/>
                <a:gd name="connsiteY409" fmla="*/ 7055 h 10000"/>
                <a:gd name="connsiteX410" fmla="*/ 8476 w 10000"/>
                <a:gd name="connsiteY410" fmla="*/ 7133 h 10000"/>
                <a:gd name="connsiteX411" fmla="*/ 8448 w 10000"/>
                <a:gd name="connsiteY411" fmla="*/ 7090 h 10000"/>
                <a:gd name="connsiteX412" fmla="*/ 8386 w 10000"/>
                <a:gd name="connsiteY412" fmla="*/ 7111 h 10000"/>
                <a:gd name="connsiteX413" fmla="*/ 8346 w 10000"/>
                <a:gd name="connsiteY413" fmla="*/ 7133 h 10000"/>
                <a:gd name="connsiteX414" fmla="*/ 8341 w 10000"/>
                <a:gd name="connsiteY414" fmla="*/ 7168 h 10000"/>
                <a:gd name="connsiteX415" fmla="*/ 8256 w 10000"/>
                <a:gd name="connsiteY415" fmla="*/ 7246 h 10000"/>
                <a:gd name="connsiteX416" fmla="*/ 8206 w 10000"/>
                <a:gd name="connsiteY416" fmla="*/ 7232 h 10000"/>
                <a:gd name="connsiteX417" fmla="*/ 8155 w 10000"/>
                <a:gd name="connsiteY417" fmla="*/ 7260 h 10000"/>
                <a:gd name="connsiteX418" fmla="*/ 8116 w 10000"/>
                <a:gd name="connsiteY418" fmla="*/ 7303 h 10000"/>
                <a:gd name="connsiteX419" fmla="*/ 8060 w 10000"/>
                <a:gd name="connsiteY419" fmla="*/ 7331 h 10000"/>
                <a:gd name="connsiteX420" fmla="*/ 8065 w 10000"/>
                <a:gd name="connsiteY420" fmla="*/ 7374 h 10000"/>
                <a:gd name="connsiteX421" fmla="*/ 8015 w 10000"/>
                <a:gd name="connsiteY421" fmla="*/ 7402 h 10000"/>
                <a:gd name="connsiteX422" fmla="*/ 7942 w 10000"/>
                <a:gd name="connsiteY422" fmla="*/ 7523 h 10000"/>
                <a:gd name="connsiteX423" fmla="*/ 7930 w 10000"/>
                <a:gd name="connsiteY423" fmla="*/ 7573 h 10000"/>
                <a:gd name="connsiteX424" fmla="*/ 7908 w 10000"/>
                <a:gd name="connsiteY424" fmla="*/ 7559 h 10000"/>
                <a:gd name="connsiteX425" fmla="*/ 7919 w 10000"/>
                <a:gd name="connsiteY425" fmla="*/ 7523 h 10000"/>
                <a:gd name="connsiteX426" fmla="*/ 7846 w 10000"/>
                <a:gd name="connsiteY426" fmla="*/ 7339 h 10000"/>
                <a:gd name="connsiteX427" fmla="*/ 7846 w 10000"/>
                <a:gd name="connsiteY427" fmla="*/ 7268 h 10000"/>
                <a:gd name="connsiteX428" fmla="*/ 7812 w 10000"/>
                <a:gd name="connsiteY428" fmla="*/ 7268 h 10000"/>
                <a:gd name="connsiteX429" fmla="*/ 7711 w 10000"/>
                <a:gd name="connsiteY429" fmla="*/ 7197 h 10000"/>
                <a:gd name="connsiteX430" fmla="*/ 7649 w 10000"/>
                <a:gd name="connsiteY430" fmla="*/ 7232 h 10000"/>
                <a:gd name="connsiteX431" fmla="*/ 7632 w 10000"/>
                <a:gd name="connsiteY431" fmla="*/ 7275 h 10000"/>
                <a:gd name="connsiteX432" fmla="*/ 7677 w 10000"/>
                <a:gd name="connsiteY432" fmla="*/ 7324 h 10000"/>
                <a:gd name="connsiteX433" fmla="*/ 7688 w 10000"/>
                <a:gd name="connsiteY433" fmla="*/ 7367 h 10000"/>
                <a:gd name="connsiteX434" fmla="*/ 7660 w 10000"/>
                <a:gd name="connsiteY434" fmla="*/ 7410 h 10000"/>
                <a:gd name="connsiteX435" fmla="*/ 7666 w 10000"/>
                <a:gd name="connsiteY435" fmla="*/ 7445 h 10000"/>
                <a:gd name="connsiteX436" fmla="*/ 7655 w 10000"/>
                <a:gd name="connsiteY436" fmla="*/ 7516 h 10000"/>
                <a:gd name="connsiteX437" fmla="*/ 7660 w 10000"/>
                <a:gd name="connsiteY437" fmla="*/ 7587 h 10000"/>
                <a:gd name="connsiteX438" fmla="*/ 7694 w 10000"/>
                <a:gd name="connsiteY438" fmla="*/ 7700 h 10000"/>
                <a:gd name="connsiteX439" fmla="*/ 7660 w 10000"/>
                <a:gd name="connsiteY439" fmla="*/ 7743 h 10000"/>
                <a:gd name="connsiteX440" fmla="*/ 7666 w 10000"/>
                <a:gd name="connsiteY440" fmla="*/ 7779 h 10000"/>
                <a:gd name="connsiteX441" fmla="*/ 7638 w 10000"/>
                <a:gd name="connsiteY441" fmla="*/ 7793 h 10000"/>
                <a:gd name="connsiteX442" fmla="*/ 7621 w 10000"/>
                <a:gd name="connsiteY442" fmla="*/ 7814 h 10000"/>
                <a:gd name="connsiteX443" fmla="*/ 7514 w 10000"/>
                <a:gd name="connsiteY443" fmla="*/ 7800 h 10000"/>
                <a:gd name="connsiteX444" fmla="*/ 7497 w 10000"/>
                <a:gd name="connsiteY444" fmla="*/ 7757 h 10000"/>
                <a:gd name="connsiteX445" fmla="*/ 7463 w 10000"/>
                <a:gd name="connsiteY445" fmla="*/ 7786 h 10000"/>
                <a:gd name="connsiteX446" fmla="*/ 7390 w 10000"/>
                <a:gd name="connsiteY446" fmla="*/ 7771 h 10000"/>
                <a:gd name="connsiteX447" fmla="*/ 7340 w 10000"/>
                <a:gd name="connsiteY447" fmla="*/ 7793 h 10000"/>
                <a:gd name="connsiteX448" fmla="*/ 7312 w 10000"/>
                <a:gd name="connsiteY448" fmla="*/ 7644 h 10000"/>
                <a:gd name="connsiteX449" fmla="*/ 7283 w 10000"/>
                <a:gd name="connsiteY449" fmla="*/ 7637 h 10000"/>
                <a:gd name="connsiteX450" fmla="*/ 7250 w 10000"/>
                <a:gd name="connsiteY450" fmla="*/ 7544 h 10000"/>
                <a:gd name="connsiteX451" fmla="*/ 7267 w 10000"/>
                <a:gd name="connsiteY451" fmla="*/ 7502 h 10000"/>
                <a:gd name="connsiteX452" fmla="*/ 7306 w 10000"/>
                <a:gd name="connsiteY452" fmla="*/ 7523 h 10000"/>
                <a:gd name="connsiteX453" fmla="*/ 7323 w 10000"/>
                <a:gd name="connsiteY453" fmla="*/ 7473 h 10000"/>
                <a:gd name="connsiteX454" fmla="*/ 7295 w 10000"/>
                <a:gd name="connsiteY454" fmla="*/ 7438 h 10000"/>
                <a:gd name="connsiteX455" fmla="*/ 7312 w 10000"/>
                <a:gd name="connsiteY455" fmla="*/ 7402 h 10000"/>
                <a:gd name="connsiteX456" fmla="*/ 7238 w 10000"/>
                <a:gd name="connsiteY456" fmla="*/ 7331 h 10000"/>
                <a:gd name="connsiteX457" fmla="*/ 7244 w 10000"/>
                <a:gd name="connsiteY457" fmla="*/ 7296 h 10000"/>
                <a:gd name="connsiteX458" fmla="*/ 7199 w 10000"/>
                <a:gd name="connsiteY458" fmla="*/ 7260 h 10000"/>
                <a:gd name="connsiteX459" fmla="*/ 7227 w 10000"/>
                <a:gd name="connsiteY459" fmla="*/ 7218 h 10000"/>
                <a:gd name="connsiteX460" fmla="*/ 7216 w 10000"/>
                <a:gd name="connsiteY460" fmla="*/ 7168 h 10000"/>
                <a:gd name="connsiteX461" fmla="*/ 7165 w 10000"/>
                <a:gd name="connsiteY461" fmla="*/ 7090 h 10000"/>
                <a:gd name="connsiteX462" fmla="*/ 7132 w 10000"/>
                <a:gd name="connsiteY462" fmla="*/ 7026 h 10000"/>
                <a:gd name="connsiteX463" fmla="*/ 7064 w 10000"/>
                <a:gd name="connsiteY463" fmla="*/ 7055 h 10000"/>
                <a:gd name="connsiteX464" fmla="*/ 7025 w 10000"/>
                <a:gd name="connsiteY464" fmla="*/ 7048 h 10000"/>
                <a:gd name="connsiteX465" fmla="*/ 7002 w 10000"/>
                <a:gd name="connsiteY465" fmla="*/ 7111 h 10000"/>
                <a:gd name="connsiteX466" fmla="*/ 6924 w 10000"/>
                <a:gd name="connsiteY466" fmla="*/ 7119 h 10000"/>
                <a:gd name="connsiteX467" fmla="*/ 6895 w 10000"/>
                <a:gd name="connsiteY467" fmla="*/ 7111 h 10000"/>
                <a:gd name="connsiteX468" fmla="*/ 6828 w 10000"/>
                <a:gd name="connsiteY468" fmla="*/ 7161 h 10000"/>
                <a:gd name="connsiteX469" fmla="*/ 6834 w 10000"/>
                <a:gd name="connsiteY469" fmla="*/ 7260 h 10000"/>
                <a:gd name="connsiteX470" fmla="*/ 6817 w 10000"/>
                <a:gd name="connsiteY470" fmla="*/ 7324 h 10000"/>
                <a:gd name="connsiteX471" fmla="*/ 6817 w 10000"/>
                <a:gd name="connsiteY471" fmla="*/ 7381 h 10000"/>
                <a:gd name="connsiteX472" fmla="*/ 6760 w 10000"/>
                <a:gd name="connsiteY472" fmla="*/ 7424 h 10000"/>
                <a:gd name="connsiteX473" fmla="*/ 6699 w 10000"/>
                <a:gd name="connsiteY473" fmla="*/ 7431 h 10000"/>
                <a:gd name="connsiteX474" fmla="*/ 6682 w 10000"/>
                <a:gd name="connsiteY474" fmla="*/ 7410 h 10000"/>
                <a:gd name="connsiteX475" fmla="*/ 6625 w 10000"/>
                <a:gd name="connsiteY475" fmla="*/ 7388 h 10000"/>
                <a:gd name="connsiteX476" fmla="*/ 6592 w 10000"/>
                <a:gd name="connsiteY476" fmla="*/ 7431 h 10000"/>
                <a:gd name="connsiteX477" fmla="*/ 6586 w 10000"/>
                <a:gd name="connsiteY477" fmla="*/ 7473 h 10000"/>
                <a:gd name="connsiteX478" fmla="*/ 6552 w 10000"/>
                <a:gd name="connsiteY478" fmla="*/ 7480 h 10000"/>
                <a:gd name="connsiteX479" fmla="*/ 6547 w 10000"/>
                <a:gd name="connsiteY479" fmla="*/ 7523 h 10000"/>
                <a:gd name="connsiteX480" fmla="*/ 6519 w 10000"/>
                <a:gd name="connsiteY480" fmla="*/ 7523 h 10000"/>
                <a:gd name="connsiteX481" fmla="*/ 6485 w 10000"/>
                <a:gd name="connsiteY481" fmla="*/ 7424 h 10000"/>
                <a:gd name="connsiteX482" fmla="*/ 6406 w 10000"/>
                <a:gd name="connsiteY482" fmla="*/ 7473 h 10000"/>
                <a:gd name="connsiteX483" fmla="*/ 6316 w 10000"/>
                <a:gd name="connsiteY483" fmla="*/ 7551 h 10000"/>
                <a:gd name="connsiteX484" fmla="*/ 6282 w 10000"/>
                <a:gd name="connsiteY484" fmla="*/ 7566 h 10000"/>
                <a:gd name="connsiteX485" fmla="*/ 6294 w 10000"/>
                <a:gd name="connsiteY485" fmla="*/ 7615 h 10000"/>
                <a:gd name="connsiteX486" fmla="*/ 6243 w 10000"/>
                <a:gd name="connsiteY486" fmla="*/ 7637 h 10000"/>
                <a:gd name="connsiteX487" fmla="*/ 6209 w 10000"/>
                <a:gd name="connsiteY487" fmla="*/ 7608 h 10000"/>
                <a:gd name="connsiteX488" fmla="*/ 6136 w 10000"/>
                <a:gd name="connsiteY488" fmla="*/ 7622 h 10000"/>
                <a:gd name="connsiteX489" fmla="*/ 6136 w 10000"/>
                <a:gd name="connsiteY489" fmla="*/ 7395 h 10000"/>
                <a:gd name="connsiteX490" fmla="*/ 6208 w 10000"/>
                <a:gd name="connsiteY49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664 w 10000"/>
                <a:gd name="connsiteY15" fmla="*/ 9770 h 10000"/>
                <a:gd name="connsiteX16" fmla="*/ 3583 w 10000"/>
                <a:gd name="connsiteY16" fmla="*/ 9730 h 10000"/>
                <a:gd name="connsiteX17" fmla="*/ 3543 w 10000"/>
                <a:gd name="connsiteY17" fmla="*/ 9702 h 10000"/>
                <a:gd name="connsiteX18" fmla="*/ 3515 w 10000"/>
                <a:gd name="connsiteY18" fmla="*/ 9624 h 10000"/>
                <a:gd name="connsiteX19" fmla="*/ 3335 w 10000"/>
                <a:gd name="connsiteY19" fmla="*/ 9578 h 10000"/>
                <a:gd name="connsiteX20" fmla="*/ 3279 w 10000"/>
                <a:gd name="connsiteY20" fmla="*/ 9339 h 10000"/>
                <a:gd name="connsiteX21" fmla="*/ 3150 w 10000"/>
                <a:gd name="connsiteY21" fmla="*/ 8971 h 10000"/>
                <a:gd name="connsiteX22" fmla="*/ 3155 w 10000"/>
                <a:gd name="connsiteY22" fmla="*/ 9021 h 10000"/>
                <a:gd name="connsiteX23" fmla="*/ 3144 w 10000"/>
                <a:gd name="connsiteY23" fmla="*/ 9042 h 10000"/>
                <a:gd name="connsiteX24" fmla="*/ 3105 w 10000"/>
                <a:gd name="connsiteY24" fmla="*/ 9028 h 10000"/>
                <a:gd name="connsiteX25" fmla="*/ 3048 w 10000"/>
                <a:gd name="connsiteY25" fmla="*/ 9163 h 10000"/>
                <a:gd name="connsiteX26" fmla="*/ 2818 w 10000"/>
                <a:gd name="connsiteY26" fmla="*/ 9837 h 10000"/>
                <a:gd name="connsiteX27" fmla="*/ 2745 w 10000"/>
                <a:gd name="connsiteY27" fmla="*/ 9879 h 10000"/>
                <a:gd name="connsiteX28" fmla="*/ 2705 w 10000"/>
                <a:gd name="connsiteY28" fmla="*/ 9922 h 10000"/>
                <a:gd name="connsiteX29" fmla="*/ 2638 w 10000"/>
                <a:gd name="connsiteY29" fmla="*/ 9929 h 10000"/>
                <a:gd name="connsiteX30" fmla="*/ 2598 w 10000"/>
                <a:gd name="connsiteY30" fmla="*/ 9943 h 10000"/>
                <a:gd name="connsiteX31" fmla="*/ 2565 w 10000"/>
                <a:gd name="connsiteY31" fmla="*/ 9929 h 10000"/>
                <a:gd name="connsiteX32" fmla="*/ 2508 w 10000"/>
                <a:gd name="connsiteY32" fmla="*/ 9943 h 10000"/>
                <a:gd name="connsiteX33" fmla="*/ 2503 w 10000"/>
                <a:gd name="connsiteY33" fmla="*/ 9957 h 10000"/>
                <a:gd name="connsiteX34" fmla="*/ 2458 w 10000"/>
                <a:gd name="connsiteY34" fmla="*/ 9993 h 10000"/>
                <a:gd name="connsiteX35" fmla="*/ 2424 w 10000"/>
                <a:gd name="connsiteY35" fmla="*/ 10000 h 10000"/>
                <a:gd name="connsiteX36" fmla="*/ 2323 w 10000"/>
                <a:gd name="connsiteY36" fmla="*/ 9901 h 10000"/>
                <a:gd name="connsiteX37" fmla="*/ 2250 w 10000"/>
                <a:gd name="connsiteY37" fmla="*/ 9794 h 10000"/>
                <a:gd name="connsiteX38" fmla="*/ 2160 w 10000"/>
                <a:gd name="connsiteY38" fmla="*/ 9759 h 10000"/>
                <a:gd name="connsiteX39" fmla="*/ 2143 w 10000"/>
                <a:gd name="connsiteY39" fmla="*/ 9624 h 10000"/>
                <a:gd name="connsiteX40" fmla="*/ 2205 w 10000"/>
                <a:gd name="connsiteY40" fmla="*/ 9588 h 10000"/>
                <a:gd name="connsiteX41" fmla="*/ 2182 w 10000"/>
                <a:gd name="connsiteY41" fmla="*/ 9482 h 10000"/>
                <a:gd name="connsiteX42" fmla="*/ 2160 w 10000"/>
                <a:gd name="connsiteY42" fmla="*/ 9446 h 10000"/>
                <a:gd name="connsiteX43" fmla="*/ 2323 w 10000"/>
                <a:gd name="connsiteY43" fmla="*/ 9312 h 10000"/>
                <a:gd name="connsiteX44" fmla="*/ 2373 w 10000"/>
                <a:gd name="connsiteY44" fmla="*/ 9177 h 10000"/>
                <a:gd name="connsiteX45" fmla="*/ 2424 w 10000"/>
                <a:gd name="connsiteY45" fmla="*/ 9148 h 10000"/>
                <a:gd name="connsiteX46" fmla="*/ 2435 w 10000"/>
                <a:gd name="connsiteY46" fmla="*/ 9063 h 10000"/>
                <a:gd name="connsiteX47" fmla="*/ 2385 w 10000"/>
                <a:gd name="connsiteY47" fmla="*/ 8950 h 10000"/>
                <a:gd name="connsiteX48" fmla="*/ 2396 w 10000"/>
                <a:gd name="connsiteY48" fmla="*/ 8879 h 10000"/>
                <a:gd name="connsiteX49" fmla="*/ 2340 w 10000"/>
                <a:gd name="connsiteY49" fmla="*/ 8850 h 10000"/>
                <a:gd name="connsiteX50" fmla="*/ 2306 w 10000"/>
                <a:gd name="connsiteY50" fmla="*/ 8857 h 10000"/>
                <a:gd name="connsiteX51" fmla="*/ 2143 w 10000"/>
                <a:gd name="connsiteY51" fmla="*/ 8921 h 10000"/>
                <a:gd name="connsiteX52" fmla="*/ 2098 w 10000"/>
                <a:gd name="connsiteY52" fmla="*/ 8971 h 10000"/>
                <a:gd name="connsiteX53" fmla="*/ 2064 w 10000"/>
                <a:gd name="connsiteY53" fmla="*/ 8999 h 10000"/>
                <a:gd name="connsiteX54" fmla="*/ 2019 w 10000"/>
                <a:gd name="connsiteY54" fmla="*/ 9056 h 10000"/>
                <a:gd name="connsiteX55" fmla="*/ 1879 w 10000"/>
                <a:gd name="connsiteY55" fmla="*/ 9013 h 10000"/>
                <a:gd name="connsiteX56" fmla="*/ 1828 w 10000"/>
                <a:gd name="connsiteY56" fmla="*/ 8971 h 10000"/>
                <a:gd name="connsiteX57" fmla="*/ 1738 w 10000"/>
                <a:gd name="connsiteY57" fmla="*/ 9021 h 10000"/>
                <a:gd name="connsiteX58" fmla="*/ 1609 w 10000"/>
                <a:gd name="connsiteY58" fmla="*/ 9056 h 10000"/>
                <a:gd name="connsiteX59" fmla="*/ 1699 w 10000"/>
                <a:gd name="connsiteY59" fmla="*/ 9177 h 10000"/>
                <a:gd name="connsiteX60" fmla="*/ 1592 w 10000"/>
                <a:gd name="connsiteY60" fmla="*/ 9304 h 10000"/>
                <a:gd name="connsiteX61" fmla="*/ 1558 w 10000"/>
                <a:gd name="connsiteY61" fmla="*/ 9290 h 10000"/>
                <a:gd name="connsiteX62" fmla="*/ 1541 w 10000"/>
                <a:gd name="connsiteY62" fmla="*/ 9304 h 10000"/>
                <a:gd name="connsiteX63" fmla="*/ 1507 w 10000"/>
                <a:gd name="connsiteY63" fmla="*/ 9269 h 10000"/>
                <a:gd name="connsiteX64" fmla="*/ 1440 w 10000"/>
                <a:gd name="connsiteY64" fmla="*/ 9233 h 10000"/>
                <a:gd name="connsiteX65" fmla="*/ 1434 w 10000"/>
                <a:gd name="connsiteY65" fmla="*/ 9198 h 10000"/>
                <a:gd name="connsiteX66" fmla="*/ 1412 w 10000"/>
                <a:gd name="connsiteY66" fmla="*/ 9191 h 10000"/>
                <a:gd name="connsiteX67" fmla="*/ 1400 w 10000"/>
                <a:gd name="connsiteY67" fmla="*/ 9155 h 10000"/>
                <a:gd name="connsiteX68" fmla="*/ 1372 w 10000"/>
                <a:gd name="connsiteY68" fmla="*/ 9127 h 10000"/>
                <a:gd name="connsiteX69" fmla="*/ 1327 w 10000"/>
                <a:gd name="connsiteY69" fmla="*/ 9141 h 10000"/>
                <a:gd name="connsiteX70" fmla="*/ 1305 w 10000"/>
                <a:gd name="connsiteY70" fmla="*/ 9092 h 10000"/>
                <a:gd name="connsiteX71" fmla="*/ 1271 w 10000"/>
                <a:gd name="connsiteY71" fmla="*/ 9099 h 10000"/>
                <a:gd name="connsiteX72" fmla="*/ 1277 w 10000"/>
                <a:gd name="connsiteY72" fmla="*/ 9056 h 10000"/>
                <a:gd name="connsiteX73" fmla="*/ 1265 w 10000"/>
                <a:gd name="connsiteY73" fmla="*/ 8999 h 10000"/>
                <a:gd name="connsiteX74" fmla="*/ 1277 w 10000"/>
                <a:gd name="connsiteY74" fmla="*/ 8935 h 10000"/>
                <a:gd name="connsiteX75" fmla="*/ 1271 w 10000"/>
                <a:gd name="connsiteY75" fmla="*/ 8893 h 10000"/>
                <a:gd name="connsiteX76" fmla="*/ 1153 w 10000"/>
                <a:gd name="connsiteY76" fmla="*/ 8893 h 10000"/>
                <a:gd name="connsiteX77" fmla="*/ 1153 w 10000"/>
                <a:gd name="connsiteY77" fmla="*/ 8850 h 10000"/>
                <a:gd name="connsiteX78" fmla="*/ 1091 w 10000"/>
                <a:gd name="connsiteY78" fmla="*/ 8829 h 10000"/>
                <a:gd name="connsiteX79" fmla="*/ 1080 w 10000"/>
                <a:gd name="connsiteY79" fmla="*/ 8758 h 10000"/>
                <a:gd name="connsiteX80" fmla="*/ 1069 w 10000"/>
                <a:gd name="connsiteY80" fmla="*/ 8730 h 10000"/>
                <a:gd name="connsiteX81" fmla="*/ 990 w 10000"/>
                <a:gd name="connsiteY81" fmla="*/ 8701 h 10000"/>
                <a:gd name="connsiteX82" fmla="*/ 894 w 10000"/>
                <a:gd name="connsiteY82" fmla="*/ 8616 h 10000"/>
                <a:gd name="connsiteX83" fmla="*/ 787 w 10000"/>
                <a:gd name="connsiteY83" fmla="*/ 8616 h 10000"/>
                <a:gd name="connsiteX84" fmla="*/ 849 w 10000"/>
                <a:gd name="connsiteY84" fmla="*/ 8510 h 10000"/>
                <a:gd name="connsiteX85" fmla="*/ 945 w 10000"/>
                <a:gd name="connsiteY85" fmla="*/ 8432 h 10000"/>
                <a:gd name="connsiteX86" fmla="*/ 984 w 10000"/>
                <a:gd name="connsiteY86" fmla="*/ 8325 h 10000"/>
                <a:gd name="connsiteX87" fmla="*/ 1063 w 10000"/>
                <a:gd name="connsiteY87" fmla="*/ 8204 h 10000"/>
                <a:gd name="connsiteX88" fmla="*/ 1057 w 10000"/>
                <a:gd name="connsiteY88" fmla="*/ 8133 h 10000"/>
                <a:gd name="connsiteX89" fmla="*/ 1018 w 10000"/>
                <a:gd name="connsiteY89" fmla="*/ 8055 h 10000"/>
                <a:gd name="connsiteX90" fmla="*/ 533 w 10000"/>
                <a:gd name="connsiteY90" fmla="*/ 8076 h 10000"/>
                <a:gd name="connsiteX91" fmla="*/ 169 w 10000"/>
                <a:gd name="connsiteY91" fmla="*/ 7743 h 10000"/>
                <a:gd name="connsiteX92" fmla="*/ 157 w 10000"/>
                <a:gd name="connsiteY92" fmla="*/ 7686 h 10000"/>
                <a:gd name="connsiteX93" fmla="*/ 231 w 10000"/>
                <a:gd name="connsiteY93" fmla="*/ 7594 h 10000"/>
                <a:gd name="connsiteX94" fmla="*/ 0 w 10000"/>
                <a:gd name="connsiteY94" fmla="*/ 6920 h 10000"/>
                <a:gd name="connsiteX95" fmla="*/ 1074 w 10000"/>
                <a:gd name="connsiteY95" fmla="*/ 7019 h 10000"/>
                <a:gd name="connsiteX96" fmla="*/ 1277 w 10000"/>
                <a:gd name="connsiteY96" fmla="*/ 6998 h 10000"/>
                <a:gd name="connsiteX97" fmla="*/ 1524 w 10000"/>
                <a:gd name="connsiteY97" fmla="*/ 7083 h 10000"/>
                <a:gd name="connsiteX98" fmla="*/ 1609 w 10000"/>
                <a:gd name="connsiteY98" fmla="*/ 7104 h 10000"/>
                <a:gd name="connsiteX99" fmla="*/ 1822 w 10000"/>
                <a:gd name="connsiteY99" fmla="*/ 7310 h 10000"/>
                <a:gd name="connsiteX100" fmla="*/ 1918 w 10000"/>
                <a:gd name="connsiteY100" fmla="*/ 7303 h 10000"/>
                <a:gd name="connsiteX101" fmla="*/ 6504 w 10000"/>
                <a:gd name="connsiteY101" fmla="*/ 7627 h 10000"/>
                <a:gd name="connsiteX102" fmla="*/ 5523 w 10000"/>
                <a:gd name="connsiteY102" fmla="*/ 5713 h 10000"/>
                <a:gd name="connsiteX103" fmla="*/ 5652 w 10000"/>
                <a:gd name="connsiteY103" fmla="*/ 5720 h 10000"/>
                <a:gd name="connsiteX104" fmla="*/ 5697 w 10000"/>
                <a:gd name="connsiteY104" fmla="*/ 5742 h 10000"/>
                <a:gd name="connsiteX105" fmla="*/ 5793 w 10000"/>
                <a:gd name="connsiteY105" fmla="*/ 5635 h 10000"/>
                <a:gd name="connsiteX106" fmla="*/ 5844 w 10000"/>
                <a:gd name="connsiteY106" fmla="*/ 5628 h 10000"/>
                <a:gd name="connsiteX107" fmla="*/ 5889 w 10000"/>
                <a:gd name="connsiteY107" fmla="*/ 5564 h 10000"/>
                <a:gd name="connsiteX108" fmla="*/ 5945 w 10000"/>
                <a:gd name="connsiteY108" fmla="*/ 5515 h 10000"/>
                <a:gd name="connsiteX109" fmla="*/ 6001 w 10000"/>
                <a:gd name="connsiteY109" fmla="*/ 5408 h 10000"/>
                <a:gd name="connsiteX110" fmla="*/ 6012 w 10000"/>
                <a:gd name="connsiteY110" fmla="*/ 5344 h 10000"/>
                <a:gd name="connsiteX111" fmla="*/ 6080 w 10000"/>
                <a:gd name="connsiteY111" fmla="*/ 5316 h 10000"/>
                <a:gd name="connsiteX112" fmla="*/ 6159 w 10000"/>
                <a:gd name="connsiteY112" fmla="*/ 5351 h 10000"/>
                <a:gd name="connsiteX113" fmla="*/ 6226 w 10000"/>
                <a:gd name="connsiteY113" fmla="*/ 5337 h 10000"/>
                <a:gd name="connsiteX114" fmla="*/ 6294 w 10000"/>
                <a:gd name="connsiteY114" fmla="*/ 5344 h 10000"/>
                <a:gd name="connsiteX115" fmla="*/ 6412 w 10000"/>
                <a:gd name="connsiteY115" fmla="*/ 5302 h 10000"/>
                <a:gd name="connsiteX116" fmla="*/ 6490 w 10000"/>
                <a:gd name="connsiteY116" fmla="*/ 5195 h 10000"/>
                <a:gd name="connsiteX117" fmla="*/ 6524 w 10000"/>
                <a:gd name="connsiteY117" fmla="*/ 5160 h 10000"/>
                <a:gd name="connsiteX118" fmla="*/ 6575 w 10000"/>
                <a:gd name="connsiteY118" fmla="*/ 5160 h 10000"/>
                <a:gd name="connsiteX119" fmla="*/ 6614 w 10000"/>
                <a:gd name="connsiteY119" fmla="*/ 5103 h 10000"/>
                <a:gd name="connsiteX120" fmla="*/ 6597 w 10000"/>
                <a:gd name="connsiteY120" fmla="*/ 5039 h 10000"/>
                <a:gd name="connsiteX121" fmla="*/ 6609 w 10000"/>
                <a:gd name="connsiteY121" fmla="*/ 4982 h 10000"/>
                <a:gd name="connsiteX122" fmla="*/ 6659 w 10000"/>
                <a:gd name="connsiteY122" fmla="*/ 4876 h 10000"/>
                <a:gd name="connsiteX123" fmla="*/ 6715 w 10000"/>
                <a:gd name="connsiteY123" fmla="*/ 4776 h 10000"/>
                <a:gd name="connsiteX124" fmla="*/ 6772 w 10000"/>
                <a:gd name="connsiteY124" fmla="*/ 4755 h 10000"/>
                <a:gd name="connsiteX125" fmla="*/ 6800 w 10000"/>
                <a:gd name="connsiteY125" fmla="*/ 4720 h 10000"/>
                <a:gd name="connsiteX126" fmla="*/ 6895 w 10000"/>
                <a:gd name="connsiteY126" fmla="*/ 4734 h 10000"/>
                <a:gd name="connsiteX127" fmla="*/ 6991 w 10000"/>
                <a:gd name="connsiteY127" fmla="*/ 4734 h 10000"/>
                <a:gd name="connsiteX128" fmla="*/ 6997 w 10000"/>
                <a:gd name="connsiteY128" fmla="*/ 4670 h 10000"/>
                <a:gd name="connsiteX129" fmla="*/ 7013 w 10000"/>
                <a:gd name="connsiteY129" fmla="*/ 4627 h 10000"/>
                <a:gd name="connsiteX130" fmla="*/ 7008 w 10000"/>
                <a:gd name="connsiteY130" fmla="*/ 4599 h 10000"/>
                <a:gd name="connsiteX131" fmla="*/ 7064 w 10000"/>
                <a:gd name="connsiteY131" fmla="*/ 4578 h 10000"/>
                <a:gd name="connsiteX132" fmla="*/ 7103 w 10000"/>
                <a:gd name="connsiteY132" fmla="*/ 4634 h 10000"/>
                <a:gd name="connsiteX133" fmla="*/ 7160 w 10000"/>
                <a:gd name="connsiteY133" fmla="*/ 4613 h 10000"/>
                <a:gd name="connsiteX134" fmla="*/ 7177 w 10000"/>
                <a:gd name="connsiteY134" fmla="*/ 4578 h 10000"/>
                <a:gd name="connsiteX135" fmla="*/ 7222 w 10000"/>
                <a:gd name="connsiteY135" fmla="*/ 4564 h 10000"/>
                <a:gd name="connsiteX136" fmla="*/ 7317 w 10000"/>
                <a:gd name="connsiteY136" fmla="*/ 4493 h 10000"/>
                <a:gd name="connsiteX137" fmla="*/ 7407 w 10000"/>
                <a:gd name="connsiteY137" fmla="*/ 4521 h 10000"/>
                <a:gd name="connsiteX138" fmla="*/ 7430 w 10000"/>
                <a:gd name="connsiteY138" fmla="*/ 4507 h 10000"/>
                <a:gd name="connsiteX139" fmla="*/ 7480 w 10000"/>
                <a:gd name="connsiteY139" fmla="*/ 4528 h 10000"/>
                <a:gd name="connsiteX140" fmla="*/ 7503 w 10000"/>
                <a:gd name="connsiteY140" fmla="*/ 4471 h 10000"/>
                <a:gd name="connsiteX141" fmla="*/ 7525 w 10000"/>
                <a:gd name="connsiteY141" fmla="*/ 4500 h 10000"/>
                <a:gd name="connsiteX142" fmla="*/ 7559 w 10000"/>
                <a:gd name="connsiteY142" fmla="*/ 4493 h 10000"/>
                <a:gd name="connsiteX143" fmla="*/ 7598 w 10000"/>
                <a:gd name="connsiteY143" fmla="*/ 4556 h 10000"/>
                <a:gd name="connsiteX144" fmla="*/ 7643 w 10000"/>
                <a:gd name="connsiteY144" fmla="*/ 4549 h 10000"/>
                <a:gd name="connsiteX145" fmla="*/ 7683 w 10000"/>
                <a:gd name="connsiteY145" fmla="*/ 4578 h 10000"/>
                <a:gd name="connsiteX146" fmla="*/ 7700 w 10000"/>
                <a:gd name="connsiteY146" fmla="*/ 4556 h 10000"/>
                <a:gd name="connsiteX147" fmla="*/ 7778 w 10000"/>
                <a:gd name="connsiteY147" fmla="*/ 4564 h 10000"/>
                <a:gd name="connsiteX148" fmla="*/ 7790 w 10000"/>
                <a:gd name="connsiteY148" fmla="*/ 4585 h 10000"/>
                <a:gd name="connsiteX149" fmla="*/ 7874 w 10000"/>
                <a:gd name="connsiteY149" fmla="*/ 4514 h 10000"/>
                <a:gd name="connsiteX150" fmla="*/ 7874 w 10000"/>
                <a:gd name="connsiteY150" fmla="*/ 4393 h 10000"/>
                <a:gd name="connsiteX151" fmla="*/ 7852 w 10000"/>
                <a:gd name="connsiteY151" fmla="*/ 4379 h 10000"/>
                <a:gd name="connsiteX152" fmla="*/ 7835 w 10000"/>
                <a:gd name="connsiteY152" fmla="*/ 4294 h 10000"/>
                <a:gd name="connsiteX153" fmla="*/ 7801 w 10000"/>
                <a:gd name="connsiteY153" fmla="*/ 4209 h 10000"/>
                <a:gd name="connsiteX154" fmla="*/ 7750 w 10000"/>
                <a:gd name="connsiteY154" fmla="*/ 4173 h 10000"/>
                <a:gd name="connsiteX155" fmla="*/ 7745 w 10000"/>
                <a:gd name="connsiteY155" fmla="*/ 4131 h 10000"/>
                <a:gd name="connsiteX156" fmla="*/ 7672 w 10000"/>
                <a:gd name="connsiteY156" fmla="*/ 4053 h 10000"/>
                <a:gd name="connsiteX157" fmla="*/ 7677 w 10000"/>
                <a:gd name="connsiteY157" fmla="*/ 4024 h 10000"/>
                <a:gd name="connsiteX158" fmla="*/ 7604 w 10000"/>
                <a:gd name="connsiteY158" fmla="*/ 3982 h 10000"/>
                <a:gd name="connsiteX159" fmla="*/ 7598 w 10000"/>
                <a:gd name="connsiteY159" fmla="*/ 3903 h 10000"/>
                <a:gd name="connsiteX160" fmla="*/ 7475 w 10000"/>
                <a:gd name="connsiteY160" fmla="*/ 3833 h 10000"/>
                <a:gd name="connsiteX161" fmla="*/ 7407 w 10000"/>
                <a:gd name="connsiteY161" fmla="*/ 3683 h 10000"/>
                <a:gd name="connsiteX162" fmla="*/ 7306 w 10000"/>
                <a:gd name="connsiteY162" fmla="*/ 3676 h 10000"/>
                <a:gd name="connsiteX163" fmla="*/ 7272 w 10000"/>
                <a:gd name="connsiteY163" fmla="*/ 3648 h 10000"/>
                <a:gd name="connsiteX164" fmla="*/ 7222 w 10000"/>
                <a:gd name="connsiteY164" fmla="*/ 3669 h 10000"/>
                <a:gd name="connsiteX165" fmla="*/ 7143 w 10000"/>
                <a:gd name="connsiteY165" fmla="*/ 3669 h 10000"/>
                <a:gd name="connsiteX166" fmla="*/ 7030 w 10000"/>
                <a:gd name="connsiteY166" fmla="*/ 3840 h 10000"/>
                <a:gd name="connsiteX167" fmla="*/ 6991 w 10000"/>
                <a:gd name="connsiteY167" fmla="*/ 3918 h 10000"/>
                <a:gd name="connsiteX168" fmla="*/ 6890 w 10000"/>
                <a:gd name="connsiteY168" fmla="*/ 3797 h 10000"/>
                <a:gd name="connsiteX169" fmla="*/ 6817 w 10000"/>
                <a:gd name="connsiteY169" fmla="*/ 3747 h 10000"/>
                <a:gd name="connsiteX170" fmla="*/ 6744 w 10000"/>
                <a:gd name="connsiteY170" fmla="*/ 3754 h 10000"/>
                <a:gd name="connsiteX171" fmla="*/ 6670 w 10000"/>
                <a:gd name="connsiteY171" fmla="*/ 3790 h 10000"/>
                <a:gd name="connsiteX172" fmla="*/ 6609 w 10000"/>
                <a:gd name="connsiteY172" fmla="*/ 3762 h 10000"/>
                <a:gd name="connsiteX173" fmla="*/ 6552 w 10000"/>
                <a:gd name="connsiteY173" fmla="*/ 3804 h 10000"/>
                <a:gd name="connsiteX174" fmla="*/ 6496 w 10000"/>
                <a:gd name="connsiteY174" fmla="*/ 3889 h 10000"/>
                <a:gd name="connsiteX175" fmla="*/ 6367 w 10000"/>
                <a:gd name="connsiteY175" fmla="*/ 3733 h 10000"/>
                <a:gd name="connsiteX176" fmla="*/ 6350 w 10000"/>
                <a:gd name="connsiteY176" fmla="*/ 3577 h 10000"/>
                <a:gd name="connsiteX177" fmla="*/ 6451 w 10000"/>
                <a:gd name="connsiteY177" fmla="*/ 3513 h 10000"/>
                <a:gd name="connsiteX178" fmla="*/ 6445 w 10000"/>
                <a:gd name="connsiteY178" fmla="*/ 3343 h 10000"/>
                <a:gd name="connsiteX179" fmla="*/ 6541 w 10000"/>
                <a:gd name="connsiteY179" fmla="*/ 3144 h 10000"/>
                <a:gd name="connsiteX180" fmla="*/ 6530 w 10000"/>
                <a:gd name="connsiteY180" fmla="*/ 3109 h 10000"/>
                <a:gd name="connsiteX181" fmla="*/ 6760 w 10000"/>
                <a:gd name="connsiteY181" fmla="*/ 2456 h 10000"/>
                <a:gd name="connsiteX182" fmla="*/ 6884 w 10000"/>
                <a:gd name="connsiteY182" fmla="*/ 2555 h 10000"/>
                <a:gd name="connsiteX183" fmla="*/ 6957 w 10000"/>
                <a:gd name="connsiteY183" fmla="*/ 2598 h 10000"/>
                <a:gd name="connsiteX184" fmla="*/ 7030 w 10000"/>
                <a:gd name="connsiteY184" fmla="*/ 2598 h 10000"/>
                <a:gd name="connsiteX185" fmla="*/ 7143 w 10000"/>
                <a:gd name="connsiteY185" fmla="*/ 2676 h 10000"/>
                <a:gd name="connsiteX186" fmla="*/ 7160 w 10000"/>
                <a:gd name="connsiteY186" fmla="*/ 2626 h 10000"/>
                <a:gd name="connsiteX187" fmla="*/ 7233 w 10000"/>
                <a:gd name="connsiteY187" fmla="*/ 2612 h 10000"/>
                <a:gd name="connsiteX188" fmla="*/ 7295 w 10000"/>
                <a:gd name="connsiteY188" fmla="*/ 2527 h 10000"/>
                <a:gd name="connsiteX189" fmla="*/ 7373 w 10000"/>
                <a:gd name="connsiteY189" fmla="*/ 2463 h 10000"/>
                <a:gd name="connsiteX190" fmla="*/ 7407 w 10000"/>
                <a:gd name="connsiteY190" fmla="*/ 2399 h 10000"/>
                <a:gd name="connsiteX191" fmla="*/ 7525 w 10000"/>
                <a:gd name="connsiteY191" fmla="*/ 2356 h 10000"/>
                <a:gd name="connsiteX192" fmla="*/ 7587 w 10000"/>
                <a:gd name="connsiteY192" fmla="*/ 2363 h 10000"/>
                <a:gd name="connsiteX193" fmla="*/ 7638 w 10000"/>
                <a:gd name="connsiteY193" fmla="*/ 2300 h 10000"/>
                <a:gd name="connsiteX194" fmla="*/ 7677 w 10000"/>
                <a:gd name="connsiteY194" fmla="*/ 2214 h 10000"/>
                <a:gd name="connsiteX195" fmla="*/ 7660 w 10000"/>
                <a:gd name="connsiteY195" fmla="*/ 2200 h 10000"/>
                <a:gd name="connsiteX196" fmla="*/ 7677 w 10000"/>
                <a:gd name="connsiteY196" fmla="*/ 2108 h 10000"/>
                <a:gd name="connsiteX197" fmla="*/ 7610 w 10000"/>
                <a:gd name="connsiteY197" fmla="*/ 2108 h 10000"/>
                <a:gd name="connsiteX198" fmla="*/ 7643 w 10000"/>
                <a:gd name="connsiteY198" fmla="*/ 2030 h 10000"/>
                <a:gd name="connsiteX199" fmla="*/ 7649 w 10000"/>
                <a:gd name="connsiteY199" fmla="*/ 1938 h 10000"/>
                <a:gd name="connsiteX200" fmla="*/ 7677 w 10000"/>
                <a:gd name="connsiteY200" fmla="*/ 1916 h 10000"/>
                <a:gd name="connsiteX201" fmla="*/ 7728 w 10000"/>
                <a:gd name="connsiteY201" fmla="*/ 1824 h 10000"/>
                <a:gd name="connsiteX202" fmla="*/ 7722 w 10000"/>
                <a:gd name="connsiteY202" fmla="*/ 1753 h 10000"/>
                <a:gd name="connsiteX203" fmla="*/ 7762 w 10000"/>
                <a:gd name="connsiteY203" fmla="*/ 1675 h 10000"/>
                <a:gd name="connsiteX204" fmla="*/ 7807 w 10000"/>
                <a:gd name="connsiteY204" fmla="*/ 1625 h 10000"/>
                <a:gd name="connsiteX205" fmla="*/ 7823 w 10000"/>
                <a:gd name="connsiteY205" fmla="*/ 1540 h 10000"/>
                <a:gd name="connsiteX206" fmla="*/ 7818 w 10000"/>
                <a:gd name="connsiteY206" fmla="*/ 1512 h 10000"/>
                <a:gd name="connsiteX207" fmla="*/ 7857 w 10000"/>
                <a:gd name="connsiteY207" fmla="*/ 1455 h 10000"/>
                <a:gd name="connsiteX208" fmla="*/ 7913 w 10000"/>
                <a:gd name="connsiteY208" fmla="*/ 1285 h 10000"/>
                <a:gd name="connsiteX209" fmla="*/ 7930 w 10000"/>
                <a:gd name="connsiteY209" fmla="*/ 1185 h 10000"/>
                <a:gd name="connsiteX210" fmla="*/ 7958 w 10000"/>
                <a:gd name="connsiteY210" fmla="*/ 1192 h 10000"/>
                <a:gd name="connsiteX211" fmla="*/ 8037 w 10000"/>
                <a:gd name="connsiteY211" fmla="*/ 1079 h 10000"/>
                <a:gd name="connsiteX212" fmla="*/ 8127 w 10000"/>
                <a:gd name="connsiteY212" fmla="*/ 1015 h 10000"/>
                <a:gd name="connsiteX213" fmla="*/ 8138 w 10000"/>
                <a:gd name="connsiteY213" fmla="*/ 937 h 10000"/>
                <a:gd name="connsiteX214" fmla="*/ 8172 w 10000"/>
                <a:gd name="connsiteY214" fmla="*/ 852 h 10000"/>
                <a:gd name="connsiteX215" fmla="*/ 8161 w 10000"/>
                <a:gd name="connsiteY215" fmla="*/ 788 h 10000"/>
                <a:gd name="connsiteX216" fmla="*/ 8116 w 10000"/>
                <a:gd name="connsiteY216" fmla="*/ 731 h 10000"/>
                <a:gd name="connsiteX217" fmla="*/ 8138 w 10000"/>
                <a:gd name="connsiteY217" fmla="*/ 660 h 10000"/>
                <a:gd name="connsiteX218" fmla="*/ 8138 w 10000"/>
                <a:gd name="connsiteY218" fmla="*/ 575 h 10000"/>
                <a:gd name="connsiteX219" fmla="*/ 8054 w 10000"/>
                <a:gd name="connsiteY219" fmla="*/ 504 h 10000"/>
                <a:gd name="connsiteX220" fmla="*/ 7970 w 10000"/>
                <a:gd name="connsiteY220" fmla="*/ 546 h 10000"/>
                <a:gd name="connsiteX221" fmla="*/ 7930 w 10000"/>
                <a:gd name="connsiteY221" fmla="*/ 546 h 10000"/>
                <a:gd name="connsiteX222" fmla="*/ 7913 w 10000"/>
                <a:gd name="connsiteY222" fmla="*/ 497 h 10000"/>
                <a:gd name="connsiteX223" fmla="*/ 7913 w 10000"/>
                <a:gd name="connsiteY223" fmla="*/ 405 h 10000"/>
                <a:gd name="connsiteX224" fmla="*/ 8020 w 10000"/>
                <a:gd name="connsiteY224" fmla="*/ 312 h 10000"/>
                <a:gd name="connsiteX225" fmla="*/ 8054 w 10000"/>
                <a:gd name="connsiteY225" fmla="*/ 234 h 10000"/>
                <a:gd name="connsiteX226" fmla="*/ 8121 w 10000"/>
                <a:gd name="connsiteY226" fmla="*/ 170 h 10000"/>
                <a:gd name="connsiteX227" fmla="*/ 8183 w 10000"/>
                <a:gd name="connsiteY227" fmla="*/ 50 h 10000"/>
                <a:gd name="connsiteX228" fmla="*/ 8228 w 10000"/>
                <a:gd name="connsiteY228" fmla="*/ 28 h 10000"/>
                <a:gd name="connsiteX229" fmla="*/ 8290 w 10000"/>
                <a:gd name="connsiteY229" fmla="*/ 43 h 10000"/>
                <a:gd name="connsiteX230" fmla="*/ 8420 w 10000"/>
                <a:gd name="connsiteY230" fmla="*/ 0 h 10000"/>
                <a:gd name="connsiteX231" fmla="*/ 8481 w 10000"/>
                <a:gd name="connsiteY231" fmla="*/ 71 h 10000"/>
                <a:gd name="connsiteX232" fmla="*/ 8476 w 10000"/>
                <a:gd name="connsiteY232" fmla="*/ 121 h 10000"/>
                <a:gd name="connsiteX233" fmla="*/ 8504 w 10000"/>
                <a:gd name="connsiteY233" fmla="*/ 142 h 10000"/>
                <a:gd name="connsiteX234" fmla="*/ 8526 w 10000"/>
                <a:gd name="connsiteY234" fmla="*/ 192 h 10000"/>
                <a:gd name="connsiteX235" fmla="*/ 8493 w 10000"/>
                <a:gd name="connsiteY235" fmla="*/ 248 h 10000"/>
                <a:gd name="connsiteX236" fmla="*/ 8448 w 10000"/>
                <a:gd name="connsiteY236" fmla="*/ 376 h 10000"/>
                <a:gd name="connsiteX237" fmla="*/ 8375 w 10000"/>
                <a:gd name="connsiteY237" fmla="*/ 476 h 10000"/>
                <a:gd name="connsiteX238" fmla="*/ 8307 w 10000"/>
                <a:gd name="connsiteY238" fmla="*/ 532 h 10000"/>
                <a:gd name="connsiteX239" fmla="*/ 8358 w 10000"/>
                <a:gd name="connsiteY239" fmla="*/ 554 h 10000"/>
                <a:gd name="connsiteX240" fmla="*/ 8425 w 10000"/>
                <a:gd name="connsiteY240" fmla="*/ 639 h 10000"/>
                <a:gd name="connsiteX241" fmla="*/ 8470 w 10000"/>
                <a:gd name="connsiteY241" fmla="*/ 646 h 10000"/>
                <a:gd name="connsiteX242" fmla="*/ 8493 w 10000"/>
                <a:gd name="connsiteY242" fmla="*/ 738 h 10000"/>
                <a:gd name="connsiteX243" fmla="*/ 8538 w 10000"/>
                <a:gd name="connsiteY243" fmla="*/ 759 h 10000"/>
                <a:gd name="connsiteX244" fmla="*/ 8571 w 10000"/>
                <a:gd name="connsiteY244" fmla="*/ 752 h 10000"/>
                <a:gd name="connsiteX245" fmla="*/ 8639 w 10000"/>
                <a:gd name="connsiteY245" fmla="*/ 610 h 10000"/>
                <a:gd name="connsiteX246" fmla="*/ 8701 w 10000"/>
                <a:gd name="connsiteY246" fmla="*/ 625 h 10000"/>
                <a:gd name="connsiteX247" fmla="*/ 8712 w 10000"/>
                <a:gd name="connsiteY247" fmla="*/ 667 h 10000"/>
                <a:gd name="connsiteX248" fmla="*/ 8757 w 10000"/>
                <a:gd name="connsiteY248" fmla="*/ 717 h 10000"/>
                <a:gd name="connsiteX249" fmla="*/ 8757 w 10000"/>
                <a:gd name="connsiteY249" fmla="*/ 752 h 10000"/>
                <a:gd name="connsiteX250" fmla="*/ 8796 w 10000"/>
                <a:gd name="connsiteY250" fmla="*/ 774 h 10000"/>
                <a:gd name="connsiteX251" fmla="*/ 8853 w 10000"/>
                <a:gd name="connsiteY251" fmla="*/ 774 h 10000"/>
                <a:gd name="connsiteX252" fmla="*/ 8858 w 10000"/>
                <a:gd name="connsiteY252" fmla="*/ 837 h 10000"/>
                <a:gd name="connsiteX253" fmla="*/ 8808 w 10000"/>
                <a:gd name="connsiteY253" fmla="*/ 866 h 10000"/>
                <a:gd name="connsiteX254" fmla="*/ 8853 w 10000"/>
                <a:gd name="connsiteY254" fmla="*/ 1143 h 10000"/>
                <a:gd name="connsiteX255" fmla="*/ 8898 w 10000"/>
                <a:gd name="connsiteY255" fmla="*/ 1270 h 10000"/>
                <a:gd name="connsiteX256" fmla="*/ 8886 w 10000"/>
                <a:gd name="connsiteY256" fmla="*/ 1327 h 10000"/>
                <a:gd name="connsiteX257" fmla="*/ 8926 w 10000"/>
                <a:gd name="connsiteY257" fmla="*/ 1391 h 10000"/>
                <a:gd name="connsiteX258" fmla="*/ 8931 w 10000"/>
                <a:gd name="connsiteY258" fmla="*/ 1434 h 10000"/>
                <a:gd name="connsiteX259" fmla="*/ 9038 w 10000"/>
                <a:gd name="connsiteY259" fmla="*/ 1483 h 10000"/>
                <a:gd name="connsiteX260" fmla="*/ 9168 w 10000"/>
                <a:gd name="connsiteY260" fmla="*/ 1441 h 10000"/>
                <a:gd name="connsiteX261" fmla="*/ 9184 w 10000"/>
                <a:gd name="connsiteY261" fmla="*/ 1384 h 10000"/>
                <a:gd name="connsiteX262" fmla="*/ 9229 w 10000"/>
                <a:gd name="connsiteY262" fmla="*/ 1405 h 10000"/>
                <a:gd name="connsiteX263" fmla="*/ 9258 w 10000"/>
                <a:gd name="connsiteY263" fmla="*/ 1455 h 10000"/>
                <a:gd name="connsiteX264" fmla="*/ 9325 w 10000"/>
                <a:gd name="connsiteY264" fmla="*/ 1419 h 10000"/>
                <a:gd name="connsiteX265" fmla="*/ 9364 w 10000"/>
                <a:gd name="connsiteY265" fmla="*/ 1419 h 10000"/>
                <a:gd name="connsiteX266" fmla="*/ 9421 w 10000"/>
                <a:gd name="connsiteY266" fmla="*/ 1476 h 10000"/>
                <a:gd name="connsiteX267" fmla="*/ 9454 w 10000"/>
                <a:gd name="connsiteY267" fmla="*/ 1398 h 10000"/>
                <a:gd name="connsiteX268" fmla="*/ 9522 w 10000"/>
                <a:gd name="connsiteY268" fmla="*/ 1434 h 10000"/>
                <a:gd name="connsiteX269" fmla="*/ 9556 w 10000"/>
                <a:gd name="connsiteY269" fmla="*/ 1391 h 10000"/>
                <a:gd name="connsiteX270" fmla="*/ 9584 w 10000"/>
                <a:gd name="connsiteY270" fmla="*/ 1398 h 10000"/>
                <a:gd name="connsiteX271" fmla="*/ 9612 w 10000"/>
                <a:gd name="connsiteY271" fmla="*/ 1356 h 10000"/>
                <a:gd name="connsiteX272" fmla="*/ 9606 w 10000"/>
                <a:gd name="connsiteY272" fmla="*/ 1313 h 10000"/>
                <a:gd name="connsiteX273" fmla="*/ 9646 w 10000"/>
                <a:gd name="connsiteY273" fmla="*/ 1292 h 10000"/>
                <a:gd name="connsiteX274" fmla="*/ 9674 w 10000"/>
                <a:gd name="connsiteY274" fmla="*/ 1221 h 10000"/>
                <a:gd name="connsiteX275" fmla="*/ 9753 w 10000"/>
                <a:gd name="connsiteY275" fmla="*/ 1228 h 10000"/>
                <a:gd name="connsiteX276" fmla="*/ 9871 w 10000"/>
                <a:gd name="connsiteY276" fmla="*/ 1434 h 10000"/>
                <a:gd name="connsiteX277" fmla="*/ 9893 w 10000"/>
                <a:gd name="connsiteY277" fmla="*/ 1505 h 10000"/>
                <a:gd name="connsiteX278" fmla="*/ 9972 w 10000"/>
                <a:gd name="connsiteY278" fmla="*/ 1597 h 10000"/>
                <a:gd name="connsiteX279" fmla="*/ 10000 w 10000"/>
                <a:gd name="connsiteY279" fmla="*/ 1682 h 10000"/>
                <a:gd name="connsiteX280" fmla="*/ 9938 w 10000"/>
                <a:gd name="connsiteY280" fmla="*/ 1796 h 10000"/>
                <a:gd name="connsiteX281" fmla="*/ 9893 w 10000"/>
                <a:gd name="connsiteY281" fmla="*/ 1838 h 10000"/>
                <a:gd name="connsiteX282" fmla="*/ 9916 w 10000"/>
                <a:gd name="connsiteY282" fmla="*/ 1959 h 10000"/>
                <a:gd name="connsiteX283" fmla="*/ 9848 w 10000"/>
                <a:gd name="connsiteY283" fmla="*/ 2051 h 10000"/>
                <a:gd name="connsiteX284" fmla="*/ 9809 w 10000"/>
                <a:gd name="connsiteY284" fmla="*/ 2072 h 10000"/>
                <a:gd name="connsiteX285" fmla="*/ 9809 w 10000"/>
                <a:gd name="connsiteY285" fmla="*/ 2136 h 10000"/>
                <a:gd name="connsiteX286" fmla="*/ 9758 w 10000"/>
                <a:gd name="connsiteY286" fmla="*/ 2257 h 10000"/>
                <a:gd name="connsiteX287" fmla="*/ 9724 w 10000"/>
                <a:gd name="connsiteY287" fmla="*/ 2264 h 10000"/>
                <a:gd name="connsiteX288" fmla="*/ 9730 w 10000"/>
                <a:gd name="connsiteY288" fmla="*/ 2349 h 10000"/>
                <a:gd name="connsiteX289" fmla="*/ 9702 w 10000"/>
                <a:gd name="connsiteY289" fmla="*/ 2413 h 10000"/>
                <a:gd name="connsiteX290" fmla="*/ 9708 w 10000"/>
                <a:gd name="connsiteY290" fmla="*/ 2697 h 10000"/>
                <a:gd name="connsiteX291" fmla="*/ 9724 w 10000"/>
                <a:gd name="connsiteY291" fmla="*/ 2718 h 10000"/>
                <a:gd name="connsiteX292" fmla="*/ 9719 w 10000"/>
                <a:gd name="connsiteY292" fmla="*/ 2811 h 10000"/>
                <a:gd name="connsiteX293" fmla="*/ 9708 w 10000"/>
                <a:gd name="connsiteY293" fmla="*/ 2896 h 10000"/>
                <a:gd name="connsiteX294" fmla="*/ 9668 w 10000"/>
                <a:gd name="connsiteY294" fmla="*/ 2938 h 10000"/>
                <a:gd name="connsiteX295" fmla="*/ 9595 w 10000"/>
                <a:gd name="connsiteY295" fmla="*/ 2903 h 10000"/>
                <a:gd name="connsiteX296" fmla="*/ 9561 w 10000"/>
                <a:gd name="connsiteY296" fmla="*/ 2952 h 10000"/>
                <a:gd name="connsiteX297" fmla="*/ 9567 w 10000"/>
                <a:gd name="connsiteY297" fmla="*/ 2995 h 10000"/>
                <a:gd name="connsiteX298" fmla="*/ 9544 w 10000"/>
                <a:gd name="connsiteY298" fmla="*/ 3080 h 10000"/>
                <a:gd name="connsiteX299" fmla="*/ 9505 w 10000"/>
                <a:gd name="connsiteY299" fmla="*/ 3137 h 10000"/>
                <a:gd name="connsiteX300" fmla="*/ 9494 w 10000"/>
                <a:gd name="connsiteY300" fmla="*/ 3236 h 10000"/>
                <a:gd name="connsiteX301" fmla="*/ 9466 w 10000"/>
                <a:gd name="connsiteY301" fmla="*/ 3322 h 10000"/>
                <a:gd name="connsiteX302" fmla="*/ 9471 w 10000"/>
                <a:gd name="connsiteY302" fmla="*/ 3378 h 10000"/>
                <a:gd name="connsiteX303" fmla="*/ 9460 w 10000"/>
                <a:gd name="connsiteY303" fmla="*/ 3435 h 10000"/>
                <a:gd name="connsiteX304" fmla="*/ 9483 w 10000"/>
                <a:gd name="connsiteY304" fmla="*/ 3485 h 10000"/>
                <a:gd name="connsiteX305" fmla="*/ 9449 w 10000"/>
                <a:gd name="connsiteY305" fmla="*/ 3563 h 10000"/>
                <a:gd name="connsiteX306" fmla="*/ 9393 w 10000"/>
                <a:gd name="connsiteY306" fmla="*/ 3442 h 10000"/>
                <a:gd name="connsiteX307" fmla="*/ 9393 w 10000"/>
                <a:gd name="connsiteY307" fmla="*/ 3350 h 10000"/>
                <a:gd name="connsiteX308" fmla="*/ 9376 w 10000"/>
                <a:gd name="connsiteY308" fmla="*/ 3336 h 10000"/>
                <a:gd name="connsiteX309" fmla="*/ 9308 w 10000"/>
                <a:gd name="connsiteY309" fmla="*/ 3400 h 10000"/>
                <a:gd name="connsiteX310" fmla="*/ 9201 w 10000"/>
                <a:gd name="connsiteY310" fmla="*/ 3549 h 10000"/>
                <a:gd name="connsiteX311" fmla="*/ 9139 w 10000"/>
                <a:gd name="connsiteY311" fmla="*/ 3655 h 10000"/>
                <a:gd name="connsiteX312" fmla="*/ 9044 w 10000"/>
                <a:gd name="connsiteY312" fmla="*/ 3712 h 10000"/>
                <a:gd name="connsiteX313" fmla="*/ 9010 w 10000"/>
                <a:gd name="connsiteY313" fmla="*/ 3797 h 10000"/>
                <a:gd name="connsiteX314" fmla="*/ 8982 w 10000"/>
                <a:gd name="connsiteY314" fmla="*/ 3825 h 10000"/>
                <a:gd name="connsiteX315" fmla="*/ 8875 w 10000"/>
                <a:gd name="connsiteY315" fmla="*/ 3903 h 10000"/>
                <a:gd name="connsiteX316" fmla="*/ 8785 w 10000"/>
                <a:gd name="connsiteY316" fmla="*/ 3996 h 10000"/>
                <a:gd name="connsiteX317" fmla="*/ 8763 w 10000"/>
                <a:gd name="connsiteY317" fmla="*/ 4067 h 10000"/>
                <a:gd name="connsiteX318" fmla="*/ 8729 w 10000"/>
                <a:gd name="connsiteY318" fmla="*/ 4102 h 10000"/>
                <a:gd name="connsiteX319" fmla="*/ 8774 w 10000"/>
                <a:gd name="connsiteY319" fmla="*/ 4194 h 10000"/>
                <a:gd name="connsiteX320" fmla="*/ 8819 w 10000"/>
                <a:gd name="connsiteY320" fmla="*/ 4265 h 10000"/>
                <a:gd name="connsiteX321" fmla="*/ 8881 w 10000"/>
                <a:gd name="connsiteY321" fmla="*/ 4294 h 10000"/>
                <a:gd name="connsiteX322" fmla="*/ 8858 w 10000"/>
                <a:gd name="connsiteY322" fmla="*/ 4344 h 10000"/>
                <a:gd name="connsiteX323" fmla="*/ 8903 w 10000"/>
                <a:gd name="connsiteY323" fmla="*/ 4358 h 10000"/>
                <a:gd name="connsiteX324" fmla="*/ 8903 w 10000"/>
                <a:gd name="connsiteY324" fmla="*/ 4443 h 10000"/>
                <a:gd name="connsiteX325" fmla="*/ 8937 w 10000"/>
                <a:gd name="connsiteY325" fmla="*/ 4507 h 10000"/>
                <a:gd name="connsiteX326" fmla="*/ 8993 w 10000"/>
                <a:gd name="connsiteY326" fmla="*/ 4493 h 10000"/>
                <a:gd name="connsiteX327" fmla="*/ 9016 w 10000"/>
                <a:gd name="connsiteY327" fmla="*/ 4422 h 10000"/>
                <a:gd name="connsiteX328" fmla="*/ 9061 w 10000"/>
                <a:gd name="connsiteY328" fmla="*/ 4414 h 10000"/>
                <a:gd name="connsiteX329" fmla="*/ 9066 w 10000"/>
                <a:gd name="connsiteY329" fmla="*/ 4358 h 10000"/>
                <a:gd name="connsiteX330" fmla="*/ 9123 w 10000"/>
                <a:gd name="connsiteY330" fmla="*/ 4358 h 10000"/>
                <a:gd name="connsiteX331" fmla="*/ 9100 w 10000"/>
                <a:gd name="connsiteY331" fmla="*/ 4429 h 10000"/>
                <a:gd name="connsiteX332" fmla="*/ 9156 w 10000"/>
                <a:gd name="connsiteY332" fmla="*/ 4464 h 10000"/>
                <a:gd name="connsiteX333" fmla="*/ 9145 w 10000"/>
                <a:gd name="connsiteY333" fmla="*/ 4528 h 10000"/>
                <a:gd name="connsiteX334" fmla="*/ 9061 w 10000"/>
                <a:gd name="connsiteY334" fmla="*/ 4535 h 10000"/>
                <a:gd name="connsiteX335" fmla="*/ 8999 w 10000"/>
                <a:gd name="connsiteY335" fmla="*/ 4578 h 10000"/>
                <a:gd name="connsiteX336" fmla="*/ 8943 w 10000"/>
                <a:gd name="connsiteY336" fmla="*/ 4599 h 10000"/>
                <a:gd name="connsiteX337" fmla="*/ 8943 w 10000"/>
                <a:gd name="connsiteY337" fmla="*/ 4698 h 10000"/>
                <a:gd name="connsiteX338" fmla="*/ 8999 w 10000"/>
                <a:gd name="connsiteY338" fmla="*/ 4805 h 10000"/>
                <a:gd name="connsiteX339" fmla="*/ 8954 w 10000"/>
                <a:gd name="connsiteY339" fmla="*/ 4904 h 10000"/>
                <a:gd name="connsiteX340" fmla="*/ 8864 w 10000"/>
                <a:gd name="connsiteY340" fmla="*/ 4918 h 10000"/>
                <a:gd name="connsiteX341" fmla="*/ 8875 w 10000"/>
                <a:gd name="connsiteY341" fmla="*/ 5032 h 10000"/>
                <a:gd name="connsiteX342" fmla="*/ 8870 w 10000"/>
                <a:gd name="connsiteY342" fmla="*/ 5103 h 10000"/>
                <a:gd name="connsiteX343" fmla="*/ 8841 w 10000"/>
                <a:gd name="connsiteY343" fmla="*/ 5138 h 10000"/>
                <a:gd name="connsiteX344" fmla="*/ 8785 w 10000"/>
                <a:gd name="connsiteY344" fmla="*/ 5110 h 10000"/>
                <a:gd name="connsiteX345" fmla="*/ 8735 w 10000"/>
                <a:gd name="connsiteY345" fmla="*/ 5018 h 10000"/>
                <a:gd name="connsiteX346" fmla="*/ 8678 w 10000"/>
                <a:gd name="connsiteY346" fmla="*/ 5089 h 10000"/>
                <a:gd name="connsiteX347" fmla="*/ 8622 w 10000"/>
                <a:gd name="connsiteY347" fmla="*/ 5039 h 10000"/>
                <a:gd name="connsiteX348" fmla="*/ 8616 w 10000"/>
                <a:gd name="connsiteY348" fmla="*/ 5011 h 10000"/>
                <a:gd name="connsiteX349" fmla="*/ 8538 w 10000"/>
                <a:gd name="connsiteY349" fmla="*/ 4947 h 10000"/>
                <a:gd name="connsiteX350" fmla="*/ 8515 w 10000"/>
                <a:gd name="connsiteY350" fmla="*/ 4961 h 10000"/>
                <a:gd name="connsiteX351" fmla="*/ 8526 w 10000"/>
                <a:gd name="connsiteY351" fmla="*/ 5039 h 10000"/>
                <a:gd name="connsiteX352" fmla="*/ 8481 w 10000"/>
                <a:gd name="connsiteY352" fmla="*/ 5138 h 10000"/>
                <a:gd name="connsiteX353" fmla="*/ 8515 w 10000"/>
                <a:gd name="connsiteY353" fmla="*/ 5160 h 10000"/>
                <a:gd name="connsiteX354" fmla="*/ 8577 w 10000"/>
                <a:gd name="connsiteY354" fmla="*/ 5145 h 10000"/>
                <a:gd name="connsiteX355" fmla="*/ 8588 w 10000"/>
                <a:gd name="connsiteY355" fmla="*/ 5181 h 10000"/>
                <a:gd name="connsiteX356" fmla="*/ 8577 w 10000"/>
                <a:gd name="connsiteY356" fmla="*/ 5224 h 10000"/>
                <a:gd name="connsiteX357" fmla="*/ 8600 w 10000"/>
                <a:gd name="connsiteY357" fmla="*/ 5280 h 10000"/>
                <a:gd name="connsiteX358" fmla="*/ 8650 w 10000"/>
                <a:gd name="connsiteY358" fmla="*/ 5316 h 10000"/>
                <a:gd name="connsiteX359" fmla="*/ 8639 w 10000"/>
                <a:gd name="connsiteY359" fmla="*/ 5401 h 10000"/>
                <a:gd name="connsiteX360" fmla="*/ 8673 w 10000"/>
                <a:gd name="connsiteY360" fmla="*/ 5444 h 10000"/>
                <a:gd name="connsiteX361" fmla="*/ 8633 w 10000"/>
                <a:gd name="connsiteY361" fmla="*/ 5486 h 10000"/>
                <a:gd name="connsiteX362" fmla="*/ 8622 w 10000"/>
                <a:gd name="connsiteY362" fmla="*/ 5642 h 10000"/>
                <a:gd name="connsiteX363" fmla="*/ 8600 w 10000"/>
                <a:gd name="connsiteY363" fmla="*/ 5649 h 10000"/>
                <a:gd name="connsiteX364" fmla="*/ 8628 w 10000"/>
                <a:gd name="connsiteY364" fmla="*/ 5720 h 10000"/>
                <a:gd name="connsiteX365" fmla="*/ 8633 w 10000"/>
                <a:gd name="connsiteY365" fmla="*/ 5841 h 10000"/>
                <a:gd name="connsiteX366" fmla="*/ 8661 w 10000"/>
                <a:gd name="connsiteY366" fmla="*/ 5869 h 10000"/>
                <a:gd name="connsiteX367" fmla="*/ 8667 w 10000"/>
                <a:gd name="connsiteY367" fmla="*/ 5905 h 10000"/>
                <a:gd name="connsiteX368" fmla="*/ 8690 w 10000"/>
                <a:gd name="connsiteY368" fmla="*/ 5912 h 10000"/>
                <a:gd name="connsiteX369" fmla="*/ 8695 w 10000"/>
                <a:gd name="connsiteY369" fmla="*/ 5983 h 10000"/>
                <a:gd name="connsiteX370" fmla="*/ 8684 w 10000"/>
                <a:gd name="connsiteY370" fmla="*/ 6033 h 10000"/>
                <a:gd name="connsiteX371" fmla="*/ 8740 w 10000"/>
                <a:gd name="connsiteY371" fmla="*/ 6061 h 10000"/>
                <a:gd name="connsiteX372" fmla="*/ 8825 w 10000"/>
                <a:gd name="connsiteY372" fmla="*/ 6004 h 10000"/>
                <a:gd name="connsiteX373" fmla="*/ 8948 w 10000"/>
                <a:gd name="connsiteY373" fmla="*/ 5891 h 10000"/>
                <a:gd name="connsiteX374" fmla="*/ 8982 w 10000"/>
                <a:gd name="connsiteY374" fmla="*/ 5891 h 10000"/>
                <a:gd name="connsiteX375" fmla="*/ 8982 w 10000"/>
                <a:gd name="connsiteY375" fmla="*/ 5976 h 10000"/>
                <a:gd name="connsiteX376" fmla="*/ 9004 w 10000"/>
                <a:gd name="connsiteY376" fmla="*/ 5990 h 10000"/>
                <a:gd name="connsiteX377" fmla="*/ 9044 w 10000"/>
                <a:gd name="connsiteY377" fmla="*/ 6089 h 10000"/>
                <a:gd name="connsiteX378" fmla="*/ 9072 w 10000"/>
                <a:gd name="connsiteY378" fmla="*/ 6097 h 10000"/>
                <a:gd name="connsiteX379" fmla="*/ 9055 w 10000"/>
                <a:gd name="connsiteY379" fmla="*/ 6153 h 10000"/>
                <a:gd name="connsiteX380" fmla="*/ 9100 w 10000"/>
                <a:gd name="connsiteY380" fmla="*/ 6281 h 10000"/>
                <a:gd name="connsiteX381" fmla="*/ 9100 w 10000"/>
                <a:gd name="connsiteY381" fmla="*/ 6345 h 10000"/>
                <a:gd name="connsiteX382" fmla="*/ 9123 w 10000"/>
                <a:gd name="connsiteY382" fmla="*/ 6416 h 10000"/>
                <a:gd name="connsiteX383" fmla="*/ 9089 w 10000"/>
                <a:gd name="connsiteY383" fmla="*/ 6473 h 10000"/>
                <a:gd name="connsiteX384" fmla="*/ 9049 w 10000"/>
                <a:gd name="connsiteY384" fmla="*/ 6466 h 10000"/>
                <a:gd name="connsiteX385" fmla="*/ 9049 w 10000"/>
                <a:gd name="connsiteY385" fmla="*/ 6501 h 10000"/>
                <a:gd name="connsiteX386" fmla="*/ 9089 w 10000"/>
                <a:gd name="connsiteY386" fmla="*/ 6544 h 10000"/>
                <a:gd name="connsiteX387" fmla="*/ 9106 w 10000"/>
                <a:gd name="connsiteY387" fmla="*/ 6515 h 10000"/>
                <a:gd name="connsiteX388" fmla="*/ 9139 w 10000"/>
                <a:gd name="connsiteY388" fmla="*/ 6579 h 10000"/>
                <a:gd name="connsiteX389" fmla="*/ 9179 w 10000"/>
                <a:gd name="connsiteY389" fmla="*/ 6579 h 10000"/>
                <a:gd name="connsiteX390" fmla="*/ 9156 w 10000"/>
                <a:gd name="connsiteY390" fmla="*/ 6757 h 10000"/>
                <a:gd name="connsiteX391" fmla="*/ 9139 w 10000"/>
                <a:gd name="connsiteY391" fmla="*/ 6792 h 10000"/>
                <a:gd name="connsiteX392" fmla="*/ 9089 w 10000"/>
                <a:gd name="connsiteY392" fmla="*/ 6778 h 10000"/>
                <a:gd name="connsiteX393" fmla="*/ 9027 w 10000"/>
                <a:gd name="connsiteY393" fmla="*/ 6799 h 10000"/>
                <a:gd name="connsiteX394" fmla="*/ 9004 w 10000"/>
                <a:gd name="connsiteY394" fmla="*/ 6842 h 10000"/>
                <a:gd name="connsiteX395" fmla="*/ 8999 w 10000"/>
                <a:gd name="connsiteY395" fmla="*/ 6884 h 10000"/>
                <a:gd name="connsiteX396" fmla="*/ 8960 w 10000"/>
                <a:gd name="connsiteY396" fmla="*/ 6934 h 10000"/>
                <a:gd name="connsiteX397" fmla="*/ 8898 w 10000"/>
                <a:gd name="connsiteY397" fmla="*/ 6941 h 10000"/>
                <a:gd name="connsiteX398" fmla="*/ 8886 w 10000"/>
                <a:gd name="connsiteY398" fmla="*/ 6962 h 10000"/>
                <a:gd name="connsiteX399" fmla="*/ 8847 w 10000"/>
                <a:gd name="connsiteY399" fmla="*/ 6927 h 10000"/>
                <a:gd name="connsiteX400" fmla="*/ 8808 w 10000"/>
                <a:gd name="connsiteY400" fmla="*/ 6934 h 10000"/>
                <a:gd name="connsiteX401" fmla="*/ 8785 w 10000"/>
                <a:gd name="connsiteY401" fmla="*/ 6906 h 10000"/>
                <a:gd name="connsiteX402" fmla="*/ 8735 w 10000"/>
                <a:gd name="connsiteY402" fmla="*/ 6891 h 10000"/>
                <a:gd name="connsiteX403" fmla="*/ 8746 w 10000"/>
                <a:gd name="connsiteY403" fmla="*/ 6941 h 10000"/>
                <a:gd name="connsiteX404" fmla="*/ 8723 w 10000"/>
                <a:gd name="connsiteY404" fmla="*/ 6991 h 10000"/>
                <a:gd name="connsiteX405" fmla="*/ 8639 w 10000"/>
                <a:gd name="connsiteY405" fmla="*/ 6984 h 10000"/>
                <a:gd name="connsiteX406" fmla="*/ 8611 w 10000"/>
                <a:gd name="connsiteY406" fmla="*/ 6962 h 10000"/>
                <a:gd name="connsiteX407" fmla="*/ 8566 w 10000"/>
                <a:gd name="connsiteY407" fmla="*/ 6984 h 10000"/>
                <a:gd name="connsiteX408" fmla="*/ 8560 w 10000"/>
                <a:gd name="connsiteY408" fmla="*/ 7055 h 10000"/>
                <a:gd name="connsiteX409" fmla="*/ 8476 w 10000"/>
                <a:gd name="connsiteY409" fmla="*/ 7133 h 10000"/>
                <a:gd name="connsiteX410" fmla="*/ 8448 w 10000"/>
                <a:gd name="connsiteY410" fmla="*/ 7090 h 10000"/>
                <a:gd name="connsiteX411" fmla="*/ 8386 w 10000"/>
                <a:gd name="connsiteY411" fmla="*/ 7111 h 10000"/>
                <a:gd name="connsiteX412" fmla="*/ 8346 w 10000"/>
                <a:gd name="connsiteY412" fmla="*/ 7133 h 10000"/>
                <a:gd name="connsiteX413" fmla="*/ 8341 w 10000"/>
                <a:gd name="connsiteY413" fmla="*/ 7168 h 10000"/>
                <a:gd name="connsiteX414" fmla="*/ 8256 w 10000"/>
                <a:gd name="connsiteY414" fmla="*/ 7246 h 10000"/>
                <a:gd name="connsiteX415" fmla="*/ 8206 w 10000"/>
                <a:gd name="connsiteY415" fmla="*/ 7232 h 10000"/>
                <a:gd name="connsiteX416" fmla="*/ 8155 w 10000"/>
                <a:gd name="connsiteY416" fmla="*/ 7260 h 10000"/>
                <a:gd name="connsiteX417" fmla="*/ 8116 w 10000"/>
                <a:gd name="connsiteY417" fmla="*/ 7303 h 10000"/>
                <a:gd name="connsiteX418" fmla="*/ 8060 w 10000"/>
                <a:gd name="connsiteY418" fmla="*/ 7331 h 10000"/>
                <a:gd name="connsiteX419" fmla="*/ 8065 w 10000"/>
                <a:gd name="connsiteY419" fmla="*/ 7374 h 10000"/>
                <a:gd name="connsiteX420" fmla="*/ 8015 w 10000"/>
                <a:gd name="connsiteY420" fmla="*/ 7402 h 10000"/>
                <a:gd name="connsiteX421" fmla="*/ 7942 w 10000"/>
                <a:gd name="connsiteY421" fmla="*/ 7523 h 10000"/>
                <a:gd name="connsiteX422" fmla="*/ 7930 w 10000"/>
                <a:gd name="connsiteY422" fmla="*/ 7573 h 10000"/>
                <a:gd name="connsiteX423" fmla="*/ 7908 w 10000"/>
                <a:gd name="connsiteY423" fmla="*/ 7559 h 10000"/>
                <a:gd name="connsiteX424" fmla="*/ 7919 w 10000"/>
                <a:gd name="connsiteY424" fmla="*/ 7523 h 10000"/>
                <a:gd name="connsiteX425" fmla="*/ 7846 w 10000"/>
                <a:gd name="connsiteY425" fmla="*/ 7339 h 10000"/>
                <a:gd name="connsiteX426" fmla="*/ 7846 w 10000"/>
                <a:gd name="connsiteY426" fmla="*/ 7268 h 10000"/>
                <a:gd name="connsiteX427" fmla="*/ 7812 w 10000"/>
                <a:gd name="connsiteY427" fmla="*/ 7268 h 10000"/>
                <a:gd name="connsiteX428" fmla="*/ 7711 w 10000"/>
                <a:gd name="connsiteY428" fmla="*/ 7197 h 10000"/>
                <a:gd name="connsiteX429" fmla="*/ 7649 w 10000"/>
                <a:gd name="connsiteY429" fmla="*/ 7232 h 10000"/>
                <a:gd name="connsiteX430" fmla="*/ 7632 w 10000"/>
                <a:gd name="connsiteY430" fmla="*/ 7275 h 10000"/>
                <a:gd name="connsiteX431" fmla="*/ 7677 w 10000"/>
                <a:gd name="connsiteY431" fmla="*/ 7324 h 10000"/>
                <a:gd name="connsiteX432" fmla="*/ 7688 w 10000"/>
                <a:gd name="connsiteY432" fmla="*/ 7367 h 10000"/>
                <a:gd name="connsiteX433" fmla="*/ 7660 w 10000"/>
                <a:gd name="connsiteY433" fmla="*/ 7410 h 10000"/>
                <a:gd name="connsiteX434" fmla="*/ 7666 w 10000"/>
                <a:gd name="connsiteY434" fmla="*/ 7445 h 10000"/>
                <a:gd name="connsiteX435" fmla="*/ 7655 w 10000"/>
                <a:gd name="connsiteY435" fmla="*/ 7516 h 10000"/>
                <a:gd name="connsiteX436" fmla="*/ 7660 w 10000"/>
                <a:gd name="connsiteY436" fmla="*/ 7587 h 10000"/>
                <a:gd name="connsiteX437" fmla="*/ 7694 w 10000"/>
                <a:gd name="connsiteY437" fmla="*/ 7700 h 10000"/>
                <a:gd name="connsiteX438" fmla="*/ 7660 w 10000"/>
                <a:gd name="connsiteY438" fmla="*/ 7743 h 10000"/>
                <a:gd name="connsiteX439" fmla="*/ 7666 w 10000"/>
                <a:gd name="connsiteY439" fmla="*/ 7779 h 10000"/>
                <a:gd name="connsiteX440" fmla="*/ 7638 w 10000"/>
                <a:gd name="connsiteY440" fmla="*/ 7793 h 10000"/>
                <a:gd name="connsiteX441" fmla="*/ 7621 w 10000"/>
                <a:gd name="connsiteY441" fmla="*/ 7814 h 10000"/>
                <a:gd name="connsiteX442" fmla="*/ 7514 w 10000"/>
                <a:gd name="connsiteY442" fmla="*/ 7800 h 10000"/>
                <a:gd name="connsiteX443" fmla="*/ 7497 w 10000"/>
                <a:gd name="connsiteY443" fmla="*/ 7757 h 10000"/>
                <a:gd name="connsiteX444" fmla="*/ 7463 w 10000"/>
                <a:gd name="connsiteY444" fmla="*/ 7786 h 10000"/>
                <a:gd name="connsiteX445" fmla="*/ 7390 w 10000"/>
                <a:gd name="connsiteY445" fmla="*/ 7771 h 10000"/>
                <a:gd name="connsiteX446" fmla="*/ 7340 w 10000"/>
                <a:gd name="connsiteY446" fmla="*/ 7793 h 10000"/>
                <a:gd name="connsiteX447" fmla="*/ 7312 w 10000"/>
                <a:gd name="connsiteY447" fmla="*/ 7644 h 10000"/>
                <a:gd name="connsiteX448" fmla="*/ 7283 w 10000"/>
                <a:gd name="connsiteY448" fmla="*/ 7637 h 10000"/>
                <a:gd name="connsiteX449" fmla="*/ 7250 w 10000"/>
                <a:gd name="connsiteY449" fmla="*/ 7544 h 10000"/>
                <a:gd name="connsiteX450" fmla="*/ 7267 w 10000"/>
                <a:gd name="connsiteY450" fmla="*/ 7502 h 10000"/>
                <a:gd name="connsiteX451" fmla="*/ 7306 w 10000"/>
                <a:gd name="connsiteY451" fmla="*/ 7523 h 10000"/>
                <a:gd name="connsiteX452" fmla="*/ 7323 w 10000"/>
                <a:gd name="connsiteY452" fmla="*/ 7473 h 10000"/>
                <a:gd name="connsiteX453" fmla="*/ 7295 w 10000"/>
                <a:gd name="connsiteY453" fmla="*/ 7438 h 10000"/>
                <a:gd name="connsiteX454" fmla="*/ 7312 w 10000"/>
                <a:gd name="connsiteY454" fmla="*/ 7402 h 10000"/>
                <a:gd name="connsiteX455" fmla="*/ 7238 w 10000"/>
                <a:gd name="connsiteY455" fmla="*/ 7331 h 10000"/>
                <a:gd name="connsiteX456" fmla="*/ 7244 w 10000"/>
                <a:gd name="connsiteY456" fmla="*/ 7296 h 10000"/>
                <a:gd name="connsiteX457" fmla="*/ 7199 w 10000"/>
                <a:gd name="connsiteY457" fmla="*/ 7260 h 10000"/>
                <a:gd name="connsiteX458" fmla="*/ 7227 w 10000"/>
                <a:gd name="connsiteY458" fmla="*/ 7218 h 10000"/>
                <a:gd name="connsiteX459" fmla="*/ 7216 w 10000"/>
                <a:gd name="connsiteY459" fmla="*/ 7168 h 10000"/>
                <a:gd name="connsiteX460" fmla="*/ 7165 w 10000"/>
                <a:gd name="connsiteY460" fmla="*/ 7090 h 10000"/>
                <a:gd name="connsiteX461" fmla="*/ 7132 w 10000"/>
                <a:gd name="connsiteY461" fmla="*/ 7026 h 10000"/>
                <a:gd name="connsiteX462" fmla="*/ 7064 w 10000"/>
                <a:gd name="connsiteY462" fmla="*/ 7055 h 10000"/>
                <a:gd name="connsiteX463" fmla="*/ 7025 w 10000"/>
                <a:gd name="connsiteY463" fmla="*/ 7048 h 10000"/>
                <a:gd name="connsiteX464" fmla="*/ 7002 w 10000"/>
                <a:gd name="connsiteY464" fmla="*/ 7111 h 10000"/>
                <a:gd name="connsiteX465" fmla="*/ 6924 w 10000"/>
                <a:gd name="connsiteY465" fmla="*/ 7119 h 10000"/>
                <a:gd name="connsiteX466" fmla="*/ 6895 w 10000"/>
                <a:gd name="connsiteY466" fmla="*/ 7111 h 10000"/>
                <a:gd name="connsiteX467" fmla="*/ 6828 w 10000"/>
                <a:gd name="connsiteY467" fmla="*/ 7161 h 10000"/>
                <a:gd name="connsiteX468" fmla="*/ 6834 w 10000"/>
                <a:gd name="connsiteY468" fmla="*/ 7260 h 10000"/>
                <a:gd name="connsiteX469" fmla="*/ 6817 w 10000"/>
                <a:gd name="connsiteY469" fmla="*/ 7324 h 10000"/>
                <a:gd name="connsiteX470" fmla="*/ 6817 w 10000"/>
                <a:gd name="connsiteY470" fmla="*/ 7381 h 10000"/>
                <a:gd name="connsiteX471" fmla="*/ 6760 w 10000"/>
                <a:gd name="connsiteY471" fmla="*/ 7424 h 10000"/>
                <a:gd name="connsiteX472" fmla="*/ 6699 w 10000"/>
                <a:gd name="connsiteY472" fmla="*/ 7431 h 10000"/>
                <a:gd name="connsiteX473" fmla="*/ 6682 w 10000"/>
                <a:gd name="connsiteY473" fmla="*/ 7410 h 10000"/>
                <a:gd name="connsiteX474" fmla="*/ 6625 w 10000"/>
                <a:gd name="connsiteY474" fmla="*/ 7388 h 10000"/>
                <a:gd name="connsiteX475" fmla="*/ 6592 w 10000"/>
                <a:gd name="connsiteY475" fmla="*/ 7431 h 10000"/>
                <a:gd name="connsiteX476" fmla="*/ 6586 w 10000"/>
                <a:gd name="connsiteY476" fmla="*/ 7473 h 10000"/>
                <a:gd name="connsiteX477" fmla="*/ 6552 w 10000"/>
                <a:gd name="connsiteY477" fmla="*/ 7480 h 10000"/>
                <a:gd name="connsiteX478" fmla="*/ 6547 w 10000"/>
                <a:gd name="connsiteY478" fmla="*/ 7523 h 10000"/>
                <a:gd name="connsiteX479" fmla="*/ 6519 w 10000"/>
                <a:gd name="connsiteY479" fmla="*/ 7523 h 10000"/>
                <a:gd name="connsiteX480" fmla="*/ 6485 w 10000"/>
                <a:gd name="connsiteY480" fmla="*/ 7424 h 10000"/>
                <a:gd name="connsiteX481" fmla="*/ 6406 w 10000"/>
                <a:gd name="connsiteY481" fmla="*/ 7473 h 10000"/>
                <a:gd name="connsiteX482" fmla="*/ 6316 w 10000"/>
                <a:gd name="connsiteY482" fmla="*/ 7551 h 10000"/>
                <a:gd name="connsiteX483" fmla="*/ 6282 w 10000"/>
                <a:gd name="connsiteY483" fmla="*/ 7566 h 10000"/>
                <a:gd name="connsiteX484" fmla="*/ 6294 w 10000"/>
                <a:gd name="connsiteY484" fmla="*/ 7615 h 10000"/>
                <a:gd name="connsiteX485" fmla="*/ 6243 w 10000"/>
                <a:gd name="connsiteY485" fmla="*/ 7637 h 10000"/>
                <a:gd name="connsiteX486" fmla="*/ 6209 w 10000"/>
                <a:gd name="connsiteY486" fmla="*/ 7608 h 10000"/>
                <a:gd name="connsiteX487" fmla="*/ 6136 w 10000"/>
                <a:gd name="connsiteY487" fmla="*/ 7622 h 10000"/>
                <a:gd name="connsiteX488" fmla="*/ 6136 w 10000"/>
                <a:gd name="connsiteY488" fmla="*/ 7395 h 10000"/>
                <a:gd name="connsiteX489" fmla="*/ 6208 w 10000"/>
                <a:gd name="connsiteY48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664 w 10000"/>
                <a:gd name="connsiteY15" fmla="*/ 9770 h 10000"/>
                <a:gd name="connsiteX16" fmla="*/ 3583 w 10000"/>
                <a:gd name="connsiteY16" fmla="*/ 9730 h 10000"/>
                <a:gd name="connsiteX17" fmla="*/ 3543 w 10000"/>
                <a:gd name="connsiteY17" fmla="*/ 9702 h 10000"/>
                <a:gd name="connsiteX18" fmla="*/ 3515 w 10000"/>
                <a:gd name="connsiteY18" fmla="*/ 9624 h 10000"/>
                <a:gd name="connsiteX19" fmla="*/ 3335 w 10000"/>
                <a:gd name="connsiteY19" fmla="*/ 9578 h 10000"/>
                <a:gd name="connsiteX20" fmla="*/ 3150 w 10000"/>
                <a:gd name="connsiteY20" fmla="*/ 8971 h 10000"/>
                <a:gd name="connsiteX21" fmla="*/ 3155 w 10000"/>
                <a:gd name="connsiteY21" fmla="*/ 9021 h 10000"/>
                <a:gd name="connsiteX22" fmla="*/ 3144 w 10000"/>
                <a:gd name="connsiteY22" fmla="*/ 9042 h 10000"/>
                <a:gd name="connsiteX23" fmla="*/ 3105 w 10000"/>
                <a:gd name="connsiteY23" fmla="*/ 9028 h 10000"/>
                <a:gd name="connsiteX24" fmla="*/ 3048 w 10000"/>
                <a:gd name="connsiteY24" fmla="*/ 9163 h 10000"/>
                <a:gd name="connsiteX25" fmla="*/ 2818 w 10000"/>
                <a:gd name="connsiteY25" fmla="*/ 9837 h 10000"/>
                <a:gd name="connsiteX26" fmla="*/ 2745 w 10000"/>
                <a:gd name="connsiteY26" fmla="*/ 9879 h 10000"/>
                <a:gd name="connsiteX27" fmla="*/ 2705 w 10000"/>
                <a:gd name="connsiteY27" fmla="*/ 9922 h 10000"/>
                <a:gd name="connsiteX28" fmla="*/ 2638 w 10000"/>
                <a:gd name="connsiteY28" fmla="*/ 9929 h 10000"/>
                <a:gd name="connsiteX29" fmla="*/ 2598 w 10000"/>
                <a:gd name="connsiteY29" fmla="*/ 9943 h 10000"/>
                <a:gd name="connsiteX30" fmla="*/ 2565 w 10000"/>
                <a:gd name="connsiteY30" fmla="*/ 9929 h 10000"/>
                <a:gd name="connsiteX31" fmla="*/ 2508 w 10000"/>
                <a:gd name="connsiteY31" fmla="*/ 9943 h 10000"/>
                <a:gd name="connsiteX32" fmla="*/ 2503 w 10000"/>
                <a:gd name="connsiteY32" fmla="*/ 9957 h 10000"/>
                <a:gd name="connsiteX33" fmla="*/ 2458 w 10000"/>
                <a:gd name="connsiteY33" fmla="*/ 9993 h 10000"/>
                <a:gd name="connsiteX34" fmla="*/ 2424 w 10000"/>
                <a:gd name="connsiteY34" fmla="*/ 10000 h 10000"/>
                <a:gd name="connsiteX35" fmla="*/ 2323 w 10000"/>
                <a:gd name="connsiteY35" fmla="*/ 9901 h 10000"/>
                <a:gd name="connsiteX36" fmla="*/ 2250 w 10000"/>
                <a:gd name="connsiteY36" fmla="*/ 9794 h 10000"/>
                <a:gd name="connsiteX37" fmla="*/ 2160 w 10000"/>
                <a:gd name="connsiteY37" fmla="*/ 9759 h 10000"/>
                <a:gd name="connsiteX38" fmla="*/ 2143 w 10000"/>
                <a:gd name="connsiteY38" fmla="*/ 9624 h 10000"/>
                <a:gd name="connsiteX39" fmla="*/ 2205 w 10000"/>
                <a:gd name="connsiteY39" fmla="*/ 9588 h 10000"/>
                <a:gd name="connsiteX40" fmla="*/ 2182 w 10000"/>
                <a:gd name="connsiteY40" fmla="*/ 9482 h 10000"/>
                <a:gd name="connsiteX41" fmla="*/ 2160 w 10000"/>
                <a:gd name="connsiteY41" fmla="*/ 9446 h 10000"/>
                <a:gd name="connsiteX42" fmla="*/ 2323 w 10000"/>
                <a:gd name="connsiteY42" fmla="*/ 9312 h 10000"/>
                <a:gd name="connsiteX43" fmla="*/ 2373 w 10000"/>
                <a:gd name="connsiteY43" fmla="*/ 9177 h 10000"/>
                <a:gd name="connsiteX44" fmla="*/ 2424 w 10000"/>
                <a:gd name="connsiteY44" fmla="*/ 9148 h 10000"/>
                <a:gd name="connsiteX45" fmla="*/ 2435 w 10000"/>
                <a:gd name="connsiteY45" fmla="*/ 9063 h 10000"/>
                <a:gd name="connsiteX46" fmla="*/ 2385 w 10000"/>
                <a:gd name="connsiteY46" fmla="*/ 8950 h 10000"/>
                <a:gd name="connsiteX47" fmla="*/ 2396 w 10000"/>
                <a:gd name="connsiteY47" fmla="*/ 8879 h 10000"/>
                <a:gd name="connsiteX48" fmla="*/ 2340 w 10000"/>
                <a:gd name="connsiteY48" fmla="*/ 8850 h 10000"/>
                <a:gd name="connsiteX49" fmla="*/ 2306 w 10000"/>
                <a:gd name="connsiteY49" fmla="*/ 8857 h 10000"/>
                <a:gd name="connsiteX50" fmla="*/ 2143 w 10000"/>
                <a:gd name="connsiteY50" fmla="*/ 8921 h 10000"/>
                <a:gd name="connsiteX51" fmla="*/ 2098 w 10000"/>
                <a:gd name="connsiteY51" fmla="*/ 8971 h 10000"/>
                <a:gd name="connsiteX52" fmla="*/ 2064 w 10000"/>
                <a:gd name="connsiteY52" fmla="*/ 8999 h 10000"/>
                <a:gd name="connsiteX53" fmla="*/ 2019 w 10000"/>
                <a:gd name="connsiteY53" fmla="*/ 9056 h 10000"/>
                <a:gd name="connsiteX54" fmla="*/ 1879 w 10000"/>
                <a:gd name="connsiteY54" fmla="*/ 9013 h 10000"/>
                <a:gd name="connsiteX55" fmla="*/ 1828 w 10000"/>
                <a:gd name="connsiteY55" fmla="*/ 8971 h 10000"/>
                <a:gd name="connsiteX56" fmla="*/ 1738 w 10000"/>
                <a:gd name="connsiteY56" fmla="*/ 9021 h 10000"/>
                <a:gd name="connsiteX57" fmla="*/ 1609 w 10000"/>
                <a:gd name="connsiteY57" fmla="*/ 9056 h 10000"/>
                <a:gd name="connsiteX58" fmla="*/ 1699 w 10000"/>
                <a:gd name="connsiteY58" fmla="*/ 9177 h 10000"/>
                <a:gd name="connsiteX59" fmla="*/ 1592 w 10000"/>
                <a:gd name="connsiteY59" fmla="*/ 9304 h 10000"/>
                <a:gd name="connsiteX60" fmla="*/ 1558 w 10000"/>
                <a:gd name="connsiteY60" fmla="*/ 9290 h 10000"/>
                <a:gd name="connsiteX61" fmla="*/ 1541 w 10000"/>
                <a:gd name="connsiteY61" fmla="*/ 9304 h 10000"/>
                <a:gd name="connsiteX62" fmla="*/ 1507 w 10000"/>
                <a:gd name="connsiteY62" fmla="*/ 9269 h 10000"/>
                <a:gd name="connsiteX63" fmla="*/ 1440 w 10000"/>
                <a:gd name="connsiteY63" fmla="*/ 9233 h 10000"/>
                <a:gd name="connsiteX64" fmla="*/ 1434 w 10000"/>
                <a:gd name="connsiteY64" fmla="*/ 9198 h 10000"/>
                <a:gd name="connsiteX65" fmla="*/ 1412 w 10000"/>
                <a:gd name="connsiteY65" fmla="*/ 9191 h 10000"/>
                <a:gd name="connsiteX66" fmla="*/ 1400 w 10000"/>
                <a:gd name="connsiteY66" fmla="*/ 9155 h 10000"/>
                <a:gd name="connsiteX67" fmla="*/ 1372 w 10000"/>
                <a:gd name="connsiteY67" fmla="*/ 9127 h 10000"/>
                <a:gd name="connsiteX68" fmla="*/ 1327 w 10000"/>
                <a:gd name="connsiteY68" fmla="*/ 9141 h 10000"/>
                <a:gd name="connsiteX69" fmla="*/ 1305 w 10000"/>
                <a:gd name="connsiteY69" fmla="*/ 9092 h 10000"/>
                <a:gd name="connsiteX70" fmla="*/ 1271 w 10000"/>
                <a:gd name="connsiteY70" fmla="*/ 9099 h 10000"/>
                <a:gd name="connsiteX71" fmla="*/ 1277 w 10000"/>
                <a:gd name="connsiteY71" fmla="*/ 9056 h 10000"/>
                <a:gd name="connsiteX72" fmla="*/ 1265 w 10000"/>
                <a:gd name="connsiteY72" fmla="*/ 8999 h 10000"/>
                <a:gd name="connsiteX73" fmla="*/ 1277 w 10000"/>
                <a:gd name="connsiteY73" fmla="*/ 8935 h 10000"/>
                <a:gd name="connsiteX74" fmla="*/ 1271 w 10000"/>
                <a:gd name="connsiteY74" fmla="*/ 8893 h 10000"/>
                <a:gd name="connsiteX75" fmla="*/ 1153 w 10000"/>
                <a:gd name="connsiteY75" fmla="*/ 8893 h 10000"/>
                <a:gd name="connsiteX76" fmla="*/ 1153 w 10000"/>
                <a:gd name="connsiteY76" fmla="*/ 8850 h 10000"/>
                <a:gd name="connsiteX77" fmla="*/ 1091 w 10000"/>
                <a:gd name="connsiteY77" fmla="*/ 8829 h 10000"/>
                <a:gd name="connsiteX78" fmla="*/ 1080 w 10000"/>
                <a:gd name="connsiteY78" fmla="*/ 8758 h 10000"/>
                <a:gd name="connsiteX79" fmla="*/ 1069 w 10000"/>
                <a:gd name="connsiteY79" fmla="*/ 8730 h 10000"/>
                <a:gd name="connsiteX80" fmla="*/ 990 w 10000"/>
                <a:gd name="connsiteY80" fmla="*/ 8701 h 10000"/>
                <a:gd name="connsiteX81" fmla="*/ 894 w 10000"/>
                <a:gd name="connsiteY81" fmla="*/ 8616 h 10000"/>
                <a:gd name="connsiteX82" fmla="*/ 787 w 10000"/>
                <a:gd name="connsiteY82" fmla="*/ 8616 h 10000"/>
                <a:gd name="connsiteX83" fmla="*/ 849 w 10000"/>
                <a:gd name="connsiteY83" fmla="*/ 8510 h 10000"/>
                <a:gd name="connsiteX84" fmla="*/ 945 w 10000"/>
                <a:gd name="connsiteY84" fmla="*/ 8432 h 10000"/>
                <a:gd name="connsiteX85" fmla="*/ 984 w 10000"/>
                <a:gd name="connsiteY85" fmla="*/ 8325 h 10000"/>
                <a:gd name="connsiteX86" fmla="*/ 1063 w 10000"/>
                <a:gd name="connsiteY86" fmla="*/ 8204 h 10000"/>
                <a:gd name="connsiteX87" fmla="*/ 1057 w 10000"/>
                <a:gd name="connsiteY87" fmla="*/ 8133 h 10000"/>
                <a:gd name="connsiteX88" fmla="*/ 1018 w 10000"/>
                <a:gd name="connsiteY88" fmla="*/ 8055 h 10000"/>
                <a:gd name="connsiteX89" fmla="*/ 533 w 10000"/>
                <a:gd name="connsiteY89" fmla="*/ 8076 h 10000"/>
                <a:gd name="connsiteX90" fmla="*/ 169 w 10000"/>
                <a:gd name="connsiteY90" fmla="*/ 7743 h 10000"/>
                <a:gd name="connsiteX91" fmla="*/ 157 w 10000"/>
                <a:gd name="connsiteY91" fmla="*/ 7686 h 10000"/>
                <a:gd name="connsiteX92" fmla="*/ 231 w 10000"/>
                <a:gd name="connsiteY92" fmla="*/ 7594 h 10000"/>
                <a:gd name="connsiteX93" fmla="*/ 0 w 10000"/>
                <a:gd name="connsiteY93" fmla="*/ 6920 h 10000"/>
                <a:gd name="connsiteX94" fmla="*/ 1074 w 10000"/>
                <a:gd name="connsiteY94" fmla="*/ 7019 h 10000"/>
                <a:gd name="connsiteX95" fmla="*/ 1277 w 10000"/>
                <a:gd name="connsiteY95" fmla="*/ 6998 h 10000"/>
                <a:gd name="connsiteX96" fmla="*/ 1524 w 10000"/>
                <a:gd name="connsiteY96" fmla="*/ 7083 h 10000"/>
                <a:gd name="connsiteX97" fmla="*/ 1609 w 10000"/>
                <a:gd name="connsiteY97" fmla="*/ 7104 h 10000"/>
                <a:gd name="connsiteX98" fmla="*/ 1822 w 10000"/>
                <a:gd name="connsiteY98" fmla="*/ 7310 h 10000"/>
                <a:gd name="connsiteX99" fmla="*/ 1918 w 10000"/>
                <a:gd name="connsiteY99" fmla="*/ 7303 h 10000"/>
                <a:gd name="connsiteX100" fmla="*/ 6504 w 10000"/>
                <a:gd name="connsiteY100" fmla="*/ 7627 h 10000"/>
                <a:gd name="connsiteX101" fmla="*/ 5523 w 10000"/>
                <a:gd name="connsiteY101" fmla="*/ 5713 h 10000"/>
                <a:gd name="connsiteX102" fmla="*/ 5652 w 10000"/>
                <a:gd name="connsiteY102" fmla="*/ 5720 h 10000"/>
                <a:gd name="connsiteX103" fmla="*/ 5697 w 10000"/>
                <a:gd name="connsiteY103" fmla="*/ 5742 h 10000"/>
                <a:gd name="connsiteX104" fmla="*/ 5793 w 10000"/>
                <a:gd name="connsiteY104" fmla="*/ 5635 h 10000"/>
                <a:gd name="connsiteX105" fmla="*/ 5844 w 10000"/>
                <a:gd name="connsiteY105" fmla="*/ 5628 h 10000"/>
                <a:gd name="connsiteX106" fmla="*/ 5889 w 10000"/>
                <a:gd name="connsiteY106" fmla="*/ 5564 h 10000"/>
                <a:gd name="connsiteX107" fmla="*/ 5945 w 10000"/>
                <a:gd name="connsiteY107" fmla="*/ 5515 h 10000"/>
                <a:gd name="connsiteX108" fmla="*/ 6001 w 10000"/>
                <a:gd name="connsiteY108" fmla="*/ 5408 h 10000"/>
                <a:gd name="connsiteX109" fmla="*/ 6012 w 10000"/>
                <a:gd name="connsiteY109" fmla="*/ 5344 h 10000"/>
                <a:gd name="connsiteX110" fmla="*/ 6080 w 10000"/>
                <a:gd name="connsiteY110" fmla="*/ 5316 h 10000"/>
                <a:gd name="connsiteX111" fmla="*/ 6159 w 10000"/>
                <a:gd name="connsiteY111" fmla="*/ 5351 h 10000"/>
                <a:gd name="connsiteX112" fmla="*/ 6226 w 10000"/>
                <a:gd name="connsiteY112" fmla="*/ 5337 h 10000"/>
                <a:gd name="connsiteX113" fmla="*/ 6294 w 10000"/>
                <a:gd name="connsiteY113" fmla="*/ 5344 h 10000"/>
                <a:gd name="connsiteX114" fmla="*/ 6412 w 10000"/>
                <a:gd name="connsiteY114" fmla="*/ 5302 h 10000"/>
                <a:gd name="connsiteX115" fmla="*/ 6490 w 10000"/>
                <a:gd name="connsiteY115" fmla="*/ 5195 h 10000"/>
                <a:gd name="connsiteX116" fmla="*/ 6524 w 10000"/>
                <a:gd name="connsiteY116" fmla="*/ 5160 h 10000"/>
                <a:gd name="connsiteX117" fmla="*/ 6575 w 10000"/>
                <a:gd name="connsiteY117" fmla="*/ 5160 h 10000"/>
                <a:gd name="connsiteX118" fmla="*/ 6614 w 10000"/>
                <a:gd name="connsiteY118" fmla="*/ 5103 h 10000"/>
                <a:gd name="connsiteX119" fmla="*/ 6597 w 10000"/>
                <a:gd name="connsiteY119" fmla="*/ 5039 h 10000"/>
                <a:gd name="connsiteX120" fmla="*/ 6609 w 10000"/>
                <a:gd name="connsiteY120" fmla="*/ 4982 h 10000"/>
                <a:gd name="connsiteX121" fmla="*/ 6659 w 10000"/>
                <a:gd name="connsiteY121" fmla="*/ 4876 h 10000"/>
                <a:gd name="connsiteX122" fmla="*/ 6715 w 10000"/>
                <a:gd name="connsiteY122" fmla="*/ 4776 h 10000"/>
                <a:gd name="connsiteX123" fmla="*/ 6772 w 10000"/>
                <a:gd name="connsiteY123" fmla="*/ 4755 h 10000"/>
                <a:gd name="connsiteX124" fmla="*/ 6800 w 10000"/>
                <a:gd name="connsiteY124" fmla="*/ 4720 h 10000"/>
                <a:gd name="connsiteX125" fmla="*/ 6895 w 10000"/>
                <a:gd name="connsiteY125" fmla="*/ 4734 h 10000"/>
                <a:gd name="connsiteX126" fmla="*/ 6991 w 10000"/>
                <a:gd name="connsiteY126" fmla="*/ 4734 h 10000"/>
                <a:gd name="connsiteX127" fmla="*/ 6997 w 10000"/>
                <a:gd name="connsiteY127" fmla="*/ 4670 h 10000"/>
                <a:gd name="connsiteX128" fmla="*/ 7013 w 10000"/>
                <a:gd name="connsiteY128" fmla="*/ 4627 h 10000"/>
                <a:gd name="connsiteX129" fmla="*/ 7008 w 10000"/>
                <a:gd name="connsiteY129" fmla="*/ 4599 h 10000"/>
                <a:gd name="connsiteX130" fmla="*/ 7064 w 10000"/>
                <a:gd name="connsiteY130" fmla="*/ 4578 h 10000"/>
                <a:gd name="connsiteX131" fmla="*/ 7103 w 10000"/>
                <a:gd name="connsiteY131" fmla="*/ 4634 h 10000"/>
                <a:gd name="connsiteX132" fmla="*/ 7160 w 10000"/>
                <a:gd name="connsiteY132" fmla="*/ 4613 h 10000"/>
                <a:gd name="connsiteX133" fmla="*/ 7177 w 10000"/>
                <a:gd name="connsiteY133" fmla="*/ 4578 h 10000"/>
                <a:gd name="connsiteX134" fmla="*/ 7222 w 10000"/>
                <a:gd name="connsiteY134" fmla="*/ 4564 h 10000"/>
                <a:gd name="connsiteX135" fmla="*/ 7317 w 10000"/>
                <a:gd name="connsiteY135" fmla="*/ 4493 h 10000"/>
                <a:gd name="connsiteX136" fmla="*/ 7407 w 10000"/>
                <a:gd name="connsiteY136" fmla="*/ 4521 h 10000"/>
                <a:gd name="connsiteX137" fmla="*/ 7430 w 10000"/>
                <a:gd name="connsiteY137" fmla="*/ 4507 h 10000"/>
                <a:gd name="connsiteX138" fmla="*/ 7480 w 10000"/>
                <a:gd name="connsiteY138" fmla="*/ 4528 h 10000"/>
                <a:gd name="connsiteX139" fmla="*/ 7503 w 10000"/>
                <a:gd name="connsiteY139" fmla="*/ 4471 h 10000"/>
                <a:gd name="connsiteX140" fmla="*/ 7525 w 10000"/>
                <a:gd name="connsiteY140" fmla="*/ 4500 h 10000"/>
                <a:gd name="connsiteX141" fmla="*/ 7559 w 10000"/>
                <a:gd name="connsiteY141" fmla="*/ 4493 h 10000"/>
                <a:gd name="connsiteX142" fmla="*/ 7598 w 10000"/>
                <a:gd name="connsiteY142" fmla="*/ 4556 h 10000"/>
                <a:gd name="connsiteX143" fmla="*/ 7643 w 10000"/>
                <a:gd name="connsiteY143" fmla="*/ 4549 h 10000"/>
                <a:gd name="connsiteX144" fmla="*/ 7683 w 10000"/>
                <a:gd name="connsiteY144" fmla="*/ 4578 h 10000"/>
                <a:gd name="connsiteX145" fmla="*/ 7700 w 10000"/>
                <a:gd name="connsiteY145" fmla="*/ 4556 h 10000"/>
                <a:gd name="connsiteX146" fmla="*/ 7778 w 10000"/>
                <a:gd name="connsiteY146" fmla="*/ 4564 h 10000"/>
                <a:gd name="connsiteX147" fmla="*/ 7790 w 10000"/>
                <a:gd name="connsiteY147" fmla="*/ 4585 h 10000"/>
                <a:gd name="connsiteX148" fmla="*/ 7874 w 10000"/>
                <a:gd name="connsiteY148" fmla="*/ 4514 h 10000"/>
                <a:gd name="connsiteX149" fmla="*/ 7874 w 10000"/>
                <a:gd name="connsiteY149" fmla="*/ 4393 h 10000"/>
                <a:gd name="connsiteX150" fmla="*/ 7852 w 10000"/>
                <a:gd name="connsiteY150" fmla="*/ 4379 h 10000"/>
                <a:gd name="connsiteX151" fmla="*/ 7835 w 10000"/>
                <a:gd name="connsiteY151" fmla="*/ 4294 h 10000"/>
                <a:gd name="connsiteX152" fmla="*/ 7801 w 10000"/>
                <a:gd name="connsiteY152" fmla="*/ 4209 h 10000"/>
                <a:gd name="connsiteX153" fmla="*/ 7750 w 10000"/>
                <a:gd name="connsiteY153" fmla="*/ 4173 h 10000"/>
                <a:gd name="connsiteX154" fmla="*/ 7745 w 10000"/>
                <a:gd name="connsiteY154" fmla="*/ 4131 h 10000"/>
                <a:gd name="connsiteX155" fmla="*/ 7672 w 10000"/>
                <a:gd name="connsiteY155" fmla="*/ 4053 h 10000"/>
                <a:gd name="connsiteX156" fmla="*/ 7677 w 10000"/>
                <a:gd name="connsiteY156" fmla="*/ 4024 h 10000"/>
                <a:gd name="connsiteX157" fmla="*/ 7604 w 10000"/>
                <a:gd name="connsiteY157" fmla="*/ 3982 h 10000"/>
                <a:gd name="connsiteX158" fmla="*/ 7598 w 10000"/>
                <a:gd name="connsiteY158" fmla="*/ 3903 h 10000"/>
                <a:gd name="connsiteX159" fmla="*/ 7475 w 10000"/>
                <a:gd name="connsiteY159" fmla="*/ 3833 h 10000"/>
                <a:gd name="connsiteX160" fmla="*/ 7407 w 10000"/>
                <a:gd name="connsiteY160" fmla="*/ 3683 h 10000"/>
                <a:gd name="connsiteX161" fmla="*/ 7306 w 10000"/>
                <a:gd name="connsiteY161" fmla="*/ 3676 h 10000"/>
                <a:gd name="connsiteX162" fmla="*/ 7272 w 10000"/>
                <a:gd name="connsiteY162" fmla="*/ 3648 h 10000"/>
                <a:gd name="connsiteX163" fmla="*/ 7222 w 10000"/>
                <a:gd name="connsiteY163" fmla="*/ 3669 h 10000"/>
                <a:gd name="connsiteX164" fmla="*/ 7143 w 10000"/>
                <a:gd name="connsiteY164" fmla="*/ 3669 h 10000"/>
                <a:gd name="connsiteX165" fmla="*/ 7030 w 10000"/>
                <a:gd name="connsiteY165" fmla="*/ 3840 h 10000"/>
                <a:gd name="connsiteX166" fmla="*/ 6991 w 10000"/>
                <a:gd name="connsiteY166" fmla="*/ 3918 h 10000"/>
                <a:gd name="connsiteX167" fmla="*/ 6890 w 10000"/>
                <a:gd name="connsiteY167" fmla="*/ 3797 h 10000"/>
                <a:gd name="connsiteX168" fmla="*/ 6817 w 10000"/>
                <a:gd name="connsiteY168" fmla="*/ 3747 h 10000"/>
                <a:gd name="connsiteX169" fmla="*/ 6744 w 10000"/>
                <a:gd name="connsiteY169" fmla="*/ 3754 h 10000"/>
                <a:gd name="connsiteX170" fmla="*/ 6670 w 10000"/>
                <a:gd name="connsiteY170" fmla="*/ 3790 h 10000"/>
                <a:gd name="connsiteX171" fmla="*/ 6609 w 10000"/>
                <a:gd name="connsiteY171" fmla="*/ 3762 h 10000"/>
                <a:gd name="connsiteX172" fmla="*/ 6552 w 10000"/>
                <a:gd name="connsiteY172" fmla="*/ 3804 h 10000"/>
                <a:gd name="connsiteX173" fmla="*/ 6496 w 10000"/>
                <a:gd name="connsiteY173" fmla="*/ 3889 h 10000"/>
                <a:gd name="connsiteX174" fmla="*/ 6367 w 10000"/>
                <a:gd name="connsiteY174" fmla="*/ 3733 h 10000"/>
                <a:gd name="connsiteX175" fmla="*/ 6350 w 10000"/>
                <a:gd name="connsiteY175" fmla="*/ 3577 h 10000"/>
                <a:gd name="connsiteX176" fmla="*/ 6451 w 10000"/>
                <a:gd name="connsiteY176" fmla="*/ 3513 h 10000"/>
                <a:gd name="connsiteX177" fmla="*/ 6445 w 10000"/>
                <a:gd name="connsiteY177" fmla="*/ 3343 h 10000"/>
                <a:gd name="connsiteX178" fmla="*/ 6541 w 10000"/>
                <a:gd name="connsiteY178" fmla="*/ 3144 h 10000"/>
                <a:gd name="connsiteX179" fmla="*/ 6530 w 10000"/>
                <a:gd name="connsiteY179" fmla="*/ 3109 h 10000"/>
                <a:gd name="connsiteX180" fmla="*/ 6760 w 10000"/>
                <a:gd name="connsiteY180" fmla="*/ 2456 h 10000"/>
                <a:gd name="connsiteX181" fmla="*/ 6884 w 10000"/>
                <a:gd name="connsiteY181" fmla="*/ 2555 h 10000"/>
                <a:gd name="connsiteX182" fmla="*/ 6957 w 10000"/>
                <a:gd name="connsiteY182" fmla="*/ 2598 h 10000"/>
                <a:gd name="connsiteX183" fmla="*/ 7030 w 10000"/>
                <a:gd name="connsiteY183" fmla="*/ 2598 h 10000"/>
                <a:gd name="connsiteX184" fmla="*/ 7143 w 10000"/>
                <a:gd name="connsiteY184" fmla="*/ 2676 h 10000"/>
                <a:gd name="connsiteX185" fmla="*/ 7160 w 10000"/>
                <a:gd name="connsiteY185" fmla="*/ 2626 h 10000"/>
                <a:gd name="connsiteX186" fmla="*/ 7233 w 10000"/>
                <a:gd name="connsiteY186" fmla="*/ 2612 h 10000"/>
                <a:gd name="connsiteX187" fmla="*/ 7295 w 10000"/>
                <a:gd name="connsiteY187" fmla="*/ 2527 h 10000"/>
                <a:gd name="connsiteX188" fmla="*/ 7373 w 10000"/>
                <a:gd name="connsiteY188" fmla="*/ 2463 h 10000"/>
                <a:gd name="connsiteX189" fmla="*/ 7407 w 10000"/>
                <a:gd name="connsiteY189" fmla="*/ 2399 h 10000"/>
                <a:gd name="connsiteX190" fmla="*/ 7525 w 10000"/>
                <a:gd name="connsiteY190" fmla="*/ 2356 h 10000"/>
                <a:gd name="connsiteX191" fmla="*/ 7587 w 10000"/>
                <a:gd name="connsiteY191" fmla="*/ 2363 h 10000"/>
                <a:gd name="connsiteX192" fmla="*/ 7638 w 10000"/>
                <a:gd name="connsiteY192" fmla="*/ 2300 h 10000"/>
                <a:gd name="connsiteX193" fmla="*/ 7677 w 10000"/>
                <a:gd name="connsiteY193" fmla="*/ 2214 h 10000"/>
                <a:gd name="connsiteX194" fmla="*/ 7660 w 10000"/>
                <a:gd name="connsiteY194" fmla="*/ 2200 h 10000"/>
                <a:gd name="connsiteX195" fmla="*/ 7677 w 10000"/>
                <a:gd name="connsiteY195" fmla="*/ 2108 h 10000"/>
                <a:gd name="connsiteX196" fmla="*/ 7610 w 10000"/>
                <a:gd name="connsiteY196" fmla="*/ 2108 h 10000"/>
                <a:gd name="connsiteX197" fmla="*/ 7643 w 10000"/>
                <a:gd name="connsiteY197" fmla="*/ 2030 h 10000"/>
                <a:gd name="connsiteX198" fmla="*/ 7649 w 10000"/>
                <a:gd name="connsiteY198" fmla="*/ 1938 h 10000"/>
                <a:gd name="connsiteX199" fmla="*/ 7677 w 10000"/>
                <a:gd name="connsiteY199" fmla="*/ 1916 h 10000"/>
                <a:gd name="connsiteX200" fmla="*/ 7728 w 10000"/>
                <a:gd name="connsiteY200" fmla="*/ 1824 h 10000"/>
                <a:gd name="connsiteX201" fmla="*/ 7722 w 10000"/>
                <a:gd name="connsiteY201" fmla="*/ 1753 h 10000"/>
                <a:gd name="connsiteX202" fmla="*/ 7762 w 10000"/>
                <a:gd name="connsiteY202" fmla="*/ 1675 h 10000"/>
                <a:gd name="connsiteX203" fmla="*/ 7807 w 10000"/>
                <a:gd name="connsiteY203" fmla="*/ 1625 h 10000"/>
                <a:gd name="connsiteX204" fmla="*/ 7823 w 10000"/>
                <a:gd name="connsiteY204" fmla="*/ 1540 h 10000"/>
                <a:gd name="connsiteX205" fmla="*/ 7818 w 10000"/>
                <a:gd name="connsiteY205" fmla="*/ 1512 h 10000"/>
                <a:gd name="connsiteX206" fmla="*/ 7857 w 10000"/>
                <a:gd name="connsiteY206" fmla="*/ 1455 h 10000"/>
                <a:gd name="connsiteX207" fmla="*/ 7913 w 10000"/>
                <a:gd name="connsiteY207" fmla="*/ 1285 h 10000"/>
                <a:gd name="connsiteX208" fmla="*/ 7930 w 10000"/>
                <a:gd name="connsiteY208" fmla="*/ 1185 h 10000"/>
                <a:gd name="connsiteX209" fmla="*/ 7958 w 10000"/>
                <a:gd name="connsiteY209" fmla="*/ 1192 h 10000"/>
                <a:gd name="connsiteX210" fmla="*/ 8037 w 10000"/>
                <a:gd name="connsiteY210" fmla="*/ 1079 h 10000"/>
                <a:gd name="connsiteX211" fmla="*/ 8127 w 10000"/>
                <a:gd name="connsiteY211" fmla="*/ 1015 h 10000"/>
                <a:gd name="connsiteX212" fmla="*/ 8138 w 10000"/>
                <a:gd name="connsiteY212" fmla="*/ 937 h 10000"/>
                <a:gd name="connsiteX213" fmla="*/ 8172 w 10000"/>
                <a:gd name="connsiteY213" fmla="*/ 852 h 10000"/>
                <a:gd name="connsiteX214" fmla="*/ 8161 w 10000"/>
                <a:gd name="connsiteY214" fmla="*/ 788 h 10000"/>
                <a:gd name="connsiteX215" fmla="*/ 8116 w 10000"/>
                <a:gd name="connsiteY215" fmla="*/ 731 h 10000"/>
                <a:gd name="connsiteX216" fmla="*/ 8138 w 10000"/>
                <a:gd name="connsiteY216" fmla="*/ 660 h 10000"/>
                <a:gd name="connsiteX217" fmla="*/ 8138 w 10000"/>
                <a:gd name="connsiteY217" fmla="*/ 575 h 10000"/>
                <a:gd name="connsiteX218" fmla="*/ 8054 w 10000"/>
                <a:gd name="connsiteY218" fmla="*/ 504 h 10000"/>
                <a:gd name="connsiteX219" fmla="*/ 7970 w 10000"/>
                <a:gd name="connsiteY219" fmla="*/ 546 h 10000"/>
                <a:gd name="connsiteX220" fmla="*/ 7930 w 10000"/>
                <a:gd name="connsiteY220" fmla="*/ 546 h 10000"/>
                <a:gd name="connsiteX221" fmla="*/ 7913 w 10000"/>
                <a:gd name="connsiteY221" fmla="*/ 497 h 10000"/>
                <a:gd name="connsiteX222" fmla="*/ 7913 w 10000"/>
                <a:gd name="connsiteY222" fmla="*/ 405 h 10000"/>
                <a:gd name="connsiteX223" fmla="*/ 8020 w 10000"/>
                <a:gd name="connsiteY223" fmla="*/ 312 h 10000"/>
                <a:gd name="connsiteX224" fmla="*/ 8054 w 10000"/>
                <a:gd name="connsiteY224" fmla="*/ 234 h 10000"/>
                <a:gd name="connsiteX225" fmla="*/ 8121 w 10000"/>
                <a:gd name="connsiteY225" fmla="*/ 170 h 10000"/>
                <a:gd name="connsiteX226" fmla="*/ 8183 w 10000"/>
                <a:gd name="connsiteY226" fmla="*/ 50 h 10000"/>
                <a:gd name="connsiteX227" fmla="*/ 8228 w 10000"/>
                <a:gd name="connsiteY227" fmla="*/ 28 h 10000"/>
                <a:gd name="connsiteX228" fmla="*/ 8290 w 10000"/>
                <a:gd name="connsiteY228" fmla="*/ 43 h 10000"/>
                <a:gd name="connsiteX229" fmla="*/ 8420 w 10000"/>
                <a:gd name="connsiteY229" fmla="*/ 0 h 10000"/>
                <a:gd name="connsiteX230" fmla="*/ 8481 w 10000"/>
                <a:gd name="connsiteY230" fmla="*/ 71 h 10000"/>
                <a:gd name="connsiteX231" fmla="*/ 8476 w 10000"/>
                <a:gd name="connsiteY231" fmla="*/ 121 h 10000"/>
                <a:gd name="connsiteX232" fmla="*/ 8504 w 10000"/>
                <a:gd name="connsiteY232" fmla="*/ 142 h 10000"/>
                <a:gd name="connsiteX233" fmla="*/ 8526 w 10000"/>
                <a:gd name="connsiteY233" fmla="*/ 192 h 10000"/>
                <a:gd name="connsiteX234" fmla="*/ 8493 w 10000"/>
                <a:gd name="connsiteY234" fmla="*/ 248 h 10000"/>
                <a:gd name="connsiteX235" fmla="*/ 8448 w 10000"/>
                <a:gd name="connsiteY235" fmla="*/ 376 h 10000"/>
                <a:gd name="connsiteX236" fmla="*/ 8375 w 10000"/>
                <a:gd name="connsiteY236" fmla="*/ 476 h 10000"/>
                <a:gd name="connsiteX237" fmla="*/ 8307 w 10000"/>
                <a:gd name="connsiteY237" fmla="*/ 532 h 10000"/>
                <a:gd name="connsiteX238" fmla="*/ 8358 w 10000"/>
                <a:gd name="connsiteY238" fmla="*/ 554 h 10000"/>
                <a:gd name="connsiteX239" fmla="*/ 8425 w 10000"/>
                <a:gd name="connsiteY239" fmla="*/ 639 h 10000"/>
                <a:gd name="connsiteX240" fmla="*/ 8470 w 10000"/>
                <a:gd name="connsiteY240" fmla="*/ 646 h 10000"/>
                <a:gd name="connsiteX241" fmla="*/ 8493 w 10000"/>
                <a:gd name="connsiteY241" fmla="*/ 738 h 10000"/>
                <a:gd name="connsiteX242" fmla="*/ 8538 w 10000"/>
                <a:gd name="connsiteY242" fmla="*/ 759 h 10000"/>
                <a:gd name="connsiteX243" fmla="*/ 8571 w 10000"/>
                <a:gd name="connsiteY243" fmla="*/ 752 h 10000"/>
                <a:gd name="connsiteX244" fmla="*/ 8639 w 10000"/>
                <a:gd name="connsiteY244" fmla="*/ 610 h 10000"/>
                <a:gd name="connsiteX245" fmla="*/ 8701 w 10000"/>
                <a:gd name="connsiteY245" fmla="*/ 625 h 10000"/>
                <a:gd name="connsiteX246" fmla="*/ 8712 w 10000"/>
                <a:gd name="connsiteY246" fmla="*/ 667 h 10000"/>
                <a:gd name="connsiteX247" fmla="*/ 8757 w 10000"/>
                <a:gd name="connsiteY247" fmla="*/ 717 h 10000"/>
                <a:gd name="connsiteX248" fmla="*/ 8757 w 10000"/>
                <a:gd name="connsiteY248" fmla="*/ 752 h 10000"/>
                <a:gd name="connsiteX249" fmla="*/ 8796 w 10000"/>
                <a:gd name="connsiteY249" fmla="*/ 774 h 10000"/>
                <a:gd name="connsiteX250" fmla="*/ 8853 w 10000"/>
                <a:gd name="connsiteY250" fmla="*/ 774 h 10000"/>
                <a:gd name="connsiteX251" fmla="*/ 8858 w 10000"/>
                <a:gd name="connsiteY251" fmla="*/ 837 h 10000"/>
                <a:gd name="connsiteX252" fmla="*/ 8808 w 10000"/>
                <a:gd name="connsiteY252" fmla="*/ 866 h 10000"/>
                <a:gd name="connsiteX253" fmla="*/ 8853 w 10000"/>
                <a:gd name="connsiteY253" fmla="*/ 1143 h 10000"/>
                <a:gd name="connsiteX254" fmla="*/ 8898 w 10000"/>
                <a:gd name="connsiteY254" fmla="*/ 1270 h 10000"/>
                <a:gd name="connsiteX255" fmla="*/ 8886 w 10000"/>
                <a:gd name="connsiteY255" fmla="*/ 1327 h 10000"/>
                <a:gd name="connsiteX256" fmla="*/ 8926 w 10000"/>
                <a:gd name="connsiteY256" fmla="*/ 1391 h 10000"/>
                <a:gd name="connsiteX257" fmla="*/ 8931 w 10000"/>
                <a:gd name="connsiteY257" fmla="*/ 1434 h 10000"/>
                <a:gd name="connsiteX258" fmla="*/ 9038 w 10000"/>
                <a:gd name="connsiteY258" fmla="*/ 1483 h 10000"/>
                <a:gd name="connsiteX259" fmla="*/ 9168 w 10000"/>
                <a:gd name="connsiteY259" fmla="*/ 1441 h 10000"/>
                <a:gd name="connsiteX260" fmla="*/ 9184 w 10000"/>
                <a:gd name="connsiteY260" fmla="*/ 1384 h 10000"/>
                <a:gd name="connsiteX261" fmla="*/ 9229 w 10000"/>
                <a:gd name="connsiteY261" fmla="*/ 1405 h 10000"/>
                <a:gd name="connsiteX262" fmla="*/ 9258 w 10000"/>
                <a:gd name="connsiteY262" fmla="*/ 1455 h 10000"/>
                <a:gd name="connsiteX263" fmla="*/ 9325 w 10000"/>
                <a:gd name="connsiteY263" fmla="*/ 1419 h 10000"/>
                <a:gd name="connsiteX264" fmla="*/ 9364 w 10000"/>
                <a:gd name="connsiteY264" fmla="*/ 1419 h 10000"/>
                <a:gd name="connsiteX265" fmla="*/ 9421 w 10000"/>
                <a:gd name="connsiteY265" fmla="*/ 1476 h 10000"/>
                <a:gd name="connsiteX266" fmla="*/ 9454 w 10000"/>
                <a:gd name="connsiteY266" fmla="*/ 1398 h 10000"/>
                <a:gd name="connsiteX267" fmla="*/ 9522 w 10000"/>
                <a:gd name="connsiteY267" fmla="*/ 1434 h 10000"/>
                <a:gd name="connsiteX268" fmla="*/ 9556 w 10000"/>
                <a:gd name="connsiteY268" fmla="*/ 1391 h 10000"/>
                <a:gd name="connsiteX269" fmla="*/ 9584 w 10000"/>
                <a:gd name="connsiteY269" fmla="*/ 1398 h 10000"/>
                <a:gd name="connsiteX270" fmla="*/ 9612 w 10000"/>
                <a:gd name="connsiteY270" fmla="*/ 1356 h 10000"/>
                <a:gd name="connsiteX271" fmla="*/ 9606 w 10000"/>
                <a:gd name="connsiteY271" fmla="*/ 1313 h 10000"/>
                <a:gd name="connsiteX272" fmla="*/ 9646 w 10000"/>
                <a:gd name="connsiteY272" fmla="*/ 1292 h 10000"/>
                <a:gd name="connsiteX273" fmla="*/ 9674 w 10000"/>
                <a:gd name="connsiteY273" fmla="*/ 1221 h 10000"/>
                <a:gd name="connsiteX274" fmla="*/ 9753 w 10000"/>
                <a:gd name="connsiteY274" fmla="*/ 1228 h 10000"/>
                <a:gd name="connsiteX275" fmla="*/ 9871 w 10000"/>
                <a:gd name="connsiteY275" fmla="*/ 1434 h 10000"/>
                <a:gd name="connsiteX276" fmla="*/ 9893 w 10000"/>
                <a:gd name="connsiteY276" fmla="*/ 1505 h 10000"/>
                <a:gd name="connsiteX277" fmla="*/ 9972 w 10000"/>
                <a:gd name="connsiteY277" fmla="*/ 1597 h 10000"/>
                <a:gd name="connsiteX278" fmla="*/ 10000 w 10000"/>
                <a:gd name="connsiteY278" fmla="*/ 1682 h 10000"/>
                <a:gd name="connsiteX279" fmla="*/ 9938 w 10000"/>
                <a:gd name="connsiteY279" fmla="*/ 1796 h 10000"/>
                <a:gd name="connsiteX280" fmla="*/ 9893 w 10000"/>
                <a:gd name="connsiteY280" fmla="*/ 1838 h 10000"/>
                <a:gd name="connsiteX281" fmla="*/ 9916 w 10000"/>
                <a:gd name="connsiteY281" fmla="*/ 1959 h 10000"/>
                <a:gd name="connsiteX282" fmla="*/ 9848 w 10000"/>
                <a:gd name="connsiteY282" fmla="*/ 2051 h 10000"/>
                <a:gd name="connsiteX283" fmla="*/ 9809 w 10000"/>
                <a:gd name="connsiteY283" fmla="*/ 2072 h 10000"/>
                <a:gd name="connsiteX284" fmla="*/ 9809 w 10000"/>
                <a:gd name="connsiteY284" fmla="*/ 2136 h 10000"/>
                <a:gd name="connsiteX285" fmla="*/ 9758 w 10000"/>
                <a:gd name="connsiteY285" fmla="*/ 2257 h 10000"/>
                <a:gd name="connsiteX286" fmla="*/ 9724 w 10000"/>
                <a:gd name="connsiteY286" fmla="*/ 2264 h 10000"/>
                <a:gd name="connsiteX287" fmla="*/ 9730 w 10000"/>
                <a:gd name="connsiteY287" fmla="*/ 2349 h 10000"/>
                <a:gd name="connsiteX288" fmla="*/ 9702 w 10000"/>
                <a:gd name="connsiteY288" fmla="*/ 2413 h 10000"/>
                <a:gd name="connsiteX289" fmla="*/ 9708 w 10000"/>
                <a:gd name="connsiteY289" fmla="*/ 2697 h 10000"/>
                <a:gd name="connsiteX290" fmla="*/ 9724 w 10000"/>
                <a:gd name="connsiteY290" fmla="*/ 2718 h 10000"/>
                <a:gd name="connsiteX291" fmla="*/ 9719 w 10000"/>
                <a:gd name="connsiteY291" fmla="*/ 2811 h 10000"/>
                <a:gd name="connsiteX292" fmla="*/ 9708 w 10000"/>
                <a:gd name="connsiteY292" fmla="*/ 2896 h 10000"/>
                <a:gd name="connsiteX293" fmla="*/ 9668 w 10000"/>
                <a:gd name="connsiteY293" fmla="*/ 2938 h 10000"/>
                <a:gd name="connsiteX294" fmla="*/ 9595 w 10000"/>
                <a:gd name="connsiteY294" fmla="*/ 2903 h 10000"/>
                <a:gd name="connsiteX295" fmla="*/ 9561 w 10000"/>
                <a:gd name="connsiteY295" fmla="*/ 2952 h 10000"/>
                <a:gd name="connsiteX296" fmla="*/ 9567 w 10000"/>
                <a:gd name="connsiteY296" fmla="*/ 2995 h 10000"/>
                <a:gd name="connsiteX297" fmla="*/ 9544 w 10000"/>
                <a:gd name="connsiteY297" fmla="*/ 3080 h 10000"/>
                <a:gd name="connsiteX298" fmla="*/ 9505 w 10000"/>
                <a:gd name="connsiteY298" fmla="*/ 3137 h 10000"/>
                <a:gd name="connsiteX299" fmla="*/ 9494 w 10000"/>
                <a:gd name="connsiteY299" fmla="*/ 3236 h 10000"/>
                <a:gd name="connsiteX300" fmla="*/ 9466 w 10000"/>
                <a:gd name="connsiteY300" fmla="*/ 3322 h 10000"/>
                <a:gd name="connsiteX301" fmla="*/ 9471 w 10000"/>
                <a:gd name="connsiteY301" fmla="*/ 3378 h 10000"/>
                <a:gd name="connsiteX302" fmla="*/ 9460 w 10000"/>
                <a:gd name="connsiteY302" fmla="*/ 3435 h 10000"/>
                <a:gd name="connsiteX303" fmla="*/ 9483 w 10000"/>
                <a:gd name="connsiteY303" fmla="*/ 3485 h 10000"/>
                <a:gd name="connsiteX304" fmla="*/ 9449 w 10000"/>
                <a:gd name="connsiteY304" fmla="*/ 3563 h 10000"/>
                <a:gd name="connsiteX305" fmla="*/ 9393 w 10000"/>
                <a:gd name="connsiteY305" fmla="*/ 3442 h 10000"/>
                <a:gd name="connsiteX306" fmla="*/ 9393 w 10000"/>
                <a:gd name="connsiteY306" fmla="*/ 3350 h 10000"/>
                <a:gd name="connsiteX307" fmla="*/ 9376 w 10000"/>
                <a:gd name="connsiteY307" fmla="*/ 3336 h 10000"/>
                <a:gd name="connsiteX308" fmla="*/ 9308 w 10000"/>
                <a:gd name="connsiteY308" fmla="*/ 3400 h 10000"/>
                <a:gd name="connsiteX309" fmla="*/ 9201 w 10000"/>
                <a:gd name="connsiteY309" fmla="*/ 3549 h 10000"/>
                <a:gd name="connsiteX310" fmla="*/ 9139 w 10000"/>
                <a:gd name="connsiteY310" fmla="*/ 3655 h 10000"/>
                <a:gd name="connsiteX311" fmla="*/ 9044 w 10000"/>
                <a:gd name="connsiteY311" fmla="*/ 3712 h 10000"/>
                <a:gd name="connsiteX312" fmla="*/ 9010 w 10000"/>
                <a:gd name="connsiteY312" fmla="*/ 3797 h 10000"/>
                <a:gd name="connsiteX313" fmla="*/ 8982 w 10000"/>
                <a:gd name="connsiteY313" fmla="*/ 3825 h 10000"/>
                <a:gd name="connsiteX314" fmla="*/ 8875 w 10000"/>
                <a:gd name="connsiteY314" fmla="*/ 3903 h 10000"/>
                <a:gd name="connsiteX315" fmla="*/ 8785 w 10000"/>
                <a:gd name="connsiteY315" fmla="*/ 3996 h 10000"/>
                <a:gd name="connsiteX316" fmla="*/ 8763 w 10000"/>
                <a:gd name="connsiteY316" fmla="*/ 4067 h 10000"/>
                <a:gd name="connsiteX317" fmla="*/ 8729 w 10000"/>
                <a:gd name="connsiteY317" fmla="*/ 4102 h 10000"/>
                <a:gd name="connsiteX318" fmla="*/ 8774 w 10000"/>
                <a:gd name="connsiteY318" fmla="*/ 4194 h 10000"/>
                <a:gd name="connsiteX319" fmla="*/ 8819 w 10000"/>
                <a:gd name="connsiteY319" fmla="*/ 4265 h 10000"/>
                <a:gd name="connsiteX320" fmla="*/ 8881 w 10000"/>
                <a:gd name="connsiteY320" fmla="*/ 4294 h 10000"/>
                <a:gd name="connsiteX321" fmla="*/ 8858 w 10000"/>
                <a:gd name="connsiteY321" fmla="*/ 4344 h 10000"/>
                <a:gd name="connsiteX322" fmla="*/ 8903 w 10000"/>
                <a:gd name="connsiteY322" fmla="*/ 4358 h 10000"/>
                <a:gd name="connsiteX323" fmla="*/ 8903 w 10000"/>
                <a:gd name="connsiteY323" fmla="*/ 4443 h 10000"/>
                <a:gd name="connsiteX324" fmla="*/ 8937 w 10000"/>
                <a:gd name="connsiteY324" fmla="*/ 4507 h 10000"/>
                <a:gd name="connsiteX325" fmla="*/ 8993 w 10000"/>
                <a:gd name="connsiteY325" fmla="*/ 4493 h 10000"/>
                <a:gd name="connsiteX326" fmla="*/ 9016 w 10000"/>
                <a:gd name="connsiteY326" fmla="*/ 4422 h 10000"/>
                <a:gd name="connsiteX327" fmla="*/ 9061 w 10000"/>
                <a:gd name="connsiteY327" fmla="*/ 4414 h 10000"/>
                <a:gd name="connsiteX328" fmla="*/ 9066 w 10000"/>
                <a:gd name="connsiteY328" fmla="*/ 4358 h 10000"/>
                <a:gd name="connsiteX329" fmla="*/ 9123 w 10000"/>
                <a:gd name="connsiteY329" fmla="*/ 4358 h 10000"/>
                <a:gd name="connsiteX330" fmla="*/ 9100 w 10000"/>
                <a:gd name="connsiteY330" fmla="*/ 4429 h 10000"/>
                <a:gd name="connsiteX331" fmla="*/ 9156 w 10000"/>
                <a:gd name="connsiteY331" fmla="*/ 4464 h 10000"/>
                <a:gd name="connsiteX332" fmla="*/ 9145 w 10000"/>
                <a:gd name="connsiteY332" fmla="*/ 4528 h 10000"/>
                <a:gd name="connsiteX333" fmla="*/ 9061 w 10000"/>
                <a:gd name="connsiteY333" fmla="*/ 4535 h 10000"/>
                <a:gd name="connsiteX334" fmla="*/ 8999 w 10000"/>
                <a:gd name="connsiteY334" fmla="*/ 4578 h 10000"/>
                <a:gd name="connsiteX335" fmla="*/ 8943 w 10000"/>
                <a:gd name="connsiteY335" fmla="*/ 4599 h 10000"/>
                <a:gd name="connsiteX336" fmla="*/ 8943 w 10000"/>
                <a:gd name="connsiteY336" fmla="*/ 4698 h 10000"/>
                <a:gd name="connsiteX337" fmla="*/ 8999 w 10000"/>
                <a:gd name="connsiteY337" fmla="*/ 4805 h 10000"/>
                <a:gd name="connsiteX338" fmla="*/ 8954 w 10000"/>
                <a:gd name="connsiteY338" fmla="*/ 4904 h 10000"/>
                <a:gd name="connsiteX339" fmla="*/ 8864 w 10000"/>
                <a:gd name="connsiteY339" fmla="*/ 4918 h 10000"/>
                <a:gd name="connsiteX340" fmla="*/ 8875 w 10000"/>
                <a:gd name="connsiteY340" fmla="*/ 5032 h 10000"/>
                <a:gd name="connsiteX341" fmla="*/ 8870 w 10000"/>
                <a:gd name="connsiteY341" fmla="*/ 5103 h 10000"/>
                <a:gd name="connsiteX342" fmla="*/ 8841 w 10000"/>
                <a:gd name="connsiteY342" fmla="*/ 5138 h 10000"/>
                <a:gd name="connsiteX343" fmla="*/ 8785 w 10000"/>
                <a:gd name="connsiteY343" fmla="*/ 5110 h 10000"/>
                <a:gd name="connsiteX344" fmla="*/ 8735 w 10000"/>
                <a:gd name="connsiteY344" fmla="*/ 5018 h 10000"/>
                <a:gd name="connsiteX345" fmla="*/ 8678 w 10000"/>
                <a:gd name="connsiteY345" fmla="*/ 5089 h 10000"/>
                <a:gd name="connsiteX346" fmla="*/ 8622 w 10000"/>
                <a:gd name="connsiteY346" fmla="*/ 5039 h 10000"/>
                <a:gd name="connsiteX347" fmla="*/ 8616 w 10000"/>
                <a:gd name="connsiteY347" fmla="*/ 5011 h 10000"/>
                <a:gd name="connsiteX348" fmla="*/ 8538 w 10000"/>
                <a:gd name="connsiteY348" fmla="*/ 4947 h 10000"/>
                <a:gd name="connsiteX349" fmla="*/ 8515 w 10000"/>
                <a:gd name="connsiteY349" fmla="*/ 4961 h 10000"/>
                <a:gd name="connsiteX350" fmla="*/ 8526 w 10000"/>
                <a:gd name="connsiteY350" fmla="*/ 5039 h 10000"/>
                <a:gd name="connsiteX351" fmla="*/ 8481 w 10000"/>
                <a:gd name="connsiteY351" fmla="*/ 5138 h 10000"/>
                <a:gd name="connsiteX352" fmla="*/ 8515 w 10000"/>
                <a:gd name="connsiteY352" fmla="*/ 5160 h 10000"/>
                <a:gd name="connsiteX353" fmla="*/ 8577 w 10000"/>
                <a:gd name="connsiteY353" fmla="*/ 5145 h 10000"/>
                <a:gd name="connsiteX354" fmla="*/ 8588 w 10000"/>
                <a:gd name="connsiteY354" fmla="*/ 5181 h 10000"/>
                <a:gd name="connsiteX355" fmla="*/ 8577 w 10000"/>
                <a:gd name="connsiteY355" fmla="*/ 5224 h 10000"/>
                <a:gd name="connsiteX356" fmla="*/ 8600 w 10000"/>
                <a:gd name="connsiteY356" fmla="*/ 5280 h 10000"/>
                <a:gd name="connsiteX357" fmla="*/ 8650 w 10000"/>
                <a:gd name="connsiteY357" fmla="*/ 5316 h 10000"/>
                <a:gd name="connsiteX358" fmla="*/ 8639 w 10000"/>
                <a:gd name="connsiteY358" fmla="*/ 5401 h 10000"/>
                <a:gd name="connsiteX359" fmla="*/ 8673 w 10000"/>
                <a:gd name="connsiteY359" fmla="*/ 5444 h 10000"/>
                <a:gd name="connsiteX360" fmla="*/ 8633 w 10000"/>
                <a:gd name="connsiteY360" fmla="*/ 5486 h 10000"/>
                <a:gd name="connsiteX361" fmla="*/ 8622 w 10000"/>
                <a:gd name="connsiteY361" fmla="*/ 5642 h 10000"/>
                <a:gd name="connsiteX362" fmla="*/ 8600 w 10000"/>
                <a:gd name="connsiteY362" fmla="*/ 5649 h 10000"/>
                <a:gd name="connsiteX363" fmla="*/ 8628 w 10000"/>
                <a:gd name="connsiteY363" fmla="*/ 5720 h 10000"/>
                <a:gd name="connsiteX364" fmla="*/ 8633 w 10000"/>
                <a:gd name="connsiteY364" fmla="*/ 5841 h 10000"/>
                <a:gd name="connsiteX365" fmla="*/ 8661 w 10000"/>
                <a:gd name="connsiteY365" fmla="*/ 5869 h 10000"/>
                <a:gd name="connsiteX366" fmla="*/ 8667 w 10000"/>
                <a:gd name="connsiteY366" fmla="*/ 5905 h 10000"/>
                <a:gd name="connsiteX367" fmla="*/ 8690 w 10000"/>
                <a:gd name="connsiteY367" fmla="*/ 5912 h 10000"/>
                <a:gd name="connsiteX368" fmla="*/ 8695 w 10000"/>
                <a:gd name="connsiteY368" fmla="*/ 5983 h 10000"/>
                <a:gd name="connsiteX369" fmla="*/ 8684 w 10000"/>
                <a:gd name="connsiteY369" fmla="*/ 6033 h 10000"/>
                <a:gd name="connsiteX370" fmla="*/ 8740 w 10000"/>
                <a:gd name="connsiteY370" fmla="*/ 6061 h 10000"/>
                <a:gd name="connsiteX371" fmla="*/ 8825 w 10000"/>
                <a:gd name="connsiteY371" fmla="*/ 6004 h 10000"/>
                <a:gd name="connsiteX372" fmla="*/ 8948 w 10000"/>
                <a:gd name="connsiteY372" fmla="*/ 5891 h 10000"/>
                <a:gd name="connsiteX373" fmla="*/ 8982 w 10000"/>
                <a:gd name="connsiteY373" fmla="*/ 5891 h 10000"/>
                <a:gd name="connsiteX374" fmla="*/ 8982 w 10000"/>
                <a:gd name="connsiteY374" fmla="*/ 5976 h 10000"/>
                <a:gd name="connsiteX375" fmla="*/ 9004 w 10000"/>
                <a:gd name="connsiteY375" fmla="*/ 5990 h 10000"/>
                <a:gd name="connsiteX376" fmla="*/ 9044 w 10000"/>
                <a:gd name="connsiteY376" fmla="*/ 6089 h 10000"/>
                <a:gd name="connsiteX377" fmla="*/ 9072 w 10000"/>
                <a:gd name="connsiteY377" fmla="*/ 6097 h 10000"/>
                <a:gd name="connsiteX378" fmla="*/ 9055 w 10000"/>
                <a:gd name="connsiteY378" fmla="*/ 6153 h 10000"/>
                <a:gd name="connsiteX379" fmla="*/ 9100 w 10000"/>
                <a:gd name="connsiteY379" fmla="*/ 6281 h 10000"/>
                <a:gd name="connsiteX380" fmla="*/ 9100 w 10000"/>
                <a:gd name="connsiteY380" fmla="*/ 6345 h 10000"/>
                <a:gd name="connsiteX381" fmla="*/ 9123 w 10000"/>
                <a:gd name="connsiteY381" fmla="*/ 6416 h 10000"/>
                <a:gd name="connsiteX382" fmla="*/ 9089 w 10000"/>
                <a:gd name="connsiteY382" fmla="*/ 6473 h 10000"/>
                <a:gd name="connsiteX383" fmla="*/ 9049 w 10000"/>
                <a:gd name="connsiteY383" fmla="*/ 6466 h 10000"/>
                <a:gd name="connsiteX384" fmla="*/ 9049 w 10000"/>
                <a:gd name="connsiteY384" fmla="*/ 6501 h 10000"/>
                <a:gd name="connsiteX385" fmla="*/ 9089 w 10000"/>
                <a:gd name="connsiteY385" fmla="*/ 6544 h 10000"/>
                <a:gd name="connsiteX386" fmla="*/ 9106 w 10000"/>
                <a:gd name="connsiteY386" fmla="*/ 6515 h 10000"/>
                <a:gd name="connsiteX387" fmla="*/ 9139 w 10000"/>
                <a:gd name="connsiteY387" fmla="*/ 6579 h 10000"/>
                <a:gd name="connsiteX388" fmla="*/ 9179 w 10000"/>
                <a:gd name="connsiteY388" fmla="*/ 6579 h 10000"/>
                <a:gd name="connsiteX389" fmla="*/ 9156 w 10000"/>
                <a:gd name="connsiteY389" fmla="*/ 6757 h 10000"/>
                <a:gd name="connsiteX390" fmla="*/ 9139 w 10000"/>
                <a:gd name="connsiteY390" fmla="*/ 6792 h 10000"/>
                <a:gd name="connsiteX391" fmla="*/ 9089 w 10000"/>
                <a:gd name="connsiteY391" fmla="*/ 6778 h 10000"/>
                <a:gd name="connsiteX392" fmla="*/ 9027 w 10000"/>
                <a:gd name="connsiteY392" fmla="*/ 6799 h 10000"/>
                <a:gd name="connsiteX393" fmla="*/ 9004 w 10000"/>
                <a:gd name="connsiteY393" fmla="*/ 6842 h 10000"/>
                <a:gd name="connsiteX394" fmla="*/ 8999 w 10000"/>
                <a:gd name="connsiteY394" fmla="*/ 6884 h 10000"/>
                <a:gd name="connsiteX395" fmla="*/ 8960 w 10000"/>
                <a:gd name="connsiteY395" fmla="*/ 6934 h 10000"/>
                <a:gd name="connsiteX396" fmla="*/ 8898 w 10000"/>
                <a:gd name="connsiteY396" fmla="*/ 6941 h 10000"/>
                <a:gd name="connsiteX397" fmla="*/ 8886 w 10000"/>
                <a:gd name="connsiteY397" fmla="*/ 6962 h 10000"/>
                <a:gd name="connsiteX398" fmla="*/ 8847 w 10000"/>
                <a:gd name="connsiteY398" fmla="*/ 6927 h 10000"/>
                <a:gd name="connsiteX399" fmla="*/ 8808 w 10000"/>
                <a:gd name="connsiteY399" fmla="*/ 6934 h 10000"/>
                <a:gd name="connsiteX400" fmla="*/ 8785 w 10000"/>
                <a:gd name="connsiteY400" fmla="*/ 6906 h 10000"/>
                <a:gd name="connsiteX401" fmla="*/ 8735 w 10000"/>
                <a:gd name="connsiteY401" fmla="*/ 6891 h 10000"/>
                <a:gd name="connsiteX402" fmla="*/ 8746 w 10000"/>
                <a:gd name="connsiteY402" fmla="*/ 6941 h 10000"/>
                <a:gd name="connsiteX403" fmla="*/ 8723 w 10000"/>
                <a:gd name="connsiteY403" fmla="*/ 6991 h 10000"/>
                <a:gd name="connsiteX404" fmla="*/ 8639 w 10000"/>
                <a:gd name="connsiteY404" fmla="*/ 6984 h 10000"/>
                <a:gd name="connsiteX405" fmla="*/ 8611 w 10000"/>
                <a:gd name="connsiteY405" fmla="*/ 6962 h 10000"/>
                <a:gd name="connsiteX406" fmla="*/ 8566 w 10000"/>
                <a:gd name="connsiteY406" fmla="*/ 6984 h 10000"/>
                <a:gd name="connsiteX407" fmla="*/ 8560 w 10000"/>
                <a:gd name="connsiteY407" fmla="*/ 7055 h 10000"/>
                <a:gd name="connsiteX408" fmla="*/ 8476 w 10000"/>
                <a:gd name="connsiteY408" fmla="*/ 7133 h 10000"/>
                <a:gd name="connsiteX409" fmla="*/ 8448 w 10000"/>
                <a:gd name="connsiteY409" fmla="*/ 7090 h 10000"/>
                <a:gd name="connsiteX410" fmla="*/ 8386 w 10000"/>
                <a:gd name="connsiteY410" fmla="*/ 7111 h 10000"/>
                <a:gd name="connsiteX411" fmla="*/ 8346 w 10000"/>
                <a:gd name="connsiteY411" fmla="*/ 7133 h 10000"/>
                <a:gd name="connsiteX412" fmla="*/ 8341 w 10000"/>
                <a:gd name="connsiteY412" fmla="*/ 7168 h 10000"/>
                <a:gd name="connsiteX413" fmla="*/ 8256 w 10000"/>
                <a:gd name="connsiteY413" fmla="*/ 7246 h 10000"/>
                <a:gd name="connsiteX414" fmla="*/ 8206 w 10000"/>
                <a:gd name="connsiteY414" fmla="*/ 7232 h 10000"/>
                <a:gd name="connsiteX415" fmla="*/ 8155 w 10000"/>
                <a:gd name="connsiteY415" fmla="*/ 7260 h 10000"/>
                <a:gd name="connsiteX416" fmla="*/ 8116 w 10000"/>
                <a:gd name="connsiteY416" fmla="*/ 7303 h 10000"/>
                <a:gd name="connsiteX417" fmla="*/ 8060 w 10000"/>
                <a:gd name="connsiteY417" fmla="*/ 7331 h 10000"/>
                <a:gd name="connsiteX418" fmla="*/ 8065 w 10000"/>
                <a:gd name="connsiteY418" fmla="*/ 7374 h 10000"/>
                <a:gd name="connsiteX419" fmla="*/ 8015 w 10000"/>
                <a:gd name="connsiteY419" fmla="*/ 7402 h 10000"/>
                <a:gd name="connsiteX420" fmla="*/ 7942 w 10000"/>
                <a:gd name="connsiteY420" fmla="*/ 7523 h 10000"/>
                <a:gd name="connsiteX421" fmla="*/ 7930 w 10000"/>
                <a:gd name="connsiteY421" fmla="*/ 7573 h 10000"/>
                <a:gd name="connsiteX422" fmla="*/ 7908 w 10000"/>
                <a:gd name="connsiteY422" fmla="*/ 7559 h 10000"/>
                <a:gd name="connsiteX423" fmla="*/ 7919 w 10000"/>
                <a:gd name="connsiteY423" fmla="*/ 7523 h 10000"/>
                <a:gd name="connsiteX424" fmla="*/ 7846 w 10000"/>
                <a:gd name="connsiteY424" fmla="*/ 7339 h 10000"/>
                <a:gd name="connsiteX425" fmla="*/ 7846 w 10000"/>
                <a:gd name="connsiteY425" fmla="*/ 7268 h 10000"/>
                <a:gd name="connsiteX426" fmla="*/ 7812 w 10000"/>
                <a:gd name="connsiteY426" fmla="*/ 7268 h 10000"/>
                <a:gd name="connsiteX427" fmla="*/ 7711 w 10000"/>
                <a:gd name="connsiteY427" fmla="*/ 7197 h 10000"/>
                <a:gd name="connsiteX428" fmla="*/ 7649 w 10000"/>
                <a:gd name="connsiteY428" fmla="*/ 7232 h 10000"/>
                <a:gd name="connsiteX429" fmla="*/ 7632 w 10000"/>
                <a:gd name="connsiteY429" fmla="*/ 7275 h 10000"/>
                <a:gd name="connsiteX430" fmla="*/ 7677 w 10000"/>
                <a:gd name="connsiteY430" fmla="*/ 7324 h 10000"/>
                <a:gd name="connsiteX431" fmla="*/ 7688 w 10000"/>
                <a:gd name="connsiteY431" fmla="*/ 7367 h 10000"/>
                <a:gd name="connsiteX432" fmla="*/ 7660 w 10000"/>
                <a:gd name="connsiteY432" fmla="*/ 7410 h 10000"/>
                <a:gd name="connsiteX433" fmla="*/ 7666 w 10000"/>
                <a:gd name="connsiteY433" fmla="*/ 7445 h 10000"/>
                <a:gd name="connsiteX434" fmla="*/ 7655 w 10000"/>
                <a:gd name="connsiteY434" fmla="*/ 7516 h 10000"/>
                <a:gd name="connsiteX435" fmla="*/ 7660 w 10000"/>
                <a:gd name="connsiteY435" fmla="*/ 7587 h 10000"/>
                <a:gd name="connsiteX436" fmla="*/ 7694 w 10000"/>
                <a:gd name="connsiteY436" fmla="*/ 7700 h 10000"/>
                <a:gd name="connsiteX437" fmla="*/ 7660 w 10000"/>
                <a:gd name="connsiteY437" fmla="*/ 7743 h 10000"/>
                <a:gd name="connsiteX438" fmla="*/ 7666 w 10000"/>
                <a:gd name="connsiteY438" fmla="*/ 7779 h 10000"/>
                <a:gd name="connsiteX439" fmla="*/ 7638 w 10000"/>
                <a:gd name="connsiteY439" fmla="*/ 7793 h 10000"/>
                <a:gd name="connsiteX440" fmla="*/ 7621 w 10000"/>
                <a:gd name="connsiteY440" fmla="*/ 7814 h 10000"/>
                <a:gd name="connsiteX441" fmla="*/ 7514 w 10000"/>
                <a:gd name="connsiteY441" fmla="*/ 7800 h 10000"/>
                <a:gd name="connsiteX442" fmla="*/ 7497 w 10000"/>
                <a:gd name="connsiteY442" fmla="*/ 7757 h 10000"/>
                <a:gd name="connsiteX443" fmla="*/ 7463 w 10000"/>
                <a:gd name="connsiteY443" fmla="*/ 7786 h 10000"/>
                <a:gd name="connsiteX444" fmla="*/ 7390 w 10000"/>
                <a:gd name="connsiteY444" fmla="*/ 7771 h 10000"/>
                <a:gd name="connsiteX445" fmla="*/ 7340 w 10000"/>
                <a:gd name="connsiteY445" fmla="*/ 7793 h 10000"/>
                <a:gd name="connsiteX446" fmla="*/ 7312 w 10000"/>
                <a:gd name="connsiteY446" fmla="*/ 7644 h 10000"/>
                <a:gd name="connsiteX447" fmla="*/ 7283 w 10000"/>
                <a:gd name="connsiteY447" fmla="*/ 7637 h 10000"/>
                <a:gd name="connsiteX448" fmla="*/ 7250 w 10000"/>
                <a:gd name="connsiteY448" fmla="*/ 7544 h 10000"/>
                <a:gd name="connsiteX449" fmla="*/ 7267 w 10000"/>
                <a:gd name="connsiteY449" fmla="*/ 7502 h 10000"/>
                <a:gd name="connsiteX450" fmla="*/ 7306 w 10000"/>
                <a:gd name="connsiteY450" fmla="*/ 7523 h 10000"/>
                <a:gd name="connsiteX451" fmla="*/ 7323 w 10000"/>
                <a:gd name="connsiteY451" fmla="*/ 7473 h 10000"/>
                <a:gd name="connsiteX452" fmla="*/ 7295 w 10000"/>
                <a:gd name="connsiteY452" fmla="*/ 7438 h 10000"/>
                <a:gd name="connsiteX453" fmla="*/ 7312 w 10000"/>
                <a:gd name="connsiteY453" fmla="*/ 7402 h 10000"/>
                <a:gd name="connsiteX454" fmla="*/ 7238 w 10000"/>
                <a:gd name="connsiteY454" fmla="*/ 7331 h 10000"/>
                <a:gd name="connsiteX455" fmla="*/ 7244 w 10000"/>
                <a:gd name="connsiteY455" fmla="*/ 7296 h 10000"/>
                <a:gd name="connsiteX456" fmla="*/ 7199 w 10000"/>
                <a:gd name="connsiteY456" fmla="*/ 7260 h 10000"/>
                <a:gd name="connsiteX457" fmla="*/ 7227 w 10000"/>
                <a:gd name="connsiteY457" fmla="*/ 7218 h 10000"/>
                <a:gd name="connsiteX458" fmla="*/ 7216 w 10000"/>
                <a:gd name="connsiteY458" fmla="*/ 7168 h 10000"/>
                <a:gd name="connsiteX459" fmla="*/ 7165 w 10000"/>
                <a:gd name="connsiteY459" fmla="*/ 7090 h 10000"/>
                <a:gd name="connsiteX460" fmla="*/ 7132 w 10000"/>
                <a:gd name="connsiteY460" fmla="*/ 7026 h 10000"/>
                <a:gd name="connsiteX461" fmla="*/ 7064 w 10000"/>
                <a:gd name="connsiteY461" fmla="*/ 7055 h 10000"/>
                <a:gd name="connsiteX462" fmla="*/ 7025 w 10000"/>
                <a:gd name="connsiteY462" fmla="*/ 7048 h 10000"/>
                <a:gd name="connsiteX463" fmla="*/ 7002 w 10000"/>
                <a:gd name="connsiteY463" fmla="*/ 7111 h 10000"/>
                <a:gd name="connsiteX464" fmla="*/ 6924 w 10000"/>
                <a:gd name="connsiteY464" fmla="*/ 7119 h 10000"/>
                <a:gd name="connsiteX465" fmla="*/ 6895 w 10000"/>
                <a:gd name="connsiteY465" fmla="*/ 7111 h 10000"/>
                <a:gd name="connsiteX466" fmla="*/ 6828 w 10000"/>
                <a:gd name="connsiteY466" fmla="*/ 7161 h 10000"/>
                <a:gd name="connsiteX467" fmla="*/ 6834 w 10000"/>
                <a:gd name="connsiteY467" fmla="*/ 7260 h 10000"/>
                <a:gd name="connsiteX468" fmla="*/ 6817 w 10000"/>
                <a:gd name="connsiteY468" fmla="*/ 7324 h 10000"/>
                <a:gd name="connsiteX469" fmla="*/ 6817 w 10000"/>
                <a:gd name="connsiteY469" fmla="*/ 7381 h 10000"/>
                <a:gd name="connsiteX470" fmla="*/ 6760 w 10000"/>
                <a:gd name="connsiteY470" fmla="*/ 7424 h 10000"/>
                <a:gd name="connsiteX471" fmla="*/ 6699 w 10000"/>
                <a:gd name="connsiteY471" fmla="*/ 7431 h 10000"/>
                <a:gd name="connsiteX472" fmla="*/ 6682 w 10000"/>
                <a:gd name="connsiteY472" fmla="*/ 7410 h 10000"/>
                <a:gd name="connsiteX473" fmla="*/ 6625 w 10000"/>
                <a:gd name="connsiteY473" fmla="*/ 7388 h 10000"/>
                <a:gd name="connsiteX474" fmla="*/ 6592 w 10000"/>
                <a:gd name="connsiteY474" fmla="*/ 7431 h 10000"/>
                <a:gd name="connsiteX475" fmla="*/ 6586 w 10000"/>
                <a:gd name="connsiteY475" fmla="*/ 7473 h 10000"/>
                <a:gd name="connsiteX476" fmla="*/ 6552 w 10000"/>
                <a:gd name="connsiteY476" fmla="*/ 7480 h 10000"/>
                <a:gd name="connsiteX477" fmla="*/ 6547 w 10000"/>
                <a:gd name="connsiteY477" fmla="*/ 7523 h 10000"/>
                <a:gd name="connsiteX478" fmla="*/ 6519 w 10000"/>
                <a:gd name="connsiteY478" fmla="*/ 7523 h 10000"/>
                <a:gd name="connsiteX479" fmla="*/ 6485 w 10000"/>
                <a:gd name="connsiteY479" fmla="*/ 7424 h 10000"/>
                <a:gd name="connsiteX480" fmla="*/ 6406 w 10000"/>
                <a:gd name="connsiteY480" fmla="*/ 7473 h 10000"/>
                <a:gd name="connsiteX481" fmla="*/ 6316 w 10000"/>
                <a:gd name="connsiteY481" fmla="*/ 7551 h 10000"/>
                <a:gd name="connsiteX482" fmla="*/ 6282 w 10000"/>
                <a:gd name="connsiteY482" fmla="*/ 7566 h 10000"/>
                <a:gd name="connsiteX483" fmla="*/ 6294 w 10000"/>
                <a:gd name="connsiteY483" fmla="*/ 7615 h 10000"/>
                <a:gd name="connsiteX484" fmla="*/ 6243 w 10000"/>
                <a:gd name="connsiteY484" fmla="*/ 7637 h 10000"/>
                <a:gd name="connsiteX485" fmla="*/ 6209 w 10000"/>
                <a:gd name="connsiteY485" fmla="*/ 7608 h 10000"/>
                <a:gd name="connsiteX486" fmla="*/ 6136 w 10000"/>
                <a:gd name="connsiteY486" fmla="*/ 7622 h 10000"/>
                <a:gd name="connsiteX487" fmla="*/ 6136 w 10000"/>
                <a:gd name="connsiteY487" fmla="*/ 7395 h 10000"/>
                <a:gd name="connsiteX488" fmla="*/ 6208 w 10000"/>
                <a:gd name="connsiteY48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664 w 10000"/>
                <a:gd name="connsiteY15" fmla="*/ 9770 h 10000"/>
                <a:gd name="connsiteX16" fmla="*/ 3583 w 10000"/>
                <a:gd name="connsiteY16" fmla="*/ 9730 h 10000"/>
                <a:gd name="connsiteX17" fmla="*/ 3543 w 10000"/>
                <a:gd name="connsiteY17" fmla="*/ 9702 h 10000"/>
                <a:gd name="connsiteX18" fmla="*/ 3335 w 10000"/>
                <a:gd name="connsiteY18" fmla="*/ 9578 h 10000"/>
                <a:gd name="connsiteX19" fmla="*/ 3150 w 10000"/>
                <a:gd name="connsiteY19" fmla="*/ 8971 h 10000"/>
                <a:gd name="connsiteX20" fmla="*/ 3155 w 10000"/>
                <a:gd name="connsiteY20" fmla="*/ 9021 h 10000"/>
                <a:gd name="connsiteX21" fmla="*/ 3144 w 10000"/>
                <a:gd name="connsiteY21" fmla="*/ 9042 h 10000"/>
                <a:gd name="connsiteX22" fmla="*/ 3105 w 10000"/>
                <a:gd name="connsiteY22" fmla="*/ 9028 h 10000"/>
                <a:gd name="connsiteX23" fmla="*/ 3048 w 10000"/>
                <a:gd name="connsiteY23" fmla="*/ 9163 h 10000"/>
                <a:gd name="connsiteX24" fmla="*/ 2818 w 10000"/>
                <a:gd name="connsiteY24" fmla="*/ 9837 h 10000"/>
                <a:gd name="connsiteX25" fmla="*/ 2745 w 10000"/>
                <a:gd name="connsiteY25" fmla="*/ 9879 h 10000"/>
                <a:gd name="connsiteX26" fmla="*/ 2705 w 10000"/>
                <a:gd name="connsiteY26" fmla="*/ 9922 h 10000"/>
                <a:gd name="connsiteX27" fmla="*/ 2638 w 10000"/>
                <a:gd name="connsiteY27" fmla="*/ 9929 h 10000"/>
                <a:gd name="connsiteX28" fmla="*/ 2598 w 10000"/>
                <a:gd name="connsiteY28" fmla="*/ 9943 h 10000"/>
                <a:gd name="connsiteX29" fmla="*/ 2565 w 10000"/>
                <a:gd name="connsiteY29" fmla="*/ 9929 h 10000"/>
                <a:gd name="connsiteX30" fmla="*/ 2508 w 10000"/>
                <a:gd name="connsiteY30" fmla="*/ 9943 h 10000"/>
                <a:gd name="connsiteX31" fmla="*/ 2503 w 10000"/>
                <a:gd name="connsiteY31" fmla="*/ 9957 h 10000"/>
                <a:gd name="connsiteX32" fmla="*/ 2458 w 10000"/>
                <a:gd name="connsiteY32" fmla="*/ 9993 h 10000"/>
                <a:gd name="connsiteX33" fmla="*/ 2424 w 10000"/>
                <a:gd name="connsiteY33" fmla="*/ 10000 h 10000"/>
                <a:gd name="connsiteX34" fmla="*/ 2323 w 10000"/>
                <a:gd name="connsiteY34" fmla="*/ 9901 h 10000"/>
                <a:gd name="connsiteX35" fmla="*/ 2250 w 10000"/>
                <a:gd name="connsiteY35" fmla="*/ 9794 h 10000"/>
                <a:gd name="connsiteX36" fmla="*/ 2160 w 10000"/>
                <a:gd name="connsiteY36" fmla="*/ 9759 h 10000"/>
                <a:gd name="connsiteX37" fmla="*/ 2143 w 10000"/>
                <a:gd name="connsiteY37" fmla="*/ 9624 h 10000"/>
                <a:gd name="connsiteX38" fmla="*/ 2205 w 10000"/>
                <a:gd name="connsiteY38" fmla="*/ 9588 h 10000"/>
                <a:gd name="connsiteX39" fmla="*/ 2182 w 10000"/>
                <a:gd name="connsiteY39" fmla="*/ 9482 h 10000"/>
                <a:gd name="connsiteX40" fmla="*/ 2160 w 10000"/>
                <a:gd name="connsiteY40" fmla="*/ 9446 h 10000"/>
                <a:gd name="connsiteX41" fmla="*/ 2323 w 10000"/>
                <a:gd name="connsiteY41" fmla="*/ 9312 h 10000"/>
                <a:gd name="connsiteX42" fmla="*/ 2373 w 10000"/>
                <a:gd name="connsiteY42" fmla="*/ 9177 h 10000"/>
                <a:gd name="connsiteX43" fmla="*/ 2424 w 10000"/>
                <a:gd name="connsiteY43" fmla="*/ 9148 h 10000"/>
                <a:gd name="connsiteX44" fmla="*/ 2435 w 10000"/>
                <a:gd name="connsiteY44" fmla="*/ 9063 h 10000"/>
                <a:gd name="connsiteX45" fmla="*/ 2385 w 10000"/>
                <a:gd name="connsiteY45" fmla="*/ 8950 h 10000"/>
                <a:gd name="connsiteX46" fmla="*/ 2396 w 10000"/>
                <a:gd name="connsiteY46" fmla="*/ 8879 h 10000"/>
                <a:gd name="connsiteX47" fmla="*/ 2340 w 10000"/>
                <a:gd name="connsiteY47" fmla="*/ 8850 h 10000"/>
                <a:gd name="connsiteX48" fmla="*/ 2306 w 10000"/>
                <a:gd name="connsiteY48" fmla="*/ 8857 h 10000"/>
                <a:gd name="connsiteX49" fmla="*/ 2143 w 10000"/>
                <a:gd name="connsiteY49" fmla="*/ 8921 h 10000"/>
                <a:gd name="connsiteX50" fmla="*/ 2098 w 10000"/>
                <a:gd name="connsiteY50" fmla="*/ 8971 h 10000"/>
                <a:gd name="connsiteX51" fmla="*/ 2064 w 10000"/>
                <a:gd name="connsiteY51" fmla="*/ 8999 h 10000"/>
                <a:gd name="connsiteX52" fmla="*/ 2019 w 10000"/>
                <a:gd name="connsiteY52" fmla="*/ 9056 h 10000"/>
                <a:gd name="connsiteX53" fmla="*/ 1879 w 10000"/>
                <a:gd name="connsiteY53" fmla="*/ 9013 h 10000"/>
                <a:gd name="connsiteX54" fmla="*/ 1828 w 10000"/>
                <a:gd name="connsiteY54" fmla="*/ 8971 h 10000"/>
                <a:gd name="connsiteX55" fmla="*/ 1738 w 10000"/>
                <a:gd name="connsiteY55" fmla="*/ 9021 h 10000"/>
                <a:gd name="connsiteX56" fmla="*/ 1609 w 10000"/>
                <a:gd name="connsiteY56" fmla="*/ 9056 h 10000"/>
                <a:gd name="connsiteX57" fmla="*/ 1699 w 10000"/>
                <a:gd name="connsiteY57" fmla="*/ 9177 h 10000"/>
                <a:gd name="connsiteX58" fmla="*/ 1592 w 10000"/>
                <a:gd name="connsiteY58" fmla="*/ 9304 h 10000"/>
                <a:gd name="connsiteX59" fmla="*/ 1558 w 10000"/>
                <a:gd name="connsiteY59" fmla="*/ 9290 h 10000"/>
                <a:gd name="connsiteX60" fmla="*/ 1541 w 10000"/>
                <a:gd name="connsiteY60" fmla="*/ 9304 h 10000"/>
                <a:gd name="connsiteX61" fmla="*/ 1507 w 10000"/>
                <a:gd name="connsiteY61" fmla="*/ 9269 h 10000"/>
                <a:gd name="connsiteX62" fmla="*/ 1440 w 10000"/>
                <a:gd name="connsiteY62" fmla="*/ 9233 h 10000"/>
                <a:gd name="connsiteX63" fmla="*/ 1434 w 10000"/>
                <a:gd name="connsiteY63" fmla="*/ 9198 h 10000"/>
                <a:gd name="connsiteX64" fmla="*/ 1412 w 10000"/>
                <a:gd name="connsiteY64" fmla="*/ 9191 h 10000"/>
                <a:gd name="connsiteX65" fmla="*/ 1400 w 10000"/>
                <a:gd name="connsiteY65" fmla="*/ 9155 h 10000"/>
                <a:gd name="connsiteX66" fmla="*/ 1372 w 10000"/>
                <a:gd name="connsiteY66" fmla="*/ 9127 h 10000"/>
                <a:gd name="connsiteX67" fmla="*/ 1327 w 10000"/>
                <a:gd name="connsiteY67" fmla="*/ 9141 h 10000"/>
                <a:gd name="connsiteX68" fmla="*/ 1305 w 10000"/>
                <a:gd name="connsiteY68" fmla="*/ 9092 h 10000"/>
                <a:gd name="connsiteX69" fmla="*/ 1271 w 10000"/>
                <a:gd name="connsiteY69" fmla="*/ 9099 h 10000"/>
                <a:gd name="connsiteX70" fmla="*/ 1277 w 10000"/>
                <a:gd name="connsiteY70" fmla="*/ 9056 h 10000"/>
                <a:gd name="connsiteX71" fmla="*/ 1265 w 10000"/>
                <a:gd name="connsiteY71" fmla="*/ 8999 h 10000"/>
                <a:gd name="connsiteX72" fmla="*/ 1277 w 10000"/>
                <a:gd name="connsiteY72" fmla="*/ 8935 h 10000"/>
                <a:gd name="connsiteX73" fmla="*/ 1271 w 10000"/>
                <a:gd name="connsiteY73" fmla="*/ 8893 h 10000"/>
                <a:gd name="connsiteX74" fmla="*/ 1153 w 10000"/>
                <a:gd name="connsiteY74" fmla="*/ 8893 h 10000"/>
                <a:gd name="connsiteX75" fmla="*/ 1153 w 10000"/>
                <a:gd name="connsiteY75" fmla="*/ 8850 h 10000"/>
                <a:gd name="connsiteX76" fmla="*/ 1091 w 10000"/>
                <a:gd name="connsiteY76" fmla="*/ 8829 h 10000"/>
                <a:gd name="connsiteX77" fmla="*/ 1080 w 10000"/>
                <a:gd name="connsiteY77" fmla="*/ 8758 h 10000"/>
                <a:gd name="connsiteX78" fmla="*/ 1069 w 10000"/>
                <a:gd name="connsiteY78" fmla="*/ 8730 h 10000"/>
                <a:gd name="connsiteX79" fmla="*/ 990 w 10000"/>
                <a:gd name="connsiteY79" fmla="*/ 8701 h 10000"/>
                <a:gd name="connsiteX80" fmla="*/ 894 w 10000"/>
                <a:gd name="connsiteY80" fmla="*/ 8616 h 10000"/>
                <a:gd name="connsiteX81" fmla="*/ 787 w 10000"/>
                <a:gd name="connsiteY81" fmla="*/ 8616 h 10000"/>
                <a:gd name="connsiteX82" fmla="*/ 849 w 10000"/>
                <a:gd name="connsiteY82" fmla="*/ 8510 h 10000"/>
                <a:gd name="connsiteX83" fmla="*/ 945 w 10000"/>
                <a:gd name="connsiteY83" fmla="*/ 8432 h 10000"/>
                <a:gd name="connsiteX84" fmla="*/ 984 w 10000"/>
                <a:gd name="connsiteY84" fmla="*/ 8325 h 10000"/>
                <a:gd name="connsiteX85" fmla="*/ 1063 w 10000"/>
                <a:gd name="connsiteY85" fmla="*/ 8204 h 10000"/>
                <a:gd name="connsiteX86" fmla="*/ 1057 w 10000"/>
                <a:gd name="connsiteY86" fmla="*/ 8133 h 10000"/>
                <a:gd name="connsiteX87" fmla="*/ 1018 w 10000"/>
                <a:gd name="connsiteY87" fmla="*/ 8055 h 10000"/>
                <a:gd name="connsiteX88" fmla="*/ 533 w 10000"/>
                <a:gd name="connsiteY88" fmla="*/ 8076 h 10000"/>
                <a:gd name="connsiteX89" fmla="*/ 169 w 10000"/>
                <a:gd name="connsiteY89" fmla="*/ 7743 h 10000"/>
                <a:gd name="connsiteX90" fmla="*/ 157 w 10000"/>
                <a:gd name="connsiteY90" fmla="*/ 7686 h 10000"/>
                <a:gd name="connsiteX91" fmla="*/ 231 w 10000"/>
                <a:gd name="connsiteY91" fmla="*/ 7594 h 10000"/>
                <a:gd name="connsiteX92" fmla="*/ 0 w 10000"/>
                <a:gd name="connsiteY92" fmla="*/ 6920 h 10000"/>
                <a:gd name="connsiteX93" fmla="*/ 1074 w 10000"/>
                <a:gd name="connsiteY93" fmla="*/ 7019 h 10000"/>
                <a:gd name="connsiteX94" fmla="*/ 1277 w 10000"/>
                <a:gd name="connsiteY94" fmla="*/ 6998 h 10000"/>
                <a:gd name="connsiteX95" fmla="*/ 1524 w 10000"/>
                <a:gd name="connsiteY95" fmla="*/ 7083 h 10000"/>
                <a:gd name="connsiteX96" fmla="*/ 1609 w 10000"/>
                <a:gd name="connsiteY96" fmla="*/ 7104 h 10000"/>
                <a:gd name="connsiteX97" fmla="*/ 1822 w 10000"/>
                <a:gd name="connsiteY97" fmla="*/ 7310 h 10000"/>
                <a:gd name="connsiteX98" fmla="*/ 1918 w 10000"/>
                <a:gd name="connsiteY98" fmla="*/ 7303 h 10000"/>
                <a:gd name="connsiteX99" fmla="*/ 6504 w 10000"/>
                <a:gd name="connsiteY99" fmla="*/ 7627 h 10000"/>
                <a:gd name="connsiteX100" fmla="*/ 5523 w 10000"/>
                <a:gd name="connsiteY100" fmla="*/ 5713 h 10000"/>
                <a:gd name="connsiteX101" fmla="*/ 5652 w 10000"/>
                <a:gd name="connsiteY101" fmla="*/ 5720 h 10000"/>
                <a:gd name="connsiteX102" fmla="*/ 5697 w 10000"/>
                <a:gd name="connsiteY102" fmla="*/ 5742 h 10000"/>
                <a:gd name="connsiteX103" fmla="*/ 5793 w 10000"/>
                <a:gd name="connsiteY103" fmla="*/ 5635 h 10000"/>
                <a:gd name="connsiteX104" fmla="*/ 5844 w 10000"/>
                <a:gd name="connsiteY104" fmla="*/ 5628 h 10000"/>
                <a:gd name="connsiteX105" fmla="*/ 5889 w 10000"/>
                <a:gd name="connsiteY105" fmla="*/ 5564 h 10000"/>
                <a:gd name="connsiteX106" fmla="*/ 5945 w 10000"/>
                <a:gd name="connsiteY106" fmla="*/ 5515 h 10000"/>
                <a:gd name="connsiteX107" fmla="*/ 6001 w 10000"/>
                <a:gd name="connsiteY107" fmla="*/ 5408 h 10000"/>
                <a:gd name="connsiteX108" fmla="*/ 6012 w 10000"/>
                <a:gd name="connsiteY108" fmla="*/ 5344 h 10000"/>
                <a:gd name="connsiteX109" fmla="*/ 6080 w 10000"/>
                <a:gd name="connsiteY109" fmla="*/ 5316 h 10000"/>
                <a:gd name="connsiteX110" fmla="*/ 6159 w 10000"/>
                <a:gd name="connsiteY110" fmla="*/ 5351 h 10000"/>
                <a:gd name="connsiteX111" fmla="*/ 6226 w 10000"/>
                <a:gd name="connsiteY111" fmla="*/ 5337 h 10000"/>
                <a:gd name="connsiteX112" fmla="*/ 6294 w 10000"/>
                <a:gd name="connsiteY112" fmla="*/ 5344 h 10000"/>
                <a:gd name="connsiteX113" fmla="*/ 6412 w 10000"/>
                <a:gd name="connsiteY113" fmla="*/ 5302 h 10000"/>
                <a:gd name="connsiteX114" fmla="*/ 6490 w 10000"/>
                <a:gd name="connsiteY114" fmla="*/ 5195 h 10000"/>
                <a:gd name="connsiteX115" fmla="*/ 6524 w 10000"/>
                <a:gd name="connsiteY115" fmla="*/ 5160 h 10000"/>
                <a:gd name="connsiteX116" fmla="*/ 6575 w 10000"/>
                <a:gd name="connsiteY116" fmla="*/ 5160 h 10000"/>
                <a:gd name="connsiteX117" fmla="*/ 6614 w 10000"/>
                <a:gd name="connsiteY117" fmla="*/ 5103 h 10000"/>
                <a:gd name="connsiteX118" fmla="*/ 6597 w 10000"/>
                <a:gd name="connsiteY118" fmla="*/ 5039 h 10000"/>
                <a:gd name="connsiteX119" fmla="*/ 6609 w 10000"/>
                <a:gd name="connsiteY119" fmla="*/ 4982 h 10000"/>
                <a:gd name="connsiteX120" fmla="*/ 6659 w 10000"/>
                <a:gd name="connsiteY120" fmla="*/ 4876 h 10000"/>
                <a:gd name="connsiteX121" fmla="*/ 6715 w 10000"/>
                <a:gd name="connsiteY121" fmla="*/ 4776 h 10000"/>
                <a:gd name="connsiteX122" fmla="*/ 6772 w 10000"/>
                <a:gd name="connsiteY122" fmla="*/ 4755 h 10000"/>
                <a:gd name="connsiteX123" fmla="*/ 6800 w 10000"/>
                <a:gd name="connsiteY123" fmla="*/ 4720 h 10000"/>
                <a:gd name="connsiteX124" fmla="*/ 6895 w 10000"/>
                <a:gd name="connsiteY124" fmla="*/ 4734 h 10000"/>
                <a:gd name="connsiteX125" fmla="*/ 6991 w 10000"/>
                <a:gd name="connsiteY125" fmla="*/ 4734 h 10000"/>
                <a:gd name="connsiteX126" fmla="*/ 6997 w 10000"/>
                <a:gd name="connsiteY126" fmla="*/ 4670 h 10000"/>
                <a:gd name="connsiteX127" fmla="*/ 7013 w 10000"/>
                <a:gd name="connsiteY127" fmla="*/ 4627 h 10000"/>
                <a:gd name="connsiteX128" fmla="*/ 7008 w 10000"/>
                <a:gd name="connsiteY128" fmla="*/ 4599 h 10000"/>
                <a:gd name="connsiteX129" fmla="*/ 7064 w 10000"/>
                <a:gd name="connsiteY129" fmla="*/ 4578 h 10000"/>
                <a:gd name="connsiteX130" fmla="*/ 7103 w 10000"/>
                <a:gd name="connsiteY130" fmla="*/ 4634 h 10000"/>
                <a:gd name="connsiteX131" fmla="*/ 7160 w 10000"/>
                <a:gd name="connsiteY131" fmla="*/ 4613 h 10000"/>
                <a:gd name="connsiteX132" fmla="*/ 7177 w 10000"/>
                <a:gd name="connsiteY132" fmla="*/ 4578 h 10000"/>
                <a:gd name="connsiteX133" fmla="*/ 7222 w 10000"/>
                <a:gd name="connsiteY133" fmla="*/ 4564 h 10000"/>
                <a:gd name="connsiteX134" fmla="*/ 7317 w 10000"/>
                <a:gd name="connsiteY134" fmla="*/ 4493 h 10000"/>
                <a:gd name="connsiteX135" fmla="*/ 7407 w 10000"/>
                <a:gd name="connsiteY135" fmla="*/ 4521 h 10000"/>
                <a:gd name="connsiteX136" fmla="*/ 7430 w 10000"/>
                <a:gd name="connsiteY136" fmla="*/ 4507 h 10000"/>
                <a:gd name="connsiteX137" fmla="*/ 7480 w 10000"/>
                <a:gd name="connsiteY137" fmla="*/ 4528 h 10000"/>
                <a:gd name="connsiteX138" fmla="*/ 7503 w 10000"/>
                <a:gd name="connsiteY138" fmla="*/ 4471 h 10000"/>
                <a:gd name="connsiteX139" fmla="*/ 7525 w 10000"/>
                <a:gd name="connsiteY139" fmla="*/ 4500 h 10000"/>
                <a:gd name="connsiteX140" fmla="*/ 7559 w 10000"/>
                <a:gd name="connsiteY140" fmla="*/ 4493 h 10000"/>
                <a:gd name="connsiteX141" fmla="*/ 7598 w 10000"/>
                <a:gd name="connsiteY141" fmla="*/ 4556 h 10000"/>
                <a:gd name="connsiteX142" fmla="*/ 7643 w 10000"/>
                <a:gd name="connsiteY142" fmla="*/ 4549 h 10000"/>
                <a:gd name="connsiteX143" fmla="*/ 7683 w 10000"/>
                <a:gd name="connsiteY143" fmla="*/ 4578 h 10000"/>
                <a:gd name="connsiteX144" fmla="*/ 7700 w 10000"/>
                <a:gd name="connsiteY144" fmla="*/ 4556 h 10000"/>
                <a:gd name="connsiteX145" fmla="*/ 7778 w 10000"/>
                <a:gd name="connsiteY145" fmla="*/ 4564 h 10000"/>
                <a:gd name="connsiteX146" fmla="*/ 7790 w 10000"/>
                <a:gd name="connsiteY146" fmla="*/ 4585 h 10000"/>
                <a:gd name="connsiteX147" fmla="*/ 7874 w 10000"/>
                <a:gd name="connsiteY147" fmla="*/ 4514 h 10000"/>
                <a:gd name="connsiteX148" fmla="*/ 7874 w 10000"/>
                <a:gd name="connsiteY148" fmla="*/ 4393 h 10000"/>
                <a:gd name="connsiteX149" fmla="*/ 7852 w 10000"/>
                <a:gd name="connsiteY149" fmla="*/ 4379 h 10000"/>
                <a:gd name="connsiteX150" fmla="*/ 7835 w 10000"/>
                <a:gd name="connsiteY150" fmla="*/ 4294 h 10000"/>
                <a:gd name="connsiteX151" fmla="*/ 7801 w 10000"/>
                <a:gd name="connsiteY151" fmla="*/ 4209 h 10000"/>
                <a:gd name="connsiteX152" fmla="*/ 7750 w 10000"/>
                <a:gd name="connsiteY152" fmla="*/ 4173 h 10000"/>
                <a:gd name="connsiteX153" fmla="*/ 7745 w 10000"/>
                <a:gd name="connsiteY153" fmla="*/ 4131 h 10000"/>
                <a:gd name="connsiteX154" fmla="*/ 7672 w 10000"/>
                <a:gd name="connsiteY154" fmla="*/ 4053 h 10000"/>
                <a:gd name="connsiteX155" fmla="*/ 7677 w 10000"/>
                <a:gd name="connsiteY155" fmla="*/ 4024 h 10000"/>
                <a:gd name="connsiteX156" fmla="*/ 7604 w 10000"/>
                <a:gd name="connsiteY156" fmla="*/ 3982 h 10000"/>
                <a:gd name="connsiteX157" fmla="*/ 7598 w 10000"/>
                <a:gd name="connsiteY157" fmla="*/ 3903 h 10000"/>
                <a:gd name="connsiteX158" fmla="*/ 7475 w 10000"/>
                <a:gd name="connsiteY158" fmla="*/ 3833 h 10000"/>
                <a:gd name="connsiteX159" fmla="*/ 7407 w 10000"/>
                <a:gd name="connsiteY159" fmla="*/ 3683 h 10000"/>
                <a:gd name="connsiteX160" fmla="*/ 7306 w 10000"/>
                <a:gd name="connsiteY160" fmla="*/ 3676 h 10000"/>
                <a:gd name="connsiteX161" fmla="*/ 7272 w 10000"/>
                <a:gd name="connsiteY161" fmla="*/ 3648 h 10000"/>
                <a:gd name="connsiteX162" fmla="*/ 7222 w 10000"/>
                <a:gd name="connsiteY162" fmla="*/ 3669 h 10000"/>
                <a:gd name="connsiteX163" fmla="*/ 7143 w 10000"/>
                <a:gd name="connsiteY163" fmla="*/ 3669 h 10000"/>
                <a:gd name="connsiteX164" fmla="*/ 7030 w 10000"/>
                <a:gd name="connsiteY164" fmla="*/ 3840 h 10000"/>
                <a:gd name="connsiteX165" fmla="*/ 6991 w 10000"/>
                <a:gd name="connsiteY165" fmla="*/ 3918 h 10000"/>
                <a:gd name="connsiteX166" fmla="*/ 6890 w 10000"/>
                <a:gd name="connsiteY166" fmla="*/ 3797 h 10000"/>
                <a:gd name="connsiteX167" fmla="*/ 6817 w 10000"/>
                <a:gd name="connsiteY167" fmla="*/ 3747 h 10000"/>
                <a:gd name="connsiteX168" fmla="*/ 6744 w 10000"/>
                <a:gd name="connsiteY168" fmla="*/ 3754 h 10000"/>
                <a:gd name="connsiteX169" fmla="*/ 6670 w 10000"/>
                <a:gd name="connsiteY169" fmla="*/ 3790 h 10000"/>
                <a:gd name="connsiteX170" fmla="*/ 6609 w 10000"/>
                <a:gd name="connsiteY170" fmla="*/ 3762 h 10000"/>
                <a:gd name="connsiteX171" fmla="*/ 6552 w 10000"/>
                <a:gd name="connsiteY171" fmla="*/ 3804 h 10000"/>
                <a:gd name="connsiteX172" fmla="*/ 6496 w 10000"/>
                <a:gd name="connsiteY172" fmla="*/ 3889 h 10000"/>
                <a:gd name="connsiteX173" fmla="*/ 6367 w 10000"/>
                <a:gd name="connsiteY173" fmla="*/ 3733 h 10000"/>
                <a:gd name="connsiteX174" fmla="*/ 6350 w 10000"/>
                <a:gd name="connsiteY174" fmla="*/ 3577 h 10000"/>
                <a:gd name="connsiteX175" fmla="*/ 6451 w 10000"/>
                <a:gd name="connsiteY175" fmla="*/ 3513 h 10000"/>
                <a:gd name="connsiteX176" fmla="*/ 6445 w 10000"/>
                <a:gd name="connsiteY176" fmla="*/ 3343 h 10000"/>
                <a:gd name="connsiteX177" fmla="*/ 6541 w 10000"/>
                <a:gd name="connsiteY177" fmla="*/ 3144 h 10000"/>
                <a:gd name="connsiteX178" fmla="*/ 6530 w 10000"/>
                <a:gd name="connsiteY178" fmla="*/ 3109 h 10000"/>
                <a:gd name="connsiteX179" fmla="*/ 6760 w 10000"/>
                <a:gd name="connsiteY179" fmla="*/ 2456 h 10000"/>
                <a:gd name="connsiteX180" fmla="*/ 6884 w 10000"/>
                <a:gd name="connsiteY180" fmla="*/ 2555 h 10000"/>
                <a:gd name="connsiteX181" fmla="*/ 6957 w 10000"/>
                <a:gd name="connsiteY181" fmla="*/ 2598 h 10000"/>
                <a:gd name="connsiteX182" fmla="*/ 7030 w 10000"/>
                <a:gd name="connsiteY182" fmla="*/ 2598 h 10000"/>
                <a:gd name="connsiteX183" fmla="*/ 7143 w 10000"/>
                <a:gd name="connsiteY183" fmla="*/ 2676 h 10000"/>
                <a:gd name="connsiteX184" fmla="*/ 7160 w 10000"/>
                <a:gd name="connsiteY184" fmla="*/ 2626 h 10000"/>
                <a:gd name="connsiteX185" fmla="*/ 7233 w 10000"/>
                <a:gd name="connsiteY185" fmla="*/ 2612 h 10000"/>
                <a:gd name="connsiteX186" fmla="*/ 7295 w 10000"/>
                <a:gd name="connsiteY186" fmla="*/ 2527 h 10000"/>
                <a:gd name="connsiteX187" fmla="*/ 7373 w 10000"/>
                <a:gd name="connsiteY187" fmla="*/ 2463 h 10000"/>
                <a:gd name="connsiteX188" fmla="*/ 7407 w 10000"/>
                <a:gd name="connsiteY188" fmla="*/ 2399 h 10000"/>
                <a:gd name="connsiteX189" fmla="*/ 7525 w 10000"/>
                <a:gd name="connsiteY189" fmla="*/ 2356 h 10000"/>
                <a:gd name="connsiteX190" fmla="*/ 7587 w 10000"/>
                <a:gd name="connsiteY190" fmla="*/ 2363 h 10000"/>
                <a:gd name="connsiteX191" fmla="*/ 7638 w 10000"/>
                <a:gd name="connsiteY191" fmla="*/ 2300 h 10000"/>
                <a:gd name="connsiteX192" fmla="*/ 7677 w 10000"/>
                <a:gd name="connsiteY192" fmla="*/ 2214 h 10000"/>
                <a:gd name="connsiteX193" fmla="*/ 7660 w 10000"/>
                <a:gd name="connsiteY193" fmla="*/ 2200 h 10000"/>
                <a:gd name="connsiteX194" fmla="*/ 7677 w 10000"/>
                <a:gd name="connsiteY194" fmla="*/ 2108 h 10000"/>
                <a:gd name="connsiteX195" fmla="*/ 7610 w 10000"/>
                <a:gd name="connsiteY195" fmla="*/ 2108 h 10000"/>
                <a:gd name="connsiteX196" fmla="*/ 7643 w 10000"/>
                <a:gd name="connsiteY196" fmla="*/ 2030 h 10000"/>
                <a:gd name="connsiteX197" fmla="*/ 7649 w 10000"/>
                <a:gd name="connsiteY197" fmla="*/ 1938 h 10000"/>
                <a:gd name="connsiteX198" fmla="*/ 7677 w 10000"/>
                <a:gd name="connsiteY198" fmla="*/ 1916 h 10000"/>
                <a:gd name="connsiteX199" fmla="*/ 7728 w 10000"/>
                <a:gd name="connsiteY199" fmla="*/ 1824 h 10000"/>
                <a:gd name="connsiteX200" fmla="*/ 7722 w 10000"/>
                <a:gd name="connsiteY200" fmla="*/ 1753 h 10000"/>
                <a:gd name="connsiteX201" fmla="*/ 7762 w 10000"/>
                <a:gd name="connsiteY201" fmla="*/ 1675 h 10000"/>
                <a:gd name="connsiteX202" fmla="*/ 7807 w 10000"/>
                <a:gd name="connsiteY202" fmla="*/ 1625 h 10000"/>
                <a:gd name="connsiteX203" fmla="*/ 7823 w 10000"/>
                <a:gd name="connsiteY203" fmla="*/ 1540 h 10000"/>
                <a:gd name="connsiteX204" fmla="*/ 7818 w 10000"/>
                <a:gd name="connsiteY204" fmla="*/ 1512 h 10000"/>
                <a:gd name="connsiteX205" fmla="*/ 7857 w 10000"/>
                <a:gd name="connsiteY205" fmla="*/ 1455 h 10000"/>
                <a:gd name="connsiteX206" fmla="*/ 7913 w 10000"/>
                <a:gd name="connsiteY206" fmla="*/ 1285 h 10000"/>
                <a:gd name="connsiteX207" fmla="*/ 7930 w 10000"/>
                <a:gd name="connsiteY207" fmla="*/ 1185 h 10000"/>
                <a:gd name="connsiteX208" fmla="*/ 7958 w 10000"/>
                <a:gd name="connsiteY208" fmla="*/ 1192 h 10000"/>
                <a:gd name="connsiteX209" fmla="*/ 8037 w 10000"/>
                <a:gd name="connsiteY209" fmla="*/ 1079 h 10000"/>
                <a:gd name="connsiteX210" fmla="*/ 8127 w 10000"/>
                <a:gd name="connsiteY210" fmla="*/ 1015 h 10000"/>
                <a:gd name="connsiteX211" fmla="*/ 8138 w 10000"/>
                <a:gd name="connsiteY211" fmla="*/ 937 h 10000"/>
                <a:gd name="connsiteX212" fmla="*/ 8172 w 10000"/>
                <a:gd name="connsiteY212" fmla="*/ 852 h 10000"/>
                <a:gd name="connsiteX213" fmla="*/ 8161 w 10000"/>
                <a:gd name="connsiteY213" fmla="*/ 788 h 10000"/>
                <a:gd name="connsiteX214" fmla="*/ 8116 w 10000"/>
                <a:gd name="connsiteY214" fmla="*/ 731 h 10000"/>
                <a:gd name="connsiteX215" fmla="*/ 8138 w 10000"/>
                <a:gd name="connsiteY215" fmla="*/ 660 h 10000"/>
                <a:gd name="connsiteX216" fmla="*/ 8138 w 10000"/>
                <a:gd name="connsiteY216" fmla="*/ 575 h 10000"/>
                <a:gd name="connsiteX217" fmla="*/ 8054 w 10000"/>
                <a:gd name="connsiteY217" fmla="*/ 504 h 10000"/>
                <a:gd name="connsiteX218" fmla="*/ 7970 w 10000"/>
                <a:gd name="connsiteY218" fmla="*/ 546 h 10000"/>
                <a:gd name="connsiteX219" fmla="*/ 7930 w 10000"/>
                <a:gd name="connsiteY219" fmla="*/ 546 h 10000"/>
                <a:gd name="connsiteX220" fmla="*/ 7913 w 10000"/>
                <a:gd name="connsiteY220" fmla="*/ 497 h 10000"/>
                <a:gd name="connsiteX221" fmla="*/ 7913 w 10000"/>
                <a:gd name="connsiteY221" fmla="*/ 405 h 10000"/>
                <a:gd name="connsiteX222" fmla="*/ 8020 w 10000"/>
                <a:gd name="connsiteY222" fmla="*/ 312 h 10000"/>
                <a:gd name="connsiteX223" fmla="*/ 8054 w 10000"/>
                <a:gd name="connsiteY223" fmla="*/ 234 h 10000"/>
                <a:gd name="connsiteX224" fmla="*/ 8121 w 10000"/>
                <a:gd name="connsiteY224" fmla="*/ 170 h 10000"/>
                <a:gd name="connsiteX225" fmla="*/ 8183 w 10000"/>
                <a:gd name="connsiteY225" fmla="*/ 50 h 10000"/>
                <a:gd name="connsiteX226" fmla="*/ 8228 w 10000"/>
                <a:gd name="connsiteY226" fmla="*/ 28 h 10000"/>
                <a:gd name="connsiteX227" fmla="*/ 8290 w 10000"/>
                <a:gd name="connsiteY227" fmla="*/ 43 h 10000"/>
                <a:gd name="connsiteX228" fmla="*/ 8420 w 10000"/>
                <a:gd name="connsiteY228" fmla="*/ 0 h 10000"/>
                <a:gd name="connsiteX229" fmla="*/ 8481 w 10000"/>
                <a:gd name="connsiteY229" fmla="*/ 71 h 10000"/>
                <a:gd name="connsiteX230" fmla="*/ 8476 w 10000"/>
                <a:gd name="connsiteY230" fmla="*/ 121 h 10000"/>
                <a:gd name="connsiteX231" fmla="*/ 8504 w 10000"/>
                <a:gd name="connsiteY231" fmla="*/ 142 h 10000"/>
                <a:gd name="connsiteX232" fmla="*/ 8526 w 10000"/>
                <a:gd name="connsiteY232" fmla="*/ 192 h 10000"/>
                <a:gd name="connsiteX233" fmla="*/ 8493 w 10000"/>
                <a:gd name="connsiteY233" fmla="*/ 248 h 10000"/>
                <a:gd name="connsiteX234" fmla="*/ 8448 w 10000"/>
                <a:gd name="connsiteY234" fmla="*/ 376 h 10000"/>
                <a:gd name="connsiteX235" fmla="*/ 8375 w 10000"/>
                <a:gd name="connsiteY235" fmla="*/ 476 h 10000"/>
                <a:gd name="connsiteX236" fmla="*/ 8307 w 10000"/>
                <a:gd name="connsiteY236" fmla="*/ 532 h 10000"/>
                <a:gd name="connsiteX237" fmla="*/ 8358 w 10000"/>
                <a:gd name="connsiteY237" fmla="*/ 554 h 10000"/>
                <a:gd name="connsiteX238" fmla="*/ 8425 w 10000"/>
                <a:gd name="connsiteY238" fmla="*/ 639 h 10000"/>
                <a:gd name="connsiteX239" fmla="*/ 8470 w 10000"/>
                <a:gd name="connsiteY239" fmla="*/ 646 h 10000"/>
                <a:gd name="connsiteX240" fmla="*/ 8493 w 10000"/>
                <a:gd name="connsiteY240" fmla="*/ 738 h 10000"/>
                <a:gd name="connsiteX241" fmla="*/ 8538 w 10000"/>
                <a:gd name="connsiteY241" fmla="*/ 759 h 10000"/>
                <a:gd name="connsiteX242" fmla="*/ 8571 w 10000"/>
                <a:gd name="connsiteY242" fmla="*/ 752 h 10000"/>
                <a:gd name="connsiteX243" fmla="*/ 8639 w 10000"/>
                <a:gd name="connsiteY243" fmla="*/ 610 h 10000"/>
                <a:gd name="connsiteX244" fmla="*/ 8701 w 10000"/>
                <a:gd name="connsiteY244" fmla="*/ 625 h 10000"/>
                <a:gd name="connsiteX245" fmla="*/ 8712 w 10000"/>
                <a:gd name="connsiteY245" fmla="*/ 667 h 10000"/>
                <a:gd name="connsiteX246" fmla="*/ 8757 w 10000"/>
                <a:gd name="connsiteY246" fmla="*/ 717 h 10000"/>
                <a:gd name="connsiteX247" fmla="*/ 8757 w 10000"/>
                <a:gd name="connsiteY247" fmla="*/ 752 h 10000"/>
                <a:gd name="connsiteX248" fmla="*/ 8796 w 10000"/>
                <a:gd name="connsiteY248" fmla="*/ 774 h 10000"/>
                <a:gd name="connsiteX249" fmla="*/ 8853 w 10000"/>
                <a:gd name="connsiteY249" fmla="*/ 774 h 10000"/>
                <a:gd name="connsiteX250" fmla="*/ 8858 w 10000"/>
                <a:gd name="connsiteY250" fmla="*/ 837 h 10000"/>
                <a:gd name="connsiteX251" fmla="*/ 8808 w 10000"/>
                <a:gd name="connsiteY251" fmla="*/ 866 h 10000"/>
                <a:gd name="connsiteX252" fmla="*/ 8853 w 10000"/>
                <a:gd name="connsiteY252" fmla="*/ 1143 h 10000"/>
                <a:gd name="connsiteX253" fmla="*/ 8898 w 10000"/>
                <a:gd name="connsiteY253" fmla="*/ 1270 h 10000"/>
                <a:gd name="connsiteX254" fmla="*/ 8886 w 10000"/>
                <a:gd name="connsiteY254" fmla="*/ 1327 h 10000"/>
                <a:gd name="connsiteX255" fmla="*/ 8926 w 10000"/>
                <a:gd name="connsiteY255" fmla="*/ 1391 h 10000"/>
                <a:gd name="connsiteX256" fmla="*/ 8931 w 10000"/>
                <a:gd name="connsiteY256" fmla="*/ 1434 h 10000"/>
                <a:gd name="connsiteX257" fmla="*/ 9038 w 10000"/>
                <a:gd name="connsiteY257" fmla="*/ 1483 h 10000"/>
                <a:gd name="connsiteX258" fmla="*/ 9168 w 10000"/>
                <a:gd name="connsiteY258" fmla="*/ 1441 h 10000"/>
                <a:gd name="connsiteX259" fmla="*/ 9184 w 10000"/>
                <a:gd name="connsiteY259" fmla="*/ 1384 h 10000"/>
                <a:gd name="connsiteX260" fmla="*/ 9229 w 10000"/>
                <a:gd name="connsiteY260" fmla="*/ 1405 h 10000"/>
                <a:gd name="connsiteX261" fmla="*/ 9258 w 10000"/>
                <a:gd name="connsiteY261" fmla="*/ 1455 h 10000"/>
                <a:gd name="connsiteX262" fmla="*/ 9325 w 10000"/>
                <a:gd name="connsiteY262" fmla="*/ 1419 h 10000"/>
                <a:gd name="connsiteX263" fmla="*/ 9364 w 10000"/>
                <a:gd name="connsiteY263" fmla="*/ 1419 h 10000"/>
                <a:gd name="connsiteX264" fmla="*/ 9421 w 10000"/>
                <a:gd name="connsiteY264" fmla="*/ 1476 h 10000"/>
                <a:gd name="connsiteX265" fmla="*/ 9454 w 10000"/>
                <a:gd name="connsiteY265" fmla="*/ 1398 h 10000"/>
                <a:gd name="connsiteX266" fmla="*/ 9522 w 10000"/>
                <a:gd name="connsiteY266" fmla="*/ 1434 h 10000"/>
                <a:gd name="connsiteX267" fmla="*/ 9556 w 10000"/>
                <a:gd name="connsiteY267" fmla="*/ 1391 h 10000"/>
                <a:gd name="connsiteX268" fmla="*/ 9584 w 10000"/>
                <a:gd name="connsiteY268" fmla="*/ 1398 h 10000"/>
                <a:gd name="connsiteX269" fmla="*/ 9612 w 10000"/>
                <a:gd name="connsiteY269" fmla="*/ 1356 h 10000"/>
                <a:gd name="connsiteX270" fmla="*/ 9606 w 10000"/>
                <a:gd name="connsiteY270" fmla="*/ 1313 h 10000"/>
                <a:gd name="connsiteX271" fmla="*/ 9646 w 10000"/>
                <a:gd name="connsiteY271" fmla="*/ 1292 h 10000"/>
                <a:gd name="connsiteX272" fmla="*/ 9674 w 10000"/>
                <a:gd name="connsiteY272" fmla="*/ 1221 h 10000"/>
                <a:gd name="connsiteX273" fmla="*/ 9753 w 10000"/>
                <a:gd name="connsiteY273" fmla="*/ 1228 h 10000"/>
                <a:gd name="connsiteX274" fmla="*/ 9871 w 10000"/>
                <a:gd name="connsiteY274" fmla="*/ 1434 h 10000"/>
                <a:gd name="connsiteX275" fmla="*/ 9893 w 10000"/>
                <a:gd name="connsiteY275" fmla="*/ 1505 h 10000"/>
                <a:gd name="connsiteX276" fmla="*/ 9972 w 10000"/>
                <a:gd name="connsiteY276" fmla="*/ 1597 h 10000"/>
                <a:gd name="connsiteX277" fmla="*/ 10000 w 10000"/>
                <a:gd name="connsiteY277" fmla="*/ 1682 h 10000"/>
                <a:gd name="connsiteX278" fmla="*/ 9938 w 10000"/>
                <a:gd name="connsiteY278" fmla="*/ 1796 h 10000"/>
                <a:gd name="connsiteX279" fmla="*/ 9893 w 10000"/>
                <a:gd name="connsiteY279" fmla="*/ 1838 h 10000"/>
                <a:gd name="connsiteX280" fmla="*/ 9916 w 10000"/>
                <a:gd name="connsiteY280" fmla="*/ 1959 h 10000"/>
                <a:gd name="connsiteX281" fmla="*/ 9848 w 10000"/>
                <a:gd name="connsiteY281" fmla="*/ 2051 h 10000"/>
                <a:gd name="connsiteX282" fmla="*/ 9809 w 10000"/>
                <a:gd name="connsiteY282" fmla="*/ 2072 h 10000"/>
                <a:gd name="connsiteX283" fmla="*/ 9809 w 10000"/>
                <a:gd name="connsiteY283" fmla="*/ 2136 h 10000"/>
                <a:gd name="connsiteX284" fmla="*/ 9758 w 10000"/>
                <a:gd name="connsiteY284" fmla="*/ 2257 h 10000"/>
                <a:gd name="connsiteX285" fmla="*/ 9724 w 10000"/>
                <a:gd name="connsiteY285" fmla="*/ 2264 h 10000"/>
                <a:gd name="connsiteX286" fmla="*/ 9730 w 10000"/>
                <a:gd name="connsiteY286" fmla="*/ 2349 h 10000"/>
                <a:gd name="connsiteX287" fmla="*/ 9702 w 10000"/>
                <a:gd name="connsiteY287" fmla="*/ 2413 h 10000"/>
                <a:gd name="connsiteX288" fmla="*/ 9708 w 10000"/>
                <a:gd name="connsiteY288" fmla="*/ 2697 h 10000"/>
                <a:gd name="connsiteX289" fmla="*/ 9724 w 10000"/>
                <a:gd name="connsiteY289" fmla="*/ 2718 h 10000"/>
                <a:gd name="connsiteX290" fmla="*/ 9719 w 10000"/>
                <a:gd name="connsiteY290" fmla="*/ 2811 h 10000"/>
                <a:gd name="connsiteX291" fmla="*/ 9708 w 10000"/>
                <a:gd name="connsiteY291" fmla="*/ 2896 h 10000"/>
                <a:gd name="connsiteX292" fmla="*/ 9668 w 10000"/>
                <a:gd name="connsiteY292" fmla="*/ 2938 h 10000"/>
                <a:gd name="connsiteX293" fmla="*/ 9595 w 10000"/>
                <a:gd name="connsiteY293" fmla="*/ 2903 h 10000"/>
                <a:gd name="connsiteX294" fmla="*/ 9561 w 10000"/>
                <a:gd name="connsiteY294" fmla="*/ 2952 h 10000"/>
                <a:gd name="connsiteX295" fmla="*/ 9567 w 10000"/>
                <a:gd name="connsiteY295" fmla="*/ 2995 h 10000"/>
                <a:gd name="connsiteX296" fmla="*/ 9544 w 10000"/>
                <a:gd name="connsiteY296" fmla="*/ 3080 h 10000"/>
                <a:gd name="connsiteX297" fmla="*/ 9505 w 10000"/>
                <a:gd name="connsiteY297" fmla="*/ 3137 h 10000"/>
                <a:gd name="connsiteX298" fmla="*/ 9494 w 10000"/>
                <a:gd name="connsiteY298" fmla="*/ 3236 h 10000"/>
                <a:gd name="connsiteX299" fmla="*/ 9466 w 10000"/>
                <a:gd name="connsiteY299" fmla="*/ 3322 h 10000"/>
                <a:gd name="connsiteX300" fmla="*/ 9471 w 10000"/>
                <a:gd name="connsiteY300" fmla="*/ 3378 h 10000"/>
                <a:gd name="connsiteX301" fmla="*/ 9460 w 10000"/>
                <a:gd name="connsiteY301" fmla="*/ 3435 h 10000"/>
                <a:gd name="connsiteX302" fmla="*/ 9483 w 10000"/>
                <a:gd name="connsiteY302" fmla="*/ 3485 h 10000"/>
                <a:gd name="connsiteX303" fmla="*/ 9449 w 10000"/>
                <a:gd name="connsiteY303" fmla="*/ 3563 h 10000"/>
                <a:gd name="connsiteX304" fmla="*/ 9393 w 10000"/>
                <a:gd name="connsiteY304" fmla="*/ 3442 h 10000"/>
                <a:gd name="connsiteX305" fmla="*/ 9393 w 10000"/>
                <a:gd name="connsiteY305" fmla="*/ 3350 h 10000"/>
                <a:gd name="connsiteX306" fmla="*/ 9376 w 10000"/>
                <a:gd name="connsiteY306" fmla="*/ 3336 h 10000"/>
                <a:gd name="connsiteX307" fmla="*/ 9308 w 10000"/>
                <a:gd name="connsiteY307" fmla="*/ 3400 h 10000"/>
                <a:gd name="connsiteX308" fmla="*/ 9201 w 10000"/>
                <a:gd name="connsiteY308" fmla="*/ 3549 h 10000"/>
                <a:gd name="connsiteX309" fmla="*/ 9139 w 10000"/>
                <a:gd name="connsiteY309" fmla="*/ 3655 h 10000"/>
                <a:gd name="connsiteX310" fmla="*/ 9044 w 10000"/>
                <a:gd name="connsiteY310" fmla="*/ 3712 h 10000"/>
                <a:gd name="connsiteX311" fmla="*/ 9010 w 10000"/>
                <a:gd name="connsiteY311" fmla="*/ 3797 h 10000"/>
                <a:gd name="connsiteX312" fmla="*/ 8982 w 10000"/>
                <a:gd name="connsiteY312" fmla="*/ 3825 h 10000"/>
                <a:gd name="connsiteX313" fmla="*/ 8875 w 10000"/>
                <a:gd name="connsiteY313" fmla="*/ 3903 h 10000"/>
                <a:gd name="connsiteX314" fmla="*/ 8785 w 10000"/>
                <a:gd name="connsiteY314" fmla="*/ 3996 h 10000"/>
                <a:gd name="connsiteX315" fmla="*/ 8763 w 10000"/>
                <a:gd name="connsiteY315" fmla="*/ 4067 h 10000"/>
                <a:gd name="connsiteX316" fmla="*/ 8729 w 10000"/>
                <a:gd name="connsiteY316" fmla="*/ 4102 h 10000"/>
                <a:gd name="connsiteX317" fmla="*/ 8774 w 10000"/>
                <a:gd name="connsiteY317" fmla="*/ 4194 h 10000"/>
                <a:gd name="connsiteX318" fmla="*/ 8819 w 10000"/>
                <a:gd name="connsiteY318" fmla="*/ 4265 h 10000"/>
                <a:gd name="connsiteX319" fmla="*/ 8881 w 10000"/>
                <a:gd name="connsiteY319" fmla="*/ 4294 h 10000"/>
                <a:gd name="connsiteX320" fmla="*/ 8858 w 10000"/>
                <a:gd name="connsiteY320" fmla="*/ 4344 h 10000"/>
                <a:gd name="connsiteX321" fmla="*/ 8903 w 10000"/>
                <a:gd name="connsiteY321" fmla="*/ 4358 h 10000"/>
                <a:gd name="connsiteX322" fmla="*/ 8903 w 10000"/>
                <a:gd name="connsiteY322" fmla="*/ 4443 h 10000"/>
                <a:gd name="connsiteX323" fmla="*/ 8937 w 10000"/>
                <a:gd name="connsiteY323" fmla="*/ 4507 h 10000"/>
                <a:gd name="connsiteX324" fmla="*/ 8993 w 10000"/>
                <a:gd name="connsiteY324" fmla="*/ 4493 h 10000"/>
                <a:gd name="connsiteX325" fmla="*/ 9016 w 10000"/>
                <a:gd name="connsiteY325" fmla="*/ 4422 h 10000"/>
                <a:gd name="connsiteX326" fmla="*/ 9061 w 10000"/>
                <a:gd name="connsiteY326" fmla="*/ 4414 h 10000"/>
                <a:gd name="connsiteX327" fmla="*/ 9066 w 10000"/>
                <a:gd name="connsiteY327" fmla="*/ 4358 h 10000"/>
                <a:gd name="connsiteX328" fmla="*/ 9123 w 10000"/>
                <a:gd name="connsiteY328" fmla="*/ 4358 h 10000"/>
                <a:gd name="connsiteX329" fmla="*/ 9100 w 10000"/>
                <a:gd name="connsiteY329" fmla="*/ 4429 h 10000"/>
                <a:gd name="connsiteX330" fmla="*/ 9156 w 10000"/>
                <a:gd name="connsiteY330" fmla="*/ 4464 h 10000"/>
                <a:gd name="connsiteX331" fmla="*/ 9145 w 10000"/>
                <a:gd name="connsiteY331" fmla="*/ 4528 h 10000"/>
                <a:gd name="connsiteX332" fmla="*/ 9061 w 10000"/>
                <a:gd name="connsiteY332" fmla="*/ 4535 h 10000"/>
                <a:gd name="connsiteX333" fmla="*/ 8999 w 10000"/>
                <a:gd name="connsiteY333" fmla="*/ 4578 h 10000"/>
                <a:gd name="connsiteX334" fmla="*/ 8943 w 10000"/>
                <a:gd name="connsiteY334" fmla="*/ 4599 h 10000"/>
                <a:gd name="connsiteX335" fmla="*/ 8943 w 10000"/>
                <a:gd name="connsiteY335" fmla="*/ 4698 h 10000"/>
                <a:gd name="connsiteX336" fmla="*/ 8999 w 10000"/>
                <a:gd name="connsiteY336" fmla="*/ 4805 h 10000"/>
                <a:gd name="connsiteX337" fmla="*/ 8954 w 10000"/>
                <a:gd name="connsiteY337" fmla="*/ 4904 h 10000"/>
                <a:gd name="connsiteX338" fmla="*/ 8864 w 10000"/>
                <a:gd name="connsiteY338" fmla="*/ 4918 h 10000"/>
                <a:gd name="connsiteX339" fmla="*/ 8875 w 10000"/>
                <a:gd name="connsiteY339" fmla="*/ 5032 h 10000"/>
                <a:gd name="connsiteX340" fmla="*/ 8870 w 10000"/>
                <a:gd name="connsiteY340" fmla="*/ 5103 h 10000"/>
                <a:gd name="connsiteX341" fmla="*/ 8841 w 10000"/>
                <a:gd name="connsiteY341" fmla="*/ 5138 h 10000"/>
                <a:gd name="connsiteX342" fmla="*/ 8785 w 10000"/>
                <a:gd name="connsiteY342" fmla="*/ 5110 h 10000"/>
                <a:gd name="connsiteX343" fmla="*/ 8735 w 10000"/>
                <a:gd name="connsiteY343" fmla="*/ 5018 h 10000"/>
                <a:gd name="connsiteX344" fmla="*/ 8678 w 10000"/>
                <a:gd name="connsiteY344" fmla="*/ 5089 h 10000"/>
                <a:gd name="connsiteX345" fmla="*/ 8622 w 10000"/>
                <a:gd name="connsiteY345" fmla="*/ 5039 h 10000"/>
                <a:gd name="connsiteX346" fmla="*/ 8616 w 10000"/>
                <a:gd name="connsiteY346" fmla="*/ 5011 h 10000"/>
                <a:gd name="connsiteX347" fmla="*/ 8538 w 10000"/>
                <a:gd name="connsiteY347" fmla="*/ 4947 h 10000"/>
                <a:gd name="connsiteX348" fmla="*/ 8515 w 10000"/>
                <a:gd name="connsiteY348" fmla="*/ 4961 h 10000"/>
                <a:gd name="connsiteX349" fmla="*/ 8526 w 10000"/>
                <a:gd name="connsiteY349" fmla="*/ 5039 h 10000"/>
                <a:gd name="connsiteX350" fmla="*/ 8481 w 10000"/>
                <a:gd name="connsiteY350" fmla="*/ 5138 h 10000"/>
                <a:gd name="connsiteX351" fmla="*/ 8515 w 10000"/>
                <a:gd name="connsiteY351" fmla="*/ 5160 h 10000"/>
                <a:gd name="connsiteX352" fmla="*/ 8577 w 10000"/>
                <a:gd name="connsiteY352" fmla="*/ 5145 h 10000"/>
                <a:gd name="connsiteX353" fmla="*/ 8588 w 10000"/>
                <a:gd name="connsiteY353" fmla="*/ 5181 h 10000"/>
                <a:gd name="connsiteX354" fmla="*/ 8577 w 10000"/>
                <a:gd name="connsiteY354" fmla="*/ 5224 h 10000"/>
                <a:gd name="connsiteX355" fmla="*/ 8600 w 10000"/>
                <a:gd name="connsiteY355" fmla="*/ 5280 h 10000"/>
                <a:gd name="connsiteX356" fmla="*/ 8650 w 10000"/>
                <a:gd name="connsiteY356" fmla="*/ 5316 h 10000"/>
                <a:gd name="connsiteX357" fmla="*/ 8639 w 10000"/>
                <a:gd name="connsiteY357" fmla="*/ 5401 h 10000"/>
                <a:gd name="connsiteX358" fmla="*/ 8673 w 10000"/>
                <a:gd name="connsiteY358" fmla="*/ 5444 h 10000"/>
                <a:gd name="connsiteX359" fmla="*/ 8633 w 10000"/>
                <a:gd name="connsiteY359" fmla="*/ 5486 h 10000"/>
                <a:gd name="connsiteX360" fmla="*/ 8622 w 10000"/>
                <a:gd name="connsiteY360" fmla="*/ 5642 h 10000"/>
                <a:gd name="connsiteX361" fmla="*/ 8600 w 10000"/>
                <a:gd name="connsiteY361" fmla="*/ 5649 h 10000"/>
                <a:gd name="connsiteX362" fmla="*/ 8628 w 10000"/>
                <a:gd name="connsiteY362" fmla="*/ 5720 h 10000"/>
                <a:gd name="connsiteX363" fmla="*/ 8633 w 10000"/>
                <a:gd name="connsiteY363" fmla="*/ 5841 h 10000"/>
                <a:gd name="connsiteX364" fmla="*/ 8661 w 10000"/>
                <a:gd name="connsiteY364" fmla="*/ 5869 h 10000"/>
                <a:gd name="connsiteX365" fmla="*/ 8667 w 10000"/>
                <a:gd name="connsiteY365" fmla="*/ 5905 h 10000"/>
                <a:gd name="connsiteX366" fmla="*/ 8690 w 10000"/>
                <a:gd name="connsiteY366" fmla="*/ 5912 h 10000"/>
                <a:gd name="connsiteX367" fmla="*/ 8695 w 10000"/>
                <a:gd name="connsiteY367" fmla="*/ 5983 h 10000"/>
                <a:gd name="connsiteX368" fmla="*/ 8684 w 10000"/>
                <a:gd name="connsiteY368" fmla="*/ 6033 h 10000"/>
                <a:gd name="connsiteX369" fmla="*/ 8740 w 10000"/>
                <a:gd name="connsiteY369" fmla="*/ 6061 h 10000"/>
                <a:gd name="connsiteX370" fmla="*/ 8825 w 10000"/>
                <a:gd name="connsiteY370" fmla="*/ 6004 h 10000"/>
                <a:gd name="connsiteX371" fmla="*/ 8948 w 10000"/>
                <a:gd name="connsiteY371" fmla="*/ 5891 h 10000"/>
                <a:gd name="connsiteX372" fmla="*/ 8982 w 10000"/>
                <a:gd name="connsiteY372" fmla="*/ 5891 h 10000"/>
                <a:gd name="connsiteX373" fmla="*/ 8982 w 10000"/>
                <a:gd name="connsiteY373" fmla="*/ 5976 h 10000"/>
                <a:gd name="connsiteX374" fmla="*/ 9004 w 10000"/>
                <a:gd name="connsiteY374" fmla="*/ 5990 h 10000"/>
                <a:gd name="connsiteX375" fmla="*/ 9044 w 10000"/>
                <a:gd name="connsiteY375" fmla="*/ 6089 h 10000"/>
                <a:gd name="connsiteX376" fmla="*/ 9072 w 10000"/>
                <a:gd name="connsiteY376" fmla="*/ 6097 h 10000"/>
                <a:gd name="connsiteX377" fmla="*/ 9055 w 10000"/>
                <a:gd name="connsiteY377" fmla="*/ 6153 h 10000"/>
                <a:gd name="connsiteX378" fmla="*/ 9100 w 10000"/>
                <a:gd name="connsiteY378" fmla="*/ 6281 h 10000"/>
                <a:gd name="connsiteX379" fmla="*/ 9100 w 10000"/>
                <a:gd name="connsiteY379" fmla="*/ 6345 h 10000"/>
                <a:gd name="connsiteX380" fmla="*/ 9123 w 10000"/>
                <a:gd name="connsiteY380" fmla="*/ 6416 h 10000"/>
                <a:gd name="connsiteX381" fmla="*/ 9089 w 10000"/>
                <a:gd name="connsiteY381" fmla="*/ 6473 h 10000"/>
                <a:gd name="connsiteX382" fmla="*/ 9049 w 10000"/>
                <a:gd name="connsiteY382" fmla="*/ 6466 h 10000"/>
                <a:gd name="connsiteX383" fmla="*/ 9049 w 10000"/>
                <a:gd name="connsiteY383" fmla="*/ 6501 h 10000"/>
                <a:gd name="connsiteX384" fmla="*/ 9089 w 10000"/>
                <a:gd name="connsiteY384" fmla="*/ 6544 h 10000"/>
                <a:gd name="connsiteX385" fmla="*/ 9106 w 10000"/>
                <a:gd name="connsiteY385" fmla="*/ 6515 h 10000"/>
                <a:gd name="connsiteX386" fmla="*/ 9139 w 10000"/>
                <a:gd name="connsiteY386" fmla="*/ 6579 h 10000"/>
                <a:gd name="connsiteX387" fmla="*/ 9179 w 10000"/>
                <a:gd name="connsiteY387" fmla="*/ 6579 h 10000"/>
                <a:gd name="connsiteX388" fmla="*/ 9156 w 10000"/>
                <a:gd name="connsiteY388" fmla="*/ 6757 h 10000"/>
                <a:gd name="connsiteX389" fmla="*/ 9139 w 10000"/>
                <a:gd name="connsiteY389" fmla="*/ 6792 h 10000"/>
                <a:gd name="connsiteX390" fmla="*/ 9089 w 10000"/>
                <a:gd name="connsiteY390" fmla="*/ 6778 h 10000"/>
                <a:gd name="connsiteX391" fmla="*/ 9027 w 10000"/>
                <a:gd name="connsiteY391" fmla="*/ 6799 h 10000"/>
                <a:gd name="connsiteX392" fmla="*/ 9004 w 10000"/>
                <a:gd name="connsiteY392" fmla="*/ 6842 h 10000"/>
                <a:gd name="connsiteX393" fmla="*/ 8999 w 10000"/>
                <a:gd name="connsiteY393" fmla="*/ 6884 h 10000"/>
                <a:gd name="connsiteX394" fmla="*/ 8960 w 10000"/>
                <a:gd name="connsiteY394" fmla="*/ 6934 h 10000"/>
                <a:gd name="connsiteX395" fmla="*/ 8898 w 10000"/>
                <a:gd name="connsiteY395" fmla="*/ 6941 h 10000"/>
                <a:gd name="connsiteX396" fmla="*/ 8886 w 10000"/>
                <a:gd name="connsiteY396" fmla="*/ 6962 h 10000"/>
                <a:gd name="connsiteX397" fmla="*/ 8847 w 10000"/>
                <a:gd name="connsiteY397" fmla="*/ 6927 h 10000"/>
                <a:gd name="connsiteX398" fmla="*/ 8808 w 10000"/>
                <a:gd name="connsiteY398" fmla="*/ 6934 h 10000"/>
                <a:gd name="connsiteX399" fmla="*/ 8785 w 10000"/>
                <a:gd name="connsiteY399" fmla="*/ 6906 h 10000"/>
                <a:gd name="connsiteX400" fmla="*/ 8735 w 10000"/>
                <a:gd name="connsiteY400" fmla="*/ 6891 h 10000"/>
                <a:gd name="connsiteX401" fmla="*/ 8746 w 10000"/>
                <a:gd name="connsiteY401" fmla="*/ 6941 h 10000"/>
                <a:gd name="connsiteX402" fmla="*/ 8723 w 10000"/>
                <a:gd name="connsiteY402" fmla="*/ 6991 h 10000"/>
                <a:gd name="connsiteX403" fmla="*/ 8639 w 10000"/>
                <a:gd name="connsiteY403" fmla="*/ 6984 h 10000"/>
                <a:gd name="connsiteX404" fmla="*/ 8611 w 10000"/>
                <a:gd name="connsiteY404" fmla="*/ 6962 h 10000"/>
                <a:gd name="connsiteX405" fmla="*/ 8566 w 10000"/>
                <a:gd name="connsiteY405" fmla="*/ 6984 h 10000"/>
                <a:gd name="connsiteX406" fmla="*/ 8560 w 10000"/>
                <a:gd name="connsiteY406" fmla="*/ 7055 h 10000"/>
                <a:gd name="connsiteX407" fmla="*/ 8476 w 10000"/>
                <a:gd name="connsiteY407" fmla="*/ 7133 h 10000"/>
                <a:gd name="connsiteX408" fmla="*/ 8448 w 10000"/>
                <a:gd name="connsiteY408" fmla="*/ 7090 h 10000"/>
                <a:gd name="connsiteX409" fmla="*/ 8386 w 10000"/>
                <a:gd name="connsiteY409" fmla="*/ 7111 h 10000"/>
                <a:gd name="connsiteX410" fmla="*/ 8346 w 10000"/>
                <a:gd name="connsiteY410" fmla="*/ 7133 h 10000"/>
                <a:gd name="connsiteX411" fmla="*/ 8341 w 10000"/>
                <a:gd name="connsiteY411" fmla="*/ 7168 h 10000"/>
                <a:gd name="connsiteX412" fmla="*/ 8256 w 10000"/>
                <a:gd name="connsiteY412" fmla="*/ 7246 h 10000"/>
                <a:gd name="connsiteX413" fmla="*/ 8206 w 10000"/>
                <a:gd name="connsiteY413" fmla="*/ 7232 h 10000"/>
                <a:gd name="connsiteX414" fmla="*/ 8155 w 10000"/>
                <a:gd name="connsiteY414" fmla="*/ 7260 h 10000"/>
                <a:gd name="connsiteX415" fmla="*/ 8116 w 10000"/>
                <a:gd name="connsiteY415" fmla="*/ 7303 h 10000"/>
                <a:gd name="connsiteX416" fmla="*/ 8060 w 10000"/>
                <a:gd name="connsiteY416" fmla="*/ 7331 h 10000"/>
                <a:gd name="connsiteX417" fmla="*/ 8065 w 10000"/>
                <a:gd name="connsiteY417" fmla="*/ 7374 h 10000"/>
                <a:gd name="connsiteX418" fmla="*/ 8015 w 10000"/>
                <a:gd name="connsiteY418" fmla="*/ 7402 h 10000"/>
                <a:gd name="connsiteX419" fmla="*/ 7942 w 10000"/>
                <a:gd name="connsiteY419" fmla="*/ 7523 h 10000"/>
                <a:gd name="connsiteX420" fmla="*/ 7930 w 10000"/>
                <a:gd name="connsiteY420" fmla="*/ 7573 h 10000"/>
                <a:gd name="connsiteX421" fmla="*/ 7908 w 10000"/>
                <a:gd name="connsiteY421" fmla="*/ 7559 h 10000"/>
                <a:gd name="connsiteX422" fmla="*/ 7919 w 10000"/>
                <a:gd name="connsiteY422" fmla="*/ 7523 h 10000"/>
                <a:gd name="connsiteX423" fmla="*/ 7846 w 10000"/>
                <a:gd name="connsiteY423" fmla="*/ 7339 h 10000"/>
                <a:gd name="connsiteX424" fmla="*/ 7846 w 10000"/>
                <a:gd name="connsiteY424" fmla="*/ 7268 h 10000"/>
                <a:gd name="connsiteX425" fmla="*/ 7812 w 10000"/>
                <a:gd name="connsiteY425" fmla="*/ 7268 h 10000"/>
                <a:gd name="connsiteX426" fmla="*/ 7711 w 10000"/>
                <a:gd name="connsiteY426" fmla="*/ 7197 h 10000"/>
                <a:gd name="connsiteX427" fmla="*/ 7649 w 10000"/>
                <a:gd name="connsiteY427" fmla="*/ 7232 h 10000"/>
                <a:gd name="connsiteX428" fmla="*/ 7632 w 10000"/>
                <a:gd name="connsiteY428" fmla="*/ 7275 h 10000"/>
                <a:gd name="connsiteX429" fmla="*/ 7677 w 10000"/>
                <a:gd name="connsiteY429" fmla="*/ 7324 h 10000"/>
                <a:gd name="connsiteX430" fmla="*/ 7688 w 10000"/>
                <a:gd name="connsiteY430" fmla="*/ 7367 h 10000"/>
                <a:gd name="connsiteX431" fmla="*/ 7660 w 10000"/>
                <a:gd name="connsiteY431" fmla="*/ 7410 h 10000"/>
                <a:gd name="connsiteX432" fmla="*/ 7666 w 10000"/>
                <a:gd name="connsiteY432" fmla="*/ 7445 h 10000"/>
                <a:gd name="connsiteX433" fmla="*/ 7655 w 10000"/>
                <a:gd name="connsiteY433" fmla="*/ 7516 h 10000"/>
                <a:gd name="connsiteX434" fmla="*/ 7660 w 10000"/>
                <a:gd name="connsiteY434" fmla="*/ 7587 h 10000"/>
                <a:gd name="connsiteX435" fmla="*/ 7694 w 10000"/>
                <a:gd name="connsiteY435" fmla="*/ 7700 h 10000"/>
                <a:gd name="connsiteX436" fmla="*/ 7660 w 10000"/>
                <a:gd name="connsiteY436" fmla="*/ 7743 h 10000"/>
                <a:gd name="connsiteX437" fmla="*/ 7666 w 10000"/>
                <a:gd name="connsiteY437" fmla="*/ 7779 h 10000"/>
                <a:gd name="connsiteX438" fmla="*/ 7638 w 10000"/>
                <a:gd name="connsiteY438" fmla="*/ 7793 h 10000"/>
                <a:gd name="connsiteX439" fmla="*/ 7621 w 10000"/>
                <a:gd name="connsiteY439" fmla="*/ 7814 h 10000"/>
                <a:gd name="connsiteX440" fmla="*/ 7514 w 10000"/>
                <a:gd name="connsiteY440" fmla="*/ 7800 h 10000"/>
                <a:gd name="connsiteX441" fmla="*/ 7497 w 10000"/>
                <a:gd name="connsiteY441" fmla="*/ 7757 h 10000"/>
                <a:gd name="connsiteX442" fmla="*/ 7463 w 10000"/>
                <a:gd name="connsiteY442" fmla="*/ 7786 h 10000"/>
                <a:gd name="connsiteX443" fmla="*/ 7390 w 10000"/>
                <a:gd name="connsiteY443" fmla="*/ 7771 h 10000"/>
                <a:gd name="connsiteX444" fmla="*/ 7340 w 10000"/>
                <a:gd name="connsiteY444" fmla="*/ 7793 h 10000"/>
                <a:gd name="connsiteX445" fmla="*/ 7312 w 10000"/>
                <a:gd name="connsiteY445" fmla="*/ 7644 h 10000"/>
                <a:gd name="connsiteX446" fmla="*/ 7283 w 10000"/>
                <a:gd name="connsiteY446" fmla="*/ 7637 h 10000"/>
                <a:gd name="connsiteX447" fmla="*/ 7250 w 10000"/>
                <a:gd name="connsiteY447" fmla="*/ 7544 h 10000"/>
                <a:gd name="connsiteX448" fmla="*/ 7267 w 10000"/>
                <a:gd name="connsiteY448" fmla="*/ 7502 h 10000"/>
                <a:gd name="connsiteX449" fmla="*/ 7306 w 10000"/>
                <a:gd name="connsiteY449" fmla="*/ 7523 h 10000"/>
                <a:gd name="connsiteX450" fmla="*/ 7323 w 10000"/>
                <a:gd name="connsiteY450" fmla="*/ 7473 h 10000"/>
                <a:gd name="connsiteX451" fmla="*/ 7295 w 10000"/>
                <a:gd name="connsiteY451" fmla="*/ 7438 h 10000"/>
                <a:gd name="connsiteX452" fmla="*/ 7312 w 10000"/>
                <a:gd name="connsiteY452" fmla="*/ 7402 h 10000"/>
                <a:gd name="connsiteX453" fmla="*/ 7238 w 10000"/>
                <a:gd name="connsiteY453" fmla="*/ 7331 h 10000"/>
                <a:gd name="connsiteX454" fmla="*/ 7244 w 10000"/>
                <a:gd name="connsiteY454" fmla="*/ 7296 h 10000"/>
                <a:gd name="connsiteX455" fmla="*/ 7199 w 10000"/>
                <a:gd name="connsiteY455" fmla="*/ 7260 h 10000"/>
                <a:gd name="connsiteX456" fmla="*/ 7227 w 10000"/>
                <a:gd name="connsiteY456" fmla="*/ 7218 h 10000"/>
                <a:gd name="connsiteX457" fmla="*/ 7216 w 10000"/>
                <a:gd name="connsiteY457" fmla="*/ 7168 h 10000"/>
                <a:gd name="connsiteX458" fmla="*/ 7165 w 10000"/>
                <a:gd name="connsiteY458" fmla="*/ 7090 h 10000"/>
                <a:gd name="connsiteX459" fmla="*/ 7132 w 10000"/>
                <a:gd name="connsiteY459" fmla="*/ 7026 h 10000"/>
                <a:gd name="connsiteX460" fmla="*/ 7064 w 10000"/>
                <a:gd name="connsiteY460" fmla="*/ 7055 h 10000"/>
                <a:gd name="connsiteX461" fmla="*/ 7025 w 10000"/>
                <a:gd name="connsiteY461" fmla="*/ 7048 h 10000"/>
                <a:gd name="connsiteX462" fmla="*/ 7002 w 10000"/>
                <a:gd name="connsiteY462" fmla="*/ 7111 h 10000"/>
                <a:gd name="connsiteX463" fmla="*/ 6924 w 10000"/>
                <a:gd name="connsiteY463" fmla="*/ 7119 h 10000"/>
                <a:gd name="connsiteX464" fmla="*/ 6895 w 10000"/>
                <a:gd name="connsiteY464" fmla="*/ 7111 h 10000"/>
                <a:gd name="connsiteX465" fmla="*/ 6828 w 10000"/>
                <a:gd name="connsiteY465" fmla="*/ 7161 h 10000"/>
                <a:gd name="connsiteX466" fmla="*/ 6834 w 10000"/>
                <a:gd name="connsiteY466" fmla="*/ 7260 h 10000"/>
                <a:gd name="connsiteX467" fmla="*/ 6817 w 10000"/>
                <a:gd name="connsiteY467" fmla="*/ 7324 h 10000"/>
                <a:gd name="connsiteX468" fmla="*/ 6817 w 10000"/>
                <a:gd name="connsiteY468" fmla="*/ 7381 h 10000"/>
                <a:gd name="connsiteX469" fmla="*/ 6760 w 10000"/>
                <a:gd name="connsiteY469" fmla="*/ 7424 h 10000"/>
                <a:gd name="connsiteX470" fmla="*/ 6699 w 10000"/>
                <a:gd name="connsiteY470" fmla="*/ 7431 h 10000"/>
                <a:gd name="connsiteX471" fmla="*/ 6682 w 10000"/>
                <a:gd name="connsiteY471" fmla="*/ 7410 h 10000"/>
                <a:gd name="connsiteX472" fmla="*/ 6625 w 10000"/>
                <a:gd name="connsiteY472" fmla="*/ 7388 h 10000"/>
                <a:gd name="connsiteX473" fmla="*/ 6592 w 10000"/>
                <a:gd name="connsiteY473" fmla="*/ 7431 h 10000"/>
                <a:gd name="connsiteX474" fmla="*/ 6586 w 10000"/>
                <a:gd name="connsiteY474" fmla="*/ 7473 h 10000"/>
                <a:gd name="connsiteX475" fmla="*/ 6552 w 10000"/>
                <a:gd name="connsiteY475" fmla="*/ 7480 h 10000"/>
                <a:gd name="connsiteX476" fmla="*/ 6547 w 10000"/>
                <a:gd name="connsiteY476" fmla="*/ 7523 h 10000"/>
                <a:gd name="connsiteX477" fmla="*/ 6519 w 10000"/>
                <a:gd name="connsiteY477" fmla="*/ 7523 h 10000"/>
                <a:gd name="connsiteX478" fmla="*/ 6485 w 10000"/>
                <a:gd name="connsiteY478" fmla="*/ 7424 h 10000"/>
                <a:gd name="connsiteX479" fmla="*/ 6406 w 10000"/>
                <a:gd name="connsiteY479" fmla="*/ 7473 h 10000"/>
                <a:gd name="connsiteX480" fmla="*/ 6316 w 10000"/>
                <a:gd name="connsiteY480" fmla="*/ 7551 h 10000"/>
                <a:gd name="connsiteX481" fmla="*/ 6282 w 10000"/>
                <a:gd name="connsiteY481" fmla="*/ 7566 h 10000"/>
                <a:gd name="connsiteX482" fmla="*/ 6294 w 10000"/>
                <a:gd name="connsiteY482" fmla="*/ 7615 h 10000"/>
                <a:gd name="connsiteX483" fmla="*/ 6243 w 10000"/>
                <a:gd name="connsiteY483" fmla="*/ 7637 h 10000"/>
                <a:gd name="connsiteX484" fmla="*/ 6209 w 10000"/>
                <a:gd name="connsiteY484" fmla="*/ 7608 h 10000"/>
                <a:gd name="connsiteX485" fmla="*/ 6136 w 10000"/>
                <a:gd name="connsiteY485" fmla="*/ 7622 h 10000"/>
                <a:gd name="connsiteX486" fmla="*/ 6136 w 10000"/>
                <a:gd name="connsiteY486" fmla="*/ 7395 h 10000"/>
                <a:gd name="connsiteX487" fmla="*/ 6208 w 10000"/>
                <a:gd name="connsiteY48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948 w 10000"/>
                <a:gd name="connsiteY12" fmla="*/ 9865 h 10000"/>
                <a:gd name="connsiteX13" fmla="*/ 3864 w 10000"/>
                <a:gd name="connsiteY13" fmla="*/ 9879 h 10000"/>
                <a:gd name="connsiteX14" fmla="*/ 3751 w 10000"/>
                <a:gd name="connsiteY14" fmla="*/ 9858 h 10000"/>
                <a:gd name="connsiteX15" fmla="*/ 3664 w 10000"/>
                <a:gd name="connsiteY15" fmla="*/ 9770 h 10000"/>
                <a:gd name="connsiteX16" fmla="*/ 3583 w 10000"/>
                <a:gd name="connsiteY16" fmla="*/ 9730 h 10000"/>
                <a:gd name="connsiteX17" fmla="*/ 3335 w 10000"/>
                <a:gd name="connsiteY17" fmla="*/ 9578 h 10000"/>
                <a:gd name="connsiteX18" fmla="*/ 3150 w 10000"/>
                <a:gd name="connsiteY18" fmla="*/ 8971 h 10000"/>
                <a:gd name="connsiteX19" fmla="*/ 3155 w 10000"/>
                <a:gd name="connsiteY19" fmla="*/ 9021 h 10000"/>
                <a:gd name="connsiteX20" fmla="*/ 3144 w 10000"/>
                <a:gd name="connsiteY20" fmla="*/ 9042 h 10000"/>
                <a:gd name="connsiteX21" fmla="*/ 3105 w 10000"/>
                <a:gd name="connsiteY21" fmla="*/ 9028 h 10000"/>
                <a:gd name="connsiteX22" fmla="*/ 3048 w 10000"/>
                <a:gd name="connsiteY22" fmla="*/ 9163 h 10000"/>
                <a:gd name="connsiteX23" fmla="*/ 2818 w 10000"/>
                <a:gd name="connsiteY23" fmla="*/ 9837 h 10000"/>
                <a:gd name="connsiteX24" fmla="*/ 2745 w 10000"/>
                <a:gd name="connsiteY24" fmla="*/ 9879 h 10000"/>
                <a:gd name="connsiteX25" fmla="*/ 2705 w 10000"/>
                <a:gd name="connsiteY25" fmla="*/ 9922 h 10000"/>
                <a:gd name="connsiteX26" fmla="*/ 2638 w 10000"/>
                <a:gd name="connsiteY26" fmla="*/ 9929 h 10000"/>
                <a:gd name="connsiteX27" fmla="*/ 2598 w 10000"/>
                <a:gd name="connsiteY27" fmla="*/ 9943 h 10000"/>
                <a:gd name="connsiteX28" fmla="*/ 2565 w 10000"/>
                <a:gd name="connsiteY28" fmla="*/ 9929 h 10000"/>
                <a:gd name="connsiteX29" fmla="*/ 2508 w 10000"/>
                <a:gd name="connsiteY29" fmla="*/ 9943 h 10000"/>
                <a:gd name="connsiteX30" fmla="*/ 2503 w 10000"/>
                <a:gd name="connsiteY30" fmla="*/ 9957 h 10000"/>
                <a:gd name="connsiteX31" fmla="*/ 2458 w 10000"/>
                <a:gd name="connsiteY31" fmla="*/ 9993 h 10000"/>
                <a:gd name="connsiteX32" fmla="*/ 2424 w 10000"/>
                <a:gd name="connsiteY32" fmla="*/ 10000 h 10000"/>
                <a:gd name="connsiteX33" fmla="*/ 2323 w 10000"/>
                <a:gd name="connsiteY33" fmla="*/ 9901 h 10000"/>
                <a:gd name="connsiteX34" fmla="*/ 2250 w 10000"/>
                <a:gd name="connsiteY34" fmla="*/ 9794 h 10000"/>
                <a:gd name="connsiteX35" fmla="*/ 2160 w 10000"/>
                <a:gd name="connsiteY35" fmla="*/ 9759 h 10000"/>
                <a:gd name="connsiteX36" fmla="*/ 2143 w 10000"/>
                <a:gd name="connsiteY36" fmla="*/ 9624 h 10000"/>
                <a:gd name="connsiteX37" fmla="*/ 2205 w 10000"/>
                <a:gd name="connsiteY37" fmla="*/ 9588 h 10000"/>
                <a:gd name="connsiteX38" fmla="*/ 2182 w 10000"/>
                <a:gd name="connsiteY38" fmla="*/ 9482 h 10000"/>
                <a:gd name="connsiteX39" fmla="*/ 2160 w 10000"/>
                <a:gd name="connsiteY39" fmla="*/ 9446 h 10000"/>
                <a:gd name="connsiteX40" fmla="*/ 2323 w 10000"/>
                <a:gd name="connsiteY40" fmla="*/ 9312 h 10000"/>
                <a:gd name="connsiteX41" fmla="*/ 2373 w 10000"/>
                <a:gd name="connsiteY41" fmla="*/ 9177 h 10000"/>
                <a:gd name="connsiteX42" fmla="*/ 2424 w 10000"/>
                <a:gd name="connsiteY42" fmla="*/ 9148 h 10000"/>
                <a:gd name="connsiteX43" fmla="*/ 2435 w 10000"/>
                <a:gd name="connsiteY43" fmla="*/ 9063 h 10000"/>
                <a:gd name="connsiteX44" fmla="*/ 2385 w 10000"/>
                <a:gd name="connsiteY44" fmla="*/ 8950 h 10000"/>
                <a:gd name="connsiteX45" fmla="*/ 2396 w 10000"/>
                <a:gd name="connsiteY45" fmla="*/ 8879 h 10000"/>
                <a:gd name="connsiteX46" fmla="*/ 2340 w 10000"/>
                <a:gd name="connsiteY46" fmla="*/ 8850 h 10000"/>
                <a:gd name="connsiteX47" fmla="*/ 2306 w 10000"/>
                <a:gd name="connsiteY47" fmla="*/ 8857 h 10000"/>
                <a:gd name="connsiteX48" fmla="*/ 2143 w 10000"/>
                <a:gd name="connsiteY48" fmla="*/ 8921 h 10000"/>
                <a:gd name="connsiteX49" fmla="*/ 2098 w 10000"/>
                <a:gd name="connsiteY49" fmla="*/ 8971 h 10000"/>
                <a:gd name="connsiteX50" fmla="*/ 2064 w 10000"/>
                <a:gd name="connsiteY50" fmla="*/ 8999 h 10000"/>
                <a:gd name="connsiteX51" fmla="*/ 2019 w 10000"/>
                <a:gd name="connsiteY51" fmla="*/ 9056 h 10000"/>
                <a:gd name="connsiteX52" fmla="*/ 1879 w 10000"/>
                <a:gd name="connsiteY52" fmla="*/ 9013 h 10000"/>
                <a:gd name="connsiteX53" fmla="*/ 1828 w 10000"/>
                <a:gd name="connsiteY53" fmla="*/ 8971 h 10000"/>
                <a:gd name="connsiteX54" fmla="*/ 1738 w 10000"/>
                <a:gd name="connsiteY54" fmla="*/ 9021 h 10000"/>
                <a:gd name="connsiteX55" fmla="*/ 1609 w 10000"/>
                <a:gd name="connsiteY55" fmla="*/ 9056 h 10000"/>
                <a:gd name="connsiteX56" fmla="*/ 1699 w 10000"/>
                <a:gd name="connsiteY56" fmla="*/ 9177 h 10000"/>
                <a:gd name="connsiteX57" fmla="*/ 1592 w 10000"/>
                <a:gd name="connsiteY57" fmla="*/ 9304 h 10000"/>
                <a:gd name="connsiteX58" fmla="*/ 1558 w 10000"/>
                <a:gd name="connsiteY58" fmla="*/ 9290 h 10000"/>
                <a:gd name="connsiteX59" fmla="*/ 1541 w 10000"/>
                <a:gd name="connsiteY59" fmla="*/ 9304 h 10000"/>
                <a:gd name="connsiteX60" fmla="*/ 1507 w 10000"/>
                <a:gd name="connsiteY60" fmla="*/ 9269 h 10000"/>
                <a:gd name="connsiteX61" fmla="*/ 1440 w 10000"/>
                <a:gd name="connsiteY61" fmla="*/ 9233 h 10000"/>
                <a:gd name="connsiteX62" fmla="*/ 1434 w 10000"/>
                <a:gd name="connsiteY62" fmla="*/ 9198 h 10000"/>
                <a:gd name="connsiteX63" fmla="*/ 1412 w 10000"/>
                <a:gd name="connsiteY63" fmla="*/ 9191 h 10000"/>
                <a:gd name="connsiteX64" fmla="*/ 1400 w 10000"/>
                <a:gd name="connsiteY64" fmla="*/ 9155 h 10000"/>
                <a:gd name="connsiteX65" fmla="*/ 1372 w 10000"/>
                <a:gd name="connsiteY65" fmla="*/ 9127 h 10000"/>
                <a:gd name="connsiteX66" fmla="*/ 1327 w 10000"/>
                <a:gd name="connsiteY66" fmla="*/ 9141 h 10000"/>
                <a:gd name="connsiteX67" fmla="*/ 1305 w 10000"/>
                <a:gd name="connsiteY67" fmla="*/ 9092 h 10000"/>
                <a:gd name="connsiteX68" fmla="*/ 1271 w 10000"/>
                <a:gd name="connsiteY68" fmla="*/ 9099 h 10000"/>
                <a:gd name="connsiteX69" fmla="*/ 1277 w 10000"/>
                <a:gd name="connsiteY69" fmla="*/ 9056 h 10000"/>
                <a:gd name="connsiteX70" fmla="*/ 1265 w 10000"/>
                <a:gd name="connsiteY70" fmla="*/ 8999 h 10000"/>
                <a:gd name="connsiteX71" fmla="*/ 1277 w 10000"/>
                <a:gd name="connsiteY71" fmla="*/ 8935 h 10000"/>
                <a:gd name="connsiteX72" fmla="*/ 1271 w 10000"/>
                <a:gd name="connsiteY72" fmla="*/ 8893 h 10000"/>
                <a:gd name="connsiteX73" fmla="*/ 1153 w 10000"/>
                <a:gd name="connsiteY73" fmla="*/ 8893 h 10000"/>
                <a:gd name="connsiteX74" fmla="*/ 1153 w 10000"/>
                <a:gd name="connsiteY74" fmla="*/ 8850 h 10000"/>
                <a:gd name="connsiteX75" fmla="*/ 1091 w 10000"/>
                <a:gd name="connsiteY75" fmla="*/ 8829 h 10000"/>
                <a:gd name="connsiteX76" fmla="*/ 1080 w 10000"/>
                <a:gd name="connsiteY76" fmla="*/ 8758 h 10000"/>
                <a:gd name="connsiteX77" fmla="*/ 1069 w 10000"/>
                <a:gd name="connsiteY77" fmla="*/ 8730 h 10000"/>
                <a:gd name="connsiteX78" fmla="*/ 990 w 10000"/>
                <a:gd name="connsiteY78" fmla="*/ 8701 h 10000"/>
                <a:gd name="connsiteX79" fmla="*/ 894 w 10000"/>
                <a:gd name="connsiteY79" fmla="*/ 8616 h 10000"/>
                <a:gd name="connsiteX80" fmla="*/ 787 w 10000"/>
                <a:gd name="connsiteY80" fmla="*/ 8616 h 10000"/>
                <a:gd name="connsiteX81" fmla="*/ 849 w 10000"/>
                <a:gd name="connsiteY81" fmla="*/ 8510 h 10000"/>
                <a:gd name="connsiteX82" fmla="*/ 945 w 10000"/>
                <a:gd name="connsiteY82" fmla="*/ 8432 h 10000"/>
                <a:gd name="connsiteX83" fmla="*/ 984 w 10000"/>
                <a:gd name="connsiteY83" fmla="*/ 8325 h 10000"/>
                <a:gd name="connsiteX84" fmla="*/ 1063 w 10000"/>
                <a:gd name="connsiteY84" fmla="*/ 8204 h 10000"/>
                <a:gd name="connsiteX85" fmla="*/ 1057 w 10000"/>
                <a:gd name="connsiteY85" fmla="*/ 8133 h 10000"/>
                <a:gd name="connsiteX86" fmla="*/ 1018 w 10000"/>
                <a:gd name="connsiteY86" fmla="*/ 8055 h 10000"/>
                <a:gd name="connsiteX87" fmla="*/ 533 w 10000"/>
                <a:gd name="connsiteY87" fmla="*/ 8076 h 10000"/>
                <a:gd name="connsiteX88" fmla="*/ 169 w 10000"/>
                <a:gd name="connsiteY88" fmla="*/ 7743 h 10000"/>
                <a:gd name="connsiteX89" fmla="*/ 157 w 10000"/>
                <a:gd name="connsiteY89" fmla="*/ 7686 h 10000"/>
                <a:gd name="connsiteX90" fmla="*/ 231 w 10000"/>
                <a:gd name="connsiteY90" fmla="*/ 7594 h 10000"/>
                <a:gd name="connsiteX91" fmla="*/ 0 w 10000"/>
                <a:gd name="connsiteY91" fmla="*/ 6920 h 10000"/>
                <a:gd name="connsiteX92" fmla="*/ 1074 w 10000"/>
                <a:gd name="connsiteY92" fmla="*/ 7019 h 10000"/>
                <a:gd name="connsiteX93" fmla="*/ 1277 w 10000"/>
                <a:gd name="connsiteY93" fmla="*/ 6998 h 10000"/>
                <a:gd name="connsiteX94" fmla="*/ 1524 w 10000"/>
                <a:gd name="connsiteY94" fmla="*/ 7083 h 10000"/>
                <a:gd name="connsiteX95" fmla="*/ 1609 w 10000"/>
                <a:gd name="connsiteY95" fmla="*/ 7104 h 10000"/>
                <a:gd name="connsiteX96" fmla="*/ 1822 w 10000"/>
                <a:gd name="connsiteY96" fmla="*/ 7310 h 10000"/>
                <a:gd name="connsiteX97" fmla="*/ 1918 w 10000"/>
                <a:gd name="connsiteY97" fmla="*/ 7303 h 10000"/>
                <a:gd name="connsiteX98" fmla="*/ 6504 w 10000"/>
                <a:gd name="connsiteY98" fmla="*/ 7627 h 10000"/>
                <a:gd name="connsiteX99" fmla="*/ 5523 w 10000"/>
                <a:gd name="connsiteY99" fmla="*/ 5713 h 10000"/>
                <a:gd name="connsiteX100" fmla="*/ 5652 w 10000"/>
                <a:gd name="connsiteY100" fmla="*/ 5720 h 10000"/>
                <a:gd name="connsiteX101" fmla="*/ 5697 w 10000"/>
                <a:gd name="connsiteY101" fmla="*/ 5742 h 10000"/>
                <a:gd name="connsiteX102" fmla="*/ 5793 w 10000"/>
                <a:gd name="connsiteY102" fmla="*/ 5635 h 10000"/>
                <a:gd name="connsiteX103" fmla="*/ 5844 w 10000"/>
                <a:gd name="connsiteY103" fmla="*/ 5628 h 10000"/>
                <a:gd name="connsiteX104" fmla="*/ 5889 w 10000"/>
                <a:gd name="connsiteY104" fmla="*/ 5564 h 10000"/>
                <a:gd name="connsiteX105" fmla="*/ 5945 w 10000"/>
                <a:gd name="connsiteY105" fmla="*/ 5515 h 10000"/>
                <a:gd name="connsiteX106" fmla="*/ 6001 w 10000"/>
                <a:gd name="connsiteY106" fmla="*/ 5408 h 10000"/>
                <a:gd name="connsiteX107" fmla="*/ 6012 w 10000"/>
                <a:gd name="connsiteY107" fmla="*/ 5344 h 10000"/>
                <a:gd name="connsiteX108" fmla="*/ 6080 w 10000"/>
                <a:gd name="connsiteY108" fmla="*/ 5316 h 10000"/>
                <a:gd name="connsiteX109" fmla="*/ 6159 w 10000"/>
                <a:gd name="connsiteY109" fmla="*/ 5351 h 10000"/>
                <a:gd name="connsiteX110" fmla="*/ 6226 w 10000"/>
                <a:gd name="connsiteY110" fmla="*/ 5337 h 10000"/>
                <a:gd name="connsiteX111" fmla="*/ 6294 w 10000"/>
                <a:gd name="connsiteY111" fmla="*/ 5344 h 10000"/>
                <a:gd name="connsiteX112" fmla="*/ 6412 w 10000"/>
                <a:gd name="connsiteY112" fmla="*/ 5302 h 10000"/>
                <a:gd name="connsiteX113" fmla="*/ 6490 w 10000"/>
                <a:gd name="connsiteY113" fmla="*/ 5195 h 10000"/>
                <a:gd name="connsiteX114" fmla="*/ 6524 w 10000"/>
                <a:gd name="connsiteY114" fmla="*/ 5160 h 10000"/>
                <a:gd name="connsiteX115" fmla="*/ 6575 w 10000"/>
                <a:gd name="connsiteY115" fmla="*/ 5160 h 10000"/>
                <a:gd name="connsiteX116" fmla="*/ 6614 w 10000"/>
                <a:gd name="connsiteY116" fmla="*/ 5103 h 10000"/>
                <a:gd name="connsiteX117" fmla="*/ 6597 w 10000"/>
                <a:gd name="connsiteY117" fmla="*/ 5039 h 10000"/>
                <a:gd name="connsiteX118" fmla="*/ 6609 w 10000"/>
                <a:gd name="connsiteY118" fmla="*/ 4982 h 10000"/>
                <a:gd name="connsiteX119" fmla="*/ 6659 w 10000"/>
                <a:gd name="connsiteY119" fmla="*/ 4876 h 10000"/>
                <a:gd name="connsiteX120" fmla="*/ 6715 w 10000"/>
                <a:gd name="connsiteY120" fmla="*/ 4776 h 10000"/>
                <a:gd name="connsiteX121" fmla="*/ 6772 w 10000"/>
                <a:gd name="connsiteY121" fmla="*/ 4755 h 10000"/>
                <a:gd name="connsiteX122" fmla="*/ 6800 w 10000"/>
                <a:gd name="connsiteY122" fmla="*/ 4720 h 10000"/>
                <a:gd name="connsiteX123" fmla="*/ 6895 w 10000"/>
                <a:gd name="connsiteY123" fmla="*/ 4734 h 10000"/>
                <a:gd name="connsiteX124" fmla="*/ 6991 w 10000"/>
                <a:gd name="connsiteY124" fmla="*/ 4734 h 10000"/>
                <a:gd name="connsiteX125" fmla="*/ 6997 w 10000"/>
                <a:gd name="connsiteY125" fmla="*/ 4670 h 10000"/>
                <a:gd name="connsiteX126" fmla="*/ 7013 w 10000"/>
                <a:gd name="connsiteY126" fmla="*/ 4627 h 10000"/>
                <a:gd name="connsiteX127" fmla="*/ 7008 w 10000"/>
                <a:gd name="connsiteY127" fmla="*/ 4599 h 10000"/>
                <a:gd name="connsiteX128" fmla="*/ 7064 w 10000"/>
                <a:gd name="connsiteY128" fmla="*/ 4578 h 10000"/>
                <a:gd name="connsiteX129" fmla="*/ 7103 w 10000"/>
                <a:gd name="connsiteY129" fmla="*/ 4634 h 10000"/>
                <a:gd name="connsiteX130" fmla="*/ 7160 w 10000"/>
                <a:gd name="connsiteY130" fmla="*/ 4613 h 10000"/>
                <a:gd name="connsiteX131" fmla="*/ 7177 w 10000"/>
                <a:gd name="connsiteY131" fmla="*/ 4578 h 10000"/>
                <a:gd name="connsiteX132" fmla="*/ 7222 w 10000"/>
                <a:gd name="connsiteY132" fmla="*/ 4564 h 10000"/>
                <a:gd name="connsiteX133" fmla="*/ 7317 w 10000"/>
                <a:gd name="connsiteY133" fmla="*/ 4493 h 10000"/>
                <a:gd name="connsiteX134" fmla="*/ 7407 w 10000"/>
                <a:gd name="connsiteY134" fmla="*/ 4521 h 10000"/>
                <a:gd name="connsiteX135" fmla="*/ 7430 w 10000"/>
                <a:gd name="connsiteY135" fmla="*/ 4507 h 10000"/>
                <a:gd name="connsiteX136" fmla="*/ 7480 w 10000"/>
                <a:gd name="connsiteY136" fmla="*/ 4528 h 10000"/>
                <a:gd name="connsiteX137" fmla="*/ 7503 w 10000"/>
                <a:gd name="connsiteY137" fmla="*/ 4471 h 10000"/>
                <a:gd name="connsiteX138" fmla="*/ 7525 w 10000"/>
                <a:gd name="connsiteY138" fmla="*/ 4500 h 10000"/>
                <a:gd name="connsiteX139" fmla="*/ 7559 w 10000"/>
                <a:gd name="connsiteY139" fmla="*/ 4493 h 10000"/>
                <a:gd name="connsiteX140" fmla="*/ 7598 w 10000"/>
                <a:gd name="connsiteY140" fmla="*/ 4556 h 10000"/>
                <a:gd name="connsiteX141" fmla="*/ 7643 w 10000"/>
                <a:gd name="connsiteY141" fmla="*/ 4549 h 10000"/>
                <a:gd name="connsiteX142" fmla="*/ 7683 w 10000"/>
                <a:gd name="connsiteY142" fmla="*/ 4578 h 10000"/>
                <a:gd name="connsiteX143" fmla="*/ 7700 w 10000"/>
                <a:gd name="connsiteY143" fmla="*/ 4556 h 10000"/>
                <a:gd name="connsiteX144" fmla="*/ 7778 w 10000"/>
                <a:gd name="connsiteY144" fmla="*/ 4564 h 10000"/>
                <a:gd name="connsiteX145" fmla="*/ 7790 w 10000"/>
                <a:gd name="connsiteY145" fmla="*/ 4585 h 10000"/>
                <a:gd name="connsiteX146" fmla="*/ 7874 w 10000"/>
                <a:gd name="connsiteY146" fmla="*/ 4514 h 10000"/>
                <a:gd name="connsiteX147" fmla="*/ 7874 w 10000"/>
                <a:gd name="connsiteY147" fmla="*/ 4393 h 10000"/>
                <a:gd name="connsiteX148" fmla="*/ 7852 w 10000"/>
                <a:gd name="connsiteY148" fmla="*/ 4379 h 10000"/>
                <a:gd name="connsiteX149" fmla="*/ 7835 w 10000"/>
                <a:gd name="connsiteY149" fmla="*/ 4294 h 10000"/>
                <a:gd name="connsiteX150" fmla="*/ 7801 w 10000"/>
                <a:gd name="connsiteY150" fmla="*/ 4209 h 10000"/>
                <a:gd name="connsiteX151" fmla="*/ 7750 w 10000"/>
                <a:gd name="connsiteY151" fmla="*/ 4173 h 10000"/>
                <a:gd name="connsiteX152" fmla="*/ 7745 w 10000"/>
                <a:gd name="connsiteY152" fmla="*/ 4131 h 10000"/>
                <a:gd name="connsiteX153" fmla="*/ 7672 w 10000"/>
                <a:gd name="connsiteY153" fmla="*/ 4053 h 10000"/>
                <a:gd name="connsiteX154" fmla="*/ 7677 w 10000"/>
                <a:gd name="connsiteY154" fmla="*/ 4024 h 10000"/>
                <a:gd name="connsiteX155" fmla="*/ 7604 w 10000"/>
                <a:gd name="connsiteY155" fmla="*/ 3982 h 10000"/>
                <a:gd name="connsiteX156" fmla="*/ 7598 w 10000"/>
                <a:gd name="connsiteY156" fmla="*/ 3903 h 10000"/>
                <a:gd name="connsiteX157" fmla="*/ 7475 w 10000"/>
                <a:gd name="connsiteY157" fmla="*/ 3833 h 10000"/>
                <a:gd name="connsiteX158" fmla="*/ 7407 w 10000"/>
                <a:gd name="connsiteY158" fmla="*/ 3683 h 10000"/>
                <a:gd name="connsiteX159" fmla="*/ 7306 w 10000"/>
                <a:gd name="connsiteY159" fmla="*/ 3676 h 10000"/>
                <a:gd name="connsiteX160" fmla="*/ 7272 w 10000"/>
                <a:gd name="connsiteY160" fmla="*/ 3648 h 10000"/>
                <a:gd name="connsiteX161" fmla="*/ 7222 w 10000"/>
                <a:gd name="connsiteY161" fmla="*/ 3669 h 10000"/>
                <a:gd name="connsiteX162" fmla="*/ 7143 w 10000"/>
                <a:gd name="connsiteY162" fmla="*/ 3669 h 10000"/>
                <a:gd name="connsiteX163" fmla="*/ 7030 w 10000"/>
                <a:gd name="connsiteY163" fmla="*/ 3840 h 10000"/>
                <a:gd name="connsiteX164" fmla="*/ 6991 w 10000"/>
                <a:gd name="connsiteY164" fmla="*/ 3918 h 10000"/>
                <a:gd name="connsiteX165" fmla="*/ 6890 w 10000"/>
                <a:gd name="connsiteY165" fmla="*/ 3797 h 10000"/>
                <a:gd name="connsiteX166" fmla="*/ 6817 w 10000"/>
                <a:gd name="connsiteY166" fmla="*/ 3747 h 10000"/>
                <a:gd name="connsiteX167" fmla="*/ 6744 w 10000"/>
                <a:gd name="connsiteY167" fmla="*/ 3754 h 10000"/>
                <a:gd name="connsiteX168" fmla="*/ 6670 w 10000"/>
                <a:gd name="connsiteY168" fmla="*/ 3790 h 10000"/>
                <a:gd name="connsiteX169" fmla="*/ 6609 w 10000"/>
                <a:gd name="connsiteY169" fmla="*/ 3762 h 10000"/>
                <a:gd name="connsiteX170" fmla="*/ 6552 w 10000"/>
                <a:gd name="connsiteY170" fmla="*/ 3804 h 10000"/>
                <a:gd name="connsiteX171" fmla="*/ 6496 w 10000"/>
                <a:gd name="connsiteY171" fmla="*/ 3889 h 10000"/>
                <a:gd name="connsiteX172" fmla="*/ 6367 w 10000"/>
                <a:gd name="connsiteY172" fmla="*/ 3733 h 10000"/>
                <a:gd name="connsiteX173" fmla="*/ 6350 w 10000"/>
                <a:gd name="connsiteY173" fmla="*/ 3577 h 10000"/>
                <a:gd name="connsiteX174" fmla="*/ 6451 w 10000"/>
                <a:gd name="connsiteY174" fmla="*/ 3513 h 10000"/>
                <a:gd name="connsiteX175" fmla="*/ 6445 w 10000"/>
                <a:gd name="connsiteY175" fmla="*/ 3343 h 10000"/>
                <a:gd name="connsiteX176" fmla="*/ 6541 w 10000"/>
                <a:gd name="connsiteY176" fmla="*/ 3144 h 10000"/>
                <a:gd name="connsiteX177" fmla="*/ 6530 w 10000"/>
                <a:gd name="connsiteY177" fmla="*/ 3109 h 10000"/>
                <a:gd name="connsiteX178" fmla="*/ 6760 w 10000"/>
                <a:gd name="connsiteY178" fmla="*/ 2456 h 10000"/>
                <a:gd name="connsiteX179" fmla="*/ 6884 w 10000"/>
                <a:gd name="connsiteY179" fmla="*/ 2555 h 10000"/>
                <a:gd name="connsiteX180" fmla="*/ 6957 w 10000"/>
                <a:gd name="connsiteY180" fmla="*/ 2598 h 10000"/>
                <a:gd name="connsiteX181" fmla="*/ 7030 w 10000"/>
                <a:gd name="connsiteY181" fmla="*/ 2598 h 10000"/>
                <a:gd name="connsiteX182" fmla="*/ 7143 w 10000"/>
                <a:gd name="connsiteY182" fmla="*/ 2676 h 10000"/>
                <a:gd name="connsiteX183" fmla="*/ 7160 w 10000"/>
                <a:gd name="connsiteY183" fmla="*/ 2626 h 10000"/>
                <a:gd name="connsiteX184" fmla="*/ 7233 w 10000"/>
                <a:gd name="connsiteY184" fmla="*/ 2612 h 10000"/>
                <a:gd name="connsiteX185" fmla="*/ 7295 w 10000"/>
                <a:gd name="connsiteY185" fmla="*/ 2527 h 10000"/>
                <a:gd name="connsiteX186" fmla="*/ 7373 w 10000"/>
                <a:gd name="connsiteY186" fmla="*/ 2463 h 10000"/>
                <a:gd name="connsiteX187" fmla="*/ 7407 w 10000"/>
                <a:gd name="connsiteY187" fmla="*/ 2399 h 10000"/>
                <a:gd name="connsiteX188" fmla="*/ 7525 w 10000"/>
                <a:gd name="connsiteY188" fmla="*/ 2356 h 10000"/>
                <a:gd name="connsiteX189" fmla="*/ 7587 w 10000"/>
                <a:gd name="connsiteY189" fmla="*/ 2363 h 10000"/>
                <a:gd name="connsiteX190" fmla="*/ 7638 w 10000"/>
                <a:gd name="connsiteY190" fmla="*/ 2300 h 10000"/>
                <a:gd name="connsiteX191" fmla="*/ 7677 w 10000"/>
                <a:gd name="connsiteY191" fmla="*/ 2214 h 10000"/>
                <a:gd name="connsiteX192" fmla="*/ 7660 w 10000"/>
                <a:gd name="connsiteY192" fmla="*/ 2200 h 10000"/>
                <a:gd name="connsiteX193" fmla="*/ 7677 w 10000"/>
                <a:gd name="connsiteY193" fmla="*/ 2108 h 10000"/>
                <a:gd name="connsiteX194" fmla="*/ 7610 w 10000"/>
                <a:gd name="connsiteY194" fmla="*/ 2108 h 10000"/>
                <a:gd name="connsiteX195" fmla="*/ 7643 w 10000"/>
                <a:gd name="connsiteY195" fmla="*/ 2030 h 10000"/>
                <a:gd name="connsiteX196" fmla="*/ 7649 w 10000"/>
                <a:gd name="connsiteY196" fmla="*/ 1938 h 10000"/>
                <a:gd name="connsiteX197" fmla="*/ 7677 w 10000"/>
                <a:gd name="connsiteY197" fmla="*/ 1916 h 10000"/>
                <a:gd name="connsiteX198" fmla="*/ 7728 w 10000"/>
                <a:gd name="connsiteY198" fmla="*/ 1824 h 10000"/>
                <a:gd name="connsiteX199" fmla="*/ 7722 w 10000"/>
                <a:gd name="connsiteY199" fmla="*/ 1753 h 10000"/>
                <a:gd name="connsiteX200" fmla="*/ 7762 w 10000"/>
                <a:gd name="connsiteY200" fmla="*/ 1675 h 10000"/>
                <a:gd name="connsiteX201" fmla="*/ 7807 w 10000"/>
                <a:gd name="connsiteY201" fmla="*/ 1625 h 10000"/>
                <a:gd name="connsiteX202" fmla="*/ 7823 w 10000"/>
                <a:gd name="connsiteY202" fmla="*/ 1540 h 10000"/>
                <a:gd name="connsiteX203" fmla="*/ 7818 w 10000"/>
                <a:gd name="connsiteY203" fmla="*/ 1512 h 10000"/>
                <a:gd name="connsiteX204" fmla="*/ 7857 w 10000"/>
                <a:gd name="connsiteY204" fmla="*/ 1455 h 10000"/>
                <a:gd name="connsiteX205" fmla="*/ 7913 w 10000"/>
                <a:gd name="connsiteY205" fmla="*/ 1285 h 10000"/>
                <a:gd name="connsiteX206" fmla="*/ 7930 w 10000"/>
                <a:gd name="connsiteY206" fmla="*/ 1185 h 10000"/>
                <a:gd name="connsiteX207" fmla="*/ 7958 w 10000"/>
                <a:gd name="connsiteY207" fmla="*/ 1192 h 10000"/>
                <a:gd name="connsiteX208" fmla="*/ 8037 w 10000"/>
                <a:gd name="connsiteY208" fmla="*/ 1079 h 10000"/>
                <a:gd name="connsiteX209" fmla="*/ 8127 w 10000"/>
                <a:gd name="connsiteY209" fmla="*/ 1015 h 10000"/>
                <a:gd name="connsiteX210" fmla="*/ 8138 w 10000"/>
                <a:gd name="connsiteY210" fmla="*/ 937 h 10000"/>
                <a:gd name="connsiteX211" fmla="*/ 8172 w 10000"/>
                <a:gd name="connsiteY211" fmla="*/ 852 h 10000"/>
                <a:gd name="connsiteX212" fmla="*/ 8161 w 10000"/>
                <a:gd name="connsiteY212" fmla="*/ 788 h 10000"/>
                <a:gd name="connsiteX213" fmla="*/ 8116 w 10000"/>
                <a:gd name="connsiteY213" fmla="*/ 731 h 10000"/>
                <a:gd name="connsiteX214" fmla="*/ 8138 w 10000"/>
                <a:gd name="connsiteY214" fmla="*/ 660 h 10000"/>
                <a:gd name="connsiteX215" fmla="*/ 8138 w 10000"/>
                <a:gd name="connsiteY215" fmla="*/ 575 h 10000"/>
                <a:gd name="connsiteX216" fmla="*/ 8054 w 10000"/>
                <a:gd name="connsiteY216" fmla="*/ 504 h 10000"/>
                <a:gd name="connsiteX217" fmla="*/ 7970 w 10000"/>
                <a:gd name="connsiteY217" fmla="*/ 546 h 10000"/>
                <a:gd name="connsiteX218" fmla="*/ 7930 w 10000"/>
                <a:gd name="connsiteY218" fmla="*/ 546 h 10000"/>
                <a:gd name="connsiteX219" fmla="*/ 7913 w 10000"/>
                <a:gd name="connsiteY219" fmla="*/ 497 h 10000"/>
                <a:gd name="connsiteX220" fmla="*/ 7913 w 10000"/>
                <a:gd name="connsiteY220" fmla="*/ 405 h 10000"/>
                <a:gd name="connsiteX221" fmla="*/ 8020 w 10000"/>
                <a:gd name="connsiteY221" fmla="*/ 312 h 10000"/>
                <a:gd name="connsiteX222" fmla="*/ 8054 w 10000"/>
                <a:gd name="connsiteY222" fmla="*/ 234 h 10000"/>
                <a:gd name="connsiteX223" fmla="*/ 8121 w 10000"/>
                <a:gd name="connsiteY223" fmla="*/ 170 h 10000"/>
                <a:gd name="connsiteX224" fmla="*/ 8183 w 10000"/>
                <a:gd name="connsiteY224" fmla="*/ 50 h 10000"/>
                <a:gd name="connsiteX225" fmla="*/ 8228 w 10000"/>
                <a:gd name="connsiteY225" fmla="*/ 28 h 10000"/>
                <a:gd name="connsiteX226" fmla="*/ 8290 w 10000"/>
                <a:gd name="connsiteY226" fmla="*/ 43 h 10000"/>
                <a:gd name="connsiteX227" fmla="*/ 8420 w 10000"/>
                <a:gd name="connsiteY227" fmla="*/ 0 h 10000"/>
                <a:gd name="connsiteX228" fmla="*/ 8481 w 10000"/>
                <a:gd name="connsiteY228" fmla="*/ 71 h 10000"/>
                <a:gd name="connsiteX229" fmla="*/ 8476 w 10000"/>
                <a:gd name="connsiteY229" fmla="*/ 121 h 10000"/>
                <a:gd name="connsiteX230" fmla="*/ 8504 w 10000"/>
                <a:gd name="connsiteY230" fmla="*/ 142 h 10000"/>
                <a:gd name="connsiteX231" fmla="*/ 8526 w 10000"/>
                <a:gd name="connsiteY231" fmla="*/ 192 h 10000"/>
                <a:gd name="connsiteX232" fmla="*/ 8493 w 10000"/>
                <a:gd name="connsiteY232" fmla="*/ 248 h 10000"/>
                <a:gd name="connsiteX233" fmla="*/ 8448 w 10000"/>
                <a:gd name="connsiteY233" fmla="*/ 376 h 10000"/>
                <a:gd name="connsiteX234" fmla="*/ 8375 w 10000"/>
                <a:gd name="connsiteY234" fmla="*/ 476 h 10000"/>
                <a:gd name="connsiteX235" fmla="*/ 8307 w 10000"/>
                <a:gd name="connsiteY235" fmla="*/ 532 h 10000"/>
                <a:gd name="connsiteX236" fmla="*/ 8358 w 10000"/>
                <a:gd name="connsiteY236" fmla="*/ 554 h 10000"/>
                <a:gd name="connsiteX237" fmla="*/ 8425 w 10000"/>
                <a:gd name="connsiteY237" fmla="*/ 639 h 10000"/>
                <a:gd name="connsiteX238" fmla="*/ 8470 w 10000"/>
                <a:gd name="connsiteY238" fmla="*/ 646 h 10000"/>
                <a:gd name="connsiteX239" fmla="*/ 8493 w 10000"/>
                <a:gd name="connsiteY239" fmla="*/ 738 h 10000"/>
                <a:gd name="connsiteX240" fmla="*/ 8538 w 10000"/>
                <a:gd name="connsiteY240" fmla="*/ 759 h 10000"/>
                <a:gd name="connsiteX241" fmla="*/ 8571 w 10000"/>
                <a:gd name="connsiteY241" fmla="*/ 752 h 10000"/>
                <a:gd name="connsiteX242" fmla="*/ 8639 w 10000"/>
                <a:gd name="connsiteY242" fmla="*/ 610 h 10000"/>
                <a:gd name="connsiteX243" fmla="*/ 8701 w 10000"/>
                <a:gd name="connsiteY243" fmla="*/ 625 h 10000"/>
                <a:gd name="connsiteX244" fmla="*/ 8712 w 10000"/>
                <a:gd name="connsiteY244" fmla="*/ 667 h 10000"/>
                <a:gd name="connsiteX245" fmla="*/ 8757 w 10000"/>
                <a:gd name="connsiteY245" fmla="*/ 717 h 10000"/>
                <a:gd name="connsiteX246" fmla="*/ 8757 w 10000"/>
                <a:gd name="connsiteY246" fmla="*/ 752 h 10000"/>
                <a:gd name="connsiteX247" fmla="*/ 8796 w 10000"/>
                <a:gd name="connsiteY247" fmla="*/ 774 h 10000"/>
                <a:gd name="connsiteX248" fmla="*/ 8853 w 10000"/>
                <a:gd name="connsiteY248" fmla="*/ 774 h 10000"/>
                <a:gd name="connsiteX249" fmla="*/ 8858 w 10000"/>
                <a:gd name="connsiteY249" fmla="*/ 837 h 10000"/>
                <a:gd name="connsiteX250" fmla="*/ 8808 w 10000"/>
                <a:gd name="connsiteY250" fmla="*/ 866 h 10000"/>
                <a:gd name="connsiteX251" fmla="*/ 8853 w 10000"/>
                <a:gd name="connsiteY251" fmla="*/ 1143 h 10000"/>
                <a:gd name="connsiteX252" fmla="*/ 8898 w 10000"/>
                <a:gd name="connsiteY252" fmla="*/ 1270 h 10000"/>
                <a:gd name="connsiteX253" fmla="*/ 8886 w 10000"/>
                <a:gd name="connsiteY253" fmla="*/ 1327 h 10000"/>
                <a:gd name="connsiteX254" fmla="*/ 8926 w 10000"/>
                <a:gd name="connsiteY254" fmla="*/ 1391 h 10000"/>
                <a:gd name="connsiteX255" fmla="*/ 8931 w 10000"/>
                <a:gd name="connsiteY255" fmla="*/ 1434 h 10000"/>
                <a:gd name="connsiteX256" fmla="*/ 9038 w 10000"/>
                <a:gd name="connsiteY256" fmla="*/ 1483 h 10000"/>
                <a:gd name="connsiteX257" fmla="*/ 9168 w 10000"/>
                <a:gd name="connsiteY257" fmla="*/ 1441 h 10000"/>
                <a:gd name="connsiteX258" fmla="*/ 9184 w 10000"/>
                <a:gd name="connsiteY258" fmla="*/ 1384 h 10000"/>
                <a:gd name="connsiteX259" fmla="*/ 9229 w 10000"/>
                <a:gd name="connsiteY259" fmla="*/ 1405 h 10000"/>
                <a:gd name="connsiteX260" fmla="*/ 9258 w 10000"/>
                <a:gd name="connsiteY260" fmla="*/ 1455 h 10000"/>
                <a:gd name="connsiteX261" fmla="*/ 9325 w 10000"/>
                <a:gd name="connsiteY261" fmla="*/ 1419 h 10000"/>
                <a:gd name="connsiteX262" fmla="*/ 9364 w 10000"/>
                <a:gd name="connsiteY262" fmla="*/ 1419 h 10000"/>
                <a:gd name="connsiteX263" fmla="*/ 9421 w 10000"/>
                <a:gd name="connsiteY263" fmla="*/ 1476 h 10000"/>
                <a:gd name="connsiteX264" fmla="*/ 9454 w 10000"/>
                <a:gd name="connsiteY264" fmla="*/ 1398 h 10000"/>
                <a:gd name="connsiteX265" fmla="*/ 9522 w 10000"/>
                <a:gd name="connsiteY265" fmla="*/ 1434 h 10000"/>
                <a:gd name="connsiteX266" fmla="*/ 9556 w 10000"/>
                <a:gd name="connsiteY266" fmla="*/ 1391 h 10000"/>
                <a:gd name="connsiteX267" fmla="*/ 9584 w 10000"/>
                <a:gd name="connsiteY267" fmla="*/ 1398 h 10000"/>
                <a:gd name="connsiteX268" fmla="*/ 9612 w 10000"/>
                <a:gd name="connsiteY268" fmla="*/ 1356 h 10000"/>
                <a:gd name="connsiteX269" fmla="*/ 9606 w 10000"/>
                <a:gd name="connsiteY269" fmla="*/ 1313 h 10000"/>
                <a:gd name="connsiteX270" fmla="*/ 9646 w 10000"/>
                <a:gd name="connsiteY270" fmla="*/ 1292 h 10000"/>
                <a:gd name="connsiteX271" fmla="*/ 9674 w 10000"/>
                <a:gd name="connsiteY271" fmla="*/ 1221 h 10000"/>
                <a:gd name="connsiteX272" fmla="*/ 9753 w 10000"/>
                <a:gd name="connsiteY272" fmla="*/ 1228 h 10000"/>
                <a:gd name="connsiteX273" fmla="*/ 9871 w 10000"/>
                <a:gd name="connsiteY273" fmla="*/ 1434 h 10000"/>
                <a:gd name="connsiteX274" fmla="*/ 9893 w 10000"/>
                <a:gd name="connsiteY274" fmla="*/ 1505 h 10000"/>
                <a:gd name="connsiteX275" fmla="*/ 9972 w 10000"/>
                <a:gd name="connsiteY275" fmla="*/ 1597 h 10000"/>
                <a:gd name="connsiteX276" fmla="*/ 10000 w 10000"/>
                <a:gd name="connsiteY276" fmla="*/ 1682 h 10000"/>
                <a:gd name="connsiteX277" fmla="*/ 9938 w 10000"/>
                <a:gd name="connsiteY277" fmla="*/ 1796 h 10000"/>
                <a:gd name="connsiteX278" fmla="*/ 9893 w 10000"/>
                <a:gd name="connsiteY278" fmla="*/ 1838 h 10000"/>
                <a:gd name="connsiteX279" fmla="*/ 9916 w 10000"/>
                <a:gd name="connsiteY279" fmla="*/ 1959 h 10000"/>
                <a:gd name="connsiteX280" fmla="*/ 9848 w 10000"/>
                <a:gd name="connsiteY280" fmla="*/ 2051 h 10000"/>
                <a:gd name="connsiteX281" fmla="*/ 9809 w 10000"/>
                <a:gd name="connsiteY281" fmla="*/ 2072 h 10000"/>
                <a:gd name="connsiteX282" fmla="*/ 9809 w 10000"/>
                <a:gd name="connsiteY282" fmla="*/ 2136 h 10000"/>
                <a:gd name="connsiteX283" fmla="*/ 9758 w 10000"/>
                <a:gd name="connsiteY283" fmla="*/ 2257 h 10000"/>
                <a:gd name="connsiteX284" fmla="*/ 9724 w 10000"/>
                <a:gd name="connsiteY284" fmla="*/ 2264 h 10000"/>
                <a:gd name="connsiteX285" fmla="*/ 9730 w 10000"/>
                <a:gd name="connsiteY285" fmla="*/ 2349 h 10000"/>
                <a:gd name="connsiteX286" fmla="*/ 9702 w 10000"/>
                <a:gd name="connsiteY286" fmla="*/ 2413 h 10000"/>
                <a:gd name="connsiteX287" fmla="*/ 9708 w 10000"/>
                <a:gd name="connsiteY287" fmla="*/ 2697 h 10000"/>
                <a:gd name="connsiteX288" fmla="*/ 9724 w 10000"/>
                <a:gd name="connsiteY288" fmla="*/ 2718 h 10000"/>
                <a:gd name="connsiteX289" fmla="*/ 9719 w 10000"/>
                <a:gd name="connsiteY289" fmla="*/ 2811 h 10000"/>
                <a:gd name="connsiteX290" fmla="*/ 9708 w 10000"/>
                <a:gd name="connsiteY290" fmla="*/ 2896 h 10000"/>
                <a:gd name="connsiteX291" fmla="*/ 9668 w 10000"/>
                <a:gd name="connsiteY291" fmla="*/ 2938 h 10000"/>
                <a:gd name="connsiteX292" fmla="*/ 9595 w 10000"/>
                <a:gd name="connsiteY292" fmla="*/ 2903 h 10000"/>
                <a:gd name="connsiteX293" fmla="*/ 9561 w 10000"/>
                <a:gd name="connsiteY293" fmla="*/ 2952 h 10000"/>
                <a:gd name="connsiteX294" fmla="*/ 9567 w 10000"/>
                <a:gd name="connsiteY294" fmla="*/ 2995 h 10000"/>
                <a:gd name="connsiteX295" fmla="*/ 9544 w 10000"/>
                <a:gd name="connsiteY295" fmla="*/ 3080 h 10000"/>
                <a:gd name="connsiteX296" fmla="*/ 9505 w 10000"/>
                <a:gd name="connsiteY296" fmla="*/ 3137 h 10000"/>
                <a:gd name="connsiteX297" fmla="*/ 9494 w 10000"/>
                <a:gd name="connsiteY297" fmla="*/ 3236 h 10000"/>
                <a:gd name="connsiteX298" fmla="*/ 9466 w 10000"/>
                <a:gd name="connsiteY298" fmla="*/ 3322 h 10000"/>
                <a:gd name="connsiteX299" fmla="*/ 9471 w 10000"/>
                <a:gd name="connsiteY299" fmla="*/ 3378 h 10000"/>
                <a:gd name="connsiteX300" fmla="*/ 9460 w 10000"/>
                <a:gd name="connsiteY300" fmla="*/ 3435 h 10000"/>
                <a:gd name="connsiteX301" fmla="*/ 9483 w 10000"/>
                <a:gd name="connsiteY301" fmla="*/ 3485 h 10000"/>
                <a:gd name="connsiteX302" fmla="*/ 9449 w 10000"/>
                <a:gd name="connsiteY302" fmla="*/ 3563 h 10000"/>
                <a:gd name="connsiteX303" fmla="*/ 9393 w 10000"/>
                <a:gd name="connsiteY303" fmla="*/ 3442 h 10000"/>
                <a:gd name="connsiteX304" fmla="*/ 9393 w 10000"/>
                <a:gd name="connsiteY304" fmla="*/ 3350 h 10000"/>
                <a:gd name="connsiteX305" fmla="*/ 9376 w 10000"/>
                <a:gd name="connsiteY305" fmla="*/ 3336 h 10000"/>
                <a:gd name="connsiteX306" fmla="*/ 9308 w 10000"/>
                <a:gd name="connsiteY306" fmla="*/ 3400 h 10000"/>
                <a:gd name="connsiteX307" fmla="*/ 9201 w 10000"/>
                <a:gd name="connsiteY307" fmla="*/ 3549 h 10000"/>
                <a:gd name="connsiteX308" fmla="*/ 9139 w 10000"/>
                <a:gd name="connsiteY308" fmla="*/ 3655 h 10000"/>
                <a:gd name="connsiteX309" fmla="*/ 9044 w 10000"/>
                <a:gd name="connsiteY309" fmla="*/ 3712 h 10000"/>
                <a:gd name="connsiteX310" fmla="*/ 9010 w 10000"/>
                <a:gd name="connsiteY310" fmla="*/ 3797 h 10000"/>
                <a:gd name="connsiteX311" fmla="*/ 8982 w 10000"/>
                <a:gd name="connsiteY311" fmla="*/ 3825 h 10000"/>
                <a:gd name="connsiteX312" fmla="*/ 8875 w 10000"/>
                <a:gd name="connsiteY312" fmla="*/ 3903 h 10000"/>
                <a:gd name="connsiteX313" fmla="*/ 8785 w 10000"/>
                <a:gd name="connsiteY313" fmla="*/ 3996 h 10000"/>
                <a:gd name="connsiteX314" fmla="*/ 8763 w 10000"/>
                <a:gd name="connsiteY314" fmla="*/ 4067 h 10000"/>
                <a:gd name="connsiteX315" fmla="*/ 8729 w 10000"/>
                <a:gd name="connsiteY315" fmla="*/ 4102 h 10000"/>
                <a:gd name="connsiteX316" fmla="*/ 8774 w 10000"/>
                <a:gd name="connsiteY316" fmla="*/ 4194 h 10000"/>
                <a:gd name="connsiteX317" fmla="*/ 8819 w 10000"/>
                <a:gd name="connsiteY317" fmla="*/ 4265 h 10000"/>
                <a:gd name="connsiteX318" fmla="*/ 8881 w 10000"/>
                <a:gd name="connsiteY318" fmla="*/ 4294 h 10000"/>
                <a:gd name="connsiteX319" fmla="*/ 8858 w 10000"/>
                <a:gd name="connsiteY319" fmla="*/ 4344 h 10000"/>
                <a:gd name="connsiteX320" fmla="*/ 8903 w 10000"/>
                <a:gd name="connsiteY320" fmla="*/ 4358 h 10000"/>
                <a:gd name="connsiteX321" fmla="*/ 8903 w 10000"/>
                <a:gd name="connsiteY321" fmla="*/ 4443 h 10000"/>
                <a:gd name="connsiteX322" fmla="*/ 8937 w 10000"/>
                <a:gd name="connsiteY322" fmla="*/ 4507 h 10000"/>
                <a:gd name="connsiteX323" fmla="*/ 8993 w 10000"/>
                <a:gd name="connsiteY323" fmla="*/ 4493 h 10000"/>
                <a:gd name="connsiteX324" fmla="*/ 9016 w 10000"/>
                <a:gd name="connsiteY324" fmla="*/ 4422 h 10000"/>
                <a:gd name="connsiteX325" fmla="*/ 9061 w 10000"/>
                <a:gd name="connsiteY325" fmla="*/ 4414 h 10000"/>
                <a:gd name="connsiteX326" fmla="*/ 9066 w 10000"/>
                <a:gd name="connsiteY326" fmla="*/ 4358 h 10000"/>
                <a:gd name="connsiteX327" fmla="*/ 9123 w 10000"/>
                <a:gd name="connsiteY327" fmla="*/ 4358 h 10000"/>
                <a:gd name="connsiteX328" fmla="*/ 9100 w 10000"/>
                <a:gd name="connsiteY328" fmla="*/ 4429 h 10000"/>
                <a:gd name="connsiteX329" fmla="*/ 9156 w 10000"/>
                <a:gd name="connsiteY329" fmla="*/ 4464 h 10000"/>
                <a:gd name="connsiteX330" fmla="*/ 9145 w 10000"/>
                <a:gd name="connsiteY330" fmla="*/ 4528 h 10000"/>
                <a:gd name="connsiteX331" fmla="*/ 9061 w 10000"/>
                <a:gd name="connsiteY331" fmla="*/ 4535 h 10000"/>
                <a:gd name="connsiteX332" fmla="*/ 8999 w 10000"/>
                <a:gd name="connsiteY332" fmla="*/ 4578 h 10000"/>
                <a:gd name="connsiteX333" fmla="*/ 8943 w 10000"/>
                <a:gd name="connsiteY333" fmla="*/ 4599 h 10000"/>
                <a:gd name="connsiteX334" fmla="*/ 8943 w 10000"/>
                <a:gd name="connsiteY334" fmla="*/ 4698 h 10000"/>
                <a:gd name="connsiteX335" fmla="*/ 8999 w 10000"/>
                <a:gd name="connsiteY335" fmla="*/ 4805 h 10000"/>
                <a:gd name="connsiteX336" fmla="*/ 8954 w 10000"/>
                <a:gd name="connsiteY336" fmla="*/ 4904 h 10000"/>
                <a:gd name="connsiteX337" fmla="*/ 8864 w 10000"/>
                <a:gd name="connsiteY337" fmla="*/ 4918 h 10000"/>
                <a:gd name="connsiteX338" fmla="*/ 8875 w 10000"/>
                <a:gd name="connsiteY338" fmla="*/ 5032 h 10000"/>
                <a:gd name="connsiteX339" fmla="*/ 8870 w 10000"/>
                <a:gd name="connsiteY339" fmla="*/ 5103 h 10000"/>
                <a:gd name="connsiteX340" fmla="*/ 8841 w 10000"/>
                <a:gd name="connsiteY340" fmla="*/ 5138 h 10000"/>
                <a:gd name="connsiteX341" fmla="*/ 8785 w 10000"/>
                <a:gd name="connsiteY341" fmla="*/ 5110 h 10000"/>
                <a:gd name="connsiteX342" fmla="*/ 8735 w 10000"/>
                <a:gd name="connsiteY342" fmla="*/ 5018 h 10000"/>
                <a:gd name="connsiteX343" fmla="*/ 8678 w 10000"/>
                <a:gd name="connsiteY343" fmla="*/ 5089 h 10000"/>
                <a:gd name="connsiteX344" fmla="*/ 8622 w 10000"/>
                <a:gd name="connsiteY344" fmla="*/ 5039 h 10000"/>
                <a:gd name="connsiteX345" fmla="*/ 8616 w 10000"/>
                <a:gd name="connsiteY345" fmla="*/ 5011 h 10000"/>
                <a:gd name="connsiteX346" fmla="*/ 8538 w 10000"/>
                <a:gd name="connsiteY346" fmla="*/ 4947 h 10000"/>
                <a:gd name="connsiteX347" fmla="*/ 8515 w 10000"/>
                <a:gd name="connsiteY347" fmla="*/ 4961 h 10000"/>
                <a:gd name="connsiteX348" fmla="*/ 8526 w 10000"/>
                <a:gd name="connsiteY348" fmla="*/ 5039 h 10000"/>
                <a:gd name="connsiteX349" fmla="*/ 8481 w 10000"/>
                <a:gd name="connsiteY349" fmla="*/ 5138 h 10000"/>
                <a:gd name="connsiteX350" fmla="*/ 8515 w 10000"/>
                <a:gd name="connsiteY350" fmla="*/ 5160 h 10000"/>
                <a:gd name="connsiteX351" fmla="*/ 8577 w 10000"/>
                <a:gd name="connsiteY351" fmla="*/ 5145 h 10000"/>
                <a:gd name="connsiteX352" fmla="*/ 8588 w 10000"/>
                <a:gd name="connsiteY352" fmla="*/ 5181 h 10000"/>
                <a:gd name="connsiteX353" fmla="*/ 8577 w 10000"/>
                <a:gd name="connsiteY353" fmla="*/ 5224 h 10000"/>
                <a:gd name="connsiteX354" fmla="*/ 8600 w 10000"/>
                <a:gd name="connsiteY354" fmla="*/ 5280 h 10000"/>
                <a:gd name="connsiteX355" fmla="*/ 8650 w 10000"/>
                <a:gd name="connsiteY355" fmla="*/ 5316 h 10000"/>
                <a:gd name="connsiteX356" fmla="*/ 8639 w 10000"/>
                <a:gd name="connsiteY356" fmla="*/ 5401 h 10000"/>
                <a:gd name="connsiteX357" fmla="*/ 8673 w 10000"/>
                <a:gd name="connsiteY357" fmla="*/ 5444 h 10000"/>
                <a:gd name="connsiteX358" fmla="*/ 8633 w 10000"/>
                <a:gd name="connsiteY358" fmla="*/ 5486 h 10000"/>
                <a:gd name="connsiteX359" fmla="*/ 8622 w 10000"/>
                <a:gd name="connsiteY359" fmla="*/ 5642 h 10000"/>
                <a:gd name="connsiteX360" fmla="*/ 8600 w 10000"/>
                <a:gd name="connsiteY360" fmla="*/ 5649 h 10000"/>
                <a:gd name="connsiteX361" fmla="*/ 8628 w 10000"/>
                <a:gd name="connsiteY361" fmla="*/ 5720 h 10000"/>
                <a:gd name="connsiteX362" fmla="*/ 8633 w 10000"/>
                <a:gd name="connsiteY362" fmla="*/ 5841 h 10000"/>
                <a:gd name="connsiteX363" fmla="*/ 8661 w 10000"/>
                <a:gd name="connsiteY363" fmla="*/ 5869 h 10000"/>
                <a:gd name="connsiteX364" fmla="*/ 8667 w 10000"/>
                <a:gd name="connsiteY364" fmla="*/ 5905 h 10000"/>
                <a:gd name="connsiteX365" fmla="*/ 8690 w 10000"/>
                <a:gd name="connsiteY365" fmla="*/ 5912 h 10000"/>
                <a:gd name="connsiteX366" fmla="*/ 8695 w 10000"/>
                <a:gd name="connsiteY366" fmla="*/ 5983 h 10000"/>
                <a:gd name="connsiteX367" fmla="*/ 8684 w 10000"/>
                <a:gd name="connsiteY367" fmla="*/ 6033 h 10000"/>
                <a:gd name="connsiteX368" fmla="*/ 8740 w 10000"/>
                <a:gd name="connsiteY368" fmla="*/ 6061 h 10000"/>
                <a:gd name="connsiteX369" fmla="*/ 8825 w 10000"/>
                <a:gd name="connsiteY369" fmla="*/ 6004 h 10000"/>
                <a:gd name="connsiteX370" fmla="*/ 8948 w 10000"/>
                <a:gd name="connsiteY370" fmla="*/ 5891 h 10000"/>
                <a:gd name="connsiteX371" fmla="*/ 8982 w 10000"/>
                <a:gd name="connsiteY371" fmla="*/ 5891 h 10000"/>
                <a:gd name="connsiteX372" fmla="*/ 8982 w 10000"/>
                <a:gd name="connsiteY372" fmla="*/ 5976 h 10000"/>
                <a:gd name="connsiteX373" fmla="*/ 9004 w 10000"/>
                <a:gd name="connsiteY373" fmla="*/ 5990 h 10000"/>
                <a:gd name="connsiteX374" fmla="*/ 9044 w 10000"/>
                <a:gd name="connsiteY374" fmla="*/ 6089 h 10000"/>
                <a:gd name="connsiteX375" fmla="*/ 9072 w 10000"/>
                <a:gd name="connsiteY375" fmla="*/ 6097 h 10000"/>
                <a:gd name="connsiteX376" fmla="*/ 9055 w 10000"/>
                <a:gd name="connsiteY376" fmla="*/ 6153 h 10000"/>
                <a:gd name="connsiteX377" fmla="*/ 9100 w 10000"/>
                <a:gd name="connsiteY377" fmla="*/ 6281 h 10000"/>
                <a:gd name="connsiteX378" fmla="*/ 9100 w 10000"/>
                <a:gd name="connsiteY378" fmla="*/ 6345 h 10000"/>
                <a:gd name="connsiteX379" fmla="*/ 9123 w 10000"/>
                <a:gd name="connsiteY379" fmla="*/ 6416 h 10000"/>
                <a:gd name="connsiteX380" fmla="*/ 9089 w 10000"/>
                <a:gd name="connsiteY380" fmla="*/ 6473 h 10000"/>
                <a:gd name="connsiteX381" fmla="*/ 9049 w 10000"/>
                <a:gd name="connsiteY381" fmla="*/ 6466 h 10000"/>
                <a:gd name="connsiteX382" fmla="*/ 9049 w 10000"/>
                <a:gd name="connsiteY382" fmla="*/ 6501 h 10000"/>
                <a:gd name="connsiteX383" fmla="*/ 9089 w 10000"/>
                <a:gd name="connsiteY383" fmla="*/ 6544 h 10000"/>
                <a:gd name="connsiteX384" fmla="*/ 9106 w 10000"/>
                <a:gd name="connsiteY384" fmla="*/ 6515 h 10000"/>
                <a:gd name="connsiteX385" fmla="*/ 9139 w 10000"/>
                <a:gd name="connsiteY385" fmla="*/ 6579 h 10000"/>
                <a:gd name="connsiteX386" fmla="*/ 9179 w 10000"/>
                <a:gd name="connsiteY386" fmla="*/ 6579 h 10000"/>
                <a:gd name="connsiteX387" fmla="*/ 9156 w 10000"/>
                <a:gd name="connsiteY387" fmla="*/ 6757 h 10000"/>
                <a:gd name="connsiteX388" fmla="*/ 9139 w 10000"/>
                <a:gd name="connsiteY388" fmla="*/ 6792 h 10000"/>
                <a:gd name="connsiteX389" fmla="*/ 9089 w 10000"/>
                <a:gd name="connsiteY389" fmla="*/ 6778 h 10000"/>
                <a:gd name="connsiteX390" fmla="*/ 9027 w 10000"/>
                <a:gd name="connsiteY390" fmla="*/ 6799 h 10000"/>
                <a:gd name="connsiteX391" fmla="*/ 9004 w 10000"/>
                <a:gd name="connsiteY391" fmla="*/ 6842 h 10000"/>
                <a:gd name="connsiteX392" fmla="*/ 8999 w 10000"/>
                <a:gd name="connsiteY392" fmla="*/ 6884 h 10000"/>
                <a:gd name="connsiteX393" fmla="*/ 8960 w 10000"/>
                <a:gd name="connsiteY393" fmla="*/ 6934 h 10000"/>
                <a:gd name="connsiteX394" fmla="*/ 8898 w 10000"/>
                <a:gd name="connsiteY394" fmla="*/ 6941 h 10000"/>
                <a:gd name="connsiteX395" fmla="*/ 8886 w 10000"/>
                <a:gd name="connsiteY395" fmla="*/ 6962 h 10000"/>
                <a:gd name="connsiteX396" fmla="*/ 8847 w 10000"/>
                <a:gd name="connsiteY396" fmla="*/ 6927 h 10000"/>
                <a:gd name="connsiteX397" fmla="*/ 8808 w 10000"/>
                <a:gd name="connsiteY397" fmla="*/ 6934 h 10000"/>
                <a:gd name="connsiteX398" fmla="*/ 8785 w 10000"/>
                <a:gd name="connsiteY398" fmla="*/ 6906 h 10000"/>
                <a:gd name="connsiteX399" fmla="*/ 8735 w 10000"/>
                <a:gd name="connsiteY399" fmla="*/ 6891 h 10000"/>
                <a:gd name="connsiteX400" fmla="*/ 8746 w 10000"/>
                <a:gd name="connsiteY400" fmla="*/ 6941 h 10000"/>
                <a:gd name="connsiteX401" fmla="*/ 8723 w 10000"/>
                <a:gd name="connsiteY401" fmla="*/ 6991 h 10000"/>
                <a:gd name="connsiteX402" fmla="*/ 8639 w 10000"/>
                <a:gd name="connsiteY402" fmla="*/ 6984 h 10000"/>
                <a:gd name="connsiteX403" fmla="*/ 8611 w 10000"/>
                <a:gd name="connsiteY403" fmla="*/ 6962 h 10000"/>
                <a:gd name="connsiteX404" fmla="*/ 8566 w 10000"/>
                <a:gd name="connsiteY404" fmla="*/ 6984 h 10000"/>
                <a:gd name="connsiteX405" fmla="*/ 8560 w 10000"/>
                <a:gd name="connsiteY405" fmla="*/ 7055 h 10000"/>
                <a:gd name="connsiteX406" fmla="*/ 8476 w 10000"/>
                <a:gd name="connsiteY406" fmla="*/ 7133 h 10000"/>
                <a:gd name="connsiteX407" fmla="*/ 8448 w 10000"/>
                <a:gd name="connsiteY407" fmla="*/ 7090 h 10000"/>
                <a:gd name="connsiteX408" fmla="*/ 8386 w 10000"/>
                <a:gd name="connsiteY408" fmla="*/ 7111 h 10000"/>
                <a:gd name="connsiteX409" fmla="*/ 8346 w 10000"/>
                <a:gd name="connsiteY409" fmla="*/ 7133 h 10000"/>
                <a:gd name="connsiteX410" fmla="*/ 8341 w 10000"/>
                <a:gd name="connsiteY410" fmla="*/ 7168 h 10000"/>
                <a:gd name="connsiteX411" fmla="*/ 8256 w 10000"/>
                <a:gd name="connsiteY411" fmla="*/ 7246 h 10000"/>
                <a:gd name="connsiteX412" fmla="*/ 8206 w 10000"/>
                <a:gd name="connsiteY412" fmla="*/ 7232 h 10000"/>
                <a:gd name="connsiteX413" fmla="*/ 8155 w 10000"/>
                <a:gd name="connsiteY413" fmla="*/ 7260 h 10000"/>
                <a:gd name="connsiteX414" fmla="*/ 8116 w 10000"/>
                <a:gd name="connsiteY414" fmla="*/ 7303 h 10000"/>
                <a:gd name="connsiteX415" fmla="*/ 8060 w 10000"/>
                <a:gd name="connsiteY415" fmla="*/ 7331 h 10000"/>
                <a:gd name="connsiteX416" fmla="*/ 8065 w 10000"/>
                <a:gd name="connsiteY416" fmla="*/ 7374 h 10000"/>
                <a:gd name="connsiteX417" fmla="*/ 8015 w 10000"/>
                <a:gd name="connsiteY417" fmla="*/ 7402 h 10000"/>
                <a:gd name="connsiteX418" fmla="*/ 7942 w 10000"/>
                <a:gd name="connsiteY418" fmla="*/ 7523 h 10000"/>
                <a:gd name="connsiteX419" fmla="*/ 7930 w 10000"/>
                <a:gd name="connsiteY419" fmla="*/ 7573 h 10000"/>
                <a:gd name="connsiteX420" fmla="*/ 7908 w 10000"/>
                <a:gd name="connsiteY420" fmla="*/ 7559 h 10000"/>
                <a:gd name="connsiteX421" fmla="*/ 7919 w 10000"/>
                <a:gd name="connsiteY421" fmla="*/ 7523 h 10000"/>
                <a:gd name="connsiteX422" fmla="*/ 7846 w 10000"/>
                <a:gd name="connsiteY422" fmla="*/ 7339 h 10000"/>
                <a:gd name="connsiteX423" fmla="*/ 7846 w 10000"/>
                <a:gd name="connsiteY423" fmla="*/ 7268 h 10000"/>
                <a:gd name="connsiteX424" fmla="*/ 7812 w 10000"/>
                <a:gd name="connsiteY424" fmla="*/ 7268 h 10000"/>
                <a:gd name="connsiteX425" fmla="*/ 7711 w 10000"/>
                <a:gd name="connsiteY425" fmla="*/ 7197 h 10000"/>
                <a:gd name="connsiteX426" fmla="*/ 7649 w 10000"/>
                <a:gd name="connsiteY426" fmla="*/ 7232 h 10000"/>
                <a:gd name="connsiteX427" fmla="*/ 7632 w 10000"/>
                <a:gd name="connsiteY427" fmla="*/ 7275 h 10000"/>
                <a:gd name="connsiteX428" fmla="*/ 7677 w 10000"/>
                <a:gd name="connsiteY428" fmla="*/ 7324 h 10000"/>
                <a:gd name="connsiteX429" fmla="*/ 7688 w 10000"/>
                <a:gd name="connsiteY429" fmla="*/ 7367 h 10000"/>
                <a:gd name="connsiteX430" fmla="*/ 7660 w 10000"/>
                <a:gd name="connsiteY430" fmla="*/ 7410 h 10000"/>
                <a:gd name="connsiteX431" fmla="*/ 7666 w 10000"/>
                <a:gd name="connsiteY431" fmla="*/ 7445 h 10000"/>
                <a:gd name="connsiteX432" fmla="*/ 7655 w 10000"/>
                <a:gd name="connsiteY432" fmla="*/ 7516 h 10000"/>
                <a:gd name="connsiteX433" fmla="*/ 7660 w 10000"/>
                <a:gd name="connsiteY433" fmla="*/ 7587 h 10000"/>
                <a:gd name="connsiteX434" fmla="*/ 7694 w 10000"/>
                <a:gd name="connsiteY434" fmla="*/ 7700 h 10000"/>
                <a:gd name="connsiteX435" fmla="*/ 7660 w 10000"/>
                <a:gd name="connsiteY435" fmla="*/ 7743 h 10000"/>
                <a:gd name="connsiteX436" fmla="*/ 7666 w 10000"/>
                <a:gd name="connsiteY436" fmla="*/ 7779 h 10000"/>
                <a:gd name="connsiteX437" fmla="*/ 7638 w 10000"/>
                <a:gd name="connsiteY437" fmla="*/ 7793 h 10000"/>
                <a:gd name="connsiteX438" fmla="*/ 7621 w 10000"/>
                <a:gd name="connsiteY438" fmla="*/ 7814 h 10000"/>
                <a:gd name="connsiteX439" fmla="*/ 7514 w 10000"/>
                <a:gd name="connsiteY439" fmla="*/ 7800 h 10000"/>
                <a:gd name="connsiteX440" fmla="*/ 7497 w 10000"/>
                <a:gd name="connsiteY440" fmla="*/ 7757 h 10000"/>
                <a:gd name="connsiteX441" fmla="*/ 7463 w 10000"/>
                <a:gd name="connsiteY441" fmla="*/ 7786 h 10000"/>
                <a:gd name="connsiteX442" fmla="*/ 7390 w 10000"/>
                <a:gd name="connsiteY442" fmla="*/ 7771 h 10000"/>
                <a:gd name="connsiteX443" fmla="*/ 7340 w 10000"/>
                <a:gd name="connsiteY443" fmla="*/ 7793 h 10000"/>
                <a:gd name="connsiteX444" fmla="*/ 7312 w 10000"/>
                <a:gd name="connsiteY444" fmla="*/ 7644 h 10000"/>
                <a:gd name="connsiteX445" fmla="*/ 7283 w 10000"/>
                <a:gd name="connsiteY445" fmla="*/ 7637 h 10000"/>
                <a:gd name="connsiteX446" fmla="*/ 7250 w 10000"/>
                <a:gd name="connsiteY446" fmla="*/ 7544 h 10000"/>
                <a:gd name="connsiteX447" fmla="*/ 7267 w 10000"/>
                <a:gd name="connsiteY447" fmla="*/ 7502 h 10000"/>
                <a:gd name="connsiteX448" fmla="*/ 7306 w 10000"/>
                <a:gd name="connsiteY448" fmla="*/ 7523 h 10000"/>
                <a:gd name="connsiteX449" fmla="*/ 7323 w 10000"/>
                <a:gd name="connsiteY449" fmla="*/ 7473 h 10000"/>
                <a:gd name="connsiteX450" fmla="*/ 7295 w 10000"/>
                <a:gd name="connsiteY450" fmla="*/ 7438 h 10000"/>
                <a:gd name="connsiteX451" fmla="*/ 7312 w 10000"/>
                <a:gd name="connsiteY451" fmla="*/ 7402 h 10000"/>
                <a:gd name="connsiteX452" fmla="*/ 7238 w 10000"/>
                <a:gd name="connsiteY452" fmla="*/ 7331 h 10000"/>
                <a:gd name="connsiteX453" fmla="*/ 7244 w 10000"/>
                <a:gd name="connsiteY453" fmla="*/ 7296 h 10000"/>
                <a:gd name="connsiteX454" fmla="*/ 7199 w 10000"/>
                <a:gd name="connsiteY454" fmla="*/ 7260 h 10000"/>
                <a:gd name="connsiteX455" fmla="*/ 7227 w 10000"/>
                <a:gd name="connsiteY455" fmla="*/ 7218 h 10000"/>
                <a:gd name="connsiteX456" fmla="*/ 7216 w 10000"/>
                <a:gd name="connsiteY456" fmla="*/ 7168 h 10000"/>
                <a:gd name="connsiteX457" fmla="*/ 7165 w 10000"/>
                <a:gd name="connsiteY457" fmla="*/ 7090 h 10000"/>
                <a:gd name="connsiteX458" fmla="*/ 7132 w 10000"/>
                <a:gd name="connsiteY458" fmla="*/ 7026 h 10000"/>
                <a:gd name="connsiteX459" fmla="*/ 7064 w 10000"/>
                <a:gd name="connsiteY459" fmla="*/ 7055 h 10000"/>
                <a:gd name="connsiteX460" fmla="*/ 7025 w 10000"/>
                <a:gd name="connsiteY460" fmla="*/ 7048 h 10000"/>
                <a:gd name="connsiteX461" fmla="*/ 7002 w 10000"/>
                <a:gd name="connsiteY461" fmla="*/ 7111 h 10000"/>
                <a:gd name="connsiteX462" fmla="*/ 6924 w 10000"/>
                <a:gd name="connsiteY462" fmla="*/ 7119 h 10000"/>
                <a:gd name="connsiteX463" fmla="*/ 6895 w 10000"/>
                <a:gd name="connsiteY463" fmla="*/ 7111 h 10000"/>
                <a:gd name="connsiteX464" fmla="*/ 6828 w 10000"/>
                <a:gd name="connsiteY464" fmla="*/ 7161 h 10000"/>
                <a:gd name="connsiteX465" fmla="*/ 6834 w 10000"/>
                <a:gd name="connsiteY465" fmla="*/ 7260 h 10000"/>
                <a:gd name="connsiteX466" fmla="*/ 6817 w 10000"/>
                <a:gd name="connsiteY466" fmla="*/ 7324 h 10000"/>
                <a:gd name="connsiteX467" fmla="*/ 6817 w 10000"/>
                <a:gd name="connsiteY467" fmla="*/ 7381 h 10000"/>
                <a:gd name="connsiteX468" fmla="*/ 6760 w 10000"/>
                <a:gd name="connsiteY468" fmla="*/ 7424 h 10000"/>
                <a:gd name="connsiteX469" fmla="*/ 6699 w 10000"/>
                <a:gd name="connsiteY469" fmla="*/ 7431 h 10000"/>
                <a:gd name="connsiteX470" fmla="*/ 6682 w 10000"/>
                <a:gd name="connsiteY470" fmla="*/ 7410 h 10000"/>
                <a:gd name="connsiteX471" fmla="*/ 6625 w 10000"/>
                <a:gd name="connsiteY471" fmla="*/ 7388 h 10000"/>
                <a:gd name="connsiteX472" fmla="*/ 6592 w 10000"/>
                <a:gd name="connsiteY472" fmla="*/ 7431 h 10000"/>
                <a:gd name="connsiteX473" fmla="*/ 6586 w 10000"/>
                <a:gd name="connsiteY473" fmla="*/ 7473 h 10000"/>
                <a:gd name="connsiteX474" fmla="*/ 6552 w 10000"/>
                <a:gd name="connsiteY474" fmla="*/ 7480 h 10000"/>
                <a:gd name="connsiteX475" fmla="*/ 6547 w 10000"/>
                <a:gd name="connsiteY475" fmla="*/ 7523 h 10000"/>
                <a:gd name="connsiteX476" fmla="*/ 6519 w 10000"/>
                <a:gd name="connsiteY476" fmla="*/ 7523 h 10000"/>
                <a:gd name="connsiteX477" fmla="*/ 6485 w 10000"/>
                <a:gd name="connsiteY477" fmla="*/ 7424 h 10000"/>
                <a:gd name="connsiteX478" fmla="*/ 6406 w 10000"/>
                <a:gd name="connsiteY478" fmla="*/ 7473 h 10000"/>
                <a:gd name="connsiteX479" fmla="*/ 6316 w 10000"/>
                <a:gd name="connsiteY479" fmla="*/ 7551 h 10000"/>
                <a:gd name="connsiteX480" fmla="*/ 6282 w 10000"/>
                <a:gd name="connsiteY480" fmla="*/ 7566 h 10000"/>
                <a:gd name="connsiteX481" fmla="*/ 6294 w 10000"/>
                <a:gd name="connsiteY481" fmla="*/ 7615 h 10000"/>
                <a:gd name="connsiteX482" fmla="*/ 6243 w 10000"/>
                <a:gd name="connsiteY482" fmla="*/ 7637 h 10000"/>
                <a:gd name="connsiteX483" fmla="*/ 6209 w 10000"/>
                <a:gd name="connsiteY483" fmla="*/ 7608 h 10000"/>
                <a:gd name="connsiteX484" fmla="*/ 6136 w 10000"/>
                <a:gd name="connsiteY484" fmla="*/ 7622 h 10000"/>
                <a:gd name="connsiteX485" fmla="*/ 6136 w 10000"/>
                <a:gd name="connsiteY485" fmla="*/ 7395 h 10000"/>
                <a:gd name="connsiteX486" fmla="*/ 6208 w 10000"/>
                <a:gd name="connsiteY48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4021 w 10000"/>
                <a:gd name="connsiteY11" fmla="*/ 9851 h 10000"/>
                <a:gd name="connsiteX12" fmla="*/ 3864 w 10000"/>
                <a:gd name="connsiteY12" fmla="*/ 9879 h 10000"/>
                <a:gd name="connsiteX13" fmla="*/ 3751 w 10000"/>
                <a:gd name="connsiteY13" fmla="*/ 9858 h 10000"/>
                <a:gd name="connsiteX14" fmla="*/ 3664 w 10000"/>
                <a:gd name="connsiteY14" fmla="*/ 9770 h 10000"/>
                <a:gd name="connsiteX15" fmla="*/ 3583 w 10000"/>
                <a:gd name="connsiteY15" fmla="*/ 9730 h 10000"/>
                <a:gd name="connsiteX16" fmla="*/ 3335 w 10000"/>
                <a:gd name="connsiteY16" fmla="*/ 9578 h 10000"/>
                <a:gd name="connsiteX17" fmla="*/ 3150 w 10000"/>
                <a:gd name="connsiteY17" fmla="*/ 8971 h 10000"/>
                <a:gd name="connsiteX18" fmla="*/ 3155 w 10000"/>
                <a:gd name="connsiteY18" fmla="*/ 9021 h 10000"/>
                <a:gd name="connsiteX19" fmla="*/ 3144 w 10000"/>
                <a:gd name="connsiteY19" fmla="*/ 9042 h 10000"/>
                <a:gd name="connsiteX20" fmla="*/ 3105 w 10000"/>
                <a:gd name="connsiteY20" fmla="*/ 9028 h 10000"/>
                <a:gd name="connsiteX21" fmla="*/ 3048 w 10000"/>
                <a:gd name="connsiteY21" fmla="*/ 9163 h 10000"/>
                <a:gd name="connsiteX22" fmla="*/ 2818 w 10000"/>
                <a:gd name="connsiteY22" fmla="*/ 9837 h 10000"/>
                <a:gd name="connsiteX23" fmla="*/ 2745 w 10000"/>
                <a:gd name="connsiteY23" fmla="*/ 9879 h 10000"/>
                <a:gd name="connsiteX24" fmla="*/ 2705 w 10000"/>
                <a:gd name="connsiteY24" fmla="*/ 9922 h 10000"/>
                <a:gd name="connsiteX25" fmla="*/ 2638 w 10000"/>
                <a:gd name="connsiteY25" fmla="*/ 9929 h 10000"/>
                <a:gd name="connsiteX26" fmla="*/ 2598 w 10000"/>
                <a:gd name="connsiteY26" fmla="*/ 9943 h 10000"/>
                <a:gd name="connsiteX27" fmla="*/ 2565 w 10000"/>
                <a:gd name="connsiteY27" fmla="*/ 9929 h 10000"/>
                <a:gd name="connsiteX28" fmla="*/ 2508 w 10000"/>
                <a:gd name="connsiteY28" fmla="*/ 9943 h 10000"/>
                <a:gd name="connsiteX29" fmla="*/ 2503 w 10000"/>
                <a:gd name="connsiteY29" fmla="*/ 9957 h 10000"/>
                <a:gd name="connsiteX30" fmla="*/ 2458 w 10000"/>
                <a:gd name="connsiteY30" fmla="*/ 9993 h 10000"/>
                <a:gd name="connsiteX31" fmla="*/ 2424 w 10000"/>
                <a:gd name="connsiteY31" fmla="*/ 10000 h 10000"/>
                <a:gd name="connsiteX32" fmla="*/ 2323 w 10000"/>
                <a:gd name="connsiteY32" fmla="*/ 9901 h 10000"/>
                <a:gd name="connsiteX33" fmla="*/ 2250 w 10000"/>
                <a:gd name="connsiteY33" fmla="*/ 9794 h 10000"/>
                <a:gd name="connsiteX34" fmla="*/ 2160 w 10000"/>
                <a:gd name="connsiteY34" fmla="*/ 9759 h 10000"/>
                <a:gd name="connsiteX35" fmla="*/ 2143 w 10000"/>
                <a:gd name="connsiteY35" fmla="*/ 9624 h 10000"/>
                <a:gd name="connsiteX36" fmla="*/ 2205 w 10000"/>
                <a:gd name="connsiteY36" fmla="*/ 9588 h 10000"/>
                <a:gd name="connsiteX37" fmla="*/ 2182 w 10000"/>
                <a:gd name="connsiteY37" fmla="*/ 9482 h 10000"/>
                <a:gd name="connsiteX38" fmla="*/ 2160 w 10000"/>
                <a:gd name="connsiteY38" fmla="*/ 9446 h 10000"/>
                <a:gd name="connsiteX39" fmla="*/ 2323 w 10000"/>
                <a:gd name="connsiteY39" fmla="*/ 9312 h 10000"/>
                <a:gd name="connsiteX40" fmla="*/ 2373 w 10000"/>
                <a:gd name="connsiteY40" fmla="*/ 9177 h 10000"/>
                <a:gd name="connsiteX41" fmla="*/ 2424 w 10000"/>
                <a:gd name="connsiteY41" fmla="*/ 9148 h 10000"/>
                <a:gd name="connsiteX42" fmla="*/ 2435 w 10000"/>
                <a:gd name="connsiteY42" fmla="*/ 9063 h 10000"/>
                <a:gd name="connsiteX43" fmla="*/ 2385 w 10000"/>
                <a:gd name="connsiteY43" fmla="*/ 8950 h 10000"/>
                <a:gd name="connsiteX44" fmla="*/ 2396 w 10000"/>
                <a:gd name="connsiteY44" fmla="*/ 8879 h 10000"/>
                <a:gd name="connsiteX45" fmla="*/ 2340 w 10000"/>
                <a:gd name="connsiteY45" fmla="*/ 8850 h 10000"/>
                <a:gd name="connsiteX46" fmla="*/ 2306 w 10000"/>
                <a:gd name="connsiteY46" fmla="*/ 8857 h 10000"/>
                <a:gd name="connsiteX47" fmla="*/ 2143 w 10000"/>
                <a:gd name="connsiteY47" fmla="*/ 8921 h 10000"/>
                <a:gd name="connsiteX48" fmla="*/ 2098 w 10000"/>
                <a:gd name="connsiteY48" fmla="*/ 8971 h 10000"/>
                <a:gd name="connsiteX49" fmla="*/ 2064 w 10000"/>
                <a:gd name="connsiteY49" fmla="*/ 8999 h 10000"/>
                <a:gd name="connsiteX50" fmla="*/ 2019 w 10000"/>
                <a:gd name="connsiteY50" fmla="*/ 9056 h 10000"/>
                <a:gd name="connsiteX51" fmla="*/ 1879 w 10000"/>
                <a:gd name="connsiteY51" fmla="*/ 9013 h 10000"/>
                <a:gd name="connsiteX52" fmla="*/ 1828 w 10000"/>
                <a:gd name="connsiteY52" fmla="*/ 8971 h 10000"/>
                <a:gd name="connsiteX53" fmla="*/ 1738 w 10000"/>
                <a:gd name="connsiteY53" fmla="*/ 9021 h 10000"/>
                <a:gd name="connsiteX54" fmla="*/ 1609 w 10000"/>
                <a:gd name="connsiteY54" fmla="*/ 9056 h 10000"/>
                <a:gd name="connsiteX55" fmla="*/ 1699 w 10000"/>
                <a:gd name="connsiteY55" fmla="*/ 9177 h 10000"/>
                <a:gd name="connsiteX56" fmla="*/ 1592 w 10000"/>
                <a:gd name="connsiteY56" fmla="*/ 9304 h 10000"/>
                <a:gd name="connsiteX57" fmla="*/ 1558 w 10000"/>
                <a:gd name="connsiteY57" fmla="*/ 9290 h 10000"/>
                <a:gd name="connsiteX58" fmla="*/ 1541 w 10000"/>
                <a:gd name="connsiteY58" fmla="*/ 9304 h 10000"/>
                <a:gd name="connsiteX59" fmla="*/ 1507 w 10000"/>
                <a:gd name="connsiteY59" fmla="*/ 9269 h 10000"/>
                <a:gd name="connsiteX60" fmla="*/ 1440 w 10000"/>
                <a:gd name="connsiteY60" fmla="*/ 9233 h 10000"/>
                <a:gd name="connsiteX61" fmla="*/ 1434 w 10000"/>
                <a:gd name="connsiteY61" fmla="*/ 9198 h 10000"/>
                <a:gd name="connsiteX62" fmla="*/ 1412 w 10000"/>
                <a:gd name="connsiteY62" fmla="*/ 9191 h 10000"/>
                <a:gd name="connsiteX63" fmla="*/ 1400 w 10000"/>
                <a:gd name="connsiteY63" fmla="*/ 9155 h 10000"/>
                <a:gd name="connsiteX64" fmla="*/ 1372 w 10000"/>
                <a:gd name="connsiteY64" fmla="*/ 9127 h 10000"/>
                <a:gd name="connsiteX65" fmla="*/ 1327 w 10000"/>
                <a:gd name="connsiteY65" fmla="*/ 9141 h 10000"/>
                <a:gd name="connsiteX66" fmla="*/ 1305 w 10000"/>
                <a:gd name="connsiteY66" fmla="*/ 9092 h 10000"/>
                <a:gd name="connsiteX67" fmla="*/ 1271 w 10000"/>
                <a:gd name="connsiteY67" fmla="*/ 9099 h 10000"/>
                <a:gd name="connsiteX68" fmla="*/ 1277 w 10000"/>
                <a:gd name="connsiteY68" fmla="*/ 9056 h 10000"/>
                <a:gd name="connsiteX69" fmla="*/ 1265 w 10000"/>
                <a:gd name="connsiteY69" fmla="*/ 8999 h 10000"/>
                <a:gd name="connsiteX70" fmla="*/ 1277 w 10000"/>
                <a:gd name="connsiteY70" fmla="*/ 8935 h 10000"/>
                <a:gd name="connsiteX71" fmla="*/ 1271 w 10000"/>
                <a:gd name="connsiteY71" fmla="*/ 8893 h 10000"/>
                <a:gd name="connsiteX72" fmla="*/ 1153 w 10000"/>
                <a:gd name="connsiteY72" fmla="*/ 8893 h 10000"/>
                <a:gd name="connsiteX73" fmla="*/ 1153 w 10000"/>
                <a:gd name="connsiteY73" fmla="*/ 8850 h 10000"/>
                <a:gd name="connsiteX74" fmla="*/ 1091 w 10000"/>
                <a:gd name="connsiteY74" fmla="*/ 8829 h 10000"/>
                <a:gd name="connsiteX75" fmla="*/ 1080 w 10000"/>
                <a:gd name="connsiteY75" fmla="*/ 8758 h 10000"/>
                <a:gd name="connsiteX76" fmla="*/ 1069 w 10000"/>
                <a:gd name="connsiteY76" fmla="*/ 8730 h 10000"/>
                <a:gd name="connsiteX77" fmla="*/ 990 w 10000"/>
                <a:gd name="connsiteY77" fmla="*/ 8701 h 10000"/>
                <a:gd name="connsiteX78" fmla="*/ 894 w 10000"/>
                <a:gd name="connsiteY78" fmla="*/ 8616 h 10000"/>
                <a:gd name="connsiteX79" fmla="*/ 787 w 10000"/>
                <a:gd name="connsiteY79" fmla="*/ 8616 h 10000"/>
                <a:gd name="connsiteX80" fmla="*/ 849 w 10000"/>
                <a:gd name="connsiteY80" fmla="*/ 8510 h 10000"/>
                <a:gd name="connsiteX81" fmla="*/ 945 w 10000"/>
                <a:gd name="connsiteY81" fmla="*/ 8432 h 10000"/>
                <a:gd name="connsiteX82" fmla="*/ 984 w 10000"/>
                <a:gd name="connsiteY82" fmla="*/ 8325 h 10000"/>
                <a:gd name="connsiteX83" fmla="*/ 1063 w 10000"/>
                <a:gd name="connsiteY83" fmla="*/ 8204 h 10000"/>
                <a:gd name="connsiteX84" fmla="*/ 1057 w 10000"/>
                <a:gd name="connsiteY84" fmla="*/ 8133 h 10000"/>
                <a:gd name="connsiteX85" fmla="*/ 1018 w 10000"/>
                <a:gd name="connsiteY85" fmla="*/ 8055 h 10000"/>
                <a:gd name="connsiteX86" fmla="*/ 533 w 10000"/>
                <a:gd name="connsiteY86" fmla="*/ 8076 h 10000"/>
                <a:gd name="connsiteX87" fmla="*/ 169 w 10000"/>
                <a:gd name="connsiteY87" fmla="*/ 7743 h 10000"/>
                <a:gd name="connsiteX88" fmla="*/ 157 w 10000"/>
                <a:gd name="connsiteY88" fmla="*/ 7686 h 10000"/>
                <a:gd name="connsiteX89" fmla="*/ 231 w 10000"/>
                <a:gd name="connsiteY89" fmla="*/ 7594 h 10000"/>
                <a:gd name="connsiteX90" fmla="*/ 0 w 10000"/>
                <a:gd name="connsiteY90" fmla="*/ 6920 h 10000"/>
                <a:gd name="connsiteX91" fmla="*/ 1074 w 10000"/>
                <a:gd name="connsiteY91" fmla="*/ 7019 h 10000"/>
                <a:gd name="connsiteX92" fmla="*/ 1277 w 10000"/>
                <a:gd name="connsiteY92" fmla="*/ 6998 h 10000"/>
                <a:gd name="connsiteX93" fmla="*/ 1524 w 10000"/>
                <a:gd name="connsiteY93" fmla="*/ 7083 h 10000"/>
                <a:gd name="connsiteX94" fmla="*/ 1609 w 10000"/>
                <a:gd name="connsiteY94" fmla="*/ 7104 h 10000"/>
                <a:gd name="connsiteX95" fmla="*/ 1822 w 10000"/>
                <a:gd name="connsiteY95" fmla="*/ 7310 h 10000"/>
                <a:gd name="connsiteX96" fmla="*/ 1918 w 10000"/>
                <a:gd name="connsiteY96" fmla="*/ 7303 h 10000"/>
                <a:gd name="connsiteX97" fmla="*/ 6504 w 10000"/>
                <a:gd name="connsiteY97" fmla="*/ 7627 h 10000"/>
                <a:gd name="connsiteX98" fmla="*/ 5523 w 10000"/>
                <a:gd name="connsiteY98" fmla="*/ 5713 h 10000"/>
                <a:gd name="connsiteX99" fmla="*/ 5652 w 10000"/>
                <a:gd name="connsiteY99" fmla="*/ 5720 h 10000"/>
                <a:gd name="connsiteX100" fmla="*/ 5697 w 10000"/>
                <a:gd name="connsiteY100" fmla="*/ 5742 h 10000"/>
                <a:gd name="connsiteX101" fmla="*/ 5793 w 10000"/>
                <a:gd name="connsiteY101" fmla="*/ 5635 h 10000"/>
                <a:gd name="connsiteX102" fmla="*/ 5844 w 10000"/>
                <a:gd name="connsiteY102" fmla="*/ 5628 h 10000"/>
                <a:gd name="connsiteX103" fmla="*/ 5889 w 10000"/>
                <a:gd name="connsiteY103" fmla="*/ 5564 h 10000"/>
                <a:gd name="connsiteX104" fmla="*/ 5945 w 10000"/>
                <a:gd name="connsiteY104" fmla="*/ 5515 h 10000"/>
                <a:gd name="connsiteX105" fmla="*/ 6001 w 10000"/>
                <a:gd name="connsiteY105" fmla="*/ 5408 h 10000"/>
                <a:gd name="connsiteX106" fmla="*/ 6012 w 10000"/>
                <a:gd name="connsiteY106" fmla="*/ 5344 h 10000"/>
                <a:gd name="connsiteX107" fmla="*/ 6080 w 10000"/>
                <a:gd name="connsiteY107" fmla="*/ 5316 h 10000"/>
                <a:gd name="connsiteX108" fmla="*/ 6159 w 10000"/>
                <a:gd name="connsiteY108" fmla="*/ 5351 h 10000"/>
                <a:gd name="connsiteX109" fmla="*/ 6226 w 10000"/>
                <a:gd name="connsiteY109" fmla="*/ 5337 h 10000"/>
                <a:gd name="connsiteX110" fmla="*/ 6294 w 10000"/>
                <a:gd name="connsiteY110" fmla="*/ 5344 h 10000"/>
                <a:gd name="connsiteX111" fmla="*/ 6412 w 10000"/>
                <a:gd name="connsiteY111" fmla="*/ 5302 h 10000"/>
                <a:gd name="connsiteX112" fmla="*/ 6490 w 10000"/>
                <a:gd name="connsiteY112" fmla="*/ 5195 h 10000"/>
                <a:gd name="connsiteX113" fmla="*/ 6524 w 10000"/>
                <a:gd name="connsiteY113" fmla="*/ 5160 h 10000"/>
                <a:gd name="connsiteX114" fmla="*/ 6575 w 10000"/>
                <a:gd name="connsiteY114" fmla="*/ 5160 h 10000"/>
                <a:gd name="connsiteX115" fmla="*/ 6614 w 10000"/>
                <a:gd name="connsiteY115" fmla="*/ 5103 h 10000"/>
                <a:gd name="connsiteX116" fmla="*/ 6597 w 10000"/>
                <a:gd name="connsiteY116" fmla="*/ 5039 h 10000"/>
                <a:gd name="connsiteX117" fmla="*/ 6609 w 10000"/>
                <a:gd name="connsiteY117" fmla="*/ 4982 h 10000"/>
                <a:gd name="connsiteX118" fmla="*/ 6659 w 10000"/>
                <a:gd name="connsiteY118" fmla="*/ 4876 h 10000"/>
                <a:gd name="connsiteX119" fmla="*/ 6715 w 10000"/>
                <a:gd name="connsiteY119" fmla="*/ 4776 h 10000"/>
                <a:gd name="connsiteX120" fmla="*/ 6772 w 10000"/>
                <a:gd name="connsiteY120" fmla="*/ 4755 h 10000"/>
                <a:gd name="connsiteX121" fmla="*/ 6800 w 10000"/>
                <a:gd name="connsiteY121" fmla="*/ 4720 h 10000"/>
                <a:gd name="connsiteX122" fmla="*/ 6895 w 10000"/>
                <a:gd name="connsiteY122" fmla="*/ 4734 h 10000"/>
                <a:gd name="connsiteX123" fmla="*/ 6991 w 10000"/>
                <a:gd name="connsiteY123" fmla="*/ 4734 h 10000"/>
                <a:gd name="connsiteX124" fmla="*/ 6997 w 10000"/>
                <a:gd name="connsiteY124" fmla="*/ 4670 h 10000"/>
                <a:gd name="connsiteX125" fmla="*/ 7013 w 10000"/>
                <a:gd name="connsiteY125" fmla="*/ 4627 h 10000"/>
                <a:gd name="connsiteX126" fmla="*/ 7008 w 10000"/>
                <a:gd name="connsiteY126" fmla="*/ 4599 h 10000"/>
                <a:gd name="connsiteX127" fmla="*/ 7064 w 10000"/>
                <a:gd name="connsiteY127" fmla="*/ 4578 h 10000"/>
                <a:gd name="connsiteX128" fmla="*/ 7103 w 10000"/>
                <a:gd name="connsiteY128" fmla="*/ 4634 h 10000"/>
                <a:gd name="connsiteX129" fmla="*/ 7160 w 10000"/>
                <a:gd name="connsiteY129" fmla="*/ 4613 h 10000"/>
                <a:gd name="connsiteX130" fmla="*/ 7177 w 10000"/>
                <a:gd name="connsiteY130" fmla="*/ 4578 h 10000"/>
                <a:gd name="connsiteX131" fmla="*/ 7222 w 10000"/>
                <a:gd name="connsiteY131" fmla="*/ 4564 h 10000"/>
                <a:gd name="connsiteX132" fmla="*/ 7317 w 10000"/>
                <a:gd name="connsiteY132" fmla="*/ 4493 h 10000"/>
                <a:gd name="connsiteX133" fmla="*/ 7407 w 10000"/>
                <a:gd name="connsiteY133" fmla="*/ 4521 h 10000"/>
                <a:gd name="connsiteX134" fmla="*/ 7430 w 10000"/>
                <a:gd name="connsiteY134" fmla="*/ 4507 h 10000"/>
                <a:gd name="connsiteX135" fmla="*/ 7480 w 10000"/>
                <a:gd name="connsiteY135" fmla="*/ 4528 h 10000"/>
                <a:gd name="connsiteX136" fmla="*/ 7503 w 10000"/>
                <a:gd name="connsiteY136" fmla="*/ 4471 h 10000"/>
                <a:gd name="connsiteX137" fmla="*/ 7525 w 10000"/>
                <a:gd name="connsiteY137" fmla="*/ 4500 h 10000"/>
                <a:gd name="connsiteX138" fmla="*/ 7559 w 10000"/>
                <a:gd name="connsiteY138" fmla="*/ 4493 h 10000"/>
                <a:gd name="connsiteX139" fmla="*/ 7598 w 10000"/>
                <a:gd name="connsiteY139" fmla="*/ 4556 h 10000"/>
                <a:gd name="connsiteX140" fmla="*/ 7643 w 10000"/>
                <a:gd name="connsiteY140" fmla="*/ 4549 h 10000"/>
                <a:gd name="connsiteX141" fmla="*/ 7683 w 10000"/>
                <a:gd name="connsiteY141" fmla="*/ 4578 h 10000"/>
                <a:gd name="connsiteX142" fmla="*/ 7700 w 10000"/>
                <a:gd name="connsiteY142" fmla="*/ 4556 h 10000"/>
                <a:gd name="connsiteX143" fmla="*/ 7778 w 10000"/>
                <a:gd name="connsiteY143" fmla="*/ 4564 h 10000"/>
                <a:gd name="connsiteX144" fmla="*/ 7790 w 10000"/>
                <a:gd name="connsiteY144" fmla="*/ 4585 h 10000"/>
                <a:gd name="connsiteX145" fmla="*/ 7874 w 10000"/>
                <a:gd name="connsiteY145" fmla="*/ 4514 h 10000"/>
                <a:gd name="connsiteX146" fmla="*/ 7874 w 10000"/>
                <a:gd name="connsiteY146" fmla="*/ 4393 h 10000"/>
                <a:gd name="connsiteX147" fmla="*/ 7852 w 10000"/>
                <a:gd name="connsiteY147" fmla="*/ 4379 h 10000"/>
                <a:gd name="connsiteX148" fmla="*/ 7835 w 10000"/>
                <a:gd name="connsiteY148" fmla="*/ 4294 h 10000"/>
                <a:gd name="connsiteX149" fmla="*/ 7801 w 10000"/>
                <a:gd name="connsiteY149" fmla="*/ 4209 h 10000"/>
                <a:gd name="connsiteX150" fmla="*/ 7750 w 10000"/>
                <a:gd name="connsiteY150" fmla="*/ 4173 h 10000"/>
                <a:gd name="connsiteX151" fmla="*/ 7745 w 10000"/>
                <a:gd name="connsiteY151" fmla="*/ 4131 h 10000"/>
                <a:gd name="connsiteX152" fmla="*/ 7672 w 10000"/>
                <a:gd name="connsiteY152" fmla="*/ 4053 h 10000"/>
                <a:gd name="connsiteX153" fmla="*/ 7677 w 10000"/>
                <a:gd name="connsiteY153" fmla="*/ 4024 h 10000"/>
                <a:gd name="connsiteX154" fmla="*/ 7604 w 10000"/>
                <a:gd name="connsiteY154" fmla="*/ 3982 h 10000"/>
                <a:gd name="connsiteX155" fmla="*/ 7598 w 10000"/>
                <a:gd name="connsiteY155" fmla="*/ 3903 h 10000"/>
                <a:gd name="connsiteX156" fmla="*/ 7475 w 10000"/>
                <a:gd name="connsiteY156" fmla="*/ 3833 h 10000"/>
                <a:gd name="connsiteX157" fmla="*/ 7407 w 10000"/>
                <a:gd name="connsiteY157" fmla="*/ 3683 h 10000"/>
                <a:gd name="connsiteX158" fmla="*/ 7306 w 10000"/>
                <a:gd name="connsiteY158" fmla="*/ 3676 h 10000"/>
                <a:gd name="connsiteX159" fmla="*/ 7272 w 10000"/>
                <a:gd name="connsiteY159" fmla="*/ 3648 h 10000"/>
                <a:gd name="connsiteX160" fmla="*/ 7222 w 10000"/>
                <a:gd name="connsiteY160" fmla="*/ 3669 h 10000"/>
                <a:gd name="connsiteX161" fmla="*/ 7143 w 10000"/>
                <a:gd name="connsiteY161" fmla="*/ 3669 h 10000"/>
                <a:gd name="connsiteX162" fmla="*/ 7030 w 10000"/>
                <a:gd name="connsiteY162" fmla="*/ 3840 h 10000"/>
                <a:gd name="connsiteX163" fmla="*/ 6991 w 10000"/>
                <a:gd name="connsiteY163" fmla="*/ 3918 h 10000"/>
                <a:gd name="connsiteX164" fmla="*/ 6890 w 10000"/>
                <a:gd name="connsiteY164" fmla="*/ 3797 h 10000"/>
                <a:gd name="connsiteX165" fmla="*/ 6817 w 10000"/>
                <a:gd name="connsiteY165" fmla="*/ 3747 h 10000"/>
                <a:gd name="connsiteX166" fmla="*/ 6744 w 10000"/>
                <a:gd name="connsiteY166" fmla="*/ 3754 h 10000"/>
                <a:gd name="connsiteX167" fmla="*/ 6670 w 10000"/>
                <a:gd name="connsiteY167" fmla="*/ 3790 h 10000"/>
                <a:gd name="connsiteX168" fmla="*/ 6609 w 10000"/>
                <a:gd name="connsiteY168" fmla="*/ 3762 h 10000"/>
                <a:gd name="connsiteX169" fmla="*/ 6552 w 10000"/>
                <a:gd name="connsiteY169" fmla="*/ 3804 h 10000"/>
                <a:gd name="connsiteX170" fmla="*/ 6496 w 10000"/>
                <a:gd name="connsiteY170" fmla="*/ 3889 h 10000"/>
                <a:gd name="connsiteX171" fmla="*/ 6367 w 10000"/>
                <a:gd name="connsiteY171" fmla="*/ 3733 h 10000"/>
                <a:gd name="connsiteX172" fmla="*/ 6350 w 10000"/>
                <a:gd name="connsiteY172" fmla="*/ 3577 h 10000"/>
                <a:gd name="connsiteX173" fmla="*/ 6451 w 10000"/>
                <a:gd name="connsiteY173" fmla="*/ 3513 h 10000"/>
                <a:gd name="connsiteX174" fmla="*/ 6445 w 10000"/>
                <a:gd name="connsiteY174" fmla="*/ 3343 h 10000"/>
                <a:gd name="connsiteX175" fmla="*/ 6541 w 10000"/>
                <a:gd name="connsiteY175" fmla="*/ 3144 h 10000"/>
                <a:gd name="connsiteX176" fmla="*/ 6530 w 10000"/>
                <a:gd name="connsiteY176" fmla="*/ 3109 h 10000"/>
                <a:gd name="connsiteX177" fmla="*/ 6760 w 10000"/>
                <a:gd name="connsiteY177" fmla="*/ 2456 h 10000"/>
                <a:gd name="connsiteX178" fmla="*/ 6884 w 10000"/>
                <a:gd name="connsiteY178" fmla="*/ 2555 h 10000"/>
                <a:gd name="connsiteX179" fmla="*/ 6957 w 10000"/>
                <a:gd name="connsiteY179" fmla="*/ 2598 h 10000"/>
                <a:gd name="connsiteX180" fmla="*/ 7030 w 10000"/>
                <a:gd name="connsiteY180" fmla="*/ 2598 h 10000"/>
                <a:gd name="connsiteX181" fmla="*/ 7143 w 10000"/>
                <a:gd name="connsiteY181" fmla="*/ 2676 h 10000"/>
                <a:gd name="connsiteX182" fmla="*/ 7160 w 10000"/>
                <a:gd name="connsiteY182" fmla="*/ 2626 h 10000"/>
                <a:gd name="connsiteX183" fmla="*/ 7233 w 10000"/>
                <a:gd name="connsiteY183" fmla="*/ 2612 h 10000"/>
                <a:gd name="connsiteX184" fmla="*/ 7295 w 10000"/>
                <a:gd name="connsiteY184" fmla="*/ 2527 h 10000"/>
                <a:gd name="connsiteX185" fmla="*/ 7373 w 10000"/>
                <a:gd name="connsiteY185" fmla="*/ 2463 h 10000"/>
                <a:gd name="connsiteX186" fmla="*/ 7407 w 10000"/>
                <a:gd name="connsiteY186" fmla="*/ 2399 h 10000"/>
                <a:gd name="connsiteX187" fmla="*/ 7525 w 10000"/>
                <a:gd name="connsiteY187" fmla="*/ 2356 h 10000"/>
                <a:gd name="connsiteX188" fmla="*/ 7587 w 10000"/>
                <a:gd name="connsiteY188" fmla="*/ 2363 h 10000"/>
                <a:gd name="connsiteX189" fmla="*/ 7638 w 10000"/>
                <a:gd name="connsiteY189" fmla="*/ 2300 h 10000"/>
                <a:gd name="connsiteX190" fmla="*/ 7677 w 10000"/>
                <a:gd name="connsiteY190" fmla="*/ 2214 h 10000"/>
                <a:gd name="connsiteX191" fmla="*/ 7660 w 10000"/>
                <a:gd name="connsiteY191" fmla="*/ 2200 h 10000"/>
                <a:gd name="connsiteX192" fmla="*/ 7677 w 10000"/>
                <a:gd name="connsiteY192" fmla="*/ 2108 h 10000"/>
                <a:gd name="connsiteX193" fmla="*/ 7610 w 10000"/>
                <a:gd name="connsiteY193" fmla="*/ 2108 h 10000"/>
                <a:gd name="connsiteX194" fmla="*/ 7643 w 10000"/>
                <a:gd name="connsiteY194" fmla="*/ 2030 h 10000"/>
                <a:gd name="connsiteX195" fmla="*/ 7649 w 10000"/>
                <a:gd name="connsiteY195" fmla="*/ 1938 h 10000"/>
                <a:gd name="connsiteX196" fmla="*/ 7677 w 10000"/>
                <a:gd name="connsiteY196" fmla="*/ 1916 h 10000"/>
                <a:gd name="connsiteX197" fmla="*/ 7728 w 10000"/>
                <a:gd name="connsiteY197" fmla="*/ 1824 h 10000"/>
                <a:gd name="connsiteX198" fmla="*/ 7722 w 10000"/>
                <a:gd name="connsiteY198" fmla="*/ 1753 h 10000"/>
                <a:gd name="connsiteX199" fmla="*/ 7762 w 10000"/>
                <a:gd name="connsiteY199" fmla="*/ 1675 h 10000"/>
                <a:gd name="connsiteX200" fmla="*/ 7807 w 10000"/>
                <a:gd name="connsiteY200" fmla="*/ 1625 h 10000"/>
                <a:gd name="connsiteX201" fmla="*/ 7823 w 10000"/>
                <a:gd name="connsiteY201" fmla="*/ 1540 h 10000"/>
                <a:gd name="connsiteX202" fmla="*/ 7818 w 10000"/>
                <a:gd name="connsiteY202" fmla="*/ 1512 h 10000"/>
                <a:gd name="connsiteX203" fmla="*/ 7857 w 10000"/>
                <a:gd name="connsiteY203" fmla="*/ 1455 h 10000"/>
                <a:gd name="connsiteX204" fmla="*/ 7913 w 10000"/>
                <a:gd name="connsiteY204" fmla="*/ 1285 h 10000"/>
                <a:gd name="connsiteX205" fmla="*/ 7930 w 10000"/>
                <a:gd name="connsiteY205" fmla="*/ 1185 h 10000"/>
                <a:gd name="connsiteX206" fmla="*/ 7958 w 10000"/>
                <a:gd name="connsiteY206" fmla="*/ 1192 h 10000"/>
                <a:gd name="connsiteX207" fmla="*/ 8037 w 10000"/>
                <a:gd name="connsiteY207" fmla="*/ 1079 h 10000"/>
                <a:gd name="connsiteX208" fmla="*/ 8127 w 10000"/>
                <a:gd name="connsiteY208" fmla="*/ 1015 h 10000"/>
                <a:gd name="connsiteX209" fmla="*/ 8138 w 10000"/>
                <a:gd name="connsiteY209" fmla="*/ 937 h 10000"/>
                <a:gd name="connsiteX210" fmla="*/ 8172 w 10000"/>
                <a:gd name="connsiteY210" fmla="*/ 852 h 10000"/>
                <a:gd name="connsiteX211" fmla="*/ 8161 w 10000"/>
                <a:gd name="connsiteY211" fmla="*/ 788 h 10000"/>
                <a:gd name="connsiteX212" fmla="*/ 8116 w 10000"/>
                <a:gd name="connsiteY212" fmla="*/ 731 h 10000"/>
                <a:gd name="connsiteX213" fmla="*/ 8138 w 10000"/>
                <a:gd name="connsiteY213" fmla="*/ 660 h 10000"/>
                <a:gd name="connsiteX214" fmla="*/ 8138 w 10000"/>
                <a:gd name="connsiteY214" fmla="*/ 575 h 10000"/>
                <a:gd name="connsiteX215" fmla="*/ 8054 w 10000"/>
                <a:gd name="connsiteY215" fmla="*/ 504 h 10000"/>
                <a:gd name="connsiteX216" fmla="*/ 7970 w 10000"/>
                <a:gd name="connsiteY216" fmla="*/ 546 h 10000"/>
                <a:gd name="connsiteX217" fmla="*/ 7930 w 10000"/>
                <a:gd name="connsiteY217" fmla="*/ 546 h 10000"/>
                <a:gd name="connsiteX218" fmla="*/ 7913 w 10000"/>
                <a:gd name="connsiteY218" fmla="*/ 497 h 10000"/>
                <a:gd name="connsiteX219" fmla="*/ 7913 w 10000"/>
                <a:gd name="connsiteY219" fmla="*/ 405 h 10000"/>
                <a:gd name="connsiteX220" fmla="*/ 8020 w 10000"/>
                <a:gd name="connsiteY220" fmla="*/ 312 h 10000"/>
                <a:gd name="connsiteX221" fmla="*/ 8054 w 10000"/>
                <a:gd name="connsiteY221" fmla="*/ 234 h 10000"/>
                <a:gd name="connsiteX222" fmla="*/ 8121 w 10000"/>
                <a:gd name="connsiteY222" fmla="*/ 170 h 10000"/>
                <a:gd name="connsiteX223" fmla="*/ 8183 w 10000"/>
                <a:gd name="connsiteY223" fmla="*/ 50 h 10000"/>
                <a:gd name="connsiteX224" fmla="*/ 8228 w 10000"/>
                <a:gd name="connsiteY224" fmla="*/ 28 h 10000"/>
                <a:gd name="connsiteX225" fmla="*/ 8290 w 10000"/>
                <a:gd name="connsiteY225" fmla="*/ 43 h 10000"/>
                <a:gd name="connsiteX226" fmla="*/ 8420 w 10000"/>
                <a:gd name="connsiteY226" fmla="*/ 0 h 10000"/>
                <a:gd name="connsiteX227" fmla="*/ 8481 w 10000"/>
                <a:gd name="connsiteY227" fmla="*/ 71 h 10000"/>
                <a:gd name="connsiteX228" fmla="*/ 8476 w 10000"/>
                <a:gd name="connsiteY228" fmla="*/ 121 h 10000"/>
                <a:gd name="connsiteX229" fmla="*/ 8504 w 10000"/>
                <a:gd name="connsiteY229" fmla="*/ 142 h 10000"/>
                <a:gd name="connsiteX230" fmla="*/ 8526 w 10000"/>
                <a:gd name="connsiteY230" fmla="*/ 192 h 10000"/>
                <a:gd name="connsiteX231" fmla="*/ 8493 w 10000"/>
                <a:gd name="connsiteY231" fmla="*/ 248 h 10000"/>
                <a:gd name="connsiteX232" fmla="*/ 8448 w 10000"/>
                <a:gd name="connsiteY232" fmla="*/ 376 h 10000"/>
                <a:gd name="connsiteX233" fmla="*/ 8375 w 10000"/>
                <a:gd name="connsiteY233" fmla="*/ 476 h 10000"/>
                <a:gd name="connsiteX234" fmla="*/ 8307 w 10000"/>
                <a:gd name="connsiteY234" fmla="*/ 532 h 10000"/>
                <a:gd name="connsiteX235" fmla="*/ 8358 w 10000"/>
                <a:gd name="connsiteY235" fmla="*/ 554 h 10000"/>
                <a:gd name="connsiteX236" fmla="*/ 8425 w 10000"/>
                <a:gd name="connsiteY236" fmla="*/ 639 h 10000"/>
                <a:gd name="connsiteX237" fmla="*/ 8470 w 10000"/>
                <a:gd name="connsiteY237" fmla="*/ 646 h 10000"/>
                <a:gd name="connsiteX238" fmla="*/ 8493 w 10000"/>
                <a:gd name="connsiteY238" fmla="*/ 738 h 10000"/>
                <a:gd name="connsiteX239" fmla="*/ 8538 w 10000"/>
                <a:gd name="connsiteY239" fmla="*/ 759 h 10000"/>
                <a:gd name="connsiteX240" fmla="*/ 8571 w 10000"/>
                <a:gd name="connsiteY240" fmla="*/ 752 h 10000"/>
                <a:gd name="connsiteX241" fmla="*/ 8639 w 10000"/>
                <a:gd name="connsiteY241" fmla="*/ 610 h 10000"/>
                <a:gd name="connsiteX242" fmla="*/ 8701 w 10000"/>
                <a:gd name="connsiteY242" fmla="*/ 625 h 10000"/>
                <a:gd name="connsiteX243" fmla="*/ 8712 w 10000"/>
                <a:gd name="connsiteY243" fmla="*/ 667 h 10000"/>
                <a:gd name="connsiteX244" fmla="*/ 8757 w 10000"/>
                <a:gd name="connsiteY244" fmla="*/ 717 h 10000"/>
                <a:gd name="connsiteX245" fmla="*/ 8757 w 10000"/>
                <a:gd name="connsiteY245" fmla="*/ 752 h 10000"/>
                <a:gd name="connsiteX246" fmla="*/ 8796 w 10000"/>
                <a:gd name="connsiteY246" fmla="*/ 774 h 10000"/>
                <a:gd name="connsiteX247" fmla="*/ 8853 w 10000"/>
                <a:gd name="connsiteY247" fmla="*/ 774 h 10000"/>
                <a:gd name="connsiteX248" fmla="*/ 8858 w 10000"/>
                <a:gd name="connsiteY248" fmla="*/ 837 h 10000"/>
                <a:gd name="connsiteX249" fmla="*/ 8808 w 10000"/>
                <a:gd name="connsiteY249" fmla="*/ 866 h 10000"/>
                <a:gd name="connsiteX250" fmla="*/ 8853 w 10000"/>
                <a:gd name="connsiteY250" fmla="*/ 1143 h 10000"/>
                <a:gd name="connsiteX251" fmla="*/ 8898 w 10000"/>
                <a:gd name="connsiteY251" fmla="*/ 1270 h 10000"/>
                <a:gd name="connsiteX252" fmla="*/ 8886 w 10000"/>
                <a:gd name="connsiteY252" fmla="*/ 1327 h 10000"/>
                <a:gd name="connsiteX253" fmla="*/ 8926 w 10000"/>
                <a:gd name="connsiteY253" fmla="*/ 1391 h 10000"/>
                <a:gd name="connsiteX254" fmla="*/ 8931 w 10000"/>
                <a:gd name="connsiteY254" fmla="*/ 1434 h 10000"/>
                <a:gd name="connsiteX255" fmla="*/ 9038 w 10000"/>
                <a:gd name="connsiteY255" fmla="*/ 1483 h 10000"/>
                <a:gd name="connsiteX256" fmla="*/ 9168 w 10000"/>
                <a:gd name="connsiteY256" fmla="*/ 1441 h 10000"/>
                <a:gd name="connsiteX257" fmla="*/ 9184 w 10000"/>
                <a:gd name="connsiteY257" fmla="*/ 1384 h 10000"/>
                <a:gd name="connsiteX258" fmla="*/ 9229 w 10000"/>
                <a:gd name="connsiteY258" fmla="*/ 1405 h 10000"/>
                <a:gd name="connsiteX259" fmla="*/ 9258 w 10000"/>
                <a:gd name="connsiteY259" fmla="*/ 1455 h 10000"/>
                <a:gd name="connsiteX260" fmla="*/ 9325 w 10000"/>
                <a:gd name="connsiteY260" fmla="*/ 1419 h 10000"/>
                <a:gd name="connsiteX261" fmla="*/ 9364 w 10000"/>
                <a:gd name="connsiteY261" fmla="*/ 1419 h 10000"/>
                <a:gd name="connsiteX262" fmla="*/ 9421 w 10000"/>
                <a:gd name="connsiteY262" fmla="*/ 1476 h 10000"/>
                <a:gd name="connsiteX263" fmla="*/ 9454 w 10000"/>
                <a:gd name="connsiteY263" fmla="*/ 1398 h 10000"/>
                <a:gd name="connsiteX264" fmla="*/ 9522 w 10000"/>
                <a:gd name="connsiteY264" fmla="*/ 1434 h 10000"/>
                <a:gd name="connsiteX265" fmla="*/ 9556 w 10000"/>
                <a:gd name="connsiteY265" fmla="*/ 1391 h 10000"/>
                <a:gd name="connsiteX266" fmla="*/ 9584 w 10000"/>
                <a:gd name="connsiteY266" fmla="*/ 1398 h 10000"/>
                <a:gd name="connsiteX267" fmla="*/ 9612 w 10000"/>
                <a:gd name="connsiteY267" fmla="*/ 1356 h 10000"/>
                <a:gd name="connsiteX268" fmla="*/ 9606 w 10000"/>
                <a:gd name="connsiteY268" fmla="*/ 1313 h 10000"/>
                <a:gd name="connsiteX269" fmla="*/ 9646 w 10000"/>
                <a:gd name="connsiteY269" fmla="*/ 1292 h 10000"/>
                <a:gd name="connsiteX270" fmla="*/ 9674 w 10000"/>
                <a:gd name="connsiteY270" fmla="*/ 1221 h 10000"/>
                <a:gd name="connsiteX271" fmla="*/ 9753 w 10000"/>
                <a:gd name="connsiteY271" fmla="*/ 1228 h 10000"/>
                <a:gd name="connsiteX272" fmla="*/ 9871 w 10000"/>
                <a:gd name="connsiteY272" fmla="*/ 1434 h 10000"/>
                <a:gd name="connsiteX273" fmla="*/ 9893 w 10000"/>
                <a:gd name="connsiteY273" fmla="*/ 1505 h 10000"/>
                <a:gd name="connsiteX274" fmla="*/ 9972 w 10000"/>
                <a:gd name="connsiteY274" fmla="*/ 1597 h 10000"/>
                <a:gd name="connsiteX275" fmla="*/ 10000 w 10000"/>
                <a:gd name="connsiteY275" fmla="*/ 1682 h 10000"/>
                <a:gd name="connsiteX276" fmla="*/ 9938 w 10000"/>
                <a:gd name="connsiteY276" fmla="*/ 1796 h 10000"/>
                <a:gd name="connsiteX277" fmla="*/ 9893 w 10000"/>
                <a:gd name="connsiteY277" fmla="*/ 1838 h 10000"/>
                <a:gd name="connsiteX278" fmla="*/ 9916 w 10000"/>
                <a:gd name="connsiteY278" fmla="*/ 1959 h 10000"/>
                <a:gd name="connsiteX279" fmla="*/ 9848 w 10000"/>
                <a:gd name="connsiteY279" fmla="*/ 2051 h 10000"/>
                <a:gd name="connsiteX280" fmla="*/ 9809 w 10000"/>
                <a:gd name="connsiteY280" fmla="*/ 2072 h 10000"/>
                <a:gd name="connsiteX281" fmla="*/ 9809 w 10000"/>
                <a:gd name="connsiteY281" fmla="*/ 2136 h 10000"/>
                <a:gd name="connsiteX282" fmla="*/ 9758 w 10000"/>
                <a:gd name="connsiteY282" fmla="*/ 2257 h 10000"/>
                <a:gd name="connsiteX283" fmla="*/ 9724 w 10000"/>
                <a:gd name="connsiteY283" fmla="*/ 2264 h 10000"/>
                <a:gd name="connsiteX284" fmla="*/ 9730 w 10000"/>
                <a:gd name="connsiteY284" fmla="*/ 2349 h 10000"/>
                <a:gd name="connsiteX285" fmla="*/ 9702 w 10000"/>
                <a:gd name="connsiteY285" fmla="*/ 2413 h 10000"/>
                <a:gd name="connsiteX286" fmla="*/ 9708 w 10000"/>
                <a:gd name="connsiteY286" fmla="*/ 2697 h 10000"/>
                <a:gd name="connsiteX287" fmla="*/ 9724 w 10000"/>
                <a:gd name="connsiteY287" fmla="*/ 2718 h 10000"/>
                <a:gd name="connsiteX288" fmla="*/ 9719 w 10000"/>
                <a:gd name="connsiteY288" fmla="*/ 2811 h 10000"/>
                <a:gd name="connsiteX289" fmla="*/ 9708 w 10000"/>
                <a:gd name="connsiteY289" fmla="*/ 2896 h 10000"/>
                <a:gd name="connsiteX290" fmla="*/ 9668 w 10000"/>
                <a:gd name="connsiteY290" fmla="*/ 2938 h 10000"/>
                <a:gd name="connsiteX291" fmla="*/ 9595 w 10000"/>
                <a:gd name="connsiteY291" fmla="*/ 2903 h 10000"/>
                <a:gd name="connsiteX292" fmla="*/ 9561 w 10000"/>
                <a:gd name="connsiteY292" fmla="*/ 2952 h 10000"/>
                <a:gd name="connsiteX293" fmla="*/ 9567 w 10000"/>
                <a:gd name="connsiteY293" fmla="*/ 2995 h 10000"/>
                <a:gd name="connsiteX294" fmla="*/ 9544 w 10000"/>
                <a:gd name="connsiteY294" fmla="*/ 3080 h 10000"/>
                <a:gd name="connsiteX295" fmla="*/ 9505 w 10000"/>
                <a:gd name="connsiteY295" fmla="*/ 3137 h 10000"/>
                <a:gd name="connsiteX296" fmla="*/ 9494 w 10000"/>
                <a:gd name="connsiteY296" fmla="*/ 3236 h 10000"/>
                <a:gd name="connsiteX297" fmla="*/ 9466 w 10000"/>
                <a:gd name="connsiteY297" fmla="*/ 3322 h 10000"/>
                <a:gd name="connsiteX298" fmla="*/ 9471 w 10000"/>
                <a:gd name="connsiteY298" fmla="*/ 3378 h 10000"/>
                <a:gd name="connsiteX299" fmla="*/ 9460 w 10000"/>
                <a:gd name="connsiteY299" fmla="*/ 3435 h 10000"/>
                <a:gd name="connsiteX300" fmla="*/ 9483 w 10000"/>
                <a:gd name="connsiteY300" fmla="*/ 3485 h 10000"/>
                <a:gd name="connsiteX301" fmla="*/ 9449 w 10000"/>
                <a:gd name="connsiteY301" fmla="*/ 3563 h 10000"/>
                <a:gd name="connsiteX302" fmla="*/ 9393 w 10000"/>
                <a:gd name="connsiteY302" fmla="*/ 3442 h 10000"/>
                <a:gd name="connsiteX303" fmla="*/ 9393 w 10000"/>
                <a:gd name="connsiteY303" fmla="*/ 3350 h 10000"/>
                <a:gd name="connsiteX304" fmla="*/ 9376 w 10000"/>
                <a:gd name="connsiteY304" fmla="*/ 3336 h 10000"/>
                <a:gd name="connsiteX305" fmla="*/ 9308 w 10000"/>
                <a:gd name="connsiteY305" fmla="*/ 3400 h 10000"/>
                <a:gd name="connsiteX306" fmla="*/ 9201 w 10000"/>
                <a:gd name="connsiteY306" fmla="*/ 3549 h 10000"/>
                <a:gd name="connsiteX307" fmla="*/ 9139 w 10000"/>
                <a:gd name="connsiteY307" fmla="*/ 3655 h 10000"/>
                <a:gd name="connsiteX308" fmla="*/ 9044 w 10000"/>
                <a:gd name="connsiteY308" fmla="*/ 3712 h 10000"/>
                <a:gd name="connsiteX309" fmla="*/ 9010 w 10000"/>
                <a:gd name="connsiteY309" fmla="*/ 3797 h 10000"/>
                <a:gd name="connsiteX310" fmla="*/ 8982 w 10000"/>
                <a:gd name="connsiteY310" fmla="*/ 3825 h 10000"/>
                <a:gd name="connsiteX311" fmla="*/ 8875 w 10000"/>
                <a:gd name="connsiteY311" fmla="*/ 3903 h 10000"/>
                <a:gd name="connsiteX312" fmla="*/ 8785 w 10000"/>
                <a:gd name="connsiteY312" fmla="*/ 3996 h 10000"/>
                <a:gd name="connsiteX313" fmla="*/ 8763 w 10000"/>
                <a:gd name="connsiteY313" fmla="*/ 4067 h 10000"/>
                <a:gd name="connsiteX314" fmla="*/ 8729 w 10000"/>
                <a:gd name="connsiteY314" fmla="*/ 4102 h 10000"/>
                <a:gd name="connsiteX315" fmla="*/ 8774 w 10000"/>
                <a:gd name="connsiteY315" fmla="*/ 4194 h 10000"/>
                <a:gd name="connsiteX316" fmla="*/ 8819 w 10000"/>
                <a:gd name="connsiteY316" fmla="*/ 4265 h 10000"/>
                <a:gd name="connsiteX317" fmla="*/ 8881 w 10000"/>
                <a:gd name="connsiteY317" fmla="*/ 4294 h 10000"/>
                <a:gd name="connsiteX318" fmla="*/ 8858 w 10000"/>
                <a:gd name="connsiteY318" fmla="*/ 4344 h 10000"/>
                <a:gd name="connsiteX319" fmla="*/ 8903 w 10000"/>
                <a:gd name="connsiteY319" fmla="*/ 4358 h 10000"/>
                <a:gd name="connsiteX320" fmla="*/ 8903 w 10000"/>
                <a:gd name="connsiteY320" fmla="*/ 4443 h 10000"/>
                <a:gd name="connsiteX321" fmla="*/ 8937 w 10000"/>
                <a:gd name="connsiteY321" fmla="*/ 4507 h 10000"/>
                <a:gd name="connsiteX322" fmla="*/ 8993 w 10000"/>
                <a:gd name="connsiteY322" fmla="*/ 4493 h 10000"/>
                <a:gd name="connsiteX323" fmla="*/ 9016 w 10000"/>
                <a:gd name="connsiteY323" fmla="*/ 4422 h 10000"/>
                <a:gd name="connsiteX324" fmla="*/ 9061 w 10000"/>
                <a:gd name="connsiteY324" fmla="*/ 4414 h 10000"/>
                <a:gd name="connsiteX325" fmla="*/ 9066 w 10000"/>
                <a:gd name="connsiteY325" fmla="*/ 4358 h 10000"/>
                <a:gd name="connsiteX326" fmla="*/ 9123 w 10000"/>
                <a:gd name="connsiteY326" fmla="*/ 4358 h 10000"/>
                <a:gd name="connsiteX327" fmla="*/ 9100 w 10000"/>
                <a:gd name="connsiteY327" fmla="*/ 4429 h 10000"/>
                <a:gd name="connsiteX328" fmla="*/ 9156 w 10000"/>
                <a:gd name="connsiteY328" fmla="*/ 4464 h 10000"/>
                <a:gd name="connsiteX329" fmla="*/ 9145 w 10000"/>
                <a:gd name="connsiteY329" fmla="*/ 4528 h 10000"/>
                <a:gd name="connsiteX330" fmla="*/ 9061 w 10000"/>
                <a:gd name="connsiteY330" fmla="*/ 4535 h 10000"/>
                <a:gd name="connsiteX331" fmla="*/ 8999 w 10000"/>
                <a:gd name="connsiteY331" fmla="*/ 4578 h 10000"/>
                <a:gd name="connsiteX332" fmla="*/ 8943 w 10000"/>
                <a:gd name="connsiteY332" fmla="*/ 4599 h 10000"/>
                <a:gd name="connsiteX333" fmla="*/ 8943 w 10000"/>
                <a:gd name="connsiteY333" fmla="*/ 4698 h 10000"/>
                <a:gd name="connsiteX334" fmla="*/ 8999 w 10000"/>
                <a:gd name="connsiteY334" fmla="*/ 4805 h 10000"/>
                <a:gd name="connsiteX335" fmla="*/ 8954 w 10000"/>
                <a:gd name="connsiteY335" fmla="*/ 4904 h 10000"/>
                <a:gd name="connsiteX336" fmla="*/ 8864 w 10000"/>
                <a:gd name="connsiteY336" fmla="*/ 4918 h 10000"/>
                <a:gd name="connsiteX337" fmla="*/ 8875 w 10000"/>
                <a:gd name="connsiteY337" fmla="*/ 5032 h 10000"/>
                <a:gd name="connsiteX338" fmla="*/ 8870 w 10000"/>
                <a:gd name="connsiteY338" fmla="*/ 5103 h 10000"/>
                <a:gd name="connsiteX339" fmla="*/ 8841 w 10000"/>
                <a:gd name="connsiteY339" fmla="*/ 5138 h 10000"/>
                <a:gd name="connsiteX340" fmla="*/ 8785 w 10000"/>
                <a:gd name="connsiteY340" fmla="*/ 5110 h 10000"/>
                <a:gd name="connsiteX341" fmla="*/ 8735 w 10000"/>
                <a:gd name="connsiteY341" fmla="*/ 5018 h 10000"/>
                <a:gd name="connsiteX342" fmla="*/ 8678 w 10000"/>
                <a:gd name="connsiteY342" fmla="*/ 5089 h 10000"/>
                <a:gd name="connsiteX343" fmla="*/ 8622 w 10000"/>
                <a:gd name="connsiteY343" fmla="*/ 5039 h 10000"/>
                <a:gd name="connsiteX344" fmla="*/ 8616 w 10000"/>
                <a:gd name="connsiteY344" fmla="*/ 5011 h 10000"/>
                <a:gd name="connsiteX345" fmla="*/ 8538 w 10000"/>
                <a:gd name="connsiteY345" fmla="*/ 4947 h 10000"/>
                <a:gd name="connsiteX346" fmla="*/ 8515 w 10000"/>
                <a:gd name="connsiteY346" fmla="*/ 4961 h 10000"/>
                <a:gd name="connsiteX347" fmla="*/ 8526 w 10000"/>
                <a:gd name="connsiteY347" fmla="*/ 5039 h 10000"/>
                <a:gd name="connsiteX348" fmla="*/ 8481 w 10000"/>
                <a:gd name="connsiteY348" fmla="*/ 5138 h 10000"/>
                <a:gd name="connsiteX349" fmla="*/ 8515 w 10000"/>
                <a:gd name="connsiteY349" fmla="*/ 5160 h 10000"/>
                <a:gd name="connsiteX350" fmla="*/ 8577 w 10000"/>
                <a:gd name="connsiteY350" fmla="*/ 5145 h 10000"/>
                <a:gd name="connsiteX351" fmla="*/ 8588 w 10000"/>
                <a:gd name="connsiteY351" fmla="*/ 5181 h 10000"/>
                <a:gd name="connsiteX352" fmla="*/ 8577 w 10000"/>
                <a:gd name="connsiteY352" fmla="*/ 5224 h 10000"/>
                <a:gd name="connsiteX353" fmla="*/ 8600 w 10000"/>
                <a:gd name="connsiteY353" fmla="*/ 5280 h 10000"/>
                <a:gd name="connsiteX354" fmla="*/ 8650 w 10000"/>
                <a:gd name="connsiteY354" fmla="*/ 5316 h 10000"/>
                <a:gd name="connsiteX355" fmla="*/ 8639 w 10000"/>
                <a:gd name="connsiteY355" fmla="*/ 5401 h 10000"/>
                <a:gd name="connsiteX356" fmla="*/ 8673 w 10000"/>
                <a:gd name="connsiteY356" fmla="*/ 5444 h 10000"/>
                <a:gd name="connsiteX357" fmla="*/ 8633 w 10000"/>
                <a:gd name="connsiteY357" fmla="*/ 5486 h 10000"/>
                <a:gd name="connsiteX358" fmla="*/ 8622 w 10000"/>
                <a:gd name="connsiteY358" fmla="*/ 5642 h 10000"/>
                <a:gd name="connsiteX359" fmla="*/ 8600 w 10000"/>
                <a:gd name="connsiteY359" fmla="*/ 5649 h 10000"/>
                <a:gd name="connsiteX360" fmla="*/ 8628 w 10000"/>
                <a:gd name="connsiteY360" fmla="*/ 5720 h 10000"/>
                <a:gd name="connsiteX361" fmla="*/ 8633 w 10000"/>
                <a:gd name="connsiteY361" fmla="*/ 5841 h 10000"/>
                <a:gd name="connsiteX362" fmla="*/ 8661 w 10000"/>
                <a:gd name="connsiteY362" fmla="*/ 5869 h 10000"/>
                <a:gd name="connsiteX363" fmla="*/ 8667 w 10000"/>
                <a:gd name="connsiteY363" fmla="*/ 5905 h 10000"/>
                <a:gd name="connsiteX364" fmla="*/ 8690 w 10000"/>
                <a:gd name="connsiteY364" fmla="*/ 5912 h 10000"/>
                <a:gd name="connsiteX365" fmla="*/ 8695 w 10000"/>
                <a:gd name="connsiteY365" fmla="*/ 5983 h 10000"/>
                <a:gd name="connsiteX366" fmla="*/ 8684 w 10000"/>
                <a:gd name="connsiteY366" fmla="*/ 6033 h 10000"/>
                <a:gd name="connsiteX367" fmla="*/ 8740 w 10000"/>
                <a:gd name="connsiteY367" fmla="*/ 6061 h 10000"/>
                <a:gd name="connsiteX368" fmla="*/ 8825 w 10000"/>
                <a:gd name="connsiteY368" fmla="*/ 6004 h 10000"/>
                <a:gd name="connsiteX369" fmla="*/ 8948 w 10000"/>
                <a:gd name="connsiteY369" fmla="*/ 5891 h 10000"/>
                <a:gd name="connsiteX370" fmla="*/ 8982 w 10000"/>
                <a:gd name="connsiteY370" fmla="*/ 5891 h 10000"/>
                <a:gd name="connsiteX371" fmla="*/ 8982 w 10000"/>
                <a:gd name="connsiteY371" fmla="*/ 5976 h 10000"/>
                <a:gd name="connsiteX372" fmla="*/ 9004 w 10000"/>
                <a:gd name="connsiteY372" fmla="*/ 5990 h 10000"/>
                <a:gd name="connsiteX373" fmla="*/ 9044 w 10000"/>
                <a:gd name="connsiteY373" fmla="*/ 6089 h 10000"/>
                <a:gd name="connsiteX374" fmla="*/ 9072 w 10000"/>
                <a:gd name="connsiteY374" fmla="*/ 6097 h 10000"/>
                <a:gd name="connsiteX375" fmla="*/ 9055 w 10000"/>
                <a:gd name="connsiteY375" fmla="*/ 6153 h 10000"/>
                <a:gd name="connsiteX376" fmla="*/ 9100 w 10000"/>
                <a:gd name="connsiteY376" fmla="*/ 6281 h 10000"/>
                <a:gd name="connsiteX377" fmla="*/ 9100 w 10000"/>
                <a:gd name="connsiteY377" fmla="*/ 6345 h 10000"/>
                <a:gd name="connsiteX378" fmla="*/ 9123 w 10000"/>
                <a:gd name="connsiteY378" fmla="*/ 6416 h 10000"/>
                <a:gd name="connsiteX379" fmla="*/ 9089 w 10000"/>
                <a:gd name="connsiteY379" fmla="*/ 6473 h 10000"/>
                <a:gd name="connsiteX380" fmla="*/ 9049 w 10000"/>
                <a:gd name="connsiteY380" fmla="*/ 6466 h 10000"/>
                <a:gd name="connsiteX381" fmla="*/ 9049 w 10000"/>
                <a:gd name="connsiteY381" fmla="*/ 6501 h 10000"/>
                <a:gd name="connsiteX382" fmla="*/ 9089 w 10000"/>
                <a:gd name="connsiteY382" fmla="*/ 6544 h 10000"/>
                <a:gd name="connsiteX383" fmla="*/ 9106 w 10000"/>
                <a:gd name="connsiteY383" fmla="*/ 6515 h 10000"/>
                <a:gd name="connsiteX384" fmla="*/ 9139 w 10000"/>
                <a:gd name="connsiteY384" fmla="*/ 6579 h 10000"/>
                <a:gd name="connsiteX385" fmla="*/ 9179 w 10000"/>
                <a:gd name="connsiteY385" fmla="*/ 6579 h 10000"/>
                <a:gd name="connsiteX386" fmla="*/ 9156 w 10000"/>
                <a:gd name="connsiteY386" fmla="*/ 6757 h 10000"/>
                <a:gd name="connsiteX387" fmla="*/ 9139 w 10000"/>
                <a:gd name="connsiteY387" fmla="*/ 6792 h 10000"/>
                <a:gd name="connsiteX388" fmla="*/ 9089 w 10000"/>
                <a:gd name="connsiteY388" fmla="*/ 6778 h 10000"/>
                <a:gd name="connsiteX389" fmla="*/ 9027 w 10000"/>
                <a:gd name="connsiteY389" fmla="*/ 6799 h 10000"/>
                <a:gd name="connsiteX390" fmla="*/ 9004 w 10000"/>
                <a:gd name="connsiteY390" fmla="*/ 6842 h 10000"/>
                <a:gd name="connsiteX391" fmla="*/ 8999 w 10000"/>
                <a:gd name="connsiteY391" fmla="*/ 6884 h 10000"/>
                <a:gd name="connsiteX392" fmla="*/ 8960 w 10000"/>
                <a:gd name="connsiteY392" fmla="*/ 6934 h 10000"/>
                <a:gd name="connsiteX393" fmla="*/ 8898 w 10000"/>
                <a:gd name="connsiteY393" fmla="*/ 6941 h 10000"/>
                <a:gd name="connsiteX394" fmla="*/ 8886 w 10000"/>
                <a:gd name="connsiteY394" fmla="*/ 6962 h 10000"/>
                <a:gd name="connsiteX395" fmla="*/ 8847 w 10000"/>
                <a:gd name="connsiteY395" fmla="*/ 6927 h 10000"/>
                <a:gd name="connsiteX396" fmla="*/ 8808 w 10000"/>
                <a:gd name="connsiteY396" fmla="*/ 6934 h 10000"/>
                <a:gd name="connsiteX397" fmla="*/ 8785 w 10000"/>
                <a:gd name="connsiteY397" fmla="*/ 6906 h 10000"/>
                <a:gd name="connsiteX398" fmla="*/ 8735 w 10000"/>
                <a:gd name="connsiteY398" fmla="*/ 6891 h 10000"/>
                <a:gd name="connsiteX399" fmla="*/ 8746 w 10000"/>
                <a:gd name="connsiteY399" fmla="*/ 6941 h 10000"/>
                <a:gd name="connsiteX400" fmla="*/ 8723 w 10000"/>
                <a:gd name="connsiteY400" fmla="*/ 6991 h 10000"/>
                <a:gd name="connsiteX401" fmla="*/ 8639 w 10000"/>
                <a:gd name="connsiteY401" fmla="*/ 6984 h 10000"/>
                <a:gd name="connsiteX402" fmla="*/ 8611 w 10000"/>
                <a:gd name="connsiteY402" fmla="*/ 6962 h 10000"/>
                <a:gd name="connsiteX403" fmla="*/ 8566 w 10000"/>
                <a:gd name="connsiteY403" fmla="*/ 6984 h 10000"/>
                <a:gd name="connsiteX404" fmla="*/ 8560 w 10000"/>
                <a:gd name="connsiteY404" fmla="*/ 7055 h 10000"/>
                <a:gd name="connsiteX405" fmla="*/ 8476 w 10000"/>
                <a:gd name="connsiteY405" fmla="*/ 7133 h 10000"/>
                <a:gd name="connsiteX406" fmla="*/ 8448 w 10000"/>
                <a:gd name="connsiteY406" fmla="*/ 7090 h 10000"/>
                <a:gd name="connsiteX407" fmla="*/ 8386 w 10000"/>
                <a:gd name="connsiteY407" fmla="*/ 7111 h 10000"/>
                <a:gd name="connsiteX408" fmla="*/ 8346 w 10000"/>
                <a:gd name="connsiteY408" fmla="*/ 7133 h 10000"/>
                <a:gd name="connsiteX409" fmla="*/ 8341 w 10000"/>
                <a:gd name="connsiteY409" fmla="*/ 7168 h 10000"/>
                <a:gd name="connsiteX410" fmla="*/ 8256 w 10000"/>
                <a:gd name="connsiteY410" fmla="*/ 7246 h 10000"/>
                <a:gd name="connsiteX411" fmla="*/ 8206 w 10000"/>
                <a:gd name="connsiteY411" fmla="*/ 7232 h 10000"/>
                <a:gd name="connsiteX412" fmla="*/ 8155 w 10000"/>
                <a:gd name="connsiteY412" fmla="*/ 7260 h 10000"/>
                <a:gd name="connsiteX413" fmla="*/ 8116 w 10000"/>
                <a:gd name="connsiteY413" fmla="*/ 7303 h 10000"/>
                <a:gd name="connsiteX414" fmla="*/ 8060 w 10000"/>
                <a:gd name="connsiteY414" fmla="*/ 7331 h 10000"/>
                <a:gd name="connsiteX415" fmla="*/ 8065 w 10000"/>
                <a:gd name="connsiteY415" fmla="*/ 7374 h 10000"/>
                <a:gd name="connsiteX416" fmla="*/ 8015 w 10000"/>
                <a:gd name="connsiteY416" fmla="*/ 7402 h 10000"/>
                <a:gd name="connsiteX417" fmla="*/ 7942 w 10000"/>
                <a:gd name="connsiteY417" fmla="*/ 7523 h 10000"/>
                <a:gd name="connsiteX418" fmla="*/ 7930 w 10000"/>
                <a:gd name="connsiteY418" fmla="*/ 7573 h 10000"/>
                <a:gd name="connsiteX419" fmla="*/ 7908 w 10000"/>
                <a:gd name="connsiteY419" fmla="*/ 7559 h 10000"/>
                <a:gd name="connsiteX420" fmla="*/ 7919 w 10000"/>
                <a:gd name="connsiteY420" fmla="*/ 7523 h 10000"/>
                <a:gd name="connsiteX421" fmla="*/ 7846 w 10000"/>
                <a:gd name="connsiteY421" fmla="*/ 7339 h 10000"/>
                <a:gd name="connsiteX422" fmla="*/ 7846 w 10000"/>
                <a:gd name="connsiteY422" fmla="*/ 7268 h 10000"/>
                <a:gd name="connsiteX423" fmla="*/ 7812 w 10000"/>
                <a:gd name="connsiteY423" fmla="*/ 7268 h 10000"/>
                <a:gd name="connsiteX424" fmla="*/ 7711 w 10000"/>
                <a:gd name="connsiteY424" fmla="*/ 7197 h 10000"/>
                <a:gd name="connsiteX425" fmla="*/ 7649 w 10000"/>
                <a:gd name="connsiteY425" fmla="*/ 7232 h 10000"/>
                <a:gd name="connsiteX426" fmla="*/ 7632 w 10000"/>
                <a:gd name="connsiteY426" fmla="*/ 7275 h 10000"/>
                <a:gd name="connsiteX427" fmla="*/ 7677 w 10000"/>
                <a:gd name="connsiteY427" fmla="*/ 7324 h 10000"/>
                <a:gd name="connsiteX428" fmla="*/ 7688 w 10000"/>
                <a:gd name="connsiteY428" fmla="*/ 7367 h 10000"/>
                <a:gd name="connsiteX429" fmla="*/ 7660 w 10000"/>
                <a:gd name="connsiteY429" fmla="*/ 7410 h 10000"/>
                <a:gd name="connsiteX430" fmla="*/ 7666 w 10000"/>
                <a:gd name="connsiteY430" fmla="*/ 7445 h 10000"/>
                <a:gd name="connsiteX431" fmla="*/ 7655 w 10000"/>
                <a:gd name="connsiteY431" fmla="*/ 7516 h 10000"/>
                <a:gd name="connsiteX432" fmla="*/ 7660 w 10000"/>
                <a:gd name="connsiteY432" fmla="*/ 7587 h 10000"/>
                <a:gd name="connsiteX433" fmla="*/ 7694 w 10000"/>
                <a:gd name="connsiteY433" fmla="*/ 7700 h 10000"/>
                <a:gd name="connsiteX434" fmla="*/ 7660 w 10000"/>
                <a:gd name="connsiteY434" fmla="*/ 7743 h 10000"/>
                <a:gd name="connsiteX435" fmla="*/ 7666 w 10000"/>
                <a:gd name="connsiteY435" fmla="*/ 7779 h 10000"/>
                <a:gd name="connsiteX436" fmla="*/ 7638 w 10000"/>
                <a:gd name="connsiteY436" fmla="*/ 7793 h 10000"/>
                <a:gd name="connsiteX437" fmla="*/ 7621 w 10000"/>
                <a:gd name="connsiteY437" fmla="*/ 7814 h 10000"/>
                <a:gd name="connsiteX438" fmla="*/ 7514 w 10000"/>
                <a:gd name="connsiteY438" fmla="*/ 7800 h 10000"/>
                <a:gd name="connsiteX439" fmla="*/ 7497 w 10000"/>
                <a:gd name="connsiteY439" fmla="*/ 7757 h 10000"/>
                <a:gd name="connsiteX440" fmla="*/ 7463 w 10000"/>
                <a:gd name="connsiteY440" fmla="*/ 7786 h 10000"/>
                <a:gd name="connsiteX441" fmla="*/ 7390 w 10000"/>
                <a:gd name="connsiteY441" fmla="*/ 7771 h 10000"/>
                <a:gd name="connsiteX442" fmla="*/ 7340 w 10000"/>
                <a:gd name="connsiteY442" fmla="*/ 7793 h 10000"/>
                <a:gd name="connsiteX443" fmla="*/ 7312 w 10000"/>
                <a:gd name="connsiteY443" fmla="*/ 7644 h 10000"/>
                <a:gd name="connsiteX444" fmla="*/ 7283 w 10000"/>
                <a:gd name="connsiteY444" fmla="*/ 7637 h 10000"/>
                <a:gd name="connsiteX445" fmla="*/ 7250 w 10000"/>
                <a:gd name="connsiteY445" fmla="*/ 7544 h 10000"/>
                <a:gd name="connsiteX446" fmla="*/ 7267 w 10000"/>
                <a:gd name="connsiteY446" fmla="*/ 7502 h 10000"/>
                <a:gd name="connsiteX447" fmla="*/ 7306 w 10000"/>
                <a:gd name="connsiteY447" fmla="*/ 7523 h 10000"/>
                <a:gd name="connsiteX448" fmla="*/ 7323 w 10000"/>
                <a:gd name="connsiteY448" fmla="*/ 7473 h 10000"/>
                <a:gd name="connsiteX449" fmla="*/ 7295 w 10000"/>
                <a:gd name="connsiteY449" fmla="*/ 7438 h 10000"/>
                <a:gd name="connsiteX450" fmla="*/ 7312 w 10000"/>
                <a:gd name="connsiteY450" fmla="*/ 7402 h 10000"/>
                <a:gd name="connsiteX451" fmla="*/ 7238 w 10000"/>
                <a:gd name="connsiteY451" fmla="*/ 7331 h 10000"/>
                <a:gd name="connsiteX452" fmla="*/ 7244 w 10000"/>
                <a:gd name="connsiteY452" fmla="*/ 7296 h 10000"/>
                <a:gd name="connsiteX453" fmla="*/ 7199 w 10000"/>
                <a:gd name="connsiteY453" fmla="*/ 7260 h 10000"/>
                <a:gd name="connsiteX454" fmla="*/ 7227 w 10000"/>
                <a:gd name="connsiteY454" fmla="*/ 7218 h 10000"/>
                <a:gd name="connsiteX455" fmla="*/ 7216 w 10000"/>
                <a:gd name="connsiteY455" fmla="*/ 7168 h 10000"/>
                <a:gd name="connsiteX456" fmla="*/ 7165 w 10000"/>
                <a:gd name="connsiteY456" fmla="*/ 7090 h 10000"/>
                <a:gd name="connsiteX457" fmla="*/ 7132 w 10000"/>
                <a:gd name="connsiteY457" fmla="*/ 7026 h 10000"/>
                <a:gd name="connsiteX458" fmla="*/ 7064 w 10000"/>
                <a:gd name="connsiteY458" fmla="*/ 7055 h 10000"/>
                <a:gd name="connsiteX459" fmla="*/ 7025 w 10000"/>
                <a:gd name="connsiteY459" fmla="*/ 7048 h 10000"/>
                <a:gd name="connsiteX460" fmla="*/ 7002 w 10000"/>
                <a:gd name="connsiteY460" fmla="*/ 7111 h 10000"/>
                <a:gd name="connsiteX461" fmla="*/ 6924 w 10000"/>
                <a:gd name="connsiteY461" fmla="*/ 7119 h 10000"/>
                <a:gd name="connsiteX462" fmla="*/ 6895 w 10000"/>
                <a:gd name="connsiteY462" fmla="*/ 7111 h 10000"/>
                <a:gd name="connsiteX463" fmla="*/ 6828 w 10000"/>
                <a:gd name="connsiteY463" fmla="*/ 7161 h 10000"/>
                <a:gd name="connsiteX464" fmla="*/ 6834 w 10000"/>
                <a:gd name="connsiteY464" fmla="*/ 7260 h 10000"/>
                <a:gd name="connsiteX465" fmla="*/ 6817 w 10000"/>
                <a:gd name="connsiteY465" fmla="*/ 7324 h 10000"/>
                <a:gd name="connsiteX466" fmla="*/ 6817 w 10000"/>
                <a:gd name="connsiteY466" fmla="*/ 7381 h 10000"/>
                <a:gd name="connsiteX467" fmla="*/ 6760 w 10000"/>
                <a:gd name="connsiteY467" fmla="*/ 7424 h 10000"/>
                <a:gd name="connsiteX468" fmla="*/ 6699 w 10000"/>
                <a:gd name="connsiteY468" fmla="*/ 7431 h 10000"/>
                <a:gd name="connsiteX469" fmla="*/ 6682 w 10000"/>
                <a:gd name="connsiteY469" fmla="*/ 7410 h 10000"/>
                <a:gd name="connsiteX470" fmla="*/ 6625 w 10000"/>
                <a:gd name="connsiteY470" fmla="*/ 7388 h 10000"/>
                <a:gd name="connsiteX471" fmla="*/ 6592 w 10000"/>
                <a:gd name="connsiteY471" fmla="*/ 7431 h 10000"/>
                <a:gd name="connsiteX472" fmla="*/ 6586 w 10000"/>
                <a:gd name="connsiteY472" fmla="*/ 7473 h 10000"/>
                <a:gd name="connsiteX473" fmla="*/ 6552 w 10000"/>
                <a:gd name="connsiteY473" fmla="*/ 7480 h 10000"/>
                <a:gd name="connsiteX474" fmla="*/ 6547 w 10000"/>
                <a:gd name="connsiteY474" fmla="*/ 7523 h 10000"/>
                <a:gd name="connsiteX475" fmla="*/ 6519 w 10000"/>
                <a:gd name="connsiteY475" fmla="*/ 7523 h 10000"/>
                <a:gd name="connsiteX476" fmla="*/ 6485 w 10000"/>
                <a:gd name="connsiteY476" fmla="*/ 7424 h 10000"/>
                <a:gd name="connsiteX477" fmla="*/ 6406 w 10000"/>
                <a:gd name="connsiteY477" fmla="*/ 7473 h 10000"/>
                <a:gd name="connsiteX478" fmla="*/ 6316 w 10000"/>
                <a:gd name="connsiteY478" fmla="*/ 7551 h 10000"/>
                <a:gd name="connsiteX479" fmla="*/ 6282 w 10000"/>
                <a:gd name="connsiteY479" fmla="*/ 7566 h 10000"/>
                <a:gd name="connsiteX480" fmla="*/ 6294 w 10000"/>
                <a:gd name="connsiteY480" fmla="*/ 7615 h 10000"/>
                <a:gd name="connsiteX481" fmla="*/ 6243 w 10000"/>
                <a:gd name="connsiteY481" fmla="*/ 7637 h 10000"/>
                <a:gd name="connsiteX482" fmla="*/ 6209 w 10000"/>
                <a:gd name="connsiteY482" fmla="*/ 7608 h 10000"/>
                <a:gd name="connsiteX483" fmla="*/ 6136 w 10000"/>
                <a:gd name="connsiteY483" fmla="*/ 7622 h 10000"/>
                <a:gd name="connsiteX484" fmla="*/ 6136 w 10000"/>
                <a:gd name="connsiteY484" fmla="*/ 7395 h 10000"/>
                <a:gd name="connsiteX485" fmla="*/ 6208 w 10000"/>
                <a:gd name="connsiteY48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864 w 10000"/>
                <a:gd name="connsiteY11" fmla="*/ 9879 h 10000"/>
                <a:gd name="connsiteX12" fmla="*/ 3751 w 10000"/>
                <a:gd name="connsiteY12" fmla="*/ 9858 h 10000"/>
                <a:gd name="connsiteX13" fmla="*/ 3664 w 10000"/>
                <a:gd name="connsiteY13" fmla="*/ 9770 h 10000"/>
                <a:gd name="connsiteX14" fmla="*/ 3583 w 10000"/>
                <a:gd name="connsiteY14" fmla="*/ 9730 h 10000"/>
                <a:gd name="connsiteX15" fmla="*/ 3335 w 10000"/>
                <a:gd name="connsiteY15" fmla="*/ 9578 h 10000"/>
                <a:gd name="connsiteX16" fmla="*/ 3150 w 10000"/>
                <a:gd name="connsiteY16" fmla="*/ 8971 h 10000"/>
                <a:gd name="connsiteX17" fmla="*/ 3155 w 10000"/>
                <a:gd name="connsiteY17" fmla="*/ 9021 h 10000"/>
                <a:gd name="connsiteX18" fmla="*/ 3144 w 10000"/>
                <a:gd name="connsiteY18" fmla="*/ 9042 h 10000"/>
                <a:gd name="connsiteX19" fmla="*/ 3105 w 10000"/>
                <a:gd name="connsiteY19" fmla="*/ 9028 h 10000"/>
                <a:gd name="connsiteX20" fmla="*/ 3048 w 10000"/>
                <a:gd name="connsiteY20" fmla="*/ 9163 h 10000"/>
                <a:gd name="connsiteX21" fmla="*/ 2818 w 10000"/>
                <a:gd name="connsiteY21" fmla="*/ 9837 h 10000"/>
                <a:gd name="connsiteX22" fmla="*/ 2745 w 10000"/>
                <a:gd name="connsiteY22" fmla="*/ 9879 h 10000"/>
                <a:gd name="connsiteX23" fmla="*/ 2705 w 10000"/>
                <a:gd name="connsiteY23" fmla="*/ 9922 h 10000"/>
                <a:gd name="connsiteX24" fmla="*/ 2638 w 10000"/>
                <a:gd name="connsiteY24" fmla="*/ 9929 h 10000"/>
                <a:gd name="connsiteX25" fmla="*/ 2598 w 10000"/>
                <a:gd name="connsiteY25" fmla="*/ 9943 h 10000"/>
                <a:gd name="connsiteX26" fmla="*/ 2565 w 10000"/>
                <a:gd name="connsiteY26" fmla="*/ 9929 h 10000"/>
                <a:gd name="connsiteX27" fmla="*/ 2508 w 10000"/>
                <a:gd name="connsiteY27" fmla="*/ 9943 h 10000"/>
                <a:gd name="connsiteX28" fmla="*/ 2503 w 10000"/>
                <a:gd name="connsiteY28" fmla="*/ 9957 h 10000"/>
                <a:gd name="connsiteX29" fmla="*/ 2458 w 10000"/>
                <a:gd name="connsiteY29" fmla="*/ 9993 h 10000"/>
                <a:gd name="connsiteX30" fmla="*/ 2424 w 10000"/>
                <a:gd name="connsiteY30" fmla="*/ 10000 h 10000"/>
                <a:gd name="connsiteX31" fmla="*/ 2323 w 10000"/>
                <a:gd name="connsiteY31" fmla="*/ 9901 h 10000"/>
                <a:gd name="connsiteX32" fmla="*/ 2250 w 10000"/>
                <a:gd name="connsiteY32" fmla="*/ 9794 h 10000"/>
                <a:gd name="connsiteX33" fmla="*/ 2160 w 10000"/>
                <a:gd name="connsiteY33" fmla="*/ 9759 h 10000"/>
                <a:gd name="connsiteX34" fmla="*/ 2143 w 10000"/>
                <a:gd name="connsiteY34" fmla="*/ 9624 h 10000"/>
                <a:gd name="connsiteX35" fmla="*/ 2205 w 10000"/>
                <a:gd name="connsiteY35" fmla="*/ 9588 h 10000"/>
                <a:gd name="connsiteX36" fmla="*/ 2182 w 10000"/>
                <a:gd name="connsiteY36" fmla="*/ 9482 h 10000"/>
                <a:gd name="connsiteX37" fmla="*/ 2160 w 10000"/>
                <a:gd name="connsiteY37" fmla="*/ 9446 h 10000"/>
                <a:gd name="connsiteX38" fmla="*/ 2323 w 10000"/>
                <a:gd name="connsiteY38" fmla="*/ 9312 h 10000"/>
                <a:gd name="connsiteX39" fmla="*/ 2373 w 10000"/>
                <a:gd name="connsiteY39" fmla="*/ 9177 h 10000"/>
                <a:gd name="connsiteX40" fmla="*/ 2424 w 10000"/>
                <a:gd name="connsiteY40" fmla="*/ 9148 h 10000"/>
                <a:gd name="connsiteX41" fmla="*/ 2435 w 10000"/>
                <a:gd name="connsiteY41" fmla="*/ 9063 h 10000"/>
                <a:gd name="connsiteX42" fmla="*/ 2385 w 10000"/>
                <a:gd name="connsiteY42" fmla="*/ 8950 h 10000"/>
                <a:gd name="connsiteX43" fmla="*/ 2396 w 10000"/>
                <a:gd name="connsiteY43" fmla="*/ 8879 h 10000"/>
                <a:gd name="connsiteX44" fmla="*/ 2340 w 10000"/>
                <a:gd name="connsiteY44" fmla="*/ 8850 h 10000"/>
                <a:gd name="connsiteX45" fmla="*/ 2306 w 10000"/>
                <a:gd name="connsiteY45" fmla="*/ 8857 h 10000"/>
                <a:gd name="connsiteX46" fmla="*/ 2143 w 10000"/>
                <a:gd name="connsiteY46" fmla="*/ 8921 h 10000"/>
                <a:gd name="connsiteX47" fmla="*/ 2098 w 10000"/>
                <a:gd name="connsiteY47" fmla="*/ 8971 h 10000"/>
                <a:gd name="connsiteX48" fmla="*/ 2064 w 10000"/>
                <a:gd name="connsiteY48" fmla="*/ 8999 h 10000"/>
                <a:gd name="connsiteX49" fmla="*/ 2019 w 10000"/>
                <a:gd name="connsiteY49" fmla="*/ 9056 h 10000"/>
                <a:gd name="connsiteX50" fmla="*/ 1879 w 10000"/>
                <a:gd name="connsiteY50" fmla="*/ 9013 h 10000"/>
                <a:gd name="connsiteX51" fmla="*/ 1828 w 10000"/>
                <a:gd name="connsiteY51" fmla="*/ 8971 h 10000"/>
                <a:gd name="connsiteX52" fmla="*/ 1738 w 10000"/>
                <a:gd name="connsiteY52" fmla="*/ 9021 h 10000"/>
                <a:gd name="connsiteX53" fmla="*/ 1609 w 10000"/>
                <a:gd name="connsiteY53" fmla="*/ 9056 h 10000"/>
                <a:gd name="connsiteX54" fmla="*/ 1699 w 10000"/>
                <a:gd name="connsiteY54" fmla="*/ 9177 h 10000"/>
                <a:gd name="connsiteX55" fmla="*/ 1592 w 10000"/>
                <a:gd name="connsiteY55" fmla="*/ 9304 h 10000"/>
                <a:gd name="connsiteX56" fmla="*/ 1558 w 10000"/>
                <a:gd name="connsiteY56" fmla="*/ 9290 h 10000"/>
                <a:gd name="connsiteX57" fmla="*/ 1541 w 10000"/>
                <a:gd name="connsiteY57" fmla="*/ 9304 h 10000"/>
                <a:gd name="connsiteX58" fmla="*/ 1507 w 10000"/>
                <a:gd name="connsiteY58" fmla="*/ 9269 h 10000"/>
                <a:gd name="connsiteX59" fmla="*/ 1440 w 10000"/>
                <a:gd name="connsiteY59" fmla="*/ 9233 h 10000"/>
                <a:gd name="connsiteX60" fmla="*/ 1434 w 10000"/>
                <a:gd name="connsiteY60" fmla="*/ 9198 h 10000"/>
                <a:gd name="connsiteX61" fmla="*/ 1412 w 10000"/>
                <a:gd name="connsiteY61" fmla="*/ 9191 h 10000"/>
                <a:gd name="connsiteX62" fmla="*/ 1400 w 10000"/>
                <a:gd name="connsiteY62" fmla="*/ 9155 h 10000"/>
                <a:gd name="connsiteX63" fmla="*/ 1372 w 10000"/>
                <a:gd name="connsiteY63" fmla="*/ 9127 h 10000"/>
                <a:gd name="connsiteX64" fmla="*/ 1327 w 10000"/>
                <a:gd name="connsiteY64" fmla="*/ 9141 h 10000"/>
                <a:gd name="connsiteX65" fmla="*/ 1305 w 10000"/>
                <a:gd name="connsiteY65" fmla="*/ 9092 h 10000"/>
                <a:gd name="connsiteX66" fmla="*/ 1271 w 10000"/>
                <a:gd name="connsiteY66" fmla="*/ 9099 h 10000"/>
                <a:gd name="connsiteX67" fmla="*/ 1277 w 10000"/>
                <a:gd name="connsiteY67" fmla="*/ 9056 h 10000"/>
                <a:gd name="connsiteX68" fmla="*/ 1265 w 10000"/>
                <a:gd name="connsiteY68" fmla="*/ 8999 h 10000"/>
                <a:gd name="connsiteX69" fmla="*/ 1277 w 10000"/>
                <a:gd name="connsiteY69" fmla="*/ 8935 h 10000"/>
                <a:gd name="connsiteX70" fmla="*/ 1271 w 10000"/>
                <a:gd name="connsiteY70" fmla="*/ 8893 h 10000"/>
                <a:gd name="connsiteX71" fmla="*/ 1153 w 10000"/>
                <a:gd name="connsiteY71" fmla="*/ 8893 h 10000"/>
                <a:gd name="connsiteX72" fmla="*/ 1153 w 10000"/>
                <a:gd name="connsiteY72" fmla="*/ 8850 h 10000"/>
                <a:gd name="connsiteX73" fmla="*/ 1091 w 10000"/>
                <a:gd name="connsiteY73" fmla="*/ 8829 h 10000"/>
                <a:gd name="connsiteX74" fmla="*/ 1080 w 10000"/>
                <a:gd name="connsiteY74" fmla="*/ 8758 h 10000"/>
                <a:gd name="connsiteX75" fmla="*/ 1069 w 10000"/>
                <a:gd name="connsiteY75" fmla="*/ 8730 h 10000"/>
                <a:gd name="connsiteX76" fmla="*/ 990 w 10000"/>
                <a:gd name="connsiteY76" fmla="*/ 8701 h 10000"/>
                <a:gd name="connsiteX77" fmla="*/ 894 w 10000"/>
                <a:gd name="connsiteY77" fmla="*/ 8616 h 10000"/>
                <a:gd name="connsiteX78" fmla="*/ 787 w 10000"/>
                <a:gd name="connsiteY78" fmla="*/ 8616 h 10000"/>
                <a:gd name="connsiteX79" fmla="*/ 849 w 10000"/>
                <a:gd name="connsiteY79" fmla="*/ 8510 h 10000"/>
                <a:gd name="connsiteX80" fmla="*/ 945 w 10000"/>
                <a:gd name="connsiteY80" fmla="*/ 8432 h 10000"/>
                <a:gd name="connsiteX81" fmla="*/ 984 w 10000"/>
                <a:gd name="connsiteY81" fmla="*/ 8325 h 10000"/>
                <a:gd name="connsiteX82" fmla="*/ 1063 w 10000"/>
                <a:gd name="connsiteY82" fmla="*/ 8204 h 10000"/>
                <a:gd name="connsiteX83" fmla="*/ 1057 w 10000"/>
                <a:gd name="connsiteY83" fmla="*/ 8133 h 10000"/>
                <a:gd name="connsiteX84" fmla="*/ 1018 w 10000"/>
                <a:gd name="connsiteY84" fmla="*/ 8055 h 10000"/>
                <a:gd name="connsiteX85" fmla="*/ 533 w 10000"/>
                <a:gd name="connsiteY85" fmla="*/ 8076 h 10000"/>
                <a:gd name="connsiteX86" fmla="*/ 169 w 10000"/>
                <a:gd name="connsiteY86" fmla="*/ 7743 h 10000"/>
                <a:gd name="connsiteX87" fmla="*/ 157 w 10000"/>
                <a:gd name="connsiteY87" fmla="*/ 7686 h 10000"/>
                <a:gd name="connsiteX88" fmla="*/ 231 w 10000"/>
                <a:gd name="connsiteY88" fmla="*/ 7594 h 10000"/>
                <a:gd name="connsiteX89" fmla="*/ 0 w 10000"/>
                <a:gd name="connsiteY89" fmla="*/ 6920 h 10000"/>
                <a:gd name="connsiteX90" fmla="*/ 1074 w 10000"/>
                <a:gd name="connsiteY90" fmla="*/ 7019 h 10000"/>
                <a:gd name="connsiteX91" fmla="*/ 1277 w 10000"/>
                <a:gd name="connsiteY91" fmla="*/ 6998 h 10000"/>
                <a:gd name="connsiteX92" fmla="*/ 1524 w 10000"/>
                <a:gd name="connsiteY92" fmla="*/ 7083 h 10000"/>
                <a:gd name="connsiteX93" fmla="*/ 1609 w 10000"/>
                <a:gd name="connsiteY93" fmla="*/ 7104 h 10000"/>
                <a:gd name="connsiteX94" fmla="*/ 1822 w 10000"/>
                <a:gd name="connsiteY94" fmla="*/ 7310 h 10000"/>
                <a:gd name="connsiteX95" fmla="*/ 1918 w 10000"/>
                <a:gd name="connsiteY95" fmla="*/ 7303 h 10000"/>
                <a:gd name="connsiteX96" fmla="*/ 6504 w 10000"/>
                <a:gd name="connsiteY96" fmla="*/ 7627 h 10000"/>
                <a:gd name="connsiteX97" fmla="*/ 5523 w 10000"/>
                <a:gd name="connsiteY97" fmla="*/ 5713 h 10000"/>
                <a:gd name="connsiteX98" fmla="*/ 5652 w 10000"/>
                <a:gd name="connsiteY98" fmla="*/ 5720 h 10000"/>
                <a:gd name="connsiteX99" fmla="*/ 5697 w 10000"/>
                <a:gd name="connsiteY99" fmla="*/ 5742 h 10000"/>
                <a:gd name="connsiteX100" fmla="*/ 5793 w 10000"/>
                <a:gd name="connsiteY100" fmla="*/ 5635 h 10000"/>
                <a:gd name="connsiteX101" fmla="*/ 5844 w 10000"/>
                <a:gd name="connsiteY101" fmla="*/ 5628 h 10000"/>
                <a:gd name="connsiteX102" fmla="*/ 5889 w 10000"/>
                <a:gd name="connsiteY102" fmla="*/ 5564 h 10000"/>
                <a:gd name="connsiteX103" fmla="*/ 5945 w 10000"/>
                <a:gd name="connsiteY103" fmla="*/ 5515 h 10000"/>
                <a:gd name="connsiteX104" fmla="*/ 6001 w 10000"/>
                <a:gd name="connsiteY104" fmla="*/ 5408 h 10000"/>
                <a:gd name="connsiteX105" fmla="*/ 6012 w 10000"/>
                <a:gd name="connsiteY105" fmla="*/ 5344 h 10000"/>
                <a:gd name="connsiteX106" fmla="*/ 6080 w 10000"/>
                <a:gd name="connsiteY106" fmla="*/ 5316 h 10000"/>
                <a:gd name="connsiteX107" fmla="*/ 6159 w 10000"/>
                <a:gd name="connsiteY107" fmla="*/ 5351 h 10000"/>
                <a:gd name="connsiteX108" fmla="*/ 6226 w 10000"/>
                <a:gd name="connsiteY108" fmla="*/ 5337 h 10000"/>
                <a:gd name="connsiteX109" fmla="*/ 6294 w 10000"/>
                <a:gd name="connsiteY109" fmla="*/ 5344 h 10000"/>
                <a:gd name="connsiteX110" fmla="*/ 6412 w 10000"/>
                <a:gd name="connsiteY110" fmla="*/ 5302 h 10000"/>
                <a:gd name="connsiteX111" fmla="*/ 6490 w 10000"/>
                <a:gd name="connsiteY111" fmla="*/ 5195 h 10000"/>
                <a:gd name="connsiteX112" fmla="*/ 6524 w 10000"/>
                <a:gd name="connsiteY112" fmla="*/ 5160 h 10000"/>
                <a:gd name="connsiteX113" fmla="*/ 6575 w 10000"/>
                <a:gd name="connsiteY113" fmla="*/ 5160 h 10000"/>
                <a:gd name="connsiteX114" fmla="*/ 6614 w 10000"/>
                <a:gd name="connsiteY114" fmla="*/ 5103 h 10000"/>
                <a:gd name="connsiteX115" fmla="*/ 6597 w 10000"/>
                <a:gd name="connsiteY115" fmla="*/ 5039 h 10000"/>
                <a:gd name="connsiteX116" fmla="*/ 6609 w 10000"/>
                <a:gd name="connsiteY116" fmla="*/ 4982 h 10000"/>
                <a:gd name="connsiteX117" fmla="*/ 6659 w 10000"/>
                <a:gd name="connsiteY117" fmla="*/ 4876 h 10000"/>
                <a:gd name="connsiteX118" fmla="*/ 6715 w 10000"/>
                <a:gd name="connsiteY118" fmla="*/ 4776 h 10000"/>
                <a:gd name="connsiteX119" fmla="*/ 6772 w 10000"/>
                <a:gd name="connsiteY119" fmla="*/ 4755 h 10000"/>
                <a:gd name="connsiteX120" fmla="*/ 6800 w 10000"/>
                <a:gd name="connsiteY120" fmla="*/ 4720 h 10000"/>
                <a:gd name="connsiteX121" fmla="*/ 6895 w 10000"/>
                <a:gd name="connsiteY121" fmla="*/ 4734 h 10000"/>
                <a:gd name="connsiteX122" fmla="*/ 6991 w 10000"/>
                <a:gd name="connsiteY122" fmla="*/ 4734 h 10000"/>
                <a:gd name="connsiteX123" fmla="*/ 6997 w 10000"/>
                <a:gd name="connsiteY123" fmla="*/ 4670 h 10000"/>
                <a:gd name="connsiteX124" fmla="*/ 7013 w 10000"/>
                <a:gd name="connsiteY124" fmla="*/ 4627 h 10000"/>
                <a:gd name="connsiteX125" fmla="*/ 7008 w 10000"/>
                <a:gd name="connsiteY125" fmla="*/ 4599 h 10000"/>
                <a:gd name="connsiteX126" fmla="*/ 7064 w 10000"/>
                <a:gd name="connsiteY126" fmla="*/ 4578 h 10000"/>
                <a:gd name="connsiteX127" fmla="*/ 7103 w 10000"/>
                <a:gd name="connsiteY127" fmla="*/ 4634 h 10000"/>
                <a:gd name="connsiteX128" fmla="*/ 7160 w 10000"/>
                <a:gd name="connsiteY128" fmla="*/ 4613 h 10000"/>
                <a:gd name="connsiteX129" fmla="*/ 7177 w 10000"/>
                <a:gd name="connsiteY129" fmla="*/ 4578 h 10000"/>
                <a:gd name="connsiteX130" fmla="*/ 7222 w 10000"/>
                <a:gd name="connsiteY130" fmla="*/ 4564 h 10000"/>
                <a:gd name="connsiteX131" fmla="*/ 7317 w 10000"/>
                <a:gd name="connsiteY131" fmla="*/ 4493 h 10000"/>
                <a:gd name="connsiteX132" fmla="*/ 7407 w 10000"/>
                <a:gd name="connsiteY132" fmla="*/ 4521 h 10000"/>
                <a:gd name="connsiteX133" fmla="*/ 7430 w 10000"/>
                <a:gd name="connsiteY133" fmla="*/ 4507 h 10000"/>
                <a:gd name="connsiteX134" fmla="*/ 7480 w 10000"/>
                <a:gd name="connsiteY134" fmla="*/ 4528 h 10000"/>
                <a:gd name="connsiteX135" fmla="*/ 7503 w 10000"/>
                <a:gd name="connsiteY135" fmla="*/ 4471 h 10000"/>
                <a:gd name="connsiteX136" fmla="*/ 7525 w 10000"/>
                <a:gd name="connsiteY136" fmla="*/ 4500 h 10000"/>
                <a:gd name="connsiteX137" fmla="*/ 7559 w 10000"/>
                <a:gd name="connsiteY137" fmla="*/ 4493 h 10000"/>
                <a:gd name="connsiteX138" fmla="*/ 7598 w 10000"/>
                <a:gd name="connsiteY138" fmla="*/ 4556 h 10000"/>
                <a:gd name="connsiteX139" fmla="*/ 7643 w 10000"/>
                <a:gd name="connsiteY139" fmla="*/ 4549 h 10000"/>
                <a:gd name="connsiteX140" fmla="*/ 7683 w 10000"/>
                <a:gd name="connsiteY140" fmla="*/ 4578 h 10000"/>
                <a:gd name="connsiteX141" fmla="*/ 7700 w 10000"/>
                <a:gd name="connsiteY141" fmla="*/ 4556 h 10000"/>
                <a:gd name="connsiteX142" fmla="*/ 7778 w 10000"/>
                <a:gd name="connsiteY142" fmla="*/ 4564 h 10000"/>
                <a:gd name="connsiteX143" fmla="*/ 7790 w 10000"/>
                <a:gd name="connsiteY143" fmla="*/ 4585 h 10000"/>
                <a:gd name="connsiteX144" fmla="*/ 7874 w 10000"/>
                <a:gd name="connsiteY144" fmla="*/ 4514 h 10000"/>
                <a:gd name="connsiteX145" fmla="*/ 7874 w 10000"/>
                <a:gd name="connsiteY145" fmla="*/ 4393 h 10000"/>
                <a:gd name="connsiteX146" fmla="*/ 7852 w 10000"/>
                <a:gd name="connsiteY146" fmla="*/ 4379 h 10000"/>
                <a:gd name="connsiteX147" fmla="*/ 7835 w 10000"/>
                <a:gd name="connsiteY147" fmla="*/ 4294 h 10000"/>
                <a:gd name="connsiteX148" fmla="*/ 7801 w 10000"/>
                <a:gd name="connsiteY148" fmla="*/ 4209 h 10000"/>
                <a:gd name="connsiteX149" fmla="*/ 7750 w 10000"/>
                <a:gd name="connsiteY149" fmla="*/ 4173 h 10000"/>
                <a:gd name="connsiteX150" fmla="*/ 7745 w 10000"/>
                <a:gd name="connsiteY150" fmla="*/ 4131 h 10000"/>
                <a:gd name="connsiteX151" fmla="*/ 7672 w 10000"/>
                <a:gd name="connsiteY151" fmla="*/ 4053 h 10000"/>
                <a:gd name="connsiteX152" fmla="*/ 7677 w 10000"/>
                <a:gd name="connsiteY152" fmla="*/ 4024 h 10000"/>
                <a:gd name="connsiteX153" fmla="*/ 7604 w 10000"/>
                <a:gd name="connsiteY153" fmla="*/ 3982 h 10000"/>
                <a:gd name="connsiteX154" fmla="*/ 7598 w 10000"/>
                <a:gd name="connsiteY154" fmla="*/ 3903 h 10000"/>
                <a:gd name="connsiteX155" fmla="*/ 7475 w 10000"/>
                <a:gd name="connsiteY155" fmla="*/ 3833 h 10000"/>
                <a:gd name="connsiteX156" fmla="*/ 7407 w 10000"/>
                <a:gd name="connsiteY156" fmla="*/ 3683 h 10000"/>
                <a:gd name="connsiteX157" fmla="*/ 7306 w 10000"/>
                <a:gd name="connsiteY157" fmla="*/ 3676 h 10000"/>
                <a:gd name="connsiteX158" fmla="*/ 7272 w 10000"/>
                <a:gd name="connsiteY158" fmla="*/ 3648 h 10000"/>
                <a:gd name="connsiteX159" fmla="*/ 7222 w 10000"/>
                <a:gd name="connsiteY159" fmla="*/ 3669 h 10000"/>
                <a:gd name="connsiteX160" fmla="*/ 7143 w 10000"/>
                <a:gd name="connsiteY160" fmla="*/ 3669 h 10000"/>
                <a:gd name="connsiteX161" fmla="*/ 7030 w 10000"/>
                <a:gd name="connsiteY161" fmla="*/ 3840 h 10000"/>
                <a:gd name="connsiteX162" fmla="*/ 6991 w 10000"/>
                <a:gd name="connsiteY162" fmla="*/ 3918 h 10000"/>
                <a:gd name="connsiteX163" fmla="*/ 6890 w 10000"/>
                <a:gd name="connsiteY163" fmla="*/ 3797 h 10000"/>
                <a:gd name="connsiteX164" fmla="*/ 6817 w 10000"/>
                <a:gd name="connsiteY164" fmla="*/ 3747 h 10000"/>
                <a:gd name="connsiteX165" fmla="*/ 6744 w 10000"/>
                <a:gd name="connsiteY165" fmla="*/ 3754 h 10000"/>
                <a:gd name="connsiteX166" fmla="*/ 6670 w 10000"/>
                <a:gd name="connsiteY166" fmla="*/ 3790 h 10000"/>
                <a:gd name="connsiteX167" fmla="*/ 6609 w 10000"/>
                <a:gd name="connsiteY167" fmla="*/ 3762 h 10000"/>
                <a:gd name="connsiteX168" fmla="*/ 6552 w 10000"/>
                <a:gd name="connsiteY168" fmla="*/ 3804 h 10000"/>
                <a:gd name="connsiteX169" fmla="*/ 6496 w 10000"/>
                <a:gd name="connsiteY169" fmla="*/ 3889 h 10000"/>
                <a:gd name="connsiteX170" fmla="*/ 6367 w 10000"/>
                <a:gd name="connsiteY170" fmla="*/ 3733 h 10000"/>
                <a:gd name="connsiteX171" fmla="*/ 6350 w 10000"/>
                <a:gd name="connsiteY171" fmla="*/ 3577 h 10000"/>
                <a:gd name="connsiteX172" fmla="*/ 6451 w 10000"/>
                <a:gd name="connsiteY172" fmla="*/ 3513 h 10000"/>
                <a:gd name="connsiteX173" fmla="*/ 6445 w 10000"/>
                <a:gd name="connsiteY173" fmla="*/ 3343 h 10000"/>
                <a:gd name="connsiteX174" fmla="*/ 6541 w 10000"/>
                <a:gd name="connsiteY174" fmla="*/ 3144 h 10000"/>
                <a:gd name="connsiteX175" fmla="*/ 6530 w 10000"/>
                <a:gd name="connsiteY175" fmla="*/ 3109 h 10000"/>
                <a:gd name="connsiteX176" fmla="*/ 6760 w 10000"/>
                <a:gd name="connsiteY176" fmla="*/ 2456 h 10000"/>
                <a:gd name="connsiteX177" fmla="*/ 6884 w 10000"/>
                <a:gd name="connsiteY177" fmla="*/ 2555 h 10000"/>
                <a:gd name="connsiteX178" fmla="*/ 6957 w 10000"/>
                <a:gd name="connsiteY178" fmla="*/ 2598 h 10000"/>
                <a:gd name="connsiteX179" fmla="*/ 7030 w 10000"/>
                <a:gd name="connsiteY179" fmla="*/ 2598 h 10000"/>
                <a:gd name="connsiteX180" fmla="*/ 7143 w 10000"/>
                <a:gd name="connsiteY180" fmla="*/ 2676 h 10000"/>
                <a:gd name="connsiteX181" fmla="*/ 7160 w 10000"/>
                <a:gd name="connsiteY181" fmla="*/ 2626 h 10000"/>
                <a:gd name="connsiteX182" fmla="*/ 7233 w 10000"/>
                <a:gd name="connsiteY182" fmla="*/ 2612 h 10000"/>
                <a:gd name="connsiteX183" fmla="*/ 7295 w 10000"/>
                <a:gd name="connsiteY183" fmla="*/ 2527 h 10000"/>
                <a:gd name="connsiteX184" fmla="*/ 7373 w 10000"/>
                <a:gd name="connsiteY184" fmla="*/ 2463 h 10000"/>
                <a:gd name="connsiteX185" fmla="*/ 7407 w 10000"/>
                <a:gd name="connsiteY185" fmla="*/ 2399 h 10000"/>
                <a:gd name="connsiteX186" fmla="*/ 7525 w 10000"/>
                <a:gd name="connsiteY186" fmla="*/ 2356 h 10000"/>
                <a:gd name="connsiteX187" fmla="*/ 7587 w 10000"/>
                <a:gd name="connsiteY187" fmla="*/ 2363 h 10000"/>
                <a:gd name="connsiteX188" fmla="*/ 7638 w 10000"/>
                <a:gd name="connsiteY188" fmla="*/ 2300 h 10000"/>
                <a:gd name="connsiteX189" fmla="*/ 7677 w 10000"/>
                <a:gd name="connsiteY189" fmla="*/ 2214 h 10000"/>
                <a:gd name="connsiteX190" fmla="*/ 7660 w 10000"/>
                <a:gd name="connsiteY190" fmla="*/ 2200 h 10000"/>
                <a:gd name="connsiteX191" fmla="*/ 7677 w 10000"/>
                <a:gd name="connsiteY191" fmla="*/ 2108 h 10000"/>
                <a:gd name="connsiteX192" fmla="*/ 7610 w 10000"/>
                <a:gd name="connsiteY192" fmla="*/ 2108 h 10000"/>
                <a:gd name="connsiteX193" fmla="*/ 7643 w 10000"/>
                <a:gd name="connsiteY193" fmla="*/ 2030 h 10000"/>
                <a:gd name="connsiteX194" fmla="*/ 7649 w 10000"/>
                <a:gd name="connsiteY194" fmla="*/ 1938 h 10000"/>
                <a:gd name="connsiteX195" fmla="*/ 7677 w 10000"/>
                <a:gd name="connsiteY195" fmla="*/ 1916 h 10000"/>
                <a:gd name="connsiteX196" fmla="*/ 7728 w 10000"/>
                <a:gd name="connsiteY196" fmla="*/ 1824 h 10000"/>
                <a:gd name="connsiteX197" fmla="*/ 7722 w 10000"/>
                <a:gd name="connsiteY197" fmla="*/ 1753 h 10000"/>
                <a:gd name="connsiteX198" fmla="*/ 7762 w 10000"/>
                <a:gd name="connsiteY198" fmla="*/ 1675 h 10000"/>
                <a:gd name="connsiteX199" fmla="*/ 7807 w 10000"/>
                <a:gd name="connsiteY199" fmla="*/ 1625 h 10000"/>
                <a:gd name="connsiteX200" fmla="*/ 7823 w 10000"/>
                <a:gd name="connsiteY200" fmla="*/ 1540 h 10000"/>
                <a:gd name="connsiteX201" fmla="*/ 7818 w 10000"/>
                <a:gd name="connsiteY201" fmla="*/ 1512 h 10000"/>
                <a:gd name="connsiteX202" fmla="*/ 7857 w 10000"/>
                <a:gd name="connsiteY202" fmla="*/ 1455 h 10000"/>
                <a:gd name="connsiteX203" fmla="*/ 7913 w 10000"/>
                <a:gd name="connsiteY203" fmla="*/ 1285 h 10000"/>
                <a:gd name="connsiteX204" fmla="*/ 7930 w 10000"/>
                <a:gd name="connsiteY204" fmla="*/ 1185 h 10000"/>
                <a:gd name="connsiteX205" fmla="*/ 7958 w 10000"/>
                <a:gd name="connsiteY205" fmla="*/ 1192 h 10000"/>
                <a:gd name="connsiteX206" fmla="*/ 8037 w 10000"/>
                <a:gd name="connsiteY206" fmla="*/ 1079 h 10000"/>
                <a:gd name="connsiteX207" fmla="*/ 8127 w 10000"/>
                <a:gd name="connsiteY207" fmla="*/ 1015 h 10000"/>
                <a:gd name="connsiteX208" fmla="*/ 8138 w 10000"/>
                <a:gd name="connsiteY208" fmla="*/ 937 h 10000"/>
                <a:gd name="connsiteX209" fmla="*/ 8172 w 10000"/>
                <a:gd name="connsiteY209" fmla="*/ 852 h 10000"/>
                <a:gd name="connsiteX210" fmla="*/ 8161 w 10000"/>
                <a:gd name="connsiteY210" fmla="*/ 788 h 10000"/>
                <a:gd name="connsiteX211" fmla="*/ 8116 w 10000"/>
                <a:gd name="connsiteY211" fmla="*/ 731 h 10000"/>
                <a:gd name="connsiteX212" fmla="*/ 8138 w 10000"/>
                <a:gd name="connsiteY212" fmla="*/ 660 h 10000"/>
                <a:gd name="connsiteX213" fmla="*/ 8138 w 10000"/>
                <a:gd name="connsiteY213" fmla="*/ 575 h 10000"/>
                <a:gd name="connsiteX214" fmla="*/ 8054 w 10000"/>
                <a:gd name="connsiteY214" fmla="*/ 504 h 10000"/>
                <a:gd name="connsiteX215" fmla="*/ 7970 w 10000"/>
                <a:gd name="connsiteY215" fmla="*/ 546 h 10000"/>
                <a:gd name="connsiteX216" fmla="*/ 7930 w 10000"/>
                <a:gd name="connsiteY216" fmla="*/ 546 h 10000"/>
                <a:gd name="connsiteX217" fmla="*/ 7913 w 10000"/>
                <a:gd name="connsiteY217" fmla="*/ 497 h 10000"/>
                <a:gd name="connsiteX218" fmla="*/ 7913 w 10000"/>
                <a:gd name="connsiteY218" fmla="*/ 405 h 10000"/>
                <a:gd name="connsiteX219" fmla="*/ 8020 w 10000"/>
                <a:gd name="connsiteY219" fmla="*/ 312 h 10000"/>
                <a:gd name="connsiteX220" fmla="*/ 8054 w 10000"/>
                <a:gd name="connsiteY220" fmla="*/ 234 h 10000"/>
                <a:gd name="connsiteX221" fmla="*/ 8121 w 10000"/>
                <a:gd name="connsiteY221" fmla="*/ 170 h 10000"/>
                <a:gd name="connsiteX222" fmla="*/ 8183 w 10000"/>
                <a:gd name="connsiteY222" fmla="*/ 50 h 10000"/>
                <a:gd name="connsiteX223" fmla="*/ 8228 w 10000"/>
                <a:gd name="connsiteY223" fmla="*/ 28 h 10000"/>
                <a:gd name="connsiteX224" fmla="*/ 8290 w 10000"/>
                <a:gd name="connsiteY224" fmla="*/ 43 h 10000"/>
                <a:gd name="connsiteX225" fmla="*/ 8420 w 10000"/>
                <a:gd name="connsiteY225" fmla="*/ 0 h 10000"/>
                <a:gd name="connsiteX226" fmla="*/ 8481 w 10000"/>
                <a:gd name="connsiteY226" fmla="*/ 71 h 10000"/>
                <a:gd name="connsiteX227" fmla="*/ 8476 w 10000"/>
                <a:gd name="connsiteY227" fmla="*/ 121 h 10000"/>
                <a:gd name="connsiteX228" fmla="*/ 8504 w 10000"/>
                <a:gd name="connsiteY228" fmla="*/ 142 h 10000"/>
                <a:gd name="connsiteX229" fmla="*/ 8526 w 10000"/>
                <a:gd name="connsiteY229" fmla="*/ 192 h 10000"/>
                <a:gd name="connsiteX230" fmla="*/ 8493 w 10000"/>
                <a:gd name="connsiteY230" fmla="*/ 248 h 10000"/>
                <a:gd name="connsiteX231" fmla="*/ 8448 w 10000"/>
                <a:gd name="connsiteY231" fmla="*/ 376 h 10000"/>
                <a:gd name="connsiteX232" fmla="*/ 8375 w 10000"/>
                <a:gd name="connsiteY232" fmla="*/ 476 h 10000"/>
                <a:gd name="connsiteX233" fmla="*/ 8307 w 10000"/>
                <a:gd name="connsiteY233" fmla="*/ 532 h 10000"/>
                <a:gd name="connsiteX234" fmla="*/ 8358 w 10000"/>
                <a:gd name="connsiteY234" fmla="*/ 554 h 10000"/>
                <a:gd name="connsiteX235" fmla="*/ 8425 w 10000"/>
                <a:gd name="connsiteY235" fmla="*/ 639 h 10000"/>
                <a:gd name="connsiteX236" fmla="*/ 8470 w 10000"/>
                <a:gd name="connsiteY236" fmla="*/ 646 h 10000"/>
                <a:gd name="connsiteX237" fmla="*/ 8493 w 10000"/>
                <a:gd name="connsiteY237" fmla="*/ 738 h 10000"/>
                <a:gd name="connsiteX238" fmla="*/ 8538 w 10000"/>
                <a:gd name="connsiteY238" fmla="*/ 759 h 10000"/>
                <a:gd name="connsiteX239" fmla="*/ 8571 w 10000"/>
                <a:gd name="connsiteY239" fmla="*/ 752 h 10000"/>
                <a:gd name="connsiteX240" fmla="*/ 8639 w 10000"/>
                <a:gd name="connsiteY240" fmla="*/ 610 h 10000"/>
                <a:gd name="connsiteX241" fmla="*/ 8701 w 10000"/>
                <a:gd name="connsiteY241" fmla="*/ 625 h 10000"/>
                <a:gd name="connsiteX242" fmla="*/ 8712 w 10000"/>
                <a:gd name="connsiteY242" fmla="*/ 667 h 10000"/>
                <a:gd name="connsiteX243" fmla="*/ 8757 w 10000"/>
                <a:gd name="connsiteY243" fmla="*/ 717 h 10000"/>
                <a:gd name="connsiteX244" fmla="*/ 8757 w 10000"/>
                <a:gd name="connsiteY244" fmla="*/ 752 h 10000"/>
                <a:gd name="connsiteX245" fmla="*/ 8796 w 10000"/>
                <a:gd name="connsiteY245" fmla="*/ 774 h 10000"/>
                <a:gd name="connsiteX246" fmla="*/ 8853 w 10000"/>
                <a:gd name="connsiteY246" fmla="*/ 774 h 10000"/>
                <a:gd name="connsiteX247" fmla="*/ 8858 w 10000"/>
                <a:gd name="connsiteY247" fmla="*/ 837 h 10000"/>
                <a:gd name="connsiteX248" fmla="*/ 8808 w 10000"/>
                <a:gd name="connsiteY248" fmla="*/ 866 h 10000"/>
                <a:gd name="connsiteX249" fmla="*/ 8853 w 10000"/>
                <a:gd name="connsiteY249" fmla="*/ 1143 h 10000"/>
                <a:gd name="connsiteX250" fmla="*/ 8898 w 10000"/>
                <a:gd name="connsiteY250" fmla="*/ 1270 h 10000"/>
                <a:gd name="connsiteX251" fmla="*/ 8886 w 10000"/>
                <a:gd name="connsiteY251" fmla="*/ 1327 h 10000"/>
                <a:gd name="connsiteX252" fmla="*/ 8926 w 10000"/>
                <a:gd name="connsiteY252" fmla="*/ 1391 h 10000"/>
                <a:gd name="connsiteX253" fmla="*/ 8931 w 10000"/>
                <a:gd name="connsiteY253" fmla="*/ 1434 h 10000"/>
                <a:gd name="connsiteX254" fmla="*/ 9038 w 10000"/>
                <a:gd name="connsiteY254" fmla="*/ 1483 h 10000"/>
                <a:gd name="connsiteX255" fmla="*/ 9168 w 10000"/>
                <a:gd name="connsiteY255" fmla="*/ 1441 h 10000"/>
                <a:gd name="connsiteX256" fmla="*/ 9184 w 10000"/>
                <a:gd name="connsiteY256" fmla="*/ 1384 h 10000"/>
                <a:gd name="connsiteX257" fmla="*/ 9229 w 10000"/>
                <a:gd name="connsiteY257" fmla="*/ 1405 h 10000"/>
                <a:gd name="connsiteX258" fmla="*/ 9258 w 10000"/>
                <a:gd name="connsiteY258" fmla="*/ 1455 h 10000"/>
                <a:gd name="connsiteX259" fmla="*/ 9325 w 10000"/>
                <a:gd name="connsiteY259" fmla="*/ 1419 h 10000"/>
                <a:gd name="connsiteX260" fmla="*/ 9364 w 10000"/>
                <a:gd name="connsiteY260" fmla="*/ 1419 h 10000"/>
                <a:gd name="connsiteX261" fmla="*/ 9421 w 10000"/>
                <a:gd name="connsiteY261" fmla="*/ 1476 h 10000"/>
                <a:gd name="connsiteX262" fmla="*/ 9454 w 10000"/>
                <a:gd name="connsiteY262" fmla="*/ 1398 h 10000"/>
                <a:gd name="connsiteX263" fmla="*/ 9522 w 10000"/>
                <a:gd name="connsiteY263" fmla="*/ 1434 h 10000"/>
                <a:gd name="connsiteX264" fmla="*/ 9556 w 10000"/>
                <a:gd name="connsiteY264" fmla="*/ 1391 h 10000"/>
                <a:gd name="connsiteX265" fmla="*/ 9584 w 10000"/>
                <a:gd name="connsiteY265" fmla="*/ 1398 h 10000"/>
                <a:gd name="connsiteX266" fmla="*/ 9612 w 10000"/>
                <a:gd name="connsiteY266" fmla="*/ 1356 h 10000"/>
                <a:gd name="connsiteX267" fmla="*/ 9606 w 10000"/>
                <a:gd name="connsiteY267" fmla="*/ 1313 h 10000"/>
                <a:gd name="connsiteX268" fmla="*/ 9646 w 10000"/>
                <a:gd name="connsiteY268" fmla="*/ 1292 h 10000"/>
                <a:gd name="connsiteX269" fmla="*/ 9674 w 10000"/>
                <a:gd name="connsiteY269" fmla="*/ 1221 h 10000"/>
                <a:gd name="connsiteX270" fmla="*/ 9753 w 10000"/>
                <a:gd name="connsiteY270" fmla="*/ 1228 h 10000"/>
                <a:gd name="connsiteX271" fmla="*/ 9871 w 10000"/>
                <a:gd name="connsiteY271" fmla="*/ 1434 h 10000"/>
                <a:gd name="connsiteX272" fmla="*/ 9893 w 10000"/>
                <a:gd name="connsiteY272" fmla="*/ 1505 h 10000"/>
                <a:gd name="connsiteX273" fmla="*/ 9972 w 10000"/>
                <a:gd name="connsiteY273" fmla="*/ 1597 h 10000"/>
                <a:gd name="connsiteX274" fmla="*/ 10000 w 10000"/>
                <a:gd name="connsiteY274" fmla="*/ 1682 h 10000"/>
                <a:gd name="connsiteX275" fmla="*/ 9938 w 10000"/>
                <a:gd name="connsiteY275" fmla="*/ 1796 h 10000"/>
                <a:gd name="connsiteX276" fmla="*/ 9893 w 10000"/>
                <a:gd name="connsiteY276" fmla="*/ 1838 h 10000"/>
                <a:gd name="connsiteX277" fmla="*/ 9916 w 10000"/>
                <a:gd name="connsiteY277" fmla="*/ 1959 h 10000"/>
                <a:gd name="connsiteX278" fmla="*/ 9848 w 10000"/>
                <a:gd name="connsiteY278" fmla="*/ 2051 h 10000"/>
                <a:gd name="connsiteX279" fmla="*/ 9809 w 10000"/>
                <a:gd name="connsiteY279" fmla="*/ 2072 h 10000"/>
                <a:gd name="connsiteX280" fmla="*/ 9809 w 10000"/>
                <a:gd name="connsiteY280" fmla="*/ 2136 h 10000"/>
                <a:gd name="connsiteX281" fmla="*/ 9758 w 10000"/>
                <a:gd name="connsiteY281" fmla="*/ 2257 h 10000"/>
                <a:gd name="connsiteX282" fmla="*/ 9724 w 10000"/>
                <a:gd name="connsiteY282" fmla="*/ 2264 h 10000"/>
                <a:gd name="connsiteX283" fmla="*/ 9730 w 10000"/>
                <a:gd name="connsiteY283" fmla="*/ 2349 h 10000"/>
                <a:gd name="connsiteX284" fmla="*/ 9702 w 10000"/>
                <a:gd name="connsiteY284" fmla="*/ 2413 h 10000"/>
                <a:gd name="connsiteX285" fmla="*/ 9708 w 10000"/>
                <a:gd name="connsiteY285" fmla="*/ 2697 h 10000"/>
                <a:gd name="connsiteX286" fmla="*/ 9724 w 10000"/>
                <a:gd name="connsiteY286" fmla="*/ 2718 h 10000"/>
                <a:gd name="connsiteX287" fmla="*/ 9719 w 10000"/>
                <a:gd name="connsiteY287" fmla="*/ 2811 h 10000"/>
                <a:gd name="connsiteX288" fmla="*/ 9708 w 10000"/>
                <a:gd name="connsiteY288" fmla="*/ 2896 h 10000"/>
                <a:gd name="connsiteX289" fmla="*/ 9668 w 10000"/>
                <a:gd name="connsiteY289" fmla="*/ 2938 h 10000"/>
                <a:gd name="connsiteX290" fmla="*/ 9595 w 10000"/>
                <a:gd name="connsiteY290" fmla="*/ 2903 h 10000"/>
                <a:gd name="connsiteX291" fmla="*/ 9561 w 10000"/>
                <a:gd name="connsiteY291" fmla="*/ 2952 h 10000"/>
                <a:gd name="connsiteX292" fmla="*/ 9567 w 10000"/>
                <a:gd name="connsiteY292" fmla="*/ 2995 h 10000"/>
                <a:gd name="connsiteX293" fmla="*/ 9544 w 10000"/>
                <a:gd name="connsiteY293" fmla="*/ 3080 h 10000"/>
                <a:gd name="connsiteX294" fmla="*/ 9505 w 10000"/>
                <a:gd name="connsiteY294" fmla="*/ 3137 h 10000"/>
                <a:gd name="connsiteX295" fmla="*/ 9494 w 10000"/>
                <a:gd name="connsiteY295" fmla="*/ 3236 h 10000"/>
                <a:gd name="connsiteX296" fmla="*/ 9466 w 10000"/>
                <a:gd name="connsiteY296" fmla="*/ 3322 h 10000"/>
                <a:gd name="connsiteX297" fmla="*/ 9471 w 10000"/>
                <a:gd name="connsiteY297" fmla="*/ 3378 h 10000"/>
                <a:gd name="connsiteX298" fmla="*/ 9460 w 10000"/>
                <a:gd name="connsiteY298" fmla="*/ 3435 h 10000"/>
                <a:gd name="connsiteX299" fmla="*/ 9483 w 10000"/>
                <a:gd name="connsiteY299" fmla="*/ 3485 h 10000"/>
                <a:gd name="connsiteX300" fmla="*/ 9449 w 10000"/>
                <a:gd name="connsiteY300" fmla="*/ 3563 h 10000"/>
                <a:gd name="connsiteX301" fmla="*/ 9393 w 10000"/>
                <a:gd name="connsiteY301" fmla="*/ 3442 h 10000"/>
                <a:gd name="connsiteX302" fmla="*/ 9393 w 10000"/>
                <a:gd name="connsiteY302" fmla="*/ 3350 h 10000"/>
                <a:gd name="connsiteX303" fmla="*/ 9376 w 10000"/>
                <a:gd name="connsiteY303" fmla="*/ 3336 h 10000"/>
                <a:gd name="connsiteX304" fmla="*/ 9308 w 10000"/>
                <a:gd name="connsiteY304" fmla="*/ 3400 h 10000"/>
                <a:gd name="connsiteX305" fmla="*/ 9201 w 10000"/>
                <a:gd name="connsiteY305" fmla="*/ 3549 h 10000"/>
                <a:gd name="connsiteX306" fmla="*/ 9139 w 10000"/>
                <a:gd name="connsiteY306" fmla="*/ 3655 h 10000"/>
                <a:gd name="connsiteX307" fmla="*/ 9044 w 10000"/>
                <a:gd name="connsiteY307" fmla="*/ 3712 h 10000"/>
                <a:gd name="connsiteX308" fmla="*/ 9010 w 10000"/>
                <a:gd name="connsiteY308" fmla="*/ 3797 h 10000"/>
                <a:gd name="connsiteX309" fmla="*/ 8982 w 10000"/>
                <a:gd name="connsiteY309" fmla="*/ 3825 h 10000"/>
                <a:gd name="connsiteX310" fmla="*/ 8875 w 10000"/>
                <a:gd name="connsiteY310" fmla="*/ 3903 h 10000"/>
                <a:gd name="connsiteX311" fmla="*/ 8785 w 10000"/>
                <a:gd name="connsiteY311" fmla="*/ 3996 h 10000"/>
                <a:gd name="connsiteX312" fmla="*/ 8763 w 10000"/>
                <a:gd name="connsiteY312" fmla="*/ 4067 h 10000"/>
                <a:gd name="connsiteX313" fmla="*/ 8729 w 10000"/>
                <a:gd name="connsiteY313" fmla="*/ 4102 h 10000"/>
                <a:gd name="connsiteX314" fmla="*/ 8774 w 10000"/>
                <a:gd name="connsiteY314" fmla="*/ 4194 h 10000"/>
                <a:gd name="connsiteX315" fmla="*/ 8819 w 10000"/>
                <a:gd name="connsiteY315" fmla="*/ 4265 h 10000"/>
                <a:gd name="connsiteX316" fmla="*/ 8881 w 10000"/>
                <a:gd name="connsiteY316" fmla="*/ 4294 h 10000"/>
                <a:gd name="connsiteX317" fmla="*/ 8858 w 10000"/>
                <a:gd name="connsiteY317" fmla="*/ 4344 h 10000"/>
                <a:gd name="connsiteX318" fmla="*/ 8903 w 10000"/>
                <a:gd name="connsiteY318" fmla="*/ 4358 h 10000"/>
                <a:gd name="connsiteX319" fmla="*/ 8903 w 10000"/>
                <a:gd name="connsiteY319" fmla="*/ 4443 h 10000"/>
                <a:gd name="connsiteX320" fmla="*/ 8937 w 10000"/>
                <a:gd name="connsiteY320" fmla="*/ 4507 h 10000"/>
                <a:gd name="connsiteX321" fmla="*/ 8993 w 10000"/>
                <a:gd name="connsiteY321" fmla="*/ 4493 h 10000"/>
                <a:gd name="connsiteX322" fmla="*/ 9016 w 10000"/>
                <a:gd name="connsiteY322" fmla="*/ 4422 h 10000"/>
                <a:gd name="connsiteX323" fmla="*/ 9061 w 10000"/>
                <a:gd name="connsiteY323" fmla="*/ 4414 h 10000"/>
                <a:gd name="connsiteX324" fmla="*/ 9066 w 10000"/>
                <a:gd name="connsiteY324" fmla="*/ 4358 h 10000"/>
                <a:gd name="connsiteX325" fmla="*/ 9123 w 10000"/>
                <a:gd name="connsiteY325" fmla="*/ 4358 h 10000"/>
                <a:gd name="connsiteX326" fmla="*/ 9100 w 10000"/>
                <a:gd name="connsiteY326" fmla="*/ 4429 h 10000"/>
                <a:gd name="connsiteX327" fmla="*/ 9156 w 10000"/>
                <a:gd name="connsiteY327" fmla="*/ 4464 h 10000"/>
                <a:gd name="connsiteX328" fmla="*/ 9145 w 10000"/>
                <a:gd name="connsiteY328" fmla="*/ 4528 h 10000"/>
                <a:gd name="connsiteX329" fmla="*/ 9061 w 10000"/>
                <a:gd name="connsiteY329" fmla="*/ 4535 h 10000"/>
                <a:gd name="connsiteX330" fmla="*/ 8999 w 10000"/>
                <a:gd name="connsiteY330" fmla="*/ 4578 h 10000"/>
                <a:gd name="connsiteX331" fmla="*/ 8943 w 10000"/>
                <a:gd name="connsiteY331" fmla="*/ 4599 h 10000"/>
                <a:gd name="connsiteX332" fmla="*/ 8943 w 10000"/>
                <a:gd name="connsiteY332" fmla="*/ 4698 h 10000"/>
                <a:gd name="connsiteX333" fmla="*/ 8999 w 10000"/>
                <a:gd name="connsiteY333" fmla="*/ 4805 h 10000"/>
                <a:gd name="connsiteX334" fmla="*/ 8954 w 10000"/>
                <a:gd name="connsiteY334" fmla="*/ 4904 h 10000"/>
                <a:gd name="connsiteX335" fmla="*/ 8864 w 10000"/>
                <a:gd name="connsiteY335" fmla="*/ 4918 h 10000"/>
                <a:gd name="connsiteX336" fmla="*/ 8875 w 10000"/>
                <a:gd name="connsiteY336" fmla="*/ 5032 h 10000"/>
                <a:gd name="connsiteX337" fmla="*/ 8870 w 10000"/>
                <a:gd name="connsiteY337" fmla="*/ 5103 h 10000"/>
                <a:gd name="connsiteX338" fmla="*/ 8841 w 10000"/>
                <a:gd name="connsiteY338" fmla="*/ 5138 h 10000"/>
                <a:gd name="connsiteX339" fmla="*/ 8785 w 10000"/>
                <a:gd name="connsiteY339" fmla="*/ 5110 h 10000"/>
                <a:gd name="connsiteX340" fmla="*/ 8735 w 10000"/>
                <a:gd name="connsiteY340" fmla="*/ 5018 h 10000"/>
                <a:gd name="connsiteX341" fmla="*/ 8678 w 10000"/>
                <a:gd name="connsiteY341" fmla="*/ 5089 h 10000"/>
                <a:gd name="connsiteX342" fmla="*/ 8622 w 10000"/>
                <a:gd name="connsiteY342" fmla="*/ 5039 h 10000"/>
                <a:gd name="connsiteX343" fmla="*/ 8616 w 10000"/>
                <a:gd name="connsiteY343" fmla="*/ 5011 h 10000"/>
                <a:gd name="connsiteX344" fmla="*/ 8538 w 10000"/>
                <a:gd name="connsiteY344" fmla="*/ 4947 h 10000"/>
                <a:gd name="connsiteX345" fmla="*/ 8515 w 10000"/>
                <a:gd name="connsiteY345" fmla="*/ 4961 h 10000"/>
                <a:gd name="connsiteX346" fmla="*/ 8526 w 10000"/>
                <a:gd name="connsiteY346" fmla="*/ 5039 h 10000"/>
                <a:gd name="connsiteX347" fmla="*/ 8481 w 10000"/>
                <a:gd name="connsiteY347" fmla="*/ 5138 h 10000"/>
                <a:gd name="connsiteX348" fmla="*/ 8515 w 10000"/>
                <a:gd name="connsiteY348" fmla="*/ 5160 h 10000"/>
                <a:gd name="connsiteX349" fmla="*/ 8577 w 10000"/>
                <a:gd name="connsiteY349" fmla="*/ 5145 h 10000"/>
                <a:gd name="connsiteX350" fmla="*/ 8588 w 10000"/>
                <a:gd name="connsiteY350" fmla="*/ 5181 h 10000"/>
                <a:gd name="connsiteX351" fmla="*/ 8577 w 10000"/>
                <a:gd name="connsiteY351" fmla="*/ 5224 h 10000"/>
                <a:gd name="connsiteX352" fmla="*/ 8600 w 10000"/>
                <a:gd name="connsiteY352" fmla="*/ 5280 h 10000"/>
                <a:gd name="connsiteX353" fmla="*/ 8650 w 10000"/>
                <a:gd name="connsiteY353" fmla="*/ 5316 h 10000"/>
                <a:gd name="connsiteX354" fmla="*/ 8639 w 10000"/>
                <a:gd name="connsiteY354" fmla="*/ 5401 h 10000"/>
                <a:gd name="connsiteX355" fmla="*/ 8673 w 10000"/>
                <a:gd name="connsiteY355" fmla="*/ 5444 h 10000"/>
                <a:gd name="connsiteX356" fmla="*/ 8633 w 10000"/>
                <a:gd name="connsiteY356" fmla="*/ 5486 h 10000"/>
                <a:gd name="connsiteX357" fmla="*/ 8622 w 10000"/>
                <a:gd name="connsiteY357" fmla="*/ 5642 h 10000"/>
                <a:gd name="connsiteX358" fmla="*/ 8600 w 10000"/>
                <a:gd name="connsiteY358" fmla="*/ 5649 h 10000"/>
                <a:gd name="connsiteX359" fmla="*/ 8628 w 10000"/>
                <a:gd name="connsiteY359" fmla="*/ 5720 h 10000"/>
                <a:gd name="connsiteX360" fmla="*/ 8633 w 10000"/>
                <a:gd name="connsiteY360" fmla="*/ 5841 h 10000"/>
                <a:gd name="connsiteX361" fmla="*/ 8661 w 10000"/>
                <a:gd name="connsiteY361" fmla="*/ 5869 h 10000"/>
                <a:gd name="connsiteX362" fmla="*/ 8667 w 10000"/>
                <a:gd name="connsiteY362" fmla="*/ 5905 h 10000"/>
                <a:gd name="connsiteX363" fmla="*/ 8690 w 10000"/>
                <a:gd name="connsiteY363" fmla="*/ 5912 h 10000"/>
                <a:gd name="connsiteX364" fmla="*/ 8695 w 10000"/>
                <a:gd name="connsiteY364" fmla="*/ 5983 h 10000"/>
                <a:gd name="connsiteX365" fmla="*/ 8684 w 10000"/>
                <a:gd name="connsiteY365" fmla="*/ 6033 h 10000"/>
                <a:gd name="connsiteX366" fmla="*/ 8740 w 10000"/>
                <a:gd name="connsiteY366" fmla="*/ 6061 h 10000"/>
                <a:gd name="connsiteX367" fmla="*/ 8825 w 10000"/>
                <a:gd name="connsiteY367" fmla="*/ 6004 h 10000"/>
                <a:gd name="connsiteX368" fmla="*/ 8948 w 10000"/>
                <a:gd name="connsiteY368" fmla="*/ 5891 h 10000"/>
                <a:gd name="connsiteX369" fmla="*/ 8982 w 10000"/>
                <a:gd name="connsiteY369" fmla="*/ 5891 h 10000"/>
                <a:gd name="connsiteX370" fmla="*/ 8982 w 10000"/>
                <a:gd name="connsiteY370" fmla="*/ 5976 h 10000"/>
                <a:gd name="connsiteX371" fmla="*/ 9004 w 10000"/>
                <a:gd name="connsiteY371" fmla="*/ 5990 h 10000"/>
                <a:gd name="connsiteX372" fmla="*/ 9044 w 10000"/>
                <a:gd name="connsiteY372" fmla="*/ 6089 h 10000"/>
                <a:gd name="connsiteX373" fmla="*/ 9072 w 10000"/>
                <a:gd name="connsiteY373" fmla="*/ 6097 h 10000"/>
                <a:gd name="connsiteX374" fmla="*/ 9055 w 10000"/>
                <a:gd name="connsiteY374" fmla="*/ 6153 h 10000"/>
                <a:gd name="connsiteX375" fmla="*/ 9100 w 10000"/>
                <a:gd name="connsiteY375" fmla="*/ 6281 h 10000"/>
                <a:gd name="connsiteX376" fmla="*/ 9100 w 10000"/>
                <a:gd name="connsiteY376" fmla="*/ 6345 h 10000"/>
                <a:gd name="connsiteX377" fmla="*/ 9123 w 10000"/>
                <a:gd name="connsiteY377" fmla="*/ 6416 h 10000"/>
                <a:gd name="connsiteX378" fmla="*/ 9089 w 10000"/>
                <a:gd name="connsiteY378" fmla="*/ 6473 h 10000"/>
                <a:gd name="connsiteX379" fmla="*/ 9049 w 10000"/>
                <a:gd name="connsiteY379" fmla="*/ 6466 h 10000"/>
                <a:gd name="connsiteX380" fmla="*/ 9049 w 10000"/>
                <a:gd name="connsiteY380" fmla="*/ 6501 h 10000"/>
                <a:gd name="connsiteX381" fmla="*/ 9089 w 10000"/>
                <a:gd name="connsiteY381" fmla="*/ 6544 h 10000"/>
                <a:gd name="connsiteX382" fmla="*/ 9106 w 10000"/>
                <a:gd name="connsiteY382" fmla="*/ 6515 h 10000"/>
                <a:gd name="connsiteX383" fmla="*/ 9139 w 10000"/>
                <a:gd name="connsiteY383" fmla="*/ 6579 h 10000"/>
                <a:gd name="connsiteX384" fmla="*/ 9179 w 10000"/>
                <a:gd name="connsiteY384" fmla="*/ 6579 h 10000"/>
                <a:gd name="connsiteX385" fmla="*/ 9156 w 10000"/>
                <a:gd name="connsiteY385" fmla="*/ 6757 h 10000"/>
                <a:gd name="connsiteX386" fmla="*/ 9139 w 10000"/>
                <a:gd name="connsiteY386" fmla="*/ 6792 h 10000"/>
                <a:gd name="connsiteX387" fmla="*/ 9089 w 10000"/>
                <a:gd name="connsiteY387" fmla="*/ 6778 h 10000"/>
                <a:gd name="connsiteX388" fmla="*/ 9027 w 10000"/>
                <a:gd name="connsiteY388" fmla="*/ 6799 h 10000"/>
                <a:gd name="connsiteX389" fmla="*/ 9004 w 10000"/>
                <a:gd name="connsiteY389" fmla="*/ 6842 h 10000"/>
                <a:gd name="connsiteX390" fmla="*/ 8999 w 10000"/>
                <a:gd name="connsiteY390" fmla="*/ 6884 h 10000"/>
                <a:gd name="connsiteX391" fmla="*/ 8960 w 10000"/>
                <a:gd name="connsiteY391" fmla="*/ 6934 h 10000"/>
                <a:gd name="connsiteX392" fmla="*/ 8898 w 10000"/>
                <a:gd name="connsiteY392" fmla="*/ 6941 h 10000"/>
                <a:gd name="connsiteX393" fmla="*/ 8886 w 10000"/>
                <a:gd name="connsiteY393" fmla="*/ 6962 h 10000"/>
                <a:gd name="connsiteX394" fmla="*/ 8847 w 10000"/>
                <a:gd name="connsiteY394" fmla="*/ 6927 h 10000"/>
                <a:gd name="connsiteX395" fmla="*/ 8808 w 10000"/>
                <a:gd name="connsiteY395" fmla="*/ 6934 h 10000"/>
                <a:gd name="connsiteX396" fmla="*/ 8785 w 10000"/>
                <a:gd name="connsiteY396" fmla="*/ 6906 h 10000"/>
                <a:gd name="connsiteX397" fmla="*/ 8735 w 10000"/>
                <a:gd name="connsiteY397" fmla="*/ 6891 h 10000"/>
                <a:gd name="connsiteX398" fmla="*/ 8746 w 10000"/>
                <a:gd name="connsiteY398" fmla="*/ 6941 h 10000"/>
                <a:gd name="connsiteX399" fmla="*/ 8723 w 10000"/>
                <a:gd name="connsiteY399" fmla="*/ 6991 h 10000"/>
                <a:gd name="connsiteX400" fmla="*/ 8639 w 10000"/>
                <a:gd name="connsiteY400" fmla="*/ 6984 h 10000"/>
                <a:gd name="connsiteX401" fmla="*/ 8611 w 10000"/>
                <a:gd name="connsiteY401" fmla="*/ 6962 h 10000"/>
                <a:gd name="connsiteX402" fmla="*/ 8566 w 10000"/>
                <a:gd name="connsiteY402" fmla="*/ 6984 h 10000"/>
                <a:gd name="connsiteX403" fmla="*/ 8560 w 10000"/>
                <a:gd name="connsiteY403" fmla="*/ 7055 h 10000"/>
                <a:gd name="connsiteX404" fmla="*/ 8476 w 10000"/>
                <a:gd name="connsiteY404" fmla="*/ 7133 h 10000"/>
                <a:gd name="connsiteX405" fmla="*/ 8448 w 10000"/>
                <a:gd name="connsiteY405" fmla="*/ 7090 h 10000"/>
                <a:gd name="connsiteX406" fmla="*/ 8386 w 10000"/>
                <a:gd name="connsiteY406" fmla="*/ 7111 h 10000"/>
                <a:gd name="connsiteX407" fmla="*/ 8346 w 10000"/>
                <a:gd name="connsiteY407" fmla="*/ 7133 h 10000"/>
                <a:gd name="connsiteX408" fmla="*/ 8341 w 10000"/>
                <a:gd name="connsiteY408" fmla="*/ 7168 h 10000"/>
                <a:gd name="connsiteX409" fmla="*/ 8256 w 10000"/>
                <a:gd name="connsiteY409" fmla="*/ 7246 h 10000"/>
                <a:gd name="connsiteX410" fmla="*/ 8206 w 10000"/>
                <a:gd name="connsiteY410" fmla="*/ 7232 h 10000"/>
                <a:gd name="connsiteX411" fmla="*/ 8155 w 10000"/>
                <a:gd name="connsiteY411" fmla="*/ 7260 h 10000"/>
                <a:gd name="connsiteX412" fmla="*/ 8116 w 10000"/>
                <a:gd name="connsiteY412" fmla="*/ 7303 h 10000"/>
                <a:gd name="connsiteX413" fmla="*/ 8060 w 10000"/>
                <a:gd name="connsiteY413" fmla="*/ 7331 h 10000"/>
                <a:gd name="connsiteX414" fmla="*/ 8065 w 10000"/>
                <a:gd name="connsiteY414" fmla="*/ 7374 h 10000"/>
                <a:gd name="connsiteX415" fmla="*/ 8015 w 10000"/>
                <a:gd name="connsiteY415" fmla="*/ 7402 h 10000"/>
                <a:gd name="connsiteX416" fmla="*/ 7942 w 10000"/>
                <a:gd name="connsiteY416" fmla="*/ 7523 h 10000"/>
                <a:gd name="connsiteX417" fmla="*/ 7930 w 10000"/>
                <a:gd name="connsiteY417" fmla="*/ 7573 h 10000"/>
                <a:gd name="connsiteX418" fmla="*/ 7908 w 10000"/>
                <a:gd name="connsiteY418" fmla="*/ 7559 h 10000"/>
                <a:gd name="connsiteX419" fmla="*/ 7919 w 10000"/>
                <a:gd name="connsiteY419" fmla="*/ 7523 h 10000"/>
                <a:gd name="connsiteX420" fmla="*/ 7846 w 10000"/>
                <a:gd name="connsiteY420" fmla="*/ 7339 h 10000"/>
                <a:gd name="connsiteX421" fmla="*/ 7846 w 10000"/>
                <a:gd name="connsiteY421" fmla="*/ 7268 h 10000"/>
                <a:gd name="connsiteX422" fmla="*/ 7812 w 10000"/>
                <a:gd name="connsiteY422" fmla="*/ 7268 h 10000"/>
                <a:gd name="connsiteX423" fmla="*/ 7711 w 10000"/>
                <a:gd name="connsiteY423" fmla="*/ 7197 h 10000"/>
                <a:gd name="connsiteX424" fmla="*/ 7649 w 10000"/>
                <a:gd name="connsiteY424" fmla="*/ 7232 h 10000"/>
                <a:gd name="connsiteX425" fmla="*/ 7632 w 10000"/>
                <a:gd name="connsiteY425" fmla="*/ 7275 h 10000"/>
                <a:gd name="connsiteX426" fmla="*/ 7677 w 10000"/>
                <a:gd name="connsiteY426" fmla="*/ 7324 h 10000"/>
                <a:gd name="connsiteX427" fmla="*/ 7688 w 10000"/>
                <a:gd name="connsiteY427" fmla="*/ 7367 h 10000"/>
                <a:gd name="connsiteX428" fmla="*/ 7660 w 10000"/>
                <a:gd name="connsiteY428" fmla="*/ 7410 h 10000"/>
                <a:gd name="connsiteX429" fmla="*/ 7666 w 10000"/>
                <a:gd name="connsiteY429" fmla="*/ 7445 h 10000"/>
                <a:gd name="connsiteX430" fmla="*/ 7655 w 10000"/>
                <a:gd name="connsiteY430" fmla="*/ 7516 h 10000"/>
                <a:gd name="connsiteX431" fmla="*/ 7660 w 10000"/>
                <a:gd name="connsiteY431" fmla="*/ 7587 h 10000"/>
                <a:gd name="connsiteX432" fmla="*/ 7694 w 10000"/>
                <a:gd name="connsiteY432" fmla="*/ 7700 h 10000"/>
                <a:gd name="connsiteX433" fmla="*/ 7660 w 10000"/>
                <a:gd name="connsiteY433" fmla="*/ 7743 h 10000"/>
                <a:gd name="connsiteX434" fmla="*/ 7666 w 10000"/>
                <a:gd name="connsiteY434" fmla="*/ 7779 h 10000"/>
                <a:gd name="connsiteX435" fmla="*/ 7638 w 10000"/>
                <a:gd name="connsiteY435" fmla="*/ 7793 h 10000"/>
                <a:gd name="connsiteX436" fmla="*/ 7621 w 10000"/>
                <a:gd name="connsiteY436" fmla="*/ 7814 h 10000"/>
                <a:gd name="connsiteX437" fmla="*/ 7514 w 10000"/>
                <a:gd name="connsiteY437" fmla="*/ 7800 h 10000"/>
                <a:gd name="connsiteX438" fmla="*/ 7497 w 10000"/>
                <a:gd name="connsiteY438" fmla="*/ 7757 h 10000"/>
                <a:gd name="connsiteX439" fmla="*/ 7463 w 10000"/>
                <a:gd name="connsiteY439" fmla="*/ 7786 h 10000"/>
                <a:gd name="connsiteX440" fmla="*/ 7390 w 10000"/>
                <a:gd name="connsiteY440" fmla="*/ 7771 h 10000"/>
                <a:gd name="connsiteX441" fmla="*/ 7340 w 10000"/>
                <a:gd name="connsiteY441" fmla="*/ 7793 h 10000"/>
                <a:gd name="connsiteX442" fmla="*/ 7312 w 10000"/>
                <a:gd name="connsiteY442" fmla="*/ 7644 h 10000"/>
                <a:gd name="connsiteX443" fmla="*/ 7283 w 10000"/>
                <a:gd name="connsiteY443" fmla="*/ 7637 h 10000"/>
                <a:gd name="connsiteX444" fmla="*/ 7250 w 10000"/>
                <a:gd name="connsiteY444" fmla="*/ 7544 h 10000"/>
                <a:gd name="connsiteX445" fmla="*/ 7267 w 10000"/>
                <a:gd name="connsiteY445" fmla="*/ 7502 h 10000"/>
                <a:gd name="connsiteX446" fmla="*/ 7306 w 10000"/>
                <a:gd name="connsiteY446" fmla="*/ 7523 h 10000"/>
                <a:gd name="connsiteX447" fmla="*/ 7323 w 10000"/>
                <a:gd name="connsiteY447" fmla="*/ 7473 h 10000"/>
                <a:gd name="connsiteX448" fmla="*/ 7295 w 10000"/>
                <a:gd name="connsiteY448" fmla="*/ 7438 h 10000"/>
                <a:gd name="connsiteX449" fmla="*/ 7312 w 10000"/>
                <a:gd name="connsiteY449" fmla="*/ 7402 h 10000"/>
                <a:gd name="connsiteX450" fmla="*/ 7238 w 10000"/>
                <a:gd name="connsiteY450" fmla="*/ 7331 h 10000"/>
                <a:gd name="connsiteX451" fmla="*/ 7244 w 10000"/>
                <a:gd name="connsiteY451" fmla="*/ 7296 h 10000"/>
                <a:gd name="connsiteX452" fmla="*/ 7199 w 10000"/>
                <a:gd name="connsiteY452" fmla="*/ 7260 h 10000"/>
                <a:gd name="connsiteX453" fmla="*/ 7227 w 10000"/>
                <a:gd name="connsiteY453" fmla="*/ 7218 h 10000"/>
                <a:gd name="connsiteX454" fmla="*/ 7216 w 10000"/>
                <a:gd name="connsiteY454" fmla="*/ 7168 h 10000"/>
                <a:gd name="connsiteX455" fmla="*/ 7165 w 10000"/>
                <a:gd name="connsiteY455" fmla="*/ 7090 h 10000"/>
                <a:gd name="connsiteX456" fmla="*/ 7132 w 10000"/>
                <a:gd name="connsiteY456" fmla="*/ 7026 h 10000"/>
                <a:gd name="connsiteX457" fmla="*/ 7064 w 10000"/>
                <a:gd name="connsiteY457" fmla="*/ 7055 h 10000"/>
                <a:gd name="connsiteX458" fmla="*/ 7025 w 10000"/>
                <a:gd name="connsiteY458" fmla="*/ 7048 h 10000"/>
                <a:gd name="connsiteX459" fmla="*/ 7002 w 10000"/>
                <a:gd name="connsiteY459" fmla="*/ 7111 h 10000"/>
                <a:gd name="connsiteX460" fmla="*/ 6924 w 10000"/>
                <a:gd name="connsiteY460" fmla="*/ 7119 h 10000"/>
                <a:gd name="connsiteX461" fmla="*/ 6895 w 10000"/>
                <a:gd name="connsiteY461" fmla="*/ 7111 h 10000"/>
                <a:gd name="connsiteX462" fmla="*/ 6828 w 10000"/>
                <a:gd name="connsiteY462" fmla="*/ 7161 h 10000"/>
                <a:gd name="connsiteX463" fmla="*/ 6834 w 10000"/>
                <a:gd name="connsiteY463" fmla="*/ 7260 h 10000"/>
                <a:gd name="connsiteX464" fmla="*/ 6817 w 10000"/>
                <a:gd name="connsiteY464" fmla="*/ 7324 h 10000"/>
                <a:gd name="connsiteX465" fmla="*/ 6817 w 10000"/>
                <a:gd name="connsiteY465" fmla="*/ 7381 h 10000"/>
                <a:gd name="connsiteX466" fmla="*/ 6760 w 10000"/>
                <a:gd name="connsiteY466" fmla="*/ 7424 h 10000"/>
                <a:gd name="connsiteX467" fmla="*/ 6699 w 10000"/>
                <a:gd name="connsiteY467" fmla="*/ 7431 h 10000"/>
                <a:gd name="connsiteX468" fmla="*/ 6682 w 10000"/>
                <a:gd name="connsiteY468" fmla="*/ 7410 h 10000"/>
                <a:gd name="connsiteX469" fmla="*/ 6625 w 10000"/>
                <a:gd name="connsiteY469" fmla="*/ 7388 h 10000"/>
                <a:gd name="connsiteX470" fmla="*/ 6592 w 10000"/>
                <a:gd name="connsiteY470" fmla="*/ 7431 h 10000"/>
                <a:gd name="connsiteX471" fmla="*/ 6586 w 10000"/>
                <a:gd name="connsiteY471" fmla="*/ 7473 h 10000"/>
                <a:gd name="connsiteX472" fmla="*/ 6552 w 10000"/>
                <a:gd name="connsiteY472" fmla="*/ 7480 h 10000"/>
                <a:gd name="connsiteX473" fmla="*/ 6547 w 10000"/>
                <a:gd name="connsiteY473" fmla="*/ 7523 h 10000"/>
                <a:gd name="connsiteX474" fmla="*/ 6519 w 10000"/>
                <a:gd name="connsiteY474" fmla="*/ 7523 h 10000"/>
                <a:gd name="connsiteX475" fmla="*/ 6485 w 10000"/>
                <a:gd name="connsiteY475" fmla="*/ 7424 h 10000"/>
                <a:gd name="connsiteX476" fmla="*/ 6406 w 10000"/>
                <a:gd name="connsiteY476" fmla="*/ 7473 h 10000"/>
                <a:gd name="connsiteX477" fmla="*/ 6316 w 10000"/>
                <a:gd name="connsiteY477" fmla="*/ 7551 h 10000"/>
                <a:gd name="connsiteX478" fmla="*/ 6282 w 10000"/>
                <a:gd name="connsiteY478" fmla="*/ 7566 h 10000"/>
                <a:gd name="connsiteX479" fmla="*/ 6294 w 10000"/>
                <a:gd name="connsiteY479" fmla="*/ 7615 h 10000"/>
                <a:gd name="connsiteX480" fmla="*/ 6243 w 10000"/>
                <a:gd name="connsiteY480" fmla="*/ 7637 h 10000"/>
                <a:gd name="connsiteX481" fmla="*/ 6209 w 10000"/>
                <a:gd name="connsiteY481" fmla="*/ 7608 h 10000"/>
                <a:gd name="connsiteX482" fmla="*/ 6136 w 10000"/>
                <a:gd name="connsiteY482" fmla="*/ 7622 h 10000"/>
                <a:gd name="connsiteX483" fmla="*/ 6136 w 10000"/>
                <a:gd name="connsiteY483" fmla="*/ 7395 h 10000"/>
                <a:gd name="connsiteX484" fmla="*/ 6208 w 10000"/>
                <a:gd name="connsiteY48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864 w 10000"/>
                <a:gd name="connsiteY11" fmla="*/ 9879 h 10000"/>
                <a:gd name="connsiteX12" fmla="*/ 3751 w 10000"/>
                <a:gd name="connsiteY12" fmla="*/ 9858 h 10000"/>
                <a:gd name="connsiteX13" fmla="*/ 3583 w 10000"/>
                <a:gd name="connsiteY13" fmla="*/ 9730 h 10000"/>
                <a:gd name="connsiteX14" fmla="*/ 3335 w 10000"/>
                <a:gd name="connsiteY14" fmla="*/ 9578 h 10000"/>
                <a:gd name="connsiteX15" fmla="*/ 3150 w 10000"/>
                <a:gd name="connsiteY15" fmla="*/ 8971 h 10000"/>
                <a:gd name="connsiteX16" fmla="*/ 3155 w 10000"/>
                <a:gd name="connsiteY16" fmla="*/ 9021 h 10000"/>
                <a:gd name="connsiteX17" fmla="*/ 3144 w 10000"/>
                <a:gd name="connsiteY17" fmla="*/ 9042 h 10000"/>
                <a:gd name="connsiteX18" fmla="*/ 3105 w 10000"/>
                <a:gd name="connsiteY18" fmla="*/ 9028 h 10000"/>
                <a:gd name="connsiteX19" fmla="*/ 3048 w 10000"/>
                <a:gd name="connsiteY19" fmla="*/ 9163 h 10000"/>
                <a:gd name="connsiteX20" fmla="*/ 2818 w 10000"/>
                <a:gd name="connsiteY20" fmla="*/ 9837 h 10000"/>
                <a:gd name="connsiteX21" fmla="*/ 2745 w 10000"/>
                <a:gd name="connsiteY21" fmla="*/ 9879 h 10000"/>
                <a:gd name="connsiteX22" fmla="*/ 2705 w 10000"/>
                <a:gd name="connsiteY22" fmla="*/ 9922 h 10000"/>
                <a:gd name="connsiteX23" fmla="*/ 2638 w 10000"/>
                <a:gd name="connsiteY23" fmla="*/ 9929 h 10000"/>
                <a:gd name="connsiteX24" fmla="*/ 2598 w 10000"/>
                <a:gd name="connsiteY24" fmla="*/ 9943 h 10000"/>
                <a:gd name="connsiteX25" fmla="*/ 2565 w 10000"/>
                <a:gd name="connsiteY25" fmla="*/ 9929 h 10000"/>
                <a:gd name="connsiteX26" fmla="*/ 2508 w 10000"/>
                <a:gd name="connsiteY26" fmla="*/ 9943 h 10000"/>
                <a:gd name="connsiteX27" fmla="*/ 2503 w 10000"/>
                <a:gd name="connsiteY27" fmla="*/ 9957 h 10000"/>
                <a:gd name="connsiteX28" fmla="*/ 2458 w 10000"/>
                <a:gd name="connsiteY28" fmla="*/ 9993 h 10000"/>
                <a:gd name="connsiteX29" fmla="*/ 2424 w 10000"/>
                <a:gd name="connsiteY29" fmla="*/ 10000 h 10000"/>
                <a:gd name="connsiteX30" fmla="*/ 2323 w 10000"/>
                <a:gd name="connsiteY30" fmla="*/ 9901 h 10000"/>
                <a:gd name="connsiteX31" fmla="*/ 2250 w 10000"/>
                <a:gd name="connsiteY31" fmla="*/ 9794 h 10000"/>
                <a:gd name="connsiteX32" fmla="*/ 2160 w 10000"/>
                <a:gd name="connsiteY32" fmla="*/ 9759 h 10000"/>
                <a:gd name="connsiteX33" fmla="*/ 2143 w 10000"/>
                <a:gd name="connsiteY33" fmla="*/ 9624 h 10000"/>
                <a:gd name="connsiteX34" fmla="*/ 2205 w 10000"/>
                <a:gd name="connsiteY34" fmla="*/ 9588 h 10000"/>
                <a:gd name="connsiteX35" fmla="*/ 2182 w 10000"/>
                <a:gd name="connsiteY35" fmla="*/ 9482 h 10000"/>
                <a:gd name="connsiteX36" fmla="*/ 2160 w 10000"/>
                <a:gd name="connsiteY36" fmla="*/ 9446 h 10000"/>
                <a:gd name="connsiteX37" fmla="*/ 2323 w 10000"/>
                <a:gd name="connsiteY37" fmla="*/ 9312 h 10000"/>
                <a:gd name="connsiteX38" fmla="*/ 2373 w 10000"/>
                <a:gd name="connsiteY38" fmla="*/ 9177 h 10000"/>
                <a:gd name="connsiteX39" fmla="*/ 2424 w 10000"/>
                <a:gd name="connsiteY39" fmla="*/ 9148 h 10000"/>
                <a:gd name="connsiteX40" fmla="*/ 2435 w 10000"/>
                <a:gd name="connsiteY40" fmla="*/ 9063 h 10000"/>
                <a:gd name="connsiteX41" fmla="*/ 2385 w 10000"/>
                <a:gd name="connsiteY41" fmla="*/ 8950 h 10000"/>
                <a:gd name="connsiteX42" fmla="*/ 2396 w 10000"/>
                <a:gd name="connsiteY42" fmla="*/ 8879 h 10000"/>
                <a:gd name="connsiteX43" fmla="*/ 2340 w 10000"/>
                <a:gd name="connsiteY43" fmla="*/ 8850 h 10000"/>
                <a:gd name="connsiteX44" fmla="*/ 2306 w 10000"/>
                <a:gd name="connsiteY44" fmla="*/ 8857 h 10000"/>
                <a:gd name="connsiteX45" fmla="*/ 2143 w 10000"/>
                <a:gd name="connsiteY45" fmla="*/ 8921 h 10000"/>
                <a:gd name="connsiteX46" fmla="*/ 2098 w 10000"/>
                <a:gd name="connsiteY46" fmla="*/ 8971 h 10000"/>
                <a:gd name="connsiteX47" fmla="*/ 2064 w 10000"/>
                <a:gd name="connsiteY47" fmla="*/ 8999 h 10000"/>
                <a:gd name="connsiteX48" fmla="*/ 2019 w 10000"/>
                <a:gd name="connsiteY48" fmla="*/ 9056 h 10000"/>
                <a:gd name="connsiteX49" fmla="*/ 1879 w 10000"/>
                <a:gd name="connsiteY49" fmla="*/ 9013 h 10000"/>
                <a:gd name="connsiteX50" fmla="*/ 1828 w 10000"/>
                <a:gd name="connsiteY50" fmla="*/ 8971 h 10000"/>
                <a:gd name="connsiteX51" fmla="*/ 1738 w 10000"/>
                <a:gd name="connsiteY51" fmla="*/ 9021 h 10000"/>
                <a:gd name="connsiteX52" fmla="*/ 1609 w 10000"/>
                <a:gd name="connsiteY52" fmla="*/ 9056 h 10000"/>
                <a:gd name="connsiteX53" fmla="*/ 1699 w 10000"/>
                <a:gd name="connsiteY53" fmla="*/ 9177 h 10000"/>
                <a:gd name="connsiteX54" fmla="*/ 1592 w 10000"/>
                <a:gd name="connsiteY54" fmla="*/ 9304 h 10000"/>
                <a:gd name="connsiteX55" fmla="*/ 1558 w 10000"/>
                <a:gd name="connsiteY55" fmla="*/ 9290 h 10000"/>
                <a:gd name="connsiteX56" fmla="*/ 1541 w 10000"/>
                <a:gd name="connsiteY56" fmla="*/ 9304 h 10000"/>
                <a:gd name="connsiteX57" fmla="*/ 1507 w 10000"/>
                <a:gd name="connsiteY57" fmla="*/ 9269 h 10000"/>
                <a:gd name="connsiteX58" fmla="*/ 1440 w 10000"/>
                <a:gd name="connsiteY58" fmla="*/ 9233 h 10000"/>
                <a:gd name="connsiteX59" fmla="*/ 1434 w 10000"/>
                <a:gd name="connsiteY59" fmla="*/ 9198 h 10000"/>
                <a:gd name="connsiteX60" fmla="*/ 1412 w 10000"/>
                <a:gd name="connsiteY60" fmla="*/ 9191 h 10000"/>
                <a:gd name="connsiteX61" fmla="*/ 1400 w 10000"/>
                <a:gd name="connsiteY61" fmla="*/ 9155 h 10000"/>
                <a:gd name="connsiteX62" fmla="*/ 1372 w 10000"/>
                <a:gd name="connsiteY62" fmla="*/ 9127 h 10000"/>
                <a:gd name="connsiteX63" fmla="*/ 1327 w 10000"/>
                <a:gd name="connsiteY63" fmla="*/ 9141 h 10000"/>
                <a:gd name="connsiteX64" fmla="*/ 1305 w 10000"/>
                <a:gd name="connsiteY64" fmla="*/ 9092 h 10000"/>
                <a:gd name="connsiteX65" fmla="*/ 1271 w 10000"/>
                <a:gd name="connsiteY65" fmla="*/ 9099 h 10000"/>
                <a:gd name="connsiteX66" fmla="*/ 1277 w 10000"/>
                <a:gd name="connsiteY66" fmla="*/ 9056 h 10000"/>
                <a:gd name="connsiteX67" fmla="*/ 1265 w 10000"/>
                <a:gd name="connsiteY67" fmla="*/ 8999 h 10000"/>
                <a:gd name="connsiteX68" fmla="*/ 1277 w 10000"/>
                <a:gd name="connsiteY68" fmla="*/ 8935 h 10000"/>
                <a:gd name="connsiteX69" fmla="*/ 1271 w 10000"/>
                <a:gd name="connsiteY69" fmla="*/ 8893 h 10000"/>
                <a:gd name="connsiteX70" fmla="*/ 1153 w 10000"/>
                <a:gd name="connsiteY70" fmla="*/ 8893 h 10000"/>
                <a:gd name="connsiteX71" fmla="*/ 1153 w 10000"/>
                <a:gd name="connsiteY71" fmla="*/ 8850 h 10000"/>
                <a:gd name="connsiteX72" fmla="*/ 1091 w 10000"/>
                <a:gd name="connsiteY72" fmla="*/ 8829 h 10000"/>
                <a:gd name="connsiteX73" fmla="*/ 1080 w 10000"/>
                <a:gd name="connsiteY73" fmla="*/ 8758 h 10000"/>
                <a:gd name="connsiteX74" fmla="*/ 1069 w 10000"/>
                <a:gd name="connsiteY74" fmla="*/ 8730 h 10000"/>
                <a:gd name="connsiteX75" fmla="*/ 990 w 10000"/>
                <a:gd name="connsiteY75" fmla="*/ 8701 h 10000"/>
                <a:gd name="connsiteX76" fmla="*/ 894 w 10000"/>
                <a:gd name="connsiteY76" fmla="*/ 8616 h 10000"/>
                <a:gd name="connsiteX77" fmla="*/ 787 w 10000"/>
                <a:gd name="connsiteY77" fmla="*/ 8616 h 10000"/>
                <a:gd name="connsiteX78" fmla="*/ 849 w 10000"/>
                <a:gd name="connsiteY78" fmla="*/ 8510 h 10000"/>
                <a:gd name="connsiteX79" fmla="*/ 945 w 10000"/>
                <a:gd name="connsiteY79" fmla="*/ 8432 h 10000"/>
                <a:gd name="connsiteX80" fmla="*/ 984 w 10000"/>
                <a:gd name="connsiteY80" fmla="*/ 8325 h 10000"/>
                <a:gd name="connsiteX81" fmla="*/ 1063 w 10000"/>
                <a:gd name="connsiteY81" fmla="*/ 8204 h 10000"/>
                <a:gd name="connsiteX82" fmla="*/ 1057 w 10000"/>
                <a:gd name="connsiteY82" fmla="*/ 8133 h 10000"/>
                <a:gd name="connsiteX83" fmla="*/ 1018 w 10000"/>
                <a:gd name="connsiteY83" fmla="*/ 8055 h 10000"/>
                <a:gd name="connsiteX84" fmla="*/ 533 w 10000"/>
                <a:gd name="connsiteY84" fmla="*/ 8076 h 10000"/>
                <a:gd name="connsiteX85" fmla="*/ 169 w 10000"/>
                <a:gd name="connsiteY85" fmla="*/ 7743 h 10000"/>
                <a:gd name="connsiteX86" fmla="*/ 157 w 10000"/>
                <a:gd name="connsiteY86" fmla="*/ 7686 h 10000"/>
                <a:gd name="connsiteX87" fmla="*/ 231 w 10000"/>
                <a:gd name="connsiteY87" fmla="*/ 7594 h 10000"/>
                <a:gd name="connsiteX88" fmla="*/ 0 w 10000"/>
                <a:gd name="connsiteY88" fmla="*/ 6920 h 10000"/>
                <a:gd name="connsiteX89" fmla="*/ 1074 w 10000"/>
                <a:gd name="connsiteY89" fmla="*/ 7019 h 10000"/>
                <a:gd name="connsiteX90" fmla="*/ 1277 w 10000"/>
                <a:gd name="connsiteY90" fmla="*/ 6998 h 10000"/>
                <a:gd name="connsiteX91" fmla="*/ 1524 w 10000"/>
                <a:gd name="connsiteY91" fmla="*/ 7083 h 10000"/>
                <a:gd name="connsiteX92" fmla="*/ 1609 w 10000"/>
                <a:gd name="connsiteY92" fmla="*/ 7104 h 10000"/>
                <a:gd name="connsiteX93" fmla="*/ 1822 w 10000"/>
                <a:gd name="connsiteY93" fmla="*/ 7310 h 10000"/>
                <a:gd name="connsiteX94" fmla="*/ 1918 w 10000"/>
                <a:gd name="connsiteY94" fmla="*/ 7303 h 10000"/>
                <a:gd name="connsiteX95" fmla="*/ 6504 w 10000"/>
                <a:gd name="connsiteY95" fmla="*/ 7627 h 10000"/>
                <a:gd name="connsiteX96" fmla="*/ 5523 w 10000"/>
                <a:gd name="connsiteY96" fmla="*/ 5713 h 10000"/>
                <a:gd name="connsiteX97" fmla="*/ 5652 w 10000"/>
                <a:gd name="connsiteY97" fmla="*/ 5720 h 10000"/>
                <a:gd name="connsiteX98" fmla="*/ 5697 w 10000"/>
                <a:gd name="connsiteY98" fmla="*/ 5742 h 10000"/>
                <a:gd name="connsiteX99" fmla="*/ 5793 w 10000"/>
                <a:gd name="connsiteY99" fmla="*/ 5635 h 10000"/>
                <a:gd name="connsiteX100" fmla="*/ 5844 w 10000"/>
                <a:gd name="connsiteY100" fmla="*/ 5628 h 10000"/>
                <a:gd name="connsiteX101" fmla="*/ 5889 w 10000"/>
                <a:gd name="connsiteY101" fmla="*/ 5564 h 10000"/>
                <a:gd name="connsiteX102" fmla="*/ 5945 w 10000"/>
                <a:gd name="connsiteY102" fmla="*/ 5515 h 10000"/>
                <a:gd name="connsiteX103" fmla="*/ 6001 w 10000"/>
                <a:gd name="connsiteY103" fmla="*/ 5408 h 10000"/>
                <a:gd name="connsiteX104" fmla="*/ 6012 w 10000"/>
                <a:gd name="connsiteY104" fmla="*/ 5344 h 10000"/>
                <a:gd name="connsiteX105" fmla="*/ 6080 w 10000"/>
                <a:gd name="connsiteY105" fmla="*/ 5316 h 10000"/>
                <a:gd name="connsiteX106" fmla="*/ 6159 w 10000"/>
                <a:gd name="connsiteY106" fmla="*/ 5351 h 10000"/>
                <a:gd name="connsiteX107" fmla="*/ 6226 w 10000"/>
                <a:gd name="connsiteY107" fmla="*/ 5337 h 10000"/>
                <a:gd name="connsiteX108" fmla="*/ 6294 w 10000"/>
                <a:gd name="connsiteY108" fmla="*/ 5344 h 10000"/>
                <a:gd name="connsiteX109" fmla="*/ 6412 w 10000"/>
                <a:gd name="connsiteY109" fmla="*/ 5302 h 10000"/>
                <a:gd name="connsiteX110" fmla="*/ 6490 w 10000"/>
                <a:gd name="connsiteY110" fmla="*/ 5195 h 10000"/>
                <a:gd name="connsiteX111" fmla="*/ 6524 w 10000"/>
                <a:gd name="connsiteY111" fmla="*/ 5160 h 10000"/>
                <a:gd name="connsiteX112" fmla="*/ 6575 w 10000"/>
                <a:gd name="connsiteY112" fmla="*/ 5160 h 10000"/>
                <a:gd name="connsiteX113" fmla="*/ 6614 w 10000"/>
                <a:gd name="connsiteY113" fmla="*/ 5103 h 10000"/>
                <a:gd name="connsiteX114" fmla="*/ 6597 w 10000"/>
                <a:gd name="connsiteY114" fmla="*/ 5039 h 10000"/>
                <a:gd name="connsiteX115" fmla="*/ 6609 w 10000"/>
                <a:gd name="connsiteY115" fmla="*/ 4982 h 10000"/>
                <a:gd name="connsiteX116" fmla="*/ 6659 w 10000"/>
                <a:gd name="connsiteY116" fmla="*/ 4876 h 10000"/>
                <a:gd name="connsiteX117" fmla="*/ 6715 w 10000"/>
                <a:gd name="connsiteY117" fmla="*/ 4776 h 10000"/>
                <a:gd name="connsiteX118" fmla="*/ 6772 w 10000"/>
                <a:gd name="connsiteY118" fmla="*/ 4755 h 10000"/>
                <a:gd name="connsiteX119" fmla="*/ 6800 w 10000"/>
                <a:gd name="connsiteY119" fmla="*/ 4720 h 10000"/>
                <a:gd name="connsiteX120" fmla="*/ 6895 w 10000"/>
                <a:gd name="connsiteY120" fmla="*/ 4734 h 10000"/>
                <a:gd name="connsiteX121" fmla="*/ 6991 w 10000"/>
                <a:gd name="connsiteY121" fmla="*/ 4734 h 10000"/>
                <a:gd name="connsiteX122" fmla="*/ 6997 w 10000"/>
                <a:gd name="connsiteY122" fmla="*/ 4670 h 10000"/>
                <a:gd name="connsiteX123" fmla="*/ 7013 w 10000"/>
                <a:gd name="connsiteY123" fmla="*/ 4627 h 10000"/>
                <a:gd name="connsiteX124" fmla="*/ 7008 w 10000"/>
                <a:gd name="connsiteY124" fmla="*/ 4599 h 10000"/>
                <a:gd name="connsiteX125" fmla="*/ 7064 w 10000"/>
                <a:gd name="connsiteY125" fmla="*/ 4578 h 10000"/>
                <a:gd name="connsiteX126" fmla="*/ 7103 w 10000"/>
                <a:gd name="connsiteY126" fmla="*/ 4634 h 10000"/>
                <a:gd name="connsiteX127" fmla="*/ 7160 w 10000"/>
                <a:gd name="connsiteY127" fmla="*/ 4613 h 10000"/>
                <a:gd name="connsiteX128" fmla="*/ 7177 w 10000"/>
                <a:gd name="connsiteY128" fmla="*/ 4578 h 10000"/>
                <a:gd name="connsiteX129" fmla="*/ 7222 w 10000"/>
                <a:gd name="connsiteY129" fmla="*/ 4564 h 10000"/>
                <a:gd name="connsiteX130" fmla="*/ 7317 w 10000"/>
                <a:gd name="connsiteY130" fmla="*/ 4493 h 10000"/>
                <a:gd name="connsiteX131" fmla="*/ 7407 w 10000"/>
                <a:gd name="connsiteY131" fmla="*/ 4521 h 10000"/>
                <a:gd name="connsiteX132" fmla="*/ 7430 w 10000"/>
                <a:gd name="connsiteY132" fmla="*/ 4507 h 10000"/>
                <a:gd name="connsiteX133" fmla="*/ 7480 w 10000"/>
                <a:gd name="connsiteY133" fmla="*/ 4528 h 10000"/>
                <a:gd name="connsiteX134" fmla="*/ 7503 w 10000"/>
                <a:gd name="connsiteY134" fmla="*/ 4471 h 10000"/>
                <a:gd name="connsiteX135" fmla="*/ 7525 w 10000"/>
                <a:gd name="connsiteY135" fmla="*/ 4500 h 10000"/>
                <a:gd name="connsiteX136" fmla="*/ 7559 w 10000"/>
                <a:gd name="connsiteY136" fmla="*/ 4493 h 10000"/>
                <a:gd name="connsiteX137" fmla="*/ 7598 w 10000"/>
                <a:gd name="connsiteY137" fmla="*/ 4556 h 10000"/>
                <a:gd name="connsiteX138" fmla="*/ 7643 w 10000"/>
                <a:gd name="connsiteY138" fmla="*/ 4549 h 10000"/>
                <a:gd name="connsiteX139" fmla="*/ 7683 w 10000"/>
                <a:gd name="connsiteY139" fmla="*/ 4578 h 10000"/>
                <a:gd name="connsiteX140" fmla="*/ 7700 w 10000"/>
                <a:gd name="connsiteY140" fmla="*/ 4556 h 10000"/>
                <a:gd name="connsiteX141" fmla="*/ 7778 w 10000"/>
                <a:gd name="connsiteY141" fmla="*/ 4564 h 10000"/>
                <a:gd name="connsiteX142" fmla="*/ 7790 w 10000"/>
                <a:gd name="connsiteY142" fmla="*/ 4585 h 10000"/>
                <a:gd name="connsiteX143" fmla="*/ 7874 w 10000"/>
                <a:gd name="connsiteY143" fmla="*/ 4514 h 10000"/>
                <a:gd name="connsiteX144" fmla="*/ 7874 w 10000"/>
                <a:gd name="connsiteY144" fmla="*/ 4393 h 10000"/>
                <a:gd name="connsiteX145" fmla="*/ 7852 w 10000"/>
                <a:gd name="connsiteY145" fmla="*/ 4379 h 10000"/>
                <a:gd name="connsiteX146" fmla="*/ 7835 w 10000"/>
                <a:gd name="connsiteY146" fmla="*/ 4294 h 10000"/>
                <a:gd name="connsiteX147" fmla="*/ 7801 w 10000"/>
                <a:gd name="connsiteY147" fmla="*/ 4209 h 10000"/>
                <a:gd name="connsiteX148" fmla="*/ 7750 w 10000"/>
                <a:gd name="connsiteY148" fmla="*/ 4173 h 10000"/>
                <a:gd name="connsiteX149" fmla="*/ 7745 w 10000"/>
                <a:gd name="connsiteY149" fmla="*/ 4131 h 10000"/>
                <a:gd name="connsiteX150" fmla="*/ 7672 w 10000"/>
                <a:gd name="connsiteY150" fmla="*/ 4053 h 10000"/>
                <a:gd name="connsiteX151" fmla="*/ 7677 w 10000"/>
                <a:gd name="connsiteY151" fmla="*/ 4024 h 10000"/>
                <a:gd name="connsiteX152" fmla="*/ 7604 w 10000"/>
                <a:gd name="connsiteY152" fmla="*/ 3982 h 10000"/>
                <a:gd name="connsiteX153" fmla="*/ 7598 w 10000"/>
                <a:gd name="connsiteY153" fmla="*/ 3903 h 10000"/>
                <a:gd name="connsiteX154" fmla="*/ 7475 w 10000"/>
                <a:gd name="connsiteY154" fmla="*/ 3833 h 10000"/>
                <a:gd name="connsiteX155" fmla="*/ 7407 w 10000"/>
                <a:gd name="connsiteY155" fmla="*/ 3683 h 10000"/>
                <a:gd name="connsiteX156" fmla="*/ 7306 w 10000"/>
                <a:gd name="connsiteY156" fmla="*/ 3676 h 10000"/>
                <a:gd name="connsiteX157" fmla="*/ 7272 w 10000"/>
                <a:gd name="connsiteY157" fmla="*/ 3648 h 10000"/>
                <a:gd name="connsiteX158" fmla="*/ 7222 w 10000"/>
                <a:gd name="connsiteY158" fmla="*/ 3669 h 10000"/>
                <a:gd name="connsiteX159" fmla="*/ 7143 w 10000"/>
                <a:gd name="connsiteY159" fmla="*/ 3669 h 10000"/>
                <a:gd name="connsiteX160" fmla="*/ 7030 w 10000"/>
                <a:gd name="connsiteY160" fmla="*/ 3840 h 10000"/>
                <a:gd name="connsiteX161" fmla="*/ 6991 w 10000"/>
                <a:gd name="connsiteY161" fmla="*/ 3918 h 10000"/>
                <a:gd name="connsiteX162" fmla="*/ 6890 w 10000"/>
                <a:gd name="connsiteY162" fmla="*/ 3797 h 10000"/>
                <a:gd name="connsiteX163" fmla="*/ 6817 w 10000"/>
                <a:gd name="connsiteY163" fmla="*/ 3747 h 10000"/>
                <a:gd name="connsiteX164" fmla="*/ 6744 w 10000"/>
                <a:gd name="connsiteY164" fmla="*/ 3754 h 10000"/>
                <a:gd name="connsiteX165" fmla="*/ 6670 w 10000"/>
                <a:gd name="connsiteY165" fmla="*/ 3790 h 10000"/>
                <a:gd name="connsiteX166" fmla="*/ 6609 w 10000"/>
                <a:gd name="connsiteY166" fmla="*/ 3762 h 10000"/>
                <a:gd name="connsiteX167" fmla="*/ 6552 w 10000"/>
                <a:gd name="connsiteY167" fmla="*/ 3804 h 10000"/>
                <a:gd name="connsiteX168" fmla="*/ 6496 w 10000"/>
                <a:gd name="connsiteY168" fmla="*/ 3889 h 10000"/>
                <a:gd name="connsiteX169" fmla="*/ 6367 w 10000"/>
                <a:gd name="connsiteY169" fmla="*/ 3733 h 10000"/>
                <a:gd name="connsiteX170" fmla="*/ 6350 w 10000"/>
                <a:gd name="connsiteY170" fmla="*/ 3577 h 10000"/>
                <a:gd name="connsiteX171" fmla="*/ 6451 w 10000"/>
                <a:gd name="connsiteY171" fmla="*/ 3513 h 10000"/>
                <a:gd name="connsiteX172" fmla="*/ 6445 w 10000"/>
                <a:gd name="connsiteY172" fmla="*/ 3343 h 10000"/>
                <a:gd name="connsiteX173" fmla="*/ 6541 w 10000"/>
                <a:gd name="connsiteY173" fmla="*/ 3144 h 10000"/>
                <a:gd name="connsiteX174" fmla="*/ 6530 w 10000"/>
                <a:gd name="connsiteY174" fmla="*/ 3109 h 10000"/>
                <a:gd name="connsiteX175" fmla="*/ 6760 w 10000"/>
                <a:gd name="connsiteY175" fmla="*/ 2456 h 10000"/>
                <a:gd name="connsiteX176" fmla="*/ 6884 w 10000"/>
                <a:gd name="connsiteY176" fmla="*/ 2555 h 10000"/>
                <a:gd name="connsiteX177" fmla="*/ 6957 w 10000"/>
                <a:gd name="connsiteY177" fmla="*/ 2598 h 10000"/>
                <a:gd name="connsiteX178" fmla="*/ 7030 w 10000"/>
                <a:gd name="connsiteY178" fmla="*/ 2598 h 10000"/>
                <a:gd name="connsiteX179" fmla="*/ 7143 w 10000"/>
                <a:gd name="connsiteY179" fmla="*/ 2676 h 10000"/>
                <a:gd name="connsiteX180" fmla="*/ 7160 w 10000"/>
                <a:gd name="connsiteY180" fmla="*/ 2626 h 10000"/>
                <a:gd name="connsiteX181" fmla="*/ 7233 w 10000"/>
                <a:gd name="connsiteY181" fmla="*/ 2612 h 10000"/>
                <a:gd name="connsiteX182" fmla="*/ 7295 w 10000"/>
                <a:gd name="connsiteY182" fmla="*/ 2527 h 10000"/>
                <a:gd name="connsiteX183" fmla="*/ 7373 w 10000"/>
                <a:gd name="connsiteY183" fmla="*/ 2463 h 10000"/>
                <a:gd name="connsiteX184" fmla="*/ 7407 w 10000"/>
                <a:gd name="connsiteY184" fmla="*/ 2399 h 10000"/>
                <a:gd name="connsiteX185" fmla="*/ 7525 w 10000"/>
                <a:gd name="connsiteY185" fmla="*/ 2356 h 10000"/>
                <a:gd name="connsiteX186" fmla="*/ 7587 w 10000"/>
                <a:gd name="connsiteY186" fmla="*/ 2363 h 10000"/>
                <a:gd name="connsiteX187" fmla="*/ 7638 w 10000"/>
                <a:gd name="connsiteY187" fmla="*/ 2300 h 10000"/>
                <a:gd name="connsiteX188" fmla="*/ 7677 w 10000"/>
                <a:gd name="connsiteY188" fmla="*/ 2214 h 10000"/>
                <a:gd name="connsiteX189" fmla="*/ 7660 w 10000"/>
                <a:gd name="connsiteY189" fmla="*/ 2200 h 10000"/>
                <a:gd name="connsiteX190" fmla="*/ 7677 w 10000"/>
                <a:gd name="connsiteY190" fmla="*/ 2108 h 10000"/>
                <a:gd name="connsiteX191" fmla="*/ 7610 w 10000"/>
                <a:gd name="connsiteY191" fmla="*/ 2108 h 10000"/>
                <a:gd name="connsiteX192" fmla="*/ 7643 w 10000"/>
                <a:gd name="connsiteY192" fmla="*/ 2030 h 10000"/>
                <a:gd name="connsiteX193" fmla="*/ 7649 w 10000"/>
                <a:gd name="connsiteY193" fmla="*/ 1938 h 10000"/>
                <a:gd name="connsiteX194" fmla="*/ 7677 w 10000"/>
                <a:gd name="connsiteY194" fmla="*/ 1916 h 10000"/>
                <a:gd name="connsiteX195" fmla="*/ 7728 w 10000"/>
                <a:gd name="connsiteY195" fmla="*/ 1824 h 10000"/>
                <a:gd name="connsiteX196" fmla="*/ 7722 w 10000"/>
                <a:gd name="connsiteY196" fmla="*/ 1753 h 10000"/>
                <a:gd name="connsiteX197" fmla="*/ 7762 w 10000"/>
                <a:gd name="connsiteY197" fmla="*/ 1675 h 10000"/>
                <a:gd name="connsiteX198" fmla="*/ 7807 w 10000"/>
                <a:gd name="connsiteY198" fmla="*/ 1625 h 10000"/>
                <a:gd name="connsiteX199" fmla="*/ 7823 w 10000"/>
                <a:gd name="connsiteY199" fmla="*/ 1540 h 10000"/>
                <a:gd name="connsiteX200" fmla="*/ 7818 w 10000"/>
                <a:gd name="connsiteY200" fmla="*/ 1512 h 10000"/>
                <a:gd name="connsiteX201" fmla="*/ 7857 w 10000"/>
                <a:gd name="connsiteY201" fmla="*/ 1455 h 10000"/>
                <a:gd name="connsiteX202" fmla="*/ 7913 w 10000"/>
                <a:gd name="connsiteY202" fmla="*/ 1285 h 10000"/>
                <a:gd name="connsiteX203" fmla="*/ 7930 w 10000"/>
                <a:gd name="connsiteY203" fmla="*/ 1185 h 10000"/>
                <a:gd name="connsiteX204" fmla="*/ 7958 w 10000"/>
                <a:gd name="connsiteY204" fmla="*/ 1192 h 10000"/>
                <a:gd name="connsiteX205" fmla="*/ 8037 w 10000"/>
                <a:gd name="connsiteY205" fmla="*/ 1079 h 10000"/>
                <a:gd name="connsiteX206" fmla="*/ 8127 w 10000"/>
                <a:gd name="connsiteY206" fmla="*/ 1015 h 10000"/>
                <a:gd name="connsiteX207" fmla="*/ 8138 w 10000"/>
                <a:gd name="connsiteY207" fmla="*/ 937 h 10000"/>
                <a:gd name="connsiteX208" fmla="*/ 8172 w 10000"/>
                <a:gd name="connsiteY208" fmla="*/ 852 h 10000"/>
                <a:gd name="connsiteX209" fmla="*/ 8161 w 10000"/>
                <a:gd name="connsiteY209" fmla="*/ 788 h 10000"/>
                <a:gd name="connsiteX210" fmla="*/ 8116 w 10000"/>
                <a:gd name="connsiteY210" fmla="*/ 731 h 10000"/>
                <a:gd name="connsiteX211" fmla="*/ 8138 w 10000"/>
                <a:gd name="connsiteY211" fmla="*/ 660 h 10000"/>
                <a:gd name="connsiteX212" fmla="*/ 8138 w 10000"/>
                <a:gd name="connsiteY212" fmla="*/ 575 h 10000"/>
                <a:gd name="connsiteX213" fmla="*/ 8054 w 10000"/>
                <a:gd name="connsiteY213" fmla="*/ 504 h 10000"/>
                <a:gd name="connsiteX214" fmla="*/ 7970 w 10000"/>
                <a:gd name="connsiteY214" fmla="*/ 546 h 10000"/>
                <a:gd name="connsiteX215" fmla="*/ 7930 w 10000"/>
                <a:gd name="connsiteY215" fmla="*/ 546 h 10000"/>
                <a:gd name="connsiteX216" fmla="*/ 7913 w 10000"/>
                <a:gd name="connsiteY216" fmla="*/ 497 h 10000"/>
                <a:gd name="connsiteX217" fmla="*/ 7913 w 10000"/>
                <a:gd name="connsiteY217" fmla="*/ 405 h 10000"/>
                <a:gd name="connsiteX218" fmla="*/ 8020 w 10000"/>
                <a:gd name="connsiteY218" fmla="*/ 312 h 10000"/>
                <a:gd name="connsiteX219" fmla="*/ 8054 w 10000"/>
                <a:gd name="connsiteY219" fmla="*/ 234 h 10000"/>
                <a:gd name="connsiteX220" fmla="*/ 8121 w 10000"/>
                <a:gd name="connsiteY220" fmla="*/ 170 h 10000"/>
                <a:gd name="connsiteX221" fmla="*/ 8183 w 10000"/>
                <a:gd name="connsiteY221" fmla="*/ 50 h 10000"/>
                <a:gd name="connsiteX222" fmla="*/ 8228 w 10000"/>
                <a:gd name="connsiteY222" fmla="*/ 28 h 10000"/>
                <a:gd name="connsiteX223" fmla="*/ 8290 w 10000"/>
                <a:gd name="connsiteY223" fmla="*/ 43 h 10000"/>
                <a:gd name="connsiteX224" fmla="*/ 8420 w 10000"/>
                <a:gd name="connsiteY224" fmla="*/ 0 h 10000"/>
                <a:gd name="connsiteX225" fmla="*/ 8481 w 10000"/>
                <a:gd name="connsiteY225" fmla="*/ 71 h 10000"/>
                <a:gd name="connsiteX226" fmla="*/ 8476 w 10000"/>
                <a:gd name="connsiteY226" fmla="*/ 121 h 10000"/>
                <a:gd name="connsiteX227" fmla="*/ 8504 w 10000"/>
                <a:gd name="connsiteY227" fmla="*/ 142 h 10000"/>
                <a:gd name="connsiteX228" fmla="*/ 8526 w 10000"/>
                <a:gd name="connsiteY228" fmla="*/ 192 h 10000"/>
                <a:gd name="connsiteX229" fmla="*/ 8493 w 10000"/>
                <a:gd name="connsiteY229" fmla="*/ 248 h 10000"/>
                <a:gd name="connsiteX230" fmla="*/ 8448 w 10000"/>
                <a:gd name="connsiteY230" fmla="*/ 376 h 10000"/>
                <a:gd name="connsiteX231" fmla="*/ 8375 w 10000"/>
                <a:gd name="connsiteY231" fmla="*/ 476 h 10000"/>
                <a:gd name="connsiteX232" fmla="*/ 8307 w 10000"/>
                <a:gd name="connsiteY232" fmla="*/ 532 h 10000"/>
                <a:gd name="connsiteX233" fmla="*/ 8358 w 10000"/>
                <a:gd name="connsiteY233" fmla="*/ 554 h 10000"/>
                <a:gd name="connsiteX234" fmla="*/ 8425 w 10000"/>
                <a:gd name="connsiteY234" fmla="*/ 639 h 10000"/>
                <a:gd name="connsiteX235" fmla="*/ 8470 w 10000"/>
                <a:gd name="connsiteY235" fmla="*/ 646 h 10000"/>
                <a:gd name="connsiteX236" fmla="*/ 8493 w 10000"/>
                <a:gd name="connsiteY236" fmla="*/ 738 h 10000"/>
                <a:gd name="connsiteX237" fmla="*/ 8538 w 10000"/>
                <a:gd name="connsiteY237" fmla="*/ 759 h 10000"/>
                <a:gd name="connsiteX238" fmla="*/ 8571 w 10000"/>
                <a:gd name="connsiteY238" fmla="*/ 752 h 10000"/>
                <a:gd name="connsiteX239" fmla="*/ 8639 w 10000"/>
                <a:gd name="connsiteY239" fmla="*/ 610 h 10000"/>
                <a:gd name="connsiteX240" fmla="*/ 8701 w 10000"/>
                <a:gd name="connsiteY240" fmla="*/ 625 h 10000"/>
                <a:gd name="connsiteX241" fmla="*/ 8712 w 10000"/>
                <a:gd name="connsiteY241" fmla="*/ 667 h 10000"/>
                <a:gd name="connsiteX242" fmla="*/ 8757 w 10000"/>
                <a:gd name="connsiteY242" fmla="*/ 717 h 10000"/>
                <a:gd name="connsiteX243" fmla="*/ 8757 w 10000"/>
                <a:gd name="connsiteY243" fmla="*/ 752 h 10000"/>
                <a:gd name="connsiteX244" fmla="*/ 8796 w 10000"/>
                <a:gd name="connsiteY244" fmla="*/ 774 h 10000"/>
                <a:gd name="connsiteX245" fmla="*/ 8853 w 10000"/>
                <a:gd name="connsiteY245" fmla="*/ 774 h 10000"/>
                <a:gd name="connsiteX246" fmla="*/ 8858 w 10000"/>
                <a:gd name="connsiteY246" fmla="*/ 837 h 10000"/>
                <a:gd name="connsiteX247" fmla="*/ 8808 w 10000"/>
                <a:gd name="connsiteY247" fmla="*/ 866 h 10000"/>
                <a:gd name="connsiteX248" fmla="*/ 8853 w 10000"/>
                <a:gd name="connsiteY248" fmla="*/ 1143 h 10000"/>
                <a:gd name="connsiteX249" fmla="*/ 8898 w 10000"/>
                <a:gd name="connsiteY249" fmla="*/ 1270 h 10000"/>
                <a:gd name="connsiteX250" fmla="*/ 8886 w 10000"/>
                <a:gd name="connsiteY250" fmla="*/ 1327 h 10000"/>
                <a:gd name="connsiteX251" fmla="*/ 8926 w 10000"/>
                <a:gd name="connsiteY251" fmla="*/ 1391 h 10000"/>
                <a:gd name="connsiteX252" fmla="*/ 8931 w 10000"/>
                <a:gd name="connsiteY252" fmla="*/ 1434 h 10000"/>
                <a:gd name="connsiteX253" fmla="*/ 9038 w 10000"/>
                <a:gd name="connsiteY253" fmla="*/ 1483 h 10000"/>
                <a:gd name="connsiteX254" fmla="*/ 9168 w 10000"/>
                <a:gd name="connsiteY254" fmla="*/ 1441 h 10000"/>
                <a:gd name="connsiteX255" fmla="*/ 9184 w 10000"/>
                <a:gd name="connsiteY255" fmla="*/ 1384 h 10000"/>
                <a:gd name="connsiteX256" fmla="*/ 9229 w 10000"/>
                <a:gd name="connsiteY256" fmla="*/ 1405 h 10000"/>
                <a:gd name="connsiteX257" fmla="*/ 9258 w 10000"/>
                <a:gd name="connsiteY257" fmla="*/ 1455 h 10000"/>
                <a:gd name="connsiteX258" fmla="*/ 9325 w 10000"/>
                <a:gd name="connsiteY258" fmla="*/ 1419 h 10000"/>
                <a:gd name="connsiteX259" fmla="*/ 9364 w 10000"/>
                <a:gd name="connsiteY259" fmla="*/ 1419 h 10000"/>
                <a:gd name="connsiteX260" fmla="*/ 9421 w 10000"/>
                <a:gd name="connsiteY260" fmla="*/ 1476 h 10000"/>
                <a:gd name="connsiteX261" fmla="*/ 9454 w 10000"/>
                <a:gd name="connsiteY261" fmla="*/ 1398 h 10000"/>
                <a:gd name="connsiteX262" fmla="*/ 9522 w 10000"/>
                <a:gd name="connsiteY262" fmla="*/ 1434 h 10000"/>
                <a:gd name="connsiteX263" fmla="*/ 9556 w 10000"/>
                <a:gd name="connsiteY263" fmla="*/ 1391 h 10000"/>
                <a:gd name="connsiteX264" fmla="*/ 9584 w 10000"/>
                <a:gd name="connsiteY264" fmla="*/ 1398 h 10000"/>
                <a:gd name="connsiteX265" fmla="*/ 9612 w 10000"/>
                <a:gd name="connsiteY265" fmla="*/ 1356 h 10000"/>
                <a:gd name="connsiteX266" fmla="*/ 9606 w 10000"/>
                <a:gd name="connsiteY266" fmla="*/ 1313 h 10000"/>
                <a:gd name="connsiteX267" fmla="*/ 9646 w 10000"/>
                <a:gd name="connsiteY267" fmla="*/ 1292 h 10000"/>
                <a:gd name="connsiteX268" fmla="*/ 9674 w 10000"/>
                <a:gd name="connsiteY268" fmla="*/ 1221 h 10000"/>
                <a:gd name="connsiteX269" fmla="*/ 9753 w 10000"/>
                <a:gd name="connsiteY269" fmla="*/ 1228 h 10000"/>
                <a:gd name="connsiteX270" fmla="*/ 9871 w 10000"/>
                <a:gd name="connsiteY270" fmla="*/ 1434 h 10000"/>
                <a:gd name="connsiteX271" fmla="*/ 9893 w 10000"/>
                <a:gd name="connsiteY271" fmla="*/ 1505 h 10000"/>
                <a:gd name="connsiteX272" fmla="*/ 9972 w 10000"/>
                <a:gd name="connsiteY272" fmla="*/ 1597 h 10000"/>
                <a:gd name="connsiteX273" fmla="*/ 10000 w 10000"/>
                <a:gd name="connsiteY273" fmla="*/ 1682 h 10000"/>
                <a:gd name="connsiteX274" fmla="*/ 9938 w 10000"/>
                <a:gd name="connsiteY274" fmla="*/ 1796 h 10000"/>
                <a:gd name="connsiteX275" fmla="*/ 9893 w 10000"/>
                <a:gd name="connsiteY275" fmla="*/ 1838 h 10000"/>
                <a:gd name="connsiteX276" fmla="*/ 9916 w 10000"/>
                <a:gd name="connsiteY276" fmla="*/ 1959 h 10000"/>
                <a:gd name="connsiteX277" fmla="*/ 9848 w 10000"/>
                <a:gd name="connsiteY277" fmla="*/ 2051 h 10000"/>
                <a:gd name="connsiteX278" fmla="*/ 9809 w 10000"/>
                <a:gd name="connsiteY278" fmla="*/ 2072 h 10000"/>
                <a:gd name="connsiteX279" fmla="*/ 9809 w 10000"/>
                <a:gd name="connsiteY279" fmla="*/ 2136 h 10000"/>
                <a:gd name="connsiteX280" fmla="*/ 9758 w 10000"/>
                <a:gd name="connsiteY280" fmla="*/ 2257 h 10000"/>
                <a:gd name="connsiteX281" fmla="*/ 9724 w 10000"/>
                <a:gd name="connsiteY281" fmla="*/ 2264 h 10000"/>
                <a:gd name="connsiteX282" fmla="*/ 9730 w 10000"/>
                <a:gd name="connsiteY282" fmla="*/ 2349 h 10000"/>
                <a:gd name="connsiteX283" fmla="*/ 9702 w 10000"/>
                <a:gd name="connsiteY283" fmla="*/ 2413 h 10000"/>
                <a:gd name="connsiteX284" fmla="*/ 9708 w 10000"/>
                <a:gd name="connsiteY284" fmla="*/ 2697 h 10000"/>
                <a:gd name="connsiteX285" fmla="*/ 9724 w 10000"/>
                <a:gd name="connsiteY285" fmla="*/ 2718 h 10000"/>
                <a:gd name="connsiteX286" fmla="*/ 9719 w 10000"/>
                <a:gd name="connsiteY286" fmla="*/ 2811 h 10000"/>
                <a:gd name="connsiteX287" fmla="*/ 9708 w 10000"/>
                <a:gd name="connsiteY287" fmla="*/ 2896 h 10000"/>
                <a:gd name="connsiteX288" fmla="*/ 9668 w 10000"/>
                <a:gd name="connsiteY288" fmla="*/ 2938 h 10000"/>
                <a:gd name="connsiteX289" fmla="*/ 9595 w 10000"/>
                <a:gd name="connsiteY289" fmla="*/ 2903 h 10000"/>
                <a:gd name="connsiteX290" fmla="*/ 9561 w 10000"/>
                <a:gd name="connsiteY290" fmla="*/ 2952 h 10000"/>
                <a:gd name="connsiteX291" fmla="*/ 9567 w 10000"/>
                <a:gd name="connsiteY291" fmla="*/ 2995 h 10000"/>
                <a:gd name="connsiteX292" fmla="*/ 9544 w 10000"/>
                <a:gd name="connsiteY292" fmla="*/ 3080 h 10000"/>
                <a:gd name="connsiteX293" fmla="*/ 9505 w 10000"/>
                <a:gd name="connsiteY293" fmla="*/ 3137 h 10000"/>
                <a:gd name="connsiteX294" fmla="*/ 9494 w 10000"/>
                <a:gd name="connsiteY294" fmla="*/ 3236 h 10000"/>
                <a:gd name="connsiteX295" fmla="*/ 9466 w 10000"/>
                <a:gd name="connsiteY295" fmla="*/ 3322 h 10000"/>
                <a:gd name="connsiteX296" fmla="*/ 9471 w 10000"/>
                <a:gd name="connsiteY296" fmla="*/ 3378 h 10000"/>
                <a:gd name="connsiteX297" fmla="*/ 9460 w 10000"/>
                <a:gd name="connsiteY297" fmla="*/ 3435 h 10000"/>
                <a:gd name="connsiteX298" fmla="*/ 9483 w 10000"/>
                <a:gd name="connsiteY298" fmla="*/ 3485 h 10000"/>
                <a:gd name="connsiteX299" fmla="*/ 9449 w 10000"/>
                <a:gd name="connsiteY299" fmla="*/ 3563 h 10000"/>
                <a:gd name="connsiteX300" fmla="*/ 9393 w 10000"/>
                <a:gd name="connsiteY300" fmla="*/ 3442 h 10000"/>
                <a:gd name="connsiteX301" fmla="*/ 9393 w 10000"/>
                <a:gd name="connsiteY301" fmla="*/ 3350 h 10000"/>
                <a:gd name="connsiteX302" fmla="*/ 9376 w 10000"/>
                <a:gd name="connsiteY302" fmla="*/ 3336 h 10000"/>
                <a:gd name="connsiteX303" fmla="*/ 9308 w 10000"/>
                <a:gd name="connsiteY303" fmla="*/ 3400 h 10000"/>
                <a:gd name="connsiteX304" fmla="*/ 9201 w 10000"/>
                <a:gd name="connsiteY304" fmla="*/ 3549 h 10000"/>
                <a:gd name="connsiteX305" fmla="*/ 9139 w 10000"/>
                <a:gd name="connsiteY305" fmla="*/ 3655 h 10000"/>
                <a:gd name="connsiteX306" fmla="*/ 9044 w 10000"/>
                <a:gd name="connsiteY306" fmla="*/ 3712 h 10000"/>
                <a:gd name="connsiteX307" fmla="*/ 9010 w 10000"/>
                <a:gd name="connsiteY307" fmla="*/ 3797 h 10000"/>
                <a:gd name="connsiteX308" fmla="*/ 8982 w 10000"/>
                <a:gd name="connsiteY308" fmla="*/ 3825 h 10000"/>
                <a:gd name="connsiteX309" fmla="*/ 8875 w 10000"/>
                <a:gd name="connsiteY309" fmla="*/ 3903 h 10000"/>
                <a:gd name="connsiteX310" fmla="*/ 8785 w 10000"/>
                <a:gd name="connsiteY310" fmla="*/ 3996 h 10000"/>
                <a:gd name="connsiteX311" fmla="*/ 8763 w 10000"/>
                <a:gd name="connsiteY311" fmla="*/ 4067 h 10000"/>
                <a:gd name="connsiteX312" fmla="*/ 8729 w 10000"/>
                <a:gd name="connsiteY312" fmla="*/ 4102 h 10000"/>
                <a:gd name="connsiteX313" fmla="*/ 8774 w 10000"/>
                <a:gd name="connsiteY313" fmla="*/ 4194 h 10000"/>
                <a:gd name="connsiteX314" fmla="*/ 8819 w 10000"/>
                <a:gd name="connsiteY314" fmla="*/ 4265 h 10000"/>
                <a:gd name="connsiteX315" fmla="*/ 8881 w 10000"/>
                <a:gd name="connsiteY315" fmla="*/ 4294 h 10000"/>
                <a:gd name="connsiteX316" fmla="*/ 8858 w 10000"/>
                <a:gd name="connsiteY316" fmla="*/ 4344 h 10000"/>
                <a:gd name="connsiteX317" fmla="*/ 8903 w 10000"/>
                <a:gd name="connsiteY317" fmla="*/ 4358 h 10000"/>
                <a:gd name="connsiteX318" fmla="*/ 8903 w 10000"/>
                <a:gd name="connsiteY318" fmla="*/ 4443 h 10000"/>
                <a:gd name="connsiteX319" fmla="*/ 8937 w 10000"/>
                <a:gd name="connsiteY319" fmla="*/ 4507 h 10000"/>
                <a:gd name="connsiteX320" fmla="*/ 8993 w 10000"/>
                <a:gd name="connsiteY320" fmla="*/ 4493 h 10000"/>
                <a:gd name="connsiteX321" fmla="*/ 9016 w 10000"/>
                <a:gd name="connsiteY321" fmla="*/ 4422 h 10000"/>
                <a:gd name="connsiteX322" fmla="*/ 9061 w 10000"/>
                <a:gd name="connsiteY322" fmla="*/ 4414 h 10000"/>
                <a:gd name="connsiteX323" fmla="*/ 9066 w 10000"/>
                <a:gd name="connsiteY323" fmla="*/ 4358 h 10000"/>
                <a:gd name="connsiteX324" fmla="*/ 9123 w 10000"/>
                <a:gd name="connsiteY324" fmla="*/ 4358 h 10000"/>
                <a:gd name="connsiteX325" fmla="*/ 9100 w 10000"/>
                <a:gd name="connsiteY325" fmla="*/ 4429 h 10000"/>
                <a:gd name="connsiteX326" fmla="*/ 9156 w 10000"/>
                <a:gd name="connsiteY326" fmla="*/ 4464 h 10000"/>
                <a:gd name="connsiteX327" fmla="*/ 9145 w 10000"/>
                <a:gd name="connsiteY327" fmla="*/ 4528 h 10000"/>
                <a:gd name="connsiteX328" fmla="*/ 9061 w 10000"/>
                <a:gd name="connsiteY328" fmla="*/ 4535 h 10000"/>
                <a:gd name="connsiteX329" fmla="*/ 8999 w 10000"/>
                <a:gd name="connsiteY329" fmla="*/ 4578 h 10000"/>
                <a:gd name="connsiteX330" fmla="*/ 8943 w 10000"/>
                <a:gd name="connsiteY330" fmla="*/ 4599 h 10000"/>
                <a:gd name="connsiteX331" fmla="*/ 8943 w 10000"/>
                <a:gd name="connsiteY331" fmla="*/ 4698 h 10000"/>
                <a:gd name="connsiteX332" fmla="*/ 8999 w 10000"/>
                <a:gd name="connsiteY332" fmla="*/ 4805 h 10000"/>
                <a:gd name="connsiteX333" fmla="*/ 8954 w 10000"/>
                <a:gd name="connsiteY333" fmla="*/ 4904 h 10000"/>
                <a:gd name="connsiteX334" fmla="*/ 8864 w 10000"/>
                <a:gd name="connsiteY334" fmla="*/ 4918 h 10000"/>
                <a:gd name="connsiteX335" fmla="*/ 8875 w 10000"/>
                <a:gd name="connsiteY335" fmla="*/ 5032 h 10000"/>
                <a:gd name="connsiteX336" fmla="*/ 8870 w 10000"/>
                <a:gd name="connsiteY336" fmla="*/ 5103 h 10000"/>
                <a:gd name="connsiteX337" fmla="*/ 8841 w 10000"/>
                <a:gd name="connsiteY337" fmla="*/ 5138 h 10000"/>
                <a:gd name="connsiteX338" fmla="*/ 8785 w 10000"/>
                <a:gd name="connsiteY338" fmla="*/ 5110 h 10000"/>
                <a:gd name="connsiteX339" fmla="*/ 8735 w 10000"/>
                <a:gd name="connsiteY339" fmla="*/ 5018 h 10000"/>
                <a:gd name="connsiteX340" fmla="*/ 8678 w 10000"/>
                <a:gd name="connsiteY340" fmla="*/ 5089 h 10000"/>
                <a:gd name="connsiteX341" fmla="*/ 8622 w 10000"/>
                <a:gd name="connsiteY341" fmla="*/ 5039 h 10000"/>
                <a:gd name="connsiteX342" fmla="*/ 8616 w 10000"/>
                <a:gd name="connsiteY342" fmla="*/ 5011 h 10000"/>
                <a:gd name="connsiteX343" fmla="*/ 8538 w 10000"/>
                <a:gd name="connsiteY343" fmla="*/ 4947 h 10000"/>
                <a:gd name="connsiteX344" fmla="*/ 8515 w 10000"/>
                <a:gd name="connsiteY344" fmla="*/ 4961 h 10000"/>
                <a:gd name="connsiteX345" fmla="*/ 8526 w 10000"/>
                <a:gd name="connsiteY345" fmla="*/ 5039 h 10000"/>
                <a:gd name="connsiteX346" fmla="*/ 8481 w 10000"/>
                <a:gd name="connsiteY346" fmla="*/ 5138 h 10000"/>
                <a:gd name="connsiteX347" fmla="*/ 8515 w 10000"/>
                <a:gd name="connsiteY347" fmla="*/ 5160 h 10000"/>
                <a:gd name="connsiteX348" fmla="*/ 8577 w 10000"/>
                <a:gd name="connsiteY348" fmla="*/ 5145 h 10000"/>
                <a:gd name="connsiteX349" fmla="*/ 8588 w 10000"/>
                <a:gd name="connsiteY349" fmla="*/ 5181 h 10000"/>
                <a:gd name="connsiteX350" fmla="*/ 8577 w 10000"/>
                <a:gd name="connsiteY350" fmla="*/ 5224 h 10000"/>
                <a:gd name="connsiteX351" fmla="*/ 8600 w 10000"/>
                <a:gd name="connsiteY351" fmla="*/ 5280 h 10000"/>
                <a:gd name="connsiteX352" fmla="*/ 8650 w 10000"/>
                <a:gd name="connsiteY352" fmla="*/ 5316 h 10000"/>
                <a:gd name="connsiteX353" fmla="*/ 8639 w 10000"/>
                <a:gd name="connsiteY353" fmla="*/ 5401 h 10000"/>
                <a:gd name="connsiteX354" fmla="*/ 8673 w 10000"/>
                <a:gd name="connsiteY354" fmla="*/ 5444 h 10000"/>
                <a:gd name="connsiteX355" fmla="*/ 8633 w 10000"/>
                <a:gd name="connsiteY355" fmla="*/ 5486 h 10000"/>
                <a:gd name="connsiteX356" fmla="*/ 8622 w 10000"/>
                <a:gd name="connsiteY356" fmla="*/ 5642 h 10000"/>
                <a:gd name="connsiteX357" fmla="*/ 8600 w 10000"/>
                <a:gd name="connsiteY357" fmla="*/ 5649 h 10000"/>
                <a:gd name="connsiteX358" fmla="*/ 8628 w 10000"/>
                <a:gd name="connsiteY358" fmla="*/ 5720 h 10000"/>
                <a:gd name="connsiteX359" fmla="*/ 8633 w 10000"/>
                <a:gd name="connsiteY359" fmla="*/ 5841 h 10000"/>
                <a:gd name="connsiteX360" fmla="*/ 8661 w 10000"/>
                <a:gd name="connsiteY360" fmla="*/ 5869 h 10000"/>
                <a:gd name="connsiteX361" fmla="*/ 8667 w 10000"/>
                <a:gd name="connsiteY361" fmla="*/ 5905 h 10000"/>
                <a:gd name="connsiteX362" fmla="*/ 8690 w 10000"/>
                <a:gd name="connsiteY362" fmla="*/ 5912 h 10000"/>
                <a:gd name="connsiteX363" fmla="*/ 8695 w 10000"/>
                <a:gd name="connsiteY363" fmla="*/ 5983 h 10000"/>
                <a:gd name="connsiteX364" fmla="*/ 8684 w 10000"/>
                <a:gd name="connsiteY364" fmla="*/ 6033 h 10000"/>
                <a:gd name="connsiteX365" fmla="*/ 8740 w 10000"/>
                <a:gd name="connsiteY365" fmla="*/ 6061 h 10000"/>
                <a:gd name="connsiteX366" fmla="*/ 8825 w 10000"/>
                <a:gd name="connsiteY366" fmla="*/ 6004 h 10000"/>
                <a:gd name="connsiteX367" fmla="*/ 8948 w 10000"/>
                <a:gd name="connsiteY367" fmla="*/ 5891 h 10000"/>
                <a:gd name="connsiteX368" fmla="*/ 8982 w 10000"/>
                <a:gd name="connsiteY368" fmla="*/ 5891 h 10000"/>
                <a:gd name="connsiteX369" fmla="*/ 8982 w 10000"/>
                <a:gd name="connsiteY369" fmla="*/ 5976 h 10000"/>
                <a:gd name="connsiteX370" fmla="*/ 9004 w 10000"/>
                <a:gd name="connsiteY370" fmla="*/ 5990 h 10000"/>
                <a:gd name="connsiteX371" fmla="*/ 9044 w 10000"/>
                <a:gd name="connsiteY371" fmla="*/ 6089 h 10000"/>
                <a:gd name="connsiteX372" fmla="*/ 9072 w 10000"/>
                <a:gd name="connsiteY372" fmla="*/ 6097 h 10000"/>
                <a:gd name="connsiteX373" fmla="*/ 9055 w 10000"/>
                <a:gd name="connsiteY373" fmla="*/ 6153 h 10000"/>
                <a:gd name="connsiteX374" fmla="*/ 9100 w 10000"/>
                <a:gd name="connsiteY374" fmla="*/ 6281 h 10000"/>
                <a:gd name="connsiteX375" fmla="*/ 9100 w 10000"/>
                <a:gd name="connsiteY375" fmla="*/ 6345 h 10000"/>
                <a:gd name="connsiteX376" fmla="*/ 9123 w 10000"/>
                <a:gd name="connsiteY376" fmla="*/ 6416 h 10000"/>
                <a:gd name="connsiteX377" fmla="*/ 9089 w 10000"/>
                <a:gd name="connsiteY377" fmla="*/ 6473 h 10000"/>
                <a:gd name="connsiteX378" fmla="*/ 9049 w 10000"/>
                <a:gd name="connsiteY378" fmla="*/ 6466 h 10000"/>
                <a:gd name="connsiteX379" fmla="*/ 9049 w 10000"/>
                <a:gd name="connsiteY379" fmla="*/ 6501 h 10000"/>
                <a:gd name="connsiteX380" fmla="*/ 9089 w 10000"/>
                <a:gd name="connsiteY380" fmla="*/ 6544 h 10000"/>
                <a:gd name="connsiteX381" fmla="*/ 9106 w 10000"/>
                <a:gd name="connsiteY381" fmla="*/ 6515 h 10000"/>
                <a:gd name="connsiteX382" fmla="*/ 9139 w 10000"/>
                <a:gd name="connsiteY382" fmla="*/ 6579 h 10000"/>
                <a:gd name="connsiteX383" fmla="*/ 9179 w 10000"/>
                <a:gd name="connsiteY383" fmla="*/ 6579 h 10000"/>
                <a:gd name="connsiteX384" fmla="*/ 9156 w 10000"/>
                <a:gd name="connsiteY384" fmla="*/ 6757 h 10000"/>
                <a:gd name="connsiteX385" fmla="*/ 9139 w 10000"/>
                <a:gd name="connsiteY385" fmla="*/ 6792 h 10000"/>
                <a:gd name="connsiteX386" fmla="*/ 9089 w 10000"/>
                <a:gd name="connsiteY386" fmla="*/ 6778 h 10000"/>
                <a:gd name="connsiteX387" fmla="*/ 9027 w 10000"/>
                <a:gd name="connsiteY387" fmla="*/ 6799 h 10000"/>
                <a:gd name="connsiteX388" fmla="*/ 9004 w 10000"/>
                <a:gd name="connsiteY388" fmla="*/ 6842 h 10000"/>
                <a:gd name="connsiteX389" fmla="*/ 8999 w 10000"/>
                <a:gd name="connsiteY389" fmla="*/ 6884 h 10000"/>
                <a:gd name="connsiteX390" fmla="*/ 8960 w 10000"/>
                <a:gd name="connsiteY390" fmla="*/ 6934 h 10000"/>
                <a:gd name="connsiteX391" fmla="*/ 8898 w 10000"/>
                <a:gd name="connsiteY391" fmla="*/ 6941 h 10000"/>
                <a:gd name="connsiteX392" fmla="*/ 8886 w 10000"/>
                <a:gd name="connsiteY392" fmla="*/ 6962 h 10000"/>
                <a:gd name="connsiteX393" fmla="*/ 8847 w 10000"/>
                <a:gd name="connsiteY393" fmla="*/ 6927 h 10000"/>
                <a:gd name="connsiteX394" fmla="*/ 8808 w 10000"/>
                <a:gd name="connsiteY394" fmla="*/ 6934 h 10000"/>
                <a:gd name="connsiteX395" fmla="*/ 8785 w 10000"/>
                <a:gd name="connsiteY395" fmla="*/ 6906 h 10000"/>
                <a:gd name="connsiteX396" fmla="*/ 8735 w 10000"/>
                <a:gd name="connsiteY396" fmla="*/ 6891 h 10000"/>
                <a:gd name="connsiteX397" fmla="*/ 8746 w 10000"/>
                <a:gd name="connsiteY397" fmla="*/ 6941 h 10000"/>
                <a:gd name="connsiteX398" fmla="*/ 8723 w 10000"/>
                <a:gd name="connsiteY398" fmla="*/ 6991 h 10000"/>
                <a:gd name="connsiteX399" fmla="*/ 8639 w 10000"/>
                <a:gd name="connsiteY399" fmla="*/ 6984 h 10000"/>
                <a:gd name="connsiteX400" fmla="*/ 8611 w 10000"/>
                <a:gd name="connsiteY400" fmla="*/ 6962 h 10000"/>
                <a:gd name="connsiteX401" fmla="*/ 8566 w 10000"/>
                <a:gd name="connsiteY401" fmla="*/ 6984 h 10000"/>
                <a:gd name="connsiteX402" fmla="*/ 8560 w 10000"/>
                <a:gd name="connsiteY402" fmla="*/ 7055 h 10000"/>
                <a:gd name="connsiteX403" fmla="*/ 8476 w 10000"/>
                <a:gd name="connsiteY403" fmla="*/ 7133 h 10000"/>
                <a:gd name="connsiteX404" fmla="*/ 8448 w 10000"/>
                <a:gd name="connsiteY404" fmla="*/ 7090 h 10000"/>
                <a:gd name="connsiteX405" fmla="*/ 8386 w 10000"/>
                <a:gd name="connsiteY405" fmla="*/ 7111 h 10000"/>
                <a:gd name="connsiteX406" fmla="*/ 8346 w 10000"/>
                <a:gd name="connsiteY406" fmla="*/ 7133 h 10000"/>
                <a:gd name="connsiteX407" fmla="*/ 8341 w 10000"/>
                <a:gd name="connsiteY407" fmla="*/ 7168 h 10000"/>
                <a:gd name="connsiteX408" fmla="*/ 8256 w 10000"/>
                <a:gd name="connsiteY408" fmla="*/ 7246 h 10000"/>
                <a:gd name="connsiteX409" fmla="*/ 8206 w 10000"/>
                <a:gd name="connsiteY409" fmla="*/ 7232 h 10000"/>
                <a:gd name="connsiteX410" fmla="*/ 8155 w 10000"/>
                <a:gd name="connsiteY410" fmla="*/ 7260 h 10000"/>
                <a:gd name="connsiteX411" fmla="*/ 8116 w 10000"/>
                <a:gd name="connsiteY411" fmla="*/ 7303 h 10000"/>
                <a:gd name="connsiteX412" fmla="*/ 8060 w 10000"/>
                <a:gd name="connsiteY412" fmla="*/ 7331 h 10000"/>
                <a:gd name="connsiteX413" fmla="*/ 8065 w 10000"/>
                <a:gd name="connsiteY413" fmla="*/ 7374 h 10000"/>
                <a:gd name="connsiteX414" fmla="*/ 8015 w 10000"/>
                <a:gd name="connsiteY414" fmla="*/ 7402 h 10000"/>
                <a:gd name="connsiteX415" fmla="*/ 7942 w 10000"/>
                <a:gd name="connsiteY415" fmla="*/ 7523 h 10000"/>
                <a:gd name="connsiteX416" fmla="*/ 7930 w 10000"/>
                <a:gd name="connsiteY416" fmla="*/ 7573 h 10000"/>
                <a:gd name="connsiteX417" fmla="*/ 7908 w 10000"/>
                <a:gd name="connsiteY417" fmla="*/ 7559 h 10000"/>
                <a:gd name="connsiteX418" fmla="*/ 7919 w 10000"/>
                <a:gd name="connsiteY418" fmla="*/ 7523 h 10000"/>
                <a:gd name="connsiteX419" fmla="*/ 7846 w 10000"/>
                <a:gd name="connsiteY419" fmla="*/ 7339 h 10000"/>
                <a:gd name="connsiteX420" fmla="*/ 7846 w 10000"/>
                <a:gd name="connsiteY420" fmla="*/ 7268 h 10000"/>
                <a:gd name="connsiteX421" fmla="*/ 7812 w 10000"/>
                <a:gd name="connsiteY421" fmla="*/ 7268 h 10000"/>
                <a:gd name="connsiteX422" fmla="*/ 7711 w 10000"/>
                <a:gd name="connsiteY422" fmla="*/ 7197 h 10000"/>
                <a:gd name="connsiteX423" fmla="*/ 7649 w 10000"/>
                <a:gd name="connsiteY423" fmla="*/ 7232 h 10000"/>
                <a:gd name="connsiteX424" fmla="*/ 7632 w 10000"/>
                <a:gd name="connsiteY424" fmla="*/ 7275 h 10000"/>
                <a:gd name="connsiteX425" fmla="*/ 7677 w 10000"/>
                <a:gd name="connsiteY425" fmla="*/ 7324 h 10000"/>
                <a:gd name="connsiteX426" fmla="*/ 7688 w 10000"/>
                <a:gd name="connsiteY426" fmla="*/ 7367 h 10000"/>
                <a:gd name="connsiteX427" fmla="*/ 7660 w 10000"/>
                <a:gd name="connsiteY427" fmla="*/ 7410 h 10000"/>
                <a:gd name="connsiteX428" fmla="*/ 7666 w 10000"/>
                <a:gd name="connsiteY428" fmla="*/ 7445 h 10000"/>
                <a:gd name="connsiteX429" fmla="*/ 7655 w 10000"/>
                <a:gd name="connsiteY429" fmla="*/ 7516 h 10000"/>
                <a:gd name="connsiteX430" fmla="*/ 7660 w 10000"/>
                <a:gd name="connsiteY430" fmla="*/ 7587 h 10000"/>
                <a:gd name="connsiteX431" fmla="*/ 7694 w 10000"/>
                <a:gd name="connsiteY431" fmla="*/ 7700 h 10000"/>
                <a:gd name="connsiteX432" fmla="*/ 7660 w 10000"/>
                <a:gd name="connsiteY432" fmla="*/ 7743 h 10000"/>
                <a:gd name="connsiteX433" fmla="*/ 7666 w 10000"/>
                <a:gd name="connsiteY433" fmla="*/ 7779 h 10000"/>
                <a:gd name="connsiteX434" fmla="*/ 7638 w 10000"/>
                <a:gd name="connsiteY434" fmla="*/ 7793 h 10000"/>
                <a:gd name="connsiteX435" fmla="*/ 7621 w 10000"/>
                <a:gd name="connsiteY435" fmla="*/ 7814 h 10000"/>
                <a:gd name="connsiteX436" fmla="*/ 7514 w 10000"/>
                <a:gd name="connsiteY436" fmla="*/ 7800 h 10000"/>
                <a:gd name="connsiteX437" fmla="*/ 7497 w 10000"/>
                <a:gd name="connsiteY437" fmla="*/ 7757 h 10000"/>
                <a:gd name="connsiteX438" fmla="*/ 7463 w 10000"/>
                <a:gd name="connsiteY438" fmla="*/ 7786 h 10000"/>
                <a:gd name="connsiteX439" fmla="*/ 7390 w 10000"/>
                <a:gd name="connsiteY439" fmla="*/ 7771 h 10000"/>
                <a:gd name="connsiteX440" fmla="*/ 7340 w 10000"/>
                <a:gd name="connsiteY440" fmla="*/ 7793 h 10000"/>
                <a:gd name="connsiteX441" fmla="*/ 7312 w 10000"/>
                <a:gd name="connsiteY441" fmla="*/ 7644 h 10000"/>
                <a:gd name="connsiteX442" fmla="*/ 7283 w 10000"/>
                <a:gd name="connsiteY442" fmla="*/ 7637 h 10000"/>
                <a:gd name="connsiteX443" fmla="*/ 7250 w 10000"/>
                <a:gd name="connsiteY443" fmla="*/ 7544 h 10000"/>
                <a:gd name="connsiteX444" fmla="*/ 7267 w 10000"/>
                <a:gd name="connsiteY444" fmla="*/ 7502 h 10000"/>
                <a:gd name="connsiteX445" fmla="*/ 7306 w 10000"/>
                <a:gd name="connsiteY445" fmla="*/ 7523 h 10000"/>
                <a:gd name="connsiteX446" fmla="*/ 7323 w 10000"/>
                <a:gd name="connsiteY446" fmla="*/ 7473 h 10000"/>
                <a:gd name="connsiteX447" fmla="*/ 7295 w 10000"/>
                <a:gd name="connsiteY447" fmla="*/ 7438 h 10000"/>
                <a:gd name="connsiteX448" fmla="*/ 7312 w 10000"/>
                <a:gd name="connsiteY448" fmla="*/ 7402 h 10000"/>
                <a:gd name="connsiteX449" fmla="*/ 7238 w 10000"/>
                <a:gd name="connsiteY449" fmla="*/ 7331 h 10000"/>
                <a:gd name="connsiteX450" fmla="*/ 7244 w 10000"/>
                <a:gd name="connsiteY450" fmla="*/ 7296 h 10000"/>
                <a:gd name="connsiteX451" fmla="*/ 7199 w 10000"/>
                <a:gd name="connsiteY451" fmla="*/ 7260 h 10000"/>
                <a:gd name="connsiteX452" fmla="*/ 7227 w 10000"/>
                <a:gd name="connsiteY452" fmla="*/ 7218 h 10000"/>
                <a:gd name="connsiteX453" fmla="*/ 7216 w 10000"/>
                <a:gd name="connsiteY453" fmla="*/ 7168 h 10000"/>
                <a:gd name="connsiteX454" fmla="*/ 7165 w 10000"/>
                <a:gd name="connsiteY454" fmla="*/ 7090 h 10000"/>
                <a:gd name="connsiteX455" fmla="*/ 7132 w 10000"/>
                <a:gd name="connsiteY455" fmla="*/ 7026 h 10000"/>
                <a:gd name="connsiteX456" fmla="*/ 7064 w 10000"/>
                <a:gd name="connsiteY456" fmla="*/ 7055 h 10000"/>
                <a:gd name="connsiteX457" fmla="*/ 7025 w 10000"/>
                <a:gd name="connsiteY457" fmla="*/ 7048 h 10000"/>
                <a:gd name="connsiteX458" fmla="*/ 7002 w 10000"/>
                <a:gd name="connsiteY458" fmla="*/ 7111 h 10000"/>
                <a:gd name="connsiteX459" fmla="*/ 6924 w 10000"/>
                <a:gd name="connsiteY459" fmla="*/ 7119 h 10000"/>
                <a:gd name="connsiteX460" fmla="*/ 6895 w 10000"/>
                <a:gd name="connsiteY460" fmla="*/ 7111 h 10000"/>
                <a:gd name="connsiteX461" fmla="*/ 6828 w 10000"/>
                <a:gd name="connsiteY461" fmla="*/ 7161 h 10000"/>
                <a:gd name="connsiteX462" fmla="*/ 6834 w 10000"/>
                <a:gd name="connsiteY462" fmla="*/ 7260 h 10000"/>
                <a:gd name="connsiteX463" fmla="*/ 6817 w 10000"/>
                <a:gd name="connsiteY463" fmla="*/ 7324 h 10000"/>
                <a:gd name="connsiteX464" fmla="*/ 6817 w 10000"/>
                <a:gd name="connsiteY464" fmla="*/ 7381 h 10000"/>
                <a:gd name="connsiteX465" fmla="*/ 6760 w 10000"/>
                <a:gd name="connsiteY465" fmla="*/ 7424 h 10000"/>
                <a:gd name="connsiteX466" fmla="*/ 6699 w 10000"/>
                <a:gd name="connsiteY466" fmla="*/ 7431 h 10000"/>
                <a:gd name="connsiteX467" fmla="*/ 6682 w 10000"/>
                <a:gd name="connsiteY467" fmla="*/ 7410 h 10000"/>
                <a:gd name="connsiteX468" fmla="*/ 6625 w 10000"/>
                <a:gd name="connsiteY468" fmla="*/ 7388 h 10000"/>
                <a:gd name="connsiteX469" fmla="*/ 6592 w 10000"/>
                <a:gd name="connsiteY469" fmla="*/ 7431 h 10000"/>
                <a:gd name="connsiteX470" fmla="*/ 6586 w 10000"/>
                <a:gd name="connsiteY470" fmla="*/ 7473 h 10000"/>
                <a:gd name="connsiteX471" fmla="*/ 6552 w 10000"/>
                <a:gd name="connsiteY471" fmla="*/ 7480 h 10000"/>
                <a:gd name="connsiteX472" fmla="*/ 6547 w 10000"/>
                <a:gd name="connsiteY472" fmla="*/ 7523 h 10000"/>
                <a:gd name="connsiteX473" fmla="*/ 6519 w 10000"/>
                <a:gd name="connsiteY473" fmla="*/ 7523 h 10000"/>
                <a:gd name="connsiteX474" fmla="*/ 6485 w 10000"/>
                <a:gd name="connsiteY474" fmla="*/ 7424 h 10000"/>
                <a:gd name="connsiteX475" fmla="*/ 6406 w 10000"/>
                <a:gd name="connsiteY475" fmla="*/ 7473 h 10000"/>
                <a:gd name="connsiteX476" fmla="*/ 6316 w 10000"/>
                <a:gd name="connsiteY476" fmla="*/ 7551 h 10000"/>
                <a:gd name="connsiteX477" fmla="*/ 6282 w 10000"/>
                <a:gd name="connsiteY477" fmla="*/ 7566 h 10000"/>
                <a:gd name="connsiteX478" fmla="*/ 6294 w 10000"/>
                <a:gd name="connsiteY478" fmla="*/ 7615 h 10000"/>
                <a:gd name="connsiteX479" fmla="*/ 6243 w 10000"/>
                <a:gd name="connsiteY479" fmla="*/ 7637 h 10000"/>
                <a:gd name="connsiteX480" fmla="*/ 6209 w 10000"/>
                <a:gd name="connsiteY480" fmla="*/ 7608 h 10000"/>
                <a:gd name="connsiteX481" fmla="*/ 6136 w 10000"/>
                <a:gd name="connsiteY481" fmla="*/ 7622 h 10000"/>
                <a:gd name="connsiteX482" fmla="*/ 6136 w 10000"/>
                <a:gd name="connsiteY482" fmla="*/ 7395 h 10000"/>
                <a:gd name="connsiteX483" fmla="*/ 6208 w 10000"/>
                <a:gd name="connsiteY48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751 w 10000"/>
                <a:gd name="connsiteY11" fmla="*/ 9858 h 10000"/>
                <a:gd name="connsiteX12" fmla="*/ 3583 w 10000"/>
                <a:gd name="connsiteY12" fmla="*/ 9730 h 10000"/>
                <a:gd name="connsiteX13" fmla="*/ 3335 w 10000"/>
                <a:gd name="connsiteY13" fmla="*/ 9578 h 10000"/>
                <a:gd name="connsiteX14" fmla="*/ 3150 w 10000"/>
                <a:gd name="connsiteY14" fmla="*/ 8971 h 10000"/>
                <a:gd name="connsiteX15" fmla="*/ 3155 w 10000"/>
                <a:gd name="connsiteY15" fmla="*/ 9021 h 10000"/>
                <a:gd name="connsiteX16" fmla="*/ 3144 w 10000"/>
                <a:gd name="connsiteY16" fmla="*/ 9042 h 10000"/>
                <a:gd name="connsiteX17" fmla="*/ 3105 w 10000"/>
                <a:gd name="connsiteY17" fmla="*/ 9028 h 10000"/>
                <a:gd name="connsiteX18" fmla="*/ 3048 w 10000"/>
                <a:gd name="connsiteY18" fmla="*/ 9163 h 10000"/>
                <a:gd name="connsiteX19" fmla="*/ 2818 w 10000"/>
                <a:gd name="connsiteY19" fmla="*/ 9837 h 10000"/>
                <a:gd name="connsiteX20" fmla="*/ 2745 w 10000"/>
                <a:gd name="connsiteY20" fmla="*/ 9879 h 10000"/>
                <a:gd name="connsiteX21" fmla="*/ 2705 w 10000"/>
                <a:gd name="connsiteY21" fmla="*/ 9922 h 10000"/>
                <a:gd name="connsiteX22" fmla="*/ 2638 w 10000"/>
                <a:gd name="connsiteY22" fmla="*/ 9929 h 10000"/>
                <a:gd name="connsiteX23" fmla="*/ 2598 w 10000"/>
                <a:gd name="connsiteY23" fmla="*/ 9943 h 10000"/>
                <a:gd name="connsiteX24" fmla="*/ 2565 w 10000"/>
                <a:gd name="connsiteY24" fmla="*/ 9929 h 10000"/>
                <a:gd name="connsiteX25" fmla="*/ 2508 w 10000"/>
                <a:gd name="connsiteY25" fmla="*/ 9943 h 10000"/>
                <a:gd name="connsiteX26" fmla="*/ 2503 w 10000"/>
                <a:gd name="connsiteY26" fmla="*/ 9957 h 10000"/>
                <a:gd name="connsiteX27" fmla="*/ 2458 w 10000"/>
                <a:gd name="connsiteY27" fmla="*/ 9993 h 10000"/>
                <a:gd name="connsiteX28" fmla="*/ 2424 w 10000"/>
                <a:gd name="connsiteY28" fmla="*/ 10000 h 10000"/>
                <a:gd name="connsiteX29" fmla="*/ 2323 w 10000"/>
                <a:gd name="connsiteY29" fmla="*/ 9901 h 10000"/>
                <a:gd name="connsiteX30" fmla="*/ 2250 w 10000"/>
                <a:gd name="connsiteY30" fmla="*/ 9794 h 10000"/>
                <a:gd name="connsiteX31" fmla="*/ 2160 w 10000"/>
                <a:gd name="connsiteY31" fmla="*/ 9759 h 10000"/>
                <a:gd name="connsiteX32" fmla="*/ 2143 w 10000"/>
                <a:gd name="connsiteY32" fmla="*/ 9624 h 10000"/>
                <a:gd name="connsiteX33" fmla="*/ 2205 w 10000"/>
                <a:gd name="connsiteY33" fmla="*/ 9588 h 10000"/>
                <a:gd name="connsiteX34" fmla="*/ 2182 w 10000"/>
                <a:gd name="connsiteY34" fmla="*/ 9482 h 10000"/>
                <a:gd name="connsiteX35" fmla="*/ 2160 w 10000"/>
                <a:gd name="connsiteY35" fmla="*/ 9446 h 10000"/>
                <a:gd name="connsiteX36" fmla="*/ 2323 w 10000"/>
                <a:gd name="connsiteY36" fmla="*/ 9312 h 10000"/>
                <a:gd name="connsiteX37" fmla="*/ 2373 w 10000"/>
                <a:gd name="connsiteY37" fmla="*/ 9177 h 10000"/>
                <a:gd name="connsiteX38" fmla="*/ 2424 w 10000"/>
                <a:gd name="connsiteY38" fmla="*/ 9148 h 10000"/>
                <a:gd name="connsiteX39" fmla="*/ 2435 w 10000"/>
                <a:gd name="connsiteY39" fmla="*/ 9063 h 10000"/>
                <a:gd name="connsiteX40" fmla="*/ 2385 w 10000"/>
                <a:gd name="connsiteY40" fmla="*/ 8950 h 10000"/>
                <a:gd name="connsiteX41" fmla="*/ 2396 w 10000"/>
                <a:gd name="connsiteY41" fmla="*/ 8879 h 10000"/>
                <a:gd name="connsiteX42" fmla="*/ 2340 w 10000"/>
                <a:gd name="connsiteY42" fmla="*/ 8850 h 10000"/>
                <a:gd name="connsiteX43" fmla="*/ 2306 w 10000"/>
                <a:gd name="connsiteY43" fmla="*/ 8857 h 10000"/>
                <a:gd name="connsiteX44" fmla="*/ 2143 w 10000"/>
                <a:gd name="connsiteY44" fmla="*/ 8921 h 10000"/>
                <a:gd name="connsiteX45" fmla="*/ 2098 w 10000"/>
                <a:gd name="connsiteY45" fmla="*/ 8971 h 10000"/>
                <a:gd name="connsiteX46" fmla="*/ 2064 w 10000"/>
                <a:gd name="connsiteY46" fmla="*/ 8999 h 10000"/>
                <a:gd name="connsiteX47" fmla="*/ 2019 w 10000"/>
                <a:gd name="connsiteY47" fmla="*/ 9056 h 10000"/>
                <a:gd name="connsiteX48" fmla="*/ 1879 w 10000"/>
                <a:gd name="connsiteY48" fmla="*/ 9013 h 10000"/>
                <a:gd name="connsiteX49" fmla="*/ 1828 w 10000"/>
                <a:gd name="connsiteY49" fmla="*/ 8971 h 10000"/>
                <a:gd name="connsiteX50" fmla="*/ 1738 w 10000"/>
                <a:gd name="connsiteY50" fmla="*/ 9021 h 10000"/>
                <a:gd name="connsiteX51" fmla="*/ 1609 w 10000"/>
                <a:gd name="connsiteY51" fmla="*/ 9056 h 10000"/>
                <a:gd name="connsiteX52" fmla="*/ 1699 w 10000"/>
                <a:gd name="connsiteY52" fmla="*/ 9177 h 10000"/>
                <a:gd name="connsiteX53" fmla="*/ 1592 w 10000"/>
                <a:gd name="connsiteY53" fmla="*/ 9304 h 10000"/>
                <a:gd name="connsiteX54" fmla="*/ 1558 w 10000"/>
                <a:gd name="connsiteY54" fmla="*/ 9290 h 10000"/>
                <a:gd name="connsiteX55" fmla="*/ 1541 w 10000"/>
                <a:gd name="connsiteY55" fmla="*/ 9304 h 10000"/>
                <a:gd name="connsiteX56" fmla="*/ 1507 w 10000"/>
                <a:gd name="connsiteY56" fmla="*/ 9269 h 10000"/>
                <a:gd name="connsiteX57" fmla="*/ 1440 w 10000"/>
                <a:gd name="connsiteY57" fmla="*/ 9233 h 10000"/>
                <a:gd name="connsiteX58" fmla="*/ 1434 w 10000"/>
                <a:gd name="connsiteY58" fmla="*/ 9198 h 10000"/>
                <a:gd name="connsiteX59" fmla="*/ 1412 w 10000"/>
                <a:gd name="connsiteY59" fmla="*/ 9191 h 10000"/>
                <a:gd name="connsiteX60" fmla="*/ 1400 w 10000"/>
                <a:gd name="connsiteY60" fmla="*/ 9155 h 10000"/>
                <a:gd name="connsiteX61" fmla="*/ 1372 w 10000"/>
                <a:gd name="connsiteY61" fmla="*/ 9127 h 10000"/>
                <a:gd name="connsiteX62" fmla="*/ 1327 w 10000"/>
                <a:gd name="connsiteY62" fmla="*/ 9141 h 10000"/>
                <a:gd name="connsiteX63" fmla="*/ 1305 w 10000"/>
                <a:gd name="connsiteY63" fmla="*/ 9092 h 10000"/>
                <a:gd name="connsiteX64" fmla="*/ 1271 w 10000"/>
                <a:gd name="connsiteY64" fmla="*/ 9099 h 10000"/>
                <a:gd name="connsiteX65" fmla="*/ 1277 w 10000"/>
                <a:gd name="connsiteY65" fmla="*/ 9056 h 10000"/>
                <a:gd name="connsiteX66" fmla="*/ 1265 w 10000"/>
                <a:gd name="connsiteY66" fmla="*/ 8999 h 10000"/>
                <a:gd name="connsiteX67" fmla="*/ 1277 w 10000"/>
                <a:gd name="connsiteY67" fmla="*/ 8935 h 10000"/>
                <a:gd name="connsiteX68" fmla="*/ 1271 w 10000"/>
                <a:gd name="connsiteY68" fmla="*/ 8893 h 10000"/>
                <a:gd name="connsiteX69" fmla="*/ 1153 w 10000"/>
                <a:gd name="connsiteY69" fmla="*/ 8893 h 10000"/>
                <a:gd name="connsiteX70" fmla="*/ 1153 w 10000"/>
                <a:gd name="connsiteY70" fmla="*/ 8850 h 10000"/>
                <a:gd name="connsiteX71" fmla="*/ 1091 w 10000"/>
                <a:gd name="connsiteY71" fmla="*/ 8829 h 10000"/>
                <a:gd name="connsiteX72" fmla="*/ 1080 w 10000"/>
                <a:gd name="connsiteY72" fmla="*/ 8758 h 10000"/>
                <a:gd name="connsiteX73" fmla="*/ 1069 w 10000"/>
                <a:gd name="connsiteY73" fmla="*/ 8730 h 10000"/>
                <a:gd name="connsiteX74" fmla="*/ 990 w 10000"/>
                <a:gd name="connsiteY74" fmla="*/ 8701 h 10000"/>
                <a:gd name="connsiteX75" fmla="*/ 894 w 10000"/>
                <a:gd name="connsiteY75" fmla="*/ 8616 h 10000"/>
                <a:gd name="connsiteX76" fmla="*/ 787 w 10000"/>
                <a:gd name="connsiteY76" fmla="*/ 8616 h 10000"/>
                <a:gd name="connsiteX77" fmla="*/ 849 w 10000"/>
                <a:gd name="connsiteY77" fmla="*/ 8510 h 10000"/>
                <a:gd name="connsiteX78" fmla="*/ 945 w 10000"/>
                <a:gd name="connsiteY78" fmla="*/ 8432 h 10000"/>
                <a:gd name="connsiteX79" fmla="*/ 984 w 10000"/>
                <a:gd name="connsiteY79" fmla="*/ 8325 h 10000"/>
                <a:gd name="connsiteX80" fmla="*/ 1063 w 10000"/>
                <a:gd name="connsiteY80" fmla="*/ 8204 h 10000"/>
                <a:gd name="connsiteX81" fmla="*/ 1057 w 10000"/>
                <a:gd name="connsiteY81" fmla="*/ 8133 h 10000"/>
                <a:gd name="connsiteX82" fmla="*/ 1018 w 10000"/>
                <a:gd name="connsiteY82" fmla="*/ 8055 h 10000"/>
                <a:gd name="connsiteX83" fmla="*/ 533 w 10000"/>
                <a:gd name="connsiteY83" fmla="*/ 8076 h 10000"/>
                <a:gd name="connsiteX84" fmla="*/ 169 w 10000"/>
                <a:gd name="connsiteY84" fmla="*/ 7743 h 10000"/>
                <a:gd name="connsiteX85" fmla="*/ 157 w 10000"/>
                <a:gd name="connsiteY85" fmla="*/ 7686 h 10000"/>
                <a:gd name="connsiteX86" fmla="*/ 231 w 10000"/>
                <a:gd name="connsiteY86" fmla="*/ 7594 h 10000"/>
                <a:gd name="connsiteX87" fmla="*/ 0 w 10000"/>
                <a:gd name="connsiteY87" fmla="*/ 6920 h 10000"/>
                <a:gd name="connsiteX88" fmla="*/ 1074 w 10000"/>
                <a:gd name="connsiteY88" fmla="*/ 7019 h 10000"/>
                <a:gd name="connsiteX89" fmla="*/ 1277 w 10000"/>
                <a:gd name="connsiteY89" fmla="*/ 6998 h 10000"/>
                <a:gd name="connsiteX90" fmla="*/ 1524 w 10000"/>
                <a:gd name="connsiteY90" fmla="*/ 7083 h 10000"/>
                <a:gd name="connsiteX91" fmla="*/ 1609 w 10000"/>
                <a:gd name="connsiteY91" fmla="*/ 7104 h 10000"/>
                <a:gd name="connsiteX92" fmla="*/ 1822 w 10000"/>
                <a:gd name="connsiteY92" fmla="*/ 7310 h 10000"/>
                <a:gd name="connsiteX93" fmla="*/ 1918 w 10000"/>
                <a:gd name="connsiteY93" fmla="*/ 7303 h 10000"/>
                <a:gd name="connsiteX94" fmla="*/ 6504 w 10000"/>
                <a:gd name="connsiteY94" fmla="*/ 7627 h 10000"/>
                <a:gd name="connsiteX95" fmla="*/ 5523 w 10000"/>
                <a:gd name="connsiteY95" fmla="*/ 5713 h 10000"/>
                <a:gd name="connsiteX96" fmla="*/ 5652 w 10000"/>
                <a:gd name="connsiteY96" fmla="*/ 5720 h 10000"/>
                <a:gd name="connsiteX97" fmla="*/ 5697 w 10000"/>
                <a:gd name="connsiteY97" fmla="*/ 5742 h 10000"/>
                <a:gd name="connsiteX98" fmla="*/ 5793 w 10000"/>
                <a:gd name="connsiteY98" fmla="*/ 5635 h 10000"/>
                <a:gd name="connsiteX99" fmla="*/ 5844 w 10000"/>
                <a:gd name="connsiteY99" fmla="*/ 5628 h 10000"/>
                <a:gd name="connsiteX100" fmla="*/ 5889 w 10000"/>
                <a:gd name="connsiteY100" fmla="*/ 5564 h 10000"/>
                <a:gd name="connsiteX101" fmla="*/ 5945 w 10000"/>
                <a:gd name="connsiteY101" fmla="*/ 5515 h 10000"/>
                <a:gd name="connsiteX102" fmla="*/ 6001 w 10000"/>
                <a:gd name="connsiteY102" fmla="*/ 5408 h 10000"/>
                <a:gd name="connsiteX103" fmla="*/ 6012 w 10000"/>
                <a:gd name="connsiteY103" fmla="*/ 5344 h 10000"/>
                <a:gd name="connsiteX104" fmla="*/ 6080 w 10000"/>
                <a:gd name="connsiteY104" fmla="*/ 5316 h 10000"/>
                <a:gd name="connsiteX105" fmla="*/ 6159 w 10000"/>
                <a:gd name="connsiteY105" fmla="*/ 5351 h 10000"/>
                <a:gd name="connsiteX106" fmla="*/ 6226 w 10000"/>
                <a:gd name="connsiteY106" fmla="*/ 5337 h 10000"/>
                <a:gd name="connsiteX107" fmla="*/ 6294 w 10000"/>
                <a:gd name="connsiteY107" fmla="*/ 5344 h 10000"/>
                <a:gd name="connsiteX108" fmla="*/ 6412 w 10000"/>
                <a:gd name="connsiteY108" fmla="*/ 5302 h 10000"/>
                <a:gd name="connsiteX109" fmla="*/ 6490 w 10000"/>
                <a:gd name="connsiteY109" fmla="*/ 5195 h 10000"/>
                <a:gd name="connsiteX110" fmla="*/ 6524 w 10000"/>
                <a:gd name="connsiteY110" fmla="*/ 5160 h 10000"/>
                <a:gd name="connsiteX111" fmla="*/ 6575 w 10000"/>
                <a:gd name="connsiteY111" fmla="*/ 5160 h 10000"/>
                <a:gd name="connsiteX112" fmla="*/ 6614 w 10000"/>
                <a:gd name="connsiteY112" fmla="*/ 5103 h 10000"/>
                <a:gd name="connsiteX113" fmla="*/ 6597 w 10000"/>
                <a:gd name="connsiteY113" fmla="*/ 5039 h 10000"/>
                <a:gd name="connsiteX114" fmla="*/ 6609 w 10000"/>
                <a:gd name="connsiteY114" fmla="*/ 4982 h 10000"/>
                <a:gd name="connsiteX115" fmla="*/ 6659 w 10000"/>
                <a:gd name="connsiteY115" fmla="*/ 4876 h 10000"/>
                <a:gd name="connsiteX116" fmla="*/ 6715 w 10000"/>
                <a:gd name="connsiteY116" fmla="*/ 4776 h 10000"/>
                <a:gd name="connsiteX117" fmla="*/ 6772 w 10000"/>
                <a:gd name="connsiteY117" fmla="*/ 4755 h 10000"/>
                <a:gd name="connsiteX118" fmla="*/ 6800 w 10000"/>
                <a:gd name="connsiteY118" fmla="*/ 4720 h 10000"/>
                <a:gd name="connsiteX119" fmla="*/ 6895 w 10000"/>
                <a:gd name="connsiteY119" fmla="*/ 4734 h 10000"/>
                <a:gd name="connsiteX120" fmla="*/ 6991 w 10000"/>
                <a:gd name="connsiteY120" fmla="*/ 4734 h 10000"/>
                <a:gd name="connsiteX121" fmla="*/ 6997 w 10000"/>
                <a:gd name="connsiteY121" fmla="*/ 4670 h 10000"/>
                <a:gd name="connsiteX122" fmla="*/ 7013 w 10000"/>
                <a:gd name="connsiteY122" fmla="*/ 4627 h 10000"/>
                <a:gd name="connsiteX123" fmla="*/ 7008 w 10000"/>
                <a:gd name="connsiteY123" fmla="*/ 4599 h 10000"/>
                <a:gd name="connsiteX124" fmla="*/ 7064 w 10000"/>
                <a:gd name="connsiteY124" fmla="*/ 4578 h 10000"/>
                <a:gd name="connsiteX125" fmla="*/ 7103 w 10000"/>
                <a:gd name="connsiteY125" fmla="*/ 4634 h 10000"/>
                <a:gd name="connsiteX126" fmla="*/ 7160 w 10000"/>
                <a:gd name="connsiteY126" fmla="*/ 4613 h 10000"/>
                <a:gd name="connsiteX127" fmla="*/ 7177 w 10000"/>
                <a:gd name="connsiteY127" fmla="*/ 4578 h 10000"/>
                <a:gd name="connsiteX128" fmla="*/ 7222 w 10000"/>
                <a:gd name="connsiteY128" fmla="*/ 4564 h 10000"/>
                <a:gd name="connsiteX129" fmla="*/ 7317 w 10000"/>
                <a:gd name="connsiteY129" fmla="*/ 4493 h 10000"/>
                <a:gd name="connsiteX130" fmla="*/ 7407 w 10000"/>
                <a:gd name="connsiteY130" fmla="*/ 4521 h 10000"/>
                <a:gd name="connsiteX131" fmla="*/ 7430 w 10000"/>
                <a:gd name="connsiteY131" fmla="*/ 4507 h 10000"/>
                <a:gd name="connsiteX132" fmla="*/ 7480 w 10000"/>
                <a:gd name="connsiteY132" fmla="*/ 4528 h 10000"/>
                <a:gd name="connsiteX133" fmla="*/ 7503 w 10000"/>
                <a:gd name="connsiteY133" fmla="*/ 4471 h 10000"/>
                <a:gd name="connsiteX134" fmla="*/ 7525 w 10000"/>
                <a:gd name="connsiteY134" fmla="*/ 4500 h 10000"/>
                <a:gd name="connsiteX135" fmla="*/ 7559 w 10000"/>
                <a:gd name="connsiteY135" fmla="*/ 4493 h 10000"/>
                <a:gd name="connsiteX136" fmla="*/ 7598 w 10000"/>
                <a:gd name="connsiteY136" fmla="*/ 4556 h 10000"/>
                <a:gd name="connsiteX137" fmla="*/ 7643 w 10000"/>
                <a:gd name="connsiteY137" fmla="*/ 4549 h 10000"/>
                <a:gd name="connsiteX138" fmla="*/ 7683 w 10000"/>
                <a:gd name="connsiteY138" fmla="*/ 4578 h 10000"/>
                <a:gd name="connsiteX139" fmla="*/ 7700 w 10000"/>
                <a:gd name="connsiteY139" fmla="*/ 4556 h 10000"/>
                <a:gd name="connsiteX140" fmla="*/ 7778 w 10000"/>
                <a:gd name="connsiteY140" fmla="*/ 4564 h 10000"/>
                <a:gd name="connsiteX141" fmla="*/ 7790 w 10000"/>
                <a:gd name="connsiteY141" fmla="*/ 4585 h 10000"/>
                <a:gd name="connsiteX142" fmla="*/ 7874 w 10000"/>
                <a:gd name="connsiteY142" fmla="*/ 4514 h 10000"/>
                <a:gd name="connsiteX143" fmla="*/ 7874 w 10000"/>
                <a:gd name="connsiteY143" fmla="*/ 4393 h 10000"/>
                <a:gd name="connsiteX144" fmla="*/ 7852 w 10000"/>
                <a:gd name="connsiteY144" fmla="*/ 4379 h 10000"/>
                <a:gd name="connsiteX145" fmla="*/ 7835 w 10000"/>
                <a:gd name="connsiteY145" fmla="*/ 4294 h 10000"/>
                <a:gd name="connsiteX146" fmla="*/ 7801 w 10000"/>
                <a:gd name="connsiteY146" fmla="*/ 4209 h 10000"/>
                <a:gd name="connsiteX147" fmla="*/ 7750 w 10000"/>
                <a:gd name="connsiteY147" fmla="*/ 4173 h 10000"/>
                <a:gd name="connsiteX148" fmla="*/ 7745 w 10000"/>
                <a:gd name="connsiteY148" fmla="*/ 4131 h 10000"/>
                <a:gd name="connsiteX149" fmla="*/ 7672 w 10000"/>
                <a:gd name="connsiteY149" fmla="*/ 4053 h 10000"/>
                <a:gd name="connsiteX150" fmla="*/ 7677 w 10000"/>
                <a:gd name="connsiteY150" fmla="*/ 4024 h 10000"/>
                <a:gd name="connsiteX151" fmla="*/ 7604 w 10000"/>
                <a:gd name="connsiteY151" fmla="*/ 3982 h 10000"/>
                <a:gd name="connsiteX152" fmla="*/ 7598 w 10000"/>
                <a:gd name="connsiteY152" fmla="*/ 3903 h 10000"/>
                <a:gd name="connsiteX153" fmla="*/ 7475 w 10000"/>
                <a:gd name="connsiteY153" fmla="*/ 3833 h 10000"/>
                <a:gd name="connsiteX154" fmla="*/ 7407 w 10000"/>
                <a:gd name="connsiteY154" fmla="*/ 3683 h 10000"/>
                <a:gd name="connsiteX155" fmla="*/ 7306 w 10000"/>
                <a:gd name="connsiteY155" fmla="*/ 3676 h 10000"/>
                <a:gd name="connsiteX156" fmla="*/ 7272 w 10000"/>
                <a:gd name="connsiteY156" fmla="*/ 3648 h 10000"/>
                <a:gd name="connsiteX157" fmla="*/ 7222 w 10000"/>
                <a:gd name="connsiteY157" fmla="*/ 3669 h 10000"/>
                <a:gd name="connsiteX158" fmla="*/ 7143 w 10000"/>
                <a:gd name="connsiteY158" fmla="*/ 3669 h 10000"/>
                <a:gd name="connsiteX159" fmla="*/ 7030 w 10000"/>
                <a:gd name="connsiteY159" fmla="*/ 3840 h 10000"/>
                <a:gd name="connsiteX160" fmla="*/ 6991 w 10000"/>
                <a:gd name="connsiteY160" fmla="*/ 3918 h 10000"/>
                <a:gd name="connsiteX161" fmla="*/ 6890 w 10000"/>
                <a:gd name="connsiteY161" fmla="*/ 3797 h 10000"/>
                <a:gd name="connsiteX162" fmla="*/ 6817 w 10000"/>
                <a:gd name="connsiteY162" fmla="*/ 3747 h 10000"/>
                <a:gd name="connsiteX163" fmla="*/ 6744 w 10000"/>
                <a:gd name="connsiteY163" fmla="*/ 3754 h 10000"/>
                <a:gd name="connsiteX164" fmla="*/ 6670 w 10000"/>
                <a:gd name="connsiteY164" fmla="*/ 3790 h 10000"/>
                <a:gd name="connsiteX165" fmla="*/ 6609 w 10000"/>
                <a:gd name="connsiteY165" fmla="*/ 3762 h 10000"/>
                <a:gd name="connsiteX166" fmla="*/ 6552 w 10000"/>
                <a:gd name="connsiteY166" fmla="*/ 3804 h 10000"/>
                <a:gd name="connsiteX167" fmla="*/ 6496 w 10000"/>
                <a:gd name="connsiteY167" fmla="*/ 3889 h 10000"/>
                <a:gd name="connsiteX168" fmla="*/ 6367 w 10000"/>
                <a:gd name="connsiteY168" fmla="*/ 3733 h 10000"/>
                <a:gd name="connsiteX169" fmla="*/ 6350 w 10000"/>
                <a:gd name="connsiteY169" fmla="*/ 3577 h 10000"/>
                <a:gd name="connsiteX170" fmla="*/ 6451 w 10000"/>
                <a:gd name="connsiteY170" fmla="*/ 3513 h 10000"/>
                <a:gd name="connsiteX171" fmla="*/ 6445 w 10000"/>
                <a:gd name="connsiteY171" fmla="*/ 3343 h 10000"/>
                <a:gd name="connsiteX172" fmla="*/ 6541 w 10000"/>
                <a:gd name="connsiteY172" fmla="*/ 3144 h 10000"/>
                <a:gd name="connsiteX173" fmla="*/ 6530 w 10000"/>
                <a:gd name="connsiteY173" fmla="*/ 3109 h 10000"/>
                <a:gd name="connsiteX174" fmla="*/ 6760 w 10000"/>
                <a:gd name="connsiteY174" fmla="*/ 2456 h 10000"/>
                <a:gd name="connsiteX175" fmla="*/ 6884 w 10000"/>
                <a:gd name="connsiteY175" fmla="*/ 2555 h 10000"/>
                <a:gd name="connsiteX176" fmla="*/ 6957 w 10000"/>
                <a:gd name="connsiteY176" fmla="*/ 2598 h 10000"/>
                <a:gd name="connsiteX177" fmla="*/ 7030 w 10000"/>
                <a:gd name="connsiteY177" fmla="*/ 2598 h 10000"/>
                <a:gd name="connsiteX178" fmla="*/ 7143 w 10000"/>
                <a:gd name="connsiteY178" fmla="*/ 2676 h 10000"/>
                <a:gd name="connsiteX179" fmla="*/ 7160 w 10000"/>
                <a:gd name="connsiteY179" fmla="*/ 2626 h 10000"/>
                <a:gd name="connsiteX180" fmla="*/ 7233 w 10000"/>
                <a:gd name="connsiteY180" fmla="*/ 2612 h 10000"/>
                <a:gd name="connsiteX181" fmla="*/ 7295 w 10000"/>
                <a:gd name="connsiteY181" fmla="*/ 2527 h 10000"/>
                <a:gd name="connsiteX182" fmla="*/ 7373 w 10000"/>
                <a:gd name="connsiteY182" fmla="*/ 2463 h 10000"/>
                <a:gd name="connsiteX183" fmla="*/ 7407 w 10000"/>
                <a:gd name="connsiteY183" fmla="*/ 2399 h 10000"/>
                <a:gd name="connsiteX184" fmla="*/ 7525 w 10000"/>
                <a:gd name="connsiteY184" fmla="*/ 2356 h 10000"/>
                <a:gd name="connsiteX185" fmla="*/ 7587 w 10000"/>
                <a:gd name="connsiteY185" fmla="*/ 2363 h 10000"/>
                <a:gd name="connsiteX186" fmla="*/ 7638 w 10000"/>
                <a:gd name="connsiteY186" fmla="*/ 2300 h 10000"/>
                <a:gd name="connsiteX187" fmla="*/ 7677 w 10000"/>
                <a:gd name="connsiteY187" fmla="*/ 2214 h 10000"/>
                <a:gd name="connsiteX188" fmla="*/ 7660 w 10000"/>
                <a:gd name="connsiteY188" fmla="*/ 2200 h 10000"/>
                <a:gd name="connsiteX189" fmla="*/ 7677 w 10000"/>
                <a:gd name="connsiteY189" fmla="*/ 2108 h 10000"/>
                <a:gd name="connsiteX190" fmla="*/ 7610 w 10000"/>
                <a:gd name="connsiteY190" fmla="*/ 2108 h 10000"/>
                <a:gd name="connsiteX191" fmla="*/ 7643 w 10000"/>
                <a:gd name="connsiteY191" fmla="*/ 2030 h 10000"/>
                <a:gd name="connsiteX192" fmla="*/ 7649 w 10000"/>
                <a:gd name="connsiteY192" fmla="*/ 1938 h 10000"/>
                <a:gd name="connsiteX193" fmla="*/ 7677 w 10000"/>
                <a:gd name="connsiteY193" fmla="*/ 1916 h 10000"/>
                <a:gd name="connsiteX194" fmla="*/ 7728 w 10000"/>
                <a:gd name="connsiteY194" fmla="*/ 1824 h 10000"/>
                <a:gd name="connsiteX195" fmla="*/ 7722 w 10000"/>
                <a:gd name="connsiteY195" fmla="*/ 1753 h 10000"/>
                <a:gd name="connsiteX196" fmla="*/ 7762 w 10000"/>
                <a:gd name="connsiteY196" fmla="*/ 1675 h 10000"/>
                <a:gd name="connsiteX197" fmla="*/ 7807 w 10000"/>
                <a:gd name="connsiteY197" fmla="*/ 1625 h 10000"/>
                <a:gd name="connsiteX198" fmla="*/ 7823 w 10000"/>
                <a:gd name="connsiteY198" fmla="*/ 1540 h 10000"/>
                <a:gd name="connsiteX199" fmla="*/ 7818 w 10000"/>
                <a:gd name="connsiteY199" fmla="*/ 1512 h 10000"/>
                <a:gd name="connsiteX200" fmla="*/ 7857 w 10000"/>
                <a:gd name="connsiteY200" fmla="*/ 1455 h 10000"/>
                <a:gd name="connsiteX201" fmla="*/ 7913 w 10000"/>
                <a:gd name="connsiteY201" fmla="*/ 1285 h 10000"/>
                <a:gd name="connsiteX202" fmla="*/ 7930 w 10000"/>
                <a:gd name="connsiteY202" fmla="*/ 1185 h 10000"/>
                <a:gd name="connsiteX203" fmla="*/ 7958 w 10000"/>
                <a:gd name="connsiteY203" fmla="*/ 1192 h 10000"/>
                <a:gd name="connsiteX204" fmla="*/ 8037 w 10000"/>
                <a:gd name="connsiteY204" fmla="*/ 1079 h 10000"/>
                <a:gd name="connsiteX205" fmla="*/ 8127 w 10000"/>
                <a:gd name="connsiteY205" fmla="*/ 1015 h 10000"/>
                <a:gd name="connsiteX206" fmla="*/ 8138 w 10000"/>
                <a:gd name="connsiteY206" fmla="*/ 937 h 10000"/>
                <a:gd name="connsiteX207" fmla="*/ 8172 w 10000"/>
                <a:gd name="connsiteY207" fmla="*/ 852 h 10000"/>
                <a:gd name="connsiteX208" fmla="*/ 8161 w 10000"/>
                <a:gd name="connsiteY208" fmla="*/ 788 h 10000"/>
                <a:gd name="connsiteX209" fmla="*/ 8116 w 10000"/>
                <a:gd name="connsiteY209" fmla="*/ 731 h 10000"/>
                <a:gd name="connsiteX210" fmla="*/ 8138 w 10000"/>
                <a:gd name="connsiteY210" fmla="*/ 660 h 10000"/>
                <a:gd name="connsiteX211" fmla="*/ 8138 w 10000"/>
                <a:gd name="connsiteY211" fmla="*/ 575 h 10000"/>
                <a:gd name="connsiteX212" fmla="*/ 8054 w 10000"/>
                <a:gd name="connsiteY212" fmla="*/ 504 h 10000"/>
                <a:gd name="connsiteX213" fmla="*/ 7970 w 10000"/>
                <a:gd name="connsiteY213" fmla="*/ 546 h 10000"/>
                <a:gd name="connsiteX214" fmla="*/ 7930 w 10000"/>
                <a:gd name="connsiteY214" fmla="*/ 546 h 10000"/>
                <a:gd name="connsiteX215" fmla="*/ 7913 w 10000"/>
                <a:gd name="connsiteY215" fmla="*/ 497 h 10000"/>
                <a:gd name="connsiteX216" fmla="*/ 7913 w 10000"/>
                <a:gd name="connsiteY216" fmla="*/ 405 h 10000"/>
                <a:gd name="connsiteX217" fmla="*/ 8020 w 10000"/>
                <a:gd name="connsiteY217" fmla="*/ 312 h 10000"/>
                <a:gd name="connsiteX218" fmla="*/ 8054 w 10000"/>
                <a:gd name="connsiteY218" fmla="*/ 234 h 10000"/>
                <a:gd name="connsiteX219" fmla="*/ 8121 w 10000"/>
                <a:gd name="connsiteY219" fmla="*/ 170 h 10000"/>
                <a:gd name="connsiteX220" fmla="*/ 8183 w 10000"/>
                <a:gd name="connsiteY220" fmla="*/ 50 h 10000"/>
                <a:gd name="connsiteX221" fmla="*/ 8228 w 10000"/>
                <a:gd name="connsiteY221" fmla="*/ 28 h 10000"/>
                <a:gd name="connsiteX222" fmla="*/ 8290 w 10000"/>
                <a:gd name="connsiteY222" fmla="*/ 43 h 10000"/>
                <a:gd name="connsiteX223" fmla="*/ 8420 w 10000"/>
                <a:gd name="connsiteY223" fmla="*/ 0 h 10000"/>
                <a:gd name="connsiteX224" fmla="*/ 8481 w 10000"/>
                <a:gd name="connsiteY224" fmla="*/ 71 h 10000"/>
                <a:gd name="connsiteX225" fmla="*/ 8476 w 10000"/>
                <a:gd name="connsiteY225" fmla="*/ 121 h 10000"/>
                <a:gd name="connsiteX226" fmla="*/ 8504 w 10000"/>
                <a:gd name="connsiteY226" fmla="*/ 142 h 10000"/>
                <a:gd name="connsiteX227" fmla="*/ 8526 w 10000"/>
                <a:gd name="connsiteY227" fmla="*/ 192 h 10000"/>
                <a:gd name="connsiteX228" fmla="*/ 8493 w 10000"/>
                <a:gd name="connsiteY228" fmla="*/ 248 h 10000"/>
                <a:gd name="connsiteX229" fmla="*/ 8448 w 10000"/>
                <a:gd name="connsiteY229" fmla="*/ 376 h 10000"/>
                <a:gd name="connsiteX230" fmla="*/ 8375 w 10000"/>
                <a:gd name="connsiteY230" fmla="*/ 476 h 10000"/>
                <a:gd name="connsiteX231" fmla="*/ 8307 w 10000"/>
                <a:gd name="connsiteY231" fmla="*/ 532 h 10000"/>
                <a:gd name="connsiteX232" fmla="*/ 8358 w 10000"/>
                <a:gd name="connsiteY232" fmla="*/ 554 h 10000"/>
                <a:gd name="connsiteX233" fmla="*/ 8425 w 10000"/>
                <a:gd name="connsiteY233" fmla="*/ 639 h 10000"/>
                <a:gd name="connsiteX234" fmla="*/ 8470 w 10000"/>
                <a:gd name="connsiteY234" fmla="*/ 646 h 10000"/>
                <a:gd name="connsiteX235" fmla="*/ 8493 w 10000"/>
                <a:gd name="connsiteY235" fmla="*/ 738 h 10000"/>
                <a:gd name="connsiteX236" fmla="*/ 8538 w 10000"/>
                <a:gd name="connsiteY236" fmla="*/ 759 h 10000"/>
                <a:gd name="connsiteX237" fmla="*/ 8571 w 10000"/>
                <a:gd name="connsiteY237" fmla="*/ 752 h 10000"/>
                <a:gd name="connsiteX238" fmla="*/ 8639 w 10000"/>
                <a:gd name="connsiteY238" fmla="*/ 610 h 10000"/>
                <a:gd name="connsiteX239" fmla="*/ 8701 w 10000"/>
                <a:gd name="connsiteY239" fmla="*/ 625 h 10000"/>
                <a:gd name="connsiteX240" fmla="*/ 8712 w 10000"/>
                <a:gd name="connsiteY240" fmla="*/ 667 h 10000"/>
                <a:gd name="connsiteX241" fmla="*/ 8757 w 10000"/>
                <a:gd name="connsiteY241" fmla="*/ 717 h 10000"/>
                <a:gd name="connsiteX242" fmla="*/ 8757 w 10000"/>
                <a:gd name="connsiteY242" fmla="*/ 752 h 10000"/>
                <a:gd name="connsiteX243" fmla="*/ 8796 w 10000"/>
                <a:gd name="connsiteY243" fmla="*/ 774 h 10000"/>
                <a:gd name="connsiteX244" fmla="*/ 8853 w 10000"/>
                <a:gd name="connsiteY244" fmla="*/ 774 h 10000"/>
                <a:gd name="connsiteX245" fmla="*/ 8858 w 10000"/>
                <a:gd name="connsiteY245" fmla="*/ 837 h 10000"/>
                <a:gd name="connsiteX246" fmla="*/ 8808 w 10000"/>
                <a:gd name="connsiteY246" fmla="*/ 866 h 10000"/>
                <a:gd name="connsiteX247" fmla="*/ 8853 w 10000"/>
                <a:gd name="connsiteY247" fmla="*/ 1143 h 10000"/>
                <a:gd name="connsiteX248" fmla="*/ 8898 w 10000"/>
                <a:gd name="connsiteY248" fmla="*/ 1270 h 10000"/>
                <a:gd name="connsiteX249" fmla="*/ 8886 w 10000"/>
                <a:gd name="connsiteY249" fmla="*/ 1327 h 10000"/>
                <a:gd name="connsiteX250" fmla="*/ 8926 w 10000"/>
                <a:gd name="connsiteY250" fmla="*/ 1391 h 10000"/>
                <a:gd name="connsiteX251" fmla="*/ 8931 w 10000"/>
                <a:gd name="connsiteY251" fmla="*/ 1434 h 10000"/>
                <a:gd name="connsiteX252" fmla="*/ 9038 w 10000"/>
                <a:gd name="connsiteY252" fmla="*/ 1483 h 10000"/>
                <a:gd name="connsiteX253" fmla="*/ 9168 w 10000"/>
                <a:gd name="connsiteY253" fmla="*/ 1441 h 10000"/>
                <a:gd name="connsiteX254" fmla="*/ 9184 w 10000"/>
                <a:gd name="connsiteY254" fmla="*/ 1384 h 10000"/>
                <a:gd name="connsiteX255" fmla="*/ 9229 w 10000"/>
                <a:gd name="connsiteY255" fmla="*/ 1405 h 10000"/>
                <a:gd name="connsiteX256" fmla="*/ 9258 w 10000"/>
                <a:gd name="connsiteY256" fmla="*/ 1455 h 10000"/>
                <a:gd name="connsiteX257" fmla="*/ 9325 w 10000"/>
                <a:gd name="connsiteY257" fmla="*/ 1419 h 10000"/>
                <a:gd name="connsiteX258" fmla="*/ 9364 w 10000"/>
                <a:gd name="connsiteY258" fmla="*/ 1419 h 10000"/>
                <a:gd name="connsiteX259" fmla="*/ 9421 w 10000"/>
                <a:gd name="connsiteY259" fmla="*/ 1476 h 10000"/>
                <a:gd name="connsiteX260" fmla="*/ 9454 w 10000"/>
                <a:gd name="connsiteY260" fmla="*/ 1398 h 10000"/>
                <a:gd name="connsiteX261" fmla="*/ 9522 w 10000"/>
                <a:gd name="connsiteY261" fmla="*/ 1434 h 10000"/>
                <a:gd name="connsiteX262" fmla="*/ 9556 w 10000"/>
                <a:gd name="connsiteY262" fmla="*/ 1391 h 10000"/>
                <a:gd name="connsiteX263" fmla="*/ 9584 w 10000"/>
                <a:gd name="connsiteY263" fmla="*/ 1398 h 10000"/>
                <a:gd name="connsiteX264" fmla="*/ 9612 w 10000"/>
                <a:gd name="connsiteY264" fmla="*/ 1356 h 10000"/>
                <a:gd name="connsiteX265" fmla="*/ 9606 w 10000"/>
                <a:gd name="connsiteY265" fmla="*/ 1313 h 10000"/>
                <a:gd name="connsiteX266" fmla="*/ 9646 w 10000"/>
                <a:gd name="connsiteY266" fmla="*/ 1292 h 10000"/>
                <a:gd name="connsiteX267" fmla="*/ 9674 w 10000"/>
                <a:gd name="connsiteY267" fmla="*/ 1221 h 10000"/>
                <a:gd name="connsiteX268" fmla="*/ 9753 w 10000"/>
                <a:gd name="connsiteY268" fmla="*/ 1228 h 10000"/>
                <a:gd name="connsiteX269" fmla="*/ 9871 w 10000"/>
                <a:gd name="connsiteY269" fmla="*/ 1434 h 10000"/>
                <a:gd name="connsiteX270" fmla="*/ 9893 w 10000"/>
                <a:gd name="connsiteY270" fmla="*/ 1505 h 10000"/>
                <a:gd name="connsiteX271" fmla="*/ 9972 w 10000"/>
                <a:gd name="connsiteY271" fmla="*/ 1597 h 10000"/>
                <a:gd name="connsiteX272" fmla="*/ 10000 w 10000"/>
                <a:gd name="connsiteY272" fmla="*/ 1682 h 10000"/>
                <a:gd name="connsiteX273" fmla="*/ 9938 w 10000"/>
                <a:gd name="connsiteY273" fmla="*/ 1796 h 10000"/>
                <a:gd name="connsiteX274" fmla="*/ 9893 w 10000"/>
                <a:gd name="connsiteY274" fmla="*/ 1838 h 10000"/>
                <a:gd name="connsiteX275" fmla="*/ 9916 w 10000"/>
                <a:gd name="connsiteY275" fmla="*/ 1959 h 10000"/>
                <a:gd name="connsiteX276" fmla="*/ 9848 w 10000"/>
                <a:gd name="connsiteY276" fmla="*/ 2051 h 10000"/>
                <a:gd name="connsiteX277" fmla="*/ 9809 w 10000"/>
                <a:gd name="connsiteY277" fmla="*/ 2072 h 10000"/>
                <a:gd name="connsiteX278" fmla="*/ 9809 w 10000"/>
                <a:gd name="connsiteY278" fmla="*/ 2136 h 10000"/>
                <a:gd name="connsiteX279" fmla="*/ 9758 w 10000"/>
                <a:gd name="connsiteY279" fmla="*/ 2257 h 10000"/>
                <a:gd name="connsiteX280" fmla="*/ 9724 w 10000"/>
                <a:gd name="connsiteY280" fmla="*/ 2264 h 10000"/>
                <a:gd name="connsiteX281" fmla="*/ 9730 w 10000"/>
                <a:gd name="connsiteY281" fmla="*/ 2349 h 10000"/>
                <a:gd name="connsiteX282" fmla="*/ 9702 w 10000"/>
                <a:gd name="connsiteY282" fmla="*/ 2413 h 10000"/>
                <a:gd name="connsiteX283" fmla="*/ 9708 w 10000"/>
                <a:gd name="connsiteY283" fmla="*/ 2697 h 10000"/>
                <a:gd name="connsiteX284" fmla="*/ 9724 w 10000"/>
                <a:gd name="connsiteY284" fmla="*/ 2718 h 10000"/>
                <a:gd name="connsiteX285" fmla="*/ 9719 w 10000"/>
                <a:gd name="connsiteY285" fmla="*/ 2811 h 10000"/>
                <a:gd name="connsiteX286" fmla="*/ 9708 w 10000"/>
                <a:gd name="connsiteY286" fmla="*/ 2896 h 10000"/>
                <a:gd name="connsiteX287" fmla="*/ 9668 w 10000"/>
                <a:gd name="connsiteY287" fmla="*/ 2938 h 10000"/>
                <a:gd name="connsiteX288" fmla="*/ 9595 w 10000"/>
                <a:gd name="connsiteY288" fmla="*/ 2903 h 10000"/>
                <a:gd name="connsiteX289" fmla="*/ 9561 w 10000"/>
                <a:gd name="connsiteY289" fmla="*/ 2952 h 10000"/>
                <a:gd name="connsiteX290" fmla="*/ 9567 w 10000"/>
                <a:gd name="connsiteY290" fmla="*/ 2995 h 10000"/>
                <a:gd name="connsiteX291" fmla="*/ 9544 w 10000"/>
                <a:gd name="connsiteY291" fmla="*/ 3080 h 10000"/>
                <a:gd name="connsiteX292" fmla="*/ 9505 w 10000"/>
                <a:gd name="connsiteY292" fmla="*/ 3137 h 10000"/>
                <a:gd name="connsiteX293" fmla="*/ 9494 w 10000"/>
                <a:gd name="connsiteY293" fmla="*/ 3236 h 10000"/>
                <a:gd name="connsiteX294" fmla="*/ 9466 w 10000"/>
                <a:gd name="connsiteY294" fmla="*/ 3322 h 10000"/>
                <a:gd name="connsiteX295" fmla="*/ 9471 w 10000"/>
                <a:gd name="connsiteY295" fmla="*/ 3378 h 10000"/>
                <a:gd name="connsiteX296" fmla="*/ 9460 w 10000"/>
                <a:gd name="connsiteY296" fmla="*/ 3435 h 10000"/>
                <a:gd name="connsiteX297" fmla="*/ 9483 w 10000"/>
                <a:gd name="connsiteY297" fmla="*/ 3485 h 10000"/>
                <a:gd name="connsiteX298" fmla="*/ 9449 w 10000"/>
                <a:gd name="connsiteY298" fmla="*/ 3563 h 10000"/>
                <a:gd name="connsiteX299" fmla="*/ 9393 w 10000"/>
                <a:gd name="connsiteY299" fmla="*/ 3442 h 10000"/>
                <a:gd name="connsiteX300" fmla="*/ 9393 w 10000"/>
                <a:gd name="connsiteY300" fmla="*/ 3350 h 10000"/>
                <a:gd name="connsiteX301" fmla="*/ 9376 w 10000"/>
                <a:gd name="connsiteY301" fmla="*/ 3336 h 10000"/>
                <a:gd name="connsiteX302" fmla="*/ 9308 w 10000"/>
                <a:gd name="connsiteY302" fmla="*/ 3400 h 10000"/>
                <a:gd name="connsiteX303" fmla="*/ 9201 w 10000"/>
                <a:gd name="connsiteY303" fmla="*/ 3549 h 10000"/>
                <a:gd name="connsiteX304" fmla="*/ 9139 w 10000"/>
                <a:gd name="connsiteY304" fmla="*/ 3655 h 10000"/>
                <a:gd name="connsiteX305" fmla="*/ 9044 w 10000"/>
                <a:gd name="connsiteY305" fmla="*/ 3712 h 10000"/>
                <a:gd name="connsiteX306" fmla="*/ 9010 w 10000"/>
                <a:gd name="connsiteY306" fmla="*/ 3797 h 10000"/>
                <a:gd name="connsiteX307" fmla="*/ 8982 w 10000"/>
                <a:gd name="connsiteY307" fmla="*/ 3825 h 10000"/>
                <a:gd name="connsiteX308" fmla="*/ 8875 w 10000"/>
                <a:gd name="connsiteY308" fmla="*/ 3903 h 10000"/>
                <a:gd name="connsiteX309" fmla="*/ 8785 w 10000"/>
                <a:gd name="connsiteY309" fmla="*/ 3996 h 10000"/>
                <a:gd name="connsiteX310" fmla="*/ 8763 w 10000"/>
                <a:gd name="connsiteY310" fmla="*/ 4067 h 10000"/>
                <a:gd name="connsiteX311" fmla="*/ 8729 w 10000"/>
                <a:gd name="connsiteY311" fmla="*/ 4102 h 10000"/>
                <a:gd name="connsiteX312" fmla="*/ 8774 w 10000"/>
                <a:gd name="connsiteY312" fmla="*/ 4194 h 10000"/>
                <a:gd name="connsiteX313" fmla="*/ 8819 w 10000"/>
                <a:gd name="connsiteY313" fmla="*/ 4265 h 10000"/>
                <a:gd name="connsiteX314" fmla="*/ 8881 w 10000"/>
                <a:gd name="connsiteY314" fmla="*/ 4294 h 10000"/>
                <a:gd name="connsiteX315" fmla="*/ 8858 w 10000"/>
                <a:gd name="connsiteY315" fmla="*/ 4344 h 10000"/>
                <a:gd name="connsiteX316" fmla="*/ 8903 w 10000"/>
                <a:gd name="connsiteY316" fmla="*/ 4358 h 10000"/>
                <a:gd name="connsiteX317" fmla="*/ 8903 w 10000"/>
                <a:gd name="connsiteY317" fmla="*/ 4443 h 10000"/>
                <a:gd name="connsiteX318" fmla="*/ 8937 w 10000"/>
                <a:gd name="connsiteY318" fmla="*/ 4507 h 10000"/>
                <a:gd name="connsiteX319" fmla="*/ 8993 w 10000"/>
                <a:gd name="connsiteY319" fmla="*/ 4493 h 10000"/>
                <a:gd name="connsiteX320" fmla="*/ 9016 w 10000"/>
                <a:gd name="connsiteY320" fmla="*/ 4422 h 10000"/>
                <a:gd name="connsiteX321" fmla="*/ 9061 w 10000"/>
                <a:gd name="connsiteY321" fmla="*/ 4414 h 10000"/>
                <a:gd name="connsiteX322" fmla="*/ 9066 w 10000"/>
                <a:gd name="connsiteY322" fmla="*/ 4358 h 10000"/>
                <a:gd name="connsiteX323" fmla="*/ 9123 w 10000"/>
                <a:gd name="connsiteY323" fmla="*/ 4358 h 10000"/>
                <a:gd name="connsiteX324" fmla="*/ 9100 w 10000"/>
                <a:gd name="connsiteY324" fmla="*/ 4429 h 10000"/>
                <a:gd name="connsiteX325" fmla="*/ 9156 w 10000"/>
                <a:gd name="connsiteY325" fmla="*/ 4464 h 10000"/>
                <a:gd name="connsiteX326" fmla="*/ 9145 w 10000"/>
                <a:gd name="connsiteY326" fmla="*/ 4528 h 10000"/>
                <a:gd name="connsiteX327" fmla="*/ 9061 w 10000"/>
                <a:gd name="connsiteY327" fmla="*/ 4535 h 10000"/>
                <a:gd name="connsiteX328" fmla="*/ 8999 w 10000"/>
                <a:gd name="connsiteY328" fmla="*/ 4578 h 10000"/>
                <a:gd name="connsiteX329" fmla="*/ 8943 w 10000"/>
                <a:gd name="connsiteY329" fmla="*/ 4599 h 10000"/>
                <a:gd name="connsiteX330" fmla="*/ 8943 w 10000"/>
                <a:gd name="connsiteY330" fmla="*/ 4698 h 10000"/>
                <a:gd name="connsiteX331" fmla="*/ 8999 w 10000"/>
                <a:gd name="connsiteY331" fmla="*/ 4805 h 10000"/>
                <a:gd name="connsiteX332" fmla="*/ 8954 w 10000"/>
                <a:gd name="connsiteY332" fmla="*/ 4904 h 10000"/>
                <a:gd name="connsiteX333" fmla="*/ 8864 w 10000"/>
                <a:gd name="connsiteY333" fmla="*/ 4918 h 10000"/>
                <a:gd name="connsiteX334" fmla="*/ 8875 w 10000"/>
                <a:gd name="connsiteY334" fmla="*/ 5032 h 10000"/>
                <a:gd name="connsiteX335" fmla="*/ 8870 w 10000"/>
                <a:gd name="connsiteY335" fmla="*/ 5103 h 10000"/>
                <a:gd name="connsiteX336" fmla="*/ 8841 w 10000"/>
                <a:gd name="connsiteY336" fmla="*/ 5138 h 10000"/>
                <a:gd name="connsiteX337" fmla="*/ 8785 w 10000"/>
                <a:gd name="connsiteY337" fmla="*/ 5110 h 10000"/>
                <a:gd name="connsiteX338" fmla="*/ 8735 w 10000"/>
                <a:gd name="connsiteY338" fmla="*/ 5018 h 10000"/>
                <a:gd name="connsiteX339" fmla="*/ 8678 w 10000"/>
                <a:gd name="connsiteY339" fmla="*/ 5089 h 10000"/>
                <a:gd name="connsiteX340" fmla="*/ 8622 w 10000"/>
                <a:gd name="connsiteY340" fmla="*/ 5039 h 10000"/>
                <a:gd name="connsiteX341" fmla="*/ 8616 w 10000"/>
                <a:gd name="connsiteY341" fmla="*/ 5011 h 10000"/>
                <a:gd name="connsiteX342" fmla="*/ 8538 w 10000"/>
                <a:gd name="connsiteY342" fmla="*/ 4947 h 10000"/>
                <a:gd name="connsiteX343" fmla="*/ 8515 w 10000"/>
                <a:gd name="connsiteY343" fmla="*/ 4961 h 10000"/>
                <a:gd name="connsiteX344" fmla="*/ 8526 w 10000"/>
                <a:gd name="connsiteY344" fmla="*/ 5039 h 10000"/>
                <a:gd name="connsiteX345" fmla="*/ 8481 w 10000"/>
                <a:gd name="connsiteY345" fmla="*/ 5138 h 10000"/>
                <a:gd name="connsiteX346" fmla="*/ 8515 w 10000"/>
                <a:gd name="connsiteY346" fmla="*/ 5160 h 10000"/>
                <a:gd name="connsiteX347" fmla="*/ 8577 w 10000"/>
                <a:gd name="connsiteY347" fmla="*/ 5145 h 10000"/>
                <a:gd name="connsiteX348" fmla="*/ 8588 w 10000"/>
                <a:gd name="connsiteY348" fmla="*/ 5181 h 10000"/>
                <a:gd name="connsiteX349" fmla="*/ 8577 w 10000"/>
                <a:gd name="connsiteY349" fmla="*/ 5224 h 10000"/>
                <a:gd name="connsiteX350" fmla="*/ 8600 w 10000"/>
                <a:gd name="connsiteY350" fmla="*/ 5280 h 10000"/>
                <a:gd name="connsiteX351" fmla="*/ 8650 w 10000"/>
                <a:gd name="connsiteY351" fmla="*/ 5316 h 10000"/>
                <a:gd name="connsiteX352" fmla="*/ 8639 w 10000"/>
                <a:gd name="connsiteY352" fmla="*/ 5401 h 10000"/>
                <a:gd name="connsiteX353" fmla="*/ 8673 w 10000"/>
                <a:gd name="connsiteY353" fmla="*/ 5444 h 10000"/>
                <a:gd name="connsiteX354" fmla="*/ 8633 w 10000"/>
                <a:gd name="connsiteY354" fmla="*/ 5486 h 10000"/>
                <a:gd name="connsiteX355" fmla="*/ 8622 w 10000"/>
                <a:gd name="connsiteY355" fmla="*/ 5642 h 10000"/>
                <a:gd name="connsiteX356" fmla="*/ 8600 w 10000"/>
                <a:gd name="connsiteY356" fmla="*/ 5649 h 10000"/>
                <a:gd name="connsiteX357" fmla="*/ 8628 w 10000"/>
                <a:gd name="connsiteY357" fmla="*/ 5720 h 10000"/>
                <a:gd name="connsiteX358" fmla="*/ 8633 w 10000"/>
                <a:gd name="connsiteY358" fmla="*/ 5841 h 10000"/>
                <a:gd name="connsiteX359" fmla="*/ 8661 w 10000"/>
                <a:gd name="connsiteY359" fmla="*/ 5869 h 10000"/>
                <a:gd name="connsiteX360" fmla="*/ 8667 w 10000"/>
                <a:gd name="connsiteY360" fmla="*/ 5905 h 10000"/>
                <a:gd name="connsiteX361" fmla="*/ 8690 w 10000"/>
                <a:gd name="connsiteY361" fmla="*/ 5912 h 10000"/>
                <a:gd name="connsiteX362" fmla="*/ 8695 w 10000"/>
                <a:gd name="connsiteY362" fmla="*/ 5983 h 10000"/>
                <a:gd name="connsiteX363" fmla="*/ 8684 w 10000"/>
                <a:gd name="connsiteY363" fmla="*/ 6033 h 10000"/>
                <a:gd name="connsiteX364" fmla="*/ 8740 w 10000"/>
                <a:gd name="connsiteY364" fmla="*/ 6061 h 10000"/>
                <a:gd name="connsiteX365" fmla="*/ 8825 w 10000"/>
                <a:gd name="connsiteY365" fmla="*/ 6004 h 10000"/>
                <a:gd name="connsiteX366" fmla="*/ 8948 w 10000"/>
                <a:gd name="connsiteY366" fmla="*/ 5891 h 10000"/>
                <a:gd name="connsiteX367" fmla="*/ 8982 w 10000"/>
                <a:gd name="connsiteY367" fmla="*/ 5891 h 10000"/>
                <a:gd name="connsiteX368" fmla="*/ 8982 w 10000"/>
                <a:gd name="connsiteY368" fmla="*/ 5976 h 10000"/>
                <a:gd name="connsiteX369" fmla="*/ 9004 w 10000"/>
                <a:gd name="connsiteY369" fmla="*/ 5990 h 10000"/>
                <a:gd name="connsiteX370" fmla="*/ 9044 w 10000"/>
                <a:gd name="connsiteY370" fmla="*/ 6089 h 10000"/>
                <a:gd name="connsiteX371" fmla="*/ 9072 w 10000"/>
                <a:gd name="connsiteY371" fmla="*/ 6097 h 10000"/>
                <a:gd name="connsiteX372" fmla="*/ 9055 w 10000"/>
                <a:gd name="connsiteY372" fmla="*/ 6153 h 10000"/>
                <a:gd name="connsiteX373" fmla="*/ 9100 w 10000"/>
                <a:gd name="connsiteY373" fmla="*/ 6281 h 10000"/>
                <a:gd name="connsiteX374" fmla="*/ 9100 w 10000"/>
                <a:gd name="connsiteY374" fmla="*/ 6345 h 10000"/>
                <a:gd name="connsiteX375" fmla="*/ 9123 w 10000"/>
                <a:gd name="connsiteY375" fmla="*/ 6416 h 10000"/>
                <a:gd name="connsiteX376" fmla="*/ 9089 w 10000"/>
                <a:gd name="connsiteY376" fmla="*/ 6473 h 10000"/>
                <a:gd name="connsiteX377" fmla="*/ 9049 w 10000"/>
                <a:gd name="connsiteY377" fmla="*/ 6466 h 10000"/>
                <a:gd name="connsiteX378" fmla="*/ 9049 w 10000"/>
                <a:gd name="connsiteY378" fmla="*/ 6501 h 10000"/>
                <a:gd name="connsiteX379" fmla="*/ 9089 w 10000"/>
                <a:gd name="connsiteY379" fmla="*/ 6544 h 10000"/>
                <a:gd name="connsiteX380" fmla="*/ 9106 w 10000"/>
                <a:gd name="connsiteY380" fmla="*/ 6515 h 10000"/>
                <a:gd name="connsiteX381" fmla="*/ 9139 w 10000"/>
                <a:gd name="connsiteY381" fmla="*/ 6579 h 10000"/>
                <a:gd name="connsiteX382" fmla="*/ 9179 w 10000"/>
                <a:gd name="connsiteY382" fmla="*/ 6579 h 10000"/>
                <a:gd name="connsiteX383" fmla="*/ 9156 w 10000"/>
                <a:gd name="connsiteY383" fmla="*/ 6757 h 10000"/>
                <a:gd name="connsiteX384" fmla="*/ 9139 w 10000"/>
                <a:gd name="connsiteY384" fmla="*/ 6792 h 10000"/>
                <a:gd name="connsiteX385" fmla="*/ 9089 w 10000"/>
                <a:gd name="connsiteY385" fmla="*/ 6778 h 10000"/>
                <a:gd name="connsiteX386" fmla="*/ 9027 w 10000"/>
                <a:gd name="connsiteY386" fmla="*/ 6799 h 10000"/>
                <a:gd name="connsiteX387" fmla="*/ 9004 w 10000"/>
                <a:gd name="connsiteY387" fmla="*/ 6842 h 10000"/>
                <a:gd name="connsiteX388" fmla="*/ 8999 w 10000"/>
                <a:gd name="connsiteY388" fmla="*/ 6884 h 10000"/>
                <a:gd name="connsiteX389" fmla="*/ 8960 w 10000"/>
                <a:gd name="connsiteY389" fmla="*/ 6934 h 10000"/>
                <a:gd name="connsiteX390" fmla="*/ 8898 w 10000"/>
                <a:gd name="connsiteY390" fmla="*/ 6941 h 10000"/>
                <a:gd name="connsiteX391" fmla="*/ 8886 w 10000"/>
                <a:gd name="connsiteY391" fmla="*/ 6962 h 10000"/>
                <a:gd name="connsiteX392" fmla="*/ 8847 w 10000"/>
                <a:gd name="connsiteY392" fmla="*/ 6927 h 10000"/>
                <a:gd name="connsiteX393" fmla="*/ 8808 w 10000"/>
                <a:gd name="connsiteY393" fmla="*/ 6934 h 10000"/>
                <a:gd name="connsiteX394" fmla="*/ 8785 w 10000"/>
                <a:gd name="connsiteY394" fmla="*/ 6906 h 10000"/>
                <a:gd name="connsiteX395" fmla="*/ 8735 w 10000"/>
                <a:gd name="connsiteY395" fmla="*/ 6891 h 10000"/>
                <a:gd name="connsiteX396" fmla="*/ 8746 w 10000"/>
                <a:gd name="connsiteY396" fmla="*/ 6941 h 10000"/>
                <a:gd name="connsiteX397" fmla="*/ 8723 w 10000"/>
                <a:gd name="connsiteY397" fmla="*/ 6991 h 10000"/>
                <a:gd name="connsiteX398" fmla="*/ 8639 w 10000"/>
                <a:gd name="connsiteY398" fmla="*/ 6984 h 10000"/>
                <a:gd name="connsiteX399" fmla="*/ 8611 w 10000"/>
                <a:gd name="connsiteY399" fmla="*/ 6962 h 10000"/>
                <a:gd name="connsiteX400" fmla="*/ 8566 w 10000"/>
                <a:gd name="connsiteY400" fmla="*/ 6984 h 10000"/>
                <a:gd name="connsiteX401" fmla="*/ 8560 w 10000"/>
                <a:gd name="connsiteY401" fmla="*/ 7055 h 10000"/>
                <a:gd name="connsiteX402" fmla="*/ 8476 w 10000"/>
                <a:gd name="connsiteY402" fmla="*/ 7133 h 10000"/>
                <a:gd name="connsiteX403" fmla="*/ 8448 w 10000"/>
                <a:gd name="connsiteY403" fmla="*/ 7090 h 10000"/>
                <a:gd name="connsiteX404" fmla="*/ 8386 w 10000"/>
                <a:gd name="connsiteY404" fmla="*/ 7111 h 10000"/>
                <a:gd name="connsiteX405" fmla="*/ 8346 w 10000"/>
                <a:gd name="connsiteY405" fmla="*/ 7133 h 10000"/>
                <a:gd name="connsiteX406" fmla="*/ 8341 w 10000"/>
                <a:gd name="connsiteY406" fmla="*/ 7168 h 10000"/>
                <a:gd name="connsiteX407" fmla="*/ 8256 w 10000"/>
                <a:gd name="connsiteY407" fmla="*/ 7246 h 10000"/>
                <a:gd name="connsiteX408" fmla="*/ 8206 w 10000"/>
                <a:gd name="connsiteY408" fmla="*/ 7232 h 10000"/>
                <a:gd name="connsiteX409" fmla="*/ 8155 w 10000"/>
                <a:gd name="connsiteY409" fmla="*/ 7260 h 10000"/>
                <a:gd name="connsiteX410" fmla="*/ 8116 w 10000"/>
                <a:gd name="connsiteY410" fmla="*/ 7303 h 10000"/>
                <a:gd name="connsiteX411" fmla="*/ 8060 w 10000"/>
                <a:gd name="connsiteY411" fmla="*/ 7331 h 10000"/>
                <a:gd name="connsiteX412" fmla="*/ 8065 w 10000"/>
                <a:gd name="connsiteY412" fmla="*/ 7374 h 10000"/>
                <a:gd name="connsiteX413" fmla="*/ 8015 w 10000"/>
                <a:gd name="connsiteY413" fmla="*/ 7402 h 10000"/>
                <a:gd name="connsiteX414" fmla="*/ 7942 w 10000"/>
                <a:gd name="connsiteY414" fmla="*/ 7523 h 10000"/>
                <a:gd name="connsiteX415" fmla="*/ 7930 w 10000"/>
                <a:gd name="connsiteY415" fmla="*/ 7573 h 10000"/>
                <a:gd name="connsiteX416" fmla="*/ 7908 w 10000"/>
                <a:gd name="connsiteY416" fmla="*/ 7559 h 10000"/>
                <a:gd name="connsiteX417" fmla="*/ 7919 w 10000"/>
                <a:gd name="connsiteY417" fmla="*/ 7523 h 10000"/>
                <a:gd name="connsiteX418" fmla="*/ 7846 w 10000"/>
                <a:gd name="connsiteY418" fmla="*/ 7339 h 10000"/>
                <a:gd name="connsiteX419" fmla="*/ 7846 w 10000"/>
                <a:gd name="connsiteY419" fmla="*/ 7268 h 10000"/>
                <a:gd name="connsiteX420" fmla="*/ 7812 w 10000"/>
                <a:gd name="connsiteY420" fmla="*/ 7268 h 10000"/>
                <a:gd name="connsiteX421" fmla="*/ 7711 w 10000"/>
                <a:gd name="connsiteY421" fmla="*/ 7197 h 10000"/>
                <a:gd name="connsiteX422" fmla="*/ 7649 w 10000"/>
                <a:gd name="connsiteY422" fmla="*/ 7232 h 10000"/>
                <a:gd name="connsiteX423" fmla="*/ 7632 w 10000"/>
                <a:gd name="connsiteY423" fmla="*/ 7275 h 10000"/>
                <a:gd name="connsiteX424" fmla="*/ 7677 w 10000"/>
                <a:gd name="connsiteY424" fmla="*/ 7324 h 10000"/>
                <a:gd name="connsiteX425" fmla="*/ 7688 w 10000"/>
                <a:gd name="connsiteY425" fmla="*/ 7367 h 10000"/>
                <a:gd name="connsiteX426" fmla="*/ 7660 w 10000"/>
                <a:gd name="connsiteY426" fmla="*/ 7410 h 10000"/>
                <a:gd name="connsiteX427" fmla="*/ 7666 w 10000"/>
                <a:gd name="connsiteY427" fmla="*/ 7445 h 10000"/>
                <a:gd name="connsiteX428" fmla="*/ 7655 w 10000"/>
                <a:gd name="connsiteY428" fmla="*/ 7516 h 10000"/>
                <a:gd name="connsiteX429" fmla="*/ 7660 w 10000"/>
                <a:gd name="connsiteY429" fmla="*/ 7587 h 10000"/>
                <a:gd name="connsiteX430" fmla="*/ 7694 w 10000"/>
                <a:gd name="connsiteY430" fmla="*/ 7700 h 10000"/>
                <a:gd name="connsiteX431" fmla="*/ 7660 w 10000"/>
                <a:gd name="connsiteY431" fmla="*/ 7743 h 10000"/>
                <a:gd name="connsiteX432" fmla="*/ 7666 w 10000"/>
                <a:gd name="connsiteY432" fmla="*/ 7779 h 10000"/>
                <a:gd name="connsiteX433" fmla="*/ 7638 w 10000"/>
                <a:gd name="connsiteY433" fmla="*/ 7793 h 10000"/>
                <a:gd name="connsiteX434" fmla="*/ 7621 w 10000"/>
                <a:gd name="connsiteY434" fmla="*/ 7814 h 10000"/>
                <a:gd name="connsiteX435" fmla="*/ 7514 w 10000"/>
                <a:gd name="connsiteY435" fmla="*/ 7800 h 10000"/>
                <a:gd name="connsiteX436" fmla="*/ 7497 w 10000"/>
                <a:gd name="connsiteY436" fmla="*/ 7757 h 10000"/>
                <a:gd name="connsiteX437" fmla="*/ 7463 w 10000"/>
                <a:gd name="connsiteY437" fmla="*/ 7786 h 10000"/>
                <a:gd name="connsiteX438" fmla="*/ 7390 w 10000"/>
                <a:gd name="connsiteY438" fmla="*/ 7771 h 10000"/>
                <a:gd name="connsiteX439" fmla="*/ 7340 w 10000"/>
                <a:gd name="connsiteY439" fmla="*/ 7793 h 10000"/>
                <a:gd name="connsiteX440" fmla="*/ 7312 w 10000"/>
                <a:gd name="connsiteY440" fmla="*/ 7644 h 10000"/>
                <a:gd name="connsiteX441" fmla="*/ 7283 w 10000"/>
                <a:gd name="connsiteY441" fmla="*/ 7637 h 10000"/>
                <a:gd name="connsiteX442" fmla="*/ 7250 w 10000"/>
                <a:gd name="connsiteY442" fmla="*/ 7544 h 10000"/>
                <a:gd name="connsiteX443" fmla="*/ 7267 w 10000"/>
                <a:gd name="connsiteY443" fmla="*/ 7502 h 10000"/>
                <a:gd name="connsiteX444" fmla="*/ 7306 w 10000"/>
                <a:gd name="connsiteY444" fmla="*/ 7523 h 10000"/>
                <a:gd name="connsiteX445" fmla="*/ 7323 w 10000"/>
                <a:gd name="connsiteY445" fmla="*/ 7473 h 10000"/>
                <a:gd name="connsiteX446" fmla="*/ 7295 w 10000"/>
                <a:gd name="connsiteY446" fmla="*/ 7438 h 10000"/>
                <a:gd name="connsiteX447" fmla="*/ 7312 w 10000"/>
                <a:gd name="connsiteY447" fmla="*/ 7402 h 10000"/>
                <a:gd name="connsiteX448" fmla="*/ 7238 w 10000"/>
                <a:gd name="connsiteY448" fmla="*/ 7331 h 10000"/>
                <a:gd name="connsiteX449" fmla="*/ 7244 w 10000"/>
                <a:gd name="connsiteY449" fmla="*/ 7296 h 10000"/>
                <a:gd name="connsiteX450" fmla="*/ 7199 w 10000"/>
                <a:gd name="connsiteY450" fmla="*/ 7260 h 10000"/>
                <a:gd name="connsiteX451" fmla="*/ 7227 w 10000"/>
                <a:gd name="connsiteY451" fmla="*/ 7218 h 10000"/>
                <a:gd name="connsiteX452" fmla="*/ 7216 w 10000"/>
                <a:gd name="connsiteY452" fmla="*/ 7168 h 10000"/>
                <a:gd name="connsiteX453" fmla="*/ 7165 w 10000"/>
                <a:gd name="connsiteY453" fmla="*/ 7090 h 10000"/>
                <a:gd name="connsiteX454" fmla="*/ 7132 w 10000"/>
                <a:gd name="connsiteY454" fmla="*/ 7026 h 10000"/>
                <a:gd name="connsiteX455" fmla="*/ 7064 w 10000"/>
                <a:gd name="connsiteY455" fmla="*/ 7055 h 10000"/>
                <a:gd name="connsiteX456" fmla="*/ 7025 w 10000"/>
                <a:gd name="connsiteY456" fmla="*/ 7048 h 10000"/>
                <a:gd name="connsiteX457" fmla="*/ 7002 w 10000"/>
                <a:gd name="connsiteY457" fmla="*/ 7111 h 10000"/>
                <a:gd name="connsiteX458" fmla="*/ 6924 w 10000"/>
                <a:gd name="connsiteY458" fmla="*/ 7119 h 10000"/>
                <a:gd name="connsiteX459" fmla="*/ 6895 w 10000"/>
                <a:gd name="connsiteY459" fmla="*/ 7111 h 10000"/>
                <a:gd name="connsiteX460" fmla="*/ 6828 w 10000"/>
                <a:gd name="connsiteY460" fmla="*/ 7161 h 10000"/>
                <a:gd name="connsiteX461" fmla="*/ 6834 w 10000"/>
                <a:gd name="connsiteY461" fmla="*/ 7260 h 10000"/>
                <a:gd name="connsiteX462" fmla="*/ 6817 w 10000"/>
                <a:gd name="connsiteY462" fmla="*/ 7324 h 10000"/>
                <a:gd name="connsiteX463" fmla="*/ 6817 w 10000"/>
                <a:gd name="connsiteY463" fmla="*/ 7381 h 10000"/>
                <a:gd name="connsiteX464" fmla="*/ 6760 w 10000"/>
                <a:gd name="connsiteY464" fmla="*/ 7424 h 10000"/>
                <a:gd name="connsiteX465" fmla="*/ 6699 w 10000"/>
                <a:gd name="connsiteY465" fmla="*/ 7431 h 10000"/>
                <a:gd name="connsiteX466" fmla="*/ 6682 w 10000"/>
                <a:gd name="connsiteY466" fmla="*/ 7410 h 10000"/>
                <a:gd name="connsiteX467" fmla="*/ 6625 w 10000"/>
                <a:gd name="connsiteY467" fmla="*/ 7388 h 10000"/>
                <a:gd name="connsiteX468" fmla="*/ 6592 w 10000"/>
                <a:gd name="connsiteY468" fmla="*/ 7431 h 10000"/>
                <a:gd name="connsiteX469" fmla="*/ 6586 w 10000"/>
                <a:gd name="connsiteY469" fmla="*/ 7473 h 10000"/>
                <a:gd name="connsiteX470" fmla="*/ 6552 w 10000"/>
                <a:gd name="connsiteY470" fmla="*/ 7480 h 10000"/>
                <a:gd name="connsiteX471" fmla="*/ 6547 w 10000"/>
                <a:gd name="connsiteY471" fmla="*/ 7523 h 10000"/>
                <a:gd name="connsiteX472" fmla="*/ 6519 w 10000"/>
                <a:gd name="connsiteY472" fmla="*/ 7523 h 10000"/>
                <a:gd name="connsiteX473" fmla="*/ 6485 w 10000"/>
                <a:gd name="connsiteY473" fmla="*/ 7424 h 10000"/>
                <a:gd name="connsiteX474" fmla="*/ 6406 w 10000"/>
                <a:gd name="connsiteY474" fmla="*/ 7473 h 10000"/>
                <a:gd name="connsiteX475" fmla="*/ 6316 w 10000"/>
                <a:gd name="connsiteY475" fmla="*/ 7551 h 10000"/>
                <a:gd name="connsiteX476" fmla="*/ 6282 w 10000"/>
                <a:gd name="connsiteY476" fmla="*/ 7566 h 10000"/>
                <a:gd name="connsiteX477" fmla="*/ 6294 w 10000"/>
                <a:gd name="connsiteY477" fmla="*/ 7615 h 10000"/>
                <a:gd name="connsiteX478" fmla="*/ 6243 w 10000"/>
                <a:gd name="connsiteY478" fmla="*/ 7637 h 10000"/>
                <a:gd name="connsiteX479" fmla="*/ 6209 w 10000"/>
                <a:gd name="connsiteY479" fmla="*/ 7608 h 10000"/>
                <a:gd name="connsiteX480" fmla="*/ 6136 w 10000"/>
                <a:gd name="connsiteY480" fmla="*/ 7622 h 10000"/>
                <a:gd name="connsiteX481" fmla="*/ 6136 w 10000"/>
                <a:gd name="connsiteY481" fmla="*/ 7395 h 10000"/>
                <a:gd name="connsiteX482" fmla="*/ 6208 w 10000"/>
                <a:gd name="connsiteY48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583 w 10000"/>
                <a:gd name="connsiteY11" fmla="*/ 9730 h 10000"/>
                <a:gd name="connsiteX12" fmla="*/ 3335 w 10000"/>
                <a:gd name="connsiteY12" fmla="*/ 9578 h 10000"/>
                <a:gd name="connsiteX13" fmla="*/ 3150 w 10000"/>
                <a:gd name="connsiteY13" fmla="*/ 8971 h 10000"/>
                <a:gd name="connsiteX14" fmla="*/ 3155 w 10000"/>
                <a:gd name="connsiteY14" fmla="*/ 9021 h 10000"/>
                <a:gd name="connsiteX15" fmla="*/ 3144 w 10000"/>
                <a:gd name="connsiteY15" fmla="*/ 9042 h 10000"/>
                <a:gd name="connsiteX16" fmla="*/ 3105 w 10000"/>
                <a:gd name="connsiteY16" fmla="*/ 9028 h 10000"/>
                <a:gd name="connsiteX17" fmla="*/ 3048 w 10000"/>
                <a:gd name="connsiteY17" fmla="*/ 9163 h 10000"/>
                <a:gd name="connsiteX18" fmla="*/ 2818 w 10000"/>
                <a:gd name="connsiteY18" fmla="*/ 9837 h 10000"/>
                <a:gd name="connsiteX19" fmla="*/ 2745 w 10000"/>
                <a:gd name="connsiteY19" fmla="*/ 9879 h 10000"/>
                <a:gd name="connsiteX20" fmla="*/ 2705 w 10000"/>
                <a:gd name="connsiteY20" fmla="*/ 9922 h 10000"/>
                <a:gd name="connsiteX21" fmla="*/ 2638 w 10000"/>
                <a:gd name="connsiteY21" fmla="*/ 9929 h 10000"/>
                <a:gd name="connsiteX22" fmla="*/ 2598 w 10000"/>
                <a:gd name="connsiteY22" fmla="*/ 9943 h 10000"/>
                <a:gd name="connsiteX23" fmla="*/ 2565 w 10000"/>
                <a:gd name="connsiteY23" fmla="*/ 9929 h 10000"/>
                <a:gd name="connsiteX24" fmla="*/ 2508 w 10000"/>
                <a:gd name="connsiteY24" fmla="*/ 9943 h 10000"/>
                <a:gd name="connsiteX25" fmla="*/ 2503 w 10000"/>
                <a:gd name="connsiteY25" fmla="*/ 9957 h 10000"/>
                <a:gd name="connsiteX26" fmla="*/ 2458 w 10000"/>
                <a:gd name="connsiteY26" fmla="*/ 9993 h 10000"/>
                <a:gd name="connsiteX27" fmla="*/ 2424 w 10000"/>
                <a:gd name="connsiteY27" fmla="*/ 10000 h 10000"/>
                <a:gd name="connsiteX28" fmla="*/ 2323 w 10000"/>
                <a:gd name="connsiteY28" fmla="*/ 9901 h 10000"/>
                <a:gd name="connsiteX29" fmla="*/ 2250 w 10000"/>
                <a:gd name="connsiteY29" fmla="*/ 9794 h 10000"/>
                <a:gd name="connsiteX30" fmla="*/ 2160 w 10000"/>
                <a:gd name="connsiteY30" fmla="*/ 9759 h 10000"/>
                <a:gd name="connsiteX31" fmla="*/ 2143 w 10000"/>
                <a:gd name="connsiteY31" fmla="*/ 9624 h 10000"/>
                <a:gd name="connsiteX32" fmla="*/ 2205 w 10000"/>
                <a:gd name="connsiteY32" fmla="*/ 9588 h 10000"/>
                <a:gd name="connsiteX33" fmla="*/ 2182 w 10000"/>
                <a:gd name="connsiteY33" fmla="*/ 9482 h 10000"/>
                <a:gd name="connsiteX34" fmla="*/ 2160 w 10000"/>
                <a:gd name="connsiteY34" fmla="*/ 9446 h 10000"/>
                <a:gd name="connsiteX35" fmla="*/ 2323 w 10000"/>
                <a:gd name="connsiteY35" fmla="*/ 9312 h 10000"/>
                <a:gd name="connsiteX36" fmla="*/ 2373 w 10000"/>
                <a:gd name="connsiteY36" fmla="*/ 9177 h 10000"/>
                <a:gd name="connsiteX37" fmla="*/ 2424 w 10000"/>
                <a:gd name="connsiteY37" fmla="*/ 9148 h 10000"/>
                <a:gd name="connsiteX38" fmla="*/ 2435 w 10000"/>
                <a:gd name="connsiteY38" fmla="*/ 9063 h 10000"/>
                <a:gd name="connsiteX39" fmla="*/ 2385 w 10000"/>
                <a:gd name="connsiteY39" fmla="*/ 8950 h 10000"/>
                <a:gd name="connsiteX40" fmla="*/ 2396 w 10000"/>
                <a:gd name="connsiteY40" fmla="*/ 8879 h 10000"/>
                <a:gd name="connsiteX41" fmla="*/ 2340 w 10000"/>
                <a:gd name="connsiteY41" fmla="*/ 8850 h 10000"/>
                <a:gd name="connsiteX42" fmla="*/ 2306 w 10000"/>
                <a:gd name="connsiteY42" fmla="*/ 8857 h 10000"/>
                <a:gd name="connsiteX43" fmla="*/ 2143 w 10000"/>
                <a:gd name="connsiteY43" fmla="*/ 8921 h 10000"/>
                <a:gd name="connsiteX44" fmla="*/ 2098 w 10000"/>
                <a:gd name="connsiteY44" fmla="*/ 8971 h 10000"/>
                <a:gd name="connsiteX45" fmla="*/ 2064 w 10000"/>
                <a:gd name="connsiteY45" fmla="*/ 8999 h 10000"/>
                <a:gd name="connsiteX46" fmla="*/ 2019 w 10000"/>
                <a:gd name="connsiteY46" fmla="*/ 9056 h 10000"/>
                <a:gd name="connsiteX47" fmla="*/ 1879 w 10000"/>
                <a:gd name="connsiteY47" fmla="*/ 9013 h 10000"/>
                <a:gd name="connsiteX48" fmla="*/ 1828 w 10000"/>
                <a:gd name="connsiteY48" fmla="*/ 8971 h 10000"/>
                <a:gd name="connsiteX49" fmla="*/ 1738 w 10000"/>
                <a:gd name="connsiteY49" fmla="*/ 9021 h 10000"/>
                <a:gd name="connsiteX50" fmla="*/ 1609 w 10000"/>
                <a:gd name="connsiteY50" fmla="*/ 9056 h 10000"/>
                <a:gd name="connsiteX51" fmla="*/ 1699 w 10000"/>
                <a:gd name="connsiteY51" fmla="*/ 9177 h 10000"/>
                <a:gd name="connsiteX52" fmla="*/ 1592 w 10000"/>
                <a:gd name="connsiteY52" fmla="*/ 9304 h 10000"/>
                <a:gd name="connsiteX53" fmla="*/ 1558 w 10000"/>
                <a:gd name="connsiteY53" fmla="*/ 9290 h 10000"/>
                <a:gd name="connsiteX54" fmla="*/ 1541 w 10000"/>
                <a:gd name="connsiteY54" fmla="*/ 9304 h 10000"/>
                <a:gd name="connsiteX55" fmla="*/ 1507 w 10000"/>
                <a:gd name="connsiteY55" fmla="*/ 9269 h 10000"/>
                <a:gd name="connsiteX56" fmla="*/ 1440 w 10000"/>
                <a:gd name="connsiteY56" fmla="*/ 9233 h 10000"/>
                <a:gd name="connsiteX57" fmla="*/ 1434 w 10000"/>
                <a:gd name="connsiteY57" fmla="*/ 9198 h 10000"/>
                <a:gd name="connsiteX58" fmla="*/ 1412 w 10000"/>
                <a:gd name="connsiteY58" fmla="*/ 9191 h 10000"/>
                <a:gd name="connsiteX59" fmla="*/ 1400 w 10000"/>
                <a:gd name="connsiteY59" fmla="*/ 9155 h 10000"/>
                <a:gd name="connsiteX60" fmla="*/ 1372 w 10000"/>
                <a:gd name="connsiteY60" fmla="*/ 9127 h 10000"/>
                <a:gd name="connsiteX61" fmla="*/ 1327 w 10000"/>
                <a:gd name="connsiteY61" fmla="*/ 9141 h 10000"/>
                <a:gd name="connsiteX62" fmla="*/ 1305 w 10000"/>
                <a:gd name="connsiteY62" fmla="*/ 9092 h 10000"/>
                <a:gd name="connsiteX63" fmla="*/ 1271 w 10000"/>
                <a:gd name="connsiteY63" fmla="*/ 9099 h 10000"/>
                <a:gd name="connsiteX64" fmla="*/ 1277 w 10000"/>
                <a:gd name="connsiteY64" fmla="*/ 9056 h 10000"/>
                <a:gd name="connsiteX65" fmla="*/ 1265 w 10000"/>
                <a:gd name="connsiteY65" fmla="*/ 8999 h 10000"/>
                <a:gd name="connsiteX66" fmla="*/ 1277 w 10000"/>
                <a:gd name="connsiteY66" fmla="*/ 8935 h 10000"/>
                <a:gd name="connsiteX67" fmla="*/ 1271 w 10000"/>
                <a:gd name="connsiteY67" fmla="*/ 8893 h 10000"/>
                <a:gd name="connsiteX68" fmla="*/ 1153 w 10000"/>
                <a:gd name="connsiteY68" fmla="*/ 8893 h 10000"/>
                <a:gd name="connsiteX69" fmla="*/ 1153 w 10000"/>
                <a:gd name="connsiteY69" fmla="*/ 8850 h 10000"/>
                <a:gd name="connsiteX70" fmla="*/ 1091 w 10000"/>
                <a:gd name="connsiteY70" fmla="*/ 8829 h 10000"/>
                <a:gd name="connsiteX71" fmla="*/ 1080 w 10000"/>
                <a:gd name="connsiteY71" fmla="*/ 8758 h 10000"/>
                <a:gd name="connsiteX72" fmla="*/ 1069 w 10000"/>
                <a:gd name="connsiteY72" fmla="*/ 8730 h 10000"/>
                <a:gd name="connsiteX73" fmla="*/ 990 w 10000"/>
                <a:gd name="connsiteY73" fmla="*/ 8701 h 10000"/>
                <a:gd name="connsiteX74" fmla="*/ 894 w 10000"/>
                <a:gd name="connsiteY74" fmla="*/ 8616 h 10000"/>
                <a:gd name="connsiteX75" fmla="*/ 787 w 10000"/>
                <a:gd name="connsiteY75" fmla="*/ 8616 h 10000"/>
                <a:gd name="connsiteX76" fmla="*/ 849 w 10000"/>
                <a:gd name="connsiteY76" fmla="*/ 8510 h 10000"/>
                <a:gd name="connsiteX77" fmla="*/ 945 w 10000"/>
                <a:gd name="connsiteY77" fmla="*/ 8432 h 10000"/>
                <a:gd name="connsiteX78" fmla="*/ 984 w 10000"/>
                <a:gd name="connsiteY78" fmla="*/ 8325 h 10000"/>
                <a:gd name="connsiteX79" fmla="*/ 1063 w 10000"/>
                <a:gd name="connsiteY79" fmla="*/ 8204 h 10000"/>
                <a:gd name="connsiteX80" fmla="*/ 1057 w 10000"/>
                <a:gd name="connsiteY80" fmla="*/ 8133 h 10000"/>
                <a:gd name="connsiteX81" fmla="*/ 1018 w 10000"/>
                <a:gd name="connsiteY81" fmla="*/ 8055 h 10000"/>
                <a:gd name="connsiteX82" fmla="*/ 533 w 10000"/>
                <a:gd name="connsiteY82" fmla="*/ 8076 h 10000"/>
                <a:gd name="connsiteX83" fmla="*/ 169 w 10000"/>
                <a:gd name="connsiteY83" fmla="*/ 7743 h 10000"/>
                <a:gd name="connsiteX84" fmla="*/ 157 w 10000"/>
                <a:gd name="connsiteY84" fmla="*/ 7686 h 10000"/>
                <a:gd name="connsiteX85" fmla="*/ 231 w 10000"/>
                <a:gd name="connsiteY85" fmla="*/ 7594 h 10000"/>
                <a:gd name="connsiteX86" fmla="*/ 0 w 10000"/>
                <a:gd name="connsiteY86" fmla="*/ 6920 h 10000"/>
                <a:gd name="connsiteX87" fmla="*/ 1074 w 10000"/>
                <a:gd name="connsiteY87" fmla="*/ 7019 h 10000"/>
                <a:gd name="connsiteX88" fmla="*/ 1277 w 10000"/>
                <a:gd name="connsiteY88" fmla="*/ 6998 h 10000"/>
                <a:gd name="connsiteX89" fmla="*/ 1524 w 10000"/>
                <a:gd name="connsiteY89" fmla="*/ 7083 h 10000"/>
                <a:gd name="connsiteX90" fmla="*/ 1609 w 10000"/>
                <a:gd name="connsiteY90" fmla="*/ 7104 h 10000"/>
                <a:gd name="connsiteX91" fmla="*/ 1822 w 10000"/>
                <a:gd name="connsiteY91" fmla="*/ 7310 h 10000"/>
                <a:gd name="connsiteX92" fmla="*/ 1918 w 10000"/>
                <a:gd name="connsiteY92" fmla="*/ 7303 h 10000"/>
                <a:gd name="connsiteX93" fmla="*/ 6504 w 10000"/>
                <a:gd name="connsiteY93" fmla="*/ 7627 h 10000"/>
                <a:gd name="connsiteX94" fmla="*/ 5523 w 10000"/>
                <a:gd name="connsiteY94" fmla="*/ 5713 h 10000"/>
                <a:gd name="connsiteX95" fmla="*/ 5652 w 10000"/>
                <a:gd name="connsiteY95" fmla="*/ 5720 h 10000"/>
                <a:gd name="connsiteX96" fmla="*/ 5697 w 10000"/>
                <a:gd name="connsiteY96" fmla="*/ 5742 h 10000"/>
                <a:gd name="connsiteX97" fmla="*/ 5793 w 10000"/>
                <a:gd name="connsiteY97" fmla="*/ 5635 h 10000"/>
                <a:gd name="connsiteX98" fmla="*/ 5844 w 10000"/>
                <a:gd name="connsiteY98" fmla="*/ 5628 h 10000"/>
                <a:gd name="connsiteX99" fmla="*/ 5889 w 10000"/>
                <a:gd name="connsiteY99" fmla="*/ 5564 h 10000"/>
                <a:gd name="connsiteX100" fmla="*/ 5945 w 10000"/>
                <a:gd name="connsiteY100" fmla="*/ 5515 h 10000"/>
                <a:gd name="connsiteX101" fmla="*/ 6001 w 10000"/>
                <a:gd name="connsiteY101" fmla="*/ 5408 h 10000"/>
                <a:gd name="connsiteX102" fmla="*/ 6012 w 10000"/>
                <a:gd name="connsiteY102" fmla="*/ 5344 h 10000"/>
                <a:gd name="connsiteX103" fmla="*/ 6080 w 10000"/>
                <a:gd name="connsiteY103" fmla="*/ 5316 h 10000"/>
                <a:gd name="connsiteX104" fmla="*/ 6159 w 10000"/>
                <a:gd name="connsiteY104" fmla="*/ 5351 h 10000"/>
                <a:gd name="connsiteX105" fmla="*/ 6226 w 10000"/>
                <a:gd name="connsiteY105" fmla="*/ 5337 h 10000"/>
                <a:gd name="connsiteX106" fmla="*/ 6294 w 10000"/>
                <a:gd name="connsiteY106" fmla="*/ 5344 h 10000"/>
                <a:gd name="connsiteX107" fmla="*/ 6412 w 10000"/>
                <a:gd name="connsiteY107" fmla="*/ 5302 h 10000"/>
                <a:gd name="connsiteX108" fmla="*/ 6490 w 10000"/>
                <a:gd name="connsiteY108" fmla="*/ 5195 h 10000"/>
                <a:gd name="connsiteX109" fmla="*/ 6524 w 10000"/>
                <a:gd name="connsiteY109" fmla="*/ 5160 h 10000"/>
                <a:gd name="connsiteX110" fmla="*/ 6575 w 10000"/>
                <a:gd name="connsiteY110" fmla="*/ 5160 h 10000"/>
                <a:gd name="connsiteX111" fmla="*/ 6614 w 10000"/>
                <a:gd name="connsiteY111" fmla="*/ 5103 h 10000"/>
                <a:gd name="connsiteX112" fmla="*/ 6597 w 10000"/>
                <a:gd name="connsiteY112" fmla="*/ 5039 h 10000"/>
                <a:gd name="connsiteX113" fmla="*/ 6609 w 10000"/>
                <a:gd name="connsiteY113" fmla="*/ 4982 h 10000"/>
                <a:gd name="connsiteX114" fmla="*/ 6659 w 10000"/>
                <a:gd name="connsiteY114" fmla="*/ 4876 h 10000"/>
                <a:gd name="connsiteX115" fmla="*/ 6715 w 10000"/>
                <a:gd name="connsiteY115" fmla="*/ 4776 h 10000"/>
                <a:gd name="connsiteX116" fmla="*/ 6772 w 10000"/>
                <a:gd name="connsiteY116" fmla="*/ 4755 h 10000"/>
                <a:gd name="connsiteX117" fmla="*/ 6800 w 10000"/>
                <a:gd name="connsiteY117" fmla="*/ 4720 h 10000"/>
                <a:gd name="connsiteX118" fmla="*/ 6895 w 10000"/>
                <a:gd name="connsiteY118" fmla="*/ 4734 h 10000"/>
                <a:gd name="connsiteX119" fmla="*/ 6991 w 10000"/>
                <a:gd name="connsiteY119" fmla="*/ 4734 h 10000"/>
                <a:gd name="connsiteX120" fmla="*/ 6997 w 10000"/>
                <a:gd name="connsiteY120" fmla="*/ 4670 h 10000"/>
                <a:gd name="connsiteX121" fmla="*/ 7013 w 10000"/>
                <a:gd name="connsiteY121" fmla="*/ 4627 h 10000"/>
                <a:gd name="connsiteX122" fmla="*/ 7008 w 10000"/>
                <a:gd name="connsiteY122" fmla="*/ 4599 h 10000"/>
                <a:gd name="connsiteX123" fmla="*/ 7064 w 10000"/>
                <a:gd name="connsiteY123" fmla="*/ 4578 h 10000"/>
                <a:gd name="connsiteX124" fmla="*/ 7103 w 10000"/>
                <a:gd name="connsiteY124" fmla="*/ 4634 h 10000"/>
                <a:gd name="connsiteX125" fmla="*/ 7160 w 10000"/>
                <a:gd name="connsiteY125" fmla="*/ 4613 h 10000"/>
                <a:gd name="connsiteX126" fmla="*/ 7177 w 10000"/>
                <a:gd name="connsiteY126" fmla="*/ 4578 h 10000"/>
                <a:gd name="connsiteX127" fmla="*/ 7222 w 10000"/>
                <a:gd name="connsiteY127" fmla="*/ 4564 h 10000"/>
                <a:gd name="connsiteX128" fmla="*/ 7317 w 10000"/>
                <a:gd name="connsiteY128" fmla="*/ 4493 h 10000"/>
                <a:gd name="connsiteX129" fmla="*/ 7407 w 10000"/>
                <a:gd name="connsiteY129" fmla="*/ 4521 h 10000"/>
                <a:gd name="connsiteX130" fmla="*/ 7430 w 10000"/>
                <a:gd name="connsiteY130" fmla="*/ 4507 h 10000"/>
                <a:gd name="connsiteX131" fmla="*/ 7480 w 10000"/>
                <a:gd name="connsiteY131" fmla="*/ 4528 h 10000"/>
                <a:gd name="connsiteX132" fmla="*/ 7503 w 10000"/>
                <a:gd name="connsiteY132" fmla="*/ 4471 h 10000"/>
                <a:gd name="connsiteX133" fmla="*/ 7525 w 10000"/>
                <a:gd name="connsiteY133" fmla="*/ 4500 h 10000"/>
                <a:gd name="connsiteX134" fmla="*/ 7559 w 10000"/>
                <a:gd name="connsiteY134" fmla="*/ 4493 h 10000"/>
                <a:gd name="connsiteX135" fmla="*/ 7598 w 10000"/>
                <a:gd name="connsiteY135" fmla="*/ 4556 h 10000"/>
                <a:gd name="connsiteX136" fmla="*/ 7643 w 10000"/>
                <a:gd name="connsiteY136" fmla="*/ 4549 h 10000"/>
                <a:gd name="connsiteX137" fmla="*/ 7683 w 10000"/>
                <a:gd name="connsiteY137" fmla="*/ 4578 h 10000"/>
                <a:gd name="connsiteX138" fmla="*/ 7700 w 10000"/>
                <a:gd name="connsiteY138" fmla="*/ 4556 h 10000"/>
                <a:gd name="connsiteX139" fmla="*/ 7778 w 10000"/>
                <a:gd name="connsiteY139" fmla="*/ 4564 h 10000"/>
                <a:gd name="connsiteX140" fmla="*/ 7790 w 10000"/>
                <a:gd name="connsiteY140" fmla="*/ 4585 h 10000"/>
                <a:gd name="connsiteX141" fmla="*/ 7874 w 10000"/>
                <a:gd name="connsiteY141" fmla="*/ 4514 h 10000"/>
                <a:gd name="connsiteX142" fmla="*/ 7874 w 10000"/>
                <a:gd name="connsiteY142" fmla="*/ 4393 h 10000"/>
                <a:gd name="connsiteX143" fmla="*/ 7852 w 10000"/>
                <a:gd name="connsiteY143" fmla="*/ 4379 h 10000"/>
                <a:gd name="connsiteX144" fmla="*/ 7835 w 10000"/>
                <a:gd name="connsiteY144" fmla="*/ 4294 h 10000"/>
                <a:gd name="connsiteX145" fmla="*/ 7801 w 10000"/>
                <a:gd name="connsiteY145" fmla="*/ 4209 h 10000"/>
                <a:gd name="connsiteX146" fmla="*/ 7750 w 10000"/>
                <a:gd name="connsiteY146" fmla="*/ 4173 h 10000"/>
                <a:gd name="connsiteX147" fmla="*/ 7745 w 10000"/>
                <a:gd name="connsiteY147" fmla="*/ 4131 h 10000"/>
                <a:gd name="connsiteX148" fmla="*/ 7672 w 10000"/>
                <a:gd name="connsiteY148" fmla="*/ 4053 h 10000"/>
                <a:gd name="connsiteX149" fmla="*/ 7677 w 10000"/>
                <a:gd name="connsiteY149" fmla="*/ 4024 h 10000"/>
                <a:gd name="connsiteX150" fmla="*/ 7604 w 10000"/>
                <a:gd name="connsiteY150" fmla="*/ 3982 h 10000"/>
                <a:gd name="connsiteX151" fmla="*/ 7598 w 10000"/>
                <a:gd name="connsiteY151" fmla="*/ 3903 h 10000"/>
                <a:gd name="connsiteX152" fmla="*/ 7475 w 10000"/>
                <a:gd name="connsiteY152" fmla="*/ 3833 h 10000"/>
                <a:gd name="connsiteX153" fmla="*/ 7407 w 10000"/>
                <a:gd name="connsiteY153" fmla="*/ 3683 h 10000"/>
                <a:gd name="connsiteX154" fmla="*/ 7306 w 10000"/>
                <a:gd name="connsiteY154" fmla="*/ 3676 h 10000"/>
                <a:gd name="connsiteX155" fmla="*/ 7272 w 10000"/>
                <a:gd name="connsiteY155" fmla="*/ 3648 h 10000"/>
                <a:gd name="connsiteX156" fmla="*/ 7222 w 10000"/>
                <a:gd name="connsiteY156" fmla="*/ 3669 h 10000"/>
                <a:gd name="connsiteX157" fmla="*/ 7143 w 10000"/>
                <a:gd name="connsiteY157" fmla="*/ 3669 h 10000"/>
                <a:gd name="connsiteX158" fmla="*/ 7030 w 10000"/>
                <a:gd name="connsiteY158" fmla="*/ 3840 h 10000"/>
                <a:gd name="connsiteX159" fmla="*/ 6991 w 10000"/>
                <a:gd name="connsiteY159" fmla="*/ 3918 h 10000"/>
                <a:gd name="connsiteX160" fmla="*/ 6890 w 10000"/>
                <a:gd name="connsiteY160" fmla="*/ 3797 h 10000"/>
                <a:gd name="connsiteX161" fmla="*/ 6817 w 10000"/>
                <a:gd name="connsiteY161" fmla="*/ 3747 h 10000"/>
                <a:gd name="connsiteX162" fmla="*/ 6744 w 10000"/>
                <a:gd name="connsiteY162" fmla="*/ 3754 h 10000"/>
                <a:gd name="connsiteX163" fmla="*/ 6670 w 10000"/>
                <a:gd name="connsiteY163" fmla="*/ 3790 h 10000"/>
                <a:gd name="connsiteX164" fmla="*/ 6609 w 10000"/>
                <a:gd name="connsiteY164" fmla="*/ 3762 h 10000"/>
                <a:gd name="connsiteX165" fmla="*/ 6552 w 10000"/>
                <a:gd name="connsiteY165" fmla="*/ 3804 h 10000"/>
                <a:gd name="connsiteX166" fmla="*/ 6496 w 10000"/>
                <a:gd name="connsiteY166" fmla="*/ 3889 h 10000"/>
                <a:gd name="connsiteX167" fmla="*/ 6367 w 10000"/>
                <a:gd name="connsiteY167" fmla="*/ 3733 h 10000"/>
                <a:gd name="connsiteX168" fmla="*/ 6350 w 10000"/>
                <a:gd name="connsiteY168" fmla="*/ 3577 h 10000"/>
                <a:gd name="connsiteX169" fmla="*/ 6451 w 10000"/>
                <a:gd name="connsiteY169" fmla="*/ 3513 h 10000"/>
                <a:gd name="connsiteX170" fmla="*/ 6445 w 10000"/>
                <a:gd name="connsiteY170" fmla="*/ 3343 h 10000"/>
                <a:gd name="connsiteX171" fmla="*/ 6541 w 10000"/>
                <a:gd name="connsiteY171" fmla="*/ 3144 h 10000"/>
                <a:gd name="connsiteX172" fmla="*/ 6530 w 10000"/>
                <a:gd name="connsiteY172" fmla="*/ 3109 h 10000"/>
                <a:gd name="connsiteX173" fmla="*/ 6760 w 10000"/>
                <a:gd name="connsiteY173" fmla="*/ 2456 h 10000"/>
                <a:gd name="connsiteX174" fmla="*/ 6884 w 10000"/>
                <a:gd name="connsiteY174" fmla="*/ 2555 h 10000"/>
                <a:gd name="connsiteX175" fmla="*/ 6957 w 10000"/>
                <a:gd name="connsiteY175" fmla="*/ 2598 h 10000"/>
                <a:gd name="connsiteX176" fmla="*/ 7030 w 10000"/>
                <a:gd name="connsiteY176" fmla="*/ 2598 h 10000"/>
                <a:gd name="connsiteX177" fmla="*/ 7143 w 10000"/>
                <a:gd name="connsiteY177" fmla="*/ 2676 h 10000"/>
                <a:gd name="connsiteX178" fmla="*/ 7160 w 10000"/>
                <a:gd name="connsiteY178" fmla="*/ 2626 h 10000"/>
                <a:gd name="connsiteX179" fmla="*/ 7233 w 10000"/>
                <a:gd name="connsiteY179" fmla="*/ 2612 h 10000"/>
                <a:gd name="connsiteX180" fmla="*/ 7295 w 10000"/>
                <a:gd name="connsiteY180" fmla="*/ 2527 h 10000"/>
                <a:gd name="connsiteX181" fmla="*/ 7373 w 10000"/>
                <a:gd name="connsiteY181" fmla="*/ 2463 h 10000"/>
                <a:gd name="connsiteX182" fmla="*/ 7407 w 10000"/>
                <a:gd name="connsiteY182" fmla="*/ 2399 h 10000"/>
                <a:gd name="connsiteX183" fmla="*/ 7525 w 10000"/>
                <a:gd name="connsiteY183" fmla="*/ 2356 h 10000"/>
                <a:gd name="connsiteX184" fmla="*/ 7587 w 10000"/>
                <a:gd name="connsiteY184" fmla="*/ 2363 h 10000"/>
                <a:gd name="connsiteX185" fmla="*/ 7638 w 10000"/>
                <a:gd name="connsiteY185" fmla="*/ 2300 h 10000"/>
                <a:gd name="connsiteX186" fmla="*/ 7677 w 10000"/>
                <a:gd name="connsiteY186" fmla="*/ 2214 h 10000"/>
                <a:gd name="connsiteX187" fmla="*/ 7660 w 10000"/>
                <a:gd name="connsiteY187" fmla="*/ 2200 h 10000"/>
                <a:gd name="connsiteX188" fmla="*/ 7677 w 10000"/>
                <a:gd name="connsiteY188" fmla="*/ 2108 h 10000"/>
                <a:gd name="connsiteX189" fmla="*/ 7610 w 10000"/>
                <a:gd name="connsiteY189" fmla="*/ 2108 h 10000"/>
                <a:gd name="connsiteX190" fmla="*/ 7643 w 10000"/>
                <a:gd name="connsiteY190" fmla="*/ 2030 h 10000"/>
                <a:gd name="connsiteX191" fmla="*/ 7649 w 10000"/>
                <a:gd name="connsiteY191" fmla="*/ 1938 h 10000"/>
                <a:gd name="connsiteX192" fmla="*/ 7677 w 10000"/>
                <a:gd name="connsiteY192" fmla="*/ 1916 h 10000"/>
                <a:gd name="connsiteX193" fmla="*/ 7728 w 10000"/>
                <a:gd name="connsiteY193" fmla="*/ 1824 h 10000"/>
                <a:gd name="connsiteX194" fmla="*/ 7722 w 10000"/>
                <a:gd name="connsiteY194" fmla="*/ 1753 h 10000"/>
                <a:gd name="connsiteX195" fmla="*/ 7762 w 10000"/>
                <a:gd name="connsiteY195" fmla="*/ 1675 h 10000"/>
                <a:gd name="connsiteX196" fmla="*/ 7807 w 10000"/>
                <a:gd name="connsiteY196" fmla="*/ 1625 h 10000"/>
                <a:gd name="connsiteX197" fmla="*/ 7823 w 10000"/>
                <a:gd name="connsiteY197" fmla="*/ 1540 h 10000"/>
                <a:gd name="connsiteX198" fmla="*/ 7818 w 10000"/>
                <a:gd name="connsiteY198" fmla="*/ 1512 h 10000"/>
                <a:gd name="connsiteX199" fmla="*/ 7857 w 10000"/>
                <a:gd name="connsiteY199" fmla="*/ 1455 h 10000"/>
                <a:gd name="connsiteX200" fmla="*/ 7913 w 10000"/>
                <a:gd name="connsiteY200" fmla="*/ 1285 h 10000"/>
                <a:gd name="connsiteX201" fmla="*/ 7930 w 10000"/>
                <a:gd name="connsiteY201" fmla="*/ 1185 h 10000"/>
                <a:gd name="connsiteX202" fmla="*/ 7958 w 10000"/>
                <a:gd name="connsiteY202" fmla="*/ 1192 h 10000"/>
                <a:gd name="connsiteX203" fmla="*/ 8037 w 10000"/>
                <a:gd name="connsiteY203" fmla="*/ 1079 h 10000"/>
                <a:gd name="connsiteX204" fmla="*/ 8127 w 10000"/>
                <a:gd name="connsiteY204" fmla="*/ 1015 h 10000"/>
                <a:gd name="connsiteX205" fmla="*/ 8138 w 10000"/>
                <a:gd name="connsiteY205" fmla="*/ 937 h 10000"/>
                <a:gd name="connsiteX206" fmla="*/ 8172 w 10000"/>
                <a:gd name="connsiteY206" fmla="*/ 852 h 10000"/>
                <a:gd name="connsiteX207" fmla="*/ 8161 w 10000"/>
                <a:gd name="connsiteY207" fmla="*/ 788 h 10000"/>
                <a:gd name="connsiteX208" fmla="*/ 8116 w 10000"/>
                <a:gd name="connsiteY208" fmla="*/ 731 h 10000"/>
                <a:gd name="connsiteX209" fmla="*/ 8138 w 10000"/>
                <a:gd name="connsiteY209" fmla="*/ 660 h 10000"/>
                <a:gd name="connsiteX210" fmla="*/ 8138 w 10000"/>
                <a:gd name="connsiteY210" fmla="*/ 575 h 10000"/>
                <a:gd name="connsiteX211" fmla="*/ 8054 w 10000"/>
                <a:gd name="connsiteY211" fmla="*/ 504 h 10000"/>
                <a:gd name="connsiteX212" fmla="*/ 7970 w 10000"/>
                <a:gd name="connsiteY212" fmla="*/ 546 h 10000"/>
                <a:gd name="connsiteX213" fmla="*/ 7930 w 10000"/>
                <a:gd name="connsiteY213" fmla="*/ 546 h 10000"/>
                <a:gd name="connsiteX214" fmla="*/ 7913 w 10000"/>
                <a:gd name="connsiteY214" fmla="*/ 497 h 10000"/>
                <a:gd name="connsiteX215" fmla="*/ 7913 w 10000"/>
                <a:gd name="connsiteY215" fmla="*/ 405 h 10000"/>
                <a:gd name="connsiteX216" fmla="*/ 8020 w 10000"/>
                <a:gd name="connsiteY216" fmla="*/ 312 h 10000"/>
                <a:gd name="connsiteX217" fmla="*/ 8054 w 10000"/>
                <a:gd name="connsiteY217" fmla="*/ 234 h 10000"/>
                <a:gd name="connsiteX218" fmla="*/ 8121 w 10000"/>
                <a:gd name="connsiteY218" fmla="*/ 170 h 10000"/>
                <a:gd name="connsiteX219" fmla="*/ 8183 w 10000"/>
                <a:gd name="connsiteY219" fmla="*/ 50 h 10000"/>
                <a:gd name="connsiteX220" fmla="*/ 8228 w 10000"/>
                <a:gd name="connsiteY220" fmla="*/ 28 h 10000"/>
                <a:gd name="connsiteX221" fmla="*/ 8290 w 10000"/>
                <a:gd name="connsiteY221" fmla="*/ 43 h 10000"/>
                <a:gd name="connsiteX222" fmla="*/ 8420 w 10000"/>
                <a:gd name="connsiteY222" fmla="*/ 0 h 10000"/>
                <a:gd name="connsiteX223" fmla="*/ 8481 w 10000"/>
                <a:gd name="connsiteY223" fmla="*/ 71 h 10000"/>
                <a:gd name="connsiteX224" fmla="*/ 8476 w 10000"/>
                <a:gd name="connsiteY224" fmla="*/ 121 h 10000"/>
                <a:gd name="connsiteX225" fmla="*/ 8504 w 10000"/>
                <a:gd name="connsiteY225" fmla="*/ 142 h 10000"/>
                <a:gd name="connsiteX226" fmla="*/ 8526 w 10000"/>
                <a:gd name="connsiteY226" fmla="*/ 192 h 10000"/>
                <a:gd name="connsiteX227" fmla="*/ 8493 w 10000"/>
                <a:gd name="connsiteY227" fmla="*/ 248 h 10000"/>
                <a:gd name="connsiteX228" fmla="*/ 8448 w 10000"/>
                <a:gd name="connsiteY228" fmla="*/ 376 h 10000"/>
                <a:gd name="connsiteX229" fmla="*/ 8375 w 10000"/>
                <a:gd name="connsiteY229" fmla="*/ 476 h 10000"/>
                <a:gd name="connsiteX230" fmla="*/ 8307 w 10000"/>
                <a:gd name="connsiteY230" fmla="*/ 532 h 10000"/>
                <a:gd name="connsiteX231" fmla="*/ 8358 w 10000"/>
                <a:gd name="connsiteY231" fmla="*/ 554 h 10000"/>
                <a:gd name="connsiteX232" fmla="*/ 8425 w 10000"/>
                <a:gd name="connsiteY232" fmla="*/ 639 h 10000"/>
                <a:gd name="connsiteX233" fmla="*/ 8470 w 10000"/>
                <a:gd name="connsiteY233" fmla="*/ 646 h 10000"/>
                <a:gd name="connsiteX234" fmla="*/ 8493 w 10000"/>
                <a:gd name="connsiteY234" fmla="*/ 738 h 10000"/>
                <a:gd name="connsiteX235" fmla="*/ 8538 w 10000"/>
                <a:gd name="connsiteY235" fmla="*/ 759 h 10000"/>
                <a:gd name="connsiteX236" fmla="*/ 8571 w 10000"/>
                <a:gd name="connsiteY236" fmla="*/ 752 h 10000"/>
                <a:gd name="connsiteX237" fmla="*/ 8639 w 10000"/>
                <a:gd name="connsiteY237" fmla="*/ 610 h 10000"/>
                <a:gd name="connsiteX238" fmla="*/ 8701 w 10000"/>
                <a:gd name="connsiteY238" fmla="*/ 625 h 10000"/>
                <a:gd name="connsiteX239" fmla="*/ 8712 w 10000"/>
                <a:gd name="connsiteY239" fmla="*/ 667 h 10000"/>
                <a:gd name="connsiteX240" fmla="*/ 8757 w 10000"/>
                <a:gd name="connsiteY240" fmla="*/ 717 h 10000"/>
                <a:gd name="connsiteX241" fmla="*/ 8757 w 10000"/>
                <a:gd name="connsiteY241" fmla="*/ 752 h 10000"/>
                <a:gd name="connsiteX242" fmla="*/ 8796 w 10000"/>
                <a:gd name="connsiteY242" fmla="*/ 774 h 10000"/>
                <a:gd name="connsiteX243" fmla="*/ 8853 w 10000"/>
                <a:gd name="connsiteY243" fmla="*/ 774 h 10000"/>
                <a:gd name="connsiteX244" fmla="*/ 8858 w 10000"/>
                <a:gd name="connsiteY244" fmla="*/ 837 h 10000"/>
                <a:gd name="connsiteX245" fmla="*/ 8808 w 10000"/>
                <a:gd name="connsiteY245" fmla="*/ 866 h 10000"/>
                <a:gd name="connsiteX246" fmla="*/ 8853 w 10000"/>
                <a:gd name="connsiteY246" fmla="*/ 1143 h 10000"/>
                <a:gd name="connsiteX247" fmla="*/ 8898 w 10000"/>
                <a:gd name="connsiteY247" fmla="*/ 1270 h 10000"/>
                <a:gd name="connsiteX248" fmla="*/ 8886 w 10000"/>
                <a:gd name="connsiteY248" fmla="*/ 1327 h 10000"/>
                <a:gd name="connsiteX249" fmla="*/ 8926 w 10000"/>
                <a:gd name="connsiteY249" fmla="*/ 1391 h 10000"/>
                <a:gd name="connsiteX250" fmla="*/ 8931 w 10000"/>
                <a:gd name="connsiteY250" fmla="*/ 1434 h 10000"/>
                <a:gd name="connsiteX251" fmla="*/ 9038 w 10000"/>
                <a:gd name="connsiteY251" fmla="*/ 1483 h 10000"/>
                <a:gd name="connsiteX252" fmla="*/ 9168 w 10000"/>
                <a:gd name="connsiteY252" fmla="*/ 1441 h 10000"/>
                <a:gd name="connsiteX253" fmla="*/ 9184 w 10000"/>
                <a:gd name="connsiteY253" fmla="*/ 1384 h 10000"/>
                <a:gd name="connsiteX254" fmla="*/ 9229 w 10000"/>
                <a:gd name="connsiteY254" fmla="*/ 1405 h 10000"/>
                <a:gd name="connsiteX255" fmla="*/ 9258 w 10000"/>
                <a:gd name="connsiteY255" fmla="*/ 1455 h 10000"/>
                <a:gd name="connsiteX256" fmla="*/ 9325 w 10000"/>
                <a:gd name="connsiteY256" fmla="*/ 1419 h 10000"/>
                <a:gd name="connsiteX257" fmla="*/ 9364 w 10000"/>
                <a:gd name="connsiteY257" fmla="*/ 1419 h 10000"/>
                <a:gd name="connsiteX258" fmla="*/ 9421 w 10000"/>
                <a:gd name="connsiteY258" fmla="*/ 1476 h 10000"/>
                <a:gd name="connsiteX259" fmla="*/ 9454 w 10000"/>
                <a:gd name="connsiteY259" fmla="*/ 1398 h 10000"/>
                <a:gd name="connsiteX260" fmla="*/ 9522 w 10000"/>
                <a:gd name="connsiteY260" fmla="*/ 1434 h 10000"/>
                <a:gd name="connsiteX261" fmla="*/ 9556 w 10000"/>
                <a:gd name="connsiteY261" fmla="*/ 1391 h 10000"/>
                <a:gd name="connsiteX262" fmla="*/ 9584 w 10000"/>
                <a:gd name="connsiteY262" fmla="*/ 1398 h 10000"/>
                <a:gd name="connsiteX263" fmla="*/ 9612 w 10000"/>
                <a:gd name="connsiteY263" fmla="*/ 1356 h 10000"/>
                <a:gd name="connsiteX264" fmla="*/ 9606 w 10000"/>
                <a:gd name="connsiteY264" fmla="*/ 1313 h 10000"/>
                <a:gd name="connsiteX265" fmla="*/ 9646 w 10000"/>
                <a:gd name="connsiteY265" fmla="*/ 1292 h 10000"/>
                <a:gd name="connsiteX266" fmla="*/ 9674 w 10000"/>
                <a:gd name="connsiteY266" fmla="*/ 1221 h 10000"/>
                <a:gd name="connsiteX267" fmla="*/ 9753 w 10000"/>
                <a:gd name="connsiteY267" fmla="*/ 1228 h 10000"/>
                <a:gd name="connsiteX268" fmla="*/ 9871 w 10000"/>
                <a:gd name="connsiteY268" fmla="*/ 1434 h 10000"/>
                <a:gd name="connsiteX269" fmla="*/ 9893 w 10000"/>
                <a:gd name="connsiteY269" fmla="*/ 1505 h 10000"/>
                <a:gd name="connsiteX270" fmla="*/ 9972 w 10000"/>
                <a:gd name="connsiteY270" fmla="*/ 1597 h 10000"/>
                <a:gd name="connsiteX271" fmla="*/ 10000 w 10000"/>
                <a:gd name="connsiteY271" fmla="*/ 1682 h 10000"/>
                <a:gd name="connsiteX272" fmla="*/ 9938 w 10000"/>
                <a:gd name="connsiteY272" fmla="*/ 1796 h 10000"/>
                <a:gd name="connsiteX273" fmla="*/ 9893 w 10000"/>
                <a:gd name="connsiteY273" fmla="*/ 1838 h 10000"/>
                <a:gd name="connsiteX274" fmla="*/ 9916 w 10000"/>
                <a:gd name="connsiteY274" fmla="*/ 1959 h 10000"/>
                <a:gd name="connsiteX275" fmla="*/ 9848 w 10000"/>
                <a:gd name="connsiteY275" fmla="*/ 2051 h 10000"/>
                <a:gd name="connsiteX276" fmla="*/ 9809 w 10000"/>
                <a:gd name="connsiteY276" fmla="*/ 2072 h 10000"/>
                <a:gd name="connsiteX277" fmla="*/ 9809 w 10000"/>
                <a:gd name="connsiteY277" fmla="*/ 2136 h 10000"/>
                <a:gd name="connsiteX278" fmla="*/ 9758 w 10000"/>
                <a:gd name="connsiteY278" fmla="*/ 2257 h 10000"/>
                <a:gd name="connsiteX279" fmla="*/ 9724 w 10000"/>
                <a:gd name="connsiteY279" fmla="*/ 2264 h 10000"/>
                <a:gd name="connsiteX280" fmla="*/ 9730 w 10000"/>
                <a:gd name="connsiteY280" fmla="*/ 2349 h 10000"/>
                <a:gd name="connsiteX281" fmla="*/ 9702 w 10000"/>
                <a:gd name="connsiteY281" fmla="*/ 2413 h 10000"/>
                <a:gd name="connsiteX282" fmla="*/ 9708 w 10000"/>
                <a:gd name="connsiteY282" fmla="*/ 2697 h 10000"/>
                <a:gd name="connsiteX283" fmla="*/ 9724 w 10000"/>
                <a:gd name="connsiteY283" fmla="*/ 2718 h 10000"/>
                <a:gd name="connsiteX284" fmla="*/ 9719 w 10000"/>
                <a:gd name="connsiteY284" fmla="*/ 2811 h 10000"/>
                <a:gd name="connsiteX285" fmla="*/ 9708 w 10000"/>
                <a:gd name="connsiteY285" fmla="*/ 2896 h 10000"/>
                <a:gd name="connsiteX286" fmla="*/ 9668 w 10000"/>
                <a:gd name="connsiteY286" fmla="*/ 2938 h 10000"/>
                <a:gd name="connsiteX287" fmla="*/ 9595 w 10000"/>
                <a:gd name="connsiteY287" fmla="*/ 2903 h 10000"/>
                <a:gd name="connsiteX288" fmla="*/ 9561 w 10000"/>
                <a:gd name="connsiteY288" fmla="*/ 2952 h 10000"/>
                <a:gd name="connsiteX289" fmla="*/ 9567 w 10000"/>
                <a:gd name="connsiteY289" fmla="*/ 2995 h 10000"/>
                <a:gd name="connsiteX290" fmla="*/ 9544 w 10000"/>
                <a:gd name="connsiteY290" fmla="*/ 3080 h 10000"/>
                <a:gd name="connsiteX291" fmla="*/ 9505 w 10000"/>
                <a:gd name="connsiteY291" fmla="*/ 3137 h 10000"/>
                <a:gd name="connsiteX292" fmla="*/ 9494 w 10000"/>
                <a:gd name="connsiteY292" fmla="*/ 3236 h 10000"/>
                <a:gd name="connsiteX293" fmla="*/ 9466 w 10000"/>
                <a:gd name="connsiteY293" fmla="*/ 3322 h 10000"/>
                <a:gd name="connsiteX294" fmla="*/ 9471 w 10000"/>
                <a:gd name="connsiteY294" fmla="*/ 3378 h 10000"/>
                <a:gd name="connsiteX295" fmla="*/ 9460 w 10000"/>
                <a:gd name="connsiteY295" fmla="*/ 3435 h 10000"/>
                <a:gd name="connsiteX296" fmla="*/ 9483 w 10000"/>
                <a:gd name="connsiteY296" fmla="*/ 3485 h 10000"/>
                <a:gd name="connsiteX297" fmla="*/ 9449 w 10000"/>
                <a:gd name="connsiteY297" fmla="*/ 3563 h 10000"/>
                <a:gd name="connsiteX298" fmla="*/ 9393 w 10000"/>
                <a:gd name="connsiteY298" fmla="*/ 3442 h 10000"/>
                <a:gd name="connsiteX299" fmla="*/ 9393 w 10000"/>
                <a:gd name="connsiteY299" fmla="*/ 3350 h 10000"/>
                <a:gd name="connsiteX300" fmla="*/ 9376 w 10000"/>
                <a:gd name="connsiteY300" fmla="*/ 3336 h 10000"/>
                <a:gd name="connsiteX301" fmla="*/ 9308 w 10000"/>
                <a:gd name="connsiteY301" fmla="*/ 3400 h 10000"/>
                <a:gd name="connsiteX302" fmla="*/ 9201 w 10000"/>
                <a:gd name="connsiteY302" fmla="*/ 3549 h 10000"/>
                <a:gd name="connsiteX303" fmla="*/ 9139 w 10000"/>
                <a:gd name="connsiteY303" fmla="*/ 3655 h 10000"/>
                <a:gd name="connsiteX304" fmla="*/ 9044 w 10000"/>
                <a:gd name="connsiteY304" fmla="*/ 3712 h 10000"/>
                <a:gd name="connsiteX305" fmla="*/ 9010 w 10000"/>
                <a:gd name="connsiteY305" fmla="*/ 3797 h 10000"/>
                <a:gd name="connsiteX306" fmla="*/ 8982 w 10000"/>
                <a:gd name="connsiteY306" fmla="*/ 3825 h 10000"/>
                <a:gd name="connsiteX307" fmla="*/ 8875 w 10000"/>
                <a:gd name="connsiteY307" fmla="*/ 3903 h 10000"/>
                <a:gd name="connsiteX308" fmla="*/ 8785 w 10000"/>
                <a:gd name="connsiteY308" fmla="*/ 3996 h 10000"/>
                <a:gd name="connsiteX309" fmla="*/ 8763 w 10000"/>
                <a:gd name="connsiteY309" fmla="*/ 4067 h 10000"/>
                <a:gd name="connsiteX310" fmla="*/ 8729 w 10000"/>
                <a:gd name="connsiteY310" fmla="*/ 4102 h 10000"/>
                <a:gd name="connsiteX311" fmla="*/ 8774 w 10000"/>
                <a:gd name="connsiteY311" fmla="*/ 4194 h 10000"/>
                <a:gd name="connsiteX312" fmla="*/ 8819 w 10000"/>
                <a:gd name="connsiteY312" fmla="*/ 4265 h 10000"/>
                <a:gd name="connsiteX313" fmla="*/ 8881 w 10000"/>
                <a:gd name="connsiteY313" fmla="*/ 4294 h 10000"/>
                <a:gd name="connsiteX314" fmla="*/ 8858 w 10000"/>
                <a:gd name="connsiteY314" fmla="*/ 4344 h 10000"/>
                <a:gd name="connsiteX315" fmla="*/ 8903 w 10000"/>
                <a:gd name="connsiteY315" fmla="*/ 4358 h 10000"/>
                <a:gd name="connsiteX316" fmla="*/ 8903 w 10000"/>
                <a:gd name="connsiteY316" fmla="*/ 4443 h 10000"/>
                <a:gd name="connsiteX317" fmla="*/ 8937 w 10000"/>
                <a:gd name="connsiteY317" fmla="*/ 4507 h 10000"/>
                <a:gd name="connsiteX318" fmla="*/ 8993 w 10000"/>
                <a:gd name="connsiteY318" fmla="*/ 4493 h 10000"/>
                <a:gd name="connsiteX319" fmla="*/ 9016 w 10000"/>
                <a:gd name="connsiteY319" fmla="*/ 4422 h 10000"/>
                <a:gd name="connsiteX320" fmla="*/ 9061 w 10000"/>
                <a:gd name="connsiteY320" fmla="*/ 4414 h 10000"/>
                <a:gd name="connsiteX321" fmla="*/ 9066 w 10000"/>
                <a:gd name="connsiteY321" fmla="*/ 4358 h 10000"/>
                <a:gd name="connsiteX322" fmla="*/ 9123 w 10000"/>
                <a:gd name="connsiteY322" fmla="*/ 4358 h 10000"/>
                <a:gd name="connsiteX323" fmla="*/ 9100 w 10000"/>
                <a:gd name="connsiteY323" fmla="*/ 4429 h 10000"/>
                <a:gd name="connsiteX324" fmla="*/ 9156 w 10000"/>
                <a:gd name="connsiteY324" fmla="*/ 4464 h 10000"/>
                <a:gd name="connsiteX325" fmla="*/ 9145 w 10000"/>
                <a:gd name="connsiteY325" fmla="*/ 4528 h 10000"/>
                <a:gd name="connsiteX326" fmla="*/ 9061 w 10000"/>
                <a:gd name="connsiteY326" fmla="*/ 4535 h 10000"/>
                <a:gd name="connsiteX327" fmla="*/ 8999 w 10000"/>
                <a:gd name="connsiteY327" fmla="*/ 4578 h 10000"/>
                <a:gd name="connsiteX328" fmla="*/ 8943 w 10000"/>
                <a:gd name="connsiteY328" fmla="*/ 4599 h 10000"/>
                <a:gd name="connsiteX329" fmla="*/ 8943 w 10000"/>
                <a:gd name="connsiteY329" fmla="*/ 4698 h 10000"/>
                <a:gd name="connsiteX330" fmla="*/ 8999 w 10000"/>
                <a:gd name="connsiteY330" fmla="*/ 4805 h 10000"/>
                <a:gd name="connsiteX331" fmla="*/ 8954 w 10000"/>
                <a:gd name="connsiteY331" fmla="*/ 4904 h 10000"/>
                <a:gd name="connsiteX332" fmla="*/ 8864 w 10000"/>
                <a:gd name="connsiteY332" fmla="*/ 4918 h 10000"/>
                <a:gd name="connsiteX333" fmla="*/ 8875 w 10000"/>
                <a:gd name="connsiteY333" fmla="*/ 5032 h 10000"/>
                <a:gd name="connsiteX334" fmla="*/ 8870 w 10000"/>
                <a:gd name="connsiteY334" fmla="*/ 5103 h 10000"/>
                <a:gd name="connsiteX335" fmla="*/ 8841 w 10000"/>
                <a:gd name="connsiteY335" fmla="*/ 5138 h 10000"/>
                <a:gd name="connsiteX336" fmla="*/ 8785 w 10000"/>
                <a:gd name="connsiteY336" fmla="*/ 5110 h 10000"/>
                <a:gd name="connsiteX337" fmla="*/ 8735 w 10000"/>
                <a:gd name="connsiteY337" fmla="*/ 5018 h 10000"/>
                <a:gd name="connsiteX338" fmla="*/ 8678 w 10000"/>
                <a:gd name="connsiteY338" fmla="*/ 5089 h 10000"/>
                <a:gd name="connsiteX339" fmla="*/ 8622 w 10000"/>
                <a:gd name="connsiteY339" fmla="*/ 5039 h 10000"/>
                <a:gd name="connsiteX340" fmla="*/ 8616 w 10000"/>
                <a:gd name="connsiteY340" fmla="*/ 5011 h 10000"/>
                <a:gd name="connsiteX341" fmla="*/ 8538 w 10000"/>
                <a:gd name="connsiteY341" fmla="*/ 4947 h 10000"/>
                <a:gd name="connsiteX342" fmla="*/ 8515 w 10000"/>
                <a:gd name="connsiteY342" fmla="*/ 4961 h 10000"/>
                <a:gd name="connsiteX343" fmla="*/ 8526 w 10000"/>
                <a:gd name="connsiteY343" fmla="*/ 5039 h 10000"/>
                <a:gd name="connsiteX344" fmla="*/ 8481 w 10000"/>
                <a:gd name="connsiteY344" fmla="*/ 5138 h 10000"/>
                <a:gd name="connsiteX345" fmla="*/ 8515 w 10000"/>
                <a:gd name="connsiteY345" fmla="*/ 5160 h 10000"/>
                <a:gd name="connsiteX346" fmla="*/ 8577 w 10000"/>
                <a:gd name="connsiteY346" fmla="*/ 5145 h 10000"/>
                <a:gd name="connsiteX347" fmla="*/ 8588 w 10000"/>
                <a:gd name="connsiteY347" fmla="*/ 5181 h 10000"/>
                <a:gd name="connsiteX348" fmla="*/ 8577 w 10000"/>
                <a:gd name="connsiteY348" fmla="*/ 5224 h 10000"/>
                <a:gd name="connsiteX349" fmla="*/ 8600 w 10000"/>
                <a:gd name="connsiteY349" fmla="*/ 5280 h 10000"/>
                <a:gd name="connsiteX350" fmla="*/ 8650 w 10000"/>
                <a:gd name="connsiteY350" fmla="*/ 5316 h 10000"/>
                <a:gd name="connsiteX351" fmla="*/ 8639 w 10000"/>
                <a:gd name="connsiteY351" fmla="*/ 5401 h 10000"/>
                <a:gd name="connsiteX352" fmla="*/ 8673 w 10000"/>
                <a:gd name="connsiteY352" fmla="*/ 5444 h 10000"/>
                <a:gd name="connsiteX353" fmla="*/ 8633 w 10000"/>
                <a:gd name="connsiteY353" fmla="*/ 5486 h 10000"/>
                <a:gd name="connsiteX354" fmla="*/ 8622 w 10000"/>
                <a:gd name="connsiteY354" fmla="*/ 5642 h 10000"/>
                <a:gd name="connsiteX355" fmla="*/ 8600 w 10000"/>
                <a:gd name="connsiteY355" fmla="*/ 5649 h 10000"/>
                <a:gd name="connsiteX356" fmla="*/ 8628 w 10000"/>
                <a:gd name="connsiteY356" fmla="*/ 5720 h 10000"/>
                <a:gd name="connsiteX357" fmla="*/ 8633 w 10000"/>
                <a:gd name="connsiteY357" fmla="*/ 5841 h 10000"/>
                <a:gd name="connsiteX358" fmla="*/ 8661 w 10000"/>
                <a:gd name="connsiteY358" fmla="*/ 5869 h 10000"/>
                <a:gd name="connsiteX359" fmla="*/ 8667 w 10000"/>
                <a:gd name="connsiteY359" fmla="*/ 5905 h 10000"/>
                <a:gd name="connsiteX360" fmla="*/ 8690 w 10000"/>
                <a:gd name="connsiteY360" fmla="*/ 5912 h 10000"/>
                <a:gd name="connsiteX361" fmla="*/ 8695 w 10000"/>
                <a:gd name="connsiteY361" fmla="*/ 5983 h 10000"/>
                <a:gd name="connsiteX362" fmla="*/ 8684 w 10000"/>
                <a:gd name="connsiteY362" fmla="*/ 6033 h 10000"/>
                <a:gd name="connsiteX363" fmla="*/ 8740 w 10000"/>
                <a:gd name="connsiteY363" fmla="*/ 6061 h 10000"/>
                <a:gd name="connsiteX364" fmla="*/ 8825 w 10000"/>
                <a:gd name="connsiteY364" fmla="*/ 6004 h 10000"/>
                <a:gd name="connsiteX365" fmla="*/ 8948 w 10000"/>
                <a:gd name="connsiteY365" fmla="*/ 5891 h 10000"/>
                <a:gd name="connsiteX366" fmla="*/ 8982 w 10000"/>
                <a:gd name="connsiteY366" fmla="*/ 5891 h 10000"/>
                <a:gd name="connsiteX367" fmla="*/ 8982 w 10000"/>
                <a:gd name="connsiteY367" fmla="*/ 5976 h 10000"/>
                <a:gd name="connsiteX368" fmla="*/ 9004 w 10000"/>
                <a:gd name="connsiteY368" fmla="*/ 5990 h 10000"/>
                <a:gd name="connsiteX369" fmla="*/ 9044 w 10000"/>
                <a:gd name="connsiteY369" fmla="*/ 6089 h 10000"/>
                <a:gd name="connsiteX370" fmla="*/ 9072 w 10000"/>
                <a:gd name="connsiteY370" fmla="*/ 6097 h 10000"/>
                <a:gd name="connsiteX371" fmla="*/ 9055 w 10000"/>
                <a:gd name="connsiteY371" fmla="*/ 6153 h 10000"/>
                <a:gd name="connsiteX372" fmla="*/ 9100 w 10000"/>
                <a:gd name="connsiteY372" fmla="*/ 6281 h 10000"/>
                <a:gd name="connsiteX373" fmla="*/ 9100 w 10000"/>
                <a:gd name="connsiteY373" fmla="*/ 6345 h 10000"/>
                <a:gd name="connsiteX374" fmla="*/ 9123 w 10000"/>
                <a:gd name="connsiteY374" fmla="*/ 6416 h 10000"/>
                <a:gd name="connsiteX375" fmla="*/ 9089 w 10000"/>
                <a:gd name="connsiteY375" fmla="*/ 6473 h 10000"/>
                <a:gd name="connsiteX376" fmla="*/ 9049 w 10000"/>
                <a:gd name="connsiteY376" fmla="*/ 6466 h 10000"/>
                <a:gd name="connsiteX377" fmla="*/ 9049 w 10000"/>
                <a:gd name="connsiteY377" fmla="*/ 6501 h 10000"/>
                <a:gd name="connsiteX378" fmla="*/ 9089 w 10000"/>
                <a:gd name="connsiteY378" fmla="*/ 6544 h 10000"/>
                <a:gd name="connsiteX379" fmla="*/ 9106 w 10000"/>
                <a:gd name="connsiteY379" fmla="*/ 6515 h 10000"/>
                <a:gd name="connsiteX380" fmla="*/ 9139 w 10000"/>
                <a:gd name="connsiteY380" fmla="*/ 6579 h 10000"/>
                <a:gd name="connsiteX381" fmla="*/ 9179 w 10000"/>
                <a:gd name="connsiteY381" fmla="*/ 6579 h 10000"/>
                <a:gd name="connsiteX382" fmla="*/ 9156 w 10000"/>
                <a:gd name="connsiteY382" fmla="*/ 6757 h 10000"/>
                <a:gd name="connsiteX383" fmla="*/ 9139 w 10000"/>
                <a:gd name="connsiteY383" fmla="*/ 6792 h 10000"/>
                <a:gd name="connsiteX384" fmla="*/ 9089 w 10000"/>
                <a:gd name="connsiteY384" fmla="*/ 6778 h 10000"/>
                <a:gd name="connsiteX385" fmla="*/ 9027 w 10000"/>
                <a:gd name="connsiteY385" fmla="*/ 6799 h 10000"/>
                <a:gd name="connsiteX386" fmla="*/ 9004 w 10000"/>
                <a:gd name="connsiteY386" fmla="*/ 6842 h 10000"/>
                <a:gd name="connsiteX387" fmla="*/ 8999 w 10000"/>
                <a:gd name="connsiteY387" fmla="*/ 6884 h 10000"/>
                <a:gd name="connsiteX388" fmla="*/ 8960 w 10000"/>
                <a:gd name="connsiteY388" fmla="*/ 6934 h 10000"/>
                <a:gd name="connsiteX389" fmla="*/ 8898 w 10000"/>
                <a:gd name="connsiteY389" fmla="*/ 6941 h 10000"/>
                <a:gd name="connsiteX390" fmla="*/ 8886 w 10000"/>
                <a:gd name="connsiteY390" fmla="*/ 6962 h 10000"/>
                <a:gd name="connsiteX391" fmla="*/ 8847 w 10000"/>
                <a:gd name="connsiteY391" fmla="*/ 6927 h 10000"/>
                <a:gd name="connsiteX392" fmla="*/ 8808 w 10000"/>
                <a:gd name="connsiteY392" fmla="*/ 6934 h 10000"/>
                <a:gd name="connsiteX393" fmla="*/ 8785 w 10000"/>
                <a:gd name="connsiteY393" fmla="*/ 6906 h 10000"/>
                <a:gd name="connsiteX394" fmla="*/ 8735 w 10000"/>
                <a:gd name="connsiteY394" fmla="*/ 6891 h 10000"/>
                <a:gd name="connsiteX395" fmla="*/ 8746 w 10000"/>
                <a:gd name="connsiteY395" fmla="*/ 6941 h 10000"/>
                <a:gd name="connsiteX396" fmla="*/ 8723 w 10000"/>
                <a:gd name="connsiteY396" fmla="*/ 6991 h 10000"/>
                <a:gd name="connsiteX397" fmla="*/ 8639 w 10000"/>
                <a:gd name="connsiteY397" fmla="*/ 6984 h 10000"/>
                <a:gd name="connsiteX398" fmla="*/ 8611 w 10000"/>
                <a:gd name="connsiteY398" fmla="*/ 6962 h 10000"/>
                <a:gd name="connsiteX399" fmla="*/ 8566 w 10000"/>
                <a:gd name="connsiteY399" fmla="*/ 6984 h 10000"/>
                <a:gd name="connsiteX400" fmla="*/ 8560 w 10000"/>
                <a:gd name="connsiteY400" fmla="*/ 7055 h 10000"/>
                <a:gd name="connsiteX401" fmla="*/ 8476 w 10000"/>
                <a:gd name="connsiteY401" fmla="*/ 7133 h 10000"/>
                <a:gd name="connsiteX402" fmla="*/ 8448 w 10000"/>
                <a:gd name="connsiteY402" fmla="*/ 7090 h 10000"/>
                <a:gd name="connsiteX403" fmla="*/ 8386 w 10000"/>
                <a:gd name="connsiteY403" fmla="*/ 7111 h 10000"/>
                <a:gd name="connsiteX404" fmla="*/ 8346 w 10000"/>
                <a:gd name="connsiteY404" fmla="*/ 7133 h 10000"/>
                <a:gd name="connsiteX405" fmla="*/ 8341 w 10000"/>
                <a:gd name="connsiteY405" fmla="*/ 7168 h 10000"/>
                <a:gd name="connsiteX406" fmla="*/ 8256 w 10000"/>
                <a:gd name="connsiteY406" fmla="*/ 7246 h 10000"/>
                <a:gd name="connsiteX407" fmla="*/ 8206 w 10000"/>
                <a:gd name="connsiteY407" fmla="*/ 7232 h 10000"/>
                <a:gd name="connsiteX408" fmla="*/ 8155 w 10000"/>
                <a:gd name="connsiteY408" fmla="*/ 7260 h 10000"/>
                <a:gd name="connsiteX409" fmla="*/ 8116 w 10000"/>
                <a:gd name="connsiteY409" fmla="*/ 7303 h 10000"/>
                <a:gd name="connsiteX410" fmla="*/ 8060 w 10000"/>
                <a:gd name="connsiteY410" fmla="*/ 7331 h 10000"/>
                <a:gd name="connsiteX411" fmla="*/ 8065 w 10000"/>
                <a:gd name="connsiteY411" fmla="*/ 7374 h 10000"/>
                <a:gd name="connsiteX412" fmla="*/ 8015 w 10000"/>
                <a:gd name="connsiteY412" fmla="*/ 7402 h 10000"/>
                <a:gd name="connsiteX413" fmla="*/ 7942 w 10000"/>
                <a:gd name="connsiteY413" fmla="*/ 7523 h 10000"/>
                <a:gd name="connsiteX414" fmla="*/ 7930 w 10000"/>
                <a:gd name="connsiteY414" fmla="*/ 7573 h 10000"/>
                <a:gd name="connsiteX415" fmla="*/ 7908 w 10000"/>
                <a:gd name="connsiteY415" fmla="*/ 7559 h 10000"/>
                <a:gd name="connsiteX416" fmla="*/ 7919 w 10000"/>
                <a:gd name="connsiteY416" fmla="*/ 7523 h 10000"/>
                <a:gd name="connsiteX417" fmla="*/ 7846 w 10000"/>
                <a:gd name="connsiteY417" fmla="*/ 7339 h 10000"/>
                <a:gd name="connsiteX418" fmla="*/ 7846 w 10000"/>
                <a:gd name="connsiteY418" fmla="*/ 7268 h 10000"/>
                <a:gd name="connsiteX419" fmla="*/ 7812 w 10000"/>
                <a:gd name="connsiteY419" fmla="*/ 7268 h 10000"/>
                <a:gd name="connsiteX420" fmla="*/ 7711 w 10000"/>
                <a:gd name="connsiteY420" fmla="*/ 7197 h 10000"/>
                <a:gd name="connsiteX421" fmla="*/ 7649 w 10000"/>
                <a:gd name="connsiteY421" fmla="*/ 7232 h 10000"/>
                <a:gd name="connsiteX422" fmla="*/ 7632 w 10000"/>
                <a:gd name="connsiteY422" fmla="*/ 7275 h 10000"/>
                <a:gd name="connsiteX423" fmla="*/ 7677 w 10000"/>
                <a:gd name="connsiteY423" fmla="*/ 7324 h 10000"/>
                <a:gd name="connsiteX424" fmla="*/ 7688 w 10000"/>
                <a:gd name="connsiteY424" fmla="*/ 7367 h 10000"/>
                <a:gd name="connsiteX425" fmla="*/ 7660 w 10000"/>
                <a:gd name="connsiteY425" fmla="*/ 7410 h 10000"/>
                <a:gd name="connsiteX426" fmla="*/ 7666 w 10000"/>
                <a:gd name="connsiteY426" fmla="*/ 7445 h 10000"/>
                <a:gd name="connsiteX427" fmla="*/ 7655 w 10000"/>
                <a:gd name="connsiteY427" fmla="*/ 7516 h 10000"/>
                <a:gd name="connsiteX428" fmla="*/ 7660 w 10000"/>
                <a:gd name="connsiteY428" fmla="*/ 7587 h 10000"/>
                <a:gd name="connsiteX429" fmla="*/ 7694 w 10000"/>
                <a:gd name="connsiteY429" fmla="*/ 7700 h 10000"/>
                <a:gd name="connsiteX430" fmla="*/ 7660 w 10000"/>
                <a:gd name="connsiteY430" fmla="*/ 7743 h 10000"/>
                <a:gd name="connsiteX431" fmla="*/ 7666 w 10000"/>
                <a:gd name="connsiteY431" fmla="*/ 7779 h 10000"/>
                <a:gd name="connsiteX432" fmla="*/ 7638 w 10000"/>
                <a:gd name="connsiteY432" fmla="*/ 7793 h 10000"/>
                <a:gd name="connsiteX433" fmla="*/ 7621 w 10000"/>
                <a:gd name="connsiteY433" fmla="*/ 7814 h 10000"/>
                <a:gd name="connsiteX434" fmla="*/ 7514 w 10000"/>
                <a:gd name="connsiteY434" fmla="*/ 7800 h 10000"/>
                <a:gd name="connsiteX435" fmla="*/ 7497 w 10000"/>
                <a:gd name="connsiteY435" fmla="*/ 7757 h 10000"/>
                <a:gd name="connsiteX436" fmla="*/ 7463 w 10000"/>
                <a:gd name="connsiteY436" fmla="*/ 7786 h 10000"/>
                <a:gd name="connsiteX437" fmla="*/ 7390 w 10000"/>
                <a:gd name="connsiteY437" fmla="*/ 7771 h 10000"/>
                <a:gd name="connsiteX438" fmla="*/ 7340 w 10000"/>
                <a:gd name="connsiteY438" fmla="*/ 7793 h 10000"/>
                <a:gd name="connsiteX439" fmla="*/ 7312 w 10000"/>
                <a:gd name="connsiteY439" fmla="*/ 7644 h 10000"/>
                <a:gd name="connsiteX440" fmla="*/ 7283 w 10000"/>
                <a:gd name="connsiteY440" fmla="*/ 7637 h 10000"/>
                <a:gd name="connsiteX441" fmla="*/ 7250 w 10000"/>
                <a:gd name="connsiteY441" fmla="*/ 7544 h 10000"/>
                <a:gd name="connsiteX442" fmla="*/ 7267 w 10000"/>
                <a:gd name="connsiteY442" fmla="*/ 7502 h 10000"/>
                <a:gd name="connsiteX443" fmla="*/ 7306 w 10000"/>
                <a:gd name="connsiteY443" fmla="*/ 7523 h 10000"/>
                <a:gd name="connsiteX444" fmla="*/ 7323 w 10000"/>
                <a:gd name="connsiteY444" fmla="*/ 7473 h 10000"/>
                <a:gd name="connsiteX445" fmla="*/ 7295 w 10000"/>
                <a:gd name="connsiteY445" fmla="*/ 7438 h 10000"/>
                <a:gd name="connsiteX446" fmla="*/ 7312 w 10000"/>
                <a:gd name="connsiteY446" fmla="*/ 7402 h 10000"/>
                <a:gd name="connsiteX447" fmla="*/ 7238 w 10000"/>
                <a:gd name="connsiteY447" fmla="*/ 7331 h 10000"/>
                <a:gd name="connsiteX448" fmla="*/ 7244 w 10000"/>
                <a:gd name="connsiteY448" fmla="*/ 7296 h 10000"/>
                <a:gd name="connsiteX449" fmla="*/ 7199 w 10000"/>
                <a:gd name="connsiteY449" fmla="*/ 7260 h 10000"/>
                <a:gd name="connsiteX450" fmla="*/ 7227 w 10000"/>
                <a:gd name="connsiteY450" fmla="*/ 7218 h 10000"/>
                <a:gd name="connsiteX451" fmla="*/ 7216 w 10000"/>
                <a:gd name="connsiteY451" fmla="*/ 7168 h 10000"/>
                <a:gd name="connsiteX452" fmla="*/ 7165 w 10000"/>
                <a:gd name="connsiteY452" fmla="*/ 7090 h 10000"/>
                <a:gd name="connsiteX453" fmla="*/ 7132 w 10000"/>
                <a:gd name="connsiteY453" fmla="*/ 7026 h 10000"/>
                <a:gd name="connsiteX454" fmla="*/ 7064 w 10000"/>
                <a:gd name="connsiteY454" fmla="*/ 7055 h 10000"/>
                <a:gd name="connsiteX455" fmla="*/ 7025 w 10000"/>
                <a:gd name="connsiteY455" fmla="*/ 7048 h 10000"/>
                <a:gd name="connsiteX456" fmla="*/ 7002 w 10000"/>
                <a:gd name="connsiteY456" fmla="*/ 7111 h 10000"/>
                <a:gd name="connsiteX457" fmla="*/ 6924 w 10000"/>
                <a:gd name="connsiteY457" fmla="*/ 7119 h 10000"/>
                <a:gd name="connsiteX458" fmla="*/ 6895 w 10000"/>
                <a:gd name="connsiteY458" fmla="*/ 7111 h 10000"/>
                <a:gd name="connsiteX459" fmla="*/ 6828 w 10000"/>
                <a:gd name="connsiteY459" fmla="*/ 7161 h 10000"/>
                <a:gd name="connsiteX460" fmla="*/ 6834 w 10000"/>
                <a:gd name="connsiteY460" fmla="*/ 7260 h 10000"/>
                <a:gd name="connsiteX461" fmla="*/ 6817 w 10000"/>
                <a:gd name="connsiteY461" fmla="*/ 7324 h 10000"/>
                <a:gd name="connsiteX462" fmla="*/ 6817 w 10000"/>
                <a:gd name="connsiteY462" fmla="*/ 7381 h 10000"/>
                <a:gd name="connsiteX463" fmla="*/ 6760 w 10000"/>
                <a:gd name="connsiteY463" fmla="*/ 7424 h 10000"/>
                <a:gd name="connsiteX464" fmla="*/ 6699 w 10000"/>
                <a:gd name="connsiteY464" fmla="*/ 7431 h 10000"/>
                <a:gd name="connsiteX465" fmla="*/ 6682 w 10000"/>
                <a:gd name="connsiteY465" fmla="*/ 7410 h 10000"/>
                <a:gd name="connsiteX466" fmla="*/ 6625 w 10000"/>
                <a:gd name="connsiteY466" fmla="*/ 7388 h 10000"/>
                <a:gd name="connsiteX467" fmla="*/ 6592 w 10000"/>
                <a:gd name="connsiteY467" fmla="*/ 7431 h 10000"/>
                <a:gd name="connsiteX468" fmla="*/ 6586 w 10000"/>
                <a:gd name="connsiteY468" fmla="*/ 7473 h 10000"/>
                <a:gd name="connsiteX469" fmla="*/ 6552 w 10000"/>
                <a:gd name="connsiteY469" fmla="*/ 7480 h 10000"/>
                <a:gd name="connsiteX470" fmla="*/ 6547 w 10000"/>
                <a:gd name="connsiteY470" fmla="*/ 7523 h 10000"/>
                <a:gd name="connsiteX471" fmla="*/ 6519 w 10000"/>
                <a:gd name="connsiteY471" fmla="*/ 7523 h 10000"/>
                <a:gd name="connsiteX472" fmla="*/ 6485 w 10000"/>
                <a:gd name="connsiteY472" fmla="*/ 7424 h 10000"/>
                <a:gd name="connsiteX473" fmla="*/ 6406 w 10000"/>
                <a:gd name="connsiteY473" fmla="*/ 7473 h 10000"/>
                <a:gd name="connsiteX474" fmla="*/ 6316 w 10000"/>
                <a:gd name="connsiteY474" fmla="*/ 7551 h 10000"/>
                <a:gd name="connsiteX475" fmla="*/ 6282 w 10000"/>
                <a:gd name="connsiteY475" fmla="*/ 7566 h 10000"/>
                <a:gd name="connsiteX476" fmla="*/ 6294 w 10000"/>
                <a:gd name="connsiteY476" fmla="*/ 7615 h 10000"/>
                <a:gd name="connsiteX477" fmla="*/ 6243 w 10000"/>
                <a:gd name="connsiteY477" fmla="*/ 7637 h 10000"/>
                <a:gd name="connsiteX478" fmla="*/ 6209 w 10000"/>
                <a:gd name="connsiteY478" fmla="*/ 7608 h 10000"/>
                <a:gd name="connsiteX479" fmla="*/ 6136 w 10000"/>
                <a:gd name="connsiteY479" fmla="*/ 7622 h 10000"/>
                <a:gd name="connsiteX480" fmla="*/ 6136 w 10000"/>
                <a:gd name="connsiteY480" fmla="*/ 7395 h 10000"/>
                <a:gd name="connsiteX481" fmla="*/ 6208 w 10000"/>
                <a:gd name="connsiteY48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335 w 10000"/>
                <a:gd name="connsiteY11" fmla="*/ 9578 h 10000"/>
                <a:gd name="connsiteX12" fmla="*/ 3150 w 10000"/>
                <a:gd name="connsiteY12" fmla="*/ 8971 h 10000"/>
                <a:gd name="connsiteX13" fmla="*/ 3155 w 10000"/>
                <a:gd name="connsiteY13" fmla="*/ 9021 h 10000"/>
                <a:gd name="connsiteX14" fmla="*/ 3144 w 10000"/>
                <a:gd name="connsiteY14" fmla="*/ 9042 h 10000"/>
                <a:gd name="connsiteX15" fmla="*/ 3105 w 10000"/>
                <a:gd name="connsiteY15" fmla="*/ 9028 h 10000"/>
                <a:gd name="connsiteX16" fmla="*/ 3048 w 10000"/>
                <a:gd name="connsiteY16" fmla="*/ 9163 h 10000"/>
                <a:gd name="connsiteX17" fmla="*/ 2818 w 10000"/>
                <a:gd name="connsiteY17" fmla="*/ 9837 h 10000"/>
                <a:gd name="connsiteX18" fmla="*/ 2745 w 10000"/>
                <a:gd name="connsiteY18" fmla="*/ 9879 h 10000"/>
                <a:gd name="connsiteX19" fmla="*/ 2705 w 10000"/>
                <a:gd name="connsiteY19" fmla="*/ 9922 h 10000"/>
                <a:gd name="connsiteX20" fmla="*/ 2638 w 10000"/>
                <a:gd name="connsiteY20" fmla="*/ 9929 h 10000"/>
                <a:gd name="connsiteX21" fmla="*/ 2598 w 10000"/>
                <a:gd name="connsiteY21" fmla="*/ 9943 h 10000"/>
                <a:gd name="connsiteX22" fmla="*/ 2565 w 10000"/>
                <a:gd name="connsiteY22" fmla="*/ 9929 h 10000"/>
                <a:gd name="connsiteX23" fmla="*/ 2508 w 10000"/>
                <a:gd name="connsiteY23" fmla="*/ 9943 h 10000"/>
                <a:gd name="connsiteX24" fmla="*/ 2503 w 10000"/>
                <a:gd name="connsiteY24" fmla="*/ 9957 h 10000"/>
                <a:gd name="connsiteX25" fmla="*/ 2458 w 10000"/>
                <a:gd name="connsiteY25" fmla="*/ 9993 h 10000"/>
                <a:gd name="connsiteX26" fmla="*/ 2424 w 10000"/>
                <a:gd name="connsiteY26" fmla="*/ 10000 h 10000"/>
                <a:gd name="connsiteX27" fmla="*/ 2323 w 10000"/>
                <a:gd name="connsiteY27" fmla="*/ 9901 h 10000"/>
                <a:gd name="connsiteX28" fmla="*/ 2250 w 10000"/>
                <a:gd name="connsiteY28" fmla="*/ 9794 h 10000"/>
                <a:gd name="connsiteX29" fmla="*/ 2160 w 10000"/>
                <a:gd name="connsiteY29" fmla="*/ 9759 h 10000"/>
                <a:gd name="connsiteX30" fmla="*/ 2143 w 10000"/>
                <a:gd name="connsiteY30" fmla="*/ 9624 h 10000"/>
                <a:gd name="connsiteX31" fmla="*/ 2205 w 10000"/>
                <a:gd name="connsiteY31" fmla="*/ 9588 h 10000"/>
                <a:gd name="connsiteX32" fmla="*/ 2182 w 10000"/>
                <a:gd name="connsiteY32" fmla="*/ 9482 h 10000"/>
                <a:gd name="connsiteX33" fmla="*/ 2160 w 10000"/>
                <a:gd name="connsiteY33" fmla="*/ 9446 h 10000"/>
                <a:gd name="connsiteX34" fmla="*/ 2323 w 10000"/>
                <a:gd name="connsiteY34" fmla="*/ 9312 h 10000"/>
                <a:gd name="connsiteX35" fmla="*/ 2373 w 10000"/>
                <a:gd name="connsiteY35" fmla="*/ 9177 h 10000"/>
                <a:gd name="connsiteX36" fmla="*/ 2424 w 10000"/>
                <a:gd name="connsiteY36" fmla="*/ 9148 h 10000"/>
                <a:gd name="connsiteX37" fmla="*/ 2435 w 10000"/>
                <a:gd name="connsiteY37" fmla="*/ 9063 h 10000"/>
                <a:gd name="connsiteX38" fmla="*/ 2385 w 10000"/>
                <a:gd name="connsiteY38" fmla="*/ 8950 h 10000"/>
                <a:gd name="connsiteX39" fmla="*/ 2396 w 10000"/>
                <a:gd name="connsiteY39" fmla="*/ 8879 h 10000"/>
                <a:gd name="connsiteX40" fmla="*/ 2340 w 10000"/>
                <a:gd name="connsiteY40" fmla="*/ 8850 h 10000"/>
                <a:gd name="connsiteX41" fmla="*/ 2306 w 10000"/>
                <a:gd name="connsiteY41" fmla="*/ 8857 h 10000"/>
                <a:gd name="connsiteX42" fmla="*/ 2143 w 10000"/>
                <a:gd name="connsiteY42" fmla="*/ 8921 h 10000"/>
                <a:gd name="connsiteX43" fmla="*/ 2098 w 10000"/>
                <a:gd name="connsiteY43" fmla="*/ 8971 h 10000"/>
                <a:gd name="connsiteX44" fmla="*/ 2064 w 10000"/>
                <a:gd name="connsiteY44" fmla="*/ 8999 h 10000"/>
                <a:gd name="connsiteX45" fmla="*/ 2019 w 10000"/>
                <a:gd name="connsiteY45" fmla="*/ 9056 h 10000"/>
                <a:gd name="connsiteX46" fmla="*/ 1879 w 10000"/>
                <a:gd name="connsiteY46" fmla="*/ 9013 h 10000"/>
                <a:gd name="connsiteX47" fmla="*/ 1828 w 10000"/>
                <a:gd name="connsiteY47" fmla="*/ 8971 h 10000"/>
                <a:gd name="connsiteX48" fmla="*/ 1738 w 10000"/>
                <a:gd name="connsiteY48" fmla="*/ 9021 h 10000"/>
                <a:gd name="connsiteX49" fmla="*/ 1609 w 10000"/>
                <a:gd name="connsiteY49" fmla="*/ 9056 h 10000"/>
                <a:gd name="connsiteX50" fmla="*/ 1699 w 10000"/>
                <a:gd name="connsiteY50" fmla="*/ 9177 h 10000"/>
                <a:gd name="connsiteX51" fmla="*/ 1592 w 10000"/>
                <a:gd name="connsiteY51" fmla="*/ 9304 h 10000"/>
                <a:gd name="connsiteX52" fmla="*/ 1558 w 10000"/>
                <a:gd name="connsiteY52" fmla="*/ 9290 h 10000"/>
                <a:gd name="connsiteX53" fmla="*/ 1541 w 10000"/>
                <a:gd name="connsiteY53" fmla="*/ 9304 h 10000"/>
                <a:gd name="connsiteX54" fmla="*/ 1507 w 10000"/>
                <a:gd name="connsiteY54" fmla="*/ 9269 h 10000"/>
                <a:gd name="connsiteX55" fmla="*/ 1440 w 10000"/>
                <a:gd name="connsiteY55" fmla="*/ 9233 h 10000"/>
                <a:gd name="connsiteX56" fmla="*/ 1434 w 10000"/>
                <a:gd name="connsiteY56" fmla="*/ 9198 h 10000"/>
                <a:gd name="connsiteX57" fmla="*/ 1412 w 10000"/>
                <a:gd name="connsiteY57" fmla="*/ 9191 h 10000"/>
                <a:gd name="connsiteX58" fmla="*/ 1400 w 10000"/>
                <a:gd name="connsiteY58" fmla="*/ 9155 h 10000"/>
                <a:gd name="connsiteX59" fmla="*/ 1372 w 10000"/>
                <a:gd name="connsiteY59" fmla="*/ 9127 h 10000"/>
                <a:gd name="connsiteX60" fmla="*/ 1327 w 10000"/>
                <a:gd name="connsiteY60" fmla="*/ 9141 h 10000"/>
                <a:gd name="connsiteX61" fmla="*/ 1305 w 10000"/>
                <a:gd name="connsiteY61" fmla="*/ 9092 h 10000"/>
                <a:gd name="connsiteX62" fmla="*/ 1271 w 10000"/>
                <a:gd name="connsiteY62" fmla="*/ 9099 h 10000"/>
                <a:gd name="connsiteX63" fmla="*/ 1277 w 10000"/>
                <a:gd name="connsiteY63" fmla="*/ 9056 h 10000"/>
                <a:gd name="connsiteX64" fmla="*/ 1265 w 10000"/>
                <a:gd name="connsiteY64" fmla="*/ 8999 h 10000"/>
                <a:gd name="connsiteX65" fmla="*/ 1277 w 10000"/>
                <a:gd name="connsiteY65" fmla="*/ 8935 h 10000"/>
                <a:gd name="connsiteX66" fmla="*/ 1271 w 10000"/>
                <a:gd name="connsiteY66" fmla="*/ 8893 h 10000"/>
                <a:gd name="connsiteX67" fmla="*/ 1153 w 10000"/>
                <a:gd name="connsiteY67" fmla="*/ 8893 h 10000"/>
                <a:gd name="connsiteX68" fmla="*/ 1153 w 10000"/>
                <a:gd name="connsiteY68" fmla="*/ 8850 h 10000"/>
                <a:gd name="connsiteX69" fmla="*/ 1091 w 10000"/>
                <a:gd name="connsiteY69" fmla="*/ 8829 h 10000"/>
                <a:gd name="connsiteX70" fmla="*/ 1080 w 10000"/>
                <a:gd name="connsiteY70" fmla="*/ 8758 h 10000"/>
                <a:gd name="connsiteX71" fmla="*/ 1069 w 10000"/>
                <a:gd name="connsiteY71" fmla="*/ 8730 h 10000"/>
                <a:gd name="connsiteX72" fmla="*/ 990 w 10000"/>
                <a:gd name="connsiteY72" fmla="*/ 8701 h 10000"/>
                <a:gd name="connsiteX73" fmla="*/ 894 w 10000"/>
                <a:gd name="connsiteY73" fmla="*/ 8616 h 10000"/>
                <a:gd name="connsiteX74" fmla="*/ 787 w 10000"/>
                <a:gd name="connsiteY74" fmla="*/ 8616 h 10000"/>
                <a:gd name="connsiteX75" fmla="*/ 849 w 10000"/>
                <a:gd name="connsiteY75" fmla="*/ 8510 h 10000"/>
                <a:gd name="connsiteX76" fmla="*/ 945 w 10000"/>
                <a:gd name="connsiteY76" fmla="*/ 8432 h 10000"/>
                <a:gd name="connsiteX77" fmla="*/ 984 w 10000"/>
                <a:gd name="connsiteY77" fmla="*/ 8325 h 10000"/>
                <a:gd name="connsiteX78" fmla="*/ 1063 w 10000"/>
                <a:gd name="connsiteY78" fmla="*/ 8204 h 10000"/>
                <a:gd name="connsiteX79" fmla="*/ 1057 w 10000"/>
                <a:gd name="connsiteY79" fmla="*/ 8133 h 10000"/>
                <a:gd name="connsiteX80" fmla="*/ 1018 w 10000"/>
                <a:gd name="connsiteY80" fmla="*/ 8055 h 10000"/>
                <a:gd name="connsiteX81" fmla="*/ 533 w 10000"/>
                <a:gd name="connsiteY81" fmla="*/ 8076 h 10000"/>
                <a:gd name="connsiteX82" fmla="*/ 169 w 10000"/>
                <a:gd name="connsiteY82" fmla="*/ 7743 h 10000"/>
                <a:gd name="connsiteX83" fmla="*/ 157 w 10000"/>
                <a:gd name="connsiteY83" fmla="*/ 7686 h 10000"/>
                <a:gd name="connsiteX84" fmla="*/ 231 w 10000"/>
                <a:gd name="connsiteY84" fmla="*/ 7594 h 10000"/>
                <a:gd name="connsiteX85" fmla="*/ 0 w 10000"/>
                <a:gd name="connsiteY85" fmla="*/ 6920 h 10000"/>
                <a:gd name="connsiteX86" fmla="*/ 1074 w 10000"/>
                <a:gd name="connsiteY86" fmla="*/ 7019 h 10000"/>
                <a:gd name="connsiteX87" fmla="*/ 1277 w 10000"/>
                <a:gd name="connsiteY87" fmla="*/ 6998 h 10000"/>
                <a:gd name="connsiteX88" fmla="*/ 1524 w 10000"/>
                <a:gd name="connsiteY88" fmla="*/ 7083 h 10000"/>
                <a:gd name="connsiteX89" fmla="*/ 1609 w 10000"/>
                <a:gd name="connsiteY89" fmla="*/ 7104 h 10000"/>
                <a:gd name="connsiteX90" fmla="*/ 1822 w 10000"/>
                <a:gd name="connsiteY90" fmla="*/ 7310 h 10000"/>
                <a:gd name="connsiteX91" fmla="*/ 1918 w 10000"/>
                <a:gd name="connsiteY91" fmla="*/ 7303 h 10000"/>
                <a:gd name="connsiteX92" fmla="*/ 6504 w 10000"/>
                <a:gd name="connsiteY92" fmla="*/ 7627 h 10000"/>
                <a:gd name="connsiteX93" fmla="*/ 5523 w 10000"/>
                <a:gd name="connsiteY93" fmla="*/ 5713 h 10000"/>
                <a:gd name="connsiteX94" fmla="*/ 5652 w 10000"/>
                <a:gd name="connsiteY94" fmla="*/ 5720 h 10000"/>
                <a:gd name="connsiteX95" fmla="*/ 5697 w 10000"/>
                <a:gd name="connsiteY95" fmla="*/ 5742 h 10000"/>
                <a:gd name="connsiteX96" fmla="*/ 5793 w 10000"/>
                <a:gd name="connsiteY96" fmla="*/ 5635 h 10000"/>
                <a:gd name="connsiteX97" fmla="*/ 5844 w 10000"/>
                <a:gd name="connsiteY97" fmla="*/ 5628 h 10000"/>
                <a:gd name="connsiteX98" fmla="*/ 5889 w 10000"/>
                <a:gd name="connsiteY98" fmla="*/ 5564 h 10000"/>
                <a:gd name="connsiteX99" fmla="*/ 5945 w 10000"/>
                <a:gd name="connsiteY99" fmla="*/ 5515 h 10000"/>
                <a:gd name="connsiteX100" fmla="*/ 6001 w 10000"/>
                <a:gd name="connsiteY100" fmla="*/ 5408 h 10000"/>
                <a:gd name="connsiteX101" fmla="*/ 6012 w 10000"/>
                <a:gd name="connsiteY101" fmla="*/ 5344 h 10000"/>
                <a:gd name="connsiteX102" fmla="*/ 6080 w 10000"/>
                <a:gd name="connsiteY102" fmla="*/ 5316 h 10000"/>
                <a:gd name="connsiteX103" fmla="*/ 6159 w 10000"/>
                <a:gd name="connsiteY103" fmla="*/ 5351 h 10000"/>
                <a:gd name="connsiteX104" fmla="*/ 6226 w 10000"/>
                <a:gd name="connsiteY104" fmla="*/ 5337 h 10000"/>
                <a:gd name="connsiteX105" fmla="*/ 6294 w 10000"/>
                <a:gd name="connsiteY105" fmla="*/ 5344 h 10000"/>
                <a:gd name="connsiteX106" fmla="*/ 6412 w 10000"/>
                <a:gd name="connsiteY106" fmla="*/ 5302 h 10000"/>
                <a:gd name="connsiteX107" fmla="*/ 6490 w 10000"/>
                <a:gd name="connsiteY107" fmla="*/ 5195 h 10000"/>
                <a:gd name="connsiteX108" fmla="*/ 6524 w 10000"/>
                <a:gd name="connsiteY108" fmla="*/ 5160 h 10000"/>
                <a:gd name="connsiteX109" fmla="*/ 6575 w 10000"/>
                <a:gd name="connsiteY109" fmla="*/ 5160 h 10000"/>
                <a:gd name="connsiteX110" fmla="*/ 6614 w 10000"/>
                <a:gd name="connsiteY110" fmla="*/ 5103 h 10000"/>
                <a:gd name="connsiteX111" fmla="*/ 6597 w 10000"/>
                <a:gd name="connsiteY111" fmla="*/ 5039 h 10000"/>
                <a:gd name="connsiteX112" fmla="*/ 6609 w 10000"/>
                <a:gd name="connsiteY112" fmla="*/ 4982 h 10000"/>
                <a:gd name="connsiteX113" fmla="*/ 6659 w 10000"/>
                <a:gd name="connsiteY113" fmla="*/ 4876 h 10000"/>
                <a:gd name="connsiteX114" fmla="*/ 6715 w 10000"/>
                <a:gd name="connsiteY114" fmla="*/ 4776 h 10000"/>
                <a:gd name="connsiteX115" fmla="*/ 6772 w 10000"/>
                <a:gd name="connsiteY115" fmla="*/ 4755 h 10000"/>
                <a:gd name="connsiteX116" fmla="*/ 6800 w 10000"/>
                <a:gd name="connsiteY116" fmla="*/ 4720 h 10000"/>
                <a:gd name="connsiteX117" fmla="*/ 6895 w 10000"/>
                <a:gd name="connsiteY117" fmla="*/ 4734 h 10000"/>
                <a:gd name="connsiteX118" fmla="*/ 6991 w 10000"/>
                <a:gd name="connsiteY118" fmla="*/ 4734 h 10000"/>
                <a:gd name="connsiteX119" fmla="*/ 6997 w 10000"/>
                <a:gd name="connsiteY119" fmla="*/ 4670 h 10000"/>
                <a:gd name="connsiteX120" fmla="*/ 7013 w 10000"/>
                <a:gd name="connsiteY120" fmla="*/ 4627 h 10000"/>
                <a:gd name="connsiteX121" fmla="*/ 7008 w 10000"/>
                <a:gd name="connsiteY121" fmla="*/ 4599 h 10000"/>
                <a:gd name="connsiteX122" fmla="*/ 7064 w 10000"/>
                <a:gd name="connsiteY122" fmla="*/ 4578 h 10000"/>
                <a:gd name="connsiteX123" fmla="*/ 7103 w 10000"/>
                <a:gd name="connsiteY123" fmla="*/ 4634 h 10000"/>
                <a:gd name="connsiteX124" fmla="*/ 7160 w 10000"/>
                <a:gd name="connsiteY124" fmla="*/ 4613 h 10000"/>
                <a:gd name="connsiteX125" fmla="*/ 7177 w 10000"/>
                <a:gd name="connsiteY125" fmla="*/ 4578 h 10000"/>
                <a:gd name="connsiteX126" fmla="*/ 7222 w 10000"/>
                <a:gd name="connsiteY126" fmla="*/ 4564 h 10000"/>
                <a:gd name="connsiteX127" fmla="*/ 7317 w 10000"/>
                <a:gd name="connsiteY127" fmla="*/ 4493 h 10000"/>
                <a:gd name="connsiteX128" fmla="*/ 7407 w 10000"/>
                <a:gd name="connsiteY128" fmla="*/ 4521 h 10000"/>
                <a:gd name="connsiteX129" fmla="*/ 7430 w 10000"/>
                <a:gd name="connsiteY129" fmla="*/ 4507 h 10000"/>
                <a:gd name="connsiteX130" fmla="*/ 7480 w 10000"/>
                <a:gd name="connsiteY130" fmla="*/ 4528 h 10000"/>
                <a:gd name="connsiteX131" fmla="*/ 7503 w 10000"/>
                <a:gd name="connsiteY131" fmla="*/ 4471 h 10000"/>
                <a:gd name="connsiteX132" fmla="*/ 7525 w 10000"/>
                <a:gd name="connsiteY132" fmla="*/ 4500 h 10000"/>
                <a:gd name="connsiteX133" fmla="*/ 7559 w 10000"/>
                <a:gd name="connsiteY133" fmla="*/ 4493 h 10000"/>
                <a:gd name="connsiteX134" fmla="*/ 7598 w 10000"/>
                <a:gd name="connsiteY134" fmla="*/ 4556 h 10000"/>
                <a:gd name="connsiteX135" fmla="*/ 7643 w 10000"/>
                <a:gd name="connsiteY135" fmla="*/ 4549 h 10000"/>
                <a:gd name="connsiteX136" fmla="*/ 7683 w 10000"/>
                <a:gd name="connsiteY136" fmla="*/ 4578 h 10000"/>
                <a:gd name="connsiteX137" fmla="*/ 7700 w 10000"/>
                <a:gd name="connsiteY137" fmla="*/ 4556 h 10000"/>
                <a:gd name="connsiteX138" fmla="*/ 7778 w 10000"/>
                <a:gd name="connsiteY138" fmla="*/ 4564 h 10000"/>
                <a:gd name="connsiteX139" fmla="*/ 7790 w 10000"/>
                <a:gd name="connsiteY139" fmla="*/ 4585 h 10000"/>
                <a:gd name="connsiteX140" fmla="*/ 7874 w 10000"/>
                <a:gd name="connsiteY140" fmla="*/ 4514 h 10000"/>
                <a:gd name="connsiteX141" fmla="*/ 7874 w 10000"/>
                <a:gd name="connsiteY141" fmla="*/ 4393 h 10000"/>
                <a:gd name="connsiteX142" fmla="*/ 7852 w 10000"/>
                <a:gd name="connsiteY142" fmla="*/ 4379 h 10000"/>
                <a:gd name="connsiteX143" fmla="*/ 7835 w 10000"/>
                <a:gd name="connsiteY143" fmla="*/ 4294 h 10000"/>
                <a:gd name="connsiteX144" fmla="*/ 7801 w 10000"/>
                <a:gd name="connsiteY144" fmla="*/ 4209 h 10000"/>
                <a:gd name="connsiteX145" fmla="*/ 7750 w 10000"/>
                <a:gd name="connsiteY145" fmla="*/ 4173 h 10000"/>
                <a:gd name="connsiteX146" fmla="*/ 7745 w 10000"/>
                <a:gd name="connsiteY146" fmla="*/ 4131 h 10000"/>
                <a:gd name="connsiteX147" fmla="*/ 7672 w 10000"/>
                <a:gd name="connsiteY147" fmla="*/ 4053 h 10000"/>
                <a:gd name="connsiteX148" fmla="*/ 7677 w 10000"/>
                <a:gd name="connsiteY148" fmla="*/ 4024 h 10000"/>
                <a:gd name="connsiteX149" fmla="*/ 7604 w 10000"/>
                <a:gd name="connsiteY149" fmla="*/ 3982 h 10000"/>
                <a:gd name="connsiteX150" fmla="*/ 7598 w 10000"/>
                <a:gd name="connsiteY150" fmla="*/ 3903 h 10000"/>
                <a:gd name="connsiteX151" fmla="*/ 7475 w 10000"/>
                <a:gd name="connsiteY151" fmla="*/ 3833 h 10000"/>
                <a:gd name="connsiteX152" fmla="*/ 7407 w 10000"/>
                <a:gd name="connsiteY152" fmla="*/ 3683 h 10000"/>
                <a:gd name="connsiteX153" fmla="*/ 7306 w 10000"/>
                <a:gd name="connsiteY153" fmla="*/ 3676 h 10000"/>
                <a:gd name="connsiteX154" fmla="*/ 7272 w 10000"/>
                <a:gd name="connsiteY154" fmla="*/ 3648 h 10000"/>
                <a:gd name="connsiteX155" fmla="*/ 7222 w 10000"/>
                <a:gd name="connsiteY155" fmla="*/ 3669 h 10000"/>
                <a:gd name="connsiteX156" fmla="*/ 7143 w 10000"/>
                <a:gd name="connsiteY156" fmla="*/ 3669 h 10000"/>
                <a:gd name="connsiteX157" fmla="*/ 7030 w 10000"/>
                <a:gd name="connsiteY157" fmla="*/ 3840 h 10000"/>
                <a:gd name="connsiteX158" fmla="*/ 6991 w 10000"/>
                <a:gd name="connsiteY158" fmla="*/ 3918 h 10000"/>
                <a:gd name="connsiteX159" fmla="*/ 6890 w 10000"/>
                <a:gd name="connsiteY159" fmla="*/ 3797 h 10000"/>
                <a:gd name="connsiteX160" fmla="*/ 6817 w 10000"/>
                <a:gd name="connsiteY160" fmla="*/ 3747 h 10000"/>
                <a:gd name="connsiteX161" fmla="*/ 6744 w 10000"/>
                <a:gd name="connsiteY161" fmla="*/ 3754 h 10000"/>
                <a:gd name="connsiteX162" fmla="*/ 6670 w 10000"/>
                <a:gd name="connsiteY162" fmla="*/ 3790 h 10000"/>
                <a:gd name="connsiteX163" fmla="*/ 6609 w 10000"/>
                <a:gd name="connsiteY163" fmla="*/ 3762 h 10000"/>
                <a:gd name="connsiteX164" fmla="*/ 6552 w 10000"/>
                <a:gd name="connsiteY164" fmla="*/ 3804 h 10000"/>
                <a:gd name="connsiteX165" fmla="*/ 6496 w 10000"/>
                <a:gd name="connsiteY165" fmla="*/ 3889 h 10000"/>
                <a:gd name="connsiteX166" fmla="*/ 6367 w 10000"/>
                <a:gd name="connsiteY166" fmla="*/ 3733 h 10000"/>
                <a:gd name="connsiteX167" fmla="*/ 6350 w 10000"/>
                <a:gd name="connsiteY167" fmla="*/ 3577 h 10000"/>
                <a:gd name="connsiteX168" fmla="*/ 6451 w 10000"/>
                <a:gd name="connsiteY168" fmla="*/ 3513 h 10000"/>
                <a:gd name="connsiteX169" fmla="*/ 6445 w 10000"/>
                <a:gd name="connsiteY169" fmla="*/ 3343 h 10000"/>
                <a:gd name="connsiteX170" fmla="*/ 6541 w 10000"/>
                <a:gd name="connsiteY170" fmla="*/ 3144 h 10000"/>
                <a:gd name="connsiteX171" fmla="*/ 6530 w 10000"/>
                <a:gd name="connsiteY171" fmla="*/ 3109 h 10000"/>
                <a:gd name="connsiteX172" fmla="*/ 6760 w 10000"/>
                <a:gd name="connsiteY172" fmla="*/ 2456 h 10000"/>
                <a:gd name="connsiteX173" fmla="*/ 6884 w 10000"/>
                <a:gd name="connsiteY173" fmla="*/ 2555 h 10000"/>
                <a:gd name="connsiteX174" fmla="*/ 6957 w 10000"/>
                <a:gd name="connsiteY174" fmla="*/ 2598 h 10000"/>
                <a:gd name="connsiteX175" fmla="*/ 7030 w 10000"/>
                <a:gd name="connsiteY175" fmla="*/ 2598 h 10000"/>
                <a:gd name="connsiteX176" fmla="*/ 7143 w 10000"/>
                <a:gd name="connsiteY176" fmla="*/ 2676 h 10000"/>
                <a:gd name="connsiteX177" fmla="*/ 7160 w 10000"/>
                <a:gd name="connsiteY177" fmla="*/ 2626 h 10000"/>
                <a:gd name="connsiteX178" fmla="*/ 7233 w 10000"/>
                <a:gd name="connsiteY178" fmla="*/ 2612 h 10000"/>
                <a:gd name="connsiteX179" fmla="*/ 7295 w 10000"/>
                <a:gd name="connsiteY179" fmla="*/ 2527 h 10000"/>
                <a:gd name="connsiteX180" fmla="*/ 7373 w 10000"/>
                <a:gd name="connsiteY180" fmla="*/ 2463 h 10000"/>
                <a:gd name="connsiteX181" fmla="*/ 7407 w 10000"/>
                <a:gd name="connsiteY181" fmla="*/ 2399 h 10000"/>
                <a:gd name="connsiteX182" fmla="*/ 7525 w 10000"/>
                <a:gd name="connsiteY182" fmla="*/ 2356 h 10000"/>
                <a:gd name="connsiteX183" fmla="*/ 7587 w 10000"/>
                <a:gd name="connsiteY183" fmla="*/ 2363 h 10000"/>
                <a:gd name="connsiteX184" fmla="*/ 7638 w 10000"/>
                <a:gd name="connsiteY184" fmla="*/ 2300 h 10000"/>
                <a:gd name="connsiteX185" fmla="*/ 7677 w 10000"/>
                <a:gd name="connsiteY185" fmla="*/ 2214 h 10000"/>
                <a:gd name="connsiteX186" fmla="*/ 7660 w 10000"/>
                <a:gd name="connsiteY186" fmla="*/ 2200 h 10000"/>
                <a:gd name="connsiteX187" fmla="*/ 7677 w 10000"/>
                <a:gd name="connsiteY187" fmla="*/ 2108 h 10000"/>
                <a:gd name="connsiteX188" fmla="*/ 7610 w 10000"/>
                <a:gd name="connsiteY188" fmla="*/ 2108 h 10000"/>
                <a:gd name="connsiteX189" fmla="*/ 7643 w 10000"/>
                <a:gd name="connsiteY189" fmla="*/ 2030 h 10000"/>
                <a:gd name="connsiteX190" fmla="*/ 7649 w 10000"/>
                <a:gd name="connsiteY190" fmla="*/ 1938 h 10000"/>
                <a:gd name="connsiteX191" fmla="*/ 7677 w 10000"/>
                <a:gd name="connsiteY191" fmla="*/ 1916 h 10000"/>
                <a:gd name="connsiteX192" fmla="*/ 7728 w 10000"/>
                <a:gd name="connsiteY192" fmla="*/ 1824 h 10000"/>
                <a:gd name="connsiteX193" fmla="*/ 7722 w 10000"/>
                <a:gd name="connsiteY193" fmla="*/ 1753 h 10000"/>
                <a:gd name="connsiteX194" fmla="*/ 7762 w 10000"/>
                <a:gd name="connsiteY194" fmla="*/ 1675 h 10000"/>
                <a:gd name="connsiteX195" fmla="*/ 7807 w 10000"/>
                <a:gd name="connsiteY195" fmla="*/ 1625 h 10000"/>
                <a:gd name="connsiteX196" fmla="*/ 7823 w 10000"/>
                <a:gd name="connsiteY196" fmla="*/ 1540 h 10000"/>
                <a:gd name="connsiteX197" fmla="*/ 7818 w 10000"/>
                <a:gd name="connsiteY197" fmla="*/ 1512 h 10000"/>
                <a:gd name="connsiteX198" fmla="*/ 7857 w 10000"/>
                <a:gd name="connsiteY198" fmla="*/ 1455 h 10000"/>
                <a:gd name="connsiteX199" fmla="*/ 7913 w 10000"/>
                <a:gd name="connsiteY199" fmla="*/ 1285 h 10000"/>
                <a:gd name="connsiteX200" fmla="*/ 7930 w 10000"/>
                <a:gd name="connsiteY200" fmla="*/ 1185 h 10000"/>
                <a:gd name="connsiteX201" fmla="*/ 7958 w 10000"/>
                <a:gd name="connsiteY201" fmla="*/ 1192 h 10000"/>
                <a:gd name="connsiteX202" fmla="*/ 8037 w 10000"/>
                <a:gd name="connsiteY202" fmla="*/ 1079 h 10000"/>
                <a:gd name="connsiteX203" fmla="*/ 8127 w 10000"/>
                <a:gd name="connsiteY203" fmla="*/ 1015 h 10000"/>
                <a:gd name="connsiteX204" fmla="*/ 8138 w 10000"/>
                <a:gd name="connsiteY204" fmla="*/ 937 h 10000"/>
                <a:gd name="connsiteX205" fmla="*/ 8172 w 10000"/>
                <a:gd name="connsiteY205" fmla="*/ 852 h 10000"/>
                <a:gd name="connsiteX206" fmla="*/ 8161 w 10000"/>
                <a:gd name="connsiteY206" fmla="*/ 788 h 10000"/>
                <a:gd name="connsiteX207" fmla="*/ 8116 w 10000"/>
                <a:gd name="connsiteY207" fmla="*/ 731 h 10000"/>
                <a:gd name="connsiteX208" fmla="*/ 8138 w 10000"/>
                <a:gd name="connsiteY208" fmla="*/ 660 h 10000"/>
                <a:gd name="connsiteX209" fmla="*/ 8138 w 10000"/>
                <a:gd name="connsiteY209" fmla="*/ 575 h 10000"/>
                <a:gd name="connsiteX210" fmla="*/ 8054 w 10000"/>
                <a:gd name="connsiteY210" fmla="*/ 504 h 10000"/>
                <a:gd name="connsiteX211" fmla="*/ 7970 w 10000"/>
                <a:gd name="connsiteY211" fmla="*/ 546 h 10000"/>
                <a:gd name="connsiteX212" fmla="*/ 7930 w 10000"/>
                <a:gd name="connsiteY212" fmla="*/ 546 h 10000"/>
                <a:gd name="connsiteX213" fmla="*/ 7913 w 10000"/>
                <a:gd name="connsiteY213" fmla="*/ 497 h 10000"/>
                <a:gd name="connsiteX214" fmla="*/ 7913 w 10000"/>
                <a:gd name="connsiteY214" fmla="*/ 405 h 10000"/>
                <a:gd name="connsiteX215" fmla="*/ 8020 w 10000"/>
                <a:gd name="connsiteY215" fmla="*/ 312 h 10000"/>
                <a:gd name="connsiteX216" fmla="*/ 8054 w 10000"/>
                <a:gd name="connsiteY216" fmla="*/ 234 h 10000"/>
                <a:gd name="connsiteX217" fmla="*/ 8121 w 10000"/>
                <a:gd name="connsiteY217" fmla="*/ 170 h 10000"/>
                <a:gd name="connsiteX218" fmla="*/ 8183 w 10000"/>
                <a:gd name="connsiteY218" fmla="*/ 50 h 10000"/>
                <a:gd name="connsiteX219" fmla="*/ 8228 w 10000"/>
                <a:gd name="connsiteY219" fmla="*/ 28 h 10000"/>
                <a:gd name="connsiteX220" fmla="*/ 8290 w 10000"/>
                <a:gd name="connsiteY220" fmla="*/ 43 h 10000"/>
                <a:gd name="connsiteX221" fmla="*/ 8420 w 10000"/>
                <a:gd name="connsiteY221" fmla="*/ 0 h 10000"/>
                <a:gd name="connsiteX222" fmla="*/ 8481 w 10000"/>
                <a:gd name="connsiteY222" fmla="*/ 71 h 10000"/>
                <a:gd name="connsiteX223" fmla="*/ 8476 w 10000"/>
                <a:gd name="connsiteY223" fmla="*/ 121 h 10000"/>
                <a:gd name="connsiteX224" fmla="*/ 8504 w 10000"/>
                <a:gd name="connsiteY224" fmla="*/ 142 h 10000"/>
                <a:gd name="connsiteX225" fmla="*/ 8526 w 10000"/>
                <a:gd name="connsiteY225" fmla="*/ 192 h 10000"/>
                <a:gd name="connsiteX226" fmla="*/ 8493 w 10000"/>
                <a:gd name="connsiteY226" fmla="*/ 248 h 10000"/>
                <a:gd name="connsiteX227" fmla="*/ 8448 w 10000"/>
                <a:gd name="connsiteY227" fmla="*/ 376 h 10000"/>
                <a:gd name="connsiteX228" fmla="*/ 8375 w 10000"/>
                <a:gd name="connsiteY228" fmla="*/ 476 h 10000"/>
                <a:gd name="connsiteX229" fmla="*/ 8307 w 10000"/>
                <a:gd name="connsiteY229" fmla="*/ 532 h 10000"/>
                <a:gd name="connsiteX230" fmla="*/ 8358 w 10000"/>
                <a:gd name="connsiteY230" fmla="*/ 554 h 10000"/>
                <a:gd name="connsiteX231" fmla="*/ 8425 w 10000"/>
                <a:gd name="connsiteY231" fmla="*/ 639 h 10000"/>
                <a:gd name="connsiteX232" fmla="*/ 8470 w 10000"/>
                <a:gd name="connsiteY232" fmla="*/ 646 h 10000"/>
                <a:gd name="connsiteX233" fmla="*/ 8493 w 10000"/>
                <a:gd name="connsiteY233" fmla="*/ 738 h 10000"/>
                <a:gd name="connsiteX234" fmla="*/ 8538 w 10000"/>
                <a:gd name="connsiteY234" fmla="*/ 759 h 10000"/>
                <a:gd name="connsiteX235" fmla="*/ 8571 w 10000"/>
                <a:gd name="connsiteY235" fmla="*/ 752 h 10000"/>
                <a:gd name="connsiteX236" fmla="*/ 8639 w 10000"/>
                <a:gd name="connsiteY236" fmla="*/ 610 h 10000"/>
                <a:gd name="connsiteX237" fmla="*/ 8701 w 10000"/>
                <a:gd name="connsiteY237" fmla="*/ 625 h 10000"/>
                <a:gd name="connsiteX238" fmla="*/ 8712 w 10000"/>
                <a:gd name="connsiteY238" fmla="*/ 667 h 10000"/>
                <a:gd name="connsiteX239" fmla="*/ 8757 w 10000"/>
                <a:gd name="connsiteY239" fmla="*/ 717 h 10000"/>
                <a:gd name="connsiteX240" fmla="*/ 8757 w 10000"/>
                <a:gd name="connsiteY240" fmla="*/ 752 h 10000"/>
                <a:gd name="connsiteX241" fmla="*/ 8796 w 10000"/>
                <a:gd name="connsiteY241" fmla="*/ 774 h 10000"/>
                <a:gd name="connsiteX242" fmla="*/ 8853 w 10000"/>
                <a:gd name="connsiteY242" fmla="*/ 774 h 10000"/>
                <a:gd name="connsiteX243" fmla="*/ 8858 w 10000"/>
                <a:gd name="connsiteY243" fmla="*/ 837 h 10000"/>
                <a:gd name="connsiteX244" fmla="*/ 8808 w 10000"/>
                <a:gd name="connsiteY244" fmla="*/ 866 h 10000"/>
                <a:gd name="connsiteX245" fmla="*/ 8853 w 10000"/>
                <a:gd name="connsiteY245" fmla="*/ 1143 h 10000"/>
                <a:gd name="connsiteX246" fmla="*/ 8898 w 10000"/>
                <a:gd name="connsiteY246" fmla="*/ 1270 h 10000"/>
                <a:gd name="connsiteX247" fmla="*/ 8886 w 10000"/>
                <a:gd name="connsiteY247" fmla="*/ 1327 h 10000"/>
                <a:gd name="connsiteX248" fmla="*/ 8926 w 10000"/>
                <a:gd name="connsiteY248" fmla="*/ 1391 h 10000"/>
                <a:gd name="connsiteX249" fmla="*/ 8931 w 10000"/>
                <a:gd name="connsiteY249" fmla="*/ 1434 h 10000"/>
                <a:gd name="connsiteX250" fmla="*/ 9038 w 10000"/>
                <a:gd name="connsiteY250" fmla="*/ 1483 h 10000"/>
                <a:gd name="connsiteX251" fmla="*/ 9168 w 10000"/>
                <a:gd name="connsiteY251" fmla="*/ 1441 h 10000"/>
                <a:gd name="connsiteX252" fmla="*/ 9184 w 10000"/>
                <a:gd name="connsiteY252" fmla="*/ 1384 h 10000"/>
                <a:gd name="connsiteX253" fmla="*/ 9229 w 10000"/>
                <a:gd name="connsiteY253" fmla="*/ 1405 h 10000"/>
                <a:gd name="connsiteX254" fmla="*/ 9258 w 10000"/>
                <a:gd name="connsiteY254" fmla="*/ 1455 h 10000"/>
                <a:gd name="connsiteX255" fmla="*/ 9325 w 10000"/>
                <a:gd name="connsiteY255" fmla="*/ 1419 h 10000"/>
                <a:gd name="connsiteX256" fmla="*/ 9364 w 10000"/>
                <a:gd name="connsiteY256" fmla="*/ 1419 h 10000"/>
                <a:gd name="connsiteX257" fmla="*/ 9421 w 10000"/>
                <a:gd name="connsiteY257" fmla="*/ 1476 h 10000"/>
                <a:gd name="connsiteX258" fmla="*/ 9454 w 10000"/>
                <a:gd name="connsiteY258" fmla="*/ 1398 h 10000"/>
                <a:gd name="connsiteX259" fmla="*/ 9522 w 10000"/>
                <a:gd name="connsiteY259" fmla="*/ 1434 h 10000"/>
                <a:gd name="connsiteX260" fmla="*/ 9556 w 10000"/>
                <a:gd name="connsiteY260" fmla="*/ 1391 h 10000"/>
                <a:gd name="connsiteX261" fmla="*/ 9584 w 10000"/>
                <a:gd name="connsiteY261" fmla="*/ 1398 h 10000"/>
                <a:gd name="connsiteX262" fmla="*/ 9612 w 10000"/>
                <a:gd name="connsiteY262" fmla="*/ 1356 h 10000"/>
                <a:gd name="connsiteX263" fmla="*/ 9606 w 10000"/>
                <a:gd name="connsiteY263" fmla="*/ 1313 h 10000"/>
                <a:gd name="connsiteX264" fmla="*/ 9646 w 10000"/>
                <a:gd name="connsiteY264" fmla="*/ 1292 h 10000"/>
                <a:gd name="connsiteX265" fmla="*/ 9674 w 10000"/>
                <a:gd name="connsiteY265" fmla="*/ 1221 h 10000"/>
                <a:gd name="connsiteX266" fmla="*/ 9753 w 10000"/>
                <a:gd name="connsiteY266" fmla="*/ 1228 h 10000"/>
                <a:gd name="connsiteX267" fmla="*/ 9871 w 10000"/>
                <a:gd name="connsiteY267" fmla="*/ 1434 h 10000"/>
                <a:gd name="connsiteX268" fmla="*/ 9893 w 10000"/>
                <a:gd name="connsiteY268" fmla="*/ 1505 h 10000"/>
                <a:gd name="connsiteX269" fmla="*/ 9972 w 10000"/>
                <a:gd name="connsiteY269" fmla="*/ 1597 h 10000"/>
                <a:gd name="connsiteX270" fmla="*/ 10000 w 10000"/>
                <a:gd name="connsiteY270" fmla="*/ 1682 h 10000"/>
                <a:gd name="connsiteX271" fmla="*/ 9938 w 10000"/>
                <a:gd name="connsiteY271" fmla="*/ 1796 h 10000"/>
                <a:gd name="connsiteX272" fmla="*/ 9893 w 10000"/>
                <a:gd name="connsiteY272" fmla="*/ 1838 h 10000"/>
                <a:gd name="connsiteX273" fmla="*/ 9916 w 10000"/>
                <a:gd name="connsiteY273" fmla="*/ 1959 h 10000"/>
                <a:gd name="connsiteX274" fmla="*/ 9848 w 10000"/>
                <a:gd name="connsiteY274" fmla="*/ 2051 h 10000"/>
                <a:gd name="connsiteX275" fmla="*/ 9809 w 10000"/>
                <a:gd name="connsiteY275" fmla="*/ 2072 h 10000"/>
                <a:gd name="connsiteX276" fmla="*/ 9809 w 10000"/>
                <a:gd name="connsiteY276" fmla="*/ 2136 h 10000"/>
                <a:gd name="connsiteX277" fmla="*/ 9758 w 10000"/>
                <a:gd name="connsiteY277" fmla="*/ 2257 h 10000"/>
                <a:gd name="connsiteX278" fmla="*/ 9724 w 10000"/>
                <a:gd name="connsiteY278" fmla="*/ 2264 h 10000"/>
                <a:gd name="connsiteX279" fmla="*/ 9730 w 10000"/>
                <a:gd name="connsiteY279" fmla="*/ 2349 h 10000"/>
                <a:gd name="connsiteX280" fmla="*/ 9702 w 10000"/>
                <a:gd name="connsiteY280" fmla="*/ 2413 h 10000"/>
                <a:gd name="connsiteX281" fmla="*/ 9708 w 10000"/>
                <a:gd name="connsiteY281" fmla="*/ 2697 h 10000"/>
                <a:gd name="connsiteX282" fmla="*/ 9724 w 10000"/>
                <a:gd name="connsiteY282" fmla="*/ 2718 h 10000"/>
                <a:gd name="connsiteX283" fmla="*/ 9719 w 10000"/>
                <a:gd name="connsiteY283" fmla="*/ 2811 h 10000"/>
                <a:gd name="connsiteX284" fmla="*/ 9708 w 10000"/>
                <a:gd name="connsiteY284" fmla="*/ 2896 h 10000"/>
                <a:gd name="connsiteX285" fmla="*/ 9668 w 10000"/>
                <a:gd name="connsiteY285" fmla="*/ 2938 h 10000"/>
                <a:gd name="connsiteX286" fmla="*/ 9595 w 10000"/>
                <a:gd name="connsiteY286" fmla="*/ 2903 h 10000"/>
                <a:gd name="connsiteX287" fmla="*/ 9561 w 10000"/>
                <a:gd name="connsiteY287" fmla="*/ 2952 h 10000"/>
                <a:gd name="connsiteX288" fmla="*/ 9567 w 10000"/>
                <a:gd name="connsiteY288" fmla="*/ 2995 h 10000"/>
                <a:gd name="connsiteX289" fmla="*/ 9544 w 10000"/>
                <a:gd name="connsiteY289" fmla="*/ 3080 h 10000"/>
                <a:gd name="connsiteX290" fmla="*/ 9505 w 10000"/>
                <a:gd name="connsiteY290" fmla="*/ 3137 h 10000"/>
                <a:gd name="connsiteX291" fmla="*/ 9494 w 10000"/>
                <a:gd name="connsiteY291" fmla="*/ 3236 h 10000"/>
                <a:gd name="connsiteX292" fmla="*/ 9466 w 10000"/>
                <a:gd name="connsiteY292" fmla="*/ 3322 h 10000"/>
                <a:gd name="connsiteX293" fmla="*/ 9471 w 10000"/>
                <a:gd name="connsiteY293" fmla="*/ 3378 h 10000"/>
                <a:gd name="connsiteX294" fmla="*/ 9460 w 10000"/>
                <a:gd name="connsiteY294" fmla="*/ 3435 h 10000"/>
                <a:gd name="connsiteX295" fmla="*/ 9483 w 10000"/>
                <a:gd name="connsiteY295" fmla="*/ 3485 h 10000"/>
                <a:gd name="connsiteX296" fmla="*/ 9449 w 10000"/>
                <a:gd name="connsiteY296" fmla="*/ 3563 h 10000"/>
                <a:gd name="connsiteX297" fmla="*/ 9393 w 10000"/>
                <a:gd name="connsiteY297" fmla="*/ 3442 h 10000"/>
                <a:gd name="connsiteX298" fmla="*/ 9393 w 10000"/>
                <a:gd name="connsiteY298" fmla="*/ 3350 h 10000"/>
                <a:gd name="connsiteX299" fmla="*/ 9376 w 10000"/>
                <a:gd name="connsiteY299" fmla="*/ 3336 h 10000"/>
                <a:gd name="connsiteX300" fmla="*/ 9308 w 10000"/>
                <a:gd name="connsiteY300" fmla="*/ 3400 h 10000"/>
                <a:gd name="connsiteX301" fmla="*/ 9201 w 10000"/>
                <a:gd name="connsiteY301" fmla="*/ 3549 h 10000"/>
                <a:gd name="connsiteX302" fmla="*/ 9139 w 10000"/>
                <a:gd name="connsiteY302" fmla="*/ 3655 h 10000"/>
                <a:gd name="connsiteX303" fmla="*/ 9044 w 10000"/>
                <a:gd name="connsiteY303" fmla="*/ 3712 h 10000"/>
                <a:gd name="connsiteX304" fmla="*/ 9010 w 10000"/>
                <a:gd name="connsiteY304" fmla="*/ 3797 h 10000"/>
                <a:gd name="connsiteX305" fmla="*/ 8982 w 10000"/>
                <a:gd name="connsiteY305" fmla="*/ 3825 h 10000"/>
                <a:gd name="connsiteX306" fmla="*/ 8875 w 10000"/>
                <a:gd name="connsiteY306" fmla="*/ 3903 h 10000"/>
                <a:gd name="connsiteX307" fmla="*/ 8785 w 10000"/>
                <a:gd name="connsiteY307" fmla="*/ 3996 h 10000"/>
                <a:gd name="connsiteX308" fmla="*/ 8763 w 10000"/>
                <a:gd name="connsiteY308" fmla="*/ 4067 h 10000"/>
                <a:gd name="connsiteX309" fmla="*/ 8729 w 10000"/>
                <a:gd name="connsiteY309" fmla="*/ 4102 h 10000"/>
                <a:gd name="connsiteX310" fmla="*/ 8774 w 10000"/>
                <a:gd name="connsiteY310" fmla="*/ 4194 h 10000"/>
                <a:gd name="connsiteX311" fmla="*/ 8819 w 10000"/>
                <a:gd name="connsiteY311" fmla="*/ 4265 h 10000"/>
                <a:gd name="connsiteX312" fmla="*/ 8881 w 10000"/>
                <a:gd name="connsiteY312" fmla="*/ 4294 h 10000"/>
                <a:gd name="connsiteX313" fmla="*/ 8858 w 10000"/>
                <a:gd name="connsiteY313" fmla="*/ 4344 h 10000"/>
                <a:gd name="connsiteX314" fmla="*/ 8903 w 10000"/>
                <a:gd name="connsiteY314" fmla="*/ 4358 h 10000"/>
                <a:gd name="connsiteX315" fmla="*/ 8903 w 10000"/>
                <a:gd name="connsiteY315" fmla="*/ 4443 h 10000"/>
                <a:gd name="connsiteX316" fmla="*/ 8937 w 10000"/>
                <a:gd name="connsiteY316" fmla="*/ 4507 h 10000"/>
                <a:gd name="connsiteX317" fmla="*/ 8993 w 10000"/>
                <a:gd name="connsiteY317" fmla="*/ 4493 h 10000"/>
                <a:gd name="connsiteX318" fmla="*/ 9016 w 10000"/>
                <a:gd name="connsiteY318" fmla="*/ 4422 h 10000"/>
                <a:gd name="connsiteX319" fmla="*/ 9061 w 10000"/>
                <a:gd name="connsiteY319" fmla="*/ 4414 h 10000"/>
                <a:gd name="connsiteX320" fmla="*/ 9066 w 10000"/>
                <a:gd name="connsiteY320" fmla="*/ 4358 h 10000"/>
                <a:gd name="connsiteX321" fmla="*/ 9123 w 10000"/>
                <a:gd name="connsiteY321" fmla="*/ 4358 h 10000"/>
                <a:gd name="connsiteX322" fmla="*/ 9100 w 10000"/>
                <a:gd name="connsiteY322" fmla="*/ 4429 h 10000"/>
                <a:gd name="connsiteX323" fmla="*/ 9156 w 10000"/>
                <a:gd name="connsiteY323" fmla="*/ 4464 h 10000"/>
                <a:gd name="connsiteX324" fmla="*/ 9145 w 10000"/>
                <a:gd name="connsiteY324" fmla="*/ 4528 h 10000"/>
                <a:gd name="connsiteX325" fmla="*/ 9061 w 10000"/>
                <a:gd name="connsiteY325" fmla="*/ 4535 h 10000"/>
                <a:gd name="connsiteX326" fmla="*/ 8999 w 10000"/>
                <a:gd name="connsiteY326" fmla="*/ 4578 h 10000"/>
                <a:gd name="connsiteX327" fmla="*/ 8943 w 10000"/>
                <a:gd name="connsiteY327" fmla="*/ 4599 h 10000"/>
                <a:gd name="connsiteX328" fmla="*/ 8943 w 10000"/>
                <a:gd name="connsiteY328" fmla="*/ 4698 h 10000"/>
                <a:gd name="connsiteX329" fmla="*/ 8999 w 10000"/>
                <a:gd name="connsiteY329" fmla="*/ 4805 h 10000"/>
                <a:gd name="connsiteX330" fmla="*/ 8954 w 10000"/>
                <a:gd name="connsiteY330" fmla="*/ 4904 h 10000"/>
                <a:gd name="connsiteX331" fmla="*/ 8864 w 10000"/>
                <a:gd name="connsiteY331" fmla="*/ 4918 h 10000"/>
                <a:gd name="connsiteX332" fmla="*/ 8875 w 10000"/>
                <a:gd name="connsiteY332" fmla="*/ 5032 h 10000"/>
                <a:gd name="connsiteX333" fmla="*/ 8870 w 10000"/>
                <a:gd name="connsiteY333" fmla="*/ 5103 h 10000"/>
                <a:gd name="connsiteX334" fmla="*/ 8841 w 10000"/>
                <a:gd name="connsiteY334" fmla="*/ 5138 h 10000"/>
                <a:gd name="connsiteX335" fmla="*/ 8785 w 10000"/>
                <a:gd name="connsiteY335" fmla="*/ 5110 h 10000"/>
                <a:gd name="connsiteX336" fmla="*/ 8735 w 10000"/>
                <a:gd name="connsiteY336" fmla="*/ 5018 h 10000"/>
                <a:gd name="connsiteX337" fmla="*/ 8678 w 10000"/>
                <a:gd name="connsiteY337" fmla="*/ 5089 h 10000"/>
                <a:gd name="connsiteX338" fmla="*/ 8622 w 10000"/>
                <a:gd name="connsiteY338" fmla="*/ 5039 h 10000"/>
                <a:gd name="connsiteX339" fmla="*/ 8616 w 10000"/>
                <a:gd name="connsiteY339" fmla="*/ 5011 h 10000"/>
                <a:gd name="connsiteX340" fmla="*/ 8538 w 10000"/>
                <a:gd name="connsiteY340" fmla="*/ 4947 h 10000"/>
                <a:gd name="connsiteX341" fmla="*/ 8515 w 10000"/>
                <a:gd name="connsiteY341" fmla="*/ 4961 h 10000"/>
                <a:gd name="connsiteX342" fmla="*/ 8526 w 10000"/>
                <a:gd name="connsiteY342" fmla="*/ 5039 h 10000"/>
                <a:gd name="connsiteX343" fmla="*/ 8481 w 10000"/>
                <a:gd name="connsiteY343" fmla="*/ 5138 h 10000"/>
                <a:gd name="connsiteX344" fmla="*/ 8515 w 10000"/>
                <a:gd name="connsiteY344" fmla="*/ 5160 h 10000"/>
                <a:gd name="connsiteX345" fmla="*/ 8577 w 10000"/>
                <a:gd name="connsiteY345" fmla="*/ 5145 h 10000"/>
                <a:gd name="connsiteX346" fmla="*/ 8588 w 10000"/>
                <a:gd name="connsiteY346" fmla="*/ 5181 h 10000"/>
                <a:gd name="connsiteX347" fmla="*/ 8577 w 10000"/>
                <a:gd name="connsiteY347" fmla="*/ 5224 h 10000"/>
                <a:gd name="connsiteX348" fmla="*/ 8600 w 10000"/>
                <a:gd name="connsiteY348" fmla="*/ 5280 h 10000"/>
                <a:gd name="connsiteX349" fmla="*/ 8650 w 10000"/>
                <a:gd name="connsiteY349" fmla="*/ 5316 h 10000"/>
                <a:gd name="connsiteX350" fmla="*/ 8639 w 10000"/>
                <a:gd name="connsiteY350" fmla="*/ 5401 h 10000"/>
                <a:gd name="connsiteX351" fmla="*/ 8673 w 10000"/>
                <a:gd name="connsiteY351" fmla="*/ 5444 h 10000"/>
                <a:gd name="connsiteX352" fmla="*/ 8633 w 10000"/>
                <a:gd name="connsiteY352" fmla="*/ 5486 h 10000"/>
                <a:gd name="connsiteX353" fmla="*/ 8622 w 10000"/>
                <a:gd name="connsiteY353" fmla="*/ 5642 h 10000"/>
                <a:gd name="connsiteX354" fmla="*/ 8600 w 10000"/>
                <a:gd name="connsiteY354" fmla="*/ 5649 h 10000"/>
                <a:gd name="connsiteX355" fmla="*/ 8628 w 10000"/>
                <a:gd name="connsiteY355" fmla="*/ 5720 h 10000"/>
                <a:gd name="connsiteX356" fmla="*/ 8633 w 10000"/>
                <a:gd name="connsiteY356" fmla="*/ 5841 h 10000"/>
                <a:gd name="connsiteX357" fmla="*/ 8661 w 10000"/>
                <a:gd name="connsiteY357" fmla="*/ 5869 h 10000"/>
                <a:gd name="connsiteX358" fmla="*/ 8667 w 10000"/>
                <a:gd name="connsiteY358" fmla="*/ 5905 h 10000"/>
                <a:gd name="connsiteX359" fmla="*/ 8690 w 10000"/>
                <a:gd name="connsiteY359" fmla="*/ 5912 h 10000"/>
                <a:gd name="connsiteX360" fmla="*/ 8695 w 10000"/>
                <a:gd name="connsiteY360" fmla="*/ 5983 h 10000"/>
                <a:gd name="connsiteX361" fmla="*/ 8684 w 10000"/>
                <a:gd name="connsiteY361" fmla="*/ 6033 h 10000"/>
                <a:gd name="connsiteX362" fmla="*/ 8740 w 10000"/>
                <a:gd name="connsiteY362" fmla="*/ 6061 h 10000"/>
                <a:gd name="connsiteX363" fmla="*/ 8825 w 10000"/>
                <a:gd name="connsiteY363" fmla="*/ 6004 h 10000"/>
                <a:gd name="connsiteX364" fmla="*/ 8948 w 10000"/>
                <a:gd name="connsiteY364" fmla="*/ 5891 h 10000"/>
                <a:gd name="connsiteX365" fmla="*/ 8982 w 10000"/>
                <a:gd name="connsiteY365" fmla="*/ 5891 h 10000"/>
                <a:gd name="connsiteX366" fmla="*/ 8982 w 10000"/>
                <a:gd name="connsiteY366" fmla="*/ 5976 h 10000"/>
                <a:gd name="connsiteX367" fmla="*/ 9004 w 10000"/>
                <a:gd name="connsiteY367" fmla="*/ 5990 h 10000"/>
                <a:gd name="connsiteX368" fmla="*/ 9044 w 10000"/>
                <a:gd name="connsiteY368" fmla="*/ 6089 h 10000"/>
                <a:gd name="connsiteX369" fmla="*/ 9072 w 10000"/>
                <a:gd name="connsiteY369" fmla="*/ 6097 h 10000"/>
                <a:gd name="connsiteX370" fmla="*/ 9055 w 10000"/>
                <a:gd name="connsiteY370" fmla="*/ 6153 h 10000"/>
                <a:gd name="connsiteX371" fmla="*/ 9100 w 10000"/>
                <a:gd name="connsiteY371" fmla="*/ 6281 h 10000"/>
                <a:gd name="connsiteX372" fmla="*/ 9100 w 10000"/>
                <a:gd name="connsiteY372" fmla="*/ 6345 h 10000"/>
                <a:gd name="connsiteX373" fmla="*/ 9123 w 10000"/>
                <a:gd name="connsiteY373" fmla="*/ 6416 h 10000"/>
                <a:gd name="connsiteX374" fmla="*/ 9089 w 10000"/>
                <a:gd name="connsiteY374" fmla="*/ 6473 h 10000"/>
                <a:gd name="connsiteX375" fmla="*/ 9049 w 10000"/>
                <a:gd name="connsiteY375" fmla="*/ 6466 h 10000"/>
                <a:gd name="connsiteX376" fmla="*/ 9049 w 10000"/>
                <a:gd name="connsiteY376" fmla="*/ 6501 h 10000"/>
                <a:gd name="connsiteX377" fmla="*/ 9089 w 10000"/>
                <a:gd name="connsiteY377" fmla="*/ 6544 h 10000"/>
                <a:gd name="connsiteX378" fmla="*/ 9106 w 10000"/>
                <a:gd name="connsiteY378" fmla="*/ 6515 h 10000"/>
                <a:gd name="connsiteX379" fmla="*/ 9139 w 10000"/>
                <a:gd name="connsiteY379" fmla="*/ 6579 h 10000"/>
                <a:gd name="connsiteX380" fmla="*/ 9179 w 10000"/>
                <a:gd name="connsiteY380" fmla="*/ 6579 h 10000"/>
                <a:gd name="connsiteX381" fmla="*/ 9156 w 10000"/>
                <a:gd name="connsiteY381" fmla="*/ 6757 h 10000"/>
                <a:gd name="connsiteX382" fmla="*/ 9139 w 10000"/>
                <a:gd name="connsiteY382" fmla="*/ 6792 h 10000"/>
                <a:gd name="connsiteX383" fmla="*/ 9089 w 10000"/>
                <a:gd name="connsiteY383" fmla="*/ 6778 h 10000"/>
                <a:gd name="connsiteX384" fmla="*/ 9027 w 10000"/>
                <a:gd name="connsiteY384" fmla="*/ 6799 h 10000"/>
                <a:gd name="connsiteX385" fmla="*/ 9004 w 10000"/>
                <a:gd name="connsiteY385" fmla="*/ 6842 h 10000"/>
                <a:gd name="connsiteX386" fmla="*/ 8999 w 10000"/>
                <a:gd name="connsiteY386" fmla="*/ 6884 h 10000"/>
                <a:gd name="connsiteX387" fmla="*/ 8960 w 10000"/>
                <a:gd name="connsiteY387" fmla="*/ 6934 h 10000"/>
                <a:gd name="connsiteX388" fmla="*/ 8898 w 10000"/>
                <a:gd name="connsiteY388" fmla="*/ 6941 h 10000"/>
                <a:gd name="connsiteX389" fmla="*/ 8886 w 10000"/>
                <a:gd name="connsiteY389" fmla="*/ 6962 h 10000"/>
                <a:gd name="connsiteX390" fmla="*/ 8847 w 10000"/>
                <a:gd name="connsiteY390" fmla="*/ 6927 h 10000"/>
                <a:gd name="connsiteX391" fmla="*/ 8808 w 10000"/>
                <a:gd name="connsiteY391" fmla="*/ 6934 h 10000"/>
                <a:gd name="connsiteX392" fmla="*/ 8785 w 10000"/>
                <a:gd name="connsiteY392" fmla="*/ 6906 h 10000"/>
                <a:gd name="connsiteX393" fmla="*/ 8735 w 10000"/>
                <a:gd name="connsiteY393" fmla="*/ 6891 h 10000"/>
                <a:gd name="connsiteX394" fmla="*/ 8746 w 10000"/>
                <a:gd name="connsiteY394" fmla="*/ 6941 h 10000"/>
                <a:gd name="connsiteX395" fmla="*/ 8723 w 10000"/>
                <a:gd name="connsiteY395" fmla="*/ 6991 h 10000"/>
                <a:gd name="connsiteX396" fmla="*/ 8639 w 10000"/>
                <a:gd name="connsiteY396" fmla="*/ 6984 h 10000"/>
                <a:gd name="connsiteX397" fmla="*/ 8611 w 10000"/>
                <a:gd name="connsiteY397" fmla="*/ 6962 h 10000"/>
                <a:gd name="connsiteX398" fmla="*/ 8566 w 10000"/>
                <a:gd name="connsiteY398" fmla="*/ 6984 h 10000"/>
                <a:gd name="connsiteX399" fmla="*/ 8560 w 10000"/>
                <a:gd name="connsiteY399" fmla="*/ 7055 h 10000"/>
                <a:gd name="connsiteX400" fmla="*/ 8476 w 10000"/>
                <a:gd name="connsiteY400" fmla="*/ 7133 h 10000"/>
                <a:gd name="connsiteX401" fmla="*/ 8448 w 10000"/>
                <a:gd name="connsiteY401" fmla="*/ 7090 h 10000"/>
                <a:gd name="connsiteX402" fmla="*/ 8386 w 10000"/>
                <a:gd name="connsiteY402" fmla="*/ 7111 h 10000"/>
                <a:gd name="connsiteX403" fmla="*/ 8346 w 10000"/>
                <a:gd name="connsiteY403" fmla="*/ 7133 h 10000"/>
                <a:gd name="connsiteX404" fmla="*/ 8341 w 10000"/>
                <a:gd name="connsiteY404" fmla="*/ 7168 h 10000"/>
                <a:gd name="connsiteX405" fmla="*/ 8256 w 10000"/>
                <a:gd name="connsiteY405" fmla="*/ 7246 h 10000"/>
                <a:gd name="connsiteX406" fmla="*/ 8206 w 10000"/>
                <a:gd name="connsiteY406" fmla="*/ 7232 h 10000"/>
                <a:gd name="connsiteX407" fmla="*/ 8155 w 10000"/>
                <a:gd name="connsiteY407" fmla="*/ 7260 h 10000"/>
                <a:gd name="connsiteX408" fmla="*/ 8116 w 10000"/>
                <a:gd name="connsiteY408" fmla="*/ 7303 h 10000"/>
                <a:gd name="connsiteX409" fmla="*/ 8060 w 10000"/>
                <a:gd name="connsiteY409" fmla="*/ 7331 h 10000"/>
                <a:gd name="connsiteX410" fmla="*/ 8065 w 10000"/>
                <a:gd name="connsiteY410" fmla="*/ 7374 h 10000"/>
                <a:gd name="connsiteX411" fmla="*/ 8015 w 10000"/>
                <a:gd name="connsiteY411" fmla="*/ 7402 h 10000"/>
                <a:gd name="connsiteX412" fmla="*/ 7942 w 10000"/>
                <a:gd name="connsiteY412" fmla="*/ 7523 h 10000"/>
                <a:gd name="connsiteX413" fmla="*/ 7930 w 10000"/>
                <a:gd name="connsiteY413" fmla="*/ 7573 h 10000"/>
                <a:gd name="connsiteX414" fmla="*/ 7908 w 10000"/>
                <a:gd name="connsiteY414" fmla="*/ 7559 h 10000"/>
                <a:gd name="connsiteX415" fmla="*/ 7919 w 10000"/>
                <a:gd name="connsiteY415" fmla="*/ 7523 h 10000"/>
                <a:gd name="connsiteX416" fmla="*/ 7846 w 10000"/>
                <a:gd name="connsiteY416" fmla="*/ 7339 h 10000"/>
                <a:gd name="connsiteX417" fmla="*/ 7846 w 10000"/>
                <a:gd name="connsiteY417" fmla="*/ 7268 h 10000"/>
                <a:gd name="connsiteX418" fmla="*/ 7812 w 10000"/>
                <a:gd name="connsiteY418" fmla="*/ 7268 h 10000"/>
                <a:gd name="connsiteX419" fmla="*/ 7711 w 10000"/>
                <a:gd name="connsiteY419" fmla="*/ 7197 h 10000"/>
                <a:gd name="connsiteX420" fmla="*/ 7649 w 10000"/>
                <a:gd name="connsiteY420" fmla="*/ 7232 h 10000"/>
                <a:gd name="connsiteX421" fmla="*/ 7632 w 10000"/>
                <a:gd name="connsiteY421" fmla="*/ 7275 h 10000"/>
                <a:gd name="connsiteX422" fmla="*/ 7677 w 10000"/>
                <a:gd name="connsiteY422" fmla="*/ 7324 h 10000"/>
                <a:gd name="connsiteX423" fmla="*/ 7688 w 10000"/>
                <a:gd name="connsiteY423" fmla="*/ 7367 h 10000"/>
                <a:gd name="connsiteX424" fmla="*/ 7660 w 10000"/>
                <a:gd name="connsiteY424" fmla="*/ 7410 h 10000"/>
                <a:gd name="connsiteX425" fmla="*/ 7666 w 10000"/>
                <a:gd name="connsiteY425" fmla="*/ 7445 h 10000"/>
                <a:gd name="connsiteX426" fmla="*/ 7655 w 10000"/>
                <a:gd name="connsiteY426" fmla="*/ 7516 h 10000"/>
                <a:gd name="connsiteX427" fmla="*/ 7660 w 10000"/>
                <a:gd name="connsiteY427" fmla="*/ 7587 h 10000"/>
                <a:gd name="connsiteX428" fmla="*/ 7694 w 10000"/>
                <a:gd name="connsiteY428" fmla="*/ 7700 h 10000"/>
                <a:gd name="connsiteX429" fmla="*/ 7660 w 10000"/>
                <a:gd name="connsiteY429" fmla="*/ 7743 h 10000"/>
                <a:gd name="connsiteX430" fmla="*/ 7666 w 10000"/>
                <a:gd name="connsiteY430" fmla="*/ 7779 h 10000"/>
                <a:gd name="connsiteX431" fmla="*/ 7638 w 10000"/>
                <a:gd name="connsiteY431" fmla="*/ 7793 h 10000"/>
                <a:gd name="connsiteX432" fmla="*/ 7621 w 10000"/>
                <a:gd name="connsiteY432" fmla="*/ 7814 h 10000"/>
                <a:gd name="connsiteX433" fmla="*/ 7514 w 10000"/>
                <a:gd name="connsiteY433" fmla="*/ 7800 h 10000"/>
                <a:gd name="connsiteX434" fmla="*/ 7497 w 10000"/>
                <a:gd name="connsiteY434" fmla="*/ 7757 h 10000"/>
                <a:gd name="connsiteX435" fmla="*/ 7463 w 10000"/>
                <a:gd name="connsiteY435" fmla="*/ 7786 h 10000"/>
                <a:gd name="connsiteX436" fmla="*/ 7390 w 10000"/>
                <a:gd name="connsiteY436" fmla="*/ 7771 h 10000"/>
                <a:gd name="connsiteX437" fmla="*/ 7340 w 10000"/>
                <a:gd name="connsiteY437" fmla="*/ 7793 h 10000"/>
                <a:gd name="connsiteX438" fmla="*/ 7312 w 10000"/>
                <a:gd name="connsiteY438" fmla="*/ 7644 h 10000"/>
                <a:gd name="connsiteX439" fmla="*/ 7283 w 10000"/>
                <a:gd name="connsiteY439" fmla="*/ 7637 h 10000"/>
                <a:gd name="connsiteX440" fmla="*/ 7250 w 10000"/>
                <a:gd name="connsiteY440" fmla="*/ 7544 h 10000"/>
                <a:gd name="connsiteX441" fmla="*/ 7267 w 10000"/>
                <a:gd name="connsiteY441" fmla="*/ 7502 h 10000"/>
                <a:gd name="connsiteX442" fmla="*/ 7306 w 10000"/>
                <a:gd name="connsiteY442" fmla="*/ 7523 h 10000"/>
                <a:gd name="connsiteX443" fmla="*/ 7323 w 10000"/>
                <a:gd name="connsiteY443" fmla="*/ 7473 h 10000"/>
                <a:gd name="connsiteX444" fmla="*/ 7295 w 10000"/>
                <a:gd name="connsiteY444" fmla="*/ 7438 h 10000"/>
                <a:gd name="connsiteX445" fmla="*/ 7312 w 10000"/>
                <a:gd name="connsiteY445" fmla="*/ 7402 h 10000"/>
                <a:gd name="connsiteX446" fmla="*/ 7238 w 10000"/>
                <a:gd name="connsiteY446" fmla="*/ 7331 h 10000"/>
                <a:gd name="connsiteX447" fmla="*/ 7244 w 10000"/>
                <a:gd name="connsiteY447" fmla="*/ 7296 h 10000"/>
                <a:gd name="connsiteX448" fmla="*/ 7199 w 10000"/>
                <a:gd name="connsiteY448" fmla="*/ 7260 h 10000"/>
                <a:gd name="connsiteX449" fmla="*/ 7227 w 10000"/>
                <a:gd name="connsiteY449" fmla="*/ 7218 h 10000"/>
                <a:gd name="connsiteX450" fmla="*/ 7216 w 10000"/>
                <a:gd name="connsiteY450" fmla="*/ 7168 h 10000"/>
                <a:gd name="connsiteX451" fmla="*/ 7165 w 10000"/>
                <a:gd name="connsiteY451" fmla="*/ 7090 h 10000"/>
                <a:gd name="connsiteX452" fmla="*/ 7132 w 10000"/>
                <a:gd name="connsiteY452" fmla="*/ 7026 h 10000"/>
                <a:gd name="connsiteX453" fmla="*/ 7064 w 10000"/>
                <a:gd name="connsiteY453" fmla="*/ 7055 h 10000"/>
                <a:gd name="connsiteX454" fmla="*/ 7025 w 10000"/>
                <a:gd name="connsiteY454" fmla="*/ 7048 h 10000"/>
                <a:gd name="connsiteX455" fmla="*/ 7002 w 10000"/>
                <a:gd name="connsiteY455" fmla="*/ 7111 h 10000"/>
                <a:gd name="connsiteX456" fmla="*/ 6924 w 10000"/>
                <a:gd name="connsiteY456" fmla="*/ 7119 h 10000"/>
                <a:gd name="connsiteX457" fmla="*/ 6895 w 10000"/>
                <a:gd name="connsiteY457" fmla="*/ 7111 h 10000"/>
                <a:gd name="connsiteX458" fmla="*/ 6828 w 10000"/>
                <a:gd name="connsiteY458" fmla="*/ 7161 h 10000"/>
                <a:gd name="connsiteX459" fmla="*/ 6834 w 10000"/>
                <a:gd name="connsiteY459" fmla="*/ 7260 h 10000"/>
                <a:gd name="connsiteX460" fmla="*/ 6817 w 10000"/>
                <a:gd name="connsiteY460" fmla="*/ 7324 h 10000"/>
                <a:gd name="connsiteX461" fmla="*/ 6817 w 10000"/>
                <a:gd name="connsiteY461" fmla="*/ 7381 h 10000"/>
                <a:gd name="connsiteX462" fmla="*/ 6760 w 10000"/>
                <a:gd name="connsiteY462" fmla="*/ 7424 h 10000"/>
                <a:gd name="connsiteX463" fmla="*/ 6699 w 10000"/>
                <a:gd name="connsiteY463" fmla="*/ 7431 h 10000"/>
                <a:gd name="connsiteX464" fmla="*/ 6682 w 10000"/>
                <a:gd name="connsiteY464" fmla="*/ 7410 h 10000"/>
                <a:gd name="connsiteX465" fmla="*/ 6625 w 10000"/>
                <a:gd name="connsiteY465" fmla="*/ 7388 h 10000"/>
                <a:gd name="connsiteX466" fmla="*/ 6592 w 10000"/>
                <a:gd name="connsiteY466" fmla="*/ 7431 h 10000"/>
                <a:gd name="connsiteX467" fmla="*/ 6586 w 10000"/>
                <a:gd name="connsiteY467" fmla="*/ 7473 h 10000"/>
                <a:gd name="connsiteX468" fmla="*/ 6552 w 10000"/>
                <a:gd name="connsiteY468" fmla="*/ 7480 h 10000"/>
                <a:gd name="connsiteX469" fmla="*/ 6547 w 10000"/>
                <a:gd name="connsiteY469" fmla="*/ 7523 h 10000"/>
                <a:gd name="connsiteX470" fmla="*/ 6519 w 10000"/>
                <a:gd name="connsiteY470" fmla="*/ 7523 h 10000"/>
                <a:gd name="connsiteX471" fmla="*/ 6485 w 10000"/>
                <a:gd name="connsiteY471" fmla="*/ 7424 h 10000"/>
                <a:gd name="connsiteX472" fmla="*/ 6406 w 10000"/>
                <a:gd name="connsiteY472" fmla="*/ 7473 h 10000"/>
                <a:gd name="connsiteX473" fmla="*/ 6316 w 10000"/>
                <a:gd name="connsiteY473" fmla="*/ 7551 h 10000"/>
                <a:gd name="connsiteX474" fmla="*/ 6282 w 10000"/>
                <a:gd name="connsiteY474" fmla="*/ 7566 h 10000"/>
                <a:gd name="connsiteX475" fmla="*/ 6294 w 10000"/>
                <a:gd name="connsiteY475" fmla="*/ 7615 h 10000"/>
                <a:gd name="connsiteX476" fmla="*/ 6243 w 10000"/>
                <a:gd name="connsiteY476" fmla="*/ 7637 h 10000"/>
                <a:gd name="connsiteX477" fmla="*/ 6209 w 10000"/>
                <a:gd name="connsiteY477" fmla="*/ 7608 h 10000"/>
                <a:gd name="connsiteX478" fmla="*/ 6136 w 10000"/>
                <a:gd name="connsiteY478" fmla="*/ 7622 h 10000"/>
                <a:gd name="connsiteX479" fmla="*/ 6136 w 10000"/>
                <a:gd name="connsiteY479" fmla="*/ 7395 h 10000"/>
                <a:gd name="connsiteX480" fmla="*/ 6208 w 10000"/>
                <a:gd name="connsiteY48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3144 w 10000"/>
                <a:gd name="connsiteY13" fmla="*/ 9042 h 10000"/>
                <a:gd name="connsiteX14" fmla="*/ 3105 w 10000"/>
                <a:gd name="connsiteY14" fmla="*/ 9028 h 10000"/>
                <a:gd name="connsiteX15" fmla="*/ 3048 w 10000"/>
                <a:gd name="connsiteY15" fmla="*/ 9163 h 10000"/>
                <a:gd name="connsiteX16" fmla="*/ 2818 w 10000"/>
                <a:gd name="connsiteY16" fmla="*/ 9837 h 10000"/>
                <a:gd name="connsiteX17" fmla="*/ 2745 w 10000"/>
                <a:gd name="connsiteY17" fmla="*/ 9879 h 10000"/>
                <a:gd name="connsiteX18" fmla="*/ 2705 w 10000"/>
                <a:gd name="connsiteY18" fmla="*/ 9922 h 10000"/>
                <a:gd name="connsiteX19" fmla="*/ 2638 w 10000"/>
                <a:gd name="connsiteY19" fmla="*/ 9929 h 10000"/>
                <a:gd name="connsiteX20" fmla="*/ 2598 w 10000"/>
                <a:gd name="connsiteY20" fmla="*/ 9943 h 10000"/>
                <a:gd name="connsiteX21" fmla="*/ 2565 w 10000"/>
                <a:gd name="connsiteY21" fmla="*/ 9929 h 10000"/>
                <a:gd name="connsiteX22" fmla="*/ 2508 w 10000"/>
                <a:gd name="connsiteY22" fmla="*/ 9943 h 10000"/>
                <a:gd name="connsiteX23" fmla="*/ 2503 w 10000"/>
                <a:gd name="connsiteY23" fmla="*/ 9957 h 10000"/>
                <a:gd name="connsiteX24" fmla="*/ 2458 w 10000"/>
                <a:gd name="connsiteY24" fmla="*/ 9993 h 10000"/>
                <a:gd name="connsiteX25" fmla="*/ 2424 w 10000"/>
                <a:gd name="connsiteY25" fmla="*/ 10000 h 10000"/>
                <a:gd name="connsiteX26" fmla="*/ 2323 w 10000"/>
                <a:gd name="connsiteY26" fmla="*/ 9901 h 10000"/>
                <a:gd name="connsiteX27" fmla="*/ 2250 w 10000"/>
                <a:gd name="connsiteY27" fmla="*/ 9794 h 10000"/>
                <a:gd name="connsiteX28" fmla="*/ 2160 w 10000"/>
                <a:gd name="connsiteY28" fmla="*/ 9759 h 10000"/>
                <a:gd name="connsiteX29" fmla="*/ 2143 w 10000"/>
                <a:gd name="connsiteY29" fmla="*/ 9624 h 10000"/>
                <a:gd name="connsiteX30" fmla="*/ 2205 w 10000"/>
                <a:gd name="connsiteY30" fmla="*/ 9588 h 10000"/>
                <a:gd name="connsiteX31" fmla="*/ 2182 w 10000"/>
                <a:gd name="connsiteY31" fmla="*/ 9482 h 10000"/>
                <a:gd name="connsiteX32" fmla="*/ 2160 w 10000"/>
                <a:gd name="connsiteY32" fmla="*/ 9446 h 10000"/>
                <a:gd name="connsiteX33" fmla="*/ 2323 w 10000"/>
                <a:gd name="connsiteY33" fmla="*/ 9312 h 10000"/>
                <a:gd name="connsiteX34" fmla="*/ 2373 w 10000"/>
                <a:gd name="connsiteY34" fmla="*/ 9177 h 10000"/>
                <a:gd name="connsiteX35" fmla="*/ 2424 w 10000"/>
                <a:gd name="connsiteY35" fmla="*/ 9148 h 10000"/>
                <a:gd name="connsiteX36" fmla="*/ 2435 w 10000"/>
                <a:gd name="connsiteY36" fmla="*/ 9063 h 10000"/>
                <a:gd name="connsiteX37" fmla="*/ 2385 w 10000"/>
                <a:gd name="connsiteY37" fmla="*/ 8950 h 10000"/>
                <a:gd name="connsiteX38" fmla="*/ 2396 w 10000"/>
                <a:gd name="connsiteY38" fmla="*/ 8879 h 10000"/>
                <a:gd name="connsiteX39" fmla="*/ 2340 w 10000"/>
                <a:gd name="connsiteY39" fmla="*/ 8850 h 10000"/>
                <a:gd name="connsiteX40" fmla="*/ 2306 w 10000"/>
                <a:gd name="connsiteY40" fmla="*/ 8857 h 10000"/>
                <a:gd name="connsiteX41" fmla="*/ 2143 w 10000"/>
                <a:gd name="connsiteY41" fmla="*/ 8921 h 10000"/>
                <a:gd name="connsiteX42" fmla="*/ 2098 w 10000"/>
                <a:gd name="connsiteY42" fmla="*/ 8971 h 10000"/>
                <a:gd name="connsiteX43" fmla="*/ 2064 w 10000"/>
                <a:gd name="connsiteY43" fmla="*/ 8999 h 10000"/>
                <a:gd name="connsiteX44" fmla="*/ 2019 w 10000"/>
                <a:gd name="connsiteY44" fmla="*/ 9056 h 10000"/>
                <a:gd name="connsiteX45" fmla="*/ 1879 w 10000"/>
                <a:gd name="connsiteY45" fmla="*/ 9013 h 10000"/>
                <a:gd name="connsiteX46" fmla="*/ 1828 w 10000"/>
                <a:gd name="connsiteY46" fmla="*/ 8971 h 10000"/>
                <a:gd name="connsiteX47" fmla="*/ 1738 w 10000"/>
                <a:gd name="connsiteY47" fmla="*/ 9021 h 10000"/>
                <a:gd name="connsiteX48" fmla="*/ 1609 w 10000"/>
                <a:gd name="connsiteY48" fmla="*/ 9056 h 10000"/>
                <a:gd name="connsiteX49" fmla="*/ 1699 w 10000"/>
                <a:gd name="connsiteY49" fmla="*/ 9177 h 10000"/>
                <a:gd name="connsiteX50" fmla="*/ 1592 w 10000"/>
                <a:gd name="connsiteY50" fmla="*/ 9304 h 10000"/>
                <a:gd name="connsiteX51" fmla="*/ 1558 w 10000"/>
                <a:gd name="connsiteY51" fmla="*/ 9290 h 10000"/>
                <a:gd name="connsiteX52" fmla="*/ 1541 w 10000"/>
                <a:gd name="connsiteY52" fmla="*/ 9304 h 10000"/>
                <a:gd name="connsiteX53" fmla="*/ 1507 w 10000"/>
                <a:gd name="connsiteY53" fmla="*/ 9269 h 10000"/>
                <a:gd name="connsiteX54" fmla="*/ 1440 w 10000"/>
                <a:gd name="connsiteY54" fmla="*/ 9233 h 10000"/>
                <a:gd name="connsiteX55" fmla="*/ 1434 w 10000"/>
                <a:gd name="connsiteY55" fmla="*/ 9198 h 10000"/>
                <a:gd name="connsiteX56" fmla="*/ 1412 w 10000"/>
                <a:gd name="connsiteY56" fmla="*/ 9191 h 10000"/>
                <a:gd name="connsiteX57" fmla="*/ 1400 w 10000"/>
                <a:gd name="connsiteY57" fmla="*/ 9155 h 10000"/>
                <a:gd name="connsiteX58" fmla="*/ 1372 w 10000"/>
                <a:gd name="connsiteY58" fmla="*/ 9127 h 10000"/>
                <a:gd name="connsiteX59" fmla="*/ 1327 w 10000"/>
                <a:gd name="connsiteY59" fmla="*/ 9141 h 10000"/>
                <a:gd name="connsiteX60" fmla="*/ 1305 w 10000"/>
                <a:gd name="connsiteY60" fmla="*/ 9092 h 10000"/>
                <a:gd name="connsiteX61" fmla="*/ 1271 w 10000"/>
                <a:gd name="connsiteY61" fmla="*/ 9099 h 10000"/>
                <a:gd name="connsiteX62" fmla="*/ 1277 w 10000"/>
                <a:gd name="connsiteY62" fmla="*/ 9056 h 10000"/>
                <a:gd name="connsiteX63" fmla="*/ 1265 w 10000"/>
                <a:gd name="connsiteY63" fmla="*/ 8999 h 10000"/>
                <a:gd name="connsiteX64" fmla="*/ 1277 w 10000"/>
                <a:gd name="connsiteY64" fmla="*/ 8935 h 10000"/>
                <a:gd name="connsiteX65" fmla="*/ 1271 w 10000"/>
                <a:gd name="connsiteY65" fmla="*/ 8893 h 10000"/>
                <a:gd name="connsiteX66" fmla="*/ 1153 w 10000"/>
                <a:gd name="connsiteY66" fmla="*/ 8893 h 10000"/>
                <a:gd name="connsiteX67" fmla="*/ 1153 w 10000"/>
                <a:gd name="connsiteY67" fmla="*/ 8850 h 10000"/>
                <a:gd name="connsiteX68" fmla="*/ 1091 w 10000"/>
                <a:gd name="connsiteY68" fmla="*/ 8829 h 10000"/>
                <a:gd name="connsiteX69" fmla="*/ 1080 w 10000"/>
                <a:gd name="connsiteY69" fmla="*/ 8758 h 10000"/>
                <a:gd name="connsiteX70" fmla="*/ 1069 w 10000"/>
                <a:gd name="connsiteY70" fmla="*/ 8730 h 10000"/>
                <a:gd name="connsiteX71" fmla="*/ 990 w 10000"/>
                <a:gd name="connsiteY71" fmla="*/ 8701 h 10000"/>
                <a:gd name="connsiteX72" fmla="*/ 894 w 10000"/>
                <a:gd name="connsiteY72" fmla="*/ 8616 h 10000"/>
                <a:gd name="connsiteX73" fmla="*/ 787 w 10000"/>
                <a:gd name="connsiteY73" fmla="*/ 8616 h 10000"/>
                <a:gd name="connsiteX74" fmla="*/ 849 w 10000"/>
                <a:gd name="connsiteY74" fmla="*/ 8510 h 10000"/>
                <a:gd name="connsiteX75" fmla="*/ 945 w 10000"/>
                <a:gd name="connsiteY75" fmla="*/ 8432 h 10000"/>
                <a:gd name="connsiteX76" fmla="*/ 984 w 10000"/>
                <a:gd name="connsiteY76" fmla="*/ 8325 h 10000"/>
                <a:gd name="connsiteX77" fmla="*/ 1063 w 10000"/>
                <a:gd name="connsiteY77" fmla="*/ 8204 h 10000"/>
                <a:gd name="connsiteX78" fmla="*/ 1057 w 10000"/>
                <a:gd name="connsiteY78" fmla="*/ 8133 h 10000"/>
                <a:gd name="connsiteX79" fmla="*/ 1018 w 10000"/>
                <a:gd name="connsiteY79" fmla="*/ 8055 h 10000"/>
                <a:gd name="connsiteX80" fmla="*/ 533 w 10000"/>
                <a:gd name="connsiteY80" fmla="*/ 8076 h 10000"/>
                <a:gd name="connsiteX81" fmla="*/ 169 w 10000"/>
                <a:gd name="connsiteY81" fmla="*/ 7743 h 10000"/>
                <a:gd name="connsiteX82" fmla="*/ 157 w 10000"/>
                <a:gd name="connsiteY82" fmla="*/ 7686 h 10000"/>
                <a:gd name="connsiteX83" fmla="*/ 231 w 10000"/>
                <a:gd name="connsiteY83" fmla="*/ 7594 h 10000"/>
                <a:gd name="connsiteX84" fmla="*/ 0 w 10000"/>
                <a:gd name="connsiteY84" fmla="*/ 6920 h 10000"/>
                <a:gd name="connsiteX85" fmla="*/ 1074 w 10000"/>
                <a:gd name="connsiteY85" fmla="*/ 7019 h 10000"/>
                <a:gd name="connsiteX86" fmla="*/ 1277 w 10000"/>
                <a:gd name="connsiteY86" fmla="*/ 6998 h 10000"/>
                <a:gd name="connsiteX87" fmla="*/ 1524 w 10000"/>
                <a:gd name="connsiteY87" fmla="*/ 7083 h 10000"/>
                <a:gd name="connsiteX88" fmla="*/ 1609 w 10000"/>
                <a:gd name="connsiteY88" fmla="*/ 7104 h 10000"/>
                <a:gd name="connsiteX89" fmla="*/ 1822 w 10000"/>
                <a:gd name="connsiteY89" fmla="*/ 7310 h 10000"/>
                <a:gd name="connsiteX90" fmla="*/ 1918 w 10000"/>
                <a:gd name="connsiteY90" fmla="*/ 7303 h 10000"/>
                <a:gd name="connsiteX91" fmla="*/ 6504 w 10000"/>
                <a:gd name="connsiteY91" fmla="*/ 7627 h 10000"/>
                <a:gd name="connsiteX92" fmla="*/ 5523 w 10000"/>
                <a:gd name="connsiteY92" fmla="*/ 5713 h 10000"/>
                <a:gd name="connsiteX93" fmla="*/ 5652 w 10000"/>
                <a:gd name="connsiteY93" fmla="*/ 5720 h 10000"/>
                <a:gd name="connsiteX94" fmla="*/ 5697 w 10000"/>
                <a:gd name="connsiteY94" fmla="*/ 5742 h 10000"/>
                <a:gd name="connsiteX95" fmla="*/ 5793 w 10000"/>
                <a:gd name="connsiteY95" fmla="*/ 5635 h 10000"/>
                <a:gd name="connsiteX96" fmla="*/ 5844 w 10000"/>
                <a:gd name="connsiteY96" fmla="*/ 5628 h 10000"/>
                <a:gd name="connsiteX97" fmla="*/ 5889 w 10000"/>
                <a:gd name="connsiteY97" fmla="*/ 5564 h 10000"/>
                <a:gd name="connsiteX98" fmla="*/ 5945 w 10000"/>
                <a:gd name="connsiteY98" fmla="*/ 5515 h 10000"/>
                <a:gd name="connsiteX99" fmla="*/ 6001 w 10000"/>
                <a:gd name="connsiteY99" fmla="*/ 5408 h 10000"/>
                <a:gd name="connsiteX100" fmla="*/ 6012 w 10000"/>
                <a:gd name="connsiteY100" fmla="*/ 5344 h 10000"/>
                <a:gd name="connsiteX101" fmla="*/ 6080 w 10000"/>
                <a:gd name="connsiteY101" fmla="*/ 5316 h 10000"/>
                <a:gd name="connsiteX102" fmla="*/ 6159 w 10000"/>
                <a:gd name="connsiteY102" fmla="*/ 5351 h 10000"/>
                <a:gd name="connsiteX103" fmla="*/ 6226 w 10000"/>
                <a:gd name="connsiteY103" fmla="*/ 5337 h 10000"/>
                <a:gd name="connsiteX104" fmla="*/ 6294 w 10000"/>
                <a:gd name="connsiteY104" fmla="*/ 5344 h 10000"/>
                <a:gd name="connsiteX105" fmla="*/ 6412 w 10000"/>
                <a:gd name="connsiteY105" fmla="*/ 5302 h 10000"/>
                <a:gd name="connsiteX106" fmla="*/ 6490 w 10000"/>
                <a:gd name="connsiteY106" fmla="*/ 5195 h 10000"/>
                <a:gd name="connsiteX107" fmla="*/ 6524 w 10000"/>
                <a:gd name="connsiteY107" fmla="*/ 5160 h 10000"/>
                <a:gd name="connsiteX108" fmla="*/ 6575 w 10000"/>
                <a:gd name="connsiteY108" fmla="*/ 5160 h 10000"/>
                <a:gd name="connsiteX109" fmla="*/ 6614 w 10000"/>
                <a:gd name="connsiteY109" fmla="*/ 5103 h 10000"/>
                <a:gd name="connsiteX110" fmla="*/ 6597 w 10000"/>
                <a:gd name="connsiteY110" fmla="*/ 5039 h 10000"/>
                <a:gd name="connsiteX111" fmla="*/ 6609 w 10000"/>
                <a:gd name="connsiteY111" fmla="*/ 4982 h 10000"/>
                <a:gd name="connsiteX112" fmla="*/ 6659 w 10000"/>
                <a:gd name="connsiteY112" fmla="*/ 4876 h 10000"/>
                <a:gd name="connsiteX113" fmla="*/ 6715 w 10000"/>
                <a:gd name="connsiteY113" fmla="*/ 4776 h 10000"/>
                <a:gd name="connsiteX114" fmla="*/ 6772 w 10000"/>
                <a:gd name="connsiteY114" fmla="*/ 4755 h 10000"/>
                <a:gd name="connsiteX115" fmla="*/ 6800 w 10000"/>
                <a:gd name="connsiteY115" fmla="*/ 4720 h 10000"/>
                <a:gd name="connsiteX116" fmla="*/ 6895 w 10000"/>
                <a:gd name="connsiteY116" fmla="*/ 4734 h 10000"/>
                <a:gd name="connsiteX117" fmla="*/ 6991 w 10000"/>
                <a:gd name="connsiteY117" fmla="*/ 4734 h 10000"/>
                <a:gd name="connsiteX118" fmla="*/ 6997 w 10000"/>
                <a:gd name="connsiteY118" fmla="*/ 4670 h 10000"/>
                <a:gd name="connsiteX119" fmla="*/ 7013 w 10000"/>
                <a:gd name="connsiteY119" fmla="*/ 4627 h 10000"/>
                <a:gd name="connsiteX120" fmla="*/ 7008 w 10000"/>
                <a:gd name="connsiteY120" fmla="*/ 4599 h 10000"/>
                <a:gd name="connsiteX121" fmla="*/ 7064 w 10000"/>
                <a:gd name="connsiteY121" fmla="*/ 4578 h 10000"/>
                <a:gd name="connsiteX122" fmla="*/ 7103 w 10000"/>
                <a:gd name="connsiteY122" fmla="*/ 4634 h 10000"/>
                <a:gd name="connsiteX123" fmla="*/ 7160 w 10000"/>
                <a:gd name="connsiteY123" fmla="*/ 4613 h 10000"/>
                <a:gd name="connsiteX124" fmla="*/ 7177 w 10000"/>
                <a:gd name="connsiteY124" fmla="*/ 4578 h 10000"/>
                <a:gd name="connsiteX125" fmla="*/ 7222 w 10000"/>
                <a:gd name="connsiteY125" fmla="*/ 4564 h 10000"/>
                <a:gd name="connsiteX126" fmla="*/ 7317 w 10000"/>
                <a:gd name="connsiteY126" fmla="*/ 4493 h 10000"/>
                <a:gd name="connsiteX127" fmla="*/ 7407 w 10000"/>
                <a:gd name="connsiteY127" fmla="*/ 4521 h 10000"/>
                <a:gd name="connsiteX128" fmla="*/ 7430 w 10000"/>
                <a:gd name="connsiteY128" fmla="*/ 4507 h 10000"/>
                <a:gd name="connsiteX129" fmla="*/ 7480 w 10000"/>
                <a:gd name="connsiteY129" fmla="*/ 4528 h 10000"/>
                <a:gd name="connsiteX130" fmla="*/ 7503 w 10000"/>
                <a:gd name="connsiteY130" fmla="*/ 4471 h 10000"/>
                <a:gd name="connsiteX131" fmla="*/ 7525 w 10000"/>
                <a:gd name="connsiteY131" fmla="*/ 4500 h 10000"/>
                <a:gd name="connsiteX132" fmla="*/ 7559 w 10000"/>
                <a:gd name="connsiteY132" fmla="*/ 4493 h 10000"/>
                <a:gd name="connsiteX133" fmla="*/ 7598 w 10000"/>
                <a:gd name="connsiteY133" fmla="*/ 4556 h 10000"/>
                <a:gd name="connsiteX134" fmla="*/ 7643 w 10000"/>
                <a:gd name="connsiteY134" fmla="*/ 4549 h 10000"/>
                <a:gd name="connsiteX135" fmla="*/ 7683 w 10000"/>
                <a:gd name="connsiteY135" fmla="*/ 4578 h 10000"/>
                <a:gd name="connsiteX136" fmla="*/ 7700 w 10000"/>
                <a:gd name="connsiteY136" fmla="*/ 4556 h 10000"/>
                <a:gd name="connsiteX137" fmla="*/ 7778 w 10000"/>
                <a:gd name="connsiteY137" fmla="*/ 4564 h 10000"/>
                <a:gd name="connsiteX138" fmla="*/ 7790 w 10000"/>
                <a:gd name="connsiteY138" fmla="*/ 4585 h 10000"/>
                <a:gd name="connsiteX139" fmla="*/ 7874 w 10000"/>
                <a:gd name="connsiteY139" fmla="*/ 4514 h 10000"/>
                <a:gd name="connsiteX140" fmla="*/ 7874 w 10000"/>
                <a:gd name="connsiteY140" fmla="*/ 4393 h 10000"/>
                <a:gd name="connsiteX141" fmla="*/ 7852 w 10000"/>
                <a:gd name="connsiteY141" fmla="*/ 4379 h 10000"/>
                <a:gd name="connsiteX142" fmla="*/ 7835 w 10000"/>
                <a:gd name="connsiteY142" fmla="*/ 4294 h 10000"/>
                <a:gd name="connsiteX143" fmla="*/ 7801 w 10000"/>
                <a:gd name="connsiteY143" fmla="*/ 4209 h 10000"/>
                <a:gd name="connsiteX144" fmla="*/ 7750 w 10000"/>
                <a:gd name="connsiteY144" fmla="*/ 4173 h 10000"/>
                <a:gd name="connsiteX145" fmla="*/ 7745 w 10000"/>
                <a:gd name="connsiteY145" fmla="*/ 4131 h 10000"/>
                <a:gd name="connsiteX146" fmla="*/ 7672 w 10000"/>
                <a:gd name="connsiteY146" fmla="*/ 4053 h 10000"/>
                <a:gd name="connsiteX147" fmla="*/ 7677 w 10000"/>
                <a:gd name="connsiteY147" fmla="*/ 4024 h 10000"/>
                <a:gd name="connsiteX148" fmla="*/ 7604 w 10000"/>
                <a:gd name="connsiteY148" fmla="*/ 3982 h 10000"/>
                <a:gd name="connsiteX149" fmla="*/ 7598 w 10000"/>
                <a:gd name="connsiteY149" fmla="*/ 3903 h 10000"/>
                <a:gd name="connsiteX150" fmla="*/ 7475 w 10000"/>
                <a:gd name="connsiteY150" fmla="*/ 3833 h 10000"/>
                <a:gd name="connsiteX151" fmla="*/ 7407 w 10000"/>
                <a:gd name="connsiteY151" fmla="*/ 3683 h 10000"/>
                <a:gd name="connsiteX152" fmla="*/ 7306 w 10000"/>
                <a:gd name="connsiteY152" fmla="*/ 3676 h 10000"/>
                <a:gd name="connsiteX153" fmla="*/ 7272 w 10000"/>
                <a:gd name="connsiteY153" fmla="*/ 3648 h 10000"/>
                <a:gd name="connsiteX154" fmla="*/ 7222 w 10000"/>
                <a:gd name="connsiteY154" fmla="*/ 3669 h 10000"/>
                <a:gd name="connsiteX155" fmla="*/ 7143 w 10000"/>
                <a:gd name="connsiteY155" fmla="*/ 3669 h 10000"/>
                <a:gd name="connsiteX156" fmla="*/ 7030 w 10000"/>
                <a:gd name="connsiteY156" fmla="*/ 3840 h 10000"/>
                <a:gd name="connsiteX157" fmla="*/ 6991 w 10000"/>
                <a:gd name="connsiteY157" fmla="*/ 3918 h 10000"/>
                <a:gd name="connsiteX158" fmla="*/ 6890 w 10000"/>
                <a:gd name="connsiteY158" fmla="*/ 3797 h 10000"/>
                <a:gd name="connsiteX159" fmla="*/ 6817 w 10000"/>
                <a:gd name="connsiteY159" fmla="*/ 3747 h 10000"/>
                <a:gd name="connsiteX160" fmla="*/ 6744 w 10000"/>
                <a:gd name="connsiteY160" fmla="*/ 3754 h 10000"/>
                <a:gd name="connsiteX161" fmla="*/ 6670 w 10000"/>
                <a:gd name="connsiteY161" fmla="*/ 3790 h 10000"/>
                <a:gd name="connsiteX162" fmla="*/ 6609 w 10000"/>
                <a:gd name="connsiteY162" fmla="*/ 3762 h 10000"/>
                <a:gd name="connsiteX163" fmla="*/ 6552 w 10000"/>
                <a:gd name="connsiteY163" fmla="*/ 3804 h 10000"/>
                <a:gd name="connsiteX164" fmla="*/ 6496 w 10000"/>
                <a:gd name="connsiteY164" fmla="*/ 3889 h 10000"/>
                <a:gd name="connsiteX165" fmla="*/ 6367 w 10000"/>
                <a:gd name="connsiteY165" fmla="*/ 3733 h 10000"/>
                <a:gd name="connsiteX166" fmla="*/ 6350 w 10000"/>
                <a:gd name="connsiteY166" fmla="*/ 3577 h 10000"/>
                <a:gd name="connsiteX167" fmla="*/ 6451 w 10000"/>
                <a:gd name="connsiteY167" fmla="*/ 3513 h 10000"/>
                <a:gd name="connsiteX168" fmla="*/ 6445 w 10000"/>
                <a:gd name="connsiteY168" fmla="*/ 3343 h 10000"/>
                <a:gd name="connsiteX169" fmla="*/ 6541 w 10000"/>
                <a:gd name="connsiteY169" fmla="*/ 3144 h 10000"/>
                <a:gd name="connsiteX170" fmla="*/ 6530 w 10000"/>
                <a:gd name="connsiteY170" fmla="*/ 3109 h 10000"/>
                <a:gd name="connsiteX171" fmla="*/ 6760 w 10000"/>
                <a:gd name="connsiteY171" fmla="*/ 2456 h 10000"/>
                <a:gd name="connsiteX172" fmla="*/ 6884 w 10000"/>
                <a:gd name="connsiteY172" fmla="*/ 2555 h 10000"/>
                <a:gd name="connsiteX173" fmla="*/ 6957 w 10000"/>
                <a:gd name="connsiteY173" fmla="*/ 2598 h 10000"/>
                <a:gd name="connsiteX174" fmla="*/ 7030 w 10000"/>
                <a:gd name="connsiteY174" fmla="*/ 2598 h 10000"/>
                <a:gd name="connsiteX175" fmla="*/ 7143 w 10000"/>
                <a:gd name="connsiteY175" fmla="*/ 2676 h 10000"/>
                <a:gd name="connsiteX176" fmla="*/ 7160 w 10000"/>
                <a:gd name="connsiteY176" fmla="*/ 2626 h 10000"/>
                <a:gd name="connsiteX177" fmla="*/ 7233 w 10000"/>
                <a:gd name="connsiteY177" fmla="*/ 2612 h 10000"/>
                <a:gd name="connsiteX178" fmla="*/ 7295 w 10000"/>
                <a:gd name="connsiteY178" fmla="*/ 2527 h 10000"/>
                <a:gd name="connsiteX179" fmla="*/ 7373 w 10000"/>
                <a:gd name="connsiteY179" fmla="*/ 2463 h 10000"/>
                <a:gd name="connsiteX180" fmla="*/ 7407 w 10000"/>
                <a:gd name="connsiteY180" fmla="*/ 2399 h 10000"/>
                <a:gd name="connsiteX181" fmla="*/ 7525 w 10000"/>
                <a:gd name="connsiteY181" fmla="*/ 2356 h 10000"/>
                <a:gd name="connsiteX182" fmla="*/ 7587 w 10000"/>
                <a:gd name="connsiteY182" fmla="*/ 2363 h 10000"/>
                <a:gd name="connsiteX183" fmla="*/ 7638 w 10000"/>
                <a:gd name="connsiteY183" fmla="*/ 2300 h 10000"/>
                <a:gd name="connsiteX184" fmla="*/ 7677 w 10000"/>
                <a:gd name="connsiteY184" fmla="*/ 2214 h 10000"/>
                <a:gd name="connsiteX185" fmla="*/ 7660 w 10000"/>
                <a:gd name="connsiteY185" fmla="*/ 2200 h 10000"/>
                <a:gd name="connsiteX186" fmla="*/ 7677 w 10000"/>
                <a:gd name="connsiteY186" fmla="*/ 2108 h 10000"/>
                <a:gd name="connsiteX187" fmla="*/ 7610 w 10000"/>
                <a:gd name="connsiteY187" fmla="*/ 2108 h 10000"/>
                <a:gd name="connsiteX188" fmla="*/ 7643 w 10000"/>
                <a:gd name="connsiteY188" fmla="*/ 2030 h 10000"/>
                <a:gd name="connsiteX189" fmla="*/ 7649 w 10000"/>
                <a:gd name="connsiteY189" fmla="*/ 1938 h 10000"/>
                <a:gd name="connsiteX190" fmla="*/ 7677 w 10000"/>
                <a:gd name="connsiteY190" fmla="*/ 1916 h 10000"/>
                <a:gd name="connsiteX191" fmla="*/ 7728 w 10000"/>
                <a:gd name="connsiteY191" fmla="*/ 1824 h 10000"/>
                <a:gd name="connsiteX192" fmla="*/ 7722 w 10000"/>
                <a:gd name="connsiteY192" fmla="*/ 1753 h 10000"/>
                <a:gd name="connsiteX193" fmla="*/ 7762 w 10000"/>
                <a:gd name="connsiteY193" fmla="*/ 1675 h 10000"/>
                <a:gd name="connsiteX194" fmla="*/ 7807 w 10000"/>
                <a:gd name="connsiteY194" fmla="*/ 1625 h 10000"/>
                <a:gd name="connsiteX195" fmla="*/ 7823 w 10000"/>
                <a:gd name="connsiteY195" fmla="*/ 1540 h 10000"/>
                <a:gd name="connsiteX196" fmla="*/ 7818 w 10000"/>
                <a:gd name="connsiteY196" fmla="*/ 1512 h 10000"/>
                <a:gd name="connsiteX197" fmla="*/ 7857 w 10000"/>
                <a:gd name="connsiteY197" fmla="*/ 1455 h 10000"/>
                <a:gd name="connsiteX198" fmla="*/ 7913 w 10000"/>
                <a:gd name="connsiteY198" fmla="*/ 1285 h 10000"/>
                <a:gd name="connsiteX199" fmla="*/ 7930 w 10000"/>
                <a:gd name="connsiteY199" fmla="*/ 1185 h 10000"/>
                <a:gd name="connsiteX200" fmla="*/ 7958 w 10000"/>
                <a:gd name="connsiteY200" fmla="*/ 1192 h 10000"/>
                <a:gd name="connsiteX201" fmla="*/ 8037 w 10000"/>
                <a:gd name="connsiteY201" fmla="*/ 1079 h 10000"/>
                <a:gd name="connsiteX202" fmla="*/ 8127 w 10000"/>
                <a:gd name="connsiteY202" fmla="*/ 1015 h 10000"/>
                <a:gd name="connsiteX203" fmla="*/ 8138 w 10000"/>
                <a:gd name="connsiteY203" fmla="*/ 937 h 10000"/>
                <a:gd name="connsiteX204" fmla="*/ 8172 w 10000"/>
                <a:gd name="connsiteY204" fmla="*/ 852 h 10000"/>
                <a:gd name="connsiteX205" fmla="*/ 8161 w 10000"/>
                <a:gd name="connsiteY205" fmla="*/ 788 h 10000"/>
                <a:gd name="connsiteX206" fmla="*/ 8116 w 10000"/>
                <a:gd name="connsiteY206" fmla="*/ 731 h 10000"/>
                <a:gd name="connsiteX207" fmla="*/ 8138 w 10000"/>
                <a:gd name="connsiteY207" fmla="*/ 660 h 10000"/>
                <a:gd name="connsiteX208" fmla="*/ 8138 w 10000"/>
                <a:gd name="connsiteY208" fmla="*/ 575 h 10000"/>
                <a:gd name="connsiteX209" fmla="*/ 8054 w 10000"/>
                <a:gd name="connsiteY209" fmla="*/ 504 h 10000"/>
                <a:gd name="connsiteX210" fmla="*/ 7970 w 10000"/>
                <a:gd name="connsiteY210" fmla="*/ 546 h 10000"/>
                <a:gd name="connsiteX211" fmla="*/ 7930 w 10000"/>
                <a:gd name="connsiteY211" fmla="*/ 546 h 10000"/>
                <a:gd name="connsiteX212" fmla="*/ 7913 w 10000"/>
                <a:gd name="connsiteY212" fmla="*/ 497 h 10000"/>
                <a:gd name="connsiteX213" fmla="*/ 7913 w 10000"/>
                <a:gd name="connsiteY213" fmla="*/ 405 h 10000"/>
                <a:gd name="connsiteX214" fmla="*/ 8020 w 10000"/>
                <a:gd name="connsiteY214" fmla="*/ 312 h 10000"/>
                <a:gd name="connsiteX215" fmla="*/ 8054 w 10000"/>
                <a:gd name="connsiteY215" fmla="*/ 234 h 10000"/>
                <a:gd name="connsiteX216" fmla="*/ 8121 w 10000"/>
                <a:gd name="connsiteY216" fmla="*/ 170 h 10000"/>
                <a:gd name="connsiteX217" fmla="*/ 8183 w 10000"/>
                <a:gd name="connsiteY217" fmla="*/ 50 h 10000"/>
                <a:gd name="connsiteX218" fmla="*/ 8228 w 10000"/>
                <a:gd name="connsiteY218" fmla="*/ 28 h 10000"/>
                <a:gd name="connsiteX219" fmla="*/ 8290 w 10000"/>
                <a:gd name="connsiteY219" fmla="*/ 43 h 10000"/>
                <a:gd name="connsiteX220" fmla="*/ 8420 w 10000"/>
                <a:gd name="connsiteY220" fmla="*/ 0 h 10000"/>
                <a:gd name="connsiteX221" fmla="*/ 8481 w 10000"/>
                <a:gd name="connsiteY221" fmla="*/ 71 h 10000"/>
                <a:gd name="connsiteX222" fmla="*/ 8476 w 10000"/>
                <a:gd name="connsiteY222" fmla="*/ 121 h 10000"/>
                <a:gd name="connsiteX223" fmla="*/ 8504 w 10000"/>
                <a:gd name="connsiteY223" fmla="*/ 142 h 10000"/>
                <a:gd name="connsiteX224" fmla="*/ 8526 w 10000"/>
                <a:gd name="connsiteY224" fmla="*/ 192 h 10000"/>
                <a:gd name="connsiteX225" fmla="*/ 8493 w 10000"/>
                <a:gd name="connsiteY225" fmla="*/ 248 h 10000"/>
                <a:gd name="connsiteX226" fmla="*/ 8448 w 10000"/>
                <a:gd name="connsiteY226" fmla="*/ 376 h 10000"/>
                <a:gd name="connsiteX227" fmla="*/ 8375 w 10000"/>
                <a:gd name="connsiteY227" fmla="*/ 476 h 10000"/>
                <a:gd name="connsiteX228" fmla="*/ 8307 w 10000"/>
                <a:gd name="connsiteY228" fmla="*/ 532 h 10000"/>
                <a:gd name="connsiteX229" fmla="*/ 8358 w 10000"/>
                <a:gd name="connsiteY229" fmla="*/ 554 h 10000"/>
                <a:gd name="connsiteX230" fmla="*/ 8425 w 10000"/>
                <a:gd name="connsiteY230" fmla="*/ 639 h 10000"/>
                <a:gd name="connsiteX231" fmla="*/ 8470 w 10000"/>
                <a:gd name="connsiteY231" fmla="*/ 646 h 10000"/>
                <a:gd name="connsiteX232" fmla="*/ 8493 w 10000"/>
                <a:gd name="connsiteY232" fmla="*/ 738 h 10000"/>
                <a:gd name="connsiteX233" fmla="*/ 8538 w 10000"/>
                <a:gd name="connsiteY233" fmla="*/ 759 h 10000"/>
                <a:gd name="connsiteX234" fmla="*/ 8571 w 10000"/>
                <a:gd name="connsiteY234" fmla="*/ 752 h 10000"/>
                <a:gd name="connsiteX235" fmla="*/ 8639 w 10000"/>
                <a:gd name="connsiteY235" fmla="*/ 610 h 10000"/>
                <a:gd name="connsiteX236" fmla="*/ 8701 w 10000"/>
                <a:gd name="connsiteY236" fmla="*/ 625 h 10000"/>
                <a:gd name="connsiteX237" fmla="*/ 8712 w 10000"/>
                <a:gd name="connsiteY237" fmla="*/ 667 h 10000"/>
                <a:gd name="connsiteX238" fmla="*/ 8757 w 10000"/>
                <a:gd name="connsiteY238" fmla="*/ 717 h 10000"/>
                <a:gd name="connsiteX239" fmla="*/ 8757 w 10000"/>
                <a:gd name="connsiteY239" fmla="*/ 752 h 10000"/>
                <a:gd name="connsiteX240" fmla="*/ 8796 w 10000"/>
                <a:gd name="connsiteY240" fmla="*/ 774 h 10000"/>
                <a:gd name="connsiteX241" fmla="*/ 8853 w 10000"/>
                <a:gd name="connsiteY241" fmla="*/ 774 h 10000"/>
                <a:gd name="connsiteX242" fmla="*/ 8858 w 10000"/>
                <a:gd name="connsiteY242" fmla="*/ 837 h 10000"/>
                <a:gd name="connsiteX243" fmla="*/ 8808 w 10000"/>
                <a:gd name="connsiteY243" fmla="*/ 866 h 10000"/>
                <a:gd name="connsiteX244" fmla="*/ 8853 w 10000"/>
                <a:gd name="connsiteY244" fmla="*/ 1143 h 10000"/>
                <a:gd name="connsiteX245" fmla="*/ 8898 w 10000"/>
                <a:gd name="connsiteY245" fmla="*/ 1270 h 10000"/>
                <a:gd name="connsiteX246" fmla="*/ 8886 w 10000"/>
                <a:gd name="connsiteY246" fmla="*/ 1327 h 10000"/>
                <a:gd name="connsiteX247" fmla="*/ 8926 w 10000"/>
                <a:gd name="connsiteY247" fmla="*/ 1391 h 10000"/>
                <a:gd name="connsiteX248" fmla="*/ 8931 w 10000"/>
                <a:gd name="connsiteY248" fmla="*/ 1434 h 10000"/>
                <a:gd name="connsiteX249" fmla="*/ 9038 w 10000"/>
                <a:gd name="connsiteY249" fmla="*/ 1483 h 10000"/>
                <a:gd name="connsiteX250" fmla="*/ 9168 w 10000"/>
                <a:gd name="connsiteY250" fmla="*/ 1441 h 10000"/>
                <a:gd name="connsiteX251" fmla="*/ 9184 w 10000"/>
                <a:gd name="connsiteY251" fmla="*/ 1384 h 10000"/>
                <a:gd name="connsiteX252" fmla="*/ 9229 w 10000"/>
                <a:gd name="connsiteY252" fmla="*/ 1405 h 10000"/>
                <a:gd name="connsiteX253" fmla="*/ 9258 w 10000"/>
                <a:gd name="connsiteY253" fmla="*/ 1455 h 10000"/>
                <a:gd name="connsiteX254" fmla="*/ 9325 w 10000"/>
                <a:gd name="connsiteY254" fmla="*/ 1419 h 10000"/>
                <a:gd name="connsiteX255" fmla="*/ 9364 w 10000"/>
                <a:gd name="connsiteY255" fmla="*/ 1419 h 10000"/>
                <a:gd name="connsiteX256" fmla="*/ 9421 w 10000"/>
                <a:gd name="connsiteY256" fmla="*/ 1476 h 10000"/>
                <a:gd name="connsiteX257" fmla="*/ 9454 w 10000"/>
                <a:gd name="connsiteY257" fmla="*/ 1398 h 10000"/>
                <a:gd name="connsiteX258" fmla="*/ 9522 w 10000"/>
                <a:gd name="connsiteY258" fmla="*/ 1434 h 10000"/>
                <a:gd name="connsiteX259" fmla="*/ 9556 w 10000"/>
                <a:gd name="connsiteY259" fmla="*/ 1391 h 10000"/>
                <a:gd name="connsiteX260" fmla="*/ 9584 w 10000"/>
                <a:gd name="connsiteY260" fmla="*/ 1398 h 10000"/>
                <a:gd name="connsiteX261" fmla="*/ 9612 w 10000"/>
                <a:gd name="connsiteY261" fmla="*/ 1356 h 10000"/>
                <a:gd name="connsiteX262" fmla="*/ 9606 w 10000"/>
                <a:gd name="connsiteY262" fmla="*/ 1313 h 10000"/>
                <a:gd name="connsiteX263" fmla="*/ 9646 w 10000"/>
                <a:gd name="connsiteY263" fmla="*/ 1292 h 10000"/>
                <a:gd name="connsiteX264" fmla="*/ 9674 w 10000"/>
                <a:gd name="connsiteY264" fmla="*/ 1221 h 10000"/>
                <a:gd name="connsiteX265" fmla="*/ 9753 w 10000"/>
                <a:gd name="connsiteY265" fmla="*/ 1228 h 10000"/>
                <a:gd name="connsiteX266" fmla="*/ 9871 w 10000"/>
                <a:gd name="connsiteY266" fmla="*/ 1434 h 10000"/>
                <a:gd name="connsiteX267" fmla="*/ 9893 w 10000"/>
                <a:gd name="connsiteY267" fmla="*/ 1505 h 10000"/>
                <a:gd name="connsiteX268" fmla="*/ 9972 w 10000"/>
                <a:gd name="connsiteY268" fmla="*/ 1597 h 10000"/>
                <a:gd name="connsiteX269" fmla="*/ 10000 w 10000"/>
                <a:gd name="connsiteY269" fmla="*/ 1682 h 10000"/>
                <a:gd name="connsiteX270" fmla="*/ 9938 w 10000"/>
                <a:gd name="connsiteY270" fmla="*/ 1796 h 10000"/>
                <a:gd name="connsiteX271" fmla="*/ 9893 w 10000"/>
                <a:gd name="connsiteY271" fmla="*/ 1838 h 10000"/>
                <a:gd name="connsiteX272" fmla="*/ 9916 w 10000"/>
                <a:gd name="connsiteY272" fmla="*/ 1959 h 10000"/>
                <a:gd name="connsiteX273" fmla="*/ 9848 w 10000"/>
                <a:gd name="connsiteY273" fmla="*/ 2051 h 10000"/>
                <a:gd name="connsiteX274" fmla="*/ 9809 w 10000"/>
                <a:gd name="connsiteY274" fmla="*/ 2072 h 10000"/>
                <a:gd name="connsiteX275" fmla="*/ 9809 w 10000"/>
                <a:gd name="connsiteY275" fmla="*/ 2136 h 10000"/>
                <a:gd name="connsiteX276" fmla="*/ 9758 w 10000"/>
                <a:gd name="connsiteY276" fmla="*/ 2257 h 10000"/>
                <a:gd name="connsiteX277" fmla="*/ 9724 w 10000"/>
                <a:gd name="connsiteY277" fmla="*/ 2264 h 10000"/>
                <a:gd name="connsiteX278" fmla="*/ 9730 w 10000"/>
                <a:gd name="connsiteY278" fmla="*/ 2349 h 10000"/>
                <a:gd name="connsiteX279" fmla="*/ 9702 w 10000"/>
                <a:gd name="connsiteY279" fmla="*/ 2413 h 10000"/>
                <a:gd name="connsiteX280" fmla="*/ 9708 w 10000"/>
                <a:gd name="connsiteY280" fmla="*/ 2697 h 10000"/>
                <a:gd name="connsiteX281" fmla="*/ 9724 w 10000"/>
                <a:gd name="connsiteY281" fmla="*/ 2718 h 10000"/>
                <a:gd name="connsiteX282" fmla="*/ 9719 w 10000"/>
                <a:gd name="connsiteY282" fmla="*/ 2811 h 10000"/>
                <a:gd name="connsiteX283" fmla="*/ 9708 w 10000"/>
                <a:gd name="connsiteY283" fmla="*/ 2896 h 10000"/>
                <a:gd name="connsiteX284" fmla="*/ 9668 w 10000"/>
                <a:gd name="connsiteY284" fmla="*/ 2938 h 10000"/>
                <a:gd name="connsiteX285" fmla="*/ 9595 w 10000"/>
                <a:gd name="connsiteY285" fmla="*/ 2903 h 10000"/>
                <a:gd name="connsiteX286" fmla="*/ 9561 w 10000"/>
                <a:gd name="connsiteY286" fmla="*/ 2952 h 10000"/>
                <a:gd name="connsiteX287" fmla="*/ 9567 w 10000"/>
                <a:gd name="connsiteY287" fmla="*/ 2995 h 10000"/>
                <a:gd name="connsiteX288" fmla="*/ 9544 w 10000"/>
                <a:gd name="connsiteY288" fmla="*/ 3080 h 10000"/>
                <a:gd name="connsiteX289" fmla="*/ 9505 w 10000"/>
                <a:gd name="connsiteY289" fmla="*/ 3137 h 10000"/>
                <a:gd name="connsiteX290" fmla="*/ 9494 w 10000"/>
                <a:gd name="connsiteY290" fmla="*/ 3236 h 10000"/>
                <a:gd name="connsiteX291" fmla="*/ 9466 w 10000"/>
                <a:gd name="connsiteY291" fmla="*/ 3322 h 10000"/>
                <a:gd name="connsiteX292" fmla="*/ 9471 w 10000"/>
                <a:gd name="connsiteY292" fmla="*/ 3378 h 10000"/>
                <a:gd name="connsiteX293" fmla="*/ 9460 w 10000"/>
                <a:gd name="connsiteY293" fmla="*/ 3435 h 10000"/>
                <a:gd name="connsiteX294" fmla="*/ 9483 w 10000"/>
                <a:gd name="connsiteY294" fmla="*/ 3485 h 10000"/>
                <a:gd name="connsiteX295" fmla="*/ 9449 w 10000"/>
                <a:gd name="connsiteY295" fmla="*/ 3563 h 10000"/>
                <a:gd name="connsiteX296" fmla="*/ 9393 w 10000"/>
                <a:gd name="connsiteY296" fmla="*/ 3442 h 10000"/>
                <a:gd name="connsiteX297" fmla="*/ 9393 w 10000"/>
                <a:gd name="connsiteY297" fmla="*/ 3350 h 10000"/>
                <a:gd name="connsiteX298" fmla="*/ 9376 w 10000"/>
                <a:gd name="connsiteY298" fmla="*/ 3336 h 10000"/>
                <a:gd name="connsiteX299" fmla="*/ 9308 w 10000"/>
                <a:gd name="connsiteY299" fmla="*/ 3400 h 10000"/>
                <a:gd name="connsiteX300" fmla="*/ 9201 w 10000"/>
                <a:gd name="connsiteY300" fmla="*/ 3549 h 10000"/>
                <a:gd name="connsiteX301" fmla="*/ 9139 w 10000"/>
                <a:gd name="connsiteY301" fmla="*/ 3655 h 10000"/>
                <a:gd name="connsiteX302" fmla="*/ 9044 w 10000"/>
                <a:gd name="connsiteY302" fmla="*/ 3712 h 10000"/>
                <a:gd name="connsiteX303" fmla="*/ 9010 w 10000"/>
                <a:gd name="connsiteY303" fmla="*/ 3797 h 10000"/>
                <a:gd name="connsiteX304" fmla="*/ 8982 w 10000"/>
                <a:gd name="connsiteY304" fmla="*/ 3825 h 10000"/>
                <a:gd name="connsiteX305" fmla="*/ 8875 w 10000"/>
                <a:gd name="connsiteY305" fmla="*/ 3903 h 10000"/>
                <a:gd name="connsiteX306" fmla="*/ 8785 w 10000"/>
                <a:gd name="connsiteY306" fmla="*/ 3996 h 10000"/>
                <a:gd name="connsiteX307" fmla="*/ 8763 w 10000"/>
                <a:gd name="connsiteY307" fmla="*/ 4067 h 10000"/>
                <a:gd name="connsiteX308" fmla="*/ 8729 w 10000"/>
                <a:gd name="connsiteY308" fmla="*/ 4102 h 10000"/>
                <a:gd name="connsiteX309" fmla="*/ 8774 w 10000"/>
                <a:gd name="connsiteY309" fmla="*/ 4194 h 10000"/>
                <a:gd name="connsiteX310" fmla="*/ 8819 w 10000"/>
                <a:gd name="connsiteY310" fmla="*/ 4265 h 10000"/>
                <a:gd name="connsiteX311" fmla="*/ 8881 w 10000"/>
                <a:gd name="connsiteY311" fmla="*/ 4294 h 10000"/>
                <a:gd name="connsiteX312" fmla="*/ 8858 w 10000"/>
                <a:gd name="connsiteY312" fmla="*/ 4344 h 10000"/>
                <a:gd name="connsiteX313" fmla="*/ 8903 w 10000"/>
                <a:gd name="connsiteY313" fmla="*/ 4358 h 10000"/>
                <a:gd name="connsiteX314" fmla="*/ 8903 w 10000"/>
                <a:gd name="connsiteY314" fmla="*/ 4443 h 10000"/>
                <a:gd name="connsiteX315" fmla="*/ 8937 w 10000"/>
                <a:gd name="connsiteY315" fmla="*/ 4507 h 10000"/>
                <a:gd name="connsiteX316" fmla="*/ 8993 w 10000"/>
                <a:gd name="connsiteY316" fmla="*/ 4493 h 10000"/>
                <a:gd name="connsiteX317" fmla="*/ 9016 w 10000"/>
                <a:gd name="connsiteY317" fmla="*/ 4422 h 10000"/>
                <a:gd name="connsiteX318" fmla="*/ 9061 w 10000"/>
                <a:gd name="connsiteY318" fmla="*/ 4414 h 10000"/>
                <a:gd name="connsiteX319" fmla="*/ 9066 w 10000"/>
                <a:gd name="connsiteY319" fmla="*/ 4358 h 10000"/>
                <a:gd name="connsiteX320" fmla="*/ 9123 w 10000"/>
                <a:gd name="connsiteY320" fmla="*/ 4358 h 10000"/>
                <a:gd name="connsiteX321" fmla="*/ 9100 w 10000"/>
                <a:gd name="connsiteY321" fmla="*/ 4429 h 10000"/>
                <a:gd name="connsiteX322" fmla="*/ 9156 w 10000"/>
                <a:gd name="connsiteY322" fmla="*/ 4464 h 10000"/>
                <a:gd name="connsiteX323" fmla="*/ 9145 w 10000"/>
                <a:gd name="connsiteY323" fmla="*/ 4528 h 10000"/>
                <a:gd name="connsiteX324" fmla="*/ 9061 w 10000"/>
                <a:gd name="connsiteY324" fmla="*/ 4535 h 10000"/>
                <a:gd name="connsiteX325" fmla="*/ 8999 w 10000"/>
                <a:gd name="connsiteY325" fmla="*/ 4578 h 10000"/>
                <a:gd name="connsiteX326" fmla="*/ 8943 w 10000"/>
                <a:gd name="connsiteY326" fmla="*/ 4599 h 10000"/>
                <a:gd name="connsiteX327" fmla="*/ 8943 w 10000"/>
                <a:gd name="connsiteY327" fmla="*/ 4698 h 10000"/>
                <a:gd name="connsiteX328" fmla="*/ 8999 w 10000"/>
                <a:gd name="connsiteY328" fmla="*/ 4805 h 10000"/>
                <a:gd name="connsiteX329" fmla="*/ 8954 w 10000"/>
                <a:gd name="connsiteY329" fmla="*/ 4904 h 10000"/>
                <a:gd name="connsiteX330" fmla="*/ 8864 w 10000"/>
                <a:gd name="connsiteY330" fmla="*/ 4918 h 10000"/>
                <a:gd name="connsiteX331" fmla="*/ 8875 w 10000"/>
                <a:gd name="connsiteY331" fmla="*/ 5032 h 10000"/>
                <a:gd name="connsiteX332" fmla="*/ 8870 w 10000"/>
                <a:gd name="connsiteY332" fmla="*/ 5103 h 10000"/>
                <a:gd name="connsiteX333" fmla="*/ 8841 w 10000"/>
                <a:gd name="connsiteY333" fmla="*/ 5138 h 10000"/>
                <a:gd name="connsiteX334" fmla="*/ 8785 w 10000"/>
                <a:gd name="connsiteY334" fmla="*/ 5110 h 10000"/>
                <a:gd name="connsiteX335" fmla="*/ 8735 w 10000"/>
                <a:gd name="connsiteY335" fmla="*/ 5018 h 10000"/>
                <a:gd name="connsiteX336" fmla="*/ 8678 w 10000"/>
                <a:gd name="connsiteY336" fmla="*/ 5089 h 10000"/>
                <a:gd name="connsiteX337" fmla="*/ 8622 w 10000"/>
                <a:gd name="connsiteY337" fmla="*/ 5039 h 10000"/>
                <a:gd name="connsiteX338" fmla="*/ 8616 w 10000"/>
                <a:gd name="connsiteY338" fmla="*/ 5011 h 10000"/>
                <a:gd name="connsiteX339" fmla="*/ 8538 w 10000"/>
                <a:gd name="connsiteY339" fmla="*/ 4947 h 10000"/>
                <a:gd name="connsiteX340" fmla="*/ 8515 w 10000"/>
                <a:gd name="connsiteY340" fmla="*/ 4961 h 10000"/>
                <a:gd name="connsiteX341" fmla="*/ 8526 w 10000"/>
                <a:gd name="connsiteY341" fmla="*/ 5039 h 10000"/>
                <a:gd name="connsiteX342" fmla="*/ 8481 w 10000"/>
                <a:gd name="connsiteY342" fmla="*/ 5138 h 10000"/>
                <a:gd name="connsiteX343" fmla="*/ 8515 w 10000"/>
                <a:gd name="connsiteY343" fmla="*/ 5160 h 10000"/>
                <a:gd name="connsiteX344" fmla="*/ 8577 w 10000"/>
                <a:gd name="connsiteY344" fmla="*/ 5145 h 10000"/>
                <a:gd name="connsiteX345" fmla="*/ 8588 w 10000"/>
                <a:gd name="connsiteY345" fmla="*/ 5181 h 10000"/>
                <a:gd name="connsiteX346" fmla="*/ 8577 w 10000"/>
                <a:gd name="connsiteY346" fmla="*/ 5224 h 10000"/>
                <a:gd name="connsiteX347" fmla="*/ 8600 w 10000"/>
                <a:gd name="connsiteY347" fmla="*/ 5280 h 10000"/>
                <a:gd name="connsiteX348" fmla="*/ 8650 w 10000"/>
                <a:gd name="connsiteY348" fmla="*/ 5316 h 10000"/>
                <a:gd name="connsiteX349" fmla="*/ 8639 w 10000"/>
                <a:gd name="connsiteY349" fmla="*/ 5401 h 10000"/>
                <a:gd name="connsiteX350" fmla="*/ 8673 w 10000"/>
                <a:gd name="connsiteY350" fmla="*/ 5444 h 10000"/>
                <a:gd name="connsiteX351" fmla="*/ 8633 w 10000"/>
                <a:gd name="connsiteY351" fmla="*/ 5486 h 10000"/>
                <a:gd name="connsiteX352" fmla="*/ 8622 w 10000"/>
                <a:gd name="connsiteY352" fmla="*/ 5642 h 10000"/>
                <a:gd name="connsiteX353" fmla="*/ 8600 w 10000"/>
                <a:gd name="connsiteY353" fmla="*/ 5649 h 10000"/>
                <a:gd name="connsiteX354" fmla="*/ 8628 w 10000"/>
                <a:gd name="connsiteY354" fmla="*/ 5720 h 10000"/>
                <a:gd name="connsiteX355" fmla="*/ 8633 w 10000"/>
                <a:gd name="connsiteY355" fmla="*/ 5841 h 10000"/>
                <a:gd name="connsiteX356" fmla="*/ 8661 w 10000"/>
                <a:gd name="connsiteY356" fmla="*/ 5869 h 10000"/>
                <a:gd name="connsiteX357" fmla="*/ 8667 w 10000"/>
                <a:gd name="connsiteY357" fmla="*/ 5905 h 10000"/>
                <a:gd name="connsiteX358" fmla="*/ 8690 w 10000"/>
                <a:gd name="connsiteY358" fmla="*/ 5912 h 10000"/>
                <a:gd name="connsiteX359" fmla="*/ 8695 w 10000"/>
                <a:gd name="connsiteY359" fmla="*/ 5983 h 10000"/>
                <a:gd name="connsiteX360" fmla="*/ 8684 w 10000"/>
                <a:gd name="connsiteY360" fmla="*/ 6033 h 10000"/>
                <a:gd name="connsiteX361" fmla="*/ 8740 w 10000"/>
                <a:gd name="connsiteY361" fmla="*/ 6061 h 10000"/>
                <a:gd name="connsiteX362" fmla="*/ 8825 w 10000"/>
                <a:gd name="connsiteY362" fmla="*/ 6004 h 10000"/>
                <a:gd name="connsiteX363" fmla="*/ 8948 w 10000"/>
                <a:gd name="connsiteY363" fmla="*/ 5891 h 10000"/>
                <a:gd name="connsiteX364" fmla="*/ 8982 w 10000"/>
                <a:gd name="connsiteY364" fmla="*/ 5891 h 10000"/>
                <a:gd name="connsiteX365" fmla="*/ 8982 w 10000"/>
                <a:gd name="connsiteY365" fmla="*/ 5976 h 10000"/>
                <a:gd name="connsiteX366" fmla="*/ 9004 w 10000"/>
                <a:gd name="connsiteY366" fmla="*/ 5990 h 10000"/>
                <a:gd name="connsiteX367" fmla="*/ 9044 w 10000"/>
                <a:gd name="connsiteY367" fmla="*/ 6089 h 10000"/>
                <a:gd name="connsiteX368" fmla="*/ 9072 w 10000"/>
                <a:gd name="connsiteY368" fmla="*/ 6097 h 10000"/>
                <a:gd name="connsiteX369" fmla="*/ 9055 w 10000"/>
                <a:gd name="connsiteY369" fmla="*/ 6153 h 10000"/>
                <a:gd name="connsiteX370" fmla="*/ 9100 w 10000"/>
                <a:gd name="connsiteY370" fmla="*/ 6281 h 10000"/>
                <a:gd name="connsiteX371" fmla="*/ 9100 w 10000"/>
                <a:gd name="connsiteY371" fmla="*/ 6345 h 10000"/>
                <a:gd name="connsiteX372" fmla="*/ 9123 w 10000"/>
                <a:gd name="connsiteY372" fmla="*/ 6416 h 10000"/>
                <a:gd name="connsiteX373" fmla="*/ 9089 w 10000"/>
                <a:gd name="connsiteY373" fmla="*/ 6473 h 10000"/>
                <a:gd name="connsiteX374" fmla="*/ 9049 w 10000"/>
                <a:gd name="connsiteY374" fmla="*/ 6466 h 10000"/>
                <a:gd name="connsiteX375" fmla="*/ 9049 w 10000"/>
                <a:gd name="connsiteY375" fmla="*/ 6501 h 10000"/>
                <a:gd name="connsiteX376" fmla="*/ 9089 w 10000"/>
                <a:gd name="connsiteY376" fmla="*/ 6544 h 10000"/>
                <a:gd name="connsiteX377" fmla="*/ 9106 w 10000"/>
                <a:gd name="connsiteY377" fmla="*/ 6515 h 10000"/>
                <a:gd name="connsiteX378" fmla="*/ 9139 w 10000"/>
                <a:gd name="connsiteY378" fmla="*/ 6579 h 10000"/>
                <a:gd name="connsiteX379" fmla="*/ 9179 w 10000"/>
                <a:gd name="connsiteY379" fmla="*/ 6579 h 10000"/>
                <a:gd name="connsiteX380" fmla="*/ 9156 w 10000"/>
                <a:gd name="connsiteY380" fmla="*/ 6757 h 10000"/>
                <a:gd name="connsiteX381" fmla="*/ 9139 w 10000"/>
                <a:gd name="connsiteY381" fmla="*/ 6792 h 10000"/>
                <a:gd name="connsiteX382" fmla="*/ 9089 w 10000"/>
                <a:gd name="connsiteY382" fmla="*/ 6778 h 10000"/>
                <a:gd name="connsiteX383" fmla="*/ 9027 w 10000"/>
                <a:gd name="connsiteY383" fmla="*/ 6799 h 10000"/>
                <a:gd name="connsiteX384" fmla="*/ 9004 w 10000"/>
                <a:gd name="connsiteY384" fmla="*/ 6842 h 10000"/>
                <a:gd name="connsiteX385" fmla="*/ 8999 w 10000"/>
                <a:gd name="connsiteY385" fmla="*/ 6884 h 10000"/>
                <a:gd name="connsiteX386" fmla="*/ 8960 w 10000"/>
                <a:gd name="connsiteY386" fmla="*/ 6934 h 10000"/>
                <a:gd name="connsiteX387" fmla="*/ 8898 w 10000"/>
                <a:gd name="connsiteY387" fmla="*/ 6941 h 10000"/>
                <a:gd name="connsiteX388" fmla="*/ 8886 w 10000"/>
                <a:gd name="connsiteY388" fmla="*/ 6962 h 10000"/>
                <a:gd name="connsiteX389" fmla="*/ 8847 w 10000"/>
                <a:gd name="connsiteY389" fmla="*/ 6927 h 10000"/>
                <a:gd name="connsiteX390" fmla="*/ 8808 w 10000"/>
                <a:gd name="connsiteY390" fmla="*/ 6934 h 10000"/>
                <a:gd name="connsiteX391" fmla="*/ 8785 w 10000"/>
                <a:gd name="connsiteY391" fmla="*/ 6906 h 10000"/>
                <a:gd name="connsiteX392" fmla="*/ 8735 w 10000"/>
                <a:gd name="connsiteY392" fmla="*/ 6891 h 10000"/>
                <a:gd name="connsiteX393" fmla="*/ 8746 w 10000"/>
                <a:gd name="connsiteY393" fmla="*/ 6941 h 10000"/>
                <a:gd name="connsiteX394" fmla="*/ 8723 w 10000"/>
                <a:gd name="connsiteY394" fmla="*/ 6991 h 10000"/>
                <a:gd name="connsiteX395" fmla="*/ 8639 w 10000"/>
                <a:gd name="connsiteY395" fmla="*/ 6984 h 10000"/>
                <a:gd name="connsiteX396" fmla="*/ 8611 w 10000"/>
                <a:gd name="connsiteY396" fmla="*/ 6962 h 10000"/>
                <a:gd name="connsiteX397" fmla="*/ 8566 w 10000"/>
                <a:gd name="connsiteY397" fmla="*/ 6984 h 10000"/>
                <a:gd name="connsiteX398" fmla="*/ 8560 w 10000"/>
                <a:gd name="connsiteY398" fmla="*/ 7055 h 10000"/>
                <a:gd name="connsiteX399" fmla="*/ 8476 w 10000"/>
                <a:gd name="connsiteY399" fmla="*/ 7133 h 10000"/>
                <a:gd name="connsiteX400" fmla="*/ 8448 w 10000"/>
                <a:gd name="connsiteY400" fmla="*/ 7090 h 10000"/>
                <a:gd name="connsiteX401" fmla="*/ 8386 w 10000"/>
                <a:gd name="connsiteY401" fmla="*/ 7111 h 10000"/>
                <a:gd name="connsiteX402" fmla="*/ 8346 w 10000"/>
                <a:gd name="connsiteY402" fmla="*/ 7133 h 10000"/>
                <a:gd name="connsiteX403" fmla="*/ 8341 w 10000"/>
                <a:gd name="connsiteY403" fmla="*/ 7168 h 10000"/>
                <a:gd name="connsiteX404" fmla="*/ 8256 w 10000"/>
                <a:gd name="connsiteY404" fmla="*/ 7246 h 10000"/>
                <a:gd name="connsiteX405" fmla="*/ 8206 w 10000"/>
                <a:gd name="connsiteY405" fmla="*/ 7232 h 10000"/>
                <a:gd name="connsiteX406" fmla="*/ 8155 w 10000"/>
                <a:gd name="connsiteY406" fmla="*/ 7260 h 10000"/>
                <a:gd name="connsiteX407" fmla="*/ 8116 w 10000"/>
                <a:gd name="connsiteY407" fmla="*/ 7303 h 10000"/>
                <a:gd name="connsiteX408" fmla="*/ 8060 w 10000"/>
                <a:gd name="connsiteY408" fmla="*/ 7331 h 10000"/>
                <a:gd name="connsiteX409" fmla="*/ 8065 w 10000"/>
                <a:gd name="connsiteY409" fmla="*/ 7374 h 10000"/>
                <a:gd name="connsiteX410" fmla="*/ 8015 w 10000"/>
                <a:gd name="connsiteY410" fmla="*/ 7402 h 10000"/>
                <a:gd name="connsiteX411" fmla="*/ 7942 w 10000"/>
                <a:gd name="connsiteY411" fmla="*/ 7523 h 10000"/>
                <a:gd name="connsiteX412" fmla="*/ 7930 w 10000"/>
                <a:gd name="connsiteY412" fmla="*/ 7573 h 10000"/>
                <a:gd name="connsiteX413" fmla="*/ 7908 w 10000"/>
                <a:gd name="connsiteY413" fmla="*/ 7559 h 10000"/>
                <a:gd name="connsiteX414" fmla="*/ 7919 w 10000"/>
                <a:gd name="connsiteY414" fmla="*/ 7523 h 10000"/>
                <a:gd name="connsiteX415" fmla="*/ 7846 w 10000"/>
                <a:gd name="connsiteY415" fmla="*/ 7339 h 10000"/>
                <a:gd name="connsiteX416" fmla="*/ 7846 w 10000"/>
                <a:gd name="connsiteY416" fmla="*/ 7268 h 10000"/>
                <a:gd name="connsiteX417" fmla="*/ 7812 w 10000"/>
                <a:gd name="connsiteY417" fmla="*/ 7268 h 10000"/>
                <a:gd name="connsiteX418" fmla="*/ 7711 w 10000"/>
                <a:gd name="connsiteY418" fmla="*/ 7197 h 10000"/>
                <a:gd name="connsiteX419" fmla="*/ 7649 w 10000"/>
                <a:gd name="connsiteY419" fmla="*/ 7232 h 10000"/>
                <a:gd name="connsiteX420" fmla="*/ 7632 w 10000"/>
                <a:gd name="connsiteY420" fmla="*/ 7275 h 10000"/>
                <a:gd name="connsiteX421" fmla="*/ 7677 w 10000"/>
                <a:gd name="connsiteY421" fmla="*/ 7324 h 10000"/>
                <a:gd name="connsiteX422" fmla="*/ 7688 w 10000"/>
                <a:gd name="connsiteY422" fmla="*/ 7367 h 10000"/>
                <a:gd name="connsiteX423" fmla="*/ 7660 w 10000"/>
                <a:gd name="connsiteY423" fmla="*/ 7410 h 10000"/>
                <a:gd name="connsiteX424" fmla="*/ 7666 w 10000"/>
                <a:gd name="connsiteY424" fmla="*/ 7445 h 10000"/>
                <a:gd name="connsiteX425" fmla="*/ 7655 w 10000"/>
                <a:gd name="connsiteY425" fmla="*/ 7516 h 10000"/>
                <a:gd name="connsiteX426" fmla="*/ 7660 w 10000"/>
                <a:gd name="connsiteY426" fmla="*/ 7587 h 10000"/>
                <a:gd name="connsiteX427" fmla="*/ 7694 w 10000"/>
                <a:gd name="connsiteY427" fmla="*/ 7700 h 10000"/>
                <a:gd name="connsiteX428" fmla="*/ 7660 w 10000"/>
                <a:gd name="connsiteY428" fmla="*/ 7743 h 10000"/>
                <a:gd name="connsiteX429" fmla="*/ 7666 w 10000"/>
                <a:gd name="connsiteY429" fmla="*/ 7779 h 10000"/>
                <a:gd name="connsiteX430" fmla="*/ 7638 w 10000"/>
                <a:gd name="connsiteY430" fmla="*/ 7793 h 10000"/>
                <a:gd name="connsiteX431" fmla="*/ 7621 w 10000"/>
                <a:gd name="connsiteY431" fmla="*/ 7814 h 10000"/>
                <a:gd name="connsiteX432" fmla="*/ 7514 w 10000"/>
                <a:gd name="connsiteY432" fmla="*/ 7800 h 10000"/>
                <a:gd name="connsiteX433" fmla="*/ 7497 w 10000"/>
                <a:gd name="connsiteY433" fmla="*/ 7757 h 10000"/>
                <a:gd name="connsiteX434" fmla="*/ 7463 w 10000"/>
                <a:gd name="connsiteY434" fmla="*/ 7786 h 10000"/>
                <a:gd name="connsiteX435" fmla="*/ 7390 w 10000"/>
                <a:gd name="connsiteY435" fmla="*/ 7771 h 10000"/>
                <a:gd name="connsiteX436" fmla="*/ 7340 w 10000"/>
                <a:gd name="connsiteY436" fmla="*/ 7793 h 10000"/>
                <a:gd name="connsiteX437" fmla="*/ 7312 w 10000"/>
                <a:gd name="connsiteY437" fmla="*/ 7644 h 10000"/>
                <a:gd name="connsiteX438" fmla="*/ 7283 w 10000"/>
                <a:gd name="connsiteY438" fmla="*/ 7637 h 10000"/>
                <a:gd name="connsiteX439" fmla="*/ 7250 w 10000"/>
                <a:gd name="connsiteY439" fmla="*/ 7544 h 10000"/>
                <a:gd name="connsiteX440" fmla="*/ 7267 w 10000"/>
                <a:gd name="connsiteY440" fmla="*/ 7502 h 10000"/>
                <a:gd name="connsiteX441" fmla="*/ 7306 w 10000"/>
                <a:gd name="connsiteY441" fmla="*/ 7523 h 10000"/>
                <a:gd name="connsiteX442" fmla="*/ 7323 w 10000"/>
                <a:gd name="connsiteY442" fmla="*/ 7473 h 10000"/>
                <a:gd name="connsiteX443" fmla="*/ 7295 w 10000"/>
                <a:gd name="connsiteY443" fmla="*/ 7438 h 10000"/>
                <a:gd name="connsiteX444" fmla="*/ 7312 w 10000"/>
                <a:gd name="connsiteY444" fmla="*/ 7402 h 10000"/>
                <a:gd name="connsiteX445" fmla="*/ 7238 w 10000"/>
                <a:gd name="connsiteY445" fmla="*/ 7331 h 10000"/>
                <a:gd name="connsiteX446" fmla="*/ 7244 w 10000"/>
                <a:gd name="connsiteY446" fmla="*/ 7296 h 10000"/>
                <a:gd name="connsiteX447" fmla="*/ 7199 w 10000"/>
                <a:gd name="connsiteY447" fmla="*/ 7260 h 10000"/>
                <a:gd name="connsiteX448" fmla="*/ 7227 w 10000"/>
                <a:gd name="connsiteY448" fmla="*/ 7218 h 10000"/>
                <a:gd name="connsiteX449" fmla="*/ 7216 w 10000"/>
                <a:gd name="connsiteY449" fmla="*/ 7168 h 10000"/>
                <a:gd name="connsiteX450" fmla="*/ 7165 w 10000"/>
                <a:gd name="connsiteY450" fmla="*/ 7090 h 10000"/>
                <a:gd name="connsiteX451" fmla="*/ 7132 w 10000"/>
                <a:gd name="connsiteY451" fmla="*/ 7026 h 10000"/>
                <a:gd name="connsiteX452" fmla="*/ 7064 w 10000"/>
                <a:gd name="connsiteY452" fmla="*/ 7055 h 10000"/>
                <a:gd name="connsiteX453" fmla="*/ 7025 w 10000"/>
                <a:gd name="connsiteY453" fmla="*/ 7048 h 10000"/>
                <a:gd name="connsiteX454" fmla="*/ 7002 w 10000"/>
                <a:gd name="connsiteY454" fmla="*/ 7111 h 10000"/>
                <a:gd name="connsiteX455" fmla="*/ 6924 w 10000"/>
                <a:gd name="connsiteY455" fmla="*/ 7119 h 10000"/>
                <a:gd name="connsiteX456" fmla="*/ 6895 w 10000"/>
                <a:gd name="connsiteY456" fmla="*/ 7111 h 10000"/>
                <a:gd name="connsiteX457" fmla="*/ 6828 w 10000"/>
                <a:gd name="connsiteY457" fmla="*/ 7161 h 10000"/>
                <a:gd name="connsiteX458" fmla="*/ 6834 w 10000"/>
                <a:gd name="connsiteY458" fmla="*/ 7260 h 10000"/>
                <a:gd name="connsiteX459" fmla="*/ 6817 w 10000"/>
                <a:gd name="connsiteY459" fmla="*/ 7324 h 10000"/>
                <a:gd name="connsiteX460" fmla="*/ 6817 w 10000"/>
                <a:gd name="connsiteY460" fmla="*/ 7381 h 10000"/>
                <a:gd name="connsiteX461" fmla="*/ 6760 w 10000"/>
                <a:gd name="connsiteY461" fmla="*/ 7424 h 10000"/>
                <a:gd name="connsiteX462" fmla="*/ 6699 w 10000"/>
                <a:gd name="connsiteY462" fmla="*/ 7431 h 10000"/>
                <a:gd name="connsiteX463" fmla="*/ 6682 w 10000"/>
                <a:gd name="connsiteY463" fmla="*/ 7410 h 10000"/>
                <a:gd name="connsiteX464" fmla="*/ 6625 w 10000"/>
                <a:gd name="connsiteY464" fmla="*/ 7388 h 10000"/>
                <a:gd name="connsiteX465" fmla="*/ 6592 w 10000"/>
                <a:gd name="connsiteY465" fmla="*/ 7431 h 10000"/>
                <a:gd name="connsiteX466" fmla="*/ 6586 w 10000"/>
                <a:gd name="connsiteY466" fmla="*/ 7473 h 10000"/>
                <a:gd name="connsiteX467" fmla="*/ 6552 w 10000"/>
                <a:gd name="connsiteY467" fmla="*/ 7480 h 10000"/>
                <a:gd name="connsiteX468" fmla="*/ 6547 w 10000"/>
                <a:gd name="connsiteY468" fmla="*/ 7523 h 10000"/>
                <a:gd name="connsiteX469" fmla="*/ 6519 w 10000"/>
                <a:gd name="connsiteY469" fmla="*/ 7523 h 10000"/>
                <a:gd name="connsiteX470" fmla="*/ 6485 w 10000"/>
                <a:gd name="connsiteY470" fmla="*/ 7424 h 10000"/>
                <a:gd name="connsiteX471" fmla="*/ 6406 w 10000"/>
                <a:gd name="connsiteY471" fmla="*/ 7473 h 10000"/>
                <a:gd name="connsiteX472" fmla="*/ 6316 w 10000"/>
                <a:gd name="connsiteY472" fmla="*/ 7551 h 10000"/>
                <a:gd name="connsiteX473" fmla="*/ 6282 w 10000"/>
                <a:gd name="connsiteY473" fmla="*/ 7566 h 10000"/>
                <a:gd name="connsiteX474" fmla="*/ 6294 w 10000"/>
                <a:gd name="connsiteY474" fmla="*/ 7615 h 10000"/>
                <a:gd name="connsiteX475" fmla="*/ 6243 w 10000"/>
                <a:gd name="connsiteY475" fmla="*/ 7637 h 10000"/>
                <a:gd name="connsiteX476" fmla="*/ 6209 w 10000"/>
                <a:gd name="connsiteY476" fmla="*/ 7608 h 10000"/>
                <a:gd name="connsiteX477" fmla="*/ 6136 w 10000"/>
                <a:gd name="connsiteY477" fmla="*/ 7622 h 10000"/>
                <a:gd name="connsiteX478" fmla="*/ 6136 w 10000"/>
                <a:gd name="connsiteY478" fmla="*/ 7395 h 10000"/>
                <a:gd name="connsiteX479" fmla="*/ 6208 w 10000"/>
                <a:gd name="connsiteY47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3144 w 10000"/>
                <a:gd name="connsiteY13" fmla="*/ 9042 h 10000"/>
                <a:gd name="connsiteX14" fmla="*/ 3048 w 10000"/>
                <a:gd name="connsiteY14" fmla="*/ 9163 h 10000"/>
                <a:gd name="connsiteX15" fmla="*/ 2818 w 10000"/>
                <a:gd name="connsiteY15" fmla="*/ 9837 h 10000"/>
                <a:gd name="connsiteX16" fmla="*/ 2745 w 10000"/>
                <a:gd name="connsiteY16" fmla="*/ 9879 h 10000"/>
                <a:gd name="connsiteX17" fmla="*/ 2705 w 10000"/>
                <a:gd name="connsiteY17" fmla="*/ 9922 h 10000"/>
                <a:gd name="connsiteX18" fmla="*/ 2638 w 10000"/>
                <a:gd name="connsiteY18" fmla="*/ 9929 h 10000"/>
                <a:gd name="connsiteX19" fmla="*/ 2598 w 10000"/>
                <a:gd name="connsiteY19" fmla="*/ 9943 h 10000"/>
                <a:gd name="connsiteX20" fmla="*/ 2565 w 10000"/>
                <a:gd name="connsiteY20" fmla="*/ 9929 h 10000"/>
                <a:gd name="connsiteX21" fmla="*/ 2508 w 10000"/>
                <a:gd name="connsiteY21" fmla="*/ 9943 h 10000"/>
                <a:gd name="connsiteX22" fmla="*/ 2503 w 10000"/>
                <a:gd name="connsiteY22" fmla="*/ 9957 h 10000"/>
                <a:gd name="connsiteX23" fmla="*/ 2458 w 10000"/>
                <a:gd name="connsiteY23" fmla="*/ 9993 h 10000"/>
                <a:gd name="connsiteX24" fmla="*/ 2424 w 10000"/>
                <a:gd name="connsiteY24" fmla="*/ 10000 h 10000"/>
                <a:gd name="connsiteX25" fmla="*/ 2323 w 10000"/>
                <a:gd name="connsiteY25" fmla="*/ 9901 h 10000"/>
                <a:gd name="connsiteX26" fmla="*/ 2250 w 10000"/>
                <a:gd name="connsiteY26" fmla="*/ 9794 h 10000"/>
                <a:gd name="connsiteX27" fmla="*/ 2160 w 10000"/>
                <a:gd name="connsiteY27" fmla="*/ 9759 h 10000"/>
                <a:gd name="connsiteX28" fmla="*/ 2143 w 10000"/>
                <a:gd name="connsiteY28" fmla="*/ 9624 h 10000"/>
                <a:gd name="connsiteX29" fmla="*/ 2205 w 10000"/>
                <a:gd name="connsiteY29" fmla="*/ 9588 h 10000"/>
                <a:gd name="connsiteX30" fmla="*/ 2182 w 10000"/>
                <a:gd name="connsiteY30" fmla="*/ 9482 h 10000"/>
                <a:gd name="connsiteX31" fmla="*/ 2160 w 10000"/>
                <a:gd name="connsiteY31" fmla="*/ 9446 h 10000"/>
                <a:gd name="connsiteX32" fmla="*/ 2323 w 10000"/>
                <a:gd name="connsiteY32" fmla="*/ 9312 h 10000"/>
                <a:gd name="connsiteX33" fmla="*/ 2373 w 10000"/>
                <a:gd name="connsiteY33" fmla="*/ 9177 h 10000"/>
                <a:gd name="connsiteX34" fmla="*/ 2424 w 10000"/>
                <a:gd name="connsiteY34" fmla="*/ 9148 h 10000"/>
                <a:gd name="connsiteX35" fmla="*/ 2435 w 10000"/>
                <a:gd name="connsiteY35" fmla="*/ 9063 h 10000"/>
                <a:gd name="connsiteX36" fmla="*/ 2385 w 10000"/>
                <a:gd name="connsiteY36" fmla="*/ 8950 h 10000"/>
                <a:gd name="connsiteX37" fmla="*/ 2396 w 10000"/>
                <a:gd name="connsiteY37" fmla="*/ 8879 h 10000"/>
                <a:gd name="connsiteX38" fmla="*/ 2340 w 10000"/>
                <a:gd name="connsiteY38" fmla="*/ 8850 h 10000"/>
                <a:gd name="connsiteX39" fmla="*/ 2306 w 10000"/>
                <a:gd name="connsiteY39" fmla="*/ 8857 h 10000"/>
                <a:gd name="connsiteX40" fmla="*/ 2143 w 10000"/>
                <a:gd name="connsiteY40" fmla="*/ 8921 h 10000"/>
                <a:gd name="connsiteX41" fmla="*/ 2098 w 10000"/>
                <a:gd name="connsiteY41" fmla="*/ 8971 h 10000"/>
                <a:gd name="connsiteX42" fmla="*/ 2064 w 10000"/>
                <a:gd name="connsiteY42" fmla="*/ 8999 h 10000"/>
                <a:gd name="connsiteX43" fmla="*/ 2019 w 10000"/>
                <a:gd name="connsiteY43" fmla="*/ 9056 h 10000"/>
                <a:gd name="connsiteX44" fmla="*/ 1879 w 10000"/>
                <a:gd name="connsiteY44" fmla="*/ 9013 h 10000"/>
                <a:gd name="connsiteX45" fmla="*/ 1828 w 10000"/>
                <a:gd name="connsiteY45" fmla="*/ 8971 h 10000"/>
                <a:gd name="connsiteX46" fmla="*/ 1738 w 10000"/>
                <a:gd name="connsiteY46" fmla="*/ 9021 h 10000"/>
                <a:gd name="connsiteX47" fmla="*/ 1609 w 10000"/>
                <a:gd name="connsiteY47" fmla="*/ 9056 h 10000"/>
                <a:gd name="connsiteX48" fmla="*/ 1699 w 10000"/>
                <a:gd name="connsiteY48" fmla="*/ 9177 h 10000"/>
                <a:gd name="connsiteX49" fmla="*/ 1592 w 10000"/>
                <a:gd name="connsiteY49" fmla="*/ 9304 h 10000"/>
                <a:gd name="connsiteX50" fmla="*/ 1558 w 10000"/>
                <a:gd name="connsiteY50" fmla="*/ 9290 h 10000"/>
                <a:gd name="connsiteX51" fmla="*/ 1541 w 10000"/>
                <a:gd name="connsiteY51" fmla="*/ 9304 h 10000"/>
                <a:gd name="connsiteX52" fmla="*/ 1507 w 10000"/>
                <a:gd name="connsiteY52" fmla="*/ 9269 h 10000"/>
                <a:gd name="connsiteX53" fmla="*/ 1440 w 10000"/>
                <a:gd name="connsiteY53" fmla="*/ 9233 h 10000"/>
                <a:gd name="connsiteX54" fmla="*/ 1434 w 10000"/>
                <a:gd name="connsiteY54" fmla="*/ 9198 h 10000"/>
                <a:gd name="connsiteX55" fmla="*/ 1412 w 10000"/>
                <a:gd name="connsiteY55" fmla="*/ 9191 h 10000"/>
                <a:gd name="connsiteX56" fmla="*/ 1400 w 10000"/>
                <a:gd name="connsiteY56" fmla="*/ 9155 h 10000"/>
                <a:gd name="connsiteX57" fmla="*/ 1372 w 10000"/>
                <a:gd name="connsiteY57" fmla="*/ 9127 h 10000"/>
                <a:gd name="connsiteX58" fmla="*/ 1327 w 10000"/>
                <a:gd name="connsiteY58" fmla="*/ 9141 h 10000"/>
                <a:gd name="connsiteX59" fmla="*/ 1305 w 10000"/>
                <a:gd name="connsiteY59" fmla="*/ 9092 h 10000"/>
                <a:gd name="connsiteX60" fmla="*/ 1271 w 10000"/>
                <a:gd name="connsiteY60" fmla="*/ 9099 h 10000"/>
                <a:gd name="connsiteX61" fmla="*/ 1277 w 10000"/>
                <a:gd name="connsiteY61" fmla="*/ 9056 h 10000"/>
                <a:gd name="connsiteX62" fmla="*/ 1265 w 10000"/>
                <a:gd name="connsiteY62" fmla="*/ 8999 h 10000"/>
                <a:gd name="connsiteX63" fmla="*/ 1277 w 10000"/>
                <a:gd name="connsiteY63" fmla="*/ 8935 h 10000"/>
                <a:gd name="connsiteX64" fmla="*/ 1271 w 10000"/>
                <a:gd name="connsiteY64" fmla="*/ 8893 h 10000"/>
                <a:gd name="connsiteX65" fmla="*/ 1153 w 10000"/>
                <a:gd name="connsiteY65" fmla="*/ 8893 h 10000"/>
                <a:gd name="connsiteX66" fmla="*/ 1153 w 10000"/>
                <a:gd name="connsiteY66" fmla="*/ 8850 h 10000"/>
                <a:gd name="connsiteX67" fmla="*/ 1091 w 10000"/>
                <a:gd name="connsiteY67" fmla="*/ 8829 h 10000"/>
                <a:gd name="connsiteX68" fmla="*/ 1080 w 10000"/>
                <a:gd name="connsiteY68" fmla="*/ 8758 h 10000"/>
                <a:gd name="connsiteX69" fmla="*/ 1069 w 10000"/>
                <a:gd name="connsiteY69" fmla="*/ 8730 h 10000"/>
                <a:gd name="connsiteX70" fmla="*/ 990 w 10000"/>
                <a:gd name="connsiteY70" fmla="*/ 8701 h 10000"/>
                <a:gd name="connsiteX71" fmla="*/ 894 w 10000"/>
                <a:gd name="connsiteY71" fmla="*/ 8616 h 10000"/>
                <a:gd name="connsiteX72" fmla="*/ 787 w 10000"/>
                <a:gd name="connsiteY72" fmla="*/ 8616 h 10000"/>
                <a:gd name="connsiteX73" fmla="*/ 849 w 10000"/>
                <a:gd name="connsiteY73" fmla="*/ 8510 h 10000"/>
                <a:gd name="connsiteX74" fmla="*/ 945 w 10000"/>
                <a:gd name="connsiteY74" fmla="*/ 8432 h 10000"/>
                <a:gd name="connsiteX75" fmla="*/ 984 w 10000"/>
                <a:gd name="connsiteY75" fmla="*/ 8325 h 10000"/>
                <a:gd name="connsiteX76" fmla="*/ 1063 w 10000"/>
                <a:gd name="connsiteY76" fmla="*/ 8204 h 10000"/>
                <a:gd name="connsiteX77" fmla="*/ 1057 w 10000"/>
                <a:gd name="connsiteY77" fmla="*/ 8133 h 10000"/>
                <a:gd name="connsiteX78" fmla="*/ 1018 w 10000"/>
                <a:gd name="connsiteY78" fmla="*/ 8055 h 10000"/>
                <a:gd name="connsiteX79" fmla="*/ 533 w 10000"/>
                <a:gd name="connsiteY79" fmla="*/ 8076 h 10000"/>
                <a:gd name="connsiteX80" fmla="*/ 169 w 10000"/>
                <a:gd name="connsiteY80" fmla="*/ 7743 h 10000"/>
                <a:gd name="connsiteX81" fmla="*/ 157 w 10000"/>
                <a:gd name="connsiteY81" fmla="*/ 7686 h 10000"/>
                <a:gd name="connsiteX82" fmla="*/ 231 w 10000"/>
                <a:gd name="connsiteY82" fmla="*/ 7594 h 10000"/>
                <a:gd name="connsiteX83" fmla="*/ 0 w 10000"/>
                <a:gd name="connsiteY83" fmla="*/ 6920 h 10000"/>
                <a:gd name="connsiteX84" fmla="*/ 1074 w 10000"/>
                <a:gd name="connsiteY84" fmla="*/ 7019 h 10000"/>
                <a:gd name="connsiteX85" fmla="*/ 1277 w 10000"/>
                <a:gd name="connsiteY85" fmla="*/ 6998 h 10000"/>
                <a:gd name="connsiteX86" fmla="*/ 1524 w 10000"/>
                <a:gd name="connsiteY86" fmla="*/ 7083 h 10000"/>
                <a:gd name="connsiteX87" fmla="*/ 1609 w 10000"/>
                <a:gd name="connsiteY87" fmla="*/ 7104 h 10000"/>
                <a:gd name="connsiteX88" fmla="*/ 1822 w 10000"/>
                <a:gd name="connsiteY88" fmla="*/ 7310 h 10000"/>
                <a:gd name="connsiteX89" fmla="*/ 1918 w 10000"/>
                <a:gd name="connsiteY89" fmla="*/ 7303 h 10000"/>
                <a:gd name="connsiteX90" fmla="*/ 6504 w 10000"/>
                <a:gd name="connsiteY90" fmla="*/ 7627 h 10000"/>
                <a:gd name="connsiteX91" fmla="*/ 5523 w 10000"/>
                <a:gd name="connsiteY91" fmla="*/ 5713 h 10000"/>
                <a:gd name="connsiteX92" fmla="*/ 5652 w 10000"/>
                <a:gd name="connsiteY92" fmla="*/ 5720 h 10000"/>
                <a:gd name="connsiteX93" fmla="*/ 5697 w 10000"/>
                <a:gd name="connsiteY93" fmla="*/ 5742 h 10000"/>
                <a:gd name="connsiteX94" fmla="*/ 5793 w 10000"/>
                <a:gd name="connsiteY94" fmla="*/ 5635 h 10000"/>
                <a:gd name="connsiteX95" fmla="*/ 5844 w 10000"/>
                <a:gd name="connsiteY95" fmla="*/ 5628 h 10000"/>
                <a:gd name="connsiteX96" fmla="*/ 5889 w 10000"/>
                <a:gd name="connsiteY96" fmla="*/ 5564 h 10000"/>
                <a:gd name="connsiteX97" fmla="*/ 5945 w 10000"/>
                <a:gd name="connsiteY97" fmla="*/ 5515 h 10000"/>
                <a:gd name="connsiteX98" fmla="*/ 6001 w 10000"/>
                <a:gd name="connsiteY98" fmla="*/ 5408 h 10000"/>
                <a:gd name="connsiteX99" fmla="*/ 6012 w 10000"/>
                <a:gd name="connsiteY99" fmla="*/ 5344 h 10000"/>
                <a:gd name="connsiteX100" fmla="*/ 6080 w 10000"/>
                <a:gd name="connsiteY100" fmla="*/ 5316 h 10000"/>
                <a:gd name="connsiteX101" fmla="*/ 6159 w 10000"/>
                <a:gd name="connsiteY101" fmla="*/ 5351 h 10000"/>
                <a:gd name="connsiteX102" fmla="*/ 6226 w 10000"/>
                <a:gd name="connsiteY102" fmla="*/ 5337 h 10000"/>
                <a:gd name="connsiteX103" fmla="*/ 6294 w 10000"/>
                <a:gd name="connsiteY103" fmla="*/ 5344 h 10000"/>
                <a:gd name="connsiteX104" fmla="*/ 6412 w 10000"/>
                <a:gd name="connsiteY104" fmla="*/ 5302 h 10000"/>
                <a:gd name="connsiteX105" fmla="*/ 6490 w 10000"/>
                <a:gd name="connsiteY105" fmla="*/ 5195 h 10000"/>
                <a:gd name="connsiteX106" fmla="*/ 6524 w 10000"/>
                <a:gd name="connsiteY106" fmla="*/ 5160 h 10000"/>
                <a:gd name="connsiteX107" fmla="*/ 6575 w 10000"/>
                <a:gd name="connsiteY107" fmla="*/ 5160 h 10000"/>
                <a:gd name="connsiteX108" fmla="*/ 6614 w 10000"/>
                <a:gd name="connsiteY108" fmla="*/ 5103 h 10000"/>
                <a:gd name="connsiteX109" fmla="*/ 6597 w 10000"/>
                <a:gd name="connsiteY109" fmla="*/ 5039 h 10000"/>
                <a:gd name="connsiteX110" fmla="*/ 6609 w 10000"/>
                <a:gd name="connsiteY110" fmla="*/ 4982 h 10000"/>
                <a:gd name="connsiteX111" fmla="*/ 6659 w 10000"/>
                <a:gd name="connsiteY111" fmla="*/ 4876 h 10000"/>
                <a:gd name="connsiteX112" fmla="*/ 6715 w 10000"/>
                <a:gd name="connsiteY112" fmla="*/ 4776 h 10000"/>
                <a:gd name="connsiteX113" fmla="*/ 6772 w 10000"/>
                <a:gd name="connsiteY113" fmla="*/ 4755 h 10000"/>
                <a:gd name="connsiteX114" fmla="*/ 6800 w 10000"/>
                <a:gd name="connsiteY114" fmla="*/ 4720 h 10000"/>
                <a:gd name="connsiteX115" fmla="*/ 6895 w 10000"/>
                <a:gd name="connsiteY115" fmla="*/ 4734 h 10000"/>
                <a:gd name="connsiteX116" fmla="*/ 6991 w 10000"/>
                <a:gd name="connsiteY116" fmla="*/ 4734 h 10000"/>
                <a:gd name="connsiteX117" fmla="*/ 6997 w 10000"/>
                <a:gd name="connsiteY117" fmla="*/ 4670 h 10000"/>
                <a:gd name="connsiteX118" fmla="*/ 7013 w 10000"/>
                <a:gd name="connsiteY118" fmla="*/ 4627 h 10000"/>
                <a:gd name="connsiteX119" fmla="*/ 7008 w 10000"/>
                <a:gd name="connsiteY119" fmla="*/ 4599 h 10000"/>
                <a:gd name="connsiteX120" fmla="*/ 7064 w 10000"/>
                <a:gd name="connsiteY120" fmla="*/ 4578 h 10000"/>
                <a:gd name="connsiteX121" fmla="*/ 7103 w 10000"/>
                <a:gd name="connsiteY121" fmla="*/ 4634 h 10000"/>
                <a:gd name="connsiteX122" fmla="*/ 7160 w 10000"/>
                <a:gd name="connsiteY122" fmla="*/ 4613 h 10000"/>
                <a:gd name="connsiteX123" fmla="*/ 7177 w 10000"/>
                <a:gd name="connsiteY123" fmla="*/ 4578 h 10000"/>
                <a:gd name="connsiteX124" fmla="*/ 7222 w 10000"/>
                <a:gd name="connsiteY124" fmla="*/ 4564 h 10000"/>
                <a:gd name="connsiteX125" fmla="*/ 7317 w 10000"/>
                <a:gd name="connsiteY125" fmla="*/ 4493 h 10000"/>
                <a:gd name="connsiteX126" fmla="*/ 7407 w 10000"/>
                <a:gd name="connsiteY126" fmla="*/ 4521 h 10000"/>
                <a:gd name="connsiteX127" fmla="*/ 7430 w 10000"/>
                <a:gd name="connsiteY127" fmla="*/ 4507 h 10000"/>
                <a:gd name="connsiteX128" fmla="*/ 7480 w 10000"/>
                <a:gd name="connsiteY128" fmla="*/ 4528 h 10000"/>
                <a:gd name="connsiteX129" fmla="*/ 7503 w 10000"/>
                <a:gd name="connsiteY129" fmla="*/ 4471 h 10000"/>
                <a:gd name="connsiteX130" fmla="*/ 7525 w 10000"/>
                <a:gd name="connsiteY130" fmla="*/ 4500 h 10000"/>
                <a:gd name="connsiteX131" fmla="*/ 7559 w 10000"/>
                <a:gd name="connsiteY131" fmla="*/ 4493 h 10000"/>
                <a:gd name="connsiteX132" fmla="*/ 7598 w 10000"/>
                <a:gd name="connsiteY132" fmla="*/ 4556 h 10000"/>
                <a:gd name="connsiteX133" fmla="*/ 7643 w 10000"/>
                <a:gd name="connsiteY133" fmla="*/ 4549 h 10000"/>
                <a:gd name="connsiteX134" fmla="*/ 7683 w 10000"/>
                <a:gd name="connsiteY134" fmla="*/ 4578 h 10000"/>
                <a:gd name="connsiteX135" fmla="*/ 7700 w 10000"/>
                <a:gd name="connsiteY135" fmla="*/ 4556 h 10000"/>
                <a:gd name="connsiteX136" fmla="*/ 7778 w 10000"/>
                <a:gd name="connsiteY136" fmla="*/ 4564 h 10000"/>
                <a:gd name="connsiteX137" fmla="*/ 7790 w 10000"/>
                <a:gd name="connsiteY137" fmla="*/ 4585 h 10000"/>
                <a:gd name="connsiteX138" fmla="*/ 7874 w 10000"/>
                <a:gd name="connsiteY138" fmla="*/ 4514 h 10000"/>
                <a:gd name="connsiteX139" fmla="*/ 7874 w 10000"/>
                <a:gd name="connsiteY139" fmla="*/ 4393 h 10000"/>
                <a:gd name="connsiteX140" fmla="*/ 7852 w 10000"/>
                <a:gd name="connsiteY140" fmla="*/ 4379 h 10000"/>
                <a:gd name="connsiteX141" fmla="*/ 7835 w 10000"/>
                <a:gd name="connsiteY141" fmla="*/ 4294 h 10000"/>
                <a:gd name="connsiteX142" fmla="*/ 7801 w 10000"/>
                <a:gd name="connsiteY142" fmla="*/ 4209 h 10000"/>
                <a:gd name="connsiteX143" fmla="*/ 7750 w 10000"/>
                <a:gd name="connsiteY143" fmla="*/ 4173 h 10000"/>
                <a:gd name="connsiteX144" fmla="*/ 7745 w 10000"/>
                <a:gd name="connsiteY144" fmla="*/ 4131 h 10000"/>
                <a:gd name="connsiteX145" fmla="*/ 7672 w 10000"/>
                <a:gd name="connsiteY145" fmla="*/ 4053 h 10000"/>
                <a:gd name="connsiteX146" fmla="*/ 7677 w 10000"/>
                <a:gd name="connsiteY146" fmla="*/ 4024 h 10000"/>
                <a:gd name="connsiteX147" fmla="*/ 7604 w 10000"/>
                <a:gd name="connsiteY147" fmla="*/ 3982 h 10000"/>
                <a:gd name="connsiteX148" fmla="*/ 7598 w 10000"/>
                <a:gd name="connsiteY148" fmla="*/ 3903 h 10000"/>
                <a:gd name="connsiteX149" fmla="*/ 7475 w 10000"/>
                <a:gd name="connsiteY149" fmla="*/ 3833 h 10000"/>
                <a:gd name="connsiteX150" fmla="*/ 7407 w 10000"/>
                <a:gd name="connsiteY150" fmla="*/ 3683 h 10000"/>
                <a:gd name="connsiteX151" fmla="*/ 7306 w 10000"/>
                <a:gd name="connsiteY151" fmla="*/ 3676 h 10000"/>
                <a:gd name="connsiteX152" fmla="*/ 7272 w 10000"/>
                <a:gd name="connsiteY152" fmla="*/ 3648 h 10000"/>
                <a:gd name="connsiteX153" fmla="*/ 7222 w 10000"/>
                <a:gd name="connsiteY153" fmla="*/ 3669 h 10000"/>
                <a:gd name="connsiteX154" fmla="*/ 7143 w 10000"/>
                <a:gd name="connsiteY154" fmla="*/ 3669 h 10000"/>
                <a:gd name="connsiteX155" fmla="*/ 7030 w 10000"/>
                <a:gd name="connsiteY155" fmla="*/ 3840 h 10000"/>
                <a:gd name="connsiteX156" fmla="*/ 6991 w 10000"/>
                <a:gd name="connsiteY156" fmla="*/ 3918 h 10000"/>
                <a:gd name="connsiteX157" fmla="*/ 6890 w 10000"/>
                <a:gd name="connsiteY157" fmla="*/ 3797 h 10000"/>
                <a:gd name="connsiteX158" fmla="*/ 6817 w 10000"/>
                <a:gd name="connsiteY158" fmla="*/ 3747 h 10000"/>
                <a:gd name="connsiteX159" fmla="*/ 6744 w 10000"/>
                <a:gd name="connsiteY159" fmla="*/ 3754 h 10000"/>
                <a:gd name="connsiteX160" fmla="*/ 6670 w 10000"/>
                <a:gd name="connsiteY160" fmla="*/ 3790 h 10000"/>
                <a:gd name="connsiteX161" fmla="*/ 6609 w 10000"/>
                <a:gd name="connsiteY161" fmla="*/ 3762 h 10000"/>
                <a:gd name="connsiteX162" fmla="*/ 6552 w 10000"/>
                <a:gd name="connsiteY162" fmla="*/ 3804 h 10000"/>
                <a:gd name="connsiteX163" fmla="*/ 6496 w 10000"/>
                <a:gd name="connsiteY163" fmla="*/ 3889 h 10000"/>
                <a:gd name="connsiteX164" fmla="*/ 6367 w 10000"/>
                <a:gd name="connsiteY164" fmla="*/ 3733 h 10000"/>
                <a:gd name="connsiteX165" fmla="*/ 6350 w 10000"/>
                <a:gd name="connsiteY165" fmla="*/ 3577 h 10000"/>
                <a:gd name="connsiteX166" fmla="*/ 6451 w 10000"/>
                <a:gd name="connsiteY166" fmla="*/ 3513 h 10000"/>
                <a:gd name="connsiteX167" fmla="*/ 6445 w 10000"/>
                <a:gd name="connsiteY167" fmla="*/ 3343 h 10000"/>
                <a:gd name="connsiteX168" fmla="*/ 6541 w 10000"/>
                <a:gd name="connsiteY168" fmla="*/ 3144 h 10000"/>
                <a:gd name="connsiteX169" fmla="*/ 6530 w 10000"/>
                <a:gd name="connsiteY169" fmla="*/ 3109 h 10000"/>
                <a:gd name="connsiteX170" fmla="*/ 6760 w 10000"/>
                <a:gd name="connsiteY170" fmla="*/ 2456 h 10000"/>
                <a:gd name="connsiteX171" fmla="*/ 6884 w 10000"/>
                <a:gd name="connsiteY171" fmla="*/ 2555 h 10000"/>
                <a:gd name="connsiteX172" fmla="*/ 6957 w 10000"/>
                <a:gd name="connsiteY172" fmla="*/ 2598 h 10000"/>
                <a:gd name="connsiteX173" fmla="*/ 7030 w 10000"/>
                <a:gd name="connsiteY173" fmla="*/ 2598 h 10000"/>
                <a:gd name="connsiteX174" fmla="*/ 7143 w 10000"/>
                <a:gd name="connsiteY174" fmla="*/ 2676 h 10000"/>
                <a:gd name="connsiteX175" fmla="*/ 7160 w 10000"/>
                <a:gd name="connsiteY175" fmla="*/ 2626 h 10000"/>
                <a:gd name="connsiteX176" fmla="*/ 7233 w 10000"/>
                <a:gd name="connsiteY176" fmla="*/ 2612 h 10000"/>
                <a:gd name="connsiteX177" fmla="*/ 7295 w 10000"/>
                <a:gd name="connsiteY177" fmla="*/ 2527 h 10000"/>
                <a:gd name="connsiteX178" fmla="*/ 7373 w 10000"/>
                <a:gd name="connsiteY178" fmla="*/ 2463 h 10000"/>
                <a:gd name="connsiteX179" fmla="*/ 7407 w 10000"/>
                <a:gd name="connsiteY179" fmla="*/ 2399 h 10000"/>
                <a:gd name="connsiteX180" fmla="*/ 7525 w 10000"/>
                <a:gd name="connsiteY180" fmla="*/ 2356 h 10000"/>
                <a:gd name="connsiteX181" fmla="*/ 7587 w 10000"/>
                <a:gd name="connsiteY181" fmla="*/ 2363 h 10000"/>
                <a:gd name="connsiteX182" fmla="*/ 7638 w 10000"/>
                <a:gd name="connsiteY182" fmla="*/ 2300 h 10000"/>
                <a:gd name="connsiteX183" fmla="*/ 7677 w 10000"/>
                <a:gd name="connsiteY183" fmla="*/ 2214 h 10000"/>
                <a:gd name="connsiteX184" fmla="*/ 7660 w 10000"/>
                <a:gd name="connsiteY184" fmla="*/ 2200 h 10000"/>
                <a:gd name="connsiteX185" fmla="*/ 7677 w 10000"/>
                <a:gd name="connsiteY185" fmla="*/ 2108 h 10000"/>
                <a:gd name="connsiteX186" fmla="*/ 7610 w 10000"/>
                <a:gd name="connsiteY186" fmla="*/ 2108 h 10000"/>
                <a:gd name="connsiteX187" fmla="*/ 7643 w 10000"/>
                <a:gd name="connsiteY187" fmla="*/ 2030 h 10000"/>
                <a:gd name="connsiteX188" fmla="*/ 7649 w 10000"/>
                <a:gd name="connsiteY188" fmla="*/ 1938 h 10000"/>
                <a:gd name="connsiteX189" fmla="*/ 7677 w 10000"/>
                <a:gd name="connsiteY189" fmla="*/ 1916 h 10000"/>
                <a:gd name="connsiteX190" fmla="*/ 7728 w 10000"/>
                <a:gd name="connsiteY190" fmla="*/ 1824 h 10000"/>
                <a:gd name="connsiteX191" fmla="*/ 7722 w 10000"/>
                <a:gd name="connsiteY191" fmla="*/ 1753 h 10000"/>
                <a:gd name="connsiteX192" fmla="*/ 7762 w 10000"/>
                <a:gd name="connsiteY192" fmla="*/ 1675 h 10000"/>
                <a:gd name="connsiteX193" fmla="*/ 7807 w 10000"/>
                <a:gd name="connsiteY193" fmla="*/ 1625 h 10000"/>
                <a:gd name="connsiteX194" fmla="*/ 7823 w 10000"/>
                <a:gd name="connsiteY194" fmla="*/ 1540 h 10000"/>
                <a:gd name="connsiteX195" fmla="*/ 7818 w 10000"/>
                <a:gd name="connsiteY195" fmla="*/ 1512 h 10000"/>
                <a:gd name="connsiteX196" fmla="*/ 7857 w 10000"/>
                <a:gd name="connsiteY196" fmla="*/ 1455 h 10000"/>
                <a:gd name="connsiteX197" fmla="*/ 7913 w 10000"/>
                <a:gd name="connsiteY197" fmla="*/ 1285 h 10000"/>
                <a:gd name="connsiteX198" fmla="*/ 7930 w 10000"/>
                <a:gd name="connsiteY198" fmla="*/ 1185 h 10000"/>
                <a:gd name="connsiteX199" fmla="*/ 7958 w 10000"/>
                <a:gd name="connsiteY199" fmla="*/ 1192 h 10000"/>
                <a:gd name="connsiteX200" fmla="*/ 8037 w 10000"/>
                <a:gd name="connsiteY200" fmla="*/ 1079 h 10000"/>
                <a:gd name="connsiteX201" fmla="*/ 8127 w 10000"/>
                <a:gd name="connsiteY201" fmla="*/ 1015 h 10000"/>
                <a:gd name="connsiteX202" fmla="*/ 8138 w 10000"/>
                <a:gd name="connsiteY202" fmla="*/ 937 h 10000"/>
                <a:gd name="connsiteX203" fmla="*/ 8172 w 10000"/>
                <a:gd name="connsiteY203" fmla="*/ 852 h 10000"/>
                <a:gd name="connsiteX204" fmla="*/ 8161 w 10000"/>
                <a:gd name="connsiteY204" fmla="*/ 788 h 10000"/>
                <a:gd name="connsiteX205" fmla="*/ 8116 w 10000"/>
                <a:gd name="connsiteY205" fmla="*/ 731 h 10000"/>
                <a:gd name="connsiteX206" fmla="*/ 8138 w 10000"/>
                <a:gd name="connsiteY206" fmla="*/ 660 h 10000"/>
                <a:gd name="connsiteX207" fmla="*/ 8138 w 10000"/>
                <a:gd name="connsiteY207" fmla="*/ 575 h 10000"/>
                <a:gd name="connsiteX208" fmla="*/ 8054 w 10000"/>
                <a:gd name="connsiteY208" fmla="*/ 504 h 10000"/>
                <a:gd name="connsiteX209" fmla="*/ 7970 w 10000"/>
                <a:gd name="connsiteY209" fmla="*/ 546 h 10000"/>
                <a:gd name="connsiteX210" fmla="*/ 7930 w 10000"/>
                <a:gd name="connsiteY210" fmla="*/ 546 h 10000"/>
                <a:gd name="connsiteX211" fmla="*/ 7913 w 10000"/>
                <a:gd name="connsiteY211" fmla="*/ 497 h 10000"/>
                <a:gd name="connsiteX212" fmla="*/ 7913 w 10000"/>
                <a:gd name="connsiteY212" fmla="*/ 405 h 10000"/>
                <a:gd name="connsiteX213" fmla="*/ 8020 w 10000"/>
                <a:gd name="connsiteY213" fmla="*/ 312 h 10000"/>
                <a:gd name="connsiteX214" fmla="*/ 8054 w 10000"/>
                <a:gd name="connsiteY214" fmla="*/ 234 h 10000"/>
                <a:gd name="connsiteX215" fmla="*/ 8121 w 10000"/>
                <a:gd name="connsiteY215" fmla="*/ 170 h 10000"/>
                <a:gd name="connsiteX216" fmla="*/ 8183 w 10000"/>
                <a:gd name="connsiteY216" fmla="*/ 50 h 10000"/>
                <a:gd name="connsiteX217" fmla="*/ 8228 w 10000"/>
                <a:gd name="connsiteY217" fmla="*/ 28 h 10000"/>
                <a:gd name="connsiteX218" fmla="*/ 8290 w 10000"/>
                <a:gd name="connsiteY218" fmla="*/ 43 h 10000"/>
                <a:gd name="connsiteX219" fmla="*/ 8420 w 10000"/>
                <a:gd name="connsiteY219" fmla="*/ 0 h 10000"/>
                <a:gd name="connsiteX220" fmla="*/ 8481 w 10000"/>
                <a:gd name="connsiteY220" fmla="*/ 71 h 10000"/>
                <a:gd name="connsiteX221" fmla="*/ 8476 w 10000"/>
                <a:gd name="connsiteY221" fmla="*/ 121 h 10000"/>
                <a:gd name="connsiteX222" fmla="*/ 8504 w 10000"/>
                <a:gd name="connsiteY222" fmla="*/ 142 h 10000"/>
                <a:gd name="connsiteX223" fmla="*/ 8526 w 10000"/>
                <a:gd name="connsiteY223" fmla="*/ 192 h 10000"/>
                <a:gd name="connsiteX224" fmla="*/ 8493 w 10000"/>
                <a:gd name="connsiteY224" fmla="*/ 248 h 10000"/>
                <a:gd name="connsiteX225" fmla="*/ 8448 w 10000"/>
                <a:gd name="connsiteY225" fmla="*/ 376 h 10000"/>
                <a:gd name="connsiteX226" fmla="*/ 8375 w 10000"/>
                <a:gd name="connsiteY226" fmla="*/ 476 h 10000"/>
                <a:gd name="connsiteX227" fmla="*/ 8307 w 10000"/>
                <a:gd name="connsiteY227" fmla="*/ 532 h 10000"/>
                <a:gd name="connsiteX228" fmla="*/ 8358 w 10000"/>
                <a:gd name="connsiteY228" fmla="*/ 554 h 10000"/>
                <a:gd name="connsiteX229" fmla="*/ 8425 w 10000"/>
                <a:gd name="connsiteY229" fmla="*/ 639 h 10000"/>
                <a:gd name="connsiteX230" fmla="*/ 8470 w 10000"/>
                <a:gd name="connsiteY230" fmla="*/ 646 h 10000"/>
                <a:gd name="connsiteX231" fmla="*/ 8493 w 10000"/>
                <a:gd name="connsiteY231" fmla="*/ 738 h 10000"/>
                <a:gd name="connsiteX232" fmla="*/ 8538 w 10000"/>
                <a:gd name="connsiteY232" fmla="*/ 759 h 10000"/>
                <a:gd name="connsiteX233" fmla="*/ 8571 w 10000"/>
                <a:gd name="connsiteY233" fmla="*/ 752 h 10000"/>
                <a:gd name="connsiteX234" fmla="*/ 8639 w 10000"/>
                <a:gd name="connsiteY234" fmla="*/ 610 h 10000"/>
                <a:gd name="connsiteX235" fmla="*/ 8701 w 10000"/>
                <a:gd name="connsiteY235" fmla="*/ 625 h 10000"/>
                <a:gd name="connsiteX236" fmla="*/ 8712 w 10000"/>
                <a:gd name="connsiteY236" fmla="*/ 667 h 10000"/>
                <a:gd name="connsiteX237" fmla="*/ 8757 w 10000"/>
                <a:gd name="connsiteY237" fmla="*/ 717 h 10000"/>
                <a:gd name="connsiteX238" fmla="*/ 8757 w 10000"/>
                <a:gd name="connsiteY238" fmla="*/ 752 h 10000"/>
                <a:gd name="connsiteX239" fmla="*/ 8796 w 10000"/>
                <a:gd name="connsiteY239" fmla="*/ 774 h 10000"/>
                <a:gd name="connsiteX240" fmla="*/ 8853 w 10000"/>
                <a:gd name="connsiteY240" fmla="*/ 774 h 10000"/>
                <a:gd name="connsiteX241" fmla="*/ 8858 w 10000"/>
                <a:gd name="connsiteY241" fmla="*/ 837 h 10000"/>
                <a:gd name="connsiteX242" fmla="*/ 8808 w 10000"/>
                <a:gd name="connsiteY242" fmla="*/ 866 h 10000"/>
                <a:gd name="connsiteX243" fmla="*/ 8853 w 10000"/>
                <a:gd name="connsiteY243" fmla="*/ 1143 h 10000"/>
                <a:gd name="connsiteX244" fmla="*/ 8898 w 10000"/>
                <a:gd name="connsiteY244" fmla="*/ 1270 h 10000"/>
                <a:gd name="connsiteX245" fmla="*/ 8886 w 10000"/>
                <a:gd name="connsiteY245" fmla="*/ 1327 h 10000"/>
                <a:gd name="connsiteX246" fmla="*/ 8926 w 10000"/>
                <a:gd name="connsiteY246" fmla="*/ 1391 h 10000"/>
                <a:gd name="connsiteX247" fmla="*/ 8931 w 10000"/>
                <a:gd name="connsiteY247" fmla="*/ 1434 h 10000"/>
                <a:gd name="connsiteX248" fmla="*/ 9038 w 10000"/>
                <a:gd name="connsiteY248" fmla="*/ 1483 h 10000"/>
                <a:gd name="connsiteX249" fmla="*/ 9168 w 10000"/>
                <a:gd name="connsiteY249" fmla="*/ 1441 h 10000"/>
                <a:gd name="connsiteX250" fmla="*/ 9184 w 10000"/>
                <a:gd name="connsiteY250" fmla="*/ 1384 h 10000"/>
                <a:gd name="connsiteX251" fmla="*/ 9229 w 10000"/>
                <a:gd name="connsiteY251" fmla="*/ 1405 h 10000"/>
                <a:gd name="connsiteX252" fmla="*/ 9258 w 10000"/>
                <a:gd name="connsiteY252" fmla="*/ 1455 h 10000"/>
                <a:gd name="connsiteX253" fmla="*/ 9325 w 10000"/>
                <a:gd name="connsiteY253" fmla="*/ 1419 h 10000"/>
                <a:gd name="connsiteX254" fmla="*/ 9364 w 10000"/>
                <a:gd name="connsiteY254" fmla="*/ 1419 h 10000"/>
                <a:gd name="connsiteX255" fmla="*/ 9421 w 10000"/>
                <a:gd name="connsiteY255" fmla="*/ 1476 h 10000"/>
                <a:gd name="connsiteX256" fmla="*/ 9454 w 10000"/>
                <a:gd name="connsiteY256" fmla="*/ 1398 h 10000"/>
                <a:gd name="connsiteX257" fmla="*/ 9522 w 10000"/>
                <a:gd name="connsiteY257" fmla="*/ 1434 h 10000"/>
                <a:gd name="connsiteX258" fmla="*/ 9556 w 10000"/>
                <a:gd name="connsiteY258" fmla="*/ 1391 h 10000"/>
                <a:gd name="connsiteX259" fmla="*/ 9584 w 10000"/>
                <a:gd name="connsiteY259" fmla="*/ 1398 h 10000"/>
                <a:gd name="connsiteX260" fmla="*/ 9612 w 10000"/>
                <a:gd name="connsiteY260" fmla="*/ 1356 h 10000"/>
                <a:gd name="connsiteX261" fmla="*/ 9606 w 10000"/>
                <a:gd name="connsiteY261" fmla="*/ 1313 h 10000"/>
                <a:gd name="connsiteX262" fmla="*/ 9646 w 10000"/>
                <a:gd name="connsiteY262" fmla="*/ 1292 h 10000"/>
                <a:gd name="connsiteX263" fmla="*/ 9674 w 10000"/>
                <a:gd name="connsiteY263" fmla="*/ 1221 h 10000"/>
                <a:gd name="connsiteX264" fmla="*/ 9753 w 10000"/>
                <a:gd name="connsiteY264" fmla="*/ 1228 h 10000"/>
                <a:gd name="connsiteX265" fmla="*/ 9871 w 10000"/>
                <a:gd name="connsiteY265" fmla="*/ 1434 h 10000"/>
                <a:gd name="connsiteX266" fmla="*/ 9893 w 10000"/>
                <a:gd name="connsiteY266" fmla="*/ 1505 h 10000"/>
                <a:gd name="connsiteX267" fmla="*/ 9972 w 10000"/>
                <a:gd name="connsiteY267" fmla="*/ 1597 h 10000"/>
                <a:gd name="connsiteX268" fmla="*/ 10000 w 10000"/>
                <a:gd name="connsiteY268" fmla="*/ 1682 h 10000"/>
                <a:gd name="connsiteX269" fmla="*/ 9938 w 10000"/>
                <a:gd name="connsiteY269" fmla="*/ 1796 h 10000"/>
                <a:gd name="connsiteX270" fmla="*/ 9893 w 10000"/>
                <a:gd name="connsiteY270" fmla="*/ 1838 h 10000"/>
                <a:gd name="connsiteX271" fmla="*/ 9916 w 10000"/>
                <a:gd name="connsiteY271" fmla="*/ 1959 h 10000"/>
                <a:gd name="connsiteX272" fmla="*/ 9848 w 10000"/>
                <a:gd name="connsiteY272" fmla="*/ 2051 h 10000"/>
                <a:gd name="connsiteX273" fmla="*/ 9809 w 10000"/>
                <a:gd name="connsiteY273" fmla="*/ 2072 h 10000"/>
                <a:gd name="connsiteX274" fmla="*/ 9809 w 10000"/>
                <a:gd name="connsiteY274" fmla="*/ 2136 h 10000"/>
                <a:gd name="connsiteX275" fmla="*/ 9758 w 10000"/>
                <a:gd name="connsiteY275" fmla="*/ 2257 h 10000"/>
                <a:gd name="connsiteX276" fmla="*/ 9724 w 10000"/>
                <a:gd name="connsiteY276" fmla="*/ 2264 h 10000"/>
                <a:gd name="connsiteX277" fmla="*/ 9730 w 10000"/>
                <a:gd name="connsiteY277" fmla="*/ 2349 h 10000"/>
                <a:gd name="connsiteX278" fmla="*/ 9702 w 10000"/>
                <a:gd name="connsiteY278" fmla="*/ 2413 h 10000"/>
                <a:gd name="connsiteX279" fmla="*/ 9708 w 10000"/>
                <a:gd name="connsiteY279" fmla="*/ 2697 h 10000"/>
                <a:gd name="connsiteX280" fmla="*/ 9724 w 10000"/>
                <a:gd name="connsiteY280" fmla="*/ 2718 h 10000"/>
                <a:gd name="connsiteX281" fmla="*/ 9719 w 10000"/>
                <a:gd name="connsiteY281" fmla="*/ 2811 h 10000"/>
                <a:gd name="connsiteX282" fmla="*/ 9708 w 10000"/>
                <a:gd name="connsiteY282" fmla="*/ 2896 h 10000"/>
                <a:gd name="connsiteX283" fmla="*/ 9668 w 10000"/>
                <a:gd name="connsiteY283" fmla="*/ 2938 h 10000"/>
                <a:gd name="connsiteX284" fmla="*/ 9595 w 10000"/>
                <a:gd name="connsiteY284" fmla="*/ 2903 h 10000"/>
                <a:gd name="connsiteX285" fmla="*/ 9561 w 10000"/>
                <a:gd name="connsiteY285" fmla="*/ 2952 h 10000"/>
                <a:gd name="connsiteX286" fmla="*/ 9567 w 10000"/>
                <a:gd name="connsiteY286" fmla="*/ 2995 h 10000"/>
                <a:gd name="connsiteX287" fmla="*/ 9544 w 10000"/>
                <a:gd name="connsiteY287" fmla="*/ 3080 h 10000"/>
                <a:gd name="connsiteX288" fmla="*/ 9505 w 10000"/>
                <a:gd name="connsiteY288" fmla="*/ 3137 h 10000"/>
                <a:gd name="connsiteX289" fmla="*/ 9494 w 10000"/>
                <a:gd name="connsiteY289" fmla="*/ 3236 h 10000"/>
                <a:gd name="connsiteX290" fmla="*/ 9466 w 10000"/>
                <a:gd name="connsiteY290" fmla="*/ 3322 h 10000"/>
                <a:gd name="connsiteX291" fmla="*/ 9471 w 10000"/>
                <a:gd name="connsiteY291" fmla="*/ 3378 h 10000"/>
                <a:gd name="connsiteX292" fmla="*/ 9460 w 10000"/>
                <a:gd name="connsiteY292" fmla="*/ 3435 h 10000"/>
                <a:gd name="connsiteX293" fmla="*/ 9483 w 10000"/>
                <a:gd name="connsiteY293" fmla="*/ 3485 h 10000"/>
                <a:gd name="connsiteX294" fmla="*/ 9449 w 10000"/>
                <a:gd name="connsiteY294" fmla="*/ 3563 h 10000"/>
                <a:gd name="connsiteX295" fmla="*/ 9393 w 10000"/>
                <a:gd name="connsiteY295" fmla="*/ 3442 h 10000"/>
                <a:gd name="connsiteX296" fmla="*/ 9393 w 10000"/>
                <a:gd name="connsiteY296" fmla="*/ 3350 h 10000"/>
                <a:gd name="connsiteX297" fmla="*/ 9376 w 10000"/>
                <a:gd name="connsiteY297" fmla="*/ 3336 h 10000"/>
                <a:gd name="connsiteX298" fmla="*/ 9308 w 10000"/>
                <a:gd name="connsiteY298" fmla="*/ 3400 h 10000"/>
                <a:gd name="connsiteX299" fmla="*/ 9201 w 10000"/>
                <a:gd name="connsiteY299" fmla="*/ 3549 h 10000"/>
                <a:gd name="connsiteX300" fmla="*/ 9139 w 10000"/>
                <a:gd name="connsiteY300" fmla="*/ 3655 h 10000"/>
                <a:gd name="connsiteX301" fmla="*/ 9044 w 10000"/>
                <a:gd name="connsiteY301" fmla="*/ 3712 h 10000"/>
                <a:gd name="connsiteX302" fmla="*/ 9010 w 10000"/>
                <a:gd name="connsiteY302" fmla="*/ 3797 h 10000"/>
                <a:gd name="connsiteX303" fmla="*/ 8982 w 10000"/>
                <a:gd name="connsiteY303" fmla="*/ 3825 h 10000"/>
                <a:gd name="connsiteX304" fmla="*/ 8875 w 10000"/>
                <a:gd name="connsiteY304" fmla="*/ 3903 h 10000"/>
                <a:gd name="connsiteX305" fmla="*/ 8785 w 10000"/>
                <a:gd name="connsiteY305" fmla="*/ 3996 h 10000"/>
                <a:gd name="connsiteX306" fmla="*/ 8763 w 10000"/>
                <a:gd name="connsiteY306" fmla="*/ 4067 h 10000"/>
                <a:gd name="connsiteX307" fmla="*/ 8729 w 10000"/>
                <a:gd name="connsiteY307" fmla="*/ 4102 h 10000"/>
                <a:gd name="connsiteX308" fmla="*/ 8774 w 10000"/>
                <a:gd name="connsiteY308" fmla="*/ 4194 h 10000"/>
                <a:gd name="connsiteX309" fmla="*/ 8819 w 10000"/>
                <a:gd name="connsiteY309" fmla="*/ 4265 h 10000"/>
                <a:gd name="connsiteX310" fmla="*/ 8881 w 10000"/>
                <a:gd name="connsiteY310" fmla="*/ 4294 h 10000"/>
                <a:gd name="connsiteX311" fmla="*/ 8858 w 10000"/>
                <a:gd name="connsiteY311" fmla="*/ 4344 h 10000"/>
                <a:gd name="connsiteX312" fmla="*/ 8903 w 10000"/>
                <a:gd name="connsiteY312" fmla="*/ 4358 h 10000"/>
                <a:gd name="connsiteX313" fmla="*/ 8903 w 10000"/>
                <a:gd name="connsiteY313" fmla="*/ 4443 h 10000"/>
                <a:gd name="connsiteX314" fmla="*/ 8937 w 10000"/>
                <a:gd name="connsiteY314" fmla="*/ 4507 h 10000"/>
                <a:gd name="connsiteX315" fmla="*/ 8993 w 10000"/>
                <a:gd name="connsiteY315" fmla="*/ 4493 h 10000"/>
                <a:gd name="connsiteX316" fmla="*/ 9016 w 10000"/>
                <a:gd name="connsiteY316" fmla="*/ 4422 h 10000"/>
                <a:gd name="connsiteX317" fmla="*/ 9061 w 10000"/>
                <a:gd name="connsiteY317" fmla="*/ 4414 h 10000"/>
                <a:gd name="connsiteX318" fmla="*/ 9066 w 10000"/>
                <a:gd name="connsiteY318" fmla="*/ 4358 h 10000"/>
                <a:gd name="connsiteX319" fmla="*/ 9123 w 10000"/>
                <a:gd name="connsiteY319" fmla="*/ 4358 h 10000"/>
                <a:gd name="connsiteX320" fmla="*/ 9100 w 10000"/>
                <a:gd name="connsiteY320" fmla="*/ 4429 h 10000"/>
                <a:gd name="connsiteX321" fmla="*/ 9156 w 10000"/>
                <a:gd name="connsiteY321" fmla="*/ 4464 h 10000"/>
                <a:gd name="connsiteX322" fmla="*/ 9145 w 10000"/>
                <a:gd name="connsiteY322" fmla="*/ 4528 h 10000"/>
                <a:gd name="connsiteX323" fmla="*/ 9061 w 10000"/>
                <a:gd name="connsiteY323" fmla="*/ 4535 h 10000"/>
                <a:gd name="connsiteX324" fmla="*/ 8999 w 10000"/>
                <a:gd name="connsiteY324" fmla="*/ 4578 h 10000"/>
                <a:gd name="connsiteX325" fmla="*/ 8943 w 10000"/>
                <a:gd name="connsiteY325" fmla="*/ 4599 h 10000"/>
                <a:gd name="connsiteX326" fmla="*/ 8943 w 10000"/>
                <a:gd name="connsiteY326" fmla="*/ 4698 h 10000"/>
                <a:gd name="connsiteX327" fmla="*/ 8999 w 10000"/>
                <a:gd name="connsiteY327" fmla="*/ 4805 h 10000"/>
                <a:gd name="connsiteX328" fmla="*/ 8954 w 10000"/>
                <a:gd name="connsiteY328" fmla="*/ 4904 h 10000"/>
                <a:gd name="connsiteX329" fmla="*/ 8864 w 10000"/>
                <a:gd name="connsiteY329" fmla="*/ 4918 h 10000"/>
                <a:gd name="connsiteX330" fmla="*/ 8875 w 10000"/>
                <a:gd name="connsiteY330" fmla="*/ 5032 h 10000"/>
                <a:gd name="connsiteX331" fmla="*/ 8870 w 10000"/>
                <a:gd name="connsiteY331" fmla="*/ 5103 h 10000"/>
                <a:gd name="connsiteX332" fmla="*/ 8841 w 10000"/>
                <a:gd name="connsiteY332" fmla="*/ 5138 h 10000"/>
                <a:gd name="connsiteX333" fmla="*/ 8785 w 10000"/>
                <a:gd name="connsiteY333" fmla="*/ 5110 h 10000"/>
                <a:gd name="connsiteX334" fmla="*/ 8735 w 10000"/>
                <a:gd name="connsiteY334" fmla="*/ 5018 h 10000"/>
                <a:gd name="connsiteX335" fmla="*/ 8678 w 10000"/>
                <a:gd name="connsiteY335" fmla="*/ 5089 h 10000"/>
                <a:gd name="connsiteX336" fmla="*/ 8622 w 10000"/>
                <a:gd name="connsiteY336" fmla="*/ 5039 h 10000"/>
                <a:gd name="connsiteX337" fmla="*/ 8616 w 10000"/>
                <a:gd name="connsiteY337" fmla="*/ 5011 h 10000"/>
                <a:gd name="connsiteX338" fmla="*/ 8538 w 10000"/>
                <a:gd name="connsiteY338" fmla="*/ 4947 h 10000"/>
                <a:gd name="connsiteX339" fmla="*/ 8515 w 10000"/>
                <a:gd name="connsiteY339" fmla="*/ 4961 h 10000"/>
                <a:gd name="connsiteX340" fmla="*/ 8526 w 10000"/>
                <a:gd name="connsiteY340" fmla="*/ 5039 h 10000"/>
                <a:gd name="connsiteX341" fmla="*/ 8481 w 10000"/>
                <a:gd name="connsiteY341" fmla="*/ 5138 h 10000"/>
                <a:gd name="connsiteX342" fmla="*/ 8515 w 10000"/>
                <a:gd name="connsiteY342" fmla="*/ 5160 h 10000"/>
                <a:gd name="connsiteX343" fmla="*/ 8577 w 10000"/>
                <a:gd name="connsiteY343" fmla="*/ 5145 h 10000"/>
                <a:gd name="connsiteX344" fmla="*/ 8588 w 10000"/>
                <a:gd name="connsiteY344" fmla="*/ 5181 h 10000"/>
                <a:gd name="connsiteX345" fmla="*/ 8577 w 10000"/>
                <a:gd name="connsiteY345" fmla="*/ 5224 h 10000"/>
                <a:gd name="connsiteX346" fmla="*/ 8600 w 10000"/>
                <a:gd name="connsiteY346" fmla="*/ 5280 h 10000"/>
                <a:gd name="connsiteX347" fmla="*/ 8650 w 10000"/>
                <a:gd name="connsiteY347" fmla="*/ 5316 h 10000"/>
                <a:gd name="connsiteX348" fmla="*/ 8639 w 10000"/>
                <a:gd name="connsiteY348" fmla="*/ 5401 h 10000"/>
                <a:gd name="connsiteX349" fmla="*/ 8673 w 10000"/>
                <a:gd name="connsiteY349" fmla="*/ 5444 h 10000"/>
                <a:gd name="connsiteX350" fmla="*/ 8633 w 10000"/>
                <a:gd name="connsiteY350" fmla="*/ 5486 h 10000"/>
                <a:gd name="connsiteX351" fmla="*/ 8622 w 10000"/>
                <a:gd name="connsiteY351" fmla="*/ 5642 h 10000"/>
                <a:gd name="connsiteX352" fmla="*/ 8600 w 10000"/>
                <a:gd name="connsiteY352" fmla="*/ 5649 h 10000"/>
                <a:gd name="connsiteX353" fmla="*/ 8628 w 10000"/>
                <a:gd name="connsiteY353" fmla="*/ 5720 h 10000"/>
                <a:gd name="connsiteX354" fmla="*/ 8633 w 10000"/>
                <a:gd name="connsiteY354" fmla="*/ 5841 h 10000"/>
                <a:gd name="connsiteX355" fmla="*/ 8661 w 10000"/>
                <a:gd name="connsiteY355" fmla="*/ 5869 h 10000"/>
                <a:gd name="connsiteX356" fmla="*/ 8667 w 10000"/>
                <a:gd name="connsiteY356" fmla="*/ 5905 h 10000"/>
                <a:gd name="connsiteX357" fmla="*/ 8690 w 10000"/>
                <a:gd name="connsiteY357" fmla="*/ 5912 h 10000"/>
                <a:gd name="connsiteX358" fmla="*/ 8695 w 10000"/>
                <a:gd name="connsiteY358" fmla="*/ 5983 h 10000"/>
                <a:gd name="connsiteX359" fmla="*/ 8684 w 10000"/>
                <a:gd name="connsiteY359" fmla="*/ 6033 h 10000"/>
                <a:gd name="connsiteX360" fmla="*/ 8740 w 10000"/>
                <a:gd name="connsiteY360" fmla="*/ 6061 h 10000"/>
                <a:gd name="connsiteX361" fmla="*/ 8825 w 10000"/>
                <a:gd name="connsiteY361" fmla="*/ 6004 h 10000"/>
                <a:gd name="connsiteX362" fmla="*/ 8948 w 10000"/>
                <a:gd name="connsiteY362" fmla="*/ 5891 h 10000"/>
                <a:gd name="connsiteX363" fmla="*/ 8982 w 10000"/>
                <a:gd name="connsiteY363" fmla="*/ 5891 h 10000"/>
                <a:gd name="connsiteX364" fmla="*/ 8982 w 10000"/>
                <a:gd name="connsiteY364" fmla="*/ 5976 h 10000"/>
                <a:gd name="connsiteX365" fmla="*/ 9004 w 10000"/>
                <a:gd name="connsiteY365" fmla="*/ 5990 h 10000"/>
                <a:gd name="connsiteX366" fmla="*/ 9044 w 10000"/>
                <a:gd name="connsiteY366" fmla="*/ 6089 h 10000"/>
                <a:gd name="connsiteX367" fmla="*/ 9072 w 10000"/>
                <a:gd name="connsiteY367" fmla="*/ 6097 h 10000"/>
                <a:gd name="connsiteX368" fmla="*/ 9055 w 10000"/>
                <a:gd name="connsiteY368" fmla="*/ 6153 h 10000"/>
                <a:gd name="connsiteX369" fmla="*/ 9100 w 10000"/>
                <a:gd name="connsiteY369" fmla="*/ 6281 h 10000"/>
                <a:gd name="connsiteX370" fmla="*/ 9100 w 10000"/>
                <a:gd name="connsiteY370" fmla="*/ 6345 h 10000"/>
                <a:gd name="connsiteX371" fmla="*/ 9123 w 10000"/>
                <a:gd name="connsiteY371" fmla="*/ 6416 h 10000"/>
                <a:gd name="connsiteX372" fmla="*/ 9089 w 10000"/>
                <a:gd name="connsiteY372" fmla="*/ 6473 h 10000"/>
                <a:gd name="connsiteX373" fmla="*/ 9049 w 10000"/>
                <a:gd name="connsiteY373" fmla="*/ 6466 h 10000"/>
                <a:gd name="connsiteX374" fmla="*/ 9049 w 10000"/>
                <a:gd name="connsiteY374" fmla="*/ 6501 h 10000"/>
                <a:gd name="connsiteX375" fmla="*/ 9089 w 10000"/>
                <a:gd name="connsiteY375" fmla="*/ 6544 h 10000"/>
                <a:gd name="connsiteX376" fmla="*/ 9106 w 10000"/>
                <a:gd name="connsiteY376" fmla="*/ 6515 h 10000"/>
                <a:gd name="connsiteX377" fmla="*/ 9139 w 10000"/>
                <a:gd name="connsiteY377" fmla="*/ 6579 h 10000"/>
                <a:gd name="connsiteX378" fmla="*/ 9179 w 10000"/>
                <a:gd name="connsiteY378" fmla="*/ 6579 h 10000"/>
                <a:gd name="connsiteX379" fmla="*/ 9156 w 10000"/>
                <a:gd name="connsiteY379" fmla="*/ 6757 h 10000"/>
                <a:gd name="connsiteX380" fmla="*/ 9139 w 10000"/>
                <a:gd name="connsiteY380" fmla="*/ 6792 h 10000"/>
                <a:gd name="connsiteX381" fmla="*/ 9089 w 10000"/>
                <a:gd name="connsiteY381" fmla="*/ 6778 h 10000"/>
                <a:gd name="connsiteX382" fmla="*/ 9027 w 10000"/>
                <a:gd name="connsiteY382" fmla="*/ 6799 h 10000"/>
                <a:gd name="connsiteX383" fmla="*/ 9004 w 10000"/>
                <a:gd name="connsiteY383" fmla="*/ 6842 h 10000"/>
                <a:gd name="connsiteX384" fmla="*/ 8999 w 10000"/>
                <a:gd name="connsiteY384" fmla="*/ 6884 h 10000"/>
                <a:gd name="connsiteX385" fmla="*/ 8960 w 10000"/>
                <a:gd name="connsiteY385" fmla="*/ 6934 h 10000"/>
                <a:gd name="connsiteX386" fmla="*/ 8898 w 10000"/>
                <a:gd name="connsiteY386" fmla="*/ 6941 h 10000"/>
                <a:gd name="connsiteX387" fmla="*/ 8886 w 10000"/>
                <a:gd name="connsiteY387" fmla="*/ 6962 h 10000"/>
                <a:gd name="connsiteX388" fmla="*/ 8847 w 10000"/>
                <a:gd name="connsiteY388" fmla="*/ 6927 h 10000"/>
                <a:gd name="connsiteX389" fmla="*/ 8808 w 10000"/>
                <a:gd name="connsiteY389" fmla="*/ 6934 h 10000"/>
                <a:gd name="connsiteX390" fmla="*/ 8785 w 10000"/>
                <a:gd name="connsiteY390" fmla="*/ 6906 h 10000"/>
                <a:gd name="connsiteX391" fmla="*/ 8735 w 10000"/>
                <a:gd name="connsiteY391" fmla="*/ 6891 h 10000"/>
                <a:gd name="connsiteX392" fmla="*/ 8746 w 10000"/>
                <a:gd name="connsiteY392" fmla="*/ 6941 h 10000"/>
                <a:gd name="connsiteX393" fmla="*/ 8723 w 10000"/>
                <a:gd name="connsiteY393" fmla="*/ 6991 h 10000"/>
                <a:gd name="connsiteX394" fmla="*/ 8639 w 10000"/>
                <a:gd name="connsiteY394" fmla="*/ 6984 h 10000"/>
                <a:gd name="connsiteX395" fmla="*/ 8611 w 10000"/>
                <a:gd name="connsiteY395" fmla="*/ 6962 h 10000"/>
                <a:gd name="connsiteX396" fmla="*/ 8566 w 10000"/>
                <a:gd name="connsiteY396" fmla="*/ 6984 h 10000"/>
                <a:gd name="connsiteX397" fmla="*/ 8560 w 10000"/>
                <a:gd name="connsiteY397" fmla="*/ 7055 h 10000"/>
                <a:gd name="connsiteX398" fmla="*/ 8476 w 10000"/>
                <a:gd name="connsiteY398" fmla="*/ 7133 h 10000"/>
                <a:gd name="connsiteX399" fmla="*/ 8448 w 10000"/>
                <a:gd name="connsiteY399" fmla="*/ 7090 h 10000"/>
                <a:gd name="connsiteX400" fmla="*/ 8386 w 10000"/>
                <a:gd name="connsiteY400" fmla="*/ 7111 h 10000"/>
                <a:gd name="connsiteX401" fmla="*/ 8346 w 10000"/>
                <a:gd name="connsiteY401" fmla="*/ 7133 h 10000"/>
                <a:gd name="connsiteX402" fmla="*/ 8341 w 10000"/>
                <a:gd name="connsiteY402" fmla="*/ 7168 h 10000"/>
                <a:gd name="connsiteX403" fmla="*/ 8256 w 10000"/>
                <a:gd name="connsiteY403" fmla="*/ 7246 h 10000"/>
                <a:gd name="connsiteX404" fmla="*/ 8206 w 10000"/>
                <a:gd name="connsiteY404" fmla="*/ 7232 h 10000"/>
                <a:gd name="connsiteX405" fmla="*/ 8155 w 10000"/>
                <a:gd name="connsiteY405" fmla="*/ 7260 h 10000"/>
                <a:gd name="connsiteX406" fmla="*/ 8116 w 10000"/>
                <a:gd name="connsiteY406" fmla="*/ 7303 h 10000"/>
                <a:gd name="connsiteX407" fmla="*/ 8060 w 10000"/>
                <a:gd name="connsiteY407" fmla="*/ 7331 h 10000"/>
                <a:gd name="connsiteX408" fmla="*/ 8065 w 10000"/>
                <a:gd name="connsiteY408" fmla="*/ 7374 h 10000"/>
                <a:gd name="connsiteX409" fmla="*/ 8015 w 10000"/>
                <a:gd name="connsiteY409" fmla="*/ 7402 h 10000"/>
                <a:gd name="connsiteX410" fmla="*/ 7942 w 10000"/>
                <a:gd name="connsiteY410" fmla="*/ 7523 h 10000"/>
                <a:gd name="connsiteX411" fmla="*/ 7930 w 10000"/>
                <a:gd name="connsiteY411" fmla="*/ 7573 h 10000"/>
                <a:gd name="connsiteX412" fmla="*/ 7908 w 10000"/>
                <a:gd name="connsiteY412" fmla="*/ 7559 h 10000"/>
                <a:gd name="connsiteX413" fmla="*/ 7919 w 10000"/>
                <a:gd name="connsiteY413" fmla="*/ 7523 h 10000"/>
                <a:gd name="connsiteX414" fmla="*/ 7846 w 10000"/>
                <a:gd name="connsiteY414" fmla="*/ 7339 h 10000"/>
                <a:gd name="connsiteX415" fmla="*/ 7846 w 10000"/>
                <a:gd name="connsiteY415" fmla="*/ 7268 h 10000"/>
                <a:gd name="connsiteX416" fmla="*/ 7812 w 10000"/>
                <a:gd name="connsiteY416" fmla="*/ 7268 h 10000"/>
                <a:gd name="connsiteX417" fmla="*/ 7711 w 10000"/>
                <a:gd name="connsiteY417" fmla="*/ 7197 h 10000"/>
                <a:gd name="connsiteX418" fmla="*/ 7649 w 10000"/>
                <a:gd name="connsiteY418" fmla="*/ 7232 h 10000"/>
                <a:gd name="connsiteX419" fmla="*/ 7632 w 10000"/>
                <a:gd name="connsiteY419" fmla="*/ 7275 h 10000"/>
                <a:gd name="connsiteX420" fmla="*/ 7677 w 10000"/>
                <a:gd name="connsiteY420" fmla="*/ 7324 h 10000"/>
                <a:gd name="connsiteX421" fmla="*/ 7688 w 10000"/>
                <a:gd name="connsiteY421" fmla="*/ 7367 h 10000"/>
                <a:gd name="connsiteX422" fmla="*/ 7660 w 10000"/>
                <a:gd name="connsiteY422" fmla="*/ 7410 h 10000"/>
                <a:gd name="connsiteX423" fmla="*/ 7666 w 10000"/>
                <a:gd name="connsiteY423" fmla="*/ 7445 h 10000"/>
                <a:gd name="connsiteX424" fmla="*/ 7655 w 10000"/>
                <a:gd name="connsiteY424" fmla="*/ 7516 h 10000"/>
                <a:gd name="connsiteX425" fmla="*/ 7660 w 10000"/>
                <a:gd name="connsiteY425" fmla="*/ 7587 h 10000"/>
                <a:gd name="connsiteX426" fmla="*/ 7694 w 10000"/>
                <a:gd name="connsiteY426" fmla="*/ 7700 h 10000"/>
                <a:gd name="connsiteX427" fmla="*/ 7660 w 10000"/>
                <a:gd name="connsiteY427" fmla="*/ 7743 h 10000"/>
                <a:gd name="connsiteX428" fmla="*/ 7666 w 10000"/>
                <a:gd name="connsiteY428" fmla="*/ 7779 h 10000"/>
                <a:gd name="connsiteX429" fmla="*/ 7638 w 10000"/>
                <a:gd name="connsiteY429" fmla="*/ 7793 h 10000"/>
                <a:gd name="connsiteX430" fmla="*/ 7621 w 10000"/>
                <a:gd name="connsiteY430" fmla="*/ 7814 h 10000"/>
                <a:gd name="connsiteX431" fmla="*/ 7514 w 10000"/>
                <a:gd name="connsiteY431" fmla="*/ 7800 h 10000"/>
                <a:gd name="connsiteX432" fmla="*/ 7497 w 10000"/>
                <a:gd name="connsiteY432" fmla="*/ 7757 h 10000"/>
                <a:gd name="connsiteX433" fmla="*/ 7463 w 10000"/>
                <a:gd name="connsiteY433" fmla="*/ 7786 h 10000"/>
                <a:gd name="connsiteX434" fmla="*/ 7390 w 10000"/>
                <a:gd name="connsiteY434" fmla="*/ 7771 h 10000"/>
                <a:gd name="connsiteX435" fmla="*/ 7340 w 10000"/>
                <a:gd name="connsiteY435" fmla="*/ 7793 h 10000"/>
                <a:gd name="connsiteX436" fmla="*/ 7312 w 10000"/>
                <a:gd name="connsiteY436" fmla="*/ 7644 h 10000"/>
                <a:gd name="connsiteX437" fmla="*/ 7283 w 10000"/>
                <a:gd name="connsiteY437" fmla="*/ 7637 h 10000"/>
                <a:gd name="connsiteX438" fmla="*/ 7250 w 10000"/>
                <a:gd name="connsiteY438" fmla="*/ 7544 h 10000"/>
                <a:gd name="connsiteX439" fmla="*/ 7267 w 10000"/>
                <a:gd name="connsiteY439" fmla="*/ 7502 h 10000"/>
                <a:gd name="connsiteX440" fmla="*/ 7306 w 10000"/>
                <a:gd name="connsiteY440" fmla="*/ 7523 h 10000"/>
                <a:gd name="connsiteX441" fmla="*/ 7323 w 10000"/>
                <a:gd name="connsiteY441" fmla="*/ 7473 h 10000"/>
                <a:gd name="connsiteX442" fmla="*/ 7295 w 10000"/>
                <a:gd name="connsiteY442" fmla="*/ 7438 h 10000"/>
                <a:gd name="connsiteX443" fmla="*/ 7312 w 10000"/>
                <a:gd name="connsiteY443" fmla="*/ 7402 h 10000"/>
                <a:gd name="connsiteX444" fmla="*/ 7238 w 10000"/>
                <a:gd name="connsiteY444" fmla="*/ 7331 h 10000"/>
                <a:gd name="connsiteX445" fmla="*/ 7244 w 10000"/>
                <a:gd name="connsiteY445" fmla="*/ 7296 h 10000"/>
                <a:gd name="connsiteX446" fmla="*/ 7199 w 10000"/>
                <a:gd name="connsiteY446" fmla="*/ 7260 h 10000"/>
                <a:gd name="connsiteX447" fmla="*/ 7227 w 10000"/>
                <a:gd name="connsiteY447" fmla="*/ 7218 h 10000"/>
                <a:gd name="connsiteX448" fmla="*/ 7216 w 10000"/>
                <a:gd name="connsiteY448" fmla="*/ 7168 h 10000"/>
                <a:gd name="connsiteX449" fmla="*/ 7165 w 10000"/>
                <a:gd name="connsiteY449" fmla="*/ 7090 h 10000"/>
                <a:gd name="connsiteX450" fmla="*/ 7132 w 10000"/>
                <a:gd name="connsiteY450" fmla="*/ 7026 h 10000"/>
                <a:gd name="connsiteX451" fmla="*/ 7064 w 10000"/>
                <a:gd name="connsiteY451" fmla="*/ 7055 h 10000"/>
                <a:gd name="connsiteX452" fmla="*/ 7025 w 10000"/>
                <a:gd name="connsiteY452" fmla="*/ 7048 h 10000"/>
                <a:gd name="connsiteX453" fmla="*/ 7002 w 10000"/>
                <a:gd name="connsiteY453" fmla="*/ 7111 h 10000"/>
                <a:gd name="connsiteX454" fmla="*/ 6924 w 10000"/>
                <a:gd name="connsiteY454" fmla="*/ 7119 h 10000"/>
                <a:gd name="connsiteX455" fmla="*/ 6895 w 10000"/>
                <a:gd name="connsiteY455" fmla="*/ 7111 h 10000"/>
                <a:gd name="connsiteX456" fmla="*/ 6828 w 10000"/>
                <a:gd name="connsiteY456" fmla="*/ 7161 h 10000"/>
                <a:gd name="connsiteX457" fmla="*/ 6834 w 10000"/>
                <a:gd name="connsiteY457" fmla="*/ 7260 h 10000"/>
                <a:gd name="connsiteX458" fmla="*/ 6817 w 10000"/>
                <a:gd name="connsiteY458" fmla="*/ 7324 h 10000"/>
                <a:gd name="connsiteX459" fmla="*/ 6817 w 10000"/>
                <a:gd name="connsiteY459" fmla="*/ 7381 h 10000"/>
                <a:gd name="connsiteX460" fmla="*/ 6760 w 10000"/>
                <a:gd name="connsiteY460" fmla="*/ 7424 h 10000"/>
                <a:gd name="connsiteX461" fmla="*/ 6699 w 10000"/>
                <a:gd name="connsiteY461" fmla="*/ 7431 h 10000"/>
                <a:gd name="connsiteX462" fmla="*/ 6682 w 10000"/>
                <a:gd name="connsiteY462" fmla="*/ 7410 h 10000"/>
                <a:gd name="connsiteX463" fmla="*/ 6625 w 10000"/>
                <a:gd name="connsiteY463" fmla="*/ 7388 h 10000"/>
                <a:gd name="connsiteX464" fmla="*/ 6592 w 10000"/>
                <a:gd name="connsiteY464" fmla="*/ 7431 h 10000"/>
                <a:gd name="connsiteX465" fmla="*/ 6586 w 10000"/>
                <a:gd name="connsiteY465" fmla="*/ 7473 h 10000"/>
                <a:gd name="connsiteX466" fmla="*/ 6552 w 10000"/>
                <a:gd name="connsiteY466" fmla="*/ 7480 h 10000"/>
                <a:gd name="connsiteX467" fmla="*/ 6547 w 10000"/>
                <a:gd name="connsiteY467" fmla="*/ 7523 h 10000"/>
                <a:gd name="connsiteX468" fmla="*/ 6519 w 10000"/>
                <a:gd name="connsiteY468" fmla="*/ 7523 h 10000"/>
                <a:gd name="connsiteX469" fmla="*/ 6485 w 10000"/>
                <a:gd name="connsiteY469" fmla="*/ 7424 h 10000"/>
                <a:gd name="connsiteX470" fmla="*/ 6406 w 10000"/>
                <a:gd name="connsiteY470" fmla="*/ 7473 h 10000"/>
                <a:gd name="connsiteX471" fmla="*/ 6316 w 10000"/>
                <a:gd name="connsiteY471" fmla="*/ 7551 h 10000"/>
                <a:gd name="connsiteX472" fmla="*/ 6282 w 10000"/>
                <a:gd name="connsiteY472" fmla="*/ 7566 h 10000"/>
                <a:gd name="connsiteX473" fmla="*/ 6294 w 10000"/>
                <a:gd name="connsiteY473" fmla="*/ 7615 h 10000"/>
                <a:gd name="connsiteX474" fmla="*/ 6243 w 10000"/>
                <a:gd name="connsiteY474" fmla="*/ 7637 h 10000"/>
                <a:gd name="connsiteX475" fmla="*/ 6209 w 10000"/>
                <a:gd name="connsiteY475" fmla="*/ 7608 h 10000"/>
                <a:gd name="connsiteX476" fmla="*/ 6136 w 10000"/>
                <a:gd name="connsiteY476" fmla="*/ 7622 h 10000"/>
                <a:gd name="connsiteX477" fmla="*/ 6136 w 10000"/>
                <a:gd name="connsiteY477" fmla="*/ 7395 h 10000"/>
                <a:gd name="connsiteX478" fmla="*/ 6208 w 10000"/>
                <a:gd name="connsiteY47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3048 w 10000"/>
                <a:gd name="connsiteY13" fmla="*/ 9163 h 10000"/>
                <a:gd name="connsiteX14" fmla="*/ 2818 w 10000"/>
                <a:gd name="connsiteY14" fmla="*/ 9837 h 10000"/>
                <a:gd name="connsiteX15" fmla="*/ 2745 w 10000"/>
                <a:gd name="connsiteY15" fmla="*/ 9879 h 10000"/>
                <a:gd name="connsiteX16" fmla="*/ 2705 w 10000"/>
                <a:gd name="connsiteY16" fmla="*/ 9922 h 10000"/>
                <a:gd name="connsiteX17" fmla="*/ 2638 w 10000"/>
                <a:gd name="connsiteY17" fmla="*/ 9929 h 10000"/>
                <a:gd name="connsiteX18" fmla="*/ 2598 w 10000"/>
                <a:gd name="connsiteY18" fmla="*/ 9943 h 10000"/>
                <a:gd name="connsiteX19" fmla="*/ 2565 w 10000"/>
                <a:gd name="connsiteY19" fmla="*/ 9929 h 10000"/>
                <a:gd name="connsiteX20" fmla="*/ 2508 w 10000"/>
                <a:gd name="connsiteY20" fmla="*/ 9943 h 10000"/>
                <a:gd name="connsiteX21" fmla="*/ 2503 w 10000"/>
                <a:gd name="connsiteY21" fmla="*/ 9957 h 10000"/>
                <a:gd name="connsiteX22" fmla="*/ 2458 w 10000"/>
                <a:gd name="connsiteY22" fmla="*/ 9993 h 10000"/>
                <a:gd name="connsiteX23" fmla="*/ 2424 w 10000"/>
                <a:gd name="connsiteY23" fmla="*/ 10000 h 10000"/>
                <a:gd name="connsiteX24" fmla="*/ 2323 w 10000"/>
                <a:gd name="connsiteY24" fmla="*/ 9901 h 10000"/>
                <a:gd name="connsiteX25" fmla="*/ 2250 w 10000"/>
                <a:gd name="connsiteY25" fmla="*/ 9794 h 10000"/>
                <a:gd name="connsiteX26" fmla="*/ 2160 w 10000"/>
                <a:gd name="connsiteY26" fmla="*/ 9759 h 10000"/>
                <a:gd name="connsiteX27" fmla="*/ 2143 w 10000"/>
                <a:gd name="connsiteY27" fmla="*/ 9624 h 10000"/>
                <a:gd name="connsiteX28" fmla="*/ 2205 w 10000"/>
                <a:gd name="connsiteY28" fmla="*/ 9588 h 10000"/>
                <a:gd name="connsiteX29" fmla="*/ 2182 w 10000"/>
                <a:gd name="connsiteY29" fmla="*/ 9482 h 10000"/>
                <a:gd name="connsiteX30" fmla="*/ 2160 w 10000"/>
                <a:gd name="connsiteY30" fmla="*/ 9446 h 10000"/>
                <a:gd name="connsiteX31" fmla="*/ 2323 w 10000"/>
                <a:gd name="connsiteY31" fmla="*/ 9312 h 10000"/>
                <a:gd name="connsiteX32" fmla="*/ 2373 w 10000"/>
                <a:gd name="connsiteY32" fmla="*/ 9177 h 10000"/>
                <a:gd name="connsiteX33" fmla="*/ 2424 w 10000"/>
                <a:gd name="connsiteY33" fmla="*/ 9148 h 10000"/>
                <a:gd name="connsiteX34" fmla="*/ 2435 w 10000"/>
                <a:gd name="connsiteY34" fmla="*/ 9063 h 10000"/>
                <a:gd name="connsiteX35" fmla="*/ 2385 w 10000"/>
                <a:gd name="connsiteY35" fmla="*/ 8950 h 10000"/>
                <a:gd name="connsiteX36" fmla="*/ 2396 w 10000"/>
                <a:gd name="connsiteY36" fmla="*/ 8879 h 10000"/>
                <a:gd name="connsiteX37" fmla="*/ 2340 w 10000"/>
                <a:gd name="connsiteY37" fmla="*/ 8850 h 10000"/>
                <a:gd name="connsiteX38" fmla="*/ 2306 w 10000"/>
                <a:gd name="connsiteY38" fmla="*/ 8857 h 10000"/>
                <a:gd name="connsiteX39" fmla="*/ 2143 w 10000"/>
                <a:gd name="connsiteY39" fmla="*/ 8921 h 10000"/>
                <a:gd name="connsiteX40" fmla="*/ 2098 w 10000"/>
                <a:gd name="connsiteY40" fmla="*/ 8971 h 10000"/>
                <a:gd name="connsiteX41" fmla="*/ 2064 w 10000"/>
                <a:gd name="connsiteY41" fmla="*/ 8999 h 10000"/>
                <a:gd name="connsiteX42" fmla="*/ 2019 w 10000"/>
                <a:gd name="connsiteY42" fmla="*/ 9056 h 10000"/>
                <a:gd name="connsiteX43" fmla="*/ 1879 w 10000"/>
                <a:gd name="connsiteY43" fmla="*/ 9013 h 10000"/>
                <a:gd name="connsiteX44" fmla="*/ 1828 w 10000"/>
                <a:gd name="connsiteY44" fmla="*/ 8971 h 10000"/>
                <a:gd name="connsiteX45" fmla="*/ 1738 w 10000"/>
                <a:gd name="connsiteY45" fmla="*/ 9021 h 10000"/>
                <a:gd name="connsiteX46" fmla="*/ 1609 w 10000"/>
                <a:gd name="connsiteY46" fmla="*/ 9056 h 10000"/>
                <a:gd name="connsiteX47" fmla="*/ 1699 w 10000"/>
                <a:gd name="connsiteY47" fmla="*/ 9177 h 10000"/>
                <a:gd name="connsiteX48" fmla="*/ 1592 w 10000"/>
                <a:gd name="connsiteY48" fmla="*/ 9304 h 10000"/>
                <a:gd name="connsiteX49" fmla="*/ 1558 w 10000"/>
                <a:gd name="connsiteY49" fmla="*/ 9290 h 10000"/>
                <a:gd name="connsiteX50" fmla="*/ 1541 w 10000"/>
                <a:gd name="connsiteY50" fmla="*/ 9304 h 10000"/>
                <a:gd name="connsiteX51" fmla="*/ 1507 w 10000"/>
                <a:gd name="connsiteY51" fmla="*/ 9269 h 10000"/>
                <a:gd name="connsiteX52" fmla="*/ 1440 w 10000"/>
                <a:gd name="connsiteY52" fmla="*/ 9233 h 10000"/>
                <a:gd name="connsiteX53" fmla="*/ 1434 w 10000"/>
                <a:gd name="connsiteY53" fmla="*/ 9198 h 10000"/>
                <a:gd name="connsiteX54" fmla="*/ 1412 w 10000"/>
                <a:gd name="connsiteY54" fmla="*/ 9191 h 10000"/>
                <a:gd name="connsiteX55" fmla="*/ 1400 w 10000"/>
                <a:gd name="connsiteY55" fmla="*/ 9155 h 10000"/>
                <a:gd name="connsiteX56" fmla="*/ 1372 w 10000"/>
                <a:gd name="connsiteY56" fmla="*/ 9127 h 10000"/>
                <a:gd name="connsiteX57" fmla="*/ 1327 w 10000"/>
                <a:gd name="connsiteY57" fmla="*/ 9141 h 10000"/>
                <a:gd name="connsiteX58" fmla="*/ 1305 w 10000"/>
                <a:gd name="connsiteY58" fmla="*/ 9092 h 10000"/>
                <a:gd name="connsiteX59" fmla="*/ 1271 w 10000"/>
                <a:gd name="connsiteY59" fmla="*/ 9099 h 10000"/>
                <a:gd name="connsiteX60" fmla="*/ 1277 w 10000"/>
                <a:gd name="connsiteY60" fmla="*/ 9056 h 10000"/>
                <a:gd name="connsiteX61" fmla="*/ 1265 w 10000"/>
                <a:gd name="connsiteY61" fmla="*/ 8999 h 10000"/>
                <a:gd name="connsiteX62" fmla="*/ 1277 w 10000"/>
                <a:gd name="connsiteY62" fmla="*/ 8935 h 10000"/>
                <a:gd name="connsiteX63" fmla="*/ 1271 w 10000"/>
                <a:gd name="connsiteY63" fmla="*/ 8893 h 10000"/>
                <a:gd name="connsiteX64" fmla="*/ 1153 w 10000"/>
                <a:gd name="connsiteY64" fmla="*/ 8893 h 10000"/>
                <a:gd name="connsiteX65" fmla="*/ 1153 w 10000"/>
                <a:gd name="connsiteY65" fmla="*/ 8850 h 10000"/>
                <a:gd name="connsiteX66" fmla="*/ 1091 w 10000"/>
                <a:gd name="connsiteY66" fmla="*/ 8829 h 10000"/>
                <a:gd name="connsiteX67" fmla="*/ 1080 w 10000"/>
                <a:gd name="connsiteY67" fmla="*/ 8758 h 10000"/>
                <a:gd name="connsiteX68" fmla="*/ 1069 w 10000"/>
                <a:gd name="connsiteY68" fmla="*/ 8730 h 10000"/>
                <a:gd name="connsiteX69" fmla="*/ 990 w 10000"/>
                <a:gd name="connsiteY69" fmla="*/ 8701 h 10000"/>
                <a:gd name="connsiteX70" fmla="*/ 894 w 10000"/>
                <a:gd name="connsiteY70" fmla="*/ 8616 h 10000"/>
                <a:gd name="connsiteX71" fmla="*/ 787 w 10000"/>
                <a:gd name="connsiteY71" fmla="*/ 8616 h 10000"/>
                <a:gd name="connsiteX72" fmla="*/ 849 w 10000"/>
                <a:gd name="connsiteY72" fmla="*/ 8510 h 10000"/>
                <a:gd name="connsiteX73" fmla="*/ 945 w 10000"/>
                <a:gd name="connsiteY73" fmla="*/ 8432 h 10000"/>
                <a:gd name="connsiteX74" fmla="*/ 984 w 10000"/>
                <a:gd name="connsiteY74" fmla="*/ 8325 h 10000"/>
                <a:gd name="connsiteX75" fmla="*/ 1063 w 10000"/>
                <a:gd name="connsiteY75" fmla="*/ 8204 h 10000"/>
                <a:gd name="connsiteX76" fmla="*/ 1057 w 10000"/>
                <a:gd name="connsiteY76" fmla="*/ 8133 h 10000"/>
                <a:gd name="connsiteX77" fmla="*/ 1018 w 10000"/>
                <a:gd name="connsiteY77" fmla="*/ 8055 h 10000"/>
                <a:gd name="connsiteX78" fmla="*/ 533 w 10000"/>
                <a:gd name="connsiteY78" fmla="*/ 8076 h 10000"/>
                <a:gd name="connsiteX79" fmla="*/ 169 w 10000"/>
                <a:gd name="connsiteY79" fmla="*/ 7743 h 10000"/>
                <a:gd name="connsiteX80" fmla="*/ 157 w 10000"/>
                <a:gd name="connsiteY80" fmla="*/ 7686 h 10000"/>
                <a:gd name="connsiteX81" fmla="*/ 231 w 10000"/>
                <a:gd name="connsiteY81" fmla="*/ 7594 h 10000"/>
                <a:gd name="connsiteX82" fmla="*/ 0 w 10000"/>
                <a:gd name="connsiteY82" fmla="*/ 6920 h 10000"/>
                <a:gd name="connsiteX83" fmla="*/ 1074 w 10000"/>
                <a:gd name="connsiteY83" fmla="*/ 7019 h 10000"/>
                <a:gd name="connsiteX84" fmla="*/ 1277 w 10000"/>
                <a:gd name="connsiteY84" fmla="*/ 6998 h 10000"/>
                <a:gd name="connsiteX85" fmla="*/ 1524 w 10000"/>
                <a:gd name="connsiteY85" fmla="*/ 7083 h 10000"/>
                <a:gd name="connsiteX86" fmla="*/ 1609 w 10000"/>
                <a:gd name="connsiteY86" fmla="*/ 7104 h 10000"/>
                <a:gd name="connsiteX87" fmla="*/ 1822 w 10000"/>
                <a:gd name="connsiteY87" fmla="*/ 7310 h 10000"/>
                <a:gd name="connsiteX88" fmla="*/ 1918 w 10000"/>
                <a:gd name="connsiteY88" fmla="*/ 7303 h 10000"/>
                <a:gd name="connsiteX89" fmla="*/ 6504 w 10000"/>
                <a:gd name="connsiteY89" fmla="*/ 7627 h 10000"/>
                <a:gd name="connsiteX90" fmla="*/ 5523 w 10000"/>
                <a:gd name="connsiteY90" fmla="*/ 5713 h 10000"/>
                <a:gd name="connsiteX91" fmla="*/ 5652 w 10000"/>
                <a:gd name="connsiteY91" fmla="*/ 5720 h 10000"/>
                <a:gd name="connsiteX92" fmla="*/ 5697 w 10000"/>
                <a:gd name="connsiteY92" fmla="*/ 5742 h 10000"/>
                <a:gd name="connsiteX93" fmla="*/ 5793 w 10000"/>
                <a:gd name="connsiteY93" fmla="*/ 5635 h 10000"/>
                <a:gd name="connsiteX94" fmla="*/ 5844 w 10000"/>
                <a:gd name="connsiteY94" fmla="*/ 5628 h 10000"/>
                <a:gd name="connsiteX95" fmla="*/ 5889 w 10000"/>
                <a:gd name="connsiteY95" fmla="*/ 5564 h 10000"/>
                <a:gd name="connsiteX96" fmla="*/ 5945 w 10000"/>
                <a:gd name="connsiteY96" fmla="*/ 5515 h 10000"/>
                <a:gd name="connsiteX97" fmla="*/ 6001 w 10000"/>
                <a:gd name="connsiteY97" fmla="*/ 5408 h 10000"/>
                <a:gd name="connsiteX98" fmla="*/ 6012 w 10000"/>
                <a:gd name="connsiteY98" fmla="*/ 5344 h 10000"/>
                <a:gd name="connsiteX99" fmla="*/ 6080 w 10000"/>
                <a:gd name="connsiteY99" fmla="*/ 5316 h 10000"/>
                <a:gd name="connsiteX100" fmla="*/ 6159 w 10000"/>
                <a:gd name="connsiteY100" fmla="*/ 5351 h 10000"/>
                <a:gd name="connsiteX101" fmla="*/ 6226 w 10000"/>
                <a:gd name="connsiteY101" fmla="*/ 5337 h 10000"/>
                <a:gd name="connsiteX102" fmla="*/ 6294 w 10000"/>
                <a:gd name="connsiteY102" fmla="*/ 5344 h 10000"/>
                <a:gd name="connsiteX103" fmla="*/ 6412 w 10000"/>
                <a:gd name="connsiteY103" fmla="*/ 5302 h 10000"/>
                <a:gd name="connsiteX104" fmla="*/ 6490 w 10000"/>
                <a:gd name="connsiteY104" fmla="*/ 5195 h 10000"/>
                <a:gd name="connsiteX105" fmla="*/ 6524 w 10000"/>
                <a:gd name="connsiteY105" fmla="*/ 5160 h 10000"/>
                <a:gd name="connsiteX106" fmla="*/ 6575 w 10000"/>
                <a:gd name="connsiteY106" fmla="*/ 5160 h 10000"/>
                <a:gd name="connsiteX107" fmla="*/ 6614 w 10000"/>
                <a:gd name="connsiteY107" fmla="*/ 5103 h 10000"/>
                <a:gd name="connsiteX108" fmla="*/ 6597 w 10000"/>
                <a:gd name="connsiteY108" fmla="*/ 5039 h 10000"/>
                <a:gd name="connsiteX109" fmla="*/ 6609 w 10000"/>
                <a:gd name="connsiteY109" fmla="*/ 4982 h 10000"/>
                <a:gd name="connsiteX110" fmla="*/ 6659 w 10000"/>
                <a:gd name="connsiteY110" fmla="*/ 4876 h 10000"/>
                <a:gd name="connsiteX111" fmla="*/ 6715 w 10000"/>
                <a:gd name="connsiteY111" fmla="*/ 4776 h 10000"/>
                <a:gd name="connsiteX112" fmla="*/ 6772 w 10000"/>
                <a:gd name="connsiteY112" fmla="*/ 4755 h 10000"/>
                <a:gd name="connsiteX113" fmla="*/ 6800 w 10000"/>
                <a:gd name="connsiteY113" fmla="*/ 4720 h 10000"/>
                <a:gd name="connsiteX114" fmla="*/ 6895 w 10000"/>
                <a:gd name="connsiteY114" fmla="*/ 4734 h 10000"/>
                <a:gd name="connsiteX115" fmla="*/ 6991 w 10000"/>
                <a:gd name="connsiteY115" fmla="*/ 4734 h 10000"/>
                <a:gd name="connsiteX116" fmla="*/ 6997 w 10000"/>
                <a:gd name="connsiteY116" fmla="*/ 4670 h 10000"/>
                <a:gd name="connsiteX117" fmla="*/ 7013 w 10000"/>
                <a:gd name="connsiteY117" fmla="*/ 4627 h 10000"/>
                <a:gd name="connsiteX118" fmla="*/ 7008 w 10000"/>
                <a:gd name="connsiteY118" fmla="*/ 4599 h 10000"/>
                <a:gd name="connsiteX119" fmla="*/ 7064 w 10000"/>
                <a:gd name="connsiteY119" fmla="*/ 4578 h 10000"/>
                <a:gd name="connsiteX120" fmla="*/ 7103 w 10000"/>
                <a:gd name="connsiteY120" fmla="*/ 4634 h 10000"/>
                <a:gd name="connsiteX121" fmla="*/ 7160 w 10000"/>
                <a:gd name="connsiteY121" fmla="*/ 4613 h 10000"/>
                <a:gd name="connsiteX122" fmla="*/ 7177 w 10000"/>
                <a:gd name="connsiteY122" fmla="*/ 4578 h 10000"/>
                <a:gd name="connsiteX123" fmla="*/ 7222 w 10000"/>
                <a:gd name="connsiteY123" fmla="*/ 4564 h 10000"/>
                <a:gd name="connsiteX124" fmla="*/ 7317 w 10000"/>
                <a:gd name="connsiteY124" fmla="*/ 4493 h 10000"/>
                <a:gd name="connsiteX125" fmla="*/ 7407 w 10000"/>
                <a:gd name="connsiteY125" fmla="*/ 4521 h 10000"/>
                <a:gd name="connsiteX126" fmla="*/ 7430 w 10000"/>
                <a:gd name="connsiteY126" fmla="*/ 4507 h 10000"/>
                <a:gd name="connsiteX127" fmla="*/ 7480 w 10000"/>
                <a:gd name="connsiteY127" fmla="*/ 4528 h 10000"/>
                <a:gd name="connsiteX128" fmla="*/ 7503 w 10000"/>
                <a:gd name="connsiteY128" fmla="*/ 4471 h 10000"/>
                <a:gd name="connsiteX129" fmla="*/ 7525 w 10000"/>
                <a:gd name="connsiteY129" fmla="*/ 4500 h 10000"/>
                <a:gd name="connsiteX130" fmla="*/ 7559 w 10000"/>
                <a:gd name="connsiteY130" fmla="*/ 4493 h 10000"/>
                <a:gd name="connsiteX131" fmla="*/ 7598 w 10000"/>
                <a:gd name="connsiteY131" fmla="*/ 4556 h 10000"/>
                <a:gd name="connsiteX132" fmla="*/ 7643 w 10000"/>
                <a:gd name="connsiteY132" fmla="*/ 4549 h 10000"/>
                <a:gd name="connsiteX133" fmla="*/ 7683 w 10000"/>
                <a:gd name="connsiteY133" fmla="*/ 4578 h 10000"/>
                <a:gd name="connsiteX134" fmla="*/ 7700 w 10000"/>
                <a:gd name="connsiteY134" fmla="*/ 4556 h 10000"/>
                <a:gd name="connsiteX135" fmla="*/ 7778 w 10000"/>
                <a:gd name="connsiteY135" fmla="*/ 4564 h 10000"/>
                <a:gd name="connsiteX136" fmla="*/ 7790 w 10000"/>
                <a:gd name="connsiteY136" fmla="*/ 4585 h 10000"/>
                <a:gd name="connsiteX137" fmla="*/ 7874 w 10000"/>
                <a:gd name="connsiteY137" fmla="*/ 4514 h 10000"/>
                <a:gd name="connsiteX138" fmla="*/ 7874 w 10000"/>
                <a:gd name="connsiteY138" fmla="*/ 4393 h 10000"/>
                <a:gd name="connsiteX139" fmla="*/ 7852 w 10000"/>
                <a:gd name="connsiteY139" fmla="*/ 4379 h 10000"/>
                <a:gd name="connsiteX140" fmla="*/ 7835 w 10000"/>
                <a:gd name="connsiteY140" fmla="*/ 4294 h 10000"/>
                <a:gd name="connsiteX141" fmla="*/ 7801 w 10000"/>
                <a:gd name="connsiteY141" fmla="*/ 4209 h 10000"/>
                <a:gd name="connsiteX142" fmla="*/ 7750 w 10000"/>
                <a:gd name="connsiteY142" fmla="*/ 4173 h 10000"/>
                <a:gd name="connsiteX143" fmla="*/ 7745 w 10000"/>
                <a:gd name="connsiteY143" fmla="*/ 4131 h 10000"/>
                <a:gd name="connsiteX144" fmla="*/ 7672 w 10000"/>
                <a:gd name="connsiteY144" fmla="*/ 4053 h 10000"/>
                <a:gd name="connsiteX145" fmla="*/ 7677 w 10000"/>
                <a:gd name="connsiteY145" fmla="*/ 4024 h 10000"/>
                <a:gd name="connsiteX146" fmla="*/ 7604 w 10000"/>
                <a:gd name="connsiteY146" fmla="*/ 3982 h 10000"/>
                <a:gd name="connsiteX147" fmla="*/ 7598 w 10000"/>
                <a:gd name="connsiteY147" fmla="*/ 3903 h 10000"/>
                <a:gd name="connsiteX148" fmla="*/ 7475 w 10000"/>
                <a:gd name="connsiteY148" fmla="*/ 3833 h 10000"/>
                <a:gd name="connsiteX149" fmla="*/ 7407 w 10000"/>
                <a:gd name="connsiteY149" fmla="*/ 3683 h 10000"/>
                <a:gd name="connsiteX150" fmla="*/ 7306 w 10000"/>
                <a:gd name="connsiteY150" fmla="*/ 3676 h 10000"/>
                <a:gd name="connsiteX151" fmla="*/ 7272 w 10000"/>
                <a:gd name="connsiteY151" fmla="*/ 3648 h 10000"/>
                <a:gd name="connsiteX152" fmla="*/ 7222 w 10000"/>
                <a:gd name="connsiteY152" fmla="*/ 3669 h 10000"/>
                <a:gd name="connsiteX153" fmla="*/ 7143 w 10000"/>
                <a:gd name="connsiteY153" fmla="*/ 3669 h 10000"/>
                <a:gd name="connsiteX154" fmla="*/ 7030 w 10000"/>
                <a:gd name="connsiteY154" fmla="*/ 3840 h 10000"/>
                <a:gd name="connsiteX155" fmla="*/ 6991 w 10000"/>
                <a:gd name="connsiteY155" fmla="*/ 3918 h 10000"/>
                <a:gd name="connsiteX156" fmla="*/ 6890 w 10000"/>
                <a:gd name="connsiteY156" fmla="*/ 3797 h 10000"/>
                <a:gd name="connsiteX157" fmla="*/ 6817 w 10000"/>
                <a:gd name="connsiteY157" fmla="*/ 3747 h 10000"/>
                <a:gd name="connsiteX158" fmla="*/ 6744 w 10000"/>
                <a:gd name="connsiteY158" fmla="*/ 3754 h 10000"/>
                <a:gd name="connsiteX159" fmla="*/ 6670 w 10000"/>
                <a:gd name="connsiteY159" fmla="*/ 3790 h 10000"/>
                <a:gd name="connsiteX160" fmla="*/ 6609 w 10000"/>
                <a:gd name="connsiteY160" fmla="*/ 3762 h 10000"/>
                <a:gd name="connsiteX161" fmla="*/ 6552 w 10000"/>
                <a:gd name="connsiteY161" fmla="*/ 3804 h 10000"/>
                <a:gd name="connsiteX162" fmla="*/ 6496 w 10000"/>
                <a:gd name="connsiteY162" fmla="*/ 3889 h 10000"/>
                <a:gd name="connsiteX163" fmla="*/ 6367 w 10000"/>
                <a:gd name="connsiteY163" fmla="*/ 3733 h 10000"/>
                <a:gd name="connsiteX164" fmla="*/ 6350 w 10000"/>
                <a:gd name="connsiteY164" fmla="*/ 3577 h 10000"/>
                <a:gd name="connsiteX165" fmla="*/ 6451 w 10000"/>
                <a:gd name="connsiteY165" fmla="*/ 3513 h 10000"/>
                <a:gd name="connsiteX166" fmla="*/ 6445 w 10000"/>
                <a:gd name="connsiteY166" fmla="*/ 3343 h 10000"/>
                <a:gd name="connsiteX167" fmla="*/ 6541 w 10000"/>
                <a:gd name="connsiteY167" fmla="*/ 3144 h 10000"/>
                <a:gd name="connsiteX168" fmla="*/ 6530 w 10000"/>
                <a:gd name="connsiteY168" fmla="*/ 3109 h 10000"/>
                <a:gd name="connsiteX169" fmla="*/ 6760 w 10000"/>
                <a:gd name="connsiteY169" fmla="*/ 2456 h 10000"/>
                <a:gd name="connsiteX170" fmla="*/ 6884 w 10000"/>
                <a:gd name="connsiteY170" fmla="*/ 2555 h 10000"/>
                <a:gd name="connsiteX171" fmla="*/ 6957 w 10000"/>
                <a:gd name="connsiteY171" fmla="*/ 2598 h 10000"/>
                <a:gd name="connsiteX172" fmla="*/ 7030 w 10000"/>
                <a:gd name="connsiteY172" fmla="*/ 2598 h 10000"/>
                <a:gd name="connsiteX173" fmla="*/ 7143 w 10000"/>
                <a:gd name="connsiteY173" fmla="*/ 2676 h 10000"/>
                <a:gd name="connsiteX174" fmla="*/ 7160 w 10000"/>
                <a:gd name="connsiteY174" fmla="*/ 2626 h 10000"/>
                <a:gd name="connsiteX175" fmla="*/ 7233 w 10000"/>
                <a:gd name="connsiteY175" fmla="*/ 2612 h 10000"/>
                <a:gd name="connsiteX176" fmla="*/ 7295 w 10000"/>
                <a:gd name="connsiteY176" fmla="*/ 2527 h 10000"/>
                <a:gd name="connsiteX177" fmla="*/ 7373 w 10000"/>
                <a:gd name="connsiteY177" fmla="*/ 2463 h 10000"/>
                <a:gd name="connsiteX178" fmla="*/ 7407 w 10000"/>
                <a:gd name="connsiteY178" fmla="*/ 2399 h 10000"/>
                <a:gd name="connsiteX179" fmla="*/ 7525 w 10000"/>
                <a:gd name="connsiteY179" fmla="*/ 2356 h 10000"/>
                <a:gd name="connsiteX180" fmla="*/ 7587 w 10000"/>
                <a:gd name="connsiteY180" fmla="*/ 2363 h 10000"/>
                <a:gd name="connsiteX181" fmla="*/ 7638 w 10000"/>
                <a:gd name="connsiteY181" fmla="*/ 2300 h 10000"/>
                <a:gd name="connsiteX182" fmla="*/ 7677 w 10000"/>
                <a:gd name="connsiteY182" fmla="*/ 2214 h 10000"/>
                <a:gd name="connsiteX183" fmla="*/ 7660 w 10000"/>
                <a:gd name="connsiteY183" fmla="*/ 2200 h 10000"/>
                <a:gd name="connsiteX184" fmla="*/ 7677 w 10000"/>
                <a:gd name="connsiteY184" fmla="*/ 2108 h 10000"/>
                <a:gd name="connsiteX185" fmla="*/ 7610 w 10000"/>
                <a:gd name="connsiteY185" fmla="*/ 2108 h 10000"/>
                <a:gd name="connsiteX186" fmla="*/ 7643 w 10000"/>
                <a:gd name="connsiteY186" fmla="*/ 2030 h 10000"/>
                <a:gd name="connsiteX187" fmla="*/ 7649 w 10000"/>
                <a:gd name="connsiteY187" fmla="*/ 1938 h 10000"/>
                <a:gd name="connsiteX188" fmla="*/ 7677 w 10000"/>
                <a:gd name="connsiteY188" fmla="*/ 1916 h 10000"/>
                <a:gd name="connsiteX189" fmla="*/ 7728 w 10000"/>
                <a:gd name="connsiteY189" fmla="*/ 1824 h 10000"/>
                <a:gd name="connsiteX190" fmla="*/ 7722 w 10000"/>
                <a:gd name="connsiteY190" fmla="*/ 1753 h 10000"/>
                <a:gd name="connsiteX191" fmla="*/ 7762 w 10000"/>
                <a:gd name="connsiteY191" fmla="*/ 1675 h 10000"/>
                <a:gd name="connsiteX192" fmla="*/ 7807 w 10000"/>
                <a:gd name="connsiteY192" fmla="*/ 1625 h 10000"/>
                <a:gd name="connsiteX193" fmla="*/ 7823 w 10000"/>
                <a:gd name="connsiteY193" fmla="*/ 1540 h 10000"/>
                <a:gd name="connsiteX194" fmla="*/ 7818 w 10000"/>
                <a:gd name="connsiteY194" fmla="*/ 1512 h 10000"/>
                <a:gd name="connsiteX195" fmla="*/ 7857 w 10000"/>
                <a:gd name="connsiteY195" fmla="*/ 1455 h 10000"/>
                <a:gd name="connsiteX196" fmla="*/ 7913 w 10000"/>
                <a:gd name="connsiteY196" fmla="*/ 1285 h 10000"/>
                <a:gd name="connsiteX197" fmla="*/ 7930 w 10000"/>
                <a:gd name="connsiteY197" fmla="*/ 1185 h 10000"/>
                <a:gd name="connsiteX198" fmla="*/ 7958 w 10000"/>
                <a:gd name="connsiteY198" fmla="*/ 1192 h 10000"/>
                <a:gd name="connsiteX199" fmla="*/ 8037 w 10000"/>
                <a:gd name="connsiteY199" fmla="*/ 1079 h 10000"/>
                <a:gd name="connsiteX200" fmla="*/ 8127 w 10000"/>
                <a:gd name="connsiteY200" fmla="*/ 1015 h 10000"/>
                <a:gd name="connsiteX201" fmla="*/ 8138 w 10000"/>
                <a:gd name="connsiteY201" fmla="*/ 937 h 10000"/>
                <a:gd name="connsiteX202" fmla="*/ 8172 w 10000"/>
                <a:gd name="connsiteY202" fmla="*/ 852 h 10000"/>
                <a:gd name="connsiteX203" fmla="*/ 8161 w 10000"/>
                <a:gd name="connsiteY203" fmla="*/ 788 h 10000"/>
                <a:gd name="connsiteX204" fmla="*/ 8116 w 10000"/>
                <a:gd name="connsiteY204" fmla="*/ 731 h 10000"/>
                <a:gd name="connsiteX205" fmla="*/ 8138 w 10000"/>
                <a:gd name="connsiteY205" fmla="*/ 660 h 10000"/>
                <a:gd name="connsiteX206" fmla="*/ 8138 w 10000"/>
                <a:gd name="connsiteY206" fmla="*/ 575 h 10000"/>
                <a:gd name="connsiteX207" fmla="*/ 8054 w 10000"/>
                <a:gd name="connsiteY207" fmla="*/ 504 h 10000"/>
                <a:gd name="connsiteX208" fmla="*/ 7970 w 10000"/>
                <a:gd name="connsiteY208" fmla="*/ 546 h 10000"/>
                <a:gd name="connsiteX209" fmla="*/ 7930 w 10000"/>
                <a:gd name="connsiteY209" fmla="*/ 546 h 10000"/>
                <a:gd name="connsiteX210" fmla="*/ 7913 w 10000"/>
                <a:gd name="connsiteY210" fmla="*/ 497 h 10000"/>
                <a:gd name="connsiteX211" fmla="*/ 7913 w 10000"/>
                <a:gd name="connsiteY211" fmla="*/ 405 h 10000"/>
                <a:gd name="connsiteX212" fmla="*/ 8020 w 10000"/>
                <a:gd name="connsiteY212" fmla="*/ 312 h 10000"/>
                <a:gd name="connsiteX213" fmla="*/ 8054 w 10000"/>
                <a:gd name="connsiteY213" fmla="*/ 234 h 10000"/>
                <a:gd name="connsiteX214" fmla="*/ 8121 w 10000"/>
                <a:gd name="connsiteY214" fmla="*/ 170 h 10000"/>
                <a:gd name="connsiteX215" fmla="*/ 8183 w 10000"/>
                <a:gd name="connsiteY215" fmla="*/ 50 h 10000"/>
                <a:gd name="connsiteX216" fmla="*/ 8228 w 10000"/>
                <a:gd name="connsiteY216" fmla="*/ 28 h 10000"/>
                <a:gd name="connsiteX217" fmla="*/ 8290 w 10000"/>
                <a:gd name="connsiteY217" fmla="*/ 43 h 10000"/>
                <a:gd name="connsiteX218" fmla="*/ 8420 w 10000"/>
                <a:gd name="connsiteY218" fmla="*/ 0 h 10000"/>
                <a:gd name="connsiteX219" fmla="*/ 8481 w 10000"/>
                <a:gd name="connsiteY219" fmla="*/ 71 h 10000"/>
                <a:gd name="connsiteX220" fmla="*/ 8476 w 10000"/>
                <a:gd name="connsiteY220" fmla="*/ 121 h 10000"/>
                <a:gd name="connsiteX221" fmla="*/ 8504 w 10000"/>
                <a:gd name="connsiteY221" fmla="*/ 142 h 10000"/>
                <a:gd name="connsiteX222" fmla="*/ 8526 w 10000"/>
                <a:gd name="connsiteY222" fmla="*/ 192 h 10000"/>
                <a:gd name="connsiteX223" fmla="*/ 8493 w 10000"/>
                <a:gd name="connsiteY223" fmla="*/ 248 h 10000"/>
                <a:gd name="connsiteX224" fmla="*/ 8448 w 10000"/>
                <a:gd name="connsiteY224" fmla="*/ 376 h 10000"/>
                <a:gd name="connsiteX225" fmla="*/ 8375 w 10000"/>
                <a:gd name="connsiteY225" fmla="*/ 476 h 10000"/>
                <a:gd name="connsiteX226" fmla="*/ 8307 w 10000"/>
                <a:gd name="connsiteY226" fmla="*/ 532 h 10000"/>
                <a:gd name="connsiteX227" fmla="*/ 8358 w 10000"/>
                <a:gd name="connsiteY227" fmla="*/ 554 h 10000"/>
                <a:gd name="connsiteX228" fmla="*/ 8425 w 10000"/>
                <a:gd name="connsiteY228" fmla="*/ 639 h 10000"/>
                <a:gd name="connsiteX229" fmla="*/ 8470 w 10000"/>
                <a:gd name="connsiteY229" fmla="*/ 646 h 10000"/>
                <a:gd name="connsiteX230" fmla="*/ 8493 w 10000"/>
                <a:gd name="connsiteY230" fmla="*/ 738 h 10000"/>
                <a:gd name="connsiteX231" fmla="*/ 8538 w 10000"/>
                <a:gd name="connsiteY231" fmla="*/ 759 h 10000"/>
                <a:gd name="connsiteX232" fmla="*/ 8571 w 10000"/>
                <a:gd name="connsiteY232" fmla="*/ 752 h 10000"/>
                <a:gd name="connsiteX233" fmla="*/ 8639 w 10000"/>
                <a:gd name="connsiteY233" fmla="*/ 610 h 10000"/>
                <a:gd name="connsiteX234" fmla="*/ 8701 w 10000"/>
                <a:gd name="connsiteY234" fmla="*/ 625 h 10000"/>
                <a:gd name="connsiteX235" fmla="*/ 8712 w 10000"/>
                <a:gd name="connsiteY235" fmla="*/ 667 h 10000"/>
                <a:gd name="connsiteX236" fmla="*/ 8757 w 10000"/>
                <a:gd name="connsiteY236" fmla="*/ 717 h 10000"/>
                <a:gd name="connsiteX237" fmla="*/ 8757 w 10000"/>
                <a:gd name="connsiteY237" fmla="*/ 752 h 10000"/>
                <a:gd name="connsiteX238" fmla="*/ 8796 w 10000"/>
                <a:gd name="connsiteY238" fmla="*/ 774 h 10000"/>
                <a:gd name="connsiteX239" fmla="*/ 8853 w 10000"/>
                <a:gd name="connsiteY239" fmla="*/ 774 h 10000"/>
                <a:gd name="connsiteX240" fmla="*/ 8858 w 10000"/>
                <a:gd name="connsiteY240" fmla="*/ 837 h 10000"/>
                <a:gd name="connsiteX241" fmla="*/ 8808 w 10000"/>
                <a:gd name="connsiteY241" fmla="*/ 866 h 10000"/>
                <a:gd name="connsiteX242" fmla="*/ 8853 w 10000"/>
                <a:gd name="connsiteY242" fmla="*/ 1143 h 10000"/>
                <a:gd name="connsiteX243" fmla="*/ 8898 w 10000"/>
                <a:gd name="connsiteY243" fmla="*/ 1270 h 10000"/>
                <a:gd name="connsiteX244" fmla="*/ 8886 w 10000"/>
                <a:gd name="connsiteY244" fmla="*/ 1327 h 10000"/>
                <a:gd name="connsiteX245" fmla="*/ 8926 w 10000"/>
                <a:gd name="connsiteY245" fmla="*/ 1391 h 10000"/>
                <a:gd name="connsiteX246" fmla="*/ 8931 w 10000"/>
                <a:gd name="connsiteY246" fmla="*/ 1434 h 10000"/>
                <a:gd name="connsiteX247" fmla="*/ 9038 w 10000"/>
                <a:gd name="connsiteY247" fmla="*/ 1483 h 10000"/>
                <a:gd name="connsiteX248" fmla="*/ 9168 w 10000"/>
                <a:gd name="connsiteY248" fmla="*/ 1441 h 10000"/>
                <a:gd name="connsiteX249" fmla="*/ 9184 w 10000"/>
                <a:gd name="connsiteY249" fmla="*/ 1384 h 10000"/>
                <a:gd name="connsiteX250" fmla="*/ 9229 w 10000"/>
                <a:gd name="connsiteY250" fmla="*/ 1405 h 10000"/>
                <a:gd name="connsiteX251" fmla="*/ 9258 w 10000"/>
                <a:gd name="connsiteY251" fmla="*/ 1455 h 10000"/>
                <a:gd name="connsiteX252" fmla="*/ 9325 w 10000"/>
                <a:gd name="connsiteY252" fmla="*/ 1419 h 10000"/>
                <a:gd name="connsiteX253" fmla="*/ 9364 w 10000"/>
                <a:gd name="connsiteY253" fmla="*/ 1419 h 10000"/>
                <a:gd name="connsiteX254" fmla="*/ 9421 w 10000"/>
                <a:gd name="connsiteY254" fmla="*/ 1476 h 10000"/>
                <a:gd name="connsiteX255" fmla="*/ 9454 w 10000"/>
                <a:gd name="connsiteY255" fmla="*/ 1398 h 10000"/>
                <a:gd name="connsiteX256" fmla="*/ 9522 w 10000"/>
                <a:gd name="connsiteY256" fmla="*/ 1434 h 10000"/>
                <a:gd name="connsiteX257" fmla="*/ 9556 w 10000"/>
                <a:gd name="connsiteY257" fmla="*/ 1391 h 10000"/>
                <a:gd name="connsiteX258" fmla="*/ 9584 w 10000"/>
                <a:gd name="connsiteY258" fmla="*/ 1398 h 10000"/>
                <a:gd name="connsiteX259" fmla="*/ 9612 w 10000"/>
                <a:gd name="connsiteY259" fmla="*/ 1356 h 10000"/>
                <a:gd name="connsiteX260" fmla="*/ 9606 w 10000"/>
                <a:gd name="connsiteY260" fmla="*/ 1313 h 10000"/>
                <a:gd name="connsiteX261" fmla="*/ 9646 w 10000"/>
                <a:gd name="connsiteY261" fmla="*/ 1292 h 10000"/>
                <a:gd name="connsiteX262" fmla="*/ 9674 w 10000"/>
                <a:gd name="connsiteY262" fmla="*/ 1221 h 10000"/>
                <a:gd name="connsiteX263" fmla="*/ 9753 w 10000"/>
                <a:gd name="connsiteY263" fmla="*/ 1228 h 10000"/>
                <a:gd name="connsiteX264" fmla="*/ 9871 w 10000"/>
                <a:gd name="connsiteY264" fmla="*/ 1434 h 10000"/>
                <a:gd name="connsiteX265" fmla="*/ 9893 w 10000"/>
                <a:gd name="connsiteY265" fmla="*/ 1505 h 10000"/>
                <a:gd name="connsiteX266" fmla="*/ 9972 w 10000"/>
                <a:gd name="connsiteY266" fmla="*/ 1597 h 10000"/>
                <a:gd name="connsiteX267" fmla="*/ 10000 w 10000"/>
                <a:gd name="connsiteY267" fmla="*/ 1682 h 10000"/>
                <a:gd name="connsiteX268" fmla="*/ 9938 w 10000"/>
                <a:gd name="connsiteY268" fmla="*/ 1796 h 10000"/>
                <a:gd name="connsiteX269" fmla="*/ 9893 w 10000"/>
                <a:gd name="connsiteY269" fmla="*/ 1838 h 10000"/>
                <a:gd name="connsiteX270" fmla="*/ 9916 w 10000"/>
                <a:gd name="connsiteY270" fmla="*/ 1959 h 10000"/>
                <a:gd name="connsiteX271" fmla="*/ 9848 w 10000"/>
                <a:gd name="connsiteY271" fmla="*/ 2051 h 10000"/>
                <a:gd name="connsiteX272" fmla="*/ 9809 w 10000"/>
                <a:gd name="connsiteY272" fmla="*/ 2072 h 10000"/>
                <a:gd name="connsiteX273" fmla="*/ 9809 w 10000"/>
                <a:gd name="connsiteY273" fmla="*/ 2136 h 10000"/>
                <a:gd name="connsiteX274" fmla="*/ 9758 w 10000"/>
                <a:gd name="connsiteY274" fmla="*/ 2257 h 10000"/>
                <a:gd name="connsiteX275" fmla="*/ 9724 w 10000"/>
                <a:gd name="connsiteY275" fmla="*/ 2264 h 10000"/>
                <a:gd name="connsiteX276" fmla="*/ 9730 w 10000"/>
                <a:gd name="connsiteY276" fmla="*/ 2349 h 10000"/>
                <a:gd name="connsiteX277" fmla="*/ 9702 w 10000"/>
                <a:gd name="connsiteY277" fmla="*/ 2413 h 10000"/>
                <a:gd name="connsiteX278" fmla="*/ 9708 w 10000"/>
                <a:gd name="connsiteY278" fmla="*/ 2697 h 10000"/>
                <a:gd name="connsiteX279" fmla="*/ 9724 w 10000"/>
                <a:gd name="connsiteY279" fmla="*/ 2718 h 10000"/>
                <a:gd name="connsiteX280" fmla="*/ 9719 w 10000"/>
                <a:gd name="connsiteY280" fmla="*/ 2811 h 10000"/>
                <a:gd name="connsiteX281" fmla="*/ 9708 w 10000"/>
                <a:gd name="connsiteY281" fmla="*/ 2896 h 10000"/>
                <a:gd name="connsiteX282" fmla="*/ 9668 w 10000"/>
                <a:gd name="connsiteY282" fmla="*/ 2938 h 10000"/>
                <a:gd name="connsiteX283" fmla="*/ 9595 w 10000"/>
                <a:gd name="connsiteY283" fmla="*/ 2903 h 10000"/>
                <a:gd name="connsiteX284" fmla="*/ 9561 w 10000"/>
                <a:gd name="connsiteY284" fmla="*/ 2952 h 10000"/>
                <a:gd name="connsiteX285" fmla="*/ 9567 w 10000"/>
                <a:gd name="connsiteY285" fmla="*/ 2995 h 10000"/>
                <a:gd name="connsiteX286" fmla="*/ 9544 w 10000"/>
                <a:gd name="connsiteY286" fmla="*/ 3080 h 10000"/>
                <a:gd name="connsiteX287" fmla="*/ 9505 w 10000"/>
                <a:gd name="connsiteY287" fmla="*/ 3137 h 10000"/>
                <a:gd name="connsiteX288" fmla="*/ 9494 w 10000"/>
                <a:gd name="connsiteY288" fmla="*/ 3236 h 10000"/>
                <a:gd name="connsiteX289" fmla="*/ 9466 w 10000"/>
                <a:gd name="connsiteY289" fmla="*/ 3322 h 10000"/>
                <a:gd name="connsiteX290" fmla="*/ 9471 w 10000"/>
                <a:gd name="connsiteY290" fmla="*/ 3378 h 10000"/>
                <a:gd name="connsiteX291" fmla="*/ 9460 w 10000"/>
                <a:gd name="connsiteY291" fmla="*/ 3435 h 10000"/>
                <a:gd name="connsiteX292" fmla="*/ 9483 w 10000"/>
                <a:gd name="connsiteY292" fmla="*/ 3485 h 10000"/>
                <a:gd name="connsiteX293" fmla="*/ 9449 w 10000"/>
                <a:gd name="connsiteY293" fmla="*/ 3563 h 10000"/>
                <a:gd name="connsiteX294" fmla="*/ 9393 w 10000"/>
                <a:gd name="connsiteY294" fmla="*/ 3442 h 10000"/>
                <a:gd name="connsiteX295" fmla="*/ 9393 w 10000"/>
                <a:gd name="connsiteY295" fmla="*/ 3350 h 10000"/>
                <a:gd name="connsiteX296" fmla="*/ 9376 w 10000"/>
                <a:gd name="connsiteY296" fmla="*/ 3336 h 10000"/>
                <a:gd name="connsiteX297" fmla="*/ 9308 w 10000"/>
                <a:gd name="connsiteY297" fmla="*/ 3400 h 10000"/>
                <a:gd name="connsiteX298" fmla="*/ 9201 w 10000"/>
                <a:gd name="connsiteY298" fmla="*/ 3549 h 10000"/>
                <a:gd name="connsiteX299" fmla="*/ 9139 w 10000"/>
                <a:gd name="connsiteY299" fmla="*/ 3655 h 10000"/>
                <a:gd name="connsiteX300" fmla="*/ 9044 w 10000"/>
                <a:gd name="connsiteY300" fmla="*/ 3712 h 10000"/>
                <a:gd name="connsiteX301" fmla="*/ 9010 w 10000"/>
                <a:gd name="connsiteY301" fmla="*/ 3797 h 10000"/>
                <a:gd name="connsiteX302" fmla="*/ 8982 w 10000"/>
                <a:gd name="connsiteY302" fmla="*/ 3825 h 10000"/>
                <a:gd name="connsiteX303" fmla="*/ 8875 w 10000"/>
                <a:gd name="connsiteY303" fmla="*/ 3903 h 10000"/>
                <a:gd name="connsiteX304" fmla="*/ 8785 w 10000"/>
                <a:gd name="connsiteY304" fmla="*/ 3996 h 10000"/>
                <a:gd name="connsiteX305" fmla="*/ 8763 w 10000"/>
                <a:gd name="connsiteY305" fmla="*/ 4067 h 10000"/>
                <a:gd name="connsiteX306" fmla="*/ 8729 w 10000"/>
                <a:gd name="connsiteY306" fmla="*/ 4102 h 10000"/>
                <a:gd name="connsiteX307" fmla="*/ 8774 w 10000"/>
                <a:gd name="connsiteY307" fmla="*/ 4194 h 10000"/>
                <a:gd name="connsiteX308" fmla="*/ 8819 w 10000"/>
                <a:gd name="connsiteY308" fmla="*/ 4265 h 10000"/>
                <a:gd name="connsiteX309" fmla="*/ 8881 w 10000"/>
                <a:gd name="connsiteY309" fmla="*/ 4294 h 10000"/>
                <a:gd name="connsiteX310" fmla="*/ 8858 w 10000"/>
                <a:gd name="connsiteY310" fmla="*/ 4344 h 10000"/>
                <a:gd name="connsiteX311" fmla="*/ 8903 w 10000"/>
                <a:gd name="connsiteY311" fmla="*/ 4358 h 10000"/>
                <a:gd name="connsiteX312" fmla="*/ 8903 w 10000"/>
                <a:gd name="connsiteY312" fmla="*/ 4443 h 10000"/>
                <a:gd name="connsiteX313" fmla="*/ 8937 w 10000"/>
                <a:gd name="connsiteY313" fmla="*/ 4507 h 10000"/>
                <a:gd name="connsiteX314" fmla="*/ 8993 w 10000"/>
                <a:gd name="connsiteY314" fmla="*/ 4493 h 10000"/>
                <a:gd name="connsiteX315" fmla="*/ 9016 w 10000"/>
                <a:gd name="connsiteY315" fmla="*/ 4422 h 10000"/>
                <a:gd name="connsiteX316" fmla="*/ 9061 w 10000"/>
                <a:gd name="connsiteY316" fmla="*/ 4414 h 10000"/>
                <a:gd name="connsiteX317" fmla="*/ 9066 w 10000"/>
                <a:gd name="connsiteY317" fmla="*/ 4358 h 10000"/>
                <a:gd name="connsiteX318" fmla="*/ 9123 w 10000"/>
                <a:gd name="connsiteY318" fmla="*/ 4358 h 10000"/>
                <a:gd name="connsiteX319" fmla="*/ 9100 w 10000"/>
                <a:gd name="connsiteY319" fmla="*/ 4429 h 10000"/>
                <a:gd name="connsiteX320" fmla="*/ 9156 w 10000"/>
                <a:gd name="connsiteY320" fmla="*/ 4464 h 10000"/>
                <a:gd name="connsiteX321" fmla="*/ 9145 w 10000"/>
                <a:gd name="connsiteY321" fmla="*/ 4528 h 10000"/>
                <a:gd name="connsiteX322" fmla="*/ 9061 w 10000"/>
                <a:gd name="connsiteY322" fmla="*/ 4535 h 10000"/>
                <a:gd name="connsiteX323" fmla="*/ 8999 w 10000"/>
                <a:gd name="connsiteY323" fmla="*/ 4578 h 10000"/>
                <a:gd name="connsiteX324" fmla="*/ 8943 w 10000"/>
                <a:gd name="connsiteY324" fmla="*/ 4599 h 10000"/>
                <a:gd name="connsiteX325" fmla="*/ 8943 w 10000"/>
                <a:gd name="connsiteY325" fmla="*/ 4698 h 10000"/>
                <a:gd name="connsiteX326" fmla="*/ 8999 w 10000"/>
                <a:gd name="connsiteY326" fmla="*/ 4805 h 10000"/>
                <a:gd name="connsiteX327" fmla="*/ 8954 w 10000"/>
                <a:gd name="connsiteY327" fmla="*/ 4904 h 10000"/>
                <a:gd name="connsiteX328" fmla="*/ 8864 w 10000"/>
                <a:gd name="connsiteY328" fmla="*/ 4918 h 10000"/>
                <a:gd name="connsiteX329" fmla="*/ 8875 w 10000"/>
                <a:gd name="connsiteY329" fmla="*/ 5032 h 10000"/>
                <a:gd name="connsiteX330" fmla="*/ 8870 w 10000"/>
                <a:gd name="connsiteY330" fmla="*/ 5103 h 10000"/>
                <a:gd name="connsiteX331" fmla="*/ 8841 w 10000"/>
                <a:gd name="connsiteY331" fmla="*/ 5138 h 10000"/>
                <a:gd name="connsiteX332" fmla="*/ 8785 w 10000"/>
                <a:gd name="connsiteY332" fmla="*/ 5110 h 10000"/>
                <a:gd name="connsiteX333" fmla="*/ 8735 w 10000"/>
                <a:gd name="connsiteY333" fmla="*/ 5018 h 10000"/>
                <a:gd name="connsiteX334" fmla="*/ 8678 w 10000"/>
                <a:gd name="connsiteY334" fmla="*/ 5089 h 10000"/>
                <a:gd name="connsiteX335" fmla="*/ 8622 w 10000"/>
                <a:gd name="connsiteY335" fmla="*/ 5039 h 10000"/>
                <a:gd name="connsiteX336" fmla="*/ 8616 w 10000"/>
                <a:gd name="connsiteY336" fmla="*/ 5011 h 10000"/>
                <a:gd name="connsiteX337" fmla="*/ 8538 w 10000"/>
                <a:gd name="connsiteY337" fmla="*/ 4947 h 10000"/>
                <a:gd name="connsiteX338" fmla="*/ 8515 w 10000"/>
                <a:gd name="connsiteY338" fmla="*/ 4961 h 10000"/>
                <a:gd name="connsiteX339" fmla="*/ 8526 w 10000"/>
                <a:gd name="connsiteY339" fmla="*/ 5039 h 10000"/>
                <a:gd name="connsiteX340" fmla="*/ 8481 w 10000"/>
                <a:gd name="connsiteY340" fmla="*/ 5138 h 10000"/>
                <a:gd name="connsiteX341" fmla="*/ 8515 w 10000"/>
                <a:gd name="connsiteY341" fmla="*/ 5160 h 10000"/>
                <a:gd name="connsiteX342" fmla="*/ 8577 w 10000"/>
                <a:gd name="connsiteY342" fmla="*/ 5145 h 10000"/>
                <a:gd name="connsiteX343" fmla="*/ 8588 w 10000"/>
                <a:gd name="connsiteY343" fmla="*/ 5181 h 10000"/>
                <a:gd name="connsiteX344" fmla="*/ 8577 w 10000"/>
                <a:gd name="connsiteY344" fmla="*/ 5224 h 10000"/>
                <a:gd name="connsiteX345" fmla="*/ 8600 w 10000"/>
                <a:gd name="connsiteY345" fmla="*/ 5280 h 10000"/>
                <a:gd name="connsiteX346" fmla="*/ 8650 w 10000"/>
                <a:gd name="connsiteY346" fmla="*/ 5316 h 10000"/>
                <a:gd name="connsiteX347" fmla="*/ 8639 w 10000"/>
                <a:gd name="connsiteY347" fmla="*/ 5401 h 10000"/>
                <a:gd name="connsiteX348" fmla="*/ 8673 w 10000"/>
                <a:gd name="connsiteY348" fmla="*/ 5444 h 10000"/>
                <a:gd name="connsiteX349" fmla="*/ 8633 w 10000"/>
                <a:gd name="connsiteY349" fmla="*/ 5486 h 10000"/>
                <a:gd name="connsiteX350" fmla="*/ 8622 w 10000"/>
                <a:gd name="connsiteY350" fmla="*/ 5642 h 10000"/>
                <a:gd name="connsiteX351" fmla="*/ 8600 w 10000"/>
                <a:gd name="connsiteY351" fmla="*/ 5649 h 10000"/>
                <a:gd name="connsiteX352" fmla="*/ 8628 w 10000"/>
                <a:gd name="connsiteY352" fmla="*/ 5720 h 10000"/>
                <a:gd name="connsiteX353" fmla="*/ 8633 w 10000"/>
                <a:gd name="connsiteY353" fmla="*/ 5841 h 10000"/>
                <a:gd name="connsiteX354" fmla="*/ 8661 w 10000"/>
                <a:gd name="connsiteY354" fmla="*/ 5869 h 10000"/>
                <a:gd name="connsiteX355" fmla="*/ 8667 w 10000"/>
                <a:gd name="connsiteY355" fmla="*/ 5905 h 10000"/>
                <a:gd name="connsiteX356" fmla="*/ 8690 w 10000"/>
                <a:gd name="connsiteY356" fmla="*/ 5912 h 10000"/>
                <a:gd name="connsiteX357" fmla="*/ 8695 w 10000"/>
                <a:gd name="connsiteY357" fmla="*/ 5983 h 10000"/>
                <a:gd name="connsiteX358" fmla="*/ 8684 w 10000"/>
                <a:gd name="connsiteY358" fmla="*/ 6033 h 10000"/>
                <a:gd name="connsiteX359" fmla="*/ 8740 w 10000"/>
                <a:gd name="connsiteY359" fmla="*/ 6061 h 10000"/>
                <a:gd name="connsiteX360" fmla="*/ 8825 w 10000"/>
                <a:gd name="connsiteY360" fmla="*/ 6004 h 10000"/>
                <a:gd name="connsiteX361" fmla="*/ 8948 w 10000"/>
                <a:gd name="connsiteY361" fmla="*/ 5891 h 10000"/>
                <a:gd name="connsiteX362" fmla="*/ 8982 w 10000"/>
                <a:gd name="connsiteY362" fmla="*/ 5891 h 10000"/>
                <a:gd name="connsiteX363" fmla="*/ 8982 w 10000"/>
                <a:gd name="connsiteY363" fmla="*/ 5976 h 10000"/>
                <a:gd name="connsiteX364" fmla="*/ 9004 w 10000"/>
                <a:gd name="connsiteY364" fmla="*/ 5990 h 10000"/>
                <a:gd name="connsiteX365" fmla="*/ 9044 w 10000"/>
                <a:gd name="connsiteY365" fmla="*/ 6089 h 10000"/>
                <a:gd name="connsiteX366" fmla="*/ 9072 w 10000"/>
                <a:gd name="connsiteY366" fmla="*/ 6097 h 10000"/>
                <a:gd name="connsiteX367" fmla="*/ 9055 w 10000"/>
                <a:gd name="connsiteY367" fmla="*/ 6153 h 10000"/>
                <a:gd name="connsiteX368" fmla="*/ 9100 w 10000"/>
                <a:gd name="connsiteY368" fmla="*/ 6281 h 10000"/>
                <a:gd name="connsiteX369" fmla="*/ 9100 w 10000"/>
                <a:gd name="connsiteY369" fmla="*/ 6345 h 10000"/>
                <a:gd name="connsiteX370" fmla="*/ 9123 w 10000"/>
                <a:gd name="connsiteY370" fmla="*/ 6416 h 10000"/>
                <a:gd name="connsiteX371" fmla="*/ 9089 w 10000"/>
                <a:gd name="connsiteY371" fmla="*/ 6473 h 10000"/>
                <a:gd name="connsiteX372" fmla="*/ 9049 w 10000"/>
                <a:gd name="connsiteY372" fmla="*/ 6466 h 10000"/>
                <a:gd name="connsiteX373" fmla="*/ 9049 w 10000"/>
                <a:gd name="connsiteY373" fmla="*/ 6501 h 10000"/>
                <a:gd name="connsiteX374" fmla="*/ 9089 w 10000"/>
                <a:gd name="connsiteY374" fmla="*/ 6544 h 10000"/>
                <a:gd name="connsiteX375" fmla="*/ 9106 w 10000"/>
                <a:gd name="connsiteY375" fmla="*/ 6515 h 10000"/>
                <a:gd name="connsiteX376" fmla="*/ 9139 w 10000"/>
                <a:gd name="connsiteY376" fmla="*/ 6579 h 10000"/>
                <a:gd name="connsiteX377" fmla="*/ 9179 w 10000"/>
                <a:gd name="connsiteY377" fmla="*/ 6579 h 10000"/>
                <a:gd name="connsiteX378" fmla="*/ 9156 w 10000"/>
                <a:gd name="connsiteY378" fmla="*/ 6757 h 10000"/>
                <a:gd name="connsiteX379" fmla="*/ 9139 w 10000"/>
                <a:gd name="connsiteY379" fmla="*/ 6792 h 10000"/>
                <a:gd name="connsiteX380" fmla="*/ 9089 w 10000"/>
                <a:gd name="connsiteY380" fmla="*/ 6778 h 10000"/>
                <a:gd name="connsiteX381" fmla="*/ 9027 w 10000"/>
                <a:gd name="connsiteY381" fmla="*/ 6799 h 10000"/>
                <a:gd name="connsiteX382" fmla="*/ 9004 w 10000"/>
                <a:gd name="connsiteY382" fmla="*/ 6842 h 10000"/>
                <a:gd name="connsiteX383" fmla="*/ 8999 w 10000"/>
                <a:gd name="connsiteY383" fmla="*/ 6884 h 10000"/>
                <a:gd name="connsiteX384" fmla="*/ 8960 w 10000"/>
                <a:gd name="connsiteY384" fmla="*/ 6934 h 10000"/>
                <a:gd name="connsiteX385" fmla="*/ 8898 w 10000"/>
                <a:gd name="connsiteY385" fmla="*/ 6941 h 10000"/>
                <a:gd name="connsiteX386" fmla="*/ 8886 w 10000"/>
                <a:gd name="connsiteY386" fmla="*/ 6962 h 10000"/>
                <a:gd name="connsiteX387" fmla="*/ 8847 w 10000"/>
                <a:gd name="connsiteY387" fmla="*/ 6927 h 10000"/>
                <a:gd name="connsiteX388" fmla="*/ 8808 w 10000"/>
                <a:gd name="connsiteY388" fmla="*/ 6934 h 10000"/>
                <a:gd name="connsiteX389" fmla="*/ 8785 w 10000"/>
                <a:gd name="connsiteY389" fmla="*/ 6906 h 10000"/>
                <a:gd name="connsiteX390" fmla="*/ 8735 w 10000"/>
                <a:gd name="connsiteY390" fmla="*/ 6891 h 10000"/>
                <a:gd name="connsiteX391" fmla="*/ 8746 w 10000"/>
                <a:gd name="connsiteY391" fmla="*/ 6941 h 10000"/>
                <a:gd name="connsiteX392" fmla="*/ 8723 w 10000"/>
                <a:gd name="connsiteY392" fmla="*/ 6991 h 10000"/>
                <a:gd name="connsiteX393" fmla="*/ 8639 w 10000"/>
                <a:gd name="connsiteY393" fmla="*/ 6984 h 10000"/>
                <a:gd name="connsiteX394" fmla="*/ 8611 w 10000"/>
                <a:gd name="connsiteY394" fmla="*/ 6962 h 10000"/>
                <a:gd name="connsiteX395" fmla="*/ 8566 w 10000"/>
                <a:gd name="connsiteY395" fmla="*/ 6984 h 10000"/>
                <a:gd name="connsiteX396" fmla="*/ 8560 w 10000"/>
                <a:gd name="connsiteY396" fmla="*/ 7055 h 10000"/>
                <a:gd name="connsiteX397" fmla="*/ 8476 w 10000"/>
                <a:gd name="connsiteY397" fmla="*/ 7133 h 10000"/>
                <a:gd name="connsiteX398" fmla="*/ 8448 w 10000"/>
                <a:gd name="connsiteY398" fmla="*/ 7090 h 10000"/>
                <a:gd name="connsiteX399" fmla="*/ 8386 w 10000"/>
                <a:gd name="connsiteY399" fmla="*/ 7111 h 10000"/>
                <a:gd name="connsiteX400" fmla="*/ 8346 w 10000"/>
                <a:gd name="connsiteY400" fmla="*/ 7133 h 10000"/>
                <a:gd name="connsiteX401" fmla="*/ 8341 w 10000"/>
                <a:gd name="connsiteY401" fmla="*/ 7168 h 10000"/>
                <a:gd name="connsiteX402" fmla="*/ 8256 w 10000"/>
                <a:gd name="connsiteY402" fmla="*/ 7246 h 10000"/>
                <a:gd name="connsiteX403" fmla="*/ 8206 w 10000"/>
                <a:gd name="connsiteY403" fmla="*/ 7232 h 10000"/>
                <a:gd name="connsiteX404" fmla="*/ 8155 w 10000"/>
                <a:gd name="connsiteY404" fmla="*/ 7260 h 10000"/>
                <a:gd name="connsiteX405" fmla="*/ 8116 w 10000"/>
                <a:gd name="connsiteY405" fmla="*/ 7303 h 10000"/>
                <a:gd name="connsiteX406" fmla="*/ 8060 w 10000"/>
                <a:gd name="connsiteY406" fmla="*/ 7331 h 10000"/>
                <a:gd name="connsiteX407" fmla="*/ 8065 w 10000"/>
                <a:gd name="connsiteY407" fmla="*/ 7374 h 10000"/>
                <a:gd name="connsiteX408" fmla="*/ 8015 w 10000"/>
                <a:gd name="connsiteY408" fmla="*/ 7402 h 10000"/>
                <a:gd name="connsiteX409" fmla="*/ 7942 w 10000"/>
                <a:gd name="connsiteY409" fmla="*/ 7523 h 10000"/>
                <a:gd name="connsiteX410" fmla="*/ 7930 w 10000"/>
                <a:gd name="connsiteY410" fmla="*/ 7573 h 10000"/>
                <a:gd name="connsiteX411" fmla="*/ 7908 w 10000"/>
                <a:gd name="connsiteY411" fmla="*/ 7559 h 10000"/>
                <a:gd name="connsiteX412" fmla="*/ 7919 w 10000"/>
                <a:gd name="connsiteY412" fmla="*/ 7523 h 10000"/>
                <a:gd name="connsiteX413" fmla="*/ 7846 w 10000"/>
                <a:gd name="connsiteY413" fmla="*/ 7339 h 10000"/>
                <a:gd name="connsiteX414" fmla="*/ 7846 w 10000"/>
                <a:gd name="connsiteY414" fmla="*/ 7268 h 10000"/>
                <a:gd name="connsiteX415" fmla="*/ 7812 w 10000"/>
                <a:gd name="connsiteY415" fmla="*/ 7268 h 10000"/>
                <a:gd name="connsiteX416" fmla="*/ 7711 w 10000"/>
                <a:gd name="connsiteY416" fmla="*/ 7197 h 10000"/>
                <a:gd name="connsiteX417" fmla="*/ 7649 w 10000"/>
                <a:gd name="connsiteY417" fmla="*/ 7232 h 10000"/>
                <a:gd name="connsiteX418" fmla="*/ 7632 w 10000"/>
                <a:gd name="connsiteY418" fmla="*/ 7275 h 10000"/>
                <a:gd name="connsiteX419" fmla="*/ 7677 w 10000"/>
                <a:gd name="connsiteY419" fmla="*/ 7324 h 10000"/>
                <a:gd name="connsiteX420" fmla="*/ 7688 w 10000"/>
                <a:gd name="connsiteY420" fmla="*/ 7367 h 10000"/>
                <a:gd name="connsiteX421" fmla="*/ 7660 w 10000"/>
                <a:gd name="connsiteY421" fmla="*/ 7410 h 10000"/>
                <a:gd name="connsiteX422" fmla="*/ 7666 w 10000"/>
                <a:gd name="connsiteY422" fmla="*/ 7445 h 10000"/>
                <a:gd name="connsiteX423" fmla="*/ 7655 w 10000"/>
                <a:gd name="connsiteY423" fmla="*/ 7516 h 10000"/>
                <a:gd name="connsiteX424" fmla="*/ 7660 w 10000"/>
                <a:gd name="connsiteY424" fmla="*/ 7587 h 10000"/>
                <a:gd name="connsiteX425" fmla="*/ 7694 w 10000"/>
                <a:gd name="connsiteY425" fmla="*/ 7700 h 10000"/>
                <a:gd name="connsiteX426" fmla="*/ 7660 w 10000"/>
                <a:gd name="connsiteY426" fmla="*/ 7743 h 10000"/>
                <a:gd name="connsiteX427" fmla="*/ 7666 w 10000"/>
                <a:gd name="connsiteY427" fmla="*/ 7779 h 10000"/>
                <a:gd name="connsiteX428" fmla="*/ 7638 w 10000"/>
                <a:gd name="connsiteY428" fmla="*/ 7793 h 10000"/>
                <a:gd name="connsiteX429" fmla="*/ 7621 w 10000"/>
                <a:gd name="connsiteY429" fmla="*/ 7814 h 10000"/>
                <a:gd name="connsiteX430" fmla="*/ 7514 w 10000"/>
                <a:gd name="connsiteY430" fmla="*/ 7800 h 10000"/>
                <a:gd name="connsiteX431" fmla="*/ 7497 w 10000"/>
                <a:gd name="connsiteY431" fmla="*/ 7757 h 10000"/>
                <a:gd name="connsiteX432" fmla="*/ 7463 w 10000"/>
                <a:gd name="connsiteY432" fmla="*/ 7786 h 10000"/>
                <a:gd name="connsiteX433" fmla="*/ 7390 w 10000"/>
                <a:gd name="connsiteY433" fmla="*/ 7771 h 10000"/>
                <a:gd name="connsiteX434" fmla="*/ 7340 w 10000"/>
                <a:gd name="connsiteY434" fmla="*/ 7793 h 10000"/>
                <a:gd name="connsiteX435" fmla="*/ 7312 w 10000"/>
                <a:gd name="connsiteY435" fmla="*/ 7644 h 10000"/>
                <a:gd name="connsiteX436" fmla="*/ 7283 w 10000"/>
                <a:gd name="connsiteY436" fmla="*/ 7637 h 10000"/>
                <a:gd name="connsiteX437" fmla="*/ 7250 w 10000"/>
                <a:gd name="connsiteY437" fmla="*/ 7544 h 10000"/>
                <a:gd name="connsiteX438" fmla="*/ 7267 w 10000"/>
                <a:gd name="connsiteY438" fmla="*/ 7502 h 10000"/>
                <a:gd name="connsiteX439" fmla="*/ 7306 w 10000"/>
                <a:gd name="connsiteY439" fmla="*/ 7523 h 10000"/>
                <a:gd name="connsiteX440" fmla="*/ 7323 w 10000"/>
                <a:gd name="connsiteY440" fmla="*/ 7473 h 10000"/>
                <a:gd name="connsiteX441" fmla="*/ 7295 w 10000"/>
                <a:gd name="connsiteY441" fmla="*/ 7438 h 10000"/>
                <a:gd name="connsiteX442" fmla="*/ 7312 w 10000"/>
                <a:gd name="connsiteY442" fmla="*/ 7402 h 10000"/>
                <a:gd name="connsiteX443" fmla="*/ 7238 w 10000"/>
                <a:gd name="connsiteY443" fmla="*/ 7331 h 10000"/>
                <a:gd name="connsiteX444" fmla="*/ 7244 w 10000"/>
                <a:gd name="connsiteY444" fmla="*/ 7296 h 10000"/>
                <a:gd name="connsiteX445" fmla="*/ 7199 w 10000"/>
                <a:gd name="connsiteY445" fmla="*/ 7260 h 10000"/>
                <a:gd name="connsiteX446" fmla="*/ 7227 w 10000"/>
                <a:gd name="connsiteY446" fmla="*/ 7218 h 10000"/>
                <a:gd name="connsiteX447" fmla="*/ 7216 w 10000"/>
                <a:gd name="connsiteY447" fmla="*/ 7168 h 10000"/>
                <a:gd name="connsiteX448" fmla="*/ 7165 w 10000"/>
                <a:gd name="connsiteY448" fmla="*/ 7090 h 10000"/>
                <a:gd name="connsiteX449" fmla="*/ 7132 w 10000"/>
                <a:gd name="connsiteY449" fmla="*/ 7026 h 10000"/>
                <a:gd name="connsiteX450" fmla="*/ 7064 w 10000"/>
                <a:gd name="connsiteY450" fmla="*/ 7055 h 10000"/>
                <a:gd name="connsiteX451" fmla="*/ 7025 w 10000"/>
                <a:gd name="connsiteY451" fmla="*/ 7048 h 10000"/>
                <a:gd name="connsiteX452" fmla="*/ 7002 w 10000"/>
                <a:gd name="connsiteY452" fmla="*/ 7111 h 10000"/>
                <a:gd name="connsiteX453" fmla="*/ 6924 w 10000"/>
                <a:gd name="connsiteY453" fmla="*/ 7119 h 10000"/>
                <a:gd name="connsiteX454" fmla="*/ 6895 w 10000"/>
                <a:gd name="connsiteY454" fmla="*/ 7111 h 10000"/>
                <a:gd name="connsiteX455" fmla="*/ 6828 w 10000"/>
                <a:gd name="connsiteY455" fmla="*/ 7161 h 10000"/>
                <a:gd name="connsiteX456" fmla="*/ 6834 w 10000"/>
                <a:gd name="connsiteY456" fmla="*/ 7260 h 10000"/>
                <a:gd name="connsiteX457" fmla="*/ 6817 w 10000"/>
                <a:gd name="connsiteY457" fmla="*/ 7324 h 10000"/>
                <a:gd name="connsiteX458" fmla="*/ 6817 w 10000"/>
                <a:gd name="connsiteY458" fmla="*/ 7381 h 10000"/>
                <a:gd name="connsiteX459" fmla="*/ 6760 w 10000"/>
                <a:gd name="connsiteY459" fmla="*/ 7424 h 10000"/>
                <a:gd name="connsiteX460" fmla="*/ 6699 w 10000"/>
                <a:gd name="connsiteY460" fmla="*/ 7431 h 10000"/>
                <a:gd name="connsiteX461" fmla="*/ 6682 w 10000"/>
                <a:gd name="connsiteY461" fmla="*/ 7410 h 10000"/>
                <a:gd name="connsiteX462" fmla="*/ 6625 w 10000"/>
                <a:gd name="connsiteY462" fmla="*/ 7388 h 10000"/>
                <a:gd name="connsiteX463" fmla="*/ 6592 w 10000"/>
                <a:gd name="connsiteY463" fmla="*/ 7431 h 10000"/>
                <a:gd name="connsiteX464" fmla="*/ 6586 w 10000"/>
                <a:gd name="connsiteY464" fmla="*/ 7473 h 10000"/>
                <a:gd name="connsiteX465" fmla="*/ 6552 w 10000"/>
                <a:gd name="connsiteY465" fmla="*/ 7480 h 10000"/>
                <a:gd name="connsiteX466" fmla="*/ 6547 w 10000"/>
                <a:gd name="connsiteY466" fmla="*/ 7523 h 10000"/>
                <a:gd name="connsiteX467" fmla="*/ 6519 w 10000"/>
                <a:gd name="connsiteY467" fmla="*/ 7523 h 10000"/>
                <a:gd name="connsiteX468" fmla="*/ 6485 w 10000"/>
                <a:gd name="connsiteY468" fmla="*/ 7424 h 10000"/>
                <a:gd name="connsiteX469" fmla="*/ 6406 w 10000"/>
                <a:gd name="connsiteY469" fmla="*/ 7473 h 10000"/>
                <a:gd name="connsiteX470" fmla="*/ 6316 w 10000"/>
                <a:gd name="connsiteY470" fmla="*/ 7551 h 10000"/>
                <a:gd name="connsiteX471" fmla="*/ 6282 w 10000"/>
                <a:gd name="connsiteY471" fmla="*/ 7566 h 10000"/>
                <a:gd name="connsiteX472" fmla="*/ 6294 w 10000"/>
                <a:gd name="connsiteY472" fmla="*/ 7615 h 10000"/>
                <a:gd name="connsiteX473" fmla="*/ 6243 w 10000"/>
                <a:gd name="connsiteY473" fmla="*/ 7637 h 10000"/>
                <a:gd name="connsiteX474" fmla="*/ 6209 w 10000"/>
                <a:gd name="connsiteY474" fmla="*/ 7608 h 10000"/>
                <a:gd name="connsiteX475" fmla="*/ 6136 w 10000"/>
                <a:gd name="connsiteY475" fmla="*/ 7622 h 10000"/>
                <a:gd name="connsiteX476" fmla="*/ 6136 w 10000"/>
                <a:gd name="connsiteY476" fmla="*/ 7395 h 10000"/>
                <a:gd name="connsiteX477" fmla="*/ 6208 w 10000"/>
                <a:gd name="connsiteY47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894 w 10000"/>
                <a:gd name="connsiteY69" fmla="*/ 8616 h 10000"/>
                <a:gd name="connsiteX70" fmla="*/ 787 w 10000"/>
                <a:gd name="connsiteY70" fmla="*/ 8616 h 10000"/>
                <a:gd name="connsiteX71" fmla="*/ 849 w 10000"/>
                <a:gd name="connsiteY71" fmla="*/ 8510 h 10000"/>
                <a:gd name="connsiteX72" fmla="*/ 945 w 10000"/>
                <a:gd name="connsiteY72" fmla="*/ 8432 h 10000"/>
                <a:gd name="connsiteX73" fmla="*/ 984 w 10000"/>
                <a:gd name="connsiteY73" fmla="*/ 8325 h 10000"/>
                <a:gd name="connsiteX74" fmla="*/ 1063 w 10000"/>
                <a:gd name="connsiteY74" fmla="*/ 8204 h 10000"/>
                <a:gd name="connsiteX75" fmla="*/ 1057 w 10000"/>
                <a:gd name="connsiteY75" fmla="*/ 8133 h 10000"/>
                <a:gd name="connsiteX76" fmla="*/ 1018 w 10000"/>
                <a:gd name="connsiteY76" fmla="*/ 8055 h 10000"/>
                <a:gd name="connsiteX77" fmla="*/ 533 w 10000"/>
                <a:gd name="connsiteY77" fmla="*/ 8076 h 10000"/>
                <a:gd name="connsiteX78" fmla="*/ 169 w 10000"/>
                <a:gd name="connsiteY78" fmla="*/ 7743 h 10000"/>
                <a:gd name="connsiteX79" fmla="*/ 157 w 10000"/>
                <a:gd name="connsiteY79" fmla="*/ 7686 h 10000"/>
                <a:gd name="connsiteX80" fmla="*/ 231 w 10000"/>
                <a:gd name="connsiteY80" fmla="*/ 7594 h 10000"/>
                <a:gd name="connsiteX81" fmla="*/ 0 w 10000"/>
                <a:gd name="connsiteY81" fmla="*/ 6920 h 10000"/>
                <a:gd name="connsiteX82" fmla="*/ 1074 w 10000"/>
                <a:gd name="connsiteY82" fmla="*/ 7019 h 10000"/>
                <a:gd name="connsiteX83" fmla="*/ 1277 w 10000"/>
                <a:gd name="connsiteY83" fmla="*/ 6998 h 10000"/>
                <a:gd name="connsiteX84" fmla="*/ 1524 w 10000"/>
                <a:gd name="connsiteY84" fmla="*/ 7083 h 10000"/>
                <a:gd name="connsiteX85" fmla="*/ 1609 w 10000"/>
                <a:gd name="connsiteY85" fmla="*/ 7104 h 10000"/>
                <a:gd name="connsiteX86" fmla="*/ 1822 w 10000"/>
                <a:gd name="connsiteY86" fmla="*/ 7310 h 10000"/>
                <a:gd name="connsiteX87" fmla="*/ 1918 w 10000"/>
                <a:gd name="connsiteY87" fmla="*/ 7303 h 10000"/>
                <a:gd name="connsiteX88" fmla="*/ 6504 w 10000"/>
                <a:gd name="connsiteY88" fmla="*/ 7627 h 10000"/>
                <a:gd name="connsiteX89" fmla="*/ 5523 w 10000"/>
                <a:gd name="connsiteY89" fmla="*/ 5713 h 10000"/>
                <a:gd name="connsiteX90" fmla="*/ 5652 w 10000"/>
                <a:gd name="connsiteY90" fmla="*/ 5720 h 10000"/>
                <a:gd name="connsiteX91" fmla="*/ 5697 w 10000"/>
                <a:gd name="connsiteY91" fmla="*/ 5742 h 10000"/>
                <a:gd name="connsiteX92" fmla="*/ 5793 w 10000"/>
                <a:gd name="connsiteY92" fmla="*/ 5635 h 10000"/>
                <a:gd name="connsiteX93" fmla="*/ 5844 w 10000"/>
                <a:gd name="connsiteY93" fmla="*/ 5628 h 10000"/>
                <a:gd name="connsiteX94" fmla="*/ 5889 w 10000"/>
                <a:gd name="connsiteY94" fmla="*/ 5564 h 10000"/>
                <a:gd name="connsiteX95" fmla="*/ 5945 w 10000"/>
                <a:gd name="connsiteY95" fmla="*/ 5515 h 10000"/>
                <a:gd name="connsiteX96" fmla="*/ 6001 w 10000"/>
                <a:gd name="connsiteY96" fmla="*/ 5408 h 10000"/>
                <a:gd name="connsiteX97" fmla="*/ 6012 w 10000"/>
                <a:gd name="connsiteY97" fmla="*/ 5344 h 10000"/>
                <a:gd name="connsiteX98" fmla="*/ 6080 w 10000"/>
                <a:gd name="connsiteY98" fmla="*/ 5316 h 10000"/>
                <a:gd name="connsiteX99" fmla="*/ 6159 w 10000"/>
                <a:gd name="connsiteY99" fmla="*/ 5351 h 10000"/>
                <a:gd name="connsiteX100" fmla="*/ 6226 w 10000"/>
                <a:gd name="connsiteY100" fmla="*/ 5337 h 10000"/>
                <a:gd name="connsiteX101" fmla="*/ 6294 w 10000"/>
                <a:gd name="connsiteY101" fmla="*/ 5344 h 10000"/>
                <a:gd name="connsiteX102" fmla="*/ 6412 w 10000"/>
                <a:gd name="connsiteY102" fmla="*/ 5302 h 10000"/>
                <a:gd name="connsiteX103" fmla="*/ 6490 w 10000"/>
                <a:gd name="connsiteY103" fmla="*/ 5195 h 10000"/>
                <a:gd name="connsiteX104" fmla="*/ 6524 w 10000"/>
                <a:gd name="connsiteY104" fmla="*/ 5160 h 10000"/>
                <a:gd name="connsiteX105" fmla="*/ 6575 w 10000"/>
                <a:gd name="connsiteY105" fmla="*/ 5160 h 10000"/>
                <a:gd name="connsiteX106" fmla="*/ 6614 w 10000"/>
                <a:gd name="connsiteY106" fmla="*/ 5103 h 10000"/>
                <a:gd name="connsiteX107" fmla="*/ 6597 w 10000"/>
                <a:gd name="connsiteY107" fmla="*/ 5039 h 10000"/>
                <a:gd name="connsiteX108" fmla="*/ 6609 w 10000"/>
                <a:gd name="connsiteY108" fmla="*/ 4982 h 10000"/>
                <a:gd name="connsiteX109" fmla="*/ 6659 w 10000"/>
                <a:gd name="connsiteY109" fmla="*/ 4876 h 10000"/>
                <a:gd name="connsiteX110" fmla="*/ 6715 w 10000"/>
                <a:gd name="connsiteY110" fmla="*/ 4776 h 10000"/>
                <a:gd name="connsiteX111" fmla="*/ 6772 w 10000"/>
                <a:gd name="connsiteY111" fmla="*/ 4755 h 10000"/>
                <a:gd name="connsiteX112" fmla="*/ 6800 w 10000"/>
                <a:gd name="connsiteY112" fmla="*/ 4720 h 10000"/>
                <a:gd name="connsiteX113" fmla="*/ 6895 w 10000"/>
                <a:gd name="connsiteY113" fmla="*/ 4734 h 10000"/>
                <a:gd name="connsiteX114" fmla="*/ 6991 w 10000"/>
                <a:gd name="connsiteY114" fmla="*/ 4734 h 10000"/>
                <a:gd name="connsiteX115" fmla="*/ 6997 w 10000"/>
                <a:gd name="connsiteY115" fmla="*/ 4670 h 10000"/>
                <a:gd name="connsiteX116" fmla="*/ 7013 w 10000"/>
                <a:gd name="connsiteY116" fmla="*/ 4627 h 10000"/>
                <a:gd name="connsiteX117" fmla="*/ 7008 w 10000"/>
                <a:gd name="connsiteY117" fmla="*/ 4599 h 10000"/>
                <a:gd name="connsiteX118" fmla="*/ 7064 w 10000"/>
                <a:gd name="connsiteY118" fmla="*/ 4578 h 10000"/>
                <a:gd name="connsiteX119" fmla="*/ 7103 w 10000"/>
                <a:gd name="connsiteY119" fmla="*/ 4634 h 10000"/>
                <a:gd name="connsiteX120" fmla="*/ 7160 w 10000"/>
                <a:gd name="connsiteY120" fmla="*/ 4613 h 10000"/>
                <a:gd name="connsiteX121" fmla="*/ 7177 w 10000"/>
                <a:gd name="connsiteY121" fmla="*/ 4578 h 10000"/>
                <a:gd name="connsiteX122" fmla="*/ 7222 w 10000"/>
                <a:gd name="connsiteY122" fmla="*/ 4564 h 10000"/>
                <a:gd name="connsiteX123" fmla="*/ 7317 w 10000"/>
                <a:gd name="connsiteY123" fmla="*/ 4493 h 10000"/>
                <a:gd name="connsiteX124" fmla="*/ 7407 w 10000"/>
                <a:gd name="connsiteY124" fmla="*/ 4521 h 10000"/>
                <a:gd name="connsiteX125" fmla="*/ 7430 w 10000"/>
                <a:gd name="connsiteY125" fmla="*/ 4507 h 10000"/>
                <a:gd name="connsiteX126" fmla="*/ 7480 w 10000"/>
                <a:gd name="connsiteY126" fmla="*/ 4528 h 10000"/>
                <a:gd name="connsiteX127" fmla="*/ 7503 w 10000"/>
                <a:gd name="connsiteY127" fmla="*/ 4471 h 10000"/>
                <a:gd name="connsiteX128" fmla="*/ 7525 w 10000"/>
                <a:gd name="connsiteY128" fmla="*/ 4500 h 10000"/>
                <a:gd name="connsiteX129" fmla="*/ 7559 w 10000"/>
                <a:gd name="connsiteY129" fmla="*/ 4493 h 10000"/>
                <a:gd name="connsiteX130" fmla="*/ 7598 w 10000"/>
                <a:gd name="connsiteY130" fmla="*/ 4556 h 10000"/>
                <a:gd name="connsiteX131" fmla="*/ 7643 w 10000"/>
                <a:gd name="connsiteY131" fmla="*/ 4549 h 10000"/>
                <a:gd name="connsiteX132" fmla="*/ 7683 w 10000"/>
                <a:gd name="connsiteY132" fmla="*/ 4578 h 10000"/>
                <a:gd name="connsiteX133" fmla="*/ 7700 w 10000"/>
                <a:gd name="connsiteY133" fmla="*/ 4556 h 10000"/>
                <a:gd name="connsiteX134" fmla="*/ 7778 w 10000"/>
                <a:gd name="connsiteY134" fmla="*/ 4564 h 10000"/>
                <a:gd name="connsiteX135" fmla="*/ 7790 w 10000"/>
                <a:gd name="connsiteY135" fmla="*/ 4585 h 10000"/>
                <a:gd name="connsiteX136" fmla="*/ 7874 w 10000"/>
                <a:gd name="connsiteY136" fmla="*/ 4514 h 10000"/>
                <a:gd name="connsiteX137" fmla="*/ 7874 w 10000"/>
                <a:gd name="connsiteY137" fmla="*/ 4393 h 10000"/>
                <a:gd name="connsiteX138" fmla="*/ 7852 w 10000"/>
                <a:gd name="connsiteY138" fmla="*/ 4379 h 10000"/>
                <a:gd name="connsiteX139" fmla="*/ 7835 w 10000"/>
                <a:gd name="connsiteY139" fmla="*/ 4294 h 10000"/>
                <a:gd name="connsiteX140" fmla="*/ 7801 w 10000"/>
                <a:gd name="connsiteY140" fmla="*/ 4209 h 10000"/>
                <a:gd name="connsiteX141" fmla="*/ 7750 w 10000"/>
                <a:gd name="connsiteY141" fmla="*/ 4173 h 10000"/>
                <a:gd name="connsiteX142" fmla="*/ 7745 w 10000"/>
                <a:gd name="connsiteY142" fmla="*/ 4131 h 10000"/>
                <a:gd name="connsiteX143" fmla="*/ 7672 w 10000"/>
                <a:gd name="connsiteY143" fmla="*/ 4053 h 10000"/>
                <a:gd name="connsiteX144" fmla="*/ 7677 w 10000"/>
                <a:gd name="connsiteY144" fmla="*/ 4024 h 10000"/>
                <a:gd name="connsiteX145" fmla="*/ 7604 w 10000"/>
                <a:gd name="connsiteY145" fmla="*/ 3982 h 10000"/>
                <a:gd name="connsiteX146" fmla="*/ 7598 w 10000"/>
                <a:gd name="connsiteY146" fmla="*/ 3903 h 10000"/>
                <a:gd name="connsiteX147" fmla="*/ 7475 w 10000"/>
                <a:gd name="connsiteY147" fmla="*/ 3833 h 10000"/>
                <a:gd name="connsiteX148" fmla="*/ 7407 w 10000"/>
                <a:gd name="connsiteY148" fmla="*/ 3683 h 10000"/>
                <a:gd name="connsiteX149" fmla="*/ 7306 w 10000"/>
                <a:gd name="connsiteY149" fmla="*/ 3676 h 10000"/>
                <a:gd name="connsiteX150" fmla="*/ 7272 w 10000"/>
                <a:gd name="connsiteY150" fmla="*/ 3648 h 10000"/>
                <a:gd name="connsiteX151" fmla="*/ 7222 w 10000"/>
                <a:gd name="connsiteY151" fmla="*/ 3669 h 10000"/>
                <a:gd name="connsiteX152" fmla="*/ 7143 w 10000"/>
                <a:gd name="connsiteY152" fmla="*/ 3669 h 10000"/>
                <a:gd name="connsiteX153" fmla="*/ 7030 w 10000"/>
                <a:gd name="connsiteY153" fmla="*/ 3840 h 10000"/>
                <a:gd name="connsiteX154" fmla="*/ 6991 w 10000"/>
                <a:gd name="connsiteY154" fmla="*/ 3918 h 10000"/>
                <a:gd name="connsiteX155" fmla="*/ 6890 w 10000"/>
                <a:gd name="connsiteY155" fmla="*/ 3797 h 10000"/>
                <a:gd name="connsiteX156" fmla="*/ 6817 w 10000"/>
                <a:gd name="connsiteY156" fmla="*/ 3747 h 10000"/>
                <a:gd name="connsiteX157" fmla="*/ 6744 w 10000"/>
                <a:gd name="connsiteY157" fmla="*/ 3754 h 10000"/>
                <a:gd name="connsiteX158" fmla="*/ 6670 w 10000"/>
                <a:gd name="connsiteY158" fmla="*/ 3790 h 10000"/>
                <a:gd name="connsiteX159" fmla="*/ 6609 w 10000"/>
                <a:gd name="connsiteY159" fmla="*/ 3762 h 10000"/>
                <a:gd name="connsiteX160" fmla="*/ 6552 w 10000"/>
                <a:gd name="connsiteY160" fmla="*/ 3804 h 10000"/>
                <a:gd name="connsiteX161" fmla="*/ 6496 w 10000"/>
                <a:gd name="connsiteY161" fmla="*/ 3889 h 10000"/>
                <a:gd name="connsiteX162" fmla="*/ 6367 w 10000"/>
                <a:gd name="connsiteY162" fmla="*/ 3733 h 10000"/>
                <a:gd name="connsiteX163" fmla="*/ 6350 w 10000"/>
                <a:gd name="connsiteY163" fmla="*/ 3577 h 10000"/>
                <a:gd name="connsiteX164" fmla="*/ 6451 w 10000"/>
                <a:gd name="connsiteY164" fmla="*/ 3513 h 10000"/>
                <a:gd name="connsiteX165" fmla="*/ 6445 w 10000"/>
                <a:gd name="connsiteY165" fmla="*/ 3343 h 10000"/>
                <a:gd name="connsiteX166" fmla="*/ 6541 w 10000"/>
                <a:gd name="connsiteY166" fmla="*/ 3144 h 10000"/>
                <a:gd name="connsiteX167" fmla="*/ 6530 w 10000"/>
                <a:gd name="connsiteY167" fmla="*/ 3109 h 10000"/>
                <a:gd name="connsiteX168" fmla="*/ 6760 w 10000"/>
                <a:gd name="connsiteY168" fmla="*/ 2456 h 10000"/>
                <a:gd name="connsiteX169" fmla="*/ 6884 w 10000"/>
                <a:gd name="connsiteY169" fmla="*/ 2555 h 10000"/>
                <a:gd name="connsiteX170" fmla="*/ 6957 w 10000"/>
                <a:gd name="connsiteY170" fmla="*/ 2598 h 10000"/>
                <a:gd name="connsiteX171" fmla="*/ 7030 w 10000"/>
                <a:gd name="connsiteY171" fmla="*/ 2598 h 10000"/>
                <a:gd name="connsiteX172" fmla="*/ 7143 w 10000"/>
                <a:gd name="connsiteY172" fmla="*/ 2676 h 10000"/>
                <a:gd name="connsiteX173" fmla="*/ 7160 w 10000"/>
                <a:gd name="connsiteY173" fmla="*/ 2626 h 10000"/>
                <a:gd name="connsiteX174" fmla="*/ 7233 w 10000"/>
                <a:gd name="connsiteY174" fmla="*/ 2612 h 10000"/>
                <a:gd name="connsiteX175" fmla="*/ 7295 w 10000"/>
                <a:gd name="connsiteY175" fmla="*/ 2527 h 10000"/>
                <a:gd name="connsiteX176" fmla="*/ 7373 w 10000"/>
                <a:gd name="connsiteY176" fmla="*/ 2463 h 10000"/>
                <a:gd name="connsiteX177" fmla="*/ 7407 w 10000"/>
                <a:gd name="connsiteY177" fmla="*/ 2399 h 10000"/>
                <a:gd name="connsiteX178" fmla="*/ 7525 w 10000"/>
                <a:gd name="connsiteY178" fmla="*/ 2356 h 10000"/>
                <a:gd name="connsiteX179" fmla="*/ 7587 w 10000"/>
                <a:gd name="connsiteY179" fmla="*/ 2363 h 10000"/>
                <a:gd name="connsiteX180" fmla="*/ 7638 w 10000"/>
                <a:gd name="connsiteY180" fmla="*/ 2300 h 10000"/>
                <a:gd name="connsiteX181" fmla="*/ 7677 w 10000"/>
                <a:gd name="connsiteY181" fmla="*/ 2214 h 10000"/>
                <a:gd name="connsiteX182" fmla="*/ 7660 w 10000"/>
                <a:gd name="connsiteY182" fmla="*/ 2200 h 10000"/>
                <a:gd name="connsiteX183" fmla="*/ 7677 w 10000"/>
                <a:gd name="connsiteY183" fmla="*/ 2108 h 10000"/>
                <a:gd name="connsiteX184" fmla="*/ 7610 w 10000"/>
                <a:gd name="connsiteY184" fmla="*/ 2108 h 10000"/>
                <a:gd name="connsiteX185" fmla="*/ 7643 w 10000"/>
                <a:gd name="connsiteY185" fmla="*/ 2030 h 10000"/>
                <a:gd name="connsiteX186" fmla="*/ 7649 w 10000"/>
                <a:gd name="connsiteY186" fmla="*/ 1938 h 10000"/>
                <a:gd name="connsiteX187" fmla="*/ 7677 w 10000"/>
                <a:gd name="connsiteY187" fmla="*/ 1916 h 10000"/>
                <a:gd name="connsiteX188" fmla="*/ 7728 w 10000"/>
                <a:gd name="connsiteY188" fmla="*/ 1824 h 10000"/>
                <a:gd name="connsiteX189" fmla="*/ 7722 w 10000"/>
                <a:gd name="connsiteY189" fmla="*/ 1753 h 10000"/>
                <a:gd name="connsiteX190" fmla="*/ 7762 w 10000"/>
                <a:gd name="connsiteY190" fmla="*/ 1675 h 10000"/>
                <a:gd name="connsiteX191" fmla="*/ 7807 w 10000"/>
                <a:gd name="connsiteY191" fmla="*/ 1625 h 10000"/>
                <a:gd name="connsiteX192" fmla="*/ 7823 w 10000"/>
                <a:gd name="connsiteY192" fmla="*/ 1540 h 10000"/>
                <a:gd name="connsiteX193" fmla="*/ 7818 w 10000"/>
                <a:gd name="connsiteY193" fmla="*/ 1512 h 10000"/>
                <a:gd name="connsiteX194" fmla="*/ 7857 w 10000"/>
                <a:gd name="connsiteY194" fmla="*/ 1455 h 10000"/>
                <a:gd name="connsiteX195" fmla="*/ 7913 w 10000"/>
                <a:gd name="connsiteY195" fmla="*/ 1285 h 10000"/>
                <a:gd name="connsiteX196" fmla="*/ 7930 w 10000"/>
                <a:gd name="connsiteY196" fmla="*/ 1185 h 10000"/>
                <a:gd name="connsiteX197" fmla="*/ 7958 w 10000"/>
                <a:gd name="connsiteY197" fmla="*/ 1192 h 10000"/>
                <a:gd name="connsiteX198" fmla="*/ 8037 w 10000"/>
                <a:gd name="connsiteY198" fmla="*/ 1079 h 10000"/>
                <a:gd name="connsiteX199" fmla="*/ 8127 w 10000"/>
                <a:gd name="connsiteY199" fmla="*/ 1015 h 10000"/>
                <a:gd name="connsiteX200" fmla="*/ 8138 w 10000"/>
                <a:gd name="connsiteY200" fmla="*/ 937 h 10000"/>
                <a:gd name="connsiteX201" fmla="*/ 8172 w 10000"/>
                <a:gd name="connsiteY201" fmla="*/ 852 h 10000"/>
                <a:gd name="connsiteX202" fmla="*/ 8161 w 10000"/>
                <a:gd name="connsiteY202" fmla="*/ 788 h 10000"/>
                <a:gd name="connsiteX203" fmla="*/ 8116 w 10000"/>
                <a:gd name="connsiteY203" fmla="*/ 731 h 10000"/>
                <a:gd name="connsiteX204" fmla="*/ 8138 w 10000"/>
                <a:gd name="connsiteY204" fmla="*/ 660 h 10000"/>
                <a:gd name="connsiteX205" fmla="*/ 8138 w 10000"/>
                <a:gd name="connsiteY205" fmla="*/ 575 h 10000"/>
                <a:gd name="connsiteX206" fmla="*/ 8054 w 10000"/>
                <a:gd name="connsiteY206" fmla="*/ 504 h 10000"/>
                <a:gd name="connsiteX207" fmla="*/ 7970 w 10000"/>
                <a:gd name="connsiteY207" fmla="*/ 546 h 10000"/>
                <a:gd name="connsiteX208" fmla="*/ 7930 w 10000"/>
                <a:gd name="connsiteY208" fmla="*/ 546 h 10000"/>
                <a:gd name="connsiteX209" fmla="*/ 7913 w 10000"/>
                <a:gd name="connsiteY209" fmla="*/ 497 h 10000"/>
                <a:gd name="connsiteX210" fmla="*/ 7913 w 10000"/>
                <a:gd name="connsiteY210" fmla="*/ 405 h 10000"/>
                <a:gd name="connsiteX211" fmla="*/ 8020 w 10000"/>
                <a:gd name="connsiteY211" fmla="*/ 312 h 10000"/>
                <a:gd name="connsiteX212" fmla="*/ 8054 w 10000"/>
                <a:gd name="connsiteY212" fmla="*/ 234 h 10000"/>
                <a:gd name="connsiteX213" fmla="*/ 8121 w 10000"/>
                <a:gd name="connsiteY213" fmla="*/ 170 h 10000"/>
                <a:gd name="connsiteX214" fmla="*/ 8183 w 10000"/>
                <a:gd name="connsiteY214" fmla="*/ 50 h 10000"/>
                <a:gd name="connsiteX215" fmla="*/ 8228 w 10000"/>
                <a:gd name="connsiteY215" fmla="*/ 28 h 10000"/>
                <a:gd name="connsiteX216" fmla="*/ 8290 w 10000"/>
                <a:gd name="connsiteY216" fmla="*/ 43 h 10000"/>
                <a:gd name="connsiteX217" fmla="*/ 8420 w 10000"/>
                <a:gd name="connsiteY217" fmla="*/ 0 h 10000"/>
                <a:gd name="connsiteX218" fmla="*/ 8481 w 10000"/>
                <a:gd name="connsiteY218" fmla="*/ 71 h 10000"/>
                <a:gd name="connsiteX219" fmla="*/ 8476 w 10000"/>
                <a:gd name="connsiteY219" fmla="*/ 121 h 10000"/>
                <a:gd name="connsiteX220" fmla="*/ 8504 w 10000"/>
                <a:gd name="connsiteY220" fmla="*/ 142 h 10000"/>
                <a:gd name="connsiteX221" fmla="*/ 8526 w 10000"/>
                <a:gd name="connsiteY221" fmla="*/ 192 h 10000"/>
                <a:gd name="connsiteX222" fmla="*/ 8493 w 10000"/>
                <a:gd name="connsiteY222" fmla="*/ 248 h 10000"/>
                <a:gd name="connsiteX223" fmla="*/ 8448 w 10000"/>
                <a:gd name="connsiteY223" fmla="*/ 376 h 10000"/>
                <a:gd name="connsiteX224" fmla="*/ 8375 w 10000"/>
                <a:gd name="connsiteY224" fmla="*/ 476 h 10000"/>
                <a:gd name="connsiteX225" fmla="*/ 8307 w 10000"/>
                <a:gd name="connsiteY225" fmla="*/ 532 h 10000"/>
                <a:gd name="connsiteX226" fmla="*/ 8358 w 10000"/>
                <a:gd name="connsiteY226" fmla="*/ 554 h 10000"/>
                <a:gd name="connsiteX227" fmla="*/ 8425 w 10000"/>
                <a:gd name="connsiteY227" fmla="*/ 639 h 10000"/>
                <a:gd name="connsiteX228" fmla="*/ 8470 w 10000"/>
                <a:gd name="connsiteY228" fmla="*/ 646 h 10000"/>
                <a:gd name="connsiteX229" fmla="*/ 8493 w 10000"/>
                <a:gd name="connsiteY229" fmla="*/ 738 h 10000"/>
                <a:gd name="connsiteX230" fmla="*/ 8538 w 10000"/>
                <a:gd name="connsiteY230" fmla="*/ 759 h 10000"/>
                <a:gd name="connsiteX231" fmla="*/ 8571 w 10000"/>
                <a:gd name="connsiteY231" fmla="*/ 752 h 10000"/>
                <a:gd name="connsiteX232" fmla="*/ 8639 w 10000"/>
                <a:gd name="connsiteY232" fmla="*/ 610 h 10000"/>
                <a:gd name="connsiteX233" fmla="*/ 8701 w 10000"/>
                <a:gd name="connsiteY233" fmla="*/ 625 h 10000"/>
                <a:gd name="connsiteX234" fmla="*/ 8712 w 10000"/>
                <a:gd name="connsiteY234" fmla="*/ 667 h 10000"/>
                <a:gd name="connsiteX235" fmla="*/ 8757 w 10000"/>
                <a:gd name="connsiteY235" fmla="*/ 717 h 10000"/>
                <a:gd name="connsiteX236" fmla="*/ 8757 w 10000"/>
                <a:gd name="connsiteY236" fmla="*/ 752 h 10000"/>
                <a:gd name="connsiteX237" fmla="*/ 8796 w 10000"/>
                <a:gd name="connsiteY237" fmla="*/ 774 h 10000"/>
                <a:gd name="connsiteX238" fmla="*/ 8853 w 10000"/>
                <a:gd name="connsiteY238" fmla="*/ 774 h 10000"/>
                <a:gd name="connsiteX239" fmla="*/ 8858 w 10000"/>
                <a:gd name="connsiteY239" fmla="*/ 837 h 10000"/>
                <a:gd name="connsiteX240" fmla="*/ 8808 w 10000"/>
                <a:gd name="connsiteY240" fmla="*/ 866 h 10000"/>
                <a:gd name="connsiteX241" fmla="*/ 8853 w 10000"/>
                <a:gd name="connsiteY241" fmla="*/ 1143 h 10000"/>
                <a:gd name="connsiteX242" fmla="*/ 8898 w 10000"/>
                <a:gd name="connsiteY242" fmla="*/ 1270 h 10000"/>
                <a:gd name="connsiteX243" fmla="*/ 8886 w 10000"/>
                <a:gd name="connsiteY243" fmla="*/ 1327 h 10000"/>
                <a:gd name="connsiteX244" fmla="*/ 8926 w 10000"/>
                <a:gd name="connsiteY244" fmla="*/ 1391 h 10000"/>
                <a:gd name="connsiteX245" fmla="*/ 8931 w 10000"/>
                <a:gd name="connsiteY245" fmla="*/ 1434 h 10000"/>
                <a:gd name="connsiteX246" fmla="*/ 9038 w 10000"/>
                <a:gd name="connsiteY246" fmla="*/ 1483 h 10000"/>
                <a:gd name="connsiteX247" fmla="*/ 9168 w 10000"/>
                <a:gd name="connsiteY247" fmla="*/ 1441 h 10000"/>
                <a:gd name="connsiteX248" fmla="*/ 9184 w 10000"/>
                <a:gd name="connsiteY248" fmla="*/ 1384 h 10000"/>
                <a:gd name="connsiteX249" fmla="*/ 9229 w 10000"/>
                <a:gd name="connsiteY249" fmla="*/ 1405 h 10000"/>
                <a:gd name="connsiteX250" fmla="*/ 9258 w 10000"/>
                <a:gd name="connsiteY250" fmla="*/ 1455 h 10000"/>
                <a:gd name="connsiteX251" fmla="*/ 9325 w 10000"/>
                <a:gd name="connsiteY251" fmla="*/ 1419 h 10000"/>
                <a:gd name="connsiteX252" fmla="*/ 9364 w 10000"/>
                <a:gd name="connsiteY252" fmla="*/ 1419 h 10000"/>
                <a:gd name="connsiteX253" fmla="*/ 9421 w 10000"/>
                <a:gd name="connsiteY253" fmla="*/ 1476 h 10000"/>
                <a:gd name="connsiteX254" fmla="*/ 9454 w 10000"/>
                <a:gd name="connsiteY254" fmla="*/ 1398 h 10000"/>
                <a:gd name="connsiteX255" fmla="*/ 9522 w 10000"/>
                <a:gd name="connsiteY255" fmla="*/ 1434 h 10000"/>
                <a:gd name="connsiteX256" fmla="*/ 9556 w 10000"/>
                <a:gd name="connsiteY256" fmla="*/ 1391 h 10000"/>
                <a:gd name="connsiteX257" fmla="*/ 9584 w 10000"/>
                <a:gd name="connsiteY257" fmla="*/ 1398 h 10000"/>
                <a:gd name="connsiteX258" fmla="*/ 9612 w 10000"/>
                <a:gd name="connsiteY258" fmla="*/ 1356 h 10000"/>
                <a:gd name="connsiteX259" fmla="*/ 9606 w 10000"/>
                <a:gd name="connsiteY259" fmla="*/ 1313 h 10000"/>
                <a:gd name="connsiteX260" fmla="*/ 9646 w 10000"/>
                <a:gd name="connsiteY260" fmla="*/ 1292 h 10000"/>
                <a:gd name="connsiteX261" fmla="*/ 9674 w 10000"/>
                <a:gd name="connsiteY261" fmla="*/ 1221 h 10000"/>
                <a:gd name="connsiteX262" fmla="*/ 9753 w 10000"/>
                <a:gd name="connsiteY262" fmla="*/ 1228 h 10000"/>
                <a:gd name="connsiteX263" fmla="*/ 9871 w 10000"/>
                <a:gd name="connsiteY263" fmla="*/ 1434 h 10000"/>
                <a:gd name="connsiteX264" fmla="*/ 9893 w 10000"/>
                <a:gd name="connsiteY264" fmla="*/ 1505 h 10000"/>
                <a:gd name="connsiteX265" fmla="*/ 9972 w 10000"/>
                <a:gd name="connsiteY265" fmla="*/ 1597 h 10000"/>
                <a:gd name="connsiteX266" fmla="*/ 10000 w 10000"/>
                <a:gd name="connsiteY266" fmla="*/ 1682 h 10000"/>
                <a:gd name="connsiteX267" fmla="*/ 9938 w 10000"/>
                <a:gd name="connsiteY267" fmla="*/ 1796 h 10000"/>
                <a:gd name="connsiteX268" fmla="*/ 9893 w 10000"/>
                <a:gd name="connsiteY268" fmla="*/ 1838 h 10000"/>
                <a:gd name="connsiteX269" fmla="*/ 9916 w 10000"/>
                <a:gd name="connsiteY269" fmla="*/ 1959 h 10000"/>
                <a:gd name="connsiteX270" fmla="*/ 9848 w 10000"/>
                <a:gd name="connsiteY270" fmla="*/ 2051 h 10000"/>
                <a:gd name="connsiteX271" fmla="*/ 9809 w 10000"/>
                <a:gd name="connsiteY271" fmla="*/ 2072 h 10000"/>
                <a:gd name="connsiteX272" fmla="*/ 9809 w 10000"/>
                <a:gd name="connsiteY272" fmla="*/ 2136 h 10000"/>
                <a:gd name="connsiteX273" fmla="*/ 9758 w 10000"/>
                <a:gd name="connsiteY273" fmla="*/ 2257 h 10000"/>
                <a:gd name="connsiteX274" fmla="*/ 9724 w 10000"/>
                <a:gd name="connsiteY274" fmla="*/ 2264 h 10000"/>
                <a:gd name="connsiteX275" fmla="*/ 9730 w 10000"/>
                <a:gd name="connsiteY275" fmla="*/ 2349 h 10000"/>
                <a:gd name="connsiteX276" fmla="*/ 9702 w 10000"/>
                <a:gd name="connsiteY276" fmla="*/ 2413 h 10000"/>
                <a:gd name="connsiteX277" fmla="*/ 9708 w 10000"/>
                <a:gd name="connsiteY277" fmla="*/ 2697 h 10000"/>
                <a:gd name="connsiteX278" fmla="*/ 9724 w 10000"/>
                <a:gd name="connsiteY278" fmla="*/ 2718 h 10000"/>
                <a:gd name="connsiteX279" fmla="*/ 9719 w 10000"/>
                <a:gd name="connsiteY279" fmla="*/ 2811 h 10000"/>
                <a:gd name="connsiteX280" fmla="*/ 9708 w 10000"/>
                <a:gd name="connsiteY280" fmla="*/ 2896 h 10000"/>
                <a:gd name="connsiteX281" fmla="*/ 9668 w 10000"/>
                <a:gd name="connsiteY281" fmla="*/ 2938 h 10000"/>
                <a:gd name="connsiteX282" fmla="*/ 9595 w 10000"/>
                <a:gd name="connsiteY282" fmla="*/ 2903 h 10000"/>
                <a:gd name="connsiteX283" fmla="*/ 9561 w 10000"/>
                <a:gd name="connsiteY283" fmla="*/ 2952 h 10000"/>
                <a:gd name="connsiteX284" fmla="*/ 9567 w 10000"/>
                <a:gd name="connsiteY284" fmla="*/ 2995 h 10000"/>
                <a:gd name="connsiteX285" fmla="*/ 9544 w 10000"/>
                <a:gd name="connsiteY285" fmla="*/ 3080 h 10000"/>
                <a:gd name="connsiteX286" fmla="*/ 9505 w 10000"/>
                <a:gd name="connsiteY286" fmla="*/ 3137 h 10000"/>
                <a:gd name="connsiteX287" fmla="*/ 9494 w 10000"/>
                <a:gd name="connsiteY287" fmla="*/ 3236 h 10000"/>
                <a:gd name="connsiteX288" fmla="*/ 9466 w 10000"/>
                <a:gd name="connsiteY288" fmla="*/ 3322 h 10000"/>
                <a:gd name="connsiteX289" fmla="*/ 9471 w 10000"/>
                <a:gd name="connsiteY289" fmla="*/ 3378 h 10000"/>
                <a:gd name="connsiteX290" fmla="*/ 9460 w 10000"/>
                <a:gd name="connsiteY290" fmla="*/ 3435 h 10000"/>
                <a:gd name="connsiteX291" fmla="*/ 9483 w 10000"/>
                <a:gd name="connsiteY291" fmla="*/ 3485 h 10000"/>
                <a:gd name="connsiteX292" fmla="*/ 9449 w 10000"/>
                <a:gd name="connsiteY292" fmla="*/ 3563 h 10000"/>
                <a:gd name="connsiteX293" fmla="*/ 9393 w 10000"/>
                <a:gd name="connsiteY293" fmla="*/ 3442 h 10000"/>
                <a:gd name="connsiteX294" fmla="*/ 9393 w 10000"/>
                <a:gd name="connsiteY294" fmla="*/ 3350 h 10000"/>
                <a:gd name="connsiteX295" fmla="*/ 9376 w 10000"/>
                <a:gd name="connsiteY295" fmla="*/ 3336 h 10000"/>
                <a:gd name="connsiteX296" fmla="*/ 9308 w 10000"/>
                <a:gd name="connsiteY296" fmla="*/ 3400 h 10000"/>
                <a:gd name="connsiteX297" fmla="*/ 9201 w 10000"/>
                <a:gd name="connsiteY297" fmla="*/ 3549 h 10000"/>
                <a:gd name="connsiteX298" fmla="*/ 9139 w 10000"/>
                <a:gd name="connsiteY298" fmla="*/ 3655 h 10000"/>
                <a:gd name="connsiteX299" fmla="*/ 9044 w 10000"/>
                <a:gd name="connsiteY299" fmla="*/ 3712 h 10000"/>
                <a:gd name="connsiteX300" fmla="*/ 9010 w 10000"/>
                <a:gd name="connsiteY300" fmla="*/ 3797 h 10000"/>
                <a:gd name="connsiteX301" fmla="*/ 8982 w 10000"/>
                <a:gd name="connsiteY301" fmla="*/ 3825 h 10000"/>
                <a:gd name="connsiteX302" fmla="*/ 8875 w 10000"/>
                <a:gd name="connsiteY302" fmla="*/ 3903 h 10000"/>
                <a:gd name="connsiteX303" fmla="*/ 8785 w 10000"/>
                <a:gd name="connsiteY303" fmla="*/ 3996 h 10000"/>
                <a:gd name="connsiteX304" fmla="*/ 8763 w 10000"/>
                <a:gd name="connsiteY304" fmla="*/ 4067 h 10000"/>
                <a:gd name="connsiteX305" fmla="*/ 8729 w 10000"/>
                <a:gd name="connsiteY305" fmla="*/ 4102 h 10000"/>
                <a:gd name="connsiteX306" fmla="*/ 8774 w 10000"/>
                <a:gd name="connsiteY306" fmla="*/ 4194 h 10000"/>
                <a:gd name="connsiteX307" fmla="*/ 8819 w 10000"/>
                <a:gd name="connsiteY307" fmla="*/ 4265 h 10000"/>
                <a:gd name="connsiteX308" fmla="*/ 8881 w 10000"/>
                <a:gd name="connsiteY308" fmla="*/ 4294 h 10000"/>
                <a:gd name="connsiteX309" fmla="*/ 8858 w 10000"/>
                <a:gd name="connsiteY309" fmla="*/ 4344 h 10000"/>
                <a:gd name="connsiteX310" fmla="*/ 8903 w 10000"/>
                <a:gd name="connsiteY310" fmla="*/ 4358 h 10000"/>
                <a:gd name="connsiteX311" fmla="*/ 8903 w 10000"/>
                <a:gd name="connsiteY311" fmla="*/ 4443 h 10000"/>
                <a:gd name="connsiteX312" fmla="*/ 8937 w 10000"/>
                <a:gd name="connsiteY312" fmla="*/ 4507 h 10000"/>
                <a:gd name="connsiteX313" fmla="*/ 8993 w 10000"/>
                <a:gd name="connsiteY313" fmla="*/ 4493 h 10000"/>
                <a:gd name="connsiteX314" fmla="*/ 9016 w 10000"/>
                <a:gd name="connsiteY314" fmla="*/ 4422 h 10000"/>
                <a:gd name="connsiteX315" fmla="*/ 9061 w 10000"/>
                <a:gd name="connsiteY315" fmla="*/ 4414 h 10000"/>
                <a:gd name="connsiteX316" fmla="*/ 9066 w 10000"/>
                <a:gd name="connsiteY316" fmla="*/ 4358 h 10000"/>
                <a:gd name="connsiteX317" fmla="*/ 9123 w 10000"/>
                <a:gd name="connsiteY317" fmla="*/ 4358 h 10000"/>
                <a:gd name="connsiteX318" fmla="*/ 9100 w 10000"/>
                <a:gd name="connsiteY318" fmla="*/ 4429 h 10000"/>
                <a:gd name="connsiteX319" fmla="*/ 9156 w 10000"/>
                <a:gd name="connsiteY319" fmla="*/ 4464 h 10000"/>
                <a:gd name="connsiteX320" fmla="*/ 9145 w 10000"/>
                <a:gd name="connsiteY320" fmla="*/ 4528 h 10000"/>
                <a:gd name="connsiteX321" fmla="*/ 9061 w 10000"/>
                <a:gd name="connsiteY321" fmla="*/ 4535 h 10000"/>
                <a:gd name="connsiteX322" fmla="*/ 8999 w 10000"/>
                <a:gd name="connsiteY322" fmla="*/ 4578 h 10000"/>
                <a:gd name="connsiteX323" fmla="*/ 8943 w 10000"/>
                <a:gd name="connsiteY323" fmla="*/ 4599 h 10000"/>
                <a:gd name="connsiteX324" fmla="*/ 8943 w 10000"/>
                <a:gd name="connsiteY324" fmla="*/ 4698 h 10000"/>
                <a:gd name="connsiteX325" fmla="*/ 8999 w 10000"/>
                <a:gd name="connsiteY325" fmla="*/ 4805 h 10000"/>
                <a:gd name="connsiteX326" fmla="*/ 8954 w 10000"/>
                <a:gd name="connsiteY326" fmla="*/ 4904 h 10000"/>
                <a:gd name="connsiteX327" fmla="*/ 8864 w 10000"/>
                <a:gd name="connsiteY327" fmla="*/ 4918 h 10000"/>
                <a:gd name="connsiteX328" fmla="*/ 8875 w 10000"/>
                <a:gd name="connsiteY328" fmla="*/ 5032 h 10000"/>
                <a:gd name="connsiteX329" fmla="*/ 8870 w 10000"/>
                <a:gd name="connsiteY329" fmla="*/ 5103 h 10000"/>
                <a:gd name="connsiteX330" fmla="*/ 8841 w 10000"/>
                <a:gd name="connsiteY330" fmla="*/ 5138 h 10000"/>
                <a:gd name="connsiteX331" fmla="*/ 8785 w 10000"/>
                <a:gd name="connsiteY331" fmla="*/ 5110 h 10000"/>
                <a:gd name="connsiteX332" fmla="*/ 8735 w 10000"/>
                <a:gd name="connsiteY332" fmla="*/ 5018 h 10000"/>
                <a:gd name="connsiteX333" fmla="*/ 8678 w 10000"/>
                <a:gd name="connsiteY333" fmla="*/ 5089 h 10000"/>
                <a:gd name="connsiteX334" fmla="*/ 8622 w 10000"/>
                <a:gd name="connsiteY334" fmla="*/ 5039 h 10000"/>
                <a:gd name="connsiteX335" fmla="*/ 8616 w 10000"/>
                <a:gd name="connsiteY335" fmla="*/ 5011 h 10000"/>
                <a:gd name="connsiteX336" fmla="*/ 8538 w 10000"/>
                <a:gd name="connsiteY336" fmla="*/ 4947 h 10000"/>
                <a:gd name="connsiteX337" fmla="*/ 8515 w 10000"/>
                <a:gd name="connsiteY337" fmla="*/ 4961 h 10000"/>
                <a:gd name="connsiteX338" fmla="*/ 8526 w 10000"/>
                <a:gd name="connsiteY338" fmla="*/ 5039 h 10000"/>
                <a:gd name="connsiteX339" fmla="*/ 8481 w 10000"/>
                <a:gd name="connsiteY339" fmla="*/ 5138 h 10000"/>
                <a:gd name="connsiteX340" fmla="*/ 8515 w 10000"/>
                <a:gd name="connsiteY340" fmla="*/ 5160 h 10000"/>
                <a:gd name="connsiteX341" fmla="*/ 8577 w 10000"/>
                <a:gd name="connsiteY341" fmla="*/ 5145 h 10000"/>
                <a:gd name="connsiteX342" fmla="*/ 8588 w 10000"/>
                <a:gd name="connsiteY342" fmla="*/ 5181 h 10000"/>
                <a:gd name="connsiteX343" fmla="*/ 8577 w 10000"/>
                <a:gd name="connsiteY343" fmla="*/ 5224 h 10000"/>
                <a:gd name="connsiteX344" fmla="*/ 8600 w 10000"/>
                <a:gd name="connsiteY344" fmla="*/ 5280 h 10000"/>
                <a:gd name="connsiteX345" fmla="*/ 8650 w 10000"/>
                <a:gd name="connsiteY345" fmla="*/ 5316 h 10000"/>
                <a:gd name="connsiteX346" fmla="*/ 8639 w 10000"/>
                <a:gd name="connsiteY346" fmla="*/ 5401 h 10000"/>
                <a:gd name="connsiteX347" fmla="*/ 8673 w 10000"/>
                <a:gd name="connsiteY347" fmla="*/ 5444 h 10000"/>
                <a:gd name="connsiteX348" fmla="*/ 8633 w 10000"/>
                <a:gd name="connsiteY348" fmla="*/ 5486 h 10000"/>
                <a:gd name="connsiteX349" fmla="*/ 8622 w 10000"/>
                <a:gd name="connsiteY349" fmla="*/ 5642 h 10000"/>
                <a:gd name="connsiteX350" fmla="*/ 8600 w 10000"/>
                <a:gd name="connsiteY350" fmla="*/ 5649 h 10000"/>
                <a:gd name="connsiteX351" fmla="*/ 8628 w 10000"/>
                <a:gd name="connsiteY351" fmla="*/ 5720 h 10000"/>
                <a:gd name="connsiteX352" fmla="*/ 8633 w 10000"/>
                <a:gd name="connsiteY352" fmla="*/ 5841 h 10000"/>
                <a:gd name="connsiteX353" fmla="*/ 8661 w 10000"/>
                <a:gd name="connsiteY353" fmla="*/ 5869 h 10000"/>
                <a:gd name="connsiteX354" fmla="*/ 8667 w 10000"/>
                <a:gd name="connsiteY354" fmla="*/ 5905 h 10000"/>
                <a:gd name="connsiteX355" fmla="*/ 8690 w 10000"/>
                <a:gd name="connsiteY355" fmla="*/ 5912 h 10000"/>
                <a:gd name="connsiteX356" fmla="*/ 8695 w 10000"/>
                <a:gd name="connsiteY356" fmla="*/ 5983 h 10000"/>
                <a:gd name="connsiteX357" fmla="*/ 8684 w 10000"/>
                <a:gd name="connsiteY357" fmla="*/ 6033 h 10000"/>
                <a:gd name="connsiteX358" fmla="*/ 8740 w 10000"/>
                <a:gd name="connsiteY358" fmla="*/ 6061 h 10000"/>
                <a:gd name="connsiteX359" fmla="*/ 8825 w 10000"/>
                <a:gd name="connsiteY359" fmla="*/ 6004 h 10000"/>
                <a:gd name="connsiteX360" fmla="*/ 8948 w 10000"/>
                <a:gd name="connsiteY360" fmla="*/ 5891 h 10000"/>
                <a:gd name="connsiteX361" fmla="*/ 8982 w 10000"/>
                <a:gd name="connsiteY361" fmla="*/ 5891 h 10000"/>
                <a:gd name="connsiteX362" fmla="*/ 8982 w 10000"/>
                <a:gd name="connsiteY362" fmla="*/ 5976 h 10000"/>
                <a:gd name="connsiteX363" fmla="*/ 9004 w 10000"/>
                <a:gd name="connsiteY363" fmla="*/ 5990 h 10000"/>
                <a:gd name="connsiteX364" fmla="*/ 9044 w 10000"/>
                <a:gd name="connsiteY364" fmla="*/ 6089 h 10000"/>
                <a:gd name="connsiteX365" fmla="*/ 9072 w 10000"/>
                <a:gd name="connsiteY365" fmla="*/ 6097 h 10000"/>
                <a:gd name="connsiteX366" fmla="*/ 9055 w 10000"/>
                <a:gd name="connsiteY366" fmla="*/ 6153 h 10000"/>
                <a:gd name="connsiteX367" fmla="*/ 9100 w 10000"/>
                <a:gd name="connsiteY367" fmla="*/ 6281 h 10000"/>
                <a:gd name="connsiteX368" fmla="*/ 9100 w 10000"/>
                <a:gd name="connsiteY368" fmla="*/ 6345 h 10000"/>
                <a:gd name="connsiteX369" fmla="*/ 9123 w 10000"/>
                <a:gd name="connsiteY369" fmla="*/ 6416 h 10000"/>
                <a:gd name="connsiteX370" fmla="*/ 9089 w 10000"/>
                <a:gd name="connsiteY370" fmla="*/ 6473 h 10000"/>
                <a:gd name="connsiteX371" fmla="*/ 9049 w 10000"/>
                <a:gd name="connsiteY371" fmla="*/ 6466 h 10000"/>
                <a:gd name="connsiteX372" fmla="*/ 9049 w 10000"/>
                <a:gd name="connsiteY372" fmla="*/ 6501 h 10000"/>
                <a:gd name="connsiteX373" fmla="*/ 9089 w 10000"/>
                <a:gd name="connsiteY373" fmla="*/ 6544 h 10000"/>
                <a:gd name="connsiteX374" fmla="*/ 9106 w 10000"/>
                <a:gd name="connsiteY374" fmla="*/ 6515 h 10000"/>
                <a:gd name="connsiteX375" fmla="*/ 9139 w 10000"/>
                <a:gd name="connsiteY375" fmla="*/ 6579 h 10000"/>
                <a:gd name="connsiteX376" fmla="*/ 9179 w 10000"/>
                <a:gd name="connsiteY376" fmla="*/ 6579 h 10000"/>
                <a:gd name="connsiteX377" fmla="*/ 9156 w 10000"/>
                <a:gd name="connsiteY377" fmla="*/ 6757 h 10000"/>
                <a:gd name="connsiteX378" fmla="*/ 9139 w 10000"/>
                <a:gd name="connsiteY378" fmla="*/ 6792 h 10000"/>
                <a:gd name="connsiteX379" fmla="*/ 9089 w 10000"/>
                <a:gd name="connsiteY379" fmla="*/ 6778 h 10000"/>
                <a:gd name="connsiteX380" fmla="*/ 9027 w 10000"/>
                <a:gd name="connsiteY380" fmla="*/ 6799 h 10000"/>
                <a:gd name="connsiteX381" fmla="*/ 9004 w 10000"/>
                <a:gd name="connsiteY381" fmla="*/ 6842 h 10000"/>
                <a:gd name="connsiteX382" fmla="*/ 8999 w 10000"/>
                <a:gd name="connsiteY382" fmla="*/ 6884 h 10000"/>
                <a:gd name="connsiteX383" fmla="*/ 8960 w 10000"/>
                <a:gd name="connsiteY383" fmla="*/ 6934 h 10000"/>
                <a:gd name="connsiteX384" fmla="*/ 8898 w 10000"/>
                <a:gd name="connsiteY384" fmla="*/ 6941 h 10000"/>
                <a:gd name="connsiteX385" fmla="*/ 8886 w 10000"/>
                <a:gd name="connsiteY385" fmla="*/ 6962 h 10000"/>
                <a:gd name="connsiteX386" fmla="*/ 8847 w 10000"/>
                <a:gd name="connsiteY386" fmla="*/ 6927 h 10000"/>
                <a:gd name="connsiteX387" fmla="*/ 8808 w 10000"/>
                <a:gd name="connsiteY387" fmla="*/ 6934 h 10000"/>
                <a:gd name="connsiteX388" fmla="*/ 8785 w 10000"/>
                <a:gd name="connsiteY388" fmla="*/ 6906 h 10000"/>
                <a:gd name="connsiteX389" fmla="*/ 8735 w 10000"/>
                <a:gd name="connsiteY389" fmla="*/ 6891 h 10000"/>
                <a:gd name="connsiteX390" fmla="*/ 8746 w 10000"/>
                <a:gd name="connsiteY390" fmla="*/ 6941 h 10000"/>
                <a:gd name="connsiteX391" fmla="*/ 8723 w 10000"/>
                <a:gd name="connsiteY391" fmla="*/ 6991 h 10000"/>
                <a:gd name="connsiteX392" fmla="*/ 8639 w 10000"/>
                <a:gd name="connsiteY392" fmla="*/ 6984 h 10000"/>
                <a:gd name="connsiteX393" fmla="*/ 8611 w 10000"/>
                <a:gd name="connsiteY393" fmla="*/ 6962 h 10000"/>
                <a:gd name="connsiteX394" fmla="*/ 8566 w 10000"/>
                <a:gd name="connsiteY394" fmla="*/ 6984 h 10000"/>
                <a:gd name="connsiteX395" fmla="*/ 8560 w 10000"/>
                <a:gd name="connsiteY395" fmla="*/ 7055 h 10000"/>
                <a:gd name="connsiteX396" fmla="*/ 8476 w 10000"/>
                <a:gd name="connsiteY396" fmla="*/ 7133 h 10000"/>
                <a:gd name="connsiteX397" fmla="*/ 8448 w 10000"/>
                <a:gd name="connsiteY397" fmla="*/ 7090 h 10000"/>
                <a:gd name="connsiteX398" fmla="*/ 8386 w 10000"/>
                <a:gd name="connsiteY398" fmla="*/ 7111 h 10000"/>
                <a:gd name="connsiteX399" fmla="*/ 8346 w 10000"/>
                <a:gd name="connsiteY399" fmla="*/ 7133 h 10000"/>
                <a:gd name="connsiteX400" fmla="*/ 8341 w 10000"/>
                <a:gd name="connsiteY400" fmla="*/ 7168 h 10000"/>
                <a:gd name="connsiteX401" fmla="*/ 8256 w 10000"/>
                <a:gd name="connsiteY401" fmla="*/ 7246 h 10000"/>
                <a:gd name="connsiteX402" fmla="*/ 8206 w 10000"/>
                <a:gd name="connsiteY402" fmla="*/ 7232 h 10000"/>
                <a:gd name="connsiteX403" fmla="*/ 8155 w 10000"/>
                <a:gd name="connsiteY403" fmla="*/ 7260 h 10000"/>
                <a:gd name="connsiteX404" fmla="*/ 8116 w 10000"/>
                <a:gd name="connsiteY404" fmla="*/ 7303 h 10000"/>
                <a:gd name="connsiteX405" fmla="*/ 8060 w 10000"/>
                <a:gd name="connsiteY405" fmla="*/ 7331 h 10000"/>
                <a:gd name="connsiteX406" fmla="*/ 8065 w 10000"/>
                <a:gd name="connsiteY406" fmla="*/ 7374 h 10000"/>
                <a:gd name="connsiteX407" fmla="*/ 8015 w 10000"/>
                <a:gd name="connsiteY407" fmla="*/ 7402 h 10000"/>
                <a:gd name="connsiteX408" fmla="*/ 7942 w 10000"/>
                <a:gd name="connsiteY408" fmla="*/ 7523 h 10000"/>
                <a:gd name="connsiteX409" fmla="*/ 7930 w 10000"/>
                <a:gd name="connsiteY409" fmla="*/ 7573 h 10000"/>
                <a:gd name="connsiteX410" fmla="*/ 7908 w 10000"/>
                <a:gd name="connsiteY410" fmla="*/ 7559 h 10000"/>
                <a:gd name="connsiteX411" fmla="*/ 7919 w 10000"/>
                <a:gd name="connsiteY411" fmla="*/ 7523 h 10000"/>
                <a:gd name="connsiteX412" fmla="*/ 7846 w 10000"/>
                <a:gd name="connsiteY412" fmla="*/ 7339 h 10000"/>
                <a:gd name="connsiteX413" fmla="*/ 7846 w 10000"/>
                <a:gd name="connsiteY413" fmla="*/ 7268 h 10000"/>
                <a:gd name="connsiteX414" fmla="*/ 7812 w 10000"/>
                <a:gd name="connsiteY414" fmla="*/ 7268 h 10000"/>
                <a:gd name="connsiteX415" fmla="*/ 7711 w 10000"/>
                <a:gd name="connsiteY415" fmla="*/ 7197 h 10000"/>
                <a:gd name="connsiteX416" fmla="*/ 7649 w 10000"/>
                <a:gd name="connsiteY416" fmla="*/ 7232 h 10000"/>
                <a:gd name="connsiteX417" fmla="*/ 7632 w 10000"/>
                <a:gd name="connsiteY417" fmla="*/ 7275 h 10000"/>
                <a:gd name="connsiteX418" fmla="*/ 7677 w 10000"/>
                <a:gd name="connsiteY418" fmla="*/ 7324 h 10000"/>
                <a:gd name="connsiteX419" fmla="*/ 7688 w 10000"/>
                <a:gd name="connsiteY419" fmla="*/ 7367 h 10000"/>
                <a:gd name="connsiteX420" fmla="*/ 7660 w 10000"/>
                <a:gd name="connsiteY420" fmla="*/ 7410 h 10000"/>
                <a:gd name="connsiteX421" fmla="*/ 7666 w 10000"/>
                <a:gd name="connsiteY421" fmla="*/ 7445 h 10000"/>
                <a:gd name="connsiteX422" fmla="*/ 7655 w 10000"/>
                <a:gd name="connsiteY422" fmla="*/ 7516 h 10000"/>
                <a:gd name="connsiteX423" fmla="*/ 7660 w 10000"/>
                <a:gd name="connsiteY423" fmla="*/ 7587 h 10000"/>
                <a:gd name="connsiteX424" fmla="*/ 7694 w 10000"/>
                <a:gd name="connsiteY424" fmla="*/ 7700 h 10000"/>
                <a:gd name="connsiteX425" fmla="*/ 7660 w 10000"/>
                <a:gd name="connsiteY425" fmla="*/ 7743 h 10000"/>
                <a:gd name="connsiteX426" fmla="*/ 7666 w 10000"/>
                <a:gd name="connsiteY426" fmla="*/ 7779 h 10000"/>
                <a:gd name="connsiteX427" fmla="*/ 7638 w 10000"/>
                <a:gd name="connsiteY427" fmla="*/ 7793 h 10000"/>
                <a:gd name="connsiteX428" fmla="*/ 7621 w 10000"/>
                <a:gd name="connsiteY428" fmla="*/ 7814 h 10000"/>
                <a:gd name="connsiteX429" fmla="*/ 7514 w 10000"/>
                <a:gd name="connsiteY429" fmla="*/ 7800 h 10000"/>
                <a:gd name="connsiteX430" fmla="*/ 7497 w 10000"/>
                <a:gd name="connsiteY430" fmla="*/ 7757 h 10000"/>
                <a:gd name="connsiteX431" fmla="*/ 7463 w 10000"/>
                <a:gd name="connsiteY431" fmla="*/ 7786 h 10000"/>
                <a:gd name="connsiteX432" fmla="*/ 7390 w 10000"/>
                <a:gd name="connsiteY432" fmla="*/ 7771 h 10000"/>
                <a:gd name="connsiteX433" fmla="*/ 7340 w 10000"/>
                <a:gd name="connsiteY433" fmla="*/ 7793 h 10000"/>
                <a:gd name="connsiteX434" fmla="*/ 7312 w 10000"/>
                <a:gd name="connsiteY434" fmla="*/ 7644 h 10000"/>
                <a:gd name="connsiteX435" fmla="*/ 7283 w 10000"/>
                <a:gd name="connsiteY435" fmla="*/ 7637 h 10000"/>
                <a:gd name="connsiteX436" fmla="*/ 7250 w 10000"/>
                <a:gd name="connsiteY436" fmla="*/ 7544 h 10000"/>
                <a:gd name="connsiteX437" fmla="*/ 7267 w 10000"/>
                <a:gd name="connsiteY437" fmla="*/ 7502 h 10000"/>
                <a:gd name="connsiteX438" fmla="*/ 7306 w 10000"/>
                <a:gd name="connsiteY438" fmla="*/ 7523 h 10000"/>
                <a:gd name="connsiteX439" fmla="*/ 7323 w 10000"/>
                <a:gd name="connsiteY439" fmla="*/ 7473 h 10000"/>
                <a:gd name="connsiteX440" fmla="*/ 7295 w 10000"/>
                <a:gd name="connsiteY440" fmla="*/ 7438 h 10000"/>
                <a:gd name="connsiteX441" fmla="*/ 7312 w 10000"/>
                <a:gd name="connsiteY441" fmla="*/ 7402 h 10000"/>
                <a:gd name="connsiteX442" fmla="*/ 7238 w 10000"/>
                <a:gd name="connsiteY442" fmla="*/ 7331 h 10000"/>
                <a:gd name="connsiteX443" fmla="*/ 7244 w 10000"/>
                <a:gd name="connsiteY443" fmla="*/ 7296 h 10000"/>
                <a:gd name="connsiteX444" fmla="*/ 7199 w 10000"/>
                <a:gd name="connsiteY444" fmla="*/ 7260 h 10000"/>
                <a:gd name="connsiteX445" fmla="*/ 7227 w 10000"/>
                <a:gd name="connsiteY445" fmla="*/ 7218 h 10000"/>
                <a:gd name="connsiteX446" fmla="*/ 7216 w 10000"/>
                <a:gd name="connsiteY446" fmla="*/ 7168 h 10000"/>
                <a:gd name="connsiteX447" fmla="*/ 7165 w 10000"/>
                <a:gd name="connsiteY447" fmla="*/ 7090 h 10000"/>
                <a:gd name="connsiteX448" fmla="*/ 7132 w 10000"/>
                <a:gd name="connsiteY448" fmla="*/ 7026 h 10000"/>
                <a:gd name="connsiteX449" fmla="*/ 7064 w 10000"/>
                <a:gd name="connsiteY449" fmla="*/ 7055 h 10000"/>
                <a:gd name="connsiteX450" fmla="*/ 7025 w 10000"/>
                <a:gd name="connsiteY450" fmla="*/ 7048 h 10000"/>
                <a:gd name="connsiteX451" fmla="*/ 7002 w 10000"/>
                <a:gd name="connsiteY451" fmla="*/ 7111 h 10000"/>
                <a:gd name="connsiteX452" fmla="*/ 6924 w 10000"/>
                <a:gd name="connsiteY452" fmla="*/ 7119 h 10000"/>
                <a:gd name="connsiteX453" fmla="*/ 6895 w 10000"/>
                <a:gd name="connsiteY453" fmla="*/ 7111 h 10000"/>
                <a:gd name="connsiteX454" fmla="*/ 6828 w 10000"/>
                <a:gd name="connsiteY454" fmla="*/ 7161 h 10000"/>
                <a:gd name="connsiteX455" fmla="*/ 6834 w 10000"/>
                <a:gd name="connsiteY455" fmla="*/ 7260 h 10000"/>
                <a:gd name="connsiteX456" fmla="*/ 6817 w 10000"/>
                <a:gd name="connsiteY456" fmla="*/ 7324 h 10000"/>
                <a:gd name="connsiteX457" fmla="*/ 6817 w 10000"/>
                <a:gd name="connsiteY457" fmla="*/ 7381 h 10000"/>
                <a:gd name="connsiteX458" fmla="*/ 6760 w 10000"/>
                <a:gd name="connsiteY458" fmla="*/ 7424 h 10000"/>
                <a:gd name="connsiteX459" fmla="*/ 6699 w 10000"/>
                <a:gd name="connsiteY459" fmla="*/ 7431 h 10000"/>
                <a:gd name="connsiteX460" fmla="*/ 6682 w 10000"/>
                <a:gd name="connsiteY460" fmla="*/ 7410 h 10000"/>
                <a:gd name="connsiteX461" fmla="*/ 6625 w 10000"/>
                <a:gd name="connsiteY461" fmla="*/ 7388 h 10000"/>
                <a:gd name="connsiteX462" fmla="*/ 6592 w 10000"/>
                <a:gd name="connsiteY462" fmla="*/ 7431 h 10000"/>
                <a:gd name="connsiteX463" fmla="*/ 6586 w 10000"/>
                <a:gd name="connsiteY463" fmla="*/ 7473 h 10000"/>
                <a:gd name="connsiteX464" fmla="*/ 6552 w 10000"/>
                <a:gd name="connsiteY464" fmla="*/ 7480 h 10000"/>
                <a:gd name="connsiteX465" fmla="*/ 6547 w 10000"/>
                <a:gd name="connsiteY465" fmla="*/ 7523 h 10000"/>
                <a:gd name="connsiteX466" fmla="*/ 6519 w 10000"/>
                <a:gd name="connsiteY466" fmla="*/ 7523 h 10000"/>
                <a:gd name="connsiteX467" fmla="*/ 6485 w 10000"/>
                <a:gd name="connsiteY467" fmla="*/ 7424 h 10000"/>
                <a:gd name="connsiteX468" fmla="*/ 6406 w 10000"/>
                <a:gd name="connsiteY468" fmla="*/ 7473 h 10000"/>
                <a:gd name="connsiteX469" fmla="*/ 6316 w 10000"/>
                <a:gd name="connsiteY469" fmla="*/ 7551 h 10000"/>
                <a:gd name="connsiteX470" fmla="*/ 6282 w 10000"/>
                <a:gd name="connsiteY470" fmla="*/ 7566 h 10000"/>
                <a:gd name="connsiteX471" fmla="*/ 6294 w 10000"/>
                <a:gd name="connsiteY471" fmla="*/ 7615 h 10000"/>
                <a:gd name="connsiteX472" fmla="*/ 6243 w 10000"/>
                <a:gd name="connsiteY472" fmla="*/ 7637 h 10000"/>
                <a:gd name="connsiteX473" fmla="*/ 6209 w 10000"/>
                <a:gd name="connsiteY473" fmla="*/ 7608 h 10000"/>
                <a:gd name="connsiteX474" fmla="*/ 6136 w 10000"/>
                <a:gd name="connsiteY474" fmla="*/ 7622 h 10000"/>
                <a:gd name="connsiteX475" fmla="*/ 6136 w 10000"/>
                <a:gd name="connsiteY475" fmla="*/ 7395 h 10000"/>
                <a:gd name="connsiteX476" fmla="*/ 6208 w 10000"/>
                <a:gd name="connsiteY47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894 w 10000"/>
                <a:gd name="connsiteY69" fmla="*/ 8616 h 10000"/>
                <a:gd name="connsiteX70" fmla="*/ 787 w 10000"/>
                <a:gd name="connsiteY70" fmla="*/ 8616 h 10000"/>
                <a:gd name="connsiteX71" fmla="*/ 849 w 10000"/>
                <a:gd name="connsiteY71" fmla="*/ 8510 h 10000"/>
                <a:gd name="connsiteX72" fmla="*/ 945 w 10000"/>
                <a:gd name="connsiteY72" fmla="*/ 8432 h 10000"/>
                <a:gd name="connsiteX73" fmla="*/ 984 w 10000"/>
                <a:gd name="connsiteY73" fmla="*/ 8325 h 10000"/>
                <a:gd name="connsiteX74" fmla="*/ 1063 w 10000"/>
                <a:gd name="connsiteY74" fmla="*/ 8204 h 10000"/>
                <a:gd name="connsiteX75" fmla="*/ 1057 w 10000"/>
                <a:gd name="connsiteY75" fmla="*/ 8133 h 10000"/>
                <a:gd name="connsiteX76" fmla="*/ 1018 w 10000"/>
                <a:gd name="connsiteY76" fmla="*/ 8055 h 10000"/>
                <a:gd name="connsiteX77" fmla="*/ 533 w 10000"/>
                <a:gd name="connsiteY77" fmla="*/ 8076 h 10000"/>
                <a:gd name="connsiteX78" fmla="*/ 169 w 10000"/>
                <a:gd name="connsiteY78" fmla="*/ 7743 h 10000"/>
                <a:gd name="connsiteX79" fmla="*/ 157 w 10000"/>
                <a:gd name="connsiteY79" fmla="*/ 7686 h 10000"/>
                <a:gd name="connsiteX80" fmla="*/ 231 w 10000"/>
                <a:gd name="connsiteY80" fmla="*/ 7594 h 10000"/>
                <a:gd name="connsiteX81" fmla="*/ 0 w 10000"/>
                <a:gd name="connsiteY81" fmla="*/ 6920 h 10000"/>
                <a:gd name="connsiteX82" fmla="*/ 1074 w 10000"/>
                <a:gd name="connsiteY82" fmla="*/ 7019 h 10000"/>
                <a:gd name="connsiteX83" fmla="*/ 1277 w 10000"/>
                <a:gd name="connsiteY83" fmla="*/ 6998 h 10000"/>
                <a:gd name="connsiteX84" fmla="*/ 1524 w 10000"/>
                <a:gd name="connsiteY84" fmla="*/ 7083 h 10000"/>
                <a:gd name="connsiteX85" fmla="*/ 1609 w 10000"/>
                <a:gd name="connsiteY85" fmla="*/ 7104 h 10000"/>
                <a:gd name="connsiteX86" fmla="*/ 1822 w 10000"/>
                <a:gd name="connsiteY86" fmla="*/ 7310 h 10000"/>
                <a:gd name="connsiteX87" fmla="*/ 6504 w 10000"/>
                <a:gd name="connsiteY87" fmla="*/ 7627 h 10000"/>
                <a:gd name="connsiteX88" fmla="*/ 5523 w 10000"/>
                <a:gd name="connsiteY88" fmla="*/ 5713 h 10000"/>
                <a:gd name="connsiteX89" fmla="*/ 5652 w 10000"/>
                <a:gd name="connsiteY89" fmla="*/ 5720 h 10000"/>
                <a:gd name="connsiteX90" fmla="*/ 5697 w 10000"/>
                <a:gd name="connsiteY90" fmla="*/ 5742 h 10000"/>
                <a:gd name="connsiteX91" fmla="*/ 5793 w 10000"/>
                <a:gd name="connsiteY91" fmla="*/ 5635 h 10000"/>
                <a:gd name="connsiteX92" fmla="*/ 5844 w 10000"/>
                <a:gd name="connsiteY92" fmla="*/ 5628 h 10000"/>
                <a:gd name="connsiteX93" fmla="*/ 5889 w 10000"/>
                <a:gd name="connsiteY93" fmla="*/ 5564 h 10000"/>
                <a:gd name="connsiteX94" fmla="*/ 5945 w 10000"/>
                <a:gd name="connsiteY94" fmla="*/ 5515 h 10000"/>
                <a:gd name="connsiteX95" fmla="*/ 6001 w 10000"/>
                <a:gd name="connsiteY95" fmla="*/ 5408 h 10000"/>
                <a:gd name="connsiteX96" fmla="*/ 6012 w 10000"/>
                <a:gd name="connsiteY96" fmla="*/ 5344 h 10000"/>
                <a:gd name="connsiteX97" fmla="*/ 6080 w 10000"/>
                <a:gd name="connsiteY97" fmla="*/ 5316 h 10000"/>
                <a:gd name="connsiteX98" fmla="*/ 6159 w 10000"/>
                <a:gd name="connsiteY98" fmla="*/ 5351 h 10000"/>
                <a:gd name="connsiteX99" fmla="*/ 6226 w 10000"/>
                <a:gd name="connsiteY99" fmla="*/ 5337 h 10000"/>
                <a:gd name="connsiteX100" fmla="*/ 6294 w 10000"/>
                <a:gd name="connsiteY100" fmla="*/ 5344 h 10000"/>
                <a:gd name="connsiteX101" fmla="*/ 6412 w 10000"/>
                <a:gd name="connsiteY101" fmla="*/ 5302 h 10000"/>
                <a:gd name="connsiteX102" fmla="*/ 6490 w 10000"/>
                <a:gd name="connsiteY102" fmla="*/ 5195 h 10000"/>
                <a:gd name="connsiteX103" fmla="*/ 6524 w 10000"/>
                <a:gd name="connsiteY103" fmla="*/ 5160 h 10000"/>
                <a:gd name="connsiteX104" fmla="*/ 6575 w 10000"/>
                <a:gd name="connsiteY104" fmla="*/ 5160 h 10000"/>
                <a:gd name="connsiteX105" fmla="*/ 6614 w 10000"/>
                <a:gd name="connsiteY105" fmla="*/ 5103 h 10000"/>
                <a:gd name="connsiteX106" fmla="*/ 6597 w 10000"/>
                <a:gd name="connsiteY106" fmla="*/ 5039 h 10000"/>
                <a:gd name="connsiteX107" fmla="*/ 6609 w 10000"/>
                <a:gd name="connsiteY107" fmla="*/ 4982 h 10000"/>
                <a:gd name="connsiteX108" fmla="*/ 6659 w 10000"/>
                <a:gd name="connsiteY108" fmla="*/ 4876 h 10000"/>
                <a:gd name="connsiteX109" fmla="*/ 6715 w 10000"/>
                <a:gd name="connsiteY109" fmla="*/ 4776 h 10000"/>
                <a:gd name="connsiteX110" fmla="*/ 6772 w 10000"/>
                <a:gd name="connsiteY110" fmla="*/ 4755 h 10000"/>
                <a:gd name="connsiteX111" fmla="*/ 6800 w 10000"/>
                <a:gd name="connsiteY111" fmla="*/ 4720 h 10000"/>
                <a:gd name="connsiteX112" fmla="*/ 6895 w 10000"/>
                <a:gd name="connsiteY112" fmla="*/ 4734 h 10000"/>
                <a:gd name="connsiteX113" fmla="*/ 6991 w 10000"/>
                <a:gd name="connsiteY113" fmla="*/ 4734 h 10000"/>
                <a:gd name="connsiteX114" fmla="*/ 6997 w 10000"/>
                <a:gd name="connsiteY114" fmla="*/ 4670 h 10000"/>
                <a:gd name="connsiteX115" fmla="*/ 7013 w 10000"/>
                <a:gd name="connsiteY115" fmla="*/ 4627 h 10000"/>
                <a:gd name="connsiteX116" fmla="*/ 7008 w 10000"/>
                <a:gd name="connsiteY116" fmla="*/ 4599 h 10000"/>
                <a:gd name="connsiteX117" fmla="*/ 7064 w 10000"/>
                <a:gd name="connsiteY117" fmla="*/ 4578 h 10000"/>
                <a:gd name="connsiteX118" fmla="*/ 7103 w 10000"/>
                <a:gd name="connsiteY118" fmla="*/ 4634 h 10000"/>
                <a:gd name="connsiteX119" fmla="*/ 7160 w 10000"/>
                <a:gd name="connsiteY119" fmla="*/ 4613 h 10000"/>
                <a:gd name="connsiteX120" fmla="*/ 7177 w 10000"/>
                <a:gd name="connsiteY120" fmla="*/ 4578 h 10000"/>
                <a:gd name="connsiteX121" fmla="*/ 7222 w 10000"/>
                <a:gd name="connsiteY121" fmla="*/ 4564 h 10000"/>
                <a:gd name="connsiteX122" fmla="*/ 7317 w 10000"/>
                <a:gd name="connsiteY122" fmla="*/ 4493 h 10000"/>
                <a:gd name="connsiteX123" fmla="*/ 7407 w 10000"/>
                <a:gd name="connsiteY123" fmla="*/ 4521 h 10000"/>
                <a:gd name="connsiteX124" fmla="*/ 7430 w 10000"/>
                <a:gd name="connsiteY124" fmla="*/ 4507 h 10000"/>
                <a:gd name="connsiteX125" fmla="*/ 7480 w 10000"/>
                <a:gd name="connsiteY125" fmla="*/ 4528 h 10000"/>
                <a:gd name="connsiteX126" fmla="*/ 7503 w 10000"/>
                <a:gd name="connsiteY126" fmla="*/ 4471 h 10000"/>
                <a:gd name="connsiteX127" fmla="*/ 7525 w 10000"/>
                <a:gd name="connsiteY127" fmla="*/ 4500 h 10000"/>
                <a:gd name="connsiteX128" fmla="*/ 7559 w 10000"/>
                <a:gd name="connsiteY128" fmla="*/ 4493 h 10000"/>
                <a:gd name="connsiteX129" fmla="*/ 7598 w 10000"/>
                <a:gd name="connsiteY129" fmla="*/ 4556 h 10000"/>
                <a:gd name="connsiteX130" fmla="*/ 7643 w 10000"/>
                <a:gd name="connsiteY130" fmla="*/ 4549 h 10000"/>
                <a:gd name="connsiteX131" fmla="*/ 7683 w 10000"/>
                <a:gd name="connsiteY131" fmla="*/ 4578 h 10000"/>
                <a:gd name="connsiteX132" fmla="*/ 7700 w 10000"/>
                <a:gd name="connsiteY132" fmla="*/ 4556 h 10000"/>
                <a:gd name="connsiteX133" fmla="*/ 7778 w 10000"/>
                <a:gd name="connsiteY133" fmla="*/ 4564 h 10000"/>
                <a:gd name="connsiteX134" fmla="*/ 7790 w 10000"/>
                <a:gd name="connsiteY134" fmla="*/ 4585 h 10000"/>
                <a:gd name="connsiteX135" fmla="*/ 7874 w 10000"/>
                <a:gd name="connsiteY135" fmla="*/ 4514 h 10000"/>
                <a:gd name="connsiteX136" fmla="*/ 7874 w 10000"/>
                <a:gd name="connsiteY136" fmla="*/ 4393 h 10000"/>
                <a:gd name="connsiteX137" fmla="*/ 7852 w 10000"/>
                <a:gd name="connsiteY137" fmla="*/ 4379 h 10000"/>
                <a:gd name="connsiteX138" fmla="*/ 7835 w 10000"/>
                <a:gd name="connsiteY138" fmla="*/ 4294 h 10000"/>
                <a:gd name="connsiteX139" fmla="*/ 7801 w 10000"/>
                <a:gd name="connsiteY139" fmla="*/ 4209 h 10000"/>
                <a:gd name="connsiteX140" fmla="*/ 7750 w 10000"/>
                <a:gd name="connsiteY140" fmla="*/ 4173 h 10000"/>
                <a:gd name="connsiteX141" fmla="*/ 7745 w 10000"/>
                <a:gd name="connsiteY141" fmla="*/ 4131 h 10000"/>
                <a:gd name="connsiteX142" fmla="*/ 7672 w 10000"/>
                <a:gd name="connsiteY142" fmla="*/ 4053 h 10000"/>
                <a:gd name="connsiteX143" fmla="*/ 7677 w 10000"/>
                <a:gd name="connsiteY143" fmla="*/ 4024 h 10000"/>
                <a:gd name="connsiteX144" fmla="*/ 7604 w 10000"/>
                <a:gd name="connsiteY144" fmla="*/ 3982 h 10000"/>
                <a:gd name="connsiteX145" fmla="*/ 7598 w 10000"/>
                <a:gd name="connsiteY145" fmla="*/ 3903 h 10000"/>
                <a:gd name="connsiteX146" fmla="*/ 7475 w 10000"/>
                <a:gd name="connsiteY146" fmla="*/ 3833 h 10000"/>
                <a:gd name="connsiteX147" fmla="*/ 7407 w 10000"/>
                <a:gd name="connsiteY147" fmla="*/ 3683 h 10000"/>
                <a:gd name="connsiteX148" fmla="*/ 7306 w 10000"/>
                <a:gd name="connsiteY148" fmla="*/ 3676 h 10000"/>
                <a:gd name="connsiteX149" fmla="*/ 7272 w 10000"/>
                <a:gd name="connsiteY149" fmla="*/ 3648 h 10000"/>
                <a:gd name="connsiteX150" fmla="*/ 7222 w 10000"/>
                <a:gd name="connsiteY150" fmla="*/ 3669 h 10000"/>
                <a:gd name="connsiteX151" fmla="*/ 7143 w 10000"/>
                <a:gd name="connsiteY151" fmla="*/ 3669 h 10000"/>
                <a:gd name="connsiteX152" fmla="*/ 7030 w 10000"/>
                <a:gd name="connsiteY152" fmla="*/ 3840 h 10000"/>
                <a:gd name="connsiteX153" fmla="*/ 6991 w 10000"/>
                <a:gd name="connsiteY153" fmla="*/ 3918 h 10000"/>
                <a:gd name="connsiteX154" fmla="*/ 6890 w 10000"/>
                <a:gd name="connsiteY154" fmla="*/ 3797 h 10000"/>
                <a:gd name="connsiteX155" fmla="*/ 6817 w 10000"/>
                <a:gd name="connsiteY155" fmla="*/ 3747 h 10000"/>
                <a:gd name="connsiteX156" fmla="*/ 6744 w 10000"/>
                <a:gd name="connsiteY156" fmla="*/ 3754 h 10000"/>
                <a:gd name="connsiteX157" fmla="*/ 6670 w 10000"/>
                <a:gd name="connsiteY157" fmla="*/ 3790 h 10000"/>
                <a:gd name="connsiteX158" fmla="*/ 6609 w 10000"/>
                <a:gd name="connsiteY158" fmla="*/ 3762 h 10000"/>
                <a:gd name="connsiteX159" fmla="*/ 6552 w 10000"/>
                <a:gd name="connsiteY159" fmla="*/ 3804 h 10000"/>
                <a:gd name="connsiteX160" fmla="*/ 6496 w 10000"/>
                <a:gd name="connsiteY160" fmla="*/ 3889 h 10000"/>
                <a:gd name="connsiteX161" fmla="*/ 6367 w 10000"/>
                <a:gd name="connsiteY161" fmla="*/ 3733 h 10000"/>
                <a:gd name="connsiteX162" fmla="*/ 6350 w 10000"/>
                <a:gd name="connsiteY162" fmla="*/ 3577 h 10000"/>
                <a:gd name="connsiteX163" fmla="*/ 6451 w 10000"/>
                <a:gd name="connsiteY163" fmla="*/ 3513 h 10000"/>
                <a:gd name="connsiteX164" fmla="*/ 6445 w 10000"/>
                <a:gd name="connsiteY164" fmla="*/ 3343 h 10000"/>
                <a:gd name="connsiteX165" fmla="*/ 6541 w 10000"/>
                <a:gd name="connsiteY165" fmla="*/ 3144 h 10000"/>
                <a:gd name="connsiteX166" fmla="*/ 6530 w 10000"/>
                <a:gd name="connsiteY166" fmla="*/ 3109 h 10000"/>
                <a:gd name="connsiteX167" fmla="*/ 6760 w 10000"/>
                <a:gd name="connsiteY167" fmla="*/ 2456 h 10000"/>
                <a:gd name="connsiteX168" fmla="*/ 6884 w 10000"/>
                <a:gd name="connsiteY168" fmla="*/ 2555 h 10000"/>
                <a:gd name="connsiteX169" fmla="*/ 6957 w 10000"/>
                <a:gd name="connsiteY169" fmla="*/ 2598 h 10000"/>
                <a:gd name="connsiteX170" fmla="*/ 7030 w 10000"/>
                <a:gd name="connsiteY170" fmla="*/ 2598 h 10000"/>
                <a:gd name="connsiteX171" fmla="*/ 7143 w 10000"/>
                <a:gd name="connsiteY171" fmla="*/ 2676 h 10000"/>
                <a:gd name="connsiteX172" fmla="*/ 7160 w 10000"/>
                <a:gd name="connsiteY172" fmla="*/ 2626 h 10000"/>
                <a:gd name="connsiteX173" fmla="*/ 7233 w 10000"/>
                <a:gd name="connsiteY173" fmla="*/ 2612 h 10000"/>
                <a:gd name="connsiteX174" fmla="*/ 7295 w 10000"/>
                <a:gd name="connsiteY174" fmla="*/ 2527 h 10000"/>
                <a:gd name="connsiteX175" fmla="*/ 7373 w 10000"/>
                <a:gd name="connsiteY175" fmla="*/ 2463 h 10000"/>
                <a:gd name="connsiteX176" fmla="*/ 7407 w 10000"/>
                <a:gd name="connsiteY176" fmla="*/ 2399 h 10000"/>
                <a:gd name="connsiteX177" fmla="*/ 7525 w 10000"/>
                <a:gd name="connsiteY177" fmla="*/ 2356 h 10000"/>
                <a:gd name="connsiteX178" fmla="*/ 7587 w 10000"/>
                <a:gd name="connsiteY178" fmla="*/ 2363 h 10000"/>
                <a:gd name="connsiteX179" fmla="*/ 7638 w 10000"/>
                <a:gd name="connsiteY179" fmla="*/ 2300 h 10000"/>
                <a:gd name="connsiteX180" fmla="*/ 7677 w 10000"/>
                <a:gd name="connsiteY180" fmla="*/ 2214 h 10000"/>
                <a:gd name="connsiteX181" fmla="*/ 7660 w 10000"/>
                <a:gd name="connsiteY181" fmla="*/ 2200 h 10000"/>
                <a:gd name="connsiteX182" fmla="*/ 7677 w 10000"/>
                <a:gd name="connsiteY182" fmla="*/ 2108 h 10000"/>
                <a:gd name="connsiteX183" fmla="*/ 7610 w 10000"/>
                <a:gd name="connsiteY183" fmla="*/ 2108 h 10000"/>
                <a:gd name="connsiteX184" fmla="*/ 7643 w 10000"/>
                <a:gd name="connsiteY184" fmla="*/ 2030 h 10000"/>
                <a:gd name="connsiteX185" fmla="*/ 7649 w 10000"/>
                <a:gd name="connsiteY185" fmla="*/ 1938 h 10000"/>
                <a:gd name="connsiteX186" fmla="*/ 7677 w 10000"/>
                <a:gd name="connsiteY186" fmla="*/ 1916 h 10000"/>
                <a:gd name="connsiteX187" fmla="*/ 7728 w 10000"/>
                <a:gd name="connsiteY187" fmla="*/ 1824 h 10000"/>
                <a:gd name="connsiteX188" fmla="*/ 7722 w 10000"/>
                <a:gd name="connsiteY188" fmla="*/ 1753 h 10000"/>
                <a:gd name="connsiteX189" fmla="*/ 7762 w 10000"/>
                <a:gd name="connsiteY189" fmla="*/ 1675 h 10000"/>
                <a:gd name="connsiteX190" fmla="*/ 7807 w 10000"/>
                <a:gd name="connsiteY190" fmla="*/ 1625 h 10000"/>
                <a:gd name="connsiteX191" fmla="*/ 7823 w 10000"/>
                <a:gd name="connsiteY191" fmla="*/ 1540 h 10000"/>
                <a:gd name="connsiteX192" fmla="*/ 7818 w 10000"/>
                <a:gd name="connsiteY192" fmla="*/ 1512 h 10000"/>
                <a:gd name="connsiteX193" fmla="*/ 7857 w 10000"/>
                <a:gd name="connsiteY193" fmla="*/ 1455 h 10000"/>
                <a:gd name="connsiteX194" fmla="*/ 7913 w 10000"/>
                <a:gd name="connsiteY194" fmla="*/ 1285 h 10000"/>
                <a:gd name="connsiteX195" fmla="*/ 7930 w 10000"/>
                <a:gd name="connsiteY195" fmla="*/ 1185 h 10000"/>
                <a:gd name="connsiteX196" fmla="*/ 7958 w 10000"/>
                <a:gd name="connsiteY196" fmla="*/ 1192 h 10000"/>
                <a:gd name="connsiteX197" fmla="*/ 8037 w 10000"/>
                <a:gd name="connsiteY197" fmla="*/ 1079 h 10000"/>
                <a:gd name="connsiteX198" fmla="*/ 8127 w 10000"/>
                <a:gd name="connsiteY198" fmla="*/ 1015 h 10000"/>
                <a:gd name="connsiteX199" fmla="*/ 8138 w 10000"/>
                <a:gd name="connsiteY199" fmla="*/ 937 h 10000"/>
                <a:gd name="connsiteX200" fmla="*/ 8172 w 10000"/>
                <a:gd name="connsiteY200" fmla="*/ 852 h 10000"/>
                <a:gd name="connsiteX201" fmla="*/ 8161 w 10000"/>
                <a:gd name="connsiteY201" fmla="*/ 788 h 10000"/>
                <a:gd name="connsiteX202" fmla="*/ 8116 w 10000"/>
                <a:gd name="connsiteY202" fmla="*/ 731 h 10000"/>
                <a:gd name="connsiteX203" fmla="*/ 8138 w 10000"/>
                <a:gd name="connsiteY203" fmla="*/ 660 h 10000"/>
                <a:gd name="connsiteX204" fmla="*/ 8138 w 10000"/>
                <a:gd name="connsiteY204" fmla="*/ 575 h 10000"/>
                <a:gd name="connsiteX205" fmla="*/ 8054 w 10000"/>
                <a:gd name="connsiteY205" fmla="*/ 504 h 10000"/>
                <a:gd name="connsiteX206" fmla="*/ 7970 w 10000"/>
                <a:gd name="connsiteY206" fmla="*/ 546 h 10000"/>
                <a:gd name="connsiteX207" fmla="*/ 7930 w 10000"/>
                <a:gd name="connsiteY207" fmla="*/ 546 h 10000"/>
                <a:gd name="connsiteX208" fmla="*/ 7913 w 10000"/>
                <a:gd name="connsiteY208" fmla="*/ 497 h 10000"/>
                <a:gd name="connsiteX209" fmla="*/ 7913 w 10000"/>
                <a:gd name="connsiteY209" fmla="*/ 405 h 10000"/>
                <a:gd name="connsiteX210" fmla="*/ 8020 w 10000"/>
                <a:gd name="connsiteY210" fmla="*/ 312 h 10000"/>
                <a:gd name="connsiteX211" fmla="*/ 8054 w 10000"/>
                <a:gd name="connsiteY211" fmla="*/ 234 h 10000"/>
                <a:gd name="connsiteX212" fmla="*/ 8121 w 10000"/>
                <a:gd name="connsiteY212" fmla="*/ 170 h 10000"/>
                <a:gd name="connsiteX213" fmla="*/ 8183 w 10000"/>
                <a:gd name="connsiteY213" fmla="*/ 50 h 10000"/>
                <a:gd name="connsiteX214" fmla="*/ 8228 w 10000"/>
                <a:gd name="connsiteY214" fmla="*/ 28 h 10000"/>
                <a:gd name="connsiteX215" fmla="*/ 8290 w 10000"/>
                <a:gd name="connsiteY215" fmla="*/ 43 h 10000"/>
                <a:gd name="connsiteX216" fmla="*/ 8420 w 10000"/>
                <a:gd name="connsiteY216" fmla="*/ 0 h 10000"/>
                <a:gd name="connsiteX217" fmla="*/ 8481 w 10000"/>
                <a:gd name="connsiteY217" fmla="*/ 71 h 10000"/>
                <a:gd name="connsiteX218" fmla="*/ 8476 w 10000"/>
                <a:gd name="connsiteY218" fmla="*/ 121 h 10000"/>
                <a:gd name="connsiteX219" fmla="*/ 8504 w 10000"/>
                <a:gd name="connsiteY219" fmla="*/ 142 h 10000"/>
                <a:gd name="connsiteX220" fmla="*/ 8526 w 10000"/>
                <a:gd name="connsiteY220" fmla="*/ 192 h 10000"/>
                <a:gd name="connsiteX221" fmla="*/ 8493 w 10000"/>
                <a:gd name="connsiteY221" fmla="*/ 248 h 10000"/>
                <a:gd name="connsiteX222" fmla="*/ 8448 w 10000"/>
                <a:gd name="connsiteY222" fmla="*/ 376 h 10000"/>
                <a:gd name="connsiteX223" fmla="*/ 8375 w 10000"/>
                <a:gd name="connsiteY223" fmla="*/ 476 h 10000"/>
                <a:gd name="connsiteX224" fmla="*/ 8307 w 10000"/>
                <a:gd name="connsiteY224" fmla="*/ 532 h 10000"/>
                <a:gd name="connsiteX225" fmla="*/ 8358 w 10000"/>
                <a:gd name="connsiteY225" fmla="*/ 554 h 10000"/>
                <a:gd name="connsiteX226" fmla="*/ 8425 w 10000"/>
                <a:gd name="connsiteY226" fmla="*/ 639 h 10000"/>
                <a:gd name="connsiteX227" fmla="*/ 8470 w 10000"/>
                <a:gd name="connsiteY227" fmla="*/ 646 h 10000"/>
                <a:gd name="connsiteX228" fmla="*/ 8493 w 10000"/>
                <a:gd name="connsiteY228" fmla="*/ 738 h 10000"/>
                <a:gd name="connsiteX229" fmla="*/ 8538 w 10000"/>
                <a:gd name="connsiteY229" fmla="*/ 759 h 10000"/>
                <a:gd name="connsiteX230" fmla="*/ 8571 w 10000"/>
                <a:gd name="connsiteY230" fmla="*/ 752 h 10000"/>
                <a:gd name="connsiteX231" fmla="*/ 8639 w 10000"/>
                <a:gd name="connsiteY231" fmla="*/ 610 h 10000"/>
                <a:gd name="connsiteX232" fmla="*/ 8701 w 10000"/>
                <a:gd name="connsiteY232" fmla="*/ 625 h 10000"/>
                <a:gd name="connsiteX233" fmla="*/ 8712 w 10000"/>
                <a:gd name="connsiteY233" fmla="*/ 667 h 10000"/>
                <a:gd name="connsiteX234" fmla="*/ 8757 w 10000"/>
                <a:gd name="connsiteY234" fmla="*/ 717 h 10000"/>
                <a:gd name="connsiteX235" fmla="*/ 8757 w 10000"/>
                <a:gd name="connsiteY235" fmla="*/ 752 h 10000"/>
                <a:gd name="connsiteX236" fmla="*/ 8796 w 10000"/>
                <a:gd name="connsiteY236" fmla="*/ 774 h 10000"/>
                <a:gd name="connsiteX237" fmla="*/ 8853 w 10000"/>
                <a:gd name="connsiteY237" fmla="*/ 774 h 10000"/>
                <a:gd name="connsiteX238" fmla="*/ 8858 w 10000"/>
                <a:gd name="connsiteY238" fmla="*/ 837 h 10000"/>
                <a:gd name="connsiteX239" fmla="*/ 8808 w 10000"/>
                <a:gd name="connsiteY239" fmla="*/ 866 h 10000"/>
                <a:gd name="connsiteX240" fmla="*/ 8853 w 10000"/>
                <a:gd name="connsiteY240" fmla="*/ 1143 h 10000"/>
                <a:gd name="connsiteX241" fmla="*/ 8898 w 10000"/>
                <a:gd name="connsiteY241" fmla="*/ 1270 h 10000"/>
                <a:gd name="connsiteX242" fmla="*/ 8886 w 10000"/>
                <a:gd name="connsiteY242" fmla="*/ 1327 h 10000"/>
                <a:gd name="connsiteX243" fmla="*/ 8926 w 10000"/>
                <a:gd name="connsiteY243" fmla="*/ 1391 h 10000"/>
                <a:gd name="connsiteX244" fmla="*/ 8931 w 10000"/>
                <a:gd name="connsiteY244" fmla="*/ 1434 h 10000"/>
                <a:gd name="connsiteX245" fmla="*/ 9038 w 10000"/>
                <a:gd name="connsiteY245" fmla="*/ 1483 h 10000"/>
                <a:gd name="connsiteX246" fmla="*/ 9168 w 10000"/>
                <a:gd name="connsiteY246" fmla="*/ 1441 h 10000"/>
                <a:gd name="connsiteX247" fmla="*/ 9184 w 10000"/>
                <a:gd name="connsiteY247" fmla="*/ 1384 h 10000"/>
                <a:gd name="connsiteX248" fmla="*/ 9229 w 10000"/>
                <a:gd name="connsiteY248" fmla="*/ 1405 h 10000"/>
                <a:gd name="connsiteX249" fmla="*/ 9258 w 10000"/>
                <a:gd name="connsiteY249" fmla="*/ 1455 h 10000"/>
                <a:gd name="connsiteX250" fmla="*/ 9325 w 10000"/>
                <a:gd name="connsiteY250" fmla="*/ 1419 h 10000"/>
                <a:gd name="connsiteX251" fmla="*/ 9364 w 10000"/>
                <a:gd name="connsiteY251" fmla="*/ 1419 h 10000"/>
                <a:gd name="connsiteX252" fmla="*/ 9421 w 10000"/>
                <a:gd name="connsiteY252" fmla="*/ 1476 h 10000"/>
                <a:gd name="connsiteX253" fmla="*/ 9454 w 10000"/>
                <a:gd name="connsiteY253" fmla="*/ 1398 h 10000"/>
                <a:gd name="connsiteX254" fmla="*/ 9522 w 10000"/>
                <a:gd name="connsiteY254" fmla="*/ 1434 h 10000"/>
                <a:gd name="connsiteX255" fmla="*/ 9556 w 10000"/>
                <a:gd name="connsiteY255" fmla="*/ 1391 h 10000"/>
                <a:gd name="connsiteX256" fmla="*/ 9584 w 10000"/>
                <a:gd name="connsiteY256" fmla="*/ 1398 h 10000"/>
                <a:gd name="connsiteX257" fmla="*/ 9612 w 10000"/>
                <a:gd name="connsiteY257" fmla="*/ 1356 h 10000"/>
                <a:gd name="connsiteX258" fmla="*/ 9606 w 10000"/>
                <a:gd name="connsiteY258" fmla="*/ 1313 h 10000"/>
                <a:gd name="connsiteX259" fmla="*/ 9646 w 10000"/>
                <a:gd name="connsiteY259" fmla="*/ 1292 h 10000"/>
                <a:gd name="connsiteX260" fmla="*/ 9674 w 10000"/>
                <a:gd name="connsiteY260" fmla="*/ 1221 h 10000"/>
                <a:gd name="connsiteX261" fmla="*/ 9753 w 10000"/>
                <a:gd name="connsiteY261" fmla="*/ 1228 h 10000"/>
                <a:gd name="connsiteX262" fmla="*/ 9871 w 10000"/>
                <a:gd name="connsiteY262" fmla="*/ 1434 h 10000"/>
                <a:gd name="connsiteX263" fmla="*/ 9893 w 10000"/>
                <a:gd name="connsiteY263" fmla="*/ 1505 h 10000"/>
                <a:gd name="connsiteX264" fmla="*/ 9972 w 10000"/>
                <a:gd name="connsiteY264" fmla="*/ 1597 h 10000"/>
                <a:gd name="connsiteX265" fmla="*/ 10000 w 10000"/>
                <a:gd name="connsiteY265" fmla="*/ 1682 h 10000"/>
                <a:gd name="connsiteX266" fmla="*/ 9938 w 10000"/>
                <a:gd name="connsiteY266" fmla="*/ 1796 h 10000"/>
                <a:gd name="connsiteX267" fmla="*/ 9893 w 10000"/>
                <a:gd name="connsiteY267" fmla="*/ 1838 h 10000"/>
                <a:gd name="connsiteX268" fmla="*/ 9916 w 10000"/>
                <a:gd name="connsiteY268" fmla="*/ 1959 h 10000"/>
                <a:gd name="connsiteX269" fmla="*/ 9848 w 10000"/>
                <a:gd name="connsiteY269" fmla="*/ 2051 h 10000"/>
                <a:gd name="connsiteX270" fmla="*/ 9809 w 10000"/>
                <a:gd name="connsiteY270" fmla="*/ 2072 h 10000"/>
                <a:gd name="connsiteX271" fmla="*/ 9809 w 10000"/>
                <a:gd name="connsiteY271" fmla="*/ 2136 h 10000"/>
                <a:gd name="connsiteX272" fmla="*/ 9758 w 10000"/>
                <a:gd name="connsiteY272" fmla="*/ 2257 h 10000"/>
                <a:gd name="connsiteX273" fmla="*/ 9724 w 10000"/>
                <a:gd name="connsiteY273" fmla="*/ 2264 h 10000"/>
                <a:gd name="connsiteX274" fmla="*/ 9730 w 10000"/>
                <a:gd name="connsiteY274" fmla="*/ 2349 h 10000"/>
                <a:gd name="connsiteX275" fmla="*/ 9702 w 10000"/>
                <a:gd name="connsiteY275" fmla="*/ 2413 h 10000"/>
                <a:gd name="connsiteX276" fmla="*/ 9708 w 10000"/>
                <a:gd name="connsiteY276" fmla="*/ 2697 h 10000"/>
                <a:gd name="connsiteX277" fmla="*/ 9724 w 10000"/>
                <a:gd name="connsiteY277" fmla="*/ 2718 h 10000"/>
                <a:gd name="connsiteX278" fmla="*/ 9719 w 10000"/>
                <a:gd name="connsiteY278" fmla="*/ 2811 h 10000"/>
                <a:gd name="connsiteX279" fmla="*/ 9708 w 10000"/>
                <a:gd name="connsiteY279" fmla="*/ 2896 h 10000"/>
                <a:gd name="connsiteX280" fmla="*/ 9668 w 10000"/>
                <a:gd name="connsiteY280" fmla="*/ 2938 h 10000"/>
                <a:gd name="connsiteX281" fmla="*/ 9595 w 10000"/>
                <a:gd name="connsiteY281" fmla="*/ 2903 h 10000"/>
                <a:gd name="connsiteX282" fmla="*/ 9561 w 10000"/>
                <a:gd name="connsiteY282" fmla="*/ 2952 h 10000"/>
                <a:gd name="connsiteX283" fmla="*/ 9567 w 10000"/>
                <a:gd name="connsiteY283" fmla="*/ 2995 h 10000"/>
                <a:gd name="connsiteX284" fmla="*/ 9544 w 10000"/>
                <a:gd name="connsiteY284" fmla="*/ 3080 h 10000"/>
                <a:gd name="connsiteX285" fmla="*/ 9505 w 10000"/>
                <a:gd name="connsiteY285" fmla="*/ 3137 h 10000"/>
                <a:gd name="connsiteX286" fmla="*/ 9494 w 10000"/>
                <a:gd name="connsiteY286" fmla="*/ 3236 h 10000"/>
                <a:gd name="connsiteX287" fmla="*/ 9466 w 10000"/>
                <a:gd name="connsiteY287" fmla="*/ 3322 h 10000"/>
                <a:gd name="connsiteX288" fmla="*/ 9471 w 10000"/>
                <a:gd name="connsiteY288" fmla="*/ 3378 h 10000"/>
                <a:gd name="connsiteX289" fmla="*/ 9460 w 10000"/>
                <a:gd name="connsiteY289" fmla="*/ 3435 h 10000"/>
                <a:gd name="connsiteX290" fmla="*/ 9483 w 10000"/>
                <a:gd name="connsiteY290" fmla="*/ 3485 h 10000"/>
                <a:gd name="connsiteX291" fmla="*/ 9449 w 10000"/>
                <a:gd name="connsiteY291" fmla="*/ 3563 h 10000"/>
                <a:gd name="connsiteX292" fmla="*/ 9393 w 10000"/>
                <a:gd name="connsiteY292" fmla="*/ 3442 h 10000"/>
                <a:gd name="connsiteX293" fmla="*/ 9393 w 10000"/>
                <a:gd name="connsiteY293" fmla="*/ 3350 h 10000"/>
                <a:gd name="connsiteX294" fmla="*/ 9376 w 10000"/>
                <a:gd name="connsiteY294" fmla="*/ 3336 h 10000"/>
                <a:gd name="connsiteX295" fmla="*/ 9308 w 10000"/>
                <a:gd name="connsiteY295" fmla="*/ 3400 h 10000"/>
                <a:gd name="connsiteX296" fmla="*/ 9201 w 10000"/>
                <a:gd name="connsiteY296" fmla="*/ 3549 h 10000"/>
                <a:gd name="connsiteX297" fmla="*/ 9139 w 10000"/>
                <a:gd name="connsiteY297" fmla="*/ 3655 h 10000"/>
                <a:gd name="connsiteX298" fmla="*/ 9044 w 10000"/>
                <a:gd name="connsiteY298" fmla="*/ 3712 h 10000"/>
                <a:gd name="connsiteX299" fmla="*/ 9010 w 10000"/>
                <a:gd name="connsiteY299" fmla="*/ 3797 h 10000"/>
                <a:gd name="connsiteX300" fmla="*/ 8982 w 10000"/>
                <a:gd name="connsiteY300" fmla="*/ 3825 h 10000"/>
                <a:gd name="connsiteX301" fmla="*/ 8875 w 10000"/>
                <a:gd name="connsiteY301" fmla="*/ 3903 h 10000"/>
                <a:gd name="connsiteX302" fmla="*/ 8785 w 10000"/>
                <a:gd name="connsiteY302" fmla="*/ 3996 h 10000"/>
                <a:gd name="connsiteX303" fmla="*/ 8763 w 10000"/>
                <a:gd name="connsiteY303" fmla="*/ 4067 h 10000"/>
                <a:gd name="connsiteX304" fmla="*/ 8729 w 10000"/>
                <a:gd name="connsiteY304" fmla="*/ 4102 h 10000"/>
                <a:gd name="connsiteX305" fmla="*/ 8774 w 10000"/>
                <a:gd name="connsiteY305" fmla="*/ 4194 h 10000"/>
                <a:gd name="connsiteX306" fmla="*/ 8819 w 10000"/>
                <a:gd name="connsiteY306" fmla="*/ 4265 h 10000"/>
                <a:gd name="connsiteX307" fmla="*/ 8881 w 10000"/>
                <a:gd name="connsiteY307" fmla="*/ 4294 h 10000"/>
                <a:gd name="connsiteX308" fmla="*/ 8858 w 10000"/>
                <a:gd name="connsiteY308" fmla="*/ 4344 h 10000"/>
                <a:gd name="connsiteX309" fmla="*/ 8903 w 10000"/>
                <a:gd name="connsiteY309" fmla="*/ 4358 h 10000"/>
                <a:gd name="connsiteX310" fmla="*/ 8903 w 10000"/>
                <a:gd name="connsiteY310" fmla="*/ 4443 h 10000"/>
                <a:gd name="connsiteX311" fmla="*/ 8937 w 10000"/>
                <a:gd name="connsiteY311" fmla="*/ 4507 h 10000"/>
                <a:gd name="connsiteX312" fmla="*/ 8993 w 10000"/>
                <a:gd name="connsiteY312" fmla="*/ 4493 h 10000"/>
                <a:gd name="connsiteX313" fmla="*/ 9016 w 10000"/>
                <a:gd name="connsiteY313" fmla="*/ 4422 h 10000"/>
                <a:gd name="connsiteX314" fmla="*/ 9061 w 10000"/>
                <a:gd name="connsiteY314" fmla="*/ 4414 h 10000"/>
                <a:gd name="connsiteX315" fmla="*/ 9066 w 10000"/>
                <a:gd name="connsiteY315" fmla="*/ 4358 h 10000"/>
                <a:gd name="connsiteX316" fmla="*/ 9123 w 10000"/>
                <a:gd name="connsiteY316" fmla="*/ 4358 h 10000"/>
                <a:gd name="connsiteX317" fmla="*/ 9100 w 10000"/>
                <a:gd name="connsiteY317" fmla="*/ 4429 h 10000"/>
                <a:gd name="connsiteX318" fmla="*/ 9156 w 10000"/>
                <a:gd name="connsiteY318" fmla="*/ 4464 h 10000"/>
                <a:gd name="connsiteX319" fmla="*/ 9145 w 10000"/>
                <a:gd name="connsiteY319" fmla="*/ 4528 h 10000"/>
                <a:gd name="connsiteX320" fmla="*/ 9061 w 10000"/>
                <a:gd name="connsiteY320" fmla="*/ 4535 h 10000"/>
                <a:gd name="connsiteX321" fmla="*/ 8999 w 10000"/>
                <a:gd name="connsiteY321" fmla="*/ 4578 h 10000"/>
                <a:gd name="connsiteX322" fmla="*/ 8943 w 10000"/>
                <a:gd name="connsiteY322" fmla="*/ 4599 h 10000"/>
                <a:gd name="connsiteX323" fmla="*/ 8943 w 10000"/>
                <a:gd name="connsiteY323" fmla="*/ 4698 h 10000"/>
                <a:gd name="connsiteX324" fmla="*/ 8999 w 10000"/>
                <a:gd name="connsiteY324" fmla="*/ 4805 h 10000"/>
                <a:gd name="connsiteX325" fmla="*/ 8954 w 10000"/>
                <a:gd name="connsiteY325" fmla="*/ 4904 h 10000"/>
                <a:gd name="connsiteX326" fmla="*/ 8864 w 10000"/>
                <a:gd name="connsiteY326" fmla="*/ 4918 h 10000"/>
                <a:gd name="connsiteX327" fmla="*/ 8875 w 10000"/>
                <a:gd name="connsiteY327" fmla="*/ 5032 h 10000"/>
                <a:gd name="connsiteX328" fmla="*/ 8870 w 10000"/>
                <a:gd name="connsiteY328" fmla="*/ 5103 h 10000"/>
                <a:gd name="connsiteX329" fmla="*/ 8841 w 10000"/>
                <a:gd name="connsiteY329" fmla="*/ 5138 h 10000"/>
                <a:gd name="connsiteX330" fmla="*/ 8785 w 10000"/>
                <a:gd name="connsiteY330" fmla="*/ 5110 h 10000"/>
                <a:gd name="connsiteX331" fmla="*/ 8735 w 10000"/>
                <a:gd name="connsiteY331" fmla="*/ 5018 h 10000"/>
                <a:gd name="connsiteX332" fmla="*/ 8678 w 10000"/>
                <a:gd name="connsiteY332" fmla="*/ 5089 h 10000"/>
                <a:gd name="connsiteX333" fmla="*/ 8622 w 10000"/>
                <a:gd name="connsiteY333" fmla="*/ 5039 h 10000"/>
                <a:gd name="connsiteX334" fmla="*/ 8616 w 10000"/>
                <a:gd name="connsiteY334" fmla="*/ 5011 h 10000"/>
                <a:gd name="connsiteX335" fmla="*/ 8538 w 10000"/>
                <a:gd name="connsiteY335" fmla="*/ 4947 h 10000"/>
                <a:gd name="connsiteX336" fmla="*/ 8515 w 10000"/>
                <a:gd name="connsiteY336" fmla="*/ 4961 h 10000"/>
                <a:gd name="connsiteX337" fmla="*/ 8526 w 10000"/>
                <a:gd name="connsiteY337" fmla="*/ 5039 h 10000"/>
                <a:gd name="connsiteX338" fmla="*/ 8481 w 10000"/>
                <a:gd name="connsiteY338" fmla="*/ 5138 h 10000"/>
                <a:gd name="connsiteX339" fmla="*/ 8515 w 10000"/>
                <a:gd name="connsiteY339" fmla="*/ 5160 h 10000"/>
                <a:gd name="connsiteX340" fmla="*/ 8577 w 10000"/>
                <a:gd name="connsiteY340" fmla="*/ 5145 h 10000"/>
                <a:gd name="connsiteX341" fmla="*/ 8588 w 10000"/>
                <a:gd name="connsiteY341" fmla="*/ 5181 h 10000"/>
                <a:gd name="connsiteX342" fmla="*/ 8577 w 10000"/>
                <a:gd name="connsiteY342" fmla="*/ 5224 h 10000"/>
                <a:gd name="connsiteX343" fmla="*/ 8600 w 10000"/>
                <a:gd name="connsiteY343" fmla="*/ 5280 h 10000"/>
                <a:gd name="connsiteX344" fmla="*/ 8650 w 10000"/>
                <a:gd name="connsiteY344" fmla="*/ 5316 h 10000"/>
                <a:gd name="connsiteX345" fmla="*/ 8639 w 10000"/>
                <a:gd name="connsiteY345" fmla="*/ 5401 h 10000"/>
                <a:gd name="connsiteX346" fmla="*/ 8673 w 10000"/>
                <a:gd name="connsiteY346" fmla="*/ 5444 h 10000"/>
                <a:gd name="connsiteX347" fmla="*/ 8633 w 10000"/>
                <a:gd name="connsiteY347" fmla="*/ 5486 h 10000"/>
                <a:gd name="connsiteX348" fmla="*/ 8622 w 10000"/>
                <a:gd name="connsiteY348" fmla="*/ 5642 h 10000"/>
                <a:gd name="connsiteX349" fmla="*/ 8600 w 10000"/>
                <a:gd name="connsiteY349" fmla="*/ 5649 h 10000"/>
                <a:gd name="connsiteX350" fmla="*/ 8628 w 10000"/>
                <a:gd name="connsiteY350" fmla="*/ 5720 h 10000"/>
                <a:gd name="connsiteX351" fmla="*/ 8633 w 10000"/>
                <a:gd name="connsiteY351" fmla="*/ 5841 h 10000"/>
                <a:gd name="connsiteX352" fmla="*/ 8661 w 10000"/>
                <a:gd name="connsiteY352" fmla="*/ 5869 h 10000"/>
                <a:gd name="connsiteX353" fmla="*/ 8667 w 10000"/>
                <a:gd name="connsiteY353" fmla="*/ 5905 h 10000"/>
                <a:gd name="connsiteX354" fmla="*/ 8690 w 10000"/>
                <a:gd name="connsiteY354" fmla="*/ 5912 h 10000"/>
                <a:gd name="connsiteX355" fmla="*/ 8695 w 10000"/>
                <a:gd name="connsiteY355" fmla="*/ 5983 h 10000"/>
                <a:gd name="connsiteX356" fmla="*/ 8684 w 10000"/>
                <a:gd name="connsiteY356" fmla="*/ 6033 h 10000"/>
                <a:gd name="connsiteX357" fmla="*/ 8740 w 10000"/>
                <a:gd name="connsiteY357" fmla="*/ 6061 h 10000"/>
                <a:gd name="connsiteX358" fmla="*/ 8825 w 10000"/>
                <a:gd name="connsiteY358" fmla="*/ 6004 h 10000"/>
                <a:gd name="connsiteX359" fmla="*/ 8948 w 10000"/>
                <a:gd name="connsiteY359" fmla="*/ 5891 h 10000"/>
                <a:gd name="connsiteX360" fmla="*/ 8982 w 10000"/>
                <a:gd name="connsiteY360" fmla="*/ 5891 h 10000"/>
                <a:gd name="connsiteX361" fmla="*/ 8982 w 10000"/>
                <a:gd name="connsiteY361" fmla="*/ 5976 h 10000"/>
                <a:gd name="connsiteX362" fmla="*/ 9004 w 10000"/>
                <a:gd name="connsiteY362" fmla="*/ 5990 h 10000"/>
                <a:gd name="connsiteX363" fmla="*/ 9044 w 10000"/>
                <a:gd name="connsiteY363" fmla="*/ 6089 h 10000"/>
                <a:gd name="connsiteX364" fmla="*/ 9072 w 10000"/>
                <a:gd name="connsiteY364" fmla="*/ 6097 h 10000"/>
                <a:gd name="connsiteX365" fmla="*/ 9055 w 10000"/>
                <a:gd name="connsiteY365" fmla="*/ 6153 h 10000"/>
                <a:gd name="connsiteX366" fmla="*/ 9100 w 10000"/>
                <a:gd name="connsiteY366" fmla="*/ 6281 h 10000"/>
                <a:gd name="connsiteX367" fmla="*/ 9100 w 10000"/>
                <a:gd name="connsiteY367" fmla="*/ 6345 h 10000"/>
                <a:gd name="connsiteX368" fmla="*/ 9123 w 10000"/>
                <a:gd name="connsiteY368" fmla="*/ 6416 h 10000"/>
                <a:gd name="connsiteX369" fmla="*/ 9089 w 10000"/>
                <a:gd name="connsiteY369" fmla="*/ 6473 h 10000"/>
                <a:gd name="connsiteX370" fmla="*/ 9049 w 10000"/>
                <a:gd name="connsiteY370" fmla="*/ 6466 h 10000"/>
                <a:gd name="connsiteX371" fmla="*/ 9049 w 10000"/>
                <a:gd name="connsiteY371" fmla="*/ 6501 h 10000"/>
                <a:gd name="connsiteX372" fmla="*/ 9089 w 10000"/>
                <a:gd name="connsiteY372" fmla="*/ 6544 h 10000"/>
                <a:gd name="connsiteX373" fmla="*/ 9106 w 10000"/>
                <a:gd name="connsiteY373" fmla="*/ 6515 h 10000"/>
                <a:gd name="connsiteX374" fmla="*/ 9139 w 10000"/>
                <a:gd name="connsiteY374" fmla="*/ 6579 h 10000"/>
                <a:gd name="connsiteX375" fmla="*/ 9179 w 10000"/>
                <a:gd name="connsiteY375" fmla="*/ 6579 h 10000"/>
                <a:gd name="connsiteX376" fmla="*/ 9156 w 10000"/>
                <a:gd name="connsiteY376" fmla="*/ 6757 h 10000"/>
                <a:gd name="connsiteX377" fmla="*/ 9139 w 10000"/>
                <a:gd name="connsiteY377" fmla="*/ 6792 h 10000"/>
                <a:gd name="connsiteX378" fmla="*/ 9089 w 10000"/>
                <a:gd name="connsiteY378" fmla="*/ 6778 h 10000"/>
                <a:gd name="connsiteX379" fmla="*/ 9027 w 10000"/>
                <a:gd name="connsiteY379" fmla="*/ 6799 h 10000"/>
                <a:gd name="connsiteX380" fmla="*/ 9004 w 10000"/>
                <a:gd name="connsiteY380" fmla="*/ 6842 h 10000"/>
                <a:gd name="connsiteX381" fmla="*/ 8999 w 10000"/>
                <a:gd name="connsiteY381" fmla="*/ 6884 h 10000"/>
                <a:gd name="connsiteX382" fmla="*/ 8960 w 10000"/>
                <a:gd name="connsiteY382" fmla="*/ 6934 h 10000"/>
                <a:gd name="connsiteX383" fmla="*/ 8898 w 10000"/>
                <a:gd name="connsiteY383" fmla="*/ 6941 h 10000"/>
                <a:gd name="connsiteX384" fmla="*/ 8886 w 10000"/>
                <a:gd name="connsiteY384" fmla="*/ 6962 h 10000"/>
                <a:gd name="connsiteX385" fmla="*/ 8847 w 10000"/>
                <a:gd name="connsiteY385" fmla="*/ 6927 h 10000"/>
                <a:gd name="connsiteX386" fmla="*/ 8808 w 10000"/>
                <a:gd name="connsiteY386" fmla="*/ 6934 h 10000"/>
                <a:gd name="connsiteX387" fmla="*/ 8785 w 10000"/>
                <a:gd name="connsiteY387" fmla="*/ 6906 h 10000"/>
                <a:gd name="connsiteX388" fmla="*/ 8735 w 10000"/>
                <a:gd name="connsiteY388" fmla="*/ 6891 h 10000"/>
                <a:gd name="connsiteX389" fmla="*/ 8746 w 10000"/>
                <a:gd name="connsiteY389" fmla="*/ 6941 h 10000"/>
                <a:gd name="connsiteX390" fmla="*/ 8723 w 10000"/>
                <a:gd name="connsiteY390" fmla="*/ 6991 h 10000"/>
                <a:gd name="connsiteX391" fmla="*/ 8639 w 10000"/>
                <a:gd name="connsiteY391" fmla="*/ 6984 h 10000"/>
                <a:gd name="connsiteX392" fmla="*/ 8611 w 10000"/>
                <a:gd name="connsiteY392" fmla="*/ 6962 h 10000"/>
                <a:gd name="connsiteX393" fmla="*/ 8566 w 10000"/>
                <a:gd name="connsiteY393" fmla="*/ 6984 h 10000"/>
                <a:gd name="connsiteX394" fmla="*/ 8560 w 10000"/>
                <a:gd name="connsiteY394" fmla="*/ 7055 h 10000"/>
                <a:gd name="connsiteX395" fmla="*/ 8476 w 10000"/>
                <a:gd name="connsiteY395" fmla="*/ 7133 h 10000"/>
                <a:gd name="connsiteX396" fmla="*/ 8448 w 10000"/>
                <a:gd name="connsiteY396" fmla="*/ 7090 h 10000"/>
                <a:gd name="connsiteX397" fmla="*/ 8386 w 10000"/>
                <a:gd name="connsiteY397" fmla="*/ 7111 h 10000"/>
                <a:gd name="connsiteX398" fmla="*/ 8346 w 10000"/>
                <a:gd name="connsiteY398" fmla="*/ 7133 h 10000"/>
                <a:gd name="connsiteX399" fmla="*/ 8341 w 10000"/>
                <a:gd name="connsiteY399" fmla="*/ 7168 h 10000"/>
                <a:gd name="connsiteX400" fmla="*/ 8256 w 10000"/>
                <a:gd name="connsiteY400" fmla="*/ 7246 h 10000"/>
                <a:gd name="connsiteX401" fmla="*/ 8206 w 10000"/>
                <a:gd name="connsiteY401" fmla="*/ 7232 h 10000"/>
                <a:gd name="connsiteX402" fmla="*/ 8155 w 10000"/>
                <a:gd name="connsiteY402" fmla="*/ 7260 h 10000"/>
                <a:gd name="connsiteX403" fmla="*/ 8116 w 10000"/>
                <a:gd name="connsiteY403" fmla="*/ 7303 h 10000"/>
                <a:gd name="connsiteX404" fmla="*/ 8060 w 10000"/>
                <a:gd name="connsiteY404" fmla="*/ 7331 h 10000"/>
                <a:gd name="connsiteX405" fmla="*/ 8065 w 10000"/>
                <a:gd name="connsiteY405" fmla="*/ 7374 h 10000"/>
                <a:gd name="connsiteX406" fmla="*/ 8015 w 10000"/>
                <a:gd name="connsiteY406" fmla="*/ 7402 h 10000"/>
                <a:gd name="connsiteX407" fmla="*/ 7942 w 10000"/>
                <a:gd name="connsiteY407" fmla="*/ 7523 h 10000"/>
                <a:gd name="connsiteX408" fmla="*/ 7930 w 10000"/>
                <a:gd name="connsiteY408" fmla="*/ 7573 h 10000"/>
                <a:gd name="connsiteX409" fmla="*/ 7908 w 10000"/>
                <a:gd name="connsiteY409" fmla="*/ 7559 h 10000"/>
                <a:gd name="connsiteX410" fmla="*/ 7919 w 10000"/>
                <a:gd name="connsiteY410" fmla="*/ 7523 h 10000"/>
                <a:gd name="connsiteX411" fmla="*/ 7846 w 10000"/>
                <a:gd name="connsiteY411" fmla="*/ 7339 h 10000"/>
                <a:gd name="connsiteX412" fmla="*/ 7846 w 10000"/>
                <a:gd name="connsiteY412" fmla="*/ 7268 h 10000"/>
                <a:gd name="connsiteX413" fmla="*/ 7812 w 10000"/>
                <a:gd name="connsiteY413" fmla="*/ 7268 h 10000"/>
                <a:gd name="connsiteX414" fmla="*/ 7711 w 10000"/>
                <a:gd name="connsiteY414" fmla="*/ 7197 h 10000"/>
                <a:gd name="connsiteX415" fmla="*/ 7649 w 10000"/>
                <a:gd name="connsiteY415" fmla="*/ 7232 h 10000"/>
                <a:gd name="connsiteX416" fmla="*/ 7632 w 10000"/>
                <a:gd name="connsiteY416" fmla="*/ 7275 h 10000"/>
                <a:gd name="connsiteX417" fmla="*/ 7677 w 10000"/>
                <a:gd name="connsiteY417" fmla="*/ 7324 h 10000"/>
                <a:gd name="connsiteX418" fmla="*/ 7688 w 10000"/>
                <a:gd name="connsiteY418" fmla="*/ 7367 h 10000"/>
                <a:gd name="connsiteX419" fmla="*/ 7660 w 10000"/>
                <a:gd name="connsiteY419" fmla="*/ 7410 h 10000"/>
                <a:gd name="connsiteX420" fmla="*/ 7666 w 10000"/>
                <a:gd name="connsiteY420" fmla="*/ 7445 h 10000"/>
                <a:gd name="connsiteX421" fmla="*/ 7655 w 10000"/>
                <a:gd name="connsiteY421" fmla="*/ 7516 h 10000"/>
                <a:gd name="connsiteX422" fmla="*/ 7660 w 10000"/>
                <a:gd name="connsiteY422" fmla="*/ 7587 h 10000"/>
                <a:gd name="connsiteX423" fmla="*/ 7694 w 10000"/>
                <a:gd name="connsiteY423" fmla="*/ 7700 h 10000"/>
                <a:gd name="connsiteX424" fmla="*/ 7660 w 10000"/>
                <a:gd name="connsiteY424" fmla="*/ 7743 h 10000"/>
                <a:gd name="connsiteX425" fmla="*/ 7666 w 10000"/>
                <a:gd name="connsiteY425" fmla="*/ 7779 h 10000"/>
                <a:gd name="connsiteX426" fmla="*/ 7638 w 10000"/>
                <a:gd name="connsiteY426" fmla="*/ 7793 h 10000"/>
                <a:gd name="connsiteX427" fmla="*/ 7621 w 10000"/>
                <a:gd name="connsiteY427" fmla="*/ 7814 h 10000"/>
                <a:gd name="connsiteX428" fmla="*/ 7514 w 10000"/>
                <a:gd name="connsiteY428" fmla="*/ 7800 h 10000"/>
                <a:gd name="connsiteX429" fmla="*/ 7497 w 10000"/>
                <a:gd name="connsiteY429" fmla="*/ 7757 h 10000"/>
                <a:gd name="connsiteX430" fmla="*/ 7463 w 10000"/>
                <a:gd name="connsiteY430" fmla="*/ 7786 h 10000"/>
                <a:gd name="connsiteX431" fmla="*/ 7390 w 10000"/>
                <a:gd name="connsiteY431" fmla="*/ 7771 h 10000"/>
                <a:gd name="connsiteX432" fmla="*/ 7340 w 10000"/>
                <a:gd name="connsiteY432" fmla="*/ 7793 h 10000"/>
                <a:gd name="connsiteX433" fmla="*/ 7312 w 10000"/>
                <a:gd name="connsiteY433" fmla="*/ 7644 h 10000"/>
                <a:gd name="connsiteX434" fmla="*/ 7283 w 10000"/>
                <a:gd name="connsiteY434" fmla="*/ 7637 h 10000"/>
                <a:gd name="connsiteX435" fmla="*/ 7250 w 10000"/>
                <a:gd name="connsiteY435" fmla="*/ 7544 h 10000"/>
                <a:gd name="connsiteX436" fmla="*/ 7267 w 10000"/>
                <a:gd name="connsiteY436" fmla="*/ 7502 h 10000"/>
                <a:gd name="connsiteX437" fmla="*/ 7306 w 10000"/>
                <a:gd name="connsiteY437" fmla="*/ 7523 h 10000"/>
                <a:gd name="connsiteX438" fmla="*/ 7323 w 10000"/>
                <a:gd name="connsiteY438" fmla="*/ 7473 h 10000"/>
                <a:gd name="connsiteX439" fmla="*/ 7295 w 10000"/>
                <a:gd name="connsiteY439" fmla="*/ 7438 h 10000"/>
                <a:gd name="connsiteX440" fmla="*/ 7312 w 10000"/>
                <a:gd name="connsiteY440" fmla="*/ 7402 h 10000"/>
                <a:gd name="connsiteX441" fmla="*/ 7238 w 10000"/>
                <a:gd name="connsiteY441" fmla="*/ 7331 h 10000"/>
                <a:gd name="connsiteX442" fmla="*/ 7244 w 10000"/>
                <a:gd name="connsiteY442" fmla="*/ 7296 h 10000"/>
                <a:gd name="connsiteX443" fmla="*/ 7199 w 10000"/>
                <a:gd name="connsiteY443" fmla="*/ 7260 h 10000"/>
                <a:gd name="connsiteX444" fmla="*/ 7227 w 10000"/>
                <a:gd name="connsiteY444" fmla="*/ 7218 h 10000"/>
                <a:gd name="connsiteX445" fmla="*/ 7216 w 10000"/>
                <a:gd name="connsiteY445" fmla="*/ 7168 h 10000"/>
                <a:gd name="connsiteX446" fmla="*/ 7165 w 10000"/>
                <a:gd name="connsiteY446" fmla="*/ 7090 h 10000"/>
                <a:gd name="connsiteX447" fmla="*/ 7132 w 10000"/>
                <a:gd name="connsiteY447" fmla="*/ 7026 h 10000"/>
                <a:gd name="connsiteX448" fmla="*/ 7064 w 10000"/>
                <a:gd name="connsiteY448" fmla="*/ 7055 h 10000"/>
                <a:gd name="connsiteX449" fmla="*/ 7025 w 10000"/>
                <a:gd name="connsiteY449" fmla="*/ 7048 h 10000"/>
                <a:gd name="connsiteX450" fmla="*/ 7002 w 10000"/>
                <a:gd name="connsiteY450" fmla="*/ 7111 h 10000"/>
                <a:gd name="connsiteX451" fmla="*/ 6924 w 10000"/>
                <a:gd name="connsiteY451" fmla="*/ 7119 h 10000"/>
                <a:gd name="connsiteX452" fmla="*/ 6895 w 10000"/>
                <a:gd name="connsiteY452" fmla="*/ 7111 h 10000"/>
                <a:gd name="connsiteX453" fmla="*/ 6828 w 10000"/>
                <a:gd name="connsiteY453" fmla="*/ 7161 h 10000"/>
                <a:gd name="connsiteX454" fmla="*/ 6834 w 10000"/>
                <a:gd name="connsiteY454" fmla="*/ 7260 h 10000"/>
                <a:gd name="connsiteX455" fmla="*/ 6817 w 10000"/>
                <a:gd name="connsiteY455" fmla="*/ 7324 h 10000"/>
                <a:gd name="connsiteX456" fmla="*/ 6817 w 10000"/>
                <a:gd name="connsiteY456" fmla="*/ 7381 h 10000"/>
                <a:gd name="connsiteX457" fmla="*/ 6760 w 10000"/>
                <a:gd name="connsiteY457" fmla="*/ 7424 h 10000"/>
                <a:gd name="connsiteX458" fmla="*/ 6699 w 10000"/>
                <a:gd name="connsiteY458" fmla="*/ 7431 h 10000"/>
                <a:gd name="connsiteX459" fmla="*/ 6682 w 10000"/>
                <a:gd name="connsiteY459" fmla="*/ 7410 h 10000"/>
                <a:gd name="connsiteX460" fmla="*/ 6625 w 10000"/>
                <a:gd name="connsiteY460" fmla="*/ 7388 h 10000"/>
                <a:gd name="connsiteX461" fmla="*/ 6592 w 10000"/>
                <a:gd name="connsiteY461" fmla="*/ 7431 h 10000"/>
                <a:gd name="connsiteX462" fmla="*/ 6586 w 10000"/>
                <a:gd name="connsiteY462" fmla="*/ 7473 h 10000"/>
                <a:gd name="connsiteX463" fmla="*/ 6552 w 10000"/>
                <a:gd name="connsiteY463" fmla="*/ 7480 h 10000"/>
                <a:gd name="connsiteX464" fmla="*/ 6547 w 10000"/>
                <a:gd name="connsiteY464" fmla="*/ 7523 h 10000"/>
                <a:gd name="connsiteX465" fmla="*/ 6519 w 10000"/>
                <a:gd name="connsiteY465" fmla="*/ 7523 h 10000"/>
                <a:gd name="connsiteX466" fmla="*/ 6485 w 10000"/>
                <a:gd name="connsiteY466" fmla="*/ 7424 h 10000"/>
                <a:gd name="connsiteX467" fmla="*/ 6406 w 10000"/>
                <a:gd name="connsiteY467" fmla="*/ 7473 h 10000"/>
                <a:gd name="connsiteX468" fmla="*/ 6316 w 10000"/>
                <a:gd name="connsiteY468" fmla="*/ 7551 h 10000"/>
                <a:gd name="connsiteX469" fmla="*/ 6282 w 10000"/>
                <a:gd name="connsiteY469" fmla="*/ 7566 h 10000"/>
                <a:gd name="connsiteX470" fmla="*/ 6294 w 10000"/>
                <a:gd name="connsiteY470" fmla="*/ 7615 h 10000"/>
                <a:gd name="connsiteX471" fmla="*/ 6243 w 10000"/>
                <a:gd name="connsiteY471" fmla="*/ 7637 h 10000"/>
                <a:gd name="connsiteX472" fmla="*/ 6209 w 10000"/>
                <a:gd name="connsiteY472" fmla="*/ 7608 h 10000"/>
                <a:gd name="connsiteX473" fmla="*/ 6136 w 10000"/>
                <a:gd name="connsiteY473" fmla="*/ 7622 h 10000"/>
                <a:gd name="connsiteX474" fmla="*/ 6136 w 10000"/>
                <a:gd name="connsiteY474" fmla="*/ 7395 h 10000"/>
                <a:gd name="connsiteX475" fmla="*/ 6208 w 10000"/>
                <a:gd name="connsiteY47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894 w 10000"/>
                <a:gd name="connsiteY69" fmla="*/ 8616 h 10000"/>
                <a:gd name="connsiteX70" fmla="*/ 787 w 10000"/>
                <a:gd name="connsiteY70" fmla="*/ 8616 h 10000"/>
                <a:gd name="connsiteX71" fmla="*/ 849 w 10000"/>
                <a:gd name="connsiteY71" fmla="*/ 8510 h 10000"/>
                <a:gd name="connsiteX72" fmla="*/ 945 w 10000"/>
                <a:gd name="connsiteY72" fmla="*/ 8432 h 10000"/>
                <a:gd name="connsiteX73" fmla="*/ 984 w 10000"/>
                <a:gd name="connsiteY73" fmla="*/ 8325 h 10000"/>
                <a:gd name="connsiteX74" fmla="*/ 1063 w 10000"/>
                <a:gd name="connsiteY74" fmla="*/ 8204 h 10000"/>
                <a:gd name="connsiteX75" fmla="*/ 1057 w 10000"/>
                <a:gd name="connsiteY75" fmla="*/ 8133 h 10000"/>
                <a:gd name="connsiteX76" fmla="*/ 1018 w 10000"/>
                <a:gd name="connsiteY76" fmla="*/ 8055 h 10000"/>
                <a:gd name="connsiteX77" fmla="*/ 533 w 10000"/>
                <a:gd name="connsiteY77" fmla="*/ 8076 h 10000"/>
                <a:gd name="connsiteX78" fmla="*/ 169 w 10000"/>
                <a:gd name="connsiteY78" fmla="*/ 7743 h 10000"/>
                <a:gd name="connsiteX79" fmla="*/ 157 w 10000"/>
                <a:gd name="connsiteY79" fmla="*/ 7686 h 10000"/>
                <a:gd name="connsiteX80" fmla="*/ 231 w 10000"/>
                <a:gd name="connsiteY80" fmla="*/ 7594 h 10000"/>
                <a:gd name="connsiteX81" fmla="*/ 0 w 10000"/>
                <a:gd name="connsiteY81" fmla="*/ 6920 h 10000"/>
                <a:gd name="connsiteX82" fmla="*/ 1074 w 10000"/>
                <a:gd name="connsiteY82" fmla="*/ 7019 h 10000"/>
                <a:gd name="connsiteX83" fmla="*/ 1277 w 10000"/>
                <a:gd name="connsiteY83" fmla="*/ 6998 h 10000"/>
                <a:gd name="connsiteX84" fmla="*/ 1524 w 10000"/>
                <a:gd name="connsiteY84" fmla="*/ 7083 h 10000"/>
                <a:gd name="connsiteX85" fmla="*/ 1609 w 10000"/>
                <a:gd name="connsiteY85" fmla="*/ 7104 h 10000"/>
                <a:gd name="connsiteX86" fmla="*/ 6504 w 10000"/>
                <a:gd name="connsiteY86" fmla="*/ 7627 h 10000"/>
                <a:gd name="connsiteX87" fmla="*/ 5523 w 10000"/>
                <a:gd name="connsiteY87" fmla="*/ 5713 h 10000"/>
                <a:gd name="connsiteX88" fmla="*/ 5652 w 10000"/>
                <a:gd name="connsiteY88" fmla="*/ 5720 h 10000"/>
                <a:gd name="connsiteX89" fmla="*/ 5697 w 10000"/>
                <a:gd name="connsiteY89" fmla="*/ 5742 h 10000"/>
                <a:gd name="connsiteX90" fmla="*/ 5793 w 10000"/>
                <a:gd name="connsiteY90" fmla="*/ 5635 h 10000"/>
                <a:gd name="connsiteX91" fmla="*/ 5844 w 10000"/>
                <a:gd name="connsiteY91" fmla="*/ 5628 h 10000"/>
                <a:gd name="connsiteX92" fmla="*/ 5889 w 10000"/>
                <a:gd name="connsiteY92" fmla="*/ 5564 h 10000"/>
                <a:gd name="connsiteX93" fmla="*/ 5945 w 10000"/>
                <a:gd name="connsiteY93" fmla="*/ 5515 h 10000"/>
                <a:gd name="connsiteX94" fmla="*/ 6001 w 10000"/>
                <a:gd name="connsiteY94" fmla="*/ 5408 h 10000"/>
                <a:gd name="connsiteX95" fmla="*/ 6012 w 10000"/>
                <a:gd name="connsiteY95" fmla="*/ 5344 h 10000"/>
                <a:gd name="connsiteX96" fmla="*/ 6080 w 10000"/>
                <a:gd name="connsiteY96" fmla="*/ 5316 h 10000"/>
                <a:gd name="connsiteX97" fmla="*/ 6159 w 10000"/>
                <a:gd name="connsiteY97" fmla="*/ 5351 h 10000"/>
                <a:gd name="connsiteX98" fmla="*/ 6226 w 10000"/>
                <a:gd name="connsiteY98" fmla="*/ 5337 h 10000"/>
                <a:gd name="connsiteX99" fmla="*/ 6294 w 10000"/>
                <a:gd name="connsiteY99" fmla="*/ 5344 h 10000"/>
                <a:gd name="connsiteX100" fmla="*/ 6412 w 10000"/>
                <a:gd name="connsiteY100" fmla="*/ 5302 h 10000"/>
                <a:gd name="connsiteX101" fmla="*/ 6490 w 10000"/>
                <a:gd name="connsiteY101" fmla="*/ 5195 h 10000"/>
                <a:gd name="connsiteX102" fmla="*/ 6524 w 10000"/>
                <a:gd name="connsiteY102" fmla="*/ 5160 h 10000"/>
                <a:gd name="connsiteX103" fmla="*/ 6575 w 10000"/>
                <a:gd name="connsiteY103" fmla="*/ 5160 h 10000"/>
                <a:gd name="connsiteX104" fmla="*/ 6614 w 10000"/>
                <a:gd name="connsiteY104" fmla="*/ 5103 h 10000"/>
                <a:gd name="connsiteX105" fmla="*/ 6597 w 10000"/>
                <a:gd name="connsiteY105" fmla="*/ 5039 h 10000"/>
                <a:gd name="connsiteX106" fmla="*/ 6609 w 10000"/>
                <a:gd name="connsiteY106" fmla="*/ 4982 h 10000"/>
                <a:gd name="connsiteX107" fmla="*/ 6659 w 10000"/>
                <a:gd name="connsiteY107" fmla="*/ 4876 h 10000"/>
                <a:gd name="connsiteX108" fmla="*/ 6715 w 10000"/>
                <a:gd name="connsiteY108" fmla="*/ 4776 h 10000"/>
                <a:gd name="connsiteX109" fmla="*/ 6772 w 10000"/>
                <a:gd name="connsiteY109" fmla="*/ 4755 h 10000"/>
                <a:gd name="connsiteX110" fmla="*/ 6800 w 10000"/>
                <a:gd name="connsiteY110" fmla="*/ 4720 h 10000"/>
                <a:gd name="connsiteX111" fmla="*/ 6895 w 10000"/>
                <a:gd name="connsiteY111" fmla="*/ 4734 h 10000"/>
                <a:gd name="connsiteX112" fmla="*/ 6991 w 10000"/>
                <a:gd name="connsiteY112" fmla="*/ 4734 h 10000"/>
                <a:gd name="connsiteX113" fmla="*/ 6997 w 10000"/>
                <a:gd name="connsiteY113" fmla="*/ 4670 h 10000"/>
                <a:gd name="connsiteX114" fmla="*/ 7013 w 10000"/>
                <a:gd name="connsiteY114" fmla="*/ 4627 h 10000"/>
                <a:gd name="connsiteX115" fmla="*/ 7008 w 10000"/>
                <a:gd name="connsiteY115" fmla="*/ 4599 h 10000"/>
                <a:gd name="connsiteX116" fmla="*/ 7064 w 10000"/>
                <a:gd name="connsiteY116" fmla="*/ 4578 h 10000"/>
                <a:gd name="connsiteX117" fmla="*/ 7103 w 10000"/>
                <a:gd name="connsiteY117" fmla="*/ 4634 h 10000"/>
                <a:gd name="connsiteX118" fmla="*/ 7160 w 10000"/>
                <a:gd name="connsiteY118" fmla="*/ 4613 h 10000"/>
                <a:gd name="connsiteX119" fmla="*/ 7177 w 10000"/>
                <a:gd name="connsiteY119" fmla="*/ 4578 h 10000"/>
                <a:gd name="connsiteX120" fmla="*/ 7222 w 10000"/>
                <a:gd name="connsiteY120" fmla="*/ 4564 h 10000"/>
                <a:gd name="connsiteX121" fmla="*/ 7317 w 10000"/>
                <a:gd name="connsiteY121" fmla="*/ 4493 h 10000"/>
                <a:gd name="connsiteX122" fmla="*/ 7407 w 10000"/>
                <a:gd name="connsiteY122" fmla="*/ 4521 h 10000"/>
                <a:gd name="connsiteX123" fmla="*/ 7430 w 10000"/>
                <a:gd name="connsiteY123" fmla="*/ 4507 h 10000"/>
                <a:gd name="connsiteX124" fmla="*/ 7480 w 10000"/>
                <a:gd name="connsiteY124" fmla="*/ 4528 h 10000"/>
                <a:gd name="connsiteX125" fmla="*/ 7503 w 10000"/>
                <a:gd name="connsiteY125" fmla="*/ 4471 h 10000"/>
                <a:gd name="connsiteX126" fmla="*/ 7525 w 10000"/>
                <a:gd name="connsiteY126" fmla="*/ 4500 h 10000"/>
                <a:gd name="connsiteX127" fmla="*/ 7559 w 10000"/>
                <a:gd name="connsiteY127" fmla="*/ 4493 h 10000"/>
                <a:gd name="connsiteX128" fmla="*/ 7598 w 10000"/>
                <a:gd name="connsiteY128" fmla="*/ 4556 h 10000"/>
                <a:gd name="connsiteX129" fmla="*/ 7643 w 10000"/>
                <a:gd name="connsiteY129" fmla="*/ 4549 h 10000"/>
                <a:gd name="connsiteX130" fmla="*/ 7683 w 10000"/>
                <a:gd name="connsiteY130" fmla="*/ 4578 h 10000"/>
                <a:gd name="connsiteX131" fmla="*/ 7700 w 10000"/>
                <a:gd name="connsiteY131" fmla="*/ 4556 h 10000"/>
                <a:gd name="connsiteX132" fmla="*/ 7778 w 10000"/>
                <a:gd name="connsiteY132" fmla="*/ 4564 h 10000"/>
                <a:gd name="connsiteX133" fmla="*/ 7790 w 10000"/>
                <a:gd name="connsiteY133" fmla="*/ 4585 h 10000"/>
                <a:gd name="connsiteX134" fmla="*/ 7874 w 10000"/>
                <a:gd name="connsiteY134" fmla="*/ 4514 h 10000"/>
                <a:gd name="connsiteX135" fmla="*/ 7874 w 10000"/>
                <a:gd name="connsiteY135" fmla="*/ 4393 h 10000"/>
                <a:gd name="connsiteX136" fmla="*/ 7852 w 10000"/>
                <a:gd name="connsiteY136" fmla="*/ 4379 h 10000"/>
                <a:gd name="connsiteX137" fmla="*/ 7835 w 10000"/>
                <a:gd name="connsiteY137" fmla="*/ 4294 h 10000"/>
                <a:gd name="connsiteX138" fmla="*/ 7801 w 10000"/>
                <a:gd name="connsiteY138" fmla="*/ 4209 h 10000"/>
                <a:gd name="connsiteX139" fmla="*/ 7750 w 10000"/>
                <a:gd name="connsiteY139" fmla="*/ 4173 h 10000"/>
                <a:gd name="connsiteX140" fmla="*/ 7745 w 10000"/>
                <a:gd name="connsiteY140" fmla="*/ 4131 h 10000"/>
                <a:gd name="connsiteX141" fmla="*/ 7672 w 10000"/>
                <a:gd name="connsiteY141" fmla="*/ 4053 h 10000"/>
                <a:gd name="connsiteX142" fmla="*/ 7677 w 10000"/>
                <a:gd name="connsiteY142" fmla="*/ 4024 h 10000"/>
                <a:gd name="connsiteX143" fmla="*/ 7604 w 10000"/>
                <a:gd name="connsiteY143" fmla="*/ 3982 h 10000"/>
                <a:gd name="connsiteX144" fmla="*/ 7598 w 10000"/>
                <a:gd name="connsiteY144" fmla="*/ 3903 h 10000"/>
                <a:gd name="connsiteX145" fmla="*/ 7475 w 10000"/>
                <a:gd name="connsiteY145" fmla="*/ 3833 h 10000"/>
                <a:gd name="connsiteX146" fmla="*/ 7407 w 10000"/>
                <a:gd name="connsiteY146" fmla="*/ 3683 h 10000"/>
                <a:gd name="connsiteX147" fmla="*/ 7306 w 10000"/>
                <a:gd name="connsiteY147" fmla="*/ 3676 h 10000"/>
                <a:gd name="connsiteX148" fmla="*/ 7272 w 10000"/>
                <a:gd name="connsiteY148" fmla="*/ 3648 h 10000"/>
                <a:gd name="connsiteX149" fmla="*/ 7222 w 10000"/>
                <a:gd name="connsiteY149" fmla="*/ 3669 h 10000"/>
                <a:gd name="connsiteX150" fmla="*/ 7143 w 10000"/>
                <a:gd name="connsiteY150" fmla="*/ 3669 h 10000"/>
                <a:gd name="connsiteX151" fmla="*/ 7030 w 10000"/>
                <a:gd name="connsiteY151" fmla="*/ 3840 h 10000"/>
                <a:gd name="connsiteX152" fmla="*/ 6991 w 10000"/>
                <a:gd name="connsiteY152" fmla="*/ 3918 h 10000"/>
                <a:gd name="connsiteX153" fmla="*/ 6890 w 10000"/>
                <a:gd name="connsiteY153" fmla="*/ 3797 h 10000"/>
                <a:gd name="connsiteX154" fmla="*/ 6817 w 10000"/>
                <a:gd name="connsiteY154" fmla="*/ 3747 h 10000"/>
                <a:gd name="connsiteX155" fmla="*/ 6744 w 10000"/>
                <a:gd name="connsiteY155" fmla="*/ 3754 h 10000"/>
                <a:gd name="connsiteX156" fmla="*/ 6670 w 10000"/>
                <a:gd name="connsiteY156" fmla="*/ 3790 h 10000"/>
                <a:gd name="connsiteX157" fmla="*/ 6609 w 10000"/>
                <a:gd name="connsiteY157" fmla="*/ 3762 h 10000"/>
                <a:gd name="connsiteX158" fmla="*/ 6552 w 10000"/>
                <a:gd name="connsiteY158" fmla="*/ 3804 h 10000"/>
                <a:gd name="connsiteX159" fmla="*/ 6496 w 10000"/>
                <a:gd name="connsiteY159" fmla="*/ 3889 h 10000"/>
                <a:gd name="connsiteX160" fmla="*/ 6367 w 10000"/>
                <a:gd name="connsiteY160" fmla="*/ 3733 h 10000"/>
                <a:gd name="connsiteX161" fmla="*/ 6350 w 10000"/>
                <a:gd name="connsiteY161" fmla="*/ 3577 h 10000"/>
                <a:gd name="connsiteX162" fmla="*/ 6451 w 10000"/>
                <a:gd name="connsiteY162" fmla="*/ 3513 h 10000"/>
                <a:gd name="connsiteX163" fmla="*/ 6445 w 10000"/>
                <a:gd name="connsiteY163" fmla="*/ 3343 h 10000"/>
                <a:gd name="connsiteX164" fmla="*/ 6541 w 10000"/>
                <a:gd name="connsiteY164" fmla="*/ 3144 h 10000"/>
                <a:gd name="connsiteX165" fmla="*/ 6530 w 10000"/>
                <a:gd name="connsiteY165" fmla="*/ 3109 h 10000"/>
                <a:gd name="connsiteX166" fmla="*/ 6760 w 10000"/>
                <a:gd name="connsiteY166" fmla="*/ 2456 h 10000"/>
                <a:gd name="connsiteX167" fmla="*/ 6884 w 10000"/>
                <a:gd name="connsiteY167" fmla="*/ 2555 h 10000"/>
                <a:gd name="connsiteX168" fmla="*/ 6957 w 10000"/>
                <a:gd name="connsiteY168" fmla="*/ 2598 h 10000"/>
                <a:gd name="connsiteX169" fmla="*/ 7030 w 10000"/>
                <a:gd name="connsiteY169" fmla="*/ 2598 h 10000"/>
                <a:gd name="connsiteX170" fmla="*/ 7143 w 10000"/>
                <a:gd name="connsiteY170" fmla="*/ 2676 h 10000"/>
                <a:gd name="connsiteX171" fmla="*/ 7160 w 10000"/>
                <a:gd name="connsiteY171" fmla="*/ 2626 h 10000"/>
                <a:gd name="connsiteX172" fmla="*/ 7233 w 10000"/>
                <a:gd name="connsiteY172" fmla="*/ 2612 h 10000"/>
                <a:gd name="connsiteX173" fmla="*/ 7295 w 10000"/>
                <a:gd name="connsiteY173" fmla="*/ 2527 h 10000"/>
                <a:gd name="connsiteX174" fmla="*/ 7373 w 10000"/>
                <a:gd name="connsiteY174" fmla="*/ 2463 h 10000"/>
                <a:gd name="connsiteX175" fmla="*/ 7407 w 10000"/>
                <a:gd name="connsiteY175" fmla="*/ 2399 h 10000"/>
                <a:gd name="connsiteX176" fmla="*/ 7525 w 10000"/>
                <a:gd name="connsiteY176" fmla="*/ 2356 h 10000"/>
                <a:gd name="connsiteX177" fmla="*/ 7587 w 10000"/>
                <a:gd name="connsiteY177" fmla="*/ 2363 h 10000"/>
                <a:gd name="connsiteX178" fmla="*/ 7638 w 10000"/>
                <a:gd name="connsiteY178" fmla="*/ 2300 h 10000"/>
                <a:gd name="connsiteX179" fmla="*/ 7677 w 10000"/>
                <a:gd name="connsiteY179" fmla="*/ 2214 h 10000"/>
                <a:gd name="connsiteX180" fmla="*/ 7660 w 10000"/>
                <a:gd name="connsiteY180" fmla="*/ 2200 h 10000"/>
                <a:gd name="connsiteX181" fmla="*/ 7677 w 10000"/>
                <a:gd name="connsiteY181" fmla="*/ 2108 h 10000"/>
                <a:gd name="connsiteX182" fmla="*/ 7610 w 10000"/>
                <a:gd name="connsiteY182" fmla="*/ 2108 h 10000"/>
                <a:gd name="connsiteX183" fmla="*/ 7643 w 10000"/>
                <a:gd name="connsiteY183" fmla="*/ 2030 h 10000"/>
                <a:gd name="connsiteX184" fmla="*/ 7649 w 10000"/>
                <a:gd name="connsiteY184" fmla="*/ 1938 h 10000"/>
                <a:gd name="connsiteX185" fmla="*/ 7677 w 10000"/>
                <a:gd name="connsiteY185" fmla="*/ 1916 h 10000"/>
                <a:gd name="connsiteX186" fmla="*/ 7728 w 10000"/>
                <a:gd name="connsiteY186" fmla="*/ 1824 h 10000"/>
                <a:gd name="connsiteX187" fmla="*/ 7722 w 10000"/>
                <a:gd name="connsiteY187" fmla="*/ 1753 h 10000"/>
                <a:gd name="connsiteX188" fmla="*/ 7762 w 10000"/>
                <a:gd name="connsiteY188" fmla="*/ 1675 h 10000"/>
                <a:gd name="connsiteX189" fmla="*/ 7807 w 10000"/>
                <a:gd name="connsiteY189" fmla="*/ 1625 h 10000"/>
                <a:gd name="connsiteX190" fmla="*/ 7823 w 10000"/>
                <a:gd name="connsiteY190" fmla="*/ 1540 h 10000"/>
                <a:gd name="connsiteX191" fmla="*/ 7818 w 10000"/>
                <a:gd name="connsiteY191" fmla="*/ 1512 h 10000"/>
                <a:gd name="connsiteX192" fmla="*/ 7857 w 10000"/>
                <a:gd name="connsiteY192" fmla="*/ 1455 h 10000"/>
                <a:gd name="connsiteX193" fmla="*/ 7913 w 10000"/>
                <a:gd name="connsiteY193" fmla="*/ 1285 h 10000"/>
                <a:gd name="connsiteX194" fmla="*/ 7930 w 10000"/>
                <a:gd name="connsiteY194" fmla="*/ 1185 h 10000"/>
                <a:gd name="connsiteX195" fmla="*/ 7958 w 10000"/>
                <a:gd name="connsiteY195" fmla="*/ 1192 h 10000"/>
                <a:gd name="connsiteX196" fmla="*/ 8037 w 10000"/>
                <a:gd name="connsiteY196" fmla="*/ 1079 h 10000"/>
                <a:gd name="connsiteX197" fmla="*/ 8127 w 10000"/>
                <a:gd name="connsiteY197" fmla="*/ 1015 h 10000"/>
                <a:gd name="connsiteX198" fmla="*/ 8138 w 10000"/>
                <a:gd name="connsiteY198" fmla="*/ 937 h 10000"/>
                <a:gd name="connsiteX199" fmla="*/ 8172 w 10000"/>
                <a:gd name="connsiteY199" fmla="*/ 852 h 10000"/>
                <a:gd name="connsiteX200" fmla="*/ 8161 w 10000"/>
                <a:gd name="connsiteY200" fmla="*/ 788 h 10000"/>
                <a:gd name="connsiteX201" fmla="*/ 8116 w 10000"/>
                <a:gd name="connsiteY201" fmla="*/ 731 h 10000"/>
                <a:gd name="connsiteX202" fmla="*/ 8138 w 10000"/>
                <a:gd name="connsiteY202" fmla="*/ 660 h 10000"/>
                <a:gd name="connsiteX203" fmla="*/ 8138 w 10000"/>
                <a:gd name="connsiteY203" fmla="*/ 575 h 10000"/>
                <a:gd name="connsiteX204" fmla="*/ 8054 w 10000"/>
                <a:gd name="connsiteY204" fmla="*/ 504 h 10000"/>
                <a:gd name="connsiteX205" fmla="*/ 7970 w 10000"/>
                <a:gd name="connsiteY205" fmla="*/ 546 h 10000"/>
                <a:gd name="connsiteX206" fmla="*/ 7930 w 10000"/>
                <a:gd name="connsiteY206" fmla="*/ 546 h 10000"/>
                <a:gd name="connsiteX207" fmla="*/ 7913 w 10000"/>
                <a:gd name="connsiteY207" fmla="*/ 497 h 10000"/>
                <a:gd name="connsiteX208" fmla="*/ 7913 w 10000"/>
                <a:gd name="connsiteY208" fmla="*/ 405 h 10000"/>
                <a:gd name="connsiteX209" fmla="*/ 8020 w 10000"/>
                <a:gd name="connsiteY209" fmla="*/ 312 h 10000"/>
                <a:gd name="connsiteX210" fmla="*/ 8054 w 10000"/>
                <a:gd name="connsiteY210" fmla="*/ 234 h 10000"/>
                <a:gd name="connsiteX211" fmla="*/ 8121 w 10000"/>
                <a:gd name="connsiteY211" fmla="*/ 170 h 10000"/>
                <a:gd name="connsiteX212" fmla="*/ 8183 w 10000"/>
                <a:gd name="connsiteY212" fmla="*/ 50 h 10000"/>
                <a:gd name="connsiteX213" fmla="*/ 8228 w 10000"/>
                <a:gd name="connsiteY213" fmla="*/ 28 h 10000"/>
                <a:gd name="connsiteX214" fmla="*/ 8290 w 10000"/>
                <a:gd name="connsiteY214" fmla="*/ 43 h 10000"/>
                <a:gd name="connsiteX215" fmla="*/ 8420 w 10000"/>
                <a:gd name="connsiteY215" fmla="*/ 0 h 10000"/>
                <a:gd name="connsiteX216" fmla="*/ 8481 w 10000"/>
                <a:gd name="connsiteY216" fmla="*/ 71 h 10000"/>
                <a:gd name="connsiteX217" fmla="*/ 8476 w 10000"/>
                <a:gd name="connsiteY217" fmla="*/ 121 h 10000"/>
                <a:gd name="connsiteX218" fmla="*/ 8504 w 10000"/>
                <a:gd name="connsiteY218" fmla="*/ 142 h 10000"/>
                <a:gd name="connsiteX219" fmla="*/ 8526 w 10000"/>
                <a:gd name="connsiteY219" fmla="*/ 192 h 10000"/>
                <a:gd name="connsiteX220" fmla="*/ 8493 w 10000"/>
                <a:gd name="connsiteY220" fmla="*/ 248 h 10000"/>
                <a:gd name="connsiteX221" fmla="*/ 8448 w 10000"/>
                <a:gd name="connsiteY221" fmla="*/ 376 h 10000"/>
                <a:gd name="connsiteX222" fmla="*/ 8375 w 10000"/>
                <a:gd name="connsiteY222" fmla="*/ 476 h 10000"/>
                <a:gd name="connsiteX223" fmla="*/ 8307 w 10000"/>
                <a:gd name="connsiteY223" fmla="*/ 532 h 10000"/>
                <a:gd name="connsiteX224" fmla="*/ 8358 w 10000"/>
                <a:gd name="connsiteY224" fmla="*/ 554 h 10000"/>
                <a:gd name="connsiteX225" fmla="*/ 8425 w 10000"/>
                <a:gd name="connsiteY225" fmla="*/ 639 h 10000"/>
                <a:gd name="connsiteX226" fmla="*/ 8470 w 10000"/>
                <a:gd name="connsiteY226" fmla="*/ 646 h 10000"/>
                <a:gd name="connsiteX227" fmla="*/ 8493 w 10000"/>
                <a:gd name="connsiteY227" fmla="*/ 738 h 10000"/>
                <a:gd name="connsiteX228" fmla="*/ 8538 w 10000"/>
                <a:gd name="connsiteY228" fmla="*/ 759 h 10000"/>
                <a:gd name="connsiteX229" fmla="*/ 8571 w 10000"/>
                <a:gd name="connsiteY229" fmla="*/ 752 h 10000"/>
                <a:gd name="connsiteX230" fmla="*/ 8639 w 10000"/>
                <a:gd name="connsiteY230" fmla="*/ 610 h 10000"/>
                <a:gd name="connsiteX231" fmla="*/ 8701 w 10000"/>
                <a:gd name="connsiteY231" fmla="*/ 625 h 10000"/>
                <a:gd name="connsiteX232" fmla="*/ 8712 w 10000"/>
                <a:gd name="connsiteY232" fmla="*/ 667 h 10000"/>
                <a:gd name="connsiteX233" fmla="*/ 8757 w 10000"/>
                <a:gd name="connsiteY233" fmla="*/ 717 h 10000"/>
                <a:gd name="connsiteX234" fmla="*/ 8757 w 10000"/>
                <a:gd name="connsiteY234" fmla="*/ 752 h 10000"/>
                <a:gd name="connsiteX235" fmla="*/ 8796 w 10000"/>
                <a:gd name="connsiteY235" fmla="*/ 774 h 10000"/>
                <a:gd name="connsiteX236" fmla="*/ 8853 w 10000"/>
                <a:gd name="connsiteY236" fmla="*/ 774 h 10000"/>
                <a:gd name="connsiteX237" fmla="*/ 8858 w 10000"/>
                <a:gd name="connsiteY237" fmla="*/ 837 h 10000"/>
                <a:gd name="connsiteX238" fmla="*/ 8808 w 10000"/>
                <a:gd name="connsiteY238" fmla="*/ 866 h 10000"/>
                <a:gd name="connsiteX239" fmla="*/ 8853 w 10000"/>
                <a:gd name="connsiteY239" fmla="*/ 1143 h 10000"/>
                <a:gd name="connsiteX240" fmla="*/ 8898 w 10000"/>
                <a:gd name="connsiteY240" fmla="*/ 1270 h 10000"/>
                <a:gd name="connsiteX241" fmla="*/ 8886 w 10000"/>
                <a:gd name="connsiteY241" fmla="*/ 1327 h 10000"/>
                <a:gd name="connsiteX242" fmla="*/ 8926 w 10000"/>
                <a:gd name="connsiteY242" fmla="*/ 1391 h 10000"/>
                <a:gd name="connsiteX243" fmla="*/ 8931 w 10000"/>
                <a:gd name="connsiteY243" fmla="*/ 1434 h 10000"/>
                <a:gd name="connsiteX244" fmla="*/ 9038 w 10000"/>
                <a:gd name="connsiteY244" fmla="*/ 1483 h 10000"/>
                <a:gd name="connsiteX245" fmla="*/ 9168 w 10000"/>
                <a:gd name="connsiteY245" fmla="*/ 1441 h 10000"/>
                <a:gd name="connsiteX246" fmla="*/ 9184 w 10000"/>
                <a:gd name="connsiteY246" fmla="*/ 1384 h 10000"/>
                <a:gd name="connsiteX247" fmla="*/ 9229 w 10000"/>
                <a:gd name="connsiteY247" fmla="*/ 1405 h 10000"/>
                <a:gd name="connsiteX248" fmla="*/ 9258 w 10000"/>
                <a:gd name="connsiteY248" fmla="*/ 1455 h 10000"/>
                <a:gd name="connsiteX249" fmla="*/ 9325 w 10000"/>
                <a:gd name="connsiteY249" fmla="*/ 1419 h 10000"/>
                <a:gd name="connsiteX250" fmla="*/ 9364 w 10000"/>
                <a:gd name="connsiteY250" fmla="*/ 1419 h 10000"/>
                <a:gd name="connsiteX251" fmla="*/ 9421 w 10000"/>
                <a:gd name="connsiteY251" fmla="*/ 1476 h 10000"/>
                <a:gd name="connsiteX252" fmla="*/ 9454 w 10000"/>
                <a:gd name="connsiteY252" fmla="*/ 1398 h 10000"/>
                <a:gd name="connsiteX253" fmla="*/ 9522 w 10000"/>
                <a:gd name="connsiteY253" fmla="*/ 1434 h 10000"/>
                <a:gd name="connsiteX254" fmla="*/ 9556 w 10000"/>
                <a:gd name="connsiteY254" fmla="*/ 1391 h 10000"/>
                <a:gd name="connsiteX255" fmla="*/ 9584 w 10000"/>
                <a:gd name="connsiteY255" fmla="*/ 1398 h 10000"/>
                <a:gd name="connsiteX256" fmla="*/ 9612 w 10000"/>
                <a:gd name="connsiteY256" fmla="*/ 1356 h 10000"/>
                <a:gd name="connsiteX257" fmla="*/ 9606 w 10000"/>
                <a:gd name="connsiteY257" fmla="*/ 1313 h 10000"/>
                <a:gd name="connsiteX258" fmla="*/ 9646 w 10000"/>
                <a:gd name="connsiteY258" fmla="*/ 1292 h 10000"/>
                <a:gd name="connsiteX259" fmla="*/ 9674 w 10000"/>
                <a:gd name="connsiteY259" fmla="*/ 1221 h 10000"/>
                <a:gd name="connsiteX260" fmla="*/ 9753 w 10000"/>
                <a:gd name="connsiteY260" fmla="*/ 1228 h 10000"/>
                <a:gd name="connsiteX261" fmla="*/ 9871 w 10000"/>
                <a:gd name="connsiteY261" fmla="*/ 1434 h 10000"/>
                <a:gd name="connsiteX262" fmla="*/ 9893 w 10000"/>
                <a:gd name="connsiteY262" fmla="*/ 1505 h 10000"/>
                <a:gd name="connsiteX263" fmla="*/ 9972 w 10000"/>
                <a:gd name="connsiteY263" fmla="*/ 1597 h 10000"/>
                <a:gd name="connsiteX264" fmla="*/ 10000 w 10000"/>
                <a:gd name="connsiteY264" fmla="*/ 1682 h 10000"/>
                <a:gd name="connsiteX265" fmla="*/ 9938 w 10000"/>
                <a:gd name="connsiteY265" fmla="*/ 1796 h 10000"/>
                <a:gd name="connsiteX266" fmla="*/ 9893 w 10000"/>
                <a:gd name="connsiteY266" fmla="*/ 1838 h 10000"/>
                <a:gd name="connsiteX267" fmla="*/ 9916 w 10000"/>
                <a:gd name="connsiteY267" fmla="*/ 1959 h 10000"/>
                <a:gd name="connsiteX268" fmla="*/ 9848 w 10000"/>
                <a:gd name="connsiteY268" fmla="*/ 2051 h 10000"/>
                <a:gd name="connsiteX269" fmla="*/ 9809 w 10000"/>
                <a:gd name="connsiteY269" fmla="*/ 2072 h 10000"/>
                <a:gd name="connsiteX270" fmla="*/ 9809 w 10000"/>
                <a:gd name="connsiteY270" fmla="*/ 2136 h 10000"/>
                <a:gd name="connsiteX271" fmla="*/ 9758 w 10000"/>
                <a:gd name="connsiteY271" fmla="*/ 2257 h 10000"/>
                <a:gd name="connsiteX272" fmla="*/ 9724 w 10000"/>
                <a:gd name="connsiteY272" fmla="*/ 2264 h 10000"/>
                <a:gd name="connsiteX273" fmla="*/ 9730 w 10000"/>
                <a:gd name="connsiteY273" fmla="*/ 2349 h 10000"/>
                <a:gd name="connsiteX274" fmla="*/ 9702 w 10000"/>
                <a:gd name="connsiteY274" fmla="*/ 2413 h 10000"/>
                <a:gd name="connsiteX275" fmla="*/ 9708 w 10000"/>
                <a:gd name="connsiteY275" fmla="*/ 2697 h 10000"/>
                <a:gd name="connsiteX276" fmla="*/ 9724 w 10000"/>
                <a:gd name="connsiteY276" fmla="*/ 2718 h 10000"/>
                <a:gd name="connsiteX277" fmla="*/ 9719 w 10000"/>
                <a:gd name="connsiteY277" fmla="*/ 2811 h 10000"/>
                <a:gd name="connsiteX278" fmla="*/ 9708 w 10000"/>
                <a:gd name="connsiteY278" fmla="*/ 2896 h 10000"/>
                <a:gd name="connsiteX279" fmla="*/ 9668 w 10000"/>
                <a:gd name="connsiteY279" fmla="*/ 2938 h 10000"/>
                <a:gd name="connsiteX280" fmla="*/ 9595 w 10000"/>
                <a:gd name="connsiteY280" fmla="*/ 2903 h 10000"/>
                <a:gd name="connsiteX281" fmla="*/ 9561 w 10000"/>
                <a:gd name="connsiteY281" fmla="*/ 2952 h 10000"/>
                <a:gd name="connsiteX282" fmla="*/ 9567 w 10000"/>
                <a:gd name="connsiteY282" fmla="*/ 2995 h 10000"/>
                <a:gd name="connsiteX283" fmla="*/ 9544 w 10000"/>
                <a:gd name="connsiteY283" fmla="*/ 3080 h 10000"/>
                <a:gd name="connsiteX284" fmla="*/ 9505 w 10000"/>
                <a:gd name="connsiteY284" fmla="*/ 3137 h 10000"/>
                <a:gd name="connsiteX285" fmla="*/ 9494 w 10000"/>
                <a:gd name="connsiteY285" fmla="*/ 3236 h 10000"/>
                <a:gd name="connsiteX286" fmla="*/ 9466 w 10000"/>
                <a:gd name="connsiteY286" fmla="*/ 3322 h 10000"/>
                <a:gd name="connsiteX287" fmla="*/ 9471 w 10000"/>
                <a:gd name="connsiteY287" fmla="*/ 3378 h 10000"/>
                <a:gd name="connsiteX288" fmla="*/ 9460 w 10000"/>
                <a:gd name="connsiteY288" fmla="*/ 3435 h 10000"/>
                <a:gd name="connsiteX289" fmla="*/ 9483 w 10000"/>
                <a:gd name="connsiteY289" fmla="*/ 3485 h 10000"/>
                <a:gd name="connsiteX290" fmla="*/ 9449 w 10000"/>
                <a:gd name="connsiteY290" fmla="*/ 3563 h 10000"/>
                <a:gd name="connsiteX291" fmla="*/ 9393 w 10000"/>
                <a:gd name="connsiteY291" fmla="*/ 3442 h 10000"/>
                <a:gd name="connsiteX292" fmla="*/ 9393 w 10000"/>
                <a:gd name="connsiteY292" fmla="*/ 3350 h 10000"/>
                <a:gd name="connsiteX293" fmla="*/ 9376 w 10000"/>
                <a:gd name="connsiteY293" fmla="*/ 3336 h 10000"/>
                <a:gd name="connsiteX294" fmla="*/ 9308 w 10000"/>
                <a:gd name="connsiteY294" fmla="*/ 3400 h 10000"/>
                <a:gd name="connsiteX295" fmla="*/ 9201 w 10000"/>
                <a:gd name="connsiteY295" fmla="*/ 3549 h 10000"/>
                <a:gd name="connsiteX296" fmla="*/ 9139 w 10000"/>
                <a:gd name="connsiteY296" fmla="*/ 3655 h 10000"/>
                <a:gd name="connsiteX297" fmla="*/ 9044 w 10000"/>
                <a:gd name="connsiteY297" fmla="*/ 3712 h 10000"/>
                <a:gd name="connsiteX298" fmla="*/ 9010 w 10000"/>
                <a:gd name="connsiteY298" fmla="*/ 3797 h 10000"/>
                <a:gd name="connsiteX299" fmla="*/ 8982 w 10000"/>
                <a:gd name="connsiteY299" fmla="*/ 3825 h 10000"/>
                <a:gd name="connsiteX300" fmla="*/ 8875 w 10000"/>
                <a:gd name="connsiteY300" fmla="*/ 3903 h 10000"/>
                <a:gd name="connsiteX301" fmla="*/ 8785 w 10000"/>
                <a:gd name="connsiteY301" fmla="*/ 3996 h 10000"/>
                <a:gd name="connsiteX302" fmla="*/ 8763 w 10000"/>
                <a:gd name="connsiteY302" fmla="*/ 4067 h 10000"/>
                <a:gd name="connsiteX303" fmla="*/ 8729 w 10000"/>
                <a:gd name="connsiteY303" fmla="*/ 4102 h 10000"/>
                <a:gd name="connsiteX304" fmla="*/ 8774 w 10000"/>
                <a:gd name="connsiteY304" fmla="*/ 4194 h 10000"/>
                <a:gd name="connsiteX305" fmla="*/ 8819 w 10000"/>
                <a:gd name="connsiteY305" fmla="*/ 4265 h 10000"/>
                <a:gd name="connsiteX306" fmla="*/ 8881 w 10000"/>
                <a:gd name="connsiteY306" fmla="*/ 4294 h 10000"/>
                <a:gd name="connsiteX307" fmla="*/ 8858 w 10000"/>
                <a:gd name="connsiteY307" fmla="*/ 4344 h 10000"/>
                <a:gd name="connsiteX308" fmla="*/ 8903 w 10000"/>
                <a:gd name="connsiteY308" fmla="*/ 4358 h 10000"/>
                <a:gd name="connsiteX309" fmla="*/ 8903 w 10000"/>
                <a:gd name="connsiteY309" fmla="*/ 4443 h 10000"/>
                <a:gd name="connsiteX310" fmla="*/ 8937 w 10000"/>
                <a:gd name="connsiteY310" fmla="*/ 4507 h 10000"/>
                <a:gd name="connsiteX311" fmla="*/ 8993 w 10000"/>
                <a:gd name="connsiteY311" fmla="*/ 4493 h 10000"/>
                <a:gd name="connsiteX312" fmla="*/ 9016 w 10000"/>
                <a:gd name="connsiteY312" fmla="*/ 4422 h 10000"/>
                <a:gd name="connsiteX313" fmla="*/ 9061 w 10000"/>
                <a:gd name="connsiteY313" fmla="*/ 4414 h 10000"/>
                <a:gd name="connsiteX314" fmla="*/ 9066 w 10000"/>
                <a:gd name="connsiteY314" fmla="*/ 4358 h 10000"/>
                <a:gd name="connsiteX315" fmla="*/ 9123 w 10000"/>
                <a:gd name="connsiteY315" fmla="*/ 4358 h 10000"/>
                <a:gd name="connsiteX316" fmla="*/ 9100 w 10000"/>
                <a:gd name="connsiteY316" fmla="*/ 4429 h 10000"/>
                <a:gd name="connsiteX317" fmla="*/ 9156 w 10000"/>
                <a:gd name="connsiteY317" fmla="*/ 4464 h 10000"/>
                <a:gd name="connsiteX318" fmla="*/ 9145 w 10000"/>
                <a:gd name="connsiteY318" fmla="*/ 4528 h 10000"/>
                <a:gd name="connsiteX319" fmla="*/ 9061 w 10000"/>
                <a:gd name="connsiteY319" fmla="*/ 4535 h 10000"/>
                <a:gd name="connsiteX320" fmla="*/ 8999 w 10000"/>
                <a:gd name="connsiteY320" fmla="*/ 4578 h 10000"/>
                <a:gd name="connsiteX321" fmla="*/ 8943 w 10000"/>
                <a:gd name="connsiteY321" fmla="*/ 4599 h 10000"/>
                <a:gd name="connsiteX322" fmla="*/ 8943 w 10000"/>
                <a:gd name="connsiteY322" fmla="*/ 4698 h 10000"/>
                <a:gd name="connsiteX323" fmla="*/ 8999 w 10000"/>
                <a:gd name="connsiteY323" fmla="*/ 4805 h 10000"/>
                <a:gd name="connsiteX324" fmla="*/ 8954 w 10000"/>
                <a:gd name="connsiteY324" fmla="*/ 4904 h 10000"/>
                <a:gd name="connsiteX325" fmla="*/ 8864 w 10000"/>
                <a:gd name="connsiteY325" fmla="*/ 4918 h 10000"/>
                <a:gd name="connsiteX326" fmla="*/ 8875 w 10000"/>
                <a:gd name="connsiteY326" fmla="*/ 5032 h 10000"/>
                <a:gd name="connsiteX327" fmla="*/ 8870 w 10000"/>
                <a:gd name="connsiteY327" fmla="*/ 5103 h 10000"/>
                <a:gd name="connsiteX328" fmla="*/ 8841 w 10000"/>
                <a:gd name="connsiteY328" fmla="*/ 5138 h 10000"/>
                <a:gd name="connsiteX329" fmla="*/ 8785 w 10000"/>
                <a:gd name="connsiteY329" fmla="*/ 5110 h 10000"/>
                <a:gd name="connsiteX330" fmla="*/ 8735 w 10000"/>
                <a:gd name="connsiteY330" fmla="*/ 5018 h 10000"/>
                <a:gd name="connsiteX331" fmla="*/ 8678 w 10000"/>
                <a:gd name="connsiteY331" fmla="*/ 5089 h 10000"/>
                <a:gd name="connsiteX332" fmla="*/ 8622 w 10000"/>
                <a:gd name="connsiteY332" fmla="*/ 5039 h 10000"/>
                <a:gd name="connsiteX333" fmla="*/ 8616 w 10000"/>
                <a:gd name="connsiteY333" fmla="*/ 5011 h 10000"/>
                <a:gd name="connsiteX334" fmla="*/ 8538 w 10000"/>
                <a:gd name="connsiteY334" fmla="*/ 4947 h 10000"/>
                <a:gd name="connsiteX335" fmla="*/ 8515 w 10000"/>
                <a:gd name="connsiteY335" fmla="*/ 4961 h 10000"/>
                <a:gd name="connsiteX336" fmla="*/ 8526 w 10000"/>
                <a:gd name="connsiteY336" fmla="*/ 5039 h 10000"/>
                <a:gd name="connsiteX337" fmla="*/ 8481 w 10000"/>
                <a:gd name="connsiteY337" fmla="*/ 5138 h 10000"/>
                <a:gd name="connsiteX338" fmla="*/ 8515 w 10000"/>
                <a:gd name="connsiteY338" fmla="*/ 5160 h 10000"/>
                <a:gd name="connsiteX339" fmla="*/ 8577 w 10000"/>
                <a:gd name="connsiteY339" fmla="*/ 5145 h 10000"/>
                <a:gd name="connsiteX340" fmla="*/ 8588 w 10000"/>
                <a:gd name="connsiteY340" fmla="*/ 5181 h 10000"/>
                <a:gd name="connsiteX341" fmla="*/ 8577 w 10000"/>
                <a:gd name="connsiteY341" fmla="*/ 5224 h 10000"/>
                <a:gd name="connsiteX342" fmla="*/ 8600 w 10000"/>
                <a:gd name="connsiteY342" fmla="*/ 5280 h 10000"/>
                <a:gd name="connsiteX343" fmla="*/ 8650 w 10000"/>
                <a:gd name="connsiteY343" fmla="*/ 5316 h 10000"/>
                <a:gd name="connsiteX344" fmla="*/ 8639 w 10000"/>
                <a:gd name="connsiteY344" fmla="*/ 5401 h 10000"/>
                <a:gd name="connsiteX345" fmla="*/ 8673 w 10000"/>
                <a:gd name="connsiteY345" fmla="*/ 5444 h 10000"/>
                <a:gd name="connsiteX346" fmla="*/ 8633 w 10000"/>
                <a:gd name="connsiteY346" fmla="*/ 5486 h 10000"/>
                <a:gd name="connsiteX347" fmla="*/ 8622 w 10000"/>
                <a:gd name="connsiteY347" fmla="*/ 5642 h 10000"/>
                <a:gd name="connsiteX348" fmla="*/ 8600 w 10000"/>
                <a:gd name="connsiteY348" fmla="*/ 5649 h 10000"/>
                <a:gd name="connsiteX349" fmla="*/ 8628 w 10000"/>
                <a:gd name="connsiteY349" fmla="*/ 5720 h 10000"/>
                <a:gd name="connsiteX350" fmla="*/ 8633 w 10000"/>
                <a:gd name="connsiteY350" fmla="*/ 5841 h 10000"/>
                <a:gd name="connsiteX351" fmla="*/ 8661 w 10000"/>
                <a:gd name="connsiteY351" fmla="*/ 5869 h 10000"/>
                <a:gd name="connsiteX352" fmla="*/ 8667 w 10000"/>
                <a:gd name="connsiteY352" fmla="*/ 5905 h 10000"/>
                <a:gd name="connsiteX353" fmla="*/ 8690 w 10000"/>
                <a:gd name="connsiteY353" fmla="*/ 5912 h 10000"/>
                <a:gd name="connsiteX354" fmla="*/ 8695 w 10000"/>
                <a:gd name="connsiteY354" fmla="*/ 5983 h 10000"/>
                <a:gd name="connsiteX355" fmla="*/ 8684 w 10000"/>
                <a:gd name="connsiteY355" fmla="*/ 6033 h 10000"/>
                <a:gd name="connsiteX356" fmla="*/ 8740 w 10000"/>
                <a:gd name="connsiteY356" fmla="*/ 6061 h 10000"/>
                <a:gd name="connsiteX357" fmla="*/ 8825 w 10000"/>
                <a:gd name="connsiteY357" fmla="*/ 6004 h 10000"/>
                <a:gd name="connsiteX358" fmla="*/ 8948 w 10000"/>
                <a:gd name="connsiteY358" fmla="*/ 5891 h 10000"/>
                <a:gd name="connsiteX359" fmla="*/ 8982 w 10000"/>
                <a:gd name="connsiteY359" fmla="*/ 5891 h 10000"/>
                <a:gd name="connsiteX360" fmla="*/ 8982 w 10000"/>
                <a:gd name="connsiteY360" fmla="*/ 5976 h 10000"/>
                <a:gd name="connsiteX361" fmla="*/ 9004 w 10000"/>
                <a:gd name="connsiteY361" fmla="*/ 5990 h 10000"/>
                <a:gd name="connsiteX362" fmla="*/ 9044 w 10000"/>
                <a:gd name="connsiteY362" fmla="*/ 6089 h 10000"/>
                <a:gd name="connsiteX363" fmla="*/ 9072 w 10000"/>
                <a:gd name="connsiteY363" fmla="*/ 6097 h 10000"/>
                <a:gd name="connsiteX364" fmla="*/ 9055 w 10000"/>
                <a:gd name="connsiteY364" fmla="*/ 6153 h 10000"/>
                <a:gd name="connsiteX365" fmla="*/ 9100 w 10000"/>
                <a:gd name="connsiteY365" fmla="*/ 6281 h 10000"/>
                <a:gd name="connsiteX366" fmla="*/ 9100 w 10000"/>
                <a:gd name="connsiteY366" fmla="*/ 6345 h 10000"/>
                <a:gd name="connsiteX367" fmla="*/ 9123 w 10000"/>
                <a:gd name="connsiteY367" fmla="*/ 6416 h 10000"/>
                <a:gd name="connsiteX368" fmla="*/ 9089 w 10000"/>
                <a:gd name="connsiteY368" fmla="*/ 6473 h 10000"/>
                <a:gd name="connsiteX369" fmla="*/ 9049 w 10000"/>
                <a:gd name="connsiteY369" fmla="*/ 6466 h 10000"/>
                <a:gd name="connsiteX370" fmla="*/ 9049 w 10000"/>
                <a:gd name="connsiteY370" fmla="*/ 6501 h 10000"/>
                <a:gd name="connsiteX371" fmla="*/ 9089 w 10000"/>
                <a:gd name="connsiteY371" fmla="*/ 6544 h 10000"/>
                <a:gd name="connsiteX372" fmla="*/ 9106 w 10000"/>
                <a:gd name="connsiteY372" fmla="*/ 6515 h 10000"/>
                <a:gd name="connsiteX373" fmla="*/ 9139 w 10000"/>
                <a:gd name="connsiteY373" fmla="*/ 6579 h 10000"/>
                <a:gd name="connsiteX374" fmla="*/ 9179 w 10000"/>
                <a:gd name="connsiteY374" fmla="*/ 6579 h 10000"/>
                <a:gd name="connsiteX375" fmla="*/ 9156 w 10000"/>
                <a:gd name="connsiteY375" fmla="*/ 6757 h 10000"/>
                <a:gd name="connsiteX376" fmla="*/ 9139 w 10000"/>
                <a:gd name="connsiteY376" fmla="*/ 6792 h 10000"/>
                <a:gd name="connsiteX377" fmla="*/ 9089 w 10000"/>
                <a:gd name="connsiteY377" fmla="*/ 6778 h 10000"/>
                <a:gd name="connsiteX378" fmla="*/ 9027 w 10000"/>
                <a:gd name="connsiteY378" fmla="*/ 6799 h 10000"/>
                <a:gd name="connsiteX379" fmla="*/ 9004 w 10000"/>
                <a:gd name="connsiteY379" fmla="*/ 6842 h 10000"/>
                <a:gd name="connsiteX380" fmla="*/ 8999 w 10000"/>
                <a:gd name="connsiteY380" fmla="*/ 6884 h 10000"/>
                <a:gd name="connsiteX381" fmla="*/ 8960 w 10000"/>
                <a:gd name="connsiteY381" fmla="*/ 6934 h 10000"/>
                <a:gd name="connsiteX382" fmla="*/ 8898 w 10000"/>
                <a:gd name="connsiteY382" fmla="*/ 6941 h 10000"/>
                <a:gd name="connsiteX383" fmla="*/ 8886 w 10000"/>
                <a:gd name="connsiteY383" fmla="*/ 6962 h 10000"/>
                <a:gd name="connsiteX384" fmla="*/ 8847 w 10000"/>
                <a:gd name="connsiteY384" fmla="*/ 6927 h 10000"/>
                <a:gd name="connsiteX385" fmla="*/ 8808 w 10000"/>
                <a:gd name="connsiteY385" fmla="*/ 6934 h 10000"/>
                <a:gd name="connsiteX386" fmla="*/ 8785 w 10000"/>
                <a:gd name="connsiteY386" fmla="*/ 6906 h 10000"/>
                <a:gd name="connsiteX387" fmla="*/ 8735 w 10000"/>
                <a:gd name="connsiteY387" fmla="*/ 6891 h 10000"/>
                <a:gd name="connsiteX388" fmla="*/ 8746 w 10000"/>
                <a:gd name="connsiteY388" fmla="*/ 6941 h 10000"/>
                <a:gd name="connsiteX389" fmla="*/ 8723 w 10000"/>
                <a:gd name="connsiteY389" fmla="*/ 6991 h 10000"/>
                <a:gd name="connsiteX390" fmla="*/ 8639 w 10000"/>
                <a:gd name="connsiteY390" fmla="*/ 6984 h 10000"/>
                <a:gd name="connsiteX391" fmla="*/ 8611 w 10000"/>
                <a:gd name="connsiteY391" fmla="*/ 6962 h 10000"/>
                <a:gd name="connsiteX392" fmla="*/ 8566 w 10000"/>
                <a:gd name="connsiteY392" fmla="*/ 6984 h 10000"/>
                <a:gd name="connsiteX393" fmla="*/ 8560 w 10000"/>
                <a:gd name="connsiteY393" fmla="*/ 7055 h 10000"/>
                <a:gd name="connsiteX394" fmla="*/ 8476 w 10000"/>
                <a:gd name="connsiteY394" fmla="*/ 7133 h 10000"/>
                <a:gd name="connsiteX395" fmla="*/ 8448 w 10000"/>
                <a:gd name="connsiteY395" fmla="*/ 7090 h 10000"/>
                <a:gd name="connsiteX396" fmla="*/ 8386 w 10000"/>
                <a:gd name="connsiteY396" fmla="*/ 7111 h 10000"/>
                <a:gd name="connsiteX397" fmla="*/ 8346 w 10000"/>
                <a:gd name="connsiteY397" fmla="*/ 7133 h 10000"/>
                <a:gd name="connsiteX398" fmla="*/ 8341 w 10000"/>
                <a:gd name="connsiteY398" fmla="*/ 7168 h 10000"/>
                <a:gd name="connsiteX399" fmla="*/ 8256 w 10000"/>
                <a:gd name="connsiteY399" fmla="*/ 7246 h 10000"/>
                <a:gd name="connsiteX400" fmla="*/ 8206 w 10000"/>
                <a:gd name="connsiteY400" fmla="*/ 7232 h 10000"/>
                <a:gd name="connsiteX401" fmla="*/ 8155 w 10000"/>
                <a:gd name="connsiteY401" fmla="*/ 7260 h 10000"/>
                <a:gd name="connsiteX402" fmla="*/ 8116 w 10000"/>
                <a:gd name="connsiteY402" fmla="*/ 7303 h 10000"/>
                <a:gd name="connsiteX403" fmla="*/ 8060 w 10000"/>
                <a:gd name="connsiteY403" fmla="*/ 7331 h 10000"/>
                <a:gd name="connsiteX404" fmla="*/ 8065 w 10000"/>
                <a:gd name="connsiteY404" fmla="*/ 7374 h 10000"/>
                <a:gd name="connsiteX405" fmla="*/ 8015 w 10000"/>
                <a:gd name="connsiteY405" fmla="*/ 7402 h 10000"/>
                <a:gd name="connsiteX406" fmla="*/ 7942 w 10000"/>
                <a:gd name="connsiteY406" fmla="*/ 7523 h 10000"/>
                <a:gd name="connsiteX407" fmla="*/ 7930 w 10000"/>
                <a:gd name="connsiteY407" fmla="*/ 7573 h 10000"/>
                <a:gd name="connsiteX408" fmla="*/ 7908 w 10000"/>
                <a:gd name="connsiteY408" fmla="*/ 7559 h 10000"/>
                <a:gd name="connsiteX409" fmla="*/ 7919 w 10000"/>
                <a:gd name="connsiteY409" fmla="*/ 7523 h 10000"/>
                <a:gd name="connsiteX410" fmla="*/ 7846 w 10000"/>
                <a:gd name="connsiteY410" fmla="*/ 7339 h 10000"/>
                <a:gd name="connsiteX411" fmla="*/ 7846 w 10000"/>
                <a:gd name="connsiteY411" fmla="*/ 7268 h 10000"/>
                <a:gd name="connsiteX412" fmla="*/ 7812 w 10000"/>
                <a:gd name="connsiteY412" fmla="*/ 7268 h 10000"/>
                <a:gd name="connsiteX413" fmla="*/ 7711 w 10000"/>
                <a:gd name="connsiteY413" fmla="*/ 7197 h 10000"/>
                <a:gd name="connsiteX414" fmla="*/ 7649 w 10000"/>
                <a:gd name="connsiteY414" fmla="*/ 7232 h 10000"/>
                <a:gd name="connsiteX415" fmla="*/ 7632 w 10000"/>
                <a:gd name="connsiteY415" fmla="*/ 7275 h 10000"/>
                <a:gd name="connsiteX416" fmla="*/ 7677 w 10000"/>
                <a:gd name="connsiteY416" fmla="*/ 7324 h 10000"/>
                <a:gd name="connsiteX417" fmla="*/ 7688 w 10000"/>
                <a:gd name="connsiteY417" fmla="*/ 7367 h 10000"/>
                <a:gd name="connsiteX418" fmla="*/ 7660 w 10000"/>
                <a:gd name="connsiteY418" fmla="*/ 7410 h 10000"/>
                <a:gd name="connsiteX419" fmla="*/ 7666 w 10000"/>
                <a:gd name="connsiteY419" fmla="*/ 7445 h 10000"/>
                <a:gd name="connsiteX420" fmla="*/ 7655 w 10000"/>
                <a:gd name="connsiteY420" fmla="*/ 7516 h 10000"/>
                <a:gd name="connsiteX421" fmla="*/ 7660 w 10000"/>
                <a:gd name="connsiteY421" fmla="*/ 7587 h 10000"/>
                <a:gd name="connsiteX422" fmla="*/ 7694 w 10000"/>
                <a:gd name="connsiteY422" fmla="*/ 7700 h 10000"/>
                <a:gd name="connsiteX423" fmla="*/ 7660 w 10000"/>
                <a:gd name="connsiteY423" fmla="*/ 7743 h 10000"/>
                <a:gd name="connsiteX424" fmla="*/ 7666 w 10000"/>
                <a:gd name="connsiteY424" fmla="*/ 7779 h 10000"/>
                <a:gd name="connsiteX425" fmla="*/ 7638 w 10000"/>
                <a:gd name="connsiteY425" fmla="*/ 7793 h 10000"/>
                <a:gd name="connsiteX426" fmla="*/ 7621 w 10000"/>
                <a:gd name="connsiteY426" fmla="*/ 7814 h 10000"/>
                <a:gd name="connsiteX427" fmla="*/ 7514 w 10000"/>
                <a:gd name="connsiteY427" fmla="*/ 7800 h 10000"/>
                <a:gd name="connsiteX428" fmla="*/ 7497 w 10000"/>
                <a:gd name="connsiteY428" fmla="*/ 7757 h 10000"/>
                <a:gd name="connsiteX429" fmla="*/ 7463 w 10000"/>
                <a:gd name="connsiteY429" fmla="*/ 7786 h 10000"/>
                <a:gd name="connsiteX430" fmla="*/ 7390 w 10000"/>
                <a:gd name="connsiteY430" fmla="*/ 7771 h 10000"/>
                <a:gd name="connsiteX431" fmla="*/ 7340 w 10000"/>
                <a:gd name="connsiteY431" fmla="*/ 7793 h 10000"/>
                <a:gd name="connsiteX432" fmla="*/ 7312 w 10000"/>
                <a:gd name="connsiteY432" fmla="*/ 7644 h 10000"/>
                <a:gd name="connsiteX433" fmla="*/ 7283 w 10000"/>
                <a:gd name="connsiteY433" fmla="*/ 7637 h 10000"/>
                <a:gd name="connsiteX434" fmla="*/ 7250 w 10000"/>
                <a:gd name="connsiteY434" fmla="*/ 7544 h 10000"/>
                <a:gd name="connsiteX435" fmla="*/ 7267 w 10000"/>
                <a:gd name="connsiteY435" fmla="*/ 7502 h 10000"/>
                <a:gd name="connsiteX436" fmla="*/ 7306 w 10000"/>
                <a:gd name="connsiteY436" fmla="*/ 7523 h 10000"/>
                <a:gd name="connsiteX437" fmla="*/ 7323 w 10000"/>
                <a:gd name="connsiteY437" fmla="*/ 7473 h 10000"/>
                <a:gd name="connsiteX438" fmla="*/ 7295 w 10000"/>
                <a:gd name="connsiteY438" fmla="*/ 7438 h 10000"/>
                <a:gd name="connsiteX439" fmla="*/ 7312 w 10000"/>
                <a:gd name="connsiteY439" fmla="*/ 7402 h 10000"/>
                <a:gd name="connsiteX440" fmla="*/ 7238 w 10000"/>
                <a:gd name="connsiteY440" fmla="*/ 7331 h 10000"/>
                <a:gd name="connsiteX441" fmla="*/ 7244 w 10000"/>
                <a:gd name="connsiteY441" fmla="*/ 7296 h 10000"/>
                <a:gd name="connsiteX442" fmla="*/ 7199 w 10000"/>
                <a:gd name="connsiteY442" fmla="*/ 7260 h 10000"/>
                <a:gd name="connsiteX443" fmla="*/ 7227 w 10000"/>
                <a:gd name="connsiteY443" fmla="*/ 7218 h 10000"/>
                <a:gd name="connsiteX444" fmla="*/ 7216 w 10000"/>
                <a:gd name="connsiteY444" fmla="*/ 7168 h 10000"/>
                <a:gd name="connsiteX445" fmla="*/ 7165 w 10000"/>
                <a:gd name="connsiteY445" fmla="*/ 7090 h 10000"/>
                <a:gd name="connsiteX446" fmla="*/ 7132 w 10000"/>
                <a:gd name="connsiteY446" fmla="*/ 7026 h 10000"/>
                <a:gd name="connsiteX447" fmla="*/ 7064 w 10000"/>
                <a:gd name="connsiteY447" fmla="*/ 7055 h 10000"/>
                <a:gd name="connsiteX448" fmla="*/ 7025 w 10000"/>
                <a:gd name="connsiteY448" fmla="*/ 7048 h 10000"/>
                <a:gd name="connsiteX449" fmla="*/ 7002 w 10000"/>
                <a:gd name="connsiteY449" fmla="*/ 7111 h 10000"/>
                <a:gd name="connsiteX450" fmla="*/ 6924 w 10000"/>
                <a:gd name="connsiteY450" fmla="*/ 7119 h 10000"/>
                <a:gd name="connsiteX451" fmla="*/ 6895 w 10000"/>
                <a:gd name="connsiteY451" fmla="*/ 7111 h 10000"/>
                <a:gd name="connsiteX452" fmla="*/ 6828 w 10000"/>
                <a:gd name="connsiteY452" fmla="*/ 7161 h 10000"/>
                <a:gd name="connsiteX453" fmla="*/ 6834 w 10000"/>
                <a:gd name="connsiteY453" fmla="*/ 7260 h 10000"/>
                <a:gd name="connsiteX454" fmla="*/ 6817 w 10000"/>
                <a:gd name="connsiteY454" fmla="*/ 7324 h 10000"/>
                <a:gd name="connsiteX455" fmla="*/ 6817 w 10000"/>
                <a:gd name="connsiteY455" fmla="*/ 7381 h 10000"/>
                <a:gd name="connsiteX456" fmla="*/ 6760 w 10000"/>
                <a:gd name="connsiteY456" fmla="*/ 7424 h 10000"/>
                <a:gd name="connsiteX457" fmla="*/ 6699 w 10000"/>
                <a:gd name="connsiteY457" fmla="*/ 7431 h 10000"/>
                <a:gd name="connsiteX458" fmla="*/ 6682 w 10000"/>
                <a:gd name="connsiteY458" fmla="*/ 7410 h 10000"/>
                <a:gd name="connsiteX459" fmla="*/ 6625 w 10000"/>
                <a:gd name="connsiteY459" fmla="*/ 7388 h 10000"/>
                <a:gd name="connsiteX460" fmla="*/ 6592 w 10000"/>
                <a:gd name="connsiteY460" fmla="*/ 7431 h 10000"/>
                <a:gd name="connsiteX461" fmla="*/ 6586 w 10000"/>
                <a:gd name="connsiteY461" fmla="*/ 7473 h 10000"/>
                <a:gd name="connsiteX462" fmla="*/ 6552 w 10000"/>
                <a:gd name="connsiteY462" fmla="*/ 7480 h 10000"/>
                <a:gd name="connsiteX463" fmla="*/ 6547 w 10000"/>
                <a:gd name="connsiteY463" fmla="*/ 7523 h 10000"/>
                <a:gd name="connsiteX464" fmla="*/ 6519 w 10000"/>
                <a:gd name="connsiteY464" fmla="*/ 7523 h 10000"/>
                <a:gd name="connsiteX465" fmla="*/ 6485 w 10000"/>
                <a:gd name="connsiteY465" fmla="*/ 7424 h 10000"/>
                <a:gd name="connsiteX466" fmla="*/ 6406 w 10000"/>
                <a:gd name="connsiteY466" fmla="*/ 7473 h 10000"/>
                <a:gd name="connsiteX467" fmla="*/ 6316 w 10000"/>
                <a:gd name="connsiteY467" fmla="*/ 7551 h 10000"/>
                <a:gd name="connsiteX468" fmla="*/ 6282 w 10000"/>
                <a:gd name="connsiteY468" fmla="*/ 7566 h 10000"/>
                <a:gd name="connsiteX469" fmla="*/ 6294 w 10000"/>
                <a:gd name="connsiteY469" fmla="*/ 7615 h 10000"/>
                <a:gd name="connsiteX470" fmla="*/ 6243 w 10000"/>
                <a:gd name="connsiteY470" fmla="*/ 7637 h 10000"/>
                <a:gd name="connsiteX471" fmla="*/ 6209 w 10000"/>
                <a:gd name="connsiteY471" fmla="*/ 7608 h 10000"/>
                <a:gd name="connsiteX472" fmla="*/ 6136 w 10000"/>
                <a:gd name="connsiteY472" fmla="*/ 7622 h 10000"/>
                <a:gd name="connsiteX473" fmla="*/ 6136 w 10000"/>
                <a:gd name="connsiteY473" fmla="*/ 7395 h 10000"/>
                <a:gd name="connsiteX474" fmla="*/ 6208 w 10000"/>
                <a:gd name="connsiteY474"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894 w 10000"/>
                <a:gd name="connsiteY69" fmla="*/ 8616 h 10000"/>
                <a:gd name="connsiteX70" fmla="*/ 787 w 10000"/>
                <a:gd name="connsiteY70" fmla="*/ 8616 h 10000"/>
                <a:gd name="connsiteX71" fmla="*/ 849 w 10000"/>
                <a:gd name="connsiteY71" fmla="*/ 8510 h 10000"/>
                <a:gd name="connsiteX72" fmla="*/ 945 w 10000"/>
                <a:gd name="connsiteY72" fmla="*/ 8432 h 10000"/>
                <a:gd name="connsiteX73" fmla="*/ 984 w 10000"/>
                <a:gd name="connsiteY73" fmla="*/ 8325 h 10000"/>
                <a:gd name="connsiteX74" fmla="*/ 1063 w 10000"/>
                <a:gd name="connsiteY74" fmla="*/ 8204 h 10000"/>
                <a:gd name="connsiteX75" fmla="*/ 1057 w 10000"/>
                <a:gd name="connsiteY75" fmla="*/ 8133 h 10000"/>
                <a:gd name="connsiteX76" fmla="*/ 533 w 10000"/>
                <a:gd name="connsiteY76" fmla="*/ 8076 h 10000"/>
                <a:gd name="connsiteX77" fmla="*/ 169 w 10000"/>
                <a:gd name="connsiteY77" fmla="*/ 7743 h 10000"/>
                <a:gd name="connsiteX78" fmla="*/ 157 w 10000"/>
                <a:gd name="connsiteY78" fmla="*/ 7686 h 10000"/>
                <a:gd name="connsiteX79" fmla="*/ 231 w 10000"/>
                <a:gd name="connsiteY79" fmla="*/ 7594 h 10000"/>
                <a:gd name="connsiteX80" fmla="*/ 0 w 10000"/>
                <a:gd name="connsiteY80" fmla="*/ 6920 h 10000"/>
                <a:gd name="connsiteX81" fmla="*/ 1074 w 10000"/>
                <a:gd name="connsiteY81" fmla="*/ 7019 h 10000"/>
                <a:gd name="connsiteX82" fmla="*/ 1277 w 10000"/>
                <a:gd name="connsiteY82" fmla="*/ 6998 h 10000"/>
                <a:gd name="connsiteX83" fmla="*/ 1524 w 10000"/>
                <a:gd name="connsiteY83" fmla="*/ 7083 h 10000"/>
                <a:gd name="connsiteX84" fmla="*/ 1609 w 10000"/>
                <a:gd name="connsiteY84" fmla="*/ 7104 h 10000"/>
                <a:gd name="connsiteX85" fmla="*/ 6504 w 10000"/>
                <a:gd name="connsiteY85" fmla="*/ 7627 h 10000"/>
                <a:gd name="connsiteX86" fmla="*/ 5523 w 10000"/>
                <a:gd name="connsiteY86" fmla="*/ 5713 h 10000"/>
                <a:gd name="connsiteX87" fmla="*/ 5652 w 10000"/>
                <a:gd name="connsiteY87" fmla="*/ 5720 h 10000"/>
                <a:gd name="connsiteX88" fmla="*/ 5697 w 10000"/>
                <a:gd name="connsiteY88" fmla="*/ 5742 h 10000"/>
                <a:gd name="connsiteX89" fmla="*/ 5793 w 10000"/>
                <a:gd name="connsiteY89" fmla="*/ 5635 h 10000"/>
                <a:gd name="connsiteX90" fmla="*/ 5844 w 10000"/>
                <a:gd name="connsiteY90" fmla="*/ 5628 h 10000"/>
                <a:gd name="connsiteX91" fmla="*/ 5889 w 10000"/>
                <a:gd name="connsiteY91" fmla="*/ 5564 h 10000"/>
                <a:gd name="connsiteX92" fmla="*/ 5945 w 10000"/>
                <a:gd name="connsiteY92" fmla="*/ 5515 h 10000"/>
                <a:gd name="connsiteX93" fmla="*/ 6001 w 10000"/>
                <a:gd name="connsiteY93" fmla="*/ 5408 h 10000"/>
                <a:gd name="connsiteX94" fmla="*/ 6012 w 10000"/>
                <a:gd name="connsiteY94" fmla="*/ 5344 h 10000"/>
                <a:gd name="connsiteX95" fmla="*/ 6080 w 10000"/>
                <a:gd name="connsiteY95" fmla="*/ 5316 h 10000"/>
                <a:gd name="connsiteX96" fmla="*/ 6159 w 10000"/>
                <a:gd name="connsiteY96" fmla="*/ 5351 h 10000"/>
                <a:gd name="connsiteX97" fmla="*/ 6226 w 10000"/>
                <a:gd name="connsiteY97" fmla="*/ 5337 h 10000"/>
                <a:gd name="connsiteX98" fmla="*/ 6294 w 10000"/>
                <a:gd name="connsiteY98" fmla="*/ 5344 h 10000"/>
                <a:gd name="connsiteX99" fmla="*/ 6412 w 10000"/>
                <a:gd name="connsiteY99" fmla="*/ 5302 h 10000"/>
                <a:gd name="connsiteX100" fmla="*/ 6490 w 10000"/>
                <a:gd name="connsiteY100" fmla="*/ 5195 h 10000"/>
                <a:gd name="connsiteX101" fmla="*/ 6524 w 10000"/>
                <a:gd name="connsiteY101" fmla="*/ 5160 h 10000"/>
                <a:gd name="connsiteX102" fmla="*/ 6575 w 10000"/>
                <a:gd name="connsiteY102" fmla="*/ 5160 h 10000"/>
                <a:gd name="connsiteX103" fmla="*/ 6614 w 10000"/>
                <a:gd name="connsiteY103" fmla="*/ 5103 h 10000"/>
                <a:gd name="connsiteX104" fmla="*/ 6597 w 10000"/>
                <a:gd name="connsiteY104" fmla="*/ 5039 h 10000"/>
                <a:gd name="connsiteX105" fmla="*/ 6609 w 10000"/>
                <a:gd name="connsiteY105" fmla="*/ 4982 h 10000"/>
                <a:gd name="connsiteX106" fmla="*/ 6659 w 10000"/>
                <a:gd name="connsiteY106" fmla="*/ 4876 h 10000"/>
                <a:gd name="connsiteX107" fmla="*/ 6715 w 10000"/>
                <a:gd name="connsiteY107" fmla="*/ 4776 h 10000"/>
                <a:gd name="connsiteX108" fmla="*/ 6772 w 10000"/>
                <a:gd name="connsiteY108" fmla="*/ 4755 h 10000"/>
                <a:gd name="connsiteX109" fmla="*/ 6800 w 10000"/>
                <a:gd name="connsiteY109" fmla="*/ 4720 h 10000"/>
                <a:gd name="connsiteX110" fmla="*/ 6895 w 10000"/>
                <a:gd name="connsiteY110" fmla="*/ 4734 h 10000"/>
                <a:gd name="connsiteX111" fmla="*/ 6991 w 10000"/>
                <a:gd name="connsiteY111" fmla="*/ 4734 h 10000"/>
                <a:gd name="connsiteX112" fmla="*/ 6997 w 10000"/>
                <a:gd name="connsiteY112" fmla="*/ 4670 h 10000"/>
                <a:gd name="connsiteX113" fmla="*/ 7013 w 10000"/>
                <a:gd name="connsiteY113" fmla="*/ 4627 h 10000"/>
                <a:gd name="connsiteX114" fmla="*/ 7008 w 10000"/>
                <a:gd name="connsiteY114" fmla="*/ 4599 h 10000"/>
                <a:gd name="connsiteX115" fmla="*/ 7064 w 10000"/>
                <a:gd name="connsiteY115" fmla="*/ 4578 h 10000"/>
                <a:gd name="connsiteX116" fmla="*/ 7103 w 10000"/>
                <a:gd name="connsiteY116" fmla="*/ 4634 h 10000"/>
                <a:gd name="connsiteX117" fmla="*/ 7160 w 10000"/>
                <a:gd name="connsiteY117" fmla="*/ 4613 h 10000"/>
                <a:gd name="connsiteX118" fmla="*/ 7177 w 10000"/>
                <a:gd name="connsiteY118" fmla="*/ 4578 h 10000"/>
                <a:gd name="connsiteX119" fmla="*/ 7222 w 10000"/>
                <a:gd name="connsiteY119" fmla="*/ 4564 h 10000"/>
                <a:gd name="connsiteX120" fmla="*/ 7317 w 10000"/>
                <a:gd name="connsiteY120" fmla="*/ 4493 h 10000"/>
                <a:gd name="connsiteX121" fmla="*/ 7407 w 10000"/>
                <a:gd name="connsiteY121" fmla="*/ 4521 h 10000"/>
                <a:gd name="connsiteX122" fmla="*/ 7430 w 10000"/>
                <a:gd name="connsiteY122" fmla="*/ 4507 h 10000"/>
                <a:gd name="connsiteX123" fmla="*/ 7480 w 10000"/>
                <a:gd name="connsiteY123" fmla="*/ 4528 h 10000"/>
                <a:gd name="connsiteX124" fmla="*/ 7503 w 10000"/>
                <a:gd name="connsiteY124" fmla="*/ 4471 h 10000"/>
                <a:gd name="connsiteX125" fmla="*/ 7525 w 10000"/>
                <a:gd name="connsiteY125" fmla="*/ 4500 h 10000"/>
                <a:gd name="connsiteX126" fmla="*/ 7559 w 10000"/>
                <a:gd name="connsiteY126" fmla="*/ 4493 h 10000"/>
                <a:gd name="connsiteX127" fmla="*/ 7598 w 10000"/>
                <a:gd name="connsiteY127" fmla="*/ 4556 h 10000"/>
                <a:gd name="connsiteX128" fmla="*/ 7643 w 10000"/>
                <a:gd name="connsiteY128" fmla="*/ 4549 h 10000"/>
                <a:gd name="connsiteX129" fmla="*/ 7683 w 10000"/>
                <a:gd name="connsiteY129" fmla="*/ 4578 h 10000"/>
                <a:gd name="connsiteX130" fmla="*/ 7700 w 10000"/>
                <a:gd name="connsiteY130" fmla="*/ 4556 h 10000"/>
                <a:gd name="connsiteX131" fmla="*/ 7778 w 10000"/>
                <a:gd name="connsiteY131" fmla="*/ 4564 h 10000"/>
                <a:gd name="connsiteX132" fmla="*/ 7790 w 10000"/>
                <a:gd name="connsiteY132" fmla="*/ 4585 h 10000"/>
                <a:gd name="connsiteX133" fmla="*/ 7874 w 10000"/>
                <a:gd name="connsiteY133" fmla="*/ 4514 h 10000"/>
                <a:gd name="connsiteX134" fmla="*/ 7874 w 10000"/>
                <a:gd name="connsiteY134" fmla="*/ 4393 h 10000"/>
                <a:gd name="connsiteX135" fmla="*/ 7852 w 10000"/>
                <a:gd name="connsiteY135" fmla="*/ 4379 h 10000"/>
                <a:gd name="connsiteX136" fmla="*/ 7835 w 10000"/>
                <a:gd name="connsiteY136" fmla="*/ 4294 h 10000"/>
                <a:gd name="connsiteX137" fmla="*/ 7801 w 10000"/>
                <a:gd name="connsiteY137" fmla="*/ 4209 h 10000"/>
                <a:gd name="connsiteX138" fmla="*/ 7750 w 10000"/>
                <a:gd name="connsiteY138" fmla="*/ 4173 h 10000"/>
                <a:gd name="connsiteX139" fmla="*/ 7745 w 10000"/>
                <a:gd name="connsiteY139" fmla="*/ 4131 h 10000"/>
                <a:gd name="connsiteX140" fmla="*/ 7672 w 10000"/>
                <a:gd name="connsiteY140" fmla="*/ 4053 h 10000"/>
                <a:gd name="connsiteX141" fmla="*/ 7677 w 10000"/>
                <a:gd name="connsiteY141" fmla="*/ 4024 h 10000"/>
                <a:gd name="connsiteX142" fmla="*/ 7604 w 10000"/>
                <a:gd name="connsiteY142" fmla="*/ 3982 h 10000"/>
                <a:gd name="connsiteX143" fmla="*/ 7598 w 10000"/>
                <a:gd name="connsiteY143" fmla="*/ 3903 h 10000"/>
                <a:gd name="connsiteX144" fmla="*/ 7475 w 10000"/>
                <a:gd name="connsiteY144" fmla="*/ 3833 h 10000"/>
                <a:gd name="connsiteX145" fmla="*/ 7407 w 10000"/>
                <a:gd name="connsiteY145" fmla="*/ 3683 h 10000"/>
                <a:gd name="connsiteX146" fmla="*/ 7306 w 10000"/>
                <a:gd name="connsiteY146" fmla="*/ 3676 h 10000"/>
                <a:gd name="connsiteX147" fmla="*/ 7272 w 10000"/>
                <a:gd name="connsiteY147" fmla="*/ 3648 h 10000"/>
                <a:gd name="connsiteX148" fmla="*/ 7222 w 10000"/>
                <a:gd name="connsiteY148" fmla="*/ 3669 h 10000"/>
                <a:gd name="connsiteX149" fmla="*/ 7143 w 10000"/>
                <a:gd name="connsiteY149" fmla="*/ 3669 h 10000"/>
                <a:gd name="connsiteX150" fmla="*/ 7030 w 10000"/>
                <a:gd name="connsiteY150" fmla="*/ 3840 h 10000"/>
                <a:gd name="connsiteX151" fmla="*/ 6991 w 10000"/>
                <a:gd name="connsiteY151" fmla="*/ 3918 h 10000"/>
                <a:gd name="connsiteX152" fmla="*/ 6890 w 10000"/>
                <a:gd name="connsiteY152" fmla="*/ 3797 h 10000"/>
                <a:gd name="connsiteX153" fmla="*/ 6817 w 10000"/>
                <a:gd name="connsiteY153" fmla="*/ 3747 h 10000"/>
                <a:gd name="connsiteX154" fmla="*/ 6744 w 10000"/>
                <a:gd name="connsiteY154" fmla="*/ 3754 h 10000"/>
                <a:gd name="connsiteX155" fmla="*/ 6670 w 10000"/>
                <a:gd name="connsiteY155" fmla="*/ 3790 h 10000"/>
                <a:gd name="connsiteX156" fmla="*/ 6609 w 10000"/>
                <a:gd name="connsiteY156" fmla="*/ 3762 h 10000"/>
                <a:gd name="connsiteX157" fmla="*/ 6552 w 10000"/>
                <a:gd name="connsiteY157" fmla="*/ 3804 h 10000"/>
                <a:gd name="connsiteX158" fmla="*/ 6496 w 10000"/>
                <a:gd name="connsiteY158" fmla="*/ 3889 h 10000"/>
                <a:gd name="connsiteX159" fmla="*/ 6367 w 10000"/>
                <a:gd name="connsiteY159" fmla="*/ 3733 h 10000"/>
                <a:gd name="connsiteX160" fmla="*/ 6350 w 10000"/>
                <a:gd name="connsiteY160" fmla="*/ 3577 h 10000"/>
                <a:gd name="connsiteX161" fmla="*/ 6451 w 10000"/>
                <a:gd name="connsiteY161" fmla="*/ 3513 h 10000"/>
                <a:gd name="connsiteX162" fmla="*/ 6445 w 10000"/>
                <a:gd name="connsiteY162" fmla="*/ 3343 h 10000"/>
                <a:gd name="connsiteX163" fmla="*/ 6541 w 10000"/>
                <a:gd name="connsiteY163" fmla="*/ 3144 h 10000"/>
                <a:gd name="connsiteX164" fmla="*/ 6530 w 10000"/>
                <a:gd name="connsiteY164" fmla="*/ 3109 h 10000"/>
                <a:gd name="connsiteX165" fmla="*/ 6760 w 10000"/>
                <a:gd name="connsiteY165" fmla="*/ 2456 h 10000"/>
                <a:gd name="connsiteX166" fmla="*/ 6884 w 10000"/>
                <a:gd name="connsiteY166" fmla="*/ 2555 h 10000"/>
                <a:gd name="connsiteX167" fmla="*/ 6957 w 10000"/>
                <a:gd name="connsiteY167" fmla="*/ 2598 h 10000"/>
                <a:gd name="connsiteX168" fmla="*/ 7030 w 10000"/>
                <a:gd name="connsiteY168" fmla="*/ 2598 h 10000"/>
                <a:gd name="connsiteX169" fmla="*/ 7143 w 10000"/>
                <a:gd name="connsiteY169" fmla="*/ 2676 h 10000"/>
                <a:gd name="connsiteX170" fmla="*/ 7160 w 10000"/>
                <a:gd name="connsiteY170" fmla="*/ 2626 h 10000"/>
                <a:gd name="connsiteX171" fmla="*/ 7233 w 10000"/>
                <a:gd name="connsiteY171" fmla="*/ 2612 h 10000"/>
                <a:gd name="connsiteX172" fmla="*/ 7295 w 10000"/>
                <a:gd name="connsiteY172" fmla="*/ 2527 h 10000"/>
                <a:gd name="connsiteX173" fmla="*/ 7373 w 10000"/>
                <a:gd name="connsiteY173" fmla="*/ 2463 h 10000"/>
                <a:gd name="connsiteX174" fmla="*/ 7407 w 10000"/>
                <a:gd name="connsiteY174" fmla="*/ 2399 h 10000"/>
                <a:gd name="connsiteX175" fmla="*/ 7525 w 10000"/>
                <a:gd name="connsiteY175" fmla="*/ 2356 h 10000"/>
                <a:gd name="connsiteX176" fmla="*/ 7587 w 10000"/>
                <a:gd name="connsiteY176" fmla="*/ 2363 h 10000"/>
                <a:gd name="connsiteX177" fmla="*/ 7638 w 10000"/>
                <a:gd name="connsiteY177" fmla="*/ 2300 h 10000"/>
                <a:gd name="connsiteX178" fmla="*/ 7677 w 10000"/>
                <a:gd name="connsiteY178" fmla="*/ 2214 h 10000"/>
                <a:gd name="connsiteX179" fmla="*/ 7660 w 10000"/>
                <a:gd name="connsiteY179" fmla="*/ 2200 h 10000"/>
                <a:gd name="connsiteX180" fmla="*/ 7677 w 10000"/>
                <a:gd name="connsiteY180" fmla="*/ 2108 h 10000"/>
                <a:gd name="connsiteX181" fmla="*/ 7610 w 10000"/>
                <a:gd name="connsiteY181" fmla="*/ 2108 h 10000"/>
                <a:gd name="connsiteX182" fmla="*/ 7643 w 10000"/>
                <a:gd name="connsiteY182" fmla="*/ 2030 h 10000"/>
                <a:gd name="connsiteX183" fmla="*/ 7649 w 10000"/>
                <a:gd name="connsiteY183" fmla="*/ 1938 h 10000"/>
                <a:gd name="connsiteX184" fmla="*/ 7677 w 10000"/>
                <a:gd name="connsiteY184" fmla="*/ 1916 h 10000"/>
                <a:gd name="connsiteX185" fmla="*/ 7728 w 10000"/>
                <a:gd name="connsiteY185" fmla="*/ 1824 h 10000"/>
                <a:gd name="connsiteX186" fmla="*/ 7722 w 10000"/>
                <a:gd name="connsiteY186" fmla="*/ 1753 h 10000"/>
                <a:gd name="connsiteX187" fmla="*/ 7762 w 10000"/>
                <a:gd name="connsiteY187" fmla="*/ 1675 h 10000"/>
                <a:gd name="connsiteX188" fmla="*/ 7807 w 10000"/>
                <a:gd name="connsiteY188" fmla="*/ 1625 h 10000"/>
                <a:gd name="connsiteX189" fmla="*/ 7823 w 10000"/>
                <a:gd name="connsiteY189" fmla="*/ 1540 h 10000"/>
                <a:gd name="connsiteX190" fmla="*/ 7818 w 10000"/>
                <a:gd name="connsiteY190" fmla="*/ 1512 h 10000"/>
                <a:gd name="connsiteX191" fmla="*/ 7857 w 10000"/>
                <a:gd name="connsiteY191" fmla="*/ 1455 h 10000"/>
                <a:gd name="connsiteX192" fmla="*/ 7913 w 10000"/>
                <a:gd name="connsiteY192" fmla="*/ 1285 h 10000"/>
                <a:gd name="connsiteX193" fmla="*/ 7930 w 10000"/>
                <a:gd name="connsiteY193" fmla="*/ 1185 h 10000"/>
                <a:gd name="connsiteX194" fmla="*/ 7958 w 10000"/>
                <a:gd name="connsiteY194" fmla="*/ 1192 h 10000"/>
                <a:gd name="connsiteX195" fmla="*/ 8037 w 10000"/>
                <a:gd name="connsiteY195" fmla="*/ 1079 h 10000"/>
                <a:gd name="connsiteX196" fmla="*/ 8127 w 10000"/>
                <a:gd name="connsiteY196" fmla="*/ 1015 h 10000"/>
                <a:gd name="connsiteX197" fmla="*/ 8138 w 10000"/>
                <a:gd name="connsiteY197" fmla="*/ 937 h 10000"/>
                <a:gd name="connsiteX198" fmla="*/ 8172 w 10000"/>
                <a:gd name="connsiteY198" fmla="*/ 852 h 10000"/>
                <a:gd name="connsiteX199" fmla="*/ 8161 w 10000"/>
                <a:gd name="connsiteY199" fmla="*/ 788 h 10000"/>
                <a:gd name="connsiteX200" fmla="*/ 8116 w 10000"/>
                <a:gd name="connsiteY200" fmla="*/ 731 h 10000"/>
                <a:gd name="connsiteX201" fmla="*/ 8138 w 10000"/>
                <a:gd name="connsiteY201" fmla="*/ 660 h 10000"/>
                <a:gd name="connsiteX202" fmla="*/ 8138 w 10000"/>
                <a:gd name="connsiteY202" fmla="*/ 575 h 10000"/>
                <a:gd name="connsiteX203" fmla="*/ 8054 w 10000"/>
                <a:gd name="connsiteY203" fmla="*/ 504 h 10000"/>
                <a:gd name="connsiteX204" fmla="*/ 7970 w 10000"/>
                <a:gd name="connsiteY204" fmla="*/ 546 h 10000"/>
                <a:gd name="connsiteX205" fmla="*/ 7930 w 10000"/>
                <a:gd name="connsiteY205" fmla="*/ 546 h 10000"/>
                <a:gd name="connsiteX206" fmla="*/ 7913 w 10000"/>
                <a:gd name="connsiteY206" fmla="*/ 497 h 10000"/>
                <a:gd name="connsiteX207" fmla="*/ 7913 w 10000"/>
                <a:gd name="connsiteY207" fmla="*/ 405 h 10000"/>
                <a:gd name="connsiteX208" fmla="*/ 8020 w 10000"/>
                <a:gd name="connsiteY208" fmla="*/ 312 h 10000"/>
                <a:gd name="connsiteX209" fmla="*/ 8054 w 10000"/>
                <a:gd name="connsiteY209" fmla="*/ 234 h 10000"/>
                <a:gd name="connsiteX210" fmla="*/ 8121 w 10000"/>
                <a:gd name="connsiteY210" fmla="*/ 170 h 10000"/>
                <a:gd name="connsiteX211" fmla="*/ 8183 w 10000"/>
                <a:gd name="connsiteY211" fmla="*/ 50 h 10000"/>
                <a:gd name="connsiteX212" fmla="*/ 8228 w 10000"/>
                <a:gd name="connsiteY212" fmla="*/ 28 h 10000"/>
                <a:gd name="connsiteX213" fmla="*/ 8290 w 10000"/>
                <a:gd name="connsiteY213" fmla="*/ 43 h 10000"/>
                <a:gd name="connsiteX214" fmla="*/ 8420 w 10000"/>
                <a:gd name="connsiteY214" fmla="*/ 0 h 10000"/>
                <a:gd name="connsiteX215" fmla="*/ 8481 w 10000"/>
                <a:gd name="connsiteY215" fmla="*/ 71 h 10000"/>
                <a:gd name="connsiteX216" fmla="*/ 8476 w 10000"/>
                <a:gd name="connsiteY216" fmla="*/ 121 h 10000"/>
                <a:gd name="connsiteX217" fmla="*/ 8504 w 10000"/>
                <a:gd name="connsiteY217" fmla="*/ 142 h 10000"/>
                <a:gd name="connsiteX218" fmla="*/ 8526 w 10000"/>
                <a:gd name="connsiteY218" fmla="*/ 192 h 10000"/>
                <a:gd name="connsiteX219" fmla="*/ 8493 w 10000"/>
                <a:gd name="connsiteY219" fmla="*/ 248 h 10000"/>
                <a:gd name="connsiteX220" fmla="*/ 8448 w 10000"/>
                <a:gd name="connsiteY220" fmla="*/ 376 h 10000"/>
                <a:gd name="connsiteX221" fmla="*/ 8375 w 10000"/>
                <a:gd name="connsiteY221" fmla="*/ 476 h 10000"/>
                <a:gd name="connsiteX222" fmla="*/ 8307 w 10000"/>
                <a:gd name="connsiteY222" fmla="*/ 532 h 10000"/>
                <a:gd name="connsiteX223" fmla="*/ 8358 w 10000"/>
                <a:gd name="connsiteY223" fmla="*/ 554 h 10000"/>
                <a:gd name="connsiteX224" fmla="*/ 8425 w 10000"/>
                <a:gd name="connsiteY224" fmla="*/ 639 h 10000"/>
                <a:gd name="connsiteX225" fmla="*/ 8470 w 10000"/>
                <a:gd name="connsiteY225" fmla="*/ 646 h 10000"/>
                <a:gd name="connsiteX226" fmla="*/ 8493 w 10000"/>
                <a:gd name="connsiteY226" fmla="*/ 738 h 10000"/>
                <a:gd name="connsiteX227" fmla="*/ 8538 w 10000"/>
                <a:gd name="connsiteY227" fmla="*/ 759 h 10000"/>
                <a:gd name="connsiteX228" fmla="*/ 8571 w 10000"/>
                <a:gd name="connsiteY228" fmla="*/ 752 h 10000"/>
                <a:gd name="connsiteX229" fmla="*/ 8639 w 10000"/>
                <a:gd name="connsiteY229" fmla="*/ 610 h 10000"/>
                <a:gd name="connsiteX230" fmla="*/ 8701 w 10000"/>
                <a:gd name="connsiteY230" fmla="*/ 625 h 10000"/>
                <a:gd name="connsiteX231" fmla="*/ 8712 w 10000"/>
                <a:gd name="connsiteY231" fmla="*/ 667 h 10000"/>
                <a:gd name="connsiteX232" fmla="*/ 8757 w 10000"/>
                <a:gd name="connsiteY232" fmla="*/ 717 h 10000"/>
                <a:gd name="connsiteX233" fmla="*/ 8757 w 10000"/>
                <a:gd name="connsiteY233" fmla="*/ 752 h 10000"/>
                <a:gd name="connsiteX234" fmla="*/ 8796 w 10000"/>
                <a:gd name="connsiteY234" fmla="*/ 774 h 10000"/>
                <a:gd name="connsiteX235" fmla="*/ 8853 w 10000"/>
                <a:gd name="connsiteY235" fmla="*/ 774 h 10000"/>
                <a:gd name="connsiteX236" fmla="*/ 8858 w 10000"/>
                <a:gd name="connsiteY236" fmla="*/ 837 h 10000"/>
                <a:gd name="connsiteX237" fmla="*/ 8808 w 10000"/>
                <a:gd name="connsiteY237" fmla="*/ 866 h 10000"/>
                <a:gd name="connsiteX238" fmla="*/ 8853 w 10000"/>
                <a:gd name="connsiteY238" fmla="*/ 1143 h 10000"/>
                <a:gd name="connsiteX239" fmla="*/ 8898 w 10000"/>
                <a:gd name="connsiteY239" fmla="*/ 1270 h 10000"/>
                <a:gd name="connsiteX240" fmla="*/ 8886 w 10000"/>
                <a:gd name="connsiteY240" fmla="*/ 1327 h 10000"/>
                <a:gd name="connsiteX241" fmla="*/ 8926 w 10000"/>
                <a:gd name="connsiteY241" fmla="*/ 1391 h 10000"/>
                <a:gd name="connsiteX242" fmla="*/ 8931 w 10000"/>
                <a:gd name="connsiteY242" fmla="*/ 1434 h 10000"/>
                <a:gd name="connsiteX243" fmla="*/ 9038 w 10000"/>
                <a:gd name="connsiteY243" fmla="*/ 1483 h 10000"/>
                <a:gd name="connsiteX244" fmla="*/ 9168 w 10000"/>
                <a:gd name="connsiteY244" fmla="*/ 1441 h 10000"/>
                <a:gd name="connsiteX245" fmla="*/ 9184 w 10000"/>
                <a:gd name="connsiteY245" fmla="*/ 1384 h 10000"/>
                <a:gd name="connsiteX246" fmla="*/ 9229 w 10000"/>
                <a:gd name="connsiteY246" fmla="*/ 1405 h 10000"/>
                <a:gd name="connsiteX247" fmla="*/ 9258 w 10000"/>
                <a:gd name="connsiteY247" fmla="*/ 1455 h 10000"/>
                <a:gd name="connsiteX248" fmla="*/ 9325 w 10000"/>
                <a:gd name="connsiteY248" fmla="*/ 1419 h 10000"/>
                <a:gd name="connsiteX249" fmla="*/ 9364 w 10000"/>
                <a:gd name="connsiteY249" fmla="*/ 1419 h 10000"/>
                <a:gd name="connsiteX250" fmla="*/ 9421 w 10000"/>
                <a:gd name="connsiteY250" fmla="*/ 1476 h 10000"/>
                <a:gd name="connsiteX251" fmla="*/ 9454 w 10000"/>
                <a:gd name="connsiteY251" fmla="*/ 1398 h 10000"/>
                <a:gd name="connsiteX252" fmla="*/ 9522 w 10000"/>
                <a:gd name="connsiteY252" fmla="*/ 1434 h 10000"/>
                <a:gd name="connsiteX253" fmla="*/ 9556 w 10000"/>
                <a:gd name="connsiteY253" fmla="*/ 1391 h 10000"/>
                <a:gd name="connsiteX254" fmla="*/ 9584 w 10000"/>
                <a:gd name="connsiteY254" fmla="*/ 1398 h 10000"/>
                <a:gd name="connsiteX255" fmla="*/ 9612 w 10000"/>
                <a:gd name="connsiteY255" fmla="*/ 1356 h 10000"/>
                <a:gd name="connsiteX256" fmla="*/ 9606 w 10000"/>
                <a:gd name="connsiteY256" fmla="*/ 1313 h 10000"/>
                <a:gd name="connsiteX257" fmla="*/ 9646 w 10000"/>
                <a:gd name="connsiteY257" fmla="*/ 1292 h 10000"/>
                <a:gd name="connsiteX258" fmla="*/ 9674 w 10000"/>
                <a:gd name="connsiteY258" fmla="*/ 1221 h 10000"/>
                <a:gd name="connsiteX259" fmla="*/ 9753 w 10000"/>
                <a:gd name="connsiteY259" fmla="*/ 1228 h 10000"/>
                <a:gd name="connsiteX260" fmla="*/ 9871 w 10000"/>
                <a:gd name="connsiteY260" fmla="*/ 1434 h 10000"/>
                <a:gd name="connsiteX261" fmla="*/ 9893 w 10000"/>
                <a:gd name="connsiteY261" fmla="*/ 1505 h 10000"/>
                <a:gd name="connsiteX262" fmla="*/ 9972 w 10000"/>
                <a:gd name="connsiteY262" fmla="*/ 1597 h 10000"/>
                <a:gd name="connsiteX263" fmla="*/ 10000 w 10000"/>
                <a:gd name="connsiteY263" fmla="*/ 1682 h 10000"/>
                <a:gd name="connsiteX264" fmla="*/ 9938 w 10000"/>
                <a:gd name="connsiteY264" fmla="*/ 1796 h 10000"/>
                <a:gd name="connsiteX265" fmla="*/ 9893 w 10000"/>
                <a:gd name="connsiteY265" fmla="*/ 1838 h 10000"/>
                <a:gd name="connsiteX266" fmla="*/ 9916 w 10000"/>
                <a:gd name="connsiteY266" fmla="*/ 1959 h 10000"/>
                <a:gd name="connsiteX267" fmla="*/ 9848 w 10000"/>
                <a:gd name="connsiteY267" fmla="*/ 2051 h 10000"/>
                <a:gd name="connsiteX268" fmla="*/ 9809 w 10000"/>
                <a:gd name="connsiteY268" fmla="*/ 2072 h 10000"/>
                <a:gd name="connsiteX269" fmla="*/ 9809 w 10000"/>
                <a:gd name="connsiteY269" fmla="*/ 2136 h 10000"/>
                <a:gd name="connsiteX270" fmla="*/ 9758 w 10000"/>
                <a:gd name="connsiteY270" fmla="*/ 2257 h 10000"/>
                <a:gd name="connsiteX271" fmla="*/ 9724 w 10000"/>
                <a:gd name="connsiteY271" fmla="*/ 2264 h 10000"/>
                <a:gd name="connsiteX272" fmla="*/ 9730 w 10000"/>
                <a:gd name="connsiteY272" fmla="*/ 2349 h 10000"/>
                <a:gd name="connsiteX273" fmla="*/ 9702 w 10000"/>
                <a:gd name="connsiteY273" fmla="*/ 2413 h 10000"/>
                <a:gd name="connsiteX274" fmla="*/ 9708 w 10000"/>
                <a:gd name="connsiteY274" fmla="*/ 2697 h 10000"/>
                <a:gd name="connsiteX275" fmla="*/ 9724 w 10000"/>
                <a:gd name="connsiteY275" fmla="*/ 2718 h 10000"/>
                <a:gd name="connsiteX276" fmla="*/ 9719 w 10000"/>
                <a:gd name="connsiteY276" fmla="*/ 2811 h 10000"/>
                <a:gd name="connsiteX277" fmla="*/ 9708 w 10000"/>
                <a:gd name="connsiteY277" fmla="*/ 2896 h 10000"/>
                <a:gd name="connsiteX278" fmla="*/ 9668 w 10000"/>
                <a:gd name="connsiteY278" fmla="*/ 2938 h 10000"/>
                <a:gd name="connsiteX279" fmla="*/ 9595 w 10000"/>
                <a:gd name="connsiteY279" fmla="*/ 2903 h 10000"/>
                <a:gd name="connsiteX280" fmla="*/ 9561 w 10000"/>
                <a:gd name="connsiteY280" fmla="*/ 2952 h 10000"/>
                <a:gd name="connsiteX281" fmla="*/ 9567 w 10000"/>
                <a:gd name="connsiteY281" fmla="*/ 2995 h 10000"/>
                <a:gd name="connsiteX282" fmla="*/ 9544 w 10000"/>
                <a:gd name="connsiteY282" fmla="*/ 3080 h 10000"/>
                <a:gd name="connsiteX283" fmla="*/ 9505 w 10000"/>
                <a:gd name="connsiteY283" fmla="*/ 3137 h 10000"/>
                <a:gd name="connsiteX284" fmla="*/ 9494 w 10000"/>
                <a:gd name="connsiteY284" fmla="*/ 3236 h 10000"/>
                <a:gd name="connsiteX285" fmla="*/ 9466 w 10000"/>
                <a:gd name="connsiteY285" fmla="*/ 3322 h 10000"/>
                <a:gd name="connsiteX286" fmla="*/ 9471 w 10000"/>
                <a:gd name="connsiteY286" fmla="*/ 3378 h 10000"/>
                <a:gd name="connsiteX287" fmla="*/ 9460 w 10000"/>
                <a:gd name="connsiteY287" fmla="*/ 3435 h 10000"/>
                <a:gd name="connsiteX288" fmla="*/ 9483 w 10000"/>
                <a:gd name="connsiteY288" fmla="*/ 3485 h 10000"/>
                <a:gd name="connsiteX289" fmla="*/ 9449 w 10000"/>
                <a:gd name="connsiteY289" fmla="*/ 3563 h 10000"/>
                <a:gd name="connsiteX290" fmla="*/ 9393 w 10000"/>
                <a:gd name="connsiteY290" fmla="*/ 3442 h 10000"/>
                <a:gd name="connsiteX291" fmla="*/ 9393 w 10000"/>
                <a:gd name="connsiteY291" fmla="*/ 3350 h 10000"/>
                <a:gd name="connsiteX292" fmla="*/ 9376 w 10000"/>
                <a:gd name="connsiteY292" fmla="*/ 3336 h 10000"/>
                <a:gd name="connsiteX293" fmla="*/ 9308 w 10000"/>
                <a:gd name="connsiteY293" fmla="*/ 3400 h 10000"/>
                <a:gd name="connsiteX294" fmla="*/ 9201 w 10000"/>
                <a:gd name="connsiteY294" fmla="*/ 3549 h 10000"/>
                <a:gd name="connsiteX295" fmla="*/ 9139 w 10000"/>
                <a:gd name="connsiteY295" fmla="*/ 3655 h 10000"/>
                <a:gd name="connsiteX296" fmla="*/ 9044 w 10000"/>
                <a:gd name="connsiteY296" fmla="*/ 3712 h 10000"/>
                <a:gd name="connsiteX297" fmla="*/ 9010 w 10000"/>
                <a:gd name="connsiteY297" fmla="*/ 3797 h 10000"/>
                <a:gd name="connsiteX298" fmla="*/ 8982 w 10000"/>
                <a:gd name="connsiteY298" fmla="*/ 3825 h 10000"/>
                <a:gd name="connsiteX299" fmla="*/ 8875 w 10000"/>
                <a:gd name="connsiteY299" fmla="*/ 3903 h 10000"/>
                <a:gd name="connsiteX300" fmla="*/ 8785 w 10000"/>
                <a:gd name="connsiteY300" fmla="*/ 3996 h 10000"/>
                <a:gd name="connsiteX301" fmla="*/ 8763 w 10000"/>
                <a:gd name="connsiteY301" fmla="*/ 4067 h 10000"/>
                <a:gd name="connsiteX302" fmla="*/ 8729 w 10000"/>
                <a:gd name="connsiteY302" fmla="*/ 4102 h 10000"/>
                <a:gd name="connsiteX303" fmla="*/ 8774 w 10000"/>
                <a:gd name="connsiteY303" fmla="*/ 4194 h 10000"/>
                <a:gd name="connsiteX304" fmla="*/ 8819 w 10000"/>
                <a:gd name="connsiteY304" fmla="*/ 4265 h 10000"/>
                <a:gd name="connsiteX305" fmla="*/ 8881 w 10000"/>
                <a:gd name="connsiteY305" fmla="*/ 4294 h 10000"/>
                <a:gd name="connsiteX306" fmla="*/ 8858 w 10000"/>
                <a:gd name="connsiteY306" fmla="*/ 4344 h 10000"/>
                <a:gd name="connsiteX307" fmla="*/ 8903 w 10000"/>
                <a:gd name="connsiteY307" fmla="*/ 4358 h 10000"/>
                <a:gd name="connsiteX308" fmla="*/ 8903 w 10000"/>
                <a:gd name="connsiteY308" fmla="*/ 4443 h 10000"/>
                <a:gd name="connsiteX309" fmla="*/ 8937 w 10000"/>
                <a:gd name="connsiteY309" fmla="*/ 4507 h 10000"/>
                <a:gd name="connsiteX310" fmla="*/ 8993 w 10000"/>
                <a:gd name="connsiteY310" fmla="*/ 4493 h 10000"/>
                <a:gd name="connsiteX311" fmla="*/ 9016 w 10000"/>
                <a:gd name="connsiteY311" fmla="*/ 4422 h 10000"/>
                <a:gd name="connsiteX312" fmla="*/ 9061 w 10000"/>
                <a:gd name="connsiteY312" fmla="*/ 4414 h 10000"/>
                <a:gd name="connsiteX313" fmla="*/ 9066 w 10000"/>
                <a:gd name="connsiteY313" fmla="*/ 4358 h 10000"/>
                <a:gd name="connsiteX314" fmla="*/ 9123 w 10000"/>
                <a:gd name="connsiteY314" fmla="*/ 4358 h 10000"/>
                <a:gd name="connsiteX315" fmla="*/ 9100 w 10000"/>
                <a:gd name="connsiteY315" fmla="*/ 4429 h 10000"/>
                <a:gd name="connsiteX316" fmla="*/ 9156 w 10000"/>
                <a:gd name="connsiteY316" fmla="*/ 4464 h 10000"/>
                <a:gd name="connsiteX317" fmla="*/ 9145 w 10000"/>
                <a:gd name="connsiteY317" fmla="*/ 4528 h 10000"/>
                <a:gd name="connsiteX318" fmla="*/ 9061 w 10000"/>
                <a:gd name="connsiteY318" fmla="*/ 4535 h 10000"/>
                <a:gd name="connsiteX319" fmla="*/ 8999 w 10000"/>
                <a:gd name="connsiteY319" fmla="*/ 4578 h 10000"/>
                <a:gd name="connsiteX320" fmla="*/ 8943 w 10000"/>
                <a:gd name="connsiteY320" fmla="*/ 4599 h 10000"/>
                <a:gd name="connsiteX321" fmla="*/ 8943 w 10000"/>
                <a:gd name="connsiteY321" fmla="*/ 4698 h 10000"/>
                <a:gd name="connsiteX322" fmla="*/ 8999 w 10000"/>
                <a:gd name="connsiteY322" fmla="*/ 4805 h 10000"/>
                <a:gd name="connsiteX323" fmla="*/ 8954 w 10000"/>
                <a:gd name="connsiteY323" fmla="*/ 4904 h 10000"/>
                <a:gd name="connsiteX324" fmla="*/ 8864 w 10000"/>
                <a:gd name="connsiteY324" fmla="*/ 4918 h 10000"/>
                <a:gd name="connsiteX325" fmla="*/ 8875 w 10000"/>
                <a:gd name="connsiteY325" fmla="*/ 5032 h 10000"/>
                <a:gd name="connsiteX326" fmla="*/ 8870 w 10000"/>
                <a:gd name="connsiteY326" fmla="*/ 5103 h 10000"/>
                <a:gd name="connsiteX327" fmla="*/ 8841 w 10000"/>
                <a:gd name="connsiteY327" fmla="*/ 5138 h 10000"/>
                <a:gd name="connsiteX328" fmla="*/ 8785 w 10000"/>
                <a:gd name="connsiteY328" fmla="*/ 5110 h 10000"/>
                <a:gd name="connsiteX329" fmla="*/ 8735 w 10000"/>
                <a:gd name="connsiteY329" fmla="*/ 5018 h 10000"/>
                <a:gd name="connsiteX330" fmla="*/ 8678 w 10000"/>
                <a:gd name="connsiteY330" fmla="*/ 5089 h 10000"/>
                <a:gd name="connsiteX331" fmla="*/ 8622 w 10000"/>
                <a:gd name="connsiteY331" fmla="*/ 5039 h 10000"/>
                <a:gd name="connsiteX332" fmla="*/ 8616 w 10000"/>
                <a:gd name="connsiteY332" fmla="*/ 5011 h 10000"/>
                <a:gd name="connsiteX333" fmla="*/ 8538 w 10000"/>
                <a:gd name="connsiteY333" fmla="*/ 4947 h 10000"/>
                <a:gd name="connsiteX334" fmla="*/ 8515 w 10000"/>
                <a:gd name="connsiteY334" fmla="*/ 4961 h 10000"/>
                <a:gd name="connsiteX335" fmla="*/ 8526 w 10000"/>
                <a:gd name="connsiteY335" fmla="*/ 5039 h 10000"/>
                <a:gd name="connsiteX336" fmla="*/ 8481 w 10000"/>
                <a:gd name="connsiteY336" fmla="*/ 5138 h 10000"/>
                <a:gd name="connsiteX337" fmla="*/ 8515 w 10000"/>
                <a:gd name="connsiteY337" fmla="*/ 5160 h 10000"/>
                <a:gd name="connsiteX338" fmla="*/ 8577 w 10000"/>
                <a:gd name="connsiteY338" fmla="*/ 5145 h 10000"/>
                <a:gd name="connsiteX339" fmla="*/ 8588 w 10000"/>
                <a:gd name="connsiteY339" fmla="*/ 5181 h 10000"/>
                <a:gd name="connsiteX340" fmla="*/ 8577 w 10000"/>
                <a:gd name="connsiteY340" fmla="*/ 5224 h 10000"/>
                <a:gd name="connsiteX341" fmla="*/ 8600 w 10000"/>
                <a:gd name="connsiteY341" fmla="*/ 5280 h 10000"/>
                <a:gd name="connsiteX342" fmla="*/ 8650 w 10000"/>
                <a:gd name="connsiteY342" fmla="*/ 5316 h 10000"/>
                <a:gd name="connsiteX343" fmla="*/ 8639 w 10000"/>
                <a:gd name="connsiteY343" fmla="*/ 5401 h 10000"/>
                <a:gd name="connsiteX344" fmla="*/ 8673 w 10000"/>
                <a:gd name="connsiteY344" fmla="*/ 5444 h 10000"/>
                <a:gd name="connsiteX345" fmla="*/ 8633 w 10000"/>
                <a:gd name="connsiteY345" fmla="*/ 5486 h 10000"/>
                <a:gd name="connsiteX346" fmla="*/ 8622 w 10000"/>
                <a:gd name="connsiteY346" fmla="*/ 5642 h 10000"/>
                <a:gd name="connsiteX347" fmla="*/ 8600 w 10000"/>
                <a:gd name="connsiteY347" fmla="*/ 5649 h 10000"/>
                <a:gd name="connsiteX348" fmla="*/ 8628 w 10000"/>
                <a:gd name="connsiteY348" fmla="*/ 5720 h 10000"/>
                <a:gd name="connsiteX349" fmla="*/ 8633 w 10000"/>
                <a:gd name="connsiteY349" fmla="*/ 5841 h 10000"/>
                <a:gd name="connsiteX350" fmla="*/ 8661 w 10000"/>
                <a:gd name="connsiteY350" fmla="*/ 5869 h 10000"/>
                <a:gd name="connsiteX351" fmla="*/ 8667 w 10000"/>
                <a:gd name="connsiteY351" fmla="*/ 5905 h 10000"/>
                <a:gd name="connsiteX352" fmla="*/ 8690 w 10000"/>
                <a:gd name="connsiteY352" fmla="*/ 5912 h 10000"/>
                <a:gd name="connsiteX353" fmla="*/ 8695 w 10000"/>
                <a:gd name="connsiteY353" fmla="*/ 5983 h 10000"/>
                <a:gd name="connsiteX354" fmla="*/ 8684 w 10000"/>
                <a:gd name="connsiteY354" fmla="*/ 6033 h 10000"/>
                <a:gd name="connsiteX355" fmla="*/ 8740 w 10000"/>
                <a:gd name="connsiteY355" fmla="*/ 6061 h 10000"/>
                <a:gd name="connsiteX356" fmla="*/ 8825 w 10000"/>
                <a:gd name="connsiteY356" fmla="*/ 6004 h 10000"/>
                <a:gd name="connsiteX357" fmla="*/ 8948 w 10000"/>
                <a:gd name="connsiteY357" fmla="*/ 5891 h 10000"/>
                <a:gd name="connsiteX358" fmla="*/ 8982 w 10000"/>
                <a:gd name="connsiteY358" fmla="*/ 5891 h 10000"/>
                <a:gd name="connsiteX359" fmla="*/ 8982 w 10000"/>
                <a:gd name="connsiteY359" fmla="*/ 5976 h 10000"/>
                <a:gd name="connsiteX360" fmla="*/ 9004 w 10000"/>
                <a:gd name="connsiteY360" fmla="*/ 5990 h 10000"/>
                <a:gd name="connsiteX361" fmla="*/ 9044 w 10000"/>
                <a:gd name="connsiteY361" fmla="*/ 6089 h 10000"/>
                <a:gd name="connsiteX362" fmla="*/ 9072 w 10000"/>
                <a:gd name="connsiteY362" fmla="*/ 6097 h 10000"/>
                <a:gd name="connsiteX363" fmla="*/ 9055 w 10000"/>
                <a:gd name="connsiteY363" fmla="*/ 6153 h 10000"/>
                <a:gd name="connsiteX364" fmla="*/ 9100 w 10000"/>
                <a:gd name="connsiteY364" fmla="*/ 6281 h 10000"/>
                <a:gd name="connsiteX365" fmla="*/ 9100 w 10000"/>
                <a:gd name="connsiteY365" fmla="*/ 6345 h 10000"/>
                <a:gd name="connsiteX366" fmla="*/ 9123 w 10000"/>
                <a:gd name="connsiteY366" fmla="*/ 6416 h 10000"/>
                <a:gd name="connsiteX367" fmla="*/ 9089 w 10000"/>
                <a:gd name="connsiteY367" fmla="*/ 6473 h 10000"/>
                <a:gd name="connsiteX368" fmla="*/ 9049 w 10000"/>
                <a:gd name="connsiteY368" fmla="*/ 6466 h 10000"/>
                <a:gd name="connsiteX369" fmla="*/ 9049 w 10000"/>
                <a:gd name="connsiteY369" fmla="*/ 6501 h 10000"/>
                <a:gd name="connsiteX370" fmla="*/ 9089 w 10000"/>
                <a:gd name="connsiteY370" fmla="*/ 6544 h 10000"/>
                <a:gd name="connsiteX371" fmla="*/ 9106 w 10000"/>
                <a:gd name="connsiteY371" fmla="*/ 6515 h 10000"/>
                <a:gd name="connsiteX372" fmla="*/ 9139 w 10000"/>
                <a:gd name="connsiteY372" fmla="*/ 6579 h 10000"/>
                <a:gd name="connsiteX373" fmla="*/ 9179 w 10000"/>
                <a:gd name="connsiteY373" fmla="*/ 6579 h 10000"/>
                <a:gd name="connsiteX374" fmla="*/ 9156 w 10000"/>
                <a:gd name="connsiteY374" fmla="*/ 6757 h 10000"/>
                <a:gd name="connsiteX375" fmla="*/ 9139 w 10000"/>
                <a:gd name="connsiteY375" fmla="*/ 6792 h 10000"/>
                <a:gd name="connsiteX376" fmla="*/ 9089 w 10000"/>
                <a:gd name="connsiteY376" fmla="*/ 6778 h 10000"/>
                <a:gd name="connsiteX377" fmla="*/ 9027 w 10000"/>
                <a:gd name="connsiteY377" fmla="*/ 6799 h 10000"/>
                <a:gd name="connsiteX378" fmla="*/ 9004 w 10000"/>
                <a:gd name="connsiteY378" fmla="*/ 6842 h 10000"/>
                <a:gd name="connsiteX379" fmla="*/ 8999 w 10000"/>
                <a:gd name="connsiteY379" fmla="*/ 6884 h 10000"/>
                <a:gd name="connsiteX380" fmla="*/ 8960 w 10000"/>
                <a:gd name="connsiteY380" fmla="*/ 6934 h 10000"/>
                <a:gd name="connsiteX381" fmla="*/ 8898 w 10000"/>
                <a:gd name="connsiteY381" fmla="*/ 6941 h 10000"/>
                <a:gd name="connsiteX382" fmla="*/ 8886 w 10000"/>
                <a:gd name="connsiteY382" fmla="*/ 6962 h 10000"/>
                <a:gd name="connsiteX383" fmla="*/ 8847 w 10000"/>
                <a:gd name="connsiteY383" fmla="*/ 6927 h 10000"/>
                <a:gd name="connsiteX384" fmla="*/ 8808 w 10000"/>
                <a:gd name="connsiteY384" fmla="*/ 6934 h 10000"/>
                <a:gd name="connsiteX385" fmla="*/ 8785 w 10000"/>
                <a:gd name="connsiteY385" fmla="*/ 6906 h 10000"/>
                <a:gd name="connsiteX386" fmla="*/ 8735 w 10000"/>
                <a:gd name="connsiteY386" fmla="*/ 6891 h 10000"/>
                <a:gd name="connsiteX387" fmla="*/ 8746 w 10000"/>
                <a:gd name="connsiteY387" fmla="*/ 6941 h 10000"/>
                <a:gd name="connsiteX388" fmla="*/ 8723 w 10000"/>
                <a:gd name="connsiteY388" fmla="*/ 6991 h 10000"/>
                <a:gd name="connsiteX389" fmla="*/ 8639 w 10000"/>
                <a:gd name="connsiteY389" fmla="*/ 6984 h 10000"/>
                <a:gd name="connsiteX390" fmla="*/ 8611 w 10000"/>
                <a:gd name="connsiteY390" fmla="*/ 6962 h 10000"/>
                <a:gd name="connsiteX391" fmla="*/ 8566 w 10000"/>
                <a:gd name="connsiteY391" fmla="*/ 6984 h 10000"/>
                <a:gd name="connsiteX392" fmla="*/ 8560 w 10000"/>
                <a:gd name="connsiteY392" fmla="*/ 7055 h 10000"/>
                <a:gd name="connsiteX393" fmla="*/ 8476 w 10000"/>
                <a:gd name="connsiteY393" fmla="*/ 7133 h 10000"/>
                <a:gd name="connsiteX394" fmla="*/ 8448 w 10000"/>
                <a:gd name="connsiteY394" fmla="*/ 7090 h 10000"/>
                <a:gd name="connsiteX395" fmla="*/ 8386 w 10000"/>
                <a:gd name="connsiteY395" fmla="*/ 7111 h 10000"/>
                <a:gd name="connsiteX396" fmla="*/ 8346 w 10000"/>
                <a:gd name="connsiteY396" fmla="*/ 7133 h 10000"/>
                <a:gd name="connsiteX397" fmla="*/ 8341 w 10000"/>
                <a:gd name="connsiteY397" fmla="*/ 7168 h 10000"/>
                <a:gd name="connsiteX398" fmla="*/ 8256 w 10000"/>
                <a:gd name="connsiteY398" fmla="*/ 7246 h 10000"/>
                <a:gd name="connsiteX399" fmla="*/ 8206 w 10000"/>
                <a:gd name="connsiteY399" fmla="*/ 7232 h 10000"/>
                <a:gd name="connsiteX400" fmla="*/ 8155 w 10000"/>
                <a:gd name="connsiteY400" fmla="*/ 7260 h 10000"/>
                <a:gd name="connsiteX401" fmla="*/ 8116 w 10000"/>
                <a:gd name="connsiteY401" fmla="*/ 7303 h 10000"/>
                <a:gd name="connsiteX402" fmla="*/ 8060 w 10000"/>
                <a:gd name="connsiteY402" fmla="*/ 7331 h 10000"/>
                <a:gd name="connsiteX403" fmla="*/ 8065 w 10000"/>
                <a:gd name="connsiteY403" fmla="*/ 7374 h 10000"/>
                <a:gd name="connsiteX404" fmla="*/ 8015 w 10000"/>
                <a:gd name="connsiteY404" fmla="*/ 7402 h 10000"/>
                <a:gd name="connsiteX405" fmla="*/ 7942 w 10000"/>
                <a:gd name="connsiteY405" fmla="*/ 7523 h 10000"/>
                <a:gd name="connsiteX406" fmla="*/ 7930 w 10000"/>
                <a:gd name="connsiteY406" fmla="*/ 7573 h 10000"/>
                <a:gd name="connsiteX407" fmla="*/ 7908 w 10000"/>
                <a:gd name="connsiteY407" fmla="*/ 7559 h 10000"/>
                <a:gd name="connsiteX408" fmla="*/ 7919 w 10000"/>
                <a:gd name="connsiteY408" fmla="*/ 7523 h 10000"/>
                <a:gd name="connsiteX409" fmla="*/ 7846 w 10000"/>
                <a:gd name="connsiteY409" fmla="*/ 7339 h 10000"/>
                <a:gd name="connsiteX410" fmla="*/ 7846 w 10000"/>
                <a:gd name="connsiteY410" fmla="*/ 7268 h 10000"/>
                <a:gd name="connsiteX411" fmla="*/ 7812 w 10000"/>
                <a:gd name="connsiteY411" fmla="*/ 7268 h 10000"/>
                <a:gd name="connsiteX412" fmla="*/ 7711 w 10000"/>
                <a:gd name="connsiteY412" fmla="*/ 7197 h 10000"/>
                <a:gd name="connsiteX413" fmla="*/ 7649 w 10000"/>
                <a:gd name="connsiteY413" fmla="*/ 7232 h 10000"/>
                <a:gd name="connsiteX414" fmla="*/ 7632 w 10000"/>
                <a:gd name="connsiteY414" fmla="*/ 7275 h 10000"/>
                <a:gd name="connsiteX415" fmla="*/ 7677 w 10000"/>
                <a:gd name="connsiteY415" fmla="*/ 7324 h 10000"/>
                <a:gd name="connsiteX416" fmla="*/ 7688 w 10000"/>
                <a:gd name="connsiteY416" fmla="*/ 7367 h 10000"/>
                <a:gd name="connsiteX417" fmla="*/ 7660 w 10000"/>
                <a:gd name="connsiteY417" fmla="*/ 7410 h 10000"/>
                <a:gd name="connsiteX418" fmla="*/ 7666 w 10000"/>
                <a:gd name="connsiteY418" fmla="*/ 7445 h 10000"/>
                <a:gd name="connsiteX419" fmla="*/ 7655 w 10000"/>
                <a:gd name="connsiteY419" fmla="*/ 7516 h 10000"/>
                <a:gd name="connsiteX420" fmla="*/ 7660 w 10000"/>
                <a:gd name="connsiteY420" fmla="*/ 7587 h 10000"/>
                <a:gd name="connsiteX421" fmla="*/ 7694 w 10000"/>
                <a:gd name="connsiteY421" fmla="*/ 7700 h 10000"/>
                <a:gd name="connsiteX422" fmla="*/ 7660 w 10000"/>
                <a:gd name="connsiteY422" fmla="*/ 7743 h 10000"/>
                <a:gd name="connsiteX423" fmla="*/ 7666 w 10000"/>
                <a:gd name="connsiteY423" fmla="*/ 7779 h 10000"/>
                <a:gd name="connsiteX424" fmla="*/ 7638 w 10000"/>
                <a:gd name="connsiteY424" fmla="*/ 7793 h 10000"/>
                <a:gd name="connsiteX425" fmla="*/ 7621 w 10000"/>
                <a:gd name="connsiteY425" fmla="*/ 7814 h 10000"/>
                <a:gd name="connsiteX426" fmla="*/ 7514 w 10000"/>
                <a:gd name="connsiteY426" fmla="*/ 7800 h 10000"/>
                <a:gd name="connsiteX427" fmla="*/ 7497 w 10000"/>
                <a:gd name="connsiteY427" fmla="*/ 7757 h 10000"/>
                <a:gd name="connsiteX428" fmla="*/ 7463 w 10000"/>
                <a:gd name="connsiteY428" fmla="*/ 7786 h 10000"/>
                <a:gd name="connsiteX429" fmla="*/ 7390 w 10000"/>
                <a:gd name="connsiteY429" fmla="*/ 7771 h 10000"/>
                <a:gd name="connsiteX430" fmla="*/ 7340 w 10000"/>
                <a:gd name="connsiteY430" fmla="*/ 7793 h 10000"/>
                <a:gd name="connsiteX431" fmla="*/ 7312 w 10000"/>
                <a:gd name="connsiteY431" fmla="*/ 7644 h 10000"/>
                <a:gd name="connsiteX432" fmla="*/ 7283 w 10000"/>
                <a:gd name="connsiteY432" fmla="*/ 7637 h 10000"/>
                <a:gd name="connsiteX433" fmla="*/ 7250 w 10000"/>
                <a:gd name="connsiteY433" fmla="*/ 7544 h 10000"/>
                <a:gd name="connsiteX434" fmla="*/ 7267 w 10000"/>
                <a:gd name="connsiteY434" fmla="*/ 7502 h 10000"/>
                <a:gd name="connsiteX435" fmla="*/ 7306 w 10000"/>
                <a:gd name="connsiteY435" fmla="*/ 7523 h 10000"/>
                <a:gd name="connsiteX436" fmla="*/ 7323 w 10000"/>
                <a:gd name="connsiteY436" fmla="*/ 7473 h 10000"/>
                <a:gd name="connsiteX437" fmla="*/ 7295 w 10000"/>
                <a:gd name="connsiteY437" fmla="*/ 7438 h 10000"/>
                <a:gd name="connsiteX438" fmla="*/ 7312 w 10000"/>
                <a:gd name="connsiteY438" fmla="*/ 7402 h 10000"/>
                <a:gd name="connsiteX439" fmla="*/ 7238 w 10000"/>
                <a:gd name="connsiteY439" fmla="*/ 7331 h 10000"/>
                <a:gd name="connsiteX440" fmla="*/ 7244 w 10000"/>
                <a:gd name="connsiteY440" fmla="*/ 7296 h 10000"/>
                <a:gd name="connsiteX441" fmla="*/ 7199 w 10000"/>
                <a:gd name="connsiteY441" fmla="*/ 7260 h 10000"/>
                <a:gd name="connsiteX442" fmla="*/ 7227 w 10000"/>
                <a:gd name="connsiteY442" fmla="*/ 7218 h 10000"/>
                <a:gd name="connsiteX443" fmla="*/ 7216 w 10000"/>
                <a:gd name="connsiteY443" fmla="*/ 7168 h 10000"/>
                <a:gd name="connsiteX444" fmla="*/ 7165 w 10000"/>
                <a:gd name="connsiteY444" fmla="*/ 7090 h 10000"/>
                <a:gd name="connsiteX445" fmla="*/ 7132 w 10000"/>
                <a:gd name="connsiteY445" fmla="*/ 7026 h 10000"/>
                <a:gd name="connsiteX446" fmla="*/ 7064 w 10000"/>
                <a:gd name="connsiteY446" fmla="*/ 7055 h 10000"/>
                <a:gd name="connsiteX447" fmla="*/ 7025 w 10000"/>
                <a:gd name="connsiteY447" fmla="*/ 7048 h 10000"/>
                <a:gd name="connsiteX448" fmla="*/ 7002 w 10000"/>
                <a:gd name="connsiteY448" fmla="*/ 7111 h 10000"/>
                <a:gd name="connsiteX449" fmla="*/ 6924 w 10000"/>
                <a:gd name="connsiteY449" fmla="*/ 7119 h 10000"/>
                <a:gd name="connsiteX450" fmla="*/ 6895 w 10000"/>
                <a:gd name="connsiteY450" fmla="*/ 7111 h 10000"/>
                <a:gd name="connsiteX451" fmla="*/ 6828 w 10000"/>
                <a:gd name="connsiteY451" fmla="*/ 7161 h 10000"/>
                <a:gd name="connsiteX452" fmla="*/ 6834 w 10000"/>
                <a:gd name="connsiteY452" fmla="*/ 7260 h 10000"/>
                <a:gd name="connsiteX453" fmla="*/ 6817 w 10000"/>
                <a:gd name="connsiteY453" fmla="*/ 7324 h 10000"/>
                <a:gd name="connsiteX454" fmla="*/ 6817 w 10000"/>
                <a:gd name="connsiteY454" fmla="*/ 7381 h 10000"/>
                <a:gd name="connsiteX455" fmla="*/ 6760 w 10000"/>
                <a:gd name="connsiteY455" fmla="*/ 7424 h 10000"/>
                <a:gd name="connsiteX456" fmla="*/ 6699 w 10000"/>
                <a:gd name="connsiteY456" fmla="*/ 7431 h 10000"/>
                <a:gd name="connsiteX457" fmla="*/ 6682 w 10000"/>
                <a:gd name="connsiteY457" fmla="*/ 7410 h 10000"/>
                <a:gd name="connsiteX458" fmla="*/ 6625 w 10000"/>
                <a:gd name="connsiteY458" fmla="*/ 7388 h 10000"/>
                <a:gd name="connsiteX459" fmla="*/ 6592 w 10000"/>
                <a:gd name="connsiteY459" fmla="*/ 7431 h 10000"/>
                <a:gd name="connsiteX460" fmla="*/ 6586 w 10000"/>
                <a:gd name="connsiteY460" fmla="*/ 7473 h 10000"/>
                <a:gd name="connsiteX461" fmla="*/ 6552 w 10000"/>
                <a:gd name="connsiteY461" fmla="*/ 7480 h 10000"/>
                <a:gd name="connsiteX462" fmla="*/ 6547 w 10000"/>
                <a:gd name="connsiteY462" fmla="*/ 7523 h 10000"/>
                <a:gd name="connsiteX463" fmla="*/ 6519 w 10000"/>
                <a:gd name="connsiteY463" fmla="*/ 7523 h 10000"/>
                <a:gd name="connsiteX464" fmla="*/ 6485 w 10000"/>
                <a:gd name="connsiteY464" fmla="*/ 7424 h 10000"/>
                <a:gd name="connsiteX465" fmla="*/ 6406 w 10000"/>
                <a:gd name="connsiteY465" fmla="*/ 7473 h 10000"/>
                <a:gd name="connsiteX466" fmla="*/ 6316 w 10000"/>
                <a:gd name="connsiteY466" fmla="*/ 7551 h 10000"/>
                <a:gd name="connsiteX467" fmla="*/ 6282 w 10000"/>
                <a:gd name="connsiteY467" fmla="*/ 7566 h 10000"/>
                <a:gd name="connsiteX468" fmla="*/ 6294 w 10000"/>
                <a:gd name="connsiteY468" fmla="*/ 7615 h 10000"/>
                <a:gd name="connsiteX469" fmla="*/ 6243 w 10000"/>
                <a:gd name="connsiteY469" fmla="*/ 7637 h 10000"/>
                <a:gd name="connsiteX470" fmla="*/ 6209 w 10000"/>
                <a:gd name="connsiteY470" fmla="*/ 7608 h 10000"/>
                <a:gd name="connsiteX471" fmla="*/ 6136 w 10000"/>
                <a:gd name="connsiteY471" fmla="*/ 7622 h 10000"/>
                <a:gd name="connsiteX472" fmla="*/ 6136 w 10000"/>
                <a:gd name="connsiteY472" fmla="*/ 7395 h 10000"/>
                <a:gd name="connsiteX473" fmla="*/ 6208 w 10000"/>
                <a:gd name="connsiteY473"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894 w 10000"/>
                <a:gd name="connsiteY69" fmla="*/ 8616 h 10000"/>
                <a:gd name="connsiteX70" fmla="*/ 787 w 10000"/>
                <a:gd name="connsiteY70" fmla="*/ 8616 h 10000"/>
                <a:gd name="connsiteX71" fmla="*/ 849 w 10000"/>
                <a:gd name="connsiteY71" fmla="*/ 8510 h 10000"/>
                <a:gd name="connsiteX72" fmla="*/ 945 w 10000"/>
                <a:gd name="connsiteY72" fmla="*/ 8432 h 10000"/>
                <a:gd name="connsiteX73" fmla="*/ 984 w 10000"/>
                <a:gd name="connsiteY73" fmla="*/ 8325 h 10000"/>
                <a:gd name="connsiteX74" fmla="*/ 1063 w 10000"/>
                <a:gd name="connsiteY74" fmla="*/ 8204 h 10000"/>
                <a:gd name="connsiteX75" fmla="*/ 533 w 10000"/>
                <a:gd name="connsiteY75" fmla="*/ 8076 h 10000"/>
                <a:gd name="connsiteX76" fmla="*/ 169 w 10000"/>
                <a:gd name="connsiteY76" fmla="*/ 7743 h 10000"/>
                <a:gd name="connsiteX77" fmla="*/ 157 w 10000"/>
                <a:gd name="connsiteY77" fmla="*/ 7686 h 10000"/>
                <a:gd name="connsiteX78" fmla="*/ 231 w 10000"/>
                <a:gd name="connsiteY78" fmla="*/ 7594 h 10000"/>
                <a:gd name="connsiteX79" fmla="*/ 0 w 10000"/>
                <a:gd name="connsiteY79" fmla="*/ 6920 h 10000"/>
                <a:gd name="connsiteX80" fmla="*/ 1074 w 10000"/>
                <a:gd name="connsiteY80" fmla="*/ 7019 h 10000"/>
                <a:gd name="connsiteX81" fmla="*/ 1277 w 10000"/>
                <a:gd name="connsiteY81" fmla="*/ 6998 h 10000"/>
                <a:gd name="connsiteX82" fmla="*/ 1524 w 10000"/>
                <a:gd name="connsiteY82" fmla="*/ 7083 h 10000"/>
                <a:gd name="connsiteX83" fmla="*/ 1609 w 10000"/>
                <a:gd name="connsiteY83" fmla="*/ 7104 h 10000"/>
                <a:gd name="connsiteX84" fmla="*/ 6504 w 10000"/>
                <a:gd name="connsiteY84" fmla="*/ 7627 h 10000"/>
                <a:gd name="connsiteX85" fmla="*/ 5523 w 10000"/>
                <a:gd name="connsiteY85" fmla="*/ 5713 h 10000"/>
                <a:gd name="connsiteX86" fmla="*/ 5652 w 10000"/>
                <a:gd name="connsiteY86" fmla="*/ 5720 h 10000"/>
                <a:gd name="connsiteX87" fmla="*/ 5697 w 10000"/>
                <a:gd name="connsiteY87" fmla="*/ 5742 h 10000"/>
                <a:gd name="connsiteX88" fmla="*/ 5793 w 10000"/>
                <a:gd name="connsiteY88" fmla="*/ 5635 h 10000"/>
                <a:gd name="connsiteX89" fmla="*/ 5844 w 10000"/>
                <a:gd name="connsiteY89" fmla="*/ 5628 h 10000"/>
                <a:gd name="connsiteX90" fmla="*/ 5889 w 10000"/>
                <a:gd name="connsiteY90" fmla="*/ 5564 h 10000"/>
                <a:gd name="connsiteX91" fmla="*/ 5945 w 10000"/>
                <a:gd name="connsiteY91" fmla="*/ 5515 h 10000"/>
                <a:gd name="connsiteX92" fmla="*/ 6001 w 10000"/>
                <a:gd name="connsiteY92" fmla="*/ 5408 h 10000"/>
                <a:gd name="connsiteX93" fmla="*/ 6012 w 10000"/>
                <a:gd name="connsiteY93" fmla="*/ 5344 h 10000"/>
                <a:gd name="connsiteX94" fmla="*/ 6080 w 10000"/>
                <a:gd name="connsiteY94" fmla="*/ 5316 h 10000"/>
                <a:gd name="connsiteX95" fmla="*/ 6159 w 10000"/>
                <a:gd name="connsiteY95" fmla="*/ 5351 h 10000"/>
                <a:gd name="connsiteX96" fmla="*/ 6226 w 10000"/>
                <a:gd name="connsiteY96" fmla="*/ 5337 h 10000"/>
                <a:gd name="connsiteX97" fmla="*/ 6294 w 10000"/>
                <a:gd name="connsiteY97" fmla="*/ 5344 h 10000"/>
                <a:gd name="connsiteX98" fmla="*/ 6412 w 10000"/>
                <a:gd name="connsiteY98" fmla="*/ 5302 h 10000"/>
                <a:gd name="connsiteX99" fmla="*/ 6490 w 10000"/>
                <a:gd name="connsiteY99" fmla="*/ 5195 h 10000"/>
                <a:gd name="connsiteX100" fmla="*/ 6524 w 10000"/>
                <a:gd name="connsiteY100" fmla="*/ 5160 h 10000"/>
                <a:gd name="connsiteX101" fmla="*/ 6575 w 10000"/>
                <a:gd name="connsiteY101" fmla="*/ 5160 h 10000"/>
                <a:gd name="connsiteX102" fmla="*/ 6614 w 10000"/>
                <a:gd name="connsiteY102" fmla="*/ 5103 h 10000"/>
                <a:gd name="connsiteX103" fmla="*/ 6597 w 10000"/>
                <a:gd name="connsiteY103" fmla="*/ 5039 h 10000"/>
                <a:gd name="connsiteX104" fmla="*/ 6609 w 10000"/>
                <a:gd name="connsiteY104" fmla="*/ 4982 h 10000"/>
                <a:gd name="connsiteX105" fmla="*/ 6659 w 10000"/>
                <a:gd name="connsiteY105" fmla="*/ 4876 h 10000"/>
                <a:gd name="connsiteX106" fmla="*/ 6715 w 10000"/>
                <a:gd name="connsiteY106" fmla="*/ 4776 h 10000"/>
                <a:gd name="connsiteX107" fmla="*/ 6772 w 10000"/>
                <a:gd name="connsiteY107" fmla="*/ 4755 h 10000"/>
                <a:gd name="connsiteX108" fmla="*/ 6800 w 10000"/>
                <a:gd name="connsiteY108" fmla="*/ 4720 h 10000"/>
                <a:gd name="connsiteX109" fmla="*/ 6895 w 10000"/>
                <a:gd name="connsiteY109" fmla="*/ 4734 h 10000"/>
                <a:gd name="connsiteX110" fmla="*/ 6991 w 10000"/>
                <a:gd name="connsiteY110" fmla="*/ 4734 h 10000"/>
                <a:gd name="connsiteX111" fmla="*/ 6997 w 10000"/>
                <a:gd name="connsiteY111" fmla="*/ 4670 h 10000"/>
                <a:gd name="connsiteX112" fmla="*/ 7013 w 10000"/>
                <a:gd name="connsiteY112" fmla="*/ 4627 h 10000"/>
                <a:gd name="connsiteX113" fmla="*/ 7008 w 10000"/>
                <a:gd name="connsiteY113" fmla="*/ 4599 h 10000"/>
                <a:gd name="connsiteX114" fmla="*/ 7064 w 10000"/>
                <a:gd name="connsiteY114" fmla="*/ 4578 h 10000"/>
                <a:gd name="connsiteX115" fmla="*/ 7103 w 10000"/>
                <a:gd name="connsiteY115" fmla="*/ 4634 h 10000"/>
                <a:gd name="connsiteX116" fmla="*/ 7160 w 10000"/>
                <a:gd name="connsiteY116" fmla="*/ 4613 h 10000"/>
                <a:gd name="connsiteX117" fmla="*/ 7177 w 10000"/>
                <a:gd name="connsiteY117" fmla="*/ 4578 h 10000"/>
                <a:gd name="connsiteX118" fmla="*/ 7222 w 10000"/>
                <a:gd name="connsiteY118" fmla="*/ 4564 h 10000"/>
                <a:gd name="connsiteX119" fmla="*/ 7317 w 10000"/>
                <a:gd name="connsiteY119" fmla="*/ 4493 h 10000"/>
                <a:gd name="connsiteX120" fmla="*/ 7407 w 10000"/>
                <a:gd name="connsiteY120" fmla="*/ 4521 h 10000"/>
                <a:gd name="connsiteX121" fmla="*/ 7430 w 10000"/>
                <a:gd name="connsiteY121" fmla="*/ 4507 h 10000"/>
                <a:gd name="connsiteX122" fmla="*/ 7480 w 10000"/>
                <a:gd name="connsiteY122" fmla="*/ 4528 h 10000"/>
                <a:gd name="connsiteX123" fmla="*/ 7503 w 10000"/>
                <a:gd name="connsiteY123" fmla="*/ 4471 h 10000"/>
                <a:gd name="connsiteX124" fmla="*/ 7525 w 10000"/>
                <a:gd name="connsiteY124" fmla="*/ 4500 h 10000"/>
                <a:gd name="connsiteX125" fmla="*/ 7559 w 10000"/>
                <a:gd name="connsiteY125" fmla="*/ 4493 h 10000"/>
                <a:gd name="connsiteX126" fmla="*/ 7598 w 10000"/>
                <a:gd name="connsiteY126" fmla="*/ 4556 h 10000"/>
                <a:gd name="connsiteX127" fmla="*/ 7643 w 10000"/>
                <a:gd name="connsiteY127" fmla="*/ 4549 h 10000"/>
                <a:gd name="connsiteX128" fmla="*/ 7683 w 10000"/>
                <a:gd name="connsiteY128" fmla="*/ 4578 h 10000"/>
                <a:gd name="connsiteX129" fmla="*/ 7700 w 10000"/>
                <a:gd name="connsiteY129" fmla="*/ 4556 h 10000"/>
                <a:gd name="connsiteX130" fmla="*/ 7778 w 10000"/>
                <a:gd name="connsiteY130" fmla="*/ 4564 h 10000"/>
                <a:gd name="connsiteX131" fmla="*/ 7790 w 10000"/>
                <a:gd name="connsiteY131" fmla="*/ 4585 h 10000"/>
                <a:gd name="connsiteX132" fmla="*/ 7874 w 10000"/>
                <a:gd name="connsiteY132" fmla="*/ 4514 h 10000"/>
                <a:gd name="connsiteX133" fmla="*/ 7874 w 10000"/>
                <a:gd name="connsiteY133" fmla="*/ 4393 h 10000"/>
                <a:gd name="connsiteX134" fmla="*/ 7852 w 10000"/>
                <a:gd name="connsiteY134" fmla="*/ 4379 h 10000"/>
                <a:gd name="connsiteX135" fmla="*/ 7835 w 10000"/>
                <a:gd name="connsiteY135" fmla="*/ 4294 h 10000"/>
                <a:gd name="connsiteX136" fmla="*/ 7801 w 10000"/>
                <a:gd name="connsiteY136" fmla="*/ 4209 h 10000"/>
                <a:gd name="connsiteX137" fmla="*/ 7750 w 10000"/>
                <a:gd name="connsiteY137" fmla="*/ 4173 h 10000"/>
                <a:gd name="connsiteX138" fmla="*/ 7745 w 10000"/>
                <a:gd name="connsiteY138" fmla="*/ 4131 h 10000"/>
                <a:gd name="connsiteX139" fmla="*/ 7672 w 10000"/>
                <a:gd name="connsiteY139" fmla="*/ 4053 h 10000"/>
                <a:gd name="connsiteX140" fmla="*/ 7677 w 10000"/>
                <a:gd name="connsiteY140" fmla="*/ 4024 h 10000"/>
                <a:gd name="connsiteX141" fmla="*/ 7604 w 10000"/>
                <a:gd name="connsiteY141" fmla="*/ 3982 h 10000"/>
                <a:gd name="connsiteX142" fmla="*/ 7598 w 10000"/>
                <a:gd name="connsiteY142" fmla="*/ 3903 h 10000"/>
                <a:gd name="connsiteX143" fmla="*/ 7475 w 10000"/>
                <a:gd name="connsiteY143" fmla="*/ 3833 h 10000"/>
                <a:gd name="connsiteX144" fmla="*/ 7407 w 10000"/>
                <a:gd name="connsiteY144" fmla="*/ 3683 h 10000"/>
                <a:gd name="connsiteX145" fmla="*/ 7306 w 10000"/>
                <a:gd name="connsiteY145" fmla="*/ 3676 h 10000"/>
                <a:gd name="connsiteX146" fmla="*/ 7272 w 10000"/>
                <a:gd name="connsiteY146" fmla="*/ 3648 h 10000"/>
                <a:gd name="connsiteX147" fmla="*/ 7222 w 10000"/>
                <a:gd name="connsiteY147" fmla="*/ 3669 h 10000"/>
                <a:gd name="connsiteX148" fmla="*/ 7143 w 10000"/>
                <a:gd name="connsiteY148" fmla="*/ 3669 h 10000"/>
                <a:gd name="connsiteX149" fmla="*/ 7030 w 10000"/>
                <a:gd name="connsiteY149" fmla="*/ 3840 h 10000"/>
                <a:gd name="connsiteX150" fmla="*/ 6991 w 10000"/>
                <a:gd name="connsiteY150" fmla="*/ 3918 h 10000"/>
                <a:gd name="connsiteX151" fmla="*/ 6890 w 10000"/>
                <a:gd name="connsiteY151" fmla="*/ 3797 h 10000"/>
                <a:gd name="connsiteX152" fmla="*/ 6817 w 10000"/>
                <a:gd name="connsiteY152" fmla="*/ 3747 h 10000"/>
                <a:gd name="connsiteX153" fmla="*/ 6744 w 10000"/>
                <a:gd name="connsiteY153" fmla="*/ 3754 h 10000"/>
                <a:gd name="connsiteX154" fmla="*/ 6670 w 10000"/>
                <a:gd name="connsiteY154" fmla="*/ 3790 h 10000"/>
                <a:gd name="connsiteX155" fmla="*/ 6609 w 10000"/>
                <a:gd name="connsiteY155" fmla="*/ 3762 h 10000"/>
                <a:gd name="connsiteX156" fmla="*/ 6552 w 10000"/>
                <a:gd name="connsiteY156" fmla="*/ 3804 h 10000"/>
                <a:gd name="connsiteX157" fmla="*/ 6496 w 10000"/>
                <a:gd name="connsiteY157" fmla="*/ 3889 h 10000"/>
                <a:gd name="connsiteX158" fmla="*/ 6367 w 10000"/>
                <a:gd name="connsiteY158" fmla="*/ 3733 h 10000"/>
                <a:gd name="connsiteX159" fmla="*/ 6350 w 10000"/>
                <a:gd name="connsiteY159" fmla="*/ 3577 h 10000"/>
                <a:gd name="connsiteX160" fmla="*/ 6451 w 10000"/>
                <a:gd name="connsiteY160" fmla="*/ 3513 h 10000"/>
                <a:gd name="connsiteX161" fmla="*/ 6445 w 10000"/>
                <a:gd name="connsiteY161" fmla="*/ 3343 h 10000"/>
                <a:gd name="connsiteX162" fmla="*/ 6541 w 10000"/>
                <a:gd name="connsiteY162" fmla="*/ 3144 h 10000"/>
                <a:gd name="connsiteX163" fmla="*/ 6530 w 10000"/>
                <a:gd name="connsiteY163" fmla="*/ 3109 h 10000"/>
                <a:gd name="connsiteX164" fmla="*/ 6760 w 10000"/>
                <a:gd name="connsiteY164" fmla="*/ 2456 h 10000"/>
                <a:gd name="connsiteX165" fmla="*/ 6884 w 10000"/>
                <a:gd name="connsiteY165" fmla="*/ 2555 h 10000"/>
                <a:gd name="connsiteX166" fmla="*/ 6957 w 10000"/>
                <a:gd name="connsiteY166" fmla="*/ 2598 h 10000"/>
                <a:gd name="connsiteX167" fmla="*/ 7030 w 10000"/>
                <a:gd name="connsiteY167" fmla="*/ 2598 h 10000"/>
                <a:gd name="connsiteX168" fmla="*/ 7143 w 10000"/>
                <a:gd name="connsiteY168" fmla="*/ 2676 h 10000"/>
                <a:gd name="connsiteX169" fmla="*/ 7160 w 10000"/>
                <a:gd name="connsiteY169" fmla="*/ 2626 h 10000"/>
                <a:gd name="connsiteX170" fmla="*/ 7233 w 10000"/>
                <a:gd name="connsiteY170" fmla="*/ 2612 h 10000"/>
                <a:gd name="connsiteX171" fmla="*/ 7295 w 10000"/>
                <a:gd name="connsiteY171" fmla="*/ 2527 h 10000"/>
                <a:gd name="connsiteX172" fmla="*/ 7373 w 10000"/>
                <a:gd name="connsiteY172" fmla="*/ 2463 h 10000"/>
                <a:gd name="connsiteX173" fmla="*/ 7407 w 10000"/>
                <a:gd name="connsiteY173" fmla="*/ 2399 h 10000"/>
                <a:gd name="connsiteX174" fmla="*/ 7525 w 10000"/>
                <a:gd name="connsiteY174" fmla="*/ 2356 h 10000"/>
                <a:gd name="connsiteX175" fmla="*/ 7587 w 10000"/>
                <a:gd name="connsiteY175" fmla="*/ 2363 h 10000"/>
                <a:gd name="connsiteX176" fmla="*/ 7638 w 10000"/>
                <a:gd name="connsiteY176" fmla="*/ 2300 h 10000"/>
                <a:gd name="connsiteX177" fmla="*/ 7677 w 10000"/>
                <a:gd name="connsiteY177" fmla="*/ 2214 h 10000"/>
                <a:gd name="connsiteX178" fmla="*/ 7660 w 10000"/>
                <a:gd name="connsiteY178" fmla="*/ 2200 h 10000"/>
                <a:gd name="connsiteX179" fmla="*/ 7677 w 10000"/>
                <a:gd name="connsiteY179" fmla="*/ 2108 h 10000"/>
                <a:gd name="connsiteX180" fmla="*/ 7610 w 10000"/>
                <a:gd name="connsiteY180" fmla="*/ 2108 h 10000"/>
                <a:gd name="connsiteX181" fmla="*/ 7643 w 10000"/>
                <a:gd name="connsiteY181" fmla="*/ 2030 h 10000"/>
                <a:gd name="connsiteX182" fmla="*/ 7649 w 10000"/>
                <a:gd name="connsiteY182" fmla="*/ 1938 h 10000"/>
                <a:gd name="connsiteX183" fmla="*/ 7677 w 10000"/>
                <a:gd name="connsiteY183" fmla="*/ 1916 h 10000"/>
                <a:gd name="connsiteX184" fmla="*/ 7728 w 10000"/>
                <a:gd name="connsiteY184" fmla="*/ 1824 h 10000"/>
                <a:gd name="connsiteX185" fmla="*/ 7722 w 10000"/>
                <a:gd name="connsiteY185" fmla="*/ 1753 h 10000"/>
                <a:gd name="connsiteX186" fmla="*/ 7762 w 10000"/>
                <a:gd name="connsiteY186" fmla="*/ 1675 h 10000"/>
                <a:gd name="connsiteX187" fmla="*/ 7807 w 10000"/>
                <a:gd name="connsiteY187" fmla="*/ 1625 h 10000"/>
                <a:gd name="connsiteX188" fmla="*/ 7823 w 10000"/>
                <a:gd name="connsiteY188" fmla="*/ 1540 h 10000"/>
                <a:gd name="connsiteX189" fmla="*/ 7818 w 10000"/>
                <a:gd name="connsiteY189" fmla="*/ 1512 h 10000"/>
                <a:gd name="connsiteX190" fmla="*/ 7857 w 10000"/>
                <a:gd name="connsiteY190" fmla="*/ 1455 h 10000"/>
                <a:gd name="connsiteX191" fmla="*/ 7913 w 10000"/>
                <a:gd name="connsiteY191" fmla="*/ 1285 h 10000"/>
                <a:gd name="connsiteX192" fmla="*/ 7930 w 10000"/>
                <a:gd name="connsiteY192" fmla="*/ 1185 h 10000"/>
                <a:gd name="connsiteX193" fmla="*/ 7958 w 10000"/>
                <a:gd name="connsiteY193" fmla="*/ 1192 h 10000"/>
                <a:gd name="connsiteX194" fmla="*/ 8037 w 10000"/>
                <a:gd name="connsiteY194" fmla="*/ 1079 h 10000"/>
                <a:gd name="connsiteX195" fmla="*/ 8127 w 10000"/>
                <a:gd name="connsiteY195" fmla="*/ 1015 h 10000"/>
                <a:gd name="connsiteX196" fmla="*/ 8138 w 10000"/>
                <a:gd name="connsiteY196" fmla="*/ 937 h 10000"/>
                <a:gd name="connsiteX197" fmla="*/ 8172 w 10000"/>
                <a:gd name="connsiteY197" fmla="*/ 852 h 10000"/>
                <a:gd name="connsiteX198" fmla="*/ 8161 w 10000"/>
                <a:gd name="connsiteY198" fmla="*/ 788 h 10000"/>
                <a:gd name="connsiteX199" fmla="*/ 8116 w 10000"/>
                <a:gd name="connsiteY199" fmla="*/ 731 h 10000"/>
                <a:gd name="connsiteX200" fmla="*/ 8138 w 10000"/>
                <a:gd name="connsiteY200" fmla="*/ 660 h 10000"/>
                <a:gd name="connsiteX201" fmla="*/ 8138 w 10000"/>
                <a:gd name="connsiteY201" fmla="*/ 575 h 10000"/>
                <a:gd name="connsiteX202" fmla="*/ 8054 w 10000"/>
                <a:gd name="connsiteY202" fmla="*/ 504 h 10000"/>
                <a:gd name="connsiteX203" fmla="*/ 7970 w 10000"/>
                <a:gd name="connsiteY203" fmla="*/ 546 h 10000"/>
                <a:gd name="connsiteX204" fmla="*/ 7930 w 10000"/>
                <a:gd name="connsiteY204" fmla="*/ 546 h 10000"/>
                <a:gd name="connsiteX205" fmla="*/ 7913 w 10000"/>
                <a:gd name="connsiteY205" fmla="*/ 497 h 10000"/>
                <a:gd name="connsiteX206" fmla="*/ 7913 w 10000"/>
                <a:gd name="connsiteY206" fmla="*/ 405 h 10000"/>
                <a:gd name="connsiteX207" fmla="*/ 8020 w 10000"/>
                <a:gd name="connsiteY207" fmla="*/ 312 h 10000"/>
                <a:gd name="connsiteX208" fmla="*/ 8054 w 10000"/>
                <a:gd name="connsiteY208" fmla="*/ 234 h 10000"/>
                <a:gd name="connsiteX209" fmla="*/ 8121 w 10000"/>
                <a:gd name="connsiteY209" fmla="*/ 170 h 10000"/>
                <a:gd name="connsiteX210" fmla="*/ 8183 w 10000"/>
                <a:gd name="connsiteY210" fmla="*/ 50 h 10000"/>
                <a:gd name="connsiteX211" fmla="*/ 8228 w 10000"/>
                <a:gd name="connsiteY211" fmla="*/ 28 h 10000"/>
                <a:gd name="connsiteX212" fmla="*/ 8290 w 10000"/>
                <a:gd name="connsiteY212" fmla="*/ 43 h 10000"/>
                <a:gd name="connsiteX213" fmla="*/ 8420 w 10000"/>
                <a:gd name="connsiteY213" fmla="*/ 0 h 10000"/>
                <a:gd name="connsiteX214" fmla="*/ 8481 w 10000"/>
                <a:gd name="connsiteY214" fmla="*/ 71 h 10000"/>
                <a:gd name="connsiteX215" fmla="*/ 8476 w 10000"/>
                <a:gd name="connsiteY215" fmla="*/ 121 h 10000"/>
                <a:gd name="connsiteX216" fmla="*/ 8504 w 10000"/>
                <a:gd name="connsiteY216" fmla="*/ 142 h 10000"/>
                <a:gd name="connsiteX217" fmla="*/ 8526 w 10000"/>
                <a:gd name="connsiteY217" fmla="*/ 192 h 10000"/>
                <a:gd name="connsiteX218" fmla="*/ 8493 w 10000"/>
                <a:gd name="connsiteY218" fmla="*/ 248 h 10000"/>
                <a:gd name="connsiteX219" fmla="*/ 8448 w 10000"/>
                <a:gd name="connsiteY219" fmla="*/ 376 h 10000"/>
                <a:gd name="connsiteX220" fmla="*/ 8375 w 10000"/>
                <a:gd name="connsiteY220" fmla="*/ 476 h 10000"/>
                <a:gd name="connsiteX221" fmla="*/ 8307 w 10000"/>
                <a:gd name="connsiteY221" fmla="*/ 532 h 10000"/>
                <a:gd name="connsiteX222" fmla="*/ 8358 w 10000"/>
                <a:gd name="connsiteY222" fmla="*/ 554 h 10000"/>
                <a:gd name="connsiteX223" fmla="*/ 8425 w 10000"/>
                <a:gd name="connsiteY223" fmla="*/ 639 h 10000"/>
                <a:gd name="connsiteX224" fmla="*/ 8470 w 10000"/>
                <a:gd name="connsiteY224" fmla="*/ 646 h 10000"/>
                <a:gd name="connsiteX225" fmla="*/ 8493 w 10000"/>
                <a:gd name="connsiteY225" fmla="*/ 738 h 10000"/>
                <a:gd name="connsiteX226" fmla="*/ 8538 w 10000"/>
                <a:gd name="connsiteY226" fmla="*/ 759 h 10000"/>
                <a:gd name="connsiteX227" fmla="*/ 8571 w 10000"/>
                <a:gd name="connsiteY227" fmla="*/ 752 h 10000"/>
                <a:gd name="connsiteX228" fmla="*/ 8639 w 10000"/>
                <a:gd name="connsiteY228" fmla="*/ 610 h 10000"/>
                <a:gd name="connsiteX229" fmla="*/ 8701 w 10000"/>
                <a:gd name="connsiteY229" fmla="*/ 625 h 10000"/>
                <a:gd name="connsiteX230" fmla="*/ 8712 w 10000"/>
                <a:gd name="connsiteY230" fmla="*/ 667 h 10000"/>
                <a:gd name="connsiteX231" fmla="*/ 8757 w 10000"/>
                <a:gd name="connsiteY231" fmla="*/ 717 h 10000"/>
                <a:gd name="connsiteX232" fmla="*/ 8757 w 10000"/>
                <a:gd name="connsiteY232" fmla="*/ 752 h 10000"/>
                <a:gd name="connsiteX233" fmla="*/ 8796 w 10000"/>
                <a:gd name="connsiteY233" fmla="*/ 774 h 10000"/>
                <a:gd name="connsiteX234" fmla="*/ 8853 w 10000"/>
                <a:gd name="connsiteY234" fmla="*/ 774 h 10000"/>
                <a:gd name="connsiteX235" fmla="*/ 8858 w 10000"/>
                <a:gd name="connsiteY235" fmla="*/ 837 h 10000"/>
                <a:gd name="connsiteX236" fmla="*/ 8808 w 10000"/>
                <a:gd name="connsiteY236" fmla="*/ 866 h 10000"/>
                <a:gd name="connsiteX237" fmla="*/ 8853 w 10000"/>
                <a:gd name="connsiteY237" fmla="*/ 1143 h 10000"/>
                <a:gd name="connsiteX238" fmla="*/ 8898 w 10000"/>
                <a:gd name="connsiteY238" fmla="*/ 1270 h 10000"/>
                <a:gd name="connsiteX239" fmla="*/ 8886 w 10000"/>
                <a:gd name="connsiteY239" fmla="*/ 1327 h 10000"/>
                <a:gd name="connsiteX240" fmla="*/ 8926 w 10000"/>
                <a:gd name="connsiteY240" fmla="*/ 1391 h 10000"/>
                <a:gd name="connsiteX241" fmla="*/ 8931 w 10000"/>
                <a:gd name="connsiteY241" fmla="*/ 1434 h 10000"/>
                <a:gd name="connsiteX242" fmla="*/ 9038 w 10000"/>
                <a:gd name="connsiteY242" fmla="*/ 1483 h 10000"/>
                <a:gd name="connsiteX243" fmla="*/ 9168 w 10000"/>
                <a:gd name="connsiteY243" fmla="*/ 1441 h 10000"/>
                <a:gd name="connsiteX244" fmla="*/ 9184 w 10000"/>
                <a:gd name="connsiteY244" fmla="*/ 1384 h 10000"/>
                <a:gd name="connsiteX245" fmla="*/ 9229 w 10000"/>
                <a:gd name="connsiteY245" fmla="*/ 1405 h 10000"/>
                <a:gd name="connsiteX246" fmla="*/ 9258 w 10000"/>
                <a:gd name="connsiteY246" fmla="*/ 1455 h 10000"/>
                <a:gd name="connsiteX247" fmla="*/ 9325 w 10000"/>
                <a:gd name="connsiteY247" fmla="*/ 1419 h 10000"/>
                <a:gd name="connsiteX248" fmla="*/ 9364 w 10000"/>
                <a:gd name="connsiteY248" fmla="*/ 1419 h 10000"/>
                <a:gd name="connsiteX249" fmla="*/ 9421 w 10000"/>
                <a:gd name="connsiteY249" fmla="*/ 1476 h 10000"/>
                <a:gd name="connsiteX250" fmla="*/ 9454 w 10000"/>
                <a:gd name="connsiteY250" fmla="*/ 1398 h 10000"/>
                <a:gd name="connsiteX251" fmla="*/ 9522 w 10000"/>
                <a:gd name="connsiteY251" fmla="*/ 1434 h 10000"/>
                <a:gd name="connsiteX252" fmla="*/ 9556 w 10000"/>
                <a:gd name="connsiteY252" fmla="*/ 1391 h 10000"/>
                <a:gd name="connsiteX253" fmla="*/ 9584 w 10000"/>
                <a:gd name="connsiteY253" fmla="*/ 1398 h 10000"/>
                <a:gd name="connsiteX254" fmla="*/ 9612 w 10000"/>
                <a:gd name="connsiteY254" fmla="*/ 1356 h 10000"/>
                <a:gd name="connsiteX255" fmla="*/ 9606 w 10000"/>
                <a:gd name="connsiteY255" fmla="*/ 1313 h 10000"/>
                <a:gd name="connsiteX256" fmla="*/ 9646 w 10000"/>
                <a:gd name="connsiteY256" fmla="*/ 1292 h 10000"/>
                <a:gd name="connsiteX257" fmla="*/ 9674 w 10000"/>
                <a:gd name="connsiteY257" fmla="*/ 1221 h 10000"/>
                <a:gd name="connsiteX258" fmla="*/ 9753 w 10000"/>
                <a:gd name="connsiteY258" fmla="*/ 1228 h 10000"/>
                <a:gd name="connsiteX259" fmla="*/ 9871 w 10000"/>
                <a:gd name="connsiteY259" fmla="*/ 1434 h 10000"/>
                <a:gd name="connsiteX260" fmla="*/ 9893 w 10000"/>
                <a:gd name="connsiteY260" fmla="*/ 1505 h 10000"/>
                <a:gd name="connsiteX261" fmla="*/ 9972 w 10000"/>
                <a:gd name="connsiteY261" fmla="*/ 1597 h 10000"/>
                <a:gd name="connsiteX262" fmla="*/ 10000 w 10000"/>
                <a:gd name="connsiteY262" fmla="*/ 1682 h 10000"/>
                <a:gd name="connsiteX263" fmla="*/ 9938 w 10000"/>
                <a:gd name="connsiteY263" fmla="*/ 1796 h 10000"/>
                <a:gd name="connsiteX264" fmla="*/ 9893 w 10000"/>
                <a:gd name="connsiteY264" fmla="*/ 1838 h 10000"/>
                <a:gd name="connsiteX265" fmla="*/ 9916 w 10000"/>
                <a:gd name="connsiteY265" fmla="*/ 1959 h 10000"/>
                <a:gd name="connsiteX266" fmla="*/ 9848 w 10000"/>
                <a:gd name="connsiteY266" fmla="*/ 2051 h 10000"/>
                <a:gd name="connsiteX267" fmla="*/ 9809 w 10000"/>
                <a:gd name="connsiteY267" fmla="*/ 2072 h 10000"/>
                <a:gd name="connsiteX268" fmla="*/ 9809 w 10000"/>
                <a:gd name="connsiteY268" fmla="*/ 2136 h 10000"/>
                <a:gd name="connsiteX269" fmla="*/ 9758 w 10000"/>
                <a:gd name="connsiteY269" fmla="*/ 2257 h 10000"/>
                <a:gd name="connsiteX270" fmla="*/ 9724 w 10000"/>
                <a:gd name="connsiteY270" fmla="*/ 2264 h 10000"/>
                <a:gd name="connsiteX271" fmla="*/ 9730 w 10000"/>
                <a:gd name="connsiteY271" fmla="*/ 2349 h 10000"/>
                <a:gd name="connsiteX272" fmla="*/ 9702 w 10000"/>
                <a:gd name="connsiteY272" fmla="*/ 2413 h 10000"/>
                <a:gd name="connsiteX273" fmla="*/ 9708 w 10000"/>
                <a:gd name="connsiteY273" fmla="*/ 2697 h 10000"/>
                <a:gd name="connsiteX274" fmla="*/ 9724 w 10000"/>
                <a:gd name="connsiteY274" fmla="*/ 2718 h 10000"/>
                <a:gd name="connsiteX275" fmla="*/ 9719 w 10000"/>
                <a:gd name="connsiteY275" fmla="*/ 2811 h 10000"/>
                <a:gd name="connsiteX276" fmla="*/ 9708 w 10000"/>
                <a:gd name="connsiteY276" fmla="*/ 2896 h 10000"/>
                <a:gd name="connsiteX277" fmla="*/ 9668 w 10000"/>
                <a:gd name="connsiteY277" fmla="*/ 2938 h 10000"/>
                <a:gd name="connsiteX278" fmla="*/ 9595 w 10000"/>
                <a:gd name="connsiteY278" fmla="*/ 2903 h 10000"/>
                <a:gd name="connsiteX279" fmla="*/ 9561 w 10000"/>
                <a:gd name="connsiteY279" fmla="*/ 2952 h 10000"/>
                <a:gd name="connsiteX280" fmla="*/ 9567 w 10000"/>
                <a:gd name="connsiteY280" fmla="*/ 2995 h 10000"/>
                <a:gd name="connsiteX281" fmla="*/ 9544 w 10000"/>
                <a:gd name="connsiteY281" fmla="*/ 3080 h 10000"/>
                <a:gd name="connsiteX282" fmla="*/ 9505 w 10000"/>
                <a:gd name="connsiteY282" fmla="*/ 3137 h 10000"/>
                <a:gd name="connsiteX283" fmla="*/ 9494 w 10000"/>
                <a:gd name="connsiteY283" fmla="*/ 3236 h 10000"/>
                <a:gd name="connsiteX284" fmla="*/ 9466 w 10000"/>
                <a:gd name="connsiteY284" fmla="*/ 3322 h 10000"/>
                <a:gd name="connsiteX285" fmla="*/ 9471 w 10000"/>
                <a:gd name="connsiteY285" fmla="*/ 3378 h 10000"/>
                <a:gd name="connsiteX286" fmla="*/ 9460 w 10000"/>
                <a:gd name="connsiteY286" fmla="*/ 3435 h 10000"/>
                <a:gd name="connsiteX287" fmla="*/ 9483 w 10000"/>
                <a:gd name="connsiteY287" fmla="*/ 3485 h 10000"/>
                <a:gd name="connsiteX288" fmla="*/ 9449 w 10000"/>
                <a:gd name="connsiteY288" fmla="*/ 3563 h 10000"/>
                <a:gd name="connsiteX289" fmla="*/ 9393 w 10000"/>
                <a:gd name="connsiteY289" fmla="*/ 3442 h 10000"/>
                <a:gd name="connsiteX290" fmla="*/ 9393 w 10000"/>
                <a:gd name="connsiteY290" fmla="*/ 3350 h 10000"/>
                <a:gd name="connsiteX291" fmla="*/ 9376 w 10000"/>
                <a:gd name="connsiteY291" fmla="*/ 3336 h 10000"/>
                <a:gd name="connsiteX292" fmla="*/ 9308 w 10000"/>
                <a:gd name="connsiteY292" fmla="*/ 3400 h 10000"/>
                <a:gd name="connsiteX293" fmla="*/ 9201 w 10000"/>
                <a:gd name="connsiteY293" fmla="*/ 3549 h 10000"/>
                <a:gd name="connsiteX294" fmla="*/ 9139 w 10000"/>
                <a:gd name="connsiteY294" fmla="*/ 3655 h 10000"/>
                <a:gd name="connsiteX295" fmla="*/ 9044 w 10000"/>
                <a:gd name="connsiteY295" fmla="*/ 3712 h 10000"/>
                <a:gd name="connsiteX296" fmla="*/ 9010 w 10000"/>
                <a:gd name="connsiteY296" fmla="*/ 3797 h 10000"/>
                <a:gd name="connsiteX297" fmla="*/ 8982 w 10000"/>
                <a:gd name="connsiteY297" fmla="*/ 3825 h 10000"/>
                <a:gd name="connsiteX298" fmla="*/ 8875 w 10000"/>
                <a:gd name="connsiteY298" fmla="*/ 3903 h 10000"/>
                <a:gd name="connsiteX299" fmla="*/ 8785 w 10000"/>
                <a:gd name="connsiteY299" fmla="*/ 3996 h 10000"/>
                <a:gd name="connsiteX300" fmla="*/ 8763 w 10000"/>
                <a:gd name="connsiteY300" fmla="*/ 4067 h 10000"/>
                <a:gd name="connsiteX301" fmla="*/ 8729 w 10000"/>
                <a:gd name="connsiteY301" fmla="*/ 4102 h 10000"/>
                <a:gd name="connsiteX302" fmla="*/ 8774 w 10000"/>
                <a:gd name="connsiteY302" fmla="*/ 4194 h 10000"/>
                <a:gd name="connsiteX303" fmla="*/ 8819 w 10000"/>
                <a:gd name="connsiteY303" fmla="*/ 4265 h 10000"/>
                <a:gd name="connsiteX304" fmla="*/ 8881 w 10000"/>
                <a:gd name="connsiteY304" fmla="*/ 4294 h 10000"/>
                <a:gd name="connsiteX305" fmla="*/ 8858 w 10000"/>
                <a:gd name="connsiteY305" fmla="*/ 4344 h 10000"/>
                <a:gd name="connsiteX306" fmla="*/ 8903 w 10000"/>
                <a:gd name="connsiteY306" fmla="*/ 4358 h 10000"/>
                <a:gd name="connsiteX307" fmla="*/ 8903 w 10000"/>
                <a:gd name="connsiteY307" fmla="*/ 4443 h 10000"/>
                <a:gd name="connsiteX308" fmla="*/ 8937 w 10000"/>
                <a:gd name="connsiteY308" fmla="*/ 4507 h 10000"/>
                <a:gd name="connsiteX309" fmla="*/ 8993 w 10000"/>
                <a:gd name="connsiteY309" fmla="*/ 4493 h 10000"/>
                <a:gd name="connsiteX310" fmla="*/ 9016 w 10000"/>
                <a:gd name="connsiteY310" fmla="*/ 4422 h 10000"/>
                <a:gd name="connsiteX311" fmla="*/ 9061 w 10000"/>
                <a:gd name="connsiteY311" fmla="*/ 4414 h 10000"/>
                <a:gd name="connsiteX312" fmla="*/ 9066 w 10000"/>
                <a:gd name="connsiteY312" fmla="*/ 4358 h 10000"/>
                <a:gd name="connsiteX313" fmla="*/ 9123 w 10000"/>
                <a:gd name="connsiteY313" fmla="*/ 4358 h 10000"/>
                <a:gd name="connsiteX314" fmla="*/ 9100 w 10000"/>
                <a:gd name="connsiteY314" fmla="*/ 4429 h 10000"/>
                <a:gd name="connsiteX315" fmla="*/ 9156 w 10000"/>
                <a:gd name="connsiteY315" fmla="*/ 4464 h 10000"/>
                <a:gd name="connsiteX316" fmla="*/ 9145 w 10000"/>
                <a:gd name="connsiteY316" fmla="*/ 4528 h 10000"/>
                <a:gd name="connsiteX317" fmla="*/ 9061 w 10000"/>
                <a:gd name="connsiteY317" fmla="*/ 4535 h 10000"/>
                <a:gd name="connsiteX318" fmla="*/ 8999 w 10000"/>
                <a:gd name="connsiteY318" fmla="*/ 4578 h 10000"/>
                <a:gd name="connsiteX319" fmla="*/ 8943 w 10000"/>
                <a:gd name="connsiteY319" fmla="*/ 4599 h 10000"/>
                <a:gd name="connsiteX320" fmla="*/ 8943 w 10000"/>
                <a:gd name="connsiteY320" fmla="*/ 4698 h 10000"/>
                <a:gd name="connsiteX321" fmla="*/ 8999 w 10000"/>
                <a:gd name="connsiteY321" fmla="*/ 4805 h 10000"/>
                <a:gd name="connsiteX322" fmla="*/ 8954 w 10000"/>
                <a:gd name="connsiteY322" fmla="*/ 4904 h 10000"/>
                <a:gd name="connsiteX323" fmla="*/ 8864 w 10000"/>
                <a:gd name="connsiteY323" fmla="*/ 4918 h 10000"/>
                <a:gd name="connsiteX324" fmla="*/ 8875 w 10000"/>
                <a:gd name="connsiteY324" fmla="*/ 5032 h 10000"/>
                <a:gd name="connsiteX325" fmla="*/ 8870 w 10000"/>
                <a:gd name="connsiteY325" fmla="*/ 5103 h 10000"/>
                <a:gd name="connsiteX326" fmla="*/ 8841 w 10000"/>
                <a:gd name="connsiteY326" fmla="*/ 5138 h 10000"/>
                <a:gd name="connsiteX327" fmla="*/ 8785 w 10000"/>
                <a:gd name="connsiteY327" fmla="*/ 5110 h 10000"/>
                <a:gd name="connsiteX328" fmla="*/ 8735 w 10000"/>
                <a:gd name="connsiteY328" fmla="*/ 5018 h 10000"/>
                <a:gd name="connsiteX329" fmla="*/ 8678 w 10000"/>
                <a:gd name="connsiteY329" fmla="*/ 5089 h 10000"/>
                <a:gd name="connsiteX330" fmla="*/ 8622 w 10000"/>
                <a:gd name="connsiteY330" fmla="*/ 5039 h 10000"/>
                <a:gd name="connsiteX331" fmla="*/ 8616 w 10000"/>
                <a:gd name="connsiteY331" fmla="*/ 5011 h 10000"/>
                <a:gd name="connsiteX332" fmla="*/ 8538 w 10000"/>
                <a:gd name="connsiteY332" fmla="*/ 4947 h 10000"/>
                <a:gd name="connsiteX333" fmla="*/ 8515 w 10000"/>
                <a:gd name="connsiteY333" fmla="*/ 4961 h 10000"/>
                <a:gd name="connsiteX334" fmla="*/ 8526 w 10000"/>
                <a:gd name="connsiteY334" fmla="*/ 5039 h 10000"/>
                <a:gd name="connsiteX335" fmla="*/ 8481 w 10000"/>
                <a:gd name="connsiteY335" fmla="*/ 5138 h 10000"/>
                <a:gd name="connsiteX336" fmla="*/ 8515 w 10000"/>
                <a:gd name="connsiteY336" fmla="*/ 5160 h 10000"/>
                <a:gd name="connsiteX337" fmla="*/ 8577 w 10000"/>
                <a:gd name="connsiteY337" fmla="*/ 5145 h 10000"/>
                <a:gd name="connsiteX338" fmla="*/ 8588 w 10000"/>
                <a:gd name="connsiteY338" fmla="*/ 5181 h 10000"/>
                <a:gd name="connsiteX339" fmla="*/ 8577 w 10000"/>
                <a:gd name="connsiteY339" fmla="*/ 5224 h 10000"/>
                <a:gd name="connsiteX340" fmla="*/ 8600 w 10000"/>
                <a:gd name="connsiteY340" fmla="*/ 5280 h 10000"/>
                <a:gd name="connsiteX341" fmla="*/ 8650 w 10000"/>
                <a:gd name="connsiteY341" fmla="*/ 5316 h 10000"/>
                <a:gd name="connsiteX342" fmla="*/ 8639 w 10000"/>
                <a:gd name="connsiteY342" fmla="*/ 5401 h 10000"/>
                <a:gd name="connsiteX343" fmla="*/ 8673 w 10000"/>
                <a:gd name="connsiteY343" fmla="*/ 5444 h 10000"/>
                <a:gd name="connsiteX344" fmla="*/ 8633 w 10000"/>
                <a:gd name="connsiteY344" fmla="*/ 5486 h 10000"/>
                <a:gd name="connsiteX345" fmla="*/ 8622 w 10000"/>
                <a:gd name="connsiteY345" fmla="*/ 5642 h 10000"/>
                <a:gd name="connsiteX346" fmla="*/ 8600 w 10000"/>
                <a:gd name="connsiteY346" fmla="*/ 5649 h 10000"/>
                <a:gd name="connsiteX347" fmla="*/ 8628 w 10000"/>
                <a:gd name="connsiteY347" fmla="*/ 5720 h 10000"/>
                <a:gd name="connsiteX348" fmla="*/ 8633 w 10000"/>
                <a:gd name="connsiteY348" fmla="*/ 5841 h 10000"/>
                <a:gd name="connsiteX349" fmla="*/ 8661 w 10000"/>
                <a:gd name="connsiteY349" fmla="*/ 5869 h 10000"/>
                <a:gd name="connsiteX350" fmla="*/ 8667 w 10000"/>
                <a:gd name="connsiteY350" fmla="*/ 5905 h 10000"/>
                <a:gd name="connsiteX351" fmla="*/ 8690 w 10000"/>
                <a:gd name="connsiteY351" fmla="*/ 5912 h 10000"/>
                <a:gd name="connsiteX352" fmla="*/ 8695 w 10000"/>
                <a:gd name="connsiteY352" fmla="*/ 5983 h 10000"/>
                <a:gd name="connsiteX353" fmla="*/ 8684 w 10000"/>
                <a:gd name="connsiteY353" fmla="*/ 6033 h 10000"/>
                <a:gd name="connsiteX354" fmla="*/ 8740 w 10000"/>
                <a:gd name="connsiteY354" fmla="*/ 6061 h 10000"/>
                <a:gd name="connsiteX355" fmla="*/ 8825 w 10000"/>
                <a:gd name="connsiteY355" fmla="*/ 6004 h 10000"/>
                <a:gd name="connsiteX356" fmla="*/ 8948 w 10000"/>
                <a:gd name="connsiteY356" fmla="*/ 5891 h 10000"/>
                <a:gd name="connsiteX357" fmla="*/ 8982 w 10000"/>
                <a:gd name="connsiteY357" fmla="*/ 5891 h 10000"/>
                <a:gd name="connsiteX358" fmla="*/ 8982 w 10000"/>
                <a:gd name="connsiteY358" fmla="*/ 5976 h 10000"/>
                <a:gd name="connsiteX359" fmla="*/ 9004 w 10000"/>
                <a:gd name="connsiteY359" fmla="*/ 5990 h 10000"/>
                <a:gd name="connsiteX360" fmla="*/ 9044 w 10000"/>
                <a:gd name="connsiteY360" fmla="*/ 6089 h 10000"/>
                <a:gd name="connsiteX361" fmla="*/ 9072 w 10000"/>
                <a:gd name="connsiteY361" fmla="*/ 6097 h 10000"/>
                <a:gd name="connsiteX362" fmla="*/ 9055 w 10000"/>
                <a:gd name="connsiteY362" fmla="*/ 6153 h 10000"/>
                <a:gd name="connsiteX363" fmla="*/ 9100 w 10000"/>
                <a:gd name="connsiteY363" fmla="*/ 6281 h 10000"/>
                <a:gd name="connsiteX364" fmla="*/ 9100 w 10000"/>
                <a:gd name="connsiteY364" fmla="*/ 6345 h 10000"/>
                <a:gd name="connsiteX365" fmla="*/ 9123 w 10000"/>
                <a:gd name="connsiteY365" fmla="*/ 6416 h 10000"/>
                <a:gd name="connsiteX366" fmla="*/ 9089 w 10000"/>
                <a:gd name="connsiteY366" fmla="*/ 6473 h 10000"/>
                <a:gd name="connsiteX367" fmla="*/ 9049 w 10000"/>
                <a:gd name="connsiteY367" fmla="*/ 6466 h 10000"/>
                <a:gd name="connsiteX368" fmla="*/ 9049 w 10000"/>
                <a:gd name="connsiteY368" fmla="*/ 6501 h 10000"/>
                <a:gd name="connsiteX369" fmla="*/ 9089 w 10000"/>
                <a:gd name="connsiteY369" fmla="*/ 6544 h 10000"/>
                <a:gd name="connsiteX370" fmla="*/ 9106 w 10000"/>
                <a:gd name="connsiteY370" fmla="*/ 6515 h 10000"/>
                <a:gd name="connsiteX371" fmla="*/ 9139 w 10000"/>
                <a:gd name="connsiteY371" fmla="*/ 6579 h 10000"/>
                <a:gd name="connsiteX372" fmla="*/ 9179 w 10000"/>
                <a:gd name="connsiteY372" fmla="*/ 6579 h 10000"/>
                <a:gd name="connsiteX373" fmla="*/ 9156 w 10000"/>
                <a:gd name="connsiteY373" fmla="*/ 6757 h 10000"/>
                <a:gd name="connsiteX374" fmla="*/ 9139 w 10000"/>
                <a:gd name="connsiteY374" fmla="*/ 6792 h 10000"/>
                <a:gd name="connsiteX375" fmla="*/ 9089 w 10000"/>
                <a:gd name="connsiteY375" fmla="*/ 6778 h 10000"/>
                <a:gd name="connsiteX376" fmla="*/ 9027 w 10000"/>
                <a:gd name="connsiteY376" fmla="*/ 6799 h 10000"/>
                <a:gd name="connsiteX377" fmla="*/ 9004 w 10000"/>
                <a:gd name="connsiteY377" fmla="*/ 6842 h 10000"/>
                <a:gd name="connsiteX378" fmla="*/ 8999 w 10000"/>
                <a:gd name="connsiteY378" fmla="*/ 6884 h 10000"/>
                <a:gd name="connsiteX379" fmla="*/ 8960 w 10000"/>
                <a:gd name="connsiteY379" fmla="*/ 6934 h 10000"/>
                <a:gd name="connsiteX380" fmla="*/ 8898 w 10000"/>
                <a:gd name="connsiteY380" fmla="*/ 6941 h 10000"/>
                <a:gd name="connsiteX381" fmla="*/ 8886 w 10000"/>
                <a:gd name="connsiteY381" fmla="*/ 6962 h 10000"/>
                <a:gd name="connsiteX382" fmla="*/ 8847 w 10000"/>
                <a:gd name="connsiteY382" fmla="*/ 6927 h 10000"/>
                <a:gd name="connsiteX383" fmla="*/ 8808 w 10000"/>
                <a:gd name="connsiteY383" fmla="*/ 6934 h 10000"/>
                <a:gd name="connsiteX384" fmla="*/ 8785 w 10000"/>
                <a:gd name="connsiteY384" fmla="*/ 6906 h 10000"/>
                <a:gd name="connsiteX385" fmla="*/ 8735 w 10000"/>
                <a:gd name="connsiteY385" fmla="*/ 6891 h 10000"/>
                <a:gd name="connsiteX386" fmla="*/ 8746 w 10000"/>
                <a:gd name="connsiteY386" fmla="*/ 6941 h 10000"/>
                <a:gd name="connsiteX387" fmla="*/ 8723 w 10000"/>
                <a:gd name="connsiteY387" fmla="*/ 6991 h 10000"/>
                <a:gd name="connsiteX388" fmla="*/ 8639 w 10000"/>
                <a:gd name="connsiteY388" fmla="*/ 6984 h 10000"/>
                <a:gd name="connsiteX389" fmla="*/ 8611 w 10000"/>
                <a:gd name="connsiteY389" fmla="*/ 6962 h 10000"/>
                <a:gd name="connsiteX390" fmla="*/ 8566 w 10000"/>
                <a:gd name="connsiteY390" fmla="*/ 6984 h 10000"/>
                <a:gd name="connsiteX391" fmla="*/ 8560 w 10000"/>
                <a:gd name="connsiteY391" fmla="*/ 7055 h 10000"/>
                <a:gd name="connsiteX392" fmla="*/ 8476 w 10000"/>
                <a:gd name="connsiteY392" fmla="*/ 7133 h 10000"/>
                <a:gd name="connsiteX393" fmla="*/ 8448 w 10000"/>
                <a:gd name="connsiteY393" fmla="*/ 7090 h 10000"/>
                <a:gd name="connsiteX394" fmla="*/ 8386 w 10000"/>
                <a:gd name="connsiteY394" fmla="*/ 7111 h 10000"/>
                <a:gd name="connsiteX395" fmla="*/ 8346 w 10000"/>
                <a:gd name="connsiteY395" fmla="*/ 7133 h 10000"/>
                <a:gd name="connsiteX396" fmla="*/ 8341 w 10000"/>
                <a:gd name="connsiteY396" fmla="*/ 7168 h 10000"/>
                <a:gd name="connsiteX397" fmla="*/ 8256 w 10000"/>
                <a:gd name="connsiteY397" fmla="*/ 7246 h 10000"/>
                <a:gd name="connsiteX398" fmla="*/ 8206 w 10000"/>
                <a:gd name="connsiteY398" fmla="*/ 7232 h 10000"/>
                <a:gd name="connsiteX399" fmla="*/ 8155 w 10000"/>
                <a:gd name="connsiteY399" fmla="*/ 7260 h 10000"/>
                <a:gd name="connsiteX400" fmla="*/ 8116 w 10000"/>
                <a:gd name="connsiteY400" fmla="*/ 7303 h 10000"/>
                <a:gd name="connsiteX401" fmla="*/ 8060 w 10000"/>
                <a:gd name="connsiteY401" fmla="*/ 7331 h 10000"/>
                <a:gd name="connsiteX402" fmla="*/ 8065 w 10000"/>
                <a:gd name="connsiteY402" fmla="*/ 7374 h 10000"/>
                <a:gd name="connsiteX403" fmla="*/ 8015 w 10000"/>
                <a:gd name="connsiteY403" fmla="*/ 7402 h 10000"/>
                <a:gd name="connsiteX404" fmla="*/ 7942 w 10000"/>
                <a:gd name="connsiteY404" fmla="*/ 7523 h 10000"/>
                <a:gd name="connsiteX405" fmla="*/ 7930 w 10000"/>
                <a:gd name="connsiteY405" fmla="*/ 7573 h 10000"/>
                <a:gd name="connsiteX406" fmla="*/ 7908 w 10000"/>
                <a:gd name="connsiteY406" fmla="*/ 7559 h 10000"/>
                <a:gd name="connsiteX407" fmla="*/ 7919 w 10000"/>
                <a:gd name="connsiteY407" fmla="*/ 7523 h 10000"/>
                <a:gd name="connsiteX408" fmla="*/ 7846 w 10000"/>
                <a:gd name="connsiteY408" fmla="*/ 7339 h 10000"/>
                <a:gd name="connsiteX409" fmla="*/ 7846 w 10000"/>
                <a:gd name="connsiteY409" fmla="*/ 7268 h 10000"/>
                <a:gd name="connsiteX410" fmla="*/ 7812 w 10000"/>
                <a:gd name="connsiteY410" fmla="*/ 7268 h 10000"/>
                <a:gd name="connsiteX411" fmla="*/ 7711 w 10000"/>
                <a:gd name="connsiteY411" fmla="*/ 7197 h 10000"/>
                <a:gd name="connsiteX412" fmla="*/ 7649 w 10000"/>
                <a:gd name="connsiteY412" fmla="*/ 7232 h 10000"/>
                <a:gd name="connsiteX413" fmla="*/ 7632 w 10000"/>
                <a:gd name="connsiteY413" fmla="*/ 7275 h 10000"/>
                <a:gd name="connsiteX414" fmla="*/ 7677 w 10000"/>
                <a:gd name="connsiteY414" fmla="*/ 7324 h 10000"/>
                <a:gd name="connsiteX415" fmla="*/ 7688 w 10000"/>
                <a:gd name="connsiteY415" fmla="*/ 7367 h 10000"/>
                <a:gd name="connsiteX416" fmla="*/ 7660 w 10000"/>
                <a:gd name="connsiteY416" fmla="*/ 7410 h 10000"/>
                <a:gd name="connsiteX417" fmla="*/ 7666 w 10000"/>
                <a:gd name="connsiteY417" fmla="*/ 7445 h 10000"/>
                <a:gd name="connsiteX418" fmla="*/ 7655 w 10000"/>
                <a:gd name="connsiteY418" fmla="*/ 7516 h 10000"/>
                <a:gd name="connsiteX419" fmla="*/ 7660 w 10000"/>
                <a:gd name="connsiteY419" fmla="*/ 7587 h 10000"/>
                <a:gd name="connsiteX420" fmla="*/ 7694 w 10000"/>
                <a:gd name="connsiteY420" fmla="*/ 7700 h 10000"/>
                <a:gd name="connsiteX421" fmla="*/ 7660 w 10000"/>
                <a:gd name="connsiteY421" fmla="*/ 7743 h 10000"/>
                <a:gd name="connsiteX422" fmla="*/ 7666 w 10000"/>
                <a:gd name="connsiteY422" fmla="*/ 7779 h 10000"/>
                <a:gd name="connsiteX423" fmla="*/ 7638 w 10000"/>
                <a:gd name="connsiteY423" fmla="*/ 7793 h 10000"/>
                <a:gd name="connsiteX424" fmla="*/ 7621 w 10000"/>
                <a:gd name="connsiteY424" fmla="*/ 7814 h 10000"/>
                <a:gd name="connsiteX425" fmla="*/ 7514 w 10000"/>
                <a:gd name="connsiteY425" fmla="*/ 7800 h 10000"/>
                <a:gd name="connsiteX426" fmla="*/ 7497 w 10000"/>
                <a:gd name="connsiteY426" fmla="*/ 7757 h 10000"/>
                <a:gd name="connsiteX427" fmla="*/ 7463 w 10000"/>
                <a:gd name="connsiteY427" fmla="*/ 7786 h 10000"/>
                <a:gd name="connsiteX428" fmla="*/ 7390 w 10000"/>
                <a:gd name="connsiteY428" fmla="*/ 7771 h 10000"/>
                <a:gd name="connsiteX429" fmla="*/ 7340 w 10000"/>
                <a:gd name="connsiteY429" fmla="*/ 7793 h 10000"/>
                <a:gd name="connsiteX430" fmla="*/ 7312 w 10000"/>
                <a:gd name="connsiteY430" fmla="*/ 7644 h 10000"/>
                <a:gd name="connsiteX431" fmla="*/ 7283 w 10000"/>
                <a:gd name="connsiteY431" fmla="*/ 7637 h 10000"/>
                <a:gd name="connsiteX432" fmla="*/ 7250 w 10000"/>
                <a:gd name="connsiteY432" fmla="*/ 7544 h 10000"/>
                <a:gd name="connsiteX433" fmla="*/ 7267 w 10000"/>
                <a:gd name="connsiteY433" fmla="*/ 7502 h 10000"/>
                <a:gd name="connsiteX434" fmla="*/ 7306 w 10000"/>
                <a:gd name="connsiteY434" fmla="*/ 7523 h 10000"/>
                <a:gd name="connsiteX435" fmla="*/ 7323 w 10000"/>
                <a:gd name="connsiteY435" fmla="*/ 7473 h 10000"/>
                <a:gd name="connsiteX436" fmla="*/ 7295 w 10000"/>
                <a:gd name="connsiteY436" fmla="*/ 7438 h 10000"/>
                <a:gd name="connsiteX437" fmla="*/ 7312 w 10000"/>
                <a:gd name="connsiteY437" fmla="*/ 7402 h 10000"/>
                <a:gd name="connsiteX438" fmla="*/ 7238 w 10000"/>
                <a:gd name="connsiteY438" fmla="*/ 7331 h 10000"/>
                <a:gd name="connsiteX439" fmla="*/ 7244 w 10000"/>
                <a:gd name="connsiteY439" fmla="*/ 7296 h 10000"/>
                <a:gd name="connsiteX440" fmla="*/ 7199 w 10000"/>
                <a:gd name="connsiteY440" fmla="*/ 7260 h 10000"/>
                <a:gd name="connsiteX441" fmla="*/ 7227 w 10000"/>
                <a:gd name="connsiteY441" fmla="*/ 7218 h 10000"/>
                <a:gd name="connsiteX442" fmla="*/ 7216 w 10000"/>
                <a:gd name="connsiteY442" fmla="*/ 7168 h 10000"/>
                <a:gd name="connsiteX443" fmla="*/ 7165 w 10000"/>
                <a:gd name="connsiteY443" fmla="*/ 7090 h 10000"/>
                <a:gd name="connsiteX444" fmla="*/ 7132 w 10000"/>
                <a:gd name="connsiteY444" fmla="*/ 7026 h 10000"/>
                <a:gd name="connsiteX445" fmla="*/ 7064 w 10000"/>
                <a:gd name="connsiteY445" fmla="*/ 7055 h 10000"/>
                <a:gd name="connsiteX446" fmla="*/ 7025 w 10000"/>
                <a:gd name="connsiteY446" fmla="*/ 7048 h 10000"/>
                <a:gd name="connsiteX447" fmla="*/ 7002 w 10000"/>
                <a:gd name="connsiteY447" fmla="*/ 7111 h 10000"/>
                <a:gd name="connsiteX448" fmla="*/ 6924 w 10000"/>
                <a:gd name="connsiteY448" fmla="*/ 7119 h 10000"/>
                <a:gd name="connsiteX449" fmla="*/ 6895 w 10000"/>
                <a:gd name="connsiteY449" fmla="*/ 7111 h 10000"/>
                <a:gd name="connsiteX450" fmla="*/ 6828 w 10000"/>
                <a:gd name="connsiteY450" fmla="*/ 7161 h 10000"/>
                <a:gd name="connsiteX451" fmla="*/ 6834 w 10000"/>
                <a:gd name="connsiteY451" fmla="*/ 7260 h 10000"/>
                <a:gd name="connsiteX452" fmla="*/ 6817 w 10000"/>
                <a:gd name="connsiteY452" fmla="*/ 7324 h 10000"/>
                <a:gd name="connsiteX453" fmla="*/ 6817 w 10000"/>
                <a:gd name="connsiteY453" fmla="*/ 7381 h 10000"/>
                <a:gd name="connsiteX454" fmla="*/ 6760 w 10000"/>
                <a:gd name="connsiteY454" fmla="*/ 7424 h 10000"/>
                <a:gd name="connsiteX455" fmla="*/ 6699 w 10000"/>
                <a:gd name="connsiteY455" fmla="*/ 7431 h 10000"/>
                <a:gd name="connsiteX456" fmla="*/ 6682 w 10000"/>
                <a:gd name="connsiteY456" fmla="*/ 7410 h 10000"/>
                <a:gd name="connsiteX457" fmla="*/ 6625 w 10000"/>
                <a:gd name="connsiteY457" fmla="*/ 7388 h 10000"/>
                <a:gd name="connsiteX458" fmla="*/ 6592 w 10000"/>
                <a:gd name="connsiteY458" fmla="*/ 7431 h 10000"/>
                <a:gd name="connsiteX459" fmla="*/ 6586 w 10000"/>
                <a:gd name="connsiteY459" fmla="*/ 7473 h 10000"/>
                <a:gd name="connsiteX460" fmla="*/ 6552 w 10000"/>
                <a:gd name="connsiteY460" fmla="*/ 7480 h 10000"/>
                <a:gd name="connsiteX461" fmla="*/ 6547 w 10000"/>
                <a:gd name="connsiteY461" fmla="*/ 7523 h 10000"/>
                <a:gd name="connsiteX462" fmla="*/ 6519 w 10000"/>
                <a:gd name="connsiteY462" fmla="*/ 7523 h 10000"/>
                <a:gd name="connsiteX463" fmla="*/ 6485 w 10000"/>
                <a:gd name="connsiteY463" fmla="*/ 7424 h 10000"/>
                <a:gd name="connsiteX464" fmla="*/ 6406 w 10000"/>
                <a:gd name="connsiteY464" fmla="*/ 7473 h 10000"/>
                <a:gd name="connsiteX465" fmla="*/ 6316 w 10000"/>
                <a:gd name="connsiteY465" fmla="*/ 7551 h 10000"/>
                <a:gd name="connsiteX466" fmla="*/ 6282 w 10000"/>
                <a:gd name="connsiteY466" fmla="*/ 7566 h 10000"/>
                <a:gd name="connsiteX467" fmla="*/ 6294 w 10000"/>
                <a:gd name="connsiteY467" fmla="*/ 7615 h 10000"/>
                <a:gd name="connsiteX468" fmla="*/ 6243 w 10000"/>
                <a:gd name="connsiteY468" fmla="*/ 7637 h 10000"/>
                <a:gd name="connsiteX469" fmla="*/ 6209 w 10000"/>
                <a:gd name="connsiteY469" fmla="*/ 7608 h 10000"/>
                <a:gd name="connsiteX470" fmla="*/ 6136 w 10000"/>
                <a:gd name="connsiteY470" fmla="*/ 7622 h 10000"/>
                <a:gd name="connsiteX471" fmla="*/ 6136 w 10000"/>
                <a:gd name="connsiteY471" fmla="*/ 7395 h 10000"/>
                <a:gd name="connsiteX472" fmla="*/ 6208 w 10000"/>
                <a:gd name="connsiteY472"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894 w 10000"/>
                <a:gd name="connsiteY69" fmla="*/ 8616 h 10000"/>
                <a:gd name="connsiteX70" fmla="*/ 787 w 10000"/>
                <a:gd name="connsiteY70" fmla="*/ 8616 h 10000"/>
                <a:gd name="connsiteX71" fmla="*/ 849 w 10000"/>
                <a:gd name="connsiteY71" fmla="*/ 8510 h 10000"/>
                <a:gd name="connsiteX72" fmla="*/ 945 w 10000"/>
                <a:gd name="connsiteY72" fmla="*/ 8432 h 10000"/>
                <a:gd name="connsiteX73" fmla="*/ 984 w 10000"/>
                <a:gd name="connsiteY73" fmla="*/ 8325 h 10000"/>
                <a:gd name="connsiteX74" fmla="*/ 533 w 10000"/>
                <a:gd name="connsiteY74" fmla="*/ 8076 h 10000"/>
                <a:gd name="connsiteX75" fmla="*/ 169 w 10000"/>
                <a:gd name="connsiteY75" fmla="*/ 7743 h 10000"/>
                <a:gd name="connsiteX76" fmla="*/ 157 w 10000"/>
                <a:gd name="connsiteY76" fmla="*/ 7686 h 10000"/>
                <a:gd name="connsiteX77" fmla="*/ 231 w 10000"/>
                <a:gd name="connsiteY77" fmla="*/ 7594 h 10000"/>
                <a:gd name="connsiteX78" fmla="*/ 0 w 10000"/>
                <a:gd name="connsiteY78" fmla="*/ 6920 h 10000"/>
                <a:gd name="connsiteX79" fmla="*/ 1074 w 10000"/>
                <a:gd name="connsiteY79" fmla="*/ 7019 h 10000"/>
                <a:gd name="connsiteX80" fmla="*/ 1277 w 10000"/>
                <a:gd name="connsiteY80" fmla="*/ 6998 h 10000"/>
                <a:gd name="connsiteX81" fmla="*/ 1524 w 10000"/>
                <a:gd name="connsiteY81" fmla="*/ 7083 h 10000"/>
                <a:gd name="connsiteX82" fmla="*/ 1609 w 10000"/>
                <a:gd name="connsiteY82" fmla="*/ 7104 h 10000"/>
                <a:gd name="connsiteX83" fmla="*/ 6504 w 10000"/>
                <a:gd name="connsiteY83" fmla="*/ 7627 h 10000"/>
                <a:gd name="connsiteX84" fmla="*/ 5523 w 10000"/>
                <a:gd name="connsiteY84" fmla="*/ 5713 h 10000"/>
                <a:gd name="connsiteX85" fmla="*/ 5652 w 10000"/>
                <a:gd name="connsiteY85" fmla="*/ 5720 h 10000"/>
                <a:gd name="connsiteX86" fmla="*/ 5697 w 10000"/>
                <a:gd name="connsiteY86" fmla="*/ 5742 h 10000"/>
                <a:gd name="connsiteX87" fmla="*/ 5793 w 10000"/>
                <a:gd name="connsiteY87" fmla="*/ 5635 h 10000"/>
                <a:gd name="connsiteX88" fmla="*/ 5844 w 10000"/>
                <a:gd name="connsiteY88" fmla="*/ 5628 h 10000"/>
                <a:gd name="connsiteX89" fmla="*/ 5889 w 10000"/>
                <a:gd name="connsiteY89" fmla="*/ 5564 h 10000"/>
                <a:gd name="connsiteX90" fmla="*/ 5945 w 10000"/>
                <a:gd name="connsiteY90" fmla="*/ 5515 h 10000"/>
                <a:gd name="connsiteX91" fmla="*/ 6001 w 10000"/>
                <a:gd name="connsiteY91" fmla="*/ 5408 h 10000"/>
                <a:gd name="connsiteX92" fmla="*/ 6012 w 10000"/>
                <a:gd name="connsiteY92" fmla="*/ 5344 h 10000"/>
                <a:gd name="connsiteX93" fmla="*/ 6080 w 10000"/>
                <a:gd name="connsiteY93" fmla="*/ 5316 h 10000"/>
                <a:gd name="connsiteX94" fmla="*/ 6159 w 10000"/>
                <a:gd name="connsiteY94" fmla="*/ 5351 h 10000"/>
                <a:gd name="connsiteX95" fmla="*/ 6226 w 10000"/>
                <a:gd name="connsiteY95" fmla="*/ 5337 h 10000"/>
                <a:gd name="connsiteX96" fmla="*/ 6294 w 10000"/>
                <a:gd name="connsiteY96" fmla="*/ 5344 h 10000"/>
                <a:gd name="connsiteX97" fmla="*/ 6412 w 10000"/>
                <a:gd name="connsiteY97" fmla="*/ 5302 h 10000"/>
                <a:gd name="connsiteX98" fmla="*/ 6490 w 10000"/>
                <a:gd name="connsiteY98" fmla="*/ 5195 h 10000"/>
                <a:gd name="connsiteX99" fmla="*/ 6524 w 10000"/>
                <a:gd name="connsiteY99" fmla="*/ 5160 h 10000"/>
                <a:gd name="connsiteX100" fmla="*/ 6575 w 10000"/>
                <a:gd name="connsiteY100" fmla="*/ 5160 h 10000"/>
                <a:gd name="connsiteX101" fmla="*/ 6614 w 10000"/>
                <a:gd name="connsiteY101" fmla="*/ 5103 h 10000"/>
                <a:gd name="connsiteX102" fmla="*/ 6597 w 10000"/>
                <a:gd name="connsiteY102" fmla="*/ 5039 h 10000"/>
                <a:gd name="connsiteX103" fmla="*/ 6609 w 10000"/>
                <a:gd name="connsiteY103" fmla="*/ 4982 h 10000"/>
                <a:gd name="connsiteX104" fmla="*/ 6659 w 10000"/>
                <a:gd name="connsiteY104" fmla="*/ 4876 h 10000"/>
                <a:gd name="connsiteX105" fmla="*/ 6715 w 10000"/>
                <a:gd name="connsiteY105" fmla="*/ 4776 h 10000"/>
                <a:gd name="connsiteX106" fmla="*/ 6772 w 10000"/>
                <a:gd name="connsiteY106" fmla="*/ 4755 h 10000"/>
                <a:gd name="connsiteX107" fmla="*/ 6800 w 10000"/>
                <a:gd name="connsiteY107" fmla="*/ 4720 h 10000"/>
                <a:gd name="connsiteX108" fmla="*/ 6895 w 10000"/>
                <a:gd name="connsiteY108" fmla="*/ 4734 h 10000"/>
                <a:gd name="connsiteX109" fmla="*/ 6991 w 10000"/>
                <a:gd name="connsiteY109" fmla="*/ 4734 h 10000"/>
                <a:gd name="connsiteX110" fmla="*/ 6997 w 10000"/>
                <a:gd name="connsiteY110" fmla="*/ 4670 h 10000"/>
                <a:gd name="connsiteX111" fmla="*/ 7013 w 10000"/>
                <a:gd name="connsiteY111" fmla="*/ 4627 h 10000"/>
                <a:gd name="connsiteX112" fmla="*/ 7008 w 10000"/>
                <a:gd name="connsiteY112" fmla="*/ 4599 h 10000"/>
                <a:gd name="connsiteX113" fmla="*/ 7064 w 10000"/>
                <a:gd name="connsiteY113" fmla="*/ 4578 h 10000"/>
                <a:gd name="connsiteX114" fmla="*/ 7103 w 10000"/>
                <a:gd name="connsiteY114" fmla="*/ 4634 h 10000"/>
                <a:gd name="connsiteX115" fmla="*/ 7160 w 10000"/>
                <a:gd name="connsiteY115" fmla="*/ 4613 h 10000"/>
                <a:gd name="connsiteX116" fmla="*/ 7177 w 10000"/>
                <a:gd name="connsiteY116" fmla="*/ 4578 h 10000"/>
                <a:gd name="connsiteX117" fmla="*/ 7222 w 10000"/>
                <a:gd name="connsiteY117" fmla="*/ 4564 h 10000"/>
                <a:gd name="connsiteX118" fmla="*/ 7317 w 10000"/>
                <a:gd name="connsiteY118" fmla="*/ 4493 h 10000"/>
                <a:gd name="connsiteX119" fmla="*/ 7407 w 10000"/>
                <a:gd name="connsiteY119" fmla="*/ 4521 h 10000"/>
                <a:gd name="connsiteX120" fmla="*/ 7430 w 10000"/>
                <a:gd name="connsiteY120" fmla="*/ 4507 h 10000"/>
                <a:gd name="connsiteX121" fmla="*/ 7480 w 10000"/>
                <a:gd name="connsiteY121" fmla="*/ 4528 h 10000"/>
                <a:gd name="connsiteX122" fmla="*/ 7503 w 10000"/>
                <a:gd name="connsiteY122" fmla="*/ 4471 h 10000"/>
                <a:gd name="connsiteX123" fmla="*/ 7525 w 10000"/>
                <a:gd name="connsiteY123" fmla="*/ 4500 h 10000"/>
                <a:gd name="connsiteX124" fmla="*/ 7559 w 10000"/>
                <a:gd name="connsiteY124" fmla="*/ 4493 h 10000"/>
                <a:gd name="connsiteX125" fmla="*/ 7598 w 10000"/>
                <a:gd name="connsiteY125" fmla="*/ 4556 h 10000"/>
                <a:gd name="connsiteX126" fmla="*/ 7643 w 10000"/>
                <a:gd name="connsiteY126" fmla="*/ 4549 h 10000"/>
                <a:gd name="connsiteX127" fmla="*/ 7683 w 10000"/>
                <a:gd name="connsiteY127" fmla="*/ 4578 h 10000"/>
                <a:gd name="connsiteX128" fmla="*/ 7700 w 10000"/>
                <a:gd name="connsiteY128" fmla="*/ 4556 h 10000"/>
                <a:gd name="connsiteX129" fmla="*/ 7778 w 10000"/>
                <a:gd name="connsiteY129" fmla="*/ 4564 h 10000"/>
                <a:gd name="connsiteX130" fmla="*/ 7790 w 10000"/>
                <a:gd name="connsiteY130" fmla="*/ 4585 h 10000"/>
                <a:gd name="connsiteX131" fmla="*/ 7874 w 10000"/>
                <a:gd name="connsiteY131" fmla="*/ 4514 h 10000"/>
                <a:gd name="connsiteX132" fmla="*/ 7874 w 10000"/>
                <a:gd name="connsiteY132" fmla="*/ 4393 h 10000"/>
                <a:gd name="connsiteX133" fmla="*/ 7852 w 10000"/>
                <a:gd name="connsiteY133" fmla="*/ 4379 h 10000"/>
                <a:gd name="connsiteX134" fmla="*/ 7835 w 10000"/>
                <a:gd name="connsiteY134" fmla="*/ 4294 h 10000"/>
                <a:gd name="connsiteX135" fmla="*/ 7801 w 10000"/>
                <a:gd name="connsiteY135" fmla="*/ 4209 h 10000"/>
                <a:gd name="connsiteX136" fmla="*/ 7750 w 10000"/>
                <a:gd name="connsiteY136" fmla="*/ 4173 h 10000"/>
                <a:gd name="connsiteX137" fmla="*/ 7745 w 10000"/>
                <a:gd name="connsiteY137" fmla="*/ 4131 h 10000"/>
                <a:gd name="connsiteX138" fmla="*/ 7672 w 10000"/>
                <a:gd name="connsiteY138" fmla="*/ 4053 h 10000"/>
                <a:gd name="connsiteX139" fmla="*/ 7677 w 10000"/>
                <a:gd name="connsiteY139" fmla="*/ 4024 h 10000"/>
                <a:gd name="connsiteX140" fmla="*/ 7604 w 10000"/>
                <a:gd name="connsiteY140" fmla="*/ 3982 h 10000"/>
                <a:gd name="connsiteX141" fmla="*/ 7598 w 10000"/>
                <a:gd name="connsiteY141" fmla="*/ 3903 h 10000"/>
                <a:gd name="connsiteX142" fmla="*/ 7475 w 10000"/>
                <a:gd name="connsiteY142" fmla="*/ 3833 h 10000"/>
                <a:gd name="connsiteX143" fmla="*/ 7407 w 10000"/>
                <a:gd name="connsiteY143" fmla="*/ 3683 h 10000"/>
                <a:gd name="connsiteX144" fmla="*/ 7306 w 10000"/>
                <a:gd name="connsiteY144" fmla="*/ 3676 h 10000"/>
                <a:gd name="connsiteX145" fmla="*/ 7272 w 10000"/>
                <a:gd name="connsiteY145" fmla="*/ 3648 h 10000"/>
                <a:gd name="connsiteX146" fmla="*/ 7222 w 10000"/>
                <a:gd name="connsiteY146" fmla="*/ 3669 h 10000"/>
                <a:gd name="connsiteX147" fmla="*/ 7143 w 10000"/>
                <a:gd name="connsiteY147" fmla="*/ 3669 h 10000"/>
                <a:gd name="connsiteX148" fmla="*/ 7030 w 10000"/>
                <a:gd name="connsiteY148" fmla="*/ 3840 h 10000"/>
                <a:gd name="connsiteX149" fmla="*/ 6991 w 10000"/>
                <a:gd name="connsiteY149" fmla="*/ 3918 h 10000"/>
                <a:gd name="connsiteX150" fmla="*/ 6890 w 10000"/>
                <a:gd name="connsiteY150" fmla="*/ 3797 h 10000"/>
                <a:gd name="connsiteX151" fmla="*/ 6817 w 10000"/>
                <a:gd name="connsiteY151" fmla="*/ 3747 h 10000"/>
                <a:gd name="connsiteX152" fmla="*/ 6744 w 10000"/>
                <a:gd name="connsiteY152" fmla="*/ 3754 h 10000"/>
                <a:gd name="connsiteX153" fmla="*/ 6670 w 10000"/>
                <a:gd name="connsiteY153" fmla="*/ 3790 h 10000"/>
                <a:gd name="connsiteX154" fmla="*/ 6609 w 10000"/>
                <a:gd name="connsiteY154" fmla="*/ 3762 h 10000"/>
                <a:gd name="connsiteX155" fmla="*/ 6552 w 10000"/>
                <a:gd name="connsiteY155" fmla="*/ 3804 h 10000"/>
                <a:gd name="connsiteX156" fmla="*/ 6496 w 10000"/>
                <a:gd name="connsiteY156" fmla="*/ 3889 h 10000"/>
                <a:gd name="connsiteX157" fmla="*/ 6367 w 10000"/>
                <a:gd name="connsiteY157" fmla="*/ 3733 h 10000"/>
                <a:gd name="connsiteX158" fmla="*/ 6350 w 10000"/>
                <a:gd name="connsiteY158" fmla="*/ 3577 h 10000"/>
                <a:gd name="connsiteX159" fmla="*/ 6451 w 10000"/>
                <a:gd name="connsiteY159" fmla="*/ 3513 h 10000"/>
                <a:gd name="connsiteX160" fmla="*/ 6445 w 10000"/>
                <a:gd name="connsiteY160" fmla="*/ 3343 h 10000"/>
                <a:gd name="connsiteX161" fmla="*/ 6541 w 10000"/>
                <a:gd name="connsiteY161" fmla="*/ 3144 h 10000"/>
                <a:gd name="connsiteX162" fmla="*/ 6530 w 10000"/>
                <a:gd name="connsiteY162" fmla="*/ 3109 h 10000"/>
                <a:gd name="connsiteX163" fmla="*/ 6760 w 10000"/>
                <a:gd name="connsiteY163" fmla="*/ 2456 h 10000"/>
                <a:gd name="connsiteX164" fmla="*/ 6884 w 10000"/>
                <a:gd name="connsiteY164" fmla="*/ 2555 h 10000"/>
                <a:gd name="connsiteX165" fmla="*/ 6957 w 10000"/>
                <a:gd name="connsiteY165" fmla="*/ 2598 h 10000"/>
                <a:gd name="connsiteX166" fmla="*/ 7030 w 10000"/>
                <a:gd name="connsiteY166" fmla="*/ 2598 h 10000"/>
                <a:gd name="connsiteX167" fmla="*/ 7143 w 10000"/>
                <a:gd name="connsiteY167" fmla="*/ 2676 h 10000"/>
                <a:gd name="connsiteX168" fmla="*/ 7160 w 10000"/>
                <a:gd name="connsiteY168" fmla="*/ 2626 h 10000"/>
                <a:gd name="connsiteX169" fmla="*/ 7233 w 10000"/>
                <a:gd name="connsiteY169" fmla="*/ 2612 h 10000"/>
                <a:gd name="connsiteX170" fmla="*/ 7295 w 10000"/>
                <a:gd name="connsiteY170" fmla="*/ 2527 h 10000"/>
                <a:gd name="connsiteX171" fmla="*/ 7373 w 10000"/>
                <a:gd name="connsiteY171" fmla="*/ 2463 h 10000"/>
                <a:gd name="connsiteX172" fmla="*/ 7407 w 10000"/>
                <a:gd name="connsiteY172" fmla="*/ 2399 h 10000"/>
                <a:gd name="connsiteX173" fmla="*/ 7525 w 10000"/>
                <a:gd name="connsiteY173" fmla="*/ 2356 h 10000"/>
                <a:gd name="connsiteX174" fmla="*/ 7587 w 10000"/>
                <a:gd name="connsiteY174" fmla="*/ 2363 h 10000"/>
                <a:gd name="connsiteX175" fmla="*/ 7638 w 10000"/>
                <a:gd name="connsiteY175" fmla="*/ 2300 h 10000"/>
                <a:gd name="connsiteX176" fmla="*/ 7677 w 10000"/>
                <a:gd name="connsiteY176" fmla="*/ 2214 h 10000"/>
                <a:gd name="connsiteX177" fmla="*/ 7660 w 10000"/>
                <a:gd name="connsiteY177" fmla="*/ 2200 h 10000"/>
                <a:gd name="connsiteX178" fmla="*/ 7677 w 10000"/>
                <a:gd name="connsiteY178" fmla="*/ 2108 h 10000"/>
                <a:gd name="connsiteX179" fmla="*/ 7610 w 10000"/>
                <a:gd name="connsiteY179" fmla="*/ 2108 h 10000"/>
                <a:gd name="connsiteX180" fmla="*/ 7643 w 10000"/>
                <a:gd name="connsiteY180" fmla="*/ 2030 h 10000"/>
                <a:gd name="connsiteX181" fmla="*/ 7649 w 10000"/>
                <a:gd name="connsiteY181" fmla="*/ 1938 h 10000"/>
                <a:gd name="connsiteX182" fmla="*/ 7677 w 10000"/>
                <a:gd name="connsiteY182" fmla="*/ 1916 h 10000"/>
                <a:gd name="connsiteX183" fmla="*/ 7728 w 10000"/>
                <a:gd name="connsiteY183" fmla="*/ 1824 h 10000"/>
                <a:gd name="connsiteX184" fmla="*/ 7722 w 10000"/>
                <a:gd name="connsiteY184" fmla="*/ 1753 h 10000"/>
                <a:gd name="connsiteX185" fmla="*/ 7762 w 10000"/>
                <a:gd name="connsiteY185" fmla="*/ 1675 h 10000"/>
                <a:gd name="connsiteX186" fmla="*/ 7807 w 10000"/>
                <a:gd name="connsiteY186" fmla="*/ 1625 h 10000"/>
                <a:gd name="connsiteX187" fmla="*/ 7823 w 10000"/>
                <a:gd name="connsiteY187" fmla="*/ 1540 h 10000"/>
                <a:gd name="connsiteX188" fmla="*/ 7818 w 10000"/>
                <a:gd name="connsiteY188" fmla="*/ 1512 h 10000"/>
                <a:gd name="connsiteX189" fmla="*/ 7857 w 10000"/>
                <a:gd name="connsiteY189" fmla="*/ 1455 h 10000"/>
                <a:gd name="connsiteX190" fmla="*/ 7913 w 10000"/>
                <a:gd name="connsiteY190" fmla="*/ 1285 h 10000"/>
                <a:gd name="connsiteX191" fmla="*/ 7930 w 10000"/>
                <a:gd name="connsiteY191" fmla="*/ 1185 h 10000"/>
                <a:gd name="connsiteX192" fmla="*/ 7958 w 10000"/>
                <a:gd name="connsiteY192" fmla="*/ 1192 h 10000"/>
                <a:gd name="connsiteX193" fmla="*/ 8037 w 10000"/>
                <a:gd name="connsiteY193" fmla="*/ 1079 h 10000"/>
                <a:gd name="connsiteX194" fmla="*/ 8127 w 10000"/>
                <a:gd name="connsiteY194" fmla="*/ 1015 h 10000"/>
                <a:gd name="connsiteX195" fmla="*/ 8138 w 10000"/>
                <a:gd name="connsiteY195" fmla="*/ 937 h 10000"/>
                <a:gd name="connsiteX196" fmla="*/ 8172 w 10000"/>
                <a:gd name="connsiteY196" fmla="*/ 852 h 10000"/>
                <a:gd name="connsiteX197" fmla="*/ 8161 w 10000"/>
                <a:gd name="connsiteY197" fmla="*/ 788 h 10000"/>
                <a:gd name="connsiteX198" fmla="*/ 8116 w 10000"/>
                <a:gd name="connsiteY198" fmla="*/ 731 h 10000"/>
                <a:gd name="connsiteX199" fmla="*/ 8138 w 10000"/>
                <a:gd name="connsiteY199" fmla="*/ 660 h 10000"/>
                <a:gd name="connsiteX200" fmla="*/ 8138 w 10000"/>
                <a:gd name="connsiteY200" fmla="*/ 575 h 10000"/>
                <a:gd name="connsiteX201" fmla="*/ 8054 w 10000"/>
                <a:gd name="connsiteY201" fmla="*/ 504 h 10000"/>
                <a:gd name="connsiteX202" fmla="*/ 7970 w 10000"/>
                <a:gd name="connsiteY202" fmla="*/ 546 h 10000"/>
                <a:gd name="connsiteX203" fmla="*/ 7930 w 10000"/>
                <a:gd name="connsiteY203" fmla="*/ 546 h 10000"/>
                <a:gd name="connsiteX204" fmla="*/ 7913 w 10000"/>
                <a:gd name="connsiteY204" fmla="*/ 497 h 10000"/>
                <a:gd name="connsiteX205" fmla="*/ 7913 w 10000"/>
                <a:gd name="connsiteY205" fmla="*/ 405 h 10000"/>
                <a:gd name="connsiteX206" fmla="*/ 8020 w 10000"/>
                <a:gd name="connsiteY206" fmla="*/ 312 h 10000"/>
                <a:gd name="connsiteX207" fmla="*/ 8054 w 10000"/>
                <a:gd name="connsiteY207" fmla="*/ 234 h 10000"/>
                <a:gd name="connsiteX208" fmla="*/ 8121 w 10000"/>
                <a:gd name="connsiteY208" fmla="*/ 170 h 10000"/>
                <a:gd name="connsiteX209" fmla="*/ 8183 w 10000"/>
                <a:gd name="connsiteY209" fmla="*/ 50 h 10000"/>
                <a:gd name="connsiteX210" fmla="*/ 8228 w 10000"/>
                <a:gd name="connsiteY210" fmla="*/ 28 h 10000"/>
                <a:gd name="connsiteX211" fmla="*/ 8290 w 10000"/>
                <a:gd name="connsiteY211" fmla="*/ 43 h 10000"/>
                <a:gd name="connsiteX212" fmla="*/ 8420 w 10000"/>
                <a:gd name="connsiteY212" fmla="*/ 0 h 10000"/>
                <a:gd name="connsiteX213" fmla="*/ 8481 w 10000"/>
                <a:gd name="connsiteY213" fmla="*/ 71 h 10000"/>
                <a:gd name="connsiteX214" fmla="*/ 8476 w 10000"/>
                <a:gd name="connsiteY214" fmla="*/ 121 h 10000"/>
                <a:gd name="connsiteX215" fmla="*/ 8504 w 10000"/>
                <a:gd name="connsiteY215" fmla="*/ 142 h 10000"/>
                <a:gd name="connsiteX216" fmla="*/ 8526 w 10000"/>
                <a:gd name="connsiteY216" fmla="*/ 192 h 10000"/>
                <a:gd name="connsiteX217" fmla="*/ 8493 w 10000"/>
                <a:gd name="connsiteY217" fmla="*/ 248 h 10000"/>
                <a:gd name="connsiteX218" fmla="*/ 8448 w 10000"/>
                <a:gd name="connsiteY218" fmla="*/ 376 h 10000"/>
                <a:gd name="connsiteX219" fmla="*/ 8375 w 10000"/>
                <a:gd name="connsiteY219" fmla="*/ 476 h 10000"/>
                <a:gd name="connsiteX220" fmla="*/ 8307 w 10000"/>
                <a:gd name="connsiteY220" fmla="*/ 532 h 10000"/>
                <a:gd name="connsiteX221" fmla="*/ 8358 w 10000"/>
                <a:gd name="connsiteY221" fmla="*/ 554 h 10000"/>
                <a:gd name="connsiteX222" fmla="*/ 8425 w 10000"/>
                <a:gd name="connsiteY222" fmla="*/ 639 h 10000"/>
                <a:gd name="connsiteX223" fmla="*/ 8470 w 10000"/>
                <a:gd name="connsiteY223" fmla="*/ 646 h 10000"/>
                <a:gd name="connsiteX224" fmla="*/ 8493 w 10000"/>
                <a:gd name="connsiteY224" fmla="*/ 738 h 10000"/>
                <a:gd name="connsiteX225" fmla="*/ 8538 w 10000"/>
                <a:gd name="connsiteY225" fmla="*/ 759 h 10000"/>
                <a:gd name="connsiteX226" fmla="*/ 8571 w 10000"/>
                <a:gd name="connsiteY226" fmla="*/ 752 h 10000"/>
                <a:gd name="connsiteX227" fmla="*/ 8639 w 10000"/>
                <a:gd name="connsiteY227" fmla="*/ 610 h 10000"/>
                <a:gd name="connsiteX228" fmla="*/ 8701 w 10000"/>
                <a:gd name="connsiteY228" fmla="*/ 625 h 10000"/>
                <a:gd name="connsiteX229" fmla="*/ 8712 w 10000"/>
                <a:gd name="connsiteY229" fmla="*/ 667 h 10000"/>
                <a:gd name="connsiteX230" fmla="*/ 8757 w 10000"/>
                <a:gd name="connsiteY230" fmla="*/ 717 h 10000"/>
                <a:gd name="connsiteX231" fmla="*/ 8757 w 10000"/>
                <a:gd name="connsiteY231" fmla="*/ 752 h 10000"/>
                <a:gd name="connsiteX232" fmla="*/ 8796 w 10000"/>
                <a:gd name="connsiteY232" fmla="*/ 774 h 10000"/>
                <a:gd name="connsiteX233" fmla="*/ 8853 w 10000"/>
                <a:gd name="connsiteY233" fmla="*/ 774 h 10000"/>
                <a:gd name="connsiteX234" fmla="*/ 8858 w 10000"/>
                <a:gd name="connsiteY234" fmla="*/ 837 h 10000"/>
                <a:gd name="connsiteX235" fmla="*/ 8808 w 10000"/>
                <a:gd name="connsiteY235" fmla="*/ 866 h 10000"/>
                <a:gd name="connsiteX236" fmla="*/ 8853 w 10000"/>
                <a:gd name="connsiteY236" fmla="*/ 1143 h 10000"/>
                <a:gd name="connsiteX237" fmla="*/ 8898 w 10000"/>
                <a:gd name="connsiteY237" fmla="*/ 1270 h 10000"/>
                <a:gd name="connsiteX238" fmla="*/ 8886 w 10000"/>
                <a:gd name="connsiteY238" fmla="*/ 1327 h 10000"/>
                <a:gd name="connsiteX239" fmla="*/ 8926 w 10000"/>
                <a:gd name="connsiteY239" fmla="*/ 1391 h 10000"/>
                <a:gd name="connsiteX240" fmla="*/ 8931 w 10000"/>
                <a:gd name="connsiteY240" fmla="*/ 1434 h 10000"/>
                <a:gd name="connsiteX241" fmla="*/ 9038 w 10000"/>
                <a:gd name="connsiteY241" fmla="*/ 1483 h 10000"/>
                <a:gd name="connsiteX242" fmla="*/ 9168 w 10000"/>
                <a:gd name="connsiteY242" fmla="*/ 1441 h 10000"/>
                <a:gd name="connsiteX243" fmla="*/ 9184 w 10000"/>
                <a:gd name="connsiteY243" fmla="*/ 1384 h 10000"/>
                <a:gd name="connsiteX244" fmla="*/ 9229 w 10000"/>
                <a:gd name="connsiteY244" fmla="*/ 1405 h 10000"/>
                <a:gd name="connsiteX245" fmla="*/ 9258 w 10000"/>
                <a:gd name="connsiteY245" fmla="*/ 1455 h 10000"/>
                <a:gd name="connsiteX246" fmla="*/ 9325 w 10000"/>
                <a:gd name="connsiteY246" fmla="*/ 1419 h 10000"/>
                <a:gd name="connsiteX247" fmla="*/ 9364 w 10000"/>
                <a:gd name="connsiteY247" fmla="*/ 1419 h 10000"/>
                <a:gd name="connsiteX248" fmla="*/ 9421 w 10000"/>
                <a:gd name="connsiteY248" fmla="*/ 1476 h 10000"/>
                <a:gd name="connsiteX249" fmla="*/ 9454 w 10000"/>
                <a:gd name="connsiteY249" fmla="*/ 1398 h 10000"/>
                <a:gd name="connsiteX250" fmla="*/ 9522 w 10000"/>
                <a:gd name="connsiteY250" fmla="*/ 1434 h 10000"/>
                <a:gd name="connsiteX251" fmla="*/ 9556 w 10000"/>
                <a:gd name="connsiteY251" fmla="*/ 1391 h 10000"/>
                <a:gd name="connsiteX252" fmla="*/ 9584 w 10000"/>
                <a:gd name="connsiteY252" fmla="*/ 1398 h 10000"/>
                <a:gd name="connsiteX253" fmla="*/ 9612 w 10000"/>
                <a:gd name="connsiteY253" fmla="*/ 1356 h 10000"/>
                <a:gd name="connsiteX254" fmla="*/ 9606 w 10000"/>
                <a:gd name="connsiteY254" fmla="*/ 1313 h 10000"/>
                <a:gd name="connsiteX255" fmla="*/ 9646 w 10000"/>
                <a:gd name="connsiteY255" fmla="*/ 1292 h 10000"/>
                <a:gd name="connsiteX256" fmla="*/ 9674 w 10000"/>
                <a:gd name="connsiteY256" fmla="*/ 1221 h 10000"/>
                <a:gd name="connsiteX257" fmla="*/ 9753 w 10000"/>
                <a:gd name="connsiteY257" fmla="*/ 1228 h 10000"/>
                <a:gd name="connsiteX258" fmla="*/ 9871 w 10000"/>
                <a:gd name="connsiteY258" fmla="*/ 1434 h 10000"/>
                <a:gd name="connsiteX259" fmla="*/ 9893 w 10000"/>
                <a:gd name="connsiteY259" fmla="*/ 1505 h 10000"/>
                <a:gd name="connsiteX260" fmla="*/ 9972 w 10000"/>
                <a:gd name="connsiteY260" fmla="*/ 1597 h 10000"/>
                <a:gd name="connsiteX261" fmla="*/ 10000 w 10000"/>
                <a:gd name="connsiteY261" fmla="*/ 1682 h 10000"/>
                <a:gd name="connsiteX262" fmla="*/ 9938 w 10000"/>
                <a:gd name="connsiteY262" fmla="*/ 1796 h 10000"/>
                <a:gd name="connsiteX263" fmla="*/ 9893 w 10000"/>
                <a:gd name="connsiteY263" fmla="*/ 1838 h 10000"/>
                <a:gd name="connsiteX264" fmla="*/ 9916 w 10000"/>
                <a:gd name="connsiteY264" fmla="*/ 1959 h 10000"/>
                <a:gd name="connsiteX265" fmla="*/ 9848 w 10000"/>
                <a:gd name="connsiteY265" fmla="*/ 2051 h 10000"/>
                <a:gd name="connsiteX266" fmla="*/ 9809 w 10000"/>
                <a:gd name="connsiteY266" fmla="*/ 2072 h 10000"/>
                <a:gd name="connsiteX267" fmla="*/ 9809 w 10000"/>
                <a:gd name="connsiteY267" fmla="*/ 2136 h 10000"/>
                <a:gd name="connsiteX268" fmla="*/ 9758 w 10000"/>
                <a:gd name="connsiteY268" fmla="*/ 2257 h 10000"/>
                <a:gd name="connsiteX269" fmla="*/ 9724 w 10000"/>
                <a:gd name="connsiteY269" fmla="*/ 2264 h 10000"/>
                <a:gd name="connsiteX270" fmla="*/ 9730 w 10000"/>
                <a:gd name="connsiteY270" fmla="*/ 2349 h 10000"/>
                <a:gd name="connsiteX271" fmla="*/ 9702 w 10000"/>
                <a:gd name="connsiteY271" fmla="*/ 2413 h 10000"/>
                <a:gd name="connsiteX272" fmla="*/ 9708 w 10000"/>
                <a:gd name="connsiteY272" fmla="*/ 2697 h 10000"/>
                <a:gd name="connsiteX273" fmla="*/ 9724 w 10000"/>
                <a:gd name="connsiteY273" fmla="*/ 2718 h 10000"/>
                <a:gd name="connsiteX274" fmla="*/ 9719 w 10000"/>
                <a:gd name="connsiteY274" fmla="*/ 2811 h 10000"/>
                <a:gd name="connsiteX275" fmla="*/ 9708 w 10000"/>
                <a:gd name="connsiteY275" fmla="*/ 2896 h 10000"/>
                <a:gd name="connsiteX276" fmla="*/ 9668 w 10000"/>
                <a:gd name="connsiteY276" fmla="*/ 2938 h 10000"/>
                <a:gd name="connsiteX277" fmla="*/ 9595 w 10000"/>
                <a:gd name="connsiteY277" fmla="*/ 2903 h 10000"/>
                <a:gd name="connsiteX278" fmla="*/ 9561 w 10000"/>
                <a:gd name="connsiteY278" fmla="*/ 2952 h 10000"/>
                <a:gd name="connsiteX279" fmla="*/ 9567 w 10000"/>
                <a:gd name="connsiteY279" fmla="*/ 2995 h 10000"/>
                <a:gd name="connsiteX280" fmla="*/ 9544 w 10000"/>
                <a:gd name="connsiteY280" fmla="*/ 3080 h 10000"/>
                <a:gd name="connsiteX281" fmla="*/ 9505 w 10000"/>
                <a:gd name="connsiteY281" fmla="*/ 3137 h 10000"/>
                <a:gd name="connsiteX282" fmla="*/ 9494 w 10000"/>
                <a:gd name="connsiteY282" fmla="*/ 3236 h 10000"/>
                <a:gd name="connsiteX283" fmla="*/ 9466 w 10000"/>
                <a:gd name="connsiteY283" fmla="*/ 3322 h 10000"/>
                <a:gd name="connsiteX284" fmla="*/ 9471 w 10000"/>
                <a:gd name="connsiteY284" fmla="*/ 3378 h 10000"/>
                <a:gd name="connsiteX285" fmla="*/ 9460 w 10000"/>
                <a:gd name="connsiteY285" fmla="*/ 3435 h 10000"/>
                <a:gd name="connsiteX286" fmla="*/ 9483 w 10000"/>
                <a:gd name="connsiteY286" fmla="*/ 3485 h 10000"/>
                <a:gd name="connsiteX287" fmla="*/ 9449 w 10000"/>
                <a:gd name="connsiteY287" fmla="*/ 3563 h 10000"/>
                <a:gd name="connsiteX288" fmla="*/ 9393 w 10000"/>
                <a:gd name="connsiteY288" fmla="*/ 3442 h 10000"/>
                <a:gd name="connsiteX289" fmla="*/ 9393 w 10000"/>
                <a:gd name="connsiteY289" fmla="*/ 3350 h 10000"/>
                <a:gd name="connsiteX290" fmla="*/ 9376 w 10000"/>
                <a:gd name="connsiteY290" fmla="*/ 3336 h 10000"/>
                <a:gd name="connsiteX291" fmla="*/ 9308 w 10000"/>
                <a:gd name="connsiteY291" fmla="*/ 3400 h 10000"/>
                <a:gd name="connsiteX292" fmla="*/ 9201 w 10000"/>
                <a:gd name="connsiteY292" fmla="*/ 3549 h 10000"/>
                <a:gd name="connsiteX293" fmla="*/ 9139 w 10000"/>
                <a:gd name="connsiteY293" fmla="*/ 3655 h 10000"/>
                <a:gd name="connsiteX294" fmla="*/ 9044 w 10000"/>
                <a:gd name="connsiteY294" fmla="*/ 3712 h 10000"/>
                <a:gd name="connsiteX295" fmla="*/ 9010 w 10000"/>
                <a:gd name="connsiteY295" fmla="*/ 3797 h 10000"/>
                <a:gd name="connsiteX296" fmla="*/ 8982 w 10000"/>
                <a:gd name="connsiteY296" fmla="*/ 3825 h 10000"/>
                <a:gd name="connsiteX297" fmla="*/ 8875 w 10000"/>
                <a:gd name="connsiteY297" fmla="*/ 3903 h 10000"/>
                <a:gd name="connsiteX298" fmla="*/ 8785 w 10000"/>
                <a:gd name="connsiteY298" fmla="*/ 3996 h 10000"/>
                <a:gd name="connsiteX299" fmla="*/ 8763 w 10000"/>
                <a:gd name="connsiteY299" fmla="*/ 4067 h 10000"/>
                <a:gd name="connsiteX300" fmla="*/ 8729 w 10000"/>
                <a:gd name="connsiteY300" fmla="*/ 4102 h 10000"/>
                <a:gd name="connsiteX301" fmla="*/ 8774 w 10000"/>
                <a:gd name="connsiteY301" fmla="*/ 4194 h 10000"/>
                <a:gd name="connsiteX302" fmla="*/ 8819 w 10000"/>
                <a:gd name="connsiteY302" fmla="*/ 4265 h 10000"/>
                <a:gd name="connsiteX303" fmla="*/ 8881 w 10000"/>
                <a:gd name="connsiteY303" fmla="*/ 4294 h 10000"/>
                <a:gd name="connsiteX304" fmla="*/ 8858 w 10000"/>
                <a:gd name="connsiteY304" fmla="*/ 4344 h 10000"/>
                <a:gd name="connsiteX305" fmla="*/ 8903 w 10000"/>
                <a:gd name="connsiteY305" fmla="*/ 4358 h 10000"/>
                <a:gd name="connsiteX306" fmla="*/ 8903 w 10000"/>
                <a:gd name="connsiteY306" fmla="*/ 4443 h 10000"/>
                <a:gd name="connsiteX307" fmla="*/ 8937 w 10000"/>
                <a:gd name="connsiteY307" fmla="*/ 4507 h 10000"/>
                <a:gd name="connsiteX308" fmla="*/ 8993 w 10000"/>
                <a:gd name="connsiteY308" fmla="*/ 4493 h 10000"/>
                <a:gd name="connsiteX309" fmla="*/ 9016 w 10000"/>
                <a:gd name="connsiteY309" fmla="*/ 4422 h 10000"/>
                <a:gd name="connsiteX310" fmla="*/ 9061 w 10000"/>
                <a:gd name="connsiteY310" fmla="*/ 4414 h 10000"/>
                <a:gd name="connsiteX311" fmla="*/ 9066 w 10000"/>
                <a:gd name="connsiteY311" fmla="*/ 4358 h 10000"/>
                <a:gd name="connsiteX312" fmla="*/ 9123 w 10000"/>
                <a:gd name="connsiteY312" fmla="*/ 4358 h 10000"/>
                <a:gd name="connsiteX313" fmla="*/ 9100 w 10000"/>
                <a:gd name="connsiteY313" fmla="*/ 4429 h 10000"/>
                <a:gd name="connsiteX314" fmla="*/ 9156 w 10000"/>
                <a:gd name="connsiteY314" fmla="*/ 4464 h 10000"/>
                <a:gd name="connsiteX315" fmla="*/ 9145 w 10000"/>
                <a:gd name="connsiteY315" fmla="*/ 4528 h 10000"/>
                <a:gd name="connsiteX316" fmla="*/ 9061 w 10000"/>
                <a:gd name="connsiteY316" fmla="*/ 4535 h 10000"/>
                <a:gd name="connsiteX317" fmla="*/ 8999 w 10000"/>
                <a:gd name="connsiteY317" fmla="*/ 4578 h 10000"/>
                <a:gd name="connsiteX318" fmla="*/ 8943 w 10000"/>
                <a:gd name="connsiteY318" fmla="*/ 4599 h 10000"/>
                <a:gd name="connsiteX319" fmla="*/ 8943 w 10000"/>
                <a:gd name="connsiteY319" fmla="*/ 4698 h 10000"/>
                <a:gd name="connsiteX320" fmla="*/ 8999 w 10000"/>
                <a:gd name="connsiteY320" fmla="*/ 4805 h 10000"/>
                <a:gd name="connsiteX321" fmla="*/ 8954 w 10000"/>
                <a:gd name="connsiteY321" fmla="*/ 4904 h 10000"/>
                <a:gd name="connsiteX322" fmla="*/ 8864 w 10000"/>
                <a:gd name="connsiteY322" fmla="*/ 4918 h 10000"/>
                <a:gd name="connsiteX323" fmla="*/ 8875 w 10000"/>
                <a:gd name="connsiteY323" fmla="*/ 5032 h 10000"/>
                <a:gd name="connsiteX324" fmla="*/ 8870 w 10000"/>
                <a:gd name="connsiteY324" fmla="*/ 5103 h 10000"/>
                <a:gd name="connsiteX325" fmla="*/ 8841 w 10000"/>
                <a:gd name="connsiteY325" fmla="*/ 5138 h 10000"/>
                <a:gd name="connsiteX326" fmla="*/ 8785 w 10000"/>
                <a:gd name="connsiteY326" fmla="*/ 5110 h 10000"/>
                <a:gd name="connsiteX327" fmla="*/ 8735 w 10000"/>
                <a:gd name="connsiteY327" fmla="*/ 5018 h 10000"/>
                <a:gd name="connsiteX328" fmla="*/ 8678 w 10000"/>
                <a:gd name="connsiteY328" fmla="*/ 5089 h 10000"/>
                <a:gd name="connsiteX329" fmla="*/ 8622 w 10000"/>
                <a:gd name="connsiteY329" fmla="*/ 5039 h 10000"/>
                <a:gd name="connsiteX330" fmla="*/ 8616 w 10000"/>
                <a:gd name="connsiteY330" fmla="*/ 5011 h 10000"/>
                <a:gd name="connsiteX331" fmla="*/ 8538 w 10000"/>
                <a:gd name="connsiteY331" fmla="*/ 4947 h 10000"/>
                <a:gd name="connsiteX332" fmla="*/ 8515 w 10000"/>
                <a:gd name="connsiteY332" fmla="*/ 4961 h 10000"/>
                <a:gd name="connsiteX333" fmla="*/ 8526 w 10000"/>
                <a:gd name="connsiteY333" fmla="*/ 5039 h 10000"/>
                <a:gd name="connsiteX334" fmla="*/ 8481 w 10000"/>
                <a:gd name="connsiteY334" fmla="*/ 5138 h 10000"/>
                <a:gd name="connsiteX335" fmla="*/ 8515 w 10000"/>
                <a:gd name="connsiteY335" fmla="*/ 5160 h 10000"/>
                <a:gd name="connsiteX336" fmla="*/ 8577 w 10000"/>
                <a:gd name="connsiteY336" fmla="*/ 5145 h 10000"/>
                <a:gd name="connsiteX337" fmla="*/ 8588 w 10000"/>
                <a:gd name="connsiteY337" fmla="*/ 5181 h 10000"/>
                <a:gd name="connsiteX338" fmla="*/ 8577 w 10000"/>
                <a:gd name="connsiteY338" fmla="*/ 5224 h 10000"/>
                <a:gd name="connsiteX339" fmla="*/ 8600 w 10000"/>
                <a:gd name="connsiteY339" fmla="*/ 5280 h 10000"/>
                <a:gd name="connsiteX340" fmla="*/ 8650 w 10000"/>
                <a:gd name="connsiteY340" fmla="*/ 5316 h 10000"/>
                <a:gd name="connsiteX341" fmla="*/ 8639 w 10000"/>
                <a:gd name="connsiteY341" fmla="*/ 5401 h 10000"/>
                <a:gd name="connsiteX342" fmla="*/ 8673 w 10000"/>
                <a:gd name="connsiteY342" fmla="*/ 5444 h 10000"/>
                <a:gd name="connsiteX343" fmla="*/ 8633 w 10000"/>
                <a:gd name="connsiteY343" fmla="*/ 5486 h 10000"/>
                <a:gd name="connsiteX344" fmla="*/ 8622 w 10000"/>
                <a:gd name="connsiteY344" fmla="*/ 5642 h 10000"/>
                <a:gd name="connsiteX345" fmla="*/ 8600 w 10000"/>
                <a:gd name="connsiteY345" fmla="*/ 5649 h 10000"/>
                <a:gd name="connsiteX346" fmla="*/ 8628 w 10000"/>
                <a:gd name="connsiteY346" fmla="*/ 5720 h 10000"/>
                <a:gd name="connsiteX347" fmla="*/ 8633 w 10000"/>
                <a:gd name="connsiteY347" fmla="*/ 5841 h 10000"/>
                <a:gd name="connsiteX348" fmla="*/ 8661 w 10000"/>
                <a:gd name="connsiteY348" fmla="*/ 5869 h 10000"/>
                <a:gd name="connsiteX349" fmla="*/ 8667 w 10000"/>
                <a:gd name="connsiteY349" fmla="*/ 5905 h 10000"/>
                <a:gd name="connsiteX350" fmla="*/ 8690 w 10000"/>
                <a:gd name="connsiteY350" fmla="*/ 5912 h 10000"/>
                <a:gd name="connsiteX351" fmla="*/ 8695 w 10000"/>
                <a:gd name="connsiteY351" fmla="*/ 5983 h 10000"/>
                <a:gd name="connsiteX352" fmla="*/ 8684 w 10000"/>
                <a:gd name="connsiteY352" fmla="*/ 6033 h 10000"/>
                <a:gd name="connsiteX353" fmla="*/ 8740 w 10000"/>
                <a:gd name="connsiteY353" fmla="*/ 6061 h 10000"/>
                <a:gd name="connsiteX354" fmla="*/ 8825 w 10000"/>
                <a:gd name="connsiteY354" fmla="*/ 6004 h 10000"/>
                <a:gd name="connsiteX355" fmla="*/ 8948 w 10000"/>
                <a:gd name="connsiteY355" fmla="*/ 5891 h 10000"/>
                <a:gd name="connsiteX356" fmla="*/ 8982 w 10000"/>
                <a:gd name="connsiteY356" fmla="*/ 5891 h 10000"/>
                <a:gd name="connsiteX357" fmla="*/ 8982 w 10000"/>
                <a:gd name="connsiteY357" fmla="*/ 5976 h 10000"/>
                <a:gd name="connsiteX358" fmla="*/ 9004 w 10000"/>
                <a:gd name="connsiteY358" fmla="*/ 5990 h 10000"/>
                <a:gd name="connsiteX359" fmla="*/ 9044 w 10000"/>
                <a:gd name="connsiteY359" fmla="*/ 6089 h 10000"/>
                <a:gd name="connsiteX360" fmla="*/ 9072 w 10000"/>
                <a:gd name="connsiteY360" fmla="*/ 6097 h 10000"/>
                <a:gd name="connsiteX361" fmla="*/ 9055 w 10000"/>
                <a:gd name="connsiteY361" fmla="*/ 6153 h 10000"/>
                <a:gd name="connsiteX362" fmla="*/ 9100 w 10000"/>
                <a:gd name="connsiteY362" fmla="*/ 6281 h 10000"/>
                <a:gd name="connsiteX363" fmla="*/ 9100 w 10000"/>
                <a:gd name="connsiteY363" fmla="*/ 6345 h 10000"/>
                <a:gd name="connsiteX364" fmla="*/ 9123 w 10000"/>
                <a:gd name="connsiteY364" fmla="*/ 6416 h 10000"/>
                <a:gd name="connsiteX365" fmla="*/ 9089 w 10000"/>
                <a:gd name="connsiteY365" fmla="*/ 6473 h 10000"/>
                <a:gd name="connsiteX366" fmla="*/ 9049 w 10000"/>
                <a:gd name="connsiteY366" fmla="*/ 6466 h 10000"/>
                <a:gd name="connsiteX367" fmla="*/ 9049 w 10000"/>
                <a:gd name="connsiteY367" fmla="*/ 6501 h 10000"/>
                <a:gd name="connsiteX368" fmla="*/ 9089 w 10000"/>
                <a:gd name="connsiteY368" fmla="*/ 6544 h 10000"/>
                <a:gd name="connsiteX369" fmla="*/ 9106 w 10000"/>
                <a:gd name="connsiteY369" fmla="*/ 6515 h 10000"/>
                <a:gd name="connsiteX370" fmla="*/ 9139 w 10000"/>
                <a:gd name="connsiteY370" fmla="*/ 6579 h 10000"/>
                <a:gd name="connsiteX371" fmla="*/ 9179 w 10000"/>
                <a:gd name="connsiteY371" fmla="*/ 6579 h 10000"/>
                <a:gd name="connsiteX372" fmla="*/ 9156 w 10000"/>
                <a:gd name="connsiteY372" fmla="*/ 6757 h 10000"/>
                <a:gd name="connsiteX373" fmla="*/ 9139 w 10000"/>
                <a:gd name="connsiteY373" fmla="*/ 6792 h 10000"/>
                <a:gd name="connsiteX374" fmla="*/ 9089 w 10000"/>
                <a:gd name="connsiteY374" fmla="*/ 6778 h 10000"/>
                <a:gd name="connsiteX375" fmla="*/ 9027 w 10000"/>
                <a:gd name="connsiteY375" fmla="*/ 6799 h 10000"/>
                <a:gd name="connsiteX376" fmla="*/ 9004 w 10000"/>
                <a:gd name="connsiteY376" fmla="*/ 6842 h 10000"/>
                <a:gd name="connsiteX377" fmla="*/ 8999 w 10000"/>
                <a:gd name="connsiteY377" fmla="*/ 6884 h 10000"/>
                <a:gd name="connsiteX378" fmla="*/ 8960 w 10000"/>
                <a:gd name="connsiteY378" fmla="*/ 6934 h 10000"/>
                <a:gd name="connsiteX379" fmla="*/ 8898 w 10000"/>
                <a:gd name="connsiteY379" fmla="*/ 6941 h 10000"/>
                <a:gd name="connsiteX380" fmla="*/ 8886 w 10000"/>
                <a:gd name="connsiteY380" fmla="*/ 6962 h 10000"/>
                <a:gd name="connsiteX381" fmla="*/ 8847 w 10000"/>
                <a:gd name="connsiteY381" fmla="*/ 6927 h 10000"/>
                <a:gd name="connsiteX382" fmla="*/ 8808 w 10000"/>
                <a:gd name="connsiteY382" fmla="*/ 6934 h 10000"/>
                <a:gd name="connsiteX383" fmla="*/ 8785 w 10000"/>
                <a:gd name="connsiteY383" fmla="*/ 6906 h 10000"/>
                <a:gd name="connsiteX384" fmla="*/ 8735 w 10000"/>
                <a:gd name="connsiteY384" fmla="*/ 6891 h 10000"/>
                <a:gd name="connsiteX385" fmla="*/ 8746 w 10000"/>
                <a:gd name="connsiteY385" fmla="*/ 6941 h 10000"/>
                <a:gd name="connsiteX386" fmla="*/ 8723 w 10000"/>
                <a:gd name="connsiteY386" fmla="*/ 6991 h 10000"/>
                <a:gd name="connsiteX387" fmla="*/ 8639 w 10000"/>
                <a:gd name="connsiteY387" fmla="*/ 6984 h 10000"/>
                <a:gd name="connsiteX388" fmla="*/ 8611 w 10000"/>
                <a:gd name="connsiteY388" fmla="*/ 6962 h 10000"/>
                <a:gd name="connsiteX389" fmla="*/ 8566 w 10000"/>
                <a:gd name="connsiteY389" fmla="*/ 6984 h 10000"/>
                <a:gd name="connsiteX390" fmla="*/ 8560 w 10000"/>
                <a:gd name="connsiteY390" fmla="*/ 7055 h 10000"/>
                <a:gd name="connsiteX391" fmla="*/ 8476 w 10000"/>
                <a:gd name="connsiteY391" fmla="*/ 7133 h 10000"/>
                <a:gd name="connsiteX392" fmla="*/ 8448 w 10000"/>
                <a:gd name="connsiteY392" fmla="*/ 7090 h 10000"/>
                <a:gd name="connsiteX393" fmla="*/ 8386 w 10000"/>
                <a:gd name="connsiteY393" fmla="*/ 7111 h 10000"/>
                <a:gd name="connsiteX394" fmla="*/ 8346 w 10000"/>
                <a:gd name="connsiteY394" fmla="*/ 7133 h 10000"/>
                <a:gd name="connsiteX395" fmla="*/ 8341 w 10000"/>
                <a:gd name="connsiteY395" fmla="*/ 7168 h 10000"/>
                <a:gd name="connsiteX396" fmla="*/ 8256 w 10000"/>
                <a:gd name="connsiteY396" fmla="*/ 7246 h 10000"/>
                <a:gd name="connsiteX397" fmla="*/ 8206 w 10000"/>
                <a:gd name="connsiteY397" fmla="*/ 7232 h 10000"/>
                <a:gd name="connsiteX398" fmla="*/ 8155 w 10000"/>
                <a:gd name="connsiteY398" fmla="*/ 7260 h 10000"/>
                <a:gd name="connsiteX399" fmla="*/ 8116 w 10000"/>
                <a:gd name="connsiteY399" fmla="*/ 7303 h 10000"/>
                <a:gd name="connsiteX400" fmla="*/ 8060 w 10000"/>
                <a:gd name="connsiteY400" fmla="*/ 7331 h 10000"/>
                <a:gd name="connsiteX401" fmla="*/ 8065 w 10000"/>
                <a:gd name="connsiteY401" fmla="*/ 7374 h 10000"/>
                <a:gd name="connsiteX402" fmla="*/ 8015 w 10000"/>
                <a:gd name="connsiteY402" fmla="*/ 7402 h 10000"/>
                <a:gd name="connsiteX403" fmla="*/ 7942 w 10000"/>
                <a:gd name="connsiteY403" fmla="*/ 7523 h 10000"/>
                <a:gd name="connsiteX404" fmla="*/ 7930 w 10000"/>
                <a:gd name="connsiteY404" fmla="*/ 7573 h 10000"/>
                <a:gd name="connsiteX405" fmla="*/ 7908 w 10000"/>
                <a:gd name="connsiteY405" fmla="*/ 7559 h 10000"/>
                <a:gd name="connsiteX406" fmla="*/ 7919 w 10000"/>
                <a:gd name="connsiteY406" fmla="*/ 7523 h 10000"/>
                <a:gd name="connsiteX407" fmla="*/ 7846 w 10000"/>
                <a:gd name="connsiteY407" fmla="*/ 7339 h 10000"/>
                <a:gd name="connsiteX408" fmla="*/ 7846 w 10000"/>
                <a:gd name="connsiteY408" fmla="*/ 7268 h 10000"/>
                <a:gd name="connsiteX409" fmla="*/ 7812 w 10000"/>
                <a:gd name="connsiteY409" fmla="*/ 7268 h 10000"/>
                <a:gd name="connsiteX410" fmla="*/ 7711 w 10000"/>
                <a:gd name="connsiteY410" fmla="*/ 7197 h 10000"/>
                <a:gd name="connsiteX411" fmla="*/ 7649 w 10000"/>
                <a:gd name="connsiteY411" fmla="*/ 7232 h 10000"/>
                <a:gd name="connsiteX412" fmla="*/ 7632 w 10000"/>
                <a:gd name="connsiteY412" fmla="*/ 7275 h 10000"/>
                <a:gd name="connsiteX413" fmla="*/ 7677 w 10000"/>
                <a:gd name="connsiteY413" fmla="*/ 7324 h 10000"/>
                <a:gd name="connsiteX414" fmla="*/ 7688 w 10000"/>
                <a:gd name="connsiteY414" fmla="*/ 7367 h 10000"/>
                <a:gd name="connsiteX415" fmla="*/ 7660 w 10000"/>
                <a:gd name="connsiteY415" fmla="*/ 7410 h 10000"/>
                <a:gd name="connsiteX416" fmla="*/ 7666 w 10000"/>
                <a:gd name="connsiteY416" fmla="*/ 7445 h 10000"/>
                <a:gd name="connsiteX417" fmla="*/ 7655 w 10000"/>
                <a:gd name="connsiteY417" fmla="*/ 7516 h 10000"/>
                <a:gd name="connsiteX418" fmla="*/ 7660 w 10000"/>
                <a:gd name="connsiteY418" fmla="*/ 7587 h 10000"/>
                <a:gd name="connsiteX419" fmla="*/ 7694 w 10000"/>
                <a:gd name="connsiteY419" fmla="*/ 7700 h 10000"/>
                <a:gd name="connsiteX420" fmla="*/ 7660 w 10000"/>
                <a:gd name="connsiteY420" fmla="*/ 7743 h 10000"/>
                <a:gd name="connsiteX421" fmla="*/ 7666 w 10000"/>
                <a:gd name="connsiteY421" fmla="*/ 7779 h 10000"/>
                <a:gd name="connsiteX422" fmla="*/ 7638 w 10000"/>
                <a:gd name="connsiteY422" fmla="*/ 7793 h 10000"/>
                <a:gd name="connsiteX423" fmla="*/ 7621 w 10000"/>
                <a:gd name="connsiteY423" fmla="*/ 7814 h 10000"/>
                <a:gd name="connsiteX424" fmla="*/ 7514 w 10000"/>
                <a:gd name="connsiteY424" fmla="*/ 7800 h 10000"/>
                <a:gd name="connsiteX425" fmla="*/ 7497 w 10000"/>
                <a:gd name="connsiteY425" fmla="*/ 7757 h 10000"/>
                <a:gd name="connsiteX426" fmla="*/ 7463 w 10000"/>
                <a:gd name="connsiteY426" fmla="*/ 7786 h 10000"/>
                <a:gd name="connsiteX427" fmla="*/ 7390 w 10000"/>
                <a:gd name="connsiteY427" fmla="*/ 7771 h 10000"/>
                <a:gd name="connsiteX428" fmla="*/ 7340 w 10000"/>
                <a:gd name="connsiteY428" fmla="*/ 7793 h 10000"/>
                <a:gd name="connsiteX429" fmla="*/ 7312 w 10000"/>
                <a:gd name="connsiteY429" fmla="*/ 7644 h 10000"/>
                <a:gd name="connsiteX430" fmla="*/ 7283 w 10000"/>
                <a:gd name="connsiteY430" fmla="*/ 7637 h 10000"/>
                <a:gd name="connsiteX431" fmla="*/ 7250 w 10000"/>
                <a:gd name="connsiteY431" fmla="*/ 7544 h 10000"/>
                <a:gd name="connsiteX432" fmla="*/ 7267 w 10000"/>
                <a:gd name="connsiteY432" fmla="*/ 7502 h 10000"/>
                <a:gd name="connsiteX433" fmla="*/ 7306 w 10000"/>
                <a:gd name="connsiteY433" fmla="*/ 7523 h 10000"/>
                <a:gd name="connsiteX434" fmla="*/ 7323 w 10000"/>
                <a:gd name="connsiteY434" fmla="*/ 7473 h 10000"/>
                <a:gd name="connsiteX435" fmla="*/ 7295 w 10000"/>
                <a:gd name="connsiteY435" fmla="*/ 7438 h 10000"/>
                <a:gd name="connsiteX436" fmla="*/ 7312 w 10000"/>
                <a:gd name="connsiteY436" fmla="*/ 7402 h 10000"/>
                <a:gd name="connsiteX437" fmla="*/ 7238 w 10000"/>
                <a:gd name="connsiteY437" fmla="*/ 7331 h 10000"/>
                <a:gd name="connsiteX438" fmla="*/ 7244 w 10000"/>
                <a:gd name="connsiteY438" fmla="*/ 7296 h 10000"/>
                <a:gd name="connsiteX439" fmla="*/ 7199 w 10000"/>
                <a:gd name="connsiteY439" fmla="*/ 7260 h 10000"/>
                <a:gd name="connsiteX440" fmla="*/ 7227 w 10000"/>
                <a:gd name="connsiteY440" fmla="*/ 7218 h 10000"/>
                <a:gd name="connsiteX441" fmla="*/ 7216 w 10000"/>
                <a:gd name="connsiteY441" fmla="*/ 7168 h 10000"/>
                <a:gd name="connsiteX442" fmla="*/ 7165 w 10000"/>
                <a:gd name="connsiteY442" fmla="*/ 7090 h 10000"/>
                <a:gd name="connsiteX443" fmla="*/ 7132 w 10000"/>
                <a:gd name="connsiteY443" fmla="*/ 7026 h 10000"/>
                <a:gd name="connsiteX444" fmla="*/ 7064 w 10000"/>
                <a:gd name="connsiteY444" fmla="*/ 7055 h 10000"/>
                <a:gd name="connsiteX445" fmla="*/ 7025 w 10000"/>
                <a:gd name="connsiteY445" fmla="*/ 7048 h 10000"/>
                <a:gd name="connsiteX446" fmla="*/ 7002 w 10000"/>
                <a:gd name="connsiteY446" fmla="*/ 7111 h 10000"/>
                <a:gd name="connsiteX447" fmla="*/ 6924 w 10000"/>
                <a:gd name="connsiteY447" fmla="*/ 7119 h 10000"/>
                <a:gd name="connsiteX448" fmla="*/ 6895 w 10000"/>
                <a:gd name="connsiteY448" fmla="*/ 7111 h 10000"/>
                <a:gd name="connsiteX449" fmla="*/ 6828 w 10000"/>
                <a:gd name="connsiteY449" fmla="*/ 7161 h 10000"/>
                <a:gd name="connsiteX450" fmla="*/ 6834 w 10000"/>
                <a:gd name="connsiteY450" fmla="*/ 7260 h 10000"/>
                <a:gd name="connsiteX451" fmla="*/ 6817 w 10000"/>
                <a:gd name="connsiteY451" fmla="*/ 7324 h 10000"/>
                <a:gd name="connsiteX452" fmla="*/ 6817 w 10000"/>
                <a:gd name="connsiteY452" fmla="*/ 7381 h 10000"/>
                <a:gd name="connsiteX453" fmla="*/ 6760 w 10000"/>
                <a:gd name="connsiteY453" fmla="*/ 7424 h 10000"/>
                <a:gd name="connsiteX454" fmla="*/ 6699 w 10000"/>
                <a:gd name="connsiteY454" fmla="*/ 7431 h 10000"/>
                <a:gd name="connsiteX455" fmla="*/ 6682 w 10000"/>
                <a:gd name="connsiteY455" fmla="*/ 7410 h 10000"/>
                <a:gd name="connsiteX456" fmla="*/ 6625 w 10000"/>
                <a:gd name="connsiteY456" fmla="*/ 7388 h 10000"/>
                <a:gd name="connsiteX457" fmla="*/ 6592 w 10000"/>
                <a:gd name="connsiteY457" fmla="*/ 7431 h 10000"/>
                <a:gd name="connsiteX458" fmla="*/ 6586 w 10000"/>
                <a:gd name="connsiteY458" fmla="*/ 7473 h 10000"/>
                <a:gd name="connsiteX459" fmla="*/ 6552 w 10000"/>
                <a:gd name="connsiteY459" fmla="*/ 7480 h 10000"/>
                <a:gd name="connsiteX460" fmla="*/ 6547 w 10000"/>
                <a:gd name="connsiteY460" fmla="*/ 7523 h 10000"/>
                <a:gd name="connsiteX461" fmla="*/ 6519 w 10000"/>
                <a:gd name="connsiteY461" fmla="*/ 7523 h 10000"/>
                <a:gd name="connsiteX462" fmla="*/ 6485 w 10000"/>
                <a:gd name="connsiteY462" fmla="*/ 7424 h 10000"/>
                <a:gd name="connsiteX463" fmla="*/ 6406 w 10000"/>
                <a:gd name="connsiteY463" fmla="*/ 7473 h 10000"/>
                <a:gd name="connsiteX464" fmla="*/ 6316 w 10000"/>
                <a:gd name="connsiteY464" fmla="*/ 7551 h 10000"/>
                <a:gd name="connsiteX465" fmla="*/ 6282 w 10000"/>
                <a:gd name="connsiteY465" fmla="*/ 7566 h 10000"/>
                <a:gd name="connsiteX466" fmla="*/ 6294 w 10000"/>
                <a:gd name="connsiteY466" fmla="*/ 7615 h 10000"/>
                <a:gd name="connsiteX467" fmla="*/ 6243 w 10000"/>
                <a:gd name="connsiteY467" fmla="*/ 7637 h 10000"/>
                <a:gd name="connsiteX468" fmla="*/ 6209 w 10000"/>
                <a:gd name="connsiteY468" fmla="*/ 7608 h 10000"/>
                <a:gd name="connsiteX469" fmla="*/ 6136 w 10000"/>
                <a:gd name="connsiteY469" fmla="*/ 7622 h 10000"/>
                <a:gd name="connsiteX470" fmla="*/ 6136 w 10000"/>
                <a:gd name="connsiteY470" fmla="*/ 7395 h 10000"/>
                <a:gd name="connsiteX471" fmla="*/ 6208 w 10000"/>
                <a:gd name="connsiteY471"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894 w 10000"/>
                <a:gd name="connsiteY69" fmla="*/ 8616 h 10000"/>
                <a:gd name="connsiteX70" fmla="*/ 787 w 10000"/>
                <a:gd name="connsiteY70" fmla="*/ 8616 h 10000"/>
                <a:gd name="connsiteX71" fmla="*/ 945 w 10000"/>
                <a:gd name="connsiteY71" fmla="*/ 8432 h 10000"/>
                <a:gd name="connsiteX72" fmla="*/ 984 w 10000"/>
                <a:gd name="connsiteY72" fmla="*/ 8325 h 10000"/>
                <a:gd name="connsiteX73" fmla="*/ 533 w 10000"/>
                <a:gd name="connsiteY73" fmla="*/ 8076 h 10000"/>
                <a:gd name="connsiteX74" fmla="*/ 169 w 10000"/>
                <a:gd name="connsiteY74" fmla="*/ 7743 h 10000"/>
                <a:gd name="connsiteX75" fmla="*/ 157 w 10000"/>
                <a:gd name="connsiteY75" fmla="*/ 7686 h 10000"/>
                <a:gd name="connsiteX76" fmla="*/ 231 w 10000"/>
                <a:gd name="connsiteY76" fmla="*/ 7594 h 10000"/>
                <a:gd name="connsiteX77" fmla="*/ 0 w 10000"/>
                <a:gd name="connsiteY77" fmla="*/ 6920 h 10000"/>
                <a:gd name="connsiteX78" fmla="*/ 1074 w 10000"/>
                <a:gd name="connsiteY78" fmla="*/ 7019 h 10000"/>
                <a:gd name="connsiteX79" fmla="*/ 1277 w 10000"/>
                <a:gd name="connsiteY79" fmla="*/ 6998 h 10000"/>
                <a:gd name="connsiteX80" fmla="*/ 1524 w 10000"/>
                <a:gd name="connsiteY80" fmla="*/ 7083 h 10000"/>
                <a:gd name="connsiteX81" fmla="*/ 1609 w 10000"/>
                <a:gd name="connsiteY81" fmla="*/ 7104 h 10000"/>
                <a:gd name="connsiteX82" fmla="*/ 6504 w 10000"/>
                <a:gd name="connsiteY82" fmla="*/ 7627 h 10000"/>
                <a:gd name="connsiteX83" fmla="*/ 5523 w 10000"/>
                <a:gd name="connsiteY83" fmla="*/ 5713 h 10000"/>
                <a:gd name="connsiteX84" fmla="*/ 5652 w 10000"/>
                <a:gd name="connsiteY84" fmla="*/ 5720 h 10000"/>
                <a:gd name="connsiteX85" fmla="*/ 5697 w 10000"/>
                <a:gd name="connsiteY85" fmla="*/ 5742 h 10000"/>
                <a:gd name="connsiteX86" fmla="*/ 5793 w 10000"/>
                <a:gd name="connsiteY86" fmla="*/ 5635 h 10000"/>
                <a:gd name="connsiteX87" fmla="*/ 5844 w 10000"/>
                <a:gd name="connsiteY87" fmla="*/ 5628 h 10000"/>
                <a:gd name="connsiteX88" fmla="*/ 5889 w 10000"/>
                <a:gd name="connsiteY88" fmla="*/ 5564 h 10000"/>
                <a:gd name="connsiteX89" fmla="*/ 5945 w 10000"/>
                <a:gd name="connsiteY89" fmla="*/ 5515 h 10000"/>
                <a:gd name="connsiteX90" fmla="*/ 6001 w 10000"/>
                <a:gd name="connsiteY90" fmla="*/ 5408 h 10000"/>
                <a:gd name="connsiteX91" fmla="*/ 6012 w 10000"/>
                <a:gd name="connsiteY91" fmla="*/ 5344 h 10000"/>
                <a:gd name="connsiteX92" fmla="*/ 6080 w 10000"/>
                <a:gd name="connsiteY92" fmla="*/ 5316 h 10000"/>
                <a:gd name="connsiteX93" fmla="*/ 6159 w 10000"/>
                <a:gd name="connsiteY93" fmla="*/ 5351 h 10000"/>
                <a:gd name="connsiteX94" fmla="*/ 6226 w 10000"/>
                <a:gd name="connsiteY94" fmla="*/ 5337 h 10000"/>
                <a:gd name="connsiteX95" fmla="*/ 6294 w 10000"/>
                <a:gd name="connsiteY95" fmla="*/ 5344 h 10000"/>
                <a:gd name="connsiteX96" fmla="*/ 6412 w 10000"/>
                <a:gd name="connsiteY96" fmla="*/ 5302 h 10000"/>
                <a:gd name="connsiteX97" fmla="*/ 6490 w 10000"/>
                <a:gd name="connsiteY97" fmla="*/ 5195 h 10000"/>
                <a:gd name="connsiteX98" fmla="*/ 6524 w 10000"/>
                <a:gd name="connsiteY98" fmla="*/ 5160 h 10000"/>
                <a:gd name="connsiteX99" fmla="*/ 6575 w 10000"/>
                <a:gd name="connsiteY99" fmla="*/ 5160 h 10000"/>
                <a:gd name="connsiteX100" fmla="*/ 6614 w 10000"/>
                <a:gd name="connsiteY100" fmla="*/ 5103 h 10000"/>
                <a:gd name="connsiteX101" fmla="*/ 6597 w 10000"/>
                <a:gd name="connsiteY101" fmla="*/ 5039 h 10000"/>
                <a:gd name="connsiteX102" fmla="*/ 6609 w 10000"/>
                <a:gd name="connsiteY102" fmla="*/ 4982 h 10000"/>
                <a:gd name="connsiteX103" fmla="*/ 6659 w 10000"/>
                <a:gd name="connsiteY103" fmla="*/ 4876 h 10000"/>
                <a:gd name="connsiteX104" fmla="*/ 6715 w 10000"/>
                <a:gd name="connsiteY104" fmla="*/ 4776 h 10000"/>
                <a:gd name="connsiteX105" fmla="*/ 6772 w 10000"/>
                <a:gd name="connsiteY105" fmla="*/ 4755 h 10000"/>
                <a:gd name="connsiteX106" fmla="*/ 6800 w 10000"/>
                <a:gd name="connsiteY106" fmla="*/ 4720 h 10000"/>
                <a:gd name="connsiteX107" fmla="*/ 6895 w 10000"/>
                <a:gd name="connsiteY107" fmla="*/ 4734 h 10000"/>
                <a:gd name="connsiteX108" fmla="*/ 6991 w 10000"/>
                <a:gd name="connsiteY108" fmla="*/ 4734 h 10000"/>
                <a:gd name="connsiteX109" fmla="*/ 6997 w 10000"/>
                <a:gd name="connsiteY109" fmla="*/ 4670 h 10000"/>
                <a:gd name="connsiteX110" fmla="*/ 7013 w 10000"/>
                <a:gd name="connsiteY110" fmla="*/ 4627 h 10000"/>
                <a:gd name="connsiteX111" fmla="*/ 7008 w 10000"/>
                <a:gd name="connsiteY111" fmla="*/ 4599 h 10000"/>
                <a:gd name="connsiteX112" fmla="*/ 7064 w 10000"/>
                <a:gd name="connsiteY112" fmla="*/ 4578 h 10000"/>
                <a:gd name="connsiteX113" fmla="*/ 7103 w 10000"/>
                <a:gd name="connsiteY113" fmla="*/ 4634 h 10000"/>
                <a:gd name="connsiteX114" fmla="*/ 7160 w 10000"/>
                <a:gd name="connsiteY114" fmla="*/ 4613 h 10000"/>
                <a:gd name="connsiteX115" fmla="*/ 7177 w 10000"/>
                <a:gd name="connsiteY115" fmla="*/ 4578 h 10000"/>
                <a:gd name="connsiteX116" fmla="*/ 7222 w 10000"/>
                <a:gd name="connsiteY116" fmla="*/ 4564 h 10000"/>
                <a:gd name="connsiteX117" fmla="*/ 7317 w 10000"/>
                <a:gd name="connsiteY117" fmla="*/ 4493 h 10000"/>
                <a:gd name="connsiteX118" fmla="*/ 7407 w 10000"/>
                <a:gd name="connsiteY118" fmla="*/ 4521 h 10000"/>
                <a:gd name="connsiteX119" fmla="*/ 7430 w 10000"/>
                <a:gd name="connsiteY119" fmla="*/ 4507 h 10000"/>
                <a:gd name="connsiteX120" fmla="*/ 7480 w 10000"/>
                <a:gd name="connsiteY120" fmla="*/ 4528 h 10000"/>
                <a:gd name="connsiteX121" fmla="*/ 7503 w 10000"/>
                <a:gd name="connsiteY121" fmla="*/ 4471 h 10000"/>
                <a:gd name="connsiteX122" fmla="*/ 7525 w 10000"/>
                <a:gd name="connsiteY122" fmla="*/ 4500 h 10000"/>
                <a:gd name="connsiteX123" fmla="*/ 7559 w 10000"/>
                <a:gd name="connsiteY123" fmla="*/ 4493 h 10000"/>
                <a:gd name="connsiteX124" fmla="*/ 7598 w 10000"/>
                <a:gd name="connsiteY124" fmla="*/ 4556 h 10000"/>
                <a:gd name="connsiteX125" fmla="*/ 7643 w 10000"/>
                <a:gd name="connsiteY125" fmla="*/ 4549 h 10000"/>
                <a:gd name="connsiteX126" fmla="*/ 7683 w 10000"/>
                <a:gd name="connsiteY126" fmla="*/ 4578 h 10000"/>
                <a:gd name="connsiteX127" fmla="*/ 7700 w 10000"/>
                <a:gd name="connsiteY127" fmla="*/ 4556 h 10000"/>
                <a:gd name="connsiteX128" fmla="*/ 7778 w 10000"/>
                <a:gd name="connsiteY128" fmla="*/ 4564 h 10000"/>
                <a:gd name="connsiteX129" fmla="*/ 7790 w 10000"/>
                <a:gd name="connsiteY129" fmla="*/ 4585 h 10000"/>
                <a:gd name="connsiteX130" fmla="*/ 7874 w 10000"/>
                <a:gd name="connsiteY130" fmla="*/ 4514 h 10000"/>
                <a:gd name="connsiteX131" fmla="*/ 7874 w 10000"/>
                <a:gd name="connsiteY131" fmla="*/ 4393 h 10000"/>
                <a:gd name="connsiteX132" fmla="*/ 7852 w 10000"/>
                <a:gd name="connsiteY132" fmla="*/ 4379 h 10000"/>
                <a:gd name="connsiteX133" fmla="*/ 7835 w 10000"/>
                <a:gd name="connsiteY133" fmla="*/ 4294 h 10000"/>
                <a:gd name="connsiteX134" fmla="*/ 7801 w 10000"/>
                <a:gd name="connsiteY134" fmla="*/ 4209 h 10000"/>
                <a:gd name="connsiteX135" fmla="*/ 7750 w 10000"/>
                <a:gd name="connsiteY135" fmla="*/ 4173 h 10000"/>
                <a:gd name="connsiteX136" fmla="*/ 7745 w 10000"/>
                <a:gd name="connsiteY136" fmla="*/ 4131 h 10000"/>
                <a:gd name="connsiteX137" fmla="*/ 7672 w 10000"/>
                <a:gd name="connsiteY137" fmla="*/ 4053 h 10000"/>
                <a:gd name="connsiteX138" fmla="*/ 7677 w 10000"/>
                <a:gd name="connsiteY138" fmla="*/ 4024 h 10000"/>
                <a:gd name="connsiteX139" fmla="*/ 7604 w 10000"/>
                <a:gd name="connsiteY139" fmla="*/ 3982 h 10000"/>
                <a:gd name="connsiteX140" fmla="*/ 7598 w 10000"/>
                <a:gd name="connsiteY140" fmla="*/ 3903 h 10000"/>
                <a:gd name="connsiteX141" fmla="*/ 7475 w 10000"/>
                <a:gd name="connsiteY141" fmla="*/ 3833 h 10000"/>
                <a:gd name="connsiteX142" fmla="*/ 7407 w 10000"/>
                <a:gd name="connsiteY142" fmla="*/ 3683 h 10000"/>
                <a:gd name="connsiteX143" fmla="*/ 7306 w 10000"/>
                <a:gd name="connsiteY143" fmla="*/ 3676 h 10000"/>
                <a:gd name="connsiteX144" fmla="*/ 7272 w 10000"/>
                <a:gd name="connsiteY144" fmla="*/ 3648 h 10000"/>
                <a:gd name="connsiteX145" fmla="*/ 7222 w 10000"/>
                <a:gd name="connsiteY145" fmla="*/ 3669 h 10000"/>
                <a:gd name="connsiteX146" fmla="*/ 7143 w 10000"/>
                <a:gd name="connsiteY146" fmla="*/ 3669 h 10000"/>
                <a:gd name="connsiteX147" fmla="*/ 7030 w 10000"/>
                <a:gd name="connsiteY147" fmla="*/ 3840 h 10000"/>
                <a:gd name="connsiteX148" fmla="*/ 6991 w 10000"/>
                <a:gd name="connsiteY148" fmla="*/ 3918 h 10000"/>
                <a:gd name="connsiteX149" fmla="*/ 6890 w 10000"/>
                <a:gd name="connsiteY149" fmla="*/ 3797 h 10000"/>
                <a:gd name="connsiteX150" fmla="*/ 6817 w 10000"/>
                <a:gd name="connsiteY150" fmla="*/ 3747 h 10000"/>
                <a:gd name="connsiteX151" fmla="*/ 6744 w 10000"/>
                <a:gd name="connsiteY151" fmla="*/ 3754 h 10000"/>
                <a:gd name="connsiteX152" fmla="*/ 6670 w 10000"/>
                <a:gd name="connsiteY152" fmla="*/ 3790 h 10000"/>
                <a:gd name="connsiteX153" fmla="*/ 6609 w 10000"/>
                <a:gd name="connsiteY153" fmla="*/ 3762 h 10000"/>
                <a:gd name="connsiteX154" fmla="*/ 6552 w 10000"/>
                <a:gd name="connsiteY154" fmla="*/ 3804 h 10000"/>
                <a:gd name="connsiteX155" fmla="*/ 6496 w 10000"/>
                <a:gd name="connsiteY155" fmla="*/ 3889 h 10000"/>
                <a:gd name="connsiteX156" fmla="*/ 6367 w 10000"/>
                <a:gd name="connsiteY156" fmla="*/ 3733 h 10000"/>
                <a:gd name="connsiteX157" fmla="*/ 6350 w 10000"/>
                <a:gd name="connsiteY157" fmla="*/ 3577 h 10000"/>
                <a:gd name="connsiteX158" fmla="*/ 6451 w 10000"/>
                <a:gd name="connsiteY158" fmla="*/ 3513 h 10000"/>
                <a:gd name="connsiteX159" fmla="*/ 6445 w 10000"/>
                <a:gd name="connsiteY159" fmla="*/ 3343 h 10000"/>
                <a:gd name="connsiteX160" fmla="*/ 6541 w 10000"/>
                <a:gd name="connsiteY160" fmla="*/ 3144 h 10000"/>
                <a:gd name="connsiteX161" fmla="*/ 6530 w 10000"/>
                <a:gd name="connsiteY161" fmla="*/ 3109 h 10000"/>
                <a:gd name="connsiteX162" fmla="*/ 6760 w 10000"/>
                <a:gd name="connsiteY162" fmla="*/ 2456 h 10000"/>
                <a:gd name="connsiteX163" fmla="*/ 6884 w 10000"/>
                <a:gd name="connsiteY163" fmla="*/ 2555 h 10000"/>
                <a:gd name="connsiteX164" fmla="*/ 6957 w 10000"/>
                <a:gd name="connsiteY164" fmla="*/ 2598 h 10000"/>
                <a:gd name="connsiteX165" fmla="*/ 7030 w 10000"/>
                <a:gd name="connsiteY165" fmla="*/ 2598 h 10000"/>
                <a:gd name="connsiteX166" fmla="*/ 7143 w 10000"/>
                <a:gd name="connsiteY166" fmla="*/ 2676 h 10000"/>
                <a:gd name="connsiteX167" fmla="*/ 7160 w 10000"/>
                <a:gd name="connsiteY167" fmla="*/ 2626 h 10000"/>
                <a:gd name="connsiteX168" fmla="*/ 7233 w 10000"/>
                <a:gd name="connsiteY168" fmla="*/ 2612 h 10000"/>
                <a:gd name="connsiteX169" fmla="*/ 7295 w 10000"/>
                <a:gd name="connsiteY169" fmla="*/ 2527 h 10000"/>
                <a:gd name="connsiteX170" fmla="*/ 7373 w 10000"/>
                <a:gd name="connsiteY170" fmla="*/ 2463 h 10000"/>
                <a:gd name="connsiteX171" fmla="*/ 7407 w 10000"/>
                <a:gd name="connsiteY171" fmla="*/ 2399 h 10000"/>
                <a:gd name="connsiteX172" fmla="*/ 7525 w 10000"/>
                <a:gd name="connsiteY172" fmla="*/ 2356 h 10000"/>
                <a:gd name="connsiteX173" fmla="*/ 7587 w 10000"/>
                <a:gd name="connsiteY173" fmla="*/ 2363 h 10000"/>
                <a:gd name="connsiteX174" fmla="*/ 7638 w 10000"/>
                <a:gd name="connsiteY174" fmla="*/ 2300 h 10000"/>
                <a:gd name="connsiteX175" fmla="*/ 7677 w 10000"/>
                <a:gd name="connsiteY175" fmla="*/ 2214 h 10000"/>
                <a:gd name="connsiteX176" fmla="*/ 7660 w 10000"/>
                <a:gd name="connsiteY176" fmla="*/ 2200 h 10000"/>
                <a:gd name="connsiteX177" fmla="*/ 7677 w 10000"/>
                <a:gd name="connsiteY177" fmla="*/ 2108 h 10000"/>
                <a:gd name="connsiteX178" fmla="*/ 7610 w 10000"/>
                <a:gd name="connsiteY178" fmla="*/ 2108 h 10000"/>
                <a:gd name="connsiteX179" fmla="*/ 7643 w 10000"/>
                <a:gd name="connsiteY179" fmla="*/ 2030 h 10000"/>
                <a:gd name="connsiteX180" fmla="*/ 7649 w 10000"/>
                <a:gd name="connsiteY180" fmla="*/ 1938 h 10000"/>
                <a:gd name="connsiteX181" fmla="*/ 7677 w 10000"/>
                <a:gd name="connsiteY181" fmla="*/ 1916 h 10000"/>
                <a:gd name="connsiteX182" fmla="*/ 7728 w 10000"/>
                <a:gd name="connsiteY182" fmla="*/ 1824 h 10000"/>
                <a:gd name="connsiteX183" fmla="*/ 7722 w 10000"/>
                <a:gd name="connsiteY183" fmla="*/ 1753 h 10000"/>
                <a:gd name="connsiteX184" fmla="*/ 7762 w 10000"/>
                <a:gd name="connsiteY184" fmla="*/ 1675 h 10000"/>
                <a:gd name="connsiteX185" fmla="*/ 7807 w 10000"/>
                <a:gd name="connsiteY185" fmla="*/ 1625 h 10000"/>
                <a:gd name="connsiteX186" fmla="*/ 7823 w 10000"/>
                <a:gd name="connsiteY186" fmla="*/ 1540 h 10000"/>
                <a:gd name="connsiteX187" fmla="*/ 7818 w 10000"/>
                <a:gd name="connsiteY187" fmla="*/ 1512 h 10000"/>
                <a:gd name="connsiteX188" fmla="*/ 7857 w 10000"/>
                <a:gd name="connsiteY188" fmla="*/ 1455 h 10000"/>
                <a:gd name="connsiteX189" fmla="*/ 7913 w 10000"/>
                <a:gd name="connsiteY189" fmla="*/ 1285 h 10000"/>
                <a:gd name="connsiteX190" fmla="*/ 7930 w 10000"/>
                <a:gd name="connsiteY190" fmla="*/ 1185 h 10000"/>
                <a:gd name="connsiteX191" fmla="*/ 7958 w 10000"/>
                <a:gd name="connsiteY191" fmla="*/ 1192 h 10000"/>
                <a:gd name="connsiteX192" fmla="*/ 8037 w 10000"/>
                <a:gd name="connsiteY192" fmla="*/ 1079 h 10000"/>
                <a:gd name="connsiteX193" fmla="*/ 8127 w 10000"/>
                <a:gd name="connsiteY193" fmla="*/ 1015 h 10000"/>
                <a:gd name="connsiteX194" fmla="*/ 8138 w 10000"/>
                <a:gd name="connsiteY194" fmla="*/ 937 h 10000"/>
                <a:gd name="connsiteX195" fmla="*/ 8172 w 10000"/>
                <a:gd name="connsiteY195" fmla="*/ 852 h 10000"/>
                <a:gd name="connsiteX196" fmla="*/ 8161 w 10000"/>
                <a:gd name="connsiteY196" fmla="*/ 788 h 10000"/>
                <a:gd name="connsiteX197" fmla="*/ 8116 w 10000"/>
                <a:gd name="connsiteY197" fmla="*/ 731 h 10000"/>
                <a:gd name="connsiteX198" fmla="*/ 8138 w 10000"/>
                <a:gd name="connsiteY198" fmla="*/ 660 h 10000"/>
                <a:gd name="connsiteX199" fmla="*/ 8138 w 10000"/>
                <a:gd name="connsiteY199" fmla="*/ 575 h 10000"/>
                <a:gd name="connsiteX200" fmla="*/ 8054 w 10000"/>
                <a:gd name="connsiteY200" fmla="*/ 504 h 10000"/>
                <a:gd name="connsiteX201" fmla="*/ 7970 w 10000"/>
                <a:gd name="connsiteY201" fmla="*/ 546 h 10000"/>
                <a:gd name="connsiteX202" fmla="*/ 7930 w 10000"/>
                <a:gd name="connsiteY202" fmla="*/ 546 h 10000"/>
                <a:gd name="connsiteX203" fmla="*/ 7913 w 10000"/>
                <a:gd name="connsiteY203" fmla="*/ 497 h 10000"/>
                <a:gd name="connsiteX204" fmla="*/ 7913 w 10000"/>
                <a:gd name="connsiteY204" fmla="*/ 405 h 10000"/>
                <a:gd name="connsiteX205" fmla="*/ 8020 w 10000"/>
                <a:gd name="connsiteY205" fmla="*/ 312 h 10000"/>
                <a:gd name="connsiteX206" fmla="*/ 8054 w 10000"/>
                <a:gd name="connsiteY206" fmla="*/ 234 h 10000"/>
                <a:gd name="connsiteX207" fmla="*/ 8121 w 10000"/>
                <a:gd name="connsiteY207" fmla="*/ 170 h 10000"/>
                <a:gd name="connsiteX208" fmla="*/ 8183 w 10000"/>
                <a:gd name="connsiteY208" fmla="*/ 50 h 10000"/>
                <a:gd name="connsiteX209" fmla="*/ 8228 w 10000"/>
                <a:gd name="connsiteY209" fmla="*/ 28 h 10000"/>
                <a:gd name="connsiteX210" fmla="*/ 8290 w 10000"/>
                <a:gd name="connsiteY210" fmla="*/ 43 h 10000"/>
                <a:gd name="connsiteX211" fmla="*/ 8420 w 10000"/>
                <a:gd name="connsiteY211" fmla="*/ 0 h 10000"/>
                <a:gd name="connsiteX212" fmla="*/ 8481 w 10000"/>
                <a:gd name="connsiteY212" fmla="*/ 71 h 10000"/>
                <a:gd name="connsiteX213" fmla="*/ 8476 w 10000"/>
                <a:gd name="connsiteY213" fmla="*/ 121 h 10000"/>
                <a:gd name="connsiteX214" fmla="*/ 8504 w 10000"/>
                <a:gd name="connsiteY214" fmla="*/ 142 h 10000"/>
                <a:gd name="connsiteX215" fmla="*/ 8526 w 10000"/>
                <a:gd name="connsiteY215" fmla="*/ 192 h 10000"/>
                <a:gd name="connsiteX216" fmla="*/ 8493 w 10000"/>
                <a:gd name="connsiteY216" fmla="*/ 248 h 10000"/>
                <a:gd name="connsiteX217" fmla="*/ 8448 w 10000"/>
                <a:gd name="connsiteY217" fmla="*/ 376 h 10000"/>
                <a:gd name="connsiteX218" fmla="*/ 8375 w 10000"/>
                <a:gd name="connsiteY218" fmla="*/ 476 h 10000"/>
                <a:gd name="connsiteX219" fmla="*/ 8307 w 10000"/>
                <a:gd name="connsiteY219" fmla="*/ 532 h 10000"/>
                <a:gd name="connsiteX220" fmla="*/ 8358 w 10000"/>
                <a:gd name="connsiteY220" fmla="*/ 554 h 10000"/>
                <a:gd name="connsiteX221" fmla="*/ 8425 w 10000"/>
                <a:gd name="connsiteY221" fmla="*/ 639 h 10000"/>
                <a:gd name="connsiteX222" fmla="*/ 8470 w 10000"/>
                <a:gd name="connsiteY222" fmla="*/ 646 h 10000"/>
                <a:gd name="connsiteX223" fmla="*/ 8493 w 10000"/>
                <a:gd name="connsiteY223" fmla="*/ 738 h 10000"/>
                <a:gd name="connsiteX224" fmla="*/ 8538 w 10000"/>
                <a:gd name="connsiteY224" fmla="*/ 759 h 10000"/>
                <a:gd name="connsiteX225" fmla="*/ 8571 w 10000"/>
                <a:gd name="connsiteY225" fmla="*/ 752 h 10000"/>
                <a:gd name="connsiteX226" fmla="*/ 8639 w 10000"/>
                <a:gd name="connsiteY226" fmla="*/ 610 h 10000"/>
                <a:gd name="connsiteX227" fmla="*/ 8701 w 10000"/>
                <a:gd name="connsiteY227" fmla="*/ 625 h 10000"/>
                <a:gd name="connsiteX228" fmla="*/ 8712 w 10000"/>
                <a:gd name="connsiteY228" fmla="*/ 667 h 10000"/>
                <a:gd name="connsiteX229" fmla="*/ 8757 w 10000"/>
                <a:gd name="connsiteY229" fmla="*/ 717 h 10000"/>
                <a:gd name="connsiteX230" fmla="*/ 8757 w 10000"/>
                <a:gd name="connsiteY230" fmla="*/ 752 h 10000"/>
                <a:gd name="connsiteX231" fmla="*/ 8796 w 10000"/>
                <a:gd name="connsiteY231" fmla="*/ 774 h 10000"/>
                <a:gd name="connsiteX232" fmla="*/ 8853 w 10000"/>
                <a:gd name="connsiteY232" fmla="*/ 774 h 10000"/>
                <a:gd name="connsiteX233" fmla="*/ 8858 w 10000"/>
                <a:gd name="connsiteY233" fmla="*/ 837 h 10000"/>
                <a:gd name="connsiteX234" fmla="*/ 8808 w 10000"/>
                <a:gd name="connsiteY234" fmla="*/ 866 h 10000"/>
                <a:gd name="connsiteX235" fmla="*/ 8853 w 10000"/>
                <a:gd name="connsiteY235" fmla="*/ 1143 h 10000"/>
                <a:gd name="connsiteX236" fmla="*/ 8898 w 10000"/>
                <a:gd name="connsiteY236" fmla="*/ 1270 h 10000"/>
                <a:gd name="connsiteX237" fmla="*/ 8886 w 10000"/>
                <a:gd name="connsiteY237" fmla="*/ 1327 h 10000"/>
                <a:gd name="connsiteX238" fmla="*/ 8926 w 10000"/>
                <a:gd name="connsiteY238" fmla="*/ 1391 h 10000"/>
                <a:gd name="connsiteX239" fmla="*/ 8931 w 10000"/>
                <a:gd name="connsiteY239" fmla="*/ 1434 h 10000"/>
                <a:gd name="connsiteX240" fmla="*/ 9038 w 10000"/>
                <a:gd name="connsiteY240" fmla="*/ 1483 h 10000"/>
                <a:gd name="connsiteX241" fmla="*/ 9168 w 10000"/>
                <a:gd name="connsiteY241" fmla="*/ 1441 h 10000"/>
                <a:gd name="connsiteX242" fmla="*/ 9184 w 10000"/>
                <a:gd name="connsiteY242" fmla="*/ 1384 h 10000"/>
                <a:gd name="connsiteX243" fmla="*/ 9229 w 10000"/>
                <a:gd name="connsiteY243" fmla="*/ 1405 h 10000"/>
                <a:gd name="connsiteX244" fmla="*/ 9258 w 10000"/>
                <a:gd name="connsiteY244" fmla="*/ 1455 h 10000"/>
                <a:gd name="connsiteX245" fmla="*/ 9325 w 10000"/>
                <a:gd name="connsiteY245" fmla="*/ 1419 h 10000"/>
                <a:gd name="connsiteX246" fmla="*/ 9364 w 10000"/>
                <a:gd name="connsiteY246" fmla="*/ 1419 h 10000"/>
                <a:gd name="connsiteX247" fmla="*/ 9421 w 10000"/>
                <a:gd name="connsiteY247" fmla="*/ 1476 h 10000"/>
                <a:gd name="connsiteX248" fmla="*/ 9454 w 10000"/>
                <a:gd name="connsiteY248" fmla="*/ 1398 h 10000"/>
                <a:gd name="connsiteX249" fmla="*/ 9522 w 10000"/>
                <a:gd name="connsiteY249" fmla="*/ 1434 h 10000"/>
                <a:gd name="connsiteX250" fmla="*/ 9556 w 10000"/>
                <a:gd name="connsiteY250" fmla="*/ 1391 h 10000"/>
                <a:gd name="connsiteX251" fmla="*/ 9584 w 10000"/>
                <a:gd name="connsiteY251" fmla="*/ 1398 h 10000"/>
                <a:gd name="connsiteX252" fmla="*/ 9612 w 10000"/>
                <a:gd name="connsiteY252" fmla="*/ 1356 h 10000"/>
                <a:gd name="connsiteX253" fmla="*/ 9606 w 10000"/>
                <a:gd name="connsiteY253" fmla="*/ 1313 h 10000"/>
                <a:gd name="connsiteX254" fmla="*/ 9646 w 10000"/>
                <a:gd name="connsiteY254" fmla="*/ 1292 h 10000"/>
                <a:gd name="connsiteX255" fmla="*/ 9674 w 10000"/>
                <a:gd name="connsiteY255" fmla="*/ 1221 h 10000"/>
                <a:gd name="connsiteX256" fmla="*/ 9753 w 10000"/>
                <a:gd name="connsiteY256" fmla="*/ 1228 h 10000"/>
                <a:gd name="connsiteX257" fmla="*/ 9871 w 10000"/>
                <a:gd name="connsiteY257" fmla="*/ 1434 h 10000"/>
                <a:gd name="connsiteX258" fmla="*/ 9893 w 10000"/>
                <a:gd name="connsiteY258" fmla="*/ 1505 h 10000"/>
                <a:gd name="connsiteX259" fmla="*/ 9972 w 10000"/>
                <a:gd name="connsiteY259" fmla="*/ 1597 h 10000"/>
                <a:gd name="connsiteX260" fmla="*/ 10000 w 10000"/>
                <a:gd name="connsiteY260" fmla="*/ 1682 h 10000"/>
                <a:gd name="connsiteX261" fmla="*/ 9938 w 10000"/>
                <a:gd name="connsiteY261" fmla="*/ 1796 h 10000"/>
                <a:gd name="connsiteX262" fmla="*/ 9893 w 10000"/>
                <a:gd name="connsiteY262" fmla="*/ 1838 h 10000"/>
                <a:gd name="connsiteX263" fmla="*/ 9916 w 10000"/>
                <a:gd name="connsiteY263" fmla="*/ 1959 h 10000"/>
                <a:gd name="connsiteX264" fmla="*/ 9848 w 10000"/>
                <a:gd name="connsiteY264" fmla="*/ 2051 h 10000"/>
                <a:gd name="connsiteX265" fmla="*/ 9809 w 10000"/>
                <a:gd name="connsiteY265" fmla="*/ 2072 h 10000"/>
                <a:gd name="connsiteX266" fmla="*/ 9809 w 10000"/>
                <a:gd name="connsiteY266" fmla="*/ 2136 h 10000"/>
                <a:gd name="connsiteX267" fmla="*/ 9758 w 10000"/>
                <a:gd name="connsiteY267" fmla="*/ 2257 h 10000"/>
                <a:gd name="connsiteX268" fmla="*/ 9724 w 10000"/>
                <a:gd name="connsiteY268" fmla="*/ 2264 h 10000"/>
                <a:gd name="connsiteX269" fmla="*/ 9730 w 10000"/>
                <a:gd name="connsiteY269" fmla="*/ 2349 h 10000"/>
                <a:gd name="connsiteX270" fmla="*/ 9702 w 10000"/>
                <a:gd name="connsiteY270" fmla="*/ 2413 h 10000"/>
                <a:gd name="connsiteX271" fmla="*/ 9708 w 10000"/>
                <a:gd name="connsiteY271" fmla="*/ 2697 h 10000"/>
                <a:gd name="connsiteX272" fmla="*/ 9724 w 10000"/>
                <a:gd name="connsiteY272" fmla="*/ 2718 h 10000"/>
                <a:gd name="connsiteX273" fmla="*/ 9719 w 10000"/>
                <a:gd name="connsiteY273" fmla="*/ 2811 h 10000"/>
                <a:gd name="connsiteX274" fmla="*/ 9708 w 10000"/>
                <a:gd name="connsiteY274" fmla="*/ 2896 h 10000"/>
                <a:gd name="connsiteX275" fmla="*/ 9668 w 10000"/>
                <a:gd name="connsiteY275" fmla="*/ 2938 h 10000"/>
                <a:gd name="connsiteX276" fmla="*/ 9595 w 10000"/>
                <a:gd name="connsiteY276" fmla="*/ 2903 h 10000"/>
                <a:gd name="connsiteX277" fmla="*/ 9561 w 10000"/>
                <a:gd name="connsiteY277" fmla="*/ 2952 h 10000"/>
                <a:gd name="connsiteX278" fmla="*/ 9567 w 10000"/>
                <a:gd name="connsiteY278" fmla="*/ 2995 h 10000"/>
                <a:gd name="connsiteX279" fmla="*/ 9544 w 10000"/>
                <a:gd name="connsiteY279" fmla="*/ 3080 h 10000"/>
                <a:gd name="connsiteX280" fmla="*/ 9505 w 10000"/>
                <a:gd name="connsiteY280" fmla="*/ 3137 h 10000"/>
                <a:gd name="connsiteX281" fmla="*/ 9494 w 10000"/>
                <a:gd name="connsiteY281" fmla="*/ 3236 h 10000"/>
                <a:gd name="connsiteX282" fmla="*/ 9466 w 10000"/>
                <a:gd name="connsiteY282" fmla="*/ 3322 h 10000"/>
                <a:gd name="connsiteX283" fmla="*/ 9471 w 10000"/>
                <a:gd name="connsiteY283" fmla="*/ 3378 h 10000"/>
                <a:gd name="connsiteX284" fmla="*/ 9460 w 10000"/>
                <a:gd name="connsiteY284" fmla="*/ 3435 h 10000"/>
                <a:gd name="connsiteX285" fmla="*/ 9483 w 10000"/>
                <a:gd name="connsiteY285" fmla="*/ 3485 h 10000"/>
                <a:gd name="connsiteX286" fmla="*/ 9449 w 10000"/>
                <a:gd name="connsiteY286" fmla="*/ 3563 h 10000"/>
                <a:gd name="connsiteX287" fmla="*/ 9393 w 10000"/>
                <a:gd name="connsiteY287" fmla="*/ 3442 h 10000"/>
                <a:gd name="connsiteX288" fmla="*/ 9393 w 10000"/>
                <a:gd name="connsiteY288" fmla="*/ 3350 h 10000"/>
                <a:gd name="connsiteX289" fmla="*/ 9376 w 10000"/>
                <a:gd name="connsiteY289" fmla="*/ 3336 h 10000"/>
                <a:gd name="connsiteX290" fmla="*/ 9308 w 10000"/>
                <a:gd name="connsiteY290" fmla="*/ 3400 h 10000"/>
                <a:gd name="connsiteX291" fmla="*/ 9201 w 10000"/>
                <a:gd name="connsiteY291" fmla="*/ 3549 h 10000"/>
                <a:gd name="connsiteX292" fmla="*/ 9139 w 10000"/>
                <a:gd name="connsiteY292" fmla="*/ 3655 h 10000"/>
                <a:gd name="connsiteX293" fmla="*/ 9044 w 10000"/>
                <a:gd name="connsiteY293" fmla="*/ 3712 h 10000"/>
                <a:gd name="connsiteX294" fmla="*/ 9010 w 10000"/>
                <a:gd name="connsiteY294" fmla="*/ 3797 h 10000"/>
                <a:gd name="connsiteX295" fmla="*/ 8982 w 10000"/>
                <a:gd name="connsiteY295" fmla="*/ 3825 h 10000"/>
                <a:gd name="connsiteX296" fmla="*/ 8875 w 10000"/>
                <a:gd name="connsiteY296" fmla="*/ 3903 h 10000"/>
                <a:gd name="connsiteX297" fmla="*/ 8785 w 10000"/>
                <a:gd name="connsiteY297" fmla="*/ 3996 h 10000"/>
                <a:gd name="connsiteX298" fmla="*/ 8763 w 10000"/>
                <a:gd name="connsiteY298" fmla="*/ 4067 h 10000"/>
                <a:gd name="connsiteX299" fmla="*/ 8729 w 10000"/>
                <a:gd name="connsiteY299" fmla="*/ 4102 h 10000"/>
                <a:gd name="connsiteX300" fmla="*/ 8774 w 10000"/>
                <a:gd name="connsiteY300" fmla="*/ 4194 h 10000"/>
                <a:gd name="connsiteX301" fmla="*/ 8819 w 10000"/>
                <a:gd name="connsiteY301" fmla="*/ 4265 h 10000"/>
                <a:gd name="connsiteX302" fmla="*/ 8881 w 10000"/>
                <a:gd name="connsiteY302" fmla="*/ 4294 h 10000"/>
                <a:gd name="connsiteX303" fmla="*/ 8858 w 10000"/>
                <a:gd name="connsiteY303" fmla="*/ 4344 h 10000"/>
                <a:gd name="connsiteX304" fmla="*/ 8903 w 10000"/>
                <a:gd name="connsiteY304" fmla="*/ 4358 h 10000"/>
                <a:gd name="connsiteX305" fmla="*/ 8903 w 10000"/>
                <a:gd name="connsiteY305" fmla="*/ 4443 h 10000"/>
                <a:gd name="connsiteX306" fmla="*/ 8937 w 10000"/>
                <a:gd name="connsiteY306" fmla="*/ 4507 h 10000"/>
                <a:gd name="connsiteX307" fmla="*/ 8993 w 10000"/>
                <a:gd name="connsiteY307" fmla="*/ 4493 h 10000"/>
                <a:gd name="connsiteX308" fmla="*/ 9016 w 10000"/>
                <a:gd name="connsiteY308" fmla="*/ 4422 h 10000"/>
                <a:gd name="connsiteX309" fmla="*/ 9061 w 10000"/>
                <a:gd name="connsiteY309" fmla="*/ 4414 h 10000"/>
                <a:gd name="connsiteX310" fmla="*/ 9066 w 10000"/>
                <a:gd name="connsiteY310" fmla="*/ 4358 h 10000"/>
                <a:gd name="connsiteX311" fmla="*/ 9123 w 10000"/>
                <a:gd name="connsiteY311" fmla="*/ 4358 h 10000"/>
                <a:gd name="connsiteX312" fmla="*/ 9100 w 10000"/>
                <a:gd name="connsiteY312" fmla="*/ 4429 h 10000"/>
                <a:gd name="connsiteX313" fmla="*/ 9156 w 10000"/>
                <a:gd name="connsiteY313" fmla="*/ 4464 h 10000"/>
                <a:gd name="connsiteX314" fmla="*/ 9145 w 10000"/>
                <a:gd name="connsiteY314" fmla="*/ 4528 h 10000"/>
                <a:gd name="connsiteX315" fmla="*/ 9061 w 10000"/>
                <a:gd name="connsiteY315" fmla="*/ 4535 h 10000"/>
                <a:gd name="connsiteX316" fmla="*/ 8999 w 10000"/>
                <a:gd name="connsiteY316" fmla="*/ 4578 h 10000"/>
                <a:gd name="connsiteX317" fmla="*/ 8943 w 10000"/>
                <a:gd name="connsiteY317" fmla="*/ 4599 h 10000"/>
                <a:gd name="connsiteX318" fmla="*/ 8943 w 10000"/>
                <a:gd name="connsiteY318" fmla="*/ 4698 h 10000"/>
                <a:gd name="connsiteX319" fmla="*/ 8999 w 10000"/>
                <a:gd name="connsiteY319" fmla="*/ 4805 h 10000"/>
                <a:gd name="connsiteX320" fmla="*/ 8954 w 10000"/>
                <a:gd name="connsiteY320" fmla="*/ 4904 h 10000"/>
                <a:gd name="connsiteX321" fmla="*/ 8864 w 10000"/>
                <a:gd name="connsiteY321" fmla="*/ 4918 h 10000"/>
                <a:gd name="connsiteX322" fmla="*/ 8875 w 10000"/>
                <a:gd name="connsiteY322" fmla="*/ 5032 h 10000"/>
                <a:gd name="connsiteX323" fmla="*/ 8870 w 10000"/>
                <a:gd name="connsiteY323" fmla="*/ 5103 h 10000"/>
                <a:gd name="connsiteX324" fmla="*/ 8841 w 10000"/>
                <a:gd name="connsiteY324" fmla="*/ 5138 h 10000"/>
                <a:gd name="connsiteX325" fmla="*/ 8785 w 10000"/>
                <a:gd name="connsiteY325" fmla="*/ 5110 h 10000"/>
                <a:gd name="connsiteX326" fmla="*/ 8735 w 10000"/>
                <a:gd name="connsiteY326" fmla="*/ 5018 h 10000"/>
                <a:gd name="connsiteX327" fmla="*/ 8678 w 10000"/>
                <a:gd name="connsiteY327" fmla="*/ 5089 h 10000"/>
                <a:gd name="connsiteX328" fmla="*/ 8622 w 10000"/>
                <a:gd name="connsiteY328" fmla="*/ 5039 h 10000"/>
                <a:gd name="connsiteX329" fmla="*/ 8616 w 10000"/>
                <a:gd name="connsiteY329" fmla="*/ 5011 h 10000"/>
                <a:gd name="connsiteX330" fmla="*/ 8538 w 10000"/>
                <a:gd name="connsiteY330" fmla="*/ 4947 h 10000"/>
                <a:gd name="connsiteX331" fmla="*/ 8515 w 10000"/>
                <a:gd name="connsiteY331" fmla="*/ 4961 h 10000"/>
                <a:gd name="connsiteX332" fmla="*/ 8526 w 10000"/>
                <a:gd name="connsiteY332" fmla="*/ 5039 h 10000"/>
                <a:gd name="connsiteX333" fmla="*/ 8481 w 10000"/>
                <a:gd name="connsiteY333" fmla="*/ 5138 h 10000"/>
                <a:gd name="connsiteX334" fmla="*/ 8515 w 10000"/>
                <a:gd name="connsiteY334" fmla="*/ 5160 h 10000"/>
                <a:gd name="connsiteX335" fmla="*/ 8577 w 10000"/>
                <a:gd name="connsiteY335" fmla="*/ 5145 h 10000"/>
                <a:gd name="connsiteX336" fmla="*/ 8588 w 10000"/>
                <a:gd name="connsiteY336" fmla="*/ 5181 h 10000"/>
                <a:gd name="connsiteX337" fmla="*/ 8577 w 10000"/>
                <a:gd name="connsiteY337" fmla="*/ 5224 h 10000"/>
                <a:gd name="connsiteX338" fmla="*/ 8600 w 10000"/>
                <a:gd name="connsiteY338" fmla="*/ 5280 h 10000"/>
                <a:gd name="connsiteX339" fmla="*/ 8650 w 10000"/>
                <a:gd name="connsiteY339" fmla="*/ 5316 h 10000"/>
                <a:gd name="connsiteX340" fmla="*/ 8639 w 10000"/>
                <a:gd name="connsiteY340" fmla="*/ 5401 h 10000"/>
                <a:gd name="connsiteX341" fmla="*/ 8673 w 10000"/>
                <a:gd name="connsiteY341" fmla="*/ 5444 h 10000"/>
                <a:gd name="connsiteX342" fmla="*/ 8633 w 10000"/>
                <a:gd name="connsiteY342" fmla="*/ 5486 h 10000"/>
                <a:gd name="connsiteX343" fmla="*/ 8622 w 10000"/>
                <a:gd name="connsiteY343" fmla="*/ 5642 h 10000"/>
                <a:gd name="connsiteX344" fmla="*/ 8600 w 10000"/>
                <a:gd name="connsiteY344" fmla="*/ 5649 h 10000"/>
                <a:gd name="connsiteX345" fmla="*/ 8628 w 10000"/>
                <a:gd name="connsiteY345" fmla="*/ 5720 h 10000"/>
                <a:gd name="connsiteX346" fmla="*/ 8633 w 10000"/>
                <a:gd name="connsiteY346" fmla="*/ 5841 h 10000"/>
                <a:gd name="connsiteX347" fmla="*/ 8661 w 10000"/>
                <a:gd name="connsiteY347" fmla="*/ 5869 h 10000"/>
                <a:gd name="connsiteX348" fmla="*/ 8667 w 10000"/>
                <a:gd name="connsiteY348" fmla="*/ 5905 h 10000"/>
                <a:gd name="connsiteX349" fmla="*/ 8690 w 10000"/>
                <a:gd name="connsiteY349" fmla="*/ 5912 h 10000"/>
                <a:gd name="connsiteX350" fmla="*/ 8695 w 10000"/>
                <a:gd name="connsiteY350" fmla="*/ 5983 h 10000"/>
                <a:gd name="connsiteX351" fmla="*/ 8684 w 10000"/>
                <a:gd name="connsiteY351" fmla="*/ 6033 h 10000"/>
                <a:gd name="connsiteX352" fmla="*/ 8740 w 10000"/>
                <a:gd name="connsiteY352" fmla="*/ 6061 h 10000"/>
                <a:gd name="connsiteX353" fmla="*/ 8825 w 10000"/>
                <a:gd name="connsiteY353" fmla="*/ 6004 h 10000"/>
                <a:gd name="connsiteX354" fmla="*/ 8948 w 10000"/>
                <a:gd name="connsiteY354" fmla="*/ 5891 h 10000"/>
                <a:gd name="connsiteX355" fmla="*/ 8982 w 10000"/>
                <a:gd name="connsiteY355" fmla="*/ 5891 h 10000"/>
                <a:gd name="connsiteX356" fmla="*/ 8982 w 10000"/>
                <a:gd name="connsiteY356" fmla="*/ 5976 h 10000"/>
                <a:gd name="connsiteX357" fmla="*/ 9004 w 10000"/>
                <a:gd name="connsiteY357" fmla="*/ 5990 h 10000"/>
                <a:gd name="connsiteX358" fmla="*/ 9044 w 10000"/>
                <a:gd name="connsiteY358" fmla="*/ 6089 h 10000"/>
                <a:gd name="connsiteX359" fmla="*/ 9072 w 10000"/>
                <a:gd name="connsiteY359" fmla="*/ 6097 h 10000"/>
                <a:gd name="connsiteX360" fmla="*/ 9055 w 10000"/>
                <a:gd name="connsiteY360" fmla="*/ 6153 h 10000"/>
                <a:gd name="connsiteX361" fmla="*/ 9100 w 10000"/>
                <a:gd name="connsiteY361" fmla="*/ 6281 h 10000"/>
                <a:gd name="connsiteX362" fmla="*/ 9100 w 10000"/>
                <a:gd name="connsiteY362" fmla="*/ 6345 h 10000"/>
                <a:gd name="connsiteX363" fmla="*/ 9123 w 10000"/>
                <a:gd name="connsiteY363" fmla="*/ 6416 h 10000"/>
                <a:gd name="connsiteX364" fmla="*/ 9089 w 10000"/>
                <a:gd name="connsiteY364" fmla="*/ 6473 h 10000"/>
                <a:gd name="connsiteX365" fmla="*/ 9049 w 10000"/>
                <a:gd name="connsiteY365" fmla="*/ 6466 h 10000"/>
                <a:gd name="connsiteX366" fmla="*/ 9049 w 10000"/>
                <a:gd name="connsiteY366" fmla="*/ 6501 h 10000"/>
                <a:gd name="connsiteX367" fmla="*/ 9089 w 10000"/>
                <a:gd name="connsiteY367" fmla="*/ 6544 h 10000"/>
                <a:gd name="connsiteX368" fmla="*/ 9106 w 10000"/>
                <a:gd name="connsiteY368" fmla="*/ 6515 h 10000"/>
                <a:gd name="connsiteX369" fmla="*/ 9139 w 10000"/>
                <a:gd name="connsiteY369" fmla="*/ 6579 h 10000"/>
                <a:gd name="connsiteX370" fmla="*/ 9179 w 10000"/>
                <a:gd name="connsiteY370" fmla="*/ 6579 h 10000"/>
                <a:gd name="connsiteX371" fmla="*/ 9156 w 10000"/>
                <a:gd name="connsiteY371" fmla="*/ 6757 h 10000"/>
                <a:gd name="connsiteX372" fmla="*/ 9139 w 10000"/>
                <a:gd name="connsiteY372" fmla="*/ 6792 h 10000"/>
                <a:gd name="connsiteX373" fmla="*/ 9089 w 10000"/>
                <a:gd name="connsiteY373" fmla="*/ 6778 h 10000"/>
                <a:gd name="connsiteX374" fmla="*/ 9027 w 10000"/>
                <a:gd name="connsiteY374" fmla="*/ 6799 h 10000"/>
                <a:gd name="connsiteX375" fmla="*/ 9004 w 10000"/>
                <a:gd name="connsiteY375" fmla="*/ 6842 h 10000"/>
                <a:gd name="connsiteX376" fmla="*/ 8999 w 10000"/>
                <a:gd name="connsiteY376" fmla="*/ 6884 h 10000"/>
                <a:gd name="connsiteX377" fmla="*/ 8960 w 10000"/>
                <a:gd name="connsiteY377" fmla="*/ 6934 h 10000"/>
                <a:gd name="connsiteX378" fmla="*/ 8898 w 10000"/>
                <a:gd name="connsiteY378" fmla="*/ 6941 h 10000"/>
                <a:gd name="connsiteX379" fmla="*/ 8886 w 10000"/>
                <a:gd name="connsiteY379" fmla="*/ 6962 h 10000"/>
                <a:gd name="connsiteX380" fmla="*/ 8847 w 10000"/>
                <a:gd name="connsiteY380" fmla="*/ 6927 h 10000"/>
                <a:gd name="connsiteX381" fmla="*/ 8808 w 10000"/>
                <a:gd name="connsiteY381" fmla="*/ 6934 h 10000"/>
                <a:gd name="connsiteX382" fmla="*/ 8785 w 10000"/>
                <a:gd name="connsiteY382" fmla="*/ 6906 h 10000"/>
                <a:gd name="connsiteX383" fmla="*/ 8735 w 10000"/>
                <a:gd name="connsiteY383" fmla="*/ 6891 h 10000"/>
                <a:gd name="connsiteX384" fmla="*/ 8746 w 10000"/>
                <a:gd name="connsiteY384" fmla="*/ 6941 h 10000"/>
                <a:gd name="connsiteX385" fmla="*/ 8723 w 10000"/>
                <a:gd name="connsiteY385" fmla="*/ 6991 h 10000"/>
                <a:gd name="connsiteX386" fmla="*/ 8639 w 10000"/>
                <a:gd name="connsiteY386" fmla="*/ 6984 h 10000"/>
                <a:gd name="connsiteX387" fmla="*/ 8611 w 10000"/>
                <a:gd name="connsiteY387" fmla="*/ 6962 h 10000"/>
                <a:gd name="connsiteX388" fmla="*/ 8566 w 10000"/>
                <a:gd name="connsiteY388" fmla="*/ 6984 h 10000"/>
                <a:gd name="connsiteX389" fmla="*/ 8560 w 10000"/>
                <a:gd name="connsiteY389" fmla="*/ 7055 h 10000"/>
                <a:gd name="connsiteX390" fmla="*/ 8476 w 10000"/>
                <a:gd name="connsiteY390" fmla="*/ 7133 h 10000"/>
                <a:gd name="connsiteX391" fmla="*/ 8448 w 10000"/>
                <a:gd name="connsiteY391" fmla="*/ 7090 h 10000"/>
                <a:gd name="connsiteX392" fmla="*/ 8386 w 10000"/>
                <a:gd name="connsiteY392" fmla="*/ 7111 h 10000"/>
                <a:gd name="connsiteX393" fmla="*/ 8346 w 10000"/>
                <a:gd name="connsiteY393" fmla="*/ 7133 h 10000"/>
                <a:gd name="connsiteX394" fmla="*/ 8341 w 10000"/>
                <a:gd name="connsiteY394" fmla="*/ 7168 h 10000"/>
                <a:gd name="connsiteX395" fmla="*/ 8256 w 10000"/>
                <a:gd name="connsiteY395" fmla="*/ 7246 h 10000"/>
                <a:gd name="connsiteX396" fmla="*/ 8206 w 10000"/>
                <a:gd name="connsiteY396" fmla="*/ 7232 h 10000"/>
                <a:gd name="connsiteX397" fmla="*/ 8155 w 10000"/>
                <a:gd name="connsiteY397" fmla="*/ 7260 h 10000"/>
                <a:gd name="connsiteX398" fmla="*/ 8116 w 10000"/>
                <a:gd name="connsiteY398" fmla="*/ 7303 h 10000"/>
                <a:gd name="connsiteX399" fmla="*/ 8060 w 10000"/>
                <a:gd name="connsiteY399" fmla="*/ 7331 h 10000"/>
                <a:gd name="connsiteX400" fmla="*/ 8065 w 10000"/>
                <a:gd name="connsiteY400" fmla="*/ 7374 h 10000"/>
                <a:gd name="connsiteX401" fmla="*/ 8015 w 10000"/>
                <a:gd name="connsiteY401" fmla="*/ 7402 h 10000"/>
                <a:gd name="connsiteX402" fmla="*/ 7942 w 10000"/>
                <a:gd name="connsiteY402" fmla="*/ 7523 h 10000"/>
                <a:gd name="connsiteX403" fmla="*/ 7930 w 10000"/>
                <a:gd name="connsiteY403" fmla="*/ 7573 h 10000"/>
                <a:gd name="connsiteX404" fmla="*/ 7908 w 10000"/>
                <a:gd name="connsiteY404" fmla="*/ 7559 h 10000"/>
                <a:gd name="connsiteX405" fmla="*/ 7919 w 10000"/>
                <a:gd name="connsiteY405" fmla="*/ 7523 h 10000"/>
                <a:gd name="connsiteX406" fmla="*/ 7846 w 10000"/>
                <a:gd name="connsiteY406" fmla="*/ 7339 h 10000"/>
                <a:gd name="connsiteX407" fmla="*/ 7846 w 10000"/>
                <a:gd name="connsiteY407" fmla="*/ 7268 h 10000"/>
                <a:gd name="connsiteX408" fmla="*/ 7812 w 10000"/>
                <a:gd name="connsiteY408" fmla="*/ 7268 h 10000"/>
                <a:gd name="connsiteX409" fmla="*/ 7711 w 10000"/>
                <a:gd name="connsiteY409" fmla="*/ 7197 h 10000"/>
                <a:gd name="connsiteX410" fmla="*/ 7649 w 10000"/>
                <a:gd name="connsiteY410" fmla="*/ 7232 h 10000"/>
                <a:gd name="connsiteX411" fmla="*/ 7632 w 10000"/>
                <a:gd name="connsiteY411" fmla="*/ 7275 h 10000"/>
                <a:gd name="connsiteX412" fmla="*/ 7677 w 10000"/>
                <a:gd name="connsiteY412" fmla="*/ 7324 h 10000"/>
                <a:gd name="connsiteX413" fmla="*/ 7688 w 10000"/>
                <a:gd name="connsiteY413" fmla="*/ 7367 h 10000"/>
                <a:gd name="connsiteX414" fmla="*/ 7660 w 10000"/>
                <a:gd name="connsiteY414" fmla="*/ 7410 h 10000"/>
                <a:gd name="connsiteX415" fmla="*/ 7666 w 10000"/>
                <a:gd name="connsiteY415" fmla="*/ 7445 h 10000"/>
                <a:gd name="connsiteX416" fmla="*/ 7655 w 10000"/>
                <a:gd name="connsiteY416" fmla="*/ 7516 h 10000"/>
                <a:gd name="connsiteX417" fmla="*/ 7660 w 10000"/>
                <a:gd name="connsiteY417" fmla="*/ 7587 h 10000"/>
                <a:gd name="connsiteX418" fmla="*/ 7694 w 10000"/>
                <a:gd name="connsiteY418" fmla="*/ 7700 h 10000"/>
                <a:gd name="connsiteX419" fmla="*/ 7660 w 10000"/>
                <a:gd name="connsiteY419" fmla="*/ 7743 h 10000"/>
                <a:gd name="connsiteX420" fmla="*/ 7666 w 10000"/>
                <a:gd name="connsiteY420" fmla="*/ 7779 h 10000"/>
                <a:gd name="connsiteX421" fmla="*/ 7638 w 10000"/>
                <a:gd name="connsiteY421" fmla="*/ 7793 h 10000"/>
                <a:gd name="connsiteX422" fmla="*/ 7621 w 10000"/>
                <a:gd name="connsiteY422" fmla="*/ 7814 h 10000"/>
                <a:gd name="connsiteX423" fmla="*/ 7514 w 10000"/>
                <a:gd name="connsiteY423" fmla="*/ 7800 h 10000"/>
                <a:gd name="connsiteX424" fmla="*/ 7497 w 10000"/>
                <a:gd name="connsiteY424" fmla="*/ 7757 h 10000"/>
                <a:gd name="connsiteX425" fmla="*/ 7463 w 10000"/>
                <a:gd name="connsiteY425" fmla="*/ 7786 h 10000"/>
                <a:gd name="connsiteX426" fmla="*/ 7390 w 10000"/>
                <a:gd name="connsiteY426" fmla="*/ 7771 h 10000"/>
                <a:gd name="connsiteX427" fmla="*/ 7340 w 10000"/>
                <a:gd name="connsiteY427" fmla="*/ 7793 h 10000"/>
                <a:gd name="connsiteX428" fmla="*/ 7312 w 10000"/>
                <a:gd name="connsiteY428" fmla="*/ 7644 h 10000"/>
                <a:gd name="connsiteX429" fmla="*/ 7283 w 10000"/>
                <a:gd name="connsiteY429" fmla="*/ 7637 h 10000"/>
                <a:gd name="connsiteX430" fmla="*/ 7250 w 10000"/>
                <a:gd name="connsiteY430" fmla="*/ 7544 h 10000"/>
                <a:gd name="connsiteX431" fmla="*/ 7267 w 10000"/>
                <a:gd name="connsiteY431" fmla="*/ 7502 h 10000"/>
                <a:gd name="connsiteX432" fmla="*/ 7306 w 10000"/>
                <a:gd name="connsiteY432" fmla="*/ 7523 h 10000"/>
                <a:gd name="connsiteX433" fmla="*/ 7323 w 10000"/>
                <a:gd name="connsiteY433" fmla="*/ 7473 h 10000"/>
                <a:gd name="connsiteX434" fmla="*/ 7295 w 10000"/>
                <a:gd name="connsiteY434" fmla="*/ 7438 h 10000"/>
                <a:gd name="connsiteX435" fmla="*/ 7312 w 10000"/>
                <a:gd name="connsiteY435" fmla="*/ 7402 h 10000"/>
                <a:gd name="connsiteX436" fmla="*/ 7238 w 10000"/>
                <a:gd name="connsiteY436" fmla="*/ 7331 h 10000"/>
                <a:gd name="connsiteX437" fmla="*/ 7244 w 10000"/>
                <a:gd name="connsiteY437" fmla="*/ 7296 h 10000"/>
                <a:gd name="connsiteX438" fmla="*/ 7199 w 10000"/>
                <a:gd name="connsiteY438" fmla="*/ 7260 h 10000"/>
                <a:gd name="connsiteX439" fmla="*/ 7227 w 10000"/>
                <a:gd name="connsiteY439" fmla="*/ 7218 h 10000"/>
                <a:gd name="connsiteX440" fmla="*/ 7216 w 10000"/>
                <a:gd name="connsiteY440" fmla="*/ 7168 h 10000"/>
                <a:gd name="connsiteX441" fmla="*/ 7165 w 10000"/>
                <a:gd name="connsiteY441" fmla="*/ 7090 h 10000"/>
                <a:gd name="connsiteX442" fmla="*/ 7132 w 10000"/>
                <a:gd name="connsiteY442" fmla="*/ 7026 h 10000"/>
                <a:gd name="connsiteX443" fmla="*/ 7064 w 10000"/>
                <a:gd name="connsiteY443" fmla="*/ 7055 h 10000"/>
                <a:gd name="connsiteX444" fmla="*/ 7025 w 10000"/>
                <a:gd name="connsiteY444" fmla="*/ 7048 h 10000"/>
                <a:gd name="connsiteX445" fmla="*/ 7002 w 10000"/>
                <a:gd name="connsiteY445" fmla="*/ 7111 h 10000"/>
                <a:gd name="connsiteX446" fmla="*/ 6924 w 10000"/>
                <a:gd name="connsiteY446" fmla="*/ 7119 h 10000"/>
                <a:gd name="connsiteX447" fmla="*/ 6895 w 10000"/>
                <a:gd name="connsiteY447" fmla="*/ 7111 h 10000"/>
                <a:gd name="connsiteX448" fmla="*/ 6828 w 10000"/>
                <a:gd name="connsiteY448" fmla="*/ 7161 h 10000"/>
                <a:gd name="connsiteX449" fmla="*/ 6834 w 10000"/>
                <a:gd name="connsiteY449" fmla="*/ 7260 h 10000"/>
                <a:gd name="connsiteX450" fmla="*/ 6817 w 10000"/>
                <a:gd name="connsiteY450" fmla="*/ 7324 h 10000"/>
                <a:gd name="connsiteX451" fmla="*/ 6817 w 10000"/>
                <a:gd name="connsiteY451" fmla="*/ 7381 h 10000"/>
                <a:gd name="connsiteX452" fmla="*/ 6760 w 10000"/>
                <a:gd name="connsiteY452" fmla="*/ 7424 h 10000"/>
                <a:gd name="connsiteX453" fmla="*/ 6699 w 10000"/>
                <a:gd name="connsiteY453" fmla="*/ 7431 h 10000"/>
                <a:gd name="connsiteX454" fmla="*/ 6682 w 10000"/>
                <a:gd name="connsiteY454" fmla="*/ 7410 h 10000"/>
                <a:gd name="connsiteX455" fmla="*/ 6625 w 10000"/>
                <a:gd name="connsiteY455" fmla="*/ 7388 h 10000"/>
                <a:gd name="connsiteX456" fmla="*/ 6592 w 10000"/>
                <a:gd name="connsiteY456" fmla="*/ 7431 h 10000"/>
                <a:gd name="connsiteX457" fmla="*/ 6586 w 10000"/>
                <a:gd name="connsiteY457" fmla="*/ 7473 h 10000"/>
                <a:gd name="connsiteX458" fmla="*/ 6552 w 10000"/>
                <a:gd name="connsiteY458" fmla="*/ 7480 h 10000"/>
                <a:gd name="connsiteX459" fmla="*/ 6547 w 10000"/>
                <a:gd name="connsiteY459" fmla="*/ 7523 h 10000"/>
                <a:gd name="connsiteX460" fmla="*/ 6519 w 10000"/>
                <a:gd name="connsiteY460" fmla="*/ 7523 h 10000"/>
                <a:gd name="connsiteX461" fmla="*/ 6485 w 10000"/>
                <a:gd name="connsiteY461" fmla="*/ 7424 h 10000"/>
                <a:gd name="connsiteX462" fmla="*/ 6406 w 10000"/>
                <a:gd name="connsiteY462" fmla="*/ 7473 h 10000"/>
                <a:gd name="connsiteX463" fmla="*/ 6316 w 10000"/>
                <a:gd name="connsiteY463" fmla="*/ 7551 h 10000"/>
                <a:gd name="connsiteX464" fmla="*/ 6282 w 10000"/>
                <a:gd name="connsiteY464" fmla="*/ 7566 h 10000"/>
                <a:gd name="connsiteX465" fmla="*/ 6294 w 10000"/>
                <a:gd name="connsiteY465" fmla="*/ 7615 h 10000"/>
                <a:gd name="connsiteX466" fmla="*/ 6243 w 10000"/>
                <a:gd name="connsiteY466" fmla="*/ 7637 h 10000"/>
                <a:gd name="connsiteX467" fmla="*/ 6209 w 10000"/>
                <a:gd name="connsiteY467" fmla="*/ 7608 h 10000"/>
                <a:gd name="connsiteX468" fmla="*/ 6136 w 10000"/>
                <a:gd name="connsiteY468" fmla="*/ 7622 h 10000"/>
                <a:gd name="connsiteX469" fmla="*/ 6136 w 10000"/>
                <a:gd name="connsiteY469" fmla="*/ 7395 h 10000"/>
                <a:gd name="connsiteX470" fmla="*/ 6208 w 10000"/>
                <a:gd name="connsiteY470"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894 w 10000"/>
                <a:gd name="connsiteY69" fmla="*/ 8616 h 10000"/>
                <a:gd name="connsiteX70" fmla="*/ 945 w 10000"/>
                <a:gd name="connsiteY70" fmla="*/ 8432 h 10000"/>
                <a:gd name="connsiteX71" fmla="*/ 984 w 10000"/>
                <a:gd name="connsiteY71" fmla="*/ 8325 h 10000"/>
                <a:gd name="connsiteX72" fmla="*/ 533 w 10000"/>
                <a:gd name="connsiteY72" fmla="*/ 8076 h 10000"/>
                <a:gd name="connsiteX73" fmla="*/ 169 w 10000"/>
                <a:gd name="connsiteY73" fmla="*/ 7743 h 10000"/>
                <a:gd name="connsiteX74" fmla="*/ 157 w 10000"/>
                <a:gd name="connsiteY74" fmla="*/ 7686 h 10000"/>
                <a:gd name="connsiteX75" fmla="*/ 231 w 10000"/>
                <a:gd name="connsiteY75" fmla="*/ 7594 h 10000"/>
                <a:gd name="connsiteX76" fmla="*/ 0 w 10000"/>
                <a:gd name="connsiteY76" fmla="*/ 6920 h 10000"/>
                <a:gd name="connsiteX77" fmla="*/ 1074 w 10000"/>
                <a:gd name="connsiteY77" fmla="*/ 7019 h 10000"/>
                <a:gd name="connsiteX78" fmla="*/ 1277 w 10000"/>
                <a:gd name="connsiteY78" fmla="*/ 6998 h 10000"/>
                <a:gd name="connsiteX79" fmla="*/ 1524 w 10000"/>
                <a:gd name="connsiteY79" fmla="*/ 7083 h 10000"/>
                <a:gd name="connsiteX80" fmla="*/ 1609 w 10000"/>
                <a:gd name="connsiteY80" fmla="*/ 7104 h 10000"/>
                <a:gd name="connsiteX81" fmla="*/ 6504 w 10000"/>
                <a:gd name="connsiteY81" fmla="*/ 7627 h 10000"/>
                <a:gd name="connsiteX82" fmla="*/ 5523 w 10000"/>
                <a:gd name="connsiteY82" fmla="*/ 5713 h 10000"/>
                <a:gd name="connsiteX83" fmla="*/ 5652 w 10000"/>
                <a:gd name="connsiteY83" fmla="*/ 5720 h 10000"/>
                <a:gd name="connsiteX84" fmla="*/ 5697 w 10000"/>
                <a:gd name="connsiteY84" fmla="*/ 5742 h 10000"/>
                <a:gd name="connsiteX85" fmla="*/ 5793 w 10000"/>
                <a:gd name="connsiteY85" fmla="*/ 5635 h 10000"/>
                <a:gd name="connsiteX86" fmla="*/ 5844 w 10000"/>
                <a:gd name="connsiteY86" fmla="*/ 5628 h 10000"/>
                <a:gd name="connsiteX87" fmla="*/ 5889 w 10000"/>
                <a:gd name="connsiteY87" fmla="*/ 5564 h 10000"/>
                <a:gd name="connsiteX88" fmla="*/ 5945 w 10000"/>
                <a:gd name="connsiteY88" fmla="*/ 5515 h 10000"/>
                <a:gd name="connsiteX89" fmla="*/ 6001 w 10000"/>
                <a:gd name="connsiteY89" fmla="*/ 5408 h 10000"/>
                <a:gd name="connsiteX90" fmla="*/ 6012 w 10000"/>
                <a:gd name="connsiteY90" fmla="*/ 5344 h 10000"/>
                <a:gd name="connsiteX91" fmla="*/ 6080 w 10000"/>
                <a:gd name="connsiteY91" fmla="*/ 5316 h 10000"/>
                <a:gd name="connsiteX92" fmla="*/ 6159 w 10000"/>
                <a:gd name="connsiteY92" fmla="*/ 5351 h 10000"/>
                <a:gd name="connsiteX93" fmla="*/ 6226 w 10000"/>
                <a:gd name="connsiteY93" fmla="*/ 5337 h 10000"/>
                <a:gd name="connsiteX94" fmla="*/ 6294 w 10000"/>
                <a:gd name="connsiteY94" fmla="*/ 5344 h 10000"/>
                <a:gd name="connsiteX95" fmla="*/ 6412 w 10000"/>
                <a:gd name="connsiteY95" fmla="*/ 5302 h 10000"/>
                <a:gd name="connsiteX96" fmla="*/ 6490 w 10000"/>
                <a:gd name="connsiteY96" fmla="*/ 5195 h 10000"/>
                <a:gd name="connsiteX97" fmla="*/ 6524 w 10000"/>
                <a:gd name="connsiteY97" fmla="*/ 5160 h 10000"/>
                <a:gd name="connsiteX98" fmla="*/ 6575 w 10000"/>
                <a:gd name="connsiteY98" fmla="*/ 5160 h 10000"/>
                <a:gd name="connsiteX99" fmla="*/ 6614 w 10000"/>
                <a:gd name="connsiteY99" fmla="*/ 5103 h 10000"/>
                <a:gd name="connsiteX100" fmla="*/ 6597 w 10000"/>
                <a:gd name="connsiteY100" fmla="*/ 5039 h 10000"/>
                <a:gd name="connsiteX101" fmla="*/ 6609 w 10000"/>
                <a:gd name="connsiteY101" fmla="*/ 4982 h 10000"/>
                <a:gd name="connsiteX102" fmla="*/ 6659 w 10000"/>
                <a:gd name="connsiteY102" fmla="*/ 4876 h 10000"/>
                <a:gd name="connsiteX103" fmla="*/ 6715 w 10000"/>
                <a:gd name="connsiteY103" fmla="*/ 4776 h 10000"/>
                <a:gd name="connsiteX104" fmla="*/ 6772 w 10000"/>
                <a:gd name="connsiteY104" fmla="*/ 4755 h 10000"/>
                <a:gd name="connsiteX105" fmla="*/ 6800 w 10000"/>
                <a:gd name="connsiteY105" fmla="*/ 4720 h 10000"/>
                <a:gd name="connsiteX106" fmla="*/ 6895 w 10000"/>
                <a:gd name="connsiteY106" fmla="*/ 4734 h 10000"/>
                <a:gd name="connsiteX107" fmla="*/ 6991 w 10000"/>
                <a:gd name="connsiteY107" fmla="*/ 4734 h 10000"/>
                <a:gd name="connsiteX108" fmla="*/ 6997 w 10000"/>
                <a:gd name="connsiteY108" fmla="*/ 4670 h 10000"/>
                <a:gd name="connsiteX109" fmla="*/ 7013 w 10000"/>
                <a:gd name="connsiteY109" fmla="*/ 4627 h 10000"/>
                <a:gd name="connsiteX110" fmla="*/ 7008 w 10000"/>
                <a:gd name="connsiteY110" fmla="*/ 4599 h 10000"/>
                <a:gd name="connsiteX111" fmla="*/ 7064 w 10000"/>
                <a:gd name="connsiteY111" fmla="*/ 4578 h 10000"/>
                <a:gd name="connsiteX112" fmla="*/ 7103 w 10000"/>
                <a:gd name="connsiteY112" fmla="*/ 4634 h 10000"/>
                <a:gd name="connsiteX113" fmla="*/ 7160 w 10000"/>
                <a:gd name="connsiteY113" fmla="*/ 4613 h 10000"/>
                <a:gd name="connsiteX114" fmla="*/ 7177 w 10000"/>
                <a:gd name="connsiteY114" fmla="*/ 4578 h 10000"/>
                <a:gd name="connsiteX115" fmla="*/ 7222 w 10000"/>
                <a:gd name="connsiteY115" fmla="*/ 4564 h 10000"/>
                <a:gd name="connsiteX116" fmla="*/ 7317 w 10000"/>
                <a:gd name="connsiteY116" fmla="*/ 4493 h 10000"/>
                <a:gd name="connsiteX117" fmla="*/ 7407 w 10000"/>
                <a:gd name="connsiteY117" fmla="*/ 4521 h 10000"/>
                <a:gd name="connsiteX118" fmla="*/ 7430 w 10000"/>
                <a:gd name="connsiteY118" fmla="*/ 4507 h 10000"/>
                <a:gd name="connsiteX119" fmla="*/ 7480 w 10000"/>
                <a:gd name="connsiteY119" fmla="*/ 4528 h 10000"/>
                <a:gd name="connsiteX120" fmla="*/ 7503 w 10000"/>
                <a:gd name="connsiteY120" fmla="*/ 4471 h 10000"/>
                <a:gd name="connsiteX121" fmla="*/ 7525 w 10000"/>
                <a:gd name="connsiteY121" fmla="*/ 4500 h 10000"/>
                <a:gd name="connsiteX122" fmla="*/ 7559 w 10000"/>
                <a:gd name="connsiteY122" fmla="*/ 4493 h 10000"/>
                <a:gd name="connsiteX123" fmla="*/ 7598 w 10000"/>
                <a:gd name="connsiteY123" fmla="*/ 4556 h 10000"/>
                <a:gd name="connsiteX124" fmla="*/ 7643 w 10000"/>
                <a:gd name="connsiteY124" fmla="*/ 4549 h 10000"/>
                <a:gd name="connsiteX125" fmla="*/ 7683 w 10000"/>
                <a:gd name="connsiteY125" fmla="*/ 4578 h 10000"/>
                <a:gd name="connsiteX126" fmla="*/ 7700 w 10000"/>
                <a:gd name="connsiteY126" fmla="*/ 4556 h 10000"/>
                <a:gd name="connsiteX127" fmla="*/ 7778 w 10000"/>
                <a:gd name="connsiteY127" fmla="*/ 4564 h 10000"/>
                <a:gd name="connsiteX128" fmla="*/ 7790 w 10000"/>
                <a:gd name="connsiteY128" fmla="*/ 4585 h 10000"/>
                <a:gd name="connsiteX129" fmla="*/ 7874 w 10000"/>
                <a:gd name="connsiteY129" fmla="*/ 4514 h 10000"/>
                <a:gd name="connsiteX130" fmla="*/ 7874 w 10000"/>
                <a:gd name="connsiteY130" fmla="*/ 4393 h 10000"/>
                <a:gd name="connsiteX131" fmla="*/ 7852 w 10000"/>
                <a:gd name="connsiteY131" fmla="*/ 4379 h 10000"/>
                <a:gd name="connsiteX132" fmla="*/ 7835 w 10000"/>
                <a:gd name="connsiteY132" fmla="*/ 4294 h 10000"/>
                <a:gd name="connsiteX133" fmla="*/ 7801 w 10000"/>
                <a:gd name="connsiteY133" fmla="*/ 4209 h 10000"/>
                <a:gd name="connsiteX134" fmla="*/ 7750 w 10000"/>
                <a:gd name="connsiteY134" fmla="*/ 4173 h 10000"/>
                <a:gd name="connsiteX135" fmla="*/ 7745 w 10000"/>
                <a:gd name="connsiteY135" fmla="*/ 4131 h 10000"/>
                <a:gd name="connsiteX136" fmla="*/ 7672 w 10000"/>
                <a:gd name="connsiteY136" fmla="*/ 4053 h 10000"/>
                <a:gd name="connsiteX137" fmla="*/ 7677 w 10000"/>
                <a:gd name="connsiteY137" fmla="*/ 4024 h 10000"/>
                <a:gd name="connsiteX138" fmla="*/ 7604 w 10000"/>
                <a:gd name="connsiteY138" fmla="*/ 3982 h 10000"/>
                <a:gd name="connsiteX139" fmla="*/ 7598 w 10000"/>
                <a:gd name="connsiteY139" fmla="*/ 3903 h 10000"/>
                <a:gd name="connsiteX140" fmla="*/ 7475 w 10000"/>
                <a:gd name="connsiteY140" fmla="*/ 3833 h 10000"/>
                <a:gd name="connsiteX141" fmla="*/ 7407 w 10000"/>
                <a:gd name="connsiteY141" fmla="*/ 3683 h 10000"/>
                <a:gd name="connsiteX142" fmla="*/ 7306 w 10000"/>
                <a:gd name="connsiteY142" fmla="*/ 3676 h 10000"/>
                <a:gd name="connsiteX143" fmla="*/ 7272 w 10000"/>
                <a:gd name="connsiteY143" fmla="*/ 3648 h 10000"/>
                <a:gd name="connsiteX144" fmla="*/ 7222 w 10000"/>
                <a:gd name="connsiteY144" fmla="*/ 3669 h 10000"/>
                <a:gd name="connsiteX145" fmla="*/ 7143 w 10000"/>
                <a:gd name="connsiteY145" fmla="*/ 3669 h 10000"/>
                <a:gd name="connsiteX146" fmla="*/ 7030 w 10000"/>
                <a:gd name="connsiteY146" fmla="*/ 3840 h 10000"/>
                <a:gd name="connsiteX147" fmla="*/ 6991 w 10000"/>
                <a:gd name="connsiteY147" fmla="*/ 3918 h 10000"/>
                <a:gd name="connsiteX148" fmla="*/ 6890 w 10000"/>
                <a:gd name="connsiteY148" fmla="*/ 3797 h 10000"/>
                <a:gd name="connsiteX149" fmla="*/ 6817 w 10000"/>
                <a:gd name="connsiteY149" fmla="*/ 3747 h 10000"/>
                <a:gd name="connsiteX150" fmla="*/ 6744 w 10000"/>
                <a:gd name="connsiteY150" fmla="*/ 3754 h 10000"/>
                <a:gd name="connsiteX151" fmla="*/ 6670 w 10000"/>
                <a:gd name="connsiteY151" fmla="*/ 3790 h 10000"/>
                <a:gd name="connsiteX152" fmla="*/ 6609 w 10000"/>
                <a:gd name="connsiteY152" fmla="*/ 3762 h 10000"/>
                <a:gd name="connsiteX153" fmla="*/ 6552 w 10000"/>
                <a:gd name="connsiteY153" fmla="*/ 3804 h 10000"/>
                <a:gd name="connsiteX154" fmla="*/ 6496 w 10000"/>
                <a:gd name="connsiteY154" fmla="*/ 3889 h 10000"/>
                <a:gd name="connsiteX155" fmla="*/ 6367 w 10000"/>
                <a:gd name="connsiteY155" fmla="*/ 3733 h 10000"/>
                <a:gd name="connsiteX156" fmla="*/ 6350 w 10000"/>
                <a:gd name="connsiteY156" fmla="*/ 3577 h 10000"/>
                <a:gd name="connsiteX157" fmla="*/ 6451 w 10000"/>
                <a:gd name="connsiteY157" fmla="*/ 3513 h 10000"/>
                <a:gd name="connsiteX158" fmla="*/ 6445 w 10000"/>
                <a:gd name="connsiteY158" fmla="*/ 3343 h 10000"/>
                <a:gd name="connsiteX159" fmla="*/ 6541 w 10000"/>
                <a:gd name="connsiteY159" fmla="*/ 3144 h 10000"/>
                <a:gd name="connsiteX160" fmla="*/ 6530 w 10000"/>
                <a:gd name="connsiteY160" fmla="*/ 3109 h 10000"/>
                <a:gd name="connsiteX161" fmla="*/ 6760 w 10000"/>
                <a:gd name="connsiteY161" fmla="*/ 2456 h 10000"/>
                <a:gd name="connsiteX162" fmla="*/ 6884 w 10000"/>
                <a:gd name="connsiteY162" fmla="*/ 2555 h 10000"/>
                <a:gd name="connsiteX163" fmla="*/ 6957 w 10000"/>
                <a:gd name="connsiteY163" fmla="*/ 2598 h 10000"/>
                <a:gd name="connsiteX164" fmla="*/ 7030 w 10000"/>
                <a:gd name="connsiteY164" fmla="*/ 2598 h 10000"/>
                <a:gd name="connsiteX165" fmla="*/ 7143 w 10000"/>
                <a:gd name="connsiteY165" fmla="*/ 2676 h 10000"/>
                <a:gd name="connsiteX166" fmla="*/ 7160 w 10000"/>
                <a:gd name="connsiteY166" fmla="*/ 2626 h 10000"/>
                <a:gd name="connsiteX167" fmla="*/ 7233 w 10000"/>
                <a:gd name="connsiteY167" fmla="*/ 2612 h 10000"/>
                <a:gd name="connsiteX168" fmla="*/ 7295 w 10000"/>
                <a:gd name="connsiteY168" fmla="*/ 2527 h 10000"/>
                <a:gd name="connsiteX169" fmla="*/ 7373 w 10000"/>
                <a:gd name="connsiteY169" fmla="*/ 2463 h 10000"/>
                <a:gd name="connsiteX170" fmla="*/ 7407 w 10000"/>
                <a:gd name="connsiteY170" fmla="*/ 2399 h 10000"/>
                <a:gd name="connsiteX171" fmla="*/ 7525 w 10000"/>
                <a:gd name="connsiteY171" fmla="*/ 2356 h 10000"/>
                <a:gd name="connsiteX172" fmla="*/ 7587 w 10000"/>
                <a:gd name="connsiteY172" fmla="*/ 2363 h 10000"/>
                <a:gd name="connsiteX173" fmla="*/ 7638 w 10000"/>
                <a:gd name="connsiteY173" fmla="*/ 2300 h 10000"/>
                <a:gd name="connsiteX174" fmla="*/ 7677 w 10000"/>
                <a:gd name="connsiteY174" fmla="*/ 2214 h 10000"/>
                <a:gd name="connsiteX175" fmla="*/ 7660 w 10000"/>
                <a:gd name="connsiteY175" fmla="*/ 2200 h 10000"/>
                <a:gd name="connsiteX176" fmla="*/ 7677 w 10000"/>
                <a:gd name="connsiteY176" fmla="*/ 2108 h 10000"/>
                <a:gd name="connsiteX177" fmla="*/ 7610 w 10000"/>
                <a:gd name="connsiteY177" fmla="*/ 2108 h 10000"/>
                <a:gd name="connsiteX178" fmla="*/ 7643 w 10000"/>
                <a:gd name="connsiteY178" fmla="*/ 2030 h 10000"/>
                <a:gd name="connsiteX179" fmla="*/ 7649 w 10000"/>
                <a:gd name="connsiteY179" fmla="*/ 1938 h 10000"/>
                <a:gd name="connsiteX180" fmla="*/ 7677 w 10000"/>
                <a:gd name="connsiteY180" fmla="*/ 1916 h 10000"/>
                <a:gd name="connsiteX181" fmla="*/ 7728 w 10000"/>
                <a:gd name="connsiteY181" fmla="*/ 1824 h 10000"/>
                <a:gd name="connsiteX182" fmla="*/ 7722 w 10000"/>
                <a:gd name="connsiteY182" fmla="*/ 1753 h 10000"/>
                <a:gd name="connsiteX183" fmla="*/ 7762 w 10000"/>
                <a:gd name="connsiteY183" fmla="*/ 1675 h 10000"/>
                <a:gd name="connsiteX184" fmla="*/ 7807 w 10000"/>
                <a:gd name="connsiteY184" fmla="*/ 1625 h 10000"/>
                <a:gd name="connsiteX185" fmla="*/ 7823 w 10000"/>
                <a:gd name="connsiteY185" fmla="*/ 1540 h 10000"/>
                <a:gd name="connsiteX186" fmla="*/ 7818 w 10000"/>
                <a:gd name="connsiteY186" fmla="*/ 1512 h 10000"/>
                <a:gd name="connsiteX187" fmla="*/ 7857 w 10000"/>
                <a:gd name="connsiteY187" fmla="*/ 1455 h 10000"/>
                <a:gd name="connsiteX188" fmla="*/ 7913 w 10000"/>
                <a:gd name="connsiteY188" fmla="*/ 1285 h 10000"/>
                <a:gd name="connsiteX189" fmla="*/ 7930 w 10000"/>
                <a:gd name="connsiteY189" fmla="*/ 1185 h 10000"/>
                <a:gd name="connsiteX190" fmla="*/ 7958 w 10000"/>
                <a:gd name="connsiteY190" fmla="*/ 1192 h 10000"/>
                <a:gd name="connsiteX191" fmla="*/ 8037 w 10000"/>
                <a:gd name="connsiteY191" fmla="*/ 1079 h 10000"/>
                <a:gd name="connsiteX192" fmla="*/ 8127 w 10000"/>
                <a:gd name="connsiteY192" fmla="*/ 1015 h 10000"/>
                <a:gd name="connsiteX193" fmla="*/ 8138 w 10000"/>
                <a:gd name="connsiteY193" fmla="*/ 937 h 10000"/>
                <a:gd name="connsiteX194" fmla="*/ 8172 w 10000"/>
                <a:gd name="connsiteY194" fmla="*/ 852 h 10000"/>
                <a:gd name="connsiteX195" fmla="*/ 8161 w 10000"/>
                <a:gd name="connsiteY195" fmla="*/ 788 h 10000"/>
                <a:gd name="connsiteX196" fmla="*/ 8116 w 10000"/>
                <a:gd name="connsiteY196" fmla="*/ 731 h 10000"/>
                <a:gd name="connsiteX197" fmla="*/ 8138 w 10000"/>
                <a:gd name="connsiteY197" fmla="*/ 660 h 10000"/>
                <a:gd name="connsiteX198" fmla="*/ 8138 w 10000"/>
                <a:gd name="connsiteY198" fmla="*/ 575 h 10000"/>
                <a:gd name="connsiteX199" fmla="*/ 8054 w 10000"/>
                <a:gd name="connsiteY199" fmla="*/ 504 h 10000"/>
                <a:gd name="connsiteX200" fmla="*/ 7970 w 10000"/>
                <a:gd name="connsiteY200" fmla="*/ 546 h 10000"/>
                <a:gd name="connsiteX201" fmla="*/ 7930 w 10000"/>
                <a:gd name="connsiteY201" fmla="*/ 546 h 10000"/>
                <a:gd name="connsiteX202" fmla="*/ 7913 w 10000"/>
                <a:gd name="connsiteY202" fmla="*/ 497 h 10000"/>
                <a:gd name="connsiteX203" fmla="*/ 7913 w 10000"/>
                <a:gd name="connsiteY203" fmla="*/ 405 h 10000"/>
                <a:gd name="connsiteX204" fmla="*/ 8020 w 10000"/>
                <a:gd name="connsiteY204" fmla="*/ 312 h 10000"/>
                <a:gd name="connsiteX205" fmla="*/ 8054 w 10000"/>
                <a:gd name="connsiteY205" fmla="*/ 234 h 10000"/>
                <a:gd name="connsiteX206" fmla="*/ 8121 w 10000"/>
                <a:gd name="connsiteY206" fmla="*/ 170 h 10000"/>
                <a:gd name="connsiteX207" fmla="*/ 8183 w 10000"/>
                <a:gd name="connsiteY207" fmla="*/ 50 h 10000"/>
                <a:gd name="connsiteX208" fmla="*/ 8228 w 10000"/>
                <a:gd name="connsiteY208" fmla="*/ 28 h 10000"/>
                <a:gd name="connsiteX209" fmla="*/ 8290 w 10000"/>
                <a:gd name="connsiteY209" fmla="*/ 43 h 10000"/>
                <a:gd name="connsiteX210" fmla="*/ 8420 w 10000"/>
                <a:gd name="connsiteY210" fmla="*/ 0 h 10000"/>
                <a:gd name="connsiteX211" fmla="*/ 8481 w 10000"/>
                <a:gd name="connsiteY211" fmla="*/ 71 h 10000"/>
                <a:gd name="connsiteX212" fmla="*/ 8476 w 10000"/>
                <a:gd name="connsiteY212" fmla="*/ 121 h 10000"/>
                <a:gd name="connsiteX213" fmla="*/ 8504 w 10000"/>
                <a:gd name="connsiteY213" fmla="*/ 142 h 10000"/>
                <a:gd name="connsiteX214" fmla="*/ 8526 w 10000"/>
                <a:gd name="connsiteY214" fmla="*/ 192 h 10000"/>
                <a:gd name="connsiteX215" fmla="*/ 8493 w 10000"/>
                <a:gd name="connsiteY215" fmla="*/ 248 h 10000"/>
                <a:gd name="connsiteX216" fmla="*/ 8448 w 10000"/>
                <a:gd name="connsiteY216" fmla="*/ 376 h 10000"/>
                <a:gd name="connsiteX217" fmla="*/ 8375 w 10000"/>
                <a:gd name="connsiteY217" fmla="*/ 476 h 10000"/>
                <a:gd name="connsiteX218" fmla="*/ 8307 w 10000"/>
                <a:gd name="connsiteY218" fmla="*/ 532 h 10000"/>
                <a:gd name="connsiteX219" fmla="*/ 8358 w 10000"/>
                <a:gd name="connsiteY219" fmla="*/ 554 h 10000"/>
                <a:gd name="connsiteX220" fmla="*/ 8425 w 10000"/>
                <a:gd name="connsiteY220" fmla="*/ 639 h 10000"/>
                <a:gd name="connsiteX221" fmla="*/ 8470 w 10000"/>
                <a:gd name="connsiteY221" fmla="*/ 646 h 10000"/>
                <a:gd name="connsiteX222" fmla="*/ 8493 w 10000"/>
                <a:gd name="connsiteY222" fmla="*/ 738 h 10000"/>
                <a:gd name="connsiteX223" fmla="*/ 8538 w 10000"/>
                <a:gd name="connsiteY223" fmla="*/ 759 h 10000"/>
                <a:gd name="connsiteX224" fmla="*/ 8571 w 10000"/>
                <a:gd name="connsiteY224" fmla="*/ 752 h 10000"/>
                <a:gd name="connsiteX225" fmla="*/ 8639 w 10000"/>
                <a:gd name="connsiteY225" fmla="*/ 610 h 10000"/>
                <a:gd name="connsiteX226" fmla="*/ 8701 w 10000"/>
                <a:gd name="connsiteY226" fmla="*/ 625 h 10000"/>
                <a:gd name="connsiteX227" fmla="*/ 8712 w 10000"/>
                <a:gd name="connsiteY227" fmla="*/ 667 h 10000"/>
                <a:gd name="connsiteX228" fmla="*/ 8757 w 10000"/>
                <a:gd name="connsiteY228" fmla="*/ 717 h 10000"/>
                <a:gd name="connsiteX229" fmla="*/ 8757 w 10000"/>
                <a:gd name="connsiteY229" fmla="*/ 752 h 10000"/>
                <a:gd name="connsiteX230" fmla="*/ 8796 w 10000"/>
                <a:gd name="connsiteY230" fmla="*/ 774 h 10000"/>
                <a:gd name="connsiteX231" fmla="*/ 8853 w 10000"/>
                <a:gd name="connsiteY231" fmla="*/ 774 h 10000"/>
                <a:gd name="connsiteX232" fmla="*/ 8858 w 10000"/>
                <a:gd name="connsiteY232" fmla="*/ 837 h 10000"/>
                <a:gd name="connsiteX233" fmla="*/ 8808 w 10000"/>
                <a:gd name="connsiteY233" fmla="*/ 866 h 10000"/>
                <a:gd name="connsiteX234" fmla="*/ 8853 w 10000"/>
                <a:gd name="connsiteY234" fmla="*/ 1143 h 10000"/>
                <a:gd name="connsiteX235" fmla="*/ 8898 w 10000"/>
                <a:gd name="connsiteY235" fmla="*/ 1270 h 10000"/>
                <a:gd name="connsiteX236" fmla="*/ 8886 w 10000"/>
                <a:gd name="connsiteY236" fmla="*/ 1327 h 10000"/>
                <a:gd name="connsiteX237" fmla="*/ 8926 w 10000"/>
                <a:gd name="connsiteY237" fmla="*/ 1391 h 10000"/>
                <a:gd name="connsiteX238" fmla="*/ 8931 w 10000"/>
                <a:gd name="connsiteY238" fmla="*/ 1434 h 10000"/>
                <a:gd name="connsiteX239" fmla="*/ 9038 w 10000"/>
                <a:gd name="connsiteY239" fmla="*/ 1483 h 10000"/>
                <a:gd name="connsiteX240" fmla="*/ 9168 w 10000"/>
                <a:gd name="connsiteY240" fmla="*/ 1441 h 10000"/>
                <a:gd name="connsiteX241" fmla="*/ 9184 w 10000"/>
                <a:gd name="connsiteY241" fmla="*/ 1384 h 10000"/>
                <a:gd name="connsiteX242" fmla="*/ 9229 w 10000"/>
                <a:gd name="connsiteY242" fmla="*/ 1405 h 10000"/>
                <a:gd name="connsiteX243" fmla="*/ 9258 w 10000"/>
                <a:gd name="connsiteY243" fmla="*/ 1455 h 10000"/>
                <a:gd name="connsiteX244" fmla="*/ 9325 w 10000"/>
                <a:gd name="connsiteY244" fmla="*/ 1419 h 10000"/>
                <a:gd name="connsiteX245" fmla="*/ 9364 w 10000"/>
                <a:gd name="connsiteY245" fmla="*/ 1419 h 10000"/>
                <a:gd name="connsiteX246" fmla="*/ 9421 w 10000"/>
                <a:gd name="connsiteY246" fmla="*/ 1476 h 10000"/>
                <a:gd name="connsiteX247" fmla="*/ 9454 w 10000"/>
                <a:gd name="connsiteY247" fmla="*/ 1398 h 10000"/>
                <a:gd name="connsiteX248" fmla="*/ 9522 w 10000"/>
                <a:gd name="connsiteY248" fmla="*/ 1434 h 10000"/>
                <a:gd name="connsiteX249" fmla="*/ 9556 w 10000"/>
                <a:gd name="connsiteY249" fmla="*/ 1391 h 10000"/>
                <a:gd name="connsiteX250" fmla="*/ 9584 w 10000"/>
                <a:gd name="connsiteY250" fmla="*/ 1398 h 10000"/>
                <a:gd name="connsiteX251" fmla="*/ 9612 w 10000"/>
                <a:gd name="connsiteY251" fmla="*/ 1356 h 10000"/>
                <a:gd name="connsiteX252" fmla="*/ 9606 w 10000"/>
                <a:gd name="connsiteY252" fmla="*/ 1313 h 10000"/>
                <a:gd name="connsiteX253" fmla="*/ 9646 w 10000"/>
                <a:gd name="connsiteY253" fmla="*/ 1292 h 10000"/>
                <a:gd name="connsiteX254" fmla="*/ 9674 w 10000"/>
                <a:gd name="connsiteY254" fmla="*/ 1221 h 10000"/>
                <a:gd name="connsiteX255" fmla="*/ 9753 w 10000"/>
                <a:gd name="connsiteY255" fmla="*/ 1228 h 10000"/>
                <a:gd name="connsiteX256" fmla="*/ 9871 w 10000"/>
                <a:gd name="connsiteY256" fmla="*/ 1434 h 10000"/>
                <a:gd name="connsiteX257" fmla="*/ 9893 w 10000"/>
                <a:gd name="connsiteY257" fmla="*/ 1505 h 10000"/>
                <a:gd name="connsiteX258" fmla="*/ 9972 w 10000"/>
                <a:gd name="connsiteY258" fmla="*/ 1597 h 10000"/>
                <a:gd name="connsiteX259" fmla="*/ 10000 w 10000"/>
                <a:gd name="connsiteY259" fmla="*/ 1682 h 10000"/>
                <a:gd name="connsiteX260" fmla="*/ 9938 w 10000"/>
                <a:gd name="connsiteY260" fmla="*/ 1796 h 10000"/>
                <a:gd name="connsiteX261" fmla="*/ 9893 w 10000"/>
                <a:gd name="connsiteY261" fmla="*/ 1838 h 10000"/>
                <a:gd name="connsiteX262" fmla="*/ 9916 w 10000"/>
                <a:gd name="connsiteY262" fmla="*/ 1959 h 10000"/>
                <a:gd name="connsiteX263" fmla="*/ 9848 w 10000"/>
                <a:gd name="connsiteY263" fmla="*/ 2051 h 10000"/>
                <a:gd name="connsiteX264" fmla="*/ 9809 w 10000"/>
                <a:gd name="connsiteY264" fmla="*/ 2072 h 10000"/>
                <a:gd name="connsiteX265" fmla="*/ 9809 w 10000"/>
                <a:gd name="connsiteY265" fmla="*/ 2136 h 10000"/>
                <a:gd name="connsiteX266" fmla="*/ 9758 w 10000"/>
                <a:gd name="connsiteY266" fmla="*/ 2257 h 10000"/>
                <a:gd name="connsiteX267" fmla="*/ 9724 w 10000"/>
                <a:gd name="connsiteY267" fmla="*/ 2264 h 10000"/>
                <a:gd name="connsiteX268" fmla="*/ 9730 w 10000"/>
                <a:gd name="connsiteY268" fmla="*/ 2349 h 10000"/>
                <a:gd name="connsiteX269" fmla="*/ 9702 w 10000"/>
                <a:gd name="connsiteY269" fmla="*/ 2413 h 10000"/>
                <a:gd name="connsiteX270" fmla="*/ 9708 w 10000"/>
                <a:gd name="connsiteY270" fmla="*/ 2697 h 10000"/>
                <a:gd name="connsiteX271" fmla="*/ 9724 w 10000"/>
                <a:gd name="connsiteY271" fmla="*/ 2718 h 10000"/>
                <a:gd name="connsiteX272" fmla="*/ 9719 w 10000"/>
                <a:gd name="connsiteY272" fmla="*/ 2811 h 10000"/>
                <a:gd name="connsiteX273" fmla="*/ 9708 w 10000"/>
                <a:gd name="connsiteY273" fmla="*/ 2896 h 10000"/>
                <a:gd name="connsiteX274" fmla="*/ 9668 w 10000"/>
                <a:gd name="connsiteY274" fmla="*/ 2938 h 10000"/>
                <a:gd name="connsiteX275" fmla="*/ 9595 w 10000"/>
                <a:gd name="connsiteY275" fmla="*/ 2903 h 10000"/>
                <a:gd name="connsiteX276" fmla="*/ 9561 w 10000"/>
                <a:gd name="connsiteY276" fmla="*/ 2952 h 10000"/>
                <a:gd name="connsiteX277" fmla="*/ 9567 w 10000"/>
                <a:gd name="connsiteY277" fmla="*/ 2995 h 10000"/>
                <a:gd name="connsiteX278" fmla="*/ 9544 w 10000"/>
                <a:gd name="connsiteY278" fmla="*/ 3080 h 10000"/>
                <a:gd name="connsiteX279" fmla="*/ 9505 w 10000"/>
                <a:gd name="connsiteY279" fmla="*/ 3137 h 10000"/>
                <a:gd name="connsiteX280" fmla="*/ 9494 w 10000"/>
                <a:gd name="connsiteY280" fmla="*/ 3236 h 10000"/>
                <a:gd name="connsiteX281" fmla="*/ 9466 w 10000"/>
                <a:gd name="connsiteY281" fmla="*/ 3322 h 10000"/>
                <a:gd name="connsiteX282" fmla="*/ 9471 w 10000"/>
                <a:gd name="connsiteY282" fmla="*/ 3378 h 10000"/>
                <a:gd name="connsiteX283" fmla="*/ 9460 w 10000"/>
                <a:gd name="connsiteY283" fmla="*/ 3435 h 10000"/>
                <a:gd name="connsiteX284" fmla="*/ 9483 w 10000"/>
                <a:gd name="connsiteY284" fmla="*/ 3485 h 10000"/>
                <a:gd name="connsiteX285" fmla="*/ 9449 w 10000"/>
                <a:gd name="connsiteY285" fmla="*/ 3563 h 10000"/>
                <a:gd name="connsiteX286" fmla="*/ 9393 w 10000"/>
                <a:gd name="connsiteY286" fmla="*/ 3442 h 10000"/>
                <a:gd name="connsiteX287" fmla="*/ 9393 w 10000"/>
                <a:gd name="connsiteY287" fmla="*/ 3350 h 10000"/>
                <a:gd name="connsiteX288" fmla="*/ 9376 w 10000"/>
                <a:gd name="connsiteY288" fmla="*/ 3336 h 10000"/>
                <a:gd name="connsiteX289" fmla="*/ 9308 w 10000"/>
                <a:gd name="connsiteY289" fmla="*/ 3400 h 10000"/>
                <a:gd name="connsiteX290" fmla="*/ 9201 w 10000"/>
                <a:gd name="connsiteY290" fmla="*/ 3549 h 10000"/>
                <a:gd name="connsiteX291" fmla="*/ 9139 w 10000"/>
                <a:gd name="connsiteY291" fmla="*/ 3655 h 10000"/>
                <a:gd name="connsiteX292" fmla="*/ 9044 w 10000"/>
                <a:gd name="connsiteY292" fmla="*/ 3712 h 10000"/>
                <a:gd name="connsiteX293" fmla="*/ 9010 w 10000"/>
                <a:gd name="connsiteY293" fmla="*/ 3797 h 10000"/>
                <a:gd name="connsiteX294" fmla="*/ 8982 w 10000"/>
                <a:gd name="connsiteY294" fmla="*/ 3825 h 10000"/>
                <a:gd name="connsiteX295" fmla="*/ 8875 w 10000"/>
                <a:gd name="connsiteY295" fmla="*/ 3903 h 10000"/>
                <a:gd name="connsiteX296" fmla="*/ 8785 w 10000"/>
                <a:gd name="connsiteY296" fmla="*/ 3996 h 10000"/>
                <a:gd name="connsiteX297" fmla="*/ 8763 w 10000"/>
                <a:gd name="connsiteY297" fmla="*/ 4067 h 10000"/>
                <a:gd name="connsiteX298" fmla="*/ 8729 w 10000"/>
                <a:gd name="connsiteY298" fmla="*/ 4102 h 10000"/>
                <a:gd name="connsiteX299" fmla="*/ 8774 w 10000"/>
                <a:gd name="connsiteY299" fmla="*/ 4194 h 10000"/>
                <a:gd name="connsiteX300" fmla="*/ 8819 w 10000"/>
                <a:gd name="connsiteY300" fmla="*/ 4265 h 10000"/>
                <a:gd name="connsiteX301" fmla="*/ 8881 w 10000"/>
                <a:gd name="connsiteY301" fmla="*/ 4294 h 10000"/>
                <a:gd name="connsiteX302" fmla="*/ 8858 w 10000"/>
                <a:gd name="connsiteY302" fmla="*/ 4344 h 10000"/>
                <a:gd name="connsiteX303" fmla="*/ 8903 w 10000"/>
                <a:gd name="connsiteY303" fmla="*/ 4358 h 10000"/>
                <a:gd name="connsiteX304" fmla="*/ 8903 w 10000"/>
                <a:gd name="connsiteY304" fmla="*/ 4443 h 10000"/>
                <a:gd name="connsiteX305" fmla="*/ 8937 w 10000"/>
                <a:gd name="connsiteY305" fmla="*/ 4507 h 10000"/>
                <a:gd name="connsiteX306" fmla="*/ 8993 w 10000"/>
                <a:gd name="connsiteY306" fmla="*/ 4493 h 10000"/>
                <a:gd name="connsiteX307" fmla="*/ 9016 w 10000"/>
                <a:gd name="connsiteY307" fmla="*/ 4422 h 10000"/>
                <a:gd name="connsiteX308" fmla="*/ 9061 w 10000"/>
                <a:gd name="connsiteY308" fmla="*/ 4414 h 10000"/>
                <a:gd name="connsiteX309" fmla="*/ 9066 w 10000"/>
                <a:gd name="connsiteY309" fmla="*/ 4358 h 10000"/>
                <a:gd name="connsiteX310" fmla="*/ 9123 w 10000"/>
                <a:gd name="connsiteY310" fmla="*/ 4358 h 10000"/>
                <a:gd name="connsiteX311" fmla="*/ 9100 w 10000"/>
                <a:gd name="connsiteY311" fmla="*/ 4429 h 10000"/>
                <a:gd name="connsiteX312" fmla="*/ 9156 w 10000"/>
                <a:gd name="connsiteY312" fmla="*/ 4464 h 10000"/>
                <a:gd name="connsiteX313" fmla="*/ 9145 w 10000"/>
                <a:gd name="connsiteY313" fmla="*/ 4528 h 10000"/>
                <a:gd name="connsiteX314" fmla="*/ 9061 w 10000"/>
                <a:gd name="connsiteY314" fmla="*/ 4535 h 10000"/>
                <a:gd name="connsiteX315" fmla="*/ 8999 w 10000"/>
                <a:gd name="connsiteY315" fmla="*/ 4578 h 10000"/>
                <a:gd name="connsiteX316" fmla="*/ 8943 w 10000"/>
                <a:gd name="connsiteY316" fmla="*/ 4599 h 10000"/>
                <a:gd name="connsiteX317" fmla="*/ 8943 w 10000"/>
                <a:gd name="connsiteY317" fmla="*/ 4698 h 10000"/>
                <a:gd name="connsiteX318" fmla="*/ 8999 w 10000"/>
                <a:gd name="connsiteY318" fmla="*/ 4805 h 10000"/>
                <a:gd name="connsiteX319" fmla="*/ 8954 w 10000"/>
                <a:gd name="connsiteY319" fmla="*/ 4904 h 10000"/>
                <a:gd name="connsiteX320" fmla="*/ 8864 w 10000"/>
                <a:gd name="connsiteY320" fmla="*/ 4918 h 10000"/>
                <a:gd name="connsiteX321" fmla="*/ 8875 w 10000"/>
                <a:gd name="connsiteY321" fmla="*/ 5032 h 10000"/>
                <a:gd name="connsiteX322" fmla="*/ 8870 w 10000"/>
                <a:gd name="connsiteY322" fmla="*/ 5103 h 10000"/>
                <a:gd name="connsiteX323" fmla="*/ 8841 w 10000"/>
                <a:gd name="connsiteY323" fmla="*/ 5138 h 10000"/>
                <a:gd name="connsiteX324" fmla="*/ 8785 w 10000"/>
                <a:gd name="connsiteY324" fmla="*/ 5110 h 10000"/>
                <a:gd name="connsiteX325" fmla="*/ 8735 w 10000"/>
                <a:gd name="connsiteY325" fmla="*/ 5018 h 10000"/>
                <a:gd name="connsiteX326" fmla="*/ 8678 w 10000"/>
                <a:gd name="connsiteY326" fmla="*/ 5089 h 10000"/>
                <a:gd name="connsiteX327" fmla="*/ 8622 w 10000"/>
                <a:gd name="connsiteY327" fmla="*/ 5039 h 10000"/>
                <a:gd name="connsiteX328" fmla="*/ 8616 w 10000"/>
                <a:gd name="connsiteY328" fmla="*/ 5011 h 10000"/>
                <a:gd name="connsiteX329" fmla="*/ 8538 w 10000"/>
                <a:gd name="connsiteY329" fmla="*/ 4947 h 10000"/>
                <a:gd name="connsiteX330" fmla="*/ 8515 w 10000"/>
                <a:gd name="connsiteY330" fmla="*/ 4961 h 10000"/>
                <a:gd name="connsiteX331" fmla="*/ 8526 w 10000"/>
                <a:gd name="connsiteY331" fmla="*/ 5039 h 10000"/>
                <a:gd name="connsiteX332" fmla="*/ 8481 w 10000"/>
                <a:gd name="connsiteY332" fmla="*/ 5138 h 10000"/>
                <a:gd name="connsiteX333" fmla="*/ 8515 w 10000"/>
                <a:gd name="connsiteY333" fmla="*/ 5160 h 10000"/>
                <a:gd name="connsiteX334" fmla="*/ 8577 w 10000"/>
                <a:gd name="connsiteY334" fmla="*/ 5145 h 10000"/>
                <a:gd name="connsiteX335" fmla="*/ 8588 w 10000"/>
                <a:gd name="connsiteY335" fmla="*/ 5181 h 10000"/>
                <a:gd name="connsiteX336" fmla="*/ 8577 w 10000"/>
                <a:gd name="connsiteY336" fmla="*/ 5224 h 10000"/>
                <a:gd name="connsiteX337" fmla="*/ 8600 w 10000"/>
                <a:gd name="connsiteY337" fmla="*/ 5280 h 10000"/>
                <a:gd name="connsiteX338" fmla="*/ 8650 w 10000"/>
                <a:gd name="connsiteY338" fmla="*/ 5316 h 10000"/>
                <a:gd name="connsiteX339" fmla="*/ 8639 w 10000"/>
                <a:gd name="connsiteY339" fmla="*/ 5401 h 10000"/>
                <a:gd name="connsiteX340" fmla="*/ 8673 w 10000"/>
                <a:gd name="connsiteY340" fmla="*/ 5444 h 10000"/>
                <a:gd name="connsiteX341" fmla="*/ 8633 w 10000"/>
                <a:gd name="connsiteY341" fmla="*/ 5486 h 10000"/>
                <a:gd name="connsiteX342" fmla="*/ 8622 w 10000"/>
                <a:gd name="connsiteY342" fmla="*/ 5642 h 10000"/>
                <a:gd name="connsiteX343" fmla="*/ 8600 w 10000"/>
                <a:gd name="connsiteY343" fmla="*/ 5649 h 10000"/>
                <a:gd name="connsiteX344" fmla="*/ 8628 w 10000"/>
                <a:gd name="connsiteY344" fmla="*/ 5720 h 10000"/>
                <a:gd name="connsiteX345" fmla="*/ 8633 w 10000"/>
                <a:gd name="connsiteY345" fmla="*/ 5841 h 10000"/>
                <a:gd name="connsiteX346" fmla="*/ 8661 w 10000"/>
                <a:gd name="connsiteY346" fmla="*/ 5869 h 10000"/>
                <a:gd name="connsiteX347" fmla="*/ 8667 w 10000"/>
                <a:gd name="connsiteY347" fmla="*/ 5905 h 10000"/>
                <a:gd name="connsiteX348" fmla="*/ 8690 w 10000"/>
                <a:gd name="connsiteY348" fmla="*/ 5912 h 10000"/>
                <a:gd name="connsiteX349" fmla="*/ 8695 w 10000"/>
                <a:gd name="connsiteY349" fmla="*/ 5983 h 10000"/>
                <a:gd name="connsiteX350" fmla="*/ 8684 w 10000"/>
                <a:gd name="connsiteY350" fmla="*/ 6033 h 10000"/>
                <a:gd name="connsiteX351" fmla="*/ 8740 w 10000"/>
                <a:gd name="connsiteY351" fmla="*/ 6061 h 10000"/>
                <a:gd name="connsiteX352" fmla="*/ 8825 w 10000"/>
                <a:gd name="connsiteY352" fmla="*/ 6004 h 10000"/>
                <a:gd name="connsiteX353" fmla="*/ 8948 w 10000"/>
                <a:gd name="connsiteY353" fmla="*/ 5891 h 10000"/>
                <a:gd name="connsiteX354" fmla="*/ 8982 w 10000"/>
                <a:gd name="connsiteY354" fmla="*/ 5891 h 10000"/>
                <a:gd name="connsiteX355" fmla="*/ 8982 w 10000"/>
                <a:gd name="connsiteY355" fmla="*/ 5976 h 10000"/>
                <a:gd name="connsiteX356" fmla="*/ 9004 w 10000"/>
                <a:gd name="connsiteY356" fmla="*/ 5990 h 10000"/>
                <a:gd name="connsiteX357" fmla="*/ 9044 w 10000"/>
                <a:gd name="connsiteY357" fmla="*/ 6089 h 10000"/>
                <a:gd name="connsiteX358" fmla="*/ 9072 w 10000"/>
                <a:gd name="connsiteY358" fmla="*/ 6097 h 10000"/>
                <a:gd name="connsiteX359" fmla="*/ 9055 w 10000"/>
                <a:gd name="connsiteY359" fmla="*/ 6153 h 10000"/>
                <a:gd name="connsiteX360" fmla="*/ 9100 w 10000"/>
                <a:gd name="connsiteY360" fmla="*/ 6281 h 10000"/>
                <a:gd name="connsiteX361" fmla="*/ 9100 w 10000"/>
                <a:gd name="connsiteY361" fmla="*/ 6345 h 10000"/>
                <a:gd name="connsiteX362" fmla="*/ 9123 w 10000"/>
                <a:gd name="connsiteY362" fmla="*/ 6416 h 10000"/>
                <a:gd name="connsiteX363" fmla="*/ 9089 w 10000"/>
                <a:gd name="connsiteY363" fmla="*/ 6473 h 10000"/>
                <a:gd name="connsiteX364" fmla="*/ 9049 w 10000"/>
                <a:gd name="connsiteY364" fmla="*/ 6466 h 10000"/>
                <a:gd name="connsiteX365" fmla="*/ 9049 w 10000"/>
                <a:gd name="connsiteY365" fmla="*/ 6501 h 10000"/>
                <a:gd name="connsiteX366" fmla="*/ 9089 w 10000"/>
                <a:gd name="connsiteY366" fmla="*/ 6544 h 10000"/>
                <a:gd name="connsiteX367" fmla="*/ 9106 w 10000"/>
                <a:gd name="connsiteY367" fmla="*/ 6515 h 10000"/>
                <a:gd name="connsiteX368" fmla="*/ 9139 w 10000"/>
                <a:gd name="connsiteY368" fmla="*/ 6579 h 10000"/>
                <a:gd name="connsiteX369" fmla="*/ 9179 w 10000"/>
                <a:gd name="connsiteY369" fmla="*/ 6579 h 10000"/>
                <a:gd name="connsiteX370" fmla="*/ 9156 w 10000"/>
                <a:gd name="connsiteY370" fmla="*/ 6757 h 10000"/>
                <a:gd name="connsiteX371" fmla="*/ 9139 w 10000"/>
                <a:gd name="connsiteY371" fmla="*/ 6792 h 10000"/>
                <a:gd name="connsiteX372" fmla="*/ 9089 w 10000"/>
                <a:gd name="connsiteY372" fmla="*/ 6778 h 10000"/>
                <a:gd name="connsiteX373" fmla="*/ 9027 w 10000"/>
                <a:gd name="connsiteY373" fmla="*/ 6799 h 10000"/>
                <a:gd name="connsiteX374" fmla="*/ 9004 w 10000"/>
                <a:gd name="connsiteY374" fmla="*/ 6842 h 10000"/>
                <a:gd name="connsiteX375" fmla="*/ 8999 w 10000"/>
                <a:gd name="connsiteY375" fmla="*/ 6884 h 10000"/>
                <a:gd name="connsiteX376" fmla="*/ 8960 w 10000"/>
                <a:gd name="connsiteY376" fmla="*/ 6934 h 10000"/>
                <a:gd name="connsiteX377" fmla="*/ 8898 w 10000"/>
                <a:gd name="connsiteY377" fmla="*/ 6941 h 10000"/>
                <a:gd name="connsiteX378" fmla="*/ 8886 w 10000"/>
                <a:gd name="connsiteY378" fmla="*/ 6962 h 10000"/>
                <a:gd name="connsiteX379" fmla="*/ 8847 w 10000"/>
                <a:gd name="connsiteY379" fmla="*/ 6927 h 10000"/>
                <a:gd name="connsiteX380" fmla="*/ 8808 w 10000"/>
                <a:gd name="connsiteY380" fmla="*/ 6934 h 10000"/>
                <a:gd name="connsiteX381" fmla="*/ 8785 w 10000"/>
                <a:gd name="connsiteY381" fmla="*/ 6906 h 10000"/>
                <a:gd name="connsiteX382" fmla="*/ 8735 w 10000"/>
                <a:gd name="connsiteY382" fmla="*/ 6891 h 10000"/>
                <a:gd name="connsiteX383" fmla="*/ 8746 w 10000"/>
                <a:gd name="connsiteY383" fmla="*/ 6941 h 10000"/>
                <a:gd name="connsiteX384" fmla="*/ 8723 w 10000"/>
                <a:gd name="connsiteY384" fmla="*/ 6991 h 10000"/>
                <a:gd name="connsiteX385" fmla="*/ 8639 w 10000"/>
                <a:gd name="connsiteY385" fmla="*/ 6984 h 10000"/>
                <a:gd name="connsiteX386" fmla="*/ 8611 w 10000"/>
                <a:gd name="connsiteY386" fmla="*/ 6962 h 10000"/>
                <a:gd name="connsiteX387" fmla="*/ 8566 w 10000"/>
                <a:gd name="connsiteY387" fmla="*/ 6984 h 10000"/>
                <a:gd name="connsiteX388" fmla="*/ 8560 w 10000"/>
                <a:gd name="connsiteY388" fmla="*/ 7055 h 10000"/>
                <a:gd name="connsiteX389" fmla="*/ 8476 w 10000"/>
                <a:gd name="connsiteY389" fmla="*/ 7133 h 10000"/>
                <a:gd name="connsiteX390" fmla="*/ 8448 w 10000"/>
                <a:gd name="connsiteY390" fmla="*/ 7090 h 10000"/>
                <a:gd name="connsiteX391" fmla="*/ 8386 w 10000"/>
                <a:gd name="connsiteY391" fmla="*/ 7111 h 10000"/>
                <a:gd name="connsiteX392" fmla="*/ 8346 w 10000"/>
                <a:gd name="connsiteY392" fmla="*/ 7133 h 10000"/>
                <a:gd name="connsiteX393" fmla="*/ 8341 w 10000"/>
                <a:gd name="connsiteY393" fmla="*/ 7168 h 10000"/>
                <a:gd name="connsiteX394" fmla="*/ 8256 w 10000"/>
                <a:gd name="connsiteY394" fmla="*/ 7246 h 10000"/>
                <a:gd name="connsiteX395" fmla="*/ 8206 w 10000"/>
                <a:gd name="connsiteY395" fmla="*/ 7232 h 10000"/>
                <a:gd name="connsiteX396" fmla="*/ 8155 w 10000"/>
                <a:gd name="connsiteY396" fmla="*/ 7260 h 10000"/>
                <a:gd name="connsiteX397" fmla="*/ 8116 w 10000"/>
                <a:gd name="connsiteY397" fmla="*/ 7303 h 10000"/>
                <a:gd name="connsiteX398" fmla="*/ 8060 w 10000"/>
                <a:gd name="connsiteY398" fmla="*/ 7331 h 10000"/>
                <a:gd name="connsiteX399" fmla="*/ 8065 w 10000"/>
                <a:gd name="connsiteY399" fmla="*/ 7374 h 10000"/>
                <a:gd name="connsiteX400" fmla="*/ 8015 w 10000"/>
                <a:gd name="connsiteY400" fmla="*/ 7402 h 10000"/>
                <a:gd name="connsiteX401" fmla="*/ 7942 w 10000"/>
                <a:gd name="connsiteY401" fmla="*/ 7523 h 10000"/>
                <a:gd name="connsiteX402" fmla="*/ 7930 w 10000"/>
                <a:gd name="connsiteY402" fmla="*/ 7573 h 10000"/>
                <a:gd name="connsiteX403" fmla="*/ 7908 w 10000"/>
                <a:gd name="connsiteY403" fmla="*/ 7559 h 10000"/>
                <a:gd name="connsiteX404" fmla="*/ 7919 w 10000"/>
                <a:gd name="connsiteY404" fmla="*/ 7523 h 10000"/>
                <a:gd name="connsiteX405" fmla="*/ 7846 w 10000"/>
                <a:gd name="connsiteY405" fmla="*/ 7339 h 10000"/>
                <a:gd name="connsiteX406" fmla="*/ 7846 w 10000"/>
                <a:gd name="connsiteY406" fmla="*/ 7268 h 10000"/>
                <a:gd name="connsiteX407" fmla="*/ 7812 w 10000"/>
                <a:gd name="connsiteY407" fmla="*/ 7268 h 10000"/>
                <a:gd name="connsiteX408" fmla="*/ 7711 w 10000"/>
                <a:gd name="connsiteY408" fmla="*/ 7197 h 10000"/>
                <a:gd name="connsiteX409" fmla="*/ 7649 w 10000"/>
                <a:gd name="connsiteY409" fmla="*/ 7232 h 10000"/>
                <a:gd name="connsiteX410" fmla="*/ 7632 w 10000"/>
                <a:gd name="connsiteY410" fmla="*/ 7275 h 10000"/>
                <a:gd name="connsiteX411" fmla="*/ 7677 w 10000"/>
                <a:gd name="connsiteY411" fmla="*/ 7324 h 10000"/>
                <a:gd name="connsiteX412" fmla="*/ 7688 w 10000"/>
                <a:gd name="connsiteY412" fmla="*/ 7367 h 10000"/>
                <a:gd name="connsiteX413" fmla="*/ 7660 w 10000"/>
                <a:gd name="connsiteY413" fmla="*/ 7410 h 10000"/>
                <a:gd name="connsiteX414" fmla="*/ 7666 w 10000"/>
                <a:gd name="connsiteY414" fmla="*/ 7445 h 10000"/>
                <a:gd name="connsiteX415" fmla="*/ 7655 w 10000"/>
                <a:gd name="connsiteY415" fmla="*/ 7516 h 10000"/>
                <a:gd name="connsiteX416" fmla="*/ 7660 w 10000"/>
                <a:gd name="connsiteY416" fmla="*/ 7587 h 10000"/>
                <a:gd name="connsiteX417" fmla="*/ 7694 w 10000"/>
                <a:gd name="connsiteY417" fmla="*/ 7700 h 10000"/>
                <a:gd name="connsiteX418" fmla="*/ 7660 w 10000"/>
                <a:gd name="connsiteY418" fmla="*/ 7743 h 10000"/>
                <a:gd name="connsiteX419" fmla="*/ 7666 w 10000"/>
                <a:gd name="connsiteY419" fmla="*/ 7779 h 10000"/>
                <a:gd name="connsiteX420" fmla="*/ 7638 w 10000"/>
                <a:gd name="connsiteY420" fmla="*/ 7793 h 10000"/>
                <a:gd name="connsiteX421" fmla="*/ 7621 w 10000"/>
                <a:gd name="connsiteY421" fmla="*/ 7814 h 10000"/>
                <a:gd name="connsiteX422" fmla="*/ 7514 w 10000"/>
                <a:gd name="connsiteY422" fmla="*/ 7800 h 10000"/>
                <a:gd name="connsiteX423" fmla="*/ 7497 w 10000"/>
                <a:gd name="connsiteY423" fmla="*/ 7757 h 10000"/>
                <a:gd name="connsiteX424" fmla="*/ 7463 w 10000"/>
                <a:gd name="connsiteY424" fmla="*/ 7786 h 10000"/>
                <a:gd name="connsiteX425" fmla="*/ 7390 w 10000"/>
                <a:gd name="connsiteY425" fmla="*/ 7771 h 10000"/>
                <a:gd name="connsiteX426" fmla="*/ 7340 w 10000"/>
                <a:gd name="connsiteY426" fmla="*/ 7793 h 10000"/>
                <a:gd name="connsiteX427" fmla="*/ 7312 w 10000"/>
                <a:gd name="connsiteY427" fmla="*/ 7644 h 10000"/>
                <a:gd name="connsiteX428" fmla="*/ 7283 w 10000"/>
                <a:gd name="connsiteY428" fmla="*/ 7637 h 10000"/>
                <a:gd name="connsiteX429" fmla="*/ 7250 w 10000"/>
                <a:gd name="connsiteY429" fmla="*/ 7544 h 10000"/>
                <a:gd name="connsiteX430" fmla="*/ 7267 w 10000"/>
                <a:gd name="connsiteY430" fmla="*/ 7502 h 10000"/>
                <a:gd name="connsiteX431" fmla="*/ 7306 w 10000"/>
                <a:gd name="connsiteY431" fmla="*/ 7523 h 10000"/>
                <a:gd name="connsiteX432" fmla="*/ 7323 w 10000"/>
                <a:gd name="connsiteY432" fmla="*/ 7473 h 10000"/>
                <a:gd name="connsiteX433" fmla="*/ 7295 w 10000"/>
                <a:gd name="connsiteY433" fmla="*/ 7438 h 10000"/>
                <a:gd name="connsiteX434" fmla="*/ 7312 w 10000"/>
                <a:gd name="connsiteY434" fmla="*/ 7402 h 10000"/>
                <a:gd name="connsiteX435" fmla="*/ 7238 w 10000"/>
                <a:gd name="connsiteY435" fmla="*/ 7331 h 10000"/>
                <a:gd name="connsiteX436" fmla="*/ 7244 w 10000"/>
                <a:gd name="connsiteY436" fmla="*/ 7296 h 10000"/>
                <a:gd name="connsiteX437" fmla="*/ 7199 w 10000"/>
                <a:gd name="connsiteY437" fmla="*/ 7260 h 10000"/>
                <a:gd name="connsiteX438" fmla="*/ 7227 w 10000"/>
                <a:gd name="connsiteY438" fmla="*/ 7218 h 10000"/>
                <a:gd name="connsiteX439" fmla="*/ 7216 w 10000"/>
                <a:gd name="connsiteY439" fmla="*/ 7168 h 10000"/>
                <a:gd name="connsiteX440" fmla="*/ 7165 w 10000"/>
                <a:gd name="connsiteY440" fmla="*/ 7090 h 10000"/>
                <a:gd name="connsiteX441" fmla="*/ 7132 w 10000"/>
                <a:gd name="connsiteY441" fmla="*/ 7026 h 10000"/>
                <a:gd name="connsiteX442" fmla="*/ 7064 w 10000"/>
                <a:gd name="connsiteY442" fmla="*/ 7055 h 10000"/>
                <a:gd name="connsiteX443" fmla="*/ 7025 w 10000"/>
                <a:gd name="connsiteY443" fmla="*/ 7048 h 10000"/>
                <a:gd name="connsiteX444" fmla="*/ 7002 w 10000"/>
                <a:gd name="connsiteY444" fmla="*/ 7111 h 10000"/>
                <a:gd name="connsiteX445" fmla="*/ 6924 w 10000"/>
                <a:gd name="connsiteY445" fmla="*/ 7119 h 10000"/>
                <a:gd name="connsiteX446" fmla="*/ 6895 w 10000"/>
                <a:gd name="connsiteY446" fmla="*/ 7111 h 10000"/>
                <a:gd name="connsiteX447" fmla="*/ 6828 w 10000"/>
                <a:gd name="connsiteY447" fmla="*/ 7161 h 10000"/>
                <a:gd name="connsiteX448" fmla="*/ 6834 w 10000"/>
                <a:gd name="connsiteY448" fmla="*/ 7260 h 10000"/>
                <a:gd name="connsiteX449" fmla="*/ 6817 w 10000"/>
                <a:gd name="connsiteY449" fmla="*/ 7324 h 10000"/>
                <a:gd name="connsiteX450" fmla="*/ 6817 w 10000"/>
                <a:gd name="connsiteY450" fmla="*/ 7381 h 10000"/>
                <a:gd name="connsiteX451" fmla="*/ 6760 w 10000"/>
                <a:gd name="connsiteY451" fmla="*/ 7424 h 10000"/>
                <a:gd name="connsiteX452" fmla="*/ 6699 w 10000"/>
                <a:gd name="connsiteY452" fmla="*/ 7431 h 10000"/>
                <a:gd name="connsiteX453" fmla="*/ 6682 w 10000"/>
                <a:gd name="connsiteY453" fmla="*/ 7410 h 10000"/>
                <a:gd name="connsiteX454" fmla="*/ 6625 w 10000"/>
                <a:gd name="connsiteY454" fmla="*/ 7388 h 10000"/>
                <a:gd name="connsiteX455" fmla="*/ 6592 w 10000"/>
                <a:gd name="connsiteY455" fmla="*/ 7431 h 10000"/>
                <a:gd name="connsiteX456" fmla="*/ 6586 w 10000"/>
                <a:gd name="connsiteY456" fmla="*/ 7473 h 10000"/>
                <a:gd name="connsiteX457" fmla="*/ 6552 w 10000"/>
                <a:gd name="connsiteY457" fmla="*/ 7480 h 10000"/>
                <a:gd name="connsiteX458" fmla="*/ 6547 w 10000"/>
                <a:gd name="connsiteY458" fmla="*/ 7523 h 10000"/>
                <a:gd name="connsiteX459" fmla="*/ 6519 w 10000"/>
                <a:gd name="connsiteY459" fmla="*/ 7523 h 10000"/>
                <a:gd name="connsiteX460" fmla="*/ 6485 w 10000"/>
                <a:gd name="connsiteY460" fmla="*/ 7424 h 10000"/>
                <a:gd name="connsiteX461" fmla="*/ 6406 w 10000"/>
                <a:gd name="connsiteY461" fmla="*/ 7473 h 10000"/>
                <a:gd name="connsiteX462" fmla="*/ 6316 w 10000"/>
                <a:gd name="connsiteY462" fmla="*/ 7551 h 10000"/>
                <a:gd name="connsiteX463" fmla="*/ 6282 w 10000"/>
                <a:gd name="connsiteY463" fmla="*/ 7566 h 10000"/>
                <a:gd name="connsiteX464" fmla="*/ 6294 w 10000"/>
                <a:gd name="connsiteY464" fmla="*/ 7615 h 10000"/>
                <a:gd name="connsiteX465" fmla="*/ 6243 w 10000"/>
                <a:gd name="connsiteY465" fmla="*/ 7637 h 10000"/>
                <a:gd name="connsiteX466" fmla="*/ 6209 w 10000"/>
                <a:gd name="connsiteY466" fmla="*/ 7608 h 10000"/>
                <a:gd name="connsiteX467" fmla="*/ 6136 w 10000"/>
                <a:gd name="connsiteY467" fmla="*/ 7622 h 10000"/>
                <a:gd name="connsiteX468" fmla="*/ 6136 w 10000"/>
                <a:gd name="connsiteY468" fmla="*/ 7395 h 10000"/>
                <a:gd name="connsiteX469" fmla="*/ 6208 w 10000"/>
                <a:gd name="connsiteY469"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945 w 10000"/>
                <a:gd name="connsiteY69" fmla="*/ 8432 h 10000"/>
                <a:gd name="connsiteX70" fmla="*/ 984 w 10000"/>
                <a:gd name="connsiteY70" fmla="*/ 8325 h 10000"/>
                <a:gd name="connsiteX71" fmla="*/ 533 w 10000"/>
                <a:gd name="connsiteY71" fmla="*/ 8076 h 10000"/>
                <a:gd name="connsiteX72" fmla="*/ 169 w 10000"/>
                <a:gd name="connsiteY72" fmla="*/ 7743 h 10000"/>
                <a:gd name="connsiteX73" fmla="*/ 157 w 10000"/>
                <a:gd name="connsiteY73" fmla="*/ 7686 h 10000"/>
                <a:gd name="connsiteX74" fmla="*/ 231 w 10000"/>
                <a:gd name="connsiteY74" fmla="*/ 7594 h 10000"/>
                <a:gd name="connsiteX75" fmla="*/ 0 w 10000"/>
                <a:gd name="connsiteY75" fmla="*/ 6920 h 10000"/>
                <a:gd name="connsiteX76" fmla="*/ 1074 w 10000"/>
                <a:gd name="connsiteY76" fmla="*/ 7019 h 10000"/>
                <a:gd name="connsiteX77" fmla="*/ 1277 w 10000"/>
                <a:gd name="connsiteY77" fmla="*/ 6998 h 10000"/>
                <a:gd name="connsiteX78" fmla="*/ 1524 w 10000"/>
                <a:gd name="connsiteY78" fmla="*/ 7083 h 10000"/>
                <a:gd name="connsiteX79" fmla="*/ 1609 w 10000"/>
                <a:gd name="connsiteY79" fmla="*/ 7104 h 10000"/>
                <a:gd name="connsiteX80" fmla="*/ 6504 w 10000"/>
                <a:gd name="connsiteY80" fmla="*/ 7627 h 10000"/>
                <a:gd name="connsiteX81" fmla="*/ 5523 w 10000"/>
                <a:gd name="connsiteY81" fmla="*/ 5713 h 10000"/>
                <a:gd name="connsiteX82" fmla="*/ 5652 w 10000"/>
                <a:gd name="connsiteY82" fmla="*/ 5720 h 10000"/>
                <a:gd name="connsiteX83" fmla="*/ 5697 w 10000"/>
                <a:gd name="connsiteY83" fmla="*/ 5742 h 10000"/>
                <a:gd name="connsiteX84" fmla="*/ 5793 w 10000"/>
                <a:gd name="connsiteY84" fmla="*/ 5635 h 10000"/>
                <a:gd name="connsiteX85" fmla="*/ 5844 w 10000"/>
                <a:gd name="connsiteY85" fmla="*/ 5628 h 10000"/>
                <a:gd name="connsiteX86" fmla="*/ 5889 w 10000"/>
                <a:gd name="connsiteY86" fmla="*/ 5564 h 10000"/>
                <a:gd name="connsiteX87" fmla="*/ 5945 w 10000"/>
                <a:gd name="connsiteY87" fmla="*/ 5515 h 10000"/>
                <a:gd name="connsiteX88" fmla="*/ 6001 w 10000"/>
                <a:gd name="connsiteY88" fmla="*/ 5408 h 10000"/>
                <a:gd name="connsiteX89" fmla="*/ 6012 w 10000"/>
                <a:gd name="connsiteY89" fmla="*/ 5344 h 10000"/>
                <a:gd name="connsiteX90" fmla="*/ 6080 w 10000"/>
                <a:gd name="connsiteY90" fmla="*/ 5316 h 10000"/>
                <a:gd name="connsiteX91" fmla="*/ 6159 w 10000"/>
                <a:gd name="connsiteY91" fmla="*/ 5351 h 10000"/>
                <a:gd name="connsiteX92" fmla="*/ 6226 w 10000"/>
                <a:gd name="connsiteY92" fmla="*/ 5337 h 10000"/>
                <a:gd name="connsiteX93" fmla="*/ 6294 w 10000"/>
                <a:gd name="connsiteY93" fmla="*/ 5344 h 10000"/>
                <a:gd name="connsiteX94" fmla="*/ 6412 w 10000"/>
                <a:gd name="connsiteY94" fmla="*/ 5302 h 10000"/>
                <a:gd name="connsiteX95" fmla="*/ 6490 w 10000"/>
                <a:gd name="connsiteY95" fmla="*/ 5195 h 10000"/>
                <a:gd name="connsiteX96" fmla="*/ 6524 w 10000"/>
                <a:gd name="connsiteY96" fmla="*/ 5160 h 10000"/>
                <a:gd name="connsiteX97" fmla="*/ 6575 w 10000"/>
                <a:gd name="connsiteY97" fmla="*/ 5160 h 10000"/>
                <a:gd name="connsiteX98" fmla="*/ 6614 w 10000"/>
                <a:gd name="connsiteY98" fmla="*/ 5103 h 10000"/>
                <a:gd name="connsiteX99" fmla="*/ 6597 w 10000"/>
                <a:gd name="connsiteY99" fmla="*/ 5039 h 10000"/>
                <a:gd name="connsiteX100" fmla="*/ 6609 w 10000"/>
                <a:gd name="connsiteY100" fmla="*/ 4982 h 10000"/>
                <a:gd name="connsiteX101" fmla="*/ 6659 w 10000"/>
                <a:gd name="connsiteY101" fmla="*/ 4876 h 10000"/>
                <a:gd name="connsiteX102" fmla="*/ 6715 w 10000"/>
                <a:gd name="connsiteY102" fmla="*/ 4776 h 10000"/>
                <a:gd name="connsiteX103" fmla="*/ 6772 w 10000"/>
                <a:gd name="connsiteY103" fmla="*/ 4755 h 10000"/>
                <a:gd name="connsiteX104" fmla="*/ 6800 w 10000"/>
                <a:gd name="connsiteY104" fmla="*/ 4720 h 10000"/>
                <a:gd name="connsiteX105" fmla="*/ 6895 w 10000"/>
                <a:gd name="connsiteY105" fmla="*/ 4734 h 10000"/>
                <a:gd name="connsiteX106" fmla="*/ 6991 w 10000"/>
                <a:gd name="connsiteY106" fmla="*/ 4734 h 10000"/>
                <a:gd name="connsiteX107" fmla="*/ 6997 w 10000"/>
                <a:gd name="connsiteY107" fmla="*/ 4670 h 10000"/>
                <a:gd name="connsiteX108" fmla="*/ 7013 w 10000"/>
                <a:gd name="connsiteY108" fmla="*/ 4627 h 10000"/>
                <a:gd name="connsiteX109" fmla="*/ 7008 w 10000"/>
                <a:gd name="connsiteY109" fmla="*/ 4599 h 10000"/>
                <a:gd name="connsiteX110" fmla="*/ 7064 w 10000"/>
                <a:gd name="connsiteY110" fmla="*/ 4578 h 10000"/>
                <a:gd name="connsiteX111" fmla="*/ 7103 w 10000"/>
                <a:gd name="connsiteY111" fmla="*/ 4634 h 10000"/>
                <a:gd name="connsiteX112" fmla="*/ 7160 w 10000"/>
                <a:gd name="connsiteY112" fmla="*/ 4613 h 10000"/>
                <a:gd name="connsiteX113" fmla="*/ 7177 w 10000"/>
                <a:gd name="connsiteY113" fmla="*/ 4578 h 10000"/>
                <a:gd name="connsiteX114" fmla="*/ 7222 w 10000"/>
                <a:gd name="connsiteY114" fmla="*/ 4564 h 10000"/>
                <a:gd name="connsiteX115" fmla="*/ 7317 w 10000"/>
                <a:gd name="connsiteY115" fmla="*/ 4493 h 10000"/>
                <a:gd name="connsiteX116" fmla="*/ 7407 w 10000"/>
                <a:gd name="connsiteY116" fmla="*/ 4521 h 10000"/>
                <a:gd name="connsiteX117" fmla="*/ 7430 w 10000"/>
                <a:gd name="connsiteY117" fmla="*/ 4507 h 10000"/>
                <a:gd name="connsiteX118" fmla="*/ 7480 w 10000"/>
                <a:gd name="connsiteY118" fmla="*/ 4528 h 10000"/>
                <a:gd name="connsiteX119" fmla="*/ 7503 w 10000"/>
                <a:gd name="connsiteY119" fmla="*/ 4471 h 10000"/>
                <a:gd name="connsiteX120" fmla="*/ 7525 w 10000"/>
                <a:gd name="connsiteY120" fmla="*/ 4500 h 10000"/>
                <a:gd name="connsiteX121" fmla="*/ 7559 w 10000"/>
                <a:gd name="connsiteY121" fmla="*/ 4493 h 10000"/>
                <a:gd name="connsiteX122" fmla="*/ 7598 w 10000"/>
                <a:gd name="connsiteY122" fmla="*/ 4556 h 10000"/>
                <a:gd name="connsiteX123" fmla="*/ 7643 w 10000"/>
                <a:gd name="connsiteY123" fmla="*/ 4549 h 10000"/>
                <a:gd name="connsiteX124" fmla="*/ 7683 w 10000"/>
                <a:gd name="connsiteY124" fmla="*/ 4578 h 10000"/>
                <a:gd name="connsiteX125" fmla="*/ 7700 w 10000"/>
                <a:gd name="connsiteY125" fmla="*/ 4556 h 10000"/>
                <a:gd name="connsiteX126" fmla="*/ 7778 w 10000"/>
                <a:gd name="connsiteY126" fmla="*/ 4564 h 10000"/>
                <a:gd name="connsiteX127" fmla="*/ 7790 w 10000"/>
                <a:gd name="connsiteY127" fmla="*/ 4585 h 10000"/>
                <a:gd name="connsiteX128" fmla="*/ 7874 w 10000"/>
                <a:gd name="connsiteY128" fmla="*/ 4514 h 10000"/>
                <a:gd name="connsiteX129" fmla="*/ 7874 w 10000"/>
                <a:gd name="connsiteY129" fmla="*/ 4393 h 10000"/>
                <a:gd name="connsiteX130" fmla="*/ 7852 w 10000"/>
                <a:gd name="connsiteY130" fmla="*/ 4379 h 10000"/>
                <a:gd name="connsiteX131" fmla="*/ 7835 w 10000"/>
                <a:gd name="connsiteY131" fmla="*/ 4294 h 10000"/>
                <a:gd name="connsiteX132" fmla="*/ 7801 w 10000"/>
                <a:gd name="connsiteY132" fmla="*/ 4209 h 10000"/>
                <a:gd name="connsiteX133" fmla="*/ 7750 w 10000"/>
                <a:gd name="connsiteY133" fmla="*/ 4173 h 10000"/>
                <a:gd name="connsiteX134" fmla="*/ 7745 w 10000"/>
                <a:gd name="connsiteY134" fmla="*/ 4131 h 10000"/>
                <a:gd name="connsiteX135" fmla="*/ 7672 w 10000"/>
                <a:gd name="connsiteY135" fmla="*/ 4053 h 10000"/>
                <a:gd name="connsiteX136" fmla="*/ 7677 w 10000"/>
                <a:gd name="connsiteY136" fmla="*/ 4024 h 10000"/>
                <a:gd name="connsiteX137" fmla="*/ 7604 w 10000"/>
                <a:gd name="connsiteY137" fmla="*/ 3982 h 10000"/>
                <a:gd name="connsiteX138" fmla="*/ 7598 w 10000"/>
                <a:gd name="connsiteY138" fmla="*/ 3903 h 10000"/>
                <a:gd name="connsiteX139" fmla="*/ 7475 w 10000"/>
                <a:gd name="connsiteY139" fmla="*/ 3833 h 10000"/>
                <a:gd name="connsiteX140" fmla="*/ 7407 w 10000"/>
                <a:gd name="connsiteY140" fmla="*/ 3683 h 10000"/>
                <a:gd name="connsiteX141" fmla="*/ 7306 w 10000"/>
                <a:gd name="connsiteY141" fmla="*/ 3676 h 10000"/>
                <a:gd name="connsiteX142" fmla="*/ 7272 w 10000"/>
                <a:gd name="connsiteY142" fmla="*/ 3648 h 10000"/>
                <a:gd name="connsiteX143" fmla="*/ 7222 w 10000"/>
                <a:gd name="connsiteY143" fmla="*/ 3669 h 10000"/>
                <a:gd name="connsiteX144" fmla="*/ 7143 w 10000"/>
                <a:gd name="connsiteY144" fmla="*/ 3669 h 10000"/>
                <a:gd name="connsiteX145" fmla="*/ 7030 w 10000"/>
                <a:gd name="connsiteY145" fmla="*/ 3840 h 10000"/>
                <a:gd name="connsiteX146" fmla="*/ 6991 w 10000"/>
                <a:gd name="connsiteY146" fmla="*/ 3918 h 10000"/>
                <a:gd name="connsiteX147" fmla="*/ 6890 w 10000"/>
                <a:gd name="connsiteY147" fmla="*/ 3797 h 10000"/>
                <a:gd name="connsiteX148" fmla="*/ 6817 w 10000"/>
                <a:gd name="connsiteY148" fmla="*/ 3747 h 10000"/>
                <a:gd name="connsiteX149" fmla="*/ 6744 w 10000"/>
                <a:gd name="connsiteY149" fmla="*/ 3754 h 10000"/>
                <a:gd name="connsiteX150" fmla="*/ 6670 w 10000"/>
                <a:gd name="connsiteY150" fmla="*/ 3790 h 10000"/>
                <a:gd name="connsiteX151" fmla="*/ 6609 w 10000"/>
                <a:gd name="connsiteY151" fmla="*/ 3762 h 10000"/>
                <a:gd name="connsiteX152" fmla="*/ 6552 w 10000"/>
                <a:gd name="connsiteY152" fmla="*/ 3804 h 10000"/>
                <a:gd name="connsiteX153" fmla="*/ 6496 w 10000"/>
                <a:gd name="connsiteY153" fmla="*/ 3889 h 10000"/>
                <a:gd name="connsiteX154" fmla="*/ 6367 w 10000"/>
                <a:gd name="connsiteY154" fmla="*/ 3733 h 10000"/>
                <a:gd name="connsiteX155" fmla="*/ 6350 w 10000"/>
                <a:gd name="connsiteY155" fmla="*/ 3577 h 10000"/>
                <a:gd name="connsiteX156" fmla="*/ 6451 w 10000"/>
                <a:gd name="connsiteY156" fmla="*/ 3513 h 10000"/>
                <a:gd name="connsiteX157" fmla="*/ 6445 w 10000"/>
                <a:gd name="connsiteY157" fmla="*/ 3343 h 10000"/>
                <a:gd name="connsiteX158" fmla="*/ 6541 w 10000"/>
                <a:gd name="connsiteY158" fmla="*/ 3144 h 10000"/>
                <a:gd name="connsiteX159" fmla="*/ 6530 w 10000"/>
                <a:gd name="connsiteY159" fmla="*/ 3109 h 10000"/>
                <a:gd name="connsiteX160" fmla="*/ 6760 w 10000"/>
                <a:gd name="connsiteY160" fmla="*/ 2456 h 10000"/>
                <a:gd name="connsiteX161" fmla="*/ 6884 w 10000"/>
                <a:gd name="connsiteY161" fmla="*/ 2555 h 10000"/>
                <a:gd name="connsiteX162" fmla="*/ 6957 w 10000"/>
                <a:gd name="connsiteY162" fmla="*/ 2598 h 10000"/>
                <a:gd name="connsiteX163" fmla="*/ 7030 w 10000"/>
                <a:gd name="connsiteY163" fmla="*/ 2598 h 10000"/>
                <a:gd name="connsiteX164" fmla="*/ 7143 w 10000"/>
                <a:gd name="connsiteY164" fmla="*/ 2676 h 10000"/>
                <a:gd name="connsiteX165" fmla="*/ 7160 w 10000"/>
                <a:gd name="connsiteY165" fmla="*/ 2626 h 10000"/>
                <a:gd name="connsiteX166" fmla="*/ 7233 w 10000"/>
                <a:gd name="connsiteY166" fmla="*/ 2612 h 10000"/>
                <a:gd name="connsiteX167" fmla="*/ 7295 w 10000"/>
                <a:gd name="connsiteY167" fmla="*/ 2527 h 10000"/>
                <a:gd name="connsiteX168" fmla="*/ 7373 w 10000"/>
                <a:gd name="connsiteY168" fmla="*/ 2463 h 10000"/>
                <a:gd name="connsiteX169" fmla="*/ 7407 w 10000"/>
                <a:gd name="connsiteY169" fmla="*/ 2399 h 10000"/>
                <a:gd name="connsiteX170" fmla="*/ 7525 w 10000"/>
                <a:gd name="connsiteY170" fmla="*/ 2356 h 10000"/>
                <a:gd name="connsiteX171" fmla="*/ 7587 w 10000"/>
                <a:gd name="connsiteY171" fmla="*/ 2363 h 10000"/>
                <a:gd name="connsiteX172" fmla="*/ 7638 w 10000"/>
                <a:gd name="connsiteY172" fmla="*/ 2300 h 10000"/>
                <a:gd name="connsiteX173" fmla="*/ 7677 w 10000"/>
                <a:gd name="connsiteY173" fmla="*/ 2214 h 10000"/>
                <a:gd name="connsiteX174" fmla="*/ 7660 w 10000"/>
                <a:gd name="connsiteY174" fmla="*/ 2200 h 10000"/>
                <a:gd name="connsiteX175" fmla="*/ 7677 w 10000"/>
                <a:gd name="connsiteY175" fmla="*/ 2108 h 10000"/>
                <a:gd name="connsiteX176" fmla="*/ 7610 w 10000"/>
                <a:gd name="connsiteY176" fmla="*/ 2108 h 10000"/>
                <a:gd name="connsiteX177" fmla="*/ 7643 w 10000"/>
                <a:gd name="connsiteY177" fmla="*/ 2030 h 10000"/>
                <a:gd name="connsiteX178" fmla="*/ 7649 w 10000"/>
                <a:gd name="connsiteY178" fmla="*/ 1938 h 10000"/>
                <a:gd name="connsiteX179" fmla="*/ 7677 w 10000"/>
                <a:gd name="connsiteY179" fmla="*/ 1916 h 10000"/>
                <a:gd name="connsiteX180" fmla="*/ 7728 w 10000"/>
                <a:gd name="connsiteY180" fmla="*/ 1824 h 10000"/>
                <a:gd name="connsiteX181" fmla="*/ 7722 w 10000"/>
                <a:gd name="connsiteY181" fmla="*/ 1753 h 10000"/>
                <a:gd name="connsiteX182" fmla="*/ 7762 w 10000"/>
                <a:gd name="connsiteY182" fmla="*/ 1675 h 10000"/>
                <a:gd name="connsiteX183" fmla="*/ 7807 w 10000"/>
                <a:gd name="connsiteY183" fmla="*/ 1625 h 10000"/>
                <a:gd name="connsiteX184" fmla="*/ 7823 w 10000"/>
                <a:gd name="connsiteY184" fmla="*/ 1540 h 10000"/>
                <a:gd name="connsiteX185" fmla="*/ 7818 w 10000"/>
                <a:gd name="connsiteY185" fmla="*/ 1512 h 10000"/>
                <a:gd name="connsiteX186" fmla="*/ 7857 w 10000"/>
                <a:gd name="connsiteY186" fmla="*/ 1455 h 10000"/>
                <a:gd name="connsiteX187" fmla="*/ 7913 w 10000"/>
                <a:gd name="connsiteY187" fmla="*/ 1285 h 10000"/>
                <a:gd name="connsiteX188" fmla="*/ 7930 w 10000"/>
                <a:gd name="connsiteY188" fmla="*/ 1185 h 10000"/>
                <a:gd name="connsiteX189" fmla="*/ 7958 w 10000"/>
                <a:gd name="connsiteY189" fmla="*/ 1192 h 10000"/>
                <a:gd name="connsiteX190" fmla="*/ 8037 w 10000"/>
                <a:gd name="connsiteY190" fmla="*/ 1079 h 10000"/>
                <a:gd name="connsiteX191" fmla="*/ 8127 w 10000"/>
                <a:gd name="connsiteY191" fmla="*/ 1015 h 10000"/>
                <a:gd name="connsiteX192" fmla="*/ 8138 w 10000"/>
                <a:gd name="connsiteY192" fmla="*/ 937 h 10000"/>
                <a:gd name="connsiteX193" fmla="*/ 8172 w 10000"/>
                <a:gd name="connsiteY193" fmla="*/ 852 h 10000"/>
                <a:gd name="connsiteX194" fmla="*/ 8161 w 10000"/>
                <a:gd name="connsiteY194" fmla="*/ 788 h 10000"/>
                <a:gd name="connsiteX195" fmla="*/ 8116 w 10000"/>
                <a:gd name="connsiteY195" fmla="*/ 731 h 10000"/>
                <a:gd name="connsiteX196" fmla="*/ 8138 w 10000"/>
                <a:gd name="connsiteY196" fmla="*/ 660 h 10000"/>
                <a:gd name="connsiteX197" fmla="*/ 8138 w 10000"/>
                <a:gd name="connsiteY197" fmla="*/ 575 h 10000"/>
                <a:gd name="connsiteX198" fmla="*/ 8054 w 10000"/>
                <a:gd name="connsiteY198" fmla="*/ 504 h 10000"/>
                <a:gd name="connsiteX199" fmla="*/ 7970 w 10000"/>
                <a:gd name="connsiteY199" fmla="*/ 546 h 10000"/>
                <a:gd name="connsiteX200" fmla="*/ 7930 w 10000"/>
                <a:gd name="connsiteY200" fmla="*/ 546 h 10000"/>
                <a:gd name="connsiteX201" fmla="*/ 7913 w 10000"/>
                <a:gd name="connsiteY201" fmla="*/ 497 h 10000"/>
                <a:gd name="connsiteX202" fmla="*/ 7913 w 10000"/>
                <a:gd name="connsiteY202" fmla="*/ 405 h 10000"/>
                <a:gd name="connsiteX203" fmla="*/ 8020 w 10000"/>
                <a:gd name="connsiteY203" fmla="*/ 312 h 10000"/>
                <a:gd name="connsiteX204" fmla="*/ 8054 w 10000"/>
                <a:gd name="connsiteY204" fmla="*/ 234 h 10000"/>
                <a:gd name="connsiteX205" fmla="*/ 8121 w 10000"/>
                <a:gd name="connsiteY205" fmla="*/ 170 h 10000"/>
                <a:gd name="connsiteX206" fmla="*/ 8183 w 10000"/>
                <a:gd name="connsiteY206" fmla="*/ 50 h 10000"/>
                <a:gd name="connsiteX207" fmla="*/ 8228 w 10000"/>
                <a:gd name="connsiteY207" fmla="*/ 28 h 10000"/>
                <a:gd name="connsiteX208" fmla="*/ 8290 w 10000"/>
                <a:gd name="connsiteY208" fmla="*/ 43 h 10000"/>
                <a:gd name="connsiteX209" fmla="*/ 8420 w 10000"/>
                <a:gd name="connsiteY209" fmla="*/ 0 h 10000"/>
                <a:gd name="connsiteX210" fmla="*/ 8481 w 10000"/>
                <a:gd name="connsiteY210" fmla="*/ 71 h 10000"/>
                <a:gd name="connsiteX211" fmla="*/ 8476 w 10000"/>
                <a:gd name="connsiteY211" fmla="*/ 121 h 10000"/>
                <a:gd name="connsiteX212" fmla="*/ 8504 w 10000"/>
                <a:gd name="connsiteY212" fmla="*/ 142 h 10000"/>
                <a:gd name="connsiteX213" fmla="*/ 8526 w 10000"/>
                <a:gd name="connsiteY213" fmla="*/ 192 h 10000"/>
                <a:gd name="connsiteX214" fmla="*/ 8493 w 10000"/>
                <a:gd name="connsiteY214" fmla="*/ 248 h 10000"/>
                <a:gd name="connsiteX215" fmla="*/ 8448 w 10000"/>
                <a:gd name="connsiteY215" fmla="*/ 376 h 10000"/>
                <a:gd name="connsiteX216" fmla="*/ 8375 w 10000"/>
                <a:gd name="connsiteY216" fmla="*/ 476 h 10000"/>
                <a:gd name="connsiteX217" fmla="*/ 8307 w 10000"/>
                <a:gd name="connsiteY217" fmla="*/ 532 h 10000"/>
                <a:gd name="connsiteX218" fmla="*/ 8358 w 10000"/>
                <a:gd name="connsiteY218" fmla="*/ 554 h 10000"/>
                <a:gd name="connsiteX219" fmla="*/ 8425 w 10000"/>
                <a:gd name="connsiteY219" fmla="*/ 639 h 10000"/>
                <a:gd name="connsiteX220" fmla="*/ 8470 w 10000"/>
                <a:gd name="connsiteY220" fmla="*/ 646 h 10000"/>
                <a:gd name="connsiteX221" fmla="*/ 8493 w 10000"/>
                <a:gd name="connsiteY221" fmla="*/ 738 h 10000"/>
                <a:gd name="connsiteX222" fmla="*/ 8538 w 10000"/>
                <a:gd name="connsiteY222" fmla="*/ 759 h 10000"/>
                <a:gd name="connsiteX223" fmla="*/ 8571 w 10000"/>
                <a:gd name="connsiteY223" fmla="*/ 752 h 10000"/>
                <a:gd name="connsiteX224" fmla="*/ 8639 w 10000"/>
                <a:gd name="connsiteY224" fmla="*/ 610 h 10000"/>
                <a:gd name="connsiteX225" fmla="*/ 8701 w 10000"/>
                <a:gd name="connsiteY225" fmla="*/ 625 h 10000"/>
                <a:gd name="connsiteX226" fmla="*/ 8712 w 10000"/>
                <a:gd name="connsiteY226" fmla="*/ 667 h 10000"/>
                <a:gd name="connsiteX227" fmla="*/ 8757 w 10000"/>
                <a:gd name="connsiteY227" fmla="*/ 717 h 10000"/>
                <a:gd name="connsiteX228" fmla="*/ 8757 w 10000"/>
                <a:gd name="connsiteY228" fmla="*/ 752 h 10000"/>
                <a:gd name="connsiteX229" fmla="*/ 8796 w 10000"/>
                <a:gd name="connsiteY229" fmla="*/ 774 h 10000"/>
                <a:gd name="connsiteX230" fmla="*/ 8853 w 10000"/>
                <a:gd name="connsiteY230" fmla="*/ 774 h 10000"/>
                <a:gd name="connsiteX231" fmla="*/ 8858 w 10000"/>
                <a:gd name="connsiteY231" fmla="*/ 837 h 10000"/>
                <a:gd name="connsiteX232" fmla="*/ 8808 w 10000"/>
                <a:gd name="connsiteY232" fmla="*/ 866 h 10000"/>
                <a:gd name="connsiteX233" fmla="*/ 8853 w 10000"/>
                <a:gd name="connsiteY233" fmla="*/ 1143 h 10000"/>
                <a:gd name="connsiteX234" fmla="*/ 8898 w 10000"/>
                <a:gd name="connsiteY234" fmla="*/ 1270 h 10000"/>
                <a:gd name="connsiteX235" fmla="*/ 8886 w 10000"/>
                <a:gd name="connsiteY235" fmla="*/ 1327 h 10000"/>
                <a:gd name="connsiteX236" fmla="*/ 8926 w 10000"/>
                <a:gd name="connsiteY236" fmla="*/ 1391 h 10000"/>
                <a:gd name="connsiteX237" fmla="*/ 8931 w 10000"/>
                <a:gd name="connsiteY237" fmla="*/ 1434 h 10000"/>
                <a:gd name="connsiteX238" fmla="*/ 9038 w 10000"/>
                <a:gd name="connsiteY238" fmla="*/ 1483 h 10000"/>
                <a:gd name="connsiteX239" fmla="*/ 9168 w 10000"/>
                <a:gd name="connsiteY239" fmla="*/ 1441 h 10000"/>
                <a:gd name="connsiteX240" fmla="*/ 9184 w 10000"/>
                <a:gd name="connsiteY240" fmla="*/ 1384 h 10000"/>
                <a:gd name="connsiteX241" fmla="*/ 9229 w 10000"/>
                <a:gd name="connsiteY241" fmla="*/ 1405 h 10000"/>
                <a:gd name="connsiteX242" fmla="*/ 9258 w 10000"/>
                <a:gd name="connsiteY242" fmla="*/ 1455 h 10000"/>
                <a:gd name="connsiteX243" fmla="*/ 9325 w 10000"/>
                <a:gd name="connsiteY243" fmla="*/ 1419 h 10000"/>
                <a:gd name="connsiteX244" fmla="*/ 9364 w 10000"/>
                <a:gd name="connsiteY244" fmla="*/ 1419 h 10000"/>
                <a:gd name="connsiteX245" fmla="*/ 9421 w 10000"/>
                <a:gd name="connsiteY245" fmla="*/ 1476 h 10000"/>
                <a:gd name="connsiteX246" fmla="*/ 9454 w 10000"/>
                <a:gd name="connsiteY246" fmla="*/ 1398 h 10000"/>
                <a:gd name="connsiteX247" fmla="*/ 9522 w 10000"/>
                <a:gd name="connsiteY247" fmla="*/ 1434 h 10000"/>
                <a:gd name="connsiteX248" fmla="*/ 9556 w 10000"/>
                <a:gd name="connsiteY248" fmla="*/ 1391 h 10000"/>
                <a:gd name="connsiteX249" fmla="*/ 9584 w 10000"/>
                <a:gd name="connsiteY249" fmla="*/ 1398 h 10000"/>
                <a:gd name="connsiteX250" fmla="*/ 9612 w 10000"/>
                <a:gd name="connsiteY250" fmla="*/ 1356 h 10000"/>
                <a:gd name="connsiteX251" fmla="*/ 9606 w 10000"/>
                <a:gd name="connsiteY251" fmla="*/ 1313 h 10000"/>
                <a:gd name="connsiteX252" fmla="*/ 9646 w 10000"/>
                <a:gd name="connsiteY252" fmla="*/ 1292 h 10000"/>
                <a:gd name="connsiteX253" fmla="*/ 9674 w 10000"/>
                <a:gd name="connsiteY253" fmla="*/ 1221 h 10000"/>
                <a:gd name="connsiteX254" fmla="*/ 9753 w 10000"/>
                <a:gd name="connsiteY254" fmla="*/ 1228 h 10000"/>
                <a:gd name="connsiteX255" fmla="*/ 9871 w 10000"/>
                <a:gd name="connsiteY255" fmla="*/ 1434 h 10000"/>
                <a:gd name="connsiteX256" fmla="*/ 9893 w 10000"/>
                <a:gd name="connsiteY256" fmla="*/ 1505 h 10000"/>
                <a:gd name="connsiteX257" fmla="*/ 9972 w 10000"/>
                <a:gd name="connsiteY257" fmla="*/ 1597 h 10000"/>
                <a:gd name="connsiteX258" fmla="*/ 10000 w 10000"/>
                <a:gd name="connsiteY258" fmla="*/ 1682 h 10000"/>
                <a:gd name="connsiteX259" fmla="*/ 9938 w 10000"/>
                <a:gd name="connsiteY259" fmla="*/ 1796 h 10000"/>
                <a:gd name="connsiteX260" fmla="*/ 9893 w 10000"/>
                <a:gd name="connsiteY260" fmla="*/ 1838 h 10000"/>
                <a:gd name="connsiteX261" fmla="*/ 9916 w 10000"/>
                <a:gd name="connsiteY261" fmla="*/ 1959 h 10000"/>
                <a:gd name="connsiteX262" fmla="*/ 9848 w 10000"/>
                <a:gd name="connsiteY262" fmla="*/ 2051 h 10000"/>
                <a:gd name="connsiteX263" fmla="*/ 9809 w 10000"/>
                <a:gd name="connsiteY263" fmla="*/ 2072 h 10000"/>
                <a:gd name="connsiteX264" fmla="*/ 9809 w 10000"/>
                <a:gd name="connsiteY264" fmla="*/ 2136 h 10000"/>
                <a:gd name="connsiteX265" fmla="*/ 9758 w 10000"/>
                <a:gd name="connsiteY265" fmla="*/ 2257 h 10000"/>
                <a:gd name="connsiteX266" fmla="*/ 9724 w 10000"/>
                <a:gd name="connsiteY266" fmla="*/ 2264 h 10000"/>
                <a:gd name="connsiteX267" fmla="*/ 9730 w 10000"/>
                <a:gd name="connsiteY267" fmla="*/ 2349 h 10000"/>
                <a:gd name="connsiteX268" fmla="*/ 9702 w 10000"/>
                <a:gd name="connsiteY268" fmla="*/ 2413 h 10000"/>
                <a:gd name="connsiteX269" fmla="*/ 9708 w 10000"/>
                <a:gd name="connsiteY269" fmla="*/ 2697 h 10000"/>
                <a:gd name="connsiteX270" fmla="*/ 9724 w 10000"/>
                <a:gd name="connsiteY270" fmla="*/ 2718 h 10000"/>
                <a:gd name="connsiteX271" fmla="*/ 9719 w 10000"/>
                <a:gd name="connsiteY271" fmla="*/ 2811 h 10000"/>
                <a:gd name="connsiteX272" fmla="*/ 9708 w 10000"/>
                <a:gd name="connsiteY272" fmla="*/ 2896 h 10000"/>
                <a:gd name="connsiteX273" fmla="*/ 9668 w 10000"/>
                <a:gd name="connsiteY273" fmla="*/ 2938 h 10000"/>
                <a:gd name="connsiteX274" fmla="*/ 9595 w 10000"/>
                <a:gd name="connsiteY274" fmla="*/ 2903 h 10000"/>
                <a:gd name="connsiteX275" fmla="*/ 9561 w 10000"/>
                <a:gd name="connsiteY275" fmla="*/ 2952 h 10000"/>
                <a:gd name="connsiteX276" fmla="*/ 9567 w 10000"/>
                <a:gd name="connsiteY276" fmla="*/ 2995 h 10000"/>
                <a:gd name="connsiteX277" fmla="*/ 9544 w 10000"/>
                <a:gd name="connsiteY277" fmla="*/ 3080 h 10000"/>
                <a:gd name="connsiteX278" fmla="*/ 9505 w 10000"/>
                <a:gd name="connsiteY278" fmla="*/ 3137 h 10000"/>
                <a:gd name="connsiteX279" fmla="*/ 9494 w 10000"/>
                <a:gd name="connsiteY279" fmla="*/ 3236 h 10000"/>
                <a:gd name="connsiteX280" fmla="*/ 9466 w 10000"/>
                <a:gd name="connsiteY280" fmla="*/ 3322 h 10000"/>
                <a:gd name="connsiteX281" fmla="*/ 9471 w 10000"/>
                <a:gd name="connsiteY281" fmla="*/ 3378 h 10000"/>
                <a:gd name="connsiteX282" fmla="*/ 9460 w 10000"/>
                <a:gd name="connsiteY282" fmla="*/ 3435 h 10000"/>
                <a:gd name="connsiteX283" fmla="*/ 9483 w 10000"/>
                <a:gd name="connsiteY283" fmla="*/ 3485 h 10000"/>
                <a:gd name="connsiteX284" fmla="*/ 9449 w 10000"/>
                <a:gd name="connsiteY284" fmla="*/ 3563 h 10000"/>
                <a:gd name="connsiteX285" fmla="*/ 9393 w 10000"/>
                <a:gd name="connsiteY285" fmla="*/ 3442 h 10000"/>
                <a:gd name="connsiteX286" fmla="*/ 9393 w 10000"/>
                <a:gd name="connsiteY286" fmla="*/ 3350 h 10000"/>
                <a:gd name="connsiteX287" fmla="*/ 9376 w 10000"/>
                <a:gd name="connsiteY287" fmla="*/ 3336 h 10000"/>
                <a:gd name="connsiteX288" fmla="*/ 9308 w 10000"/>
                <a:gd name="connsiteY288" fmla="*/ 3400 h 10000"/>
                <a:gd name="connsiteX289" fmla="*/ 9201 w 10000"/>
                <a:gd name="connsiteY289" fmla="*/ 3549 h 10000"/>
                <a:gd name="connsiteX290" fmla="*/ 9139 w 10000"/>
                <a:gd name="connsiteY290" fmla="*/ 3655 h 10000"/>
                <a:gd name="connsiteX291" fmla="*/ 9044 w 10000"/>
                <a:gd name="connsiteY291" fmla="*/ 3712 h 10000"/>
                <a:gd name="connsiteX292" fmla="*/ 9010 w 10000"/>
                <a:gd name="connsiteY292" fmla="*/ 3797 h 10000"/>
                <a:gd name="connsiteX293" fmla="*/ 8982 w 10000"/>
                <a:gd name="connsiteY293" fmla="*/ 3825 h 10000"/>
                <a:gd name="connsiteX294" fmla="*/ 8875 w 10000"/>
                <a:gd name="connsiteY294" fmla="*/ 3903 h 10000"/>
                <a:gd name="connsiteX295" fmla="*/ 8785 w 10000"/>
                <a:gd name="connsiteY295" fmla="*/ 3996 h 10000"/>
                <a:gd name="connsiteX296" fmla="*/ 8763 w 10000"/>
                <a:gd name="connsiteY296" fmla="*/ 4067 h 10000"/>
                <a:gd name="connsiteX297" fmla="*/ 8729 w 10000"/>
                <a:gd name="connsiteY297" fmla="*/ 4102 h 10000"/>
                <a:gd name="connsiteX298" fmla="*/ 8774 w 10000"/>
                <a:gd name="connsiteY298" fmla="*/ 4194 h 10000"/>
                <a:gd name="connsiteX299" fmla="*/ 8819 w 10000"/>
                <a:gd name="connsiteY299" fmla="*/ 4265 h 10000"/>
                <a:gd name="connsiteX300" fmla="*/ 8881 w 10000"/>
                <a:gd name="connsiteY300" fmla="*/ 4294 h 10000"/>
                <a:gd name="connsiteX301" fmla="*/ 8858 w 10000"/>
                <a:gd name="connsiteY301" fmla="*/ 4344 h 10000"/>
                <a:gd name="connsiteX302" fmla="*/ 8903 w 10000"/>
                <a:gd name="connsiteY302" fmla="*/ 4358 h 10000"/>
                <a:gd name="connsiteX303" fmla="*/ 8903 w 10000"/>
                <a:gd name="connsiteY303" fmla="*/ 4443 h 10000"/>
                <a:gd name="connsiteX304" fmla="*/ 8937 w 10000"/>
                <a:gd name="connsiteY304" fmla="*/ 4507 h 10000"/>
                <a:gd name="connsiteX305" fmla="*/ 8993 w 10000"/>
                <a:gd name="connsiteY305" fmla="*/ 4493 h 10000"/>
                <a:gd name="connsiteX306" fmla="*/ 9016 w 10000"/>
                <a:gd name="connsiteY306" fmla="*/ 4422 h 10000"/>
                <a:gd name="connsiteX307" fmla="*/ 9061 w 10000"/>
                <a:gd name="connsiteY307" fmla="*/ 4414 h 10000"/>
                <a:gd name="connsiteX308" fmla="*/ 9066 w 10000"/>
                <a:gd name="connsiteY308" fmla="*/ 4358 h 10000"/>
                <a:gd name="connsiteX309" fmla="*/ 9123 w 10000"/>
                <a:gd name="connsiteY309" fmla="*/ 4358 h 10000"/>
                <a:gd name="connsiteX310" fmla="*/ 9100 w 10000"/>
                <a:gd name="connsiteY310" fmla="*/ 4429 h 10000"/>
                <a:gd name="connsiteX311" fmla="*/ 9156 w 10000"/>
                <a:gd name="connsiteY311" fmla="*/ 4464 h 10000"/>
                <a:gd name="connsiteX312" fmla="*/ 9145 w 10000"/>
                <a:gd name="connsiteY312" fmla="*/ 4528 h 10000"/>
                <a:gd name="connsiteX313" fmla="*/ 9061 w 10000"/>
                <a:gd name="connsiteY313" fmla="*/ 4535 h 10000"/>
                <a:gd name="connsiteX314" fmla="*/ 8999 w 10000"/>
                <a:gd name="connsiteY314" fmla="*/ 4578 h 10000"/>
                <a:gd name="connsiteX315" fmla="*/ 8943 w 10000"/>
                <a:gd name="connsiteY315" fmla="*/ 4599 h 10000"/>
                <a:gd name="connsiteX316" fmla="*/ 8943 w 10000"/>
                <a:gd name="connsiteY316" fmla="*/ 4698 h 10000"/>
                <a:gd name="connsiteX317" fmla="*/ 8999 w 10000"/>
                <a:gd name="connsiteY317" fmla="*/ 4805 h 10000"/>
                <a:gd name="connsiteX318" fmla="*/ 8954 w 10000"/>
                <a:gd name="connsiteY318" fmla="*/ 4904 h 10000"/>
                <a:gd name="connsiteX319" fmla="*/ 8864 w 10000"/>
                <a:gd name="connsiteY319" fmla="*/ 4918 h 10000"/>
                <a:gd name="connsiteX320" fmla="*/ 8875 w 10000"/>
                <a:gd name="connsiteY320" fmla="*/ 5032 h 10000"/>
                <a:gd name="connsiteX321" fmla="*/ 8870 w 10000"/>
                <a:gd name="connsiteY321" fmla="*/ 5103 h 10000"/>
                <a:gd name="connsiteX322" fmla="*/ 8841 w 10000"/>
                <a:gd name="connsiteY322" fmla="*/ 5138 h 10000"/>
                <a:gd name="connsiteX323" fmla="*/ 8785 w 10000"/>
                <a:gd name="connsiteY323" fmla="*/ 5110 h 10000"/>
                <a:gd name="connsiteX324" fmla="*/ 8735 w 10000"/>
                <a:gd name="connsiteY324" fmla="*/ 5018 h 10000"/>
                <a:gd name="connsiteX325" fmla="*/ 8678 w 10000"/>
                <a:gd name="connsiteY325" fmla="*/ 5089 h 10000"/>
                <a:gd name="connsiteX326" fmla="*/ 8622 w 10000"/>
                <a:gd name="connsiteY326" fmla="*/ 5039 h 10000"/>
                <a:gd name="connsiteX327" fmla="*/ 8616 w 10000"/>
                <a:gd name="connsiteY327" fmla="*/ 5011 h 10000"/>
                <a:gd name="connsiteX328" fmla="*/ 8538 w 10000"/>
                <a:gd name="connsiteY328" fmla="*/ 4947 h 10000"/>
                <a:gd name="connsiteX329" fmla="*/ 8515 w 10000"/>
                <a:gd name="connsiteY329" fmla="*/ 4961 h 10000"/>
                <a:gd name="connsiteX330" fmla="*/ 8526 w 10000"/>
                <a:gd name="connsiteY330" fmla="*/ 5039 h 10000"/>
                <a:gd name="connsiteX331" fmla="*/ 8481 w 10000"/>
                <a:gd name="connsiteY331" fmla="*/ 5138 h 10000"/>
                <a:gd name="connsiteX332" fmla="*/ 8515 w 10000"/>
                <a:gd name="connsiteY332" fmla="*/ 5160 h 10000"/>
                <a:gd name="connsiteX333" fmla="*/ 8577 w 10000"/>
                <a:gd name="connsiteY333" fmla="*/ 5145 h 10000"/>
                <a:gd name="connsiteX334" fmla="*/ 8588 w 10000"/>
                <a:gd name="connsiteY334" fmla="*/ 5181 h 10000"/>
                <a:gd name="connsiteX335" fmla="*/ 8577 w 10000"/>
                <a:gd name="connsiteY335" fmla="*/ 5224 h 10000"/>
                <a:gd name="connsiteX336" fmla="*/ 8600 w 10000"/>
                <a:gd name="connsiteY336" fmla="*/ 5280 h 10000"/>
                <a:gd name="connsiteX337" fmla="*/ 8650 w 10000"/>
                <a:gd name="connsiteY337" fmla="*/ 5316 h 10000"/>
                <a:gd name="connsiteX338" fmla="*/ 8639 w 10000"/>
                <a:gd name="connsiteY338" fmla="*/ 5401 h 10000"/>
                <a:gd name="connsiteX339" fmla="*/ 8673 w 10000"/>
                <a:gd name="connsiteY339" fmla="*/ 5444 h 10000"/>
                <a:gd name="connsiteX340" fmla="*/ 8633 w 10000"/>
                <a:gd name="connsiteY340" fmla="*/ 5486 h 10000"/>
                <a:gd name="connsiteX341" fmla="*/ 8622 w 10000"/>
                <a:gd name="connsiteY341" fmla="*/ 5642 h 10000"/>
                <a:gd name="connsiteX342" fmla="*/ 8600 w 10000"/>
                <a:gd name="connsiteY342" fmla="*/ 5649 h 10000"/>
                <a:gd name="connsiteX343" fmla="*/ 8628 w 10000"/>
                <a:gd name="connsiteY343" fmla="*/ 5720 h 10000"/>
                <a:gd name="connsiteX344" fmla="*/ 8633 w 10000"/>
                <a:gd name="connsiteY344" fmla="*/ 5841 h 10000"/>
                <a:gd name="connsiteX345" fmla="*/ 8661 w 10000"/>
                <a:gd name="connsiteY345" fmla="*/ 5869 h 10000"/>
                <a:gd name="connsiteX346" fmla="*/ 8667 w 10000"/>
                <a:gd name="connsiteY346" fmla="*/ 5905 h 10000"/>
                <a:gd name="connsiteX347" fmla="*/ 8690 w 10000"/>
                <a:gd name="connsiteY347" fmla="*/ 5912 h 10000"/>
                <a:gd name="connsiteX348" fmla="*/ 8695 w 10000"/>
                <a:gd name="connsiteY348" fmla="*/ 5983 h 10000"/>
                <a:gd name="connsiteX349" fmla="*/ 8684 w 10000"/>
                <a:gd name="connsiteY349" fmla="*/ 6033 h 10000"/>
                <a:gd name="connsiteX350" fmla="*/ 8740 w 10000"/>
                <a:gd name="connsiteY350" fmla="*/ 6061 h 10000"/>
                <a:gd name="connsiteX351" fmla="*/ 8825 w 10000"/>
                <a:gd name="connsiteY351" fmla="*/ 6004 h 10000"/>
                <a:gd name="connsiteX352" fmla="*/ 8948 w 10000"/>
                <a:gd name="connsiteY352" fmla="*/ 5891 h 10000"/>
                <a:gd name="connsiteX353" fmla="*/ 8982 w 10000"/>
                <a:gd name="connsiteY353" fmla="*/ 5891 h 10000"/>
                <a:gd name="connsiteX354" fmla="*/ 8982 w 10000"/>
                <a:gd name="connsiteY354" fmla="*/ 5976 h 10000"/>
                <a:gd name="connsiteX355" fmla="*/ 9004 w 10000"/>
                <a:gd name="connsiteY355" fmla="*/ 5990 h 10000"/>
                <a:gd name="connsiteX356" fmla="*/ 9044 w 10000"/>
                <a:gd name="connsiteY356" fmla="*/ 6089 h 10000"/>
                <a:gd name="connsiteX357" fmla="*/ 9072 w 10000"/>
                <a:gd name="connsiteY357" fmla="*/ 6097 h 10000"/>
                <a:gd name="connsiteX358" fmla="*/ 9055 w 10000"/>
                <a:gd name="connsiteY358" fmla="*/ 6153 h 10000"/>
                <a:gd name="connsiteX359" fmla="*/ 9100 w 10000"/>
                <a:gd name="connsiteY359" fmla="*/ 6281 h 10000"/>
                <a:gd name="connsiteX360" fmla="*/ 9100 w 10000"/>
                <a:gd name="connsiteY360" fmla="*/ 6345 h 10000"/>
                <a:gd name="connsiteX361" fmla="*/ 9123 w 10000"/>
                <a:gd name="connsiteY361" fmla="*/ 6416 h 10000"/>
                <a:gd name="connsiteX362" fmla="*/ 9089 w 10000"/>
                <a:gd name="connsiteY362" fmla="*/ 6473 h 10000"/>
                <a:gd name="connsiteX363" fmla="*/ 9049 w 10000"/>
                <a:gd name="connsiteY363" fmla="*/ 6466 h 10000"/>
                <a:gd name="connsiteX364" fmla="*/ 9049 w 10000"/>
                <a:gd name="connsiteY364" fmla="*/ 6501 h 10000"/>
                <a:gd name="connsiteX365" fmla="*/ 9089 w 10000"/>
                <a:gd name="connsiteY365" fmla="*/ 6544 h 10000"/>
                <a:gd name="connsiteX366" fmla="*/ 9106 w 10000"/>
                <a:gd name="connsiteY366" fmla="*/ 6515 h 10000"/>
                <a:gd name="connsiteX367" fmla="*/ 9139 w 10000"/>
                <a:gd name="connsiteY367" fmla="*/ 6579 h 10000"/>
                <a:gd name="connsiteX368" fmla="*/ 9179 w 10000"/>
                <a:gd name="connsiteY368" fmla="*/ 6579 h 10000"/>
                <a:gd name="connsiteX369" fmla="*/ 9156 w 10000"/>
                <a:gd name="connsiteY369" fmla="*/ 6757 h 10000"/>
                <a:gd name="connsiteX370" fmla="*/ 9139 w 10000"/>
                <a:gd name="connsiteY370" fmla="*/ 6792 h 10000"/>
                <a:gd name="connsiteX371" fmla="*/ 9089 w 10000"/>
                <a:gd name="connsiteY371" fmla="*/ 6778 h 10000"/>
                <a:gd name="connsiteX372" fmla="*/ 9027 w 10000"/>
                <a:gd name="connsiteY372" fmla="*/ 6799 h 10000"/>
                <a:gd name="connsiteX373" fmla="*/ 9004 w 10000"/>
                <a:gd name="connsiteY373" fmla="*/ 6842 h 10000"/>
                <a:gd name="connsiteX374" fmla="*/ 8999 w 10000"/>
                <a:gd name="connsiteY374" fmla="*/ 6884 h 10000"/>
                <a:gd name="connsiteX375" fmla="*/ 8960 w 10000"/>
                <a:gd name="connsiteY375" fmla="*/ 6934 h 10000"/>
                <a:gd name="connsiteX376" fmla="*/ 8898 w 10000"/>
                <a:gd name="connsiteY376" fmla="*/ 6941 h 10000"/>
                <a:gd name="connsiteX377" fmla="*/ 8886 w 10000"/>
                <a:gd name="connsiteY377" fmla="*/ 6962 h 10000"/>
                <a:gd name="connsiteX378" fmla="*/ 8847 w 10000"/>
                <a:gd name="connsiteY378" fmla="*/ 6927 h 10000"/>
                <a:gd name="connsiteX379" fmla="*/ 8808 w 10000"/>
                <a:gd name="connsiteY379" fmla="*/ 6934 h 10000"/>
                <a:gd name="connsiteX380" fmla="*/ 8785 w 10000"/>
                <a:gd name="connsiteY380" fmla="*/ 6906 h 10000"/>
                <a:gd name="connsiteX381" fmla="*/ 8735 w 10000"/>
                <a:gd name="connsiteY381" fmla="*/ 6891 h 10000"/>
                <a:gd name="connsiteX382" fmla="*/ 8746 w 10000"/>
                <a:gd name="connsiteY382" fmla="*/ 6941 h 10000"/>
                <a:gd name="connsiteX383" fmla="*/ 8723 w 10000"/>
                <a:gd name="connsiteY383" fmla="*/ 6991 h 10000"/>
                <a:gd name="connsiteX384" fmla="*/ 8639 w 10000"/>
                <a:gd name="connsiteY384" fmla="*/ 6984 h 10000"/>
                <a:gd name="connsiteX385" fmla="*/ 8611 w 10000"/>
                <a:gd name="connsiteY385" fmla="*/ 6962 h 10000"/>
                <a:gd name="connsiteX386" fmla="*/ 8566 w 10000"/>
                <a:gd name="connsiteY386" fmla="*/ 6984 h 10000"/>
                <a:gd name="connsiteX387" fmla="*/ 8560 w 10000"/>
                <a:gd name="connsiteY387" fmla="*/ 7055 h 10000"/>
                <a:gd name="connsiteX388" fmla="*/ 8476 w 10000"/>
                <a:gd name="connsiteY388" fmla="*/ 7133 h 10000"/>
                <a:gd name="connsiteX389" fmla="*/ 8448 w 10000"/>
                <a:gd name="connsiteY389" fmla="*/ 7090 h 10000"/>
                <a:gd name="connsiteX390" fmla="*/ 8386 w 10000"/>
                <a:gd name="connsiteY390" fmla="*/ 7111 h 10000"/>
                <a:gd name="connsiteX391" fmla="*/ 8346 w 10000"/>
                <a:gd name="connsiteY391" fmla="*/ 7133 h 10000"/>
                <a:gd name="connsiteX392" fmla="*/ 8341 w 10000"/>
                <a:gd name="connsiteY392" fmla="*/ 7168 h 10000"/>
                <a:gd name="connsiteX393" fmla="*/ 8256 w 10000"/>
                <a:gd name="connsiteY393" fmla="*/ 7246 h 10000"/>
                <a:gd name="connsiteX394" fmla="*/ 8206 w 10000"/>
                <a:gd name="connsiteY394" fmla="*/ 7232 h 10000"/>
                <a:gd name="connsiteX395" fmla="*/ 8155 w 10000"/>
                <a:gd name="connsiteY395" fmla="*/ 7260 h 10000"/>
                <a:gd name="connsiteX396" fmla="*/ 8116 w 10000"/>
                <a:gd name="connsiteY396" fmla="*/ 7303 h 10000"/>
                <a:gd name="connsiteX397" fmla="*/ 8060 w 10000"/>
                <a:gd name="connsiteY397" fmla="*/ 7331 h 10000"/>
                <a:gd name="connsiteX398" fmla="*/ 8065 w 10000"/>
                <a:gd name="connsiteY398" fmla="*/ 7374 h 10000"/>
                <a:gd name="connsiteX399" fmla="*/ 8015 w 10000"/>
                <a:gd name="connsiteY399" fmla="*/ 7402 h 10000"/>
                <a:gd name="connsiteX400" fmla="*/ 7942 w 10000"/>
                <a:gd name="connsiteY400" fmla="*/ 7523 h 10000"/>
                <a:gd name="connsiteX401" fmla="*/ 7930 w 10000"/>
                <a:gd name="connsiteY401" fmla="*/ 7573 h 10000"/>
                <a:gd name="connsiteX402" fmla="*/ 7908 w 10000"/>
                <a:gd name="connsiteY402" fmla="*/ 7559 h 10000"/>
                <a:gd name="connsiteX403" fmla="*/ 7919 w 10000"/>
                <a:gd name="connsiteY403" fmla="*/ 7523 h 10000"/>
                <a:gd name="connsiteX404" fmla="*/ 7846 w 10000"/>
                <a:gd name="connsiteY404" fmla="*/ 7339 h 10000"/>
                <a:gd name="connsiteX405" fmla="*/ 7846 w 10000"/>
                <a:gd name="connsiteY405" fmla="*/ 7268 h 10000"/>
                <a:gd name="connsiteX406" fmla="*/ 7812 w 10000"/>
                <a:gd name="connsiteY406" fmla="*/ 7268 h 10000"/>
                <a:gd name="connsiteX407" fmla="*/ 7711 w 10000"/>
                <a:gd name="connsiteY407" fmla="*/ 7197 h 10000"/>
                <a:gd name="connsiteX408" fmla="*/ 7649 w 10000"/>
                <a:gd name="connsiteY408" fmla="*/ 7232 h 10000"/>
                <a:gd name="connsiteX409" fmla="*/ 7632 w 10000"/>
                <a:gd name="connsiteY409" fmla="*/ 7275 h 10000"/>
                <a:gd name="connsiteX410" fmla="*/ 7677 w 10000"/>
                <a:gd name="connsiteY410" fmla="*/ 7324 h 10000"/>
                <a:gd name="connsiteX411" fmla="*/ 7688 w 10000"/>
                <a:gd name="connsiteY411" fmla="*/ 7367 h 10000"/>
                <a:gd name="connsiteX412" fmla="*/ 7660 w 10000"/>
                <a:gd name="connsiteY412" fmla="*/ 7410 h 10000"/>
                <a:gd name="connsiteX413" fmla="*/ 7666 w 10000"/>
                <a:gd name="connsiteY413" fmla="*/ 7445 h 10000"/>
                <a:gd name="connsiteX414" fmla="*/ 7655 w 10000"/>
                <a:gd name="connsiteY414" fmla="*/ 7516 h 10000"/>
                <a:gd name="connsiteX415" fmla="*/ 7660 w 10000"/>
                <a:gd name="connsiteY415" fmla="*/ 7587 h 10000"/>
                <a:gd name="connsiteX416" fmla="*/ 7694 w 10000"/>
                <a:gd name="connsiteY416" fmla="*/ 7700 h 10000"/>
                <a:gd name="connsiteX417" fmla="*/ 7660 w 10000"/>
                <a:gd name="connsiteY417" fmla="*/ 7743 h 10000"/>
                <a:gd name="connsiteX418" fmla="*/ 7666 w 10000"/>
                <a:gd name="connsiteY418" fmla="*/ 7779 h 10000"/>
                <a:gd name="connsiteX419" fmla="*/ 7638 w 10000"/>
                <a:gd name="connsiteY419" fmla="*/ 7793 h 10000"/>
                <a:gd name="connsiteX420" fmla="*/ 7621 w 10000"/>
                <a:gd name="connsiteY420" fmla="*/ 7814 h 10000"/>
                <a:gd name="connsiteX421" fmla="*/ 7514 w 10000"/>
                <a:gd name="connsiteY421" fmla="*/ 7800 h 10000"/>
                <a:gd name="connsiteX422" fmla="*/ 7497 w 10000"/>
                <a:gd name="connsiteY422" fmla="*/ 7757 h 10000"/>
                <a:gd name="connsiteX423" fmla="*/ 7463 w 10000"/>
                <a:gd name="connsiteY423" fmla="*/ 7786 h 10000"/>
                <a:gd name="connsiteX424" fmla="*/ 7390 w 10000"/>
                <a:gd name="connsiteY424" fmla="*/ 7771 h 10000"/>
                <a:gd name="connsiteX425" fmla="*/ 7340 w 10000"/>
                <a:gd name="connsiteY425" fmla="*/ 7793 h 10000"/>
                <a:gd name="connsiteX426" fmla="*/ 7312 w 10000"/>
                <a:gd name="connsiteY426" fmla="*/ 7644 h 10000"/>
                <a:gd name="connsiteX427" fmla="*/ 7283 w 10000"/>
                <a:gd name="connsiteY427" fmla="*/ 7637 h 10000"/>
                <a:gd name="connsiteX428" fmla="*/ 7250 w 10000"/>
                <a:gd name="connsiteY428" fmla="*/ 7544 h 10000"/>
                <a:gd name="connsiteX429" fmla="*/ 7267 w 10000"/>
                <a:gd name="connsiteY429" fmla="*/ 7502 h 10000"/>
                <a:gd name="connsiteX430" fmla="*/ 7306 w 10000"/>
                <a:gd name="connsiteY430" fmla="*/ 7523 h 10000"/>
                <a:gd name="connsiteX431" fmla="*/ 7323 w 10000"/>
                <a:gd name="connsiteY431" fmla="*/ 7473 h 10000"/>
                <a:gd name="connsiteX432" fmla="*/ 7295 w 10000"/>
                <a:gd name="connsiteY432" fmla="*/ 7438 h 10000"/>
                <a:gd name="connsiteX433" fmla="*/ 7312 w 10000"/>
                <a:gd name="connsiteY433" fmla="*/ 7402 h 10000"/>
                <a:gd name="connsiteX434" fmla="*/ 7238 w 10000"/>
                <a:gd name="connsiteY434" fmla="*/ 7331 h 10000"/>
                <a:gd name="connsiteX435" fmla="*/ 7244 w 10000"/>
                <a:gd name="connsiteY435" fmla="*/ 7296 h 10000"/>
                <a:gd name="connsiteX436" fmla="*/ 7199 w 10000"/>
                <a:gd name="connsiteY436" fmla="*/ 7260 h 10000"/>
                <a:gd name="connsiteX437" fmla="*/ 7227 w 10000"/>
                <a:gd name="connsiteY437" fmla="*/ 7218 h 10000"/>
                <a:gd name="connsiteX438" fmla="*/ 7216 w 10000"/>
                <a:gd name="connsiteY438" fmla="*/ 7168 h 10000"/>
                <a:gd name="connsiteX439" fmla="*/ 7165 w 10000"/>
                <a:gd name="connsiteY439" fmla="*/ 7090 h 10000"/>
                <a:gd name="connsiteX440" fmla="*/ 7132 w 10000"/>
                <a:gd name="connsiteY440" fmla="*/ 7026 h 10000"/>
                <a:gd name="connsiteX441" fmla="*/ 7064 w 10000"/>
                <a:gd name="connsiteY441" fmla="*/ 7055 h 10000"/>
                <a:gd name="connsiteX442" fmla="*/ 7025 w 10000"/>
                <a:gd name="connsiteY442" fmla="*/ 7048 h 10000"/>
                <a:gd name="connsiteX443" fmla="*/ 7002 w 10000"/>
                <a:gd name="connsiteY443" fmla="*/ 7111 h 10000"/>
                <a:gd name="connsiteX444" fmla="*/ 6924 w 10000"/>
                <a:gd name="connsiteY444" fmla="*/ 7119 h 10000"/>
                <a:gd name="connsiteX445" fmla="*/ 6895 w 10000"/>
                <a:gd name="connsiteY445" fmla="*/ 7111 h 10000"/>
                <a:gd name="connsiteX446" fmla="*/ 6828 w 10000"/>
                <a:gd name="connsiteY446" fmla="*/ 7161 h 10000"/>
                <a:gd name="connsiteX447" fmla="*/ 6834 w 10000"/>
                <a:gd name="connsiteY447" fmla="*/ 7260 h 10000"/>
                <a:gd name="connsiteX448" fmla="*/ 6817 w 10000"/>
                <a:gd name="connsiteY448" fmla="*/ 7324 h 10000"/>
                <a:gd name="connsiteX449" fmla="*/ 6817 w 10000"/>
                <a:gd name="connsiteY449" fmla="*/ 7381 h 10000"/>
                <a:gd name="connsiteX450" fmla="*/ 6760 w 10000"/>
                <a:gd name="connsiteY450" fmla="*/ 7424 h 10000"/>
                <a:gd name="connsiteX451" fmla="*/ 6699 w 10000"/>
                <a:gd name="connsiteY451" fmla="*/ 7431 h 10000"/>
                <a:gd name="connsiteX452" fmla="*/ 6682 w 10000"/>
                <a:gd name="connsiteY452" fmla="*/ 7410 h 10000"/>
                <a:gd name="connsiteX453" fmla="*/ 6625 w 10000"/>
                <a:gd name="connsiteY453" fmla="*/ 7388 h 10000"/>
                <a:gd name="connsiteX454" fmla="*/ 6592 w 10000"/>
                <a:gd name="connsiteY454" fmla="*/ 7431 h 10000"/>
                <a:gd name="connsiteX455" fmla="*/ 6586 w 10000"/>
                <a:gd name="connsiteY455" fmla="*/ 7473 h 10000"/>
                <a:gd name="connsiteX456" fmla="*/ 6552 w 10000"/>
                <a:gd name="connsiteY456" fmla="*/ 7480 h 10000"/>
                <a:gd name="connsiteX457" fmla="*/ 6547 w 10000"/>
                <a:gd name="connsiteY457" fmla="*/ 7523 h 10000"/>
                <a:gd name="connsiteX458" fmla="*/ 6519 w 10000"/>
                <a:gd name="connsiteY458" fmla="*/ 7523 h 10000"/>
                <a:gd name="connsiteX459" fmla="*/ 6485 w 10000"/>
                <a:gd name="connsiteY459" fmla="*/ 7424 h 10000"/>
                <a:gd name="connsiteX460" fmla="*/ 6406 w 10000"/>
                <a:gd name="connsiteY460" fmla="*/ 7473 h 10000"/>
                <a:gd name="connsiteX461" fmla="*/ 6316 w 10000"/>
                <a:gd name="connsiteY461" fmla="*/ 7551 h 10000"/>
                <a:gd name="connsiteX462" fmla="*/ 6282 w 10000"/>
                <a:gd name="connsiteY462" fmla="*/ 7566 h 10000"/>
                <a:gd name="connsiteX463" fmla="*/ 6294 w 10000"/>
                <a:gd name="connsiteY463" fmla="*/ 7615 h 10000"/>
                <a:gd name="connsiteX464" fmla="*/ 6243 w 10000"/>
                <a:gd name="connsiteY464" fmla="*/ 7637 h 10000"/>
                <a:gd name="connsiteX465" fmla="*/ 6209 w 10000"/>
                <a:gd name="connsiteY465" fmla="*/ 7608 h 10000"/>
                <a:gd name="connsiteX466" fmla="*/ 6136 w 10000"/>
                <a:gd name="connsiteY466" fmla="*/ 7622 h 10000"/>
                <a:gd name="connsiteX467" fmla="*/ 6136 w 10000"/>
                <a:gd name="connsiteY467" fmla="*/ 7395 h 10000"/>
                <a:gd name="connsiteX468" fmla="*/ 6208 w 10000"/>
                <a:gd name="connsiteY468"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945 w 10000"/>
                <a:gd name="connsiteY69" fmla="*/ 8432 h 10000"/>
                <a:gd name="connsiteX70" fmla="*/ 533 w 10000"/>
                <a:gd name="connsiteY70" fmla="*/ 8076 h 10000"/>
                <a:gd name="connsiteX71" fmla="*/ 169 w 10000"/>
                <a:gd name="connsiteY71" fmla="*/ 7743 h 10000"/>
                <a:gd name="connsiteX72" fmla="*/ 157 w 10000"/>
                <a:gd name="connsiteY72" fmla="*/ 7686 h 10000"/>
                <a:gd name="connsiteX73" fmla="*/ 231 w 10000"/>
                <a:gd name="connsiteY73" fmla="*/ 7594 h 10000"/>
                <a:gd name="connsiteX74" fmla="*/ 0 w 10000"/>
                <a:gd name="connsiteY74" fmla="*/ 6920 h 10000"/>
                <a:gd name="connsiteX75" fmla="*/ 1074 w 10000"/>
                <a:gd name="connsiteY75" fmla="*/ 7019 h 10000"/>
                <a:gd name="connsiteX76" fmla="*/ 1277 w 10000"/>
                <a:gd name="connsiteY76" fmla="*/ 6998 h 10000"/>
                <a:gd name="connsiteX77" fmla="*/ 1524 w 10000"/>
                <a:gd name="connsiteY77" fmla="*/ 7083 h 10000"/>
                <a:gd name="connsiteX78" fmla="*/ 1609 w 10000"/>
                <a:gd name="connsiteY78" fmla="*/ 7104 h 10000"/>
                <a:gd name="connsiteX79" fmla="*/ 6504 w 10000"/>
                <a:gd name="connsiteY79" fmla="*/ 7627 h 10000"/>
                <a:gd name="connsiteX80" fmla="*/ 5523 w 10000"/>
                <a:gd name="connsiteY80" fmla="*/ 5713 h 10000"/>
                <a:gd name="connsiteX81" fmla="*/ 5652 w 10000"/>
                <a:gd name="connsiteY81" fmla="*/ 5720 h 10000"/>
                <a:gd name="connsiteX82" fmla="*/ 5697 w 10000"/>
                <a:gd name="connsiteY82" fmla="*/ 5742 h 10000"/>
                <a:gd name="connsiteX83" fmla="*/ 5793 w 10000"/>
                <a:gd name="connsiteY83" fmla="*/ 5635 h 10000"/>
                <a:gd name="connsiteX84" fmla="*/ 5844 w 10000"/>
                <a:gd name="connsiteY84" fmla="*/ 5628 h 10000"/>
                <a:gd name="connsiteX85" fmla="*/ 5889 w 10000"/>
                <a:gd name="connsiteY85" fmla="*/ 5564 h 10000"/>
                <a:gd name="connsiteX86" fmla="*/ 5945 w 10000"/>
                <a:gd name="connsiteY86" fmla="*/ 5515 h 10000"/>
                <a:gd name="connsiteX87" fmla="*/ 6001 w 10000"/>
                <a:gd name="connsiteY87" fmla="*/ 5408 h 10000"/>
                <a:gd name="connsiteX88" fmla="*/ 6012 w 10000"/>
                <a:gd name="connsiteY88" fmla="*/ 5344 h 10000"/>
                <a:gd name="connsiteX89" fmla="*/ 6080 w 10000"/>
                <a:gd name="connsiteY89" fmla="*/ 5316 h 10000"/>
                <a:gd name="connsiteX90" fmla="*/ 6159 w 10000"/>
                <a:gd name="connsiteY90" fmla="*/ 5351 h 10000"/>
                <a:gd name="connsiteX91" fmla="*/ 6226 w 10000"/>
                <a:gd name="connsiteY91" fmla="*/ 5337 h 10000"/>
                <a:gd name="connsiteX92" fmla="*/ 6294 w 10000"/>
                <a:gd name="connsiteY92" fmla="*/ 5344 h 10000"/>
                <a:gd name="connsiteX93" fmla="*/ 6412 w 10000"/>
                <a:gd name="connsiteY93" fmla="*/ 5302 h 10000"/>
                <a:gd name="connsiteX94" fmla="*/ 6490 w 10000"/>
                <a:gd name="connsiteY94" fmla="*/ 5195 h 10000"/>
                <a:gd name="connsiteX95" fmla="*/ 6524 w 10000"/>
                <a:gd name="connsiteY95" fmla="*/ 5160 h 10000"/>
                <a:gd name="connsiteX96" fmla="*/ 6575 w 10000"/>
                <a:gd name="connsiteY96" fmla="*/ 5160 h 10000"/>
                <a:gd name="connsiteX97" fmla="*/ 6614 w 10000"/>
                <a:gd name="connsiteY97" fmla="*/ 5103 h 10000"/>
                <a:gd name="connsiteX98" fmla="*/ 6597 w 10000"/>
                <a:gd name="connsiteY98" fmla="*/ 5039 h 10000"/>
                <a:gd name="connsiteX99" fmla="*/ 6609 w 10000"/>
                <a:gd name="connsiteY99" fmla="*/ 4982 h 10000"/>
                <a:gd name="connsiteX100" fmla="*/ 6659 w 10000"/>
                <a:gd name="connsiteY100" fmla="*/ 4876 h 10000"/>
                <a:gd name="connsiteX101" fmla="*/ 6715 w 10000"/>
                <a:gd name="connsiteY101" fmla="*/ 4776 h 10000"/>
                <a:gd name="connsiteX102" fmla="*/ 6772 w 10000"/>
                <a:gd name="connsiteY102" fmla="*/ 4755 h 10000"/>
                <a:gd name="connsiteX103" fmla="*/ 6800 w 10000"/>
                <a:gd name="connsiteY103" fmla="*/ 4720 h 10000"/>
                <a:gd name="connsiteX104" fmla="*/ 6895 w 10000"/>
                <a:gd name="connsiteY104" fmla="*/ 4734 h 10000"/>
                <a:gd name="connsiteX105" fmla="*/ 6991 w 10000"/>
                <a:gd name="connsiteY105" fmla="*/ 4734 h 10000"/>
                <a:gd name="connsiteX106" fmla="*/ 6997 w 10000"/>
                <a:gd name="connsiteY106" fmla="*/ 4670 h 10000"/>
                <a:gd name="connsiteX107" fmla="*/ 7013 w 10000"/>
                <a:gd name="connsiteY107" fmla="*/ 4627 h 10000"/>
                <a:gd name="connsiteX108" fmla="*/ 7008 w 10000"/>
                <a:gd name="connsiteY108" fmla="*/ 4599 h 10000"/>
                <a:gd name="connsiteX109" fmla="*/ 7064 w 10000"/>
                <a:gd name="connsiteY109" fmla="*/ 4578 h 10000"/>
                <a:gd name="connsiteX110" fmla="*/ 7103 w 10000"/>
                <a:gd name="connsiteY110" fmla="*/ 4634 h 10000"/>
                <a:gd name="connsiteX111" fmla="*/ 7160 w 10000"/>
                <a:gd name="connsiteY111" fmla="*/ 4613 h 10000"/>
                <a:gd name="connsiteX112" fmla="*/ 7177 w 10000"/>
                <a:gd name="connsiteY112" fmla="*/ 4578 h 10000"/>
                <a:gd name="connsiteX113" fmla="*/ 7222 w 10000"/>
                <a:gd name="connsiteY113" fmla="*/ 4564 h 10000"/>
                <a:gd name="connsiteX114" fmla="*/ 7317 w 10000"/>
                <a:gd name="connsiteY114" fmla="*/ 4493 h 10000"/>
                <a:gd name="connsiteX115" fmla="*/ 7407 w 10000"/>
                <a:gd name="connsiteY115" fmla="*/ 4521 h 10000"/>
                <a:gd name="connsiteX116" fmla="*/ 7430 w 10000"/>
                <a:gd name="connsiteY116" fmla="*/ 4507 h 10000"/>
                <a:gd name="connsiteX117" fmla="*/ 7480 w 10000"/>
                <a:gd name="connsiteY117" fmla="*/ 4528 h 10000"/>
                <a:gd name="connsiteX118" fmla="*/ 7503 w 10000"/>
                <a:gd name="connsiteY118" fmla="*/ 4471 h 10000"/>
                <a:gd name="connsiteX119" fmla="*/ 7525 w 10000"/>
                <a:gd name="connsiteY119" fmla="*/ 4500 h 10000"/>
                <a:gd name="connsiteX120" fmla="*/ 7559 w 10000"/>
                <a:gd name="connsiteY120" fmla="*/ 4493 h 10000"/>
                <a:gd name="connsiteX121" fmla="*/ 7598 w 10000"/>
                <a:gd name="connsiteY121" fmla="*/ 4556 h 10000"/>
                <a:gd name="connsiteX122" fmla="*/ 7643 w 10000"/>
                <a:gd name="connsiteY122" fmla="*/ 4549 h 10000"/>
                <a:gd name="connsiteX123" fmla="*/ 7683 w 10000"/>
                <a:gd name="connsiteY123" fmla="*/ 4578 h 10000"/>
                <a:gd name="connsiteX124" fmla="*/ 7700 w 10000"/>
                <a:gd name="connsiteY124" fmla="*/ 4556 h 10000"/>
                <a:gd name="connsiteX125" fmla="*/ 7778 w 10000"/>
                <a:gd name="connsiteY125" fmla="*/ 4564 h 10000"/>
                <a:gd name="connsiteX126" fmla="*/ 7790 w 10000"/>
                <a:gd name="connsiteY126" fmla="*/ 4585 h 10000"/>
                <a:gd name="connsiteX127" fmla="*/ 7874 w 10000"/>
                <a:gd name="connsiteY127" fmla="*/ 4514 h 10000"/>
                <a:gd name="connsiteX128" fmla="*/ 7874 w 10000"/>
                <a:gd name="connsiteY128" fmla="*/ 4393 h 10000"/>
                <a:gd name="connsiteX129" fmla="*/ 7852 w 10000"/>
                <a:gd name="connsiteY129" fmla="*/ 4379 h 10000"/>
                <a:gd name="connsiteX130" fmla="*/ 7835 w 10000"/>
                <a:gd name="connsiteY130" fmla="*/ 4294 h 10000"/>
                <a:gd name="connsiteX131" fmla="*/ 7801 w 10000"/>
                <a:gd name="connsiteY131" fmla="*/ 4209 h 10000"/>
                <a:gd name="connsiteX132" fmla="*/ 7750 w 10000"/>
                <a:gd name="connsiteY132" fmla="*/ 4173 h 10000"/>
                <a:gd name="connsiteX133" fmla="*/ 7745 w 10000"/>
                <a:gd name="connsiteY133" fmla="*/ 4131 h 10000"/>
                <a:gd name="connsiteX134" fmla="*/ 7672 w 10000"/>
                <a:gd name="connsiteY134" fmla="*/ 4053 h 10000"/>
                <a:gd name="connsiteX135" fmla="*/ 7677 w 10000"/>
                <a:gd name="connsiteY135" fmla="*/ 4024 h 10000"/>
                <a:gd name="connsiteX136" fmla="*/ 7604 w 10000"/>
                <a:gd name="connsiteY136" fmla="*/ 3982 h 10000"/>
                <a:gd name="connsiteX137" fmla="*/ 7598 w 10000"/>
                <a:gd name="connsiteY137" fmla="*/ 3903 h 10000"/>
                <a:gd name="connsiteX138" fmla="*/ 7475 w 10000"/>
                <a:gd name="connsiteY138" fmla="*/ 3833 h 10000"/>
                <a:gd name="connsiteX139" fmla="*/ 7407 w 10000"/>
                <a:gd name="connsiteY139" fmla="*/ 3683 h 10000"/>
                <a:gd name="connsiteX140" fmla="*/ 7306 w 10000"/>
                <a:gd name="connsiteY140" fmla="*/ 3676 h 10000"/>
                <a:gd name="connsiteX141" fmla="*/ 7272 w 10000"/>
                <a:gd name="connsiteY141" fmla="*/ 3648 h 10000"/>
                <a:gd name="connsiteX142" fmla="*/ 7222 w 10000"/>
                <a:gd name="connsiteY142" fmla="*/ 3669 h 10000"/>
                <a:gd name="connsiteX143" fmla="*/ 7143 w 10000"/>
                <a:gd name="connsiteY143" fmla="*/ 3669 h 10000"/>
                <a:gd name="connsiteX144" fmla="*/ 7030 w 10000"/>
                <a:gd name="connsiteY144" fmla="*/ 3840 h 10000"/>
                <a:gd name="connsiteX145" fmla="*/ 6991 w 10000"/>
                <a:gd name="connsiteY145" fmla="*/ 3918 h 10000"/>
                <a:gd name="connsiteX146" fmla="*/ 6890 w 10000"/>
                <a:gd name="connsiteY146" fmla="*/ 3797 h 10000"/>
                <a:gd name="connsiteX147" fmla="*/ 6817 w 10000"/>
                <a:gd name="connsiteY147" fmla="*/ 3747 h 10000"/>
                <a:gd name="connsiteX148" fmla="*/ 6744 w 10000"/>
                <a:gd name="connsiteY148" fmla="*/ 3754 h 10000"/>
                <a:gd name="connsiteX149" fmla="*/ 6670 w 10000"/>
                <a:gd name="connsiteY149" fmla="*/ 3790 h 10000"/>
                <a:gd name="connsiteX150" fmla="*/ 6609 w 10000"/>
                <a:gd name="connsiteY150" fmla="*/ 3762 h 10000"/>
                <a:gd name="connsiteX151" fmla="*/ 6552 w 10000"/>
                <a:gd name="connsiteY151" fmla="*/ 3804 h 10000"/>
                <a:gd name="connsiteX152" fmla="*/ 6496 w 10000"/>
                <a:gd name="connsiteY152" fmla="*/ 3889 h 10000"/>
                <a:gd name="connsiteX153" fmla="*/ 6367 w 10000"/>
                <a:gd name="connsiteY153" fmla="*/ 3733 h 10000"/>
                <a:gd name="connsiteX154" fmla="*/ 6350 w 10000"/>
                <a:gd name="connsiteY154" fmla="*/ 3577 h 10000"/>
                <a:gd name="connsiteX155" fmla="*/ 6451 w 10000"/>
                <a:gd name="connsiteY155" fmla="*/ 3513 h 10000"/>
                <a:gd name="connsiteX156" fmla="*/ 6445 w 10000"/>
                <a:gd name="connsiteY156" fmla="*/ 3343 h 10000"/>
                <a:gd name="connsiteX157" fmla="*/ 6541 w 10000"/>
                <a:gd name="connsiteY157" fmla="*/ 3144 h 10000"/>
                <a:gd name="connsiteX158" fmla="*/ 6530 w 10000"/>
                <a:gd name="connsiteY158" fmla="*/ 3109 h 10000"/>
                <a:gd name="connsiteX159" fmla="*/ 6760 w 10000"/>
                <a:gd name="connsiteY159" fmla="*/ 2456 h 10000"/>
                <a:gd name="connsiteX160" fmla="*/ 6884 w 10000"/>
                <a:gd name="connsiteY160" fmla="*/ 2555 h 10000"/>
                <a:gd name="connsiteX161" fmla="*/ 6957 w 10000"/>
                <a:gd name="connsiteY161" fmla="*/ 2598 h 10000"/>
                <a:gd name="connsiteX162" fmla="*/ 7030 w 10000"/>
                <a:gd name="connsiteY162" fmla="*/ 2598 h 10000"/>
                <a:gd name="connsiteX163" fmla="*/ 7143 w 10000"/>
                <a:gd name="connsiteY163" fmla="*/ 2676 h 10000"/>
                <a:gd name="connsiteX164" fmla="*/ 7160 w 10000"/>
                <a:gd name="connsiteY164" fmla="*/ 2626 h 10000"/>
                <a:gd name="connsiteX165" fmla="*/ 7233 w 10000"/>
                <a:gd name="connsiteY165" fmla="*/ 2612 h 10000"/>
                <a:gd name="connsiteX166" fmla="*/ 7295 w 10000"/>
                <a:gd name="connsiteY166" fmla="*/ 2527 h 10000"/>
                <a:gd name="connsiteX167" fmla="*/ 7373 w 10000"/>
                <a:gd name="connsiteY167" fmla="*/ 2463 h 10000"/>
                <a:gd name="connsiteX168" fmla="*/ 7407 w 10000"/>
                <a:gd name="connsiteY168" fmla="*/ 2399 h 10000"/>
                <a:gd name="connsiteX169" fmla="*/ 7525 w 10000"/>
                <a:gd name="connsiteY169" fmla="*/ 2356 h 10000"/>
                <a:gd name="connsiteX170" fmla="*/ 7587 w 10000"/>
                <a:gd name="connsiteY170" fmla="*/ 2363 h 10000"/>
                <a:gd name="connsiteX171" fmla="*/ 7638 w 10000"/>
                <a:gd name="connsiteY171" fmla="*/ 2300 h 10000"/>
                <a:gd name="connsiteX172" fmla="*/ 7677 w 10000"/>
                <a:gd name="connsiteY172" fmla="*/ 2214 h 10000"/>
                <a:gd name="connsiteX173" fmla="*/ 7660 w 10000"/>
                <a:gd name="connsiteY173" fmla="*/ 2200 h 10000"/>
                <a:gd name="connsiteX174" fmla="*/ 7677 w 10000"/>
                <a:gd name="connsiteY174" fmla="*/ 2108 h 10000"/>
                <a:gd name="connsiteX175" fmla="*/ 7610 w 10000"/>
                <a:gd name="connsiteY175" fmla="*/ 2108 h 10000"/>
                <a:gd name="connsiteX176" fmla="*/ 7643 w 10000"/>
                <a:gd name="connsiteY176" fmla="*/ 2030 h 10000"/>
                <a:gd name="connsiteX177" fmla="*/ 7649 w 10000"/>
                <a:gd name="connsiteY177" fmla="*/ 1938 h 10000"/>
                <a:gd name="connsiteX178" fmla="*/ 7677 w 10000"/>
                <a:gd name="connsiteY178" fmla="*/ 1916 h 10000"/>
                <a:gd name="connsiteX179" fmla="*/ 7728 w 10000"/>
                <a:gd name="connsiteY179" fmla="*/ 1824 h 10000"/>
                <a:gd name="connsiteX180" fmla="*/ 7722 w 10000"/>
                <a:gd name="connsiteY180" fmla="*/ 1753 h 10000"/>
                <a:gd name="connsiteX181" fmla="*/ 7762 w 10000"/>
                <a:gd name="connsiteY181" fmla="*/ 1675 h 10000"/>
                <a:gd name="connsiteX182" fmla="*/ 7807 w 10000"/>
                <a:gd name="connsiteY182" fmla="*/ 1625 h 10000"/>
                <a:gd name="connsiteX183" fmla="*/ 7823 w 10000"/>
                <a:gd name="connsiteY183" fmla="*/ 1540 h 10000"/>
                <a:gd name="connsiteX184" fmla="*/ 7818 w 10000"/>
                <a:gd name="connsiteY184" fmla="*/ 1512 h 10000"/>
                <a:gd name="connsiteX185" fmla="*/ 7857 w 10000"/>
                <a:gd name="connsiteY185" fmla="*/ 1455 h 10000"/>
                <a:gd name="connsiteX186" fmla="*/ 7913 w 10000"/>
                <a:gd name="connsiteY186" fmla="*/ 1285 h 10000"/>
                <a:gd name="connsiteX187" fmla="*/ 7930 w 10000"/>
                <a:gd name="connsiteY187" fmla="*/ 1185 h 10000"/>
                <a:gd name="connsiteX188" fmla="*/ 7958 w 10000"/>
                <a:gd name="connsiteY188" fmla="*/ 1192 h 10000"/>
                <a:gd name="connsiteX189" fmla="*/ 8037 w 10000"/>
                <a:gd name="connsiteY189" fmla="*/ 1079 h 10000"/>
                <a:gd name="connsiteX190" fmla="*/ 8127 w 10000"/>
                <a:gd name="connsiteY190" fmla="*/ 1015 h 10000"/>
                <a:gd name="connsiteX191" fmla="*/ 8138 w 10000"/>
                <a:gd name="connsiteY191" fmla="*/ 937 h 10000"/>
                <a:gd name="connsiteX192" fmla="*/ 8172 w 10000"/>
                <a:gd name="connsiteY192" fmla="*/ 852 h 10000"/>
                <a:gd name="connsiteX193" fmla="*/ 8161 w 10000"/>
                <a:gd name="connsiteY193" fmla="*/ 788 h 10000"/>
                <a:gd name="connsiteX194" fmla="*/ 8116 w 10000"/>
                <a:gd name="connsiteY194" fmla="*/ 731 h 10000"/>
                <a:gd name="connsiteX195" fmla="*/ 8138 w 10000"/>
                <a:gd name="connsiteY195" fmla="*/ 660 h 10000"/>
                <a:gd name="connsiteX196" fmla="*/ 8138 w 10000"/>
                <a:gd name="connsiteY196" fmla="*/ 575 h 10000"/>
                <a:gd name="connsiteX197" fmla="*/ 8054 w 10000"/>
                <a:gd name="connsiteY197" fmla="*/ 504 h 10000"/>
                <a:gd name="connsiteX198" fmla="*/ 7970 w 10000"/>
                <a:gd name="connsiteY198" fmla="*/ 546 h 10000"/>
                <a:gd name="connsiteX199" fmla="*/ 7930 w 10000"/>
                <a:gd name="connsiteY199" fmla="*/ 546 h 10000"/>
                <a:gd name="connsiteX200" fmla="*/ 7913 w 10000"/>
                <a:gd name="connsiteY200" fmla="*/ 497 h 10000"/>
                <a:gd name="connsiteX201" fmla="*/ 7913 w 10000"/>
                <a:gd name="connsiteY201" fmla="*/ 405 h 10000"/>
                <a:gd name="connsiteX202" fmla="*/ 8020 w 10000"/>
                <a:gd name="connsiteY202" fmla="*/ 312 h 10000"/>
                <a:gd name="connsiteX203" fmla="*/ 8054 w 10000"/>
                <a:gd name="connsiteY203" fmla="*/ 234 h 10000"/>
                <a:gd name="connsiteX204" fmla="*/ 8121 w 10000"/>
                <a:gd name="connsiteY204" fmla="*/ 170 h 10000"/>
                <a:gd name="connsiteX205" fmla="*/ 8183 w 10000"/>
                <a:gd name="connsiteY205" fmla="*/ 50 h 10000"/>
                <a:gd name="connsiteX206" fmla="*/ 8228 w 10000"/>
                <a:gd name="connsiteY206" fmla="*/ 28 h 10000"/>
                <a:gd name="connsiteX207" fmla="*/ 8290 w 10000"/>
                <a:gd name="connsiteY207" fmla="*/ 43 h 10000"/>
                <a:gd name="connsiteX208" fmla="*/ 8420 w 10000"/>
                <a:gd name="connsiteY208" fmla="*/ 0 h 10000"/>
                <a:gd name="connsiteX209" fmla="*/ 8481 w 10000"/>
                <a:gd name="connsiteY209" fmla="*/ 71 h 10000"/>
                <a:gd name="connsiteX210" fmla="*/ 8476 w 10000"/>
                <a:gd name="connsiteY210" fmla="*/ 121 h 10000"/>
                <a:gd name="connsiteX211" fmla="*/ 8504 w 10000"/>
                <a:gd name="connsiteY211" fmla="*/ 142 h 10000"/>
                <a:gd name="connsiteX212" fmla="*/ 8526 w 10000"/>
                <a:gd name="connsiteY212" fmla="*/ 192 h 10000"/>
                <a:gd name="connsiteX213" fmla="*/ 8493 w 10000"/>
                <a:gd name="connsiteY213" fmla="*/ 248 h 10000"/>
                <a:gd name="connsiteX214" fmla="*/ 8448 w 10000"/>
                <a:gd name="connsiteY214" fmla="*/ 376 h 10000"/>
                <a:gd name="connsiteX215" fmla="*/ 8375 w 10000"/>
                <a:gd name="connsiteY215" fmla="*/ 476 h 10000"/>
                <a:gd name="connsiteX216" fmla="*/ 8307 w 10000"/>
                <a:gd name="connsiteY216" fmla="*/ 532 h 10000"/>
                <a:gd name="connsiteX217" fmla="*/ 8358 w 10000"/>
                <a:gd name="connsiteY217" fmla="*/ 554 h 10000"/>
                <a:gd name="connsiteX218" fmla="*/ 8425 w 10000"/>
                <a:gd name="connsiteY218" fmla="*/ 639 h 10000"/>
                <a:gd name="connsiteX219" fmla="*/ 8470 w 10000"/>
                <a:gd name="connsiteY219" fmla="*/ 646 h 10000"/>
                <a:gd name="connsiteX220" fmla="*/ 8493 w 10000"/>
                <a:gd name="connsiteY220" fmla="*/ 738 h 10000"/>
                <a:gd name="connsiteX221" fmla="*/ 8538 w 10000"/>
                <a:gd name="connsiteY221" fmla="*/ 759 h 10000"/>
                <a:gd name="connsiteX222" fmla="*/ 8571 w 10000"/>
                <a:gd name="connsiteY222" fmla="*/ 752 h 10000"/>
                <a:gd name="connsiteX223" fmla="*/ 8639 w 10000"/>
                <a:gd name="connsiteY223" fmla="*/ 610 h 10000"/>
                <a:gd name="connsiteX224" fmla="*/ 8701 w 10000"/>
                <a:gd name="connsiteY224" fmla="*/ 625 h 10000"/>
                <a:gd name="connsiteX225" fmla="*/ 8712 w 10000"/>
                <a:gd name="connsiteY225" fmla="*/ 667 h 10000"/>
                <a:gd name="connsiteX226" fmla="*/ 8757 w 10000"/>
                <a:gd name="connsiteY226" fmla="*/ 717 h 10000"/>
                <a:gd name="connsiteX227" fmla="*/ 8757 w 10000"/>
                <a:gd name="connsiteY227" fmla="*/ 752 h 10000"/>
                <a:gd name="connsiteX228" fmla="*/ 8796 w 10000"/>
                <a:gd name="connsiteY228" fmla="*/ 774 h 10000"/>
                <a:gd name="connsiteX229" fmla="*/ 8853 w 10000"/>
                <a:gd name="connsiteY229" fmla="*/ 774 h 10000"/>
                <a:gd name="connsiteX230" fmla="*/ 8858 w 10000"/>
                <a:gd name="connsiteY230" fmla="*/ 837 h 10000"/>
                <a:gd name="connsiteX231" fmla="*/ 8808 w 10000"/>
                <a:gd name="connsiteY231" fmla="*/ 866 h 10000"/>
                <a:gd name="connsiteX232" fmla="*/ 8853 w 10000"/>
                <a:gd name="connsiteY232" fmla="*/ 1143 h 10000"/>
                <a:gd name="connsiteX233" fmla="*/ 8898 w 10000"/>
                <a:gd name="connsiteY233" fmla="*/ 1270 h 10000"/>
                <a:gd name="connsiteX234" fmla="*/ 8886 w 10000"/>
                <a:gd name="connsiteY234" fmla="*/ 1327 h 10000"/>
                <a:gd name="connsiteX235" fmla="*/ 8926 w 10000"/>
                <a:gd name="connsiteY235" fmla="*/ 1391 h 10000"/>
                <a:gd name="connsiteX236" fmla="*/ 8931 w 10000"/>
                <a:gd name="connsiteY236" fmla="*/ 1434 h 10000"/>
                <a:gd name="connsiteX237" fmla="*/ 9038 w 10000"/>
                <a:gd name="connsiteY237" fmla="*/ 1483 h 10000"/>
                <a:gd name="connsiteX238" fmla="*/ 9168 w 10000"/>
                <a:gd name="connsiteY238" fmla="*/ 1441 h 10000"/>
                <a:gd name="connsiteX239" fmla="*/ 9184 w 10000"/>
                <a:gd name="connsiteY239" fmla="*/ 1384 h 10000"/>
                <a:gd name="connsiteX240" fmla="*/ 9229 w 10000"/>
                <a:gd name="connsiteY240" fmla="*/ 1405 h 10000"/>
                <a:gd name="connsiteX241" fmla="*/ 9258 w 10000"/>
                <a:gd name="connsiteY241" fmla="*/ 1455 h 10000"/>
                <a:gd name="connsiteX242" fmla="*/ 9325 w 10000"/>
                <a:gd name="connsiteY242" fmla="*/ 1419 h 10000"/>
                <a:gd name="connsiteX243" fmla="*/ 9364 w 10000"/>
                <a:gd name="connsiteY243" fmla="*/ 1419 h 10000"/>
                <a:gd name="connsiteX244" fmla="*/ 9421 w 10000"/>
                <a:gd name="connsiteY244" fmla="*/ 1476 h 10000"/>
                <a:gd name="connsiteX245" fmla="*/ 9454 w 10000"/>
                <a:gd name="connsiteY245" fmla="*/ 1398 h 10000"/>
                <a:gd name="connsiteX246" fmla="*/ 9522 w 10000"/>
                <a:gd name="connsiteY246" fmla="*/ 1434 h 10000"/>
                <a:gd name="connsiteX247" fmla="*/ 9556 w 10000"/>
                <a:gd name="connsiteY247" fmla="*/ 1391 h 10000"/>
                <a:gd name="connsiteX248" fmla="*/ 9584 w 10000"/>
                <a:gd name="connsiteY248" fmla="*/ 1398 h 10000"/>
                <a:gd name="connsiteX249" fmla="*/ 9612 w 10000"/>
                <a:gd name="connsiteY249" fmla="*/ 1356 h 10000"/>
                <a:gd name="connsiteX250" fmla="*/ 9606 w 10000"/>
                <a:gd name="connsiteY250" fmla="*/ 1313 h 10000"/>
                <a:gd name="connsiteX251" fmla="*/ 9646 w 10000"/>
                <a:gd name="connsiteY251" fmla="*/ 1292 h 10000"/>
                <a:gd name="connsiteX252" fmla="*/ 9674 w 10000"/>
                <a:gd name="connsiteY252" fmla="*/ 1221 h 10000"/>
                <a:gd name="connsiteX253" fmla="*/ 9753 w 10000"/>
                <a:gd name="connsiteY253" fmla="*/ 1228 h 10000"/>
                <a:gd name="connsiteX254" fmla="*/ 9871 w 10000"/>
                <a:gd name="connsiteY254" fmla="*/ 1434 h 10000"/>
                <a:gd name="connsiteX255" fmla="*/ 9893 w 10000"/>
                <a:gd name="connsiteY255" fmla="*/ 1505 h 10000"/>
                <a:gd name="connsiteX256" fmla="*/ 9972 w 10000"/>
                <a:gd name="connsiteY256" fmla="*/ 1597 h 10000"/>
                <a:gd name="connsiteX257" fmla="*/ 10000 w 10000"/>
                <a:gd name="connsiteY257" fmla="*/ 1682 h 10000"/>
                <a:gd name="connsiteX258" fmla="*/ 9938 w 10000"/>
                <a:gd name="connsiteY258" fmla="*/ 1796 h 10000"/>
                <a:gd name="connsiteX259" fmla="*/ 9893 w 10000"/>
                <a:gd name="connsiteY259" fmla="*/ 1838 h 10000"/>
                <a:gd name="connsiteX260" fmla="*/ 9916 w 10000"/>
                <a:gd name="connsiteY260" fmla="*/ 1959 h 10000"/>
                <a:gd name="connsiteX261" fmla="*/ 9848 w 10000"/>
                <a:gd name="connsiteY261" fmla="*/ 2051 h 10000"/>
                <a:gd name="connsiteX262" fmla="*/ 9809 w 10000"/>
                <a:gd name="connsiteY262" fmla="*/ 2072 h 10000"/>
                <a:gd name="connsiteX263" fmla="*/ 9809 w 10000"/>
                <a:gd name="connsiteY263" fmla="*/ 2136 h 10000"/>
                <a:gd name="connsiteX264" fmla="*/ 9758 w 10000"/>
                <a:gd name="connsiteY264" fmla="*/ 2257 h 10000"/>
                <a:gd name="connsiteX265" fmla="*/ 9724 w 10000"/>
                <a:gd name="connsiteY265" fmla="*/ 2264 h 10000"/>
                <a:gd name="connsiteX266" fmla="*/ 9730 w 10000"/>
                <a:gd name="connsiteY266" fmla="*/ 2349 h 10000"/>
                <a:gd name="connsiteX267" fmla="*/ 9702 w 10000"/>
                <a:gd name="connsiteY267" fmla="*/ 2413 h 10000"/>
                <a:gd name="connsiteX268" fmla="*/ 9708 w 10000"/>
                <a:gd name="connsiteY268" fmla="*/ 2697 h 10000"/>
                <a:gd name="connsiteX269" fmla="*/ 9724 w 10000"/>
                <a:gd name="connsiteY269" fmla="*/ 2718 h 10000"/>
                <a:gd name="connsiteX270" fmla="*/ 9719 w 10000"/>
                <a:gd name="connsiteY270" fmla="*/ 2811 h 10000"/>
                <a:gd name="connsiteX271" fmla="*/ 9708 w 10000"/>
                <a:gd name="connsiteY271" fmla="*/ 2896 h 10000"/>
                <a:gd name="connsiteX272" fmla="*/ 9668 w 10000"/>
                <a:gd name="connsiteY272" fmla="*/ 2938 h 10000"/>
                <a:gd name="connsiteX273" fmla="*/ 9595 w 10000"/>
                <a:gd name="connsiteY273" fmla="*/ 2903 h 10000"/>
                <a:gd name="connsiteX274" fmla="*/ 9561 w 10000"/>
                <a:gd name="connsiteY274" fmla="*/ 2952 h 10000"/>
                <a:gd name="connsiteX275" fmla="*/ 9567 w 10000"/>
                <a:gd name="connsiteY275" fmla="*/ 2995 h 10000"/>
                <a:gd name="connsiteX276" fmla="*/ 9544 w 10000"/>
                <a:gd name="connsiteY276" fmla="*/ 3080 h 10000"/>
                <a:gd name="connsiteX277" fmla="*/ 9505 w 10000"/>
                <a:gd name="connsiteY277" fmla="*/ 3137 h 10000"/>
                <a:gd name="connsiteX278" fmla="*/ 9494 w 10000"/>
                <a:gd name="connsiteY278" fmla="*/ 3236 h 10000"/>
                <a:gd name="connsiteX279" fmla="*/ 9466 w 10000"/>
                <a:gd name="connsiteY279" fmla="*/ 3322 h 10000"/>
                <a:gd name="connsiteX280" fmla="*/ 9471 w 10000"/>
                <a:gd name="connsiteY280" fmla="*/ 3378 h 10000"/>
                <a:gd name="connsiteX281" fmla="*/ 9460 w 10000"/>
                <a:gd name="connsiteY281" fmla="*/ 3435 h 10000"/>
                <a:gd name="connsiteX282" fmla="*/ 9483 w 10000"/>
                <a:gd name="connsiteY282" fmla="*/ 3485 h 10000"/>
                <a:gd name="connsiteX283" fmla="*/ 9449 w 10000"/>
                <a:gd name="connsiteY283" fmla="*/ 3563 h 10000"/>
                <a:gd name="connsiteX284" fmla="*/ 9393 w 10000"/>
                <a:gd name="connsiteY284" fmla="*/ 3442 h 10000"/>
                <a:gd name="connsiteX285" fmla="*/ 9393 w 10000"/>
                <a:gd name="connsiteY285" fmla="*/ 3350 h 10000"/>
                <a:gd name="connsiteX286" fmla="*/ 9376 w 10000"/>
                <a:gd name="connsiteY286" fmla="*/ 3336 h 10000"/>
                <a:gd name="connsiteX287" fmla="*/ 9308 w 10000"/>
                <a:gd name="connsiteY287" fmla="*/ 3400 h 10000"/>
                <a:gd name="connsiteX288" fmla="*/ 9201 w 10000"/>
                <a:gd name="connsiteY288" fmla="*/ 3549 h 10000"/>
                <a:gd name="connsiteX289" fmla="*/ 9139 w 10000"/>
                <a:gd name="connsiteY289" fmla="*/ 3655 h 10000"/>
                <a:gd name="connsiteX290" fmla="*/ 9044 w 10000"/>
                <a:gd name="connsiteY290" fmla="*/ 3712 h 10000"/>
                <a:gd name="connsiteX291" fmla="*/ 9010 w 10000"/>
                <a:gd name="connsiteY291" fmla="*/ 3797 h 10000"/>
                <a:gd name="connsiteX292" fmla="*/ 8982 w 10000"/>
                <a:gd name="connsiteY292" fmla="*/ 3825 h 10000"/>
                <a:gd name="connsiteX293" fmla="*/ 8875 w 10000"/>
                <a:gd name="connsiteY293" fmla="*/ 3903 h 10000"/>
                <a:gd name="connsiteX294" fmla="*/ 8785 w 10000"/>
                <a:gd name="connsiteY294" fmla="*/ 3996 h 10000"/>
                <a:gd name="connsiteX295" fmla="*/ 8763 w 10000"/>
                <a:gd name="connsiteY295" fmla="*/ 4067 h 10000"/>
                <a:gd name="connsiteX296" fmla="*/ 8729 w 10000"/>
                <a:gd name="connsiteY296" fmla="*/ 4102 h 10000"/>
                <a:gd name="connsiteX297" fmla="*/ 8774 w 10000"/>
                <a:gd name="connsiteY297" fmla="*/ 4194 h 10000"/>
                <a:gd name="connsiteX298" fmla="*/ 8819 w 10000"/>
                <a:gd name="connsiteY298" fmla="*/ 4265 h 10000"/>
                <a:gd name="connsiteX299" fmla="*/ 8881 w 10000"/>
                <a:gd name="connsiteY299" fmla="*/ 4294 h 10000"/>
                <a:gd name="connsiteX300" fmla="*/ 8858 w 10000"/>
                <a:gd name="connsiteY300" fmla="*/ 4344 h 10000"/>
                <a:gd name="connsiteX301" fmla="*/ 8903 w 10000"/>
                <a:gd name="connsiteY301" fmla="*/ 4358 h 10000"/>
                <a:gd name="connsiteX302" fmla="*/ 8903 w 10000"/>
                <a:gd name="connsiteY302" fmla="*/ 4443 h 10000"/>
                <a:gd name="connsiteX303" fmla="*/ 8937 w 10000"/>
                <a:gd name="connsiteY303" fmla="*/ 4507 h 10000"/>
                <a:gd name="connsiteX304" fmla="*/ 8993 w 10000"/>
                <a:gd name="connsiteY304" fmla="*/ 4493 h 10000"/>
                <a:gd name="connsiteX305" fmla="*/ 9016 w 10000"/>
                <a:gd name="connsiteY305" fmla="*/ 4422 h 10000"/>
                <a:gd name="connsiteX306" fmla="*/ 9061 w 10000"/>
                <a:gd name="connsiteY306" fmla="*/ 4414 h 10000"/>
                <a:gd name="connsiteX307" fmla="*/ 9066 w 10000"/>
                <a:gd name="connsiteY307" fmla="*/ 4358 h 10000"/>
                <a:gd name="connsiteX308" fmla="*/ 9123 w 10000"/>
                <a:gd name="connsiteY308" fmla="*/ 4358 h 10000"/>
                <a:gd name="connsiteX309" fmla="*/ 9100 w 10000"/>
                <a:gd name="connsiteY309" fmla="*/ 4429 h 10000"/>
                <a:gd name="connsiteX310" fmla="*/ 9156 w 10000"/>
                <a:gd name="connsiteY310" fmla="*/ 4464 h 10000"/>
                <a:gd name="connsiteX311" fmla="*/ 9145 w 10000"/>
                <a:gd name="connsiteY311" fmla="*/ 4528 h 10000"/>
                <a:gd name="connsiteX312" fmla="*/ 9061 w 10000"/>
                <a:gd name="connsiteY312" fmla="*/ 4535 h 10000"/>
                <a:gd name="connsiteX313" fmla="*/ 8999 w 10000"/>
                <a:gd name="connsiteY313" fmla="*/ 4578 h 10000"/>
                <a:gd name="connsiteX314" fmla="*/ 8943 w 10000"/>
                <a:gd name="connsiteY314" fmla="*/ 4599 h 10000"/>
                <a:gd name="connsiteX315" fmla="*/ 8943 w 10000"/>
                <a:gd name="connsiteY315" fmla="*/ 4698 h 10000"/>
                <a:gd name="connsiteX316" fmla="*/ 8999 w 10000"/>
                <a:gd name="connsiteY316" fmla="*/ 4805 h 10000"/>
                <a:gd name="connsiteX317" fmla="*/ 8954 w 10000"/>
                <a:gd name="connsiteY317" fmla="*/ 4904 h 10000"/>
                <a:gd name="connsiteX318" fmla="*/ 8864 w 10000"/>
                <a:gd name="connsiteY318" fmla="*/ 4918 h 10000"/>
                <a:gd name="connsiteX319" fmla="*/ 8875 w 10000"/>
                <a:gd name="connsiteY319" fmla="*/ 5032 h 10000"/>
                <a:gd name="connsiteX320" fmla="*/ 8870 w 10000"/>
                <a:gd name="connsiteY320" fmla="*/ 5103 h 10000"/>
                <a:gd name="connsiteX321" fmla="*/ 8841 w 10000"/>
                <a:gd name="connsiteY321" fmla="*/ 5138 h 10000"/>
                <a:gd name="connsiteX322" fmla="*/ 8785 w 10000"/>
                <a:gd name="connsiteY322" fmla="*/ 5110 h 10000"/>
                <a:gd name="connsiteX323" fmla="*/ 8735 w 10000"/>
                <a:gd name="connsiteY323" fmla="*/ 5018 h 10000"/>
                <a:gd name="connsiteX324" fmla="*/ 8678 w 10000"/>
                <a:gd name="connsiteY324" fmla="*/ 5089 h 10000"/>
                <a:gd name="connsiteX325" fmla="*/ 8622 w 10000"/>
                <a:gd name="connsiteY325" fmla="*/ 5039 h 10000"/>
                <a:gd name="connsiteX326" fmla="*/ 8616 w 10000"/>
                <a:gd name="connsiteY326" fmla="*/ 5011 h 10000"/>
                <a:gd name="connsiteX327" fmla="*/ 8538 w 10000"/>
                <a:gd name="connsiteY327" fmla="*/ 4947 h 10000"/>
                <a:gd name="connsiteX328" fmla="*/ 8515 w 10000"/>
                <a:gd name="connsiteY328" fmla="*/ 4961 h 10000"/>
                <a:gd name="connsiteX329" fmla="*/ 8526 w 10000"/>
                <a:gd name="connsiteY329" fmla="*/ 5039 h 10000"/>
                <a:gd name="connsiteX330" fmla="*/ 8481 w 10000"/>
                <a:gd name="connsiteY330" fmla="*/ 5138 h 10000"/>
                <a:gd name="connsiteX331" fmla="*/ 8515 w 10000"/>
                <a:gd name="connsiteY331" fmla="*/ 5160 h 10000"/>
                <a:gd name="connsiteX332" fmla="*/ 8577 w 10000"/>
                <a:gd name="connsiteY332" fmla="*/ 5145 h 10000"/>
                <a:gd name="connsiteX333" fmla="*/ 8588 w 10000"/>
                <a:gd name="connsiteY333" fmla="*/ 5181 h 10000"/>
                <a:gd name="connsiteX334" fmla="*/ 8577 w 10000"/>
                <a:gd name="connsiteY334" fmla="*/ 5224 h 10000"/>
                <a:gd name="connsiteX335" fmla="*/ 8600 w 10000"/>
                <a:gd name="connsiteY335" fmla="*/ 5280 h 10000"/>
                <a:gd name="connsiteX336" fmla="*/ 8650 w 10000"/>
                <a:gd name="connsiteY336" fmla="*/ 5316 h 10000"/>
                <a:gd name="connsiteX337" fmla="*/ 8639 w 10000"/>
                <a:gd name="connsiteY337" fmla="*/ 5401 h 10000"/>
                <a:gd name="connsiteX338" fmla="*/ 8673 w 10000"/>
                <a:gd name="connsiteY338" fmla="*/ 5444 h 10000"/>
                <a:gd name="connsiteX339" fmla="*/ 8633 w 10000"/>
                <a:gd name="connsiteY339" fmla="*/ 5486 h 10000"/>
                <a:gd name="connsiteX340" fmla="*/ 8622 w 10000"/>
                <a:gd name="connsiteY340" fmla="*/ 5642 h 10000"/>
                <a:gd name="connsiteX341" fmla="*/ 8600 w 10000"/>
                <a:gd name="connsiteY341" fmla="*/ 5649 h 10000"/>
                <a:gd name="connsiteX342" fmla="*/ 8628 w 10000"/>
                <a:gd name="connsiteY342" fmla="*/ 5720 h 10000"/>
                <a:gd name="connsiteX343" fmla="*/ 8633 w 10000"/>
                <a:gd name="connsiteY343" fmla="*/ 5841 h 10000"/>
                <a:gd name="connsiteX344" fmla="*/ 8661 w 10000"/>
                <a:gd name="connsiteY344" fmla="*/ 5869 h 10000"/>
                <a:gd name="connsiteX345" fmla="*/ 8667 w 10000"/>
                <a:gd name="connsiteY345" fmla="*/ 5905 h 10000"/>
                <a:gd name="connsiteX346" fmla="*/ 8690 w 10000"/>
                <a:gd name="connsiteY346" fmla="*/ 5912 h 10000"/>
                <a:gd name="connsiteX347" fmla="*/ 8695 w 10000"/>
                <a:gd name="connsiteY347" fmla="*/ 5983 h 10000"/>
                <a:gd name="connsiteX348" fmla="*/ 8684 w 10000"/>
                <a:gd name="connsiteY348" fmla="*/ 6033 h 10000"/>
                <a:gd name="connsiteX349" fmla="*/ 8740 w 10000"/>
                <a:gd name="connsiteY349" fmla="*/ 6061 h 10000"/>
                <a:gd name="connsiteX350" fmla="*/ 8825 w 10000"/>
                <a:gd name="connsiteY350" fmla="*/ 6004 h 10000"/>
                <a:gd name="connsiteX351" fmla="*/ 8948 w 10000"/>
                <a:gd name="connsiteY351" fmla="*/ 5891 h 10000"/>
                <a:gd name="connsiteX352" fmla="*/ 8982 w 10000"/>
                <a:gd name="connsiteY352" fmla="*/ 5891 h 10000"/>
                <a:gd name="connsiteX353" fmla="*/ 8982 w 10000"/>
                <a:gd name="connsiteY353" fmla="*/ 5976 h 10000"/>
                <a:gd name="connsiteX354" fmla="*/ 9004 w 10000"/>
                <a:gd name="connsiteY354" fmla="*/ 5990 h 10000"/>
                <a:gd name="connsiteX355" fmla="*/ 9044 w 10000"/>
                <a:gd name="connsiteY355" fmla="*/ 6089 h 10000"/>
                <a:gd name="connsiteX356" fmla="*/ 9072 w 10000"/>
                <a:gd name="connsiteY356" fmla="*/ 6097 h 10000"/>
                <a:gd name="connsiteX357" fmla="*/ 9055 w 10000"/>
                <a:gd name="connsiteY357" fmla="*/ 6153 h 10000"/>
                <a:gd name="connsiteX358" fmla="*/ 9100 w 10000"/>
                <a:gd name="connsiteY358" fmla="*/ 6281 h 10000"/>
                <a:gd name="connsiteX359" fmla="*/ 9100 w 10000"/>
                <a:gd name="connsiteY359" fmla="*/ 6345 h 10000"/>
                <a:gd name="connsiteX360" fmla="*/ 9123 w 10000"/>
                <a:gd name="connsiteY360" fmla="*/ 6416 h 10000"/>
                <a:gd name="connsiteX361" fmla="*/ 9089 w 10000"/>
                <a:gd name="connsiteY361" fmla="*/ 6473 h 10000"/>
                <a:gd name="connsiteX362" fmla="*/ 9049 w 10000"/>
                <a:gd name="connsiteY362" fmla="*/ 6466 h 10000"/>
                <a:gd name="connsiteX363" fmla="*/ 9049 w 10000"/>
                <a:gd name="connsiteY363" fmla="*/ 6501 h 10000"/>
                <a:gd name="connsiteX364" fmla="*/ 9089 w 10000"/>
                <a:gd name="connsiteY364" fmla="*/ 6544 h 10000"/>
                <a:gd name="connsiteX365" fmla="*/ 9106 w 10000"/>
                <a:gd name="connsiteY365" fmla="*/ 6515 h 10000"/>
                <a:gd name="connsiteX366" fmla="*/ 9139 w 10000"/>
                <a:gd name="connsiteY366" fmla="*/ 6579 h 10000"/>
                <a:gd name="connsiteX367" fmla="*/ 9179 w 10000"/>
                <a:gd name="connsiteY367" fmla="*/ 6579 h 10000"/>
                <a:gd name="connsiteX368" fmla="*/ 9156 w 10000"/>
                <a:gd name="connsiteY368" fmla="*/ 6757 h 10000"/>
                <a:gd name="connsiteX369" fmla="*/ 9139 w 10000"/>
                <a:gd name="connsiteY369" fmla="*/ 6792 h 10000"/>
                <a:gd name="connsiteX370" fmla="*/ 9089 w 10000"/>
                <a:gd name="connsiteY370" fmla="*/ 6778 h 10000"/>
                <a:gd name="connsiteX371" fmla="*/ 9027 w 10000"/>
                <a:gd name="connsiteY371" fmla="*/ 6799 h 10000"/>
                <a:gd name="connsiteX372" fmla="*/ 9004 w 10000"/>
                <a:gd name="connsiteY372" fmla="*/ 6842 h 10000"/>
                <a:gd name="connsiteX373" fmla="*/ 8999 w 10000"/>
                <a:gd name="connsiteY373" fmla="*/ 6884 h 10000"/>
                <a:gd name="connsiteX374" fmla="*/ 8960 w 10000"/>
                <a:gd name="connsiteY374" fmla="*/ 6934 h 10000"/>
                <a:gd name="connsiteX375" fmla="*/ 8898 w 10000"/>
                <a:gd name="connsiteY375" fmla="*/ 6941 h 10000"/>
                <a:gd name="connsiteX376" fmla="*/ 8886 w 10000"/>
                <a:gd name="connsiteY376" fmla="*/ 6962 h 10000"/>
                <a:gd name="connsiteX377" fmla="*/ 8847 w 10000"/>
                <a:gd name="connsiteY377" fmla="*/ 6927 h 10000"/>
                <a:gd name="connsiteX378" fmla="*/ 8808 w 10000"/>
                <a:gd name="connsiteY378" fmla="*/ 6934 h 10000"/>
                <a:gd name="connsiteX379" fmla="*/ 8785 w 10000"/>
                <a:gd name="connsiteY379" fmla="*/ 6906 h 10000"/>
                <a:gd name="connsiteX380" fmla="*/ 8735 w 10000"/>
                <a:gd name="connsiteY380" fmla="*/ 6891 h 10000"/>
                <a:gd name="connsiteX381" fmla="*/ 8746 w 10000"/>
                <a:gd name="connsiteY381" fmla="*/ 6941 h 10000"/>
                <a:gd name="connsiteX382" fmla="*/ 8723 w 10000"/>
                <a:gd name="connsiteY382" fmla="*/ 6991 h 10000"/>
                <a:gd name="connsiteX383" fmla="*/ 8639 w 10000"/>
                <a:gd name="connsiteY383" fmla="*/ 6984 h 10000"/>
                <a:gd name="connsiteX384" fmla="*/ 8611 w 10000"/>
                <a:gd name="connsiteY384" fmla="*/ 6962 h 10000"/>
                <a:gd name="connsiteX385" fmla="*/ 8566 w 10000"/>
                <a:gd name="connsiteY385" fmla="*/ 6984 h 10000"/>
                <a:gd name="connsiteX386" fmla="*/ 8560 w 10000"/>
                <a:gd name="connsiteY386" fmla="*/ 7055 h 10000"/>
                <a:gd name="connsiteX387" fmla="*/ 8476 w 10000"/>
                <a:gd name="connsiteY387" fmla="*/ 7133 h 10000"/>
                <a:gd name="connsiteX388" fmla="*/ 8448 w 10000"/>
                <a:gd name="connsiteY388" fmla="*/ 7090 h 10000"/>
                <a:gd name="connsiteX389" fmla="*/ 8386 w 10000"/>
                <a:gd name="connsiteY389" fmla="*/ 7111 h 10000"/>
                <a:gd name="connsiteX390" fmla="*/ 8346 w 10000"/>
                <a:gd name="connsiteY390" fmla="*/ 7133 h 10000"/>
                <a:gd name="connsiteX391" fmla="*/ 8341 w 10000"/>
                <a:gd name="connsiteY391" fmla="*/ 7168 h 10000"/>
                <a:gd name="connsiteX392" fmla="*/ 8256 w 10000"/>
                <a:gd name="connsiteY392" fmla="*/ 7246 h 10000"/>
                <a:gd name="connsiteX393" fmla="*/ 8206 w 10000"/>
                <a:gd name="connsiteY393" fmla="*/ 7232 h 10000"/>
                <a:gd name="connsiteX394" fmla="*/ 8155 w 10000"/>
                <a:gd name="connsiteY394" fmla="*/ 7260 h 10000"/>
                <a:gd name="connsiteX395" fmla="*/ 8116 w 10000"/>
                <a:gd name="connsiteY395" fmla="*/ 7303 h 10000"/>
                <a:gd name="connsiteX396" fmla="*/ 8060 w 10000"/>
                <a:gd name="connsiteY396" fmla="*/ 7331 h 10000"/>
                <a:gd name="connsiteX397" fmla="*/ 8065 w 10000"/>
                <a:gd name="connsiteY397" fmla="*/ 7374 h 10000"/>
                <a:gd name="connsiteX398" fmla="*/ 8015 w 10000"/>
                <a:gd name="connsiteY398" fmla="*/ 7402 h 10000"/>
                <a:gd name="connsiteX399" fmla="*/ 7942 w 10000"/>
                <a:gd name="connsiteY399" fmla="*/ 7523 h 10000"/>
                <a:gd name="connsiteX400" fmla="*/ 7930 w 10000"/>
                <a:gd name="connsiteY400" fmla="*/ 7573 h 10000"/>
                <a:gd name="connsiteX401" fmla="*/ 7908 w 10000"/>
                <a:gd name="connsiteY401" fmla="*/ 7559 h 10000"/>
                <a:gd name="connsiteX402" fmla="*/ 7919 w 10000"/>
                <a:gd name="connsiteY402" fmla="*/ 7523 h 10000"/>
                <a:gd name="connsiteX403" fmla="*/ 7846 w 10000"/>
                <a:gd name="connsiteY403" fmla="*/ 7339 h 10000"/>
                <a:gd name="connsiteX404" fmla="*/ 7846 w 10000"/>
                <a:gd name="connsiteY404" fmla="*/ 7268 h 10000"/>
                <a:gd name="connsiteX405" fmla="*/ 7812 w 10000"/>
                <a:gd name="connsiteY405" fmla="*/ 7268 h 10000"/>
                <a:gd name="connsiteX406" fmla="*/ 7711 w 10000"/>
                <a:gd name="connsiteY406" fmla="*/ 7197 h 10000"/>
                <a:gd name="connsiteX407" fmla="*/ 7649 w 10000"/>
                <a:gd name="connsiteY407" fmla="*/ 7232 h 10000"/>
                <a:gd name="connsiteX408" fmla="*/ 7632 w 10000"/>
                <a:gd name="connsiteY408" fmla="*/ 7275 h 10000"/>
                <a:gd name="connsiteX409" fmla="*/ 7677 w 10000"/>
                <a:gd name="connsiteY409" fmla="*/ 7324 h 10000"/>
                <a:gd name="connsiteX410" fmla="*/ 7688 w 10000"/>
                <a:gd name="connsiteY410" fmla="*/ 7367 h 10000"/>
                <a:gd name="connsiteX411" fmla="*/ 7660 w 10000"/>
                <a:gd name="connsiteY411" fmla="*/ 7410 h 10000"/>
                <a:gd name="connsiteX412" fmla="*/ 7666 w 10000"/>
                <a:gd name="connsiteY412" fmla="*/ 7445 h 10000"/>
                <a:gd name="connsiteX413" fmla="*/ 7655 w 10000"/>
                <a:gd name="connsiteY413" fmla="*/ 7516 h 10000"/>
                <a:gd name="connsiteX414" fmla="*/ 7660 w 10000"/>
                <a:gd name="connsiteY414" fmla="*/ 7587 h 10000"/>
                <a:gd name="connsiteX415" fmla="*/ 7694 w 10000"/>
                <a:gd name="connsiteY415" fmla="*/ 7700 h 10000"/>
                <a:gd name="connsiteX416" fmla="*/ 7660 w 10000"/>
                <a:gd name="connsiteY416" fmla="*/ 7743 h 10000"/>
                <a:gd name="connsiteX417" fmla="*/ 7666 w 10000"/>
                <a:gd name="connsiteY417" fmla="*/ 7779 h 10000"/>
                <a:gd name="connsiteX418" fmla="*/ 7638 w 10000"/>
                <a:gd name="connsiteY418" fmla="*/ 7793 h 10000"/>
                <a:gd name="connsiteX419" fmla="*/ 7621 w 10000"/>
                <a:gd name="connsiteY419" fmla="*/ 7814 h 10000"/>
                <a:gd name="connsiteX420" fmla="*/ 7514 w 10000"/>
                <a:gd name="connsiteY420" fmla="*/ 7800 h 10000"/>
                <a:gd name="connsiteX421" fmla="*/ 7497 w 10000"/>
                <a:gd name="connsiteY421" fmla="*/ 7757 h 10000"/>
                <a:gd name="connsiteX422" fmla="*/ 7463 w 10000"/>
                <a:gd name="connsiteY422" fmla="*/ 7786 h 10000"/>
                <a:gd name="connsiteX423" fmla="*/ 7390 w 10000"/>
                <a:gd name="connsiteY423" fmla="*/ 7771 h 10000"/>
                <a:gd name="connsiteX424" fmla="*/ 7340 w 10000"/>
                <a:gd name="connsiteY424" fmla="*/ 7793 h 10000"/>
                <a:gd name="connsiteX425" fmla="*/ 7312 w 10000"/>
                <a:gd name="connsiteY425" fmla="*/ 7644 h 10000"/>
                <a:gd name="connsiteX426" fmla="*/ 7283 w 10000"/>
                <a:gd name="connsiteY426" fmla="*/ 7637 h 10000"/>
                <a:gd name="connsiteX427" fmla="*/ 7250 w 10000"/>
                <a:gd name="connsiteY427" fmla="*/ 7544 h 10000"/>
                <a:gd name="connsiteX428" fmla="*/ 7267 w 10000"/>
                <a:gd name="connsiteY428" fmla="*/ 7502 h 10000"/>
                <a:gd name="connsiteX429" fmla="*/ 7306 w 10000"/>
                <a:gd name="connsiteY429" fmla="*/ 7523 h 10000"/>
                <a:gd name="connsiteX430" fmla="*/ 7323 w 10000"/>
                <a:gd name="connsiteY430" fmla="*/ 7473 h 10000"/>
                <a:gd name="connsiteX431" fmla="*/ 7295 w 10000"/>
                <a:gd name="connsiteY431" fmla="*/ 7438 h 10000"/>
                <a:gd name="connsiteX432" fmla="*/ 7312 w 10000"/>
                <a:gd name="connsiteY432" fmla="*/ 7402 h 10000"/>
                <a:gd name="connsiteX433" fmla="*/ 7238 w 10000"/>
                <a:gd name="connsiteY433" fmla="*/ 7331 h 10000"/>
                <a:gd name="connsiteX434" fmla="*/ 7244 w 10000"/>
                <a:gd name="connsiteY434" fmla="*/ 7296 h 10000"/>
                <a:gd name="connsiteX435" fmla="*/ 7199 w 10000"/>
                <a:gd name="connsiteY435" fmla="*/ 7260 h 10000"/>
                <a:gd name="connsiteX436" fmla="*/ 7227 w 10000"/>
                <a:gd name="connsiteY436" fmla="*/ 7218 h 10000"/>
                <a:gd name="connsiteX437" fmla="*/ 7216 w 10000"/>
                <a:gd name="connsiteY437" fmla="*/ 7168 h 10000"/>
                <a:gd name="connsiteX438" fmla="*/ 7165 w 10000"/>
                <a:gd name="connsiteY438" fmla="*/ 7090 h 10000"/>
                <a:gd name="connsiteX439" fmla="*/ 7132 w 10000"/>
                <a:gd name="connsiteY439" fmla="*/ 7026 h 10000"/>
                <a:gd name="connsiteX440" fmla="*/ 7064 w 10000"/>
                <a:gd name="connsiteY440" fmla="*/ 7055 h 10000"/>
                <a:gd name="connsiteX441" fmla="*/ 7025 w 10000"/>
                <a:gd name="connsiteY441" fmla="*/ 7048 h 10000"/>
                <a:gd name="connsiteX442" fmla="*/ 7002 w 10000"/>
                <a:gd name="connsiteY442" fmla="*/ 7111 h 10000"/>
                <a:gd name="connsiteX443" fmla="*/ 6924 w 10000"/>
                <a:gd name="connsiteY443" fmla="*/ 7119 h 10000"/>
                <a:gd name="connsiteX444" fmla="*/ 6895 w 10000"/>
                <a:gd name="connsiteY444" fmla="*/ 7111 h 10000"/>
                <a:gd name="connsiteX445" fmla="*/ 6828 w 10000"/>
                <a:gd name="connsiteY445" fmla="*/ 7161 h 10000"/>
                <a:gd name="connsiteX446" fmla="*/ 6834 w 10000"/>
                <a:gd name="connsiteY446" fmla="*/ 7260 h 10000"/>
                <a:gd name="connsiteX447" fmla="*/ 6817 w 10000"/>
                <a:gd name="connsiteY447" fmla="*/ 7324 h 10000"/>
                <a:gd name="connsiteX448" fmla="*/ 6817 w 10000"/>
                <a:gd name="connsiteY448" fmla="*/ 7381 h 10000"/>
                <a:gd name="connsiteX449" fmla="*/ 6760 w 10000"/>
                <a:gd name="connsiteY449" fmla="*/ 7424 h 10000"/>
                <a:gd name="connsiteX450" fmla="*/ 6699 w 10000"/>
                <a:gd name="connsiteY450" fmla="*/ 7431 h 10000"/>
                <a:gd name="connsiteX451" fmla="*/ 6682 w 10000"/>
                <a:gd name="connsiteY451" fmla="*/ 7410 h 10000"/>
                <a:gd name="connsiteX452" fmla="*/ 6625 w 10000"/>
                <a:gd name="connsiteY452" fmla="*/ 7388 h 10000"/>
                <a:gd name="connsiteX453" fmla="*/ 6592 w 10000"/>
                <a:gd name="connsiteY453" fmla="*/ 7431 h 10000"/>
                <a:gd name="connsiteX454" fmla="*/ 6586 w 10000"/>
                <a:gd name="connsiteY454" fmla="*/ 7473 h 10000"/>
                <a:gd name="connsiteX455" fmla="*/ 6552 w 10000"/>
                <a:gd name="connsiteY455" fmla="*/ 7480 h 10000"/>
                <a:gd name="connsiteX456" fmla="*/ 6547 w 10000"/>
                <a:gd name="connsiteY456" fmla="*/ 7523 h 10000"/>
                <a:gd name="connsiteX457" fmla="*/ 6519 w 10000"/>
                <a:gd name="connsiteY457" fmla="*/ 7523 h 10000"/>
                <a:gd name="connsiteX458" fmla="*/ 6485 w 10000"/>
                <a:gd name="connsiteY458" fmla="*/ 7424 h 10000"/>
                <a:gd name="connsiteX459" fmla="*/ 6406 w 10000"/>
                <a:gd name="connsiteY459" fmla="*/ 7473 h 10000"/>
                <a:gd name="connsiteX460" fmla="*/ 6316 w 10000"/>
                <a:gd name="connsiteY460" fmla="*/ 7551 h 10000"/>
                <a:gd name="connsiteX461" fmla="*/ 6282 w 10000"/>
                <a:gd name="connsiteY461" fmla="*/ 7566 h 10000"/>
                <a:gd name="connsiteX462" fmla="*/ 6294 w 10000"/>
                <a:gd name="connsiteY462" fmla="*/ 7615 h 10000"/>
                <a:gd name="connsiteX463" fmla="*/ 6243 w 10000"/>
                <a:gd name="connsiteY463" fmla="*/ 7637 h 10000"/>
                <a:gd name="connsiteX464" fmla="*/ 6209 w 10000"/>
                <a:gd name="connsiteY464" fmla="*/ 7608 h 10000"/>
                <a:gd name="connsiteX465" fmla="*/ 6136 w 10000"/>
                <a:gd name="connsiteY465" fmla="*/ 7622 h 10000"/>
                <a:gd name="connsiteX466" fmla="*/ 6136 w 10000"/>
                <a:gd name="connsiteY466" fmla="*/ 7395 h 10000"/>
                <a:gd name="connsiteX467" fmla="*/ 6208 w 10000"/>
                <a:gd name="connsiteY467"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533 w 10000"/>
                <a:gd name="connsiteY69" fmla="*/ 8076 h 10000"/>
                <a:gd name="connsiteX70" fmla="*/ 169 w 10000"/>
                <a:gd name="connsiteY70" fmla="*/ 7743 h 10000"/>
                <a:gd name="connsiteX71" fmla="*/ 157 w 10000"/>
                <a:gd name="connsiteY71" fmla="*/ 7686 h 10000"/>
                <a:gd name="connsiteX72" fmla="*/ 231 w 10000"/>
                <a:gd name="connsiteY72" fmla="*/ 7594 h 10000"/>
                <a:gd name="connsiteX73" fmla="*/ 0 w 10000"/>
                <a:gd name="connsiteY73" fmla="*/ 6920 h 10000"/>
                <a:gd name="connsiteX74" fmla="*/ 1074 w 10000"/>
                <a:gd name="connsiteY74" fmla="*/ 7019 h 10000"/>
                <a:gd name="connsiteX75" fmla="*/ 1277 w 10000"/>
                <a:gd name="connsiteY75" fmla="*/ 6998 h 10000"/>
                <a:gd name="connsiteX76" fmla="*/ 1524 w 10000"/>
                <a:gd name="connsiteY76" fmla="*/ 7083 h 10000"/>
                <a:gd name="connsiteX77" fmla="*/ 1609 w 10000"/>
                <a:gd name="connsiteY77" fmla="*/ 7104 h 10000"/>
                <a:gd name="connsiteX78" fmla="*/ 6504 w 10000"/>
                <a:gd name="connsiteY78" fmla="*/ 7627 h 10000"/>
                <a:gd name="connsiteX79" fmla="*/ 5523 w 10000"/>
                <a:gd name="connsiteY79" fmla="*/ 5713 h 10000"/>
                <a:gd name="connsiteX80" fmla="*/ 5652 w 10000"/>
                <a:gd name="connsiteY80" fmla="*/ 5720 h 10000"/>
                <a:gd name="connsiteX81" fmla="*/ 5697 w 10000"/>
                <a:gd name="connsiteY81" fmla="*/ 5742 h 10000"/>
                <a:gd name="connsiteX82" fmla="*/ 5793 w 10000"/>
                <a:gd name="connsiteY82" fmla="*/ 5635 h 10000"/>
                <a:gd name="connsiteX83" fmla="*/ 5844 w 10000"/>
                <a:gd name="connsiteY83" fmla="*/ 5628 h 10000"/>
                <a:gd name="connsiteX84" fmla="*/ 5889 w 10000"/>
                <a:gd name="connsiteY84" fmla="*/ 5564 h 10000"/>
                <a:gd name="connsiteX85" fmla="*/ 5945 w 10000"/>
                <a:gd name="connsiteY85" fmla="*/ 5515 h 10000"/>
                <a:gd name="connsiteX86" fmla="*/ 6001 w 10000"/>
                <a:gd name="connsiteY86" fmla="*/ 5408 h 10000"/>
                <a:gd name="connsiteX87" fmla="*/ 6012 w 10000"/>
                <a:gd name="connsiteY87" fmla="*/ 5344 h 10000"/>
                <a:gd name="connsiteX88" fmla="*/ 6080 w 10000"/>
                <a:gd name="connsiteY88" fmla="*/ 5316 h 10000"/>
                <a:gd name="connsiteX89" fmla="*/ 6159 w 10000"/>
                <a:gd name="connsiteY89" fmla="*/ 5351 h 10000"/>
                <a:gd name="connsiteX90" fmla="*/ 6226 w 10000"/>
                <a:gd name="connsiteY90" fmla="*/ 5337 h 10000"/>
                <a:gd name="connsiteX91" fmla="*/ 6294 w 10000"/>
                <a:gd name="connsiteY91" fmla="*/ 5344 h 10000"/>
                <a:gd name="connsiteX92" fmla="*/ 6412 w 10000"/>
                <a:gd name="connsiteY92" fmla="*/ 5302 h 10000"/>
                <a:gd name="connsiteX93" fmla="*/ 6490 w 10000"/>
                <a:gd name="connsiteY93" fmla="*/ 5195 h 10000"/>
                <a:gd name="connsiteX94" fmla="*/ 6524 w 10000"/>
                <a:gd name="connsiteY94" fmla="*/ 5160 h 10000"/>
                <a:gd name="connsiteX95" fmla="*/ 6575 w 10000"/>
                <a:gd name="connsiteY95" fmla="*/ 5160 h 10000"/>
                <a:gd name="connsiteX96" fmla="*/ 6614 w 10000"/>
                <a:gd name="connsiteY96" fmla="*/ 5103 h 10000"/>
                <a:gd name="connsiteX97" fmla="*/ 6597 w 10000"/>
                <a:gd name="connsiteY97" fmla="*/ 5039 h 10000"/>
                <a:gd name="connsiteX98" fmla="*/ 6609 w 10000"/>
                <a:gd name="connsiteY98" fmla="*/ 4982 h 10000"/>
                <a:gd name="connsiteX99" fmla="*/ 6659 w 10000"/>
                <a:gd name="connsiteY99" fmla="*/ 4876 h 10000"/>
                <a:gd name="connsiteX100" fmla="*/ 6715 w 10000"/>
                <a:gd name="connsiteY100" fmla="*/ 4776 h 10000"/>
                <a:gd name="connsiteX101" fmla="*/ 6772 w 10000"/>
                <a:gd name="connsiteY101" fmla="*/ 4755 h 10000"/>
                <a:gd name="connsiteX102" fmla="*/ 6800 w 10000"/>
                <a:gd name="connsiteY102" fmla="*/ 4720 h 10000"/>
                <a:gd name="connsiteX103" fmla="*/ 6895 w 10000"/>
                <a:gd name="connsiteY103" fmla="*/ 4734 h 10000"/>
                <a:gd name="connsiteX104" fmla="*/ 6991 w 10000"/>
                <a:gd name="connsiteY104" fmla="*/ 4734 h 10000"/>
                <a:gd name="connsiteX105" fmla="*/ 6997 w 10000"/>
                <a:gd name="connsiteY105" fmla="*/ 4670 h 10000"/>
                <a:gd name="connsiteX106" fmla="*/ 7013 w 10000"/>
                <a:gd name="connsiteY106" fmla="*/ 4627 h 10000"/>
                <a:gd name="connsiteX107" fmla="*/ 7008 w 10000"/>
                <a:gd name="connsiteY107" fmla="*/ 4599 h 10000"/>
                <a:gd name="connsiteX108" fmla="*/ 7064 w 10000"/>
                <a:gd name="connsiteY108" fmla="*/ 4578 h 10000"/>
                <a:gd name="connsiteX109" fmla="*/ 7103 w 10000"/>
                <a:gd name="connsiteY109" fmla="*/ 4634 h 10000"/>
                <a:gd name="connsiteX110" fmla="*/ 7160 w 10000"/>
                <a:gd name="connsiteY110" fmla="*/ 4613 h 10000"/>
                <a:gd name="connsiteX111" fmla="*/ 7177 w 10000"/>
                <a:gd name="connsiteY111" fmla="*/ 4578 h 10000"/>
                <a:gd name="connsiteX112" fmla="*/ 7222 w 10000"/>
                <a:gd name="connsiteY112" fmla="*/ 4564 h 10000"/>
                <a:gd name="connsiteX113" fmla="*/ 7317 w 10000"/>
                <a:gd name="connsiteY113" fmla="*/ 4493 h 10000"/>
                <a:gd name="connsiteX114" fmla="*/ 7407 w 10000"/>
                <a:gd name="connsiteY114" fmla="*/ 4521 h 10000"/>
                <a:gd name="connsiteX115" fmla="*/ 7430 w 10000"/>
                <a:gd name="connsiteY115" fmla="*/ 4507 h 10000"/>
                <a:gd name="connsiteX116" fmla="*/ 7480 w 10000"/>
                <a:gd name="connsiteY116" fmla="*/ 4528 h 10000"/>
                <a:gd name="connsiteX117" fmla="*/ 7503 w 10000"/>
                <a:gd name="connsiteY117" fmla="*/ 4471 h 10000"/>
                <a:gd name="connsiteX118" fmla="*/ 7525 w 10000"/>
                <a:gd name="connsiteY118" fmla="*/ 4500 h 10000"/>
                <a:gd name="connsiteX119" fmla="*/ 7559 w 10000"/>
                <a:gd name="connsiteY119" fmla="*/ 4493 h 10000"/>
                <a:gd name="connsiteX120" fmla="*/ 7598 w 10000"/>
                <a:gd name="connsiteY120" fmla="*/ 4556 h 10000"/>
                <a:gd name="connsiteX121" fmla="*/ 7643 w 10000"/>
                <a:gd name="connsiteY121" fmla="*/ 4549 h 10000"/>
                <a:gd name="connsiteX122" fmla="*/ 7683 w 10000"/>
                <a:gd name="connsiteY122" fmla="*/ 4578 h 10000"/>
                <a:gd name="connsiteX123" fmla="*/ 7700 w 10000"/>
                <a:gd name="connsiteY123" fmla="*/ 4556 h 10000"/>
                <a:gd name="connsiteX124" fmla="*/ 7778 w 10000"/>
                <a:gd name="connsiteY124" fmla="*/ 4564 h 10000"/>
                <a:gd name="connsiteX125" fmla="*/ 7790 w 10000"/>
                <a:gd name="connsiteY125" fmla="*/ 4585 h 10000"/>
                <a:gd name="connsiteX126" fmla="*/ 7874 w 10000"/>
                <a:gd name="connsiteY126" fmla="*/ 4514 h 10000"/>
                <a:gd name="connsiteX127" fmla="*/ 7874 w 10000"/>
                <a:gd name="connsiteY127" fmla="*/ 4393 h 10000"/>
                <a:gd name="connsiteX128" fmla="*/ 7852 w 10000"/>
                <a:gd name="connsiteY128" fmla="*/ 4379 h 10000"/>
                <a:gd name="connsiteX129" fmla="*/ 7835 w 10000"/>
                <a:gd name="connsiteY129" fmla="*/ 4294 h 10000"/>
                <a:gd name="connsiteX130" fmla="*/ 7801 w 10000"/>
                <a:gd name="connsiteY130" fmla="*/ 4209 h 10000"/>
                <a:gd name="connsiteX131" fmla="*/ 7750 w 10000"/>
                <a:gd name="connsiteY131" fmla="*/ 4173 h 10000"/>
                <a:gd name="connsiteX132" fmla="*/ 7745 w 10000"/>
                <a:gd name="connsiteY132" fmla="*/ 4131 h 10000"/>
                <a:gd name="connsiteX133" fmla="*/ 7672 w 10000"/>
                <a:gd name="connsiteY133" fmla="*/ 4053 h 10000"/>
                <a:gd name="connsiteX134" fmla="*/ 7677 w 10000"/>
                <a:gd name="connsiteY134" fmla="*/ 4024 h 10000"/>
                <a:gd name="connsiteX135" fmla="*/ 7604 w 10000"/>
                <a:gd name="connsiteY135" fmla="*/ 3982 h 10000"/>
                <a:gd name="connsiteX136" fmla="*/ 7598 w 10000"/>
                <a:gd name="connsiteY136" fmla="*/ 3903 h 10000"/>
                <a:gd name="connsiteX137" fmla="*/ 7475 w 10000"/>
                <a:gd name="connsiteY137" fmla="*/ 3833 h 10000"/>
                <a:gd name="connsiteX138" fmla="*/ 7407 w 10000"/>
                <a:gd name="connsiteY138" fmla="*/ 3683 h 10000"/>
                <a:gd name="connsiteX139" fmla="*/ 7306 w 10000"/>
                <a:gd name="connsiteY139" fmla="*/ 3676 h 10000"/>
                <a:gd name="connsiteX140" fmla="*/ 7272 w 10000"/>
                <a:gd name="connsiteY140" fmla="*/ 3648 h 10000"/>
                <a:gd name="connsiteX141" fmla="*/ 7222 w 10000"/>
                <a:gd name="connsiteY141" fmla="*/ 3669 h 10000"/>
                <a:gd name="connsiteX142" fmla="*/ 7143 w 10000"/>
                <a:gd name="connsiteY142" fmla="*/ 3669 h 10000"/>
                <a:gd name="connsiteX143" fmla="*/ 7030 w 10000"/>
                <a:gd name="connsiteY143" fmla="*/ 3840 h 10000"/>
                <a:gd name="connsiteX144" fmla="*/ 6991 w 10000"/>
                <a:gd name="connsiteY144" fmla="*/ 3918 h 10000"/>
                <a:gd name="connsiteX145" fmla="*/ 6890 w 10000"/>
                <a:gd name="connsiteY145" fmla="*/ 3797 h 10000"/>
                <a:gd name="connsiteX146" fmla="*/ 6817 w 10000"/>
                <a:gd name="connsiteY146" fmla="*/ 3747 h 10000"/>
                <a:gd name="connsiteX147" fmla="*/ 6744 w 10000"/>
                <a:gd name="connsiteY147" fmla="*/ 3754 h 10000"/>
                <a:gd name="connsiteX148" fmla="*/ 6670 w 10000"/>
                <a:gd name="connsiteY148" fmla="*/ 3790 h 10000"/>
                <a:gd name="connsiteX149" fmla="*/ 6609 w 10000"/>
                <a:gd name="connsiteY149" fmla="*/ 3762 h 10000"/>
                <a:gd name="connsiteX150" fmla="*/ 6552 w 10000"/>
                <a:gd name="connsiteY150" fmla="*/ 3804 h 10000"/>
                <a:gd name="connsiteX151" fmla="*/ 6496 w 10000"/>
                <a:gd name="connsiteY151" fmla="*/ 3889 h 10000"/>
                <a:gd name="connsiteX152" fmla="*/ 6367 w 10000"/>
                <a:gd name="connsiteY152" fmla="*/ 3733 h 10000"/>
                <a:gd name="connsiteX153" fmla="*/ 6350 w 10000"/>
                <a:gd name="connsiteY153" fmla="*/ 3577 h 10000"/>
                <a:gd name="connsiteX154" fmla="*/ 6451 w 10000"/>
                <a:gd name="connsiteY154" fmla="*/ 3513 h 10000"/>
                <a:gd name="connsiteX155" fmla="*/ 6445 w 10000"/>
                <a:gd name="connsiteY155" fmla="*/ 3343 h 10000"/>
                <a:gd name="connsiteX156" fmla="*/ 6541 w 10000"/>
                <a:gd name="connsiteY156" fmla="*/ 3144 h 10000"/>
                <a:gd name="connsiteX157" fmla="*/ 6530 w 10000"/>
                <a:gd name="connsiteY157" fmla="*/ 3109 h 10000"/>
                <a:gd name="connsiteX158" fmla="*/ 6760 w 10000"/>
                <a:gd name="connsiteY158" fmla="*/ 2456 h 10000"/>
                <a:gd name="connsiteX159" fmla="*/ 6884 w 10000"/>
                <a:gd name="connsiteY159" fmla="*/ 2555 h 10000"/>
                <a:gd name="connsiteX160" fmla="*/ 6957 w 10000"/>
                <a:gd name="connsiteY160" fmla="*/ 2598 h 10000"/>
                <a:gd name="connsiteX161" fmla="*/ 7030 w 10000"/>
                <a:gd name="connsiteY161" fmla="*/ 2598 h 10000"/>
                <a:gd name="connsiteX162" fmla="*/ 7143 w 10000"/>
                <a:gd name="connsiteY162" fmla="*/ 2676 h 10000"/>
                <a:gd name="connsiteX163" fmla="*/ 7160 w 10000"/>
                <a:gd name="connsiteY163" fmla="*/ 2626 h 10000"/>
                <a:gd name="connsiteX164" fmla="*/ 7233 w 10000"/>
                <a:gd name="connsiteY164" fmla="*/ 2612 h 10000"/>
                <a:gd name="connsiteX165" fmla="*/ 7295 w 10000"/>
                <a:gd name="connsiteY165" fmla="*/ 2527 h 10000"/>
                <a:gd name="connsiteX166" fmla="*/ 7373 w 10000"/>
                <a:gd name="connsiteY166" fmla="*/ 2463 h 10000"/>
                <a:gd name="connsiteX167" fmla="*/ 7407 w 10000"/>
                <a:gd name="connsiteY167" fmla="*/ 2399 h 10000"/>
                <a:gd name="connsiteX168" fmla="*/ 7525 w 10000"/>
                <a:gd name="connsiteY168" fmla="*/ 2356 h 10000"/>
                <a:gd name="connsiteX169" fmla="*/ 7587 w 10000"/>
                <a:gd name="connsiteY169" fmla="*/ 2363 h 10000"/>
                <a:gd name="connsiteX170" fmla="*/ 7638 w 10000"/>
                <a:gd name="connsiteY170" fmla="*/ 2300 h 10000"/>
                <a:gd name="connsiteX171" fmla="*/ 7677 w 10000"/>
                <a:gd name="connsiteY171" fmla="*/ 2214 h 10000"/>
                <a:gd name="connsiteX172" fmla="*/ 7660 w 10000"/>
                <a:gd name="connsiteY172" fmla="*/ 2200 h 10000"/>
                <a:gd name="connsiteX173" fmla="*/ 7677 w 10000"/>
                <a:gd name="connsiteY173" fmla="*/ 2108 h 10000"/>
                <a:gd name="connsiteX174" fmla="*/ 7610 w 10000"/>
                <a:gd name="connsiteY174" fmla="*/ 2108 h 10000"/>
                <a:gd name="connsiteX175" fmla="*/ 7643 w 10000"/>
                <a:gd name="connsiteY175" fmla="*/ 2030 h 10000"/>
                <a:gd name="connsiteX176" fmla="*/ 7649 w 10000"/>
                <a:gd name="connsiteY176" fmla="*/ 1938 h 10000"/>
                <a:gd name="connsiteX177" fmla="*/ 7677 w 10000"/>
                <a:gd name="connsiteY177" fmla="*/ 1916 h 10000"/>
                <a:gd name="connsiteX178" fmla="*/ 7728 w 10000"/>
                <a:gd name="connsiteY178" fmla="*/ 1824 h 10000"/>
                <a:gd name="connsiteX179" fmla="*/ 7722 w 10000"/>
                <a:gd name="connsiteY179" fmla="*/ 1753 h 10000"/>
                <a:gd name="connsiteX180" fmla="*/ 7762 w 10000"/>
                <a:gd name="connsiteY180" fmla="*/ 1675 h 10000"/>
                <a:gd name="connsiteX181" fmla="*/ 7807 w 10000"/>
                <a:gd name="connsiteY181" fmla="*/ 1625 h 10000"/>
                <a:gd name="connsiteX182" fmla="*/ 7823 w 10000"/>
                <a:gd name="connsiteY182" fmla="*/ 1540 h 10000"/>
                <a:gd name="connsiteX183" fmla="*/ 7818 w 10000"/>
                <a:gd name="connsiteY183" fmla="*/ 1512 h 10000"/>
                <a:gd name="connsiteX184" fmla="*/ 7857 w 10000"/>
                <a:gd name="connsiteY184" fmla="*/ 1455 h 10000"/>
                <a:gd name="connsiteX185" fmla="*/ 7913 w 10000"/>
                <a:gd name="connsiteY185" fmla="*/ 1285 h 10000"/>
                <a:gd name="connsiteX186" fmla="*/ 7930 w 10000"/>
                <a:gd name="connsiteY186" fmla="*/ 1185 h 10000"/>
                <a:gd name="connsiteX187" fmla="*/ 7958 w 10000"/>
                <a:gd name="connsiteY187" fmla="*/ 1192 h 10000"/>
                <a:gd name="connsiteX188" fmla="*/ 8037 w 10000"/>
                <a:gd name="connsiteY188" fmla="*/ 1079 h 10000"/>
                <a:gd name="connsiteX189" fmla="*/ 8127 w 10000"/>
                <a:gd name="connsiteY189" fmla="*/ 1015 h 10000"/>
                <a:gd name="connsiteX190" fmla="*/ 8138 w 10000"/>
                <a:gd name="connsiteY190" fmla="*/ 937 h 10000"/>
                <a:gd name="connsiteX191" fmla="*/ 8172 w 10000"/>
                <a:gd name="connsiteY191" fmla="*/ 852 h 10000"/>
                <a:gd name="connsiteX192" fmla="*/ 8161 w 10000"/>
                <a:gd name="connsiteY192" fmla="*/ 788 h 10000"/>
                <a:gd name="connsiteX193" fmla="*/ 8116 w 10000"/>
                <a:gd name="connsiteY193" fmla="*/ 731 h 10000"/>
                <a:gd name="connsiteX194" fmla="*/ 8138 w 10000"/>
                <a:gd name="connsiteY194" fmla="*/ 660 h 10000"/>
                <a:gd name="connsiteX195" fmla="*/ 8138 w 10000"/>
                <a:gd name="connsiteY195" fmla="*/ 575 h 10000"/>
                <a:gd name="connsiteX196" fmla="*/ 8054 w 10000"/>
                <a:gd name="connsiteY196" fmla="*/ 504 h 10000"/>
                <a:gd name="connsiteX197" fmla="*/ 7970 w 10000"/>
                <a:gd name="connsiteY197" fmla="*/ 546 h 10000"/>
                <a:gd name="connsiteX198" fmla="*/ 7930 w 10000"/>
                <a:gd name="connsiteY198" fmla="*/ 546 h 10000"/>
                <a:gd name="connsiteX199" fmla="*/ 7913 w 10000"/>
                <a:gd name="connsiteY199" fmla="*/ 497 h 10000"/>
                <a:gd name="connsiteX200" fmla="*/ 7913 w 10000"/>
                <a:gd name="connsiteY200" fmla="*/ 405 h 10000"/>
                <a:gd name="connsiteX201" fmla="*/ 8020 w 10000"/>
                <a:gd name="connsiteY201" fmla="*/ 312 h 10000"/>
                <a:gd name="connsiteX202" fmla="*/ 8054 w 10000"/>
                <a:gd name="connsiteY202" fmla="*/ 234 h 10000"/>
                <a:gd name="connsiteX203" fmla="*/ 8121 w 10000"/>
                <a:gd name="connsiteY203" fmla="*/ 170 h 10000"/>
                <a:gd name="connsiteX204" fmla="*/ 8183 w 10000"/>
                <a:gd name="connsiteY204" fmla="*/ 50 h 10000"/>
                <a:gd name="connsiteX205" fmla="*/ 8228 w 10000"/>
                <a:gd name="connsiteY205" fmla="*/ 28 h 10000"/>
                <a:gd name="connsiteX206" fmla="*/ 8290 w 10000"/>
                <a:gd name="connsiteY206" fmla="*/ 43 h 10000"/>
                <a:gd name="connsiteX207" fmla="*/ 8420 w 10000"/>
                <a:gd name="connsiteY207" fmla="*/ 0 h 10000"/>
                <a:gd name="connsiteX208" fmla="*/ 8481 w 10000"/>
                <a:gd name="connsiteY208" fmla="*/ 71 h 10000"/>
                <a:gd name="connsiteX209" fmla="*/ 8476 w 10000"/>
                <a:gd name="connsiteY209" fmla="*/ 121 h 10000"/>
                <a:gd name="connsiteX210" fmla="*/ 8504 w 10000"/>
                <a:gd name="connsiteY210" fmla="*/ 142 h 10000"/>
                <a:gd name="connsiteX211" fmla="*/ 8526 w 10000"/>
                <a:gd name="connsiteY211" fmla="*/ 192 h 10000"/>
                <a:gd name="connsiteX212" fmla="*/ 8493 w 10000"/>
                <a:gd name="connsiteY212" fmla="*/ 248 h 10000"/>
                <a:gd name="connsiteX213" fmla="*/ 8448 w 10000"/>
                <a:gd name="connsiteY213" fmla="*/ 376 h 10000"/>
                <a:gd name="connsiteX214" fmla="*/ 8375 w 10000"/>
                <a:gd name="connsiteY214" fmla="*/ 476 h 10000"/>
                <a:gd name="connsiteX215" fmla="*/ 8307 w 10000"/>
                <a:gd name="connsiteY215" fmla="*/ 532 h 10000"/>
                <a:gd name="connsiteX216" fmla="*/ 8358 w 10000"/>
                <a:gd name="connsiteY216" fmla="*/ 554 h 10000"/>
                <a:gd name="connsiteX217" fmla="*/ 8425 w 10000"/>
                <a:gd name="connsiteY217" fmla="*/ 639 h 10000"/>
                <a:gd name="connsiteX218" fmla="*/ 8470 w 10000"/>
                <a:gd name="connsiteY218" fmla="*/ 646 h 10000"/>
                <a:gd name="connsiteX219" fmla="*/ 8493 w 10000"/>
                <a:gd name="connsiteY219" fmla="*/ 738 h 10000"/>
                <a:gd name="connsiteX220" fmla="*/ 8538 w 10000"/>
                <a:gd name="connsiteY220" fmla="*/ 759 h 10000"/>
                <a:gd name="connsiteX221" fmla="*/ 8571 w 10000"/>
                <a:gd name="connsiteY221" fmla="*/ 752 h 10000"/>
                <a:gd name="connsiteX222" fmla="*/ 8639 w 10000"/>
                <a:gd name="connsiteY222" fmla="*/ 610 h 10000"/>
                <a:gd name="connsiteX223" fmla="*/ 8701 w 10000"/>
                <a:gd name="connsiteY223" fmla="*/ 625 h 10000"/>
                <a:gd name="connsiteX224" fmla="*/ 8712 w 10000"/>
                <a:gd name="connsiteY224" fmla="*/ 667 h 10000"/>
                <a:gd name="connsiteX225" fmla="*/ 8757 w 10000"/>
                <a:gd name="connsiteY225" fmla="*/ 717 h 10000"/>
                <a:gd name="connsiteX226" fmla="*/ 8757 w 10000"/>
                <a:gd name="connsiteY226" fmla="*/ 752 h 10000"/>
                <a:gd name="connsiteX227" fmla="*/ 8796 w 10000"/>
                <a:gd name="connsiteY227" fmla="*/ 774 h 10000"/>
                <a:gd name="connsiteX228" fmla="*/ 8853 w 10000"/>
                <a:gd name="connsiteY228" fmla="*/ 774 h 10000"/>
                <a:gd name="connsiteX229" fmla="*/ 8858 w 10000"/>
                <a:gd name="connsiteY229" fmla="*/ 837 h 10000"/>
                <a:gd name="connsiteX230" fmla="*/ 8808 w 10000"/>
                <a:gd name="connsiteY230" fmla="*/ 866 h 10000"/>
                <a:gd name="connsiteX231" fmla="*/ 8853 w 10000"/>
                <a:gd name="connsiteY231" fmla="*/ 1143 h 10000"/>
                <a:gd name="connsiteX232" fmla="*/ 8898 w 10000"/>
                <a:gd name="connsiteY232" fmla="*/ 1270 h 10000"/>
                <a:gd name="connsiteX233" fmla="*/ 8886 w 10000"/>
                <a:gd name="connsiteY233" fmla="*/ 1327 h 10000"/>
                <a:gd name="connsiteX234" fmla="*/ 8926 w 10000"/>
                <a:gd name="connsiteY234" fmla="*/ 1391 h 10000"/>
                <a:gd name="connsiteX235" fmla="*/ 8931 w 10000"/>
                <a:gd name="connsiteY235" fmla="*/ 1434 h 10000"/>
                <a:gd name="connsiteX236" fmla="*/ 9038 w 10000"/>
                <a:gd name="connsiteY236" fmla="*/ 1483 h 10000"/>
                <a:gd name="connsiteX237" fmla="*/ 9168 w 10000"/>
                <a:gd name="connsiteY237" fmla="*/ 1441 h 10000"/>
                <a:gd name="connsiteX238" fmla="*/ 9184 w 10000"/>
                <a:gd name="connsiteY238" fmla="*/ 1384 h 10000"/>
                <a:gd name="connsiteX239" fmla="*/ 9229 w 10000"/>
                <a:gd name="connsiteY239" fmla="*/ 1405 h 10000"/>
                <a:gd name="connsiteX240" fmla="*/ 9258 w 10000"/>
                <a:gd name="connsiteY240" fmla="*/ 1455 h 10000"/>
                <a:gd name="connsiteX241" fmla="*/ 9325 w 10000"/>
                <a:gd name="connsiteY241" fmla="*/ 1419 h 10000"/>
                <a:gd name="connsiteX242" fmla="*/ 9364 w 10000"/>
                <a:gd name="connsiteY242" fmla="*/ 1419 h 10000"/>
                <a:gd name="connsiteX243" fmla="*/ 9421 w 10000"/>
                <a:gd name="connsiteY243" fmla="*/ 1476 h 10000"/>
                <a:gd name="connsiteX244" fmla="*/ 9454 w 10000"/>
                <a:gd name="connsiteY244" fmla="*/ 1398 h 10000"/>
                <a:gd name="connsiteX245" fmla="*/ 9522 w 10000"/>
                <a:gd name="connsiteY245" fmla="*/ 1434 h 10000"/>
                <a:gd name="connsiteX246" fmla="*/ 9556 w 10000"/>
                <a:gd name="connsiteY246" fmla="*/ 1391 h 10000"/>
                <a:gd name="connsiteX247" fmla="*/ 9584 w 10000"/>
                <a:gd name="connsiteY247" fmla="*/ 1398 h 10000"/>
                <a:gd name="connsiteX248" fmla="*/ 9612 w 10000"/>
                <a:gd name="connsiteY248" fmla="*/ 1356 h 10000"/>
                <a:gd name="connsiteX249" fmla="*/ 9606 w 10000"/>
                <a:gd name="connsiteY249" fmla="*/ 1313 h 10000"/>
                <a:gd name="connsiteX250" fmla="*/ 9646 w 10000"/>
                <a:gd name="connsiteY250" fmla="*/ 1292 h 10000"/>
                <a:gd name="connsiteX251" fmla="*/ 9674 w 10000"/>
                <a:gd name="connsiteY251" fmla="*/ 1221 h 10000"/>
                <a:gd name="connsiteX252" fmla="*/ 9753 w 10000"/>
                <a:gd name="connsiteY252" fmla="*/ 1228 h 10000"/>
                <a:gd name="connsiteX253" fmla="*/ 9871 w 10000"/>
                <a:gd name="connsiteY253" fmla="*/ 1434 h 10000"/>
                <a:gd name="connsiteX254" fmla="*/ 9893 w 10000"/>
                <a:gd name="connsiteY254" fmla="*/ 1505 h 10000"/>
                <a:gd name="connsiteX255" fmla="*/ 9972 w 10000"/>
                <a:gd name="connsiteY255" fmla="*/ 1597 h 10000"/>
                <a:gd name="connsiteX256" fmla="*/ 10000 w 10000"/>
                <a:gd name="connsiteY256" fmla="*/ 1682 h 10000"/>
                <a:gd name="connsiteX257" fmla="*/ 9938 w 10000"/>
                <a:gd name="connsiteY257" fmla="*/ 1796 h 10000"/>
                <a:gd name="connsiteX258" fmla="*/ 9893 w 10000"/>
                <a:gd name="connsiteY258" fmla="*/ 1838 h 10000"/>
                <a:gd name="connsiteX259" fmla="*/ 9916 w 10000"/>
                <a:gd name="connsiteY259" fmla="*/ 1959 h 10000"/>
                <a:gd name="connsiteX260" fmla="*/ 9848 w 10000"/>
                <a:gd name="connsiteY260" fmla="*/ 2051 h 10000"/>
                <a:gd name="connsiteX261" fmla="*/ 9809 w 10000"/>
                <a:gd name="connsiteY261" fmla="*/ 2072 h 10000"/>
                <a:gd name="connsiteX262" fmla="*/ 9809 w 10000"/>
                <a:gd name="connsiteY262" fmla="*/ 2136 h 10000"/>
                <a:gd name="connsiteX263" fmla="*/ 9758 w 10000"/>
                <a:gd name="connsiteY263" fmla="*/ 2257 h 10000"/>
                <a:gd name="connsiteX264" fmla="*/ 9724 w 10000"/>
                <a:gd name="connsiteY264" fmla="*/ 2264 h 10000"/>
                <a:gd name="connsiteX265" fmla="*/ 9730 w 10000"/>
                <a:gd name="connsiteY265" fmla="*/ 2349 h 10000"/>
                <a:gd name="connsiteX266" fmla="*/ 9702 w 10000"/>
                <a:gd name="connsiteY266" fmla="*/ 2413 h 10000"/>
                <a:gd name="connsiteX267" fmla="*/ 9708 w 10000"/>
                <a:gd name="connsiteY267" fmla="*/ 2697 h 10000"/>
                <a:gd name="connsiteX268" fmla="*/ 9724 w 10000"/>
                <a:gd name="connsiteY268" fmla="*/ 2718 h 10000"/>
                <a:gd name="connsiteX269" fmla="*/ 9719 w 10000"/>
                <a:gd name="connsiteY269" fmla="*/ 2811 h 10000"/>
                <a:gd name="connsiteX270" fmla="*/ 9708 w 10000"/>
                <a:gd name="connsiteY270" fmla="*/ 2896 h 10000"/>
                <a:gd name="connsiteX271" fmla="*/ 9668 w 10000"/>
                <a:gd name="connsiteY271" fmla="*/ 2938 h 10000"/>
                <a:gd name="connsiteX272" fmla="*/ 9595 w 10000"/>
                <a:gd name="connsiteY272" fmla="*/ 2903 h 10000"/>
                <a:gd name="connsiteX273" fmla="*/ 9561 w 10000"/>
                <a:gd name="connsiteY273" fmla="*/ 2952 h 10000"/>
                <a:gd name="connsiteX274" fmla="*/ 9567 w 10000"/>
                <a:gd name="connsiteY274" fmla="*/ 2995 h 10000"/>
                <a:gd name="connsiteX275" fmla="*/ 9544 w 10000"/>
                <a:gd name="connsiteY275" fmla="*/ 3080 h 10000"/>
                <a:gd name="connsiteX276" fmla="*/ 9505 w 10000"/>
                <a:gd name="connsiteY276" fmla="*/ 3137 h 10000"/>
                <a:gd name="connsiteX277" fmla="*/ 9494 w 10000"/>
                <a:gd name="connsiteY277" fmla="*/ 3236 h 10000"/>
                <a:gd name="connsiteX278" fmla="*/ 9466 w 10000"/>
                <a:gd name="connsiteY278" fmla="*/ 3322 h 10000"/>
                <a:gd name="connsiteX279" fmla="*/ 9471 w 10000"/>
                <a:gd name="connsiteY279" fmla="*/ 3378 h 10000"/>
                <a:gd name="connsiteX280" fmla="*/ 9460 w 10000"/>
                <a:gd name="connsiteY280" fmla="*/ 3435 h 10000"/>
                <a:gd name="connsiteX281" fmla="*/ 9483 w 10000"/>
                <a:gd name="connsiteY281" fmla="*/ 3485 h 10000"/>
                <a:gd name="connsiteX282" fmla="*/ 9449 w 10000"/>
                <a:gd name="connsiteY282" fmla="*/ 3563 h 10000"/>
                <a:gd name="connsiteX283" fmla="*/ 9393 w 10000"/>
                <a:gd name="connsiteY283" fmla="*/ 3442 h 10000"/>
                <a:gd name="connsiteX284" fmla="*/ 9393 w 10000"/>
                <a:gd name="connsiteY284" fmla="*/ 3350 h 10000"/>
                <a:gd name="connsiteX285" fmla="*/ 9376 w 10000"/>
                <a:gd name="connsiteY285" fmla="*/ 3336 h 10000"/>
                <a:gd name="connsiteX286" fmla="*/ 9308 w 10000"/>
                <a:gd name="connsiteY286" fmla="*/ 3400 h 10000"/>
                <a:gd name="connsiteX287" fmla="*/ 9201 w 10000"/>
                <a:gd name="connsiteY287" fmla="*/ 3549 h 10000"/>
                <a:gd name="connsiteX288" fmla="*/ 9139 w 10000"/>
                <a:gd name="connsiteY288" fmla="*/ 3655 h 10000"/>
                <a:gd name="connsiteX289" fmla="*/ 9044 w 10000"/>
                <a:gd name="connsiteY289" fmla="*/ 3712 h 10000"/>
                <a:gd name="connsiteX290" fmla="*/ 9010 w 10000"/>
                <a:gd name="connsiteY290" fmla="*/ 3797 h 10000"/>
                <a:gd name="connsiteX291" fmla="*/ 8982 w 10000"/>
                <a:gd name="connsiteY291" fmla="*/ 3825 h 10000"/>
                <a:gd name="connsiteX292" fmla="*/ 8875 w 10000"/>
                <a:gd name="connsiteY292" fmla="*/ 3903 h 10000"/>
                <a:gd name="connsiteX293" fmla="*/ 8785 w 10000"/>
                <a:gd name="connsiteY293" fmla="*/ 3996 h 10000"/>
                <a:gd name="connsiteX294" fmla="*/ 8763 w 10000"/>
                <a:gd name="connsiteY294" fmla="*/ 4067 h 10000"/>
                <a:gd name="connsiteX295" fmla="*/ 8729 w 10000"/>
                <a:gd name="connsiteY295" fmla="*/ 4102 h 10000"/>
                <a:gd name="connsiteX296" fmla="*/ 8774 w 10000"/>
                <a:gd name="connsiteY296" fmla="*/ 4194 h 10000"/>
                <a:gd name="connsiteX297" fmla="*/ 8819 w 10000"/>
                <a:gd name="connsiteY297" fmla="*/ 4265 h 10000"/>
                <a:gd name="connsiteX298" fmla="*/ 8881 w 10000"/>
                <a:gd name="connsiteY298" fmla="*/ 4294 h 10000"/>
                <a:gd name="connsiteX299" fmla="*/ 8858 w 10000"/>
                <a:gd name="connsiteY299" fmla="*/ 4344 h 10000"/>
                <a:gd name="connsiteX300" fmla="*/ 8903 w 10000"/>
                <a:gd name="connsiteY300" fmla="*/ 4358 h 10000"/>
                <a:gd name="connsiteX301" fmla="*/ 8903 w 10000"/>
                <a:gd name="connsiteY301" fmla="*/ 4443 h 10000"/>
                <a:gd name="connsiteX302" fmla="*/ 8937 w 10000"/>
                <a:gd name="connsiteY302" fmla="*/ 4507 h 10000"/>
                <a:gd name="connsiteX303" fmla="*/ 8993 w 10000"/>
                <a:gd name="connsiteY303" fmla="*/ 4493 h 10000"/>
                <a:gd name="connsiteX304" fmla="*/ 9016 w 10000"/>
                <a:gd name="connsiteY304" fmla="*/ 4422 h 10000"/>
                <a:gd name="connsiteX305" fmla="*/ 9061 w 10000"/>
                <a:gd name="connsiteY305" fmla="*/ 4414 h 10000"/>
                <a:gd name="connsiteX306" fmla="*/ 9066 w 10000"/>
                <a:gd name="connsiteY306" fmla="*/ 4358 h 10000"/>
                <a:gd name="connsiteX307" fmla="*/ 9123 w 10000"/>
                <a:gd name="connsiteY307" fmla="*/ 4358 h 10000"/>
                <a:gd name="connsiteX308" fmla="*/ 9100 w 10000"/>
                <a:gd name="connsiteY308" fmla="*/ 4429 h 10000"/>
                <a:gd name="connsiteX309" fmla="*/ 9156 w 10000"/>
                <a:gd name="connsiteY309" fmla="*/ 4464 h 10000"/>
                <a:gd name="connsiteX310" fmla="*/ 9145 w 10000"/>
                <a:gd name="connsiteY310" fmla="*/ 4528 h 10000"/>
                <a:gd name="connsiteX311" fmla="*/ 9061 w 10000"/>
                <a:gd name="connsiteY311" fmla="*/ 4535 h 10000"/>
                <a:gd name="connsiteX312" fmla="*/ 8999 w 10000"/>
                <a:gd name="connsiteY312" fmla="*/ 4578 h 10000"/>
                <a:gd name="connsiteX313" fmla="*/ 8943 w 10000"/>
                <a:gd name="connsiteY313" fmla="*/ 4599 h 10000"/>
                <a:gd name="connsiteX314" fmla="*/ 8943 w 10000"/>
                <a:gd name="connsiteY314" fmla="*/ 4698 h 10000"/>
                <a:gd name="connsiteX315" fmla="*/ 8999 w 10000"/>
                <a:gd name="connsiteY315" fmla="*/ 4805 h 10000"/>
                <a:gd name="connsiteX316" fmla="*/ 8954 w 10000"/>
                <a:gd name="connsiteY316" fmla="*/ 4904 h 10000"/>
                <a:gd name="connsiteX317" fmla="*/ 8864 w 10000"/>
                <a:gd name="connsiteY317" fmla="*/ 4918 h 10000"/>
                <a:gd name="connsiteX318" fmla="*/ 8875 w 10000"/>
                <a:gd name="connsiteY318" fmla="*/ 5032 h 10000"/>
                <a:gd name="connsiteX319" fmla="*/ 8870 w 10000"/>
                <a:gd name="connsiteY319" fmla="*/ 5103 h 10000"/>
                <a:gd name="connsiteX320" fmla="*/ 8841 w 10000"/>
                <a:gd name="connsiteY320" fmla="*/ 5138 h 10000"/>
                <a:gd name="connsiteX321" fmla="*/ 8785 w 10000"/>
                <a:gd name="connsiteY321" fmla="*/ 5110 h 10000"/>
                <a:gd name="connsiteX322" fmla="*/ 8735 w 10000"/>
                <a:gd name="connsiteY322" fmla="*/ 5018 h 10000"/>
                <a:gd name="connsiteX323" fmla="*/ 8678 w 10000"/>
                <a:gd name="connsiteY323" fmla="*/ 5089 h 10000"/>
                <a:gd name="connsiteX324" fmla="*/ 8622 w 10000"/>
                <a:gd name="connsiteY324" fmla="*/ 5039 h 10000"/>
                <a:gd name="connsiteX325" fmla="*/ 8616 w 10000"/>
                <a:gd name="connsiteY325" fmla="*/ 5011 h 10000"/>
                <a:gd name="connsiteX326" fmla="*/ 8538 w 10000"/>
                <a:gd name="connsiteY326" fmla="*/ 4947 h 10000"/>
                <a:gd name="connsiteX327" fmla="*/ 8515 w 10000"/>
                <a:gd name="connsiteY327" fmla="*/ 4961 h 10000"/>
                <a:gd name="connsiteX328" fmla="*/ 8526 w 10000"/>
                <a:gd name="connsiteY328" fmla="*/ 5039 h 10000"/>
                <a:gd name="connsiteX329" fmla="*/ 8481 w 10000"/>
                <a:gd name="connsiteY329" fmla="*/ 5138 h 10000"/>
                <a:gd name="connsiteX330" fmla="*/ 8515 w 10000"/>
                <a:gd name="connsiteY330" fmla="*/ 5160 h 10000"/>
                <a:gd name="connsiteX331" fmla="*/ 8577 w 10000"/>
                <a:gd name="connsiteY331" fmla="*/ 5145 h 10000"/>
                <a:gd name="connsiteX332" fmla="*/ 8588 w 10000"/>
                <a:gd name="connsiteY332" fmla="*/ 5181 h 10000"/>
                <a:gd name="connsiteX333" fmla="*/ 8577 w 10000"/>
                <a:gd name="connsiteY333" fmla="*/ 5224 h 10000"/>
                <a:gd name="connsiteX334" fmla="*/ 8600 w 10000"/>
                <a:gd name="connsiteY334" fmla="*/ 5280 h 10000"/>
                <a:gd name="connsiteX335" fmla="*/ 8650 w 10000"/>
                <a:gd name="connsiteY335" fmla="*/ 5316 h 10000"/>
                <a:gd name="connsiteX336" fmla="*/ 8639 w 10000"/>
                <a:gd name="connsiteY336" fmla="*/ 5401 h 10000"/>
                <a:gd name="connsiteX337" fmla="*/ 8673 w 10000"/>
                <a:gd name="connsiteY337" fmla="*/ 5444 h 10000"/>
                <a:gd name="connsiteX338" fmla="*/ 8633 w 10000"/>
                <a:gd name="connsiteY338" fmla="*/ 5486 h 10000"/>
                <a:gd name="connsiteX339" fmla="*/ 8622 w 10000"/>
                <a:gd name="connsiteY339" fmla="*/ 5642 h 10000"/>
                <a:gd name="connsiteX340" fmla="*/ 8600 w 10000"/>
                <a:gd name="connsiteY340" fmla="*/ 5649 h 10000"/>
                <a:gd name="connsiteX341" fmla="*/ 8628 w 10000"/>
                <a:gd name="connsiteY341" fmla="*/ 5720 h 10000"/>
                <a:gd name="connsiteX342" fmla="*/ 8633 w 10000"/>
                <a:gd name="connsiteY342" fmla="*/ 5841 h 10000"/>
                <a:gd name="connsiteX343" fmla="*/ 8661 w 10000"/>
                <a:gd name="connsiteY343" fmla="*/ 5869 h 10000"/>
                <a:gd name="connsiteX344" fmla="*/ 8667 w 10000"/>
                <a:gd name="connsiteY344" fmla="*/ 5905 h 10000"/>
                <a:gd name="connsiteX345" fmla="*/ 8690 w 10000"/>
                <a:gd name="connsiteY345" fmla="*/ 5912 h 10000"/>
                <a:gd name="connsiteX346" fmla="*/ 8695 w 10000"/>
                <a:gd name="connsiteY346" fmla="*/ 5983 h 10000"/>
                <a:gd name="connsiteX347" fmla="*/ 8684 w 10000"/>
                <a:gd name="connsiteY347" fmla="*/ 6033 h 10000"/>
                <a:gd name="connsiteX348" fmla="*/ 8740 w 10000"/>
                <a:gd name="connsiteY348" fmla="*/ 6061 h 10000"/>
                <a:gd name="connsiteX349" fmla="*/ 8825 w 10000"/>
                <a:gd name="connsiteY349" fmla="*/ 6004 h 10000"/>
                <a:gd name="connsiteX350" fmla="*/ 8948 w 10000"/>
                <a:gd name="connsiteY350" fmla="*/ 5891 h 10000"/>
                <a:gd name="connsiteX351" fmla="*/ 8982 w 10000"/>
                <a:gd name="connsiteY351" fmla="*/ 5891 h 10000"/>
                <a:gd name="connsiteX352" fmla="*/ 8982 w 10000"/>
                <a:gd name="connsiteY352" fmla="*/ 5976 h 10000"/>
                <a:gd name="connsiteX353" fmla="*/ 9004 w 10000"/>
                <a:gd name="connsiteY353" fmla="*/ 5990 h 10000"/>
                <a:gd name="connsiteX354" fmla="*/ 9044 w 10000"/>
                <a:gd name="connsiteY354" fmla="*/ 6089 h 10000"/>
                <a:gd name="connsiteX355" fmla="*/ 9072 w 10000"/>
                <a:gd name="connsiteY355" fmla="*/ 6097 h 10000"/>
                <a:gd name="connsiteX356" fmla="*/ 9055 w 10000"/>
                <a:gd name="connsiteY356" fmla="*/ 6153 h 10000"/>
                <a:gd name="connsiteX357" fmla="*/ 9100 w 10000"/>
                <a:gd name="connsiteY357" fmla="*/ 6281 h 10000"/>
                <a:gd name="connsiteX358" fmla="*/ 9100 w 10000"/>
                <a:gd name="connsiteY358" fmla="*/ 6345 h 10000"/>
                <a:gd name="connsiteX359" fmla="*/ 9123 w 10000"/>
                <a:gd name="connsiteY359" fmla="*/ 6416 h 10000"/>
                <a:gd name="connsiteX360" fmla="*/ 9089 w 10000"/>
                <a:gd name="connsiteY360" fmla="*/ 6473 h 10000"/>
                <a:gd name="connsiteX361" fmla="*/ 9049 w 10000"/>
                <a:gd name="connsiteY361" fmla="*/ 6466 h 10000"/>
                <a:gd name="connsiteX362" fmla="*/ 9049 w 10000"/>
                <a:gd name="connsiteY362" fmla="*/ 6501 h 10000"/>
                <a:gd name="connsiteX363" fmla="*/ 9089 w 10000"/>
                <a:gd name="connsiteY363" fmla="*/ 6544 h 10000"/>
                <a:gd name="connsiteX364" fmla="*/ 9106 w 10000"/>
                <a:gd name="connsiteY364" fmla="*/ 6515 h 10000"/>
                <a:gd name="connsiteX365" fmla="*/ 9139 w 10000"/>
                <a:gd name="connsiteY365" fmla="*/ 6579 h 10000"/>
                <a:gd name="connsiteX366" fmla="*/ 9179 w 10000"/>
                <a:gd name="connsiteY366" fmla="*/ 6579 h 10000"/>
                <a:gd name="connsiteX367" fmla="*/ 9156 w 10000"/>
                <a:gd name="connsiteY367" fmla="*/ 6757 h 10000"/>
                <a:gd name="connsiteX368" fmla="*/ 9139 w 10000"/>
                <a:gd name="connsiteY368" fmla="*/ 6792 h 10000"/>
                <a:gd name="connsiteX369" fmla="*/ 9089 w 10000"/>
                <a:gd name="connsiteY369" fmla="*/ 6778 h 10000"/>
                <a:gd name="connsiteX370" fmla="*/ 9027 w 10000"/>
                <a:gd name="connsiteY370" fmla="*/ 6799 h 10000"/>
                <a:gd name="connsiteX371" fmla="*/ 9004 w 10000"/>
                <a:gd name="connsiteY371" fmla="*/ 6842 h 10000"/>
                <a:gd name="connsiteX372" fmla="*/ 8999 w 10000"/>
                <a:gd name="connsiteY372" fmla="*/ 6884 h 10000"/>
                <a:gd name="connsiteX373" fmla="*/ 8960 w 10000"/>
                <a:gd name="connsiteY373" fmla="*/ 6934 h 10000"/>
                <a:gd name="connsiteX374" fmla="*/ 8898 w 10000"/>
                <a:gd name="connsiteY374" fmla="*/ 6941 h 10000"/>
                <a:gd name="connsiteX375" fmla="*/ 8886 w 10000"/>
                <a:gd name="connsiteY375" fmla="*/ 6962 h 10000"/>
                <a:gd name="connsiteX376" fmla="*/ 8847 w 10000"/>
                <a:gd name="connsiteY376" fmla="*/ 6927 h 10000"/>
                <a:gd name="connsiteX377" fmla="*/ 8808 w 10000"/>
                <a:gd name="connsiteY377" fmla="*/ 6934 h 10000"/>
                <a:gd name="connsiteX378" fmla="*/ 8785 w 10000"/>
                <a:gd name="connsiteY378" fmla="*/ 6906 h 10000"/>
                <a:gd name="connsiteX379" fmla="*/ 8735 w 10000"/>
                <a:gd name="connsiteY379" fmla="*/ 6891 h 10000"/>
                <a:gd name="connsiteX380" fmla="*/ 8746 w 10000"/>
                <a:gd name="connsiteY380" fmla="*/ 6941 h 10000"/>
                <a:gd name="connsiteX381" fmla="*/ 8723 w 10000"/>
                <a:gd name="connsiteY381" fmla="*/ 6991 h 10000"/>
                <a:gd name="connsiteX382" fmla="*/ 8639 w 10000"/>
                <a:gd name="connsiteY382" fmla="*/ 6984 h 10000"/>
                <a:gd name="connsiteX383" fmla="*/ 8611 w 10000"/>
                <a:gd name="connsiteY383" fmla="*/ 6962 h 10000"/>
                <a:gd name="connsiteX384" fmla="*/ 8566 w 10000"/>
                <a:gd name="connsiteY384" fmla="*/ 6984 h 10000"/>
                <a:gd name="connsiteX385" fmla="*/ 8560 w 10000"/>
                <a:gd name="connsiteY385" fmla="*/ 7055 h 10000"/>
                <a:gd name="connsiteX386" fmla="*/ 8476 w 10000"/>
                <a:gd name="connsiteY386" fmla="*/ 7133 h 10000"/>
                <a:gd name="connsiteX387" fmla="*/ 8448 w 10000"/>
                <a:gd name="connsiteY387" fmla="*/ 7090 h 10000"/>
                <a:gd name="connsiteX388" fmla="*/ 8386 w 10000"/>
                <a:gd name="connsiteY388" fmla="*/ 7111 h 10000"/>
                <a:gd name="connsiteX389" fmla="*/ 8346 w 10000"/>
                <a:gd name="connsiteY389" fmla="*/ 7133 h 10000"/>
                <a:gd name="connsiteX390" fmla="*/ 8341 w 10000"/>
                <a:gd name="connsiteY390" fmla="*/ 7168 h 10000"/>
                <a:gd name="connsiteX391" fmla="*/ 8256 w 10000"/>
                <a:gd name="connsiteY391" fmla="*/ 7246 h 10000"/>
                <a:gd name="connsiteX392" fmla="*/ 8206 w 10000"/>
                <a:gd name="connsiteY392" fmla="*/ 7232 h 10000"/>
                <a:gd name="connsiteX393" fmla="*/ 8155 w 10000"/>
                <a:gd name="connsiteY393" fmla="*/ 7260 h 10000"/>
                <a:gd name="connsiteX394" fmla="*/ 8116 w 10000"/>
                <a:gd name="connsiteY394" fmla="*/ 7303 h 10000"/>
                <a:gd name="connsiteX395" fmla="*/ 8060 w 10000"/>
                <a:gd name="connsiteY395" fmla="*/ 7331 h 10000"/>
                <a:gd name="connsiteX396" fmla="*/ 8065 w 10000"/>
                <a:gd name="connsiteY396" fmla="*/ 7374 h 10000"/>
                <a:gd name="connsiteX397" fmla="*/ 8015 w 10000"/>
                <a:gd name="connsiteY397" fmla="*/ 7402 h 10000"/>
                <a:gd name="connsiteX398" fmla="*/ 7942 w 10000"/>
                <a:gd name="connsiteY398" fmla="*/ 7523 h 10000"/>
                <a:gd name="connsiteX399" fmla="*/ 7930 w 10000"/>
                <a:gd name="connsiteY399" fmla="*/ 7573 h 10000"/>
                <a:gd name="connsiteX400" fmla="*/ 7908 w 10000"/>
                <a:gd name="connsiteY400" fmla="*/ 7559 h 10000"/>
                <a:gd name="connsiteX401" fmla="*/ 7919 w 10000"/>
                <a:gd name="connsiteY401" fmla="*/ 7523 h 10000"/>
                <a:gd name="connsiteX402" fmla="*/ 7846 w 10000"/>
                <a:gd name="connsiteY402" fmla="*/ 7339 h 10000"/>
                <a:gd name="connsiteX403" fmla="*/ 7846 w 10000"/>
                <a:gd name="connsiteY403" fmla="*/ 7268 h 10000"/>
                <a:gd name="connsiteX404" fmla="*/ 7812 w 10000"/>
                <a:gd name="connsiteY404" fmla="*/ 7268 h 10000"/>
                <a:gd name="connsiteX405" fmla="*/ 7711 w 10000"/>
                <a:gd name="connsiteY405" fmla="*/ 7197 h 10000"/>
                <a:gd name="connsiteX406" fmla="*/ 7649 w 10000"/>
                <a:gd name="connsiteY406" fmla="*/ 7232 h 10000"/>
                <a:gd name="connsiteX407" fmla="*/ 7632 w 10000"/>
                <a:gd name="connsiteY407" fmla="*/ 7275 h 10000"/>
                <a:gd name="connsiteX408" fmla="*/ 7677 w 10000"/>
                <a:gd name="connsiteY408" fmla="*/ 7324 h 10000"/>
                <a:gd name="connsiteX409" fmla="*/ 7688 w 10000"/>
                <a:gd name="connsiteY409" fmla="*/ 7367 h 10000"/>
                <a:gd name="connsiteX410" fmla="*/ 7660 w 10000"/>
                <a:gd name="connsiteY410" fmla="*/ 7410 h 10000"/>
                <a:gd name="connsiteX411" fmla="*/ 7666 w 10000"/>
                <a:gd name="connsiteY411" fmla="*/ 7445 h 10000"/>
                <a:gd name="connsiteX412" fmla="*/ 7655 w 10000"/>
                <a:gd name="connsiteY412" fmla="*/ 7516 h 10000"/>
                <a:gd name="connsiteX413" fmla="*/ 7660 w 10000"/>
                <a:gd name="connsiteY413" fmla="*/ 7587 h 10000"/>
                <a:gd name="connsiteX414" fmla="*/ 7694 w 10000"/>
                <a:gd name="connsiteY414" fmla="*/ 7700 h 10000"/>
                <a:gd name="connsiteX415" fmla="*/ 7660 w 10000"/>
                <a:gd name="connsiteY415" fmla="*/ 7743 h 10000"/>
                <a:gd name="connsiteX416" fmla="*/ 7666 w 10000"/>
                <a:gd name="connsiteY416" fmla="*/ 7779 h 10000"/>
                <a:gd name="connsiteX417" fmla="*/ 7638 w 10000"/>
                <a:gd name="connsiteY417" fmla="*/ 7793 h 10000"/>
                <a:gd name="connsiteX418" fmla="*/ 7621 w 10000"/>
                <a:gd name="connsiteY418" fmla="*/ 7814 h 10000"/>
                <a:gd name="connsiteX419" fmla="*/ 7514 w 10000"/>
                <a:gd name="connsiteY419" fmla="*/ 7800 h 10000"/>
                <a:gd name="connsiteX420" fmla="*/ 7497 w 10000"/>
                <a:gd name="connsiteY420" fmla="*/ 7757 h 10000"/>
                <a:gd name="connsiteX421" fmla="*/ 7463 w 10000"/>
                <a:gd name="connsiteY421" fmla="*/ 7786 h 10000"/>
                <a:gd name="connsiteX422" fmla="*/ 7390 w 10000"/>
                <a:gd name="connsiteY422" fmla="*/ 7771 h 10000"/>
                <a:gd name="connsiteX423" fmla="*/ 7340 w 10000"/>
                <a:gd name="connsiteY423" fmla="*/ 7793 h 10000"/>
                <a:gd name="connsiteX424" fmla="*/ 7312 w 10000"/>
                <a:gd name="connsiteY424" fmla="*/ 7644 h 10000"/>
                <a:gd name="connsiteX425" fmla="*/ 7283 w 10000"/>
                <a:gd name="connsiteY425" fmla="*/ 7637 h 10000"/>
                <a:gd name="connsiteX426" fmla="*/ 7250 w 10000"/>
                <a:gd name="connsiteY426" fmla="*/ 7544 h 10000"/>
                <a:gd name="connsiteX427" fmla="*/ 7267 w 10000"/>
                <a:gd name="connsiteY427" fmla="*/ 7502 h 10000"/>
                <a:gd name="connsiteX428" fmla="*/ 7306 w 10000"/>
                <a:gd name="connsiteY428" fmla="*/ 7523 h 10000"/>
                <a:gd name="connsiteX429" fmla="*/ 7323 w 10000"/>
                <a:gd name="connsiteY429" fmla="*/ 7473 h 10000"/>
                <a:gd name="connsiteX430" fmla="*/ 7295 w 10000"/>
                <a:gd name="connsiteY430" fmla="*/ 7438 h 10000"/>
                <a:gd name="connsiteX431" fmla="*/ 7312 w 10000"/>
                <a:gd name="connsiteY431" fmla="*/ 7402 h 10000"/>
                <a:gd name="connsiteX432" fmla="*/ 7238 w 10000"/>
                <a:gd name="connsiteY432" fmla="*/ 7331 h 10000"/>
                <a:gd name="connsiteX433" fmla="*/ 7244 w 10000"/>
                <a:gd name="connsiteY433" fmla="*/ 7296 h 10000"/>
                <a:gd name="connsiteX434" fmla="*/ 7199 w 10000"/>
                <a:gd name="connsiteY434" fmla="*/ 7260 h 10000"/>
                <a:gd name="connsiteX435" fmla="*/ 7227 w 10000"/>
                <a:gd name="connsiteY435" fmla="*/ 7218 h 10000"/>
                <a:gd name="connsiteX436" fmla="*/ 7216 w 10000"/>
                <a:gd name="connsiteY436" fmla="*/ 7168 h 10000"/>
                <a:gd name="connsiteX437" fmla="*/ 7165 w 10000"/>
                <a:gd name="connsiteY437" fmla="*/ 7090 h 10000"/>
                <a:gd name="connsiteX438" fmla="*/ 7132 w 10000"/>
                <a:gd name="connsiteY438" fmla="*/ 7026 h 10000"/>
                <a:gd name="connsiteX439" fmla="*/ 7064 w 10000"/>
                <a:gd name="connsiteY439" fmla="*/ 7055 h 10000"/>
                <a:gd name="connsiteX440" fmla="*/ 7025 w 10000"/>
                <a:gd name="connsiteY440" fmla="*/ 7048 h 10000"/>
                <a:gd name="connsiteX441" fmla="*/ 7002 w 10000"/>
                <a:gd name="connsiteY441" fmla="*/ 7111 h 10000"/>
                <a:gd name="connsiteX442" fmla="*/ 6924 w 10000"/>
                <a:gd name="connsiteY442" fmla="*/ 7119 h 10000"/>
                <a:gd name="connsiteX443" fmla="*/ 6895 w 10000"/>
                <a:gd name="connsiteY443" fmla="*/ 7111 h 10000"/>
                <a:gd name="connsiteX444" fmla="*/ 6828 w 10000"/>
                <a:gd name="connsiteY444" fmla="*/ 7161 h 10000"/>
                <a:gd name="connsiteX445" fmla="*/ 6834 w 10000"/>
                <a:gd name="connsiteY445" fmla="*/ 7260 h 10000"/>
                <a:gd name="connsiteX446" fmla="*/ 6817 w 10000"/>
                <a:gd name="connsiteY446" fmla="*/ 7324 h 10000"/>
                <a:gd name="connsiteX447" fmla="*/ 6817 w 10000"/>
                <a:gd name="connsiteY447" fmla="*/ 7381 h 10000"/>
                <a:gd name="connsiteX448" fmla="*/ 6760 w 10000"/>
                <a:gd name="connsiteY448" fmla="*/ 7424 h 10000"/>
                <a:gd name="connsiteX449" fmla="*/ 6699 w 10000"/>
                <a:gd name="connsiteY449" fmla="*/ 7431 h 10000"/>
                <a:gd name="connsiteX450" fmla="*/ 6682 w 10000"/>
                <a:gd name="connsiteY450" fmla="*/ 7410 h 10000"/>
                <a:gd name="connsiteX451" fmla="*/ 6625 w 10000"/>
                <a:gd name="connsiteY451" fmla="*/ 7388 h 10000"/>
                <a:gd name="connsiteX452" fmla="*/ 6592 w 10000"/>
                <a:gd name="connsiteY452" fmla="*/ 7431 h 10000"/>
                <a:gd name="connsiteX453" fmla="*/ 6586 w 10000"/>
                <a:gd name="connsiteY453" fmla="*/ 7473 h 10000"/>
                <a:gd name="connsiteX454" fmla="*/ 6552 w 10000"/>
                <a:gd name="connsiteY454" fmla="*/ 7480 h 10000"/>
                <a:gd name="connsiteX455" fmla="*/ 6547 w 10000"/>
                <a:gd name="connsiteY455" fmla="*/ 7523 h 10000"/>
                <a:gd name="connsiteX456" fmla="*/ 6519 w 10000"/>
                <a:gd name="connsiteY456" fmla="*/ 7523 h 10000"/>
                <a:gd name="connsiteX457" fmla="*/ 6485 w 10000"/>
                <a:gd name="connsiteY457" fmla="*/ 7424 h 10000"/>
                <a:gd name="connsiteX458" fmla="*/ 6406 w 10000"/>
                <a:gd name="connsiteY458" fmla="*/ 7473 h 10000"/>
                <a:gd name="connsiteX459" fmla="*/ 6316 w 10000"/>
                <a:gd name="connsiteY459" fmla="*/ 7551 h 10000"/>
                <a:gd name="connsiteX460" fmla="*/ 6282 w 10000"/>
                <a:gd name="connsiteY460" fmla="*/ 7566 h 10000"/>
                <a:gd name="connsiteX461" fmla="*/ 6294 w 10000"/>
                <a:gd name="connsiteY461" fmla="*/ 7615 h 10000"/>
                <a:gd name="connsiteX462" fmla="*/ 6243 w 10000"/>
                <a:gd name="connsiteY462" fmla="*/ 7637 h 10000"/>
                <a:gd name="connsiteX463" fmla="*/ 6209 w 10000"/>
                <a:gd name="connsiteY463" fmla="*/ 7608 h 10000"/>
                <a:gd name="connsiteX464" fmla="*/ 6136 w 10000"/>
                <a:gd name="connsiteY464" fmla="*/ 7622 h 10000"/>
                <a:gd name="connsiteX465" fmla="*/ 6136 w 10000"/>
                <a:gd name="connsiteY465" fmla="*/ 7395 h 10000"/>
                <a:gd name="connsiteX466" fmla="*/ 6208 w 10000"/>
                <a:gd name="connsiteY466"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169 w 10000"/>
                <a:gd name="connsiteY69" fmla="*/ 7743 h 10000"/>
                <a:gd name="connsiteX70" fmla="*/ 157 w 10000"/>
                <a:gd name="connsiteY70" fmla="*/ 7686 h 10000"/>
                <a:gd name="connsiteX71" fmla="*/ 231 w 10000"/>
                <a:gd name="connsiteY71" fmla="*/ 7594 h 10000"/>
                <a:gd name="connsiteX72" fmla="*/ 0 w 10000"/>
                <a:gd name="connsiteY72" fmla="*/ 6920 h 10000"/>
                <a:gd name="connsiteX73" fmla="*/ 1074 w 10000"/>
                <a:gd name="connsiteY73" fmla="*/ 7019 h 10000"/>
                <a:gd name="connsiteX74" fmla="*/ 1277 w 10000"/>
                <a:gd name="connsiteY74" fmla="*/ 6998 h 10000"/>
                <a:gd name="connsiteX75" fmla="*/ 1524 w 10000"/>
                <a:gd name="connsiteY75" fmla="*/ 7083 h 10000"/>
                <a:gd name="connsiteX76" fmla="*/ 1609 w 10000"/>
                <a:gd name="connsiteY76" fmla="*/ 7104 h 10000"/>
                <a:gd name="connsiteX77" fmla="*/ 6504 w 10000"/>
                <a:gd name="connsiteY77" fmla="*/ 7627 h 10000"/>
                <a:gd name="connsiteX78" fmla="*/ 5523 w 10000"/>
                <a:gd name="connsiteY78" fmla="*/ 5713 h 10000"/>
                <a:gd name="connsiteX79" fmla="*/ 5652 w 10000"/>
                <a:gd name="connsiteY79" fmla="*/ 5720 h 10000"/>
                <a:gd name="connsiteX80" fmla="*/ 5697 w 10000"/>
                <a:gd name="connsiteY80" fmla="*/ 5742 h 10000"/>
                <a:gd name="connsiteX81" fmla="*/ 5793 w 10000"/>
                <a:gd name="connsiteY81" fmla="*/ 5635 h 10000"/>
                <a:gd name="connsiteX82" fmla="*/ 5844 w 10000"/>
                <a:gd name="connsiteY82" fmla="*/ 5628 h 10000"/>
                <a:gd name="connsiteX83" fmla="*/ 5889 w 10000"/>
                <a:gd name="connsiteY83" fmla="*/ 5564 h 10000"/>
                <a:gd name="connsiteX84" fmla="*/ 5945 w 10000"/>
                <a:gd name="connsiteY84" fmla="*/ 5515 h 10000"/>
                <a:gd name="connsiteX85" fmla="*/ 6001 w 10000"/>
                <a:gd name="connsiteY85" fmla="*/ 5408 h 10000"/>
                <a:gd name="connsiteX86" fmla="*/ 6012 w 10000"/>
                <a:gd name="connsiteY86" fmla="*/ 5344 h 10000"/>
                <a:gd name="connsiteX87" fmla="*/ 6080 w 10000"/>
                <a:gd name="connsiteY87" fmla="*/ 5316 h 10000"/>
                <a:gd name="connsiteX88" fmla="*/ 6159 w 10000"/>
                <a:gd name="connsiteY88" fmla="*/ 5351 h 10000"/>
                <a:gd name="connsiteX89" fmla="*/ 6226 w 10000"/>
                <a:gd name="connsiteY89" fmla="*/ 5337 h 10000"/>
                <a:gd name="connsiteX90" fmla="*/ 6294 w 10000"/>
                <a:gd name="connsiteY90" fmla="*/ 5344 h 10000"/>
                <a:gd name="connsiteX91" fmla="*/ 6412 w 10000"/>
                <a:gd name="connsiteY91" fmla="*/ 5302 h 10000"/>
                <a:gd name="connsiteX92" fmla="*/ 6490 w 10000"/>
                <a:gd name="connsiteY92" fmla="*/ 5195 h 10000"/>
                <a:gd name="connsiteX93" fmla="*/ 6524 w 10000"/>
                <a:gd name="connsiteY93" fmla="*/ 5160 h 10000"/>
                <a:gd name="connsiteX94" fmla="*/ 6575 w 10000"/>
                <a:gd name="connsiteY94" fmla="*/ 5160 h 10000"/>
                <a:gd name="connsiteX95" fmla="*/ 6614 w 10000"/>
                <a:gd name="connsiteY95" fmla="*/ 5103 h 10000"/>
                <a:gd name="connsiteX96" fmla="*/ 6597 w 10000"/>
                <a:gd name="connsiteY96" fmla="*/ 5039 h 10000"/>
                <a:gd name="connsiteX97" fmla="*/ 6609 w 10000"/>
                <a:gd name="connsiteY97" fmla="*/ 4982 h 10000"/>
                <a:gd name="connsiteX98" fmla="*/ 6659 w 10000"/>
                <a:gd name="connsiteY98" fmla="*/ 4876 h 10000"/>
                <a:gd name="connsiteX99" fmla="*/ 6715 w 10000"/>
                <a:gd name="connsiteY99" fmla="*/ 4776 h 10000"/>
                <a:gd name="connsiteX100" fmla="*/ 6772 w 10000"/>
                <a:gd name="connsiteY100" fmla="*/ 4755 h 10000"/>
                <a:gd name="connsiteX101" fmla="*/ 6800 w 10000"/>
                <a:gd name="connsiteY101" fmla="*/ 4720 h 10000"/>
                <a:gd name="connsiteX102" fmla="*/ 6895 w 10000"/>
                <a:gd name="connsiteY102" fmla="*/ 4734 h 10000"/>
                <a:gd name="connsiteX103" fmla="*/ 6991 w 10000"/>
                <a:gd name="connsiteY103" fmla="*/ 4734 h 10000"/>
                <a:gd name="connsiteX104" fmla="*/ 6997 w 10000"/>
                <a:gd name="connsiteY104" fmla="*/ 4670 h 10000"/>
                <a:gd name="connsiteX105" fmla="*/ 7013 w 10000"/>
                <a:gd name="connsiteY105" fmla="*/ 4627 h 10000"/>
                <a:gd name="connsiteX106" fmla="*/ 7008 w 10000"/>
                <a:gd name="connsiteY106" fmla="*/ 4599 h 10000"/>
                <a:gd name="connsiteX107" fmla="*/ 7064 w 10000"/>
                <a:gd name="connsiteY107" fmla="*/ 4578 h 10000"/>
                <a:gd name="connsiteX108" fmla="*/ 7103 w 10000"/>
                <a:gd name="connsiteY108" fmla="*/ 4634 h 10000"/>
                <a:gd name="connsiteX109" fmla="*/ 7160 w 10000"/>
                <a:gd name="connsiteY109" fmla="*/ 4613 h 10000"/>
                <a:gd name="connsiteX110" fmla="*/ 7177 w 10000"/>
                <a:gd name="connsiteY110" fmla="*/ 4578 h 10000"/>
                <a:gd name="connsiteX111" fmla="*/ 7222 w 10000"/>
                <a:gd name="connsiteY111" fmla="*/ 4564 h 10000"/>
                <a:gd name="connsiteX112" fmla="*/ 7317 w 10000"/>
                <a:gd name="connsiteY112" fmla="*/ 4493 h 10000"/>
                <a:gd name="connsiteX113" fmla="*/ 7407 w 10000"/>
                <a:gd name="connsiteY113" fmla="*/ 4521 h 10000"/>
                <a:gd name="connsiteX114" fmla="*/ 7430 w 10000"/>
                <a:gd name="connsiteY114" fmla="*/ 4507 h 10000"/>
                <a:gd name="connsiteX115" fmla="*/ 7480 w 10000"/>
                <a:gd name="connsiteY115" fmla="*/ 4528 h 10000"/>
                <a:gd name="connsiteX116" fmla="*/ 7503 w 10000"/>
                <a:gd name="connsiteY116" fmla="*/ 4471 h 10000"/>
                <a:gd name="connsiteX117" fmla="*/ 7525 w 10000"/>
                <a:gd name="connsiteY117" fmla="*/ 4500 h 10000"/>
                <a:gd name="connsiteX118" fmla="*/ 7559 w 10000"/>
                <a:gd name="connsiteY118" fmla="*/ 4493 h 10000"/>
                <a:gd name="connsiteX119" fmla="*/ 7598 w 10000"/>
                <a:gd name="connsiteY119" fmla="*/ 4556 h 10000"/>
                <a:gd name="connsiteX120" fmla="*/ 7643 w 10000"/>
                <a:gd name="connsiteY120" fmla="*/ 4549 h 10000"/>
                <a:gd name="connsiteX121" fmla="*/ 7683 w 10000"/>
                <a:gd name="connsiteY121" fmla="*/ 4578 h 10000"/>
                <a:gd name="connsiteX122" fmla="*/ 7700 w 10000"/>
                <a:gd name="connsiteY122" fmla="*/ 4556 h 10000"/>
                <a:gd name="connsiteX123" fmla="*/ 7778 w 10000"/>
                <a:gd name="connsiteY123" fmla="*/ 4564 h 10000"/>
                <a:gd name="connsiteX124" fmla="*/ 7790 w 10000"/>
                <a:gd name="connsiteY124" fmla="*/ 4585 h 10000"/>
                <a:gd name="connsiteX125" fmla="*/ 7874 w 10000"/>
                <a:gd name="connsiteY125" fmla="*/ 4514 h 10000"/>
                <a:gd name="connsiteX126" fmla="*/ 7874 w 10000"/>
                <a:gd name="connsiteY126" fmla="*/ 4393 h 10000"/>
                <a:gd name="connsiteX127" fmla="*/ 7852 w 10000"/>
                <a:gd name="connsiteY127" fmla="*/ 4379 h 10000"/>
                <a:gd name="connsiteX128" fmla="*/ 7835 w 10000"/>
                <a:gd name="connsiteY128" fmla="*/ 4294 h 10000"/>
                <a:gd name="connsiteX129" fmla="*/ 7801 w 10000"/>
                <a:gd name="connsiteY129" fmla="*/ 4209 h 10000"/>
                <a:gd name="connsiteX130" fmla="*/ 7750 w 10000"/>
                <a:gd name="connsiteY130" fmla="*/ 4173 h 10000"/>
                <a:gd name="connsiteX131" fmla="*/ 7745 w 10000"/>
                <a:gd name="connsiteY131" fmla="*/ 4131 h 10000"/>
                <a:gd name="connsiteX132" fmla="*/ 7672 w 10000"/>
                <a:gd name="connsiteY132" fmla="*/ 4053 h 10000"/>
                <a:gd name="connsiteX133" fmla="*/ 7677 w 10000"/>
                <a:gd name="connsiteY133" fmla="*/ 4024 h 10000"/>
                <a:gd name="connsiteX134" fmla="*/ 7604 w 10000"/>
                <a:gd name="connsiteY134" fmla="*/ 3982 h 10000"/>
                <a:gd name="connsiteX135" fmla="*/ 7598 w 10000"/>
                <a:gd name="connsiteY135" fmla="*/ 3903 h 10000"/>
                <a:gd name="connsiteX136" fmla="*/ 7475 w 10000"/>
                <a:gd name="connsiteY136" fmla="*/ 3833 h 10000"/>
                <a:gd name="connsiteX137" fmla="*/ 7407 w 10000"/>
                <a:gd name="connsiteY137" fmla="*/ 3683 h 10000"/>
                <a:gd name="connsiteX138" fmla="*/ 7306 w 10000"/>
                <a:gd name="connsiteY138" fmla="*/ 3676 h 10000"/>
                <a:gd name="connsiteX139" fmla="*/ 7272 w 10000"/>
                <a:gd name="connsiteY139" fmla="*/ 3648 h 10000"/>
                <a:gd name="connsiteX140" fmla="*/ 7222 w 10000"/>
                <a:gd name="connsiteY140" fmla="*/ 3669 h 10000"/>
                <a:gd name="connsiteX141" fmla="*/ 7143 w 10000"/>
                <a:gd name="connsiteY141" fmla="*/ 3669 h 10000"/>
                <a:gd name="connsiteX142" fmla="*/ 7030 w 10000"/>
                <a:gd name="connsiteY142" fmla="*/ 3840 h 10000"/>
                <a:gd name="connsiteX143" fmla="*/ 6991 w 10000"/>
                <a:gd name="connsiteY143" fmla="*/ 3918 h 10000"/>
                <a:gd name="connsiteX144" fmla="*/ 6890 w 10000"/>
                <a:gd name="connsiteY144" fmla="*/ 3797 h 10000"/>
                <a:gd name="connsiteX145" fmla="*/ 6817 w 10000"/>
                <a:gd name="connsiteY145" fmla="*/ 3747 h 10000"/>
                <a:gd name="connsiteX146" fmla="*/ 6744 w 10000"/>
                <a:gd name="connsiteY146" fmla="*/ 3754 h 10000"/>
                <a:gd name="connsiteX147" fmla="*/ 6670 w 10000"/>
                <a:gd name="connsiteY147" fmla="*/ 3790 h 10000"/>
                <a:gd name="connsiteX148" fmla="*/ 6609 w 10000"/>
                <a:gd name="connsiteY148" fmla="*/ 3762 h 10000"/>
                <a:gd name="connsiteX149" fmla="*/ 6552 w 10000"/>
                <a:gd name="connsiteY149" fmla="*/ 3804 h 10000"/>
                <a:gd name="connsiteX150" fmla="*/ 6496 w 10000"/>
                <a:gd name="connsiteY150" fmla="*/ 3889 h 10000"/>
                <a:gd name="connsiteX151" fmla="*/ 6367 w 10000"/>
                <a:gd name="connsiteY151" fmla="*/ 3733 h 10000"/>
                <a:gd name="connsiteX152" fmla="*/ 6350 w 10000"/>
                <a:gd name="connsiteY152" fmla="*/ 3577 h 10000"/>
                <a:gd name="connsiteX153" fmla="*/ 6451 w 10000"/>
                <a:gd name="connsiteY153" fmla="*/ 3513 h 10000"/>
                <a:gd name="connsiteX154" fmla="*/ 6445 w 10000"/>
                <a:gd name="connsiteY154" fmla="*/ 3343 h 10000"/>
                <a:gd name="connsiteX155" fmla="*/ 6541 w 10000"/>
                <a:gd name="connsiteY155" fmla="*/ 3144 h 10000"/>
                <a:gd name="connsiteX156" fmla="*/ 6530 w 10000"/>
                <a:gd name="connsiteY156" fmla="*/ 3109 h 10000"/>
                <a:gd name="connsiteX157" fmla="*/ 6760 w 10000"/>
                <a:gd name="connsiteY157" fmla="*/ 2456 h 10000"/>
                <a:gd name="connsiteX158" fmla="*/ 6884 w 10000"/>
                <a:gd name="connsiteY158" fmla="*/ 2555 h 10000"/>
                <a:gd name="connsiteX159" fmla="*/ 6957 w 10000"/>
                <a:gd name="connsiteY159" fmla="*/ 2598 h 10000"/>
                <a:gd name="connsiteX160" fmla="*/ 7030 w 10000"/>
                <a:gd name="connsiteY160" fmla="*/ 2598 h 10000"/>
                <a:gd name="connsiteX161" fmla="*/ 7143 w 10000"/>
                <a:gd name="connsiteY161" fmla="*/ 2676 h 10000"/>
                <a:gd name="connsiteX162" fmla="*/ 7160 w 10000"/>
                <a:gd name="connsiteY162" fmla="*/ 2626 h 10000"/>
                <a:gd name="connsiteX163" fmla="*/ 7233 w 10000"/>
                <a:gd name="connsiteY163" fmla="*/ 2612 h 10000"/>
                <a:gd name="connsiteX164" fmla="*/ 7295 w 10000"/>
                <a:gd name="connsiteY164" fmla="*/ 2527 h 10000"/>
                <a:gd name="connsiteX165" fmla="*/ 7373 w 10000"/>
                <a:gd name="connsiteY165" fmla="*/ 2463 h 10000"/>
                <a:gd name="connsiteX166" fmla="*/ 7407 w 10000"/>
                <a:gd name="connsiteY166" fmla="*/ 2399 h 10000"/>
                <a:gd name="connsiteX167" fmla="*/ 7525 w 10000"/>
                <a:gd name="connsiteY167" fmla="*/ 2356 h 10000"/>
                <a:gd name="connsiteX168" fmla="*/ 7587 w 10000"/>
                <a:gd name="connsiteY168" fmla="*/ 2363 h 10000"/>
                <a:gd name="connsiteX169" fmla="*/ 7638 w 10000"/>
                <a:gd name="connsiteY169" fmla="*/ 2300 h 10000"/>
                <a:gd name="connsiteX170" fmla="*/ 7677 w 10000"/>
                <a:gd name="connsiteY170" fmla="*/ 2214 h 10000"/>
                <a:gd name="connsiteX171" fmla="*/ 7660 w 10000"/>
                <a:gd name="connsiteY171" fmla="*/ 2200 h 10000"/>
                <a:gd name="connsiteX172" fmla="*/ 7677 w 10000"/>
                <a:gd name="connsiteY172" fmla="*/ 2108 h 10000"/>
                <a:gd name="connsiteX173" fmla="*/ 7610 w 10000"/>
                <a:gd name="connsiteY173" fmla="*/ 2108 h 10000"/>
                <a:gd name="connsiteX174" fmla="*/ 7643 w 10000"/>
                <a:gd name="connsiteY174" fmla="*/ 2030 h 10000"/>
                <a:gd name="connsiteX175" fmla="*/ 7649 w 10000"/>
                <a:gd name="connsiteY175" fmla="*/ 1938 h 10000"/>
                <a:gd name="connsiteX176" fmla="*/ 7677 w 10000"/>
                <a:gd name="connsiteY176" fmla="*/ 1916 h 10000"/>
                <a:gd name="connsiteX177" fmla="*/ 7728 w 10000"/>
                <a:gd name="connsiteY177" fmla="*/ 1824 h 10000"/>
                <a:gd name="connsiteX178" fmla="*/ 7722 w 10000"/>
                <a:gd name="connsiteY178" fmla="*/ 1753 h 10000"/>
                <a:gd name="connsiteX179" fmla="*/ 7762 w 10000"/>
                <a:gd name="connsiteY179" fmla="*/ 1675 h 10000"/>
                <a:gd name="connsiteX180" fmla="*/ 7807 w 10000"/>
                <a:gd name="connsiteY180" fmla="*/ 1625 h 10000"/>
                <a:gd name="connsiteX181" fmla="*/ 7823 w 10000"/>
                <a:gd name="connsiteY181" fmla="*/ 1540 h 10000"/>
                <a:gd name="connsiteX182" fmla="*/ 7818 w 10000"/>
                <a:gd name="connsiteY182" fmla="*/ 1512 h 10000"/>
                <a:gd name="connsiteX183" fmla="*/ 7857 w 10000"/>
                <a:gd name="connsiteY183" fmla="*/ 1455 h 10000"/>
                <a:gd name="connsiteX184" fmla="*/ 7913 w 10000"/>
                <a:gd name="connsiteY184" fmla="*/ 1285 h 10000"/>
                <a:gd name="connsiteX185" fmla="*/ 7930 w 10000"/>
                <a:gd name="connsiteY185" fmla="*/ 1185 h 10000"/>
                <a:gd name="connsiteX186" fmla="*/ 7958 w 10000"/>
                <a:gd name="connsiteY186" fmla="*/ 1192 h 10000"/>
                <a:gd name="connsiteX187" fmla="*/ 8037 w 10000"/>
                <a:gd name="connsiteY187" fmla="*/ 1079 h 10000"/>
                <a:gd name="connsiteX188" fmla="*/ 8127 w 10000"/>
                <a:gd name="connsiteY188" fmla="*/ 1015 h 10000"/>
                <a:gd name="connsiteX189" fmla="*/ 8138 w 10000"/>
                <a:gd name="connsiteY189" fmla="*/ 937 h 10000"/>
                <a:gd name="connsiteX190" fmla="*/ 8172 w 10000"/>
                <a:gd name="connsiteY190" fmla="*/ 852 h 10000"/>
                <a:gd name="connsiteX191" fmla="*/ 8161 w 10000"/>
                <a:gd name="connsiteY191" fmla="*/ 788 h 10000"/>
                <a:gd name="connsiteX192" fmla="*/ 8116 w 10000"/>
                <a:gd name="connsiteY192" fmla="*/ 731 h 10000"/>
                <a:gd name="connsiteX193" fmla="*/ 8138 w 10000"/>
                <a:gd name="connsiteY193" fmla="*/ 660 h 10000"/>
                <a:gd name="connsiteX194" fmla="*/ 8138 w 10000"/>
                <a:gd name="connsiteY194" fmla="*/ 575 h 10000"/>
                <a:gd name="connsiteX195" fmla="*/ 8054 w 10000"/>
                <a:gd name="connsiteY195" fmla="*/ 504 h 10000"/>
                <a:gd name="connsiteX196" fmla="*/ 7970 w 10000"/>
                <a:gd name="connsiteY196" fmla="*/ 546 h 10000"/>
                <a:gd name="connsiteX197" fmla="*/ 7930 w 10000"/>
                <a:gd name="connsiteY197" fmla="*/ 546 h 10000"/>
                <a:gd name="connsiteX198" fmla="*/ 7913 w 10000"/>
                <a:gd name="connsiteY198" fmla="*/ 497 h 10000"/>
                <a:gd name="connsiteX199" fmla="*/ 7913 w 10000"/>
                <a:gd name="connsiteY199" fmla="*/ 405 h 10000"/>
                <a:gd name="connsiteX200" fmla="*/ 8020 w 10000"/>
                <a:gd name="connsiteY200" fmla="*/ 312 h 10000"/>
                <a:gd name="connsiteX201" fmla="*/ 8054 w 10000"/>
                <a:gd name="connsiteY201" fmla="*/ 234 h 10000"/>
                <a:gd name="connsiteX202" fmla="*/ 8121 w 10000"/>
                <a:gd name="connsiteY202" fmla="*/ 170 h 10000"/>
                <a:gd name="connsiteX203" fmla="*/ 8183 w 10000"/>
                <a:gd name="connsiteY203" fmla="*/ 50 h 10000"/>
                <a:gd name="connsiteX204" fmla="*/ 8228 w 10000"/>
                <a:gd name="connsiteY204" fmla="*/ 28 h 10000"/>
                <a:gd name="connsiteX205" fmla="*/ 8290 w 10000"/>
                <a:gd name="connsiteY205" fmla="*/ 43 h 10000"/>
                <a:gd name="connsiteX206" fmla="*/ 8420 w 10000"/>
                <a:gd name="connsiteY206" fmla="*/ 0 h 10000"/>
                <a:gd name="connsiteX207" fmla="*/ 8481 w 10000"/>
                <a:gd name="connsiteY207" fmla="*/ 71 h 10000"/>
                <a:gd name="connsiteX208" fmla="*/ 8476 w 10000"/>
                <a:gd name="connsiteY208" fmla="*/ 121 h 10000"/>
                <a:gd name="connsiteX209" fmla="*/ 8504 w 10000"/>
                <a:gd name="connsiteY209" fmla="*/ 142 h 10000"/>
                <a:gd name="connsiteX210" fmla="*/ 8526 w 10000"/>
                <a:gd name="connsiteY210" fmla="*/ 192 h 10000"/>
                <a:gd name="connsiteX211" fmla="*/ 8493 w 10000"/>
                <a:gd name="connsiteY211" fmla="*/ 248 h 10000"/>
                <a:gd name="connsiteX212" fmla="*/ 8448 w 10000"/>
                <a:gd name="connsiteY212" fmla="*/ 376 h 10000"/>
                <a:gd name="connsiteX213" fmla="*/ 8375 w 10000"/>
                <a:gd name="connsiteY213" fmla="*/ 476 h 10000"/>
                <a:gd name="connsiteX214" fmla="*/ 8307 w 10000"/>
                <a:gd name="connsiteY214" fmla="*/ 532 h 10000"/>
                <a:gd name="connsiteX215" fmla="*/ 8358 w 10000"/>
                <a:gd name="connsiteY215" fmla="*/ 554 h 10000"/>
                <a:gd name="connsiteX216" fmla="*/ 8425 w 10000"/>
                <a:gd name="connsiteY216" fmla="*/ 639 h 10000"/>
                <a:gd name="connsiteX217" fmla="*/ 8470 w 10000"/>
                <a:gd name="connsiteY217" fmla="*/ 646 h 10000"/>
                <a:gd name="connsiteX218" fmla="*/ 8493 w 10000"/>
                <a:gd name="connsiteY218" fmla="*/ 738 h 10000"/>
                <a:gd name="connsiteX219" fmla="*/ 8538 w 10000"/>
                <a:gd name="connsiteY219" fmla="*/ 759 h 10000"/>
                <a:gd name="connsiteX220" fmla="*/ 8571 w 10000"/>
                <a:gd name="connsiteY220" fmla="*/ 752 h 10000"/>
                <a:gd name="connsiteX221" fmla="*/ 8639 w 10000"/>
                <a:gd name="connsiteY221" fmla="*/ 610 h 10000"/>
                <a:gd name="connsiteX222" fmla="*/ 8701 w 10000"/>
                <a:gd name="connsiteY222" fmla="*/ 625 h 10000"/>
                <a:gd name="connsiteX223" fmla="*/ 8712 w 10000"/>
                <a:gd name="connsiteY223" fmla="*/ 667 h 10000"/>
                <a:gd name="connsiteX224" fmla="*/ 8757 w 10000"/>
                <a:gd name="connsiteY224" fmla="*/ 717 h 10000"/>
                <a:gd name="connsiteX225" fmla="*/ 8757 w 10000"/>
                <a:gd name="connsiteY225" fmla="*/ 752 h 10000"/>
                <a:gd name="connsiteX226" fmla="*/ 8796 w 10000"/>
                <a:gd name="connsiteY226" fmla="*/ 774 h 10000"/>
                <a:gd name="connsiteX227" fmla="*/ 8853 w 10000"/>
                <a:gd name="connsiteY227" fmla="*/ 774 h 10000"/>
                <a:gd name="connsiteX228" fmla="*/ 8858 w 10000"/>
                <a:gd name="connsiteY228" fmla="*/ 837 h 10000"/>
                <a:gd name="connsiteX229" fmla="*/ 8808 w 10000"/>
                <a:gd name="connsiteY229" fmla="*/ 866 h 10000"/>
                <a:gd name="connsiteX230" fmla="*/ 8853 w 10000"/>
                <a:gd name="connsiteY230" fmla="*/ 1143 h 10000"/>
                <a:gd name="connsiteX231" fmla="*/ 8898 w 10000"/>
                <a:gd name="connsiteY231" fmla="*/ 1270 h 10000"/>
                <a:gd name="connsiteX232" fmla="*/ 8886 w 10000"/>
                <a:gd name="connsiteY232" fmla="*/ 1327 h 10000"/>
                <a:gd name="connsiteX233" fmla="*/ 8926 w 10000"/>
                <a:gd name="connsiteY233" fmla="*/ 1391 h 10000"/>
                <a:gd name="connsiteX234" fmla="*/ 8931 w 10000"/>
                <a:gd name="connsiteY234" fmla="*/ 1434 h 10000"/>
                <a:gd name="connsiteX235" fmla="*/ 9038 w 10000"/>
                <a:gd name="connsiteY235" fmla="*/ 1483 h 10000"/>
                <a:gd name="connsiteX236" fmla="*/ 9168 w 10000"/>
                <a:gd name="connsiteY236" fmla="*/ 1441 h 10000"/>
                <a:gd name="connsiteX237" fmla="*/ 9184 w 10000"/>
                <a:gd name="connsiteY237" fmla="*/ 1384 h 10000"/>
                <a:gd name="connsiteX238" fmla="*/ 9229 w 10000"/>
                <a:gd name="connsiteY238" fmla="*/ 1405 h 10000"/>
                <a:gd name="connsiteX239" fmla="*/ 9258 w 10000"/>
                <a:gd name="connsiteY239" fmla="*/ 1455 h 10000"/>
                <a:gd name="connsiteX240" fmla="*/ 9325 w 10000"/>
                <a:gd name="connsiteY240" fmla="*/ 1419 h 10000"/>
                <a:gd name="connsiteX241" fmla="*/ 9364 w 10000"/>
                <a:gd name="connsiteY241" fmla="*/ 1419 h 10000"/>
                <a:gd name="connsiteX242" fmla="*/ 9421 w 10000"/>
                <a:gd name="connsiteY242" fmla="*/ 1476 h 10000"/>
                <a:gd name="connsiteX243" fmla="*/ 9454 w 10000"/>
                <a:gd name="connsiteY243" fmla="*/ 1398 h 10000"/>
                <a:gd name="connsiteX244" fmla="*/ 9522 w 10000"/>
                <a:gd name="connsiteY244" fmla="*/ 1434 h 10000"/>
                <a:gd name="connsiteX245" fmla="*/ 9556 w 10000"/>
                <a:gd name="connsiteY245" fmla="*/ 1391 h 10000"/>
                <a:gd name="connsiteX246" fmla="*/ 9584 w 10000"/>
                <a:gd name="connsiteY246" fmla="*/ 1398 h 10000"/>
                <a:gd name="connsiteX247" fmla="*/ 9612 w 10000"/>
                <a:gd name="connsiteY247" fmla="*/ 1356 h 10000"/>
                <a:gd name="connsiteX248" fmla="*/ 9606 w 10000"/>
                <a:gd name="connsiteY248" fmla="*/ 1313 h 10000"/>
                <a:gd name="connsiteX249" fmla="*/ 9646 w 10000"/>
                <a:gd name="connsiteY249" fmla="*/ 1292 h 10000"/>
                <a:gd name="connsiteX250" fmla="*/ 9674 w 10000"/>
                <a:gd name="connsiteY250" fmla="*/ 1221 h 10000"/>
                <a:gd name="connsiteX251" fmla="*/ 9753 w 10000"/>
                <a:gd name="connsiteY251" fmla="*/ 1228 h 10000"/>
                <a:gd name="connsiteX252" fmla="*/ 9871 w 10000"/>
                <a:gd name="connsiteY252" fmla="*/ 1434 h 10000"/>
                <a:gd name="connsiteX253" fmla="*/ 9893 w 10000"/>
                <a:gd name="connsiteY253" fmla="*/ 1505 h 10000"/>
                <a:gd name="connsiteX254" fmla="*/ 9972 w 10000"/>
                <a:gd name="connsiteY254" fmla="*/ 1597 h 10000"/>
                <a:gd name="connsiteX255" fmla="*/ 10000 w 10000"/>
                <a:gd name="connsiteY255" fmla="*/ 1682 h 10000"/>
                <a:gd name="connsiteX256" fmla="*/ 9938 w 10000"/>
                <a:gd name="connsiteY256" fmla="*/ 1796 h 10000"/>
                <a:gd name="connsiteX257" fmla="*/ 9893 w 10000"/>
                <a:gd name="connsiteY257" fmla="*/ 1838 h 10000"/>
                <a:gd name="connsiteX258" fmla="*/ 9916 w 10000"/>
                <a:gd name="connsiteY258" fmla="*/ 1959 h 10000"/>
                <a:gd name="connsiteX259" fmla="*/ 9848 w 10000"/>
                <a:gd name="connsiteY259" fmla="*/ 2051 h 10000"/>
                <a:gd name="connsiteX260" fmla="*/ 9809 w 10000"/>
                <a:gd name="connsiteY260" fmla="*/ 2072 h 10000"/>
                <a:gd name="connsiteX261" fmla="*/ 9809 w 10000"/>
                <a:gd name="connsiteY261" fmla="*/ 2136 h 10000"/>
                <a:gd name="connsiteX262" fmla="*/ 9758 w 10000"/>
                <a:gd name="connsiteY262" fmla="*/ 2257 h 10000"/>
                <a:gd name="connsiteX263" fmla="*/ 9724 w 10000"/>
                <a:gd name="connsiteY263" fmla="*/ 2264 h 10000"/>
                <a:gd name="connsiteX264" fmla="*/ 9730 w 10000"/>
                <a:gd name="connsiteY264" fmla="*/ 2349 h 10000"/>
                <a:gd name="connsiteX265" fmla="*/ 9702 w 10000"/>
                <a:gd name="connsiteY265" fmla="*/ 2413 h 10000"/>
                <a:gd name="connsiteX266" fmla="*/ 9708 w 10000"/>
                <a:gd name="connsiteY266" fmla="*/ 2697 h 10000"/>
                <a:gd name="connsiteX267" fmla="*/ 9724 w 10000"/>
                <a:gd name="connsiteY267" fmla="*/ 2718 h 10000"/>
                <a:gd name="connsiteX268" fmla="*/ 9719 w 10000"/>
                <a:gd name="connsiteY268" fmla="*/ 2811 h 10000"/>
                <a:gd name="connsiteX269" fmla="*/ 9708 w 10000"/>
                <a:gd name="connsiteY269" fmla="*/ 2896 h 10000"/>
                <a:gd name="connsiteX270" fmla="*/ 9668 w 10000"/>
                <a:gd name="connsiteY270" fmla="*/ 2938 h 10000"/>
                <a:gd name="connsiteX271" fmla="*/ 9595 w 10000"/>
                <a:gd name="connsiteY271" fmla="*/ 2903 h 10000"/>
                <a:gd name="connsiteX272" fmla="*/ 9561 w 10000"/>
                <a:gd name="connsiteY272" fmla="*/ 2952 h 10000"/>
                <a:gd name="connsiteX273" fmla="*/ 9567 w 10000"/>
                <a:gd name="connsiteY273" fmla="*/ 2995 h 10000"/>
                <a:gd name="connsiteX274" fmla="*/ 9544 w 10000"/>
                <a:gd name="connsiteY274" fmla="*/ 3080 h 10000"/>
                <a:gd name="connsiteX275" fmla="*/ 9505 w 10000"/>
                <a:gd name="connsiteY275" fmla="*/ 3137 h 10000"/>
                <a:gd name="connsiteX276" fmla="*/ 9494 w 10000"/>
                <a:gd name="connsiteY276" fmla="*/ 3236 h 10000"/>
                <a:gd name="connsiteX277" fmla="*/ 9466 w 10000"/>
                <a:gd name="connsiteY277" fmla="*/ 3322 h 10000"/>
                <a:gd name="connsiteX278" fmla="*/ 9471 w 10000"/>
                <a:gd name="connsiteY278" fmla="*/ 3378 h 10000"/>
                <a:gd name="connsiteX279" fmla="*/ 9460 w 10000"/>
                <a:gd name="connsiteY279" fmla="*/ 3435 h 10000"/>
                <a:gd name="connsiteX280" fmla="*/ 9483 w 10000"/>
                <a:gd name="connsiteY280" fmla="*/ 3485 h 10000"/>
                <a:gd name="connsiteX281" fmla="*/ 9449 w 10000"/>
                <a:gd name="connsiteY281" fmla="*/ 3563 h 10000"/>
                <a:gd name="connsiteX282" fmla="*/ 9393 w 10000"/>
                <a:gd name="connsiteY282" fmla="*/ 3442 h 10000"/>
                <a:gd name="connsiteX283" fmla="*/ 9393 w 10000"/>
                <a:gd name="connsiteY283" fmla="*/ 3350 h 10000"/>
                <a:gd name="connsiteX284" fmla="*/ 9376 w 10000"/>
                <a:gd name="connsiteY284" fmla="*/ 3336 h 10000"/>
                <a:gd name="connsiteX285" fmla="*/ 9308 w 10000"/>
                <a:gd name="connsiteY285" fmla="*/ 3400 h 10000"/>
                <a:gd name="connsiteX286" fmla="*/ 9201 w 10000"/>
                <a:gd name="connsiteY286" fmla="*/ 3549 h 10000"/>
                <a:gd name="connsiteX287" fmla="*/ 9139 w 10000"/>
                <a:gd name="connsiteY287" fmla="*/ 3655 h 10000"/>
                <a:gd name="connsiteX288" fmla="*/ 9044 w 10000"/>
                <a:gd name="connsiteY288" fmla="*/ 3712 h 10000"/>
                <a:gd name="connsiteX289" fmla="*/ 9010 w 10000"/>
                <a:gd name="connsiteY289" fmla="*/ 3797 h 10000"/>
                <a:gd name="connsiteX290" fmla="*/ 8982 w 10000"/>
                <a:gd name="connsiteY290" fmla="*/ 3825 h 10000"/>
                <a:gd name="connsiteX291" fmla="*/ 8875 w 10000"/>
                <a:gd name="connsiteY291" fmla="*/ 3903 h 10000"/>
                <a:gd name="connsiteX292" fmla="*/ 8785 w 10000"/>
                <a:gd name="connsiteY292" fmla="*/ 3996 h 10000"/>
                <a:gd name="connsiteX293" fmla="*/ 8763 w 10000"/>
                <a:gd name="connsiteY293" fmla="*/ 4067 h 10000"/>
                <a:gd name="connsiteX294" fmla="*/ 8729 w 10000"/>
                <a:gd name="connsiteY294" fmla="*/ 4102 h 10000"/>
                <a:gd name="connsiteX295" fmla="*/ 8774 w 10000"/>
                <a:gd name="connsiteY295" fmla="*/ 4194 h 10000"/>
                <a:gd name="connsiteX296" fmla="*/ 8819 w 10000"/>
                <a:gd name="connsiteY296" fmla="*/ 4265 h 10000"/>
                <a:gd name="connsiteX297" fmla="*/ 8881 w 10000"/>
                <a:gd name="connsiteY297" fmla="*/ 4294 h 10000"/>
                <a:gd name="connsiteX298" fmla="*/ 8858 w 10000"/>
                <a:gd name="connsiteY298" fmla="*/ 4344 h 10000"/>
                <a:gd name="connsiteX299" fmla="*/ 8903 w 10000"/>
                <a:gd name="connsiteY299" fmla="*/ 4358 h 10000"/>
                <a:gd name="connsiteX300" fmla="*/ 8903 w 10000"/>
                <a:gd name="connsiteY300" fmla="*/ 4443 h 10000"/>
                <a:gd name="connsiteX301" fmla="*/ 8937 w 10000"/>
                <a:gd name="connsiteY301" fmla="*/ 4507 h 10000"/>
                <a:gd name="connsiteX302" fmla="*/ 8993 w 10000"/>
                <a:gd name="connsiteY302" fmla="*/ 4493 h 10000"/>
                <a:gd name="connsiteX303" fmla="*/ 9016 w 10000"/>
                <a:gd name="connsiteY303" fmla="*/ 4422 h 10000"/>
                <a:gd name="connsiteX304" fmla="*/ 9061 w 10000"/>
                <a:gd name="connsiteY304" fmla="*/ 4414 h 10000"/>
                <a:gd name="connsiteX305" fmla="*/ 9066 w 10000"/>
                <a:gd name="connsiteY305" fmla="*/ 4358 h 10000"/>
                <a:gd name="connsiteX306" fmla="*/ 9123 w 10000"/>
                <a:gd name="connsiteY306" fmla="*/ 4358 h 10000"/>
                <a:gd name="connsiteX307" fmla="*/ 9100 w 10000"/>
                <a:gd name="connsiteY307" fmla="*/ 4429 h 10000"/>
                <a:gd name="connsiteX308" fmla="*/ 9156 w 10000"/>
                <a:gd name="connsiteY308" fmla="*/ 4464 h 10000"/>
                <a:gd name="connsiteX309" fmla="*/ 9145 w 10000"/>
                <a:gd name="connsiteY309" fmla="*/ 4528 h 10000"/>
                <a:gd name="connsiteX310" fmla="*/ 9061 w 10000"/>
                <a:gd name="connsiteY310" fmla="*/ 4535 h 10000"/>
                <a:gd name="connsiteX311" fmla="*/ 8999 w 10000"/>
                <a:gd name="connsiteY311" fmla="*/ 4578 h 10000"/>
                <a:gd name="connsiteX312" fmla="*/ 8943 w 10000"/>
                <a:gd name="connsiteY312" fmla="*/ 4599 h 10000"/>
                <a:gd name="connsiteX313" fmla="*/ 8943 w 10000"/>
                <a:gd name="connsiteY313" fmla="*/ 4698 h 10000"/>
                <a:gd name="connsiteX314" fmla="*/ 8999 w 10000"/>
                <a:gd name="connsiteY314" fmla="*/ 4805 h 10000"/>
                <a:gd name="connsiteX315" fmla="*/ 8954 w 10000"/>
                <a:gd name="connsiteY315" fmla="*/ 4904 h 10000"/>
                <a:gd name="connsiteX316" fmla="*/ 8864 w 10000"/>
                <a:gd name="connsiteY316" fmla="*/ 4918 h 10000"/>
                <a:gd name="connsiteX317" fmla="*/ 8875 w 10000"/>
                <a:gd name="connsiteY317" fmla="*/ 5032 h 10000"/>
                <a:gd name="connsiteX318" fmla="*/ 8870 w 10000"/>
                <a:gd name="connsiteY318" fmla="*/ 5103 h 10000"/>
                <a:gd name="connsiteX319" fmla="*/ 8841 w 10000"/>
                <a:gd name="connsiteY319" fmla="*/ 5138 h 10000"/>
                <a:gd name="connsiteX320" fmla="*/ 8785 w 10000"/>
                <a:gd name="connsiteY320" fmla="*/ 5110 h 10000"/>
                <a:gd name="connsiteX321" fmla="*/ 8735 w 10000"/>
                <a:gd name="connsiteY321" fmla="*/ 5018 h 10000"/>
                <a:gd name="connsiteX322" fmla="*/ 8678 w 10000"/>
                <a:gd name="connsiteY322" fmla="*/ 5089 h 10000"/>
                <a:gd name="connsiteX323" fmla="*/ 8622 w 10000"/>
                <a:gd name="connsiteY323" fmla="*/ 5039 h 10000"/>
                <a:gd name="connsiteX324" fmla="*/ 8616 w 10000"/>
                <a:gd name="connsiteY324" fmla="*/ 5011 h 10000"/>
                <a:gd name="connsiteX325" fmla="*/ 8538 w 10000"/>
                <a:gd name="connsiteY325" fmla="*/ 4947 h 10000"/>
                <a:gd name="connsiteX326" fmla="*/ 8515 w 10000"/>
                <a:gd name="connsiteY326" fmla="*/ 4961 h 10000"/>
                <a:gd name="connsiteX327" fmla="*/ 8526 w 10000"/>
                <a:gd name="connsiteY327" fmla="*/ 5039 h 10000"/>
                <a:gd name="connsiteX328" fmla="*/ 8481 w 10000"/>
                <a:gd name="connsiteY328" fmla="*/ 5138 h 10000"/>
                <a:gd name="connsiteX329" fmla="*/ 8515 w 10000"/>
                <a:gd name="connsiteY329" fmla="*/ 5160 h 10000"/>
                <a:gd name="connsiteX330" fmla="*/ 8577 w 10000"/>
                <a:gd name="connsiteY330" fmla="*/ 5145 h 10000"/>
                <a:gd name="connsiteX331" fmla="*/ 8588 w 10000"/>
                <a:gd name="connsiteY331" fmla="*/ 5181 h 10000"/>
                <a:gd name="connsiteX332" fmla="*/ 8577 w 10000"/>
                <a:gd name="connsiteY332" fmla="*/ 5224 h 10000"/>
                <a:gd name="connsiteX333" fmla="*/ 8600 w 10000"/>
                <a:gd name="connsiteY333" fmla="*/ 5280 h 10000"/>
                <a:gd name="connsiteX334" fmla="*/ 8650 w 10000"/>
                <a:gd name="connsiteY334" fmla="*/ 5316 h 10000"/>
                <a:gd name="connsiteX335" fmla="*/ 8639 w 10000"/>
                <a:gd name="connsiteY335" fmla="*/ 5401 h 10000"/>
                <a:gd name="connsiteX336" fmla="*/ 8673 w 10000"/>
                <a:gd name="connsiteY336" fmla="*/ 5444 h 10000"/>
                <a:gd name="connsiteX337" fmla="*/ 8633 w 10000"/>
                <a:gd name="connsiteY337" fmla="*/ 5486 h 10000"/>
                <a:gd name="connsiteX338" fmla="*/ 8622 w 10000"/>
                <a:gd name="connsiteY338" fmla="*/ 5642 h 10000"/>
                <a:gd name="connsiteX339" fmla="*/ 8600 w 10000"/>
                <a:gd name="connsiteY339" fmla="*/ 5649 h 10000"/>
                <a:gd name="connsiteX340" fmla="*/ 8628 w 10000"/>
                <a:gd name="connsiteY340" fmla="*/ 5720 h 10000"/>
                <a:gd name="connsiteX341" fmla="*/ 8633 w 10000"/>
                <a:gd name="connsiteY341" fmla="*/ 5841 h 10000"/>
                <a:gd name="connsiteX342" fmla="*/ 8661 w 10000"/>
                <a:gd name="connsiteY342" fmla="*/ 5869 h 10000"/>
                <a:gd name="connsiteX343" fmla="*/ 8667 w 10000"/>
                <a:gd name="connsiteY343" fmla="*/ 5905 h 10000"/>
                <a:gd name="connsiteX344" fmla="*/ 8690 w 10000"/>
                <a:gd name="connsiteY344" fmla="*/ 5912 h 10000"/>
                <a:gd name="connsiteX345" fmla="*/ 8695 w 10000"/>
                <a:gd name="connsiteY345" fmla="*/ 5983 h 10000"/>
                <a:gd name="connsiteX346" fmla="*/ 8684 w 10000"/>
                <a:gd name="connsiteY346" fmla="*/ 6033 h 10000"/>
                <a:gd name="connsiteX347" fmla="*/ 8740 w 10000"/>
                <a:gd name="connsiteY347" fmla="*/ 6061 h 10000"/>
                <a:gd name="connsiteX348" fmla="*/ 8825 w 10000"/>
                <a:gd name="connsiteY348" fmla="*/ 6004 h 10000"/>
                <a:gd name="connsiteX349" fmla="*/ 8948 w 10000"/>
                <a:gd name="connsiteY349" fmla="*/ 5891 h 10000"/>
                <a:gd name="connsiteX350" fmla="*/ 8982 w 10000"/>
                <a:gd name="connsiteY350" fmla="*/ 5891 h 10000"/>
                <a:gd name="connsiteX351" fmla="*/ 8982 w 10000"/>
                <a:gd name="connsiteY351" fmla="*/ 5976 h 10000"/>
                <a:gd name="connsiteX352" fmla="*/ 9004 w 10000"/>
                <a:gd name="connsiteY352" fmla="*/ 5990 h 10000"/>
                <a:gd name="connsiteX353" fmla="*/ 9044 w 10000"/>
                <a:gd name="connsiteY353" fmla="*/ 6089 h 10000"/>
                <a:gd name="connsiteX354" fmla="*/ 9072 w 10000"/>
                <a:gd name="connsiteY354" fmla="*/ 6097 h 10000"/>
                <a:gd name="connsiteX355" fmla="*/ 9055 w 10000"/>
                <a:gd name="connsiteY355" fmla="*/ 6153 h 10000"/>
                <a:gd name="connsiteX356" fmla="*/ 9100 w 10000"/>
                <a:gd name="connsiteY356" fmla="*/ 6281 h 10000"/>
                <a:gd name="connsiteX357" fmla="*/ 9100 w 10000"/>
                <a:gd name="connsiteY357" fmla="*/ 6345 h 10000"/>
                <a:gd name="connsiteX358" fmla="*/ 9123 w 10000"/>
                <a:gd name="connsiteY358" fmla="*/ 6416 h 10000"/>
                <a:gd name="connsiteX359" fmla="*/ 9089 w 10000"/>
                <a:gd name="connsiteY359" fmla="*/ 6473 h 10000"/>
                <a:gd name="connsiteX360" fmla="*/ 9049 w 10000"/>
                <a:gd name="connsiteY360" fmla="*/ 6466 h 10000"/>
                <a:gd name="connsiteX361" fmla="*/ 9049 w 10000"/>
                <a:gd name="connsiteY361" fmla="*/ 6501 h 10000"/>
                <a:gd name="connsiteX362" fmla="*/ 9089 w 10000"/>
                <a:gd name="connsiteY362" fmla="*/ 6544 h 10000"/>
                <a:gd name="connsiteX363" fmla="*/ 9106 w 10000"/>
                <a:gd name="connsiteY363" fmla="*/ 6515 h 10000"/>
                <a:gd name="connsiteX364" fmla="*/ 9139 w 10000"/>
                <a:gd name="connsiteY364" fmla="*/ 6579 h 10000"/>
                <a:gd name="connsiteX365" fmla="*/ 9179 w 10000"/>
                <a:gd name="connsiteY365" fmla="*/ 6579 h 10000"/>
                <a:gd name="connsiteX366" fmla="*/ 9156 w 10000"/>
                <a:gd name="connsiteY366" fmla="*/ 6757 h 10000"/>
                <a:gd name="connsiteX367" fmla="*/ 9139 w 10000"/>
                <a:gd name="connsiteY367" fmla="*/ 6792 h 10000"/>
                <a:gd name="connsiteX368" fmla="*/ 9089 w 10000"/>
                <a:gd name="connsiteY368" fmla="*/ 6778 h 10000"/>
                <a:gd name="connsiteX369" fmla="*/ 9027 w 10000"/>
                <a:gd name="connsiteY369" fmla="*/ 6799 h 10000"/>
                <a:gd name="connsiteX370" fmla="*/ 9004 w 10000"/>
                <a:gd name="connsiteY370" fmla="*/ 6842 h 10000"/>
                <a:gd name="connsiteX371" fmla="*/ 8999 w 10000"/>
                <a:gd name="connsiteY371" fmla="*/ 6884 h 10000"/>
                <a:gd name="connsiteX372" fmla="*/ 8960 w 10000"/>
                <a:gd name="connsiteY372" fmla="*/ 6934 h 10000"/>
                <a:gd name="connsiteX373" fmla="*/ 8898 w 10000"/>
                <a:gd name="connsiteY373" fmla="*/ 6941 h 10000"/>
                <a:gd name="connsiteX374" fmla="*/ 8886 w 10000"/>
                <a:gd name="connsiteY374" fmla="*/ 6962 h 10000"/>
                <a:gd name="connsiteX375" fmla="*/ 8847 w 10000"/>
                <a:gd name="connsiteY375" fmla="*/ 6927 h 10000"/>
                <a:gd name="connsiteX376" fmla="*/ 8808 w 10000"/>
                <a:gd name="connsiteY376" fmla="*/ 6934 h 10000"/>
                <a:gd name="connsiteX377" fmla="*/ 8785 w 10000"/>
                <a:gd name="connsiteY377" fmla="*/ 6906 h 10000"/>
                <a:gd name="connsiteX378" fmla="*/ 8735 w 10000"/>
                <a:gd name="connsiteY378" fmla="*/ 6891 h 10000"/>
                <a:gd name="connsiteX379" fmla="*/ 8746 w 10000"/>
                <a:gd name="connsiteY379" fmla="*/ 6941 h 10000"/>
                <a:gd name="connsiteX380" fmla="*/ 8723 w 10000"/>
                <a:gd name="connsiteY380" fmla="*/ 6991 h 10000"/>
                <a:gd name="connsiteX381" fmla="*/ 8639 w 10000"/>
                <a:gd name="connsiteY381" fmla="*/ 6984 h 10000"/>
                <a:gd name="connsiteX382" fmla="*/ 8611 w 10000"/>
                <a:gd name="connsiteY382" fmla="*/ 6962 h 10000"/>
                <a:gd name="connsiteX383" fmla="*/ 8566 w 10000"/>
                <a:gd name="connsiteY383" fmla="*/ 6984 h 10000"/>
                <a:gd name="connsiteX384" fmla="*/ 8560 w 10000"/>
                <a:gd name="connsiteY384" fmla="*/ 7055 h 10000"/>
                <a:gd name="connsiteX385" fmla="*/ 8476 w 10000"/>
                <a:gd name="connsiteY385" fmla="*/ 7133 h 10000"/>
                <a:gd name="connsiteX386" fmla="*/ 8448 w 10000"/>
                <a:gd name="connsiteY386" fmla="*/ 7090 h 10000"/>
                <a:gd name="connsiteX387" fmla="*/ 8386 w 10000"/>
                <a:gd name="connsiteY387" fmla="*/ 7111 h 10000"/>
                <a:gd name="connsiteX388" fmla="*/ 8346 w 10000"/>
                <a:gd name="connsiteY388" fmla="*/ 7133 h 10000"/>
                <a:gd name="connsiteX389" fmla="*/ 8341 w 10000"/>
                <a:gd name="connsiteY389" fmla="*/ 7168 h 10000"/>
                <a:gd name="connsiteX390" fmla="*/ 8256 w 10000"/>
                <a:gd name="connsiteY390" fmla="*/ 7246 h 10000"/>
                <a:gd name="connsiteX391" fmla="*/ 8206 w 10000"/>
                <a:gd name="connsiteY391" fmla="*/ 7232 h 10000"/>
                <a:gd name="connsiteX392" fmla="*/ 8155 w 10000"/>
                <a:gd name="connsiteY392" fmla="*/ 7260 h 10000"/>
                <a:gd name="connsiteX393" fmla="*/ 8116 w 10000"/>
                <a:gd name="connsiteY393" fmla="*/ 7303 h 10000"/>
                <a:gd name="connsiteX394" fmla="*/ 8060 w 10000"/>
                <a:gd name="connsiteY394" fmla="*/ 7331 h 10000"/>
                <a:gd name="connsiteX395" fmla="*/ 8065 w 10000"/>
                <a:gd name="connsiteY395" fmla="*/ 7374 h 10000"/>
                <a:gd name="connsiteX396" fmla="*/ 8015 w 10000"/>
                <a:gd name="connsiteY396" fmla="*/ 7402 h 10000"/>
                <a:gd name="connsiteX397" fmla="*/ 7942 w 10000"/>
                <a:gd name="connsiteY397" fmla="*/ 7523 h 10000"/>
                <a:gd name="connsiteX398" fmla="*/ 7930 w 10000"/>
                <a:gd name="connsiteY398" fmla="*/ 7573 h 10000"/>
                <a:gd name="connsiteX399" fmla="*/ 7908 w 10000"/>
                <a:gd name="connsiteY399" fmla="*/ 7559 h 10000"/>
                <a:gd name="connsiteX400" fmla="*/ 7919 w 10000"/>
                <a:gd name="connsiteY400" fmla="*/ 7523 h 10000"/>
                <a:gd name="connsiteX401" fmla="*/ 7846 w 10000"/>
                <a:gd name="connsiteY401" fmla="*/ 7339 h 10000"/>
                <a:gd name="connsiteX402" fmla="*/ 7846 w 10000"/>
                <a:gd name="connsiteY402" fmla="*/ 7268 h 10000"/>
                <a:gd name="connsiteX403" fmla="*/ 7812 w 10000"/>
                <a:gd name="connsiteY403" fmla="*/ 7268 h 10000"/>
                <a:gd name="connsiteX404" fmla="*/ 7711 w 10000"/>
                <a:gd name="connsiteY404" fmla="*/ 7197 h 10000"/>
                <a:gd name="connsiteX405" fmla="*/ 7649 w 10000"/>
                <a:gd name="connsiteY405" fmla="*/ 7232 h 10000"/>
                <a:gd name="connsiteX406" fmla="*/ 7632 w 10000"/>
                <a:gd name="connsiteY406" fmla="*/ 7275 h 10000"/>
                <a:gd name="connsiteX407" fmla="*/ 7677 w 10000"/>
                <a:gd name="connsiteY407" fmla="*/ 7324 h 10000"/>
                <a:gd name="connsiteX408" fmla="*/ 7688 w 10000"/>
                <a:gd name="connsiteY408" fmla="*/ 7367 h 10000"/>
                <a:gd name="connsiteX409" fmla="*/ 7660 w 10000"/>
                <a:gd name="connsiteY409" fmla="*/ 7410 h 10000"/>
                <a:gd name="connsiteX410" fmla="*/ 7666 w 10000"/>
                <a:gd name="connsiteY410" fmla="*/ 7445 h 10000"/>
                <a:gd name="connsiteX411" fmla="*/ 7655 w 10000"/>
                <a:gd name="connsiteY411" fmla="*/ 7516 h 10000"/>
                <a:gd name="connsiteX412" fmla="*/ 7660 w 10000"/>
                <a:gd name="connsiteY412" fmla="*/ 7587 h 10000"/>
                <a:gd name="connsiteX413" fmla="*/ 7694 w 10000"/>
                <a:gd name="connsiteY413" fmla="*/ 7700 h 10000"/>
                <a:gd name="connsiteX414" fmla="*/ 7660 w 10000"/>
                <a:gd name="connsiteY414" fmla="*/ 7743 h 10000"/>
                <a:gd name="connsiteX415" fmla="*/ 7666 w 10000"/>
                <a:gd name="connsiteY415" fmla="*/ 7779 h 10000"/>
                <a:gd name="connsiteX416" fmla="*/ 7638 w 10000"/>
                <a:gd name="connsiteY416" fmla="*/ 7793 h 10000"/>
                <a:gd name="connsiteX417" fmla="*/ 7621 w 10000"/>
                <a:gd name="connsiteY417" fmla="*/ 7814 h 10000"/>
                <a:gd name="connsiteX418" fmla="*/ 7514 w 10000"/>
                <a:gd name="connsiteY418" fmla="*/ 7800 h 10000"/>
                <a:gd name="connsiteX419" fmla="*/ 7497 w 10000"/>
                <a:gd name="connsiteY419" fmla="*/ 7757 h 10000"/>
                <a:gd name="connsiteX420" fmla="*/ 7463 w 10000"/>
                <a:gd name="connsiteY420" fmla="*/ 7786 h 10000"/>
                <a:gd name="connsiteX421" fmla="*/ 7390 w 10000"/>
                <a:gd name="connsiteY421" fmla="*/ 7771 h 10000"/>
                <a:gd name="connsiteX422" fmla="*/ 7340 w 10000"/>
                <a:gd name="connsiteY422" fmla="*/ 7793 h 10000"/>
                <a:gd name="connsiteX423" fmla="*/ 7312 w 10000"/>
                <a:gd name="connsiteY423" fmla="*/ 7644 h 10000"/>
                <a:gd name="connsiteX424" fmla="*/ 7283 w 10000"/>
                <a:gd name="connsiteY424" fmla="*/ 7637 h 10000"/>
                <a:gd name="connsiteX425" fmla="*/ 7250 w 10000"/>
                <a:gd name="connsiteY425" fmla="*/ 7544 h 10000"/>
                <a:gd name="connsiteX426" fmla="*/ 7267 w 10000"/>
                <a:gd name="connsiteY426" fmla="*/ 7502 h 10000"/>
                <a:gd name="connsiteX427" fmla="*/ 7306 w 10000"/>
                <a:gd name="connsiteY427" fmla="*/ 7523 h 10000"/>
                <a:gd name="connsiteX428" fmla="*/ 7323 w 10000"/>
                <a:gd name="connsiteY428" fmla="*/ 7473 h 10000"/>
                <a:gd name="connsiteX429" fmla="*/ 7295 w 10000"/>
                <a:gd name="connsiteY429" fmla="*/ 7438 h 10000"/>
                <a:gd name="connsiteX430" fmla="*/ 7312 w 10000"/>
                <a:gd name="connsiteY430" fmla="*/ 7402 h 10000"/>
                <a:gd name="connsiteX431" fmla="*/ 7238 w 10000"/>
                <a:gd name="connsiteY431" fmla="*/ 7331 h 10000"/>
                <a:gd name="connsiteX432" fmla="*/ 7244 w 10000"/>
                <a:gd name="connsiteY432" fmla="*/ 7296 h 10000"/>
                <a:gd name="connsiteX433" fmla="*/ 7199 w 10000"/>
                <a:gd name="connsiteY433" fmla="*/ 7260 h 10000"/>
                <a:gd name="connsiteX434" fmla="*/ 7227 w 10000"/>
                <a:gd name="connsiteY434" fmla="*/ 7218 h 10000"/>
                <a:gd name="connsiteX435" fmla="*/ 7216 w 10000"/>
                <a:gd name="connsiteY435" fmla="*/ 7168 h 10000"/>
                <a:gd name="connsiteX436" fmla="*/ 7165 w 10000"/>
                <a:gd name="connsiteY436" fmla="*/ 7090 h 10000"/>
                <a:gd name="connsiteX437" fmla="*/ 7132 w 10000"/>
                <a:gd name="connsiteY437" fmla="*/ 7026 h 10000"/>
                <a:gd name="connsiteX438" fmla="*/ 7064 w 10000"/>
                <a:gd name="connsiteY438" fmla="*/ 7055 h 10000"/>
                <a:gd name="connsiteX439" fmla="*/ 7025 w 10000"/>
                <a:gd name="connsiteY439" fmla="*/ 7048 h 10000"/>
                <a:gd name="connsiteX440" fmla="*/ 7002 w 10000"/>
                <a:gd name="connsiteY440" fmla="*/ 7111 h 10000"/>
                <a:gd name="connsiteX441" fmla="*/ 6924 w 10000"/>
                <a:gd name="connsiteY441" fmla="*/ 7119 h 10000"/>
                <a:gd name="connsiteX442" fmla="*/ 6895 w 10000"/>
                <a:gd name="connsiteY442" fmla="*/ 7111 h 10000"/>
                <a:gd name="connsiteX443" fmla="*/ 6828 w 10000"/>
                <a:gd name="connsiteY443" fmla="*/ 7161 h 10000"/>
                <a:gd name="connsiteX444" fmla="*/ 6834 w 10000"/>
                <a:gd name="connsiteY444" fmla="*/ 7260 h 10000"/>
                <a:gd name="connsiteX445" fmla="*/ 6817 w 10000"/>
                <a:gd name="connsiteY445" fmla="*/ 7324 h 10000"/>
                <a:gd name="connsiteX446" fmla="*/ 6817 w 10000"/>
                <a:gd name="connsiteY446" fmla="*/ 7381 h 10000"/>
                <a:gd name="connsiteX447" fmla="*/ 6760 w 10000"/>
                <a:gd name="connsiteY447" fmla="*/ 7424 h 10000"/>
                <a:gd name="connsiteX448" fmla="*/ 6699 w 10000"/>
                <a:gd name="connsiteY448" fmla="*/ 7431 h 10000"/>
                <a:gd name="connsiteX449" fmla="*/ 6682 w 10000"/>
                <a:gd name="connsiteY449" fmla="*/ 7410 h 10000"/>
                <a:gd name="connsiteX450" fmla="*/ 6625 w 10000"/>
                <a:gd name="connsiteY450" fmla="*/ 7388 h 10000"/>
                <a:gd name="connsiteX451" fmla="*/ 6592 w 10000"/>
                <a:gd name="connsiteY451" fmla="*/ 7431 h 10000"/>
                <a:gd name="connsiteX452" fmla="*/ 6586 w 10000"/>
                <a:gd name="connsiteY452" fmla="*/ 7473 h 10000"/>
                <a:gd name="connsiteX453" fmla="*/ 6552 w 10000"/>
                <a:gd name="connsiteY453" fmla="*/ 7480 h 10000"/>
                <a:gd name="connsiteX454" fmla="*/ 6547 w 10000"/>
                <a:gd name="connsiteY454" fmla="*/ 7523 h 10000"/>
                <a:gd name="connsiteX455" fmla="*/ 6519 w 10000"/>
                <a:gd name="connsiteY455" fmla="*/ 7523 h 10000"/>
                <a:gd name="connsiteX456" fmla="*/ 6485 w 10000"/>
                <a:gd name="connsiteY456" fmla="*/ 7424 h 10000"/>
                <a:gd name="connsiteX457" fmla="*/ 6406 w 10000"/>
                <a:gd name="connsiteY457" fmla="*/ 7473 h 10000"/>
                <a:gd name="connsiteX458" fmla="*/ 6316 w 10000"/>
                <a:gd name="connsiteY458" fmla="*/ 7551 h 10000"/>
                <a:gd name="connsiteX459" fmla="*/ 6282 w 10000"/>
                <a:gd name="connsiteY459" fmla="*/ 7566 h 10000"/>
                <a:gd name="connsiteX460" fmla="*/ 6294 w 10000"/>
                <a:gd name="connsiteY460" fmla="*/ 7615 h 10000"/>
                <a:gd name="connsiteX461" fmla="*/ 6243 w 10000"/>
                <a:gd name="connsiteY461" fmla="*/ 7637 h 10000"/>
                <a:gd name="connsiteX462" fmla="*/ 6209 w 10000"/>
                <a:gd name="connsiteY462" fmla="*/ 7608 h 10000"/>
                <a:gd name="connsiteX463" fmla="*/ 6136 w 10000"/>
                <a:gd name="connsiteY463" fmla="*/ 7622 h 10000"/>
                <a:gd name="connsiteX464" fmla="*/ 6136 w 10000"/>
                <a:gd name="connsiteY464" fmla="*/ 7395 h 10000"/>
                <a:gd name="connsiteX465" fmla="*/ 6208 w 10000"/>
                <a:gd name="connsiteY465" fmla="*/ 7826 h 10000"/>
                <a:gd name="connsiteX0" fmla="*/ 5801 w 10000"/>
                <a:gd name="connsiteY0" fmla="*/ 7970 h 10000"/>
                <a:gd name="connsiteX1" fmla="*/ 5844 w 10000"/>
                <a:gd name="connsiteY1" fmla="*/ 8247 h 10000"/>
                <a:gd name="connsiteX2" fmla="*/ 5804 w 10000"/>
                <a:gd name="connsiteY2" fmla="*/ 8254 h 10000"/>
                <a:gd name="connsiteX3" fmla="*/ 5669 w 10000"/>
                <a:gd name="connsiteY3" fmla="*/ 8353 h 10000"/>
                <a:gd name="connsiteX4" fmla="*/ 5591 w 10000"/>
                <a:gd name="connsiteY4" fmla="*/ 8368 h 10000"/>
                <a:gd name="connsiteX5" fmla="*/ 5562 w 10000"/>
                <a:gd name="connsiteY5" fmla="*/ 8311 h 10000"/>
                <a:gd name="connsiteX6" fmla="*/ 5439 w 10000"/>
                <a:gd name="connsiteY6" fmla="*/ 8361 h 10000"/>
                <a:gd name="connsiteX7" fmla="*/ 5422 w 10000"/>
                <a:gd name="connsiteY7" fmla="*/ 8432 h 10000"/>
                <a:gd name="connsiteX8" fmla="*/ 5349 w 10000"/>
                <a:gd name="connsiteY8" fmla="*/ 8417 h 10000"/>
                <a:gd name="connsiteX9" fmla="*/ 5287 w 10000"/>
                <a:gd name="connsiteY9" fmla="*/ 8382 h 10000"/>
                <a:gd name="connsiteX10" fmla="*/ 5236 w 10000"/>
                <a:gd name="connsiteY10" fmla="*/ 8403 h 10000"/>
                <a:gd name="connsiteX11" fmla="*/ 3150 w 10000"/>
                <a:gd name="connsiteY11" fmla="*/ 8971 h 10000"/>
                <a:gd name="connsiteX12" fmla="*/ 3155 w 10000"/>
                <a:gd name="connsiteY12" fmla="*/ 9021 h 10000"/>
                <a:gd name="connsiteX13" fmla="*/ 2818 w 10000"/>
                <a:gd name="connsiteY13" fmla="*/ 9837 h 10000"/>
                <a:gd name="connsiteX14" fmla="*/ 2745 w 10000"/>
                <a:gd name="connsiteY14" fmla="*/ 9879 h 10000"/>
                <a:gd name="connsiteX15" fmla="*/ 2705 w 10000"/>
                <a:gd name="connsiteY15" fmla="*/ 9922 h 10000"/>
                <a:gd name="connsiteX16" fmla="*/ 2638 w 10000"/>
                <a:gd name="connsiteY16" fmla="*/ 9929 h 10000"/>
                <a:gd name="connsiteX17" fmla="*/ 2598 w 10000"/>
                <a:gd name="connsiteY17" fmla="*/ 9943 h 10000"/>
                <a:gd name="connsiteX18" fmla="*/ 2565 w 10000"/>
                <a:gd name="connsiteY18" fmla="*/ 9929 h 10000"/>
                <a:gd name="connsiteX19" fmla="*/ 2508 w 10000"/>
                <a:gd name="connsiteY19" fmla="*/ 9943 h 10000"/>
                <a:gd name="connsiteX20" fmla="*/ 2503 w 10000"/>
                <a:gd name="connsiteY20" fmla="*/ 9957 h 10000"/>
                <a:gd name="connsiteX21" fmla="*/ 2458 w 10000"/>
                <a:gd name="connsiteY21" fmla="*/ 9993 h 10000"/>
                <a:gd name="connsiteX22" fmla="*/ 2424 w 10000"/>
                <a:gd name="connsiteY22" fmla="*/ 10000 h 10000"/>
                <a:gd name="connsiteX23" fmla="*/ 2323 w 10000"/>
                <a:gd name="connsiteY23" fmla="*/ 9901 h 10000"/>
                <a:gd name="connsiteX24" fmla="*/ 2250 w 10000"/>
                <a:gd name="connsiteY24" fmla="*/ 9794 h 10000"/>
                <a:gd name="connsiteX25" fmla="*/ 2160 w 10000"/>
                <a:gd name="connsiteY25" fmla="*/ 9759 h 10000"/>
                <a:gd name="connsiteX26" fmla="*/ 2143 w 10000"/>
                <a:gd name="connsiteY26" fmla="*/ 9624 h 10000"/>
                <a:gd name="connsiteX27" fmla="*/ 2205 w 10000"/>
                <a:gd name="connsiteY27" fmla="*/ 9588 h 10000"/>
                <a:gd name="connsiteX28" fmla="*/ 2182 w 10000"/>
                <a:gd name="connsiteY28" fmla="*/ 9482 h 10000"/>
                <a:gd name="connsiteX29" fmla="*/ 2160 w 10000"/>
                <a:gd name="connsiteY29" fmla="*/ 9446 h 10000"/>
                <a:gd name="connsiteX30" fmla="*/ 2323 w 10000"/>
                <a:gd name="connsiteY30" fmla="*/ 9312 h 10000"/>
                <a:gd name="connsiteX31" fmla="*/ 2373 w 10000"/>
                <a:gd name="connsiteY31" fmla="*/ 9177 h 10000"/>
                <a:gd name="connsiteX32" fmla="*/ 2424 w 10000"/>
                <a:gd name="connsiteY32" fmla="*/ 9148 h 10000"/>
                <a:gd name="connsiteX33" fmla="*/ 2435 w 10000"/>
                <a:gd name="connsiteY33" fmla="*/ 9063 h 10000"/>
                <a:gd name="connsiteX34" fmla="*/ 2385 w 10000"/>
                <a:gd name="connsiteY34" fmla="*/ 8950 h 10000"/>
                <a:gd name="connsiteX35" fmla="*/ 2396 w 10000"/>
                <a:gd name="connsiteY35" fmla="*/ 8879 h 10000"/>
                <a:gd name="connsiteX36" fmla="*/ 2340 w 10000"/>
                <a:gd name="connsiteY36" fmla="*/ 8850 h 10000"/>
                <a:gd name="connsiteX37" fmla="*/ 2306 w 10000"/>
                <a:gd name="connsiteY37" fmla="*/ 8857 h 10000"/>
                <a:gd name="connsiteX38" fmla="*/ 2143 w 10000"/>
                <a:gd name="connsiteY38" fmla="*/ 8921 h 10000"/>
                <a:gd name="connsiteX39" fmla="*/ 2098 w 10000"/>
                <a:gd name="connsiteY39" fmla="*/ 8971 h 10000"/>
                <a:gd name="connsiteX40" fmla="*/ 2064 w 10000"/>
                <a:gd name="connsiteY40" fmla="*/ 8999 h 10000"/>
                <a:gd name="connsiteX41" fmla="*/ 2019 w 10000"/>
                <a:gd name="connsiteY41" fmla="*/ 9056 h 10000"/>
                <a:gd name="connsiteX42" fmla="*/ 1879 w 10000"/>
                <a:gd name="connsiteY42" fmla="*/ 9013 h 10000"/>
                <a:gd name="connsiteX43" fmla="*/ 1828 w 10000"/>
                <a:gd name="connsiteY43" fmla="*/ 8971 h 10000"/>
                <a:gd name="connsiteX44" fmla="*/ 1738 w 10000"/>
                <a:gd name="connsiteY44" fmla="*/ 9021 h 10000"/>
                <a:gd name="connsiteX45" fmla="*/ 1609 w 10000"/>
                <a:gd name="connsiteY45" fmla="*/ 9056 h 10000"/>
                <a:gd name="connsiteX46" fmla="*/ 1699 w 10000"/>
                <a:gd name="connsiteY46" fmla="*/ 9177 h 10000"/>
                <a:gd name="connsiteX47" fmla="*/ 1592 w 10000"/>
                <a:gd name="connsiteY47" fmla="*/ 9304 h 10000"/>
                <a:gd name="connsiteX48" fmla="*/ 1558 w 10000"/>
                <a:gd name="connsiteY48" fmla="*/ 9290 h 10000"/>
                <a:gd name="connsiteX49" fmla="*/ 1541 w 10000"/>
                <a:gd name="connsiteY49" fmla="*/ 9304 h 10000"/>
                <a:gd name="connsiteX50" fmla="*/ 1507 w 10000"/>
                <a:gd name="connsiteY50" fmla="*/ 9269 h 10000"/>
                <a:gd name="connsiteX51" fmla="*/ 1440 w 10000"/>
                <a:gd name="connsiteY51" fmla="*/ 9233 h 10000"/>
                <a:gd name="connsiteX52" fmla="*/ 1434 w 10000"/>
                <a:gd name="connsiteY52" fmla="*/ 9198 h 10000"/>
                <a:gd name="connsiteX53" fmla="*/ 1412 w 10000"/>
                <a:gd name="connsiteY53" fmla="*/ 9191 h 10000"/>
                <a:gd name="connsiteX54" fmla="*/ 1400 w 10000"/>
                <a:gd name="connsiteY54" fmla="*/ 9155 h 10000"/>
                <a:gd name="connsiteX55" fmla="*/ 1372 w 10000"/>
                <a:gd name="connsiteY55" fmla="*/ 9127 h 10000"/>
                <a:gd name="connsiteX56" fmla="*/ 1327 w 10000"/>
                <a:gd name="connsiteY56" fmla="*/ 9141 h 10000"/>
                <a:gd name="connsiteX57" fmla="*/ 1305 w 10000"/>
                <a:gd name="connsiteY57" fmla="*/ 9092 h 10000"/>
                <a:gd name="connsiteX58" fmla="*/ 1271 w 10000"/>
                <a:gd name="connsiteY58" fmla="*/ 9099 h 10000"/>
                <a:gd name="connsiteX59" fmla="*/ 1277 w 10000"/>
                <a:gd name="connsiteY59" fmla="*/ 9056 h 10000"/>
                <a:gd name="connsiteX60" fmla="*/ 1265 w 10000"/>
                <a:gd name="connsiteY60" fmla="*/ 8999 h 10000"/>
                <a:gd name="connsiteX61" fmla="*/ 1277 w 10000"/>
                <a:gd name="connsiteY61" fmla="*/ 8935 h 10000"/>
                <a:gd name="connsiteX62" fmla="*/ 1271 w 10000"/>
                <a:gd name="connsiteY62" fmla="*/ 8893 h 10000"/>
                <a:gd name="connsiteX63" fmla="*/ 1153 w 10000"/>
                <a:gd name="connsiteY63" fmla="*/ 8893 h 10000"/>
                <a:gd name="connsiteX64" fmla="*/ 1153 w 10000"/>
                <a:gd name="connsiteY64" fmla="*/ 8850 h 10000"/>
                <a:gd name="connsiteX65" fmla="*/ 1091 w 10000"/>
                <a:gd name="connsiteY65" fmla="*/ 8829 h 10000"/>
                <a:gd name="connsiteX66" fmla="*/ 1080 w 10000"/>
                <a:gd name="connsiteY66" fmla="*/ 8758 h 10000"/>
                <a:gd name="connsiteX67" fmla="*/ 1069 w 10000"/>
                <a:gd name="connsiteY67" fmla="*/ 8730 h 10000"/>
                <a:gd name="connsiteX68" fmla="*/ 990 w 10000"/>
                <a:gd name="connsiteY68" fmla="*/ 8701 h 10000"/>
                <a:gd name="connsiteX69" fmla="*/ 169 w 10000"/>
                <a:gd name="connsiteY69" fmla="*/ 7743 h 10000"/>
                <a:gd name="connsiteX70" fmla="*/ 231 w 10000"/>
                <a:gd name="connsiteY70" fmla="*/ 7594 h 10000"/>
                <a:gd name="connsiteX71" fmla="*/ 0 w 10000"/>
                <a:gd name="connsiteY71" fmla="*/ 6920 h 10000"/>
                <a:gd name="connsiteX72" fmla="*/ 1074 w 10000"/>
                <a:gd name="connsiteY72" fmla="*/ 7019 h 10000"/>
                <a:gd name="connsiteX73" fmla="*/ 1277 w 10000"/>
                <a:gd name="connsiteY73" fmla="*/ 6998 h 10000"/>
                <a:gd name="connsiteX74" fmla="*/ 1524 w 10000"/>
                <a:gd name="connsiteY74" fmla="*/ 7083 h 10000"/>
                <a:gd name="connsiteX75" fmla="*/ 1609 w 10000"/>
                <a:gd name="connsiteY75" fmla="*/ 7104 h 10000"/>
                <a:gd name="connsiteX76" fmla="*/ 6504 w 10000"/>
                <a:gd name="connsiteY76" fmla="*/ 7627 h 10000"/>
                <a:gd name="connsiteX77" fmla="*/ 5523 w 10000"/>
                <a:gd name="connsiteY77" fmla="*/ 5713 h 10000"/>
                <a:gd name="connsiteX78" fmla="*/ 5652 w 10000"/>
                <a:gd name="connsiteY78" fmla="*/ 5720 h 10000"/>
                <a:gd name="connsiteX79" fmla="*/ 5697 w 10000"/>
                <a:gd name="connsiteY79" fmla="*/ 5742 h 10000"/>
                <a:gd name="connsiteX80" fmla="*/ 5793 w 10000"/>
                <a:gd name="connsiteY80" fmla="*/ 5635 h 10000"/>
                <a:gd name="connsiteX81" fmla="*/ 5844 w 10000"/>
                <a:gd name="connsiteY81" fmla="*/ 5628 h 10000"/>
                <a:gd name="connsiteX82" fmla="*/ 5889 w 10000"/>
                <a:gd name="connsiteY82" fmla="*/ 5564 h 10000"/>
                <a:gd name="connsiteX83" fmla="*/ 5945 w 10000"/>
                <a:gd name="connsiteY83" fmla="*/ 5515 h 10000"/>
                <a:gd name="connsiteX84" fmla="*/ 6001 w 10000"/>
                <a:gd name="connsiteY84" fmla="*/ 5408 h 10000"/>
                <a:gd name="connsiteX85" fmla="*/ 6012 w 10000"/>
                <a:gd name="connsiteY85" fmla="*/ 5344 h 10000"/>
                <a:gd name="connsiteX86" fmla="*/ 6080 w 10000"/>
                <a:gd name="connsiteY86" fmla="*/ 5316 h 10000"/>
                <a:gd name="connsiteX87" fmla="*/ 6159 w 10000"/>
                <a:gd name="connsiteY87" fmla="*/ 5351 h 10000"/>
                <a:gd name="connsiteX88" fmla="*/ 6226 w 10000"/>
                <a:gd name="connsiteY88" fmla="*/ 5337 h 10000"/>
                <a:gd name="connsiteX89" fmla="*/ 6294 w 10000"/>
                <a:gd name="connsiteY89" fmla="*/ 5344 h 10000"/>
                <a:gd name="connsiteX90" fmla="*/ 6412 w 10000"/>
                <a:gd name="connsiteY90" fmla="*/ 5302 h 10000"/>
                <a:gd name="connsiteX91" fmla="*/ 6490 w 10000"/>
                <a:gd name="connsiteY91" fmla="*/ 5195 h 10000"/>
                <a:gd name="connsiteX92" fmla="*/ 6524 w 10000"/>
                <a:gd name="connsiteY92" fmla="*/ 5160 h 10000"/>
                <a:gd name="connsiteX93" fmla="*/ 6575 w 10000"/>
                <a:gd name="connsiteY93" fmla="*/ 5160 h 10000"/>
                <a:gd name="connsiteX94" fmla="*/ 6614 w 10000"/>
                <a:gd name="connsiteY94" fmla="*/ 5103 h 10000"/>
                <a:gd name="connsiteX95" fmla="*/ 6597 w 10000"/>
                <a:gd name="connsiteY95" fmla="*/ 5039 h 10000"/>
                <a:gd name="connsiteX96" fmla="*/ 6609 w 10000"/>
                <a:gd name="connsiteY96" fmla="*/ 4982 h 10000"/>
                <a:gd name="connsiteX97" fmla="*/ 6659 w 10000"/>
                <a:gd name="connsiteY97" fmla="*/ 4876 h 10000"/>
                <a:gd name="connsiteX98" fmla="*/ 6715 w 10000"/>
                <a:gd name="connsiteY98" fmla="*/ 4776 h 10000"/>
                <a:gd name="connsiteX99" fmla="*/ 6772 w 10000"/>
                <a:gd name="connsiteY99" fmla="*/ 4755 h 10000"/>
                <a:gd name="connsiteX100" fmla="*/ 6800 w 10000"/>
                <a:gd name="connsiteY100" fmla="*/ 4720 h 10000"/>
                <a:gd name="connsiteX101" fmla="*/ 6895 w 10000"/>
                <a:gd name="connsiteY101" fmla="*/ 4734 h 10000"/>
                <a:gd name="connsiteX102" fmla="*/ 6991 w 10000"/>
                <a:gd name="connsiteY102" fmla="*/ 4734 h 10000"/>
                <a:gd name="connsiteX103" fmla="*/ 6997 w 10000"/>
                <a:gd name="connsiteY103" fmla="*/ 4670 h 10000"/>
                <a:gd name="connsiteX104" fmla="*/ 7013 w 10000"/>
                <a:gd name="connsiteY104" fmla="*/ 4627 h 10000"/>
                <a:gd name="connsiteX105" fmla="*/ 7008 w 10000"/>
                <a:gd name="connsiteY105" fmla="*/ 4599 h 10000"/>
                <a:gd name="connsiteX106" fmla="*/ 7064 w 10000"/>
                <a:gd name="connsiteY106" fmla="*/ 4578 h 10000"/>
                <a:gd name="connsiteX107" fmla="*/ 7103 w 10000"/>
                <a:gd name="connsiteY107" fmla="*/ 4634 h 10000"/>
                <a:gd name="connsiteX108" fmla="*/ 7160 w 10000"/>
                <a:gd name="connsiteY108" fmla="*/ 4613 h 10000"/>
                <a:gd name="connsiteX109" fmla="*/ 7177 w 10000"/>
                <a:gd name="connsiteY109" fmla="*/ 4578 h 10000"/>
                <a:gd name="connsiteX110" fmla="*/ 7222 w 10000"/>
                <a:gd name="connsiteY110" fmla="*/ 4564 h 10000"/>
                <a:gd name="connsiteX111" fmla="*/ 7317 w 10000"/>
                <a:gd name="connsiteY111" fmla="*/ 4493 h 10000"/>
                <a:gd name="connsiteX112" fmla="*/ 7407 w 10000"/>
                <a:gd name="connsiteY112" fmla="*/ 4521 h 10000"/>
                <a:gd name="connsiteX113" fmla="*/ 7430 w 10000"/>
                <a:gd name="connsiteY113" fmla="*/ 4507 h 10000"/>
                <a:gd name="connsiteX114" fmla="*/ 7480 w 10000"/>
                <a:gd name="connsiteY114" fmla="*/ 4528 h 10000"/>
                <a:gd name="connsiteX115" fmla="*/ 7503 w 10000"/>
                <a:gd name="connsiteY115" fmla="*/ 4471 h 10000"/>
                <a:gd name="connsiteX116" fmla="*/ 7525 w 10000"/>
                <a:gd name="connsiteY116" fmla="*/ 4500 h 10000"/>
                <a:gd name="connsiteX117" fmla="*/ 7559 w 10000"/>
                <a:gd name="connsiteY117" fmla="*/ 4493 h 10000"/>
                <a:gd name="connsiteX118" fmla="*/ 7598 w 10000"/>
                <a:gd name="connsiteY118" fmla="*/ 4556 h 10000"/>
                <a:gd name="connsiteX119" fmla="*/ 7643 w 10000"/>
                <a:gd name="connsiteY119" fmla="*/ 4549 h 10000"/>
                <a:gd name="connsiteX120" fmla="*/ 7683 w 10000"/>
                <a:gd name="connsiteY120" fmla="*/ 4578 h 10000"/>
                <a:gd name="connsiteX121" fmla="*/ 7700 w 10000"/>
                <a:gd name="connsiteY121" fmla="*/ 4556 h 10000"/>
                <a:gd name="connsiteX122" fmla="*/ 7778 w 10000"/>
                <a:gd name="connsiteY122" fmla="*/ 4564 h 10000"/>
                <a:gd name="connsiteX123" fmla="*/ 7790 w 10000"/>
                <a:gd name="connsiteY123" fmla="*/ 4585 h 10000"/>
                <a:gd name="connsiteX124" fmla="*/ 7874 w 10000"/>
                <a:gd name="connsiteY124" fmla="*/ 4514 h 10000"/>
                <a:gd name="connsiteX125" fmla="*/ 7874 w 10000"/>
                <a:gd name="connsiteY125" fmla="*/ 4393 h 10000"/>
                <a:gd name="connsiteX126" fmla="*/ 7852 w 10000"/>
                <a:gd name="connsiteY126" fmla="*/ 4379 h 10000"/>
                <a:gd name="connsiteX127" fmla="*/ 7835 w 10000"/>
                <a:gd name="connsiteY127" fmla="*/ 4294 h 10000"/>
                <a:gd name="connsiteX128" fmla="*/ 7801 w 10000"/>
                <a:gd name="connsiteY128" fmla="*/ 4209 h 10000"/>
                <a:gd name="connsiteX129" fmla="*/ 7750 w 10000"/>
                <a:gd name="connsiteY129" fmla="*/ 4173 h 10000"/>
                <a:gd name="connsiteX130" fmla="*/ 7745 w 10000"/>
                <a:gd name="connsiteY130" fmla="*/ 4131 h 10000"/>
                <a:gd name="connsiteX131" fmla="*/ 7672 w 10000"/>
                <a:gd name="connsiteY131" fmla="*/ 4053 h 10000"/>
                <a:gd name="connsiteX132" fmla="*/ 7677 w 10000"/>
                <a:gd name="connsiteY132" fmla="*/ 4024 h 10000"/>
                <a:gd name="connsiteX133" fmla="*/ 7604 w 10000"/>
                <a:gd name="connsiteY133" fmla="*/ 3982 h 10000"/>
                <a:gd name="connsiteX134" fmla="*/ 7598 w 10000"/>
                <a:gd name="connsiteY134" fmla="*/ 3903 h 10000"/>
                <a:gd name="connsiteX135" fmla="*/ 7475 w 10000"/>
                <a:gd name="connsiteY135" fmla="*/ 3833 h 10000"/>
                <a:gd name="connsiteX136" fmla="*/ 7407 w 10000"/>
                <a:gd name="connsiteY136" fmla="*/ 3683 h 10000"/>
                <a:gd name="connsiteX137" fmla="*/ 7306 w 10000"/>
                <a:gd name="connsiteY137" fmla="*/ 3676 h 10000"/>
                <a:gd name="connsiteX138" fmla="*/ 7272 w 10000"/>
                <a:gd name="connsiteY138" fmla="*/ 3648 h 10000"/>
                <a:gd name="connsiteX139" fmla="*/ 7222 w 10000"/>
                <a:gd name="connsiteY139" fmla="*/ 3669 h 10000"/>
                <a:gd name="connsiteX140" fmla="*/ 7143 w 10000"/>
                <a:gd name="connsiteY140" fmla="*/ 3669 h 10000"/>
                <a:gd name="connsiteX141" fmla="*/ 7030 w 10000"/>
                <a:gd name="connsiteY141" fmla="*/ 3840 h 10000"/>
                <a:gd name="connsiteX142" fmla="*/ 6991 w 10000"/>
                <a:gd name="connsiteY142" fmla="*/ 3918 h 10000"/>
                <a:gd name="connsiteX143" fmla="*/ 6890 w 10000"/>
                <a:gd name="connsiteY143" fmla="*/ 3797 h 10000"/>
                <a:gd name="connsiteX144" fmla="*/ 6817 w 10000"/>
                <a:gd name="connsiteY144" fmla="*/ 3747 h 10000"/>
                <a:gd name="connsiteX145" fmla="*/ 6744 w 10000"/>
                <a:gd name="connsiteY145" fmla="*/ 3754 h 10000"/>
                <a:gd name="connsiteX146" fmla="*/ 6670 w 10000"/>
                <a:gd name="connsiteY146" fmla="*/ 3790 h 10000"/>
                <a:gd name="connsiteX147" fmla="*/ 6609 w 10000"/>
                <a:gd name="connsiteY147" fmla="*/ 3762 h 10000"/>
                <a:gd name="connsiteX148" fmla="*/ 6552 w 10000"/>
                <a:gd name="connsiteY148" fmla="*/ 3804 h 10000"/>
                <a:gd name="connsiteX149" fmla="*/ 6496 w 10000"/>
                <a:gd name="connsiteY149" fmla="*/ 3889 h 10000"/>
                <a:gd name="connsiteX150" fmla="*/ 6367 w 10000"/>
                <a:gd name="connsiteY150" fmla="*/ 3733 h 10000"/>
                <a:gd name="connsiteX151" fmla="*/ 6350 w 10000"/>
                <a:gd name="connsiteY151" fmla="*/ 3577 h 10000"/>
                <a:gd name="connsiteX152" fmla="*/ 6451 w 10000"/>
                <a:gd name="connsiteY152" fmla="*/ 3513 h 10000"/>
                <a:gd name="connsiteX153" fmla="*/ 6445 w 10000"/>
                <a:gd name="connsiteY153" fmla="*/ 3343 h 10000"/>
                <a:gd name="connsiteX154" fmla="*/ 6541 w 10000"/>
                <a:gd name="connsiteY154" fmla="*/ 3144 h 10000"/>
                <a:gd name="connsiteX155" fmla="*/ 6530 w 10000"/>
                <a:gd name="connsiteY155" fmla="*/ 3109 h 10000"/>
                <a:gd name="connsiteX156" fmla="*/ 6760 w 10000"/>
                <a:gd name="connsiteY156" fmla="*/ 2456 h 10000"/>
                <a:gd name="connsiteX157" fmla="*/ 6884 w 10000"/>
                <a:gd name="connsiteY157" fmla="*/ 2555 h 10000"/>
                <a:gd name="connsiteX158" fmla="*/ 6957 w 10000"/>
                <a:gd name="connsiteY158" fmla="*/ 2598 h 10000"/>
                <a:gd name="connsiteX159" fmla="*/ 7030 w 10000"/>
                <a:gd name="connsiteY159" fmla="*/ 2598 h 10000"/>
                <a:gd name="connsiteX160" fmla="*/ 7143 w 10000"/>
                <a:gd name="connsiteY160" fmla="*/ 2676 h 10000"/>
                <a:gd name="connsiteX161" fmla="*/ 7160 w 10000"/>
                <a:gd name="connsiteY161" fmla="*/ 2626 h 10000"/>
                <a:gd name="connsiteX162" fmla="*/ 7233 w 10000"/>
                <a:gd name="connsiteY162" fmla="*/ 2612 h 10000"/>
                <a:gd name="connsiteX163" fmla="*/ 7295 w 10000"/>
                <a:gd name="connsiteY163" fmla="*/ 2527 h 10000"/>
                <a:gd name="connsiteX164" fmla="*/ 7373 w 10000"/>
                <a:gd name="connsiteY164" fmla="*/ 2463 h 10000"/>
                <a:gd name="connsiteX165" fmla="*/ 7407 w 10000"/>
                <a:gd name="connsiteY165" fmla="*/ 2399 h 10000"/>
                <a:gd name="connsiteX166" fmla="*/ 7525 w 10000"/>
                <a:gd name="connsiteY166" fmla="*/ 2356 h 10000"/>
                <a:gd name="connsiteX167" fmla="*/ 7587 w 10000"/>
                <a:gd name="connsiteY167" fmla="*/ 2363 h 10000"/>
                <a:gd name="connsiteX168" fmla="*/ 7638 w 10000"/>
                <a:gd name="connsiteY168" fmla="*/ 2300 h 10000"/>
                <a:gd name="connsiteX169" fmla="*/ 7677 w 10000"/>
                <a:gd name="connsiteY169" fmla="*/ 2214 h 10000"/>
                <a:gd name="connsiteX170" fmla="*/ 7660 w 10000"/>
                <a:gd name="connsiteY170" fmla="*/ 2200 h 10000"/>
                <a:gd name="connsiteX171" fmla="*/ 7677 w 10000"/>
                <a:gd name="connsiteY171" fmla="*/ 2108 h 10000"/>
                <a:gd name="connsiteX172" fmla="*/ 7610 w 10000"/>
                <a:gd name="connsiteY172" fmla="*/ 2108 h 10000"/>
                <a:gd name="connsiteX173" fmla="*/ 7643 w 10000"/>
                <a:gd name="connsiteY173" fmla="*/ 2030 h 10000"/>
                <a:gd name="connsiteX174" fmla="*/ 7649 w 10000"/>
                <a:gd name="connsiteY174" fmla="*/ 1938 h 10000"/>
                <a:gd name="connsiteX175" fmla="*/ 7677 w 10000"/>
                <a:gd name="connsiteY175" fmla="*/ 1916 h 10000"/>
                <a:gd name="connsiteX176" fmla="*/ 7728 w 10000"/>
                <a:gd name="connsiteY176" fmla="*/ 1824 h 10000"/>
                <a:gd name="connsiteX177" fmla="*/ 7722 w 10000"/>
                <a:gd name="connsiteY177" fmla="*/ 1753 h 10000"/>
                <a:gd name="connsiteX178" fmla="*/ 7762 w 10000"/>
                <a:gd name="connsiteY178" fmla="*/ 1675 h 10000"/>
                <a:gd name="connsiteX179" fmla="*/ 7807 w 10000"/>
                <a:gd name="connsiteY179" fmla="*/ 1625 h 10000"/>
                <a:gd name="connsiteX180" fmla="*/ 7823 w 10000"/>
                <a:gd name="connsiteY180" fmla="*/ 1540 h 10000"/>
                <a:gd name="connsiteX181" fmla="*/ 7818 w 10000"/>
                <a:gd name="connsiteY181" fmla="*/ 1512 h 10000"/>
                <a:gd name="connsiteX182" fmla="*/ 7857 w 10000"/>
                <a:gd name="connsiteY182" fmla="*/ 1455 h 10000"/>
                <a:gd name="connsiteX183" fmla="*/ 7913 w 10000"/>
                <a:gd name="connsiteY183" fmla="*/ 1285 h 10000"/>
                <a:gd name="connsiteX184" fmla="*/ 7930 w 10000"/>
                <a:gd name="connsiteY184" fmla="*/ 1185 h 10000"/>
                <a:gd name="connsiteX185" fmla="*/ 7958 w 10000"/>
                <a:gd name="connsiteY185" fmla="*/ 1192 h 10000"/>
                <a:gd name="connsiteX186" fmla="*/ 8037 w 10000"/>
                <a:gd name="connsiteY186" fmla="*/ 1079 h 10000"/>
                <a:gd name="connsiteX187" fmla="*/ 8127 w 10000"/>
                <a:gd name="connsiteY187" fmla="*/ 1015 h 10000"/>
                <a:gd name="connsiteX188" fmla="*/ 8138 w 10000"/>
                <a:gd name="connsiteY188" fmla="*/ 937 h 10000"/>
                <a:gd name="connsiteX189" fmla="*/ 8172 w 10000"/>
                <a:gd name="connsiteY189" fmla="*/ 852 h 10000"/>
                <a:gd name="connsiteX190" fmla="*/ 8161 w 10000"/>
                <a:gd name="connsiteY190" fmla="*/ 788 h 10000"/>
                <a:gd name="connsiteX191" fmla="*/ 8116 w 10000"/>
                <a:gd name="connsiteY191" fmla="*/ 731 h 10000"/>
                <a:gd name="connsiteX192" fmla="*/ 8138 w 10000"/>
                <a:gd name="connsiteY192" fmla="*/ 660 h 10000"/>
                <a:gd name="connsiteX193" fmla="*/ 8138 w 10000"/>
                <a:gd name="connsiteY193" fmla="*/ 575 h 10000"/>
                <a:gd name="connsiteX194" fmla="*/ 8054 w 10000"/>
                <a:gd name="connsiteY194" fmla="*/ 504 h 10000"/>
                <a:gd name="connsiteX195" fmla="*/ 7970 w 10000"/>
                <a:gd name="connsiteY195" fmla="*/ 546 h 10000"/>
                <a:gd name="connsiteX196" fmla="*/ 7930 w 10000"/>
                <a:gd name="connsiteY196" fmla="*/ 546 h 10000"/>
                <a:gd name="connsiteX197" fmla="*/ 7913 w 10000"/>
                <a:gd name="connsiteY197" fmla="*/ 497 h 10000"/>
                <a:gd name="connsiteX198" fmla="*/ 7913 w 10000"/>
                <a:gd name="connsiteY198" fmla="*/ 405 h 10000"/>
                <a:gd name="connsiteX199" fmla="*/ 8020 w 10000"/>
                <a:gd name="connsiteY199" fmla="*/ 312 h 10000"/>
                <a:gd name="connsiteX200" fmla="*/ 8054 w 10000"/>
                <a:gd name="connsiteY200" fmla="*/ 234 h 10000"/>
                <a:gd name="connsiteX201" fmla="*/ 8121 w 10000"/>
                <a:gd name="connsiteY201" fmla="*/ 170 h 10000"/>
                <a:gd name="connsiteX202" fmla="*/ 8183 w 10000"/>
                <a:gd name="connsiteY202" fmla="*/ 50 h 10000"/>
                <a:gd name="connsiteX203" fmla="*/ 8228 w 10000"/>
                <a:gd name="connsiteY203" fmla="*/ 28 h 10000"/>
                <a:gd name="connsiteX204" fmla="*/ 8290 w 10000"/>
                <a:gd name="connsiteY204" fmla="*/ 43 h 10000"/>
                <a:gd name="connsiteX205" fmla="*/ 8420 w 10000"/>
                <a:gd name="connsiteY205" fmla="*/ 0 h 10000"/>
                <a:gd name="connsiteX206" fmla="*/ 8481 w 10000"/>
                <a:gd name="connsiteY206" fmla="*/ 71 h 10000"/>
                <a:gd name="connsiteX207" fmla="*/ 8476 w 10000"/>
                <a:gd name="connsiteY207" fmla="*/ 121 h 10000"/>
                <a:gd name="connsiteX208" fmla="*/ 8504 w 10000"/>
                <a:gd name="connsiteY208" fmla="*/ 142 h 10000"/>
                <a:gd name="connsiteX209" fmla="*/ 8526 w 10000"/>
                <a:gd name="connsiteY209" fmla="*/ 192 h 10000"/>
                <a:gd name="connsiteX210" fmla="*/ 8493 w 10000"/>
                <a:gd name="connsiteY210" fmla="*/ 248 h 10000"/>
                <a:gd name="connsiteX211" fmla="*/ 8448 w 10000"/>
                <a:gd name="connsiteY211" fmla="*/ 376 h 10000"/>
                <a:gd name="connsiteX212" fmla="*/ 8375 w 10000"/>
                <a:gd name="connsiteY212" fmla="*/ 476 h 10000"/>
                <a:gd name="connsiteX213" fmla="*/ 8307 w 10000"/>
                <a:gd name="connsiteY213" fmla="*/ 532 h 10000"/>
                <a:gd name="connsiteX214" fmla="*/ 8358 w 10000"/>
                <a:gd name="connsiteY214" fmla="*/ 554 h 10000"/>
                <a:gd name="connsiteX215" fmla="*/ 8425 w 10000"/>
                <a:gd name="connsiteY215" fmla="*/ 639 h 10000"/>
                <a:gd name="connsiteX216" fmla="*/ 8470 w 10000"/>
                <a:gd name="connsiteY216" fmla="*/ 646 h 10000"/>
                <a:gd name="connsiteX217" fmla="*/ 8493 w 10000"/>
                <a:gd name="connsiteY217" fmla="*/ 738 h 10000"/>
                <a:gd name="connsiteX218" fmla="*/ 8538 w 10000"/>
                <a:gd name="connsiteY218" fmla="*/ 759 h 10000"/>
                <a:gd name="connsiteX219" fmla="*/ 8571 w 10000"/>
                <a:gd name="connsiteY219" fmla="*/ 752 h 10000"/>
                <a:gd name="connsiteX220" fmla="*/ 8639 w 10000"/>
                <a:gd name="connsiteY220" fmla="*/ 610 h 10000"/>
                <a:gd name="connsiteX221" fmla="*/ 8701 w 10000"/>
                <a:gd name="connsiteY221" fmla="*/ 625 h 10000"/>
                <a:gd name="connsiteX222" fmla="*/ 8712 w 10000"/>
                <a:gd name="connsiteY222" fmla="*/ 667 h 10000"/>
                <a:gd name="connsiteX223" fmla="*/ 8757 w 10000"/>
                <a:gd name="connsiteY223" fmla="*/ 717 h 10000"/>
                <a:gd name="connsiteX224" fmla="*/ 8757 w 10000"/>
                <a:gd name="connsiteY224" fmla="*/ 752 h 10000"/>
                <a:gd name="connsiteX225" fmla="*/ 8796 w 10000"/>
                <a:gd name="connsiteY225" fmla="*/ 774 h 10000"/>
                <a:gd name="connsiteX226" fmla="*/ 8853 w 10000"/>
                <a:gd name="connsiteY226" fmla="*/ 774 h 10000"/>
                <a:gd name="connsiteX227" fmla="*/ 8858 w 10000"/>
                <a:gd name="connsiteY227" fmla="*/ 837 h 10000"/>
                <a:gd name="connsiteX228" fmla="*/ 8808 w 10000"/>
                <a:gd name="connsiteY228" fmla="*/ 866 h 10000"/>
                <a:gd name="connsiteX229" fmla="*/ 8853 w 10000"/>
                <a:gd name="connsiteY229" fmla="*/ 1143 h 10000"/>
                <a:gd name="connsiteX230" fmla="*/ 8898 w 10000"/>
                <a:gd name="connsiteY230" fmla="*/ 1270 h 10000"/>
                <a:gd name="connsiteX231" fmla="*/ 8886 w 10000"/>
                <a:gd name="connsiteY231" fmla="*/ 1327 h 10000"/>
                <a:gd name="connsiteX232" fmla="*/ 8926 w 10000"/>
                <a:gd name="connsiteY232" fmla="*/ 1391 h 10000"/>
                <a:gd name="connsiteX233" fmla="*/ 8931 w 10000"/>
                <a:gd name="connsiteY233" fmla="*/ 1434 h 10000"/>
                <a:gd name="connsiteX234" fmla="*/ 9038 w 10000"/>
                <a:gd name="connsiteY234" fmla="*/ 1483 h 10000"/>
                <a:gd name="connsiteX235" fmla="*/ 9168 w 10000"/>
                <a:gd name="connsiteY235" fmla="*/ 1441 h 10000"/>
                <a:gd name="connsiteX236" fmla="*/ 9184 w 10000"/>
                <a:gd name="connsiteY236" fmla="*/ 1384 h 10000"/>
                <a:gd name="connsiteX237" fmla="*/ 9229 w 10000"/>
                <a:gd name="connsiteY237" fmla="*/ 1405 h 10000"/>
                <a:gd name="connsiteX238" fmla="*/ 9258 w 10000"/>
                <a:gd name="connsiteY238" fmla="*/ 1455 h 10000"/>
                <a:gd name="connsiteX239" fmla="*/ 9325 w 10000"/>
                <a:gd name="connsiteY239" fmla="*/ 1419 h 10000"/>
                <a:gd name="connsiteX240" fmla="*/ 9364 w 10000"/>
                <a:gd name="connsiteY240" fmla="*/ 1419 h 10000"/>
                <a:gd name="connsiteX241" fmla="*/ 9421 w 10000"/>
                <a:gd name="connsiteY241" fmla="*/ 1476 h 10000"/>
                <a:gd name="connsiteX242" fmla="*/ 9454 w 10000"/>
                <a:gd name="connsiteY242" fmla="*/ 1398 h 10000"/>
                <a:gd name="connsiteX243" fmla="*/ 9522 w 10000"/>
                <a:gd name="connsiteY243" fmla="*/ 1434 h 10000"/>
                <a:gd name="connsiteX244" fmla="*/ 9556 w 10000"/>
                <a:gd name="connsiteY244" fmla="*/ 1391 h 10000"/>
                <a:gd name="connsiteX245" fmla="*/ 9584 w 10000"/>
                <a:gd name="connsiteY245" fmla="*/ 1398 h 10000"/>
                <a:gd name="connsiteX246" fmla="*/ 9612 w 10000"/>
                <a:gd name="connsiteY246" fmla="*/ 1356 h 10000"/>
                <a:gd name="connsiteX247" fmla="*/ 9606 w 10000"/>
                <a:gd name="connsiteY247" fmla="*/ 1313 h 10000"/>
                <a:gd name="connsiteX248" fmla="*/ 9646 w 10000"/>
                <a:gd name="connsiteY248" fmla="*/ 1292 h 10000"/>
                <a:gd name="connsiteX249" fmla="*/ 9674 w 10000"/>
                <a:gd name="connsiteY249" fmla="*/ 1221 h 10000"/>
                <a:gd name="connsiteX250" fmla="*/ 9753 w 10000"/>
                <a:gd name="connsiteY250" fmla="*/ 1228 h 10000"/>
                <a:gd name="connsiteX251" fmla="*/ 9871 w 10000"/>
                <a:gd name="connsiteY251" fmla="*/ 1434 h 10000"/>
                <a:gd name="connsiteX252" fmla="*/ 9893 w 10000"/>
                <a:gd name="connsiteY252" fmla="*/ 1505 h 10000"/>
                <a:gd name="connsiteX253" fmla="*/ 9972 w 10000"/>
                <a:gd name="connsiteY253" fmla="*/ 1597 h 10000"/>
                <a:gd name="connsiteX254" fmla="*/ 10000 w 10000"/>
                <a:gd name="connsiteY254" fmla="*/ 1682 h 10000"/>
                <a:gd name="connsiteX255" fmla="*/ 9938 w 10000"/>
                <a:gd name="connsiteY255" fmla="*/ 1796 h 10000"/>
                <a:gd name="connsiteX256" fmla="*/ 9893 w 10000"/>
                <a:gd name="connsiteY256" fmla="*/ 1838 h 10000"/>
                <a:gd name="connsiteX257" fmla="*/ 9916 w 10000"/>
                <a:gd name="connsiteY257" fmla="*/ 1959 h 10000"/>
                <a:gd name="connsiteX258" fmla="*/ 9848 w 10000"/>
                <a:gd name="connsiteY258" fmla="*/ 2051 h 10000"/>
                <a:gd name="connsiteX259" fmla="*/ 9809 w 10000"/>
                <a:gd name="connsiteY259" fmla="*/ 2072 h 10000"/>
                <a:gd name="connsiteX260" fmla="*/ 9809 w 10000"/>
                <a:gd name="connsiteY260" fmla="*/ 2136 h 10000"/>
                <a:gd name="connsiteX261" fmla="*/ 9758 w 10000"/>
                <a:gd name="connsiteY261" fmla="*/ 2257 h 10000"/>
                <a:gd name="connsiteX262" fmla="*/ 9724 w 10000"/>
                <a:gd name="connsiteY262" fmla="*/ 2264 h 10000"/>
                <a:gd name="connsiteX263" fmla="*/ 9730 w 10000"/>
                <a:gd name="connsiteY263" fmla="*/ 2349 h 10000"/>
                <a:gd name="connsiteX264" fmla="*/ 9702 w 10000"/>
                <a:gd name="connsiteY264" fmla="*/ 2413 h 10000"/>
                <a:gd name="connsiteX265" fmla="*/ 9708 w 10000"/>
                <a:gd name="connsiteY265" fmla="*/ 2697 h 10000"/>
                <a:gd name="connsiteX266" fmla="*/ 9724 w 10000"/>
                <a:gd name="connsiteY266" fmla="*/ 2718 h 10000"/>
                <a:gd name="connsiteX267" fmla="*/ 9719 w 10000"/>
                <a:gd name="connsiteY267" fmla="*/ 2811 h 10000"/>
                <a:gd name="connsiteX268" fmla="*/ 9708 w 10000"/>
                <a:gd name="connsiteY268" fmla="*/ 2896 h 10000"/>
                <a:gd name="connsiteX269" fmla="*/ 9668 w 10000"/>
                <a:gd name="connsiteY269" fmla="*/ 2938 h 10000"/>
                <a:gd name="connsiteX270" fmla="*/ 9595 w 10000"/>
                <a:gd name="connsiteY270" fmla="*/ 2903 h 10000"/>
                <a:gd name="connsiteX271" fmla="*/ 9561 w 10000"/>
                <a:gd name="connsiteY271" fmla="*/ 2952 h 10000"/>
                <a:gd name="connsiteX272" fmla="*/ 9567 w 10000"/>
                <a:gd name="connsiteY272" fmla="*/ 2995 h 10000"/>
                <a:gd name="connsiteX273" fmla="*/ 9544 w 10000"/>
                <a:gd name="connsiteY273" fmla="*/ 3080 h 10000"/>
                <a:gd name="connsiteX274" fmla="*/ 9505 w 10000"/>
                <a:gd name="connsiteY274" fmla="*/ 3137 h 10000"/>
                <a:gd name="connsiteX275" fmla="*/ 9494 w 10000"/>
                <a:gd name="connsiteY275" fmla="*/ 3236 h 10000"/>
                <a:gd name="connsiteX276" fmla="*/ 9466 w 10000"/>
                <a:gd name="connsiteY276" fmla="*/ 3322 h 10000"/>
                <a:gd name="connsiteX277" fmla="*/ 9471 w 10000"/>
                <a:gd name="connsiteY277" fmla="*/ 3378 h 10000"/>
                <a:gd name="connsiteX278" fmla="*/ 9460 w 10000"/>
                <a:gd name="connsiteY278" fmla="*/ 3435 h 10000"/>
                <a:gd name="connsiteX279" fmla="*/ 9483 w 10000"/>
                <a:gd name="connsiteY279" fmla="*/ 3485 h 10000"/>
                <a:gd name="connsiteX280" fmla="*/ 9449 w 10000"/>
                <a:gd name="connsiteY280" fmla="*/ 3563 h 10000"/>
                <a:gd name="connsiteX281" fmla="*/ 9393 w 10000"/>
                <a:gd name="connsiteY281" fmla="*/ 3442 h 10000"/>
                <a:gd name="connsiteX282" fmla="*/ 9393 w 10000"/>
                <a:gd name="connsiteY282" fmla="*/ 3350 h 10000"/>
                <a:gd name="connsiteX283" fmla="*/ 9376 w 10000"/>
                <a:gd name="connsiteY283" fmla="*/ 3336 h 10000"/>
                <a:gd name="connsiteX284" fmla="*/ 9308 w 10000"/>
                <a:gd name="connsiteY284" fmla="*/ 3400 h 10000"/>
                <a:gd name="connsiteX285" fmla="*/ 9201 w 10000"/>
                <a:gd name="connsiteY285" fmla="*/ 3549 h 10000"/>
                <a:gd name="connsiteX286" fmla="*/ 9139 w 10000"/>
                <a:gd name="connsiteY286" fmla="*/ 3655 h 10000"/>
                <a:gd name="connsiteX287" fmla="*/ 9044 w 10000"/>
                <a:gd name="connsiteY287" fmla="*/ 3712 h 10000"/>
                <a:gd name="connsiteX288" fmla="*/ 9010 w 10000"/>
                <a:gd name="connsiteY288" fmla="*/ 3797 h 10000"/>
                <a:gd name="connsiteX289" fmla="*/ 8982 w 10000"/>
                <a:gd name="connsiteY289" fmla="*/ 3825 h 10000"/>
                <a:gd name="connsiteX290" fmla="*/ 8875 w 10000"/>
                <a:gd name="connsiteY290" fmla="*/ 3903 h 10000"/>
                <a:gd name="connsiteX291" fmla="*/ 8785 w 10000"/>
                <a:gd name="connsiteY291" fmla="*/ 3996 h 10000"/>
                <a:gd name="connsiteX292" fmla="*/ 8763 w 10000"/>
                <a:gd name="connsiteY292" fmla="*/ 4067 h 10000"/>
                <a:gd name="connsiteX293" fmla="*/ 8729 w 10000"/>
                <a:gd name="connsiteY293" fmla="*/ 4102 h 10000"/>
                <a:gd name="connsiteX294" fmla="*/ 8774 w 10000"/>
                <a:gd name="connsiteY294" fmla="*/ 4194 h 10000"/>
                <a:gd name="connsiteX295" fmla="*/ 8819 w 10000"/>
                <a:gd name="connsiteY295" fmla="*/ 4265 h 10000"/>
                <a:gd name="connsiteX296" fmla="*/ 8881 w 10000"/>
                <a:gd name="connsiteY296" fmla="*/ 4294 h 10000"/>
                <a:gd name="connsiteX297" fmla="*/ 8858 w 10000"/>
                <a:gd name="connsiteY297" fmla="*/ 4344 h 10000"/>
                <a:gd name="connsiteX298" fmla="*/ 8903 w 10000"/>
                <a:gd name="connsiteY298" fmla="*/ 4358 h 10000"/>
                <a:gd name="connsiteX299" fmla="*/ 8903 w 10000"/>
                <a:gd name="connsiteY299" fmla="*/ 4443 h 10000"/>
                <a:gd name="connsiteX300" fmla="*/ 8937 w 10000"/>
                <a:gd name="connsiteY300" fmla="*/ 4507 h 10000"/>
                <a:gd name="connsiteX301" fmla="*/ 8993 w 10000"/>
                <a:gd name="connsiteY301" fmla="*/ 4493 h 10000"/>
                <a:gd name="connsiteX302" fmla="*/ 9016 w 10000"/>
                <a:gd name="connsiteY302" fmla="*/ 4422 h 10000"/>
                <a:gd name="connsiteX303" fmla="*/ 9061 w 10000"/>
                <a:gd name="connsiteY303" fmla="*/ 4414 h 10000"/>
                <a:gd name="connsiteX304" fmla="*/ 9066 w 10000"/>
                <a:gd name="connsiteY304" fmla="*/ 4358 h 10000"/>
                <a:gd name="connsiteX305" fmla="*/ 9123 w 10000"/>
                <a:gd name="connsiteY305" fmla="*/ 4358 h 10000"/>
                <a:gd name="connsiteX306" fmla="*/ 9100 w 10000"/>
                <a:gd name="connsiteY306" fmla="*/ 4429 h 10000"/>
                <a:gd name="connsiteX307" fmla="*/ 9156 w 10000"/>
                <a:gd name="connsiteY307" fmla="*/ 4464 h 10000"/>
                <a:gd name="connsiteX308" fmla="*/ 9145 w 10000"/>
                <a:gd name="connsiteY308" fmla="*/ 4528 h 10000"/>
                <a:gd name="connsiteX309" fmla="*/ 9061 w 10000"/>
                <a:gd name="connsiteY309" fmla="*/ 4535 h 10000"/>
                <a:gd name="connsiteX310" fmla="*/ 8999 w 10000"/>
                <a:gd name="connsiteY310" fmla="*/ 4578 h 10000"/>
                <a:gd name="connsiteX311" fmla="*/ 8943 w 10000"/>
                <a:gd name="connsiteY311" fmla="*/ 4599 h 10000"/>
                <a:gd name="connsiteX312" fmla="*/ 8943 w 10000"/>
                <a:gd name="connsiteY312" fmla="*/ 4698 h 10000"/>
                <a:gd name="connsiteX313" fmla="*/ 8999 w 10000"/>
                <a:gd name="connsiteY313" fmla="*/ 4805 h 10000"/>
                <a:gd name="connsiteX314" fmla="*/ 8954 w 10000"/>
                <a:gd name="connsiteY314" fmla="*/ 4904 h 10000"/>
                <a:gd name="connsiteX315" fmla="*/ 8864 w 10000"/>
                <a:gd name="connsiteY315" fmla="*/ 4918 h 10000"/>
                <a:gd name="connsiteX316" fmla="*/ 8875 w 10000"/>
                <a:gd name="connsiteY316" fmla="*/ 5032 h 10000"/>
                <a:gd name="connsiteX317" fmla="*/ 8870 w 10000"/>
                <a:gd name="connsiteY317" fmla="*/ 5103 h 10000"/>
                <a:gd name="connsiteX318" fmla="*/ 8841 w 10000"/>
                <a:gd name="connsiteY318" fmla="*/ 5138 h 10000"/>
                <a:gd name="connsiteX319" fmla="*/ 8785 w 10000"/>
                <a:gd name="connsiteY319" fmla="*/ 5110 h 10000"/>
                <a:gd name="connsiteX320" fmla="*/ 8735 w 10000"/>
                <a:gd name="connsiteY320" fmla="*/ 5018 h 10000"/>
                <a:gd name="connsiteX321" fmla="*/ 8678 w 10000"/>
                <a:gd name="connsiteY321" fmla="*/ 5089 h 10000"/>
                <a:gd name="connsiteX322" fmla="*/ 8622 w 10000"/>
                <a:gd name="connsiteY322" fmla="*/ 5039 h 10000"/>
                <a:gd name="connsiteX323" fmla="*/ 8616 w 10000"/>
                <a:gd name="connsiteY323" fmla="*/ 5011 h 10000"/>
                <a:gd name="connsiteX324" fmla="*/ 8538 w 10000"/>
                <a:gd name="connsiteY324" fmla="*/ 4947 h 10000"/>
                <a:gd name="connsiteX325" fmla="*/ 8515 w 10000"/>
                <a:gd name="connsiteY325" fmla="*/ 4961 h 10000"/>
                <a:gd name="connsiteX326" fmla="*/ 8526 w 10000"/>
                <a:gd name="connsiteY326" fmla="*/ 5039 h 10000"/>
                <a:gd name="connsiteX327" fmla="*/ 8481 w 10000"/>
                <a:gd name="connsiteY327" fmla="*/ 5138 h 10000"/>
                <a:gd name="connsiteX328" fmla="*/ 8515 w 10000"/>
                <a:gd name="connsiteY328" fmla="*/ 5160 h 10000"/>
                <a:gd name="connsiteX329" fmla="*/ 8577 w 10000"/>
                <a:gd name="connsiteY329" fmla="*/ 5145 h 10000"/>
                <a:gd name="connsiteX330" fmla="*/ 8588 w 10000"/>
                <a:gd name="connsiteY330" fmla="*/ 5181 h 10000"/>
                <a:gd name="connsiteX331" fmla="*/ 8577 w 10000"/>
                <a:gd name="connsiteY331" fmla="*/ 5224 h 10000"/>
                <a:gd name="connsiteX332" fmla="*/ 8600 w 10000"/>
                <a:gd name="connsiteY332" fmla="*/ 5280 h 10000"/>
                <a:gd name="connsiteX333" fmla="*/ 8650 w 10000"/>
                <a:gd name="connsiteY333" fmla="*/ 5316 h 10000"/>
                <a:gd name="connsiteX334" fmla="*/ 8639 w 10000"/>
                <a:gd name="connsiteY334" fmla="*/ 5401 h 10000"/>
                <a:gd name="connsiteX335" fmla="*/ 8673 w 10000"/>
                <a:gd name="connsiteY335" fmla="*/ 5444 h 10000"/>
                <a:gd name="connsiteX336" fmla="*/ 8633 w 10000"/>
                <a:gd name="connsiteY336" fmla="*/ 5486 h 10000"/>
                <a:gd name="connsiteX337" fmla="*/ 8622 w 10000"/>
                <a:gd name="connsiteY337" fmla="*/ 5642 h 10000"/>
                <a:gd name="connsiteX338" fmla="*/ 8600 w 10000"/>
                <a:gd name="connsiteY338" fmla="*/ 5649 h 10000"/>
                <a:gd name="connsiteX339" fmla="*/ 8628 w 10000"/>
                <a:gd name="connsiteY339" fmla="*/ 5720 h 10000"/>
                <a:gd name="connsiteX340" fmla="*/ 8633 w 10000"/>
                <a:gd name="connsiteY340" fmla="*/ 5841 h 10000"/>
                <a:gd name="connsiteX341" fmla="*/ 8661 w 10000"/>
                <a:gd name="connsiteY341" fmla="*/ 5869 h 10000"/>
                <a:gd name="connsiteX342" fmla="*/ 8667 w 10000"/>
                <a:gd name="connsiteY342" fmla="*/ 5905 h 10000"/>
                <a:gd name="connsiteX343" fmla="*/ 8690 w 10000"/>
                <a:gd name="connsiteY343" fmla="*/ 5912 h 10000"/>
                <a:gd name="connsiteX344" fmla="*/ 8695 w 10000"/>
                <a:gd name="connsiteY344" fmla="*/ 5983 h 10000"/>
                <a:gd name="connsiteX345" fmla="*/ 8684 w 10000"/>
                <a:gd name="connsiteY345" fmla="*/ 6033 h 10000"/>
                <a:gd name="connsiteX346" fmla="*/ 8740 w 10000"/>
                <a:gd name="connsiteY346" fmla="*/ 6061 h 10000"/>
                <a:gd name="connsiteX347" fmla="*/ 8825 w 10000"/>
                <a:gd name="connsiteY347" fmla="*/ 6004 h 10000"/>
                <a:gd name="connsiteX348" fmla="*/ 8948 w 10000"/>
                <a:gd name="connsiteY348" fmla="*/ 5891 h 10000"/>
                <a:gd name="connsiteX349" fmla="*/ 8982 w 10000"/>
                <a:gd name="connsiteY349" fmla="*/ 5891 h 10000"/>
                <a:gd name="connsiteX350" fmla="*/ 8982 w 10000"/>
                <a:gd name="connsiteY350" fmla="*/ 5976 h 10000"/>
                <a:gd name="connsiteX351" fmla="*/ 9004 w 10000"/>
                <a:gd name="connsiteY351" fmla="*/ 5990 h 10000"/>
                <a:gd name="connsiteX352" fmla="*/ 9044 w 10000"/>
                <a:gd name="connsiteY352" fmla="*/ 6089 h 10000"/>
                <a:gd name="connsiteX353" fmla="*/ 9072 w 10000"/>
                <a:gd name="connsiteY353" fmla="*/ 6097 h 10000"/>
                <a:gd name="connsiteX354" fmla="*/ 9055 w 10000"/>
                <a:gd name="connsiteY354" fmla="*/ 6153 h 10000"/>
                <a:gd name="connsiteX355" fmla="*/ 9100 w 10000"/>
                <a:gd name="connsiteY355" fmla="*/ 6281 h 10000"/>
                <a:gd name="connsiteX356" fmla="*/ 9100 w 10000"/>
                <a:gd name="connsiteY356" fmla="*/ 6345 h 10000"/>
                <a:gd name="connsiteX357" fmla="*/ 9123 w 10000"/>
                <a:gd name="connsiteY357" fmla="*/ 6416 h 10000"/>
                <a:gd name="connsiteX358" fmla="*/ 9089 w 10000"/>
                <a:gd name="connsiteY358" fmla="*/ 6473 h 10000"/>
                <a:gd name="connsiteX359" fmla="*/ 9049 w 10000"/>
                <a:gd name="connsiteY359" fmla="*/ 6466 h 10000"/>
                <a:gd name="connsiteX360" fmla="*/ 9049 w 10000"/>
                <a:gd name="connsiteY360" fmla="*/ 6501 h 10000"/>
                <a:gd name="connsiteX361" fmla="*/ 9089 w 10000"/>
                <a:gd name="connsiteY361" fmla="*/ 6544 h 10000"/>
                <a:gd name="connsiteX362" fmla="*/ 9106 w 10000"/>
                <a:gd name="connsiteY362" fmla="*/ 6515 h 10000"/>
                <a:gd name="connsiteX363" fmla="*/ 9139 w 10000"/>
                <a:gd name="connsiteY363" fmla="*/ 6579 h 10000"/>
                <a:gd name="connsiteX364" fmla="*/ 9179 w 10000"/>
                <a:gd name="connsiteY364" fmla="*/ 6579 h 10000"/>
                <a:gd name="connsiteX365" fmla="*/ 9156 w 10000"/>
                <a:gd name="connsiteY365" fmla="*/ 6757 h 10000"/>
                <a:gd name="connsiteX366" fmla="*/ 9139 w 10000"/>
                <a:gd name="connsiteY366" fmla="*/ 6792 h 10000"/>
                <a:gd name="connsiteX367" fmla="*/ 9089 w 10000"/>
                <a:gd name="connsiteY367" fmla="*/ 6778 h 10000"/>
                <a:gd name="connsiteX368" fmla="*/ 9027 w 10000"/>
                <a:gd name="connsiteY368" fmla="*/ 6799 h 10000"/>
                <a:gd name="connsiteX369" fmla="*/ 9004 w 10000"/>
                <a:gd name="connsiteY369" fmla="*/ 6842 h 10000"/>
                <a:gd name="connsiteX370" fmla="*/ 8999 w 10000"/>
                <a:gd name="connsiteY370" fmla="*/ 6884 h 10000"/>
                <a:gd name="connsiteX371" fmla="*/ 8960 w 10000"/>
                <a:gd name="connsiteY371" fmla="*/ 6934 h 10000"/>
                <a:gd name="connsiteX372" fmla="*/ 8898 w 10000"/>
                <a:gd name="connsiteY372" fmla="*/ 6941 h 10000"/>
                <a:gd name="connsiteX373" fmla="*/ 8886 w 10000"/>
                <a:gd name="connsiteY373" fmla="*/ 6962 h 10000"/>
                <a:gd name="connsiteX374" fmla="*/ 8847 w 10000"/>
                <a:gd name="connsiteY374" fmla="*/ 6927 h 10000"/>
                <a:gd name="connsiteX375" fmla="*/ 8808 w 10000"/>
                <a:gd name="connsiteY375" fmla="*/ 6934 h 10000"/>
                <a:gd name="connsiteX376" fmla="*/ 8785 w 10000"/>
                <a:gd name="connsiteY376" fmla="*/ 6906 h 10000"/>
                <a:gd name="connsiteX377" fmla="*/ 8735 w 10000"/>
                <a:gd name="connsiteY377" fmla="*/ 6891 h 10000"/>
                <a:gd name="connsiteX378" fmla="*/ 8746 w 10000"/>
                <a:gd name="connsiteY378" fmla="*/ 6941 h 10000"/>
                <a:gd name="connsiteX379" fmla="*/ 8723 w 10000"/>
                <a:gd name="connsiteY379" fmla="*/ 6991 h 10000"/>
                <a:gd name="connsiteX380" fmla="*/ 8639 w 10000"/>
                <a:gd name="connsiteY380" fmla="*/ 6984 h 10000"/>
                <a:gd name="connsiteX381" fmla="*/ 8611 w 10000"/>
                <a:gd name="connsiteY381" fmla="*/ 6962 h 10000"/>
                <a:gd name="connsiteX382" fmla="*/ 8566 w 10000"/>
                <a:gd name="connsiteY382" fmla="*/ 6984 h 10000"/>
                <a:gd name="connsiteX383" fmla="*/ 8560 w 10000"/>
                <a:gd name="connsiteY383" fmla="*/ 7055 h 10000"/>
                <a:gd name="connsiteX384" fmla="*/ 8476 w 10000"/>
                <a:gd name="connsiteY384" fmla="*/ 7133 h 10000"/>
                <a:gd name="connsiteX385" fmla="*/ 8448 w 10000"/>
                <a:gd name="connsiteY385" fmla="*/ 7090 h 10000"/>
                <a:gd name="connsiteX386" fmla="*/ 8386 w 10000"/>
                <a:gd name="connsiteY386" fmla="*/ 7111 h 10000"/>
                <a:gd name="connsiteX387" fmla="*/ 8346 w 10000"/>
                <a:gd name="connsiteY387" fmla="*/ 7133 h 10000"/>
                <a:gd name="connsiteX388" fmla="*/ 8341 w 10000"/>
                <a:gd name="connsiteY388" fmla="*/ 7168 h 10000"/>
                <a:gd name="connsiteX389" fmla="*/ 8256 w 10000"/>
                <a:gd name="connsiteY389" fmla="*/ 7246 h 10000"/>
                <a:gd name="connsiteX390" fmla="*/ 8206 w 10000"/>
                <a:gd name="connsiteY390" fmla="*/ 7232 h 10000"/>
                <a:gd name="connsiteX391" fmla="*/ 8155 w 10000"/>
                <a:gd name="connsiteY391" fmla="*/ 7260 h 10000"/>
                <a:gd name="connsiteX392" fmla="*/ 8116 w 10000"/>
                <a:gd name="connsiteY392" fmla="*/ 7303 h 10000"/>
                <a:gd name="connsiteX393" fmla="*/ 8060 w 10000"/>
                <a:gd name="connsiteY393" fmla="*/ 7331 h 10000"/>
                <a:gd name="connsiteX394" fmla="*/ 8065 w 10000"/>
                <a:gd name="connsiteY394" fmla="*/ 7374 h 10000"/>
                <a:gd name="connsiteX395" fmla="*/ 8015 w 10000"/>
                <a:gd name="connsiteY395" fmla="*/ 7402 h 10000"/>
                <a:gd name="connsiteX396" fmla="*/ 7942 w 10000"/>
                <a:gd name="connsiteY396" fmla="*/ 7523 h 10000"/>
                <a:gd name="connsiteX397" fmla="*/ 7930 w 10000"/>
                <a:gd name="connsiteY397" fmla="*/ 7573 h 10000"/>
                <a:gd name="connsiteX398" fmla="*/ 7908 w 10000"/>
                <a:gd name="connsiteY398" fmla="*/ 7559 h 10000"/>
                <a:gd name="connsiteX399" fmla="*/ 7919 w 10000"/>
                <a:gd name="connsiteY399" fmla="*/ 7523 h 10000"/>
                <a:gd name="connsiteX400" fmla="*/ 7846 w 10000"/>
                <a:gd name="connsiteY400" fmla="*/ 7339 h 10000"/>
                <a:gd name="connsiteX401" fmla="*/ 7846 w 10000"/>
                <a:gd name="connsiteY401" fmla="*/ 7268 h 10000"/>
                <a:gd name="connsiteX402" fmla="*/ 7812 w 10000"/>
                <a:gd name="connsiteY402" fmla="*/ 7268 h 10000"/>
                <a:gd name="connsiteX403" fmla="*/ 7711 w 10000"/>
                <a:gd name="connsiteY403" fmla="*/ 7197 h 10000"/>
                <a:gd name="connsiteX404" fmla="*/ 7649 w 10000"/>
                <a:gd name="connsiteY404" fmla="*/ 7232 h 10000"/>
                <a:gd name="connsiteX405" fmla="*/ 7632 w 10000"/>
                <a:gd name="connsiteY405" fmla="*/ 7275 h 10000"/>
                <a:gd name="connsiteX406" fmla="*/ 7677 w 10000"/>
                <a:gd name="connsiteY406" fmla="*/ 7324 h 10000"/>
                <a:gd name="connsiteX407" fmla="*/ 7688 w 10000"/>
                <a:gd name="connsiteY407" fmla="*/ 7367 h 10000"/>
                <a:gd name="connsiteX408" fmla="*/ 7660 w 10000"/>
                <a:gd name="connsiteY408" fmla="*/ 7410 h 10000"/>
                <a:gd name="connsiteX409" fmla="*/ 7666 w 10000"/>
                <a:gd name="connsiteY409" fmla="*/ 7445 h 10000"/>
                <a:gd name="connsiteX410" fmla="*/ 7655 w 10000"/>
                <a:gd name="connsiteY410" fmla="*/ 7516 h 10000"/>
                <a:gd name="connsiteX411" fmla="*/ 7660 w 10000"/>
                <a:gd name="connsiteY411" fmla="*/ 7587 h 10000"/>
                <a:gd name="connsiteX412" fmla="*/ 7694 w 10000"/>
                <a:gd name="connsiteY412" fmla="*/ 7700 h 10000"/>
                <a:gd name="connsiteX413" fmla="*/ 7660 w 10000"/>
                <a:gd name="connsiteY413" fmla="*/ 7743 h 10000"/>
                <a:gd name="connsiteX414" fmla="*/ 7666 w 10000"/>
                <a:gd name="connsiteY414" fmla="*/ 7779 h 10000"/>
                <a:gd name="connsiteX415" fmla="*/ 7638 w 10000"/>
                <a:gd name="connsiteY415" fmla="*/ 7793 h 10000"/>
                <a:gd name="connsiteX416" fmla="*/ 7621 w 10000"/>
                <a:gd name="connsiteY416" fmla="*/ 7814 h 10000"/>
                <a:gd name="connsiteX417" fmla="*/ 7514 w 10000"/>
                <a:gd name="connsiteY417" fmla="*/ 7800 h 10000"/>
                <a:gd name="connsiteX418" fmla="*/ 7497 w 10000"/>
                <a:gd name="connsiteY418" fmla="*/ 7757 h 10000"/>
                <a:gd name="connsiteX419" fmla="*/ 7463 w 10000"/>
                <a:gd name="connsiteY419" fmla="*/ 7786 h 10000"/>
                <a:gd name="connsiteX420" fmla="*/ 7390 w 10000"/>
                <a:gd name="connsiteY420" fmla="*/ 7771 h 10000"/>
                <a:gd name="connsiteX421" fmla="*/ 7340 w 10000"/>
                <a:gd name="connsiteY421" fmla="*/ 7793 h 10000"/>
                <a:gd name="connsiteX422" fmla="*/ 7312 w 10000"/>
                <a:gd name="connsiteY422" fmla="*/ 7644 h 10000"/>
                <a:gd name="connsiteX423" fmla="*/ 7283 w 10000"/>
                <a:gd name="connsiteY423" fmla="*/ 7637 h 10000"/>
                <a:gd name="connsiteX424" fmla="*/ 7250 w 10000"/>
                <a:gd name="connsiteY424" fmla="*/ 7544 h 10000"/>
                <a:gd name="connsiteX425" fmla="*/ 7267 w 10000"/>
                <a:gd name="connsiteY425" fmla="*/ 7502 h 10000"/>
                <a:gd name="connsiteX426" fmla="*/ 7306 w 10000"/>
                <a:gd name="connsiteY426" fmla="*/ 7523 h 10000"/>
                <a:gd name="connsiteX427" fmla="*/ 7323 w 10000"/>
                <a:gd name="connsiteY427" fmla="*/ 7473 h 10000"/>
                <a:gd name="connsiteX428" fmla="*/ 7295 w 10000"/>
                <a:gd name="connsiteY428" fmla="*/ 7438 h 10000"/>
                <a:gd name="connsiteX429" fmla="*/ 7312 w 10000"/>
                <a:gd name="connsiteY429" fmla="*/ 7402 h 10000"/>
                <a:gd name="connsiteX430" fmla="*/ 7238 w 10000"/>
                <a:gd name="connsiteY430" fmla="*/ 7331 h 10000"/>
                <a:gd name="connsiteX431" fmla="*/ 7244 w 10000"/>
                <a:gd name="connsiteY431" fmla="*/ 7296 h 10000"/>
                <a:gd name="connsiteX432" fmla="*/ 7199 w 10000"/>
                <a:gd name="connsiteY432" fmla="*/ 7260 h 10000"/>
                <a:gd name="connsiteX433" fmla="*/ 7227 w 10000"/>
                <a:gd name="connsiteY433" fmla="*/ 7218 h 10000"/>
                <a:gd name="connsiteX434" fmla="*/ 7216 w 10000"/>
                <a:gd name="connsiteY434" fmla="*/ 7168 h 10000"/>
                <a:gd name="connsiteX435" fmla="*/ 7165 w 10000"/>
                <a:gd name="connsiteY435" fmla="*/ 7090 h 10000"/>
                <a:gd name="connsiteX436" fmla="*/ 7132 w 10000"/>
                <a:gd name="connsiteY436" fmla="*/ 7026 h 10000"/>
                <a:gd name="connsiteX437" fmla="*/ 7064 w 10000"/>
                <a:gd name="connsiteY437" fmla="*/ 7055 h 10000"/>
                <a:gd name="connsiteX438" fmla="*/ 7025 w 10000"/>
                <a:gd name="connsiteY438" fmla="*/ 7048 h 10000"/>
                <a:gd name="connsiteX439" fmla="*/ 7002 w 10000"/>
                <a:gd name="connsiteY439" fmla="*/ 7111 h 10000"/>
                <a:gd name="connsiteX440" fmla="*/ 6924 w 10000"/>
                <a:gd name="connsiteY440" fmla="*/ 7119 h 10000"/>
                <a:gd name="connsiteX441" fmla="*/ 6895 w 10000"/>
                <a:gd name="connsiteY441" fmla="*/ 7111 h 10000"/>
                <a:gd name="connsiteX442" fmla="*/ 6828 w 10000"/>
                <a:gd name="connsiteY442" fmla="*/ 7161 h 10000"/>
                <a:gd name="connsiteX443" fmla="*/ 6834 w 10000"/>
                <a:gd name="connsiteY443" fmla="*/ 7260 h 10000"/>
                <a:gd name="connsiteX444" fmla="*/ 6817 w 10000"/>
                <a:gd name="connsiteY444" fmla="*/ 7324 h 10000"/>
                <a:gd name="connsiteX445" fmla="*/ 6817 w 10000"/>
                <a:gd name="connsiteY445" fmla="*/ 7381 h 10000"/>
                <a:gd name="connsiteX446" fmla="*/ 6760 w 10000"/>
                <a:gd name="connsiteY446" fmla="*/ 7424 h 10000"/>
                <a:gd name="connsiteX447" fmla="*/ 6699 w 10000"/>
                <a:gd name="connsiteY447" fmla="*/ 7431 h 10000"/>
                <a:gd name="connsiteX448" fmla="*/ 6682 w 10000"/>
                <a:gd name="connsiteY448" fmla="*/ 7410 h 10000"/>
                <a:gd name="connsiteX449" fmla="*/ 6625 w 10000"/>
                <a:gd name="connsiteY449" fmla="*/ 7388 h 10000"/>
                <a:gd name="connsiteX450" fmla="*/ 6592 w 10000"/>
                <a:gd name="connsiteY450" fmla="*/ 7431 h 10000"/>
                <a:gd name="connsiteX451" fmla="*/ 6586 w 10000"/>
                <a:gd name="connsiteY451" fmla="*/ 7473 h 10000"/>
                <a:gd name="connsiteX452" fmla="*/ 6552 w 10000"/>
                <a:gd name="connsiteY452" fmla="*/ 7480 h 10000"/>
                <a:gd name="connsiteX453" fmla="*/ 6547 w 10000"/>
                <a:gd name="connsiteY453" fmla="*/ 7523 h 10000"/>
                <a:gd name="connsiteX454" fmla="*/ 6519 w 10000"/>
                <a:gd name="connsiteY454" fmla="*/ 7523 h 10000"/>
                <a:gd name="connsiteX455" fmla="*/ 6485 w 10000"/>
                <a:gd name="connsiteY455" fmla="*/ 7424 h 10000"/>
                <a:gd name="connsiteX456" fmla="*/ 6406 w 10000"/>
                <a:gd name="connsiteY456" fmla="*/ 7473 h 10000"/>
                <a:gd name="connsiteX457" fmla="*/ 6316 w 10000"/>
                <a:gd name="connsiteY457" fmla="*/ 7551 h 10000"/>
                <a:gd name="connsiteX458" fmla="*/ 6282 w 10000"/>
                <a:gd name="connsiteY458" fmla="*/ 7566 h 10000"/>
                <a:gd name="connsiteX459" fmla="*/ 6294 w 10000"/>
                <a:gd name="connsiteY459" fmla="*/ 7615 h 10000"/>
                <a:gd name="connsiteX460" fmla="*/ 6243 w 10000"/>
                <a:gd name="connsiteY460" fmla="*/ 7637 h 10000"/>
                <a:gd name="connsiteX461" fmla="*/ 6209 w 10000"/>
                <a:gd name="connsiteY461" fmla="*/ 7608 h 10000"/>
                <a:gd name="connsiteX462" fmla="*/ 6136 w 10000"/>
                <a:gd name="connsiteY462" fmla="*/ 7622 h 10000"/>
                <a:gd name="connsiteX463" fmla="*/ 6136 w 10000"/>
                <a:gd name="connsiteY463" fmla="*/ 7395 h 10000"/>
                <a:gd name="connsiteX464" fmla="*/ 6208 w 10000"/>
                <a:gd name="connsiteY464" fmla="*/ 7826 h 10000"/>
                <a:gd name="connsiteX0" fmla="*/ 5862 w 10061"/>
                <a:gd name="connsiteY0" fmla="*/ 7970 h 10000"/>
                <a:gd name="connsiteX1" fmla="*/ 5905 w 10061"/>
                <a:gd name="connsiteY1" fmla="*/ 8247 h 10000"/>
                <a:gd name="connsiteX2" fmla="*/ 5865 w 10061"/>
                <a:gd name="connsiteY2" fmla="*/ 8254 h 10000"/>
                <a:gd name="connsiteX3" fmla="*/ 5730 w 10061"/>
                <a:gd name="connsiteY3" fmla="*/ 8353 h 10000"/>
                <a:gd name="connsiteX4" fmla="*/ 5652 w 10061"/>
                <a:gd name="connsiteY4" fmla="*/ 8368 h 10000"/>
                <a:gd name="connsiteX5" fmla="*/ 5623 w 10061"/>
                <a:gd name="connsiteY5" fmla="*/ 8311 h 10000"/>
                <a:gd name="connsiteX6" fmla="*/ 5500 w 10061"/>
                <a:gd name="connsiteY6" fmla="*/ 8361 h 10000"/>
                <a:gd name="connsiteX7" fmla="*/ 5483 w 10061"/>
                <a:gd name="connsiteY7" fmla="*/ 8432 h 10000"/>
                <a:gd name="connsiteX8" fmla="*/ 5410 w 10061"/>
                <a:gd name="connsiteY8" fmla="*/ 8417 h 10000"/>
                <a:gd name="connsiteX9" fmla="*/ 5348 w 10061"/>
                <a:gd name="connsiteY9" fmla="*/ 8382 h 10000"/>
                <a:gd name="connsiteX10" fmla="*/ 5297 w 10061"/>
                <a:gd name="connsiteY10" fmla="*/ 8403 h 10000"/>
                <a:gd name="connsiteX11" fmla="*/ 3211 w 10061"/>
                <a:gd name="connsiteY11" fmla="*/ 8971 h 10000"/>
                <a:gd name="connsiteX12" fmla="*/ 3216 w 10061"/>
                <a:gd name="connsiteY12" fmla="*/ 9021 h 10000"/>
                <a:gd name="connsiteX13" fmla="*/ 2879 w 10061"/>
                <a:gd name="connsiteY13" fmla="*/ 9837 h 10000"/>
                <a:gd name="connsiteX14" fmla="*/ 2806 w 10061"/>
                <a:gd name="connsiteY14" fmla="*/ 9879 h 10000"/>
                <a:gd name="connsiteX15" fmla="*/ 2766 w 10061"/>
                <a:gd name="connsiteY15" fmla="*/ 9922 h 10000"/>
                <a:gd name="connsiteX16" fmla="*/ 2699 w 10061"/>
                <a:gd name="connsiteY16" fmla="*/ 9929 h 10000"/>
                <a:gd name="connsiteX17" fmla="*/ 2659 w 10061"/>
                <a:gd name="connsiteY17" fmla="*/ 9943 h 10000"/>
                <a:gd name="connsiteX18" fmla="*/ 2626 w 10061"/>
                <a:gd name="connsiteY18" fmla="*/ 9929 h 10000"/>
                <a:gd name="connsiteX19" fmla="*/ 2569 w 10061"/>
                <a:gd name="connsiteY19" fmla="*/ 9943 h 10000"/>
                <a:gd name="connsiteX20" fmla="*/ 2564 w 10061"/>
                <a:gd name="connsiteY20" fmla="*/ 9957 h 10000"/>
                <a:gd name="connsiteX21" fmla="*/ 2519 w 10061"/>
                <a:gd name="connsiteY21" fmla="*/ 9993 h 10000"/>
                <a:gd name="connsiteX22" fmla="*/ 2485 w 10061"/>
                <a:gd name="connsiteY22" fmla="*/ 10000 h 10000"/>
                <a:gd name="connsiteX23" fmla="*/ 2384 w 10061"/>
                <a:gd name="connsiteY23" fmla="*/ 9901 h 10000"/>
                <a:gd name="connsiteX24" fmla="*/ 2311 w 10061"/>
                <a:gd name="connsiteY24" fmla="*/ 9794 h 10000"/>
                <a:gd name="connsiteX25" fmla="*/ 2221 w 10061"/>
                <a:gd name="connsiteY25" fmla="*/ 9759 h 10000"/>
                <a:gd name="connsiteX26" fmla="*/ 2204 w 10061"/>
                <a:gd name="connsiteY26" fmla="*/ 9624 h 10000"/>
                <a:gd name="connsiteX27" fmla="*/ 2266 w 10061"/>
                <a:gd name="connsiteY27" fmla="*/ 9588 h 10000"/>
                <a:gd name="connsiteX28" fmla="*/ 2243 w 10061"/>
                <a:gd name="connsiteY28" fmla="*/ 9482 h 10000"/>
                <a:gd name="connsiteX29" fmla="*/ 2221 w 10061"/>
                <a:gd name="connsiteY29" fmla="*/ 9446 h 10000"/>
                <a:gd name="connsiteX30" fmla="*/ 2384 w 10061"/>
                <a:gd name="connsiteY30" fmla="*/ 9312 h 10000"/>
                <a:gd name="connsiteX31" fmla="*/ 2434 w 10061"/>
                <a:gd name="connsiteY31" fmla="*/ 9177 h 10000"/>
                <a:gd name="connsiteX32" fmla="*/ 2485 w 10061"/>
                <a:gd name="connsiteY32" fmla="*/ 9148 h 10000"/>
                <a:gd name="connsiteX33" fmla="*/ 2496 w 10061"/>
                <a:gd name="connsiteY33" fmla="*/ 9063 h 10000"/>
                <a:gd name="connsiteX34" fmla="*/ 2446 w 10061"/>
                <a:gd name="connsiteY34" fmla="*/ 8950 h 10000"/>
                <a:gd name="connsiteX35" fmla="*/ 2457 w 10061"/>
                <a:gd name="connsiteY35" fmla="*/ 8879 h 10000"/>
                <a:gd name="connsiteX36" fmla="*/ 2401 w 10061"/>
                <a:gd name="connsiteY36" fmla="*/ 8850 h 10000"/>
                <a:gd name="connsiteX37" fmla="*/ 2367 w 10061"/>
                <a:gd name="connsiteY37" fmla="*/ 8857 h 10000"/>
                <a:gd name="connsiteX38" fmla="*/ 2204 w 10061"/>
                <a:gd name="connsiteY38" fmla="*/ 8921 h 10000"/>
                <a:gd name="connsiteX39" fmla="*/ 2159 w 10061"/>
                <a:gd name="connsiteY39" fmla="*/ 8971 h 10000"/>
                <a:gd name="connsiteX40" fmla="*/ 2125 w 10061"/>
                <a:gd name="connsiteY40" fmla="*/ 8999 h 10000"/>
                <a:gd name="connsiteX41" fmla="*/ 2080 w 10061"/>
                <a:gd name="connsiteY41" fmla="*/ 9056 h 10000"/>
                <a:gd name="connsiteX42" fmla="*/ 1940 w 10061"/>
                <a:gd name="connsiteY42" fmla="*/ 9013 h 10000"/>
                <a:gd name="connsiteX43" fmla="*/ 1889 w 10061"/>
                <a:gd name="connsiteY43" fmla="*/ 8971 h 10000"/>
                <a:gd name="connsiteX44" fmla="*/ 1799 w 10061"/>
                <a:gd name="connsiteY44" fmla="*/ 9021 h 10000"/>
                <a:gd name="connsiteX45" fmla="*/ 1670 w 10061"/>
                <a:gd name="connsiteY45" fmla="*/ 9056 h 10000"/>
                <a:gd name="connsiteX46" fmla="*/ 1760 w 10061"/>
                <a:gd name="connsiteY46" fmla="*/ 9177 h 10000"/>
                <a:gd name="connsiteX47" fmla="*/ 1653 w 10061"/>
                <a:gd name="connsiteY47" fmla="*/ 9304 h 10000"/>
                <a:gd name="connsiteX48" fmla="*/ 1619 w 10061"/>
                <a:gd name="connsiteY48" fmla="*/ 9290 h 10000"/>
                <a:gd name="connsiteX49" fmla="*/ 1602 w 10061"/>
                <a:gd name="connsiteY49" fmla="*/ 9304 h 10000"/>
                <a:gd name="connsiteX50" fmla="*/ 1568 w 10061"/>
                <a:gd name="connsiteY50" fmla="*/ 9269 h 10000"/>
                <a:gd name="connsiteX51" fmla="*/ 1501 w 10061"/>
                <a:gd name="connsiteY51" fmla="*/ 9233 h 10000"/>
                <a:gd name="connsiteX52" fmla="*/ 1495 w 10061"/>
                <a:gd name="connsiteY52" fmla="*/ 9198 h 10000"/>
                <a:gd name="connsiteX53" fmla="*/ 1473 w 10061"/>
                <a:gd name="connsiteY53" fmla="*/ 9191 h 10000"/>
                <a:gd name="connsiteX54" fmla="*/ 1461 w 10061"/>
                <a:gd name="connsiteY54" fmla="*/ 9155 h 10000"/>
                <a:gd name="connsiteX55" fmla="*/ 1433 w 10061"/>
                <a:gd name="connsiteY55" fmla="*/ 9127 h 10000"/>
                <a:gd name="connsiteX56" fmla="*/ 1388 w 10061"/>
                <a:gd name="connsiteY56" fmla="*/ 9141 h 10000"/>
                <a:gd name="connsiteX57" fmla="*/ 1366 w 10061"/>
                <a:gd name="connsiteY57" fmla="*/ 9092 h 10000"/>
                <a:gd name="connsiteX58" fmla="*/ 1332 w 10061"/>
                <a:gd name="connsiteY58" fmla="*/ 9099 h 10000"/>
                <a:gd name="connsiteX59" fmla="*/ 1338 w 10061"/>
                <a:gd name="connsiteY59" fmla="*/ 9056 h 10000"/>
                <a:gd name="connsiteX60" fmla="*/ 1326 w 10061"/>
                <a:gd name="connsiteY60" fmla="*/ 8999 h 10000"/>
                <a:gd name="connsiteX61" fmla="*/ 1338 w 10061"/>
                <a:gd name="connsiteY61" fmla="*/ 8935 h 10000"/>
                <a:gd name="connsiteX62" fmla="*/ 1332 w 10061"/>
                <a:gd name="connsiteY62" fmla="*/ 8893 h 10000"/>
                <a:gd name="connsiteX63" fmla="*/ 1214 w 10061"/>
                <a:gd name="connsiteY63" fmla="*/ 8893 h 10000"/>
                <a:gd name="connsiteX64" fmla="*/ 1214 w 10061"/>
                <a:gd name="connsiteY64" fmla="*/ 8850 h 10000"/>
                <a:gd name="connsiteX65" fmla="*/ 1152 w 10061"/>
                <a:gd name="connsiteY65" fmla="*/ 8829 h 10000"/>
                <a:gd name="connsiteX66" fmla="*/ 1141 w 10061"/>
                <a:gd name="connsiteY66" fmla="*/ 8758 h 10000"/>
                <a:gd name="connsiteX67" fmla="*/ 1130 w 10061"/>
                <a:gd name="connsiteY67" fmla="*/ 8730 h 10000"/>
                <a:gd name="connsiteX68" fmla="*/ 1051 w 10061"/>
                <a:gd name="connsiteY68" fmla="*/ 8701 h 10000"/>
                <a:gd name="connsiteX69" fmla="*/ 230 w 10061"/>
                <a:gd name="connsiteY69" fmla="*/ 7743 h 10000"/>
                <a:gd name="connsiteX70" fmla="*/ 61 w 10061"/>
                <a:gd name="connsiteY70" fmla="*/ 6920 h 10000"/>
                <a:gd name="connsiteX71" fmla="*/ 1135 w 10061"/>
                <a:gd name="connsiteY71" fmla="*/ 7019 h 10000"/>
                <a:gd name="connsiteX72" fmla="*/ 1338 w 10061"/>
                <a:gd name="connsiteY72" fmla="*/ 6998 h 10000"/>
                <a:gd name="connsiteX73" fmla="*/ 1585 w 10061"/>
                <a:gd name="connsiteY73" fmla="*/ 7083 h 10000"/>
                <a:gd name="connsiteX74" fmla="*/ 1670 w 10061"/>
                <a:gd name="connsiteY74" fmla="*/ 7104 h 10000"/>
                <a:gd name="connsiteX75" fmla="*/ 6565 w 10061"/>
                <a:gd name="connsiteY75" fmla="*/ 7627 h 10000"/>
                <a:gd name="connsiteX76" fmla="*/ 5584 w 10061"/>
                <a:gd name="connsiteY76" fmla="*/ 5713 h 10000"/>
                <a:gd name="connsiteX77" fmla="*/ 5713 w 10061"/>
                <a:gd name="connsiteY77" fmla="*/ 5720 h 10000"/>
                <a:gd name="connsiteX78" fmla="*/ 5758 w 10061"/>
                <a:gd name="connsiteY78" fmla="*/ 5742 h 10000"/>
                <a:gd name="connsiteX79" fmla="*/ 5854 w 10061"/>
                <a:gd name="connsiteY79" fmla="*/ 5635 h 10000"/>
                <a:gd name="connsiteX80" fmla="*/ 5905 w 10061"/>
                <a:gd name="connsiteY80" fmla="*/ 5628 h 10000"/>
                <a:gd name="connsiteX81" fmla="*/ 5950 w 10061"/>
                <a:gd name="connsiteY81" fmla="*/ 5564 h 10000"/>
                <a:gd name="connsiteX82" fmla="*/ 6006 w 10061"/>
                <a:gd name="connsiteY82" fmla="*/ 5515 h 10000"/>
                <a:gd name="connsiteX83" fmla="*/ 6062 w 10061"/>
                <a:gd name="connsiteY83" fmla="*/ 5408 h 10000"/>
                <a:gd name="connsiteX84" fmla="*/ 6073 w 10061"/>
                <a:gd name="connsiteY84" fmla="*/ 5344 h 10000"/>
                <a:gd name="connsiteX85" fmla="*/ 6141 w 10061"/>
                <a:gd name="connsiteY85" fmla="*/ 5316 h 10000"/>
                <a:gd name="connsiteX86" fmla="*/ 6220 w 10061"/>
                <a:gd name="connsiteY86" fmla="*/ 5351 h 10000"/>
                <a:gd name="connsiteX87" fmla="*/ 6287 w 10061"/>
                <a:gd name="connsiteY87" fmla="*/ 5337 h 10000"/>
                <a:gd name="connsiteX88" fmla="*/ 6355 w 10061"/>
                <a:gd name="connsiteY88" fmla="*/ 5344 h 10000"/>
                <a:gd name="connsiteX89" fmla="*/ 6473 w 10061"/>
                <a:gd name="connsiteY89" fmla="*/ 5302 h 10000"/>
                <a:gd name="connsiteX90" fmla="*/ 6551 w 10061"/>
                <a:gd name="connsiteY90" fmla="*/ 5195 h 10000"/>
                <a:gd name="connsiteX91" fmla="*/ 6585 w 10061"/>
                <a:gd name="connsiteY91" fmla="*/ 5160 h 10000"/>
                <a:gd name="connsiteX92" fmla="*/ 6636 w 10061"/>
                <a:gd name="connsiteY92" fmla="*/ 5160 h 10000"/>
                <a:gd name="connsiteX93" fmla="*/ 6675 w 10061"/>
                <a:gd name="connsiteY93" fmla="*/ 5103 h 10000"/>
                <a:gd name="connsiteX94" fmla="*/ 6658 w 10061"/>
                <a:gd name="connsiteY94" fmla="*/ 5039 h 10000"/>
                <a:gd name="connsiteX95" fmla="*/ 6670 w 10061"/>
                <a:gd name="connsiteY95" fmla="*/ 4982 h 10000"/>
                <a:gd name="connsiteX96" fmla="*/ 6720 w 10061"/>
                <a:gd name="connsiteY96" fmla="*/ 4876 h 10000"/>
                <a:gd name="connsiteX97" fmla="*/ 6776 w 10061"/>
                <a:gd name="connsiteY97" fmla="*/ 4776 h 10000"/>
                <a:gd name="connsiteX98" fmla="*/ 6833 w 10061"/>
                <a:gd name="connsiteY98" fmla="*/ 4755 h 10000"/>
                <a:gd name="connsiteX99" fmla="*/ 6861 w 10061"/>
                <a:gd name="connsiteY99" fmla="*/ 4720 h 10000"/>
                <a:gd name="connsiteX100" fmla="*/ 6956 w 10061"/>
                <a:gd name="connsiteY100" fmla="*/ 4734 h 10000"/>
                <a:gd name="connsiteX101" fmla="*/ 7052 w 10061"/>
                <a:gd name="connsiteY101" fmla="*/ 4734 h 10000"/>
                <a:gd name="connsiteX102" fmla="*/ 7058 w 10061"/>
                <a:gd name="connsiteY102" fmla="*/ 4670 h 10000"/>
                <a:gd name="connsiteX103" fmla="*/ 7074 w 10061"/>
                <a:gd name="connsiteY103" fmla="*/ 4627 h 10000"/>
                <a:gd name="connsiteX104" fmla="*/ 7069 w 10061"/>
                <a:gd name="connsiteY104" fmla="*/ 4599 h 10000"/>
                <a:gd name="connsiteX105" fmla="*/ 7125 w 10061"/>
                <a:gd name="connsiteY105" fmla="*/ 4578 h 10000"/>
                <a:gd name="connsiteX106" fmla="*/ 7164 w 10061"/>
                <a:gd name="connsiteY106" fmla="*/ 4634 h 10000"/>
                <a:gd name="connsiteX107" fmla="*/ 7221 w 10061"/>
                <a:gd name="connsiteY107" fmla="*/ 4613 h 10000"/>
                <a:gd name="connsiteX108" fmla="*/ 7238 w 10061"/>
                <a:gd name="connsiteY108" fmla="*/ 4578 h 10000"/>
                <a:gd name="connsiteX109" fmla="*/ 7283 w 10061"/>
                <a:gd name="connsiteY109" fmla="*/ 4564 h 10000"/>
                <a:gd name="connsiteX110" fmla="*/ 7378 w 10061"/>
                <a:gd name="connsiteY110" fmla="*/ 4493 h 10000"/>
                <a:gd name="connsiteX111" fmla="*/ 7468 w 10061"/>
                <a:gd name="connsiteY111" fmla="*/ 4521 h 10000"/>
                <a:gd name="connsiteX112" fmla="*/ 7491 w 10061"/>
                <a:gd name="connsiteY112" fmla="*/ 4507 h 10000"/>
                <a:gd name="connsiteX113" fmla="*/ 7541 w 10061"/>
                <a:gd name="connsiteY113" fmla="*/ 4528 h 10000"/>
                <a:gd name="connsiteX114" fmla="*/ 7564 w 10061"/>
                <a:gd name="connsiteY114" fmla="*/ 4471 h 10000"/>
                <a:gd name="connsiteX115" fmla="*/ 7586 w 10061"/>
                <a:gd name="connsiteY115" fmla="*/ 4500 h 10000"/>
                <a:gd name="connsiteX116" fmla="*/ 7620 w 10061"/>
                <a:gd name="connsiteY116" fmla="*/ 4493 h 10000"/>
                <a:gd name="connsiteX117" fmla="*/ 7659 w 10061"/>
                <a:gd name="connsiteY117" fmla="*/ 4556 h 10000"/>
                <a:gd name="connsiteX118" fmla="*/ 7704 w 10061"/>
                <a:gd name="connsiteY118" fmla="*/ 4549 h 10000"/>
                <a:gd name="connsiteX119" fmla="*/ 7744 w 10061"/>
                <a:gd name="connsiteY119" fmla="*/ 4578 h 10000"/>
                <a:gd name="connsiteX120" fmla="*/ 7761 w 10061"/>
                <a:gd name="connsiteY120" fmla="*/ 4556 h 10000"/>
                <a:gd name="connsiteX121" fmla="*/ 7839 w 10061"/>
                <a:gd name="connsiteY121" fmla="*/ 4564 h 10000"/>
                <a:gd name="connsiteX122" fmla="*/ 7851 w 10061"/>
                <a:gd name="connsiteY122" fmla="*/ 4585 h 10000"/>
                <a:gd name="connsiteX123" fmla="*/ 7935 w 10061"/>
                <a:gd name="connsiteY123" fmla="*/ 4514 h 10000"/>
                <a:gd name="connsiteX124" fmla="*/ 7935 w 10061"/>
                <a:gd name="connsiteY124" fmla="*/ 4393 h 10000"/>
                <a:gd name="connsiteX125" fmla="*/ 7913 w 10061"/>
                <a:gd name="connsiteY125" fmla="*/ 4379 h 10000"/>
                <a:gd name="connsiteX126" fmla="*/ 7896 w 10061"/>
                <a:gd name="connsiteY126" fmla="*/ 4294 h 10000"/>
                <a:gd name="connsiteX127" fmla="*/ 7862 w 10061"/>
                <a:gd name="connsiteY127" fmla="*/ 4209 h 10000"/>
                <a:gd name="connsiteX128" fmla="*/ 7811 w 10061"/>
                <a:gd name="connsiteY128" fmla="*/ 4173 h 10000"/>
                <a:gd name="connsiteX129" fmla="*/ 7806 w 10061"/>
                <a:gd name="connsiteY129" fmla="*/ 4131 h 10000"/>
                <a:gd name="connsiteX130" fmla="*/ 7733 w 10061"/>
                <a:gd name="connsiteY130" fmla="*/ 4053 h 10000"/>
                <a:gd name="connsiteX131" fmla="*/ 7738 w 10061"/>
                <a:gd name="connsiteY131" fmla="*/ 4024 h 10000"/>
                <a:gd name="connsiteX132" fmla="*/ 7665 w 10061"/>
                <a:gd name="connsiteY132" fmla="*/ 3982 h 10000"/>
                <a:gd name="connsiteX133" fmla="*/ 7659 w 10061"/>
                <a:gd name="connsiteY133" fmla="*/ 3903 h 10000"/>
                <a:gd name="connsiteX134" fmla="*/ 7536 w 10061"/>
                <a:gd name="connsiteY134" fmla="*/ 3833 h 10000"/>
                <a:gd name="connsiteX135" fmla="*/ 7468 w 10061"/>
                <a:gd name="connsiteY135" fmla="*/ 3683 h 10000"/>
                <a:gd name="connsiteX136" fmla="*/ 7367 w 10061"/>
                <a:gd name="connsiteY136" fmla="*/ 3676 h 10000"/>
                <a:gd name="connsiteX137" fmla="*/ 7333 w 10061"/>
                <a:gd name="connsiteY137" fmla="*/ 3648 h 10000"/>
                <a:gd name="connsiteX138" fmla="*/ 7283 w 10061"/>
                <a:gd name="connsiteY138" fmla="*/ 3669 h 10000"/>
                <a:gd name="connsiteX139" fmla="*/ 7204 w 10061"/>
                <a:gd name="connsiteY139" fmla="*/ 3669 h 10000"/>
                <a:gd name="connsiteX140" fmla="*/ 7091 w 10061"/>
                <a:gd name="connsiteY140" fmla="*/ 3840 h 10000"/>
                <a:gd name="connsiteX141" fmla="*/ 7052 w 10061"/>
                <a:gd name="connsiteY141" fmla="*/ 3918 h 10000"/>
                <a:gd name="connsiteX142" fmla="*/ 6951 w 10061"/>
                <a:gd name="connsiteY142" fmla="*/ 3797 h 10000"/>
                <a:gd name="connsiteX143" fmla="*/ 6878 w 10061"/>
                <a:gd name="connsiteY143" fmla="*/ 3747 h 10000"/>
                <a:gd name="connsiteX144" fmla="*/ 6805 w 10061"/>
                <a:gd name="connsiteY144" fmla="*/ 3754 h 10000"/>
                <a:gd name="connsiteX145" fmla="*/ 6731 w 10061"/>
                <a:gd name="connsiteY145" fmla="*/ 3790 h 10000"/>
                <a:gd name="connsiteX146" fmla="*/ 6670 w 10061"/>
                <a:gd name="connsiteY146" fmla="*/ 3762 h 10000"/>
                <a:gd name="connsiteX147" fmla="*/ 6613 w 10061"/>
                <a:gd name="connsiteY147" fmla="*/ 3804 h 10000"/>
                <a:gd name="connsiteX148" fmla="*/ 6557 w 10061"/>
                <a:gd name="connsiteY148" fmla="*/ 3889 h 10000"/>
                <a:gd name="connsiteX149" fmla="*/ 6428 w 10061"/>
                <a:gd name="connsiteY149" fmla="*/ 3733 h 10000"/>
                <a:gd name="connsiteX150" fmla="*/ 6411 w 10061"/>
                <a:gd name="connsiteY150" fmla="*/ 3577 h 10000"/>
                <a:gd name="connsiteX151" fmla="*/ 6512 w 10061"/>
                <a:gd name="connsiteY151" fmla="*/ 3513 h 10000"/>
                <a:gd name="connsiteX152" fmla="*/ 6506 w 10061"/>
                <a:gd name="connsiteY152" fmla="*/ 3343 h 10000"/>
                <a:gd name="connsiteX153" fmla="*/ 6602 w 10061"/>
                <a:gd name="connsiteY153" fmla="*/ 3144 h 10000"/>
                <a:gd name="connsiteX154" fmla="*/ 6591 w 10061"/>
                <a:gd name="connsiteY154" fmla="*/ 3109 h 10000"/>
                <a:gd name="connsiteX155" fmla="*/ 6821 w 10061"/>
                <a:gd name="connsiteY155" fmla="*/ 2456 h 10000"/>
                <a:gd name="connsiteX156" fmla="*/ 6945 w 10061"/>
                <a:gd name="connsiteY156" fmla="*/ 2555 h 10000"/>
                <a:gd name="connsiteX157" fmla="*/ 7018 w 10061"/>
                <a:gd name="connsiteY157" fmla="*/ 2598 h 10000"/>
                <a:gd name="connsiteX158" fmla="*/ 7091 w 10061"/>
                <a:gd name="connsiteY158" fmla="*/ 2598 h 10000"/>
                <a:gd name="connsiteX159" fmla="*/ 7204 w 10061"/>
                <a:gd name="connsiteY159" fmla="*/ 2676 h 10000"/>
                <a:gd name="connsiteX160" fmla="*/ 7221 w 10061"/>
                <a:gd name="connsiteY160" fmla="*/ 2626 h 10000"/>
                <a:gd name="connsiteX161" fmla="*/ 7294 w 10061"/>
                <a:gd name="connsiteY161" fmla="*/ 2612 h 10000"/>
                <a:gd name="connsiteX162" fmla="*/ 7356 w 10061"/>
                <a:gd name="connsiteY162" fmla="*/ 2527 h 10000"/>
                <a:gd name="connsiteX163" fmla="*/ 7434 w 10061"/>
                <a:gd name="connsiteY163" fmla="*/ 2463 h 10000"/>
                <a:gd name="connsiteX164" fmla="*/ 7468 w 10061"/>
                <a:gd name="connsiteY164" fmla="*/ 2399 h 10000"/>
                <a:gd name="connsiteX165" fmla="*/ 7586 w 10061"/>
                <a:gd name="connsiteY165" fmla="*/ 2356 h 10000"/>
                <a:gd name="connsiteX166" fmla="*/ 7648 w 10061"/>
                <a:gd name="connsiteY166" fmla="*/ 2363 h 10000"/>
                <a:gd name="connsiteX167" fmla="*/ 7699 w 10061"/>
                <a:gd name="connsiteY167" fmla="*/ 2300 h 10000"/>
                <a:gd name="connsiteX168" fmla="*/ 7738 w 10061"/>
                <a:gd name="connsiteY168" fmla="*/ 2214 h 10000"/>
                <a:gd name="connsiteX169" fmla="*/ 7721 w 10061"/>
                <a:gd name="connsiteY169" fmla="*/ 2200 h 10000"/>
                <a:gd name="connsiteX170" fmla="*/ 7738 w 10061"/>
                <a:gd name="connsiteY170" fmla="*/ 2108 h 10000"/>
                <a:gd name="connsiteX171" fmla="*/ 7671 w 10061"/>
                <a:gd name="connsiteY171" fmla="*/ 2108 h 10000"/>
                <a:gd name="connsiteX172" fmla="*/ 7704 w 10061"/>
                <a:gd name="connsiteY172" fmla="*/ 2030 h 10000"/>
                <a:gd name="connsiteX173" fmla="*/ 7710 w 10061"/>
                <a:gd name="connsiteY173" fmla="*/ 1938 h 10000"/>
                <a:gd name="connsiteX174" fmla="*/ 7738 w 10061"/>
                <a:gd name="connsiteY174" fmla="*/ 1916 h 10000"/>
                <a:gd name="connsiteX175" fmla="*/ 7789 w 10061"/>
                <a:gd name="connsiteY175" fmla="*/ 1824 h 10000"/>
                <a:gd name="connsiteX176" fmla="*/ 7783 w 10061"/>
                <a:gd name="connsiteY176" fmla="*/ 1753 h 10000"/>
                <a:gd name="connsiteX177" fmla="*/ 7823 w 10061"/>
                <a:gd name="connsiteY177" fmla="*/ 1675 h 10000"/>
                <a:gd name="connsiteX178" fmla="*/ 7868 w 10061"/>
                <a:gd name="connsiteY178" fmla="*/ 1625 h 10000"/>
                <a:gd name="connsiteX179" fmla="*/ 7884 w 10061"/>
                <a:gd name="connsiteY179" fmla="*/ 1540 h 10000"/>
                <a:gd name="connsiteX180" fmla="*/ 7879 w 10061"/>
                <a:gd name="connsiteY180" fmla="*/ 1512 h 10000"/>
                <a:gd name="connsiteX181" fmla="*/ 7918 w 10061"/>
                <a:gd name="connsiteY181" fmla="*/ 1455 h 10000"/>
                <a:gd name="connsiteX182" fmla="*/ 7974 w 10061"/>
                <a:gd name="connsiteY182" fmla="*/ 1285 h 10000"/>
                <a:gd name="connsiteX183" fmla="*/ 7991 w 10061"/>
                <a:gd name="connsiteY183" fmla="*/ 1185 h 10000"/>
                <a:gd name="connsiteX184" fmla="*/ 8019 w 10061"/>
                <a:gd name="connsiteY184" fmla="*/ 1192 h 10000"/>
                <a:gd name="connsiteX185" fmla="*/ 8098 w 10061"/>
                <a:gd name="connsiteY185" fmla="*/ 1079 h 10000"/>
                <a:gd name="connsiteX186" fmla="*/ 8188 w 10061"/>
                <a:gd name="connsiteY186" fmla="*/ 1015 h 10000"/>
                <a:gd name="connsiteX187" fmla="*/ 8199 w 10061"/>
                <a:gd name="connsiteY187" fmla="*/ 937 h 10000"/>
                <a:gd name="connsiteX188" fmla="*/ 8233 w 10061"/>
                <a:gd name="connsiteY188" fmla="*/ 852 h 10000"/>
                <a:gd name="connsiteX189" fmla="*/ 8222 w 10061"/>
                <a:gd name="connsiteY189" fmla="*/ 788 h 10000"/>
                <a:gd name="connsiteX190" fmla="*/ 8177 w 10061"/>
                <a:gd name="connsiteY190" fmla="*/ 731 h 10000"/>
                <a:gd name="connsiteX191" fmla="*/ 8199 w 10061"/>
                <a:gd name="connsiteY191" fmla="*/ 660 h 10000"/>
                <a:gd name="connsiteX192" fmla="*/ 8199 w 10061"/>
                <a:gd name="connsiteY192" fmla="*/ 575 h 10000"/>
                <a:gd name="connsiteX193" fmla="*/ 8115 w 10061"/>
                <a:gd name="connsiteY193" fmla="*/ 504 h 10000"/>
                <a:gd name="connsiteX194" fmla="*/ 8031 w 10061"/>
                <a:gd name="connsiteY194" fmla="*/ 546 h 10000"/>
                <a:gd name="connsiteX195" fmla="*/ 7991 w 10061"/>
                <a:gd name="connsiteY195" fmla="*/ 546 h 10000"/>
                <a:gd name="connsiteX196" fmla="*/ 7974 w 10061"/>
                <a:gd name="connsiteY196" fmla="*/ 497 h 10000"/>
                <a:gd name="connsiteX197" fmla="*/ 7974 w 10061"/>
                <a:gd name="connsiteY197" fmla="*/ 405 h 10000"/>
                <a:gd name="connsiteX198" fmla="*/ 8081 w 10061"/>
                <a:gd name="connsiteY198" fmla="*/ 312 h 10000"/>
                <a:gd name="connsiteX199" fmla="*/ 8115 w 10061"/>
                <a:gd name="connsiteY199" fmla="*/ 234 h 10000"/>
                <a:gd name="connsiteX200" fmla="*/ 8182 w 10061"/>
                <a:gd name="connsiteY200" fmla="*/ 170 h 10000"/>
                <a:gd name="connsiteX201" fmla="*/ 8244 w 10061"/>
                <a:gd name="connsiteY201" fmla="*/ 50 h 10000"/>
                <a:gd name="connsiteX202" fmla="*/ 8289 w 10061"/>
                <a:gd name="connsiteY202" fmla="*/ 28 h 10000"/>
                <a:gd name="connsiteX203" fmla="*/ 8351 w 10061"/>
                <a:gd name="connsiteY203" fmla="*/ 43 h 10000"/>
                <a:gd name="connsiteX204" fmla="*/ 8481 w 10061"/>
                <a:gd name="connsiteY204" fmla="*/ 0 h 10000"/>
                <a:gd name="connsiteX205" fmla="*/ 8542 w 10061"/>
                <a:gd name="connsiteY205" fmla="*/ 71 h 10000"/>
                <a:gd name="connsiteX206" fmla="*/ 8537 w 10061"/>
                <a:gd name="connsiteY206" fmla="*/ 121 h 10000"/>
                <a:gd name="connsiteX207" fmla="*/ 8565 w 10061"/>
                <a:gd name="connsiteY207" fmla="*/ 142 h 10000"/>
                <a:gd name="connsiteX208" fmla="*/ 8587 w 10061"/>
                <a:gd name="connsiteY208" fmla="*/ 192 h 10000"/>
                <a:gd name="connsiteX209" fmla="*/ 8554 w 10061"/>
                <a:gd name="connsiteY209" fmla="*/ 248 h 10000"/>
                <a:gd name="connsiteX210" fmla="*/ 8509 w 10061"/>
                <a:gd name="connsiteY210" fmla="*/ 376 h 10000"/>
                <a:gd name="connsiteX211" fmla="*/ 8436 w 10061"/>
                <a:gd name="connsiteY211" fmla="*/ 476 h 10000"/>
                <a:gd name="connsiteX212" fmla="*/ 8368 w 10061"/>
                <a:gd name="connsiteY212" fmla="*/ 532 h 10000"/>
                <a:gd name="connsiteX213" fmla="*/ 8419 w 10061"/>
                <a:gd name="connsiteY213" fmla="*/ 554 h 10000"/>
                <a:gd name="connsiteX214" fmla="*/ 8486 w 10061"/>
                <a:gd name="connsiteY214" fmla="*/ 639 h 10000"/>
                <a:gd name="connsiteX215" fmla="*/ 8531 w 10061"/>
                <a:gd name="connsiteY215" fmla="*/ 646 h 10000"/>
                <a:gd name="connsiteX216" fmla="*/ 8554 w 10061"/>
                <a:gd name="connsiteY216" fmla="*/ 738 h 10000"/>
                <a:gd name="connsiteX217" fmla="*/ 8599 w 10061"/>
                <a:gd name="connsiteY217" fmla="*/ 759 h 10000"/>
                <a:gd name="connsiteX218" fmla="*/ 8632 w 10061"/>
                <a:gd name="connsiteY218" fmla="*/ 752 h 10000"/>
                <a:gd name="connsiteX219" fmla="*/ 8700 w 10061"/>
                <a:gd name="connsiteY219" fmla="*/ 610 h 10000"/>
                <a:gd name="connsiteX220" fmla="*/ 8762 w 10061"/>
                <a:gd name="connsiteY220" fmla="*/ 625 h 10000"/>
                <a:gd name="connsiteX221" fmla="*/ 8773 w 10061"/>
                <a:gd name="connsiteY221" fmla="*/ 667 h 10000"/>
                <a:gd name="connsiteX222" fmla="*/ 8818 w 10061"/>
                <a:gd name="connsiteY222" fmla="*/ 717 h 10000"/>
                <a:gd name="connsiteX223" fmla="*/ 8818 w 10061"/>
                <a:gd name="connsiteY223" fmla="*/ 752 h 10000"/>
                <a:gd name="connsiteX224" fmla="*/ 8857 w 10061"/>
                <a:gd name="connsiteY224" fmla="*/ 774 h 10000"/>
                <a:gd name="connsiteX225" fmla="*/ 8914 w 10061"/>
                <a:gd name="connsiteY225" fmla="*/ 774 h 10000"/>
                <a:gd name="connsiteX226" fmla="*/ 8919 w 10061"/>
                <a:gd name="connsiteY226" fmla="*/ 837 h 10000"/>
                <a:gd name="connsiteX227" fmla="*/ 8869 w 10061"/>
                <a:gd name="connsiteY227" fmla="*/ 866 h 10000"/>
                <a:gd name="connsiteX228" fmla="*/ 8914 w 10061"/>
                <a:gd name="connsiteY228" fmla="*/ 1143 h 10000"/>
                <a:gd name="connsiteX229" fmla="*/ 8959 w 10061"/>
                <a:gd name="connsiteY229" fmla="*/ 1270 h 10000"/>
                <a:gd name="connsiteX230" fmla="*/ 8947 w 10061"/>
                <a:gd name="connsiteY230" fmla="*/ 1327 h 10000"/>
                <a:gd name="connsiteX231" fmla="*/ 8987 w 10061"/>
                <a:gd name="connsiteY231" fmla="*/ 1391 h 10000"/>
                <a:gd name="connsiteX232" fmla="*/ 8992 w 10061"/>
                <a:gd name="connsiteY232" fmla="*/ 1434 h 10000"/>
                <a:gd name="connsiteX233" fmla="*/ 9099 w 10061"/>
                <a:gd name="connsiteY233" fmla="*/ 1483 h 10000"/>
                <a:gd name="connsiteX234" fmla="*/ 9229 w 10061"/>
                <a:gd name="connsiteY234" fmla="*/ 1441 h 10000"/>
                <a:gd name="connsiteX235" fmla="*/ 9245 w 10061"/>
                <a:gd name="connsiteY235" fmla="*/ 1384 h 10000"/>
                <a:gd name="connsiteX236" fmla="*/ 9290 w 10061"/>
                <a:gd name="connsiteY236" fmla="*/ 1405 h 10000"/>
                <a:gd name="connsiteX237" fmla="*/ 9319 w 10061"/>
                <a:gd name="connsiteY237" fmla="*/ 1455 h 10000"/>
                <a:gd name="connsiteX238" fmla="*/ 9386 w 10061"/>
                <a:gd name="connsiteY238" fmla="*/ 1419 h 10000"/>
                <a:gd name="connsiteX239" fmla="*/ 9425 w 10061"/>
                <a:gd name="connsiteY239" fmla="*/ 1419 h 10000"/>
                <a:gd name="connsiteX240" fmla="*/ 9482 w 10061"/>
                <a:gd name="connsiteY240" fmla="*/ 1476 h 10000"/>
                <a:gd name="connsiteX241" fmla="*/ 9515 w 10061"/>
                <a:gd name="connsiteY241" fmla="*/ 1398 h 10000"/>
                <a:gd name="connsiteX242" fmla="*/ 9583 w 10061"/>
                <a:gd name="connsiteY242" fmla="*/ 1434 h 10000"/>
                <a:gd name="connsiteX243" fmla="*/ 9617 w 10061"/>
                <a:gd name="connsiteY243" fmla="*/ 1391 h 10000"/>
                <a:gd name="connsiteX244" fmla="*/ 9645 w 10061"/>
                <a:gd name="connsiteY244" fmla="*/ 1398 h 10000"/>
                <a:gd name="connsiteX245" fmla="*/ 9673 w 10061"/>
                <a:gd name="connsiteY245" fmla="*/ 1356 h 10000"/>
                <a:gd name="connsiteX246" fmla="*/ 9667 w 10061"/>
                <a:gd name="connsiteY246" fmla="*/ 1313 h 10000"/>
                <a:gd name="connsiteX247" fmla="*/ 9707 w 10061"/>
                <a:gd name="connsiteY247" fmla="*/ 1292 h 10000"/>
                <a:gd name="connsiteX248" fmla="*/ 9735 w 10061"/>
                <a:gd name="connsiteY248" fmla="*/ 1221 h 10000"/>
                <a:gd name="connsiteX249" fmla="*/ 9814 w 10061"/>
                <a:gd name="connsiteY249" fmla="*/ 1228 h 10000"/>
                <a:gd name="connsiteX250" fmla="*/ 9932 w 10061"/>
                <a:gd name="connsiteY250" fmla="*/ 1434 h 10000"/>
                <a:gd name="connsiteX251" fmla="*/ 9954 w 10061"/>
                <a:gd name="connsiteY251" fmla="*/ 1505 h 10000"/>
                <a:gd name="connsiteX252" fmla="*/ 10033 w 10061"/>
                <a:gd name="connsiteY252" fmla="*/ 1597 h 10000"/>
                <a:gd name="connsiteX253" fmla="*/ 10061 w 10061"/>
                <a:gd name="connsiteY253" fmla="*/ 1682 h 10000"/>
                <a:gd name="connsiteX254" fmla="*/ 9999 w 10061"/>
                <a:gd name="connsiteY254" fmla="*/ 1796 h 10000"/>
                <a:gd name="connsiteX255" fmla="*/ 9954 w 10061"/>
                <a:gd name="connsiteY255" fmla="*/ 1838 h 10000"/>
                <a:gd name="connsiteX256" fmla="*/ 9977 w 10061"/>
                <a:gd name="connsiteY256" fmla="*/ 1959 h 10000"/>
                <a:gd name="connsiteX257" fmla="*/ 9909 w 10061"/>
                <a:gd name="connsiteY257" fmla="*/ 2051 h 10000"/>
                <a:gd name="connsiteX258" fmla="*/ 9870 w 10061"/>
                <a:gd name="connsiteY258" fmla="*/ 2072 h 10000"/>
                <a:gd name="connsiteX259" fmla="*/ 9870 w 10061"/>
                <a:gd name="connsiteY259" fmla="*/ 2136 h 10000"/>
                <a:gd name="connsiteX260" fmla="*/ 9819 w 10061"/>
                <a:gd name="connsiteY260" fmla="*/ 2257 h 10000"/>
                <a:gd name="connsiteX261" fmla="*/ 9785 w 10061"/>
                <a:gd name="connsiteY261" fmla="*/ 2264 h 10000"/>
                <a:gd name="connsiteX262" fmla="*/ 9791 w 10061"/>
                <a:gd name="connsiteY262" fmla="*/ 2349 h 10000"/>
                <a:gd name="connsiteX263" fmla="*/ 9763 w 10061"/>
                <a:gd name="connsiteY263" fmla="*/ 2413 h 10000"/>
                <a:gd name="connsiteX264" fmla="*/ 9769 w 10061"/>
                <a:gd name="connsiteY264" fmla="*/ 2697 h 10000"/>
                <a:gd name="connsiteX265" fmla="*/ 9785 w 10061"/>
                <a:gd name="connsiteY265" fmla="*/ 2718 h 10000"/>
                <a:gd name="connsiteX266" fmla="*/ 9780 w 10061"/>
                <a:gd name="connsiteY266" fmla="*/ 2811 h 10000"/>
                <a:gd name="connsiteX267" fmla="*/ 9769 w 10061"/>
                <a:gd name="connsiteY267" fmla="*/ 2896 h 10000"/>
                <a:gd name="connsiteX268" fmla="*/ 9729 w 10061"/>
                <a:gd name="connsiteY268" fmla="*/ 2938 h 10000"/>
                <a:gd name="connsiteX269" fmla="*/ 9656 w 10061"/>
                <a:gd name="connsiteY269" fmla="*/ 2903 h 10000"/>
                <a:gd name="connsiteX270" fmla="*/ 9622 w 10061"/>
                <a:gd name="connsiteY270" fmla="*/ 2952 h 10000"/>
                <a:gd name="connsiteX271" fmla="*/ 9628 w 10061"/>
                <a:gd name="connsiteY271" fmla="*/ 2995 h 10000"/>
                <a:gd name="connsiteX272" fmla="*/ 9605 w 10061"/>
                <a:gd name="connsiteY272" fmla="*/ 3080 h 10000"/>
                <a:gd name="connsiteX273" fmla="*/ 9566 w 10061"/>
                <a:gd name="connsiteY273" fmla="*/ 3137 h 10000"/>
                <a:gd name="connsiteX274" fmla="*/ 9555 w 10061"/>
                <a:gd name="connsiteY274" fmla="*/ 3236 h 10000"/>
                <a:gd name="connsiteX275" fmla="*/ 9527 w 10061"/>
                <a:gd name="connsiteY275" fmla="*/ 3322 h 10000"/>
                <a:gd name="connsiteX276" fmla="*/ 9532 w 10061"/>
                <a:gd name="connsiteY276" fmla="*/ 3378 h 10000"/>
                <a:gd name="connsiteX277" fmla="*/ 9521 w 10061"/>
                <a:gd name="connsiteY277" fmla="*/ 3435 h 10000"/>
                <a:gd name="connsiteX278" fmla="*/ 9544 w 10061"/>
                <a:gd name="connsiteY278" fmla="*/ 3485 h 10000"/>
                <a:gd name="connsiteX279" fmla="*/ 9510 w 10061"/>
                <a:gd name="connsiteY279" fmla="*/ 3563 h 10000"/>
                <a:gd name="connsiteX280" fmla="*/ 9454 w 10061"/>
                <a:gd name="connsiteY280" fmla="*/ 3442 h 10000"/>
                <a:gd name="connsiteX281" fmla="*/ 9454 w 10061"/>
                <a:gd name="connsiteY281" fmla="*/ 3350 h 10000"/>
                <a:gd name="connsiteX282" fmla="*/ 9437 w 10061"/>
                <a:gd name="connsiteY282" fmla="*/ 3336 h 10000"/>
                <a:gd name="connsiteX283" fmla="*/ 9369 w 10061"/>
                <a:gd name="connsiteY283" fmla="*/ 3400 h 10000"/>
                <a:gd name="connsiteX284" fmla="*/ 9262 w 10061"/>
                <a:gd name="connsiteY284" fmla="*/ 3549 h 10000"/>
                <a:gd name="connsiteX285" fmla="*/ 9200 w 10061"/>
                <a:gd name="connsiteY285" fmla="*/ 3655 h 10000"/>
                <a:gd name="connsiteX286" fmla="*/ 9105 w 10061"/>
                <a:gd name="connsiteY286" fmla="*/ 3712 h 10000"/>
                <a:gd name="connsiteX287" fmla="*/ 9071 w 10061"/>
                <a:gd name="connsiteY287" fmla="*/ 3797 h 10000"/>
                <a:gd name="connsiteX288" fmla="*/ 9043 w 10061"/>
                <a:gd name="connsiteY288" fmla="*/ 3825 h 10000"/>
                <a:gd name="connsiteX289" fmla="*/ 8936 w 10061"/>
                <a:gd name="connsiteY289" fmla="*/ 3903 h 10000"/>
                <a:gd name="connsiteX290" fmla="*/ 8846 w 10061"/>
                <a:gd name="connsiteY290" fmla="*/ 3996 h 10000"/>
                <a:gd name="connsiteX291" fmla="*/ 8824 w 10061"/>
                <a:gd name="connsiteY291" fmla="*/ 4067 h 10000"/>
                <a:gd name="connsiteX292" fmla="*/ 8790 w 10061"/>
                <a:gd name="connsiteY292" fmla="*/ 4102 h 10000"/>
                <a:gd name="connsiteX293" fmla="*/ 8835 w 10061"/>
                <a:gd name="connsiteY293" fmla="*/ 4194 h 10000"/>
                <a:gd name="connsiteX294" fmla="*/ 8880 w 10061"/>
                <a:gd name="connsiteY294" fmla="*/ 4265 h 10000"/>
                <a:gd name="connsiteX295" fmla="*/ 8942 w 10061"/>
                <a:gd name="connsiteY295" fmla="*/ 4294 h 10000"/>
                <a:gd name="connsiteX296" fmla="*/ 8919 w 10061"/>
                <a:gd name="connsiteY296" fmla="*/ 4344 h 10000"/>
                <a:gd name="connsiteX297" fmla="*/ 8964 w 10061"/>
                <a:gd name="connsiteY297" fmla="*/ 4358 h 10000"/>
                <a:gd name="connsiteX298" fmla="*/ 8964 w 10061"/>
                <a:gd name="connsiteY298" fmla="*/ 4443 h 10000"/>
                <a:gd name="connsiteX299" fmla="*/ 8998 w 10061"/>
                <a:gd name="connsiteY299" fmla="*/ 4507 h 10000"/>
                <a:gd name="connsiteX300" fmla="*/ 9054 w 10061"/>
                <a:gd name="connsiteY300" fmla="*/ 4493 h 10000"/>
                <a:gd name="connsiteX301" fmla="*/ 9077 w 10061"/>
                <a:gd name="connsiteY301" fmla="*/ 4422 h 10000"/>
                <a:gd name="connsiteX302" fmla="*/ 9122 w 10061"/>
                <a:gd name="connsiteY302" fmla="*/ 4414 h 10000"/>
                <a:gd name="connsiteX303" fmla="*/ 9127 w 10061"/>
                <a:gd name="connsiteY303" fmla="*/ 4358 h 10000"/>
                <a:gd name="connsiteX304" fmla="*/ 9184 w 10061"/>
                <a:gd name="connsiteY304" fmla="*/ 4358 h 10000"/>
                <a:gd name="connsiteX305" fmla="*/ 9161 w 10061"/>
                <a:gd name="connsiteY305" fmla="*/ 4429 h 10000"/>
                <a:gd name="connsiteX306" fmla="*/ 9217 w 10061"/>
                <a:gd name="connsiteY306" fmla="*/ 4464 h 10000"/>
                <a:gd name="connsiteX307" fmla="*/ 9206 w 10061"/>
                <a:gd name="connsiteY307" fmla="*/ 4528 h 10000"/>
                <a:gd name="connsiteX308" fmla="*/ 9122 w 10061"/>
                <a:gd name="connsiteY308" fmla="*/ 4535 h 10000"/>
                <a:gd name="connsiteX309" fmla="*/ 9060 w 10061"/>
                <a:gd name="connsiteY309" fmla="*/ 4578 h 10000"/>
                <a:gd name="connsiteX310" fmla="*/ 9004 w 10061"/>
                <a:gd name="connsiteY310" fmla="*/ 4599 h 10000"/>
                <a:gd name="connsiteX311" fmla="*/ 9004 w 10061"/>
                <a:gd name="connsiteY311" fmla="*/ 4698 h 10000"/>
                <a:gd name="connsiteX312" fmla="*/ 9060 w 10061"/>
                <a:gd name="connsiteY312" fmla="*/ 4805 h 10000"/>
                <a:gd name="connsiteX313" fmla="*/ 9015 w 10061"/>
                <a:gd name="connsiteY313" fmla="*/ 4904 h 10000"/>
                <a:gd name="connsiteX314" fmla="*/ 8925 w 10061"/>
                <a:gd name="connsiteY314" fmla="*/ 4918 h 10000"/>
                <a:gd name="connsiteX315" fmla="*/ 8936 w 10061"/>
                <a:gd name="connsiteY315" fmla="*/ 5032 h 10000"/>
                <a:gd name="connsiteX316" fmla="*/ 8931 w 10061"/>
                <a:gd name="connsiteY316" fmla="*/ 5103 h 10000"/>
                <a:gd name="connsiteX317" fmla="*/ 8902 w 10061"/>
                <a:gd name="connsiteY317" fmla="*/ 5138 h 10000"/>
                <a:gd name="connsiteX318" fmla="*/ 8846 w 10061"/>
                <a:gd name="connsiteY318" fmla="*/ 5110 h 10000"/>
                <a:gd name="connsiteX319" fmla="*/ 8796 w 10061"/>
                <a:gd name="connsiteY319" fmla="*/ 5018 h 10000"/>
                <a:gd name="connsiteX320" fmla="*/ 8739 w 10061"/>
                <a:gd name="connsiteY320" fmla="*/ 5089 h 10000"/>
                <a:gd name="connsiteX321" fmla="*/ 8683 w 10061"/>
                <a:gd name="connsiteY321" fmla="*/ 5039 h 10000"/>
                <a:gd name="connsiteX322" fmla="*/ 8677 w 10061"/>
                <a:gd name="connsiteY322" fmla="*/ 5011 h 10000"/>
                <a:gd name="connsiteX323" fmla="*/ 8599 w 10061"/>
                <a:gd name="connsiteY323" fmla="*/ 4947 h 10000"/>
                <a:gd name="connsiteX324" fmla="*/ 8576 w 10061"/>
                <a:gd name="connsiteY324" fmla="*/ 4961 h 10000"/>
                <a:gd name="connsiteX325" fmla="*/ 8587 w 10061"/>
                <a:gd name="connsiteY325" fmla="*/ 5039 h 10000"/>
                <a:gd name="connsiteX326" fmla="*/ 8542 w 10061"/>
                <a:gd name="connsiteY326" fmla="*/ 5138 h 10000"/>
                <a:gd name="connsiteX327" fmla="*/ 8576 w 10061"/>
                <a:gd name="connsiteY327" fmla="*/ 5160 h 10000"/>
                <a:gd name="connsiteX328" fmla="*/ 8638 w 10061"/>
                <a:gd name="connsiteY328" fmla="*/ 5145 h 10000"/>
                <a:gd name="connsiteX329" fmla="*/ 8649 w 10061"/>
                <a:gd name="connsiteY329" fmla="*/ 5181 h 10000"/>
                <a:gd name="connsiteX330" fmla="*/ 8638 w 10061"/>
                <a:gd name="connsiteY330" fmla="*/ 5224 h 10000"/>
                <a:gd name="connsiteX331" fmla="*/ 8661 w 10061"/>
                <a:gd name="connsiteY331" fmla="*/ 5280 h 10000"/>
                <a:gd name="connsiteX332" fmla="*/ 8711 w 10061"/>
                <a:gd name="connsiteY332" fmla="*/ 5316 h 10000"/>
                <a:gd name="connsiteX333" fmla="*/ 8700 w 10061"/>
                <a:gd name="connsiteY333" fmla="*/ 5401 h 10000"/>
                <a:gd name="connsiteX334" fmla="*/ 8734 w 10061"/>
                <a:gd name="connsiteY334" fmla="*/ 5444 h 10000"/>
                <a:gd name="connsiteX335" fmla="*/ 8694 w 10061"/>
                <a:gd name="connsiteY335" fmla="*/ 5486 h 10000"/>
                <a:gd name="connsiteX336" fmla="*/ 8683 w 10061"/>
                <a:gd name="connsiteY336" fmla="*/ 5642 h 10000"/>
                <a:gd name="connsiteX337" fmla="*/ 8661 w 10061"/>
                <a:gd name="connsiteY337" fmla="*/ 5649 h 10000"/>
                <a:gd name="connsiteX338" fmla="*/ 8689 w 10061"/>
                <a:gd name="connsiteY338" fmla="*/ 5720 h 10000"/>
                <a:gd name="connsiteX339" fmla="*/ 8694 w 10061"/>
                <a:gd name="connsiteY339" fmla="*/ 5841 h 10000"/>
                <a:gd name="connsiteX340" fmla="*/ 8722 w 10061"/>
                <a:gd name="connsiteY340" fmla="*/ 5869 h 10000"/>
                <a:gd name="connsiteX341" fmla="*/ 8728 w 10061"/>
                <a:gd name="connsiteY341" fmla="*/ 5905 h 10000"/>
                <a:gd name="connsiteX342" fmla="*/ 8751 w 10061"/>
                <a:gd name="connsiteY342" fmla="*/ 5912 h 10000"/>
                <a:gd name="connsiteX343" fmla="*/ 8756 w 10061"/>
                <a:gd name="connsiteY343" fmla="*/ 5983 h 10000"/>
                <a:gd name="connsiteX344" fmla="*/ 8745 w 10061"/>
                <a:gd name="connsiteY344" fmla="*/ 6033 h 10000"/>
                <a:gd name="connsiteX345" fmla="*/ 8801 w 10061"/>
                <a:gd name="connsiteY345" fmla="*/ 6061 h 10000"/>
                <a:gd name="connsiteX346" fmla="*/ 8886 w 10061"/>
                <a:gd name="connsiteY346" fmla="*/ 6004 h 10000"/>
                <a:gd name="connsiteX347" fmla="*/ 9009 w 10061"/>
                <a:gd name="connsiteY347" fmla="*/ 5891 h 10000"/>
                <a:gd name="connsiteX348" fmla="*/ 9043 w 10061"/>
                <a:gd name="connsiteY348" fmla="*/ 5891 h 10000"/>
                <a:gd name="connsiteX349" fmla="*/ 9043 w 10061"/>
                <a:gd name="connsiteY349" fmla="*/ 5976 h 10000"/>
                <a:gd name="connsiteX350" fmla="*/ 9065 w 10061"/>
                <a:gd name="connsiteY350" fmla="*/ 5990 h 10000"/>
                <a:gd name="connsiteX351" fmla="*/ 9105 w 10061"/>
                <a:gd name="connsiteY351" fmla="*/ 6089 h 10000"/>
                <a:gd name="connsiteX352" fmla="*/ 9133 w 10061"/>
                <a:gd name="connsiteY352" fmla="*/ 6097 h 10000"/>
                <a:gd name="connsiteX353" fmla="*/ 9116 w 10061"/>
                <a:gd name="connsiteY353" fmla="*/ 6153 h 10000"/>
                <a:gd name="connsiteX354" fmla="*/ 9161 w 10061"/>
                <a:gd name="connsiteY354" fmla="*/ 6281 h 10000"/>
                <a:gd name="connsiteX355" fmla="*/ 9161 w 10061"/>
                <a:gd name="connsiteY355" fmla="*/ 6345 h 10000"/>
                <a:gd name="connsiteX356" fmla="*/ 9184 w 10061"/>
                <a:gd name="connsiteY356" fmla="*/ 6416 h 10000"/>
                <a:gd name="connsiteX357" fmla="*/ 9150 w 10061"/>
                <a:gd name="connsiteY357" fmla="*/ 6473 h 10000"/>
                <a:gd name="connsiteX358" fmla="*/ 9110 w 10061"/>
                <a:gd name="connsiteY358" fmla="*/ 6466 h 10000"/>
                <a:gd name="connsiteX359" fmla="*/ 9110 w 10061"/>
                <a:gd name="connsiteY359" fmla="*/ 6501 h 10000"/>
                <a:gd name="connsiteX360" fmla="*/ 9150 w 10061"/>
                <a:gd name="connsiteY360" fmla="*/ 6544 h 10000"/>
                <a:gd name="connsiteX361" fmla="*/ 9167 w 10061"/>
                <a:gd name="connsiteY361" fmla="*/ 6515 h 10000"/>
                <a:gd name="connsiteX362" fmla="*/ 9200 w 10061"/>
                <a:gd name="connsiteY362" fmla="*/ 6579 h 10000"/>
                <a:gd name="connsiteX363" fmla="*/ 9240 w 10061"/>
                <a:gd name="connsiteY363" fmla="*/ 6579 h 10000"/>
                <a:gd name="connsiteX364" fmla="*/ 9217 w 10061"/>
                <a:gd name="connsiteY364" fmla="*/ 6757 h 10000"/>
                <a:gd name="connsiteX365" fmla="*/ 9200 w 10061"/>
                <a:gd name="connsiteY365" fmla="*/ 6792 h 10000"/>
                <a:gd name="connsiteX366" fmla="*/ 9150 w 10061"/>
                <a:gd name="connsiteY366" fmla="*/ 6778 h 10000"/>
                <a:gd name="connsiteX367" fmla="*/ 9088 w 10061"/>
                <a:gd name="connsiteY367" fmla="*/ 6799 h 10000"/>
                <a:gd name="connsiteX368" fmla="*/ 9065 w 10061"/>
                <a:gd name="connsiteY368" fmla="*/ 6842 h 10000"/>
                <a:gd name="connsiteX369" fmla="*/ 9060 w 10061"/>
                <a:gd name="connsiteY369" fmla="*/ 6884 h 10000"/>
                <a:gd name="connsiteX370" fmla="*/ 9021 w 10061"/>
                <a:gd name="connsiteY370" fmla="*/ 6934 h 10000"/>
                <a:gd name="connsiteX371" fmla="*/ 8959 w 10061"/>
                <a:gd name="connsiteY371" fmla="*/ 6941 h 10000"/>
                <a:gd name="connsiteX372" fmla="*/ 8947 w 10061"/>
                <a:gd name="connsiteY372" fmla="*/ 6962 h 10000"/>
                <a:gd name="connsiteX373" fmla="*/ 8908 w 10061"/>
                <a:gd name="connsiteY373" fmla="*/ 6927 h 10000"/>
                <a:gd name="connsiteX374" fmla="*/ 8869 w 10061"/>
                <a:gd name="connsiteY374" fmla="*/ 6934 h 10000"/>
                <a:gd name="connsiteX375" fmla="*/ 8846 w 10061"/>
                <a:gd name="connsiteY375" fmla="*/ 6906 h 10000"/>
                <a:gd name="connsiteX376" fmla="*/ 8796 w 10061"/>
                <a:gd name="connsiteY376" fmla="*/ 6891 h 10000"/>
                <a:gd name="connsiteX377" fmla="*/ 8807 w 10061"/>
                <a:gd name="connsiteY377" fmla="*/ 6941 h 10000"/>
                <a:gd name="connsiteX378" fmla="*/ 8784 w 10061"/>
                <a:gd name="connsiteY378" fmla="*/ 6991 h 10000"/>
                <a:gd name="connsiteX379" fmla="*/ 8700 w 10061"/>
                <a:gd name="connsiteY379" fmla="*/ 6984 h 10000"/>
                <a:gd name="connsiteX380" fmla="*/ 8672 w 10061"/>
                <a:gd name="connsiteY380" fmla="*/ 6962 h 10000"/>
                <a:gd name="connsiteX381" fmla="*/ 8627 w 10061"/>
                <a:gd name="connsiteY381" fmla="*/ 6984 h 10000"/>
                <a:gd name="connsiteX382" fmla="*/ 8621 w 10061"/>
                <a:gd name="connsiteY382" fmla="*/ 7055 h 10000"/>
                <a:gd name="connsiteX383" fmla="*/ 8537 w 10061"/>
                <a:gd name="connsiteY383" fmla="*/ 7133 h 10000"/>
                <a:gd name="connsiteX384" fmla="*/ 8509 w 10061"/>
                <a:gd name="connsiteY384" fmla="*/ 7090 h 10000"/>
                <a:gd name="connsiteX385" fmla="*/ 8447 w 10061"/>
                <a:gd name="connsiteY385" fmla="*/ 7111 h 10000"/>
                <a:gd name="connsiteX386" fmla="*/ 8407 w 10061"/>
                <a:gd name="connsiteY386" fmla="*/ 7133 h 10000"/>
                <a:gd name="connsiteX387" fmla="*/ 8402 w 10061"/>
                <a:gd name="connsiteY387" fmla="*/ 7168 h 10000"/>
                <a:gd name="connsiteX388" fmla="*/ 8317 w 10061"/>
                <a:gd name="connsiteY388" fmla="*/ 7246 h 10000"/>
                <a:gd name="connsiteX389" fmla="*/ 8267 w 10061"/>
                <a:gd name="connsiteY389" fmla="*/ 7232 h 10000"/>
                <a:gd name="connsiteX390" fmla="*/ 8216 w 10061"/>
                <a:gd name="connsiteY390" fmla="*/ 7260 h 10000"/>
                <a:gd name="connsiteX391" fmla="*/ 8177 w 10061"/>
                <a:gd name="connsiteY391" fmla="*/ 7303 h 10000"/>
                <a:gd name="connsiteX392" fmla="*/ 8121 w 10061"/>
                <a:gd name="connsiteY392" fmla="*/ 7331 h 10000"/>
                <a:gd name="connsiteX393" fmla="*/ 8126 w 10061"/>
                <a:gd name="connsiteY393" fmla="*/ 7374 h 10000"/>
                <a:gd name="connsiteX394" fmla="*/ 8076 w 10061"/>
                <a:gd name="connsiteY394" fmla="*/ 7402 h 10000"/>
                <a:gd name="connsiteX395" fmla="*/ 8003 w 10061"/>
                <a:gd name="connsiteY395" fmla="*/ 7523 h 10000"/>
                <a:gd name="connsiteX396" fmla="*/ 7991 w 10061"/>
                <a:gd name="connsiteY396" fmla="*/ 7573 h 10000"/>
                <a:gd name="connsiteX397" fmla="*/ 7969 w 10061"/>
                <a:gd name="connsiteY397" fmla="*/ 7559 h 10000"/>
                <a:gd name="connsiteX398" fmla="*/ 7980 w 10061"/>
                <a:gd name="connsiteY398" fmla="*/ 7523 h 10000"/>
                <a:gd name="connsiteX399" fmla="*/ 7907 w 10061"/>
                <a:gd name="connsiteY399" fmla="*/ 7339 h 10000"/>
                <a:gd name="connsiteX400" fmla="*/ 7907 w 10061"/>
                <a:gd name="connsiteY400" fmla="*/ 7268 h 10000"/>
                <a:gd name="connsiteX401" fmla="*/ 7873 w 10061"/>
                <a:gd name="connsiteY401" fmla="*/ 7268 h 10000"/>
                <a:gd name="connsiteX402" fmla="*/ 7772 w 10061"/>
                <a:gd name="connsiteY402" fmla="*/ 7197 h 10000"/>
                <a:gd name="connsiteX403" fmla="*/ 7710 w 10061"/>
                <a:gd name="connsiteY403" fmla="*/ 7232 h 10000"/>
                <a:gd name="connsiteX404" fmla="*/ 7693 w 10061"/>
                <a:gd name="connsiteY404" fmla="*/ 7275 h 10000"/>
                <a:gd name="connsiteX405" fmla="*/ 7738 w 10061"/>
                <a:gd name="connsiteY405" fmla="*/ 7324 h 10000"/>
                <a:gd name="connsiteX406" fmla="*/ 7749 w 10061"/>
                <a:gd name="connsiteY406" fmla="*/ 7367 h 10000"/>
                <a:gd name="connsiteX407" fmla="*/ 7721 w 10061"/>
                <a:gd name="connsiteY407" fmla="*/ 7410 h 10000"/>
                <a:gd name="connsiteX408" fmla="*/ 7727 w 10061"/>
                <a:gd name="connsiteY408" fmla="*/ 7445 h 10000"/>
                <a:gd name="connsiteX409" fmla="*/ 7716 w 10061"/>
                <a:gd name="connsiteY409" fmla="*/ 7516 h 10000"/>
                <a:gd name="connsiteX410" fmla="*/ 7721 w 10061"/>
                <a:gd name="connsiteY410" fmla="*/ 7587 h 10000"/>
                <a:gd name="connsiteX411" fmla="*/ 7755 w 10061"/>
                <a:gd name="connsiteY411" fmla="*/ 7700 h 10000"/>
                <a:gd name="connsiteX412" fmla="*/ 7721 w 10061"/>
                <a:gd name="connsiteY412" fmla="*/ 7743 h 10000"/>
                <a:gd name="connsiteX413" fmla="*/ 7727 w 10061"/>
                <a:gd name="connsiteY413" fmla="*/ 7779 h 10000"/>
                <a:gd name="connsiteX414" fmla="*/ 7699 w 10061"/>
                <a:gd name="connsiteY414" fmla="*/ 7793 h 10000"/>
                <a:gd name="connsiteX415" fmla="*/ 7682 w 10061"/>
                <a:gd name="connsiteY415" fmla="*/ 7814 h 10000"/>
                <a:gd name="connsiteX416" fmla="*/ 7575 w 10061"/>
                <a:gd name="connsiteY416" fmla="*/ 7800 h 10000"/>
                <a:gd name="connsiteX417" fmla="*/ 7558 w 10061"/>
                <a:gd name="connsiteY417" fmla="*/ 7757 h 10000"/>
                <a:gd name="connsiteX418" fmla="*/ 7524 w 10061"/>
                <a:gd name="connsiteY418" fmla="*/ 7786 h 10000"/>
                <a:gd name="connsiteX419" fmla="*/ 7451 w 10061"/>
                <a:gd name="connsiteY419" fmla="*/ 7771 h 10000"/>
                <a:gd name="connsiteX420" fmla="*/ 7401 w 10061"/>
                <a:gd name="connsiteY420" fmla="*/ 7793 h 10000"/>
                <a:gd name="connsiteX421" fmla="*/ 7373 w 10061"/>
                <a:gd name="connsiteY421" fmla="*/ 7644 h 10000"/>
                <a:gd name="connsiteX422" fmla="*/ 7344 w 10061"/>
                <a:gd name="connsiteY422" fmla="*/ 7637 h 10000"/>
                <a:gd name="connsiteX423" fmla="*/ 7311 w 10061"/>
                <a:gd name="connsiteY423" fmla="*/ 7544 h 10000"/>
                <a:gd name="connsiteX424" fmla="*/ 7328 w 10061"/>
                <a:gd name="connsiteY424" fmla="*/ 7502 h 10000"/>
                <a:gd name="connsiteX425" fmla="*/ 7367 w 10061"/>
                <a:gd name="connsiteY425" fmla="*/ 7523 h 10000"/>
                <a:gd name="connsiteX426" fmla="*/ 7384 w 10061"/>
                <a:gd name="connsiteY426" fmla="*/ 7473 h 10000"/>
                <a:gd name="connsiteX427" fmla="*/ 7356 w 10061"/>
                <a:gd name="connsiteY427" fmla="*/ 7438 h 10000"/>
                <a:gd name="connsiteX428" fmla="*/ 7373 w 10061"/>
                <a:gd name="connsiteY428" fmla="*/ 7402 h 10000"/>
                <a:gd name="connsiteX429" fmla="*/ 7299 w 10061"/>
                <a:gd name="connsiteY429" fmla="*/ 7331 h 10000"/>
                <a:gd name="connsiteX430" fmla="*/ 7305 w 10061"/>
                <a:gd name="connsiteY430" fmla="*/ 7296 h 10000"/>
                <a:gd name="connsiteX431" fmla="*/ 7260 w 10061"/>
                <a:gd name="connsiteY431" fmla="*/ 7260 h 10000"/>
                <a:gd name="connsiteX432" fmla="*/ 7288 w 10061"/>
                <a:gd name="connsiteY432" fmla="*/ 7218 h 10000"/>
                <a:gd name="connsiteX433" fmla="*/ 7277 w 10061"/>
                <a:gd name="connsiteY433" fmla="*/ 7168 h 10000"/>
                <a:gd name="connsiteX434" fmla="*/ 7226 w 10061"/>
                <a:gd name="connsiteY434" fmla="*/ 7090 h 10000"/>
                <a:gd name="connsiteX435" fmla="*/ 7193 w 10061"/>
                <a:gd name="connsiteY435" fmla="*/ 7026 h 10000"/>
                <a:gd name="connsiteX436" fmla="*/ 7125 w 10061"/>
                <a:gd name="connsiteY436" fmla="*/ 7055 h 10000"/>
                <a:gd name="connsiteX437" fmla="*/ 7086 w 10061"/>
                <a:gd name="connsiteY437" fmla="*/ 7048 h 10000"/>
                <a:gd name="connsiteX438" fmla="*/ 7063 w 10061"/>
                <a:gd name="connsiteY438" fmla="*/ 7111 h 10000"/>
                <a:gd name="connsiteX439" fmla="*/ 6985 w 10061"/>
                <a:gd name="connsiteY439" fmla="*/ 7119 h 10000"/>
                <a:gd name="connsiteX440" fmla="*/ 6956 w 10061"/>
                <a:gd name="connsiteY440" fmla="*/ 7111 h 10000"/>
                <a:gd name="connsiteX441" fmla="*/ 6889 w 10061"/>
                <a:gd name="connsiteY441" fmla="*/ 7161 h 10000"/>
                <a:gd name="connsiteX442" fmla="*/ 6895 w 10061"/>
                <a:gd name="connsiteY442" fmla="*/ 7260 h 10000"/>
                <a:gd name="connsiteX443" fmla="*/ 6878 w 10061"/>
                <a:gd name="connsiteY443" fmla="*/ 7324 h 10000"/>
                <a:gd name="connsiteX444" fmla="*/ 6878 w 10061"/>
                <a:gd name="connsiteY444" fmla="*/ 7381 h 10000"/>
                <a:gd name="connsiteX445" fmla="*/ 6821 w 10061"/>
                <a:gd name="connsiteY445" fmla="*/ 7424 h 10000"/>
                <a:gd name="connsiteX446" fmla="*/ 6760 w 10061"/>
                <a:gd name="connsiteY446" fmla="*/ 7431 h 10000"/>
                <a:gd name="connsiteX447" fmla="*/ 6743 w 10061"/>
                <a:gd name="connsiteY447" fmla="*/ 7410 h 10000"/>
                <a:gd name="connsiteX448" fmla="*/ 6686 w 10061"/>
                <a:gd name="connsiteY448" fmla="*/ 7388 h 10000"/>
                <a:gd name="connsiteX449" fmla="*/ 6653 w 10061"/>
                <a:gd name="connsiteY449" fmla="*/ 7431 h 10000"/>
                <a:gd name="connsiteX450" fmla="*/ 6647 w 10061"/>
                <a:gd name="connsiteY450" fmla="*/ 7473 h 10000"/>
                <a:gd name="connsiteX451" fmla="*/ 6613 w 10061"/>
                <a:gd name="connsiteY451" fmla="*/ 7480 h 10000"/>
                <a:gd name="connsiteX452" fmla="*/ 6608 w 10061"/>
                <a:gd name="connsiteY452" fmla="*/ 7523 h 10000"/>
                <a:gd name="connsiteX453" fmla="*/ 6580 w 10061"/>
                <a:gd name="connsiteY453" fmla="*/ 7523 h 10000"/>
                <a:gd name="connsiteX454" fmla="*/ 6546 w 10061"/>
                <a:gd name="connsiteY454" fmla="*/ 7424 h 10000"/>
                <a:gd name="connsiteX455" fmla="*/ 6467 w 10061"/>
                <a:gd name="connsiteY455" fmla="*/ 7473 h 10000"/>
                <a:gd name="connsiteX456" fmla="*/ 6377 w 10061"/>
                <a:gd name="connsiteY456" fmla="*/ 7551 h 10000"/>
                <a:gd name="connsiteX457" fmla="*/ 6343 w 10061"/>
                <a:gd name="connsiteY457" fmla="*/ 7566 h 10000"/>
                <a:gd name="connsiteX458" fmla="*/ 6355 w 10061"/>
                <a:gd name="connsiteY458" fmla="*/ 7615 h 10000"/>
                <a:gd name="connsiteX459" fmla="*/ 6304 w 10061"/>
                <a:gd name="connsiteY459" fmla="*/ 7637 h 10000"/>
                <a:gd name="connsiteX460" fmla="*/ 6270 w 10061"/>
                <a:gd name="connsiteY460" fmla="*/ 7608 h 10000"/>
                <a:gd name="connsiteX461" fmla="*/ 6197 w 10061"/>
                <a:gd name="connsiteY461" fmla="*/ 7622 h 10000"/>
                <a:gd name="connsiteX462" fmla="*/ 6197 w 10061"/>
                <a:gd name="connsiteY462" fmla="*/ 7395 h 10000"/>
                <a:gd name="connsiteX463" fmla="*/ 6269 w 10061"/>
                <a:gd name="connsiteY463" fmla="*/ 7826 h 10000"/>
                <a:gd name="connsiteX0" fmla="*/ 5802 w 10001"/>
                <a:gd name="connsiteY0" fmla="*/ 7970 h 10000"/>
                <a:gd name="connsiteX1" fmla="*/ 5845 w 10001"/>
                <a:gd name="connsiteY1" fmla="*/ 8247 h 10000"/>
                <a:gd name="connsiteX2" fmla="*/ 5805 w 10001"/>
                <a:gd name="connsiteY2" fmla="*/ 8254 h 10000"/>
                <a:gd name="connsiteX3" fmla="*/ 5670 w 10001"/>
                <a:gd name="connsiteY3" fmla="*/ 8353 h 10000"/>
                <a:gd name="connsiteX4" fmla="*/ 5592 w 10001"/>
                <a:gd name="connsiteY4" fmla="*/ 8368 h 10000"/>
                <a:gd name="connsiteX5" fmla="*/ 5563 w 10001"/>
                <a:gd name="connsiteY5" fmla="*/ 8311 h 10000"/>
                <a:gd name="connsiteX6" fmla="*/ 5440 w 10001"/>
                <a:gd name="connsiteY6" fmla="*/ 8361 h 10000"/>
                <a:gd name="connsiteX7" fmla="*/ 5423 w 10001"/>
                <a:gd name="connsiteY7" fmla="*/ 8432 h 10000"/>
                <a:gd name="connsiteX8" fmla="*/ 5350 w 10001"/>
                <a:gd name="connsiteY8" fmla="*/ 8417 h 10000"/>
                <a:gd name="connsiteX9" fmla="*/ 5288 w 10001"/>
                <a:gd name="connsiteY9" fmla="*/ 8382 h 10000"/>
                <a:gd name="connsiteX10" fmla="*/ 5237 w 10001"/>
                <a:gd name="connsiteY10" fmla="*/ 8403 h 10000"/>
                <a:gd name="connsiteX11" fmla="*/ 3151 w 10001"/>
                <a:gd name="connsiteY11" fmla="*/ 8971 h 10000"/>
                <a:gd name="connsiteX12" fmla="*/ 3156 w 10001"/>
                <a:gd name="connsiteY12" fmla="*/ 9021 h 10000"/>
                <a:gd name="connsiteX13" fmla="*/ 2819 w 10001"/>
                <a:gd name="connsiteY13" fmla="*/ 9837 h 10000"/>
                <a:gd name="connsiteX14" fmla="*/ 2746 w 10001"/>
                <a:gd name="connsiteY14" fmla="*/ 9879 h 10000"/>
                <a:gd name="connsiteX15" fmla="*/ 2706 w 10001"/>
                <a:gd name="connsiteY15" fmla="*/ 9922 h 10000"/>
                <a:gd name="connsiteX16" fmla="*/ 2639 w 10001"/>
                <a:gd name="connsiteY16" fmla="*/ 9929 h 10000"/>
                <a:gd name="connsiteX17" fmla="*/ 2599 w 10001"/>
                <a:gd name="connsiteY17" fmla="*/ 9943 h 10000"/>
                <a:gd name="connsiteX18" fmla="*/ 2566 w 10001"/>
                <a:gd name="connsiteY18" fmla="*/ 9929 h 10000"/>
                <a:gd name="connsiteX19" fmla="*/ 2509 w 10001"/>
                <a:gd name="connsiteY19" fmla="*/ 9943 h 10000"/>
                <a:gd name="connsiteX20" fmla="*/ 2504 w 10001"/>
                <a:gd name="connsiteY20" fmla="*/ 9957 h 10000"/>
                <a:gd name="connsiteX21" fmla="*/ 2459 w 10001"/>
                <a:gd name="connsiteY21" fmla="*/ 9993 h 10000"/>
                <a:gd name="connsiteX22" fmla="*/ 2425 w 10001"/>
                <a:gd name="connsiteY22" fmla="*/ 10000 h 10000"/>
                <a:gd name="connsiteX23" fmla="*/ 2324 w 10001"/>
                <a:gd name="connsiteY23" fmla="*/ 9901 h 10000"/>
                <a:gd name="connsiteX24" fmla="*/ 2251 w 10001"/>
                <a:gd name="connsiteY24" fmla="*/ 9794 h 10000"/>
                <a:gd name="connsiteX25" fmla="*/ 2161 w 10001"/>
                <a:gd name="connsiteY25" fmla="*/ 9759 h 10000"/>
                <a:gd name="connsiteX26" fmla="*/ 2144 w 10001"/>
                <a:gd name="connsiteY26" fmla="*/ 9624 h 10000"/>
                <a:gd name="connsiteX27" fmla="*/ 2206 w 10001"/>
                <a:gd name="connsiteY27" fmla="*/ 9588 h 10000"/>
                <a:gd name="connsiteX28" fmla="*/ 2183 w 10001"/>
                <a:gd name="connsiteY28" fmla="*/ 9482 h 10000"/>
                <a:gd name="connsiteX29" fmla="*/ 2161 w 10001"/>
                <a:gd name="connsiteY29" fmla="*/ 9446 h 10000"/>
                <a:gd name="connsiteX30" fmla="*/ 2324 w 10001"/>
                <a:gd name="connsiteY30" fmla="*/ 9312 h 10000"/>
                <a:gd name="connsiteX31" fmla="*/ 2374 w 10001"/>
                <a:gd name="connsiteY31" fmla="*/ 9177 h 10000"/>
                <a:gd name="connsiteX32" fmla="*/ 2425 w 10001"/>
                <a:gd name="connsiteY32" fmla="*/ 9148 h 10000"/>
                <a:gd name="connsiteX33" fmla="*/ 2436 w 10001"/>
                <a:gd name="connsiteY33" fmla="*/ 9063 h 10000"/>
                <a:gd name="connsiteX34" fmla="*/ 2386 w 10001"/>
                <a:gd name="connsiteY34" fmla="*/ 8950 h 10000"/>
                <a:gd name="connsiteX35" fmla="*/ 2397 w 10001"/>
                <a:gd name="connsiteY35" fmla="*/ 8879 h 10000"/>
                <a:gd name="connsiteX36" fmla="*/ 2341 w 10001"/>
                <a:gd name="connsiteY36" fmla="*/ 8850 h 10000"/>
                <a:gd name="connsiteX37" fmla="*/ 2307 w 10001"/>
                <a:gd name="connsiteY37" fmla="*/ 8857 h 10000"/>
                <a:gd name="connsiteX38" fmla="*/ 2144 w 10001"/>
                <a:gd name="connsiteY38" fmla="*/ 8921 h 10000"/>
                <a:gd name="connsiteX39" fmla="*/ 2099 w 10001"/>
                <a:gd name="connsiteY39" fmla="*/ 8971 h 10000"/>
                <a:gd name="connsiteX40" fmla="*/ 2065 w 10001"/>
                <a:gd name="connsiteY40" fmla="*/ 8999 h 10000"/>
                <a:gd name="connsiteX41" fmla="*/ 2020 w 10001"/>
                <a:gd name="connsiteY41" fmla="*/ 9056 h 10000"/>
                <a:gd name="connsiteX42" fmla="*/ 1880 w 10001"/>
                <a:gd name="connsiteY42" fmla="*/ 9013 h 10000"/>
                <a:gd name="connsiteX43" fmla="*/ 1829 w 10001"/>
                <a:gd name="connsiteY43" fmla="*/ 8971 h 10000"/>
                <a:gd name="connsiteX44" fmla="*/ 1739 w 10001"/>
                <a:gd name="connsiteY44" fmla="*/ 9021 h 10000"/>
                <a:gd name="connsiteX45" fmla="*/ 1610 w 10001"/>
                <a:gd name="connsiteY45" fmla="*/ 9056 h 10000"/>
                <a:gd name="connsiteX46" fmla="*/ 1700 w 10001"/>
                <a:gd name="connsiteY46" fmla="*/ 9177 h 10000"/>
                <a:gd name="connsiteX47" fmla="*/ 1593 w 10001"/>
                <a:gd name="connsiteY47" fmla="*/ 9304 h 10000"/>
                <a:gd name="connsiteX48" fmla="*/ 1559 w 10001"/>
                <a:gd name="connsiteY48" fmla="*/ 9290 h 10000"/>
                <a:gd name="connsiteX49" fmla="*/ 1542 w 10001"/>
                <a:gd name="connsiteY49" fmla="*/ 9304 h 10000"/>
                <a:gd name="connsiteX50" fmla="*/ 1508 w 10001"/>
                <a:gd name="connsiteY50" fmla="*/ 9269 h 10000"/>
                <a:gd name="connsiteX51" fmla="*/ 1441 w 10001"/>
                <a:gd name="connsiteY51" fmla="*/ 9233 h 10000"/>
                <a:gd name="connsiteX52" fmla="*/ 1435 w 10001"/>
                <a:gd name="connsiteY52" fmla="*/ 9198 h 10000"/>
                <a:gd name="connsiteX53" fmla="*/ 1413 w 10001"/>
                <a:gd name="connsiteY53" fmla="*/ 9191 h 10000"/>
                <a:gd name="connsiteX54" fmla="*/ 1401 w 10001"/>
                <a:gd name="connsiteY54" fmla="*/ 9155 h 10000"/>
                <a:gd name="connsiteX55" fmla="*/ 1373 w 10001"/>
                <a:gd name="connsiteY55" fmla="*/ 9127 h 10000"/>
                <a:gd name="connsiteX56" fmla="*/ 1328 w 10001"/>
                <a:gd name="connsiteY56" fmla="*/ 9141 h 10000"/>
                <a:gd name="connsiteX57" fmla="*/ 1306 w 10001"/>
                <a:gd name="connsiteY57" fmla="*/ 9092 h 10000"/>
                <a:gd name="connsiteX58" fmla="*/ 1272 w 10001"/>
                <a:gd name="connsiteY58" fmla="*/ 9099 h 10000"/>
                <a:gd name="connsiteX59" fmla="*/ 1278 w 10001"/>
                <a:gd name="connsiteY59" fmla="*/ 9056 h 10000"/>
                <a:gd name="connsiteX60" fmla="*/ 1266 w 10001"/>
                <a:gd name="connsiteY60" fmla="*/ 8999 h 10000"/>
                <a:gd name="connsiteX61" fmla="*/ 1278 w 10001"/>
                <a:gd name="connsiteY61" fmla="*/ 8935 h 10000"/>
                <a:gd name="connsiteX62" fmla="*/ 1272 w 10001"/>
                <a:gd name="connsiteY62" fmla="*/ 8893 h 10000"/>
                <a:gd name="connsiteX63" fmla="*/ 1154 w 10001"/>
                <a:gd name="connsiteY63" fmla="*/ 8893 h 10000"/>
                <a:gd name="connsiteX64" fmla="*/ 1154 w 10001"/>
                <a:gd name="connsiteY64" fmla="*/ 8850 h 10000"/>
                <a:gd name="connsiteX65" fmla="*/ 1092 w 10001"/>
                <a:gd name="connsiteY65" fmla="*/ 8829 h 10000"/>
                <a:gd name="connsiteX66" fmla="*/ 1081 w 10001"/>
                <a:gd name="connsiteY66" fmla="*/ 8758 h 10000"/>
                <a:gd name="connsiteX67" fmla="*/ 1070 w 10001"/>
                <a:gd name="connsiteY67" fmla="*/ 8730 h 10000"/>
                <a:gd name="connsiteX68" fmla="*/ 991 w 10001"/>
                <a:gd name="connsiteY68" fmla="*/ 8701 h 10000"/>
                <a:gd name="connsiteX69" fmla="*/ 1 w 10001"/>
                <a:gd name="connsiteY69" fmla="*/ 6920 h 10000"/>
                <a:gd name="connsiteX70" fmla="*/ 1075 w 10001"/>
                <a:gd name="connsiteY70" fmla="*/ 7019 h 10000"/>
                <a:gd name="connsiteX71" fmla="*/ 1278 w 10001"/>
                <a:gd name="connsiteY71" fmla="*/ 6998 h 10000"/>
                <a:gd name="connsiteX72" fmla="*/ 1525 w 10001"/>
                <a:gd name="connsiteY72" fmla="*/ 7083 h 10000"/>
                <a:gd name="connsiteX73" fmla="*/ 1610 w 10001"/>
                <a:gd name="connsiteY73" fmla="*/ 7104 h 10000"/>
                <a:gd name="connsiteX74" fmla="*/ 6505 w 10001"/>
                <a:gd name="connsiteY74" fmla="*/ 7627 h 10000"/>
                <a:gd name="connsiteX75" fmla="*/ 5524 w 10001"/>
                <a:gd name="connsiteY75" fmla="*/ 5713 h 10000"/>
                <a:gd name="connsiteX76" fmla="*/ 5653 w 10001"/>
                <a:gd name="connsiteY76" fmla="*/ 5720 h 10000"/>
                <a:gd name="connsiteX77" fmla="*/ 5698 w 10001"/>
                <a:gd name="connsiteY77" fmla="*/ 5742 h 10000"/>
                <a:gd name="connsiteX78" fmla="*/ 5794 w 10001"/>
                <a:gd name="connsiteY78" fmla="*/ 5635 h 10000"/>
                <a:gd name="connsiteX79" fmla="*/ 5845 w 10001"/>
                <a:gd name="connsiteY79" fmla="*/ 5628 h 10000"/>
                <a:gd name="connsiteX80" fmla="*/ 5890 w 10001"/>
                <a:gd name="connsiteY80" fmla="*/ 5564 h 10000"/>
                <a:gd name="connsiteX81" fmla="*/ 5946 w 10001"/>
                <a:gd name="connsiteY81" fmla="*/ 5515 h 10000"/>
                <a:gd name="connsiteX82" fmla="*/ 6002 w 10001"/>
                <a:gd name="connsiteY82" fmla="*/ 5408 h 10000"/>
                <a:gd name="connsiteX83" fmla="*/ 6013 w 10001"/>
                <a:gd name="connsiteY83" fmla="*/ 5344 h 10000"/>
                <a:gd name="connsiteX84" fmla="*/ 6081 w 10001"/>
                <a:gd name="connsiteY84" fmla="*/ 5316 h 10000"/>
                <a:gd name="connsiteX85" fmla="*/ 6160 w 10001"/>
                <a:gd name="connsiteY85" fmla="*/ 5351 h 10000"/>
                <a:gd name="connsiteX86" fmla="*/ 6227 w 10001"/>
                <a:gd name="connsiteY86" fmla="*/ 5337 h 10000"/>
                <a:gd name="connsiteX87" fmla="*/ 6295 w 10001"/>
                <a:gd name="connsiteY87" fmla="*/ 5344 h 10000"/>
                <a:gd name="connsiteX88" fmla="*/ 6413 w 10001"/>
                <a:gd name="connsiteY88" fmla="*/ 5302 h 10000"/>
                <a:gd name="connsiteX89" fmla="*/ 6491 w 10001"/>
                <a:gd name="connsiteY89" fmla="*/ 5195 h 10000"/>
                <a:gd name="connsiteX90" fmla="*/ 6525 w 10001"/>
                <a:gd name="connsiteY90" fmla="*/ 5160 h 10000"/>
                <a:gd name="connsiteX91" fmla="*/ 6576 w 10001"/>
                <a:gd name="connsiteY91" fmla="*/ 5160 h 10000"/>
                <a:gd name="connsiteX92" fmla="*/ 6615 w 10001"/>
                <a:gd name="connsiteY92" fmla="*/ 5103 h 10000"/>
                <a:gd name="connsiteX93" fmla="*/ 6598 w 10001"/>
                <a:gd name="connsiteY93" fmla="*/ 5039 h 10000"/>
                <a:gd name="connsiteX94" fmla="*/ 6610 w 10001"/>
                <a:gd name="connsiteY94" fmla="*/ 4982 h 10000"/>
                <a:gd name="connsiteX95" fmla="*/ 6660 w 10001"/>
                <a:gd name="connsiteY95" fmla="*/ 4876 h 10000"/>
                <a:gd name="connsiteX96" fmla="*/ 6716 w 10001"/>
                <a:gd name="connsiteY96" fmla="*/ 4776 h 10000"/>
                <a:gd name="connsiteX97" fmla="*/ 6773 w 10001"/>
                <a:gd name="connsiteY97" fmla="*/ 4755 h 10000"/>
                <a:gd name="connsiteX98" fmla="*/ 6801 w 10001"/>
                <a:gd name="connsiteY98" fmla="*/ 4720 h 10000"/>
                <a:gd name="connsiteX99" fmla="*/ 6896 w 10001"/>
                <a:gd name="connsiteY99" fmla="*/ 4734 h 10000"/>
                <a:gd name="connsiteX100" fmla="*/ 6992 w 10001"/>
                <a:gd name="connsiteY100" fmla="*/ 4734 h 10000"/>
                <a:gd name="connsiteX101" fmla="*/ 6998 w 10001"/>
                <a:gd name="connsiteY101" fmla="*/ 4670 h 10000"/>
                <a:gd name="connsiteX102" fmla="*/ 7014 w 10001"/>
                <a:gd name="connsiteY102" fmla="*/ 4627 h 10000"/>
                <a:gd name="connsiteX103" fmla="*/ 7009 w 10001"/>
                <a:gd name="connsiteY103" fmla="*/ 4599 h 10000"/>
                <a:gd name="connsiteX104" fmla="*/ 7065 w 10001"/>
                <a:gd name="connsiteY104" fmla="*/ 4578 h 10000"/>
                <a:gd name="connsiteX105" fmla="*/ 7104 w 10001"/>
                <a:gd name="connsiteY105" fmla="*/ 4634 h 10000"/>
                <a:gd name="connsiteX106" fmla="*/ 7161 w 10001"/>
                <a:gd name="connsiteY106" fmla="*/ 4613 h 10000"/>
                <a:gd name="connsiteX107" fmla="*/ 7178 w 10001"/>
                <a:gd name="connsiteY107" fmla="*/ 4578 h 10000"/>
                <a:gd name="connsiteX108" fmla="*/ 7223 w 10001"/>
                <a:gd name="connsiteY108" fmla="*/ 4564 h 10000"/>
                <a:gd name="connsiteX109" fmla="*/ 7318 w 10001"/>
                <a:gd name="connsiteY109" fmla="*/ 4493 h 10000"/>
                <a:gd name="connsiteX110" fmla="*/ 7408 w 10001"/>
                <a:gd name="connsiteY110" fmla="*/ 4521 h 10000"/>
                <a:gd name="connsiteX111" fmla="*/ 7431 w 10001"/>
                <a:gd name="connsiteY111" fmla="*/ 4507 h 10000"/>
                <a:gd name="connsiteX112" fmla="*/ 7481 w 10001"/>
                <a:gd name="connsiteY112" fmla="*/ 4528 h 10000"/>
                <a:gd name="connsiteX113" fmla="*/ 7504 w 10001"/>
                <a:gd name="connsiteY113" fmla="*/ 4471 h 10000"/>
                <a:gd name="connsiteX114" fmla="*/ 7526 w 10001"/>
                <a:gd name="connsiteY114" fmla="*/ 4500 h 10000"/>
                <a:gd name="connsiteX115" fmla="*/ 7560 w 10001"/>
                <a:gd name="connsiteY115" fmla="*/ 4493 h 10000"/>
                <a:gd name="connsiteX116" fmla="*/ 7599 w 10001"/>
                <a:gd name="connsiteY116" fmla="*/ 4556 h 10000"/>
                <a:gd name="connsiteX117" fmla="*/ 7644 w 10001"/>
                <a:gd name="connsiteY117" fmla="*/ 4549 h 10000"/>
                <a:gd name="connsiteX118" fmla="*/ 7684 w 10001"/>
                <a:gd name="connsiteY118" fmla="*/ 4578 h 10000"/>
                <a:gd name="connsiteX119" fmla="*/ 7701 w 10001"/>
                <a:gd name="connsiteY119" fmla="*/ 4556 h 10000"/>
                <a:gd name="connsiteX120" fmla="*/ 7779 w 10001"/>
                <a:gd name="connsiteY120" fmla="*/ 4564 h 10000"/>
                <a:gd name="connsiteX121" fmla="*/ 7791 w 10001"/>
                <a:gd name="connsiteY121" fmla="*/ 4585 h 10000"/>
                <a:gd name="connsiteX122" fmla="*/ 7875 w 10001"/>
                <a:gd name="connsiteY122" fmla="*/ 4514 h 10000"/>
                <a:gd name="connsiteX123" fmla="*/ 7875 w 10001"/>
                <a:gd name="connsiteY123" fmla="*/ 4393 h 10000"/>
                <a:gd name="connsiteX124" fmla="*/ 7853 w 10001"/>
                <a:gd name="connsiteY124" fmla="*/ 4379 h 10000"/>
                <a:gd name="connsiteX125" fmla="*/ 7836 w 10001"/>
                <a:gd name="connsiteY125" fmla="*/ 4294 h 10000"/>
                <a:gd name="connsiteX126" fmla="*/ 7802 w 10001"/>
                <a:gd name="connsiteY126" fmla="*/ 4209 h 10000"/>
                <a:gd name="connsiteX127" fmla="*/ 7751 w 10001"/>
                <a:gd name="connsiteY127" fmla="*/ 4173 h 10000"/>
                <a:gd name="connsiteX128" fmla="*/ 7746 w 10001"/>
                <a:gd name="connsiteY128" fmla="*/ 4131 h 10000"/>
                <a:gd name="connsiteX129" fmla="*/ 7673 w 10001"/>
                <a:gd name="connsiteY129" fmla="*/ 4053 h 10000"/>
                <a:gd name="connsiteX130" fmla="*/ 7678 w 10001"/>
                <a:gd name="connsiteY130" fmla="*/ 4024 h 10000"/>
                <a:gd name="connsiteX131" fmla="*/ 7605 w 10001"/>
                <a:gd name="connsiteY131" fmla="*/ 3982 h 10000"/>
                <a:gd name="connsiteX132" fmla="*/ 7599 w 10001"/>
                <a:gd name="connsiteY132" fmla="*/ 3903 h 10000"/>
                <a:gd name="connsiteX133" fmla="*/ 7476 w 10001"/>
                <a:gd name="connsiteY133" fmla="*/ 3833 h 10000"/>
                <a:gd name="connsiteX134" fmla="*/ 7408 w 10001"/>
                <a:gd name="connsiteY134" fmla="*/ 3683 h 10000"/>
                <a:gd name="connsiteX135" fmla="*/ 7307 w 10001"/>
                <a:gd name="connsiteY135" fmla="*/ 3676 h 10000"/>
                <a:gd name="connsiteX136" fmla="*/ 7273 w 10001"/>
                <a:gd name="connsiteY136" fmla="*/ 3648 h 10000"/>
                <a:gd name="connsiteX137" fmla="*/ 7223 w 10001"/>
                <a:gd name="connsiteY137" fmla="*/ 3669 h 10000"/>
                <a:gd name="connsiteX138" fmla="*/ 7144 w 10001"/>
                <a:gd name="connsiteY138" fmla="*/ 3669 h 10000"/>
                <a:gd name="connsiteX139" fmla="*/ 7031 w 10001"/>
                <a:gd name="connsiteY139" fmla="*/ 3840 h 10000"/>
                <a:gd name="connsiteX140" fmla="*/ 6992 w 10001"/>
                <a:gd name="connsiteY140" fmla="*/ 3918 h 10000"/>
                <a:gd name="connsiteX141" fmla="*/ 6891 w 10001"/>
                <a:gd name="connsiteY141" fmla="*/ 3797 h 10000"/>
                <a:gd name="connsiteX142" fmla="*/ 6818 w 10001"/>
                <a:gd name="connsiteY142" fmla="*/ 3747 h 10000"/>
                <a:gd name="connsiteX143" fmla="*/ 6745 w 10001"/>
                <a:gd name="connsiteY143" fmla="*/ 3754 h 10000"/>
                <a:gd name="connsiteX144" fmla="*/ 6671 w 10001"/>
                <a:gd name="connsiteY144" fmla="*/ 3790 h 10000"/>
                <a:gd name="connsiteX145" fmla="*/ 6610 w 10001"/>
                <a:gd name="connsiteY145" fmla="*/ 3762 h 10000"/>
                <a:gd name="connsiteX146" fmla="*/ 6553 w 10001"/>
                <a:gd name="connsiteY146" fmla="*/ 3804 h 10000"/>
                <a:gd name="connsiteX147" fmla="*/ 6497 w 10001"/>
                <a:gd name="connsiteY147" fmla="*/ 3889 h 10000"/>
                <a:gd name="connsiteX148" fmla="*/ 6368 w 10001"/>
                <a:gd name="connsiteY148" fmla="*/ 3733 h 10000"/>
                <a:gd name="connsiteX149" fmla="*/ 6351 w 10001"/>
                <a:gd name="connsiteY149" fmla="*/ 3577 h 10000"/>
                <a:gd name="connsiteX150" fmla="*/ 6452 w 10001"/>
                <a:gd name="connsiteY150" fmla="*/ 3513 h 10000"/>
                <a:gd name="connsiteX151" fmla="*/ 6446 w 10001"/>
                <a:gd name="connsiteY151" fmla="*/ 3343 h 10000"/>
                <a:gd name="connsiteX152" fmla="*/ 6542 w 10001"/>
                <a:gd name="connsiteY152" fmla="*/ 3144 h 10000"/>
                <a:gd name="connsiteX153" fmla="*/ 6531 w 10001"/>
                <a:gd name="connsiteY153" fmla="*/ 3109 h 10000"/>
                <a:gd name="connsiteX154" fmla="*/ 6761 w 10001"/>
                <a:gd name="connsiteY154" fmla="*/ 2456 h 10000"/>
                <a:gd name="connsiteX155" fmla="*/ 6885 w 10001"/>
                <a:gd name="connsiteY155" fmla="*/ 2555 h 10000"/>
                <a:gd name="connsiteX156" fmla="*/ 6958 w 10001"/>
                <a:gd name="connsiteY156" fmla="*/ 2598 h 10000"/>
                <a:gd name="connsiteX157" fmla="*/ 7031 w 10001"/>
                <a:gd name="connsiteY157" fmla="*/ 2598 h 10000"/>
                <a:gd name="connsiteX158" fmla="*/ 7144 w 10001"/>
                <a:gd name="connsiteY158" fmla="*/ 2676 h 10000"/>
                <a:gd name="connsiteX159" fmla="*/ 7161 w 10001"/>
                <a:gd name="connsiteY159" fmla="*/ 2626 h 10000"/>
                <a:gd name="connsiteX160" fmla="*/ 7234 w 10001"/>
                <a:gd name="connsiteY160" fmla="*/ 2612 h 10000"/>
                <a:gd name="connsiteX161" fmla="*/ 7296 w 10001"/>
                <a:gd name="connsiteY161" fmla="*/ 2527 h 10000"/>
                <a:gd name="connsiteX162" fmla="*/ 7374 w 10001"/>
                <a:gd name="connsiteY162" fmla="*/ 2463 h 10000"/>
                <a:gd name="connsiteX163" fmla="*/ 7408 w 10001"/>
                <a:gd name="connsiteY163" fmla="*/ 2399 h 10000"/>
                <a:gd name="connsiteX164" fmla="*/ 7526 w 10001"/>
                <a:gd name="connsiteY164" fmla="*/ 2356 h 10000"/>
                <a:gd name="connsiteX165" fmla="*/ 7588 w 10001"/>
                <a:gd name="connsiteY165" fmla="*/ 2363 h 10000"/>
                <a:gd name="connsiteX166" fmla="*/ 7639 w 10001"/>
                <a:gd name="connsiteY166" fmla="*/ 2300 h 10000"/>
                <a:gd name="connsiteX167" fmla="*/ 7678 w 10001"/>
                <a:gd name="connsiteY167" fmla="*/ 2214 h 10000"/>
                <a:gd name="connsiteX168" fmla="*/ 7661 w 10001"/>
                <a:gd name="connsiteY168" fmla="*/ 2200 h 10000"/>
                <a:gd name="connsiteX169" fmla="*/ 7678 w 10001"/>
                <a:gd name="connsiteY169" fmla="*/ 2108 h 10000"/>
                <a:gd name="connsiteX170" fmla="*/ 7611 w 10001"/>
                <a:gd name="connsiteY170" fmla="*/ 2108 h 10000"/>
                <a:gd name="connsiteX171" fmla="*/ 7644 w 10001"/>
                <a:gd name="connsiteY171" fmla="*/ 2030 h 10000"/>
                <a:gd name="connsiteX172" fmla="*/ 7650 w 10001"/>
                <a:gd name="connsiteY172" fmla="*/ 1938 h 10000"/>
                <a:gd name="connsiteX173" fmla="*/ 7678 w 10001"/>
                <a:gd name="connsiteY173" fmla="*/ 1916 h 10000"/>
                <a:gd name="connsiteX174" fmla="*/ 7729 w 10001"/>
                <a:gd name="connsiteY174" fmla="*/ 1824 h 10000"/>
                <a:gd name="connsiteX175" fmla="*/ 7723 w 10001"/>
                <a:gd name="connsiteY175" fmla="*/ 1753 h 10000"/>
                <a:gd name="connsiteX176" fmla="*/ 7763 w 10001"/>
                <a:gd name="connsiteY176" fmla="*/ 1675 h 10000"/>
                <a:gd name="connsiteX177" fmla="*/ 7808 w 10001"/>
                <a:gd name="connsiteY177" fmla="*/ 1625 h 10000"/>
                <a:gd name="connsiteX178" fmla="*/ 7824 w 10001"/>
                <a:gd name="connsiteY178" fmla="*/ 1540 h 10000"/>
                <a:gd name="connsiteX179" fmla="*/ 7819 w 10001"/>
                <a:gd name="connsiteY179" fmla="*/ 1512 h 10000"/>
                <a:gd name="connsiteX180" fmla="*/ 7858 w 10001"/>
                <a:gd name="connsiteY180" fmla="*/ 1455 h 10000"/>
                <a:gd name="connsiteX181" fmla="*/ 7914 w 10001"/>
                <a:gd name="connsiteY181" fmla="*/ 1285 h 10000"/>
                <a:gd name="connsiteX182" fmla="*/ 7931 w 10001"/>
                <a:gd name="connsiteY182" fmla="*/ 1185 h 10000"/>
                <a:gd name="connsiteX183" fmla="*/ 7959 w 10001"/>
                <a:gd name="connsiteY183" fmla="*/ 1192 h 10000"/>
                <a:gd name="connsiteX184" fmla="*/ 8038 w 10001"/>
                <a:gd name="connsiteY184" fmla="*/ 1079 h 10000"/>
                <a:gd name="connsiteX185" fmla="*/ 8128 w 10001"/>
                <a:gd name="connsiteY185" fmla="*/ 1015 h 10000"/>
                <a:gd name="connsiteX186" fmla="*/ 8139 w 10001"/>
                <a:gd name="connsiteY186" fmla="*/ 937 h 10000"/>
                <a:gd name="connsiteX187" fmla="*/ 8173 w 10001"/>
                <a:gd name="connsiteY187" fmla="*/ 852 h 10000"/>
                <a:gd name="connsiteX188" fmla="*/ 8162 w 10001"/>
                <a:gd name="connsiteY188" fmla="*/ 788 h 10000"/>
                <a:gd name="connsiteX189" fmla="*/ 8117 w 10001"/>
                <a:gd name="connsiteY189" fmla="*/ 731 h 10000"/>
                <a:gd name="connsiteX190" fmla="*/ 8139 w 10001"/>
                <a:gd name="connsiteY190" fmla="*/ 660 h 10000"/>
                <a:gd name="connsiteX191" fmla="*/ 8139 w 10001"/>
                <a:gd name="connsiteY191" fmla="*/ 575 h 10000"/>
                <a:gd name="connsiteX192" fmla="*/ 8055 w 10001"/>
                <a:gd name="connsiteY192" fmla="*/ 504 h 10000"/>
                <a:gd name="connsiteX193" fmla="*/ 7971 w 10001"/>
                <a:gd name="connsiteY193" fmla="*/ 546 h 10000"/>
                <a:gd name="connsiteX194" fmla="*/ 7931 w 10001"/>
                <a:gd name="connsiteY194" fmla="*/ 546 h 10000"/>
                <a:gd name="connsiteX195" fmla="*/ 7914 w 10001"/>
                <a:gd name="connsiteY195" fmla="*/ 497 h 10000"/>
                <a:gd name="connsiteX196" fmla="*/ 7914 w 10001"/>
                <a:gd name="connsiteY196" fmla="*/ 405 h 10000"/>
                <a:gd name="connsiteX197" fmla="*/ 8021 w 10001"/>
                <a:gd name="connsiteY197" fmla="*/ 312 h 10000"/>
                <a:gd name="connsiteX198" fmla="*/ 8055 w 10001"/>
                <a:gd name="connsiteY198" fmla="*/ 234 h 10000"/>
                <a:gd name="connsiteX199" fmla="*/ 8122 w 10001"/>
                <a:gd name="connsiteY199" fmla="*/ 170 h 10000"/>
                <a:gd name="connsiteX200" fmla="*/ 8184 w 10001"/>
                <a:gd name="connsiteY200" fmla="*/ 50 h 10000"/>
                <a:gd name="connsiteX201" fmla="*/ 8229 w 10001"/>
                <a:gd name="connsiteY201" fmla="*/ 28 h 10000"/>
                <a:gd name="connsiteX202" fmla="*/ 8291 w 10001"/>
                <a:gd name="connsiteY202" fmla="*/ 43 h 10000"/>
                <a:gd name="connsiteX203" fmla="*/ 8421 w 10001"/>
                <a:gd name="connsiteY203" fmla="*/ 0 h 10000"/>
                <a:gd name="connsiteX204" fmla="*/ 8482 w 10001"/>
                <a:gd name="connsiteY204" fmla="*/ 71 h 10000"/>
                <a:gd name="connsiteX205" fmla="*/ 8477 w 10001"/>
                <a:gd name="connsiteY205" fmla="*/ 121 h 10000"/>
                <a:gd name="connsiteX206" fmla="*/ 8505 w 10001"/>
                <a:gd name="connsiteY206" fmla="*/ 142 h 10000"/>
                <a:gd name="connsiteX207" fmla="*/ 8527 w 10001"/>
                <a:gd name="connsiteY207" fmla="*/ 192 h 10000"/>
                <a:gd name="connsiteX208" fmla="*/ 8494 w 10001"/>
                <a:gd name="connsiteY208" fmla="*/ 248 h 10000"/>
                <a:gd name="connsiteX209" fmla="*/ 8449 w 10001"/>
                <a:gd name="connsiteY209" fmla="*/ 376 h 10000"/>
                <a:gd name="connsiteX210" fmla="*/ 8376 w 10001"/>
                <a:gd name="connsiteY210" fmla="*/ 476 h 10000"/>
                <a:gd name="connsiteX211" fmla="*/ 8308 w 10001"/>
                <a:gd name="connsiteY211" fmla="*/ 532 h 10000"/>
                <a:gd name="connsiteX212" fmla="*/ 8359 w 10001"/>
                <a:gd name="connsiteY212" fmla="*/ 554 h 10000"/>
                <a:gd name="connsiteX213" fmla="*/ 8426 w 10001"/>
                <a:gd name="connsiteY213" fmla="*/ 639 h 10000"/>
                <a:gd name="connsiteX214" fmla="*/ 8471 w 10001"/>
                <a:gd name="connsiteY214" fmla="*/ 646 h 10000"/>
                <a:gd name="connsiteX215" fmla="*/ 8494 w 10001"/>
                <a:gd name="connsiteY215" fmla="*/ 738 h 10000"/>
                <a:gd name="connsiteX216" fmla="*/ 8539 w 10001"/>
                <a:gd name="connsiteY216" fmla="*/ 759 h 10000"/>
                <a:gd name="connsiteX217" fmla="*/ 8572 w 10001"/>
                <a:gd name="connsiteY217" fmla="*/ 752 h 10000"/>
                <a:gd name="connsiteX218" fmla="*/ 8640 w 10001"/>
                <a:gd name="connsiteY218" fmla="*/ 610 h 10000"/>
                <a:gd name="connsiteX219" fmla="*/ 8702 w 10001"/>
                <a:gd name="connsiteY219" fmla="*/ 625 h 10000"/>
                <a:gd name="connsiteX220" fmla="*/ 8713 w 10001"/>
                <a:gd name="connsiteY220" fmla="*/ 667 h 10000"/>
                <a:gd name="connsiteX221" fmla="*/ 8758 w 10001"/>
                <a:gd name="connsiteY221" fmla="*/ 717 h 10000"/>
                <a:gd name="connsiteX222" fmla="*/ 8758 w 10001"/>
                <a:gd name="connsiteY222" fmla="*/ 752 h 10000"/>
                <a:gd name="connsiteX223" fmla="*/ 8797 w 10001"/>
                <a:gd name="connsiteY223" fmla="*/ 774 h 10000"/>
                <a:gd name="connsiteX224" fmla="*/ 8854 w 10001"/>
                <a:gd name="connsiteY224" fmla="*/ 774 h 10000"/>
                <a:gd name="connsiteX225" fmla="*/ 8859 w 10001"/>
                <a:gd name="connsiteY225" fmla="*/ 837 h 10000"/>
                <a:gd name="connsiteX226" fmla="*/ 8809 w 10001"/>
                <a:gd name="connsiteY226" fmla="*/ 866 h 10000"/>
                <a:gd name="connsiteX227" fmla="*/ 8854 w 10001"/>
                <a:gd name="connsiteY227" fmla="*/ 1143 h 10000"/>
                <a:gd name="connsiteX228" fmla="*/ 8899 w 10001"/>
                <a:gd name="connsiteY228" fmla="*/ 1270 h 10000"/>
                <a:gd name="connsiteX229" fmla="*/ 8887 w 10001"/>
                <a:gd name="connsiteY229" fmla="*/ 1327 h 10000"/>
                <a:gd name="connsiteX230" fmla="*/ 8927 w 10001"/>
                <a:gd name="connsiteY230" fmla="*/ 1391 h 10000"/>
                <a:gd name="connsiteX231" fmla="*/ 8932 w 10001"/>
                <a:gd name="connsiteY231" fmla="*/ 1434 h 10000"/>
                <a:gd name="connsiteX232" fmla="*/ 9039 w 10001"/>
                <a:gd name="connsiteY232" fmla="*/ 1483 h 10000"/>
                <a:gd name="connsiteX233" fmla="*/ 9169 w 10001"/>
                <a:gd name="connsiteY233" fmla="*/ 1441 h 10000"/>
                <a:gd name="connsiteX234" fmla="*/ 9185 w 10001"/>
                <a:gd name="connsiteY234" fmla="*/ 1384 h 10000"/>
                <a:gd name="connsiteX235" fmla="*/ 9230 w 10001"/>
                <a:gd name="connsiteY235" fmla="*/ 1405 h 10000"/>
                <a:gd name="connsiteX236" fmla="*/ 9259 w 10001"/>
                <a:gd name="connsiteY236" fmla="*/ 1455 h 10000"/>
                <a:gd name="connsiteX237" fmla="*/ 9326 w 10001"/>
                <a:gd name="connsiteY237" fmla="*/ 1419 h 10000"/>
                <a:gd name="connsiteX238" fmla="*/ 9365 w 10001"/>
                <a:gd name="connsiteY238" fmla="*/ 1419 h 10000"/>
                <a:gd name="connsiteX239" fmla="*/ 9422 w 10001"/>
                <a:gd name="connsiteY239" fmla="*/ 1476 h 10000"/>
                <a:gd name="connsiteX240" fmla="*/ 9455 w 10001"/>
                <a:gd name="connsiteY240" fmla="*/ 1398 h 10000"/>
                <a:gd name="connsiteX241" fmla="*/ 9523 w 10001"/>
                <a:gd name="connsiteY241" fmla="*/ 1434 h 10000"/>
                <a:gd name="connsiteX242" fmla="*/ 9557 w 10001"/>
                <a:gd name="connsiteY242" fmla="*/ 1391 h 10000"/>
                <a:gd name="connsiteX243" fmla="*/ 9585 w 10001"/>
                <a:gd name="connsiteY243" fmla="*/ 1398 h 10000"/>
                <a:gd name="connsiteX244" fmla="*/ 9613 w 10001"/>
                <a:gd name="connsiteY244" fmla="*/ 1356 h 10000"/>
                <a:gd name="connsiteX245" fmla="*/ 9607 w 10001"/>
                <a:gd name="connsiteY245" fmla="*/ 1313 h 10000"/>
                <a:gd name="connsiteX246" fmla="*/ 9647 w 10001"/>
                <a:gd name="connsiteY246" fmla="*/ 1292 h 10000"/>
                <a:gd name="connsiteX247" fmla="*/ 9675 w 10001"/>
                <a:gd name="connsiteY247" fmla="*/ 1221 h 10000"/>
                <a:gd name="connsiteX248" fmla="*/ 9754 w 10001"/>
                <a:gd name="connsiteY248" fmla="*/ 1228 h 10000"/>
                <a:gd name="connsiteX249" fmla="*/ 9872 w 10001"/>
                <a:gd name="connsiteY249" fmla="*/ 1434 h 10000"/>
                <a:gd name="connsiteX250" fmla="*/ 9894 w 10001"/>
                <a:gd name="connsiteY250" fmla="*/ 1505 h 10000"/>
                <a:gd name="connsiteX251" fmla="*/ 9973 w 10001"/>
                <a:gd name="connsiteY251" fmla="*/ 1597 h 10000"/>
                <a:gd name="connsiteX252" fmla="*/ 10001 w 10001"/>
                <a:gd name="connsiteY252" fmla="*/ 1682 h 10000"/>
                <a:gd name="connsiteX253" fmla="*/ 9939 w 10001"/>
                <a:gd name="connsiteY253" fmla="*/ 1796 h 10000"/>
                <a:gd name="connsiteX254" fmla="*/ 9894 w 10001"/>
                <a:gd name="connsiteY254" fmla="*/ 1838 h 10000"/>
                <a:gd name="connsiteX255" fmla="*/ 9917 w 10001"/>
                <a:gd name="connsiteY255" fmla="*/ 1959 h 10000"/>
                <a:gd name="connsiteX256" fmla="*/ 9849 w 10001"/>
                <a:gd name="connsiteY256" fmla="*/ 2051 h 10000"/>
                <a:gd name="connsiteX257" fmla="*/ 9810 w 10001"/>
                <a:gd name="connsiteY257" fmla="*/ 2072 h 10000"/>
                <a:gd name="connsiteX258" fmla="*/ 9810 w 10001"/>
                <a:gd name="connsiteY258" fmla="*/ 2136 h 10000"/>
                <a:gd name="connsiteX259" fmla="*/ 9759 w 10001"/>
                <a:gd name="connsiteY259" fmla="*/ 2257 h 10000"/>
                <a:gd name="connsiteX260" fmla="*/ 9725 w 10001"/>
                <a:gd name="connsiteY260" fmla="*/ 2264 h 10000"/>
                <a:gd name="connsiteX261" fmla="*/ 9731 w 10001"/>
                <a:gd name="connsiteY261" fmla="*/ 2349 h 10000"/>
                <a:gd name="connsiteX262" fmla="*/ 9703 w 10001"/>
                <a:gd name="connsiteY262" fmla="*/ 2413 h 10000"/>
                <a:gd name="connsiteX263" fmla="*/ 9709 w 10001"/>
                <a:gd name="connsiteY263" fmla="*/ 2697 h 10000"/>
                <a:gd name="connsiteX264" fmla="*/ 9725 w 10001"/>
                <a:gd name="connsiteY264" fmla="*/ 2718 h 10000"/>
                <a:gd name="connsiteX265" fmla="*/ 9720 w 10001"/>
                <a:gd name="connsiteY265" fmla="*/ 2811 h 10000"/>
                <a:gd name="connsiteX266" fmla="*/ 9709 w 10001"/>
                <a:gd name="connsiteY266" fmla="*/ 2896 h 10000"/>
                <a:gd name="connsiteX267" fmla="*/ 9669 w 10001"/>
                <a:gd name="connsiteY267" fmla="*/ 2938 h 10000"/>
                <a:gd name="connsiteX268" fmla="*/ 9596 w 10001"/>
                <a:gd name="connsiteY268" fmla="*/ 2903 h 10000"/>
                <a:gd name="connsiteX269" fmla="*/ 9562 w 10001"/>
                <a:gd name="connsiteY269" fmla="*/ 2952 h 10000"/>
                <a:gd name="connsiteX270" fmla="*/ 9568 w 10001"/>
                <a:gd name="connsiteY270" fmla="*/ 2995 h 10000"/>
                <a:gd name="connsiteX271" fmla="*/ 9545 w 10001"/>
                <a:gd name="connsiteY271" fmla="*/ 3080 h 10000"/>
                <a:gd name="connsiteX272" fmla="*/ 9506 w 10001"/>
                <a:gd name="connsiteY272" fmla="*/ 3137 h 10000"/>
                <a:gd name="connsiteX273" fmla="*/ 9495 w 10001"/>
                <a:gd name="connsiteY273" fmla="*/ 3236 h 10000"/>
                <a:gd name="connsiteX274" fmla="*/ 9467 w 10001"/>
                <a:gd name="connsiteY274" fmla="*/ 3322 h 10000"/>
                <a:gd name="connsiteX275" fmla="*/ 9472 w 10001"/>
                <a:gd name="connsiteY275" fmla="*/ 3378 h 10000"/>
                <a:gd name="connsiteX276" fmla="*/ 9461 w 10001"/>
                <a:gd name="connsiteY276" fmla="*/ 3435 h 10000"/>
                <a:gd name="connsiteX277" fmla="*/ 9484 w 10001"/>
                <a:gd name="connsiteY277" fmla="*/ 3485 h 10000"/>
                <a:gd name="connsiteX278" fmla="*/ 9450 w 10001"/>
                <a:gd name="connsiteY278" fmla="*/ 3563 h 10000"/>
                <a:gd name="connsiteX279" fmla="*/ 9394 w 10001"/>
                <a:gd name="connsiteY279" fmla="*/ 3442 h 10000"/>
                <a:gd name="connsiteX280" fmla="*/ 9394 w 10001"/>
                <a:gd name="connsiteY280" fmla="*/ 3350 h 10000"/>
                <a:gd name="connsiteX281" fmla="*/ 9377 w 10001"/>
                <a:gd name="connsiteY281" fmla="*/ 3336 h 10000"/>
                <a:gd name="connsiteX282" fmla="*/ 9309 w 10001"/>
                <a:gd name="connsiteY282" fmla="*/ 3400 h 10000"/>
                <a:gd name="connsiteX283" fmla="*/ 9202 w 10001"/>
                <a:gd name="connsiteY283" fmla="*/ 3549 h 10000"/>
                <a:gd name="connsiteX284" fmla="*/ 9140 w 10001"/>
                <a:gd name="connsiteY284" fmla="*/ 3655 h 10000"/>
                <a:gd name="connsiteX285" fmla="*/ 9045 w 10001"/>
                <a:gd name="connsiteY285" fmla="*/ 3712 h 10000"/>
                <a:gd name="connsiteX286" fmla="*/ 9011 w 10001"/>
                <a:gd name="connsiteY286" fmla="*/ 3797 h 10000"/>
                <a:gd name="connsiteX287" fmla="*/ 8983 w 10001"/>
                <a:gd name="connsiteY287" fmla="*/ 3825 h 10000"/>
                <a:gd name="connsiteX288" fmla="*/ 8876 w 10001"/>
                <a:gd name="connsiteY288" fmla="*/ 3903 h 10000"/>
                <a:gd name="connsiteX289" fmla="*/ 8786 w 10001"/>
                <a:gd name="connsiteY289" fmla="*/ 3996 h 10000"/>
                <a:gd name="connsiteX290" fmla="*/ 8764 w 10001"/>
                <a:gd name="connsiteY290" fmla="*/ 4067 h 10000"/>
                <a:gd name="connsiteX291" fmla="*/ 8730 w 10001"/>
                <a:gd name="connsiteY291" fmla="*/ 4102 h 10000"/>
                <a:gd name="connsiteX292" fmla="*/ 8775 w 10001"/>
                <a:gd name="connsiteY292" fmla="*/ 4194 h 10000"/>
                <a:gd name="connsiteX293" fmla="*/ 8820 w 10001"/>
                <a:gd name="connsiteY293" fmla="*/ 4265 h 10000"/>
                <a:gd name="connsiteX294" fmla="*/ 8882 w 10001"/>
                <a:gd name="connsiteY294" fmla="*/ 4294 h 10000"/>
                <a:gd name="connsiteX295" fmla="*/ 8859 w 10001"/>
                <a:gd name="connsiteY295" fmla="*/ 4344 h 10000"/>
                <a:gd name="connsiteX296" fmla="*/ 8904 w 10001"/>
                <a:gd name="connsiteY296" fmla="*/ 4358 h 10000"/>
                <a:gd name="connsiteX297" fmla="*/ 8904 w 10001"/>
                <a:gd name="connsiteY297" fmla="*/ 4443 h 10000"/>
                <a:gd name="connsiteX298" fmla="*/ 8938 w 10001"/>
                <a:gd name="connsiteY298" fmla="*/ 4507 h 10000"/>
                <a:gd name="connsiteX299" fmla="*/ 8994 w 10001"/>
                <a:gd name="connsiteY299" fmla="*/ 4493 h 10000"/>
                <a:gd name="connsiteX300" fmla="*/ 9017 w 10001"/>
                <a:gd name="connsiteY300" fmla="*/ 4422 h 10000"/>
                <a:gd name="connsiteX301" fmla="*/ 9062 w 10001"/>
                <a:gd name="connsiteY301" fmla="*/ 4414 h 10000"/>
                <a:gd name="connsiteX302" fmla="*/ 9067 w 10001"/>
                <a:gd name="connsiteY302" fmla="*/ 4358 h 10000"/>
                <a:gd name="connsiteX303" fmla="*/ 9124 w 10001"/>
                <a:gd name="connsiteY303" fmla="*/ 4358 h 10000"/>
                <a:gd name="connsiteX304" fmla="*/ 9101 w 10001"/>
                <a:gd name="connsiteY304" fmla="*/ 4429 h 10000"/>
                <a:gd name="connsiteX305" fmla="*/ 9157 w 10001"/>
                <a:gd name="connsiteY305" fmla="*/ 4464 h 10000"/>
                <a:gd name="connsiteX306" fmla="*/ 9146 w 10001"/>
                <a:gd name="connsiteY306" fmla="*/ 4528 h 10000"/>
                <a:gd name="connsiteX307" fmla="*/ 9062 w 10001"/>
                <a:gd name="connsiteY307" fmla="*/ 4535 h 10000"/>
                <a:gd name="connsiteX308" fmla="*/ 9000 w 10001"/>
                <a:gd name="connsiteY308" fmla="*/ 4578 h 10000"/>
                <a:gd name="connsiteX309" fmla="*/ 8944 w 10001"/>
                <a:gd name="connsiteY309" fmla="*/ 4599 h 10000"/>
                <a:gd name="connsiteX310" fmla="*/ 8944 w 10001"/>
                <a:gd name="connsiteY310" fmla="*/ 4698 h 10000"/>
                <a:gd name="connsiteX311" fmla="*/ 9000 w 10001"/>
                <a:gd name="connsiteY311" fmla="*/ 4805 h 10000"/>
                <a:gd name="connsiteX312" fmla="*/ 8955 w 10001"/>
                <a:gd name="connsiteY312" fmla="*/ 4904 h 10000"/>
                <a:gd name="connsiteX313" fmla="*/ 8865 w 10001"/>
                <a:gd name="connsiteY313" fmla="*/ 4918 h 10000"/>
                <a:gd name="connsiteX314" fmla="*/ 8876 w 10001"/>
                <a:gd name="connsiteY314" fmla="*/ 5032 h 10000"/>
                <a:gd name="connsiteX315" fmla="*/ 8871 w 10001"/>
                <a:gd name="connsiteY315" fmla="*/ 5103 h 10000"/>
                <a:gd name="connsiteX316" fmla="*/ 8842 w 10001"/>
                <a:gd name="connsiteY316" fmla="*/ 5138 h 10000"/>
                <a:gd name="connsiteX317" fmla="*/ 8786 w 10001"/>
                <a:gd name="connsiteY317" fmla="*/ 5110 h 10000"/>
                <a:gd name="connsiteX318" fmla="*/ 8736 w 10001"/>
                <a:gd name="connsiteY318" fmla="*/ 5018 h 10000"/>
                <a:gd name="connsiteX319" fmla="*/ 8679 w 10001"/>
                <a:gd name="connsiteY319" fmla="*/ 5089 h 10000"/>
                <a:gd name="connsiteX320" fmla="*/ 8623 w 10001"/>
                <a:gd name="connsiteY320" fmla="*/ 5039 h 10000"/>
                <a:gd name="connsiteX321" fmla="*/ 8617 w 10001"/>
                <a:gd name="connsiteY321" fmla="*/ 5011 h 10000"/>
                <a:gd name="connsiteX322" fmla="*/ 8539 w 10001"/>
                <a:gd name="connsiteY322" fmla="*/ 4947 h 10000"/>
                <a:gd name="connsiteX323" fmla="*/ 8516 w 10001"/>
                <a:gd name="connsiteY323" fmla="*/ 4961 h 10000"/>
                <a:gd name="connsiteX324" fmla="*/ 8527 w 10001"/>
                <a:gd name="connsiteY324" fmla="*/ 5039 h 10000"/>
                <a:gd name="connsiteX325" fmla="*/ 8482 w 10001"/>
                <a:gd name="connsiteY325" fmla="*/ 5138 h 10000"/>
                <a:gd name="connsiteX326" fmla="*/ 8516 w 10001"/>
                <a:gd name="connsiteY326" fmla="*/ 5160 h 10000"/>
                <a:gd name="connsiteX327" fmla="*/ 8578 w 10001"/>
                <a:gd name="connsiteY327" fmla="*/ 5145 h 10000"/>
                <a:gd name="connsiteX328" fmla="*/ 8589 w 10001"/>
                <a:gd name="connsiteY328" fmla="*/ 5181 h 10000"/>
                <a:gd name="connsiteX329" fmla="*/ 8578 w 10001"/>
                <a:gd name="connsiteY329" fmla="*/ 5224 h 10000"/>
                <a:gd name="connsiteX330" fmla="*/ 8601 w 10001"/>
                <a:gd name="connsiteY330" fmla="*/ 5280 h 10000"/>
                <a:gd name="connsiteX331" fmla="*/ 8651 w 10001"/>
                <a:gd name="connsiteY331" fmla="*/ 5316 h 10000"/>
                <a:gd name="connsiteX332" fmla="*/ 8640 w 10001"/>
                <a:gd name="connsiteY332" fmla="*/ 5401 h 10000"/>
                <a:gd name="connsiteX333" fmla="*/ 8674 w 10001"/>
                <a:gd name="connsiteY333" fmla="*/ 5444 h 10000"/>
                <a:gd name="connsiteX334" fmla="*/ 8634 w 10001"/>
                <a:gd name="connsiteY334" fmla="*/ 5486 h 10000"/>
                <a:gd name="connsiteX335" fmla="*/ 8623 w 10001"/>
                <a:gd name="connsiteY335" fmla="*/ 5642 h 10000"/>
                <a:gd name="connsiteX336" fmla="*/ 8601 w 10001"/>
                <a:gd name="connsiteY336" fmla="*/ 5649 h 10000"/>
                <a:gd name="connsiteX337" fmla="*/ 8629 w 10001"/>
                <a:gd name="connsiteY337" fmla="*/ 5720 h 10000"/>
                <a:gd name="connsiteX338" fmla="*/ 8634 w 10001"/>
                <a:gd name="connsiteY338" fmla="*/ 5841 h 10000"/>
                <a:gd name="connsiteX339" fmla="*/ 8662 w 10001"/>
                <a:gd name="connsiteY339" fmla="*/ 5869 h 10000"/>
                <a:gd name="connsiteX340" fmla="*/ 8668 w 10001"/>
                <a:gd name="connsiteY340" fmla="*/ 5905 h 10000"/>
                <a:gd name="connsiteX341" fmla="*/ 8691 w 10001"/>
                <a:gd name="connsiteY341" fmla="*/ 5912 h 10000"/>
                <a:gd name="connsiteX342" fmla="*/ 8696 w 10001"/>
                <a:gd name="connsiteY342" fmla="*/ 5983 h 10000"/>
                <a:gd name="connsiteX343" fmla="*/ 8685 w 10001"/>
                <a:gd name="connsiteY343" fmla="*/ 6033 h 10000"/>
                <a:gd name="connsiteX344" fmla="*/ 8741 w 10001"/>
                <a:gd name="connsiteY344" fmla="*/ 6061 h 10000"/>
                <a:gd name="connsiteX345" fmla="*/ 8826 w 10001"/>
                <a:gd name="connsiteY345" fmla="*/ 6004 h 10000"/>
                <a:gd name="connsiteX346" fmla="*/ 8949 w 10001"/>
                <a:gd name="connsiteY346" fmla="*/ 5891 h 10000"/>
                <a:gd name="connsiteX347" fmla="*/ 8983 w 10001"/>
                <a:gd name="connsiteY347" fmla="*/ 5891 h 10000"/>
                <a:gd name="connsiteX348" fmla="*/ 8983 w 10001"/>
                <a:gd name="connsiteY348" fmla="*/ 5976 h 10000"/>
                <a:gd name="connsiteX349" fmla="*/ 9005 w 10001"/>
                <a:gd name="connsiteY349" fmla="*/ 5990 h 10000"/>
                <a:gd name="connsiteX350" fmla="*/ 9045 w 10001"/>
                <a:gd name="connsiteY350" fmla="*/ 6089 h 10000"/>
                <a:gd name="connsiteX351" fmla="*/ 9073 w 10001"/>
                <a:gd name="connsiteY351" fmla="*/ 6097 h 10000"/>
                <a:gd name="connsiteX352" fmla="*/ 9056 w 10001"/>
                <a:gd name="connsiteY352" fmla="*/ 6153 h 10000"/>
                <a:gd name="connsiteX353" fmla="*/ 9101 w 10001"/>
                <a:gd name="connsiteY353" fmla="*/ 6281 h 10000"/>
                <a:gd name="connsiteX354" fmla="*/ 9101 w 10001"/>
                <a:gd name="connsiteY354" fmla="*/ 6345 h 10000"/>
                <a:gd name="connsiteX355" fmla="*/ 9124 w 10001"/>
                <a:gd name="connsiteY355" fmla="*/ 6416 h 10000"/>
                <a:gd name="connsiteX356" fmla="*/ 9090 w 10001"/>
                <a:gd name="connsiteY356" fmla="*/ 6473 h 10000"/>
                <a:gd name="connsiteX357" fmla="*/ 9050 w 10001"/>
                <a:gd name="connsiteY357" fmla="*/ 6466 h 10000"/>
                <a:gd name="connsiteX358" fmla="*/ 9050 w 10001"/>
                <a:gd name="connsiteY358" fmla="*/ 6501 h 10000"/>
                <a:gd name="connsiteX359" fmla="*/ 9090 w 10001"/>
                <a:gd name="connsiteY359" fmla="*/ 6544 h 10000"/>
                <a:gd name="connsiteX360" fmla="*/ 9107 w 10001"/>
                <a:gd name="connsiteY360" fmla="*/ 6515 h 10000"/>
                <a:gd name="connsiteX361" fmla="*/ 9140 w 10001"/>
                <a:gd name="connsiteY361" fmla="*/ 6579 h 10000"/>
                <a:gd name="connsiteX362" fmla="*/ 9180 w 10001"/>
                <a:gd name="connsiteY362" fmla="*/ 6579 h 10000"/>
                <a:gd name="connsiteX363" fmla="*/ 9157 w 10001"/>
                <a:gd name="connsiteY363" fmla="*/ 6757 h 10000"/>
                <a:gd name="connsiteX364" fmla="*/ 9140 w 10001"/>
                <a:gd name="connsiteY364" fmla="*/ 6792 h 10000"/>
                <a:gd name="connsiteX365" fmla="*/ 9090 w 10001"/>
                <a:gd name="connsiteY365" fmla="*/ 6778 h 10000"/>
                <a:gd name="connsiteX366" fmla="*/ 9028 w 10001"/>
                <a:gd name="connsiteY366" fmla="*/ 6799 h 10000"/>
                <a:gd name="connsiteX367" fmla="*/ 9005 w 10001"/>
                <a:gd name="connsiteY367" fmla="*/ 6842 h 10000"/>
                <a:gd name="connsiteX368" fmla="*/ 9000 w 10001"/>
                <a:gd name="connsiteY368" fmla="*/ 6884 h 10000"/>
                <a:gd name="connsiteX369" fmla="*/ 8961 w 10001"/>
                <a:gd name="connsiteY369" fmla="*/ 6934 h 10000"/>
                <a:gd name="connsiteX370" fmla="*/ 8899 w 10001"/>
                <a:gd name="connsiteY370" fmla="*/ 6941 h 10000"/>
                <a:gd name="connsiteX371" fmla="*/ 8887 w 10001"/>
                <a:gd name="connsiteY371" fmla="*/ 6962 h 10000"/>
                <a:gd name="connsiteX372" fmla="*/ 8848 w 10001"/>
                <a:gd name="connsiteY372" fmla="*/ 6927 h 10000"/>
                <a:gd name="connsiteX373" fmla="*/ 8809 w 10001"/>
                <a:gd name="connsiteY373" fmla="*/ 6934 h 10000"/>
                <a:gd name="connsiteX374" fmla="*/ 8786 w 10001"/>
                <a:gd name="connsiteY374" fmla="*/ 6906 h 10000"/>
                <a:gd name="connsiteX375" fmla="*/ 8736 w 10001"/>
                <a:gd name="connsiteY375" fmla="*/ 6891 h 10000"/>
                <a:gd name="connsiteX376" fmla="*/ 8747 w 10001"/>
                <a:gd name="connsiteY376" fmla="*/ 6941 h 10000"/>
                <a:gd name="connsiteX377" fmla="*/ 8724 w 10001"/>
                <a:gd name="connsiteY377" fmla="*/ 6991 h 10000"/>
                <a:gd name="connsiteX378" fmla="*/ 8640 w 10001"/>
                <a:gd name="connsiteY378" fmla="*/ 6984 h 10000"/>
                <a:gd name="connsiteX379" fmla="*/ 8612 w 10001"/>
                <a:gd name="connsiteY379" fmla="*/ 6962 h 10000"/>
                <a:gd name="connsiteX380" fmla="*/ 8567 w 10001"/>
                <a:gd name="connsiteY380" fmla="*/ 6984 h 10000"/>
                <a:gd name="connsiteX381" fmla="*/ 8561 w 10001"/>
                <a:gd name="connsiteY381" fmla="*/ 7055 h 10000"/>
                <a:gd name="connsiteX382" fmla="*/ 8477 w 10001"/>
                <a:gd name="connsiteY382" fmla="*/ 7133 h 10000"/>
                <a:gd name="connsiteX383" fmla="*/ 8449 w 10001"/>
                <a:gd name="connsiteY383" fmla="*/ 7090 h 10000"/>
                <a:gd name="connsiteX384" fmla="*/ 8387 w 10001"/>
                <a:gd name="connsiteY384" fmla="*/ 7111 h 10000"/>
                <a:gd name="connsiteX385" fmla="*/ 8347 w 10001"/>
                <a:gd name="connsiteY385" fmla="*/ 7133 h 10000"/>
                <a:gd name="connsiteX386" fmla="*/ 8342 w 10001"/>
                <a:gd name="connsiteY386" fmla="*/ 7168 h 10000"/>
                <a:gd name="connsiteX387" fmla="*/ 8257 w 10001"/>
                <a:gd name="connsiteY387" fmla="*/ 7246 h 10000"/>
                <a:gd name="connsiteX388" fmla="*/ 8207 w 10001"/>
                <a:gd name="connsiteY388" fmla="*/ 7232 h 10000"/>
                <a:gd name="connsiteX389" fmla="*/ 8156 w 10001"/>
                <a:gd name="connsiteY389" fmla="*/ 7260 h 10000"/>
                <a:gd name="connsiteX390" fmla="*/ 8117 w 10001"/>
                <a:gd name="connsiteY390" fmla="*/ 7303 h 10000"/>
                <a:gd name="connsiteX391" fmla="*/ 8061 w 10001"/>
                <a:gd name="connsiteY391" fmla="*/ 7331 h 10000"/>
                <a:gd name="connsiteX392" fmla="*/ 8066 w 10001"/>
                <a:gd name="connsiteY392" fmla="*/ 7374 h 10000"/>
                <a:gd name="connsiteX393" fmla="*/ 8016 w 10001"/>
                <a:gd name="connsiteY393" fmla="*/ 7402 h 10000"/>
                <a:gd name="connsiteX394" fmla="*/ 7943 w 10001"/>
                <a:gd name="connsiteY394" fmla="*/ 7523 h 10000"/>
                <a:gd name="connsiteX395" fmla="*/ 7931 w 10001"/>
                <a:gd name="connsiteY395" fmla="*/ 7573 h 10000"/>
                <a:gd name="connsiteX396" fmla="*/ 7909 w 10001"/>
                <a:gd name="connsiteY396" fmla="*/ 7559 h 10000"/>
                <a:gd name="connsiteX397" fmla="*/ 7920 w 10001"/>
                <a:gd name="connsiteY397" fmla="*/ 7523 h 10000"/>
                <a:gd name="connsiteX398" fmla="*/ 7847 w 10001"/>
                <a:gd name="connsiteY398" fmla="*/ 7339 h 10000"/>
                <a:gd name="connsiteX399" fmla="*/ 7847 w 10001"/>
                <a:gd name="connsiteY399" fmla="*/ 7268 h 10000"/>
                <a:gd name="connsiteX400" fmla="*/ 7813 w 10001"/>
                <a:gd name="connsiteY400" fmla="*/ 7268 h 10000"/>
                <a:gd name="connsiteX401" fmla="*/ 7712 w 10001"/>
                <a:gd name="connsiteY401" fmla="*/ 7197 h 10000"/>
                <a:gd name="connsiteX402" fmla="*/ 7650 w 10001"/>
                <a:gd name="connsiteY402" fmla="*/ 7232 h 10000"/>
                <a:gd name="connsiteX403" fmla="*/ 7633 w 10001"/>
                <a:gd name="connsiteY403" fmla="*/ 7275 h 10000"/>
                <a:gd name="connsiteX404" fmla="*/ 7678 w 10001"/>
                <a:gd name="connsiteY404" fmla="*/ 7324 h 10000"/>
                <a:gd name="connsiteX405" fmla="*/ 7689 w 10001"/>
                <a:gd name="connsiteY405" fmla="*/ 7367 h 10000"/>
                <a:gd name="connsiteX406" fmla="*/ 7661 w 10001"/>
                <a:gd name="connsiteY406" fmla="*/ 7410 h 10000"/>
                <a:gd name="connsiteX407" fmla="*/ 7667 w 10001"/>
                <a:gd name="connsiteY407" fmla="*/ 7445 h 10000"/>
                <a:gd name="connsiteX408" fmla="*/ 7656 w 10001"/>
                <a:gd name="connsiteY408" fmla="*/ 7516 h 10000"/>
                <a:gd name="connsiteX409" fmla="*/ 7661 w 10001"/>
                <a:gd name="connsiteY409" fmla="*/ 7587 h 10000"/>
                <a:gd name="connsiteX410" fmla="*/ 7695 w 10001"/>
                <a:gd name="connsiteY410" fmla="*/ 7700 h 10000"/>
                <a:gd name="connsiteX411" fmla="*/ 7661 w 10001"/>
                <a:gd name="connsiteY411" fmla="*/ 7743 h 10000"/>
                <a:gd name="connsiteX412" fmla="*/ 7667 w 10001"/>
                <a:gd name="connsiteY412" fmla="*/ 7779 h 10000"/>
                <a:gd name="connsiteX413" fmla="*/ 7639 w 10001"/>
                <a:gd name="connsiteY413" fmla="*/ 7793 h 10000"/>
                <a:gd name="connsiteX414" fmla="*/ 7622 w 10001"/>
                <a:gd name="connsiteY414" fmla="*/ 7814 h 10000"/>
                <a:gd name="connsiteX415" fmla="*/ 7515 w 10001"/>
                <a:gd name="connsiteY415" fmla="*/ 7800 h 10000"/>
                <a:gd name="connsiteX416" fmla="*/ 7498 w 10001"/>
                <a:gd name="connsiteY416" fmla="*/ 7757 h 10000"/>
                <a:gd name="connsiteX417" fmla="*/ 7464 w 10001"/>
                <a:gd name="connsiteY417" fmla="*/ 7786 h 10000"/>
                <a:gd name="connsiteX418" fmla="*/ 7391 w 10001"/>
                <a:gd name="connsiteY418" fmla="*/ 7771 h 10000"/>
                <a:gd name="connsiteX419" fmla="*/ 7341 w 10001"/>
                <a:gd name="connsiteY419" fmla="*/ 7793 h 10000"/>
                <a:gd name="connsiteX420" fmla="*/ 7313 w 10001"/>
                <a:gd name="connsiteY420" fmla="*/ 7644 h 10000"/>
                <a:gd name="connsiteX421" fmla="*/ 7284 w 10001"/>
                <a:gd name="connsiteY421" fmla="*/ 7637 h 10000"/>
                <a:gd name="connsiteX422" fmla="*/ 7251 w 10001"/>
                <a:gd name="connsiteY422" fmla="*/ 7544 h 10000"/>
                <a:gd name="connsiteX423" fmla="*/ 7268 w 10001"/>
                <a:gd name="connsiteY423" fmla="*/ 7502 h 10000"/>
                <a:gd name="connsiteX424" fmla="*/ 7307 w 10001"/>
                <a:gd name="connsiteY424" fmla="*/ 7523 h 10000"/>
                <a:gd name="connsiteX425" fmla="*/ 7324 w 10001"/>
                <a:gd name="connsiteY425" fmla="*/ 7473 h 10000"/>
                <a:gd name="connsiteX426" fmla="*/ 7296 w 10001"/>
                <a:gd name="connsiteY426" fmla="*/ 7438 h 10000"/>
                <a:gd name="connsiteX427" fmla="*/ 7313 w 10001"/>
                <a:gd name="connsiteY427" fmla="*/ 7402 h 10000"/>
                <a:gd name="connsiteX428" fmla="*/ 7239 w 10001"/>
                <a:gd name="connsiteY428" fmla="*/ 7331 h 10000"/>
                <a:gd name="connsiteX429" fmla="*/ 7245 w 10001"/>
                <a:gd name="connsiteY429" fmla="*/ 7296 h 10000"/>
                <a:gd name="connsiteX430" fmla="*/ 7200 w 10001"/>
                <a:gd name="connsiteY430" fmla="*/ 7260 h 10000"/>
                <a:gd name="connsiteX431" fmla="*/ 7228 w 10001"/>
                <a:gd name="connsiteY431" fmla="*/ 7218 h 10000"/>
                <a:gd name="connsiteX432" fmla="*/ 7217 w 10001"/>
                <a:gd name="connsiteY432" fmla="*/ 7168 h 10000"/>
                <a:gd name="connsiteX433" fmla="*/ 7166 w 10001"/>
                <a:gd name="connsiteY433" fmla="*/ 7090 h 10000"/>
                <a:gd name="connsiteX434" fmla="*/ 7133 w 10001"/>
                <a:gd name="connsiteY434" fmla="*/ 7026 h 10000"/>
                <a:gd name="connsiteX435" fmla="*/ 7065 w 10001"/>
                <a:gd name="connsiteY435" fmla="*/ 7055 h 10000"/>
                <a:gd name="connsiteX436" fmla="*/ 7026 w 10001"/>
                <a:gd name="connsiteY436" fmla="*/ 7048 h 10000"/>
                <a:gd name="connsiteX437" fmla="*/ 7003 w 10001"/>
                <a:gd name="connsiteY437" fmla="*/ 7111 h 10000"/>
                <a:gd name="connsiteX438" fmla="*/ 6925 w 10001"/>
                <a:gd name="connsiteY438" fmla="*/ 7119 h 10000"/>
                <a:gd name="connsiteX439" fmla="*/ 6896 w 10001"/>
                <a:gd name="connsiteY439" fmla="*/ 7111 h 10000"/>
                <a:gd name="connsiteX440" fmla="*/ 6829 w 10001"/>
                <a:gd name="connsiteY440" fmla="*/ 7161 h 10000"/>
                <a:gd name="connsiteX441" fmla="*/ 6835 w 10001"/>
                <a:gd name="connsiteY441" fmla="*/ 7260 h 10000"/>
                <a:gd name="connsiteX442" fmla="*/ 6818 w 10001"/>
                <a:gd name="connsiteY442" fmla="*/ 7324 h 10000"/>
                <a:gd name="connsiteX443" fmla="*/ 6818 w 10001"/>
                <a:gd name="connsiteY443" fmla="*/ 7381 h 10000"/>
                <a:gd name="connsiteX444" fmla="*/ 6761 w 10001"/>
                <a:gd name="connsiteY444" fmla="*/ 7424 h 10000"/>
                <a:gd name="connsiteX445" fmla="*/ 6700 w 10001"/>
                <a:gd name="connsiteY445" fmla="*/ 7431 h 10000"/>
                <a:gd name="connsiteX446" fmla="*/ 6683 w 10001"/>
                <a:gd name="connsiteY446" fmla="*/ 7410 h 10000"/>
                <a:gd name="connsiteX447" fmla="*/ 6626 w 10001"/>
                <a:gd name="connsiteY447" fmla="*/ 7388 h 10000"/>
                <a:gd name="connsiteX448" fmla="*/ 6593 w 10001"/>
                <a:gd name="connsiteY448" fmla="*/ 7431 h 10000"/>
                <a:gd name="connsiteX449" fmla="*/ 6587 w 10001"/>
                <a:gd name="connsiteY449" fmla="*/ 7473 h 10000"/>
                <a:gd name="connsiteX450" fmla="*/ 6553 w 10001"/>
                <a:gd name="connsiteY450" fmla="*/ 7480 h 10000"/>
                <a:gd name="connsiteX451" fmla="*/ 6548 w 10001"/>
                <a:gd name="connsiteY451" fmla="*/ 7523 h 10000"/>
                <a:gd name="connsiteX452" fmla="*/ 6520 w 10001"/>
                <a:gd name="connsiteY452" fmla="*/ 7523 h 10000"/>
                <a:gd name="connsiteX453" fmla="*/ 6486 w 10001"/>
                <a:gd name="connsiteY453" fmla="*/ 7424 h 10000"/>
                <a:gd name="connsiteX454" fmla="*/ 6407 w 10001"/>
                <a:gd name="connsiteY454" fmla="*/ 7473 h 10000"/>
                <a:gd name="connsiteX455" fmla="*/ 6317 w 10001"/>
                <a:gd name="connsiteY455" fmla="*/ 7551 h 10000"/>
                <a:gd name="connsiteX456" fmla="*/ 6283 w 10001"/>
                <a:gd name="connsiteY456" fmla="*/ 7566 h 10000"/>
                <a:gd name="connsiteX457" fmla="*/ 6295 w 10001"/>
                <a:gd name="connsiteY457" fmla="*/ 7615 h 10000"/>
                <a:gd name="connsiteX458" fmla="*/ 6244 w 10001"/>
                <a:gd name="connsiteY458" fmla="*/ 7637 h 10000"/>
                <a:gd name="connsiteX459" fmla="*/ 6210 w 10001"/>
                <a:gd name="connsiteY459" fmla="*/ 7608 h 10000"/>
                <a:gd name="connsiteX460" fmla="*/ 6137 w 10001"/>
                <a:gd name="connsiteY460" fmla="*/ 7622 h 10000"/>
                <a:gd name="connsiteX461" fmla="*/ 6137 w 10001"/>
                <a:gd name="connsiteY461" fmla="*/ 7395 h 10000"/>
                <a:gd name="connsiteX462" fmla="*/ 6209 w 10001"/>
                <a:gd name="connsiteY462" fmla="*/ 7826 h 10000"/>
                <a:gd name="connsiteX0" fmla="*/ 4811 w 9010"/>
                <a:gd name="connsiteY0" fmla="*/ 7970 h 10000"/>
                <a:gd name="connsiteX1" fmla="*/ 4854 w 9010"/>
                <a:gd name="connsiteY1" fmla="*/ 8247 h 10000"/>
                <a:gd name="connsiteX2" fmla="*/ 4814 w 9010"/>
                <a:gd name="connsiteY2" fmla="*/ 8254 h 10000"/>
                <a:gd name="connsiteX3" fmla="*/ 4679 w 9010"/>
                <a:gd name="connsiteY3" fmla="*/ 8353 h 10000"/>
                <a:gd name="connsiteX4" fmla="*/ 4601 w 9010"/>
                <a:gd name="connsiteY4" fmla="*/ 8368 h 10000"/>
                <a:gd name="connsiteX5" fmla="*/ 4572 w 9010"/>
                <a:gd name="connsiteY5" fmla="*/ 8311 h 10000"/>
                <a:gd name="connsiteX6" fmla="*/ 4449 w 9010"/>
                <a:gd name="connsiteY6" fmla="*/ 8361 h 10000"/>
                <a:gd name="connsiteX7" fmla="*/ 4432 w 9010"/>
                <a:gd name="connsiteY7" fmla="*/ 8432 h 10000"/>
                <a:gd name="connsiteX8" fmla="*/ 4359 w 9010"/>
                <a:gd name="connsiteY8" fmla="*/ 8417 h 10000"/>
                <a:gd name="connsiteX9" fmla="*/ 4297 w 9010"/>
                <a:gd name="connsiteY9" fmla="*/ 8382 h 10000"/>
                <a:gd name="connsiteX10" fmla="*/ 4246 w 9010"/>
                <a:gd name="connsiteY10" fmla="*/ 8403 h 10000"/>
                <a:gd name="connsiteX11" fmla="*/ 2160 w 9010"/>
                <a:gd name="connsiteY11" fmla="*/ 8971 h 10000"/>
                <a:gd name="connsiteX12" fmla="*/ 2165 w 9010"/>
                <a:gd name="connsiteY12" fmla="*/ 9021 h 10000"/>
                <a:gd name="connsiteX13" fmla="*/ 1828 w 9010"/>
                <a:gd name="connsiteY13" fmla="*/ 9837 h 10000"/>
                <a:gd name="connsiteX14" fmla="*/ 1755 w 9010"/>
                <a:gd name="connsiteY14" fmla="*/ 9879 h 10000"/>
                <a:gd name="connsiteX15" fmla="*/ 1715 w 9010"/>
                <a:gd name="connsiteY15" fmla="*/ 9922 h 10000"/>
                <a:gd name="connsiteX16" fmla="*/ 1648 w 9010"/>
                <a:gd name="connsiteY16" fmla="*/ 9929 h 10000"/>
                <a:gd name="connsiteX17" fmla="*/ 1608 w 9010"/>
                <a:gd name="connsiteY17" fmla="*/ 9943 h 10000"/>
                <a:gd name="connsiteX18" fmla="*/ 1575 w 9010"/>
                <a:gd name="connsiteY18" fmla="*/ 9929 h 10000"/>
                <a:gd name="connsiteX19" fmla="*/ 1518 w 9010"/>
                <a:gd name="connsiteY19" fmla="*/ 9943 h 10000"/>
                <a:gd name="connsiteX20" fmla="*/ 1513 w 9010"/>
                <a:gd name="connsiteY20" fmla="*/ 9957 h 10000"/>
                <a:gd name="connsiteX21" fmla="*/ 1468 w 9010"/>
                <a:gd name="connsiteY21" fmla="*/ 9993 h 10000"/>
                <a:gd name="connsiteX22" fmla="*/ 1434 w 9010"/>
                <a:gd name="connsiteY22" fmla="*/ 10000 h 10000"/>
                <a:gd name="connsiteX23" fmla="*/ 1333 w 9010"/>
                <a:gd name="connsiteY23" fmla="*/ 9901 h 10000"/>
                <a:gd name="connsiteX24" fmla="*/ 1260 w 9010"/>
                <a:gd name="connsiteY24" fmla="*/ 9794 h 10000"/>
                <a:gd name="connsiteX25" fmla="*/ 1170 w 9010"/>
                <a:gd name="connsiteY25" fmla="*/ 9759 h 10000"/>
                <a:gd name="connsiteX26" fmla="*/ 1153 w 9010"/>
                <a:gd name="connsiteY26" fmla="*/ 9624 h 10000"/>
                <a:gd name="connsiteX27" fmla="*/ 1215 w 9010"/>
                <a:gd name="connsiteY27" fmla="*/ 9588 h 10000"/>
                <a:gd name="connsiteX28" fmla="*/ 1192 w 9010"/>
                <a:gd name="connsiteY28" fmla="*/ 9482 h 10000"/>
                <a:gd name="connsiteX29" fmla="*/ 1170 w 9010"/>
                <a:gd name="connsiteY29" fmla="*/ 9446 h 10000"/>
                <a:gd name="connsiteX30" fmla="*/ 1333 w 9010"/>
                <a:gd name="connsiteY30" fmla="*/ 9312 h 10000"/>
                <a:gd name="connsiteX31" fmla="*/ 1383 w 9010"/>
                <a:gd name="connsiteY31" fmla="*/ 9177 h 10000"/>
                <a:gd name="connsiteX32" fmla="*/ 1434 w 9010"/>
                <a:gd name="connsiteY32" fmla="*/ 9148 h 10000"/>
                <a:gd name="connsiteX33" fmla="*/ 1445 w 9010"/>
                <a:gd name="connsiteY33" fmla="*/ 9063 h 10000"/>
                <a:gd name="connsiteX34" fmla="*/ 1395 w 9010"/>
                <a:gd name="connsiteY34" fmla="*/ 8950 h 10000"/>
                <a:gd name="connsiteX35" fmla="*/ 1406 w 9010"/>
                <a:gd name="connsiteY35" fmla="*/ 8879 h 10000"/>
                <a:gd name="connsiteX36" fmla="*/ 1350 w 9010"/>
                <a:gd name="connsiteY36" fmla="*/ 8850 h 10000"/>
                <a:gd name="connsiteX37" fmla="*/ 1316 w 9010"/>
                <a:gd name="connsiteY37" fmla="*/ 8857 h 10000"/>
                <a:gd name="connsiteX38" fmla="*/ 1153 w 9010"/>
                <a:gd name="connsiteY38" fmla="*/ 8921 h 10000"/>
                <a:gd name="connsiteX39" fmla="*/ 1108 w 9010"/>
                <a:gd name="connsiteY39" fmla="*/ 8971 h 10000"/>
                <a:gd name="connsiteX40" fmla="*/ 1074 w 9010"/>
                <a:gd name="connsiteY40" fmla="*/ 8999 h 10000"/>
                <a:gd name="connsiteX41" fmla="*/ 1029 w 9010"/>
                <a:gd name="connsiteY41" fmla="*/ 9056 h 10000"/>
                <a:gd name="connsiteX42" fmla="*/ 889 w 9010"/>
                <a:gd name="connsiteY42" fmla="*/ 9013 h 10000"/>
                <a:gd name="connsiteX43" fmla="*/ 838 w 9010"/>
                <a:gd name="connsiteY43" fmla="*/ 8971 h 10000"/>
                <a:gd name="connsiteX44" fmla="*/ 748 w 9010"/>
                <a:gd name="connsiteY44" fmla="*/ 9021 h 10000"/>
                <a:gd name="connsiteX45" fmla="*/ 619 w 9010"/>
                <a:gd name="connsiteY45" fmla="*/ 9056 h 10000"/>
                <a:gd name="connsiteX46" fmla="*/ 709 w 9010"/>
                <a:gd name="connsiteY46" fmla="*/ 9177 h 10000"/>
                <a:gd name="connsiteX47" fmla="*/ 602 w 9010"/>
                <a:gd name="connsiteY47" fmla="*/ 9304 h 10000"/>
                <a:gd name="connsiteX48" fmla="*/ 568 w 9010"/>
                <a:gd name="connsiteY48" fmla="*/ 9290 h 10000"/>
                <a:gd name="connsiteX49" fmla="*/ 551 w 9010"/>
                <a:gd name="connsiteY49" fmla="*/ 9304 h 10000"/>
                <a:gd name="connsiteX50" fmla="*/ 517 w 9010"/>
                <a:gd name="connsiteY50" fmla="*/ 9269 h 10000"/>
                <a:gd name="connsiteX51" fmla="*/ 450 w 9010"/>
                <a:gd name="connsiteY51" fmla="*/ 9233 h 10000"/>
                <a:gd name="connsiteX52" fmla="*/ 444 w 9010"/>
                <a:gd name="connsiteY52" fmla="*/ 9198 h 10000"/>
                <a:gd name="connsiteX53" fmla="*/ 422 w 9010"/>
                <a:gd name="connsiteY53" fmla="*/ 9191 h 10000"/>
                <a:gd name="connsiteX54" fmla="*/ 410 w 9010"/>
                <a:gd name="connsiteY54" fmla="*/ 9155 h 10000"/>
                <a:gd name="connsiteX55" fmla="*/ 382 w 9010"/>
                <a:gd name="connsiteY55" fmla="*/ 9127 h 10000"/>
                <a:gd name="connsiteX56" fmla="*/ 337 w 9010"/>
                <a:gd name="connsiteY56" fmla="*/ 9141 h 10000"/>
                <a:gd name="connsiteX57" fmla="*/ 315 w 9010"/>
                <a:gd name="connsiteY57" fmla="*/ 9092 h 10000"/>
                <a:gd name="connsiteX58" fmla="*/ 281 w 9010"/>
                <a:gd name="connsiteY58" fmla="*/ 9099 h 10000"/>
                <a:gd name="connsiteX59" fmla="*/ 287 w 9010"/>
                <a:gd name="connsiteY59" fmla="*/ 9056 h 10000"/>
                <a:gd name="connsiteX60" fmla="*/ 275 w 9010"/>
                <a:gd name="connsiteY60" fmla="*/ 8999 h 10000"/>
                <a:gd name="connsiteX61" fmla="*/ 287 w 9010"/>
                <a:gd name="connsiteY61" fmla="*/ 8935 h 10000"/>
                <a:gd name="connsiteX62" fmla="*/ 281 w 9010"/>
                <a:gd name="connsiteY62" fmla="*/ 8893 h 10000"/>
                <a:gd name="connsiteX63" fmla="*/ 163 w 9010"/>
                <a:gd name="connsiteY63" fmla="*/ 8893 h 10000"/>
                <a:gd name="connsiteX64" fmla="*/ 163 w 9010"/>
                <a:gd name="connsiteY64" fmla="*/ 8850 h 10000"/>
                <a:gd name="connsiteX65" fmla="*/ 101 w 9010"/>
                <a:gd name="connsiteY65" fmla="*/ 8829 h 10000"/>
                <a:gd name="connsiteX66" fmla="*/ 90 w 9010"/>
                <a:gd name="connsiteY66" fmla="*/ 8758 h 10000"/>
                <a:gd name="connsiteX67" fmla="*/ 79 w 9010"/>
                <a:gd name="connsiteY67" fmla="*/ 8730 h 10000"/>
                <a:gd name="connsiteX68" fmla="*/ 0 w 9010"/>
                <a:gd name="connsiteY68" fmla="*/ 8701 h 10000"/>
                <a:gd name="connsiteX69" fmla="*/ 84 w 9010"/>
                <a:gd name="connsiteY69" fmla="*/ 7019 h 10000"/>
                <a:gd name="connsiteX70" fmla="*/ 287 w 9010"/>
                <a:gd name="connsiteY70" fmla="*/ 6998 h 10000"/>
                <a:gd name="connsiteX71" fmla="*/ 534 w 9010"/>
                <a:gd name="connsiteY71" fmla="*/ 7083 h 10000"/>
                <a:gd name="connsiteX72" fmla="*/ 619 w 9010"/>
                <a:gd name="connsiteY72" fmla="*/ 7104 h 10000"/>
                <a:gd name="connsiteX73" fmla="*/ 5514 w 9010"/>
                <a:gd name="connsiteY73" fmla="*/ 7627 h 10000"/>
                <a:gd name="connsiteX74" fmla="*/ 4533 w 9010"/>
                <a:gd name="connsiteY74" fmla="*/ 5713 h 10000"/>
                <a:gd name="connsiteX75" fmla="*/ 4662 w 9010"/>
                <a:gd name="connsiteY75" fmla="*/ 5720 h 10000"/>
                <a:gd name="connsiteX76" fmla="*/ 4707 w 9010"/>
                <a:gd name="connsiteY76" fmla="*/ 5742 h 10000"/>
                <a:gd name="connsiteX77" fmla="*/ 4803 w 9010"/>
                <a:gd name="connsiteY77" fmla="*/ 5635 h 10000"/>
                <a:gd name="connsiteX78" fmla="*/ 4854 w 9010"/>
                <a:gd name="connsiteY78" fmla="*/ 5628 h 10000"/>
                <a:gd name="connsiteX79" fmla="*/ 4899 w 9010"/>
                <a:gd name="connsiteY79" fmla="*/ 5564 h 10000"/>
                <a:gd name="connsiteX80" fmla="*/ 4955 w 9010"/>
                <a:gd name="connsiteY80" fmla="*/ 5515 h 10000"/>
                <a:gd name="connsiteX81" fmla="*/ 5011 w 9010"/>
                <a:gd name="connsiteY81" fmla="*/ 5408 h 10000"/>
                <a:gd name="connsiteX82" fmla="*/ 5022 w 9010"/>
                <a:gd name="connsiteY82" fmla="*/ 5344 h 10000"/>
                <a:gd name="connsiteX83" fmla="*/ 5090 w 9010"/>
                <a:gd name="connsiteY83" fmla="*/ 5316 h 10000"/>
                <a:gd name="connsiteX84" fmla="*/ 5169 w 9010"/>
                <a:gd name="connsiteY84" fmla="*/ 5351 h 10000"/>
                <a:gd name="connsiteX85" fmla="*/ 5236 w 9010"/>
                <a:gd name="connsiteY85" fmla="*/ 5337 h 10000"/>
                <a:gd name="connsiteX86" fmla="*/ 5304 w 9010"/>
                <a:gd name="connsiteY86" fmla="*/ 5344 h 10000"/>
                <a:gd name="connsiteX87" fmla="*/ 5422 w 9010"/>
                <a:gd name="connsiteY87" fmla="*/ 5302 h 10000"/>
                <a:gd name="connsiteX88" fmla="*/ 5500 w 9010"/>
                <a:gd name="connsiteY88" fmla="*/ 5195 h 10000"/>
                <a:gd name="connsiteX89" fmla="*/ 5534 w 9010"/>
                <a:gd name="connsiteY89" fmla="*/ 5160 h 10000"/>
                <a:gd name="connsiteX90" fmla="*/ 5585 w 9010"/>
                <a:gd name="connsiteY90" fmla="*/ 5160 h 10000"/>
                <a:gd name="connsiteX91" fmla="*/ 5624 w 9010"/>
                <a:gd name="connsiteY91" fmla="*/ 5103 h 10000"/>
                <a:gd name="connsiteX92" fmla="*/ 5607 w 9010"/>
                <a:gd name="connsiteY92" fmla="*/ 5039 h 10000"/>
                <a:gd name="connsiteX93" fmla="*/ 5619 w 9010"/>
                <a:gd name="connsiteY93" fmla="*/ 4982 h 10000"/>
                <a:gd name="connsiteX94" fmla="*/ 5669 w 9010"/>
                <a:gd name="connsiteY94" fmla="*/ 4876 h 10000"/>
                <a:gd name="connsiteX95" fmla="*/ 5725 w 9010"/>
                <a:gd name="connsiteY95" fmla="*/ 4776 h 10000"/>
                <a:gd name="connsiteX96" fmla="*/ 5782 w 9010"/>
                <a:gd name="connsiteY96" fmla="*/ 4755 h 10000"/>
                <a:gd name="connsiteX97" fmla="*/ 5810 w 9010"/>
                <a:gd name="connsiteY97" fmla="*/ 4720 h 10000"/>
                <a:gd name="connsiteX98" fmla="*/ 5905 w 9010"/>
                <a:gd name="connsiteY98" fmla="*/ 4734 h 10000"/>
                <a:gd name="connsiteX99" fmla="*/ 6001 w 9010"/>
                <a:gd name="connsiteY99" fmla="*/ 4734 h 10000"/>
                <a:gd name="connsiteX100" fmla="*/ 6007 w 9010"/>
                <a:gd name="connsiteY100" fmla="*/ 4670 h 10000"/>
                <a:gd name="connsiteX101" fmla="*/ 6023 w 9010"/>
                <a:gd name="connsiteY101" fmla="*/ 4627 h 10000"/>
                <a:gd name="connsiteX102" fmla="*/ 6018 w 9010"/>
                <a:gd name="connsiteY102" fmla="*/ 4599 h 10000"/>
                <a:gd name="connsiteX103" fmla="*/ 6074 w 9010"/>
                <a:gd name="connsiteY103" fmla="*/ 4578 h 10000"/>
                <a:gd name="connsiteX104" fmla="*/ 6113 w 9010"/>
                <a:gd name="connsiteY104" fmla="*/ 4634 h 10000"/>
                <a:gd name="connsiteX105" fmla="*/ 6170 w 9010"/>
                <a:gd name="connsiteY105" fmla="*/ 4613 h 10000"/>
                <a:gd name="connsiteX106" fmla="*/ 6187 w 9010"/>
                <a:gd name="connsiteY106" fmla="*/ 4578 h 10000"/>
                <a:gd name="connsiteX107" fmla="*/ 6232 w 9010"/>
                <a:gd name="connsiteY107" fmla="*/ 4564 h 10000"/>
                <a:gd name="connsiteX108" fmla="*/ 6327 w 9010"/>
                <a:gd name="connsiteY108" fmla="*/ 4493 h 10000"/>
                <a:gd name="connsiteX109" fmla="*/ 6417 w 9010"/>
                <a:gd name="connsiteY109" fmla="*/ 4521 h 10000"/>
                <a:gd name="connsiteX110" fmla="*/ 6440 w 9010"/>
                <a:gd name="connsiteY110" fmla="*/ 4507 h 10000"/>
                <a:gd name="connsiteX111" fmla="*/ 6490 w 9010"/>
                <a:gd name="connsiteY111" fmla="*/ 4528 h 10000"/>
                <a:gd name="connsiteX112" fmla="*/ 6513 w 9010"/>
                <a:gd name="connsiteY112" fmla="*/ 4471 h 10000"/>
                <a:gd name="connsiteX113" fmla="*/ 6535 w 9010"/>
                <a:gd name="connsiteY113" fmla="*/ 4500 h 10000"/>
                <a:gd name="connsiteX114" fmla="*/ 6569 w 9010"/>
                <a:gd name="connsiteY114" fmla="*/ 4493 h 10000"/>
                <a:gd name="connsiteX115" fmla="*/ 6608 w 9010"/>
                <a:gd name="connsiteY115" fmla="*/ 4556 h 10000"/>
                <a:gd name="connsiteX116" fmla="*/ 6653 w 9010"/>
                <a:gd name="connsiteY116" fmla="*/ 4549 h 10000"/>
                <a:gd name="connsiteX117" fmla="*/ 6693 w 9010"/>
                <a:gd name="connsiteY117" fmla="*/ 4578 h 10000"/>
                <a:gd name="connsiteX118" fmla="*/ 6710 w 9010"/>
                <a:gd name="connsiteY118" fmla="*/ 4556 h 10000"/>
                <a:gd name="connsiteX119" fmla="*/ 6788 w 9010"/>
                <a:gd name="connsiteY119" fmla="*/ 4564 h 10000"/>
                <a:gd name="connsiteX120" fmla="*/ 6800 w 9010"/>
                <a:gd name="connsiteY120" fmla="*/ 4585 h 10000"/>
                <a:gd name="connsiteX121" fmla="*/ 6884 w 9010"/>
                <a:gd name="connsiteY121" fmla="*/ 4514 h 10000"/>
                <a:gd name="connsiteX122" fmla="*/ 6884 w 9010"/>
                <a:gd name="connsiteY122" fmla="*/ 4393 h 10000"/>
                <a:gd name="connsiteX123" fmla="*/ 6862 w 9010"/>
                <a:gd name="connsiteY123" fmla="*/ 4379 h 10000"/>
                <a:gd name="connsiteX124" fmla="*/ 6845 w 9010"/>
                <a:gd name="connsiteY124" fmla="*/ 4294 h 10000"/>
                <a:gd name="connsiteX125" fmla="*/ 6811 w 9010"/>
                <a:gd name="connsiteY125" fmla="*/ 4209 h 10000"/>
                <a:gd name="connsiteX126" fmla="*/ 6760 w 9010"/>
                <a:gd name="connsiteY126" fmla="*/ 4173 h 10000"/>
                <a:gd name="connsiteX127" fmla="*/ 6755 w 9010"/>
                <a:gd name="connsiteY127" fmla="*/ 4131 h 10000"/>
                <a:gd name="connsiteX128" fmla="*/ 6682 w 9010"/>
                <a:gd name="connsiteY128" fmla="*/ 4053 h 10000"/>
                <a:gd name="connsiteX129" fmla="*/ 6687 w 9010"/>
                <a:gd name="connsiteY129" fmla="*/ 4024 h 10000"/>
                <a:gd name="connsiteX130" fmla="*/ 6614 w 9010"/>
                <a:gd name="connsiteY130" fmla="*/ 3982 h 10000"/>
                <a:gd name="connsiteX131" fmla="*/ 6608 w 9010"/>
                <a:gd name="connsiteY131" fmla="*/ 3903 h 10000"/>
                <a:gd name="connsiteX132" fmla="*/ 6485 w 9010"/>
                <a:gd name="connsiteY132" fmla="*/ 3833 h 10000"/>
                <a:gd name="connsiteX133" fmla="*/ 6417 w 9010"/>
                <a:gd name="connsiteY133" fmla="*/ 3683 h 10000"/>
                <a:gd name="connsiteX134" fmla="*/ 6316 w 9010"/>
                <a:gd name="connsiteY134" fmla="*/ 3676 h 10000"/>
                <a:gd name="connsiteX135" fmla="*/ 6282 w 9010"/>
                <a:gd name="connsiteY135" fmla="*/ 3648 h 10000"/>
                <a:gd name="connsiteX136" fmla="*/ 6232 w 9010"/>
                <a:gd name="connsiteY136" fmla="*/ 3669 h 10000"/>
                <a:gd name="connsiteX137" fmla="*/ 6153 w 9010"/>
                <a:gd name="connsiteY137" fmla="*/ 3669 h 10000"/>
                <a:gd name="connsiteX138" fmla="*/ 6040 w 9010"/>
                <a:gd name="connsiteY138" fmla="*/ 3840 h 10000"/>
                <a:gd name="connsiteX139" fmla="*/ 6001 w 9010"/>
                <a:gd name="connsiteY139" fmla="*/ 3918 h 10000"/>
                <a:gd name="connsiteX140" fmla="*/ 5900 w 9010"/>
                <a:gd name="connsiteY140" fmla="*/ 3797 h 10000"/>
                <a:gd name="connsiteX141" fmla="*/ 5827 w 9010"/>
                <a:gd name="connsiteY141" fmla="*/ 3747 h 10000"/>
                <a:gd name="connsiteX142" fmla="*/ 5754 w 9010"/>
                <a:gd name="connsiteY142" fmla="*/ 3754 h 10000"/>
                <a:gd name="connsiteX143" fmla="*/ 5680 w 9010"/>
                <a:gd name="connsiteY143" fmla="*/ 3790 h 10000"/>
                <a:gd name="connsiteX144" fmla="*/ 5619 w 9010"/>
                <a:gd name="connsiteY144" fmla="*/ 3762 h 10000"/>
                <a:gd name="connsiteX145" fmla="*/ 5562 w 9010"/>
                <a:gd name="connsiteY145" fmla="*/ 3804 h 10000"/>
                <a:gd name="connsiteX146" fmla="*/ 5506 w 9010"/>
                <a:gd name="connsiteY146" fmla="*/ 3889 h 10000"/>
                <a:gd name="connsiteX147" fmla="*/ 5377 w 9010"/>
                <a:gd name="connsiteY147" fmla="*/ 3733 h 10000"/>
                <a:gd name="connsiteX148" fmla="*/ 5360 w 9010"/>
                <a:gd name="connsiteY148" fmla="*/ 3577 h 10000"/>
                <a:gd name="connsiteX149" fmla="*/ 5461 w 9010"/>
                <a:gd name="connsiteY149" fmla="*/ 3513 h 10000"/>
                <a:gd name="connsiteX150" fmla="*/ 5455 w 9010"/>
                <a:gd name="connsiteY150" fmla="*/ 3343 h 10000"/>
                <a:gd name="connsiteX151" fmla="*/ 5551 w 9010"/>
                <a:gd name="connsiteY151" fmla="*/ 3144 h 10000"/>
                <a:gd name="connsiteX152" fmla="*/ 5540 w 9010"/>
                <a:gd name="connsiteY152" fmla="*/ 3109 h 10000"/>
                <a:gd name="connsiteX153" fmla="*/ 5770 w 9010"/>
                <a:gd name="connsiteY153" fmla="*/ 2456 h 10000"/>
                <a:gd name="connsiteX154" fmla="*/ 5894 w 9010"/>
                <a:gd name="connsiteY154" fmla="*/ 2555 h 10000"/>
                <a:gd name="connsiteX155" fmla="*/ 5967 w 9010"/>
                <a:gd name="connsiteY155" fmla="*/ 2598 h 10000"/>
                <a:gd name="connsiteX156" fmla="*/ 6040 w 9010"/>
                <a:gd name="connsiteY156" fmla="*/ 2598 h 10000"/>
                <a:gd name="connsiteX157" fmla="*/ 6153 w 9010"/>
                <a:gd name="connsiteY157" fmla="*/ 2676 h 10000"/>
                <a:gd name="connsiteX158" fmla="*/ 6170 w 9010"/>
                <a:gd name="connsiteY158" fmla="*/ 2626 h 10000"/>
                <a:gd name="connsiteX159" fmla="*/ 6243 w 9010"/>
                <a:gd name="connsiteY159" fmla="*/ 2612 h 10000"/>
                <a:gd name="connsiteX160" fmla="*/ 6305 w 9010"/>
                <a:gd name="connsiteY160" fmla="*/ 2527 h 10000"/>
                <a:gd name="connsiteX161" fmla="*/ 6383 w 9010"/>
                <a:gd name="connsiteY161" fmla="*/ 2463 h 10000"/>
                <a:gd name="connsiteX162" fmla="*/ 6417 w 9010"/>
                <a:gd name="connsiteY162" fmla="*/ 2399 h 10000"/>
                <a:gd name="connsiteX163" fmla="*/ 6535 w 9010"/>
                <a:gd name="connsiteY163" fmla="*/ 2356 h 10000"/>
                <a:gd name="connsiteX164" fmla="*/ 6597 w 9010"/>
                <a:gd name="connsiteY164" fmla="*/ 2363 h 10000"/>
                <a:gd name="connsiteX165" fmla="*/ 6648 w 9010"/>
                <a:gd name="connsiteY165" fmla="*/ 2300 h 10000"/>
                <a:gd name="connsiteX166" fmla="*/ 6687 w 9010"/>
                <a:gd name="connsiteY166" fmla="*/ 2214 h 10000"/>
                <a:gd name="connsiteX167" fmla="*/ 6670 w 9010"/>
                <a:gd name="connsiteY167" fmla="*/ 2200 h 10000"/>
                <a:gd name="connsiteX168" fmla="*/ 6687 w 9010"/>
                <a:gd name="connsiteY168" fmla="*/ 2108 h 10000"/>
                <a:gd name="connsiteX169" fmla="*/ 6620 w 9010"/>
                <a:gd name="connsiteY169" fmla="*/ 2108 h 10000"/>
                <a:gd name="connsiteX170" fmla="*/ 6653 w 9010"/>
                <a:gd name="connsiteY170" fmla="*/ 2030 h 10000"/>
                <a:gd name="connsiteX171" fmla="*/ 6659 w 9010"/>
                <a:gd name="connsiteY171" fmla="*/ 1938 h 10000"/>
                <a:gd name="connsiteX172" fmla="*/ 6687 w 9010"/>
                <a:gd name="connsiteY172" fmla="*/ 1916 h 10000"/>
                <a:gd name="connsiteX173" fmla="*/ 6738 w 9010"/>
                <a:gd name="connsiteY173" fmla="*/ 1824 h 10000"/>
                <a:gd name="connsiteX174" fmla="*/ 6732 w 9010"/>
                <a:gd name="connsiteY174" fmla="*/ 1753 h 10000"/>
                <a:gd name="connsiteX175" fmla="*/ 6772 w 9010"/>
                <a:gd name="connsiteY175" fmla="*/ 1675 h 10000"/>
                <a:gd name="connsiteX176" fmla="*/ 6817 w 9010"/>
                <a:gd name="connsiteY176" fmla="*/ 1625 h 10000"/>
                <a:gd name="connsiteX177" fmla="*/ 6833 w 9010"/>
                <a:gd name="connsiteY177" fmla="*/ 1540 h 10000"/>
                <a:gd name="connsiteX178" fmla="*/ 6828 w 9010"/>
                <a:gd name="connsiteY178" fmla="*/ 1512 h 10000"/>
                <a:gd name="connsiteX179" fmla="*/ 6867 w 9010"/>
                <a:gd name="connsiteY179" fmla="*/ 1455 h 10000"/>
                <a:gd name="connsiteX180" fmla="*/ 6923 w 9010"/>
                <a:gd name="connsiteY180" fmla="*/ 1285 h 10000"/>
                <a:gd name="connsiteX181" fmla="*/ 6940 w 9010"/>
                <a:gd name="connsiteY181" fmla="*/ 1185 h 10000"/>
                <a:gd name="connsiteX182" fmla="*/ 6968 w 9010"/>
                <a:gd name="connsiteY182" fmla="*/ 1192 h 10000"/>
                <a:gd name="connsiteX183" fmla="*/ 7047 w 9010"/>
                <a:gd name="connsiteY183" fmla="*/ 1079 h 10000"/>
                <a:gd name="connsiteX184" fmla="*/ 7137 w 9010"/>
                <a:gd name="connsiteY184" fmla="*/ 1015 h 10000"/>
                <a:gd name="connsiteX185" fmla="*/ 7148 w 9010"/>
                <a:gd name="connsiteY185" fmla="*/ 937 h 10000"/>
                <a:gd name="connsiteX186" fmla="*/ 7182 w 9010"/>
                <a:gd name="connsiteY186" fmla="*/ 852 h 10000"/>
                <a:gd name="connsiteX187" fmla="*/ 7171 w 9010"/>
                <a:gd name="connsiteY187" fmla="*/ 788 h 10000"/>
                <a:gd name="connsiteX188" fmla="*/ 7126 w 9010"/>
                <a:gd name="connsiteY188" fmla="*/ 731 h 10000"/>
                <a:gd name="connsiteX189" fmla="*/ 7148 w 9010"/>
                <a:gd name="connsiteY189" fmla="*/ 660 h 10000"/>
                <a:gd name="connsiteX190" fmla="*/ 7148 w 9010"/>
                <a:gd name="connsiteY190" fmla="*/ 575 h 10000"/>
                <a:gd name="connsiteX191" fmla="*/ 7064 w 9010"/>
                <a:gd name="connsiteY191" fmla="*/ 504 h 10000"/>
                <a:gd name="connsiteX192" fmla="*/ 6980 w 9010"/>
                <a:gd name="connsiteY192" fmla="*/ 546 h 10000"/>
                <a:gd name="connsiteX193" fmla="*/ 6940 w 9010"/>
                <a:gd name="connsiteY193" fmla="*/ 546 h 10000"/>
                <a:gd name="connsiteX194" fmla="*/ 6923 w 9010"/>
                <a:gd name="connsiteY194" fmla="*/ 497 h 10000"/>
                <a:gd name="connsiteX195" fmla="*/ 6923 w 9010"/>
                <a:gd name="connsiteY195" fmla="*/ 405 h 10000"/>
                <a:gd name="connsiteX196" fmla="*/ 7030 w 9010"/>
                <a:gd name="connsiteY196" fmla="*/ 312 h 10000"/>
                <a:gd name="connsiteX197" fmla="*/ 7064 w 9010"/>
                <a:gd name="connsiteY197" fmla="*/ 234 h 10000"/>
                <a:gd name="connsiteX198" fmla="*/ 7131 w 9010"/>
                <a:gd name="connsiteY198" fmla="*/ 170 h 10000"/>
                <a:gd name="connsiteX199" fmla="*/ 7193 w 9010"/>
                <a:gd name="connsiteY199" fmla="*/ 50 h 10000"/>
                <a:gd name="connsiteX200" fmla="*/ 7238 w 9010"/>
                <a:gd name="connsiteY200" fmla="*/ 28 h 10000"/>
                <a:gd name="connsiteX201" fmla="*/ 7300 w 9010"/>
                <a:gd name="connsiteY201" fmla="*/ 43 h 10000"/>
                <a:gd name="connsiteX202" fmla="*/ 7430 w 9010"/>
                <a:gd name="connsiteY202" fmla="*/ 0 h 10000"/>
                <a:gd name="connsiteX203" fmla="*/ 7491 w 9010"/>
                <a:gd name="connsiteY203" fmla="*/ 71 h 10000"/>
                <a:gd name="connsiteX204" fmla="*/ 7486 w 9010"/>
                <a:gd name="connsiteY204" fmla="*/ 121 h 10000"/>
                <a:gd name="connsiteX205" fmla="*/ 7514 w 9010"/>
                <a:gd name="connsiteY205" fmla="*/ 142 h 10000"/>
                <a:gd name="connsiteX206" fmla="*/ 7536 w 9010"/>
                <a:gd name="connsiteY206" fmla="*/ 192 h 10000"/>
                <a:gd name="connsiteX207" fmla="*/ 7503 w 9010"/>
                <a:gd name="connsiteY207" fmla="*/ 248 h 10000"/>
                <a:gd name="connsiteX208" fmla="*/ 7458 w 9010"/>
                <a:gd name="connsiteY208" fmla="*/ 376 h 10000"/>
                <a:gd name="connsiteX209" fmla="*/ 7385 w 9010"/>
                <a:gd name="connsiteY209" fmla="*/ 476 h 10000"/>
                <a:gd name="connsiteX210" fmla="*/ 7317 w 9010"/>
                <a:gd name="connsiteY210" fmla="*/ 532 h 10000"/>
                <a:gd name="connsiteX211" fmla="*/ 7368 w 9010"/>
                <a:gd name="connsiteY211" fmla="*/ 554 h 10000"/>
                <a:gd name="connsiteX212" fmla="*/ 7435 w 9010"/>
                <a:gd name="connsiteY212" fmla="*/ 639 h 10000"/>
                <a:gd name="connsiteX213" fmla="*/ 7480 w 9010"/>
                <a:gd name="connsiteY213" fmla="*/ 646 h 10000"/>
                <a:gd name="connsiteX214" fmla="*/ 7503 w 9010"/>
                <a:gd name="connsiteY214" fmla="*/ 738 h 10000"/>
                <a:gd name="connsiteX215" fmla="*/ 7548 w 9010"/>
                <a:gd name="connsiteY215" fmla="*/ 759 h 10000"/>
                <a:gd name="connsiteX216" fmla="*/ 7581 w 9010"/>
                <a:gd name="connsiteY216" fmla="*/ 752 h 10000"/>
                <a:gd name="connsiteX217" fmla="*/ 7649 w 9010"/>
                <a:gd name="connsiteY217" fmla="*/ 610 h 10000"/>
                <a:gd name="connsiteX218" fmla="*/ 7711 w 9010"/>
                <a:gd name="connsiteY218" fmla="*/ 625 h 10000"/>
                <a:gd name="connsiteX219" fmla="*/ 7722 w 9010"/>
                <a:gd name="connsiteY219" fmla="*/ 667 h 10000"/>
                <a:gd name="connsiteX220" fmla="*/ 7767 w 9010"/>
                <a:gd name="connsiteY220" fmla="*/ 717 h 10000"/>
                <a:gd name="connsiteX221" fmla="*/ 7767 w 9010"/>
                <a:gd name="connsiteY221" fmla="*/ 752 h 10000"/>
                <a:gd name="connsiteX222" fmla="*/ 7806 w 9010"/>
                <a:gd name="connsiteY222" fmla="*/ 774 h 10000"/>
                <a:gd name="connsiteX223" fmla="*/ 7863 w 9010"/>
                <a:gd name="connsiteY223" fmla="*/ 774 h 10000"/>
                <a:gd name="connsiteX224" fmla="*/ 7868 w 9010"/>
                <a:gd name="connsiteY224" fmla="*/ 837 h 10000"/>
                <a:gd name="connsiteX225" fmla="*/ 7818 w 9010"/>
                <a:gd name="connsiteY225" fmla="*/ 866 h 10000"/>
                <a:gd name="connsiteX226" fmla="*/ 7863 w 9010"/>
                <a:gd name="connsiteY226" fmla="*/ 1143 h 10000"/>
                <a:gd name="connsiteX227" fmla="*/ 7908 w 9010"/>
                <a:gd name="connsiteY227" fmla="*/ 1270 h 10000"/>
                <a:gd name="connsiteX228" fmla="*/ 7896 w 9010"/>
                <a:gd name="connsiteY228" fmla="*/ 1327 h 10000"/>
                <a:gd name="connsiteX229" fmla="*/ 7936 w 9010"/>
                <a:gd name="connsiteY229" fmla="*/ 1391 h 10000"/>
                <a:gd name="connsiteX230" fmla="*/ 7941 w 9010"/>
                <a:gd name="connsiteY230" fmla="*/ 1434 h 10000"/>
                <a:gd name="connsiteX231" fmla="*/ 8048 w 9010"/>
                <a:gd name="connsiteY231" fmla="*/ 1483 h 10000"/>
                <a:gd name="connsiteX232" fmla="*/ 8178 w 9010"/>
                <a:gd name="connsiteY232" fmla="*/ 1441 h 10000"/>
                <a:gd name="connsiteX233" fmla="*/ 8194 w 9010"/>
                <a:gd name="connsiteY233" fmla="*/ 1384 h 10000"/>
                <a:gd name="connsiteX234" fmla="*/ 8239 w 9010"/>
                <a:gd name="connsiteY234" fmla="*/ 1405 h 10000"/>
                <a:gd name="connsiteX235" fmla="*/ 8268 w 9010"/>
                <a:gd name="connsiteY235" fmla="*/ 1455 h 10000"/>
                <a:gd name="connsiteX236" fmla="*/ 8335 w 9010"/>
                <a:gd name="connsiteY236" fmla="*/ 1419 h 10000"/>
                <a:gd name="connsiteX237" fmla="*/ 8374 w 9010"/>
                <a:gd name="connsiteY237" fmla="*/ 1419 h 10000"/>
                <a:gd name="connsiteX238" fmla="*/ 8431 w 9010"/>
                <a:gd name="connsiteY238" fmla="*/ 1476 h 10000"/>
                <a:gd name="connsiteX239" fmla="*/ 8464 w 9010"/>
                <a:gd name="connsiteY239" fmla="*/ 1398 h 10000"/>
                <a:gd name="connsiteX240" fmla="*/ 8532 w 9010"/>
                <a:gd name="connsiteY240" fmla="*/ 1434 h 10000"/>
                <a:gd name="connsiteX241" fmla="*/ 8566 w 9010"/>
                <a:gd name="connsiteY241" fmla="*/ 1391 h 10000"/>
                <a:gd name="connsiteX242" fmla="*/ 8594 w 9010"/>
                <a:gd name="connsiteY242" fmla="*/ 1398 h 10000"/>
                <a:gd name="connsiteX243" fmla="*/ 8622 w 9010"/>
                <a:gd name="connsiteY243" fmla="*/ 1356 h 10000"/>
                <a:gd name="connsiteX244" fmla="*/ 8616 w 9010"/>
                <a:gd name="connsiteY244" fmla="*/ 1313 h 10000"/>
                <a:gd name="connsiteX245" fmla="*/ 8656 w 9010"/>
                <a:gd name="connsiteY245" fmla="*/ 1292 h 10000"/>
                <a:gd name="connsiteX246" fmla="*/ 8684 w 9010"/>
                <a:gd name="connsiteY246" fmla="*/ 1221 h 10000"/>
                <a:gd name="connsiteX247" fmla="*/ 8763 w 9010"/>
                <a:gd name="connsiteY247" fmla="*/ 1228 h 10000"/>
                <a:gd name="connsiteX248" fmla="*/ 8881 w 9010"/>
                <a:gd name="connsiteY248" fmla="*/ 1434 h 10000"/>
                <a:gd name="connsiteX249" fmla="*/ 8903 w 9010"/>
                <a:gd name="connsiteY249" fmla="*/ 1505 h 10000"/>
                <a:gd name="connsiteX250" fmla="*/ 8982 w 9010"/>
                <a:gd name="connsiteY250" fmla="*/ 1597 h 10000"/>
                <a:gd name="connsiteX251" fmla="*/ 9010 w 9010"/>
                <a:gd name="connsiteY251" fmla="*/ 1682 h 10000"/>
                <a:gd name="connsiteX252" fmla="*/ 8948 w 9010"/>
                <a:gd name="connsiteY252" fmla="*/ 1796 h 10000"/>
                <a:gd name="connsiteX253" fmla="*/ 8903 w 9010"/>
                <a:gd name="connsiteY253" fmla="*/ 1838 h 10000"/>
                <a:gd name="connsiteX254" fmla="*/ 8926 w 9010"/>
                <a:gd name="connsiteY254" fmla="*/ 1959 h 10000"/>
                <a:gd name="connsiteX255" fmla="*/ 8858 w 9010"/>
                <a:gd name="connsiteY255" fmla="*/ 2051 h 10000"/>
                <a:gd name="connsiteX256" fmla="*/ 8819 w 9010"/>
                <a:gd name="connsiteY256" fmla="*/ 2072 h 10000"/>
                <a:gd name="connsiteX257" fmla="*/ 8819 w 9010"/>
                <a:gd name="connsiteY257" fmla="*/ 2136 h 10000"/>
                <a:gd name="connsiteX258" fmla="*/ 8768 w 9010"/>
                <a:gd name="connsiteY258" fmla="*/ 2257 h 10000"/>
                <a:gd name="connsiteX259" fmla="*/ 8734 w 9010"/>
                <a:gd name="connsiteY259" fmla="*/ 2264 h 10000"/>
                <a:gd name="connsiteX260" fmla="*/ 8740 w 9010"/>
                <a:gd name="connsiteY260" fmla="*/ 2349 h 10000"/>
                <a:gd name="connsiteX261" fmla="*/ 8712 w 9010"/>
                <a:gd name="connsiteY261" fmla="*/ 2413 h 10000"/>
                <a:gd name="connsiteX262" fmla="*/ 8718 w 9010"/>
                <a:gd name="connsiteY262" fmla="*/ 2697 h 10000"/>
                <a:gd name="connsiteX263" fmla="*/ 8734 w 9010"/>
                <a:gd name="connsiteY263" fmla="*/ 2718 h 10000"/>
                <a:gd name="connsiteX264" fmla="*/ 8729 w 9010"/>
                <a:gd name="connsiteY264" fmla="*/ 2811 h 10000"/>
                <a:gd name="connsiteX265" fmla="*/ 8718 w 9010"/>
                <a:gd name="connsiteY265" fmla="*/ 2896 h 10000"/>
                <a:gd name="connsiteX266" fmla="*/ 8678 w 9010"/>
                <a:gd name="connsiteY266" fmla="*/ 2938 h 10000"/>
                <a:gd name="connsiteX267" fmla="*/ 8605 w 9010"/>
                <a:gd name="connsiteY267" fmla="*/ 2903 h 10000"/>
                <a:gd name="connsiteX268" fmla="*/ 8571 w 9010"/>
                <a:gd name="connsiteY268" fmla="*/ 2952 h 10000"/>
                <a:gd name="connsiteX269" fmla="*/ 8577 w 9010"/>
                <a:gd name="connsiteY269" fmla="*/ 2995 h 10000"/>
                <a:gd name="connsiteX270" fmla="*/ 8554 w 9010"/>
                <a:gd name="connsiteY270" fmla="*/ 3080 h 10000"/>
                <a:gd name="connsiteX271" fmla="*/ 8515 w 9010"/>
                <a:gd name="connsiteY271" fmla="*/ 3137 h 10000"/>
                <a:gd name="connsiteX272" fmla="*/ 8504 w 9010"/>
                <a:gd name="connsiteY272" fmla="*/ 3236 h 10000"/>
                <a:gd name="connsiteX273" fmla="*/ 8476 w 9010"/>
                <a:gd name="connsiteY273" fmla="*/ 3322 h 10000"/>
                <a:gd name="connsiteX274" fmla="*/ 8481 w 9010"/>
                <a:gd name="connsiteY274" fmla="*/ 3378 h 10000"/>
                <a:gd name="connsiteX275" fmla="*/ 8470 w 9010"/>
                <a:gd name="connsiteY275" fmla="*/ 3435 h 10000"/>
                <a:gd name="connsiteX276" fmla="*/ 8493 w 9010"/>
                <a:gd name="connsiteY276" fmla="*/ 3485 h 10000"/>
                <a:gd name="connsiteX277" fmla="*/ 8459 w 9010"/>
                <a:gd name="connsiteY277" fmla="*/ 3563 h 10000"/>
                <a:gd name="connsiteX278" fmla="*/ 8403 w 9010"/>
                <a:gd name="connsiteY278" fmla="*/ 3442 h 10000"/>
                <a:gd name="connsiteX279" fmla="*/ 8403 w 9010"/>
                <a:gd name="connsiteY279" fmla="*/ 3350 h 10000"/>
                <a:gd name="connsiteX280" fmla="*/ 8386 w 9010"/>
                <a:gd name="connsiteY280" fmla="*/ 3336 h 10000"/>
                <a:gd name="connsiteX281" fmla="*/ 8318 w 9010"/>
                <a:gd name="connsiteY281" fmla="*/ 3400 h 10000"/>
                <a:gd name="connsiteX282" fmla="*/ 8211 w 9010"/>
                <a:gd name="connsiteY282" fmla="*/ 3549 h 10000"/>
                <a:gd name="connsiteX283" fmla="*/ 8149 w 9010"/>
                <a:gd name="connsiteY283" fmla="*/ 3655 h 10000"/>
                <a:gd name="connsiteX284" fmla="*/ 8054 w 9010"/>
                <a:gd name="connsiteY284" fmla="*/ 3712 h 10000"/>
                <a:gd name="connsiteX285" fmla="*/ 8020 w 9010"/>
                <a:gd name="connsiteY285" fmla="*/ 3797 h 10000"/>
                <a:gd name="connsiteX286" fmla="*/ 7992 w 9010"/>
                <a:gd name="connsiteY286" fmla="*/ 3825 h 10000"/>
                <a:gd name="connsiteX287" fmla="*/ 7885 w 9010"/>
                <a:gd name="connsiteY287" fmla="*/ 3903 h 10000"/>
                <a:gd name="connsiteX288" fmla="*/ 7795 w 9010"/>
                <a:gd name="connsiteY288" fmla="*/ 3996 h 10000"/>
                <a:gd name="connsiteX289" fmla="*/ 7773 w 9010"/>
                <a:gd name="connsiteY289" fmla="*/ 4067 h 10000"/>
                <a:gd name="connsiteX290" fmla="*/ 7739 w 9010"/>
                <a:gd name="connsiteY290" fmla="*/ 4102 h 10000"/>
                <a:gd name="connsiteX291" fmla="*/ 7784 w 9010"/>
                <a:gd name="connsiteY291" fmla="*/ 4194 h 10000"/>
                <a:gd name="connsiteX292" fmla="*/ 7829 w 9010"/>
                <a:gd name="connsiteY292" fmla="*/ 4265 h 10000"/>
                <a:gd name="connsiteX293" fmla="*/ 7891 w 9010"/>
                <a:gd name="connsiteY293" fmla="*/ 4294 h 10000"/>
                <a:gd name="connsiteX294" fmla="*/ 7868 w 9010"/>
                <a:gd name="connsiteY294" fmla="*/ 4344 h 10000"/>
                <a:gd name="connsiteX295" fmla="*/ 7913 w 9010"/>
                <a:gd name="connsiteY295" fmla="*/ 4358 h 10000"/>
                <a:gd name="connsiteX296" fmla="*/ 7913 w 9010"/>
                <a:gd name="connsiteY296" fmla="*/ 4443 h 10000"/>
                <a:gd name="connsiteX297" fmla="*/ 7947 w 9010"/>
                <a:gd name="connsiteY297" fmla="*/ 4507 h 10000"/>
                <a:gd name="connsiteX298" fmla="*/ 8003 w 9010"/>
                <a:gd name="connsiteY298" fmla="*/ 4493 h 10000"/>
                <a:gd name="connsiteX299" fmla="*/ 8026 w 9010"/>
                <a:gd name="connsiteY299" fmla="*/ 4422 h 10000"/>
                <a:gd name="connsiteX300" fmla="*/ 8071 w 9010"/>
                <a:gd name="connsiteY300" fmla="*/ 4414 h 10000"/>
                <a:gd name="connsiteX301" fmla="*/ 8076 w 9010"/>
                <a:gd name="connsiteY301" fmla="*/ 4358 h 10000"/>
                <a:gd name="connsiteX302" fmla="*/ 8133 w 9010"/>
                <a:gd name="connsiteY302" fmla="*/ 4358 h 10000"/>
                <a:gd name="connsiteX303" fmla="*/ 8110 w 9010"/>
                <a:gd name="connsiteY303" fmla="*/ 4429 h 10000"/>
                <a:gd name="connsiteX304" fmla="*/ 8166 w 9010"/>
                <a:gd name="connsiteY304" fmla="*/ 4464 h 10000"/>
                <a:gd name="connsiteX305" fmla="*/ 8155 w 9010"/>
                <a:gd name="connsiteY305" fmla="*/ 4528 h 10000"/>
                <a:gd name="connsiteX306" fmla="*/ 8071 w 9010"/>
                <a:gd name="connsiteY306" fmla="*/ 4535 h 10000"/>
                <a:gd name="connsiteX307" fmla="*/ 8009 w 9010"/>
                <a:gd name="connsiteY307" fmla="*/ 4578 h 10000"/>
                <a:gd name="connsiteX308" fmla="*/ 7953 w 9010"/>
                <a:gd name="connsiteY308" fmla="*/ 4599 h 10000"/>
                <a:gd name="connsiteX309" fmla="*/ 7953 w 9010"/>
                <a:gd name="connsiteY309" fmla="*/ 4698 h 10000"/>
                <a:gd name="connsiteX310" fmla="*/ 8009 w 9010"/>
                <a:gd name="connsiteY310" fmla="*/ 4805 h 10000"/>
                <a:gd name="connsiteX311" fmla="*/ 7964 w 9010"/>
                <a:gd name="connsiteY311" fmla="*/ 4904 h 10000"/>
                <a:gd name="connsiteX312" fmla="*/ 7874 w 9010"/>
                <a:gd name="connsiteY312" fmla="*/ 4918 h 10000"/>
                <a:gd name="connsiteX313" fmla="*/ 7885 w 9010"/>
                <a:gd name="connsiteY313" fmla="*/ 5032 h 10000"/>
                <a:gd name="connsiteX314" fmla="*/ 7880 w 9010"/>
                <a:gd name="connsiteY314" fmla="*/ 5103 h 10000"/>
                <a:gd name="connsiteX315" fmla="*/ 7851 w 9010"/>
                <a:gd name="connsiteY315" fmla="*/ 5138 h 10000"/>
                <a:gd name="connsiteX316" fmla="*/ 7795 w 9010"/>
                <a:gd name="connsiteY316" fmla="*/ 5110 h 10000"/>
                <a:gd name="connsiteX317" fmla="*/ 7745 w 9010"/>
                <a:gd name="connsiteY317" fmla="*/ 5018 h 10000"/>
                <a:gd name="connsiteX318" fmla="*/ 7688 w 9010"/>
                <a:gd name="connsiteY318" fmla="*/ 5089 h 10000"/>
                <a:gd name="connsiteX319" fmla="*/ 7632 w 9010"/>
                <a:gd name="connsiteY319" fmla="*/ 5039 h 10000"/>
                <a:gd name="connsiteX320" fmla="*/ 7626 w 9010"/>
                <a:gd name="connsiteY320" fmla="*/ 5011 h 10000"/>
                <a:gd name="connsiteX321" fmla="*/ 7548 w 9010"/>
                <a:gd name="connsiteY321" fmla="*/ 4947 h 10000"/>
                <a:gd name="connsiteX322" fmla="*/ 7525 w 9010"/>
                <a:gd name="connsiteY322" fmla="*/ 4961 h 10000"/>
                <a:gd name="connsiteX323" fmla="*/ 7536 w 9010"/>
                <a:gd name="connsiteY323" fmla="*/ 5039 h 10000"/>
                <a:gd name="connsiteX324" fmla="*/ 7491 w 9010"/>
                <a:gd name="connsiteY324" fmla="*/ 5138 h 10000"/>
                <a:gd name="connsiteX325" fmla="*/ 7525 w 9010"/>
                <a:gd name="connsiteY325" fmla="*/ 5160 h 10000"/>
                <a:gd name="connsiteX326" fmla="*/ 7587 w 9010"/>
                <a:gd name="connsiteY326" fmla="*/ 5145 h 10000"/>
                <a:gd name="connsiteX327" fmla="*/ 7598 w 9010"/>
                <a:gd name="connsiteY327" fmla="*/ 5181 h 10000"/>
                <a:gd name="connsiteX328" fmla="*/ 7587 w 9010"/>
                <a:gd name="connsiteY328" fmla="*/ 5224 h 10000"/>
                <a:gd name="connsiteX329" fmla="*/ 7610 w 9010"/>
                <a:gd name="connsiteY329" fmla="*/ 5280 h 10000"/>
                <a:gd name="connsiteX330" fmla="*/ 7660 w 9010"/>
                <a:gd name="connsiteY330" fmla="*/ 5316 h 10000"/>
                <a:gd name="connsiteX331" fmla="*/ 7649 w 9010"/>
                <a:gd name="connsiteY331" fmla="*/ 5401 h 10000"/>
                <a:gd name="connsiteX332" fmla="*/ 7683 w 9010"/>
                <a:gd name="connsiteY332" fmla="*/ 5444 h 10000"/>
                <a:gd name="connsiteX333" fmla="*/ 7643 w 9010"/>
                <a:gd name="connsiteY333" fmla="*/ 5486 h 10000"/>
                <a:gd name="connsiteX334" fmla="*/ 7632 w 9010"/>
                <a:gd name="connsiteY334" fmla="*/ 5642 h 10000"/>
                <a:gd name="connsiteX335" fmla="*/ 7610 w 9010"/>
                <a:gd name="connsiteY335" fmla="*/ 5649 h 10000"/>
                <a:gd name="connsiteX336" fmla="*/ 7638 w 9010"/>
                <a:gd name="connsiteY336" fmla="*/ 5720 h 10000"/>
                <a:gd name="connsiteX337" fmla="*/ 7643 w 9010"/>
                <a:gd name="connsiteY337" fmla="*/ 5841 h 10000"/>
                <a:gd name="connsiteX338" fmla="*/ 7671 w 9010"/>
                <a:gd name="connsiteY338" fmla="*/ 5869 h 10000"/>
                <a:gd name="connsiteX339" fmla="*/ 7677 w 9010"/>
                <a:gd name="connsiteY339" fmla="*/ 5905 h 10000"/>
                <a:gd name="connsiteX340" fmla="*/ 7700 w 9010"/>
                <a:gd name="connsiteY340" fmla="*/ 5912 h 10000"/>
                <a:gd name="connsiteX341" fmla="*/ 7705 w 9010"/>
                <a:gd name="connsiteY341" fmla="*/ 5983 h 10000"/>
                <a:gd name="connsiteX342" fmla="*/ 7694 w 9010"/>
                <a:gd name="connsiteY342" fmla="*/ 6033 h 10000"/>
                <a:gd name="connsiteX343" fmla="*/ 7750 w 9010"/>
                <a:gd name="connsiteY343" fmla="*/ 6061 h 10000"/>
                <a:gd name="connsiteX344" fmla="*/ 7835 w 9010"/>
                <a:gd name="connsiteY344" fmla="*/ 6004 h 10000"/>
                <a:gd name="connsiteX345" fmla="*/ 7958 w 9010"/>
                <a:gd name="connsiteY345" fmla="*/ 5891 h 10000"/>
                <a:gd name="connsiteX346" fmla="*/ 7992 w 9010"/>
                <a:gd name="connsiteY346" fmla="*/ 5891 h 10000"/>
                <a:gd name="connsiteX347" fmla="*/ 7992 w 9010"/>
                <a:gd name="connsiteY347" fmla="*/ 5976 h 10000"/>
                <a:gd name="connsiteX348" fmla="*/ 8014 w 9010"/>
                <a:gd name="connsiteY348" fmla="*/ 5990 h 10000"/>
                <a:gd name="connsiteX349" fmla="*/ 8054 w 9010"/>
                <a:gd name="connsiteY349" fmla="*/ 6089 h 10000"/>
                <a:gd name="connsiteX350" fmla="*/ 8082 w 9010"/>
                <a:gd name="connsiteY350" fmla="*/ 6097 h 10000"/>
                <a:gd name="connsiteX351" fmla="*/ 8065 w 9010"/>
                <a:gd name="connsiteY351" fmla="*/ 6153 h 10000"/>
                <a:gd name="connsiteX352" fmla="*/ 8110 w 9010"/>
                <a:gd name="connsiteY352" fmla="*/ 6281 h 10000"/>
                <a:gd name="connsiteX353" fmla="*/ 8110 w 9010"/>
                <a:gd name="connsiteY353" fmla="*/ 6345 h 10000"/>
                <a:gd name="connsiteX354" fmla="*/ 8133 w 9010"/>
                <a:gd name="connsiteY354" fmla="*/ 6416 h 10000"/>
                <a:gd name="connsiteX355" fmla="*/ 8099 w 9010"/>
                <a:gd name="connsiteY355" fmla="*/ 6473 h 10000"/>
                <a:gd name="connsiteX356" fmla="*/ 8059 w 9010"/>
                <a:gd name="connsiteY356" fmla="*/ 6466 h 10000"/>
                <a:gd name="connsiteX357" fmla="*/ 8059 w 9010"/>
                <a:gd name="connsiteY357" fmla="*/ 6501 h 10000"/>
                <a:gd name="connsiteX358" fmla="*/ 8099 w 9010"/>
                <a:gd name="connsiteY358" fmla="*/ 6544 h 10000"/>
                <a:gd name="connsiteX359" fmla="*/ 8116 w 9010"/>
                <a:gd name="connsiteY359" fmla="*/ 6515 h 10000"/>
                <a:gd name="connsiteX360" fmla="*/ 8149 w 9010"/>
                <a:gd name="connsiteY360" fmla="*/ 6579 h 10000"/>
                <a:gd name="connsiteX361" fmla="*/ 8189 w 9010"/>
                <a:gd name="connsiteY361" fmla="*/ 6579 h 10000"/>
                <a:gd name="connsiteX362" fmla="*/ 8166 w 9010"/>
                <a:gd name="connsiteY362" fmla="*/ 6757 h 10000"/>
                <a:gd name="connsiteX363" fmla="*/ 8149 w 9010"/>
                <a:gd name="connsiteY363" fmla="*/ 6792 h 10000"/>
                <a:gd name="connsiteX364" fmla="*/ 8099 w 9010"/>
                <a:gd name="connsiteY364" fmla="*/ 6778 h 10000"/>
                <a:gd name="connsiteX365" fmla="*/ 8037 w 9010"/>
                <a:gd name="connsiteY365" fmla="*/ 6799 h 10000"/>
                <a:gd name="connsiteX366" fmla="*/ 8014 w 9010"/>
                <a:gd name="connsiteY366" fmla="*/ 6842 h 10000"/>
                <a:gd name="connsiteX367" fmla="*/ 8009 w 9010"/>
                <a:gd name="connsiteY367" fmla="*/ 6884 h 10000"/>
                <a:gd name="connsiteX368" fmla="*/ 7970 w 9010"/>
                <a:gd name="connsiteY368" fmla="*/ 6934 h 10000"/>
                <a:gd name="connsiteX369" fmla="*/ 7908 w 9010"/>
                <a:gd name="connsiteY369" fmla="*/ 6941 h 10000"/>
                <a:gd name="connsiteX370" fmla="*/ 7896 w 9010"/>
                <a:gd name="connsiteY370" fmla="*/ 6962 h 10000"/>
                <a:gd name="connsiteX371" fmla="*/ 7857 w 9010"/>
                <a:gd name="connsiteY371" fmla="*/ 6927 h 10000"/>
                <a:gd name="connsiteX372" fmla="*/ 7818 w 9010"/>
                <a:gd name="connsiteY372" fmla="*/ 6934 h 10000"/>
                <a:gd name="connsiteX373" fmla="*/ 7795 w 9010"/>
                <a:gd name="connsiteY373" fmla="*/ 6906 h 10000"/>
                <a:gd name="connsiteX374" fmla="*/ 7745 w 9010"/>
                <a:gd name="connsiteY374" fmla="*/ 6891 h 10000"/>
                <a:gd name="connsiteX375" fmla="*/ 7756 w 9010"/>
                <a:gd name="connsiteY375" fmla="*/ 6941 h 10000"/>
                <a:gd name="connsiteX376" fmla="*/ 7733 w 9010"/>
                <a:gd name="connsiteY376" fmla="*/ 6991 h 10000"/>
                <a:gd name="connsiteX377" fmla="*/ 7649 w 9010"/>
                <a:gd name="connsiteY377" fmla="*/ 6984 h 10000"/>
                <a:gd name="connsiteX378" fmla="*/ 7621 w 9010"/>
                <a:gd name="connsiteY378" fmla="*/ 6962 h 10000"/>
                <a:gd name="connsiteX379" fmla="*/ 7576 w 9010"/>
                <a:gd name="connsiteY379" fmla="*/ 6984 h 10000"/>
                <a:gd name="connsiteX380" fmla="*/ 7570 w 9010"/>
                <a:gd name="connsiteY380" fmla="*/ 7055 h 10000"/>
                <a:gd name="connsiteX381" fmla="*/ 7486 w 9010"/>
                <a:gd name="connsiteY381" fmla="*/ 7133 h 10000"/>
                <a:gd name="connsiteX382" fmla="*/ 7458 w 9010"/>
                <a:gd name="connsiteY382" fmla="*/ 7090 h 10000"/>
                <a:gd name="connsiteX383" fmla="*/ 7396 w 9010"/>
                <a:gd name="connsiteY383" fmla="*/ 7111 h 10000"/>
                <a:gd name="connsiteX384" fmla="*/ 7356 w 9010"/>
                <a:gd name="connsiteY384" fmla="*/ 7133 h 10000"/>
                <a:gd name="connsiteX385" fmla="*/ 7351 w 9010"/>
                <a:gd name="connsiteY385" fmla="*/ 7168 h 10000"/>
                <a:gd name="connsiteX386" fmla="*/ 7266 w 9010"/>
                <a:gd name="connsiteY386" fmla="*/ 7246 h 10000"/>
                <a:gd name="connsiteX387" fmla="*/ 7216 w 9010"/>
                <a:gd name="connsiteY387" fmla="*/ 7232 h 10000"/>
                <a:gd name="connsiteX388" fmla="*/ 7165 w 9010"/>
                <a:gd name="connsiteY388" fmla="*/ 7260 h 10000"/>
                <a:gd name="connsiteX389" fmla="*/ 7126 w 9010"/>
                <a:gd name="connsiteY389" fmla="*/ 7303 h 10000"/>
                <a:gd name="connsiteX390" fmla="*/ 7070 w 9010"/>
                <a:gd name="connsiteY390" fmla="*/ 7331 h 10000"/>
                <a:gd name="connsiteX391" fmla="*/ 7075 w 9010"/>
                <a:gd name="connsiteY391" fmla="*/ 7374 h 10000"/>
                <a:gd name="connsiteX392" fmla="*/ 7025 w 9010"/>
                <a:gd name="connsiteY392" fmla="*/ 7402 h 10000"/>
                <a:gd name="connsiteX393" fmla="*/ 6952 w 9010"/>
                <a:gd name="connsiteY393" fmla="*/ 7523 h 10000"/>
                <a:gd name="connsiteX394" fmla="*/ 6940 w 9010"/>
                <a:gd name="connsiteY394" fmla="*/ 7573 h 10000"/>
                <a:gd name="connsiteX395" fmla="*/ 6918 w 9010"/>
                <a:gd name="connsiteY395" fmla="*/ 7559 h 10000"/>
                <a:gd name="connsiteX396" fmla="*/ 6929 w 9010"/>
                <a:gd name="connsiteY396" fmla="*/ 7523 h 10000"/>
                <a:gd name="connsiteX397" fmla="*/ 6856 w 9010"/>
                <a:gd name="connsiteY397" fmla="*/ 7339 h 10000"/>
                <a:gd name="connsiteX398" fmla="*/ 6856 w 9010"/>
                <a:gd name="connsiteY398" fmla="*/ 7268 h 10000"/>
                <a:gd name="connsiteX399" fmla="*/ 6822 w 9010"/>
                <a:gd name="connsiteY399" fmla="*/ 7268 h 10000"/>
                <a:gd name="connsiteX400" fmla="*/ 6721 w 9010"/>
                <a:gd name="connsiteY400" fmla="*/ 7197 h 10000"/>
                <a:gd name="connsiteX401" fmla="*/ 6659 w 9010"/>
                <a:gd name="connsiteY401" fmla="*/ 7232 h 10000"/>
                <a:gd name="connsiteX402" fmla="*/ 6642 w 9010"/>
                <a:gd name="connsiteY402" fmla="*/ 7275 h 10000"/>
                <a:gd name="connsiteX403" fmla="*/ 6687 w 9010"/>
                <a:gd name="connsiteY403" fmla="*/ 7324 h 10000"/>
                <a:gd name="connsiteX404" fmla="*/ 6698 w 9010"/>
                <a:gd name="connsiteY404" fmla="*/ 7367 h 10000"/>
                <a:gd name="connsiteX405" fmla="*/ 6670 w 9010"/>
                <a:gd name="connsiteY405" fmla="*/ 7410 h 10000"/>
                <a:gd name="connsiteX406" fmla="*/ 6676 w 9010"/>
                <a:gd name="connsiteY406" fmla="*/ 7445 h 10000"/>
                <a:gd name="connsiteX407" fmla="*/ 6665 w 9010"/>
                <a:gd name="connsiteY407" fmla="*/ 7516 h 10000"/>
                <a:gd name="connsiteX408" fmla="*/ 6670 w 9010"/>
                <a:gd name="connsiteY408" fmla="*/ 7587 h 10000"/>
                <a:gd name="connsiteX409" fmla="*/ 6704 w 9010"/>
                <a:gd name="connsiteY409" fmla="*/ 7700 h 10000"/>
                <a:gd name="connsiteX410" fmla="*/ 6670 w 9010"/>
                <a:gd name="connsiteY410" fmla="*/ 7743 h 10000"/>
                <a:gd name="connsiteX411" fmla="*/ 6676 w 9010"/>
                <a:gd name="connsiteY411" fmla="*/ 7779 h 10000"/>
                <a:gd name="connsiteX412" fmla="*/ 6648 w 9010"/>
                <a:gd name="connsiteY412" fmla="*/ 7793 h 10000"/>
                <a:gd name="connsiteX413" fmla="*/ 6631 w 9010"/>
                <a:gd name="connsiteY413" fmla="*/ 7814 h 10000"/>
                <a:gd name="connsiteX414" fmla="*/ 6524 w 9010"/>
                <a:gd name="connsiteY414" fmla="*/ 7800 h 10000"/>
                <a:gd name="connsiteX415" fmla="*/ 6507 w 9010"/>
                <a:gd name="connsiteY415" fmla="*/ 7757 h 10000"/>
                <a:gd name="connsiteX416" fmla="*/ 6473 w 9010"/>
                <a:gd name="connsiteY416" fmla="*/ 7786 h 10000"/>
                <a:gd name="connsiteX417" fmla="*/ 6400 w 9010"/>
                <a:gd name="connsiteY417" fmla="*/ 7771 h 10000"/>
                <a:gd name="connsiteX418" fmla="*/ 6350 w 9010"/>
                <a:gd name="connsiteY418" fmla="*/ 7793 h 10000"/>
                <a:gd name="connsiteX419" fmla="*/ 6322 w 9010"/>
                <a:gd name="connsiteY419" fmla="*/ 7644 h 10000"/>
                <a:gd name="connsiteX420" fmla="*/ 6293 w 9010"/>
                <a:gd name="connsiteY420" fmla="*/ 7637 h 10000"/>
                <a:gd name="connsiteX421" fmla="*/ 6260 w 9010"/>
                <a:gd name="connsiteY421" fmla="*/ 7544 h 10000"/>
                <a:gd name="connsiteX422" fmla="*/ 6277 w 9010"/>
                <a:gd name="connsiteY422" fmla="*/ 7502 h 10000"/>
                <a:gd name="connsiteX423" fmla="*/ 6316 w 9010"/>
                <a:gd name="connsiteY423" fmla="*/ 7523 h 10000"/>
                <a:gd name="connsiteX424" fmla="*/ 6333 w 9010"/>
                <a:gd name="connsiteY424" fmla="*/ 7473 h 10000"/>
                <a:gd name="connsiteX425" fmla="*/ 6305 w 9010"/>
                <a:gd name="connsiteY425" fmla="*/ 7438 h 10000"/>
                <a:gd name="connsiteX426" fmla="*/ 6322 w 9010"/>
                <a:gd name="connsiteY426" fmla="*/ 7402 h 10000"/>
                <a:gd name="connsiteX427" fmla="*/ 6248 w 9010"/>
                <a:gd name="connsiteY427" fmla="*/ 7331 h 10000"/>
                <a:gd name="connsiteX428" fmla="*/ 6254 w 9010"/>
                <a:gd name="connsiteY428" fmla="*/ 7296 h 10000"/>
                <a:gd name="connsiteX429" fmla="*/ 6209 w 9010"/>
                <a:gd name="connsiteY429" fmla="*/ 7260 h 10000"/>
                <a:gd name="connsiteX430" fmla="*/ 6237 w 9010"/>
                <a:gd name="connsiteY430" fmla="*/ 7218 h 10000"/>
                <a:gd name="connsiteX431" fmla="*/ 6226 w 9010"/>
                <a:gd name="connsiteY431" fmla="*/ 7168 h 10000"/>
                <a:gd name="connsiteX432" fmla="*/ 6175 w 9010"/>
                <a:gd name="connsiteY432" fmla="*/ 7090 h 10000"/>
                <a:gd name="connsiteX433" fmla="*/ 6142 w 9010"/>
                <a:gd name="connsiteY433" fmla="*/ 7026 h 10000"/>
                <a:gd name="connsiteX434" fmla="*/ 6074 w 9010"/>
                <a:gd name="connsiteY434" fmla="*/ 7055 h 10000"/>
                <a:gd name="connsiteX435" fmla="*/ 6035 w 9010"/>
                <a:gd name="connsiteY435" fmla="*/ 7048 h 10000"/>
                <a:gd name="connsiteX436" fmla="*/ 6012 w 9010"/>
                <a:gd name="connsiteY436" fmla="*/ 7111 h 10000"/>
                <a:gd name="connsiteX437" fmla="*/ 5934 w 9010"/>
                <a:gd name="connsiteY437" fmla="*/ 7119 h 10000"/>
                <a:gd name="connsiteX438" fmla="*/ 5905 w 9010"/>
                <a:gd name="connsiteY438" fmla="*/ 7111 h 10000"/>
                <a:gd name="connsiteX439" fmla="*/ 5838 w 9010"/>
                <a:gd name="connsiteY439" fmla="*/ 7161 h 10000"/>
                <a:gd name="connsiteX440" fmla="*/ 5844 w 9010"/>
                <a:gd name="connsiteY440" fmla="*/ 7260 h 10000"/>
                <a:gd name="connsiteX441" fmla="*/ 5827 w 9010"/>
                <a:gd name="connsiteY441" fmla="*/ 7324 h 10000"/>
                <a:gd name="connsiteX442" fmla="*/ 5827 w 9010"/>
                <a:gd name="connsiteY442" fmla="*/ 7381 h 10000"/>
                <a:gd name="connsiteX443" fmla="*/ 5770 w 9010"/>
                <a:gd name="connsiteY443" fmla="*/ 7424 h 10000"/>
                <a:gd name="connsiteX444" fmla="*/ 5709 w 9010"/>
                <a:gd name="connsiteY444" fmla="*/ 7431 h 10000"/>
                <a:gd name="connsiteX445" fmla="*/ 5692 w 9010"/>
                <a:gd name="connsiteY445" fmla="*/ 7410 h 10000"/>
                <a:gd name="connsiteX446" fmla="*/ 5635 w 9010"/>
                <a:gd name="connsiteY446" fmla="*/ 7388 h 10000"/>
                <a:gd name="connsiteX447" fmla="*/ 5602 w 9010"/>
                <a:gd name="connsiteY447" fmla="*/ 7431 h 10000"/>
                <a:gd name="connsiteX448" fmla="*/ 5596 w 9010"/>
                <a:gd name="connsiteY448" fmla="*/ 7473 h 10000"/>
                <a:gd name="connsiteX449" fmla="*/ 5562 w 9010"/>
                <a:gd name="connsiteY449" fmla="*/ 7480 h 10000"/>
                <a:gd name="connsiteX450" fmla="*/ 5557 w 9010"/>
                <a:gd name="connsiteY450" fmla="*/ 7523 h 10000"/>
                <a:gd name="connsiteX451" fmla="*/ 5529 w 9010"/>
                <a:gd name="connsiteY451" fmla="*/ 7523 h 10000"/>
                <a:gd name="connsiteX452" fmla="*/ 5495 w 9010"/>
                <a:gd name="connsiteY452" fmla="*/ 7424 h 10000"/>
                <a:gd name="connsiteX453" fmla="*/ 5416 w 9010"/>
                <a:gd name="connsiteY453" fmla="*/ 7473 h 10000"/>
                <a:gd name="connsiteX454" fmla="*/ 5326 w 9010"/>
                <a:gd name="connsiteY454" fmla="*/ 7551 h 10000"/>
                <a:gd name="connsiteX455" fmla="*/ 5292 w 9010"/>
                <a:gd name="connsiteY455" fmla="*/ 7566 h 10000"/>
                <a:gd name="connsiteX456" fmla="*/ 5304 w 9010"/>
                <a:gd name="connsiteY456" fmla="*/ 7615 h 10000"/>
                <a:gd name="connsiteX457" fmla="*/ 5253 w 9010"/>
                <a:gd name="connsiteY457" fmla="*/ 7637 h 10000"/>
                <a:gd name="connsiteX458" fmla="*/ 5219 w 9010"/>
                <a:gd name="connsiteY458" fmla="*/ 7608 h 10000"/>
                <a:gd name="connsiteX459" fmla="*/ 5146 w 9010"/>
                <a:gd name="connsiteY459" fmla="*/ 7622 h 10000"/>
                <a:gd name="connsiteX460" fmla="*/ 5146 w 9010"/>
                <a:gd name="connsiteY460" fmla="*/ 7395 h 10000"/>
                <a:gd name="connsiteX461" fmla="*/ 5218 w 9010"/>
                <a:gd name="connsiteY461" fmla="*/ 7826 h 10000"/>
                <a:gd name="connsiteX0" fmla="*/ 5340 w 10000"/>
                <a:gd name="connsiteY0" fmla="*/ 7970 h 10000"/>
                <a:gd name="connsiteX1" fmla="*/ 5387 w 10000"/>
                <a:gd name="connsiteY1" fmla="*/ 8247 h 10000"/>
                <a:gd name="connsiteX2" fmla="*/ 5343 w 10000"/>
                <a:gd name="connsiteY2" fmla="*/ 8254 h 10000"/>
                <a:gd name="connsiteX3" fmla="*/ 5193 w 10000"/>
                <a:gd name="connsiteY3" fmla="*/ 8353 h 10000"/>
                <a:gd name="connsiteX4" fmla="*/ 5107 w 10000"/>
                <a:gd name="connsiteY4" fmla="*/ 8368 h 10000"/>
                <a:gd name="connsiteX5" fmla="*/ 5074 w 10000"/>
                <a:gd name="connsiteY5" fmla="*/ 8311 h 10000"/>
                <a:gd name="connsiteX6" fmla="*/ 4938 w 10000"/>
                <a:gd name="connsiteY6" fmla="*/ 8361 h 10000"/>
                <a:gd name="connsiteX7" fmla="*/ 4919 w 10000"/>
                <a:gd name="connsiteY7" fmla="*/ 8432 h 10000"/>
                <a:gd name="connsiteX8" fmla="*/ 4838 w 10000"/>
                <a:gd name="connsiteY8" fmla="*/ 8417 h 10000"/>
                <a:gd name="connsiteX9" fmla="*/ 4769 w 10000"/>
                <a:gd name="connsiteY9" fmla="*/ 8382 h 10000"/>
                <a:gd name="connsiteX10" fmla="*/ 4713 w 10000"/>
                <a:gd name="connsiteY10" fmla="*/ 8403 h 10000"/>
                <a:gd name="connsiteX11" fmla="*/ 2397 w 10000"/>
                <a:gd name="connsiteY11" fmla="*/ 8971 h 10000"/>
                <a:gd name="connsiteX12" fmla="*/ 2403 w 10000"/>
                <a:gd name="connsiteY12" fmla="*/ 9021 h 10000"/>
                <a:gd name="connsiteX13" fmla="*/ 2029 w 10000"/>
                <a:gd name="connsiteY13" fmla="*/ 9837 h 10000"/>
                <a:gd name="connsiteX14" fmla="*/ 1948 w 10000"/>
                <a:gd name="connsiteY14" fmla="*/ 9879 h 10000"/>
                <a:gd name="connsiteX15" fmla="*/ 1903 w 10000"/>
                <a:gd name="connsiteY15" fmla="*/ 9922 h 10000"/>
                <a:gd name="connsiteX16" fmla="*/ 1829 w 10000"/>
                <a:gd name="connsiteY16" fmla="*/ 9929 h 10000"/>
                <a:gd name="connsiteX17" fmla="*/ 1785 w 10000"/>
                <a:gd name="connsiteY17" fmla="*/ 9943 h 10000"/>
                <a:gd name="connsiteX18" fmla="*/ 1748 w 10000"/>
                <a:gd name="connsiteY18" fmla="*/ 9929 h 10000"/>
                <a:gd name="connsiteX19" fmla="*/ 1685 w 10000"/>
                <a:gd name="connsiteY19" fmla="*/ 9943 h 10000"/>
                <a:gd name="connsiteX20" fmla="*/ 1679 w 10000"/>
                <a:gd name="connsiteY20" fmla="*/ 9957 h 10000"/>
                <a:gd name="connsiteX21" fmla="*/ 1629 w 10000"/>
                <a:gd name="connsiteY21" fmla="*/ 9993 h 10000"/>
                <a:gd name="connsiteX22" fmla="*/ 1592 w 10000"/>
                <a:gd name="connsiteY22" fmla="*/ 10000 h 10000"/>
                <a:gd name="connsiteX23" fmla="*/ 1479 w 10000"/>
                <a:gd name="connsiteY23" fmla="*/ 9901 h 10000"/>
                <a:gd name="connsiteX24" fmla="*/ 1398 w 10000"/>
                <a:gd name="connsiteY24" fmla="*/ 9794 h 10000"/>
                <a:gd name="connsiteX25" fmla="*/ 1299 w 10000"/>
                <a:gd name="connsiteY25" fmla="*/ 9759 h 10000"/>
                <a:gd name="connsiteX26" fmla="*/ 1280 w 10000"/>
                <a:gd name="connsiteY26" fmla="*/ 9624 h 10000"/>
                <a:gd name="connsiteX27" fmla="*/ 1349 w 10000"/>
                <a:gd name="connsiteY27" fmla="*/ 9588 h 10000"/>
                <a:gd name="connsiteX28" fmla="*/ 1323 w 10000"/>
                <a:gd name="connsiteY28" fmla="*/ 9482 h 10000"/>
                <a:gd name="connsiteX29" fmla="*/ 1299 w 10000"/>
                <a:gd name="connsiteY29" fmla="*/ 9446 h 10000"/>
                <a:gd name="connsiteX30" fmla="*/ 1479 w 10000"/>
                <a:gd name="connsiteY30" fmla="*/ 9312 h 10000"/>
                <a:gd name="connsiteX31" fmla="*/ 1535 w 10000"/>
                <a:gd name="connsiteY31" fmla="*/ 9177 h 10000"/>
                <a:gd name="connsiteX32" fmla="*/ 1592 w 10000"/>
                <a:gd name="connsiteY32" fmla="*/ 9148 h 10000"/>
                <a:gd name="connsiteX33" fmla="*/ 1604 w 10000"/>
                <a:gd name="connsiteY33" fmla="*/ 9063 h 10000"/>
                <a:gd name="connsiteX34" fmla="*/ 1548 w 10000"/>
                <a:gd name="connsiteY34" fmla="*/ 8950 h 10000"/>
                <a:gd name="connsiteX35" fmla="*/ 1560 w 10000"/>
                <a:gd name="connsiteY35" fmla="*/ 8879 h 10000"/>
                <a:gd name="connsiteX36" fmla="*/ 1498 w 10000"/>
                <a:gd name="connsiteY36" fmla="*/ 8850 h 10000"/>
                <a:gd name="connsiteX37" fmla="*/ 1461 w 10000"/>
                <a:gd name="connsiteY37" fmla="*/ 8857 h 10000"/>
                <a:gd name="connsiteX38" fmla="*/ 1280 w 10000"/>
                <a:gd name="connsiteY38" fmla="*/ 8921 h 10000"/>
                <a:gd name="connsiteX39" fmla="*/ 1230 w 10000"/>
                <a:gd name="connsiteY39" fmla="*/ 8971 h 10000"/>
                <a:gd name="connsiteX40" fmla="*/ 1192 w 10000"/>
                <a:gd name="connsiteY40" fmla="*/ 8999 h 10000"/>
                <a:gd name="connsiteX41" fmla="*/ 1142 w 10000"/>
                <a:gd name="connsiteY41" fmla="*/ 9056 h 10000"/>
                <a:gd name="connsiteX42" fmla="*/ 987 w 10000"/>
                <a:gd name="connsiteY42" fmla="*/ 9013 h 10000"/>
                <a:gd name="connsiteX43" fmla="*/ 930 w 10000"/>
                <a:gd name="connsiteY43" fmla="*/ 8971 h 10000"/>
                <a:gd name="connsiteX44" fmla="*/ 830 w 10000"/>
                <a:gd name="connsiteY44" fmla="*/ 9021 h 10000"/>
                <a:gd name="connsiteX45" fmla="*/ 687 w 10000"/>
                <a:gd name="connsiteY45" fmla="*/ 9056 h 10000"/>
                <a:gd name="connsiteX46" fmla="*/ 787 w 10000"/>
                <a:gd name="connsiteY46" fmla="*/ 9177 h 10000"/>
                <a:gd name="connsiteX47" fmla="*/ 668 w 10000"/>
                <a:gd name="connsiteY47" fmla="*/ 9304 h 10000"/>
                <a:gd name="connsiteX48" fmla="*/ 630 w 10000"/>
                <a:gd name="connsiteY48" fmla="*/ 9290 h 10000"/>
                <a:gd name="connsiteX49" fmla="*/ 612 w 10000"/>
                <a:gd name="connsiteY49" fmla="*/ 9304 h 10000"/>
                <a:gd name="connsiteX50" fmla="*/ 574 w 10000"/>
                <a:gd name="connsiteY50" fmla="*/ 9269 h 10000"/>
                <a:gd name="connsiteX51" fmla="*/ 499 w 10000"/>
                <a:gd name="connsiteY51" fmla="*/ 9233 h 10000"/>
                <a:gd name="connsiteX52" fmla="*/ 493 w 10000"/>
                <a:gd name="connsiteY52" fmla="*/ 9198 h 10000"/>
                <a:gd name="connsiteX53" fmla="*/ 468 w 10000"/>
                <a:gd name="connsiteY53" fmla="*/ 9191 h 10000"/>
                <a:gd name="connsiteX54" fmla="*/ 455 w 10000"/>
                <a:gd name="connsiteY54" fmla="*/ 9155 h 10000"/>
                <a:gd name="connsiteX55" fmla="*/ 424 w 10000"/>
                <a:gd name="connsiteY55" fmla="*/ 9127 h 10000"/>
                <a:gd name="connsiteX56" fmla="*/ 374 w 10000"/>
                <a:gd name="connsiteY56" fmla="*/ 9141 h 10000"/>
                <a:gd name="connsiteX57" fmla="*/ 350 w 10000"/>
                <a:gd name="connsiteY57" fmla="*/ 9092 h 10000"/>
                <a:gd name="connsiteX58" fmla="*/ 312 w 10000"/>
                <a:gd name="connsiteY58" fmla="*/ 9099 h 10000"/>
                <a:gd name="connsiteX59" fmla="*/ 319 w 10000"/>
                <a:gd name="connsiteY59" fmla="*/ 9056 h 10000"/>
                <a:gd name="connsiteX60" fmla="*/ 305 w 10000"/>
                <a:gd name="connsiteY60" fmla="*/ 8999 h 10000"/>
                <a:gd name="connsiteX61" fmla="*/ 319 w 10000"/>
                <a:gd name="connsiteY61" fmla="*/ 8935 h 10000"/>
                <a:gd name="connsiteX62" fmla="*/ 312 w 10000"/>
                <a:gd name="connsiteY62" fmla="*/ 8893 h 10000"/>
                <a:gd name="connsiteX63" fmla="*/ 181 w 10000"/>
                <a:gd name="connsiteY63" fmla="*/ 8893 h 10000"/>
                <a:gd name="connsiteX64" fmla="*/ 181 w 10000"/>
                <a:gd name="connsiteY64" fmla="*/ 8850 h 10000"/>
                <a:gd name="connsiteX65" fmla="*/ 112 w 10000"/>
                <a:gd name="connsiteY65" fmla="*/ 8829 h 10000"/>
                <a:gd name="connsiteX66" fmla="*/ 100 w 10000"/>
                <a:gd name="connsiteY66" fmla="*/ 8758 h 10000"/>
                <a:gd name="connsiteX67" fmla="*/ 88 w 10000"/>
                <a:gd name="connsiteY67" fmla="*/ 8730 h 10000"/>
                <a:gd name="connsiteX68" fmla="*/ 0 w 10000"/>
                <a:gd name="connsiteY68" fmla="*/ 8701 h 10000"/>
                <a:gd name="connsiteX69" fmla="*/ 319 w 10000"/>
                <a:gd name="connsiteY69" fmla="*/ 6998 h 10000"/>
                <a:gd name="connsiteX70" fmla="*/ 593 w 10000"/>
                <a:gd name="connsiteY70" fmla="*/ 7083 h 10000"/>
                <a:gd name="connsiteX71" fmla="*/ 687 w 10000"/>
                <a:gd name="connsiteY71" fmla="*/ 7104 h 10000"/>
                <a:gd name="connsiteX72" fmla="*/ 6120 w 10000"/>
                <a:gd name="connsiteY72" fmla="*/ 7627 h 10000"/>
                <a:gd name="connsiteX73" fmla="*/ 5031 w 10000"/>
                <a:gd name="connsiteY73" fmla="*/ 5713 h 10000"/>
                <a:gd name="connsiteX74" fmla="*/ 5174 w 10000"/>
                <a:gd name="connsiteY74" fmla="*/ 5720 h 10000"/>
                <a:gd name="connsiteX75" fmla="*/ 5224 w 10000"/>
                <a:gd name="connsiteY75" fmla="*/ 5742 h 10000"/>
                <a:gd name="connsiteX76" fmla="*/ 5331 w 10000"/>
                <a:gd name="connsiteY76" fmla="*/ 5635 h 10000"/>
                <a:gd name="connsiteX77" fmla="*/ 5387 w 10000"/>
                <a:gd name="connsiteY77" fmla="*/ 5628 h 10000"/>
                <a:gd name="connsiteX78" fmla="*/ 5437 w 10000"/>
                <a:gd name="connsiteY78" fmla="*/ 5564 h 10000"/>
                <a:gd name="connsiteX79" fmla="*/ 5499 w 10000"/>
                <a:gd name="connsiteY79" fmla="*/ 5515 h 10000"/>
                <a:gd name="connsiteX80" fmla="*/ 5562 w 10000"/>
                <a:gd name="connsiteY80" fmla="*/ 5408 h 10000"/>
                <a:gd name="connsiteX81" fmla="*/ 5574 w 10000"/>
                <a:gd name="connsiteY81" fmla="*/ 5344 h 10000"/>
                <a:gd name="connsiteX82" fmla="*/ 5649 w 10000"/>
                <a:gd name="connsiteY82" fmla="*/ 5316 h 10000"/>
                <a:gd name="connsiteX83" fmla="*/ 5737 w 10000"/>
                <a:gd name="connsiteY83" fmla="*/ 5351 h 10000"/>
                <a:gd name="connsiteX84" fmla="*/ 5811 w 10000"/>
                <a:gd name="connsiteY84" fmla="*/ 5337 h 10000"/>
                <a:gd name="connsiteX85" fmla="*/ 5887 w 10000"/>
                <a:gd name="connsiteY85" fmla="*/ 5344 h 10000"/>
                <a:gd name="connsiteX86" fmla="*/ 6018 w 10000"/>
                <a:gd name="connsiteY86" fmla="*/ 5302 h 10000"/>
                <a:gd name="connsiteX87" fmla="*/ 6104 w 10000"/>
                <a:gd name="connsiteY87" fmla="*/ 5195 h 10000"/>
                <a:gd name="connsiteX88" fmla="*/ 6142 w 10000"/>
                <a:gd name="connsiteY88" fmla="*/ 5160 h 10000"/>
                <a:gd name="connsiteX89" fmla="*/ 6199 w 10000"/>
                <a:gd name="connsiteY89" fmla="*/ 5160 h 10000"/>
                <a:gd name="connsiteX90" fmla="*/ 6242 w 10000"/>
                <a:gd name="connsiteY90" fmla="*/ 5103 h 10000"/>
                <a:gd name="connsiteX91" fmla="*/ 6223 w 10000"/>
                <a:gd name="connsiteY91" fmla="*/ 5039 h 10000"/>
                <a:gd name="connsiteX92" fmla="*/ 6236 w 10000"/>
                <a:gd name="connsiteY92" fmla="*/ 4982 h 10000"/>
                <a:gd name="connsiteX93" fmla="*/ 6292 w 10000"/>
                <a:gd name="connsiteY93" fmla="*/ 4876 h 10000"/>
                <a:gd name="connsiteX94" fmla="*/ 6354 w 10000"/>
                <a:gd name="connsiteY94" fmla="*/ 4776 h 10000"/>
                <a:gd name="connsiteX95" fmla="*/ 6417 w 10000"/>
                <a:gd name="connsiteY95" fmla="*/ 4755 h 10000"/>
                <a:gd name="connsiteX96" fmla="*/ 6448 w 10000"/>
                <a:gd name="connsiteY96" fmla="*/ 4720 h 10000"/>
                <a:gd name="connsiteX97" fmla="*/ 6554 w 10000"/>
                <a:gd name="connsiteY97" fmla="*/ 4734 h 10000"/>
                <a:gd name="connsiteX98" fmla="*/ 6660 w 10000"/>
                <a:gd name="connsiteY98" fmla="*/ 4734 h 10000"/>
                <a:gd name="connsiteX99" fmla="*/ 6667 w 10000"/>
                <a:gd name="connsiteY99" fmla="*/ 4670 h 10000"/>
                <a:gd name="connsiteX100" fmla="*/ 6685 w 10000"/>
                <a:gd name="connsiteY100" fmla="*/ 4627 h 10000"/>
                <a:gd name="connsiteX101" fmla="*/ 6679 w 10000"/>
                <a:gd name="connsiteY101" fmla="*/ 4599 h 10000"/>
                <a:gd name="connsiteX102" fmla="*/ 6741 w 10000"/>
                <a:gd name="connsiteY102" fmla="*/ 4578 h 10000"/>
                <a:gd name="connsiteX103" fmla="*/ 6785 w 10000"/>
                <a:gd name="connsiteY103" fmla="*/ 4634 h 10000"/>
                <a:gd name="connsiteX104" fmla="*/ 6848 w 10000"/>
                <a:gd name="connsiteY104" fmla="*/ 4613 h 10000"/>
                <a:gd name="connsiteX105" fmla="*/ 6867 w 10000"/>
                <a:gd name="connsiteY105" fmla="*/ 4578 h 10000"/>
                <a:gd name="connsiteX106" fmla="*/ 6917 w 10000"/>
                <a:gd name="connsiteY106" fmla="*/ 4564 h 10000"/>
                <a:gd name="connsiteX107" fmla="*/ 7022 w 10000"/>
                <a:gd name="connsiteY107" fmla="*/ 4493 h 10000"/>
                <a:gd name="connsiteX108" fmla="*/ 7122 w 10000"/>
                <a:gd name="connsiteY108" fmla="*/ 4521 h 10000"/>
                <a:gd name="connsiteX109" fmla="*/ 7148 w 10000"/>
                <a:gd name="connsiteY109" fmla="*/ 4507 h 10000"/>
                <a:gd name="connsiteX110" fmla="*/ 7203 w 10000"/>
                <a:gd name="connsiteY110" fmla="*/ 4528 h 10000"/>
                <a:gd name="connsiteX111" fmla="*/ 7229 w 10000"/>
                <a:gd name="connsiteY111" fmla="*/ 4471 h 10000"/>
                <a:gd name="connsiteX112" fmla="*/ 7253 w 10000"/>
                <a:gd name="connsiteY112" fmla="*/ 4500 h 10000"/>
                <a:gd name="connsiteX113" fmla="*/ 7291 w 10000"/>
                <a:gd name="connsiteY113" fmla="*/ 4493 h 10000"/>
                <a:gd name="connsiteX114" fmla="*/ 7334 w 10000"/>
                <a:gd name="connsiteY114" fmla="*/ 4556 h 10000"/>
                <a:gd name="connsiteX115" fmla="*/ 7384 w 10000"/>
                <a:gd name="connsiteY115" fmla="*/ 4549 h 10000"/>
                <a:gd name="connsiteX116" fmla="*/ 7428 w 10000"/>
                <a:gd name="connsiteY116" fmla="*/ 4578 h 10000"/>
                <a:gd name="connsiteX117" fmla="*/ 7447 w 10000"/>
                <a:gd name="connsiteY117" fmla="*/ 4556 h 10000"/>
                <a:gd name="connsiteX118" fmla="*/ 7534 w 10000"/>
                <a:gd name="connsiteY118" fmla="*/ 4564 h 10000"/>
                <a:gd name="connsiteX119" fmla="*/ 7547 w 10000"/>
                <a:gd name="connsiteY119" fmla="*/ 4585 h 10000"/>
                <a:gd name="connsiteX120" fmla="*/ 7640 w 10000"/>
                <a:gd name="connsiteY120" fmla="*/ 4514 h 10000"/>
                <a:gd name="connsiteX121" fmla="*/ 7640 w 10000"/>
                <a:gd name="connsiteY121" fmla="*/ 4393 h 10000"/>
                <a:gd name="connsiteX122" fmla="*/ 7616 w 10000"/>
                <a:gd name="connsiteY122" fmla="*/ 4379 h 10000"/>
                <a:gd name="connsiteX123" fmla="*/ 7597 w 10000"/>
                <a:gd name="connsiteY123" fmla="*/ 4294 h 10000"/>
                <a:gd name="connsiteX124" fmla="*/ 7559 w 10000"/>
                <a:gd name="connsiteY124" fmla="*/ 4209 h 10000"/>
                <a:gd name="connsiteX125" fmla="*/ 7503 w 10000"/>
                <a:gd name="connsiteY125" fmla="*/ 4173 h 10000"/>
                <a:gd name="connsiteX126" fmla="*/ 7497 w 10000"/>
                <a:gd name="connsiteY126" fmla="*/ 4131 h 10000"/>
                <a:gd name="connsiteX127" fmla="*/ 7416 w 10000"/>
                <a:gd name="connsiteY127" fmla="*/ 4053 h 10000"/>
                <a:gd name="connsiteX128" fmla="*/ 7422 w 10000"/>
                <a:gd name="connsiteY128" fmla="*/ 4024 h 10000"/>
                <a:gd name="connsiteX129" fmla="*/ 7341 w 10000"/>
                <a:gd name="connsiteY129" fmla="*/ 3982 h 10000"/>
                <a:gd name="connsiteX130" fmla="*/ 7334 w 10000"/>
                <a:gd name="connsiteY130" fmla="*/ 3903 h 10000"/>
                <a:gd name="connsiteX131" fmla="*/ 7198 w 10000"/>
                <a:gd name="connsiteY131" fmla="*/ 3833 h 10000"/>
                <a:gd name="connsiteX132" fmla="*/ 7122 w 10000"/>
                <a:gd name="connsiteY132" fmla="*/ 3683 h 10000"/>
                <a:gd name="connsiteX133" fmla="*/ 7010 w 10000"/>
                <a:gd name="connsiteY133" fmla="*/ 3676 h 10000"/>
                <a:gd name="connsiteX134" fmla="*/ 6972 w 10000"/>
                <a:gd name="connsiteY134" fmla="*/ 3648 h 10000"/>
                <a:gd name="connsiteX135" fmla="*/ 6917 w 10000"/>
                <a:gd name="connsiteY135" fmla="*/ 3669 h 10000"/>
                <a:gd name="connsiteX136" fmla="*/ 6829 w 10000"/>
                <a:gd name="connsiteY136" fmla="*/ 3669 h 10000"/>
                <a:gd name="connsiteX137" fmla="*/ 6704 w 10000"/>
                <a:gd name="connsiteY137" fmla="*/ 3840 h 10000"/>
                <a:gd name="connsiteX138" fmla="*/ 6660 w 10000"/>
                <a:gd name="connsiteY138" fmla="*/ 3918 h 10000"/>
                <a:gd name="connsiteX139" fmla="*/ 6548 w 10000"/>
                <a:gd name="connsiteY139" fmla="*/ 3797 h 10000"/>
                <a:gd name="connsiteX140" fmla="*/ 6467 w 10000"/>
                <a:gd name="connsiteY140" fmla="*/ 3747 h 10000"/>
                <a:gd name="connsiteX141" fmla="*/ 6386 w 10000"/>
                <a:gd name="connsiteY141" fmla="*/ 3754 h 10000"/>
                <a:gd name="connsiteX142" fmla="*/ 6304 w 10000"/>
                <a:gd name="connsiteY142" fmla="*/ 3790 h 10000"/>
                <a:gd name="connsiteX143" fmla="*/ 6236 w 10000"/>
                <a:gd name="connsiteY143" fmla="*/ 3762 h 10000"/>
                <a:gd name="connsiteX144" fmla="*/ 6173 w 10000"/>
                <a:gd name="connsiteY144" fmla="*/ 3804 h 10000"/>
                <a:gd name="connsiteX145" fmla="*/ 6111 w 10000"/>
                <a:gd name="connsiteY145" fmla="*/ 3889 h 10000"/>
                <a:gd name="connsiteX146" fmla="*/ 5968 w 10000"/>
                <a:gd name="connsiteY146" fmla="*/ 3733 h 10000"/>
                <a:gd name="connsiteX147" fmla="*/ 5949 w 10000"/>
                <a:gd name="connsiteY147" fmla="*/ 3577 h 10000"/>
                <a:gd name="connsiteX148" fmla="*/ 6061 w 10000"/>
                <a:gd name="connsiteY148" fmla="*/ 3513 h 10000"/>
                <a:gd name="connsiteX149" fmla="*/ 6054 w 10000"/>
                <a:gd name="connsiteY149" fmla="*/ 3343 h 10000"/>
                <a:gd name="connsiteX150" fmla="*/ 6161 w 10000"/>
                <a:gd name="connsiteY150" fmla="*/ 3144 h 10000"/>
                <a:gd name="connsiteX151" fmla="*/ 6149 w 10000"/>
                <a:gd name="connsiteY151" fmla="*/ 3109 h 10000"/>
                <a:gd name="connsiteX152" fmla="*/ 6404 w 10000"/>
                <a:gd name="connsiteY152" fmla="*/ 2456 h 10000"/>
                <a:gd name="connsiteX153" fmla="*/ 6542 w 10000"/>
                <a:gd name="connsiteY153" fmla="*/ 2555 h 10000"/>
                <a:gd name="connsiteX154" fmla="*/ 6623 w 10000"/>
                <a:gd name="connsiteY154" fmla="*/ 2598 h 10000"/>
                <a:gd name="connsiteX155" fmla="*/ 6704 w 10000"/>
                <a:gd name="connsiteY155" fmla="*/ 2598 h 10000"/>
                <a:gd name="connsiteX156" fmla="*/ 6829 w 10000"/>
                <a:gd name="connsiteY156" fmla="*/ 2676 h 10000"/>
                <a:gd name="connsiteX157" fmla="*/ 6848 w 10000"/>
                <a:gd name="connsiteY157" fmla="*/ 2626 h 10000"/>
                <a:gd name="connsiteX158" fmla="*/ 6929 w 10000"/>
                <a:gd name="connsiteY158" fmla="*/ 2612 h 10000"/>
                <a:gd name="connsiteX159" fmla="*/ 6998 w 10000"/>
                <a:gd name="connsiteY159" fmla="*/ 2527 h 10000"/>
                <a:gd name="connsiteX160" fmla="*/ 7084 w 10000"/>
                <a:gd name="connsiteY160" fmla="*/ 2463 h 10000"/>
                <a:gd name="connsiteX161" fmla="*/ 7122 w 10000"/>
                <a:gd name="connsiteY161" fmla="*/ 2399 h 10000"/>
                <a:gd name="connsiteX162" fmla="*/ 7253 w 10000"/>
                <a:gd name="connsiteY162" fmla="*/ 2356 h 10000"/>
                <a:gd name="connsiteX163" fmla="*/ 7322 w 10000"/>
                <a:gd name="connsiteY163" fmla="*/ 2363 h 10000"/>
                <a:gd name="connsiteX164" fmla="*/ 7378 w 10000"/>
                <a:gd name="connsiteY164" fmla="*/ 2300 h 10000"/>
                <a:gd name="connsiteX165" fmla="*/ 7422 w 10000"/>
                <a:gd name="connsiteY165" fmla="*/ 2214 h 10000"/>
                <a:gd name="connsiteX166" fmla="*/ 7403 w 10000"/>
                <a:gd name="connsiteY166" fmla="*/ 2200 h 10000"/>
                <a:gd name="connsiteX167" fmla="*/ 7422 w 10000"/>
                <a:gd name="connsiteY167" fmla="*/ 2108 h 10000"/>
                <a:gd name="connsiteX168" fmla="*/ 7347 w 10000"/>
                <a:gd name="connsiteY168" fmla="*/ 2108 h 10000"/>
                <a:gd name="connsiteX169" fmla="*/ 7384 w 10000"/>
                <a:gd name="connsiteY169" fmla="*/ 2030 h 10000"/>
                <a:gd name="connsiteX170" fmla="*/ 7391 w 10000"/>
                <a:gd name="connsiteY170" fmla="*/ 1938 h 10000"/>
                <a:gd name="connsiteX171" fmla="*/ 7422 w 10000"/>
                <a:gd name="connsiteY171" fmla="*/ 1916 h 10000"/>
                <a:gd name="connsiteX172" fmla="*/ 7478 w 10000"/>
                <a:gd name="connsiteY172" fmla="*/ 1824 h 10000"/>
                <a:gd name="connsiteX173" fmla="*/ 7472 w 10000"/>
                <a:gd name="connsiteY173" fmla="*/ 1753 h 10000"/>
                <a:gd name="connsiteX174" fmla="*/ 7516 w 10000"/>
                <a:gd name="connsiteY174" fmla="*/ 1675 h 10000"/>
                <a:gd name="connsiteX175" fmla="*/ 7566 w 10000"/>
                <a:gd name="connsiteY175" fmla="*/ 1625 h 10000"/>
                <a:gd name="connsiteX176" fmla="*/ 7584 w 10000"/>
                <a:gd name="connsiteY176" fmla="*/ 1540 h 10000"/>
                <a:gd name="connsiteX177" fmla="*/ 7578 w 10000"/>
                <a:gd name="connsiteY177" fmla="*/ 1512 h 10000"/>
                <a:gd name="connsiteX178" fmla="*/ 7622 w 10000"/>
                <a:gd name="connsiteY178" fmla="*/ 1455 h 10000"/>
                <a:gd name="connsiteX179" fmla="*/ 7684 w 10000"/>
                <a:gd name="connsiteY179" fmla="*/ 1285 h 10000"/>
                <a:gd name="connsiteX180" fmla="*/ 7703 w 10000"/>
                <a:gd name="connsiteY180" fmla="*/ 1185 h 10000"/>
                <a:gd name="connsiteX181" fmla="*/ 7734 w 10000"/>
                <a:gd name="connsiteY181" fmla="*/ 1192 h 10000"/>
                <a:gd name="connsiteX182" fmla="*/ 7821 w 10000"/>
                <a:gd name="connsiteY182" fmla="*/ 1079 h 10000"/>
                <a:gd name="connsiteX183" fmla="*/ 7921 w 10000"/>
                <a:gd name="connsiteY183" fmla="*/ 1015 h 10000"/>
                <a:gd name="connsiteX184" fmla="*/ 7933 w 10000"/>
                <a:gd name="connsiteY184" fmla="*/ 937 h 10000"/>
                <a:gd name="connsiteX185" fmla="*/ 7971 w 10000"/>
                <a:gd name="connsiteY185" fmla="*/ 852 h 10000"/>
                <a:gd name="connsiteX186" fmla="*/ 7959 w 10000"/>
                <a:gd name="connsiteY186" fmla="*/ 788 h 10000"/>
                <a:gd name="connsiteX187" fmla="*/ 7909 w 10000"/>
                <a:gd name="connsiteY187" fmla="*/ 731 h 10000"/>
                <a:gd name="connsiteX188" fmla="*/ 7933 w 10000"/>
                <a:gd name="connsiteY188" fmla="*/ 660 h 10000"/>
                <a:gd name="connsiteX189" fmla="*/ 7933 w 10000"/>
                <a:gd name="connsiteY189" fmla="*/ 575 h 10000"/>
                <a:gd name="connsiteX190" fmla="*/ 7840 w 10000"/>
                <a:gd name="connsiteY190" fmla="*/ 504 h 10000"/>
                <a:gd name="connsiteX191" fmla="*/ 7747 w 10000"/>
                <a:gd name="connsiteY191" fmla="*/ 546 h 10000"/>
                <a:gd name="connsiteX192" fmla="*/ 7703 w 10000"/>
                <a:gd name="connsiteY192" fmla="*/ 546 h 10000"/>
                <a:gd name="connsiteX193" fmla="*/ 7684 w 10000"/>
                <a:gd name="connsiteY193" fmla="*/ 497 h 10000"/>
                <a:gd name="connsiteX194" fmla="*/ 7684 w 10000"/>
                <a:gd name="connsiteY194" fmla="*/ 405 h 10000"/>
                <a:gd name="connsiteX195" fmla="*/ 7802 w 10000"/>
                <a:gd name="connsiteY195" fmla="*/ 312 h 10000"/>
                <a:gd name="connsiteX196" fmla="*/ 7840 w 10000"/>
                <a:gd name="connsiteY196" fmla="*/ 234 h 10000"/>
                <a:gd name="connsiteX197" fmla="*/ 7915 w 10000"/>
                <a:gd name="connsiteY197" fmla="*/ 170 h 10000"/>
                <a:gd name="connsiteX198" fmla="*/ 7983 w 10000"/>
                <a:gd name="connsiteY198" fmla="*/ 50 h 10000"/>
                <a:gd name="connsiteX199" fmla="*/ 8033 w 10000"/>
                <a:gd name="connsiteY199" fmla="*/ 28 h 10000"/>
                <a:gd name="connsiteX200" fmla="*/ 8102 w 10000"/>
                <a:gd name="connsiteY200" fmla="*/ 43 h 10000"/>
                <a:gd name="connsiteX201" fmla="*/ 8246 w 10000"/>
                <a:gd name="connsiteY201" fmla="*/ 0 h 10000"/>
                <a:gd name="connsiteX202" fmla="*/ 8314 w 10000"/>
                <a:gd name="connsiteY202" fmla="*/ 71 h 10000"/>
                <a:gd name="connsiteX203" fmla="*/ 8309 w 10000"/>
                <a:gd name="connsiteY203" fmla="*/ 121 h 10000"/>
                <a:gd name="connsiteX204" fmla="*/ 8340 w 10000"/>
                <a:gd name="connsiteY204" fmla="*/ 142 h 10000"/>
                <a:gd name="connsiteX205" fmla="*/ 8364 w 10000"/>
                <a:gd name="connsiteY205" fmla="*/ 192 h 10000"/>
                <a:gd name="connsiteX206" fmla="*/ 8327 w 10000"/>
                <a:gd name="connsiteY206" fmla="*/ 248 h 10000"/>
                <a:gd name="connsiteX207" fmla="*/ 8277 w 10000"/>
                <a:gd name="connsiteY207" fmla="*/ 376 h 10000"/>
                <a:gd name="connsiteX208" fmla="*/ 8196 w 10000"/>
                <a:gd name="connsiteY208" fmla="*/ 476 h 10000"/>
                <a:gd name="connsiteX209" fmla="*/ 8121 w 10000"/>
                <a:gd name="connsiteY209" fmla="*/ 532 h 10000"/>
                <a:gd name="connsiteX210" fmla="*/ 8178 w 10000"/>
                <a:gd name="connsiteY210" fmla="*/ 554 h 10000"/>
                <a:gd name="connsiteX211" fmla="*/ 8252 w 10000"/>
                <a:gd name="connsiteY211" fmla="*/ 639 h 10000"/>
                <a:gd name="connsiteX212" fmla="*/ 8302 w 10000"/>
                <a:gd name="connsiteY212" fmla="*/ 646 h 10000"/>
                <a:gd name="connsiteX213" fmla="*/ 8327 w 10000"/>
                <a:gd name="connsiteY213" fmla="*/ 738 h 10000"/>
                <a:gd name="connsiteX214" fmla="*/ 8377 w 10000"/>
                <a:gd name="connsiteY214" fmla="*/ 759 h 10000"/>
                <a:gd name="connsiteX215" fmla="*/ 8414 w 10000"/>
                <a:gd name="connsiteY215" fmla="*/ 752 h 10000"/>
                <a:gd name="connsiteX216" fmla="*/ 8489 w 10000"/>
                <a:gd name="connsiteY216" fmla="*/ 610 h 10000"/>
                <a:gd name="connsiteX217" fmla="*/ 8558 w 10000"/>
                <a:gd name="connsiteY217" fmla="*/ 625 h 10000"/>
                <a:gd name="connsiteX218" fmla="*/ 8570 w 10000"/>
                <a:gd name="connsiteY218" fmla="*/ 667 h 10000"/>
                <a:gd name="connsiteX219" fmla="*/ 8620 w 10000"/>
                <a:gd name="connsiteY219" fmla="*/ 717 h 10000"/>
                <a:gd name="connsiteX220" fmla="*/ 8620 w 10000"/>
                <a:gd name="connsiteY220" fmla="*/ 752 h 10000"/>
                <a:gd name="connsiteX221" fmla="*/ 8664 w 10000"/>
                <a:gd name="connsiteY221" fmla="*/ 774 h 10000"/>
                <a:gd name="connsiteX222" fmla="*/ 8727 w 10000"/>
                <a:gd name="connsiteY222" fmla="*/ 774 h 10000"/>
                <a:gd name="connsiteX223" fmla="*/ 8733 w 10000"/>
                <a:gd name="connsiteY223" fmla="*/ 837 h 10000"/>
                <a:gd name="connsiteX224" fmla="*/ 8677 w 10000"/>
                <a:gd name="connsiteY224" fmla="*/ 866 h 10000"/>
                <a:gd name="connsiteX225" fmla="*/ 8727 w 10000"/>
                <a:gd name="connsiteY225" fmla="*/ 1143 h 10000"/>
                <a:gd name="connsiteX226" fmla="*/ 8777 w 10000"/>
                <a:gd name="connsiteY226" fmla="*/ 1270 h 10000"/>
                <a:gd name="connsiteX227" fmla="*/ 8764 w 10000"/>
                <a:gd name="connsiteY227" fmla="*/ 1327 h 10000"/>
                <a:gd name="connsiteX228" fmla="*/ 8808 w 10000"/>
                <a:gd name="connsiteY228" fmla="*/ 1391 h 10000"/>
                <a:gd name="connsiteX229" fmla="*/ 8814 w 10000"/>
                <a:gd name="connsiteY229" fmla="*/ 1434 h 10000"/>
                <a:gd name="connsiteX230" fmla="*/ 8932 w 10000"/>
                <a:gd name="connsiteY230" fmla="*/ 1483 h 10000"/>
                <a:gd name="connsiteX231" fmla="*/ 9077 w 10000"/>
                <a:gd name="connsiteY231" fmla="*/ 1441 h 10000"/>
                <a:gd name="connsiteX232" fmla="*/ 9094 w 10000"/>
                <a:gd name="connsiteY232" fmla="*/ 1384 h 10000"/>
                <a:gd name="connsiteX233" fmla="*/ 9144 w 10000"/>
                <a:gd name="connsiteY233" fmla="*/ 1405 h 10000"/>
                <a:gd name="connsiteX234" fmla="*/ 9176 w 10000"/>
                <a:gd name="connsiteY234" fmla="*/ 1455 h 10000"/>
                <a:gd name="connsiteX235" fmla="*/ 9251 w 10000"/>
                <a:gd name="connsiteY235" fmla="*/ 1419 h 10000"/>
                <a:gd name="connsiteX236" fmla="*/ 9294 w 10000"/>
                <a:gd name="connsiteY236" fmla="*/ 1419 h 10000"/>
                <a:gd name="connsiteX237" fmla="*/ 9357 w 10000"/>
                <a:gd name="connsiteY237" fmla="*/ 1476 h 10000"/>
                <a:gd name="connsiteX238" fmla="*/ 9394 w 10000"/>
                <a:gd name="connsiteY238" fmla="*/ 1398 h 10000"/>
                <a:gd name="connsiteX239" fmla="*/ 9469 w 10000"/>
                <a:gd name="connsiteY239" fmla="*/ 1434 h 10000"/>
                <a:gd name="connsiteX240" fmla="*/ 9507 w 10000"/>
                <a:gd name="connsiteY240" fmla="*/ 1391 h 10000"/>
                <a:gd name="connsiteX241" fmla="*/ 9538 w 10000"/>
                <a:gd name="connsiteY241" fmla="*/ 1398 h 10000"/>
                <a:gd name="connsiteX242" fmla="*/ 9569 w 10000"/>
                <a:gd name="connsiteY242" fmla="*/ 1356 h 10000"/>
                <a:gd name="connsiteX243" fmla="*/ 9563 w 10000"/>
                <a:gd name="connsiteY243" fmla="*/ 1313 h 10000"/>
                <a:gd name="connsiteX244" fmla="*/ 9607 w 10000"/>
                <a:gd name="connsiteY244" fmla="*/ 1292 h 10000"/>
                <a:gd name="connsiteX245" fmla="*/ 9638 w 10000"/>
                <a:gd name="connsiteY245" fmla="*/ 1221 h 10000"/>
                <a:gd name="connsiteX246" fmla="*/ 9726 w 10000"/>
                <a:gd name="connsiteY246" fmla="*/ 1228 h 10000"/>
                <a:gd name="connsiteX247" fmla="*/ 9857 w 10000"/>
                <a:gd name="connsiteY247" fmla="*/ 1434 h 10000"/>
                <a:gd name="connsiteX248" fmla="*/ 9881 w 10000"/>
                <a:gd name="connsiteY248" fmla="*/ 1505 h 10000"/>
                <a:gd name="connsiteX249" fmla="*/ 9969 w 10000"/>
                <a:gd name="connsiteY249" fmla="*/ 1597 h 10000"/>
                <a:gd name="connsiteX250" fmla="*/ 10000 w 10000"/>
                <a:gd name="connsiteY250" fmla="*/ 1682 h 10000"/>
                <a:gd name="connsiteX251" fmla="*/ 9931 w 10000"/>
                <a:gd name="connsiteY251" fmla="*/ 1796 h 10000"/>
                <a:gd name="connsiteX252" fmla="*/ 9881 w 10000"/>
                <a:gd name="connsiteY252" fmla="*/ 1838 h 10000"/>
                <a:gd name="connsiteX253" fmla="*/ 9907 w 10000"/>
                <a:gd name="connsiteY253" fmla="*/ 1959 h 10000"/>
                <a:gd name="connsiteX254" fmla="*/ 9831 w 10000"/>
                <a:gd name="connsiteY254" fmla="*/ 2051 h 10000"/>
                <a:gd name="connsiteX255" fmla="*/ 9788 w 10000"/>
                <a:gd name="connsiteY255" fmla="*/ 2072 h 10000"/>
                <a:gd name="connsiteX256" fmla="*/ 9788 w 10000"/>
                <a:gd name="connsiteY256" fmla="*/ 2136 h 10000"/>
                <a:gd name="connsiteX257" fmla="*/ 9731 w 10000"/>
                <a:gd name="connsiteY257" fmla="*/ 2257 h 10000"/>
                <a:gd name="connsiteX258" fmla="*/ 9694 w 10000"/>
                <a:gd name="connsiteY258" fmla="*/ 2264 h 10000"/>
                <a:gd name="connsiteX259" fmla="*/ 9700 w 10000"/>
                <a:gd name="connsiteY259" fmla="*/ 2349 h 10000"/>
                <a:gd name="connsiteX260" fmla="*/ 9669 w 10000"/>
                <a:gd name="connsiteY260" fmla="*/ 2413 h 10000"/>
                <a:gd name="connsiteX261" fmla="*/ 9676 w 10000"/>
                <a:gd name="connsiteY261" fmla="*/ 2697 h 10000"/>
                <a:gd name="connsiteX262" fmla="*/ 9694 w 10000"/>
                <a:gd name="connsiteY262" fmla="*/ 2718 h 10000"/>
                <a:gd name="connsiteX263" fmla="*/ 9688 w 10000"/>
                <a:gd name="connsiteY263" fmla="*/ 2811 h 10000"/>
                <a:gd name="connsiteX264" fmla="*/ 9676 w 10000"/>
                <a:gd name="connsiteY264" fmla="*/ 2896 h 10000"/>
                <a:gd name="connsiteX265" fmla="*/ 9632 w 10000"/>
                <a:gd name="connsiteY265" fmla="*/ 2938 h 10000"/>
                <a:gd name="connsiteX266" fmla="*/ 9550 w 10000"/>
                <a:gd name="connsiteY266" fmla="*/ 2903 h 10000"/>
                <a:gd name="connsiteX267" fmla="*/ 9513 w 10000"/>
                <a:gd name="connsiteY267" fmla="*/ 2952 h 10000"/>
                <a:gd name="connsiteX268" fmla="*/ 9519 w 10000"/>
                <a:gd name="connsiteY268" fmla="*/ 2995 h 10000"/>
                <a:gd name="connsiteX269" fmla="*/ 9494 w 10000"/>
                <a:gd name="connsiteY269" fmla="*/ 3080 h 10000"/>
                <a:gd name="connsiteX270" fmla="*/ 9451 w 10000"/>
                <a:gd name="connsiteY270" fmla="*/ 3137 h 10000"/>
                <a:gd name="connsiteX271" fmla="*/ 9438 w 10000"/>
                <a:gd name="connsiteY271" fmla="*/ 3236 h 10000"/>
                <a:gd name="connsiteX272" fmla="*/ 9407 w 10000"/>
                <a:gd name="connsiteY272" fmla="*/ 3322 h 10000"/>
                <a:gd name="connsiteX273" fmla="*/ 9413 w 10000"/>
                <a:gd name="connsiteY273" fmla="*/ 3378 h 10000"/>
                <a:gd name="connsiteX274" fmla="*/ 9401 w 10000"/>
                <a:gd name="connsiteY274" fmla="*/ 3435 h 10000"/>
                <a:gd name="connsiteX275" fmla="*/ 9426 w 10000"/>
                <a:gd name="connsiteY275" fmla="*/ 3485 h 10000"/>
                <a:gd name="connsiteX276" fmla="*/ 9388 w 10000"/>
                <a:gd name="connsiteY276" fmla="*/ 3563 h 10000"/>
                <a:gd name="connsiteX277" fmla="*/ 9326 w 10000"/>
                <a:gd name="connsiteY277" fmla="*/ 3442 h 10000"/>
                <a:gd name="connsiteX278" fmla="*/ 9326 w 10000"/>
                <a:gd name="connsiteY278" fmla="*/ 3350 h 10000"/>
                <a:gd name="connsiteX279" fmla="*/ 9307 w 10000"/>
                <a:gd name="connsiteY279" fmla="*/ 3336 h 10000"/>
                <a:gd name="connsiteX280" fmla="*/ 9232 w 10000"/>
                <a:gd name="connsiteY280" fmla="*/ 3400 h 10000"/>
                <a:gd name="connsiteX281" fmla="*/ 9113 w 10000"/>
                <a:gd name="connsiteY281" fmla="*/ 3549 h 10000"/>
                <a:gd name="connsiteX282" fmla="*/ 9044 w 10000"/>
                <a:gd name="connsiteY282" fmla="*/ 3655 h 10000"/>
                <a:gd name="connsiteX283" fmla="*/ 8939 w 10000"/>
                <a:gd name="connsiteY283" fmla="*/ 3712 h 10000"/>
                <a:gd name="connsiteX284" fmla="*/ 8901 w 10000"/>
                <a:gd name="connsiteY284" fmla="*/ 3797 h 10000"/>
                <a:gd name="connsiteX285" fmla="*/ 8870 w 10000"/>
                <a:gd name="connsiteY285" fmla="*/ 3825 h 10000"/>
                <a:gd name="connsiteX286" fmla="*/ 8751 w 10000"/>
                <a:gd name="connsiteY286" fmla="*/ 3903 h 10000"/>
                <a:gd name="connsiteX287" fmla="*/ 8651 w 10000"/>
                <a:gd name="connsiteY287" fmla="*/ 3996 h 10000"/>
                <a:gd name="connsiteX288" fmla="*/ 8627 w 10000"/>
                <a:gd name="connsiteY288" fmla="*/ 4067 h 10000"/>
                <a:gd name="connsiteX289" fmla="*/ 8589 w 10000"/>
                <a:gd name="connsiteY289" fmla="*/ 4102 h 10000"/>
                <a:gd name="connsiteX290" fmla="*/ 8639 w 10000"/>
                <a:gd name="connsiteY290" fmla="*/ 4194 h 10000"/>
                <a:gd name="connsiteX291" fmla="*/ 8689 w 10000"/>
                <a:gd name="connsiteY291" fmla="*/ 4265 h 10000"/>
                <a:gd name="connsiteX292" fmla="*/ 8758 w 10000"/>
                <a:gd name="connsiteY292" fmla="*/ 4294 h 10000"/>
                <a:gd name="connsiteX293" fmla="*/ 8733 w 10000"/>
                <a:gd name="connsiteY293" fmla="*/ 4344 h 10000"/>
                <a:gd name="connsiteX294" fmla="*/ 8782 w 10000"/>
                <a:gd name="connsiteY294" fmla="*/ 4358 h 10000"/>
                <a:gd name="connsiteX295" fmla="*/ 8782 w 10000"/>
                <a:gd name="connsiteY295" fmla="*/ 4443 h 10000"/>
                <a:gd name="connsiteX296" fmla="*/ 8820 w 10000"/>
                <a:gd name="connsiteY296" fmla="*/ 4507 h 10000"/>
                <a:gd name="connsiteX297" fmla="*/ 8882 w 10000"/>
                <a:gd name="connsiteY297" fmla="*/ 4493 h 10000"/>
                <a:gd name="connsiteX298" fmla="*/ 8908 w 10000"/>
                <a:gd name="connsiteY298" fmla="*/ 4422 h 10000"/>
                <a:gd name="connsiteX299" fmla="*/ 8958 w 10000"/>
                <a:gd name="connsiteY299" fmla="*/ 4414 h 10000"/>
                <a:gd name="connsiteX300" fmla="*/ 8963 w 10000"/>
                <a:gd name="connsiteY300" fmla="*/ 4358 h 10000"/>
                <a:gd name="connsiteX301" fmla="*/ 9027 w 10000"/>
                <a:gd name="connsiteY301" fmla="*/ 4358 h 10000"/>
                <a:gd name="connsiteX302" fmla="*/ 9001 w 10000"/>
                <a:gd name="connsiteY302" fmla="*/ 4429 h 10000"/>
                <a:gd name="connsiteX303" fmla="*/ 9063 w 10000"/>
                <a:gd name="connsiteY303" fmla="*/ 4464 h 10000"/>
                <a:gd name="connsiteX304" fmla="*/ 9051 w 10000"/>
                <a:gd name="connsiteY304" fmla="*/ 4528 h 10000"/>
                <a:gd name="connsiteX305" fmla="*/ 8958 w 10000"/>
                <a:gd name="connsiteY305" fmla="*/ 4535 h 10000"/>
                <a:gd name="connsiteX306" fmla="*/ 8889 w 10000"/>
                <a:gd name="connsiteY306" fmla="*/ 4578 h 10000"/>
                <a:gd name="connsiteX307" fmla="*/ 8827 w 10000"/>
                <a:gd name="connsiteY307" fmla="*/ 4599 h 10000"/>
                <a:gd name="connsiteX308" fmla="*/ 8827 w 10000"/>
                <a:gd name="connsiteY308" fmla="*/ 4698 h 10000"/>
                <a:gd name="connsiteX309" fmla="*/ 8889 w 10000"/>
                <a:gd name="connsiteY309" fmla="*/ 4805 h 10000"/>
                <a:gd name="connsiteX310" fmla="*/ 8839 w 10000"/>
                <a:gd name="connsiteY310" fmla="*/ 4904 h 10000"/>
                <a:gd name="connsiteX311" fmla="*/ 8739 w 10000"/>
                <a:gd name="connsiteY311" fmla="*/ 4918 h 10000"/>
                <a:gd name="connsiteX312" fmla="*/ 8751 w 10000"/>
                <a:gd name="connsiteY312" fmla="*/ 5032 h 10000"/>
                <a:gd name="connsiteX313" fmla="*/ 8746 w 10000"/>
                <a:gd name="connsiteY313" fmla="*/ 5103 h 10000"/>
                <a:gd name="connsiteX314" fmla="*/ 8714 w 10000"/>
                <a:gd name="connsiteY314" fmla="*/ 5138 h 10000"/>
                <a:gd name="connsiteX315" fmla="*/ 8651 w 10000"/>
                <a:gd name="connsiteY315" fmla="*/ 5110 h 10000"/>
                <a:gd name="connsiteX316" fmla="*/ 8596 w 10000"/>
                <a:gd name="connsiteY316" fmla="*/ 5018 h 10000"/>
                <a:gd name="connsiteX317" fmla="*/ 8533 w 10000"/>
                <a:gd name="connsiteY317" fmla="*/ 5089 h 10000"/>
                <a:gd name="connsiteX318" fmla="*/ 8471 w 10000"/>
                <a:gd name="connsiteY318" fmla="*/ 5039 h 10000"/>
                <a:gd name="connsiteX319" fmla="*/ 8464 w 10000"/>
                <a:gd name="connsiteY319" fmla="*/ 5011 h 10000"/>
                <a:gd name="connsiteX320" fmla="*/ 8377 w 10000"/>
                <a:gd name="connsiteY320" fmla="*/ 4947 h 10000"/>
                <a:gd name="connsiteX321" fmla="*/ 8352 w 10000"/>
                <a:gd name="connsiteY321" fmla="*/ 4961 h 10000"/>
                <a:gd name="connsiteX322" fmla="*/ 8364 w 10000"/>
                <a:gd name="connsiteY322" fmla="*/ 5039 h 10000"/>
                <a:gd name="connsiteX323" fmla="*/ 8314 w 10000"/>
                <a:gd name="connsiteY323" fmla="*/ 5138 h 10000"/>
                <a:gd name="connsiteX324" fmla="*/ 8352 w 10000"/>
                <a:gd name="connsiteY324" fmla="*/ 5160 h 10000"/>
                <a:gd name="connsiteX325" fmla="*/ 8421 w 10000"/>
                <a:gd name="connsiteY325" fmla="*/ 5145 h 10000"/>
                <a:gd name="connsiteX326" fmla="*/ 8433 w 10000"/>
                <a:gd name="connsiteY326" fmla="*/ 5181 h 10000"/>
                <a:gd name="connsiteX327" fmla="*/ 8421 w 10000"/>
                <a:gd name="connsiteY327" fmla="*/ 5224 h 10000"/>
                <a:gd name="connsiteX328" fmla="*/ 8446 w 10000"/>
                <a:gd name="connsiteY328" fmla="*/ 5280 h 10000"/>
                <a:gd name="connsiteX329" fmla="*/ 8502 w 10000"/>
                <a:gd name="connsiteY329" fmla="*/ 5316 h 10000"/>
                <a:gd name="connsiteX330" fmla="*/ 8489 w 10000"/>
                <a:gd name="connsiteY330" fmla="*/ 5401 h 10000"/>
                <a:gd name="connsiteX331" fmla="*/ 8527 w 10000"/>
                <a:gd name="connsiteY331" fmla="*/ 5444 h 10000"/>
                <a:gd name="connsiteX332" fmla="*/ 8483 w 10000"/>
                <a:gd name="connsiteY332" fmla="*/ 5486 h 10000"/>
                <a:gd name="connsiteX333" fmla="*/ 8471 w 10000"/>
                <a:gd name="connsiteY333" fmla="*/ 5642 h 10000"/>
                <a:gd name="connsiteX334" fmla="*/ 8446 w 10000"/>
                <a:gd name="connsiteY334" fmla="*/ 5649 h 10000"/>
                <a:gd name="connsiteX335" fmla="*/ 8477 w 10000"/>
                <a:gd name="connsiteY335" fmla="*/ 5720 h 10000"/>
                <a:gd name="connsiteX336" fmla="*/ 8483 w 10000"/>
                <a:gd name="connsiteY336" fmla="*/ 5841 h 10000"/>
                <a:gd name="connsiteX337" fmla="*/ 8514 w 10000"/>
                <a:gd name="connsiteY337" fmla="*/ 5869 h 10000"/>
                <a:gd name="connsiteX338" fmla="*/ 8521 w 10000"/>
                <a:gd name="connsiteY338" fmla="*/ 5905 h 10000"/>
                <a:gd name="connsiteX339" fmla="*/ 8546 w 10000"/>
                <a:gd name="connsiteY339" fmla="*/ 5912 h 10000"/>
                <a:gd name="connsiteX340" fmla="*/ 8552 w 10000"/>
                <a:gd name="connsiteY340" fmla="*/ 5983 h 10000"/>
                <a:gd name="connsiteX341" fmla="*/ 8539 w 10000"/>
                <a:gd name="connsiteY341" fmla="*/ 6033 h 10000"/>
                <a:gd name="connsiteX342" fmla="*/ 8602 w 10000"/>
                <a:gd name="connsiteY342" fmla="*/ 6061 h 10000"/>
                <a:gd name="connsiteX343" fmla="*/ 8696 w 10000"/>
                <a:gd name="connsiteY343" fmla="*/ 6004 h 10000"/>
                <a:gd name="connsiteX344" fmla="*/ 8832 w 10000"/>
                <a:gd name="connsiteY344" fmla="*/ 5891 h 10000"/>
                <a:gd name="connsiteX345" fmla="*/ 8870 w 10000"/>
                <a:gd name="connsiteY345" fmla="*/ 5891 h 10000"/>
                <a:gd name="connsiteX346" fmla="*/ 8870 w 10000"/>
                <a:gd name="connsiteY346" fmla="*/ 5976 h 10000"/>
                <a:gd name="connsiteX347" fmla="*/ 8895 w 10000"/>
                <a:gd name="connsiteY347" fmla="*/ 5990 h 10000"/>
                <a:gd name="connsiteX348" fmla="*/ 8939 w 10000"/>
                <a:gd name="connsiteY348" fmla="*/ 6089 h 10000"/>
                <a:gd name="connsiteX349" fmla="*/ 8970 w 10000"/>
                <a:gd name="connsiteY349" fmla="*/ 6097 h 10000"/>
                <a:gd name="connsiteX350" fmla="*/ 8951 w 10000"/>
                <a:gd name="connsiteY350" fmla="*/ 6153 h 10000"/>
                <a:gd name="connsiteX351" fmla="*/ 9001 w 10000"/>
                <a:gd name="connsiteY351" fmla="*/ 6281 h 10000"/>
                <a:gd name="connsiteX352" fmla="*/ 9001 w 10000"/>
                <a:gd name="connsiteY352" fmla="*/ 6345 h 10000"/>
                <a:gd name="connsiteX353" fmla="*/ 9027 w 10000"/>
                <a:gd name="connsiteY353" fmla="*/ 6416 h 10000"/>
                <a:gd name="connsiteX354" fmla="*/ 8989 w 10000"/>
                <a:gd name="connsiteY354" fmla="*/ 6473 h 10000"/>
                <a:gd name="connsiteX355" fmla="*/ 8945 w 10000"/>
                <a:gd name="connsiteY355" fmla="*/ 6466 h 10000"/>
                <a:gd name="connsiteX356" fmla="*/ 8945 w 10000"/>
                <a:gd name="connsiteY356" fmla="*/ 6501 h 10000"/>
                <a:gd name="connsiteX357" fmla="*/ 8989 w 10000"/>
                <a:gd name="connsiteY357" fmla="*/ 6544 h 10000"/>
                <a:gd name="connsiteX358" fmla="*/ 9008 w 10000"/>
                <a:gd name="connsiteY358" fmla="*/ 6515 h 10000"/>
                <a:gd name="connsiteX359" fmla="*/ 9044 w 10000"/>
                <a:gd name="connsiteY359" fmla="*/ 6579 h 10000"/>
                <a:gd name="connsiteX360" fmla="*/ 9089 w 10000"/>
                <a:gd name="connsiteY360" fmla="*/ 6579 h 10000"/>
                <a:gd name="connsiteX361" fmla="*/ 9063 w 10000"/>
                <a:gd name="connsiteY361" fmla="*/ 6757 h 10000"/>
                <a:gd name="connsiteX362" fmla="*/ 9044 w 10000"/>
                <a:gd name="connsiteY362" fmla="*/ 6792 h 10000"/>
                <a:gd name="connsiteX363" fmla="*/ 8989 w 10000"/>
                <a:gd name="connsiteY363" fmla="*/ 6778 h 10000"/>
                <a:gd name="connsiteX364" fmla="*/ 8920 w 10000"/>
                <a:gd name="connsiteY364" fmla="*/ 6799 h 10000"/>
                <a:gd name="connsiteX365" fmla="*/ 8895 w 10000"/>
                <a:gd name="connsiteY365" fmla="*/ 6842 h 10000"/>
                <a:gd name="connsiteX366" fmla="*/ 8889 w 10000"/>
                <a:gd name="connsiteY366" fmla="*/ 6884 h 10000"/>
                <a:gd name="connsiteX367" fmla="*/ 8846 w 10000"/>
                <a:gd name="connsiteY367" fmla="*/ 6934 h 10000"/>
                <a:gd name="connsiteX368" fmla="*/ 8777 w 10000"/>
                <a:gd name="connsiteY368" fmla="*/ 6941 h 10000"/>
                <a:gd name="connsiteX369" fmla="*/ 8764 w 10000"/>
                <a:gd name="connsiteY369" fmla="*/ 6962 h 10000"/>
                <a:gd name="connsiteX370" fmla="*/ 8720 w 10000"/>
                <a:gd name="connsiteY370" fmla="*/ 6927 h 10000"/>
                <a:gd name="connsiteX371" fmla="*/ 8677 w 10000"/>
                <a:gd name="connsiteY371" fmla="*/ 6934 h 10000"/>
                <a:gd name="connsiteX372" fmla="*/ 8651 w 10000"/>
                <a:gd name="connsiteY372" fmla="*/ 6906 h 10000"/>
                <a:gd name="connsiteX373" fmla="*/ 8596 w 10000"/>
                <a:gd name="connsiteY373" fmla="*/ 6891 h 10000"/>
                <a:gd name="connsiteX374" fmla="*/ 8608 w 10000"/>
                <a:gd name="connsiteY374" fmla="*/ 6941 h 10000"/>
                <a:gd name="connsiteX375" fmla="*/ 8583 w 10000"/>
                <a:gd name="connsiteY375" fmla="*/ 6991 h 10000"/>
                <a:gd name="connsiteX376" fmla="*/ 8489 w 10000"/>
                <a:gd name="connsiteY376" fmla="*/ 6984 h 10000"/>
                <a:gd name="connsiteX377" fmla="*/ 8458 w 10000"/>
                <a:gd name="connsiteY377" fmla="*/ 6962 h 10000"/>
                <a:gd name="connsiteX378" fmla="*/ 8408 w 10000"/>
                <a:gd name="connsiteY378" fmla="*/ 6984 h 10000"/>
                <a:gd name="connsiteX379" fmla="*/ 8402 w 10000"/>
                <a:gd name="connsiteY379" fmla="*/ 7055 h 10000"/>
                <a:gd name="connsiteX380" fmla="*/ 8309 w 10000"/>
                <a:gd name="connsiteY380" fmla="*/ 7133 h 10000"/>
                <a:gd name="connsiteX381" fmla="*/ 8277 w 10000"/>
                <a:gd name="connsiteY381" fmla="*/ 7090 h 10000"/>
                <a:gd name="connsiteX382" fmla="*/ 8209 w 10000"/>
                <a:gd name="connsiteY382" fmla="*/ 7111 h 10000"/>
                <a:gd name="connsiteX383" fmla="*/ 8164 w 10000"/>
                <a:gd name="connsiteY383" fmla="*/ 7133 h 10000"/>
                <a:gd name="connsiteX384" fmla="*/ 8159 w 10000"/>
                <a:gd name="connsiteY384" fmla="*/ 7168 h 10000"/>
                <a:gd name="connsiteX385" fmla="*/ 8064 w 10000"/>
                <a:gd name="connsiteY385" fmla="*/ 7246 h 10000"/>
                <a:gd name="connsiteX386" fmla="*/ 8009 w 10000"/>
                <a:gd name="connsiteY386" fmla="*/ 7232 h 10000"/>
                <a:gd name="connsiteX387" fmla="*/ 7952 w 10000"/>
                <a:gd name="connsiteY387" fmla="*/ 7260 h 10000"/>
                <a:gd name="connsiteX388" fmla="*/ 7909 w 10000"/>
                <a:gd name="connsiteY388" fmla="*/ 7303 h 10000"/>
                <a:gd name="connsiteX389" fmla="*/ 7847 w 10000"/>
                <a:gd name="connsiteY389" fmla="*/ 7331 h 10000"/>
                <a:gd name="connsiteX390" fmla="*/ 7852 w 10000"/>
                <a:gd name="connsiteY390" fmla="*/ 7374 h 10000"/>
                <a:gd name="connsiteX391" fmla="*/ 7797 w 10000"/>
                <a:gd name="connsiteY391" fmla="*/ 7402 h 10000"/>
                <a:gd name="connsiteX392" fmla="*/ 7716 w 10000"/>
                <a:gd name="connsiteY392" fmla="*/ 7523 h 10000"/>
                <a:gd name="connsiteX393" fmla="*/ 7703 w 10000"/>
                <a:gd name="connsiteY393" fmla="*/ 7573 h 10000"/>
                <a:gd name="connsiteX394" fmla="*/ 7678 w 10000"/>
                <a:gd name="connsiteY394" fmla="*/ 7559 h 10000"/>
                <a:gd name="connsiteX395" fmla="*/ 7690 w 10000"/>
                <a:gd name="connsiteY395" fmla="*/ 7523 h 10000"/>
                <a:gd name="connsiteX396" fmla="*/ 7609 w 10000"/>
                <a:gd name="connsiteY396" fmla="*/ 7339 h 10000"/>
                <a:gd name="connsiteX397" fmla="*/ 7609 w 10000"/>
                <a:gd name="connsiteY397" fmla="*/ 7268 h 10000"/>
                <a:gd name="connsiteX398" fmla="*/ 7572 w 10000"/>
                <a:gd name="connsiteY398" fmla="*/ 7268 h 10000"/>
                <a:gd name="connsiteX399" fmla="*/ 7459 w 10000"/>
                <a:gd name="connsiteY399" fmla="*/ 7197 h 10000"/>
                <a:gd name="connsiteX400" fmla="*/ 7391 w 10000"/>
                <a:gd name="connsiteY400" fmla="*/ 7232 h 10000"/>
                <a:gd name="connsiteX401" fmla="*/ 7372 w 10000"/>
                <a:gd name="connsiteY401" fmla="*/ 7275 h 10000"/>
                <a:gd name="connsiteX402" fmla="*/ 7422 w 10000"/>
                <a:gd name="connsiteY402" fmla="*/ 7324 h 10000"/>
                <a:gd name="connsiteX403" fmla="*/ 7434 w 10000"/>
                <a:gd name="connsiteY403" fmla="*/ 7367 h 10000"/>
                <a:gd name="connsiteX404" fmla="*/ 7403 w 10000"/>
                <a:gd name="connsiteY404" fmla="*/ 7410 h 10000"/>
                <a:gd name="connsiteX405" fmla="*/ 7410 w 10000"/>
                <a:gd name="connsiteY405" fmla="*/ 7445 h 10000"/>
                <a:gd name="connsiteX406" fmla="*/ 7397 w 10000"/>
                <a:gd name="connsiteY406" fmla="*/ 7516 h 10000"/>
                <a:gd name="connsiteX407" fmla="*/ 7403 w 10000"/>
                <a:gd name="connsiteY407" fmla="*/ 7587 h 10000"/>
                <a:gd name="connsiteX408" fmla="*/ 7441 w 10000"/>
                <a:gd name="connsiteY408" fmla="*/ 7700 h 10000"/>
                <a:gd name="connsiteX409" fmla="*/ 7403 w 10000"/>
                <a:gd name="connsiteY409" fmla="*/ 7743 h 10000"/>
                <a:gd name="connsiteX410" fmla="*/ 7410 w 10000"/>
                <a:gd name="connsiteY410" fmla="*/ 7779 h 10000"/>
                <a:gd name="connsiteX411" fmla="*/ 7378 w 10000"/>
                <a:gd name="connsiteY411" fmla="*/ 7793 h 10000"/>
                <a:gd name="connsiteX412" fmla="*/ 7360 w 10000"/>
                <a:gd name="connsiteY412" fmla="*/ 7814 h 10000"/>
                <a:gd name="connsiteX413" fmla="*/ 7241 w 10000"/>
                <a:gd name="connsiteY413" fmla="*/ 7800 h 10000"/>
                <a:gd name="connsiteX414" fmla="*/ 7222 w 10000"/>
                <a:gd name="connsiteY414" fmla="*/ 7757 h 10000"/>
                <a:gd name="connsiteX415" fmla="*/ 7184 w 10000"/>
                <a:gd name="connsiteY415" fmla="*/ 7786 h 10000"/>
                <a:gd name="connsiteX416" fmla="*/ 7103 w 10000"/>
                <a:gd name="connsiteY416" fmla="*/ 7771 h 10000"/>
                <a:gd name="connsiteX417" fmla="*/ 7048 w 10000"/>
                <a:gd name="connsiteY417" fmla="*/ 7793 h 10000"/>
                <a:gd name="connsiteX418" fmla="*/ 7017 w 10000"/>
                <a:gd name="connsiteY418" fmla="*/ 7644 h 10000"/>
                <a:gd name="connsiteX419" fmla="*/ 6984 w 10000"/>
                <a:gd name="connsiteY419" fmla="*/ 7637 h 10000"/>
                <a:gd name="connsiteX420" fmla="*/ 6948 w 10000"/>
                <a:gd name="connsiteY420" fmla="*/ 7544 h 10000"/>
                <a:gd name="connsiteX421" fmla="*/ 6967 w 10000"/>
                <a:gd name="connsiteY421" fmla="*/ 7502 h 10000"/>
                <a:gd name="connsiteX422" fmla="*/ 7010 w 10000"/>
                <a:gd name="connsiteY422" fmla="*/ 7523 h 10000"/>
                <a:gd name="connsiteX423" fmla="*/ 7029 w 10000"/>
                <a:gd name="connsiteY423" fmla="*/ 7473 h 10000"/>
                <a:gd name="connsiteX424" fmla="*/ 6998 w 10000"/>
                <a:gd name="connsiteY424" fmla="*/ 7438 h 10000"/>
                <a:gd name="connsiteX425" fmla="*/ 7017 w 10000"/>
                <a:gd name="connsiteY425" fmla="*/ 7402 h 10000"/>
                <a:gd name="connsiteX426" fmla="*/ 6935 w 10000"/>
                <a:gd name="connsiteY426" fmla="*/ 7331 h 10000"/>
                <a:gd name="connsiteX427" fmla="*/ 6941 w 10000"/>
                <a:gd name="connsiteY427" fmla="*/ 7296 h 10000"/>
                <a:gd name="connsiteX428" fmla="*/ 6891 w 10000"/>
                <a:gd name="connsiteY428" fmla="*/ 7260 h 10000"/>
                <a:gd name="connsiteX429" fmla="*/ 6922 w 10000"/>
                <a:gd name="connsiteY429" fmla="*/ 7218 h 10000"/>
                <a:gd name="connsiteX430" fmla="*/ 6910 w 10000"/>
                <a:gd name="connsiteY430" fmla="*/ 7168 h 10000"/>
                <a:gd name="connsiteX431" fmla="*/ 6853 w 10000"/>
                <a:gd name="connsiteY431" fmla="*/ 7090 h 10000"/>
                <a:gd name="connsiteX432" fmla="*/ 6817 w 10000"/>
                <a:gd name="connsiteY432" fmla="*/ 7026 h 10000"/>
                <a:gd name="connsiteX433" fmla="*/ 6741 w 10000"/>
                <a:gd name="connsiteY433" fmla="*/ 7055 h 10000"/>
                <a:gd name="connsiteX434" fmla="*/ 6698 w 10000"/>
                <a:gd name="connsiteY434" fmla="*/ 7048 h 10000"/>
                <a:gd name="connsiteX435" fmla="*/ 6673 w 10000"/>
                <a:gd name="connsiteY435" fmla="*/ 7111 h 10000"/>
                <a:gd name="connsiteX436" fmla="*/ 6586 w 10000"/>
                <a:gd name="connsiteY436" fmla="*/ 7119 h 10000"/>
                <a:gd name="connsiteX437" fmla="*/ 6554 w 10000"/>
                <a:gd name="connsiteY437" fmla="*/ 7111 h 10000"/>
                <a:gd name="connsiteX438" fmla="*/ 6479 w 10000"/>
                <a:gd name="connsiteY438" fmla="*/ 7161 h 10000"/>
                <a:gd name="connsiteX439" fmla="*/ 6486 w 10000"/>
                <a:gd name="connsiteY439" fmla="*/ 7260 h 10000"/>
                <a:gd name="connsiteX440" fmla="*/ 6467 w 10000"/>
                <a:gd name="connsiteY440" fmla="*/ 7324 h 10000"/>
                <a:gd name="connsiteX441" fmla="*/ 6467 w 10000"/>
                <a:gd name="connsiteY441" fmla="*/ 7381 h 10000"/>
                <a:gd name="connsiteX442" fmla="*/ 6404 w 10000"/>
                <a:gd name="connsiteY442" fmla="*/ 7424 h 10000"/>
                <a:gd name="connsiteX443" fmla="*/ 6336 w 10000"/>
                <a:gd name="connsiteY443" fmla="*/ 7431 h 10000"/>
                <a:gd name="connsiteX444" fmla="*/ 6317 w 10000"/>
                <a:gd name="connsiteY444" fmla="*/ 7410 h 10000"/>
                <a:gd name="connsiteX445" fmla="*/ 6254 w 10000"/>
                <a:gd name="connsiteY445" fmla="*/ 7388 h 10000"/>
                <a:gd name="connsiteX446" fmla="*/ 6218 w 10000"/>
                <a:gd name="connsiteY446" fmla="*/ 7431 h 10000"/>
                <a:gd name="connsiteX447" fmla="*/ 6211 w 10000"/>
                <a:gd name="connsiteY447" fmla="*/ 7473 h 10000"/>
                <a:gd name="connsiteX448" fmla="*/ 6173 w 10000"/>
                <a:gd name="connsiteY448" fmla="*/ 7480 h 10000"/>
                <a:gd name="connsiteX449" fmla="*/ 6168 w 10000"/>
                <a:gd name="connsiteY449" fmla="*/ 7523 h 10000"/>
                <a:gd name="connsiteX450" fmla="*/ 6137 w 10000"/>
                <a:gd name="connsiteY450" fmla="*/ 7523 h 10000"/>
                <a:gd name="connsiteX451" fmla="*/ 6099 w 10000"/>
                <a:gd name="connsiteY451" fmla="*/ 7424 h 10000"/>
                <a:gd name="connsiteX452" fmla="*/ 6011 w 10000"/>
                <a:gd name="connsiteY452" fmla="*/ 7473 h 10000"/>
                <a:gd name="connsiteX453" fmla="*/ 5911 w 10000"/>
                <a:gd name="connsiteY453" fmla="*/ 7551 h 10000"/>
                <a:gd name="connsiteX454" fmla="*/ 5873 w 10000"/>
                <a:gd name="connsiteY454" fmla="*/ 7566 h 10000"/>
                <a:gd name="connsiteX455" fmla="*/ 5887 w 10000"/>
                <a:gd name="connsiteY455" fmla="*/ 7615 h 10000"/>
                <a:gd name="connsiteX456" fmla="*/ 5830 w 10000"/>
                <a:gd name="connsiteY456" fmla="*/ 7637 h 10000"/>
                <a:gd name="connsiteX457" fmla="*/ 5792 w 10000"/>
                <a:gd name="connsiteY457" fmla="*/ 7608 h 10000"/>
                <a:gd name="connsiteX458" fmla="*/ 5711 w 10000"/>
                <a:gd name="connsiteY458" fmla="*/ 7622 h 10000"/>
                <a:gd name="connsiteX459" fmla="*/ 5711 w 10000"/>
                <a:gd name="connsiteY459" fmla="*/ 7395 h 10000"/>
                <a:gd name="connsiteX460" fmla="*/ 5791 w 10000"/>
                <a:gd name="connsiteY460" fmla="*/ 7826 h 10000"/>
                <a:gd name="connsiteX0" fmla="*/ 5340 w 10000"/>
                <a:gd name="connsiteY0" fmla="*/ 7970 h 10000"/>
                <a:gd name="connsiteX1" fmla="*/ 5387 w 10000"/>
                <a:gd name="connsiteY1" fmla="*/ 8247 h 10000"/>
                <a:gd name="connsiteX2" fmla="*/ 5343 w 10000"/>
                <a:gd name="connsiteY2" fmla="*/ 8254 h 10000"/>
                <a:gd name="connsiteX3" fmla="*/ 5193 w 10000"/>
                <a:gd name="connsiteY3" fmla="*/ 8353 h 10000"/>
                <a:gd name="connsiteX4" fmla="*/ 5107 w 10000"/>
                <a:gd name="connsiteY4" fmla="*/ 8368 h 10000"/>
                <a:gd name="connsiteX5" fmla="*/ 5074 w 10000"/>
                <a:gd name="connsiteY5" fmla="*/ 8311 h 10000"/>
                <a:gd name="connsiteX6" fmla="*/ 4938 w 10000"/>
                <a:gd name="connsiteY6" fmla="*/ 8361 h 10000"/>
                <a:gd name="connsiteX7" fmla="*/ 4919 w 10000"/>
                <a:gd name="connsiteY7" fmla="*/ 8432 h 10000"/>
                <a:gd name="connsiteX8" fmla="*/ 4838 w 10000"/>
                <a:gd name="connsiteY8" fmla="*/ 8417 h 10000"/>
                <a:gd name="connsiteX9" fmla="*/ 4769 w 10000"/>
                <a:gd name="connsiteY9" fmla="*/ 8382 h 10000"/>
                <a:gd name="connsiteX10" fmla="*/ 4713 w 10000"/>
                <a:gd name="connsiteY10" fmla="*/ 8403 h 10000"/>
                <a:gd name="connsiteX11" fmla="*/ 2397 w 10000"/>
                <a:gd name="connsiteY11" fmla="*/ 8971 h 10000"/>
                <a:gd name="connsiteX12" fmla="*/ 2403 w 10000"/>
                <a:gd name="connsiteY12" fmla="*/ 9021 h 10000"/>
                <a:gd name="connsiteX13" fmla="*/ 2029 w 10000"/>
                <a:gd name="connsiteY13" fmla="*/ 9837 h 10000"/>
                <a:gd name="connsiteX14" fmla="*/ 1948 w 10000"/>
                <a:gd name="connsiteY14" fmla="*/ 9879 h 10000"/>
                <a:gd name="connsiteX15" fmla="*/ 1903 w 10000"/>
                <a:gd name="connsiteY15" fmla="*/ 9922 h 10000"/>
                <a:gd name="connsiteX16" fmla="*/ 1829 w 10000"/>
                <a:gd name="connsiteY16" fmla="*/ 9929 h 10000"/>
                <a:gd name="connsiteX17" fmla="*/ 1785 w 10000"/>
                <a:gd name="connsiteY17" fmla="*/ 9943 h 10000"/>
                <a:gd name="connsiteX18" fmla="*/ 1748 w 10000"/>
                <a:gd name="connsiteY18" fmla="*/ 9929 h 10000"/>
                <a:gd name="connsiteX19" fmla="*/ 1685 w 10000"/>
                <a:gd name="connsiteY19" fmla="*/ 9943 h 10000"/>
                <a:gd name="connsiteX20" fmla="*/ 1679 w 10000"/>
                <a:gd name="connsiteY20" fmla="*/ 9957 h 10000"/>
                <a:gd name="connsiteX21" fmla="*/ 1629 w 10000"/>
                <a:gd name="connsiteY21" fmla="*/ 9993 h 10000"/>
                <a:gd name="connsiteX22" fmla="*/ 1592 w 10000"/>
                <a:gd name="connsiteY22" fmla="*/ 10000 h 10000"/>
                <a:gd name="connsiteX23" fmla="*/ 1479 w 10000"/>
                <a:gd name="connsiteY23" fmla="*/ 9901 h 10000"/>
                <a:gd name="connsiteX24" fmla="*/ 1398 w 10000"/>
                <a:gd name="connsiteY24" fmla="*/ 9794 h 10000"/>
                <a:gd name="connsiteX25" fmla="*/ 1299 w 10000"/>
                <a:gd name="connsiteY25" fmla="*/ 9759 h 10000"/>
                <a:gd name="connsiteX26" fmla="*/ 1280 w 10000"/>
                <a:gd name="connsiteY26" fmla="*/ 9624 h 10000"/>
                <a:gd name="connsiteX27" fmla="*/ 1349 w 10000"/>
                <a:gd name="connsiteY27" fmla="*/ 9588 h 10000"/>
                <a:gd name="connsiteX28" fmla="*/ 1323 w 10000"/>
                <a:gd name="connsiteY28" fmla="*/ 9482 h 10000"/>
                <a:gd name="connsiteX29" fmla="*/ 1299 w 10000"/>
                <a:gd name="connsiteY29" fmla="*/ 9446 h 10000"/>
                <a:gd name="connsiteX30" fmla="*/ 1479 w 10000"/>
                <a:gd name="connsiteY30" fmla="*/ 9312 h 10000"/>
                <a:gd name="connsiteX31" fmla="*/ 1535 w 10000"/>
                <a:gd name="connsiteY31" fmla="*/ 9177 h 10000"/>
                <a:gd name="connsiteX32" fmla="*/ 1592 w 10000"/>
                <a:gd name="connsiteY32" fmla="*/ 9148 h 10000"/>
                <a:gd name="connsiteX33" fmla="*/ 1604 w 10000"/>
                <a:gd name="connsiteY33" fmla="*/ 9063 h 10000"/>
                <a:gd name="connsiteX34" fmla="*/ 1548 w 10000"/>
                <a:gd name="connsiteY34" fmla="*/ 8950 h 10000"/>
                <a:gd name="connsiteX35" fmla="*/ 1560 w 10000"/>
                <a:gd name="connsiteY35" fmla="*/ 8879 h 10000"/>
                <a:gd name="connsiteX36" fmla="*/ 1498 w 10000"/>
                <a:gd name="connsiteY36" fmla="*/ 8850 h 10000"/>
                <a:gd name="connsiteX37" fmla="*/ 1461 w 10000"/>
                <a:gd name="connsiteY37" fmla="*/ 8857 h 10000"/>
                <a:gd name="connsiteX38" fmla="*/ 1280 w 10000"/>
                <a:gd name="connsiteY38" fmla="*/ 8921 h 10000"/>
                <a:gd name="connsiteX39" fmla="*/ 1230 w 10000"/>
                <a:gd name="connsiteY39" fmla="*/ 8971 h 10000"/>
                <a:gd name="connsiteX40" fmla="*/ 1192 w 10000"/>
                <a:gd name="connsiteY40" fmla="*/ 8999 h 10000"/>
                <a:gd name="connsiteX41" fmla="*/ 1142 w 10000"/>
                <a:gd name="connsiteY41" fmla="*/ 9056 h 10000"/>
                <a:gd name="connsiteX42" fmla="*/ 987 w 10000"/>
                <a:gd name="connsiteY42" fmla="*/ 9013 h 10000"/>
                <a:gd name="connsiteX43" fmla="*/ 930 w 10000"/>
                <a:gd name="connsiteY43" fmla="*/ 8971 h 10000"/>
                <a:gd name="connsiteX44" fmla="*/ 830 w 10000"/>
                <a:gd name="connsiteY44" fmla="*/ 9021 h 10000"/>
                <a:gd name="connsiteX45" fmla="*/ 687 w 10000"/>
                <a:gd name="connsiteY45" fmla="*/ 9056 h 10000"/>
                <a:gd name="connsiteX46" fmla="*/ 787 w 10000"/>
                <a:gd name="connsiteY46" fmla="*/ 9177 h 10000"/>
                <a:gd name="connsiteX47" fmla="*/ 668 w 10000"/>
                <a:gd name="connsiteY47" fmla="*/ 9304 h 10000"/>
                <a:gd name="connsiteX48" fmla="*/ 630 w 10000"/>
                <a:gd name="connsiteY48" fmla="*/ 9290 h 10000"/>
                <a:gd name="connsiteX49" fmla="*/ 612 w 10000"/>
                <a:gd name="connsiteY49" fmla="*/ 9304 h 10000"/>
                <a:gd name="connsiteX50" fmla="*/ 574 w 10000"/>
                <a:gd name="connsiteY50" fmla="*/ 9269 h 10000"/>
                <a:gd name="connsiteX51" fmla="*/ 499 w 10000"/>
                <a:gd name="connsiteY51" fmla="*/ 9233 h 10000"/>
                <a:gd name="connsiteX52" fmla="*/ 493 w 10000"/>
                <a:gd name="connsiteY52" fmla="*/ 9198 h 10000"/>
                <a:gd name="connsiteX53" fmla="*/ 468 w 10000"/>
                <a:gd name="connsiteY53" fmla="*/ 9191 h 10000"/>
                <a:gd name="connsiteX54" fmla="*/ 455 w 10000"/>
                <a:gd name="connsiteY54" fmla="*/ 9155 h 10000"/>
                <a:gd name="connsiteX55" fmla="*/ 424 w 10000"/>
                <a:gd name="connsiteY55" fmla="*/ 9127 h 10000"/>
                <a:gd name="connsiteX56" fmla="*/ 374 w 10000"/>
                <a:gd name="connsiteY56" fmla="*/ 9141 h 10000"/>
                <a:gd name="connsiteX57" fmla="*/ 350 w 10000"/>
                <a:gd name="connsiteY57" fmla="*/ 9092 h 10000"/>
                <a:gd name="connsiteX58" fmla="*/ 312 w 10000"/>
                <a:gd name="connsiteY58" fmla="*/ 9099 h 10000"/>
                <a:gd name="connsiteX59" fmla="*/ 319 w 10000"/>
                <a:gd name="connsiteY59" fmla="*/ 9056 h 10000"/>
                <a:gd name="connsiteX60" fmla="*/ 305 w 10000"/>
                <a:gd name="connsiteY60" fmla="*/ 8999 h 10000"/>
                <a:gd name="connsiteX61" fmla="*/ 319 w 10000"/>
                <a:gd name="connsiteY61" fmla="*/ 8935 h 10000"/>
                <a:gd name="connsiteX62" fmla="*/ 312 w 10000"/>
                <a:gd name="connsiteY62" fmla="*/ 8893 h 10000"/>
                <a:gd name="connsiteX63" fmla="*/ 181 w 10000"/>
                <a:gd name="connsiteY63" fmla="*/ 8893 h 10000"/>
                <a:gd name="connsiteX64" fmla="*/ 181 w 10000"/>
                <a:gd name="connsiteY64" fmla="*/ 8850 h 10000"/>
                <a:gd name="connsiteX65" fmla="*/ 112 w 10000"/>
                <a:gd name="connsiteY65" fmla="*/ 8829 h 10000"/>
                <a:gd name="connsiteX66" fmla="*/ 100 w 10000"/>
                <a:gd name="connsiteY66" fmla="*/ 8758 h 10000"/>
                <a:gd name="connsiteX67" fmla="*/ 88 w 10000"/>
                <a:gd name="connsiteY67" fmla="*/ 8730 h 10000"/>
                <a:gd name="connsiteX68" fmla="*/ 0 w 10000"/>
                <a:gd name="connsiteY68" fmla="*/ 8701 h 10000"/>
                <a:gd name="connsiteX69" fmla="*/ 593 w 10000"/>
                <a:gd name="connsiteY69" fmla="*/ 7083 h 10000"/>
                <a:gd name="connsiteX70" fmla="*/ 687 w 10000"/>
                <a:gd name="connsiteY70" fmla="*/ 7104 h 10000"/>
                <a:gd name="connsiteX71" fmla="*/ 6120 w 10000"/>
                <a:gd name="connsiteY71" fmla="*/ 7627 h 10000"/>
                <a:gd name="connsiteX72" fmla="*/ 5031 w 10000"/>
                <a:gd name="connsiteY72" fmla="*/ 5713 h 10000"/>
                <a:gd name="connsiteX73" fmla="*/ 5174 w 10000"/>
                <a:gd name="connsiteY73" fmla="*/ 5720 h 10000"/>
                <a:gd name="connsiteX74" fmla="*/ 5224 w 10000"/>
                <a:gd name="connsiteY74" fmla="*/ 5742 h 10000"/>
                <a:gd name="connsiteX75" fmla="*/ 5331 w 10000"/>
                <a:gd name="connsiteY75" fmla="*/ 5635 h 10000"/>
                <a:gd name="connsiteX76" fmla="*/ 5387 w 10000"/>
                <a:gd name="connsiteY76" fmla="*/ 5628 h 10000"/>
                <a:gd name="connsiteX77" fmla="*/ 5437 w 10000"/>
                <a:gd name="connsiteY77" fmla="*/ 5564 h 10000"/>
                <a:gd name="connsiteX78" fmla="*/ 5499 w 10000"/>
                <a:gd name="connsiteY78" fmla="*/ 5515 h 10000"/>
                <a:gd name="connsiteX79" fmla="*/ 5562 w 10000"/>
                <a:gd name="connsiteY79" fmla="*/ 5408 h 10000"/>
                <a:gd name="connsiteX80" fmla="*/ 5574 w 10000"/>
                <a:gd name="connsiteY80" fmla="*/ 5344 h 10000"/>
                <a:gd name="connsiteX81" fmla="*/ 5649 w 10000"/>
                <a:gd name="connsiteY81" fmla="*/ 5316 h 10000"/>
                <a:gd name="connsiteX82" fmla="*/ 5737 w 10000"/>
                <a:gd name="connsiteY82" fmla="*/ 5351 h 10000"/>
                <a:gd name="connsiteX83" fmla="*/ 5811 w 10000"/>
                <a:gd name="connsiteY83" fmla="*/ 5337 h 10000"/>
                <a:gd name="connsiteX84" fmla="*/ 5887 w 10000"/>
                <a:gd name="connsiteY84" fmla="*/ 5344 h 10000"/>
                <a:gd name="connsiteX85" fmla="*/ 6018 w 10000"/>
                <a:gd name="connsiteY85" fmla="*/ 5302 h 10000"/>
                <a:gd name="connsiteX86" fmla="*/ 6104 w 10000"/>
                <a:gd name="connsiteY86" fmla="*/ 5195 h 10000"/>
                <a:gd name="connsiteX87" fmla="*/ 6142 w 10000"/>
                <a:gd name="connsiteY87" fmla="*/ 5160 h 10000"/>
                <a:gd name="connsiteX88" fmla="*/ 6199 w 10000"/>
                <a:gd name="connsiteY88" fmla="*/ 5160 h 10000"/>
                <a:gd name="connsiteX89" fmla="*/ 6242 w 10000"/>
                <a:gd name="connsiteY89" fmla="*/ 5103 h 10000"/>
                <a:gd name="connsiteX90" fmla="*/ 6223 w 10000"/>
                <a:gd name="connsiteY90" fmla="*/ 5039 h 10000"/>
                <a:gd name="connsiteX91" fmla="*/ 6236 w 10000"/>
                <a:gd name="connsiteY91" fmla="*/ 4982 h 10000"/>
                <a:gd name="connsiteX92" fmla="*/ 6292 w 10000"/>
                <a:gd name="connsiteY92" fmla="*/ 4876 h 10000"/>
                <a:gd name="connsiteX93" fmla="*/ 6354 w 10000"/>
                <a:gd name="connsiteY93" fmla="*/ 4776 h 10000"/>
                <a:gd name="connsiteX94" fmla="*/ 6417 w 10000"/>
                <a:gd name="connsiteY94" fmla="*/ 4755 h 10000"/>
                <a:gd name="connsiteX95" fmla="*/ 6448 w 10000"/>
                <a:gd name="connsiteY95" fmla="*/ 4720 h 10000"/>
                <a:gd name="connsiteX96" fmla="*/ 6554 w 10000"/>
                <a:gd name="connsiteY96" fmla="*/ 4734 h 10000"/>
                <a:gd name="connsiteX97" fmla="*/ 6660 w 10000"/>
                <a:gd name="connsiteY97" fmla="*/ 4734 h 10000"/>
                <a:gd name="connsiteX98" fmla="*/ 6667 w 10000"/>
                <a:gd name="connsiteY98" fmla="*/ 4670 h 10000"/>
                <a:gd name="connsiteX99" fmla="*/ 6685 w 10000"/>
                <a:gd name="connsiteY99" fmla="*/ 4627 h 10000"/>
                <a:gd name="connsiteX100" fmla="*/ 6679 w 10000"/>
                <a:gd name="connsiteY100" fmla="*/ 4599 h 10000"/>
                <a:gd name="connsiteX101" fmla="*/ 6741 w 10000"/>
                <a:gd name="connsiteY101" fmla="*/ 4578 h 10000"/>
                <a:gd name="connsiteX102" fmla="*/ 6785 w 10000"/>
                <a:gd name="connsiteY102" fmla="*/ 4634 h 10000"/>
                <a:gd name="connsiteX103" fmla="*/ 6848 w 10000"/>
                <a:gd name="connsiteY103" fmla="*/ 4613 h 10000"/>
                <a:gd name="connsiteX104" fmla="*/ 6867 w 10000"/>
                <a:gd name="connsiteY104" fmla="*/ 4578 h 10000"/>
                <a:gd name="connsiteX105" fmla="*/ 6917 w 10000"/>
                <a:gd name="connsiteY105" fmla="*/ 4564 h 10000"/>
                <a:gd name="connsiteX106" fmla="*/ 7022 w 10000"/>
                <a:gd name="connsiteY106" fmla="*/ 4493 h 10000"/>
                <a:gd name="connsiteX107" fmla="*/ 7122 w 10000"/>
                <a:gd name="connsiteY107" fmla="*/ 4521 h 10000"/>
                <a:gd name="connsiteX108" fmla="*/ 7148 w 10000"/>
                <a:gd name="connsiteY108" fmla="*/ 4507 h 10000"/>
                <a:gd name="connsiteX109" fmla="*/ 7203 w 10000"/>
                <a:gd name="connsiteY109" fmla="*/ 4528 h 10000"/>
                <a:gd name="connsiteX110" fmla="*/ 7229 w 10000"/>
                <a:gd name="connsiteY110" fmla="*/ 4471 h 10000"/>
                <a:gd name="connsiteX111" fmla="*/ 7253 w 10000"/>
                <a:gd name="connsiteY111" fmla="*/ 4500 h 10000"/>
                <a:gd name="connsiteX112" fmla="*/ 7291 w 10000"/>
                <a:gd name="connsiteY112" fmla="*/ 4493 h 10000"/>
                <a:gd name="connsiteX113" fmla="*/ 7334 w 10000"/>
                <a:gd name="connsiteY113" fmla="*/ 4556 h 10000"/>
                <a:gd name="connsiteX114" fmla="*/ 7384 w 10000"/>
                <a:gd name="connsiteY114" fmla="*/ 4549 h 10000"/>
                <a:gd name="connsiteX115" fmla="*/ 7428 w 10000"/>
                <a:gd name="connsiteY115" fmla="*/ 4578 h 10000"/>
                <a:gd name="connsiteX116" fmla="*/ 7447 w 10000"/>
                <a:gd name="connsiteY116" fmla="*/ 4556 h 10000"/>
                <a:gd name="connsiteX117" fmla="*/ 7534 w 10000"/>
                <a:gd name="connsiteY117" fmla="*/ 4564 h 10000"/>
                <a:gd name="connsiteX118" fmla="*/ 7547 w 10000"/>
                <a:gd name="connsiteY118" fmla="*/ 4585 h 10000"/>
                <a:gd name="connsiteX119" fmla="*/ 7640 w 10000"/>
                <a:gd name="connsiteY119" fmla="*/ 4514 h 10000"/>
                <a:gd name="connsiteX120" fmla="*/ 7640 w 10000"/>
                <a:gd name="connsiteY120" fmla="*/ 4393 h 10000"/>
                <a:gd name="connsiteX121" fmla="*/ 7616 w 10000"/>
                <a:gd name="connsiteY121" fmla="*/ 4379 h 10000"/>
                <a:gd name="connsiteX122" fmla="*/ 7597 w 10000"/>
                <a:gd name="connsiteY122" fmla="*/ 4294 h 10000"/>
                <a:gd name="connsiteX123" fmla="*/ 7559 w 10000"/>
                <a:gd name="connsiteY123" fmla="*/ 4209 h 10000"/>
                <a:gd name="connsiteX124" fmla="*/ 7503 w 10000"/>
                <a:gd name="connsiteY124" fmla="*/ 4173 h 10000"/>
                <a:gd name="connsiteX125" fmla="*/ 7497 w 10000"/>
                <a:gd name="connsiteY125" fmla="*/ 4131 h 10000"/>
                <a:gd name="connsiteX126" fmla="*/ 7416 w 10000"/>
                <a:gd name="connsiteY126" fmla="*/ 4053 h 10000"/>
                <a:gd name="connsiteX127" fmla="*/ 7422 w 10000"/>
                <a:gd name="connsiteY127" fmla="*/ 4024 h 10000"/>
                <a:gd name="connsiteX128" fmla="*/ 7341 w 10000"/>
                <a:gd name="connsiteY128" fmla="*/ 3982 h 10000"/>
                <a:gd name="connsiteX129" fmla="*/ 7334 w 10000"/>
                <a:gd name="connsiteY129" fmla="*/ 3903 h 10000"/>
                <a:gd name="connsiteX130" fmla="*/ 7198 w 10000"/>
                <a:gd name="connsiteY130" fmla="*/ 3833 h 10000"/>
                <a:gd name="connsiteX131" fmla="*/ 7122 w 10000"/>
                <a:gd name="connsiteY131" fmla="*/ 3683 h 10000"/>
                <a:gd name="connsiteX132" fmla="*/ 7010 w 10000"/>
                <a:gd name="connsiteY132" fmla="*/ 3676 h 10000"/>
                <a:gd name="connsiteX133" fmla="*/ 6972 w 10000"/>
                <a:gd name="connsiteY133" fmla="*/ 3648 h 10000"/>
                <a:gd name="connsiteX134" fmla="*/ 6917 w 10000"/>
                <a:gd name="connsiteY134" fmla="*/ 3669 h 10000"/>
                <a:gd name="connsiteX135" fmla="*/ 6829 w 10000"/>
                <a:gd name="connsiteY135" fmla="*/ 3669 h 10000"/>
                <a:gd name="connsiteX136" fmla="*/ 6704 w 10000"/>
                <a:gd name="connsiteY136" fmla="*/ 3840 h 10000"/>
                <a:gd name="connsiteX137" fmla="*/ 6660 w 10000"/>
                <a:gd name="connsiteY137" fmla="*/ 3918 h 10000"/>
                <a:gd name="connsiteX138" fmla="*/ 6548 w 10000"/>
                <a:gd name="connsiteY138" fmla="*/ 3797 h 10000"/>
                <a:gd name="connsiteX139" fmla="*/ 6467 w 10000"/>
                <a:gd name="connsiteY139" fmla="*/ 3747 h 10000"/>
                <a:gd name="connsiteX140" fmla="*/ 6386 w 10000"/>
                <a:gd name="connsiteY140" fmla="*/ 3754 h 10000"/>
                <a:gd name="connsiteX141" fmla="*/ 6304 w 10000"/>
                <a:gd name="connsiteY141" fmla="*/ 3790 h 10000"/>
                <a:gd name="connsiteX142" fmla="*/ 6236 w 10000"/>
                <a:gd name="connsiteY142" fmla="*/ 3762 h 10000"/>
                <a:gd name="connsiteX143" fmla="*/ 6173 w 10000"/>
                <a:gd name="connsiteY143" fmla="*/ 3804 h 10000"/>
                <a:gd name="connsiteX144" fmla="*/ 6111 w 10000"/>
                <a:gd name="connsiteY144" fmla="*/ 3889 h 10000"/>
                <a:gd name="connsiteX145" fmla="*/ 5968 w 10000"/>
                <a:gd name="connsiteY145" fmla="*/ 3733 h 10000"/>
                <a:gd name="connsiteX146" fmla="*/ 5949 w 10000"/>
                <a:gd name="connsiteY146" fmla="*/ 3577 h 10000"/>
                <a:gd name="connsiteX147" fmla="*/ 6061 w 10000"/>
                <a:gd name="connsiteY147" fmla="*/ 3513 h 10000"/>
                <a:gd name="connsiteX148" fmla="*/ 6054 w 10000"/>
                <a:gd name="connsiteY148" fmla="*/ 3343 h 10000"/>
                <a:gd name="connsiteX149" fmla="*/ 6161 w 10000"/>
                <a:gd name="connsiteY149" fmla="*/ 3144 h 10000"/>
                <a:gd name="connsiteX150" fmla="*/ 6149 w 10000"/>
                <a:gd name="connsiteY150" fmla="*/ 3109 h 10000"/>
                <a:gd name="connsiteX151" fmla="*/ 6404 w 10000"/>
                <a:gd name="connsiteY151" fmla="*/ 2456 h 10000"/>
                <a:gd name="connsiteX152" fmla="*/ 6542 w 10000"/>
                <a:gd name="connsiteY152" fmla="*/ 2555 h 10000"/>
                <a:gd name="connsiteX153" fmla="*/ 6623 w 10000"/>
                <a:gd name="connsiteY153" fmla="*/ 2598 h 10000"/>
                <a:gd name="connsiteX154" fmla="*/ 6704 w 10000"/>
                <a:gd name="connsiteY154" fmla="*/ 2598 h 10000"/>
                <a:gd name="connsiteX155" fmla="*/ 6829 w 10000"/>
                <a:gd name="connsiteY155" fmla="*/ 2676 h 10000"/>
                <a:gd name="connsiteX156" fmla="*/ 6848 w 10000"/>
                <a:gd name="connsiteY156" fmla="*/ 2626 h 10000"/>
                <a:gd name="connsiteX157" fmla="*/ 6929 w 10000"/>
                <a:gd name="connsiteY157" fmla="*/ 2612 h 10000"/>
                <a:gd name="connsiteX158" fmla="*/ 6998 w 10000"/>
                <a:gd name="connsiteY158" fmla="*/ 2527 h 10000"/>
                <a:gd name="connsiteX159" fmla="*/ 7084 w 10000"/>
                <a:gd name="connsiteY159" fmla="*/ 2463 h 10000"/>
                <a:gd name="connsiteX160" fmla="*/ 7122 w 10000"/>
                <a:gd name="connsiteY160" fmla="*/ 2399 h 10000"/>
                <a:gd name="connsiteX161" fmla="*/ 7253 w 10000"/>
                <a:gd name="connsiteY161" fmla="*/ 2356 h 10000"/>
                <a:gd name="connsiteX162" fmla="*/ 7322 w 10000"/>
                <a:gd name="connsiteY162" fmla="*/ 2363 h 10000"/>
                <a:gd name="connsiteX163" fmla="*/ 7378 w 10000"/>
                <a:gd name="connsiteY163" fmla="*/ 2300 h 10000"/>
                <a:gd name="connsiteX164" fmla="*/ 7422 w 10000"/>
                <a:gd name="connsiteY164" fmla="*/ 2214 h 10000"/>
                <a:gd name="connsiteX165" fmla="*/ 7403 w 10000"/>
                <a:gd name="connsiteY165" fmla="*/ 2200 h 10000"/>
                <a:gd name="connsiteX166" fmla="*/ 7422 w 10000"/>
                <a:gd name="connsiteY166" fmla="*/ 2108 h 10000"/>
                <a:gd name="connsiteX167" fmla="*/ 7347 w 10000"/>
                <a:gd name="connsiteY167" fmla="*/ 2108 h 10000"/>
                <a:gd name="connsiteX168" fmla="*/ 7384 w 10000"/>
                <a:gd name="connsiteY168" fmla="*/ 2030 h 10000"/>
                <a:gd name="connsiteX169" fmla="*/ 7391 w 10000"/>
                <a:gd name="connsiteY169" fmla="*/ 1938 h 10000"/>
                <a:gd name="connsiteX170" fmla="*/ 7422 w 10000"/>
                <a:gd name="connsiteY170" fmla="*/ 1916 h 10000"/>
                <a:gd name="connsiteX171" fmla="*/ 7478 w 10000"/>
                <a:gd name="connsiteY171" fmla="*/ 1824 h 10000"/>
                <a:gd name="connsiteX172" fmla="*/ 7472 w 10000"/>
                <a:gd name="connsiteY172" fmla="*/ 1753 h 10000"/>
                <a:gd name="connsiteX173" fmla="*/ 7516 w 10000"/>
                <a:gd name="connsiteY173" fmla="*/ 1675 h 10000"/>
                <a:gd name="connsiteX174" fmla="*/ 7566 w 10000"/>
                <a:gd name="connsiteY174" fmla="*/ 1625 h 10000"/>
                <a:gd name="connsiteX175" fmla="*/ 7584 w 10000"/>
                <a:gd name="connsiteY175" fmla="*/ 1540 h 10000"/>
                <a:gd name="connsiteX176" fmla="*/ 7578 w 10000"/>
                <a:gd name="connsiteY176" fmla="*/ 1512 h 10000"/>
                <a:gd name="connsiteX177" fmla="*/ 7622 w 10000"/>
                <a:gd name="connsiteY177" fmla="*/ 1455 h 10000"/>
                <a:gd name="connsiteX178" fmla="*/ 7684 w 10000"/>
                <a:gd name="connsiteY178" fmla="*/ 1285 h 10000"/>
                <a:gd name="connsiteX179" fmla="*/ 7703 w 10000"/>
                <a:gd name="connsiteY179" fmla="*/ 1185 h 10000"/>
                <a:gd name="connsiteX180" fmla="*/ 7734 w 10000"/>
                <a:gd name="connsiteY180" fmla="*/ 1192 h 10000"/>
                <a:gd name="connsiteX181" fmla="*/ 7821 w 10000"/>
                <a:gd name="connsiteY181" fmla="*/ 1079 h 10000"/>
                <a:gd name="connsiteX182" fmla="*/ 7921 w 10000"/>
                <a:gd name="connsiteY182" fmla="*/ 1015 h 10000"/>
                <a:gd name="connsiteX183" fmla="*/ 7933 w 10000"/>
                <a:gd name="connsiteY183" fmla="*/ 937 h 10000"/>
                <a:gd name="connsiteX184" fmla="*/ 7971 w 10000"/>
                <a:gd name="connsiteY184" fmla="*/ 852 h 10000"/>
                <a:gd name="connsiteX185" fmla="*/ 7959 w 10000"/>
                <a:gd name="connsiteY185" fmla="*/ 788 h 10000"/>
                <a:gd name="connsiteX186" fmla="*/ 7909 w 10000"/>
                <a:gd name="connsiteY186" fmla="*/ 731 h 10000"/>
                <a:gd name="connsiteX187" fmla="*/ 7933 w 10000"/>
                <a:gd name="connsiteY187" fmla="*/ 660 h 10000"/>
                <a:gd name="connsiteX188" fmla="*/ 7933 w 10000"/>
                <a:gd name="connsiteY188" fmla="*/ 575 h 10000"/>
                <a:gd name="connsiteX189" fmla="*/ 7840 w 10000"/>
                <a:gd name="connsiteY189" fmla="*/ 504 h 10000"/>
                <a:gd name="connsiteX190" fmla="*/ 7747 w 10000"/>
                <a:gd name="connsiteY190" fmla="*/ 546 h 10000"/>
                <a:gd name="connsiteX191" fmla="*/ 7703 w 10000"/>
                <a:gd name="connsiteY191" fmla="*/ 546 h 10000"/>
                <a:gd name="connsiteX192" fmla="*/ 7684 w 10000"/>
                <a:gd name="connsiteY192" fmla="*/ 497 h 10000"/>
                <a:gd name="connsiteX193" fmla="*/ 7684 w 10000"/>
                <a:gd name="connsiteY193" fmla="*/ 405 h 10000"/>
                <a:gd name="connsiteX194" fmla="*/ 7802 w 10000"/>
                <a:gd name="connsiteY194" fmla="*/ 312 h 10000"/>
                <a:gd name="connsiteX195" fmla="*/ 7840 w 10000"/>
                <a:gd name="connsiteY195" fmla="*/ 234 h 10000"/>
                <a:gd name="connsiteX196" fmla="*/ 7915 w 10000"/>
                <a:gd name="connsiteY196" fmla="*/ 170 h 10000"/>
                <a:gd name="connsiteX197" fmla="*/ 7983 w 10000"/>
                <a:gd name="connsiteY197" fmla="*/ 50 h 10000"/>
                <a:gd name="connsiteX198" fmla="*/ 8033 w 10000"/>
                <a:gd name="connsiteY198" fmla="*/ 28 h 10000"/>
                <a:gd name="connsiteX199" fmla="*/ 8102 w 10000"/>
                <a:gd name="connsiteY199" fmla="*/ 43 h 10000"/>
                <a:gd name="connsiteX200" fmla="*/ 8246 w 10000"/>
                <a:gd name="connsiteY200" fmla="*/ 0 h 10000"/>
                <a:gd name="connsiteX201" fmla="*/ 8314 w 10000"/>
                <a:gd name="connsiteY201" fmla="*/ 71 h 10000"/>
                <a:gd name="connsiteX202" fmla="*/ 8309 w 10000"/>
                <a:gd name="connsiteY202" fmla="*/ 121 h 10000"/>
                <a:gd name="connsiteX203" fmla="*/ 8340 w 10000"/>
                <a:gd name="connsiteY203" fmla="*/ 142 h 10000"/>
                <a:gd name="connsiteX204" fmla="*/ 8364 w 10000"/>
                <a:gd name="connsiteY204" fmla="*/ 192 h 10000"/>
                <a:gd name="connsiteX205" fmla="*/ 8327 w 10000"/>
                <a:gd name="connsiteY205" fmla="*/ 248 h 10000"/>
                <a:gd name="connsiteX206" fmla="*/ 8277 w 10000"/>
                <a:gd name="connsiteY206" fmla="*/ 376 h 10000"/>
                <a:gd name="connsiteX207" fmla="*/ 8196 w 10000"/>
                <a:gd name="connsiteY207" fmla="*/ 476 h 10000"/>
                <a:gd name="connsiteX208" fmla="*/ 8121 w 10000"/>
                <a:gd name="connsiteY208" fmla="*/ 532 h 10000"/>
                <a:gd name="connsiteX209" fmla="*/ 8178 w 10000"/>
                <a:gd name="connsiteY209" fmla="*/ 554 h 10000"/>
                <a:gd name="connsiteX210" fmla="*/ 8252 w 10000"/>
                <a:gd name="connsiteY210" fmla="*/ 639 h 10000"/>
                <a:gd name="connsiteX211" fmla="*/ 8302 w 10000"/>
                <a:gd name="connsiteY211" fmla="*/ 646 h 10000"/>
                <a:gd name="connsiteX212" fmla="*/ 8327 w 10000"/>
                <a:gd name="connsiteY212" fmla="*/ 738 h 10000"/>
                <a:gd name="connsiteX213" fmla="*/ 8377 w 10000"/>
                <a:gd name="connsiteY213" fmla="*/ 759 h 10000"/>
                <a:gd name="connsiteX214" fmla="*/ 8414 w 10000"/>
                <a:gd name="connsiteY214" fmla="*/ 752 h 10000"/>
                <a:gd name="connsiteX215" fmla="*/ 8489 w 10000"/>
                <a:gd name="connsiteY215" fmla="*/ 610 h 10000"/>
                <a:gd name="connsiteX216" fmla="*/ 8558 w 10000"/>
                <a:gd name="connsiteY216" fmla="*/ 625 h 10000"/>
                <a:gd name="connsiteX217" fmla="*/ 8570 w 10000"/>
                <a:gd name="connsiteY217" fmla="*/ 667 h 10000"/>
                <a:gd name="connsiteX218" fmla="*/ 8620 w 10000"/>
                <a:gd name="connsiteY218" fmla="*/ 717 h 10000"/>
                <a:gd name="connsiteX219" fmla="*/ 8620 w 10000"/>
                <a:gd name="connsiteY219" fmla="*/ 752 h 10000"/>
                <a:gd name="connsiteX220" fmla="*/ 8664 w 10000"/>
                <a:gd name="connsiteY220" fmla="*/ 774 h 10000"/>
                <a:gd name="connsiteX221" fmla="*/ 8727 w 10000"/>
                <a:gd name="connsiteY221" fmla="*/ 774 h 10000"/>
                <a:gd name="connsiteX222" fmla="*/ 8733 w 10000"/>
                <a:gd name="connsiteY222" fmla="*/ 837 h 10000"/>
                <a:gd name="connsiteX223" fmla="*/ 8677 w 10000"/>
                <a:gd name="connsiteY223" fmla="*/ 866 h 10000"/>
                <a:gd name="connsiteX224" fmla="*/ 8727 w 10000"/>
                <a:gd name="connsiteY224" fmla="*/ 1143 h 10000"/>
                <a:gd name="connsiteX225" fmla="*/ 8777 w 10000"/>
                <a:gd name="connsiteY225" fmla="*/ 1270 h 10000"/>
                <a:gd name="connsiteX226" fmla="*/ 8764 w 10000"/>
                <a:gd name="connsiteY226" fmla="*/ 1327 h 10000"/>
                <a:gd name="connsiteX227" fmla="*/ 8808 w 10000"/>
                <a:gd name="connsiteY227" fmla="*/ 1391 h 10000"/>
                <a:gd name="connsiteX228" fmla="*/ 8814 w 10000"/>
                <a:gd name="connsiteY228" fmla="*/ 1434 h 10000"/>
                <a:gd name="connsiteX229" fmla="*/ 8932 w 10000"/>
                <a:gd name="connsiteY229" fmla="*/ 1483 h 10000"/>
                <a:gd name="connsiteX230" fmla="*/ 9077 w 10000"/>
                <a:gd name="connsiteY230" fmla="*/ 1441 h 10000"/>
                <a:gd name="connsiteX231" fmla="*/ 9094 w 10000"/>
                <a:gd name="connsiteY231" fmla="*/ 1384 h 10000"/>
                <a:gd name="connsiteX232" fmla="*/ 9144 w 10000"/>
                <a:gd name="connsiteY232" fmla="*/ 1405 h 10000"/>
                <a:gd name="connsiteX233" fmla="*/ 9176 w 10000"/>
                <a:gd name="connsiteY233" fmla="*/ 1455 h 10000"/>
                <a:gd name="connsiteX234" fmla="*/ 9251 w 10000"/>
                <a:gd name="connsiteY234" fmla="*/ 1419 h 10000"/>
                <a:gd name="connsiteX235" fmla="*/ 9294 w 10000"/>
                <a:gd name="connsiteY235" fmla="*/ 1419 h 10000"/>
                <a:gd name="connsiteX236" fmla="*/ 9357 w 10000"/>
                <a:gd name="connsiteY236" fmla="*/ 1476 h 10000"/>
                <a:gd name="connsiteX237" fmla="*/ 9394 w 10000"/>
                <a:gd name="connsiteY237" fmla="*/ 1398 h 10000"/>
                <a:gd name="connsiteX238" fmla="*/ 9469 w 10000"/>
                <a:gd name="connsiteY238" fmla="*/ 1434 h 10000"/>
                <a:gd name="connsiteX239" fmla="*/ 9507 w 10000"/>
                <a:gd name="connsiteY239" fmla="*/ 1391 h 10000"/>
                <a:gd name="connsiteX240" fmla="*/ 9538 w 10000"/>
                <a:gd name="connsiteY240" fmla="*/ 1398 h 10000"/>
                <a:gd name="connsiteX241" fmla="*/ 9569 w 10000"/>
                <a:gd name="connsiteY241" fmla="*/ 1356 h 10000"/>
                <a:gd name="connsiteX242" fmla="*/ 9563 w 10000"/>
                <a:gd name="connsiteY242" fmla="*/ 1313 h 10000"/>
                <a:gd name="connsiteX243" fmla="*/ 9607 w 10000"/>
                <a:gd name="connsiteY243" fmla="*/ 1292 h 10000"/>
                <a:gd name="connsiteX244" fmla="*/ 9638 w 10000"/>
                <a:gd name="connsiteY244" fmla="*/ 1221 h 10000"/>
                <a:gd name="connsiteX245" fmla="*/ 9726 w 10000"/>
                <a:gd name="connsiteY245" fmla="*/ 1228 h 10000"/>
                <a:gd name="connsiteX246" fmla="*/ 9857 w 10000"/>
                <a:gd name="connsiteY246" fmla="*/ 1434 h 10000"/>
                <a:gd name="connsiteX247" fmla="*/ 9881 w 10000"/>
                <a:gd name="connsiteY247" fmla="*/ 1505 h 10000"/>
                <a:gd name="connsiteX248" fmla="*/ 9969 w 10000"/>
                <a:gd name="connsiteY248" fmla="*/ 1597 h 10000"/>
                <a:gd name="connsiteX249" fmla="*/ 10000 w 10000"/>
                <a:gd name="connsiteY249" fmla="*/ 1682 h 10000"/>
                <a:gd name="connsiteX250" fmla="*/ 9931 w 10000"/>
                <a:gd name="connsiteY250" fmla="*/ 1796 h 10000"/>
                <a:gd name="connsiteX251" fmla="*/ 9881 w 10000"/>
                <a:gd name="connsiteY251" fmla="*/ 1838 h 10000"/>
                <a:gd name="connsiteX252" fmla="*/ 9907 w 10000"/>
                <a:gd name="connsiteY252" fmla="*/ 1959 h 10000"/>
                <a:gd name="connsiteX253" fmla="*/ 9831 w 10000"/>
                <a:gd name="connsiteY253" fmla="*/ 2051 h 10000"/>
                <a:gd name="connsiteX254" fmla="*/ 9788 w 10000"/>
                <a:gd name="connsiteY254" fmla="*/ 2072 h 10000"/>
                <a:gd name="connsiteX255" fmla="*/ 9788 w 10000"/>
                <a:gd name="connsiteY255" fmla="*/ 2136 h 10000"/>
                <a:gd name="connsiteX256" fmla="*/ 9731 w 10000"/>
                <a:gd name="connsiteY256" fmla="*/ 2257 h 10000"/>
                <a:gd name="connsiteX257" fmla="*/ 9694 w 10000"/>
                <a:gd name="connsiteY257" fmla="*/ 2264 h 10000"/>
                <a:gd name="connsiteX258" fmla="*/ 9700 w 10000"/>
                <a:gd name="connsiteY258" fmla="*/ 2349 h 10000"/>
                <a:gd name="connsiteX259" fmla="*/ 9669 w 10000"/>
                <a:gd name="connsiteY259" fmla="*/ 2413 h 10000"/>
                <a:gd name="connsiteX260" fmla="*/ 9676 w 10000"/>
                <a:gd name="connsiteY260" fmla="*/ 2697 h 10000"/>
                <a:gd name="connsiteX261" fmla="*/ 9694 w 10000"/>
                <a:gd name="connsiteY261" fmla="*/ 2718 h 10000"/>
                <a:gd name="connsiteX262" fmla="*/ 9688 w 10000"/>
                <a:gd name="connsiteY262" fmla="*/ 2811 h 10000"/>
                <a:gd name="connsiteX263" fmla="*/ 9676 w 10000"/>
                <a:gd name="connsiteY263" fmla="*/ 2896 h 10000"/>
                <a:gd name="connsiteX264" fmla="*/ 9632 w 10000"/>
                <a:gd name="connsiteY264" fmla="*/ 2938 h 10000"/>
                <a:gd name="connsiteX265" fmla="*/ 9550 w 10000"/>
                <a:gd name="connsiteY265" fmla="*/ 2903 h 10000"/>
                <a:gd name="connsiteX266" fmla="*/ 9513 w 10000"/>
                <a:gd name="connsiteY266" fmla="*/ 2952 h 10000"/>
                <a:gd name="connsiteX267" fmla="*/ 9519 w 10000"/>
                <a:gd name="connsiteY267" fmla="*/ 2995 h 10000"/>
                <a:gd name="connsiteX268" fmla="*/ 9494 w 10000"/>
                <a:gd name="connsiteY268" fmla="*/ 3080 h 10000"/>
                <a:gd name="connsiteX269" fmla="*/ 9451 w 10000"/>
                <a:gd name="connsiteY269" fmla="*/ 3137 h 10000"/>
                <a:gd name="connsiteX270" fmla="*/ 9438 w 10000"/>
                <a:gd name="connsiteY270" fmla="*/ 3236 h 10000"/>
                <a:gd name="connsiteX271" fmla="*/ 9407 w 10000"/>
                <a:gd name="connsiteY271" fmla="*/ 3322 h 10000"/>
                <a:gd name="connsiteX272" fmla="*/ 9413 w 10000"/>
                <a:gd name="connsiteY272" fmla="*/ 3378 h 10000"/>
                <a:gd name="connsiteX273" fmla="*/ 9401 w 10000"/>
                <a:gd name="connsiteY273" fmla="*/ 3435 h 10000"/>
                <a:gd name="connsiteX274" fmla="*/ 9426 w 10000"/>
                <a:gd name="connsiteY274" fmla="*/ 3485 h 10000"/>
                <a:gd name="connsiteX275" fmla="*/ 9388 w 10000"/>
                <a:gd name="connsiteY275" fmla="*/ 3563 h 10000"/>
                <a:gd name="connsiteX276" fmla="*/ 9326 w 10000"/>
                <a:gd name="connsiteY276" fmla="*/ 3442 h 10000"/>
                <a:gd name="connsiteX277" fmla="*/ 9326 w 10000"/>
                <a:gd name="connsiteY277" fmla="*/ 3350 h 10000"/>
                <a:gd name="connsiteX278" fmla="*/ 9307 w 10000"/>
                <a:gd name="connsiteY278" fmla="*/ 3336 h 10000"/>
                <a:gd name="connsiteX279" fmla="*/ 9232 w 10000"/>
                <a:gd name="connsiteY279" fmla="*/ 3400 h 10000"/>
                <a:gd name="connsiteX280" fmla="*/ 9113 w 10000"/>
                <a:gd name="connsiteY280" fmla="*/ 3549 h 10000"/>
                <a:gd name="connsiteX281" fmla="*/ 9044 w 10000"/>
                <a:gd name="connsiteY281" fmla="*/ 3655 h 10000"/>
                <a:gd name="connsiteX282" fmla="*/ 8939 w 10000"/>
                <a:gd name="connsiteY282" fmla="*/ 3712 h 10000"/>
                <a:gd name="connsiteX283" fmla="*/ 8901 w 10000"/>
                <a:gd name="connsiteY283" fmla="*/ 3797 h 10000"/>
                <a:gd name="connsiteX284" fmla="*/ 8870 w 10000"/>
                <a:gd name="connsiteY284" fmla="*/ 3825 h 10000"/>
                <a:gd name="connsiteX285" fmla="*/ 8751 w 10000"/>
                <a:gd name="connsiteY285" fmla="*/ 3903 h 10000"/>
                <a:gd name="connsiteX286" fmla="*/ 8651 w 10000"/>
                <a:gd name="connsiteY286" fmla="*/ 3996 h 10000"/>
                <a:gd name="connsiteX287" fmla="*/ 8627 w 10000"/>
                <a:gd name="connsiteY287" fmla="*/ 4067 h 10000"/>
                <a:gd name="connsiteX288" fmla="*/ 8589 w 10000"/>
                <a:gd name="connsiteY288" fmla="*/ 4102 h 10000"/>
                <a:gd name="connsiteX289" fmla="*/ 8639 w 10000"/>
                <a:gd name="connsiteY289" fmla="*/ 4194 h 10000"/>
                <a:gd name="connsiteX290" fmla="*/ 8689 w 10000"/>
                <a:gd name="connsiteY290" fmla="*/ 4265 h 10000"/>
                <a:gd name="connsiteX291" fmla="*/ 8758 w 10000"/>
                <a:gd name="connsiteY291" fmla="*/ 4294 h 10000"/>
                <a:gd name="connsiteX292" fmla="*/ 8733 w 10000"/>
                <a:gd name="connsiteY292" fmla="*/ 4344 h 10000"/>
                <a:gd name="connsiteX293" fmla="*/ 8782 w 10000"/>
                <a:gd name="connsiteY293" fmla="*/ 4358 h 10000"/>
                <a:gd name="connsiteX294" fmla="*/ 8782 w 10000"/>
                <a:gd name="connsiteY294" fmla="*/ 4443 h 10000"/>
                <a:gd name="connsiteX295" fmla="*/ 8820 w 10000"/>
                <a:gd name="connsiteY295" fmla="*/ 4507 h 10000"/>
                <a:gd name="connsiteX296" fmla="*/ 8882 w 10000"/>
                <a:gd name="connsiteY296" fmla="*/ 4493 h 10000"/>
                <a:gd name="connsiteX297" fmla="*/ 8908 w 10000"/>
                <a:gd name="connsiteY297" fmla="*/ 4422 h 10000"/>
                <a:gd name="connsiteX298" fmla="*/ 8958 w 10000"/>
                <a:gd name="connsiteY298" fmla="*/ 4414 h 10000"/>
                <a:gd name="connsiteX299" fmla="*/ 8963 w 10000"/>
                <a:gd name="connsiteY299" fmla="*/ 4358 h 10000"/>
                <a:gd name="connsiteX300" fmla="*/ 9027 w 10000"/>
                <a:gd name="connsiteY300" fmla="*/ 4358 h 10000"/>
                <a:gd name="connsiteX301" fmla="*/ 9001 w 10000"/>
                <a:gd name="connsiteY301" fmla="*/ 4429 h 10000"/>
                <a:gd name="connsiteX302" fmla="*/ 9063 w 10000"/>
                <a:gd name="connsiteY302" fmla="*/ 4464 h 10000"/>
                <a:gd name="connsiteX303" fmla="*/ 9051 w 10000"/>
                <a:gd name="connsiteY303" fmla="*/ 4528 h 10000"/>
                <a:gd name="connsiteX304" fmla="*/ 8958 w 10000"/>
                <a:gd name="connsiteY304" fmla="*/ 4535 h 10000"/>
                <a:gd name="connsiteX305" fmla="*/ 8889 w 10000"/>
                <a:gd name="connsiteY305" fmla="*/ 4578 h 10000"/>
                <a:gd name="connsiteX306" fmla="*/ 8827 w 10000"/>
                <a:gd name="connsiteY306" fmla="*/ 4599 h 10000"/>
                <a:gd name="connsiteX307" fmla="*/ 8827 w 10000"/>
                <a:gd name="connsiteY307" fmla="*/ 4698 h 10000"/>
                <a:gd name="connsiteX308" fmla="*/ 8889 w 10000"/>
                <a:gd name="connsiteY308" fmla="*/ 4805 h 10000"/>
                <a:gd name="connsiteX309" fmla="*/ 8839 w 10000"/>
                <a:gd name="connsiteY309" fmla="*/ 4904 h 10000"/>
                <a:gd name="connsiteX310" fmla="*/ 8739 w 10000"/>
                <a:gd name="connsiteY310" fmla="*/ 4918 h 10000"/>
                <a:gd name="connsiteX311" fmla="*/ 8751 w 10000"/>
                <a:gd name="connsiteY311" fmla="*/ 5032 h 10000"/>
                <a:gd name="connsiteX312" fmla="*/ 8746 w 10000"/>
                <a:gd name="connsiteY312" fmla="*/ 5103 h 10000"/>
                <a:gd name="connsiteX313" fmla="*/ 8714 w 10000"/>
                <a:gd name="connsiteY313" fmla="*/ 5138 h 10000"/>
                <a:gd name="connsiteX314" fmla="*/ 8651 w 10000"/>
                <a:gd name="connsiteY314" fmla="*/ 5110 h 10000"/>
                <a:gd name="connsiteX315" fmla="*/ 8596 w 10000"/>
                <a:gd name="connsiteY315" fmla="*/ 5018 h 10000"/>
                <a:gd name="connsiteX316" fmla="*/ 8533 w 10000"/>
                <a:gd name="connsiteY316" fmla="*/ 5089 h 10000"/>
                <a:gd name="connsiteX317" fmla="*/ 8471 w 10000"/>
                <a:gd name="connsiteY317" fmla="*/ 5039 h 10000"/>
                <a:gd name="connsiteX318" fmla="*/ 8464 w 10000"/>
                <a:gd name="connsiteY318" fmla="*/ 5011 h 10000"/>
                <a:gd name="connsiteX319" fmla="*/ 8377 w 10000"/>
                <a:gd name="connsiteY319" fmla="*/ 4947 h 10000"/>
                <a:gd name="connsiteX320" fmla="*/ 8352 w 10000"/>
                <a:gd name="connsiteY320" fmla="*/ 4961 h 10000"/>
                <a:gd name="connsiteX321" fmla="*/ 8364 w 10000"/>
                <a:gd name="connsiteY321" fmla="*/ 5039 h 10000"/>
                <a:gd name="connsiteX322" fmla="*/ 8314 w 10000"/>
                <a:gd name="connsiteY322" fmla="*/ 5138 h 10000"/>
                <a:gd name="connsiteX323" fmla="*/ 8352 w 10000"/>
                <a:gd name="connsiteY323" fmla="*/ 5160 h 10000"/>
                <a:gd name="connsiteX324" fmla="*/ 8421 w 10000"/>
                <a:gd name="connsiteY324" fmla="*/ 5145 h 10000"/>
                <a:gd name="connsiteX325" fmla="*/ 8433 w 10000"/>
                <a:gd name="connsiteY325" fmla="*/ 5181 h 10000"/>
                <a:gd name="connsiteX326" fmla="*/ 8421 w 10000"/>
                <a:gd name="connsiteY326" fmla="*/ 5224 h 10000"/>
                <a:gd name="connsiteX327" fmla="*/ 8446 w 10000"/>
                <a:gd name="connsiteY327" fmla="*/ 5280 h 10000"/>
                <a:gd name="connsiteX328" fmla="*/ 8502 w 10000"/>
                <a:gd name="connsiteY328" fmla="*/ 5316 h 10000"/>
                <a:gd name="connsiteX329" fmla="*/ 8489 w 10000"/>
                <a:gd name="connsiteY329" fmla="*/ 5401 h 10000"/>
                <a:gd name="connsiteX330" fmla="*/ 8527 w 10000"/>
                <a:gd name="connsiteY330" fmla="*/ 5444 h 10000"/>
                <a:gd name="connsiteX331" fmla="*/ 8483 w 10000"/>
                <a:gd name="connsiteY331" fmla="*/ 5486 h 10000"/>
                <a:gd name="connsiteX332" fmla="*/ 8471 w 10000"/>
                <a:gd name="connsiteY332" fmla="*/ 5642 h 10000"/>
                <a:gd name="connsiteX333" fmla="*/ 8446 w 10000"/>
                <a:gd name="connsiteY333" fmla="*/ 5649 h 10000"/>
                <a:gd name="connsiteX334" fmla="*/ 8477 w 10000"/>
                <a:gd name="connsiteY334" fmla="*/ 5720 h 10000"/>
                <a:gd name="connsiteX335" fmla="*/ 8483 w 10000"/>
                <a:gd name="connsiteY335" fmla="*/ 5841 h 10000"/>
                <a:gd name="connsiteX336" fmla="*/ 8514 w 10000"/>
                <a:gd name="connsiteY336" fmla="*/ 5869 h 10000"/>
                <a:gd name="connsiteX337" fmla="*/ 8521 w 10000"/>
                <a:gd name="connsiteY337" fmla="*/ 5905 h 10000"/>
                <a:gd name="connsiteX338" fmla="*/ 8546 w 10000"/>
                <a:gd name="connsiteY338" fmla="*/ 5912 h 10000"/>
                <a:gd name="connsiteX339" fmla="*/ 8552 w 10000"/>
                <a:gd name="connsiteY339" fmla="*/ 5983 h 10000"/>
                <a:gd name="connsiteX340" fmla="*/ 8539 w 10000"/>
                <a:gd name="connsiteY340" fmla="*/ 6033 h 10000"/>
                <a:gd name="connsiteX341" fmla="*/ 8602 w 10000"/>
                <a:gd name="connsiteY341" fmla="*/ 6061 h 10000"/>
                <a:gd name="connsiteX342" fmla="*/ 8696 w 10000"/>
                <a:gd name="connsiteY342" fmla="*/ 6004 h 10000"/>
                <a:gd name="connsiteX343" fmla="*/ 8832 w 10000"/>
                <a:gd name="connsiteY343" fmla="*/ 5891 h 10000"/>
                <a:gd name="connsiteX344" fmla="*/ 8870 w 10000"/>
                <a:gd name="connsiteY344" fmla="*/ 5891 h 10000"/>
                <a:gd name="connsiteX345" fmla="*/ 8870 w 10000"/>
                <a:gd name="connsiteY345" fmla="*/ 5976 h 10000"/>
                <a:gd name="connsiteX346" fmla="*/ 8895 w 10000"/>
                <a:gd name="connsiteY346" fmla="*/ 5990 h 10000"/>
                <a:gd name="connsiteX347" fmla="*/ 8939 w 10000"/>
                <a:gd name="connsiteY347" fmla="*/ 6089 h 10000"/>
                <a:gd name="connsiteX348" fmla="*/ 8970 w 10000"/>
                <a:gd name="connsiteY348" fmla="*/ 6097 h 10000"/>
                <a:gd name="connsiteX349" fmla="*/ 8951 w 10000"/>
                <a:gd name="connsiteY349" fmla="*/ 6153 h 10000"/>
                <a:gd name="connsiteX350" fmla="*/ 9001 w 10000"/>
                <a:gd name="connsiteY350" fmla="*/ 6281 h 10000"/>
                <a:gd name="connsiteX351" fmla="*/ 9001 w 10000"/>
                <a:gd name="connsiteY351" fmla="*/ 6345 h 10000"/>
                <a:gd name="connsiteX352" fmla="*/ 9027 w 10000"/>
                <a:gd name="connsiteY352" fmla="*/ 6416 h 10000"/>
                <a:gd name="connsiteX353" fmla="*/ 8989 w 10000"/>
                <a:gd name="connsiteY353" fmla="*/ 6473 h 10000"/>
                <a:gd name="connsiteX354" fmla="*/ 8945 w 10000"/>
                <a:gd name="connsiteY354" fmla="*/ 6466 h 10000"/>
                <a:gd name="connsiteX355" fmla="*/ 8945 w 10000"/>
                <a:gd name="connsiteY355" fmla="*/ 6501 h 10000"/>
                <a:gd name="connsiteX356" fmla="*/ 8989 w 10000"/>
                <a:gd name="connsiteY356" fmla="*/ 6544 h 10000"/>
                <a:gd name="connsiteX357" fmla="*/ 9008 w 10000"/>
                <a:gd name="connsiteY357" fmla="*/ 6515 h 10000"/>
                <a:gd name="connsiteX358" fmla="*/ 9044 w 10000"/>
                <a:gd name="connsiteY358" fmla="*/ 6579 h 10000"/>
                <a:gd name="connsiteX359" fmla="*/ 9089 w 10000"/>
                <a:gd name="connsiteY359" fmla="*/ 6579 h 10000"/>
                <a:gd name="connsiteX360" fmla="*/ 9063 w 10000"/>
                <a:gd name="connsiteY360" fmla="*/ 6757 h 10000"/>
                <a:gd name="connsiteX361" fmla="*/ 9044 w 10000"/>
                <a:gd name="connsiteY361" fmla="*/ 6792 h 10000"/>
                <a:gd name="connsiteX362" fmla="*/ 8989 w 10000"/>
                <a:gd name="connsiteY362" fmla="*/ 6778 h 10000"/>
                <a:gd name="connsiteX363" fmla="*/ 8920 w 10000"/>
                <a:gd name="connsiteY363" fmla="*/ 6799 h 10000"/>
                <a:gd name="connsiteX364" fmla="*/ 8895 w 10000"/>
                <a:gd name="connsiteY364" fmla="*/ 6842 h 10000"/>
                <a:gd name="connsiteX365" fmla="*/ 8889 w 10000"/>
                <a:gd name="connsiteY365" fmla="*/ 6884 h 10000"/>
                <a:gd name="connsiteX366" fmla="*/ 8846 w 10000"/>
                <a:gd name="connsiteY366" fmla="*/ 6934 h 10000"/>
                <a:gd name="connsiteX367" fmla="*/ 8777 w 10000"/>
                <a:gd name="connsiteY367" fmla="*/ 6941 h 10000"/>
                <a:gd name="connsiteX368" fmla="*/ 8764 w 10000"/>
                <a:gd name="connsiteY368" fmla="*/ 6962 h 10000"/>
                <a:gd name="connsiteX369" fmla="*/ 8720 w 10000"/>
                <a:gd name="connsiteY369" fmla="*/ 6927 h 10000"/>
                <a:gd name="connsiteX370" fmla="*/ 8677 w 10000"/>
                <a:gd name="connsiteY370" fmla="*/ 6934 h 10000"/>
                <a:gd name="connsiteX371" fmla="*/ 8651 w 10000"/>
                <a:gd name="connsiteY371" fmla="*/ 6906 h 10000"/>
                <a:gd name="connsiteX372" fmla="*/ 8596 w 10000"/>
                <a:gd name="connsiteY372" fmla="*/ 6891 h 10000"/>
                <a:gd name="connsiteX373" fmla="*/ 8608 w 10000"/>
                <a:gd name="connsiteY373" fmla="*/ 6941 h 10000"/>
                <a:gd name="connsiteX374" fmla="*/ 8583 w 10000"/>
                <a:gd name="connsiteY374" fmla="*/ 6991 h 10000"/>
                <a:gd name="connsiteX375" fmla="*/ 8489 w 10000"/>
                <a:gd name="connsiteY375" fmla="*/ 6984 h 10000"/>
                <a:gd name="connsiteX376" fmla="*/ 8458 w 10000"/>
                <a:gd name="connsiteY376" fmla="*/ 6962 h 10000"/>
                <a:gd name="connsiteX377" fmla="*/ 8408 w 10000"/>
                <a:gd name="connsiteY377" fmla="*/ 6984 h 10000"/>
                <a:gd name="connsiteX378" fmla="*/ 8402 w 10000"/>
                <a:gd name="connsiteY378" fmla="*/ 7055 h 10000"/>
                <a:gd name="connsiteX379" fmla="*/ 8309 w 10000"/>
                <a:gd name="connsiteY379" fmla="*/ 7133 h 10000"/>
                <a:gd name="connsiteX380" fmla="*/ 8277 w 10000"/>
                <a:gd name="connsiteY380" fmla="*/ 7090 h 10000"/>
                <a:gd name="connsiteX381" fmla="*/ 8209 w 10000"/>
                <a:gd name="connsiteY381" fmla="*/ 7111 h 10000"/>
                <a:gd name="connsiteX382" fmla="*/ 8164 w 10000"/>
                <a:gd name="connsiteY382" fmla="*/ 7133 h 10000"/>
                <a:gd name="connsiteX383" fmla="*/ 8159 w 10000"/>
                <a:gd name="connsiteY383" fmla="*/ 7168 h 10000"/>
                <a:gd name="connsiteX384" fmla="*/ 8064 w 10000"/>
                <a:gd name="connsiteY384" fmla="*/ 7246 h 10000"/>
                <a:gd name="connsiteX385" fmla="*/ 8009 w 10000"/>
                <a:gd name="connsiteY385" fmla="*/ 7232 h 10000"/>
                <a:gd name="connsiteX386" fmla="*/ 7952 w 10000"/>
                <a:gd name="connsiteY386" fmla="*/ 7260 h 10000"/>
                <a:gd name="connsiteX387" fmla="*/ 7909 w 10000"/>
                <a:gd name="connsiteY387" fmla="*/ 7303 h 10000"/>
                <a:gd name="connsiteX388" fmla="*/ 7847 w 10000"/>
                <a:gd name="connsiteY388" fmla="*/ 7331 h 10000"/>
                <a:gd name="connsiteX389" fmla="*/ 7852 w 10000"/>
                <a:gd name="connsiteY389" fmla="*/ 7374 h 10000"/>
                <a:gd name="connsiteX390" fmla="*/ 7797 w 10000"/>
                <a:gd name="connsiteY390" fmla="*/ 7402 h 10000"/>
                <a:gd name="connsiteX391" fmla="*/ 7716 w 10000"/>
                <a:gd name="connsiteY391" fmla="*/ 7523 h 10000"/>
                <a:gd name="connsiteX392" fmla="*/ 7703 w 10000"/>
                <a:gd name="connsiteY392" fmla="*/ 7573 h 10000"/>
                <a:gd name="connsiteX393" fmla="*/ 7678 w 10000"/>
                <a:gd name="connsiteY393" fmla="*/ 7559 h 10000"/>
                <a:gd name="connsiteX394" fmla="*/ 7690 w 10000"/>
                <a:gd name="connsiteY394" fmla="*/ 7523 h 10000"/>
                <a:gd name="connsiteX395" fmla="*/ 7609 w 10000"/>
                <a:gd name="connsiteY395" fmla="*/ 7339 h 10000"/>
                <a:gd name="connsiteX396" fmla="*/ 7609 w 10000"/>
                <a:gd name="connsiteY396" fmla="*/ 7268 h 10000"/>
                <a:gd name="connsiteX397" fmla="*/ 7572 w 10000"/>
                <a:gd name="connsiteY397" fmla="*/ 7268 h 10000"/>
                <a:gd name="connsiteX398" fmla="*/ 7459 w 10000"/>
                <a:gd name="connsiteY398" fmla="*/ 7197 h 10000"/>
                <a:gd name="connsiteX399" fmla="*/ 7391 w 10000"/>
                <a:gd name="connsiteY399" fmla="*/ 7232 h 10000"/>
                <a:gd name="connsiteX400" fmla="*/ 7372 w 10000"/>
                <a:gd name="connsiteY400" fmla="*/ 7275 h 10000"/>
                <a:gd name="connsiteX401" fmla="*/ 7422 w 10000"/>
                <a:gd name="connsiteY401" fmla="*/ 7324 h 10000"/>
                <a:gd name="connsiteX402" fmla="*/ 7434 w 10000"/>
                <a:gd name="connsiteY402" fmla="*/ 7367 h 10000"/>
                <a:gd name="connsiteX403" fmla="*/ 7403 w 10000"/>
                <a:gd name="connsiteY403" fmla="*/ 7410 h 10000"/>
                <a:gd name="connsiteX404" fmla="*/ 7410 w 10000"/>
                <a:gd name="connsiteY404" fmla="*/ 7445 h 10000"/>
                <a:gd name="connsiteX405" fmla="*/ 7397 w 10000"/>
                <a:gd name="connsiteY405" fmla="*/ 7516 h 10000"/>
                <a:gd name="connsiteX406" fmla="*/ 7403 w 10000"/>
                <a:gd name="connsiteY406" fmla="*/ 7587 h 10000"/>
                <a:gd name="connsiteX407" fmla="*/ 7441 w 10000"/>
                <a:gd name="connsiteY407" fmla="*/ 7700 h 10000"/>
                <a:gd name="connsiteX408" fmla="*/ 7403 w 10000"/>
                <a:gd name="connsiteY408" fmla="*/ 7743 h 10000"/>
                <a:gd name="connsiteX409" fmla="*/ 7410 w 10000"/>
                <a:gd name="connsiteY409" fmla="*/ 7779 h 10000"/>
                <a:gd name="connsiteX410" fmla="*/ 7378 w 10000"/>
                <a:gd name="connsiteY410" fmla="*/ 7793 h 10000"/>
                <a:gd name="connsiteX411" fmla="*/ 7360 w 10000"/>
                <a:gd name="connsiteY411" fmla="*/ 7814 h 10000"/>
                <a:gd name="connsiteX412" fmla="*/ 7241 w 10000"/>
                <a:gd name="connsiteY412" fmla="*/ 7800 h 10000"/>
                <a:gd name="connsiteX413" fmla="*/ 7222 w 10000"/>
                <a:gd name="connsiteY413" fmla="*/ 7757 h 10000"/>
                <a:gd name="connsiteX414" fmla="*/ 7184 w 10000"/>
                <a:gd name="connsiteY414" fmla="*/ 7786 h 10000"/>
                <a:gd name="connsiteX415" fmla="*/ 7103 w 10000"/>
                <a:gd name="connsiteY415" fmla="*/ 7771 h 10000"/>
                <a:gd name="connsiteX416" fmla="*/ 7048 w 10000"/>
                <a:gd name="connsiteY416" fmla="*/ 7793 h 10000"/>
                <a:gd name="connsiteX417" fmla="*/ 7017 w 10000"/>
                <a:gd name="connsiteY417" fmla="*/ 7644 h 10000"/>
                <a:gd name="connsiteX418" fmla="*/ 6984 w 10000"/>
                <a:gd name="connsiteY418" fmla="*/ 7637 h 10000"/>
                <a:gd name="connsiteX419" fmla="*/ 6948 w 10000"/>
                <a:gd name="connsiteY419" fmla="*/ 7544 h 10000"/>
                <a:gd name="connsiteX420" fmla="*/ 6967 w 10000"/>
                <a:gd name="connsiteY420" fmla="*/ 7502 h 10000"/>
                <a:gd name="connsiteX421" fmla="*/ 7010 w 10000"/>
                <a:gd name="connsiteY421" fmla="*/ 7523 h 10000"/>
                <a:gd name="connsiteX422" fmla="*/ 7029 w 10000"/>
                <a:gd name="connsiteY422" fmla="*/ 7473 h 10000"/>
                <a:gd name="connsiteX423" fmla="*/ 6998 w 10000"/>
                <a:gd name="connsiteY423" fmla="*/ 7438 h 10000"/>
                <a:gd name="connsiteX424" fmla="*/ 7017 w 10000"/>
                <a:gd name="connsiteY424" fmla="*/ 7402 h 10000"/>
                <a:gd name="connsiteX425" fmla="*/ 6935 w 10000"/>
                <a:gd name="connsiteY425" fmla="*/ 7331 h 10000"/>
                <a:gd name="connsiteX426" fmla="*/ 6941 w 10000"/>
                <a:gd name="connsiteY426" fmla="*/ 7296 h 10000"/>
                <a:gd name="connsiteX427" fmla="*/ 6891 w 10000"/>
                <a:gd name="connsiteY427" fmla="*/ 7260 h 10000"/>
                <a:gd name="connsiteX428" fmla="*/ 6922 w 10000"/>
                <a:gd name="connsiteY428" fmla="*/ 7218 h 10000"/>
                <a:gd name="connsiteX429" fmla="*/ 6910 w 10000"/>
                <a:gd name="connsiteY429" fmla="*/ 7168 h 10000"/>
                <a:gd name="connsiteX430" fmla="*/ 6853 w 10000"/>
                <a:gd name="connsiteY430" fmla="*/ 7090 h 10000"/>
                <a:gd name="connsiteX431" fmla="*/ 6817 w 10000"/>
                <a:gd name="connsiteY431" fmla="*/ 7026 h 10000"/>
                <a:gd name="connsiteX432" fmla="*/ 6741 w 10000"/>
                <a:gd name="connsiteY432" fmla="*/ 7055 h 10000"/>
                <a:gd name="connsiteX433" fmla="*/ 6698 w 10000"/>
                <a:gd name="connsiteY433" fmla="*/ 7048 h 10000"/>
                <a:gd name="connsiteX434" fmla="*/ 6673 w 10000"/>
                <a:gd name="connsiteY434" fmla="*/ 7111 h 10000"/>
                <a:gd name="connsiteX435" fmla="*/ 6586 w 10000"/>
                <a:gd name="connsiteY435" fmla="*/ 7119 h 10000"/>
                <a:gd name="connsiteX436" fmla="*/ 6554 w 10000"/>
                <a:gd name="connsiteY436" fmla="*/ 7111 h 10000"/>
                <a:gd name="connsiteX437" fmla="*/ 6479 w 10000"/>
                <a:gd name="connsiteY437" fmla="*/ 7161 h 10000"/>
                <a:gd name="connsiteX438" fmla="*/ 6486 w 10000"/>
                <a:gd name="connsiteY438" fmla="*/ 7260 h 10000"/>
                <a:gd name="connsiteX439" fmla="*/ 6467 w 10000"/>
                <a:gd name="connsiteY439" fmla="*/ 7324 h 10000"/>
                <a:gd name="connsiteX440" fmla="*/ 6467 w 10000"/>
                <a:gd name="connsiteY440" fmla="*/ 7381 h 10000"/>
                <a:gd name="connsiteX441" fmla="*/ 6404 w 10000"/>
                <a:gd name="connsiteY441" fmla="*/ 7424 h 10000"/>
                <a:gd name="connsiteX442" fmla="*/ 6336 w 10000"/>
                <a:gd name="connsiteY442" fmla="*/ 7431 h 10000"/>
                <a:gd name="connsiteX443" fmla="*/ 6317 w 10000"/>
                <a:gd name="connsiteY443" fmla="*/ 7410 h 10000"/>
                <a:gd name="connsiteX444" fmla="*/ 6254 w 10000"/>
                <a:gd name="connsiteY444" fmla="*/ 7388 h 10000"/>
                <a:gd name="connsiteX445" fmla="*/ 6218 w 10000"/>
                <a:gd name="connsiteY445" fmla="*/ 7431 h 10000"/>
                <a:gd name="connsiteX446" fmla="*/ 6211 w 10000"/>
                <a:gd name="connsiteY446" fmla="*/ 7473 h 10000"/>
                <a:gd name="connsiteX447" fmla="*/ 6173 w 10000"/>
                <a:gd name="connsiteY447" fmla="*/ 7480 h 10000"/>
                <a:gd name="connsiteX448" fmla="*/ 6168 w 10000"/>
                <a:gd name="connsiteY448" fmla="*/ 7523 h 10000"/>
                <a:gd name="connsiteX449" fmla="*/ 6137 w 10000"/>
                <a:gd name="connsiteY449" fmla="*/ 7523 h 10000"/>
                <a:gd name="connsiteX450" fmla="*/ 6099 w 10000"/>
                <a:gd name="connsiteY450" fmla="*/ 7424 h 10000"/>
                <a:gd name="connsiteX451" fmla="*/ 6011 w 10000"/>
                <a:gd name="connsiteY451" fmla="*/ 7473 h 10000"/>
                <a:gd name="connsiteX452" fmla="*/ 5911 w 10000"/>
                <a:gd name="connsiteY452" fmla="*/ 7551 h 10000"/>
                <a:gd name="connsiteX453" fmla="*/ 5873 w 10000"/>
                <a:gd name="connsiteY453" fmla="*/ 7566 h 10000"/>
                <a:gd name="connsiteX454" fmla="*/ 5887 w 10000"/>
                <a:gd name="connsiteY454" fmla="*/ 7615 h 10000"/>
                <a:gd name="connsiteX455" fmla="*/ 5830 w 10000"/>
                <a:gd name="connsiteY455" fmla="*/ 7637 h 10000"/>
                <a:gd name="connsiteX456" fmla="*/ 5792 w 10000"/>
                <a:gd name="connsiteY456" fmla="*/ 7608 h 10000"/>
                <a:gd name="connsiteX457" fmla="*/ 5711 w 10000"/>
                <a:gd name="connsiteY457" fmla="*/ 7622 h 10000"/>
                <a:gd name="connsiteX458" fmla="*/ 5711 w 10000"/>
                <a:gd name="connsiteY458" fmla="*/ 7395 h 10000"/>
                <a:gd name="connsiteX459" fmla="*/ 5791 w 10000"/>
                <a:gd name="connsiteY459" fmla="*/ 7826 h 10000"/>
                <a:gd name="connsiteX0" fmla="*/ 5348 w 10008"/>
                <a:gd name="connsiteY0" fmla="*/ 7970 h 10000"/>
                <a:gd name="connsiteX1" fmla="*/ 5395 w 10008"/>
                <a:gd name="connsiteY1" fmla="*/ 8247 h 10000"/>
                <a:gd name="connsiteX2" fmla="*/ 5351 w 10008"/>
                <a:gd name="connsiteY2" fmla="*/ 8254 h 10000"/>
                <a:gd name="connsiteX3" fmla="*/ 5201 w 10008"/>
                <a:gd name="connsiteY3" fmla="*/ 8353 h 10000"/>
                <a:gd name="connsiteX4" fmla="*/ 5115 w 10008"/>
                <a:gd name="connsiteY4" fmla="*/ 8368 h 10000"/>
                <a:gd name="connsiteX5" fmla="*/ 5082 w 10008"/>
                <a:gd name="connsiteY5" fmla="*/ 8311 h 10000"/>
                <a:gd name="connsiteX6" fmla="*/ 4946 w 10008"/>
                <a:gd name="connsiteY6" fmla="*/ 8361 h 10000"/>
                <a:gd name="connsiteX7" fmla="*/ 4927 w 10008"/>
                <a:gd name="connsiteY7" fmla="*/ 8432 h 10000"/>
                <a:gd name="connsiteX8" fmla="*/ 4846 w 10008"/>
                <a:gd name="connsiteY8" fmla="*/ 8417 h 10000"/>
                <a:gd name="connsiteX9" fmla="*/ 4777 w 10008"/>
                <a:gd name="connsiteY9" fmla="*/ 8382 h 10000"/>
                <a:gd name="connsiteX10" fmla="*/ 4721 w 10008"/>
                <a:gd name="connsiteY10" fmla="*/ 8403 h 10000"/>
                <a:gd name="connsiteX11" fmla="*/ 2405 w 10008"/>
                <a:gd name="connsiteY11" fmla="*/ 8971 h 10000"/>
                <a:gd name="connsiteX12" fmla="*/ 2411 w 10008"/>
                <a:gd name="connsiteY12" fmla="*/ 9021 h 10000"/>
                <a:gd name="connsiteX13" fmla="*/ 2037 w 10008"/>
                <a:gd name="connsiteY13" fmla="*/ 9837 h 10000"/>
                <a:gd name="connsiteX14" fmla="*/ 1956 w 10008"/>
                <a:gd name="connsiteY14" fmla="*/ 9879 h 10000"/>
                <a:gd name="connsiteX15" fmla="*/ 1911 w 10008"/>
                <a:gd name="connsiteY15" fmla="*/ 9922 h 10000"/>
                <a:gd name="connsiteX16" fmla="*/ 1837 w 10008"/>
                <a:gd name="connsiteY16" fmla="*/ 9929 h 10000"/>
                <a:gd name="connsiteX17" fmla="*/ 1793 w 10008"/>
                <a:gd name="connsiteY17" fmla="*/ 9943 h 10000"/>
                <a:gd name="connsiteX18" fmla="*/ 1756 w 10008"/>
                <a:gd name="connsiteY18" fmla="*/ 9929 h 10000"/>
                <a:gd name="connsiteX19" fmla="*/ 1693 w 10008"/>
                <a:gd name="connsiteY19" fmla="*/ 9943 h 10000"/>
                <a:gd name="connsiteX20" fmla="*/ 1687 w 10008"/>
                <a:gd name="connsiteY20" fmla="*/ 9957 h 10000"/>
                <a:gd name="connsiteX21" fmla="*/ 1637 w 10008"/>
                <a:gd name="connsiteY21" fmla="*/ 9993 h 10000"/>
                <a:gd name="connsiteX22" fmla="*/ 1600 w 10008"/>
                <a:gd name="connsiteY22" fmla="*/ 10000 h 10000"/>
                <a:gd name="connsiteX23" fmla="*/ 1487 w 10008"/>
                <a:gd name="connsiteY23" fmla="*/ 9901 h 10000"/>
                <a:gd name="connsiteX24" fmla="*/ 1406 w 10008"/>
                <a:gd name="connsiteY24" fmla="*/ 9794 h 10000"/>
                <a:gd name="connsiteX25" fmla="*/ 1307 w 10008"/>
                <a:gd name="connsiteY25" fmla="*/ 9759 h 10000"/>
                <a:gd name="connsiteX26" fmla="*/ 1288 w 10008"/>
                <a:gd name="connsiteY26" fmla="*/ 9624 h 10000"/>
                <a:gd name="connsiteX27" fmla="*/ 1357 w 10008"/>
                <a:gd name="connsiteY27" fmla="*/ 9588 h 10000"/>
                <a:gd name="connsiteX28" fmla="*/ 1331 w 10008"/>
                <a:gd name="connsiteY28" fmla="*/ 9482 h 10000"/>
                <a:gd name="connsiteX29" fmla="*/ 1307 w 10008"/>
                <a:gd name="connsiteY29" fmla="*/ 9446 h 10000"/>
                <a:gd name="connsiteX30" fmla="*/ 1487 w 10008"/>
                <a:gd name="connsiteY30" fmla="*/ 9312 h 10000"/>
                <a:gd name="connsiteX31" fmla="*/ 1543 w 10008"/>
                <a:gd name="connsiteY31" fmla="*/ 9177 h 10000"/>
                <a:gd name="connsiteX32" fmla="*/ 1600 w 10008"/>
                <a:gd name="connsiteY32" fmla="*/ 9148 h 10000"/>
                <a:gd name="connsiteX33" fmla="*/ 1612 w 10008"/>
                <a:gd name="connsiteY33" fmla="*/ 9063 h 10000"/>
                <a:gd name="connsiteX34" fmla="*/ 1556 w 10008"/>
                <a:gd name="connsiteY34" fmla="*/ 8950 h 10000"/>
                <a:gd name="connsiteX35" fmla="*/ 1568 w 10008"/>
                <a:gd name="connsiteY35" fmla="*/ 8879 h 10000"/>
                <a:gd name="connsiteX36" fmla="*/ 1506 w 10008"/>
                <a:gd name="connsiteY36" fmla="*/ 8850 h 10000"/>
                <a:gd name="connsiteX37" fmla="*/ 1469 w 10008"/>
                <a:gd name="connsiteY37" fmla="*/ 8857 h 10000"/>
                <a:gd name="connsiteX38" fmla="*/ 1288 w 10008"/>
                <a:gd name="connsiteY38" fmla="*/ 8921 h 10000"/>
                <a:gd name="connsiteX39" fmla="*/ 1238 w 10008"/>
                <a:gd name="connsiteY39" fmla="*/ 8971 h 10000"/>
                <a:gd name="connsiteX40" fmla="*/ 1200 w 10008"/>
                <a:gd name="connsiteY40" fmla="*/ 8999 h 10000"/>
                <a:gd name="connsiteX41" fmla="*/ 1150 w 10008"/>
                <a:gd name="connsiteY41" fmla="*/ 9056 h 10000"/>
                <a:gd name="connsiteX42" fmla="*/ 995 w 10008"/>
                <a:gd name="connsiteY42" fmla="*/ 9013 h 10000"/>
                <a:gd name="connsiteX43" fmla="*/ 938 w 10008"/>
                <a:gd name="connsiteY43" fmla="*/ 8971 h 10000"/>
                <a:gd name="connsiteX44" fmla="*/ 838 w 10008"/>
                <a:gd name="connsiteY44" fmla="*/ 9021 h 10000"/>
                <a:gd name="connsiteX45" fmla="*/ 695 w 10008"/>
                <a:gd name="connsiteY45" fmla="*/ 9056 h 10000"/>
                <a:gd name="connsiteX46" fmla="*/ 795 w 10008"/>
                <a:gd name="connsiteY46" fmla="*/ 9177 h 10000"/>
                <a:gd name="connsiteX47" fmla="*/ 676 w 10008"/>
                <a:gd name="connsiteY47" fmla="*/ 9304 h 10000"/>
                <a:gd name="connsiteX48" fmla="*/ 638 w 10008"/>
                <a:gd name="connsiteY48" fmla="*/ 9290 h 10000"/>
                <a:gd name="connsiteX49" fmla="*/ 620 w 10008"/>
                <a:gd name="connsiteY49" fmla="*/ 9304 h 10000"/>
                <a:gd name="connsiteX50" fmla="*/ 582 w 10008"/>
                <a:gd name="connsiteY50" fmla="*/ 9269 h 10000"/>
                <a:gd name="connsiteX51" fmla="*/ 507 w 10008"/>
                <a:gd name="connsiteY51" fmla="*/ 9233 h 10000"/>
                <a:gd name="connsiteX52" fmla="*/ 501 w 10008"/>
                <a:gd name="connsiteY52" fmla="*/ 9198 h 10000"/>
                <a:gd name="connsiteX53" fmla="*/ 476 w 10008"/>
                <a:gd name="connsiteY53" fmla="*/ 9191 h 10000"/>
                <a:gd name="connsiteX54" fmla="*/ 463 w 10008"/>
                <a:gd name="connsiteY54" fmla="*/ 9155 h 10000"/>
                <a:gd name="connsiteX55" fmla="*/ 432 w 10008"/>
                <a:gd name="connsiteY55" fmla="*/ 9127 h 10000"/>
                <a:gd name="connsiteX56" fmla="*/ 382 w 10008"/>
                <a:gd name="connsiteY56" fmla="*/ 9141 h 10000"/>
                <a:gd name="connsiteX57" fmla="*/ 358 w 10008"/>
                <a:gd name="connsiteY57" fmla="*/ 9092 h 10000"/>
                <a:gd name="connsiteX58" fmla="*/ 320 w 10008"/>
                <a:gd name="connsiteY58" fmla="*/ 9099 h 10000"/>
                <a:gd name="connsiteX59" fmla="*/ 327 w 10008"/>
                <a:gd name="connsiteY59" fmla="*/ 9056 h 10000"/>
                <a:gd name="connsiteX60" fmla="*/ 313 w 10008"/>
                <a:gd name="connsiteY60" fmla="*/ 8999 h 10000"/>
                <a:gd name="connsiteX61" fmla="*/ 327 w 10008"/>
                <a:gd name="connsiteY61" fmla="*/ 8935 h 10000"/>
                <a:gd name="connsiteX62" fmla="*/ 320 w 10008"/>
                <a:gd name="connsiteY62" fmla="*/ 8893 h 10000"/>
                <a:gd name="connsiteX63" fmla="*/ 189 w 10008"/>
                <a:gd name="connsiteY63" fmla="*/ 8893 h 10000"/>
                <a:gd name="connsiteX64" fmla="*/ 189 w 10008"/>
                <a:gd name="connsiteY64" fmla="*/ 8850 h 10000"/>
                <a:gd name="connsiteX65" fmla="*/ 120 w 10008"/>
                <a:gd name="connsiteY65" fmla="*/ 8829 h 10000"/>
                <a:gd name="connsiteX66" fmla="*/ 108 w 10008"/>
                <a:gd name="connsiteY66" fmla="*/ 8758 h 10000"/>
                <a:gd name="connsiteX67" fmla="*/ 96 w 10008"/>
                <a:gd name="connsiteY67" fmla="*/ 8730 h 10000"/>
                <a:gd name="connsiteX68" fmla="*/ 8 w 10008"/>
                <a:gd name="connsiteY68" fmla="*/ 8701 h 10000"/>
                <a:gd name="connsiteX69" fmla="*/ 695 w 10008"/>
                <a:gd name="connsiteY69" fmla="*/ 7104 h 10000"/>
                <a:gd name="connsiteX70" fmla="*/ 6128 w 10008"/>
                <a:gd name="connsiteY70" fmla="*/ 7627 h 10000"/>
                <a:gd name="connsiteX71" fmla="*/ 5039 w 10008"/>
                <a:gd name="connsiteY71" fmla="*/ 5713 h 10000"/>
                <a:gd name="connsiteX72" fmla="*/ 5182 w 10008"/>
                <a:gd name="connsiteY72" fmla="*/ 5720 h 10000"/>
                <a:gd name="connsiteX73" fmla="*/ 5232 w 10008"/>
                <a:gd name="connsiteY73" fmla="*/ 5742 h 10000"/>
                <a:gd name="connsiteX74" fmla="*/ 5339 w 10008"/>
                <a:gd name="connsiteY74" fmla="*/ 5635 h 10000"/>
                <a:gd name="connsiteX75" fmla="*/ 5395 w 10008"/>
                <a:gd name="connsiteY75" fmla="*/ 5628 h 10000"/>
                <a:gd name="connsiteX76" fmla="*/ 5445 w 10008"/>
                <a:gd name="connsiteY76" fmla="*/ 5564 h 10000"/>
                <a:gd name="connsiteX77" fmla="*/ 5507 w 10008"/>
                <a:gd name="connsiteY77" fmla="*/ 5515 h 10000"/>
                <a:gd name="connsiteX78" fmla="*/ 5570 w 10008"/>
                <a:gd name="connsiteY78" fmla="*/ 5408 h 10000"/>
                <a:gd name="connsiteX79" fmla="*/ 5582 w 10008"/>
                <a:gd name="connsiteY79" fmla="*/ 5344 h 10000"/>
                <a:gd name="connsiteX80" fmla="*/ 5657 w 10008"/>
                <a:gd name="connsiteY80" fmla="*/ 5316 h 10000"/>
                <a:gd name="connsiteX81" fmla="*/ 5745 w 10008"/>
                <a:gd name="connsiteY81" fmla="*/ 5351 h 10000"/>
                <a:gd name="connsiteX82" fmla="*/ 5819 w 10008"/>
                <a:gd name="connsiteY82" fmla="*/ 5337 h 10000"/>
                <a:gd name="connsiteX83" fmla="*/ 5895 w 10008"/>
                <a:gd name="connsiteY83" fmla="*/ 5344 h 10000"/>
                <a:gd name="connsiteX84" fmla="*/ 6026 w 10008"/>
                <a:gd name="connsiteY84" fmla="*/ 5302 h 10000"/>
                <a:gd name="connsiteX85" fmla="*/ 6112 w 10008"/>
                <a:gd name="connsiteY85" fmla="*/ 5195 h 10000"/>
                <a:gd name="connsiteX86" fmla="*/ 6150 w 10008"/>
                <a:gd name="connsiteY86" fmla="*/ 5160 h 10000"/>
                <a:gd name="connsiteX87" fmla="*/ 6207 w 10008"/>
                <a:gd name="connsiteY87" fmla="*/ 5160 h 10000"/>
                <a:gd name="connsiteX88" fmla="*/ 6250 w 10008"/>
                <a:gd name="connsiteY88" fmla="*/ 5103 h 10000"/>
                <a:gd name="connsiteX89" fmla="*/ 6231 w 10008"/>
                <a:gd name="connsiteY89" fmla="*/ 5039 h 10000"/>
                <a:gd name="connsiteX90" fmla="*/ 6244 w 10008"/>
                <a:gd name="connsiteY90" fmla="*/ 4982 h 10000"/>
                <a:gd name="connsiteX91" fmla="*/ 6300 w 10008"/>
                <a:gd name="connsiteY91" fmla="*/ 4876 h 10000"/>
                <a:gd name="connsiteX92" fmla="*/ 6362 w 10008"/>
                <a:gd name="connsiteY92" fmla="*/ 4776 h 10000"/>
                <a:gd name="connsiteX93" fmla="*/ 6425 w 10008"/>
                <a:gd name="connsiteY93" fmla="*/ 4755 h 10000"/>
                <a:gd name="connsiteX94" fmla="*/ 6456 w 10008"/>
                <a:gd name="connsiteY94" fmla="*/ 4720 h 10000"/>
                <a:gd name="connsiteX95" fmla="*/ 6562 w 10008"/>
                <a:gd name="connsiteY95" fmla="*/ 4734 h 10000"/>
                <a:gd name="connsiteX96" fmla="*/ 6668 w 10008"/>
                <a:gd name="connsiteY96" fmla="*/ 4734 h 10000"/>
                <a:gd name="connsiteX97" fmla="*/ 6675 w 10008"/>
                <a:gd name="connsiteY97" fmla="*/ 4670 h 10000"/>
                <a:gd name="connsiteX98" fmla="*/ 6693 w 10008"/>
                <a:gd name="connsiteY98" fmla="*/ 4627 h 10000"/>
                <a:gd name="connsiteX99" fmla="*/ 6687 w 10008"/>
                <a:gd name="connsiteY99" fmla="*/ 4599 h 10000"/>
                <a:gd name="connsiteX100" fmla="*/ 6749 w 10008"/>
                <a:gd name="connsiteY100" fmla="*/ 4578 h 10000"/>
                <a:gd name="connsiteX101" fmla="*/ 6793 w 10008"/>
                <a:gd name="connsiteY101" fmla="*/ 4634 h 10000"/>
                <a:gd name="connsiteX102" fmla="*/ 6856 w 10008"/>
                <a:gd name="connsiteY102" fmla="*/ 4613 h 10000"/>
                <a:gd name="connsiteX103" fmla="*/ 6875 w 10008"/>
                <a:gd name="connsiteY103" fmla="*/ 4578 h 10000"/>
                <a:gd name="connsiteX104" fmla="*/ 6925 w 10008"/>
                <a:gd name="connsiteY104" fmla="*/ 4564 h 10000"/>
                <a:gd name="connsiteX105" fmla="*/ 7030 w 10008"/>
                <a:gd name="connsiteY105" fmla="*/ 4493 h 10000"/>
                <a:gd name="connsiteX106" fmla="*/ 7130 w 10008"/>
                <a:gd name="connsiteY106" fmla="*/ 4521 h 10000"/>
                <a:gd name="connsiteX107" fmla="*/ 7156 w 10008"/>
                <a:gd name="connsiteY107" fmla="*/ 4507 h 10000"/>
                <a:gd name="connsiteX108" fmla="*/ 7211 w 10008"/>
                <a:gd name="connsiteY108" fmla="*/ 4528 h 10000"/>
                <a:gd name="connsiteX109" fmla="*/ 7237 w 10008"/>
                <a:gd name="connsiteY109" fmla="*/ 4471 h 10000"/>
                <a:gd name="connsiteX110" fmla="*/ 7261 w 10008"/>
                <a:gd name="connsiteY110" fmla="*/ 4500 h 10000"/>
                <a:gd name="connsiteX111" fmla="*/ 7299 w 10008"/>
                <a:gd name="connsiteY111" fmla="*/ 4493 h 10000"/>
                <a:gd name="connsiteX112" fmla="*/ 7342 w 10008"/>
                <a:gd name="connsiteY112" fmla="*/ 4556 h 10000"/>
                <a:gd name="connsiteX113" fmla="*/ 7392 w 10008"/>
                <a:gd name="connsiteY113" fmla="*/ 4549 h 10000"/>
                <a:gd name="connsiteX114" fmla="*/ 7436 w 10008"/>
                <a:gd name="connsiteY114" fmla="*/ 4578 h 10000"/>
                <a:gd name="connsiteX115" fmla="*/ 7455 w 10008"/>
                <a:gd name="connsiteY115" fmla="*/ 4556 h 10000"/>
                <a:gd name="connsiteX116" fmla="*/ 7542 w 10008"/>
                <a:gd name="connsiteY116" fmla="*/ 4564 h 10000"/>
                <a:gd name="connsiteX117" fmla="*/ 7555 w 10008"/>
                <a:gd name="connsiteY117" fmla="*/ 4585 h 10000"/>
                <a:gd name="connsiteX118" fmla="*/ 7648 w 10008"/>
                <a:gd name="connsiteY118" fmla="*/ 4514 h 10000"/>
                <a:gd name="connsiteX119" fmla="*/ 7648 w 10008"/>
                <a:gd name="connsiteY119" fmla="*/ 4393 h 10000"/>
                <a:gd name="connsiteX120" fmla="*/ 7624 w 10008"/>
                <a:gd name="connsiteY120" fmla="*/ 4379 h 10000"/>
                <a:gd name="connsiteX121" fmla="*/ 7605 w 10008"/>
                <a:gd name="connsiteY121" fmla="*/ 4294 h 10000"/>
                <a:gd name="connsiteX122" fmla="*/ 7567 w 10008"/>
                <a:gd name="connsiteY122" fmla="*/ 4209 h 10000"/>
                <a:gd name="connsiteX123" fmla="*/ 7511 w 10008"/>
                <a:gd name="connsiteY123" fmla="*/ 4173 h 10000"/>
                <a:gd name="connsiteX124" fmla="*/ 7505 w 10008"/>
                <a:gd name="connsiteY124" fmla="*/ 4131 h 10000"/>
                <a:gd name="connsiteX125" fmla="*/ 7424 w 10008"/>
                <a:gd name="connsiteY125" fmla="*/ 4053 h 10000"/>
                <a:gd name="connsiteX126" fmla="*/ 7430 w 10008"/>
                <a:gd name="connsiteY126" fmla="*/ 4024 h 10000"/>
                <a:gd name="connsiteX127" fmla="*/ 7349 w 10008"/>
                <a:gd name="connsiteY127" fmla="*/ 3982 h 10000"/>
                <a:gd name="connsiteX128" fmla="*/ 7342 w 10008"/>
                <a:gd name="connsiteY128" fmla="*/ 3903 h 10000"/>
                <a:gd name="connsiteX129" fmla="*/ 7206 w 10008"/>
                <a:gd name="connsiteY129" fmla="*/ 3833 h 10000"/>
                <a:gd name="connsiteX130" fmla="*/ 7130 w 10008"/>
                <a:gd name="connsiteY130" fmla="*/ 3683 h 10000"/>
                <a:gd name="connsiteX131" fmla="*/ 7018 w 10008"/>
                <a:gd name="connsiteY131" fmla="*/ 3676 h 10000"/>
                <a:gd name="connsiteX132" fmla="*/ 6980 w 10008"/>
                <a:gd name="connsiteY132" fmla="*/ 3648 h 10000"/>
                <a:gd name="connsiteX133" fmla="*/ 6925 w 10008"/>
                <a:gd name="connsiteY133" fmla="*/ 3669 h 10000"/>
                <a:gd name="connsiteX134" fmla="*/ 6837 w 10008"/>
                <a:gd name="connsiteY134" fmla="*/ 3669 h 10000"/>
                <a:gd name="connsiteX135" fmla="*/ 6712 w 10008"/>
                <a:gd name="connsiteY135" fmla="*/ 3840 h 10000"/>
                <a:gd name="connsiteX136" fmla="*/ 6668 w 10008"/>
                <a:gd name="connsiteY136" fmla="*/ 3918 h 10000"/>
                <a:gd name="connsiteX137" fmla="*/ 6556 w 10008"/>
                <a:gd name="connsiteY137" fmla="*/ 3797 h 10000"/>
                <a:gd name="connsiteX138" fmla="*/ 6475 w 10008"/>
                <a:gd name="connsiteY138" fmla="*/ 3747 h 10000"/>
                <a:gd name="connsiteX139" fmla="*/ 6394 w 10008"/>
                <a:gd name="connsiteY139" fmla="*/ 3754 h 10000"/>
                <a:gd name="connsiteX140" fmla="*/ 6312 w 10008"/>
                <a:gd name="connsiteY140" fmla="*/ 3790 h 10000"/>
                <a:gd name="connsiteX141" fmla="*/ 6244 w 10008"/>
                <a:gd name="connsiteY141" fmla="*/ 3762 h 10000"/>
                <a:gd name="connsiteX142" fmla="*/ 6181 w 10008"/>
                <a:gd name="connsiteY142" fmla="*/ 3804 h 10000"/>
                <a:gd name="connsiteX143" fmla="*/ 6119 w 10008"/>
                <a:gd name="connsiteY143" fmla="*/ 3889 h 10000"/>
                <a:gd name="connsiteX144" fmla="*/ 5976 w 10008"/>
                <a:gd name="connsiteY144" fmla="*/ 3733 h 10000"/>
                <a:gd name="connsiteX145" fmla="*/ 5957 w 10008"/>
                <a:gd name="connsiteY145" fmla="*/ 3577 h 10000"/>
                <a:gd name="connsiteX146" fmla="*/ 6069 w 10008"/>
                <a:gd name="connsiteY146" fmla="*/ 3513 h 10000"/>
                <a:gd name="connsiteX147" fmla="*/ 6062 w 10008"/>
                <a:gd name="connsiteY147" fmla="*/ 3343 h 10000"/>
                <a:gd name="connsiteX148" fmla="*/ 6169 w 10008"/>
                <a:gd name="connsiteY148" fmla="*/ 3144 h 10000"/>
                <a:gd name="connsiteX149" fmla="*/ 6157 w 10008"/>
                <a:gd name="connsiteY149" fmla="*/ 3109 h 10000"/>
                <a:gd name="connsiteX150" fmla="*/ 6412 w 10008"/>
                <a:gd name="connsiteY150" fmla="*/ 2456 h 10000"/>
                <a:gd name="connsiteX151" fmla="*/ 6550 w 10008"/>
                <a:gd name="connsiteY151" fmla="*/ 2555 h 10000"/>
                <a:gd name="connsiteX152" fmla="*/ 6631 w 10008"/>
                <a:gd name="connsiteY152" fmla="*/ 2598 h 10000"/>
                <a:gd name="connsiteX153" fmla="*/ 6712 w 10008"/>
                <a:gd name="connsiteY153" fmla="*/ 2598 h 10000"/>
                <a:gd name="connsiteX154" fmla="*/ 6837 w 10008"/>
                <a:gd name="connsiteY154" fmla="*/ 2676 h 10000"/>
                <a:gd name="connsiteX155" fmla="*/ 6856 w 10008"/>
                <a:gd name="connsiteY155" fmla="*/ 2626 h 10000"/>
                <a:gd name="connsiteX156" fmla="*/ 6937 w 10008"/>
                <a:gd name="connsiteY156" fmla="*/ 2612 h 10000"/>
                <a:gd name="connsiteX157" fmla="*/ 7006 w 10008"/>
                <a:gd name="connsiteY157" fmla="*/ 2527 h 10000"/>
                <a:gd name="connsiteX158" fmla="*/ 7092 w 10008"/>
                <a:gd name="connsiteY158" fmla="*/ 2463 h 10000"/>
                <a:gd name="connsiteX159" fmla="*/ 7130 w 10008"/>
                <a:gd name="connsiteY159" fmla="*/ 2399 h 10000"/>
                <a:gd name="connsiteX160" fmla="*/ 7261 w 10008"/>
                <a:gd name="connsiteY160" fmla="*/ 2356 h 10000"/>
                <a:gd name="connsiteX161" fmla="*/ 7330 w 10008"/>
                <a:gd name="connsiteY161" fmla="*/ 2363 h 10000"/>
                <a:gd name="connsiteX162" fmla="*/ 7386 w 10008"/>
                <a:gd name="connsiteY162" fmla="*/ 2300 h 10000"/>
                <a:gd name="connsiteX163" fmla="*/ 7430 w 10008"/>
                <a:gd name="connsiteY163" fmla="*/ 2214 h 10000"/>
                <a:gd name="connsiteX164" fmla="*/ 7411 w 10008"/>
                <a:gd name="connsiteY164" fmla="*/ 2200 h 10000"/>
                <a:gd name="connsiteX165" fmla="*/ 7430 w 10008"/>
                <a:gd name="connsiteY165" fmla="*/ 2108 h 10000"/>
                <a:gd name="connsiteX166" fmla="*/ 7355 w 10008"/>
                <a:gd name="connsiteY166" fmla="*/ 2108 h 10000"/>
                <a:gd name="connsiteX167" fmla="*/ 7392 w 10008"/>
                <a:gd name="connsiteY167" fmla="*/ 2030 h 10000"/>
                <a:gd name="connsiteX168" fmla="*/ 7399 w 10008"/>
                <a:gd name="connsiteY168" fmla="*/ 1938 h 10000"/>
                <a:gd name="connsiteX169" fmla="*/ 7430 w 10008"/>
                <a:gd name="connsiteY169" fmla="*/ 1916 h 10000"/>
                <a:gd name="connsiteX170" fmla="*/ 7486 w 10008"/>
                <a:gd name="connsiteY170" fmla="*/ 1824 h 10000"/>
                <a:gd name="connsiteX171" fmla="*/ 7480 w 10008"/>
                <a:gd name="connsiteY171" fmla="*/ 1753 h 10000"/>
                <a:gd name="connsiteX172" fmla="*/ 7524 w 10008"/>
                <a:gd name="connsiteY172" fmla="*/ 1675 h 10000"/>
                <a:gd name="connsiteX173" fmla="*/ 7574 w 10008"/>
                <a:gd name="connsiteY173" fmla="*/ 1625 h 10000"/>
                <a:gd name="connsiteX174" fmla="*/ 7592 w 10008"/>
                <a:gd name="connsiteY174" fmla="*/ 1540 h 10000"/>
                <a:gd name="connsiteX175" fmla="*/ 7586 w 10008"/>
                <a:gd name="connsiteY175" fmla="*/ 1512 h 10000"/>
                <a:gd name="connsiteX176" fmla="*/ 7630 w 10008"/>
                <a:gd name="connsiteY176" fmla="*/ 1455 h 10000"/>
                <a:gd name="connsiteX177" fmla="*/ 7692 w 10008"/>
                <a:gd name="connsiteY177" fmla="*/ 1285 h 10000"/>
                <a:gd name="connsiteX178" fmla="*/ 7711 w 10008"/>
                <a:gd name="connsiteY178" fmla="*/ 1185 h 10000"/>
                <a:gd name="connsiteX179" fmla="*/ 7742 w 10008"/>
                <a:gd name="connsiteY179" fmla="*/ 1192 h 10000"/>
                <a:gd name="connsiteX180" fmla="*/ 7829 w 10008"/>
                <a:gd name="connsiteY180" fmla="*/ 1079 h 10000"/>
                <a:gd name="connsiteX181" fmla="*/ 7929 w 10008"/>
                <a:gd name="connsiteY181" fmla="*/ 1015 h 10000"/>
                <a:gd name="connsiteX182" fmla="*/ 7941 w 10008"/>
                <a:gd name="connsiteY182" fmla="*/ 937 h 10000"/>
                <a:gd name="connsiteX183" fmla="*/ 7979 w 10008"/>
                <a:gd name="connsiteY183" fmla="*/ 852 h 10000"/>
                <a:gd name="connsiteX184" fmla="*/ 7967 w 10008"/>
                <a:gd name="connsiteY184" fmla="*/ 788 h 10000"/>
                <a:gd name="connsiteX185" fmla="*/ 7917 w 10008"/>
                <a:gd name="connsiteY185" fmla="*/ 731 h 10000"/>
                <a:gd name="connsiteX186" fmla="*/ 7941 w 10008"/>
                <a:gd name="connsiteY186" fmla="*/ 660 h 10000"/>
                <a:gd name="connsiteX187" fmla="*/ 7941 w 10008"/>
                <a:gd name="connsiteY187" fmla="*/ 575 h 10000"/>
                <a:gd name="connsiteX188" fmla="*/ 7848 w 10008"/>
                <a:gd name="connsiteY188" fmla="*/ 504 h 10000"/>
                <a:gd name="connsiteX189" fmla="*/ 7755 w 10008"/>
                <a:gd name="connsiteY189" fmla="*/ 546 h 10000"/>
                <a:gd name="connsiteX190" fmla="*/ 7711 w 10008"/>
                <a:gd name="connsiteY190" fmla="*/ 546 h 10000"/>
                <a:gd name="connsiteX191" fmla="*/ 7692 w 10008"/>
                <a:gd name="connsiteY191" fmla="*/ 497 h 10000"/>
                <a:gd name="connsiteX192" fmla="*/ 7692 w 10008"/>
                <a:gd name="connsiteY192" fmla="*/ 405 h 10000"/>
                <a:gd name="connsiteX193" fmla="*/ 7810 w 10008"/>
                <a:gd name="connsiteY193" fmla="*/ 312 h 10000"/>
                <a:gd name="connsiteX194" fmla="*/ 7848 w 10008"/>
                <a:gd name="connsiteY194" fmla="*/ 234 h 10000"/>
                <a:gd name="connsiteX195" fmla="*/ 7923 w 10008"/>
                <a:gd name="connsiteY195" fmla="*/ 170 h 10000"/>
                <a:gd name="connsiteX196" fmla="*/ 7991 w 10008"/>
                <a:gd name="connsiteY196" fmla="*/ 50 h 10000"/>
                <a:gd name="connsiteX197" fmla="*/ 8041 w 10008"/>
                <a:gd name="connsiteY197" fmla="*/ 28 h 10000"/>
                <a:gd name="connsiteX198" fmla="*/ 8110 w 10008"/>
                <a:gd name="connsiteY198" fmla="*/ 43 h 10000"/>
                <a:gd name="connsiteX199" fmla="*/ 8254 w 10008"/>
                <a:gd name="connsiteY199" fmla="*/ 0 h 10000"/>
                <a:gd name="connsiteX200" fmla="*/ 8322 w 10008"/>
                <a:gd name="connsiteY200" fmla="*/ 71 h 10000"/>
                <a:gd name="connsiteX201" fmla="*/ 8317 w 10008"/>
                <a:gd name="connsiteY201" fmla="*/ 121 h 10000"/>
                <a:gd name="connsiteX202" fmla="*/ 8348 w 10008"/>
                <a:gd name="connsiteY202" fmla="*/ 142 h 10000"/>
                <a:gd name="connsiteX203" fmla="*/ 8372 w 10008"/>
                <a:gd name="connsiteY203" fmla="*/ 192 h 10000"/>
                <a:gd name="connsiteX204" fmla="*/ 8335 w 10008"/>
                <a:gd name="connsiteY204" fmla="*/ 248 h 10000"/>
                <a:gd name="connsiteX205" fmla="*/ 8285 w 10008"/>
                <a:gd name="connsiteY205" fmla="*/ 376 h 10000"/>
                <a:gd name="connsiteX206" fmla="*/ 8204 w 10008"/>
                <a:gd name="connsiteY206" fmla="*/ 476 h 10000"/>
                <a:gd name="connsiteX207" fmla="*/ 8129 w 10008"/>
                <a:gd name="connsiteY207" fmla="*/ 532 h 10000"/>
                <a:gd name="connsiteX208" fmla="*/ 8186 w 10008"/>
                <a:gd name="connsiteY208" fmla="*/ 554 h 10000"/>
                <a:gd name="connsiteX209" fmla="*/ 8260 w 10008"/>
                <a:gd name="connsiteY209" fmla="*/ 639 h 10000"/>
                <a:gd name="connsiteX210" fmla="*/ 8310 w 10008"/>
                <a:gd name="connsiteY210" fmla="*/ 646 h 10000"/>
                <a:gd name="connsiteX211" fmla="*/ 8335 w 10008"/>
                <a:gd name="connsiteY211" fmla="*/ 738 h 10000"/>
                <a:gd name="connsiteX212" fmla="*/ 8385 w 10008"/>
                <a:gd name="connsiteY212" fmla="*/ 759 h 10000"/>
                <a:gd name="connsiteX213" fmla="*/ 8422 w 10008"/>
                <a:gd name="connsiteY213" fmla="*/ 752 h 10000"/>
                <a:gd name="connsiteX214" fmla="*/ 8497 w 10008"/>
                <a:gd name="connsiteY214" fmla="*/ 610 h 10000"/>
                <a:gd name="connsiteX215" fmla="*/ 8566 w 10008"/>
                <a:gd name="connsiteY215" fmla="*/ 625 h 10000"/>
                <a:gd name="connsiteX216" fmla="*/ 8578 w 10008"/>
                <a:gd name="connsiteY216" fmla="*/ 667 h 10000"/>
                <a:gd name="connsiteX217" fmla="*/ 8628 w 10008"/>
                <a:gd name="connsiteY217" fmla="*/ 717 h 10000"/>
                <a:gd name="connsiteX218" fmla="*/ 8628 w 10008"/>
                <a:gd name="connsiteY218" fmla="*/ 752 h 10000"/>
                <a:gd name="connsiteX219" fmla="*/ 8672 w 10008"/>
                <a:gd name="connsiteY219" fmla="*/ 774 h 10000"/>
                <a:gd name="connsiteX220" fmla="*/ 8735 w 10008"/>
                <a:gd name="connsiteY220" fmla="*/ 774 h 10000"/>
                <a:gd name="connsiteX221" fmla="*/ 8741 w 10008"/>
                <a:gd name="connsiteY221" fmla="*/ 837 h 10000"/>
                <a:gd name="connsiteX222" fmla="*/ 8685 w 10008"/>
                <a:gd name="connsiteY222" fmla="*/ 866 h 10000"/>
                <a:gd name="connsiteX223" fmla="*/ 8735 w 10008"/>
                <a:gd name="connsiteY223" fmla="*/ 1143 h 10000"/>
                <a:gd name="connsiteX224" fmla="*/ 8785 w 10008"/>
                <a:gd name="connsiteY224" fmla="*/ 1270 h 10000"/>
                <a:gd name="connsiteX225" fmla="*/ 8772 w 10008"/>
                <a:gd name="connsiteY225" fmla="*/ 1327 h 10000"/>
                <a:gd name="connsiteX226" fmla="*/ 8816 w 10008"/>
                <a:gd name="connsiteY226" fmla="*/ 1391 h 10000"/>
                <a:gd name="connsiteX227" fmla="*/ 8822 w 10008"/>
                <a:gd name="connsiteY227" fmla="*/ 1434 h 10000"/>
                <a:gd name="connsiteX228" fmla="*/ 8940 w 10008"/>
                <a:gd name="connsiteY228" fmla="*/ 1483 h 10000"/>
                <a:gd name="connsiteX229" fmla="*/ 9085 w 10008"/>
                <a:gd name="connsiteY229" fmla="*/ 1441 h 10000"/>
                <a:gd name="connsiteX230" fmla="*/ 9102 w 10008"/>
                <a:gd name="connsiteY230" fmla="*/ 1384 h 10000"/>
                <a:gd name="connsiteX231" fmla="*/ 9152 w 10008"/>
                <a:gd name="connsiteY231" fmla="*/ 1405 h 10000"/>
                <a:gd name="connsiteX232" fmla="*/ 9184 w 10008"/>
                <a:gd name="connsiteY232" fmla="*/ 1455 h 10000"/>
                <a:gd name="connsiteX233" fmla="*/ 9259 w 10008"/>
                <a:gd name="connsiteY233" fmla="*/ 1419 h 10000"/>
                <a:gd name="connsiteX234" fmla="*/ 9302 w 10008"/>
                <a:gd name="connsiteY234" fmla="*/ 1419 h 10000"/>
                <a:gd name="connsiteX235" fmla="*/ 9365 w 10008"/>
                <a:gd name="connsiteY235" fmla="*/ 1476 h 10000"/>
                <a:gd name="connsiteX236" fmla="*/ 9402 w 10008"/>
                <a:gd name="connsiteY236" fmla="*/ 1398 h 10000"/>
                <a:gd name="connsiteX237" fmla="*/ 9477 w 10008"/>
                <a:gd name="connsiteY237" fmla="*/ 1434 h 10000"/>
                <a:gd name="connsiteX238" fmla="*/ 9515 w 10008"/>
                <a:gd name="connsiteY238" fmla="*/ 1391 h 10000"/>
                <a:gd name="connsiteX239" fmla="*/ 9546 w 10008"/>
                <a:gd name="connsiteY239" fmla="*/ 1398 h 10000"/>
                <a:gd name="connsiteX240" fmla="*/ 9577 w 10008"/>
                <a:gd name="connsiteY240" fmla="*/ 1356 h 10000"/>
                <a:gd name="connsiteX241" fmla="*/ 9571 w 10008"/>
                <a:gd name="connsiteY241" fmla="*/ 1313 h 10000"/>
                <a:gd name="connsiteX242" fmla="*/ 9615 w 10008"/>
                <a:gd name="connsiteY242" fmla="*/ 1292 h 10000"/>
                <a:gd name="connsiteX243" fmla="*/ 9646 w 10008"/>
                <a:gd name="connsiteY243" fmla="*/ 1221 h 10000"/>
                <a:gd name="connsiteX244" fmla="*/ 9734 w 10008"/>
                <a:gd name="connsiteY244" fmla="*/ 1228 h 10000"/>
                <a:gd name="connsiteX245" fmla="*/ 9865 w 10008"/>
                <a:gd name="connsiteY245" fmla="*/ 1434 h 10000"/>
                <a:gd name="connsiteX246" fmla="*/ 9889 w 10008"/>
                <a:gd name="connsiteY246" fmla="*/ 1505 h 10000"/>
                <a:gd name="connsiteX247" fmla="*/ 9977 w 10008"/>
                <a:gd name="connsiteY247" fmla="*/ 1597 h 10000"/>
                <a:gd name="connsiteX248" fmla="*/ 10008 w 10008"/>
                <a:gd name="connsiteY248" fmla="*/ 1682 h 10000"/>
                <a:gd name="connsiteX249" fmla="*/ 9939 w 10008"/>
                <a:gd name="connsiteY249" fmla="*/ 1796 h 10000"/>
                <a:gd name="connsiteX250" fmla="*/ 9889 w 10008"/>
                <a:gd name="connsiteY250" fmla="*/ 1838 h 10000"/>
                <a:gd name="connsiteX251" fmla="*/ 9915 w 10008"/>
                <a:gd name="connsiteY251" fmla="*/ 1959 h 10000"/>
                <a:gd name="connsiteX252" fmla="*/ 9839 w 10008"/>
                <a:gd name="connsiteY252" fmla="*/ 2051 h 10000"/>
                <a:gd name="connsiteX253" fmla="*/ 9796 w 10008"/>
                <a:gd name="connsiteY253" fmla="*/ 2072 h 10000"/>
                <a:gd name="connsiteX254" fmla="*/ 9796 w 10008"/>
                <a:gd name="connsiteY254" fmla="*/ 2136 h 10000"/>
                <a:gd name="connsiteX255" fmla="*/ 9739 w 10008"/>
                <a:gd name="connsiteY255" fmla="*/ 2257 h 10000"/>
                <a:gd name="connsiteX256" fmla="*/ 9702 w 10008"/>
                <a:gd name="connsiteY256" fmla="*/ 2264 h 10000"/>
                <a:gd name="connsiteX257" fmla="*/ 9708 w 10008"/>
                <a:gd name="connsiteY257" fmla="*/ 2349 h 10000"/>
                <a:gd name="connsiteX258" fmla="*/ 9677 w 10008"/>
                <a:gd name="connsiteY258" fmla="*/ 2413 h 10000"/>
                <a:gd name="connsiteX259" fmla="*/ 9684 w 10008"/>
                <a:gd name="connsiteY259" fmla="*/ 2697 h 10000"/>
                <a:gd name="connsiteX260" fmla="*/ 9702 w 10008"/>
                <a:gd name="connsiteY260" fmla="*/ 2718 h 10000"/>
                <a:gd name="connsiteX261" fmla="*/ 9696 w 10008"/>
                <a:gd name="connsiteY261" fmla="*/ 2811 h 10000"/>
                <a:gd name="connsiteX262" fmla="*/ 9684 w 10008"/>
                <a:gd name="connsiteY262" fmla="*/ 2896 h 10000"/>
                <a:gd name="connsiteX263" fmla="*/ 9640 w 10008"/>
                <a:gd name="connsiteY263" fmla="*/ 2938 h 10000"/>
                <a:gd name="connsiteX264" fmla="*/ 9558 w 10008"/>
                <a:gd name="connsiteY264" fmla="*/ 2903 h 10000"/>
                <a:gd name="connsiteX265" fmla="*/ 9521 w 10008"/>
                <a:gd name="connsiteY265" fmla="*/ 2952 h 10000"/>
                <a:gd name="connsiteX266" fmla="*/ 9527 w 10008"/>
                <a:gd name="connsiteY266" fmla="*/ 2995 h 10000"/>
                <a:gd name="connsiteX267" fmla="*/ 9502 w 10008"/>
                <a:gd name="connsiteY267" fmla="*/ 3080 h 10000"/>
                <a:gd name="connsiteX268" fmla="*/ 9459 w 10008"/>
                <a:gd name="connsiteY268" fmla="*/ 3137 h 10000"/>
                <a:gd name="connsiteX269" fmla="*/ 9446 w 10008"/>
                <a:gd name="connsiteY269" fmla="*/ 3236 h 10000"/>
                <a:gd name="connsiteX270" fmla="*/ 9415 w 10008"/>
                <a:gd name="connsiteY270" fmla="*/ 3322 h 10000"/>
                <a:gd name="connsiteX271" fmla="*/ 9421 w 10008"/>
                <a:gd name="connsiteY271" fmla="*/ 3378 h 10000"/>
                <a:gd name="connsiteX272" fmla="*/ 9409 w 10008"/>
                <a:gd name="connsiteY272" fmla="*/ 3435 h 10000"/>
                <a:gd name="connsiteX273" fmla="*/ 9434 w 10008"/>
                <a:gd name="connsiteY273" fmla="*/ 3485 h 10000"/>
                <a:gd name="connsiteX274" fmla="*/ 9396 w 10008"/>
                <a:gd name="connsiteY274" fmla="*/ 3563 h 10000"/>
                <a:gd name="connsiteX275" fmla="*/ 9334 w 10008"/>
                <a:gd name="connsiteY275" fmla="*/ 3442 h 10000"/>
                <a:gd name="connsiteX276" fmla="*/ 9334 w 10008"/>
                <a:gd name="connsiteY276" fmla="*/ 3350 h 10000"/>
                <a:gd name="connsiteX277" fmla="*/ 9315 w 10008"/>
                <a:gd name="connsiteY277" fmla="*/ 3336 h 10000"/>
                <a:gd name="connsiteX278" fmla="*/ 9240 w 10008"/>
                <a:gd name="connsiteY278" fmla="*/ 3400 h 10000"/>
                <a:gd name="connsiteX279" fmla="*/ 9121 w 10008"/>
                <a:gd name="connsiteY279" fmla="*/ 3549 h 10000"/>
                <a:gd name="connsiteX280" fmla="*/ 9052 w 10008"/>
                <a:gd name="connsiteY280" fmla="*/ 3655 h 10000"/>
                <a:gd name="connsiteX281" fmla="*/ 8947 w 10008"/>
                <a:gd name="connsiteY281" fmla="*/ 3712 h 10000"/>
                <a:gd name="connsiteX282" fmla="*/ 8909 w 10008"/>
                <a:gd name="connsiteY282" fmla="*/ 3797 h 10000"/>
                <a:gd name="connsiteX283" fmla="*/ 8878 w 10008"/>
                <a:gd name="connsiteY283" fmla="*/ 3825 h 10000"/>
                <a:gd name="connsiteX284" fmla="*/ 8759 w 10008"/>
                <a:gd name="connsiteY284" fmla="*/ 3903 h 10000"/>
                <a:gd name="connsiteX285" fmla="*/ 8659 w 10008"/>
                <a:gd name="connsiteY285" fmla="*/ 3996 h 10000"/>
                <a:gd name="connsiteX286" fmla="*/ 8635 w 10008"/>
                <a:gd name="connsiteY286" fmla="*/ 4067 h 10000"/>
                <a:gd name="connsiteX287" fmla="*/ 8597 w 10008"/>
                <a:gd name="connsiteY287" fmla="*/ 4102 h 10000"/>
                <a:gd name="connsiteX288" fmla="*/ 8647 w 10008"/>
                <a:gd name="connsiteY288" fmla="*/ 4194 h 10000"/>
                <a:gd name="connsiteX289" fmla="*/ 8697 w 10008"/>
                <a:gd name="connsiteY289" fmla="*/ 4265 h 10000"/>
                <a:gd name="connsiteX290" fmla="*/ 8766 w 10008"/>
                <a:gd name="connsiteY290" fmla="*/ 4294 h 10000"/>
                <a:gd name="connsiteX291" fmla="*/ 8741 w 10008"/>
                <a:gd name="connsiteY291" fmla="*/ 4344 h 10000"/>
                <a:gd name="connsiteX292" fmla="*/ 8790 w 10008"/>
                <a:gd name="connsiteY292" fmla="*/ 4358 h 10000"/>
                <a:gd name="connsiteX293" fmla="*/ 8790 w 10008"/>
                <a:gd name="connsiteY293" fmla="*/ 4443 h 10000"/>
                <a:gd name="connsiteX294" fmla="*/ 8828 w 10008"/>
                <a:gd name="connsiteY294" fmla="*/ 4507 h 10000"/>
                <a:gd name="connsiteX295" fmla="*/ 8890 w 10008"/>
                <a:gd name="connsiteY295" fmla="*/ 4493 h 10000"/>
                <a:gd name="connsiteX296" fmla="*/ 8916 w 10008"/>
                <a:gd name="connsiteY296" fmla="*/ 4422 h 10000"/>
                <a:gd name="connsiteX297" fmla="*/ 8966 w 10008"/>
                <a:gd name="connsiteY297" fmla="*/ 4414 h 10000"/>
                <a:gd name="connsiteX298" fmla="*/ 8971 w 10008"/>
                <a:gd name="connsiteY298" fmla="*/ 4358 h 10000"/>
                <a:gd name="connsiteX299" fmla="*/ 9035 w 10008"/>
                <a:gd name="connsiteY299" fmla="*/ 4358 h 10000"/>
                <a:gd name="connsiteX300" fmla="*/ 9009 w 10008"/>
                <a:gd name="connsiteY300" fmla="*/ 4429 h 10000"/>
                <a:gd name="connsiteX301" fmla="*/ 9071 w 10008"/>
                <a:gd name="connsiteY301" fmla="*/ 4464 h 10000"/>
                <a:gd name="connsiteX302" fmla="*/ 9059 w 10008"/>
                <a:gd name="connsiteY302" fmla="*/ 4528 h 10000"/>
                <a:gd name="connsiteX303" fmla="*/ 8966 w 10008"/>
                <a:gd name="connsiteY303" fmla="*/ 4535 h 10000"/>
                <a:gd name="connsiteX304" fmla="*/ 8897 w 10008"/>
                <a:gd name="connsiteY304" fmla="*/ 4578 h 10000"/>
                <a:gd name="connsiteX305" fmla="*/ 8835 w 10008"/>
                <a:gd name="connsiteY305" fmla="*/ 4599 h 10000"/>
                <a:gd name="connsiteX306" fmla="*/ 8835 w 10008"/>
                <a:gd name="connsiteY306" fmla="*/ 4698 h 10000"/>
                <a:gd name="connsiteX307" fmla="*/ 8897 w 10008"/>
                <a:gd name="connsiteY307" fmla="*/ 4805 h 10000"/>
                <a:gd name="connsiteX308" fmla="*/ 8847 w 10008"/>
                <a:gd name="connsiteY308" fmla="*/ 4904 h 10000"/>
                <a:gd name="connsiteX309" fmla="*/ 8747 w 10008"/>
                <a:gd name="connsiteY309" fmla="*/ 4918 h 10000"/>
                <a:gd name="connsiteX310" fmla="*/ 8759 w 10008"/>
                <a:gd name="connsiteY310" fmla="*/ 5032 h 10000"/>
                <a:gd name="connsiteX311" fmla="*/ 8754 w 10008"/>
                <a:gd name="connsiteY311" fmla="*/ 5103 h 10000"/>
                <a:gd name="connsiteX312" fmla="*/ 8722 w 10008"/>
                <a:gd name="connsiteY312" fmla="*/ 5138 h 10000"/>
                <a:gd name="connsiteX313" fmla="*/ 8659 w 10008"/>
                <a:gd name="connsiteY313" fmla="*/ 5110 h 10000"/>
                <a:gd name="connsiteX314" fmla="*/ 8604 w 10008"/>
                <a:gd name="connsiteY314" fmla="*/ 5018 h 10000"/>
                <a:gd name="connsiteX315" fmla="*/ 8541 w 10008"/>
                <a:gd name="connsiteY315" fmla="*/ 5089 h 10000"/>
                <a:gd name="connsiteX316" fmla="*/ 8479 w 10008"/>
                <a:gd name="connsiteY316" fmla="*/ 5039 h 10000"/>
                <a:gd name="connsiteX317" fmla="*/ 8472 w 10008"/>
                <a:gd name="connsiteY317" fmla="*/ 5011 h 10000"/>
                <a:gd name="connsiteX318" fmla="*/ 8385 w 10008"/>
                <a:gd name="connsiteY318" fmla="*/ 4947 h 10000"/>
                <a:gd name="connsiteX319" fmla="*/ 8360 w 10008"/>
                <a:gd name="connsiteY319" fmla="*/ 4961 h 10000"/>
                <a:gd name="connsiteX320" fmla="*/ 8372 w 10008"/>
                <a:gd name="connsiteY320" fmla="*/ 5039 h 10000"/>
                <a:gd name="connsiteX321" fmla="*/ 8322 w 10008"/>
                <a:gd name="connsiteY321" fmla="*/ 5138 h 10000"/>
                <a:gd name="connsiteX322" fmla="*/ 8360 w 10008"/>
                <a:gd name="connsiteY322" fmla="*/ 5160 h 10000"/>
                <a:gd name="connsiteX323" fmla="*/ 8429 w 10008"/>
                <a:gd name="connsiteY323" fmla="*/ 5145 h 10000"/>
                <a:gd name="connsiteX324" fmla="*/ 8441 w 10008"/>
                <a:gd name="connsiteY324" fmla="*/ 5181 h 10000"/>
                <a:gd name="connsiteX325" fmla="*/ 8429 w 10008"/>
                <a:gd name="connsiteY325" fmla="*/ 5224 h 10000"/>
                <a:gd name="connsiteX326" fmla="*/ 8454 w 10008"/>
                <a:gd name="connsiteY326" fmla="*/ 5280 h 10000"/>
                <a:gd name="connsiteX327" fmla="*/ 8510 w 10008"/>
                <a:gd name="connsiteY327" fmla="*/ 5316 h 10000"/>
                <a:gd name="connsiteX328" fmla="*/ 8497 w 10008"/>
                <a:gd name="connsiteY328" fmla="*/ 5401 h 10000"/>
                <a:gd name="connsiteX329" fmla="*/ 8535 w 10008"/>
                <a:gd name="connsiteY329" fmla="*/ 5444 h 10000"/>
                <a:gd name="connsiteX330" fmla="*/ 8491 w 10008"/>
                <a:gd name="connsiteY330" fmla="*/ 5486 h 10000"/>
                <a:gd name="connsiteX331" fmla="*/ 8479 w 10008"/>
                <a:gd name="connsiteY331" fmla="*/ 5642 h 10000"/>
                <a:gd name="connsiteX332" fmla="*/ 8454 w 10008"/>
                <a:gd name="connsiteY332" fmla="*/ 5649 h 10000"/>
                <a:gd name="connsiteX333" fmla="*/ 8485 w 10008"/>
                <a:gd name="connsiteY333" fmla="*/ 5720 h 10000"/>
                <a:gd name="connsiteX334" fmla="*/ 8491 w 10008"/>
                <a:gd name="connsiteY334" fmla="*/ 5841 h 10000"/>
                <a:gd name="connsiteX335" fmla="*/ 8522 w 10008"/>
                <a:gd name="connsiteY335" fmla="*/ 5869 h 10000"/>
                <a:gd name="connsiteX336" fmla="*/ 8529 w 10008"/>
                <a:gd name="connsiteY336" fmla="*/ 5905 h 10000"/>
                <a:gd name="connsiteX337" fmla="*/ 8554 w 10008"/>
                <a:gd name="connsiteY337" fmla="*/ 5912 h 10000"/>
                <a:gd name="connsiteX338" fmla="*/ 8560 w 10008"/>
                <a:gd name="connsiteY338" fmla="*/ 5983 h 10000"/>
                <a:gd name="connsiteX339" fmla="*/ 8547 w 10008"/>
                <a:gd name="connsiteY339" fmla="*/ 6033 h 10000"/>
                <a:gd name="connsiteX340" fmla="*/ 8610 w 10008"/>
                <a:gd name="connsiteY340" fmla="*/ 6061 h 10000"/>
                <a:gd name="connsiteX341" fmla="*/ 8704 w 10008"/>
                <a:gd name="connsiteY341" fmla="*/ 6004 h 10000"/>
                <a:gd name="connsiteX342" fmla="*/ 8840 w 10008"/>
                <a:gd name="connsiteY342" fmla="*/ 5891 h 10000"/>
                <a:gd name="connsiteX343" fmla="*/ 8878 w 10008"/>
                <a:gd name="connsiteY343" fmla="*/ 5891 h 10000"/>
                <a:gd name="connsiteX344" fmla="*/ 8878 w 10008"/>
                <a:gd name="connsiteY344" fmla="*/ 5976 h 10000"/>
                <a:gd name="connsiteX345" fmla="*/ 8903 w 10008"/>
                <a:gd name="connsiteY345" fmla="*/ 5990 h 10000"/>
                <a:gd name="connsiteX346" fmla="*/ 8947 w 10008"/>
                <a:gd name="connsiteY346" fmla="*/ 6089 h 10000"/>
                <a:gd name="connsiteX347" fmla="*/ 8978 w 10008"/>
                <a:gd name="connsiteY347" fmla="*/ 6097 h 10000"/>
                <a:gd name="connsiteX348" fmla="*/ 8959 w 10008"/>
                <a:gd name="connsiteY348" fmla="*/ 6153 h 10000"/>
                <a:gd name="connsiteX349" fmla="*/ 9009 w 10008"/>
                <a:gd name="connsiteY349" fmla="*/ 6281 h 10000"/>
                <a:gd name="connsiteX350" fmla="*/ 9009 w 10008"/>
                <a:gd name="connsiteY350" fmla="*/ 6345 h 10000"/>
                <a:gd name="connsiteX351" fmla="*/ 9035 w 10008"/>
                <a:gd name="connsiteY351" fmla="*/ 6416 h 10000"/>
                <a:gd name="connsiteX352" fmla="*/ 8997 w 10008"/>
                <a:gd name="connsiteY352" fmla="*/ 6473 h 10000"/>
                <a:gd name="connsiteX353" fmla="*/ 8953 w 10008"/>
                <a:gd name="connsiteY353" fmla="*/ 6466 h 10000"/>
                <a:gd name="connsiteX354" fmla="*/ 8953 w 10008"/>
                <a:gd name="connsiteY354" fmla="*/ 6501 h 10000"/>
                <a:gd name="connsiteX355" fmla="*/ 8997 w 10008"/>
                <a:gd name="connsiteY355" fmla="*/ 6544 h 10000"/>
                <a:gd name="connsiteX356" fmla="*/ 9016 w 10008"/>
                <a:gd name="connsiteY356" fmla="*/ 6515 h 10000"/>
                <a:gd name="connsiteX357" fmla="*/ 9052 w 10008"/>
                <a:gd name="connsiteY357" fmla="*/ 6579 h 10000"/>
                <a:gd name="connsiteX358" fmla="*/ 9097 w 10008"/>
                <a:gd name="connsiteY358" fmla="*/ 6579 h 10000"/>
                <a:gd name="connsiteX359" fmla="*/ 9071 w 10008"/>
                <a:gd name="connsiteY359" fmla="*/ 6757 h 10000"/>
                <a:gd name="connsiteX360" fmla="*/ 9052 w 10008"/>
                <a:gd name="connsiteY360" fmla="*/ 6792 h 10000"/>
                <a:gd name="connsiteX361" fmla="*/ 8997 w 10008"/>
                <a:gd name="connsiteY361" fmla="*/ 6778 h 10000"/>
                <a:gd name="connsiteX362" fmla="*/ 8928 w 10008"/>
                <a:gd name="connsiteY362" fmla="*/ 6799 h 10000"/>
                <a:gd name="connsiteX363" fmla="*/ 8903 w 10008"/>
                <a:gd name="connsiteY363" fmla="*/ 6842 h 10000"/>
                <a:gd name="connsiteX364" fmla="*/ 8897 w 10008"/>
                <a:gd name="connsiteY364" fmla="*/ 6884 h 10000"/>
                <a:gd name="connsiteX365" fmla="*/ 8854 w 10008"/>
                <a:gd name="connsiteY365" fmla="*/ 6934 h 10000"/>
                <a:gd name="connsiteX366" fmla="*/ 8785 w 10008"/>
                <a:gd name="connsiteY366" fmla="*/ 6941 h 10000"/>
                <a:gd name="connsiteX367" fmla="*/ 8772 w 10008"/>
                <a:gd name="connsiteY367" fmla="*/ 6962 h 10000"/>
                <a:gd name="connsiteX368" fmla="*/ 8728 w 10008"/>
                <a:gd name="connsiteY368" fmla="*/ 6927 h 10000"/>
                <a:gd name="connsiteX369" fmla="*/ 8685 w 10008"/>
                <a:gd name="connsiteY369" fmla="*/ 6934 h 10000"/>
                <a:gd name="connsiteX370" fmla="*/ 8659 w 10008"/>
                <a:gd name="connsiteY370" fmla="*/ 6906 h 10000"/>
                <a:gd name="connsiteX371" fmla="*/ 8604 w 10008"/>
                <a:gd name="connsiteY371" fmla="*/ 6891 h 10000"/>
                <a:gd name="connsiteX372" fmla="*/ 8616 w 10008"/>
                <a:gd name="connsiteY372" fmla="*/ 6941 h 10000"/>
                <a:gd name="connsiteX373" fmla="*/ 8591 w 10008"/>
                <a:gd name="connsiteY373" fmla="*/ 6991 h 10000"/>
                <a:gd name="connsiteX374" fmla="*/ 8497 w 10008"/>
                <a:gd name="connsiteY374" fmla="*/ 6984 h 10000"/>
                <a:gd name="connsiteX375" fmla="*/ 8466 w 10008"/>
                <a:gd name="connsiteY375" fmla="*/ 6962 h 10000"/>
                <a:gd name="connsiteX376" fmla="*/ 8416 w 10008"/>
                <a:gd name="connsiteY376" fmla="*/ 6984 h 10000"/>
                <a:gd name="connsiteX377" fmla="*/ 8410 w 10008"/>
                <a:gd name="connsiteY377" fmla="*/ 7055 h 10000"/>
                <a:gd name="connsiteX378" fmla="*/ 8317 w 10008"/>
                <a:gd name="connsiteY378" fmla="*/ 7133 h 10000"/>
                <a:gd name="connsiteX379" fmla="*/ 8285 w 10008"/>
                <a:gd name="connsiteY379" fmla="*/ 7090 h 10000"/>
                <a:gd name="connsiteX380" fmla="*/ 8217 w 10008"/>
                <a:gd name="connsiteY380" fmla="*/ 7111 h 10000"/>
                <a:gd name="connsiteX381" fmla="*/ 8172 w 10008"/>
                <a:gd name="connsiteY381" fmla="*/ 7133 h 10000"/>
                <a:gd name="connsiteX382" fmla="*/ 8167 w 10008"/>
                <a:gd name="connsiteY382" fmla="*/ 7168 h 10000"/>
                <a:gd name="connsiteX383" fmla="*/ 8072 w 10008"/>
                <a:gd name="connsiteY383" fmla="*/ 7246 h 10000"/>
                <a:gd name="connsiteX384" fmla="*/ 8017 w 10008"/>
                <a:gd name="connsiteY384" fmla="*/ 7232 h 10000"/>
                <a:gd name="connsiteX385" fmla="*/ 7960 w 10008"/>
                <a:gd name="connsiteY385" fmla="*/ 7260 h 10000"/>
                <a:gd name="connsiteX386" fmla="*/ 7917 w 10008"/>
                <a:gd name="connsiteY386" fmla="*/ 7303 h 10000"/>
                <a:gd name="connsiteX387" fmla="*/ 7855 w 10008"/>
                <a:gd name="connsiteY387" fmla="*/ 7331 h 10000"/>
                <a:gd name="connsiteX388" fmla="*/ 7860 w 10008"/>
                <a:gd name="connsiteY388" fmla="*/ 7374 h 10000"/>
                <a:gd name="connsiteX389" fmla="*/ 7805 w 10008"/>
                <a:gd name="connsiteY389" fmla="*/ 7402 h 10000"/>
                <a:gd name="connsiteX390" fmla="*/ 7724 w 10008"/>
                <a:gd name="connsiteY390" fmla="*/ 7523 h 10000"/>
                <a:gd name="connsiteX391" fmla="*/ 7711 w 10008"/>
                <a:gd name="connsiteY391" fmla="*/ 7573 h 10000"/>
                <a:gd name="connsiteX392" fmla="*/ 7686 w 10008"/>
                <a:gd name="connsiteY392" fmla="*/ 7559 h 10000"/>
                <a:gd name="connsiteX393" fmla="*/ 7698 w 10008"/>
                <a:gd name="connsiteY393" fmla="*/ 7523 h 10000"/>
                <a:gd name="connsiteX394" fmla="*/ 7617 w 10008"/>
                <a:gd name="connsiteY394" fmla="*/ 7339 h 10000"/>
                <a:gd name="connsiteX395" fmla="*/ 7617 w 10008"/>
                <a:gd name="connsiteY395" fmla="*/ 7268 h 10000"/>
                <a:gd name="connsiteX396" fmla="*/ 7580 w 10008"/>
                <a:gd name="connsiteY396" fmla="*/ 7268 h 10000"/>
                <a:gd name="connsiteX397" fmla="*/ 7467 w 10008"/>
                <a:gd name="connsiteY397" fmla="*/ 7197 h 10000"/>
                <a:gd name="connsiteX398" fmla="*/ 7399 w 10008"/>
                <a:gd name="connsiteY398" fmla="*/ 7232 h 10000"/>
                <a:gd name="connsiteX399" fmla="*/ 7380 w 10008"/>
                <a:gd name="connsiteY399" fmla="*/ 7275 h 10000"/>
                <a:gd name="connsiteX400" fmla="*/ 7430 w 10008"/>
                <a:gd name="connsiteY400" fmla="*/ 7324 h 10000"/>
                <a:gd name="connsiteX401" fmla="*/ 7442 w 10008"/>
                <a:gd name="connsiteY401" fmla="*/ 7367 h 10000"/>
                <a:gd name="connsiteX402" fmla="*/ 7411 w 10008"/>
                <a:gd name="connsiteY402" fmla="*/ 7410 h 10000"/>
                <a:gd name="connsiteX403" fmla="*/ 7418 w 10008"/>
                <a:gd name="connsiteY403" fmla="*/ 7445 h 10000"/>
                <a:gd name="connsiteX404" fmla="*/ 7405 w 10008"/>
                <a:gd name="connsiteY404" fmla="*/ 7516 h 10000"/>
                <a:gd name="connsiteX405" fmla="*/ 7411 w 10008"/>
                <a:gd name="connsiteY405" fmla="*/ 7587 h 10000"/>
                <a:gd name="connsiteX406" fmla="*/ 7449 w 10008"/>
                <a:gd name="connsiteY406" fmla="*/ 7700 h 10000"/>
                <a:gd name="connsiteX407" fmla="*/ 7411 w 10008"/>
                <a:gd name="connsiteY407" fmla="*/ 7743 h 10000"/>
                <a:gd name="connsiteX408" fmla="*/ 7418 w 10008"/>
                <a:gd name="connsiteY408" fmla="*/ 7779 h 10000"/>
                <a:gd name="connsiteX409" fmla="*/ 7386 w 10008"/>
                <a:gd name="connsiteY409" fmla="*/ 7793 h 10000"/>
                <a:gd name="connsiteX410" fmla="*/ 7368 w 10008"/>
                <a:gd name="connsiteY410" fmla="*/ 7814 h 10000"/>
                <a:gd name="connsiteX411" fmla="*/ 7249 w 10008"/>
                <a:gd name="connsiteY411" fmla="*/ 7800 h 10000"/>
                <a:gd name="connsiteX412" fmla="*/ 7230 w 10008"/>
                <a:gd name="connsiteY412" fmla="*/ 7757 h 10000"/>
                <a:gd name="connsiteX413" fmla="*/ 7192 w 10008"/>
                <a:gd name="connsiteY413" fmla="*/ 7786 h 10000"/>
                <a:gd name="connsiteX414" fmla="*/ 7111 w 10008"/>
                <a:gd name="connsiteY414" fmla="*/ 7771 h 10000"/>
                <a:gd name="connsiteX415" fmla="*/ 7056 w 10008"/>
                <a:gd name="connsiteY415" fmla="*/ 7793 h 10000"/>
                <a:gd name="connsiteX416" fmla="*/ 7025 w 10008"/>
                <a:gd name="connsiteY416" fmla="*/ 7644 h 10000"/>
                <a:gd name="connsiteX417" fmla="*/ 6992 w 10008"/>
                <a:gd name="connsiteY417" fmla="*/ 7637 h 10000"/>
                <a:gd name="connsiteX418" fmla="*/ 6956 w 10008"/>
                <a:gd name="connsiteY418" fmla="*/ 7544 h 10000"/>
                <a:gd name="connsiteX419" fmla="*/ 6975 w 10008"/>
                <a:gd name="connsiteY419" fmla="*/ 7502 h 10000"/>
                <a:gd name="connsiteX420" fmla="*/ 7018 w 10008"/>
                <a:gd name="connsiteY420" fmla="*/ 7523 h 10000"/>
                <a:gd name="connsiteX421" fmla="*/ 7037 w 10008"/>
                <a:gd name="connsiteY421" fmla="*/ 7473 h 10000"/>
                <a:gd name="connsiteX422" fmla="*/ 7006 w 10008"/>
                <a:gd name="connsiteY422" fmla="*/ 7438 h 10000"/>
                <a:gd name="connsiteX423" fmla="*/ 7025 w 10008"/>
                <a:gd name="connsiteY423" fmla="*/ 7402 h 10000"/>
                <a:gd name="connsiteX424" fmla="*/ 6943 w 10008"/>
                <a:gd name="connsiteY424" fmla="*/ 7331 h 10000"/>
                <a:gd name="connsiteX425" fmla="*/ 6949 w 10008"/>
                <a:gd name="connsiteY425" fmla="*/ 7296 h 10000"/>
                <a:gd name="connsiteX426" fmla="*/ 6899 w 10008"/>
                <a:gd name="connsiteY426" fmla="*/ 7260 h 10000"/>
                <a:gd name="connsiteX427" fmla="*/ 6930 w 10008"/>
                <a:gd name="connsiteY427" fmla="*/ 7218 h 10000"/>
                <a:gd name="connsiteX428" fmla="*/ 6918 w 10008"/>
                <a:gd name="connsiteY428" fmla="*/ 7168 h 10000"/>
                <a:gd name="connsiteX429" fmla="*/ 6861 w 10008"/>
                <a:gd name="connsiteY429" fmla="*/ 7090 h 10000"/>
                <a:gd name="connsiteX430" fmla="*/ 6825 w 10008"/>
                <a:gd name="connsiteY430" fmla="*/ 7026 h 10000"/>
                <a:gd name="connsiteX431" fmla="*/ 6749 w 10008"/>
                <a:gd name="connsiteY431" fmla="*/ 7055 h 10000"/>
                <a:gd name="connsiteX432" fmla="*/ 6706 w 10008"/>
                <a:gd name="connsiteY432" fmla="*/ 7048 h 10000"/>
                <a:gd name="connsiteX433" fmla="*/ 6681 w 10008"/>
                <a:gd name="connsiteY433" fmla="*/ 7111 h 10000"/>
                <a:gd name="connsiteX434" fmla="*/ 6594 w 10008"/>
                <a:gd name="connsiteY434" fmla="*/ 7119 h 10000"/>
                <a:gd name="connsiteX435" fmla="*/ 6562 w 10008"/>
                <a:gd name="connsiteY435" fmla="*/ 7111 h 10000"/>
                <a:gd name="connsiteX436" fmla="*/ 6487 w 10008"/>
                <a:gd name="connsiteY436" fmla="*/ 7161 h 10000"/>
                <a:gd name="connsiteX437" fmla="*/ 6494 w 10008"/>
                <a:gd name="connsiteY437" fmla="*/ 7260 h 10000"/>
                <a:gd name="connsiteX438" fmla="*/ 6475 w 10008"/>
                <a:gd name="connsiteY438" fmla="*/ 7324 h 10000"/>
                <a:gd name="connsiteX439" fmla="*/ 6475 w 10008"/>
                <a:gd name="connsiteY439" fmla="*/ 7381 h 10000"/>
                <a:gd name="connsiteX440" fmla="*/ 6412 w 10008"/>
                <a:gd name="connsiteY440" fmla="*/ 7424 h 10000"/>
                <a:gd name="connsiteX441" fmla="*/ 6344 w 10008"/>
                <a:gd name="connsiteY441" fmla="*/ 7431 h 10000"/>
                <a:gd name="connsiteX442" fmla="*/ 6325 w 10008"/>
                <a:gd name="connsiteY442" fmla="*/ 7410 h 10000"/>
                <a:gd name="connsiteX443" fmla="*/ 6262 w 10008"/>
                <a:gd name="connsiteY443" fmla="*/ 7388 h 10000"/>
                <a:gd name="connsiteX444" fmla="*/ 6226 w 10008"/>
                <a:gd name="connsiteY444" fmla="*/ 7431 h 10000"/>
                <a:gd name="connsiteX445" fmla="*/ 6219 w 10008"/>
                <a:gd name="connsiteY445" fmla="*/ 7473 h 10000"/>
                <a:gd name="connsiteX446" fmla="*/ 6181 w 10008"/>
                <a:gd name="connsiteY446" fmla="*/ 7480 h 10000"/>
                <a:gd name="connsiteX447" fmla="*/ 6176 w 10008"/>
                <a:gd name="connsiteY447" fmla="*/ 7523 h 10000"/>
                <a:gd name="connsiteX448" fmla="*/ 6145 w 10008"/>
                <a:gd name="connsiteY448" fmla="*/ 7523 h 10000"/>
                <a:gd name="connsiteX449" fmla="*/ 6107 w 10008"/>
                <a:gd name="connsiteY449" fmla="*/ 7424 h 10000"/>
                <a:gd name="connsiteX450" fmla="*/ 6019 w 10008"/>
                <a:gd name="connsiteY450" fmla="*/ 7473 h 10000"/>
                <a:gd name="connsiteX451" fmla="*/ 5919 w 10008"/>
                <a:gd name="connsiteY451" fmla="*/ 7551 h 10000"/>
                <a:gd name="connsiteX452" fmla="*/ 5881 w 10008"/>
                <a:gd name="connsiteY452" fmla="*/ 7566 h 10000"/>
                <a:gd name="connsiteX453" fmla="*/ 5895 w 10008"/>
                <a:gd name="connsiteY453" fmla="*/ 7615 h 10000"/>
                <a:gd name="connsiteX454" fmla="*/ 5838 w 10008"/>
                <a:gd name="connsiteY454" fmla="*/ 7637 h 10000"/>
                <a:gd name="connsiteX455" fmla="*/ 5800 w 10008"/>
                <a:gd name="connsiteY455" fmla="*/ 7608 h 10000"/>
                <a:gd name="connsiteX456" fmla="*/ 5719 w 10008"/>
                <a:gd name="connsiteY456" fmla="*/ 7622 h 10000"/>
                <a:gd name="connsiteX457" fmla="*/ 5719 w 10008"/>
                <a:gd name="connsiteY457" fmla="*/ 7395 h 10000"/>
                <a:gd name="connsiteX458" fmla="*/ 5799 w 10008"/>
                <a:gd name="connsiteY458" fmla="*/ 7826 h 10000"/>
                <a:gd name="connsiteX0" fmla="*/ 5294 w 9954"/>
                <a:gd name="connsiteY0" fmla="*/ 7970 h 10000"/>
                <a:gd name="connsiteX1" fmla="*/ 5341 w 9954"/>
                <a:gd name="connsiteY1" fmla="*/ 8247 h 10000"/>
                <a:gd name="connsiteX2" fmla="*/ 5297 w 9954"/>
                <a:gd name="connsiteY2" fmla="*/ 8254 h 10000"/>
                <a:gd name="connsiteX3" fmla="*/ 5147 w 9954"/>
                <a:gd name="connsiteY3" fmla="*/ 8353 h 10000"/>
                <a:gd name="connsiteX4" fmla="*/ 5061 w 9954"/>
                <a:gd name="connsiteY4" fmla="*/ 8368 h 10000"/>
                <a:gd name="connsiteX5" fmla="*/ 5028 w 9954"/>
                <a:gd name="connsiteY5" fmla="*/ 8311 h 10000"/>
                <a:gd name="connsiteX6" fmla="*/ 4892 w 9954"/>
                <a:gd name="connsiteY6" fmla="*/ 8361 h 10000"/>
                <a:gd name="connsiteX7" fmla="*/ 4873 w 9954"/>
                <a:gd name="connsiteY7" fmla="*/ 8432 h 10000"/>
                <a:gd name="connsiteX8" fmla="*/ 4792 w 9954"/>
                <a:gd name="connsiteY8" fmla="*/ 8417 h 10000"/>
                <a:gd name="connsiteX9" fmla="*/ 4723 w 9954"/>
                <a:gd name="connsiteY9" fmla="*/ 8382 h 10000"/>
                <a:gd name="connsiteX10" fmla="*/ 4667 w 9954"/>
                <a:gd name="connsiteY10" fmla="*/ 8403 h 10000"/>
                <a:gd name="connsiteX11" fmla="*/ 2351 w 9954"/>
                <a:gd name="connsiteY11" fmla="*/ 8971 h 10000"/>
                <a:gd name="connsiteX12" fmla="*/ 2357 w 9954"/>
                <a:gd name="connsiteY12" fmla="*/ 9021 h 10000"/>
                <a:gd name="connsiteX13" fmla="*/ 1983 w 9954"/>
                <a:gd name="connsiteY13" fmla="*/ 9837 h 10000"/>
                <a:gd name="connsiteX14" fmla="*/ 1902 w 9954"/>
                <a:gd name="connsiteY14" fmla="*/ 9879 h 10000"/>
                <a:gd name="connsiteX15" fmla="*/ 1857 w 9954"/>
                <a:gd name="connsiteY15" fmla="*/ 9922 h 10000"/>
                <a:gd name="connsiteX16" fmla="*/ 1783 w 9954"/>
                <a:gd name="connsiteY16" fmla="*/ 9929 h 10000"/>
                <a:gd name="connsiteX17" fmla="*/ 1739 w 9954"/>
                <a:gd name="connsiteY17" fmla="*/ 9943 h 10000"/>
                <a:gd name="connsiteX18" fmla="*/ 1702 w 9954"/>
                <a:gd name="connsiteY18" fmla="*/ 9929 h 10000"/>
                <a:gd name="connsiteX19" fmla="*/ 1639 w 9954"/>
                <a:gd name="connsiteY19" fmla="*/ 9943 h 10000"/>
                <a:gd name="connsiteX20" fmla="*/ 1633 w 9954"/>
                <a:gd name="connsiteY20" fmla="*/ 9957 h 10000"/>
                <a:gd name="connsiteX21" fmla="*/ 1583 w 9954"/>
                <a:gd name="connsiteY21" fmla="*/ 9993 h 10000"/>
                <a:gd name="connsiteX22" fmla="*/ 1546 w 9954"/>
                <a:gd name="connsiteY22" fmla="*/ 10000 h 10000"/>
                <a:gd name="connsiteX23" fmla="*/ 1433 w 9954"/>
                <a:gd name="connsiteY23" fmla="*/ 9901 h 10000"/>
                <a:gd name="connsiteX24" fmla="*/ 1352 w 9954"/>
                <a:gd name="connsiteY24" fmla="*/ 9794 h 10000"/>
                <a:gd name="connsiteX25" fmla="*/ 1253 w 9954"/>
                <a:gd name="connsiteY25" fmla="*/ 9759 h 10000"/>
                <a:gd name="connsiteX26" fmla="*/ 1234 w 9954"/>
                <a:gd name="connsiteY26" fmla="*/ 9624 h 10000"/>
                <a:gd name="connsiteX27" fmla="*/ 1303 w 9954"/>
                <a:gd name="connsiteY27" fmla="*/ 9588 h 10000"/>
                <a:gd name="connsiteX28" fmla="*/ 1277 w 9954"/>
                <a:gd name="connsiteY28" fmla="*/ 9482 h 10000"/>
                <a:gd name="connsiteX29" fmla="*/ 1253 w 9954"/>
                <a:gd name="connsiteY29" fmla="*/ 9446 h 10000"/>
                <a:gd name="connsiteX30" fmla="*/ 1433 w 9954"/>
                <a:gd name="connsiteY30" fmla="*/ 9312 h 10000"/>
                <a:gd name="connsiteX31" fmla="*/ 1489 w 9954"/>
                <a:gd name="connsiteY31" fmla="*/ 9177 h 10000"/>
                <a:gd name="connsiteX32" fmla="*/ 1546 w 9954"/>
                <a:gd name="connsiteY32" fmla="*/ 9148 h 10000"/>
                <a:gd name="connsiteX33" fmla="*/ 1558 w 9954"/>
                <a:gd name="connsiteY33" fmla="*/ 9063 h 10000"/>
                <a:gd name="connsiteX34" fmla="*/ 1502 w 9954"/>
                <a:gd name="connsiteY34" fmla="*/ 8950 h 10000"/>
                <a:gd name="connsiteX35" fmla="*/ 1514 w 9954"/>
                <a:gd name="connsiteY35" fmla="*/ 8879 h 10000"/>
                <a:gd name="connsiteX36" fmla="*/ 1452 w 9954"/>
                <a:gd name="connsiteY36" fmla="*/ 8850 h 10000"/>
                <a:gd name="connsiteX37" fmla="*/ 1415 w 9954"/>
                <a:gd name="connsiteY37" fmla="*/ 8857 h 10000"/>
                <a:gd name="connsiteX38" fmla="*/ 1234 w 9954"/>
                <a:gd name="connsiteY38" fmla="*/ 8921 h 10000"/>
                <a:gd name="connsiteX39" fmla="*/ 1184 w 9954"/>
                <a:gd name="connsiteY39" fmla="*/ 8971 h 10000"/>
                <a:gd name="connsiteX40" fmla="*/ 1146 w 9954"/>
                <a:gd name="connsiteY40" fmla="*/ 8999 h 10000"/>
                <a:gd name="connsiteX41" fmla="*/ 1096 w 9954"/>
                <a:gd name="connsiteY41" fmla="*/ 9056 h 10000"/>
                <a:gd name="connsiteX42" fmla="*/ 941 w 9954"/>
                <a:gd name="connsiteY42" fmla="*/ 9013 h 10000"/>
                <a:gd name="connsiteX43" fmla="*/ 884 w 9954"/>
                <a:gd name="connsiteY43" fmla="*/ 8971 h 10000"/>
                <a:gd name="connsiteX44" fmla="*/ 784 w 9954"/>
                <a:gd name="connsiteY44" fmla="*/ 9021 h 10000"/>
                <a:gd name="connsiteX45" fmla="*/ 641 w 9954"/>
                <a:gd name="connsiteY45" fmla="*/ 9056 h 10000"/>
                <a:gd name="connsiteX46" fmla="*/ 741 w 9954"/>
                <a:gd name="connsiteY46" fmla="*/ 9177 h 10000"/>
                <a:gd name="connsiteX47" fmla="*/ 622 w 9954"/>
                <a:gd name="connsiteY47" fmla="*/ 9304 h 10000"/>
                <a:gd name="connsiteX48" fmla="*/ 584 w 9954"/>
                <a:gd name="connsiteY48" fmla="*/ 9290 h 10000"/>
                <a:gd name="connsiteX49" fmla="*/ 566 w 9954"/>
                <a:gd name="connsiteY49" fmla="*/ 9304 h 10000"/>
                <a:gd name="connsiteX50" fmla="*/ 528 w 9954"/>
                <a:gd name="connsiteY50" fmla="*/ 9269 h 10000"/>
                <a:gd name="connsiteX51" fmla="*/ 453 w 9954"/>
                <a:gd name="connsiteY51" fmla="*/ 9233 h 10000"/>
                <a:gd name="connsiteX52" fmla="*/ 447 w 9954"/>
                <a:gd name="connsiteY52" fmla="*/ 9198 h 10000"/>
                <a:gd name="connsiteX53" fmla="*/ 422 w 9954"/>
                <a:gd name="connsiteY53" fmla="*/ 9191 h 10000"/>
                <a:gd name="connsiteX54" fmla="*/ 409 w 9954"/>
                <a:gd name="connsiteY54" fmla="*/ 9155 h 10000"/>
                <a:gd name="connsiteX55" fmla="*/ 378 w 9954"/>
                <a:gd name="connsiteY55" fmla="*/ 9127 h 10000"/>
                <a:gd name="connsiteX56" fmla="*/ 328 w 9954"/>
                <a:gd name="connsiteY56" fmla="*/ 9141 h 10000"/>
                <a:gd name="connsiteX57" fmla="*/ 304 w 9954"/>
                <a:gd name="connsiteY57" fmla="*/ 9092 h 10000"/>
                <a:gd name="connsiteX58" fmla="*/ 266 w 9954"/>
                <a:gd name="connsiteY58" fmla="*/ 9099 h 10000"/>
                <a:gd name="connsiteX59" fmla="*/ 273 w 9954"/>
                <a:gd name="connsiteY59" fmla="*/ 9056 h 10000"/>
                <a:gd name="connsiteX60" fmla="*/ 259 w 9954"/>
                <a:gd name="connsiteY60" fmla="*/ 8999 h 10000"/>
                <a:gd name="connsiteX61" fmla="*/ 273 w 9954"/>
                <a:gd name="connsiteY61" fmla="*/ 8935 h 10000"/>
                <a:gd name="connsiteX62" fmla="*/ 266 w 9954"/>
                <a:gd name="connsiteY62" fmla="*/ 8893 h 10000"/>
                <a:gd name="connsiteX63" fmla="*/ 135 w 9954"/>
                <a:gd name="connsiteY63" fmla="*/ 8893 h 10000"/>
                <a:gd name="connsiteX64" fmla="*/ 135 w 9954"/>
                <a:gd name="connsiteY64" fmla="*/ 8850 h 10000"/>
                <a:gd name="connsiteX65" fmla="*/ 66 w 9954"/>
                <a:gd name="connsiteY65" fmla="*/ 8829 h 10000"/>
                <a:gd name="connsiteX66" fmla="*/ 54 w 9954"/>
                <a:gd name="connsiteY66" fmla="*/ 8758 h 10000"/>
                <a:gd name="connsiteX67" fmla="*/ 42 w 9954"/>
                <a:gd name="connsiteY67" fmla="*/ 8730 h 10000"/>
                <a:gd name="connsiteX68" fmla="*/ 641 w 9954"/>
                <a:gd name="connsiteY68" fmla="*/ 7104 h 10000"/>
                <a:gd name="connsiteX69" fmla="*/ 6074 w 9954"/>
                <a:gd name="connsiteY69" fmla="*/ 7627 h 10000"/>
                <a:gd name="connsiteX70" fmla="*/ 4985 w 9954"/>
                <a:gd name="connsiteY70" fmla="*/ 5713 h 10000"/>
                <a:gd name="connsiteX71" fmla="*/ 5128 w 9954"/>
                <a:gd name="connsiteY71" fmla="*/ 5720 h 10000"/>
                <a:gd name="connsiteX72" fmla="*/ 5178 w 9954"/>
                <a:gd name="connsiteY72" fmla="*/ 5742 h 10000"/>
                <a:gd name="connsiteX73" fmla="*/ 5285 w 9954"/>
                <a:gd name="connsiteY73" fmla="*/ 5635 h 10000"/>
                <a:gd name="connsiteX74" fmla="*/ 5341 w 9954"/>
                <a:gd name="connsiteY74" fmla="*/ 5628 h 10000"/>
                <a:gd name="connsiteX75" fmla="*/ 5391 w 9954"/>
                <a:gd name="connsiteY75" fmla="*/ 5564 h 10000"/>
                <a:gd name="connsiteX76" fmla="*/ 5453 w 9954"/>
                <a:gd name="connsiteY76" fmla="*/ 5515 h 10000"/>
                <a:gd name="connsiteX77" fmla="*/ 5516 w 9954"/>
                <a:gd name="connsiteY77" fmla="*/ 5408 h 10000"/>
                <a:gd name="connsiteX78" fmla="*/ 5528 w 9954"/>
                <a:gd name="connsiteY78" fmla="*/ 5344 h 10000"/>
                <a:gd name="connsiteX79" fmla="*/ 5603 w 9954"/>
                <a:gd name="connsiteY79" fmla="*/ 5316 h 10000"/>
                <a:gd name="connsiteX80" fmla="*/ 5691 w 9954"/>
                <a:gd name="connsiteY80" fmla="*/ 5351 h 10000"/>
                <a:gd name="connsiteX81" fmla="*/ 5765 w 9954"/>
                <a:gd name="connsiteY81" fmla="*/ 5337 h 10000"/>
                <a:gd name="connsiteX82" fmla="*/ 5841 w 9954"/>
                <a:gd name="connsiteY82" fmla="*/ 5344 h 10000"/>
                <a:gd name="connsiteX83" fmla="*/ 5972 w 9954"/>
                <a:gd name="connsiteY83" fmla="*/ 5302 h 10000"/>
                <a:gd name="connsiteX84" fmla="*/ 6058 w 9954"/>
                <a:gd name="connsiteY84" fmla="*/ 5195 h 10000"/>
                <a:gd name="connsiteX85" fmla="*/ 6096 w 9954"/>
                <a:gd name="connsiteY85" fmla="*/ 5160 h 10000"/>
                <a:gd name="connsiteX86" fmla="*/ 6153 w 9954"/>
                <a:gd name="connsiteY86" fmla="*/ 5160 h 10000"/>
                <a:gd name="connsiteX87" fmla="*/ 6196 w 9954"/>
                <a:gd name="connsiteY87" fmla="*/ 5103 h 10000"/>
                <a:gd name="connsiteX88" fmla="*/ 6177 w 9954"/>
                <a:gd name="connsiteY88" fmla="*/ 5039 h 10000"/>
                <a:gd name="connsiteX89" fmla="*/ 6190 w 9954"/>
                <a:gd name="connsiteY89" fmla="*/ 4982 h 10000"/>
                <a:gd name="connsiteX90" fmla="*/ 6246 w 9954"/>
                <a:gd name="connsiteY90" fmla="*/ 4876 h 10000"/>
                <a:gd name="connsiteX91" fmla="*/ 6308 w 9954"/>
                <a:gd name="connsiteY91" fmla="*/ 4776 h 10000"/>
                <a:gd name="connsiteX92" fmla="*/ 6371 w 9954"/>
                <a:gd name="connsiteY92" fmla="*/ 4755 h 10000"/>
                <a:gd name="connsiteX93" fmla="*/ 6402 w 9954"/>
                <a:gd name="connsiteY93" fmla="*/ 4720 h 10000"/>
                <a:gd name="connsiteX94" fmla="*/ 6508 w 9954"/>
                <a:gd name="connsiteY94" fmla="*/ 4734 h 10000"/>
                <a:gd name="connsiteX95" fmla="*/ 6614 w 9954"/>
                <a:gd name="connsiteY95" fmla="*/ 4734 h 10000"/>
                <a:gd name="connsiteX96" fmla="*/ 6621 w 9954"/>
                <a:gd name="connsiteY96" fmla="*/ 4670 h 10000"/>
                <a:gd name="connsiteX97" fmla="*/ 6639 w 9954"/>
                <a:gd name="connsiteY97" fmla="*/ 4627 h 10000"/>
                <a:gd name="connsiteX98" fmla="*/ 6633 w 9954"/>
                <a:gd name="connsiteY98" fmla="*/ 4599 h 10000"/>
                <a:gd name="connsiteX99" fmla="*/ 6695 w 9954"/>
                <a:gd name="connsiteY99" fmla="*/ 4578 h 10000"/>
                <a:gd name="connsiteX100" fmla="*/ 6739 w 9954"/>
                <a:gd name="connsiteY100" fmla="*/ 4634 h 10000"/>
                <a:gd name="connsiteX101" fmla="*/ 6802 w 9954"/>
                <a:gd name="connsiteY101" fmla="*/ 4613 h 10000"/>
                <a:gd name="connsiteX102" fmla="*/ 6821 w 9954"/>
                <a:gd name="connsiteY102" fmla="*/ 4578 h 10000"/>
                <a:gd name="connsiteX103" fmla="*/ 6871 w 9954"/>
                <a:gd name="connsiteY103" fmla="*/ 4564 h 10000"/>
                <a:gd name="connsiteX104" fmla="*/ 6976 w 9954"/>
                <a:gd name="connsiteY104" fmla="*/ 4493 h 10000"/>
                <a:gd name="connsiteX105" fmla="*/ 7076 w 9954"/>
                <a:gd name="connsiteY105" fmla="*/ 4521 h 10000"/>
                <a:gd name="connsiteX106" fmla="*/ 7102 w 9954"/>
                <a:gd name="connsiteY106" fmla="*/ 4507 h 10000"/>
                <a:gd name="connsiteX107" fmla="*/ 7157 w 9954"/>
                <a:gd name="connsiteY107" fmla="*/ 4528 h 10000"/>
                <a:gd name="connsiteX108" fmla="*/ 7183 w 9954"/>
                <a:gd name="connsiteY108" fmla="*/ 4471 h 10000"/>
                <a:gd name="connsiteX109" fmla="*/ 7207 w 9954"/>
                <a:gd name="connsiteY109" fmla="*/ 4500 h 10000"/>
                <a:gd name="connsiteX110" fmla="*/ 7245 w 9954"/>
                <a:gd name="connsiteY110" fmla="*/ 4493 h 10000"/>
                <a:gd name="connsiteX111" fmla="*/ 7288 w 9954"/>
                <a:gd name="connsiteY111" fmla="*/ 4556 h 10000"/>
                <a:gd name="connsiteX112" fmla="*/ 7338 w 9954"/>
                <a:gd name="connsiteY112" fmla="*/ 4549 h 10000"/>
                <a:gd name="connsiteX113" fmla="*/ 7382 w 9954"/>
                <a:gd name="connsiteY113" fmla="*/ 4578 h 10000"/>
                <a:gd name="connsiteX114" fmla="*/ 7401 w 9954"/>
                <a:gd name="connsiteY114" fmla="*/ 4556 h 10000"/>
                <a:gd name="connsiteX115" fmla="*/ 7488 w 9954"/>
                <a:gd name="connsiteY115" fmla="*/ 4564 h 10000"/>
                <a:gd name="connsiteX116" fmla="*/ 7501 w 9954"/>
                <a:gd name="connsiteY116" fmla="*/ 4585 h 10000"/>
                <a:gd name="connsiteX117" fmla="*/ 7594 w 9954"/>
                <a:gd name="connsiteY117" fmla="*/ 4514 h 10000"/>
                <a:gd name="connsiteX118" fmla="*/ 7594 w 9954"/>
                <a:gd name="connsiteY118" fmla="*/ 4393 h 10000"/>
                <a:gd name="connsiteX119" fmla="*/ 7570 w 9954"/>
                <a:gd name="connsiteY119" fmla="*/ 4379 h 10000"/>
                <a:gd name="connsiteX120" fmla="*/ 7551 w 9954"/>
                <a:gd name="connsiteY120" fmla="*/ 4294 h 10000"/>
                <a:gd name="connsiteX121" fmla="*/ 7513 w 9954"/>
                <a:gd name="connsiteY121" fmla="*/ 4209 h 10000"/>
                <a:gd name="connsiteX122" fmla="*/ 7457 w 9954"/>
                <a:gd name="connsiteY122" fmla="*/ 4173 h 10000"/>
                <a:gd name="connsiteX123" fmla="*/ 7451 w 9954"/>
                <a:gd name="connsiteY123" fmla="*/ 4131 h 10000"/>
                <a:gd name="connsiteX124" fmla="*/ 7370 w 9954"/>
                <a:gd name="connsiteY124" fmla="*/ 4053 h 10000"/>
                <a:gd name="connsiteX125" fmla="*/ 7376 w 9954"/>
                <a:gd name="connsiteY125" fmla="*/ 4024 h 10000"/>
                <a:gd name="connsiteX126" fmla="*/ 7295 w 9954"/>
                <a:gd name="connsiteY126" fmla="*/ 3982 h 10000"/>
                <a:gd name="connsiteX127" fmla="*/ 7288 w 9954"/>
                <a:gd name="connsiteY127" fmla="*/ 3903 h 10000"/>
                <a:gd name="connsiteX128" fmla="*/ 7152 w 9954"/>
                <a:gd name="connsiteY128" fmla="*/ 3833 h 10000"/>
                <a:gd name="connsiteX129" fmla="*/ 7076 w 9954"/>
                <a:gd name="connsiteY129" fmla="*/ 3683 h 10000"/>
                <a:gd name="connsiteX130" fmla="*/ 6964 w 9954"/>
                <a:gd name="connsiteY130" fmla="*/ 3676 h 10000"/>
                <a:gd name="connsiteX131" fmla="*/ 6926 w 9954"/>
                <a:gd name="connsiteY131" fmla="*/ 3648 h 10000"/>
                <a:gd name="connsiteX132" fmla="*/ 6871 w 9954"/>
                <a:gd name="connsiteY132" fmla="*/ 3669 h 10000"/>
                <a:gd name="connsiteX133" fmla="*/ 6783 w 9954"/>
                <a:gd name="connsiteY133" fmla="*/ 3669 h 10000"/>
                <a:gd name="connsiteX134" fmla="*/ 6658 w 9954"/>
                <a:gd name="connsiteY134" fmla="*/ 3840 h 10000"/>
                <a:gd name="connsiteX135" fmla="*/ 6614 w 9954"/>
                <a:gd name="connsiteY135" fmla="*/ 3918 h 10000"/>
                <a:gd name="connsiteX136" fmla="*/ 6502 w 9954"/>
                <a:gd name="connsiteY136" fmla="*/ 3797 h 10000"/>
                <a:gd name="connsiteX137" fmla="*/ 6421 w 9954"/>
                <a:gd name="connsiteY137" fmla="*/ 3747 h 10000"/>
                <a:gd name="connsiteX138" fmla="*/ 6340 w 9954"/>
                <a:gd name="connsiteY138" fmla="*/ 3754 h 10000"/>
                <a:gd name="connsiteX139" fmla="*/ 6258 w 9954"/>
                <a:gd name="connsiteY139" fmla="*/ 3790 h 10000"/>
                <a:gd name="connsiteX140" fmla="*/ 6190 w 9954"/>
                <a:gd name="connsiteY140" fmla="*/ 3762 h 10000"/>
                <a:gd name="connsiteX141" fmla="*/ 6127 w 9954"/>
                <a:gd name="connsiteY141" fmla="*/ 3804 h 10000"/>
                <a:gd name="connsiteX142" fmla="*/ 6065 w 9954"/>
                <a:gd name="connsiteY142" fmla="*/ 3889 h 10000"/>
                <a:gd name="connsiteX143" fmla="*/ 5922 w 9954"/>
                <a:gd name="connsiteY143" fmla="*/ 3733 h 10000"/>
                <a:gd name="connsiteX144" fmla="*/ 5903 w 9954"/>
                <a:gd name="connsiteY144" fmla="*/ 3577 h 10000"/>
                <a:gd name="connsiteX145" fmla="*/ 6015 w 9954"/>
                <a:gd name="connsiteY145" fmla="*/ 3513 h 10000"/>
                <a:gd name="connsiteX146" fmla="*/ 6008 w 9954"/>
                <a:gd name="connsiteY146" fmla="*/ 3343 h 10000"/>
                <a:gd name="connsiteX147" fmla="*/ 6115 w 9954"/>
                <a:gd name="connsiteY147" fmla="*/ 3144 h 10000"/>
                <a:gd name="connsiteX148" fmla="*/ 6103 w 9954"/>
                <a:gd name="connsiteY148" fmla="*/ 3109 h 10000"/>
                <a:gd name="connsiteX149" fmla="*/ 6358 w 9954"/>
                <a:gd name="connsiteY149" fmla="*/ 2456 h 10000"/>
                <a:gd name="connsiteX150" fmla="*/ 6496 w 9954"/>
                <a:gd name="connsiteY150" fmla="*/ 2555 h 10000"/>
                <a:gd name="connsiteX151" fmla="*/ 6577 w 9954"/>
                <a:gd name="connsiteY151" fmla="*/ 2598 h 10000"/>
                <a:gd name="connsiteX152" fmla="*/ 6658 w 9954"/>
                <a:gd name="connsiteY152" fmla="*/ 2598 h 10000"/>
                <a:gd name="connsiteX153" fmla="*/ 6783 w 9954"/>
                <a:gd name="connsiteY153" fmla="*/ 2676 h 10000"/>
                <a:gd name="connsiteX154" fmla="*/ 6802 w 9954"/>
                <a:gd name="connsiteY154" fmla="*/ 2626 h 10000"/>
                <a:gd name="connsiteX155" fmla="*/ 6883 w 9954"/>
                <a:gd name="connsiteY155" fmla="*/ 2612 h 10000"/>
                <a:gd name="connsiteX156" fmla="*/ 6952 w 9954"/>
                <a:gd name="connsiteY156" fmla="*/ 2527 h 10000"/>
                <a:gd name="connsiteX157" fmla="*/ 7038 w 9954"/>
                <a:gd name="connsiteY157" fmla="*/ 2463 h 10000"/>
                <a:gd name="connsiteX158" fmla="*/ 7076 w 9954"/>
                <a:gd name="connsiteY158" fmla="*/ 2399 h 10000"/>
                <a:gd name="connsiteX159" fmla="*/ 7207 w 9954"/>
                <a:gd name="connsiteY159" fmla="*/ 2356 h 10000"/>
                <a:gd name="connsiteX160" fmla="*/ 7276 w 9954"/>
                <a:gd name="connsiteY160" fmla="*/ 2363 h 10000"/>
                <a:gd name="connsiteX161" fmla="*/ 7332 w 9954"/>
                <a:gd name="connsiteY161" fmla="*/ 2300 h 10000"/>
                <a:gd name="connsiteX162" fmla="*/ 7376 w 9954"/>
                <a:gd name="connsiteY162" fmla="*/ 2214 h 10000"/>
                <a:gd name="connsiteX163" fmla="*/ 7357 w 9954"/>
                <a:gd name="connsiteY163" fmla="*/ 2200 h 10000"/>
                <a:gd name="connsiteX164" fmla="*/ 7376 w 9954"/>
                <a:gd name="connsiteY164" fmla="*/ 2108 h 10000"/>
                <a:gd name="connsiteX165" fmla="*/ 7301 w 9954"/>
                <a:gd name="connsiteY165" fmla="*/ 2108 h 10000"/>
                <a:gd name="connsiteX166" fmla="*/ 7338 w 9954"/>
                <a:gd name="connsiteY166" fmla="*/ 2030 h 10000"/>
                <a:gd name="connsiteX167" fmla="*/ 7345 w 9954"/>
                <a:gd name="connsiteY167" fmla="*/ 1938 h 10000"/>
                <a:gd name="connsiteX168" fmla="*/ 7376 w 9954"/>
                <a:gd name="connsiteY168" fmla="*/ 1916 h 10000"/>
                <a:gd name="connsiteX169" fmla="*/ 7432 w 9954"/>
                <a:gd name="connsiteY169" fmla="*/ 1824 h 10000"/>
                <a:gd name="connsiteX170" fmla="*/ 7426 w 9954"/>
                <a:gd name="connsiteY170" fmla="*/ 1753 h 10000"/>
                <a:gd name="connsiteX171" fmla="*/ 7470 w 9954"/>
                <a:gd name="connsiteY171" fmla="*/ 1675 h 10000"/>
                <a:gd name="connsiteX172" fmla="*/ 7520 w 9954"/>
                <a:gd name="connsiteY172" fmla="*/ 1625 h 10000"/>
                <a:gd name="connsiteX173" fmla="*/ 7538 w 9954"/>
                <a:gd name="connsiteY173" fmla="*/ 1540 h 10000"/>
                <a:gd name="connsiteX174" fmla="*/ 7532 w 9954"/>
                <a:gd name="connsiteY174" fmla="*/ 1512 h 10000"/>
                <a:gd name="connsiteX175" fmla="*/ 7576 w 9954"/>
                <a:gd name="connsiteY175" fmla="*/ 1455 h 10000"/>
                <a:gd name="connsiteX176" fmla="*/ 7638 w 9954"/>
                <a:gd name="connsiteY176" fmla="*/ 1285 h 10000"/>
                <a:gd name="connsiteX177" fmla="*/ 7657 w 9954"/>
                <a:gd name="connsiteY177" fmla="*/ 1185 h 10000"/>
                <a:gd name="connsiteX178" fmla="*/ 7688 w 9954"/>
                <a:gd name="connsiteY178" fmla="*/ 1192 h 10000"/>
                <a:gd name="connsiteX179" fmla="*/ 7775 w 9954"/>
                <a:gd name="connsiteY179" fmla="*/ 1079 h 10000"/>
                <a:gd name="connsiteX180" fmla="*/ 7875 w 9954"/>
                <a:gd name="connsiteY180" fmla="*/ 1015 h 10000"/>
                <a:gd name="connsiteX181" fmla="*/ 7887 w 9954"/>
                <a:gd name="connsiteY181" fmla="*/ 937 h 10000"/>
                <a:gd name="connsiteX182" fmla="*/ 7925 w 9954"/>
                <a:gd name="connsiteY182" fmla="*/ 852 h 10000"/>
                <a:gd name="connsiteX183" fmla="*/ 7913 w 9954"/>
                <a:gd name="connsiteY183" fmla="*/ 788 h 10000"/>
                <a:gd name="connsiteX184" fmla="*/ 7863 w 9954"/>
                <a:gd name="connsiteY184" fmla="*/ 731 h 10000"/>
                <a:gd name="connsiteX185" fmla="*/ 7887 w 9954"/>
                <a:gd name="connsiteY185" fmla="*/ 660 h 10000"/>
                <a:gd name="connsiteX186" fmla="*/ 7887 w 9954"/>
                <a:gd name="connsiteY186" fmla="*/ 575 h 10000"/>
                <a:gd name="connsiteX187" fmla="*/ 7794 w 9954"/>
                <a:gd name="connsiteY187" fmla="*/ 504 h 10000"/>
                <a:gd name="connsiteX188" fmla="*/ 7701 w 9954"/>
                <a:gd name="connsiteY188" fmla="*/ 546 h 10000"/>
                <a:gd name="connsiteX189" fmla="*/ 7657 w 9954"/>
                <a:gd name="connsiteY189" fmla="*/ 546 h 10000"/>
                <a:gd name="connsiteX190" fmla="*/ 7638 w 9954"/>
                <a:gd name="connsiteY190" fmla="*/ 497 h 10000"/>
                <a:gd name="connsiteX191" fmla="*/ 7638 w 9954"/>
                <a:gd name="connsiteY191" fmla="*/ 405 h 10000"/>
                <a:gd name="connsiteX192" fmla="*/ 7756 w 9954"/>
                <a:gd name="connsiteY192" fmla="*/ 312 h 10000"/>
                <a:gd name="connsiteX193" fmla="*/ 7794 w 9954"/>
                <a:gd name="connsiteY193" fmla="*/ 234 h 10000"/>
                <a:gd name="connsiteX194" fmla="*/ 7869 w 9954"/>
                <a:gd name="connsiteY194" fmla="*/ 170 h 10000"/>
                <a:gd name="connsiteX195" fmla="*/ 7937 w 9954"/>
                <a:gd name="connsiteY195" fmla="*/ 50 h 10000"/>
                <a:gd name="connsiteX196" fmla="*/ 7987 w 9954"/>
                <a:gd name="connsiteY196" fmla="*/ 28 h 10000"/>
                <a:gd name="connsiteX197" fmla="*/ 8056 w 9954"/>
                <a:gd name="connsiteY197" fmla="*/ 43 h 10000"/>
                <a:gd name="connsiteX198" fmla="*/ 8200 w 9954"/>
                <a:gd name="connsiteY198" fmla="*/ 0 h 10000"/>
                <a:gd name="connsiteX199" fmla="*/ 8268 w 9954"/>
                <a:gd name="connsiteY199" fmla="*/ 71 h 10000"/>
                <a:gd name="connsiteX200" fmla="*/ 8263 w 9954"/>
                <a:gd name="connsiteY200" fmla="*/ 121 h 10000"/>
                <a:gd name="connsiteX201" fmla="*/ 8294 w 9954"/>
                <a:gd name="connsiteY201" fmla="*/ 142 h 10000"/>
                <a:gd name="connsiteX202" fmla="*/ 8318 w 9954"/>
                <a:gd name="connsiteY202" fmla="*/ 192 h 10000"/>
                <a:gd name="connsiteX203" fmla="*/ 8281 w 9954"/>
                <a:gd name="connsiteY203" fmla="*/ 248 h 10000"/>
                <a:gd name="connsiteX204" fmla="*/ 8231 w 9954"/>
                <a:gd name="connsiteY204" fmla="*/ 376 h 10000"/>
                <a:gd name="connsiteX205" fmla="*/ 8150 w 9954"/>
                <a:gd name="connsiteY205" fmla="*/ 476 h 10000"/>
                <a:gd name="connsiteX206" fmla="*/ 8075 w 9954"/>
                <a:gd name="connsiteY206" fmla="*/ 532 h 10000"/>
                <a:gd name="connsiteX207" fmla="*/ 8132 w 9954"/>
                <a:gd name="connsiteY207" fmla="*/ 554 h 10000"/>
                <a:gd name="connsiteX208" fmla="*/ 8206 w 9954"/>
                <a:gd name="connsiteY208" fmla="*/ 639 h 10000"/>
                <a:gd name="connsiteX209" fmla="*/ 8256 w 9954"/>
                <a:gd name="connsiteY209" fmla="*/ 646 h 10000"/>
                <a:gd name="connsiteX210" fmla="*/ 8281 w 9954"/>
                <a:gd name="connsiteY210" fmla="*/ 738 h 10000"/>
                <a:gd name="connsiteX211" fmla="*/ 8331 w 9954"/>
                <a:gd name="connsiteY211" fmla="*/ 759 h 10000"/>
                <a:gd name="connsiteX212" fmla="*/ 8368 w 9954"/>
                <a:gd name="connsiteY212" fmla="*/ 752 h 10000"/>
                <a:gd name="connsiteX213" fmla="*/ 8443 w 9954"/>
                <a:gd name="connsiteY213" fmla="*/ 610 h 10000"/>
                <a:gd name="connsiteX214" fmla="*/ 8512 w 9954"/>
                <a:gd name="connsiteY214" fmla="*/ 625 h 10000"/>
                <a:gd name="connsiteX215" fmla="*/ 8524 w 9954"/>
                <a:gd name="connsiteY215" fmla="*/ 667 h 10000"/>
                <a:gd name="connsiteX216" fmla="*/ 8574 w 9954"/>
                <a:gd name="connsiteY216" fmla="*/ 717 h 10000"/>
                <a:gd name="connsiteX217" fmla="*/ 8574 w 9954"/>
                <a:gd name="connsiteY217" fmla="*/ 752 h 10000"/>
                <a:gd name="connsiteX218" fmla="*/ 8618 w 9954"/>
                <a:gd name="connsiteY218" fmla="*/ 774 h 10000"/>
                <a:gd name="connsiteX219" fmla="*/ 8681 w 9954"/>
                <a:gd name="connsiteY219" fmla="*/ 774 h 10000"/>
                <a:gd name="connsiteX220" fmla="*/ 8687 w 9954"/>
                <a:gd name="connsiteY220" fmla="*/ 837 h 10000"/>
                <a:gd name="connsiteX221" fmla="*/ 8631 w 9954"/>
                <a:gd name="connsiteY221" fmla="*/ 866 h 10000"/>
                <a:gd name="connsiteX222" fmla="*/ 8681 w 9954"/>
                <a:gd name="connsiteY222" fmla="*/ 1143 h 10000"/>
                <a:gd name="connsiteX223" fmla="*/ 8731 w 9954"/>
                <a:gd name="connsiteY223" fmla="*/ 1270 h 10000"/>
                <a:gd name="connsiteX224" fmla="*/ 8718 w 9954"/>
                <a:gd name="connsiteY224" fmla="*/ 1327 h 10000"/>
                <a:gd name="connsiteX225" fmla="*/ 8762 w 9954"/>
                <a:gd name="connsiteY225" fmla="*/ 1391 h 10000"/>
                <a:gd name="connsiteX226" fmla="*/ 8768 w 9954"/>
                <a:gd name="connsiteY226" fmla="*/ 1434 h 10000"/>
                <a:gd name="connsiteX227" fmla="*/ 8886 w 9954"/>
                <a:gd name="connsiteY227" fmla="*/ 1483 h 10000"/>
                <a:gd name="connsiteX228" fmla="*/ 9031 w 9954"/>
                <a:gd name="connsiteY228" fmla="*/ 1441 h 10000"/>
                <a:gd name="connsiteX229" fmla="*/ 9048 w 9954"/>
                <a:gd name="connsiteY229" fmla="*/ 1384 h 10000"/>
                <a:gd name="connsiteX230" fmla="*/ 9098 w 9954"/>
                <a:gd name="connsiteY230" fmla="*/ 1405 h 10000"/>
                <a:gd name="connsiteX231" fmla="*/ 9130 w 9954"/>
                <a:gd name="connsiteY231" fmla="*/ 1455 h 10000"/>
                <a:gd name="connsiteX232" fmla="*/ 9205 w 9954"/>
                <a:gd name="connsiteY232" fmla="*/ 1419 h 10000"/>
                <a:gd name="connsiteX233" fmla="*/ 9248 w 9954"/>
                <a:gd name="connsiteY233" fmla="*/ 1419 h 10000"/>
                <a:gd name="connsiteX234" fmla="*/ 9311 w 9954"/>
                <a:gd name="connsiteY234" fmla="*/ 1476 h 10000"/>
                <a:gd name="connsiteX235" fmla="*/ 9348 w 9954"/>
                <a:gd name="connsiteY235" fmla="*/ 1398 h 10000"/>
                <a:gd name="connsiteX236" fmla="*/ 9423 w 9954"/>
                <a:gd name="connsiteY236" fmla="*/ 1434 h 10000"/>
                <a:gd name="connsiteX237" fmla="*/ 9461 w 9954"/>
                <a:gd name="connsiteY237" fmla="*/ 1391 h 10000"/>
                <a:gd name="connsiteX238" fmla="*/ 9492 w 9954"/>
                <a:gd name="connsiteY238" fmla="*/ 1398 h 10000"/>
                <a:gd name="connsiteX239" fmla="*/ 9523 w 9954"/>
                <a:gd name="connsiteY239" fmla="*/ 1356 h 10000"/>
                <a:gd name="connsiteX240" fmla="*/ 9517 w 9954"/>
                <a:gd name="connsiteY240" fmla="*/ 1313 h 10000"/>
                <a:gd name="connsiteX241" fmla="*/ 9561 w 9954"/>
                <a:gd name="connsiteY241" fmla="*/ 1292 h 10000"/>
                <a:gd name="connsiteX242" fmla="*/ 9592 w 9954"/>
                <a:gd name="connsiteY242" fmla="*/ 1221 h 10000"/>
                <a:gd name="connsiteX243" fmla="*/ 9680 w 9954"/>
                <a:gd name="connsiteY243" fmla="*/ 1228 h 10000"/>
                <a:gd name="connsiteX244" fmla="*/ 9811 w 9954"/>
                <a:gd name="connsiteY244" fmla="*/ 1434 h 10000"/>
                <a:gd name="connsiteX245" fmla="*/ 9835 w 9954"/>
                <a:gd name="connsiteY245" fmla="*/ 1505 h 10000"/>
                <a:gd name="connsiteX246" fmla="*/ 9923 w 9954"/>
                <a:gd name="connsiteY246" fmla="*/ 1597 h 10000"/>
                <a:gd name="connsiteX247" fmla="*/ 9954 w 9954"/>
                <a:gd name="connsiteY247" fmla="*/ 1682 h 10000"/>
                <a:gd name="connsiteX248" fmla="*/ 9885 w 9954"/>
                <a:gd name="connsiteY248" fmla="*/ 1796 h 10000"/>
                <a:gd name="connsiteX249" fmla="*/ 9835 w 9954"/>
                <a:gd name="connsiteY249" fmla="*/ 1838 h 10000"/>
                <a:gd name="connsiteX250" fmla="*/ 9861 w 9954"/>
                <a:gd name="connsiteY250" fmla="*/ 1959 h 10000"/>
                <a:gd name="connsiteX251" fmla="*/ 9785 w 9954"/>
                <a:gd name="connsiteY251" fmla="*/ 2051 h 10000"/>
                <a:gd name="connsiteX252" fmla="*/ 9742 w 9954"/>
                <a:gd name="connsiteY252" fmla="*/ 2072 h 10000"/>
                <a:gd name="connsiteX253" fmla="*/ 9742 w 9954"/>
                <a:gd name="connsiteY253" fmla="*/ 2136 h 10000"/>
                <a:gd name="connsiteX254" fmla="*/ 9685 w 9954"/>
                <a:gd name="connsiteY254" fmla="*/ 2257 h 10000"/>
                <a:gd name="connsiteX255" fmla="*/ 9648 w 9954"/>
                <a:gd name="connsiteY255" fmla="*/ 2264 h 10000"/>
                <a:gd name="connsiteX256" fmla="*/ 9654 w 9954"/>
                <a:gd name="connsiteY256" fmla="*/ 2349 h 10000"/>
                <a:gd name="connsiteX257" fmla="*/ 9623 w 9954"/>
                <a:gd name="connsiteY257" fmla="*/ 2413 h 10000"/>
                <a:gd name="connsiteX258" fmla="*/ 9630 w 9954"/>
                <a:gd name="connsiteY258" fmla="*/ 2697 h 10000"/>
                <a:gd name="connsiteX259" fmla="*/ 9648 w 9954"/>
                <a:gd name="connsiteY259" fmla="*/ 2718 h 10000"/>
                <a:gd name="connsiteX260" fmla="*/ 9642 w 9954"/>
                <a:gd name="connsiteY260" fmla="*/ 2811 h 10000"/>
                <a:gd name="connsiteX261" fmla="*/ 9630 w 9954"/>
                <a:gd name="connsiteY261" fmla="*/ 2896 h 10000"/>
                <a:gd name="connsiteX262" fmla="*/ 9586 w 9954"/>
                <a:gd name="connsiteY262" fmla="*/ 2938 h 10000"/>
                <a:gd name="connsiteX263" fmla="*/ 9504 w 9954"/>
                <a:gd name="connsiteY263" fmla="*/ 2903 h 10000"/>
                <a:gd name="connsiteX264" fmla="*/ 9467 w 9954"/>
                <a:gd name="connsiteY264" fmla="*/ 2952 h 10000"/>
                <a:gd name="connsiteX265" fmla="*/ 9473 w 9954"/>
                <a:gd name="connsiteY265" fmla="*/ 2995 h 10000"/>
                <a:gd name="connsiteX266" fmla="*/ 9448 w 9954"/>
                <a:gd name="connsiteY266" fmla="*/ 3080 h 10000"/>
                <a:gd name="connsiteX267" fmla="*/ 9405 w 9954"/>
                <a:gd name="connsiteY267" fmla="*/ 3137 h 10000"/>
                <a:gd name="connsiteX268" fmla="*/ 9392 w 9954"/>
                <a:gd name="connsiteY268" fmla="*/ 3236 h 10000"/>
                <a:gd name="connsiteX269" fmla="*/ 9361 w 9954"/>
                <a:gd name="connsiteY269" fmla="*/ 3322 h 10000"/>
                <a:gd name="connsiteX270" fmla="*/ 9367 w 9954"/>
                <a:gd name="connsiteY270" fmla="*/ 3378 h 10000"/>
                <a:gd name="connsiteX271" fmla="*/ 9355 w 9954"/>
                <a:gd name="connsiteY271" fmla="*/ 3435 h 10000"/>
                <a:gd name="connsiteX272" fmla="*/ 9380 w 9954"/>
                <a:gd name="connsiteY272" fmla="*/ 3485 h 10000"/>
                <a:gd name="connsiteX273" fmla="*/ 9342 w 9954"/>
                <a:gd name="connsiteY273" fmla="*/ 3563 h 10000"/>
                <a:gd name="connsiteX274" fmla="*/ 9280 w 9954"/>
                <a:gd name="connsiteY274" fmla="*/ 3442 h 10000"/>
                <a:gd name="connsiteX275" fmla="*/ 9280 w 9954"/>
                <a:gd name="connsiteY275" fmla="*/ 3350 h 10000"/>
                <a:gd name="connsiteX276" fmla="*/ 9261 w 9954"/>
                <a:gd name="connsiteY276" fmla="*/ 3336 h 10000"/>
                <a:gd name="connsiteX277" fmla="*/ 9186 w 9954"/>
                <a:gd name="connsiteY277" fmla="*/ 3400 h 10000"/>
                <a:gd name="connsiteX278" fmla="*/ 9067 w 9954"/>
                <a:gd name="connsiteY278" fmla="*/ 3549 h 10000"/>
                <a:gd name="connsiteX279" fmla="*/ 8998 w 9954"/>
                <a:gd name="connsiteY279" fmla="*/ 3655 h 10000"/>
                <a:gd name="connsiteX280" fmla="*/ 8893 w 9954"/>
                <a:gd name="connsiteY280" fmla="*/ 3712 h 10000"/>
                <a:gd name="connsiteX281" fmla="*/ 8855 w 9954"/>
                <a:gd name="connsiteY281" fmla="*/ 3797 h 10000"/>
                <a:gd name="connsiteX282" fmla="*/ 8824 w 9954"/>
                <a:gd name="connsiteY282" fmla="*/ 3825 h 10000"/>
                <a:gd name="connsiteX283" fmla="*/ 8705 w 9954"/>
                <a:gd name="connsiteY283" fmla="*/ 3903 h 10000"/>
                <a:gd name="connsiteX284" fmla="*/ 8605 w 9954"/>
                <a:gd name="connsiteY284" fmla="*/ 3996 h 10000"/>
                <a:gd name="connsiteX285" fmla="*/ 8581 w 9954"/>
                <a:gd name="connsiteY285" fmla="*/ 4067 h 10000"/>
                <a:gd name="connsiteX286" fmla="*/ 8543 w 9954"/>
                <a:gd name="connsiteY286" fmla="*/ 4102 h 10000"/>
                <a:gd name="connsiteX287" fmla="*/ 8593 w 9954"/>
                <a:gd name="connsiteY287" fmla="*/ 4194 h 10000"/>
                <a:gd name="connsiteX288" fmla="*/ 8643 w 9954"/>
                <a:gd name="connsiteY288" fmla="*/ 4265 h 10000"/>
                <a:gd name="connsiteX289" fmla="*/ 8712 w 9954"/>
                <a:gd name="connsiteY289" fmla="*/ 4294 h 10000"/>
                <a:gd name="connsiteX290" fmla="*/ 8687 w 9954"/>
                <a:gd name="connsiteY290" fmla="*/ 4344 h 10000"/>
                <a:gd name="connsiteX291" fmla="*/ 8736 w 9954"/>
                <a:gd name="connsiteY291" fmla="*/ 4358 h 10000"/>
                <a:gd name="connsiteX292" fmla="*/ 8736 w 9954"/>
                <a:gd name="connsiteY292" fmla="*/ 4443 h 10000"/>
                <a:gd name="connsiteX293" fmla="*/ 8774 w 9954"/>
                <a:gd name="connsiteY293" fmla="*/ 4507 h 10000"/>
                <a:gd name="connsiteX294" fmla="*/ 8836 w 9954"/>
                <a:gd name="connsiteY294" fmla="*/ 4493 h 10000"/>
                <a:gd name="connsiteX295" fmla="*/ 8862 w 9954"/>
                <a:gd name="connsiteY295" fmla="*/ 4422 h 10000"/>
                <a:gd name="connsiteX296" fmla="*/ 8912 w 9954"/>
                <a:gd name="connsiteY296" fmla="*/ 4414 h 10000"/>
                <a:gd name="connsiteX297" fmla="*/ 8917 w 9954"/>
                <a:gd name="connsiteY297" fmla="*/ 4358 h 10000"/>
                <a:gd name="connsiteX298" fmla="*/ 8981 w 9954"/>
                <a:gd name="connsiteY298" fmla="*/ 4358 h 10000"/>
                <a:gd name="connsiteX299" fmla="*/ 8955 w 9954"/>
                <a:gd name="connsiteY299" fmla="*/ 4429 h 10000"/>
                <a:gd name="connsiteX300" fmla="*/ 9017 w 9954"/>
                <a:gd name="connsiteY300" fmla="*/ 4464 h 10000"/>
                <a:gd name="connsiteX301" fmla="*/ 9005 w 9954"/>
                <a:gd name="connsiteY301" fmla="*/ 4528 h 10000"/>
                <a:gd name="connsiteX302" fmla="*/ 8912 w 9954"/>
                <a:gd name="connsiteY302" fmla="*/ 4535 h 10000"/>
                <a:gd name="connsiteX303" fmla="*/ 8843 w 9954"/>
                <a:gd name="connsiteY303" fmla="*/ 4578 h 10000"/>
                <a:gd name="connsiteX304" fmla="*/ 8781 w 9954"/>
                <a:gd name="connsiteY304" fmla="*/ 4599 h 10000"/>
                <a:gd name="connsiteX305" fmla="*/ 8781 w 9954"/>
                <a:gd name="connsiteY305" fmla="*/ 4698 h 10000"/>
                <a:gd name="connsiteX306" fmla="*/ 8843 w 9954"/>
                <a:gd name="connsiteY306" fmla="*/ 4805 h 10000"/>
                <a:gd name="connsiteX307" fmla="*/ 8793 w 9954"/>
                <a:gd name="connsiteY307" fmla="*/ 4904 h 10000"/>
                <a:gd name="connsiteX308" fmla="*/ 8693 w 9954"/>
                <a:gd name="connsiteY308" fmla="*/ 4918 h 10000"/>
                <a:gd name="connsiteX309" fmla="*/ 8705 w 9954"/>
                <a:gd name="connsiteY309" fmla="*/ 5032 h 10000"/>
                <a:gd name="connsiteX310" fmla="*/ 8700 w 9954"/>
                <a:gd name="connsiteY310" fmla="*/ 5103 h 10000"/>
                <a:gd name="connsiteX311" fmla="*/ 8668 w 9954"/>
                <a:gd name="connsiteY311" fmla="*/ 5138 h 10000"/>
                <a:gd name="connsiteX312" fmla="*/ 8605 w 9954"/>
                <a:gd name="connsiteY312" fmla="*/ 5110 h 10000"/>
                <a:gd name="connsiteX313" fmla="*/ 8550 w 9954"/>
                <a:gd name="connsiteY313" fmla="*/ 5018 h 10000"/>
                <a:gd name="connsiteX314" fmla="*/ 8487 w 9954"/>
                <a:gd name="connsiteY314" fmla="*/ 5089 h 10000"/>
                <a:gd name="connsiteX315" fmla="*/ 8425 w 9954"/>
                <a:gd name="connsiteY315" fmla="*/ 5039 h 10000"/>
                <a:gd name="connsiteX316" fmla="*/ 8418 w 9954"/>
                <a:gd name="connsiteY316" fmla="*/ 5011 h 10000"/>
                <a:gd name="connsiteX317" fmla="*/ 8331 w 9954"/>
                <a:gd name="connsiteY317" fmla="*/ 4947 h 10000"/>
                <a:gd name="connsiteX318" fmla="*/ 8306 w 9954"/>
                <a:gd name="connsiteY318" fmla="*/ 4961 h 10000"/>
                <a:gd name="connsiteX319" fmla="*/ 8318 w 9954"/>
                <a:gd name="connsiteY319" fmla="*/ 5039 h 10000"/>
                <a:gd name="connsiteX320" fmla="*/ 8268 w 9954"/>
                <a:gd name="connsiteY320" fmla="*/ 5138 h 10000"/>
                <a:gd name="connsiteX321" fmla="*/ 8306 w 9954"/>
                <a:gd name="connsiteY321" fmla="*/ 5160 h 10000"/>
                <a:gd name="connsiteX322" fmla="*/ 8375 w 9954"/>
                <a:gd name="connsiteY322" fmla="*/ 5145 h 10000"/>
                <a:gd name="connsiteX323" fmla="*/ 8387 w 9954"/>
                <a:gd name="connsiteY323" fmla="*/ 5181 h 10000"/>
                <a:gd name="connsiteX324" fmla="*/ 8375 w 9954"/>
                <a:gd name="connsiteY324" fmla="*/ 5224 h 10000"/>
                <a:gd name="connsiteX325" fmla="*/ 8400 w 9954"/>
                <a:gd name="connsiteY325" fmla="*/ 5280 h 10000"/>
                <a:gd name="connsiteX326" fmla="*/ 8456 w 9954"/>
                <a:gd name="connsiteY326" fmla="*/ 5316 h 10000"/>
                <a:gd name="connsiteX327" fmla="*/ 8443 w 9954"/>
                <a:gd name="connsiteY327" fmla="*/ 5401 h 10000"/>
                <a:gd name="connsiteX328" fmla="*/ 8481 w 9954"/>
                <a:gd name="connsiteY328" fmla="*/ 5444 h 10000"/>
                <a:gd name="connsiteX329" fmla="*/ 8437 w 9954"/>
                <a:gd name="connsiteY329" fmla="*/ 5486 h 10000"/>
                <a:gd name="connsiteX330" fmla="*/ 8425 w 9954"/>
                <a:gd name="connsiteY330" fmla="*/ 5642 h 10000"/>
                <a:gd name="connsiteX331" fmla="*/ 8400 w 9954"/>
                <a:gd name="connsiteY331" fmla="*/ 5649 h 10000"/>
                <a:gd name="connsiteX332" fmla="*/ 8431 w 9954"/>
                <a:gd name="connsiteY332" fmla="*/ 5720 h 10000"/>
                <a:gd name="connsiteX333" fmla="*/ 8437 w 9954"/>
                <a:gd name="connsiteY333" fmla="*/ 5841 h 10000"/>
                <a:gd name="connsiteX334" fmla="*/ 8468 w 9954"/>
                <a:gd name="connsiteY334" fmla="*/ 5869 h 10000"/>
                <a:gd name="connsiteX335" fmla="*/ 8475 w 9954"/>
                <a:gd name="connsiteY335" fmla="*/ 5905 h 10000"/>
                <a:gd name="connsiteX336" fmla="*/ 8500 w 9954"/>
                <a:gd name="connsiteY336" fmla="*/ 5912 h 10000"/>
                <a:gd name="connsiteX337" fmla="*/ 8506 w 9954"/>
                <a:gd name="connsiteY337" fmla="*/ 5983 h 10000"/>
                <a:gd name="connsiteX338" fmla="*/ 8493 w 9954"/>
                <a:gd name="connsiteY338" fmla="*/ 6033 h 10000"/>
                <a:gd name="connsiteX339" fmla="*/ 8556 w 9954"/>
                <a:gd name="connsiteY339" fmla="*/ 6061 h 10000"/>
                <a:gd name="connsiteX340" fmla="*/ 8650 w 9954"/>
                <a:gd name="connsiteY340" fmla="*/ 6004 h 10000"/>
                <a:gd name="connsiteX341" fmla="*/ 8786 w 9954"/>
                <a:gd name="connsiteY341" fmla="*/ 5891 h 10000"/>
                <a:gd name="connsiteX342" fmla="*/ 8824 w 9954"/>
                <a:gd name="connsiteY342" fmla="*/ 5891 h 10000"/>
                <a:gd name="connsiteX343" fmla="*/ 8824 w 9954"/>
                <a:gd name="connsiteY343" fmla="*/ 5976 h 10000"/>
                <a:gd name="connsiteX344" fmla="*/ 8849 w 9954"/>
                <a:gd name="connsiteY344" fmla="*/ 5990 h 10000"/>
                <a:gd name="connsiteX345" fmla="*/ 8893 w 9954"/>
                <a:gd name="connsiteY345" fmla="*/ 6089 h 10000"/>
                <a:gd name="connsiteX346" fmla="*/ 8924 w 9954"/>
                <a:gd name="connsiteY346" fmla="*/ 6097 h 10000"/>
                <a:gd name="connsiteX347" fmla="*/ 8905 w 9954"/>
                <a:gd name="connsiteY347" fmla="*/ 6153 h 10000"/>
                <a:gd name="connsiteX348" fmla="*/ 8955 w 9954"/>
                <a:gd name="connsiteY348" fmla="*/ 6281 h 10000"/>
                <a:gd name="connsiteX349" fmla="*/ 8955 w 9954"/>
                <a:gd name="connsiteY349" fmla="*/ 6345 h 10000"/>
                <a:gd name="connsiteX350" fmla="*/ 8981 w 9954"/>
                <a:gd name="connsiteY350" fmla="*/ 6416 h 10000"/>
                <a:gd name="connsiteX351" fmla="*/ 8943 w 9954"/>
                <a:gd name="connsiteY351" fmla="*/ 6473 h 10000"/>
                <a:gd name="connsiteX352" fmla="*/ 8899 w 9954"/>
                <a:gd name="connsiteY352" fmla="*/ 6466 h 10000"/>
                <a:gd name="connsiteX353" fmla="*/ 8899 w 9954"/>
                <a:gd name="connsiteY353" fmla="*/ 6501 h 10000"/>
                <a:gd name="connsiteX354" fmla="*/ 8943 w 9954"/>
                <a:gd name="connsiteY354" fmla="*/ 6544 h 10000"/>
                <a:gd name="connsiteX355" fmla="*/ 8962 w 9954"/>
                <a:gd name="connsiteY355" fmla="*/ 6515 h 10000"/>
                <a:gd name="connsiteX356" fmla="*/ 8998 w 9954"/>
                <a:gd name="connsiteY356" fmla="*/ 6579 h 10000"/>
                <a:gd name="connsiteX357" fmla="*/ 9043 w 9954"/>
                <a:gd name="connsiteY357" fmla="*/ 6579 h 10000"/>
                <a:gd name="connsiteX358" fmla="*/ 9017 w 9954"/>
                <a:gd name="connsiteY358" fmla="*/ 6757 h 10000"/>
                <a:gd name="connsiteX359" fmla="*/ 8998 w 9954"/>
                <a:gd name="connsiteY359" fmla="*/ 6792 h 10000"/>
                <a:gd name="connsiteX360" fmla="*/ 8943 w 9954"/>
                <a:gd name="connsiteY360" fmla="*/ 6778 h 10000"/>
                <a:gd name="connsiteX361" fmla="*/ 8874 w 9954"/>
                <a:gd name="connsiteY361" fmla="*/ 6799 h 10000"/>
                <a:gd name="connsiteX362" fmla="*/ 8849 w 9954"/>
                <a:gd name="connsiteY362" fmla="*/ 6842 h 10000"/>
                <a:gd name="connsiteX363" fmla="*/ 8843 w 9954"/>
                <a:gd name="connsiteY363" fmla="*/ 6884 h 10000"/>
                <a:gd name="connsiteX364" fmla="*/ 8800 w 9954"/>
                <a:gd name="connsiteY364" fmla="*/ 6934 h 10000"/>
                <a:gd name="connsiteX365" fmla="*/ 8731 w 9954"/>
                <a:gd name="connsiteY365" fmla="*/ 6941 h 10000"/>
                <a:gd name="connsiteX366" fmla="*/ 8718 w 9954"/>
                <a:gd name="connsiteY366" fmla="*/ 6962 h 10000"/>
                <a:gd name="connsiteX367" fmla="*/ 8674 w 9954"/>
                <a:gd name="connsiteY367" fmla="*/ 6927 h 10000"/>
                <a:gd name="connsiteX368" fmla="*/ 8631 w 9954"/>
                <a:gd name="connsiteY368" fmla="*/ 6934 h 10000"/>
                <a:gd name="connsiteX369" fmla="*/ 8605 w 9954"/>
                <a:gd name="connsiteY369" fmla="*/ 6906 h 10000"/>
                <a:gd name="connsiteX370" fmla="*/ 8550 w 9954"/>
                <a:gd name="connsiteY370" fmla="*/ 6891 h 10000"/>
                <a:gd name="connsiteX371" fmla="*/ 8562 w 9954"/>
                <a:gd name="connsiteY371" fmla="*/ 6941 h 10000"/>
                <a:gd name="connsiteX372" fmla="*/ 8537 w 9954"/>
                <a:gd name="connsiteY372" fmla="*/ 6991 h 10000"/>
                <a:gd name="connsiteX373" fmla="*/ 8443 w 9954"/>
                <a:gd name="connsiteY373" fmla="*/ 6984 h 10000"/>
                <a:gd name="connsiteX374" fmla="*/ 8412 w 9954"/>
                <a:gd name="connsiteY374" fmla="*/ 6962 h 10000"/>
                <a:gd name="connsiteX375" fmla="*/ 8362 w 9954"/>
                <a:gd name="connsiteY375" fmla="*/ 6984 h 10000"/>
                <a:gd name="connsiteX376" fmla="*/ 8356 w 9954"/>
                <a:gd name="connsiteY376" fmla="*/ 7055 h 10000"/>
                <a:gd name="connsiteX377" fmla="*/ 8263 w 9954"/>
                <a:gd name="connsiteY377" fmla="*/ 7133 h 10000"/>
                <a:gd name="connsiteX378" fmla="*/ 8231 w 9954"/>
                <a:gd name="connsiteY378" fmla="*/ 7090 h 10000"/>
                <a:gd name="connsiteX379" fmla="*/ 8163 w 9954"/>
                <a:gd name="connsiteY379" fmla="*/ 7111 h 10000"/>
                <a:gd name="connsiteX380" fmla="*/ 8118 w 9954"/>
                <a:gd name="connsiteY380" fmla="*/ 7133 h 10000"/>
                <a:gd name="connsiteX381" fmla="*/ 8113 w 9954"/>
                <a:gd name="connsiteY381" fmla="*/ 7168 h 10000"/>
                <a:gd name="connsiteX382" fmla="*/ 8018 w 9954"/>
                <a:gd name="connsiteY382" fmla="*/ 7246 h 10000"/>
                <a:gd name="connsiteX383" fmla="*/ 7963 w 9954"/>
                <a:gd name="connsiteY383" fmla="*/ 7232 h 10000"/>
                <a:gd name="connsiteX384" fmla="*/ 7906 w 9954"/>
                <a:gd name="connsiteY384" fmla="*/ 7260 h 10000"/>
                <a:gd name="connsiteX385" fmla="*/ 7863 w 9954"/>
                <a:gd name="connsiteY385" fmla="*/ 7303 h 10000"/>
                <a:gd name="connsiteX386" fmla="*/ 7801 w 9954"/>
                <a:gd name="connsiteY386" fmla="*/ 7331 h 10000"/>
                <a:gd name="connsiteX387" fmla="*/ 7806 w 9954"/>
                <a:gd name="connsiteY387" fmla="*/ 7374 h 10000"/>
                <a:gd name="connsiteX388" fmla="*/ 7751 w 9954"/>
                <a:gd name="connsiteY388" fmla="*/ 7402 h 10000"/>
                <a:gd name="connsiteX389" fmla="*/ 7670 w 9954"/>
                <a:gd name="connsiteY389" fmla="*/ 7523 h 10000"/>
                <a:gd name="connsiteX390" fmla="*/ 7657 w 9954"/>
                <a:gd name="connsiteY390" fmla="*/ 7573 h 10000"/>
                <a:gd name="connsiteX391" fmla="*/ 7632 w 9954"/>
                <a:gd name="connsiteY391" fmla="*/ 7559 h 10000"/>
                <a:gd name="connsiteX392" fmla="*/ 7644 w 9954"/>
                <a:gd name="connsiteY392" fmla="*/ 7523 h 10000"/>
                <a:gd name="connsiteX393" fmla="*/ 7563 w 9954"/>
                <a:gd name="connsiteY393" fmla="*/ 7339 h 10000"/>
                <a:gd name="connsiteX394" fmla="*/ 7563 w 9954"/>
                <a:gd name="connsiteY394" fmla="*/ 7268 h 10000"/>
                <a:gd name="connsiteX395" fmla="*/ 7526 w 9954"/>
                <a:gd name="connsiteY395" fmla="*/ 7268 h 10000"/>
                <a:gd name="connsiteX396" fmla="*/ 7413 w 9954"/>
                <a:gd name="connsiteY396" fmla="*/ 7197 h 10000"/>
                <a:gd name="connsiteX397" fmla="*/ 7345 w 9954"/>
                <a:gd name="connsiteY397" fmla="*/ 7232 h 10000"/>
                <a:gd name="connsiteX398" fmla="*/ 7326 w 9954"/>
                <a:gd name="connsiteY398" fmla="*/ 7275 h 10000"/>
                <a:gd name="connsiteX399" fmla="*/ 7376 w 9954"/>
                <a:gd name="connsiteY399" fmla="*/ 7324 h 10000"/>
                <a:gd name="connsiteX400" fmla="*/ 7388 w 9954"/>
                <a:gd name="connsiteY400" fmla="*/ 7367 h 10000"/>
                <a:gd name="connsiteX401" fmla="*/ 7357 w 9954"/>
                <a:gd name="connsiteY401" fmla="*/ 7410 h 10000"/>
                <a:gd name="connsiteX402" fmla="*/ 7364 w 9954"/>
                <a:gd name="connsiteY402" fmla="*/ 7445 h 10000"/>
                <a:gd name="connsiteX403" fmla="*/ 7351 w 9954"/>
                <a:gd name="connsiteY403" fmla="*/ 7516 h 10000"/>
                <a:gd name="connsiteX404" fmla="*/ 7357 w 9954"/>
                <a:gd name="connsiteY404" fmla="*/ 7587 h 10000"/>
                <a:gd name="connsiteX405" fmla="*/ 7395 w 9954"/>
                <a:gd name="connsiteY405" fmla="*/ 7700 h 10000"/>
                <a:gd name="connsiteX406" fmla="*/ 7357 w 9954"/>
                <a:gd name="connsiteY406" fmla="*/ 7743 h 10000"/>
                <a:gd name="connsiteX407" fmla="*/ 7364 w 9954"/>
                <a:gd name="connsiteY407" fmla="*/ 7779 h 10000"/>
                <a:gd name="connsiteX408" fmla="*/ 7332 w 9954"/>
                <a:gd name="connsiteY408" fmla="*/ 7793 h 10000"/>
                <a:gd name="connsiteX409" fmla="*/ 7314 w 9954"/>
                <a:gd name="connsiteY409" fmla="*/ 7814 h 10000"/>
                <a:gd name="connsiteX410" fmla="*/ 7195 w 9954"/>
                <a:gd name="connsiteY410" fmla="*/ 7800 h 10000"/>
                <a:gd name="connsiteX411" fmla="*/ 7176 w 9954"/>
                <a:gd name="connsiteY411" fmla="*/ 7757 h 10000"/>
                <a:gd name="connsiteX412" fmla="*/ 7138 w 9954"/>
                <a:gd name="connsiteY412" fmla="*/ 7786 h 10000"/>
                <a:gd name="connsiteX413" fmla="*/ 7057 w 9954"/>
                <a:gd name="connsiteY413" fmla="*/ 7771 h 10000"/>
                <a:gd name="connsiteX414" fmla="*/ 7002 w 9954"/>
                <a:gd name="connsiteY414" fmla="*/ 7793 h 10000"/>
                <a:gd name="connsiteX415" fmla="*/ 6971 w 9954"/>
                <a:gd name="connsiteY415" fmla="*/ 7644 h 10000"/>
                <a:gd name="connsiteX416" fmla="*/ 6938 w 9954"/>
                <a:gd name="connsiteY416" fmla="*/ 7637 h 10000"/>
                <a:gd name="connsiteX417" fmla="*/ 6902 w 9954"/>
                <a:gd name="connsiteY417" fmla="*/ 7544 h 10000"/>
                <a:gd name="connsiteX418" fmla="*/ 6921 w 9954"/>
                <a:gd name="connsiteY418" fmla="*/ 7502 h 10000"/>
                <a:gd name="connsiteX419" fmla="*/ 6964 w 9954"/>
                <a:gd name="connsiteY419" fmla="*/ 7523 h 10000"/>
                <a:gd name="connsiteX420" fmla="*/ 6983 w 9954"/>
                <a:gd name="connsiteY420" fmla="*/ 7473 h 10000"/>
                <a:gd name="connsiteX421" fmla="*/ 6952 w 9954"/>
                <a:gd name="connsiteY421" fmla="*/ 7438 h 10000"/>
                <a:gd name="connsiteX422" fmla="*/ 6971 w 9954"/>
                <a:gd name="connsiteY422" fmla="*/ 7402 h 10000"/>
                <a:gd name="connsiteX423" fmla="*/ 6889 w 9954"/>
                <a:gd name="connsiteY423" fmla="*/ 7331 h 10000"/>
                <a:gd name="connsiteX424" fmla="*/ 6895 w 9954"/>
                <a:gd name="connsiteY424" fmla="*/ 7296 h 10000"/>
                <a:gd name="connsiteX425" fmla="*/ 6845 w 9954"/>
                <a:gd name="connsiteY425" fmla="*/ 7260 h 10000"/>
                <a:gd name="connsiteX426" fmla="*/ 6876 w 9954"/>
                <a:gd name="connsiteY426" fmla="*/ 7218 h 10000"/>
                <a:gd name="connsiteX427" fmla="*/ 6864 w 9954"/>
                <a:gd name="connsiteY427" fmla="*/ 7168 h 10000"/>
                <a:gd name="connsiteX428" fmla="*/ 6807 w 9954"/>
                <a:gd name="connsiteY428" fmla="*/ 7090 h 10000"/>
                <a:gd name="connsiteX429" fmla="*/ 6771 w 9954"/>
                <a:gd name="connsiteY429" fmla="*/ 7026 h 10000"/>
                <a:gd name="connsiteX430" fmla="*/ 6695 w 9954"/>
                <a:gd name="connsiteY430" fmla="*/ 7055 h 10000"/>
                <a:gd name="connsiteX431" fmla="*/ 6652 w 9954"/>
                <a:gd name="connsiteY431" fmla="*/ 7048 h 10000"/>
                <a:gd name="connsiteX432" fmla="*/ 6627 w 9954"/>
                <a:gd name="connsiteY432" fmla="*/ 7111 h 10000"/>
                <a:gd name="connsiteX433" fmla="*/ 6540 w 9954"/>
                <a:gd name="connsiteY433" fmla="*/ 7119 h 10000"/>
                <a:gd name="connsiteX434" fmla="*/ 6508 w 9954"/>
                <a:gd name="connsiteY434" fmla="*/ 7111 h 10000"/>
                <a:gd name="connsiteX435" fmla="*/ 6433 w 9954"/>
                <a:gd name="connsiteY435" fmla="*/ 7161 h 10000"/>
                <a:gd name="connsiteX436" fmla="*/ 6440 w 9954"/>
                <a:gd name="connsiteY436" fmla="*/ 7260 h 10000"/>
                <a:gd name="connsiteX437" fmla="*/ 6421 w 9954"/>
                <a:gd name="connsiteY437" fmla="*/ 7324 h 10000"/>
                <a:gd name="connsiteX438" fmla="*/ 6421 w 9954"/>
                <a:gd name="connsiteY438" fmla="*/ 7381 h 10000"/>
                <a:gd name="connsiteX439" fmla="*/ 6358 w 9954"/>
                <a:gd name="connsiteY439" fmla="*/ 7424 h 10000"/>
                <a:gd name="connsiteX440" fmla="*/ 6290 w 9954"/>
                <a:gd name="connsiteY440" fmla="*/ 7431 h 10000"/>
                <a:gd name="connsiteX441" fmla="*/ 6271 w 9954"/>
                <a:gd name="connsiteY441" fmla="*/ 7410 h 10000"/>
                <a:gd name="connsiteX442" fmla="*/ 6208 w 9954"/>
                <a:gd name="connsiteY442" fmla="*/ 7388 h 10000"/>
                <a:gd name="connsiteX443" fmla="*/ 6172 w 9954"/>
                <a:gd name="connsiteY443" fmla="*/ 7431 h 10000"/>
                <a:gd name="connsiteX444" fmla="*/ 6165 w 9954"/>
                <a:gd name="connsiteY444" fmla="*/ 7473 h 10000"/>
                <a:gd name="connsiteX445" fmla="*/ 6127 w 9954"/>
                <a:gd name="connsiteY445" fmla="*/ 7480 h 10000"/>
                <a:gd name="connsiteX446" fmla="*/ 6122 w 9954"/>
                <a:gd name="connsiteY446" fmla="*/ 7523 h 10000"/>
                <a:gd name="connsiteX447" fmla="*/ 6091 w 9954"/>
                <a:gd name="connsiteY447" fmla="*/ 7523 h 10000"/>
                <a:gd name="connsiteX448" fmla="*/ 6053 w 9954"/>
                <a:gd name="connsiteY448" fmla="*/ 7424 h 10000"/>
                <a:gd name="connsiteX449" fmla="*/ 5965 w 9954"/>
                <a:gd name="connsiteY449" fmla="*/ 7473 h 10000"/>
                <a:gd name="connsiteX450" fmla="*/ 5865 w 9954"/>
                <a:gd name="connsiteY450" fmla="*/ 7551 h 10000"/>
                <a:gd name="connsiteX451" fmla="*/ 5827 w 9954"/>
                <a:gd name="connsiteY451" fmla="*/ 7566 h 10000"/>
                <a:gd name="connsiteX452" fmla="*/ 5841 w 9954"/>
                <a:gd name="connsiteY452" fmla="*/ 7615 h 10000"/>
                <a:gd name="connsiteX453" fmla="*/ 5784 w 9954"/>
                <a:gd name="connsiteY453" fmla="*/ 7637 h 10000"/>
                <a:gd name="connsiteX454" fmla="*/ 5746 w 9954"/>
                <a:gd name="connsiteY454" fmla="*/ 7608 h 10000"/>
                <a:gd name="connsiteX455" fmla="*/ 5665 w 9954"/>
                <a:gd name="connsiteY455" fmla="*/ 7622 h 10000"/>
                <a:gd name="connsiteX456" fmla="*/ 5665 w 9954"/>
                <a:gd name="connsiteY456" fmla="*/ 7395 h 10000"/>
                <a:gd name="connsiteX457" fmla="*/ 5745 w 9954"/>
                <a:gd name="connsiteY457" fmla="*/ 7826 h 10000"/>
                <a:gd name="connsiteX0" fmla="*/ 5312 w 9994"/>
                <a:gd name="connsiteY0" fmla="*/ 7970 h 10000"/>
                <a:gd name="connsiteX1" fmla="*/ 5360 w 9994"/>
                <a:gd name="connsiteY1" fmla="*/ 8247 h 10000"/>
                <a:gd name="connsiteX2" fmla="*/ 5315 w 9994"/>
                <a:gd name="connsiteY2" fmla="*/ 8254 h 10000"/>
                <a:gd name="connsiteX3" fmla="*/ 5165 w 9994"/>
                <a:gd name="connsiteY3" fmla="*/ 8353 h 10000"/>
                <a:gd name="connsiteX4" fmla="*/ 5078 w 9994"/>
                <a:gd name="connsiteY4" fmla="*/ 8368 h 10000"/>
                <a:gd name="connsiteX5" fmla="*/ 5045 w 9994"/>
                <a:gd name="connsiteY5" fmla="*/ 8311 h 10000"/>
                <a:gd name="connsiteX6" fmla="*/ 4909 w 9994"/>
                <a:gd name="connsiteY6" fmla="*/ 8361 h 10000"/>
                <a:gd name="connsiteX7" fmla="*/ 4890 w 9994"/>
                <a:gd name="connsiteY7" fmla="*/ 8432 h 10000"/>
                <a:gd name="connsiteX8" fmla="*/ 4808 w 9994"/>
                <a:gd name="connsiteY8" fmla="*/ 8417 h 10000"/>
                <a:gd name="connsiteX9" fmla="*/ 4739 w 9994"/>
                <a:gd name="connsiteY9" fmla="*/ 8382 h 10000"/>
                <a:gd name="connsiteX10" fmla="*/ 4683 w 9994"/>
                <a:gd name="connsiteY10" fmla="*/ 8403 h 10000"/>
                <a:gd name="connsiteX11" fmla="*/ 2356 w 9994"/>
                <a:gd name="connsiteY11" fmla="*/ 8971 h 10000"/>
                <a:gd name="connsiteX12" fmla="*/ 2362 w 9994"/>
                <a:gd name="connsiteY12" fmla="*/ 9021 h 10000"/>
                <a:gd name="connsiteX13" fmla="*/ 1986 w 9994"/>
                <a:gd name="connsiteY13" fmla="*/ 9837 h 10000"/>
                <a:gd name="connsiteX14" fmla="*/ 1905 w 9994"/>
                <a:gd name="connsiteY14" fmla="*/ 9879 h 10000"/>
                <a:gd name="connsiteX15" fmla="*/ 1860 w 9994"/>
                <a:gd name="connsiteY15" fmla="*/ 9922 h 10000"/>
                <a:gd name="connsiteX16" fmla="*/ 1785 w 9994"/>
                <a:gd name="connsiteY16" fmla="*/ 9929 h 10000"/>
                <a:gd name="connsiteX17" fmla="*/ 1741 w 9994"/>
                <a:gd name="connsiteY17" fmla="*/ 9943 h 10000"/>
                <a:gd name="connsiteX18" fmla="*/ 1704 w 9994"/>
                <a:gd name="connsiteY18" fmla="*/ 9929 h 10000"/>
                <a:gd name="connsiteX19" fmla="*/ 1641 w 9994"/>
                <a:gd name="connsiteY19" fmla="*/ 9943 h 10000"/>
                <a:gd name="connsiteX20" fmla="*/ 1635 w 9994"/>
                <a:gd name="connsiteY20" fmla="*/ 9957 h 10000"/>
                <a:gd name="connsiteX21" fmla="*/ 1584 w 9994"/>
                <a:gd name="connsiteY21" fmla="*/ 9993 h 10000"/>
                <a:gd name="connsiteX22" fmla="*/ 1547 w 9994"/>
                <a:gd name="connsiteY22" fmla="*/ 10000 h 10000"/>
                <a:gd name="connsiteX23" fmla="*/ 1434 w 9994"/>
                <a:gd name="connsiteY23" fmla="*/ 9901 h 10000"/>
                <a:gd name="connsiteX24" fmla="*/ 1352 w 9994"/>
                <a:gd name="connsiteY24" fmla="*/ 9794 h 10000"/>
                <a:gd name="connsiteX25" fmla="*/ 1253 w 9994"/>
                <a:gd name="connsiteY25" fmla="*/ 9759 h 10000"/>
                <a:gd name="connsiteX26" fmla="*/ 1234 w 9994"/>
                <a:gd name="connsiteY26" fmla="*/ 9624 h 10000"/>
                <a:gd name="connsiteX27" fmla="*/ 1303 w 9994"/>
                <a:gd name="connsiteY27" fmla="*/ 9588 h 10000"/>
                <a:gd name="connsiteX28" fmla="*/ 1277 w 9994"/>
                <a:gd name="connsiteY28" fmla="*/ 9482 h 10000"/>
                <a:gd name="connsiteX29" fmla="*/ 1253 w 9994"/>
                <a:gd name="connsiteY29" fmla="*/ 9446 h 10000"/>
                <a:gd name="connsiteX30" fmla="*/ 1434 w 9994"/>
                <a:gd name="connsiteY30" fmla="*/ 9312 h 10000"/>
                <a:gd name="connsiteX31" fmla="*/ 1490 w 9994"/>
                <a:gd name="connsiteY31" fmla="*/ 9177 h 10000"/>
                <a:gd name="connsiteX32" fmla="*/ 1547 w 9994"/>
                <a:gd name="connsiteY32" fmla="*/ 9148 h 10000"/>
                <a:gd name="connsiteX33" fmla="*/ 1559 w 9994"/>
                <a:gd name="connsiteY33" fmla="*/ 9063 h 10000"/>
                <a:gd name="connsiteX34" fmla="*/ 1503 w 9994"/>
                <a:gd name="connsiteY34" fmla="*/ 8950 h 10000"/>
                <a:gd name="connsiteX35" fmla="*/ 1515 w 9994"/>
                <a:gd name="connsiteY35" fmla="*/ 8879 h 10000"/>
                <a:gd name="connsiteX36" fmla="*/ 1453 w 9994"/>
                <a:gd name="connsiteY36" fmla="*/ 8850 h 10000"/>
                <a:gd name="connsiteX37" fmla="*/ 1416 w 9994"/>
                <a:gd name="connsiteY37" fmla="*/ 8857 h 10000"/>
                <a:gd name="connsiteX38" fmla="*/ 1234 w 9994"/>
                <a:gd name="connsiteY38" fmla="*/ 8921 h 10000"/>
                <a:gd name="connsiteX39" fmla="*/ 1183 w 9994"/>
                <a:gd name="connsiteY39" fmla="*/ 8971 h 10000"/>
                <a:gd name="connsiteX40" fmla="*/ 1145 w 9994"/>
                <a:gd name="connsiteY40" fmla="*/ 8999 h 10000"/>
                <a:gd name="connsiteX41" fmla="*/ 1095 w 9994"/>
                <a:gd name="connsiteY41" fmla="*/ 9056 h 10000"/>
                <a:gd name="connsiteX42" fmla="*/ 939 w 9994"/>
                <a:gd name="connsiteY42" fmla="*/ 9013 h 10000"/>
                <a:gd name="connsiteX43" fmla="*/ 882 w 9994"/>
                <a:gd name="connsiteY43" fmla="*/ 8971 h 10000"/>
                <a:gd name="connsiteX44" fmla="*/ 782 w 9994"/>
                <a:gd name="connsiteY44" fmla="*/ 9021 h 10000"/>
                <a:gd name="connsiteX45" fmla="*/ 638 w 9994"/>
                <a:gd name="connsiteY45" fmla="*/ 9056 h 10000"/>
                <a:gd name="connsiteX46" fmla="*/ 738 w 9994"/>
                <a:gd name="connsiteY46" fmla="*/ 9177 h 10000"/>
                <a:gd name="connsiteX47" fmla="*/ 619 w 9994"/>
                <a:gd name="connsiteY47" fmla="*/ 9304 h 10000"/>
                <a:gd name="connsiteX48" fmla="*/ 581 w 9994"/>
                <a:gd name="connsiteY48" fmla="*/ 9290 h 10000"/>
                <a:gd name="connsiteX49" fmla="*/ 563 w 9994"/>
                <a:gd name="connsiteY49" fmla="*/ 9304 h 10000"/>
                <a:gd name="connsiteX50" fmla="*/ 524 w 9994"/>
                <a:gd name="connsiteY50" fmla="*/ 9269 h 10000"/>
                <a:gd name="connsiteX51" fmla="*/ 449 w 9994"/>
                <a:gd name="connsiteY51" fmla="*/ 9233 h 10000"/>
                <a:gd name="connsiteX52" fmla="*/ 443 w 9994"/>
                <a:gd name="connsiteY52" fmla="*/ 9198 h 10000"/>
                <a:gd name="connsiteX53" fmla="*/ 418 w 9994"/>
                <a:gd name="connsiteY53" fmla="*/ 9191 h 10000"/>
                <a:gd name="connsiteX54" fmla="*/ 405 w 9994"/>
                <a:gd name="connsiteY54" fmla="*/ 9155 h 10000"/>
                <a:gd name="connsiteX55" fmla="*/ 374 w 9994"/>
                <a:gd name="connsiteY55" fmla="*/ 9127 h 10000"/>
                <a:gd name="connsiteX56" fmla="*/ 324 w 9994"/>
                <a:gd name="connsiteY56" fmla="*/ 9141 h 10000"/>
                <a:gd name="connsiteX57" fmla="*/ 299 w 9994"/>
                <a:gd name="connsiteY57" fmla="*/ 9092 h 10000"/>
                <a:gd name="connsiteX58" fmla="*/ 261 w 9994"/>
                <a:gd name="connsiteY58" fmla="*/ 9099 h 10000"/>
                <a:gd name="connsiteX59" fmla="*/ 268 w 9994"/>
                <a:gd name="connsiteY59" fmla="*/ 9056 h 10000"/>
                <a:gd name="connsiteX60" fmla="*/ 254 w 9994"/>
                <a:gd name="connsiteY60" fmla="*/ 8999 h 10000"/>
                <a:gd name="connsiteX61" fmla="*/ 268 w 9994"/>
                <a:gd name="connsiteY61" fmla="*/ 8935 h 10000"/>
                <a:gd name="connsiteX62" fmla="*/ 261 w 9994"/>
                <a:gd name="connsiteY62" fmla="*/ 8893 h 10000"/>
                <a:gd name="connsiteX63" fmla="*/ 130 w 9994"/>
                <a:gd name="connsiteY63" fmla="*/ 8893 h 10000"/>
                <a:gd name="connsiteX64" fmla="*/ 130 w 9994"/>
                <a:gd name="connsiteY64" fmla="*/ 8850 h 10000"/>
                <a:gd name="connsiteX65" fmla="*/ 60 w 9994"/>
                <a:gd name="connsiteY65" fmla="*/ 8829 h 10000"/>
                <a:gd name="connsiteX66" fmla="*/ 48 w 9994"/>
                <a:gd name="connsiteY66" fmla="*/ 8758 h 10000"/>
                <a:gd name="connsiteX67" fmla="*/ 638 w 9994"/>
                <a:gd name="connsiteY67" fmla="*/ 7104 h 10000"/>
                <a:gd name="connsiteX68" fmla="*/ 6096 w 9994"/>
                <a:gd name="connsiteY68" fmla="*/ 7627 h 10000"/>
                <a:gd name="connsiteX69" fmla="*/ 5002 w 9994"/>
                <a:gd name="connsiteY69" fmla="*/ 5713 h 10000"/>
                <a:gd name="connsiteX70" fmla="*/ 5146 w 9994"/>
                <a:gd name="connsiteY70" fmla="*/ 5720 h 10000"/>
                <a:gd name="connsiteX71" fmla="*/ 5196 w 9994"/>
                <a:gd name="connsiteY71" fmla="*/ 5742 h 10000"/>
                <a:gd name="connsiteX72" fmla="*/ 5303 w 9994"/>
                <a:gd name="connsiteY72" fmla="*/ 5635 h 10000"/>
                <a:gd name="connsiteX73" fmla="*/ 5360 w 9994"/>
                <a:gd name="connsiteY73" fmla="*/ 5628 h 10000"/>
                <a:gd name="connsiteX74" fmla="*/ 5410 w 9994"/>
                <a:gd name="connsiteY74" fmla="*/ 5564 h 10000"/>
                <a:gd name="connsiteX75" fmla="*/ 5472 w 9994"/>
                <a:gd name="connsiteY75" fmla="*/ 5515 h 10000"/>
                <a:gd name="connsiteX76" fmla="*/ 5535 w 9994"/>
                <a:gd name="connsiteY76" fmla="*/ 5408 h 10000"/>
                <a:gd name="connsiteX77" fmla="*/ 5548 w 9994"/>
                <a:gd name="connsiteY77" fmla="*/ 5344 h 10000"/>
                <a:gd name="connsiteX78" fmla="*/ 5623 w 9994"/>
                <a:gd name="connsiteY78" fmla="*/ 5316 h 10000"/>
                <a:gd name="connsiteX79" fmla="*/ 5711 w 9994"/>
                <a:gd name="connsiteY79" fmla="*/ 5351 h 10000"/>
                <a:gd name="connsiteX80" fmla="*/ 5786 w 9994"/>
                <a:gd name="connsiteY80" fmla="*/ 5337 h 10000"/>
                <a:gd name="connsiteX81" fmla="*/ 5862 w 9994"/>
                <a:gd name="connsiteY81" fmla="*/ 5344 h 10000"/>
                <a:gd name="connsiteX82" fmla="*/ 5994 w 9994"/>
                <a:gd name="connsiteY82" fmla="*/ 5302 h 10000"/>
                <a:gd name="connsiteX83" fmla="*/ 6080 w 9994"/>
                <a:gd name="connsiteY83" fmla="*/ 5195 h 10000"/>
                <a:gd name="connsiteX84" fmla="*/ 6118 w 9994"/>
                <a:gd name="connsiteY84" fmla="*/ 5160 h 10000"/>
                <a:gd name="connsiteX85" fmla="*/ 6175 w 9994"/>
                <a:gd name="connsiteY85" fmla="*/ 5160 h 10000"/>
                <a:gd name="connsiteX86" fmla="*/ 6219 w 9994"/>
                <a:gd name="connsiteY86" fmla="*/ 5103 h 10000"/>
                <a:gd name="connsiteX87" fmla="*/ 6200 w 9994"/>
                <a:gd name="connsiteY87" fmla="*/ 5039 h 10000"/>
                <a:gd name="connsiteX88" fmla="*/ 6213 w 9994"/>
                <a:gd name="connsiteY88" fmla="*/ 4982 h 10000"/>
                <a:gd name="connsiteX89" fmla="*/ 6269 w 9994"/>
                <a:gd name="connsiteY89" fmla="*/ 4876 h 10000"/>
                <a:gd name="connsiteX90" fmla="*/ 6331 w 9994"/>
                <a:gd name="connsiteY90" fmla="*/ 4776 h 10000"/>
                <a:gd name="connsiteX91" fmla="*/ 6394 w 9994"/>
                <a:gd name="connsiteY91" fmla="*/ 4755 h 10000"/>
                <a:gd name="connsiteX92" fmla="*/ 6426 w 9994"/>
                <a:gd name="connsiteY92" fmla="*/ 4720 h 10000"/>
                <a:gd name="connsiteX93" fmla="*/ 6532 w 9994"/>
                <a:gd name="connsiteY93" fmla="*/ 4734 h 10000"/>
                <a:gd name="connsiteX94" fmla="*/ 6639 w 9994"/>
                <a:gd name="connsiteY94" fmla="*/ 4734 h 10000"/>
                <a:gd name="connsiteX95" fmla="*/ 6646 w 9994"/>
                <a:gd name="connsiteY95" fmla="*/ 4670 h 10000"/>
                <a:gd name="connsiteX96" fmla="*/ 6664 w 9994"/>
                <a:gd name="connsiteY96" fmla="*/ 4627 h 10000"/>
                <a:gd name="connsiteX97" fmla="*/ 6658 w 9994"/>
                <a:gd name="connsiteY97" fmla="*/ 4599 h 10000"/>
                <a:gd name="connsiteX98" fmla="*/ 6720 w 9994"/>
                <a:gd name="connsiteY98" fmla="*/ 4578 h 10000"/>
                <a:gd name="connsiteX99" fmla="*/ 6764 w 9994"/>
                <a:gd name="connsiteY99" fmla="*/ 4634 h 10000"/>
                <a:gd name="connsiteX100" fmla="*/ 6827 w 9994"/>
                <a:gd name="connsiteY100" fmla="*/ 4613 h 10000"/>
                <a:gd name="connsiteX101" fmla="*/ 6847 w 9994"/>
                <a:gd name="connsiteY101" fmla="*/ 4578 h 10000"/>
                <a:gd name="connsiteX102" fmla="*/ 6897 w 9994"/>
                <a:gd name="connsiteY102" fmla="*/ 4564 h 10000"/>
                <a:gd name="connsiteX103" fmla="*/ 7002 w 9994"/>
                <a:gd name="connsiteY103" fmla="*/ 4493 h 10000"/>
                <a:gd name="connsiteX104" fmla="*/ 7103 w 9994"/>
                <a:gd name="connsiteY104" fmla="*/ 4521 h 10000"/>
                <a:gd name="connsiteX105" fmla="*/ 7129 w 9994"/>
                <a:gd name="connsiteY105" fmla="*/ 4507 h 10000"/>
                <a:gd name="connsiteX106" fmla="*/ 7184 w 9994"/>
                <a:gd name="connsiteY106" fmla="*/ 4528 h 10000"/>
                <a:gd name="connsiteX107" fmla="*/ 7210 w 9994"/>
                <a:gd name="connsiteY107" fmla="*/ 4471 h 10000"/>
                <a:gd name="connsiteX108" fmla="*/ 7234 w 9994"/>
                <a:gd name="connsiteY108" fmla="*/ 4500 h 10000"/>
                <a:gd name="connsiteX109" fmla="*/ 7272 w 9994"/>
                <a:gd name="connsiteY109" fmla="*/ 4493 h 10000"/>
                <a:gd name="connsiteX110" fmla="*/ 7316 w 9994"/>
                <a:gd name="connsiteY110" fmla="*/ 4556 h 10000"/>
                <a:gd name="connsiteX111" fmla="*/ 7366 w 9994"/>
                <a:gd name="connsiteY111" fmla="*/ 4549 h 10000"/>
                <a:gd name="connsiteX112" fmla="*/ 7410 w 9994"/>
                <a:gd name="connsiteY112" fmla="*/ 4578 h 10000"/>
                <a:gd name="connsiteX113" fmla="*/ 7429 w 9994"/>
                <a:gd name="connsiteY113" fmla="*/ 4556 h 10000"/>
                <a:gd name="connsiteX114" fmla="*/ 7517 w 9994"/>
                <a:gd name="connsiteY114" fmla="*/ 4564 h 10000"/>
                <a:gd name="connsiteX115" fmla="*/ 7530 w 9994"/>
                <a:gd name="connsiteY115" fmla="*/ 4585 h 10000"/>
                <a:gd name="connsiteX116" fmla="*/ 7623 w 9994"/>
                <a:gd name="connsiteY116" fmla="*/ 4514 h 10000"/>
                <a:gd name="connsiteX117" fmla="*/ 7623 w 9994"/>
                <a:gd name="connsiteY117" fmla="*/ 4393 h 10000"/>
                <a:gd name="connsiteX118" fmla="*/ 7599 w 9994"/>
                <a:gd name="connsiteY118" fmla="*/ 4379 h 10000"/>
                <a:gd name="connsiteX119" fmla="*/ 7580 w 9994"/>
                <a:gd name="connsiteY119" fmla="*/ 4294 h 10000"/>
                <a:gd name="connsiteX120" fmla="*/ 7542 w 9994"/>
                <a:gd name="connsiteY120" fmla="*/ 4209 h 10000"/>
                <a:gd name="connsiteX121" fmla="*/ 7485 w 9994"/>
                <a:gd name="connsiteY121" fmla="*/ 4173 h 10000"/>
                <a:gd name="connsiteX122" fmla="*/ 7479 w 9994"/>
                <a:gd name="connsiteY122" fmla="*/ 4131 h 10000"/>
                <a:gd name="connsiteX123" fmla="*/ 7398 w 9994"/>
                <a:gd name="connsiteY123" fmla="*/ 4053 h 10000"/>
                <a:gd name="connsiteX124" fmla="*/ 7404 w 9994"/>
                <a:gd name="connsiteY124" fmla="*/ 4024 h 10000"/>
                <a:gd name="connsiteX125" fmla="*/ 7323 w 9994"/>
                <a:gd name="connsiteY125" fmla="*/ 3982 h 10000"/>
                <a:gd name="connsiteX126" fmla="*/ 7316 w 9994"/>
                <a:gd name="connsiteY126" fmla="*/ 3903 h 10000"/>
                <a:gd name="connsiteX127" fmla="*/ 7179 w 9994"/>
                <a:gd name="connsiteY127" fmla="*/ 3833 h 10000"/>
                <a:gd name="connsiteX128" fmla="*/ 7103 w 9994"/>
                <a:gd name="connsiteY128" fmla="*/ 3683 h 10000"/>
                <a:gd name="connsiteX129" fmla="*/ 6990 w 9994"/>
                <a:gd name="connsiteY129" fmla="*/ 3676 h 10000"/>
                <a:gd name="connsiteX130" fmla="*/ 6952 w 9994"/>
                <a:gd name="connsiteY130" fmla="*/ 3648 h 10000"/>
                <a:gd name="connsiteX131" fmla="*/ 6897 w 9994"/>
                <a:gd name="connsiteY131" fmla="*/ 3669 h 10000"/>
                <a:gd name="connsiteX132" fmla="*/ 6808 w 9994"/>
                <a:gd name="connsiteY132" fmla="*/ 3669 h 10000"/>
                <a:gd name="connsiteX133" fmla="*/ 6683 w 9994"/>
                <a:gd name="connsiteY133" fmla="*/ 3840 h 10000"/>
                <a:gd name="connsiteX134" fmla="*/ 6639 w 9994"/>
                <a:gd name="connsiteY134" fmla="*/ 3918 h 10000"/>
                <a:gd name="connsiteX135" fmla="*/ 6526 w 9994"/>
                <a:gd name="connsiteY135" fmla="*/ 3797 h 10000"/>
                <a:gd name="connsiteX136" fmla="*/ 6445 w 9994"/>
                <a:gd name="connsiteY136" fmla="*/ 3747 h 10000"/>
                <a:gd name="connsiteX137" fmla="*/ 6363 w 9994"/>
                <a:gd name="connsiteY137" fmla="*/ 3754 h 10000"/>
                <a:gd name="connsiteX138" fmla="*/ 6281 w 9994"/>
                <a:gd name="connsiteY138" fmla="*/ 3790 h 10000"/>
                <a:gd name="connsiteX139" fmla="*/ 6213 w 9994"/>
                <a:gd name="connsiteY139" fmla="*/ 3762 h 10000"/>
                <a:gd name="connsiteX140" fmla="*/ 6149 w 9994"/>
                <a:gd name="connsiteY140" fmla="*/ 3804 h 10000"/>
                <a:gd name="connsiteX141" fmla="*/ 6087 w 9994"/>
                <a:gd name="connsiteY141" fmla="*/ 3889 h 10000"/>
                <a:gd name="connsiteX142" fmla="*/ 5943 w 9994"/>
                <a:gd name="connsiteY142" fmla="*/ 3733 h 10000"/>
                <a:gd name="connsiteX143" fmla="*/ 5924 w 9994"/>
                <a:gd name="connsiteY143" fmla="*/ 3577 h 10000"/>
                <a:gd name="connsiteX144" fmla="*/ 6037 w 9994"/>
                <a:gd name="connsiteY144" fmla="*/ 3513 h 10000"/>
                <a:gd name="connsiteX145" fmla="*/ 6030 w 9994"/>
                <a:gd name="connsiteY145" fmla="*/ 3343 h 10000"/>
                <a:gd name="connsiteX146" fmla="*/ 6137 w 9994"/>
                <a:gd name="connsiteY146" fmla="*/ 3144 h 10000"/>
                <a:gd name="connsiteX147" fmla="*/ 6125 w 9994"/>
                <a:gd name="connsiteY147" fmla="*/ 3109 h 10000"/>
                <a:gd name="connsiteX148" fmla="*/ 6381 w 9994"/>
                <a:gd name="connsiteY148" fmla="*/ 2456 h 10000"/>
                <a:gd name="connsiteX149" fmla="*/ 6520 w 9994"/>
                <a:gd name="connsiteY149" fmla="*/ 2555 h 10000"/>
                <a:gd name="connsiteX150" fmla="*/ 6601 w 9994"/>
                <a:gd name="connsiteY150" fmla="*/ 2598 h 10000"/>
                <a:gd name="connsiteX151" fmla="*/ 6683 w 9994"/>
                <a:gd name="connsiteY151" fmla="*/ 2598 h 10000"/>
                <a:gd name="connsiteX152" fmla="*/ 6808 w 9994"/>
                <a:gd name="connsiteY152" fmla="*/ 2676 h 10000"/>
                <a:gd name="connsiteX153" fmla="*/ 6827 w 9994"/>
                <a:gd name="connsiteY153" fmla="*/ 2626 h 10000"/>
                <a:gd name="connsiteX154" fmla="*/ 6909 w 9994"/>
                <a:gd name="connsiteY154" fmla="*/ 2612 h 10000"/>
                <a:gd name="connsiteX155" fmla="*/ 6978 w 9994"/>
                <a:gd name="connsiteY155" fmla="*/ 2527 h 10000"/>
                <a:gd name="connsiteX156" fmla="*/ 7065 w 9994"/>
                <a:gd name="connsiteY156" fmla="*/ 2463 h 10000"/>
                <a:gd name="connsiteX157" fmla="*/ 7103 w 9994"/>
                <a:gd name="connsiteY157" fmla="*/ 2399 h 10000"/>
                <a:gd name="connsiteX158" fmla="*/ 7234 w 9994"/>
                <a:gd name="connsiteY158" fmla="*/ 2356 h 10000"/>
                <a:gd name="connsiteX159" fmla="*/ 7304 w 9994"/>
                <a:gd name="connsiteY159" fmla="*/ 2363 h 10000"/>
                <a:gd name="connsiteX160" fmla="*/ 7360 w 9994"/>
                <a:gd name="connsiteY160" fmla="*/ 2300 h 10000"/>
                <a:gd name="connsiteX161" fmla="*/ 7404 w 9994"/>
                <a:gd name="connsiteY161" fmla="*/ 2214 h 10000"/>
                <a:gd name="connsiteX162" fmla="*/ 7385 w 9994"/>
                <a:gd name="connsiteY162" fmla="*/ 2200 h 10000"/>
                <a:gd name="connsiteX163" fmla="*/ 7404 w 9994"/>
                <a:gd name="connsiteY163" fmla="*/ 2108 h 10000"/>
                <a:gd name="connsiteX164" fmla="*/ 7329 w 9994"/>
                <a:gd name="connsiteY164" fmla="*/ 2108 h 10000"/>
                <a:gd name="connsiteX165" fmla="*/ 7366 w 9994"/>
                <a:gd name="connsiteY165" fmla="*/ 2030 h 10000"/>
                <a:gd name="connsiteX166" fmla="*/ 7373 w 9994"/>
                <a:gd name="connsiteY166" fmla="*/ 1938 h 10000"/>
                <a:gd name="connsiteX167" fmla="*/ 7404 w 9994"/>
                <a:gd name="connsiteY167" fmla="*/ 1916 h 10000"/>
                <a:gd name="connsiteX168" fmla="*/ 7460 w 9994"/>
                <a:gd name="connsiteY168" fmla="*/ 1824 h 10000"/>
                <a:gd name="connsiteX169" fmla="*/ 7454 w 9994"/>
                <a:gd name="connsiteY169" fmla="*/ 1753 h 10000"/>
                <a:gd name="connsiteX170" fmla="*/ 7499 w 9994"/>
                <a:gd name="connsiteY170" fmla="*/ 1675 h 10000"/>
                <a:gd name="connsiteX171" fmla="*/ 7549 w 9994"/>
                <a:gd name="connsiteY171" fmla="*/ 1625 h 10000"/>
                <a:gd name="connsiteX172" fmla="*/ 7567 w 9994"/>
                <a:gd name="connsiteY172" fmla="*/ 1540 h 10000"/>
                <a:gd name="connsiteX173" fmla="*/ 7561 w 9994"/>
                <a:gd name="connsiteY173" fmla="*/ 1512 h 10000"/>
                <a:gd name="connsiteX174" fmla="*/ 7605 w 9994"/>
                <a:gd name="connsiteY174" fmla="*/ 1455 h 10000"/>
                <a:gd name="connsiteX175" fmla="*/ 7667 w 9994"/>
                <a:gd name="connsiteY175" fmla="*/ 1285 h 10000"/>
                <a:gd name="connsiteX176" fmla="*/ 7686 w 9994"/>
                <a:gd name="connsiteY176" fmla="*/ 1185 h 10000"/>
                <a:gd name="connsiteX177" fmla="*/ 7718 w 9994"/>
                <a:gd name="connsiteY177" fmla="*/ 1192 h 10000"/>
                <a:gd name="connsiteX178" fmla="*/ 7805 w 9994"/>
                <a:gd name="connsiteY178" fmla="*/ 1079 h 10000"/>
                <a:gd name="connsiteX179" fmla="*/ 7905 w 9994"/>
                <a:gd name="connsiteY179" fmla="*/ 1015 h 10000"/>
                <a:gd name="connsiteX180" fmla="*/ 7917 w 9994"/>
                <a:gd name="connsiteY180" fmla="*/ 937 h 10000"/>
                <a:gd name="connsiteX181" fmla="*/ 7956 w 9994"/>
                <a:gd name="connsiteY181" fmla="*/ 852 h 10000"/>
                <a:gd name="connsiteX182" fmla="*/ 7944 w 9994"/>
                <a:gd name="connsiteY182" fmla="*/ 788 h 10000"/>
                <a:gd name="connsiteX183" fmla="*/ 7893 w 9994"/>
                <a:gd name="connsiteY183" fmla="*/ 731 h 10000"/>
                <a:gd name="connsiteX184" fmla="*/ 7917 w 9994"/>
                <a:gd name="connsiteY184" fmla="*/ 660 h 10000"/>
                <a:gd name="connsiteX185" fmla="*/ 7917 w 9994"/>
                <a:gd name="connsiteY185" fmla="*/ 575 h 10000"/>
                <a:gd name="connsiteX186" fmla="*/ 7824 w 9994"/>
                <a:gd name="connsiteY186" fmla="*/ 504 h 10000"/>
                <a:gd name="connsiteX187" fmla="*/ 7731 w 9994"/>
                <a:gd name="connsiteY187" fmla="*/ 546 h 10000"/>
                <a:gd name="connsiteX188" fmla="*/ 7686 w 9994"/>
                <a:gd name="connsiteY188" fmla="*/ 546 h 10000"/>
                <a:gd name="connsiteX189" fmla="*/ 7667 w 9994"/>
                <a:gd name="connsiteY189" fmla="*/ 497 h 10000"/>
                <a:gd name="connsiteX190" fmla="*/ 7667 w 9994"/>
                <a:gd name="connsiteY190" fmla="*/ 405 h 10000"/>
                <a:gd name="connsiteX191" fmla="*/ 7786 w 9994"/>
                <a:gd name="connsiteY191" fmla="*/ 312 h 10000"/>
                <a:gd name="connsiteX192" fmla="*/ 7824 w 9994"/>
                <a:gd name="connsiteY192" fmla="*/ 234 h 10000"/>
                <a:gd name="connsiteX193" fmla="*/ 7899 w 9994"/>
                <a:gd name="connsiteY193" fmla="*/ 170 h 10000"/>
                <a:gd name="connsiteX194" fmla="*/ 7968 w 9994"/>
                <a:gd name="connsiteY194" fmla="*/ 50 h 10000"/>
                <a:gd name="connsiteX195" fmla="*/ 8018 w 9994"/>
                <a:gd name="connsiteY195" fmla="*/ 28 h 10000"/>
                <a:gd name="connsiteX196" fmla="*/ 8087 w 9994"/>
                <a:gd name="connsiteY196" fmla="*/ 43 h 10000"/>
                <a:gd name="connsiteX197" fmla="*/ 8232 w 9994"/>
                <a:gd name="connsiteY197" fmla="*/ 0 h 10000"/>
                <a:gd name="connsiteX198" fmla="*/ 8300 w 9994"/>
                <a:gd name="connsiteY198" fmla="*/ 71 h 10000"/>
                <a:gd name="connsiteX199" fmla="*/ 8295 w 9994"/>
                <a:gd name="connsiteY199" fmla="*/ 121 h 10000"/>
                <a:gd name="connsiteX200" fmla="*/ 8326 w 9994"/>
                <a:gd name="connsiteY200" fmla="*/ 142 h 10000"/>
                <a:gd name="connsiteX201" fmla="*/ 8350 w 9994"/>
                <a:gd name="connsiteY201" fmla="*/ 192 h 10000"/>
                <a:gd name="connsiteX202" fmla="*/ 8313 w 9994"/>
                <a:gd name="connsiteY202" fmla="*/ 248 h 10000"/>
                <a:gd name="connsiteX203" fmla="*/ 8263 w 9994"/>
                <a:gd name="connsiteY203" fmla="*/ 376 h 10000"/>
                <a:gd name="connsiteX204" fmla="*/ 8182 w 9994"/>
                <a:gd name="connsiteY204" fmla="*/ 476 h 10000"/>
                <a:gd name="connsiteX205" fmla="*/ 8106 w 9994"/>
                <a:gd name="connsiteY205" fmla="*/ 532 h 10000"/>
                <a:gd name="connsiteX206" fmla="*/ 8164 w 9994"/>
                <a:gd name="connsiteY206" fmla="*/ 554 h 10000"/>
                <a:gd name="connsiteX207" fmla="*/ 8238 w 9994"/>
                <a:gd name="connsiteY207" fmla="*/ 639 h 10000"/>
                <a:gd name="connsiteX208" fmla="*/ 8288 w 9994"/>
                <a:gd name="connsiteY208" fmla="*/ 646 h 10000"/>
                <a:gd name="connsiteX209" fmla="*/ 8313 w 9994"/>
                <a:gd name="connsiteY209" fmla="*/ 738 h 10000"/>
                <a:gd name="connsiteX210" fmla="*/ 8363 w 9994"/>
                <a:gd name="connsiteY210" fmla="*/ 759 h 10000"/>
                <a:gd name="connsiteX211" fmla="*/ 8401 w 9994"/>
                <a:gd name="connsiteY211" fmla="*/ 752 h 10000"/>
                <a:gd name="connsiteX212" fmla="*/ 8476 w 9994"/>
                <a:gd name="connsiteY212" fmla="*/ 610 h 10000"/>
                <a:gd name="connsiteX213" fmla="*/ 8545 w 9994"/>
                <a:gd name="connsiteY213" fmla="*/ 625 h 10000"/>
                <a:gd name="connsiteX214" fmla="*/ 8557 w 9994"/>
                <a:gd name="connsiteY214" fmla="*/ 667 h 10000"/>
                <a:gd name="connsiteX215" fmla="*/ 8608 w 9994"/>
                <a:gd name="connsiteY215" fmla="*/ 717 h 10000"/>
                <a:gd name="connsiteX216" fmla="*/ 8608 w 9994"/>
                <a:gd name="connsiteY216" fmla="*/ 752 h 10000"/>
                <a:gd name="connsiteX217" fmla="*/ 8652 w 9994"/>
                <a:gd name="connsiteY217" fmla="*/ 774 h 10000"/>
                <a:gd name="connsiteX218" fmla="*/ 8715 w 9994"/>
                <a:gd name="connsiteY218" fmla="*/ 774 h 10000"/>
                <a:gd name="connsiteX219" fmla="*/ 8721 w 9994"/>
                <a:gd name="connsiteY219" fmla="*/ 837 h 10000"/>
                <a:gd name="connsiteX220" fmla="*/ 8665 w 9994"/>
                <a:gd name="connsiteY220" fmla="*/ 866 h 10000"/>
                <a:gd name="connsiteX221" fmla="*/ 8715 w 9994"/>
                <a:gd name="connsiteY221" fmla="*/ 1143 h 10000"/>
                <a:gd name="connsiteX222" fmla="*/ 8765 w 9994"/>
                <a:gd name="connsiteY222" fmla="*/ 1270 h 10000"/>
                <a:gd name="connsiteX223" fmla="*/ 8752 w 9994"/>
                <a:gd name="connsiteY223" fmla="*/ 1327 h 10000"/>
                <a:gd name="connsiteX224" fmla="*/ 8796 w 9994"/>
                <a:gd name="connsiteY224" fmla="*/ 1391 h 10000"/>
                <a:gd name="connsiteX225" fmla="*/ 8803 w 9994"/>
                <a:gd name="connsiteY225" fmla="*/ 1434 h 10000"/>
                <a:gd name="connsiteX226" fmla="*/ 8921 w 9994"/>
                <a:gd name="connsiteY226" fmla="*/ 1483 h 10000"/>
                <a:gd name="connsiteX227" fmla="*/ 9067 w 9994"/>
                <a:gd name="connsiteY227" fmla="*/ 1441 h 10000"/>
                <a:gd name="connsiteX228" fmla="*/ 9084 w 9994"/>
                <a:gd name="connsiteY228" fmla="*/ 1384 h 10000"/>
                <a:gd name="connsiteX229" fmla="*/ 9134 w 9994"/>
                <a:gd name="connsiteY229" fmla="*/ 1405 h 10000"/>
                <a:gd name="connsiteX230" fmla="*/ 9166 w 9994"/>
                <a:gd name="connsiteY230" fmla="*/ 1455 h 10000"/>
                <a:gd name="connsiteX231" fmla="*/ 9242 w 9994"/>
                <a:gd name="connsiteY231" fmla="*/ 1419 h 10000"/>
                <a:gd name="connsiteX232" fmla="*/ 9285 w 9994"/>
                <a:gd name="connsiteY232" fmla="*/ 1419 h 10000"/>
                <a:gd name="connsiteX233" fmla="*/ 9348 w 9994"/>
                <a:gd name="connsiteY233" fmla="*/ 1476 h 10000"/>
                <a:gd name="connsiteX234" fmla="*/ 9385 w 9994"/>
                <a:gd name="connsiteY234" fmla="*/ 1398 h 10000"/>
                <a:gd name="connsiteX235" fmla="*/ 9461 w 9994"/>
                <a:gd name="connsiteY235" fmla="*/ 1434 h 10000"/>
                <a:gd name="connsiteX236" fmla="*/ 9499 w 9994"/>
                <a:gd name="connsiteY236" fmla="*/ 1391 h 10000"/>
                <a:gd name="connsiteX237" fmla="*/ 9530 w 9994"/>
                <a:gd name="connsiteY237" fmla="*/ 1398 h 10000"/>
                <a:gd name="connsiteX238" fmla="*/ 9561 w 9994"/>
                <a:gd name="connsiteY238" fmla="*/ 1356 h 10000"/>
                <a:gd name="connsiteX239" fmla="*/ 9555 w 9994"/>
                <a:gd name="connsiteY239" fmla="*/ 1313 h 10000"/>
                <a:gd name="connsiteX240" fmla="*/ 9599 w 9994"/>
                <a:gd name="connsiteY240" fmla="*/ 1292 h 10000"/>
                <a:gd name="connsiteX241" fmla="*/ 9630 w 9994"/>
                <a:gd name="connsiteY241" fmla="*/ 1221 h 10000"/>
                <a:gd name="connsiteX242" fmla="*/ 9719 w 9994"/>
                <a:gd name="connsiteY242" fmla="*/ 1228 h 10000"/>
                <a:gd name="connsiteX243" fmla="*/ 9850 w 9994"/>
                <a:gd name="connsiteY243" fmla="*/ 1434 h 10000"/>
                <a:gd name="connsiteX244" fmla="*/ 9874 w 9994"/>
                <a:gd name="connsiteY244" fmla="*/ 1505 h 10000"/>
                <a:gd name="connsiteX245" fmla="*/ 9963 w 9994"/>
                <a:gd name="connsiteY245" fmla="*/ 1597 h 10000"/>
                <a:gd name="connsiteX246" fmla="*/ 9994 w 9994"/>
                <a:gd name="connsiteY246" fmla="*/ 1682 h 10000"/>
                <a:gd name="connsiteX247" fmla="*/ 9925 w 9994"/>
                <a:gd name="connsiteY247" fmla="*/ 1796 h 10000"/>
                <a:gd name="connsiteX248" fmla="*/ 9874 w 9994"/>
                <a:gd name="connsiteY248" fmla="*/ 1838 h 10000"/>
                <a:gd name="connsiteX249" fmla="*/ 9901 w 9994"/>
                <a:gd name="connsiteY249" fmla="*/ 1959 h 10000"/>
                <a:gd name="connsiteX250" fmla="*/ 9824 w 9994"/>
                <a:gd name="connsiteY250" fmla="*/ 2051 h 10000"/>
                <a:gd name="connsiteX251" fmla="*/ 9781 w 9994"/>
                <a:gd name="connsiteY251" fmla="*/ 2072 h 10000"/>
                <a:gd name="connsiteX252" fmla="*/ 9781 w 9994"/>
                <a:gd name="connsiteY252" fmla="*/ 2136 h 10000"/>
                <a:gd name="connsiteX253" fmla="*/ 9724 w 9994"/>
                <a:gd name="connsiteY253" fmla="*/ 2257 h 10000"/>
                <a:gd name="connsiteX254" fmla="*/ 9687 w 9994"/>
                <a:gd name="connsiteY254" fmla="*/ 2264 h 10000"/>
                <a:gd name="connsiteX255" fmla="*/ 9693 w 9994"/>
                <a:gd name="connsiteY255" fmla="*/ 2349 h 10000"/>
                <a:gd name="connsiteX256" fmla="*/ 9661 w 9994"/>
                <a:gd name="connsiteY256" fmla="*/ 2413 h 10000"/>
                <a:gd name="connsiteX257" fmla="*/ 9669 w 9994"/>
                <a:gd name="connsiteY257" fmla="*/ 2697 h 10000"/>
                <a:gd name="connsiteX258" fmla="*/ 9687 w 9994"/>
                <a:gd name="connsiteY258" fmla="*/ 2718 h 10000"/>
                <a:gd name="connsiteX259" fmla="*/ 9681 w 9994"/>
                <a:gd name="connsiteY259" fmla="*/ 2811 h 10000"/>
                <a:gd name="connsiteX260" fmla="*/ 9669 w 9994"/>
                <a:gd name="connsiteY260" fmla="*/ 2896 h 10000"/>
                <a:gd name="connsiteX261" fmla="*/ 9624 w 9994"/>
                <a:gd name="connsiteY261" fmla="*/ 2938 h 10000"/>
                <a:gd name="connsiteX262" fmla="*/ 9542 w 9994"/>
                <a:gd name="connsiteY262" fmla="*/ 2903 h 10000"/>
                <a:gd name="connsiteX263" fmla="*/ 9505 w 9994"/>
                <a:gd name="connsiteY263" fmla="*/ 2952 h 10000"/>
                <a:gd name="connsiteX264" fmla="*/ 9511 w 9994"/>
                <a:gd name="connsiteY264" fmla="*/ 2995 h 10000"/>
                <a:gd name="connsiteX265" fmla="*/ 9486 w 9994"/>
                <a:gd name="connsiteY265" fmla="*/ 3080 h 10000"/>
                <a:gd name="connsiteX266" fmla="*/ 9442 w 9994"/>
                <a:gd name="connsiteY266" fmla="*/ 3137 h 10000"/>
                <a:gd name="connsiteX267" fmla="*/ 9429 w 9994"/>
                <a:gd name="connsiteY267" fmla="*/ 3236 h 10000"/>
                <a:gd name="connsiteX268" fmla="*/ 9398 w 9994"/>
                <a:gd name="connsiteY268" fmla="*/ 3322 h 10000"/>
                <a:gd name="connsiteX269" fmla="*/ 9404 w 9994"/>
                <a:gd name="connsiteY269" fmla="*/ 3378 h 10000"/>
                <a:gd name="connsiteX270" fmla="*/ 9392 w 9994"/>
                <a:gd name="connsiteY270" fmla="*/ 3435 h 10000"/>
                <a:gd name="connsiteX271" fmla="*/ 9417 w 9994"/>
                <a:gd name="connsiteY271" fmla="*/ 3485 h 10000"/>
                <a:gd name="connsiteX272" fmla="*/ 9379 w 9994"/>
                <a:gd name="connsiteY272" fmla="*/ 3563 h 10000"/>
                <a:gd name="connsiteX273" fmla="*/ 9317 w 9994"/>
                <a:gd name="connsiteY273" fmla="*/ 3442 h 10000"/>
                <a:gd name="connsiteX274" fmla="*/ 9317 w 9994"/>
                <a:gd name="connsiteY274" fmla="*/ 3350 h 10000"/>
                <a:gd name="connsiteX275" fmla="*/ 9298 w 9994"/>
                <a:gd name="connsiteY275" fmla="*/ 3336 h 10000"/>
                <a:gd name="connsiteX276" fmla="*/ 9222 w 9994"/>
                <a:gd name="connsiteY276" fmla="*/ 3400 h 10000"/>
                <a:gd name="connsiteX277" fmla="*/ 9103 w 9994"/>
                <a:gd name="connsiteY277" fmla="*/ 3549 h 10000"/>
                <a:gd name="connsiteX278" fmla="*/ 9034 w 9994"/>
                <a:gd name="connsiteY278" fmla="*/ 3655 h 10000"/>
                <a:gd name="connsiteX279" fmla="*/ 8928 w 9994"/>
                <a:gd name="connsiteY279" fmla="*/ 3712 h 10000"/>
                <a:gd name="connsiteX280" fmla="*/ 8890 w 9994"/>
                <a:gd name="connsiteY280" fmla="*/ 3797 h 10000"/>
                <a:gd name="connsiteX281" fmla="*/ 8859 w 9994"/>
                <a:gd name="connsiteY281" fmla="*/ 3825 h 10000"/>
                <a:gd name="connsiteX282" fmla="*/ 8739 w 9994"/>
                <a:gd name="connsiteY282" fmla="*/ 3903 h 10000"/>
                <a:gd name="connsiteX283" fmla="*/ 8639 w 9994"/>
                <a:gd name="connsiteY283" fmla="*/ 3996 h 10000"/>
                <a:gd name="connsiteX284" fmla="*/ 8615 w 9994"/>
                <a:gd name="connsiteY284" fmla="*/ 4067 h 10000"/>
                <a:gd name="connsiteX285" fmla="*/ 8576 w 9994"/>
                <a:gd name="connsiteY285" fmla="*/ 4102 h 10000"/>
                <a:gd name="connsiteX286" fmla="*/ 8627 w 9994"/>
                <a:gd name="connsiteY286" fmla="*/ 4194 h 10000"/>
                <a:gd name="connsiteX287" fmla="*/ 8677 w 9994"/>
                <a:gd name="connsiteY287" fmla="*/ 4265 h 10000"/>
                <a:gd name="connsiteX288" fmla="*/ 8746 w 9994"/>
                <a:gd name="connsiteY288" fmla="*/ 4294 h 10000"/>
                <a:gd name="connsiteX289" fmla="*/ 8721 w 9994"/>
                <a:gd name="connsiteY289" fmla="*/ 4344 h 10000"/>
                <a:gd name="connsiteX290" fmla="*/ 8770 w 9994"/>
                <a:gd name="connsiteY290" fmla="*/ 4358 h 10000"/>
                <a:gd name="connsiteX291" fmla="*/ 8770 w 9994"/>
                <a:gd name="connsiteY291" fmla="*/ 4443 h 10000"/>
                <a:gd name="connsiteX292" fmla="*/ 8809 w 9994"/>
                <a:gd name="connsiteY292" fmla="*/ 4507 h 10000"/>
                <a:gd name="connsiteX293" fmla="*/ 8871 w 9994"/>
                <a:gd name="connsiteY293" fmla="*/ 4493 h 10000"/>
                <a:gd name="connsiteX294" fmla="*/ 8897 w 9994"/>
                <a:gd name="connsiteY294" fmla="*/ 4422 h 10000"/>
                <a:gd name="connsiteX295" fmla="*/ 8947 w 9994"/>
                <a:gd name="connsiteY295" fmla="*/ 4414 h 10000"/>
                <a:gd name="connsiteX296" fmla="*/ 8952 w 9994"/>
                <a:gd name="connsiteY296" fmla="*/ 4358 h 10000"/>
                <a:gd name="connsiteX297" fmla="*/ 9017 w 9994"/>
                <a:gd name="connsiteY297" fmla="*/ 4358 h 10000"/>
                <a:gd name="connsiteX298" fmla="*/ 8990 w 9994"/>
                <a:gd name="connsiteY298" fmla="*/ 4429 h 10000"/>
                <a:gd name="connsiteX299" fmla="*/ 9053 w 9994"/>
                <a:gd name="connsiteY299" fmla="*/ 4464 h 10000"/>
                <a:gd name="connsiteX300" fmla="*/ 9041 w 9994"/>
                <a:gd name="connsiteY300" fmla="*/ 4528 h 10000"/>
                <a:gd name="connsiteX301" fmla="*/ 8947 w 9994"/>
                <a:gd name="connsiteY301" fmla="*/ 4535 h 10000"/>
                <a:gd name="connsiteX302" fmla="*/ 8878 w 9994"/>
                <a:gd name="connsiteY302" fmla="*/ 4578 h 10000"/>
                <a:gd name="connsiteX303" fmla="*/ 8816 w 9994"/>
                <a:gd name="connsiteY303" fmla="*/ 4599 h 10000"/>
                <a:gd name="connsiteX304" fmla="*/ 8816 w 9994"/>
                <a:gd name="connsiteY304" fmla="*/ 4698 h 10000"/>
                <a:gd name="connsiteX305" fmla="*/ 8878 w 9994"/>
                <a:gd name="connsiteY305" fmla="*/ 4805 h 10000"/>
                <a:gd name="connsiteX306" fmla="*/ 8828 w 9994"/>
                <a:gd name="connsiteY306" fmla="*/ 4904 h 10000"/>
                <a:gd name="connsiteX307" fmla="*/ 8727 w 9994"/>
                <a:gd name="connsiteY307" fmla="*/ 4918 h 10000"/>
                <a:gd name="connsiteX308" fmla="*/ 8739 w 9994"/>
                <a:gd name="connsiteY308" fmla="*/ 5032 h 10000"/>
                <a:gd name="connsiteX309" fmla="*/ 8734 w 9994"/>
                <a:gd name="connsiteY309" fmla="*/ 5103 h 10000"/>
                <a:gd name="connsiteX310" fmla="*/ 8702 w 9994"/>
                <a:gd name="connsiteY310" fmla="*/ 5138 h 10000"/>
                <a:gd name="connsiteX311" fmla="*/ 8639 w 9994"/>
                <a:gd name="connsiteY311" fmla="*/ 5110 h 10000"/>
                <a:gd name="connsiteX312" fmla="*/ 8584 w 9994"/>
                <a:gd name="connsiteY312" fmla="*/ 5018 h 10000"/>
                <a:gd name="connsiteX313" fmla="*/ 8520 w 9994"/>
                <a:gd name="connsiteY313" fmla="*/ 5089 h 10000"/>
                <a:gd name="connsiteX314" fmla="*/ 8458 w 9994"/>
                <a:gd name="connsiteY314" fmla="*/ 5039 h 10000"/>
                <a:gd name="connsiteX315" fmla="*/ 8451 w 9994"/>
                <a:gd name="connsiteY315" fmla="*/ 5011 h 10000"/>
                <a:gd name="connsiteX316" fmla="*/ 8363 w 9994"/>
                <a:gd name="connsiteY316" fmla="*/ 4947 h 10000"/>
                <a:gd name="connsiteX317" fmla="*/ 8338 w 9994"/>
                <a:gd name="connsiteY317" fmla="*/ 4961 h 10000"/>
                <a:gd name="connsiteX318" fmla="*/ 8350 w 9994"/>
                <a:gd name="connsiteY318" fmla="*/ 5039 h 10000"/>
                <a:gd name="connsiteX319" fmla="*/ 8300 w 9994"/>
                <a:gd name="connsiteY319" fmla="*/ 5138 h 10000"/>
                <a:gd name="connsiteX320" fmla="*/ 8338 w 9994"/>
                <a:gd name="connsiteY320" fmla="*/ 5160 h 10000"/>
                <a:gd name="connsiteX321" fmla="*/ 8408 w 9994"/>
                <a:gd name="connsiteY321" fmla="*/ 5145 h 10000"/>
                <a:gd name="connsiteX322" fmla="*/ 8420 w 9994"/>
                <a:gd name="connsiteY322" fmla="*/ 5181 h 10000"/>
                <a:gd name="connsiteX323" fmla="*/ 8408 w 9994"/>
                <a:gd name="connsiteY323" fmla="*/ 5224 h 10000"/>
                <a:gd name="connsiteX324" fmla="*/ 8433 w 9994"/>
                <a:gd name="connsiteY324" fmla="*/ 5280 h 10000"/>
                <a:gd name="connsiteX325" fmla="*/ 8489 w 9994"/>
                <a:gd name="connsiteY325" fmla="*/ 5316 h 10000"/>
                <a:gd name="connsiteX326" fmla="*/ 8476 w 9994"/>
                <a:gd name="connsiteY326" fmla="*/ 5401 h 10000"/>
                <a:gd name="connsiteX327" fmla="*/ 8514 w 9994"/>
                <a:gd name="connsiteY327" fmla="*/ 5444 h 10000"/>
                <a:gd name="connsiteX328" fmla="*/ 8470 w 9994"/>
                <a:gd name="connsiteY328" fmla="*/ 5486 h 10000"/>
                <a:gd name="connsiteX329" fmla="*/ 8458 w 9994"/>
                <a:gd name="connsiteY329" fmla="*/ 5642 h 10000"/>
                <a:gd name="connsiteX330" fmla="*/ 8433 w 9994"/>
                <a:gd name="connsiteY330" fmla="*/ 5649 h 10000"/>
                <a:gd name="connsiteX331" fmla="*/ 8464 w 9994"/>
                <a:gd name="connsiteY331" fmla="*/ 5720 h 10000"/>
                <a:gd name="connsiteX332" fmla="*/ 8470 w 9994"/>
                <a:gd name="connsiteY332" fmla="*/ 5841 h 10000"/>
                <a:gd name="connsiteX333" fmla="*/ 8501 w 9994"/>
                <a:gd name="connsiteY333" fmla="*/ 5869 h 10000"/>
                <a:gd name="connsiteX334" fmla="*/ 8508 w 9994"/>
                <a:gd name="connsiteY334" fmla="*/ 5905 h 10000"/>
                <a:gd name="connsiteX335" fmla="*/ 8533 w 9994"/>
                <a:gd name="connsiteY335" fmla="*/ 5912 h 10000"/>
                <a:gd name="connsiteX336" fmla="*/ 8539 w 9994"/>
                <a:gd name="connsiteY336" fmla="*/ 5983 h 10000"/>
                <a:gd name="connsiteX337" fmla="*/ 8526 w 9994"/>
                <a:gd name="connsiteY337" fmla="*/ 6033 h 10000"/>
                <a:gd name="connsiteX338" fmla="*/ 8590 w 9994"/>
                <a:gd name="connsiteY338" fmla="*/ 6061 h 10000"/>
                <a:gd name="connsiteX339" fmla="*/ 8684 w 9994"/>
                <a:gd name="connsiteY339" fmla="*/ 6004 h 10000"/>
                <a:gd name="connsiteX340" fmla="*/ 8821 w 9994"/>
                <a:gd name="connsiteY340" fmla="*/ 5891 h 10000"/>
                <a:gd name="connsiteX341" fmla="*/ 8859 w 9994"/>
                <a:gd name="connsiteY341" fmla="*/ 5891 h 10000"/>
                <a:gd name="connsiteX342" fmla="*/ 8859 w 9994"/>
                <a:gd name="connsiteY342" fmla="*/ 5976 h 10000"/>
                <a:gd name="connsiteX343" fmla="*/ 8884 w 9994"/>
                <a:gd name="connsiteY343" fmla="*/ 5990 h 10000"/>
                <a:gd name="connsiteX344" fmla="*/ 8928 w 9994"/>
                <a:gd name="connsiteY344" fmla="*/ 6089 h 10000"/>
                <a:gd name="connsiteX345" fmla="*/ 8959 w 9994"/>
                <a:gd name="connsiteY345" fmla="*/ 6097 h 10000"/>
                <a:gd name="connsiteX346" fmla="*/ 8940 w 9994"/>
                <a:gd name="connsiteY346" fmla="*/ 6153 h 10000"/>
                <a:gd name="connsiteX347" fmla="*/ 8990 w 9994"/>
                <a:gd name="connsiteY347" fmla="*/ 6281 h 10000"/>
                <a:gd name="connsiteX348" fmla="*/ 8990 w 9994"/>
                <a:gd name="connsiteY348" fmla="*/ 6345 h 10000"/>
                <a:gd name="connsiteX349" fmla="*/ 9017 w 9994"/>
                <a:gd name="connsiteY349" fmla="*/ 6416 h 10000"/>
                <a:gd name="connsiteX350" fmla="*/ 8978 w 9994"/>
                <a:gd name="connsiteY350" fmla="*/ 6473 h 10000"/>
                <a:gd name="connsiteX351" fmla="*/ 8934 w 9994"/>
                <a:gd name="connsiteY351" fmla="*/ 6466 h 10000"/>
                <a:gd name="connsiteX352" fmla="*/ 8934 w 9994"/>
                <a:gd name="connsiteY352" fmla="*/ 6501 h 10000"/>
                <a:gd name="connsiteX353" fmla="*/ 8978 w 9994"/>
                <a:gd name="connsiteY353" fmla="*/ 6544 h 10000"/>
                <a:gd name="connsiteX354" fmla="*/ 8997 w 9994"/>
                <a:gd name="connsiteY354" fmla="*/ 6515 h 10000"/>
                <a:gd name="connsiteX355" fmla="*/ 9034 w 9994"/>
                <a:gd name="connsiteY355" fmla="*/ 6579 h 10000"/>
                <a:gd name="connsiteX356" fmla="*/ 9079 w 9994"/>
                <a:gd name="connsiteY356" fmla="*/ 6579 h 10000"/>
                <a:gd name="connsiteX357" fmla="*/ 9053 w 9994"/>
                <a:gd name="connsiteY357" fmla="*/ 6757 h 10000"/>
                <a:gd name="connsiteX358" fmla="*/ 9034 w 9994"/>
                <a:gd name="connsiteY358" fmla="*/ 6792 h 10000"/>
                <a:gd name="connsiteX359" fmla="*/ 8978 w 9994"/>
                <a:gd name="connsiteY359" fmla="*/ 6778 h 10000"/>
                <a:gd name="connsiteX360" fmla="*/ 8909 w 9994"/>
                <a:gd name="connsiteY360" fmla="*/ 6799 h 10000"/>
                <a:gd name="connsiteX361" fmla="*/ 8884 w 9994"/>
                <a:gd name="connsiteY361" fmla="*/ 6842 h 10000"/>
                <a:gd name="connsiteX362" fmla="*/ 8878 w 9994"/>
                <a:gd name="connsiteY362" fmla="*/ 6884 h 10000"/>
                <a:gd name="connsiteX363" fmla="*/ 8835 w 9994"/>
                <a:gd name="connsiteY363" fmla="*/ 6934 h 10000"/>
                <a:gd name="connsiteX364" fmla="*/ 8765 w 9994"/>
                <a:gd name="connsiteY364" fmla="*/ 6941 h 10000"/>
                <a:gd name="connsiteX365" fmla="*/ 8752 w 9994"/>
                <a:gd name="connsiteY365" fmla="*/ 6962 h 10000"/>
                <a:gd name="connsiteX366" fmla="*/ 8708 w 9994"/>
                <a:gd name="connsiteY366" fmla="*/ 6927 h 10000"/>
                <a:gd name="connsiteX367" fmla="*/ 8665 w 9994"/>
                <a:gd name="connsiteY367" fmla="*/ 6934 h 10000"/>
                <a:gd name="connsiteX368" fmla="*/ 8639 w 9994"/>
                <a:gd name="connsiteY368" fmla="*/ 6906 h 10000"/>
                <a:gd name="connsiteX369" fmla="*/ 8584 w 9994"/>
                <a:gd name="connsiteY369" fmla="*/ 6891 h 10000"/>
                <a:gd name="connsiteX370" fmla="*/ 8596 w 9994"/>
                <a:gd name="connsiteY370" fmla="*/ 6941 h 10000"/>
                <a:gd name="connsiteX371" fmla="*/ 8570 w 9994"/>
                <a:gd name="connsiteY371" fmla="*/ 6991 h 10000"/>
                <a:gd name="connsiteX372" fmla="*/ 8476 w 9994"/>
                <a:gd name="connsiteY372" fmla="*/ 6984 h 10000"/>
                <a:gd name="connsiteX373" fmla="*/ 8445 w 9994"/>
                <a:gd name="connsiteY373" fmla="*/ 6962 h 10000"/>
                <a:gd name="connsiteX374" fmla="*/ 8395 w 9994"/>
                <a:gd name="connsiteY374" fmla="*/ 6984 h 10000"/>
                <a:gd name="connsiteX375" fmla="*/ 8389 w 9994"/>
                <a:gd name="connsiteY375" fmla="*/ 7055 h 10000"/>
                <a:gd name="connsiteX376" fmla="*/ 8295 w 9994"/>
                <a:gd name="connsiteY376" fmla="*/ 7133 h 10000"/>
                <a:gd name="connsiteX377" fmla="*/ 8263 w 9994"/>
                <a:gd name="connsiteY377" fmla="*/ 7090 h 10000"/>
                <a:gd name="connsiteX378" fmla="*/ 8195 w 9994"/>
                <a:gd name="connsiteY378" fmla="*/ 7111 h 10000"/>
                <a:gd name="connsiteX379" fmla="*/ 8150 w 9994"/>
                <a:gd name="connsiteY379" fmla="*/ 7133 h 10000"/>
                <a:gd name="connsiteX380" fmla="*/ 8144 w 9994"/>
                <a:gd name="connsiteY380" fmla="*/ 7168 h 10000"/>
                <a:gd name="connsiteX381" fmla="*/ 8049 w 9994"/>
                <a:gd name="connsiteY381" fmla="*/ 7246 h 10000"/>
                <a:gd name="connsiteX382" fmla="*/ 7994 w 9994"/>
                <a:gd name="connsiteY382" fmla="*/ 7232 h 10000"/>
                <a:gd name="connsiteX383" fmla="*/ 7937 w 9994"/>
                <a:gd name="connsiteY383" fmla="*/ 7260 h 10000"/>
                <a:gd name="connsiteX384" fmla="*/ 7893 w 9994"/>
                <a:gd name="connsiteY384" fmla="*/ 7303 h 10000"/>
                <a:gd name="connsiteX385" fmla="*/ 7831 w 9994"/>
                <a:gd name="connsiteY385" fmla="*/ 7331 h 10000"/>
                <a:gd name="connsiteX386" fmla="*/ 7836 w 9994"/>
                <a:gd name="connsiteY386" fmla="*/ 7374 h 10000"/>
                <a:gd name="connsiteX387" fmla="*/ 7781 w 9994"/>
                <a:gd name="connsiteY387" fmla="*/ 7402 h 10000"/>
                <a:gd name="connsiteX388" fmla="*/ 7699 w 9994"/>
                <a:gd name="connsiteY388" fmla="*/ 7523 h 10000"/>
                <a:gd name="connsiteX389" fmla="*/ 7686 w 9994"/>
                <a:gd name="connsiteY389" fmla="*/ 7573 h 10000"/>
                <a:gd name="connsiteX390" fmla="*/ 7661 w 9994"/>
                <a:gd name="connsiteY390" fmla="*/ 7559 h 10000"/>
                <a:gd name="connsiteX391" fmla="*/ 7673 w 9994"/>
                <a:gd name="connsiteY391" fmla="*/ 7523 h 10000"/>
                <a:gd name="connsiteX392" fmla="*/ 7592 w 9994"/>
                <a:gd name="connsiteY392" fmla="*/ 7339 h 10000"/>
                <a:gd name="connsiteX393" fmla="*/ 7592 w 9994"/>
                <a:gd name="connsiteY393" fmla="*/ 7268 h 10000"/>
                <a:gd name="connsiteX394" fmla="*/ 7555 w 9994"/>
                <a:gd name="connsiteY394" fmla="*/ 7268 h 10000"/>
                <a:gd name="connsiteX395" fmla="*/ 7441 w 9994"/>
                <a:gd name="connsiteY395" fmla="*/ 7197 h 10000"/>
                <a:gd name="connsiteX396" fmla="*/ 7373 w 9994"/>
                <a:gd name="connsiteY396" fmla="*/ 7232 h 10000"/>
                <a:gd name="connsiteX397" fmla="*/ 7354 w 9994"/>
                <a:gd name="connsiteY397" fmla="*/ 7275 h 10000"/>
                <a:gd name="connsiteX398" fmla="*/ 7404 w 9994"/>
                <a:gd name="connsiteY398" fmla="*/ 7324 h 10000"/>
                <a:gd name="connsiteX399" fmla="*/ 7416 w 9994"/>
                <a:gd name="connsiteY399" fmla="*/ 7367 h 10000"/>
                <a:gd name="connsiteX400" fmla="*/ 7385 w 9994"/>
                <a:gd name="connsiteY400" fmla="*/ 7410 h 10000"/>
                <a:gd name="connsiteX401" fmla="*/ 7392 w 9994"/>
                <a:gd name="connsiteY401" fmla="*/ 7445 h 10000"/>
                <a:gd name="connsiteX402" fmla="*/ 7379 w 9994"/>
                <a:gd name="connsiteY402" fmla="*/ 7516 h 10000"/>
                <a:gd name="connsiteX403" fmla="*/ 7385 w 9994"/>
                <a:gd name="connsiteY403" fmla="*/ 7587 h 10000"/>
                <a:gd name="connsiteX404" fmla="*/ 7423 w 9994"/>
                <a:gd name="connsiteY404" fmla="*/ 7700 h 10000"/>
                <a:gd name="connsiteX405" fmla="*/ 7385 w 9994"/>
                <a:gd name="connsiteY405" fmla="*/ 7743 h 10000"/>
                <a:gd name="connsiteX406" fmla="*/ 7392 w 9994"/>
                <a:gd name="connsiteY406" fmla="*/ 7779 h 10000"/>
                <a:gd name="connsiteX407" fmla="*/ 7360 w 9994"/>
                <a:gd name="connsiteY407" fmla="*/ 7793 h 10000"/>
                <a:gd name="connsiteX408" fmla="*/ 7342 w 9994"/>
                <a:gd name="connsiteY408" fmla="*/ 7814 h 10000"/>
                <a:gd name="connsiteX409" fmla="*/ 7222 w 9994"/>
                <a:gd name="connsiteY409" fmla="*/ 7800 h 10000"/>
                <a:gd name="connsiteX410" fmla="*/ 7203 w 9994"/>
                <a:gd name="connsiteY410" fmla="*/ 7757 h 10000"/>
                <a:gd name="connsiteX411" fmla="*/ 7165 w 9994"/>
                <a:gd name="connsiteY411" fmla="*/ 7786 h 10000"/>
                <a:gd name="connsiteX412" fmla="*/ 7084 w 9994"/>
                <a:gd name="connsiteY412" fmla="*/ 7771 h 10000"/>
                <a:gd name="connsiteX413" fmla="*/ 7028 w 9994"/>
                <a:gd name="connsiteY413" fmla="*/ 7793 h 10000"/>
                <a:gd name="connsiteX414" fmla="*/ 6997 w 9994"/>
                <a:gd name="connsiteY414" fmla="*/ 7644 h 10000"/>
                <a:gd name="connsiteX415" fmla="*/ 6964 w 9994"/>
                <a:gd name="connsiteY415" fmla="*/ 7637 h 10000"/>
                <a:gd name="connsiteX416" fmla="*/ 6928 w 9994"/>
                <a:gd name="connsiteY416" fmla="*/ 7544 h 10000"/>
                <a:gd name="connsiteX417" fmla="*/ 6947 w 9994"/>
                <a:gd name="connsiteY417" fmla="*/ 7502 h 10000"/>
                <a:gd name="connsiteX418" fmla="*/ 6990 w 9994"/>
                <a:gd name="connsiteY418" fmla="*/ 7523 h 10000"/>
                <a:gd name="connsiteX419" fmla="*/ 7009 w 9994"/>
                <a:gd name="connsiteY419" fmla="*/ 7473 h 10000"/>
                <a:gd name="connsiteX420" fmla="*/ 6978 w 9994"/>
                <a:gd name="connsiteY420" fmla="*/ 7438 h 10000"/>
                <a:gd name="connsiteX421" fmla="*/ 6997 w 9994"/>
                <a:gd name="connsiteY421" fmla="*/ 7402 h 10000"/>
                <a:gd name="connsiteX422" fmla="*/ 6915 w 9994"/>
                <a:gd name="connsiteY422" fmla="*/ 7331 h 10000"/>
                <a:gd name="connsiteX423" fmla="*/ 6921 w 9994"/>
                <a:gd name="connsiteY423" fmla="*/ 7296 h 10000"/>
                <a:gd name="connsiteX424" fmla="*/ 6871 w 9994"/>
                <a:gd name="connsiteY424" fmla="*/ 7260 h 10000"/>
                <a:gd name="connsiteX425" fmla="*/ 6902 w 9994"/>
                <a:gd name="connsiteY425" fmla="*/ 7218 h 10000"/>
                <a:gd name="connsiteX426" fmla="*/ 6890 w 9994"/>
                <a:gd name="connsiteY426" fmla="*/ 7168 h 10000"/>
                <a:gd name="connsiteX427" fmla="*/ 6832 w 9994"/>
                <a:gd name="connsiteY427" fmla="*/ 7090 h 10000"/>
                <a:gd name="connsiteX428" fmla="*/ 6796 w 9994"/>
                <a:gd name="connsiteY428" fmla="*/ 7026 h 10000"/>
                <a:gd name="connsiteX429" fmla="*/ 6720 w 9994"/>
                <a:gd name="connsiteY429" fmla="*/ 7055 h 10000"/>
                <a:gd name="connsiteX430" fmla="*/ 6677 w 9994"/>
                <a:gd name="connsiteY430" fmla="*/ 7048 h 10000"/>
                <a:gd name="connsiteX431" fmla="*/ 6652 w 9994"/>
                <a:gd name="connsiteY431" fmla="*/ 7111 h 10000"/>
                <a:gd name="connsiteX432" fmla="*/ 6564 w 9994"/>
                <a:gd name="connsiteY432" fmla="*/ 7119 h 10000"/>
                <a:gd name="connsiteX433" fmla="*/ 6532 w 9994"/>
                <a:gd name="connsiteY433" fmla="*/ 7111 h 10000"/>
                <a:gd name="connsiteX434" fmla="*/ 6457 w 9994"/>
                <a:gd name="connsiteY434" fmla="*/ 7161 h 10000"/>
                <a:gd name="connsiteX435" fmla="*/ 6464 w 9994"/>
                <a:gd name="connsiteY435" fmla="*/ 7260 h 10000"/>
                <a:gd name="connsiteX436" fmla="*/ 6445 w 9994"/>
                <a:gd name="connsiteY436" fmla="*/ 7324 h 10000"/>
                <a:gd name="connsiteX437" fmla="*/ 6445 w 9994"/>
                <a:gd name="connsiteY437" fmla="*/ 7381 h 10000"/>
                <a:gd name="connsiteX438" fmla="*/ 6381 w 9994"/>
                <a:gd name="connsiteY438" fmla="*/ 7424 h 10000"/>
                <a:gd name="connsiteX439" fmla="*/ 6313 w 9994"/>
                <a:gd name="connsiteY439" fmla="*/ 7431 h 10000"/>
                <a:gd name="connsiteX440" fmla="*/ 6294 w 9994"/>
                <a:gd name="connsiteY440" fmla="*/ 7410 h 10000"/>
                <a:gd name="connsiteX441" fmla="*/ 6231 w 9994"/>
                <a:gd name="connsiteY441" fmla="*/ 7388 h 10000"/>
                <a:gd name="connsiteX442" fmla="*/ 6195 w 9994"/>
                <a:gd name="connsiteY442" fmla="*/ 7431 h 10000"/>
                <a:gd name="connsiteX443" fmla="*/ 6187 w 9994"/>
                <a:gd name="connsiteY443" fmla="*/ 7473 h 10000"/>
                <a:gd name="connsiteX444" fmla="*/ 6149 w 9994"/>
                <a:gd name="connsiteY444" fmla="*/ 7480 h 10000"/>
                <a:gd name="connsiteX445" fmla="*/ 6144 w 9994"/>
                <a:gd name="connsiteY445" fmla="*/ 7523 h 10000"/>
                <a:gd name="connsiteX446" fmla="*/ 6113 w 9994"/>
                <a:gd name="connsiteY446" fmla="*/ 7523 h 10000"/>
                <a:gd name="connsiteX447" fmla="*/ 6075 w 9994"/>
                <a:gd name="connsiteY447" fmla="*/ 7424 h 10000"/>
                <a:gd name="connsiteX448" fmla="*/ 5987 w 9994"/>
                <a:gd name="connsiteY448" fmla="*/ 7473 h 10000"/>
                <a:gd name="connsiteX449" fmla="*/ 5886 w 9994"/>
                <a:gd name="connsiteY449" fmla="*/ 7551 h 10000"/>
                <a:gd name="connsiteX450" fmla="*/ 5848 w 9994"/>
                <a:gd name="connsiteY450" fmla="*/ 7566 h 10000"/>
                <a:gd name="connsiteX451" fmla="*/ 5862 w 9994"/>
                <a:gd name="connsiteY451" fmla="*/ 7615 h 10000"/>
                <a:gd name="connsiteX452" fmla="*/ 5805 w 9994"/>
                <a:gd name="connsiteY452" fmla="*/ 7637 h 10000"/>
                <a:gd name="connsiteX453" fmla="*/ 5767 w 9994"/>
                <a:gd name="connsiteY453" fmla="*/ 7608 h 10000"/>
                <a:gd name="connsiteX454" fmla="*/ 5685 w 9994"/>
                <a:gd name="connsiteY454" fmla="*/ 7622 h 10000"/>
                <a:gd name="connsiteX455" fmla="*/ 5685 w 9994"/>
                <a:gd name="connsiteY455" fmla="*/ 7395 h 10000"/>
                <a:gd name="connsiteX456" fmla="*/ 5766 w 9994"/>
                <a:gd name="connsiteY456"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443 w 10000"/>
                <a:gd name="connsiteY52" fmla="*/ 9198 h 10000"/>
                <a:gd name="connsiteX53" fmla="*/ 418 w 10000"/>
                <a:gd name="connsiteY53" fmla="*/ 9191 h 10000"/>
                <a:gd name="connsiteX54" fmla="*/ 405 w 10000"/>
                <a:gd name="connsiteY54" fmla="*/ 9155 h 10000"/>
                <a:gd name="connsiteX55" fmla="*/ 374 w 10000"/>
                <a:gd name="connsiteY55" fmla="*/ 9127 h 10000"/>
                <a:gd name="connsiteX56" fmla="*/ 324 w 10000"/>
                <a:gd name="connsiteY56" fmla="*/ 9141 h 10000"/>
                <a:gd name="connsiteX57" fmla="*/ 299 w 10000"/>
                <a:gd name="connsiteY57" fmla="*/ 9092 h 10000"/>
                <a:gd name="connsiteX58" fmla="*/ 261 w 10000"/>
                <a:gd name="connsiteY58" fmla="*/ 9099 h 10000"/>
                <a:gd name="connsiteX59" fmla="*/ 268 w 10000"/>
                <a:gd name="connsiteY59" fmla="*/ 9056 h 10000"/>
                <a:gd name="connsiteX60" fmla="*/ 254 w 10000"/>
                <a:gd name="connsiteY60" fmla="*/ 8999 h 10000"/>
                <a:gd name="connsiteX61" fmla="*/ 268 w 10000"/>
                <a:gd name="connsiteY61" fmla="*/ 8935 h 10000"/>
                <a:gd name="connsiteX62" fmla="*/ 261 w 10000"/>
                <a:gd name="connsiteY62" fmla="*/ 8893 h 10000"/>
                <a:gd name="connsiteX63" fmla="*/ 130 w 10000"/>
                <a:gd name="connsiteY63" fmla="*/ 8893 h 10000"/>
                <a:gd name="connsiteX64" fmla="*/ 130 w 10000"/>
                <a:gd name="connsiteY64" fmla="*/ 8850 h 10000"/>
                <a:gd name="connsiteX65" fmla="*/ 48 w 10000"/>
                <a:gd name="connsiteY65" fmla="*/ 8758 h 10000"/>
                <a:gd name="connsiteX66" fmla="*/ 638 w 10000"/>
                <a:gd name="connsiteY66" fmla="*/ 7104 h 10000"/>
                <a:gd name="connsiteX67" fmla="*/ 6100 w 10000"/>
                <a:gd name="connsiteY67" fmla="*/ 7627 h 10000"/>
                <a:gd name="connsiteX68" fmla="*/ 5005 w 10000"/>
                <a:gd name="connsiteY68" fmla="*/ 5713 h 10000"/>
                <a:gd name="connsiteX69" fmla="*/ 5149 w 10000"/>
                <a:gd name="connsiteY69" fmla="*/ 5720 h 10000"/>
                <a:gd name="connsiteX70" fmla="*/ 5199 w 10000"/>
                <a:gd name="connsiteY70" fmla="*/ 5742 h 10000"/>
                <a:gd name="connsiteX71" fmla="*/ 5306 w 10000"/>
                <a:gd name="connsiteY71" fmla="*/ 5635 h 10000"/>
                <a:gd name="connsiteX72" fmla="*/ 5363 w 10000"/>
                <a:gd name="connsiteY72" fmla="*/ 5628 h 10000"/>
                <a:gd name="connsiteX73" fmla="*/ 5413 w 10000"/>
                <a:gd name="connsiteY73" fmla="*/ 5564 h 10000"/>
                <a:gd name="connsiteX74" fmla="*/ 5475 w 10000"/>
                <a:gd name="connsiteY74" fmla="*/ 5515 h 10000"/>
                <a:gd name="connsiteX75" fmla="*/ 5538 w 10000"/>
                <a:gd name="connsiteY75" fmla="*/ 5408 h 10000"/>
                <a:gd name="connsiteX76" fmla="*/ 5551 w 10000"/>
                <a:gd name="connsiteY76" fmla="*/ 5344 h 10000"/>
                <a:gd name="connsiteX77" fmla="*/ 5626 w 10000"/>
                <a:gd name="connsiteY77" fmla="*/ 5316 h 10000"/>
                <a:gd name="connsiteX78" fmla="*/ 5714 w 10000"/>
                <a:gd name="connsiteY78" fmla="*/ 5351 h 10000"/>
                <a:gd name="connsiteX79" fmla="*/ 5789 w 10000"/>
                <a:gd name="connsiteY79" fmla="*/ 5337 h 10000"/>
                <a:gd name="connsiteX80" fmla="*/ 5866 w 10000"/>
                <a:gd name="connsiteY80" fmla="*/ 5344 h 10000"/>
                <a:gd name="connsiteX81" fmla="*/ 5998 w 10000"/>
                <a:gd name="connsiteY81" fmla="*/ 5302 h 10000"/>
                <a:gd name="connsiteX82" fmla="*/ 6084 w 10000"/>
                <a:gd name="connsiteY82" fmla="*/ 5195 h 10000"/>
                <a:gd name="connsiteX83" fmla="*/ 6122 w 10000"/>
                <a:gd name="connsiteY83" fmla="*/ 5160 h 10000"/>
                <a:gd name="connsiteX84" fmla="*/ 6179 w 10000"/>
                <a:gd name="connsiteY84" fmla="*/ 5160 h 10000"/>
                <a:gd name="connsiteX85" fmla="*/ 6223 w 10000"/>
                <a:gd name="connsiteY85" fmla="*/ 5103 h 10000"/>
                <a:gd name="connsiteX86" fmla="*/ 6204 w 10000"/>
                <a:gd name="connsiteY86" fmla="*/ 5039 h 10000"/>
                <a:gd name="connsiteX87" fmla="*/ 6217 w 10000"/>
                <a:gd name="connsiteY87" fmla="*/ 4982 h 10000"/>
                <a:gd name="connsiteX88" fmla="*/ 6273 w 10000"/>
                <a:gd name="connsiteY88" fmla="*/ 4876 h 10000"/>
                <a:gd name="connsiteX89" fmla="*/ 6335 w 10000"/>
                <a:gd name="connsiteY89" fmla="*/ 4776 h 10000"/>
                <a:gd name="connsiteX90" fmla="*/ 6398 w 10000"/>
                <a:gd name="connsiteY90" fmla="*/ 4755 h 10000"/>
                <a:gd name="connsiteX91" fmla="*/ 6430 w 10000"/>
                <a:gd name="connsiteY91" fmla="*/ 4720 h 10000"/>
                <a:gd name="connsiteX92" fmla="*/ 6536 w 10000"/>
                <a:gd name="connsiteY92" fmla="*/ 4734 h 10000"/>
                <a:gd name="connsiteX93" fmla="*/ 6643 w 10000"/>
                <a:gd name="connsiteY93" fmla="*/ 4734 h 10000"/>
                <a:gd name="connsiteX94" fmla="*/ 6650 w 10000"/>
                <a:gd name="connsiteY94" fmla="*/ 4670 h 10000"/>
                <a:gd name="connsiteX95" fmla="*/ 6668 w 10000"/>
                <a:gd name="connsiteY95" fmla="*/ 4627 h 10000"/>
                <a:gd name="connsiteX96" fmla="*/ 6662 w 10000"/>
                <a:gd name="connsiteY96" fmla="*/ 4599 h 10000"/>
                <a:gd name="connsiteX97" fmla="*/ 6724 w 10000"/>
                <a:gd name="connsiteY97" fmla="*/ 4578 h 10000"/>
                <a:gd name="connsiteX98" fmla="*/ 6768 w 10000"/>
                <a:gd name="connsiteY98" fmla="*/ 4634 h 10000"/>
                <a:gd name="connsiteX99" fmla="*/ 6831 w 10000"/>
                <a:gd name="connsiteY99" fmla="*/ 4613 h 10000"/>
                <a:gd name="connsiteX100" fmla="*/ 6851 w 10000"/>
                <a:gd name="connsiteY100" fmla="*/ 4578 h 10000"/>
                <a:gd name="connsiteX101" fmla="*/ 6901 w 10000"/>
                <a:gd name="connsiteY101" fmla="*/ 4564 h 10000"/>
                <a:gd name="connsiteX102" fmla="*/ 7006 w 10000"/>
                <a:gd name="connsiteY102" fmla="*/ 4493 h 10000"/>
                <a:gd name="connsiteX103" fmla="*/ 7107 w 10000"/>
                <a:gd name="connsiteY103" fmla="*/ 4521 h 10000"/>
                <a:gd name="connsiteX104" fmla="*/ 7133 w 10000"/>
                <a:gd name="connsiteY104" fmla="*/ 4507 h 10000"/>
                <a:gd name="connsiteX105" fmla="*/ 7188 w 10000"/>
                <a:gd name="connsiteY105" fmla="*/ 4528 h 10000"/>
                <a:gd name="connsiteX106" fmla="*/ 7214 w 10000"/>
                <a:gd name="connsiteY106" fmla="*/ 4471 h 10000"/>
                <a:gd name="connsiteX107" fmla="*/ 7238 w 10000"/>
                <a:gd name="connsiteY107" fmla="*/ 4500 h 10000"/>
                <a:gd name="connsiteX108" fmla="*/ 7276 w 10000"/>
                <a:gd name="connsiteY108" fmla="*/ 4493 h 10000"/>
                <a:gd name="connsiteX109" fmla="*/ 7320 w 10000"/>
                <a:gd name="connsiteY109" fmla="*/ 4556 h 10000"/>
                <a:gd name="connsiteX110" fmla="*/ 7370 w 10000"/>
                <a:gd name="connsiteY110" fmla="*/ 4549 h 10000"/>
                <a:gd name="connsiteX111" fmla="*/ 7414 w 10000"/>
                <a:gd name="connsiteY111" fmla="*/ 4578 h 10000"/>
                <a:gd name="connsiteX112" fmla="*/ 7433 w 10000"/>
                <a:gd name="connsiteY112" fmla="*/ 4556 h 10000"/>
                <a:gd name="connsiteX113" fmla="*/ 7522 w 10000"/>
                <a:gd name="connsiteY113" fmla="*/ 4564 h 10000"/>
                <a:gd name="connsiteX114" fmla="*/ 7535 w 10000"/>
                <a:gd name="connsiteY114" fmla="*/ 4585 h 10000"/>
                <a:gd name="connsiteX115" fmla="*/ 7628 w 10000"/>
                <a:gd name="connsiteY115" fmla="*/ 4514 h 10000"/>
                <a:gd name="connsiteX116" fmla="*/ 7628 w 10000"/>
                <a:gd name="connsiteY116" fmla="*/ 4393 h 10000"/>
                <a:gd name="connsiteX117" fmla="*/ 7604 w 10000"/>
                <a:gd name="connsiteY117" fmla="*/ 4379 h 10000"/>
                <a:gd name="connsiteX118" fmla="*/ 7585 w 10000"/>
                <a:gd name="connsiteY118" fmla="*/ 4294 h 10000"/>
                <a:gd name="connsiteX119" fmla="*/ 7547 w 10000"/>
                <a:gd name="connsiteY119" fmla="*/ 4209 h 10000"/>
                <a:gd name="connsiteX120" fmla="*/ 7489 w 10000"/>
                <a:gd name="connsiteY120" fmla="*/ 4173 h 10000"/>
                <a:gd name="connsiteX121" fmla="*/ 7483 w 10000"/>
                <a:gd name="connsiteY121" fmla="*/ 4131 h 10000"/>
                <a:gd name="connsiteX122" fmla="*/ 7402 w 10000"/>
                <a:gd name="connsiteY122" fmla="*/ 4053 h 10000"/>
                <a:gd name="connsiteX123" fmla="*/ 7408 w 10000"/>
                <a:gd name="connsiteY123" fmla="*/ 4024 h 10000"/>
                <a:gd name="connsiteX124" fmla="*/ 7327 w 10000"/>
                <a:gd name="connsiteY124" fmla="*/ 3982 h 10000"/>
                <a:gd name="connsiteX125" fmla="*/ 7320 w 10000"/>
                <a:gd name="connsiteY125" fmla="*/ 3903 h 10000"/>
                <a:gd name="connsiteX126" fmla="*/ 7183 w 10000"/>
                <a:gd name="connsiteY126" fmla="*/ 3833 h 10000"/>
                <a:gd name="connsiteX127" fmla="*/ 7107 w 10000"/>
                <a:gd name="connsiteY127" fmla="*/ 3683 h 10000"/>
                <a:gd name="connsiteX128" fmla="*/ 6994 w 10000"/>
                <a:gd name="connsiteY128" fmla="*/ 3676 h 10000"/>
                <a:gd name="connsiteX129" fmla="*/ 6956 w 10000"/>
                <a:gd name="connsiteY129" fmla="*/ 3648 h 10000"/>
                <a:gd name="connsiteX130" fmla="*/ 6901 w 10000"/>
                <a:gd name="connsiteY130" fmla="*/ 3669 h 10000"/>
                <a:gd name="connsiteX131" fmla="*/ 6812 w 10000"/>
                <a:gd name="connsiteY131" fmla="*/ 3669 h 10000"/>
                <a:gd name="connsiteX132" fmla="*/ 6687 w 10000"/>
                <a:gd name="connsiteY132" fmla="*/ 3840 h 10000"/>
                <a:gd name="connsiteX133" fmla="*/ 6643 w 10000"/>
                <a:gd name="connsiteY133" fmla="*/ 3918 h 10000"/>
                <a:gd name="connsiteX134" fmla="*/ 6530 w 10000"/>
                <a:gd name="connsiteY134" fmla="*/ 3797 h 10000"/>
                <a:gd name="connsiteX135" fmla="*/ 6449 w 10000"/>
                <a:gd name="connsiteY135" fmla="*/ 3747 h 10000"/>
                <a:gd name="connsiteX136" fmla="*/ 6367 w 10000"/>
                <a:gd name="connsiteY136" fmla="*/ 3754 h 10000"/>
                <a:gd name="connsiteX137" fmla="*/ 6285 w 10000"/>
                <a:gd name="connsiteY137" fmla="*/ 3790 h 10000"/>
                <a:gd name="connsiteX138" fmla="*/ 6217 w 10000"/>
                <a:gd name="connsiteY138" fmla="*/ 3762 h 10000"/>
                <a:gd name="connsiteX139" fmla="*/ 6153 w 10000"/>
                <a:gd name="connsiteY139" fmla="*/ 3804 h 10000"/>
                <a:gd name="connsiteX140" fmla="*/ 6091 w 10000"/>
                <a:gd name="connsiteY140" fmla="*/ 3889 h 10000"/>
                <a:gd name="connsiteX141" fmla="*/ 5947 w 10000"/>
                <a:gd name="connsiteY141" fmla="*/ 3733 h 10000"/>
                <a:gd name="connsiteX142" fmla="*/ 5928 w 10000"/>
                <a:gd name="connsiteY142" fmla="*/ 3577 h 10000"/>
                <a:gd name="connsiteX143" fmla="*/ 6041 w 10000"/>
                <a:gd name="connsiteY143" fmla="*/ 3513 h 10000"/>
                <a:gd name="connsiteX144" fmla="*/ 6034 w 10000"/>
                <a:gd name="connsiteY144" fmla="*/ 3343 h 10000"/>
                <a:gd name="connsiteX145" fmla="*/ 6141 w 10000"/>
                <a:gd name="connsiteY145" fmla="*/ 3144 h 10000"/>
                <a:gd name="connsiteX146" fmla="*/ 6129 w 10000"/>
                <a:gd name="connsiteY146" fmla="*/ 3109 h 10000"/>
                <a:gd name="connsiteX147" fmla="*/ 6385 w 10000"/>
                <a:gd name="connsiteY147" fmla="*/ 2456 h 10000"/>
                <a:gd name="connsiteX148" fmla="*/ 6524 w 10000"/>
                <a:gd name="connsiteY148" fmla="*/ 2555 h 10000"/>
                <a:gd name="connsiteX149" fmla="*/ 6605 w 10000"/>
                <a:gd name="connsiteY149" fmla="*/ 2598 h 10000"/>
                <a:gd name="connsiteX150" fmla="*/ 6687 w 10000"/>
                <a:gd name="connsiteY150" fmla="*/ 2598 h 10000"/>
                <a:gd name="connsiteX151" fmla="*/ 6812 w 10000"/>
                <a:gd name="connsiteY151" fmla="*/ 2676 h 10000"/>
                <a:gd name="connsiteX152" fmla="*/ 6831 w 10000"/>
                <a:gd name="connsiteY152" fmla="*/ 2626 h 10000"/>
                <a:gd name="connsiteX153" fmla="*/ 6913 w 10000"/>
                <a:gd name="connsiteY153" fmla="*/ 2612 h 10000"/>
                <a:gd name="connsiteX154" fmla="*/ 6982 w 10000"/>
                <a:gd name="connsiteY154" fmla="*/ 2527 h 10000"/>
                <a:gd name="connsiteX155" fmla="*/ 7069 w 10000"/>
                <a:gd name="connsiteY155" fmla="*/ 2463 h 10000"/>
                <a:gd name="connsiteX156" fmla="*/ 7107 w 10000"/>
                <a:gd name="connsiteY156" fmla="*/ 2399 h 10000"/>
                <a:gd name="connsiteX157" fmla="*/ 7238 w 10000"/>
                <a:gd name="connsiteY157" fmla="*/ 2356 h 10000"/>
                <a:gd name="connsiteX158" fmla="*/ 7308 w 10000"/>
                <a:gd name="connsiteY158" fmla="*/ 2363 h 10000"/>
                <a:gd name="connsiteX159" fmla="*/ 7364 w 10000"/>
                <a:gd name="connsiteY159" fmla="*/ 2300 h 10000"/>
                <a:gd name="connsiteX160" fmla="*/ 7408 w 10000"/>
                <a:gd name="connsiteY160" fmla="*/ 2214 h 10000"/>
                <a:gd name="connsiteX161" fmla="*/ 7389 w 10000"/>
                <a:gd name="connsiteY161" fmla="*/ 2200 h 10000"/>
                <a:gd name="connsiteX162" fmla="*/ 7408 w 10000"/>
                <a:gd name="connsiteY162" fmla="*/ 2108 h 10000"/>
                <a:gd name="connsiteX163" fmla="*/ 7333 w 10000"/>
                <a:gd name="connsiteY163" fmla="*/ 2108 h 10000"/>
                <a:gd name="connsiteX164" fmla="*/ 7370 w 10000"/>
                <a:gd name="connsiteY164" fmla="*/ 2030 h 10000"/>
                <a:gd name="connsiteX165" fmla="*/ 7377 w 10000"/>
                <a:gd name="connsiteY165" fmla="*/ 1938 h 10000"/>
                <a:gd name="connsiteX166" fmla="*/ 7408 w 10000"/>
                <a:gd name="connsiteY166" fmla="*/ 1916 h 10000"/>
                <a:gd name="connsiteX167" fmla="*/ 7464 w 10000"/>
                <a:gd name="connsiteY167" fmla="*/ 1824 h 10000"/>
                <a:gd name="connsiteX168" fmla="*/ 7458 w 10000"/>
                <a:gd name="connsiteY168" fmla="*/ 1753 h 10000"/>
                <a:gd name="connsiteX169" fmla="*/ 7504 w 10000"/>
                <a:gd name="connsiteY169" fmla="*/ 1675 h 10000"/>
                <a:gd name="connsiteX170" fmla="*/ 7554 w 10000"/>
                <a:gd name="connsiteY170" fmla="*/ 1625 h 10000"/>
                <a:gd name="connsiteX171" fmla="*/ 7572 w 10000"/>
                <a:gd name="connsiteY171" fmla="*/ 1540 h 10000"/>
                <a:gd name="connsiteX172" fmla="*/ 7566 w 10000"/>
                <a:gd name="connsiteY172" fmla="*/ 1512 h 10000"/>
                <a:gd name="connsiteX173" fmla="*/ 7610 w 10000"/>
                <a:gd name="connsiteY173" fmla="*/ 1455 h 10000"/>
                <a:gd name="connsiteX174" fmla="*/ 7672 w 10000"/>
                <a:gd name="connsiteY174" fmla="*/ 1285 h 10000"/>
                <a:gd name="connsiteX175" fmla="*/ 7691 w 10000"/>
                <a:gd name="connsiteY175" fmla="*/ 1185 h 10000"/>
                <a:gd name="connsiteX176" fmla="*/ 7723 w 10000"/>
                <a:gd name="connsiteY176" fmla="*/ 1192 h 10000"/>
                <a:gd name="connsiteX177" fmla="*/ 7810 w 10000"/>
                <a:gd name="connsiteY177" fmla="*/ 1079 h 10000"/>
                <a:gd name="connsiteX178" fmla="*/ 7910 w 10000"/>
                <a:gd name="connsiteY178" fmla="*/ 1015 h 10000"/>
                <a:gd name="connsiteX179" fmla="*/ 7922 w 10000"/>
                <a:gd name="connsiteY179" fmla="*/ 937 h 10000"/>
                <a:gd name="connsiteX180" fmla="*/ 7961 w 10000"/>
                <a:gd name="connsiteY180" fmla="*/ 852 h 10000"/>
                <a:gd name="connsiteX181" fmla="*/ 7949 w 10000"/>
                <a:gd name="connsiteY181" fmla="*/ 788 h 10000"/>
                <a:gd name="connsiteX182" fmla="*/ 7898 w 10000"/>
                <a:gd name="connsiteY182" fmla="*/ 731 h 10000"/>
                <a:gd name="connsiteX183" fmla="*/ 7922 w 10000"/>
                <a:gd name="connsiteY183" fmla="*/ 660 h 10000"/>
                <a:gd name="connsiteX184" fmla="*/ 7922 w 10000"/>
                <a:gd name="connsiteY184" fmla="*/ 575 h 10000"/>
                <a:gd name="connsiteX185" fmla="*/ 7829 w 10000"/>
                <a:gd name="connsiteY185" fmla="*/ 504 h 10000"/>
                <a:gd name="connsiteX186" fmla="*/ 7736 w 10000"/>
                <a:gd name="connsiteY186" fmla="*/ 546 h 10000"/>
                <a:gd name="connsiteX187" fmla="*/ 7691 w 10000"/>
                <a:gd name="connsiteY187" fmla="*/ 546 h 10000"/>
                <a:gd name="connsiteX188" fmla="*/ 7672 w 10000"/>
                <a:gd name="connsiteY188" fmla="*/ 497 h 10000"/>
                <a:gd name="connsiteX189" fmla="*/ 7672 w 10000"/>
                <a:gd name="connsiteY189" fmla="*/ 405 h 10000"/>
                <a:gd name="connsiteX190" fmla="*/ 7791 w 10000"/>
                <a:gd name="connsiteY190" fmla="*/ 312 h 10000"/>
                <a:gd name="connsiteX191" fmla="*/ 7829 w 10000"/>
                <a:gd name="connsiteY191" fmla="*/ 234 h 10000"/>
                <a:gd name="connsiteX192" fmla="*/ 7904 w 10000"/>
                <a:gd name="connsiteY192" fmla="*/ 170 h 10000"/>
                <a:gd name="connsiteX193" fmla="*/ 7973 w 10000"/>
                <a:gd name="connsiteY193" fmla="*/ 50 h 10000"/>
                <a:gd name="connsiteX194" fmla="*/ 8023 w 10000"/>
                <a:gd name="connsiteY194" fmla="*/ 28 h 10000"/>
                <a:gd name="connsiteX195" fmla="*/ 8092 w 10000"/>
                <a:gd name="connsiteY195" fmla="*/ 43 h 10000"/>
                <a:gd name="connsiteX196" fmla="*/ 8237 w 10000"/>
                <a:gd name="connsiteY196" fmla="*/ 0 h 10000"/>
                <a:gd name="connsiteX197" fmla="*/ 8305 w 10000"/>
                <a:gd name="connsiteY197" fmla="*/ 71 h 10000"/>
                <a:gd name="connsiteX198" fmla="*/ 8300 w 10000"/>
                <a:gd name="connsiteY198" fmla="*/ 121 h 10000"/>
                <a:gd name="connsiteX199" fmla="*/ 8331 w 10000"/>
                <a:gd name="connsiteY199" fmla="*/ 142 h 10000"/>
                <a:gd name="connsiteX200" fmla="*/ 8355 w 10000"/>
                <a:gd name="connsiteY200" fmla="*/ 192 h 10000"/>
                <a:gd name="connsiteX201" fmla="*/ 8318 w 10000"/>
                <a:gd name="connsiteY201" fmla="*/ 248 h 10000"/>
                <a:gd name="connsiteX202" fmla="*/ 8268 w 10000"/>
                <a:gd name="connsiteY202" fmla="*/ 376 h 10000"/>
                <a:gd name="connsiteX203" fmla="*/ 8187 w 10000"/>
                <a:gd name="connsiteY203" fmla="*/ 476 h 10000"/>
                <a:gd name="connsiteX204" fmla="*/ 8111 w 10000"/>
                <a:gd name="connsiteY204" fmla="*/ 532 h 10000"/>
                <a:gd name="connsiteX205" fmla="*/ 8169 w 10000"/>
                <a:gd name="connsiteY205" fmla="*/ 554 h 10000"/>
                <a:gd name="connsiteX206" fmla="*/ 8243 w 10000"/>
                <a:gd name="connsiteY206" fmla="*/ 639 h 10000"/>
                <a:gd name="connsiteX207" fmla="*/ 8293 w 10000"/>
                <a:gd name="connsiteY207" fmla="*/ 646 h 10000"/>
                <a:gd name="connsiteX208" fmla="*/ 8318 w 10000"/>
                <a:gd name="connsiteY208" fmla="*/ 738 h 10000"/>
                <a:gd name="connsiteX209" fmla="*/ 8368 w 10000"/>
                <a:gd name="connsiteY209" fmla="*/ 759 h 10000"/>
                <a:gd name="connsiteX210" fmla="*/ 8406 w 10000"/>
                <a:gd name="connsiteY210" fmla="*/ 752 h 10000"/>
                <a:gd name="connsiteX211" fmla="*/ 8481 w 10000"/>
                <a:gd name="connsiteY211" fmla="*/ 610 h 10000"/>
                <a:gd name="connsiteX212" fmla="*/ 8550 w 10000"/>
                <a:gd name="connsiteY212" fmla="*/ 625 h 10000"/>
                <a:gd name="connsiteX213" fmla="*/ 8562 w 10000"/>
                <a:gd name="connsiteY213" fmla="*/ 667 h 10000"/>
                <a:gd name="connsiteX214" fmla="*/ 8613 w 10000"/>
                <a:gd name="connsiteY214" fmla="*/ 717 h 10000"/>
                <a:gd name="connsiteX215" fmla="*/ 8613 w 10000"/>
                <a:gd name="connsiteY215" fmla="*/ 752 h 10000"/>
                <a:gd name="connsiteX216" fmla="*/ 8657 w 10000"/>
                <a:gd name="connsiteY216" fmla="*/ 774 h 10000"/>
                <a:gd name="connsiteX217" fmla="*/ 8720 w 10000"/>
                <a:gd name="connsiteY217" fmla="*/ 774 h 10000"/>
                <a:gd name="connsiteX218" fmla="*/ 8726 w 10000"/>
                <a:gd name="connsiteY218" fmla="*/ 837 h 10000"/>
                <a:gd name="connsiteX219" fmla="*/ 8670 w 10000"/>
                <a:gd name="connsiteY219" fmla="*/ 866 h 10000"/>
                <a:gd name="connsiteX220" fmla="*/ 8720 w 10000"/>
                <a:gd name="connsiteY220" fmla="*/ 1143 h 10000"/>
                <a:gd name="connsiteX221" fmla="*/ 8770 w 10000"/>
                <a:gd name="connsiteY221" fmla="*/ 1270 h 10000"/>
                <a:gd name="connsiteX222" fmla="*/ 8757 w 10000"/>
                <a:gd name="connsiteY222" fmla="*/ 1327 h 10000"/>
                <a:gd name="connsiteX223" fmla="*/ 8801 w 10000"/>
                <a:gd name="connsiteY223" fmla="*/ 1391 h 10000"/>
                <a:gd name="connsiteX224" fmla="*/ 8808 w 10000"/>
                <a:gd name="connsiteY224" fmla="*/ 1434 h 10000"/>
                <a:gd name="connsiteX225" fmla="*/ 8926 w 10000"/>
                <a:gd name="connsiteY225" fmla="*/ 1483 h 10000"/>
                <a:gd name="connsiteX226" fmla="*/ 9072 w 10000"/>
                <a:gd name="connsiteY226" fmla="*/ 1441 h 10000"/>
                <a:gd name="connsiteX227" fmla="*/ 9089 w 10000"/>
                <a:gd name="connsiteY227" fmla="*/ 1384 h 10000"/>
                <a:gd name="connsiteX228" fmla="*/ 9139 w 10000"/>
                <a:gd name="connsiteY228" fmla="*/ 1405 h 10000"/>
                <a:gd name="connsiteX229" fmla="*/ 9172 w 10000"/>
                <a:gd name="connsiteY229" fmla="*/ 1455 h 10000"/>
                <a:gd name="connsiteX230" fmla="*/ 9248 w 10000"/>
                <a:gd name="connsiteY230" fmla="*/ 1419 h 10000"/>
                <a:gd name="connsiteX231" fmla="*/ 9291 w 10000"/>
                <a:gd name="connsiteY231" fmla="*/ 1419 h 10000"/>
                <a:gd name="connsiteX232" fmla="*/ 9354 w 10000"/>
                <a:gd name="connsiteY232" fmla="*/ 1476 h 10000"/>
                <a:gd name="connsiteX233" fmla="*/ 9391 w 10000"/>
                <a:gd name="connsiteY233" fmla="*/ 1398 h 10000"/>
                <a:gd name="connsiteX234" fmla="*/ 9467 w 10000"/>
                <a:gd name="connsiteY234" fmla="*/ 1434 h 10000"/>
                <a:gd name="connsiteX235" fmla="*/ 9505 w 10000"/>
                <a:gd name="connsiteY235" fmla="*/ 1391 h 10000"/>
                <a:gd name="connsiteX236" fmla="*/ 9536 w 10000"/>
                <a:gd name="connsiteY236" fmla="*/ 1398 h 10000"/>
                <a:gd name="connsiteX237" fmla="*/ 9567 w 10000"/>
                <a:gd name="connsiteY237" fmla="*/ 1356 h 10000"/>
                <a:gd name="connsiteX238" fmla="*/ 9561 w 10000"/>
                <a:gd name="connsiteY238" fmla="*/ 1313 h 10000"/>
                <a:gd name="connsiteX239" fmla="*/ 9605 w 10000"/>
                <a:gd name="connsiteY239" fmla="*/ 1292 h 10000"/>
                <a:gd name="connsiteX240" fmla="*/ 9636 w 10000"/>
                <a:gd name="connsiteY240" fmla="*/ 1221 h 10000"/>
                <a:gd name="connsiteX241" fmla="*/ 9725 w 10000"/>
                <a:gd name="connsiteY241" fmla="*/ 1228 h 10000"/>
                <a:gd name="connsiteX242" fmla="*/ 9856 w 10000"/>
                <a:gd name="connsiteY242" fmla="*/ 1434 h 10000"/>
                <a:gd name="connsiteX243" fmla="*/ 9880 w 10000"/>
                <a:gd name="connsiteY243" fmla="*/ 1505 h 10000"/>
                <a:gd name="connsiteX244" fmla="*/ 9969 w 10000"/>
                <a:gd name="connsiteY244" fmla="*/ 1597 h 10000"/>
                <a:gd name="connsiteX245" fmla="*/ 10000 w 10000"/>
                <a:gd name="connsiteY245" fmla="*/ 1682 h 10000"/>
                <a:gd name="connsiteX246" fmla="*/ 9931 w 10000"/>
                <a:gd name="connsiteY246" fmla="*/ 1796 h 10000"/>
                <a:gd name="connsiteX247" fmla="*/ 9880 w 10000"/>
                <a:gd name="connsiteY247" fmla="*/ 1838 h 10000"/>
                <a:gd name="connsiteX248" fmla="*/ 9907 w 10000"/>
                <a:gd name="connsiteY248" fmla="*/ 1959 h 10000"/>
                <a:gd name="connsiteX249" fmla="*/ 9830 w 10000"/>
                <a:gd name="connsiteY249" fmla="*/ 2051 h 10000"/>
                <a:gd name="connsiteX250" fmla="*/ 9787 w 10000"/>
                <a:gd name="connsiteY250" fmla="*/ 2072 h 10000"/>
                <a:gd name="connsiteX251" fmla="*/ 9787 w 10000"/>
                <a:gd name="connsiteY251" fmla="*/ 2136 h 10000"/>
                <a:gd name="connsiteX252" fmla="*/ 9730 w 10000"/>
                <a:gd name="connsiteY252" fmla="*/ 2257 h 10000"/>
                <a:gd name="connsiteX253" fmla="*/ 9693 w 10000"/>
                <a:gd name="connsiteY253" fmla="*/ 2264 h 10000"/>
                <a:gd name="connsiteX254" fmla="*/ 9699 w 10000"/>
                <a:gd name="connsiteY254" fmla="*/ 2349 h 10000"/>
                <a:gd name="connsiteX255" fmla="*/ 9667 w 10000"/>
                <a:gd name="connsiteY255" fmla="*/ 2413 h 10000"/>
                <a:gd name="connsiteX256" fmla="*/ 9675 w 10000"/>
                <a:gd name="connsiteY256" fmla="*/ 2697 h 10000"/>
                <a:gd name="connsiteX257" fmla="*/ 9693 w 10000"/>
                <a:gd name="connsiteY257" fmla="*/ 2718 h 10000"/>
                <a:gd name="connsiteX258" fmla="*/ 9687 w 10000"/>
                <a:gd name="connsiteY258" fmla="*/ 2811 h 10000"/>
                <a:gd name="connsiteX259" fmla="*/ 9675 w 10000"/>
                <a:gd name="connsiteY259" fmla="*/ 2896 h 10000"/>
                <a:gd name="connsiteX260" fmla="*/ 9630 w 10000"/>
                <a:gd name="connsiteY260" fmla="*/ 2938 h 10000"/>
                <a:gd name="connsiteX261" fmla="*/ 9548 w 10000"/>
                <a:gd name="connsiteY261" fmla="*/ 2903 h 10000"/>
                <a:gd name="connsiteX262" fmla="*/ 9511 w 10000"/>
                <a:gd name="connsiteY262" fmla="*/ 2952 h 10000"/>
                <a:gd name="connsiteX263" fmla="*/ 9517 w 10000"/>
                <a:gd name="connsiteY263" fmla="*/ 2995 h 10000"/>
                <a:gd name="connsiteX264" fmla="*/ 9492 w 10000"/>
                <a:gd name="connsiteY264" fmla="*/ 3080 h 10000"/>
                <a:gd name="connsiteX265" fmla="*/ 9448 w 10000"/>
                <a:gd name="connsiteY265" fmla="*/ 3137 h 10000"/>
                <a:gd name="connsiteX266" fmla="*/ 9435 w 10000"/>
                <a:gd name="connsiteY266" fmla="*/ 3236 h 10000"/>
                <a:gd name="connsiteX267" fmla="*/ 9404 w 10000"/>
                <a:gd name="connsiteY267" fmla="*/ 3322 h 10000"/>
                <a:gd name="connsiteX268" fmla="*/ 9410 w 10000"/>
                <a:gd name="connsiteY268" fmla="*/ 3378 h 10000"/>
                <a:gd name="connsiteX269" fmla="*/ 9398 w 10000"/>
                <a:gd name="connsiteY269" fmla="*/ 3435 h 10000"/>
                <a:gd name="connsiteX270" fmla="*/ 9423 w 10000"/>
                <a:gd name="connsiteY270" fmla="*/ 3485 h 10000"/>
                <a:gd name="connsiteX271" fmla="*/ 9385 w 10000"/>
                <a:gd name="connsiteY271" fmla="*/ 3563 h 10000"/>
                <a:gd name="connsiteX272" fmla="*/ 9323 w 10000"/>
                <a:gd name="connsiteY272" fmla="*/ 3442 h 10000"/>
                <a:gd name="connsiteX273" fmla="*/ 9323 w 10000"/>
                <a:gd name="connsiteY273" fmla="*/ 3350 h 10000"/>
                <a:gd name="connsiteX274" fmla="*/ 9304 w 10000"/>
                <a:gd name="connsiteY274" fmla="*/ 3336 h 10000"/>
                <a:gd name="connsiteX275" fmla="*/ 9228 w 10000"/>
                <a:gd name="connsiteY275" fmla="*/ 3400 h 10000"/>
                <a:gd name="connsiteX276" fmla="*/ 9108 w 10000"/>
                <a:gd name="connsiteY276" fmla="*/ 3549 h 10000"/>
                <a:gd name="connsiteX277" fmla="*/ 9039 w 10000"/>
                <a:gd name="connsiteY277" fmla="*/ 3655 h 10000"/>
                <a:gd name="connsiteX278" fmla="*/ 8933 w 10000"/>
                <a:gd name="connsiteY278" fmla="*/ 3712 h 10000"/>
                <a:gd name="connsiteX279" fmla="*/ 8895 w 10000"/>
                <a:gd name="connsiteY279" fmla="*/ 3797 h 10000"/>
                <a:gd name="connsiteX280" fmla="*/ 8864 w 10000"/>
                <a:gd name="connsiteY280" fmla="*/ 3825 h 10000"/>
                <a:gd name="connsiteX281" fmla="*/ 8744 w 10000"/>
                <a:gd name="connsiteY281" fmla="*/ 3903 h 10000"/>
                <a:gd name="connsiteX282" fmla="*/ 8644 w 10000"/>
                <a:gd name="connsiteY282" fmla="*/ 3996 h 10000"/>
                <a:gd name="connsiteX283" fmla="*/ 8620 w 10000"/>
                <a:gd name="connsiteY283" fmla="*/ 4067 h 10000"/>
                <a:gd name="connsiteX284" fmla="*/ 8581 w 10000"/>
                <a:gd name="connsiteY284" fmla="*/ 4102 h 10000"/>
                <a:gd name="connsiteX285" fmla="*/ 8632 w 10000"/>
                <a:gd name="connsiteY285" fmla="*/ 4194 h 10000"/>
                <a:gd name="connsiteX286" fmla="*/ 8682 w 10000"/>
                <a:gd name="connsiteY286" fmla="*/ 4265 h 10000"/>
                <a:gd name="connsiteX287" fmla="*/ 8751 w 10000"/>
                <a:gd name="connsiteY287" fmla="*/ 4294 h 10000"/>
                <a:gd name="connsiteX288" fmla="*/ 8726 w 10000"/>
                <a:gd name="connsiteY288" fmla="*/ 4344 h 10000"/>
                <a:gd name="connsiteX289" fmla="*/ 8775 w 10000"/>
                <a:gd name="connsiteY289" fmla="*/ 4358 h 10000"/>
                <a:gd name="connsiteX290" fmla="*/ 8775 w 10000"/>
                <a:gd name="connsiteY290" fmla="*/ 4443 h 10000"/>
                <a:gd name="connsiteX291" fmla="*/ 8814 w 10000"/>
                <a:gd name="connsiteY291" fmla="*/ 4507 h 10000"/>
                <a:gd name="connsiteX292" fmla="*/ 8876 w 10000"/>
                <a:gd name="connsiteY292" fmla="*/ 4493 h 10000"/>
                <a:gd name="connsiteX293" fmla="*/ 8902 w 10000"/>
                <a:gd name="connsiteY293" fmla="*/ 4422 h 10000"/>
                <a:gd name="connsiteX294" fmla="*/ 8952 w 10000"/>
                <a:gd name="connsiteY294" fmla="*/ 4414 h 10000"/>
                <a:gd name="connsiteX295" fmla="*/ 8957 w 10000"/>
                <a:gd name="connsiteY295" fmla="*/ 4358 h 10000"/>
                <a:gd name="connsiteX296" fmla="*/ 9022 w 10000"/>
                <a:gd name="connsiteY296" fmla="*/ 4358 h 10000"/>
                <a:gd name="connsiteX297" fmla="*/ 8995 w 10000"/>
                <a:gd name="connsiteY297" fmla="*/ 4429 h 10000"/>
                <a:gd name="connsiteX298" fmla="*/ 9058 w 10000"/>
                <a:gd name="connsiteY298" fmla="*/ 4464 h 10000"/>
                <a:gd name="connsiteX299" fmla="*/ 9046 w 10000"/>
                <a:gd name="connsiteY299" fmla="*/ 4528 h 10000"/>
                <a:gd name="connsiteX300" fmla="*/ 8952 w 10000"/>
                <a:gd name="connsiteY300" fmla="*/ 4535 h 10000"/>
                <a:gd name="connsiteX301" fmla="*/ 8883 w 10000"/>
                <a:gd name="connsiteY301" fmla="*/ 4578 h 10000"/>
                <a:gd name="connsiteX302" fmla="*/ 8821 w 10000"/>
                <a:gd name="connsiteY302" fmla="*/ 4599 h 10000"/>
                <a:gd name="connsiteX303" fmla="*/ 8821 w 10000"/>
                <a:gd name="connsiteY303" fmla="*/ 4698 h 10000"/>
                <a:gd name="connsiteX304" fmla="*/ 8883 w 10000"/>
                <a:gd name="connsiteY304" fmla="*/ 4805 h 10000"/>
                <a:gd name="connsiteX305" fmla="*/ 8833 w 10000"/>
                <a:gd name="connsiteY305" fmla="*/ 4904 h 10000"/>
                <a:gd name="connsiteX306" fmla="*/ 8732 w 10000"/>
                <a:gd name="connsiteY306" fmla="*/ 4918 h 10000"/>
                <a:gd name="connsiteX307" fmla="*/ 8744 w 10000"/>
                <a:gd name="connsiteY307" fmla="*/ 5032 h 10000"/>
                <a:gd name="connsiteX308" fmla="*/ 8739 w 10000"/>
                <a:gd name="connsiteY308" fmla="*/ 5103 h 10000"/>
                <a:gd name="connsiteX309" fmla="*/ 8707 w 10000"/>
                <a:gd name="connsiteY309" fmla="*/ 5138 h 10000"/>
                <a:gd name="connsiteX310" fmla="*/ 8644 w 10000"/>
                <a:gd name="connsiteY310" fmla="*/ 5110 h 10000"/>
                <a:gd name="connsiteX311" fmla="*/ 8589 w 10000"/>
                <a:gd name="connsiteY311" fmla="*/ 5018 h 10000"/>
                <a:gd name="connsiteX312" fmla="*/ 8525 w 10000"/>
                <a:gd name="connsiteY312" fmla="*/ 5089 h 10000"/>
                <a:gd name="connsiteX313" fmla="*/ 8463 w 10000"/>
                <a:gd name="connsiteY313" fmla="*/ 5039 h 10000"/>
                <a:gd name="connsiteX314" fmla="*/ 8456 w 10000"/>
                <a:gd name="connsiteY314" fmla="*/ 5011 h 10000"/>
                <a:gd name="connsiteX315" fmla="*/ 8368 w 10000"/>
                <a:gd name="connsiteY315" fmla="*/ 4947 h 10000"/>
                <a:gd name="connsiteX316" fmla="*/ 8343 w 10000"/>
                <a:gd name="connsiteY316" fmla="*/ 4961 h 10000"/>
                <a:gd name="connsiteX317" fmla="*/ 8355 w 10000"/>
                <a:gd name="connsiteY317" fmla="*/ 5039 h 10000"/>
                <a:gd name="connsiteX318" fmla="*/ 8305 w 10000"/>
                <a:gd name="connsiteY318" fmla="*/ 5138 h 10000"/>
                <a:gd name="connsiteX319" fmla="*/ 8343 w 10000"/>
                <a:gd name="connsiteY319" fmla="*/ 5160 h 10000"/>
                <a:gd name="connsiteX320" fmla="*/ 8413 w 10000"/>
                <a:gd name="connsiteY320" fmla="*/ 5145 h 10000"/>
                <a:gd name="connsiteX321" fmla="*/ 8425 w 10000"/>
                <a:gd name="connsiteY321" fmla="*/ 5181 h 10000"/>
                <a:gd name="connsiteX322" fmla="*/ 8413 w 10000"/>
                <a:gd name="connsiteY322" fmla="*/ 5224 h 10000"/>
                <a:gd name="connsiteX323" fmla="*/ 8438 w 10000"/>
                <a:gd name="connsiteY323" fmla="*/ 5280 h 10000"/>
                <a:gd name="connsiteX324" fmla="*/ 8494 w 10000"/>
                <a:gd name="connsiteY324" fmla="*/ 5316 h 10000"/>
                <a:gd name="connsiteX325" fmla="*/ 8481 w 10000"/>
                <a:gd name="connsiteY325" fmla="*/ 5401 h 10000"/>
                <a:gd name="connsiteX326" fmla="*/ 8519 w 10000"/>
                <a:gd name="connsiteY326" fmla="*/ 5444 h 10000"/>
                <a:gd name="connsiteX327" fmla="*/ 8475 w 10000"/>
                <a:gd name="connsiteY327" fmla="*/ 5486 h 10000"/>
                <a:gd name="connsiteX328" fmla="*/ 8463 w 10000"/>
                <a:gd name="connsiteY328" fmla="*/ 5642 h 10000"/>
                <a:gd name="connsiteX329" fmla="*/ 8438 w 10000"/>
                <a:gd name="connsiteY329" fmla="*/ 5649 h 10000"/>
                <a:gd name="connsiteX330" fmla="*/ 8469 w 10000"/>
                <a:gd name="connsiteY330" fmla="*/ 5720 h 10000"/>
                <a:gd name="connsiteX331" fmla="*/ 8475 w 10000"/>
                <a:gd name="connsiteY331" fmla="*/ 5841 h 10000"/>
                <a:gd name="connsiteX332" fmla="*/ 8506 w 10000"/>
                <a:gd name="connsiteY332" fmla="*/ 5869 h 10000"/>
                <a:gd name="connsiteX333" fmla="*/ 8513 w 10000"/>
                <a:gd name="connsiteY333" fmla="*/ 5905 h 10000"/>
                <a:gd name="connsiteX334" fmla="*/ 8538 w 10000"/>
                <a:gd name="connsiteY334" fmla="*/ 5912 h 10000"/>
                <a:gd name="connsiteX335" fmla="*/ 8544 w 10000"/>
                <a:gd name="connsiteY335" fmla="*/ 5983 h 10000"/>
                <a:gd name="connsiteX336" fmla="*/ 8531 w 10000"/>
                <a:gd name="connsiteY336" fmla="*/ 6033 h 10000"/>
                <a:gd name="connsiteX337" fmla="*/ 8595 w 10000"/>
                <a:gd name="connsiteY337" fmla="*/ 6061 h 10000"/>
                <a:gd name="connsiteX338" fmla="*/ 8689 w 10000"/>
                <a:gd name="connsiteY338" fmla="*/ 6004 h 10000"/>
                <a:gd name="connsiteX339" fmla="*/ 8826 w 10000"/>
                <a:gd name="connsiteY339" fmla="*/ 5891 h 10000"/>
                <a:gd name="connsiteX340" fmla="*/ 8864 w 10000"/>
                <a:gd name="connsiteY340" fmla="*/ 5891 h 10000"/>
                <a:gd name="connsiteX341" fmla="*/ 8864 w 10000"/>
                <a:gd name="connsiteY341" fmla="*/ 5976 h 10000"/>
                <a:gd name="connsiteX342" fmla="*/ 8889 w 10000"/>
                <a:gd name="connsiteY342" fmla="*/ 5990 h 10000"/>
                <a:gd name="connsiteX343" fmla="*/ 8933 w 10000"/>
                <a:gd name="connsiteY343" fmla="*/ 6089 h 10000"/>
                <a:gd name="connsiteX344" fmla="*/ 8964 w 10000"/>
                <a:gd name="connsiteY344" fmla="*/ 6097 h 10000"/>
                <a:gd name="connsiteX345" fmla="*/ 8945 w 10000"/>
                <a:gd name="connsiteY345" fmla="*/ 6153 h 10000"/>
                <a:gd name="connsiteX346" fmla="*/ 8995 w 10000"/>
                <a:gd name="connsiteY346" fmla="*/ 6281 h 10000"/>
                <a:gd name="connsiteX347" fmla="*/ 8995 w 10000"/>
                <a:gd name="connsiteY347" fmla="*/ 6345 h 10000"/>
                <a:gd name="connsiteX348" fmla="*/ 9022 w 10000"/>
                <a:gd name="connsiteY348" fmla="*/ 6416 h 10000"/>
                <a:gd name="connsiteX349" fmla="*/ 8983 w 10000"/>
                <a:gd name="connsiteY349" fmla="*/ 6473 h 10000"/>
                <a:gd name="connsiteX350" fmla="*/ 8939 w 10000"/>
                <a:gd name="connsiteY350" fmla="*/ 6466 h 10000"/>
                <a:gd name="connsiteX351" fmla="*/ 8939 w 10000"/>
                <a:gd name="connsiteY351" fmla="*/ 6501 h 10000"/>
                <a:gd name="connsiteX352" fmla="*/ 8983 w 10000"/>
                <a:gd name="connsiteY352" fmla="*/ 6544 h 10000"/>
                <a:gd name="connsiteX353" fmla="*/ 9002 w 10000"/>
                <a:gd name="connsiteY353" fmla="*/ 6515 h 10000"/>
                <a:gd name="connsiteX354" fmla="*/ 9039 w 10000"/>
                <a:gd name="connsiteY354" fmla="*/ 6579 h 10000"/>
                <a:gd name="connsiteX355" fmla="*/ 9084 w 10000"/>
                <a:gd name="connsiteY355" fmla="*/ 6579 h 10000"/>
                <a:gd name="connsiteX356" fmla="*/ 9058 w 10000"/>
                <a:gd name="connsiteY356" fmla="*/ 6757 h 10000"/>
                <a:gd name="connsiteX357" fmla="*/ 9039 w 10000"/>
                <a:gd name="connsiteY357" fmla="*/ 6792 h 10000"/>
                <a:gd name="connsiteX358" fmla="*/ 8983 w 10000"/>
                <a:gd name="connsiteY358" fmla="*/ 6778 h 10000"/>
                <a:gd name="connsiteX359" fmla="*/ 8914 w 10000"/>
                <a:gd name="connsiteY359" fmla="*/ 6799 h 10000"/>
                <a:gd name="connsiteX360" fmla="*/ 8889 w 10000"/>
                <a:gd name="connsiteY360" fmla="*/ 6842 h 10000"/>
                <a:gd name="connsiteX361" fmla="*/ 8883 w 10000"/>
                <a:gd name="connsiteY361" fmla="*/ 6884 h 10000"/>
                <a:gd name="connsiteX362" fmla="*/ 8840 w 10000"/>
                <a:gd name="connsiteY362" fmla="*/ 6934 h 10000"/>
                <a:gd name="connsiteX363" fmla="*/ 8770 w 10000"/>
                <a:gd name="connsiteY363" fmla="*/ 6941 h 10000"/>
                <a:gd name="connsiteX364" fmla="*/ 8757 w 10000"/>
                <a:gd name="connsiteY364" fmla="*/ 6962 h 10000"/>
                <a:gd name="connsiteX365" fmla="*/ 8713 w 10000"/>
                <a:gd name="connsiteY365" fmla="*/ 6927 h 10000"/>
                <a:gd name="connsiteX366" fmla="*/ 8670 w 10000"/>
                <a:gd name="connsiteY366" fmla="*/ 6934 h 10000"/>
                <a:gd name="connsiteX367" fmla="*/ 8644 w 10000"/>
                <a:gd name="connsiteY367" fmla="*/ 6906 h 10000"/>
                <a:gd name="connsiteX368" fmla="*/ 8589 w 10000"/>
                <a:gd name="connsiteY368" fmla="*/ 6891 h 10000"/>
                <a:gd name="connsiteX369" fmla="*/ 8601 w 10000"/>
                <a:gd name="connsiteY369" fmla="*/ 6941 h 10000"/>
                <a:gd name="connsiteX370" fmla="*/ 8575 w 10000"/>
                <a:gd name="connsiteY370" fmla="*/ 6991 h 10000"/>
                <a:gd name="connsiteX371" fmla="*/ 8481 w 10000"/>
                <a:gd name="connsiteY371" fmla="*/ 6984 h 10000"/>
                <a:gd name="connsiteX372" fmla="*/ 8450 w 10000"/>
                <a:gd name="connsiteY372" fmla="*/ 6962 h 10000"/>
                <a:gd name="connsiteX373" fmla="*/ 8400 w 10000"/>
                <a:gd name="connsiteY373" fmla="*/ 6984 h 10000"/>
                <a:gd name="connsiteX374" fmla="*/ 8394 w 10000"/>
                <a:gd name="connsiteY374" fmla="*/ 7055 h 10000"/>
                <a:gd name="connsiteX375" fmla="*/ 8300 w 10000"/>
                <a:gd name="connsiteY375" fmla="*/ 7133 h 10000"/>
                <a:gd name="connsiteX376" fmla="*/ 8268 w 10000"/>
                <a:gd name="connsiteY376" fmla="*/ 7090 h 10000"/>
                <a:gd name="connsiteX377" fmla="*/ 8200 w 10000"/>
                <a:gd name="connsiteY377" fmla="*/ 7111 h 10000"/>
                <a:gd name="connsiteX378" fmla="*/ 8155 w 10000"/>
                <a:gd name="connsiteY378" fmla="*/ 7133 h 10000"/>
                <a:gd name="connsiteX379" fmla="*/ 8149 w 10000"/>
                <a:gd name="connsiteY379" fmla="*/ 7168 h 10000"/>
                <a:gd name="connsiteX380" fmla="*/ 8054 w 10000"/>
                <a:gd name="connsiteY380" fmla="*/ 7246 h 10000"/>
                <a:gd name="connsiteX381" fmla="*/ 7999 w 10000"/>
                <a:gd name="connsiteY381" fmla="*/ 7232 h 10000"/>
                <a:gd name="connsiteX382" fmla="*/ 7942 w 10000"/>
                <a:gd name="connsiteY382" fmla="*/ 7260 h 10000"/>
                <a:gd name="connsiteX383" fmla="*/ 7898 w 10000"/>
                <a:gd name="connsiteY383" fmla="*/ 7303 h 10000"/>
                <a:gd name="connsiteX384" fmla="*/ 7836 w 10000"/>
                <a:gd name="connsiteY384" fmla="*/ 7331 h 10000"/>
                <a:gd name="connsiteX385" fmla="*/ 7841 w 10000"/>
                <a:gd name="connsiteY385" fmla="*/ 7374 h 10000"/>
                <a:gd name="connsiteX386" fmla="*/ 7786 w 10000"/>
                <a:gd name="connsiteY386" fmla="*/ 7402 h 10000"/>
                <a:gd name="connsiteX387" fmla="*/ 7704 w 10000"/>
                <a:gd name="connsiteY387" fmla="*/ 7523 h 10000"/>
                <a:gd name="connsiteX388" fmla="*/ 7691 w 10000"/>
                <a:gd name="connsiteY388" fmla="*/ 7573 h 10000"/>
                <a:gd name="connsiteX389" fmla="*/ 7666 w 10000"/>
                <a:gd name="connsiteY389" fmla="*/ 7559 h 10000"/>
                <a:gd name="connsiteX390" fmla="*/ 7678 w 10000"/>
                <a:gd name="connsiteY390" fmla="*/ 7523 h 10000"/>
                <a:gd name="connsiteX391" fmla="*/ 7597 w 10000"/>
                <a:gd name="connsiteY391" fmla="*/ 7339 h 10000"/>
                <a:gd name="connsiteX392" fmla="*/ 7597 w 10000"/>
                <a:gd name="connsiteY392" fmla="*/ 7268 h 10000"/>
                <a:gd name="connsiteX393" fmla="*/ 7560 w 10000"/>
                <a:gd name="connsiteY393" fmla="*/ 7268 h 10000"/>
                <a:gd name="connsiteX394" fmla="*/ 7445 w 10000"/>
                <a:gd name="connsiteY394" fmla="*/ 7197 h 10000"/>
                <a:gd name="connsiteX395" fmla="*/ 7377 w 10000"/>
                <a:gd name="connsiteY395" fmla="*/ 7232 h 10000"/>
                <a:gd name="connsiteX396" fmla="*/ 7358 w 10000"/>
                <a:gd name="connsiteY396" fmla="*/ 7275 h 10000"/>
                <a:gd name="connsiteX397" fmla="*/ 7408 w 10000"/>
                <a:gd name="connsiteY397" fmla="*/ 7324 h 10000"/>
                <a:gd name="connsiteX398" fmla="*/ 7420 w 10000"/>
                <a:gd name="connsiteY398" fmla="*/ 7367 h 10000"/>
                <a:gd name="connsiteX399" fmla="*/ 7389 w 10000"/>
                <a:gd name="connsiteY399" fmla="*/ 7410 h 10000"/>
                <a:gd name="connsiteX400" fmla="*/ 7396 w 10000"/>
                <a:gd name="connsiteY400" fmla="*/ 7445 h 10000"/>
                <a:gd name="connsiteX401" fmla="*/ 7383 w 10000"/>
                <a:gd name="connsiteY401" fmla="*/ 7516 h 10000"/>
                <a:gd name="connsiteX402" fmla="*/ 7389 w 10000"/>
                <a:gd name="connsiteY402" fmla="*/ 7587 h 10000"/>
                <a:gd name="connsiteX403" fmla="*/ 7427 w 10000"/>
                <a:gd name="connsiteY403" fmla="*/ 7700 h 10000"/>
                <a:gd name="connsiteX404" fmla="*/ 7389 w 10000"/>
                <a:gd name="connsiteY404" fmla="*/ 7743 h 10000"/>
                <a:gd name="connsiteX405" fmla="*/ 7396 w 10000"/>
                <a:gd name="connsiteY405" fmla="*/ 7779 h 10000"/>
                <a:gd name="connsiteX406" fmla="*/ 7364 w 10000"/>
                <a:gd name="connsiteY406" fmla="*/ 7793 h 10000"/>
                <a:gd name="connsiteX407" fmla="*/ 7346 w 10000"/>
                <a:gd name="connsiteY407" fmla="*/ 7814 h 10000"/>
                <a:gd name="connsiteX408" fmla="*/ 7226 w 10000"/>
                <a:gd name="connsiteY408" fmla="*/ 7800 h 10000"/>
                <a:gd name="connsiteX409" fmla="*/ 7207 w 10000"/>
                <a:gd name="connsiteY409" fmla="*/ 7757 h 10000"/>
                <a:gd name="connsiteX410" fmla="*/ 7169 w 10000"/>
                <a:gd name="connsiteY410" fmla="*/ 7786 h 10000"/>
                <a:gd name="connsiteX411" fmla="*/ 7088 w 10000"/>
                <a:gd name="connsiteY411" fmla="*/ 7771 h 10000"/>
                <a:gd name="connsiteX412" fmla="*/ 7032 w 10000"/>
                <a:gd name="connsiteY412" fmla="*/ 7793 h 10000"/>
                <a:gd name="connsiteX413" fmla="*/ 7001 w 10000"/>
                <a:gd name="connsiteY413" fmla="*/ 7644 h 10000"/>
                <a:gd name="connsiteX414" fmla="*/ 6968 w 10000"/>
                <a:gd name="connsiteY414" fmla="*/ 7637 h 10000"/>
                <a:gd name="connsiteX415" fmla="*/ 6932 w 10000"/>
                <a:gd name="connsiteY415" fmla="*/ 7544 h 10000"/>
                <a:gd name="connsiteX416" fmla="*/ 6951 w 10000"/>
                <a:gd name="connsiteY416" fmla="*/ 7502 h 10000"/>
                <a:gd name="connsiteX417" fmla="*/ 6994 w 10000"/>
                <a:gd name="connsiteY417" fmla="*/ 7523 h 10000"/>
                <a:gd name="connsiteX418" fmla="*/ 7013 w 10000"/>
                <a:gd name="connsiteY418" fmla="*/ 7473 h 10000"/>
                <a:gd name="connsiteX419" fmla="*/ 6982 w 10000"/>
                <a:gd name="connsiteY419" fmla="*/ 7438 h 10000"/>
                <a:gd name="connsiteX420" fmla="*/ 7001 w 10000"/>
                <a:gd name="connsiteY420" fmla="*/ 7402 h 10000"/>
                <a:gd name="connsiteX421" fmla="*/ 6919 w 10000"/>
                <a:gd name="connsiteY421" fmla="*/ 7331 h 10000"/>
                <a:gd name="connsiteX422" fmla="*/ 6925 w 10000"/>
                <a:gd name="connsiteY422" fmla="*/ 7296 h 10000"/>
                <a:gd name="connsiteX423" fmla="*/ 6875 w 10000"/>
                <a:gd name="connsiteY423" fmla="*/ 7260 h 10000"/>
                <a:gd name="connsiteX424" fmla="*/ 6906 w 10000"/>
                <a:gd name="connsiteY424" fmla="*/ 7218 h 10000"/>
                <a:gd name="connsiteX425" fmla="*/ 6894 w 10000"/>
                <a:gd name="connsiteY425" fmla="*/ 7168 h 10000"/>
                <a:gd name="connsiteX426" fmla="*/ 6836 w 10000"/>
                <a:gd name="connsiteY426" fmla="*/ 7090 h 10000"/>
                <a:gd name="connsiteX427" fmla="*/ 6800 w 10000"/>
                <a:gd name="connsiteY427" fmla="*/ 7026 h 10000"/>
                <a:gd name="connsiteX428" fmla="*/ 6724 w 10000"/>
                <a:gd name="connsiteY428" fmla="*/ 7055 h 10000"/>
                <a:gd name="connsiteX429" fmla="*/ 6681 w 10000"/>
                <a:gd name="connsiteY429" fmla="*/ 7048 h 10000"/>
                <a:gd name="connsiteX430" fmla="*/ 6656 w 10000"/>
                <a:gd name="connsiteY430" fmla="*/ 7111 h 10000"/>
                <a:gd name="connsiteX431" fmla="*/ 6568 w 10000"/>
                <a:gd name="connsiteY431" fmla="*/ 7119 h 10000"/>
                <a:gd name="connsiteX432" fmla="*/ 6536 w 10000"/>
                <a:gd name="connsiteY432" fmla="*/ 7111 h 10000"/>
                <a:gd name="connsiteX433" fmla="*/ 6461 w 10000"/>
                <a:gd name="connsiteY433" fmla="*/ 7161 h 10000"/>
                <a:gd name="connsiteX434" fmla="*/ 6468 w 10000"/>
                <a:gd name="connsiteY434" fmla="*/ 7260 h 10000"/>
                <a:gd name="connsiteX435" fmla="*/ 6449 w 10000"/>
                <a:gd name="connsiteY435" fmla="*/ 7324 h 10000"/>
                <a:gd name="connsiteX436" fmla="*/ 6449 w 10000"/>
                <a:gd name="connsiteY436" fmla="*/ 7381 h 10000"/>
                <a:gd name="connsiteX437" fmla="*/ 6385 w 10000"/>
                <a:gd name="connsiteY437" fmla="*/ 7424 h 10000"/>
                <a:gd name="connsiteX438" fmla="*/ 6317 w 10000"/>
                <a:gd name="connsiteY438" fmla="*/ 7431 h 10000"/>
                <a:gd name="connsiteX439" fmla="*/ 6298 w 10000"/>
                <a:gd name="connsiteY439" fmla="*/ 7410 h 10000"/>
                <a:gd name="connsiteX440" fmla="*/ 6235 w 10000"/>
                <a:gd name="connsiteY440" fmla="*/ 7388 h 10000"/>
                <a:gd name="connsiteX441" fmla="*/ 6199 w 10000"/>
                <a:gd name="connsiteY441" fmla="*/ 7431 h 10000"/>
                <a:gd name="connsiteX442" fmla="*/ 6191 w 10000"/>
                <a:gd name="connsiteY442" fmla="*/ 7473 h 10000"/>
                <a:gd name="connsiteX443" fmla="*/ 6153 w 10000"/>
                <a:gd name="connsiteY443" fmla="*/ 7480 h 10000"/>
                <a:gd name="connsiteX444" fmla="*/ 6148 w 10000"/>
                <a:gd name="connsiteY444" fmla="*/ 7523 h 10000"/>
                <a:gd name="connsiteX445" fmla="*/ 6117 w 10000"/>
                <a:gd name="connsiteY445" fmla="*/ 7523 h 10000"/>
                <a:gd name="connsiteX446" fmla="*/ 6079 w 10000"/>
                <a:gd name="connsiteY446" fmla="*/ 7424 h 10000"/>
                <a:gd name="connsiteX447" fmla="*/ 5991 w 10000"/>
                <a:gd name="connsiteY447" fmla="*/ 7473 h 10000"/>
                <a:gd name="connsiteX448" fmla="*/ 5890 w 10000"/>
                <a:gd name="connsiteY448" fmla="*/ 7551 h 10000"/>
                <a:gd name="connsiteX449" fmla="*/ 5852 w 10000"/>
                <a:gd name="connsiteY449" fmla="*/ 7566 h 10000"/>
                <a:gd name="connsiteX450" fmla="*/ 5866 w 10000"/>
                <a:gd name="connsiteY450" fmla="*/ 7615 h 10000"/>
                <a:gd name="connsiteX451" fmla="*/ 5808 w 10000"/>
                <a:gd name="connsiteY451" fmla="*/ 7637 h 10000"/>
                <a:gd name="connsiteX452" fmla="*/ 5770 w 10000"/>
                <a:gd name="connsiteY452" fmla="*/ 7608 h 10000"/>
                <a:gd name="connsiteX453" fmla="*/ 5688 w 10000"/>
                <a:gd name="connsiteY453" fmla="*/ 7622 h 10000"/>
                <a:gd name="connsiteX454" fmla="*/ 5688 w 10000"/>
                <a:gd name="connsiteY454" fmla="*/ 7395 h 10000"/>
                <a:gd name="connsiteX455" fmla="*/ 5769 w 10000"/>
                <a:gd name="connsiteY455"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443 w 10000"/>
                <a:gd name="connsiteY52" fmla="*/ 9198 h 10000"/>
                <a:gd name="connsiteX53" fmla="*/ 418 w 10000"/>
                <a:gd name="connsiteY53" fmla="*/ 9191 h 10000"/>
                <a:gd name="connsiteX54" fmla="*/ 405 w 10000"/>
                <a:gd name="connsiteY54" fmla="*/ 9155 h 10000"/>
                <a:gd name="connsiteX55" fmla="*/ 374 w 10000"/>
                <a:gd name="connsiteY55" fmla="*/ 9127 h 10000"/>
                <a:gd name="connsiteX56" fmla="*/ 324 w 10000"/>
                <a:gd name="connsiteY56" fmla="*/ 9141 h 10000"/>
                <a:gd name="connsiteX57" fmla="*/ 299 w 10000"/>
                <a:gd name="connsiteY57" fmla="*/ 9092 h 10000"/>
                <a:gd name="connsiteX58" fmla="*/ 261 w 10000"/>
                <a:gd name="connsiteY58" fmla="*/ 9099 h 10000"/>
                <a:gd name="connsiteX59" fmla="*/ 268 w 10000"/>
                <a:gd name="connsiteY59" fmla="*/ 9056 h 10000"/>
                <a:gd name="connsiteX60" fmla="*/ 254 w 10000"/>
                <a:gd name="connsiteY60" fmla="*/ 8999 h 10000"/>
                <a:gd name="connsiteX61" fmla="*/ 268 w 10000"/>
                <a:gd name="connsiteY61" fmla="*/ 8935 h 10000"/>
                <a:gd name="connsiteX62" fmla="*/ 261 w 10000"/>
                <a:gd name="connsiteY62" fmla="*/ 8893 h 10000"/>
                <a:gd name="connsiteX63" fmla="*/ 130 w 10000"/>
                <a:gd name="connsiteY63" fmla="*/ 8893 h 10000"/>
                <a:gd name="connsiteX64" fmla="*/ 48 w 10000"/>
                <a:gd name="connsiteY64" fmla="*/ 8758 h 10000"/>
                <a:gd name="connsiteX65" fmla="*/ 638 w 10000"/>
                <a:gd name="connsiteY65" fmla="*/ 7104 h 10000"/>
                <a:gd name="connsiteX66" fmla="*/ 6100 w 10000"/>
                <a:gd name="connsiteY66" fmla="*/ 7627 h 10000"/>
                <a:gd name="connsiteX67" fmla="*/ 5005 w 10000"/>
                <a:gd name="connsiteY67" fmla="*/ 5713 h 10000"/>
                <a:gd name="connsiteX68" fmla="*/ 5149 w 10000"/>
                <a:gd name="connsiteY68" fmla="*/ 5720 h 10000"/>
                <a:gd name="connsiteX69" fmla="*/ 5199 w 10000"/>
                <a:gd name="connsiteY69" fmla="*/ 5742 h 10000"/>
                <a:gd name="connsiteX70" fmla="*/ 5306 w 10000"/>
                <a:gd name="connsiteY70" fmla="*/ 5635 h 10000"/>
                <a:gd name="connsiteX71" fmla="*/ 5363 w 10000"/>
                <a:gd name="connsiteY71" fmla="*/ 5628 h 10000"/>
                <a:gd name="connsiteX72" fmla="*/ 5413 w 10000"/>
                <a:gd name="connsiteY72" fmla="*/ 5564 h 10000"/>
                <a:gd name="connsiteX73" fmla="*/ 5475 w 10000"/>
                <a:gd name="connsiteY73" fmla="*/ 5515 h 10000"/>
                <a:gd name="connsiteX74" fmla="*/ 5538 w 10000"/>
                <a:gd name="connsiteY74" fmla="*/ 5408 h 10000"/>
                <a:gd name="connsiteX75" fmla="*/ 5551 w 10000"/>
                <a:gd name="connsiteY75" fmla="*/ 5344 h 10000"/>
                <a:gd name="connsiteX76" fmla="*/ 5626 w 10000"/>
                <a:gd name="connsiteY76" fmla="*/ 5316 h 10000"/>
                <a:gd name="connsiteX77" fmla="*/ 5714 w 10000"/>
                <a:gd name="connsiteY77" fmla="*/ 5351 h 10000"/>
                <a:gd name="connsiteX78" fmla="*/ 5789 w 10000"/>
                <a:gd name="connsiteY78" fmla="*/ 5337 h 10000"/>
                <a:gd name="connsiteX79" fmla="*/ 5866 w 10000"/>
                <a:gd name="connsiteY79" fmla="*/ 5344 h 10000"/>
                <a:gd name="connsiteX80" fmla="*/ 5998 w 10000"/>
                <a:gd name="connsiteY80" fmla="*/ 5302 h 10000"/>
                <a:gd name="connsiteX81" fmla="*/ 6084 w 10000"/>
                <a:gd name="connsiteY81" fmla="*/ 5195 h 10000"/>
                <a:gd name="connsiteX82" fmla="*/ 6122 w 10000"/>
                <a:gd name="connsiteY82" fmla="*/ 5160 h 10000"/>
                <a:gd name="connsiteX83" fmla="*/ 6179 w 10000"/>
                <a:gd name="connsiteY83" fmla="*/ 5160 h 10000"/>
                <a:gd name="connsiteX84" fmla="*/ 6223 w 10000"/>
                <a:gd name="connsiteY84" fmla="*/ 5103 h 10000"/>
                <a:gd name="connsiteX85" fmla="*/ 6204 w 10000"/>
                <a:gd name="connsiteY85" fmla="*/ 5039 h 10000"/>
                <a:gd name="connsiteX86" fmla="*/ 6217 w 10000"/>
                <a:gd name="connsiteY86" fmla="*/ 4982 h 10000"/>
                <a:gd name="connsiteX87" fmla="*/ 6273 w 10000"/>
                <a:gd name="connsiteY87" fmla="*/ 4876 h 10000"/>
                <a:gd name="connsiteX88" fmla="*/ 6335 w 10000"/>
                <a:gd name="connsiteY88" fmla="*/ 4776 h 10000"/>
                <a:gd name="connsiteX89" fmla="*/ 6398 w 10000"/>
                <a:gd name="connsiteY89" fmla="*/ 4755 h 10000"/>
                <a:gd name="connsiteX90" fmla="*/ 6430 w 10000"/>
                <a:gd name="connsiteY90" fmla="*/ 4720 h 10000"/>
                <a:gd name="connsiteX91" fmla="*/ 6536 w 10000"/>
                <a:gd name="connsiteY91" fmla="*/ 4734 h 10000"/>
                <a:gd name="connsiteX92" fmla="*/ 6643 w 10000"/>
                <a:gd name="connsiteY92" fmla="*/ 4734 h 10000"/>
                <a:gd name="connsiteX93" fmla="*/ 6650 w 10000"/>
                <a:gd name="connsiteY93" fmla="*/ 4670 h 10000"/>
                <a:gd name="connsiteX94" fmla="*/ 6668 w 10000"/>
                <a:gd name="connsiteY94" fmla="*/ 4627 h 10000"/>
                <a:gd name="connsiteX95" fmla="*/ 6662 w 10000"/>
                <a:gd name="connsiteY95" fmla="*/ 4599 h 10000"/>
                <a:gd name="connsiteX96" fmla="*/ 6724 w 10000"/>
                <a:gd name="connsiteY96" fmla="*/ 4578 h 10000"/>
                <a:gd name="connsiteX97" fmla="*/ 6768 w 10000"/>
                <a:gd name="connsiteY97" fmla="*/ 4634 h 10000"/>
                <a:gd name="connsiteX98" fmla="*/ 6831 w 10000"/>
                <a:gd name="connsiteY98" fmla="*/ 4613 h 10000"/>
                <a:gd name="connsiteX99" fmla="*/ 6851 w 10000"/>
                <a:gd name="connsiteY99" fmla="*/ 4578 h 10000"/>
                <a:gd name="connsiteX100" fmla="*/ 6901 w 10000"/>
                <a:gd name="connsiteY100" fmla="*/ 4564 h 10000"/>
                <a:gd name="connsiteX101" fmla="*/ 7006 w 10000"/>
                <a:gd name="connsiteY101" fmla="*/ 4493 h 10000"/>
                <a:gd name="connsiteX102" fmla="*/ 7107 w 10000"/>
                <a:gd name="connsiteY102" fmla="*/ 4521 h 10000"/>
                <a:gd name="connsiteX103" fmla="*/ 7133 w 10000"/>
                <a:gd name="connsiteY103" fmla="*/ 4507 h 10000"/>
                <a:gd name="connsiteX104" fmla="*/ 7188 w 10000"/>
                <a:gd name="connsiteY104" fmla="*/ 4528 h 10000"/>
                <a:gd name="connsiteX105" fmla="*/ 7214 w 10000"/>
                <a:gd name="connsiteY105" fmla="*/ 4471 h 10000"/>
                <a:gd name="connsiteX106" fmla="*/ 7238 w 10000"/>
                <a:gd name="connsiteY106" fmla="*/ 4500 h 10000"/>
                <a:gd name="connsiteX107" fmla="*/ 7276 w 10000"/>
                <a:gd name="connsiteY107" fmla="*/ 4493 h 10000"/>
                <a:gd name="connsiteX108" fmla="*/ 7320 w 10000"/>
                <a:gd name="connsiteY108" fmla="*/ 4556 h 10000"/>
                <a:gd name="connsiteX109" fmla="*/ 7370 w 10000"/>
                <a:gd name="connsiteY109" fmla="*/ 4549 h 10000"/>
                <a:gd name="connsiteX110" fmla="*/ 7414 w 10000"/>
                <a:gd name="connsiteY110" fmla="*/ 4578 h 10000"/>
                <a:gd name="connsiteX111" fmla="*/ 7433 w 10000"/>
                <a:gd name="connsiteY111" fmla="*/ 4556 h 10000"/>
                <a:gd name="connsiteX112" fmla="*/ 7522 w 10000"/>
                <a:gd name="connsiteY112" fmla="*/ 4564 h 10000"/>
                <a:gd name="connsiteX113" fmla="*/ 7535 w 10000"/>
                <a:gd name="connsiteY113" fmla="*/ 4585 h 10000"/>
                <a:gd name="connsiteX114" fmla="*/ 7628 w 10000"/>
                <a:gd name="connsiteY114" fmla="*/ 4514 h 10000"/>
                <a:gd name="connsiteX115" fmla="*/ 7628 w 10000"/>
                <a:gd name="connsiteY115" fmla="*/ 4393 h 10000"/>
                <a:gd name="connsiteX116" fmla="*/ 7604 w 10000"/>
                <a:gd name="connsiteY116" fmla="*/ 4379 h 10000"/>
                <a:gd name="connsiteX117" fmla="*/ 7585 w 10000"/>
                <a:gd name="connsiteY117" fmla="*/ 4294 h 10000"/>
                <a:gd name="connsiteX118" fmla="*/ 7547 w 10000"/>
                <a:gd name="connsiteY118" fmla="*/ 4209 h 10000"/>
                <a:gd name="connsiteX119" fmla="*/ 7489 w 10000"/>
                <a:gd name="connsiteY119" fmla="*/ 4173 h 10000"/>
                <a:gd name="connsiteX120" fmla="*/ 7483 w 10000"/>
                <a:gd name="connsiteY120" fmla="*/ 4131 h 10000"/>
                <a:gd name="connsiteX121" fmla="*/ 7402 w 10000"/>
                <a:gd name="connsiteY121" fmla="*/ 4053 h 10000"/>
                <a:gd name="connsiteX122" fmla="*/ 7408 w 10000"/>
                <a:gd name="connsiteY122" fmla="*/ 4024 h 10000"/>
                <a:gd name="connsiteX123" fmla="*/ 7327 w 10000"/>
                <a:gd name="connsiteY123" fmla="*/ 3982 h 10000"/>
                <a:gd name="connsiteX124" fmla="*/ 7320 w 10000"/>
                <a:gd name="connsiteY124" fmla="*/ 3903 h 10000"/>
                <a:gd name="connsiteX125" fmla="*/ 7183 w 10000"/>
                <a:gd name="connsiteY125" fmla="*/ 3833 h 10000"/>
                <a:gd name="connsiteX126" fmla="*/ 7107 w 10000"/>
                <a:gd name="connsiteY126" fmla="*/ 3683 h 10000"/>
                <a:gd name="connsiteX127" fmla="*/ 6994 w 10000"/>
                <a:gd name="connsiteY127" fmla="*/ 3676 h 10000"/>
                <a:gd name="connsiteX128" fmla="*/ 6956 w 10000"/>
                <a:gd name="connsiteY128" fmla="*/ 3648 h 10000"/>
                <a:gd name="connsiteX129" fmla="*/ 6901 w 10000"/>
                <a:gd name="connsiteY129" fmla="*/ 3669 h 10000"/>
                <a:gd name="connsiteX130" fmla="*/ 6812 w 10000"/>
                <a:gd name="connsiteY130" fmla="*/ 3669 h 10000"/>
                <a:gd name="connsiteX131" fmla="*/ 6687 w 10000"/>
                <a:gd name="connsiteY131" fmla="*/ 3840 h 10000"/>
                <a:gd name="connsiteX132" fmla="*/ 6643 w 10000"/>
                <a:gd name="connsiteY132" fmla="*/ 3918 h 10000"/>
                <a:gd name="connsiteX133" fmla="*/ 6530 w 10000"/>
                <a:gd name="connsiteY133" fmla="*/ 3797 h 10000"/>
                <a:gd name="connsiteX134" fmla="*/ 6449 w 10000"/>
                <a:gd name="connsiteY134" fmla="*/ 3747 h 10000"/>
                <a:gd name="connsiteX135" fmla="*/ 6367 w 10000"/>
                <a:gd name="connsiteY135" fmla="*/ 3754 h 10000"/>
                <a:gd name="connsiteX136" fmla="*/ 6285 w 10000"/>
                <a:gd name="connsiteY136" fmla="*/ 3790 h 10000"/>
                <a:gd name="connsiteX137" fmla="*/ 6217 w 10000"/>
                <a:gd name="connsiteY137" fmla="*/ 3762 h 10000"/>
                <a:gd name="connsiteX138" fmla="*/ 6153 w 10000"/>
                <a:gd name="connsiteY138" fmla="*/ 3804 h 10000"/>
                <a:gd name="connsiteX139" fmla="*/ 6091 w 10000"/>
                <a:gd name="connsiteY139" fmla="*/ 3889 h 10000"/>
                <a:gd name="connsiteX140" fmla="*/ 5947 w 10000"/>
                <a:gd name="connsiteY140" fmla="*/ 3733 h 10000"/>
                <a:gd name="connsiteX141" fmla="*/ 5928 w 10000"/>
                <a:gd name="connsiteY141" fmla="*/ 3577 h 10000"/>
                <a:gd name="connsiteX142" fmla="*/ 6041 w 10000"/>
                <a:gd name="connsiteY142" fmla="*/ 3513 h 10000"/>
                <a:gd name="connsiteX143" fmla="*/ 6034 w 10000"/>
                <a:gd name="connsiteY143" fmla="*/ 3343 h 10000"/>
                <a:gd name="connsiteX144" fmla="*/ 6141 w 10000"/>
                <a:gd name="connsiteY144" fmla="*/ 3144 h 10000"/>
                <a:gd name="connsiteX145" fmla="*/ 6129 w 10000"/>
                <a:gd name="connsiteY145" fmla="*/ 3109 h 10000"/>
                <a:gd name="connsiteX146" fmla="*/ 6385 w 10000"/>
                <a:gd name="connsiteY146" fmla="*/ 2456 h 10000"/>
                <a:gd name="connsiteX147" fmla="*/ 6524 w 10000"/>
                <a:gd name="connsiteY147" fmla="*/ 2555 h 10000"/>
                <a:gd name="connsiteX148" fmla="*/ 6605 w 10000"/>
                <a:gd name="connsiteY148" fmla="*/ 2598 h 10000"/>
                <a:gd name="connsiteX149" fmla="*/ 6687 w 10000"/>
                <a:gd name="connsiteY149" fmla="*/ 2598 h 10000"/>
                <a:gd name="connsiteX150" fmla="*/ 6812 w 10000"/>
                <a:gd name="connsiteY150" fmla="*/ 2676 h 10000"/>
                <a:gd name="connsiteX151" fmla="*/ 6831 w 10000"/>
                <a:gd name="connsiteY151" fmla="*/ 2626 h 10000"/>
                <a:gd name="connsiteX152" fmla="*/ 6913 w 10000"/>
                <a:gd name="connsiteY152" fmla="*/ 2612 h 10000"/>
                <a:gd name="connsiteX153" fmla="*/ 6982 w 10000"/>
                <a:gd name="connsiteY153" fmla="*/ 2527 h 10000"/>
                <a:gd name="connsiteX154" fmla="*/ 7069 w 10000"/>
                <a:gd name="connsiteY154" fmla="*/ 2463 h 10000"/>
                <a:gd name="connsiteX155" fmla="*/ 7107 w 10000"/>
                <a:gd name="connsiteY155" fmla="*/ 2399 h 10000"/>
                <a:gd name="connsiteX156" fmla="*/ 7238 w 10000"/>
                <a:gd name="connsiteY156" fmla="*/ 2356 h 10000"/>
                <a:gd name="connsiteX157" fmla="*/ 7308 w 10000"/>
                <a:gd name="connsiteY157" fmla="*/ 2363 h 10000"/>
                <a:gd name="connsiteX158" fmla="*/ 7364 w 10000"/>
                <a:gd name="connsiteY158" fmla="*/ 2300 h 10000"/>
                <a:gd name="connsiteX159" fmla="*/ 7408 w 10000"/>
                <a:gd name="connsiteY159" fmla="*/ 2214 h 10000"/>
                <a:gd name="connsiteX160" fmla="*/ 7389 w 10000"/>
                <a:gd name="connsiteY160" fmla="*/ 2200 h 10000"/>
                <a:gd name="connsiteX161" fmla="*/ 7408 w 10000"/>
                <a:gd name="connsiteY161" fmla="*/ 2108 h 10000"/>
                <a:gd name="connsiteX162" fmla="*/ 7333 w 10000"/>
                <a:gd name="connsiteY162" fmla="*/ 2108 h 10000"/>
                <a:gd name="connsiteX163" fmla="*/ 7370 w 10000"/>
                <a:gd name="connsiteY163" fmla="*/ 2030 h 10000"/>
                <a:gd name="connsiteX164" fmla="*/ 7377 w 10000"/>
                <a:gd name="connsiteY164" fmla="*/ 1938 h 10000"/>
                <a:gd name="connsiteX165" fmla="*/ 7408 w 10000"/>
                <a:gd name="connsiteY165" fmla="*/ 1916 h 10000"/>
                <a:gd name="connsiteX166" fmla="*/ 7464 w 10000"/>
                <a:gd name="connsiteY166" fmla="*/ 1824 h 10000"/>
                <a:gd name="connsiteX167" fmla="*/ 7458 w 10000"/>
                <a:gd name="connsiteY167" fmla="*/ 1753 h 10000"/>
                <a:gd name="connsiteX168" fmla="*/ 7504 w 10000"/>
                <a:gd name="connsiteY168" fmla="*/ 1675 h 10000"/>
                <a:gd name="connsiteX169" fmla="*/ 7554 w 10000"/>
                <a:gd name="connsiteY169" fmla="*/ 1625 h 10000"/>
                <a:gd name="connsiteX170" fmla="*/ 7572 w 10000"/>
                <a:gd name="connsiteY170" fmla="*/ 1540 h 10000"/>
                <a:gd name="connsiteX171" fmla="*/ 7566 w 10000"/>
                <a:gd name="connsiteY171" fmla="*/ 1512 h 10000"/>
                <a:gd name="connsiteX172" fmla="*/ 7610 w 10000"/>
                <a:gd name="connsiteY172" fmla="*/ 1455 h 10000"/>
                <a:gd name="connsiteX173" fmla="*/ 7672 w 10000"/>
                <a:gd name="connsiteY173" fmla="*/ 1285 h 10000"/>
                <a:gd name="connsiteX174" fmla="*/ 7691 w 10000"/>
                <a:gd name="connsiteY174" fmla="*/ 1185 h 10000"/>
                <a:gd name="connsiteX175" fmla="*/ 7723 w 10000"/>
                <a:gd name="connsiteY175" fmla="*/ 1192 h 10000"/>
                <a:gd name="connsiteX176" fmla="*/ 7810 w 10000"/>
                <a:gd name="connsiteY176" fmla="*/ 1079 h 10000"/>
                <a:gd name="connsiteX177" fmla="*/ 7910 w 10000"/>
                <a:gd name="connsiteY177" fmla="*/ 1015 h 10000"/>
                <a:gd name="connsiteX178" fmla="*/ 7922 w 10000"/>
                <a:gd name="connsiteY178" fmla="*/ 937 h 10000"/>
                <a:gd name="connsiteX179" fmla="*/ 7961 w 10000"/>
                <a:gd name="connsiteY179" fmla="*/ 852 h 10000"/>
                <a:gd name="connsiteX180" fmla="*/ 7949 w 10000"/>
                <a:gd name="connsiteY180" fmla="*/ 788 h 10000"/>
                <a:gd name="connsiteX181" fmla="*/ 7898 w 10000"/>
                <a:gd name="connsiteY181" fmla="*/ 731 h 10000"/>
                <a:gd name="connsiteX182" fmla="*/ 7922 w 10000"/>
                <a:gd name="connsiteY182" fmla="*/ 660 h 10000"/>
                <a:gd name="connsiteX183" fmla="*/ 7922 w 10000"/>
                <a:gd name="connsiteY183" fmla="*/ 575 h 10000"/>
                <a:gd name="connsiteX184" fmla="*/ 7829 w 10000"/>
                <a:gd name="connsiteY184" fmla="*/ 504 h 10000"/>
                <a:gd name="connsiteX185" fmla="*/ 7736 w 10000"/>
                <a:gd name="connsiteY185" fmla="*/ 546 h 10000"/>
                <a:gd name="connsiteX186" fmla="*/ 7691 w 10000"/>
                <a:gd name="connsiteY186" fmla="*/ 546 h 10000"/>
                <a:gd name="connsiteX187" fmla="*/ 7672 w 10000"/>
                <a:gd name="connsiteY187" fmla="*/ 497 h 10000"/>
                <a:gd name="connsiteX188" fmla="*/ 7672 w 10000"/>
                <a:gd name="connsiteY188" fmla="*/ 405 h 10000"/>
                <a:gd name="connsiteX189" fmla="*/ 7791 w 10000"/>
                <a:gd name="connsiteY189" fmla="*/ 312 h 10000"/>
                <a:gd name="connsiteX190" fmla="*/ 7829 w 10000"/>
                <a:gd name="connsiteY190" fmla="*/ 234 h 10000"/>
                <a:gd name="connsiteX191" fmla="*/ 7904 w 10000"/>
                <a:gd name="connsiteY191" fmla="*/ 170 h 10000"/>
                <a:gd name="connsiteX192" fmla="*/ 7973 w 10000"/>
                <a:gd name="connsiteY192" fmla="*/ 50 h 10000"/>
                <a:gd name="connsiteX193" fmla="*/ 8023 w 10000"/>
                <a:gd name="connsiteY193" fmla="*/ 28 h 10000"/>
                <a:gd name="connsiteX194" fmla="*/ 8092 w 10000"/>
                <a:gd name="connsiteY194" fmla="*/ 43 h 10000"/>
                <a:gd name="connsiteX195" fmla="*/ 8237 w 10000"/>
                <a:gd name="connsiteY195" fmla="*/ 0 h 10000"/>
                <a:gd name="connsiteX196" fmla="*/ 8305 w 10000"/>
                <a:gd name="connsiteY196" fmla="*/ 71 h 10000"/>
                <a:gd name="connsiteX197" fmla="*/ 8300 w 10000"/>
                <a:gd name="connsiteY197" fmla="*/ 121 h 10000"/>
                <a:gd name="connsiteX198" fmla="*/ 8331 w 10000"/>
                <a:gd name="connsiteY198" fmla="*/ 142 h 10000"/>
                <a:gd name="connsiteX199" fmla="*/ 8355 w 10000"/>
                <a:gd name="connsiteY199" fmla="*/ 192 h 10000"/>
                <a:gd name="connsiteX200" fmla="*/ 8318 w 10000"/>
                <a:gd name="connsiteY200" fmla="*/ 248 h 10000"/>
                <a:gd name="connsiteX201" fmla="*/ 8268 w 10000"/>
                <a:gd name="connsiteY201" fmla="*/ 376 h 10000"/>
                <a:gd name="connsiteX202" fmla="*/ 8187 w 10000"/>
                <a:gd name="connsiteY202" fmla="*/ 476 h 10000"/>
                <a:gd name="connsiteX203" fmla="*/ 8111 w 10000"/>
                <a:gd name="connsiteY203" fmla="*/ 532 h 10000"/>
                <a:gd name="connsiteX204" fmla="*/ 8169 w 10000"/>
                <a:gd name="connsiteY204" fmla="*/ 554 h 10000"/>
                <a:gd name="connsiteX205" fmla="*/ 8243 w 10000"/>
                <a:gd name="connsiteY205" fmla="*/ 639 h 10000"/>
                <a:gd name="connsiteX206" fmla="*/ 8293 w 10000"/>
                <a:gd name="connsiteY206" fmla="*/ 646 h 10000"/>
                <a:gd name="connsiteX207" fmla="*/ 8318 w 10000"/>
                <a:gd name="connsiteY207" fmla="*/ 738 h 10000"/>
                <a:gd name="connsiteX208" fmla="*/ 8368 w 10000"/>
                <a:gd name="connsiteY208" fmla="*/ 759 h 10000"/>
                <a:gd name="connsiteX209" fmla="*/ 8406 w 10000"/>
                <a:gd name="connsiteY209" fmla="*/ 752 h 10000"/>
                <a:gd name="connsiteX210" fmla="*/ 8481 w 10000"/>
                <a:gd name="connsiteY210" fmla="*/ 610 h 10000"/>
                <a:gd name="connsiteX211" fmla="*/ 8550 w 10000"/>
                <a:gd name="connsiteY211" fmla="*/ 625 h 10000"/>
                <a:gd name="connsiteX212" fmla="*/ 8562 w 10000"/>
                <a:gd name="connsiteY212" fmla="*/ 667 h 10000"/>
                <a:gd name="connsiteX213" fmla="*/ 8613 w 10000"/>
                <a:gd name="connsiteY213" fmla="*/ 717 h 10000"/>
                <a:gd name="connsiteX214" fmla="*/ 8613 w 10000"/>
                <a:gd name="connsiteY214" fmla="*/ 752 h 10000"/>
                <a:gd name="connsiteX215" fmla="*/ 8657 w 10000"/>
                <a:gd name="connsiteY215" fmla="*/ 774 h 10000"/>
                <a:gd name="connsiteX216" fmla="*/ 8720 w 10000"/>
                <a:gd name="connsiteY216" fmla="*/ 774 h 10000"/>
                <a:gd name="connsiteX217" fmla="*/ 8726 w 10000"/>
                <a:gd name="connsiteY217" fmla="*/ 837 h 10000"/>
                <a:gd name="connsiteX218" fmla="*/ 8670 w 10000"/>
                <a:gd name="connsiteY218" fmla="*/ 866 h 10000"/>
                <a:gd name="connsiteX219" fmla="*/ 8720 w 10000"/>
                <a:gd name="connsiteY219" fmla="*/ 1143 h 10000"/>
                <a:gd name="connsiteX220" fmla="*/ 8770 w 10000"/>
                <a:gd name="connsiteY220" fmla="*/ 1270 h 10000"/>
                <a:gd name="connsiteX221" fmla="*/ 8757 w 10000"/>
                <a:gd name="connsiteY221" fmla="*/ 1327 h 10000"/>
                <a:gd name="connsiteX222" fmla="*/ 8801 w 10000"/>
                <a:gd name="connsiteY222" fmla="*/ 1391 h 10000"/>
                <a:gd name="connsiteX223" fmla="*/ 8808 w 10000"/>
                <a:gd name="connsiteY223" fmla="*/ 1434 h 10000"/>
                <a:gd name="connsiteX224" fmla="*/ 8926 w 10000"/>
                <a:gd name="connsiteY224" fmla="*/ 1483 h 10000"/>
                <a:gd name="connsiteX225" fmla="*/ 9072 w 10000"/>
                <a:gd name="connsiteY225" fmla="*/ 1441 h 10000"/>
                <a:gd name="connsiteX226" fmla="*/ 9089 w 10000"/>
                <a:gd name="connsiteY226" fmla="*/ 1384 h 10000"/>
                <a:gd name="connsiteX227" fmla="*/ 9139 w 10000"/>
                <a:gd name="connsiteY227" fmla="*/ 1405 h 10000"/>
                <a:gd name="connsiteX228" fmla="*/ 9172 w 10000"/>
                <a:gd name="connsiteY228" fmla="*/ 1455 h 10000"/>
                <a:gd name="connsiteX229" fmla="*/ 9248 w 10000"/>
                <a:gd name="connsiteY229" fmla="*/ 1419 h 10000"/>
                <a:gd name="connsiteX230" fmla="*/ 9291 w 10000"/>
                <a:gd name="connsiteY230" fmla="*/ 1419 h 10000"/>
                <a:gd name="connsiteX231" fmla="*/ 9354 w 10000"/>
                <a:gd name="connsiteY231" fmla="*/ 1476 h 10000"/>
                <a:gd name="connsiteX232" fmla="*/ 9391 w 10000"/>
                <a:gd name="connsiteY232" fmla="*/ 1398 h 10000"/>
                <a:gd name="connsiteX233" fmla="*/ 9467 w 10000"/>
                <a:gd name="connsiteY233" fmla="*/ 1434 h 10000"/>
                <a:gd name="connsiteX234" fmla="*/ 9505 w 10000"/>
                <a:gd name="connsiteY234" fmla="*/ 1391 h 10000"/>
                <a:gd name="connsiteX235" fmla="*/ 9536 w 10000"/>
                <a:gd name="connsiteY235" fmla="*/ 1398 h 10000"/>
                <a:gd name="connsiteX236" fmla="*/ 9567 w 10000"/>
                <a:gd name="connsiteY236" fmla="*/ 1356 h 10000"/>
                <a:gd name="connsiteX237" fmla="*/ 9561 w 10000"/>
                <a:gd name="connsiteY237" fmla="*/ 1313 h 10000"/>
                <a:gd name="connsiteX238" fmla="*/ 9605 w 10000"/>
                <a:gd name="connsiteY238" fmla="*/ 1292 h 10000"/>
                <a:gd name="connsiteX239" fmla="*/ 9636 w 10000"/>
                <a:gd name="connsiteY239" fmla="*/ 1221 h 10000"/>
                <a:gd name="connsiteX240" fmla="*/ 9725 w 10000"/>
                <a:gd name="connsiteY240" fmla="*/ 1228 h 10000"/>
                <a:gd name="connsiteX241" fmla="*/ 9856 w 10000"/>
                <a:gd name="connsiteY241" fmla="*/ 1434 h 10000"/>
                <a:gd name="connsiteX242" fmla="*/ 9880 w 10000"/>
                <a:gd name="connsiteY242" fmla="*/ 1505 h 10000"/>
                <a:gd name="connsiteX243" fmla="*/ 9969 w 10000"/>
                <a:gd name="connsiteY243" fmla="*/ 1597 h 10000"/>
                <a:gd name="connsiteX244" fmla="*/ 10000 w 10000"/>
                <a:gd name="connsiteY244" fmla="*/ 1682 h 10000"/>
                <a:gd name="connsiteX245" fmla="*/ 9931 w 10000"/>
                <a:gd name="connsiteY245" fmla="*/ 1796 h 10000"/>
                <a:gd name="connsiteX246" fmla="*/ 9880 w 10000"/>
                <a:gd name="connsiteY246" fmla="*/ 1838 h 10000"/>
                <a:gd name="connsiteX247" fmla="*/ 9907 w 10000"/>
                <a:gd name="connsiteY247" fmla="*/ 1959 h 10000"/>
                <a:gd name="connsiteX248" fmla="*/ 9830 w 10000"/>
                <a:gd name="connsiteY248" fmla="*/ 2051 h 10000"/>
                <a:gd name="connsiteX249" fmla="*/ 9787 w 10000"/>
                <a:gd name="connsiteY249" fmla="*/ 2072 h 10000"/>
                <a:gd name="connsiteX250" fmla="*/ 9787 w 10000"/>
                <a:gd name="connsiteY250" fmla="*/ 2136 h 10000"/>
                <a:gd name="connsiteX251" fmla="*/ 9730 w 10000"/>
                <a:gd name="connsiteY251" fmla="*/ 2257 h 10000"/>
                <a:gd name="connsiteX252" fmla="*/ 9693 w 10000"/>
                <a:gd name="connsiteY252" fmla="*/ 2264 h 10000"/>
                <a:gd name="connsiteX253" fmla="*/ 9699 w 10000"/>
                <a:gd name="connsiteY253" fmla="*/ 2349 h 10000"/>
                <a:gd name="connsiteX254" fmla="*/ 9667 w 10000"/>
                <a:gd name="connsiteY254" fmla="*/ 2413 h 10000"/>
                <a:gd name="connsiteX255" fmla="*/ 9675 w 10000"/>
                <a:gd name="connsiteY255" fmla="*/ 2697 h 10000"/>
                <a:gd name="connsiteX256" fmla="*/ 9693 w 10000"/>
                <a:gd name="connsiteY256" fmla="*/ 2718 h 10000"/>
                <a:gd name="connsiteX257" fmla="*/ 9687 w 10000"/>
                <a:gd name="connsiteY257" fmla="*/ 2811 h 10000"/>
                <a:gd name="connsiteX258" fmla="*/ 9675 w 10000"/>
                <a:gd name="connsiteY258" fmla="*/ 2896 h 10000"/>
                <a:gd name="connsiteX259" fmla="*/ 9630 w 10000"/>
                <a:gd name="connsiteY259" fmla="*/ 2938 h 10000"/>
                <a:gd name="connsiteX260" fmla="*/ 9548 w 10000"/>
                <a:gd name="connsiteY260" fmla="*/ 2903 h 10000"/>
                <a:gd name="connsiteX261" fmla="*/ 9511 w 10000"/>
                <a:gd name="connsiteY261" fmla="*/ 2952 h 10000"/>
                <a:gd name="connsiteX262" fmla="*/ 9517 w 10000"/>
                <a:gd name="connsiteY262" fmla="*/ 2995 h 10000"/>
                <a:gd name="connsiteX263" fmla="*/ 9492 w 10000"/>
                <a:gd name="connsiteY263" fmla="*/ 3080 h 10000"/>
                <a:gd name="connsiteX264" fmla="*/ 9448 w 10000"/>
                <a:gd name="connsiteY264" fmla="*/ 3137 h 10000"/>
                <a:gd name="connsiteX265" fmla="*/ 9435 w 10000"/>
                <a:gd name="connsiteY265" fmla="*/ 3236 h 10000"/>
                <a:gd name="connsiteX266" fmla="*/ 9404 w 10000"/>
                <a:gd name="connsiteY266" fmla="*/ 3322 h 10000"/>
                <a:gd name="connsiteX267" fmla="*/ 9410 w 10000"/>
                <a:gd name="connsiteY267" fmla="*/ 3378 h 10000"/>
                <a:gd name="connsiteX268" fmla="*/ 9398 w 10000"/>
                <a:gd name="connsiteY268" fmla="*/ 3435 h 10000"/>
                <a:gd name="connsiteX269" fmla="*/ 9423 w 10000"/>
                <a:gd name="connsiteY269" fmla="*/ 3485 h 10000"/>
                <a:gd name="connsiteX270" fmla="*/ 9385 w 10000"/>
                <a:gd name="connsiteY270" fmla="*/ 3563 h 10000"/>
                <a:gd name="connsiteX271" fmla="*/ 9323 w 10000"/>
                <a:gd name="connsiteY271" fmla="*/ 3442 h 10000"/>
                <a:gd name="connsiteX272" fmla="*/ 9323 w 10000"/>
                <a:gd name="connsiteY272" fmla="*/ 3350 h 10000"/>
                <a:gd name="connsiteX273" fmla="*/ 9304 w 10000"/>
                <a:gd name="connsiteY273" fmla="*/ 3336 h 10000"/>
                <a:gd name="connsiteX274" fmla="*/ 9228 w 10000"/>
                <a:gd name="connsiteY274" fmla="*/ 3400 h 10000"/>
                <a:gd name="connsiteX275" fmla="*/ 9108 w 10000"/>
                <a:gd name="connsiteY275" fmla="*/ 3549 h 10000"/>
                <a:gd name="connsiteX276" fmla="*/ 9039 w 10000"/>
                <a:gd name="connsiteY276" fmla="*/ 3655 h 10000"/>
                <a:gd name="connsiteX277" fmla="*/ 8933 w 10000"/>
                <a:gd name="connsiteY277" fmla="*/ 3712 h 10000"/>
                <a:gd name="connsiteX278" fmla="*/ 8895 w 10000"/>
                <a:gd name="connsiteY278" fmla="*/ 3797 h 10000"/>
                <a:gd name="connsiteX279" fmla="*/ 8864 w 10000"/>
                <a:gd name="connsiteY279" fmla="*/ 3825 h 10000"/>
                <a:gd name="connsiteX280" fmla="*/ 8744 w 10000"/>
                <a:gd name="connsiteY280" fmla="*/ 3903 h 10000"/>
                <a:gd name="connsiteX281" fmla="*/ 8644 w 10000"/>
                <a:gd name="connsiteY281" fmla="*/ 3996 h 10000"/>
                <a:gd name="connsiteX282" fmla="*/ 8620 w 10000"/>
                <a:gd name="connsiteY282" fmla="*/ 4067 h 10000"/>
                <a:gd name="connsiteX283" fmla="*/ 8581 w 10000"/>
                <a:gd name="connsiteY283" fmla="*/ 4102 h 10000"/>
                <a:gd name="connsiteX284" fmla="*/ 8632 w 10000"/>
                <a:gd name="connsiteY284" fmla="*/ 4194 h 10000"/>
                <a:gd name="connsiteX285" fmla="*/ 8682 w 10000"/>
                <a:gd name="connsiteY285" fmla="*/ 4265 h 10000"/>
                <a:gd name="connsiteX286" fmla="*/ 8751 w 10000"/>
                <a:gd name="connsiteY286" fmla="*/ 4294 h 10000"/>
                <a:gd name="connsiteX287" fmla="*/ 8726 w 10000"/>
                <a:gd name="connsiteY287" fmla="*/ 4344 h 10000"/>
                <a:gd name="connsiteX288" fmla="*/ 8775 w 10000"/>
                <a:gd name="connsiteY288" fmla="*/ 4358 h 10000"/>
                <a:gd name="connsiteX289" fmla="*/ 8775 w 10000"/>
                <a:gd name="connsiteY289" fmla="*/ 4443 h 10000"/>
                <a:gd name="connsiteX290" fmla="*/ 8814 w 10000"/>
                <a:gd name="connsiteY290" fmla="*/ 4507 h 10000"/>
                <a:gd name="connsiteX291" fmla="*/ 8876 w 10000"/>
                <a:gd name="connsiteY291" fmla="*/ 4493 h 10000"/>
                <a:gd name="connsiteX292" fmla="*/ 8902 w 10000"/>
                <a:gd name="connsiteY292" fmla="*/ 4422 h 10000"/>
                <a:gd name="connsiteX293" fmla="*/ 8952 w 10000"/>
                <a:gd name="connsiteY293" fmla="*/ 4414 h 10000"/>
                <a:gd name="connsiteX294" fmla="*/ 8957 w 10000"/>
                <a:gd name="connsiteY294" fmla="*/ 4358 h 10000"/>
                <a:gd name="connsiteX295" fmla="*/ 9022 w 10000"/>
                <a:gd name="connsiteY295" fmla="*/ 4358 h 10000"/>
                <a:gd name="connsiteX296" fmla="*/ 8995 w 10000"/>
                <a:gd name="connsiteY296" fmla="*/ 4429 h 10000"/>
                <a:gd name="connsiteX297" fmla="*/ 9058 w 10000"/>
                <a:gd name="connsiteY297" fmla="*/ 4464 h 10000"/>
                <a:gd name="connsiteX298" fmla="*/ 9046 w 10000"/>
                <a:gd name="connsiteY298" fmla="*/ 4528 h 10000"/>
                <a:gd name="connsiteX299" fmla="*/ 8952 w 10000"/>
                <a:gd name="connsiteY299" fmla="*/ 4535 h 10000"/>
                <a:gd name="connsiteX300" fmla="*/ 8883 w 10000"/>
                <a:gd name="connsiteY300" fmla="*/ 4578 h 10000"/>
                <a:gd name="connsiteX301" fmla="*/ 8821 w 10000"/>
                <a:gd name="connsiteY301" fmla="*/ 4599 h 10000"/>
                <a:gd name="connsiteX302" fmla="*/ 8821 w 10000"/>
                <a:gd name="connsiteY302" fmla="*/ 4698 h 10000"/>
                <a:gd name="connsiteX303" fmla="*/ 8883 w 10000"/>
                <a:gd name="connsiteY303" fmla="*/ 4805 h 10000"/>
                <a:gd name="connsiteX304" fmla="*/ 8833 w 10000"/>
                <a:gd name="connsiteY304" fmla="*/ 4904 h 10000"/>
                <a:gd name="connsiteX305" fmla="*/ 8732 w 10000"/>
                <a:gd name="connsiteY305" fmla="*/ 4918 h 10000"/>
                <a:gd name="connsiteX306" fmla="*/ 8744 w 10000"/>
                <a:gd name="connsiteY306" fmla="*/ 5032 h 10000"/>
                <a:gd name="connsiteX307" fmla="*/ 8739 w 10000"/>
                <a:gd name="connsiteY307" fmla="*/ 5103 h 10000"/>
                <a:gd name="connsiteX308" fmla="*/ 8707 w 10000"/>
                <a:gd name="connsiteY308" fmla="*/ 5138 h 10000"/>
                <a:gd name="connsiteX309" fmla="*/ 8644 w 10000"/>
                <a:gd name="connsiteY309" fmla="*/ 5110 h 10000"/>
                <a:gd name="connsiteX310" fmla="*/ 8589 w 10000"/>
                <a:gd name="connsiteY310" fmla="*/ 5018 h 10000"/>
                <a:gd name="connsiteX311" fmla="*/ 8525 w 10000"/>
                <a:gd name="connsiteY311" fmla="*/ 5089 h 10000"/>
                <a:gd name="connsiteX312" fmla="*/ 8463 w 10000"/>
                <a:gd name="connsiteY312" fmla="*/ 5039 h 10000"/>
                <a:gd name="connsiteX313" fmla="*/ 8456 w 10000"/>
                <a:gd name="connsiteY313" fmla="*/ 5011 h 10000"/>
                <a:gd name="connsiteX314" fmla="*/ 8368 w 10000"/>
                <a:gd name="connsiteY314" fmla="*/ 4947 h 10000"/>
                <a:gd name="connsiteX315" fmla="*/ 8343 w 10000"/>
                <a:gd name="connsiteY315" fmla="*/ 4961 h 10000"/>
                <a:gd name="connsiteX316" fmla="*/ 8355 w 10000"/>
                <a:gd name="connsiteY316" fmla="*/ 5039 h 10000"/>
                <a:gd name="connsiteX317" fmla="*/ 8305 w 10000"/>
                <a:gd name="connsiteY317" fmla="*/ 5138 h 10000"/>
                <a:gd name="connsiteX318" fmla="*/ 8343 w 10000"/>
                <a:gd name="connsiteY318" fmla="*/ 5160 h 10000"/>
                <a:gd name="connsiteX319" fmla="*/ 8413 w 10000"/>
                <a:gd name="connsiteY319" fmla="*/ 5145 h 10000"/>
                <a:gd name="connsiteX320" fmla="*/ 8425 w 10000"/>
                <a:gd name="connsiteY320" fmla="*/ 5181 h 10000"/>
                <a:gd name="connsiteX321" fmla="*/ 8413 w 10000"/>
                <a:gd name="connsiteY321" fmla="*/ 5224 h 10000"/>
                <a:gd name="connsiteX322" fmla="*/ 8438 w 10000"/>
                <a:gd name="connsiteY322" fmla="*/ 5280 h 10000"/>
                <a:gd name="connsiteX323" fmla="*/ 8494 w 10000"/>
                <a:gd name="connsiteY323" fmla="*/ 5316 h 10000"/>
                <a:gd name="connsiteX324" fmla="*/ 8481 w 10000"/>
                <a:gd name="connsiteY324" fmla="*/ 5401 h 10000"/>
                <a:gd name="connsiteX325" fmla="*/ 8519 w 10000"/>
                <a:gd name="connsiteY325" fmla="*/ 5444 h 10000"/>
                <a:gd name="connsiteX326" fmla="*/ 8475 w 10000"/>
                <a:gd name="connsiteY326" fmla="*/ 5486 h 10000"/>
                <a:gd name="connsiteX327" fmla="*/ 8463 w 10000"/>
                <a:gd name="connsiteY327" fmla="*/ 5642 h 10000"/>
                <a:gd name="connsiteX328" fmla="*/ 8438 w 10000"/>
                <a:gd name="connsiteY328" fmla="*/ 5649 h 10000"/>
                <a:gd name="connsiteX329" fmla="*/ 8469 w 10000"/>
                <a:gd name="connsiteY329" fmla="*/ 5720 h 10000"/>
                <a:gd name="connsiteX330" fmla="*/ 8475 w 10000"/>
                <a:gd name="connsiteY330" fmla="*/ 5841 h 10000"/>
                <a:gd name="connsiteX331" fmla="*/ 8506 w 10000"/>
                <a:gd name="connsiteY331" fmla="*/ 5869 h 10000"/>
                <a:gd name="connsiteX332" fmla="*/ 8513 w 10000"/>
                <a:gd name="connsiteY332" fmla="*/ 5905 h 10000"/>
                <a:gd name="connsiteX333" fmla="*/ 8538 w 10000"/>
                <a:gd name="connsiteY333" fmla="*/ 5912 h 10000"/>
                <a:gd name="connsiteX334" fmla="*/ 8544 w 10000"/>
                <a:gd name="connsiteY334" fmla="*/ 5983 h 10000"/>
                <a:gd name="connsiteX335" fmla="*/ 8531 w 10000"/>
                <a:gd name="connsiteY335" fmla="*/ 6033 h 10000"/>
                <a:gd name="connsiteX336" fmla="*/ 8595 w 10000"/>
                <a:gd name="connsiteY336" fmla="*/ 6061 h 10000"/>
                <a:gd name="connsiteX337" fmla="*/ 8689 w 10000"/>
                <a:gd name="connsiteY337" fmla="*/ 6004 h 10000"/>
                <a:gd name="connsiteX338" fmla="*/ 8826 w 10000"/>
                <a:gd name="connsiteY338" fmla="*/ 5891 h 10000"/>
                <a:gd name="connsiteX339" fmla="*/ 8864 w 10000"/>
                <a:gd name="connsiteY339" fmla="*/ 5891 h 10000"/>
                <a:gd name="connsiteX340" fmla="*/ 8864 w 10000"/>
                <a:gd name="connsiteY340" fmla="*/ 5976 h 10000"/>
                <a:gd name="connsiteX341" fmla="*/ 8889 w 10000"/>
                <a:gd name="connsiteY341" fmla="*/ 5990 h 10000"/>
                <a:gd name="connsiteX342" fmla="*/ 8933 w 10000"/>
                <a:gd name="connsiteY342" fmla="*/ 6089 h 10000"/>
                <a:gd name="connsiteX343" fmla="*/ 8964 w 10000"/>
                <a:gd name="connsiteY343" fmla="*/ 6097 h 10000"/>
                <a:gd name="connsiteX344" fmla="*/ 8945 w 10000"/>
                <a:gd name="connsiteY344" fmla="*/ 6153 h 10000"/>
                <a:gd name="connsiteX345" fmla="*/ 8995 w 10000"/>
                <a:gd name="connsiteY345" fmla="*/ 6281 h 10000"/>
                <a:gd name="connsiteX346" fmla="*/ 8995 w 10000"/>
                <a:gd name="connsiteY346" fmla="*/ 6345 h 10000"/>
                <a:gd name="connsiteX347" fmla="*/ 9022 w 10000"/>
                <a:gd name="connsiteY347" fmla="*/ 6416 h 10000"/>
                <a:gd name="connsiteX348" fmla="*/ 8983 w 10000"/>
                <a:gd name="connsiteY348" fmla="*/ 6473 h 10000"/>
                <a:gd name="connsiteX349" fmla="*/ 8939 w 10000"/>
                <a:gd name="connsiteY349" fmla="*/ 6466 h 10000"/>
                <a:gd name="connsiteX350" fmla="*/ 8939 w 10000"/>
                <a:gd name="connsiteY350" fmla="*/ 6501 h 10000"/>
                <a:gd name="connsiteX351" fmla="*/ 8983 w 10000"/>
                <a:gd name="connsiteY351" fmla="*/ 6544 h 10000"/>
                <a:gd name="connsiteX352" fmla="*/ 9002 w 10000"/>
                <a:gd name="connsiteY352" fmla="*/ 6515 h 10000"/>
                <a:gd name="connsiteX353" fmla="*/ 9039 w 10000"/>
                <a:gd name="connsiteY353" fmla="*/ 6579 h 10000"/>
                <a:gd name="connsiteX354" fmla="*/ 9084 w 10000"/>
                <a:gd name="connsiteY354" fmla="*/ 6579 h 10000"/>
                <a:gd name="connsiteX355" fmla="*/ 9058 w 10000"/>
                <a:gd name="connsiteY355" fmla="*/ 6757 h 10000"/>
                <a:gd name="connsiteX356" fmla="*/ 9039 w 10000"/>
                <a:gd name="connsiteY356" fmla="*/ 6792 h 10000"/>
                <a:gd name="connsiteX357" fmla="*/ 8983 w 10000"/>
                <a:gd name="connsiteY357" fmla="*/ 6778 h 10000"/>
                <a:gd name="connsiteX358" fmla="*/ 8914 w 10000"/>
                <a:gd name="connsiteY358" fmla="*/ 6799 h 10000"/>
                <a:gd name="connsiteX359" fmla="*/ 8889 w 10000"/>
                <a:gd name="connsiteY359" fmla="*/ 6842 h 10000"/>
                <a:gd name="connsiteX360" fmla="*/ 8883 w 10000"/>
                <a:gd name="connsiteY360" fmla="*/ 6884 h 10000"/>
                <a:gd name="connsiteX361" fmla="*/ 8840 w 10000"/>
                <a:gd name="connsiteY361" fmla="*/ 6934 h 10000"/>
                <a:gd name="connsiteX362" fmla="*/ 8770 w 10000"/>
                <a:gd name="connsiteY362" fmla="*/ 6941 h 10000"/>
                <a:gd name="connsiteX363" fmla="*/ 8757 w 10000"/>
                <a:gd name="connsiteY363" fmla="*/ 6962 h 10000"/>
                <a:gd name="connsiteX364" fmla="*/ 8713 w 10000"/>
                <a:gd name="connsiteY364" fmla="*/ 6927 h 10000"/>
                <a:gd name="connsiteX365" fmla="*/ 8670 w 10000"/>
                <a:gd name="connsiteY365" fmla="*/ 6934 h 10000"/>
                <a:gd name="connsiteX366" fmla="*/ 8644 w 10000"/>
                <a:gd name="connsiteY366" fmla="*/ 6906 h 10000"/>
                <a:gd name="connsiteX367" fmla="*/ 8589 w 10000"/>
                <a:gd name="connsiteY367" fmla="*/ 6891 h 10000"/>
                <a:gd name="connsiteX368" fmla="*/ 8601 w 10000"/>
                <a:gd name="connsiteY368" fmla="*/ 6941 h 10000"/>
                <a:gd name="connsiteX369" fmla="*/ 8575 w 10000"/>
                <a:gd name="connsiteY369" fmla="*/ 6991 h 10000"/>
                <a:gd name="connsiteX370" fmla="*/ 8481 w 10000"/>
                <a:gd name="connsiteY370" fmla="*/ 6984 h 10000"/>
                <a:gd name="connsiteX371" fmla="*/ 8450 w 10000"/>
                <a:gd name="connsiteY371" fmla="*/ 6962 h 10000"/>
                <a:gd name="connsiteX372" fmla="*/ 8400 w 10000"/>
                <a:gd name="connsiteY372" fmla="*/ 6984 h 10000"/>
                <a:gd name="connsiteX373" fmla="*/ 8394 w 10000"/>
                <a:gd name="connsiteY373" fmla="*/ 7055 h 10000"/>
                <a:gd name="connsiteX374" fmla="*/ 8300 w 10000"/>
                <a:gd name="connsiteY374" fmla="*/ 7133 h 10000"/>
                <a:gd name="connsiteX375" fmla="*/ 8268 w 10000"/>
                <a:gd name="connsiteY375" fmla="*/ 7090 h 10000"/>
                <a:gd name="connsiteX376" fmla="*/ 8200 w 10000"/>
                <a:gd name="connsiteY376" fmla="*/ 7111 h 10000"/>
                <a:gd name="connsiteX377" fmla="*/ 8155 w 10000"/>
                <a:gd name="connsiteY377" fmla="*/ 7133 h 10000"/>
                <a:gd name="connsiteX378" fmla="*/ 8149 w 10000"/>
                <a:gd name="connsiteY378" fmla="*/ 7168 h 10000"/>
                <a:gd name="connsiteX379" fmla="*/ 8054 w 10000"/>
                <a:gd name="connsiteY379" fmla="*/ 7246 h 10000"/>
                <a:gd name="connsiteX380" fmla="*/ 7999 w 10000"/>
                <a:gd name="connsiteY380" fmla="*/ 7232 h 10000"/>
                <a:gd name="connsiteX381" fmla="*/ 7942 w 10000"/>
                <a:gd name="connsiteY381" fmla="*/ 7260 h 10000"/>
                <a:gd name="connsiteX382" fmla="*/ 7898 w 10000"/>
                <a:gd name="connsiteY382" fmla="*/ 7303 h 10000"/>
                <a:gd name="connsiteX383" fmla="*/ 7836 w 10000"/>
                <a:gd name="connsiteY383" fmla="*/ 7331 h 10000"/>
                <a:gd name="connsiteX384" fmla="*/ 7841 w 10000"/>
                <a:gd name="connsiteY384" fmla="*/ 7374 h 10000"/>
                <a:gd name="connsiteX385" fmla="*/ 7786 w 10000"/>
                <a:gd name="connsiteY385" fmla="*/ 7402 h 10000"/>
                <a:gd name="connsiteX386" fmla="*/ 7704 w 10000"/>
                <a:gd name="connsiteY386" fmla="*/ 7523 h 10000"/>
                <a:gd name="connsiteX387" fmla="*/ 7691 w 10000"/>
                <a:gd name="connsiteY387" fmla="*/ 7573 h 10000"/>
                <a:gd name="connsiteX388" fmla="*/ 7666 w 10000"/>
                <a:gd name="connsiteY388" fmla="*/ 7559 h 10000"/>
                <a:gd name="connsiteX389" fmla="*/ 7678 w 10000"/>
                <a:gd name="connsiteY389" fmla="*/ 7523 h 10000"/>
                <a:gd name="connsiteX390" fmla="*/ 7597 w 10000"/>
                <a:gd name="connsiteY390" fmla="*/ 7339 h 10000"/>
                <a:gd name="connsiteX391" fmla="*/ 7597 w 10000"/>
                <a:gd name="connsiteY391" fmla="*/ 7268 h 10000"/>
                <a:gd name="connsiteX392" fmla="*/ 7560 w 10000"/>
                <a:gd name="connsiteY392" fmla="*/ 7268 h 10000"/>
                <a:gd name="connsiteX393" fmla="*/ 7445 w 10000"/>
                <a:gd name="connsiteY393" fmla="*/ 7197 h 10000"/>
                <a:gd name="connsiteX394" fmla="*/ 7377 w 10000"/>
                <a:gd name="connsiteY394" fmla="*/ 7232 h 10000"/>
                <a:gd name="connsiteX395" fmla="*/ 7358 w 10000"/>
                <a:gd name="connsiteY395" fmla="*/ 7275 h 10000"/>
                <a:gd name="connsiteX396" fmla="*/ 7408 w 10000"/>
                <a:gd name="connsiteY396" fmla="*/ 7324 h 10000"/>
                <a:gd name="connsiteX397" fmla="*/ 7420 w 10000"/>
                <a:gd name="connsiteY397" fmla="*/ 7367 h 10000"/>
                <a:gd name="connsiteX398" fmla="*/ 7389 w 10000"/>
                <a:gd name="connsiteY398" fmla="*/ 7410 h 10000"/>
                <a:gd name="connsiteX399" fmla="*/ 7396 w 10000"/>
                <a:gd name="connsiteY399" fmla="*/ 7445 h 10000"/>
                <a:gd name="connsiteX400" fmla="*/ 7383 w 10000"/>
                <a:gd name="connsiteY400" fmla="*/ 7516 h 10000"/>
                <a:gd name="connsiteX401" fmla="*/ 7389 w 10000"/>
                <a:gd name="connsiteY401" fmla="*/ 7587 h 10000"/>
                <a:gd name="connsiteX402" fmla="*/ 7427 w 10000"/>
                <a:gd name="connsiteY402" fmla="*/ 7700 h 10000"/>
                <a:gd name="connsiteX403" fmla="*/ 7389 w 10000"/>
                <a:gd name="connsiteY403" fmla="*/ 7743 h 10000"/>
                <a:gd name="connsiteX404" fmla="*/ 7396 w 10000"/>
                <a:gd name="connsiteY404" fmla="*/ 7779 h 10000"/>
                <a:gd name="connsiteX405" fmla="*/ 7364 w 10000"/>
                <a:gd name="connsiteY405" fmla="*/ 7793 h 10000"/>
                <a:gd name="connsiteX406" fmla="*/ 7346 w 10000"/>
                <a:gd name="connsiteY406" fmla="*/ 7814 h 10000"/>
                <a:gd name="connsiteX407" fmla="*/ 7226 w 10000"/>
                <a:gd name="connsiteY407" fmla="*/ 7800 h 10000"/>
                <a:gd name="connsiteX408" fmla="*/ 7207 w 10000"/>
                <a:gd name="connsiteY408" fmla="*/ 7757 h 10000"/>
                <a:gd name="connsiteX409" fmla="*/ 7169 w 10000"/>
                <a:gd name="connsiteY409" fmla="*/ 7786 h 10000"/>
                <a:gd name="connsiteX410" fmla="*/ 7088 w 10000"/>
                <a:gd name="connsiteY410" fmla="*/ 7771 h 10000"/>
                <a:gd name="connsiteX411" fmla="*/ 7032 w 10000"/>
                <a:gd name="connsiteY411" fmla="*/ 7793 h 10000"/>
                <a:gd name="connsiteX412" fmla="*/ 7001 w 10000"/>
                <a:gd name="connsiteY412" fmla="*/ 7644 h 10000"/>
                <a:gd name="connsiteX413" fmla="*/ 6968 w 10000"/>
                <a:gd name="connsiteY413" fmla="*/ 7637 h 10000"/>
                <a:gd name="connsiteX414" fmla="*/ 6932 w 10000"/>
                <a:gd name="connsiteY414" fmla="*/ 7544 h 10000"/>
                <a:gd name="connsiteX415" fmla="*/ 6951 w 10000"/>
                <a:gd name="connsiteY415" fmla="*/ 7502 h 10000"/>
                <a:gd name="connsiteX416" fmla="*/ 6994 w 10000"/>
                <a:gd name="connsiteY416" fmla="*/ 7523 h 10000"/>
                <a:gd name="connsiteX417" fmla="*/ 7013 w 10000"/>
                <a:gd name="connsiteY417" fmla="*/ 7473 h 10000"/>
                <a:gd name="connsiteX418" fmla="*/ 6982 w 10000"/>
                <a:gd name="connsiteY418" fmla="*/ 7438 h 10000"/>
                <a:gd name="connsiteX419" fmla="*/ 7001 w 10000"/>
                <a:gd name="connsiteY419" fmla="*/ 7402 h 10000"/>
                <a:gd name="connsiteX420" fmla="*/ 6919 w 10000"/>
                <a:gd name="connsiteY420" fmla="*/ 7331 h 10000"/>
                <a:gd name="connsiteX421" fmla="*/ 6925 w 10000"/>
                <a:gd name="connsiteY421" fmla="*/ 7296 h 10000"/>
                <a:gd name="connsiteX422" fmla="*/ 6875 w 10000"/>
                <a:gd name="connsiteY422" fmla="*/ 7260 h 10000"/>
                <a:gd name="connsiteX423" fmla="*/ 6906 w 10000"/>
                <a:gd name="connsiteY423" fmla="*/ 7218 h 10000"/>
                <a:gd name="connsiteX424" fmla="*/ 6894 w 10000"/>
                <a:gd name="connsiteY424" fmla="*/ 7168 h 10000"/>
                <a:gd name="connsiteX425" fmla="*/ 6836 w 10000"/>
                <a:gd name="connsiteY425" fmla="*/ 7090 h 10000"/>
                <a:gd name="connsiteX426" fmla="*/ 6800 w 10000"/>
                <a:gd name="connsiteY426" fmla="*/ 7026 h 10000"/>
                <a:gd name="connsiteX427" fmla="*/ 6724 w 10000"/>
                <a:gd name="connsiteY427" fmla="*/ 7055 h 10000"/>
                <a:gd name="connsiteX428" fmla="*/ 6681 w 10000"/>
                <a:gd name="connsiteY428" fmla="*/ 7048 h 10000"/>
                <a:gd name="connsiteX429" fmla="*/ 6656 w 10000"/>
                <a:gd name="connsiteY429" fmla="*/ 7111 h 10000"/>
                <a:gd name="connsiteX430" fmla="*/ 6568 w 10000"/>
                <a:gd name="connsiteY430" fmla="*/ 7119 h 10000"/>
                <a:gd name="connsiteX431" fmla="*/ 6536 w 10000"/>
                <a:gd name="connsiteY431" fmla="*/ 7111 h 10000"/>
                <a:gd name="connsiteX432" fmla="*/ 6461 w 10000"/>
                <a:gd name="connsiteY432" fmla="*/ 7161 h 10000"/>
                <a:gd name="connsiteX433" fmla="*/ 6468 w 10000"/>
                <a:gd name="connsiteY433" fmla="*/ 7260 h 10000"/>
                <a:gd name="connsiteX434" fmla="*/ 6449 w 10000"/>
                <a:gd name="connsiteY434" fmla="*/ 7324 h 10000"/>
                <a:gd name="connsiteX435" fmla="*/ 6449 w 10000"/>
                <a:gd name="connsiteY435" fmla="*/ 7381 h 10000"/>
                <a:gd name="connsiteX436" fmla="*/ 6385 w 10000"/>
                <a:gd name="connsiteY436" fmla="*/ 7424 h 10000"/>
                <a:gd name="connsiteX437" fmla="*/ 6317 w 10000"/>
                <a:gd name="connsiteY437" fmla="*/ 7431 h 10000"/>
                <a:gd name="connsiteX438" fmla="*/ 6298 w 10000"/>
                <a:gd name="connsiteY438" fmla="*/ 7410 h 10000"/>
                <a:gd name="connsiteX439" fmla="*/ 6235 w 10000"/>
                <a:gd name="connsiteY439" fmla="*/ 7388 h 10000"/>
                <a:gd name="connsiteX440" fmla="*/ 6199 w 10000"/>
                <a:gd name="connsiteY440" fmla="*/ 7431 h 10000"/>
                <a:gd name="connsiteX441" fmla="*/ 6191 w 10000"/>
                <a:gd name="connsiteY441" fmla="*/ 7473 h 10000"/>
                <a:gd name="connsiteX442" fmla="*/ 6153 w 10000"/>
                <a:gd name="connsiteY442" fmla="*/ 7480 h 10000"/>
                <a:gd name="connsiteX443" fmla="*/ 6148 w 10000"/>
                <a:gd name="connsiteY443" fmla="*/ 7523 h 10000"/>
                <a:gd name="connsiteX444" fmla="*/ 6117 w 10000"/>
                <a:gd name="connsiteY444" fmla="*/ 7523 h 10000"/>
                <a:gd name="connsiteX445" fmla="*/ 6079 w 10000"/>
                <a:gd name="connsiteY445" fmla="*/ 7424 h 10000"/>
                <a:gd name="connsiteX446" fmla="*/ 5991 w 10000"/>
                <a:gd name="connsiteY446" fmla="*/ 7473 h 10000"/>
                <a:gd name="connsiteX447" fmla="*/ 5890 w 10000"/>
                <a:gd name="connsiteY447" fmla="*/ 7551 h 10000"/>
                <a:gd name="connsiteX448" fmla="*/ 5852 w 10000"/>
                <a:gd name="connsiteY448" fmla="*/ 7566 h 10000"/>
                <a:gd name="connsiteX449" fmla="*/ 5866 w 10000"/>
                <a:gd name="connsiteY449" fmla="*/ 7615 h 10000"/>
                <a:gd name="connsiteX450" fmla="*/ 5808 w 10000"/>
                <a:gd name="connsiteY450" fmla="*/ 7637 h 10000"/>
                <a:gd name="connsiteX451" fmla="*/ 5770 w 10000"/>
                <a:gd name="connsiteY451" fmla="*/ 7608 h 10000"/>
                <a:gd name="connsiteX452" fmla="*/ 5688 w 10000"/>
                <a:gd name="connsiteY452" fmla="*/ 7622 h 10000"/>
                <a:gd name="connsiteX453" fmla="*/ 5688 w 10000"/>
                <a:gd name="connsiteY453" fmla="*/ 7395 h 10000"/>
                <a:gd name="connsiteX454" fmla="*/ 5769 w 10000"/>
                <a:gd name="connsiteY454"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443 w 10000"/>
                <a:gd name="connsiteY52" fmla="*/ 9198 h 10000"/>
                <a:gd name="connsiteX53" fmla="*/ 418 w 10000"/>
                <a:gd name="connsiteY53" fmla="*/ 9191 h 10000"/>
                <a:gd name="connsiteX54" fmla="*/ 405 w 10000"/>
                <a:gd name="connsiteY54" fmla="*/ 9155 h 10000"/>
                <a:gd name="connsiteX55" fmla="*/ 374 w 10000"/>
                <a:gd name="connsiteY55" fmla="*/ 9127 h 10000"/>
                <a:gd name="connsiteX56" fmla="*/ 324 w 10000"/>
                <a:gd name="connsiteY56" fmla="*/ 9141 h 10000"/>
                <a:gd name="connsiteX57" fmla="*/ 299 w 10000"/>
                <a:gd name="connsiteY57" fmla="*/ 9092 h 10000"/>
                <a:gd name="connsiteX58" fmla="*/ 261 w 10000"/>
                <a:gd name="connsiteY58" fmla="*/ 9099 h 10000"/>
                <a:gd name="connsiteX59" fmla="*/ 268 w 10000"/>
                <a:gd name="connsiteY59" fmla="*/ 9056 h 10000"/>
                <a:gd name="connsiteX60" fmla="*/ 254 w 10000"/>
                <a:gd name="connsiteY60" fmla="*/ 8999 h 10000"/>
                <a:gd name="connsiteX61" fmla="*/ 268 w 10000"/>
                <a:gd name="connsiteY61" fmla="*/ 8935 h 10000"/>
                <a:gd name="connsiteX62" fmla="*/ 130 w 10000"/>
                <a:gd name="connsiteY62" fmla="*/ 8893 h 10000"/>
                <a:gd name="connsiteX63" fmla="*/ 48 w 10000"/>
                <a:gd name="connsiteY63" fmla="*/ 8758 h 10000"/>
                <a:gd name="connsiteX64" fmla="*/ 638 w 10000"/>
                <a:gd name="connsiteY64" fmla="*/ 7104 h 10000"/>
                <a:gd name="connsiteX65" fmla="*/ 6100 w 10000"/>
                <a:gd name="connsiteY65" fmla="*/ 7627 h 10000"/>
                <a:gd name="connsiteX66" fmla="*/ 5005 w 10000"/>
                <a:gd name="connsiteY66" fmla="*/ 5713 h 10000"/>
                <a:gd name="connsiteX67" fmla="*/ 5149 w 10000"/>
                <a:gd name="connsiteY67" fmla="*/ 5720 h 10000"/>
                <a:gd name="connsiteX68" fmla="*/ 5199 w 10000"/>
                <a:gd name="connsiteY68" fmla="*/ 5742 h 10000"/>
                <a:gd name="connsiteX69" fmla="*/ 5306 w 10000"/>
                <a:gd name="connsiteY69" fmla="*/ 5635 h 10000"/>
                <a:gd name="connsiteX70" fmla="*/ 5363 w 10000"/>
                <a:gd name="connsiteY70" fmla="*/ 5628 h 10000"/>
                <a:gd name="connsiteX71" fmla="*/ 5413 w 10000"/>
                <a:gd name="connsiteY71" fmla="*/ 5564 h 10000"/>
                <a:gd name="connsiteX72" fmla="*/ 5475 w 10000"/>
                <a:gd name="connsiteY72" fmla="*/ 5515 h 10000"/>
                <a:gd name="connsiteX73" fmla="*/ 5538 w 10000"/>
                <a:gd name="connsiteY73" fmla="*/ 5408 h 10000"/>
                <a:gd name="connsiteX74" fmla="*/ 5551 w 10000"/>
                <a:gd name="connsiteY74" fmla="*/ 5344 h 10000"/>
                <a:gd name="connsiteX75" fmla="*/ 5626 w 10000"/>
                <a:gd name="connsiteY75" fmla="*/ 5316 h 10000"/>
                <a:gd name="connsiteX76" fmla="*/ 5714 w 10000"/>
                <a:gd name="connsiteY76" fmla="*/ 5351 h 10000"/>
                <a:gd name="connsiteX77" fmla="*/ 5789 w 10000"/>
                <a:gd name="connsiteY77" fmla="*/ 5337 h 10000"/>
                <a:gd name="connsiteX78" fmla="*/ 5866 w 10000"/>
                <a:gd name="connsiteY78" fmla="*/ 5344 h 10000"/>
                <a:gd name="connsiteX79" fmla="*/ 5998 w 10000"/>
                <a:gd name="connsiteY79" fmla="*/ 5302 h 10000"/>
                <a:gd name="connsiteX80" fmla="*/ 6084 w 10000"/>
                <a:gd name="connsiteY80" fmla="*/ 5195 h 10000"/>
                <a:gd name="connsiteX81" fmla="*/ 6122 w 10000"/>
                <a:gd name="connsiteY81" fmla="*/ 5160 h 10000"/>
                <a:gd name="connsiteX82" fmla="*/ 6179 w 10000"/>
                <a:gd name="connsiteY82" fmla="*/ 5160 h 10000"/>
                <a:gd name="connsiteX83" fmla="*/ 6223 w 10000"/>
                <a:gd name="connsiteY83" fmla="*/ 5103 h 10000"/>
                <a:gd name="connsiteX84" fmla="*/ 6204 w 10000"/>
                <a:gd name="connsiteY84" fmla="*/ 5039 h 10000"/>
                <a:gd name="connsiteX85" fmla="*/ 6217 w 10000"/>
                <a:gd name="connsiteY85" fmla="*/ 4982 h 10000"/>
                <a:gd name="connsiteX86" fmla="*/ 6273 w 10000"/>
                <a:gd name="connsiteY86" fmla="*/ 4876 h 10000"/>
                <a:gd name="connsiteX87" fmla="*/ 6335 w 10000"/>
                <a:gd name="connsiteY87" fmla="*/ 4776 h 10000"/>
                <a:gd name="connsiteX88" fmla="*/ 6398 w 10000"/>
                <a:gd name="connsiteY88" fmla="*/ 4755 h 10000"/>
                <a:gd name="connsiteX89" fmla="*/ 6430 w 10000"/>
                <a:gd name="connsiteY89" fmla="*/ 4720 h 10000"/>
                <a:gd name="connsiteX90" fmla="*/ 6536 w 10000"/>
                <a:gd name="connsiteY90" fmla="*/ 4734 h 10000"/>
                <a:gd name="connsiteX91" fmla="*/ 6643 w 10000"/>
                <a:gd name="connsiteY91" fmla="*/ 4734 h 10000"/>
                <a:gd name="connsiteX92" fmla="*/ 6650 w 10000"/>
                <a:gd name="connsiteY92" fmla="*/ 4670 h 10000"/>
                <a:gd name="connsiteX93" fmla="*/ 6668 w 10000"/>
                <a:gd name="connsiteY93" fmla="*/ 4627 h 10000"/>
                <a:gd name="connsiteX94" fmla="*/ 6662 w 10000"/>
                <a:gd name="connsiteY94" fmla="*/ 4599 h 10000"/>
                <a:gd name="connsiteX95" fmla="*/ 6724 w 10000"/>
                <a:gd name="connsiteY95" fmla="*/ 4578 h 10000"/>
                <a:gd name="connsiteX96" fmla="*/ 6768 w 10000"/>
                <a:gd name="connsiteY96" fmla="*/ 4634 h 10000"/>
                <a:gd name="connsiteX97" fmla="*/ 6831 w 10000"/>
                <a:gd name="connsiteY97" fmla="*/ 4613 h 10000"/>
                <a:gd name="connsiteX98" fmla="*/ 6851 w 10000"/>
                <a:gd name="connsiteY98" fmla="*/ 4578 h 10000"/>
                <a:gd name="connsiteX99" fmla="*/ 6901 w 10000"/>
                <a:gd name="connsiteY99" fmla="*/ 4564 h 10000"/>
                <a:gd name="connsiteX100" fmla="*/ 7006 w 10000"/>
                <a:gd name="connsiteY100" fmla="*/ 4493 h 10000"/>
                <a:gd name="connsiteX101" fmla="*/ 7107 w 10000"/>
                <a:gd name="connsiteY101" fmla="*/ 4521 h 10000"/>
                <a:gd name="connsiteX102" fmla="*/ 7133 w 10000"/>
                <a:gd name="connsiteY102" fmla="*/ 4507 h 10000"/>
                <a:gd name="connsiteX103" fmla="*/ 7188 w 10000"/>
                <a:gd name="connsiteY103" fmla="*/ 4528 h 10000"/>
                <a:gd name="connsiteX104" fmla="*/ 7214 w 10000"/>
                <a:gd name="connsiteY104" fmla="*/ 4471 h 10000"/>
                <a:gd name="connsiteX105" fmla="*/ 7238 w 10000"/>
                <a:gd name="connsiteY105" fmla="*/ 4500 h 10000"/>
                <a:gd name="connsiteX106" fmla="*/ 7276 w 10000"/>
                <a:gd name="connsiteY106" fmla="*/ 4493 h 10000"/>
                <a:gd name="connsiteX107" fmla="*/ 7320 w 10000"/>
                <a:gd name="connsiteY107" fmla="*/ 4556 h 10000"/>
                <a:gd name="connsiteX108" fmla="*/ 7370 w 10000"/>
                <a:gd name="connsiteY108" fmla="*/ 4549 h 10000"/>
                <a:gd name="connsiteX109" fmla="*/ 7414 w 10000"/>
                <a:gd name="connsiteY109" fmla="*/ 4578 h 10000"/>
                <a:gd name="connsiteX110" fmla="*/ 7433 w 10000"/>
                <a:gd name="connsiteY110" fmla="*/ 4556 h 10000"/>
                <a:gd name="connsiteX111" fmla="*/ 7522 w 10000"/>
                <a:gd name="connsiteY111" fmla="*/ 4564 h 10000"/>
                <a:gd name="connsiteX112" fmla="*/ 7535 w 10000"/>
                <a:gd name="connsiteY112" fmla="*/ 4585 h 10000"/>
                <a:gd name="connsiteX113" fmla="*/ 7628 w 10000"/>
                <a:gd name="connsiteY113" fmla="*/ 4514 h 10000"/>
                <a:gd name="connsiteX114" fmla="*/ 7628 w 10000"/>
                <a:gd name="connsiteY114" fmla="*/ 4393 h 10000"/>
                <a:gd name="connsiteX115" fmla="*/ 7604 w 10000"/>
                <a:gd name="connsiteY115" fmla="*/ 4379 h 10000"/>
                <a:gd name="connsiteX116" fmla="*/ 7585 w 10000"/>
                <a:gd name="connsiteY116" fmla="*/ 4294 h 10000"/>
                <a:gd name="connsiteX117" fmla="*/ 7547 w 10000"/>
                <a:gd name="connsiteY117" fmla="*/ 4209 h 10000"/>
                <a:gd name="connsiteX118" fmla="*/ 7489 w 10000"/>
                <a:gd name="connsiteY118" fmla="*/ 4173 h 10000"/>
                <a:gd name="connsiteX119" fmla="*/ 7483 w 10000"/>
                <a:gd name="connsiteY119" fmla="*/ 4131 h 10000"/>
                <a:gd name="connsiteX120" fmla="*/ 7402 w 10000"/>
                <a:gd name="connsiteY120" fmla="*/ 4053 h 10000"/>
                <a:gd name="connsiteX121" fmla="*/ 7408 w 10000"/>
                <a:gd name="connsiteY121" fmla="*/ 4024 h 10000"/>
                <a:gd name="connsiteX122" fmla="*/ 7327 w 10000"/>
                <a:gd name="connsiteY122" fmla="*/ 3982 h 10000"/>
                <a:gd name="connsiteX123" fmla="*/ 7320 w 10000"/>
                <a:gd name="connsiteY123" fmla="*/ 3903 h 10000"/>
                <a:gd name="connsiteX124" fmla="*/ 7183 w 10000"/>
                <a:gd name="connsiteY124" fmla="*/ 3833 h 10000"/>
                <a:gd name="connsiteX125" fmla="*/ 7107 w 10000"/>
                <a:gd name="connsiteY125" fmla="*/ 3683 h 10000"/>
                <a:gd name="connsiteX126" fmla="*/ 6994 w 10000"/>
                <a:gd name="connsiteY126" fmla="*/ 3676 h 10000"/>
                <a:gd name="connsiteX127" fmla="*/ 6956 w 10000"/>
                <a:gd name="connsiteY127" fmla="*/ 3648 h 10000"/>
                <a:gd name="connsiteX128" fmla="*/ 6901 w 10000"/>
                <a:gd name="connsiteY128" fmla="*/ 3669 h 10000"/>
                <a:gd name="connsiteX129" fmla="*/ 6812 w 10000"/>
                <a:gd name="connsiteY129" fmla="*/ 3669 h 10000"/>
                <a:gd name="connsiteX130" fmla="*/ 6687 w 10000"/>
                <a:gd name="connsiteY130" fmla="*/ 3840 h 10000"/>
                <a:gd name="connsiteX131" fmla="*/ 6643 w 10000"/>
                <a:gd name="connsiteY131" fmla="*/ 3918 h 10000"/>
                <a:gd name="connsiteX132" fmla="*/ 6530 w 10000"/>
                <a:gd name="connsiteY132" fmla="*/ 3797 h 10000"/>
                <a:gd name="connsiteX133" fmla="*/ 6449 w 10000"/>
                <a:gd name="connsiteY133" fmla="*/ 3747 h 10000"/>
                <a:gd name="connsiteX134" fmla="*/ 6367 w 10000"/>
                <a:gd name="connsiteY134" fmla="*/ 3754 h 10000"/>
                <a:gd name="connsiteX135" fmla="*/ 6285 w 10000"/>
                <a:gd name="connsiteY135" fmla="*/ 3790 h 10000"/>
                <a:gd name="connsiteX136" fmla="*/ 6217 w 10000"/>
                <a:gd name="connsiteY136" fmla="*/ 3762 h 10000"/>
                <a:gd name="connsiteX137" fmla="*/ 6153 w 10000"/>
                <a:gd name="connsiteY137" fmla="*/ 3804 h 10000"/>
                <a:gd name="connsiteX138" fmla="*/ 6091 w 10000"/>
                <a:gd name="connsiteY138" fmla="*/ 3889 h 10000"/>
                <a:gd name="connsiteX139" fmla="*/ 5947 w 10000"/>
                <a:gd name="connsiteY139" fmla="*/ 3733 h 10000"/>
                <a:gd name="connsiteX140" fmla="*/ 5928 w 10000"/>
                <a:gd name="connsiteY140" fmla="*/ 3577 h 10000"/>
                <a:gd name="connsiteX141" fmla="*/ 6041 w 10000"/>
                <a:gd name="connsiteY141" fmla="*/ 3513 h 10000"/>
                <a:gd name="connsiteX142" fmla="*/ 6034 w 10000"/>
                <a:gd name="connsiteY142" fmla="*/ 3343 h 10000"/>
                <a:gd name="connsiteX143" fmla="*/ 6141 w 10000"/>
                <a:gd name="connsiteY143" fmla="*/ 3144 h 10000"/>
                <a:gd name="connsiteX144" fmla="*/ 6129 w 10000"/>
                <a:gd name="connsiteY144" fmla="*/ 3109 h 10000"/>
                <a:gd name="connsiteX145" fmla="*/ 6385 w 10000"/>
                <a:gd name="connsiteY145" fmla="*/ 2456 h 10000"/>
                <a:gd name="connsiteX146" fmla="*/ 6524 w 10000"/>
                <a:gd name="connsiteY146" fmla="*/ 2555 h 10000"/>
                <a:gd name="connsiteX147" fmla="*/ 6605 w 10000"/>
                <a:gd name="connsiteY147" fmla="*/ 2598 h 10000"/>
                <a:gd name="connsiteX148" fmla="*/ 6687 w 10000"/>
                <a:gd name="connsiteY148" fmla="*/ 2598 h 10000"/>
                <a:gd name="connsiteX149" fmla="*/ 6812 w 10000"/>
                <a:gd name="connsiteY149" fmla="*/ 2676 h 10000"/>
                <a:gd name="connsiteX150" fmla="*/ 6831 w 10000"/>
                <a:gd name="connsiteY150" fmla="*/ 2626 h 10000"/>
                <a:gd name="connsiteX151" fmla="*/ 6913 w 10000"/>
                <a:gd name="connsiteY151" fmla="*/ 2612 h 10000"/>
                <a:gd name="connsiteX152" fmla="*/ 6982 w 10000"/>
                <a:gd name="connsiteY152" fmla="*/ 2527 h 10000"/>
                <a:gd name="connsiteX153" fmla="*/ 7069 w 10000"/>
                <a:gd name="connsiteY153" fmla="*/ 2463 h 10000"/>
                <a:gd name="connsiteX154" fmla="*/ 7107 w 10000"/>
                <a:gd name="connsiteY154" fmla="*/ 2399 h 10000"/>
                <a:gd name="connsiteX155" fmla="*/ 7238 w 10000"/>
                <a:gd name="connsiteY155" fmla="*/ 2356 h 10000"/>
                <a:gd name="connsiteX156" fmla="*/ 7308 w 10000"/>
                <a:gd name="connsiteY156" fmla="*/ 2363 h 10000"/>
                <a:gd name="connsiteX157" fmla="*/ 7364 w 10000"/>
                <a:gd name="connsiteY157" fmla="*/ 2300 h 10000"/>
                <a:gd name="connsiteX158" fmla="*/ 7408 w 10000"/>
                <a:gd name="connsiteY158" fmla="*/ 2214 h 10000"/>
                <a:gd name="connsiteX159" fmla="*/ 7389 w 10000"/>
                <a:gd name="connsiteY159" fmla="*/ 2200 h 10000"/>
                <a:gd name="connsiteX160" fmla="*/ 7408 w 10000"/>
                <a:gd name="connsiteY160" fmla="*/ 2108 h 10000"/>
                <a:gd name="connsiteX161" fmla="*/ 7333 w 10000"/>
                <a:gd name="connsiteY161" fmla="*/ 2108 h 10000"/>
                <a:gd name="connsiteX162" fmla="*/ 7370 w 10000"/>
                <a:gd name="connsiteY162" fmla="*/ 2030 h 10000"/>
                <a:gd name="connsiteX163" fmla="*/ 7377 w 10000"/>
                <a:gd name="connsiteY163" fmla="*/ 1938 h 10000"/>
                <a:gd name="connsiteX164" fmla="*/ 7408 w 10000"/>
                <a:gd name="connsiteY164" fmla="*/ 1916 h 10000"/>
                <a:gd name="connsiteX165" fmla="*/ 7464 w 10000"/>
                <a:gd name="connsiteY165" fmla="*/ 1824 h 10000"/>
                <a:gd name="connsiteX166" fmla="*/ 7458 w 10000"/>
                <a:gd name="connsiteY166" fmla="*/ 1753 h 10000"/>
                <a:gd name="connsiteX167" fmla="*/ 7504 w 10000"/>
                <a:gd name="connsiteY167" fmla="*/ 1675 h 10000"/>
                <a:gd name="connsiteX168" fmla="*/ 7554 w 10000"/>
                <a:gd name="connsiteY168" fmla="*/ 1625 h 10000"/>
                <a:gd name="connsiteX169" fmla="*/ 7572 w 10000"/>
                <a:gd name="connsiteY169" fmla="*/ 1540 h 10000"/>
                <a:gd name="connsiteX170" fmla="*/ 7566 w 10000"/>
                <a:gd name="connsiteY170" fmla="*/ 1512 h 10000"/>
                <a:gd name="connsiteX171" fmla="*/ 7610 w 10000"/>
                <a:gd name="connsiteY171" fmla="*/ 1455 h 10000"/>
                <a:gd name="connsiteX172" fmla="*/ 7672 w 10000"/>
                <a:gd name="connsiteY172" fmla="*/ 1285 h 10000"/>
                <a:gd name="connsiteX173" fmla="*/ 7691 w 10000"/>
                <a:gd name="connsiteY173" fmla="*/ 1185 h 10000"/>
                <a:gd name="connsiteX174" fmla="*/ 7723 w 10000"/>
                <a:gd name="connsiteY174" fmla="*/ 1192 h 10000"/>
                <a:gd name="connsiteX175" fmla="*/ 7810 w 10000"/>
                <a:gd name="connsiteY175" fmla="*/ 1079 h 10000"/>
                <a:gd name="connsiteX176" fmla="*/ 7910 w 10000"/>
                <a:gd name="connsiteY176" fmla="*/ 1015 h 10000"/>
                <a:gd name="connsiteX177" fmla="*/ 7922 w 10000"/>
                <a:gd name="connsiteY177" fmla="*/ 937 h 10000"/>
                <a:gd name="connsiteX178" fmla="*/ 7961 w 10000"/>
                <a:gd name="connsiteY178" fmla="*/ 852 h 10000"/>
                <a:gd name="connsiteX179" fmla="*/ 7949 w 10000"/>
                <a:gd name="connsiteY179" fmla="*/ 788 h 10000"/>
                <a:gd name="connsiteX180" fmla="*/ 7898 w 10000"/>
                <a:gd name="connsiteY180" fmla="*/ 731 h 10000"/>
                <a:gd name="connsiteX181" fmla="*/ 7922 w 10000"/>
                <a:gd name="connsiteY181" fmla="*/ 660 h 10000"/>
                <a:gd name="connsiteX182" fmla="*/ 7922 w 10000"/>
                <a:gd name="connsiteY182" fmla="*/ 575 h 10000"/>
                <a:gd name="connsiteX183" fmla="*/ 7829 w 10000"/>
                <a:gd name="connsiteY183" fmla="*/ 504 h 10000"/>
                <a:gd name="connsiteX184" fmla="*/ 7736 w 10000"/>
                <a:gd name="connsiteY184" fmla="*/ 546 h 10000"/>
                <a:gd name="connsiteX185" fmla="*/ 7691 w 10000"/>
                <a:gd name="connsiteY185" fmla="*/ 546 h 10000"/>
                <a:gd name="connsiteX186" fmla="*/ 7672 w 10000"/>
                <a:gd name="connsiteY186" fmla="*/ 497 h 10000"/>
                <a:gd name="connsiteX187" fmla="*/ 7672 w 10000"/>
                <a:gd name="connsiteY187" fmla="*/ 405 h 10000"/>
                <a:gd name="connsiteX188" fmla="*/ 7791 w 10000"/>
                <a:gd name="connsiteY188" fmla="*/ 312 h 10000"/>
                <a:gd name="connsiteX189" fmla="*/ 7829 w 10000"/>
                <a:gd name="connsiteY189" fmla="*/ 234 h 10000"/>
                <a:gd name="connsiteX190" fmla="*/ 7904 w 10000"/>
                <a:gd name="connsiteY190" fmla="*/ 170 h 10000"/>
                <a:gd name="connsiteX191" fmla="*/ 7973 w 10000"/>
                <a:gd name="connsiteY191" fmla="*/ 50 h 10000"/>
                <a:gd name="connsiteX192" fmla="*/ 8023 w 10000"/>
                <a:gd name="connsiteY192" fmla="*/ 28 h 10000"/>
                <a:gd name="connsiteX193" fmla="*/ 8092 w 10000"/>
                <a:gd name="connsiteY193" fmla="*/ 43 h 10000"/>
                <a:gd name="connsiteX194" fmla="*/ 8237 w 10000"/>
                <a:gd name="connsiteY194" fmla="*/ 0 h 10000"/>
                <a:gd name="connsiteX195" fmla="*/ 8305 w 10000"/>
                <a:gd name="connsiteY195" fmla="*/ 71 h 10000"/>
                <a:gd name="connsiteX196" fmla="*/ 8300 w 10000"/>
                <a:gd name="connsiteY196" fmla="*/ 121 h 10000"/>
                <a:gd name="connsiteX197" fmla="*/ 8331 w 10000"/>
                <a:gd name="connsiteY197" fmla="*/ 142 h 10000"/>
                <a:gd name="connsiteX198" fmla="*/ 8355 w 10000"/>
                <a:gd name="connsiteY198" fmla="*/ 192 h 10000"/>
                <a:gd name="connsiteX199" fmla="*/ 8318 w 10000"/>
                <a:gd name="connsiteY199" fmla="*/ 248 h 10000"/>
                <a:gd name="connsiteX200" fmla="*/ 8268 w 10000"/>
                <a:gd name="connsiteY200" fmla="*/ 376 h 10000"/>
                <a:gd name="connsiteX201" fmla="*/ 8187 w 10000"/>
                <a:gd name="connsiteY201" fmla="*/ 476 h 10000"/>
                <a:gd name="connsiteX202" fmla="*/ 8111 w 10000"/>
                <a:gd name="connsiteY202" fmla="*/ 532 h 10000"/>
                <a:gd name="connsiteX203" fmla="*/ 8169 w 10000"/>
                <a:gd name="connsiteY203" fmla="*/ 554 h 10000"/>
                <a:gd name="connsiteX204" fmla="*/ 8243 w 10000"/>
                <a:gd name="connsiteY204" fmla="*/ 639 h 10000"/>
                <a:gd name="connsiteX205" fmla="*/ 8293 w 10000"/>
                <a:gd name="connsiteY205" fmla="*/ 646 h 10000"/>
                <a:gd name="connsiteX206" fmla="*/ 8318 w 10000"/>
                <a:gd name="connsiteY206" fmla="*/ 738 h 10000"/>
                <a:gd name="connsiteX207" fmla="*/ 8368 w 10000"/>
                <a:gd name="connsiteY207" fmla="*/ 759 h 10000"/>
                <a:gd name="connsiteX208" fmla="*/ 8406 w 10000"/>
                <a:gd name="connsiteY208" fmla="*/ 752 h 10000"/>
                <a:gd name="connsiteX209" fmla="*/ 8481 w 10000"/>
                <a:gd name="connsiteY209" fmla="*/ 610 h 10000"/>
                <a:gd name="connsiteX210" fmla="*/ 8550 w 10000"/>
                <a:gd name="connsiteY210" fmla="*/ 625 h 10000"/>
                <a:gd name="connsiteX211" fmla="*/ 8562 w 10000"/>
                <a:gd name="connsiteY211" fmla="*/ 667 h 10000"/>
                <a:gd name="connsiteX212" fmla="*/ 8613 w 10000"/>
                <a:gd name="connsiteY212" fmla="*/ 717 h 10000"/>
                <a:gd name="connsiteX213" fmla="*/ 8613 w 10000"/>
                <a:gd name="connsiteY213" fmla="*/ 752 h 10000"/>
                <a:gd name="connsiteX214" fmla="*/ 8657 w 10000"/>
                <a:gd name="connsiteY214" fmla="*/ 774 h 10000"/>
                <a:gd name="connsiteX215" fmla="*/ 8720 w 10000"/>
                <a:gd name="connsiteY215" fmla="*/ 774 h 10000"/>
                <a:gd name="connsiteX216" fmla="*/ 8726 w 10000"/>
                <a:gd name="connsiteY216" fmla="*/ 837 h 10000"/>
                <a:gd name="connsiteX217" fmla="*/ 8670 w 10000"/>
                <a:gd name="connsiteY217" fmla="*/ 866 h 10000"/>
                <a:gd name="connsiteX218" fmla="*/ 8720 w 10000"/>
                <a:gd name="connsiteY218" fmla="*/ 1143 h 10000"/>
                <a:gd name="connsiteX219" fmla="*/ 8770 w 10000"/>
                <a:gd name="connsiteY219" fmla="*/ 1270 h 10000"/>
                <a:gd name="connsiteX220" fmla="*/ 8757 w 10000"/>
                <a:gd name="connsiteY220" fmla="*/ 1327 h 10000"/>
                <a:gd name="connsiteX221" fmla="*/ 8801 w 10000"/>
                <a:gd name="connsiteY221" fmla="*/ 1391 h 10000"/>
                <a:gd name="connsiteX222" fmla="*/ 8808 w 10000"/>
                <a:gd name="connsiteY222" fmla="*/ 1434 h 10000"/>
                <a:gd name="connsiteX223" fmla="*/ 8926 w 10000"/>
                <a:gd name="connsiteY223" fmla="*/ 1483 h 10000"/>
                <a:gd name="connsiteX224" fmla="*/ 9072 w 10000"/>
                <a:gd name="connsiteY224" fmla="*/ 1441 h 10000"/>
                <a:gd name="connsiteX225" fmla="*/ 9089 w 10000"/>
                <a:gd name="connsiteY225" fmla="*/ 1384 h 10000"/>
                <a:gd name="connsiteX226" fmla="*/ 9139 w 10000"/>
                <a:gd name="connsiteY226" fmla="*/ 1405 h 10000"/>
                <a:gd name="connsiteX227" fmla="*/ 9172 w 10000"/>
                <a:gd name="connsiteY227" fmla="*/ 1455 h 10000"/>
                <a:gd name="connsiteX228" fmla="*/ 9248 w 10000"/>
                <a:gd name="connsiteY228" fmla="*/ 1419 h 10000"/>
                <a:gd name="connsiteX229" fmla="*/ 9291 w 10000"/>
                <a:gd name="connsiteY229" fmla="*/ 1419 h 10000"/>
                <a:gd name="connsiteX230" fmla="*/ 9354 w 10000"/>
                <a:gd name="connsiteY230" fmla="*/ 1476 h 10000"/>
                <a:gd name="connsiteX231" fmla="*/ 9391 w 10000"/>
                <a:gd name="connsiteY231" fmla="*/ 1398 h 10000"/>
                <a:gd name="connsiteX232" fmla="*/ 9467 w 10000"/>
                <a:gd name="connsiteY232" fmla="*/ 1434 h 10000"/>
                <a:gd name="connsiteX233" fmla="*/ 9505 w 10000"/>
                <a:gd name="connsiteY233" fmla="*/ 1391 h 10000"/>
                <a:gd name="connsiteX234" fmla="*/ 9536 w 10000"/>
                <a:gd name="connsiteY234" fmla="*/ 1398 h 10000"/>
                <a:gd name="connsiteX235" fmla="*/ 9567 w 10000"/>
                <a:gd name="connsiteY235" fmla="*/ 1356 h 10000"/>
                <a:gd name="connsiteX236" fmla="*/ 9561 w 10000"/>
                <a:gd name="connsiteY236" fmla="*/ 1313 h 10000"/>
                <a:gd name="connsiteX237" fmla="*/ 9605 w 10000"/>
                <a:gd name="connsiteY237" fmla="*/ 1292 h 10000"/>
                <a:gd name="connsiteX238" fmla="*/ 9636 w 10000"/>
                <a:gd name="connsiteY238" fmla="*/ 1221 h 10000"/>
                <a:gd name="connsiteX239" fmla="*/ 9725 w 10000"/>
                <a:gd name="connsiteY239" fmla="*/ 1228 h 10000"/>
                <a:gd name="connsiteX240" fmla="*/ 9856 w 10000"/>
                <a:gd name="connsiteY240" fmla="*/ 1434 h 10000"/>
                <a:gd name="connsiteX241" fmla="*/ 9880 w 10000"/>
                <a:gd name="connsiteY241" fmla="*/ 1505 h 10000"/>
                <a:gd name="connsiteX242" fmla="*/ 9969 w 10000"/>
                <a:gd name="connsiteY242" fmla="*/ 1597 h 10000"/>
                <a:gd name="connsiteX243" fmla="*/ 10000 w 10000"/>
                <a:gd name="connsiteY243" fmla="*/ 1682 h 10000"/>
                <a:gd name="connsiteX244" fmla="*/ 9931 w 10000"/>
                <a:gd name="connsiteY244" fmla="*/ 1796 h 10000"/>
                <a:gd name="connsiteX245" fmla="*/ 9880 w 10000"/>
                <a:gd name="connsiteY245" fmla="*/ 1838 h 10000"/>
                <a:gd name="connsiteX246" fmla="*/ 9907 w 10000"/>
                <a:gd name="connsiteY246" fmla="*/ 1959 h 10000"/>
                <a:gd name="connsiteX247" fmla="*/ 9830 w 10000"/>
                <a:gd name="connsiteY247" fmla="*/ 2051 h 10000"/>
                <a:gd name="connsiteX248" fmla="*/ 9787 w 10000"/>
                <a:gd name="connsiteY248" fmla="*/ 2072 h 10000"/>
                <a:gd name="connsiteX249" fmla="*/ 9787 w 10000"/>
                <a:gd name="connsiteY249" fmla="*/ 2136 h 10000"/>
                <a:gd name="connsiteX250" fmla="*/ 9730 w 10000"/>
                <a:gd name="connsiteY250" fmla="*/ 2257 h 10000"/>
                <a:gd name="connsiteX251" fmla="*/ 9693 w 10000"/>
                <a:gd name="connsiteY251" fmla="*/ 2264 h 10000"/>
                <a:gd name="connsiteX252" fmla="*/ 9699 w 10000"/>
                <a:gd name="connsiteY252" fmla="*/ 2349 h 10000"/>
                <a:gd name="connsiteX253" fmla="*/ 9667 w 10000"/>
                <a:gd name="connsiteY253" fmla="*/ 2413 h 10000"/>
                <a:gd name="connsiteX254" fmla="*/ 9675 w 10000"/>
                <a:gd name="connsiteY254" fmla="*/ 2697 h 10000"/>
                <a:gd name="connsiteX255" fmla="*/ 9693 w 10000"/>
                <a:gd name="connsiteY255" fmla="*/ 2718 h 10000"/>
                <a:gd name="connsiteX256" fmla="*/ 9687 w 10000"/>
                <a:gd name="connsiteY256" fmla="*/ 2811 h 10000"/>
                <a:gd name="connsiteX257" fmla="*/ 9675 w 10000"/>
                <a:gd name="connsiteY257" fmla="*/ 2896 h 10000"/>
                <a:gd name="connsiteX258" fmla="*/ 9630 w 10000"/>
                <a:gd name="connsiteY258" fmla="*/ 2938 h 10000"/>
                <a:gd name="connsiteX259" fmla="*/ 9548 w 10000"/>
                <a:gd name="connsiteY259" fmla="*/ 2903 h 10000"/>
                <a:gd name="connsiteX260" fmla="*/ 9511 w 10000"/>
                <a:gd name="connsiteY260" fmla="*/ 2952 h 10000"/>
                <a:gd name="connsiteX261" fmla="*/ 9517 w 10000"/>
                <a:gd name="connsiteY261" fmla="*/ 2995 h 10000"/>
                <a:gd name="connsiteX262" fmla="*/ 9492 w 10000"/>
                <a:gd name="connsiteY262" fmla="*/ 3080 h 10000"/>
                <a:gd name="connsiteX263" fmla="*/ 9448 w 10000"/>
                <a:gd name="connsiteY263" fmla="*/ 3137 h 10000"/>
                <a:gd name="connsiteX264" fmla="*/ 9435 w 10000"/>
                <a:gd name="connsiteY264" fmla="*/ 3236 h 10000"/>
                <a:gd name="connsiteX265" fmla="*/ 9404 w 10000"/>
                <a:gd name="connsiteY265" fmla="*/ 3322 h 10000"/>
                <a:gd name="connsiteX266" fmla="*/ 9410 w 10000"/>
                <a:gd name="connsiteY266" fmla="*/ 3378 h 10000"/>
                <a:gd name="connsiteX267" fmla="*/ 9398 w 10000"/>
                <a:gd name="connsiteY267" fmla="*/ 3435 h 10000"/>
                <a:gd name="connsiteX268" fmla="*/ 9423 w 10000"/>
                <a:gd name="connsiteY268" fmla="*/ 3485 h 10000"/>
                <a:gd name="connsiteX269" fmla="*/ 9385 w 10000"/>
                <a:gd name="connsiteY269" fmla="*/ 3563 h 10000"/>
                <a:gd name="connsiteX270" fmla="*/ 9323 w 10000"/>
                <a:gd name="connsiteY270" fmla="*/ 3442 h 10000"/>
                <a:gd name="connsiteX271" fmla="*/ 9323 w 10000"/>
                <a:gd name="connsiteY271" fmla="*/ 3350 h 10000"/>
                <a:gd name="connsiteX272" fmla="*/ 9304 w 10000"/>
                <a:gd name="connsiteY272" fmla="*/ 3336 h 10000"/>
                <a:gd name="connsiteX273" fmla="*/ 9228 w 10000"/>
                <a:gd name="connsiteY273" fmla="*/ 3400 h 10000"/>
                <a:gd name="connsiteX274" fmla="*/ 9108 w 10000"/>
                <a:gd name="connsiteY274" fmla="*/ 3549 h 10000"/>
                <a:gd name="connsiteX275" fmla="*/ 9039 w 10000"/>
                <a:gd name="connsiteY275" fmla="*/ 3655 h 10000"/>
                <a:gd name="connsiteX276" fmla="*/ 8933 w 10000"/>
                <a:gd name="connsiteY276" fmla="*/ 3712 h 10000"/>
                <a:gd name="connsiteX277" fmla="*/ 8895 w 10000"/>
                <a:gd name="connsiteY277" fmla="*/ 3797 h 10000"/>
                <a:gd name="connsiteX278" fmla="*/ 8864 w 10000"/>
                <a:gd name="connsiteY278" fmla="*/ 3825 h 10000"/>
                <a:gd name="connsiteX279" fmla="*/ 8744 w 10000"/>
                <a:gd name="connsiteY279" fmla="*/ 3903 h 10000"/>
                <a:gd name="connsiteX280" fmla="*/ 8644 w 10000"/>
                <a:gd name="connsiteY280" fmla="*/ 3996 h 10000"/>
                <a:gd name="connsiteX281" fmla="*/ 8620 w 10000"/>
                <a:gd name="connsiteY281" fmla="*/ 4067 h 10000"/>
                <a:gd name="connsiteX282" fmla="*/ 8581 w 10000"/>
                <a:gd name="connsiteY282" fmla="*/ 4102 h 10000"/>
                <a:gd name="connsiteX283" fmla="*/ 8632 w 10000"/>
                <a:gd name="connsiteY283" fmla="*/ 4194 h 10000"/>
                <a:gd name="connsiteX284" fmla="*/ 8682 w 10000"/>
                <a:gd name="connsiteY284" fmla="*/ 4265 h 10000"/>
                <a:gd name="connsiteX285" fmla="*/ 8751 w 10000"/>
                <a:gd name="connsiteY285" fmla="*/ 4294 h 10000"/>
                <a:gd name="connsiteX286" fmla="*/ 8726 w 10000"/>
                <a:gd name="connsiteY286" fmla="*/ 4344 h 10000"/>
                <a:gd name="connsiteX287" fmla="*/ 8775 w 10000"/>
                <a:gd name="connsiteY287" fmla="*/ 4358 h 10000"/>
                <a:gd name="connsiteX288" fmla="*/ 8775 w 10000"/>
                <a:gd name="connsiteY288" fmla="*/ 4443 h 10000"/>
                <a:gd name="connsiteX289" fmla="*/ 8814 w 10000"/>
                <a:gd name="connsiteY289" fmla="*/ 4507 h 10000"/>
                <a:gd name="connsiteX290" fmla="*/ 8876 w 10000"/>
                <a:gd name="connsiteY290" fmla="*/ 4493 h 10000"/>
                <a:gd name="connsiteX291" fmla="*/ 8902 w 10000"/>
                <a:gd name="connsiteY291" fmla="*/ 4422 h 10000"/>
                <a:gd name="connsiteX292" fmla="*/ 8952 w 10000"/>
                <a:gd name="connsiteY292" fmla="*/ 4414 h 10000"/>
                <a:gd name="connsiteX293" fmla="*/ 8957 w 10000"/>
                <a:gd name="connsiteY293" fmla="*/ 4358 h 10000"/>
                <a:gd name="connsiteX294" fmla="*/ 9022 w 10000"/>
                <a:gd name="connsiteY294" fmla="*/ 4358 h 10000"/>
                <a:gd name="connsiteX295" fmla="*/ 8995 w 10000"/>
                <a:gd name="connsiteY295" fmla="*/ 4429 h 10000"/>
                <a:gd name="connsiteX296" fmla="*/ 9058 w 10000"/>
                <a:gd name="connsiteY296" fmla="*/ 4464 h 10000"/>
                <a:gd name="connsiteX297" fmla="*/ 9046 w 10000"/>
                <a:gd name="connsiteY297" fmla="*/ 4528 h 10000"/>
                <a:gd name="connsiteX298" fmla="*/ 8952 w 10000"/>
                <a:gd name="connsiteY298" fmla="*/ 4535 h 10000"/>
                <a:gd name="connsiteX299" fmla="*/ 8883 w 10000"/>
                <a:gd name="connsiteY299" fmla="*/ 4578 h 10000"/>
                <a:gd name="connsiteX300" fmla="*/ 8821 w 10000"/>
                <a:gd name="connsiteY300" fmla="*/ 4599 h 10000"/>
                <a:gd name="connsiteX301" fmla="*/ 8821 w 10000"/>
                <a:gd name="connsiteY301" fmla="*/ 4698 h 10000"/>
                <a:gd name="connsiteX302" fmla="*/ 8883 w 10000"/>
                <a:gd name="connsiteY302" fmla="*/ 4805 h 10000"/>
                <a:gd name="connsiteX303" fmla="*/ 8833 w 10000"/>
                <a:gd name="connsiteY303" fmla="*/ 4904 h 10000"/>
                <a:gd name="connsiteX304" fmla="*/ 8732 w 10000"/>
                <a:gd name="connsiteY304" fmla="*/ 4918 h 10000"/>
                <a:gd name="connsiteX305" fmla="*/ 8744 w 10000"/>
                <a:gd name="connsiteY305" fmla="*/ 5032 h 10000"/>
                <a:gd name="connsiteX306" fmla="*/ 8739 w 10000"/>
                <a:gd name="connsiteY306" fmla="*/ 5103 h 10000"/>
                <a:gd name="connsiteX307" fmla="*/ 8707 w 10000"/>
                <a:gd name="connsiteY307" fmla="*/ 5138 h 10000"/>
                <a:gd name="connsiteX308" fmla="*/ 8644 w 10000"/>
                <a:gd name="connsiteY308" fmla="*/ 5110 h 10000"/>
                <a:gd name="connsiteX309" fmla="*/ 8589 w 10000"/>
                <a:gd name="connsiteY309" fmla="*/ 5018 h 10000"/>
                <a:gd name="connsiteX310" fmla="*/ 8525 w 10000"/>
                <a:gd name="connsiteY310" fmla="*/ 5089 h 10000"/>
                <a:gd name="connsiteX311" fmla="*/ 8463 w 10000"/>
                <a:gd name="connsiteY311" fmla="*/ 5039 h 10000"/>
                <a:gd name="connsiteX312" fmla="*/ 8456 w 10000"/>
                <a:gd name="connsiteY312" fmla="*/ 5011 h 10000"/>
                <a:gd name="connsiteX313" fmla="*/ 8368 w 10000"/>
                <a:gd name="connsiteY313" fmla="*/ 4947 h 10000"/>
                <a:gd name="connsiteX314" fmla="*/ 8343 w 10000"/>
                <a:gd name="connsiteY314" fmla="*/ 4961 h 10000"/>
                <a:gd name="connsiteX315" fmla="*/ 8355 w 10000"/>
                <a:gd name="connsiteY315" fmla="*/ 5039 h 10000"/>
                <a:gd name="connsiteX316" fmla="*/ 8305 w 10000"/>
                <a:gd name="connsiteY316" fmla="*/ 5138 h 10000"/>
                <a:gd name="connsiteX317" fmla="*/ 8343 w 10000"/>
                <a:gd name="connsiteY317" fmla="*/ 5160 h 10000"/>
                <a:gd name="connsiteX318" fmla="*/ 8413 w 10000"/>
                <a:gd name="connsiteY318" fmla="*/ 5145 h 10000"/>
                <a:gd name="connsiteX319" fmla="*/ 8425 w 10000"/>
                <a:gd name="connsiteY319" fmla="*/ 5181 h 10000"/>
                <a:gd name="connsiteX320" fmla="*/ 8413 w 10000"/>
                <a:gd name="connsiteY320" fmla="*/ 5224 h 10000"/>
                <a:gd name="connsiteX321" fmla="*/ 8438 w 10000"/>
                <a:gd name="connsiteY321" fmla="*/ 5280 h 10000"/>
                <a:gd name="connsiteX322" fmla="*/ 8494 w 10000"/>
                <a:gd name="connsiteY322" fmla="*/ 5316 h 10000"/>
                <a:gd name="connsiteX323" fmla="*/ 8481 w 10000"/>
                <a:gd name="connsiteY323" fmla="*/ 5401 h 10000"/>
                <a:gd name="connsiteX324" fmla="*/ 8519 w 10000"/>
                <a:gd name="connsiteY324" fmla="*/ 5444 h 10000"/>
                <a:gd name="connsiteX325" fmla="*/ 8475 w 10000"/>
                <a:gd name="connsiteY325" fmla="*/ 5486 h 10000"/>
                <a:gd name="connsiteX326" fmla="*/ 8463 w 10000"/>
                <a:gd name="connsiteY326" fmla="*/ 5642 h 10000"/>
                <a:gd name="connsiteX327" fmla="*/ 8438 w 10000"/>
                <a:gd name="connsiteY327" fmla="*/ 5649 h 10000"/>
                <a:gd name="connsiteX328" fmla="*/ 8469 w 10000"/>
                <a:gd name="connsiteY328" fmla="*/ 5720 h 10000"/>
                <a:gd name="connsiteX329" fmla="*/ 8475 w 10000"/>
                <a:gd name="connsiteY329" fmla="*/ 5841 h 10000"/>
                <a:gd name="connsiteX330" fmla="*/ 8506 w 10000"/>
                <a:gd name="connsiteY330" fmla="*/ 5869 h 10000"/>
                <a:gd name="connsiteX331" fmla="*/ 8513 w 10000"/>
                <a:gd name="connsiteY331" fmla="*/ 5905 h 10000"/>
                <a:gd name="connsiteX332" fmla="*/ 8538 w 10000"/>
                <a:gd name="connsiteY332" fmla="*/ 5912 h 10000"/>
                <a:gd name="connsiteX333" fmla="*/ 8544 w 10000"/>
                <a:gd name="connsiteY333" fmla="*/ 5983 h 10000"/>
                <a:gd name="connsiteX334" fmla="*/ 8531 w 10000"/>
                <a:gd name="connsiteY334" fmla="*/ 6033 h 10000"/>
                <a:gd name="connsiteX335" fmla="*/ 8595 w 10000"/>
                <a:gd name="connsiteY335" fmla="*/ 6061 h 10000"/>
                <a:gd name="connsiteX336" fmla="*/ 8689 w 10000"/>
                <a:gd name="connsiteY336" fmla="*/ 6004 h 10000"/>
                <a:gd name="connsiteX337" fmla="*/ 8826 w 10000"/>
                <a:gd name="connsiteY337" fmla="*/ 5891 h 10000"/>
                <a:gd name="connsiteX338" fmla="*/ 8864 w 10000"/>
                <a:gd name="connsiteY338" fmla="*/ 5891 h 10000"/>
                <a:gd name="connsiteX339" fmla="*/ 8864 w 10000"/>
                <a:gd name="connsiteY339" fmla="*/ 5976 h 10000"/>
                <a:gd name="connsiteX340" fmla="*/ 8889 w 10000"/>
                <a:gd name="connsiteY340" fmla="*/ 5990 h 10000"/>
                <a:gd name="connsiteX341" fmla="*/ 8933 w 10000"/>
                <a:gd name="connsiteY341" fmla="*/ 6089 h 10000"/>
                <a:gd name="connsiteX342" fmla="*/ 8964 w 10000"/>
                <a:gd name="connsiteY342" fmla="*/ 6097 h 10000"/>
                <a:gd name="connsiteX343" fmla="*/ 8945 w 10000"/>
                <a:gd name="connsiteY343" fmla="*/ 6153 h 10000"/>
                <a:gd name="connsiteX344" fmla="*/ 8995 w 10000"/>
                <a:gd name="connsiteY344" fmla="*/ 6281 h 10000"/>
                <a:gd name="connsiteX345" fmla="*/ 8995 w 10000"/>
                <a:gd name="connsiteY345" fmla="*/ 6345 h 10000"/>
                <a:gd name="connsiteX346" fmla="*/ 9022 w 10000"/>
                <a:gd name="connsiteY346" fmla="*/ 6416 h 10000"/>
                <a:gd name="connsiteX347" fmla="*/ 8983 w 10000"/>
                <a:gd name="connsiteY347" fmla="*/ 6473 h 10000"/>
                <a:gd name="connsiteX348" fmla="*/ 8939 w 10000"/>
                <a:gd name="connsiteY348" fmla="*/ 6466 h 10000"/>
                <a:gd name="connsiteX349" fmla="*/ 8939 w 10000"/>
                <a:gd name="connsiteY349" fmla="*/ 6501 h 10000"/>
                <a:gd name="connsiteX350" fmla="*/ 8983 w 10000"/>
                <a:gd name="connsiteY350" fmla="*/ 6544 h 10000"/>
                <a:gd name="connsiteX351" fmla="*/ 9002 w 10000"/>
                <a:gd name="connsiteY351" fmla="*/ 6515 h 10000"/>
                <a:gd name="connsiteX352" fmla="*/ 9039 w 10000"/>
                <a:gd name="connsiteY352" fmla="*/ 6579 h 10000"/>
                <a:gd name="connsiteX353" fmla="*/ 9084 w 10000"/>
                <a:gd name="connsiteY353" fmla="*/ 6579 h 10000"/>
                <a:gd name="connsiteX354" fmla="*/ 9058 w 10000"/>
                <a:gd name="connsiteY354" fmla="*/ 6757 h 10000"/>
                <a:gd name="connsiteX355" fmla="*/ 9039 w 10000"/>
                <a:gd name="connsiteY355" fmla="*/ 6792 h 10000"/>
                <a:gd name="connsiteX356" fmla="*/ 8983 w 10000"/>
                <a:gd name="connsiteY356" fmla="*/ 6778 h 10000"/>
                <a:gd name="connsiteX357" fmla="*/ 8914 w 10000"/>
                <a:gd name="connsiteY357" fmla="*/ 6799 h 10000"/>
                <a:gd name="connsiteX358" fmla="*/ 8889 w 10000"/>
                <a:gd name="connsiteY358" fmla="*/ 6842 h 10000"/>
                <a:gd name="connsiteX359" fmla="*/ 8883 w 10000"/>
                <a:gd name="connsiteY359" fmla="*/ 6884 h 10000"/>
                <a:gd name="connsiteX360" fmla="*/ 8840 w 10000"/>
                <a:gd name="connsiteY360" fmla="*/ 6934 h 10000"/>
                <a:gd name="connsiteX361" fmla="*/ 8770 w 10000"/>
                <a:gd name="connsiteY361" fmla="*/ 6941 h 10000"/>
                <a:gd name="connsiteX362" fmla="*/ 8757 w 10000"/>
                <a:gd name="connsiteY362" fmla="*/ 6962 h 10000"/>
                <a:gd name="connsiteX363" fmla="*/ 8713 w 10000"/>
                <a:gd name="connsiteY363" fmla="*/ 6927 h 10000"/>
                <a:gd name="connsiteX364" fmla="*/ 8670 w 10000"/>
                <a:gd name="connsiteY364" fmla="*/ 6934 h 10000"/>
                <a:gd name="connsiteX365" fmla="*/ 8644 w 10000"/>
                <a:gd name="connsiteY365" fmla="*/ 6906 h 10000"/>
                <a:gd name="connsiteX366" fmla="*/ 8589 w 10000"/>
                <a:gd name="connsiteY366" fmla="*/ 6891 h 10000"/>
                <a:gd name="connsiteX367" fmla="*/ 8601 w 10000"/>
                <a:gd name="connsiteY367" fmla="*/ 6941 h 10000"/>
                <a:gd name="connsiteX368" fmla="*/ 8575 w 10000"/>
                <a:gd name="connsiteY368" fmla="*/ 6991 h 10000"/>
                <a:gd name="connsiteX369" fmla="*/ 8481 w 10000"/>
                <a:gd name="connsiteY369" fmla="*/ 6984 h 10000"/>
                <a:gd name="connsiteX370" fmla="*/ 8450 w 10000"/>
                <a:gd name="connsiteY370" fmla="*/ 6962 h 10000"/>
                <a:gd name="connsiteX371" fmla="*/ 8400 w 10000"/>
                <a:gd name="connsiteY371" fmla="*/ 6984 h 10000"/>
                <a:gd name="connsiteX372" fmla="*/ 8394 w 10000"/>
                <a:gd name="connsiteY372" fmla="*/ 7055 h 10000"/>
                <a:gd name="connsiteX373" fmla="*/ 8300 w 10000"/>
                <a:gd name="connsiteY373" fmla="*/ 7133 h 10000"/>
                <a:gd name="connsiteX374" fmla="*/ 8268 w 10000"/>
                <a:gd name="connsiteY374" fmla="*/ 7090 h 10000"/>
                <a:gd name="connsiteX375" fmla="*/ 8200 w 10000"/>
                <a:gd name="connsiteY375" fmla="*/ 7111 h 10000"/>
                <a:gd name="connsiteX376" fmla="*/ 8155 w 10000"/>
                <a:gd name="connsiteY376" fmla="*/ 7133 h 10000"/>
                <a:gd name="connsiteX377" fmla="*/ 8149 w 10000"/>
                <a:gd name="connsiteY377" fmla="*/ 7168 h 10000"/>
                <a:gd name="connsiteX378" fmla="*/ 8054 w 10000"/>
                <a:gd name="connsiteY378" fmla="*/ 7246 h 10000"/>
                <a:gd name="connsiteX379" fmla="*/ 7999 w 10000"/>
                <a:gd name="connsiteY379" fmla="*/ 7232 h 10000"/>
                <a:gd name="connsiteX380" fmla="*/ 7942 w 10000"/>
                <a:gd name="connsiteY380" fmla="*/ 7260 h 10000"/>
                <a:gd name="connsiteX381" fmla="*/ 7898 w 10000"/>
                <a:gd name="connsiteY381" fmla="*/ 7303 h 10000"/>
                <a:gd name="connsiteX382" fmla="*/ 7836 w 10000"/>
                <a:gd name="connsiteY382" fmla="*/ 7331 h 10000"/>
                <a:gd name="connsiteX383" fmla="*/ 7841 w 10000"/>
                <a:gd name="connsiteY383" fmla="*/ 7374 h 10000"/>
                <a:gd name="connsiteX384" fmla="*/ 7786 w 10000"/>
                <a:gd name="connsiteY384" fmla="*/ 7402 h 10000"/>
                <a:gd name="connsiteX385" fmla="*/ 7704 w 10000"/>
                <a:gd name="connsiteY385" fmla="*/ 7523 h 10000"/>
                <a:gd name="connsiteX386" fmla="*/ 7691 w 10000"/>
                <a:gd name="connsiteY386" fmla="*/ 7573 h 10000"/>
                <a:gd name="connsiteX387" fmla="*/ 7666 w 10000"/>
                <a:gd name="connsiteY387" fmla="*/ 7559 h 10000"/>
                <a:gd name="connsiteX388" fmla="*/ 7678 w 10000"/>
                <a:gd name="connsiteY388" fmla="*/ 7523 h 10000"/>
                <a:gd name="connsiteX389" fmla="*/ 7597 w 10000"/>
                <a:gd name="connsiteY389" fmla="*/ 7339 h 10000"/>
                <a:gd name="connsiteX390" fmla="*/ 7597 w 10000"/>
                <a:gd name="connsiteY390" fmla="*/ 7268 h 10000"/>
                <a:gd name="connsiteX391" fmla="*/ 7560 w 10000"/>
                <a:gd name="connsiteY391" fmla="*/ 7268 h 10000"/>
                <a:gd name="connsiteX392" fmla="*/ 7445 w 10000"/>
                <a:gd name="connsiteY392" fmla="*/ 7197 h 10000"/>
                <a:gd name="connsiteX393" fmla="*/ 7377 w 10000"/>
                <a:gd name="connsiteY393" fmla="*/ 7232 h 10000"/>
                <a:gd name="connsiteX394" fmla="*/ 7358 w 10000"/>
                <a:gd name="connsiteY394" fmla="*/ 7275 h 10000"/>
                <a:gd name="connsiteX395" fmla="*/ 7408 w 10000"/>
                <a:gd name="connsiteY395" fmla="*/ 7324 h 10000"/>
                <a:gd name="connsiteX396" fmla="*/ 7420 w 10000"/>
                <a:gd name="connsiteY396" fmla="*/ 7367 h 10000"/>
                <a:gd name="connsiteX397" fmla="*/ 7389 w 10000"/>
                <a:gd name="connsiteY397" fmla="*/ 7410 h 10000"/>
                <a:gd name="connsiteX398" fmla="*/ 7396 w 10000"/>
                <a:gd name="connsiteY398" fmla="*/ 7445 h 10000"/>
                <a:gd name="connsiteX399" fmla="*/ 7383 w 10000"/>
                <a:gd name="connsiteY399" fmla="*/ 7516 h 10000"/>
                <a:gd name="connsiteX400" fmla="*/ 7389 w 10000"/>
                <a:gd name="connsiteY400" fmla="*/ 7587 h 10000"/>
                <a:gd name="connsiteX401" fmla="*/ 7427 w 10000"/>
                <a:gd name="connsiteY401" fmla="*/ 7700 h 10000"/>
                <a:gd name="connsiteX402" fmla="*/ 7389 w 10000"/>
                <a:gd name="connsiteY402" fmla="*/ 7743 h 10000"/>
                <a:gd name="connsiteX403" fmla="*/ 7396 w 10000"/>
                <a:gd name="connsiteY403" fmla="*/ 7779 h 10000"/>
                <a:gd name="connsiteX404" fmla="*/ 7364 w 10000"/>
                <a:gd name="connsiteY404" fmla="*/ 7793 h 10000"/>
                <a:gd name="connsiteX405" fmla="*/ 7346 w 10000"/>
                <a:gd name="connsiteY405" fmla="*/ 7814 h 10000"/>
                <a:gd name="connsiteX406" fmla="*/ 7226 w 10000"/>
                <a:gd name="connsiteY406" fmla="*/ 7800 h 10000"/>
                <a:gd name="connsiteX407" fmla="*/ 7207 w 10000"/>
                <a:gd name="connsiteY407" fmla="*/ 7757 h 10000"/>
                <a:gd name="connsiteX408" fmla="*/ 7169 w 10000"/>
                <a:gd name="connsiteY408" fmla="*/ 7786 h 10000"/>
                <a:gd name="connsiteX409" fmla="*/ 7088 w 10000"/>
                <a:gd name="connsiteY409" fmla="*/ 7771 h 10000"/>
                <a:gd name="connsiteX410" fmla="*/ 7032 w 10000"/>
                <a:gd name="connsiteY410" fmla="*/ 7793 h 10000"/>
                <a:gd name="connsiteX411" fmla="*/ 7001 w 10000"/>
                <a:gd name="connsiteY411" fmla="*/ 7644 h 10000"/>
                <a:gd name="connsiteX412" fmla="*/ 6968 w 10000"/>
                <a:gd name="connsiteY412" fmla="*/ 7637 h 10000"/>
                <a:gd name="connsiteX413" fmla="*/ 6932 w 10000"/>
                <a:gd name="connsiteY413" fmla="*/ 7544 h 10000"/>
                <a:gd name="connsiteX414" fmla="*/ 6951 w 10000"/>
                <a:gd name="connsiteY414" fmla="*/ 7502 h 10000"/>
                <a:gd name="connsiteX415" fmla="*/ 6994 w 10000"/>
                <a:gd name="connsiteY415" fmla="*/ 7523 h 10000"/>
                <a:gd name="connsiteX416" fmla="*/ 7013 w 10000"/>
                <a:gd name="connsiteY416" fmla="*/ 7473 h 10000"/>
                <a:gd name="connsiteX417" fmla="*/ 6982 w 10000"/>
                <a:gd name="connsiteY417" fmla="*/ 7438 h 10000"/>
                <a:gd name="connsiteX418" fmla="*/ 7001 w 10000"/>
                <a:gd name="connsiteY418" fmla="*/ 7402 h 10000"/>
                <a:gd name="connsiteX419" fmla="*/ 6919 w 10000"/>
                <a:gd name="connsiteY419" fmla="*/ 7331 h 10000"/>
                <a:gd name="connsiteX420" fmla="*/ 6925 w 10000"/>
                <a:gd name="connsiteY420" fmla="*/ 7296 h 10000"/>
                <a:gd name="connsiteX421" fmla="*/ 6875 w 10000"/>
                <a:gd name="connsiteY421" fmla="*/ 7260 h 10000"/>
                <a:gd name="connsiteX422" fmla="*/ 6906 w 10000"/>
                <a:gd name="connsiteY422" fmla="*/ 7218 h 10000"/>
                <a:gd name="connsiteX423" fmla="*/ 6894 w 10000"/>
                <a:gd name="connsiteY423" fmla="*/ 7168 h 10000"/>
                <a:gd name="connsiteX424" fmla="*/ 6836 w 10000"/>
                <a:gd name="connsiteY424" fmla="*/ 7090 h 10000"/>
                <a:gd name="connsiteX425" fmla="*/ 6800 w 10000"/>
                <a:gd name="connsiteY425" fmla="*/ 7026 h 10000"/>
                <a:gd name="connsiteX426" fmla="*/ 6724 w 10000"/>
                <a:gd name="connsiteY426" fmla="*/ 7055 h 10000"/>
                <a:gd name="connsiteX427" fmla="*/ 6681 w 10000"/>
                <a:gd name="connsiteY427" fmla="*/ 7048 h 10000"/>
                <a:gd name="connsiteX428" fmla="*/ 6656 w 10000"/>
                <a:gd name="connsiteY428" fmla="*/ 7111 h 10000"/>
                <a:gd name="connsiteX429" fmla="*/ 6568 w 10000"/>
                <a:gd name="connsiteY429" fmla="*/ 7119 h 10000"/>
                <a:gd name="connsiteX430" fmla="*/ 6536 w 10000"/>
                <a:gd name="connsiteY430" fmla="*/ 7111 h 10000"/>
                <a:gd name="connsiteX431" fmla="*/ 6461 w 10000"/>
                <a:gd name="connsiteY431" fmla="*/ 7161 h 10000"/>
                <a:gd name="connsiteX432" fmla="*/ 6468 w 10000"/>
                <a:gd name="connsiteY432" fmla="*/ 7260 h 10000"/>
                <a:gd name="connsiteX433" fmla="*/ 6449 w 10000"/>
                <a:gd name="connsiteY433" fmla="*/ 7324 h 10000"/>
                <a:gd name="connsiteX434" fmla="*/ 6449 w 10000"/>
                <a:gd name="connsiteY434" fmla="*/ 7381 h 10000"/>
                <a:gd name="connsiteX435" fmla="*/ 6385 w 10000"/>
                <a:gd name="connsiteY435" fmla="*/ 7424 h 10000"/>
                <a:gd name="connsiteX436" fmla="*/ 6317 w 10000"/>
                <a:gd name="connsiteY436" fmla="*/ 7431 h 10000"/>
                <a:gd name="connsiteX437" fmla="*/ 6298 w 10000"/>
                <a:gd name="connsiteY437" fmla="*/ 7410 h 10000"/>
                <a:gd name="connsiteX438" fmla="*/ 6235 w 10000"/>
                <a:gd name="connsiteY438" fmla="*/ 7388 h 10000"/>
                <a:gd name="connsiteX439" fmla="*/ 6199 w 10000"/>
                <a:gd name="connsiteY439" fmla="*/ 7431 h 10000"/>
                <a:gd name="connsiteX440" fmla="*/ 6191 w 10000"/>
                <a:gd name="connsiteY440" fmla="*/ 7473 h 10000"/>
                <a:gd name="connsiteX441" fmla="*/ 6153 w 10000"/>
                <a:gd name="connsiteY441" fmla="*/ 7480 h 10000"/>
                <a:gd name="connsiteX442" fmla="*/ 6148 w 10000"/>
                <a:gd name="connsiteY442" fmla="*/ 7523 h 10000"/>
                <a:gd name="connsiteX443" fmla="*/ 6117 w 10000"/>
                <a:gd name="connsiteY443" fmla="*/ 7523 h 10000"/>
                <a:gd name="connsiteX444" fmla="*/ 6079 w 10000"/>
                <a:gd name="connsiteY444" fmla="*/ 7424 h 10000"/>
                <a:gd name="connsiteX445" fmla="*/ 5991 w 10000"/>
                <a:gd name="connsiteY445" fmla="*/ 7473 h 10000"/>
                <a:gd name="connsiteX446" fmla="*/ 5890 w 10000"/>
                <a:gd name="connsiteY446" fmla="*/ 7551 h 10000"/>
                <a:gd name="connsiteX447" fmla="*/ 5852 w 10000"/>
                <a:gd name="connsiteY447" fmla="*/ 7566 h 10000"/>
                <a:gd name="connsiteX448" fmla="*/ 5866 w 10000"/>
                <a:gd name="connsiteY448" fmla="*/ 7615 h 10000"/>
                <a:gd name="connsiteX449" fmla="*/ 5808 w 10000"/>
                <a:gd name="connsiteY449" fmla="*/ 7637 h 10000"/>
                <a:gd name="connsiteX450" fmla="*/ 5770 w 10000"/>
                <a:gd name="connsiteY450" fmla="*/ 7608 h 10000"/>
                <a:gd name="connsiteX451" fmla="*/ 5688 w 10000"/>
                <a:gd name="connsiteY451" fmla="*/ 7622 h 10000"/>
                <a:gd name="connsiteX452" fmla="*/ 5688 w 10000"/>
                <a:gd name="connsiteY452" fmla="*/ 7395 h 10000"/>
                <a:gd name="connsiteX453" fmla="*/ 5769 w 10000"/>
                <a:gd name="connsiteY453"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443 w 10000"/>
                <a:gd name="connsiteY52" fmla="*/ 9198 h 10000"/>
                <a:gd name="connsiteX53" fmla="*/ 418 w 10000"/>
                <a:gd name="connsiteY53" fmla="*/ 9191 h 10000"/>
                <a:gd name="connsiteX54" fmla="*/ 405 w 10000"/>
                <a:gd name="connsiteY54" fmla="*/ 9155 h 10000"/>
                <a:gd name="connsiteX55" fmla="*/ 374 w 10000"/>
                <a:gd name="connsiteY55" fmla="*/ 9127 h 10000"/>
                <a:gd name="connsiteX56" fmla="*/ 324 w 10000"/>
                <a:gd name="connsiteY56" fmla="*/ 9141 h 10000"/>
                <a:gd name="connsiteX57" fmla="*/ 299 w 10000"/>
                <a:gd name="connsiteY57" fmla="*/ 9092 h 10000"/>
                <a:gd name="connsiteX58" fmla="*/ 261 w 10000"/>
                <a:gd name="connsiteY58" fmla="*/ 9099 h 10000"/>
                <a:gd name="connsiteX59" fmla="*/ 268 w 10000"/>
                <a:gd name="connsiteY59" fmla="*/ 9056 h 10000"/>
                <a:gd name="connsiteX60" fmla="*/ 268 w 10000"/>
                <a:gd name="connsiteY60" fmla="*/ 8935 h 10000"/>
                <a:gd name="connsiteX61" fmla="*/ 130 w 10000"/>
                <a:gd name="connsiteY61" fmla="*/ 8893 h 10000"/>
                <a:gd name="connsiteX62" fmla="*/ 48 w 10000"/>
                <a:gd name="connsiteY62" fmla="*/ 8758 h 10000"/>
                <a:gd name="connsiteX63" fmla="*/ 638 w 10000"/>
                <a:gd name="connsiteY63" fmla="*/ 7104 h 10000"/>
                <a:gd name="connsiteX64" fmla="*/ 6100 w 10000"/>
                <a:gd name="connsiteY64" fmla="*/ 7627 h 10000"/>
                <a:gd name="connsiteX65" fmla="*/ 5005 w 10000"/>
                <a:gd name="connsiteY65" fmla="*/ 5713 h 10000"/>
                <a:gd name="connsiteX66" fmla="*/ 5149 w 10000"/>
                <a:gd name="connsiteY66" fmla="*/ 5720 h 10000"/>
                <a:gd name="connsiteX67" fmla="*/ 5199 w 10000"/>
                <a:gd name="connsiteY67" fmla="*/ 5742 h 10000"/>
                <a:gd name="connsiteX68" fmla="*/ 5306 w 10000"/>
                <a:gd name="connsiteY68" fmla="*/ 5635 h 10000"/>
                <a:gd name="connsiteX69" fmla="*/ 5363 w 10000"/>
                <a:gd name="connsiteY69" fmla="*/ 5628 h 10000"/>
                <a:gd name="connsiteX70" fmla="*/ 5413 w 10000"/>
                <a:gd name="connsiteY70" fmla="*/ 5564 h 10000"/>
                <a:gd name="connsiteX71" fmla="*/ 5475 w 10000"/>
                <a:gd name="connsiteY71" fmla="*/ 5515 h 10000"/>
                <a:gd name="connsiteX72" fmla="*/ 5538 w 10000"/>
                <a:gd name="connsiteY72" fmla="*/ 5408 h 10000"/>
                <a:gd name="connsiteX73" fmla="*/ 5551 w 10000"/>
                <a:gd name="connsiteY73" fmla="*/ 5344 h 10000"/>
                <a:gd name="connsiteX74" fmla="*/ 5626 w 10000"/>
                <a:gd name="connsiteY74" fmla="*/ 5316 h 10000"/>
                <a:gd name="connsiteX75" fmla="*/ 5714 w 10000"/>
                <a:gd name="connsiteY75" fmla="*/ 5351 h 10000"/>
                <a:gd name="connsiteX76" fmla="*/ 5789 w 10000"/>
                <a:gd name="connsiteY76" fmla="*/ 5337 h 10000"/>
                <a:gd name="connsiteX77" fmla="*/ 5866 w 10000"/>
                <a:gd name="connsiteY77" fmla="*/ 5344 h 10000"/>
                <a:gd name="connsiteX78" fmla="*/ 5998 w 10000"/>
                <a:gd name="connsiteY78" fmla="*/ 5302 h 10000"/>
                <a:gd name="connsiteX79" fmla="*/ 6084 w 10000"/>
                <a:gd name="connsiteY79" fmla="*/ 5195 h 10000"/>
                <a:gd name="connsiteX80" fmla="*/ 6122 w 10000"/>
                <a:gd name="connsiteY80" fmla="*/ 5160 h 10000"/>
                <a:gd name="connsiteX81" fmla="*/ 6179 w 10000"/>
                <a:gd name="connsiteY81" fmla="*/ 5160 h 10000"/>
                <a:gd name="connsiteX82" fmla="*/ 6223 w 10000"/>
                <a:gd name="connsiteY82" fmla="*/ 5103 h 10000"/>
                <a:gd name="connsiteX83" fmla="*/ 6204 w 10000"/>
                <a:gd name="connsiteY83" fmla="*/ 5039 h 10000"/>
                <a:gd name="connsiteX84" fmla="*/ 6217 w 10000"/>
                <a:gd name="connsiteY84" fmla="*/ 4982 h 10000"/>
                <a:gd name="connsiteX85" fmla="*/ 6273 w 10000"/>
                <a:gd name="connsiteY85" fmla="*/ 4876 h 10000"/>
                <a:gd name="connsiteX86" fmla="*/ 6335 w 10000"/>
                <a:gd name="connsiteY86" fmla="*/ 4776 h 10000"/>
                <a:gd name="connsiteX87" fmla="*/ 6398 w 10000"/>
                <a:gd name="connsiteY87" fmla="*/ 4755 h 10000"/>
                <a:gd name="connsiteX88" fmla="*/ 6430 w 10000"/>
                <a:gd name="connsiteY88" fmla="*/ 4720 h 10000"/>
                <a:gd name="connsiteX89" fmla="*/ 6536 w 10000"/>
                <a:gd name="connsiteY89" fmla="*/ 4734 h 10000"/>
                <a:gd name="connsiteX90" fmla="*/ 6643 w 10000"/>
                <a:gd name="connsiteY90" fmla="*/ 4734 h 10000"/>
                <a:gd name="connsiteX91" fmla="*/ 6650 w 10000"/>
                <a:gd name="connsiteY91" fmla="*/ 4670 h 10000"/>
                <a:gd name="connsiteX92" fmla="*/ 6668 w 10000"/>
                <a:gd name="connsiteY92" fmla="*/ 4627 h 10000"/>
                <a:gd name="connsiteX93" fmla="*/ 6662 w 10000"/>
                <a:gd name="connsiteY93" fmla="*/ 4599 h 10000"/>
                <a:gd name="connsiteX94" fmla="*/ 6724 w 10000"/>
                <a:gd name="connsiteY94" fmla="*/ 4578 h 10000"/>
                <a:gd name="connsiteX95" fmla="*/ 6768 w 10000"/>
                <a:gd name="connsiteY95" fmla="*/ 4634 h 10000"/>
                <a:gd name="connsiteX96" fmla="*/ 6831 w 10000"/>
                <a:gd name="connsiteY96" fmla="*/ 4613 h 10000"/>
                <a:gd name="connsiteX97" fmla="*/ 6851 w 10000"/>
                <a:gd name="connsiteY97" fmla="*/ 4578 h 10000"/>
                <a:gd name="connsiteX98" fmla="*/ 6901 w 10000"/>
                <a:gd name="connsiteY98" fmla="*/ 4564 h 10000"/>
                <a:gd name="connsiteX99" fmla="*/ 7006 w 10000"/>
                <a:gd name="connsiteY99" fmla="*/ 4493 h 10000"/>
                <a:gd name="connsiteX100" fmla="*/ 7107 w 10000"/>
                <a:gd name="connsiteY100" fmla="*/ 4521 h 10000"/>
                <a:gd name="connsiteX101" fmla="*/ 7133 w 10000"/>
                <a:gd name="connsiteY101" fmla="*/ 4507 h 10000"/>
                <a:gd name="connsiteX102" fmla="*/ 7188 w 10000"/>
                <a:gd name="connsiteY102" fmla="*/ 4528 h 10000"/>
                <a:gd name="connsiteX103" fmla="*/ 7214 w 10000"/>
                <a:gd name="connsiteY103" fmla="*/ 4471 h 10000"/>
                <a:gd name="connsiteX104" fmla="*/ 7238 w 10000"/>
                <a:gd name="connsiteY104" fmla="*/ 4500 h 10000"/>
                <a:gd name="connsiteX105" fmla="*/ 7276 w 10000"/>
                <a:gd name="connsiteY105" fmla="*/ 4493 h 10000"/>
                <a:gd name="connsiteX106" fmla="*/ 7320 w 10000"/>
                <a:gd name="connsiteY106" fmla="*/ 4556 h 10000"/>
                <a:gd name="connsiteX107" fmla="*/ 7370 w 10000"/>
                <a:gd name="connsiteY107" fmla="*/ 4549 h 10000"/>
                <a:gd name="connsiteX108" fmla="*/ 7414 w 10000"/>
                <a:gd name="connsiteY108" fmla="*/ 4578 h 10000"/>
                <a:gd name="connsiteX109" fmla="*/ 7433 w 10000"/>
                <a:gd name="connsiteY109" fmla="*/ 4556 h 10000"/>
                <a:gd name="connsiteX110" fmla="*/ 7522 w 10000"/>
                <a:gd name="connsiteY110" fmla="*/ 4564 h 10000"/>
                <a:gd name="connsiteX111" fmla="*/ 7535 w 10000"/>
                <a:gd name="connsiteY111" fmla="*/ 4585 h 10000"/>
                <a:gd name="connsiteX112" fmla="*/ 7628 w 10000"/>
                <a:gd name="connsiteY112" fmla="*/ 4514 h 10000"/>
                <a:gd name="connsiteX113" fmla="*/ 7628 w 10000"/>
                <a:gd name="connsiteY113" fmla="*/ 4393 h 10000"/>
                <a:gd name="connsiteX114" fmla="*/ 7604 w 10000"/>
                <a:gd name="connsiteY114" fmla="*/ 4379 h 10000"/>
                <a:gd name="connsiteX115" fmla="*/ 7585 w 10000"/>
                <a:gd name="connsiteY115" fmla="*/ 4294 h 10000"/>
                <a:gd name="connsiteX116" fmla="*/ 7547 w 10000"/>
                <a:gd name="connsiteY116" fmla="*/ 4209 h 10000"/>
                <a:gd name="connsiteX117" fmla="*/ 7489 w 10000"/>
                <a:gd name="connsiteY117" fmla="*/ 4173 h 10000"/>
                <a:gd name="connsiteX118" fmla="*/ 7483 w 10000"/>
                <a:gd name="connsiteY118" fmla="*/ 4131 h 10000"/>
                <a:gd name="connsiteX119" fmla="*/ 7402 w 10000"/>
                <a:gd name="connsiteY119" fmla="*/ 4053 h 10000"/>
                <a:gd name="connsiteX120" fmla="*/ 7408 w 10000"/>
                <a:gd name="connsiteY120" fmla="*/ 4024 h 10000"/>
                <a:gd name="connsiteX121" fmla="*/ 7327 w 10000"/>
                <a:gd name="connsiteY121" fmla="*/ 3982 h 10000"/>
                <a:gd name="connsiteX122" fmla="*/ 7320 w 10000"/>
                <a:gd name="connsiteY122" fmla="*/ 3903 h 10000"/>
                <a:gd name="connsiteX123" fmla="*/ 7183 w 10000"/>
                <a:gd name="connsiteY123" fmla="*/ 3833 h 10000"/>
                <a:gd name="connsiteX124" fmla="*/ 7107 w 10000"/>
                <a:gd name="connsiteY124" fmla="*/ 3683 h 10000"/>
                <a:gd name="connsiteX125" fmla="*/ 6994 w 10000"/>
                <a:gd name="connsiteY125" fmla="*/ 3676 h 10000"/>
                <a:gd name="connsiteX126" fmla="*/ 6956 w 10000"/>
                <a:gd name="connsiteY126" fmla="*/ 3648 h 10000"/>
                <a:gd name="connsiteX127" fmla="*/ 6901 w 10000"/>
                <a:gd name="connsiteY127" fmla="*/ 3669 h 10000"/>
                <a:gd name="connsiteX128" fmla="*/ 6812 w 10000"/>
                <a:gd name="connsiteY128" fmla="*/ 3669 h 10000"/>
                <a:gd name="connsiteX129" fmla="*/ 6687 w 10000"/>
                <a:gd name="connsiteY129" fmla="*/ 3840 h 10000"/>
                <a:gd name="connsiteX130" fmla="*/ 6643 w 10000"/>
                <a:gd name="connsiteY130" fmla="*/ 3918 h 10000"/>
                <a:gd name="connsiteX131" fmla="*/ 6530 w 10000"/>
                <a:gd name="connsiteY131" fmla="*/ 3797 h 10000"/>
                <a:gd name="connsiteX132" fmla="*/ 6449 w 10000"/>
                <a:gd name="connsiteY132" fmla="*/ 3747 h 10000"/>
                <a:gd name="connsiteX133" fmla="*/ 6367 w 10000"/>
                <a:gd name="connsiteY133" fmla="*/ 3754 h 10000"/>
                <a:gd name="connsiteX134" fmla="*/ 6285 w 10000"/>
                <a:gd name="connsiteY134" fmla="*/ 3790 h 10000"/>
                <a:gd name="connsiteX135" fmla="*/ 6217 w 10000"/>
                <a:gd name="connsiteY135" fmla="*/ 3762 h 10000"/>
                <a:gd name="connsiteX136" fmla="*/ 6153 w 10000"/>
                <a:gd name="connsiteY136" fmla="*/ 3804 h 10000"/>
                <a:gd name="connsiteX137" fmla="*/ 6091 w 10000"/>
                <a:gd name="connsiteY137" fmla="*/ 3889 h 10000"/>
                <a:gd name="connsiteX138" fmla="*/ 5947 w 10000"/>
                <a:gd name="connsiteY138" fmla="*/ 3733 h 10000"/>
                <a:gd name="connsiteX139" fmla="*/ 5928 w 10000"/>
                <a:gd name="connsiteY139" fmla="*/ 3577 h 10000"/>
                <a:gd name="connsiteX140" fmla="*/ 6041 w 10000"/>
                <a:gd name="connsiteY140" fmla="*/ 3513 h 10000"/>
                <a:gd name="connsiteX141" fmla="*/ 6034 w 10000"/>
                <a:gd name="connsiteY141" fmla="*/ 3343 h 10000"/>
                <a:gd name="connsiteX142" fmla="*/ 6141 w 10000"/>
                <a:gd name="connsiteY142" fmla="*/ 3144 h 10000"/>
                <a:gd name="connsiteX143" fmla="*/ 6129 w 10000"/>
                <a:gd name="connsiteY143" fmla="*/ 3109 h 10000"/>
                <a:gd name="connsiteX144" fmla="*/ 6385 w 10000"/>
                <a:gd name="connsiteY144" fmla="*/ 2456 h 10000"/>
                <a:gd name="connsiteX145" fmla="*/ 6524 w 10000"/>
                <a:gd name="connsiteY145" fmla="*/ 2555 h 10000"/>
                <a:gd name="connsiteX146" fmla="*/ 6605 w 10000"/>
                <a:gd name="connsiteY146" fmla="*/ 2598 h 10000"/>
                <a:gd name="connsiteX147" fmla="*/ 6687 w 10000"/>
                <a:gd name="connsiteY147" fmla="*/ 2598 h 10000"/>
                <a:gd name="connsiteX148" fmla="*/ 6812 w 10000"/>
                <a:gd name="connsiteY148" fmla="*/ 2676 h 10000"/>
                <a:gd name="connsiteX149" fmla="*/ 6831 w 10000"/>
                <a:gd name="connsiteY149" fmla="*/ 2626 h 10000"/>
                <a:gd name="connsiteX150" fmla="*/ 6913 w 10000"/>
                <a:gd name="connsiteY150" fmla="*/ 2612 h 10000"/>
                <a:gd name="connsiteX151" fmla="*/ 6982 w 10000"/>
                <a:gd name="connsiteY151" fmla="*/ 2527 h 10000"/>
                <a:gd name="connsiteX152" fmla="*/ 7069 w 10000"/>
                <a:gd name="connsiteY152" fmla="*/ 2463 h 10000"/>
                <a:gd name="connsiteX153" fmla="*/ 7107 w 10000"/>
                <a:gd name="connsiteY153" fmla="*/ 2399 h 10000"/>
                <a:gd name="connsiteX154" fmla="*/ 7238 w 10000"/>
                <a:gd name="connsiteY154" fmla="*/ 2356 h 10000"/>
                <a:gd name="connsiteX155" fmla="*/ 7308 w 10000"/>
                <a:gd name="connsiteY155" fmla="*/ 2363 h 10000"/>
                <a:gd name="connsiteX156" fmla="*/ 7364 w 10000"/>
                <a:gd name="connsiteY156" fmla="*/ 2300 h 10000"/>
                <a:gd name="connsiteX157" fmla="*/ 7408 w 10000"/>
                <a:gd name="connsiteY157" fmla="*/ 2214 h 10000"/>
                <a:gd name="connsiteX158" fmla="*/ 7389 w 10000"/>
                <a:gd name="connsiteY158" fmla="*/ 2200 h 10000"/>
                <a:gd name="connsiteX159" fmla="*/ 7408 w 10000"/>
                <a:gd name="connsiteY159" fmla="*/ 2108 h 10000"/>
                <a:gd name="connsiteX160" fmla="*/ 7333 w 10000"/>
                <a:gd name="connsiteY160" fmla="*/ 2108 h 10000"/>
                <a:gd name="connsiteX161" fmla="*/ 7370 w 10000"/>
                <a:gd name="connsiteY161" fmla="*/ 2030 h 10000"/>
                <a:gd name="connsiteX162" fmla="*/ 7377 w 10000"/>
                <a:gd name="connsiteY162" fmla="*/ 1938 h 10000"/>
                <a:gd name="connsiteX163" fmla="*/ 7408 w 10000"/>
                <a:gd name="connsiteY163" fmla="*/ 1916 h 10000"/>
                <a:gd name="connsiteX164" fmla="*/ 7464 w 10000"/>
                <a:gd name="connsiteY164" fmla="*/ 1824 h 10000"/>
                <a:gd name="connsiteX165" fmla="*/ 7458 w 10000"/>
                <a:gd name="connsiteY165" fmla="*/ 1753 h 10000"/>
                <a:gd name="connsiteX166" fmla="*/ 7504 w 10000"/>
                <a:gd name="connsiteY166" fmla="*/ 1675 h 10000"/>
                <a:gd name="connsiteX167" fmla="*/ 7554 w 10000"/>
                <a:gd name="connsiteY167" fmla="*/ 1625 h 10000"/>
                <a:gd name="connsiteX168" fmla="*/ 7572 w 10000"/>
                <a:gd name="connsiteY168" fmla="*/ 1540 h 10000"/>
                <a:gd name="connsiteX169" fmla="*/ 7566 w 10000"/>
                <a:gd name="connsiteY169" fmla="*/ 1512 h 10000"/>
                <a:gd name="connsiteX170" fmla="*/ 7610 w 10000"/>
                <a:gd name="connsiteY170" fmla="*/ 1455 h 10000"/>
                <a:gd name="connsiteX171" fmla="*/ 7672 w 10000"/>
                <a:gd name="connsiteY171" fmla="*/ 1285 h 10000"/>
                <a:gd name="connsiteX172" fmla="*/ 7691 w 10000"/>
                <a:gd name="connsiteY172" fmla="*/ 1185 h 10000"/>
                <a:gd name="connsiteX173" fmla="*/ 7723 w 10000"/>
                <a:gd name="connsiteY173" fmla="*/ 1192 h 10000"/>
                <a:gd name="connsiteX174" fmla="*/ 7810 w 10000"/>
                <a:gd name="connsiteY174" fmla="*/ 1079 h 10000"/>
                <a:gd name="connsiteX175" fmla="*/ 7910 w 10000"/>
                <a:gd name="connsiteY175" fmla="*/ 1015 h 10000"/>
                <a:gd name="connsiteX176" fmla="*/ 7922 w 10000"/>
                <a:gd name="connsiteY176" fmla="*/ 937 h 10000"/>
                <a:gd name="connsiteX177" fmla="*/ 7961 w 10000"/>
                <a:gd name="connsiteY177" fmla="*/ 852 h 10000"/>
                <a:gd name="connsiteX178" fmla="*/ 7949 w 10000"/>
                <a:gd name="connsiteY178" fmla="*/ 788 h 10000"/>
                <a:gd name="connsiteX179" fmla="*/ 7898 w 10000"/>
                <a:gd name="connsiteY179" fmla="*/ 731 h 10000"/>
                <a:gd name="connsiteX180" fmla="*/ 7922 w 10000"/>
                <a:gd name="connsiteY180" fmla="*/ 660 h 10000"/>
                <a:gd name="connsiteX181" fmla="*/ 7922 w 10000"/>
                <a:gd name="connsiteY181" fmla="*/ 575 h 10000"/>
                <a:gd name="connsiteX182" fmla="*/ 7829 w 10000"/>
                <a:gd name="connsiteY182" fmla="*/ 504 h 10000"/>
                <a:gd name="connsiteX183" fmla="*/ 7736 w 10000"/>
                <a:gd name="connsiteY183" fmla="*/ 546 h 10000"/>
                <a:gd name="connsiteX184" fmla="*/ 7691 w 10000"/>
                <a:gd name="connsiteY184" fmla="*/ 546 h 10000"/>
                <a:gd name="connsiteX185" fmla="*/ 7672 w 10000"/>
                <a:gd name="connsiteY185" fmla="*/ 497 h 10000"/>
                <a:gd name="connsiteX186" fmla="*/ 7672 w 10000"/>
                <a:gd name="connsiteY186" fmla="*/ 405 h 10000"/>
                <a:gd name="connsiteX187" fmla="*/ 7791 w 10000"/>
                <a:gd name="connsiteY187" fmla="*/ 312 h 10000"/>
                <a:gd name="connsiteX188" fmla="*/ 7829 w 10000"/>
                <a:gd name="connsiteY188" fmla="*/ 234 h 10000"/>
                <a:gd name="connsiteX189" fmla="*/ 7904 w 10000"/>
                <a:gd name="connsiteY189" fmla="*/ 170 h 10000"/>
                <a:gd name="connsiteX190" fmla="*/ 7973 w 10000"/>
                <a:gd name="connsiteY190" fmla="*/ 50 h 10000"/>
                <a:gd name="connsiteX191" fmla="*/ 8023 w 10000"/>
                <a:gd name="connsiteY191" fmla="*/ 28 h 10000"/>
                <a:gd name="connsiteX192" fmla="*/ 8092 w 10000"/>
                <a:gd name="connsiteY192" fmla="*/ 43 h 10000"/>
                <a:gd name="connsiteX193" fmla="*/ 8237 w 10000"/>
                <a:gd name="connsiteY193" fmla="*/ 0 h 10000"/>
                <a:gd name="connsiteX194" fmla="*/ 8305 w 10000"/>
                <a:gd name="connsiteY194" fmla="*/ 71 h 10000"/>
                <a:gd name="connsiteX195" fmla="*/ 8300 w 10000"/>
                <a:gd name="connsiteY195" fmla="*/ 121 h 10000"/>
                <a:gd name="connsiteX196" fmla="*/ 8331 w 10000"/>
                <a:gd name="connsiteY196" fmla="*/ 142 h 10000"/>
                <a:gd name="connsiteX197" fmla="*/ 8355 w 10000"/>
                <a:gd name="connsiteY197" fmla="*/ 192 h 10000"/>
                <a:gd name="connsiteX198" fmla="*/ 8318 w 10000"/>
                <a:gd name="connsiteY198" fmla="*/ 248 h 10000"/>
                <a:gd name="connsiteX199" fmla="*/ 8268 w 10000"/>
                <a:gd name="connsiteY199" fmla="*/ 376 h 10000"/>
                <a:gd name="connsiteX200" fmla="*/ 8187 w 10000"/>
                <a:gd name="connsiteY200" fmla="*/ 476 h 10000"/>
                <a:gd name="connsiteX201" fmla="*/ 8111 w 10000"/>
                <a:gd name="connsiteY201" fmla="*/ 532 h 10000"/>
                <a:gd name="connsiteX202" fmla="*/ 8169 w 10000"/>
                <a:gd name="connsiteY202" fmla="*/ 554 h 10000"/>
                <a:gd name="connsiteX203" fmla="*/ 8243 w 10000"/>
                <a:gd name="connsiteY203" fmla="*/ 639 h 10000"/>
                <a:gd name="connsiteX204" fmla="*/ 8293 w 10000"/>
                <a:gd name="connsiteY204" fmla="*/ 646 h 10000"/>
                <a:gd name="connsiteX205" fmla="*/ 8318 w 10000"/>
                <a:gd name="connsiteY205" fmla="*/ 738 h 10000"/>
                <a:gd name="connsiteX206" fmla="*/ 8368 w 10000"/>
                <a:gd name="connsiteY206" fmla="*/ 759 h 10000"/>
                <a:gd name="connsiteX207" fmla="*/ 8406 w 10000"/>
                <a:gd name="connsiteY207" fmla="*/ 752 h 10000"/>
                <a:gd name="connsiteX208" fmla="*/ 8481 w 10000"/>
                <a:gd name="connsiteY208" fmla="*/ 610 h 10000"/>
                <a:gd name="connsiteX209" fmla="*/ 8550 w 10000"/>
                <a:gd name="connsiteY209" fmla="*/ 625 h 10000"/>
                <a:gd name="connsiteX210" fmla="*/ 8562 w 10000"/>
                <a:gd name="connsiteY210" fmla="*/ 667 h 10000"/>
                <a:gd name="connsiteX211" fmla="*/ 8613 w 10000"/>
                <a:gd name="connsiteY211" fmla="*/ 717 h 10000"/>
                <a:gd name="connsiteX212" fmla="*/ 8613 w 10000"/>
                <a:gd name="connsiteY212" fmla="*/ 752 h 10000"/>
                <a:gd name="connsiteX213" fmla="*/ 8657 w 10000"/>
                <a:gd name="connsiteY213" fmla="*/ 774 h 10000"/>
                <a:gd name="connsiteX214" fmla="*/ 8720 w 10000"/>
                <a:gd name="connsiteY214" fmla="*/ 774 h 10000"/>
                <a:gd name="connsiteX215" fmla="*/ 8726 w 10000"/>
                <a:gd name="connsiteY215" fmla="*/ 837 h 10000"/>
                <a:gd name="connsiteX216" fmla="*/ 8670 w 10000"/>
                <a:gd name="connsiteY216" fmla="*/ 866 h 10000"/>
                <a:gd name="connsiteX217" fmla="*/ 8720 w 10000"/>
                <a:gd name="connsiteY217" fmla="*/ 1143 h 10000"/>
                <a:gd name="connsiteX218" fmla="*/ 8770 w 10000"/>
                <a:gd name="connsiteY218" fmla="*/ 1270 h 10000"/>
                <a:gd name="connsiteX219" fmla="*/ 8757 w 10000"/>
                <a:gd name="connsiteY219" fmla="*/ 1327 h 10000"/>
                <a:gd name="connsiteX220" fmla="*/ 8801 w 10000"/>
                <a:gd name="connsiteY220" fmla="*/ 1391 h 10000"/>
                <a:gd name="connsiteX221" fmla="*/ 8808 w 10000"/>
                <a:gd name="connsiteY221" fmla="*/ 1434 h 10000"/>
                <a:gd name="connsiteX222" fmla="*/ 8926 w 10000"/>
                <a:gd name="connsiteY222" fmla="*/ 1483 h 10000"/>
                <a:gd name="connsiteX223" fmla="*/ 9072 w 10000"/>
                <a:gd name="connsiteY223" fmla="*/ 1441 h 10000"/>
                <a:gd name="connsiteX224" fmla="*/ 9089 w 10000"/>
                <a:gd name="connsiteY224" fmla="*/ 1384 h 10000"/>
                <a:gd name="connsiteX225" fmla="*/ 9139 w 10000"/>
                <a:gd name="connsiteY225" fmla="*/ 1405 h 10000"/>
                <a:gd name="connsiteX226" fmla="*/ 9172 w 10000"/>
                <a:gd name="connsiteY226" fmla="*/ 1455 h 10000"/>
                <a:gd name="connsiteX227" fmla="*/ 9248 w 10000"/>
                <a:gd name="connsiteY227" fmla="*/ 1419 h 10000"/>
                <a:gd name="connsiteX228" fmla="*/ 9291 w 10000"/>
                <a:gd name="connsiteY228" fmla="*/ 1419 h 10000"/>
                <a:gd name="connsiteX229" fmla="*/ 9354 w 10000"/>
                <a:gd name="connsiteY229" fmla="*/ 1476 h 10000"/>
                <a:gd name="connsiteX230" fmla="*/ 9391 w 10000"/>
                <a:gd name="connsiteY230" fmla="*/ 1398 h 10000"/>
                <a:gd name="connsiteX231" fmla="*/ 9467 w 10000"/>
                <a:gd name="connsiteY231" fmla="*/ 1434 h 10000"/>
                <a:gd name="connsiteX232" fmla="*/ 9505 w 10000"/>
                <a:gd name="connsiteY232" fmla="*/ 1391 h 10000"/>
                <a:gd name="connsiteX233" fmla="*/ 9536 w 10000"/>
                <a:gd name="connsiteY233" fmla="*/ 1398 h 10000"/>
                <a:gd name="connsiteX234" fmla="*/ 9567 w 10000"/>
                <a:gd name="connsiteY234" fmla="*/ 1356 h 10000"/>
                <a:gd name="connsiteX235" fmla="*/ 9561 w 10000"/>
                <a:gd name="connsiteY235" fmla="*/ 1313 h 10000"/>
                <a:gd name="connsiteX236" fmla="*/ 9605 w 10000"/>
                <a:gd name="connsiteY236" fmla="*/ 1292 h 10000"/>
                <a:gd name="connsiteX237" fmla="*/ 9636 w 10000"/>
                <a:gd name="connsiteY237" fmla="*/ 1221 h 10000"/>
                <a:gd name="connsiteX238" fmla="*/ 9725 w 10000"/>
                <a:gd name="connsiteY238" fmla="*/ 1228 h 10000"/>
                <a:gd name="connsiteX239" fmla="*/ 9856 w 10000"/>
                <a:gd name="connsiteY239" fmla="*/ 1434 h 10000"/>
                <a:gd name="connsiteX240" fmla="*/ 9880 w 10000"/>
                <a:gd name="connsiteY240" fmla="*/ 1505 h 10000"/>
                <a:gd name="connsiteX241" fmla="*/ 9969 w 10000"/>
                <a:gd name="connsiteY241" fmla="*/ 1597 h 10000"/>
                <a:gd name="connsiteX242" fmla="*/ 10000 w 10000"/>
                <a:gd name="connsiteY242" fmla="*/ 1682 h 10000"/>
                <a:gd name="connsiteX243" fmla="*/ 9931 w 10000"/>
                <a:gd name="connsiteY243" fmla="*/ 1796 h 10000"/>
                <a:gd name="connsiteX244" fmla="*/ 9880 w 10000"/>
                <a:gd name="connsiteY244" fmla="*/ 1838 h 10000"/>
                <a:gd name="connsiteX245" fmla="*/ 9907 w 10000"/>
                <a:gd name="connsiteY245" fmla="*/ 1959 h 10000"/>
                <a:gd name="connsiteX246" fmla="*/ 9830 w 10000"/>
                <a:gd name="connsiteY246" fmla="*/ 2051 h 10000"/>
                <a:gd name="connsiteX247" fmla="*/ 9787 w 10000"/>
                <a:gd name="connsiteY247" fmla="*/ 2072 h 10000"/>
                <a:gd name="connsiteX248" fmla="*/ 9787 w 10000"/>
                <a:gd name="connsiteY248" fmla="*/ 2136 h 10000"/>
                <a:gd name="connsiteX249" fmla="*/ 9730 w 10000"/>
                <a:gd name="connsiteY249" fmla="*/ 2257 h 10000"/>
                <a:gd name="connsiteX250" fmla="*/ 9693 w 10000"/>
                <a:gd name="connsiteY250" fmla="*/ 2264 h 10000"/>
                <a:gd name="connsiteX251" fmla="*/ 9699 w 10000"/>
                <a:gd name="connsiteY251" fmla="*/ 2349 h 10000"/>
                <a:gd name="connsiteX252" fmla="*/ 9667 w 10000"/>
                <a:gd name="connsiteY252" fmla="*/ 2413 h 10000"/>
                <a:gd name="connsiteX253" fmla="*/ 9675 w 10000"/>
                <a:gd name="connsiteY253" fmla="*/ 2697 h 10000"/>
                <a:gd name="connsiteX254" fmla="*/ 9693 w 10000"/>
                <a:gd name="connsiteY254" fmla="*/ 2718 h 10000"/>
                <a:gd name="connsiteX255" fmla="*/ 9687 w 10000"/>
                <a:gd name="connsiteY255" fmla="*/ 2811 h 10000"/>
                <a:gd name="connsiteX256" fmla="*/ 9675 w 10000"/>
                <a:gd name="connsiteY256" fmla="*/ 2896 h 10000"/>
                <a:gd name="connsiteX257" fmla="*/ 9630 w 10000"/>
                <a:gd name="connsiteY257" fmla="*/ 2938 h 10000"/>
                <a:gd name="connsiteX258" fmla="*/ 9548 w 10000"/>
                <a:gd name="connsiteY258" fmla="*/ 2903 h 10000"/>
                <a:gd name="connsiteX259" fmla="*/ 9511 w 10000"/>
                <a:gd name="connsiteY259" fmla="*/ 2952 h 10000"/>
                <a:gd name="connsiteX260" fmla="*/ 9517 w 10000"/>
                <a:gd name="connsiteY260" fmla="*/ 2995 h 10000"/>
                <a:gd name="connsiteX261" fmla="*/ 9492 w 10000"/>
                <a:gd name="connsiteY261" fmla="*/ 3080 h 10000"/>
                <a:gd name="connsiteX262" fmla="*/ 9448 w 10000"/>
                <a:gd name="connsiteY262" fmla="*/ 3137 h 10000"/>
                <a:gd name="connsiteX263" fmla="*/ 9435 w 10000"/>
                <a:gd name="connsiteY263" fmla="*/ 3236 h 10000"/>
                <a:gd name="connsiteX264" fmla="*/ 9404 w 10000"/>
                <a:gd name="connsiteY264" fmla="*/ 3322 h 10000"/>
                <a:gd name="connsiteX265" fmla="*/ 9410 w 10000"/>
                <a:gd name="connsiteY265" fmla="*/ 3378 h 10000"/>
                <a:gd name="connsiteX266" fmla="*/ 9398 w 10000"/>
                <a:gd name="connsiteY266" fmla="*/ 3435 h 10000"/>
                <a:gd name="connsiteX267" fmla="*/ 9423 w 10000"/>
                <a:gd name="connsiteY267" fmla="*/ 3485 h 10000"/>
                <a:gd name="connsiteX268" fmla="*/ 9385 w 10000"/>
                <a:gd name="connsiteY268" fmla="*/ 3563 h 10000"/>
                <a:gd name="connsiteX269" fmla="*/ 9323 w 10000"/>
                <a:gd name="connsiteY269" fmla="*/ 3442 h 10000"/>
                <a:gd name="connsiteX270" fmla="*/ 9323 w 10000"/>
                <a:gd name="connsiteY270" fmla="*/ 3350 h 10000"/>
                <a:gd name="connsiteX271" fmla="*/ 9304 w 10000"/>
                <a:gd name="connsiteY271" fmla="*/ 3336 h 10000"/>
                <a:gd name="connsiteX272" fmla="*/ 9228 w 10000"/>
                <a:gd name="connsiteY272" fmla="*/ 3400 h 10000"/>
                <a:gd name="connsiteX273" fmla="*/ 9108 w 10000"/>
                <a:gd name="connsiteY273" fmla="*/ 3549 h 10000"/>
                <a:gd name="connsiteX274" fmla="*/ 9039 w 10000"/>
                <a:gd name="connsiteY274" fmla="*/ 3655 h 10000"/>
                <a:gd name="connsiteX275" fmla="*/ 8933 w 10000"/>
                <a:gd name="connsiteY275" fmla="*/ 3712 h 10000"/>
                <a:gd name="connsiteX276" fmla="*/ 8895 w 10000"/>
                <a:gd name="connsiteY276" fmla="*/ 3797 h 10000"/>
                <a:gd name="connsiteX277" fmla="*/ 8864 w 10000"/>
                <a:gd name="connsiteY277" fmla="*/ 3825 h 10000"/>
                <a:gd name="connsiteX278" fmla="*/ 8744 w 10000"/>
                <a:gd name="connsiteY278" fmla="*/ 3903 h 10000"/>
                <a:gd name="connsiteX279" fmla="*/ 8644 w 10000"/>
                <a:gd name="connsiteY279" fmla="*/ 3996 h 10000"/>
                <a:gd name="connsiteX280" fmla="*/ 8620 w 10000"/>
                <a:gd name="connsiteY280" fmla="*/ 4067 h 10000"/>
                <a:gd name="connsiteX281" fmla="*/ 8581 w 10000"/>
                <a:gd name="connsiteY281" fmla="*/ 4102 h 10000"/>
                <a:gd name="connsiteX282" fmla="*/ 8632 w 10000"/>
                <a:gd name="connsiteY282" fmla="*/ 4194 h 10000"/>
                <a:gd name="connsiteX283" fmla="*/ 8682 w 10000"/>
                <a:gd name="connsiteY283" fmla="*/ 4265 h 10000"/>
                <a:gd name="connsiteX284" fmla="*/ 8751 w 10000"/>
                <a:gd name="connsiteY284" fmla="*/ 4294 h 10000"/>
                <a:gd name="connsiteX285" fmla="*/ 8726 w 10000"/>
                <a:gd name="connsiteY285" fmla="*/ 4344 h 10000"/>
                <a:gd name="connsiteX286" fmla="*/ 8775 w 10000"/>
                <a:gd name="connsiteY286" fmla="*/ 4358 h 10000"/>
                <a:gd name="connsiteX287" fmla="*/ 8775 w 10000"/>
                <a:gd name="connsiteY287" fmla="*/ 4443 h 10000"/>
                <a:gd name="connsiteX288" fmla="*/ 8814 w 10000"/>
                <a:gd name="connsiteY288" fmla="*/ 4507 h 10000"/>
                <a:gd name="connsiteX289" fmla="*/ 8876 w 10000"/>
                <a:gd name="connsiteY289" fmla="*/ 4493 h 10000"/>
                <a:gd name="connsiteX290" fmla="*/ 8902 w 10000"/>
                <a:gd name="connsiteY290" fmla="*/ 4422 h 10000"/>
                <a:gd name="connsiteX291" fmla="*/ 8952 w 10000"/>
                <a:gd name="connsiteY291" fmla="*/ 4414 h 10000"/>
                <a:gd name="connsiteX292" fmla="*/ 8957 w 10000"/>
                <a:gd name="connsiteY292" fmla="*/ 4358 h 10000"/>
                <a:gd name="connsiteX293" fmla="*/ 9022 w 10000"/>
                <a:gd name="connsiteY293" fmla="*/ 4358 h 10000"/>
                <a:gd name="connsiteX294" fmla="*/ 8995 w 10000"/>
                <a:gd name="connsiteY294" fmla="*/ 4429 h 10000"/>
                <a:gd name="connsiteX295" fmla="*/ 9058 w 10000"/>
                <a:gd name="connsiteY295" fmla="*/ 4464 h 10000"/>
                <a:gd name="connsiteX296" fmla="*/ 9046 w 10000"/>
                <a:gd name="connsiteY296" fmla="*/ 4528 h 10000"/>
                <a:gd name="connsiteX297" fmla="*/ 8952 w 10000"/>
                <a:gd name="connsiteY297" fmla="*/ 4535 h 10000"/>
                <a:gd name="connsiteX298" fmla="*/ 8883 w 10000"/>
                <a:gd name="connsiteY298" fmla="*/ 4578 h 10000"/>
                <a:gd name="connsiteX299" fmla="*/ 8821 w 10000"/>
                <a:gd name="connsiteY299" fmla="*/ 4599 h 10000"/>
                <a:gd name="connsiteX300" fmla="*/ 8821 w 10000"/>
                <a:gd name="connsiteY300" fmla="*/ 4698 h 10000"/>
                <a:gd name="connsiteX301" fmla="*/ 8883 w 10000"/>
                <a:gd name="connsiteY301" fmla="*/ 4805 h 10000"/>
                <a:gd name="connsiteX302" fmla="*/ 8833 w 10000"/>
                <a:gd name="connsiteY302" fmla="*/ 4904 h 10000"/>
                <a:gd name="connsiteX303" fmla="*/ 8732 w 10000"/>
                <a:gd name="connsiteY303" fmla="*/ 4918 h 10000"/>
                <a:gd name="connsiteX304" fmla="*/ 8744 w 10000"/>
                <a:gd name="connsiteY304" fmla="*/ 5032 h 10000"/>
                <a:gd name="connsiteX305" fmla="*/ 8739 w 10000"/>
                <a:gd name="connsiteY305" fmla="*/ 5103 h 10000"/>
                <a:gd name="connsiteX306" fmla="*/ 8707 w 10000"/>
                <a:gd name="connsiteY306" fmla="*/ 5138 h 10000"/>
                <a:gd name="connsiteX307" fmla="*/ 8644 w 10000"/>
                <a:gd name="connsiteY307" fmla="*/ 5110 h 10000"/>
                <a:gd name="connsiteX308" fmla="*/ 8589 w 10000"/>
                <a:gd name="connsiteY308" fmla="*/ 5018 h 10000"/>
                <a:gd name="connsiteX309" fmla="*/ 8525 w 10000"/>
                <a:gd name="connsiteY309" fmla="*/ 5089 h 10000"/>
                <a:gd name="connsiteX310" fmla="*/ 8463 w 10000"/>
                <a:gd name="connsiteY310" fmla="*/ 5039 h 10000"/>
                <a:gd name="connsiteX311" fmla="*/ 8456 w 10000"/>
                <a:gd name="connsiteY311" fmla="*/ 5011 h 10000"/>
                <a:gd name="connsiteX312" fmla="*/ 8368 w 10000"/>
                <a:gd name="connsiteY312" fmla="*/ 4947 h 10000"/>
                <a:gd name="connsiteX313" fmla="*/ 8343 w 10000"/>
                <a:gd name="connsiteY313" fmla="*/ 4961 h 10000"/>
                <a:gd name="connsiteX314" fmla="*/ 8355 w 10000"/>
                <a:gd name="connsiteY314" fmla="*/ 5039 h 10000"/>
                <a:gd name="connsiteX315" fmla="*/ 8305 w 10000"/>
                <a:gd name="connsiteY315" fmla="*/ 5138 h 10000"/>
                <a:gd name="connsiteX316" fmla="*/ 8343 w 10000"/>
                <a:gd name="connsiteY316" fmla="*/ 5160 h 10000"/>
                <a:gd name="connsiteX317" fmla="*/ 8413 w 10000"/>
                <a:gd name="connsiteY317" fmla="*/ 5145 h 10000"/>
                <a:gd name="connsiteX318" fmla="*/ 8425 w 10000"/>
                <a:gd name="connsiteY318" fmla="*/ 5181 h 10000"/>
                <a:gd name="connsiteX319" fmla="*/ 8413 w 10000"/>
                <a:gd name="connsiteY319" fmla="*/ 5224 h 10000"/>
                <a:gd name="connsiteX320" fmla="*/ 8438 w 10000"/>
                <a:gd name="connsiteY320" fmla="*/ 5280 h 10000"/>
                <a:gd name="connsiteX321" fmla="*/ 8494 w 10000"/>
                <a:gd name="connsiteY321" fmla="*/ 5316 h 10000"/>
                <a:gd name="connsiteX322" fmla="*/ 8481 w 10000"/>
                <a:gd name="connsiteY322" fmla="*/ 5401 h 10000"/>
                <a:gd name="connsiteX323" fmla="*/ 8519 w 10000"/>
                <a:gd name="connsiteY323" fmla="*/ 5444 h 10000"/>
                <a:gd name="connsiteX324" fmla="*/ 8475 w 10000"/>
                <a:gd name="connsiteY324" fmla="*/ 5486 h 10000"/>
                <a:gd name="connsiteX325" fmla="*/ 8463 w 10000"/>
                <a:gd name="connsiteY325" fmla="*/ 5642 h 10000"/>
                <a:gd name="connsiteX326" fmla="*/ 8438 w 10000"/>
                <a:gd name="connsiteY326" fmla="*/ 5649 h 10000"/>
                <a:gd name="connsiteX327" fmla="*/ 8469 w 10000"/>
                <a:gd name="connsiteY327" fmla="*/ 5720 h 10000"/>
                <a:gd name="connsiteX328" fmla="*/ 8475 w 10000"/>
                <a:gd name="connsiteY328" fmla="*/ 5841 h 10000"/>
                <a:gd name="connsiteX329" fmla="*/ 8506 w 10000"/>
                <a:gd name="connsiteY329" fmla="*/ 5869 h 10000"/>
                <a:gd name="connsiteX330" fmla="*/ 8513 w 10000"/>
                <a:gd name="connsiteY330" fmla="*/ 5905 h 10000"/>
                <a:gd name="connsiteX331" fmla="*/ 8538 w 10000"/>
                <a:gd name="connsiteY331" fmla="*/ 5912 h 10000"/>
                <a:gd name="connsiteX332" fmla="*/ 8544 w 10000"/>
                <a:gd name="connsiteY332" fmla="*/ 5983 h 10000"/>
                <a:gd name="connsiteX333" fmla="*/ 8531 w 10000"/>
                <a:gd name="connsiteY333" fmla="*/ 6033 h 10000"/>
                <a:gd name="connsiteX334" fmla="*/ 8595 w 10000"/>
                <a:gd name="connsiteY334" fmla="*/ 6061 h 10000"/>
                <a:gd name="connsiteX335" fmla="*/ 8689 w 10000"/>
                <a:gd name="connsiteY335" fmla="*/ 6004 h 10000"/>
                <a:gd name="connsiteX336" fmla="*/ 8826 w 10000"/>
                <a:gd name="connsiteY336" fmla="*/ 5891 h 10000"/>
                <a:gd name="connsiteX337" fmla="*/ 8864 w 10000"/>
                <a:gd name="connsiteY337" fmla="*/ 5891 h 10000"/>
                <a:gd name="connsiteX338" fmla="*/ 8864 w 10000"/>
                <a:gd name="connsiteY338" fmla="*/ 5976 h 10000"/>
                <a:gd name="connsiteX339" fmla="*/ 8889 w 10000"/>
                <a:gd name="connsiteY339" fmla="*/ 5990 h 10000"/>
                <a:gd name="connsiteX340" fmla="*/ 8933 w 10000"/>
                <a:gd name="connsiteY340" fmla="*/ 6089 h 10000"/>
                <a:gd name="connsiteX341" fmla="*/ 8964 w 10000"/>
                <a:gd name="connsiteY341" fmla="*/ 6097 h 10000"/>
                <a:gd name="connsiteX342" fmla="*/ 8945 w 10000"/>
                <a:gd name="connsiteY342" fmla="*/ 6153 h 10000"/>
                <a:gd name="connsiteX343" fmla="*/ 8995 w 10000"/>
                <a:gd name="connsiteY343" fmla="*/ 6281 h 10000"/>
                <a:gd name="connsiteX344" fmla="*/ 8995 w 10000"/>
                <a:gd name="connsiteY344" fmla="*/ 6345 h 10000"/>
                <a:gd name="connsiteX345" fmla="*/ 9022 w 10000"/>
                <a:gd name="connsiteY345" fmla="*/ 6416 h 10000"/>
                <a:gd name="connsiteX346" fmla="*/ 8983 w 10000"/>
                <a:gd name="connsiteY346" fmla="*/ 6473 h 10000"/>
                <a:gd name="connsiteX347" fmla="*/ 8939 w 10000"/>
                <a:gd name="connsiteY347" fmla="*/ 6466 h 10000"/>
                <a:gd name="connsiteX348" fmla="*/ 8939 w 10000"/>
                <a:gd name="connsiteY348" fmla="*/ 6501 h 10000"/>
                <a:gd name="connsiteX349" fmla="*/ 8983 w 10000"/>
                <a:gd name="connsiteY349" fmla="*/ 6544 h 10000"/>
                <a:gd name="connsiteX350" fmla="*/ 9002 w 10000"/>
                <a:gd name="connsiteY350" fmla="*/ 6515 h 10000"/>
                <a:gd name="connsiteX351" fmla="*/ 9039 w 10000"/>
                <a:gd name="connsiteY351" fmla="*/ 6579 h 10000"/>
                <a:gd name="connsiteX352" fmla="*/ 9084 w 10000"/>
                <a:gd name="connsiteY352" fmla="*/ 6579 h 10000"/>
                <a:gd name="connsiteX353" fmla="*/ 9058 w 10000"/>
                <a:gd name="connsiteY353" fmla="*/ 6757 h 10000"/>
                <a:gd name="connsiteX354" fmla="*/ 9039 w 10000"/>
                <a:gd name="connsiteY354" fmla="*/ 6792 h 10000"/>
                <a:gd name="connsiteX355" fmla="*/ 8983 w 10000"/>
                <a:gd name="connsiteY355" fmla="*/ 6778 h 10000"/>
                <a:gd name="connsiteX356" fmla="*/ 8914 w 10000"/>
                <a:gd name="connsiteY356" fmla="*/ 6799 h 10000"/>
                <a:gd name="connsiteX357" fmla="*/ 8889 w 10000"/>
                <a:gd name="connsiteY357" fmla="*/ 6842 h 10000"/>
                <a:gd name="connsiteX358" fmla="*/ 8883 w 10000"/>
                <a:gd name="connsiteY358" fmla="*/ 6884 h 10000"/>
                <a:gd name="connsiteX359" fmla="*/ 8840 w 10000"/>
                <a:gd name="connsiteY359" fmla="*/ 6934 h 10000"/>
                <a:gd name="connsiteX360" fmla="*/ 8770 w 10000"/>
                <a:gd name="connsiteY360" fmla="*/ 6941 h 10000"/>
                <a:gd name="connsiteX361" fmla="*/ 8757 w 10000"/>
                <a:gd name="connsiteY361" fmla="*/ 6962 h 10000"/>
                <a:gd name="connsiteX362" fmla="*/ 8713 w 10000"/>
                <a:gd name="connsiteY362" fmla="*/ 6927 h 10000"/>
                <a:gd name="connsiteX363" fmla="*/ 8670 w 10000"/>
                <a:gd name="connsiteY363" fmla="*/ 6934 h 10000"/>
                <a:gd name="connsiteX364" fmla="*/ 8644 w 10000"/>
                <a:gd name="connsiteY364" fmla="*/ 6906 h 10000"/>
                <a:gd name="connsiteX365" fmla="*/ 8589 w 10000"/>
                <a:gd name="connsiteY365" fmla="*/ 6891 h 10000"/>
                <a:gd name="connsiteX366" fmla="*/ 8601 w 10000"/>
                <a:gd name="connsiteY366" fmla="*/ 6941 h 10000"/>
                <a:gd name="connsiteX367" fmla="*/ 8575 w 10000"/>
                <a:gd name="connsiteY367" fmla="*/ 6991 h 10000"/>
                <a:gd name="connsiteX368" fmla="*/ 8481 w 10000"/>
                <a:gd name="connsiteY368" fmla="*/ 6984 h 10000"/>
                <a:gd name="connsiteX369" fmla="*/ 8450 w 10000"/>
                <a:gd name="connsiteY369" fmla="*/ 6962 h 10000"/>
                <a:gd name="connsiteX370" fmla="*/ 8400 w 10000"/>
                <a:gd name="connsiteY370" fmla="*/ 6984 h 10000"/>
                <a:gd name="connsiteX371" fmla="*/ 8394 w 10000"/>
                <a:gd name="connsiteY371" fmla="*/ 7055 h 10000"/>
                <a:gd name="connsiteX372" fmla="*/ 8300 w 10000"/>
                <a:gd name="connsiteY372" fmla="*/ 7133 h 10000"/>
                <a:gd name="connsiteX373" fmla="*/ 8268 w 10000"/>
                <a:gd name="connsiteY373" fmla="*/ 7090 h 10000"/>
                <a:gd name="connsiteX374" fmla="*/ 8200 w 10000"/>
                <a:gd name="connsiteY374" fmla="*/ 7111 h 10000"/>
                <a:gd name="connsiteX375" fmla="*/ 8155 w 10000"/>
                <a:gd name="connsiteY375" fmla="*/ 7133 h 10000"/>
                <a:gd name="connsiteX376" fmla="*/ 8149 w 10000"/>
                <a:gd name="connsiteY376" fmla="*/ 7168 h 10000"/>
                <a:gd name="connsiteX377" fmla="*/ 8054 w 10000"/>
                <a:gd name="connsiteY377" fmla="*/ 7246 h 10000"/>
                <a:gd name="connsiteX378" fmla="*/ 7999 w 10000"/>
                <a:gd name="connsiteY378" fmla="*/ 7232 h 10000"/>
                <a:gd name="connsiteX379" fmla="*/ 7942 w 10000"/>
                <a:gd name="connsiteY379" fmla="*/ 7260 h 10000"/>
                <a:gd name="connsiteX380" fmla="*/ 7898 w 10000"/>
                <a:gd name="connsiteY380" fmla="*/ 7303 h 10000"/>
                <a:gd name="connsiteX381" fmla="*/ 7836 w 10000"/>
                <a:gd name="connsiteY381" fmla="*/ 7331 h 10000"/>
                <a:gd name="connsiteX382" fmla="*/ 7841 w 10000"/>
                <a:gd name="connsiteY382" fmla="*/ 7374 h 10000"/>
                <a:gd name="connsiteX383" fmla="*/ 7786 w 10000"/>
                <a:gd name="connsiteY383" fmla="*/ 7402 h 10000"/>
                <a:gd name="connsiteX384" fmla="*/ 7704 w 10000"/>
                <a:gd name="connsiteY384" fmla="*/ 7523 h 10000"/>
                <a:gd name="connsiteX385" fmla="*/ 7691 w 10000"/>
                <a:gd name="connsiteY385" fmla="*/ 7573 h 10000"/>
                <a:gd name="connsiteX386" fmla="*/ 7666 w 10000"/>
                <a:gd name="connsiteY386" fmla="*/ 7559 h 10000"/>
                <a:gd name="connsiteX387" fmla="*/ 7678 w 10000"/>
                <a:gd name="connsiteY387" fmla="*/ 7523 h 10000"/>
                <a:gd name="connsiteX388" fmla="*/ 7597 w 10000"/>
                <a:gd name="connsiteY388" fmla="*/ 7339 h 10000"/>
                <a:gd name="connsiteX389" fmla="*/ 7597 w 10000"/>
                <a:gd name="connsiteY389" fmla="*/ 7268 h 10000"/>
                <a:gd name="connsiteX390" fmla="*/ 7560 w 10000"/>
                <a:gd name="connsiteY390" fmla="*/ 7268 h 10000"/>
                <a:gd name="connsiteX391" fmla="*/ 7445 w 10000"/>
                <a:gd name="connsiteY391" fmla="*/ 7197 h 10000"/>
                <a:gd name="connsiteX392" fmla="*/ 7377 w 10000"/>
                <a:gd name="connsiteY392" fmla="*/ 7232 h 10000"/>
                <a:gd name="connsiteX393" fmla="*/ 7358 w 10000"/>
                <a:gd name="connsiteY393" fmla="*/ 7275 h 10000"/>
                <a:gd name="connsiteX394" fmla="*/ 7408 w 10000"/>
                <a:gd name="connsiteY394" fmla="*/ 7324 h 10000"/>
                <a:gd name="connsiteX395" fmla="*/ 7420 w 10000"/>
                <a:gd name="connsiteY395" fmla="*/ 7367 h 10000"/>
                <a:gd name="connsiteX396" fmla="*/ 7389 w 10000"/>
                <a:gd name="connsiteY396" fmla="*/ 7410 h 10000"/>
                <a:gd name="connsiteX397" fmla="*/ 7396 w 10000"/>
                <a:gd name="connsiteY397" fmla="*/ 7445 h 10000"/>
                <a:gd name="connsiteX398" fmla="*/ 7383 w 10000"/>
                <a:gd name="connsiteY398" fmla="*/ 7516 h 10000"/>
                <a:gd name="connsiteX399" fmla="*/ 7389 w 10000"/>
                <a:gd name="connsiteY399" fmla="*/ 7587 h 10000"/>
                <a:gd name="connsiteX400" fmla="*/ 7427 w 10000"/>
                <a:gd name="connsiteY400" fmla="*/ 7700 h 10000"/>
                <a:gd name="connsiteX401" fmla="*/ 7389 w 10000"/>
                <a:gd name="connsiteY401" fmla="*/ 7743 h 10000"/>
                <a:gd name="connsiteX402" fmla="*/ 7396 w 10000"/>
                <a:gd name="connsiteY402" fmla="*/ 7779 h 10000"/>
                <a:gd name="connsiteX403" fmla="*/ 7364 w 10000"/>
                <a:gd name="connsiteY403" fmla="*/ 7793 h 10000"/>
                <a:gd name="connsiteX404" fmla="*/ 7346 w 10000"/>
                <a:gd name="connsiteY404" fmla="*/ 7814 h 10000"/>
                <a:gd name="connsiteX405" fmla="*/ 7226 w 10000"/>
                <a:gd name="connsiteY405" fmla="*/ 7800 h 10000"/>
                <a:gd name="connsiteX406" fmla="*/ 7207 w 10000"/>
                <a:gd name="connsiteY406" fmla="*/ 7757 h 10000"/>
                <a:gd name="connsiteX407" fmla="*/ 7169 w 10000"/>
                <a:gd name="connsiteY407" fmla="*/ 7786 h 10000"/>
                <a:gd name="connsiteX408" fmla="*/ 7088 w 10000"/>
                <a:gd name="connsiteY408" fmla="*/ 7771 h 10000"/>
                <a:gd name="connsiteX409" fmla="*/ 7032 w 10000"/>
                <a:gd name="connsiteY409" fmla="*/ 7793 h 10000"/>
                <a:gd name="connsiteX410" fmla="*/ 7001 w 10000"/>
                <a:gd name="connsiteY410" fmla="*/ 7644 h 10000"/>
                <a:gd name="connsiteX411" fmla="*/ 6968 w 10000"/>
                <a:gd name="connsiteY411" fmla="*/ 7637 h 10000"/>
                <a:gd name="connsiteX412" fmla="*/ 6932 w 10000"/>
                <a:gd name="connsiteY412" fmla="*/ 7544 h 10000"/>
                <a:gd name="connsiteX413" fmla="*/ 6951 w 10000"/>
                <a:gd name="connsiteY413" fmla="*/ 7502 h 10000"/>
                <a:gd name="connsiteX414" fmla="*/ 6994 w 10000"/>
                <a:gd name="connsiteY414" fmla="*/ 7523 h 10000"/>
                <a:gd name="connsiteX415" fmla="*/ 7013 w 10000"/>
                <a:gd name="connsiteY415" fmla="*/ 7473 h 10000"/>
                <a:gd name="connsiteX416" fmla="*/ 6982 w 10000"/>
                <a:gd name="connsiteY416" fmla="*/ 7438 h 10000"/>
                <a:gd name="connsiteX417" fmla="*/ 7001 w 10000"/>
                <a:gd name="connsiteY417" fmla="*/ 7402 h 10000"/>
                <a:gd name="connsiteX418" fmla="*/ 6919 w 10000"/>
                <a:gd name="connsiteY418" fmla="*/ 7331 h 10000"/>
                <a:gd name="connsiteX419" fmla="*/ 6925 w 10000"/>
                <a:gd name="connsiteY419" fmla="*/ 7296 h 10000"/>
                <a:gd name="connsiteX420" fmla="*/ 6875 w 10000"/>
                <a:gd name="connsiteY420" fmla="*/ 7260 h 10000"/>
                <a:gd name="connsiteX421" fmla="*/ 6906 w 10000"/>
                <a:gd name="connsiteY421" fmla="*/ 7218 h 10000"/>
                <a:gd name="connsiteX422" fmla="*/ 6894 w 10000"/>
                <a:gd name="connsiteY422" fmla="*/ 7168 h 10000"/>
                <a:gd name="connsiteX423" fmla="*/ 6836 w 10000"/>
                <a:gd name="connsiteY423" fmla="*/ 7090 h 10000"/>
                <a:gd name="connsiteX424" fmla="*/ 6800 w 10000"/>
                <a:gd name="connsiteY424" fmla="*/ 7026 h 10000"/>
                <a:gd name="connsiteX425" fmla="*/ 6724 w 10000"/>
                <a:gd name="connsiteY425" fmla="*/ 7055 h 10000"/>
                <a:gd name="connsiteX426" fmla="*/ 6681 w 10000"/>
                <a:gd name="connsiteY426" fmla="*/ 7048 h 10000"/>
                <a:gd name="connsiteX427" fmla="*/ 6656 w 10000"/>
                <a:gd name="connsiteY427" fmla="*/ 7111 h 10000"/>
                <a:gd name="connsiteX428" fmla="*/ 6568 w 10000"/>
                <a:gd name="connsiteY428" fmla="*/ 7119 h 10000"/>
                <a:gd name="connsiteX429" fmla="*/ 6536 w 10000"/>
                <a:gd name="connsiteY429" fmla="*/ 7111 h 10000"/>
                <a:gd name="connsiteX430" fmla="*/ 6461 w 10000"/>
                <a:gd name="connsiteY430" fmla="*/ 7161 h 10000"/>
                <a:gd name="connsiteX431" fmla="*/ 6468 w 10000"/>
                <a:gd name="connsiteY431" fmla="*/ 7260 h 10000"/>
                <a:gd name="connsiteX432" fmla="*/ 6449 w 10000"/>
                <a:gd name="connsiteY432" fmla="*/ 7324 h 10000"/>
                <a:gd name="connsiteX433" fmla="*/ 6449 w 10000"/>
                <a:gd name="connsiteY433" fmla="*/ 7381 h 10000"/>
                <a:gd name="connsiteX434" fmla="*/ 6385 w 10000"/>
                <a:gd name="connsiteY434" fmla="*/ 7424 h 10000"/>
                <a:gd name="connsiteX435" fmla="*/ 6317 w 10000"/>
                <a:gd name="connsiteY435" fmla="*/ 7431 h 10000"/>
                <a:gd name="connsiteX436" fmla="*/ 6298 w 10000"/>
                <a:gd name="connsiteY436" fmla="*/ 7410 h 10000"/>
                <a:gd name="connsiteX437" fmla="*/ 6235 w 10000"/>
                <a:gd name="connsiteY437" fmla="*/ 7388 h 10000"/>
                <a:gd name="connsiteX438" fmla="*/ 6199 w 10000"/>
                <a:gd name="connsiteY438" fmla="*/ 7431 h 10000"/>
                <a:gd name="connsiteX439" fmla="*/ 6191 w 10000"/>
                <a:gd name="connsiteY439" fmla="*/ 7473 h 10000"/>
                <a:gd name="connsiteX440" fmla="*/ 6153 w 10000"/>
                <a:gd name="connsiteY440" fmla="*/ 7480 h 10000"/>
                <a:gd name="connsiteX441" fmla="*/ 6148 w 10000"/>
                <a:gd name="connsiteY441" fmla="*/ 7523 h 10000"/>
                <a:gd name="connsiteX442" fmla="*/ 6117 w 10000"/>
                <a:gd name="connsiteY442" fmla="*/ 7523 h 10000"/>
                <a:gd name="connsiteX443" fmla="*/ 6079 w 10000"/>
                <a:gd name="connsiteY443" fmla="*/ 7424 h 10000"/>
                <a:gd name="connsiteX444" fmla="*/ 5991 w 10000"/>
                <a:gd name="connsiteY444" fmla="*/ 7473 h 10000"/>
                <a:gd name="connsiteX445" fmla="*/ 5890 w 10000"/>
                <a:gd name="connsiteY445" fmla="*/ 7551 h 10000"/>
                <a:gd name="connsiteX446" fmla="*/ 5852 w 10000"/>
                <a:gd name="connsiteY446" fmla="*/ 7566 h 10000"/>
                <a:gd name="connsiteX447" fmla="*/ 5866 w 10000"/>
                <a:gd name="connsiteY447" fmla="*/ 7615 h 10000"/>
                <a:gd name="connsiteX448" fmla="*/ 5808 w 10000"/>
                <a:gd name="connsiteY448" fmla="*/ 7637 h 10000"/>
                <a:gd name="connsiteX449" fmla="*/ 5770 w 10000"/>
                <a:gd name="connsiteY449" fmla="*/ 7608 h 10000"/>
                <a:gd name="connsiteX450" fmla="*/ 5688 w 10000"/>
                <a:gd name="connsiteY450" fmla="*/ 7622 h 10000"/>
                <a:gd name="connsiteX451" fmla="*/ 5688 w 10000"/>
                <a:gd name="connsiteY451" fmla="*/ 7395 h 10000"/>
                <a:gd name="connsiteX452" fmla="*/ 5769 w 10000"/>
                <a:gd name="connsiteY452"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443 w 10000"/>
                <a:gd name="connsiteY52" fmla="*/ 9198 h 10000"/>
                <a:gd name="connsiteX53" fmla="*/ 418 w 10000"/>
                <a:gd name="connsiteY53" fmla="*/ 9191 h 10000"/>
                <a:gd name="connsiteX54" fmla="*/ 405 w 10000"/>
                <a:gd name="connsiteY54" fmla="*/ 9155 h 10000"/>
                <a:gd name="connsiteX55" fmla="*/ 374 w 10000"/>
                <a:gd name="connsiteY55" fmla="*/ 9127 h 10000"/>
                <a:gd name="connsiteX56" fmla="*/ 324 w 10000"/>
                <a:gd name="connsiteY56" fmla="*/ 9141 h 10000"/>
                <a:gd name="connsiteX57" fmla="*/ 299 w 10000"/>
                <a:gd name="connsiteY57" fmla="*/ 9092 h 10000"/>
                <a:gd name="connsiteX58" fmla="*/ 261 w 10000"/>
                <a:gd name="connsiteY58" fmla="*/ 9099 h 10000"/>
                <a:gd name="connsiteX59" fmla="*/ 268 w 10000"/>
                <a:gd name="connsiteY59" fmla="*/ 8935 h 10000"/>
                <a:gd name="connsiteX60" fmla="*/ 130 w 10000"/>
                <a:gd name="connsiteY60" fmla="*/ 8893 h 10000"/>
                <a:gd name="connsiteX61" fmla="*/ 48 w 10000"/>
                <a:gd name="connsiteY61" fmla="*/ 8758 h 10000"/>
                <a:gd name="connsiteX62" fmla="*/ 638 w 10000"/>
                <a:gd name="connsiteY62" fmla="*/ 7104 h 10000"/>
                <a:gd name="connsiteX63" fmla="*/ 6100 w 10000"/>
                <a:gd name="connsiteY63" fmla="*/ 7627 h 10000"/>
                <a:gd name="connsiteX64" fmla="*/ 5005 w 10000"/>
                <a:gd name="connsiteY64" fmla="*/ 5713 h 10000"/>
                <a:gd name="connsiteX65" fmla="*/ 5149 w 10000"/>
                <a:gd name="connsiteY65" fmla="*/ 5720 h 10000"/>
                <a:gd name="connsiteX66" fmla="*/ 5199 w 10000"/>
                <a:gd name="connsiteY66" fmla="*/ 5742 h 10000"/>
                <a:gd name="connsiteX67" fmla="*/ 5306 w 10000"/>
                <a:gd name="connsiteY67" fmla="*/ 5635 h 10000"/>
                <a:gd name="connsiteX68" fmla="*/ 5363 w 10000"/>
                <a:gd name="connsiteY68" fmla="*/ 5628 h 10000"/>
                <a:gd name="connsiteX69" fmla="*/ 5413 w 10000"/>
                <a:gd name="connsiteY69" fmla="*/ 5564 h 10000"/>
                <a:gd name="connsiteX70" fmla="*/ 5475 w 10000"/>
                <a:gd name="connsiteY70" fmla="*/ 5515 h 10000"/>
                <a:gd name="connsiteX71" fmla="*/ 5538 w 10000"/>
                <a:gd name="connsiteY71" fmla="*/ 5408 h 10000"/>
                <a:gd name="connsiteX72" fmla="*/ 5551 w 10000"/>
                <a:gd name="connsiteY72" fmla="*/ 5344 h 10000"/>
                <a:gd name="connsiteX73" fmla="*/ 5626 w 10000"/>
                <a:gd name="connsiteY73" fmla="*/ 5316 h 10000"/>
                <a:gd name="connsiteX74" fmla="*/ 5714 w 10000"/>
                <a:gd name="connsiteY74" fmla="*/ 5351 h 10000"/>
                <a:gd name="connsiteX75" fmla="*/ 5789 w 10000"/>
                <a:gd name="connsiteY75" fmla="*/ 5337 h 10000"/>
                <a:gd name="connsiteX76" fmla="*/ 5866 w 10000"/>
                <a:gd name="connsiteY76" fmla="*/ 5344 h 10000"/>
                <a:gd name="connsiteX77" fmla="*/ 5998 w 10000"/>
                <a:gd name="connsiteY77" fmla="*/ 5302 h 10000"/>
                <a:gd name="connsiteX78" fmla="*/ 6084 w 10000"/>
                <a:gd name="connsiteY78" fmla="*/ 5195 h 10000"/>
                <a:gd name="connsiteX79" fmla="*/ 6122 w 10000"/>
                <a:gd name="connsiteY79" fmla="*/ 5160 h 10000"/>
                <a:gd name="connsiteX80" fmla="*/ 6179 w 10000"/>
                <a:gd name="connsiteY80" fmla="*/ 5160 h 10000"/>
                <a:gd name="connsiteX81" fmla="*/ 6223 w 10000"/>
                <a:gd name="connsiteY81" fmla="*/ 5103 h 10000"/>
                <a:gd name="connsiteX82" fmla="*/ 6204 w 10000"/>
                <a:gd name="connsiteY82" fmla="*/ 5039 h 10000"/>
                <a:gd name="connsiteX83" fmla="*/ 6217 w 10000"/>
                <a:gd name="connsiteY83" fmla="*/ 4982 h 10000"/>
                <a:gd name="connsiteX84" fmla="*/ 6273 w 10000"/>
                <a:gd name="connsiteY84" fmla="*/ 4876 h 10000"/>
                <a:gd name="connsiteX85" fmla="*/ 6335 w 10000"/>
                <a:gd name="connsiteY85" fmla="*/ 4776 h 10000"/>
                <a:gd name="connsiteX86" fmla="*/ 6398 w 10000"/>
                <a:gd name="connsiteY86" fmla="*/ 4755 h 10000"/>
                <a:gd name="connsiteX87" fmla="*/ 6430 w 10000"/>
                <a:gd name="connsiteY87" fmla="*/ 4720 h 10000"/>
                <a:gd name="connsiteX88" fmla="*/ 6536 w 10000"/>
                <a:gd name="connsiteY88" fmla="*/ 4734 h 10000"/>
                <a:gd name="connsiteX89" fmla="*/ 6643 w 10000"/>
                <a:gd name="connsiteY89" fmla="*/ 4734 h 10000"/>
                <a:gd name="connsiteX90" fmla="*/ 6650 w 10000"/>
                <a:gd name="connsiteY90" fmla="*/ 4670 h 10000"/>
                <a:gd name="connsiteX91" fmla="*/ 6668 w 10000"/>
                <a:gd name="connsiteY91" fmla="*/ 4627 h 10000"/>
                <a:gd name="connsiteX92" fmla="*/ 6662 w 10000"/>
                <a:gd name="connsiteY92" fmla="*/ 4599 h 10000"/>
                <a:gd name="connsiteX93" fmla="*/ 6724 w 10000"/>
                <a:gd name="connsiteY93" fmla="*/ 4578 h 10000"/>
                <a:gd name="connsiteX94" fmla="*/ 6768 w 10000"/>
                <a:gd name="connsiteY94" fmla="*/ 4634 h 10000"/>
                <a:gd name="connsiteX95" fmla="*/ 6831 w 10000"/>
                <a:gd name="connsiteY95" fmla="*/ 4613 h 10000"/>
                <a:gd name="connsiteX96" fmla="*/ 6851 w 10000"/>
                <a:gd name="connsiteY96" fmla="*/ 4578 h 10000"/>
                <a:gd name="connsiteX97" fmla="*/ 6901 w 10000"/>
                <a:gd name="connsiteY97" fmla="*/ 4564 h 10000"/>
                <a:gd name="connsiteX98" fmla="*/ 7006 w 10000"/>
                <a:gd name="connsiteY98" fmla="*/ 4493 h 10000"/>
                <a:gd name="connsiteX99" fmla="*/ 7107 w 10000"/>
                <a:gd name="connsiteY99" fmla="*/ 4521 h 10000"/>
                <a:gd name="connsiteX100" fmla="*/ 7133 w 10000"/>
                <a:gd name="connsiteY100" fmla="*/ 4507 h 10000"/>
                <a:gd name="connsiteX101" fmla="*/ 7188 w 10000"/>
                <a:gd name="connsiteY101" fmla="*/ 4528 h 10000"/>
                <a:gd name="connsiteX102" fmla="*/ 7214 w 10000"/>
                <a:gd name="connsiteY102" fmla="*/ 4471 h 10000"/>
                <a:gd name="connsiteX103" fmla="*/ 7238 w 10000"/>
                <a:gd name="connsiteY103" fmla="*/ 4500 h 10000"/>
                <a:gd name="connsiteX104" fmla="*/ 7276 w 10000"/>
                <a:gd name="connsiteY104" fmla="*/ 4493 h 10000"/>
                <a:gd name="connsiteX105" fmla="*/ 7320 w 10000"/>
                <a:gd name="connsiteY105" fmla="*/ 4556 h 10000"/>
                <a:gd name="connsiteX106" fmla="*/ 7370 w 10000"/>
                <a:gd name="connsiteY106" fmla="*/ 4549 h 10000"/>
                <a:gd name="connsiteX107" fmla="*/ 7414 w 10000"/>
                <a:gd name="connsiteY107" fmla="*/ 4578 h 10000"/>
                <a:gd name="connsiteX108" fmla="*/ 7433 w 10000"/>
                <a:gd name="connsiteY108" fmla="*/ 4556 h 10000"/>
                <a:gd name="connsiteX109" fmla="*/ 7522 w 10000"/>
                <a:gd name="connsiteY109" fmla="*/ 4564 h 10000"/>
                <a:gd name="connsiteX110" fmla="*/ 7535 w 10000"/>
                <a:gd name="connsiteY110" fmla="*/ 4585 h 10000"/>
                <a:gd name="connsiteX111" fmla="*/ 7628 w 10000"/>
                <a:gd name="connsiteY111" fmla="*/ 4514 h 10000"/>
                <a:gd name="connsiteX112" fmla="*/ 7628 w 10000"/>
                <a:gd name="connsiteY112" fmla="*/ 4393 h 10000"/>
                <a:gd name="connsiteX113" fmla="*/ 7604 w 10000"/>
                <a:gd name="connsiteY113" fmla="*/ 4379 h 10000"/>
                <a:gd name="connsiteX114" fmla="*/ 7585 w 10000"/>
                <a:gd name="connsiteY114" fmla="*/ 4294 h 10000"/>
                <a:gd name="connsiteX115" fmla="*/ 7547 w 10000"/>
                <a:gd name="connsiteY115" fmla="*/ 4209 h 10000"/>
                <a:gd name="connsiteX116" fmla="*/ 7489 w 10000"/>
                <a:gd name="connsiteY116" fmla="*/ 4173 h 10000"/>
                <a:gd name="connsiteX117" fmla="*/ 7483 w 10000"/>
                <a:gd name="connsiteY117" fmla="*/ 4131 h 10000"/>
                <a:gd name="connsiteX118" fmla="*/ 7402 w 10000"/>
                <a:gd name="connsiteY118" fmla="*/ 4053 h 10000"/>
                <a:gd name="connsiteX119" fmla="*/ 7408 w 10000"/>
                <a:gd name="connsiteY119" fmla="*/ 4024 h 10000"/>
                <a:gd name="connsiteX120" fmla="*/ 7327 w 10000"/>
                <a:gd name="connsiteY120" fmla="*/ 3982 h 10000"/>
                <a:gd name="connsiteX121" fmla="*/ 7320 w 10000"/>
                <a:gd name="connsiteY121" fmla="*/ 3903 h 10000"/>
                <a:gd name="connsiteX122" fmla="*/ 7183 w 10000"/>
                <a:gd name="connsiteY122" fmla="*/ 3833 h 10000"/>
                <a:gd name="connsiteX123" fmla="*/ 7107 w 10000"/>
                <a:gd name="connsiteY123" fmla="*/ 3683 h 10000"/>
                <a:gd name="connsiteX124" fmla="*/ 6994 w 10000"/>
                <a:gd name="connsiteY124" fmla="*/ 3676 h 10000"/>
                <a:gd name="connsiteX125" fmla="*/ 6956 w 10000"/>
                <a:gd name="connsiteY125" fmla="*/ 3648 h 10000"/>
                <a:gd name="connsiteX126" fmla="*/ 6901 w 10000"/>
                <a:gd name="connsiteY126" fmla="*/ 3669 h 10000"/>
                <a:gd name="connsiteX127" fmla="*/ 6812 w 10000"/>
                <a:gd name="connsiteY127" fmla="*/ 3669 h 10000"/>
                <a:gd name="connsiteX128" fmla="*/ 6687 w 10000"/>
                <a:gd name="connsiteY128" fmla="*/ 3840 h 10000"/>
                <a:gd name="connsiteX129" fmla="*/ 6643 w 10000"/>
                <a:gd name="connsiteY129" fmla="*/ 3918 h 10000"/>
                <a:gd name="connsiteX130" fmla="*/ 6530 w 10000"/>
                <a:gd name="connsiteY130" fmla="*/ 3797 h 10000"/>
                <a:gd name="connsiteX131" fmla="*/ 6449 w 10000"/>
                <a:gd name="connsiteY131" fmla="*/ 3747 h 10000"/>
                <a:gd name="connsiteX132" fmla="*/ 6367 w 10000"/>
                <a:gd name="connsiteY132" fmla="*/ 3754 h 10000"/>
                <a:gd name="connsiteX133" fmla="*/ 6285 w 10000"/>
                <a:gd name="connsiteY133" fmla="*/ 3790 h 10000"/>
                <a:gd name="connsiteX134" fmla="*/ 6217 w 10000"/>
                <a:gd name="connsiteY134" fmla="*/ 3762 h 10000"/>
                <a:gd name="connsiteX135" fmla="*/ 6153 w 10000"/>
                <a:gd name="connsiteY135" fmla="*/ 3804 h 10000"/>
                <a:gd name="connsiteX136" fmla="*/ 6091 w 10000"/>
                <a:gd name="connsiteY136" fmla="*/ 3889 h 10000"/>
                <a:gd name="connsiteX137" fmla="*/ 5947 w 10000"/>
                <a:gd name="connsiteY137" fmla="*/ 3733 h 10000"/>
                <a:gd name="connsiteX138" fmla="*/ 5928 w 10000"/>
                <a:gd name="connsiteY138" fmla="*/ 3577 h 10000"/>
                <a:gd name="connsiteX139" fmla="*/ 6041 w 10000"/>
                <a:gd name="connsiteY139" fmla="*/ 3513 h 10000"/>
                <a:gd name="connsiteX140" fmla="*/ 6034 w 10000"/>
                <a:gd name="connsiteY140" fmla="*/ 3343 h 10000"/>
                <a:gd name="connsiteX141" fmla="*/ 6141 w 10000"/>
                <a:gd name="connsiteY141" fmla="*/ 3144 h 10000"/>
                <a:gd name="connsiteX142" fmla="*/ 6129 w 10000"/>
                <a:gd name="connsiteY142" fmla="*/ 3109 h 10000"/>
                <a:gd name="connsiteX143" fmla="*/ 6385 w 10000"/>
                <a:gd name="connsiteY143" fmla="*/ 2456 h 10000"/>
                <a:gd name="connsiteX144" fmla="*/ 6524 w 10000"/>
                <a:gd name="connsiteY144" fmla="*/ 2555 h 10000"/>
                <a:gd name="connsiteX145" fmla="*/ 6605 w 10000"/>
                <a:gd name="connsiteY145" fmla="*/ 2598 h 10000"/>
                <a:gd name="connsiteX146" fmla="*/ 6687 w 10000"/>
                <a:gd name="connsiteY146" fmla="*/ 2598 h 10000"/>
                <a:gd name="connsiteX147" fmla="*/ 6812 w 10000"/>
                <a:gd name="connsiteY147" fmla="*/ 2676 h 10000"/>
                <a:gd name="connsiteX148" fmla="*/ 6831 w 10000"/>
                <a:gd name="connsiteY148" fmla="*/ 2626 h 10000"/>
                <a:gd name="connsiteX149" fmla="*/ 6913 w 10000"/>
                <a:gd name="connsiteY149" fmla="*/ 2612 h 10000"/>
                <a:gd name="connsiteX150" fmla="*/ 6982 w 10000"/>
                <a:gd name="connsiteY150" fmla="*/ 2527 h 10000"/>
                <a:gd name="connsiteX151" fmla="*/ 7069 w 10000"/>
                <a:gd name="connsiteY151" fmla="*/ 2463 h 10000"/>
                <a:gd name="connsiteX152" fmla="*/ 7107 w 10000"/>
                <a:gd name="connsiteY152" fmla="*/ 2399 h 10000"/>
                <a:gd name="connsiteX153" fmla="*/ 7238 w 10000"/>
                <a:gd name="connsiteY153" fmla="*/ 2356 h 10000"/>
                <a:gd name="connsiteX154" fmla="*/ 7308 w 10000"/>
                <a:gd name="connsiteY154" fmla="*/ 2363 h 10000"/>
                <a:gd name="connsiteX155" fmla="*/ 7364 w 10000"/>
                <a:gd name="connsiteY155" fmla="*/ 2300 h 10000"/>
                <a:gd name="connsiteX156" fmla="*/ 7408 w 10000"/>
                <a:gd name="connsiteY156" fmla="*/ 2214 h 10000"/>
                <a:gd name="connsiteX157" fmla="*/ 7389 w 10000"/>
                <a:gd name="connsiteY157" fmla="*/ 2200 h 10000"/>
                <a:gd name="connsiteX158" fmla="*/ 7408 w 10000"/>
                <a:gd name="connsiteY158" fmla="*/ 2108 h 10000"/>
                <a:gd name="connsiteX159" fmla="*/ 7333 w 10000"/>
                <a:gd name="connsiteY159" fmla="*/ 2108 h 10000"/>
                <a:gd name="connsiteX160" fmla="*/ 7370 w 10000"/>
                <a:gd name="connsiteY160" fmla="*/ 2030 h 10000"/>
                <a:gd name="connsiteX161" fmla="*/ 7377 w 10000"/>
                <a:gd name="connsiteY161" fmla="*/ 1938 h 10000"/>
                <a:gd name="connsiteX162" fmla="*/ 7408 w 10000"/>
                <a:gd name="connsiteY162" fmla="*/ 1916 h 10000"/>
                <a:gd name="connsiteX163" fmla="*/ 7464 w 10000"/>
                <a:gd name="connsiteY163" fmla="*/ 1824 h 10000"/>
                <a:gd name="connsiteX164" fmla="*/ 7458 w 10000"/>
                <a:gd name="connsiteY164" fmla="*/ 1753 h 10000"/>
                <a:gd name="connsiteX165" fmla="*/ 7504 w 10000"/>
                <a:gd name="connsiteY165" fmla="*/ 1675 h 10000"/>
                <a:gd name="connsiteX166" fmla="*/ 7554 w 10000"/>
                <a:gd name="connsiteY166" fmla="*/ 1625 h 10000"/>
                <a:gd name="connsiteX167" fmla="*/ 7572 w 10000"/>
                <a:gd name="connsiteY167" fmla="*/ 1540 h 10000"/>
                <a:gd name="connsiteX168" fmla="*/ 7566 w 10000"/>
                <a:gd name="connsiteY168" fmla="*/ 1512 h 10000"/>
                <a:gd name="connsiteX169" fmla="*/ 7610 w 10000"/>
                <a:gd name="connsiteY169" fmla="*/ 1455 h 10000"/>
                <a:gd name="connsiteX170" fmla="*/ 7672 w 10000"/>
                <a:gd name="connsiteY170" fmla="*/ 1285 h 10000"/>
                <a:gd name="connsiteX171" fmla="*/ 7691 w 10000"/>
                <a:gd name="connsiteY171" fmla="*/ 1185 h 10000"/>
                <a:gd name="connsiteX172" fmla="*/ 7723 w 10000"/>
                <a:gd name="connsiteY172" fmla="*/ 1192 h 10000"/>
                <a:gd name="connsiteX173" fmla="*/ 7810 w 10000"/>
                <a:gd name="connsiteY173" fmla="*/ 1079 h 10000"/>
                <a:gd name="connsiteX174" fmla="*/ 7910 w 10000"/>
                <a:gd name="connsiteY174" fmla="*/ 1015 h 10000"/>
                <a:gd name="connsiteX175" fmla="*/ 7922 w 10000"/>
                <a:gd name="connsiteY175" fmla="*/ 937 h 10000"/>
                <a:gd name="connsiteX176" fmla="*/ 7961 w 10000"/>
                <a:gd name="connsiteY176" fmla="*/ 852 h 10000"/>
                <a:gd name="connsiteX177" fmla="*/ 7949 w 10000"/>
                <a:gd name="connsiteY177" fmla="*/ 788 h 10000"/>
                <a:gd name="connsiteX178" fmla="*/ 7898 w 10000"/>
                <a:gd name="connsiteY178" fmla="*/ 731 h 10000"/>
                <a:gd name="connsiteX179" fmla="*/ 7922 w 10000"/>
                <a:gd name="connsiteY179" fmla="*/ 660 h 10000"/>
                <a:gd name="connsiteX180" fmla="*/ 7922 w 10000"/>
                <a:gd name="connsiteY180" fmla="*/ 575 h 10000"/>
                <a:gd name="connsiteX181" fmla="*/ 7829 w 10000"/>
                <a:gd name="connsiteY181" fmla="*/ 504 h 10000"/>
                <a:gd name="connsiteX182" fmla="*/ 7736 w 10000"/>
                <a:gd name="connsiteY182" fmla="*/ 546 h 10000"/>
                <a:gd name="connsiteX183" fmla="*/ 7691 w 10000"/>
                <a:gd name="connsiteY183" fmla="*/ 546 h 10000"/>
                <a:gd name="connsiteX184" fmla="*/ 7672 w 10000"/>
                <a:gd name="connsiteY184" fmla="*/ 497 h 10000"/>
                <a:gd name="connsiteX185" fmla="*/ 7672 w 10000"/>
                <a:gd name="connsiteY185" fmla="*/ 405 h 10000"/>
                <a:gd name="connsiteX186" fmla="*/ 7791 w 10000"/>
                <a:gd name="connsiteY186" fmla="*/ 312 h 10000"/>
                <a:gd name="connsiteX187" fmla="*/ 7829 w 10000"/>
                <a:gd name="connsiteY187" fmla="*/ 234 h 10000"/>
                <a:gd name="connsiteX188" fmla="*/ 7904 w 10000"/>
                <a:gd name="connsiteY188" fmla="*/ 170 h 10000"/>
                <a:gd name="connsiteX189" fmla="*/ 7973 w 10000"/>
                <a:gd name="connsiteY189" fmla="*/ 50 h 10000"/>
                <a:gd name="connsiteX190" fmla="*/ 8023 w 10000"/>
                <a:gd name="connsiteY190" fmla="*/ 28 h 10000"/>
                <a:gd name="connsiteX191" fmla="*/ 8092 w 10000"/>
                <a:gd name="connsiteY191" fmla="*/ 43 h 10000"/>
                <a:gd name="connsiteX192" fmla="*/ 8237 w 10000"/>
                <a:gd name="connsiteY192" fmla="*/ 0 h 10000"/>
                <a:gd name="connsiteX193" fmla="*/ 8305 w 10000"/>
                <a:gd name="connsiteY193" fmla="*/ 71 h 10000"/>
                <a:gd name="connsiteX194" fmla="*/ 8300 w 10000"/>
                <a:gd name="connsiteY194" fmla="*/ 121 h 10000"/>
                <a:gd name="connsiteX195" fmla="*/ 8331 w 10000"/>
                <a:gd name="connsiteY195" fmla="*/ 142 h 10000"/>
                <a:gd name="connsiteX196" fmla="*/ 8355 w 10000"/>
                <a:gd name="connsiteY196" fmla="*/ 192 h 10000"/>
                <a:gd name="connsiteX197" fmla="*/ 8318 w 10000"/>
                <a:gd name="connsiteY197" fmla="*/ 248 h 10000"/>
                <a:gd name="connsiteX198" fmla="*/ 8268 w 10000"/>
                <a:gd name="connsiteY198" fmla="*/ 376 h 10000"/>
                <a:gd name="connsiteX199" fmla="*/ 8187 w 10000"/>
                <a:gd name="connsiteY199" fmla="*/ 476 h 10000"/>
                <a:gd name="connsiteX200" fmla="*/ 8111 w 10000"/>
                <a:gd name="connsiteY200" fmla="*/ 532 h 10000"/>
                <a:gd name="connsiteX201" fmla="*/ 8169 w 10000"/>
                <a:gd name="connsiteY201" fmla="*/ 554 h 10000"/>
                <a:gd name="connsiteX202" fmla="*/ 8243 w 10000"/>
                <a:gd name="connsiteY202" fmla="*/ 639 h 10000"/>
                <a:gd name="connsiteX203" fmla="*/ 8293 w 10000"/>
                <a:gd name="connsiteY203" fmla="*/ 646 h 10000"/>
                <a:gd name="connsiteX204" fmla="*/ 8318 w 10000"/>
                <a:gd name="connsiteY204" fmla="*/ 738 h 10000"/>
                <a:gd name="connsiteX205" fmla="*/ 8368 w 10000"/>
                <a:gd name="connsiteY205" fmla="*/ 759 h 10000"/>
                <a:gd name="connsiteX206" fmla="*/ 8406 w 10000"/>
                <a:gd name="connsiteY206" fmla="*/ 752 h 10000"/>
                <a:gd name="connsiteX207" fmla="*/ 8481 w 10000"/>
                <a:gd name="connsiteY207" fmla="*/ 610 h 10000"/>
                <a:gd name="connsiteX208" fmla="*/ 8550 w 10000"/>
                <a:gd name="connsiteY208" fmla="*/ 625 h 10000"/>
                <a:gd name="connsiteX209" fmla="*/ 8562 w 10000"/>
                <a:gd name="connsiteY209" fmla="*/ 667 h 10000"/>
                <a:gd name="connsiteX210" fmla="*/ 8613 w 10000"/>
                <a:gd name="connsiteY210" fmla="*/ 717 h 10000"/>
                <a:gd name="connsiteX211" fmla="*/ 8613 w 10000"/>
                <a:gd name="connsiteY211" fmla="*/ 752 h 10000"/>
                <a:gd name="connsiteX212" fmla="*/ 8657 w 10000"/>
                <a:gd name="connsiteY212" fmla="*/ 774 h 10000"/>
                <a:gd name="connsiteX213" fmla="*/ 8720 w 10000"/>
                <a:gd name="connsiteY213" fmla="*/ 774 h 10000"/>
                <a:gd name="connsiteX214" fmla="*/ 8726 w 10000"/>
                <a:gd name="connsiteY214" fmla="*/ 837 h 10000"/>
                <a:gd name="connsiteX215" fmla="*/ 8670 w 10000"/>
                <a:gd name="connsiteY215" fmla="*/ 866 h 10000"/>
                <a:gd name="connsiteX216" fmla="*/ 8720 w 10000"/>
                <a:gd name="connsiteY216" fmla="*/ 1143 h 10000"/>
                <a:gd name="connsiteX217" fmla="*/ 8770 w 10000"/>
                <a:gd name="connsiteY217" fmla="*/ 1270 h 10000"/>
                <a:gd name="connsiteX218" fmla="*/ 8757 w 10000"/>
                <a:gd name="connsiteY218" fmla="*/ 1327 h 10000"/>
                <a:gd name="connsiteX219" fmla="*/ 8801 w 10000"/>
                <a:gd name="connsiteY219" fmla="*/ 1391 h 10000"/>
                <a:gd name="connsiteX220" fmla="*/ 8808 w 10000"/>
                <a:gd name="connsiteY220" fmla="*/ 1434 h 10000"/>
                <a:gd name="connsiteX221" fmla="*/ 8926 w 10000"/>
                <a:gd name="connsiteY221" fmla="*/ 1483 h 10000"/>
                <a:gd name="connsiteX222" fmla="*/ 9072 w 10000"/>
                <a:gd name="connsiteY222" fmla="*/ 1441 h 10000"/>
                <a:gd name="connsiteX223" fmla="*/ 9089 w 10000"/>
                <a:gd name="connsiteY223" fmla="*/ 1384 h 10000"/>
                <a:gd name="connsiteX224" fmla="*/ 9139 w 10000"/>
                <a:gd name="connsiteY224" fmla="*/ 1405 h 10000"/>
                <a:gd name="connsiteX225" fmla="*/ 9172 w 10000"/>
                <a:gd name="connsiteY225" fmla="*/ 1455 h 10000"/>
                <a:gd name="connsiteX226" fmla="*/ 9248 w 10000"/>
                <a:gd name="connsiteY226" fmla="*/ 1419 h 10000"/>
                <a:gd name="connsiteX227" fmla="*/ 9291 w 10000"/>
                <a:gd name="connsiteY227" fmla="*/ 1419 h 10000"/>
                <a:gd name="connsiteX228" fmla="*/ 9354 w 10000"/>
                <a:gd name="connsiteY228" fmla="*/ 1476 h 10000"/>
                <a:gd name="connsiteX229" fmla="*/ 9391 w 10000"/>
                <a:gd name="connsiteY229" fmla="*/ 1398 h 10000"/>
                <a:gd name="connsiteX230" fmla="*/ 9467 w 10000"/>
                <a:gd name="connsiteY230" fmla="*/ 1434 h 10000"/>
                <a:gd name="connsiteX231" fmla="*/ 9505 w 10000"/>
                <a:gd name="connsiteY231" fmla="*/ 1391 h 10000"/>
                <a:gd name="connsiteX232" fmla="*/ 9536 w 10000"/>
                <a:gd name="connsiteY232" fmla="*/ 1398 h 10000"/>
                <a:gd name="connsiteX233" fmla="*/ 9567 w 10000"/>
                <a:gd name="connsiteY233" fmla="*/ 1356 h 10000"/>
                <a:gd name="connsiteX234" fmla="*/ 9561 w 10000"/>
                <a:gd name="connsiteY234" fmla="*/ 1313 h 10000"/>
                <a:gd name="connsiteX235" fmla="*/ 9605 w 10000"/>
                <a:gd name="connsiteY235" fmla="*/ 1292 h 10000"/>
                <a:gd name="connsiteX236" fmla="*/ 9636 w 10000"/>
                <a:gd name="connsiteY236" fmla="*/ 1221 h 10000"/>
                <a:gd name="connsiteX237" fmla="*/ 9725 w 10000"/>
                <a:gd name="connsiteY237" fmla="*/ 1228 h 10000"/>
                <a:gd name="connsiteX238" fmla="*/ 9856 w 10000"/>
                <a:gd name="connsiteY238" fmla="*/ 1434 h 10000"/>
                <a:gd name="connsiteX239" fmla="*/ 9880 w 10000"/>
                <a:gd name="connsiteY239" fmla="*/ 1505 h 10000"/>
                <a:gd name="connsiteX240" fmla="*/ 9969 w 10000"/>
                <a:gd name="connsiteY240" fmla="*/ 1597 h 10000"/>
                <a:gd name="connsiteX241" fmla="*/ 10000 w 10000"/>
                <a:gd name="connsiteY241" fmla="*/ 1682 h 10000"/>
                <a:gd name="connsiteX242" fmla="*/ 9931 w 10000"/>
                <a:gd name="connsiteY242" fmla="*/ 1796 h 10000"/>
                <a:gd name="connsiteX243" fmla="*/ 9880 w 10000"/>
                <a:gd name="connsiteY243" fmla="*/ 1838 h 10000"/>
                <a:gd name="connsiteX244" fmla="*/ 9907 w 10000"/>
                <a:gd name="connsiteY244" fmla="*/ 1959 h 10000"/>
                <a:gd name="connsiteX245" fmla="*/ 9830 w 10000"/>
                <a:gd name="connsiteY245" fmla="*/ 2051 h 10000"/>
                <a:gd name="connsiteX246" fmla="*/ 9787 w 10000"/>
                <a:gd name="connsiteY246" fmla="*/ 2072 h 10000"/>
                <a:gd name="connsiteX247" fmla="*/ 9787 w 10000"/>
                <a:gd name="connsiteY247" fmla="*/ 2136 h 10000"/>
                <a:gd name="connsiteX248" fmla="*/ 9730 w 10000"/>
                <a:gd name="connsiteY248" fmla="*/ 2257 h 10000"/>
                <a:gd name="connsiteX249" fmla="*/ 9693 w 10000"/>
                <a:gd name="connsiteY249" fmla="*/ 2264 h 10000"/>
                <a:gd name="connsiteX250" fmla="*/ 9699 w 10000"/>
                <a:gd name="connsiteY250" fmla="*/ 2349 h 10000"/>
                <a:gd name="connsiteX251" fmla="*/ 9667 w 10000"/>
                <a:gd name="connsiteY251" fmla="*/ 2413 h 10000"/>
                <a:gd name="connsiteX252" fmla="*/ 9675 w 10000"/>
                <a:gd name="connsiteY252" fmla="*/ 2697 h 10000"/>
                <a:gd name="connsiteX253" fmla="*/ 9693 w 10000"/>
                <a:gd name="connsiteY253" fmla="*/ 2718 h 10000"/>
                <a:gd name="connsiteX254" fmla="*/ 9687 w 10000"/>
                <a:gd name="connsiteY254" fmla="*/ 2811 h 10000"/>
                <a:gd name="connsiteX255" fmla="*/ 9675 w 10000"/>
                <a:gd name="connsiteY255" fmla="*/ 2896 h 10000"/>
                <a:gd name="connsiteX256" fmla="*/ 9630 w 10000"/>
                <a:gd name="connsiteY256" fmla="*/ 2938 h 10000"/>
                <a:gd name="connsiteX257" fmla="*/ 9548 w 10000"/>
                <a:gd name="connsiteY257" fmla="*/ 2903 h 10000"/>
                <a:gd name="connsiteX258" fmla="*/ 9511 w 10000"/>
                <a:gd name="connsiteY258" fmla="*/ 2952 h 10000"/>
                <a:gd name="connsiteX259" fmla="*/ 9517 w 10000"/>
                <a:gd name="connsiteY259" fmla="*/ 2995 h 10000"/>
                <a:gd name="connsiteX260" fmla="*/ 9492 w 10000"/>
                <a:gd name="connsiteY260" fmla="*/ 3080 h 10000"/>
                <a:gd name="connsiteX261" fmla="*/ 9448 w 10000"/>
                <a:gd name="connsiteY261" fmla="*/ 3137 h 10000"/>
                <a:gd name="connsiteX262" fmla="*/ 9435 w 10000"/>
                <a:gd name="connsiteY262" fmla="*/ 3236 h 10000"/>
                <a:gd name="connsiteX263" fmla="*/ 9404 w 10000"/>
                <a:gd name="connsiteY263" fmla="*/ 3322 h 10000"/>
                <a:gd name="connsiteX264" fmla="*/ 9410 w 10000"/>
                <a:gd name="connsiteY264" fmla="*/ 3378 h 10000"/>
                <a:gd name="connsiteX265" fmla="*/ 9398 w 10000"/>
                <a:gd name="connsiteY265" fmla="*/ 3435 h 10000"/>
                <a:gd name="connsiteX266" fmla="*/ 9423 w 10000"/>
                <a:gd name="connsiteY266" fmla="*/ 3485 h 10000"/>
                <a:gd name="connsiteX267" fmla="*/ 9385 w 10000"/>
                <a:gd name="connsiteY267" fmla="*/ 3563 h 10000"/>
                <a:gd name="connsiteX268" fmla="*/ 9323 w 10000"/>
                <a:gd name="connsiteY268" fmla="*/ 3442 h 10000"/>
                <a:gd name="connsiteX269" fmla="*/ 9323 w 10000"/>
                <a:gd name="connsiteY269" fmla="*/ 3350 h 10000"/>
                <a:gd name="connsiteX270" fmla="*/ 9304 w 10000"/>
                <a:gd name="connsiteY270" fmla="*/ 3336 h 10000"/>
                <a:gd name="connsiteX271" fmla="*/ 9228 w 10000"/>
                <a:gd name="connsiteY271" fmla="*/ 3400 h 10000"/>
                <a:gd name="connsiteX272" fmla="*/ 9108 w 10000"/>
                <a:gd name="connsiteY272" fmla="*/ 3549 h 10000"/>
                <a:gd name="connsiteX273" fmla="*/ 9039 w 10000"/>
                <a:gd name="connsiteY273" fmla="*/ 3655 h 10000"/>
                <a:gd name="connsiteX274" fmla="*/ 8933 w 10000"/>
                <a:gd name="connsiteY274" fmla="*/ 3712 h 10000"/>
                <a:gd name="connsiteX275" fmla="*/ 8895 w 10000"/>
                <a:gd name="connsiteY275" fmla="*/ 3797 h 10000"/>
                <a:gd name="connsiteX276" fmla="*/ 8864 w 10000"/>
                <a:gd name="connsiteY276" fmla="*/ 3825 h 10000"/>
                <a:gd name="connsiteX277" fmla="*/ 8744 w 10000"/>
                <a:gd name="connsiteY277" fmla="*/ 3903 h 10000"/>
                <a:gd name="connsiteX278" fmla="*/ 8644 w 10000"/>
                <a:gd name="connsiteY278" fmla="*/ 3996 h 10000"/>
                <a:gd name="connsiteX279" fmla="*/ 8620 w 10000"/>
                <a:gd name="connsiteY279" fmla="*/ 4067 h 10000"/>
                <a:gd name="connsiteX280" fmla="*/ 8581 w 10000"/>
                <a:gd name="connsiteY280" fmla="*/ 4102 h 10000"/>
                <a:gd name="connsiteX281" fmla="*/ 8632 w 10000"/>
                <a:gd name="connsiteY281" fmla="*/ 4194 h 10000"/>
                <a:gd name="connsiteX282" fmla="*/ 8682 w 10000"/>
                <a:gd name="connsiteY282" fmla="*/ 4265 h 10000"/>
                <a:gd name="connsiteX283" fmla="*/ 8751 w 10000"/>
                <a:gd name="connsiteY283" fmla="*/ 4294 h 10000"/>
                <a:gd name="connsiteX284" fmla="*/ 8726 w 10000"/>
                <a:gd name="connsiteY284" fmla="*/ 4344 h 10000"/>
                <a:gd name="connsiteX285" fmla="*/ 8775 w 10000"/>
                <a:gd name="connsiteY285" fmla="*/ 4358 h 10000"/>
                <a:gd name="connsiteX286" fmla="*/ 8775 w 10000"/>
                <a:gd name="connsiteY286" fmla="*/ 4443 h 10000"/>
                <a:gd name="connsiteX287" fmla="*/ 8814 w 10000"/>
                <a:gd name="connsiteY287" fmla="*/ 4507 h 10000"/>
                <a:gd name="connsiteX288" fmla="*/ 8876 w 10000"/>
                <a:gd name="connsiteY288" fmla="*/ 4493 h 10000"/>
                <a:gd name="connsiteX289" fmla="*/ 8902 w 10000"/>
                <a:gd name="connsiteY289" fmla="*/ 4422 h 10000"/>
                <a:gd name="connsiteX290" fmla="*/ 8952 w 10000"/>
                <a:gd name="connsiteY290" fmla="*/ 4414 h 10000"/>
                <a:gd name="connsiteX291" fmla="*/ 8957 w 10000"/>
                <a:gd name="connsiteY291" fmla="*/ 4358 h 10000"/>
                <a:gd name="connsiteX292" fmla="*/ 9022 w 10000"/>
                <a:gd name="connsiteY292" fmla="*/ 4358 h 10000"/>
                <a:gd name="connsiteX293" fmla="*/ 8995 w 10000"/>
                <a:gd name="connsiteY293" fmla="*/ 4429 h 10000"/>
                <a:gd name="connsiteX294" fmla="*/ 9058 w 10000"/>
                <a:gd name="connsiteY294" fmla="*/ 4464 h 10000"/>
                <a:gd name="connsiteX295" fmla="*/ 9046 w 10000"/>
                <a:gd name="connsiteY295" fmla="*/ 4528 h 10000"/>
                <a:gd name="connsiteX296" fmla="*/ 8952 w 10000"/>
                <a:gd name="connsiteY296" fmla="*/ 4535 h 10000"/>
                <a:gd name="connsiteX297" fmla="*/ 8883 w 10000"/>
                <a:gd name="connsiteY297" fmla="*/ 4578 h 10000"/>
                <a:gd name="connsiteX298" fmla="*/ 8821 w 10000"/>
                <a:gd name="connsiteY298" fmla="*/ 4599 h 10000"/>
                <a:gd name="connsiteX299" fmla="*/ 8821 w 10000"/>
                <a:gd name="connsiteY299" fmla="*/ 4698 h 10000"/>
                <a:gd name="connsiteX300" fmla="*/ 8883 w 10000"/>
                <a:gd name="connsiteY300" fmla="*/ 4805 h 10000"/>
                <a:gd name="connsiteX301" fmla="*/ 8833 w 10000"/>
                <a:gd name="connsiteY301" fmla="*/ 4904 h 10000"/>
                <a:gd name="connsiteX302" fmla="*/ 8732 w 10000"/>
                <a:gd name="connsiteY302" fmla="*/ 4918 h 10000"/>
                <a:gd name="connsiteX303" fmla="*/ 8744 w 10000"/>
                <a:gd name="connsiteY303" fmla="*/ 5032 h 10000"/>
                <a:gd name="connsiteX304" fmla="*/ 8739 w 10000"/>
                <a:gd name="connsiteY304" fmla="*/ 5103 h 10000"/>
                <a:gd name="connsiteX305" fmla="*/ 8707 w 10000"/>
                <a:gd name="connsiteY305" fmla="*/ 5138 h 10000"/>
                <a:gd name="connsiteX306" fmla="*/ 8644 w 10000"/>
                <a:gd name="connsiteY306" fmla="*/ 5110 h 10000"/>
                <a:gd name="connsiteX307" fmla="*/ 8589 w 10000"/>
                <a:gd name="connsiteY307" fmla="*/ 5018 h 10000"/>
                <a:gd name="connsiteX308" fmla="*/ 8525 w 10000"/>
                <a:gd name="connsiteY308" fmla="*/ 5089 h 10000"/>
                <a:gd name="connsiteX309" fmla="*/ 8463 w 10000"/>
                <a:gd name="connsiteY309" fmla="*/ 5039 h 10000"/>
                <a:gd name="connsiteX310" fmla="*/ 8456 w 10000"/>
                <a:gd name="connsiteY310" fmla="*/ 5011 h 10000"/>
                <a:gd name="connsiteX311" fmla="*/ 8368 w 10000"/>
                <a:gd name="connsiteY311" fmla="*/ 4947 h 10000"/>
                <a:gd name="connsiteX312" fmla="*/ 8343 w 10000"/>
                <a:gd name="connsiteY312" fmla="*/ 4961 h 10000"/>
                <a:gd name="connsiteX313" fmla="*/ 8355 w 10000"/>
                <a:gd name="connsiteY313" fmla="*/ 5039 h 10000"/>
                <a:gd name="connsiteX314" fmla="*/ 8305 w 10000"/>
                <a:gd name="connsiteY314" fmla="*/ 5138 h 10000"/>
                <a:gd name="connsiteX315" fmla="*/ 8343 w 10000"/>
                <a:gd name="connsiteY315" fmla="*/ 5160 h 10000"/>
                <a:gd name="connsiteX316" fmla="*/ 8413 w 10000"/>
                <a:gd name="connsiteY316" fmla="*/ 5145 h 10000"/>
                <a:gd name="connsiteX317" fmla="*/ 8425 w 10000"/>
                <a:gd name="connsiteY317" fmla="*/ 5181 h 10000"/>
                <a:gd name="connsiteX318" fmla="*/ 8413 w 10000"/>
                <a:gd name="connsiteY318" fmla="*/ 5224 h 10000"/>
                <a:gd name="connsiteX319" fmla="*/ 8438 w 10000"/>
                <a:gd name="connsiteY319" fmla="*/ 5280 h 10000"/>
                <a:gd name="connsiteX320" fmla="*/ 8494 w 10000"/>
                <a:gd name="connsiteY320" fmla="*/ 5316 h 10000"/>
                <a:gd name="connsiteX321" fmla="*/ 8481 w 10000"/>
                <a:gd name="connsiteY321" fmla="*/ 5401 h 10000"/>
                <a:gd name="connsiteX322" fmla="*/ 8519 w 10000"/>
                <a:gd name="connsiteY322" fmla="*/ 5444 h 10000"/>
                <a:gd name="connsiteX323" fmla="*/ 8475 w 10000"/>
                <a:gd name="connsiteY323" fmla="*/ 5486 h 10000"/>
                <a:gd name="connsiteX324" fmla="*/ 8463 w 10000"/>
                <a:gd name="connsiteY324" fmla="*/ 5642 h 10000"/>
                <a:gd name="connsiteX325" fmla="*/ 8438 w 10000"/>
                <a:gd name="connsiteY325" fmla="*/ 5649 h 10000"/>
                <a:gd name="connsiteX326" fmla="*/ 8469 w 10000"/>
                <a:gd name="connsiteY326" fmla="*/ 5720 h 10000"/>
                <a:gd name="connsiteX327" fmla="*/ 8475 w 10000"/>
                <a:gd name="connsiteY327" fmla="*/ 5841 h 10000"/>
                <a:gd name="connsiteX328" fmla="*/ 8506 w 10000"/>
                <a:gd name="connsiteY328" fmla="*/ 5869 h 10000"/>
                <a:gd name="connsiteX329" fmla="*/ 8513 w 10000"/>
                <a:gd name="connsiteY329" fmla="*/ 5905 h 10000"/>
                <a:gd name="connsiteX330" fmla="*/ 8538 w 10000"/>
                <a:gd name="connsiteY330" fmla="*/ 5912 h 10000"/>
                <a:gd name="connsiteX331" fmla="*/ 8544 w 10000"/>
                <a:gd name="connsiteY331" fmla="*/ 5983 h 10000"/>
                <a:gd name="connsiteX332" fmla="*/ 8531 w 10000"/>
                <a:gd name="connsiteY332" fmla="*/ 6033 h 10000"/>
                <a:gd name="connsiteX333" fmla="*/ 8595 w 10000"/>
                <a:gd name="connsiteY333" fmla="*/ 6061 h 10000"/>
                <a:gd name="connsiteX334" fmla="*/ 8689 w 10000"/>
                <a:gd name="connsiteY334" fmla="*/ 6004 h 10000"/>
                <a:gd name="connsiteX335" fmla="*/ 8826 w 10000"/>
                <a:gd name="connsiteY335" fmla="*/ 5891 h 10000"/>
                <a:gd name="connsiteX336" fmla="*/ 8864 w 10000"/>
                <a:gd name="connsiteY336" fmla="*/ 5891 h 10000"/>
                <a:gd name="connsiteX337" fmla="*/ 8864 w 10000"/>
                <a:gd name="connsiteY337" fmla="*/ 5976 h 10000"/>
                <a:gd name="connsiteX338" fmla="*/ 8889 w 10000"/>
                <a:gd name="connsiteY338" fmla="*/ 5990 h 10000"/>
                <a:gd name="connsiteX339" fmla="*/ 8933 w 10000"/>
                <a:gd name="connsiteY339" fmla="*/ 6089 h 10000"/>
                <a:gd name="connsiteX340" fmla="*/ 8964 w 10000"/>
                <a:gd name="connsiteY340" fmla="*/ 6097 h 10000"/>
                <a:gd name="connsiteX341" fmla="*/ 8945 w 10000"/>
                <a:gd name="connsiteY341" fmla="*/ 6153 h 10000"/>
                <a:gd name="connsiteX342" fmla="*/ 8995 w 10000"/>
                <a:gd name="connsiteY342" fmla="*/ 6281 h 10000"/>
                <a:gd name="connsiteX343" fmla="*/ 8995 w 10000"/>
                <a:gd name="connsiteY343" fmla="*/ 6345 h 10000"/>
                <a:gd name="connsiteX344" fmla="*/ 9022 w 10000"/>
                <a:gd name="connsiteY344" fmla="*/ 6416 h 10000"/>
                <a:gd name="connsiteX345" fmla="*/ 8983 w 10000"/>
                <a:gd name="connsiteY345" fmla="*/ 6473 h 10000"/>
                <a:gd name="connsiteX346" fmla="*/ 8939 w 10000"/>
                <a:gd name="connsiteY346" fmla="*/ 6466 h 10000"/>
                <a:gd name="connsiteX347" fmla="*/ 8939 w 10000"/>
                <a:gd name="connsiteY347" fmla="*/ 6501 h 10000"/>
                <a:gd name="connsiteX348" fmla="*/ 8983 w 10000"/>
                <a:gd name="connsiteY348" fmla="*/ 6544 h 10000"/>
                <a:gd name="connsiteX349" fmla="*/ 9002 w 10000"/>
                <a:gd name="connsiteY349" fmla="*/ 6515 h 10000"/>
                <a:gd name="connsiteX350" fmla="*/ 9039 w 10000"/>
                <a:gd name="connsiteY350" fmla="*/ 6579 h 10000"/>
                <a:gd name="connsiteX351" fmla="*/ 9084 w 10000"/>
                <a:gd name="connsiteY351" fmla="*/ 6579 h 10000"/>
                <a:gd name="connsiteX352" fmla="*/ 9058 w 10000"/>
                <a:gd name="connsiteY352" fmla="*/ 6757 h 10000"/>
                <a:gd name="connsiteX353" fmla="*/ 9039 w 10000"/>
                <a:gd name="connsiteY353" fmla="*/ 6792 h 10000"/>
                <a:gd name="connsiteX354" fmla="*/ 8983 w 10000"/>
                <a:gd name="connsiteY354" fmla="*/ 6778 h 10000"/>
                <a:gd name="connsiteX355" fmla="*/ 8914 w 10000"/>
                <a:gd name="connsiteY355" fmla="*/ 6799 h 10000"/>
                <a:gd name="connsiteX356" fmla="*/ 8889 w 10000"/>
                <a:gd name="connsiteY356" fmla="*/ 6842 h 10000"/>
                <a:gd name="connsiteX357" fmla="*/ 8883 w 10000"/>
                <a:gd name="connsiteY357" fmla="*/ 6884 h 10000"/>
                <a:gd name="connsiteX358" fmla="*/ 8840 w 10000"/>
                <a:gd name="connsiteY358" fmla="*/ 6934 h 10000"/>
                <a:gd name="connsiteX359" fmla="*/ 8770 w 10000"/>
                <a:gd name="connsiteY359" fmla="*/ 6941 h 10000"/>
                <a:gd name="connsiteX360" fmla="*/ 8757 w 10000"/>
                <a:gd name="connsiteY360" fmla="*/ 6962 h 10000"/>
                <a:gd name="connsiteX361" fmla="*/ 8713 w 10000"/>
                <a:gd name="connsiteY361" fmla="*/ 6927 h 10000"/>
                <a:gd name="connsiteX362" fmla="*/ 8670 w 10000"/>
                <a:gd name="connsiteY362" fmla="*/ 6934 h 10000"/>
                <a:gd name="connsiteX363" fmla="*/ 8644 w 10000"/>
                <a:gd name="connsiteY363" fmla="*/ 6906 h 10000"/>
                <a:gd name="connsiteX364" fmla="*/ 8589 w 10000"/>
                <a:gd name="connsiteY364" fmla="*/ 6891 h 10000"/>
                <a:gd name="connsiteX365" fmla="*/ 8601 w 10000"/>
                <a:gd name="connsiteY365" fmla="*/ 6941 h 10000"/>
                <a:gd name="connsiteX366" fmla="*/ 8575 w 10000"/>
                <a:gd name="connsiteY366" fmla="*/ 6991 h 10000"/>
                <a:gd name="connsiteX367" fmla="*/ 8481 w 10000"/>
                <a:gd name="connsiteY367" fmla="*/ 6984 h 10000"/>
                <a:gd name="connsiteX368" fmla="*/ 8450 w 10000"/>
                <a:gd name="connsiteY368" fmla="*/ 6962 h 10000"/>
                <a:gd name="connsiteX369" fmla="*/ 8400 w 10000"/>
                <a:gd name="connsiteY369" fmla="*/ 6984 h 10000"/>
                <a:gd name="connsiteX370" fmla="*/ 8394 w 10000"/>
                <a:gd name="connsiteY370" fmla="*/ 7055 h 10000"/>
                <a:gd name="connsiteX371" fmla="*/ 8300 w 10000"/>
                <a:gd name="connsiteY371" fmla="*/ 7133 h 10000"/>
                <a:gd name="connsiteX372" fmla="*/ 8268 w 10000"/>
                <a:gd name="connsiteY372" fmla="*/ 7090 h 10000"/>
                <a:gd name="connsiteX373" fmla="*/ 8200 w 10000"/>
                <a:gd name="connsiteY373" fmla="*/ 7111 h 10000"/>
                <a:gd name="connsiteX374" fmla="*/ 8155 w 10000"/>
                <a:gd name="connsiteY374" fmla="*/ 7133 h 10000"/>
                <a:gd name="connsiteX375" fmla="*/ 8149 w 10000"/>
                <a:gd name="connsiteY375" fmla="*/ 7168 h 10000"/>
                <a:gd name="connsiteX376" fmla="*/ 8054 w 10000"/>
                <a:gd name="connsiteY376" fmla="*/ 7246 h 10000"/>
                <a:gd name="connsiteX377" fmla="*/ 7999 w 10000"/>
                <a:gd name="connsiteY377" fmla="*/ 7232 h 10000"/>
                <a:gd name="connsiteX378" fmla="*/ 7942 w 10000"/>
                <a:gd name="connsiteY378" fmla="*/ 7260 h 10000"/>
                <a:gd name="connsiteX379" fmla="*/ 7898 w 10000"/>
                <a:gd name="connsiteY379" fmla="*/ 7303 h 10000"/>
                <a:gd name="connsiteX380" fmla="*/ 7836 w 10000"/>
                <a:gd name="connsiteY380" fmla="*/ 7331 h 10000"/>
                <a:gd name="connsiteX381" fmla="*/ 7841 w 10000"/>
                <a:gd name="connsiteY381" fmla="*/ 7374 h 10000"/>
                <a:gd name="connsiteX382" fmla="*/ 7786 w 10000"/>
                <a:gd name="connsiteY382" fmla="*/ 7402 h 10000"/>
                <a:gd name="connsiteX383" fmla="*/ 7704 w 10000"/>
                <a:gd name="connsiteY383" fmla="*/ 7523 h 10000"/>
                <a:gd name="connsiteX384" fmla="*/ 7691 w 10000"/>
                <a:gd name="connsiteY384" fmla="*/ 7573 h 10000"/>
                <a:gd name="connsiteX385" fmla="*/ 7666 w 10000"/>
                <a:gd name="connsiteY385" fmla="*/ 7559 h 10000"/>
                <a:gd name="connsiteX386" fmla="*/ 7678 w 10000"/>
                <a:gd name="connsiteY386" fmla="*/ 7523 h 10000"/>
                <a:gd name="connsiteX387" fmla="*/ 7597 w 10000"/>
                <a:gd name="connsiteY387" fmla="*/ 7339 h 10000"/>
                <a:gd name="connsiteX388" fmla="*/ 7597 w 10000"/>
                <a:gd name="connsiteY388" fmla="*/ 7268 h 10000"/>
                <a:gd name="connsiteX389" fmla="*/ 7560 w 10000"/>
                <a:gd name="connsiteY389" fmla="*/ 7268 h 10000"/>
                <a:gd name="connsiteX390" fmla="*/ 7445 w 10000"/>
                <a:gd name="connsiteY390" fmla="*/ 7197 h 10000"/>
                <a:gd name="connsiteX391" fmla="*/ 7377 w 10000"/>
                <a:gd name="connsiteY391" fmla="*/ 7232 h 10000"/>
                <a:gd name="connsiteX392" fmla="*/ 7358 w 10000"/>
                <a:gd name="connsiteY392" fmla="*/ 7275 h 10000"/>
                <a:gd name="connsiteX393" fmla="*/ 7408 w 10000"/>
                <a:gd name="connsiteY393" fmla="*/ 7324 h 10000"/>
                <a:gd name="connsiteX394" fmla="*/ 7420 w 10000"/>
                <a:gd name="connsiteY394" fmla="*/ 7367 h 10000"/>
                <a:gd name="connsiteX395" fmla="*/ 7389 w 10000"/>
                <a:gd name="connsiteY395" fmla="*/ 7410 h 10000"/>
                <a:gd name="connsiteX396" fmla="*/ 7396 w 10000"/>
                <a:gd name="connsiteY396" fmla="*/ 7445 h 10000"/>
                <a:gd name="connsiteX397" fmla="*/ 7383 w 10000"/>
                <a:gd name="connsiteY397" fmla="*/ 7516 h 10000"/>
                <a:gd name="connsiteX398" fmla="*/ 7389 w 10000"/>
                <a:gd name="connsiteY398" fmla="*/ 7587 h 10000"/>
                <a:gd name="connsiteX399" fmla="*/ 7427 w 10000"/>
                <a:gd name="connsiteY399" fmla="*/ 7700 h 10000"/>
                <a:gd name="connsiteX400" fmla="*/ 7389 w 10000"/>
                <a:gd name="connsiteY400" fmla="*/ 7743 h 10000"/>
                <a:gd name="connsiteX401" fmla="*/ 7396 w 10000"/>
                <a:gd name="connsiteY401" fmla="*/ 7779 h 10000"/>
                <a:gd name="connsiteX402" fmla="*/ 7364 w 10000"/>
                <a:gd name="connsiteY402" fmla="*/ 7793 h 10000"/>
                <a:gd name="connsiteX403" fmla="*/ 7346 w 10000"/>
                <a:gd name="connsiteY403" fmla="*/ 7814 h 10000"/>
                <a:gd name="connsiteX404" fmla="*/ 7226 w 10000"/>
                <a:gd name="connsiteY404" fmla="*/ 7800 h 10000"/>
                <a:gd name="connsiteX405" fmla="*/ 7207 w 10000"/>
                <a:gd name="connsiteY405" fmla="*/ 7757 h 10000"/>
                <a:gd name="connsiteX406" fmla="*/ 7169 w 10000"/>
                <a:gd name="connsiteY406" fmla="*/ 7786 h 10000"/>
                <a:gd name="connsiteX407" fmla="*/ 7088 w 10000"/>
                <a:gd name="connsiteY407" fmla="*/ 7771 h 10000"/>
                <a:gd name="connsiteX408" fmla="*/ 7032 w 10000"/>
                <a:gd name="connsiteY408" fmla="*/ 7793 h 10000"/>
                <a:gd name="connsiteX409" fmla="*/ 7001 w 10000"/>
                <a:gd name="connsiteY409" fmla="*/ 7644 h 10000"/>
                <a:gd name="connsiteX410" fmla="*/ 6968 w 10000"/>
                <a:gd name="connsiteY410" fmla="*/ 7637 h 10000"/>
                <a:gd name="connsiteX411" fmla="*/ 6932 w 10000"/>
                <a:gd name="connsiteY411" fmla="*/ 7544 h 10000"/>
                <a:gd name="connsiteX412" fmla="*/ 6951 w 10000"/>
                <a:gd name="connsiteY412" fmla="*/ 7502 h 10000"/>
                <a:gd name="connsiteX413" fmla="*/ 6994 w 10000"/>
                <a:gd name="connsiteY413" fmla="*/ 7523 h 10000"/>
                <a:gd name="connsiteX414" fmla="*/ 7013 w 10000"/>
                <a:gd name="connsiteY414" fmla="*/ 7473 h 10000"/>
                <a:gd name="connsiteX415" fmla="*/ 6982 w 10000"/>
                <a:gd name="connsiteY415" fmla="*/ 7438 h 10000"/>
                <a:gd name="connsiteX416" fmla="*/ 7001 w 10000"/>
                <a:gd name="connsiteY416" fmla="*/ 7402 h 10000"/>
                <a:gd name="connsiteX417" fmla="*/ 6919 w 10000"/>
                <a:gd name="connsiteY417" fmla="*/ 7331 h 10000"/>
                <a:gd name="connsiteX418" fmla="*/ 6925 w 10000"/>
                <a:gd name="connsiteY418" fmla="*/ 7296 h 10000"/>
                <a:gd name="connsiteX419" fmla="*/ 6875 w 10000"/>
                <a:gd name="connsiteY419" fmla="*/ 7260 h 10000"/>
                <a:gd name="connsiteX420" fmla="*/ 6906 w 10000"/>
                <a:gd name="connsiteY420" fmla="*/ 7218 h 10000"/>
                <a:gd name="connsiteX421" fmla="*/ 6894 w 10000"/>
                <a:gd name="connsiteY421" fmla="*/ 7168 h 10000"/>
                <a:gd name="connsiteX422" fmla="*/ 6836 w 10000"/>
                <a:gd name="connsiteY422" fmla="*/ 7090 h 10000"/>
                <a:gd name="connsiteX423" fmla="*/ 6800 w 10000"/>
                <a:gd name="connsiteY423" fmla="*/ 7026 h 10000"/>
                <a:gd name="connsiteX424" fmla="*/ 6724 w 10000"/>
                <a:gd name="connsiteY424" fmla="*/ 7055 h 10000"/>
                <a:gd name="connsiteX425" fmla="*/ 6681 w 10000"/>
                <a:gd name="connsiteY425" fmla="*/ 7048 h 10000"/>
                <a:gd name="connsiteX426" fmla="*/ 6656 w 10000"/>
                <a:gd name="connsiteY426" fmla="*/ 7111 h 10000"/>
                <a:gd name="connsiteX427" fmla="*/ 6568 w 10000"/>
                <a:gd name="connsiteY427" fmla="*/ 7119 h 10000"/>
                <a:gd name="connsiteX428" fmla="*/ 6536 w 10000"/>
                <a:gd name="connsiteY428" fmla="*/ 7111 h 10000"/>
                <a:gd name="connsiteX429" fmla="*/ 6461 w 10000"/>
                <a:gd name="connsiteY429" fmla="*/ 7161 h 10000"/>
                <a:gd name="connsiteX430" fmla="*/ 6468 w 10000"/>
                <a:gd name="connsiteY430" fmla="*/ 7260 h 10000"/>
                <a:gd name="connsiteX431" fmla="*/ 6449 w 10000"/>
                <a:gd name="connsiteY431" fmla="*/ 7324 h 10000"/>
                <a:gd name="connsiteX432" fmla="*/ 6449 w 10000"/>
                <a:gd name="connsiteY432" fmla="*/ 7381 h 10000"/>
                <a:gd name="connsiteX433" fmla="*/ 6385 w 10000"/>
                <a:gd name="connsiteY433" fmla="*/ 7424 h 10000"/>
                <a:gd name="connsiteX434" fmla="*/ 6317 w 10000"/>
                <a:gd name="connsiteY434" fmla="*/ 7431 h 10000"/>
                <a:gd name="connsiteX435" fmla="*/ 6298 w 10000"/>
                <a:gd name="connsiteY435" fmla="*/ 7410 h 10000"/>
                <a:gd name="connsiteX436" fmla="*/ 6235 w 10000"/>
                <a:gd name="connsiteY436" fmla="*/ 7388 h 10000"/>
                <a:gd name="connsiteX437" fmla="*/ 6199 w 10000"/>
                <a:gd name="connsiteY437" fmla="*/ 7431 h 10000"/>
                <a:gd name="connsiteX438" fmla="*/ 6191 w 10000"/>
                <a:gd name="connsiteY438" fmla="*/ 7473 h 10000"/>
                <a:gd name="connsiteX439" fmla="*/ 6153 w 10000"/>
                <a:gd name="connsiteY439" fmla="*/ 7480 h 10000"/>
                <a:gd name="connsiteX440" fmla="*/ 6148 w 10000"/>
                <a:gd name="connsiteY440" fmla="*/ 7523 h 10000"/>
                <a:gd name="connsiteX441" fmla="*/ 6117 w 10000"/>
                <a:gd name="connsiteY441" fmla="*/ 7523 h 10000"/>
                <a:gd name="connsiteX442" fmla="*/ 6079 w 10000"/>
                <a:gd name="connsiteY442" fmla="*/ 7424 h 10000"/>
                <a:gd name="connsiteX443" fmla="*/ 5991 w 10000"/>
                <a:gd name="connsiteY443" fmla="*/ 7473 h 10000"/>
                <a:gd name="connsiteX444" fmla="*/ 5890 w 10000"/>
                <a:gd name="connsiteY444" fmla="*/ 7551 h 10000"/>
                <a:gd name="connsiteX445" fmla="*/ 5852 w 10000"/>
                <a:gd name="connsiteY445" fmla="*/ 7566 h 10000"/>
                <a:gd name="connsiteX446" fmla="*/ 5866 w 10000"/>
                <a:gd name="connsiteY446" fmla="*/ 7615 h 10000"/>
                <a:gd name="connsiteX447" fmla="*/ 5808 w 10000"/>
                <a:gd name="connsiteY447" fmla="*/ 7637 h 10000"/>
                <a:gd name="connsiteX448" fmla="*/ 5770 w 10000"/>
                <a:gd name="connsiteY448" fmla="*/ 7608 h 10000"/>
                <a:gd name="connsiteX449" fmla="*/ 5688 w 10000"/>
                <a:gd name="connsiteY449" fmla="*/ 7622 h 10000"/>
                <a:gd name="connsiteX450" fmla="*/ 5688 w 10000"/>
                <a:gd name="connsiteY450" fmla="*/ 7395 h 10000"/>
                <a:gd name="connsiteX451" fmla="*/ 5769 w 10000"/>
                <a:gd name="connsiteY451"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443 w 10000"/>
                <a:gd name="connsiteY52" fmla="*/ 9198 h 10000"/>
                <a:gd name="connsiteX53" fmla="*/ 418 w 10000"/>
                <a:gd name="connsiteY53" fmla="*/ 9191 h 10000"/>
                <a:gd name="connsiteX54" fmla="*/ 405 w 10000"/>
                <a:gd name="connsiteY54" fmla="*/ 9155 h 10000"/>
                <a:gd name="connsiteX55" fmla="*/ 374 w 10000"/>
                <a:gd name="connsiteY55" fmla="*/ 9127 h 10000"/>
                <a:gd name="connsiteX56" fmla="*/ 324 w 10000"/>
                <a:gd name="connsiteY56" fmla="*/ 9141 h 10000"/>
                <a:gd name="connsiteX57" fmla="*/ 299 w 10000"/>
                <a:gd name="connsiteY57" fmla="*/ 9092 h 10000"/>
                <a:gd name="connsiteX58" fmla="*/ 268 w 10000"/>
                <a:gd name="connsiteY58" fmla="*/ 8935 h 10000"/>
                <a:gd name="connsiteX59" fmla="*/ 130 w 10000"/>
                <a:gd name="connsiteY59" fmla="*/ 8893 h 10000"/>
                <a:gd name="connsiteX60" fmla="*/ 48 w 10000"/>
                <a:gd name="connsiteY60" fmla="*/ 8758 h 10000"/>
                <a:gd name="connsiteX61" fmla="*/ 638 w 10000"/>
                <a:gd name="connsiteY61" fmla="*/ 7104 h 10000"/>
                <a:gd name="connsiteX62" fmla="*/ 6100 w 10000"/>
                <a:gd name="connsiteY62" fmla="*/ 7627 h 10000"/>
                <a:gd name="connsiteX63" fmla="*/ 5005 w 10000"/>
                <a:gd name="connsiteY63" fmla="*/ 5713 h 10000"/>
                <a:gd name="connsiteX64" fmla="*/ 5149 w 10000"/>
                <a:gd name="connsiteY64" fmla="*/ 5720 h 10000"/>
                <a:gd name="connsiteX65" fmla="*/ 5199 w 10000"/>
                <a:gd name="connsiteY65" fmla="*/ 5742 h 10000"/>
                <a:gd name="connsiteX66" fmla="*/ 5306 w 10000"/>
                <a:gd name="connsiteY66" fmla="*/ 5635 h 10000"/>
                <a:gd name="connsiteX67" fmla="*/ 5363 w 10000"/>
                <a:gd name="connsiteY67" fmla="*/ 5628 h 10000"/>
                <a:gd name="connsiteX68" fmla="*/ 5413 w 10000"/>
                <a:gd name="connsiteY68" fmla="*/ 5564 h 10000"/>
                <a:gd name="connsiteX69" fmla="*/ 5475 w 10000"/>
                <a:gd name="connsiteY69" fmla="*/ 5515 h 10000"/>
                <a:gd name="connsiteX70" fmla="*/ 5538 w 10000"/>
                <a:gd name="connsiteY70" fmla="*/ 5408 h 10000"/>
                <a:gd name="connsiteX71" fmla="*/ 5551 w 10000"/>
                <a:gd name="connsiteY71" fmla="*/ 5344 h 10000"/>
                <a:gd name="connsiteX72" fmla="*/ 5626 w 10000"/>
                <a:gd name="connsiteY72" fmla="*/ 5316 h 10000"/>
                <a:gd name="connsiteX73" fmla="*/ 5714 w 10000"/>
                <a:gd name="connsiteY73" fmla="*/ 5351 h 10000"/>
                <a:gd name="connsiteX74" fmla="*/ 5789 w 10000"/>
                <a:gd name="connsiteY74" fmla="*/ 5337 h 10000"/>
                <a:gd name="connsiteX75" fmla="*/ 5866 w 10000"/>
                <a:gd name="connsiteY75" fmla="*/ 5344 h 10000"/>
                <a:gd name="connsiteX76" fmla="*/ 5998 w 10000"/>
                <a:gd name="connsiteY76" fmla="*/ 5302 h 10000"/>
                <a:gd name="connsiteX77" fmla="*/ 6084 w 10000"/>
                <a:gd name="connsiteY77" fmla="*/ 5195 h 10000"/>
                <a:gd name="connsiteX78" fmla="*/ 6122 w 10000"/>
                <a:gd name="connsiteY78" fmla="*/ 5160 h 10000"/>
                <a:gd name="connsiteX79" fmla="*/ 6179 w 10000"/>
                <a:gd name="connsiteY79" fmla="*/ 5160 h 10000"/>
                <a:gd name="connsiteX80" fmla="*/ 6223 w 10000"/>
                <a:gd name="connsiteY80" fmla="*/ 5103 h 10000"/>
                <a:gd name="connsiteX81" fmla="*/ 6204 w 10000"/>
                <a:gd name="connsiteY81" fmla="*/ 5039 h 10000"/>
                <a:gd name="connsiteX82" fmla="*/ 6217 w 10000"/>
                <a:gd name="connsiteY82" fmla="*/ 4982 h 10000"/>
                <a:gd name="connsiteX83" fmla="*/ 6273 w 10000"/>
                <a:gd name="connsiteY83" fmla="*/ 4876 h 10000"/>
                <a:gd name="connsiteX84" fmla="*/ 6335 w 10000"/>
                <a:gd name="connsiteY84" fmla="*/ 4776 h 10000"/>
                <a:gd name="connsiteX85" fmla="*/ 6398 w 10000"/>
                <a:gd name="connsiteY85" fmla="*/ 4755 h 10000"/>
                <a:gd name="connsiteX86" fmla="*/ 6430 w 10000"/>
                <a:gd name="connsiteY86" fmla="*/ 4720 h 10000"/>
                <a:gd name="connsiteX87" fmla="*/ 6536 w 10000"/>
                <a:gd name="connsiteY87" fmla="*/ 4734 h 10000"/>
                <a:gd name="connsiteX88" fmla="*/ 6643 w 10000"/>
                <a:gd name="connsiteY88" fmla="*/ 4734 h 10000"/>
                <a:gd name="connsiteX89" fmla="*/ 6650 w 10000"/>
                <a:gd name="connsiteY89" fmla="*/ 4670 h 10000"/>
                <a:gd name="connsiteX90" fmla="*/ 6668 w 10000"/>
                <a:gd name="connsiteY90" fmla="*/ 4627 h 10000"/>
                <a:gd name="connsiteX91" fmla="*/ 6662 w 10000"/>
                <a:gd name="connsiteY91" fmla="*/ 4599 h 10000"/>
                <a:gd name="connsiteX92" fmla="*/ 6724 w 10000"/>
                <a:gd name="connsiteY92" fmla="*/ 4578 h 10000"/>
                <a:gd name="connsiteX93" fmla="*/ 6768 w 10000"/>
                <a:gd name="connsiteY93" fmla="*/ 4634 h 10000"/>
                <a:gd name="connsiteX94" fmla="*/ 6831 w 10000"/>
                <a:gd name="connsiteY94" fmla="*/ 4613 h 10000"/>
                <a:gd name="connsiteX95" fmla="*/ 6851 w 10000"/>
                <a:gd name="connsiteY95" fmla="*/ 4578 h 10000"/>
                <a:gd name="connsiteX96" fmla="*/ 6901 w 10000"/>
                <a:gd name="connsiteY96" fmla="*/ 4564 h 10000"/>
                <a:gd name="connsiteX97" fmla="*/ 7006 w 10000"/>
                <a:gd name="connsiteY97" fmla="*/ 4493 h 10000"/>
                <a:gd name="connsiteX98" fmla="*/ 7107 w 10000"/>
                <a:gd name="connsiteY98" fmla="*/ 4521 h 10000"/>
                <a:gd name="connsiteX99" fmla="*/ 7133 w 10000"/>
                <a:gd name="connsiteY99" fmla="*/ 4507 h 10000"/>
                <a:gd name="connsiteX100" fmla="*/ 7188 w 10000"/>
                <a:gd name="connsiteY100" fmla="*/ 4528 h 10000"/>
                <a:gd name="connsiteX101" fmla="*/ 7214 w 10000"/>
                <a:gd name="connsiteY101" fmla="*/ 4471 h 10000"/>
                <a:gd name="connsiteX102" fmla="*/ 7238 w 10000"/>
                <a:gd name="connsiteY102" fmla="*/ 4500 h 10000"/>
                <a:gd name="connsiteX103" fmla="*/ 7276 w 10000"/>
                <a:gd name="connsiteY103" fmla="*/ 4493 h 10000"/>
                <a:gd name="connsiteX104" fmla="*/ 7320 w 10000"/>
                <a:gd name="connsiteY104" fmla="*/ 4556 h 10000"/>
                <a:gd name="connsiteX105" fmla="*/ 7370 w 10000"/>
                <a:gd name="connsiteY105" fmla="*/ 4549 h 10000"/>
                <a:gd name="connsiteX106" fmla="*/ 7414 w 10000"/>
                <a:gd name="connsiteY106" fmla="*/ 4578 h 10000"/>
                <a:gd name="connsiteX107" fmla="*/ 7433 w 10000"/>
                <a:gd name="connsiteY107" fmla="*/ 4556 h 10000"/>
                <a:gd name="connsiteX108" fmla="*/ 7522 w 10000"/>
                <a:gd name="connsiteY108" fmla="*/ 4564 h 10000"/>
                <a:gd name="connsiteX109" fmla="*/ 7535 w 10000"/>
                <a:gd name="connsiteY109" fmla="*/ 4585 h 10000"/>
                <a:gd name="connsiteX110" fmla="*/ 7628 w 10000"/>
                <a:gd name="connsiteY110" fmla="*/ 4514 h 10000"/>
                <a:gd name="connsiteX111" fmla="*/ 7628 w 10000"/>
                <a:gd name="connsiteY111" fmla="*/ 4393 h 10000"/>
                <a:gd name="connsiteX112" fmla="*/ 7604 w 10000"/>
                <a:gd name="connsiteY112" fmla="*/ 4379 h 10000"/>
                <a:gd name="connsiteX113" fmla="*/ 7585 w 10000"/>
                <a:gd name="connsiteY113" fmla="*/ 4294 h 10000"/>
                <a:gd name="connsiteX114" fmla="*/ 7547 w 10000"/>
                <a:gd name="connsiteY114" fmla="*/ 4209 h 10000"/>
                <a:gd name="connsiteX115" fmla="*/ 7489 w 10000"/>
                <a:gd name="connsiteY115" fmla="*/ 4173 h 10000"/>
                <a:gd name="connsiteX116" fmla="*/ 7483 w 10000"/>
                <a:gd name="connsiteY116" fmla="*/ 4131 h 10000"/>
                <a:gd name="connsiteX117" fmla="*/ 7402 w 10000"/>
                <a:gd name="connsiteY117" fmla="*/ 4053 h 10000"/>
                <a:gd name="connsiteX118" fmla="*/ 7408 w 10000"/>
                <a:gd name="connsiteY118" fmla="*/ 4024 h 10000"/>
                <a:gd name="connsiteX119" fmla="*/ 7327 w 10000"/>
                <a:gd name="connsiteY119" fmla="*/ 3982 h 10000"/>
                <a:gd name="connsiteX120" fmla="*/ 7320 w 10000"/>
                <a:gd name="connsiteY120" fmla="*/ 3903 h 10000"/>
                <a:gd name="connsiteX121" fmla="*/ 7183 w 10000"/>
                <a:gd name="connsiteY121" fmla="*/ 3833 h 10000"/>
                <a:gd name="connsiteX122" fmla="*/ 7107 w 10000"/>
                <a:gd name="connsiteY122" fmla="*/ 3683 h 10000"/>
                <a:gd name="connsiteX123" fmla="*/ 6994 w 10000"/>
                <a:gd name="connsiteY123" fmla="*/ 3676 h 10000"/>
                <a:gd name="connsiteX124" fmla="*/ 6956 w 10000"/>
                <a:gd name="connsiteY124" fmla="*/ 3648 h 10000"/>
                <a:gd name="connsiteX125" fmla="*/ 6901 w 10000"/>
                <a:gd name="connsiteY125" fmla="*/ 3669 h 10000"/>
                <a:gd name="connsiteX126" fmla="*/ 6812 w 10000"/>
                <a:gd name="connsiteY126" fmla="*/ 3669 h 10000"/>
                <a:gd name="connsiteX127" fmla="*/ 6687 w 10000"/>
                <a:gd name="connsiteY127" fmla="*/ 3840 h 10000"/>
                <a:gd name="connsiteX128" fmla="*/ 6643 w 10000"/>
                <a:gd name="connsiteY128" fmla="*/ 3918 h 10000"/>
                <a:gd name="connsiteX129" fmla="*/ 6530 w 10000"/>
                <a:gd name="connsiteY129" fmla="*/ 3797 h 10000"/>
                <a:gd name="connsiteX130" fmla="*/ 6449 w 10000"/>
                <a:gd name="connsiteY130" fmla="*/ 3747 h 10000"/>
                <a:gd name="connsiteX131" fmla="*/ 6367 w 10000"/>
                <a:gd name="connsiteY131" fmla="*/ 3754 h 10000"/>
                <a:gd name="connsiteX132" fmla="*/ 6285 w 10000"/>
                <a:gd name="connsiteY132" fmla="*/ 3790 h 10000"/>
                <a:gd name="connsiteX133" fmla="*/ 6217 w 10000"/>
                <a:gd name="connsiteY133" fmla="*/ 3762 h 10000"/>
                <a:gd name="connsiteX134" fmla="*/ 6153 w 10000"/>
                <a:gd name="connsiteY134" fmla="*/ 3804 h 10000"/>
                <a:gd name="connsiteX135" fmla="*/ 6091 w 10000"/>
                <a:gd name="connsiteY135" fmla="*/ 3889 h 10000"/>
                <a:gd name="connsiteX136" fmla="*/ 5947 w 10000"/>
                <a:gd name="connsiteY136" fmla="*/ 3733 h 10000"/>
                <a:gd name="connsiteX137" fmla="*/ 5928 w 10000"/>
                <a:gd name="connsiteY137" fmla="*/ 3577 h 10000"/>
                <a:gd name="connsiteX138" fmla="*/ 6041 w 10000"/>
                <a:gd name="connsiteY138" fmla="*/ 3513 h 10000"/>
                <a:gd name="connsiteX139" fmla="*/ 6034 w 10000"/>
                <a:gd name="connsiteY139" fmla="*/ 3343 h 10000"/>
                <a:gd name="connsiteX140" fmla="*/ 6141 w 10000"/>
                <a:gd name="connsiteY140" fmla="*/ 3144 h 10000"/>
                <a:gd name="connsiteX141" fmla="*/ 6129 w 10000"/>
                <a:gd name="connsiteY141" fmla="*/ 3109 h 10000"/>
                <a:gd name="connsiteX142" fmla="*/ 6385 w 10000"/>
                <a:gd name="connsiteY142" fmla="*/ 2456 h 10000"/>
                <a:gd name="connsiteX143" fmla="*/ 6524 w 10000"/>
                <a:gd name="connsiteY143" fmla="*/ 2555 h 10000"/>
                <a:gd name="connsiteX144" fmla="*/ 6605 w 10000"/>
                <a:gd name="connsiteY144" fmla="*/ 2598 h 10000"/>
                <a:gd name="connsiteX145" fmla="*/ 6687 w 10000"/>
                <a:gd name="connsiteY145" fmla="*/ 2598 h 10000"/>
                <a:gd name="connsiteX146" fmla="*/ 6812 w 10000"/>
                <a:gd name="connsiteY146" fmla="*/ 2676 h 10000"/>
                <a:gd name="connsiteX147" fmla="*/ 6831 w 10000"/>
                <a:gd name="connsiteY147" fmla="*/ 2626 h 10000"/>
                <a:gd name="connsiteX148" fmla="*/ 6913 w 10000"/>
                <a:gd name="connsiteY148" fmla="*/ 2612 h 10000"/>
                <a:gd name="connsiteX149" fmla="*/ 6982 w 10000"/>
                <a:gd name="connsiteY149" fmla="*/ 2527 h 10000"/>
                <a:gd name="connsiteX150" fmla="*/ 7069 w 10000"/>
                <a:gd name="connsiteY150" fmla="*/ 2463 h 10000"/>
                <a:gd name="connsiteX151" fmla="*/ 7107 w 10000"/>
                <a:gd name="connsiteY151" fmla="*/ 2399 h 10000"/>
                <a:gd name="connsiteX152" fmla="*/ 7238 w 10000"/>
                <a:gd name="connsiteY152" fmla="*/ 2356 h 10000"/>
                <a:gd name="connsiteX153" fmla="*/ 7308 w 10000"/>
                <a:gd name="connsiteY153" fmla="*/ 2363 h 10000"/>
                <a:gd name="connsiteX154" fmla="*/ 7364 w 10000"/>
                <a:gd name="connsiteY154" fmla="*/ 2300 h 10000"/>
                <a:gd name="connsiteX155" fmla="*/ 7408 w 10000"/>
                <a:gd name="connsiteY155" fmla="*/ 2214 h 10000"/>
                <a:gd name="connsiteX156" fmla="*/ 7389 w 10000"/>
                <a:gd name="connsiteY156" fmla="*/ 2200 h 10000"/>
                <a:gd name="connsiteX157" fmla="*/ 7408 w 10000"/>
                <a:gd name="connsiteY157" fmla="*/ 2108 h 10000"/>
                <a:gd name="connsiteX158" fmla="*/ 7333 w 10000"/>
                <a:gd name="connsiteY158" fmla="*/ 2108 h 10000"/>
                <a:gd name="connsiteX159" fmla="*/ 7370 w 10000"/>
                <a:gd name="connsiteY159" fmla="*/ 2030 h 10000"/>
                <a:gd name="connsiteX160" fmla="*/ 7377 w 10000"/>
                <a:gd name="connsiteY160" fmla="*/ 1938 h 10000"/>
                <a:gd name="connsiteX161" fmla="*/ 7408 w 10000"/>
                <a:gd name="connsiteY161" fmla="*/ 1916 h 10000"/>
                <a:gd name="connsiteX162" fmla="*/ 7464 w 10000"/>
                <a:gd name="connsiteY162" fmla="*/ 1824 h 10000"/>
                <a:gd name="connsiteX163" fmla="*/ 7458 w 10000"/>
                <a:gd name="connsiteY163" fmla="*/ 1753 h 10000"/>
                <a:gd name="connsiteX164" fmla="*/ 7504 w 10000"/>
                <a:gd name="connsiteY164" fmla="*/ 1675 h 10000"/>
                <a:gd name="connsiteX165" fmla="*/ 7554 w 10000"/>
                <a:gd name="connsiteY165" fmla="*/ 1625 h 10000"/>
                <a:gd name="connsiteX166" fmla="*/ 7572 w 10000"/>
                <a:gd name="connsiteY166" fmla="*/ 1540 h 10000"/>
                <a:gd name="connsiteX167" fmla="*/ 7566 w 10000"/>
                <a:gd name="connsiteY167" fmla="*/ 1512 h 10000"/>
                <a:gd name="connsiteX168" fmla="*/ 7610 w 10000"/>
                <a:gd name="connsiteY168" fmla="*/ 1455 h 10000"/>
                <a:gd name="connsiteX169" fmla="*/ 7672 w 10000"/>
                <a:gd name="connsiteY169" fmla="*/ 1285 h 10000"/>
                <a:gd name="connsiteX170" fmla="*/ 7691 w 10000"/>
                <a:gd name="connsiteY170" fmla="*/ 1185 h 10000"/>
                <a:gd name="connsiteX171" fmla="*/ 7723 w 10000"/>
                <a:gd name="connsiteY171" fmla="*/ 1192 h 10000"/>
                <a:gd name="connsiteX172" fmla="*/ 7810 w 10000"/>
                <a:gd name="connsiteY172" fmla="*/ 1079 h 10000"/>
                <a:gd name="connsiteX173" fmla="*/ 7910 w 10000"/>
                <a:gd name="connsiteY173" fmla="*/ 1015 h 10000"/>
                <a:gd name="connsiteX174" fmla="*/ 7922 w 10000"/>
                <a:gd name="connsiteY174" fmla="*/ 937 h 10000"/>
                <a:gd name="connsiteX175" fmla="*/ 7961 w 10000"/>
                <a:gd name="connsiteY175" fmla="*/ 852 h 10000"/>
                <a:gd name="connsiteX176" fmla="*/ 7949 w 10000"/>
                <a:gd name="connsiteY176" fmla="*/ 788 h 10000"/>
                <a:gd name="connsiteX177" fmla="*/ 7898 w 10000"/>
                <a:gd name="connsiteY177" fmla="*/ 731 h 10000"/>
                <a:gd name="connsiteX178" fmla="*/ 7922 w 10000"/>
                <a:gd name="connsiteY178" fmla="*/ 660 h 10000"/>
                <a:gd name="connsiteX179" fmla="*/ 7922 w 10000"/>
                <a:gd name="connsiteY179" fmla="*/ 575 h 10000"/>
                <a:gd name="connsiteX180" fmla="*/ 7829 w 10000"/>
                <a:gd name="connsiteY180" fmla="*/ 504 h 10000"/>
                <a:gd name="connsiteX181" fmla="*/ 7736 w 10000"/>
                <a:gd name="connsiteY181" fmla="*/ 546 h 10000"/>
                <a:gd name="connsiteX182" fmla="*/ 7691 w 10000"/>
                <a:gd name="connsiteY182" fmla="*/ 546 h 10000"/>
                <a:gd name="connsiteX183" fmla="*/ 7672 w 10000"/>
                <a:gd name="connsiteY183" fmla="*/ 497 h 10000"/>
                <a:gd name="connsiteX184" fmla="*/ 7672 w 10000"/>
                <a:gd name="connsiteY184" fmla="*/ 405 h 10000"/>
                <a:gd name="connsiteX185" fmla="*/ 7791 w 10000"/>
                <a:gd name="connsiteY185" fmla="*/ 312 h 10000"/>
                <a:gd name="connsiteX186" fmla="*/ 7829 w 10000"/>
                <a:gd name="connsiteY186" fmla="*/ 234 h 10000"/>
                <a:gd name="connsiteX187" fmla="*/ 7904 w 10000"/>
                <a:gd name="connsiteY187" fmla="*/ 170 h 10000"/>
                <a:gd name="connsiteX188" fmla="*/ 7973 w 10000"/>
                <a:gd name="connsiteY188" fmla="*/ 50 h 10000"/>
                <a:gd name="connsiteX189" fmla="*/ 8023 w 10000"/>
                <a:gd name="connsiteY189" fmla="*/ 28 h 10000"/>
                <a:gd name="connsiteX190" fmla="*/ 8092 w 10000"/>
                <a:gd name="connsiteY190" fmla="*/ 43 h 10000"/>
                <a:gd name="connsiteX191" fmla="*/ 8237 w 10000"/>
                <a:gd name="connsiteY191" fmla="*/ 0 h 10000"/>
                <a:gd name="connsiteX192" fmla="*/ 8305 w 10000"/>
                <a:gd name="connsiteY192" fmla="*/ 71 h 10000"/>
                <a:gd name="connsiteX193" fmla="*/ 8300 w 10000"/>
                <a:gd name="connsiteY193" fmla="*/ 121 h 10000"/>
                <a:gd name="connsiteX194" fmla="*/ 8331 w 10000"/>
                <a:gd name="connsiteY194" fmla="*/ 142 h 10000"/>
                <a:gd name="connsiteX195" fmla="*/ 8355 w 10000"/>
                <a:gd name="connsiteY195" fmla="*/ 192 h 10000"/>
                <a:gd name="connsiteX196" fmla="*/ 8318 w 10000"/>
                <a:gd name="connsiteY196" fmla="*/ 248 h 10000"/>
                <a:gd name="connsiteX197" fmla="*/ 8268 w 10000"/>
                <a:gd name="connsiteY197" fmla="*/ 376 h 10000"/>
                <a:gd name="connsiteX198" fmla="*/ 8187 w 10000"/>
                <a:gd name="connsiteY198" fmla="*/ 476 h 10000"/>
                <a:gd name="connsiteX199" fmla="*/ 8111 w 10000"/>
                <a:gd name="connsiteY199" fmla="*/ 532 h 10000"/>
                <a:gd name="connsiteX200" fmla="*/ 8169 w 10000"/>
                <a:gd name="connsiteY200" fmla="*/ 554 h 10000"/>
                <a:gd name="connsiteX201" fmla="*/ 8243 w 10000"/>
                <a:gd name="connsiteY201" fmla="*/ 639 h 10000"/>
                <a:gd name="connsiteX202" fmla="*/ 8293 w 10000"/>
                <a:gd name="connsiteY202" fmla="*/ 646 h 10000"/>
                <a:gd name="connsiteX203" fmla="*/ 8318 w 10000"/>
                <a:gd name="connsiteY203" fmla="*/ 738 h 10000"/>
                <a:gd name="connsiteX204" fmla="*/ 8368 w 10000"/>
                <a:gd name="connsiteY204" fmla="*/ 759 h 10000"/>
                <a:gd name="connsiteX205" fmla="*/ 8406 w 10000"/>
                <a:gd name="connsiteY205" fmla="*/ 752 h 10000"/>
                <a:gd name="connsiteX206" fmla="*/ 8481 w 10000"/>
                <a:gd name="connsiteY206" fmla="*/ 610 h 10000"/>
                <a:gd name="connsiteX207" fmla="*/ 8550 w 10000"/>
                <a:gd name="connsiteY207" fmla="*/ 625 h 10000"/>
                <a:gd name="connsiteX208" fmla="*/ 8562 w 10000"/>
                <a:gd name="connsiteY208" fmla="*/ 667 h 10000"/>
                <a:gd name="connsiteX209" fmla="*/ 8613 w 10000"/>
                <a:gd name="connsiteY209" fmla="*/ 717 h 10000"/>
                <a:gd name="connsiteX210" fmla="*/ 8613 w 10000"/>
                <a:gd name="connsiteY210" fmla="*/ 752 h 10000"/>
                <a:gd name="connsiteX211" fmla="*/ 8657 w 10000"/>
                <a:gd name="connsiteY211" fmla="*/ 774 h 10000"/>
                <a:gd name="connsiteX212" fmla="*/ 8720 w 10000"/>
                <a:gd name="connsiteY212" fmla="*/ 774 h 10000"/>
                <a:gd name="connsiteX213" fmla="*/ 8726 w 10000"/>
                <a:gd name="connsiteY213" fmla="*/ 837 h 10000"/>
                <a:gd name="connsiteX214" fmla="*/ 8670 w 10000"/>
                <a:gd name="connsiteY214" fmla="*/ 866 h 10000"/>
                <a:gd name="connsiteX215" fmla="*/ 8720 w 10000"/>
                <a:gd name="connsiteY215" fmla="*/ 1143 h 10000"/>
                <a:gd name="connsiteX216" fmla="*/ 8770 w 10000"/>
                <a:gd name="connsiteY216" fmla="*/ 1270 h 10000"/>
                <a:gd name="connsiteX217" fmla="*/ 8757 w 10000"/>
                <a:gd name="connsiteY217" fmla="*/ 1327 h 10000"/>
                <a:gd name="connsiteX218" fmla="*/ 8801 w 10000"/>
                <a:gd name="connsiteY218" fmla="*/ 1391 h 10000"/>
                <a:gd name="connsiteX219" fmla="*/ 8808 w 10000"/>
                <a:gd name="connsiteY219" fmla="*/ 1434 h 10000"/>
                <a:gd name="connsiteX220" fmla="*/ 8926 w 10000"/>
                <a:gd name="connsiteY220" fmla="*/ 1483 h 10000"/>
                <a:gd name="connsiteX221" fmla="*/ 9072 w 10000"/>
                <a:gd name="connsiteY221" fmla="*/ 1441 h 10000"/>
                <a:gd name="connsiteX222" fmla="*/ 9089 w 10000"/>
                <a:gd name="connsiteY222" fmla="*/ 1384 h 10000"/>
                <a:gd name="connsiteX223" fmla="*/ 9139 w 10000"/>
                <a:gd name="connsiteY223" fmla="*/ 1405 h 10000"/>
                <a:gd name="connsiteX224" fmla="*/ 9172 w 10000"/>
                <a:gd name="connsiteY224" fmla="*/ 1455 h 10000"/>
                <a:gd name="connsiteX225" fmla="*/ 9248 w 10000"/>
                <a:gd name="connsiteY225" fmla="*/ 1419 h 10000"/>
                <a:gd name="connsiteX226" fmla="*/ 9291 w 10000"/>
                <a:gd name="connsiteY226" fmla="*/ 1419 h 10000"/>
                <a:gd name="connsiteX227" fmla="*/ 9354 w 10000"/>
                <a:gd name="connsiteY227" fmla="*/ 1476 h 10000"/>
                <a:gd name="connsiteX228" fmla="*/ 9391 w 10000"/>
                <a:gd name="connsiteY228" fmla="*/ 1398 h 10000"/>
                <a:gd name="connsiteX229" fmla="*/ 9467 w 10000"/>
                <a:gd name="connsiteY229" fmla="*/ 1434 h 10000"/>
                <a:gd name="connsiteX230" fmla="*/ 9505 w 10000"/>
                <a:gd name="connsiteY230" fmla="*/ 1391 h 10000"/>
                <a:gd name="connsiteX231" fmla="*/ 9536 w 10000"/>
                <a:gd name="connsiteY231" fmla="*/ 1398 h 10000"/>
                <a:gd name="connsiteX232" fmla="*/ 9567 w 10000"/>
                <a:gd name="connsiteY232" fmla="*/ 1356 h 10000"/>
                <a:gd name="connsiteX233" fmla="*/ 9561 w 10000"/>
                <a:gd name="connsiteY233" fmla="*/ 1313 h 10000"/>
                <a:gd name="connsiteX234" fmla="*/ 9605 w 10000"/>
                <a:gd name="connsiteY234" fmla="*/ 1292 h 10000"/>
                <a:gd name="connsiteX235" fmla="*/ 9636 w 10000"/>
                <a:gd name="connsiteY235" fmla="*/ 1221 h 10000"/>
                <a:gd name="connsiteX236" fmla="*/ 9725 w 10000"/>
                <a:gd name="connsiteY236" fmla="*/ 1228 h 10000"/>
                <a:gd name="connsiteX237" fmla="*/ 9856 w 10000"/>
                <a:gd name="connsiteY237" fmla="*/ 1434 h 10000"/>
                <a:gd name="connsiteX238" fmla="*/ 9880 w 10000"/>
                <a:gd name="connsiteY238" fmla="*/ 1505 h 10000"/>
                <a:gd name="connsiteX239" fmla="*/ 9969 w 10000"/>
                <a:gd name="connsiteY239" fmla="*/ 1597 h 10000"/>
                <a:gd name="connsiteX240" fmla="*/ 10000 w 10000"/>
                <a:gd name="connsiteY240" fmla="*/ 1682 h 10000"/>
                <a:gd name="connsiteX241" fmla="*/ 9931 w 10000"/>
                <a:gd name="connsiteY241" fmla="*/ 1796 h 10000"/>
                <a:gd name="connsiteX242" fmla="*/ 9880 w 10000"/>
                <a:gd name="connsiteY242" fmla="*/ 1838 h 10000"/>
                <a:gd name="connsiteX243" fmla="*/ 9907 w 10000"/>
                <a:gd name="connsiteY243" fmla="*/ 1959 h 10000"/>
                <a:gd name="connsiteX244" fmla="*/ 9830 w 10000"/>
                <a:gd name="connsiteY244" fmla="*/ 2051 h 10000"/>
                <a:gd name="connsiteX245" fmla="*/ 9787 w 10000"/>
                <a:gd name="connsiteY245" fmla="*/ 2072 h 10000"/>
                <a:gd name="connsiteX246" fmla="*/ 9787 w 10000"/>
                <a:gd name="connsiteY246" fmla="*/ 2136 h 10000"/>
                <a:gd name="connsiteX247" fmla="*/ 9730 w 10000"/>
                <a:gd name="connsiteY247" fmla="*/ 2257 h 10000"/>
                <a:gd name="connsiteX248" fmla="*/ 9693 w 10000"/>
                <a:gd name="connsiteY248" fmla="*/ 2264 h 10000"/>
                <a:gd name="connsiteX249" fmla="*/ 9699 w 10000"/>
                <a:gd name="connsiteY249" fmla="*/ 2349 h 10000"/>
                <a:gd name="connsiteX250" fmla="*/ 9667 w 10000"/>
                <a:gd name="connsiteY250" fmla="*/ 2413 h 10000"/>
                <a:gd name="connsiteX251" fmla="*/ 9675 w 10000"/>
                <a:gd name="connsiteY251" fmla="*/ 2697 h 10000"/>
                <a:gd name="connsiteX252" fmla="*/ 9693 w 10000"/>
                <a:gd name="connsiteY252" fmla="*/ 2718 h 10000"/>
                <a:gd name="connsiteX253" fmla="*/ 9687 w 10000"/>
                <a:gd name="connsiteY253" fmla="*/ 2811 h 10000"/>
                <a:gd name="connsiteX254" fmla="*/ 9675 w 10000"/>
                <a:gd name="connsiteY254" fmla="*/ 2896 h 10000"/>
                <a:gd name="connsiteX255" fmla="*/ 9630 w 10000"/>
                <a:gd name="connsiteY255" fmla="*/ 2938 h 10000"/>
                <a:gd name="connsiteX256" fmla="*/ 9548 w 10000"/>
                <a:gd name="connsiteY256" fmla="*/ 2903 h 10000"/>
                <a:gd name="connsiteX257" fmla="*/ 9511 w 10000"/>
                <a:gd name="connsiteY257" fmla="*/ 2952 h 10000"/>
                <a:gd name="connsiteX258" fmla="*/ 9517 w 10000"/>
                <a:gd name="connsiteY258" fmla="*/ 2995 h 10000"/>
                <a:gd name="connsiteX259" fmla="*/ 9492 w 10000"/>
                <a:gd name="connsiteY259" fmla="*/ 3080 h 10000"/>
                <a:gd name="connsiteX260" fmla="*/ 9448 w 10000"/>
                <a:gd name="connsiteY260" fmla="*/ 3137 h 10000"/>
                <a:gd name="connsiteX261" fmla="*/ 9435 w 10000"/>
                <a:gd name="connsiteY261" fmla="*/ 3236 h 10000"/>
                <a:gd name="connsiteX262" fmla="*/ 9404 w 10000"/>
                <a:gd name="connsiteY262" fmla="*/ 3322 h 10000"/>
                <a:gd name="connsiteX263" fmla="*/ 9410 w 10000"/>
                <a:gd name="connsiteY263" fmla="*/ 3378 h 10000"/>
                <a:gd name="connsiteX264" fmla="*/ 9398 w 10000"/>
                <a:gd name="connsiteY264" fmla="*/ 3435 h 10000"/>
                <a:gd name="connsiteX265" fmla="*/ 9423 w 10000"/>
                <a:gd name="connsiteY265" fmla="*/ 3485 h 10000"/>
                <a:gd name="connsiteX266" fmla="*/ 9385 w 10000"/>
                <a:gd name="connsiteY266" fmla="*/ 3563 h 10000"/>
                <a:gd name="connsiteX267" fmla="*/ 9323 w 10000"/>
                <a:gd name="connsiteY267" fmla="*/ 3442 h 10000"/>
                <a:gd name="connsiteX268" fmla="*/ 9323 w 10000"/>
                <a:gd name="connsiteY268" fmla="*/ 3350 h 10000"/>
                <a:gd name="connsiteX269" fmla="*/ 9304 w 10000"/>
                <a:gd name="connsiteY269" fmla="*/ 3336 h 10000"/>
                <a:gd name="connsiteX270" fmla="*/ 9228 w 10000"/>
                <a:gd name="connsiteY270" fmla="*/ 3400 h 10000"/>
                <a:gd name="connsiteX271" fmla="*/ 9108 w 10000"/>
                <a:gd name="connsiteY271" fmla="*/ 3549 h 10000"/>
                <a:gd name="connsiteX272" fmla="*/ 9039 w 10000"/>
                <a:gd name="connsiteY272" fmla="*/ 3655 h 10000"/>
                <a:gd name="connsiteX273" fmla="*/ 8933 w 10000"/>
                <a:gd name="connsiteY273" fmla="*/ 3712 h 10000"/>
                <a:gd name="connsiteX274" fmla="*/ 8895 w 10000"/>
                <a:gd name="connsiteY274" fmla="*/ 3797 h 10000"/>
                <a:gd name="connsiteX275" fmla="*/ 8864 w 10000"/>
                <a:gd name="connsiteY275" fmla="*/ 3825 h 10000"/>
                <a:gd name="connsiteX276" fmla="*/ 8744 w 10000"/>
                <a:gd name="connsiteY276" fmla="*/ 3903 h 10000"/>
                <a:gd name="connsiteX277" fmla="*/ 8644 w 10000"/>
                <a:gd name="connsiteY277" fmla="*/ 3996 h 10000"/>
                <a:gd name="connsiteX278" fmla="*/ 8620 w 10000"/>
                <a:gd name="connsiteY278" fmla="*/ 4067 h 10000"/>
                <a:gd name="connsiteX279" fmla="*/ 8581 w 10000"/>
                <a:gd name="connsiteY279" fmla="*/ 4102 h 10000"/>
                <a:gd name="connsiteX280" fmla="*/ 8632 w 10000"/>
                <a:gd name="connsiteY280" fmla="*/ 4194 h 10000"/>
                <a:gd name="connsiteX281" fmla="*/ 8682 w 10000"/>
                <a:gd name="connsiteY281" fmla="*/ 4265 h 10000"/>
                <a:gd name="connsiteX282" fmla="*/ 8751 w 10000"/>
                <a:gd name="connsiteY282" fmla="*/ 4294 h 10000"/>
                <a:gd name="connsiteX283" fmla="*/ 8726 w 10000"/>
                <a:gd name="connsiteY283" fmla="*/ 4344 h 10000"/>
                <a:gd name="connsiteX284" fmla="*/ 8775 w 10000"/>
                <a:gd name="connsiteY284" fmla="*/ 4358 h 10000"/>
                <a:gd name="connsiteX285" fmla="*/ 8775 w 10000"/>
                <a:gd name="connsiteY285" fmla="*/ 4443 h 10000"/>
                <a:gd name="connsiteX286" fmla="*/ 8814 w 10000"/>
                <a:gd name="connsiteY286" fmla="*/ 4507 h 10000"/>
                <a:gd name="connsiteX287" fmla="*/ 8876 w 10000"/>
                <a:gd name="connsiteY287" fmla="*/ 4493 h 10000"/>
                <a:gd name="connsiteX288" fmla="*/ 8902 w 10000"/>
                <a:gd name="connsiteY288" fmla="*/ 4422 h 10000"/>
                <a:gd name="connsiteX289" fmla="*/ 8952 w 10000"/>
                <a:gd name="connsiteY289" fmla="*/ 4414 h 10000"/>
                <a:gd name="connsiteX290" fmla="*/ 8957 w 10000"/>
                <a:gd name="connsiteY290" fmla="*/ 4358 h 10000"/>
                <a:gd name="connsiteX291" fmla="*/ 9022 w 10000"/>
                <a:gd name="connsiteY291" fmla="*/ 4358 h 10000"/>
                <a:gd name="connsiteX292" fmla="*/ 8995 w 10000"/>
                <a:gd name="connsiteY292" fmla="*/ 4429 h 10000"/>
                <a:gd name="connsiteX293" fmla="*/ 9058 w 10000"/>
                <a:gd name="connsiteY293" fmla="*/ 4464 h 10000"/>
                <a:gd name="connsiteX294" fmla="*/ 9046 w 10000"/>
                <a:gd name="connsiteY294" fmla="*/ 4528 h 10000"/>
                <a:gd name="connsiteX295" fmla="*/ 8952 w 10000"/>
                <a:gd name="connsiteY295" fmla="*/ 4535 h 10000"/>
                <a:gd name="connsiteX296" fmla="*/ 8883 w 10000"/>
                <a:gd name="connsiteY296" fmla="*/ 4578 h 10000"/>
                <a:gd name="connsiteX297" fmla="*/ 8821 w 10000"/>
                <a:gd name="connsiteY297" fmla="*/ 4599 h 10000"/>
                <a:gd name="connsiteX298" fmla="*/ 8821 w 10000"/>
                <a:gd name="connsiteY298" fmla="*/ 4698 h 10000"/>
                <a:gd name="connsiteX299" fmla="*/ 8883 w 10000"/>
                <a:gd name="connsiteY299" fmla="*/ 4805 h 10000"/>
                <a:gd name="connsiteX300" fmla="*/ 8833 w 10000"/>
                <a:gd name="connsiteY300" fmla="*/ 4904 h 10000"/>
                <a:gd name="connsiteX301" fmla="*/ 8732 w 10000"/>
                <a:gd name="connsiteY301" fmla="*/ 4918 h 10000"/>
                <a:gd name="connsiteX302" fmla="*/ 8744 w 10000"/>
                <a:gd name="connsiteY302" fmla="*/ 5032 h 10000"/>
                <a:gd name="connsiteX303" fmla="*/ 8739 w 10000"/>
                <a:gd name="connsiteY303" fmla="*/ 5103 h 10000"/>
                <a:gd name="connsiteX304" fmla="*/ 8707 w 10000"/>
                <a:gd name="connsiteY304" fmla="*/ 5138 h 10000"/>
                <a:gd name="connsiteX305" fmla="*/ 8644 w 10000"/>
                <a:gd name="connsiteY305" fmla="*/ 5110 h 10000"/>
                <a:gd name="connsiteX306" fmla="*/ 8589 w 10000"/>
                <a:gd name="connsiteY306" fmla="*/ 5018 h 10000"/>
                <a:gd name="connsiteX307" fmla="*/ 8525 w 10000"/>
                <a:gd name="connsiteY307" fmla="*/ 5089 h 10000"/>
                <a:gd name="connsiteX308" fmla="*/ 8463 w 10000"/>
                <a:gd name="connsiteY308" fmla="*/ 5039 h 10000"/>
                <a:gd name="connsiteX309" fmla="*/ 8456 w 10000"/>
                <a:gd name="connsiteY309" fmla="*/ 5011 h 10000"/>
                <a:gd name="connsiteX310" fmla="*/ 8368 w 10000"/>
                <a:gd name="connsiteY310" fmla="*/ 4947 h 10000"/>
                <a:gd name="connsiteX311" fmla="*/ 8343 w 10000"/>
                <a:gd name="connsiteY311" fmla="*/ 4961 h 10000"/>
                <a:gd name="connsiteX312" fmla="*/ 8355 w 10000"/>
                <a:gd name="connsiteY312" fmla="*/ 5039 h 10000"/>
                <a:gd name="connsiteX313" fmla="*/ 8305 w 10000"/>
                <a:gd name="connsiteY313" fmla="*/ 5138 h 10000"/>
                <a:gd name="connsiteX314" fmla="*/ 8343 w 10000"/>
                <a:gd name="connsiteY314" fmla="*/ 5160 h 10000"/>
                <a:gd name="connsiteX315" fmla="*/ 8413 w 10000"/>
                <a:gd name="connsiteY315" fmla="*/ 5145 h 10000"/>
                <a:gd name="connsiteX316" fmla="*/ 8425 w 10000"/>
                <a:gd name="connsiteY316" fmla="*/ 5181 h 10000"/>
                <a:gd name="connsiteX317" fmla="*/ 8413 w 10000"/>
                <a:gd name="connsiteY317" fmla="*/ 5224 h 10000"/>
                <a:gd name="connsiteX318" fmla="*/ 8438 w 10000"/>
                <a:gd name="connsiteY318" fmla="*/ 5280 h 10000"/>
                <a:gd name="connsiteX319" fmla="*/ 8494 w 10000"/>
                <a:gd name="connsiteY319" fmla="*/ 5316 h 10000"/>
                <a:gd name="connsiteX320" fmla="*/ 8481 w 10000"/>
                <a:gd name="connsiteY320" fmla="*/ 5401 h 10000"/>
                <a:gd name="connsiteX321" fmla="*/ 8519 w 10000"/>
                <a:gd name="connsiteY321" fmla="*/ 5444 h 10000"/>
                <a:gd name="connsiteX322" fmla="*/ 8475 w 10000"/>
                <a:gd name="connsiteY322" fmla="*/ 5486 h 10000"/>
                <a:gd name="connsiteX323" fmla="*/ 8463 w 10000"/>
                <a:gd name="connsiteY323" fmla="*/ 5642 h 10000"/>
                <a:gd name="connsiteX324" fmla="*/ 8438 w 10000"/>
                <a:gd name="connsiteY324" fmla="*/ 5649 h 10000"/>
                <a:gd name="connsiteX325" fmla="*/ 8469 w 10000"/>
                <a:gd name="connsiteY325" fmla="*/ 5720 h 10000"/>
                <a:gd name="connsiteX326" fmla="*/ 8475 w 10000"/>
                <a:gd name="connsiteY326" fmla="*/ 5841 h 10000"/>
                <a:gd name="connsiteX327" fmla="*/ 8506 w 10000"/>
                <a:gd name="connsiteY327" fmla="*/ 5869 h 10000"/>
                <a:gd name="connsiteX328" fmla="*/ 8513 w 10000"/>
                <a:gd name="connsiteY328" fmla="*/ 5905 h 10000"/>
                <a:gd name="connsiteX329" fmla="*/ 8538 w 10000"/>
                <a:gd name="connsiteY329" fmla="*/ 5912 h 10000"/>
                <a:gd name="connsiteX330" fmla="*/ 8544 w 10000"/>
                <a:gd name="connsiteY330" fmla="*/ 5983 h 10000"/>
                <a:gd name="connsiteX331" fmla="*/ 8531 w 10000"/>
                <a:gd name="connsiteY331" fmla="*/ 6033 h 10000"/>
                <a:gd name="connsiteX332" fmla="*/ 8595 w 10000"/>
                <a:gd name="connsiteY332" fmla="*/ 6061 h 10000"/>
                <a:gd name="connsiteX333" fmla="*/ 8689 w 10000"/>
                <a:gd name="connsiteY333" fmla="*/ 6004 h 10000"/>
                <a:gd name="connsiteX334" fmla="*/ 8826 w 10000"/>
                <a:gd name="connsiteY334" fmla="*/ 5891 h 10000"/>
                <a:gd name="connsiteX335" fmla="*/ 8864 w 10000"/>
                <a:gd name="connsiteY335" fmla="*/ 5891 h 10000"/>
                <a:gd name="connsiteX336" fmla="*/ 8864 w 10000"/>
                <a:gd name="connsiteY336" fmla="*/ 5976 h 10000"/>
                <a:gd name="connsiteX337" fmla="*/ 8889 w 10000"/>
                <a:gd name="connsiteY337" fmla="*/ 5990 h 10000"/>
                <a:gd name="connsiteX338" fmla="*/ 8933 w 10000"/>
                <a:gd name="connsiteY338" fmla="*/ 6089 h 10000"/>
                <a:gd name="connsiteX339" fmla="*/ 8964 w 10000"/>
                <a:gd name="connsiteY339" fmla="*/ 6097 h 10000"/>
                <a:gd name="connsiteX340" fmla="*/ 8945 w 10000"/>
                <a:gd name="connsiteY340" fmla="*/ 6153 h 10000"/>
                <a:gd name="connsiteX341" fmla="*/ 8995 w 10000"/>
                <a:gd name="connsiteY341" fmla="*/ 6281 h 10000"/>
                <a:gd name="connsiteX342" fmla="*/ 8995 w 10000"/>
                <a:gd name="connsiteY342" fmla="*/ 6345 h 10000"/>
                <a:gd name="connsiteX343" fmla="*/ 9022 w 10000"/>
                <a:gd name="connsiteY343" fmla="*/ 6416 h 10000"/>
                <a:gd name="connsiteX344" fmla="*/ 8983 w 10000"/>
                <a:gd name="connsiteY344" fmla="*/ 6473 h 10000"/>
                <a:gd name="connsiteX345" fmla="*/ 8939 w 10000"/>
                <a:gd name="connsiteY345" fmla="*/ 6466 h 10000"/>
                <a:gd name="connsiteX346" fmla="*/ 8939 w 10000"/>
                <a:gd name="connsiteY346" fmla="*/ 6501 h 10000"/>
                <a:gd name="connsiteX347" fmla="*/ 8983 w 10000"/>
                <a:gd name="connsiteY347" fmla="*/ 6544 h 10000"/>
                <a:gd name="connsiteX348" fmla="*/ 9002 w 10000"/>
                <a:gd name="connsiteY348" fmla="*/ 6515 h 10000"/>
                <a:gd name="connsiteX349" fmla="*/ 9039 w 10000"/>
                <a:gd name="connsiteY349" fmla="*/ 6579 h 10000"/>
                <a:gd name="connsiteX350" fmla="*/ 9084 w 10000"/>
                <a:gd name="connsiteY350" fmla="*/ 6579 h 10000"/>
                <a:gd name="connsiteX351" fmla="*/ 9058 w 10000"/>
                <a:gd name="connsiteY351" fmla="*/ 6757 h 10000"/>
                <a:gd name="connsiteX352" fmla="*/ 9039 w 10000"/>
                <a:gd name="connsiteY352" fmla="*/ 6792 h 10000"/>
                <a:gd name="connsiteX353" fmla="*/ 8983 w 10000"/>
                <a:gd name="connsiteY353" fmla="*/ 6778 h 10000"/>
                <a:gd name="connsiteX354" fmla="*/ 8914 w 10000"/>
                <a:gd name="connsiteY354" fmla="*/ 6799 h 10000"/>
                <a:gd name="connsiteX355" fmla="*/ 8889 w 10000"/>
                <a:gd name="connsiteY355" fmla="*/ 6842 h 10000"/>
                <a:gd name="connsiteX356" fmla="*/ 8883 w 10000"/>
                <a:gd name="connsiteY356" fmla="*/ 6884 h 10000"/>
                <a:gd name="connsiteX357" fmla="*/ 8840 w 10000"/>
                <a:gd name="connsiteY357" fmla="*/ 6934 h 10000"/>
                <a:gd name="connsiteX358" fmla="*/ 8770 w 10000"/>
                <a:gd name="connsiteY358" fmla="*/ 6941 h 10000"/>
                <a:gd name="connsiteX359" fmla="*/ 8757 w 10000"/>
                <a:gd name="connsiteY359" fmla="*/ 6962 h 10000"/>
                <a:gd name="connsiteX360" fmla="*/ 8713 w 10000"/>
                <a:gd name="connsiteY360" fmla="*/ 6927 h 10000"/>
                <a:gd name="connsiteX361" fmla="*/ 8670 w 10000"/>
                <a:gd name="connsiteY361" fmla="*/ 6934 h 10000"/>
                <a:gd name="connsiteX362" fmla="*/ 8644 w 10000"/>
                <a:gd name="connsiteY362" fmla="*/ 6906 h 10000"/>
                <a:gd name="connsiteX363" fmla="*/ 8589 w 10000"/>
                <a:gd name="connsiteY363" fmla="*/ 6891 h 10000"/>
                <a:gd name="connsiteX364" fmla="*/ 8601 w 10000"/>
                <a:gd name="connsiteY364" fmla="*/ 6941 h 10000"/>
                <a:gd name="connsiteX365" fmla="*/ 8575 w 10000"/>
                <a:gd name="connsiteY365" fmla="*/ 6991 h 10000"/>
                <a:gd name="connsiteX366" fmla="*/ 8481 w 10000"/>
                <a:gd name="connsiteY366" fmla="*/ 6984 h 10000"/>
                <a:gd name="connsiteX367" fmla="*/ 8450 w 10000"/>
                <a:gd name="connsiteY367" fmla="*/ 6962 h 10000"/>
                <a:gd name="connsiteX368" fmla="*/ 8400 w 10000"/>
                <a:gd name="connsiteY368" fmla="*/ 6984 h 10000"/>
                <a:gd name="connsiteX369" fmla="*/ 8394 w 10000"/>
                <a:gd name="connsiteY369" fmla="*/ 7055 h 10000"/>
                <a:gd name="connsiteX370" fmla="*/ 8300 w 10000"/>
                <a:gd name="connsiteY370" fmla="*/ 7133 h 10000"/>
                <a:gd name="connsiteX371" fmla="*/ 8268 w 10000"/>
                <a:gd name="connsiteY371" fmla="*/ 7090 h 10000"/>
                <a:gd name="connsiteX372" fmla="*/ 8200 w 10000"/>
                <a:gd name="connsiteY372" fmla="*/ 7111 h 10000"/>
                <a:gd name="connsiteX373" fmla="*/ 8155 w 10000"/>
                <a:gd name="connsiteY373" fmla="*/ 7133 h 10000"/>
                <a:gd name="connsiteX374" fmla="*/ 8149 w 10000"/>
                <a:gd name="connsiteY374" fmla="*/ 7168 h 10000"/>
                <a:gd name="connsiteX375" fmla="*/ 8054 w 10000"/>
                <a:gd name="connsiteY375" fmla="*/ 7246 h 10000"/>
                <a:gd name="connsiteX376" fmla="*/ 7999 w 10000"/>
                <a:gd name="connsiteY376" fmla="*/ 7232 h 10000"/>
                <a:gd name="connsiteX377" fmla="*/ 7942 w 10000"/>
                <a:gd name="connsiteY377" fmla="*/ 7260 h 10000"/>
                <a:gd name="connsiteX378" fmla="*/ 7898 w 10000"/>
                <a:gd name="connsiteY378" fmla="*/ 7303 h 10000"/>
                <a:gd name="connsiteX379" fmla="*/ 7836 w 10000"/>
                <a:gd name="connsiteY379" fmla="*/ 7331 h 10000"/>
                <a:gd name="connsiteX380" fmla="*/ 7841 w 10000"/>
                <a:gd name="connsiteY380" fmla="*/ 7374 h 10000"/>
                <a:gd name="connsiteX381" fmla="*/ 7786 w 10000"/>
                <a:gd name="connsiteY381" fmla="*/ 7402 h 10000"/>
                <a:gd name="connsiteX382" fmla="*/ 7704 w 10000"/>
                <a:gd name="connsiteY382" fmla="*/ 7523 h 10000"/>
                <a:gd name="connsiteX383" fmla="*/ 7691 w 10000"/>
                <a:gd name="connsiteY383" fmla="*/ 7573 h 10000"/>
                <a:gd name="connsiteX384" fmla="*/ 7666 w 10000"/>
                <a:gd name="connsiteY384" fmla="*/ 7559 h 10000"/>
                <a:gd name="connsiteX385" fmla="*/ 7678 w 10000"/>
                <a:gd name="connsiteY385" fmla="*/ 7523 h 10000"/>
                <a:gd name="connsiteX386" fmla="*/ 7597 w 10000"/>
                <a:gd name="connsiteY386" fmla="*/ 7339 h 10000"/>
                <a:gd name="connsiteX387" fmla="*/ 7597 w 10000"/>
                <a:gd name="connsiteY387" fmla="*/ 7268 h 10000"/>
                <a:gd name="connsiteX388" fmla="*/ 7560 w 10000"/>
                <a:gd name="connsiteY388" fmla="*/ 7268 h 10000"/>
                <a:gd name="connsiteX389" fmla="*/ 7445 w 10000"/>
                <a:gd name="connsiteY389" fmla="*/ 7197 h 10000"/>
                <a:gd name="connsiteX390" fmla="*/ 7377 w 10000"/>
                <a:gd name="connsiteY390" fmla="*/ 7232 h 10000"/>
                <a:gd name="connsiteX391" fmla="*/ 7358 w 10000"/>
                <a:gd name="connsiteY391" fmla="*/ 7275 h 10000"/>
                <a:gd name="connsiteX392" fmla="*/ 7408 w 10000"/>
                <a:gd name="connsiteY392" fmla="*/ 7324 h 10000"/>
                <a:gd name="connsiteX393" fmla="*/ 7420 w 10000"/>
                <a:gd name="connsiteY393" fmla="*/ 7367 h 10000"/>
                <a:gd name="connsiteX394" fmla="*/ 7389 w 10000"/>
                <a:gd name="connsiteY394" fmla="*/ 7410 h 10000"/>
                <a:gd name="connsiteX395" fmla="*/ 7396 w 10000"/>
                <a:gd name="connsiteY395" fmla="*/ 7445 h 10000"/>
                <a:gd name="connsiteX396" fmla="*/ 7383 w 10000"/>
                <a:gd name="connsiteY396" fmla="*/ 7516 h 10000"/>
                <a:gd name="connsiteX397" fmla="*/ 7389 w 10000"/>
                <a:gd name="connsiteY397" fmla="*/ 7587 h 10000"/>
                <a:gd name="connsiteX398" fmla="*/ 7427 w 10000"/>
                <a:gd name="connsiteY398" fmla="*/ 7700 h 10000"/>
                <a:gd name="connsiteX399" fmla="*/ 7389 w 10000"/>
                <a:gd name="connsiteY399" fmla="*/ 7743 h 10000"/>
                <a:gd name="connsiteX400" fmla="*/ 7396 w 10000"/>
                <a:gd name="connsiteY400" fmla="*/ 7779 h 10000"/>
                <a:gd name="connsiteX401" fmla="*/ 7364 w 10000"/>
                <a:gd name="connsiteY401" fmla="*/ 7793 h 10000"/>
                <a:gd name="connsiteX402" fmla="*/ 7346 w 10000"/>
                <a:gd name="connsiteY402" fmla="*/ 7814 h 10000"/>
                <a:gd name="connsiteX403" fmla="*/ 7226 w 10000"/>
                <a:gd name="connsiteY403" fmla="*/ 7800 h 10000"/>
                <a:gd name="connsiteX404" fmla="*/ 7207 w 10000"/>
                <a:gd name="connsiteY404" fmla="*/ 7757 h 10000"/>
                <a:gd name="connsiteX405" fmla="*/ 7169 w 10000"/>
                <a:gd name="connsiteY405" fmla="*/ 7786 h 10000"/>
                <a:gd name="connsiteX406" fmla="*/ 7088 w 10000"/>
                <a:gd name="connsiteY406" fmla="*/ 7771 h 10000"/>
                <a:gd name="connsiteX407" fmla="*/ 7032 w 10000"/>
                <a:gd name="connsiteY407" fmla="*/ 7793 h 10000"/>
                <a:gd name="connsiteX408" fmla="*/ 7001 w 10000"/>
                <a:gd name="connsiteY408" fmla="*/ 7644 h 10000"/>
                <a:gd name="connsiteX409" fmla="*/ 6968 w 10000"/>
                <a:gd name="connsiteY409" fmla="*/ 7637 h 10000"/>
                <a:gd name="connsiteX410" fmla="*/ 6932 w 10000"/>
                <a:gd name="connsiteY410" fmla="*/ 7544 h 10000"/>
                <a:gd name="connsiteX411" fmla="*/ 6951 w 10000"/>
                <a:gd name="connsiteY411" fmla="*/ 7502 h 10000"/>
                <a:gd name="connsiteX412" fmla="*/ 6994 w 10000"/>
                <a:gd name="connsiteY412" fmla="*/ 7523 h 10000"/>
                <a:gd name="connsiteX413" fmla="*/ 7013 w 10000"/>
                <a:gd name="connsiteY413" fmla="*/ 7473 h 10000"/>
                <a:gd name="connsiteX414" fmla="*/ 6982 w 10000"/>
                <a:gd name="connsiteY414" fmla="*/ 7438 h 10000"/>
                <a:gd name="connsiteX415" fmla="*/ 7001 w 10000"/>
                <a:gd name="connsiteY415" fmla="*/ 7402 h 10000"/>
                <a:gd name="connsiteX416" fmla="*/ 6919 w 10000"/>
                <a:gd name="connsiteY416" fmla="*/ 7331 h 10000"/>
                <a:gd name="connsiteX417" fmla="*/ 6925 w 10000"/>
                <a:gd name="connsiteY417" fmla="*/ 7296 h 10000"/>
                <a:gd name="connsiteX418" fmla="*/ 6875 w 10000"/>
                <a:gd name="connsiteY418" fmla="*/ 7260 h 10000"/>
                <a:gd name="connsiteX419" fmla="*/ 6906 w 10000"/>
                <a:gd name="connsiteY419" fmla="*/ 7218 h 10000"/>
                <a:gd name="connsiteX420" fmla="*/ 6894 w 10000"/>
                <a:gd name="connsiteY420" fmla="*/ 7168 h 10000"/>
                <a:gd name="connsiteX421" fmla="*/ 6836 w 10000"/>
                <a:gd name="connsiteY421" fmla="*/ 7090 h 10000"/>
                <a:gd name="connsiteX422" fmla="*/ 6800 w 10000"/>
                <a:gd name="connsiteY422" fmla="*/ 7026 h 10000"/>
                <a:gd name="connsiteX423" fmla="*/ 6724 w 10000"/>
                <a:gd name="connsiteY423" fmla="*/ 7055 h 10000"/>
                <a:gd name="connsiteX424" fmla="*/ 6681 w 10000"/>
                <a:gd name="connsiteY424" fmla="*/ 7048 h 10000"/>
                <a:gd name="connsiteX425" fmla="*/ 6656 w 10000"/>
                <a:gd name="connsiteY425" fmla="*/ 7111 h 10000"/>
                <a:gd name="connsiteX426" fmla="*/ 6568 w 10000"/>
                <a:gd name="connsiteY426" fmla="*/ 7119 h 10000"/>
                <a:gd name="connsiteX427" fmla="*/ 6536 w 10000"/>
                <a:gd name="connsiteY427" fmla="*/ 7111 h 10000"/>
                <a:gd name="connsiteX428" fmla="*/ 6461 w 10000"/>
                <a:gd name="connsiteY428" fmla="*/ 7161 h 10000"/>
                <a:gd name="connsiteX429" fmla="*/ 6468 w 10000"/>
                <a:gd name="connsiteY429" fmla="*/ 7260 h 10000"/>
                <a:gd name="connsiteX430" fmla="*/ 6449 w 10000"/>
                <a:gd name="connsiteY430" fmla="*/ 7324 h 10000"/>
                <a:gd name="connsiteX431" fmla="*/ 6449 w 10000"/>
                <a:gd name="connsiteY431" fmla="*/ 7381 h 10000"/>
                <a:gd name="connsiteX432" fmla="*/ 6385 w 10000"/>
                <a:gd name="connsiteY432" fmla="*/ 7424 h 10000"/>
                <a:gd name="connsiteX433" fmla="*/ 6317 w 10000"/>
                <a:gd name="connsiteY433" fmla="*/ 7431 h 10000"/>
                <a:gd name="connsiteX434" fmla="*/ 6298 w 10000"/>
                <a:gd name="connsiteY434" fmla="*/ 7410 h 10000"/>
                <a:gd name="connsiteX435" fmla="*/ 6235 w 10000"/>
                <a:gd name="connsiteY435" fmla="*/ 7388 h 10000"/>
                <a:gd name="connsiteX436" fmla="*/ 6199 w 10000"/>
                <a:gd name="connsiteY436" fmla="*/ 7431 h 10000"/>
                <a:gd name="connsiteX437" fmla="*/ 6191 w 10000"/>
                <a:gd name="connsiteY437" fmla="*/ 7473 h 10000"/>
                <a:gd name="connsiteX438" fmla="*/ 6153 w 10000"/>
                <a:gd name="connsiteY438" fmla="*/ 7480 h 10000"/>
                <a:gd name="connsiteX439" fmla="*/ 6148 w 10000"/>
                <a:gd name="connsiteY439" fmla="*/ 7523 h 10000"/>
                <a:gd name="connsiteX440" fmla="*/ 6117 w 10000"/>
                <a:gd name="connsiteY440" fmla="*/ 7523 h 10000"/>
                <a:gd name="connsiteX441" fmla="*/ 6079 w 10000"/>
                <a:gd name="connsiteY441" fmla="*/ 7424 h 10000"/>
                <a:gd name="connsiteX442" fmla="*/ 5991 w 10000"/>
                <a:gd name="connsiteY442" fmla="*/ 7473 h 10000"/>
                <a:gd name="connsiteX443" fmla="*/ 5890 w 10000"/>
                <a:gd name="connsiteY443" fmla="*/ 7551 h 10000"/>
                <a:gd name="connsiteX444" fmla="*/ 5852 w 10000"/>
                <a:gd name="connsiteY444" fmla="*/ 7566 h 10000"/>
                <a:gd name="connsiteX445" fmla="*/ 5866 w 10000"/>
                <a:gd name="connsiteY445" fmla="*/ 7615 h 10000"/>
                <a:gd name="connsiteX446" fmla="*/ 5808 w 10000"/>
                <a:gd name="connsiteY446" fmla="*/ 7637 h 10000"/>
                <a:gd name="connsiteX447" fmla="*/ 5770 w 10000"/>
                <a:gd name="connsiteY447" fmla="*/ 7608 h 10000"/>
                <a:gd name="connsiteX448" fmla="*/ 5688 w 10000"/>
                <a:gd name="connsiteY448" fmla="*/ 7622 h 10000"/>
                <a:gd name="connsiteX449" fmla="*/ 5688 w 10000"/>
                <a:gd name="connsiteY449" fmla="*/ 7395 h 10000"/>
                <a:gd name="connsiteX450" fmla="*/ 5769 w 10000"/>
                <a:gd name="connsiteY450"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443 w 10000"/>
                <a:gd name="connsiteY52" fmla="*/ 9198 h 10000"/>
                <a:gd name="connsiteX53" fmla="*/ 418 w 10000"/>
                <a:gd name="connsiteY53" fmla="*/ 9191 h 10000"/>
                <a:gd name="connsiteX54" fmla="*/ 405 w 10000"/>
                <a:gd name="connsiteY54" fmla="*/ 9155 h 10000"/>
                <a:gd name="connsiteX55" fmla="*/ 374 w 10000"/>
                <a:gd name="connsiteY55" fmla="*/ 9127 h 10000"/>
                <a:gd name="connsiteX56" fmla="*/ 324 w 10000"/>
                <a:gd name="connsiteY56" fmla="*/ 9141 h 10000"/>
                <a:gd name="connsiteX57" fmla="*/ 268 w 10000"/>
                <a:gd name="connsiteY57" fmla="*/ 8935 h 10000"/>
                <a:gd name="connsiteX58" fmla="*/ 130 w 10000"/>
                <a:gd name="connsiteY58" fmla="*/ 8893 h 10000"/>
                <a:gd name="connsiteX59" fmla="*/ 48 w 10000"/>
                <a:gd name="connsiteY59" fmla="*/ 8758 h 10000"/>
                <a:gd name="connsiteX60" fmla="*/ 638 w 10000"/>
                <a:gd name="connsiteY60" fmla="*/ 7104 h 10000"/>
                <a:gd name="connsiteX61" fmla="*/ 6100 w 10000"/>
                <a:gd name="connsiteY61" fmla="*/ 7627 h 10000"/>
                <a:gd name="connsiteX62" fmla="*/ 5005 w 10000"/>
                <a:gd name="connsiteY62" fmla="*/ 5713 h 10000"/>
                <a:gd name="connsiteX63" fmla="*/ 5149 w 10000"/>
                <a:gd name="connsiteY63" fmla="*/ 5720 h 10000"/>
                <a:gd name="connsiteX64" fmla="*/ 5199 w 10000"/>
                <a:gd name="connsiteY64" fmla="*/ 5742 h 10000"/>
                <a:gd name="connsiteX65" fmla="*/ 5306 w 10000"/>
                <a:gd name="connsiteY65" fmla="*/ 5635 h 10000"/>
                <a:gd name="connsiteX66" fmla="*/ 5363 w 10000"/>
                <a:gd name="connsiteY66" fmla="*/ 5628 h 10000"/>
                <a:gd name="connsiteX67" fmla="*/ 5413 w 10000"/>
                <a:gd name="connsiteY67" fmla="*/ 5564 h 10000"/>
                <a:gd name="connsiteX68" fmla="*/ 5475 w 10000"/>
                <a:gd name="connsiteY68" fmla="*/ 5515 h 10000"/>
                <a:gd name="connsiteX69" fmla="*/ 5538 w 10000"/>
                <a:gd name="connsiteY69" fmla="*/ 5408 h 10000"/>
                <a:gd name="connsiteX70" fmla="*/ 5551 w 10000"/>
                <a:gd name="connsiteY70" fmla="*/ 5344 h 10000"/>
                <a:gd name="connsiteX71" fmla="*/ 5626 w 10000"/>
                <a:gd name="connsiteY71" fmla="*/ 5316 h 10000"/>
                <a:gd name="connsiteX72" fmla="*/ 5714 w 10000"/>
                <a:gd name="connsiteY72" fmla="*/ 5351 h 10000"/>
                <a:gd name="connsiteX73" fmla="*/ 5789 w 10000"/>
                <a:gd name="connsiteY73" fmla="*/ 5337 h 10000"/>
                <a:gd name="connsiteX74" fmla="*/ 5866 w 10000"/>
                <a:gd name="connsiteY74" fmla="*/ 5344 h 10000"/>
                <a:gd name="connsiteX75" fmla="*/ 5998 w 10000"/>
                <a:gd name="connsiteY75" fmla="*/ 5302 h 10000"/>
                <a:gd name="connsiteX76" fmla="*/ 6084 w 10000"/>
                <a:gd name="connsiteY76" fmla="*/ 5195 h 10000"/>
                <a:gd name="connsiteX77" fmla="*/ 6122 w 10000"/>
                <a:gd name="connsiteY77" fmla="*/ 5160 h 10000"/>
                <a:gd name="connsiteX78" fmla="*/ 6179 w 10000"/>
                <a:gd name="connsiteY78" fmla="*/ 5160 h 10000"/>
                <a:gd name="connsiteX79" fmla="*/ 6223 w 10000"/>
                <a:gd name="connsiteY79" fmla="*/ 5103 h 10000"/>
                <a:gd name="connsiteX80" fmla="*/ 6204 w 10000"/>
                <a:gd name="connsiteY80" fmla="*/ 5039 h 10000"/>
                <a:gd name="connsiteX81" fmla="*/ 6217 w 10000"/>
                <a:gd name="connsiteY81" fmla="*/ 4982 h 10000"/>
                <a:gd name="connsiteX82" fmla="*/ 6273 w 10000"/>
                <a:gd name="connsiteY82" fmla="*/ 4876 h 10000"/>
                <a:gd name="connsiteX83" fmla="*/ 6335 w 10000"/>
                <a:gd name="connsiteY83" fmla="*/ 4776 h 10000"/>
                <a:gd name="connsiteX84" fmla="*/ 6398 w 10000"/>
                <a:gd name="connsiteY84" fmla="*/ 4755 h 10000"/>
                <a:gd name="connsiteX85" fmla="*/ 6430 w 10000"/>
                <a:gd name="connsiteY85" fmla="*/ 4720 h 10000"/>
                <a:gd name="connsiteX86" fmla="*/ 6536 w 10000"/>
                <a:gd name="connsiteY86" fmla="*/ 4734 h 10000"/>
                <a:gd name="connsiteX87" fmla="*/ 6643 w 10000"/>
                <a:gd name="connsiteY87" fmla="*/ 4734 h 10000"/>
                <a:gd name="connsiteX88" fmla="*/ 6650 w 10000"/>
                <a:gd name="connsiteY88" fmla="*/ 4670 h 10000"/>
                <a:gd name="connsiteX89" fmla="*/ 6668 w 10000"/>
                <a:gd name="connsiteY89" fmla="*/ 4627 h 10000"/>
                <a:gd name="connsiteX90" fmla="*/ 6662 w 10000"/>
                <a:gd name="connsiteY90" fmla="*/ 4599 h 10000"/>
                <a:gd name="connsiteX91" fmla="*/ 6724 w 10000"/>
                <a:gd name="connsiteY91" fmla="*/ 4578 h 10000"/>
                <a:gd name="connsiteX92" fmla="*/ 6768 w 10000"/>
                <a:gd name="connsiteY92" fmla="*/ 4634 h 10000"/>
                <a:gd name="connsiteX93" fmla="*/ 6831 w 10000"/>
                <a:gd name="connsiteY93" fmla="*/ 4613 h 10000"/>
                <a:gd name="connsiteX94" fmla="*/ 6851 w 10000"/>
                <a:gd name="connsiteY94" fmla="*/ 4578 h 10000"/>
                <a:gd name="connsiteX95" fmla="*/ 6901 w 10000"/>
                <a:gd name="connsiteY95" fmla="*/ 4564 h 10000"/>
                <a:gd name="connsiteX96" fmla="*/ 7006 w 10000"/>
                <a:gd name="connsiteY96" fmla="*/ 4493 h 10000"/>
                <a:gd name="connsiteX97" fmla="*/ 7107 w 10000"/>
                <a:gd name="connsiteY97" fmla="*/ 4521 h 10000"/>
                <a:gd name="connsiteX98" fmla="*/ 7133 w 10000"/>
                <a:gd name="connsiteY98" fmla="*/ 4507 h 10000"/>
                <a:gd name="connsiteX99" fmla="*/ 7188 w 10000"/>
                <a:gd name="connsiteY99" fmla="*/ 4528 h 10000"/>
                <a:gd name="connsiteX100" fmla="*/ 7214 w 10000"/>
                <a:gd name="connsiteY100" fmla="*/ 4471 h 10000"/>
                <a:gd name="connsiteX101" fmla="*/ 7238 w 10000"/>
                <a:gd name="connsiteY101" fmla="*/ 4500 h 10000"/>
                <a:gd name="connsiteX102" fmla="*/ 7276 w 10000"/>
                <a:gd name="connsiteY102" fmla="*/ 4493 h 10000"/>
                <a:gd name="connsiteX103" fmla="*/ 7320 w 10000"/>
                <a:gd name="connsiteY103" fmla="*/ 4556 h 10000"/>
                <a:gd name="connsiteX104" fmla="*/ 7370 w 10000"/>
                <a:gd name="connsiteY104" fmla="*/ 4549 h 10000"/>
                <a:gd name="connsiteX105" fmla="*/ 7414 w 10000"/>
                <a:gd name="connsiteY105" fmla="*/ 4578 h 10000"/>
                <a:gd name="connsiteX106" fmla="*/ 7433 w 10000"/>
                <a:gd name="connsiteY106" fmla="*/ 4556 h 10000"/>
                <a:gd name="connsiteX107" fmla="*/ 7522 w 10000"/>
                <a:gd name="connsiteY107" fmla="*/ 4564 h 10000"/>
                <a:gd name="connsiteX108" fmla="*/ 7535 w 10000"/>
                <a:gd name="connsiteY108" fmla="*/ 4585 h 10000"/>
                <a:gd name="connsiteX109" fmla="*/ 7628 w 10000"/>
                <a:gd name="connsiteY109" fmla="*/ 4514 h 10000"/>
                <a:gd name="connsiteX110" fmla="*/ 7628 w 10000"/>
                <a:gd name="connsiteY110" fmla="*/ 4393 h 10000"/>
                <a:gd name="connsiteX111" fmla="*/ 7604 w 10000"/>
                <a:gd name="connsiteY111" fmla="*/ 4379 h 10000"/>
                <a:gd name="connsiteX112" fmla="*/ 7585 w 10000"/>
                <a:gd name="connsiteY112" fmla="*/ 4294 h 10000"/>
                <a:gd name="connsiteX113" fmla="*/ 7547 w 10000"/>
                <a:gd name="connsiteY113" fmla="*/ 4209 h 10000"/>
                <a:gd name="connsiteX114" fmla="*/ 7489 w 10000"/>
                <a:gd name="connsiteY114" fmla="*/ 4173 h 10000"/>
                <a:gd name="connsiteX115" fmla="*/ 7483 w 10000"/>
                <a:gd name="connsiteY115" fmla="*/ 4131 h 10000"/>
                <a:gd name="connsiteX116" fmla="*/ 7402 w 10000"/>
                <a:gd name="connsiteY116" fmla="*/ 4053 h 10000"/>
                <a:gd name="connsiteX117" fmla="*/ 7408 w 10000"/>
                <a:gd name="connsiteY117" fmla="*/ 4024 h 10000"/>
                <a:gd name="connsiteX118" fmla="*/ 7327 w 10000"/>
                <a:gd name="connsiteY118" fmla="*/ 3982 h 10000"/>
                <a:gd name="connsiteX119" fmla="*/ 7320 w 10000"/>
                <a:gd name="connsiteY119" fmla="*/ 3903 h 10000"/>
                <a:gd name="connsiteX120" fmla="*/ 7183 w 10000"/>
                <a:gd name="connsiteY120" fmla="*/ 3833 h 10000"/>
                <a:gd name="connsiteX121" fmla="*/ 7107 w 10000"/>
                <a:gd name="connsiteY121" fmla="*/ 3683 h 10000"/>
                <a:gd name="connsiteX122" fmla="*/ 6994 w 10000"/>
                <a:gd name="connsiteY122" fmla="*/ 3676 h 10000"/>
                <a:gd name="connsiteX123" fmla="*/ 6956 w 10000"/>
                <a:gd name="connsiteY123" fmla="*/ 3648 h 10000"/>
                <a:gd name="connsiteX124" fmla="*/ 6901 w 10000"/>
                <a:gd name="connsiteY124" fmla="*/ 3669 h 10000"/>
                <a:gd name="connsiteX125" fmla="*/ 6812 w 10000"/>
                <a:gd name="connsiteY125" fmla="*/ 3669 h 10000"/>
                <a:gd name="connsiteX126" fmla="*/ 6687 w 10000"/>
                <a:gd name="connsiteY126" fmla="*/ 3840 h 10000"/>
                <a:gd name="connsiteX127" fmla="*/ 6643 w 10000"/>
                <a:gd name="connsiteY127" fmla="*/ 3918 h 10000"/>
                <a:gd name="connsiteX128" fmla="*/ 6530 w 10000"/>
                <a:gd name="connsiteY128" fmla="*/ 3797 h 10000"/>
                <a:gd name="connsiteX129" fmla="*/ 6449 w 10000"/>
                <a:gd name="connsiteY129" fmla="*/ 3747 h 10000"/>
                <a:gd name="connsiteX130" fmla="*/ 6367 w 10000"/>
                <a:gd name="connsiteY130" fmla="*/ 3754 h 10000"/>
                <a:gd name="connsiteX131" fmla="*/ 6285 w 10000"/>
                <a:gd name="connsiteY131" fmla="*/ 3790 h 10000"/>
                <a:gd name="connsiteX132" fmla="*/ 6217 w 10000"/>
                <a:gd name="connsiteY132" fmla="*/ 3762 h 10000"/>
                <a:gd name="connsiteX133" fmla="*/ 6153 w 10000"/>
                <a:gd name="connsiteY133" fmla="*/ 3804 h 10000"/>
                <a:gd name="connsiteX134" fmla="*/ 6091 w 10000"/>
                <a:gd name="connsiteY134" fmla="*/ 3889 h 10000"/>
                <a:gd name="connsiteX135" fmla="*/ 5947 w 10000"/>
                <a:gd name="connsiteY135" fmla="*/ 3733 h 10000"/>
                <a:gd name="connsiteX136" fmla="*/ 5928 w 10000"/>
                <a:gd name="connsiteY136" fmla="*/ 3577 h 10000"/>
                <a:gd name="connsiteX137" fmla="*/ 6041 w 10000"/>
                <a:gd name="connsiteY137" fmla="*/ 3513 h 10000"/>
                <a:gd name="connsiteX138" fmla="*/ 6034 w 10000"/>
                <a:gd name="connsiteY138" fmla="*/ 3343 h 10000"/>
                <a:gd name="connsiteX139" fmla="*/ 6141 w 10000"/>
                <a:gd name="connsiteY139" fmla="*/ 3144 h 10000"/>
                <a:gd name="connsiteX140" fmla="*/ 6129 w 10000"/>
                <a:gd name="connsiteY140" fmla="*/ 3109 h 10000"/>
                <a:gd name="connsiteX141" fmla="*/ 6385 w 10000"/>
                <a:gd name="connsiteY141" fmla="*/ 2456 h 10000"/>
                <a:gd name="connsiteX142" fmla="*/ 6524 w 10000"/>
                <a:gd name="connsiteY142" fmla="*/ 2555 h 10000"/>
                <a:gd name="connsiteX143" fmla="*/ 6605 w 10000"/>
                <a:gd name="connsiteY143" fmla="*/ 2598 h 10000"/>
                <a:gd name="connsiteX144" fmla="*/ 6687 w 10000"/>
                <a:gd name="connsiteY144" fmla="*/ 2598 h 10000"/>
                <a:gd name="connsiteX145" fmla="*/ 6812 w 10000"/>
                <a:gd name="connsiteY145" fmla="*/ 2676 h 10000"/>
                <a:gd name="connsiteX146" fmla="*/ 6831 w 10000"/>
                <a:gd name="connsiteY146" fmla="*/ 2626 h 10000"/>
                <a:gd name="connsiteX147" fmla="*/ 6913 w 10000"/>
                <a:gd name="connsiteY147" fmla="*/ 2612 h 10000"/>
                <a:gd name="connsiteX148" fmla="*/ 6982 w 10000"/>
                <a:gd name="connsiteY148" fmla="*/ 2527 h 10000"/>
                <a:gd name="connsiteX149" fmla="*/ 7069 w 10000"/>
                <a:gd name="connsiteY149" fmla="*/ 2463 h 10000"/>
                <a:gd name="connsiteX150" fmla="*/ 7107 w 10000"/>
                <a:gd name="connsiteY150" fmla="*/ 2399 h 10000"/>
                <a:gd name="connsiteX151" fmla="*/ 7238 w 10000"/>
                <a:gd name="connsiteY151" fmla="*/ 2356 h 10000"/>
                <a:gd name="connsiteX152" fmla="*/ 7308 w 10000"/>
                <a:gd name="connsiteY152" fmla="*/ 2363 h 10000"/>
                <a:gd name="connsiteX153" fmla="*/ 7364 w 10000"/>
                <a:gd name="connsiteY153" fmla="*/ 2300 h 10000"/>
                <a:gd name="connsiteX154" fmla="*/ 7408 w 10000"/>
                <a:gd name="connsiteY154" fmla="*/ 2214 h 10000"/>
                <a:gd name="connsiteX155" fmla="*/ 7389 w 10000"/>
                <a:gd name="connsiteY155" fmla="*/ 2200 h 10000"/>
                <a:gd name="connsiteX156" fmla="*/ 7408 w 10000"/>
                <a:gd name="connsiteY156" fmla="*/ 2108 h 10000"/>
                <a:gd name="connsiteX157" fmla="*/ 7333 w 10000"/>
                <a:gd name="connsiteY157" fmla="*/ 2108 h 10000"/>
                <a:gd name="connsiteX158" fmla="*/ 7370 w 10000"/>
                <a:gd name="connsiteY158" fmla="*/ 2030 h 10000"/>
                <a:gd name="connsiteX159" fmla="*/ 7377 w 10000"/>
                <a:gd name="connsiteY159" fmla="*/ 1938 h 10000"/>
                <a:gd name="connsiteX160" fmla="*/ 7408 w 10000"/>
                <a:gd name="connsiteY160" fmla="*/ 1916 h 10000"/>
                <a:gd name="connsiteX161" fmla="*/ 7464 w 10000"/>
                <a:gd name="connsiteY161" fmla="*/ 1824 h 10000"/>
                <a:gd name="connsiteX162" fmla="*/ 7458 w 10000"/>
                <a:gd name="connsiteY162" fmla="*/ 1753 h 10000"/>
                <a:gd name="connsiteX163" fmla="*/ 7504 w 10000"/>
                <a:gd name="connsiteY163" fmla="*/ 1675 h 10000"/>
                <a:gd name="connsiteX164" fmla="*/ 7554 w 10000"/>
                <a:gd name="connsiteY164" fmla="*/ 1625 h 10000"/>
                <a:gd name="connsiteX165" fmla="*/ 7572 w 10000"/>
                <a:gd name="connsiteY165" fmla="*/ 1540 h 10000"/>
                <a:gd name="connsiteX166" fmla="*/ 7566 w 10000"/>
                <a:gd name="connsiteY166" fmla="*/ 1512 h 10000"/>
                <a:gd name="connsiteX167" fmla="*/ 7610 w 10000"/>
                <a:gd name="connsiteY167" fmla="*/ 1455 h 10000"/>
                <a:gd name="connsiteX168" fmla="*/ 7672 w 10000"/>
                <a:gd name="connsiteY168" fmla="*/ 1285 h 10000"/>
                <a:gd name="connsiteX169" fmla="*/ 7691 w 10000"/>
                <a:gd name="connsiteY169" fmla="*/ 1185 h 10000"/>
                <a:gd name="connsiteX170" fmla="*/ 7723 w 10000"/>
                <a:gd name="connsiteY170" fmla="*/ 1192 h 10000"/>
                <a:gd name="connsiteX171" fmla="*/ 7810 w 10000"/>
                <a:gd name="connsiteY171" fmla="*/ 1079 h 10000"/>
                <a:gd name="connsiteX172" fmla="*/ 7910 w 10000"/>
                <a:gd name="connsiteY172" fmla="*/ 1015 h 10000"/>
                <a:gd name="connsiteX173" fmla="*/ 7922 w 10000"/>
                <a:gd name="connsiteY173" fmla="*/ 937 h 10000"/>
                <a:gd name="connsiteX174" fmla="*/ 7961 w 10000"/>
                <a:gd name="connsiteY174" fmla="*/ 852 h 10000"/>
                <a:gd name="connsiteX175" fmla="*/ 7949 w 10000"/>
                <a:gd name="connsiteY175" fmla="*/ 788 h 10000"/>
                <a:gd name="connsiteX176" fmla="*/ 7898 w 10000"/>
                <a:gd name="connsiteY176" fmla="*/ 731 h 10000"/>
                <a:gd name="connsiteX177" fmla="*/ 7922 w 10000"/>
                <a:gd name="connsiteY177" fmla="*/ 660 h 10000"/>
                <a:gd name="connsiteX178" fmla="*/ 7922 w 10000"/>
                <a:gd name="connsiteY178" fmla="*/ 575 h 10000"/>
                <a:gd name="connsiteX179" fmla="*/ 7829 w 10000"/>
                <a:gd name="connsiteY179" fmla="*/ 504 h 10000"/>
                <a:gd name="connsiteX180" fmla="*/ 7736 w 10000"/>
                <a:gd name="connsiteY180" fmla="*/ 546 h 10000"/>
                <a:gd name="connsiteX181" fmla="*/ 7691 w 10000"/>
                <a:gd name="connsiteY181" fmla="*/ 546 h 10000"/>
                <a:gd name="connsiteX182" fmla="*/ 7672 w 10000"/>
                <a:gd name="connsiteY182" fmla="*/ 497 h 10000"/>
                <a:gd name="connsiteX183" fmla="*/ 7672 w 10000"/>
                <a:gd name="connsiteY183" fmla="*/ 405 h 10000"/>
                <a:gd name="connsiteX184" fmla="*/ 7791 w 10000"/>
                <a:gd name="connsiteY184" fmla="*/ 312 h 10000"/>
                <a:gd name="connsiteX185" fmla="*/ 7829 w 10000"/>
                <a:gd name="connsiteY185" fmla="*/ 234 h 10000"/>
                <a:gd name="connsiteX186" fmla="*/ 7904 w 10000"/>
                <a:gd name="connsiteY186" fmla="*/ 170 h 10000"/>
                <a:gd name="connsiteX187" fmla="*/ 7973 w 10000"/>
                <a:gd name="connsiteY187" fmla="*/ 50 h 10000"/>
                <a:gd name="connsiteX188" fmla="*/ 8023 w 10000"/>
                <a:gd name="connsiteY188" fmla="*/ 28 h 10000"/>
                <a:gd name="connsiteX189" fmla="*/ 8092 w 10000"/>
                <a:gd name="connsiteY189" fmla="*/ 43 h 10000"/>
                <a:gd name="connsiteX190" fmla="*/ 8237 w 10000"/>
                <a:gd name="connsiteY190" fmla="*/ 0 h 10000"/>
                <a:gd name="connsiteX191" fmla="*/ 8305 w 10000"/>
                <a:gd name="connsiteY191" fmla="*/ 71 h 10000"/>
                <a:gd name="connsiteX192" fmla="*/ 8300 w 10000"/>
                <a:gd name="connsiteY192" fmla="*/ 121 h 10000"/>
                <a:gd name="connsiteX193" fmla="*/ 8331 w 10000"/>
                <a:gd name="connsiteY193" fmla="*/ 142 h 10000"/>
                <a:gd name="connsiteX194" fmla="*/ 8355 w 10000"/>
                <a:gd name="connsiteY194" fmla="*/ 192 h 10000"/>
                <a:gd name="connsiteX195" fmla="*/ 8318 w 10000"/>
                <a:gd name="connsiteY195" fmla="*/ 248 h 10000"/>
                <a:gd name="connsiteX196" fmla="*/ 8268 w 10000"/>
                <a:gd name="connsiteY196" fmla="*/ 376 h 10000"/>
                <a:gd name="connsiteX197" fmla="*/ 8187 w 10000"/>
                <a:gd name="connsiteY197" fmla="*/ 476 h 10000"/>
                <a:gd name="connsiteX198" fmla="*/ 8111 w 10000"/>
                <a:gd name="connsiteY198" fmla="*/ 532 h 10000"/>
                <a:gd name="connsiteX199" fmla="*/ 8169 w 10000"/>
                <a:gd name="connsiteY199" fmla="*/ 554 h 10000"/>
                <a:gd name="connsiteX200" fmla="*/ 8243 w 10000"/>
                <a:gd name="connsiteY200" fmla="*/ 639 h 10000"/>
                <a:gd name="connsiteX201" fmla="*/ 8293 w 10000"/>
                <a:gd name="connsiteY201" fmla="*/ 646 h 10000"/>
                <a:gd name="connsiteX202" fmla="*/ 8318 w 10000"/>
                <a:gd name="connsiteY202" fmla="*/ 738 h 10000"/>
                <a:gd name="connsiteX203" fmla="*/ 8368 w 10000"/>
                <a:gd name="connsiteY203" fmla="*/ 759 h 10000"/>
                <a:gd name="connsiteX204" fmla="*/ 8406 w 10000"/>
                <a:gd name="connsiteY204" fmla="*/ 752 h 10000"/>
                <a:gd name="connsiteX205" fmla="*/ 8481 w 10000"/>
                <a:gd name="connsiteY205" fmla="*/ 610 h 10000"/>
                <a:gd name="connsiteX206" fmla="*/ 8550 w 10000"/>
                <a:gd name="connsiteY206" fmla="*/ 625 h 10000"/>
                <a:gd name="connsiteX207" fmla="*/ 8562 w 10000"/>
                <a:gd name="connsiteY207" fmla="*/ 667 h 10000"/>
                <a:gd name="connsiteX208" fmla="*/ 8613 w 10000"/>
                <a:gd name="connsiteY208" fmla="*/ 717 h 10000"/>
                <a:gd name="connsiteX209" fmla="*/ 8613 w 10000"/>
                <a:gd name="connsiteY209" fmla="*/ 752 h 10000"/>
                <a:gd name="connsiteX210" fmla="*/ 8657 w 10000"/>
                <a:gd name="connsiteY210" fmla="*/ 774 h 10000"/>
                <a:gd name="connsiteX211" fmla="*/ 8720 w 10000"/>
                <a:gd name="connsiteY211" fmla="*/ 774 h 10000"/>
                <a:gd name="connsiteX212" fmla="*/ 8726 w 10000"/>
                <a:gd name="connsiteY212" fmla="*/ 837 h 10000"/>
                <a:gd name="connsiteX213" fmla="*/ 8670 w 10000"/>
                <a:gd name="connsiteY213" fmla="*/ 866 h 10000"/>
                <a:gd name="connsiteX214" fmla="*/ 8720 w 10000"/>
                <a:gd name="connsiteY214" fmla="*/ 1143 h 10000"/>
                <a:gd name="connsiteX215" fmla="*/ 8770 w 10000"/>
                <a:gd name="connsiteY215" fmla="*/ 1270 h 10000"/>
                <a:gd name="connsiteX216" fmla="*/ 8757 w 10000"/>
                <a:gd name="connsiteY216" fmla="*/ 1327 h 10000"/>
                <a:gd name="connsiteX217" fmla="*/ 8801 w 10000"/>
                <a:gd name="connsiteY217" fmla="*/ 1391 h 10000"/>
                <a:gd name="connsiteX218" fmla="*/ 8808 w 10000"/>
                <a:gd name="connsiteY218" fmla="*/ 1434 h 10000"/>
                <a:gd name="connsiteX219" fmla="*/ 8926 w 10000"/>
                <a:gd name="connsiteY219" fmla="*/ 1483 h 10000"/>
                <a:gd name="connsiteX220" fmla="*/ 9072 w 10000"/>
                <a:gd name="connsiteY220" fmla="*/ 1441 h 10000"/>
                <a:gd name="connsiteX221" fmla="*/ 9089 w 10000"/>
                <a:gd name="connsiteY221" fmla="*/ 1384 h 10000"/>
                <a:gd name="connsiteX222" fmla="*/ 9139 w 10000"/>
                <a:gd name="connsiteY222" fmla="*/ 1405 h 10000"/>
                <a:gd name="connsiteX223" fmla="*/ 9172 w 10000"/>
                <a:gd name="connsiteY223" fmla="*/ 1455 h 10000"/>
                <a:gd name="connsiteX224" fmla="*/ 9248 w 10000"/>
                <a:gd name="connsiteY224" fmla="*/ 1419 h 10000"/>
                <a:gd name="connsiteX225" fmla="*/ 9291 w 10000"/>
                <a:gd name="connsiteY225" fmla="*/ 1419 h 10000"/>
                <a:gd name="connsiteX226" fmla="*/ 9354 w 10000"/>
                <a:gd name="connsiteY226" fmla="*/ 1476 h 10000"/>
                <a:gd name="connsiteX227" fmla="*/ 9391 w 10000"/>
                <a:gd name="connsiteY227" fmla="*/ 1398 h 10000"/>
                <a:gd name="connsiteX228" fmla="*/ 9467 w 10000"/>
                <a:gd name="connsiteY228" fmla="*/ 1434 h 10000"/>
                <a:gd name="connsiteX229" fmla="*/ 9505 w 10000"/>
                <a:gd name="connsiteY229" fmla="*/ 1391 h 10000"/>
                <a:gd name="connsiteX230" fmla="*/ 9536 w 10000"/>
                <a:gd name="connsiteY230" fmla="*/ 1398 h 10000"/>
                <a:gd name="connsiteX231" fmla="*/ 9567 w 10000"/>
                <a:gd name="connsiteY231" fmla="*/ 1356 h 10000"/>
                <a:gd name="connsiteX232" fmla="*/ 9561 w 10000"/>
                <a:gd name="connsiteY232" fmla="*/ 1313 h 10000"/>
                <a:gd name="connsiteX233" fmla="*/ 9605 w 10000"/>
                <a:gd name="connsiteY233" fmla="*/ 1292 h 10000"/>
                <a:gd name="connsiteX234" fmla="*/ 9636 w 10000"/>
                <a:gd name="connsiteY234" fmla="*/ 1221 h 10000"/>
                <a:gd name="connsiteX235" fmla="*/ 9725 w 10000"/>
                <a:gd name="connsiteY235" fmla="*/ 1228 h 10000"/>
                <a:gd name="connsiteX236" fmla="*/ 9856 w 10000"/>
                <a:gd name="connsiteY236" fmla="*/ 1434 h 10000"/>
                <a:gd name="connsiteX237" fmla="*/ 9880 w 10000"/>
                <a:gd name="connsiteY237" fmla="*/ 1505 h 10000"/>
                <a:gd name="connsiteX238" fmla="*/ 9969 w 10000"/>
                <a:gd name="connsiteY238" fmla="*/ 1597 h 10000"/>
                <a:gd name="connsiteX239" fmla="*/ 10000 w 10000"/>
                <a:gd name="connsiteY239" fmla="*/ 1682 h 10000"/>
                <a:gd name="connsiteX240" fmla="*/ 9931 w 10000"/>
                <a:gd name="connsiteY240" fmla="*/ 1796 h 10000"/>
                <a:gd name="connsiteX241" fmla="*/ 9880 w 10000"/>
                <a:gd name="connsiteY241" fmla="*/ 1838 h 10000"/>
                <a:gd name="connsiteX242" fmla="*/ 9907 w 10000"/>
                <a:gd name="connsiteY242" fmla="*/ 1959 h 10000"/>
                <a:gd name="connsiteX243" fmla="*/ 9830 w 10000"/>
                <a:gd name="connsiteY243" fmla="*/ 2051 h 10000"/>
                <a:gd name="connsiteX244" fmla="*/ 9787 w 10000"/>
                <a:gd name="connsiteY244" fmla="*/ 2072 h 10000"/>
                <a:gd name="connsiteX245" fmla="*/ 9787 w 10000"/>
                <a:gd name="connsiteY245" fmla="*/ 2136 h 10000"/>
                <a:gd name="connsiteX246" fmla="*/ 9730 w 10000"/>
                <a:gd name="connsiteY246" fmla="*/ 2257 h 10000"/>
                <a:gd name="connsiteX247" fmla="*/ 9693 w 10000"/>
                <a:gd name="connsiteY247" fmla="*/ 2264 h 10000"/>
                <a:gd name="connsiteX248" fmla="*/ 9699 w 10000"/>
                <a:gd name="connsiteY248" fmla="*/ 2349 h 10000"/>
                <a:gd name="connsiteX249" fmla="*/ 9667 w 10000"/>
                <a:gd name="connsiteY249" fmla="*/ 2413 h 10000"/>
                <a:gd name="connsiteX250" fmla="*/ 9675 w 10000"/>
                <a:gd name="connsiteY250" fmla="*/ 2697 h 10000"/>
                <a:gd name="connsiteX251" fmla="*/ 9693 w 10000"/>
                <a:gd name="connsiteY251" fmla="*/ 2718 h 10000"/>
                <a:gd name="connsiteX252" fmla="*/ 9687 w 10000"/>
                <a:gd name="connsiteY252" fmla="*/ 2811 h 10000"/>
                <a:gd name="connsiteX253" fmla="*/ 9675 w 10000"/>
                <a:gd name="connsiteY253" fmla="*/ 2896 h 10000"/>
                <a:gd name="connsiteX254" fmla="*/ 9630 w 10000"/>
                <a:gd name="connsiteY254" fmla="*/ 2938 h 10000"/>
                <a:gd name="connsiteX255" fmla="*/ 9548 w 10000"/>
                <a:gd name="connsiteY255" fmla="*/ 2903 h 10000"/>
                <a:gd name="connsiteX256" fmla="*/ 9511 w 10000"/>
                <a:gd name="connsiteY256" fmla="*/ 2952 h 10000"/>
                <a:gd name="connsiteX257" fmla="*/ 9517 w 10000"/>
                <a:gd name="connsiteY257" fmla="*/ 2995 h 10000"/>
                <a:gd name="connsiteX258" fmla="*/ 9492 w 10000"/>
                <a:gd name="connsiteY258" fmla="*/ 3080 h 10000"/>
                <a:gd name="connsiteX259" fmla="*/ 9448 w 10000"/>
                <a:gd name="connsiteY259" fmla="*/ 3137 h 10000"/>
                <a:gd name="connsiteX260" fmla="*/ 9435 w 10000"/>
                <a:gd name="connsiteY260" fmla="*/ 3236 h 10000"/>
                <a:gd name="connsiteX261" fmla="*/ 9404 w 10000"/>
                <a:gd name="connsiteY261" fmla="*/ 3322 h 10000"/>
                <a:gd name="connsiteX262" fmla="*/ 9410 w 10000"/>
                <a:gd name="connsiteY262" fmla="*/ 3378 h 10000"/>
                <a:gd name="connsiteX263" fmla="*/ 9398 w 10000"/>
                <a:gd name="connsiteY263" fmla="*/ 3435 h 10000"/>
                <a:gd name="connsiteX264" fmla="*/ 9423 w 10000"/>
                <a:gd name="connsiteY264" fmla="*/ 3485 h 10000"/>
                <a:gd name="connsiteX265" fmla="*/ 9385 w 10000"/>
                <a:gd name="connsiteY265" fmla="*/ 3563 h 10000"/>
                <a:gd name="connsiteX266" fmla="*/ 9323 w 10000"/>
                <a:gd name="connsiteY266" fmla="*/ 3442 h 10000"/>
                <a:gd name="connsiteX267" fmla="*/ 9323 w 10000"/>
                <a:gd name="connsiteY267" fmla="*/ 3350 h 10000"/>
                <a:gd name="connsiteX268" fmla="*/ 9304 w 10000"/>
                <a:gd name="connsiteY268" fmla="*/ 3336 h 10000"/>
                <a:gd name="connsiteX269" fmla="*/ 9228 w 10000"/>
                <a:gd name="connsiteY269" fmla="*/ 3400 h 10000"/>
                <a:gd name="connsiteX270" fmla="*/ 9108 w 10000"/>
                <a:gd name="connsiteY270" fmla="*/ 3549 h 10000"/>
                <a:gd name="connsiteX271" fmla="*/ 9039 w 10000"/>
                <a:gd name="connsiteY271" fmla="*/ 3655 h 10000"/>
                <a:gd name="connsiteX272" fmla="*/ 8933 w 10000"/>
                <a:gd name="connsiteY272" fmla="*/ 3712 h 10000"/>
                <a:gd name="connsiteX273" fmla="*/ 8895 w 10000"/>
                <a:gd name="connsiteY273" fmla="*/ 3797 h 10000"/>
                <a:gd name="connsiteX274" fmla="*/ 8864 w 10000"/>
                <a:gd name="connsiteY274" fmla="*/ 3825 h 10000"/>
                <a:gd name="connsiteX275" fmla="*/ 8744 w 10000"/>
                <a:gd name="connsiteY275" fmla="*/ 3903 h 10000"/>
                <a:gd name="connsiteX276" fmla="*/ 8644 w 10000"/>
                <a:gd name="connsiteY276" fmla="*/ 3996 h 10000"/>
                <a:gd name="connsiteX277" fmla="*/ 8620 w 10000"/>
                <a:gd name="connsiteY277" fmla="*/ 4067 h 10000"/>
                <a:gd name="connsiteX278" fmla="*/ 8581 w 10000"/>
                <a:gd name="connsiteY278" fmla="*/ 4102 h 10000"/>
                <a:gd name="connsiteX279" fmla="*/ 8632 w 10000"/>
                <a:gd name="connsiteY279" fmla="*/ 4194 h 10000"/>
                <a:gd name="connsiteX280" fmla="*/ 8682 w 10000"/>
                <a:gd name="connsiteY280" fmla="*/ 4265 h 10000"/>
                <a:gd name="connsiteX281" fmla="*/ 8751 w 10000"/>
                <a:gd name="connsiteY281" fmla="*/ 4294 h 10000"/>
                <a:gd name="connsiteX282" fmla="*/ 8726 w 10000"/>
                <a:gd name="connsiteY282" fmla="*/ 4344 h 10000"/>
                <a:gd name="connsiteX283" fmla="*/ 8775 w 10000"/>
                <a:gd name="connsiteY283" fmla="*/ 4358 h 10000"/>
                <a:gd name="connsiteX284" fmla="*/ 8775 w 10000"/>
                <a:gd name="connsiteY284" fmla="*/ 4443 h 10000"/>
                <a:gd name="connsiteX285" fmla="*/ 8814 w 10000"/>
                <a:gd name="connsiteY285" fmla="*/ 4507 h 10000"/>
                <a:gd name="connsiteX286" fmla="*/ 8876 w 10000"/>
                <a:gd name="connsiteY286" fmla="*/ 4493 h 10000"/>
                <a:gd name="connsiteX287" fmla="*/ 8902 w 10000"/>
                <a:gd name="connsiteY287" fmla="*/ 4422 h 10000"/>
                <a:gd name="connsiteX288" fmla="*/ 8952 w 10000"/>
                <a:gd name="connsiteY288" fmla="*/ 4414 h 10000"/>
                <a:gd name="connsiteX289" fmla="*/ 8957 w 10000"/>
                <a:gd name="connsiteY289" fmla="*/ 4358 h 10000"/>
                <a:gd name="connsiteX290" fmla="*/ 9022 w 10000"/>
                <a:gd name="connsiteY290" fmla="*/ 4358 h 10000"/>
                <a:gd name="connsiteX291" fmla="*/ 8995 w 10000"/>
                <a:gd name="connsiteY291" fmla="*/ 4429 h 10000"/>
                <a:gd name="connsiteX292" fmla="*/ 9058 w 10000"/>
                <a:gd name="connsiteY292" fmla="*/ 4464 h 10000"/>
                <a:gd name="connsiteX293" fmla="*/ 9046 w 10000"/>
                <a:gd name="connsiteY293" fmla="*/ 4528 h 10000"/>
                <a:gd name="connsiteX294" fmla="*/ 8952 w 10000"/>
                <a:gd name="connsiteY294" fmla="*/ 4535 h 10000"/>
                <a:gd name="connsiteX295" fmla="*/ 8883 w 10000"/>
                <a:gd name="connsiteY295" fmla="*/ 4578 h 10000"/>
                <a:gd name="connsiteX296" fmla="*/ 8821 w 10000"/>
                <a:gd name="connsiteY296" fmla="*/ 4599 h 10000"/>
                <a:gd name="connsiteX297" fmla="*/ 8821 w 10000"/>
                <a:gd name="connsiteY297" fmla="*/ 4698 h 10000"/>
                <a:gd name="connsiteX298" fmla="*/ 8883 w 10000"/>
                <a:gd name="connsiteY298" fmla="*/ 4805 h 10000"/>
                <a:gd name="connsiteX299" fmla="*/ 8833 w 10000"/>
                <a:gd name="connsiteY299" fmla="*/ 4904 h 10000"/>
                <a:gd name="connsiteX300" fmla="*/ 8732 w 10000"/>
                <a:gd name="connsiteY300" fmla="*/ 4918 h 10000"/>
                <a:gd name="connsiteX301" fmla="*/ 8744 w 10000"/>
                <a:gd name="connsiteY301" fmla="*/ 5032 h 10000"/>
                <a:gd name="connsiteX302" fmla="*/ 8739 w 10000"/>
                <a:gd name="connsiteY302" fmla="*/ 5103 h 10000"/>
                <a:gd name="connsiteX303" fmla="*/ 8707 w 10000"/>
                <a:gd name="connsiteY303" fmla="*/ 5138 h 10000"/>
                <a:gd name="connsiteX304" fmla="*/ 8644 w 10000"/>
                <a:gd name="connsiteY304" fmla="*/ 5110 h 10000"/>
                <a:gd name="connsiteX305" fmla="*/ 8589 w 10000"/>
                <a:gd name="connsiteY305" fmla="*/ 5018 h 10000"/>
                <a:gd name="connsiteX306" fmla="*/ 8525 w 10000"/>
                <a:gd name="connsiteY306" fmla="*/ 5089 h 10000"/>
                <a:gd name="connsiteX307" fmla="*/ 8463 w 10000"/>
                <a:gd name="connsiteY307" fmla="*/ 5039 h 10000"/>
                <a:gd name="connsiteX308" fmla="*/ 8456 w 10000"/>
                <a:gd name="connsiteY308" fmla="*/ 5011 h 10000"/>
                <a:gd name="connsiteX309" fmla="*/ 8368 w 10000"/>
                <a:gd name="connsiteY309" fmla="*/ 4947 h 10000"/>
                <a:gd name="connsiteX310" fmla="*/ 8343 w 10000"/>
                <a:gd name="connsiteY310" fmla="*/ 4961 h 10000"/>
                <a:gd name="connsiteX311" fmla="*/ 8355 w 10000"/>
                <a:gd name="connsiteY311" fmla="*/ 5039 h 10000"/>
                <a:gd name="connsiteX312" fmla="*/ 8305 w 10000"/>
                <a:gd name="connsiteY312" fmla="*/ 5138 h 10000"/>
                <a:gd name="connsiteX313" fmla="*/ 8343 w 10000"/>
                <a:gd name="connsiteY313" fmla="*/ 5160 h 10000"/>
                <a:gd name="connsiteX314" fmla="*/ 8413 w 10000"/>
                <a:gd name="connsiteY314" fmla="*/ 5145 h 10000"/>
                <a:gd name="connsiteX315" fmla="*/ 8425 w 10000"/>
                <a:gd name="connsiteY315" fmla="*/ 5181 h 10000"/>
                <a:gd name="connsiteX316" fmla="*/ 8413 w 10000"/>
                <a:gd name="connsiteY316" fmla="*/ 5224 h 10000"/>
                <a:gd name="connsiteX317" fmla="*/ 8438 w 10000"/>
                <a:gd name="connsiteY317" fmla="*/ 5280 h 10000"/>
                <a:gd name="connsiteX318" fmla="*/ 8494 w 10000"/>
                <a:gd name="connsiteY318" fmla="*/ 5316 h 10000"/>
                <a:gd name="connsiteX319" fmla="*/ 8481 w 10000"/>
                <a:gd name="connsiteY319" fmla="*/ 5401 h 10000"/>
                <a:gd name="connsiteX320" fmla="*/ 8519 w 10000"/>
                <a:gd name="connsiteY320" fmla="*/ 5444 h 10000"/>
                <a:gd name="connsiteX321" fmla="*/ 8475 w 10000"/>
                <a:gd name="connsiteY321" fmla="*/ 5486 h 10000"/>
                <a:gd name="connsiteX322" fmla="*/ 8463 w 10000"/>
                <a:gd name="connsiteY322" fmla="*/ 5642 h 10000"/>
                <a:gd name="connsiteX323" fmla="*/ 8438 w 10000"/>
                <a:gd name="connsiteY323" fmla="*/ 5649 h 10000"/>
                <a:gd name="connsiteX324" fmla="*/ 8469 w 10000"/>
                <a:gd name="connsiteY324" fmla="*/ 5720 h 10000"/>
                <a:gd name="connsiteX325" fmla="*/ 8475 w 10000"/>
                <a:gd name="connsiteY325" fmla="*/ 5841 h 10000"/>
                <a:gd name="connsiteX326" fmla="*/ 8506 w 10000"/>
                <a:gd name="connsiteY326" fmla="*/ 5869 h 10000"/>
                <a:gd name="connsiteX327" fmla="*/ 8513 w 10000"/>
                <a:gd name="connsiteY327" fmla="*/ 5905 h 10000"/>
                <a:gd name="connsiteX328" fmla="*/ 8538 w 10000"/>
                <a:gd name="connsiteY328" fmla="*/ 5912 h 10000"/>
                <a:gd name="connsiteX329" fmla="*/ 8544 w 10000"/>
                <a:gd name="connsiteY329" fmla="*/ 5983 h 10000"/>
                <a:gd name="connsiteX330" fmla="*/ 8531 w 10000"/>
                <a:gd name="connsiteY330" fmla="*/ 6033 h 10000"/>
                <a:gd name="connsiteX331" fmla="*/ 8595 w 10000"/>
                <a:gd name="connsiteY331" fmla="*/ 6061 h 10000"/>
                <a:gd name="connsiteX332" fmla="*/ 8689 w 10000"/>
                <a:gd name="connsiteY332" fmla="*/ 6004 h 10000"/>
                <a:gd name="connsiteX333" fmla="*/ 8826 w 10000"/>
                <a:gd name="connsiteY333" fmla="*/ 5891 h 10000"/>
                <a:gd name="connsiteX334" fmla="*/ 8864 w 10000"/>
                <a:gd name="connsiteY334" fmla="*/ 5891 h 10000"/>
                <a:gd name="connsiteX335" fmla="*/ 8864 w 10000"/>
                <a:gd name="connsiteY335" fmla="*/ 5976 h 10000"/>
                <a:gd name="connsiteX336" fmla="*/ 8889 w 10000"/>
                <a:gd name="connsiteY336" fmla="*/ 5990 h 10000"/>
                <a:gd name="connsiteX337" fmla="*/ 8933 w 10000"/>
                <a:gd name="connsiteY337" fmla="*/ 6089 h 10000"/>
                <a:gd name="connsiteX338" fmla="*/ 8964 w 10000"/>
                <a:gd name="connsiteY338" fmla="*/ 6097 h 10000"/>
                <a:gd name="connsiteX339" fmla="*/ 8945 w 10000"/>
                <a:gd name="connsiteY339" fmla="*/ 6153 h 10000"/>
                <a:gd name="connsiteX340" fmla="*/ 8995 w 10000"/>
                <a:gd name="connsiteY340" fmla="*/ 6281 h 10000"/>
                <a:gd name="connsiteX341" fmla="*/ 8995 w 10000"/>
                <a:gd name="connsiteY341" fmla="*/ 6345 h 10000"/>
                <a:gd name="connsiteX342" fmla="*/ 9022 w 10000"/>
                <a:gd name="connsiteY342" fmla="*/ 6416 h 10000"/>
                <a:gd name="connsiteX343" fmla="*/ 8983 w 10000"/>
                <a:gd name="connsiteY343" fmla="*/ 6473 h 10000"/>
                <a:gd name="connsiteX344" fmla="*/ 8939 w 10000"/>
                <a:gd name="connsiteY344" fmla="*/ 6466 h 10000"/>
                <a:gd name="connsiteX345" fmla="*/ 8939 w 10000"/>
                <a:gd name="connsiteY345" fmla="*/ 6501 h 10000"/>
                <a:gd name="connsiteX346" fmla="*/ 8983 w 10000"/>
                <a:gd name="connsiteY346" fmla="*/ 6544 h 10000"/>
                <a:gd name="connsiteX347" fmla="*/ 9002 w 10000"/>
                <a:gd name="connsiteY347" fmla="*/ 6515 h 10000"/>
                <a:gd name="connsiteX348" fmla="*/ 9039 w 10000"/>
                <a:gd name="connsiteY348" fmla="*/ 6579 h 10000"/>
                <a:gd name="connsiteX349" fmla="*/ 9084 w 10000"/>
                <a:gd name="connsiteY349" fmla="*/ 6579 h 10000"/>
                <a:gd name="connsiteX350" fmla="*/ 9058 w 10000"/>
                <a:gd name="connsiteY350" fmla="*/ 6757 h 10000"/>
                <a:gd name="connsiteX351" fmla="*/ 9039 w 10000"/>
                <a:gd name="connsiteY351" fmla="*/ 6792 h 10000"/>
                <a:gd name="connsiteX352" fmla="*/ 8983 w 10000"/>
                <a:gd name="connsiteY352" fmla="*/ 6778 h 10000"/>
                <a:gd name="connsiteX353" fmla="*/ 8914 w 10000"/>
                <a:gd name="connsiteY353" fmla="*/ 6799 h 10000"/>
                <a:gd name="connsiteX354" fmla="*/ 8889 w 10000"/>
                <a:gd name="connsiteY354" fmla="*/ 6842 h 10000"/>
                <a:gd name="connsiteX355" fmla="*/ 8883 w 10000"/>
                <a:gd name="connsiteY355" fmla="*/ 6884 h 10000"/>
                <a:gd name="connsiteX356" fmla="*/ 8840 w 10000"/>
                <a:gd name="connsiteY356" fmla="*/ 6934 h 10000"/>
                <a:gd name="connsiteX357" fmla="*/ 8770 w 10000"/>
                <a:gd name="connsiteY357" fmla="*/ 6941 h 10000"/>
                <a:gd name="connsiteX358" fmla="*/ 8757 w 10000"/>
                <a:gd name="connsiteY358" fmla="*/ 6962 h 10000"/>
                <a:gd name="connsiteX359" fmla="*/ 8713 w 10000"/>
                <a:gd name="connsiteY359" fmla="*/ 6927 h 10000"/>
                <a:gd name="connsiteX360" fmla="*/ 8670 w 10000"/>
                <a:gd name="connsiteY360" fmla="*/ 6934 h 10000"/>
                <a:gd name="connsiteX361" fmla="*/ 8644 w 10000"/>
                <a:gd name="connsiteY361" fmla="*/ 6906 h 10000"/>
                <a:gd name="connsiteX362" fmla="*/ 8589 w 10000"/>
                <a:gd name="connsiteY362" fmla="*/ 6891 h 10000"/>
                <a:gd name="connsiteX363" fmla="*/ 8601 w 10000"/>
                <a:gd name="connsiteY363" fmla="*/ 6941 h 10000"/>
                <a:gd name="connsiteX364" fmla="*/ 8575 w 10000"/>
                <a:gd name="connsiteY364" fmla="*/ 6991 h 10000"/>
                <a:gd name="connsiteX365" fmla="*/ 8481 w 10000"/>
                <a:gd name="connsiteY365" fmla="*/ 6984 h 10000"/>
                <a:gd name="connsiteX366" fmla="*/ 8450 w 10000"/>
                <a:gd name="connsiteY366" fmla="*/ 6962 h 10000"/>
                <a:gd name="connsiteX367" fmla="*/ 8400 w 10000"/>
                <a:gd name="connsiteY367" fmla="*/ 6984 h 10000"/>
                <a:gd name="connsiteX368" fmla="*/ 8394 w 10000"/>
                <a:gd name="connsiteY368" fmla="*/ 7055 h 10000"/>
                <a:gd name="connsiteX369" fmla="*/ 8300 w 10000"/>
                <a:gd name="connsiteY369" fmla="*/ 7133 h 10000"/>
                <a:gd name="connsiteX370" fmla="*/ 8268 w 10000"/>
                <a:gd name="connsiteY370" fmla="*/ 7090 h 10000"/>
                <a:gd name="connsiteX371" fmla="*/ 8200 w 10000"/>
                <a:gd name="connsiteY371" fmla="*/ 7111 h 10000"/>
                <a:gd name="connsiteX372" fmla="*/ 8155 w 10000"/>
                <a:gd name="connsiteY372" fmla="*/ 7133 h 10000"/>
                <a:gd name="connsiteX373" fmla="*/ 8149 w 10000"/>
                <a:gd name="connsiteY373" fmla="*/ 7168 h 10000"/>
                <a:gd name="connsiteX374" fmla="*/ 8054 w 10000"/>
                <a:gd name="connsiteY374" fmla="*/ 7246 h 10000"/>
                <a:gd name="connsiteX375" fmla="*/ 7999 w 10000"/>
                <a:gd name="connsiteY375" fmla="*/ 7232 h 10000"/>
                <a:gd name="connsiteX376" fmla="*/ 7942 w 10000"/>
                <a:gd name="connsiteY376" fmla="*/ 7260 h 10000"/>
                <a:gd name="connsiteX377" fmla="*/ 7898 w 10000"/>
                <a:gd name="connsiteY377" fmla="*/ 7303 h 10000"/>
                <a:gd name="connsiteX378" fmla="*/ 7836 w 10000"/>
                <a:gd name="connsiteY378" fmla="*/ 7331 h 10000"/>
                <a:gd name="connsiteX379" fmla="*/ 7841 w 10000"/>
                <a:gd name="connsiteY379" fmla="*/ 7374 h 10000"/>
                <a:gd name="connsiteX380" fmla="*/ 7786 w 10000"/>
                <a:gd name="connsiteY380" fmla="*/ 7402 h 10000"/>
                <a:gd name="connsiteX381" fmla="*/ 7704 w 10000"/>
                <a:gd name="connsiteY381" fmla="*/ 7523 h 10000"/>
                <a:gd name="connsiteX382" fmla="*/ 7691 w 10000"/>
                <a:gd name="connsiteY382" fmla="*/ 7573 h 10000"/>
                <a:gd name="connsiteX383" fmla="*/ 7666 w 10000"/>
                <a:gd name="connsiteY383" fmla="*/ 7559 h 10000"/>
                <a:gd name="connsiteX384" fmla="*/ 7678 w 10000"/>
                <a:gd name="connsiteY384" fmla="*/ 7523 h 10000"/>
                <a:gd name="connsiteX385" fmla="*/ 7597 w 10000"/>
                <a:gd name="connsiteY385" fmla="*/ 7339 h 10000"/>
                <a:gd name="connsiteX386" fmla="*/ 7597 w 10000"/>
                <a:gd name="connsiteY386" fmla="*/ 7268 h 10000"/>
                <a:gd name="connsiteX387" fmla="*/ 7560 w 10000"/>
                <a:gd name="connsiteY387" fmla="*/ 7268 h 10000"/>
                <a:gd name="connsiteX388" fmla="*/ 7445 w 10000"/>
                <a:gd name="connsiteY388" fmla="*/ 7197 h 10000"/>
                <a:gd name="connsiteX389" fmla="*/ 7377 w 10000"/>
                <a:gd name="connsiteY389" fmla="*/ 7232 h 10000"/>
                <a:gd name="connsiteX390" fmla="*/ 7358 w 10000"/>
                <a:gd name="connsiteY390" fmla="*/ 7275 h 10000"/>
                <a:gd name="connsiteX391" fmla="*/ 7408 w 10000"/>
                <a:gd name="connsiteY391" fmla="*/ 7324 h 10000"/>
                <a:gd name="connsiteX392" fmla="*/ 7420 w 10000"/>
                <a:gd name="connsiteY392" fmla="*/ 7367 h 10000"/>
                <a:gd name="connsiteX393" fmla="*/ 7389 w 10000"/>
                <a:gd name="connsiteY393" fmla="*/ 7410 h 10000"/>
                <a:gd name="connsiteX394" fmla="*/ 7396 w 10000"/>
                <a:gd name="connsiteY394" fmla="*/ 7445 h 10000"/>
                <a:gd name="connsiteX395" fmla="*/ 7383 w 10000"/>
                <a:gd name="connsiteY395" fmla="*/ 7516 h 10000"/>
                <a:gd name="connsiteX396" fmla="*/ 7389 w 10000"/>
                <a:gd name="connsiteY396" fmla="*/ 7587 h 10000"/>
                <a:gd name="connsiteX397" fmla="*/ 7427 w 10000"/>
                <a:gd name="connsiteY397" fmla="*/ 7700 h 10000"/>
                <a:gd name="connsiteX398" fmla="*/ 7389 w 10000"/>
                <a:gd name="connsiteY398" fmla="*/ 7743 h 10000"/>
                <a:gd name="connsiteX399" fmla="*/ 7396 w 10000"/>
                <a:gd name="connsiteY399" fmla="*/ 7779 h 10000"/>
                <a:gd name="connsiteX400" fmla="*/ 7364 w 10000"/>
                <a:gd name="connsiteY400" fmla="*/ 7793 h 10000"/>
                <a:gd name="connsiteX401" fmla="*/ 7346 w 10000"/>
                <a:gd name="connsiteY401" fmla="*/ 7814 h 10000"/>
                <a:gd name="connsiteX402" fmla="*/ 7226 w 10000"/>
                <a:gd name="connsiteY402" fmla="*/ 7800 h 10000"/>
                <a:gd name="connsiteX403" fmla="*/ 7207 w 10000"/>
                <a:gd name="connsiteY403" fmla="*/ 7757 h 10000"/>
                <a:gd name="connsiteX404" fmla="*/ 7169 w 10000"/>
                <a:gd name="connsiteY404" fmla="*/ 7786 h 10000"/>
                <a:gd name="connsiteX405" fmla="*/ 7088 w 10000"/>
                <a:gd name="connsiteY405" fmla="*/ 7771 h 10000"/>
                <a:gd name="connsiteX406" fmla="*/ 7032 w 10000"/>
                <a:gd name="connsiteY406" fmla="*/ 7793 h 10000"/>
                <a:gd name="connsiteX407" fmla="*/ 7001 w 10000"/>
                <a:gd name="connsiteY407" fmla="*/ 7644 h 10000"/>
                <a:gd name="connsiteX408" fmla="*/ 6968 w 10000"/>
                <a:gd name="connsiteY408" fmla="*/ 7637 h 10000"/>
                <a:gd name="connsiteX409" fmla="*/ 6932 w 10000"/>
                <a:gd name="connsiteY409" fmla="*/ 7544 h 10000"/>
                <a:gd name="connsiteX410" fmla="*/ 6951 w 10000"/>
                <a:gd name="connsiteY410" fmla="*/ 7502 h 10000"/>
                <a:gd name="connsiteX411" fmla="*/ 6994 w 10000"/>
                <a:gd name="connsiteY411" fmla="*/ 7523 h 10000"/>
                <a:gd name="connsiteX412" fmla="*/ 7013 w 10000"/>
                <a:gd name="connsiteY412" fmla="*/ 7473 h 10000"/>
                <a:gd name="connsiteX413" fmla="*/ 6982 w 10000"/>
                <a:gd name="connsiteY413" fmla="*/ 7438 h 10000"/>
                <a:gd name="connsiteX414" fmla="*/ 7001 w 10000"/>
                <a:gd name="connsiteY414" fmla="*/ 7402 h 10000"/>
                <a:gd name="connsiteX415" fmla="*/ 6919 w 10000"/>
                <a:gd name="connsiteY415" fmla="*/ 7331 h 10000"/>
                <a:gd name="connsiteX416" fmla="*/ 6925 w 10000"/>
                <a:gd name="connsiteY416" fmla="*/ 7296 h 10000"/>
                <a:gd name="connsiteX417" fmla="*/ 6875 w 10000"/>
                <a:gd name="connsiteY417" fmla="*/ 7260 h 10000"/>
                <a:gd name="connsiteX418" fmla="*/ 6906 w 10000"/>
                <a:gd name="connsiteY418" fmla="*/ 7218 h 10000"/>
                <a:gd name="connsiteX419" fmla="*/ 6894 w 10000"/>
                <a:gd name="connsiteY419" fmla="*/ 7168 h 10000"/>
                <a:gd name="connsiteX420" fmla="*/ 6836 w 10000"/>
                <a:gd name="connsiteY420" fmla="*/ 7090 h 10000"/>
                <a:gd name="connsiteX421" fmla="*/ 6800 w 10000"/>
                <a:gd name="connsiteY421" fmla="*/ 7026 h 10000"/>
                <a:gd name="connsiteX422" fmla="*/ 6724 w 10000"/>
                <a:gd name="connsiteY422" fmla="*/ 7055 h 10000"/>
                <a:gd name="connsiteX423" fmla="*/ 6681 w 10000"/>
                <a:gd name="connsiteY423" fmla="*/ 7048 h 10000"/>
                <a:gd name="connsiteX424" fmla="*/ 6656 w 10000"/>
                <a:gd name="connsiteY424" fmla="*/ 7111 h 10000"/>
                <a:gd name="connsiteX425" fmla="*/ 6568 w 10000"/>
                <a:gd name="connsiteY425" fmla="*/ 7119 h 10000"/>
                <a:gd name="connsiteX426" fmla="*/ 6536 w 10000"/>
                <a:gd name="connsiteY426" fmla="*/ 7111 h 10000"/>
                <a:gd name="connsiteX427" fmla="*/ 6461 w 10000"/>
                <a:gd name="connsiteY427" fmla="*/ 7161 h 10000"/>
                <a:gd name="connsiteX428" fmla="*/ 6468 w 10000"/>
                <a:gd name="connsiteY428" fmla="*/ 7260 h 10000"/>
                <a:gd name="connsiteX429" fmla="*/ 6449 w 10000"/>
                <a:gd name="connsiteY429" fmla="*/ 7324 h 10000"/>
                <a:gd name="connsiteX430" fmla="*/ 6449 w 10000"/>
                <a:gd name="connsiteY430" fmla="*/ 7381 h 10000"/>
                <a:gd name="connsiteX431" fmla="*/ 6385 w 10000"/>
                <a:gd name="connsiteY431" fmla="*/ 7424 h 10000"/>
                <a:gd name="connsiteX432" fmla="*/ 6317 w 10000"/>
                <a:gd name="connsiteY432" fmla="*/ 7431 h 10000"/>
                <a:gd name="connsiteX433" fmla="*/ 6298 w 10000"/>
                <a:gd name="connsiteY433" fmla="*/ 7410 h 10000"/>
                <a:gd name="connsiteX434" fmla="*/ 6235 w 10000"/>
                <a:gd name="connsiteY434" fmla="*/ 7388 h 10000"/>
                <a:gd name="connsiteX435" fmla="*/ 6199 w 10000"/>
                <a:gd name="connsiteY435" fmla="*/ 7431 h 10000"/>
                <a:gd name="connsiteX436" fmla="*/ 6191 w 10000"/>
                <a:gd name="connsiteY436" fmla="*/ 7473 h 10000"/>
                <a:gd name="connsiteX437" fmla="*/ 6153 w 10000"/>
                <a:gd name="connsiteY437" fmla="*/ 7480 h 10000"/>
                <a:gd name="connsiteX438" fmla="*/ 6148 w 10000"/>
                <a:gd name="connsiteY438" fmla="*/ 7523 h 10000"/>
                <a:gd name="connsiteX439" fmla="*/ 6117 w 10000"/>
                <a:gd name="connsiteY439" fmla="*/ 7523 h 10000"/>
                <a:gd name="connsiteX440" fmla="*/ 6079 w 10000"/>
                <a:gd name="connsiteY440" fmla="*/ 7424 h 10000"/>
                <a:gd name="connsiteX441" fmla="*/ 5991 w 10000"/>
                <a:gd name="connsiteY441" fmla="*/ 7473 h 10000"/>
                <a:gd name="connsiteX442" fmla="*/ 5890 w 10000"/>
                <a:gd name="connsiteY442" fmla="*/ 7551 h 10000"/>
                <a:gd name="connsiteX443" fmla="*/ 5852 w 10000"/>
                <a:gd name="connsiteY443" fmla="*/ 7566 h 10000"/>
                <a:gd name="connsiteX444" fmla="*/ 5866 w 10000"/>
                <a:gd name="connsiteY444" fmla="*/ 7615 h 10000"/>
                <a:gd name="connsiteX445" fmla="*/ 5808 w 10000"/>
                <a:gd name="connsiteY445" fmla="*/ 7637 h 10000"/>
                <a:gd name="connsiteX446" fmla="*/ 5770 w 10000"/>
                <a:gd name="connsiteY446" fmla="*/ 7608 h 10000"/>
                <a:gd name="connsiteX447" fmla="*/ 5688 w 10000"/>
                <a:gd name="connsiteY447" fmla="*/ 7622 h 10000"/>
                <a:gd name="connsiteX448" fmla="*/ 5688 w 10000"/>
                <a:gd name="connsiteY448" fmla="*/ 7395 h 10000"/>
                <a:gd name="connsiteX449" fmla="*/ 5769 w 10000"/>
                <a:gd name="connsiteY449"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443 w 10000"/>
                <a:gd name="connsiteY52" fmla="*/ 9198 h 10000"/>
                <a:gd name="connsiteX53" fmla="*/ 418 w 10000"/>
                <a:gd name="connsiteY53" fmla="*/ 9191 h 10000"/>
                <a:gd name="connsiteX54" fmla="*/ 405 w 10000"/>
                <a:gd name="connsiteY54" fmla="*/ 9155 h 10000"/>
                <a:gd name="connsiteX55" fmla="*/ 374 w 10000"/>
                <a:gd name="connsiteY55" fmla="*/ 9127 h 10000"/>
                <a:gd name="connsiteX56" fmla="*/ 268 w 10000"/>
                <a:gd name="connsiteY56" fmla="*/ 8935 h 10000"/>
                <a:gd name="connsiteX57" fmla="*/ 130 w 10000"/>
                <a:gd name="connsiteY57" fmla="*/ 8893 h 10000"/>
                <a:gd name="connsiteX58" fmla="*/ 48 w 10000"/>
                <a:gd name="connsiteY58" fmla="*/ 8758 h 10000"/>
                <a:gd name="connsiteX59" fmla="*/ 638 w 10000"/>
                <a:gd name="connsiteY59" fmla="*/ 7104 h 10000"/>
                <a:gd name="connsiteX60" fmla="*/ 6100 w 10000"/>
                <a:gd name="connsiteY60" fmla="*/ 7627 h 10000"/>
                <a:gd name="connsiteX61" fmla="*/ 5005 w 10000"/>
                <a:gd name="connsiteY61" fmla="*/ 5713 h 10000"/>
                <a:gd name="connsiteX62" fmla="*/ 5149 w 10000"/>
                <a:gd name="connsiteY62" fmla="*/ 5720 h 10000"/>
                <a:gd name="connsiteX63" fmla="*/ 5199 w 10000"/>
                <a:gd name="connsiteY63" fmla="*/ 5742 h 10000"/>
                <a:gd name="connsiteX64" fmla="*/ 5306 w 10000"/>
                <a:gd name="connsiteY64" fmla="*/ 5635 h 10000"/>
                <a:gd name="connsiteX65" fmla="*/ 5363 w 10000"/>
                <a:gd name="connsiteY65" fmla="*/ 5628 h 10000"/>
                <a:gd name="connsiteX66" fmla="*/ 5413 w 10000"/>
                <a:gd name="connsiteY66" fmla="*/ 5564 h 10000"/>
                <a:gd name="connsiteX67" fmla="*/ 5475 w 10000"/>
                <a:gd name="connsiteY67" fmla="*/ 5515 h 10000"/>
                <a:gd name="connsiteX68" fmla="*/ 5538 w 10000"/>
                <a:gd name="connsiteY68" fmla="*/ 5408 h 10000"/>
                <a:gd name="connsiteX69" fmla="*/ 5551 w 10000"/>
                <a:gd name="connsiteY69" fmla="*/ 5344 h 10000"/>
                <a:gd name="connsiteX70" fmla="*/ 5626 w 10000"/>
                <a:gd name="connsiteY70" fmla="*/ 5316 h 10000"/>
                <a:gd name="connsiteX71" fmla="*/ 5714 w 10000"/>
                <a:gd name="connsiteY71" fmla="*/ 5351 h 10000"/>
                <a:gd name="connsiteX72" fmla="*/ 5789 w 10000"/>
                <a:gd name="connsiteY72" fmla="*/ 5337 h 10000"/>
                <a:gd name="connsiteX73" fmla="*/ 5866 w 10000"/>
                <a:gd name="connsiteY73" fmla="*/ 5344 h 10000"/>
                <a:gd name="connsiteX74" fmla="*/ 5998 w 10000"/>
                <a:gd name="connsiteY74" fmla="*/ 5302 h 10000"/>
                <a:gd name="connsiteX75" fmla="*/ 6084 w 10000"/>
                <a:gd name="connsiteY75" fmla="*/ 5195 h 10000"/>
                <a:gd name="connsiteX76" fmla="*/ 6122 w 10000"/>
                <a:gd name="connsiteY76" fmla="*/ 5160 h 10000"/>
                <a:gd name="connsiteX77" fmla="*/ 6179 w 10000"/>
                <a:gd name="connsiteY77" fmla="*/ 5160 h 10000"/>
                <a:gd name="connsiteX78" fmla="*/ 6223 w 10000"/>
                <a:gd name="connsiteY78" fmla="*/ 5103 h 10000"/>
                <a:gd name="connsiteX79" fmla="*/ 6204 w 10000"/>
                <a:gd name="connsiteY79" fmla="*/ 5039 h 10000"/>
                <a:gd name="connsiteX80" fmla="*/ 6217 w 10000"/>
                <a:gd name="connsiteY80" fmla="*/ 4982 h 10000"/>
                <a:gd name="connsiteX81" fmla="*/ 6273 w 10000"/>
                <a:gd name="connsiteY81" fmla="*/ 4876 h 10000"/>
                <a:gd name="connsiteX82" fmla="*/ 6335 w 10000"/>
                <a:gd name="connsiteY82" fmla="*/ 4776 h 10000"/>
                <a:gd name="connsiteX83" fmla="*/ 6398 w 10000"/>
                <a:gd name="connsiteY83" fmla="*/ 4755 h 10000"/>
                <a:gd name="connsiteX84" fmla="*/ 6430 w 10000"/>
                <a:gd name="connsiteY84" fmla="*/ 4720 h 10000"/>
                <a:gd name="connsiteX85" fmla="*/ 6536 w 10000"/>
                <a:gd name="connsiteY85" fmla="*/ 4734 h 10000"/>
                <a:gd name="connsiteX86" fmla="*/ 6643 w 10000"/>
                <a:gd name="connsiteY86" fmla="*/ 4734 h 10000"/>
                <a:gd name="connsiteX87" fmla="*/ 6650 w 10000"/>
                <a:gd name="connsiteY87" fmla="*/ 4670 h 10000"/>
                <a:gd name="connsiteX88" fmla="*/ 6668 w 10000"/>
                <a:gd name="connsiteY88" fmla="*/ 4627 h 10000"/>
                <a:gd name="connsiteX89" fmla="*/ 6662 w 10000"/>
                <a:gd name="connsiteY89" fmla="*/ 4599 h 10000"/>
                <a:gd name="connsiteX90" fmla="*/ 6724 w 10000"/>
                <a:gd name="connsiteY90" fmla="*/ 4578 h 10000"/>
                <a:gd name="connsiteX91" fmla="*/ 6768 w 10000"/>
                <a:gd name="connsiteY91" fmla="*/ 4634 h 10000"/>
                <a:gd name="connsiteX92" fmla="*/ 6831 w 10000"/>
                <a:gd name="connsiteY92" fmla="*/ 4613 h 10000"/>
                <a:gd name="connsiteX93" fmla="*/ 6851 w 10000"/>
                <a:gd name="connsiteY93" fmla="*/ 4578 h 10000"/>
                <a:gd name="connsiteX94" fmla="*/ 6901 w 10000"/>
                <a:gd name="connsiteY94" fmla="*/ 4564 h 10000"/>
                <a:gd name="connsiteX95" fmla="*/ 7006 w 10000"/>
                <a:gd name="connsiteY95" fmla="*/ 4493 h 10000"/>
                <a:gd name="connsiteX96" fmla="*/ 7107 w 10000"/>
                <a:gd name="connsiteY96" fmla="*/ 4521 h 10000"/>
                <a:gd name="connsiteX97" fmla="*/ 7133 w 10000"/>
                <a:gd name="connsiteY97" fmla="*/ 4507 h 10000"/>
                <a:gd name="connsiteX98" fmla="*/ 7188 w 10000"/>
                <a:gd name="connsiteY98" fmla="*/ 4528 h 10000"/>
                <a:gd name="connsiteX99" fmla="*/ 7214 w 10000"/>
                <a:gd name="connsiteY99" fmla="*/ 4471 h 10000"/>
                <a:gd name="connsiteX100" fmla="*/ 7238 w 10000"/>
                <a:gd name="connsiteY100" fmla="*/ 4500 h 10000"/>
                <a:gd name="connsiteX101" fmla="*/ 7276 w 10000"/>
                <a:gd name="connsiteY101" fmla="*/ 4493 h 10000"/>
                <a:gd name="connsiteX102" fmla="*/ 7320 w 10000"/>
                <a:gd name="connsiteY102" fmla="*/ 4556 h 10000"/>
                <a:gd name="connsiteX103" fmla="*/ 7370 w 10000"/>
                <a:gd name="connsiteY103" fmla="*/ 4549 h 10000"/>
                <a:gd name="connsiteX104" fmla="*/ 7414 w 10000"/>
                <a:gd name="connsiteY104" fmla="*/ 4578 h 10000"/>
                <a:gd name="connsiteX105" fmla="*/ 7433 w 10000"/>
                <a:gd name="connsiteY105" fmla="*/ 4556 h 10000"/>
                <a:gd name="connsiteX106" fmla="*/ 7522 w 10000"/>
                <a:gd name="connsiteY106" fmla="*/ 4564 h 10000"/>
                <a:gd name="connsiteX107" fmla="*/ 7535 w 10000"/>
                <a:gd name="connsiteY107" fmla="*/ 4585 h 10000"/>
                <a:gd name="connsiteX108" fmla="*/ 7628 w 10000"/>
                <a:gd name="connsiteY108" fmla="*/ 4514 h 10000"/>
                <a:gd name="connsiteX109" fmla="*/ 7628 w 10000"/>
                <a:gd name="connsiteY109" fmla="*/ 4393 h 10000"/>
                <a:gd name="connsiteX110" fmla="*/ 7604 w 10000"/>
                <a:gd name="connsiteY110" fmla="*/ 4379 h 10000"/>
                <a:gd name="connsiteX111" fmla="*/ 7585 w 10000"/>
                <a:gd name="connsiteY111" fmla="*/ 4294 h 10000"/>
                <a:gd name="connsiteX112" fmla="*/ 7547 w 10000"/>
                <a:gd name="connsiteY112" fmla="*/ 4209 h 10000"/>
                <a:gd name="connsiteX113" fmla="*/ 7489 w 10000"/>
                <a:gd name="connsiteY113" fmla="*/ 4173 h 10000"/>
                <a:gd name="connsiteX114" fmla="*/ 7483 w 10000"/>
                <a:gd name="connsiteY114" fmla="*/ 4131 h 10000"/>
                <a:gd name="connsiteX115" fmla="*/ 7402 w 10000"/>
                <a:gd name="connsiteY115" fmla="*/ 4053 h 10000"/>
                <a:gd name="connsiteX116" fmla="*/ 7408 w 10000"/>
                <a:gd name="connsiteY116" fmla="*/ 4024 h 10000"/>
                <a:gd name="connsiteX117" fmla="*/ 7327 w 10000"/>
                <a:gd name="connsiteY117" fmla="*/ 3982 h 10000"/>
                <a:gd name="connsiteX118" fmla="*/ 7320 w 10000"/>
                <a:gd name="connsiteY118" fmla="*/ 3903 h 10000"/>
                <a:gd name="connsiteX119" fmla="*/ 7183 w 10000"/>
                <a:gd name="connsiteY119" fmla="*/ 3833 h 10000"/>
                <a:gd name="connsiteX120" fmla="*/ 7107 w 10000"/>
                <a:gd name="connsiteY120" fmla="*/ 3683 h 10000"/>
                <a:gd name="connsiteX121" fmla="*/ 6994 w 10000"/>
                <a:gd name="connsiteY121" fmla="*/ 3676 h 10000"/>
                <a:gd name="connsiteX122" fmla="*/ 6956 w 10000"/>
                <a:gd name="connsiteY122" fmla="*/ 3648 h 10000"/>
                <a:gd name="connsiteX123" fmla="*/ 6901 w 10000"/>
                <a:gd name="connsiteY123" fmla="*/ 3669 h 10000"/>
                <a:gd name="connsiteX124" fmla="*/ 6812 w 10000"/>
                <a:gd name="connsiteY124" fmla="*/ 3669 h 10000"/>
                <a:gd name="connsiteX125" fmla="*/ 6687 w 10000"/>
                <a:gd name="connsiteY125" fmla="*/ 3840 h 10000"/>
                <a:gd name="connsiteX126" fmla="*/ 6643 w 10000"/>
                <a:gd name="connsiteY126" fmla="*/ 3918 h 10000"/>
                <a:gd name="connsiteX127" fmla="*/ 6530 w 10000"/>
                <a:gd name="connsiteY127" fmla="*/ 3797 h 10000"/>
                <a:gd name="connsiteX128" fmla="*/ 6449 w 10000"/>
                <a:gd name="connsiteY128" fmla="*/ 3747 h 10000"/>
                <a:gd name="connsiteX129" fmla="*/ 6367 w 10000"/>
                <a:gd name="connsiteY129" fmla="*/ 3754 h 10000"/>
                <a:gd name="connsiteX130" fmla="*/ 6285 w 10000"/>
                <a:gd name="connsiteY130" fmla="*/ 3790 h 10000"/>
                <a:gd name="connsiteX131" fmla="*/ 6217 w 10000"/>
                <a:gd name="connsiteY131" fmla="*/ 3762 h 10000"/>
                <a:gd name="connsiteX132" fmla="*/ 6153 w 10000"/>
                <a:gd name="connsiteY132" fmla="*/ 3804 h 10000"/>
                <a:gd name="connsiteX133" fmla="*/ 6091 w 10000"/>
                <a:gd name="connsiteY133" fmla="*/ 3889 h 10000"/>
                <a:gd name="connsiteX134" fmla="*/ 5947 w 10000"/>
                <a:gd name="connsiteY134" fmla="*/ 3733 h 10000"/>
                <a:gd name="connsiteX135" fmla="*/ 5928 w 10000"/>
                <a:gd name="connsiteY135" fmla="*/ 3577 h 10000"/>
                <a:gd name="connsiteX136" fmla="*/ 6041 w 10000"/>
                <a:gd name="connsiteY136" fmla="*/ 3513 h 10000"/>
                <a:gd name="connsiteX137" fmla="*/ 6034 w 10000"/>
                <a:gd name="connsiteY137" fmla="*/ 3343 h 10000"/>
                <a:gd name="connsiteX138" fmla="*/ 6141 w 10000"/>
                <a:gd name="connsiteY138" fmla="*/ 3144 h 10000"/>
                <a:gd name="connsiteX139" fmla="*/ 6129 w 10000"/>
                <a:gd name="connsiteY139" fmla="*/ 3109 h 10000"/>
                <a:gd name="connsiteX140" fmla="*/ 6385 w 10000"/>
                <a:gd name="connsiteY140" fmla="*/ 2456 h 10000"/>
                <a:gd name="connsiteX141" fmla="*/ 6524 w 10000"/>
                <a:gd name="connsiteY141" fmla="*/ 2555 h 10000"/>
                <a:gd name="connsiteX142" fmla="*/ 6605 w 10000"/>
                <a:gd name="connsiteY142" fmla="*/ 2598 h 10000"/>
                <a:gd name="connsiteX143" fmla="*/ 6687 w 10000"/>
                <a:gd name="connsiteY143" fmla="*/ 2598 h 10000"/>
                <a:gd name="connsiteX144" fmla="*/ 6812 w 10000"/>
                <a:gd name="connsiteY144" fmla="*/ 2676 h 10000"/>
                <a:gd name="connsiteX145" fmla="*/ 6831 w 10000"/>
                <a:gd name="connsiteY145" fmla="*/ 2626 h 10000"/>
                <a:gd name="connsiteX146" fmla="*/ 6913 w 10000"/>
                <a:gd name="connsiteY146" fmla="*/ 2612 h 10000"/>
                <a:gd name="connsiteX147" fmla="*/ 6982 w 10000"/>
                <a:gd name="connsiteY147" fmla="*/ 2527 h 10000"/>
                <a:gd name="connsiteX148" fmla="*/ 7069 w 10000"/>
                <a:gd name="connsiteY148" fmla="*/ 2463 h 10000"/>
                <a:gd name="connsiteX149" fmla="*/ 7107 w 10000"/>
                <a:gd name="connsiteY149" fmla="*/ 2399 h 10000"/>
                <a:gd name="connsiteX150" fmla="*/ 7238 w 10000"/>
                <a:gd name="connsiteY150" fmla="*/ 2356 h 10000"/>
                <a:gd name="connsiteX151" fmla="*/ 7308 w 10000"/>
                <a:gd name="connsiteY151" fmla="*/ 2363 h 10000"/>
                <a:gd name="connsiteX152" fmla="*/ 7364 w 10000"/>
                <a:gd name="connsiteY152" fmla="*/ 2300 h 10000"/>
                <a:gd name="connsiteX153" fmla="*/ 7408 w 10000"/>
                <a:gd name="connsiteY153" fmla="*/ 2214 h 10000"/>
                <a:gd name="connsiteX154" fmla="*/ 7389 w 10000"/>
                <a:gd name="connsiteY154" fmla="*/ 2200 h 10000"/>
                <a:gd name="connsiteX155" fmla="*/ 7408 w 10000"/>
                <a:gd name="connsiteY155" fmla="*/ 2108 h 10000"/>
                <a:gd name="connsiteX156" fmla="*/ 7333 w 10000"/>
                <a:gd name="connsiteY156" fmla="*/ 2108 h 10000"/>
                <a:gd name="connsiteX157" fmla="*/ 7370 w 10000"/>
                <a:gd name="connsiteY157" fmla="*/ 2030 h 10000"/>
                <a:gd name="connsiteX158" fmla="*/ 7377 w 10000"/>
                <a:gd name="connsiteY158" fmla="*/ 1938 h 10000"/>
                <a:gd name="connsiteX159" fmla="*/ 7408 w 10000"/>
                <a:gd name="connsiteY159" fmla="*/ 1916 h 10000"/>
                <a:gd name="connsiteX160" fmla="*/ 7464 w 10000"/>
                <a:gd name="connsiteY160" fmla="*/ 1824 h 10000"/>
                <a:gd name="connsiteX161" fmla="*/ 7458 w 10000"/>
                <a:gd name="connsiteY161" fmla="*/ 1753 h 10000"/>
                <a:gd name="connsiteX162" fmla="*/ 7504 w 10000"/>
                <a:gd name="connsiteY162" fmla="*/ 1675 h 10000"/>
                <a:gd name="connsiteX163" fmla="*/ 7554 w 10000"/>
                <a:gd name="connsiteY163" fmla="*/ 1625 h 10000"/>
                <a:gd name="connsiteX164" fmla="*/ 7572 w 10000"/>
                <a:gd name="connsiteY164" fmla="*/ 1540 h 10000"/>
                <a:gd name="connsiteX165" fmla="*/ 7566 w 10000"/>
                <a:gd name="connsiteY165" fmla="*/ 1512 h 10000"/>
                <a:gd name="connsiteX166" fmla="*/ 7610 w 10000"/>
                <a:gd name="connsiteY166" fmla="*/ 1455 h 10000"/>
                <a:gd name="connsiteX167" fmla="*/ 7672 w 10000"/>
                <a:gd name="connsiteY167" fmla="*/ 1285 h 10000"/>
                <a:gd name="connsiteX168" fmla="*/ 7691 w 10000"/>
                <a:gd name="connsiteY168" fmla="*/ 1185 h 10000"/>
                <a:gd name="connsiteX169" fmla="*/ 7723 w 10000"/>
                <a:gd name="connsiteY169" fmla="*/ 1192 h 10000"/>
                <a:gd name="connsiteX170" fmla="*/ 7810 w 10000"/>
                <a:gd name="connsiteY170" fmla="*/ 1079 h 10000"/>
                <a:gd name="connsiteX171" fmla="*/ 7910 w 10000"/>
                <a:gd name="connsiteY171" fmla="*/ 1015 h 10000"/>
                <a:gd name="connsiteX172" fmla="*/ 7922 w 10000"/>
                <a:gd name="connsiteY172" fmla="*/ 937 h 10000"/>
                <a:gd name="connsiteX173" fmla="*/ 7961 w 10000"/>
                <a:gd name="connsiteY173" fmla="*/ 852 h 10000"/>
                <a:gd name="connsiteX174" fmla="*/ 7949 w 10000"/>
                <a:gd name="connsiteY174" fmla="*/ 788 h 10000"/>
                <a:gd name="connsiteX175" fmla="*/ 7898 w 10000"/>
                <a:gd name="connsiteY175" fmla="*/ 731 h 10000"/>
                <a:gd name="connsiteX176" fmla="*/ 7922 w 10000"/>
                <a:gd name="connsiteY176" fmla="*/ 660 h 10000"/>
                <a:gd name="connsiteX177" fmla="*/ 7922 w 10000"/>
                <a:gd name="connsiteY177" fmla="*/ 575 h 10000"/>
                <a:gd name="connsiteX178" fmla="*/ 7829 w 10000"/>
                <a:gd name="connsiteY178" fmla="*/ 504 h 10000"/>
                <a:gd name="connsiteX179" fmla="*/ 7736 w 10000"/>
                <a:gd name="connsiteY179" fmla="*/ 546 h 10000"/>
                <a:gd name="connsiteX180" fmla="*/ 7691 w 10000"/>
                <a:gd name="connsiteY180" fmla="*/ 546 h 10000"/>
                <a:gd name="connsiteX181" fmla="*/ 7672 w 10000"/>
                <a:gd name="connsiteY181" fmla="*/ 497 h 10000"/>
                <a:gd name="connsiteX182" fmla="*/ 7672 w 10000"/>
                <a:gd name="connsiteY182" fmla="*/ 405 h 10000"/>
                <a:gd name="connsiteX183" fmla="*/ 7791 w 10000"/>
                <a:gd name="connsiteY183" fmla="*/ 312 h 10000"/>
                <a:gd name="connsiteX184" fmla="*/ 7829 w 10000"/>
                <a:gd name="connsiteY184" fmla="*/ 234 h 10000"/>
                <a:gd name="connsiteX185" fmla="*/ 7904 w 10000"/>
                <a:gd name="connsiteY185" fmla="*/ 170 h 10000"/>
                <a:gd name="connsiteX186" fmla="*/ 7973 w 10000"/>
                <a:gd name="connsiteY186" fmla="*/ 50 h 10000"/>
                <a:gd name="connsiteX187" fmla="*/ 8023 w 10000"/>
                <a:gd name="connsiteY187" fmla="*/ 28 h 10000"/>
                <a:gd name="connsiteX188" fmla="*/ 8092 w 10000"/>
                <a:gd name="connsiteY188" fmla="*/ 43 h 10000"/>
                <a:gd name="connsiteX189" fmla="*/ 8237 w 10000"/>
                <a:gd name="connsiteY189" fmla="*/ 0 h 10000"/>
                <a:gd name="connsiteX190" fmla="*/ 8305 w 10000"/>
                <a:gd name="connsiteY190" fmla="*/ 71 h 10000"/>
                <a:gd name="connsiteX191" fmla="*/ 8300 w 10000"/>
                <a:gd name="connsiteY191" fmla="*/ 121 h 10000"/>
                <a:gd name="connsiteX192" fmla="*/ 8331 w 10000"/>
                <a:gd name="connsiteY192" fmla="*/ 142 h 10000"/>
                <a:gd name="connsiteX193" fmla="*/ 8355 w 10000"/>
                <a:gd name="connsiteY193" fmla="*/ 192 h 10000"/>
                <a:gd name="connsiteX194" fmla="*/ 8318 w 10000"/>
                <a:gd name="connsiteY194" fmla="*/ 248 h 10000"/>
                <a:gd name="connsiteX195" fmla="*/ 8268 w 10000"/>
                <a:gd name="connsiteY195" fmla="*/ 376 h 10000"/>
                <a:gd name="connsiteX196" fmla="*/ 8187 w 10000"/>
                <a:gd name="connsiteY196" fmla="*/ 476 h 10000"/>
                <a:gd name="connsiteX197" fmla="*/ 8111 w 10000"/>
                <a:gd name="connsiteY197" fmla="*/ 532 h 10000"/>
                <a:gd name="connsiteX198" fmla="*/ 8169 w 10000"/>
                <a:gd name="connsiteY198" fmla="*/ 554 h 10000"/>
                <a:gd name="connsiteX199" fmla="*/ 8243 w 10000"/>
                <a:gd name="connsiteY199" fmla="*/ 639 h 10000"/>
                <a:gd name="connsiteX200" fmla="*/ 8293 w 10000"/>
                <a:gd name="connsiteY200" fmla="*/ 646 h 10000"/>
                <a:gd name="connsiteX201" fmla="*/ 8318 w 10000"/>
                <a:gd name="connsiteY201" fmla="*/ 738 h 10000"/>
                <a:gd name="connsiteX202" fmla="*/ 8368 w 10000"/>
                <a:gd name="connsiteY202" fmla="*/ 759 h 10000"/>
                <a:gd name="connsiteX203" fmla="*/ 8406 w 10000"/>
                <a:gd name="connsiteY203" fmla="*/ 752 h 10000"/>
                <a:gd name="connsiteX204" fmla="*/ 8481 w 10000"/>
                <a:gd name="connsiteY204" fmla="*/ 610 h 10000"/>
                <a:gd name="connsiteX205" fmla="*/ 8550 w 10000"/>
                <a:gd name="connsiteY205" fmla="*/ 625 h 10000"/>
                <a:gd name="connsiteX206" fmla="*/ 8562 w 10000"/>
                <a:gd name="connsiteY206" fmla="*/ 667 h 10000"/>
                <a:gd name="connsiteX207" fmla="*/ 8613 w 10000"/>
                <a:gd name="connsiteY207" fmla="*/ 717 h 10000"/>
                <a:gd name="connsiteX208" fmla="*/ 8613 w 10000"/>
                <a:gd name="connsiteY208" fmla="*/ 752 h 10000"/>
                <a:gd name="connsiteX209" fmla="*/ 8657 w 10000"/>
                <a:gd name="connsiteY209" fmla="*/ 774 h 10000"/>
                <a:gd name="connsiteX210" fmla="*/ 8720 w 10000"/>
                <a:gd name="connsiteY210" fmla="*/ 774 h 10000"/>
                <a:gd name="connsiteX211" fmla="*/ 8726 w 10000"/>
                <a:gd name="connsiteY211" fmla="*/ 837 h 10000"/>
                <a:gd name="connsiteX212" fmla="*/ 8670 w 10000"/>
                <a:gd name="connsiteY212" fmla="*/ 866 h 10000"/>
                <a:gd name="connsiteX213" fmla="*/ 8720 w 10000"/>
                <a:gd name="connsiteY213" fmla="*/ 1143 h 10000"/>
                <a:gd name="connsiteX214" fmla="*/ 8770 w 10000"/>
                <a:gd name="connsiteY214" fmla="*/ 1270 h 10000"/>
                <a:gd name="connsiteX215" fmla="*/ 8757 w 10000"/>
                <a:gd name="connsiteY215" fmla="*/ 1327 h 10000"/>
                <a:gd name="connsiteX216" fmla="*/ 8801 w 10000"/>
                <a:gd name="connsiteY216" fmla="*/ 1391 h 10000"/>
                <a:gd name="connsiteX217" fmla="*/ 8808 w 10000"/>
                <a:gd name="connsiteY217" fmla="*/ 1434 h 10000"/>
                <a:gd name="connsiteX218" fmla="*/ 8926 w 10000"/>
                <a:gd name="connsiteY218" fmla="*/ 1483 h 10000"/>
                <a:gd name="connsiteX219" fmla="*/ 9072 w 10000"/>
                <a:gd name="connsiteY219" fmla="*/ 1441 h 10000"/>
                <a:gd name="connsiteX220" fmla="*/ 9089 w 10000"/>
                <a:gd name="connsiteY220" fmla="*/ 1384 h 10000"/>
                <a:gd name="connsiteX221" fmla="*/ 9139 w 10000"/>
                <a:gd name="connsiteY221" fmla="*/ 1405 h 10000"/>
                <a:gd name="connsiteX222" fmla="*/ 9172 w 10000"/>
                <a:gd name="connsiteY222" fmla="*/ 1455 h 10000"/>
                <a:gd name="connsiteX223" fmla="*/ 9248 w 10000"/>
                <a:gd name="connsiteY223" fmla="*/ 1419 h 10000"/>
                <a:gd name="connsiteX224" fmla="*/ 9291 w 10000"/>
                <a:gd name="connsiteY224" fmla="*/ 1419 h 10000"/>
                <a:gd name="connsiteX225" fmla="*/ 9354 w 10000"/>
                <a:gd name="connsiteY225" fmla="*/ 1476 h 10000"/>
                <a:gd name="connsiteX226" fmla="*/ 9391 w 10000"/>
                <a:gd name="connsiteY226" fmla="*/ 1398 h 10000"/>
                <a:gd name="connsiteX227" fmla="*/ 9467 w 10000"/>
                <a:gd name="connsiteY227" fmla="*/ 1434 h 10000"/>
                <a:gd name="connsiteX228" fmla="*/ 9505 w 10000"/>
                <a:gd name="connsiteY228" fmla="*/ 1391 h 10000"/>
                <a:gd name="connsiteX229" fmla="*/ 9536 w 10000"/>
                <a:gd name="connsiteY229" fmla="*/ 1398 h 10000"/>
                <a:gd name="connsiteX230" fmla="*/ 9567 w 10000"/>
                <a:gd name="connsiteY230" fmla="*/ 1356 h 10000"/>
                <a:gd name="connsiteX231" fmla="*/ 9561 w 10000"/>
                <a:gd name="connsiteY231" fmla="*/ 1313 h 10000"/>
                <a:gd name="connsiteX232" fmla="*/ 9605 w 10000"/>
                <a:gd name="connsiteY232" fmla="*/ 1292 h 10000"/>
                <a:gd name="connsiteX233" fmla="*/ 9636 w 10000"/>
                <a:gd name="connsiteY233" fmla="*/ 1221 h 10000"/>
                <a:gd name="connsiteX234" fmla="*/ 9725 w 10000"/>
                <a:gd name="connsiteY234" fmla="*/ 1228 h 10000"/>
                <a:gd name="connsiteX235" fmla="*/ 9856 w 10000"/>
                <a:gd name="connsiteY235" fmla="*/ 1434 h 10000"/>
                <a:gd name="connsiteX236" fmla="*/ 9880 w 10000"/>
                <a:gd name="connsiteY236" fmla="*/ 1505 h 10000"/>
                <a:gd name="connsiteX237" fmla="*/ 9969 w 10000"/>
                <a:gd name="connsiteY237" fmla="*/ 1597 h 10000"/>
                <a:gd name="connsiteX238" fmla="*/ 10000 w 10000"/>
                <a:gd name="connsiteY238" fmla="*/ 1682 h 10000"/>
                <a:gd name="connsiteX239" fmla="*/ 9931 w 10000"/>
                <a:gd name="connsiteY239" fmla="*/ 1796 h 10000"/>
                <a:gd name="connsiteX240" fmla="*/ 9880 w 10000"/>
                <a:gd name="connsiteY240" fmla="*/ 1838 h 10000"/>
                <a:gd name="connsiteX241" fmla="*/ 9907 w 10000"/>
                <a:gd name="connsiteY241" fmla="*/ 1959 h 10000"/>
                <a:gd name="connsiteX242" fmla="*/ 9830 w 10000"/>
                <a:gd name="connsiteY242" fmla="*/ 2051 h 10000"/>
                <a:gd name="connsiteX243" fmla="*/ 9787 w 10000"/>
                <a:gd name="connsiteY243" fmla="*/ 2072 h 10000"/>
                <a:gd name="connsiteX244" fmla="*/ 9787 w 10000"/>
                <a:gd name="connsiteY244" fmla="*/ 2136 h 10000"/>
                <a:gd name="connsiteX245" fmla="*/ 9730 w 10000"/>
                <a:gd name="connsiteY245" fmla="*/ 2257 h 10000"/>
                <a:gd name="connsiteX246" fmla="*/ 9693 w 10000"/>
                <a:gd name="connsiteY246" fmla="*/ 2264 h 10000"/>
                <a:gd name="connsiteX247" fmla="*/ 9699 w 10000"/>
                <a:gd name="connsiteY247" fmla="*/ 2349 h 10000"/>
                <a:gd name="connsiteX248" fmla="*/ 9667 w 10000"/>
                <a:gd name="connsiteY248" fmla="*/ 2413 h 10000"/>
                <a:gd name="connsiteX249" fmla="*/ 9675 w 10000"/>
                <a:gd name="connsiteY249" fmla="*/ 2697 h 10000"/>
                <a:gd name="connsiteX250" fmla="*/ 9693 w 10000"/>
                <a:gd name="connsiteY250" fmla="*/ 2718 h 10000"/>
                <a:gd name="connsiteX251" fmla="*/ 9687 w 10000"/>
                <a:gd name="connsiteY251" fmla="*/ 2811 h 10000"/>
                <a:gd name="connsiteX252" fmla="*/ 9675 w 10000"/>
                <a:gd name="connsiteY252" fmla="*/ 2896 h 10000"/>
                <a:gd name="connsiteX253" fmla="*/ 9630 w 10000"/>
                <a:gd name="connsiteY253" fmla="*/ 2938 h 10000"/>
                <a:gd name="connsiteX254" fmla="*/ 9548 w 10000"/>
                <a:gd name="connsiteY254" fmla="*/ 2903 h 10000"/>
                <a:gd name="connsiteX255" fmla="*/ 9511 w 10000"/>
                <a:gd name="connsiteY255" fmla="*/ 2952 h 10000"/>
                <a:gd name="connsiteX256" fmla="*/ 9517 w 10000"/>
                <a:gd name="connsiteY256" fmla="*/ 2995 h 10000"/>
                <a:gd name="connsiteX257" fmla="*/ 9492 w 10000"/>
                <a:gd name="connsiteY257" fmla="*/ 3080 h 10000"/>
                <a:gd name="connsiteX258" fmla="*/ 9448 w 10000"/>
                <a:gd name="connsiteY258" fmla="*/ 3137 h 10000"/>
                <a:gd name="connsiteX259" fmla="*/ 9435 w 10000"/>
                <a:gd name="connsiteY259" fmla="*/ 3236 h 10000"/>
                <a:gd name="connsiteX260" fmla="*/ 9404 w 10000"/>
                <a:gd name="connsiteY260" fmla="*/ 3322 h 10000"/>
                <a:gd name="connsiteX261" fmla="*/ 9410 w 10000"/>
                <a:gd name="connsiteY261" fmla="*/ 3378 h 10000"/>
                <a:gd name="connsiteX262" fmla="*/ 9398 w 10000"/>
                <a:gd name="connsiteY262" fmla="*/ 3435 h 10000"/>
                <a:gd name="connsiteX263" fmla="*/ 9423 w 10000"/>
                <a:gd name="connsiteY263" fmla="*/ 3485 h 10000"/>
                <a:gd name="connsiteX264" fmla="*/ 9385 w 10000"/>
                <a:gd name="connsiteY264" fmla="*/ 3563 h 10000"/>
                <a:gd name="connsiteX265" fmla="*/ 9323 w 10000"/>
                <a:gd name="connsiteY265" fmla="*/ 3442 h 10000"/>
                <a:gd name="connsiteX266" fmla="*/ 9323 w 10000"/>
                <a:gd name="connsiteY266" fmla="*/ 3350 h 10000"/>
                <a:gd name="connsiteX267" fmla="*/ 9304 w 10000"/>
                <a:gd name="connsiteY267" fmla="*/ 3336 h 10000"/>
                <a:gd name="connsiteX268" fmla="*/ 9228 w 10000"/>
                <a:gd name="connsiteY268" fmla="*/ 3400 h 10000"/>
                <a:gd name="connsiteX269" fmla="*/ 9108 w 10000"/>
                <a:gd name="connsiteY269" fmla="*/ 3549 h 10000"/>
                <a:gd name="connsiteX270" fmla="*/ 9039 w 10000"/>
                <a:gd name="connsiteY270" fmla="*/ 3655 h 10000"/>
                <a:gd name="connsiteX271" fmla="*/ 8933 w 10000"/>
                <a:gd name="connsiteY271" fmla="*/ 3712 h 10000"/>
                <a:gd name="connsiteX272" fmla="*/ 8895 w 10000"/>
                <a:gd name="connsiteY272" fmla="*/ 3797 h 10000"/>
                <a:gd name="connsiteX273" fmla="*/ 8864 w 10000"/>
                <a:gd name="connsiteY273" fmla="*/ 3825 h 10000"/>
                <a:gd name="connsiteX274" fmla="*/ 8744 w 10000"/>
                <a:gd name="connsiteY274" fmla="*/ 3903 h 10000"/>
                <a:gd name="connsiteX275" fmla="*/ 8644 w 10000"/>
                <a:gd name="connsiteY275" fmla="*/ 3996 h 10000"/>
                <a:gd name="connsiteX276" fmla="*/ 8620 w 10000"/>
                <a:gd name="connsiteY276" fmla="*/ 4067 h 10000"/>
                <a:gd name="connsiteX277" fmla="*/ 8581 w 10000"/>
                <a:gd name="connsiteY277" fmla="*/ 4102 h 10000"/>
                <a:gd name="connsiteX278" fmla="*/ 8632 w 10000"/>
                <a:gd name="connsiteY278" fmla="*/ 4194 h 10000"/>
                <a:gd name="connsiteX279" fmla="*/ 8682 w 10000"/>
                <a:gd name="connsiteY279" fmla="*/ 4265 h 10000"/>
                <a:gd name="connsiteX280" fmla="*/ 8751 w 10000"/>
                <a:gd name="connsiteY280" fmla="*/ 4294 h 10000"/>
                <a:gd name="connsiteX281" fmla="*/ 8726 w 10000"/>
                <a:gd name="connsiteY281" fmla="*/ 4344 h 10000"/>
                <a:gd name="connsiteX282" fmla="*/ 8775 w 10000"/>
                <a:gd name="connsiteY282" fmla="*/ 4358 h 10000"/>
                <a:gd name="connsiteX283" fmla="*/ 8775 w 10000"/>
                <a:gd name="connsiteY283" fmla="*/ 4443 h 10000"/>
                <a:gd name="connsiteX284" fmla="*/ 8814 w 10000"/>
                <a:gd name="connsiteY284" fmla="*/ 4507 h 10000"/>
                <a:gd name="connsiteX285" fmla="*/ 8876 w 10000"/>
                <a:gd name="connsiteY285" fmla="*/ 4493 h 10000"/>
                <a:gd name="connsiteX286" fmla="*/ 8902 w 10000"/>
                <a:gd name="connsiteY286" fmla="*/ 4422 h 10000"/>
                <a:gd name="connsiteX287" fmla="*/ 8952 w 10000"/>
                <a:gd name="connsiteY287" fmla="*/ 4414 h 10000"/>
                <a:gd name="connsiteX288" fmla="*/ 8957 w 10000"/>
                <a:gd name="connsiteY288" fmla="*/ 4358 h 10000"/>
                <a:gd name="connsiteX289" fmla="*/ 9022 w 10000"/>
                <a:gd name="connsiteY289" fmla="*/ 4358 h 10000"/>
                <a:gd name="connsiteX290" fmla="*/ 8995 w 10000"/>
                <a:gd name="connsiteY290" fmla="*/ 4429 h 10000"/>
                <a:gd name="connsiteX291" fmla="*/ 9058 w 10000"/>
                <a:gd name="connsiteY291" fmla="*/ 4464 h 10000"/>
                <a:gd name="connsiteX292" fmla="*/ 9046 w 10000"/>
                <a:gd name="connsiteY292" fmla="*/ 4528 h 10000"/>
                <a:gd name="connsiteX293" fmla="*/ 8952 w 10000"/>
                <a:gd name="connsiteY293" fmla="*/ 4535 h 10000"/>
                <a:gd name="connsiteX294" fmla="*/ 8883 w 10000"/>
                <a:gd name="connsiteY294" fmla="*/ 4578 h 10000"/>
                <a:gd name="connsiteX295" fmla="*/ 8821 w 10000"/>
                <a:gd name="connsiteY295" fmla="*/ 4599 h 10000"/>
                <a:gd name="connsiteX296" fmla="*/ 8821 w 10000"/>
                <a:gd name="connsiteY296" fmla="*/ 4698 h 10000"/>
                <a:gd name="connsiteX297" fmla="*/ 8883 w 10000"/>
                <a:gd name="connsiteY297" fmla="*/ 4805 h 10000"/>
                <a:gd name="connsiteX298" fmla="*/ 8833 w 10000"/>
                <a:gd name="connsiteY298" fmla="*/ 4904 h 10000"/>
                <a:gd name="connsiteX299" fmla="*/ 8732 w 10000"/>
                <a:gd name="connsiteY299" fmla="*/ 4918 h 10000"/>
                <a:gd name="connsiteX300" fmla="*/ 8744 w 10000"/>
                <a:gd name="connsiteY300" fmla="*/ 5032 h 10000"/>
                <a:gd name="connsiteX301" fmla="*/ 8739 w 10000"/>
                <a:gd name="connsiteY301" fmla="*/ 5103 h 10000"/>
                <a:gd name="connsiteX302" fmla="*/ 8707 w 10000"/>
                <a:gd name="connsiteY302" fmla="*/ 5138 h 10000"/>
                <a:gd name="connsiteX303" fmla="*/ 8644 w 10000"/>
                <a:gd name="connsiteY303" fmla="*/ 5110 h 10000"/>
                <a:gd name="connsiteX304" fmla="*/ 8589 w 10000"/>
                <a:gd name="connsiteY304" fmla="*/ 5018 h 10000"/>
                <a:gd name="connsiteX305" fmla="*/ 8525 w 10000"/>
                <a:gd name="connsiteY305" fmla="*/ 5089 h 10000"/>
                <a:gd name="connsiteX306" fmla="*/ 8463 w 10000"/>
                <a:gd name="connsiteY306" fmla="*/ 5039 h 10000"/>
                <a:gd name="connsiteX307" fmla="*/ 8456 w 10000"/>
                <a:gd name="connsiteY307" fmla="*/ 5011 h 10000"/>
                <a:gd name="connsiteX308" fmla="*/ 8368 w 10000"/>
                <a:gd name="connsiteY308" fmla="*/ 4947 h 10000"/>
                <a:gd name="connsiteX309" fmla="*/ 8343 w 10000"/>
                <a:gd name="connsiteY309" fmla="*/ 4961 h 10000"/>
                <a:gd name="connsiteX310" fmla="*/ 8355 w 10000"/>
                <a:gd name="connsiteY310" fmla="*/ 5039 h 10000"/>
                <a:gd name="connsiteX311" fmla="*/ 8305 w 10000"/>
                <a:gd name="connsiteY311" fmla="*/ 5138 h 10000"/>
                <a:gd name="connsiteX312" fmla="*/ 8343 w 10000"/>
                <a:gd name="connsiteY312" fmla="*/ 5160 h 10000"/>
                <a:gd name="connsiteX313" fmla="*/ 8413 w 10000"/>
                <a:gd name="connsiteY313" fmla="*/ 5145 h 10000"/>
                <a:gd name="connsiteX314" fmla="*/ 8425 w 10000"/>
                <a:gd name="connsiteY314" fmla="*/ 5181 h 10000"/>
                <a:gd name="connsiteX315" fmla="*/ 8413 w 10000"/>
                <a:gd name="connsiteY315" fmla="*/ 5224 h 10000"/>
                <a:gd name="connsiteX316" fmla="*/ 8438 w 10000"/>
                <a:gd name="connsiteY316" fmla="*/ 5280 h 10000"/>
                <a:gd name="connsiteX317" fmla="*/ 8494 w 10000"/>
                <a:gd name="connsiteY317" fmla="*/ 5316 h 10000"/>
                <a:gd name="connsiteX318" fmla="*/ 8481 w 10000"/>
                <a:gd name="connsiteY318" fmla="*/ 5401 h 10000"/>
                <a:gd name="connsiteX319" fmla="*/ 8519 w 10000"/>
                <a:gd name="connsiteY319" fmla="*/ 5444 h 10000"/>
                <a:gd name="connsiteX320" fmla="*/ 8475 w 10000"/>
                <a:gd name="connsiteY320" fmla="*/ 5486 h 10000"/>
                <a:gd name="connsiteX321" fmla="*/ 8463 w 10000"/>
                <a:gd name="connsiteY321" fmla="*/ 5642 h 10000"/>
                <a:gd name="connsiteX322" fmla="*/ 8438 w 10000"/>
                <a:gd name="connsiteY322" fmla="*/ 5649 h 10000"/>
                <a:gd name="connsiteX323" fmla="*/ 8469 w 10000"/>
                <a:gd name="connsiteY323" fmla="*/ 5720 h 10000"/>
                <a:gd name="connsiteX324" fmla="*/ 8475 w 10000"/>
                <a:gd name="connsiteY324" fmla="*/ 5841 h 10000"/>
                <a:gd name="connsiteX325" fmla="*/ 8506 w 10000"/>
                <a:gd name="connsiteY325" fmla="*/ 5869 h 10000"/>
                <a:gd name="connsiteX326" fmla="*/ 8513 w 10000"/>
                <a:gd name="connsiteY326" fmla="*/ 5905 h 10000"/>
                <a:gd name="connsiteX327" fmla="*/ 8538 w 10000"/>
                <a:gd name="connsiteY327" fmla="*/ 5912 h 10000"/>
                <a:gd name="connsiteX328" fmla="*/ 8544 w 10000"/>
                <a:gd name="connsiteY328" fmla="*/ 5983 h 10000"/>
                <a:gd name="connsiteX329" fmla="*/ 8531 w 10000"/>
                <a:gd name="connsiteY329" fmla="*/ 6033 h 10000"/>
                <a:gd name="connsiteX330" fmla="*/ 8595 w 10000"/>
                <a:gd name="connsiteY330" fmla="*/ 6061 h 10000"/>
                <a:gd name="connsiteX331" fmla="*/ 8689 w 10000"/>
                <a:gd name="connsiteY331" fmla="*/ 6004 h 10000"/>
                <a:gd name="connsiteX332" fmla="*/ 8826 w 10000"/>
                <a:gd name="connsiteY332" fmla="*/ 5891 h 10000"/>
                <a:gd name="connsiteX333" fmla="*/ 8864 w 10000"/>
                <a:gd name="connsiteY333" fmla="*/ 5891 h 10000"/>
                <a:gd name="connsiteX334" fmla="*/ 8864 w 10000"/>
                <a:gd name="connsiteY334" fmla="*/ 5976 h 10000"/>
                <a:gd name="connsiteX335" fmla="*/ 8889 w 10000"/>
                <a:gd name="connsiteY335" fmla="*/ 5990 h 10000"/>
                <a:gd name="connsiteX336" fmla="*/ 8933 w 10000"/>
                <a:gd name="connsiteY336" fmla="*/ 6089 h 10000"/>
                <a:gd name="connsiteX337" fmla="*/ 8964 w 10000"/>
                <a:gd name="connsiteY337" fmla="*/ 6097 h 10000"/>
                <a:gd name="connsiteX338" fmla="*/ 8945 w 10000"/>
                <a:gd name="connsiteY338" fmla="*/ 6153 h 10000"/>
                <a:gd name="connsiteX339" fmla="*/ 8995 w 10000"/>
                <a:gd name="connsiteY339" fmla="*/ 6281 h 10000"/>
                <a:gd name="connsiteX340" fmla="*/ 8995 w 10000"/>
                <a:gd name="connsiteY340" fmla="*/ 6345 h 10000"/>
                <a:gd name="connsiteX341" fmla="*/ 9022 w 10000"/>
                <a:gd name="connsiteY341" fmla="*/ 6416 h 10000"/>
                <a:gd name="connsiteX342" fmla="*/ 8983 w 10000"/>
                <a:gd name="connsiteY342" fmla="*/ 6473 h 10000"/>
                <a:gd name="connsiteX343" fmla="*/ 8939 w 10000"/>
                <a:gd name="connsiteY343" fmla="*/ 6466 h 10000"/>
                <a:gd name="connsiteX344" fmla="*/ 8939 w 10000"/>
                <a:gd name="connsiteY344" fmla="*/ 6501 h 10000"/>
                <a:gd name="connsiteX345" fmla="*/ 8983 w 10000"/>
                <a:gd name="connsiteY345" fmla="*/ 6544 h 10000"/>
                <a:gd name="connsiteX346" fmla="*/ 9002 w 10000"/>
                <a:gd name="connsiteY346" fmla="*/ 6515 h 10000"/>
                <a:gd name="connsiteX347" fmla="*/ 9039 w 10000"/>
                <a:gd name="connsiteY347" fmla="*/ 6579 h 10000"/>
                <a:gd name="connsiteX348" fmla="*/ 9084 w 10000"/>
                <a:gd name="connsiteY348" fmla="*/ 6579 h 10000"/>
                <a:gd name="connsiteX349" fmla="*/ 9058 w 10000"/>
                <a:gd name="connsiteY349" fmla="*/ 6757 h 10000"/>
                <a:gd name="connsiteX350" fmla="*/ 9039 w 10000"/>
                <a:gd name="connsiteY350" fmla="*/ 6792 h 10000"/>
                <a:gd name="connsiteX351" fmla="*/ 8983 w 10000"/>
                <a:gd name="connsiteY351" fmla="*/ 6778 h 10000"/>
                <a:gd name="connsiteX352" fmla="*/ 8914 w 10000"/>
                <a:gd name="connsiteY352" fmla="*/ 6799 h 10000"/>
                <a:gd name="connsiteX353" fmla="*/ 8889 w 10000"/>
                <a:gd name="connsiteY353" fmla="*/ 6842 h 10000"/>
                <a:gd name="connsiteX354" fmla="*/ 8883 w 10000"/>
                <a:gd name="connsiteY354" fmla="*/ 6884 h 10000"/>
                <a:gd name="connsiteX355" fmla="*/ 8840 w 10000"/>
                <a:gd name="connsiteY355" fmla="*/ 6934 h 10000"/>
                <a:gd name="connsiteX356" fmla="*/ 8770 w 10000"/>
                <a:gd name="connsiteY356" fmla="*/ 6941 h 10000"/>
                <a:gd name="connsiteX357" fmla="*/ 8757 w 10000"/>
                <a:gd name="connsiteY357" fmla="*/ 6962 h 10000"/>
                <a:gd name="connsiteX358" fmla="*/ 8713 w 10000"/>
                <a:gd name="connsiteY358" fmla="*/ 6927 h 10000"/>
                <a:gd name="connsiteX359" fmla="*/ 8670 w 10000"/>
                <a:gd name="connsiteY359" fmla="*/ 6934 h 10000"/>
                <a:gd name="connsiteX360" fmla="*/ 8644 w 10000"/>
                <a:gd name="connsiteY360" fmla="*/ 6906 h 10000"/>
                <a:gd name="connsiteX361" fmla="*/ 8589 w 10000"/>
                <a:gd name="connsiteY361" fmla="*/ 6891 h 10000"/>
                <a:gd name="connsiteX362" fmla="*/ 8601 w 10000"/>
                <a:gd name="connsiteY362" fmla="*/ 6941 h 10000"/>
                <a:gd name="connsiteX363" fmla="*/ 8575 w 10000"/>
                <a:gd name="connsiteY363" fmla="*/ 6991 h 10000"/>
                <a:gd name="connsiteX364" fmla="*/ 8481 w 10000"/>
                <a:gd name="connsiteY364" fmla="*/ 6984 h 10000"/>
                <a:gd name="connsiteX365" fmla="*/ 8450 w 10000"/>
                <a:gd name="connsiteY365" fmla="*/ 6962 h 10000"/>
                <a:gd name="connsiteX366" fmla="*/ 8400 w 10000"/>
                <a:gd name="connsiteY366" fmla="*/ 6984 h 10000"/>
                <a:gd name="connsiteX367" fmla="*/ 8394 w 10000"/>
                <a:gd name="connsiteY367" fmla="*/ 7055 h 10000"/>
                <a:gd name="connsiteX368" fmla="*/ 8300 w 10000"/>
                <a:gd name="connsiteY368" fmla="*/ 7133 h 10000"/>
                <a:gd name="connsiteX369" fmla="*/ 8268 w 10000"/>
                <a:gd name="connsiteY369" fmla="*/ 7090 h 10000"/>
                <a:gd name="connsiteX370" fmla="*/ 8200 w 10000"/>
                <a:gd name="connsiteY370" fmla="*/ 7111 h 10000"/>
                <a:gd name="connsiteX371" fmla="*/ 8155 w 10000"/>
                <a:gd name="connsiteY371" fmla="*/ 7133 h 10000"/>
                <a:gd name="connsiteX372" fmla="*/ 8149 w 10000"/>
                <a:gd name="connsiteY372" fmla="*/ 7168 h 10000"/>
                <a:gd name="connsiteX373" fmla="*/ 8054 w 10000"/>
                <a:gd name="connsiteY373" fmla="*/ 7246 h 10000"/>
                <a:gd name="connsiteX374" fmla="*/ 7999 w 10000"/>
                <a:gd name="connsiteY374" fmla="*/ 7232 h 10000"/>
                <a:gd name="connsiteX375" fmla="*/ 7942 w 10000"/>
                <a:gd name="connsiteY375" fmla="*/ 7260 h 10000"/>
                <a:gd name="connsiteX376" fmla="*/ 7898 w 10000"/>
                <a:gd name="connsiteY376" fmla="*/ 7303 h 10000"/>
                <a:gd name="connsiteX377" fmla="*/ 7836 w 10000"/>
                <a:gd name="connsiteY377" fmla="*/ 7331 h 10000"/>
                <a:gd name="connsiteX378" fmla="*/ 7841 w 10000"/>
                <a:gd name="connsiteY378" fmla="*/ 7374 h 10000"/>
                <a:gd name="connsiteX379" fmla="*/ 7786 w 10000"/>
                <a:gd name="connsiteY379" fmla="*/ 7402 h 10000"/>
                <a:gd name="connsiteX380" fmla="*/ 7704 w 10000"/>
                <a:gd name="connsiteY380" fmla="*/ 7523 h 10000"/>
                <a:gd name="connsiteX381" fmla="*/ 7691 w 10000"/>
                <a:gd name="connsiteY381" fmla="*/ 7573 h 10000"/>
                <a:gd name="connsiteX382" fmla="*/ 7666 w 10000"/>
                <a:gd name="connsiteY382" fmla="*/ 7559 h 10000"/>
                <a:gd name="connsiteX383" fmla="*/ 7678 w 10000"/>
                <a:gd name="connsiteY383" fmla="*/ 7523 h 10000"/>
                <a:gd name="connsiteX384" fmla="*/ 7597 w 10000"/>
                <a:gd name="connsiteY384" fmla="*/ 7339 h 10000"/>
                <a:gd name="connsiteX385" fmla="*/ 7597 w 10000"/>
                <a:gd name="connsiteY385" fmla="*/ 7268 h 10000"/>
                <a:gd name="connsiteX386" fmla="*/ 7560 w 10000"/>
                <a:gd name="connsiteY386" fmla="*/ 7268 h 10000"/>
                <a:gd name="connsiteX387" fmla="*/ 7445 w 10000"/>
                <a:gd name="connsiteY387" fmla="*/ 7197 h 10000"/>
                <a:gd name="connsiteX388" fmla="*/ 7377 w 10000"/>
                <a:gd name="connsiteY388" fmla="*/ 7232 h 10000"/>
                <a:gd name="connsiteX389" fmla="*/ 7358 w 10000"/>
                <a:gd name="connsiteY389" fmla="*/ 7275 h 10000"/>
                <a:gd name="connsiteX390" fmla="*/ 7408 w 10000"/>
                <a:gd name="connsiteY390" fmla="*/ 7324 h 10000"/>
                <a:gd name="connsiteX391" fmla="*/ 7420 w 10000"/>
                <a:gd name="connsiteY391" fmla="*/ 7367 h 10000"/>
                <a:gd name="connsiteX392" fmla="*/ 7389 w 10000"/>
                <a:gd name="connsiteY392" fmla="*/ 7410 h 10000"/>
                <a:gd name="connsiteX393" fmla="*/ 7396 w 10000"/>
                <a:gd name="connsiteY393" fmla="*/ 7445 h 10000"/>
                <a:gd name="connsiteX394" fmla="*/ 7383 w 10000"/>
                <a:gd name="connsiteY394" fmla="*/ 7516 h 10000"/>
                <a:gd name="connsiteX395" fmla="*/ 7389 w 10000"/>
                <a:gd name="connsiteY395" fmla="*/ 7587 h 10000"/>
                <a:gd name="connsiteX396" fmla="*/ 7427 w 10000"/>
                <a:gd name="connsiteY396" fmla="*/ 7700 h 10000"/>
                <a:gd name="connsiteX397" fmla="*/ 7389 w 10000"/>
                <a:gd name="connsiteY397" fmla="*/ 7743 h 10000"/>
                <a:gd name="connsiteX398" fmla="*/ 7396 w 10000"/>
                <a:gd name="connsiteY398" fmla="*/ 7779 h 10000"/>
                <a:gd name="connsiteX399" fmla="*/ 7364 w 10000"/>
                <a:gd name="connsiteY399" fmla="*/ 7793 h 10000"/>
                <a:gd name="connsiteX400" fmla="*/ 7346 w 10000"/>
                <a:gd name="connsiteY400" fmla="*/ 7814 h 10000"/>
                <a:gd name="connsiteX401" fmla="*/ 7226 w 10000"/>
                <a:gd name="connsiteY401" fmla="*/ 7800 h 10000"/>
                <a:gd name="connsiteX402" fmla="*/ 7207 w 10000"/>
                <a:gd name="connsiteY402" fmla="*/ 7757 h 10000"/>
                <a:gd name="connsiteX403" fmla="*/ 7169 w 10000"/>
                <a:gd name="connsiteY403" fmla="*/ 7786 h 10000"/>
                <a:gd name="connsiteX404" fmla="*/ 7088 w 10000"/>
                <a:gd name="connsiteY404" fmla="*/ 7771 h 10000"/>
                <a:gd name="connsiteX405" fmla="*/ 7032 w 10000"/>
                <a:gd name="connsiteY405" fmla="*/ 7793 h 10000"/>
                <a:gd name="connsiteX406" fmla="*/ 7001 w 10000"/>
                <a:gd name="connsiteY406" fmla="*/ 7644 h 10000"/>
                <a:gd name="connsiteX407" fmla="*/ 6968 w 10000"/>
                <a:gd name="connsiteY407" fmla="*/ 7637 h 10000"/>
                <a:gd name="connsiteX408" fmla="*/ 6932 w 10000"/>
                <a:gd name="connsiteY408" fmla="*/ 7544 h 10000"/>
                <a:gd name="connsiteX409" fmla="*/ 6951 w 10000"/>
                <a:gd name="connsiteY409" fmla="*/ 7502 h 10000"/>
                <a:gd name="connsiteX410" fmla="*/ 6994 w 10000"/>
                <a:gd name="connsiteY410" fmla="*/ 7523 h 10000"/>
                <a:gd name="connsiteX411" fmla="*/ 7013 w 10000"/>
                <a:gd name="connsiteY411" fmla="*/ 7473 h 10000"/>
                <a:gd name="connsiteX412" fmla="*/ 6982 w 10000"/>
                <a:gd name="connsiteY412" fmla="*/ 7438 h 10000"/>
                <a:gd name="connsiteX413" fmla="*/ 7001 w 10000"/>
                <a:gd name="connsiteY413" fmla="*/ 7402 h 10000"/>
                <a:gd name="connsiteX414" fmla="*/ 6919 w 10000"/>
                <a:gd name="connsiteY414" fmla="*/ 7331 h 10000"/>
                <a:gd name="connsiteX415" fmla="*/ 6925 w 10000"/>
                <a:gd name="connsiteY415" fmla="*/ 7296 h 10000"/>
                <a:gd name="connsiteX416" fmla="*/ 6875 w 10000"/>
                <a:gd name="connsiteY416" fmla="*/ 7260 h 10000"/>
                <a:gd name="connsiteX417" fmla="*/ 6906 w 10000"/>
                <a:gd name="connsiteY417" fmla="*/ 7218 h 10000"/>
                <a:gd name="connsiteX418" fmla="*/ 6894 w 10000"/>
                <a:gd name="connsiteY418" fmla="*/ 7168 h 10000"/>
                <a:gd name="connsiteX419" fmla="*/ 6836 w 10000"/>
                <a:gd name="connsiteY419" fmla="*/ 7090 h 10000"/>
                <a:gd name="connsiteX420" fmla="*/ 6800 w 10000"/>
                <a:gd name="connsiteY420" fmla="*/ 7026 h 10000"/>
                <a:gd name="connsiteX421" fmla="*/ 6724 w 10000"/>
                <a:gd name="connsiteY421" fmla="*/ 7055 h 10000"/>
                <a:gd name="connsiteX422" fmla="*/ 6681 w 10000"/>
                <a:gd name="connsiteY422" fmla="*/ 7048 h 10000"/>
                <a:gd name="connsiteX423" fmla="*/ 6656 w 10000"/>
                <a:gd name="connsiteY423" fmla="*/ 7111 h 10000"/>
                <a:gd name="connsiteX424" fmla="*/ 6568 w 10000"/>
                <a:gd name="connsiteY424" fmla="*/ 7119 h 10000"/>
                <a:gd name="connsiteX425" fmla="*/ 6536 w 10000"/>
                <a:gd name="connsiteY425" fmla="*/ 7111 h 10000"/>
                <a:gd name="connsiteX426" fmla="*/ 6461 w 10000"/>
                <a:gd name="connsiteY426" fmla="*/ 7161 h 10000"/>
                <a:gd name="connsiteX427" fmla="*/ 6468 w 10000"/>
                <a:gd name="connsiteY427" fmla="*/ 7260 h 10000"/>
                <a:gd name="connsiteX428" fmla="*/ 6449 w 10000"/>
                <a:gd name="connsiteY428" fmla="*/ 7324 h 10000"/>
                <a:gd name="connsiteX429" fmla="*/ 6449 w 10000"/>
                <a:gd name="connsiteY429" fmla="*/ 7381 h 10000"/>
                <a:gd name="connsiteX430" fmla="*/ 6385 w 10000"/>
                <a:gd name="connsiteY430" fmla="*/ 7424 h 10000"/>
                <a:gd name="connsiteX431" fmla="*/ 6317 w 10000"/>
                <a:gd name="connsiteY431" fmla="*/ 7431 h 10000"/>
                <a:gd name="connsiteX432" fmla="*/ 6298 w 10000"/>
                <a:gd name="connsiteY432" fmla="*/ 7410 h 10000"/>
                <a:gd name="connsiteX433" fmla="*/ 6235 w 10000"/>
                <a:gd name="connsiteY433" fmla="*/ 7388 h 10000"/>
                <a:gd name="connsiteX434" fmla="*/ 6199 w 10000"/>
                <a:gd name="connsiteY434" fmla="*/ 7431 h 10000"/>
                <a:gd name="connsiteX435" fmla="*/ 6191 w 10000"/>
                <a:gd name="connsiteY435" fmla="*/ 7473 h 10000"/>
                <a:gd name="connsiteX436" fmla="*/ 6153 w 10000"/>
                <a:gd name="connsiteY436" fmla="*/ 7480 h 10000"/>
                <a:gd name="connsiteX437" fmla="*/ 6148 w 10000"/>
                <a:gd name="connsiteY437" fmla="*/ 7523 h 10000"/>
                <a:gd name="connsiteX438" fmla="*/ 6117 w 10000"/>
                <a:gd name="connsiteY438" fmla="*/ 7523 h 10000"/>
                <a:gd name="connsiteX439" fmla="*/ 6079 w 10000"/>
                <a:gd name="connsiteY439" fmla="*/ 7424 h 10000"/>
                <a:gd name="connsiteX440" fmla="*/ 5991 w 10000"/>
                <a:gd name="connsiteY440" fmla="*/ 7473 h 10000"/>
                <a:gd name="connsiteX441" fmla="*/ 5890 w 10000"/>
                <a:gd name="connsiteY441" fmla="*/ 7551 h 10000"/>
                <a:gd name="connsiteX442" fmla="*/ 5852 w 10000"/>
                <a:gd name="connsiteY442" fmla="*/ 7566 h 10000"/>
                <a:gd name="connsiteX443" fmla="*/ 5866 w 10000"/>
                <a:gd name="connsiteY443" fmla="*/ 7615 h 10000"/>
                <a:gd name="connsiteX444" fmla="*/ 5808 w 10000"/>
                <a:gd name="connsiteY444" fmla="*/ 7637 h 10000"/>
                <a:gd name="connsiteX445" fmla="*/ 5770 w 10000"/>
                <a:gd name="connsiteY445" fmla="*/ 7608 h 10000"/>
                <a:gd name="connsiteX446" fmla="*/ 5688 w 10000"/>
                <a:gd name="connsiteY446" fmla="*/ 7622 h 10000"/>
                <a:gd name="connsiteX447" fmla="*/ 5688 w 10000"/>
                <a:gd name="connsiteY447" fmla="*/ 7395 h 10000"/>
                <a:gd name="connsiteX448" fmla="*/ 5769 w 10000"/>
                <a:gd name="connsiteY448"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443 w 10000"/>
                <a:gd name="connsiteY52" fmla="*/ 9198 h 10000"/>
                <a:gd name="connsiteX53" fmla="*/ 418 w 10000"/>
                <a:gd name="connsiteY53" fmla="*/ 9191 h 10000"/>
                <a:gd name="connsiteX54" fmla="*/ 405 w 10000"/>
                <a:gd name="connsiteY54" fmla="*/ 9155 h 10000"/>
                <a:gd name="connsiteX55" fmla="*/ 268 w 10000"/>
                <a:gd name="connsiteY55" fmla="*/ 8935 h 10000"/>
                <a:gd name="connsiteX56" fmla="*/ 130 w 10000"/>
                <a:gd name="connsiteY56" fmla="*/ 8893 h 10000"/>
                <a:gd name="connsiteX57" fmla="*/ 48 w 10000"/>
                <a:gd name="connsiteY57" fmla="*/ 8758 h 10000"/>
                <a:gd name="connsiteX58" fmla="*/ 638 w 10000"/>
                <a:gd name="connsiteY58" fmla="*/ 7104 h 10000"/>
                <a:gd name="connsiteX59" fmla="*/ 6100 w 10000"/>
                <a:gd name="connsiteY59" fmla="*/ 7627 h 10000"/>
                <a:gd name="connsiteX60" fmla="*/ 5005 w 10000"/>
                <a:gd name="connsiteY60" fmla="*/ 5713 h 10000"/>
                <a:gd name="connsiteX61" fmla="*/ 5149 w 10000"/>
                <a:gd name="connsiteY61" fmla="*/ 5720 h 10000"/>
                <a:gd name="connsiteX62" fmla="*/ 5199 w 10000"/>
                <a:gd name="connsiteY62" fmla="*/ 5742 h 10000"/>
                <a:gd name="connsiteX63" fmla="*/ 5306 w 10000"/>
                <a:gd name="connsiteY63" fmla="*/ 5635 h 10000"/>
                <a:gd name="connsiteX64" fmla="*/ 5363 w 10000"/>
                <a:gd name="connsiteY64" fmla="*/ 5628 h 10000"/>
                <a:gd name="connsiteX65" fmla="*/ 5413 w 10000"/>
                <a:gd name="connsiteY65" fmla="*/ 5564 h 10000"/>
                <a:gd name="connsiteX66" fmla="*/ 5475 w 10000"/>
                <a:gd name="connsiteY66" fmla="*/ 5515 h 10000"/>
                <a:gd name="connsiteX67" fmla="*/ 5538 w 10000"/>
                <a:gd name="connsiteY67" fmla="*/ 5408 h 10000"/>
                <a:gd name="connsiteX68" fmla="*/ 5551 w 10000"/>
                <a:gd name="connsiteY68" fmla="*/ 5344 h 10000"/>
                <a:gd name="connsiteX69" fmla="*/ 5626 w 10000"/>
                <a:gd name="connsiteY69" fmla="*/ 5316 h 10000"/>
                <a:gd name="connsiteX70" fmla="*/ 5714 w 10000"/>
                <a:gd name="connsiteY70" fmla="*/ 5351 h 10000"/>
                <a:gd name="connsiteX71" fmla="*/ 5789 w 10000"/>
                <a:gd name="connsiteY71" fmla="*/ 5337 h 10000"/>
                <a:gd name="connsiteX72" fmla="*/ 5866 w 10000"/>
                <a:gd name="connsiteY72" fmla="*/ 5344 h 10000"/>
                <a:gd name="connsiteX73" fmla="*/ 5998 w 10000"/>
                <a:gd name="connsiteY73" fmla="*/ 5302 h 10000"/>
                <a:gd name="connsiteX74" fmla="*/ 6084 w 10000"/>
                <a:gd name="connsiteY74" fmla="*/ 5195 h 10000"/>
                <a:gd name="connsiteX75" fmla="*/ 6122 w 10000"/>
                <a:gd name="connsiteY75" fmla="*/ 5160 h 10000"/>
                <a:gd name="connsiteX76" fmla="*/ 6179 w 10000"/>
                <a:gd name="connsiteY76" fmla="*/ 5160 h 10000"/>
                <a:gd name="connsiteX77" fmla="*/ 6223 w 10000"/>
                <a:gd name="connsiteY77" fmla="*/ 5103 h 10000"/>
                <a:gd name="connsiteX78" fmla="*/ 6204 w 10000"/>
                <a:gd name="connsiteY78" fmla="*/ 5039 h 10000"/>
                <a:gd name="connsiteX79" fmla="*/ 6217 w 10000"/>
                <a:gd name="connsiteY79" fmla="*/ 4982 h 10000"/>
                <a:gd name="connsiteX80" fmla="*/ 6273 w 10000"/>
                <a:gd name="connsiteY80" fmla="*/ 4876 h 10000"/>
                <a:gd name="connsiteX81" fmla="*/ 6335 w 10000"/>
                <a:gd name="connsiteY81" fmla="*/ 4776 h 10000"/>
                <a:gd name="connsiteX82" fmla="*/ 6398 w 10000"/>
                <a:gd name="connsiteY82" fmla="*/ 4755 h 10000"/>
                <a:gd name="connsiteX83" fmla="*/ 6430 w 10000"/>
                <a:gd name="connsiteY83" fmla="*/ 4720 h 10000"/>
                <a:gd name="connsiteX84" fmla="*/ 6536 w 10000"/>
                <a:gd name="connsiteY84" fmla="*/ 4734 h 10000"/>
                <a:gd name="connsiteX85" fmla="*/ 6643 w 10000"/>
                <a:gd name="connsiteY85" fmla="*/ 4734 h 10000"/>
                <a:gd name="connsiteX86" fmla="*/ 6650 w 10000"/>
                <a:gd name="connsiteY86" fmla="*/ 4670 h 10000"/>
                <a:gd name="connsiteX87" fmla="*/ 6668 w 10000"/>
                <a:gd name="connsiteY87" fmla="*/ 4627 h 10000"/>
                <a:gd name="connsiteX88" fmla="*/ 6662 w 10000"/>
                <a:gd name="connsiteY88" fmla="*/ 4599 h 10000"/>
                <a:gd name="connsiteX89" fmla="*/ 6724 w 10000"/>
                <a:gd name="connsiteY89" fmla="*/ 4578 h 10000"/>
                <a:gd name="connsiteX90" fmla="*/ 6768 w 10000"/>
                <a:gd name="connsiteY90" fmla="*/ 4634 h 10000"/>
                <a:gd name="connsiteX91" fmla="*/ 6831 w 10000"/>
                <a:gd name="connsiteY91" fmla="*/ 4613 h 10000"/>
                <a:gd name="connsiteX92" fmla="*/ 6851 w 10000"/>
                <a:gd name="connsiteY92" fmla="*/ 4578 h 10000"/>
                <a:gd name="connsiteX93" fmla="*/ 6901 w 10000"/>
                <a:gd name="connsiteY93" fmla="*/ 4564 h 10000"/>
                <a:gd name="connsiteX94" fmla="*/ 7006 w 10000"/>
                <a:gd name="connsiteY94" fmla="*/ 4493 h 10000"/>
                <a:gd name="connsiteX95" fmla="*/ 7107 w 10000"/>
                <a:gd name="connsiteY95" fmla="*/ 4521 h 10000"/>
                <a:gd name="connsiteX96" fmla="*/ 7133 w 10000"/>
                <a:gd name="connsiteY96" fmla="*/ 4507 h 10000"/>
                <a:gd name="connsiteX97" fmla="*/ 7188 w 10000"/>
                <a:gd name="connsiteY97" fmla="*/ 4528 h 10000"/>
                <a:gd name="connsiteX98" fmla="*/ 7214 w 10000"/>
                <a:gd name="connsiteY98" fmla="*/ 4471 h 10000"/>
                <a:gd name="connsiteX99" fmla="*/ 7238 w 10000"/>
                <a:gd name="connsiteY99" fmla="*/ 4500 h 10000"/>
                <a:gd name="connsiteX100" fmla="*/ 7276 w 10000"/>
                <a:gd name="connsiteY100" fmla="*/ 4493 h 10000"/>
                <a:gd name="connsiteX101" fmla="*/ 7320 w 10000"/>
                <a:gd name="connsiteY101" fmla="*/ 4556 h 10000"/>
                <a:gd name="connsiteX102" fmla="*/ 7370 w 10000"/>
                <a:gd name="connsiteY102" fmla="*/ 4549 h 10000"/>
                <a:gd name="connsiteX103" fmla="*/ 7414 w 10000"/>
                <a:gd name="connsiteY103" fmla="*/ 4578 h 10000"/>
                <a:gd name="connsiteX104" fmla="*/ 7433 w 10000"/>
                <a:gd name="connsiteY104" fmla="*/ 4556 h 10000"/>
                <a:gd name="connsiteX105" fmla="*/ 7522 w 10000"/>
                <a:gd name="connsiteY105" fmla="*/ 4564 h 10000"/>
                <a:gd name="connsiteX106" fmla="*/ 7535 w 10000"/>
                <a:gd name="connsiteY106" fmla="*/ 4585 h 10000"/>
                <a:gd name="connsiteX107" fmla="*/ 7628 w 10000"/>
                <a:gd name="connsiteY107" fmla="*/ 4514 h 10000"/>
                <a:gd name="connsiteX108" fmla="*/ 7628 w 10000"/>
                <a:gd name="connsiteY108" fmla="*/ 4393 h 10000"/>
                <a:gd name="connsiteX109" fmla="*/ 7604 w 10000"/>
                <a:gd name="connsiteY109" fmla="*/ 4379 h 10000"/>
                <a:gd name="connsiteX110" fmla="*/ 7585 w 10000"/>
                <a:gd name="connsiteY110" fmla="*/ 4294 h 10000"/>
                <a:gd name="connsiteX111" fmla="*/ 7547 w 10000"/>
                <a:gd name="connsiteY111" fmla="*/ 4209 h 10000"/>
                <a:gd name="connsiteX112" fmla="*/ 7489 w 10000"/>
                <a:gd name="connsiteY112" fmla="*/ 4173 h 10000"/>
                <a:gd name="connsiteX113" fmla="*/ 7483 w 10000"/>
                <a:gd name="connsiteY113" fmla="*/ 4131 h 10000"/>
                <a:gd name="connsiteX114" fmla="*/ 7402 w 10000"/>
                <a:gd name="connsiteY114" fmla="*/ 4053 h 10000"/>
                <a:gd name="connsiteX115" fmla="*/ 7408 w 10000"/>
                <a:gd name="connsiteY115" fmla="*/ 4024 h 10000"/>
                <a:gd name="connsiteX116" fmla="*/ 7327 w 10000"/>
                <a:gd name="connsiteY116" fmla="*/ 3982 h 10000"/>
                <a:gd name="connsiteX117" fmla="*/ 7320 w 10000"/>
                <a:gd name="connsiteY117" fmla="*/ 3903 h 10000"/>
                <a:gd name="connsiteX118" fmla="*/ 7183 w 10000"/>
                <a:gd name="connsiteY118" fmla="*/ 3833 h 10000"/>
                <a:gd name="connsiteX119" fmla="*/ 7107 w 10000"/>
                <a:gd name="connsiteY119" fmla="*/ 3683 h 10000"/>
                <a:gd name="connsiteX120" fmla="*/ 6994 w 10000"/>
                <a:gd name="connsiteY120" fmla="*/ 3676 h 10000"/>
                <a:gd name="connsiteX121" fmla="*/ 6956 w 10000"/>
                <a:gd name="connsiteY121" fmla="*/ 3648 h 10000"/>
                <a:gd name="connsiteX122" fmla="*/ 6901 w 10000"/>
                <a:gd name="connsiteY122" fmla="*/ 3669 h 10000"/>
                <a:gd name="connsiteX123" fmla="*/ 6812 w 10000"/>
                <a:gd name="connsiteY123" fmla="*/ 3669 h 10000"/>
                <a:gd name="connsiteX124" fmla="*/ 6687 w 10000"/>
                <a:gd name="connsiteY124" fmla="*/ 3840 h 10000"/>
                <a:gd name="connsiteX125" fmla="*/ 6643 w 10000"/>
                <a:gd name="connsiteY125" fmla="*/ 3918 h 10000"/>
                <a:gd name="connsiteX126" fmla="*/ 6530 w 10000"/>
                <a:gd name="connsiteY126" fmla="*/ 3797 h 10000"/>
                <a:gd name="connsiteX127" fmla="*/ 6449 w 10000"/>
                <a:gd name="connsiteY127" fmla="*/ 3747 h 10000"/>
                <a:gd name="connsiteX128" fmla="*/ 6367 w 10000"/>
                <a:gd name="connsiteY128" fmla="*/ 3754 h 10000"/>
                <a:gd name="connsiteX129" fmla="*/ 6285 w 10000"/>
                <a:gd name="connsiteY129" fmla="*/ 3790 h 10000"/>
                <a:gd name="connsiteX130" fmla="*/ 6217 w 10000"/>
                <a:gd name="connsiteY130" fmla="*/ 3762 h 10000"/>
                <a:gd name="connsiteX131" fmla="*/ 6153 w 10000"/>
                <a:gd name="connsiteY131" fmla="*/ 3804 h 10000"/>
                <a:gd name="connsiteX132" fmla="*/ 6091 w 10000"/>
                <a:gd name="connsiteY132" fmla="*/ 3889 h 10000"/>
                <a:gd name="connsiteX133" fmla="*/ 5947 w 10000"/>
                <a:gd name="connsiteY133" fmla="*/ 3733 h 10000"/>
                <a:gd name="connsiteX134" fmla="*/ 5928 w 10000"/>
                <a:gd name="connsiteY134" fmla="*/ 3577 h 10000"/>
                <a:gd name="connsiteX135" fmla="*/ 6041 w 10000"/>
                <a:gd name="connsiteY135" fmla="*/ 3513 h 10000"/>
                <a:gd name="connsiteX136" fmla="*/ 6034 w 10000"/>
                <a:gd name="connsiteY136" fmla="*/ 3343 h 10000"/>
                <a:gd name="connsiteX137" fmla="*/ 6141 w 10000"/>
                <a:gd name="connsiteY137" fmla="*/ 3144 h 10000"/>
                <a:gd name="connsiteX138" fmla="*/ 6129 w 10000"/>
                <a:gd name="connsiteY138" fmla="*/ 3109 h 10000"/>
                <a:gd name="connsiteX139" fmla="*/ 6385 w 10000"/>
                <a:gd name="connsiteY139" fmla="*/ 2456 h 10000"/>
                <a:gd name="connsiteX140" fmla="*/ 6524 w 10000"/>
                <a:gd name="connsiteY140" fmla="*/ 2555 h 10000"/>
                <a:gd name="connsiteX141" fmla="*/ 6605 w 10000"/>
                <a:gd name="connsiteY141" fmla="*/ 2598 h 10000"/>
                <a:gd name="connsiteX142" fmla="*/ 6687 w 10000"/>
                <a:gd name="connsiteY142" fmla="*/ 2598 h 10000"/>
                <a:gd name="connsiteX143" fmla="*/ 6812 w 10000"/>
                <a:gd name="connsiteY143" fmla="*/ 2676 h 10000"/>
                <a:gd name="connsiteX144" fmla="*/ 6831 w 10000"/>
                <a:gd name="connsiteY144" fmla="*/ 2626 h 10000"/>
                <a:gd name="connsiteX145" fmla="*/ 6913 w 10000"/>
                <a:gd name="connsiteY145" fmla="*/ 2612 h 10000"/>
                <a:gd name="connsiteX146" fmla="*/ 6982 w 10000"/>
                <a:gd name="connsiteY146" fmla="*/ 2527 h 10000"/>
                <a:gd name="connsiteX147" fmla="*/ 7069 w 10000"/>
                <a:gd name="connsiteY147" fmla="*/ 2463 h 10000"/>
                <a:gd name="connsiteX148" fmla="*/ 7107 w 10000"/>
                <a:gd name="connsiteY148" fmla="*/ 2399 h 10000"/>
                <a:gd name="connsiteX149" fmla="*/ 7238 w 10000"/>
                <a:gd name="connsiteY149" fmla="*/ 2356 h 10000"/>
                <a:gd name="connsiteX150" fmla="*/ 7308 w 10000"/>
                <a:gd name="connsiteY150" fmla="*/ 2363 h 10000"/>
                <a:gd name="connsiteX151" fmla="*/ 7364 w 10000"/>
                <a:gd name="connsiteY151" fmla="*/ 2300 h 10000"/>
                <a:gd name="connsiteX152" fmla="*/ 7408 w 10000"/>
                <a:gd name="connsiteY152" fmla="*/ 2214 h 10000"/>
                <a:gd name="connsiteX153" fmla="*/ 7389 w 10000"/>
                <a:gd name="connsiteY153" fmla="*/ 2200 h 10000"/>
                <a:gd name="connsiteX154" fmla="*/ 7408 w 10000"/>
                <a:gd name="connsiteY154" fmla="*/ 2108 h 10000"/>
                <a:gd name="connsiteX155" fmla="*/ 7333 w 10000"/>
                <a:gd name="connsiteY155" fmla="*/ 2108 h 10000"/>
                <a:gd name="connsiteX156" fmla="*/ 7370 w 10000"/>
                <a:gd name="connsiteY156" fmla="*/ 2030 h 10000"/>
                <a:gd name="connsiteX157" fmla="*/ 7377 w 10000"/>
                <a:gd name="connsiteY157" fmla="*/ 1938 h 10000"/>
                <a:gd name="connsiteX158" fmla="*/ 7408 w 10000"/>
                <a:gd name="connsiteY158" fmla="*/ 1916 h 10000"/>
                <a:gd name="connsiteX159" fmla="*/ 7464 w 10000"/>
                <a:gd name="connsiteY159" fmla="*/ 1824 h 10000"/>
                <a:gd name="connsiteX160" fmla="*/ 7458 w 10000"/>
                <a:gd name="connsiteY160" fmla="*/ 1753 h 10000"/>
                <a:gd name="connsiteX161" fmla="*/ 7504 w 10000"/>
                <a:gd name="connsiteY161" fmla="*/ 1675 h 10000"/>
                <a:gd name="connsiteX162" fmla="*/ 7554 w 10000"/>
                <a:gd name="connsiteY162" fmla="*/ 1625 h 10000"/>
                <a:gd name="connsiteX163" fmla="*/ 7572 w 10000"/>
                <a:gd name="connsiteY163" fmla="*/ 1540 h 10000"/>
                <a:gd name="connsiteX164" fmla="*/ 7566 w 10000"/>
                <a:gd name="connsiteY164" fmla="*/ 1512 h 10000"/>
                <a:gd name="connsiteX165" fmla="*/ 7610 w 10000"/>
                <a:gd name="connsiteY165" fmla="*/ 1455 h 10000"/>
                <a:gd name="connsiteX166" fmla="*/ 7672 w 10000"/>
                <a:gd name="connsiteY166" fmla="*/ 1285 h 10000"/>
                <a:gd name="connsiteX167" fmla="*/ 7691 w 10000"/>
                <a:gd name="connsiteY167" fmla="*/ 1185 h 10000"/>
                <a:gd name="connsiteX168" fmla="*/ 7723 w 10000"/>
                <a:gd name="connsiteY168" fmla="*/ 1192 h 10000"/>
                <a:gd name="connsiteX169" fmla="*/ 7810 w 10000"/>
                <a:gd name="connsiteY169" fmla="*/ 1079 h 10000"/>
                <a:gd name="connsiteX170" fmla="*/ 7910 w 10000"/>
                <a:gd name="connsiteY170" fmla="*/ 1015 h 10000"/>
                <a:gd name="connsiteX171" fmla="*/ 7922 w 10000"/>
                <a:gd name="connsiteY171" fmla="*/ 937 h 10000"/>
                <a:gd name="connsiteX172" fmla="*/ 7961 w 10000"/>
                <a:gd name="connsiteY172" fmla="*/ 852 h 10000"/>
                <a:gd name="connsiteX173" fmla="*/ 7949 w 10000"/>
                <a:gd name="connsiteY173" fmla="*/ 788 h 10000"/>
                <a:gd name="connsiteX174" fmla="*/ 7898 w 10000"/>
                <a:gd name="connsiteY174" fmla="*/ 731 h 10000"/>
                <a:gd name="connsiteX175" fmla="*/ 7922 w 10000"/>
                <a:gd name="connsiteY175" fmla="*/ 660 h 10000"/>
                <a:gd name="connsiteX176" fmla="*/ 7922 w 10000"/>
                <a:gd name="connsiteY176" fmla="*/ 575 h 10000"/>
                <a:gd name="connsiteX177" fmla="*/ 7829 w 10000"/>
                <a:gd name="connsiteY177" fmla="*/ 504 h 10000"/>
                <a:gd name="connsiteX178" fmla="*/ 7736 w 10000"/>
                <a:gd name="connsiteY178" fmla="*/ 546 h 10000"/>
                <a:gd name="connsiteX179" fmla="*/ 7691 w 10000"/>
                <a:gd name="connsiteY179" fmla="*/ 546 h 10000"/>
                <a:gd name="connsiteX180" fmla="*/ 7672 w 10000"/>
                <a:gd name="connsiteY180" fmla="*/ 497 h 10000"/>
                <a:gd name="connsiteX181" fmla="*/ 7672 w 10000"/>
                <a:gd name="connsiteY181" fmla="*/ 405 h 10000"/>
                <a:gd name="connsiteX182" fmla="*/ 7791 w 10000"/>
                <a:gd name="connsiteY182" fmla="*/ 312 h 10000"/>
                <a:gd name="connsiteX183" fmla="*/ 7829 w 10000"/>
                <a:gd name="connsiteY183" fmla="*/ 234 h 10000"/>
                <a:gd name="connsiteX184" fmla="*/ 7904 w 10000"/>
                <a:gd name="connsiteY184" fmla="*/ 170 h 10000"/>
                <a:gd name="connsiteX185" fmla="*/ 7973 w 10000"/>
                <a:gd name="connsiteY185" fmla="*/ 50 h 10000"/>
                <a:gd name="connsiteX186" fmla="*/ 8023 w 10000"/>
                <a:gd name="connsiteY186" fmla="*/ 28 h 10000"/>
                <a:gd name="connsiteX187" fmla="*/ 8092 w 10000"/>
                <a:gd name="connsiteY187" fmla="*/ 43 h 10000"/>
                <a:gd name="connsiteX188" fmla="*/ 8237 w 10000"/>
                <a:gd name="connsiteY188" fmla="*/ 0 h 10000"/>
                <a:gd name="connsiteX189" fmla="*/ 8305 w 10000"/>
                <a:gd name="connsiteY189" fmla="*/ 71 h 10000"/>
                <a:gd name="connsiteX190" fmla="*/ 8300 w 10000"/>
                <a:gd name="connsiteY190" fmla="*/ 121 h 10000"/>
                <a:gd name="connsiteX191" fmla="*/ 8331 w 10000"/>
                <a:gd name="connsiteY191" fmla="*/ 142 h 10000"/>
                <a:gd name="connsiteX192" fmla="*/ 8355 w 10000"/>
                <a:gd name="connsiteY192" fmla="*/ 192 h 10000"/>
                <a:gd name="connsiteX193" fmla="*/ 8318 w 10000"/>
                <a:gd name="connsiteY193" fmla="*/ 248 h 10000"/>
                <a:gd name="connsiteX194" fmla="*/ 8268 w 10000"/>
                <a:gd name="connsiteY194" fmla="*/ 376 h 10000"/>
                <a:gd name="connsiteX195" fmla="*/ 8187 w 10000"/>
                <a:gd name="connsiteY195" fmla="*/ 476 h 10000"/>
                <a:gd name="connsiteX196" fmla="*/ 8111 w 10000"/>
                <a:gd name="connsiteY196" fmla="*/ 532 h 10000"/>
                <a:gd name="connsiteX197" fmla="*/ 8169 w 10000"/>
                <a:gd name="connsiteY197" fmla="*/ 554 h 10000"/>
                <a:gd name="connsiteX198" fmla="*/ 8243 w 10000"/>
                <a:gd name="connsiteY198" fmla="*/ 639 h 10000"/>
                <a:gd name="connsiteX199" fmla="*/ 8293 w 10000"/>
                <a:gd name="connsiteY199" fmla="*/ 646 h 10000"/>
                <a:gd name="connsiteX200" fmla="*/ 8318 w 10000"/>
                <a:gd name="connsiteY200" fmla="*/ 738 h 10000"/>
                <a:gd name="connsiteX201" fmla="*/ 8368 w 10000"/>
                <a:gd name="connsiteY201" fmla="*/ 759 h 10000"/>
                <a:gd name="connsiteX202" fmla="*/ 8406 w 10000"/>
                <a:gd name="connsiteY202" fmla="*/ 752 h 10000"/>
                <a:gd name="connsiteX203" fmla="*/ 8481 w 10000"/>
                <a:gd name="connsiteY203" fmla="*/ 610 h 10000"/>
                <a:gd name="connsiteX204" fmla="*/ 8550 w 10000"/>
                <a:gd name="connsiteY204" fmla="*/ 625 h 10000"/>
                <a:gd name="connsiteX205" fmla="*/ 8562 w 10000"/>
                <a:gd name="connsiteY205" fmla="*/ 667 h 10000"/>
                <a:gd name="connsiteX206" fmla="*/ 8613 w 10000"/>
                <a:gd name="connsiteY206" fmla="*/ 717 h 10000"/>
                <a:gd name="connsiteX207" fmla="*/ 8613 w 10000"/>
                <a:gd name="connsiteY207" fmla="*/ 752 h 10000"/>
                <a:gd name="connsiteX208" fmla="*/ 8657 w 10000"/>
                <a:gd name="connsiteY208" fmla="*/ 774 h 10000"/>
                <a:gd name="connsiteX209" fmla="*/ 8720 w 10000"/>
                <a:gd name="connsiteY209" fmla="*/ 774 h 10000"/>
                <a:gd name="connsiteX210" fmla="*/ 8726 w 10000"/>
                <a:gd name="connsiteY210" fmla="*/ 837 h 10000"/>
                <a:gd name="connsiteX211" fmla="*/ 8670 w 10000"/>
                <a:gd name="connsiteY211" fmla="*/ 866 h 10000"/>
                <a:gd name="connsiteX212" fmla="*/ 8720 w 10000"/>
                <a:gd name="connsiteY212" fmla="*/ 1143 h 10000"/>
                <a:gd name="connsiteX213" fmla="*/ 8770 w 10000"/>
                <a:gd name="connsiteY213" fmla="*/ 1270 h 10000"/>
                <a:gd name="connsiteX214" fmla="*/ 8757 w 10000"/>
                <a:gd name="connsiteY214" fmla="*/ 1327 h 10000"/>
                <a:gd name="connsiteX215" fmla="*/ 8801 w 10000"/>
                <a:gd name="connsiteY215" fmla="*/ 1391 h 10000"/>
                <a:gd name="connsiteX216" fmla="*/ 8808 w 10000"/>
                <a:gd name="connsiteY216" fmla="*/ 1434 h 10000"/>
                <a:gd name="connsiteX217" fmla="*/ 8926 w 10000"/>
                <a:gd name="connsiteY217" fmla="*/ 1483 h 10000"/>
                <a:gd name="connsiteX218" fmla="*/ 9072 w 10000"/>
                <a:gd name="connsiteY218" fmla="*/ 1441 h 10000"/>
                <a:gd name="connsiteX219" fmla="*/ 9089 w 10000"/>
                <a:gd name="connsiteY219" fmla="*/ 1384 h 10000"/>
                <a:gd name="connsiteX220" fmla="*/ 9139 w 10000"/>
                <a:gd name="connsiteY220" fmla="*/ 1405 h 10000"/>
                <a:gd name="connsiteX221" fmla="*/ 9172 w 10000"/>
                <a:gd name="connsiteY221" fmla="*/ 1455 h 10000"/>
                <a:gd name="connsiteX222" fmla="*/ 9248 w 10000"/>
                <a:gd name="connsiteY222" fmla="*/ 1419 h 10000"/>
                <a:gd name="connsiteX223" fmla="*/ 9291 w 10000"/>
                <a:gd name="connsiteY223" fmla="*/ 1419 h 10000"/>
                <a:gd name="connsiteX224" fmla="*/ 9354 w 10000"/>
                <a:gd name="connsiteY224" fmla="*/ 1476 h 10000"/>
                <a:gd name="connsiteX225" fmla="*/ 9391 w 10000"/>
                <a:gd name="connsiteY225" fmla="*/ 1398 h 10000"/>
                <a:gd name="connsiteX226" fmla="*/ 9467 w 10000"/>
                <a:gd name="connsiteY226" fmla="*/ 1434 h 10000"/>
                <a:gd name="connsiteX227" fmla="*/ 9505 w 10000"/>
                <a:gd name="connsiteY227" fmla="*/ 1391 h 10000"/>
                <a:gd name="connsiteX228" fmla="*/ 9536 w 10000"/>
                <a:gd name="connsiteY228" fmla="*/ 1398 h 10000"/>
                <a:gd name="connsiteX229" fmla="*/ 9567 w 10000"/>
                <a:gd name="connsiteY229" fmla="*/ 1356 h 10000"/>
                <a:gd name="connsiteX230" fmla="*/ 9561 w 10000"/>
                <a:gd name="connsiteY230" fmla="*/ 1313 h 10000"/>
                <a:gd name="connsiteX231" fmla="*/ 9605 w 10000"/>
                <a:gd name="connsiteY231" fmla="*/ 1292 h 10000"/>
                <a:gd name="connsiteX232" fmla="*/ 9636 w 10000"/>
                <a:gd name="connsiteY232" fmla="*/ 1221 h 10000"/>
                <a:gd name="connsiteX233" fmla="*/ 9725 w 10000"/>
                <a:gd name="connsiteY233" fmla="*/ 1228 h 10000"/>
                <a:gd name="connsiteX234" fmla="*/ 9856 w 10000"/>
                <a:gd name="connsiteY234" fmla="*/ 1434 h 10000"/>
                <a:gd name="connsiteX235" fmla="*/ 9880 w 10000"/>
                <a:gd name="connsiteY235" fmla="*/ 1505 h 10000"/>
                <a:gd name="connsiteX236" fmla="*/ 9969 w 10000"/>
                <a:gd name="connsiteY236" fmla="*/ 1597 h 10000"/>
                <a:gd name="connsiteX237" fmla="*/ 10000 w 10000"/>
                <a:gd name="connsiteY237" fmla="*/ 1682 h 10000"/>
                <a:gd name="connsiteX238" fmla="*/ 9931 w 10000"/>
                <a:gd name="connsiteY238" fmla="*/ 1796 h 10000"/>
                <a:gd name="connsiteX239" fmla="*/ 9880 w 10000"/>
                <a:gd name="connsiteY239" fmla="*/ 1838 h 10000"/>
                <a:gd name="connsiteX240" fmla="*/ 9907 w 10000"/>
                <a:gd name="connsiteY240" fmla="*/ 1959 h 10000"/>
                <a:gd name="connsiteX241" fmla="*/ 9830 w 10000"/>
                <a:gd name="connsiteY241" fmla="*/ 2051 h 10000"/>
                <a:gd name="connsiteX242" fmla="*/ 9787 w 10000"/>
                <a:gd name="connsiteY242" fmla="*/ 2072 h 10000"/>
                <a:gd name="connsiteX243" fmla="*/ 9787 w 10000"/>
                <a:gd name="connsiteY243" fmla="*/ 2136 h 10000"/>
                <a:gd name="connsiteX244" fmla="*/ 9730 w 10000"/>
                <a:gd name="connsiteY244" fmla="*/ 2257 h 10000"/>
                <a:gd name="connsiteX245" fmla="*/ 9693 w 10000"/>
                <a:gd name="connsiteY245" fmla="*/ 2264 h 10000"/>
                <a:gd name="connsiteX246" fmla="*/ 9699 w 10000"/>
                <a:gd name="connsiteY246" fmla="*/ 2349 h 10000"/>
                <a:gd name="connsiteX247" fmla="*/ 9667 w 10000"/>
                <a:gd name="connsiteY247" fmla="*/ 2413 h 10000"/>
                <a:gd name="connsiteX248" fmla="*/ 9675 w 10000"/>
                <a:gd name="connsiteY248" fmla="*/ 2697 h 10000"/>
                <a:gd name="connsiteX249" fmla="*/ 9693 w 10000"/>
                <a:gd name="connsiteY249" fmla="*/ 2718 h 10000"/>
                <a:gd name="connsiteX250" fmla="*/ 9687 w 10000"/>
                <a:gd name="connsiteY250" fmla="*/ 2811 h 10000"/>
                <a:gd name="connsiteX251" fmla="*/ 9675 w 10000"/>
                <a:gd name="connsiteY251" fmla="*/ 2896 h 10000"/>
                <a:gd name="connsiteX252" fmla="*/ 9630 w 10000"/>
                <a:gd name="connsiteY252" fmla="*/ 2938 h 10000"/>
                <a:gd name="connsiteX253" fmla="*/ 9548 w 10000"/>
                <a:gd name="connsiteY253" fmla="*/ 2903 h 10000"/>
                <a:gd name="connsiteX254" fmla="*/ 9511 w 10000"/>
                <a:gd name="connsiteY254" fmla="*/ 2952 h 10000"/>
                <a:gd name="connsiteX255" fmla="*/ 9517 w 10000"/>
                <a:gd name="connsiteY255" fmla="*/ 2995 h 10000"/>
                <a:gd name="connsiteX256" fmla="*/ 9492 w 10000"/>
                <a:gd name="connsiteY256" fmla="*/ 3080 h 10000"/>
                <a:gd name="connsiteX257" fmla="*/ 9448 w 10000"/>
                <a:gd name="connsiteY257" fmla="*/ 3137 h 10000"/>
                <a:gd name="connsiteX258" fmla="*/ 9435 w 10000"/>
                <a:gd name="connsiteY258" fmla="*/ 3236 h 10000"/>
                <a:gd name="connsiteX259" fmla="*/ 9404 w 10000"/>
                <a:gd name="connsiteY259" fmla="*/ 3322 h 10000"/>
                <a:gd name="connsiteX260" fmla="*/ 9410 w 10000"/>
                <a:gd name="connsiteY260" fmla="*/ 3378 h 10000"/>
                <a:gd name="connsiteX261" fmla="*/ 9398 w 10000"/>
                <a:gd name="connsiteY261" fmla="*/ 3435 h 10000"/>
                <a:gd name="connsiteX262" fmla="*/ 9423 w 10000"/>
                <a:gd name="connsiteY262" fmla="*/ 3485 h 10000"/>
                <a:gd name="connsiteX263" fmla="*/ 9385 w 10000"/>
                <a:gd name="connsiteY263" fmla="*/ 3563 h 10000"/>
                <a:gd name="connsiteX264" fmla="*/ 9323 w 10000"/>
                <a:gd name="connsiteY264" fmla="*/ 3442 h 10000"/>
                <a:gd name="connsiteX265" fmla="*/ 9323 w 10000"/>
                <a:gd name="connsiteY265" fmla="*/ 3350 h 10000"/>
                <a:gd name="connsiteX266" fmla="*/ 9304 w 10000"/>
                <a:gd name="connsiteY266" fmla="*/ 3336 h 10000"/>
                <a:gd name="connsiteX267" fmla="*/ 9228 w 10000"/>
                <a:gd name="connsiteY267" fmla="*/ 3400 h 10000"/>
                <a:gd name="connsiteX268" fmla="*/ 9108 w 10000"/>
                <a:gd name="connsiteY268" fmla="*/ 3549 h 10000"/>
                <a:gd name="connsiteX269" fmla="*/ 9039 w 10000"/>
                <a:gd name="connsiteY269" fmla="*/ 3655 h 10000"/>
                <a:gd name="connsiteX270" fmla="*/ 8933 w 10000"/>
                <a:gd name="connsiteY270" fmla="*/ 3712 h 10000"/>
                <a:gd name="connsiteX271" fmla="*/ 8895 w 10000"/>
                <a:gd name="connsiteY271" fmla="*/ 3797 h 10000"/>
                <a:gd name="connsiteX272" fmla="*/ 8864 w 10000"/>
                <a:gd name="connsiteY272" fmla="*/ 3825 h 10000"/>
                <a:gd name="connsiteX273" fmla="*/ 8744 w 10000"/>
                <a:gd name="connsiteY273" fmla="*/ 3903 h 10000"/>
                <a:gd name="connsiteX274" fmla="*/ 8644 w 10000"/>
                <a:gd name="connsiteY274" fmla="*/ 3996 h 10000"/>
                <a:gd name="connsiteX275" fmla="*/ 8620 w 10000"/>
                <a:gd name="connsiteY275" fmla="*/ 4067 h 10000"/>
                <a:gd name="connsiteX276" fmla="*/ 8581 w 10000"/>
                <a:gd name="connsiteY276" fmla="*/ 4102 h 10000"/>
                <a:gd name="connsiteX277" fmla="*/ 8632 w 10000"/>
                <a:gd name="connsiteY277" fmla="*/ 4194 h 10000"/>
                <a:gd name="connsiteX278" fmla="*/ 8682 w 10000"/>
                <a:gd name="connsiteY278" fmla="*/ 4265 h 10000"/>
                <a:gd name="connsiteX279" fmla="*/ 8751 w 10000"/>
                <a:gd name="connsiteY279" fmla="*/ 4294 h 10000"/>
                <a:gd name="connsiteX280" fmla="*/ 8726 w 10000"/>
                <a:gd name="connsiteY280" fmla="*/ 4344 h 10000"/>
                <a:gd name="connsiteX281" fmla="*/ 8775 w 10000"/>
                <a:gd name="connsiteY281" fmla="*/ 4358 h 10000"/>
                <a:gd name="connsiteX282" fmla="*/ 8775 w 10000"/>
                <a:gd name="connsiteY282" fmla="*/ 4443 h 10000"/>
                <a:gd name="connsiteX283" fmla="*/ 8814 w 10000"/>
                <a:gd name="connsiteY283" fmla="*/ 4507 h 10000"/>
                <a:gd name="connsiteX284" fmla="*/ 8876 w 10000"/>
                <a:gd name="connsiteY284" fmla="*/ 4493 h 10000"/>
                <a:gd name="connsiteX285" fmla="*/ 8902 w 10000"/>
                <a:gd name="connsiteY285" fmla="*/ 4422 h 10000"/>
                <a:gd name="connsiteX286" fmla="*/ 8952 w 10000"/>
                <a:gd name="connsiteY286" fmla="*/ 4414 h 10000"/>
                <a:gd name="connsiteX287" fmla="*/ 8957 w 10000"/>
                <a:gd name="connsiteY287" fmla="*/ 4358 h 10000"/>
                <a:gd name="connsiteX288" fmla="*/ 9022 w 10000"/>
                <a:gd name="connsiteY288" fmla="*/ 4358 h 10000"/>
                <a:gd name="connsiteX289" fmla="*/ 8995 w 10000"/>
                <a:gd name="connsiteY289" fmla="*/ 4429 h 10000"/>
                <a:gd name="connsiteX290" fmla="*/ 9058 w 10000"/>
                <a:gd name="connsiteY290" fmla="*/ 4464 h 10000"/>
                <a:gd name="connsiteX291" fmla="*/ 9046 w 10000"/>
                <a:gd name="connsiteY291" fmla="*/ 4528 h 10000"/>
                <a:gd name="connsiteX292" fmla="*/ 8952 w 10000"/>
                <a:gd name="connsiteY292" fmla="*/ 4535 h 10000"/>
                <a:gd name="connsiteX293" fmla="*/ 8883 w 10000"/>
                <a:gd name="connsiteY293" fmla="*/ 4578 h 10000"/>
                <a:gd name="connsiteX294" fmla="*/ 8821 w 10000"/>
                <a:gd name="connsiteY294" fmla="*/ 4599 h 10000"/>
                <a:gd name="connsiteX295" fmla="*/ 8821 w 10000"/>
                <a:gd name="connsiteY295" fmla="*/ 4698 h 10000"/>
                <a:gd name="connsiteX296" fmla="*/ 8883 w 10000"/>
                <a:gd name="connsiteY296" fmla="*/ 4805 h 10000"/>
                <a:gd name="connsiteX297" fmla="*/ 8833 w 10000"/>
                <a:gd name="connsiteY297" fmla="*/ 4904 h 10000"/>
                <a:gd name="connsiteX298" fmla="*/ 8732 w 10000"/>
                <a:gd name="connsiteY298" fmla="*/ 4918 h 10000"/>
                <a:gd name="connsiteX299" fmla="*/ 8744 w 10000"/>
                <a:gd name="connsiteY299" fmla="*/ 5032 h 10000"/>
                <a:gd name="connsiteX300" fmla="*/ 8739 w 10000"/>
                <a:gd name="connsiteY300" fmla="*/ 5103 h 10000"/>
                <a:gd name="connsiteX301" fmla="*/ 8707 w 10000"/>
                <a:gd name="connsiteY301" fmla="*/ 5138 h 10000"/>
                <a:gd name="connsiteX302" fmla="*/ 8644 w 10000"/>
                <a:gd name="connsiteY302" fmla="*/ 5110 h 10000"/>
                <a:gd name="connsiteX303" fmla="*/ 8589 w 10000"/>
                <a:gd name="connsiteY303" fmla="*/ 5018 h 10000"/>
                <a:gd name="connsiteX304" fmla="*/ 8525 w 10000"/>
                <a:gd name="connsiteY304" fmla="*/ 5089 h 10000"/>
                <a:gd name="connsiteX305" fmla="*/ 8463 w 10000"/>
                <a:gd name="connsiteY305" fmla="*/ 5039 h 10000"/>
                <a:gd name="connsiteX306" fmla="*/ 8456 w 10000"/>
                <a:gd name="connsiteY306" fmla="*/ 5011 h 10000"/>
                <a:gd name="connsiteX307" fmla="*/ 8368 w 10000"/>
                <a:gd name="connsiteY307" fmla="*/ 4947 h 10000"/>
                <a:gd name="connsiteX308" fmla="*/ 8343 w 10000"/>
                <a:gd name="connsiteY308" fmla="*/ 4961 h 10000"/>
                <a:gd name="connsiteX309" fmla="*/ 8355 w 10000"/>
                <a:gd name="connsiteY309" fmla="*/ 5039 h 10000"/>
                <a:gd name="connsiteX310" fmla="*/ 8305 w 10000"/>
                <a:gd name="connsiteY310" fmla="*/ 5138 h 10000"/>
                <a:gd name="connsiteX311" fmla="*/ 8343 w 10000"/>
                <a:gd name="connsiteY311" fmla="*/ 5160 h 10000"/>
                <a:gd name="connsiteX312" fmla="*/ 8413 w 10000"/>
                <a:gd name="connsiteY312" fmla="*/ 5145 h 10000"/>
                <a:gd name="connsiteX313" fmla="*/ 8425 w 10000"/>
                <a:gd name="connsiteY313" fmla="*/ 5181 h 10000"/>
                <a:gd name="connsiteX314" fmla="*/ 8413 w 10000"/>
                <a:gd name="connsiteY314" fmla="*/ 5224 h 10000"/>
                <a:gd name="connsiteX315" fmla="*/ 8438 w 10000"/>
                <a:gd name="connsiteY315" fmla="*/ 5280 h 10000"/>
                <a:gd name="connsiteX316" fmla="*/ 8494 w 10000"/>
                <a:gd name="connsiteY316" fmla="*/ 5316 h 10000"/>
                <a:gd name="connsiteX317" fmla="*/ 8481 w 10000"/>
                <a:gd name="connsiteY317" fmla="*/ 5401 h 10000"/>
                <a:gd name="connsiteX318" fmla="*/ 8519 w 10000"/>
                <a:gd name="connsiteY318" fmla="*/ 5444 h 10000"/>
                <a:gd name="connsiteX319" fmla="*/ 8475 w 10000"/>
                <a:gd name="connsiteY319" fmla="*/ 5486 h 10000"/>
                <a:gd name="connsiteX320" fmla="*/ 8463 w 10000"/>
                <a:gd name="connsiteY320" fmla="*/ 5642 h 10000"/>
                <a:gd name="connsiteX321" fmla="*/ 8438 w 10000"/>
                <a:gd name="connsiteY321" fmla="*/ 5649 h 10000"/>
                <a:gd name="connsiteX322" fmla="*/ 8469 w 10000"/>
                <a:gd name="connsiteY322" fmla="*/ 5720 h 10000"/>
                <a:gd name="connsiteX323" fmla="*/ 8475 w 10000"/>
                <a:gd name="connsiteY323" fmla="*/ 5841 h 10000"/>
                <a:gd name="connsiteX324" fmla="*/ 8506 w 10000"/>
                <a:gd name="connsiteY324" fmla="*/ 5869 h 10000"/>
                <a:gd name="connsiteX325" fmla="*/ 8513 w 10000"/>
                <a:gd name="connsiteY325" fmla="*/ 5905 h 10000"/>
                <a:gd name="connsiteX326" fmla="*/ 8538 w 10000"/>
                <a:gd name="connsiteY326" fmla="*/ 5912 h 10000"/>
                <a:gd name="connsiteX327" fmla="*/ 8544 w 10000"/>
                <a:gd name="connsiteY327" fmla="*/ 5983 h 10000"/>
                <a:gd name="connsiteX328" fmla="*/ 8531 w 10000"/>
                <a:gd name="connsiteY328" fmla="*/ 6033 h 10000"/>
                <a:gd name="connsiteX329" fmla="*/ 8595 w 10000"/>
                <a:gd name="connsiteY329" fmla="*/ 6061 h 10000"/>
                <a:gd name="connsiteX330" fmla="*/ 8689 w 10000"/>
                <a:gd name="connsiteY330" fmla="*/ 6004 h 10000"/>
                <a:gd name="connsiteX331" fmla="*/ 8826 w 10000"/>
                <a:gd name="connsiteY331" fmla="*/ 5891 h 10000"/>
                <a:gd name="connsiteX332" fmla="*/ 8864 w 10000"/>
                <a:gd name="connsiteY332" fmla="*/ 5891 h 10000"/>
                <a:gd name="connsiteX333" fmla="*/ 8864 w 10000"/>
                <a:gd name="connsiteY333" fmla="*/ 5976 h 10000"/>
                <a:gd name="connsiteX334" fmla="*/ 8889 w 10000"/>
                <a:gd name="connsiteY334" fmla="*/ 5990 h 10000"/>
                <a:gd name="connsiteX335" fmla="*/ 8933 w 10000"/>
                <a:gd name="connsiteY335" fmla="*/ 6089 h 10000"/>
                <a:gd name="connsiteX336" fmla="*/ 8964 w 10000"/>
                <a:gd name="connsiteY336" fmla="*/ 6097 h 10000"/>
                <a:gd name="connsiteX337" fmla="*/ 8945 w 10000"/>
                <a:gd name="connsiteY337" fmla="*/ 6153 h 10000"/>
                <a:gd name="connsiteX338" fmla="*/ 8995 w 10000"/>
                <a:gd name="connsiteY338" fmla="*/ 6281 h 10000"/>
                <a:gd name="connsiteX339" fmla="*/ 8995 w 10000"/>
                <a:gd name="connsiteY339" fmla="*/ 6345 h 10000"/>
                <a:gd name="connsiteX340" fmla="*/ 9022 w 10000"/>
                <a:gd name="connsiteY340" fmla="*/ 6416 h 10000"/>
                <a:gd name="connsiteX341" fmla="*/ 8983 w 10000"/>
                <a:gd name="connsiteY341" fmla="*/ 6473 h 10000"/>
                <a:gd name="connsiteX342" fmla="*/ 8939 w 10000"/>
                <a:gd name="connsiteY342" fmla="*/ 6466 h 10000"/>
                <a:gd name="connsiteX343" fmla="*/ 8939 w 10000"/>
                <a:gd name="connsiteY343" fmla="*/ 6501 h 10000"/>
                <a:gd name="connsiteX344" fmla="*/ 8983 w 10000"/>
                <a:gd name="connsiteY344" fmla="*/ 6544 h 10000"/>
                <a:gd name="connsiteX345" fmla="*/ 9002 w 10000"/>
                <a:gd name="connsiteY345" fmla="*/ 6515 h 10000"/>
                <a:gd name="connsiteX346" fmla="*/ 9039 w 10000"/>
                <a:gd name="connsiteY346" fmla="*/ 6579 h 10000"/>
                <a:gd name="connsiteX347" fmla="*/ 9084 w 10000"/>
                <a:gd name="connsiteY347" fmla="*/ 6579 h 10000"/>
                <a:gd name="connsiteX348" fmla="*/ 9058 w 10000"/>
                <a:gd name="connsiteY348" fmla="*/ 6757 h 10000"/>
                <a:gd name="connsiteX349" fmla="*/ 9039 w 10000"/>
                <a:gd name="connsiteY349" fmla="*/ 6792 h 10000"/>
                <a:gd name="connsiteX350" fmla="*/ 8983 w 10000"/>
                <a:gd name="connsiteY350" fmla="*/ 6778 h 10000"/>
                <a:gd name="connsiteX351" fmla="*/ 8914 w 10000"/>
                <a:gd name="connsiteY351" fmla="*/ 6799 h 10000"/>
                <a:gd name="connsiteX352" fmla="*/ 8889 w 10000"/>
                <a:gd name="connsiteY352" fmla="*/ 6842 h 10000"/>
                <a:gd name="connsiteX353" fmla="*/ 8883 w 10000"/>
                <a:gd name="connsiteY353" fmla="*/ 6884 h 10000"/>
                <a:gd name="connsiteX354" fmla="*/ 8840 w 10000"/>
                <a:gd name="connsiteY354" fmla="*/ 6934 h 10000"/>
                <a:gd name="connsiteX355" fmla="*/ 8770 w 10000"/>
                <a:gd name="connsiteY355" fmla="*/ 6941 h 10000"/>
                <a:gd name="connsiteX356" fmla="*/ 8757 w 10000"/>
                <a:gd name="connsiteY356" fmla="*/ 6962 h 10000"/>
                <a:gd name="connsiteX357" fmla="*/ 8713 w 10000"/>
                <a:gd name="connsiteY357" fmla="*/ 6927 h 10000"/>
                <a:gd name="connsiteX358" fmla="*/ 8670 w 10000"/>
                <a:gd name="connsiteY358" fmla="*/ 6934 h 10000"/>
                <a:gd name="connsiteX359" fmla="*/ 8644 w 10000"/>
                <a:gd name="connsiteY359" fmla="*/ 6906 h 10000"/>
                <a:gd name="connsiteX360" fmla="*/ 8589 w 10000"/>
                <a:gd name="connsiteY360" fmla="*/ 6891 h 10000"/>
                <a:gd name="connsiteX361" fmla="*/ 8601 w 10000"/>
                <a:gd name="connsiteY361" fmla="*/ 6941 h 10000"/>
                <a:gd name="connsiteX362" fmla="*/ 8575 w 10000"/>
                <a:gd name="connsiteY362" fmla="*/ 6991 h 10000"/>
                <a:gd name="connsiteX363" fmla="*/ 8481 w 10000"/>
                <a:gd name="connsiteY363" fmla="*/ 6984 h 10000"/>
                <a:gd name="connsiteX364" fmla="*/ 8450 w 10000"/>
                <a:gd name="connsiteY364" fmla="*/ 6962 h 10000"/>
                <a:gd name="connsiteX365" fmla="*/ 8400 w 10000"/>
                <a:gd name="connsiteY365" fmla="*/ 6984 h 10000"/>
                <a:gd name="connsiteX366" fmla="*/ 8394 w 10000"/>
                <a:gd name="connsiteY366" fmla="*/ 7055 h 10000"/>
                <a:gd name="connsiteX367" fmla="*/ 8300 w 10000"/>
                <a:gd name="connsiteY367" fmla="*/ 7133 h 10000"/>
                <a:gd name="connsiteX368" fmla="*/ 8268 w 10000"/>
                <a:gd name="connsiteY368" fmla="*/ 7090 h 10000"/>
                <a:gd name="connsiteX369" fmla="*/ 8200 w 10000"/>
                <a:gd name="connsiteY369" fmla="*/ 7111 h 10000"/>
                <a:gd name="connsiteX370" fmla="*/ 8155 w 10000"/>
                <a:gd name="connsiteY370" fmla="*/ 7133 h 10000"/>
                <a:gd name="connsiteX371" fmla="*/ 8149 w 10000"/>
                <a:gd name="connsiteY371" fmla="*/ 7168 h 10000"/>
                <a:gd name="connsiteX372" fmla="*/ 8054 w 10000"/>
                <a:gd name="connsiteY372" fmla="*/ 7246 h 10000"/>
                <a:gd name="connsiteX373" fmla="*/ 7999 w 10000"/>
                <a:gd name="connsiteY373" fmla="*/ 7232 h 10000"/>
                <a:gd name="connsiteX374" fmla="*/ 7942 w 10000"/>
                <a:gd name="connsiteY374" fmla="*/ 7260 h 10000"/>
                <a:gd name="connsiteX375" fmla="*/ 7898 w 10000"/>
                <a:gd name="connsiteY375" fmla="*/ 7303 h 10000"/>
                <a:gd name="connsiteX376" fmla="*/ 7836 w 10000"/>
                <a:gd name="connsiteY376" fmla="*/ 7331 h 10000"/>
                <a:gd name="connsiteX377" fmla="*/ 7841 w 10000"/>
                <a:gd name="connsiteY377" fmla="*/ 7374 h 10000"/>
                <a:gd name="connsiteX378" fmla="*/ 7786 w 10000"/>
                <a:gd name="connsiteY378" fmla="*/ 7402 h 10000"/>
                <a:gd name="connsiteX379" fmla="*/ 7704 w 10000"/>
                <a:gd name="connsiteY379" fmla="*/ 7523 h 10000"/>
                <a:gd name="connsiteX380" fmla="*/ 7691 w 10000"/>
                <a:gd name="connsiteY380" fmla="*/ 7573 h 10000"/>
                <a:gd name="connsiteX381" fmla="*/ 7666 w 10000"/>
                <a:gd name="connsiteY381" fmla="*/ 7559 h 10000"/>
                <a:gd name="connsiteX382" fmla="*/ 7678 w 10000"/>
                <a:gd name="connsiteY382" fmla="*/ 7523 h 10000"/>
                <a:gd name="connsiteX383" fmla="*/ 7597 w 10000"/>
                <a:gd name="connsiteY383" fmla="*/ 7339 h 10000"/>
                <a:gd name="connsiteX384" fmla="*/ 7597 w 10000"/>
                <a:gd name="connsiteY384" fmla="*/ 7268 h 10000"/>
                <a:gd name="connsiteX385" fmla="*/ 7560 w 10000"/>
                <a:gd name="connsiteY385" fmla="*/ 7268 h 10000"/>
                <a:gd name="connsiteX386" fmla="*/ 7445 w 10000"/>
                <a:gd name="connsiteY386" fmla="*/ 7197 h 10000"/>
                <a:gd name="connsiteX387" fmla="*/ 7377 w 10000"/>
                <a:gd name="connsiteY387" fmla="*/ 7232 h 10000"/>
                <a:gd name="connsiteX388" fmla="*/ 7358 w 10000"/>
                <a:gd name="connsiteY388" fmla="*/ 7275 h 10000"/>
                <a:gd name="connsiteX389" fmla="*/ 7408 w 10000"/>
                <a:gd name="connsiteY389" fmla="*/ 7324 h 10000"/>
                <a:gd name="connsiteX390" fmla="*/ 7420 w 10000"/>
                <a:gd name="connsiteY390" fmla="*/ 7367 h 10000"/>
                <a:gd name="connsiteX391" fmla="*/ 7389 w 10000"/>
                <a:gd name="connsiteY391" fmla="*/ 7410 h 10000"/>
                <a:gd name="connsiteX392" fmla="*/ 7396 w 10000"/>
                <a:gd name="connsiteY392" fmla="*/ 7445 h 10000"/>
                <a:gd name="connsiteX393" fmla="*/ 7383 w 10000"/>
                <a:gd name="connsiteY393" fmla="*/ 7516 h 10000"/>
                <a:gd name="connsiteX394" fmla="*/ 7389 w 10000"/>
                <a:gd name="connsiteY394" fmla="*/ 7587 h 10000"/>
                <a:gd name="connsiteX395" fmla="*/ 7427 w 10000"/>
                <a:gd name="connsiteY395" fmla="*/ 7700 h 10000"/>
                <a:gd name="connsiteX396" fmla="*/ 7389 w 10000"/>
                <a:gd name="connsiteY396" fmla="*/ 7743 h 10000"/>
                <a:gd name="connsiteX397" fmla="*/ 7396 w 10000"/>
                <a:gd name="connsiteY397" fmla="*/ 7779 h 10000"/>
                <a:gd name="connsiteX398" fmla="*/ 7364 w 10000"/>
                <a:gd name="connsiteY398" fmla="*/ 7793 h 10000"/>
                <a:gd name="connsiteX399" fmla="*/ 7346 w 10000"/>
                <a:gd name="connsiteY399" fmla="*/ 7814 h 10000"/>
                <a:gd name="connsiteX400" fmla="*/ 7226 w 10000"/>
                <a:gd name="connsiteY400" fmla="*/ 7800 h 10000"/>
                <a:gd name="connsiteX401" fmla="*/ 7207 w 10000"/>
                <a:gd name="connsiteY401" fmla="*/ 7757 h 10000"/>
                <a:gd name="connsiteX402" fmla="*/ 7169 w 10000"/>
                <a:gd name="connsiteY402" fmla="*/ 7786 h 10000"/>
                <a:gd name="connsiteX403" fmla="*/ 7088 w 10000"/>
                <a:gd name="connsiteY403" fmla="*/ 7771 h 10000"/>
                <a:gd name="connsiteX404" fmla="*/ 7032 w 10000"/>
                <a:gd name="connsiteY404" fmla="*/ 7793 h 10000"/>
                <a:gd name="connsiteX405" fmla="*/ 7001 w 10000"/>
                <a:gd name="connsiteY405" fmla="*/ 7644 h 10000"/>
                <a:gd name="connsiteX406" fmla="*/ 6968 w 10000"/>
                <a:gd name="connsiteY406" fmla="*/ 7637 h 10000"/>
                <a:gd name="connsiteX407" fmla="*/ 6932 w 10000"/>
                <a:gd name="connsiteY407" fmla="*/ 7544 h 10000"/>
                <a:gd name="connsiteX408" fmla="*/ 6951 w 10000"/>
                <a:gd name="connsiteY408" fmla="*/ 7502 h 10000"/>
                <a:gd name="connsiteX409" fmla="*/ 6994 w 10000"/>
                <a:gd name="connsiteY409" fmla="*/ 7523 h 10000"/>
                <a:gd name="connsiteX410" fmla="*/ 7013 w 10000"/>
                <a:gd name="connsiteY410" fmla="*/ 7473 h 10000"/>
                <a:gd name="connsiteX411" fmla="*/ 6982 w 10000"/>
                <a:gd name="connsiteY411" fmla="*/ 7438 h 10000"/>
                <a:gd name="connsiteX412" fmla="*/ 7001 w 10000"/>
                <a:gd name="connsiteY412" fmla="*/ 7402 h 10000"/>
                <a:gd name="connsiteX413" fmla="*/ 6919 w 10000"/>
                <a:gd name="connsiteY413" fmla="*/ 7331 h 10000"/>
                <a:gd name="connsiteX414" fmla="*/ 6925 w 10000"/>
                <a:gd name="connsiteY414" fmla="*/ 7296 h 10000"/>
                <a:gd name="connsiteX415" fmla="*/ 6875 w 10000"/>
                <a:gd name="connsiteY415" fmla="*/ 7260 h 10000"/>
                <a:gd name="connsiteX416" fmla="*/ 6906 w 10000"/>
                <a:gd name="connsiteY416" fmla="*/ 7218 h 10000"/>
                <a:gd name="connsiteX417" fmla="*/ 6894 w 10000"/>
                <a:gd name="connsiteY417" fmla="*/ 7168 h 10000"/>
                <a:gd name="connsiteX418" fmla="*/ 6836 w 10000"/>
                <a:gd name="connsiteY418" fmla="*/ 7090 h 10000"/>
                <a:gd name="connsiteX419" fmla="*/ 6800 w 10000"/>
                <a:gd name="connsiteY419" fmla="*/ 7026 h 10000"/>
                <a:gd name="connsiteX420" fmla="*/ 6724 w 10000"/>
                <a:gd name="connsiteY420" fmla="*/ 7055 h 10000"/>
                <a:gd name="connsiteX421" fmla="*/ 6681 w 10000"/>
                <a:gd name="connsiteY421" fmla="*/ 7048 h 10000"/>
                <a:gd name="connsiteX422" fmla="*/ 6656 w 10000"/>
                <a:gd name="connsiteY422" fmla="*/ 7111 h 10000"/>
                <a:gd name="connsiteX423" fmla="*/ 6568 w 10000"/>
                <a:gd name="connsiteY423" fmla="*/ 7119 h 10000"/>
                <a:gd name="connsiteX424" fmla="*/ 6536 w 10000"/>
                <a:gd name="connsiteY424" fmla="*/ 7111 h 10000"/>
                <a:gd name="connsiteX425" fmla="*/ 6461 w 10000"/>
                <a:gd name="connsiteY425" fmla="*/ 7161 h 10000"/>
                <a:gd name="connsiteX426" fmla="*/ 6468 w 10000"/>
                <a:gd name="connsiteY426" fmla="*/ 7260 h 10000"/>
                <a:gd name="connsiteX427" fmla="*/ 6449 w 10000"/>
                <a:gd name="connsiteY427" fmla="*/ 7324 h 10000"/>
                <a:gd name="connsiteX428" fmla="*/ 6449 w 10000"/>
                <a:gd name="connsiteY428" fmla="*/ 7381 h 10000"/>
                <a:gd name="connsiteX429" fmla="*/ 6385 w 10000"/>
                <a:gd name="connsiteY429" fmla="*/ 7424 h 10000"/>
                <a:gd name="connsiteX430" fmla="*/ 6317 w 10000"/>
                <a:gd name="connsiteY430" fmla="*/ 7431 h 10000"/>
                <a:gd name="connsiteX431" fmla="*/ 6298 w 10000"/>
                <a:gd name="connsiteY431" fmla="*/ 7410 h 10000"/>
                <a:gd name="connsiteX432" fmla="*/ 6235 w 10000"/>
                <a:gd name="connsiteY432" fmla="*/ 7388 h 10000"/>
                <a:gd name="connsiteX433" fmla="*/ 6199 w 10000"/>
                <a:gd name="connsiteY433" fmla="*/ 7431 h 10000"/>
                <a:gd name="connsiteX434" fmla="*/ 6191 w 10000"/>
                <a:gd name="connsiteY434" fmla="*/ 7473 h 10000"/>
                <a:gd name="connsiteX435" fmla="*/ 6153 w 10000"/>
                <a:gd name="connsiteY435" fmla="*/ 7480 h 10000"/>
                <a:gd name="connsiteX436" fmla="*/ 6148 w 10000"/>
                <a:gd name="connsiteY436" fmla="*/ 7523 h 10000"/>
                <a:gd name="connsiteX437" fmla="*/ 6117 w 10000"/>
                <a:gd name="connsiteY437" fmla="*/ 7523 h 10000"/>
                <a:gd name="connsiteX438" fmla="*/ 6079 w 10000"/>
                <a:gd name="connsiteY438" fmla="*/ 7424 h 10000"/>
                <a:gd name="connsiteX439" fmla="*/ 5991 w 10000"/>
                <a:gd name="connsiteY439" fmla="*/ 7473 h 10000"/>
                <a:gd name="connsiteX440" fmla="*/ 5890 w 10000"/>
                <a:gd name="connsiteY440" fmla="*/ 7551 h 10000"/>
                <a:gd name="connsiteX441" fmla="*/ 5852 w 10000"/>
                <a:gd name="connsiteY441" fmla="*/ 7566 h 10000"/>
                <a:gd name="connsiteX442" fmla="*/ 5866 w 10000"/>
                <a:gd name="connsiteY442" fmla="*/ 7615 h 10000"/>
                <a:gd name="connsiteX443" fmla="*/ 5808 w 10000"/>
                <a:gd name="connsiteY443" fmla="*/ 7637 h 10000"/>
                <a:gd name="connsiteX444" fmla="*/ 5770 w 10000"/>
                <a:gd name="connsiteY444" fmla="*/ 7608 h 10000"/>
                <a:gd name="connsiteX445" fmla="*/ 5688 w 10000"/>
                <a:gd name="connsiteY445" fmla="*/ 7622 h 10000"/>
                <a:gd name="connsiteX446" fmla="*/ 5688 w 10000"/>
                <a:gd name="connsiteY446" fmla="*/ 7395 h 10000"/>
                <a:gd name="connsiteX447" fmla="*/ 5769 w 10000"/>
                <a:gd name="connsiteY447"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443 w 10000"/>
                <a:gd name="connsiteY52" fmla="*/ 9198 h 10000"/>
                <a:gd name="connsiteX53" fmla="*/ 418 w 10000"/>
                <a:gd name="connsiteY53" fmla="*/ 9191 h 10000"/>
                <a:gd name="connsiteX54" fmla="*/ 268 w 10000"/>
                <a:gd name="connsiteY54" fmla="*/ 8935 h 10000"/>
                <a:gd name="connsiteX55" fmla="*/ 130 w 10000"/>
                <a:gd name="connsiteY55" fmla="*/ 8893 h 10000"/>
                <a:gd name="connsiteX56" fmla="*/ 48 w 10000"/>
                <a:gd name="connsiteY56" fmla="*/ 8758 h 10000"/>
                <a:gd name="connsiteX57" fmla="*/ 638 w 10000"/>
                <a:gd name="connsiteY57" fmla="*/ 7104 h 10000"/>
                <a:gd name="connsiteX58" fmla="*/ 6100 w 10000"/>
                <a:gd name="connsiteY58" fmla="*/ 7627 h 10000"/>
                <a:gd name="connsiteX59" fmla="*/ 5005 w 10000"/>
                <a:gd name="connsiteY59" fmla="*/ 5713 h 10000"/>
                <a:gd name="connsiteX60" fmla="*/ 5149 w 10000"/>
                <a:gd name="connsiteY60" fmla="*/ 5720 h 10000"/>
                <a:gd name="connsiteX61" fmla="*/ 5199 w 10000"/>
                <a:gd name="connsiteY61" fmla="*/ 5742 h 10000"/>
                <a:gd name="connsiteX62" fmla="*/ 5306 w 10000"/>
                <a:gd name="connsiteY62" fmla="*/ 5635 h 10000"/>
                <a:gd name="connsiteX63" fmla="*/ 5363 w 10000"/>
                <a:gd name="connsiteY63" fmla="*/ 5628 h 10000"/>
                <a:gd name="connsiteX64" fmla="*/ 5413 w 10000"/>
                <a:gd name="connsiteY64" fmla="*/ 5564 h 10000"/>
                <a:gd name="connsiteX65" fmla="*/ 5475 w 10000"/>
                <a:gd name="connsiteY65" fmla="*/ 5515 h 10000"/>
                <a:gd name="connsiteX66" fmla="*/ 5538 w 10000"/>
                <a:gd name="connsiteY66" fmla="*/ 5408 h 10000"/>
                <a:gd name="connsiteX67" fmla="*/ 5551 w 10000"/>
                <a:gd name="connsiteY67" fmla="*/ 5344 h 10000"/>
                <a:gd name="connsiteX68" fmla="*/ 5626 w 10000"/>
                <a:gd name="connsiteY68" fmla="*/ 5316 h 10000"/>
                <a:gd name="connsiteX69" fmla="*/ 5714 w 10000"/>
                <a:gd name="connsiteY69" fmla="*/ 5351 h 10000"/>
                <a:gd name="connsiteX70" fmla="*/ 5789 w 10000"/>
                <a:gd name="connsiteY70" fmla="*/ 5337 h 10000"/>
                <a:gd name="connsiteX71" fmla="*/ 5866 w 10000"/>
                <a:gd name="connsiteY71" fmla="*/ 5344 h 10000"/>
                <a:gd name="connsiteX72" fmla="*/ 5998 w 10000"/>
                <a:gd name="connsiteY72" fmla="*/ 5302 h 10000"/>
                <a:gd name="connsiteX73" fmla="*/ 6084 w 10000"/>
                <a:gd name="connsiteY73" fmla="*/ 5195 h 10000"/>
                <a:gd name="connsiteX74" fmla="*/ 6122 w 10000"/>
                <a:gd name="connsiteY74" fmla="*/ 5160 h 10000"/>
                <a:gd name="connsiteX75" fmla="*/ 6179 w 10000"/>
                <a:gd name="connsiteY75" fmla="*/ 5160 h 10000"/>
                <a:gd name="connsiteX76" fmla="*/ 6223 w 10000"/>
                <a:gd name="connsiteY76" fmla="*/ 5103 h 10000"/>
                <a:gd name="connsiteX77" fmla="*/ 6204 w 10000"/>
                <a:gd name="connsiteY77" fmla="*/ 5039 h 10000"/>
                <a:gd name="connsiteX78" fmla="*/ 6217 w 10000"/>
                <a:gd name="connsiteY78" fmla="*/ 4982 h 10000"/>
                <a:gd name="connsiteX79" fmla="*/ 6273 w 10000"/>
                <a:gd name="connsiteY79" fmla="*/ 4876 h 10000"/>
                <a:gd name="connsiteX80" fmla="*/ 6335 w 10000"/>
                <a:gd name="connsiteY80" fmla="*/ 4776 h 10000"/>
                <a:gd name="connsiteX81" fmla="*/ 6398 w 10000"/>
                <a:gd name="connsiteY81" fmla="*/ 4755 h 10000"/>
                <a:gd name="connsiteX82" fmla="*/ 6430 w 10000"/>
                <a:gd name="connsiteY82" fmla="*/ 4720 h 10000"/>
                <a:gd name="connsiteX83" fmla="*/ 6536 w 10000"/>
                <a:gd name="connsiteY83" fmla="*/ 4734 h 10000"/>
                <a:gd name="connsiteX84" fmla="*/ 6643 w 10000"/>
                <a:gd name="connsiteY84" fmla="*/ 4734 h 10000"/>
                <a:gd name="connsiteX85" fmla="*/ 6650 w 10000"/>
                <a:gd name="connsiteY85" fmla="*/ 4670 h 10000"/>
                <a:gd name="connsiteX86" fmla="*/ 6668 w 10000"/>
                <a:gd name="connsiteY86" fmla="*/ 4627 h 10000"/>
                <a:gd name="connsiteX87" fmla="*/ 6662 w 10000"/>
                <a:gd name="connsiteY87" fmla="*/ 4599 h 10000"/>
                <a:gd name="connsiteX88" fmla="*/ 6724 w 10000"/>
                <a:gd name="connsiteY88" fmla="*/ 4578 h 10000"/>
                <a:gd name="connsiteX89" fmla="*/ 6768 w 10000"/>
                <a:gd name="connsiteY89" fmla="*/ 4634 h 10000"/>
                <a:gd name="connsiteX90" fmla="*/ 6831 w 10000"/>
                <a:gd name="connsiteY90" fmla="*/ 4613 h 10000"/>
                <a:gd name="connsiteX91" fmla="*/ 6851 w 10000"/>
                <a:gd name="connsiteY91" fmla="*/ 4578 h 10000"/>
                <a:gd name="connsiteX92" fmla="*/ 6901 w 10000"/>
                <a:gd name="connsiteY92" fmla="*/ 4564 h 10000"/>
                <a:gd name="connsiteX93" fmla="*/ 7006 w 10000"/>
                <a:gd name="connsiteY93" fmla="*/ 4493 h 10000"/>
                <a:gd name="connsiteX94" fmla="*/ 7107 w 10000"/>
                <a:gd name="connsiteY94" fmla="*/ 4521 h 10000"/>
                <a:gd name="connsiteX95" fmla="*/ 7133 w 10000"/>
                <a:gd name="connsiteY95" fmla="*/ 4507 h 10000"/>
                <a:gd name="connsiteX96" fmla="*/ 7188 w 10000"/>
                <a:gd name="connsiteY96" fmla="*/ 4528 h 10000"/>
                <a:gd name="connsiteX97" fmla="*/ 7214 w 10000"/>
                <a:gd name="connsiteY97" fmla="*/ 4471 h 10000"/>
                <a:gd name="connsiteX98" fmla="*/ 7238 w 10000"/>
                <a:gd name="connsiteY98" fmla="*/ 4500 h 10000"/>
                <a:gd name="connsiteX99" fmla="*/ 7276 w 10000"/>
                <a:gd name="connsiteY99" fmla="*/ 4493 h 10000"/>
                <a:gd name="connsiteX100" fmla="*/ 7320 w 10000"/>
                <a:gd name="connsiteY100" fmla="*/ 4556 h 10000"/>
                <a:gd name="connsiteX101" fmla="*/ 7370 w 10000"/>
                <a:gd name="connsiteY101" fmla="*/ 4549 h 10000"/>
                <a:gd name="connsiteX102" fmla="*/ 7414 w 10000"/>
                <a:gd name="connsiteY102" fmla="*/ 4578 h 10000"/>
                <a:gd name="connsiteX103" fmla="*/ 7433 w 10000"/>
                <a:gd name="connsiteY103" fmla="*/ 4556 h 10000"/>
                <a:gd name="connsiteX104" fmla="*/ 7522 w 10000"/>
                <a:gd name="connsiteY104" fmla="*/ 4564 h 10000"/>
                <a:gd name="connsiteX105" fmla="*/ 7535 w 10000"/>
                <a:gd name="connsiteY105" fmla="*/ 4585 h 10000"/>
                <a:gd name="connsiteX106" fmla="*/ 7628 w 10000"/>
                <a:gd name="connsiteY106" fmla="*/ 4514 h 10000"/>
                <a:gd name="connsiteX107" fmla="*/ 7628 w 10000"/>
                <a:gd name="connsiteY107" fmla="*/ 4393 h 10000"/>
                <a:gd name="connsiteX108" fmla="*/ 7604 w 10000"/>
                <a:gd name="connsiteY108" fmla="*/ 4379 h 10000"/>
                <a:gd name="connsiteX109" fmla="*/ 7585 w 10000"/>
                <a:gd name="connsiteY109" fmla="*/ 4294 h 10000"/>
                <a:gd name="connsiteX110" fmla="*/ 7547 w 10000"/>
                <a:gd name="connsiteY110" fmla="*/ 4209 h 10000"/>
                <a:gd name="connsiteX111" fmla="*/ 7489 w 10000"/>
                <a:gd name="connsiteY111" fmla="*/ 4173 h 10000"/>
                <a:gd name="connsiteX112" fmla="*/ 7483 w 10000"/>
                <a:gd name="connsiteY112" fmla="*/ 4131 h 10000"/>
                <a:gd name="connsiteX113" fmla="*/ 7402 w 10000"/>
                <a:gd name="connsiteY113" fmla="*/ 4053 h 10000"/>
                <a:gd name="connsiteX114" fmla="*/ 7408 w 10000"/>
                <a:gd name="connsiteY114" fmla="*/ 4024 h 10000"/>
                <a:gd name="connsiteX115" fmla="*/ 7327 w 10000"/>
                <a:gd name="connsiteY115" fmla="*/ 3982 h 10000"/>
                <a:gd name="connsiteX116" fmla="*/ 7320 w 10000"/>
                <a:gd name="connsiteY116" fmla="*/ 3903 h 10000"/>
                <a:gd name="connsiteX117" fmla="*/ 7183 w 10000"/>
                <a:gd name="connsiteY117" fmla="*/ 3833 h 10000"/>
                <a:gd name="connsiteX118" fmla="*/ 7107 w 10000"/>
                <a:gd name="connsiteY118" fmla="*/ 3683 h 10000"/>
                <a:gd name="connsiteX119" fmla="*/ 6994 w 10000"/>
                <a:gd name="connsiteY119" fmla="*/ 3676 h 10000"/>
                <a:gd name="connsiteX120" fmla="*/ 6956 w 10000"/>
                <a:gd name="connsiteY120" fmla="*/ 3648 h 10000"/>
                <a:gd name="connsiteX121" fmla="*/ 6901 w 10000"/>
                <a:gd name="connsiteY121" fmla="*/ 3669 h 10000"/>
                <a:gd name="connsiteX122" fmla="*/ 6812 w 10000"/>
                <a:gd name="connsiteY122" fmla="*/ 3669 h 10000"/>
                <a:gd name="connsiteX123" fmla="*/ 6687 w 10000"/>
                <a:gd name="connsiteY123" fmla="*/ 3840 h 10000"/>
                <a:gd name="connsiteX124" fmla="*/ 6643 w 10000"/>
                <a:gd name="connsiteY124" fmla="*/ 3918 h 10000"/>
                <a:gd name="connsiteX125" fmla="*/ 6530 w 10000"/>
                <a:gd name="connsiteY125" fmla="*/ 3797 h 10000"/>
                <a:gd name="connsiteX126" fmla="*/ 6449 w 10000"/>
                <a:gd name="connsiteY126" fmla="*/ 3747 h 10000"/>
                <a:gd name="connsiteX127" fmla="*/ 6367 w 10000"/>
                <a:gd name="connsiteY127" fmla="*/ 3754 h 10000"/>
                <a:gd name="connsiteX128" fmla="*/ 6285 w 10000"/>
                <a:gd name="connsiteY128" fmla="*/ 3790 h 10000"/>
                <a:gd name="connsiteX129" fmla="*/ 6217 w 10000"/>
                <a:gd name="connsiteY129" fmla="*/ 3762 h 10000"/>
                <a:gd name="connsiteX130" fmla="*/ 6153 w 10000"/>
                <a:gd name="connsiteY130" fmla="*/ 3804 h 10000"/>
                <a:gd name="connsiteX131" fmla="*/ 6091 w 10000"/>
                <a:gd name="connsiteY131" fmla="*/ 3889 h 10000"/>
                <a:gd name="connsiteX132" fmla="*/ 5947 w 10000"/>
                <a:gd name="connsiteY132" fmla="*/ 3733 h 10000"/>
                <a:gd name="connsiteX133" fmla="*/ 5928 w 10000"/>
                <a:gd name="connsiteY133" fmla="*/ 3577 h 10000"/>
                <a:gd name="connsiteX134" fmla="*/ 6041 w 10000"/>
                <a:gd name="connsiteY134" fmla="*/ 3513 h 10000"/>
                <a:gd name="connsiteX135" fmla="*/ 6034 w 10000"/>
                <a:gd name="connsiteY135" fmla="*/ 3343 h 10000"/>
                <a:gd name="connsiteX136" fmla="*/ 6141 w 10000"/>
                <a:gd name="connsiteY136" fmla="*/ 3144 h 10000"/>
                <a:gd name="connsiteX137" fmla="*/ 6129 w 10000"/>
                <a:gd name="connsiteY137" fmla="*/ 3109 h 10000"/>
                <a:gd name="connsiteX138" fmla="*/ 6385 w 10000"/>
                <a:gd name="connsiteY138" fmla="*/ 2456 h 10000"/>
                <a:gd name="connsiteX139" fmla="*/ 6524 w 10000"/>
                <a:gd name="connsiteY139" fmla="*/ 2555 h 10000"/>
                <a:gd name="connsiteX140" fmla="*/ 6605 w 10000"/>
                <a:gd name="connsiteY140" fmla="*/ 2598 h 10000"/>
                <a:gd name="connsiteX141" fmla="*/ 6687 w 10000"/>
                <a:gd name="connsiteY141" fmla="*/ 2598 h 10000"/>
                <a:gd name="connsiteX142" fmla="*/ 6812 w 10000"/>
                <a:gd name="connsiteY142" fmla="*/ 2676 h 10000"/>
                <a:gd name="connsiteX143" fmla="*/ 6831 w 10000"/>
                <a:gd name="connsiteY143" fmla="*/ 2626 h 10000"/>
                <a:gd name="connsiteX144" fmla="*/ 6913 w 10000"/>
                <a:gd name="connsiteY144" fmla="*/ 2612 h 10000"/>
                <a:gd name="connsiteX145" fmla="*/ 6982 w 10000"/>
                <a:gd name="connsiteY145" fmla="*/ 2527 h 10000"/>
                <a:gd name="connsiteX146" fmla="*/ 7069 w 10000"/>
                <a:gd name="connsiteY146" fmla="*/ 2463 h 10000"/>
                <a:gd name="connsiteX147" fmla="*/ 7107 w 10000"/>
                <a:gd name="connsiteY147" fmla="*/ 2399 h 10000"/>
                <a:gd name="connsiteX148" fmla="*/ 7238 w 10000"/>
                <a:gd name="connsiteY148" fmla="*/ 2356 h 10000"/>
                <a:gd name="connsiteX149" fmla="*/ 7308 w 10000"/>
                <a:gd name="connsiteY149" fmla="*/ 2363 h 10000"/>
                <a:gd name="connsiteX150" fmla="*/ 7364 w 10000"/>
                <a:gd name="connsiteY150" fmla="*/ 2300 h 10000"/>
                <a:gd name="connsiteX151" fmla="*/ 7408 w 10000"/>
                <a:gd name="connsiteY151" fmla="*/ 2214 h 10000"/>
                <a:gd name="connsiteX152" fmla="*/ 7389 w 10000"/>
                <a:gd name="connsiteY152" fmla="*/ 2200 h 10000"/>
                <a:gd name="connsiteX153" fmla="*/ 7408 w 10000"/>
                <a:gd name="connsiteY153" fmla="*/ 2108 h 10000"/>
                <a:gd name="connsiteX154" fmla="*/ 7333 w 10000"/>
                <a:gd name="connsiteY154" fmla="*/ 2108 h 10000"/>
                <a:gd name="connsiteX155" fmla="*/ 7370 w 10000"/>
                <a:gd name="connsiteY155" fmla="*/ 2030 h 10000"/>
                <a:gd name="connsiteX156" fmla="*/ 7377 w 10000"/>
                <a:gd name="connsiteY156" fmla="*/ 1938 h 10000"/>
                <a:gd name="connsiteX157" fmla="*/ 7408 w 10000"/>
                <a:gd name="connsiteY157" fmla="*/ 1916 h 10000"/>
                <a:gd name="connsiteX158" fmla="*/ 7464 w 10000"/>
                <a:gd name="connsiteY158" fmla="*/ 1824 h 10000"/>
                <a:gd name="connsiteX159" fmla="*/ 7458 w 10000"/>
                <a:gd name="connsiteY159" fmla="*/ 1753 h 10000"/>
                <a:gd name="connsiteX160" fmla="*/ 7504 w 10000"/>
                <a:gd name="connsiteY160" fmla="*/ 1675 h 10000"/>
                <a:gd name="connsiteX161" fmla="*/ 7554 w 10000"/>
                <a:gd name="connsiteY161" fmla="*/ 1625 h 10000"/>
                <a:gd name="connsiteX162" fmla="*/ 7572 w 10000"/>
                <a:gd name="connsiteY162" fmla="*/ 1540 h 10000"/>
                <a:gd name="connsiteX163" fmla="*/ 7566 w 10000"/>
                <a:gd name="connsiteY163" fmla="*/ 1512 h 10000"/>
                <a:gd name="connsiteX164" fmla="*/ 7610 w 10000"/>
                <a:gd name="connsiteY164" fmla="*/ 1455 h 10000"/>
                <a:gd name="connsiteX165" fmla="*/ 7672 w 10000"/>
                <a:gd name="connsiteY165" fmla="*/ 1285 h 10000"/>
                <a:gd name="connsiteX166" fmla="*/ 7691 w 10000"/>
                <a:gd name="connsiteY166" fmla="*/ 1185 h 10000"/>
                <a:gd name="connsiteX167" fmla="*/ 7723 w 10000"/>
                <a:gd name="connsiteY167" fmla="*/ 1192 h 10000"/>
                <a:gd name="connsiteX168" fmla="*/ 7810 w 10000"/>
                <a:gd name="connsiteY168" fmla="*/ 1079 h 10000"/>
                <a:gd name="connsiteX169" fmla="*/ 7910 w 10000"/>
                <a:gd name="connsiteY169" fmla="*/ 1015 h 10000"/>
                <a:gd name="connsiteX170" fmla="*/ 7922 w 10000"/>
                <a:gd name="connsiteY170" fmla="*/ 937 h 10000"/>
                <a:gd name="connsiteX171" fmla="*/ 7961 w 10000"/>
                <a:gd name="connsiteY171" fmla="*/ 852 h 10000"/>
                <a:gd name="connsiteX172" fmla="*/ 7949 w 10000"/>
                <a:gd name="connsiteY172" fmla="*/ 788 h 10000"/>
                <a:gd name="connsiteX173" fmla="*/ 7898 w 10000"/>
                <a:gd name="connsiteY173" fmla="*/ 731 h 10000"/>
                <a:gd name="connsiteX174" fmla="*/ 7922 w 10000"/>
                <a:gd name="connsiteY174" fmla="*/ 660 h 10000"/>
                <a:gd name="connsiteX175" fmla="*/ 7922 w 10000"/>
                <a:gd name="connsiteY175" fmla="*/ 575 h 10000"/>
                <a:gd name="connsiteX176" fmla="*/ 7829 w 10000"/>
                <a:gd name="connsiteY176" fmla="*/ 504 h 10000"/>
                <a:gd name="connsiteX177" fmla="*/ 7736 w 10000"/>
                <a:gd name="connsiteY177" fmla="*/ 546 h 10000"/>
                <a:gd name="connsiteX178" fmla="*/ 7691 w 10000"/>
                <a:gd name="connsiteY178" fmla="*/ 546 h 10000"/>
                <a:gd name="connsiteX179" fmla="*/ 7672 w 10000"/>
                <a:gd name="connsiteY179" fmla="*/ 497 h 10000"/>
                <a:gd name="connsiteX180" fmla="*/ 7672 w 10000"/>
                <a:gd name="connsiteY180" fmla="*/ 405 h 10000"/>
                <a:gd name="connsiteX181" fmla="*/ 7791 w 10000"/>
                <a:gd name="connsiteY181" fmla="*/ 312 h 10000"/>
                <a:gd name="connsiteX182" fmla="*/ 7829 w 10000"/>
                <a:gd name="connsiteY182" fmla="*/ 234 h 10000"/>
                <a:gd name="connsiteX183" fmla="*/ 7904 w 10000"/>
                <a:gd name="connsiteY183" fmla="*/ 170 h 10000"/>
                <a:gd name="connsiteX184" fmla="*/ 7973 w 10000"/>
                <a:gd name="connsiteY184" fmla="*/ 50 h 10000"/>
                <a:gd name="connsiteX185" fmla="*/ 8023 w 10000"/>
                <a:gd name="connsiteY185" fmla="*/ 28 h 10000"/>
                <a:gd name="connsiteX186" fmla="*/ 8092 w 10000"/>
                <a:gd name="connsiteY186" fmla="*/ 43 h 10000"/>
                <a:gd name="connsiteX187" fmla="*/ 8237 w 10000"/>
                <a:gd name="connsiteY187" fmla="*/ 0 h 10000"/>
                <a:gd name="connsiteX188" fmla="*/ 8305 w 10000"/>
                <a:gd name="connsiteY188" fmla="*/ 71 h 10000"/>
                <a:gd name="connsiteX189" fmla="*/ 8300 w 10000"/>
                <a:gd name="connsiteY189" fmla="*/ 121 h 10000"/>
                <a:gd name="connsiteX190" fmla="*/ 8331 w 10000"/>
                <a:gd name="connsiteY190" fmla="*/ 142 h 10000"/>
                <a:gd name="connsiteX191" fmla="*/ 8355 w 10000"/>
                <a:gd name="connsiteY191" fmla="*/ 192 h 10000"/>
                <a:gd name="connsiteX192" fmla="*/ 8318 w 10000"/>
                <a:gd name="connsiteY192" fmla="*/ 248 h 10000"/>
                <a:gd name="connsiteX193" fmla="*/ 8268 w 10000"/>
                <a:gd name="connsiteY193" fmla="*/ 376 h 10000"/>
                <a:gd name="connsiteX194" fmla="*/ 8187 w 10000"/>
                <a:gd name="connsiteY194" fmla="*/ 476 h 10000"/>
                <a:gd name="connsiteX195" fmla="*/ 8111 w 10000"/>
                <a:gd name="connsiteY195" fmla="*/ 532 h 10000"/>
                <a:gd name="connsiteX196" fmla="*/ 8169 w 10000"/>
                <a:gd name="connsiteY196" fmla="*/ 554 h 10000"/>
                <a:gd name="connsiteX197" fmla="*/ 8243 w 10000"/>
                <a:gd name="connsiteY197" fmla="*/ 639 h 10000"/>
                <a:gd name="connsiteX198" fmla="*/ 8293 w 10000"/>
                <a:gd name="connsiteY198" fmla="*/ 646 h 10000"/>
                <a:gd name="connsiteX199" fmla="*/ 8318 w 10000"/>
                <a:gd name="connsiteY199" fmla="*/ 738 h 10000"/>
                <a:gd name="connsiteX200" fmla="*/ 8368 w 10000"/>
                <a:gd name="connsiteY200" fmla="*/ 759 h 10000"/>
                <a:gd name="connsiteX201" fmla="*/ 8406 w 10000"/>
                <a:gd name="connsiteY201" fmla="*/ 752 h 10000"/>
                <a:gd name="connsiteX202" fmla="*/ 8481 w 10000"/>
                <a:gd name="connsiteY202" fmla="*/ 610 h 10000"/>
                <a:gd name="connsiteX203" fmla="*/ 8550 w 10000"/>
                <a:gd name="connsiteY203" fmla="*/ 625 h 10000"/>
                <a:gd name="connsiteX204" fmla="*/ 8562 w 10000"/>
                <a:gd name="connsiteY204" fmla="*/ 667 h 10000"/>
                <a:gd name="connsiteX205" fmla="*/ 8613 w 10000"/>
                <a:gd name="connsiteY205" fmla="*/ 717 h 10000"/>
                <a:gd name="connsiteX206" fmla="*/ 8613 w 10000"/>
                <a:gd name="connsiteY206" fmla="*/ 752 h 10000"/>
                <a:gd name="connsiteX207" fmla="*/ 8657 w 10000"/>
                <a:gd name="connsiteY207" fmla="*/ 774 h 10000"/>
                <a:gd name="connsiteX208" fmla="*/ 8720 w 10000"/>
                <a:gd name="connsiteY208" fmla="*/ 774 h 10000"/>
                <a:gd name="connsiteX209" fmla="*/ 8726 w 10000"/>
                <a:gd name="connsiteY209" fmla="*/ 837 h 10000"/>
                <a:gd name="connsiteX210" fmla="*/ 8670 w 10000"/>
                <a:gd name="connsiteY210" fmla="*/ 866 h 10000"/>
                <a:gd name="connsiteX211" fmla="*/ 8720 w 10000"/>
                <a:gd name="connsiteY211" fmla="*/ 1143 h 10000"/>
                <a:gd name="connsiteX212" fmla="*/ 8770 w 10000"/>
                <a:gd name="connsiteY212" fmla="*/ 1270 h 10000"/>
                <a:gd name="connsiteX213" fmla="*/ 8757 w 10000"/>
                <a:gd name="connsiteY213" fmla="*/ 1327 h 10000"/>
                <a:gd name="connsiteX214" fmla="*/ 8801 w 10000"/>
                <a:gd name="connsiteY214" fmla="*/ 1391 h 10000"/>
                <a:gd name="connsiteX215" fmla="*/ 8808 w 10000"/>
                <a:gd name="connsiteY215" fmla="*/ 1434 h 10000"/>
                <a:gd name="connsiteX216" fmla="*/ 8926 w 10000"/>
                <a:gd name="connsiteY216" fmla="*/ 1483 h 10000"/>
                <a:gd name="connsiteX217" fmla="*/ 9072 w 10000"/>
                <a:gd name="connsiteY217" fmla="*/ 1441 h 10000"/>
                <a:gd name="connsiteX218" fmla="*/ 9089 w 10000"/>
                <a:gd name="connsiteY218" fmla="*/ 1384 h 10000"/>
                <a:gd name="connsiteX219" fmla="*/ 9139 w 10000"/>
                <a:gd name="connsiteY219" fmla="*/ 1405 h 10000"/>
                <a:gd name="connsiteX220" fmla="*/ 9172 w 10000"/>
                <a:gd name="connsiteY220" fmla="*/ 1455 h 10000"/>
                <a:gd name="connsiteX221" fmla="*/ 9248 w 10000"/>
                <a:gd name="connsiteY221" fmla="*/ 1419 h 10000"/>
                <a:gd name="connsiteX222" fmla="*/ 9291 w 10000"/>
                <a:gd name="connsiteY222" fmla="*/ 1419 h 10000"/>
                <a:gd name="connsiteX223" fmla="*/ 9354 w 10000"/>
                <a:gd name="connsiteY223" fmla="*/ 1476 h 10000"/>
                <a:gd name="connsiteX224" fmla="*/ 9391 w 10000"/>
                <a:gd name="connsiteY224" fmla="*/ 1398 h 10000"/>
                <a:gd name="connsiteX225" fmla="*/ 9467 w 10000"/>
                <a:gd name="connsiteY225" fmla="*/ 1434 h 10000"/>
                <a:gd name="connsiteX226" fmla="*/ 9505 w 10000"/>
                <a:gd name="connsiteY226" fmla="*/ 1391 h 10000"/>
                <a:gd name="connsiteX227" fmla="*/ 9536 w 10000"/>
                <a:gd name="connsiteY227" fmla="*/ 1398 h 10000"/>
                <a:gd name="connsiteX228" fmla="*/ 9567 w 10000"/>
                <a:gd name="connsiteY228" fmla="*/ 1356 h 10000"/>
                <a:gd name="connsiteX229" fmla="*/ 9561 w 10000"/>
                <a:gd name="connsiteY229" fmla="*/ 1313 h 10000"/>
                <a:gd name="connsiteX230" fmla="*/ 9605 w 10000"/>
                <a:gd name="connsiteY230" fmla="*/ 1292 h 10000"/>
                <a:gd name="connsiteX231" fmla="*/ 9636 w 10000"/>
                <a:gd name="connsiteY231" fmla="*/ 1221 h 10000"/>
                <a:gd name="connsiteX232" fmla="*/ 9725 w 10000"/>
                <a:gd name="connsiteY232" fmla="*/ 1228 h 10000"/>
                <a:gd name="connsiteX233" fmla="*/ 9856 w 10000"/>
                <a:gd name="connsiteY233" fmla="*/ 1434 h 10000"/>
                <a:gd name="connsiteX234" fmla="*/ 9880 w 10000"/>
                <a:gd name="connsiteY234" fmla="*/ 1505 h 10000"/>
                <a:gd name="connsiteX235" fmla="*/ 9969 w 10000"/>
                <a:gd name="connsiteY235" fmla="*/ 1597 h 10000"/>
                <a:gd name="connsiteX236" fmla="*/ 10000 w 10000"/>
                <a:gd name="connsiteY236" fmla="*/ 1682 h 10000"/>
                <a:gd name="connsiteX237" fmla="*/ 9931 w 10000"/>
                <a:gd name="connsiteY237" fmla="*/ 1796 h 10000"/>
                <a:gd name="connsiteX238" fmla="*/ 9880 w 10000"/>
                <a:gd name="connsiteY238" fmla="*/ 1838 h 10000"/>
                <a:gd name="connsiteX239" fmla="*/ 9907 w 10000"/>
                <a:gd name="connsiteY239" fmla="*/ 1959 h 10000"/>
                <a:gd name="connsiteX240" fmla="*/ 9830 w 10000"/>
                <a:gd name="connsiteY240" fmla="*/ 2051 h 10000"/>
                <a:gd name="connsiteX241" fmla="*/ 9787 w 10000"/>
                <a:gd name="connsiteY241" fmla="*/ 2072 h 10000"/>
                <a:gd name="connsiteX242" fmla="*/ 9787 w 10000"/>
                <a:gd name="connsiteY242" fmla="*/ 2136 h 10000"/>
                <a:gd name="connsiteX243" fmla="*/ 9730 w 10000"/>
                <a:gd name="connsiteY243" fmla="*/ 2257 h 10000"/>
                <a:gd name="connsiteX244" fmla="*/ 9693 w 10000"/>
                <a:gd name="connsiteY244" fmla="*/ 2264 h 10000"/>
                <a:gd name="connsiteX245" fmla="*/ 9699 w 10000"/>
                <a:gd name="connsiteY245" fmla="*/ 2349 h 10000"/>
                <a:gd name="connsiteX246" fmla="*/ 9667 w 10000"/>
                <a:gd name="connsiteY246" fmla="*/ 2413 h 10000"/>
                <a:gd name="connsiteX247" fmla="*/ 9675 w 10000"/>
                <a:gd name="connsiteY247" fmla="*/ 2697 h 10000"/>
                <a:gd name="connsiteX248" fmla="*/ 9693 w 10000"/>
                <a:gd name="connsiteY248" fmla="*/ 2718 h 10000"/>
                <a:gd name="connsiteX249" fmla="*/ 9687 w 10000"/>
                <a:gd name="connsiteY249" fmla="*/ 2811 h 10000"/>
                <a:gd name="connsiteX250" fmla="*/ 9675 w 10000"/>
                <a:gd name="connsiteY250" fmla="*/ 2896 h 10000"/>
                <a:gd name="connsiteX251" fmla="*/ 9630 w 10000"/>
                <a:gd name="connsiteY251" fmla="*/ 2938 h 10000"/>
                <a:gd name="connsiteX252" fmla="*/ 9548 w 10000"/>
                <a:gd name="connsiteY252" fmla="*/ 2903 h 10000"/>
                <a:gd name="connsiteX253" fmla="*/ 9511 w 10000"/>
                <a:gd name="connsiteY253" fmla="*/ 2952 h 10000"/>
                <a:gd name="connsiteX254" fmla="*/ 9517 w 10000"/>
                <a:gd name="connsiteY254" fmla="*/ 2995 h 10000"/>
                <a:gd name="connsiteX255" fmla="*/ 9492 w 10000"/>
                <a:gd name="connsiteY255" fmla="*/ 3080 h 10000"/>
                <a:gd name="connsiteX256" fmla="*/ 9448 w 10000"/>
                <a:gd name="connsiteY256" fmla="*/ 3137 h 10000"/>
                <a:gd name="connsiteX257" fmla="*/ 9435 w 10000"/>
                <a:gd name="connsiteY257" fmla="*/ 3236 h 10000"/>
                <a:gd name="connsiteX258" fmla="*/ 9404 w 10000"/>
                <a:gd name="connsiteY258" fmla="*/ 3322 h 10000"/>
                <a:gd name="connsiteX259" fmla="*/ 9410 w 10000"/>
                <a:gd name="connsiteY259" fmla="*/ 3378 h 10000"/>
                <a:gd name="connsiteX260" fmla="*/ 9398 w 10000"/>
                <a:gd name="connsiteY260" fmla="*/ 3435 h 10000"/>
                <a:gd name="connsiteX261" fmla="*/ 9423 w 10000"/>
                <a:gd name="connsiteY261" fmla="*/ 3485 h 10000"/>
                <a:gd name="connsiteX262" fmla="*/ 9385 w 10000"/>
                <a:gd name="connsiteY262" fmla="*/ 3563 h 10000"/>
                <a:gd name="connsiteX263" fmla="*/ 9323 w 10000"/>
                <a:gd name="connsiteY263" fmla="*/ 3442 h 10000"/>
                <a:gd name="connsiteX264" fmla="*/ 9323 w 10000"/>
                <a:gd name="connsiteY264" fmla="*/ 3350 h 10000"/>
                <a:gd name="connsiteX265" fmla="*/ 9304 w 10000"/>
                <a:gd name="connsiteY265" fmla="*/ 3336 h 10000"/>
                <a:gd name="connsiteX266" fmla="*/ 9228 w 10000"/>
                <a:gd name="connsiteY266" fmla="*/ 3400 h 10000"/>
                <a:gd name="connsiteX267" fmla="*/ 9108 w 10000"/>
                <a:gd name="connsiteY267" fmla="*/ 3549 h 10000"/>
                <a:gd name="connsiteX268" fmla="*/ 9039 w 10000"/>
                <a:gd name="connsiteY268" fmla="*/ 3655 h 10000"/>
                <a:gd name="connsiteX269" fmla="*/ 8933 w 10000"/>
                <a:gd name="connsiteY269" fmla="*/ 3712 h 10000"/>
                <a:gd name="connsiteX270" fmla="*/ 8895 w 10000"/>
                <a:gd name="connsiteY270" fmla="*/ 3797 h 10000"/>
                <a:gd name="connsiteX271" fmla="*/ 8864 w 10000"/>
                <a:gd name="connsiteY271" fmla="*/ 3825 h 10000"/>
                <a:gd name="connsiteX272" fmla="*/ 8744 w 10000"/>
                <a:gd name="connsiteY272" fmla="*/ 3903 h 10000"/>
                <a:gd name="connsiteX273" fmla="*/ 8644 w 10000"/>
                <a:gd name="connsiteY273" fmla="*/ 3996 h 10000"/>
                <a:gd name="connsiteX274" fmla="*/ 8620 w 10000"/>
                <a:gd name="connsiteY274" fmla="*/ 4067 h 10000"/>
                <a:gd name="connsiteX275" fmla="*/ 8581 w 10000"/>
                <a:gd name="connsiteY275" fmla="*/ 4102 h 10000"/>
                <a:gd name="connsiteX276" fmla="*/ 8632 w 10000"/>
                <a:gd name="connsiteY276" fmla="*/ 4194 h 10000"/>
                <a:gd name="connsiteX277" fmla="*/ 8682 w 10000"/>
                <a:gd name="connsiteY277" fmla="*/ 4265 h 10000"/>
                <a:gd name="connsiteX278" fmla="*/ 8751 w 10000"/>
                <a:gd name="connsiteY278" fmla="*/ 4294 h 10000"/>
                <a:gd name="connsiteX279" fmla="*/ 8726 w 10000"/>
                <a:gd name="connsiteY279" fmla="*/ 4344 h 10000"/>
                <a:gd name="connsiteX280" fmla="*/ 8775 w 10000"/>
                <a:gd name="connsiteY280" fmla="*/ 4358 h 10000"/>
                <a:gd name="connsiteX281" fmla="*/ 8775 w 10000"/>
                <a:gd name="connsiteY281" fmla="*/ 4443 h 10000"/>
                <a:gd name="connsiteX282" fmla="*/ 8814 w 10000"/>
                <a:gd name="connsiteY282" fmla="*/ 4507 h 10000"/>
                <a:gd name="connsiteX283" fmla="*/ 8876 w 10000"/>
                <a:gd name="connsiteY283" fmla="*/ 4493 h 10000"/>
                <a:gd name="connsiteX284" fmla="*/ 8902 w 10000"/>
                <a:gd name="connsiteY284" fmla="*/ 4422 h 10000"/>
                <a:gd name="connsiteX285" fmla="*/ 8952 w 10000"/>
                <a:gd name="connsiteY285" fmla="*/ 4414 h 10000"/>
                <a:gd name="connsiteX286" fmla="*/ 8957 w 10000"/>
                <a:gd name="connsiteY286" fmla="*/ 4358 h 10000"/>
                <a:gd name="connsiteX287" fmla="*/ 9022 w 10000"/>
                <a:gd name="connsiteY287" fmla="*/ 4358 h 10000"/>
                <a:gd name="connsiteX288" fmla="*/ 8995 w 10000"/>
                <a:gd name="connsiteY288" fmla="*/ 4429 h 10000"/>
                <a:gd name="connsiteX289" fmla="*/ 9058 w 10000"/>
                <a:gd name="connsiteY289" fmla="*/ 4464 h 10000"/>
                <a:gd name="connsiteX290" fmla="*/ 9046 w 10000"/>
                <a:gd name="connsiteY290" fmla="*/ 4528 h 10000"/>
                <a:gd name="connsiteX291" fmla="*/ 8952 w 10000"/>
                <a:gd name="connsiteY291" fmla="*/ 4535 h 10000"/>
                <a:gd name="connsiteX292" fmla="*/ 8883 w 10000"/>
                <a:gd name="connsiteY292" fmla="*/ 4578 h 10000"/>
                <a:gd name="connsiteX293" fmla="*/ 8821 w 10000"/>
                <a:gd name="connsiteY293" fmla="*/ 4599 h 10000"/>
                <a:gd name="connsiteX294" fmla="*/ 8821 w 10000"/>
                <a:gd name="connsiteY294" fmla="*/ 4698 h 10000"/>
                <a:gd name="connsiteX295" fmla="*/ 8883 w 10000"/>
                <a:gd name="connsiteY295" fmla="*/ 4805 h 10000"/>
                <a:gd name="connsiteX296" fmla="*/ 8833 w 10000"/>
                <a:gd name="connsiteY296" fmla="*/ 4904 h 10000"/>
                <a:gd name="connsiteX297" fmla="*/ 8732 w 10000"/>
                <a:gd name="connsiteY297" fmla="*/ 4918 h 10000"/>
                <a:gd name="connsiteX298" fmla="*/ 8744 w 10000"/>
                <a:gd name="connsiteY298" fmla="*/ 5032 h 10000"/>
                <a:gd name="connsiteX299" fmla="*/ 8739 w 10000"/>
                <a:gd name="connsiteY299" fmla="*/ 5103 h 10000"/>
                <a:gd name="connsiteX300" fmla="*/ 8707 w 10000"/>
                <a:gd name="connsiteY300" fmla="*/ 5138 h 10000"/>
                <a:gd name="connsiteX301" fmla="*/ 8644 w 10000"/>
                <a:gd name="connsiteY301" fmla="*/ 5110 h 10000"/>
                <a:gd name="connsiteX302" fmla="*/ 8589 w 10000"/>
                <a:gd name="connsiteY302" fmla="*/ 5018 h 10000"/>
                <a:gd name="connsiteX303" fmla="*/ 8525 w 10000"/>
                <a:gd name="connsiteY303" fmla="*/ 5089 h 10000"/>
                <a:gd name="connsiteX304" fmla="*/ 8463 w 10000"/>
                <a:gd name="connsiteY304" fmla="*/ 5039 h 10000"/>
                <a:gd name="connsiteX305" fmla="*/ 8456 w 10000"/>
                <a:gd name="connsiteY305" fmla="*/ 5011 h 10000"/>
                <a:gd name="connsiteX306" fmla="*/ 8368 w 10000"/>
                <a:gd name="connsiteY306" fmla="*/ 4947 h 10000"/>
                <a:gd name="connsiteX307" fmla="*/ 8343 w 10000"/>
                <a:gd name="connsiteY307" fmla="*/ 4961 h 10000"/>
                <a:gd name="connsiteX308" fmla="*/ 8355 w 10000"/>
                <a:gd name="connsiteY308" fmla="*/ 5039 h 10000"/>
                <a:gd name="connsiteX309" fmla="*/ 8305 w 10000"/>
                <a:gd name="connsiteY309" fmla="*/ 5138 h 10000"/>
                <a:gd name="connsiteX310" fmla="*/ 8343 w 10000"/>
                <a:gd name="connsiteY310" fmla="*/ 5160 h 10000"/>
                <a:gd name="connsiteX311" fmla="*/ 8413 w 10000"/>
                <a:gd name="connsiteY311" fmla="*/ 5145 h 10000"/>
                <a:gd name="connsiteX312" fmla="*/ 8425 w 10000"/>
                <a:gd name="connsiteY312" fmla="*/ 5181 h 10000"/>
                <a:gd name="connsiteX313" fmla="*/ 8413 w 10000"/>
                <a:gd name="connsiteY313" fmla="*/ 5224 h 10000"/>
                <a:gd name="connsiteX314" fmla="*/ 8438 w 10000"/>
                <a:gd name="connsiteY314" fmla="*/ 5280 h 10000"/>
                <a:gd name="connsiteX315" fmla="*/ 8494 w 10000"/>
                <a:gd name="connsiteY315" fmla="*/ 5316 h 10000"/>
                <a:gd name="connsiteX316" fmla="*/ 8481 w 10000"/>
                <a:gd name="connsiteY316" fmla="*/ 5401 h 10000"/>
                <a:gd name="connsiteX317" fmla="*/ 8519 w 10000"/>
                <a:gd name="connsiteY317" fmla="*/ 5444 h 10000"/>
                <a:gd name="connsiteX318" fmla="*/ 8475 w 10000"/>
                <a:gd name="connsiteY318" fmla="*/ 5486 h 10000"/>
                <a:gd name="connsiteX319" fmla="*/ 8463 w 10000"/>
                <a:gd name="connsiteY319" fmla="*/ 5642 h 10000"/>
                <a:gd name="connsiteX320" fmla="*/ 8438 w 10000"/>
                <a:gd name="connsiteY320" fmla="*/ 5649 h 10000"/>
                <a:gd name="connsiteX321" fmla="*/ 8469 w 10000"/>
                <a:gd name="connsiteY321" fmla="*/ 5720 h 10000"/>
                <a:gd name="connsiteX322" fmla="*/ 8475 w 10000"/>
                <a:gd name="connsiteY322" fmla="*/ 5841 h 10000"/>
                <a:gd name="connsiteX323" fmla="*/ 8506 w 10000"/>
                <a:gd name="connsiteY323" fmla="*/ 5869 h 10000"/>
                <a:gd name="connsiteX324" fmla="*/ 8513 w 10000"/>
                <a:gd name="connsiteY324" fmla="*/ 5905 h 10000"/>
                <a:gd name="connsiteX325" fmla="*/ 8538 w 10000"/>
                <a:gd name="connsiteY325" fmla="*/ 5912 h 10000"/>
                <a:gd name="connsiteX326" fmla="*/ 8544 w 10000"/>
                <a:gd name="connsiteY326" fmla="*/ 5983 h 10000"/>
                <a:gd name="connsiteX327" fmla="*/ 8531 w 10000"/>
                <a:gd name="connsiteY327" fmla="*/ 6033 h 10000"/>
                <a:gd name="connsiteX328" fmla="*/ 8595 w 10000"/>
                <a:gd name="connsiteY328" fmla="*/ 6061 h 10000"/>
                <a:gd name="connsiteX329" fmla="*/ 8689 w 10000"/>
                <a:gd name="connsiteY329" fmla="*/ 6004 h 10000"/>
                <a:gd name="connsiteX330" fmla="*/ 8826 w 10000"/>
                <a:gd name="connsiteY330" fmla="*/ 5891 h 10000"/>
                <a:gd name="connsiteX331" fmla="*/ 8864 w 10000"/>
                <a:gd name="connsiteY331" fmla="*/ 5891 h 10000"/>
                <a:gd name="connsiteX332" fmla="*/ 8864 w 10000"/>
                <a:gd name="connsiteY332" fmla="*/ 5976 h 10000"/>
                <a:gd name="connsiteX333" fmla="*/ 8889 w 10000"/>
                <a:gd name="connsiteY333" fmla="*/ 5990 h 10000"/>
                <a:gd name="connsiteX334" fmla="*/ 8933 w 10000"/>
                <a:gd name="connsiteY334" fmla="*/ 6089 h 10000"/>
                <a:gd name="connsiteX335" fmla="*/ 8964 w 10000"/>
                <a:gd name="connsiteY335" fmla="*/ 6097 h 10000"/>
                <a:gd name="connsiteX336" fmla="*/ 8945 w 10000"/>
                <a:gd name="connsiteY336" fmla="*/ 6153 h 10000"/>
                <a:gd name="connsiteX337" fmla="*/ 8995 w 10000"/>
                <a:gd name="connsiteY337" fmla="*/ 6281 h 10000"/>
                <a:gd name="connsiteX338" fmla="*/ 8995 w 10000"/>
                <a:gd name="connsiteY338" fmla="*/ 6345 h 10000"/>
                <a:gd name="connsiteX339" fmla="*/ 9022 w 10000"/>
                <a:gd name="connsiteY339" fmla="*/ 6416 h 10000"/>
                <a:gd name="connsiteX340" fmla="*/ 8983 w 10000"/>
                <a:gd name="connsiteY340" fmla="*/ 6473 h 10000"/>
                <a:gd name="connsiteX341" fmla="*/ 8939 w 10000"/>
                <a:gd name="connsiteY341" fmla="*/ 6466 h 10000"/>
                <a:gd name="connsiteX342" fmla="*/ 8939 w 10000"/>
                <a:gd name="connsiteY342" fmla="*/ 6501 h 10000"/>
                <a:gd name="connsiteX343" fmla="*/ 8983 w 10000"/>
                <a:gd name="connsiteY343" fmla="*/ 6544 h 10000"/>
                <a:gd name="connsiteX344" fmla="*/ 9002 w 10000"/>
                <a:gd name="connsiteY344" fmla="*/ 6515 h 10000"/>
                <a:gd name="connsiteX345" fmla="*/ 9039 w 10000"/>
                <a:gd name="connsiteY345" fmla="*/ 6579 h 10000"/>
                <a:gd name="connsiteX346" fmla="*/ 9084 w 10000"/>
                <a:gd name="connsiteY346" fmla="*/ 6579 h 10000"/>
                <a:gd name="connsiteX347" fmla="*/ 9058 w 10000"/>
                <a:gd name="connsiteY347" fmla="*/ 6757 h 10000"/>
                <a:gd name="connsiteX348" fmla="*/ 9039 w 10000"/>
                <a:gd name="connsiteY348" fmla="*/ 6792 h 10000"/>
                <a:gd name="connsiteX349" fmla="*/ 8983 w 10000"/>
                <a:gd name="connsiteY349" fmla="*/ 6778 h 10000"/>
                <a:gd name="connsiteX350" fmla="*/ 8914 w 10000"/>
                <a:gd name="connsiteY350" fmla="*/ 6799 h 10000"/>
                <a:gd name="connsiteX351" fmla="*/ 8889 w 10000"/>
                <a:gd name="connsiteY351" fmla="*/ 6842 h 10000"/>
                <a:gd name="connsiteX352" fmla="*/ 8883 w 10000"/>
                <a:gd name="connsiteY352" fmla="*/ 6884 h 10000"/>
                <a:gd name="connsiteX353" fmla="*/ 8840 w 10000"/>
                <a:gd name="connsiteY353" fmla="*/ 6934 h 10000"/>
                <a:gd name="connsiteX354" fmla="*/ 8770 w 10000"/>
                <a:gd name="connsiteY354" fmla="*/ 6941 h 10000"/>
                <a:gd name="connsiteX355" fmla="*/ 8757 w 10000"/>
                <a:gd name="connsiteY355" fmla="*/ 6962 h 10000"/>
                <a:gd name="connsiteX356" fmla="*/ 8713 w 10000"/>
                <a:gd name="connsiteY356" fmla="*/ 6927 h 10000"/>
                <a:gd name="connsiteX357" fmla="*/ 8670 w 10000"/>
                <a:gd name="connsiteY357" fmla="*/ 6934 h 10000"/>
                <a:gd name="connsiteX358" fmla="*/ 8644 w 10000"/>
                <a:gd name="connsiteY358" fmla="*/ 6906 h 10000"/>
                <a:gd name="connsiteX359" fmla="*/ 8589 w 10000"/>
                <a:gd name="connsiteY359" fmla="*/ 6891 h 10000"/>
                <a:gd name="connsiteX360" fmla="*/ 8601 w 10000"/>
                <a:gd name="connsiteY360" fmla="*/ 6941 h 10000"/>
                <a:gd name="connsiteX361" fmla="*/ 8575 w 10000"/>
                <a:gd name="connsiteY361" fmla="*/ 6991 h 10000"/>
                <a:gd name="connsiteX362" fmla="*/ 8481 w 10000"/>
                <a:gd name="connsiteY362" fmla="*/ 6984 h 10000"/>
                <a:gd name="connsiteX363" fmla="*/ 8450 w 10000"/>
                <a:gd name="connsiteY363" fmla="*/ 6962 h 10000"/>
                <a:gd name="connsiteX364" fmla="*/ 8400 w 10000"/>
                <a:gd name="connsiteY364" fmla="*/ 6984 h 10000"/>
                <a:gd name="connsiteX365" fmla="*/ 8394 w 10000"/>
                <a:gd name="connsiteY365" fmla="*/ 7055 h 10000"/>
                <a:gd name="connsiteX366" fmla="*/ 8300 w 10000"/>
                <a:gd name="connsiteY366" fmla="*/ 7133 h 10000"/>
                <a:gd name="connsiteX367" fmla="*/ 8268 w 10000"/>
                <a:gd name="connsiteY367" fmla="*/ 7090 h 10000"/>
                <a:gd name="connsiteX368" fmla="*/ 8200 w 10000"/>
                <a:gd name="connsiteY368" fmla="*/ 7111 h 10000"/>
                <a:gd name="connsiteX369" fmla="*/ 8155 w 10000"/>
                <a:gd name="connsiteY369" fmla="*/ 7133 h 10000"/>
                <a:gd name="connsiteX370" fmla="*/ 8149 w 10000"/>
                <a:gd name="connsiteY370" fmla="*/ 7168 h 10000"/>
                <a:gd name="connsiteX371" fmla="*/ 8054 w 10000"/>
                <a:gd name="connsiteY371" fmla="*/ 7246 h 10000"/>
                <a:gd name="connsiteX372" fmla="*/ 7999 w 10000"/>
                <a:gd name="connsiteY372" fmla="*/ 7232 h 10000"/>
                <a:gd name="connsiteX373" fmla="*/ 7942 w 10000"/>
                <a:gd name="connsiteY373" fmla="*/ 7260 h 10000"/>
                <a:gd name="connsiteX374" fmla="*/ 7898 w 10000"/>
                <a:gd name="connsiteY374" fmla="*/ 7303 h 10000"/>
                <a:gd name="connsiteX375" fmla="*/ 7836 w 10000"/>
                <a:gd name="connsiteY375" fmla="*/ 7331 h 10000"/>
                <a:gd name="connsiteX376" fmla="*/ 7841 w 10000"/>
                <a:gd name="connsiteY376" fmla="*/ 7374 h 10000"/>
                <a:gd name="connsiteX377" fmla="*/ 7786 w 10000"/>
                <a:gd name="connsiteY377" fmla="*/ 7402 h 10000"/>
                <a:gd name="connsiteX378" fmla="*/ 7704 w 10000"/>
                <a:gd name="connsiteY378" fmla="*/ 7523 h 10000"/>
                <a:gd name="connsiteX379" fmla="*/ 7691 w 10000"/>
                <a:gd name="connsiteY379" fmla="*/ 7573 h 10000"/>
                <a:gd name="connsiteX380" fmla="*/ 7666 w 10000"/>
                <a:gd name="connsiteY380" fmla="*/ 7559 h 10000"/>
                <a:gd name="connsiteX381" fmla="*/ 7678 w 10000"/>
                <a:gd name="connsiteY381" fmla="*/ 7523 h 10000"/>
                <a:gd name="connsiteX382" fmla="*/ 7597 w 10000"/>
                <a:gd name="connsiteY382" fmla="*/ 7339 h 10000"/>
                <a:gd name="connsiteX383" fmla="*/ 7597 w 10000"/>
                <a:gd name="connsiteY383" fmla="*/ 7268 h 10000"/>
                <a:gd name="connsiteX384" fmla="*/ 7560 w 10000"/>
                <a:gd name="connsiteY384" fmla="*/ 7268 h 10000"/>
                <a:gd name="connsiteX385" fmla="*/ 7445 w 10000"/>
                <a:gd name="connsiteY385" fmla="*/ 7197 h 10000"/>
                <a:gd name="connsiteX386" fmla="*/ 7377 w 10000"/>
                <a:gd name="connsiteY386" fmla="*/ 7232 h 10000"/>
                <a:gd name="connsiteX387" fmla="*/ 7358 w 10000"/>
                <a:gd name="connsiteY387" fmla="*/ 7275 h 10000"/>
                <a:gd name="connsiteX388" fmla="*/ 7408 w 10000"/>
                <a:gd name="connsiteY388" fmla="*/ 7324 h 10000"/>
                <a:gd name="connsiteX389" fmla="*/ 7420 w 10000"/>
                <a:gd name="connsiteY389" fmla="*/ 7367 h 10000"/>
                <a:gd name="connsiteX390" fmla="*/ 7389 w 10000"/>
                <a:gd name="connsiteY390" fmla="*/ 7410 h 10000"/>
                <a:gd name="connsiteX391" fmla="*/ 7396 w 10000"/>
                <a:gd name="connsiteY391" fmla="*/ 7445 h 10000"/>
                <a:gd name="connsiteX392" fmla="*/ 7383 w 10000"/>
                <a:gd name="connsiteY392" fmla="*/ 7516 h 10000"/>
                <a:gd name="connsiteX393" fmla="*/ 7389 w 10000"/>
                <a:gd name="connsiteY393" fmla="*/ 7587 h 10000"/>
                <a:gd name="connsiteX394" fmla="*/ 7427 w 10000"/>
                <a:gd name="connsiteY394" fmla="*/ 7700 h 10000"/>
                <a:gd name="connsiteX395" fmla="*/ 7389 w 10000"/>
                <a:gd name="connsiteY395" fmla="*/ 7743 h 10000"/>
                <a:gd name="connsiteX396" fmla="*/ 7396 w 10000"/>
                <a:gd name="connsiteY396" fmla="*/ 7779 h 10000"/>
                <a:gd name="connsiteX397" fmla="*/ 7364 w 10000"/>
                <a:gd name="connsiteY397" fmla="*/ 7793 h 10000"/>
                <a:gd name="connsiteX398" fmla="*/ 7346 w 10000"/>
                <a:gd name="connsiteY398" fmla="*/ 7814 h 10000"/>
                <a:gd name="connsiteX399" fmla="*/ 7226 w 10000"/>
                <a:gd name="connsiteY399" fmla="*/ 7800 h 10000"/>
                <a:gd name="connsiteX400" fmla="*/ 7207 w 10000"/>
                <a:gd name="connsiteY400" fmla="*/ 7757 h 10000"/>
                <a:gd name="connsiteX401" fmla="*/ 7169 w 10000"/>
                <a:gd name="connsiteY401" fmla="*/ 7786 h 10000"/>
                <a:gd name="connsiteX402" fmla="*/ 7088 w 10000"/>
                <a:gd name="connsiteY402" fmla="*/ 7771 h 10000"/>
                <a:gd name="connsiteX403" fmla="*/ 7032 w 10000"/>
                <a:gd name="connsiteY403" fmla="*/ 7793 h 10000"/>
                <a:gd name="connsiteX404" fmla="*/ 7001 w 10000"/>
                <a:gd name="connsiteY404" fmla="*/ 7644 h 10000"/>
                <a:gd name="connsiteX405" fmla="*/ 6968 w 10000"/>
                <a:gd name="connsiteY405" fmla="*/ 7637 h 10000"/>
                <a:gd name="connsiteX406" fmla="*/ 6932 w 10000"/>
                <a:gd name="connsiteY406" fmla="*/ 7544 h 10000"/>
                <a:gd name="connsiteX407" fmla="*/ 6951 w 10000"/>
                <a:gd name="connsiteY407" fmla="*/ 7502 h 10000"/>
                <a:gd name="connsiteX408" fmla="*/ 6994 w 10000"/>
                <a:gd name="connsiteY408" fmla="*/ 7523 h 10000"/>
                <a:gd name="connsiteX409" fmla="*/ 7013 w 10000"/>
                <a:gd name="connsiteY409" fmla="*/ 7473 h 10000"/>
                <a:gd name="connsiteX410" fmla="*/ 6982 w 10000"/>
                <a:gd name="connsiteY410" fmla="*/ 7438 h 10000"/>
                <a:gd name="connsiteX411" fmla="*/ 7001 w 10000"/>
                <a:gd name="connsiteY411" fmla="*/ 7402 h 10000"/>
                <a:gd name="connsiteX412" fmla="*/ 6919 w 10000"/>
                <a:gd name="connsiteY412" fmla="*/ 7331 h 10000"/>
                <a:gd name="connsiteX413" fmla="*/ 6925 w 10000"/>
                <a:gd name="connsiteY413" fmla="*/ 7296 h 10000"/>
                <a:gd name="connsiteX414" fmla="*/ 6875 w 10000"/>
                <a:gd name="connsiteY414" fmla="*/ 7260 h 10000"/>
                <a:gd name="connsiteX415" fmla="*/ 6906 w 10000"/>
                <a:gd name="connsiteY415" fmla="*/ 7218 h 10000"/>
                <a:gd name="connsiteX416" fmla="*/ 6894 w 10000"/>
                <a:gd name="connsiteY416" fmla="*/ 7168 h 10000"/>
                <a:gd name="connsiteX417" fmla="*/ 6836 w 10000"/>
                <a:gd name="connsiteY417" fmla="*/ 7090 h 10000"/>
                <a:gd name="connsiteX418" fmla="*/ 6800 w 10000"/>
                <a:gd name="connsiteY418" fmla="*/ 7026 h 10000"/>
                <a:gd name="connsiteX419" fmla="*/ 6724 w 10000"/>
                <a:gd name="connsiteY419" fmla="*/ 7055 h 10000"/>
                <a:gd name="connsiteX420" fmla="*/ 6681 w 10000"/>
                <a:gd name="connsiteY420" fmla="*/ 7048 h 10000"/>
                <a:gd name="connsiteX421" fmla="*/ 6656 w 10000"/>
                <a:gd name="connsiteY421" fmla="*/ 7111 h 10000"/>
                <a:gd name="connsiteX422" fmla="*/ 6568 w 10000"/>
                <a:gd name="connsiteY422" fmla="*/ 7119 h 10000"/>
                <a:gd name="connsiteX423" fmla="*/ 6536 w 10000"/>
                <a:gd name="connsiteY423" fmla="*/ 7111 h 10000"/>
                <a:gd name="connsiteX424" fmla="*/ 6461 w 10000"/>
                <a:gd name="connsiteY424" fmla="*/ 7161 h 10000"/>
                <a:gd name="connsiteX425" fmla="*/ 6468 w 10000"/>
                <a:gd name="connsiteY425" fmla="*/ 7260 h 10000"/>
                <a:gd name="connsiteX426" fmla="*/ 6449 w 10000"/>
                <a:gd name="connsiteY426" fmla="*/ 7324 h 10000"/>
                <a:gd name="connsiteX427" fmla="*/ 6449 w 10000"/>
                <a:gd name="connsiteY427" fmla="*/ 7381 h 10000"/>
                <a:gd name="connsiteX428" fmla="*/ 6385 w 10000"/>
                <a:gd name="connsiteY428" fmla="*/ 7424 h 10000"/>
                <a:gd name="connsiteX429" fmla="*/ 6317 w 10000"/>
                <a:gd name="connsiteY429" fmla="*/ 7431 h 10000"/>
                <a:gd name="connsiteX430" fmla="*/ 6298 w 10000"/>
                <a:gd name="connsiteY430" fmla="*/ 7410 h 10000"/>
                <a:gd name="connsiteX431" fmla="*/ 6235 w 10000"/>
                <a:gd name="connsiteY431" fmla="*/ 7388 h 10000"/>
                <a:gd name="connsiteX432" fmla="*/ 6199 w 10000"/>
                <a:gd name="connsiteY432" fmla="*/ 7431 h 10000"/>
                <a:gd name="connsiteX433" fmla="*/ 6191 w 10000"/>
                <a:gd name="connsiteY433" fmla="*/ 7473 h 10000"/>
                <a:gd name="connsiteX434" fmla="*/ 6153 w 10000"/>
                <a:gd name="connsiteY434" fmla="*/ 7480 h 10000"/>
                <a:gd name="connsiteX435" fmla="*/ 6148 w 10000"/>
                <a:gd name="connsiteY435" fmla="*/ 7523 h 10000"/>
                <a:gd name="connsiteX436" fmla="*/ 6117 w 10000"/>
                <a:gd name="connsiteY436" fmla="*/ 7523 h 10000"/>
                <a:gd name="connsiteX437" fmla="*/ 6079 w 10000"/>
                <a:gd name="connsiteY437" fmla="*/ 7424 h 10000"/>
                <a:gd name="connsiteX438" fmla="*/ 5991 w 10000"/>
                <a:gd name="connsiteY438" fmla="*/ 7473 h 10000"/>
                <a:gd name="connsiteX439" fmla="*/ 5890 w 10000"/>
                <a:gd name="connsiteY439" fmla="*/ 7551 h 10000"/>
                <a:gd name="connsiteX440" fmla="*/ 5852 w 10000"/>
                <a:gd name="connsiteY440" fmla="*/ 7566 h 10000"/>
                <a:gd name="connsiteX441" fmla="*/ 5866 w 10000"/>
                <a:gd name="connsiteY441" fmla="*/ 7615 h 10000"/>
                <a:gd name="connsiteX442" fmla="*/ 5808 w 10000"/>
                <a:gd name="connsiteY442" fmla="*/ 7637 h 10000"/>
                <a:gd name="connsiteX443" fmla="*/ 5770 w 10000"/>
                <a:gd name="connsiteY443" fmla="*/ 7608 h 10000"/>
                <a:gd name="connsiteX444" fmla="*/ 5688 w 10000"/>
                <a:gd name="connsiteY444" fmla="*/ 7622 h 10000"/>
                <a:gd name="connsiteX445" fmla="*/ 5688 w 10000"/>
                <a:gd name="connsiteY445" fmla="*/ 7395 h 10000"/>
                <a:gd name="connsiteX446" fmla="*/ 5769 w 10000"/>
                <a:gd name="connsiteY446"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443 w 10000"/>
                <a:gd name="connsiteY52" fmla="*/ 9198 h 10000"/>
                <a:gd name="connsiteX53" fmla="*/ 268 w 10000"/>
                <a:gd name="connsiteY53" fmla="*/ 8935 h 10000"/>
                <a:gd name="connsiteX54" fmla="*/ 130 w 10000"/>
                <a:gd name="connsiteY54" fmla="*/ 8893 h 10000"/>
                <a:gd name="connsiteX55" fmla="*/ 48 w 10000"/>
                <a:gd name="connsiteY55" fmla="*/ 8758 h 10000"/>
                <a:gd name="connsiteX56" fmla="*/ 638 w 10000"/>
                <a:gd name="connsiteY56" fmla="*/ 7104 h 10000"/>
                <a:gd name="connsiteX57" fmla="*/ 6100 w 10000"/>
                <a:gd name="connsiteY57" fmla="*/ 7627 h 10000"/>
                <a:gd name="connsiteX58" fmla="*/ 5005 w 10000"/>
                <a:gd name="connsiteY58" fmla="*/ 5713 h 10000"/>
                <a:gd name="connsiteX59" fmla="*/ 5149 w 10000"/>
                <a:gd name="connsiteY59" fmla="*/ 5720 h 10000"/>
                <a:gd name="connsiteX60" fmla="*/ 5199 w 10000"/>
                <a:gd name="connsiteY60" fmla="*/ 5742 h 10000"/>
                <a:gd name="connsiteX61" fmla="*/ 5306 w 10000"/>
                <a:gd name="connsiteY61" fmla="*/ 5635 h 10000"/>
                <a:gd name="connsiteX62" fmla="*/ 5363 w 10000"/>
                <a:gd name="connsiteY62" fmla="*/ 5628 h 10000"/>
                <a:gd name="connsiteX63" fmla="*/ 5413 w 10000"/>
                <a:gd name="connsiteY63" fmla="*/ 5564 h 10000"/>
                <a:gd name="connsiteX64" fmla="*/ 5475 w 10000"/>
                <a:gd name="connsiteY64" fmla="*/ 5515 h 10000"/>
                <a:gd name="connsiteX65" fmla="*/ 5538 w 10000"/>
                <a:gd name="connsiteY65" fmla="*/ 5408 h 10000"/>
                <a:gd name="connsiteX66" fmla="*/ 5551 w 10000"/>
                <a:gd name="connsiteY66" fmla="*/ 5344 h 10000"/>
                <a:gd name="connsiteX67" fmla="*/ 5626 w 10000"/>
                <a:gd name="connsiteY67" fmla="*/ 5316 h 10000"/>
                <a:gd name="connsiteX68" fmla="*/ 5714 w 10000"/>
                <a:gd name="connsiteY68" fmla="*/ 5351 h 10000"/>
                <a:gd name="connsiteX69" fmla="*/ 5789 w 10000"/>
                <a:gd name="connsiteY69" fmla="*/ 5337 h 10000"/>
                <a:gd name="connsiteX70" fmla="*/ 5866 w 10000"/>
                <a:gd name="connsiteY70" fmla="*/ 5344 h 10000"/>
                <a:gd name="connsiteX71" fmla="*/ 5998 w 10000"/>
                <a:gd name="connsiteY71" fmla="*/ 5302 h 10000"/>
                <a:gd name="connsiteX72" fmla="*/ 6084 w 10000"/>
                <a:gd name="connsiteY72" fmla="*/ 5195 h 10000"/>
                <a:gd name="connsiteX73" fmla="*/ 6122 w 10000"/>
                <a:gd name="connsiteY73" fmla="*/ 5160 h 10000"/>
                <a:gd name="connsiteX74" fmla="*/ 6179 w 10000"/>
                <a:gd name="connsiteY74" fmla="*/ 5160 h 10000"/>
                <a:gd name="connsiteX75" fmla="*/ 6223 w 10000"/>
                <a:gd name="connsiteY75" fmla="*/ 5103 h 10000"/>
                <a:gd name="connsiteX76" fmla="*/ 6204 w 10000"/>
                <a:gd name="connsiteY76" fmla="*/ 5039 h 10000"/>
                <a:gd name="connsiteX77" fmla="*/ 6217 w 10000"/>
                <a:gd name="connsiteY77" fmla="*/ 4982 h 10000"/>
                <a:gd name="connsiteX78" fmla="*/ 6273 w 10000"/>
                <a:gd name="connsiteY78" fmla="*/ 4876 h 10000"/>
                <a:gd name="connsiteX79" fmla="*/ 6335 w 10000"/>
                <a:gd name="connsiteY79" fmla="*/ 4776 h 10000"/>
                <a:gd name="connsiteX80" fmla="*/ 6398 w 10000"/>
                <a:gd name="connsiteY80" fmla="*/ 4755 h 10000"/>
                <a:gd name="connsiteX81" fmla="*/ 6430 w 10000"/>
                <a:gd name="connsiteY81" fmla="*/ 4720 h 10000"/>
                <a:gd name="connsiteX82" fmla="*/ 6536 w 10000"/>
                <a:gd name="connsiteY82" fmla="*/ 4734 h 10000"/>
                <a:gd name="connsiteX83" fmla="*/ 6643 w 10000"/>
                <a:gd name="connsiteY83" fmla="*/ 4734 h 10000"/>
                <a:gd name="connsiteX84" fmla="*/ 6650 w 10000"/>
                <a:gd name="connsiteY84" fmla="*/ 4670 h 10000"/>
                <a:gd name="connsiteX85" fmla="*/ 6668 w 10000"/>
                <a:gd name="connsiteY85" fmla="*/ 4627 h 10000"/>
                <a:gd name="connsiteX86" fmla="*/ 6662 w 10000"/>
                <a:gd name="connsiteY86" fmla="*/ 4599 h 10000"/>
                <a:gd name="connsiteX87" fmla="*/ 6724 w 10000"/>
                <a:gd name="connsiteY87" fmla="*/ 4578 h 10000"/>
                <a:gd name="connsiteX88" fmla="*/ 6768 w 10000"/>
                <a:gd name="connsiteY88" fmla="*/ 4634 h 10000"/>
                <a:gd name="connsiteX89" fmla="*/ 6831 w 10000"/>
                <a:gd name="connsiteY89" fmla="*/ 4613 h 10000"/>
                <a:gd name="connsiteX90" fmla="*/ 6851 w 10000"/>
                <a:gd name="connsiteY90" fmla="*/ 4578 h 10000"/>
                <a:gd name="connsiteX91" fmla="*/ 6901 w 10000"/>
                <a:gd name="connsiteY91" fmla="*/ 4564 h 10000"/>
                <a:gd name="connsiteX92" fmla="*/ 7006 w 10000"/>
                <a:gd name="connsiteY92" fmla="*/ 4493 h 10000"/>
                <a:gd name="connsiteX93" fmla="*/ 7107 w 10000"/>
                <a:gd name="connsiteY93" fmla="*/ 4521 h 10000"/>
                <a:gd name="connsiteX94" fmla="*/ 7133 w 10000"/>
                <a:gd name="connsiteY94" fmla="*/ 4507 h 10000"/>
                <a:gd name="connsiteX95" fmla="*/ 7188 w 10000"/>
                <a:gd name="connsiteY95" fmla="*/ 4528 h 10000"/>
                <a:gd name="connsiteX96" fmla="*/ 7214 w 10000"/>
                <a:gd name="connsiteY96" fmla="*/ 4471 h 10000"/>
                <a:gd name="connsiteX97" fmla="*/ 7238 w 10000"/>
                <a:gd name="connsiteY97" fmla="*/ 4500 h 10000"/>
                <a:gd name="connsiteX98" fmla="*/ 7276 w 10000"/>
                <a:gd name="connsiteY98" fmla="*/ 4493 h 10000"/>
                <a:gd name="connsiteX99" fmla="*/ 7320 w 10000"/>
                <a:gd name="connsiteY99" fmla="*/ 4556 h 10000"/>
                <a:gd name="connsiteX100" fmla="*/ 7370 w 10000"/>
                <a:gd name="connsiteY100" fmla="*/ 4549 h 10000"/>
                <a:gd name="connsiteX101" fmla="*/ 7414 w 10000"/>
                <a:gd name="connsiteY101" fmla="*/ 4578 h 10000"/>
                <a:gd name="connsiteX102" fmla="*/ 7433 w 10000"/>
                <a:gd name="connsiteY102" fmla="*/ 4556 h 10000"/>
                <a:gd name="connsiteX103" fmla="*/ 7522 w 10000"/>
                <a:gd name="connsiteY103" fmla="*/ 4564 h 10000"/>
                <a:gd name="connsiteX104" fmla="*/ 7535 w 10000"/>
                <a:gd name="connsiteY104" fmla="*/ 4585 h 10000"/>
                <a:gd name="connsiteX105" fmla="*/ 7628 w 10000"/>
                <a:gd name="connsiteY105" fmla="*/ 4514 h 10000"/>
                <a:gd name="connsiteX106" fmla="*/ 7628 w 10000"/>
                <a:gd name="connsiteY106" fmla="*/ 4393 h 10000"/>
                <a:gd name="connsiteX107" fmla="*/ 7604 w 10000"/>
                <a:gd name="connsiteY107" fmla="*/ 4379 h 10000"/>
                <a:gd name="connsiteX108" fmla="*/ 7585 w 10000"/>
                <a:gd name="connsiteY108" fmla="*/ 4294 h 10000"/>
                <a:gd name="connsiteX109" fmla="*/ 7547 w 10000"/>
                <a:gd name="connsiteY109" fmla="*/ 4209 h 10000"/>
                <a:gd name="connsiteX110" fmla="*/ 7489 w 10000"/>
                <a:gd name="connsiteY110" fmla="*/ 4173 h 10000"/>
                <a:gd name="connsiteX111" fmla="*/ 7483 w 10000"/>
                <a:gd name="connsiteY111" fmla="*/ 4131 h 10000"/>
                <a:gd name="connsiteX112" fmla="*/ 7402 w 10000"/>
                <a:gd name="connsiteY112" fmla="*/ 4053 h 10000"/>
                <a:gd name="connsiteX113" fmla="*/ 7408 w 10000"/>
                <a:gd name="connsiteY113" fmla="*/ 4024 h 10000"/>
                <a:gd name="connsiteX114" fmla="*/ 7327 w 10000"/>
                <a:gd name="connsiteY114" fmla="*/ 3982 h 10000"/>
                <a:gd name="connsiteX115" fmla="*/ 7320 w 10000"/>
                <a:gd name="connsiteY115" fmla="*/ 3903 h 10000"/>
                <a:gd name="connsiteX116" fmla="*/ 7183 w 10000"/>
                <a:gd name="connsiteY116" fmla="*/ 3833 h 10000"/>
                <a:gd name="connsiteX117" fmla="*/ 7107 w 10000"/>
                <a:gd name="connsiteY117" fmla="*/ 3683 h 10000"/>
                <a:gd name="connsiteX118" fmla="*/ 6994 w 10000"/>
                <a:gd name="connsiteY118" fmla="*/ 3676 h 10000"/>
                <a:gd name="connsiteX119" fmla="*/ 6956 w 10000"/>
                <a:gd name="connsiteY119" fmla="*/ 3648 h 10000"/>
                <a:gd name="connsiteX120" fmla="*/ 6901 w 10000"/>
                <a:gd name="connsiteY120" fmla="*/ 3669 h 10000"/>
                <a:gd name="connsiteX121" fmla="*/ 6812 w 10000"/>
                <a:gd name="connsiteY121" fmla="*/ 3669 h 10000"/>
                <a:gd name="connsiteX122" fmla="*/ 6687 w 10000"/>
                <a:gd name="connsiteY122" fmla="*/ 3840 h 10000"/>
                <a:gd name="connsiteX123" fmla="*/ 6643 w 10000"/>
                <a:gd name="connsiteY123" fmla="*/ 3918 h 10000"/>
                <a:gd name="connsiteX124" fmla="*/ 6530 w 10000"/>
                <a:gd name="connsiteY124" fmla="*/ 3797 h 10000"/>
                <a:gd name="connsiteX125" fmla="*/ 6449 w 10000"/>
                <a:gd name="connsiteY125" fmla="*/ 3747 h 10000"/>
                <a:gd name="connsiteX126" fmla="*/ 6367 w 10000"/>
                <a:gd name="connsiteY126" fmla="*/ 3754 h 10000"/>
                <a:gd name="connsiteX127" fmla="*/ 6285 w 10000"/>
                <a:gd name="connsiteY127" fmla="*/ 3790 h 10000"/>
                <a:gd name="connsiteX128" fmla="*/ 6217 w 10000"/>
                <a:gd name="connsiteY128" fmla="*/ 3762 h 10000"/>
                <a:gd name="connsiteX129" fmla="*/ 6153 w 10000"/>
                <a:gd name="connsiteY129" fmla="*/ 3804 h 10000"/>
                <a:gd name="connsiteX130" fmla="*/ 6091 w 10000"/>
                <a:gd name="connsiteY130" fmla="*/ 3889 h 10000"/>
                <a:gd name="connsiteX131" fmla="*/ 5947 w 10000"/>
                <a:gd name="connsiteY131" fmla="*/ 3733 h 10000"/>
                <a:gd name="connsiteX132" fmla="*/ 5928 w 10000"/>
                <a:gd name="connsiteY132" fmla="*/ 3577 h 10000"/>
                <a:gd name="connsiteX133" fmla="*/ 6041 w 10000"/>
                <a:gd name="connsiteY133" fmla="*/ 3513 h 10000"/>
                <a:gd name="connsiteX134" fmla="*/ 6034 w 10000"/>
                <a:gd name="connsiteY134" fmla="*/ 3343 h 10000"/>
                <a:gd name="connsiteX135" fmla="*/ 6141 w 10000"/>
                <a:gd name="connsiteY135" fmla="*/ 3144 h 10000"/>
                <a:gd name="connsiteX136" fmla="*/ 6129 w 10000"/>
                <a:gd name="connsiteY136" fmla="*/ 3109 h 10000"/>
                <a:gd name="connsiteX137" fmla="*/ 6385 w 10000"/>
                <a:gd name="connsiteY137" fmla="*/ 2456 h 10000"/>
                <a:gd name="connsiteX138" fmla="*/ 6524 w 10000"/>
                <a:gd name="connsiteY138" fmla="*/ 2555 h 10000"/>
                <a:gd name="connsiteX139" fmla="*/ 6605 w 10000"/>
                <a:gd name="connsiteY139" fmla="*/ 2598 h 10000"/>
                <a:gd name="connsiteX140" fmla="*/ 6687 w 10000"/>
                <a:gd name="connsiteY140" fmla="*/ 2598 h 10000"/>
                <a:gd name="connsiteX141" fmla="*/ 6812 w 10000"/>
                <a:gd name="connsiteY141" fmla="*/ 2676 h 10000"/>
                <a:gd name="connsiteX142" fmla="*/ 6831 w 10000"/>
                <a:gd name="connsiteY142" fmla="*/ 2626 h 10000"/>
                <a:gd name="connsiteX143" fmla="*/ 6913 w 10000"/>
                <a:gd name="connsiteY143" fmla="*/ 2612 h 10000"/>
                <a:gd name="connsiteX144" fmla="*/ 6982 w 10000"/>
                <a:gd name="connsiteY144" fmla="*/ 2527 h 10000"/>
                <a:gd name="connsiteX145" fmla="*/ 7069 w 10000"/>
                <a:gd name="connsiteY145" fmla="*/ 2463 h 10000"/>
                <a:gd name="connsiteX146" fmla="*/ 7107 w 10000"/>
                <a:gd name="connsiteY146" fmla="*/ 2399 h 10000"/>
                <a:gd name="connsiteX147" fmla="*/ 7238 w 10000"/>
                <a:gd name="connsiteY147" fmla="*/ 2356 h 10000"/>
                <a:gd name="connsiteX148" fmla="*/ 7308 w 10000"/>
                <a:gd name="connsiteY148" fmla="*/ 2363 h 10000"/>
                <a:gd name="connsiteX149" fmla="*/ 7364 w 10000"/>
                <a:gd name="connsiteY149" fmla="*/ 2300 h 10000"/>
                <a:gd name="connsiteX150" fmla="*/ 7408 w 10000"/>
                <a:gd name="connsiteY150" fmla="*/ 2214 h 10000"/>
                <a:gd name="connsiteX151" fmla="*/ 7389 w 10000"/>
                <a:gd name="connsiteY151" fmla="*/ 2200 h 10000"/>
                <a:gd name="connsiteX152" fmla="*/ 7408 w 10000"/>
                <a:gd name="connsiteY152" fmla="*/ 2108 h 10000"/>
                <a:gd name="connsiteX153" fmla="*/ 7333 w 10000"/>
                <a:gd name="connsiteY153" fmla="*/ 2108 h 10000"/>
                <a:gd name="connsiteX154" fmla="*/ 7370 w 10000"/>
                <a:gd name="connsiteY154" fmla="*/ 2030 h 10000"/>
                <a:gd name="connsiteX155" fmla="*/ 7377 w 10000"/>
                <a:gd name="connsiteY155" fmla="*/ 1938 h 10000"/>
                <a:gd name="connsiteX156" fmla="*/ 7408 w 10000"/>
                <a:gd name="connsiteY156" fmla="*/ 1916 h 10000"/>
                <a:gd name="connsiteX157" fmla="*/ 7464 w 10000"/>
                <a:gd name="connsiteY157" fmla="*/ 1824 h 10000"/>
                <a:gd name="connsiteX158" fmla="*/ 7458 w 10000"/>
                <a:gd name="connsiteY158" fmla="*/ 1753 h 10000"/>
                <a:gd name="connsiteX159" fmla="*/ 7504 w 10000"/>
                <a:gd name="connsiteY159" fmla="*/ 1675 h 10000"/>
                <a:gd name="connsiteX160" fmla="*/ 7554 w 10000"/>
                <a:gd name="connsiteY160" fmla="*/ 1625 h 10000"/>
                <a:gd name="connsiteX161" fmla="*/ 7572 w 10000"/>
                <a:gd name="connsiteY161" fmla="*/ 1540 h 10000"/>
                <a:gd name="connsiteX162" fmla="*/ 7566 w 10000"/>
                <a:gd name="connsiteY162" fmla="*/ 1512 h 10000"/>
                <a:gd name="connsiteX163" fmla="*/ 7610 w 10000"/>
                <a:gd name="connsiteY163" fmla="*/ 1455 h 10000"/>
                <a:gd name="connsiteX164" fmla="*/ 7672 w 10000"/>
                <a:gd name="connsiteY164" fmla="*/ 1285 h 10000"/>
                <a:gd name="connsiteX165" fmla="*/ 7691 w 10000"/>
                <a:gd name="connsiteY165" fmla="*/ 1185 h 10000"/>
                <a:gd name="connsiteX166" fmla="*/ 7723 w 10000"/>
                <a:gd name="connsiteY166" fmla="*/ 1192 h 10000"/>
                <a:gd name="connsiteX167" fmla="*/ 7810 w 10000"/>
                <a:gd name="connsiteY167" fmla="*/ 1079 h 10000"/>
                <a:gd name="connsiteX168" fmla="*/ 7910 w 10000"/>
                <a:gd name="connsiteY168" fmla="*/ 1015 h 10000"/>
                <a:gd name="connsiteX169" fmla="*/ 7922 w 10000"/>
                <a:gd name="connsiteY169" fmla="*/ 937 h 10000"/>
                <a:gd name="connsiteX170" fmla="*/ 7961 w 10000"/>
                <a:gd name="connsiteY170" fmla="*/ 852 h 10000"/>
                <a:gd name="connsiteX171" fmla="*/ 7949 w 10000"/>
                <a:gd name="connsiteY171" fmla="*/ 788 h 10000"/>
                <a:gd name="connsiteX172" fmla="*/ 7898 w 10000"/>
                <a:gd name="connsiteY172" fmla="*/ 731 h 10000"/>
                <a:gd name="connsiteX173" fmla="*/ 7922 w 10000"/>
                <a:gd name="connsiteY173" fmla="*/ 660 h 10000"/>
                <a:gd name="connsiteX174" fmla="*/ 7922 w 10000"/>
                <a:gd name="connsiteY174" fmla="*/ 575 h 10000"/>
                <a:gd name="connsiteX175" fmla="*/ 7829 w 10000"/>
                <a:gd name="connsiteY175" fmla="*/ 504 h 10000"/>
                <a:gd name="connsiteX176" fmla="*/ 7736 w 10000"/>
                <a:gd name="connsiteY176" fmla="*/ 546 h 10000"/>
                <a:gd name="connsiteX177" fmla="*/ 7691 w 10000"/>
                <a:gd name="connsiteY177" fmla="*/ 546 h 10000"/>
                <a:gd name="connsiteX178" fmla="*/ 7672 w 10000"/>
                <a:gd name="connsiteY178" fmla="*/ 497 h 10000"/>
                <a:gd name="connsiteX179" fmla="*/ 7672 w 10000"/>
                <a:gd name="connsiteY179" fmla="*/ 405 h 10000"/>
                <a:gd name="connsiteX180" fmla="*/ 7791 w 10000"/>
                <a:gd name="connsiteY180" fmla="*/ 312 h 10000"/>
                <a:gd name="connsiteX181" fmla="*/ 7829 w 10000"/>
                <a:gd name="connsiteY181" fmla="*/ 234 h 10000"/>
                <a:gd name="connsiteX182" fmla="*/ 7904 w 10000"/>
                <a:gd name="connsiteY182" fmla="*/ 170 h 10000"/>
                <a:gd name="connsiteX183" fmla="*/ 7973 w 10000"/>
                <a:gd name="connsiteY183" fmla="*/ 50 h 10000"/>
                <a:gd name="connsiteX184" fmla="*/ 8023 w 10000"/>
                <a:gd name="connsiteY184" fmla="*/ 28 h 10000"/>
                <a:gd name="connsiteX185" fmla="*/ 8092 w 10000"/>
                <a:gd name="connsiteY185" fmla="*/ 43 h 10000"/>
                <a:gd name="connsiteX186" fmla="*/ 8237 w 10000"/>
                <a:gd name="connsiteY186" fmla="*/ 0 h 10000"/>
                <a:gd name="connsiteX187" fmla="*/ 8305 w 10000"/>
                <a:gd name="connsiteY187" fmla="*/ 71 h 10000"/>
                <a:gd name="connsiteX188" fmla="*/ 8300 w 10000"/>
                <a:gd name="connsiteY188" fmla="*/ 121 h 10000"/>
                <a:gd name="connsiteX189" fmla="*/ 8331 w 10000"/>
                <a:gd name="connsiteY189" fmla="*/ 142 h 10000"/>
                <a:gd name="connsiteX190" fmla="*/ 8355 w 10000"/>
                <a:gd name="connsiteY190" fmla="*/ 192 h 10000"/>
                <a:gd name="connsiteX191" fmla="*/ 8318 w 10000"/>
                <a:gd name="connsiteY191" fmla="*/ 248 h 10000"/>
                <a:gd name="connsiteX192" fmla="*/ 8268 w 10000"/>
                <a:gd name="connsiteY192" fmla="*/ 376 h 10000"/>
                <a:gd name="connsiteX193" fmla="*/ 8187 w 10000"/>
                <a:gd name="connsiteY193" fmla="*/ 476 h 10000"/>
                <a:gd name="connsiteX194" fmla="*/ 8111 w 10000"/>
                <a:gd name="connsiteY194" fmla="*/ 532 h 10000"/>
                <a:gd name="connsiteX195" fmla="*/ 8169 w 10000"/>
                <a:gd name="connsiteY195" fmla="*/ 554 h 10000"/>
                <a:gd name="connsiteX196" fmla="*/ 8243 w 10000"/>
                <a:gd name="connsiteY196" fmla="*/ 639 h 10000"/>
                <a:gd name="connsiteX197" fmla="*/ 8293 w 10000"/>
                <a:gd name="connsiteY197" fmla="*/ 646 h 10000"/>
                <a:gd name="connsiteX198" fmla="*/ 8318 w 10000"/>
                <a:gd name="connsiteY198" fmla="*/ 738 h 10000"/>
                <a:gd name="connsiteX199" fmla="*/ 8368 w 10000"/>
                <a:gd name="connsiteY199" fmla="*/ 759 h 10000"/>
                <a:gd name="connsiteX200" fmla="*/ 8406 w 10000"/>
                <a:gd name="connsiteY200" fmla="*/ 752 h 10000"/>
                <a:gd name="connsiteX201" fmla="*/ 8481 w 10000"/>
                <a:gd name="connsiteY201" fmla="*/ 610 h 10000"/>
                <a:gd name="connsiteX202" fmla="*/ 8550 w 10000"/>
                <a:gd name="connsiteY202" fmla="*/ 625 h 10000"/>
                <a:gd name="connsiteX203" fmla="*/ 8562 w 10000"/>
                <a:gd name="connsiteY203" fmla="*/ 667 h 10000"/>
                <a:gd name="connsiteX204" fmla="*/ 8613 w 10000"/>
                <a:gd name="connsiteY204" fmla="*/ 717 h 10000"/>
                <a:gd name="connsiteX205" fmla="*/ 8613 w 10000"/>
                <a:gd name="connsiteY205" fmla="*/ 752 h 10000"/>
                <a:gd name="connsiteX206" fmla="*/ 8657 w 10000"/>
                <a:gd name="connsiteY206" fmla="*/ 774 h 10000"/>
                <a:gd name="connsiteX207" fmla="*/ 8720 w 10000"/>
                <a:gd name="connsiteY207" fmla="*/ 774 h 10000"/>
                <a:gd name="connsiteX208" fmla="*/ 8726 w 10000"/>
                <a:gd name="connsiteY208" fmla="*/ 837 h 10000"/>
                <a:gd name="connsiteX209" fmla="*/ 8670 w 10000"/>
                <a:gd name="connsiteY209" fmla="*/ 866 h 10000"/>
                <a:gd name="connsiteX210" fmla="*/ 8720 w 10000"/>
                <a:gd name="connsiteY210" fmla="*/ 1143 h 10000"/>
                <a:gd name="connsiteX211" fmla="*/ 8770 w 10000"/>
                <a:gd name="connsiteY211" fmla="*/ 1270 h 10000"/>
                <a:gd name="connsiteX212" fmla="*/ 8757 w 10000"/>
                <a:gd name="connsiteY212" fmla="*/ 1327 h 10000"/>
                <a:gd name="connsiteX213" fmla="*/ 8801 w 10000"/>
                <a:gd name="connsiteY213" fmla="*/ 1391 h 10000"/>
                <a:gd name="connsiteX214" fmla="*/ 8808 w 10000"/>
                <a:gd name="connsiteY214" fmla="*/ 1434 h 10000"/>
                <a:gd name="connsiteX215" fmla="*/ 8926 w 10000"/>
                <a:gd name="connsiteY215" fmla="*/ 1483 h 10000"/>
                <a:gd name="connsiteX216" fmla="*/ 9072 w 10000"/>
                <a:gd name="connsiteY216" fmla="*/ 1441 h 10000"/>
                <a:gd name="connsiteX217" fmla="*/ 9089 w 10000"/>
                <a:gd name="connsiteY217" fmla="*/ 1384 h 10000"/>
                <a:gd name="connsiteX218" fmla="*/ 9139 w 10000"/>
                <a:gd name="connsiteY218" fmla="*/ 1405 h 10000"/>
                <a:gd name="connsiteX219" fmla="*/ 9172 w 10000"/>
                <a:gd name="connsiteY219" fmla="*/ 1455 h 10000"/>
                <a:gd name="connsiteX220" fmla="*/ 9248 w 10000"/>
                <a:gd name="connsiteY220" fmla="*/ 1419 h 10000"/>
                <a:gd name="connsiteX221" fmla="*/ 9291 w 10000"/>
                <a:gd name="connsiteY221" fmla="*/ 1419 h 10000"/>
                <a:gd name="connsiteX222" fmla="*/ 9354 w 10000"/>
                <a:gd name="connsiteY222" fmla="*/ 1476 h 10000"/>
                <a:gd name="connsiteX223" fmla="*/ 9391 w 10000"/>
                <a:gd name="connsiteY223" fmla="*/ 1398 h 10000"/>
                <a:gd name="connsiteX224" fmla="*/ 9467 w 10000"/>
                <a:gd name="connsiteY224" fmla="*/ 1434 h 10000"/>
                <a:gd name="connsiteX225" fmla="*/ 9505 w 10000"/>
                <a:gd name="connsiteY225" fmla="*/ 1391 h 10000"/>
                <a:gd name="connsiteX226" fmla="*/ 9536 w 10000"/>
                <a:gd name="connsiteY226" fmla="*/ 1398 h 10000"/>
                <a:gd name="connsiteX227" fmla="*/ 9567 w 10000"/>
                <a:gd name="connsiteY227" fmla="*/ 1356 h 10000"/>
                <a:gd name="connsiteX228" fmla="*/ 9561 w 10000"/>
                <a:gd name="connsiteY228" fmla="*/ 1313 h 10000"/>
                <a:gd name="connsiteX229" fmla="*/ 9605 w 10000"/>
                <a:gd name="connsiteY229" fmla="*/ 1292 h 10000"/>
                <a:gd name="connsiteX230" fmla="*/ 9636 w 10000"/>
                <a:gd name="connsiteY230" fmla="*/ 1221 h 10000"/>
                <a:gd name="connsiteX231" fmla="*/ 9725 w 10000"/>
                <a:gd name="connsiteY231" fmla="*/ 1228 h 10000"/>
                <a:gd name="connsiteX232" fmla="*/ 9856 w 10000"/>
                <a:gd name="connsiteY232" fmla="*/ 1434 h 10000"/>
                <a:gd name="connsiteX233" fmla="*/ 9880 w 10000"/>
                <a:gd name="connsiteY233" fmla="*/ 1505 h 10000"/>
                <a:gd name="connsiteX234" fmla="*/ 9969 w 10000"/>
                <a:gd name="connsiteY234" fmla="*/ 1597 h 10000"/>
                <a:gd name="connsiteX235" fmla="*/ 10000 w 10000"/>
                <a:gd name="connsiteY235" fmla="*/ 1682 h 10000"/>
                <a:gd name="connsiteX236" fmla="*/ 9931 w 10000"/>
                <a:gd name="connsiteY236" fmla="*/ 1796 h 10000"/>
                <a:gd name="connsiteX237" fmla="*/ 9880 w 10000"/>
                <a:gd name="connsiteY237" fmla="*/ 1838 h 10000"/>
                <a:gd name="connsiteX238" fmla="*/ 9907 w 10000"/>
                <a:gd name="connsiteY238" fmla="*/ 1959 h 10000"/>
                <a:gd name="connsiteX239" fmla="*/ 9830 w 10000"/>
                <a:gd name="connsiteY239" fmla="*/ 2051 h 10000"/>
                <a:gd name="connsiteX240" fmla="*/ 9787 w 10000"/>
                <a:gd name="connsiteY240" fmla="*/ 2072 h 10000"/>
                <a:gd name="connsiteX241" fmla="*/ 9787 w 10000"/>
                <a:gd name="connsiteY241" fmla="*/ 2136 h 10000"/>
                <a:gd name="connsiteX242" fmla="*/ 9730 w 10000"/>
                <a:gd name="connsiteY242" fmla="*/ 2257 h 10000"/>
                <a:gd name="connsiteX243" fmla="*/ 9693 w 10000"/>
                <a:gd name="connsiteY243" fmla="*/ 2264 h 10000"/>
                <a:gd name="connsiteX244" fmla="*/ 9699 w 10000"/>
                <a:gd name="connsiteY244" fmla="*/ 2349 h 10000"/>
                <a:gd name="connsiteX245" fmla="*/ 9667 w 10000"/>
                <a:gd name="connsiteY245" fmla="*/ 2413 h 10000"/>
                <a:gd name="connsiteX246" fmla="*/ 9675 w 10000"/>
                <a:gd name="connsiteY246" fmla="*/ 2697 h 10000"/>
                <a:gd name="connsiteX247" fmla="*/ 9693 w 10000"/>
                <a:gd name="connsiteY247" fmla="*/ 2718 h 10000"/>
                <a:gd name="connsiteX248" fmla="*/ 9687 w 10000"/>
                <a:gd name="connsiteY248" fmla="*/ 2811 h 10000"/>
                <a:gd name="connsiteX249" fmla="*/ 9675 w 10000"/>
                <a:gd name="connsiteY249" fmla="*/ 2896 h 10000"/>
                <a:gd name="connsiteX250" fmla="*/ 9630 w 10000"/>
                <a:gd name="connsiteY250" fmla="*/ 2938 h 10000"/>
                <a:gd name="connsiteX251" fmla="*/ 9548 w 10000"/>
                <a:gd name="connsiteY251" fmla="*/ 2903 h 10000"/>
                <a:gd name="connsiteX252" fmla="*/ 9511 w 10000"/>
                <a:gd name="connsiteY252" fmla="*/ 2952 h 10000"/>
                <a:gd name="connsiteX253" fmla="*/ 9517 w 10000"/>
                <a:gd name="connsiteY253" fmla="*/ 2995 h 10000"/>
                <a:gd name="connsiteX254" fmla="*/ 9492 w 10000"/>
                <a:gd name="connsiteY254" fmla="*/ 3080 h 10000"/>
                <a:gd name="connsiteX255" fmla="*/ 9448 w 10000"/>
                <a:gd name="connsiteY255" fmla="*/ 3137 h 10000"/>
                <a:gd name="connsiteX256" fmla="*/ 9435 w 10000"/>
                <a:gd name="connsiteY256" fmla="*/ 3236 h 10000"/>
                <a:gd name="connsiteX257" fmla="*/ 9404 w 10000"/>
                <a:gd name="connsiteY257" fmla="*/ 3322 h 10000"/>
                <a:gd name="connsiteX258" fmla="*/ 9410 w 10000"/>
                <a:gd name="connsiteY258" fmla="*/ 3378 h 10000"/>
                <a:gd name="connsiteX259" fmla="*/ 9398 w 10000"/>
                <a:gd name="connsiteY259" fmla="*/ 3435 h 10000"/>
                <a:gd name="connsiteX260" fmla="*/ 9423 w 10000"/>
                <a:gd name="connsiteY260" fmla="*/ 3485 h 10000"/>
                <a:gd name="connsiteX261" fmla="*/ 9385 w 10000"/>
                <a:gd name="connsiteY261" fmla="*/ 3563 h 10000"/>
                <a:gd name="connsiteX262" fmla="*/ 9323 w 10000"/>
                <a:gd name="connsiteY262" fmla="*/ 3442 h 10000"/>
                <a:gd name="connsiteX263" fmla="*/ 9323 w 10000"/>
                <a:gd name="connsiteY263" fmla="*/ 3350 h 10000"/>
                <a:gd name="connsiteX264" fmla="*/ 9304 w 10000"/>
                <a:gd name="connsiteY264" fmla="*/ 3336 h 10000"/>
                <a:gd name="connsiteX265" fmla="*/ 9228 w 10000"/>
                <a:gd name="connsiteY265" fmla="*/ 3400 h 10000"/>
                <a:gd name="connsiteX266" fmla="*/ 9108 w 10000"/>
                <a:gd name="connsiteY266" fmla="*/ 3549 h 10000"/>
                <a:gd name="connsiteX267" fmla="*/ 9039 w 10000"/>
                <a:gd name="connsiteY267" fmla="*/ 3655 h 10000"/>
                <a:gd name="connsiteX268" fmla="*/ 8933 w 10000"/>
                <a:gd name="connsiteY268" fmla="*/ 3712 h 10000"/>
                <a:gd name="connsiteX269" fmla="*/ 8895 w 10000"/>
                <a:gd name="connsiteY269" fmla="*/ 3797 h 10000"/>
                <a:gd name="connsiteX270" fmla="*/ 8864 w 10000"/>
                <a:gd name="connsiteY270" fmla="*/ 3825 h 10000"/>
                <a:gd name="connsiteX271" fmla="*/ 8744 w 10000"/>
                <a:gd name="connsiteY271" fmla="*/ 3903 h 10000"/>
                <a:gd name="connsiteX272" fmla="*/ 8644 w 10000"/>
                <a:gd name="connsiteY272" fmla="*/ 3996 h 10000"/>
                <a:gd name="connsiteX273" fmla="*/ 8620 w 10000"/>
                <a:gd name="connsiteY273" fmla="*/ 4067 h 10000"/>
                <a:gd name="connsiteX274" fmla="*/ 8581 w 10000"/>
                <a:gd name="connsiteY274" fmla="*/ 4102 h 10000"/>
                <a:gd name="connsiteX275" fmla="*/ 8632 w 10000"/>
                <a:gd name="connsiteY275" fmla="*/ 4194 h 10000"/>
                <a:gd name="connsiteX276" fmla="*/ 8682 w 10000"/>
                <a:gd name="connsiteY276" fmla="*/ 4265 h 10000"/>
                <a:gd name="connsiteX277" fmla="*/ 8751 w 10000"/>
                <a:gd name="connsiteY277" fmla="*/ 4294 h 10000"/>
                <a:gd name="connsiteX278" fmla="*/ 8726 w 10000"/>
                <a:gd name="connsiteY278" fmla="*/ 4344 h 10000"/>
                <a:gd name="connsiteX279" fmla="*/ 8775 w 10000"/>
                <a:gd name="connsiteY279" fmla="*/ 4358 h 10000"/>
                <a:gd name="connsiteX280" fmla="*/ 8775 w 10000"/>
                <a:gd name="connsiteY280" fmla="*/ 4443 h 10000"/>
                <a:gd name="connsiteX281" fmla="*/ 8814 w 10000"/>
                <a:gd name="connsiteY281" fmla="*/ 4507 h 10000"/>
                <a:gd name="connsiteX282" fmla="*/ 8876 w 10000"/>
                <a:gd name="connsiteY282" fmla="*/ 4493 h 10000"/>
                <a:gd name="connsiteX283" fmla="*/ 8902 w 10000"/>
                <a:gd name="connsiteY283" fmla="*/ 4422 h 10000"/>
                <a:gd name="connsiteX284" fmla="*/ 8952 w 10000"/>
                <a:gd name="connsiteY284" fmla="*/ 4414 h 10000"/>
                <a:gd name="connsiteX285" fmla="*/ 8957 w 10000"/>
                <a:gd name="connsiteY285" fmla="*/ 4358 h 10000"/>
                <a:gd name="connsiteX286" fmla="*/ 9022 w 10000"/>
                <a:gd name="connsiteY286" fmla="*/ 4358 h 10000"/>
                <a:gd name="connsiteX287" fmla="*/ 8995 w 10000"/>
                <a:gd name="connsiteY287" fmla="*/ 4429 h 10000"/>
                <a:gd name="connsiteX288" fmla="*/ 9058 w 10000"/>
                <a:gd name="connsiteY288" fmla="*/ 4464 h 10000"/>
                <a:gd name="connsiteX289" fmla="*/ 9046 w 10000"/>
                <a:gd name="connsiteY289" fmla="*/ 4528 h 10000"/>
                <a:gd name="connsiteX290" fmla="*/ 8952 w 10000"/>
                <a:gd name="connsiteY290" fmla="*/ 4535 h 10000"/>
                <a:gd name="connsiteX291" fmla="*/ 8883 w 10000"/>
                <a:gd name="connsiteY291" fmla="*/ 4578 h 10000"/>
                <a:gd name="connsiteX292" fmla="*/ 8821 w 10000"/>
                <a:gd name="connsiteY292" fmla="*/ 4599 h 10000"/>
                <a:gd name="connsiteX293" fmla="*/ 8821 w 10000"/>
                <a:gd name="connsiteY293" fmla="*/ 4698 h 10000"/>
                <a:gd name="connsiteX294" fmla="*/ 8883 w 10000"/>
                <a:gd name="connsiteY294" fmla="*/ 4805 h 10000"/>
                <a:gd name="connsiteX295" fmla="*/ 8833 w 10000"/>
                <a:gd name="connsiteY295" fmla="*/ 4904 h 10000"/>
                <a:gd name="connsiteX296" fmla="*/ 8732 w 10000"/>
                <a:gd name="connsiteY296" fmla="*/ 4918 h 10000"/>
                <a:gd name="connsiteX297" fmla="*/ 8744 w 10000"/>
                <a:gd name="connsiteY297" fmla="*/ 5032 h 10000"/>
                <a:gd name="connsiteX298" fmla="*/ 8739 w 10000"/>
                <a:gd name="connsiteY298" fmla="*/ 5103 h 10000"/>
                <a:gd name="connsiteX299" fmla="*/ 8707 w 10000"/>
                <a:gd name="connsiteY299" fmla="*/ 5138 h 10000"/>
                <a:gd name="connsiteX300" fmla="*/ 8644 w 10000"/>
                <a:gd name="connsiteY300" fmla="*/ 5110 h 10000"/>
                <a:gd name="connsiteX301" fmla="*/ 8589 w 10000"/>
                <a:gd name="connsiteY301" fmla="*/ 5018 h 10000"/>
                <a:gd name="connsiteX302" fmla="*/ 8525 w 10000"/>
                <a:gd name="connsiteY302" fmla="*/ 5089 h 10000"/>
                <a:gd name="connsiteX303" fmla="*/ 8463 w 10000"/>
                <a:gd name="connsiteY303" fmla="*/ 5039 h 10000"/>
                <a:gd name="connsiteX304" fmla="*/ 8456 w 10000"/>
                <a:gd name="connsiteY304" fmla="*/ 5011 h 10000"/>
                <a:gd name="connsiteX305" fmla="*/ 8368 w 10000"/>
                <a:gd name="connsiteY305" fmla="*/ 4947 h 10000"/>
                <a:gd name="connsiteX306" fmla="*/ 8343 w 10000"/>
                <a:gd name="connsiteY306" fmla="*/ 4961 h 10000"/>
                <a:gd name="connsiteX307" fmla="*/ 8355 w 10000"/>
                <a:gd name="connsiteY307" fmla="*/ 5039 h 10000"/>
                <a:gd name="connsiteX308" fmla="*/ 8305 w 10000"/>
                <a:gd name="connsiteY308" fmla="*/ 5138 h 10000"/>
                <a:gd name="connsiteX309" fmla="*/ 8343 w 10000"/>
                <a:gd name="connsiteY309" fmla="*/ 5160 h 10000"/>
                <a:gd name="connsiteX310" fmla="*/ 8413 w 10000"/>
                <a:gd name="connsiteY310" fmla="*/ 5145 h 10000"/>
                <a:gd name="connsiteX311" fmla="*/ 8425 w 10000"/>
                <a:gd name="connsiteY311" fmla="*/ 5181 h 10000"/>
                <a:gd name="connsiteX312" fmla="*/ 8413 w 10000"/>
                <a:gd name="connsiteY312" fmla="*/ 5224 h 10000"/>
                <a:gd name="connsiteX313" fmla="*/ 8438 w 10000"/>
                <a:gd name="connsiteY313" fmla="*/ 5280 h 10000"/>
                <a:gd name="connsiteX314" fmla="*/ 8494 w 10000"/>
                <a:gd name="connsiteY314" fmla="*/ 5316 h 10000"/>
                <a:gd name="connsiteX315" fmla="*/ 8481 w 10000"/>
                <a:gd name="connsiteY315" fmla="*/ 5401 h 10000"/>
                <a:gd name="connsiteX316" fmla="*/ 8519 w 10000"/>
                <a:gd name="connsiteY316" fmla="*/ 5444 h 10000"/>
                <a:gd name="connsiteX317" fmla="*/ 8475 w 10000"/>
                <a:gd name="connsiteY317" fmla="*/ 5486 h 10000"/>
                <a:gd name="connsiteX318" fmla="*/ 8463 w 10000"/>
                <a:gd name="connsiteY318" fmla="*/ 5642 h 10000"/>
                <a:gd name="connsiteX319" fmla="*/ 8438 w 10000"/>
                <a:gd name="connsiteY319" fmla="*/ 5649 h 10000"/>
                <a:gd name="connsiteX320" fmla="*/ 8469 w 10000"/>
                <a:gd name="connsiteY320" fmla="*/ 5720 h 10000"/>
                <a:gd name="connsiteX321" fmla="*/ 8475 w 10000"/>
                <a:gd name="connsiteY321" fmla="*/ 5841 h 10000"/>
                <a:gd name="connsiteX322" fmla="*/ 8506 w 10000"/>
                <a:gd name="connsiteY322" fmla="*/ 5869 h 10000"/>
                <a:gd name="connsiteX323" fmla="*/ 8513 w 10000"/>
                <a:gd name="connsiteY323" fmla="*/ 5905 h 10000"/>
                <a:gd name="connsiteX324" fmla="*/ 8538 w 10000"/>
                <a:gd name="connsiteY324" fmla="*/ 5912 h 10000"/>
                <a:gd name="connsiteX325" fmla="*/ 8544 w 10000"/>
                <a:gd name="connsiteY325" fmla="*/ 5983 h 10000"/>
                <a:gd name="connsiteX326" fmla="*/ 8531 w 10000"/>
                <a:gd name="connsiteY326" fmla="*/ 6033 h 10000"/>
                <a:gd name="connsiteX327" fmla="*/ 8595 w 10000"/>
                <a:gd name="connsiteY327" fmla="*/ 6061 h 10000"/>
                <a:gd name="connsiteX328" fmla="*/ 8689 w 10000"/>
                <a:gd name="connsiteY328" fmla="*/ 6004 h 10000"/>
                <a:gd name="connsiteX329" fmla="*/ 8826 w 10000"/>
                <a:gd name="connsiteY329" fmla="*/ 5891 h 10000"/>
                <a:gd name="connsiteX330" fmla="*/ 8864 w 10000"/>
                <a:gd name="connsiteY330" fmla="*/ 5891 h 10000"/>
                <a:gd name="connsiteX331" fmla="*/ 8864 w 10000"/>
                <a:gd name="connsiteY331" fmla="*/ 5976 h 10000"/>
                <a:gd name="connsiteX332" fmla="*/ 8889 w 10000"/>
                <a:gd name="connsiteY332" fmla="*/ 5990 h 10000"/>
                <a:gd name="connsiteX333" fmla="*/ 8933 w 10000"/>
                <a:gd name="connsiteY333" fmla="*/ 6089 h 10000"/>
                <a:gd name="connsiteX334" fmla="*/ 8964 w 10000"/>
                <a:gd name="connsiteY334" fmla="*/ 6097 h 10000"/>
                <a:gd name="connsiteX335" fmla="*/ 8945 w 10000"/>
                <a:gd name="connsiteY335" fmla="*/ 6153 h 10000"/>
                <a:gd name="connsiteX336" fmla="*/ 8995 w 10000"/>
                <a:gd name="connsiteY336" fmla="*/ 6281 h 10000"/>
                <a:gd name="connsiteX337" fmla="*/ 8995 w 10000"/>
                <a:gd name="connsiteY337" fmla="*/ 6345 h 10000"/>
                <a:gd name="connsiteX338" fmla="*/ 9022 w 10000"/>
                <a:gd name="connsiteY338" fmla="*/ 6416 h 10000"/>
                <a:gd name="connsiteX339" fmla="*/ 8983 w 10000"/>
                <a:gd name="connsiteY339" fmla="*/ 6473 h 10000"/>
                <a:gd name="connsiteX340" fmla="*/ 8939 w 10000"/>
                <a:gd name="connsiteY340" fmla="*/ 6466 h 10000"/>
                <a:gd name="connsiteX341" fmla="*/ 8939 w 10000"/>
                <a:gd name="connsiteY341" fmla="*/ 6501 h 10000"/>
                <a:gd name="connsiteX342" fmla="*/ 8983 w 10000"/>
                <a:gd name="connsiteY342" fmla="*/ 6544 h 10000"/>
                <a:gd name="connsiteX343" fmla="*/ 9002 w 10000"/>
                <a:gd name="connsiteY343" fmla="*/ 6515 h 10000"/>
                <a:gd name="connsiteX344" fmla="*/ 9039 w 10000"/>
                <a:gd name="connsiteY344" fmla="*/ 6579 h 10000"/>
                <a:gd name="connsiteX345" fmla="*/ 9084 w 10000"/>
                <a:gd name="connsiteY345" fmla="*/ 6579 h 10000"/>
                <a:gd name="connsiteX346" fmla="*/ 9058 w 10000"/>
                <a:gd name="connsiteY346" fmla="*/ 6757 h 10000"/>
                <a:gd name="connsiteX347" fmla="*/ 9039 w 10000"/>
                <a:gd name="connsiteY347" fmla="*/ 6792 h 10000"/>
                <a:gd name="connsiteX348" fmla="*/ 8983 w 10000"/>
                <a:gd name="connsiteY348" fmla="*/ 6778 h 10000"/>
                <a:gd name="connsiteX349" fmla="*/ 8914 w 10000"/>
                <a:gd name="connsiteY349" fmla="*/ 6799 h 10000"/>
                <a:gd name="connsiteX350" fmla="*/ 8889 w 10000"/>
                <a:gd name="connsiteY350" fmla="*/ 6842 h 10000"/>
                <a:gd name="connsiteX351" fmla="*/ 8883 w 10000"/>
                <a:gd name="connsiteY351" fmla="*/ 6884 h 10000"/>
                <a:gd name="connsiteX352" fmla="*/ 8840 w 10000"/>
                <a:gd name="connsiteY352" fmla="*/ 6934 h 10000"/>
                <a:gd name="connsiteX353" fmla="*/ 8770 w 10000"/>
                <a:gd name="connsiteY353" fmla="*/ 6941 h 10000"/>
                <a:gd name="connsiteX354" fmla="*/ 8757 w 10000"/>
                <a:gd name="connsiteY354" fmla="*/ 6962 h 10000"/>
                <a:gd name="connsiteX355" fmla="*/ 8713 w 10000"/>
                <a:gd name="connsiteY355" fmla="*/ 6927 h 10000"/>
                <a:gd name="connsiteX356" fmla="*/ 8670 w 10000"/>
                <a:gd name="connsiteY356" fmla="*/ 6934 h 10000"/>
                <a:gd name="connsiteX357" fmla="*/ 8644 w 10000"/>
                <a:gd name="connsiteY357" fmla="*/ 6906 h 10000"/>
                <a:gd name="connsiteX358" fmla="*/ 8589 w 10000"/>
                <a:gd name="connsiteY358" fmla="*/ 6891 h 10000"/>
                <a:gd name="connsiteX359" fmla="*/ 8601 w 10000"/>
                <a:gd name="connsiteY359" fmla="*/ 6941 h 10000"/>
                <a:gd name="connsiteX360" fmla="*/ 8575 w 10000"/>
                <a:gd name="connsiteY360" fmla="*/ 6991 h 10000"/>
                <a:gd name="connsiteX361" fmla="*/ 8481 w 10000"/>
                <a:gd name="connsiteY361" fmla="*/ 6984 h 10000"/>
                <a:gd name="connsiteX362" fmla="*/ 8450 w 10000"/>
                <a:gd name="connsiteY362" fmla="*/ 6962 h 10000"/>
                <a:gd name="connsiteX363" fmla="*/ 8400 w 10000"/>
                <a:gd name="connsiteY363" fmla="*/ 6984 h 10000"/>
                <a:gd name="connsiteX364" fmla="*/ 8394 w 10000"/>
                <a:gd name="connsiteY364" fmla="*/ 7055 h 10000"/>
                <a:gd name="connsiteX365" fmla="*/ 8300 w 10000"/>
                <a:gd name="connsiteY365" fmla="*/ 7133 h 10000"/>
                <a:gd name="connsiteX366" fmla="*/ 8268 w 10000"/>
                <a:gd name="connsiteY366" fmla="*/ 7090 h 10000"/>
                <a:gd name="connsiteX367" fmla="*/ 8200 w 10000"/>
                <a:gd name="connsiteY367" fmla="*/ 7111 h 10000"/>
                <a:gd name="connsiteX368" fmla="*/ 8155 w 10000"/>
                <a:gd name="connsiteY368" fmla="*/ 7133 h 10000"/>
                <a:gd name="connsiteX369" fmla="*/ 8149 w 10000"/>
                <a:gd name="connsiteY369" fmla="*/ 7168 h 10000"/>
                <a:gd name="connsiteX370" fmla="*/ 8054 w 10000"/>
                <a:gd name="connsiteY370" fmla="*/ 7246 h 10000"/>
                <a:gd name="connsiteX371" fmla="*/ 7999 w 10000"/>
                <a:gd name="connsiteY371" fmla="*/ 7232 h 10000"/>
                <a:gd name="connsiteX372" fmla="*/ 7942 w 10000"/>
                <a:gd name="connsiteY372" fmla="*/ 7260 h 10000"/>
                <a:gd name="connsiteX373" fmla="*/ 7898 w 10000"/>
                <a:gd name="connsiteY373" fmla="*/ 7303 h 10000"/>
                <a:gd name="connsiteX374" fmla="*/ 7836 w 10000"/>
                <a:gd name="connsiteY374" fmla="*/ 7331 h 10000"/>
                <a:gd name="connsiteX375" fmla="*/ 7841 w 10000"/>
                <a:gd name="connsiteY375" fmla="*/ 7374 h 10000"/>
                <a:gd name="connsiteX376" fmla="*/ 7786 w 10000"/>
                <a:gd name="connsiteY376" fmla="*/ 7402 h 10000"/>
                <a:gd name="connsiteX377" fmla="*/ 7704 w 10000"/>
                <a:gd name="connsiteY377" fmla="*/ 7523 h 10000"/>
                <a:gd name="connsiteX378" fmla="*/ 7691 w 10000"/>
                <a:gd name="connsiteY378" fmla="*/ 7573 h 10000"/>
                <a:gd name="connsiteX379" fmla="*/ 7666 w 10000"/>
                <a:gd name="connsiteY379" fmla="*/ 7559 h 10000"/>
                <a:gd name="connsiteX380" fmla="*/ 7678 w 10000"/>
                <a:gd name="connsiteY380" fmla="*/ 7523 h 10000"/>
                <a:gd name="connsiteX381" fmla="*/ 7597 w 10000"/>
                <a:gd name="connsiteY381" fmla="*/ 7339 h 10000"/>
                <a:gd name="connsiteX382" fmla="*/ 7597 w 10000"/>
                <a:gd name="connsiteY382" fmla="*/ 7268 h 10000"/>
                <a:gd name="connsiteX383" fmla="*/ 7560 w 10000"/>
                <a:gd name="connsiteY383" fmla="*/ 7268 h 10000"/>
                <a:gd name="connsiteX384" fmla="*/ 7445 w 10000"/>
                <a:gd name="connsiteY384" fmla="*/ 7197 h 10000"/>
                <a:gd name="connsiteX385" fmla="*/ 7377 w 10000"/>
                <a:gd name="connsiteY385" fmla="*/ 7232 h 10000"/>
                <a:gd name="connsiteX386" fmla="*/ 7358 w 10000"/>
                <a:gd name="connsiteY386" fmla="*/ 7275 h 10000"/>
                <a:gd name="connsiteX387" fmla="*/ 7408 w 10000"/>
                <a:gd name="connsiteY387" fmla="*/ 7324 h 10000"/>
                <a:gd name="connsiteX388" fmla="*/ 7420 w 10000"/>
                <a:gd name="connsiteY388" fmla="*/ 7367 h 10000"/>
                <a:gd name="connsiteX389" fmla="*/ 7389 w 10000"/>
                <a:gd name="connsiteY389" fmla="*/ 7410 h 10000"/>
                <a:gd name="connsiteX390" fmla="*/ 7396 w 10000"/>
                <a:gd name="connsiteY390" fmla="*/ 7445 h 10000"/>
                <a:gd name="connsiteX391" fmla="*/ 7383 w 10000"/>
                <a:gd name="connsiteY391" fmla="*/ 7516 h 10000"/>
                <a:gd name="connsiteX392" fmla="*/ 7389 w 10000"/>
                <a:gd name="connsiteY392" fmla="*/ 7587 h 10000"/>
                <a:gd name="connsiteX393" fmla="*/ 7427 w 10000"/>
                <a:gd name="connsiteY393" fmla="*/ 7700 h 10000"/>
                <a:gd name="connsiteX394" fmla="*/ 7389 w 10000"/>
                <a:gd name="connsiteY394" fmla="*/ 7743 h 10000"/>
                <a:gd name="connsiteX395" fmla="*/ 7396 w 10000"/>
                <a:gd name="connsiteY395" fmla="*/ 7779 h 10000"/>
                <a:gd name="connsiteX396" fmla="*/ 7364 w 10000"/>
                <a:gd name="connsiteY396" fmla="*/ 7793 h 10000"/>
                <a:gd name="connsiteX397" fmla="*/ 7346 w 10000"/>
                <a:gd name="connsiteY397" fmla="*/ 7814 h 10000"/>
                <a:gd name="connsiteX398" fmla="*/ 7226 w 10000"/>
                <a:gd name="connsiteY398" fmla="*/ 7800 h 10000"/>
                <a:gd name="connsiteX399" fmla="*/ 7207 w 10000"/>
                <a:gd name="connsiteY399" fmla="*/ 7757 h 10000"/>
                <a:gd name="connsiteX400" fmla="*/ 7169 w 10000"/>
                <a:gd name="connsiteY400" fmla="*/ 7786 h 10000"/>
                <a:gd name="connsiteX401" fmla="*/ 7088 w 10000"/>
                <a:gd name="connsiteY401" fmla="*/ 7771 h 10000"/>
                <a:gd name="connsiteX402" fmla="*/ 7032 w 10000"/>
                <a:gd name="connsiteY402" fmla="*/ 7793 h 10000"/>
                <a:gd name="connsiteX403" fmla="*/ 7001 w 10000"/>
                <a:gd name="connsiteY403" fmla="*/ 7644 h 10000"/>
                <a:gd name="connsiteX404" fmla="*/ 6968 w 10000"/>
                <a:gd name="connsiteY404" fmla="*/ 7637 h 10000"/>
                <a:gd name="connsiteX405" fmla="*/ 6932 w 10000"/>
                <a:gd name="connsiteY405" fmla="*/ 7544 h 10000"/>
                <a:gd name="connsiteX406" fmla="*/ 6951 w 10000"/>
                <a:gd name="connsiteY406" fmla="*/ 7502 h 10000"/>
                <a:gd name="connsiteX407" fmla="*/ 6994 w 10000"/>
                <a:gd name="connsiteY407" fmla="*/ 7523 h 10000"/>
                <a:gd name="connsiteX408" fmla="*/ 7013 w 10000"/>
                <a:gd name="connsiteY408" fmla="*/ 7473 h 10000"/>
                <a:gd name="connsiteX409" fmla="*/ 6982 w 10000"/>
                <a:gd name="connsiteY409" fmla="*/ 7438 h 10000"/>
                <a:gd name="connsiteX410" fmla="*/ 7001 w 10000"/>
                <a:gd name="connsiteY410" fmla="*/ 7402 h 10000"/>
                <a:gd name="connsiteX411" fmla="*/ 6919 w 10000"/>
                <a:gd name="connsiteY411" fmla="*/ 7331 h 10000"/>
                <a:gd name="connsiteX412" fmla="*/ 6925 w 10000"/>
                <a:gd name="connsiteY412" fmla="*/ 7296 h 10000"/>
                <a:gd name="connsiteX413" fmla="*/ 6875 w 10000"/>
                <a:gd name="connsiteY413" fmla="*/ 7260 h 10000"/>
                <a:gd name="connsiteX414" fmla="*/ 6906 w 10000"/>
                <a:gd name="connsiteY414" fmla="*/ 7218 h 10000"/>
                <a:gd name="connsiteX415" fmla="*/ 6894 w 10000"/>
                <a:gd name="connsiteY415" fmla="*/ 7168 h 10000"/>
                <a:gd name="connsiteX416" fmla="*/ 6836 w 10000"/>
                <a:gd name="connsiteY416" fmla="*/ 7090 h 10000"/>
                <a:gd name="connsiteX417" fmla="*/ 6800 w 10000"/>
                <a:gd name="connsiteY417" fmla="*/ 7026 h 10000"/>
                <a:gd name="connsiteX418" fmla="*/ 6724 w 10000"/>
                <a:gd name="connsiteY418" fmla="*/ 7055 h 10000"/>
                <a:gd name="connsiteX419" fmla="*/ 6681 w 10000"/>
                <a:gd name="connsiteY419" fmla="*/ 7048 h 10000"/>
                <a:gd name="connsiteX420" fmla="*/ 6656 w 10000"/>
                <a:gd name="connsiteY420" fmla="*/ 7111 h 10000"/>
                <a:gd name="connsiteX421" fmla="*/ 6568 w 10000"/>
                <a:gd name="connsiteY421" fmla="*/ 7119 h 10000"/>
                <a:gd name="connsiteX422" fmla="*/ 6536 w 10000"/>
                <a:gd name="connsiteY422" fmla="*/ 7111 h 10000"/>
                <a:gd name="connsiteX423" fmla="*/ 6461 w 10000"/>
                <a:gd name="connsiteY423" fmla="*/ 7161 h 10000"/>
                <a:gd name="connsiteX424" fmla="*/ 6468 w 10000"/>
                <a:gd name="connsiteY424" fmla="*/ 7260 h 10000"/>
                <a:gd name="connsiteX425" fmla="*/ 6449 w 10000"/>
                <a:gd name="connsiteY425" fmla="*/ 7324 h 10000"/>
                <a:gd name="connsiteX426" fmla="*/ 6449 w 10000"/>
                <a:gd name="connsiteY426" fmla="*/ 7381 h 10000"/>
                <a:gd name="connsiteX427" fmla="*/ 6385 w 10000"/>
                <a:gd name="connsiteY427" fmla="*/ 7424 h 10000"/>
                <a:gd name="connsiteX428" fmla="*/ 6317 w 10000"/>
                <a:gd name="connsiteY428" fmla="*/ 7431 h 10000"/>
                <a:gd name="connsiteX429" fmla="*/ 6298 w 10000"/>
                <a:gd name="connsiteY429" fmla="*/ 7410 h 10000"/>
                <a:gd name="connsiteX430" fmla="*/ 6235 w 10000"/>
                <a:gd name="connsiteY430" fmla="*/ 7388 h 10000"/>
                <a:gd name="connsiteX431" fmla="*/ 6199 w 10000"/>
                <a:gd name="connsiteY431" fmla="*/ 7431 h 10000"/>
                <a:gd name="connsiteX432" fmla="*/ 6191 w 10000"/>
                <a:gd name="connsiteY432" fmla="*/ 7473 h 10000"/>
                <a:gd name="connsiteX433" fmla="*/ 6153 w 10000"/>
                <a:gd name="connsiteY433" fmla="*/ 7480 h 10000"/>
                <a:gd name="connsiteX434" fmla="*/ 6148 w 10000"/>
                <a:gd name="connsiteY434" fmla="*/ 7523 h 10000"/>
                <a:gd name="connsiteX435" fmla="*/ 6117 w 10000"/>
                <a:gd name="connsiteY435" fmla="*/ 7523 h 10000"/>
                <a:gd name="connsiteX436" fmla="*/ 6079 w 10000"/>
                <a:gd name="connsiteY436" fmla="*/ 7424 h 10000"/>
                <a:gd name="connsiteX437" fmla="*/ 5991 w 10000"/>
                <a:gd name="connsiteY437" fmla="*/ 7473 h 10000"/>
                <a:gd name="connsiteX438" fmla="*/ 5890 w 10000"/>
                <a:gd name="connsiteY438" fmla="*/ 7551 h 10000"/>
                <a:gd name="connsiteX439" fmla="*/ 5852 w 10000"/>
                <a:gd name="connsiteY439" fmla="*/ 7566 h 10000"/>
                <a:gd name="connsiteX440" fmla="*/ 5866 w 10000"/>
                <a:gd name="connsiteY440" fmla="*/ 7615 h 10000"/>
                <a:gd name="connsiteX441" fmla="*/ 5808 w 10000"/>
                <a:gd name="connsiteY441" fmla="*/ 7637 h 10000"/>
                <a:gd name="connsiteX442" fmla="*/ 5770 w 10000"/>
                <a:gd name="connsiteY442" fmla="*/ 7608 h 10000"/>
                <a:gd name="connsiteX443" fmla="*/ 5688 w 10000"/>
                <a:gd name="connsiteY443" fmla="*/ 7622 h 10000"/>
                <a:gd name="connsiteX444" fmla="*/ 5688 w 10000"/>
                <a:gd name="connsiteY444" fmla="*/ 7395 h 10000"/>
                <a:gd name="connsiteX445" fmla="*/ 5769 w 10000"/>
                <a:gd name="connsiteY445"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449 w 10000"/>
                <a:gd name="connsiteY51" fmla="*/ 9233 h 10000"/>
                <a:gd name="connsiteX52" fmla="*/ 268 w 10000"/>
                <a:gd name="connsiteY52" fmla="*/ 8935 h 10000"/>
                <a:gd name="connsiteX53" fmla="*/ 130 w 10000"/>
                <a:gd name="connsiteY53" fmla="*/ 8893 h 10000"/>
                <a:gd name="connsiteX54" fmla="*/ 48 w 10000"/>
                <a:gd name="connsiteY54" fmla="*/ 8758 h 10000"/>
                <a:gd name="connsiteX55" fmla="*/ 638 w 10000"/>
                <a:gd name="connsiteY55" fmla="*/ 7104 h 10000"/>
                <a:gd name="connsiteX56" fmla="*/ 6100 w 10000"/>
                <a:gd name="connsiteY56" fmla="*/ 7627 h 10000"/>
                <a:gd name="connsiteX57" fmla="*/ 5005 w 10000"/>
                <a:gd name="connsiteY57" fmla="*/ 5713 h 10000"/>
                <a:gd name="connsiteX58" fmla="*/ 5149 w 10000"/>
                <a:gd name="connsiteY58" fmla="*/ 5720 h 10000"/>
                <a:gd name="connsiteX59" fmla="*/ 5199 w 10000"/>
                <a:gd name="connsiteY59" fmla="*/ 5742 h 10000"/>
                <a:gd name="connsiteX60" fmla="*/ 5306 w 10000"/>
                <a:gd name="connsiteY60" fmla="*/ 5635 h 10000"/>
                <a:gd name="connsiteX61" fmla="*/ 5363 w 10000"/>
                <a:gd name="connsiteY61" fmla="*/ 5628 h 10000"/>
                <a:gd name="connsiteX62" fmla="*/ 5413 w 10000"/>
                <a:gd name="connsiteY62" fmla="*/ 5564 h 10000"/>
                <a:gd name="connsiteX63" fmla="*/ 5475 w 10000"/>
                <a:gd name="connsiteY63" fmla="*/ 5515 h 10000"/>
                <a:gd name="connsiteX64" fmla="*/ 5538 w 10000"/>
                <a:gd name="connsiteY64" fmla="*/ 5408 h 10000"/>
                <a:gd name="connsiteX65" fmla="*/ 5551 w 10000"/>
                <a:gd name="connsiteY65" fmla="*/ 5344 h 10000"/>
                <a:gd name="connsiteX66" fmla="*/ 5626 w 10000"/>
                <a:gd name="connsiteY66" fmla="*/ 5316 h 10000"/>
                <a:gd name="connsiteX67" fmla="*/ 5714 w 10000"/>
                <a:gd name="connsiteY67" fmla="*/ 5351 h 10000"/>
                <a:gd name="connsiteX68" fmla="*/ 5789 w 10000"/>
                <a:gd name="connsiteY68" fmla="*/ 5337 h 10000"/>
                <a:gd name="connsiteX69" fmla="*/ 5866 w 10000"/>
                <a:gd name="connsiteY69" fmla="*/ 5344 h 10000"/>
                <a:gd name="connsiteX70" fmla="*/ 5998 w 10000"/>
                <a:gd name="connsiteY70" fmla="*/ 5302 h 10000"/>
                <a:gd name="connsiteX71" fmla="*/ 6084 w 10000"/>
                <a:gd name="connsiteY71" fmla="*/ 5195 h 10000"/>
                <a:gd name="connsiteX72" fmla="*/ 6122 w 10000"/>
                <a:gd name="connsiteY72" fmla="*/ 5160 h 10000"/>
                <a:gd name="connsiteX73" fmla="*/ 6179 w 10000"/>
                <a:gd name="connsiteY73" fmla="*/ 5160 h 10000"/>
                <a:gd name="connsiteX74" fmla="*/ 6223 w 10000"/>
                <a:gd name="connsiteY74" fmla="*/ 5103 h 10000"/>
                <a:gd name="connsiteX75" fmla="*/ 6204 w 10000"/>
                <a:gd name="connsiteY75" fmla="*/ 5039 h 10000"/>
                <a:gd name="connsiteX76" fmla="*/ 6217 w 10000"/>
                <a:gd name="connsiteY76" fmla="*/ 4982 h 10000"/>
                <a:gd name="connsiteX77" fmla="*/ 6273 w 10000"/>
                <a:gd name="connsiteY77" fmla="*/ 4876 h 10000"/>
                <a:gd name="connsiteX78" fmla="*/ 6335 w 10000"/>
                <a:gd name="connsiteY78" fmla="*/ 4776 h 10000"/>
                <a:gd name="connsiteX79" fmla="*/ 6398 w 10000"/>
                <a:gd name="connsiteY79" fmla="*/ 4755 h 10000"/>
                <a:gd name="connsiteX80" fmla="*/ 6430 w 10000"/>
                <a:gd name="connsiteY80" fmla="*/ 4720 h 10000"/>
                <a:gd name="connsiteX81" fmla="*/ 6536 w 10000"/>
                <a:gd name="connsiteY81" fmla="*/ 4734 h 10000"/>
                <a:gd name="connsiteX82" fmla="*/ 6643 w 10000"/>
                <a:gd name="connsiteY82" fmla="*/ 4734 h 10000"/>
                <a:gd name="connsiteX83" fmla="*/ 6650 w 10000"/>
                <a:gd name="connsiteY83" fmla="*/ 4670 h 10000"/>
                <a:gd name="connsiteX84" fmla="*/ 6668 w 10000"/>
                <a:gd name="connsiteY84" fmla="*/ 4627 h 10000"/>
                <a:gd name="connsiteX85" fmla="*/ 6662 w 10000"/>
                <a:gd name="connsiteY85" fmla="*/ 4599 h 10000"/>
                <a:gd name="connsiteX86" fmla="*/ 6724 w 10000"/>
                <a:gd name="connsiteY86" fmla="*/ 4578 h 10000"/>
                <a:gd name="connsiteX87" fmla="*/ 6768 w 10000"/>
                <a:gd name="connsiteY87" fmla="*/ 4634 h 10000"/>
                <a:gd name="connsiteX88" fmla="*/ 6831 w 10000"/>
                <a:gd name="connsiteY88" fmla="*/ 4613 h 10000"/>
                <a:gd name="connsiteX89" fmla="*/ 6851 w 10000"/>
                <a:gd name="connsiteY89" fmla="*/ 4578 h 10000"/>
                <a:gd name="connsiteX90" fmla="*/ 6901 w 10000"/>
                <a:gd name="connsiteY90" fmla="*/ 4564 h 10000"/>
                <a:gd name="connsiteX91" fmla="*/ 7006 w 10000"/>
                <a:gd name="connsiteY91" fmla="*/ 4493 h 10000"/>
                <a:gd name="connsiteX92" fmla="*/ 7107 w 10000"/>
                <a:gd name="connsiteY92" fmla="*/ 4521 h 10000"/>
                <a:gd name="connsiteX93" fmla="*/ 7133 w 10000"/>
                <a:gd name="connsiteY93" fmla="*/ 4507 h 10000"/>
                <a:gd name="connsiteX94" fmla="*/ 7188 w 10000"/>
                <a:gd name="connsiteY94" fmla="*/ 4528 h 10000"/>
                <a:gd name="connsiteX95" fmla="*/ 7214 w 10000"/>
                <a:gd name="connsiteY95" fmla="*/ 4471 h 10000"/>
                <a:gd name="connsiteX96" fmla="*/ 7238 w 10000"/>
                <a:gd name="connsiteY96" fmla="*/ 4500 h 10000"/>
                <a:gd name="connsiteX97" fmla="*/ 7276 w 10000"/>
                <a:gd name="connsiteY97" fmla="*/ 4493 h 10000"/>
                <a:gd name="connsiteX98" fmla="*/ 7320 w 10000"/>
                <a:gd name="connsiteY98" fmla="*/ 4556 h 10000"/>
                <a:gd name="connsiteX99" fmla="*/ 7370 w 10000"/>
                <a:gd name="connsiteY99" fmla="*/ 4549 h 10000"/>
                <a:gd name="connsiteX100" fmla="*/ 7414 w 10000"/>
                <a:gd name="connsiteY100" fmla="*/ 4578 h 10000"/>
                <a:gd name="connsiteX101" fmla="*/ 7433 w 10000"/>
                <a:gd name="connsiteY101" fmla="*/ 4556 h 10000"/>
                <a:gd name="connsiteX102" fmla="*/ 7522 w 10000"/>
                <a:gd name="connsiteY102" fmla="*/ 4564 h 10000"/>
                <a:gd name="connsiteX103" fmla="*/ 7535 w 10000"/>
                <a:gd name="connsiteY103" fmla="*/ 4585 h 10000"/>
                <a:gd name="connsiteX104" fmla="*/ 7628 w 10000"/>
                <a:gd name="connsiteY104" fmla="*/ 4514 h 10000"/>
                <a:gd name="connsiteX105" fmla="*/ 7628 w 10000"/>
                <a:gd name="connsiteY105" fmla="*/ 4393 h 10000"/>
                <a:gd name="connsiteX106" fmla="*/ 7604 w 10000"/>
                <a:gd name="connsiteY106" fmla="*/ 4379 h 10000"/>
                <a:gd name="connsiteX107" fmla="*/ 7585 w 10000"/>
                <a:gd name="connsiteY107" fmla="*/ 4294 h 10000"/>
                <a:gd name="connsiteX108" fmla="*/ 7547 w 10000"/>
                <a:gd name="connsiteY108" fmla="*/ 4209 h 10000"/>
                <a:gd name="connsiteX109" fmla="*/ 7489 w 10000"/>
                <a:gd name="connsiteY109" fmla="*/ 4173 h 10000"/>
                <a:gd name="connsiteX110" fmla="*/ 7483 w 10000"/>
                <a:gd name="connsiteY110" fmla="*/ 4131 h 10000"/>
                <a:gd name="connsiteX111" fmla="*/ 7402 w 10000"/>
                <a:gd name="connsiteY111" fmla="*/ 4053 h 10000"/>
                <a:gd name="connsiteX112" fmla="*/ 7408 w 10000"/>
                <a:gd name="connsiteY112" fmla="*/ 4024 h 10000"/>
                <a:gd name="connsiteX113" fmla="*/ 7327 w 10000"/>
                <a:gd name="connsiteY113" fmla="*/ 3982 h 10000"/>
                <a:gd name="connsiteX114" fmla="*/ 7320 w 10000"/>
                <a:gd name="connsiteY114" fmla="*/ 3903 h 10000"/>
                <a:gd name="connsiteX115" fmla="*/ 7183 w 10000"/>
                <a:gd name="connsiteY115" fmla="*/ 3833 h 10000"/>
                <a:gd name="connsiteX116" fmla="*/ 7107 w 10000"/>
                <a:gd name="connsiteY116" fmla="*/ 3683 h 10000"/>
                <a:gd name="connsiteX117" fmla="*/ 6994 w 10000"/>
                <a:gd name="connsiteY117" fmla="*/ 3676 h 10000"/>
                <a:gd name="connsiteX118" fmla="*/ 6956 w 10000"/>
                <a:gd name="connsiteY118" fmla="*/ 3648 h 10000"/>
                <a:gd name="connsiteX119" fmla="*/ 6901 w 10000"/>
                <a:gd name="connsiteY119" fmla="*/ 3669 h 10000"/>
                <a:gd name="connsiteX120" fmla="*/ 6812 w 10000"/>
                <a:gd name="connsiteY120" fmla="*/ 3669 h 10000"/>
                <a:gd name="connsiteX121" fmla="*/ 6687 w 10000"/>
                <a:gd name="connsiteY121" fmla="*/ 3840 h 10000"/>
                <a:gd name="connsiteX122" fmla="*/ 6643 w 10000"/>
                <a:gd name="connsiteY122" fmla="*/ 3918 h 10000"/>
                <a:gd name="connsiteX123" fmla="*/ 6530 w 10000"/>
                <a:gd name="connsiteY123" fmla="*/ 3797 h 10000"/>
                <a:gd name="connsiteX124" fmla="*/ 6449 w 10000"/>
                <a:gd name="connsiteY124" fmla="*/ 3747 h 10000"/>
                <a:gd name="connsiteX125" fmla="*/ 6367 w 10000"/>
                <a:gd name="connsiteY125" fmla="*/ 3754 h 10000"/>
                <a:gd name="connsiteX126" fmla="*/ 6285 w 10000"/>
                <a:gd name="connsiteY126" fmla="*/ 3790 h 10000"/>
                <a:gd name="connsiteX127" fmla="*/ 6217 w 10000"/>
                <a:gd name="connsiteY127" fmla="*/ 3762 h 10000"/>
                <a:gd name="connsiteX128" fmla="*/ 6153 w 10000"/>
                <a:gd name="connsiteY128" fmla="*/ 3804 h 10000"/>
                <a:gd name="connsiteX129" fmla="*/ 6091 w 10000"/>
                <a:gd name="connsiteY129" fmla="*/ 3889 h 10000"/>
                <a:gd name="connsiteX130" fmla="*/ 5947 w 10000"/>
                <a:gd name="connsiteY130" fmla="*/ 3733 h 10000"/>
                <a:gd name="connsiteX131" fmla="*/ 5928 w 10000"/>
                <a:gd name="connsiteY131" fmla="*/ 3577 h 10000"/>
                <a:gd name="connsiteX132" fmla="*/ 6041 w 10000"/>
                <a:gd name="connsiteY132" fmla="*/ 3513 h 10000"/>
                <a:gd name="connsiteX133" fmla="*/ 6034 w 10000"/>
                <a:gd name="connsiteY133" fmla="*/ 3343 h 10000"/>
                <a:gd name="connsiteX134" fmla="*/ 6141 w 10000"/>
                <a:gd name="connsiteY134" fmla="*/ 3144 h 10000"/>
                <a:gd name="connsiteX135" fmla="*/ 6129 w 10000"/>
                <a:gd name="connsiteY135" fmla="*/ 3109 h 10000"/>
                <a:gd name="connsiteX136" fmla="*/ 6385 w 10000"/>
                <a:gd name="connsiteY136" fmla="*/ 2456 h 10000"/>
                <a:gd name="connsiteX137" fmla="*/ 6524 w 10000"/>
                <a:gd name="connsiteY137" fmla="*/ 2555 h 10000"/>
                <a:gd name="connsiteX138" fmla="*/ 6605 w 10000"/>
                <a:gd name="connsiteY138" fmla="*/ 2598 h 10000"/>
                <a:gd name="connsiteX139" fmla="*/ 6687 w 10000"/>
                <a:gd name="connsiteY139" fmla="*/ 2598 h 10000"/>
                <a:gd name="connsiteX140" fmla="*/ 6812 w 10000"/>
                <a:gd name="connsiteY140" fmla="*/ 2676 h 10000"/>
                <a:gd name="connsiteX141" fmla="*/ 6831 w 10000"/>
                <a:gd name="connsiteY141" fmla="*/ 2626 h 10000"/>
                <a:gd name="connsiteX142" fmla="*/ 6913 w 10000"/>
                <a:gd name="connsiteY142" fmla="*/ 2612 h 10000"/>
                <a:gd name="connsiteX143" fmla="*/ 6982 w 10000"/>
                <a:gd name="connsiteY143" fmla="*/ 2527 h 10000"/>
                <a:gd name="connsiteX144" fmla="*/ 7069 w 10000"/>
                <a:gd name="connsiteY144" fmla="*/ 2463 h 10000"/>
                <a:gd name="connsiteX145" fmla="*/ 7107 w 10000"/>
                <a:gd name="connsiteY145" fmla="*/ 2399 h 10000"/>
                <a:gd name="connsiteX146" fmla="*/ 7238 w 10000"/>
                <a:gd name="connsiteY146" fmla="*/ 2356 h 10000"/>
                <a:gd name="connsiteX147" fmla="*/ 7308 w 10000"/>
                <a:gd name="connsiteY147" fmla="*/ 2363 h 10000"/>
                <a:gd name="connsiteX148" fmla="*/ 7364 w 10000"/>
                <a:gd name="connsiteY148" fmla="*/ 2300 h 10000"/>
                <a:gd name="connsiteX149" fmla="*/ 7408 w 10000"/>
                <a:gd name="connsiteY149" fmla="*/ 2214 h 10000"/>
                <a:gd name="connsiteX150" fmla="*/ 7389 w 10000"/>
                <a:gd name="connsiteY150" fmla="*/ 2200 h 10000"/>
                <a:gd name="connsiteX151" fmla="*/ 7408 w 10000"/>
                <a:gd name="connsiteY151" fmla="*/ 2108 h 10000"/>
                <a:gd name="connsiteX152" fmla="*/ 7333 w 10000"/>
                <a:gd name="connsiteY152" fmla="*/ 2108 h 10000"/>
                <a:gd name="connsiteX153" fmla="*/ 7370 w 10000"/>
                <a:gd name="connsiteY153" fmla="*/ 2030 h 10000"/>
                <a:gd name="connsiteX154" fmla="*/ 7377 w 10000"/>
                <a:gd name="connsiteY154" fmla="*/ 1938 h 10000"/>
                <a:gd name="connsiteX155" fmla="*/ 7408 w 10000"/>
                <a:gd name="connsiteY155" fmla="*/ 1916 h 10000"/>
                <a:gd name="connsiteX156" fmla="*/ 7464 w 10000"/>
                <a:gd name="connsiteY156" fmla="*/ 1824 h 10000"/>
                <a:gd name="connsiteX157" fmla="*/ 7458 w 10000"/>
                <a:gd name="connsiteY157" fmla="*/ 1753 h 10000"/>
                <a:gd name="connsiteX158" fmla="*/ 7504 w 10000"/>
                <a:gd name="connsiteY158" fmla="*/ 1675 h 10000"/>
                <a:gd name="connsiteX159" fmla="*/ 7554 w 10000"/>
                <a:gd name="connsiteY159" fmla="*/ 1625 h 10000"/>
                <a:gd name="connsiteX160" fmla="*/ 7572 w 10000"/>
                <a:gd name="connsiteY160" fmla="*/ 1540 h 10000"/>
                <a:gd name="connsiteX161" fmla="*/ 7566 w 10000"/>
                <a:gd name="connsiteY161" fmla="*/ 1512 h 10000"/>
                <a:gd name="connsiteX162" fmla="*/ 7610 w 10000"/>
                <a:gd name="connsiteY162" fmla="*/ 1455 h 10000"/>
                <a:gd name="connsiteX163" fmla="*/ 7672 w 10000"/>
                <a:gd name="connsiteY163" fmla="*/ 1285 h 10000"/>
                <a:gd name="connsiteX164" fmla="*/ 7691 w 10000"/>
                <a:gd name="connsiteY164" fmla="*/ 1185 h 10000"/>
                <a:gd name="connsiteX165" fmla="*/ 7723 w 10000"/>
                <a:gd name="connsiteY165" fmla="*/ 1192 h 10000"/>
                <a:gd name="connsiteX166" fmla="*/ 7810 w 10000"/>
                <a:gd name="connsiteY166" fmla="*/ 1079 h 10000"/>
                <a:gd name="connsiteX167" fmla="*/ 7910 w 10000"/>
                <a:gd name="connsiteY167" fmla="*/ 1015 h 10000"/>
                <a:gd name="connsiteX168" fmla="*/ 7922 w 10000"/>
                <a:gd name="connsiteY168" fmla="*/ 937 h 10000"/>
                <a:gd name="connsiteX169" fmla="*/ 7961 w 10000"/>
                <a:gd name="connsiteY169" fmla="*/ 852 h 10000"/>
                <a:gd name="connsiteX170" fmla="*/ 7949 w 10000"/>
                <a:gd name="connsiteY170" fmla="*/ 788 h 10000"/>
                <a:gd name="connsiteX171" fmla="*/ 7898 w 10000"/>
                <a:gd name="connsiteY171" fmla="*/ 731 h 10000"/>
                <a:gd name="connsiteX172" fmla="*/ 7922 w 10000"/>
                <a:gd name="connsiteY172" fmla="*/ 660 h 10000"/>
                <a:gd name="connsiteX173" fmla="*/ 7922 w 10000"/>
                <a:gd name="connsiteY173" fmla="*/ 575 h 10000"/>
                <a:gd name="connsiteX174" fmla="*/ 7829 w 10000"/>
                <a:gd name="connsiteY174" fmla="*/ 504 h 10000"/>
                <a:gd name="connsiteX175" fmla="*/ 7736 w 10000"/>
                <a:gd name="connsiteY175" fmla="*/ 546 h 10000"/>
                <a:gd name="connsiteX176" fmla="*/ 7691 w 10000"/>
                <a:gd name="connsiteY176" fmla="*/ 546 h 10000"/>
                <a:gd name="connsiteX177" fmla="*/ 7672 w 10000"/>
                <a:gd name="connsiteY177" fmla="*/ 497 h 10000"/>
                <a:gd name="connsiteX178" fmla="*/ 7672 w 10000"/>
                <a:gd name="connsiteY178" fmla="*/ 405 h 10000"/>
                <a:gd name="connsiteX179" fmla="*/ 7791 w 10000"/>
                <a:gd name="connsiteY179" fmla="*/ 312 h 10000"/>
                <a:gd name="connsiteX180" fmla="*/ 7829 w 10000"/>
                <a:gd name="connsiteY180" fmla="*/ 234 h 10000"/>
                <a:gd name="connsiteX181" fmla="*/ 7904 w 10000"/>
                <a:gd name="connsiteY181" fmla="*/ 170 h 10000"/>
                <a:gd name="connsiteX182" fmla="*/ 7973 w 10000"/>
                <a:gd name="connsiteY182" fmla="*/ 50 h 10000"/>
                <a:gd name="connsiteX183" fmla="*/ 8023 w 10000"/>
                <a:gd name="connsiteY183" fmla="*/ 28 h 10000"/>
                <a:gd name="connsiteX184" fmla="*/ 8092 w 10000"/>
                <a:gd name="connsiteY184" fmla="*/ 43 h 10000"/>
                <a:gd name="connsiteX185" fmla="*/ 8237 w 10000"/>
                <a:gd name="connsiteY185" fmla="*/ 0 h 10000"/>
                <a:gd name="connsiteX186" fmla="*/ 8305 w 10000"/>
                <a:gd name="connsiteY186" fmla="*/ 71 h 10000"/>
                <a:gd name="connsiteX187" fmla="*/ 8300 w 10000"/>
                <a:gd name="connsiteY187" fmla="*/ 121 h 10000"/>
                <a:gd name="connsiteX188" fmla="*/ 8331 w 10000"/>
                <a:gd name="connsiteY188" fmla="*/ 142 h 10000"/>
                <a:gd name="connsiteX189" fmla="*/ 8355 w 10000"/>
                <a:gd name="connsiteY189" fmla="*/ 192 h 10000"/>
                <a:gd name="connsiteX190" fmla="*/ 8318 w 10000"/>
                <a:gd name="connsiteY190" fmla="*/ 248 h 10000"/>
                <a:gd name="connsiteX191" fmla="*/ 8268 w 10000"/>
                <a:gd name="connsiteY191" fmla="*/ 376 h 10000"/>
                <a:gd name="connsiteX192" fmla="*/ 8187 w 10000"/>
                <a:gd name="connsiteY192" fmla="*/ 476 h 10000"/>
                <a:gd name="connsiteX193" fmla="*/ 8111 w 10000"/>
                <a:gd name="connsiteY193" fmla="*/ 532 h 10000"/>
                <a:gd name="connsiteX194" fmla="*/ 8169 w 10000"/>
                <a:gd name="connsiteY194" fmla="*/ 554 h 10000"/>
                <a:gd name="connsiteX195" fmla="*/ 8243 w 10000"/>
                <a:gd name="connsiteY195" fmla="*/ 639 h 10000"/>
                <a:gd name="connsiteX196" fmla="*/ 8293 w 10000"/>
                <a:gd name="connsiteY196" fmla="*/ 646 h 10000"/>
                <a:gd name="connsiteX197" fmla="*/ 8318 w 10000"/>
                <a:gd name="connsiteY197" fmla="*/ 738 h 10000"/>
                <a:gd name="connsiteX198" fmla="*/ 8368 w 10000"/>
                <a:gd name="connsiteY198" fmla="*/ 759 h 10000"/>
                <a:gd name="connsiteX199" fmla="*/ 8406 w 10000"/>
                <a:gd name="connsiteY199" fmla="*/ 752 h 10000"/>
                <a:gd name="connsiteX200" fmla="*/ 8481 w 10000"/>
                <a:gd name="connsiteY200" fmla="*/ 610 h 10000"/>
                <a:gd name="connsiteX201" fmla="*/ 8550 w 10000"/>
                <a:gd name="connsiteY201" fmla="*/ 625 h 10000"/>
                <a:gd name="connsiteX202" fmla="*/ 8562 w 10000"/>
                <a:gd name="connsiteY202" fmla="*/ 667 h 10000"/>
                <a:gd name="connsiteX203" fmla="*/ 8613 w 10000"/>
                <a:gd name="connsiteY203" fmla="*/ 717 h 10000"/>
                <a:gd name="connsiteX204" fmla="*/ 8613 w 10000"/>
                <a:gd name="connsiteY204" fmla="*/ 752 h 10000"/>
                <a:gd name="connsiteX205" fmla="*/ 8657 w 10000"/>
                <a:gd name="connsiteY205" fmla="*/ 774 h 10000"/>
                <a:gd name="connsiteX206" fmla="*/ 8720 w 10000"/>
                <a:gd name="connsiteY206" fmla="*/ 774 h 10000"/>
                <a:gd name="connsiteX207" fmla="*/ 8726 w 10000"/>
                <a:gd name="connsiteY207" fmla="*/ 837 h 10000"/>
                <a:gd name="connsiteX208" fmla="*/ 8670 w 10000"/>
                <a:gd name="connsiteY208" fmla="*/ 866 h 10000"/>
                <a:gd name="connsiteX209" fmla="*/ 8720 w 10000"/>
                <a:gd name="connsiteY209" fmla="*/ 1143 h 10000"/>
                <a:gd name="connsiteX210" fmla="*/ 8770 w 10000"/>
                <a:gd name="connsiteY210" fmla="*/ 1270 h 10000"/>
                <a:gd name="connsiteX211" fmla="*/ 8757 w 10000"/>
                <a:gd name="connsiteY211" fmla="*/ 1327 h 10000"/>
                <a:gd name="connsiteX212" fmla="*/ 8801 w 10000"/>
                <a:gd name="connsiteY212" fmla="*/ 1391 h 10000"/>
                <a:gd name="connsiteX213" fmla="*/ 8808 w 10000"/>
                <a:gd name="connsiteY213" fmla="*/ 1434 h 10000"/>
                <a:gd name="connsiteX214" fmla="*/ 8926 w 10000"/>
                <a:gd name="connsiteY214" fmla="*/ 1483 h 10000"/>
                <a:gd name="connsiteX215" fmla="*/ 9072 w 10000"/>
                <a:gd name="connsiteY215" fmla="*/ 1441 h 10000"/>
                <a:gd name="connsiteX216" fmla="*/ 9089 w 10000"/>
                <a:gd name="connsiteY216" fmla="*/ 1384 h 10000"/>
                <a:gd name="connsiteX217" fmla="*/ 9139 w 10000"/>
                <a:gd name="connsiteY217" fmla="*/ 1405 h 10000"/>
                <a:gd name="connsiteX218" fmla="*/ 9172 w 10000"/>
                <a:gd name="connsiteY218" fmla="*/ 1455 h 10000"/>
                <a:gd name="connsiteX219" fmla="*/ 9248 w 10000"/>
                <a:gd name="connsiteY219" fmla="*/ 1419 h 10000"/>
                <a:gd name="connsiteX220" fmla="*/ 9291 w 10000"/>
                <a:gd name="connsiteY220" fmla="*/ 1419 h 10000"/>
                <a:gd name="connsiteX221" fmla="*/ 9354 w 10000"/>
                <a:gd name="connsiteY221" fmla="*/ 1476 h 10000"/>
                <a:gd name="connsiteX222" fmla="*/ 9391 w 10000"/>
                <a:gd name="connsiteY222" fmla="*/ 1398 h 10000"/>
                <a:gd name="connsiteX223" fmla="*/ 9467 w 10000"/>
                <a:gd name="connsiteY223" fmla="*/ 1434 h 10000"/>
                <a:gd name="connsiteX224" fmla="*/ 9505 w 10000"/>
                <a:gd name="connsiteY224" fmla="*/ 1391 h 10000"/>
                <a:gd name="connsiteX225" fmla="*/ 9536 w 10000"/>
                <a:gd name="connsiteY225" fmla="*/ 1398 h 10000"/>
                <a:gd name="connsiteX226" fmla="*/ 9567 w 10000"/>
                <a:gd name="connsiteY226" fmla="*/ 1356 h 10000"/>
                <a:gd name="connsiteX227" fmla="*/ 9561 w 10000"/>
                <a:gd name="connsiteY227" fmla="*/ 1313 h 10000"/>
                <a:gd name="connsiteX228" fmla="*/ 9605 w 10000"/>
                <a:gd name="connsiteY228" fmla="*/ 1292 h 10000"/>
                <a:gd name="connsiteX229" fmla="*/ 9636 w 10000"/>
                <a:gd name="connsiteY229" fmla="*/ 1221 h 10000"/>
                <a:gd name="connsiteX230" fmla="*/ 9725 w 10000"/>
                <a:gd name="connsiteY230" fmla="*/ 1228 h 10000"/>
                <a:gd name="connsiteX231" fmla="*/ 9856 w 10000"/>
                <a:gd name="connsiteY231" fmla="*/ 1434 h 10000"/>
                <a:gd name="connsiteX232" fmla="*/ 9880 w 10000"/>
                <a:gd name="connsiteY232" fmla="*/ 1505 h 10000"/>
                <a:gd name="connsiteX233" fmla="*/ 9969 w 10000"/>
                <a:gd name="connsiteY233" fmla="*/ 1597 h 10000"/>
                <a:gd name="connsiteX234" fmla="*/ 10000 w 10000"/>
                <a:gd name="connsiteY234" fmla="*/ 1682 h 10000"/>
                <a:gd name="connsiteX235" fmla="*/ 9931 w 10000"/>
                <a:gd name="connsiteY235" fmla="*/ 1796 h 10000"/>
                <a:gd name="connsiteX236" fmla="*/ 9880 w 10000"/>
                <a:gd name="connsiteY236" fmla="*/ 1838 h 10000"/>
                <a:gd name="connsiteX237" fmla="*/ 9907 w 10000"/>
                <a:gd name="connsiteY237" fmla="*/ 1959 h 10000"/>
                <a:gd name="connsiteX238" fmla="*/ 9830 w 10000"/>
                <a:gd name="connsiteY238" fmla="*/ 2051 h 10000"/>
                <a:gd name="connsiteX239" fmla="*/ 9787 w 10000"/>
                <a:gd name="connsiteY239" fmla="*/ 2072 h 10000"/>
                <a:gd name="connsiteX240" fmla="*/ 9787 w 10000"/>
                <a:gd name="connsiteY240" fmla="*/ 2136 h 10000"/>
                <a:gd name="connsiteX241" fmla="*/ 9730 w 10000"/>
                <a:gd name="connsiteY241" fmla="*/ 2257 h 10000"/>
                <a:gd name="connsiteX242" fmla="*/ 9693 w 10000"/>
                <a:gd name="connsiteY242" fmla="*/ 2264 h 10000"/>
                <a:gd name="connsiteX243" fmla="*/ 9699 w 10000"/>
                <a:gd name="connsiteY243" fmla="*/ 2349 h 10000"/>
                <a:gd name="connsiteX244" fmla="*/ 9667 w 10000"/>
                <a:gd name="connsiteY244" fmla="*/ 2413 h 10000"/>
                <a:gd name="connsiteX245" fmla="*/ 9675 w 10000"/>
                <a:gd name="connsiteY245" fmla="*/ 2697 h 10000"/>
                <a:gd name="connsiteX246" fmla="*/ 9693 w 10000"/>
                <a:gd name="connsiteY246" fmla="*/ 2718 h 10000"/>
                <a:gd name="connsiteX247" fmla="*/ 9687 w 10000"/>
                <a:gd name="connsiteY247" fmla="*/ 2811 h 10000"/>
                <a:gd name="connsiteX248" fmla="*/ 9675 w 10000"/>
                <a:gd name="connsiteY248" fmla="*/ 2896 h 10000"/>
                <a:gd name="connsiteX249" fmla="*/ 9630 w 10000"/>
                <a:gd name="connsiteY249" fmla="*/ 2938 h 10000"/>
                <a:gd name="connsiteX250" fmla="*/ 9548 w 10000"/>
                <a:gd name="connsiteY250" fmla="*/ 2903 h 10000"/>
                <a:gd name="connsiteX251" fmla="*/ 9511 w 10000"/>
                <a:gd name="connsiteY251" fmla="*/ 2952 h 10000"/>
                <a:gd name="connsiteX252" fmla="*/ 9517 w 10000"/>
                <a:gd name="connsiteY252" fmla="*/ 2995 h 10000"/>
                <a:gd name="connsiteX253" fmla="*/ 9492 w 10000"/>
                <a:gd name="connsiteY253" fmla="*/ 3080 h 10000"/>
                <a:gd name="connsiteX254" fmla="*/ 9448 w 10000"/>
                <a:gd name="connsiteY254" fmla="*/ 3137 h 10000"/>
                <a:gd name="connsiteX255" fmla="*/ 9435 w 10000"/>
                <a:gd name="connsiteY255" fmla="*/ 3236 h 10000"/>
                <a:gd name="connsiteX256" fmla="*/ 9404 w 10000"/>
                <a:gd name="connsiteY256" fmla="*/ 3322 h 10000"/>
                <a:gd name="connsiteX257" fmla="*/ 9410 w 10000"/>
                <a:gd name="connsiteY257" fmla="*/ 3378 h 10000"/>
                <a:gd name="connsiteX258" fmla="*/ 9398 w 10000"/>
                <a:gd name="connsiteY258" fmla="*/ 3435 h 10000"/>
                <a:gd name="connsiteX259" fmla="*/ 9423 w 10000"/>
                <a:gd name="connsiteY259" fmla="*/ 3485 h 10000"/>
                <a:gd name="connsiteX260" fmla="*/ 9385 w 10000"/>
                <a:gd name="connsiteY260" fmla="*/ 3563 h 10000"/>
                <a:gd name="connsiteX261" fmla="*/ 9323 w 10000"/>
                <a:gd name="connsiteY261" fmla="*/ 3442 h 10000"/>
                <a:gd name="connsiteX262" fmla="*/ 9323 w 10000"/>
                <a:gd name="connsiteY262" fmla="*/ 3350 h 10000"/>
                <a:gd name="connsiteX263" fmla="*/ 9304 w 10000"/>
                <a:gd name="connsiteY263" fmla="*/ 3336 h 10000"/>
                <a:gd name="connsiteX264" fmla="*/ 9228 w 10000"/>
                <a:gd name="connsiteY264" fmla="*/ 3400 h 10000"/>
                <a:gd name="connsiteX265" fmla="*/ 9108 w 10000"/>
                <a:gd name="connsiteY265" fmla="*/ 3549 h 10000"/>
                <a:gd name="connsiteX266" fmla="*/ 9039 w 10000"/>
                <a:gd name="connsiteY266" fmla="*/ 3655 h 10000"/>
                <a:gd name="connsiteX267" fmla="*/ 8933 w 10000"/>
                <a:gd name="connsiteY267" fmla="*/ 3712 h 10000"/>
                <a:gd name="connsiteX268" fmla="*/ 8895 w 10000"/>
                <a:gd name="connsiteY268" fmla="*/ 3797 h 10000"/>
                <a:gd name="connsiteX269" fmla="*/ 8864 w 10000"/>
                <a:gd name="connsiteY269" fmla="*/ 3825 h 10000"/>
                <a:gd name="connsiteX270" fmla="*/ 8744 w 10000"/>
                <a:gd name="connsiteY270" fmla="*/ 3903 h 10000"/>
                <a:gd name="connsiteX271" fmla="*/ 8644 w 10000"/>
                <a:gd name="connsiteY271" fmla="*/ 3996 h 10000"/>
                <a:gd name="connsiteX272" fmla="*/ 8620 w 10000"/>
                <a:gd name="connsiteY272" fmla="*/ 4067 h 10000"/>
                <a:gd name="connsiteX273" fmla="*/ 8581 w 10000"/>
                <a:gd name="connsiteY273" fmla="*/ 4102 h 10000"/>
                <a:gd name="connsiteX274" fmla="*/ 8632 w 10000"/>
                <a:gd name="connsiteY274" fmla="*/ 4194 h 10000"/>
                <a:gd name="connsiteX275" fmla="*/ 8682 w 10000"/>
                <a:gd name="connsiteY275" fmla="*/ 4265 h 10000"/>
                <a:gd name="connsiteX276" fmla="*/ 8751 w 10000"/>
                <a:gd name="connsiteY276" fmla="*/ 4294 h 10000"/>
                <a:gd name="connsiteX277" fmla="*/ 8726 w 10000"/>
                <a:gd name="connsiteY277" fmla="*/ 4344 h 10000"/>
                <a:gd name="connsiteX278" fmla="*/ 8775 w 10000"/>
                <a:gd name="connsiteY278" fmla="*/ 4358 h 10000"/>
                <a:gd name="connsiteX279" fmla="*/ 8775 w 10000"/>
                <a:gd name="connsiteY279" fmla="*/ 4443 h 10000"/>
                <a:gd name="connsiteX280" fmla="*/ 8814 w 10000"/>
                <a:gd name="connsiteY280" fmla="*/ 4507 h 10000"/>
                <a:gd name="connsiteX281" fmla="*/ 8876 w 10000"/>
                <a:gd name="connsiteY281" fmla="*/ 4493 h 10000"/>
                <a:gd name="connsiteX282" fmla="*/ 8902 w 10000"/>
                <a:gd name="connsiteY282" fmla="*/ 4422 h 10000"/>
                <a:gd name="connsiteX283" fmla="*/ 8952 w 10000"/>
                <a:gd name="connsiteY283" fmla="*/ 4414 h 10000"/>
                <a:gd name="connsiteX284" fmla="*/ 8957 w 10000"/>
                <a:gd name="connsiteY284" fmla="*/ 4358 h 10000"/>
                <a:gd name="connsiteX285" fmla="*/ 9022 w 10000"/>
                <a:gd name="connsiteY285" fmla="*/ 4358 h 10000"/>
                <a:gd name="connsiteX286" fmla="*/ 8995 w 10000"/>
                <a:gd name="connsiteY286" fmla="*/ 4429 h 10000"/>
                <a:gd name="connsiteX287" fmla="*/ 9058 w 10000"/>
                <a:gd name="connsiteY287" fmla="*/ 4464 h 10000"/>
                <a:gd name="connsiteX288" fmla="*/ 9046 w 10000"/>
                <a:gd name="connsiteY288" fmla="*/ 4528 h 10000"/>
                <a:gd name="connsiteX289" fmla="*/ 8952 w 10000"/>
                <a:gd name="connsiteY289" fmla="*/ 4535 h 10000"/>
                <a:gd name="connsiteX290" fmla="*/ 8883 w 10000"/>
                <a:gd name="connsiteY290" fmla="*/ 4578 h 10000"/>
                <a:gd name="connsiteX291" fmla="*/ 8821 w 10000"/>
                <a:gd name="connsiteY291" fmla="*/ 4599 h 10000"/>
                <a:gd name="connsiteX292" fmla="*/ 8821 w 10000"/>
                <a:gd name="connsiteY292" fmla="*/ 4698 h 10000"/>
                <a:gd name="connsiteX293" fmla="*/ 8883 w 10000"/>
                <a:gd name="connsiteY293" fmla="*/ 4805 h 10000"/>
                <a:gd name="connsiteX294" fmla="*/ 8833 w 10000"/>
                <a:gd name="connsiteY294" fmla="*/ 4904 h 10000"/>
                <a:gd name="connsiteX295" fmla="*/ 8732 w 10000"/>
                <a:gd name="connsiteY295" fmla="*/ 4918 h 10000"/>
                <a:gd name="connsiteX296" fmla="*/ 8744 w 10000"/>
                <a:gd name="connsiteY296" fmla="*/ 5032 h 10000"/>
                <a:gd name="connsiteX297" fmla="*/ 8739 w 10000"/>
                <a:gd name="connsiteY297" fmla="*/ 5103 h 10000"/>
                <a:gd name="connsiteX298" fmla="*/ 8707 w 10000"/>
                <a:gd name="connsiteY298" fmla="*/ 5138 h 10000"/>
                <a:gd name="connsiteX299" fmla="*/ 8644 w 10000"/>
                <a:gd name="connsiteY299" fmla="*/ 5110 h 10000"/>
                <a:gd name="connsiteX300" fmla="*/ 8589 w 10000"/>
                <a:gd name="connsiteY300" fmla="*/ 5018 h 10000"/>
                <a:gd name="connsiteX301" fmla="*/ 8525 w 10000"/>
                <a:gd name="connsiteY301" fmla="*/ 5089 h 10000"/>
                <a:gd name="connsiteX302" fmla="*/ 8463 w 10000"/>
                <a:gd name="connsiteY302" fmla="*/ 5039 h 10000"/>
                <a:gd name="connsiteX303" fmla="*/ 8456 w 10000"/>
                <a:gd name="connsiteY303" fmla="*/ 5011 h 10000"/>
                <a:gd name="connsiteX304" fmla="*/ 8368 w 10000"/>
                <a:gd name="connsiteY304" fmla="*/ 4947 h 10000"/>
                <a:gd name="connsiteX305" fmla="*/ 8343 w 10000"/>
                <a:gd name="connsiteY305" fmla="*/ 4961 h 10000"/>
                <a:gd name="connsiteX306" fmla="*/ 8355 w 10000"/>
                <a:gd name="connsiteY306" fmla="*/ 5039 h 10000"/>
                <a:gd name="connsiteX307" fmla="*/ 8305 w 10000"/>
                <a:gd name="connsiteY307" fmla="*/ 5138 h 10000"/>
                <a:gd name="connsiteX308" fmla="*/ 8343 w 10000"/>
                <a:gd name="connsiteY308" fmla="*/ 5160 h 10000"/>
                <a:gd name="connsiteX309" fmla="*/ 8413 w 10000"/>
                <a:gd name="connsiteY309" fmla="*/ 5145 h 10000"/>
                <a:gd name="connsiteX310" fmla="*/ 8425 w 10000"/>
                <a:gd name="connsiteY310" fmla="*/ 5181 h 10000"/>
                <a:gd name="connsiteX311" fmla="*/ 8413 w 10000"/>
                <a:gd name="connsiteY311" fmla="*/ 5224 h 10000"/>
                <a:gd name="connsiteX312" fmla="*/ 8438 w 10000"/>
                <a:gd name="connsiteY312" fmla="*/ 5280 h 10000"/>
                <a:gd name="connsiteX313" fmla="*/ 8494 w 10000"/>
                <a:gd name="connsiteY313" fmla="*/ 5316 h 10000"/>
                <a:gd name="connsiteX314" fmla="*/ 8481 w 10000"/>
                <a:gd name="connsiteY314" fmla="*/ 5401 h 10000"/>
                <a:gd name="connsiteX315" fmla="*/ 8519 w 10000"/>
                <a:gd name="connsiteY315" fmla="*/ 5444 h 10000"/>
                <a:gd name="connsiteX316" fmla="*/ 8475 w 10000"/>
                <a:gd name="connsiteY316" fmla="*/ 5486 h 10000"/>
                <a:gd name="connsiteX317" fmla="*/ 8463 w 10000"/>
                <a:gd name="connsiteY317" fmla="*/ 5642 h 10000"/>
                <a:gd name="connsiteX318" fmla="*/ 8438 w 10000"/>
                <a:gd name="connsiteY318" fmla="*/ 5649 h 10000"/>
                <a:gd name="connsiteX319" fmla="*/ 8469 w 10000"/>
                <a:gd name="connsiteY319" fmla="*/ 5720 h 10000"/>
                <a:gd name="connsiteX320" fmla="*/ 8475 w 10000"/>
                <a:gd name="connsiteY320" fmla="*/ 5841 h 10000"/>
                <a:gd name="connsiteX321" fmla="*/ 8506 w 10000"/>
                <a:gd name="connsiteY321" fmla="*/ 5869 h 10000"/>
                <a:gd name="connsiteX322" fmla="*/ 8513 w 10000"/>
                <a:gd name="connsiteY322" fmla="*/ 5905 h 10000"/>
                <a:gd name="connsiteX323" fmla="*/ 8538 w 10000"/>
                <a:gd name="connsiteY323" fmla="*/ 5912 h 10000"/>
                <a:gd name="connsiteX324" fmla="*/ 8544 w 10000"/>
                <a:gd name="connsiteY324" fmla="*/ 5983 h 10000"/>
                <a:gd name="connsiteX325" fmla="*/ 8531 w 10000"/>
                <a:gd name="connsiteY325" fmla="*/ 6033 h 10000"/>
                <a:gd name="connsiteX326" fmla="*/ 8595 w 10000"/>
                <a:gd name="connsiteY326" fmla="*/ 6061 h 10000"/>
                <a:gd name="connsiteX327" fmla="*/ 8689 w 10000"/>
                <a:gd name="connsiteY327" fmla="*/ 6004 h 10000"/>
                <a:gd name="connsiteX328" fmla="*/ 8826 w 10000"/>
                <a:gd name="connsiteY328" fmla="*/ 5891 h 10000"/>
                <a:gd name="connsiteX329" fmla="*/ 8864 w 10000"/>
                <a:gd name="connsiteY329" fmla="*/ 5891 h 10000"/>
                <a:gd name="connsiteX330" fmla="*/ 8864 w 10000"/>
                <a:gd name="connsiteY330" fmla="*/ 5976 h 10000"/>
                <a:gd name="connsiteX331" fmla="*/ 8889 w 10000"/>
                <a:gd name="connsiteY331" fmla="*/ 5990 h 10000"/>
                <a:gd name="connsiteX332" fmla="*/ 8933 w 10000"/>
                <a:gd name="connsiteY332" fmla="*/ 6089 h 10000"/>
                <a:gd name="connsiteX333" fmla="*/ 8964 w 10000"/>
                <a:gd name="connsiteY333" fmla="*/ 6097 h 10000"/>
                <a:gd name="connsiteX334" fmla="*/ 8945 w 10000"/>
                <a:gd name="connsiteY334" fmla="*/ 6153 h 10000"/>
                <a:gd name="connsiteX335" fmla="*/ 8995 w 10000"/>
                <a:gd name="connsiteY335" fmla="*/ 6281 h 10000"/>
                <a:gd name="connsiteX336" fmla="*/ 8995 w 10000"/>
                <a:gd name="connsiteY336" fmla="*/ 6345 h 10000"/>
                <a:gd name="connsiteX337" fmla="*/ 9022 w 10000"/>
                <a:gd name="connsiteY337" fmla="*/ 6416 h 10000"/>
                <a:gd name="connsiteX338" fmla="*/ 8983 w 10000"/>
                <a:gd name="connsiteY338" fmla="*/ 6473 h 10000"/>
                <a:gd name="connsiteX339" fmla="*/ 8939 w 10000"/>
                <a:gd name="connsiteY339" fmla="*/ 6466 h 10000"/>
                <a:gd name="connsiteX340" fmla="*/ 8939 w 10000"/>
                <a:gd name="connsiteY340" fmla="*/ 6501 h 10000"/>
                <a:gd name="connsiteX341" fmla="*/ 8983 w 10000"/>
                <a:gd name="connsiteY341" fmla="*/ 6544 h 10000"/>
                <a:gd name="connsiteX342" fmla="*/ 9002 w 10000"/>
                <a:gd name="connsiteY342" fmla="*/ 6515 h 10000"/>
                <a:gd name="connsiteX343" fmla="*/ 9039 w 10000"/>
                <a:gd name="connsiteY343" fmla="*/ 6579 h 10000"/>
                <a:gd name="connsiteX344" fmla="*/ 9084 w 10000"/>
                <a:gd name="connsiteY344" fmla="*/ 6579 h 10000"/>
                <a:gd name="connsiteX345" fmla="*/ 9058 w 10000"/>
                <a:gd name="connsiteY345" fmla="*/ 6757 h 10000"/>
                <a:gd name="connsiteX346" fmla="*/ 9039 w 10000"/>
                <a:gd name="connsiteY346" fmla="*/ 6792 h 10000"/>
                <a:gd name="connsiteX347" fmla="*/ 8983 w 10000"/>
                <a:gd name="connsiteY347" fmla="*/ 6778 h 10000"/>
                <a:gd name="connsiteX348" fmla="*/ 8914 w 10000"/>
                <a:gd name="connsiteY348" fmla="*/ 6799 h 10000"/>
                <a:gd name="connsiteX349" fmla="*/ 8889 w 10000"/>
                <a:gd name="connsiteY349" fmla="*/ 6842 h 10000"/>
                <a:gd name="connsiteX350" fmla="*/ 8883 w 10000"/>
                <a:gd name="connsiteY350" fmla="*/ 6884 h 10000"/>
                <a:gd name="connsiteX351" fmla="*/ 8840 w 10000"/>
                <a:gd name="connsiteY351" fmla="*/ 6934 h 10000"/>
                <a:gd name="connsiteX352" fmla="*/ 8770 w 10000"/>
                <a:gd name="connsiteY352" fmla="*/ 6941 h 10000"/>
                <a:gd name="connsiteX353" fmla="*/ 8757 w 10000"/>
                <a:gd name="connsiteY353" fmla="*/ 6962 h 10000"/>
                <a:gd name="connsiteX354" fmla="*/ 8713 w 10000"/>
                <a:gd name="connsiteY354" fmla="*/ 6927 h 10000"/>
                <a:gd name="connsiteX355" fmla="*/ 8670 w 10000"/>
                <a:gd name="connsiteY355" fmla="*/ 6934 h 10000"/>
                <a:gd name="connsiteX356" fmla="*/ 8644 w 10000"/>
                <a:gd name="connsiteY356" fmla="*/ 6906 h 10000"/>
                <a:gd name="connsiteX357" fmla="*/ 8589 w 10000"/>
                <a:gd name="connsiteY357" fmla="*/ 6891 h 10000"/>
                <a:gd name="connsiteX358" fmla="*/ 8601 w 10000"/>
                <a:gd name="connsiteY358" fmla="*/ 6941 h 10000"/>
                <a:gd name="connsiteX359" fmla="*/ 8575 w 10000"/>
                <a:gd name="connsiteY359" fmla="*/ 6991 h 10000"/>
                <a:gd name="connsiteX360" fmla="*/ 8481 w 10000"/>
                <a:gd name="connsiteY360" fmla="*/ 6984 h 10000"/>
                <a:gd name="connsiteX361" fmla="*/ 8450 w 10000"/>
                <a:gd name="connsiteY361" fmla="*/ 6962 h 10000"/>
                <a:gd name="connsiteX362" fmla="*/ 8400 w 10000"/>
                <a:gd name="connsiteY362" fmla="*/ 6984 h 10000"/>
                <a:gd name="connsiteX363" fmla="*/ 8394 w 10000"/>
                <a:gd name="connsiteY363" fmla="*/ 7055 h 10000"/>
                <a:gd name="connsiteX364" fmla="*/ 8300 w 10000"/>
                <a:gd name="connsiteY364" fmla="*/ 7133 h 10000"/>
                <a:gd name="connsiteX365" fmla="*/ 8268 w 10000"/>
                <a:gd name="connsiteY365" fmla="*/ 7090 h 10000"/>
                <a:gd name="connsiteX366" fmla="*/ 8200 w 10000"/>
                <a:gd name="connsiteY366" fmla="*/ 7111 h 10000"/>
                <a:gd name="connsiteX367" fmla="*/ 8155 w 10000"/>
                <a:gd name="connsiteY367" fmla="*/ 7133 h 10000"/>
                <a:gd name="connsiteX368" fmla="*/ 8149 w 10000"/>
                <a:gd name="connsiteY368" fmla="*/ 7168 h 10000"/>
                <a:gd name="connsiteX369" fmla="*/ 8054 w 10000"/>
                <a:gd name="connsiteY369" fmla="*/ 7246 h 10000"/>
                <a:gd name="connsiteX370" fmla="*/ 7999 w 10000"/>
                <a:gd name="connsiteY370" fmla="*/ 7232 h 10000"/>
                <a:gd name="connsiteX371" fmla="*/ 7942 w 10000"/>
                <a:gd name="connsiteY371" fmla="*/ 7260 h 10000"/>
                <a:gd name="connsiteX372" fmla="*/ 7898 w 10000"/>
                <a:gd name="connsiteY372" fmla="*/ 7303 h 10000"/>
                <a:gd name="connsiteX373" fmla="*/ 7836 w 10000"/>
                <a:gd name="connsiteY373" fmla="*/ 7331 h 10000"/>
                <a:gd name="connsiteX374" fmla="*/ 7841 w 10000"/>
                <a:gd name="connsiteY374" fmla="*/ 7374 h 10000"/>
                <a:gd name="connsiteX375" fmla="*/ 7786 w 10000"/>
                <a:gd name="connsiteY375" fmla="*/ 7402 h 10000"/>
                <a:gd name="connsiteX376" fmla="*/ 7704 w 10000"/>
                <a:gd name="connsiteY376" fmla="*/ 7523 h 10000"/>
                <a:gd name="connsiteX377" fmla="*/ 7691 w 10000"/>
                <a:gd name="connsiteY377" fmla="*/ 7573 h 10000"/>
                <a:gd name="connsiteX378" fmla="*/ 7666 w 10000"/>
                <a:gd name="connsiteY378" fmla="*/ 7559 h 10000"/>
                <a:gd name="connsiteX379" fmla="*/ 7678 w 10000"/>
                <a:gd name="connsiteY379" fmla="*/ 7523 h 10000"/>
                <a:gd name="connsiteX380" fmla="*/ 7597 w 10000"/>
                <a:gd name="connsiteY380" fmla="*/ 7339 h 10000"/>
                <a:gd name="connsiteX381" fmla="*/ 7597 w 10000"/>
                <a:gd name="connsiteY381" fmla="*/ 7268 h 10000"/>
                <a:gd name="connsiteX382" fmla="*/ 7560 w 10000"/>
                <a:gd name="connsiteY382" fmla="*/ 7268 h 10000"/>
                <a:gd name="connsiteX383" fmla="*/ 7445 w 10000"/>
                <a:gd name="connsiteY383" fmla="*/ 7197 h 10000"/>
                <a:gd name="connsiteX384" fmla="*/ 7377 w 10000"/>
                <a:gd name="connsiteY384" fmla="*/ 7232 h 10000"/>
                <a:gd name="connsiteX385" fmla="*/ 7358 w 10000"/>
                <a:gd name="connsiteY385" fmla="*/ 7275 h 10000"/>
                <a:gd name="connsiteX386" fmla="*/ 7408 w 10000"/>
                <a:gd name="connsiteY386" fmla="*/ 7324 h 10000"/>
                <a:gd name="connsiteX387" fmla="*/ 7420 w 10000"/>
                <a:gd name="connsiteY387" fmla="*/ 7367 h 10000"/>
                <a:gd name="connsiteX388" fmla="*/ 7389 w 10000"/>
                <a:gd name="connsiteY388" fmla="*/ 7410 h 10000"/>
                <a:gd name="connsiteX389" fmla="*/ 7396 w 10000"/>
                <a:gd name="connsiteY389" fmla="*/ 7445 h 10000"/>
                <a:gd name="connsiteX390" fmla="*/ 7383 w 10000"/>
                <a:gd name="connsiteY390" fmla="*/ 7516 h 10000"/>
                <a:gd name="connsiteX391" fmla="*/ 7389 w 10000"/>
                <a:gd name="connsiteY391" fmla="*/ 7587 h 10000"/>
                <a:gd name="connsiteX392" fmla="*/ 7427 w 10000"/>
                <a:gd name="connsiteY392" fmla="*/ 7700 h 10000"/>
                <a:gd name="connsiteX393" fmla="*/ 7389 w 10000"/>
                <a:gd name="connsiteY393" fmla="*/ 7743 h 10000"/>
                <a:gd name="connsiteX394" fmla="*/ 7396 w 10000"/>
                <a:gd name="connsiteY394" fmla="*/ 7779 h 10000"/>
                <a:gd name="connsiteX395" fmla="*/ 7364 w 10000"/>
                <a:gd name="connsiteY395" fmla="*/ 7793 h 10000"/>
                <a:gd name="connsiteX396" fmla="*/ 7346 w 10000"/>
                <a:gd name="connsiteY396" fmla="*/ 7814 h 10000"/>
                <a:gd name="connsiteX397" fmla="*/ 7226 w 10000"/>
                <a:gd name="connsiteY397" fmla="*/ 7800 h 10000"/>
                <a:gd name="connsiteX398" fmla="*/ 7207 w 10000"/>
                <a:gd name="connsiteY398" fmla="*/ 7757 h 10000"/>
                <a:gd name="connsiteX399" fmla="*/ 7169 w 10000"/>
                <a:gd name="connsiteY399" fmla="*/ 7786 h 10000"/>
                <a:gd name="connsiteX400" fmla="*/ 7088 w 10000"/>
                <a:gd name="connsiteY400" fmla="*/ 7771 h 10000"/>
                <a:gd name="connsiteX401" fmla="*/ 7032 w 10000"/>
                <a:gd name="connsiteY401" fmla="*/ 7793 h 10000"/>
                <a:gd name="connsiteX402" fmla="*/ 7001 w 10000"/>
                <a:gd name="connsiteY402" fmla="*/ 7644 h 10000"/>
                <a:gd name="connsiteX403" fmla="*/ 6968 w 10000"/>
                <a:gd name="connsiteY403" fmla="*/ 7637 h 10000"/>
                <a:gd name="connsiteX404" fmla="*/ 6932 w 10000"/>
                <a:gd name="connsiteY404" fmla="*/ 7544 h 10000"/>
                <a:gd name="connsiteX405" fmla="*/ 6951 w 10000"/>
                <a:gd name="connsiteY405" fmla="*/ 7502 h 10000"/>
                <a:gd name="connsiteX406" fmla="*/ 6994 w 10000"/>
                <a:gd name="connsiteY406" fmla="*/ 7523 h 10000"/>
                <a:gd name="connsiteX407" fmla="*/ 7013 w 10000"/>
                <a:gd name="connsiteY407" fmla="*/ 7473 h 10000"/>
                <a:gd name="connsiteX408" fmla="*/ 6982 w 10000"/>
                <a:gd name="connsiteY408" fmla="*/ 7438 h 10000"/>
                <a:gd name="connsiteX409" fmla="*/ 7001 w 10000"/>
                <a:gd name="connsiteY409" fmla="*/ 7402 h 10000"/>
                <a:gd name="connsiteX410" fmla="*/ 6919 w 10000"/>
                <a:gd name="connsiteY410" fmla="*/ 7331 h 10000"/>
                <a:gd name="connsiteX411" fmla="*/ 6925 w 10000"/>
                <a:gd name="connsiteY411" fmla="*/ 7296 h 10000"/>
                <a:gd name="connsiteX412" fmla="*/ 6875 w 10000"/>
                <a:gd name="connsiteY412" fmla="*/ 7260 h 10000"/>
                <a:gd name="connsiteX413" fmla="*/ 6906 w 10000"/>
                <a:gd name="connsiteY413" fmla="*/ 7218 h 10000"/>
                <a:gd name="connsiteX414" fmla="*/ 6894 w 10000"/>
                <a:gd name="connsiteY414" fmla="*/ 7168 h 10000"/>
                <a:gd name="connsiteX415" fmla="*/ 6836 w 10000"/>
                <a:gd name="connsiteY415" fmla="*/ 7090 h 10000"/>
                <a:gd name="connsiteX416" fmla="*/ 6800 w 10000"/>
                <a:gd name="connsiteY416" fmla="*/ 7026 h 10000"/>
                <a:gd name="connsiteX417" fmla="*/ 6724 w 10000"/>
                <a:gd name="connsiteY417" fmla="*/ 7055 h 10000"/>
                <a:gd name="connsiteX418" fmla="*/ 6681 w 10000"/>
                <a:gd name="connsiteY418" fmla="*/ 7048 h 10000"/>
                <a:gd name="connsiteX419" fmla="*/ 6656 w 10000"/>
                <a:gd name="connsiteY419" fmla="*/ 7111 h 10000"/>
                <a:gd name="connsiteX420" fmla="*/ 6568 w 10000"/>
                <a:gd name="connsiteY420" fmla="*/ 7119 h 10000"/>
                <a:gd name="connsiteX421" fmla="*/ 6536 w 10000"/>
                <a:gd name="connsiteY421" fmla="*/ 7111 h 10000"/>
                <a:gd name="connsiteX422" fmla="*/ 6461 w 10000"/>
                <a:gd name="connsiteY422" fmla="*/ 7161 h 10000"/>
                <a:gd name="connsiteX423" fmla="*/ 6468 w 10000"/>
                <a:gd name="connsiteY423" fmla="*/ 7260 h 10000"/>
                <a:gd name="connsiteX424" fmla="*/ 6449 w 10000"/>
                <a:gd name="connsiteY424" fmla="*/ 7324 h 10000"/>
                <a:gd name="connsiteX425" fmla="*/ 6449 w 10000"/>
                <a:gd name="connsiteY425" fmla="*/ 7381 h 10000"/>
                <a:gd name="connsiteX426" fmla="*/ 6385 w 10000"/>
                <a:gd name="connsiteY426" fmla="*/ 7424 h 10000"/>
                <a:gd name="connsiteX427" fmla="*/ 6317 w 10000"/>
                <a:gd name="connsiteY427" fmla="*/ 7431 h 10000"/>
                <a:gd name="connsiteX428" fmla="*/ 6298 w 10000"/>
                <a:gd name="connsiteY428" fmla="*/ 7410 h 10000"/>
                <a:gd name="connsiteX429" fmla="*/ 6235 w 10000"/>
                <a:gd name="connsiteY429" fmla="*/ 7388 h 10000"/>
                <a:gd name="connsiteX430" fmla="*/ 6199 w 10000"/>
                <a:gd name="connsiteY430" fmla="*/ 7431 h 10000"/>
                <a:gd name="connsiteX431" fmla="*/ 6191 w 10000"/>
                <a:gd name="connsiteY431" fmla="*/ 7473 h 10000"/>
                <a:gd name="connsiteX432" fmla="*/ 6153 w 10000"/>
                <a:gd name="connsiteY432" fmla="*/ 7480 h 10000"/>
                <a:gd name="connsiteX433" fmla="*/ 6148 w 10000"/>
                <a:gd name="connsiteY433" fmla="*/ 7523 h 10000"/>
                <a:gd name="connsiteX434" fmla="*/ 6117 w 10000"/>
                <a:gd name="connsiteY434" fmla="*/ 7523 h 10000"/>
                <a:gd name="connsiteX435" fmla="*/ 6079 w 10000"/>
                <a:gd name="connsiteY435" fmla="*/ 7424 h 10000"/>
                <a:gd name="connsiteX436" fmla="*/ 5991 w 10000"/>
                <a:gd name="connsiteY436" fmla="*/ 7473 h 10000"/>
                <a:gd name="connsiteX437" fmla="*/ 5890 w 10000"/>
                <a:gd name="connsiteY437" fmla="*/ 7551 h 10000"/>
                <a:gd name="connsiteX438" fmla="*/ 5852 w 10000"/>
                <a:gd name="connsiteY438" fmla="*/ 7566 h 10000"/>
                <a:gd name="connsiteX439" fmla="*/ 5866 w 10000"/>
                <a:gd name="connsiteY439" fmla="*/ 7615 h 10000"/>
                <a:gd name="connsiteX440" fmla="*/ 5808 w 10000"/>
                <a:gd name="connsiteY440" fmla="*/ 7637 h 10000"/>
                <a:gd name="connsiteX441" fmla="*/ 5770 w 10000"/>
                <a:gd name="connsiteY441" fmla="*/ 7608 h 10000"/>
                <a:gd name="connsiteX442" fmla="*/ 5688 w 10000"/>
                <a:gd name="connsiteY442" fmla="*/ 7622 h 10000"/>
                <a:gd name="connsiteX443" fmla="*/ 5688 w 10000"/>
                <a:gd name="connsiteY443" fmla="*/ 7395 h 10000"/>
                <a:gd name="connsiteX444" fmla="*/ 5769 w 10000"/>
                <a:gd name="connsiteY444"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524 w 10000"/>
                <a:gd name="connsiteY50" fmla="*/ 9269 h 10000"/>
                <a:gd name="connsiteX51" fmla="*/ 268 w 10000"/>
                <a:gd name="connsiteY51" fmla="*/ 8935 h 10000"/>
                <a:gd name="connsiteX52" fmla="*/ 130 w 10000"/>
                <a:gd name="connsiteY52" fmla="*/ 8893 h 10000"/>
                <a:gd name="connsiteX53" fmla="*/ 48 w 10000"/>
                <a:gd name="connsiteY53" fmla="*/ 8758 h 10000"/>
                <a:gd name="connsiteX54" fmla="*/ 638 w 10000"/>
                <a:gd name="connsiteY54" fmla="*/ 7104 h 10000"/>
                <a:gd name="connsiteX55" fmla="*/ 6100 w 10000"/>
                <a:gd name="connsiteY55" fmla="*/ 7627 h 10000"/>
                <a:gd name="connsiteX56" fmla="*/ 5005 w 10000"/>
                <a:gd name="connsiteY56" fmla="*/ 5713 h 10000"/>
                <a:gd name="connsiteX57" fmla="*/ 5149 w 10000"/>
                <a:gd name="connsiteY57" fmla="*/ 5720 h 10000"/>
                <a:gd name="connsiteX58" fmla="*/ 5199 w 10000"/>
                <a:gd name="connsiteY58" fmla="*/ 5742 h 10000"/>
                <a:gd name="connsiteX59" fmla="*/ 5306 w 10000"/>
                <a:gd name="connsiteY59" fmla="*/ 5635 h 10000"/>
                <a:gd name="connsiteX60" fmla="*/ 5363 w 10000"/>
                <a:gd name="connsiteY60" fmla="*/ 5628 h 10000"/>
                <a:gd name="connsiteX61" fmla="*/ 5413 w 10000"/>
                <a:gd name="connsiteY61" fmla="*/ 5564 h 10000"/>
                <a:gd name="connsiteX62" fmla="*/ 5475 w 10000"/>
                <a:gd name="connsiteY62" fmla="*/ 5515 h 10000"/>
                <a:gd name="connsiteX63" fmla="*/ 5538 w 10000"/>
                <a:gd name="connsiteY63" fmla="*/ 5408 h 10000"/>
                <a:gd name="connsiteX64" fmla="*/ 5551 w 10000"/>
                <a:gd name="connsiteY64" fmla="*/ 5344 h 10000"/>
                <a:gd name="connsiteX65" fmla="*/ 5626 w 10000"/>
                <a:gd name="connsiteY65" fmla="*/ 5316 h 10000"/>
                <a:gd name="connsiteX66" fmla="*/ 5714 w 10000"/>
                <a:gd name="connsiteY66" fmla="*/ 5351 h 10000"/>
                <a:gd name="connsiteX67" fmla="*/ 5789 w 10000"/>
                <a:gd name="connsiteY67" fmla="*/ 5337 h 10000"/>
                <a:gd name="connsiteX68" fmla="*/ 5866 w 10000"/>
                <a:gd name="connsiteY68" fmla="*/ 5344 h 10000"/>
                <a:gd name="connsiteX69" fmla="*/ 5998 w 10000"/>
                <a:gd name="connsiteY69" fmla="*/ 5302 h 10000"/>
                <a:gd name="connsiteX70" fmla="*/ 6084 w 10000"/>
                <a:gd name="connsiteY70" fmla="*/ 5195 h 10000"/>
                <a:gd name="connsiteX71" fmla="*/ 6122 w 10000"/>
                <a:gd name="connsiteY71" fmla="*/ 5160 h 10000"/>
                <a:gd name="connsiteX72" fmla="*/ 6179 w 10000"/>
                <a:gd name="connsiteY72" fmla="*/ 5160 h 10000"/>
                <a:gd name="connsiteX73" fmla="*/ 6223 w 10000"/>
                <a:gd name="connsiteY73" fmla="*/ 5103 h 10000"/>
                <a:gd name="connsiteX74" fmla="*/ 6204 w 10000"/>
                <a:gd name="connsiteY74" fmla="*/ 5039 h 10000"/>
                <a:gd name="connsiteX75" fmla="*/ 6217 w 10000"/>
                <a:gd name="connsiteY75" fmla="*/ 4982 h 10000"/>
                <a:gd name="connsiteX76" fmla="*/ 6273 w 10000"/>
                <a:gd name="connsiteY76" fmla="*/ 4876 h 10000"/>
                <a:gd name="connsiteX77" fmla="*/ 6335 w 10000"/>
                <a:gd name="connsiteY77" fmla="*/ 4776 h 10000"/>
                <a:gd name="connsiteX78" fmla="*/ 6398 w 10000"/>
                <a:gd name="connsiteY78" fmla="*/ 4755 h 10000"/>
                <a:gd name="connsiteX79" fmla="*/ 6430 w 10000"/>
                <a:gd name="connsiteY79" fmla="*/ 4720 h 10000"/>
                <a:gd name="connsiteX80" fmla="*/ 6536 w 10000"/>
                <a:gd name="connsiteY80" fmla="*/ 4734 h 10000"/>
                <a:gd name="connsiteX81" fmla="*/ 6643 w 10000"/>
                <a:gd name="connsiteY81" fmla="*/ 4734 h 10000"/>
                <a:gd name="connsiteX82" fmla="*/ 6650 w 10000"/>
                <a:gd name="connsiteY82" fmla="*/ 4670 h 10000"/>
                <a:gd name="connsiteX83" fmla="*/ 6668 w 10000"/>
                <a:gd name="connsiteY83" fmla="*/ 4627 h 10000"/>
                <a:gd name="connsiteX84" fmla="*/ 6662 w 10000"/>
                <a:gd name="connsiteY84" fmla="*/ 4599 h 10000"/>
                <a:gd name="connsiteX85" fmla="*/ 6724 w 10000"/>
                <a:gd name="connsiteY85" fmla="*/ 4578 h 10000"/>
                <a:gd name="connsiteX86" fmla="*/ 6768 w 10000"/>
                <a:gd name="connsiteY86" fmla="*/ 4634 h 10000"/>
                <a:gd name="connsiteX87" fmla="*/ 6831 w 10000"/>
                <a:gd name="connsiteY87" fmla="*/ 4613 h 10000"/>
                <a:gd name="connsiteX88" fmla="*/ 6851 w 10000"/>
                <a:gd name="connsiteY88" fmla="*/ 4578 h 10000"/>
                <a:gd name="connsiteX89" fmla="*/ 6901 w 10000"/>
                <a:gd name="connsiteY89" fmla="*/ 4564 h 10000"/>
                <a:gd name="connsiteX90" fmla="*/ 7006 w 10000"/>
                <a:gd name="connsiteY90" fmla="*/ 4493 h 10000"/>
                <a:gd name="connsiteX91" fmla="*/ 7107 w 10000"/>
                <a:gd name="connsiteY91" fmla="*/ 4521 h 10000"/>
                <a:gd name="connsiteX92" fmla="*/ 7133 w 10000"/>
                <a:gd name="connsiteY92" fmla="*/ 4507 h 10000"/>
                <a:gd name="connsiteX93" fmla="*/ 7188 w 10000"/>
                <a:gd name="connsiteY93" fmla="*/ 4528 h 10000"/>
                <a:gd name="connsiteX94" fmla="*/ 7214 w 10000"/>
                <a:gd name="connsiteY94" fmla="*/ 4471 h 10000"/>
                <a:gd name="connsiteX95" fmla="*/ 7238 w 10000"/>
                <a:gd name="connsiteY95" fmla="*/ 4500 h 10000"/>
                <a:gd name="connsiteX96" fmla="*/ 7276 w 10000"/>
                <a:gd name="connsiteY96" fmla="*/ 4493 h 10000"/>
                <a:gd name="connsiteX97" fmla="*/ 7320 w 10000"/>
                <a:gd name="connsiteY97" fmla="*/ 4556 h 10000"/>
                <a:gd name="connsiteX98" fmla="*/ 7370 w 10000"/>
                <a:gd name="connsiteY98" fmla="*/ 4549 h 10000"/>
                <a:gd name="connsiteX99" fmla="*/ 7414 w 10000"/>
                <a:gd name="connsiteY99" fmla="*/ 4578 h 10000"/>
                <a:gd name="connsiteX100" fmla="*/ 7433 w 10000"/>
                <a:gd name="connsiteY100" fmla="*/ 4556 h 10000"/>
                <a:gd name="connsiteX101" fmla="*/ 7522 w 10000"/>
                <a:gd name="connsiteY101" fmla="*/ 4564 h 10000"/>
                <a:gd name="connsiteX102" fmla="*/ 7535 w 10000"/>
                <a:gd name="connsiteY102" fmla="*/ 4585 h 10000"/>
                <a:gd name="connsiteX103" fmla="*/ 7628 w 10000"/>
                <a:gd name="connsiteY103" fmla="*/ 4514 h 10000"/>
                <a:gd name="connsiteX104" fmla="*/ 7628 w 10000"/>
                <a:gd name="connsiteY104" fmla="*/ 4393 h 10000"/>
                <a:gd name="connsiteX105" fmla="*/ 7604 w 10000"/>
                <a:gd name="connsiteY105" fmla="*/ 4379 h 10000"/>
                <a:gd name="connsiteX106" fmla="*/ 7585 w 10000"/>
                <a:gd name="connsiteY106" fmla="*/ 4294 h 10000"/>
                <a:gd name="connsiteX107" fmla="*/ 7547 w 10000"/>
                <a:gd name="connsiteY107" fmla="*/ 4209 h 10000"/>
                <a:gd name="connsiteX108" fmla="*/ 7489 w 10000"/>
                <a:gd name="connsiteY108" fmla="*/ 4173 h 10000"/>
                <a:gd name="connsiteX109" fmla="*/ 7483 w 10000"/>
                <a:gd name="connsiteY109" fmla="*/ 4131 h 10000"/>
                <a:gd name="connsiteX110" fmla="*/ 7402 w 10000"/>
                <a:gd name="connsiteY110" fmla="*/ 4053 h 10000"/>
                <a:gd name="connsiteX111" fmla="*/ 7408 w 10000"/>
                <a:gd name="connsiteY111" fmla="*/ 4024 h 10000"/>
                <a:gd name="connsiteX112" fmla="*/ 7327 w 10000"/>
                <a:gd name="connsiteY112" fmla="*/ 3982 h 10000"/>
                <a:gd name="connsiteX113" fmla="*/ 7320 w 10000"/>
                <a:gd name="connsiteY113" fmla="*/ 3903 h 10000"/>
                <a:gd name="connsiteX114" fmla="*/ 7183 w 10000"/>
                <a:gd name="connsiteY114" fmla="*/ 3833 h 10000"/>
                <a:gd name="connsiteX115" fmla="*/ 7107 w 10000"/>
                <a:gd name="connsiteY115" fmla="*/ 3683 h 10000"/>
                <a:gd name="connsiteX116" fmla="*/ 6994 w 10000"/>
                <a:gd name="connsiteY116" fmla="*/ 3676 h 10000"/>
                <a:gd name="connsiteX117" fmla="*/ 6956 w 10000"/>
                <a:gd name="connsiteY117" fmla="*/ 3648 h 10000"/>
                <a:gd name="connsiteX118" fmla="*/ 6901 w 10000"/>
                <a:gd name="connsiteY118" fmla="*/ 3669 h 10000"/>
                <a:gd name="connsiteX119" fmla="*/ 6812 w 10000"/>
                <a:gd name="connsiteY119" fmla="*/ 3669 h 10000"/>
                <a:gd name="connsiteX120" fmla="*/ 6687 w 10000"/>
                <a:gd name="connsiteY120" fmla="*/ 3840 h 10000"/>
                <a:gd name="connsiteX121" fmla="*/ 6643 w 10000"/>
                <a:gd name="connsiteY121" fmla="*/ 3918 h 10000"/>
                <a:gd name="connsiteX122" fmla="*/ 6530 w 10000"/>
                <a:gd name="connsiteY122" fmla="*/ 3797 h 10000"/>
                <a:gd name="connsiteX123" fmla="*/ 6449 w 10000"/>
                <a:gd name="connsiteY123" fmla="*/ 3747 h 10000"/>
                <a:gd name="connsiteX124" fmla="*/ 6367 w 10000"/>
                <a:gd name="connsiteY124" fmla="*/ 3754 h 10000"/>
                <a:gd name="connsiteX125" fmla="*/ 6285 w 10000"/>
                <a:gd name="connsiteY125" fmla="*/ 3790 h 10000"/>
                <a:gd name="connsiteX126" fmla="*/ 6217 w 10000"/>
                <a:gd name="connsiteY126" fmla="*/ 3762 h 10000"/>
                <a:gd name="connsiteX127" fmla="*/ 6153 w 10000"/>
                <a:gd name="connsiteY127" fmla="*/ 3804 h 10000"/>
                <a:gd name="connsiteX128" fmla="*/ 6091 w 10000"/>
                <a:gd name="connsiteY128" fmla="*/ 3889 h 10000"/>
                <a:gd name="connsiteX129" fmla="*/ 5947 w 10000"/>
                <a:gd name="connsiteY129" fmla="*/ 3733 h 10000"/>
                <a:gd name="connsiteX130" fmla="*/ 5928 w 10000"/>
                <a:gd name="connsiteY130" fmla="*/ 3577 h 10000"/>
                <a:gd name="connsiteX131" fmla="*/ 6041 w 10000"/>
                <a:gd name="connsiteY131" fmla="*/ 3513 h 10000"/>
                <a:gd name="connsiteX132" fmla="*/ 6034 w 10000"/>
                <a:gd name="connsiteY132" fmla="*/ 3343 h 10000"/>
                <a:gd name="connsiteX133" fmla="*/ 6141 w 10000"/>
                <a:gd name="connsiteY133" fmla="*/ 3144 h 10000"/>
                <a:gd name="connsiteX134" fmla="*/ 6129 w 10000"/>
                <a:gd name="connsiteY134" fmla="*/ 3109 h 10000"/>
                <a:gd name="connsiteX135" fmla="*/ 6385 w 10000"/>
                <a:gd name="connsiteY135" fmla="*/ 2456 h 10000"/>
                <a:gd name="connsiteX136" fmla="*/ 6524 w 10000"/>
                <a:gd name="connsiteY136" fmla="*/ 2555 h 10000"/>
                <a:gd name="connsiteX137" fmla="*/ 6605 w 10000"/>
                <a:gd name="connsiteY137" fmla="*/ 2598 h 10000"/>
                <a:gd name="connsiteX138" fmla="*/ 6687 w 10000"/>
                <a:gd name="connsiteY138" fmla="*/ 2598 h 10000"/>
                <a:gd name="connsiteX139" fmla="*/ 6812 w 10000"/>
                <a:gd name="connsiteY139" fmla="*/ 2676 h 10000"/>
                <a:gd name="connsiteX140" fmla="*/ 6831 w 10000"/>
                <a:gd name="connsiteY140" fmla="*/ 2626 h 10000"/>
                <a:gd name="connsiteX141" fmla="*/ 6913 w 10000"/>
                <a:gd name="connsiteY141" fmla="*/ 2612 h 10000"/>
                <a:gd name="connsiteX142" fmla="*/ 6982 w 10000"/>
                <a:gd name="connsiteY142" fmla="*/ 2527 h 10000"/>
                <a:gd name="connsiteX143" fmla="*/ 7069 w 10000"/>
                <a:gd name="connsiteY143" fmla="*/ 2463 h 10000"/>
                <a:gd name="connsiteX144" fmla="*/ 7107 w 10000"/>
                <a:gd name="connsiteY144" fmla="*/ 2399 h 10000"/>
                <a:gd name="connsiteX145" fmla="*/ 7238 w 10000"/>
                <a:gd name="connsiteY145" fmla="*/ 2356 h 10000"/>
                <a:gd name="connsiteX146" fmla="*/ 7308 w 10000"/>
                <a:gd name="connsiteY146" fmla="*/ 2363 h 10000"/>
                <a:gd name="connsiteX147" fmla="*/ 7364 w 10000"/>
                <a:gd name="connsiteY147" fmla="*/ 2300 h 10000"/>
                <a:gd name="connsiteX148" fmla="*/ 7408 w 10000"/>
                <a:gd name="connsiteY148" fmla="*/ 2214 h 10000"/>
                <a:gd name="connsiteX149" fmla="*/ 7389 w 10000"/>
                <a:gd name="connsiteY149" fmla="*/ 2200 h 10000"/>
                <a:gd name="connsiteX150" fmla="*/ 7408 w 10000"/>
                <a:gd name="connsiteY150" fmla="*/ 2108 h 10000"/>
                <a:gd name="connsiteX151" fmla="*/ 7333 w 10000"/>
                <a:gd name="connsiteY151" fmla="*/ 2108 h 10000"/>
                <a:gd name="connsiteX152" fmla="*/ 7370 w 10000"/>
                <a:gd name="connsiteY152" fmla="*/ 2030 h 10000"/>
                <a:gd name="connsiteX153" fmla="*/ 7377 w 10000"/>
                <a:gd name="connsiteY153" fmla="*/ 1938 h 10000"/>
                <a:gd name="connsiteX154" fmla="*/ 7408 w 10000"/>
                <a:gd name="connsiteY154" fmla="*/ 1916 h 10000"/>
                <a:gd name="connsiteX155" fmla="*/ 7464 w 10000"/>
                <a:gd name="connsiteY155" fmla="*/ 1824 h 10000"/>
                <a:gd name="connsiteX156" fmla="*/ 7458 w 10000"/>
                <a:gd name="connsiteY156" fmla="*/ 1753 h 10000"/>
                <a:gd name="connsiteX157" fmla="*/ 7504 w 10000"/>
                <a:gd name="connsiteY157" fmla="*/ 1675 h 10000"/>
                <a:gd name="connsiteX158" fmla="*/ 7554 w 10000"/>
                <a:gd name="connsiteY158" fmla="*/ 1625 h 10000"/>
                <a:gd name="connsiteX159" fmla="*/ 7572 w 10000"/>
                <a:gd name="connsiteY159" fmla="*/ 1540 h 10000"/>
                <a:gd name="connsiteX160" fmla="*/ 7566 w 10000"/>
                <a:gd name="connsiteY160" fmla="*/ 1512 h 10000"/>
                <a:gd name="connsiteX161" fmla="*/ 7610 w 10000"/>
                <a:gd name="connsiteY161" fmla="*/ 1455 h 10000"/>
                <a:gd name="connsiteX162" fmla="*/ 7672 w 10000"/>
                <a:gd name="connsiteY162" fmla="*/ 1285 h 10000"/>
                <a:gd name="connsiteX163" fmla="*/ 7691 w 10000"/>
                <a:gd name="connsiteY163" fmla="*/ 1185 h 10000"/>
                <a:gd name="connsiteX164" fmla="*/ 7723 w 10000"/>
                <a:gd name="connsiteY164" fmla="*/ 1192 h 10000"/>
                <a:gd name="connsiteX165" fmla="*/ 7810 w 10000"/>
                <a:gd name="connsiteY165" fmla="*/ 1079 h 10000"/>
                <a:gd name="connsiteX166" fmla="*/ 7910 w 10000"/>
                <a:gd name="connsiteY166" fmla="*/ 1015 h 10000"/>
                <a:gd name="connsiteX167" fmla="*/ 7922 w 10000"/>
                <a:gd name="connsiteY167" fmla="*/ 937 h 10000"/>
                <a:gd name="connsiteX168" fmla="*/ 7961 w 10000"/>
                <a:gd name="connsiteY168" fmla="*/ 852 h 10000"/>
                <a:gd name="connsiteX169" fmla="*/ 7949 w 10000"/>
                <a:gd name="connsiteY169" fmla="*/ 788 h 10000"/>
                <a:gd name="connsiteX170" fmla="*/ 7898 w 10000"/>
                <a:gd name="connsiteY170" fmla="*/ 731 h 10000"/>
                <a:gd name="connsiteX171" fmla="*/ 7922 w 10000"/>
                <a:gd name="connsiteY171" fmla="*/ 660 h 10000"/>
                <a:gd name="connsiteX172" fmla="*/ 7922 w 10000"/>
                <a:gd name="connsiteY172" fmla="*/ 575 h 10000"/>
                <a:gd name="connsiteX173" fmla="*/ 7829 w 10000"/>
                <a:gd name="connsiteY173" fmla="*/ 504 h 10000"/>
                <a:gd name="connsiteX174" fmla="*/ 7736 w 10000"/>
                <a:gd name="connsiteY174" fmla="*/ 546 h 10000"/>
                <a:gd name="connsiteX175" fmla="*/ 7691 w 10000"/>
                <a:gd name="connsiteY175" fmla="*/ 546 h 10000"/>
                <a:gd name="connsiteX176" fmla="*/ 7672 w 10000"/>
                <a:gd name="connsiteY176" fmla="*/ 497 h 10000"/>
                <a:gd name="connsiteX177" fmla="*/ 7672 w 10000"/>
                <a:gd name="connsiteY177" fmla="*/ 405 h 10000"/>
                <a:gd name="connsiteX178" fmla="*/ 7791 w 10000"/>
                <a:gd name="connsiteY178" fmla="*/ 312 h 10000"/>
                <a:gd name="connsiteX179" fmla="*/ 7829 w 10000"/>
                <a:gd name="connsiteY179" fmla="*/ 234 h 10000"/>
                <a:gd name="connsiteX180" fmla="*/ 7904 w 10000"/>
                <a:gd name="connsiteY180" fmla="*/ 170 h 10000"/>
                <a:gd name="connsiteX181" fmla="*/ 7973 w 10000"/>
                <a:gd name="connsiteY181" fmla="*/ 50 h 10000"/>
                <a:gd name="connsiteX182" fmla="*/ 8023 w 10000"/>
                <a:gd name="connsiteY182" fmla="*/ 28 h 10000"/>
                <a:gd name="connsiteX183" fmla="*/ 8092 w 10000"/>
                <a:gd name="connsiteY183" fmla="*/ 43 h 10000"/>
                <a:gd name="connsiteX184" fmla="*/ 8237 w 10000"/>
                <a:gd name="connsiteY184" fmla="*/ 0 h 10000"/>
                <a:gd name="connsiteX185" fmla="*/ 8305 w 10000"/>
                <a:gd name="connsiteY185" fmla="*/ 71 h 10000"/>
                <a:gd name="connsiteX186" fmla="*/ 8300 w 10000"/>
                <a:gd name="connsiteY186" fmla="*/ 121 h 10000"/>
                <a:gd name="connsiteX187" fmla="*/ 8331 w 10000"/>
                <a:gd name="connsiteY187" fmla="*/ 142 h 10000"/>
                <a:gd name="connsiteX188" fmla="*/ 8355 w 10000"/>
                <a:gd name="connsiteY188" fmla="*/ 192 h 10000"/>
                <a:gd name="connsiteX189" fmla="*/ 8318 w 10000"/>
                <a:gd name="connsiteY189" fmla="*/ 248 h 10000"/>
                <a:gd name="connsiteX190" fmla="*/ 8268 w 10000"/>
                <a:gd name="connsiteY190" fmla="*/ 376 h 10000"/>
                <a:gd name="connsiteX191" fmla="*/ 8187 w 10000"/>
                <a:gd name="connsiteY191" fmla="*/ 476 h 10000"/>
                <a:gd name="connsiteX192" fmla="*/ 8111 w 10000"/>
                <a:gd name="connsiteY192" fmla="*/ 532 h 10000"/>
                <a:gd name="connsiteX193" fmla="*/ 8169 w 10000"/>
                <a:gd name="connsiteY193" fmla="*/ 554 h 10000"/>
                <a:gd name="connsiteX194" fmla="*/ 8243 w 10000"/>
                <a:gd name="connsiteY194" fmla="*/ 639 h 10000"/>
                <a:gd name="connsiteX195" fmla="*/ 8293 w 10000"/>
                <a:gd name="connsiteY195" fmla="*/ 646 h 10000"/>
                <a:gd name="connsiteX196" fmla="*/ 8318 w 10000"/>
                <a:gd name="connsiteY196" fmla="*/ 738 h 10000"/>
                <a:gd name="connsiteX197" fmla="*/ 8368 w 10000"/>
                <a:gd name="connsiteY197" fmla="*/ 759 h 10000"/>
                <a:gd name="connsiteX198" fmla="*/ 8406 w 10000"/>
                <a:gd name="connsiteY198" fmla="*/ 752 h 10000"/>
                <a:gd name="connsiteX199" fmla="*/ 8481 w 10000"/>
                <a:gd name="connsiteY199" fmla="*/ 610 h 10000"/>
                <a:gd name="connsiteX200" fmla="*/ 8550 w 10000"/>
                <a:gd name="connsiteY200" fmla="*/ 625 h 10000"/>
                <a:gd name="connsiteX201" fmla="*/ 8562 w 10000"/>
                <a:gd name="connsiteY201" fmla="*/ 667 h 10000"/>
                <a:gd name="connsiteX202" fmla="*/ 8613 w 10000"/>
                <a:gd name="connsiteY202" fmla="*/ 717 h 10000"/>
                <a:gd name="connsiteX203" fmla="*/ 8613 w 10000"/>
                <a:gd name="connsiteY203" fmla="*/ 752 h 10000"/>
                <a:gd name="connsiteX204" fmla="*/ 8657 w 10000"/>
                <a:gd name="connsiteY204" fmla="*/ 774 h 10000"/>
                <a:gd name="connsiteX205" fmla="*/ 8720 w 10000"/>
                <a:gd name="connsiteY205" fmla="*/ 774 h 10000"/>
                <a:gd name="connsiteX206" fmla="*/ 8726 w 10000"/>
                <a:gd name="connsiteY206" fmla="*/ 837 h 10000"/>
                <a:gd name="connsiteX207" fmla="*/ 8670 w 10000"/>
                <a:gd name="connsiteY207" fmla="*/ 866 h 10000"/>
                <a:gd name="connsiteX208" fmla="*/ 8720 w 10000"/>
                <a:gd name="connsiteY208" fmla="*/ 1143 h 10000"/>
                <a:gd name="connsiteX209" fmla="*/ 8770 w 10000"/>
                <a:gd name="connsiteY209" fmla="*/ 1270 h 10000"/>
                <a:gd name="connsiteX210" fmla="*/ 8757 w 10000"/>
                <a:gd name="connsiteY210" fmla="*/ 1327 h 10000"/>
                <a:gd name="connsiteX211" fmla="*/ 8801 w 10000"/>
                <a:gd name="connsiteY211" fmla="*/ 1391 h 10000"/>
                <a:gd name="connsiteX212" fmla="*/ 8808 w 10000"/>
                <a:gd name="connsiteY212" fmla="*/ 1434 h 10000"/>
                <a:gd name="connsiteX213" fmla="*/ 8926 w 10000"/>
                <a:gd name="connsiteY213" fmla="*/ 1483 h 10000"/>
                <a:gd name="connsiteX214" fmla="*/ 9072 w 10000"/>
                <a:gd name="connsiteY214" fmla="*/ 1441 h 10000"/>
                <a:gd name="connsiteX215" fmla="*/ 9089 w 10000"/>
                <a:gd name="connsiteY215" fmla="*/ 1384 h 10000"/>
                <a:gd name="connsiteX216" fmla="*/ 9139 w 10000"/>
                <a:gd name="connsiteY216" fmla="*/ 1405 h 10000"/>
                <a:gd name="connsiteX217" fmla="*/ 9172 w 10000"/>
                <a:gd name="connsiteY217" fmla="*/ 1455 h 10000"/>
                <a:gd name="connsiteX218" fmla="*/ 9248 w 10000"/>
                <a:gd name="connsiteY218" fmla="*/ 1419 h 10000"/>
                <a:gd name="connsiteX219" fmla="*/ 9291 w 10000"/>
                <a:gd name="connsiteY219" fmla="*/ 1419 h 10000"/>
                <a:gd name="connsiteX220" fmla="*/ 9354 w 10000"/>
                <a:gd name="connsiteY220" fmla="*/ 1476 h 10000"/>
                <a:gd name="connsiteX221" fmla="*/ 9391 w 10000"/>
                <a:gd name="connsiteY221" fmla="*/ 1398 h 10000"/>
                <a:gd name="connsiteX222" fmla="*/ 9467 w 10000"/>
                <a:gd name="connsiteY222" fmla="*/ 1434 h 10000"/>
                <a:gd name="connsiteX223" fmla="*/ 9505 w 10000"/>
                <a:gd name="connsiteY223" fmla="*/ 1391 h 10000"/>
                <a:gd name="connsiteX224" fmla="*/ 9536 w 10000"/>
                <a:gd name="connsiteY224" fmla="*/ 1398 h 10000"/>
                <a:gd name="connsiteX225" fmla="*/ 9567 w 10000"/>
                <a:gd name="connsiteY225" fmla="*/ 1356 h 10000"/>
                <a:gd name="connsiteX226" fmla="*/ 9561 w 10000"/>
                <a:gd name="connsiteY226" fmla="*/ 1313 h 10000"/>
                <a:gd name="connsiteX227" fmla="*/ 9605 w 10000"/>
                <a:gd name="connsiteY227" fmla="*/ 1292 h 10000"/>
                <a:gd name="connsiteX228" fmla="*/ 9636 w 10000"/>
                <a:gd name="connsiteY228" fmla="*/ 1221 h 10000"/>
                <a:gd name="connsiteX229" fmla="*/ 9725 w 10000"/>
                <a:gd name="connsiteY229" fmla="*/ 1228 h 10000"/>
                <a:gd name="connsiteX230" fmla="*/ 9856 w 10000"/>
                <a:gd name="connsiteY230" fmla="*/ 1434 h 10000"/>
                <a:gd name="connsiteX231" fmla="*/ 9880 w 10000"/>
                <a:gd name="connsiteY231" fmla="*/ 1505 h 10000"/>
                <a:gd name="connsiteX232" fmla="*/ 9969 w 10000"/>
                <a:gd name="connsiteY232" fmla="*/ 1597 h 10000"/>
                <a:gd name="connsiteX233" fmla="*/ 10000 w 10000"/>
                <a:gd name="connsiteY233" fmla="*/ 1682 h 10000"/>
                <a:gd name="connsiteX234" fmla="*/ 9931 w 10000"/>
                <a:gd name="connsiteY234" fmla="*/ 1796 h 10000"/>
                <a:gd name="connsiteX235" fmla="*/ 9880 w 10000"/>
                <a:gd name="connsiteY235" fmla="*/ 1838 h 10000"/>
                <a:gd name="connsiteX236" fmla="*/ 9907 w 10000"/>
                <a:gd name="connsiteY236" fmla="*/ 1959 h 10000"/>
                <a:gd name="connsiteX237" fmla="*/ 9830 w 10000"/>
                <a:gd name="connsiteY237" fmla="*/ 2051 h 10000"/>
                <a:gd name="connsiteX238" fmla="*/ 9787 w 10000"/>
                <a:gd name="connsiteY238" fmla="*/ 2072 h 10000"/>
                <a:gd name="connsiteX239" fmla="*/ 9787 w 10000"/>
                <a:gd name="connsiteY239" fmla="*/ 2136 h 10000"/>
                <a:gd name="connsiteX240" fmla="*/ 9730 w 10000"/>
                <a:gd name="connsiteY240" fmla="*/ 2257 h 10000"/>
                <a:gd name="connsiteX241" fmla="*/ 9693 w 10000"/>
                <a:gd name="connsiteY241" fmla="*/ 2264 h 10000"/>
                <a:gd name="connsiteX242" fmla="*/ 9699 w 10000"/>
                <a:gd name="connsiteY242" fmla="*/ 2349 h 10000"/>
                <a:gd name="connsiteX243" fmla="*/ 9667 w 10000"/>
                <a:gd name="connsiteY243" fmla="*/ 2413 h 10000"/>
                <a:gd name="connsiteX244" fmla="*/ 9675 w 10000"/>
                <a:gd name="connsiteY244" fmla="*/ 2697 h 10000"/>
                <a:gd name="connsiteX245" fmla="*/ 9693 w 10000"/>
                <a:gd name="connsiteY245" fmla="*/ 2718 h 10000"/>
                <a:gd name="connsiteX246" fmla="*/ 9687 w 10000"/>
                <a:gd name="connsiteY246" fmla="*/ 2811 h 10000"/>
                <a:gd name="connsiteX247" fmla="*/ 9675 w 10000"/>
                <a:gd name="connsiteY247" fmla="*/ 2896 h 10000"/>
                <a:gd name="connsiteX248" fmla="*/ 9630 w 10000"/>
                <a:gd name="connsiteY248" fmla="*/ 2938 h 10000"/>
                <a:gd name="connsiteX249" fmla="*/ 9548 w 10000"/>
                <a:gd name="connsiteY249" fmla="*/ 2903 h 10000"/>
                <a:gd name="connsiteX250" fmla="*/ 9511 w 10000"/>
                <a:gd name="connsiteY250" fmla="*/ 2952 h 10000"/>
                <a:gd name="connsiteX251" fmla="*/ 9517 w 10000"/>
                <a:gd name="connsiteY251" fmla="*/ 2995 h 10000"/>
                <a:gd name="connsiteX252" fmla="*/ 9492 w 10000"/>
                <a:gd name="connsiteY252" fmla="*/ 3080 h 10000"/>
                <a:gd name="connsiteX253" fmla="*/ 9448 w 10000"/>
                <a:gd name="connsiteY253" fmla="*/ 3137 h 10000"/>
                <a:gd name="connsiteX254" fmla="*/ 9435 w 10000"/>
                <a:gd name="connsiteY254" fmla="*/ 3236 h 10000"/>
                <a:gd name="connsiteX255" fmla="*/ 9404 w 10000"/>
                <a:gd name="connsiteY255" fmla="*/ 3322 h 10000"/>
                <a:gd name="connsiteX256" fmla="*/ 9410 w 10000"/>
                <a:gd name="connsiteY256" fmla="*/ 3378 h 10000"/>
                <a:gd name="connsiteX257" fmla="*/ 9398 w 10000"/>
                <a:gd name="connsiteY257" fmla="*/ 3435 h 10000"/>
                <a:gd name="connsiteX258" fmla="*/ 9423 w 10000"/>
                <a:gd name="connsiteY258" fmla="*/ 3485 h 10000"/>
                <a:gd name="connsiteX259" fmla="*/ 9385 w 10000"/>
                <a:gd name="connsiteY259" fmla="*/ 3563 h 10000"/>
                <a:gd name="connsiteX260" fmla="*/ 9323 w 10000"/>
                <a:gd name="connsiteY260" fmla="*/ 3442 h 10000"/>
                <a:gd name="connsiteX261" fmla="*/ 9323 w 10000"/>
                <a:gd name="connsiteY261" fmla="*/ 3350 h 10000"/>
                <a:gd name="connsiteX262" fmla="*/ 9304 w 10000"/>
                <a:gd name="connsiteY262" fmla="*/ 3336 h 10000"/>
                <a:gd name="connsiteX263" fmla="*/ 9228 w 10000"/>
                <a:gd name="connsiteY263" fmla="*/ 3400 h 10000"/>
                <a:gd name="connsiteX264" fmla="*/ 9108 w 10000"/>
                <a:gd name="connsiteY264" fmla="*/ 3549 h 10000"/>
                <a:gd name="connsiteX265" fmla="*/ 9039 w 10000"/>
                <a:gd name="connsiteY265" fmla="*/ 3655 h 10000"/>
                <a:gd name="connsiteX266" fmla="*/ 8933 w 10000"/>
                <a:gd name="connsiteY266" fmla="*/ 3712 h 10000"/>
                <a:gd name="connsiteX267" fmla="*/ 8895 w 10000"/>
                <a:gd name="connsiteY267" fmla="*/ 3797 h 10000"/>
                <a:gd name="connsiteX268" fmla="*/ 8864 w 10000"/>
                <a:gd name="connsiteY268" fmla="*/ 3825 h 10000"/>
                <a:gd name="connsiteX269" fmla="*/ 8744 w 10000"/>
                <a:gd name="connsiteY269" fmla="*/ 3903 h 10000"/>
                <a:gd name="connsiteX270" fmla="*/ 8644 w 10000"/>
                <a:gd name="connsiteY270" fmla="*/ 3996 h 10000"/>
                <a:gd name="connsiteX271" fmla="*/ 8620 w 10000"/>
                <a:gd name="connsiteY271" fmla="*/ 4067 h 10000"/>
                <a:gd name="connsiteX272" fmla="*/ 8581 w 10000"/>
                <a:gd name="connsiteY272" fmla="*/ 4102 h 10000"/>
                <a:gd name="connsiteX273" fmla="*/ 8632 w 10000"/>
                <a:gd name="connsiteY273" fmla="*/ 4194 h 10000"/>
                <a:gd name="connsiteX274" fmla="*/ 8682 w 10000"/>
                <a:gd name="connsiteY274" fmla="*/ 4265 h 10000"/>
                <a:gd name="connsiteX275" fmla="*/ 8751 w 10000"/>
                <a:gd name="connsiteY275" fmla="*/ 4294 h 10000"/>
                <a:gd name="connsiteX276" fmla="*/ 8726 w 10000"/>
                <a:gd name="connsiteY276" fmla="*/ 4344 h 10000"/>
                <a:gd name="connsiteX277" fmla="*/ 8775 w 10000"/>
                <a:gd name="connsiteY277" fmla="*/ 4358 h 10000"/>
                <a:gd name="connsiteX278" fmla="*/ 8775 w 10000"/>
                <a:gd name="connsiteY278" fmla="*/ 4443 h 10000"/>
                <a:gd name="connsiteX279" fmla="*/ 8814 w 10000"/>
                <a:gd name="connsiteY279" fmla="*/ 4507 h 10000"/>
                <a:gd name="connsiteX280" fmla="*/ 8876 w 10000"/>
                <a:gd name="connsiteY280" fmla="*/ 4493 h 10000"/>
                <a:gd name="connsiteX281" fmla="*/ 8902 w 10000"/>
                <a:gd name="connsiteY281" fmla="*/ 4422 h 10000"/>
                <a:gd name="connsiteX282" fmla="*/ 8952 w 10000"/>
                <a:gd name="connsiteY282" fmla="*/ 4414 h 10000"/>
                <a:gd name="connsiteX283" fmla="*/ 8957 w 10000"/>
                <a:gd name="connsiteY283" fmla="*/ 4358 h 10000"/>
                <a:gd name="connsiteX284" fmla="*/ 9022 w 10000"/>
                <a:gd name="connsiteY284" fmla="*/ 4358 h 10000"/>
                <a:gd name="connsiteX285" fmla="*/ 8995 w 10000"/>
                <a:gd name="connsiteY285" fmla="*/ 4429 h 10000"/>
                <a:gd name="connsiteX286" fmla="*/ 9058 w 10000"/>
                <a:gd name="connsiteY286" fmla="*/ 4464 h 10000"/>
                <a:gd name="connsiteX287" fmla="*/ 9046 w 10000"/>
                <a:gd name="connsiteY287" fmla="*/ 4528 h 10000"/>
                <a:gd name="connsiteX288" fmla="*/ 8952 w 10000"/>
                <a:gd name="connsiteY288" fmla="*/ 4535 h 10000"/>
                <a:gd name="connsiteX289" fmla="*/ 8883 w 10000"/>
                <a:gd name="connsiteY289" fmla="*/ 4578 h 10000"/>
                <a:gd name="connsiteX290" fmla="*/ 8821 w 10000"/>
                <a:gd name="connsiteY290" fmla="*/ 4599 h 10000"/>
                <a:gd name="connsiteX291" fmla="*/ 8821 w 10000"/>
                <a:gd name="connsiteY291" fmla="*/ 4698 h 10000"/>
                <a:gd name="connsiteX292" fmla="*/ 8883 w 10000"/>
                <a:gd name="connsiteY292" fmla="*/ 4805 h 10000"/>
                <a:gd name="connsiteX293" fmla="*/ 8833 w 10000"/>
                <a:gd name="connsiteY293" fmla="*/ 4904 h 10000"/>
                <a:gd name="connsiteX294" fmla="*/ 8732 w 10000"/>
                <a:gd name="connsiteY294" fmla="*/ 4918 h 10000"/>
                <a:gd name="connsiteX295" fmla="*/ 8744 w 10000"/>
                <a:gd name="connsiteY295" fmla="*/ 5032 h 10000"/>
                <a:gd name="connsiteX296" fmla="*/ 8739 w 10000"/>
                <a:gd name="connsiteY296" fmla="*/ 5103 h 10000"/>
                <a:gd name="connsiteX297" fmla="*/ 8707 w 10000"/>
                <a:gd name="connsiteY297" fmla="*/ 5138 h 10000"/>
                <a:gd name="connsiteX298" fmla="*/ 8644 w 10000"/>
                <a:gd name="connsiteY298" fmla="*/ 5110 h 10000"/>
                <a:gd name="connsiteX299" fmla="*/ 8589 w 10000"/>
                <a:gd name="connsiteY299" fmla="*/ 5018 h 10000"/>
                <a:gd name="connsiteX300" fmla="*/ 8525 w 10000"/>
                <a:gd name="connsiteY300" fmla="*/ 5089 h 10000"/>
                <a:gd name="connsiteX301" fmla="*/ 8463 w 10000"/>
                <a:gd name="connsiteY301" fmla="*/ 5039 h 10000"/>
                <a:gd name="connsiteX302" fmla="*/ 8456 w 10000"/>
                <a:gd name="connsiteY302" fmla="*/ 5011 h 10000"/>
                <a:gd name="connsiteX303" fmla="*/ 8368 w 10000"/>
                <a:gd name="connsiteY303" fmla="*/ 4947 h 10000"/>
                <a:gd name="connsiteX304" fmla="*/ 8343 w 10000"/>
                <a:gd name="connsiteY304" fmla="*/ 4961 h 10000"/>
                <a:gd name="connsiteX305" fmla="*/ 8355 w 10000"/>
                <a:gd name="connsiteY305" fmla="*/ 5039 h 10000"/>
                <a:gd name="connsiteX306" fmla="*/ 8305 w 10000"/>
                <a:gd name="connsiteY306" fmla="*/ 5138 h 10000"/>
                <a:gd name="connsiteX307" fmla="*/ 8343 w 10000"/>
                <a:gd name="connsiteY307" fmla="*/ 5160 h 10000"/>
                <a:gd name="connsiteX308" fmla="*/ 8413 w 10000"/>
                <a:gd name="connsiteY308" fmla="*/ 5145 h 10000"/>
                <a:gd name="connsiteX309" fmla="*/ 8425 w 10000"/>
                <a:gd name="connsiteY309" fmla="*/ 5181 h 10000"/>
                <a:gd name="connsiteX310" fmla="*/ 8413 w 10000"/>
                <a:gd name="connsiteY310" fmla="*/ 5224 h 10000"/>
                <a:gd name="connsiteX311" fmla="*/ 8438 w 10000"/>
                <a:gd name="connsiteY311" fmla="*/ 5280 h 10000"/>
                <a:gd name="connsiteX312" fmla="*/ 8494 w 10000"/>
                <a:gd name="connsiteY312" fmla="*/ 5316 h 10000"/>
                <a:gd name="connsiteX313" fmla="*/ 8481 w 10000"/>
                <a:gd name="connsiteY313" fmla="*/ 5401 h 10000"/>
                <a:gd name="connsiteX314" fmla="*/ 8519 w 10000"/>
                <a:gd name="connsiteY314" fmla="*/ 5444 h 10000"/>
                <a:gd name="connsiteX315" fmla="*/ 8475 w 10000"/>
                <a:gd name="connsiteY315" fmla="*/ 5486 h 10000"/>
                <a:gd name="connsiteX316" fmla="*/ 8463 w 10000"/>
                <a:gd name="connsiteY316" fmla="*/ 5642 h 10000"/>
                <a:gd name="connsiteX317" fmla="*/ 8438 w 10000"/>
                <a:gd name="connsiteY317" fmla="*/ 5649 h 10000"/>
                <a:gd name="connsiteX318" fmla="*/ 8469 w 10000"/>
                <a:gd name="connsiteY318" fmla="*/ 5720 h 10000"/>
                <a:gd name="connsiteX319" fmla="*/ 8475 w 10000"/>
                <a:gd name="connsiteY319" fmla="*/ 5841 h 10000"/>
                <a:gd name="connsiteX320" fmla="*/ 8506 w 10000"/>
                <a:gd name="connsiteY320" fmla="*/ 5869 h 10000"/>
                <a:gd name="connsiteX321" fmla="*/ 8513 w 10000"/>
                <a:gd name="connsiteY321" fmla="*/ 5905 h 10000"/>
                <a:gd name="connsiteX322" fmla="*/ 8538 w 10000"/>
                <a:gd name="connsiteY322" fmla="*/ 5912 h 10000"/>
                <a:gd name="connsiteX323" fmla="*/ 8544 w 10000"/>
                <a:gd name="connsiteY323" fmla="*/ 5983 h 10000"/>
                <a:gd name="connsiteX324" fmla="*/ 8531 w 10000"/>
                <a:gd name="connsiteY324" fmla="*/ 6033 h 10000"/>
                <a:gd name="connsiteX325" fmla="*/ 8595 w 10000"/>
                <a:gd name="connsiteY325" fmla="*/ 6061 h 10000"/>
                <a:gd name="connsiteX326" fmla="*/ 8689 w 10000"/>
                <a:gd name="connsiteY326" fmla="*/ 6004 h 10000"/>
                <a:gd name="connsiteX327" fmla="*/ 8826 w 10000"/>
                <a:gd name="connsiteY327" fmla="*/ 5891 h 10000"/>
                <a:gd name="connsiteX328" fmla="*/ 8864 w 10000"/>
                <a:gd name="connsiteY328" fmla="*/ 5891 h 10000"/>
                <a:gd name="connsiteX329" fmla="*/ 8864 w 10000"/>
                <a:gd name="connsiteY329" fmla="*/ 5976 h 10000"/>
                <a:gd name="connsiteX330" fmla="*/ 8889 w 10000"/>
                <a:gd name="connsiteY330" fmla="*/ 5990 h 10000"/>
                <a:gd name="connsiteX331" fmla="*/ 8933 w 10000"/>
                <a:gd name="connsiteY331" fmla="*/ 6089 h 10000"/>
                <a:gd name="connsiteX332" fmla="*/ 8964 w 10000"/>
                <a:gd name="connsiteY332" fmla="*/ 6097 h 10000"/>
                <a:gd name="connsiteX333" fmla="*/ 8945 w 10000"/>
                <a:gd name="connsiteY333" fmla="*/ 6153 h 10000"/>
                <a:gd name="connsiteX334" fmla="*/ 8995 w 10000"/>
                <a:gd name="connsiteY334" fmla="*/ 6281 h 10000"/>
                <a:gd name="connsiteX335" fmla="*/ 8995 w 10000"/>
                <a:gd name="connsiteY335" fmla="*/ 6345 h 10000"/>
                <a:gd name="connsiteX336" fmla="*/ 9022 w 10000"/>
                <a:gd name="connsiteY336" fmla="*/ 6416 h 10000"/>
                <a:gd name="connsiteX337" fmla="*/ 8983 w 10000"/>
                <a:gd name="connsiteY337" fmla="*/ 6473 h 10000"/>
                <a:gd name="connsiteX338" fmla="*/ 8939 w 10000"/>
                <a:gd name="connsiteY338" fmla="*/ 6466 h 10000"/>
                <a:gd name="connsiteX339" fmla="*/ 8939 w 10000"/>
                <a:gd name="connsiteY339" fmla="*/ 6501 h 10000"/>
                <a:gd name="connsiteX340" fmla="*/ 8983 w 10000"/>
                <a:gd name="connsiteY340" fmla="*/ 6544 h 10000"/>
                <a:gd name="connsiteX341" fmla="*/ 9002 w 10000"/>
                <a:gd name="connsiteY341" fmla="*/ 6515 h 10000"/>
                <a:gd name="connsiteX342" fmla="*/ 9039 w 10000"/>
                <a:gd name="connsiteY342" fmla="*/ 6579 h 10000"/>
                <a:gd name="connsiteX343" fmla="*/ 9084 w 10000"/>
                <a:gd name="connsiteY343" fmla="*/ 6579 h 10000"/>
                <a:gd name="connsiteX344" fmla="*/ 9058 w 10000"/>
                <a:gd name="connsiteY344" fmla="*/ 6757 h 10000"/>
                <a:gd name="connsiteX345" fmla="*/ 9039 w 10000"/>
                <a:gd name="connsiteY345" fmla="*/ 6792 h 10000"/>
                <a:gd name="connsiteX346" fmla="*/ 8983 w 10000"/>
                <a:gd name="connsiteY346" fmla="*/ 6778 h 10000"/>
                <a:gd name="connsiteX347" fmla="*/ 8914 w 10000"/>
                <a:gd name="connsiteY347" fmla="*/ 6799 h 10000"/>
                <a:gd name="connsiteX348" fmla="*/ 8889 w 10000"/>
                <a:gd name="connsiteY348" fmla="*/ 6842 h 10000"/>
                <a:gd name="connsiteX349" fmla="*/ 8883 w 10000"/>
                <a:gd name="connsiteY349" fmla="*/ 6884 h 10000"/>
                <a:gd name="connsiteX350" fmla="*/ 8840 w 10000"/>
                <a:gd name="connsiteY350" fmla="*/ 6934 h 10000"/>
                <a:gd name="connsiteX351" fmla="*/ 8770 w 10000"/>
                <a:gd name="connsiteY351" fmla="*/ 6941 h 10000"/>
                <a:gd name="connsiteX352" fmla="*/ 8757 w 10000"/>
                <a:gd name="connsiteY352" fmla="*/ 6962 h 10000"/>
                <a:gd name="connsiteX353" fmla="*/ 8713 w 10000"/>
                <a:gd name="connsiteY353" fmla="*/ 6927 h 10000"/>
                <a:gd name="connsiteX354" fmla="*/ 8670 w 10000"/>
                <a:gd name="connsiteY354" fmla="*/ 6934 h 10000"/>
                <a:gd name="connsiteX355" fmla="*/ 8644 w 10000"/>
                <a:gd name="connsiteY355" fmla="*/ 6906 h 10000"/>
                <a:gd name="connsiteX356" fmla="*/ 8589 w 10000"/>
                <a:gd name="connsiteY356" fmla="*/ 6891 h 10000"/>
                <a:gd name="connsiteX357" fmla="*/ 8601 w 10000"/>
                <a:gd name="connsiteY357" fmla="*/ 6941 h 10000"/>
                <a:gd name="connsiteX358" fmla="*/ 8575 w 10000"/>
                <a:gd name="connsiteY358" fmla="*/ 6991 h 10000"/>
                <a:gd name="connsiteX359" fmla="*/ 8481 w 10000"/>
                <a:gd name="connsiteY359" fmla="*/ 6984 h 10000"/>
                <a:gd name="connsiteX360" fmla="*/ 8450 w 10000"/>
                <a:gd name="connsiteY360" fmla="*/ 6962 h 10000"/>
                <a:gd name="connsiteX361" fmla="*/ 8400 w 10000"/>
                <a:gd name="connsiteY361" fmla="*/ 6984 h 10000"/>
                <a:gd name="connsiteX362" fmla="*/ 8394 w 10000"/>
                <a:gd name="connsiteY362" fmla="*/ 7055 h 10000"/>
                <a:gd name="connsiteX363" fmla="*/ 8300 w 10000"/>
                <a:gd name="connsiteY363" fmla="*/ 7133 h 10000"/>
                <a:gd name="connsiteX364" fmla="*/ 8268 w 10000"/>
                <a:gd name="connsiteY364" fmla="*/ 7090 h 10000"/>
                <a:gd name="connsiteX365" fmla="*/ 8200 w 10000"/>
                <a:gd name="connsiteY365" fmla="*/ 7111 h 10000"/>
                <a:gd name="connsiteX366" fmla="*/ 8155 w 10000"/>
                <a:gd name="connsiteY366" fmla="*/ 7133 h 10000"/>
                <a:gd name="connsiteX367" fmla="*/ 8149 w 10000"/>
                <a:gd name="connsiteY367" fmla="*/ 7168 h 10000"/>
                <a:gd name="connsiteX368" fmla="*/ 8054 w 10000"/>
                <a:gd name="connsiteY368" fmla="*/ 7246 h 10000"/>
                <a:gd name="connsiteX369" fmla="*/ 7999 w 10000"/>
                <a:gd name="connsiteY369" fmla="*/ 7232 h 10000"/>
                <a:gd name="connsiteX370" fmla="*/ 7942 w 10000"/>
                <a:gd name="connsiteY370" fmla="*/ 7260 h 10000"/>
                <a:gd name="connsiteX371" fmla="*/ 7898 w 10000"/>
                <a:gd name="connsiteY371" fmla="*/ 7303 h 10000"/>
                <a:gd name="connsiteX372" fmla="*/ 7836 w 10000"/>
                <a:gd name="connsiteY372" fmla="*/ 7331 h 10000"/>
                <a:gd name="connsiteX373" fmla="*/ 7841 w 10000"/>
                <a:gd name="connsiteY373" fmla="*/ 7374 h 10000"/>
                <a:gd name="connsiteX374" fmla="*/ 7786 w 10000"/>
                <a:gd name="connsiteY374" fmla="*/ 7402 h 10000"/>
                <a:gd name="connsiteX375" fmla="*/ 7704 w 10000"/>
                <a:gd name="connsiteY375" fmla="*/ 7523 h 10000"/>
                <a:gd name="connsiteX376" fmla="*/ 7691 w 10000"/>
                <a:gd name="connsiteY376" fmla="*/ 7573 h 10000"/>
                <a:gd name="connsiteX377" fmla="*/ 7666 w 10000"/>
                <a:gd name="connsiteY377" fmla="*/ 7559 h 10000"/>
                <a:gd name="connsiteX378" fmla="*/ 7678 w 10000"/>
                <a:gd name="connsiteY378" fmla="*/ 7523 h 10000"/>
                <a:gd name="connsiteX379" fmla="*/ 7597 w 10000"/>
                <a:gd name="connsiteY379" fmla="*/ 7339 h 10000"/>
                <a:gd name="connsiteX380" fmla="*/ 7597 w 10000"/>
                <a:gd name="connsiteY380" fmla="*/ 7268 h 10000"/>
                <a:gd name="connsiteX381" fmla="*/ 7560 w 10000"/>
                <a:gd name="connsiteY381" fmla="*/ 7268 h 10000"/>
                <a:gd name="connsiteX382" fmla="*/ 7445 w 10000"/>
                <a:gd name="connsiteY382" fmla="*/ 7197 h 10000"/>
                <a:gd name="connsiteX383" fmla="*/ 7377 w 10000"/>
                <a:gd name="connsiteY383" fmla="*/ 7232 h 10000"/>
                <a:gd name="connsiteX384" fmla="*/ 7358 w 10000"/>
                <a:gd name="connsiteY384" fmla="*/ 7275 h 10000"/>
                <a:gd name="connsiteX385" fmla="*/ 7408 w 10000"/>
                <a:gd name="connsiteY385" fmla="*/ 7324 h 10000"/>
                <a:gd name="connsiteX386" fmla="*/ 7420 w 10000"/>
                <a:gd name="connsiteY386" fmla="*/ 7367 h 10000"/>
                <a:gd name="connsiteX387" fmla="*/ 7389 w 10000"/>
                <a:gd name="connsiteY387" fmla="*/ 7410 h 10000"/>
                <a:gd name="connsiteX388" fmla="*/ 7396 w 10000"/>
                <a:gd name="connsiteY388" fmla="*/ 7445 h 10000"/>
                <a:gd name="connsiteX389" fmla="*/ 7383 w 10000"/>
                <a:gd name="connsiteY389" fmla="*/ 7516 h 10000"/>
                <a:gd name="connsiteX390" fmla="*/ 7389 w 10000"/>
                <a:gd name="connsiteY390" fmla="*/ 7587 h 10000"/>
                <a:gd name="connsiteX391" fmla="*/ 7427 w 10000"/>
                <a:gd name="connsiteY391" fmla="*/ 7700 h 10000"/>
                <a:gd name="connsiteX392" fmla="*/ 7389 w 10000"/>
                <a:gd name="connsiteY392" fmla="*/ 7743 h 10000"/>
                <a:gd name="connsiteX393" fmla="*/ 7396 w 10000"/>
                <a:gd name="connsiteY393" fmla="*/ 7779 h 10000"/>
                <a:gd name="connsiteX394" fmla="*/ 7364 w 10000"/>
                <a:gd name="connsiteY394" fmla="*/ 7793 h 10000"/>
                <a:gd name="connsiteX395" fmla="*/ 7346 w 10000"/>
                <a:gd name="connsiteY395" fmla="*/ 7814 h 10000"/>
                <a:gd name="connsiteX396" fmla="*/ 7226 w 10000"/>
                <a:gd name="connsiteY396" fmla="*/ 7800 h 10000"/>
                <a:gd name="connsiteX397" fmla="*/ 7207 w 10000"/>
                <a:gd name="connsiteY397" fmla="*/ 7757 h 10000"/>
                <a:gd name="connsiteX398" fmla="*/ 7169 w 10000"/>
                <a:gd name="connsiteY398" fmla="*/ 7786 h 10000"/>
                <a:gd name="connsiteX399" fmla="*/ 7088 w 10000"/>
                <a:gd name="connsiteY399" fmla="*/ 7771 h 10000"/>
                <a:gd name="connsiteX400" fmla="*/ 7032 w 10000"/>
                <a:gd name="connsiteY400" fmla="*/ 7793 h 10000"/>
                <a:gd name="connsiteX401" fmla="*/ 7001 w 10000"/>
                <a:gd name="connsiteY401" fmla="*/ 7644 h 10000"/>
                <a:gd name="connsiteX402" fmla="*/ 6968 w 10000"/>
                <a:gd name="connsiteY402" fmla="*/ 7637 h 10000"/>
                <a:gd name="connsiteX403" fmla="*/ 6932 w 10000"/>
                <a:gd name="connsiteY403" fmla="*/ 7544 h 10000"/>
                <a:gd name="connsiteX404" fmla="*/ 6951 w 10000"/>
                <a:gd name="connsiteY404" fmla="*/ 7502 h 10000"/>
                <a:gd name="connsiteX405" fmla="*/ 6994 w 10000"/>
                <a:gd name="connsiteY405" fmla="*/ 7523 h 10000"/>
                <a:gd name="connsiteX406" fmla="*/ 7013 w 10000"/>
                <a:gd name="connsiteY406" fmla="*/ 7473 h 10000"/>
                <a:gd name="connsiteX407" fmla="*/ 6982 w 10000"/>
                <a:gd name="connsiteY407" fmla="*/ 7438 h 10000"/>
                <a:gd name="connsiteX408" fmla="*/ 7001 w 10000"/>
                <a:gd name="connsiteY408" fmla="*/ 7402 h 10000"/>
                <a:gd name="connsiteX409" fmla="*/ 6919 w 10000"/>
                <a:gd name="connsiteY409" fmla="*/ 7331 h 10000"/>
                <a:gd name="connsiteX410" fmla="*/ 6925 w 10000"/>
                <a:gd name="connsiteY410" fmla="*/ 7296 h 10000"/>
                <a:gd name="connsiteX411" fmla="*/ 6875 w 10000"/>
                <a:gd name="connsiteY411" fmla="*/ 7260 h 10000"/>
                <a:gd name="connsiteX412" fmla="*/ 6906 w 10000"/>
                <a:gd name="connsiteY412" fmla="*/ 7218 h 10000"/>
                <a:gd name="connsiteX413" fmla="*/ 6894 w 10000"/>
                <a:gd name="connsiteY413" fmla="*/ 7168 h 10000"/>
                <a:gd name="connsiteX414" fmla="*/ 6836 w 10000"/>
                <a:gd name="connsiteY414" fmla="*/ 7090 h 10000"/>
                <a:gd name="connsiteX415" fmla="*/ 6800 w 10000"/>
                <a:gd name="connsiteY415" fmla="*/ 7026 h 10000"/>
                <a:gd name="connsiteX416" fmla="*/ 6724 w 10000"/>
                <a:gd name="connsiteY416" fmla="*/ 7055 h 10000"/>
                <a:gd name="connsiteX417" fmla="*/ 6681 w 10000"/>
                <a:gd name="connsiteY417" fmla="*/ 7048 h 10000"/>
                <a:gd name="connsiteX418" fmla="*/ 6656 w 10000"/>
                <a:gd name="connsiteY418" fmla="*/ 7111 h 10000"/>
                <a:gd name="connsiteX419" fmla="*/ 6568 w 10000"/>
                <a:gd name="connsiteY419" fmla="*/ 7119 h 10000"/>
                <a:gd name="connsiteX420" fmla="*/ 6536 w 10000"/>
                <a:gd name="connsiteY420" fmla="*/ 7111 h 10000"/>
                <a:gd name="connsiteX421" fmla="*/ 6461 w 10000"/>
                <a:gd name="connsiteY421" fmla="*/ 7161 h 10000"/>
                <a:gd name="connsiteX422" fmla="*/ 6468 w 10000"/>
                <a:gd name="connsiteY422" fmla="*/ 7260 h 10000"/>
                <a:gd name="connsiteX423" fmla="*/ 6449 w 10000"/>
                <a:gd name="connsiteY423" fmla="*/ 7324 h 10000"/>
                <a:gd name="connsiteX424" fmla="*/ 6449 w 10000"/>
                <a:gd name="connsiteY424" fmla="*/ 7381 h 10000"/>
                <a:gd name="connsiteX425" fmla="*/ 6385 w 10000"/>
                <a:gd name="connsiteY425" fmla="*/ 7424 h 10000"/>
                <a:gd name="connsiteX426" fmla="*/ 6317 w 10000"/>
                <a:gd name="connsiteY426" fmla="*/ 7431 h 10000"/>
                <a:gd name="connsiteX427" fmla="*/ 6298 w 10000"/>
                <a:gd name="connsiteY427" fmla="*/ 7410 h 10000"/>
                <a:gd name="connsiteX428" fmla="*/ 6235 w 10000"/>
                <a:gd name="connsiteY428" fmla="*/ 7388 h 10000"/>
                <a:gd name="connsiteX429" fmla="*/ 6199 w 10000"/>
                <a:gd name="connsiteY429" fmla="*/ 7431 h 10000"/>
                <a:gd name="connsiteX430" fmla="*/ 6191 w 10000"/>
                <a:gd name="connsiteY430" fmla="*/ 7473 h 10000"/>
                <a:gd name="connsiteX431" fmla="*/ 6153 w 10000"/>
                <a:gd name="connsiteY431" fmla="*/ 7480 h 10000"/>
                <a:gd name="connsiteX432" fmla="*/ 6148 w 10000"/>
                <a:gd name="connsiteY432" fmla="*/ 7523 h 10000"/>
                <a:gd name="connsiteX433" fmla="*/ 6117 w 10000"/>
                <a:gd name="connsiteY433" fmla="*/ 7523 h 10000"/>
                <a:gd name="connsiteX434" fmla="*/ 6079 w 10000"/>
                <a:gd name="connsiteY434" fmla="*/ 7424 h 10000"/>
                <a:gd name="connsiteX435" fmla="*/ 5991 w 10000"/>
                <a:gd name="connsiteY435" fmla="*/ 7473 h 10000"/>
                <a:gd name="connsiteX436" fmla="*/ 5890 w 10000"/>
                <a:gd name="connsiteY436" fmla="*/ 7551 h 10000"/>
                <a:gd name="connsiteX437" fmla="*/ 5852 w 10000"/>
                <a:gd name="connsiteY437" fmla="*/ 7566 h 10000"/>
                <a:gd name="connsiteX438" fmla="*/ 5866 w 10000"/>
                <a:gd name="connsiteY438" fmla="*/ 7615 h 10000"/>
                <a:gd name="connsiteX439" fmla="*/ 5808 w 10000"/>
                <a:gd name="connsiteY439" fmla="*/ 7637 h 10000"/>
                <a:gd name="connsiteX440" fmla="*/ 5770 w 10000"/>
                <a:gd name="connsiteY440" fmla="*/ 7608 h 10000"/>
                <a:gd name="connsiteX441" fmla="*/ 5688 w 10000"/>
                <a:gd name="connsiteY441" fmla="*/ 7622 h 10000"/>
                <a:gd name="connsiteX442" fmla="*/ 5688 w 10000"/>
                <a:gd name="connsiteY442" fmla="*/ 7395 h 10000"/>
                <a:gd name="connsiteX443" fmla="*/ 5769 w 10000"/>
                <a:gd name="connsiteY443"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563 w 10000"/>
                <a:gd name="connsiteY49" fmla="*/ 9304 h 10000"/>
                <a:gd name="connsiteX50" fmla="*/ 268 w 10000"/>
                <a:gd name="connsiteY50" fmla="*/ 8935 h 10000"/>
                <a:gd name="connsiteX51" fmla="*/ 130 w 10000"/>
                <a:gd name="connsiteY51" fmla="*/ 8893 h 10000"/>
                <a:gd name="connsiteX52" fmla="*/ 48 w 10000"/>
                <a:gd name="connsiteY52" fmla="*/ 8758 h 10000"/>
                <a:gd name="connsiteX53" fmla="*/ 638 w 10000"/>
                <a:gd name="connsiteY53" fmla="*/ 7104 h 10000"/>
                <a:gd name="connsiteX54" fmla="*/ 6100 w 10000"/>
                <a:gd name="connsiteY54" fmla="*/ 7627 h 10000"/>
                <a:gd name="connsiteX55" fmla="*/ 5005 w 10000"/>
                <a:gd name="connsiteY55" fmla="*/ 5713 h 10000"/>
                <a:gd name="connsiteX56" fmla="*/ 5149 w 10000"/>
                <a:gd name="connsiteY56" fmla="*/ 5720 h 10000"/>
                <a:gd name="connsiteX57" fmla="*/ 5199 w 10000"/>
                <a:gd name="connsiteY57" fmla="*/ 5742 h 10000"/>
                <a:gd name="connsiteX58" fmla="*/ 5306 w 10000"/>
                <a:gd name="connsiteY58" fmla="*/ 5635 h 10000"/>
                <a:gd name="connsiteX59" fmla="*/ 5363 w 10000"/>
                <a:gd name="connsiteY59" fmla="*/ 5628 h 10000"/>
                <a:gd name="connsiteX60" fmla="*/ 5413 w 10000"/>
                <a:gd name="connsiteY60" fmla="*/ 5564 h 10000"/>
                <a:gd name="connsiteX61" fmla="*/ 5475 w 10000"/>
                <a:gd name="connsiteY61" fmla="*/ 5515 h 10000"/>
                <a:gd name="connsiteX62" fmla="*/ 5538 w 10000"/>
                <a:gd name="connsiteY62" fmla="*/ 5408 h 10000"/>
                <a:gd name="connsiteX63" fmla="*/ 5551 w 10000"/>
                <a:gd name="connsiteY63" fmla="*/ 5344 h 10000"/>
                <a:gd name="connsiteX64" fmla="*/ 5626 w 10000"/>
                <a:gd name="connsiteY64" fmla="*/ 5316 h 10000"/>
                <a:gd name="connsiteX65" fmla="*/ 5714 w 10000"/>
                <a:gd name="connsiteY65" fmla="*/ 5351 h 10000"/>
                <a:gd name="connsiteX66" fmla="*/ 5789 w 10000"/>
                <a:gd name="connsiteY66" fmla="*/ 5337 h 10000"/>
                <a:gd name="connsiteX67" fmla="*/ 5866 w 10000"/>
                <a:gd name="connsiteY67" fmla="*/ 5344 h 10000"/>
                <a:gd name="connsiteX68" fmla="*/ 5998 w 10000"/>
                <a:gd name="connsiteY68" fmla="*/ 5302 h 10000"/>
                <a:gd name="connsiteX69" fmla="*/ 6084 w 10000"/>
                <a:gd name="connsiteY69" fmla="*/ 5195 h 10000"/>
                <a:gd name="connsiteX70" fmla="*/ 6122 w 10000"/>
                <a:gd name="connsiteY70" fmla="*/ 5160 h 10000"/>
                <a:gd name="connsiteX71" fmla="*/ 6179 w 10000"/>
                <a:gd name="connsiteY71" fmla="*/ 5160 h 10000"/>
                <a:gd name="connsiteX72" fmla="*/ 6223 w 10000"/>
                <a:gd name="connsiteY72" fmla="*/ 5103 h 10000"/>
                <a:gd name="connsiteX73" fmla="*/ 6204 w 10000"/>
                <a:gd name="connsiteY73" fmla="*/ 5039 h 10000"/>
                <a:gd name="connsiteX74" fmla="*/ 6217 w 10000"/>
                <a:gd name="connsiteY74" fmla="*/ 4982 h 10000"/>
                <a:gd name="connsiteX75" fmla="*/ 6273 w 10000"/>
                <a:gd name="connsiteY75" fmla="*/ 4876 h 10000"/>
                <a:gd name="connsiteX76" fmla="*/ 6335 w 10000"/>
                <a:gd name="connsiteY76" fmla="*/ 4776 h 10000"/>
                <a:gd name="connsiteX77" fmla="*/ 6398 w 10000"/>
                <a:gd name="connsiteY77" fmla="*/ 4755 h 10000"/>
                <a:gd name="connsiteX78" fmla="*/ 6430 w 10000"/>
                <a:gd name="connsiteY78" fmla="*/ 4720 h 10000"/>
                <a:gd name="connsiteX79" fmla="*/ 6536 w 10000"/>
                <a:gd name="connsiteY79" fmla="*/ 4734 h 10000"/>
                <a:gd name="connsiteX80" fmla="*/ 6643 w 10000"/>
                <a:gd name="connsiteY80" fmla="*/ 4734 h 10000"/>
                <a:gd name="connsiteX81" fmla="*/ 6650 w 10000"/>
                <a:gd name="connsiteY81" fmla="*/ 4670 h 10000"/>
                <a:gd name="connsiteX82" fmla="*/ 6668 w 10000"/>
                <a:gd name="connsiteY82" fmla="*/ 4627 h 10000"/>
                <a:gd name="connsiteX83" fmla="*/ 6662 w 10000"/>
                <a:gd name="connsiteY83" fmla="*/ 4599 h 10000"/>
                <a:gd name="connsiteX84" fmla="*/ 6724 w 10000"/>
                <a:gd name="connsiteY84" fmla="*/ 4578 h 10000"/>
                <a:gd name="connsiteX85" fmla="*/ 6768 w 10000"/>
                <a:gd name="connsiteY85" fmla="*/ 4634 h 10000"/>
                <a:gd name="connsiteX86" fmla="*/ 6831 w 10000"/>
                <a:gd name="connsiteY86" fmla="*/ 4613 h 10000"/>
                <a:gd name="connsiteX87" fmla="*/ 6851 w 10000"/>
                <a:gd name="connsiteY87" fmla="*/ 4578 h 10000"/>
                <a:gd name="connsiteX88" fmla="*/ 6901 w 10000"/>
                <a:gd name="connsiteY88" fmla="*/ 4564 h 10000"/>
                <a:gd name="connsiteX89" fmla="*/ 7006 w 10000"/>
                <a:gd name="connsiteY89" fmla="*/ 4493 h 10000"/>
                <a:gd name="connsiteX90" fmla="*/ 7107 w 10000"/>
                <a:gd name="connsiteY90" fmla="*/ 4521 h 10000"/>
                <a:gd name="connsiteX91" fmla="*/ 7133 w 10000"/>
                <a:gd name="connsiteY91" fmla="*/ 4507 h 10000"/>
                <a:gd name="connsiteX92" fmla="*/ 7188 w 10000"/>
                <a:gd name="connsiteY92" fmla="*/ 4528 h 10000"/>
                <a:gd name="connsiteX93" fmla="*/ 7214 w 10000"/>
                <a:gd name="connsiteY93" fmla="*/ 4471 h 10000"/>
                <a:gd name="connsiteX94" fmla="*/ 7238 w 10000"/>
                <a:gd name="connsiteY94" fmla="*/ 4500 h 10000"/>
                <a:gd name="connsiteX95" fmla="*/ 7276 w 10000"/>
                <a:gd name="connsiteY95" fmla="*/ 4493 h 10000"/>
                <a:gd name="connsiteX96" fmla="*/ 7320 w 10000"/>
                <a:gd name="connsiteY96" fmla="*/ 4556 h 10000"/>
                <a:gd name="connsiteX97" fmla="*/ 7370 w 10000"/>
                <a:gd name="connsiteY97" fmla="*/ 4549 h 10000"/>
                <a:gd name="connsiteX98" fmla="*/ 7414 w 10000"/>
                <a:gd name="connsiteY98" fmla="*/ 4578 h 10000"/>
                <a:gd name="connsiteX99" fmla="*/ 7433 w 10000"/>
                <a:gd name="connsiteY99" fmla="*/ 4556 h 10000"/>
                <a:gd name="connsiteX100" fmla="*/ 7522 w 10000"/>
                <a:gd name="connsiteY100" fmla="*/ 4564 h 10000"/>
                <a:gd name="connsiteX101" fmla="*/ 7535 w 10000"/>
                <a:gd name="connsiteY101" fmla="*/ 4585 h 10000"/>
                <a:gd name="connsiteX102" fmla="*/ 7628 w 10000"/>
                <a:gd name="connsiteY102" fmla="*/ 4514 h 10000"/>
                <a:gd name="connsiteX103" fmla="*/ 7628 w 10000"/>
                <a:gd name="connsiteY103" fmla="*/ 4393 h 10000"/>
                <a:gd name="connsiteX104" fmla="*/ 7604 w 10000"/>
                <a:gd name="connsiteY104" fmla="*/ 4379 h 10000"/>
                <a:gd name="connsiteX105" fmla="*/ 7585 w 10000"/>
                <a:gd name="connsiteY105" fmla="*/ 4294 h 10000"/>
                <a:gd name="connsiteX106" fmla="*/ 7547 w 10000"/>
                <a:gd name="connsiteY106" fmla="*/ 4209 h 10000"/>
                <a:gd name="connsiteX107" fmla="*/ 7489 w 10000"/>
                <a:gd name="connsiteY107" fmla="*/ 4173 h 10000"/>
                <a:gd name="connsiteX108" fmla="*/ 7483 w 10000"/>
                <a:gd name="connsiteY108" fmla="*/ 4131 h 10000"/>
                <a:gd name="connsiteX109" fmla="*/ 7402 w 10000"/>
                <a:gd name="connsiteY109" fmla="*/ 4053 h 10000"/>
                <a:gd name="connsiteX110" fmla="*/ 7408 w 10000"/>
                <a:gd name="connsiteY110" fmla="*/ 4024 h 10000"/>
                <a:gd name="connsiteX111" fmla="*/ 7327 w 10000"/>
                <a:gd name="connsiteY111" fmla="*/ 3982 h 10000"/>
                <a:gd name="connsiteX112" fmla="*/ 7320 w 10000"/>
                <a:gd name="connsiteY112" fmla="*/ 3903 h 10000"/>
                <a:gd name="connsiteX113" fmla="*/ 7183 w 10000"/>
                <a:gd name="connsiteY113" fmla="*/ 3833 h 10000"/>
                <a:gd name="connsiteX114" fmla="*/ 7107 w 10000"/>
                <a:gd name="connsiteY114" fmla="*/ 3683 h 10000"/>
                <a:gd name="connsiteX115" fmla="*/ 6994 w 10000"/>
                <a:gd name="connsiteY115" fmla="*/ 3676 h 10000"/>
                <a:gd name="connsiteX116" fmla="*/ 6956 w 10000"/>
                <a:gd name="connsiteY116" fmla="*/ 3648 h 10000"/>
                <a:gd name="connsiteX117" fmla="*/ 6901 w 10000"/>
                <a:gd name="connsiteY117" fmla="*/ 3669 h 10000"/>
                <a:gd name="connsiteX118" fmla="*/ 6812 w 10000"/>
                <a:gd name="connsiteY118" fmla="*/ 3669 h 10000"/>
                <a:gd name="connsiteX119" fmla="*/ 6687 w 10000"/>
                <a:gd name="connsiteY119" fmla="*/ 3840 h 10000"/>
                <a:gd name="connsiteX120" fmla="*/ 6643 w 10000"/>
                <a:gd name="connsiteY120" fmla="*/ 3918 h 10000"/>
                <a:gd name="connsiteX121" fmla="*/ 6530 w 10000"/>
                <a:gd name="connsiteY121" fmla="*/ 3797 h 10000"/>
                <a:gd name="connsiteX122" fmla="*/ 6449 w 10000"/>
                <a:gd name="connsiteY122" fmla="*/ 3747 h 10000"/>
                <a:gd name="connsiteX123" fmla="*/ 6367 w 10000"/>
                <a:gd name="connsiteY123" fmla="*/ 3754 h 10000"/>
                <a:gd name="connsiteX124" fmla="*/ 6285 w 10000"/>
                <a:gd name="connsiteY124" fmla="*/ 3790 h 10000"/>
                <a:gd name="connsiteX125" fmla="*/ 6217 w 10000"/>
                <a:gd name="connsiteY125" fmla="*/ 3762 h 10000"/>
                <a:gd name="connsiteX126" fmla="*/ 6153 w 10000"/>
                <a:gd name="connsiteY126" fmla="*/ 3804 h 10000"/>
                <a:gd name="connsiteX127" fmla="*/ 6091 w 10000"/>
                <a:gd name="connsiteY127" fmla="*/ 3889 h 10000"/>
                <a:gd name="connsiteX128" fmla="*/ 5947 w 10000"/>
                <a:gd name="connsiteY128" fmla="*/ 3733 h 10000"/>
                <a:gd name="connsiteX129" fmla="*/ 5928 w 10000"/>
                <a:gd name="connsiteY129" fmla="*/ 3577 h 10000"/>
                <a:gd name="connsiteX130" fmla="*/ 6041 w 10000"/>
                <a:gd name="connsiteY130" fmla="*/ 3513 h 10000"/>
                <a:gd name="connsiteX131" fmla="*/ 6034 w 10000"/>
                <a:gd name="connsiteY131" fmla="*/ 3343 h 10000"/>
                <a:gd name="connsiteX132" fmla="*/ 6141 w 10000"/>
                <a:gd name="connsiteY132" fmla="*/ 3144 h 10000"/>
                <a:gd name="connsiteX133" fmla="*/ 6129 w 10000"/>
                <a:gd name="connsiteY133" fmla="*/ 3109 h 10000"/>
                <a:gd name="connsiteX134" fmla="*/ 6385 w 10000"/>
                <a:gd name="connsiteY134" fmla="*/ 2456 h 10000"/>
                <a:gd name="connsiteX135" fmla="*/ 6524 w 10000"/>
                <a:gd name="connsiteY135" fmla="*/ 2555 h 10000"/>
                <a:gd name="connsiteX136" fmla="*/ 6605 w 10000"/>
                <a:gd name="connsiteY136" fmla="*/ 2598 h 10000"/>
                <a:gd name="connsiteX137" fmla="*/ 6687 w 10000"/>
                <a:gd name="connsiteY137" fmla="*/ 2598 h 10000"/>
                <a:gd name="connsiteX138" fmla="*/ 6812 w 10000"/>
                <a:gd name="connsiteY138" fmla="*/ 2676 h 10000"/>
                <a:gd name="connsiteX139" fmla="*/ 6831 w 10000"/>
                <a:gd name="connsiteY139" fmla="*/ 2626 h 10000"/>
                <a:gd name="connsiteX140" fmla="*/ 6913 w 10000"/>
                <a:gd name="connsiteY140" fmla="*/ 2612 h 10000"/>
                <a:gd name="connsiteX141" fmla="*/ 6982 w 10000"/>
                <a:gd name="connsiteY141" fmla="*/ 2527 h 10000"/>
                <a:gd name="connsiteX142" fmla="*/ 7069 w 10000"/>
                <a:gd name="connsiteY142" fmla="*/ 2463 h 10000"/>
                <a:gd name="connsiteX143" fmla="*/ 7107 w 10000"/>
                <a:gd name="connsiteY143" fmla="*/ 2399 h 10000"/>
                <a:gd name="connsiteX144" fmla="*/ 7238 w 10000"/>
                <a:gd name="connsiteY144" fmla="*/ 2356 h 10000"/>
                <a:gd name="connsiteX145" fmla="*/ 7308 w 10000"/>
                <a:gd name="connsiteY145" fmla="*/ 2363 h 10000"/>
                <a:gd name="connsiteX146" fmla="*/ 7364 w 10000"/>
                <a:gd name="connsiteY146" fmla="*/ 2300 h 10000"/>
                <a:gd name="connsiteX147" fmla="*/ 7408 w 10000"/>
                <a:gd name="connsiteY147" fmla="*/ 2214 h 10000"/>
                <a:gd name="connsiteX148" fmla="*/ 7389 w 10000"/>
                <a:gd name="connsiteY148" fmla="*/ 2200 h 10000"/>
                <a:gd name="connsiteX149" fmla="*/ 7408 w 10000"/>
                <a:gd name="connsiteY149" fmla="*/ 2108 h 10000"/>
                <a:gd name="connsiteX150" fmla="*/ 7333 w 10000"/>
                <a:gd name="connsiteY150" fmla="*/ 2108 h 10000"/>
                <a:gd name="connsiteX151" fmla="*/ 7370 w 10000"/>
                <a:gd name="connsiteY151" fmla="*/ 2030 h 10000"/>
                <a:gd name="connsiteX152" fmla="*/ 7377 w 10000"/>
                <a:gd name="connsiteY152" fmla="*/ 1938 h 10000"/>
                <a:gd name="connsiteX153" fmla="*/ 7408 w 10000"/>
                <a:gd name="connsiteY153" fmla="*/ 1916 h 10000"/>
                <a:gd name="connsiteX154" fmla="*/ 7464 w 10000"/>
                <a:gd name="connsiteY154" fmla="*/ 1824 h 10000"/>
                <a:gd name="connsiteX155" fmla="*/ 7458 w 10000"/>
                <a:gd name="connsiteY155" fmla="*/ 1753 h 10000"/>
                <a:gd name="connsiteX156" fmla="*/ 7504 w 10000"/>
                <a:gd name="connsiteY156" fmla="*/ 1675 h 10000"/>
                <a:gd name="connsiteX157" fmla="*/ 7554 w 10000"/>
                <a:gd name="connsiteY157" fmla="*/ 1625 h 10000"/>
                <a:gd name="connsiteX158" fmla="*/ 7572 w 10000"/>
                <a:gd name="connsiteY158" fmla="*/ 1540 h 10000"/>
                <a:gd name="connsiteX159" fmla="*/ 7566 w 10000"/>
                <a:gd name="connsiteY159" fmla="*/ 1512 h 10000"/>
                <a:gd name="connsiteX160" fmla="*/ 7610 w 10000"/>
                <a:gd name="connsiteY160" fmla="*/ 1455 h 10000"/>
                <a:gd name="connsiteX161" fmla="*/ 7672 w 10000"/>
                <a:gd name="connsiteY161" fmla="*/ 1285 h 10000"/>
                <a:gd name="connsiteX162" fmla="*/ 7691 w 10000"/>
                <a:gd name="connsiteY162" fmla="*/ 1185 h 10000"/>
                <a:gd name="connsiteX163" fmla="*/ 7723 w 10000"/>
                <a:gd name="connsiteY163" fmla="*/ 1192 h 10000"/>
                <a:gd name="connsiteX164" fmla="*/ 7810 w 10000"/>
                <a:gd name="connsiteY164" fmla="*/ 1079 h 10000"/>
                <a:gd name="connsiteX165" fmla="*/ 7910 w 10000"/>
                <a:gd name="connsiteY165" fmla="*/ 1015 h 10000"/>
                <a:gd name="connsiteX166" fmla="*/ 7922 w 10000"/>
                <a:gd name="connsiteY166" fmla="*/ 937 h 10000"/>
                <a:gd name="connsiteX167" fmla="*/ 7961 w 10000"/>
                <a:gd name="connsiteY167" fmla="*/ 852 h 10000"/>
                <a:gd name="connsiteX168" fmla="*/ 7949 w 10000"/>
                <a:gd name="connsiteY168" fmla="*/ 788 h 10000"/>
                <a:gd name="connsiteX169" fmla="*/ 7898 w 10000"/>
                <a:gd name="connsiteY169" fmla="*/ 731 h 10000"/>
                <a:gd name="connsiteX170" fmla="*/ 7922 w 10000"/>
                <a:gd name="connsiteY170" fmla="*/ 660 h 10000"/>
                <a:gd name="connsiteX171" fmla="*/ 7922 w 10000"/>
                <a:gd name="connsiteY171" fmla="*/ 575 h 10000"/>
                <a:gd name="connsiteX172" fmla="*/ 7829 w 10000"/>
                <a:gd name="connsiteY172" fmla="*/ 504 h 10000"/>
                <a:gd name="connsiteX173" fmla="*/ 7736 w 10000"/>
                <a:gd name="connsiteY173" fmla="*/ 546 h 10000"/>
                <a:gd name="connsiteX174" fmla="*/ 7691 w 10000"/>
                <a:gd name="connsiteY174" fmla="*/ 546 h 10000"/>
                <a:gd name="connsiteX175" fmla="*/ 7672 w 10000"/>
                <a:gd name="connsiteY175" fmla="*/ 497 h 10000"/>
                <a:gd name="connsiteX176" fmla="*/ 7672 w 10000"/>
                <a:gd name="connsiteY176" fmla="*/ 405 h 10000"/>
                <a:gd name="connsiteX177" fmla="*/ 7791 w 10000"/>
                <a:gd name="connsiteY177" fmla="*/ 312 h 10000"/>
                <a:gd name="connsiteX178" fmla="*/ 7829 w 10000"/>
                <a:gd name="connsiteY178" fmla="*/ 234 h 10000"/>
                <a:gd name="connsiteX179" fmla="*/ 7904 w 10000"/>
                <a:gd name="connsiteY179" fmla="*/ 170 h 10000"/>
                <a:gd name="connsiteX180" fmla="*/ 7973 w 10000"/>
                <a:gd name="connsiteY180" fmla="*/ 50 h 10000"/>
                <a:gd name="connsiteX181" fmla="*/ 8023 w 10000"/>
                <a:gd name="connsiteY181" fmla="*/ 28 h 10000"/>
                <a:gd name="connsiteX182" fmla="*/ 8092 w 10000"/>
                <a:gd name="connsiteY182" fmla="*/ 43 h 10000"/>
                <a:gd name="connsiteX183" fmla="*/ 8237 w 10000"/>
                <a:gd name="connsiteY183" fmla="*/ 0 h 10000"/>
                <a:gd name="connsiteX184" fmla="*/ 8305 w 10000"/>
                <a:gd name="connsiteY184" fmla="*/ 71 h 10000"/>
                <a:gd name="connsiteX185" fmla="*/ 8300 w 10000"/>
                <a:gd name="connsiteY185" fmla="*/ 121 h 10000"/>
                <a:gd name="connsiteX186" fmla="*/ 8331 w 10000"/>
                <a:gd name="connsiteY186" fmla="*/ 142 h 10000"/>
                <a:gd name="connsiteX187" fmla="*/ 8355 w 10000"/>
                <a:gd name="connsiteY187" fmla="*/ 192 h 10000"/>
                <a:gd name="connsiteX188" fmla="*/ 8318 w 10000"/>
                <a:gd name="connsiteY188" fmla="*/ 248 h 10000"/>
                <a:gd name="connsiteX189" fmla="*/ 8268 w 10000"/>
                <a:gd name="connsiteY189" fmla="*/ 376 h 10000"/>
                <a:gd name="connsiteX190" fmla="*/ 8187 w 10000"/>
                <a:gd name="connsiteY190" fmla="*/ 476 h 10000"/>
                <a:gd name="connsiteX191" fmla="*/ 8111 w 10000"/>
                <a:gd name="connsiteY191" fmla="*/ 532 h 10000"/>
                <a:gd name="connsiteX192" fmla="*/ 8169 w 10000"/>
                <a:gd name="connsiteY192" fmla="*/ 554 h 10000"/>
                <a:gd name="connsiteX193" fmla="*/ 8243 w 10000"/>
                <a:gd name="connsiteY193" fmla="*/ 639 h 10000"/>
                <a:gd name="connsiteX194" fmla="*/ 8293 w 10000"/>
                <a:gd name="connsiteY194" fmla="*/ 646 h 10000"/>
                <a:gd name="connsiteX195" fmla="*/ 8318 w 10000"/>
                <a:gd name="connsiteY195" fmla="*/ 738 h 10000"/>
                <a:gd name="connsiteX196" fmla="*/ 8368 w 10000"/>
                <a:gd name="connsiteY196" fmla="*/ 759 h 10000"/>
                <a:gd name="connsiteX197" fmla="*/ 8406 w 10000"/>
                <a:gd name="connsiteY197" fmla="*/ 752 h 10000"/>
                <a:gd name="connsiteX198" fmla="*/ 8481 w 10000"/>
                <a:gd name="connsiteY198" fmla="*/ 610 h 10000"/>
                <a:gd name="connsiteX199" fmla="*/ 8550 w 10000"/>
                <a:gd name="connsiteY199" fmla="*/ 625 h 10000"/>
                <a:gd name="connsiteX200" fmla="*/ 8562 w 10000"/>
                <a:gd name="connsiteY200" fmla="*/ 667 h 10000"/>
                <a:gd name="connsiteX201" fmla="*/ 8613 w 10000"/>
                <a:gd name="connsiteY201" fmla="*/ 717 h 10000"/>
                <a:gd name="connsiteX202" fmla="*/ 8613 w 10000"/>
                <a:gd name="connsiteY202" fmla="*/ 752 h 10000"/>
                <a:gd name="connsiteX203" fmla="*/ 8657 w 10000"/>
                <a:gd name="connsiteY203" fmla="*/ 774 h 10000"/>
                <a:gd name="connsiteX204" fmla="*/ 8720 w 10000"/>
                <a:gd name="connsiteY204" fmla="*/ 774 h 10000"/>
                <a:gd name="connsiteX205" fmla="*/ 8726 w 10000"/>
                <a:gd name="connsiteY205" fmla="*/ 837 h 10000"/>
                <a:gd name="connsiteX206" fmla="*/ 8670 w 10000"/>
                <a:gd name="connsiteY206" fmla="*/ 866 h 10000"/>
                <a:gd name="connsiteX207" fmla="*/ 8720 w 10000"/>
                <a:gd name="connsiteY207" fmla="*/ 1143 h 10000"/>
                <a:gd name="connsiteX208" fmla="*/ 8770 w 10000"/>
                <a:gd name="connsiteY208" fmla="*/ 1270 h 10000"/>
                <a:gd name="connsiteX209" fmla="*/ 8757 w 10000"/>
                <a:gd name="connsiteY209" fmla="*/ 1327 h 10000"/>
                <a:gd name="connsiteX210" fmla="*/ 8801 w 10000"/>
                <a:gd name="connsiteY210" fmla="*/ 1391 h 10000"/>
                <a:gd name="connsiteX211" fmla="*/ 8808 w 10000"/>
                <a:gd name="connsiteY211" fmla="*/ 1434 h 10000"/>
                <a:gd name="connsiteX212" fmla="*/ 8926 w 10000"/>
                <a:gd name="connsiteY212" fmla="*/ 1483 h 10000"/>
                <a:gd name="connsiteX213" fmla="*/ 9072 w 10000"/>
                <a:gd name="connsiteY213" fmla="*/ 1441 h 10000"/>
                <a:gd name="connsiteX214" fmla="*/ 9089 w 10000"/>
                <a:gd name="connsiteY214" fmla="*/ 1384 h 10000"/>
                <a:gd name="connsiteX215" fmla="*/ 9139 w 10000"/>
                <a:gd name="connsiteY215" fmla="*/ 1405 h 10000"/>
                <a:gd name="connsiteX216" fmla="*/ 9172 w 10000"/>
                <a:gd name="connsiteY216" fmla="*/ 1455 h 10000"/>
                <a:gd name="connsiteX217" fmla="*/ 9248 w 10000"/>
                <a:gd name="connsiteY217" fmla="*/ 1419 h 10000"/>
                <a:gd name="connsiteX218" fmla="*/ 9291 w 10000"/>
                <a:gd name="connsiteY218" fmla="*/ 1419 h 10000"/>
                <a:gd name="connsiteX219" fmla="*/ 9354 w 10000"/>
                <a:gd name="connsiteY219" fmla="*/ 1476 h 10000"/>
                <a:gd name="connsiteX220" fmla="*/ 9391 w 10000"/>
                <a:gd name="connsiteY220" fmla="*/ 1398 h 10000"/>
                <a:gd name="connsiteX221" fmla="*/ 9467 w 10000"/>
                <a:gd name="connsiteY221" fmla="*/ 1434 h 10000"/>
                <a:gd name="connsiteX222" fmla="*/ 9505 w 10000"/>
                <a:gd name="connsiteY222" fmla="*/ 1391 h 10000"/>
                <a:gd name="connsiteX223" fmla="*/ 9536 w 10000"/>
                <a:gd name="connsiteY223" fmla="*/ 1398 h 10000"/>
                <a:gd name="connsiteX224" fmla="*/ 9567 w 10000"/>
                <a:gd name="connsiteY224" fmla="*/ 1356 h 10000"/>
                <a:gd name="connsiteX225" fmla="*/ 9561 w 10000"/>
                <a:gd name="connsiteY225" fmla="*/ 1313 h 10000"/>
                <a:gd name="connsiteX226" fmla="*/ 9605 w 10000"/>
                <a:gd name="connsiteY226" fmla="*/ 1292 h 10000"/>
                <a:gd name="connsiteX227" fmla="*/ 9636 w 10000"/>
                <a:gd name="connsiteY227" fmla="*/ 1221 h 10000"/>
                <a:gd name="connsiteX228" fmla="*/ 9725 w 10000"/>
                <a:gd name="connsiteY228" fmla="*/ 1228 h 10000"/>
                <a:gd name="connsiteX229" fmla="*/ 9856 w 10000"/>
                <a:gd name="connsiteY229" fmla="*/ 1434 h 10000"/>
                <a:gd name="connsiteX230" fmla="*/ 9880 w 10000"/>
                <a:gd name="connsiteY230" fmla="*/ 1505 h 10000"/>
                <a:gd name="connsiteX231" fmla="*/ 9969 w 10000"/>
                <a:gd name="connsiteY231" fmla="*/ 1597 h 10000"/>
                <a:gd name="connsiteX232" fmla="*/ 10000 w 10000"/>
                <a:gd name="connsiteY232" fmla="*/ 1682 h 10000"/>
                <a:gd name="connsiteX233" fmla="*/ 9931 w 10000"/>
                <a:gd name="connsiteY233" fmla="*/ 1796 h 10000"/>
                <a:gd name="connsiteX234" fmla="*/ 9880 w 10000"/>
                <a:gd name="connsiteY234" fmla="*/ 1838 h 10000"/>
                <a:gd name="connsiteX235" fmla="*/ 9907 w 10000"/>
                <a:gd name="connsiteY235" fmla="*/ 1959 h 10000"/>
                <a:gd name="connsiteX236" fmla="*/ 9830 w 10000"/>
                <a:gd name="connsiteY236" fmla="*/ 2051 h 10000"/>
                <a:gd name="connsiteX237" fmla="*/ 9787 w 10000"/>
                <a:gd name="connsiteY237" fmla="*/ 2072 h 10000"/>
                <a:gd name="connsiteX238" fmla="*/ 9787 w 10000"/>
                <a:gd name="connsiteY238" fmla="*/ 2136 h 10000"/>
                <a:gd name="connsiteX239" fmla="*/ 9730 w 10000"/>
                <a:gd name="connsiteY239" fmla="*/ 2257 h 10000"/>
                <a:gd name="connsiteX240" fmla="*/ 9693 w 10000"/>
                <a:gd name="connsiteY240" fmla="*/ 2264 h 10000"/>
                <a:gd name="connsiteX241" fmla="*/ 9699 w 10000"/>
                <a:gd name="connsiteY241" fmla="*/ 2349 h 10000"/>
                <a:gd name="connsiteX242" fmla="*/ 9667 w 10000"/>
                <a:gd name="connsiteY242" fmla="*/ 2413 h 10000"/>
                <a:gd name="connsiteX243" fmla="*/ 9675 w 10000"/>
                <a:gd name="connsiteY243" fmla="*/ 2697 h 10000"/>
                <a:gd name="connsiteX244" fmla="*/ 9693 w 10000"/>
                <a:gd name="connsiteY244" fmla="*/ 2718 h 10000"/>
                <a:gd name="connsiteX245" fmla="*/ 9687 w 10000"/>
                <a:gd name="connsiteY245" fmla="*/ 2811 h 10000"/>
                <a:gd name="connsiteX246" fmla="*/ 9675 w 10000"/>
                <a:gd name="connsiteY246" fmla="*/ 2896 h 10000"/>
                <a:gd name="connsiteX247" fmla="*/ 9630 w 10000"/>
                <a:gd name="connsiteY247" fmla="*/ 2938 h 10000"/>
                <a:gd name="connsiteX248" fmla="*/ 9548 w 10000"/>
                <a:gd name="connsiteY248" fmla="*/ 2903 h 10000"/>
                <a:gd name="connsiteX249" fmla="*/ 9511 w 10000"/>
                <a:gd name="connsiteY249" fmla="*/ 2952 h 10000"/>
                <a:gd name="connsiteX250" fmla="*/ 9517 w 10000"/>
                <a:gd name="connsiteY250" fmla="*/ 2995 h 10000"/>
                <a:gd name="connsiteX251" fmla="*/ 9492 w 10000"/>
                <a:gd name="connsiteY251" fmla="*/ 3080 h 10000"/>
                <a:gd name="connsiteX252" fmla="*/ 9448 w 10000"/>
                <a:gd name="connsiteY252" fmla="*/ 3137 h 10000"/>
                <a:gd name="connsiteX253" fmla="*/ 9435 w 10000"/>
                <a:gd name="connsiteY253" fmla="*/ 3236 h 10000"/>
                <a:gd name="connsiteX254" fmla="*/ 9404 w 10000"/>
                <a:gd name="connsiteY254" fmla="*/ 3322 h 10000"/>
                <a:gd name="connsiteX255" fmla="*/ 9410 w 10000"/>
                <a:gd name="connsiteY255" fmla="*/ 3378 h 10000"/>
                <a:gd name="connsiteX256" fmla="*/ 9398 w 10000"/>
                <a:gd name="connsiteY256" fmla="*/ 3435 h 10000"/>
                <a:gd name="connsiteX257" fmla="*/ 9423 w 10000"/>
                <a:gd name="connsiteY257" fmla="*/ 3485 h 10000"/>
                <a:gd name="connsiteX258" fmla="*/ 9385 w 10000"/>
                <a:gd name="connsiteY258" fmla="*/ 3563 h 10000"/>
                <a:gd name="connsiteX259" fmla="*/ 9323 w 10000"/>
                <a:gd name="connsiteY259" fmla="*/ 3442 h 10000"/>
                <a:gd name="connsiteX260" fmla="*/ 9323 w 10000"/>
                <a:gd name="connsiteY260" fmla="*/ 3350 h 10000"/>
                <a:gd name="connsiteX261" fmla="*/ 9304 w 10000"/>
                <a:gd name="connsiteY261" fmla="*/ 3336 h 10000"/>
                <a:gd name="connsiteX262" fmla="*/ 9228 w 10000"/>
                <a:gd name="connsiteY262" fmla="*/ 3400 h 10000"/>
                <a:gd name="connsiteX263" fmla="*/ 9108 w 10000"/>
                <a:gd name="connsiteY263" fmla="*/ 3549 h 10000"/>
                <a:gd name="connsiteX264" fmla="*/ 9039 w 10000"/>
                <a:gd name="connsiteY264" fmla="*/ 3655 h 10000"/>
                <a:gd name="connsiteX265" fmla="*/ 8933 w 10000"/>
                <a:gd name="connsiteY265" fmla="*/ 3712 h 10000"/>
                <a:gd name="connsiteX266" fmla="*/ 8895 w 10000"/>
                <a:gd name="connsiteY266" fmla="*/ 3797 h 10000"/>
                <a:gd name="connsiteX267" fmla="*/ 8864 w 10000"/>
                <a:gd name="connsiteY267" fmla="*/ 3825 h 10000"/>
                <a:gd name="connsiteX268" fmla="*/ 8744 w 10000"/>
                <a:gd name="connsiteY268" fmla="*/ 3903 h 10000"/>
                <a:gd name="connsiteX269" fmla="*/ 8644 w 10000"/>
                <a:gd name="connsiteY269" fmla="*/ 3996 h 10000"/>
                <a:gd name="connsiteX270" fmla="*/ 8620 w 10000"/>
                <a:gd name="connsiteY270" fmla="*/ 4067 h 10000"/>
                <a:gd name="connsiteX271" fmla="*/ 8581 w 10000"/>
                <a:gd name="connsiteY271" fmla="*/ 4102 h 10000"/>
                <a:gd name="connsiteX272" fmla="*/ 8632 w 10000"/>
                <a:gd name="connsiteY272" fmla="*/ 4194 h 10000"/>
                <a:gd name="connsiteX273" fmla="*/ 8682 w 10000"/>
                <a:gd name="connsiteY273" fmla="*/ 4265 h 10000"/>
                <a:gd name="connsiteX274" fmla="*/ 8751 w 10000"/>
                <a:gd name="connsiteY274" fmla="*/ 4294 h 10000"/>
                <a:gd name="connsiteX275" fmla="*/ 8726 w 10000"/>
                <a:gd name="connsiteY275" fmla="*/ 4344 h 10000"/>
                <a:gd name="connsiteX276" fmla="*/ 8775 w 10000"/>
                <a:gd name="connsiteY276" fmla="*/ 4358 h 10000"/>
                <a:gd name="connsiteX277" fmla="*/ 8775 w 10000"/>
                <a:gd name="connsiteY277" fmla="*/ 4443 h 10000"/>
                <a:gd name="connsiteX278" fmla="*/ 8814 w 10000"/>
                <a:gd name="connsiteY278" fmla="*/ 4507 h 10000"/>
                <a:gd name="connsiteX279" fmla="*/ 8876 w 10000"/>
                <a:gd name="connsiteY279" fmla="*/ 4493 h 10000"/>
                <a:gd name="connsiteX280" fmla="*/ 8902 w 10000"/>
                <a:gd name="connsiteY280" fmla="*/ 4422 h 10000"/>
                <a:gd name="connsiteX281" fmla="*/ 8952 w 10000"/>
                <a:gd name="connsiteY281" fmla="*/ 4414 h 10000"/>
                <a:gd name="connsiteX282" fmla="*/ 8957 w 10000"/>
                <a:gd name="connsiteY282" fmla="*/ 4358 h 10000"/>
                <a:gd name="connsiteX283" fmla="*/ 9022 w 10000"/>
                <a:gd name="connsiteY283" fmla="*/ 4358 h 10000"/>
                <a:gd name="connsiteX284" fmla="*/ 8995 w 10000"/>
                <a:gd name="connsiteY284" fmla="*/ 4429 h 10000"/>
                <a:gd name="connsiteX285" fmla="*/ 9058 w 10000"/>
                <a:gd name="connsiteY285" fmla="*/ 4464 h 10000"/>
                <a:gd name="connsiteX286" fmla="*/ 9046 w 10000"/>
                <a:gd name="connsiteY286" fmla="*/ 4528 h 10000"/>
                <a:gd name="connsiteX287" fmla="*/ 8952 w 10000"/>
                <a:gd name="connsiteY287" fmla="*/ 4535 h 10000"/>
                <a:gd name="connsiteX288" fmla="*/ 8883 w 10000"/>
                <a:gd name="connsiteY288" fmla="*/ 4578 h 10000"/>
                <a:gd name="connsiteX289" fmla="*/ 8821 w 10000"/>
                <a:gd name="connsiteY289" fmla="*/ 4599 h 10000"/>
                <a:gd name="connsiteX290" fmla="*/ 8821 w 10000"/>
                <a:gd name="connsiteY290" fmla="*/ 4698 h 10000"/>
                <a:gd name="connsiteX291" fmla="*/ 8883 w 10000"/>
                <a:gd name="connsiteY291" fmla="*/ 4805 h 10000"/>
                <a:gd name="connsiteX292" fmla="*/ 8833 w 10000"/>
                <a:gd name="connsiteY292" fmla="*/ 4904 h 10000"/>
                <a:gd name="connsiteX293" fmla="*/ 8732 w 10000"/>
                <a:gd name="connsiteY293" fmla="*/ 4918 h 10000"/>
                <a:gd name="connsiteX294" fmla="*/ 8744 w 10000"/>
                <a:gd name="connsiteY294" fmla="*/ 5032 h 10000"/>
                <a:gd name="connsiteX295" fmla="*/ 8739 w 10000"/>
                <a:gd name="connsiteY295" fmla="*/ 5103 h 10000"/>
                <a:gd name="connsiteX296" fmla="*/ 8707 w 10000"/>
                <a:gd name="connsiteY296" fmla="*/ 5138 h 10000"/>
                <a:gd name="connsiteX297" fmla="*/ 8644 w 10000"/>
                <a:gd name="connsiteY297" fmla="*/ 5110 h 10000"/>
                <a:gd name="connsiteX298" fmla="*/ 8589 w 10000"/>
                <a:gd name="connsiteY298" fmla="*/ 5018 h 10000"/>
                <a:gd name="connsiteX299" fmla="*/ 8525 w 10000"/>
                <a:gd name="connsiteY299" fmla="*/ 5089 h 10000"/>
                <a:gd name="connsiteX300" fmla="*/ 8463 w 10000"/>
                <a:gd name="connsiteY300" fmla="*/ 5039 h 10000"/>
                <a:gd name="connsiteX301" fmla="*/ 8456 w 10000"/>
                <a:gd name="connsiteY301" fmla="*/ 5011 h 10000"/>
                <a:gd name="connsiteX302" fmla="*/ 8368 w 10000"/>
                <a:gd name="connsiteY302" fmla="*/ 4947 h 10000"/>
                <a:gd name="connsiteX303" fmla="*/ 8343 w 10000"/>
                <a:gd name="connsiteY303" fmla="*/ 4961 h 10000"/>
                <a:gd name="connsiteX304" fmla="*/ 8355 w 10000"/>
                <a:gd name="connsiteY304" fmla="*/ 5039 h 10000"/>
                <a:gd name="connsiteX305" fmla="*/ 8305 w 10000"/>
                <a:gd name="connsiteY305" fmla="*/ 5138 h 10000"/>
                <a:gd name="connsiteX306" fmla="*/ 8343 w 10000"/>
                <a:gd name="connsiteY306" fmla="*/ 5160 h 10000"/>
                <a:gd name="connsiteX307" fmla="*/ 8413 w 10000"/>
                <a:gd name="connsiteY307" fmla="*/ 5145 h 10000"/>
                <a:gd name="connsiteX308" fmla="*/ 8425 w 10000"/>
                <a:gd name="connsiteY308" fmla="*/ 5181 h 10000"/>
                <a:gd name="connsiteX309" fmla="*/ 8413 w 10000"/>
                <a:gd name="connsiteY309" fmla="*/ 5224 h 10000"/>
                <a:gd name="connsiteX310" fmla="*/ 8438 w 10000"/>
                <a:gd name="connsiteY310" fmla="*/ 5280 h 10000"/>
                <a:gd name="connsiteX311" fmla="*/ 8494 w 10000"/>
                <a:gd name="connsiteY311" fmla="*/ 5316 h 10000"/>
                <a:gd name="connsiteX312" fmla="*/ 8481 w 10000"/>
                <a:gd name="connsiteY312" fmla="*/ 5401 h 10000"/>
                <a:gd name="connsiteX313" fmla="*/ 8519 w 10000"/>
                <a:gd name="connsiteY313" fmla="*/ 5444 h 10000"/>
                <a:gd name="connsiteX314" fmla="*/ 8475 w 10000"/>
                <a:gd name="connsiteY314" fmla="*/ 5486 h 10000"/>
                <a:gd name="connsiteX315" fmla="*/ 8463 w 10000"/>
                <a:gd name="connsiteY315" fmla="*/ 5642 h 10000"/>
                <a:gd name="connsiteX316" fmla="*/ 8438 w 10000"/>
                <a:gd name="connsiteY316" fmla="*/ 5649 h 10000"/>
                <a:gd name="connsiteX317" fmla="*/ 8469 w 10000"/>
                <a:gd name="connsiteY317" fmla="*/ 5720 h 10000"/>
                <a:gd name="connsiteX318" fmla="*/ 8475 w 10000"/>
                <a:gd name="connsiteY318" fmla="*/ 5841 h 10000"/>
                <a:gd name="connsiteX319" fmla="*/ 8506 w 10000"/>
                <a:gd name="connsiteY319" fmla="*/ 5869 h 10000"/>
                <a:gd name="connsiteX320" fmla="*/ 8513 w 10000"/>
                <a:gd name="connsiteY320" fmla="*/ 5905 h 10000"/>
                <a:gd name="connsiteX321" fmla="*/ 8538 w 10000"/>
                <a:gd name="connsiteY321" fmla="*/ 5912 h 10000"/>
                <a:gd name="connsiteX322" fmla="*/ 8544 w 10000"/>
                <a:gd name="connsiteY322" fmla="*/ 5983 h 10000"/>
                <a:gd name="connsiteX323" fmla="*/ 8531 w 10000"/>
                <a:gd name="connsiteY323" fmla="*/ 6033 h 10000"/>
                <a:gd name="connsiteX324" fmla="*/ 8595 w 10000"/>
                <a:gd name="connsiteY324" fmla="*/ 6061 h 10000"/>
                <a:gd name="connsiteX325" fmla="*/ 8689 w 10000"/>
                <a:gd name="connsiteY325" fmla="*/ 6004 h 10000"/>
                <a:gd name="connsiteX326" fmla="*/ 8826 w 10000"/>
                <a:gd name="connsiteY326" fmla="*/ 5891 h 10000"/>
                <a:gd name="connsiteX327" fmla="*/ 8864 w 10000"/>
                <a:gd name="connsiteY327" fmla="*/ 5891 h 10000"/>
                <a:gd name="connsiteX328" fmla="*/ 8864 w 10000"/>
                <a:gd name="connsiteY328" fmla="*/ 5976 h 10000"/>
                <a:gd name="connsiteX329" fmla="*/ 8889 w 10000"/>
                <a:gd name="connsiteY329" fmla="*/ 5990 h 10000"/>
                <a:gd name="connsiteX330" fmla="*/ 8933 w 10000"/>
                <a:gd name="connsiteY330" fmla="*/ 6089 h 10000"/>
                <a:gd name="connsiteX331" fmla="*/ 8964 w 10000"/>
                <a:gd name="connsiteY331" fmla="*/ 6097 h 10000"/>
                <a:gd name="connsiteX332" fmla="*/ 8945 w 10000"/>
                <a:gd name="connsiteY332" fmla="*/ 6153 h 10000"/>
                <a:gd name="connsiteX333" fmla="*/ 8995 w 10000"/>
                <a:gd name="connsiteY333" fmla="*/ 6281 h 10000"/>
                <a:gd name="connsiteX334" fmla="*/ 8995 w 10000"/>
                <a:gd name="connsiteY334" fmla="*/ 6345 h 10000"/>
                <a:gd name="connsiteX335" fmla="*/ 9022 w 10000"/>
                <a:gd name="connsiteY335" fmla="*/ 6416 h 10000"/>
                <a:gd name="connsiteX336" fmla="*/ 8983 w 10000"/>
                <a:gd name="connsiteY336" fmla="*/ 6473 h 10000"/>
                <a:gd name="connsiteX337" fmla="*/ 8939 w 10000"/>
                <a:gd name="connsiteY337" fmla="*/ 6466 h 10000"/>
                <a:gd name="connsiteX338" fmla="*/ 8939 w 10000"/>
                <a:gd name="connsiteY338" fmla="*/ 6501 h 10000"/>
                <a:gd name="connsiteX339" fmla="*/ 8983 w 10000"/>
                <a:gd name="connsiteY339" fmla="*/ 6544 h 10000"/>
                <a:gd name="connsiteX340" fmla="*/ 9002 w 10000"/>
                <a:gd name="connsiteY340" fmla="*/ 6515 h 10000"/>
                <a:gd name="connsiteX341" fmla="*/ 9039 w 10000"/>
                <a:gd name="connsiteY341" fmla="*/ 6579 h 10000"/>
                <a:gd name="connsiteX342" fmla="*/ 9084 w 10000"/>
                <a:gd name="connsiteY342" fmla="*/ 6579 h 10000"/>
                <a:gd name="connsiteX343" fmla="*/ 9058 w 10000"/>
                <a:gd name="connsiteY343" fmla="*/ 6757 h 10000"/>
                <a:gd name="connsiteX344" fmla="*/ 9039 w 10000"/>
                <a:gd name="connsiteY344" fmla="*/ 6792 h 10000"/>
                <a:gd name="connsiteX345" fmla="*/ 8983 w 10000"/>
                <a:gd name="connsiteY345" fmla="*/ 6778 h 10000"/>
                <a:gd name="connsiteX346" fmla="*/ 8914 w 10000"/>
                <a:gd name="connsiteY346" fmla="*/ 6799 h 10000"/>
                <a:gd name="connsiteX347" fmla="*/ 8889 w 10000"/>
                <a:gd name="connsiteY347" fmla="*/ 6842 h 10000"/>
                <a:gd name="connsiteX348" fmla="*/ 8883 w 10000"/>
                <a:gd name="connsiteY348" fmla="*/ 6884 h 10000"/>
                <a:gd name="connsiteX349" fmla="*/ 8840 w 10000"/>
                <a:gd name="connsiteY349" fmla="*/ 6934 h 10000"/>
                <a:gd name="connsiteX350" fmla="*/ 8770 w 10000"/>
                <a:gd name="connsiteY350" fmla="*/ 6941 h 10000"/>
                <a:gd name="connsiteX351" fmla="*/ 8757 w 10000"/>
                <a:gd name="connsiteY351" fmla="*/ 6962 h 10000"/>
                <a:gd name="connsiteX352" fmla="*/ 8713 w 10000"/>
                <a:gd name="connsiteY352" fmla="*/ 6927 h 10000"/>
                <a:gd name="connsiteX353" fmla="*/ 8670 w 10000"/>
                <a:gd name="connsiteY353" fmla="*/ 6934 h 10000"/>
                <a:gd name="connsiteX354" fmla="*/ 8644 w 10000"/>
                <a:gd name="connsiteY354" fmla="*/ 6906 h 10000"/>
                <a:gd name="connsiteX355" fmla="*/ 8589 w 10000"/>
                <a:gd name="connsiteY355" fmla="*/ 6891 h 10000"/>
                <a:gd name="connsiteX356" fmla="*/ 8601 w 10000"/>
                <a:gd name="connsiteY356" fmla="*/ 6941 h 10000"/>
                <a:gd name="connsiteX357" fmla="*/ 8575 w 10000"/>
                <a:gd name="connsiteY357" fmla="*/ 6991 h 10000"/>
                <a:gd name="connsiteX358" fmla="*/ 8481 w 10000"/>
                <a:gd name="connsiteY358" fmla="*/ 6984 h 10000"/>
                <a:gd name="connsiteX359" fmla="*/ 8450 w 10000"/>
                <a:gd name="connsiteY359" fmla="*/ 6962 h 10000"/>
                <a:gd name="connsiteX360" fmla="*/ 8400 w 10000"/>
                <a:gd name="connsiteY360" fmla="*/ 6984 h 10000"/>
                <a:gd name="connsiteX361" fmla="*/ 8394 w 10000"/>
                <a:gd name="connsiteY361" fmla="*/ 7055 h 10000"/>
                <a:gd name="connsiteX362" fmla="*/ 8300 w 10000"/>
                <a:gd name="connsiteY362" fmla="*/ 7133 h 10000"/>
                <a:gd name="connsiteX363" fmla="*/ 8268 w 10000"/>
                <a:gd name="connsiteY363" fmla="*/ 7090 h 10000"/>
                <a:gd name="connsiteX364" fmla="*/ 8200 w 10000"/>
                <a:gd name="connsiteY364" fmla="*/ 7111 h 10000"/>
                <a:gd name="connsiteX365" fmla="*/ 8155 w 10000"/>
                <a:gd name="connsiteY365" fmla="*/ 7133 h 10000"/>
                <a:gd name="connsiteX366" fmla="*/ 8149 w 10000"/>
                <a:gd name="connsiteY366" fmla="*/ 7168 h 10000"/>
                <a:gd name="connsiteX367" fmla="*/ 8054 w 10000"/>
                <a:gd name="connsiteY367" fmla="*/ 7246 h 10000"/>
                <a:gd name="connsiteX368" fmla="*/ 7999 w 10000"/>
                <a:gd name="connsiteY368" fmla="*/ 7232 h 10000"/>
                <a:gd name="connsiteX369" fmla="*/ 7942 w 10000"/>
                <a:gd name="connsiteY369" fmla="*/ 7260 h 10000"/>
                <a:gd name="connsiteX370" fmla="*/ 7898 w 10000"/>
                <a:gd name="connsiteY370" fmla="*/ 7303 h 10000"/>
                <a:gd name="connsiteX371" fmla="*/ 7836 w 10000"/>
                <a:gd name="connsiteY371" fmla="*/ 7331 h 10000"/>
                <a:gd name="connsiteX372" fmla="*/ 7841 w 10000"/>
                <a:gd name="connsiteY372" fmla="*/ 7374 h 10000"/>
                <a:gd name="connsiteX373" fmla="*/ 7786 w 10000"/>
                <a:gd name="connsiteY373" fmla="*/ 7402 h 10000"/>
                <a:gd name="connsiteX374" fmla="*/ 7704 w 10000"/>
                <a:gd name="connsiteY374" fmla="*/ 7523 h 10000"/>
                <a:gd name="connsiteX375" fmla="*/ 7691 w 10000"/>
                <a:gd name="connsiteY375" fmla="*/ 7573 h 10000"/>
                <a:gd name="connsiteX376" fmla="*/ 7666 w 10000"/>
                <a:gd name="connsiteY376" fmla="*/ 7559 h 10000"/>
                <a:gd name="connsiteX377" fmla="*/ 7678 w 10000"/>
                <a:gd name="connsiteY377" fmla="*/ 7523 h 10000"/>
                <a:gd name="connsiteX378" fmla="*/ 7597 w 10000"/>
                <a:gd name="connsiteY378" fmla="*/ 7339 h 10000"/>
                <a:gd name="connsiteX379" fmla="*/ 7597 w 10000"/>
                <a:gd name="connsiteY379" fmla="*/ 7268 h 10000"/>
                <a:gd name="connsiteX380" fmla="*/ 7560 w 10000"/>
                <a:gd name="connsiteY380" fmla="*/ 7268 h 10000"/>
                <a:gd name="connsiteX381" fmla="*/ 7445 w 10000"/>
                <a:gd name="connsiteY381" fmla="*/ 7197 h 10000"/>
                <a:gd name="connsiteX382" fmla="*/ 7377 w 10000"/>
                <a:gd name="connsiteY382" fmla="*/ 7232 h 10000"/>
                <a:gd name="connsiteX383" fmla="*/ 7358 w 10000"/>
                <a:gd name="connsiteY383" fmla="*/ 7275 h 10000"/>
                <a:gd name="connsiteX384" fmla="*/ 7408 w 10000"/>
                <a:gd name="connsiteY384" fmla="*/ 7324 h 10000"/>
                <a:gd name="connsiteX385" fmla="*/ 7420 w 10000"/>
                <a:gd name="connsiteY385" fmla="*/ 7367 h 10000"/>
                <a:gd name="connsiteX386" fmla="*/ 7389 w 10000"/>
                <a:gd name="connsiteY386" fmla="*/ 7410 h 10000"/>
                <a:gd name="connsiteX387" fmla="*/ 7396 w 10000"/>
                <a:gd name="connsiteY387" fmla="*/ 7445 h 10000"/>
                <a:gd name="connsiteX388" fmla="*/ 7383 w 10000"/>
                <a:gd name="connsiteY388" fmla="*/ 7516 h 10000"/>
                <a:gd name="connsiteX389" fmla="*/ 7389 w 10000"/>
                <a:gd name="connsiteY389" fmla="*/ 7587 h 10000"/>
                <a:gd name="connsiteX390" fmla="*/ 7427 w 10000"/>
                <a:gd name="connsiteY390" fmla="*/ 7700 h 10000"/>
                <a:gd name="connsiteX391" fmla="*/ 7389 w 10000"/>
                <a:gd name="connsiteY391" fmla="*/ 7743 h 10000"/>
                <a:gd name="connsiteX392" fmla="*/ 7396 w 10000"/>
                <a:gd name="connsiteY392" fmla="*/ 7779 h 10000"/>
                <a:gd name="connsiteX393" fmla="*/ 7364 w 10000"/>
                <a:gd name="connsiteY393" fmla="*/ 7793 h 10000"/>
                <a:gd name="connsiteX394" fmla="*/ 7346 w 10000"/>
                <a:gd name="connsiteY394" fmla="*/ 7814 h 10000"/>
                <a:gd name="connsiteX395" fmla="*/ 7226 w 10000"/>
                <a:gd name="connsiteY395" fmla="*/ 7800 h 10000"/>
                <a:gd name="connsiteX396" fmla="*/ 7207 w 10000"/>
                <a:gd name="connsiteY396" fmla="*/ 7757 h 10000"/>
                <a:gd name="connsiteX397" fmla="*/ 7169 w 10000"/>
                <a:gd name="connsiteY397" fmla="*/ 7786 h 10000"/>
                <a:gd name="connsiteX398" fmla="*/ 7088 w 10000"/>
                <a:gd name="connsiteY398" fmla="*/ 7771 h 10000"/>
                <a:gd name="connsiteX399" fmla="*/ 7032 w 10000"/>
                <a:gd name="connsiteY399" fmla="*/ 7793 h 10000"/>
                <a:gd name="connsiteX400" fmla="*/ 7001 w 10000"/>
                <a:gd name="connsiteY400" fmla="*/ 7644 h 10000"/>
                <a:gd name="connsiteX401" fmla="*/ 6968 w 10000"/>
                <a:gd name="connsiteY401" fmla="*/ 7637 h 10000"/>
                <a:gd name="connsiteX402" fmla="*/ 6932 w 10000"/>
                <a:gd name="connsiteY402" fmla="*/ 7544 h 10000"/>
                <a:gd name="connsiteX403" fmla="*/ 6951 w 10000"/>
                <a:gd name="connsiteY403" fmla="*/ 7502 h 10000"/>
                <a:gd name="connsiteX404" fmla="*/ 6994 w 10000"/>
                <a:gd name="connsiteY404" fmla="*/ 7523 h 10000"/>
                <a:gd name="connsiteX405" fmla="*/ 7013 w 10000"/>
                <a:gd name="connsiteY405" fmla="*/ 7473 h 10000"/>
                <a:gd name="connsiteX406" fmla="*/ 6982 w 10000"/>
                <a:gd name="connsiteY406" fmla="*/ 7438 h 10000"/>
                <a:gd name="connsiteX407" fmla="*/ 7001 w 10000"/>
                <a:gd name="connsiteY407" fmla="*/ 7402 h 10000"/>
                <a:gd name="connsiteX408" fmla="*/ 6919 w 10000"/>
                <a:gd name="connsiteY408" fmla="*/ 7331 h 10000"/>
                <a:gd name="connsiteX409" fmla="*/ 6925 w 10000"/>
                <a:gd name="connsiteY409" fmla="*/ 7296 h 10000"/>
                <a:gd name="connsiteX410" fmla="*/ 6875 w 10000"/>
                <a:gd name="connsiteY410" fmla="*/ 7260 h 10000"/>
                <a:gd name="connsiteX411" fmla="*/ 6906 w 10000"/>
                <a:gd name="connsiteY411" fmla="*/ 7218 h 10000"/>
                <a:gd name="connsiteX412" fmla="*/ 6894 w 10000"/>
                <a:gd name="connsiteY412" fmla="*/ 7168 h 10000"/>
                <a:gd name="connsiteX413" fmla="*/ 6836 w 10000"/>
                <a:gd name="connsiteY413" fmla="*/ 7090 h 10000"/>
                <a:gd name="connsiteX414" fmla="*/ 6800 w 10000"/>
                <a:gd name="connsiteY414" fmla="*/ 7026 h 10000"/>
                <a:gd name="connsiteX415" fmla="*/ 6724 w 10000"/>
                <a:gd name="connsiteY415" fmla="*/ 7055 h 10000"/>
                <a:gd name="connsiteX416" fmla="*/ 6681 w 10000"/>
                <a:gd name="connsiteY416" fmla="*/ 7048 h 10000"/>
                <a:gd name="connsiteX417" fmla="*/ 6656 w 10000"/>
                <a:gd name="connsiteY417" fmla="*/ 7111 h 10000"/>
                <a:gd name="connsiteX418" fmla="*/ 6568 w 10000"/>
                <a:gd name="connsiteY418" fmla="*/ 7119 h 10000"/>
                <a:gd name="connsiteX419" fmla="*/ 6536 w 10000"/>
                <a:gd name="connsiteY419" fmla="*/ 7111 h 10000"/>
                <a:gd name="connsiteX420" fmla="*/ 6461 w 10000"/>
                <a:gd name="connsiteY420" fmla="*/ 7161 h 10000"/>
                <a:gd name="connsiteX421" fmla="*/ 6468 w 10000"/>
                <a:gd name="connsiteY421" fmla="*/ 7260 h 10000"/>
                <a:gd name="connsiteX422" fmla="*/ 6449 w 10000"/>
                <a:gd name="connsiteY422" fmla="*/ 7324 h 10000"/>
                <a:gd name="connsiteX423" fmla="*/ 6449 w 10000"/>
                <a:gd name="connsiteY423" fmla="*/ 7381 h 10000"/>
                <a:gd name="connsiteX424" fmla="*/ 6385 w 10000"/>
                <a:gd name="connsiteY424" fmla="*/ 7424 h 10000"/>
                <a:gd name="connsiteX425" fmla="*/ 6317 w 10000"/>
                <a:gd name="connsiteY425" fmla="*/ 7431 h 10000"/>
                <a:gd name="connsiteX426" fmla="*/ 6298 w 10000"/>
                <a:gd name="connsiteY426" fmla="*/ 7410 h 10000"/>
                <a:gd name="connsiteX427" fmla="*/ 6235 w 10000"/>
                <a:gd name="connsiteY427" fmla="*/ 7388 h 10000"/>
                <a:gd name="connsiteX428" fmla="*/ 6199 w 10000"/>
                <a:gd name="connsiteY428" fmla="*/ 7431 h 10000"/>
                <a:gd name="connsiteX429" fmla="*/ 6191 w 10000"/>
                <a:gd name="connsiteY429" fmla="*/ 7473 h 10000"/>
                <a:gd name="connsiteX430" fmla="*/ 6153 w 10000"/>
                <a:gd name="connsiteY430" fmla="*/ 7480 h 10000"/>
                <a:gd name="connsiteX431" fmla="*/ 6148 w 10000"/>
                <a:gd name="connsiteY431" fmla="*/ 7523 h 10000"/>
                <a:gd name="connsiteX432" fmla="*/ 6117 w 10000"/>
                <a:gd name="connsiteY432" fmla="*/ 7523 h 10000"/>
                <a:gd name="connsiteX433" fmla="*/ 6079 w 10000"/>
                <a:gd name="connsiteY433" fmla="*/ 7424 h 10000"/>
                <a:gd name="connsiteX434" fmla="*/ 5991 w 10000"/>
                <a:gd name="connsiteY434" fmla="*/ 7473 h 10000"/>
                <a:gd name="connsiteX435" fmla="*/ 5890 w 10000"/>
                <a:gd name="connsiteY435" fmla="*/ 7551 h 10000"/>
                <a:gd name="connsiteX436" fmla="*/ 5852 w 10000"/>
                <a:gd name="connsiteY436" fmla="*/ 7566 h 10000"/>
                <a:gd name="connsiteX437" fmla="*/ 5866 w 10000"/>
                <a:gd name="connsiteY437" fmla="*/ 7615 h 10000"/>
                <a:gd name="connsiteX438" fmla="*/ 5808 w 10000"/>
                <a:gd name="connsiteY438" fmla="*/ 7637 h 10000"/>
                <a:gd name="connsiteX439" fmla="*/ 5770 w 10000"/>
                <a:gd name="connsiteY439" fmla="*/ 7608 h 10000"/>
                <a:gd name="connsiteX440" fmla="*/ 5688 w 10000"/>
                <a:gd name="connsiteY440" fmla="*/ 7622 h 10000"/>
                <a:gd name="connsiteX441" fmla="*/ 5688 w 10000"/>
                <a:gd name="connsiteY441" fmla="*/ 7395 h 10000"/>
                <a:gd name="connsiteX442" fmla="*/ 5769 w 10000"/>
                <a:gd name="connsiteY442"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581 w 10000"/>
                <a:gd name="connsiteY48" fmla="*/ 9290 h 10000"/>
                <a:gd name="connsiteX49" fmla="*/ 268 w 10000"/>
                <a:gd name="connsiteY49" fmla="*/ 8935 h 10000"/>
                <a:gd name="connsiteX50" fmla="*/ 130 w 10000"/>
                <a:gd name="connsiteY50" fmla="*/ 8893 h 10000"/>
                <a:gd name="connsiteX51" fmla="*/ 48 w 10000"/>
                <a:gd name="connsiteY51" fmla="*/ 8758 h 10000"/>
                <a:gd name="connsiteX52" fmla="*/ 638 w 10000"/>
                <a:gd name="connsiteY52" fmla="*/ 7104 h 10000"/>
                <a:gd name="connsiteX53" fmla="*/ 6100 w 10000"/>
                <a:gd name="connsiteY53" fmla="*/ 7627 h 10000"/>
                <a:gd name="connsiteX54" fmla="*/ 5005 w 10000"/>
                <a:gd name="connsiteY54" fmla="*/ 5713 h 10000"/>
                <a:gd name="connsiteX55" fmla="*/ 5149 w 10000"/>
                <a:gd name="connsiteY55" fmla="*/ 5720 h 10000"/>
                <a:gd name="connsiteX56" fmla="*/ 5199 w 10000"/>
                <a:gd name="connsiteY56" fmla="*/ 5742 h 10000"/>
                <a:gd name="connsiteX57" fmla="*/ 5306 w 10000"/>
                <a:gd name="connsiteY57" fmla="*/ 5635 h 10000"/>
                <a:gd name="connsiteX58" fmla="*/ 5363 w 10000"/>
                <a:gd name="connsiteY58" fmla="*/ 5628 h 10000"/>
                <a:gd name="connsiteX59" fmla="*/ 5413 w 10000"/>
                <a:gd name="connsiteY59" fmla="*/ 5564 h 10000"/>
                <a:gd name="connsiteX60" fmla="*/ 5475 w 10000"/>
                <a:gd name="connsiteY60" fmla="*/ 5515 h 10000"/>
                <a:gd name="connsiteX61" fmla="*/ 5538 w 10000"/>
                <a:gd name="connsiteY61" fmla="*/ 5408 h 10000"/>
                <a:gd name="connsiteX62" fmla="*/ 5551 w 10000"/>
                <a:gd name="connsiteY62" fmla="*/ 5344 h 10000"/>
                <a:gd name="connsiteX63" fmla="*/ 5626 w 10000"/>
                <a:gd name="connsiteY63" fmla="*/ 5316 h 10000"/>
                <a:gd name="connsiteX64" fmla="*/ 5714 w 10000"/>
                <a:gd name="connsiteY64" fmla="*/ 5351 h 10000"/>
                <a:gd name="connsiteX65" fmla="*/ 5789 w 10000"/>
                <a:gd name="connsiteY65" fmla="*/ 5337 h 10000"/>
                <a:gd name="connsiteX66" fmla="*/ 5866 w 10000"/>
                <a:gd name="connsiteY66" fmla="*/ 5344 h 10000"/>
                <a:gd name="connsiteX67" fmla="*/ 5998 w 10000"/>
                <a:gd name="connsiteY67" fmla="*/ 5302 h 10000"/>
                <a:gd name="connsiteX68" fmla="*/ 6084 w 10000"/>
                <a:gd name="connsiteY68" fmla="*/ 5195 h 10000"/>
                <a:gd name="connsiteX69" fmla="*/ 6122 w 10000"/>
                <a:gd name="connsiteY69" fmla="*/ 5160 h 10000"/>
                <a:gd name="connsiteX70" fmla="*/ 6179 w 10000"/>
                <a:gd name="connsiteY70" fmla="*/ 5160 h 10000"/>
                <a:gd name="connsiteX71" fmla="*/ 6223 w 10000"/>
                <a:gd name="connsiteY71" fmla="*/ 5103 h 10000"/>
                <a:gd name="connsiteX72" fmla="*/ 6204 w 10000"/>
                <a:gd name="connsiteY72" fmla="*/ 5039 h 10000"/>
                <a:gd name="connsiteX73" fmla="*/ 6217 w 10000"/>
                <a:gd name="connsiteY73" fmla="*/ 4982 h 10000"/>
                <a:gd name="connsiteX74" fmla="*/ 6273 w 10000"/>
                <a:gd name="connsiteY74" fmla="*/ 4876 h 10000"/>
                <a:gd name="connsiteX75" fmla="*/ 6335 w 10000"/>
                <a:gd name="connsiteY75" fmla="*/ 4776 h 10000"/>
                <a:gd name="connsiteX76" fmla="*/ 6398 w 10000"/>
                <a:gd name="connsiteY76" fmla="*/ 4755 h 10000"/>
                <a:gd name="connsiteX77" fmla="*/ 6430 w 10000"/>
                <a:gd name="connsiteY77" fmla="*/ 4720 h 10000"/>
                <a:gd name="connsiteX78" fmla="*/ 6536 w 10000"/>
                <a:gd name="connsiteY78" fmla="*/ 4734 h 10000"/>
                <a:gd name="connsiteX79" fmla="*/ 6643 w 10000"/>
                <a:gd name="connsiteY79" fmla="*/ 4734 h 10000"/>
                <a:gd name="connsiteX80" fmla="*/ 6650 w 10000"/>
                <a:gd name="connsiteY80" fmla="*/ 4670 h 10000"/>
                <a:gd name="connsiteX81" fmla="*/ 6668 w 10000"/>
                <a:gd name="connsiteY81" fmla="*/ 4627 h 10000"/>
                <a:gd name="connsiteX82" fmla="*/ 6662 w 10000"/>
                <a:gd name="connsiteY82" fmla="*/ 4599 h 10000"/>
                <a:gd name="connsiteX83" fmla="*/ 6724 w 10000"/>
                <a:gd name="connsiteY83" fmla="*/ 4578 h 10000"/>
                <a:gd name="connsiteX84" fmla="*/ 6768 w 10000"/>
                <a:gd name="connsiteY84" fmla="*/ 4634 h 10000"/>
                <a:gd name="connsiteX85" fmla="*/ 6831 w 10000"/>
                <a:gd name="connsiteY85" fmla="*/ 4613 h 10000"/>
                <a:gd name="connsiteX86" fmla="*/ 6851 w 10000"/>
                <a:gd name="connsiteY86" fmla="*/ 4578 h 10000"/>
                <a:gd name="connsiteX87" fmla="*/ 6901 w 10000"/>
                <a:gd name="connsiteY87" fmla="*/ 4564 h 10000"/>
                <a:gd name="connsiteX88" fmla="*/ 7006 w 10000"/>
                <a:gd name="connsiteY88" fmla="*/ 4493 h 10000"/>
                <a:gd name="connsiteX89" fmla="*/ 7107 w 10000"/>
                <a:gd name="connsiteY89" fmla="*/ 4521 h 10000"/>
                <a:gd name="connsiteX90" fmla="*/ 7133 w 10000"/>
                <a:gd name="connsiteY90" fmla="*/ 4507 h 10000"/>
                <a:gd name="connsiteX91" fmla="*/ 7188 w 10000"/>
                <a:gd name="connsiteY91" fmla="*/ 4528 h 10000"/>
                <a:gd name="connsiteX92" fmla="*/ 7214 w 10000"/>
                <a:gd name="connsiteY92" fmla="*/ 4471 h 10000"/>
                <a:gd name="connsiteX93" fmla="*/ 7238 w 10000"/>
                <a:gd name="connsiteY93" fmla="*/ 4500 h 10000"/>
                <a:gd name="connsiteX94" fmla="*/ 7276 w 10000"/>
                <a:gd name="connsiteY94" fmla="*/ 4493 h 10000"/>
                <a:gd name="connsiteX95" fmla="*/ 7320 w 10000"/>
                <a:gd name="connsiteY95" fmla="*/ 4556 h 10000"/>
                <a:gd name="connsiteX96" fmla="*/ 7370 w 10000"/>
                <a:gd name="connsiteY96" fmla="*/ 4549 h 10000"/>
                <a:gd name="connsiteX97" fmla="*/ 7414 w 10000"/>
                <a:gd name="connsiteY97" fmla="*/ 4578 h 10000"/>
                <a:gd name="connsiteX98" fmla="*/ 7433 w 10000"/>
                <a:gd name="connsiteY98" fmla="*/ 4556 h 10000"/>
                <a:gd name="connsiteX99" fmla="*/ 7522 w 10000"/>
                <a:gd name="connsiteY99" fmla="*/ 4564 h 10000"/>
                <a:gd name="connsiteX100" fmla="*/ 7535 w 10000"/>
                <a:gd name="connsiteY100" fmla="*/ 4585 h 10000"/>
                <a:gd name="connsiteX101" fmla="*/ 7628 w 10000"/>
                <a:gd name="connsiteY101" fmla="*/ 4514 h 10000"/>
                <a:gd name="connsiteX102" fmla="*/ 7628 w 10000"/>
                <a:gd name="connsiteY102" fmla="*/ 4393 h 10000"/>
                <a:gd name="connsiteX103" fmla="*/ 7604 w 10000"/>
                <a:gd name="connsiteY103" fmla="*/ 4379 h 10000"/>
                <a:gd name="connsiteX104" fmla="*/ 7585 w 10000"/>
                <a:gd name="connsiteY104" fmla="*/ 4294 h 10000"/>
                <a:gd name="connsiteX105" fmla="*/ 7547 w 10000"/>
                <a:gd name="connsiteY105" fmla="*/ 4209 h 10000"/>
                <a:gd name="connsiteX106" fmla="*/ 7489 w 10000"/>
                <a:gd name="connsiteY106" fmla="*/ 4173 h 10000"/>
                <a:gd name="connsiteX107" fmla="*/ 7483 w 10000"/>
                <a:gd name="connsiteY107" fmla="*/ 4131 h 10000"/>
                <a:gd name="connsiteX108" fmla="*/ 7402 w 10000"/>
                <a:gd name="connsiteY108" fmla="*/ 4053 h 10000"/>
                <a:gd name="connsiteX109" fmla="*/ 7408 w 10000"/>
                <a:gd name="connsiteY109" fmla="*/ 4024 h 10000"/>
                <a:gd name="connsiteX110" fmla="*/ 7327 w 10000"/>
                <a:gd name="connsiteY110" fmla="*/ 3982 h 10000"/>
                <a:gd name="connsiteX111" fmla="*/ 7320 w 10000"/>
                <a:gd name="connsiteY111" fmla="*/ 3903 h 10000"/>
                <a:gd name="connsiteX112" fmla="*/ 7183 w 10000"/>
                <a:gd name="connsiteY112" fmla="*/ 3833 h 10000"/>
                <a:gd name="connsiteX113" fmla="*/ 7107 w 10000"/>
                <a:gd name="connsiteY113" fmla="*/ 3683 h 10000"/>
                <a:gd name="connsiteX114" fmla="*/ 6994 w 10000"/>
                <a:gd name="connsiteY114" fmla="*/ 3676 h 10000"/>
                <a:gd name="connsiteX115" fmla="*/ 6956 w 10000"/>
                <a:gd name="connsiteY115" fmla="*/ 3648 h 10000"/>
                <a:gd name="connsiteX116" fmla="*/ 6901 w 10000"/>
                <a:gd name="connsiteY116" fmla="*/ 3669 h 10000"/>
                <a:gd name="connsiteX117" fmla="*/ 6812 w 10000"/>
                <a:gd name="connsiteY117" fmla="*/ 3669 h 10000"/>
                <a:gd name="connsiteX118" fmla="*/ 6687 w 10000"/>
                <a:gd name="connsiteY118" fmla="*/ 3840 h 10000"/>
                <a:gd name="connsiteX119" fmla="*/ 6643 w 10000"/>
                <a:gd name="connsiteY119" fmla="*/ 3918 h 10000"/>
                <a:gd name="connsiteX120" fmla="*/ 6530 w 10000"/>
                <a:gd name="connsiteY120" fmla="*/ 3797 h 10000"/>
                <a:gd name="connsiteX121" fmla="*/ 6449 w 10000"/>
                <a:gd name="connsiteY121" fmla="*/ 3747 h 10000"/>
                <a:gd name="connsiteX122" fmla="*/ 6367 w 10000"/>
                <a:gd name="connsiteY122" fmla="*/ 3754 h 10000"/>
                <a:gd name="connsiteX123" fmla="*/ 6285 w 10000"/>
                <a:gd name="connsiteY123" fmla="*/ 3790 h 10000"/>
                <a:gd name="connsiteX124" fmla="*/ 6217 w 10000"/>
                <a:gd name="connsiteY124" fmla="*/ 3762 h 10000"/>
                <a:gd name="connsiteX125" fmla="*/ 6153 w 10000"/>
                <a:gd name="connsiteY125" fmla="*/ 3804 h 10000"/>
                <a:gd name="connsiteX126" fmla="*/ 6091 w 10000"/>
                <a:gd name="connsiteY126" fmla="*/ 3889 h 10000"/>
                <a:gd name="connsiteX127" fmla="*/ 5947 w 10000"/>
                <a:gd name="connsiteY127" fmla="*/ 3733 h 10000"/>
                <a:gd name="connsiteX128" fmla="*/ 5928 w 10000"/>
                <a:gd name="connsiteY128" fmla="*/ 3577 h 10000"/>
                <a:gd name="connsiteX129" fmla="*/ 6041 w 10000"/>
                <a:gd name="connsiteY129" fmla="*/ 3513 h 10000"/>
                <a:gd name="connsiteX130" fmla="*/ 6034 w 10000"/>
                <a:gd name="connsiteY130" fmla="*/ 3343 h 10000"/>
                <a:gd name="connsiteX131" fmla="*/ 6141 w 10000"/>
                <a:gd name="connsiteY131" fmla="*/ 3144 h 10000"/>
                <a:gd name="connsiteX132" fmla="*/ 6129 w 10000"/>
                <a:gd name="connsiteY132" fmla="*/ 3109 h 10000"/>
                <a:gd name="connsiteX133" fmla="*/ 6385 w 10000"/>
                <a:gd name="connsiteY133" fmla="*/ 2456 h 10000"/>
                <a:gd name="connsiteX134" fmla="*/ 6524 w 10000"/>
                <a:gd name="connsiteY134" fmla="*/ 2555 h 10000"/>
                <a:gd name="connsiteX135" fmla="*/ 6605 w 10000"/>
                <a:gd name="connsiteY135" fmla="*/ 2598 h 10000"/>
                <a:gd name="connsiteX136" fmla="*/ 6687 w 10000"/>
                <a:gd name="connsiteY136" fmla="*/ 2598 h 10000"/>
                <a:gd name="connsiteX137" fmla="*/ 6812 w 10000"/>
                <a:gd name="connsiteY137" fmla="*/ 2676 h 10000"/>
                <a:gd name="connsiteX138" fmla="*/ 6831 w 10000"/>
                <a:gd name="connsiteY138" fmla="*/ 2626 h 10000"/>
                <a:gd name="connsiteX139" fmla="*/ 6913 w 10000"/>
                <a:gd name="connsiteY139" fmla="*/ 2612 h 10000"/>
                <a:gd name="connsiteX140" fmla="*/ 6982 w 10000"/>
                <a:gd name="connsiteY140" fmla="*/ 2527 h 10000"/>
                <a:gd name="connsiteX141" fmla="*/ 7069 w 10000"/>
                <a:gd name="connsiteY141" fmla="*/ 2463 h 10000"/>
                <a:gd name="connsiteX142" fmla="*/ 7107 w 10000"/>
                <a:gd name="connsiteY142" fmla="*/ 2399 h 10000"/>
                <a:gd name="connsiteX143" fmla="*/ 7238 w 10000"/>
                <a:gd name="connsiteY143" fmla="*/ 2356 h 10000"/>
                <a:gd name="connsiteX144" fmla="*/ 7308 w 10000"/>
                <a:gd name="connsiteY144" fmla="*/ 2363 h 10000"/>
                <a:gd name="connsiteX145" fmla="*/ 7364 w 10000"/>
                <a:gd name="connsiteY145" fmla="*/ 2300 h 10000"/>
                <a:gd name="connsiteX146" fmla="*/ 7408 w 10000"/>
                <a:gd name="connsiteY146" fmla="*/ 2214 h 10000"/>
                <a:gd name="connsiteX147" fmla="*/ 7389 w 10000"/>
                <a:gd name="connsiteY147" fmla="*/ 2200 h 10000"/>
                <a:gd name="connsiteX148" fmla="*/ 7408 w 10000"/>
                <a:gd name="connsiteY148" fmla="*/ 2108 h 10000"/>
                <a:gd name="connsiteX149" fmla="*/ 7333 w 10000"/>
                <a:gd name="connsiteY149" fmla="*/ 2108 h 10000"/>
                <a:gd name="connsiteX150" fmla="*/ 7370 w 10000"/>
                <a:gd name="connsiteY150" fmla="*/ 2030 h 10000"/>
                <a:gd name="connsiteX151" fmla="*/ 7377 w 10000"/>
                <a:gd name="connsiteY151" fmla="*/ 1938 h 10000"/>
                <a:gd name="connsiteX152" fmla="*/ 7408 w 10000"/>
                <a:gd name="connsiteY152" fmla="*/ 1916 h 10000"/>
                <a:gd name="connsiteX153" fmla="*/ 7464 w 10000"/>
                <a:gd name="connsiteY153" fmla="*/ 1824 h 10000"/>
                <a:gd name="connsiteX154" fmla="*/ 7458 w 10000"/>
                <a:gd name="connsiteY154" fmla="*/ 1753 h 10000"/>
                <a:gd name="connsiteX155" fmla="*/ 7504 w 10000"/>
                <a:gd name="connsiteY155" fmla="*/ 1675 h 10000"/>
                <a:gd name="connsiteX156" fmla="*/ 7554 w 10000"/>
                <a:gd name="connsiteY156" fmla="*/ 1625 h 10000"/>
                <a:gd name="connsiteX157" fmla="*/ 7572 w 10000"/>
                <a:gd name="connsiteY157" fmla="*/ 1540 h 10000"/>
                <a:gd name="connsiteX158" fmla="*/ 7566 w 10000"/>
                <a:gd name="connsiteY158" fmla="*/ 1512 h 10000"/>
                <a:gd name="connsiteX159" fmla="*/ 7610 w 10000"/>
                <a:gd name="connsiteY159" fmla="*/ 1455 h 10000"/>
                <a:gd name="connsiteX160" fmla="*/ 7672 w 10000"/>
                <a:gd name="connsiteY160" fmla="*/ 1285 h 10000"/>
                <a:gd name="connsiteX161" fmla="*/ 7691 w 10000"/>
                <a:gd name="connsiteY161" fmla="*/ 1185 h 10000"/>
                <a:gd name="connsiteX162" fmla="*/ 7723 w 10000"/>
                <a:gd name="connsiteY162" fmla="*/ 1192 h 10000"/>
                <a:gd name="connsiteX163" fmla="*/ 7810 w 10000"/>
                <a:gd name="connsiteY163" fmla="*/ 1079 h 10000"/>
                <a:gd name="connsiteX164" fmla="*/ 7910 w 10000"/>
                <a:gd name="connsiteY164" fmla="*/ 1015 h 10000"/>
                <a:gd name="connsiteX165" fmla="*/ 7922 w 10000"/>
                <a:gd name="connsiteY165" fmla="*/ 937 h 10000"/>
                <a:gd name="connsiteX166" fmla="*/ 7961 w 10000"/>
                <a:gd name="connsiteY166" fmla="*/ 852 h 10000"/>
                <a:gd name="connsiteX167" fmla="*/ 7949 w 10000"/>
                <a:gd name="connsiteY167" fmla="*/ 788 h 10000"/>
                <a:gd name="connsiteX168" fmla="*/ 7898 w 10000"/>
                <a:gd name="connsiteY168" fmla="*/ 731 h 10000"/>
                <a:gd name="connsiteX169" fmla="*/ 7922 w 10000"/>
                <a:gd name="connsiteY169" fmla="*/ 660 h 10000"/>
                <a:gd name="connsiteX170" fmla="*/ 7922 w 10000"/>
                <a:gd name="connsiteY170" fmla="*/ 575 h 10000"/>
                <a:gd name="connsiteX171" fmla="*/ 7829 w 10000"/>
                <a:gd name="connsiteY171" fmla="*/ 504 h 10000"/>
                <a:gd name="connsiteX172" fmla="*/ 7736 w 10000"/>
                <a:gd name="connsiteY172" fmla="*/ 546 h 10000"/>
                <a:gd name="connsiteX173" fmla="*/ 7691 w 10000"/>
                <a:gd name="connsiteY173" fmla="*/ 546 h 10000"/>
                <a:gd name="connsiteX174" fmla="*/ 7672 w 10000"/>
                <a:gd name="connsiteY174" fmla="*/ 497 h 10000"/>
                <a:gd name="connsiteX175" fmla="*/ 7672 w 10000"/>
                <a:gd name="connsiteY175" fmla="*/ 405 h 10000"/>
                <a:gd name="connsiteX176" fmla="*/ 7791 w 10000"/>
                <a:gd name="connsiteY176" fmla="*/ 312 h 10000"/>
                <a:gd name="connsiteX177" fmla="*/ 7829 w 10000"/>
                <a:gd name="connsiteY177" fmla="*/ 234 h 10000"/>
                <a:gd name="connsiteX178" fmla="*/ 7904 w 10000"/>
                <a:gd name="connsiteY178" fmla="*/ 170 h 10000"/>
                <a:gd name="connsiteX179" fmla="*/ 7973 w 10000"/>
                <a:gd name="connsiteY179" fmla="*/ 50 h 10000"/>
                <a:gd name="connsiteX180" fmla="*/ 8023 w 10000"/>
                <a:gd name="connsiteY180" fmla="*/ 28 h 10000"/>
                <a:gd name="connsiteX181" fmla="*/ 8092 w 10000"/>
                <a:gd name="connsiteY181" fmla="*/ 43 h 10000"/>
                <a:gd name="connsiteX182" fmla="*/ 8237 w 10000"/>
                <a:gd name="connsiteY182" fmla="*/ 0 h 10000"/>
                <a:gd name="connsiteX183" fmla="*/ 8305 w 10000"/>
                <a:gd name="connsiteY183" fmla="*/ 71 h 10000"/>
                <a:gd name="connsiteX184" fmla="*/ 8300 w 10000"/>
                <a:gd name="connsiteY184" fmla="*/ 121 h 10000"/>
                <a:gd name="connsiteX185" fmla="*/ 8331 w 10000"/>
                <a:gd name="connsiteY185" fmla="*/ 142 h 10000"/>
                <a:gd name="connsiteX186" fmla="*/ 8355 w 10000"/>
                <a:gd name="connsiteY186" fmla="*/ 192 h 10000"/>
                <a:gd name="connsiteX187" fmla="*/ 8318 w 10000"/>
                <a:gd name="connsiteY187" fmla="*/ 248 h 10000"/>
                <a:gd name="connsiteX188" fmla="*/ 8268 w 10000"/>
                <a:gd name="connsiteY188" fmla="*/ 376 h 10000"/>
                <a:gd name="connsiteX189" fmla="*/ 8187 w 10000"/>
                <a:gd name="connsiteY189" fmla="*/ 476 h 10000"/>
                <a:gd name="connsiteX190" fmla="*/ 8111 w 10000"/>
                <a:gd name="connsiteY190" fmla="*/ 532 h 10000"/>
                <a:gd name="connsiteX191" fmla="*/ 8169 w 10000"/>
                <a:gd name="connsiteY191" fmla="*/ 554 h 10000"/>
                <a:gd name="connsiteX192" fmla="*/ 8243 w 10000"/>
                <a:gd name="connsiteY192" fmla="*/ 639 h 10000"/>
                <a:gd name="connsiteX193" fmla="*/ 8293 w 10000"/>
                <a:gd name="connsiteY193" fmla="*/ 646 h 10000"/>
                <a:gd name="connsiteX194" fmla="*/ 8318 w 10000"/>
                <a:gd name="connsiteY194" fmla="*/ 738 h 10000"/>
                <a:gd name="connsiteX195" fmla="*/ 8368 w 10000"/>
                <a:gd name="connsiteY195" fmla="*/ 759 h 10000"/>
                <a:gd name="connsiteX196" fmla="*/ 8406 w 10000"/>
                <a:gd name="connsiteY196" fmla="*/ 752 h 10000"/>
                <a:gd name="connsiteX197" fmla="*/ 8481 w 10000"/>
                <a:gd name="connsiteY197" fmla="*/ 610 h 10000"/>
                <a:gd name="connsiteX198" fmla="*/ 8550 w 10000"/>
                <a:gd name="connsiteY198" fmla="*/ 625 h 10000"/>
                <a:gd name="connsiteX199" fmla="*/ 8562 w 10000"/>
                <a:gd name="connsiteY199" fmla="*/ 667 h 10000"/>
                <a:gd name="connsiteX200" fmla="*/ 8613 w 10000"/>
                <a:gd name="connsiteY200" fmla="*/ 717 h 10000"/>
                <a:gd name="connsiteX201" fmla="*/ 8613 w 10000"/>
                <a:gd name="connsiteY201" fmla="*/ 752 h 10000"/>
                <a:gd name="connsiteX202" fmla="*/ 8657 w 10000"/>
                <a:gd name="connsiteY202" fmla="*/ 774 h 10000"/>
                <a:gd name="connsiteX203" fmla="*/ 8720 w 10000"/>
                <a:gd name="connsiteY203" fmla="*/ 774 h 10000"/>
                <a:gd name="connsiteX204" fmla="*/ 8726 w 10000"/>
                <a:gd name="connsiteY204" fmla="*/ 837 h 10000"/>
                <a:gd name="connsiteX205" fmla="*/ 8670 w 10000"/>
                <a:gd name="connsiteY205" fmla="*/ 866 h 10000"/>
                <a:gd name="connsiteX206" fmla="*/ 8720 w 10000"/>
                <a:gd name="connsiteY206" fmla="*/ 1143 h 10000"/>
                <a:gd name="connsiteX207" fmla="*/ 8770 w 10000"/>
                <a:gd name="connsiteY207" fmla="*/ 1270 h 10000"/>
                <a:gd name="connsiteX208" fmla="*/ 8757 w 10000"/>
                <a:gd name="connsiteY208" fmla="*/ 1327 h 10000"/>
                <a:gd name="connsiteX209" fmla="*/ 8801 w 10000"/>
                <a:gd name="connsiteY209" fmla="*/ 1391 h 10000"/>
                <a:gd name="connsiteX210" fmla="*/ 8808 w 10000"/>
                <a:gd name="connsiteY210" fmla="*/ 1434 h 10000"/>
                <a:gd name="connsiteX211" fmla="*/ 8926 w 10000"/>
                <a:gd name="connsiteY211" fmla="*/ 1483 h 10000"/>
                <a:gd name="connsiteX212" fmla="*/ 9072 w 10000"/>
                <a:gd name="connsiteY212" fmla="*/ 1441 h 10000"/>
                <a:gd name="connsiteX213" fmla="*/ 9089 w 10000"/>
                <a:gd name="connsiteY213" fmla="*/ 1384 h 10000"/>
                <a:gd name="connsiteX214" fmla="*/ 9139 w 10000"/>
                <a:gd name="connsiteY214" fmla="*/ 1405 h 10000"/>
                <a:gd name="connsiteX215" fmla="*/ 9172 w 10000"/>
                <a:gd name="connsiteY215" fmla="*/ 1455 h 10000"/>
                <a:gd name="connsiteX216" fmla="*/ 9248 w 10000"/>
                <a:gd name="connsiteY216" fmla="*/ 1419 h 10000"/>
                <a:gd name="connsiteX217" fmla="*/ 9291 w 10000"/>
                <a:gd name="connsiteY217" fmla="*/ 1419 h 10000"/>
                <a:gd name="connsiteX218" fmla="*/ 9354 w 10000"/>
                <a:gd name="connsiteY218" fmla="*/ 1476 h 10000"/>
                <a:gd name="connsiteX219" fmla="*/ 9391 w 10000"/>
                <a:gd name="connsiteY219" fmla="*/ 1398 h 10000"/>
                <a:gd name="connsiteX220" fmla="*/ 9467 w 10000"/>
                <a:gd name="connsiteY220" fmla="*/ 1434 h 10000"/>
                <a:gd name="connsiteX221" fmla="*/ 9505 w 10000"/>
                <a:gd name="connsiteY221" fmla="*/ 1391 h 10000"/>
                <a:gd name="connsiteX222" fmla="*/ 9536 w 10000"/>
                <a:gd name="connsiteY222" fmla="*/ 1398 h 10000"/>
                <a:gd name="connsiteX223" fmla="*/ 9567 w 10000"/>
                <a:gd name="connsiteY223" fmla="*/ 1356 h 10000"/>
                <a:gd name="connsiteX224" fmla="*/ 9561 w 10000"/>
                <a:gd name="connsiteY224" fmla="*/ 1313 h 10000"/>
                <a:gd name="connsiteX225" fmla="*/ 9605 w 10000"/>
                <a:gd name="connsiteY225" fmla="*/ 1292 h 10000"/>
                <a:gd name="connsiteX226" fmla="*/ 9636 w 10000"/>
                <a:gd name="connsiteY226" fmla="*/ 1221 h 10000"/>
                <a:gd name="connsiteX227" fmla="*/ 9725 w 10000"/>
                <a:gd name="connsiteY227" fmla="*/ 1228 h 10000"/>
                <a:gd name="connsiteX228" fmla="*/ 9856 w 10000"/>
                <a:gd name="connsiteY228" fmla="*/ 1434 h 10000"/>
                <a:gd name="connsiteX229" fmla="*/ 9880 w 10000"/>
                <a:gd name="connsiteY229" fmla="*/ 1505 h 10000"/>
                <a:gd name="connsiteX230" fmla="*/ 9969 w 10000"/>
                <a:gd name="connsiteY230" fmla="*/ 1597 h 10000"/>
                <a:gd name="connsiteX231" fmla="*/ 10000 w 10000"/>
                <a:gd name="connsiteY231" fmla="*/ 1682 h 10000"/>
                <a:gd name="connsiteX232" fmla="*/ 9931 w 10000"/>
                <a:gd name="connsiteY232" fmla="*/ 1796 h 10000"/>
                <a:gd name="connsiteX233" fmla="*/ 9880 w 10000"/>
                <a:gd name="connsiteY233" fmla="*/ 1838 h 10000"/>
                <a:gd name="connsiteX234" fmla="*/ 9907 w 10000"/>
                <a:gd name="connsiteY234" fmla="*/ 1959 h 10000"/>
                <a:gd name="connsiteX235" fmla="*/ 9830 w 10000"/>
                <a:gd name="connsiteY235" fmla="*/ 2051 h 10000"/>
                <a:gd name="connsiteX236" fmla="*/ 9787 w 10000"/>
                <a:gd name="connsiteY236" fmla="*/ 2072 h 10000"/>
                <a:gd name="connsiteX237" fmla="*/ 9787 w 10000"/>
                <a:gd name="connsiteY237" fmla="*/ 2136 h 10000"/>
                <a:gd name="connsiteX238" fmla="*/ 9730 w 10000"/>
                <a:gd name="connsiteY238" fmla="*/ 2257 h 10000"/>
                <a:gd name="connsiteX239" fmla="*/ 9693 w 10000"/>
                <a:gd name="connsiteY239" fmla="*/ 2264 h 10000"/>
                <a:gd name="connsiteX240" fmla="*/ 9699 w 10000"/>
                <a:gd name="connsiteY240" fmla="*/ 2349 h 10000"/>
                <a:gd name="connsiteX241" fmla="*/ 9667 w 10000"/>
                <a:gd name="connsiteY241" fmla="*/ 2413 h 10000"/>
                <a:gd name="connsiteX242" fmla="*/ 9675 w 10000"/>
                <a:gd name="connsiteY242" fmla="*/ 2697 h 10000"/>
                <a:gd name="connsiteX243" fmla="*/ 9693 w 10000"/>
                <a:gd name="connsiteY243" fmla="*/ 2718 h 10000"/>
                <a:gd name="connsiteX244" fmla="*/ 9687 w 10000"/>
                <a:gd name="connsiteY244" fmla="*/ 2811 h 10000"/>
                <a:gd name="connsiteX245" fmla="*/ 9675 w 10000"/>
                <a:gd name="connsiteY245" fmla="*/ 2896 h 10000"/>
                <a:gd name="connsiteX246" fmla="*/ 9630 w 10000"/>
                <a:gd name="connsiteY246" fmla="*/ 2938 h 10000"/>
                <a:gd name="connsiteX247" fmla="*/ 9548 w 10000"/>
                <a:gd name="connsiteY247" fmla="*/ 2903 h 10000"/>
                <a:gd name="connsiteX248" fmla="*/ 9511 w 10000"/>
                <a:gd name="connsiteY248" fmla="*/ 2952 h 10000"/>
                <a:gd name="connsiteX249" fmla="*/ 9517 w 10000"/>
                <a:gd name="connsiteY249" fmla="*/ 2995 h 10000"/>
                <a:gd name="connsiteX250" fmla="*/ 9492 w 10000"/>
                <a:gd name="connsiteY250" fmla="*/ 3080 h 10000"/>
                <a:gd name="connsiteX251" fmla="*/ 9448 w 10000"/>
                <a:gd name="connsiteY251" fmla="*/ 3137 h 10000"/>
                <a:gd name="connsiteX252" fmla="*/ 9435 w 10000"/>
                <a:gd name="connsiteY252" fmla="*/ 3236 h 10000"/>
                <a:gd name="connsiteX253" fmla="*/ 9404 w 10000"/>
                <a:gd name="connsiteY253" fmla="*/ 3322 h 10000"/>
                <a:gd name="connsiteX254" fmla="*/ 9410 w 10000"/>
                <a:gd name="connsiteY254" fmla="*/ 3378 h 10000"/>
                <a:gd name="connsiteX255" fmla="*/ 9398 w 10000"/>
                <a:gd name="connsiteY255" fmla="*/ 3435 h 10000"/>
                <a:gd name="connsiteX256" fmla="*/ 9423 w 10000"/>
                <a:gd name="connsiteY256" fmla="*/ 3485 h 10000"/>
                <a:gd name="connsiteX257" fmla="*/ 9385 w 10000"/>
                <a:gd name="connsiteY257" fmla="*/ 3563 h 10000"/>
                <a:gd name="connsiteX258" fmla="*/ 9323 w 10000"/>
                <a:gd name="connsiteY258" fmla="*/ 3442 h 10000"/>
                <a:gd name="connsiteX259" fmla="*/ 9323 w 10000"/>
                <a:gd name="connsiteY259" fmla="*/ 3350 h 10000"/>
                <a:gd name="connsiteX260" fmla="*/ 9304 w 10000"/>
                <a:gd name="connsiteY260" fmla="*/ 3336 h 10000"/>
                <a:gd name="connsiteX261" fmla="*/ 9228 w 10000"/>
                <a:gd name="connsiteY261" fmla="*/ 3400 h 10000"/>
                <a:gd name="connsiteX262" fmla="*/ 9108 w 10000"/>
                <a:gd name="connsiteY262" fmla="*/ 3549 h 10000"/>
                <a:gd name="connsiteX263" fmla="*/ 9039 w 10000"/>
                <a:gd name="connsiteY263" fmla="*/ 3655 h 10000"/>
                <a:gd name="connsiteX264" fmla="*/ 8933 w 10000"/>
                <a:gd name="connsiteY264" fmla="*/ 3712 h 10000"/>
                <a:gd name="connsiteX265" fmla="*/ 8895 w 10000"/>
                <a:gd name="connsiteY265" fmla="*/ 3797 h 10000"/>
                <a:gd name="connsiteX266" fmla="*/ 8864 w 10000"/>
                <a:gd name="connsiteY266" fmla="*/ 3825 h 10000"/>
                <a:gd name="connsiteX267" fmla="*/ 8744 w 10000"/>
                <a:gd name="connsiteY267" fmla="*/ 3903 h 10000"/>
                <a:gd name="connsiteX268" fmla="*/ 8644 w 10000"/>
                <a:gd name="connsiteY268" fmla="*/ 3996 h 10000"/>
                <a:gd name="connsiteX269" fmla="*/ 8620 w 10000"/>
                <a:gd name="connsiteY269" fmla="*/ 4067 h 10000"/>
                <a:gd name="connsiteX270" fmla="*/ 8581 w 10000"/>
                <a:gd name="connsiteY270" fmla="*/ 4102 h 10000"/>
                <a:gd name="connsiteX271" fmla="*/ 8632 w 10000"/>
                <a:gd name="connsiteY271" fmla="*/ 4194 h 10000"/>
                <a:gd name="connsiteX272" fmla="*/ 8682 w 10000"/>
                <a:gd name="connsiteY272" fmla="*/ 4265 h 10000"/>
                <a:gd name="connsiteX273" fmla="*/ 8751 w 10000"/>
                <a:gd name="connsiteY273" fmla="*/ 4294 h 10000"/>
                <a:gd name="connsiteX274" fmla="*/ 8726 w 10000"/>
                <a:gd name="connsiteY274" fmla="*/ 4344 h 10000"/>
                <a:gd name="connsiteX275" fmla="*/ 8775 w 10000"/>
                <a:gd name="connsiteY275" fmla="*/ 4358 h 10000"/>
                <a:gd name="connsiteX276" fmla="*/ 8775 w 10000"/>
                <a:gd name="connsiteY276" fmla="*/ 4443 h 10000"/>
                <a:gd name="connsiteX277" fmla="*/ 8814 w 10000"/>
                <a:gd name="connsiteY277" fmla="*/ 4507 h 10000"/>
                <a:gd name="connsiteX278" fmla="*/ 8876 w 10000"/>
                <a:gd name="connsiteY278" fmla="*/ 4493 h 10000"/>
                <a:gd name="connsiteX279" fmla="*/ 8902 w 10000"/>
                <a:gd name="connsiteY279" fmla="*/ 4422 h 10000"/>
                <a:gd name="connsiteX280" fmla="*/ 8952 w 10000"/>
                <a:gd name="connsiteY280" fmla="*/ 4414 h 10000"/>
                <a:gd name="connsiteX281" fmla="*/ 8957 w 10000"/>
                <a:gd name="connsiteY281" fmla="*/ 4358 h 10000"/>
                <a:gd name="connsiteX282" fmla="*/ 9022 w 10000"/>
                <a:gd name="connsiteY282" fmla="*/ 4358 h 10000"/>
                <a:gd name="connsiteX283" fmla="*/ 8995 w 10000"/>
                <a:gd name="connsiteY283" fmla="*/ 4429 h 10000"/>
                <a:gd name="connsiteX284" fmla="*/ 9058 w 10000"/>
                <a:gd name="connsiteY284" fmla="*/ 4464 h 10000"/>
                <a:gd name="connsiteX285" fmla="*/ 9046 w 10000"/>
                <a:gd name="connsiteY285" fmla="*/ 4528 h 10000"/>
                <a:gd name="connsiteX286" fmla="*/ 8952 w 10000"/>
                <a:gd name="connsiteY286" fmla="*/ 4535 h 10000"/>
                <a:gd name="connsiteX287" fmla="*/ 8883 w 10000"/>
                <a:gd name="connsiteY287" fmla="*/ 4578 h 10000"/>
                <a:gd name="connsiteX288" fmla="*/ 8821 w 10000"/>
                <a:gd name="connsiteY288" fmla="*/ 4599 h 10000"/>
                <a:gd name="connsiteX289" fmla="*/ 8821 w 10000"/>
                <a:gd name="connsiteY289" fmla="*/ 4698 h 10000"/>
                <a:gd name="connsiteX290" fmla="*/ 8883 w 10000"/>
                <a:gd name="connsiteY290" fmla="*/ 4805 h 10000"/>
                <a:gd name="connsiteX291" fmla="*/ 8833 w 10000"/>
                <a:gd name="connsiteY291" fmla="*/ 4904 h 10000"/>
                <a:gd name="connsiteX292" fmla="*/ 8732 w 10000"/>
                <a:gd name="connsiteY292" fmla="*/ 4918 h 10000"/>
                <a:gd name="connsiteX293" fmla="*/ 8744 w 10000"/>
                <a:gd name="connsiteY293" fmla="*/ 5032 h 10000"/>
                <a:gd name="connsiteX294" fmla="*/ 8739 w 10000"/>
                <a:gd name="connsiteY294" fmla="*/ 5103 h 10000"/>
                <a:gd name="connsiteX295" fmla="*/ 8707 w 10000"/>
                <a:gd name="connsiteY295" fmla="*/ 5138 h 10000"/>
                <a:gd name="connsiteX296" fmla="*/ 8644 w 10000"/>
                <a:gd name="connsiteY296" fmla="*/ 5110 h 10000"/>
                <a:gd name="connsiteX297" fmla="*/ 8589 w 10000"/>
                <a:gd name="connsiteY297" fmla="*/ 5018 h 10000"/>
                <a:gd name="connsiteX298" fmla="*/ 8525 w 10000"/>
                <a:gd name="connsiteY298" fmla="*/ 5089 h 10000"/>
                <a:gd name="connsiteX299" fmla="*/ 8463 w 10000"/>
                <a:gd name="connsiteY299" fmla="*/ 5039 h 10000"/>
                <a:gd name="connsiteX300" fmla="*/ 8456 w 10000"/>
                <a:gd name="connsiteY300" fmla="*/ 5011 h 10000"/>
                <a:gd name="connsiteX301" fmla="*/ 8368 w 10000"/>
                <a:gd name="connsiteY301" fmla="*/ 4947 h 10000"/>
                <a:gd name="connsiteX302" fmla="*/ 8343 w 10000"/>
                <a:gd name="connsiteY302" fmla="*/ 4961 h 10000"/>
                <a:gd name="connsiteX303" fmla="*/ 8355 w 10000"/>
                <a:gd name="connsiteY303" fmla="*/ 5039 h 10000"/>
                <a:gd name="connsiteX304" fmla="*/ 8305 w 10000"/>
                <a:gd name="connsiteY304" fmla="*/ 5138 h 10000"/>
                <a:gd name="connsiteX305" fmla="*/ 8343 w 10000"/>
                <a:gd name="connsiteY305" fmla="*/ 5160 h 10000"/>
                <a:gd name="connsiteX306" fmla="*/ 8413 w 10000"/>
                <a:gd name="connsiteY306" fmla="*/ 5145 h 10000"/>
                <a:gd name="connsiteX307" fmla="*/ 8425 w 10000"/>
                <a:gd name="connsiteY307" fmla="*/ 5181 h 10000"/>
                <a:gd name="connsiteX308" fmla="*/ 8413 w 10000"/>
                <a:gd name="connsiteY308" fmla="*/ 5224 h 10000"/>
                <a:gd name="connsiteX309" fmla="*/ 8438 w 10000"/>
                <a:gd name="connsiteY309" fmla="*/ 5280 h 10000"/>
                <a:gd name="connsiteX310" fmla="*/ 8494 w 10000"/>
                <a:gd name="connsiteY310" fmla="*/ 5316 h 10000"/>
                <a:gd name="connsiteX311" fmla="*/ 8481 w 10000"/>
                <a:gd name="connsiteY311" fmla="*/ 5401 h 10000"/>
                <a:gd name="connsiteX312" fmla="*/ 8519 w 10000"/>
                <a:gd name="connsiteY312" fmla="*/ 5444 h 10000"/>
                <a:gd name="connsiteX313" fmla="*/ 8475 w 10000"/>
                <a:gd name="connsiteY313" fmla="*/ 5486 h 10000"/>
                <a:gd name="connsiteX314" fmla="*/ 8463 w 10000"/>
                <a:gd name="connsiteY314" fmla="*/ 5642 h 10000"/>
                <a:gd name="connsiteX315" fmla="*/ 8438 w 10000"/>
                <a:gd name="connsiteY315" fmla="*/ 5649 h 10000"/>
                <a:gd name="connsiteX316" fmla="*/ 8469 w 10000"/>
                <a:gd name="connsiteY316" fmla="*/ 5720 h 10000"/>
                <a:gd name="connsiteX317" fmla="*/ 8475 w 10000"/>
                <a:gd name="connsiteY317" fmla="*/ 5841 h 10000"/>
                <a:gd name="connsiteX318" fmla="*/ 8506 w 10000"/>
                <a:gd name="connsiteY318" fmla="*/ 5869 h 10000"/>
                <a:gd name="connsiteX319" fmla="*/ 8513 w 10000"/>
                <a:gd name="connsiteY319" fmla="*/ 5905 h 10000"/>
                <a:gd name="connsiteX320" fmla="*/ 8538 w 10000"/>
                <a:gd name="connsiteY320" fmla="*/ 5912 h 10000"/>
                <a:gd name="connsiteX321" fmla="*/ 8544 w 10000"/>
                <a:gd name="connsiteY321" fmla="*/ 5983 h 10000"/>
                <a:gd name="connsiteX322" fmla="*/ 8531 w 10000"/>
                <a:gd name="connsiteY322" fmla="*/ 6033 h 10000"/>
                <a:gd name="connsiteX323" fmla="*/ 8595 w 10000"/>
                <a:gd name="connsiteY323" fmla="*/ 6061 h 10000"/>
                <a:gd name="connsiteX324" fmla="*/ 8689 w 10000"/>
                <a:gd name="connsiteY324" fmla="*/ 6004 h 10000"/>
                <a:gd name="connsiteX325" fmla="*/ 8826 w 10000"/>
                <a:gd name="connsiteY325" fmla="*/ 5891 h 10000"/>
                <a:gd name="connsiteX326" fmla="*/ 8864 w 10000"/>
                <a:gd name="connsiteY326" fmla="*/ 5891 h 10000"/>
                <a:gd name="connsiteX327" fmla="*/ 8864 w 10000"/>
                <a:gd name="connsiteY327" fmla="*/ 5976 h 10000"/>
                <a:gd name="connsiteX328" fmla="*/ 8889 w 10000"/>
                <a:gd name="connsiteY328" fmla="*/ 5990 h 10000"/>
                <a:gd name="connsiteX329" fmla="*/ 8933 w 10000"/>
                <a:gd name="connsiteY329" fmla="*/ 6089 h 10000"/>
                <a:gd name="connsiteX330" fmla="*/ 8964 w 10000"/>
                <a:gd name="connsiteY330" fmla="*/ 6097 h 10000"/>
                <a:gd name="connsiteX331" fmla="*/ 8945 w 10000"/>
                <a:gd name="connsiteY331" fmla="*/ 6153 h 10000"/>
                <a:gd name="connsiteX332" fmla="*/ 8995 w 10000"/>
                <a:gd name="connsiteY332" fmla="*/ 6281 h 10000"/>
                <a:gd name="connsiteX333" fmla="*/ 8995 w 10000"/>
                <a:gd name="connsiteY333" fmla="*/ 6345 h 10000"/>
                <a:gd name="connsiteX334" fmla="*/ 9022 w 10000"/>
                <a:gd name="connsiteY334" fmla="*/ 6416 h 10000"/>
                <a:gd name="connsiteX335" fmla="*/ 8983 w 10000"/>
                <a:gd name="connsiteY335" fmla="*/ 6473 h 10000"/>
                <a:gd name="connsiteX336" fmla="*/ 8939 w 10000"/>
                <a:gd name="connsiteY336" fmla="*/ 6466 h 10000"/>
                <a:gd name="connsiteX337" fmla="*/ 8939 w 10000"/>
                <a:gd name="connsiteY337" fmla="*/ 6501 h 10000"/>
                <a:gd name="connsiteX338" fmla="*/ 8983 w 10000"/>
                <a:gd name="connsiteY338" fmla="*/ 6544 h 10000"/>
                <a:gd name="connsiteX339" fmla="*/ 9002 w 10000"/>
                <a:gd name="connsiteY339" fmla="*/ 6515 h 10000"/>
                <a:gd name="connsiteX340" fmla="*/ 9039 w 10000"/>
                <a:gd name="connsiteY340" fmla="*/ 6579 h 10000"/>
                <a:gd name="connsiteX341" fmla="*/ 9084 w 10000"/>
                <a:gd name="connsiteY341" fmla="*/ 6579 h 10000"/>
                <a:gd name="connsiteX342" fmla="*/ 9058 w 10000"/>
                <a:gd name="connsiteY342" fmla="*/ 6757 h 10000"/>
                <a:gd name="connsiteX343" fmla="*/ 9039 w 10000"/>
                <a:gd name="connsiteY343" fmla="*/ 6792 h 10000"/>
                <a:gd name="connsiteX344" fmla="*/ 8983 w 10000"/>
                <a:gd name="connsiteY344" fmla="*/ 6778 h 10000"/>
                <a:gd name="connsiteX345" fmla="*/ 8914 w 10000"/>
                <a:gd name="connsiteY345" fmla="*/ 6799 h 10000"/>
                <a:gd name="connsiteX346" fmla="*/ 8889 w 10000"/>
                <a:gd name="connsiteY346" fmla="*/ 6842 h 10000"/>
                <a:gd name="connsiteX347" fmla="*/ 8883 w 10000"/>
                <a:gd name="connsiteY347" fmla="*/ 6884 h 10000"/>
                <a:gd name="connsiteX348" fmla="*/ 8840 w 10000"/>
                <a:gd name="connsiteY348" fmla="*/ 6934 h 10000"/>
                <a:gd name="connsiteX349" fmla="*/ 8770 w 10000"/>
                <a:gd name="connsiteY349" fmla="*/ 6941 h 10000"/>
                <a:gd name="connsiteX350" fmla="*/ 8757 w 10000"/>
                <a:gd name="connsiteY350" fmla="*/ 6962 h 10000"/>
                <a:gd name="connsiteX351" fmla="*/ 8713 w 10000"/>
                <a:gd name="connsiteY351" fmla="*/ 6927 h 10000"/>
                <a:gd name="connsiteX352" fmla="*/ 8670 w 10000"/>
                <a:gd name="connsiteY352" fmla="*/ 6934 h 10000"/>
                <a:gd name="connsiteX353" fmla="*/ 8644 w 10000"/>
                <a:gd name="connsiteY353" fmla="*/ 6906 h 10000"/>
                <a:gd name="connsiteX354" fmla="*/ 8589 w 10000"/>
                <a:gd name="connsiteY354" fmla="*/ 6891 h 10000"/>
                <a:gd name="connsiteX355" fmla="*/ 8601 w 10000"/>
                <a:gd name="connsiteY355" fmla="*/ 6941 h 10000"/>
                <a:gd name="connsiteX356" fmla="*/ 8575 w 10000"/>
                <a:gd name="connsiteY356" fmla="*/ 6991 h 10000"/>
                <a:gd name="connsiteX357" fmla="*/ 8481 w 10000"/>
                <a:gd name="connsiteY357" fmla="*/ 6984 h 10000"/>
                <a:gd name="connsiteX358" fmla="*/ 8450 w 10000"/>
                <a:gd name="connsiteY358" fmla="*/ 6962 h 10000"/>
                <a:gd name="connsiteX359" fmla="*/ 8400 w 10000"/>
                <a:gd name="connsiteY359" fmla="*/ 6984 h 10000"/>
                <a:gd name="connsiteX360" fmla="*/ 8394 w 10000"/>
                <a:gd name="connsiteY360" fmla="*/ 7055 h 10000"/>
                <a:gd name="connsiteX361" fmla="*/ 8300 w 10000"/>
                <a:gd name="connsiteY361" fmla="*/ 7133 h 10000"/>
                <a:gd name="connsiteX362" fmla="*/ 8268 w 10000"/>
                <a:gd name="connsiteY362" fmla="*/ 7090 h 10000"/>
                <a:gd name="connsiteX363" fmla="*/ 8200 w 10000"/>
                <a:gd name="connsiteY363" fmla="*/ 7111 h 10000"/>
                <a:gd name="connsiteX364" fmla="*/ 8155 w 10000"/>
                <a:gd name="connsiteY364" fmla="*/ 7133 h 10000"/>
                <a:gd name="connsiteX365" fmla="*/ 8149 w 10000"/>
                <a:gd name="connsiteY365" fmla="*/ 7168 h 10000"/>
                <a:gd name="connsiteX366" fmla="*/ 8054 w 10000"/>
                <a:gd name="connsiteY366" fmla="*/ 7246 h 10000"/>
                <a:gd name="connsiteX367" fmla="*/ 7999 w 10000"/>
                <a:gd name="connsiteY367" fmla="*/ 7232 h 10000"/>
                <a:gd name="connsiteX368" fmla="*/ 7942 w 10000"/>
                <a:gd name="connsiteY368" fmla="*/ 7260 h 10000"/>
                <a:gd name="connsiteX369" fmla="*/ 7898 w 10000"/>
                <a:gd name="connsiteY369" fmla="*/ 7303 h 10000"/>
                <a:gd name="connsiteX370" fmla="*/ 7836 w 10000"/>
                <a:gd name="connsiteY370" fmla="*/ 7331 h 10000"/>
                <a:gd name="connsiteX371" fmla="*/ 7841 w 10000"/>
                <a:gd name="connsiteY371" fmla="*/ 7374 h 10000"/>
                <a:gd name="connsiteX372" fmla="*/ 7786 w 10000"/>
                <a:gd name="connsiteY372" fmla="*/ 7402 h 10000"/>
                <a:gd name="connsiteX373" fmla="*/ 7704 w 10000"/>
                <a:gd name="connsiteY373" fmla="*/ 7523 h 10000"/>
                <a:gd name="connsiteX374" fmla="*/ 7691 w 10000"/>
                <a:gd name="connsiteY374" fmla="*/ 7573 h 10000"/>
                <a:gd name="connsiteX375" fmla="*/ 7666 w 10000"/>
                <a:gd name="connsiteY375" fmla="*/ 7559 h 10000"/>
                <a:gd name="connsiteX376" fmla="*/ 7678 w 10000"/>
                <a:gd name="connsiteY376" fmla="*/ 7523 h 10000"/>
                <a:gd name="connsiteX377" fmla="*/ 7597 w 10000"/>
                <a:gd name="connsiteY377" fmla="*/ 7339 h 10000"/>
                <a:gd name="connsiteX378" fmla="*/ 7597 w 10000"/>
                <a:gd name="connsiteY378" fmla="*/ 7268 h 10000"/>
                <a:gd name="connsiteX379" fmla="*/ 7560 w 10000"/>
                <a:gd name="connsiteY379" fmla="*/ 7268 h 10000"/>
                <a:gd name="connsiteX380" fmla="*/ 7445 w 10000"/>
                <a:gd name="connsiteY380" fmla="*/ 7197 h 10000"/>
                <a:gd name="connsiteX381" fmla="*/ 7377 w 10000"/>
                <a:gd name="connsiteY381" fmla="*/ 7232 h 10000"/>
                <a:gd name="connsiteX382" fmla="*/ 7358 w 10000"/>
                <a:gd name="connsiteY382" fmla="*/ 7275 h 10000"/>
                <a:gd name="connsiteX383" fmla="*/ 7408 w 10000"/>
                <a:gd name="connsiteY383" fmla="*/ 7324 h 10000"/>
                <a:gd name="connsiteX384" fmla="*/ 7420 w 10000"/>
                <a:gd name="connsiteY384" fmla="*/ 7367 h 10000"/>
                <a:gd name="connsiteX385" fmla="*/ 7389 w 10000"/>
                <a:gd name="connsiteY385" fmla="*/ 7410 h 10000"/>
                <a:gd name="connsiteX386" fmla="*/ 7396 w 10000"/>
                <a:gd name="connsiteY386" fmla="*/ 7445 h 10000"/>
                <a:gd name="connsiteX387" fmla="*/ 7383 w 10000"/>
                <a:gd name="connsiteY387" fmla="*/ 7516 h 10000"/>
                <a:gd name="connsiteX388" fmla="*/ 7389 w 10000"/>
                <a:gd name="connsiteY388" fmla="*/ 7587 h 10000"/>
                <a:gd name="connsiteX389" fmla="*/ 7427 w 10000"/>
                <a:gd name="connsiteY389" fmla="*/ 7700 h 10000"/>
                <a:gd name="connsiteX390" fmla="*/ 7389 w 10000"/>
                <a:gd name="connsiteY390" fmla="*/ 7743 h 10000"/>
                <a:gd name="connsiteX391" fmla="*/ 7396 w 10000"/>
                <a:gd name="connsiteY391" fmla="*/ 7779 h 10000"/>
                <a:gd name="connsiteX392" fmla="*/ 7364 w 10000"/>
                <a:gd name="connsiteY392" fmla="*/ 7793 h 10000"/>
                <a:gd name="connsiteX393" fmla="*/ 7346 w 10000"/>
                <a:gd name="connsiteY393" fmla="*/ 7814 h 10000"/>
                <a:gd name="connsiteX394" fmla="*/ 7226 w 10000"/>
                <a:gd name="connsiteY394" fmla="*/ 7800 h 10000"/>
                <a:gd name="connsiteX395" fmla="*/ 7207 w 10000"/>
                <a:gd name="connsiteY395" fmla="*/ 7757 h 10000"/>
                <a:gd name="connsiteX396" fmla="*/ 7169 w 10000"/>
                <a:gd name="connsiteY396" fmla="*/ 7786 h 10000"/>
                <a:gd name="connsiteX397" fmla="*/ 7088 w 10000"/>
                <a:gd name="connsiteY397" fmla="*/ 7771 h 10000"/>
                <a:gd name="connsiteX398" fmla="*/ 7032 w 10000"/>
                <a:gd name="connsiteY398" fmla="*/ 7793 h 10000"/>
                <a:gd name="connsiteX399" fmla="*/ 7001 w 10000"/>
                <a:gd name="connsiteY399" fmla="*/ 7644 h 10000"/>
                <a:gd name="connsiteX400" fmla="*/ 6968 w 10000"/>
                <a:gd name="connsiteY400" fmla="*/ 7637 h 10000"/>
                <a:gd name="connsiteX401" fmla="*/ 6932 w 10000"/>
                <a:gd name="connsiteY401" fmla="*/ 7544 h 10000"/>
                <a:gd name="connsiteX402" fmla="*/ 6951 w 10000"/>
                <a:gd name="connsiteY402" fmla="*/ 7502 h 10000"/>
                <a:gd name="connsiteX403" fmla="*/ 6994 w 10000"/>
                <a:gd name="connsiteY403" fmla="*/ 7523 h 10000"/>
                <a:gd name="connsiteX404" fmla="*/ 7013 w 10000"/>
                <a:gd name="connsiteY404" fmla="*/ 7473 h 10000"/>
                <a:gd name="connsiteX405" fmla="*/ 6982 w 10000"/>
                <a:gd name="connsiteY405" fmla="*/ 7438 h 10000"/>
                <a:gd name="connsiteX406" fmla="*/ 7001 w 10000"/>
                <a:gd name="connsiteY406" fmla="*/ 7402 h 10000"/>
                <a:gd name="connsiteX407" fmla="*/ 6919 w 10000"/>
                <a:gd name="connsiteY407" fmla="*/ 7331 h 10000"/>
                <a:gd name="connsiteX408" fmla="*/ 6925 w 10000"/>
                <a:gd name="connsiteY408" fmla="*/ 7296 h 10000"/>
                <a:gd name="connsiteX409" fmla="*/ 6875 w 10000"/>
                <a:gd name="connsiteY409" fmla="*/ 7260 h 10000"/>
                <a:gd name="connsiteX410" fmla="*/ 6906 w 10000"/>
                <a:gd name="connsiteY410" fmla="*/ 7218 h 10000"/>
                <a:gd name="connsiteX411" fmla="*/ 6894 w 10000"/>
                <a:gd name="connsiteY411" fmla="*/ 7168 h 10000"/>
                <a:gd name="connsiteX412" fmla="*/ 6836 w 10000"/>
                <a:gd name="connsiteY412" fmla="*/ 7090 h 10000"/>
                <a:gd name="connsiteX413" fmla="*/ 6800 w 10000"/>
                <a:gd name="connsiteY413" fmla="*/ 7026 h 10000"/>
                <a:gd name="connsiteX414" fmla="*/ 6724 w 10000"/>
                <a:gd name="connsiteY414" fmla="*/ 7055 h 10000"/>
                <a:gd name="connsiteX415" fmla="*/ 6681 w 10000"/>
                <a:gd name="connsiteY415" fmla="*/ 7048 h 10000"/>
                <a:gd name="connsiteX416" fmla="*/ 6656 w 10000"/>
                <a:gd name="connsiteY416" fmla="*/ 7111 h 10000"/>
                <a:gd name="connsiteX417" fmla="*/ 6568 w 10000"/>
                <a:gd name="connsiteY417" fmla="*/ 7119 h 10000"/>
                <a:gd name="connsiteX418" fmla="*/ 6536 w 10000"/>
                <a:gd name="connsiteY418" fmla="*/ 7111 h 10000"/>
                <a:gd name="connsiteX419" fmla="*/ 6461 w 10000"/>
                <a:gd name="connsiteY419" fmla="*/ 7161 h 10000"/>
                <a:gd name="connsiteX420" fmla="*/ 6468 w 10000"/>
                <a:gd name="connsiteY420" fmla="*/ 7260 h 10000"/>
                <a:gd name="connsiteX421" fmla="*/ 6449 w 10000"/>
                <a:gd name="connsiteY421" fmla="*/ 7324 h 10000"/>
                <a:gd name="connsiteX422" fmla="*/ 6449 w 10000"/>
                <a:gd name="connsiteY422" fmla="*/ 7381 h 10000"/>
                <a:gd name="connsiteX423" fmla="*/ 6385 w 10000"/>
                <a:gd name="connsiteY423" fmla="*/ 7424 h 10000"/>
                <a:gd name="connsiteX424" fmla="*/ 6317 w 10000"/>
                <a:gd name="connsiteY424" fmla="*/ 7431 h 10000"/>
                <a:gd name="connsiteX425" fmla="*/ 6298 w 10000"/>
                <a:gd name="connsiteY425" fmla="*/ 7410 h 10000"/>
                <a:gd name="connsiteX426" fmla="*/ 6235 w 10000"/>
                <a:gd name="connsiteY426" fmla="*/ 7388 h 10000"/>
                <a:gd name="connsiteX427" fmla="*/ 6199 w 10000"/>
                <a:gd name="connsiteY427" fmla="*/ 7431 h 10000"/>
                <a:gd name="connsiteX428" fmla="*/ 6191 w 10000"/>
                <a:gd name="connsiteY428" fmla="*/ 7473 h 10000"/>
                <a:gd name="connsiteX429" fmla="*/ 6153 w 10000"/>
                <a:gd name="connsiteY429" fmla="*/ 7480 h 10000"/>
                <a:gd name="connsiteX430" fmla="*/ 6148 w 10000"/>
                <a:gd name="connsiteY430" fmla="*/ 7523 h 10000"/>
                <a:gd name="connsiteX431" fmla="*/ 6117 w 10000"/>
                <a:gd name="connsiteY431" fmla="*/ 7523 h 10000"/>
                <a:gd name="connsiteX432" fmla="*/ 6079 w 10000"/>
                <a:gd name="connsiteY432" fmla="*/ 7424 h 10000"/>
                <a:gd name="connsiteX433" fmla="*/ 5991 w 10000"/>
                <a:gd name="connsiteY433" fmla="*/ 7473 h 10000"/>
                <a:gd name="connsiteX434" fmla="*/ 5890 w 10000"/>
                <a:gd name="connsiteY434" fmla="*/ 7551 h 10000"/>
                <a:gd name="connsiteX435" fmla="*/ 5852 w 10000"/>
                <a:gd name="connsiteY435" fmla="*/ 7566 h 10000"/>
                <a:gd name="connsiteX436" fmla="*/ 5866 w 10000"/>
                <a:gd name="connsiteY436" fmla="*/ 7615 h 10000"/>
                <a:gd name="connsiteX437" fmla="*/ 5808 w 10000"/>
                <a:gd name="connsiteY437" fmla="*/ 7637 h 10000"/>
                <a:gd name="connsiteX438" fmla="*/ 5770 w 10000"/>
                <a:gd name="connsiteY438" fmla="*/ 7608 h 10000"/>
                <a:gd name="connsiteX439" fmla="*/ 5688 w 10000"/>
                <a:gd name="connsiteY439" fmla="*/ 7622 h 10000"/>
                <a:gd name="connsiteX440" fmla="*/ 5688 w 10000"/>
                <a:gd name="connsiteY440" fmla="*/ 7395 h 10000"/>
                <a:gd name="connsiteX441" fmla="*/ 5769 w 10000"/>
                <a:gd name="connsiteY441"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619 w 10000"/>
                <a:gd name="connsiteY47" fmla="*/ 9304 h 10000"/>
                <a:gd name="connsiteX48" fmla="*/ 268 w 10000"/>
                <a:gd name="connsiteY48" fmla="*/ 8935 h 10000"/>
                <a:gd name="connsiteX49" fmla="*/ 130 w 10000"/>
                <a:gd name="connsiteY49" fmla="*/ 8893 h 10000"/>
                <a:gd name="connsiteX50" fmla="*/ 48 w 10000"/>
                <a:gd name="connsiteY50" fmla="*/ 8758 h 10000"/>
                <a:gd name="connsiteX51" fmla="*/ 638 w 10000"/>
                <a:gd name="connsiteY51" fmla="*/ 7104 h 10000"/>
                <a:gd name="connsiteX52" fmla="*/ 6100 w 10000"/>
                <a:gd name="connsiteY52" fmla="*/ 7627 h 10000"/>
                <a:gd name="connsiteX53" fmla="*/ 5005 w 10000"/>
                <a:gd name="connsiteY53" fmla="*/ 5713 h 10000"/>
                <a:gd name="connsiteX54" fmla="*/ 5149 w 10000"/>
                <a:gd name="connsiteY54" fmla="*/ 5720 h 10000"/>
                <a:gd name="connsiteX55" fmla="*/ 5199 w 10000"/>
                <a:gd name="connsiteY55" fmla="*/ 5742 h 10000"/>
                <a:gd name="connsiteX56" fmla="*/ 5306 w 10000"/>
                <a:gd name="connsiteY56" fmla="*/ 5635 h 10000"/>
                <a:gd name="connsiteX57" fmla="*/ 5363 w 10000"/>
                <a:gd name="connsiteY57" fmla="*/ 5628 h 10000"/>
                <a:gd name="connsiteX58" fmla="*/ 5413 w 10000"/>
                <a:gd name="connsiteY58" fmla="*/ 5564 h 10000"/>
                <a:gd name="connsiteX59" fmla="*/ 5475 w 10000"/>
                <a:gd name="connsiteY59" fmla="*/ 5515 h 10000"/>
                <a:gd name="connsiteX60" fmla="*/ 5538 w 10000"/>
                <a:gd name="connsiteY60" fmla="*/ 5408 h 10000"/>
                <a:gd name="connsiteX61" fmla="*/ 5551 w 10000"/>
                <a:gd name="connsiteY61" fmla="*/ 5344 h 10000"/>
                <a:gd name="connsiteX62" fmla="*/ 5626 w 10000"/>
                <a:gd name="connsiteY62" fmla="*/ 5316 h 10000"/>
                <a:gd name="connsiteX63" fmla="*/ 5714 w 10000"/>
                <a:gd name="connsiteY63" fmla="*/ 5351 h 10000"/>
                <a:gd name="connsiteX64" fmla="*/ 5789 w 10000"/>
                <a:gd name="connsiteY64" fmla="*/ 5337 h 10000"/>
                <a:gd name="connsiteX65" fmla="*/ 5866 w 10000"/>
                <a:gd name="connsiteY65" fmla="*/ 5344 h 10000"/>
                <a:gd name="connsiteX66" fmla="*/ 5998 w 10000"/>
                <a:gd name="connsiteY66" fmla="*/ 5302 h 10000"/>
                <a:gd name="connsiteX67" fmla="*/ 6084 w 10000"/>
                <a:gd name="connsiteY67" fmla="*/ 5195 h 10000"/>
                <a:gd name="connsiteX68" fmla="*/ 6122 w 10000"/>
                <a:gd name="connsiteY68" fmla="*/ 5160 h 10000"/>
                <a:gd name="connsiteX69" fmla="*/ 6179 w 10000"/>
                <a:gd name="connsiteY69" fmla="*/ 5160 h 10000"/>
                <a:gd name="connsiteX70" fmla="*/ 6223 w 10000"/>
                <a:gd name="connsiteY70" fmla="*/ 5103 h 10000"/>
                <a:gd name="connsiteX71" fmla="*/ 6204 w 10000"/>
                <a:gd name="connsiteY71" fmla="*/ 5039 h 10000"/>
                <a:gd name="connsiteX72" fmla="*/ 6217 w 10000"/>
                <a:gd name="connsiteY72" fmla="*/ 4982 h 10000"/>
                <a:gd name="connsiteX73" fmla="*/ 6273 w 10000"/>
                <a:gd name="connsiteY73" fmla="*/ 4876 h 10000"/>
                <a:gd name="connsiteX74" fmla="*/ 6335 w 10000"/>
                <a:gd name="connsiteY74" fmla="*/ 4776 h 10000"/>
                <a:gd name="connsiteX75" fmla="*/ 6398 w 10000"/>
                <a:gd name="connsiteY75" fmla="*/ 4755 h 10000"/>
                <a:gd name="connsiteX76" fmla="*/ 6430 w 10000"/>
                <a:gd name="connsiteY76" fmla="*/ 4720 h 10000"/>
                <a:gd name="connsiteX77" fmla="*/ 6536 w 10000"/>
                <a:gd name="connsiteY77" fmla="*/ 4734 h 10000"/>
                <a:gd name="connsiteX78" fmla="*/ 6643 w 10000"/>
                <a:gd name="connsiteY78" fmla="*/ 4734 h 10000"/>
                <a:gd name="connsiteX79" fmla="*/ 6650 w 10000"/>
                <a:gd name="connsiteY79" fmla="*/ 4670 h 10000"/>
                <a:gd name="connsiteX80" fmla="*/ 6668 w 10000"/>
                <a:gd name="connsiteY80" fmla="*/ 4627 h 10000"/>
                <a:gd name="connsiteX81" fmla="*/ 6662 w 10000"/>
                <a:gd name="connsiteY81" fmla="*/ 4599 h 10000"/>
                <a:gd name="connsiteX82" fmla="*/ 6724 w 10000"/>
                <a:gd name="connsiteY82" fmla="*/ 4578 h 10000"/>
                <a:gd name="connsiteX83" fmla="*/ 6768 w 10000"/>
                <a:gd name="connsiteY83" fmla="*/ 4634 h 10000"/>
                <a:gd name="connsiteX84" fmla="*/ 6831 w 10000"/>
                <a:gd name="connsiteY84" fmla="*/ 4613 h 10000"/>
                <a:gd name="connsiteX85" fmla="*/ 6851 w 10000"/>
                <a:gd name="connsiteY85" fmla="*/ 4578 h 10000"/>
                <a:gd name="connsiteX86" fmla="*/ 6901 w 10000"/>
                <a:gd name="connsiteY86" fmla="*/ 4564 h 10000"/>
                <a:gd name="connsiteX87" fmla="*/ 7006 w 10000"/>
                <a:gd name="connsiteY87" fmla="*/ 4493 h 10000"/>
                <a:gd name="connsiteX88" fmla="*/ 7107 w 10000"/>
                <a:gd name="connsiteY88" fmla="*/ 4521 h 10000"/>
                <a:gd name="connsiteX89" fmla="*/ 7133 w 10000"/>
                <a:gd name="connsiteY89" fmla="*/ 4507 h 10000"/>
                <a:gd name="connsiteX90" fmla="*/ 7188 w 10000"/>
                <a:gd name="connsiteY90" fmla="*/ 4528 h 10000"/>
                <a:gd name="connsiteX91" fmla="*/ 7214 w 10000"/>
                <a:gd name="connsiteY91" fmla="*/ 4471 h 10000"/>
                <a:gd name="connsiteX92" fmla="*/ 7238 w 10000"/>
                <a:gd name="connsiteY92" fmla="*/ 4500 h 10000"/>
                <a:gd name="connsiteX93" fmla="*/ 7276 w 10000"/>
                <a:gd name="connsiteY93" fmla="*/ 4493 h 10000"/>
                <a:gd name="connsiteX94" fmla="*/ 7320 w 10000"/>
                <a:gd name="connsiteY94" fmla="*/ 4556 h 10000"/>
                <a:gd name="connsiteX95" fmla="*/ 7370 w 10000"/>
                <a:gd name="connsiteY95" fmla="*/ 4549 h 10000"/>
                <a:gd name="connsiteX96" fmla="*/ 7414 w 10000"/>
                <a:gd name="connsiteY96" fmla="*/ 4578 h 10000"/>
                <a:gd name="connsiteX97" fmla="*/ 7433 w 10000"/>
                <a:gd name="connsiteY97" fmla="*/ 4556 h 10000"/>
                <a:gd name="connsiteX98" fmla="*/ 7522 w 10000"/>
                <a:gd name="connsiteY98" fmla="*/ 4564 h 10000"/>
                <a:gd name="connsiteX99" fmla="*/ 7535 w 10000"/>
                <a:gd name="connsiteY99" fmla="*/ 4585 h 10000"/>
                <a:gd name="connsiteX100" fmla="*/ 7628 w 10000"/>
                <a:gd name="connsiteY100" fmla="*/ 4514 h 10000"/>
                <a:gd name="connsiteX101" fmla="*/ 7628 w 10000"/>
                <a:gd name="connsiteY101" fmla="*/ 4393 h 10000"/>
                <a:gd name="connsiteX102" fmla="*/ 7604 w 10000"/>
                <a:gd name="connsiteY102" fmla="*/ 4379 h 10000"/>
                <a:gd name="connsiteX103" fmla="*/ 7585 w 10000"/>
                <a:gd name="connsiteY103" fmla="*/ 4294 h 10000"/>
                <a:gd name="connsiteX104" fmla="*/ 7547 w 10000"/>
                <a:gd name="connsiteY104" fmla="*/ 4209 h 10000"/>
                <a:gd name="connsiteX105" fmla="*/ 7489 w 10000"/>
                <a:gd name="connsiteY105" fmla="*/ 4173 h 10000"/>
                <a:gd name="connsiteX106" fmla="*/ 7483 w 10000"/>
                <a:gd name="connsiteY106" fmla="*/ 4131 h 10000"/>
                <a:gd name="connsiteX107" fmla="*/ 7402 w 10000"/>
                <a:gd name="connsiteY107" fmla="*/ 4053 h 10000"/>
                <a:gd name="connsiteX108" fmla="*/ 7408 w 10000"/>
                <a:gd name="connsiteY108" fmla="*/ 4024 h 10000"/>
                <a:gd name="connsiteX109" fmla="*/ 7327 w 10000"/>
                <a:gd name="connsiteY109" fmla="*/ 3982 h 10000"/>
                <a:gd name="connsiteX110" fmla="*/ 7320 w 10000"/>
                <a:gd name="connsiteY110" fmla="*/ 3903 h 10000"/>
                <a:gd name="connsiteX111" fmla="*/ 7183 w 10000"/>
                <a:gd name="connsiteY111" fmla="*/ 3833 h 10000"/>
                <a:gd name="connsiteX112" fmla="*/ 7107 w 10000"/>
                <a:gd name="connsiteY112" fmla="*/ 3683 h 10000"/>
                <a:gd name="connsiteX113" fmla="*/ 6994 w 10000"/>
                <a:gd name="connsiteY113" fmla="*/ 3676 h 10000"/>
                <a:gd name="connsiteX114" fmla="*/ 6956 w 10000"/>
                <a:gd name="connsiteY114" fmla="*/ 3648 h 10000"/>
                <a:gd name="connsiteX115" fmla="*/ 6901 w 10000"/>
                <a:gd name="connsiteY115" fmla="*/ 3669 h 10000"/>
                <a:gd name="connsiteX116" fmla="*/ 6812 w 10000"/>
                <a:gd name="connsiteY116" fmla="*/ 3669 h 10000"/>
                <a:gd name="connsiteX117" fmla="*/ 6687 w 10000"/>
                <a:gd name="connsiteY117" fmla="*/ 3840 h 10000"/>
                <a:gd name="connsiteX118" fmla="*/ 6643 w 10000"/>
                <a:gd name="connsiteY118" fmla="*/ 3918 h 10000"/>
                <a:gd name="connsiteX119" fmla="*/ 6530 w 10000"/>
                <a:gd name="connsiteY119" fmla="*/ 3797 h 10000"/>
                <a:gd name="connsiteX120" fmla="*/ 6449 w 10000"/>
                <a:gd name="connsiteY120" fmla="*/ 3747 h 10000"/>
                <a:gd name="connsiteX121" fmla="*/ 6367 w 10000"/>
                <a:gd name="connsiteY121" fmla="*/ 3754 h 10000"/>
                <a:gd name="connsiteX122" fmla="*/ 6285 w 10000"/>
                <a:gd name="connsiteY122" fmla="*/ 3790 h 10000"/>
                <a:gd name="connsiteX123" fmla="*/ 6217 w 10000"/>
                <a:gd name="connsiteY123" fmla="*/ 3762 h 10000"/>
                <a:gd name="connsiteX124" fmla="*/ 6153 w 10000"/>
                <a:gd name="connsiteY124" fmla="*/ 3804 h 10000"/>
                <a:gd name="connsiteX125" fmla="*/ 6091 w 10000"/>
                <a:gd name="connsiteY125" fmla="*/ 3889 h 10000"/>
                <a:gd name="connsiteX126" fmla="*/ 5947 w 10000"/>
                <a:gd name="connsiteY126" fmla="*/ 3733 h 10000"/>
                <a:gd name="connsiteX127" fmla="*/ 5928 w 10000"/>
                <a:gd name="connsiteY127" fmla="*/ 3577 h 10000"/>
                <a:gd name="connsiteX128" fmla="*/ 6041 w 10000"/>
                <a:gd name="connsiteY128" fmla="*/ 3513 h 10000"/>
                <a:gd name="connsiteX129" fmla="*/ 6034 w 10000"/>
                <a:gd name="connsiteY129" fmla="*/ 3343 h 10000"/>
                <a:gd name="connsiteX130" fmla="*/ 6141 w 10000"/>
                <a:gd name="connsiteY130" fmla="*/ 3144 h 10000"/>
                <a:gd name="connsiteX131" fmla="*/ 6129 w 10000"/>
                <a:gd name="connsiteY131" fmla="*/ 3109 h 10000"/>
                <a:gd name="connsiteX132" fmla="*/ 6385 w 10000"/>
                <a:gd name="connsiteY132" fmla="*/ 2456 h 10000"/>
                <a:gd name="connsiteX133" fmla="*/ 6524 w 10000"/>
                <a:gd name="connsiteY133" fmla="*/ 2555 h 10000"/>
                <a:gd name="connsiteX134" fmla="*/ 6605 w 10000"/>
                <a:gd name="connsiteY134" fmla="*/ 2598 h 10000"/>
                <a:gd name="connsiteX135" fmla="*/ 6687 w 10000"/>
                <a:gd name="connsiteY135" fmla="*/ 2598 h 10000"/>
                <a:gd name="connsiteX136" fmla="*/ 6812 w 10000"/>
                <a:gd name="connsiteY136" fmla="*/ 2676 h 10000"/>
                <a:gd name="connsiteX137" fmla="*/ 6831 w 10000"/>
                <a:gd name="connsiteY137" fmla="*/ 2626 h 10000"/>
                <a:gd name="connsiteX138" fmla="*/ 6913 w 10000"/>
                <a:gd name="connsiteY138" fmla="*/ 2612 h 10000"/>
                <a:gd name="connsiteX139" fmla="*/ 6982 w 10000"/>
                <a:gd name="connsiteY139" fmla="*/ 2527 h 10000"/>
                <a:gd name="connsiteX140" fmla="*/ 7069 w 10000"/>
                <a:gd name="connsiteY140" fmla="*/ 2463 h 10000"/>
                <a:gd name="connsiteX141" fmla="*/ 7107 w 10000"/>
                <a:gd name="connsiteY141" fmla="*/ 2399 h 10000"/>
                <a:gd name="connsiteX142" fmla="*/ 7238 w 10000"/>
                <a:gd name="connsiteY142" fmla="*/ 2356 h 10000"/>
                <a:gd name="connsiteX143" fmla="*/ 7308 w 10000"/>
                <a:gd name="connsiteY143" fmla="*/ 2363 h 10000"/>
                <a:gd name="connsiteX144" fmla="*/ 7364 w 10000"/>
                <a:gd name="connsiteY144" fmla="*/ 2300 h 10000"/>
                <a:gd name="connsiteX145" fmla="*/ 7408 w 10000"/>
                <a:gd name="connsiteY145" fmla="*/ 2214 h 10000"/>
                <a:gd name="connsiteX146" fmla="*/ 7389 w 10000"/>
                <a:gd name="connsiteY146" fmla="*/ 2200 h 10000"/>
                <a:gd name="connsiteX147" fmla="*/ 7408 w 10000"/>
                <a:gd name="connsiteY147" fmla="*/ 2108 h 10000"/>
                <a:gd name="connsiteX148" fmla="*/ 7333 w 10000"/>
                <a:gd name="connsiteY148" fmla="*/ 2108 h 10000"/>
                <a:gd name="connsiteX149" fmla="*/ 7370 w 10000"/>
                <a:gd name="connsiteY149" fmla="*/ 2030 h 10000"/>
                <a:gd name="connsiteX150" fmla="*/ 7377 w 10000"/>
                <a:gd name="connsiteY150" fmla="*/ 1938 h 10000"/>
                <a:gd name="connsiteX151" fmla="*/ 7408 w 10000"/>
                <a:gd name="connsiteY151" fmla="*/ 1916 h 10000"/>
                <a:gd name="connsiteX152" fmla="*/ 7464 w 10000"/>
                <a:gd name="connsiteY152" fmla="*/ 1824 h 10000"/>
                <a:gd name="connsiteX153" fmla="*/ 7458 w 10000"/>
                <a:gd name="connsiteY153" fmla="*/ 1753 h 10000"/>
                <a:gd name="connsiteX154" fmla="*/ 7504 w 10000"/>
                <a:gd name="connsiteY154" fmla="*/ 1675 h 10000"/>
                <a:gd name="connsiteX155" fmla="*/ 7554 w 10000"/>
                <a:gd name="connsiteY155" fmla="*/ 1625 h 10000"/>
                <a:gd name="connsiteX156" fmla="*/ 7572 w 10000"/>
                <a:gd name="connsiteY156" fmla="*/ 1540 h 10000"/>
                <a:gd name="connsiteX157" fmla="*/ 7566 w 10000"/>
                <a:gd name="connsiteY157" fmla="*/ 1512 h 10000"/>
                <a:gd name="connsiteX158" fmla="*/ 7610 w 10000"/>
                <a:gd name="connsiteY158" fmla="*/ 1455 h 10000"/>
                <a:gd name="connsiteX159" fmla="*/ 7672 w 10000"/>
                <a:gd name="connsiteY159" fmla="*/ 1285 h 10000"/>
                <a:gd name="connsiteX160" fmla="*/ 7691 w 10000"/>
                <a:gd name="connsiteY160" fmla="*/ 1185 h 10000"/>
                <a:gd name="connsiteX161" fmla="*/ 7723 w 10000"/>
                <a:gd name="connsiteY161" fmla="*/ 1192 h 10000"/>
                <a:gd name="connsiteX162" fmla="*/ 7810 w 10000"/>
                <a:gd name="connsiteY162" fmla="*/ 1079 h 10000"/>
                <a:gd name="connsiteX163" fmla="*/ 7910 w 10000"/>
                <a:gd name="connsiteY163" fmla="*/ 1015 h 10000"/>
                <a:gd name="connsiteX164" fmla="*/ 7922 w 10000"/>
                <a:gd name="connsiteY164" fmla="*/ 937 h 10000"/>
                <a:gd name="connsiteX165" fmla="*/ 7961 w 10000"/>
                <a:gd name="connsiteY165" fmla="*/ 852 h 10000"/>
                <a:gd name="connsiteX166" fmla="*/ 7949 w 10000"/>
                <a:gd name="connsiteY166" fmla="*/ 788 h 10000"/>
                <a:gd name="connsiteX167" fmla="*/ 7898 w 10000"/>
                <a:gd name="connsiteY167" fmla="*/ 731 h 10000"/>
                <a:gd name="connsiteX168" fmla="*/ 7922 w 10000"/>
                <a:gd name="connsiteY168" fmla="*/ 660 h 10000"/>
                <a:gd name="connsiteX169" fmla="*/ 7922 w 10000"/>
                <a:gd name="connsiteY169" fmla="*/ 575 h 10000"/>
                <a:gd name="connsiteX170" fmla="*/ 7829 w 10000"/>
                <a:gd name="connsiteY170" fmla="*/ 504 h 10000"/>
                <a:gd name="connsiteX171" fmla="*/ 7736 w 10000"/>
                <a:gd name="connsiteY171" fmla="*/ 546 h 10000"/>
                <a:gd name="connsiteX172" fmla="*/ 7691 w 10000"/>
                <a:gd name="connsiteY172" fmla="*/ 546 h 10000"/>
                <a:gd name="connsiteX173" fmla="*/ 7672 w 10000"/>
                <a:gd name="connsiteY173" fmla="*/ 497 h 10000"/>
                <a:gd name="connsiteX174" fmla="*/ 7672 w 10000"/>
                <a:gd name="connsiteY174" fmla="*/ 405 h 10000"/>
                <a:gd name="connsiteX175" fmla="*/ 7791 w 10000"/>
                <a:gd name="connsiteY175" fmla="*/ 312 h 10000"/>
                <a:gd name="connsiteX176" fmla="*/ 7829 w 10000"/>
                <a:gd name="connsiteY176" fmla="*/ 234 h 10000"/>
                <a:gd name="connsiteX177" fmla="*/ 7904 w 10000"/>
                <a:gd name="connsiteY177" fmla="*/ 170 h 10000"/>
                <a:gd name="connsiteX178" fmla="*/ 7973 w 10000"/>
                <a:gd name="connsiteY178" fmla="*/ 50 h 10000"/>
                <a:gd name="connsiteX179" fmla="*/ 8023 w 10000"/>
                <a:gd name="connsiteY179" fmla="*/ 28 h 10000"/>
                <a:gd name="connsiteX180" fmla="*/ 8092 w 10000"/>
                <a:gd name="connsiteY180" fmla="*/ 43 h 10000"/>
                <a:gd name="connsiteX181" fmla="*/ 8237 w 10000"/>
                <a:gd name="connsiteY181" fmla="*/ 0 h 10000"/>
                <a:gd name="connsiteX182" fmla="*/ 8305 w 10000"/>
                <a:gd name="connsiteY182" fmla="*/ 71 h 10000"/>
                <a:gd name="connsiteX183" fmla="*/ 8300 w 10000"/>
                <a:gd name="connsiteY183" fmla="*/ 121 h 10000"/>
                <a:gd name="connsiteX184" fmla="*/ 8331 w 10000"/>
                <a:gd name="connsiteY184" fmla="*/ 142 h 10000"/>
                <a:gd name="connsiteX185" fmla="*/ 8355 w 10000"/>
                <a:gd name="connsiteY185" fmla="*/ 192 h 10000"/>
                <a:gd name="connsiteX186" fmla="*/ 8318 w 10000"/>
                <a:gd name="connsiteY186" fmla="*/ 248 h 10000"/>
                <a:gd name="connsiteX187" fmla="*/ 8268 w 10000"/>
                <a:gd name="connsiteY187" fmla="*/ 376 h 10000"/>
                <a:gd name="connsiteX188" fmla="*/ 8187 w 10000"/>
                <a:gd name="connsiteY188" fmla="*/ 476 h 10000"/>
                <a:gd name="connsiteX189" fmla="*/ 8111 w 10000"/>
                <a:gd name="connsiteY189" fmla="*/ 532 h 10000"/>
                <a:gd name="connsiteX190" fmla="*/ 8169 w 10000"/>
                <a:gd name="connsiteY190" fmla="*/ 554 h 10000"/>
                <a:gd name="connsiteX191" fmla="*/ 8243 w 10000"/>
                <a:gd name="connsiteY191" fmla="*/ 639 h 10000"/>
                <a:gd name="connsiteX192" fmla="*/ 8293 w 10000"/>
                <a:gd name="connsiteY192" fmla="*/ 646 h 10000"/>
                <a:gd name="connsiteX193" fmla="*/ 8318 w 10000"/>
                <a:gd name="connsiteY193" fmla="*/ 738 h 10000"/>
                <a:gd name="connsiteX194" fmla="*/ 8368 w 10000"/>
                <a:gd name="connsiteY194" fmla="*/ 759 h 10000"/>
                <a:gd name="connsiteX195" fmla="*/ 8406 w 10000"/>
                <a:gd name="connsiteY195" fmla="*/ 752 h 10000"/>
                <a:gd name="connsiteX196" fmla="*/ 8481 w 10000"/>
                <a:gd name="connsiteY196" fmla="*/ 610 h 10000"/>
                <a:gd name="connsiteX197" fmla="*/ 8550 w 10000"/>
                <a:gd name="connsiteY197" fmla="*/ 625 h 10000"/>
                <a:gd name="connsiteX198" fmla="*/ 8562 w 10000"/>
                <a:gd name="connsiteY198" fmla="*/ 667 h 10000"/>
                <a:gd name="connsiteX199" fmla="*/ 8613 w 10000"/>
                <a:gd name="connsiteY199" fmla="*/ 717 h 10000"/>
                <a:gd name="connsiteX200" fmla="*/ 8613 w 10000"/>
                <a:gd name="connsiteY200" fmla="*/ 752 h 10000"/>
                <a:gd name="connsiteX201" fmla="*/ 8657 w 10000"/>
                <a:gd name="connsiteY201" fmla="*/ 774 h 10000"/>
                <a:gd name="connsiteX202" fmla="*/ 8720 w 10000"/>
                <a:gd name="connsiteY202" fmla="*/ 774 h 10000"/>
                <a:gd name="connsiteX203" fmla="*/ 8726 w 10000"/>
                <a:gd name="connsiteY203" fmla="*/ 837 h 10000"/>
                <a:gd name="connsiteX204" fmla="*/ 8670 w 10000"/>
                <a:gd name="connsiteY204" fmla="*/ 866 h 10000"/>
                <a:gd name="connsiteX205" fmla="*/ 8720 w 10000"/>
                <a:gd name="connsiteY205" fmla="*/ 1143 h 10000"/>
                <a:gd name="connsiteX206" fmla="*/ 8770 w 10000"/>
                <a:gd name="connsiteY206" fmla="*/ 1270 h 10000"/>
                <a:gd name="connsiteX207" fmla="*/ 8757 w 10000"/>
                <a:gd name="connsiteY207" fmla="*/ 1327 h 10000"/>
                <a:gd name="connsiteX208" fmla="*/ 8801 w 10000"/>
                <a:gd name="connsiteY208" fmla="*/ 1391 h 10000"/>
                <a:gd name="connsiteX209" fmla="*/ 8808 w 10000"/>
                <a:gd name="connsiteY209" fmla="*/ 1434 h 10000"/>
                <a:gd name="connsiteX210" fmla="*/ 8926 w 10000"/>
                <a:gd name="connsiteY210" fmla="*/ 1483 h 10000"/>
                <a:gd name="connsiteX211" fmla="*/ 9072 w 10000"/>
                <a:gd name="connsiteY211" fmla="*/ 1441 h 10000"/>
                <a:gd name="connsiteX212" fmla="*/ 9089 w 10000"/>
                <a:gd name="connsiteY212" fmla="*/ 1384 h 10000"/>
                <a:gd name="connsiteX213" fmla="*/ 9139 w 10000"/>
                <a:gd name="connsiteY213" fmla="*/ 1405 h 10000"/>
                <a:gd name="connsiteX214" fmla="*/ 9172 w 10000"/>
                <a:gd name="connsiteY214" fmla="*/ 1455 h 10000"/>
                <a:gd name="connsiteX215" fmla="*/ 9248 w 10000"/>
                <a:gd name="connsiteY215" fmla="*/ 1419 h 10000"/>
                <a:gd name="connsiteX216" fmla="*/ 9291 w 10000"/>
                <a:gd name="connsiteY216" fmla="*/ 1419 h 10000"/>
                <a:gd name="connsiteX217" fmla="*/ 9354 w 10000"/>
                <a:gd name="connsiteY217" fmla="*/ 1476 h 10000"/>
                <a:gd name="connsiteX218" fmla="*/ 9391 w 10000"/>
                <a:gd name="connsiteY218" fmla="*/ 1398 h 10000"/>
                <a:gd name="connsiteX219" fmla="*/ 9467 w 10000"/>
                <a:gd name="connsiteY219" fmla="*/ 1434 h 10000"/>
                <a:gd name="connsiteX220" fmla="*/ 9505 w 10000"/>
                <a:gd name="connsiteY220" fmla="*/ 1391 h 10000"/>
                <a:gd name="connsiteX221" fmla="*/ 9536 w 10000"/>
                <a:gd name="connsiteY221" fmla="*/ 1398 h 10000"/>
                <a:gd name="connsiteX222" fmla="*/ 9567 w 10000"/>
                <a:gd name="connsiteY222" fmla="*/ 1356 h 10000"/>
                <a:gd name="connsiteX223" fmla="*/ 9561 w 10000"/>
                <a:gd name="connsiteY223" fmla="*/ 1313 h 10000"/>
                <a:gd name="connsiteX224" fmla="*/ 9605 w 10000"/>
                <a:gd name="connsiteY224" fmla="*/ 1292 h 10000"/>
                <a:gd name="connsiteX225" fmla="*/ 9636 w 10000"/>
                <a:gd name="connsiteY225" fmla="*/ 1221 h 10000"/>
                <a:gd name="connsiteX226" fmla="*/ 9725 w 10000"/>
                <a:gd name="connsiteY226" fmla="*/ 1228 h 10000"/>
                <a:gd name="connsiteX227" fmla="*/ 9856 w 10000"/>
                <a:gd name="connsiteY227" fmla="*/ 1434 h 10000"/>
                <a:gd name="connsiteX228" fmla="*/ 9880 w 10000"/>
                <a:gd name="connsiteY228" fmla="*/ 1505 h 10000"/>
                <a:gd name="connsiteX229" fmla="*/ 9969 w 10000"/>
                <a:gd name="connsiteY229" fmla="*/ 1597 h 10000"/>
                <a:gd name="connsiteX230" fmla="*/ 10000 w 10000"/>
                <a:gd name="connsiteY230" fmla="*/ 1682 h 10000"/>
                <a:gd name="connsiteX231" fmla="*/ 9931 w 10000"/>
                <a:gd name="connsiteY231" fmla="*/ 1796 h 10000"/>
                <a:gd name="connsiteX232" fmla="*/ 9880 w 10000"/>
                <a:gd name="connsiteY232" fmla="*/ 1838 h 10000"/>
                <a:gd name="connsiteX233" fmla="*/ 9907 w 10000"/>
                <a:gd name="connsiteY233" fmla="*/ 1959 h 10000"/>
                <a:gd name="connsiteX234" fmla="*/ 9830 w 10000"/>
                <a:gd name="connsiteY234" fmla="*/ 2051 h 10000"/>
                <a:gd name="connsiteX235" fmla="*/ 9787 w 10000"/>
                <a:gd name="connsiteY235" fmla="*/ 2072 h 10000"/>
                <a:gd name="connsiteX236" fmla="*/ 9787 w 10000"/>
                <a:gd name="connsiteY236" fmla="*/ 2136 h 10000"/>
                <a:gd name="connsiteX237" fmla="*/ 9730 w 10000"/>
                <a:gd name="connsiteY237" fmla="*/ 2257 h 10000"/>
                <a:gd name="connsiteX238" fmla="*/ 9693 w 10000"/>
                <a:gd name="connsiteY238" fmla="*/ 2264 h 10000"/>
                <a:gd name="connsiteX239" fmla="*/ 9699 w 10000"/>
                <a:gd name="connsiteY239" fmla="*/ 2349 h 10000"/>
                <a:gd name="connsiteX240" fmla="*/ 9667 w 10000"/>
                <a:gd name="connsiteY240" fmla="*/ 2413 h 10000"/>
                <a:gd name="connsiteX241" fmla="*/ 9675 w 10000"/>
                <a:gd name="connsiteY241" fmla="*/ 2697 h 10000"/>
                <a:gd name="connsiteX242" fmla="*/ 9693 w 10000"/>
                <a:gd name="connsiteY242" fmla="*/ 2718 h 10000"/>
                <a:gd name="connsiteX243" fmla="*/ 9687 w 10000"/>
                <a:gd name="connsiteY243" fmla="*/ 2811 h 10000"/>
                <a:gd name="connsiteX244" fmla="*/ 9675 w 10000"/>
                <a:gd name="connsiteY244" fmla="*/ 2896 h 10000"/>
                <a:gd name="connsiteX245" fmla="*/ 9630 w 10000"/>
                <a:gd name="connsiteY245" fmla="*/ 2938 h 10000"/>
                <a:gd name="connsiteX246" fmla="*/ 9548 w 10000"/>
                <a:gd name="connsiteY246" fmla="*/ 2903 h 10000"/>
                <a:gd name="connsiteX247" fmla="*/ 9511 w 10000"/>
                <a:gd name="connsiteY247" fmla="*/ 2952 h 10000"/>
                <a:gd name="connsiteX248" fmla="*/ 9517 w 10000"/>
                <a:gd name="connsiteY248" fmla="*/ 2995 h 10000"/>
                <a:gd name="connsiteX249" fmla="*/ 9492 w 10000"/>
                <a:gd name="connsiteY249" fmla="*/ 3080 h 10000"/>
                <a:gd name="connsiteX250" fmla="*/ 9448 w 10000"/>
                <a:gd name="connsiteY250" fmla="*/ 3137 h 10000"/>
                <a:gd name="connsiteX251" fmla="*/ 9435 w 10000"/>
                <a:gd name="connsiteY251" fmla="*/ 3236 h 10000"/>
                <a:gd name="connsiteX252" fmla="*/ 9404 w 10000"/>
                <a:gd name="connsiteY252" fmla="*/ 3322 h 10000"/>
                <a:gd name="connsiteX253" fmla="*/ 9410 w 10000"/>
                <a:gd name="connsiteY253" fmla="*/ 3378 h 10000"/>
                <a:gd name="connsiteX254" fmla="*/ 9398 w 10000"/>
                <a:gd name="connsiteY254" fmla="*/ 3435 h 10000"/>
                <a:gd name="connsiteX255" fmla="*/ 9423 w 10000"/>
                <a:gd name="connsiteY255" fmla="*/ 3485 h 10000"/>
                <a:gd name="connsiteX256" fmla="*/ 9385 w 10000"/>
                <a:gd name="connsiteY256" fmla="*/ 3563 h 10000"/>
                <a:gd name="connsiteX257" fmla="*/ 9323 w 10000"/>
                <a:gd name="connsiteY257" fmla="*/ 3442 h 10000"/>
                <a:gd name="connsiteX258" fmla="*/ 9323 w 10000"/>
                <a:gd name="connsiteY258" fmla="*/ 3350 h 10000"/>
                <a:gd name="connsiteX259" fmla="*/ 9304 w 10000"/>
                <a:gd name="connsiteY259" fmla="*/ 3336 h 10000"/>
                <a:gd name="connsiteX260" fmla="*/ 9228 w 10000"/>
                <a:gd name="connsiteY260" fmla="*/ 3400 h 10000"/>
                <a:gd name="connsiteX261" fmla="*/ 9108 w 10000"/>
                <a:gd name="connsiteY261" fmla="*/ 3549 h 10000"/>
                <a:gd name="connsiteX262" fmla="*/ 9039 w 10000"/>
                <a:gd name="connsiteY262" fmla="*/ 3655 h 10000"/>
                <a:gd name="connsiteX263" fmla="*/ 8933 w 10000"/>
                <a:gd name="connsiteY263" fmla="*/ 3712 h 10000"/>
                <a:gd name="connsiteX264" fmla="*/ 8895 w 10000"/>
                <a:gd name="connsiteY264" fmla="*/ 3797 h 10000"/>
                <a:gd name="connsiteX265" fmla="*/ 8864 w 10000"/>
                <a:gd name="connsiteY265" fmla="*/ 3825 h 10000"/>
                <a:gd name="connsiteX266" fmla="*/ 8744 w 10000"/>
                <a:gd name="connsiteY266" fmla="*/ 3903 h 10000"/>
                <a:gd name="connsiteX267" fmla="*/ 8644 w 10000"/>
                <a:gd name="connsiteY267" fmla="*/ 3996 h 10000"/>
                <a:gd name="connsiteX268" fmla="*/ 8620 w 10000"/>
                <a:gd name="connsiteY268" fmla="*/ 4067 h 10000"/>
                <a:gd name="connsiteX269" fmla="*/ 8581 w 10000"/>
                <a:gd name="connsiteY269" fmla="*/ 4102 h 10000"/>
                <a:gd name="connsiteX270" fmla="*/ 8632 w 10000"/>
                <a:gd name="connsiteY270" fmla="*/ 4194 h 10000"/>
                <a:gd name="connsiteX271" fmla="*/ 8682 w 10000"/>
                <a:gd name="connsiteY271" fmla="*/ 4265 h 10000"/>
                <a:gd name="connsiteX272" fmla="*/ 8751 w 10000"/>
                <a:gd name="connsiteY272" fmla="*/ 4294 h 10000"/>
                <a:gd name="connsiteX273" fmla="*/ 8726 w 10000"/>
                <a:gd name="connsiteY273" fmla="*/ 4344 h 10000"/>
                <a:gd name="connsiteX274" fmla="*/ 8775 w 10000"/>
                <a:gd name="connsiteY274" fmla="*/ 4358 h 10000"/>
                <a:gd name="connsiteX275" fmla="*/ 8775 w 10000"/>
                <a:gd name="connsiteY275" fmla="*/ 4443 h 10000"/>
                <a:gd name="connsiteX276" fmla="*/ 8814 w 10000"/>
                <a:gd name="connsiteY276" fmla="*/ 4507 h 10000"/>
                <a:gd name="connsiteX277" fmla="*/ 8876 w 10000"/>
                <a:gd name="connsiteY277" fmla="*/ 4493 h 10000"/>
                <a:gd name="connsiteX278" fmla="*/ 8902 w 10000"/>
                <a:gd name="connsiteY278" fmla="*/ 4422 h 10000"/>
                <a:gd name="connsiteX279" fmla="*/ 8952 w 10000"/>
                <a:gd name="connsiteY279" fmla="*/ 4414 h 10000"/>
                <a:gd name="connsiteX280" fmla="*/ 8957 w 10000"/>
                <a:gd name="connsiteY280" fmla="*/ 4358 h 10000"/>
                <a:gd name="connsiteX281" fmla="*/ 9022 w 10000"/>
                <a:gd name="connsiteY281" fmla="*/ 4358 h 10000"/>
                <a:gd name="connsiteX282" fmla="*/ 8995 w 10000"/>
                <a:gd name="connsiteY282" fmla="*/ 4429 h 10000"/>
                <a:gd name="connsiteX283" fmla="*/ 9058 w 10000"/>
                <a:gd name="connsiteY283" fmla="*/ 4464 h 10000"/>
                <a:gd name="connsiteX284" fmla="*/ 9046 w 10000"/>
                <a:gd name="connsiteY284" fmla="*/ 4528 h 10000"/>
                <a:gd name="connsiteX285" fmla="*/ 8952 w 10000"/>
                <a:gd name="connsiteY285" fmla="*/ 4535 h 10000"/>
                <a:gd name="connsiteX286" fmla="*/ 8883 w 10000"/>
                <a:gd name="connsiteY286" fmla="*/ 4578 h 10000"/>
                <a:gd name="connsiteX287" fmla="*/ 8821 w 10000"/>
                <a:gd name="connsiteY287" fmla="*/ 4599 h 10000"/>
                <a:gd name="connsiteX288" fmla="*/ 8821 w 10000"/>
                <a:gd name="connsiteY288" fmla="*/ 4698 h 10000"/>
                <a:gd name="connsiteX289" fmla="*/ 8883 w 10000"/>
                <a:gd name="connsiteY289" fmla="*/ 4805 h 10000"/>
                <a:gd name="connsiteX290" fmla="*/ 8833 w 10000"/>
                <a:gd name="connsiteY290" fmla="*/ 4904 h 10000"/>
                <a:gd name="connsiteX291" fmla="*/ 8732 w 10000"/>
                <a:gd name="connsiteY291" fmla="*/ 4918 h 10000"/>
                <a:gd name="connsiteX292" fmla="*/ 8744 w 10000"/>
                <a:gd name="connsiteY292" fmla="*/ 5032 h 10000"/>
                <a:gd name="connsiteX293" fmla="*/ 8739 w 10000"/>
                <a:gd name="connsiteY293" fmla="*/ 5103 h 10000"/>
                <a:gd name="connsiteX294" fmla="*/ 8707 w 10000"/>
                <a:gd name="connsiteY294" fmla="*/ 5138 h 10000"/>
                <a:gd name="connsiteX295" fmla="*/ 8644 w 10000"/>
                <a:gd name="connsiteY295" fmla="*/ 5110 h 10000"/>
                <a:gd name="connsiteX296" fmla="*/ 8589 w 10000"/>
                <a:gd name="connsiteY296" fmla="*/ 5018 h 10000"/>
                <a:gd name="connsiteX297" fmla="*/ 8525 w 10000"/>
                <a:gd name="connsiteY297" fmla="*/ 5089 h 10000"/>
                <a:gd name="connsiteX298" fmla="*/ 8463 w 10000"/>
                <a:gd name="connsiteY298" fmla="*/ 5039 h 10000"/>
                <a:gd name="connsiteX299" fmla="*/ 8456 w 10000"/>
                <a:gd name="connsiteY299" fmla="*/ 5011 h 10000"/>
                <a:gd name="connsiteX300" fmla="*/ 8368 w 10000"/>
                <a:gd name="connsiteY300" fmla="*/ 4947 h 10000"/>
                <a:gd name="connsiteX301" fmla="*/ 8343 w 10000"/>
                <a:gd name="connsiteY301" fmla="*/ 4961 h 10000"/>
                <a:gd name="connsiteX302" fmla="*/ 8355 w 10000"/>
                <a:gd name="connsiteY302" fmla="*/ 5039 h 10000"/>
                <a:gd name="connsiteX303" fmla="*/ 8305 w 10000"/>
                <a:gd name="connsiteY303" fmla="*/ 5138 h 10000"/>
                <a:gd name="connsiteX304" fmla="*/ 8343 w 10000"/>
                <a:gd name="connsiteY304" fmla="*/ 5160 h 10000"/>
                <a:gd name="connsiteX305" fmla="*/ 8413 w 10000"/>
                <a:gd name="connsiteY305" fmla="*/ 5145 h 10000"/>
                <a:gd name="connsiteX306" fmla="*/ 8425 w 10000"/>
                <a:gd name="connsiteY306" fmla="*/ 5181 h 10000"/>
                <a:gd name="connsiteX307" fmla="*/ 8413 w 10000"/>
                <a:gd name="connsiteY307" fmla="*/ 5224 h 10000"/>
                <a:gd name="connsiteX308" fmla="*/ 8438 w 10000"/>
                <a:gd name="connsiteY308" fmla="*/ 5280 h 10000"/>
                <a:gd name="connsiteX309" fmla="*/ 8494 w 10000"/>
                <a:gd name="connsiteY309" fmla="*/ 5316 h 10000"/>
                <a:gd name="connsiteX310" fmla="*/ 8481 w 10000"/>
                <a:gd name="connsiteY310" fmla="*/ 5401 h 10000"/>
                <a:gd name="connsiteX311" fmla="*/ 8519 w 10000"/>
                <a:gd name="connsiteY311" fmla="*/ 5444 h 10000"/>
                <a:gd name="connsiteX312" fmla="*/ 8475 w 10000"/>
                <a:gd name="connsiteY312" fmla="*/ 5486 h 10000"/>
                <a:gd name="connsiteX313" fmla="*/ 8463 w 10000"/>
                <a:gd name="connsiteY313" fmla="*/ 5642 h 10000"/>
                <a:gd name="connsiteX314" fmla="*/ 8438 w 10000"/>
                <a:gd name="connsiteY314" fmla="*/ 5649 h 10000"/>
                <a:gd name="connsiteX315" fmla="*/ 8469 w 10000"/>
                <a:gd name="connsiteY315" fmla="*/ 5720 h 10000"/>
                <a:gd name="connsiteX316" fmla="*/ 8475 w 10000"/>
                <a:gd name="connsiteY316" fmla="*/ 5841 h 10000"/>
                <a:gd name="connsiteX317" fmla="*/ 8506 w 10000"/>
                <a:gd name="connsiteY317" fmla="*/ 5869 h 10000"/>
                <a:gd name="connsiteX318" fmla="*/ 8513 w 10000"/>
                <a:gd name="connsiteY318" fmla="*/ 5905 h 10000"/>
                <a:gd name="connsiteX319" fmla="*/ 8538 w 10000"/>
                <a:gd name="connsiteY319" fmla="*/ 5912 h 10000"/>
                <a:gd name="connsiteX320" fmla="*/ 8544 w 10000"/>
                <a:gd name="connsiteY320" fmla="*/ 5983 h 10000"/>
                <a:gd name="connsiteX321" fmla="*/ 8531 w 10000"/>
                <a:gd name="connsiteY321" fmla="*/ 6033 h 10000"/>
                <a:gd name="connsiteX322" fmla="*/ 8595 w 10000"/>
                <a:gd name="connsiteY322" fmla="*/ 6061 h 10000"/>
                <a:gd name="connsiteX323" fmla="*/ 8689 w 10000"/>
                <a:gd name="connsiteY323" fmla="*/ 6004 h 10000"/>
                <a:gd name="connsiteX324" fmla="*/ 8826 w 10000"/>
                <a:gd name="connsiteY324" fmla="*/ 5891 h 10000"/>
                <a:gd name="connsiteX325" fmla="*/ 8864 w 10000"/>
                <a:gd name="connsiteY325" fmla="*/ 5891 h 10000"/>
                <a:gd name="connsiteX326" fmla="*/ 8864 w 10000"/>
                <a:gd name="connsiteY326" fmla="*/ 5976 h 10000"/>
                <a:gd name="connsiteX327" fmla="*/ 8889 w 10000"/>
                <a:gd name="connsiteY327" fmla="*/ 5990 h 10000"/>
                <a:gd name="connsiteX328" fmla="*/ 8933 w 10000"/>
                <a:gd name="connsiteY328" fmla="*/ 6089 h 10000"/>
                <a:gd name="connsiteX329" fmla="*/ 8964 w 10000"/>
                <a:gd name="connsiteY329" fmla="*/ 6097 h 10000"/>
                <a:gd name="connsiteX330" fmla="*/ 8945 w 10000"/>
                <a:gd name="connsiteY330" fmla="*/ 6153 h 10000"/>
                <a:gd name="connsiteX331" fmla="*/ 8995 w 10000"/>
                <a:gd name="connsiteY331" fmla="*/ 6281 h 10000"/>
                <a:gd name="connsiteX332" fmla="*/ 8995 w 10000"/>
                <a:gd name="connsiteY332" fmla="*/ 6345 h 10000"/>
                <a:gd name="connsiteX333" fmla="*/ 9022 w 10000"/>
                <a:gd name="connsiteY333" fmla="*/ 6416 h 10000"/>
                <a:gd name="connsiteX334" fmla="*/ 8983 w 10000"/>
                <a:gd name="connsiteY334" fmla="*/ 6473 h 10000"/>
                <a:gd name="connsiteX335" fmla="*/ 8939 w 10000"/>
                <a:gd name="connsiteY335" fmla="*/ 6466 h 10000"/>
                <a:gd name="connsiteX336" fmla="*/ 8939 w 10000"/>
                <a:gd name="connsiteY336" fmla="*/ 6501 h 10000"/>
                <a:gd name="connsiteX337" fmla="*/ 8983 w 10000"/>
                <a:gd name="connsiteY337" fmla="*/ 6544 h 10000"/>
                <a:gd name="connsiteX338" fmla="*/ 9002 w 10000"/>
                <a:gd name="connsiteY338" fmla="*/ 6515 h 10000"/>
                <a:gd name="connsiteX339" fmla="*/ 9039 w 10000"/>
                <a:gd name="connsiteY339" fmla="*/ 6579 h 10000"/>
                <a:gd name="connsiteX340" fmla="*/ 9084 w 10000"/>
                <a:gd name="connsiteY340" fmla="*/ 6579 h 10000"/>
                <a:gd name="connsiteX341" fmla="*/ 9058 w 10000"/>
                <a:gd name="connsiteY341" fmla="*/ 6757 h 10000"/>
                <a:gd name="connsiteX342" fmla="*/ 9039 w 10000"/>
                <a:gd name="connsiteY342" fmla="*/ 6792 h 10000"/>
                <a:gd name="connsiteX343" fmla="*/ 8983 w 10000"/>
                <a:gd name="connsiteY343" fmla="*/ 6778 h 10000"/>
                <a:gd name="connsiteX344" fmla="*/ 8914 w 10000"/>
                <a:gd name="connsiteY344" fmla="*/ 6799 h 10000"/>
                <a:gd name="connsiteX345" fmla="*/ 8889 w 10000"/>
                <a:gd name="connsiteY345" fmla="*/ 6842 h 10000"/>
                <a:gd name="connsiteX346" fmla="*/ 8883 w 10000"/>
                <a:gd name="connsiteY346" fmla="*/ 6884 h 10000"/>
                <a:gd name="connsiteX347" fmla="*/ 8840 w 10000"/>
                <a:gd name="connsiteY347" fmla="*/ 6934 h 10000"/>
                <a:gd name="connsiteX348" fmla="*/ 8770 w 10000"/>
                <a:gd name="connsiteY348" fmla="*/ 6941 h 10000"/>
                <a:gd name="connsiteX349" fmla="*/ 8757 w 10000"/>
                <a:gd name="connsiteY349" fmla="*/ 6962 h 10000"/>
                <a:gd name="connsiteX350" fmla="*/ 8713 w 10000"/>
                <a:gd name="connsiteY350" fmla="*/ 6927 h 10000"/>
                <a:gd name="connsiteX351" fmla="*/ 8670 w 10000"/>
                <a:gd name="connsiteY351" fmla="*/ 6934 h 10000"/>
                <a:gd name="connsiteX352" fmla="*/ 8644 w 10000"/>
                <a:gd name="connsiteY352" fmla="*/ 6906 h 10000"/>
                <a:gd name="connsiteX353" fmla="*/ 8589 w 10000"/>
                <a:gd name="connsiteY353" fmla="*/ 6891 h 10000"/>
                <a:gd name="connsiteX354" fmla="*/ 8601 w 10000"/>
                <a:gd name="connsiteY354" fmla="*/ 6941 h 10000"/>
                <a:gd name="connsiteX355" fmla="*/ 8575 w 10000"/>
                <a:gd name="connsiteY355" fmla="*/ 6991 h 10000"/>
                <a:gd name="connsiteX356" fmla="*/ 8481 w 10000"/>
                <a:gd name="connsiteY356" fmla="*/ 6984 h 10000"/>
                <a:gd name="connsiteX357" fmla="*/ 8450 w 10000"/>
                <a:gd name="connsiteY357" fmla="*/ 6962 h 10000"/>
                <a:gd name="connsiteX358" fmla="*/ 8400 w 10000"/>
                <a:gd name="connsiteY358" fmla="*/ 6984 h 10000"/>
                <a:gd name="connsiteX359" fmla="*/ 8394 w 10000"/>
                <a:gd name="connsiteY359" fmla="*/ 7055 h 10000"/>
                <a:gd name="connsiteX360" fmla="*/ 8300 w 10000"/>
                <a:gd name="connsiteY360" fmla="*/ 7133 h 10000"/>
                <a:gd name="connsiteX361" fmla="*/ 8268 w 10000"/>
                <a:gd name="connsiteY361" fmla="*/ 7090 h 10000"/>
                <a:gd name="connsiteX362" fmla="*/ 8200 w 10000"/>
                <a:gd name="connsiteY362" fmla="*/ 7111 h 10000"/>
                <a:gd name="connsiteX363" fmla="*/ 8155 w 10000"/>
                <a:gd name="connsiteY363" fmla="*/ 7133 h 10000"/>
                <a:gd name="connsiteX364" fmla="*/ 8149 w 10000"/>
                <a:gd name="connsiteY364" fmla="*/ 7168 h 10000"/>
                <a:gd name="connsiteX365" fmla="*/ 8054 w 10000"/>
                <a:gd name="connsiteY365" fmla="*/ 7246 h 10000"/>
                <a:gd name="connsiteX366" fmla="*/ 7999 w 10000"/>
                <a:gd name="connsiteY366" fmla="*/ 7232 h 10000"/>
                <a:gd name="connsiteX367" fmla="*/ 7942 w 10000"/>
                <a:gd name="connsiteY367" fmla="*/ 7260 h 10000"/>
                <a:gd name="connsiteX368" fmla="*/ 7898 w 10000"/>
                <a:gd name="connsiteY368" fmla="*/ 7303 h 10000"/>
                <a:gd name="connsiteX369" fmla="*/ 7836 w 10000"/>
                <a:gd name="connsiteY369" fmla="*/ 7331 h 10000"/>
                <a:gd name="connsiteX370" fmla="*/ 7841 w 10000"/>
                <a:gd name="connsiteY370" fmla="*/ 7374 h 10000"/>
                <a:gd name="connsiteX371" fmla="*/ 7786 w 10000"/>
                <a:gd name="connsiteY371" fmla="*/ 7402 h 10000"/>
                <a:gd name="connsiteX372" fmla="*/ 7704 w 10000"/>
                <a:gd name="connsiteY372" fmla="*/ 7523 h 10000"/>
                <a:gd name="connsiteX373" fmla="*/ 7691 w 10000"/>
                <a:gd name="connsiteY373" fmla="*/ 7573 h 10000"/>
                <a:gd name="connsiteX374" fmla="*/ 7666 w 10000"/>
                <a:gd name="connsiteY374" fmla="*/ 7559 h 10000"/>
                <a:gd name="connsiteX375" fmla="*/ 7678 w 10000"/>
                <a:gd name="connsiteY375" fmla="*/ 7523 h 10000"/>
                <a:gd name="connsiteX376" fmla="*/ 7597 w 10000"/>
                <a:gd name="connsiteY376" fmla="*/ 7339 h 10000"/>
                <a:gd name="connsiteX377" fmla="*/ 7597 w 10000"/>
                <a:gd name="connsiteY377" fmla="*/ 7268 h 10000"/>
                <a:gd name="connsiteX378" fmla="*/ 7560 w 10000"/>
                <a:gd name="connsiteY378" fmla="*/ 7268 h 10000"/>
                <a:gd name="connsiteX379" fmla="*/ 7445 w 10000"/>
                <a:gd name="connsiteY379" fmla="*/ 7197 h 10000"/>
                <a:gd name="connsiteX380" fmla="*/ 7377 w 10000"/>
                <a:gd name="connsiteY380" fmla="*/ 7232 h 10000"/>
                <a:gd name="connsiteX381" fmla="*/ 7358 w 10000"/>
                <a:gd name="connsiteY381" fmla="*/ 7275 h 10000"/>
                <a:gd name="connsiteX382" fmla="*/ 7408 w 10000"/>
                <a:gd name="connsiteY382" fmla="*/ 7324 h 10000"/>
                <a:gd name="connsiteX383" fmla="*/ 7420 w 10000"/>
                <a:gd name="connsiteY383" fmla="*/ 7367 h 10000"/>
                <a:gd name="connsiteX384" fmla="*/ 7389 w 10000"/>
                <a:gd name="connsiteY384" fmla="*/ 7410 h 10000"/>
                <a:gd name="connsiteX385" fmla="*/ 7396 w 10000"/>
                <a:gd name="connsiteY385" fmla="*/ 7445 h 10000"/>
                <a:gd name="connsiteX386" fmla="*/ 7383 w 10000"/>
                <a:gd name="connsiteY386" fmla="*/ 7516 h 10000"/>
                <a:gd name="connsiteX387" fmla="*/ 7389 w 10000"/>
                <a:gd name="connsiteY387" fmla="*/ 7587 h 10000"/>
                <a:gd name="connsiteX388" fmla="*/ 7427 w 10000"/>
                <a:gd name="connsiteY388" fmla="*/ 7700 h 10000"/>
                <a:gd name="connsiteX389" fmla="*/ 7389 w 10000"/>
                <a:gd name="connsiteY389" fmla="*/ 7743 h 10000"/>
                <a:gd name="connsiteX390" fmla="*/ 7396 w 10000"/>
                <a:gd name="connsiteY390" fmla="*/ 7779 h 10000"/>
                <a:gd name="connsiteX391" fmla="*/ 7364 w 10000"/>
                <a:gd name="connsiteY391" fmla="*/ 7793 h 10000"/>
                <a:gd name="connsiteX392" fmla="*/ 7346 w 10000"/>
                <a:gd name="connsiteY392" fmla="*/ 7814 h 10000"/>
                <a:gd name="connsiteX393" fmla="*/ 7226 w 10000"/>
                <a:gd name="connsiteY393" fmla="*/ 7800 h 10000"/>
                <a:gd name="connsiteX394" fmla="*/ 7207 w 10000"/>
                <a:gd name="connsiteY394" fmla="*/ 7757 h 10000"/>
                <a:gd name="connsiteX395" fmla="*/ 7169 w 10000"/>
                <a:gd name="connsiteY395" fmla="*/ 7786 h 10000"/>
                <a:gd name="connsiteX396" fmla="*/ 7088 w 10000"/>
                <a:gd name="connsiteY396" fmla="*/ 7771 h 10000"/>
                <a:gd name="connsiteX397" fmla="*/ 7032 w 10000"/>
                <a:gd name="connsiteY397" fmla="*/ 7793 h 10000"/>
                <a:gd name="connsiteX398" fmla="*/ 7001 w 10000"/>
                <a:gd name="connsiteY398" fmla="*/ 7644 h 10000"/>
                <a:gd name="connsiteX399" fmla="*/ 6968 w 10000"/>
                <a:gd name="connsiteY399" fmla="*/ 7637 h 10000"/>
                <a:gd name="connsiteX400" fmla="*/ 6932 w 10000"/>
                <a:gd name="connsiteY400" fmla="*/ 7544 h 10000"/>
                <a:gd name="connsiteX401" fmla="*/ 6951 w 10000"/>
                <a:gd name="connsiteY401" fmla="*/ 7502 h 10000"/>
                <a:gd name="connsiteX402" fmla="*/ 6994 w 10000"/>
                <a:gd name="connsiteY402" fmla="*/ 7523 h 10000"/>
                <a:gd name="connsiteX403" fmla="*/ 7013 w 10000"/>
                <a:gd name="connsiteY403" fmla="*/ 7473 h 10000"/>
                <a:gd name="connsiteX404" fmla="*/ 6982 w 10000"/>
                <a:gd name="connsiteY404" fmla="*/ 7438 h 10000"/>
                <a:gd name="connsiteX405" fmla="*/ 7001 w 10000"/>
                <a:gd name="connsiteY405" fmla="*/ 7402 h 10000"/>
                <a:gd name="connsiteX406" fmla="*/ 6919 w 10000"/>
                <a:gd name="connsiteY406" fmla="*/ 7331 h 10000"/>
                <a:gd name="connsiteX407" fmla="*/ 6925 w 10000"/>
                <a:gd name="connsiteY407" fmla="*/ 7296 h 10000"/>
                <a:gd name="connsiteX408" fmla="*/ 6875 w 10000"/>
                <a:gd name="connsiteY408" fmla="*/ 7260 h 10000"/>
                <a:gd name="connsiteX409" fmla="*/ 6906 w 10000"/>
                <a:gd name="connsiteY409" fmla="*/ 7218 h 10000"/>
                <a:gd name="connsiteX410" fmla="*/ 6894 w 10000"/>
                <a:gd name="connsiteY410" fmla="*/ 7168 h 10000"/>
                <a:gd name="connsiteX411" fmla="*/ 6836 w 10000"/>
                <a:gd name="connsiteY411" fmla="*/ 7090 h 10000"/>
                <a:gd name="connsiteX412" fmla="*/ 6800 w 10000"/>
                <a:gd name="connsiteY412" fmla="*/ 7026 h 10000"/>
                <a:gd name="connsiteX413" fmla="*/ 6724 w 10000"/>
                <a:gd name="connsiteY413" fmla="*/ 7055 h 10000"/>
                <a:gd name="connsiteX414" fmla="*/ 6681 w 10000"/>
                <a:gd name="connsiteY414" fmla="*/ 7048 h 10000"/>
                <a:gd name="connsiteX415" fmla="*/ 6656 w 10000"/>
                <a:gd name="connsiteY415" fmla="*/ 7111 h 10000"/>
                <a:gd name="connsiteX416" fmla="*/ 6568 w 10000"/>
                <a:gd name="connsiteY416" fmla="*/ 7119 h 10000"/>
                <a:gd name="connsiteX417" fmla="*/ 6536 w 10000"/>
                <a:gd name="connsiteY417" fmla="*/ 7111 h 10000"/>
                <a:gd name="connsiteX418" fmla="*/ 6461 w 10000"/>
                <a:gd name="connsiteY418" fmla="*/ 7161 h 10000"/>
                <a:gd name="connsiteX419" fmla="*/ 6468 w 10000"/>
                <a:gd name="connsiteY419" fmla="*/ 7260 h 10000"/>
                <a:gd name="connsiteX420" fmla="*/ 6449 w 10000"/>
                <a:gd name="connsiteY420" fmla="*/ 7324 h 10000"/>
                <a:gd name="connsiteX421" fmla="*/ 6449 w 10000"/>
                <a:gd name="connsiteY421" fmla="*/ 7381 h 10000"/>
                <a:gd name="connsiteX422" fmla="*/ 6385 w 10000"/>
                <a:gd name="connsiteY422" fmla="*/ 7424 h 10000"/>
                <a:gd name="connsiteX423" fmla="*/ 6317 w 10000"/>
                <a:gd name="connsiteY423" fmla="*/ 7431 h 10000"/>
                <a:gd name="connsiteX424" fmla="*/ 6298 w 10000"/>
                <a:gd name="connsiteY424" fmla="*/ 7410 h 10000"/>
                <a:gd name="connsiteX425" fmla="*/ 6235 w 10000"/>
                <a:gd name="connsiteY425" fmla="*/ 7388 h 10000"/>
                <a:gd name="connsiteX426" fmla="*/ 6199 w 10000"/>
                <a:gd name="connsiteY426" fmla="*/ 7431 h 10000"/>
                <a:gd name="connsiteX427" fmla="*/ 6191 w 10000"/>
                <a:gd name="connsiteY427" fmla="*/ 7473 h 10000"/>
                <a:gd name="connsiteX428" fmla="*/ 6153 w 10000"/>
                <a:gd name="connsiteY428" fmla="*/ 7480 h 10000"/>
                <a:gd name="connsiteX429" fmla="*/ 6148 w 10000"/>
                <a:gd name="connsiteY429" fmla="*/ 7523 h 10000"/>
                <a:gd name="connsiteX430" fmla="*/ 6117 w 10000"/>
                <a:gd name="connsiteY430" fmla="*/ 7523 h 10000"/>
                <a:gd name="connsiteX431" fmla="*/ 6079 w 10000"/>
                <a:gd name="connsiteY431" fmla="*/ 7424 h 10000"/>
                <a:gd name="connsiteX432" fmla="*/ 5991 w 10000"/>
                <a:gd name="connsiteY432" fmla="*/ 7473 h 10000"/>
                <a:gd name="connsiteX433" fmla="*/ 5890 w 10000"/>
                <a:gd name="connsiteY433" fmla="*/ 7551 h 10000"/>
                <a:gd name="connsiteX434" fmla="*/ 5852 w 10000"/>
                <a:gd name="connsiteY434" fmla="*/ 7566 h 10000"/>
                <a:gd name="connsiteX435" fmla="*/ 5866 w 10000"/>
                <a:gd name="connsiteY435" fmla="*/ 7615 h 10000"/>
                <a:gd name="connsiteX436" fmla="*/ 5808 w 10000"/>
                <a:gd name="connsiteY436" fmla="*/ 7637 h 10000"/>
                <a:gd name="connsiteX437" fmla="*/ 5770 w 10000"/>
                <a:gd name="connsiteY437" fmla="*/ 7608 h 10000"/>
                <a:gd name="connsiteX438" fmla="*/ 5688 w 10000"/>
                <a:gd name="connsiteY438" fmla="*/ 7622 h 10000"/>
                <a:gd name="connsiteX439" fmla="*/ 5688 w 10000"/>
                <a:gd name="connsiteY439" fmla="*/ 7395 h 10000"/>
                <a:gd name="connsiteX440" fmla="*/ 5769 w 10000"/>
                <a:gd name="connsiteY440"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417 w 10000"/>
                <a:gd name="connsiteY37" fmla="*/ 8857 h 10000"/>
                <a:gd name="connsiteX38" fmla="*/ 1235 w 10000"/>
                <a:gd name="connsiteY38" fmla="*/ 8921 h 10000"/>
                <a:gd name="connsiteX39" fmla="*/ 1184 w 10000"/>
                <a:gd name="connsiteY39" fmla="*/ 8971 h 10000"/>
                <a:gd name="connsiteX40" fmla="*/ 1146 w 10000"/>
                <a:gd name="connsiteY40" fmla="*/ 8999 h 10000"/>
                <a:gd name="connsiteX41" fmla="*/ 1096 w 10000"/>
                <a:gd name="connsiteY41" fmla="*/ 9056 h 10000"/>
                <a:gd name="connsiteX42" fmla="*/ 940 w 10000"/>
                <a:gd name="connsiteY42" fmla="*/ 9013 h 10000"/>
                <a:gd name="connsiteX43" fmla="*/ 883 w 10000"/>
                <a:gd name="connsiteY43" fmla="*/ 8971 h 10000"/>
                <a:gd name="connsiteX44" fmla="*/ 782 w 10000"/>
                <a:gd name="connsiteY44" fmla="*/ 9021 h 10000"/>
                <a:gd name="connsiteX45" fmla="*/ 638 w 10000"/>
                <a:gd name="connsiteY45" fmla="*/ 9056 h 10000"/>
                <a:gd name="connsiteX46" fmla="*/ 738 w 10000"/>
                <a:gd name="connsiteY46" fmla="*/ 9177 h 10000"/>
                <a:gd name="connsiteX47" fmla="*/ 268 w 10000"/>
                <a:gd name="connsiteY47" fmla="*/ 8935 h 10000"/>
                <a:gd name="connsiteX48" fmla="*/ 130 w 10000"/>
                <a:gd name="connsiteY48" fmla="*/ 8893 h 10000"/>
                <a:gd name="connsiteX49" fmla="*/ 48 w 10000"/>
                <a:gd name="connsiteY49" fmla="*/ 8758 h 10000"/>
                <a:gd name="connsiteX50" fmla="*/ 638 w 10000"/>
                <a:gd name="connsiteY50" fmla="*/ 7104 h 10000"/>
                <a:gd name="connsiteX51" fmla="*/ 6100 w 10000"/>
                <a:gd name="connsiteY51" fmla="*/ 7627 h 10000"/>
                <a:gd name="connsiteX52" fmla="*/ 5005 w 10000"/>
                <a:gd name="connsiteY52" fmla="*/ 5713 h 10000"/>
                <a:gd name="connsiteX53" fmla="*/ 5149 w 10000"/>
                <a:gd name="connsiteY53" fmla="*/ 5720 h 10000"/>
                <a:gd name="connsiteX54" fmla="*/ 5199 w 10000"/>
                <a:gd name="connsiteY54" fmla="*/ 5742 h 10000"/>
                <a:gd name="connsiteX55" fmla="*/ 5306 w 10000"/>
                <a:gd name="connsiteY55" fmla="*/ 5635 h 10000"/>
                <a:gd name="connsiteX56" fmla="*/ 5363 w 10000"/>
                <a:gd name="connsiteY56" fmla="*/ 5628 h 10000"/>
                <a:gd name="connsiteX57" fmla="*/ 5413 w 10000"/>
                <a:gd name="connsiteY57" fmla="*/ 5564 h 10000"/>
                <a:gd name="connsiteX58" fmla="*/ 5475 w 10000"/>
                <a:gd name="connsiteY58" fmla="*/ 5515 h 10000"/>
                <a:gd name="connsiteX59" fmla="*/ 5538 w 10000"/>
                <a:gd name="connsiteY59" fmla="*/ 5408 h 10000"/>
                <a:gd name="connsiteX60" fmla="*/ 5551 w 10000"/>
                <a:gd name="connsiteY60" fmla="*/ 5344 h 10000"/>
                <a:gd name="connsiteX61" fmla="*/ 5626 w 10000"/>
                <a:gd name="connsiteY61" fmla="*/ 5316 h 10000"/>
                <a:gd name="connsiteX62" fmla="*/ 5714 w 10000"/>
                <a:gd name="connsiteY62" fmla="*/ 5351 h 10000"/>
                <a:gd name="connsiteX63" fmla="*/ 5789 w 10000"/>
                <a:gd name="connsiteY63" fmla="*/ 5337 h 10000"/>
                <a:gd name="connsiteX64" fmla="*/ 5866 w 10000"/>
                <a:gd name="connsiteY64" fmla="*/ 5344 h 10000"/>
                <a:gd name="connsiteX65" fmla="*/ 5998 w 10000"/>
                <a:gd name="connsiteY65" fmla="*/ 5302 h 10000"/>
                <a:gd name="connsiteX66" fmla="*/ 6084 w 10000"/>
                <a:gd name="connsiteY66" fmla="*/ 5195 h 10000"/>
                <a:gd name="connsiteX67" fmla="*/ 6122 w 10000"/>
                <a:gd name="connsiteY67" fmla="*/ 5160 h 10000"/>
                <a:gd name="connsiteX68" fmla="*/ 6179 w 10000"/>
                <a:gd name="connsiteY68" fmla="*/ 5160 h 10000"/>
                <a:gd name="connsiteX69" fmla="*/ 6223 w 10000"/>
                <a:gd name="connsiteY69" fmla="*/ 5103 h 10000"/>
                <a:gd name="connsiteX70" fmla="*/ 6204 w 10000"/>
                <a:gd name="connsiteY70" fmla="*/ 5039 h 10000"/>
                <a:gd name="connsiteX71" fmla="*/ 6217 w 10000"/>
                <a:gd name="connsiteY71" fmla="*/ 4982 h 10000"/>
                <a:gd name="connsiteX72" fmla="*/ 6273 w 10000"/>
                <a:gd name="connsiteY72" fmla="*/ 4876 h 10000"/>
                <a:gd name="connsiteX73" fmla="*/ 6335 w 10000"/>
                <a:gd name="connsiteY73" fmla="*/ 4776 h 10000"/>
                <a:gd name="connsiteX74" fmla="*/ 6398 w 10000"/>
                <a:gd name="connsiteY74" fmla="*/ 4755 h 10000"/>
                <a:gd name="connsiteX75" fmla="*/ 6430 w 10000"/>
                <a:gd name="connsiteY75" fmla="*/ 4720 h 10000"/>
                <a:gd name="connsiteX76" fmla="*/ 6536 w 10000"/>
                <a:gd name="connsiteY76" fmla="*/ 4734 h 10000"/>
                <a:gd name="connsiteX77" fmla="*/ 6643 w 10000"/>
                <a:gd name="connsiteY77" fmla="*/ 4734 h 10000"/>
                <a:gd name="connsiteX78" fmla="*/ 6650 w 10000"/>
                <a:gd name="connsiteY78" fmla="*/ 4670 h 10000"/>
                <a:gd name="connsiteX79" fmla="*/ 6668 w 10000"/>
                <a:gd name="connsiteY79" fmla="*/ 4627 h 10000"/>
                <a:gd name="connsiteX80" fmla="*/ 6662 w 10000"/>
                <a:gd name="connsiteY80" fmla="*/ 4599 h 10000"/>
                <a:gd name="connsiteX81" fmla="*/ 6724 w 10000"/>
                <a:gd name="connsiteY81" fmla="*/ 4578 h 10000"/>
                <a:gd name="connsiteX82" fmla="*/ 6768 w 10000"/>
                <a:gd name="connsiteY82" fmla="*/ 4634 h 10000"/>
                <a:gd name="connsiteX83" fmla="*/ 6831 w 10000"/>
                <a:gd name="connsiteY83" fmla="*/ 4613 h 10000"/>
                <a:gd name="connsiteX84" fmla="*/ 6851 w 10000"/>
                <a:gd name="connsiteY84" fmla="*/ 4578 h 10000"/>
                <a:gd name="connsiteX85" fmla="*/ 6901 w 10000"/>
                <a:gd name="connsiteY85" fmla="*/ 4564 h 10000"/>
                <a:gd name="connsiteX86" fmla="*/ 7006 w 10000"/>
                <a:gd name="connsiteY86" fmla="*/ 4493 h 10000"/>
                <a:gd name="connsiteX87" fmla="*/ 7107 w 10000"/>
                <a:gd name="connsiteY87" fmla="*/ 4521 h 10000"/>
                <a:gd name="connsiteX88" fmla="*/ 7133 w 10000"/>
                <a:gd name="connsiteY88" fmla="*/ 4507 h 10000"/>
                <a:gd name="connsiteX89" fmla="*/ 7188 w 10000"/>
                <a:gd name="connsiteY89" fmla="*/ 4528 h 10000"/>
                <a:gd name="connsiteX90" fmla="*/ 7214 w 10000"/>
                <a:gd name="connsiteY90" fmla="*/ 4471 h 10000"/>
                <a:gd name="connsiteX91" fmla="*/ 7238 w 10000"/>
                <a:gd name="connsiteY91" fmla="*/ 4500 h 10000"/>
                <a:gd name="connsiteX92" fmla="*/ 7276 w 10000"/>
                <a:gd name="connsiteY92" fmla="*/ 4493 h 10000"/>
                <a:gd name="connsiteX93" fmla="*/ 7320 w 10000"/>
                <a:gd name="connsiteY93" fmla="*/ 4556 h 10000"/>
                <a:gd name="connsiteX94" fmla="*/ 7370 w 10000"/>
                <a:gd name="connsiteY94" fmla="*/ 4549 h 10000"/>
                <a:gd name="connsiteX95" fmla="*/ 7414 w 10000"/>
                <a:gd name="connsiteY95" fmla="*/ 4578 h 10000"/>
                <a:gd name="connsiteX96" fmla="*/ 7433 w 10000"/>
                <a:gd name="connsiteY96" fmla="*/ 4556 h 10000"/>
                <a:gd name="connsiteX97" fmla="*/ 7522 w 10000"/>
                <a:gd name="connsiteY97" fmla="*/ 4564 h 10000"/>
                <a:gd name="connsiteX98" fmla="*/ 7535 w 10000"/>
                <a:gd name="connsiteY98" fmla="*/ 4585 h 10000"/>
                <a:gd name="connsiteX99" fmla="*/ 7628 w 10000"/>
                <a:gd name="connsiteY99" fmla="*/ 4514 h 10000"/>
                <a:gd name="connsiteX100" fmla="*/ 7628 w 10000"/>
                <a:gd name="connsiteY100" fmla="*/ 4393 h 10000"/>
                <a:gd name="connsiteX101" fmla="*/ 7604 w 10000"/>
                <a:gd name="connsiteY101" fmla="*/ 4379 h 10000"/>
                <a:gd name="connsiteX102" fmla="*/ 7585 w 10000"/>
                <a:gd name="connsiteY102" fmla="*/ 4294 h 10000"/>
                <a:gd name="connsiteX103" fmla="*/ 7547 w 10000"/>
                <a:gd name="connsiteY103" fmla="*/ 4209 h 10000"/>
                <a:gd name="connsiteX104" fmla="*/ 7489 w 10000"/>
                <a:gd name="connsiteY104" fmla="*/ 4173 h 10000"/>
                <a:gd name="connsiteX105" fmla="*/ 7483 w 10000"/>
                <a:gd name="connsiteY105" fmla="*/ 4131 h 10000"/>
                <a:gd name="connsiteX106" fmla="*/ 7402 w 10000"/>
                <a:gd name="connsiteY106" fmla="*/ 4053 h 10000"/>
                <a:gd name="connsiteX107" fmla="*/ 7408 w 10000"/>
                <a:gd name="connsiteY107" fmla="*/ 4024 h 10000"/>
                <a:gd name="connsiteX108" fmla="*/ 7327 w 10000"/>
                <a:gd name="connsiteY108" fmla="*/ 3982 h 10000"/>
                <a:gd name="connsiteX109" fmla="*/ 7320 w 10000"/>
                <a:gd name="connsiteY109" fmla="*/ 3903 h 10000"/>
                <a:gd name="connsiteX110" fmla="*/ 7183 w 10000"/>
                <a:gd name="connsiteY110" fmla="*/ 3833 h 10000"/>
                <a:gd name="connsiteX111" fmla="*/ 7107 w 10000"/>
                <a:gd name="connsiteY111" fmla="*/ 3683 h 10000"/>
                <a:gd name="connsiteX112" fmla="*/ 6994 w 10000"/>
                <a:gd name="connsiteY112" fmla="*/ 3676 h 10000"/>
                <a:gd name="connsiteX113" fmla="*/ 6956 w 10000"/>
                <a:gd name="connsiteY113" fmla="*/ 3648 h 10000"/>
                <a:gd name="connsiteX114" fmla="*/ 6901 w 10000"/>
                <a:gd name="connsiteY114" fmla="*/ 3669 h 10000"/>
                <a:gd name="connsiteX115" fmla="*/ 6812 w 10000"/>
                <a:gd name="connsiteY115" fmla="*/ 3669 h 10000"/>
                <a:gd name="connsiteX116" fmla="*/ 6687 w 10000"/>
                <a:gd name="connsiteY116" fmla="*/ 3840 h 10000"/>
                <a:gd name="connsiteX117" fmla="*/ 6643 w 10000"/>
                <a:gd name="connsiteY117" fmla="*/ 3918 h 10000"/>
                <a:gd name="connsiteX118" fmla="*/ 6530 w 10000"/>
                <a:gd name="connsiteY118" fmla="*/ 3797 h 10000"/>
                <a:gd name="connsiteX119" fmla="*/ 6449 w 10000"/>
                <a:gd name="connsiteY119" fmla="*/ 3747 h 10000"/>
                <a:gd name="connsiteX120" fmla="*/ 6367 w 10000"/>
                <a:gd name="connsiteY120" fmla="*/ 3754 h 10000"/>
                <a:gd name="connsiteX121" fmla="*/ 6285 w 10000"/>
                <a:gd name="connsiteY121" fmla="*/ 3790 h 10000"/>
                <a:gd name="connsiteX122" fmla="*/ 6217 w 10000"/>
                <a:gd name="connsiteY122" fmla="*/ 3762 h 10000"/>
                <a:gd name="connsiteX123" fmla="*/ 6153 w 10000"/>
                <a:gd name="connsiteY123" fmla="*/ 3804 h 10000"/>
                <a:gd name="connsiteX124" fmla="*/ 6091 w 10000"/>
                <a:gd name="connsiteY124" fmla="*/ 3889 h 10000"/>
                <a:gd name="connsiteX125" fmla="*/ 5947 w 10000"/>
                <a:gd name="connsiteY125" fmla="*/ 3733 h 10000"/>
                <a:gd name="connsiteX126" fmla="*/ 5928 w 10000"/>
                <a:gd name="connsiteY126" fmla="*/ 3577 h 10000"/>
                <a:gd name="connsiteX127" fmla="*/ 6041 w 10000"/>
                <a:gd name="connsiteY127" fmla="*/ 3513 h 10000"/>
                <a:gd name="connsiteX128" fmla="*/ 6034 w 10000"/>
                <a:gd name="connsiteY128" fmla="*/ 3343 h 10000"/>
                <a:gd name="connsiteX129" fmla="*/ 6141 w 10000"/>
                <a:gd name="connsiteY129" fmla="*/ 3144 h 10000"/>
                <a:gd name="connsiteX130" fmla="*/ 6129 w 10000"/>
                <a:gd name="connsiteY130" fmla="*/ 3109 h 10000"/>
                <a:gd name="connsiteX131" fmla="*/ 6385 w 10000"/>
                <a:gd name="connsiteY131" fmla="*/ 2456 h 10000"/>
                <a:gd name="connsiteX132" fmla="*/ 6524 w 10000"/>
                <a:gd name="connsiteY132" fmla="*/ 2555 h 10000"/>
                <a:gd name="connsiteX133" fmla="*/ 6605 w 10000"/>
                <a:gd name="connsiteY133" fmla="*/ 2598 h 10000"/>
                <a:gd name="connsiteX134" fmla="*/ 6687 w 10000"/>
                <a:gd name="connsiteY134" fmla="*/ 2598 h 10000"/>
                <a:gd name="connsiteX135" fmla="*/ 6812 w 10000"/>
                <a:gd name="connsiteY135" fmla="*/ 2676 h 10000"/>
                <a:gd name="connsiteX136" fmla="*/ 6831 w 10000"/>
                <a:gd name="connsiteY136" fmla="*/ 2626 h 10000"/>
                <a:gd name="connsiteX137" fmla="*/ 6913 w 10000"/>
                <a:gd name="connsiteY137" fmla="*/ 2612 h 10000"/>
                <a:gd name="connsiteX138" fmla="*/ 6982 w 10000"/>
                <a:gd name="connsiteY138" fmla="*/ 2527 h 10000"/>
                <a:gd name="connsiteX139" fmla="*/ 7069 w 10000"/>
                <a:gd name="connsiteY139" fmla="*/ 2463 h 10000"/>
                <a:gd name="connsiteX140" fmla="*/ 7107 w 10000"/>
                <a:gd name="connsiteY140" fmla="*/ 2399 h 10000"/>
                <a:gd name="connsiteX141" fmla="*/ 7238 w 10000"/>
                <a:gd name="connsiteY141" fmla="*/ 2356 h 10000"/>
                <a:gd name="connsiteX142" fmla="*/ 7308 w 10000"/>
                <a:gd name="connsiteY142" fmla="*/ 2363 h 10000"/>
                <a:gd name="connsiteX143" fmla="*/ 7364 w 10000"/>
                <a:gd name="connsiteY143" fmla="*/ 2300 h 10000"/>
                <a:gd name="connsiteX144" fmla="*/ 7408 w 10000"/>
                <a:gd name="connsiteY144" fmla="*/ 2214 h 10000"/>
                <a:gd name="connsiteX145" fmla="*/ 7389 w 10000"/>
                <a:gd name="connsiteY145" fmla="*/ 2200 h 10000"/>
                <a:gd name="connsiteX146" fmla="*/ 7408 w 10000"/>
                <a:gd name="connsiteY146" fmla="*/ 2108 h 10000"/>
                <a:gd name="connsiteX147" fmla="*/ 7333 w 10000"/>
                <a:gd name="connsiteY147" fmla="*/ 2108 h 10000"/>
                <a:gd name="connsiteX148" fmla="*/ 7370 w 10000"/>
                <a:gd name="connsiteY148" fmla="*/ 2030 h 10000"/>
                <a:gd name="connsiteX149" fmla="*/ 7377 w 10000"/>
                <a:gd name="connsiteY149" fmla="*/ 1938 h 10000"/>
                <a:gd name="connsiteX150" fmla="*/ 7408 w 10000"/>
                <a:gd name="connsiteY150" fmla="*/ 1916 h 10000"/>
                <a:gd name="connsiteX151" fmla="*/ 7464 w 10000"/>
                <a:gd name="connsiteY151" fmla="*/ 1824 h 10000"/>
                <a:gd name="connsiteX152" fmla="*/ 7458 w 10000"/>
                <a:gd name="connsiteY152" fmla="*/ 1753 h 10000"/>
                <a:gd name="connsiteX153" fmla="*/ 7504 w 10000"/>
                <a:gd name="connsiteY153" fmla="*/ 1675 h 10000"/>
                <a:gd name="connsiteX154" fmla="*/ 7554 w 10000"/>
                <a:gd name="connsiteY154" fmla="*/ 1625 h 10000"/>
                <a:gd name="connsiteX155" fmla="*/ 7572 w 10000"/>
                <a:gd name="connsiteY155" fmla="*/ 1540 h 10000"/>
                <a:gd name="connsiteX156" fmla="*/ 7566 w 10000"/>
                <a:gd name="connsiteY156" fmla="*/ 1512 h 10000"/>
                <a:gd name="connsiteX157" fmla="*/ 7610 w 10000"/>
                <a:gd name="connsiteY157" fmla="*/ 1455 h 10000"/>
                <a:gd name="connsiteX158" fmla="*/ 7672 w 10000"/>
                <a:gd name="connsiteY158" fmla="*/ 1285 h 10000"/>
                <a:gd name="connsiteX159" fmla="*/ 7691 w 10000"/>
                <a:gd name="connsiteY159" fmla="*/ 1185 h 10000"/>
                <a:gd name="connsiteX160" fmla="*/ 7723 w 10000"/>
                <a:gd name="connsiteY160" fmla="*/ 1192 h 10000"/>
                <a:gd name="connsiteX161" fmla="*/ 7810 w 10000"/>
                <a:gd name="connsiteY161" fmla="*/ 1079 h 10000"/>
                <a:gd name="connsiteX162" fmla="*/ 7910 w 10000"/>
                <a:gd name="connsiteY162" fmla="*/ 1015 h 10000"/>
                <a:gd name="connsiteX163" fmla="*/ 7922 w 10000"/>
                <a:gd name="connsiteY163" fmla="*/ 937 h 10000"/>
                <a:gd name="connsiteX164" fmla="*/ 7961 w 10000"/>
                <a:gd name="connsiteY164" fmla="*/ 852 h 10000"/>
                <a:gd name="connsiteX165" fmla="*/ 7949 w 10000"/>
                <a:gd name="connsiteY165" fmla="*/ 788 h 10000"/>
                <a:gd name="connsiteX166" fmla="*/ 7898 w 10000"/>
                <a:gd name="connsiteY166" fmla="*/ 731 h 10000"/>
                <a:gd name="connsiteX167" fmla="*/ 7922 w 10000"/>
                <a:gd name="connsiteY167" fmla="*/ 660 h 10000"/>
                <a:gd name="connsiteX168" fmla="*/ 7922 w 10000"/>
                <a:gd name="connsiteY168" fmla="*/ 575 h 10000"/>
                <a:gd name="connsiteX169" fmla="*/ 7829 w 10000"/>
                <a:gd name="connsiteY169" fmla="*/ 504 h 10000"/>
                <a:gd name="connsiteX170" fmla="*/ 7736 w 10000"/>
                <a:gd name="connsiteY170" fmla="*/ 546 h 10000"/>
                <a:gd name="connsiteX171" fmla="*/ 7691 w 10000"/>
                <a:gd name="connsiteY171" fmla="*/ 546 h 10000"/>
                <a:gd name="connsiteX172" fmla="*/ 7672 w 10000"/>
                <a:gd name="connsiteY172" fmla="*/ 497 h 10000"/>
                <a:gd name="connsiteX173" fmla="*/ 7672 w 10000"/>
                <a:gd name="connsiteY173" fmla="*/ 405 h 10000"/>
                <a:gd name="connsiteX174" fmla="*/ 7791 w 10000"/>
                <a:gd name="connsiteY174" fmla="*/ 312 h 10000"/>
                <a:gd name="connsiteX175" fmla="*/ 7829 w 10000"/>
                <a:gd name="connsiteY175" fmla="*/ 234 h 10000"/>
                <a:gd name="connsiteX176" fmla="*/ 7904 w 10000"/>
                <a:gd name="connsiteY176" fmla="*/ 170 h 10000"/>
                <a:gd name="connsiteX177" fmla="*/ 7973 w 10000"/>
                <a:gd name="connsiteY177" fmla="*/ 50 h 10000"/>
                <a:gd name="connsiteX178" fmla="*/ 8023 w 10000"/>
                <a:gd name="connsiteY178" fmla="*/ 28 h 10000"/>
                <a:gd name="connsiteX179" fmla="*/ 8092 w 10000"/>
                <a:gd name="connsiteY179" fmla="*/ 43 h 10000"/>
                <a:gd name="connsiteX180" fmla="*/ 8237 w 10000"/>
                <a:gd name="connsiteY180" fmla="*/ 0 h 10000"/>
                <a:gd name="connsiteX181" fmla="*/ 8305 w 10000"/>
                <a:gd name="connsiteY181" fmla="*/ 71 h 10000"/>
                <a:gd name="connsiteX182" fmla="*/ 8300 w 10000"/>
                <a:gd name="connsiteY182" fmla="*/ 121 h 10000"/>
                <a:gd name="connsiteX183" fmla="*/ 8331 w 10000"/>
                <a:gd name="connsiteY183" fmla="*/ 142 h 10000"/>
                <a:gd name="connsiteX184" fmla="*/ 8355 w 10000"/>
                <a:gd name="connsiteY184" fmla="*/ 192 h 10000"/>
                <a:gd name="connsiteX185" fmla="*/ 8318 w 10000"/>
                <a:gd name="connsiteY185" fmla="*/ 248 h 10000"/>
                <a:gd name="connsiteX186" fmla="*/ 8268 w 10000"/>
                <a:gd name="connsiteY186" fmla="*/ 376 h 10000"/>
                <a:gd name="connsiteX187" fmla="*/ 8187 w 10000"/>
                <a:gd name="connsiteY187" fmla="*/ 476 h 10000"/>
                <a:gd name="connsiteX188" fmla="*/ 8111 w 10000"/>
                <a:gd name="connsiteY188" fmla="*/ 532 h 10000"/>
                <a:gd name="connsiteX189" fmla="*/ 8169 w 10000"/>
                <a:gd name="connsiteY189" fmla="*/ 554 h 10000"/>
                <a:gd name="connsiteX190" fmla="*/ 8243 w 10000"/>
                <a:gd name="connsiteY190" fmla="*/ 639 h 10000"/>
                <a:gd name="connsiteX191" fmla="*/ 8293 w 10000"/>
                <a:gd name="connsiteY191" fmla="*/ 646 h 10000"/>
                <a:gd name="connsiteX192" fmla="*/ 8318 w 10000"/>
                <a:gd name="connsiteY192" fmla="*/ 738 h 10000"/>
                <a:gd name="connsiteX193" fmla="*/ 8368 w 10000"/>
                <a:gd name="connsiteY193" fmla="*/ 759 h 10000"/>
                <a:gd name="connsiteX194" fmla="*/ 8406 w 10000"/>
                <a:gd name="connsiteY194" fmla="*/ 752 h 10000"/>
                <a:gd name="connsiteX195" fmla="*/ 8481 w 10000"/>
                <a:gd name="connsiteY195" fmla="*/ 610 h 10000"/>
                <a:gd name="connsiteX196" fmla="*/ 8550 w 10000"/>
                <a:gd name="connsiteY196" fmla="*/ 625 h 10000"/>
                <a:gd name="connsiteX197" fmla="*/ 8562 w 10000"/>
                <a:gd name="connsiteY197" fmla="*/ 667 h 10000"/>
                <a:gd name="connsiteX198" fmla="*/ 8613 w 10000"/>
                <a:gd name="connsiteY198" fmla="*/ 717 h 10000"/>
                <a:gd name="connsiteX199" fmla="*/ 8613 w 10000"/>
                <a:gd name="connsiteY199" fmla="*/ 752 h 10000"/>
                <a:gd name="connsiteX200" fmla="*/ 8657 w 10000"/>
                <a:gd name="connsiteY200" fmla="*/ 774 h 10000"/>
                <a:gd name="connsiteX201" fmla="*/ 8720 w 10000"/>
                <a:gd name="connsiteY201" fmla="*/ 774 h 10000"/>
                <a:gd name="connsiteX202" fmla="*/ 8726 w 10000"/>
                <a:gd name="connsiteY202" fmla="*/ 837 h 10000"/>
                <a:gd name="connsiteX203" fmla="*/ 8670 w 10000"/>
                <a:gd name="connsiteY203" fmla="*/ 866 h 10000"/>
                <a:gd name="connsiteX204" fmla="*/ 8720 w 10000"/>
                <a:gd name="connsiteY204" fmla="*/ 1143 h 10000"/>
                <a:gd name="connsiteX205" fmla="*/ 8770 w 10000"/>
                <a:gd name="connsiteY205" fmla="*/ 1270 h 10000"/>
                <a:gd name="connsiteX206" fmla="*/ 8757 w 10000"/>
                <a:gd name="connsiteY206" fmla="*/ 1327 h 10000"/>
                <a:gd name="connsiteX207" fmla="*/ 8801 w 10000"/>
                <a:gd name="connsiteY207" fmla="*/ 1391 h 10000"/>
                <a:gd name="connsiteX208" fmla="*/ 8808 w 10000"/>
                <a:gd name="connsiteY208" fmla="*/ 1434 h 10000"/>
                <a:gd name="connsiteX209" fmla="*/ 8926 w 10000"/>
                <a:gd name="connsiteY209" fmla="*/ 1483 h 10000"/>
                <a:gd name="connsiteX210" fmla="*/ 9072 w 10000"/>
                <a:gd name="connsiteY210" fmla="*/ 1441 h 10000"/>
                <a:gd name="connsiteX211" fmla="*/ 9089 w 10000"/>
                <a:gd name="connsiteY211" fmla="*/ 1384 h 10000"/>
                <a:gd name="connsiteX212" fmla="*/ 9139 w 10000"/>
                <a:gd name="connsiteY212" fmla="*/ 1405 h 10000"/>
                <a:gd name="connsiteX213" fmla="*/ 9172 w 10000"/>
                <a:gd name="connsiteY213" fmla="*/ 1455 h 10000"/>
                <a:gd name="connsiteX214" fmla="*/ 9248 w 10000"/>
                <a:gd name="connsiteY214" fmla="*/ 1419 h 10000"/>
                <a:gd name="connsiteX215" fmla="*/ 9291 w 10000"/>
                <a:gd name="connsiteY215" fmla="*/ 1419 h 10000"/>
                <a:gd name="connsiteX216" fmla="*/ 9354 w 10000"/>
                <a:gd name="connsiteY216" fmla="*/ 1476 h 10000"/>
                <a:gd name="connsiteX217" fmla="*/ 9391 w 10000"/>
                <a:gd name="connsiteY217" fmla="*/ 1398 h 10000"/>
                <a:gd name="connsiteX218" fmla="*/ 9467 w 10000"/>
                <a:gd name="connsiteY218" fmla="*/ 1434 h 10000"/>
                <a:gd name="connsiteX219" fmla="*/ 9505 w 10000"/>
                <a:gd name="connsiteY219" fmla="*/ 1391 h 10000"/>
                <a:gd name="connsiteX220" fmla="*/ 9536 w 10000"/>
                <a:gd name="connsiteY220" fmla="*/ 1398 h 10000"/>
                <a:gd name="connsiteX221" fmla="*/ 9567 w 10000"/>
                <a:gd name="connsiteY221" fmla="*/ 1356 h 10000"/>
                <a:gd name="connsiteX222" fmla="*/ 9561 w 10000"/>
                <a:gd name="connsiteY222" fmla="*/ 1313 h 10000"/>
                <a:gd name="connsiteX223" fmla="*/ 9605 w 10000"/>
                <a:gd name="connsiteY223" fmla="*/ 1292 h 10000"/>
                <a:gd name="connsiteX224" fmla="*/ 9636 w 10000"/>
                <a:gd name="connsiteY224" fmla="*/ 1221 h 10000"/>
                <a:gd name="connsiteX225" fmla="*/ 9725 w 10000"/>
                <a:gd name="connsiteY225" fmla="*/ 1228 h 10000"/>
                <a:gd name="connsiteX226" fmla="*/ 9856 w 10000"/>
                <a:gd name="connsiteY226" fmla="*/ 1434 h 10000"/>
                <a:gd name="connsiteX227" fmla="*/ 9880 w 10000"/>
                <a:gd name="connsiteY227" fmla="*/ 1505 h 10000"/>
                <a:gd name="connsiteX228" fmla="*/ 9969 w 10000"/>
                <a:gd name="connsiteY228" fmla="*/ 1597 h 10000"/>
                <a:gd name="connsiteX229" fmla="*/ 10000 w 10000"/>
                <a:gd name="connsiteY229" fmla="*/ 1682 h 10000"/>
                <a:gd name="connsiteX230" fmla="*/ 9931 w 10000"/>
                <a:gd name="connsiteY230" fmla="*/ 1796 h 10000"/>
                <a:gd name="connsiteX231" fmla="*/ 9880 w 10000"/>
                <a:gd name="connsiteY231" fmla="*/ 1838 h 10000"/>
                <a:gd name="connsiteX232" fmla="*/ 9907 w 10000"/>
                <a:gd name="connsiteY232" fmla="*/ 1959 h 10000"/>
                <a:gd name="connsiteX233" fmla="*/ 9830 w 10000"/>
                <a:gd name="connsiteY233" fmla="*/ 2051 h 10000"/>
                <a:gd name="connsiteX234" fmla="*/ 9787 w 10000"/>
                <a:gd name="connsiteY234" fmla="*/ 2072 h 10000"/>
                <a:gd name="connsiteX235" fmla="*/ 9787 w 10000"/>
                <a:gd name="connsiteY235" fmla="*/ 2136 h 10000"/>
                <a:gd name="connsiteX236" fmla="*/ 9730 w 10000"/>
                <a:gd name="connsiteY236" fmla="*/ 2257 h 10000"/>
                <a:gd name="connsiteX237" fmla="*/ 9693 w 10000"/>
                <a:gd name="connsiteY237" fmla="*/ 2264 h 10000"/>
                <a:gd name="connsiteX238" fmla="*/ 9699 w 10000"/>
                <a:gd name="connsiteY238" fmla="*/ 2349 h 10000"/>
                <a:gd name="connsiteX239" fmla="*/ 9667 w 10000"/>
                <a:gd name="connsiteY239" fmla="*/ 2413 h 10000"/>
                <a:gd name="connsiteX240" fmla="*/ 9675 w 10000"/>
                <a:gd name="connsiteY240" fmla="*/ 2697 h 10000"/>
                <a:gd name="connsiteX241" fmla="*/ 9693 w 10000"/>
                <a:gd name="connsiteY241" fmla="*/ 2718 h 10000"/>
                <a:gd name="connsiteX242" fmla="*/ 9687 w 10000"/>
                <a:gd name="connsiteY242" fmla="*/ 2811 h 10000"/>
                <a:gd name="connsiteX243" fmla="*/ 9675 w 10000"/>
                <a:gd name="connsiteY243" fmla="*/ 2896 h 10000"/>
                <a:gd name="connsiteX244" fmla="*/ 9630 w 10000"/>
                <a:gd name="connsiteY244" fmla="*/ 2938 h 10000"/>
                <a:gd name="connsiteX245" fmla="*/ 9548 w 10000"/>
                <a:gd name="connsiteY245" fmla="*/ 2903 h 10000"/>
                <a:gd name="connsiteX246" fmla="*/ 9511 w 10000"/>
                <a:gd name="connsiteY246" fmla="*/ 2952 h 10000"/>
                <a:gd name="connsiteX247" fmla="*/ 9517 w 10000"/>
                <a:gd name="connsiteY247" fmla="*/ 2995 h 10000"/>
                <a:gd name="connsiteX248" fmla="*/ 9492 w 10000"/>
                <a:gd name="connsiteY248" fmla="*/ 3080 h 10000"/>
                <a:gd name="connsiteX249" fmla="*/ 9448 w 10000"/>
                <a:gd name="connsiteY249" fmla="*/ 3137 h 10000"/>
                <a:gd name="connsiteX250" fmla="*/ 9435 w 10000"/>
                <a:gd name="connsiteY250" fmla="*/ 3236 h 10000"/>
                <a:gd name="connsiteX251" fmla="*/ 9404 w 10000"/>
                <a:gd name="connsiteY251" fmla="*/ 3322 h 10000"/>
                <a:gd name="connsiteX252" fmla="*/ 9410 w 10000"/>
                <a:gd name="connsiteY252" fmla="*/ 3378 h 10000"/>
                <a:gd name="connsiteX253" fmla="*/ 9398 w 10000"/>
                <a:gd name="connsiteY253" fmla="*/ 3435 h 10000"/>
                <a:gd name="connsiteX254" fmla="*/ 9423 w 10000"/>
                <a:gd name="connsiteY254" fmla="*/ 3485 h 10000"/>
                <a:gd name="connsiteX255" fmla="*/ 9385 w 10000"/>
                <a:gd name="connsiteY255" fmla="*/ 3563 h 10000"/>
                <a:gd name="connsiteX256" fmla="*/ 9323 w 10000"/>
                <a:gd name="connsiteY256" fmla="*/ 3442 h 10000"/>
                <a:gd name="connsiteX257" fmla="*/ 9323 w 10000"/>
                <a:gd name="connsiteY257" fmla="*/ 3350 h 10000"/>
                <a:gd name="connsiteX258" fmla="*/ 9304 w 10000"/>
                <a:gd name="connsiteY258" fmla="*/ 3336 h 10000"/>
                <a:gd name="connsiteX259" fmla="*/ 9228 w 10000"/>
                <a:gd name="connsiteY259" fmla="*/ 3400 h 10000"/>
                <a:gd name="connsiteX260" fmla="*/ 9108 w 10000"/>
                <a:gd name="connsiteY260" fmla="*/ 3549 h 10000"/>
                <a:gd name="connsiteX261" fmla="*/ 9039 w 10000"/>
                <a:gd name="connsiteY261" fmla="*/ 3655 h 10000"/>
                <a:gd name="connsiteX262" fmla="*/ 8933 w 10000"/>
                <a:gd name="connsiteY262" fmla="*/ 3712 h 10000"/>
                <a:gd name="connsiteX263" fmla="*/ 8895 w 10000"/>
                <a:gd name="connsiteY263" fmla="*/ 3797 h 10000"/>
                <a:gd name="connsiteX264" fmla="*/ 8864 w 10000"/>
                <a:gd name="connsiteY264" fmla="*/ 3825 h 10000"/>
                <a:gd name="connsiteX265" fmla="*/ 8744 w 10000"/>
                <a:gd name="connsiteY265" fmla="*/ 3903 h 10000"/>
                <a:gd name="connsiteX266" fmla="*/ 8644 w 10000"/>
                <a:gd name="connsiteY266" fmla="*/ 3996 h 10000"/>
                <a:gd name="connsiteX267" fmla="*/ 8620 w 10000"/>
                <a:gd name="connsiteY267" fmla="*/ 4067 h 10000"/>
                <a:gd name="connsiteX268" fmla="*/ 8581 w 10000"/>
                <a:gd name="connsiteY268" fmla="*/ 4102 h 10000"/>
                <a:gd name="connsiteX269" fmla="*/ 8632 w 10000"/>
                <a:gd name="connsiteY269" fmla="*/ 4194 h 10000"/>
                <a:gd name="connsiteX270" fmla="*/ 8682 w 10000"/>
                <a:gd name="connsiteY270" fmla="*/ 4265 h 10000"/>
                <a:gd name="connsiteX271" fmla="*/ 8751 w 10000"/>
                <a:gd name="connsiteY271" fmla="*/ 4294 h 10000"/>
                <a:gd name="connsiteX272" fmla="*/ 8726 w 10000"/>
                <a:gd name="connsiteY272" fmla="*/ 4344 h 10000"/>
                <a:gd name="connsiteX273" fmla="*/ 8775 w 10000"/>
                <a:gd name="connsiteY273" fmla="*/ 4358 h 10000"/>
                <a:gd name="connsiteX274" fmla="*/ 8775 w 10000"/>
                <a:gd name="connsiteY274" fmla="*/ 4443 h 10000"/>
                <a:gd name="connsiteX275" fmla="*/ 8814 w 10000"/>
                <a:gd name="connsiteY275" fmla="*/ 4507 h 10000"/>
                <a:gd name="connsiteX276" fmla="*/ 8876 w 10000"/>
                <a:gd name="connsiteY276" fmla="*/ 4493 h 10000"/>
                <a:gd name="connsiteX277" fmla="*/ 8902 w 10000"/>
                <a:gd name="connsiteY277" fmla="*/ 4422 h 10000"/>
                <a:gd name="connsiteX278" fmla="*/ 8952 w 10000"/>
                <a:gd name="connsiteY278" fmla="*/ 4414 h 10000"/>
                <a:gd name="connsiteX279" fmla="*/ 8957 w 10000"/>
                <a:gd name="connsiteY279" fmla="*/ 4358 h 10000"/>
                <a:gd name="connsiteX280" fmla="*/ 9022 w 10000"/>
                <a:gd name="connsiteY280" fmla="*/ 4358 h 10000"/>
                <a:gd name="connsiteX281" fmla="*/ 8995 w 10000"/>
                <a:gd name="connsiteY281" fmla="*/ 4429 h 10000"/>
                <a:gd name="connsiteX282" fmla="*/ 9058 w 10000"/>
                <a:gd name="connsiteY282" fmla="*/ 4464 h 10000"/>
                <a:gd name="connsiteX283" fmla="*/ 9046 w 10000"/>
                <a:gd name="connsiteY283" fmla="*/ 4528 h 10000"/>
                <a:gd name="connsiteX284" fmla="*/ 8952 w 10000"/>
                <a:gd name="connsiteY284" fmla="*/ 4535 h 10000"/>
                <a:gd name="connsiteX285" fmla="*/ 8883 w 10000"/>
                <a:gd name="connsiteY285" fmla="*/ 4578 h 10000"/>
                <a:gd name="connsiteX286" fmla="*/ 8821 w 10000"/>
                <a:gd name="connsiteY286" fmla="*/ 4599 h 10000"/>
                <a:gd name="connsiteX287" fmla="*/ 8821 w 10000"/>
                <a:gd name="connsiteY287" fmla="*/ 4698 h 10000"/>
                <a:gd name="connsiteX288" fmla="*/ 8883 w 10000"/>
                <a:gd name="connsiteY288" fmla="*/ 4805 h 10000"/>
                <a:gd name="connsiteX289" fmla="*/ 8833 w 10000"/>
                <a:gd name="connsiteY289" fmla="*/ 4904 h 10000"/>
                <a:gd name="connsiteX290" fmla="*/ 8732 w 10000"/>
                <a:gd name="connsiteY290" fmla="*/ 4918 h 10000"/>
                <a:gd name="connsiteX291" fmla="*/ 8744 w 10000"/>
                <a:gd name="connsiteY291" fmla="*/ 5032 h 10000"/>
                <a:gd name="connsiteX292" fmla="*/ 8739 w 10000"/>
                <a:gd name="connsiteY292" fmla="*/ 5103 h 10000"/>
                <a:gd name="connsiteX293" fmla="*/ 8707 w 10000"/>
                <a:gd name="connsiteY293" fmla="*/ 5138 h 10000"/>
                <a:gd name="connsiteX294" fmla="*/ 8644 w 10000"/>
                <a:gd name="connsiteY294" fmla="*/ 5110 h 10000"/>
                <a:gd name="connsiteX295" fmla="*/ 8589 w 10000"/>
                <a:gd name="connsiteY295" fmla="*/ 5018 h 10000"/>
                <a:gd name="connsiteX296" fmla="*/ 8525 w 10000"/>
                <a:gd name="connsiteY296" fmla="*/ 5089 h 10000"/>
                <a:gd name="connsiteX297" fmla="*/ 8463 w 10000"/>
                <a:gd name="connsiteY297" fmla="*/ 5039 h 10000"/>
                <a:gd name="connsiteX298" fmla="*/ 8456 w 10000"/>
                <a:gd name="connsiteY298" fmla="*/ 5011 h 10000"/>
                <a:gd name="connsiteX299" fmla="*/ 8368 w 10000"/>
                <a:gd name="connsiteY299" fmla="*/ 4947 h 10000"/>
                <a:gd name="connsiteX300" fmla="*/ 8343 w 10000"/>
                <a:gd name="connsiteY300" fmla="*/ 4961 h 10000"/>
                <a:gd name="connsiteX301" fmla="*/ 8355 w 10000"/>
                <a:gd name="connsiteY301" fmla="*/ 5039 h 10000"/>
                <a:gd name="connsiteX302" fmla="*/ 8305 w 10000"/>
                <a:gd name="connsiteY302" fmla="*/ 5138 h 10000"/>
                <a:gd name="connsiteX303" fmla="*/ 8343 w 10000"/>
                <a:gd name="connsiteY303" fmla="*/ 5160 h 10000"/>
                <a:gd name="connsiteX304" fmla="*/ 8413 w 10000"/>
                <a:gd name="connsiteY304" fmla="*/ 5145 h 10000"/>
                <a:gd name="connsiteX305" fmla="*/ 8425 w 10000"/>
                <a:gd name="connsiteY305" fmla="*/ 5181 h 10000"/>
                <a:gd name="connsiteX306" fmla="*/ 8413 w 10000"/>
                <a:gd name="connsiteY306" fmla="*/ 5224 h 10000"/>
                <a:gd name="connsiteX307" fmla="*/ 8438 w 10000"/>
                <a:gd name="connsiteY307" fmla="*/ 5280 h 10000"/>
                <a:gd name="connsiteX308" fmla="*/ 8494 w 10000"/>
                <a:gd name="connsiteY308" fmla="*/ 5316 h 10000"/>
                <a:gd name="connsiteX309" fmla="*/ 8481 w 10000"/>
                <a:gd name="connsiteY309" fmla="*/ 5401 h 10000"/>
                <a:gd name="connsiteX310" fmla="*/ 8519 w 10000"/>
                <a:gd name="connsiteY310" fmla="*/ 5444 h 10000"/>
                <a:gd name="connsiteX311" fmla="*/ 8475 w 10000"/>
                <a:gd name="connsiteY311" fmla="*/ 5486 h 10000"/>
                <a:gd name="connsiteX312" fmla="*/ 8463 w 10000"/>
                <a:gd name="connsiteY312" fmla="*/ 5642 h 10000"/>
                <a:gd name="connsiteX313" fmla="*/ 8438 w 10000"/>
                <a:gd name="connsiteY313" fmla="*/ 5649 h 10000"/>
                <a:gd name="connsiteX314" fmla="*/ 8469 w 10000"/>
                <a:gd name="connsiteY314" fmla="*/ 5720 h 10000"/>
                <a:gd name="connsiteX315" fmla="*/ 8475 w 10000"/>
                <a:gd name="connsiteY315" fmla="*/ 5841 h 10000"/>
                <a:gd name="connsiteX316" fmla="*/ 8506 w 10000"/>
                <a:gd name="connsiteY316" fmla="*/ 5869 h 10000"/>
                <a:gd name="connsiteX317" fmla="*/ 8513 w 10000"/>
                <a:gd name="connsiteY317" fmla="*/ 5905 h 10000"/>
                <a:gd name="connsiteX318" fmla="*/ 8538 w 10000"/>
                <a:gd name="connsiteY318" fmla="*/ 5912 h 10000"/>
                <a:gd name="connsiteX319" fmla="*/ 8544 w 10000"/>
                <a:gd name="connsiteY319" fmla="*/ 5983 h 10000"/>
                <a:gd name="connsiteX320" fmla="*/ 8531 w 10000"/>
                <a:gd name="connsiteY320" fmla="*/ 6033 h 10000"/>
                <a:gd name="connsiteX321" fmla="*/ 8595 w 10000"/>
                <a:gd name="connsiteY321" fmla="*/ 6061 h 10000"/>
                <a:gd name="connsiteX322" fmla="*/ 8689 w 10000"/>
                <a:gd name="connsiteY322" fmla="*/ 6004 h 10000"/>
                <a:gd name="connsiteX323" fmla="*/ 8826 w 10000"/>
                <a:gd name="connsiteY323" fmla="*/ 5891 h 10000"/>
                <a:gd name="connsiteX324" fmla="*/ 8864 w 10000"/>
                <a:gd name="connsiteY324" fmla="*/ 5891 h 10000"/>
                <a:gd name="connsiteX325" fmla="*/ 8864 w 10000"/>
                <a:gd name="connsiteY325" fmla="*/ 5976 h 10000"/>
                <a:gd name="connsiteX326" fmla="*/ 8889 w 10000"/>
                <a:gd name="connsiteY326" fmla="*/ 5990 h 10000"/>
                <a:gd name="connsiteX327" fmla="*/ 8933 w 10000"/>
                <a:gd name="connsiteY327" fmla="*/ 6089 h 10000"/>
                <a:gd name="connsiteX328" fmla="*/ 8964 w 10000"/>
                <a:gd name="connsiteY328" fmla="*/ 6097 h 10000"/>
                <a:gd name="connsiteX329" fmla="*/ 8945 w 10000"/>
                <a:gd name="connsiteY329" fmla="*/ 6153 h 10000"/>
                <a:gd name="connsiteX330" fmla="*/ 8995 w 10000"/>
                <a:gd name="connsiteY330" fmla="*/ 6281 h 10000"/>
                <a:gd name="connsiteX331" fmla="*/ 8995 w 10000"/>
                <a:gd name="connsiteY331" fmla="*/ 6345 h 10000"/>
                <a:gd name="connsiteX332" fmla="*/ 9022 w 10000"/>
                <a:gd name="connsiteY332" fmla="*/ 6416 h 10000"/>
                <a:gd name="connsiteX333" fmla="*/ 8983 w 10000"/>
                <a:gd name="connsiteY333" fmla="*/ 6473 h 10000"/>
                <a:gd name="connsiteX334" fmla="*/ 8939 w 10000"/>
                <a:gd name="connsiteY334" fmla="*/ 6466 h 10000"/>
                <a:gd name="connsiteX335" fmla="*/ 8939 w 10000"/>
                <a:gd name="connsiteY335" fmla="*/ 6501 h 10000"/>
                <a:gd name="connsiteX336" fmla="*/ 8983 w 10000"/>
                <a:gd name="connsiteY336" fmla="*/ 6544 h 10000"/>
                <a:gd name="connsiteX337" fmla="*/ 9002 w 10000"/>
                <a:gd name="connsiteY337" fmla="*/ 6515 h 10000"/>
                <a:gd name="connsiteX338" fmla="*/ 9039 w 10000"/>
                <a:gd name="connsiteY338" fmla="*/ 6579 h 10000"/>
                <a:gd name="connsiteX339" fmla="*/ 9084 w 10000"/>
                <a:gd name="connsiteY339" fmla="*/ 6579 h 10000"/>
                <a:gd name="connsiteX340" fmla="*/ 9058 w 10000"/>
                <a:gd name="connsiteY340" fmla="*/ 6757 h 10000"/>
                <a:gd name="connsiteX341" fmla="*/ 9039 w 10000"/>
                <a:gd name="connsiteY341" fmla="*/ 6792 h 10000"/>
                <a:gd name="connsiteX342" fmla="*/ 8983 w 10000"/>
                <a:gd name="connsiteY342" fmla="*/ 6778 h 10000"/>
                <a:gd name="connsiteX343" fmla="*/ 8914 w 10000"/>
                <a:gd name="connsiteY343" fmla="*/ 6799 h 10000"/>
                <a:gd name="connsiteX344" fmla="*/ 8889 w 10000"/>
                <a:gd name="connsiteY344" fmla="*/ 6842 h 10000"/>
                <a:gd name="connsiteX345" fmla="*/ 8883 w 10000"/>
                <a:gd name="connsiteY345" fmla="*/ 6884 h 10000"/>
                <a:gd name="connsiteX346" fmla="*/ 8840 w 10000"/>
                <a:gd name="connsiteY346" fmla="*/ 6934 h 10000"/>
                <a:gd name="connsiteX347" fmla="*/ 8770 w 10000"/>
                <a:gd name="connsiteY347" fmla="*/ 6941 h 10000"/>
                <a:gd name="connsiteX348" fmla="*/ 8757 w 10000"/>
                <a:gd name="connsiteY348" fmla="*/ 6962 h 10000"/>
                <a:gd name="connsiteX349" fmla="*/ 8713 w 10000"/>
                <a:gd name="connsiteY349" fmla="*/ 6927 h 10000"/>
                <a:gd name="connsiteX350" fmla="*/ 8670 w 10000"/>
                <a:gd name="connsiteY350" fmla="*/ 6934 h 10000"/>
                <a:gd name="connsiteX351" fmla="*/ 8644 w 10000"/>
                <a:gd name="connsiteY351" fmla="*/ 6906 h 10000"/>
                <a:gd name="connsiteX352" fmla="*/ 8589 w 10000"/>
                <a:gd name="connsiteY352" fmla="*/ 6891 h 10000"/>
                <a:gd name="connsiteX353" fmla="*/ 8601 w 10000"/>
                <a:gd name="connsiteY353" fmla="*/ 6941 h 10000"/>
                <a:gd name="connsiteX354" fmla="*/ 8575 w 10000"/>
                <a:gd name="connsiteY354" fmla="*/ 6991 h 10000"/>
                <a:gd name="connsiteX355" fmla="*/ 8481 w 10000"/>
                <a:gd name="connsiteY355" fmla="*/ 6984 h 10000"/>
                <a:gd name="connsiteX356" fmla="*/ 8450 w 10000"/>
                <a:gd name="connsiteY356" fmla="*/ 6962 h 10000"/>
                <a:gd name="connsiteX357" fmla="*/ 8400 w 10000"/>
                <a:gd name="connsiteY357" fmla="*/ 6984 h 10000"/>
                <a:gd name="connsiteX358" fmla="*/ 8394 w 10000"/>
                <a:gd name="connsiteY358" fmla="*/ 7055 h 10000"/>
                <a:gd name="connsiteX359" fmla="*/ 8300 w 10000"/>
                <a:gd name="connsiteY359" fmla="*/ 7133 h 10000"/>
                <a:gd name="connsiteX360" fmla="*/ 8268 w 10000"/>
                <a:gd name="connsiteY360" fmla="*/ 7090 h 10000"/>
                <a:gd name="connsiteX361" fmla="*/ 8200 w 10000"/>
                <a:gd name="connsiteY361" fmla="*/ 7111 h 10000"/>
                <a:gd name="connsiteX362" fmla="*/ 8155 w 10000"/>
                <a:gd name="connsiteY362" fmla="*/ 7133 h 10000"/>
                <a:gd name="connsiteX363" fmla="*/ 8149 w 10000"/>
                <a:gd name="connsiteY363" fmla="*/ 7168 h 10000"/>
                <a:gd name="connsiteX364" fmla="*/ 8054 w 10000"/>
                <a:gd name="connsiteY364" fmla="*/ 7246 h 10000"/>
                <a:gd name="connsiteX365" fmla="*/ 7999 w 10000"/>
                <a:gd name="connsiteY365" fmla="*/ 7232 h 10000"/>
                <a:gd name="connsiteX366" fmla="*/ 7942 w 10000"/>
                <a:gd name="connsiteY366" fmla="*/ 7260 h 10000"/>
                <a:gd name="connsiteX367" fmla="*/ 7898 w 10000"/>
                <a:gd name="connsiteY367" fmla="*/ 7303 h 10000"/>
                <a:gd name="connsiteX368" fmla="*/ 7836 w 10000"/>
                <a:gd name="connsiteY368" fmla="*/ 7331 h 10000"/>
                <a:gd name="connsiteX369" fmla="*/ 7841 w 10000"/>
                <a:gd name="connsiteY369" fmla="*/ 7374 h 10000"/>
                <a:gd name="connsiteX370" fmla="*/ 7786 w 10000"/>
                <a:gd name="connsiteY370" fmla="*/ 7402 h 10000"/>
                <a:gd name="connsiteX371" fmla="*/ 7704 w 10000"/>
                <a:gd name="connsiteY371" fmla="*/ 7523 h 10000"/>
                <a:gd name="connsiteX372" fmla="*/ 7691 w 10000"/>
                <a:gd name="connsiteY372" fmla="*/ 7573 h 10000"/>
                <a:gd name="connsiteX373" fmla="*/ 7666 w 10000"/>
                <a:gd name="connsiteY373" fmla="*/ 7559 h 10000"/>
                <a:gd name="connsiteX374" fmla="*/ 7678 w 10000"/>
                <a:gd name="connsiteY374" fmla="*/ 7523 h 10000"/>
                <a:gd name="connsiteX375" fmla="*/ 7597 w 10000"/>
                <a:gd name="connsiteY375" fmla="*/ 7339 h 10000"/>
                <a:gd name="connsiteX376" fmla="*/ 7597 w 10000"/>
                <a:gd name="connsiteY376" fmla="*/ 7268 h 10000"/>
                <a:gd name="connsiteX377" fmla="*/ 7560 w 10000"/>
                <a:gd name="connsiteY377" fmla="*/ 7268 h 10000"/>
                <a:gd name="connsiteX378" fmla="*/ 7445 w 10000"/>
                <a:gd name="connsiteY378" fmla="*/ 7197 h 10000"/>
                <a:gd name="connsiteX379" fmla="*/ 7377 w 10000"/>
                <a:gd name="connsiteY379" fmla="*/ 7232 h 10000"/>
                <a:gd name="connsiteX380" fmla="*/ 7358 w 10000"/>
                <a:gd name="connsiteY380" fmla="*/ 7275 h 10000"/>
                <a:gd name="connsiteX381" fmla="*/ 7408 w 10000"/>
                <a:gd name="connsiteY381" fmla="*/ 7324 h 10000"/>
                <a:gd name="connsiteX382" fmla="*/ 7420 w 10000"/>
                <a:gd name="connsiteY382" fmla="*/ 7367 h 10000"/>
                <a:gd name="connsiteX383" fmla="*/ 7389 w 10000"/>
                <a:gd name="connsiteY383" fmla="*/ 7410 h 10000"/>
                <a:gd name="connsiteX384" fmla="*/ 7396 w 10000"/>
                <a:gd name="connsiteY384" fmla="*/ 7445 h 10000"/>
                <a:gd name="connsiteX385" fmla="*/ 7383 w 10000"/>
                <a:gd name="connsiteY385" fmla="*/ 7516 h 10000"/>
                <a:gd name="connsiteX386" fmla="*/ 7389 w 10000"/>
                <a:gd name="connsiteY386" fmla="*/ 7587 h 10000"/>
                <a:gd name="connsiteX387" fmla="*/ 7427 w 10000"/>
                <a:gd name="connsiteY387" fmla="*/ 7700 h 10000"/>
                <a:gd name="connsiteX388" fmla="*/ 7389 w 10000"/>
                <a:gd name="connsiteY388" fmla="*/ 7743 h 10000"/>
                <a:gd name="connsiteX389" fmla="*/ 7396 w 10000"/>
                <a:gd name="connsiteY389" fmla="*/ 7779 h 10000"/>
                <a:gd name="connsiteX390" fmla="*/ 7364 w 10000"/>
                <a:gd name="connsiteY390" fmla="*/ 7793 h 10000"/>
                <a:gd name="connsiteX391" fmla="*/ 7346 w 10000"/>
                <a:gd name="connsiteY391" fmla="*/ 7814 h 10000"/>
                <a:gd name="connsiteX392" fmla="*/ 7226 w 10000"/>
                <a:gd name="connsiteY392" fmla="*/ 7800 h 10000"/>
                <a:gd name="connsiteX393" fmla="*/ 7207 w 10000"/>
                <a:gd name="connsiteY393" fmla="*/ 7757 h 10000"/>
                <a:gd name="connsiteX394" fmla="*/ 7169 w 10000"/>
                <a:gd name="connsiteY394" fmla="*/ 7786 h 10000"/>
                <a:gd name="connsiteX395" fmla="*/ 7088 w 10000"/>
                <a:gd name="connsiteY395" fmla="*/ 7771 h 10000"/>
                <a:gd name="connsiteX396" fmla="*/ 7032 w 10000"/>
                <a:gd name="connsiteY396" fmla="*/ 7793 h 10000"/>
                <a:gd name="connsiteX397" fmla="*/ 7001 w 10000"/>
                <a:gd name="connsiteY397" fmla="*/ 7644 h 10000"/>
                <a:gd name="connsiteX398" fmla="*/ 6968 w 10000"/>
                <a:gd name="connsiteY398" fmla="*/ 7637 h 10000"/>
                <a:gd name="connsiteX399" fmla="*/ 6932 w 10000"/>
                <a:gd name="connsiteY399" fmla="*/ 7544 h 10000"/>
                <a:gd name="connsiteX400" fmla="*/ 6951 w 10000"/>
                <a:gd name="connsiteY400" fmla="*/ 7502 h 10000"/>
                <a:gd name="connsiteX401" fmla="*/ 6994 w 10000"/>
                <a:gd name="connsiteY401" fmla="*/ 7523 h 10000"/>
                <a:gd name="connsiteX402" fmla="*/ 7013 w 10000"/>
                <a:gd name="connsiteY402" fmla="*/ 7473 h 10000"/>
                <a:gd name="connsiteX403" fmla="*/ 6982 w 10000"/>
                <a:gd name="connsiteY403" fmla="*/ 7438 h 10000"/>
                <a:gd name="connsiteX404" fmla="*/ 7001 w 10000"/>
                <a:gd name="connsiteY404" fmla="*/ 7402 h 10000"/>
                <a:gd name="connsiteX405" fmla="*/ 6919 w 10000"/>
                <a:gd name="connsiteY405" fmla="*/ 7331 h 10000"/>
                <a:gd name="connsiteX406" fmla="*/ 6925 w 10000"/>
                <a:gd name="connsiteY406" fmla="*/ 7296 h 10000"/>
                <a:gd name="connsiteX407" fmla="*/ 6875 w 10000"/>
                <a:gd name="connsiteY407" fmla="*/ 7260 h 10000"/>
                <a:gd name="connsiteX408" fmla="*/ 6906 w 10000"/>
                <a:gd name="connsiteY408" fmla="*/ 7218 h 10000"/>
                <a:gd name="connsiteX409" fmla="*/ 6894 w 10000"/>
                <a:gd name="connsiteY409" fmla="*/ 7168 h 10000"/>
                <a:gd name="connsiteX410" fmla="*/ 6836 w 10000"/>
                <a:gd name="connsiteY410" fmla="*/ 7090 h 10000"/>
                <a:gd name="connsiteX411" fmla="*/ 6800 w 10000"/>
                <a:gd name="connsiteY411" fmla="*/ 7026 h 10000"/>
                <a:gd name="connsiteX412" fmla="*/ 6724 w 10000"/>
                <a:gd name="connsiteY412" fmla="*/ 7055 h 10000"/>
                <a:gd name="connsiteX413" fmla="*/ 6681 w 10000"/>
                <a:gd name="connsiteY413" fmla="*/ 7048 h 10000"/>
                <a:gd name="connsiteX414" fmla="*/ 6656 w 10000"/>
                <a:gd name="connsiteY414" fmla="*/ 7111 h 10000"/>
                <a:gd name="connsiteX415" fmla="*/ 6568 w 10000"/>
                <a:gd name="connsiteY415" fmla="*/ 7119 h 10000"/>
                <a:gd name="connsiteX416" fmla="*/ 6536 w 10000"/>
                <a:gd name="connsiteY416" fmla="*/ 7111 h 10000"/>
                <a:gd name="connsiteX417" fmla="*/ 6461 w 10000"/>
                <a:gd name="connsiteY417" fmla="*/ 7161 h 10000"/>
                <a:gd name="connsiteX418" fmla="*/ 6468 w 10000"/>
                <a:gd name="connsiteY418" fmla="*/ 7260 h 10000"/>
                <a:gd name="connsiteX419" fmla="*/ 6449 w 10000"/>
                <a:gd name="connsiteY419" fmla="*/ 7324 h 10000"/>
                <a:gd name="connsiteX420" fmla="*/ 6449 w 10000"/>
                <a:gd name="connsiteY420" fmla="*/ 7381 h 10000"/>
                <a:gd name="connsiteX421" fmla="*/ 6385 w 10000"/>
                <a:gd name="connsiteY421" fmla="*/ 7424 h 10000"/>
                <a:gd name="connsiteX422" fmla="*/ 6317 w 10000"/>
                <a:gd name="connsiteY422" fmla="*/ 7431 h 10000"/>
                <a:gd name="connsiteX423" fmla="*/ 6298 w 10000"/>
                <a:gd name="connsiteY423" fmla="*/ 7410 h 10000"/>
                <a:gd name="connsiteX424" fmla="*/ 6235 w 10000"/>
                <a:gd name="connsiteY424" fmla="*/ 7388 h 10000"/>
                <a:gd name="connsiteX425" fmla="*/ 6199 w 10000"/>
                <a:gd name="connsiteY425" fmla="*/ 7431 h 10000"/>
                <a:gd name="connsiteX426" fmla="*/ 6191 w 10000"/>
                <a:gd name="connsiteY426" fmla="*/ 7473 h 10000"/>
                <a:gd name="connsiteX427" fmla="*/ 6153 w 10000"/>
                <a:gd name="connsiteY427" fmla="*/ 7480 h 10000"/>
                <a:gd name="connsiteX428" fmla="*/ 6148 w 10000"/>
                <a:gd name="connsiteY428" fmla="*/ 7523 h 10000"/>
                <a:gd name="connsiteX429" fmla="*/ 6117 w 10000"/>
                <a:gd name="connsiteY429" fmla="*/ 7523 h 10000"/>
                <a:gd name="connsiteX430" fmla="*/ 6079 w 10000"/>
                <a:gd name="connsiteY430" fmla="*/ 7424 h 10000"/>
                <a:gd name="connsiteX431" fmla="*/ 5991 w 10000"/>
                <a:gd name="connsiteY431" fmla="*/ 7473 h 10000"/>
                <a:gd name="connsiteX432" fmla="*/ 5890 w 10000"/>
                <a:gd name="connsiteY432" fmla="*/ 7551 h 10000"/>
                <a:gd name="connsiteX433" fmla="*/ 5852 w 10000"/>
                <a:gd name="connsiteY433" fmla="*/ 7566 h 10000"/>
                <a:gd name="connsiteX434" fmla="*/ 5866 w 10000"/>
                <a:gd name="connsiteY434" fmla="*/ 7615 h 10000"/>
                <a:gd name="connsiteX435" fmla="*/ 5808 w 10000"/>
                <a:gd name="connsiteY435" fmla="*/ 7637 h 10000"/>
                <a:gd name="connsiteX436" fmla="*/ 5770 w 10000"/>
                <a:gd name="connsiteY436" fmla="*/ 7608 h 10000"/>
                <a:gd name="connsiteX437" fmla="*/ 5688 w 10000"/>
                <a:gd name="connsiteY437" fmla="*/ 7622 h 10000"/>
                <a:gd name="connsiteX438" fmla="*/ 5688 w 10000"/>
                <a:gd name="connsiteY438" fmla="*/ 7395 h 10000"/>
                <a:gd name="connsiteX439" fmla="*/ 5769 w 10000"/>
                <a:gd name="connsiteY439"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235 w 10000"/>
                <a:gd name="connsiteY37" fmla="*/ 8921 h 10000"/>
                <a:gd name="connsiteX38" fmla="*/ 1184 w 10000"/>
                <a:gd name="connsiteY38" fmla="*/ 8971 h 10000"/>
                <a:gd name="connsiteX39" fmla="*/ 1146 w 10000"/>
                <a:gd name="connsiteY39" fmla="*/ 8999 h 10000"/>
                <a:gd name="connsiteX40" fmla="*/ 1096 w 10000"/>
                <a:gd name="connsiteY40" fmla="*/ 9056 h 10000"/>
                <a:gd name="connsiteX41" fmla="*/ 940 w 10000"/>
                <a:gd name="connsiteY41" fmla="*/ 9013 h 10000"/>
                <a:gd name="connsiteX42" fmla="*/ 883 w 10000"/>
                <a:gd name="connsiteY42" fmla="*/ 8971 h 10000"/>
                <a:gd name="connsiteX43" fmla="*/ 782 w 10000"/>
                <a:gd name="connsiteY43" fmla="*/ 9021 h 10000"/>
                <a:gd name="connsiteX44" fmla="*/ 638 w 10000"/>
                <a:gd name="connsiteY44" fmla="*/ 9056 h 10000"/>
                <a:gd name="connsiteX45" fmla="*/ 738 w 10000"/>
                <a:gd name="connsiteY45" fmla="*/ 9177 h 10000"/>
                <a:gd name="connsiteX46" fmla="*/ 268 w 10000"/>
                <a:gd name="connsiteY46" fmla="*/ 8935 h 10000"/>
                <a:gd name="connsiteX47" fmla="*/ 130 w 10000"/>
                <a:gd name="connsiteY47" fmla="*/ 8893 h 10000"/>
                <a:gd name="connsiteX48" fmla="*/ 48 w 10000"/>
                <a:gd name="connsiteY48" fmla="*/ 8758 h 10000"/>
                <a:gd name="connsiteX49" fmla="*/ 638 w 10000"/>
                <a:gd name="connsiteY49" fmla="*/ 7104 h 10000"/>
                <a:gd name="connsiteX50" fmla="*/ 6100 w 10000"/>
                <a:gd name="connsiteY50" fmla="*/ 7627 h 10000"/>
                <a:gd name="connsiteX51" fmla="*/ 5005 w 10000"/>
                <a:gd name="connsiteY51" fmla="*/ 5713 h 10000"/>
                <a:gd name="connsiteX52" fmla="*/ 5149 w 10000"/>
                <a:gd name="connsiteY52" fmla="*/ 5720 h 10000"/>
                <a:gd name="connsiteX53" fmla="*/ 5199 w 10000"/>
                <a:gd name="connsiteY53" fmla="*/ 5742 h 10000"/>
                <a:gd name="connsiteX54" fmla="*/ 5306 w 10000"/>
                <a:gd name="connsiteY54" fmla="*/ 5635 h 10000"/>
                <a:gd name="connsiteX55" fmla="*/ 5363 w 10000"/>
                <a:gd name="connsiteY55" fmla="*/ 5628 h 10000"/>
                <a:gd name="connsiteX56" fmla="*/ 5413 w 10000"/>
                <a:gd name="connsiteY56" fmla="*/ 5564 h 10000"/>
                <a:gd name="connsiteX57" fmla="*/ 5475 w 10000"/>
                <a:gd name="connsiteY57" fmla="*/ 5515 h 10000"/>
                <a:gd name="connsiteX58" fmla="*/ 5538 w 10000"/>
                <a:gd name="connsiteY58" fmla="*/ 5408 h 10000"/>
                <a:gd name="connsiteX59" fmla="*/ 5551 w 10000"/>
                <a:gd name="connsiteY59" fmla="*/ 5344 h 10000"/>
                <a:gd name="connsiteX60" fmla="*/ 5626 w 10000"/>
                <a:gd name="connsiteY60" fmla="*/ 5316 h 10000"/>
                <a:gd name="connsiteX61" fmla="*/ 5714 w 10000"/>
                <a:gd name="connsiteY61" fmla="*/ 5351 h 10000"/>
                <a:gd name="connsiteX62" fmla="*/ 5789 w 10000"/>
                <a:gd name="connsiteY62" fmla="*/ 5337 h 10000"/>
                <a:gd name="connsiteX63" fmla="*/ 5866 w 10000"/>
                <a:gd name="connsiteY63" fmla="*/ 5344 h 10000"/>
                <a:gd name="connsiteX64" fmla="*/ 5998 w 10000"/>
                <a:gd name="connsiteY64" fmla="*/ 5302 h 10000"/>
                <a:gd name="connsiteX65" fmla="*/ 6084 w 10000"/>
                <a:gd name="connsiteY65" fmla="*/ 5195 h 10000"/>
                <a:gd name="connsiteX66" fmla="*/ 6122 w 10000"/>
                <a:gd name="connsiteY66" fmla="*/ 5160 h 10000"/>
                <a:gd name="connsiteX67" fmla="*/ 6179 w 10000"/>
                <a:gd name="connsiteY67" fmla="*/ 5160 h 10000"/>
                <a:gd name="connsiteX68" fmla="*/ 6223 w 10000"/>
                <a:gd name="connsiteY68" fmla="*/ 5103 h 10000"/>
                <a:gd name="connsiteX69" fmla="*/ 6204 w 10000"/>
                <a:gd name="connsiteY69" fmla="*/ 5039 h 10000"/>
                <a:gd name="connsiteX70" fmla="*/ 6217 w 10000"/>
                <a:gd name="connsiteY70" fmla="*/ 4982 h 10000"/>
                <a:gd name="connsiteX71" fmla="*/ 6273 w 10000"/>
                <a:gd name="connsiteY71" fmla="*/ 4876 h 10000"/>
                <a:gd name="connsiteX72" fmla="*/ 6335 w 10000"/>
                <a:gd name="connsiteY72" fmla="*/ 4776 h 10000"/>
                <a:gd name="connsiteX73" fmla="*/ 6398 w 10000"/>
                <a:gd name="connsiteY73" fmla="*/ 4755 h 10000"/>
                <a:gd name="connsiteX74" fmla="*/ 6430 w 10000"/>
                <a:gd name="connsiteY74" fmla="*/ 4720 h 10000"/>
                <a:gd name="connsiteX75" fmla="*/ 6536 w 10000"/>
                <a:gd name="connsiteY75" fmla="*/ 4734 h 10000"/>
                <a:gd name="connsiteX76" fmla="*/ 6643 w 10000"/>
                <a:gd name="connsiteY76" fmla="*/ 4734 h 10000"/>
                <a:gd name="connsiteX77" fmla="*/ 6650 w 10000"/>
                <a:gd name="connsiteY77" fmla="*/ 4670 h 10000"/>
                <a:gd name="connsiteX78" fmla="*/ 6668 w 10000"/>
                <a:gd name="connsiteY78" fmla="*/ 4627 h 10000"/>
                <a:gd name="connsiteX79" fmla="*/ 6662 w 10000"/>
                <a:gd name="connsiteY79" fmla="*/ 4599 h 10000"/>
                <a:gd name="connsiteX80" fmla="*/ 6724 w 10000"/>
                <a:gd name="connsiteY80" fmla="*/ 4578 h 10000"/>
                <a:gd name="connsiteX81" fmla="*/ 6768 w 10000"/>
                <a:gd name="connsiteY81" fmla="*/ 4634 h 10000"/>
                <a:gd name="connsiteX82" fmla="*/ 6831 w 10000"/>
                <a:gd name="connsiteY82" fmla="*/ 4613 h 10000"/>
                <a:gd name="connsiteX83" fmla="*/ 6851 w 10000"/>
                <a:gd name="connsiteY83" fmla="*/ 4578 h 10000"/>
                <a:gd name="connsiteX84" fmla="*/ 6901 w 10000"/>
                <a:gd name="connsiteY84" fmla="*/ 4564 h 10000"/>
                <a:gd name="connsiteX85" fmla="*/ 7006 w 10000"/>
                <a:gd name="connsiteY85" fmla="*/ 4493 h 10000"/>
                <a:gd name="connsiteX86" fmla="*/ 7107 w 10000"/>
                <a:gd name="connsiteY86" fmla="*/ 4521 h 10000"/>
                <a:gd name="connsiteX87" fmla="*/ 7133 w 10000"/>
                <a:gd name="connsiteY87" fmla="*/ 4507 h 10000"/>
                <a:gd name="connsiteX88" fmla="*/ 7188 w 10000"/>
                <a:gd name="connsiteY88" fmla="*/ 4528 h 10000"/>
                <a:gd name="connsiteX89" fmla="*/ 7214 w 10000"/>
                <a:gd name="connsiteY89" fmla="*/ 4471 h 10000"/>
                <a:gd name="connsiteX90" fmla="*/ 7238 w 10000"/>
                <a:gd name="connsiteY90" fmla="*/ 4500 h 10000"/>
                <a:gd name="connsiteX91" fmla="*/ 7276 w 10000"/>
                <a:gd name="connsiteY91" fmla="*/ 4493 h 10000"/>
                <a:gd name="connsiteX92" fmla="*/ 7320 w 10000"/>
                <a:gd name="connsiteY92" fmla="*/ 4556 h 10000"/>
                <a:gd name="connsiteX93" fmla="*/ 7370 w 10000"/>
                <a:gd name="connsiteY93" fmla="*/ 4549 h 10000"/>
                <a:gd name="connsiteX94" fmla="*/ 7414 w 10000"/>
                <a:gd name="connsiteY94" fmla="*/ 4578 h 10000"/>
                <a:gd name="connsiteX95" fmla="*/ 7433 w 10000"/>
                <a:gd name="connsiteY95" fmla="*/ 4556 h 10000"/>
                <a:gd name="connsiteX96" fmla="*/ 7522 w 10000"/>
                <a:gd name="connsiteY96" fmla="*/ 4564 h 10000"/>
                <a:gd name="connsiteX97" fmla="*/ 7535 w 10000"/>
                <a:gd name="connsiteY97" fmla="*/ 4585 h 10000"/>
                <a:gd name="connsiteX98" fmla="*/ 7628 w 10000"/>
                <a:gd name="connsiteY98" fmla="*/ 4514 h 10000"/>
                <a:gd name="connsiteX99" fmla="*/ 7628 w 10000"/>
                <a:gd name="connsiteY99" fmla="*/ 4393 h 10000"/>
                <a:gd name="connsiteX100" fmla="*/ 7604 w 10000"/>
                <a:gd name="connsiteY100" fmla="*/ 4379 h 10000"/>
                <a:gd name="connsiteX101" fmla="*/ 7585 w 10000"/>
                <a:gd name="connsiteY101" fmla="*/ 4294 h 10000"/>
                <a:gd name="connsiteX102" fmla="*/ 7547 w 10000"/>
                <a:gd name="connsiteY102" fmla="*/ 4209 h 10000"/>
                <a:gd name="connsiteX103" fmla="*/ 7489 w 10000"/>
                <a:gd name="connsiteY103" fmla="*/ 4173 h 10000"/>
                <a:gd name="connsiteX104" fmla="*/ 7483 w 10000"/>
                <a:gd name="connsiteY104" fmla="*/ 4131 h 10000"/>
                <a:gd name="connsiteX105" fmla="*/ 7402 w 10000"/>
                <a:gd name="connsiteY105" fmla="*/ 4053 h 10000"/>
                <a:gd name="connsiteX106" fmla="*/ 7408 w 10000"/>
                <a:gd name="connsiteY106" fmla="*/ 4024 h 10000"/>
                <a:gd name="connsiteX107" fmla="*/ 7327 w 10000"/>
                <a:gd name="connsiteY107" fmla="*/ 3982 h 10000"/>
                <a:gd name="connsiteX108" fmla="*/ 7320 w 10000"/>
                <a:gd name="connsiteY108" fmla="*/ 3903 h 10000"/>
                <a:gd name="connsiteX109" fmla="*/ 7183 w 10000"/>
                <a:gd name="connsiteY109" fmla="*/ 3833 h 10000"/>
                <a:gd name="connsiteX110" fmla="*/ 7107 w 10000"/>
                <a:gd name="connsiteY110" fmla="*/ 3683 h 10000"/>
                <a:gd name="connsiteX111" fmla="*/ 6994 w 10000"/>
                <a:gd name="connsiteY111" fmla="*/ 3676 h 10000"/>
                <a:gd name="connsiteX112" fmla="*/ 6956 w 10000"/>
                <a:gd name="connsiteY112" fmla="*/ 3648 h 10000"/>
                <a:gd name="connsiteX113" fmla="*/ 6901 w 10000"/>
                <a:gd name="connsiteY113" fmla="*/ 3669 h 10000"/>
                <a:gd name="connsiteX114" fmla="*/ 6812 w 10000"/>
                <a:gd name="connsiteY114" fmla="*/ 3669 h 10000"/>
                <a:gd name="connsiteX115" fmla="*/ 6687 w 10000"/>
                <a:gd name="connsiteY115" fmla="*/ 3840 h 10000"/>
                <a:gd name="connsiteX116" fmla="*/ 6643 w 10000"/>
                <a:gd name="connsiteY116" fmla="*/ 3918 h 10000"/>
                <a:gd name="connsiteX117" fmla="*/ 6530 w 10000"/>
                <a:gd name="connsiteY117" fmla="*/ 3797 h 10000"/>
                <a:gd name="connsiteX118" fmla="*/ 6449 w 10000"/>
                <a:gd name="connsiteY118" fmla="*/ 3747 h 10000"/>
                <a:gd name="connsiteX119" fmla="*/ 6367 w 10000"/>
                <a:gd name="connsiteY119" fmla="*/ 3754 h 10000"/>
                <a:gd name="connsiteX120" fmla="*/ 6285 w 10000"/>
                <a:gd name="connsiteY120" fmla="*/ 3790 h 10000"/>
                <a:gd name="connsiteX121" fmla="*/ 6217 w 10000"/>
                <a:gd name="connsiteY121" fmla="*/ 3762 h 10000"/>
                <a:gd name="connsiteX122" fmla="*/ 6153 w 10000"/>
                <a:gd name="connsiteY122" fmla="*/ 3804 h 10000"/>
                <a:gd name="connsiteX123" fmla="*/ 6091 w 10000"/>
                <a:gd name="connsiteY123" fmla="*/ 3889 h 10000"/>
                <a:gd name="connsiteX124" fmla="*/ 5947 w 10000"/>
                <a:gd name="connsiteY124" fmla="*/ 3733 h 10000"/>
                <a:gd name="connsiteX125" fmla="*/ 5928 w 10000"/>
                <a:gd name="connsiteY125" fmla="*/ 3577 h 10000"/>
                <a:gd name="connsiteX126" fmla="*/ 6041 w 10000"/>
                <a:gd name="connsiteY126" fmla="*/ 3513 h 10000"/>
                <a:gd name="connsiteX127" fmla="*/ 6034 w 10000"/>
                <a:gd name="connsiteY127" fmla="*/ 3343 h 10000"/>
                <a:gd name="connsiteX128" fmla="*/ 6141 w 10000"/>
                <a:gd name="connsiteY128" fmla="*/ 3144 h 10000"/>
                <a:gd name="connsiteX129" fmla="*/ 6129 w 10000"/>
                <a:gd name="connsiteY129" fmla="*/ 3109 h 10000"/>
                <a:gd name="connsiteX130" fmla="*/ 6385 w 10000"/>
                <a:gd name="connsiteY130" fmla="*/ 2456 h 10000"/>
                <a:gd name="connsiteX131" fmla="*/ 6524 w 10000"/>
                <a:gd name="connsiteY131" fmla="*/ 2555 h 10000"/>
                <a:gd name="connsiteX132" fmla="*/ 6605 w 10000"/>
                <a:gd name="connsiteY132" fmla="*/ 2598 h 10000"/>
                <a:gd name="connsiteX133" fmla="*/ 6687 w 10000"/>
                <a:gd name="connsiteY133" fmla="*/ 2598 h 10000"/>
                <a:gd name="connsiteX134" fmla="*/ 6812 w 10000"/>
                <a:gd name="connsiteY134" fmla="*/ 2676 h 10000"/>
                <a:gd name="connsiteX135" fmla="*/ 6831 w 10000"/>
                <a:gd name="connsiteY135" fmla="*/ 2626 h 10000"/>
                <a:gd name="connsiteX136" fmla="*/ 6913 w 10000"/>
                <a:gd name="connsiteY136" fmla="*/ 2612 h 10000"/>
                <a:gd name="connsiteX137" fmla="*/ 6982 w 10000"/>
                <a:gd name="connsiteY137" fmla="*/ 2527 h 10000"/>
                <a:gd name="connsiteX138" fmla="*/ 7069 w 10000"/>
                <a:gd name="connsiteY138" fmla="*/ 2463 h 10000"/>
                <a:gd name="connsiteX139" fmla="*/ 7107 w 10000"/>
                <a:gd name="connsiteY139" fmla="*/ 2399 h 10000"/>
                <a:gd name="connsiteX140" fmla="*/ 7238 w 10000"/>
                <a:gd name="connsiteY140" fmla="*/ 2356 h 10000"/>
                <a:gd name="connsiteX141" fmla="*/ 7308 w 10000"/>
                <a:gd name="connsiteY141" fmla="*/ 2363 h 10000"/>
                <a:gd name="connsiteX142" fmla="*/ 7364 w 10000"/>
                <a:gd name="connsiteY142" fmla="*/ 2300 h 10000"/>
                <a:gd name="connsiteX143" fmla="*/ 7408 w 10000"/>
                <a:gd name="connsiteY143" fmla="*/ 2214 h 10000"/>
                <a:gd name="connsiteX144" fmla="*/ 7389 w 10000"/>
                <a:gd name="connsiteY144" fmla="*/ 2200 h 10000"/>
                <a:gd name="connsiteX145" fmla="*/ 7408 w 10000"/>
                <a:gd name="connsiteY145" fmla="*/ 2108 h 10000"/>
                <a:gd name="connsiteX146" fmla="*/ 7333 w 10000"/>
                <a:gd name="connsiteY146" fmla="*/ 2108 h 10000"/>
                <a:gd name="connsiteX147" fmla="*/ 7370 w 10000"/>
                <a:gd name="connsiteY147" fmla="*/ 2030 h 10000"/>
                <a:gd name="connsiteX148" fmla="*/ 7377 w 10000"/>
                <a:gd name="connsiteY148" fmla="*/ 1938 h 10000"/>
                <a:gd name="connsiteX149" fmla="*/ 7408 w 10000"/>
                <a:gd name="connsiteY149" fmla="*/ 1916 h 10000"/>
                <a:gd name="connsiteX150" fmla="*/ 7464 w 10000"/>
                <a:gd name="connsiteY150" fmla="*/ 1824 h 10000"/>
                <a:gd name="connsiteX151" fmla="*/ 7458 w 10000"/>
                <a:gd name="connsiteY151" fmla="*/ 1753 h 10000"/>
                <a:gd name="connsiteX152" fmla="*/ 7504 w 10000"/>
                <a:gd name="connsiteY152" fmla="*/ 1675 h 10000"/>
                <a:gd name="connsiteX153" fmla="*/ 7554 w 10000"/>
                <a:gd name="connsiteY153" fmla="*/ 1625 h 10000"/>
                <a:gd name="connsiteX154" fmla="*/ 7572 w 10000"/>
                <a:gd name="connsiteY154" fmla="*/ 1540 h 10000"/>
                <a:gd name="connsiteX155" fmla="*/ 7566 w 10000"/>
                <a:gd name="connsiteY155" fmla="*/ 1512 h 10000"/>
                <a:gd name="connsiteX156" fmla="*/ 7610 w 10000"/>
                <a:gd name="connsiteY156" fmla="*/ 1455 h 10000"/>
                <a:gd name="connsiteX157" fmla="*/ 7672 w 10000"/>
                <a:gd name="connsiteY157" fmla="*/ 1285 h 10000"/>
                <a:gd name="connsiteX158" fmla="*/ 7691 w 10000"/>
                <a:gd name="connsiteY158" fmla="*/ 1185 h 10000"/>
                <a:gd name="connsiteX159" fmla="*/ 7723 w 10000"/>
                <a:gd name="connsiteY159" fmla="*/ 1192 h 10000"/>
                <a:gd name="connsiteX160" fmla="*/ 7810 w 10000"/>
                <a:gd name="connsiteY160" fmla="*/ 1079 h 10000"/>
                <a:gd name="connsiteX161" fmla="*/ 7910 w 10000"/>
                <a:gd name="connsiteY161" fmla="*/ 1015 h 10000"/>
                <a:gd name="connsiteX162" fmla="*/ 7922 w 10000"/>
                <a:gd name="connsiteY162" fmla="*/ 937 h 10000"/>
                <a:gd name="connsiteX163" fmla="*/ 7961 w 10000"/>
                <a:gd name="connsiteY163" fmla="*/ 852 h 10000"/>
                <a:gd name="connsiteX164" fmla="*/ 7949 w 10000"/>
                <a:gd name="connsiteY164" fmla="*/ 788 h 10000"/>
                <a:gd name="connsiteX165" fmla="*/ 7898 w 10000"/>
                <a:gd name="connsiteY165" fmla="*/ 731 h 10000"/>
                <a:gd name="connsiteX166" fmla="*/ 7922 w 10000"/>
                <a:gd name="connsiteY166" fmla="*/ 660 h 10000"/>
                <a:gd name="connsiteX167" fmla="*/ 7922 w 10000"/>
                <a:gd name="connsiteY167" fmla="*/ 575 h 10000"/>
                <a:gd name="connsiteX168" fmla="*/ 7829 w 10000"/>
                <a:gd name="connsiteY168" fmla="*/ 504 h 10000"/>
                <a:gd name="connsiteX169" fmla="*/ 7736 w 10000"/>
                <a:gd name="connsiteY169" fmla="*/ 546 h 10000"/>
                <a:gd name="connsiteX170" fmla="*/ 7691 w 10000"/>
                <a:gd name="connsiteY170" fmla="*/ 546 h 10000"/>
                <a:gd name="connsiteX171" fmla="*/ 7672 w 10000"/>
                <a:gd name="connsiteY171" fmla="*/ 497 h 10000"/>
                <a:gd name="connsiteX172" fmla="*/ 7672 w 10000"/>
                <a:gd name="connsiteY172" fmla="*/ 405 h 10000"/>
                <a:gd name="connsiteX173" fmla="*/ 7791 w 10000"/>
                <a:gd name="connsiteY173" fmla="*/ 312 h 10000"/>
                <a:gd name="connsiteX174" fmla="*/ 7829 w 10000"/>
                <a:gd name="connsiteY174" fmla="*/ 234 h 10000"/>
                <a:gd name="connsiteX175" fmla="*/ 7904 w 10000"/>
                <a:gd name="connsiteY175" fmla="*/ 170 h 10000"/>
                <a:gd name="connsiteX176" fmla="*/ 7973 w 10000"/>
                <a:gd name="connsiteY176" fmla="*/ 50 h 10000"/>
                <a:gd name="connsiteX177" fmla="*/ 8023 w 10000"/>
                <a:gd name="connsiteY177" fmla="*/ 28 h 10000"/>
                <a:gd name="connsiteX178" fmla="*/ 8092 w 10000"/>
                <a:gd name="connsiteY178" fmla="*/ 43 h 10000"/>
                <a:gd name="connsiteX179" fmla="*/ 8237 w 10000"/>
                <a:gd name="connsiteY179" fmla="*/ 0 h 10000"/>
                <a:gd name="connsiteX180" fmla="*/ 8305 w 10000"/>
                <a:gd name="connsiteY180" fmla="*/ 71 h 10000"/>
                <a:gd name="connsiteX181" fmla="*/ 8300 w 10000"/>
                <a:gd name="connsiteY181" fmla="*/ 121 h 10000"/>
                <a:gd name="connsiteX182" fmla="*/ 8331 w 10000"/>
                <a:gd name="connsiteY182" fmla="*/ 142 h 10000"/>
                <a:gd name="connsiteX183" fmla="*/ 8355 w 10000"/>
                <a:gd name="connsiteY183" fmla="*/ 192 h 10000"/>
                <a:gd name="connsiteX184" fmla="*/ 8318 w 10000"/>
                <a:gd name="connsiteY184" fmla="*/ 248 h 10000"/>
                <a:gd name="connsiteX185" fmla="*/ 8268 w 10000"/>
                <a:gd name="connsiteY185" fmla="*/ 376 h 10000"/>
                <a:gd name="connsiteX186" fmla="*/ 8187 w 10000"/>
                <a:gd name="connsiteY186" fmla="*/ 476 h 10000"/>
                <a:gd name="connsiteX187" fmla="*/ 8111 w 10000"/>
                <a:gd name="connsiteY187" fmla="*/ 532 h 10000"/>
                <a:gd name="connsiteX188" fmla="*/ 8169 w 10000"/>
                <a:gd name="connsiteY188" fmla="*/ 554 h 10000"/>
                <a:gd name="connsiteX189" fmla="*/ 8243 w 10000"/>
                <a:gd name="connsiteY189" fmla="*/ 639 h 10000"/>
                <a:gd name="connsiteX190" fmla="*/ 8293 w 10000"/>
                <a:gd name="connsiteY190" fmla="*/ 646 h 10000"/>
                <a:gd name="connsiteX191" fmla="*/ 8318 w 10000"/>
                <a:gd name="connsiteY191" fmla="*/ 738 h 10000"/>
                <a:gd name="connsiteX192" fmla="*/ 8368 w 10000"/>
                <a:gd name="connsiteY192" fmla="*/ 759 h 10000"/>
                <a:gd name="connsiteX193" fmla="*/ 8406 w 10000"/>
                <a:gd name="connsiteY193" fmla="*/ 752 h 10000"/>
                <a:gd name="connsiteX194" fmla="*/ 8481 w 10000"/>
                <a:gd name="connsiteY194" fmla="*/ 610 h 10000"/>
                <a:gd name="connsiteX195" fmla="*/ 8550 w 10000"/>
                <a:gd name="connsiteY195" fmla="*/ 625 h 10000"/>
                <a:gd name="connsiteX196" fmla="*/ 8562 w 10000"/>
                <a:gd name="connsiteY196" fmla="*/ 667 h 10000"/>
                <a:gd name="connsiteX197" fmla="*/ 8613 w 10000"/>
                <a:gd name="connsiteY197" fmla="*/ 717 h 10000"/>
                <a:gd name="connsiteX198" fmla="*/ 8613 w 10000"/>
                <a:gd name="connsiteY198" fmla="*/ 752 h 10000"/>
                <a:gd name="connsiteX199" fmla="*/ 8657 w 10000"/>
                <a:gd name="connsiteY199" fmla="*/ 774 h 10000"/>
                <a:gd name="connsiteX200" fmla="*/ 8720 w 10000"/>
                <a:gd name="connsiteY200" fmla="*/ 774 h 10000"/>
                <a:gd name="connsiteX201" fmla="*/ 8726 w 10000"/>
                <a:gd name="connsiteY201" fmla="*/ 837 h 10000"/>
                <a:gd name="connsiteX202" fmla="*/ 8670 w 10000"/>
                <a:gd name="connsiteY202" fmla="*/ 866 h 10000"/>
                <a:gd name="connsiteX203" fmla="*/ 8720 w 10000"/>
                <a:gd name="connsiteY203" fmla="*/ 1143 h 10000"/>
                <a:gd name="connsiteX204" fmla="*/ 8770 w 10000"/>
                <a:gd name="connsiteY204" fmla="*/ 1270 h 10000"/>
                <a:gd name="connsiteX205" fmla="*/ 8757 w 10000"/>
                <a:gd name="connsiteY205" fmla="*/ 1327 h 10000"/>
                <a:gd name="connsiteX206" fmla="*/ 8801 w 10000"/>
                <a:gd name="connsiteY206" fmla="*/ 1391 h 10000"/>
                <a:gd name="connsiteX207" fmla="*/ 8808 w 10000"/>
                <a:gd name="connsiteY207" fmla="*/ 1434 h 10000"/>
                <a:gd name="connsiteX208" fmla="*/ 8926 w 10000"/>
                <a:gd name="connsiteY208" fmla="*/ 1483 h 10000"/>
                <a:gd name="connsiteX209" fmla="*/ 9072 w 10000"/>
                <a:gd name="connsiteY209" fmla="*/ 1441 h 10000"/>
                <a:gd name="connsiteX210" fmla="*/ 9089 w 10000"/>
                <a:gd name="connsiteY210" fmla="*/ 1384 h 10000"/>
                <a:gd name="connsiteX211" fmla="*/ 9139 w 10000"/>
                <a:gd name="connsiteY211" fmla="*/ 1405 h 10000"/>
                <a:gd name="connsiteX212" fmla="*/ 9172 w 10000"/>
                <a:gd name="connsiteY212" fmla="*/ 1455 h 10000"/>
                <a:gd name="connsiteX213" fmla="*/ 9248 w 10000"/>
                <a:gd name="connsiteY213" fmla="*/ 1419 h 10000"/>
                <a:gd name="connsiteX214" fmla="*/ 9291 w 10000"/>
                <a:gd name="connsiteY214" fmla="*/ 1419 h 10000"/>
                <a:gd name="connsiteX215" fmla="*/ 9354 w 10000"/>
                <a:gd name="connsiteY215" fmla="*/ 1476 h 10000"/>
                <a:gd name="connsiteX216" fmla="*/ 9391 w 10000"/>
                <a:gd name="connsiteY216" fmla="*/ 1398 h 10000"/>
                <a:gd name="connsiteX217" fmla="*/ 9467 w 10000"/>
                <a:gd name="connsiteY217" fmla="*/ 1434 h 10000"/>
                <a:gd name="connsiteX218" fmla="*/ 9505 w 10000"/>
                <a:gd name="connsiteY218" fmla="*/ 1391 h 10000"/>
                <a:gd name="connsiteX219" fmla="*/ 9536 w 10000"/>
                <a:gd name="connsiteY219" fmla="*/ 1398 h 10000"/>
                <a:gd name="connsiteX220" fmla="*/ 9567 w 10000"/>
                <a:gd name="connsiteY220" fmla="*/ 1356 h 10000"/>
                <a:gd name="connsiteX221" fmla="*/ 9561 w 10000"/>
                <a:gd name="connsiteY221" fmla="*/ 1313 h 10000"/>
                <a:gd name="connsiteX222" fmla="*/ 9605 w 10000"/>
                <a:gd name="connsiteY222" fmla="*/ 1292 h 10000"/>
                <a:gd name="connsiteX223" fmla="*/ 9636 w 10000"/>
                <a:gd name="connsiteY223" fmla="*/ 1221 h 10000"/>
                <a:gd name="connsiteX224" fmla="*/ 9725 w 10000"/>
                <a:gd name="connsiteY224" fmla="*/ 1228 h 10000"/>
                <a:gd name="connsiteX225" fmla="*/ 9856 w 10000"/>
                <a:gd name="connsiteY225" fmla="*/ 1434 h 10000"/>
                <a:gd name="connsiteX226" fmla="*/ 9880 w 10000"/>
                <a:gd name="connsiteY226" fmla="*/ 1505 h 10000"/>
                <a:gd name="connsiteX227" fmla="*/ 9969 w 10000"/>
                <a:gd name="connsiteY227" fmla="*/ 1597 h 10000"/>
                <a:gd name="connsiteX228" fmla="*/ 10000 w 10000"/>
                <a:gd name="connsiteY228" fmla="*/ 1682 h 10000"/>
                <a:gd name="connsiteX229" fmla="*/ 9931 w 10000"/>
                <a:gd name="connsiteY229" fmla="*/ 1796 h 10000"/>
                <a:gd name="connsiteX230" fmla="*/ 9880 w 10000"/>
                <a:gd name="connsiteY230" fmla="*/ 1838 h 10000"/>
                <a:gd name="connsiteX231" fmla="*/ 9907 w 10000"/>
                <a:gd name="connsiteY231" fmla="*/ 1959 h 10000"/>
                <a:gd name="connsiteX232" fmla="*/ 9830 w 10000"/>
                <a:gd name="connsiteY232" fmla="*/ 2051 h 10000"/>
                <a:gd name="connsiteX233" fmla="*/ 9787 w 10000"/>
                <a:gd name="connsiteY233" fmla="*/ 2072 h 10000"/>
                <a:gd name="connsiteX234" fmla="*/ 9787 w 10000"/>
                <a:gd name="connsiteY234" fmla="*/ 2136 h 10000"/>
                <a:gd name="connsiteX235" fmla="*/ 9730 w 10000"/>
                <a:gd name="connsiteY235" fmla="*/ 2257 h 10000"/>
                <a:gd name="connsiteX236" fmla="*/ 9693 w 10000"/>
                <a:gd name="connsiteY236" fmla="*/ 2264 h 10000"/>
                <a:gd name="connsiteX237" fmla="*/ 9699 w 10000"/>
                <a:gd name="connsiteY237" fmla="*/ 2349 h 10000"/>
                <a:gd name="connsiteX238" fmla="*/ 9667 w 10000"/>
                <a:gd name="connsiteY238" fmla="*/ 2413 h 10000"/>
                <a:gd name="connsiteX239" fmla="*/ 9675 w 10000"/>
                <a:gd name="connsiteY239" fmla="*/ 2697 h 10000"/>
                <a:gd name="connsiteX240" fmla="*/ 9693 w 10000"/>
                <a:gd name="connsiteY240" fmla="*/ 2718 h 10000"/>
                <a:gd name="connsiteX241" fmla="*/ 9687 w 10000"/>
                <a:gd name="connsiteY241" fmla="*/ 2811 h 10000"/>
                <a:gd name="connsiteX242" fmla="*/ 9675 w 10000"/>
                <a:gd name="connsiteY242" fmla="*/ 2896 h 10000"/>
                <a:gd name="connsiteX243" fmla="*/ 9630 w 10000"/>
                <a:gd name="connsiteY243" fmla="*/ 2938 h 10000"/>
                <a:gd name="connsiteX244" fmla="*/ 9548 w 10000"/>
                <a:gd name="connsiteY244" fmla="*/ 2903 h 10000"/>
                <a:gd name="connsiteX245" fmla="*/ 9511 w 10000"/>
                <a:gd name="connsiteY245" fmla="*/ 2952 h 10000"/>
                <a:gd name="connsiteX246" fmla="*/ 9517 w 10000"/>
                <a:gd name="connsiteY246" fmla="*/ 2995 h 10000"/>
                <a:gd name="connsiteX247" fmla="*/ 9492 w 10000"/>
                <a:gd name="connsiteY247" fmla="*/ 3080 h 10000"/>
                <a:gd name="connsiteX248" fmla="*/ 9448 w 10000"/>
                <a:gd name="connsiteY248" fmla="*/ 3137 h 10000"/>
                <a:gd name="connsiteX249" fmla="*/ 9435 w 10000"/>
                <a:gd name="connsiteY249" fmla="*/ 3236 h 10000"/>
                <a:gd name="connsiteX250" fmla="*/ 9404 w 10000"/>
                <a:gd name="connsiteY250" fmla="*/ 3322 h 10000"/>
                <a:gd name="connsiteX251" fmla="*/ 9410 w 10000"/>
                <a:gd name="connsiteY251" fmla="*/ 3378 h 10000"/>
                <a:gd name="connsiteX252" fmla="*/ 9398 w 10000"/>
                <a:gd name="connsiteY252" fmla="*/ 3435 h 10000"/>
                <a:gd name="connsiteX253" fmla="*/ 9423 w 10000"/>
                <a:gd name="connsiteY253" fmla="*/ 3485 h 10000"/>
                <a:gd name="connsiteX254" fmla="*/ 9385 w 10000"/>
                <a:gd name="connsiteY254" fmla="*/ 3563 h 10000"/>
                <a:gd name="connsiteX255" fmla="*/ 9323 w 10000"/>
                <a:gd name="connsiteY255" fmla="*/ 3442 h 10000"/>
                <a:gd name="connsiteX256" fmla="*/ 9323 w 10000"/>
                <a:gd name="connsiteY256" fmla="*/ 3350 h 10000"/>
                <a:gd name="connsiteX257" fmla="*/ 9304 w 10000"/>
                <a:gd name="connsiteY257" fmla="*/ 3336 h 10000"/>
                <a:gd name="connsiteX258" fmla="*/ 9228 w 10000"/>
                <a:gd name="connsiteY258" fmla="*/ 3400 h 10000"/>
                <a:gd name="connsiteX259" fmla="*/ 9108 w 10000"/>
                <a:gd name="connsiteY259" fmla="*/ 3549 h 10000"/>
                <a:gd name="connsiteX260" fmla="*/ 9039 w 10000"/>
                <a:gd name="connsiteY260" fmla="*/ 3655 h 10000"/>
                <a:gd name="connsiteX261" fmla="*/ 8933 w 10000"/>
                <a:gd name="connsiteY261" fmla="*/ 3712 h 10000"/>
                <a:gd name="connsiteX262" fmla="*/ 8895 w 10000"/>
                <a:gd name="connsiteY262" fmla="*/ 3797 h 10000"/>
                <a:gd name="connsiteX263" fmla="*/ 8864 w 10000"/>
                <a:gd name="connsiteY263" fmla="*/ 3825 h 10000"/>
                <a:gd name="connsiteX264" fmla="*/ 8744 w 10000"/>
                <a:gd name="connsiteY264" fmla="*/ 3903 h 10000"/>
                <a:gd name="connsiteX265" fmla="*/ 8644 w 10000"/>
                <a:gd name="connsiteY265" fmla="*/ 3996 h 10000"/>
                <a:gd name="connsiteX266" fmla="*/ 8620 w 10000"/>
                <a:gd name="connsiteY266" fmla="*/ 4067 h 10000"/>
                <a:gd name="connsiteX267" fmla="*/ 8581 w 10000"/>
                <a:gd name="connsiteY267" fmla="*/ 4102 h 10000"/>
                <a:gd name="connsiteX268" fmla="*/ 8632 w 10000"/>
                <a:gd name="connsiteY268" fmla="*/ 4194 h 10000"/>
                <a:gd name="connsiteX269" fmla="*/ 8682 w 10000"/>
                <a:gd name="connsiteY269" fmla="*/ 4265 h 10000"/>
                <a:gd name="connsiteX270" fmla="*/ 8751 w 10000"/>
                <a:gd name="connsiteY270" fmla="*/ 4294 h 10000"/>
                <a:gd name="connsiteX271" fmla="*/ 8726 w 10000"/>
                <a:gd name="connsiteY271" fmla="*/ 4344 h 10000"/>
                <a:gd name="connsiteX272" fmla="*/ 8775 w 10000"/>
                <a:gd name="connsiteY272" fmla="*/ 4358 h 10000"/>
                <a:gd name="connsiteX273" fmla="*/ 8775 w 10000"/>
                <a:gd name="connsiteY273" fmla="*/ 4443 h 10000"/>
                <a:gd name="connsiteX274" fmla="*/ 8814 w 10000"/>
                <a:gd name="connsiteY274" fmla="*/ 4507 h 10000"/>
                <a:gd name="connsiteX275" fmla="*/ 8876 w 10000"/>
                <a:gd name="connsiteY275" fmla="*/ 4493 h 10000"/>
                <a:gd name="connsiteX276" fmla="*/ 8902 w 10000"/>
                <a:gd name="connsiteY276" fmla="*/ 4422 h 10000"/>
                <a:gd name="connsiteX277" fmla="*/ 8952 w 10000"/>
                <a:gd name="connsiteY277" fmla="*/ 4414 h 10000"/>
                <a:gd name="connsiteX278" fmla="*/ 8957 w 10000"/>
                <a:gd name="connsiteY278" fmla="*/ 4358 h 10000"/>
                <a:gd name="connsiteX279" fmla="*/ 9022 w 10000"/>
                <a:gd name="connsiteY279" fmla="*/ 4358 h 10000"/>
                <a:gd name="connsiteX280" fmla="*/ 8995 w 10000"/>
                <a:gd name="connsiteY280" fmla="*/ 4429 h 10000"/>
                <a:gd name="connsiteX281" fmla="*/ 9058 w 10000"/>
                <a:gd name="connsiteY281" fmla="*/ 4464 h 10000"/>
                <a:gd name="connsiteX282" fmla="*/ 9046 w 10000"/>
                <a:gd name="connsiteY282" fmla="*/ 4528 h 10000"/>
                <a:gd name="connsiteX283" fmla="*/ 8952 w 10000"/>
                <a:gd name="connsiteY283" fmla="*/ 4535 h 10000"/>
                <a:gd name="connsiteX284" fmla="*/ 8883 w 10000"/>
                <a:gd name="connsiteY284" fmla="*/ 4578 h 10000"/>
                <a:gd name="connsiteX285" fmla="*/ 8821 w 10000"/>
                <a:gd name="connsiteY285" fmla="*/ 4599 h 10000"/>
                <a:gd name="connsiteX286" fmla="*/ 8821 w 10000"/>
                <a:gd name="connsiteY286" fmla="*/ 4698 h 10000"/>
                <a:gd name="connsiteX287" fmla="*/ 8883 w 10000"/>
                <a:gd name="connsiteY287" fmla="*/ 4805 h 10000"/>
                <a:gd name="connsiteX288" fmla="*/ 8833 w 10000"/>
                <a:gd name="connsiteY288" fmla="*/ 4904 h 10000"/>
                <a:gd name="connsiteX289" fmla="*/ 8732 w 10000"/>
                <a:gd name="connsiteY289" fmla="*/ 4918 h 10000"/>
                <a:gd name="connsiteX290" fmla="*/ 8744 w 10000"/>
                <a:gd name="connsiteY290" fmla="*/ 5032 h 10000"/>
                <a:gd name="connsiteX291" fmla="*/ 8739 w 10000"/>
                <a:gd name="connsiteY291" fmla="*/ 5103 h 10000"/>
                <a:gd name="connsiteX292" fmla="*/ 8707 w 10000"/>
                <a:gd name="connsiteY292" fmla="*/ 5138 h 10000"/>
                <a:gd name="connsiteX293" fmla="*/ 8644 w 10000"/>
                <a:gd name="connsiteY293" fmla="*/ 5110 h 10000"/>
                <a:gd name="connsiteX294" fmla="*/ 8589 w 10000"/>
                <a:gd name="connsiteY294" fmla="*/ 5018 h 10000"/>
                <a:gd name="connsiteX295" fmla="*/ 8525 w 10000"/>
                <a:gd name="connsiteY295" fmla="*/ 5089 h 10000"/>
                <a:gd name="connsiteX296" fmla="*/ 8463 w 10000"/>
                <a:gd name="connsiteY296" fmla="*/ 5039 h 10000"/>
                <a:gd name="connsiteX297" fmla="*/ 8456 w 10000"/>
                <a:gd name="connsiteY297" fmla="*/ 5011 h 10000"/>
                <a:gd name="connsiteX298" fmla="*/ 8368 w 10000"/>
                <a:gd name="connsiteY298" fmla="*/ 4947 h 10000"/>
                <a:gd name="connsiteX299" fmla="*/ 8343 w 10000"/>
                <a:gd name="connsiteY299" fmla="*/ 4961 h 10000"/>
                <a:gd name="connsiteX300" fmla="*/ 8355 w 10000"/>
                <a:gd name="connsiteY300" fmla="*/ 5039 h 10000"/>
                <a:gd name="connsiteX301" fmla="*/ 8305 w 10000"/>
                <a:gd name="connsiteY301" fmla="*/ 5138 h 10000"/>
                <a:gd name="connsiteX302" fmla="*/ 8343 w 10000"/>
                <a:gd name="connsiteY302" fmla="*/ 5160 h 10000"/>
                <a:gd name="connsiteX303" fmla="*/ 8413 w 10000"/>
                <a:gd name="connsiteY303" fmla="*/ 5145 h 10000"/>
                <a:gd name="connsiteX304" fmla="*/ 8425 w 10000"/>
                <a:gd name="connsiteY304" fmla="*/ 5181 h 10000"/>
                <a:gd name="connsiteX305" fmla="*/ 8413 w 10000"/>
                <a:gd name="connsiteY305" fmla="*/ 5224 h 10000"/>
                <a:gd name="connsiteX306" fmla="*/ 8438 w 10000"/>
                <a:gd name="connsiteY306" fmla="*/ 5280 h 10000"/>
                <a:gd name="connsiteX307" fmla="*/ 8494 w 10000"/>
                <a:gd name="connsiteY307" fmla="*/ 5316 h 10000"/>
                <a:gd name="connsiteX308" fmla="*/ 8481 w 10000"/>
                <a:gd name="connsiteY308" fmla="*/ 5401 h 10000"/>
                <a:gd name="connsiteX309" fmla="*/ 8519 w 10000"/>
                <a:gd name="connsiteY309" fmla="*/ 5444 h 10000"/>
                <a:gd name="connsiteX310" fmla="*/ 8475 w 10000"/>
                <a:gd name="connsiteY310" fmla="*/ 5486 h 10000"/>
                <a:gd name="connsiteX311" fmla="*/ 8463 w 10000"/>
                <a:gd name="connsiteY311" fmla="*/ 5642 h 10000"/>
                <a:gd name="connsiteX312" fmla="*/ 8438 w 10000"/>
                <a:gd name="connsiteY312" fmla="*/ 5649 h 10000"/>
                <a:gd name="connsiteX313" fmla="*/ 8469 w 10000"/>
                <a:gd name="connsiteY313" fmla="*/ 5720 h 10000"/>
                <a:gd name="connsiteX314" fmla="*/ 8475 w 10000"/>
                <a:gd name="connsiteY314" fmla="*/ 5841 h 10000"/>
                <a:gd name="connsiteX315" fmla="*/ 8506 w 10000"/>
                <a:gd name="connsiteY315" fmla="*/ 5869 h 10000"/>
                <a:gd name="connsiteX316" fmla="*/ 8513 w 10000"/>
                <a:gd name="connsiteY316" fmla="*/ 5905 h 10000"/>
                <a:gd name="connsiteX317" fmla="*/ 8538 w 10000"/>
                <a:gd name="connsiteY317" fmla="*/ 5912 h 10000"/>
                <a:gd name="connsiteX318" fmla="*/ 8544 w 10000"/>
                <a:gd name="connsiteY318" fmla="*/ 5983 h 10000"/>
                <a:gd name="connsiteX319" fmla="*/ 8531 w 10000"/>
                <a:gd name="connsiteY319" fmla="*/ 6033 h 10000"/>
                <a:gd name="connsiteX320" fmla="*/ 8595 w 10000"/>
                <a:gd name="connsiteY320" fmla="*/ 6061 h 10000"/>
                <a:gd name="connsiteX321" fmla="*/ 8689 w 10000"/>
                <a:gd name="connsiteY321" fmla="*/ 6004 h 10000"/>
                <a:gd name="connsiteX322" fmla="*/ 8826 w 10000"/>
                <a:gd name="connsiteY322" fmla="*/ 5891 h 10000"/>
                <a:gd name="connsiteX323" fmla="*/ 8864 w 10000"/>
                <a:gd name="connsiteY323" fmla="*/ 5891 h 10000"/>
                <a:gd name="connsiteX324" fmla="*/ 8864 w 10000"/>
                <a:gd name="connsiteY324" fmla="*/ 5976 h 10000"/>
                <a:gd name="connsiteX325" fmla="*/ 8889 w 10000"/>
                <a:gd name="connsiteY325" fmla="*/ 5990 h 10000"/>
                <a:gd name="connsiteX326" fmla="*/ 8933 w 10000"/>
                <a:gd name="connsiteY326" fmla="*/ 6089 h 10000"/>
                <a:gd name="connsiteX327" fmla="*/ 8964 w 10000"/>
                <a:gd name="connsiteY327" fmla="*/ 6097 h 10000"/>
                <a:gd name="connsiteX328" fmla="*/ 8945 w 10000"/>
                <a:gd name="connsiteY328" fmla="*/ 6153 h 10000"/>
                <a:gd name="connsiteX329" fmla="*/ 8995 w 10000"/>
                <a:gd name="connsiteY329" fmla="*/ 6281 h 10000"/>
                <a:gd name="connsiteX330" fmla="*/ 8995 w 10000"/>
                <a:gd name="connsiteY330" fmla="*/ 6345 h 10000"/>
                <a:gd name="connsiteX331" fmla="*/ 9022 w 10000"/>
                <a:gd name="connsiteY331" fmla="*/ 6416 h 10000"/>
                <a:gd name="connsiteX332" fmla="*/ 8983 w 10000"/>
                <a:gd name="connsiteY332" fmla="*/ 6473 h 10000"/>
                <a:gd name="connsiteX333" fmla="*/ 8939 w 10000"/>
                <a:gd name="connsiteY333" fmla="*/ 6466 h 10000"/>
                <a:gd name="connsiteX334" fmla="*/ 8939 w 10000"/>
                <a:gd name="connsiteY334" fmla="*/ 6501 h 10000"/>
                <a:gd name="connsiteX335" fmla="*/ 8983 w 10000"/>
                <a:gd name="connsiteY335" fmla="*/ 6544 h 10000"/>
                <a:gd name="connsiteX336" fmla="*/ 9002 w 10000"/>
                <a:gd name="connsiteY336" fmla="*/ 6515 h 10000"/>
                <a:gd name="connsiteX337" fmla="*/ 9039 w 10000"/>
                <a:gd name="connsiteY337" fmla="*/ 6579 h 10000"/>
                <a:gd name="connsiteX338" fmla="*/ 9084 w 10000"/>
                <a:gd name="connsiteY338" fmla="*/ 6579 h 10000"/>
                <a:gd name="connsiteX339" fmla="*/ 9058 w 10000"/>
                <a:gd name="connsiteY339" fmla="*/ 6757 h 10000"/>
                <a:gd name="connsiteX340" fmla="*/ 9039 w 10000"/>
                <a:gd name="connsiteY340" fmla="*/ 6792 h 10000"/>
                <a:gd name="connsiteX341" fmla="*/ 8983 w 10000"/>
                <a:gd name="connsiteY341" fmla="*/ 6778 h 10000"/>
                <a:gd name="connsiteX342" fmla="*/ 8914 w 10000"/>
                <a:gd name="connsiteY342" fmla="*/ 6799 h 10000"/>
                <a:gd name="connsiteX343" fmla="*/ 8889 w 10000"/>
                <a:gd name="connsiteY343" fmla="*/ 6842 h 10000"/>
                <a:gd name="connsiteX344" fmla="*/ 8883 w 10000"/>
                <a:gd name="connsiteY344" fmla="*/ 6884 h 10000"/>
                <a:gd name="connsiteX345" fmla="*/ 8840 w 10000"/>
                <a:gd name="connsiteY345" fmla="*/ 6934 h 10000"/>
                <a:gd name="connsiteX346" fmla="*/ 8770 w 10000"/>
                <a:gd name="connsiteY346" fmla="*/ 6941 h 10000"/>
                <a:gd name="connsiteX347" fmla="*/ 8757 w 10000"/>
                <a:gd name="connsiteY347" fmla="*/ 6962 h 10000"/>
                <a:gd name="connsiteX348" fmla="*/ 8713 w 10000"/>
                <a:gd name="connsiteY348" fmla="*/ 6927 h 10000"/>
                <a:gd name="connsiteX349" fmla="*/ 8670 w 10000"/>
                <a:gd name="connsiteY349" fmla="*/ 6934 h 10000"/>
                <a:gd name="connsiteX350" fmla="*/ 8644 w 10000"/>
                <a:gd name="connsiteY350" fmla="*/ 6906 h 10000"/>
                <a:gd name="connsiteX351" fmla="*/ 8589 w 10000"/>
                <a:gd name="connsiteY351" fmla="*/ 6891 h 10000"/>
                <a:gd name="connsiteX352" fmla="*/ 8601 w 10000"/>
                <a:gd name="connsiteY352" fmla="*/ 6941 h 10000"/>
                <a:gd name="connsiteX353" fmla="*/ 8575 w 10000"/>
                <a:gd name="connsiteY353" fmla="*/ 6991 h 10000"/>
                <a:gd name="connsiteX354" fmla="*/ 8481 w 10000"/>
                <a:gd name="connsiteY354" fmla="*/ 6984 h 10000"/>
                <a:gd name="connsiteX355" fmla="*/ 8450 w 10000"/>
                <a:gd name="connsiteY355" fmla="*/ 6962 h 10000"/>
                <a:gd name="connsiteX356" fmla="*/ 8400 w 10000"/>
                <a:gd name="connsiteY356" fmla="*/ 6984 h 10000"/>
                <a:gd name="connsiteX357" fmla="*/ 8394 w 10000"/>
                <a:gd name="connsiteY357" fmla="*/ 7055 h 10000"/>
                <a:gd name="connsiteX358" fmla="*/ 8300 w 10000"/>
                <a:gd name="connsiteY358" fmla="*/ 7133 h 10000"/>
                <a:gd name="connsiteX359" fmla="*/ 8268 w 10000"/>
                <a:gd name="connsiteY359" fmla="*/ 7090 h 10000"/>
                <a:gd name="connsiteX360" fmla="*/ 8200 w 10000"/>
                <a:gd name="connsiteY360" fmla="*/ 7111 h 10000"/>
                <a:gd name="connsiteX361" fmla="*/ 8155 w 10000"/>
                <a:gd name="connsiteY361" fmla="*/ 7133 h 10000"/>
                <a:gd name="connsiteX362" fmla="*/ 8149 w 10000"/>
                <a:gd name="connsiteY362" fmla="*/ 7168 h 10000"/>
                <a:gd name="connsiteX363" fmla="*/ 8054 w 10000"/>
                <a:gd name="connsiteY363" fmla="*/ 7246 h 10000"/>
                <a:gd name="connsiteX364" fmla="*/ 7999 w 10000"/>
                <a:gd name="connsiteY364" fmla="*/ 7232 h 10000"/>
                <a:gd name="connsiteX365" fmla="*/ 7942 w 10000"/>
                <a:gd name="connsiteY365" fmla="*/ 7260 h 10000"/>
                <a:gd name="connsiteX366" fmla="*/ 7898 w 10000"/>
                <a:gd name="connsiteY366" fmla="*/ 7303 h 10000"/>
                <a:gd name="connsiteX367" fmla="*/ 7836 w 10000"/>
                <a:gd name="connsiteY367" fmla="*/ 7331 h 10000"/>
                <a:gd name="connsiteX368" fmla="*/ 7841 w 10000"/>
                <a:gd name="connsiteY368" fmla="*/ 7374 h 10000"/>
                <a:gd name="connsiteX369" fmla="*/ 7786 w 10000"/>
                <a:gd name="connsiteY369" fmla="*/ 7402 h 10000"/>
                <a:gd name="connsiteX370" fmla="*/ 7704 w 10000"/>
                <a:gd name="connsiteY370" fmla="*/ 7523 h 10000"/>
                <a:gd name="connsiteX371" fmla="*/ 7691 w 10000"/>
                <a:gd name="connsiteY371" fmla="*/ 7573 h 10000"/>
                <a:gd name="connsiteX372" fmla="*/ 7666 w 10000"/>
                <a:gd name="connsiteY372" fmla="*/ 7559 h 10000"/>
                <a:gd name="connsiteX373" fmla="*/ 7678 w 10000"/>
                <a:gd name="connsiteY373" fmla="*/ 7523 h 10000"/>
                <a:gd name="connsiteX374" fmla="*/ 7597 w 10000"/>
                <a:gd name="connsiteY374" fmla="*/ 7339 h 10000"/>
                <a:gd name="connsiteX375" fmla="*/ 7597 w 10000"/>
                <a:gd name="connsiteY375" fmla="*/ 7268 h 10000"/>
                <a:gd name="connsiteX376" fmla="*/ 7560 w 10000"/>
                <a:gd name="connsiteY376" fmla="*/ 7268 h 10000"/>
                <a:gd name="connsiteX377" fmla="*/ 7445 w 10000"/>
                <a:gd name="connsiteY377" fmla="*/ 7197 h 10000"/>
                <a:gd name="connsiteX378" fmla="*/ 7377 w 10000"/>
                <a:gd name="connsiteY378" fmla="*/ 7232 h 10000"/>
                <a:gd name="connsiteX379" fmla="*/ 7358 w 10000"/>
                <a:gd name="connsiteY379" fmla="*/ 7275 h 10000"/>
                <a:gd name="connsiteX380" fmla="*/ 7408 w 10000"/>
                <a:gd name="connsiteY380" fmla="*/ 7324 h 10000"/>
                <a:gd name="connsiteX381" fmla="*/ 7420 w 10000"/>
                <a:gd name="connsiteY381" fmla="*/ 7367 h 10000"/>
                <a:gd name="connsiteX382" fmla="*/ 7389 w 10000"/>
                <a:gd name="connsiteY382" fmla="*/ 7410 h 10000"/>
                <a:gd name="connsiteX383" fmla="*/ 7396 w 10000"/>
                <a:gd name="connsiteY383" fmla="*/ 7445 h 10000"/>
                <a:gd name="connsiteX384" fmla="*/ 7383 w 10000"/>
                <a:gd name="connsiteY384" fmla="*/ 7516 h 10000"/>
                <a:gd name="connsiteX385" fmla="*/ 7389 w 10000"/>
                <a:gd name="connsiteY385" fmla="*/ 7587 h 10000"/>
                <a:gd name="connsiteX386" fmla="*/ 7427 w 10000"/>
                <a:gd name="connsiteY386" fmla="*/ 7700 h 10000"/>
                <a:gd name="connsiteX387" fmla="*/ 7389 w 10000"/>
                <a:gd name="connsiteY387" fmla="*/ 7743 h 10000"/>
                <a:gd name="connsiteX388" fmla="*/ 7396 w 10000"/>
                <a:gd name="connsiteY388" fmla="*/ 7779 h 10000"/>
                <a:gd name="connsiteX389" fmla="*/ 7364 w 10000"/>
                <a:gd name="connsiteY389" fmla="*/ 7793 h 10000"/>
                <a:gd name="connsiteX390" fmla="*/ 7346 w 10000"/>
                <a:gd name="connsiteY390" fmla="*/ 7814 h 10000"/>
                <a:gd name="connsiteX391" fmla="*/ 7226 w 10000"/>
                <a:gd name="connsiteY391" fmla="*/ 7800 h 10000"/>
                <a:gd name="connsiteX392" fmla="*/ 7207 w 10000"/>
                <a:gd name="connsiteY392" fmla="*/ 7757 h 10000"/>
                <a:gd name="connsiteX393" fmla="*/ 7169 w 10000"/>
                <a:gd name="connsiteY393" fmla="*/ 7786 h 10000"/>
                <a:gd name="connsiteX394" fmla="*/ 7088 w 10000"/>
                <a:gd name="connsiteY394" fmla="*/ 7771 h 10000"/>
                <a:gd name="connsiteX395" fmla="*/ 7032 w 10000"/>
                <a:gd name="connsiteY395" fmla="*/ 7793 h 10000"/>
                <a:gd name="connsiteX396" fmla="*/ 7001 w 10000"/>
                <a:gd name="connsiteY396" fmla="*/ 7644 h 10000"/>
                <a:gd name="connsiteX397" fmla="*/ 6968 w 10000"/>
                <a:gd name="connsiteY397" fmla="*/ 7637 h 10000"/>
                <a:gd name="connsiteX398" fmla="*/ 6932 w 10000"/>
                <a:gd name="connsiteY398" fmla="*/ 7544 h 10000"/>
                <a:gd name="connsiteX399" fmla="*/ 6951 w 10000"/>
                <a:gd name="connsiteY399" fmla="*/ 7502 h 10000"/>
                <a:gd name="connsiteX400" fmla="*/ 6994 w 10000"/>
                <a:gd name="connsiteY400" fmla="*/ 7523 h 10000"/>
                <a:gd name="connsiteX401" fmla="*/ 7013 w 10000"/>
                <a:gd name="connsiteY401" fmla="*/ 7473 h 10000"/>
                <a:gd name="connsiteX402" fmla="*/ 6982 w 10000"/>
                <a:gd name="connsiteY402" fmla="*/ 7438 h 10000"/>
                <a:gd name="connsiteX403" fmla="*/ 7001 w 10000"/>
                <a:gd name="connsiteY403" fmla="*/ 7402 h 10000"/>
                <a:gd name="connsiteX404" fmla="*/ 6919 w 10000"/>
                <a:gd name="connsiteY404" fmla="*/ 7331 h 10000"/>
                <a:gd name="connsiteX405" fmla="*/ 6925 w 10000"/>
                <a:gd name="connsiteY405" fmla="*/ 7296 h 10000"/>
                <a:gd name="connsiteX406" fmla="*/ 6875 w 10000"/>
                <a:gd name="connsiteY406" fmla="*/ 7260 h 10000"/>
                <a:gd name="connsiteX407" fmla="*/ 6906 w 10000"/>
                <a:gd name="connsiteY407" fmla="*/ 7218 h 10000"/>
                <a:gd name="connsiteX408" fmla="*/ 6894 w 10000"/>
                <a:gd name="connsiteY408" fmla="*/ 7168 h 10000"/>
                <a:gd name="connsiteX409" fmla="*/ 6836 w 10000"/>
                <a:gd name="connsiteY409" fmla="*/ 7090 h 10000"/>
                <a:gd name="connsiteX410" fmla="*/ 6800 w 10000"/>
                <a:gd name="connsiteY410" fmla="*/ 7026 h 10000"/>
                <a:gd name="connsiteX411" fmla="*/ 6724 w 10000"/>
                <a:gd name="connsiteY411" fmla="*/ 7055 h 10000"/>
                <a:gd name="connsiteX412" fmla="*/ 6681 w 10000"/>
                <a:gd name="connsiteY412" fmla="*/ 7048 h 10000"/>
                <a:gd name="connsiteX413" fmla="*/ 6656 w 10000"/>
                <a:gd name="connsiteY413" fmla="*/ 7111 h 10000"/>
                <a:gd name="connsiteX414" fmla="*/ 6568 w 10000"/>
                <a:gd name="connsiteY414" fmla="*/ 7119 h 10000"/>
                <a:gd name="connsiteX415" fmla="*/ 6536 w 10000"/>
                <a:gd name="connsiteY415" fmla="*/ 7111 h 10000"/>
                <a:gd name="connsiteX416" fmla="*/ 6461 w 10000"/>
                <a:gd name="connsiteY416" fmla="*/ 7161 h 10000"/>
                <a:gd name="connsiteX417" fmla="*/ 6468 w 10000"/>
                <a:gd name="connsiteY417" fmla="*/ 7260 h 10000"/>
                <a:gd name="connsiteX418" fmla="*/ 6449 w 10000"/>
                <a:gd name="connsiteY418" fmla="*/ 7324 h 10000"/>
                <a:gd name="connsiteX419" fmla="*/ 6449 w 10000"/>
                <a:gd name="connsiteY419" fmla="*/ 7381 h 10000"/>
                <a:gd name="connsiteX420" fmla="*/ 6385 w 10000"/>
                <a:gd name="connsiteY420" fmla="*/ 7424 h 10000"/>
                <a:gd name="connsiteX421" fmla="*/ 6317 w 10000"/>
                <a:gd name="connsiteY421" fmla="*/ 7431 h 10000"/>
                <a:gd name="connsiteX422" fmla="*/ 6298 w 10000"/>
                <a:gd name="connsiteY422" fmla="*/ 7410 h 10000"/>
                <a:gd name="connsiteX423" fmla="*/ 6235 w 10000"/>
                <a:gd name="connsiteY423" fmla="*/ 7388 h 10000"/>
                <a:gd name="connsiteX424" fmla="*/ 6199 w 10000"/>
                <a:gd name="connsiteY424" fmla="*/ 7431 h 10000"/>
                <a:gd name="connsiteX425" fmla="*/ 6191 w 10000"/>
                <a:gd name="connsiteY425" fmla="*/ 7473 h 10000"/>
                <a:gd name="connsiteX426" fmla="*/ 6153 w 10000"/>
                <a:gd name="connsiteY426" fmla="*/ 7480 h 10000"/>
                <a:gd name="connsiteX427" fmla="*/ 6148 w 10000"/>
                <a:gd name="connsiteY427" fmla="*/ 7523 h 10000"/>
                <a:gd name="connsiteX428" fmla="*/ 6117 w 10000"/>
                <a:gd name="connsiteY428" fmla="*/ 7523 h 10000"/>
                <a:gd name="connsiteX429" fmla="*/ 6079 w 10000"/>
                <a:gd name="connsiteY429" fmla="*/ 7424 h 10000"/>
                <a:gd name="connsiteX430" fmla="*/ 5991 w 10000"/>
                <a:gd name="connsiteY430" fmla="*/ 7473 h 10000"/>
                <a:gd name="connsiteX431" fmla="*/ 5890 w 10000"/>
                <a:gd name="connsiteY431" fmla="*/ 7551 h 10000"/>
                <a:gd name="connsiteX432" fmla="*/ 5852 w 10000"/>
                <a:gd name="connsiteY432" fmla="*/ 7566 h 10000"/>
                <a:gd name="connsiteX433" fmla="*/ 5866 w 10000"/>
                <a:gd name="connsiteY433" fmla="*/ 7615 h 10000"/>
                <a:gd name="connsiteX434" fmla="*/ 5808 w 10000"/>
                <a:gd name="connsiteY434" fmla="*/ 7637 h 10000"/>
                <a:gd name="connsiteX435" fmla="*/ 5770 w 10000"/>
                <a:gd name="connsiteY435" fmla="*/ 7608 h 10000"/>
                <a:gd name="connsiteX436" fmla="*/ 5688 w 10000"/>
                <a:gd name="connsiteY436" fmla="*/ 7622 h 10000"/>
                <a:gd name="connsiteX437" fmla="*/ 5688 w 10000"/>
                <a:gd name="connsiteY437" fmla="*/ 7395 h 10000"/>
                <a:gd name="connsiteX438" fmla="*/ 5769 w 10000"/>
                <a:gd name="connsiteY438"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184 w 10000"/>
                <a:gd name="connsiteY37" fmla="*/ 8971 h 10000"/>
                <a:gd name="connsiteX38" fmla="*/ 1146 w 10000"/>
                <a:gd name="connsiteY38" fmla="*/ 8999 h 10000"/>
                <a:gd name="connsiteX39" fmla="*/ 1096 w 10000"/>
                <a:gd name="connsiteY39" fmla="*/ 9056 h 10000"/>
                <a:gd name="connsiteX40" fmla="*/ 940 w 10000"/>
                <a:gd name="connsiteY40" fmla="*/ 9013 h 10000"/>
                <a:gd name="connsiteX41" fmla="*/ 883 w 10000"/>
                <a:gd name="connsiteY41" fmla="*/ 8971 h 10000"/>
                <a:gd name="connsiteX42" fmla="*/ 782 w 10000"/>
                <a:gd name="connsiteY42" fmla="*/ 9021 h 10000"/>
                <a:gd name="connsiteX43" fmla="*/ 638 w 10000"/>
                <a:gd name="connsiteY43" fmla="*/ 9056 h 10000"/>
                <a:gd name="connsiteX44" fmla="*/ 738 w 10000"/>
                <a:gd name="connsiteY44" fmla="*/ 9177 h 10000"/>
                <a:gd name="connsiteX45" fmla="*/ 268 w 10000"/>
                <a:gd name="connsiteY45" fmla="*/ 8935 h 10000"/>
                <a:gd name="connsiteX46" fmla="*/ 130 w 10000"/>
                <a:gd name="connsiteY46" fmla="*/ 8893 h 10000"/>
                <a:gd name="connsiteX47" fmla="*/ 48 w 10000"/>
                <a:gd name="connsiteY47" fmla="*/ 8758 h 10000"/>
                <a:gd name="connsiteX48" fmla="*/ 638 w 10000"/>
                <a:gd name="connsiteY48" fmla="*/ 7104 h 10000"/>
                <a:gd name="connsiteX49" fmla="*/ 6100 w 10000"/>
                <a:gd name="connsiteY49" fmla="*/ 7627 h 10000"/>
                <a:gd name="connsiteX50" fmla="*/ 5005 w 10000"/>
                <a:gd name="connsiteY50" fmla="*/ 5713 h 10000"/>
                <a:gd name="connsiteX51" fmla="*/ 5149 w 10000"/>
                <a:gd name="connsiteY51" fmla="*/ 5720 h 10000"/>
                <a:gd name="connsiteX52" fmla="*/ 5199 w 10000"/>
                <a:gd name="connsiteY52" fmla="*/ 5742 h 10000"/>
                <a:gd name="connsiteX53" fmla="*/ 5306 w 10000"/>
                <a:gd name="connsiteY53" fmla="*/ 5635 h 10000"/>
                <a:gd name="connsiteX54" fmla="*/ 5363 w 10000"/>
                <a:gd name="connsiteY54" fmla="*/ 5628 h 10000"/>
                <a:gd name="connsiteX55" fmla="*/ 5413 w 10000"/>
                <a:gd name="connsiteY55" fmla="*/ 5564 h 10000"/>
                <a:gd name="connsiteX56" fmla="*/ 5475 w 10000"/>
                <a:gd name="connsiteY56" fmla="*/ 5515 h 10000"/>
                <a:gd name="connsiteX57" fmla="*/ 5538 w 10000"/>
                <a:gd name="connsiteY57" fmla="*/ 5408 h 10000"/>
                <a:gd name="connsiteX58" fmla="*/ 5551 w 10000"/>
                <a:gd name="connsiteY58" fmla="*/ 5344 h 10000"/>
                <a:gd name="connsiteX59" fmla="*/ 5626 w 10000"/>
                <a:gd name="connsiteY59" fmla="*/ 5316 h 10000"/>
                <a:gd name="connsiteX60" fmla="*/ 5714 w 10000"/>
                <a:gd name="connsiteY60" fmla="*/ 5351 h 10000"/>
                <a:gd name="connsiteX61" fmla="*/ 5789 w 10000"/>
                <a:gd name="connsiteY61" fmla="*/ 5337 h 10000"/>
                <a:gd name="connsiteX62" fmla="*/ 5866 w 10000"/>
                <a:gd name="connsiteY62" fmla="*/ 5344 h 10000"/>
                <a:gd name="connsiteX63" fmla="*/ 5998 w 10000"/>
                <a:gd name="connsiteY63" fmla="*/ 5302 h 10000"/>
                <a:gd name="connsiteX64" fmla="*/ 6084 w 10000"/>
                <a:gd name="connsiteY64" fmla="*/ 5195 h 10000"/>
                <a:gd name="connsiteX65" fmla="*/ 6122 w 10000"/>
                <a:gd name="connsiteY65" fmla="*/ 5160 h 10000"/>
                <a:gd name="connsiteX66" fmla="*/ 6179 w 10000"/>
                <a:gd name="connsiteY66" fmla="*/ 5160 h 10000"/>
                <a:gd name="connsiteX67" fmla="*/ 6223 w 10000"/>
                <a:gd name="connsiteY67" fmla="*/ 5103 h 10000"/>
                <a:gd name="connsiteX68" fmla="*/ 6204 w 10000"/>
                <a:gd name="connsiteY68" fmla="*/ 5039 h 10000"/>
                <a:gd name="connsiteX69" fmla="*/ 6217 w 10000"/>
                <a:gd name="connsiteY69" fmla="*/ 4982 h 10000"/>
                <a:gd name="connsiteX70" fmla="*/ 6273 w 10000"/>
                <a:gd name="connsiteY70" fmla="*/ 4876 h 10000"/>
                <a:gd name="connsiteX71" fmla="*/ 6335 w 10000"/>
                <a:gd name="connsiteY71" fmla="*/ 4776 h 10000"/>
                <a:gd name="connsiteX72" fmla="*/ 6398 w 10000"/>
                <a:gd name="connsiteY72" fmla="*/ 4755 h 10000"/>
                <a:gd name="connsiteX73" fmla="*/ 6430 w 10000"/>
                <a:gd name="connsiteY73" fmla="*/ 4720 h 10000"/>
                <a:gd name="connsiteX74" fmla="*/ 6536 w 10000"/>
                <a:gd name="connsiteY74" fmla="*/ 4734 h 10000"/>
                <a:gd name="connsiteX75" fmla="*/ 6643 w 10000"/>
                <a:gd name="connsiteY75" fmla="*/ 4734 h 10000"/>
                <a:gd name="connsiteX76" fmla="*/ 6650 w 10000"/>
                <a:gd name="connsiteY76" fmla="*/ 4670 h 10000"/>
                <a:gd name="connsiteX77" fmla="*/ 6668 w 10000"/>
                <a:gd name="connsiteY77" fmla="*/ 4627 h 10000"/>
                <a:gd name="connsiteX78" fmla="*/ 6662 w 10000"/>
                <a:gd name="connsiteY78" fmla="*/ 4599 h 10000"/>
                <a:gd name="connsiteX79" fmla="*/ 6724 w 10000"/>
                <a:gd name="connsiteY79" fmla="*/ 4578 h 10000"/>
                <a:gd name="connsiteX80" fmla="*/ 6768 w 10000"/>
                <a:gd name="connsiteY80" fmla="*/ 4634 h 10000"/>
                <a:gd name="connsiteX81" fmla="*/ 6831 w 10000"/>
                <a:gd name="connsiteY81" fmla="*/ 4613 h 10000"/>
                <a:gd name="connsiteX82" fmla="*/ 6851 w 10000"/>
                <a:gd name="connsiteY82" fmla="*/ 4578 h 10000"/>
                <a:gd name="connsiteX83" fmla="*/ 6901 w 10000"/>
                <a:gd name="connsiteY83" fmla="*/ 4564 h 10000"/>
                <a:gd name="connsiteX84" fmla="*/ 7006 w 10000"/>
                <a:gd name="connsiteY84" fmla="*/ 4493 h 10000"/>
                <a:gd name="connsiteX85" fmla="*/ 7107 w 10000"/>
                <a:gd name="connsiteY85" fmla="*/ 4521 h 10000"/>
                <a:gd name="connsiteX86" fmla="*/ 7133 w 10000"/>
                <a:gd name="connsiteY86" fmla="*/ 4507 h 10000"/>
                <a:gd name="connsiteX87" fmla="*/ 7188 w 10000"/>
                <a:gd name="connsiteY87" fmla="*/ 4528 h 10000"/>
                <a:gd name="connsiteX88" fmla="*/ 7214 w 10000"/>
                <a:gd name="connsiteY88" fmla="*/ 4471 h 10000"/>
                <a:gd name="connsiteX89" fmla="*/ 7238 w 10000"/>
                <a:gd name="connsiteY89" fmla="*/ 4500 h 10000"/>
                <a:gd name="connsiteX90" fmla="*/ 7276 w 10000"/>
                <a:gd name="connsiteY90" fmla="*/ 4493 h 10000"/>
                <a:gd name="connsiteX91" fmla="*/ 7320 w 10000"/>
                <a:gd name="connsiteY91" fmla="*/ 4556 h 10000"/>
                <a:gd name="connsiteX92" fmla="*/ 7370 w 10000"/>
                <a:gd name="connsiteY92" fmla="*/ 4549 h 10000"/>
                <a:gd name="connsiteX93" fmla="*/ 7414 w 10000"/>
                <a:gd name="connsiteY93" fmla="*/ 4578 h 10000"/>
                <a:gd name="connsiteX94" fmla="*/ 7433 w 10000"/>
                <a:gd name="connsiteY94" fmla="*/ 4556 h 10000"/>
                <a:gd name="connsiteX95" fmla="*/ 7522 w 10000"/>
                <a:gd name="connsiteY95" fmla="*/ 4564 h 10000"/>
                <a:gd name="connsiteX96" fmla="*/ 7535 w 10000"/>
                <a:gd name="connsiteY96" fmla="*/ 4585 h 10000"/>
                <a:gd name="connsiteX97" fmla="*/ 7628 w 10000"/>
                <a:gd name="connsiteY97" fmla="*/ 4514 h 10000"/>
                <a:gd name="connsiteX98" fmla="*/ 7628 w 10000"/>
                <a:gd name="connsiteY98" fmla="*/ 4393 h 10000"/>
                <a:gd name="connsiteX99" fmla="*/ 7604 w 10000"/>
                <a:gd name="connsiteY99" fmla="*/ 4379 h 10000"/>
                <a:gd name="connsiteX100" fmla="*/ 7585 w 10000"/>
                <a:gd name="connsiteY100" fmla="*/ 4294 h 10000"/>
                <a:gd name="connsiteX101" fmla="*/ 7547 w 10000"/>
                <a:gd name="connsiteY101" fmla="*/ 4209 h 10000"/>
                <a:gd name="connsiteX102" fmla="*/ 7489 w 10000"/>
                <a:gd name="connsiteY102" fmla="*/ 4173 h 10000"/>
                <a:gd name="connsiteX103" fmla="*/ 7483 w 10000"/>
                <a:gd name="connsiteY103" fmla="*/ 4131 h 10000"/>
                <a:gd name="connsiteX104" fmla="*/ 7402 w 10000"/>
                <a:gd name="connsiteY104" fmla="*/ 4053 h 10000"/>
                <a:gd name="connsiteX105" fmla="*/ 7408 w 10000"/>
                <a:gd name="connsiteY105" fmla="*/ 4024 h 10000"/>
                <a:gd name="connsiteX106" fmla="*/ 7327 w 10000"/>
                <a:gd name="connsiteY106" fmla="*/ 3982 h 10000"/>
                <a:gd name="connsiteX107" fmla="*/ 7320 w 10000"/>
                <a:gd name="connsiteY107" fmla="*/ 3903 h 10000"/>
                <a:gd name="connsiteX108" fmla="*/ 7183 w 10000"/>
                <a:gd name="connsiteY108" fmla="*/ 3833 h 10000"/>
                <a:gd name="connsiteX109" fmla="*/ 7107 w 10000"/>
                <a:gd name="connsiteY109" fmla="*/ 3683 h 10000"/>
                <a:gd name="connsiteX110" fmla="*/ 6994 w 10000"/>
                <a:gd name="connsiteY110" fmla="*/ 3676 h 10000"/>
                <a:gd name="connsiteX111" fmla="*/ 6956 w 10000"/>
                <a:gd name="connsiteY111" fmla="*/ 3648 h 10000"/>
                <a:gd name="connsiteX112" fmla="*/ 6901 w 10000"/>
                <a:gd name="connsiteY112" fmla="*/ 3669 h 10000"/>
                <a:gd name="connsiteX113" fmla="*/ 6812 w 10000"/>
                <a:gd name="connsiteY113" fmla="*/ 3669 h 10000"/>
                <a:gd name="connsiteX114" fmla="*/ 6687 w 10000"/>
                <a:gd name="connsiteY114" fmla="*/ 3840 h 10000"/>
                <a:gd name="connsiteX115" fmla="*/ 6643 w 10000"/>
                <a:gd name="connsiteY115" fmla="*/ 3918 h 10000"/>
                <a:gd name="connsiteX116" fmla="*/ 6530 w 10000"/>
                <a:gd name="connsiteY116" fmla="*/ 3797 h 10000"/>
                <a:gd name="connsiteX117" fmla="*/ 6449 w 10000"/>
                <a:gd name="connsiteY117" fmla="*/ 3747 h 10000"/>
                <a:gd name="connsiteX118" fmla="*/ 6367 w 10000"/>
                <a:gd name="connsiteY118" fmla="*/ 3754 h 10000"/>
                <a:gd name="connsiteX119" fmla="*/ 6285 w 10000"/>
                <a:gd name="connsiteY119" fmla="*/ 3790 h 10000"/>
                <a:gd name="connsiteX120" fmla="*/ 6217 w 10000"/>
                <a:gd name="connsiteY120" fmla="*/ 3762 h 10000"/>
                <a:gd name="connsiteX121" fmla="*/ 6153 w 10000"/>
                <a:gd name="connsiteY121" fmla="*/ 3804 h 10000"/>
                <a:gd name="connsiteX122" fmla="*/ 6091 w 10000"/>
                <a:gd name="connsiteY122" fmla="*/ 3889 h 10000"/>
                <a:gd name="connsiteX123" fmla="*/ 5947 w 10000"/>
                <a:gd name="connsiteY123" fmla="*/ 3733 h 10000"/>
                <a:gd name="connsiteX124" fmla="*/ 5928 w 10000"/>
                <a:gd name="connsiteY124" fmla="*/ 3577 h 10000"/>
                <a:gd name="connsiteX125" fmla="*/ 6041 w 10000"/>
                <a:gd name="connsiteY125" fmla="*/ 3513 h 10000"/>
                <a:gd name="connsiteX126" fmla="*/ 6034 w 10000"/>
                <a:gd name="connsiteY126" fmla="*/ 3343 h 10000"/>
                <a:gd name="connsiteX127" fmla="*/ 6141 w 10000"/>
                <a:gd name="connsiteY127" fmla="*/ 3144 h 10000"/>
                <a:gd name="connsiteX128" fmla="*/ 6129 w 10000"/>
                <a:gd name="connsiteY128" fmla="*/ 3109 h 10000"/>
                <a:gd name="connsiteX129" fmla="*/ 6385 w 10000"/>
                <a:gd name="connsiteY129" fmla="*/ 2456 h 10000"/>
                <a:gd name="connsiteX130" fmla="*/ 6524 w 10000"/>
                <a:gd name="connsiteY130" fmla="*/ 2555 h 10000"/>
                <a:gd name="connsiteX131" fmla="*/ 6605 w 10000"/>
                <a:gd name="connsiteY131" fmla="*/ 2598 h 10000"/>
                <a:gd name="connsiteX132" fmla="*/ 6687 w 10000"/>
                <a:gd name="connsiteY132" fmla="*/ 2598 h 10000"/>
                <a:gd name="connsiteX133" fmla="*/ 6812 w 10000"/>
                <a:gd name="connsiteY133" fmla="*/ 2676 h 10000"/>
                <a:gd name="connsiteX134" fmla="*/ 6831 w 10000"/>
                <a:gd name="connsiteY134" fmla="*/ 2626 h 10000"/>
                <a:gd name="connsiteX135" fmla="*/ 6913 w 10000"/>
                <a:gd name="connsiteY135" fmla="*/ 2612 h 10000"/>
                <a:gd name="connsiteX136" fmla="*/ 6982 w 10000"/>
                <a:gd name="connsiteY136" fmla="*/ 2527 h 10000"/>
                <a:gd name="connsiteX137" fmla="*/ 7069 w 10000"/>
                <a:gd name="connsiteY137" fmla="*/ 2463 h 10000"/>
                <a:gd name="connsiteX138" fmla="*/ 7107 w 10000"/>
                <a:gd name="connsiteY138" fmla="*/ 2399 h 10000"/>
                <a:gd name="connsiteX139" fmla="*/ 7238 w 10000"/>
                <a:gd name="connsiteY139" fmla="*/ 2356 h 10000"/>
                <a:gd name="connsiteX140" fmla="*/ 7308 w 10000"/>
                <a:gd name="connsiteY140" fmla="*/ 2363 h 10000"/>
                <a:gd name="connsiteX141" fmla="*/ 7364 w 10000"/>
                <a:gd name="connsiteY141" fmla="*/ 2300 h 10000"/>
                <a:gd name="connsiteX142" fmla="*/ 7408 w 10000"/>
                <a:gd name="connsiteY142" fmla="*/ 2214 h 10000"/>
                <a:gd name="connsiteX143" fmla="*/ 7389 w 10000"/>
                <a:gd name="connsiteY143" fmla="*/ 2200 h 10000"/>
                <a:gd name="connsiteX144" fmla="*/ 7408 w 10000"/>
                <a:gd name="connsiteY144" fmla="*/ 2108 h 10000"/>
                <a:gd name="connsiteX145" fmla="*/ 7333 w 10000"/>
                <a:gd name="connsiteY145" fmla="*/ 2108 h 10000"/>
                <a:gd name="connsiteX146" fmla="*/ 7370 w 10000"/>
                <a:gd name="connsiteY146" fmla="*/ 2030 h 10000"/>
                <a:gd name="connsiteX147" fmla="*/ 7377 w 10000"/>
                <a:gd name="connsiteY147" fmla="*/ 1938 h 10000"/>
                <a:gd name="connsiteX148" fmla="*/ 7408 w 10000"/>
                <a:gd name="connsiteY148" fmla="*/ 1916 h 10000"/>
                <a:gd name="connsiteX149" fmla="*/ 7464 w 10000"/>
                <a:gd name="connsiteY149" fmla="*/ 1824 h 10000"/>
                <a:gd name="connsiteX150" fmla="*/ 7458 w 10000"/>
                <a:gd name="connsiteY150" fmla="*/ 1753 h 10000"/>
                <a:gd name="connsiteX151" fmla="*/ 7504 w 10000"/>
                <a:gd name="connsiteY151" fmla="*/ 1675 h 10000"/>
                <a:gd name="connsiteX152" fmla="*/ 7554 w 10000"/>
                <a:gd name="connsiteY152" fmla="*/ 1625 h 10000"/>
                <a:gd name="connsiteX153" fmla="*/ 7572 w 10000"/>
                <a:gd name="connsiteY153" fmla="*/ 1540 h 10000"/>
                <a:gd name="connsiteX154" fmla="*/ 7566 w 10000"/>
                <a:gd name="connsiteY154" fmla="*/ 1512 h 10000"/>
                <a:gd name="connsiteX155" fmla="*/ 7610 w 10000"/>
                <a:gd name="connsiteY155" fmla="*/ 1455 h 10000"/>
                <a:gd name="connsiteX156" fmla="*/ 7672 w 10000"/>
                <a:gd name="connsiteY156" fmla="*/ 1285 h 10000"/>
                <a:gd name="connsiteX157" fmla="*/ 7691 w 10000"/>
                <a:gd name="connsiteY157" fmla="*/ 1185 h 10000"/>
                <a:gd name="connsiteX158" fmla="*/ 7723 w 10000"/>
                <a:gd name="connsiteY158" fmla="*/ 1192 h 10000"/>
                <a:gd name="connsiteX159" fmla="*/ 7810 w 10000"/>
                <a:gd name="connsiteY159" fmla="*/ 1079 h 10000"/>
                <a:gd name="connsiteX160" fmla="*/ 7910 w 10000"/>
                <a:gd name="connsiteY160" fmla="*/ 1015 h 10000"/>
                <a:gd name="connsiteX161" fmla="*/ 7922 w 10000"/>
                <a:gd name="connsiteY161" fmla="*/ 937 h 10000"/>
                <a:gd name="connsiteX162" fmla="*/ 7961 w 10000"/>
                <a:gd name="connsiteY162" fmla="*/ 852 h 10000"/>
                <a:gd name="connsiteX163" fmla="*/ 7949 w 10000"/>
                <a:gd name="connsiteY163" fmla="*/ 788 h 10000"/>
                <a:gd name="connsiteX164" fmla="*/ 7898 w 10000"/>
                <a:gd name="connsiteY164" fmla="*/ 731 h 10000"/>
                <a:gd name="connsiteX165" fmla="*/ 7922 w 10000"/>
                <a:gd name="connsiteY165" fmla="*/ 660 h 10000"/>
                <a:gd name="connsiteX166" fmla="*/ 7922 w 10000"/>
                <a:gd name="connsiteY166" fmla="*/ 575 h 10000"/>
                <a:gd name="connsiteX167" fmla="*/ 7829 w 10000"/>
                <a:gd name="connsiteY167" fmla="*/ 504 h 10000"/>
                <a:gd name="connsiteX168" fmla="*/ 7736 w 10000"/>
                <a:gd name="connsiteY168" fmla="*/ 546 h 10000"/>
                <a:gd name="connsiteX169" fmla="*/ 7691 w 10000"/>
                <a:gd name="connsiteY169" fmla="*/ 546 h 10000"/>
                <a:gd name="connsiteX170" fmla="*/ 7672 w 10000"/>
                <a:gd name="connsiteY170" fmla="*/ 497 h 10000"/>
                <a:gd name="connsiteX171" fmla="*/ 7672 w 10000"/>
                <a:gd name="connsiteY171" fmla="*/ 405 h 10000"/>
                <a:gd name="connsiteX172" fmla="*/ 7791 w 10000"/>
                <a:gd name="connsiteY172" fmla="*/ 312 h 10000"/>
                <a:gd name="connsiteX173" fmla="*/ 7829 w 10000"/>
                <a:gd name="connsiteY173" fmla="*/ 234 h 10000"/>
                <a:gd name="connsiteX174" fmla="*/ 7904 w 10000"/>
                <a:gd name="connsiteY174" fmla="*/ 170 h 10000"/>
                <a:gd name="connsiteX175" fmla="*/ 7973 w 10000"/>
                <a:gd name="connsiteY175" fmla="*/ 50 h 10000"/>
                <a:gd name="connsiteX176" fmla="*/ 8023 w 10000"/>
                <a:gd name="connsiteY176" fmla="*/ 28 h 10000"/>
                <a:gd name="connsiteX177" fmla="*/ 8092 w 10000"/>
                <a:gd name="connsiteY177" fmla="*/ 43 h 10000"/>
                <a:gd name="connsiteX178" fmla="*/ 8237 w 10000"/>
                <a:gd name="connsiteY178" fmla="*/ 0 h 10000"/>
                <a:gd name="connsiteX179" fmla="*/ 8305 w 10000"/>
                <a:gd name="connsiteY179" fmla="*/ 71 h 10000"/>
                <a:gd name="connsiteX180" fmla="*/ 8300 w 10000"/>
                <a:gd name="connsiteY180" fmla="*/ 121 h 10000"/>
                <a:gd name="connsiteX181" fmla="*/ 8331 w 10000"/>
                <a:gd name="connsiteY181" fmla="*/ 142 h 10000"/>
                <a:gd name="connsiteX182" fmla="*/ 8355 w 10000"/>
                <a:gd name="connsiteY182" fmla="*/ 192 h 10000"/>
                <a:gd name="connsiteX183" fmla="*/ 8318 w 10000"/>
                <a:gd name="connsiteY183" fmla="*/ 248 h 10000"/>
                <a:gd name="connsiteX184" fmla="*/ 8268 w 10000"/>
                <a:gd name="connsiteY184" fmla="*/ 376 h 10000"/>
                <a:gd name="connsiteX185" fmla="*/ 8187 w 10000"/>
                <a:gd name="connsiteY185" fmla="*/ 476 h 10000"/>
                <a:gd name="connsiteX186" fmla="*/ 8111 w 10000"/>
                <a:gd name="connsiteY186" fmla="*/ 532 h 10000"/>
                <a:gd name="connsiteX187" fmla="*/ 8169 w 10000"/>
                <a:gd name="connsiteY187" fmla="*/ 554 h 10000"/>
                <a:gd name="connsiteX188" fmla="*/ 8243 w 10000"/>
                <a:gd name="connsiteY188" fmla="*/ 639 h 10000"/>
                <a:gd name="connsiteX189" fmla="*/ 8293 w 10000"/>
                <a:gd name="connsiteY189" fmla="*/ 646 h 10000"/>
                <a:gd name="connsiteX190" fmla="*/ 8318 w 10000"/>
                <a:gd name="connsiteY190" fmla="*/ 738 h 10000"/>
                <a:gd name="connsiteX191" fmla="*/ 8368 w 10000"/>
                <a:gd name="connsiteY191" fmla="*/ 759 h 10000"/>
                <a:gd name="connsiteX192" fmla="*/ 8406 w 10000"/>
                <a:gd name="connsiteY192" fmla="*/ 752 h 10000"/>
                <a:gd name="connsiteX193" fmla="*/ 8481 w 10000"/>
                <a:gd name="connsiteY193" fmla="*/ 610 h 10000"/>
                <a:gd name="connsiteX194" fmla="*/ 8550 w 10000"/>
                <a:gd name="connsiteY194" fmla="*/ 625 h 10000"/>
                <a:gd name="connsiteX195" fmla="*/ 8562 w 10000"/>
                <a:gd name="connsiteY195" fmla="*/ 667 h 10000"/>
                <a:gd name="connsiteX196" fmla="*/ 8613 w 10000"/>
                <a:gd name="connsiteY196" fmla="*/ 717 h 10000"/>
                <a:gd name="connsiteX197" fmla="*/ 8613 w 10000"/>
                <a:gd name="connsiteY197" fmla="*/ 752 h 10000"/>
                <a:gd name="connsiteX198" fmla="*/ 8657 w 10000"/>
                <a:gd name="connsiteY198" fmla="*/ 774 h 10000"/>
                <a:gd name="connsiteX199" fmla="*/ 8720 w 10000"/>
                <a:gd name="connsiteY199" fmla="*/ 774 h 10000"/>
                <a:gd name="connsiteX200" fmla="*/ 8726 w 10000"/>
                <a:gd name="connsiteY200" fmla="*/ 837 h 10000"/>
                <a:gd name="connsiteX201" fmla="*/ 8670 w 10000"/>
                <a:gd name="connsiteY201" fmla="*/ 866 h 10000"/>
                <a:gd name="connsiteX202" fmla="*/ 8720 w 10000"/>
                <a:gd name="connsiteY202" fmla="*/ 1143 h 10000"/>
                <a:gd name="connsiteX203" fmla="*/ 8770 w 10000"/>
                <a:gd name="connsiteY203" fmla="*/ 1270 h 10000"/>
                <a:gd name="connsiteX204" fmla="*/ 8757 w 10000"/>
                <a:gd name="connsiteY204" fmla="*/ 1327 h 10000"/>
                <a:gd name="connsiteX205" fmla="*/ 8801 w 10000"/>
                <a:gd name="connsiteY205" fmla="*/ 1391 h 10000"/>
                <a:gd name="connsiteX206" fmla="*/ 8808 w 10000"/>
                <a:gd name="connsiteY206" fmla="*/ 1434 h 10000"/>
                <a:gd name="connsiteX207" fmla="*/ 8926 w 10000"/>
                <a:gd name="connsiteY207" fmla="*/ 1483 h 10000"/>
                <a:gd name="connsiteX208" fmla="*/ 9072 w 10000"/>
                <a:gd name="connsiteY208" fmla="*/ 1441 h 10000"/>
                <a:gd name="connsiteX209" fmla="*/ 9089 w 10000"/>
                <a:gd name="connsiteY209" fmla="*/ 1384 h 10000"/>
                <a:gd name="connsiteX210" fmla="*/ 9139 w 10000"/>
                <a:gd name="connsiteY210" fmla="*/ 1405 h 10000"/>
                <a:gd name="connsiteX211" fmla="*/ 9172 w 10000"/>
                <a:gd name="connsiteY211" fmla="*/ 1455 h 10000"/>
                <a:gd name="connsiteX212" fmla="*/ 9248 w 10000"/>
                <a:gd name="connsiteY212" fmla="*/ 1419 h 10000"/>
                <a:gd name="connsiteX213" fmla="*/ 9291 w 10000"/>
                <a:gd name="connsiteY213" fmla="*/ 1419 h 10000"/>
                <a:gd name="connsiteX214" fmla="*/ 9354 w 10000"/>
                <a:gd name="connsiteY214" fmla="*/ 1476 h 10000"/>
                <a:gd name="connsiteX215" fmla="*/ 9391 w 10000"/>
                <a:gd name="connsiteY215" fmla="*/ 1398 h 10000"/>
                <a:gd name="connsiteX216" fmla="*/ 9467 w 10000"/>
                <a:gd name="connsiteY216" fmla="*/ 1434 h 10000"/>
                <a:gd name="connsiteX217" fmla="*/ 9505 w 10000"/>
                <a:gd name="connsiteY217" fmla="*/ 1391 h 10000"/>
                <a:gd name="connsiteX218" fmla="*/ 9536 w 10000"/>
                <a:gd name="connsiteY218" fmla="*/ 1398 h 10000"/>
                <a:gd name="connsiteX219" fmla="*/ 9567 w 10000"/>
                <a:gd name="connsiteY219" fmla="*/ 1356 h 10000"/>
                <a:gd name="connsiteX220" fmla="*/ 9561 w 10000"/>
                <a:gd name="connsiteY220" fmla="*/ 1313 h 10000"/>
                <a:gd name="connsiteX221" fmla="*/ 9605 w 10000"/>
                <a:gd name="connsiteY221" fmla="*/ 1292 h 10000"/>
                <a:gd name="connsiteX222" fmla="*/ 9636 w 10000"/>
                <a:gd name="connsiteY222" fmla="*/ 1221 h 10000"/>
                <a:gd name="connsiteX223" fmla="*/ 9725 w 10000"/>
                <a:gd name="connsiteY223" fmla="*/ 1228 h 10000"/>
                <a:gd name="connsiteX224" fmla="*/ 9856 w 10000"/>
                <a:gd name="connsiteY224" fmla="*/ 1434 h 10000"/>
                <a:gd name="connsiteX225" fmla="*/ 9880 w 10000"/>
                <a:gd name="connsiteY225" fmla="*/ 1505 h 10000"/>
                <a:gd name="connsiteX226" fmla="*/ 9969 w 10000"/>
                <a:gd name="connsiteY226" fmla="*/ 1597 h 10000"/>
                <a:gd name="connsiteX227" fmla="*/ 10000 w 10000"/>
                <a:gd name="connsiteY227" fmla="*/ 1682 h 10000"/>
                <a:gd name="connsiteX228" fmla="*/ 9931 w 10000"/>
                <a:gd name="connsiteY228" fmla="*/ 1796 h 10000"/>
                <a:gd name="connsiteX229" fmla="*/ 9880 w 10000"/>
                <a:gd name="connsiteY229" fmla="*/ 1838 h 10000"/>
                <a:gd name="connsiteX230" fmla="*/ 9907 w 10000"/>
                <a:gd name="connsiteY230" fmla="*/ 1959 h 10000"/>
                <a:gd name="connsiteX231" fmla="*/ 9830 w 10000"/>
                <a:gd name="connsiteY231" fmla="*/ 2051 h 10000"/>
                <a:gd name="connsiteX232" fmla="*/ 9787 w 10000"/>
                <a:gd name="connsiteY232" fmla="*/ 2072 h 10000"/>
                <a:gd name="connsiteX233" fmla="*/ 9787 w 10000"/>
                <a:gd name="connsiteY233" fmla="*/ 2136 h 10000"/>
                <a:gd name="connsiteX234" fmla="*/ 9730 w 10000"/>
                <a:gd name="connsiteY234" fmla="*/ 2257 h 10000"/>
                <a:gd name="connsiteX235" fmla="*/ 9693 w 10000"/>
                <a:gd name="connsiteY235" fmla="*/ 2264 h 10000"/>
                <a:gd name="connsiteX236" fmla="*/ 9699 w 10000"/>
                <a:gd name="connsiteY236" fmla="*/ 2349 h 10000"/>
                <a:gd name="connsiteX237" fmla="*/ 9667 w 10000"/>
                <a:gd name="connsiteY237" fmla="*/ 2413 h 10000"/>
                <a:gd name="connsiteX238" fmla="*/ 9675 w 10000"/>
                <a:gd name="connsiteY238" fmla="*/ 2697 h 10000"/>
                <a:gd name="connsiteX239" fmla="*/ 9693 w 10000"/>
                <a:gd name="connsiteY239" fmla="*/ 2718 h 10000"/>
                <a:gd name="connsiteX240" fmla="*/ 9687 w 10000"/>
                <a:gd name="connsiteY240" fmla="*/ 2811 h 10000"/>
                <a:gd name="connsiteX241" fmla="*/ 9675 w 10000"/>
                <a:gd name="connsiteY241" fmla="*/ 2896 h 10000"/>
                <a:gd name="connsiteX242" fmla="*/ 9630 w 10000"/>
                <a:gd name="connsiteY242" fmla="*/ 2938 h 10000"/>
                <a:gd name="connsiteX243" fmla="*/ 9548 w 10000"/>
                <a:gd name="connsiteY243" fmla="*/ 2903 h 10000"/>
                <a:gd name="connsiteX244" fmla="*/ 9511 w 10000"/>
                <a:gd name="connsiteY244" fmla="*/ 2952 h 10000"/>
                <a:gd name="connsiteX245" fmla="*/ 9517 w 10000"/>
                <a:gd name="connsiteY245" fmla="*/ 2995 h 10000"/>
                <a:gd name="connsiteX246" fmla="*/ 9492 w 10000"/>
                <a:gd name="connsiteY246" fmla="*/ 3080 h 10000"/>
                <a:gd name="connsiteX247" fmla="*/ 9448 w 10000"/>
                <a:gd name="connsiteY247" fmla="*/ 3137 h 10000"/>
                <a:gd name="connsiteX248" fmla="*/ 9435 w 10000"/>
                <a:gd name="connsiteY248" fmla="*/ 3236 h 10000"/>
                <a:gd name="connsiteX249" fmla="*/ 9404 w 10000"/>
                <a:gd name="connsiteY249" fmla="*/ 3322 h 10000"/>
                <a:gd name="connsiteX250" fmla="*/ 9410 w 10000"/>
                <a:gd name="connsiteY250" fmla="*/ 3378 h 10000"/>
                <a:gd name="connsiteX251" fmla="*/ 9398 w 10000"/>
                <a:gd name="connsiteY251" fmla="*/ 3435 h 10000"/>
                <a:gd name="connsiteX252" fmla="*/ 9423 w 10000"/>
                <a:gd name="connsiteY252" fmla="*/ 3485 h 10000"/>
                <a:gd name="connsiteX253" fmla="*/ 9385 w 10000"/>
                <a:gd name="connsiteY253" fmla="*/ 3563 h 10000"/>
                <a:gd name="connsiteX254" fmla="*/ 9323 w 10000"/>
                <a:gd name="connsiteY254" fmla="*/ 3442 h 10000"/>
                <a:gd name="connsiteX255" fmla="*/ 9323 w 10000"/>
                <a:gd name="connsiteY255" fmla="*/ 3350 h 10000"/>
                <a:gd name="connsiteX256" fmla="*/ 9304 w 10000"/>
                <a:gd name="connsiteY256" fmla="*/ 3336 h 10000"/>
                <a:gd name="connsiteX257" fmla="*/ 9228 w 10000"/>
                <a:gd name="connsiteY257" fmla="*/ 3400 h 10000"/>
                <a:gd name="connsiteX258" fmla="*/ 9108 w 10000"/>
                <a:gd name="connsiteY258" fmla="*/ 3549 h 10000"/>
                <a:gd name="connsiteX259" fmla="*/ 9039 w 10000"/>
                <a:gd name="connsiteY259" fmla="*/ 3655 h 10000"/>
                <a:gd name="connsiteX260" fmla="*/ 8933 w 10000"/>
                <a:gd name="connsiteY260" fmla="*/ 3712 h 10000"/>
                <a:gd name="connsiteX261" fmla="*/ 8895 w 10000"/>
                <a:gd name="connsiteY261" fmla="*/ 3797 h 10000"/>
                <a:gd name="connsiteX262" fmla="*/ 8864 w 10000"/>
                <a:gd name="connsiteY262" fmla="*/ 3825 h 10000"/>
                <a:gd name="connsiteX263" fmla="*/ 8744 w 10000"/>
                <a:gd name="connsiteY263" fmla="*/ 3903 h 10000"/>
                <a:gd name="connsiteX264" fmla="*/ 8644 w 10000"/>
                <a:gd name="connsiteY264" fmla="*/ 3996 h 10000"/>
                <a:gd name="connsiteX265" fmla="*/ 8620 w 10000"/>
                <a:gd name="connsiteY265" fmla="*/ 4067 h 10000"/>
                <a:gd name="connsiteX266" fmla="*/ 8581 w 10000"/>
                <a:gd name="connsiteY266" fmla="*/ 4102 h 10000"/>
                <a:gd name="connsiteX267" fmla="*/ 8632 w 10000"/>
                <a:gd name="connsiteY267" fmla="*/ 4194 h 10000"/>
                <a:gd name="connsiteX268" fmla="*/ 8682 w 10000"/>
                <a:gd name="connsiteY268" fmla="*/ 4265 h 10000"/>
                <a:gd name="connsiteX269" fmla="*/ 8751 w 10000"/>
                <a:gd name="connsiteY269" fmla="*/ 4294 h 10000"/>
                <a:gd name="connsiteX270" fmla="*/ 8726 w 10000"/>
                <a:gd name="connsiteY270" fmla="*/ 4344 h 10000"/>
                <a:gd name="connsiteX271" fmla="*/ 8775 w 10000"/>
                <a:gd name="connsiteY271" fmla="*/ 4358 h 10000"/>
                <a:gd name="connsiteX272" fmla="*/ 8775 w 10000"/>
                <a:gd name="connsiteY272" fmla="*/ 4443 h 10000"/>
                <a:gd name="connsiteX273" fmla="*/ 8814 w 10000"/>
                <a:gd name="connsiteY273" fmla="*/ 4507 h 10000"/>
                <a:gd name="connsiteX274" fmla="*/ 8876 w 10000"/>
                <a:gd name="connsiteY274" fmla="*/ 4493 h 10000"/>
                <a:gd name="connsiteX275" fmla="*/ 8902 w 10000"/>
                <a:gd name="connsiteY275" fmla="*/ 4422 h 10000"/>
                <a:gd name="connsiteX276" fmla="*/ 8952 w 10000"/>
                <a:gd name="connsiteY276" fmla="*/ 4414 h 10000"/>
                <a:gd name="connsiteX277" fmla="*/ 8957 w 10000"/>
                <a:gd name="connsiteY277" fmla="*/ 4358 h 10000"/>
                <a:gd name="connsiteX278" fmla="*/ 9022 w 10000"/>
                <a:gd name="connsiteY278" fmla="*/ 4358 h 10000"/>
                <a:gd name="connsiteX279" fmla="*/ 8995 w 10000"/>
                <a:gd name="connsiteY279" fmla="*/ 4429 h 10000"/>
                <a:gd name="connsiteX280" fmla="*/ 9058 w 10000"/>
                <a:gd name="connsiteY280" fmla="*/ 4464 h 10000"/>
                <a:gd name="connsiteX281" fmla="*/ 9046 w 10000"/>
                <a:gd name="connsiteY281" fmla="*/ 4528 h 10000"/>
                <a:gd name="connsiteX282" fmla="*/ 8952 w 10000"/>
                <a:gd name="connsiteY282" fmla="*/ 4535 h 10000"/>
                <a:gd name="connsiteX283" fmla="*/ 8883 w 10000"/>
                <a:gd name="connsiteY283" fmla="*/ 4578 h 10000"/>
                <a:gd name="connsiteX284" fmla="*/ 8821 w 10000"/>
                <a:gd name="connsiteY284" fmla="*/ 4599 h 10000"/>
                <a:gd name="connsiteX285" fmla="*/ 8821 w 10000"/>
                <a:gd name="connsiteY285" fmla="*/ 4698 h 10000"/>
                <a:gd name="connsiteX286" fmla="*/ 8883 w 10000"/>
                <a:gd name="connsiteY286" fmla="*/ 4805 h 10000"/>
                <a:gd name="connsiteX287" fmla="*/ 8833 w 10000"/>
                <a:gd name="connsiteY287" fmla="*/ 4904 h 10000"/>
                <a:gd name="connsiteX288" fmla="*/ 8732 w 10000"/>
                <a:gd name="connsiteY288" fmla="*/ 4918 h 10000"/>
                <a:gd name="connsiteX289" fmla="*/ 8744 w 10000"/>
                <a:gd name="connsiteY289" fmla="*/ 5032 h 10000"/>
                <a:gd name="connsiteX290" fmla="*/ 8739 w 10000"/>
                <a:gd name="connsiteY290" fmla="*/ 5103 h 10000"/>
                <a:gd name="connsiteX291" fmla="*/ 8707 w 10000"/>
                <a:gd name="connsiteY291" fmla="*/ 5138 h 10000"/>
                <a:gd name="connsiteX292" fmla="*/ 8644 w 10000"/>
                <a:gd name="connsiteY292" fmla="*/ 5110 h 10000"/>
                <a:gd name="connsiteX293" fmla="*/ 8589 w 10000"/>
                <a:gd name="connsiteY293" fmla="*/ 5018 h 10000"/>
                <a:gd name="connsiteX294" fmla="*/ 8525 w 10000"/>
                <a:gd name="connsiteY294" fmla="*/ 5089 h 10000"/>
                <a:gd name="connsiteX295" fmla="*/ 8463 w 10000"/>
                <a:gd name="connsiteY295" fmla="*/ 5039 h 10000"/>
                <a:gd name="connsiteX296" fmla="*/ 8456 w 10000"/>
                <a:gd name="connsiteY296" fmla="*/ 5011 h 10000"/>
                <a:gd name="connsiteX297" fmla="*/ 8368 w 10000"/>
                <a:gd name="connsiteY297" fmla="*/ 4947 h 10000"/>
                <a:gd name="connsiteX298" fmla="*/ 8343 w 10000"/>
                <a:gd name="connsiteY298" fmla="*/ 4961 h 10000"/>
                <a:gd name="connsiteX299" fmla="*/ 8355 w 10000"/>
                <a:gd name="connsiteY299" fmla="*/ 5039 h 10000"/>
                <a:gd name="connsiteX300" fmla="*/ 8305 w 10000"/>
                <a:gd name="connsiteY300" fmla="*/ 5138 h 10000"/>
                <a:gd name="connsiteX301" fmla="*/ 8343 w 10000"/>
                <a:gd name="connsiteY301" fmla="*/ 5160 h 10000"/>
                <a:gd name="connsiteX302" fmla="*/ 8413 w 10000"/>
                <a:gd name="connsiteY302" fmla="*/ 5145 h 10000"/>
                <a:gd name="connsiteX303" fmla="*/ 8425 w 10000"/>
                <a:gd name="connsiteY303" fmla="*/ 5181 h 10000"/>
                <a:gd name="connsiteX304" fmla="*/ 8413 w 10000"/>
                <a:gd name="connsiteY304" fmla="*/ 5224 h 10000"/>
                <a:gd name="connsiteX305" fmla="*/ 8438 w 10000"/>
                <a:gd name="connsiteY305" fmla="*/ 5280 h 10000"/>
                <a:gd name="connsiteX306" fmla="*/ 8494 w 10000"/>
                <a:gd name="connsiteY306" fmla="*/ 5316 h 10000"/>
                <a:gd name="connsiteX307" fmla="*/ 8481 w 10000"/>
                <a:gd name="connsiteY307" fmla="*/ 5401 h 10000"/>
                <a:gd name="connsiteX308" fmla="*/ 8519 w 10000"/>
                <a:gd name="connsiteY308" fmla="*/ 5444 h 10000"/>
                <a:gd name="connsiteX309" fmla="*/ 8475 w 10000"/>
                <a:gd name="connsiteY309" fmla="*/ 5486 h 10000"/>
                <a:gd name="connsiteX310" fmla="*/ 8463 w 10000"/>
                <a:gd name="connsiteY310" fmla="*/ 5642 h 10000"/>
                <a:gd name="connsiteX311" fmla="*/ 8438 w 10000"/>
                <a:gd name="connsiteY311" fmla="*/ 5649 h 10000"/>
                <a:gd name="connsiteX312" fmla="*/ 8469 w 10000"/>
                <a:gd name="connsiteY312" fmla="*/ 5720 h 10000"/>
                <a:gd name="connsiteX313" fmla="*/ 8475 w 10000"/>
                <a:gd name="connsiteY313" fmla="*/ 5841 h 10000"/>
                <a:gd name="connsiteX314" fmla="*/ 8506 w 10000"/>
                <a:gd name="connsiteY314" fmla="*/ 5869 h 10000"/>
                <a:gd name="connsiteX315" fmla="*/ 8513 w 10000"/>
                <a:gd name="connsiteY315" fmla="*/ 5905 h 10000"/>
                <a:gd name="connsiteX316" fmla="*/ 8538 w 10000"/>
                <a:gd name="connsiteY316" fmla="*/ 5912 h 10000"/>
                <a:gd name="connsiteX317" fmla="*/ 8544 w 10000"/>
                <a:gd name="connsiteY317" fmla="*/ 5983 h 10000"/>
                <a:gd name="connsiteX318" fmla="*/ 8531 w 10000"/>
                <a:gd name="connsiteY318" fmla="*/ 6033 h 10000"/>
                <a:gd name="connsiteX319" fmla="*/ 8595 w 10000"/>
                <a:gd name="connsiteY319" fmla="*/ 6061 h 10000"/>
                <a:gd name="connsiteX320" fmla="*/ 8689 w 10000"/>
                <a:gd name="connsiteY320" fmla="*/ 6004 h 10000"/>
                <a:gd name="connsiteX321" fmla="*/ 8826 w 10000"/>
                <a:gd name="connsiteY321" fmla="*/ 5891 h 10000"/>
                <a:gd name="connsiteX322" fmla="*/ 8864 w 10000"/>
                <a:gd name="connsiteY322" fmla="*/ 5891 h 10000"/>
                <a:gd name="connsiteX323" fmla="*/ 8864 w 10000"/>
                <a:gd name="connsiteY323" fmla="*/ 5976 h 10000"/>
                <a:gd name="connsiteX324" fmla="*/ 8889 w 10000"/>
                <a:gd name="connsiteY324" fmla="*/ 5990 h 10000"/>
                <a:gd name="connsiteX325" fmla="*/ 8933 w 10000"/>
                <a:gd name="connsiteY325" fmla="*/ 6089 h 10000"/>
                <a:gd name="connsiteX326" fmla="*/ 8964 w 10000"/>
                <a:gd name="connsiteY326" fmla="*/ 6097 h 10000"/>
                <a:gd name="connsiteX327" fmla="*/ 8945 w 10000"/>
                <a:gd name="connsiteY327" fmla="*/ 6153 h 10000"/>
                <a:gd name="connsiteX328" fmla="*/ 8995 w 10000"/>
                <a:gd name="connsiteY328" fmla="*/ 6281 h 10000"/>
                <a:gd name="connsiteX329" fmla="*/ 8995 w 10000"/>
                <a:gd name="connsiteY329" fmla="*/ 6345 h 10000"/>
                <a:gd name="connsiteX330" fmla="*/ 9022 w 10000"/>
                <a:gd name="connsiteY330" fmla="*/ 6416 h 10000"/>
                <a:gd name="connsiteX331" fmla="*/ 8983 w 10000"/>
                <a:gd name="connsiteY331" fmla="*/ 6473 h 10000"/>
                <a:gd name="connsiteX332" fmla="*/ 8939 w 10000"/>
                <a:gd name="connsiteY332" fmla="*/ 6466 h 10000"/>
                <a:gd name="connsiteX333" fmla="*/ 8939 w 10000"/>
                <a:gd name="connsiteY333" fmla="*/ 6501 h 10000"/>
                <a:gd name="connsiteX334" fmla="*/ 8983 w 10000"/>
                <a:gd name="connsiteY334" fmla="*/ 6544 h 10000"/>
                <a:gd name="connsiteX335" fmla="*/ 9002 w 10000"/>
                <a:gd name="connsiteY335" fmla="*/ 6515 h 10000"/>
                <a:gd name="connsiteX336" fmla="*/ 9039 w 10000"/>
                <a:gd name="connsiteY336" fmla="*/ 6579 h 10000"/>
                <a:gd name="connsiteX337" fmla="*/ 9084 w 10000"/>
                <a:gd name="connsiteY337" fmla="*/ 6579 h 10000"/>
                <a:gd name="connsiteX338" fmla="*/ 9058 w 10000"/>
                <a:gd name="connsiteY338" fmla="*/ 6757 h 10000"/>
                <a:gd name="connsiteX339" fmla="*/ 9039 w 10000"/>
                <a:gd name="connsiteY339" fmla="*/ 6792 h 10000"/>
                <a:gd name="connsiteX340" fmla="*/ 8983 w 10000"/>
                <a:gd name="connsiteY340" fmla="*/ 6778 h 10000"/>
                <a:gd name="connsiteX341" fmla="*/ 8914 w 10000"/>
                <a:gd name="connsiteY341" fmla="*/ 6799 h 10000"/>
                <a:gd name="connsiteX342" fmla="*/ 8889 w 10000"/>
                <a:gd name="connsiteY342" fmla="*/ 6842 h 10000"/>
                <a:gd name="connsiteX343" fmla="*/ 8883 w 10000"/>
                <a:gd name="connsiteY343" fmla="*/ 6884 h 10000"/>
                <a:gd name="connsiteX344" fmla="*/ 8840 w 10000"/>
                <a:gd name="connsiteY344" fmla="*/ 6934 h 10000"/>
                <a:gd name="connsiteX345" fmla="*/ 8770 w 10000"/>
                <a:gd name="connsiteY345" fmla="*/ 6941 h 10000"/>
                <a:gd name="connsiteX346" fmla="*/ 8757 w 10000"/>
                <a:gd name="connsiteY346" fmla="*/ 6962 h 10000"/>
                <a:gd name="connsiteX347" fmla="*/ 8713 w 10000"/>
                <a:gd name="connsiteY347" fmla="*/ 6927 h 10000"/>
                <a:gd name="connsiteX348" fmla="*/ 8670 w 10000"/>
                <a:gd name="connsiteY348" fmla="*/ 6934 h 10000"/>
                <a:gd name="connsiteX349" fmla="*/ 8644 w 10000"/>
                <a:gd name="connsiteY349" fmla="*/ 6906 h 10000"/>
                <a:gd name="connsiteX350" fmla="*/ 8589 w 10000"/>
                <a:gd name="connsiteY350" fmla="*/ 6891 h 10000"/>
                <a:gd name="connsiteX351" fmla="*/ 8601 w 10000"/>
                <a:gd name="connsiteY351" fmla="*/ 6941 h 10000"/>
                <a:gd name="connsiteX352" fmla="*/ 8575 w 10000"/>
                <a:gd name="connsiteY352" fmla="*/ 6991 h 10000"/>
                <a:gd name="connsiteX353" fmla="*/ 8481 w 10000"/>
                <a:gd name="connsiteY353" fmla="*/ 6984 h 10000"/>
                <a:gd name="connsiteX354" fmla="*/ 8450 w 10000"/>
                <a:gd name="connsiteY354" fmla="*/ 6962 h 10000"/>
                <a:gd name="connsiteX355" fmla="*/ 8400 w 10000"/>
                <a:gd name="connsiteY355" fmla="*/ 6984 h 10000"/>
                <a:gd name="connsiteX356" fmla="*/ 8394 w 10000"/>
                <a:gd name="connsiteY356" fmla="*/ 7055 h 10000"/>
                <a:gd name="connsiteX357" fmla="*/ 8300 w 10000"/>
                <a:gd name="connsiteY357" fmla="*/ 7133 h 10000"/>
                <a:gd name="connsiteX358" fmla="*/ 8268 w 10000"/>
                <a:gd name="connsiteY358" fmla="*/ 7090 h 10000"/>
                <a:gd name="connsiteX359" fmla="*/ 8200 w 10000"/>
                <a:gd name="connsiteY359" fmla="*/ 7111 h 10000"/>
                <a:gd name="connsiteX360" fmla="*/ 8155 w 10000"/>
                <a:gd name="connsiteY360" fmla="*/ 7133 h 10000"/>
                <a:gd name="connsiteX361" fmla="*/ 8149 w 10000"/>
                <a:gd name="connsiteY361" fmla="*/ 7168 h 10000"/>
                <a:gd name="connsiteX362" fmla="*/ 8054 w 10000"/>
                <a:gd name="connsiteY362" fmla="*/ 7246 h 10000"/>
                <a:gd name="connsiteX363" fmla="*/ 7999 w 10000"/>
                <a:gd name="connsiteY363" fmla="*/ 7232 h 10000"/>
                <a:gd name="connsiteX364" fmla="*/ 7942 w 10000"/>
                <a:gd name="connsiteY364" fmla="*/ 7260 h 10000"/>
                <a:gd name="connsiteX365" fmla="*/ 7898 w 10000"/>
                <a:gd name="connsiteY365" fmla="*/ 7303 h 10000"/>
                <a:gd name="connsiteX366" fmla="*/ 7836 w 10000"/>
                <a:gd name="connsiteY366" fmla="*/ 7331 h 10000"/>
                <a:gd name="connsiteX367" fmla="*/ 7841 w 10000"/>
                <a:gd name="connsiteY367" fmla="*/ 7374 h 10000"/>
                <a:gd name="connsiteX368" fmla="*/ 7786 w 10000"/>
                <a:gd name="connsiteY368" fmla="*/ 7402 h 10000"/>
                <a:gd name="connsiteX369" fmla="*/ 7704 w 10000"/>
                <a:gd name="connsiteY369" fmla="*/ 7523 h 10000"/>
                <a:gd name="connsiteX370" fmla="*/ 7691 w 10000"/>
                <a:gd name="connsiteY370" fmla="*/ 7573 h 10000"/>
                <a:gd name="connsiteX371" fmla="*/ 7666 w 10000"/>
                <a:gd name="connsiteY371" fmla="*/ 7559 h 10000"/>
                <a:gd name="connsiteX372" fmla="*/ 7678 w 10000"/>
                <a:gd name="connsiteY372" fmla="*/ 7523 h 10000"/>
                <a:gd name="connsiteX373" fmla="*/ 7597 w 10000"/>
                <a:gd name="connsiteY373" fmla="*/ 7339 h 10000"/>
                <a:gd name="connsiteX374" fmla="*/ 7597 w 10000"/>
                <a:gd name="connsiteY374" fmla="*/ 7268 h 10000"/>
                <a:gd name="connsiteX375" fmla="*/ 7560 w 10000"/>
                <a:gd name="connsiteY375" fmla="*/ 7268 h 10000"/>
                <a:gd name="connsiteX376" fmla="*/ 7445 w 10000"/>
                <a:gd name="connsiteY376" fmla="*/ 7197 h 10000"/>
                <a:gd name="connsiteX377" fmla="*/ 7377 w 10000"/>
                <a:gd name="connsiteY377" fmla="*/ 7232 h 10000"/>
                <a:gd name="connsiteX378" fmla="*/ 7358 w 10000"/>
                <a:gd name="connsiteY378" fmla="*/ 7275 h 10000"/>
                <a:gd name="connsiteX379" fmla="*/ 7408 w 10000"/>
                <a:gd name="connsiteY379" fmla="*/ 7324 h 10000"/>
                <a:gd name="connsiteX380" fmla="*/ 7420 w 10000"/>
                <a:gd name="connsiteY380" fmla="*/ 7367 h 10000"/>
                <a:gd name="connsiteX381" fmla="*/ 7389 w 10000"/>
                <a:gd name="connsiteY381" fmla="*/ 7410 h 10000"/>
                <a:gd name="connsiteX382" fmla="*/ 7396 w 10000"/>
                <a:gd name="connsiteY382" fmla="*/ 7445 h 10000"/>
                <a:gd name="connsiteX383" fmla="*/ 7383 w 10000"/>
                <a:gd name="connsiteY383" fmla="*/ 7516 h 10000"/>
                <a:gd name="connsiteX384" fmla="*/ 7389 w 10000"/>
                <a:gd name="connsiteY384" fmla="*/ 7587 h 10000"/>
                <a:gd name="connsiteX385" fmla="*/ 7427 w 10000"/>
                <a:gd name="connsiteY385" fmla="*/ 7700 h 10000"/>
                <a:gd name="connsiteX386" fmla="*/ 7389 w 10000"/>
                <a:gd name="connsiteY386" fmla="*/ 7743 h 10000"/>
                <a:gd name="connsiteX387" fmla="*/ 7396 w 10000"/>
                <a:gd name="connsiteY387" fmla="*/ 7779 h 10000"/>
                <a:gd name="connsiteX388" fmla="*/ 7364 w 10000"/>
                <a:gd name="connsiteY388" fmla="*/ 7793 h 10000"/>
                <a:gd name="connsiteX389" fmla="*/ 7346 w 10000"/>
                <a:gd name="connsiteY389" fmla="*/ 7814 h 10000"/>
                <a:gd name="connsiteX390" fmla="*/ 7226 w 10000"/>
                <a:gd name="connsiteY390" fmla="*/ 7800 h 10000"/>
                <a:gd name="connsiteX391" fmla="*/ 7207 w 10000"/>
                <a:gd name="connsiteY391" fmla="*/ 7757 h 10000"/>
                <a:gd name="connsiteX392" fmla="*/ 7169 w 10000"/>
                <a:gd name="connsiteY392" fmla="*/ 7786 h 10000"/>
                <a:gd name="connsiteX393" fmla="*/ 7088 w 10000"/>
                <a:gd name="connsiteY393" fmla="*/ 7771 h 10000"/>
                <a:gd name="connsiteX394" fmla="*/ 7032 w 10000"/>
                <a:gd name="connsiteY394" fmla="*/ 7793 h 10000"/>
                <a:gd name="connsiteX395" fmla="*/ 7001 w 10000"/>
                <a:gd name="connsiteY395" fmla="*/ 7644 h 10000"/>
                <a:gd name="connsiteX396" fmla="*/ 6968 w 10000"/>
                <a:gd name="connsiteY396" fmla="*/ 7637 h 10000"/>
                <a:gd name="connsiteX397" fmla="*/ 6932 w 10000"/>
                <a:gd name="connsiteY397" fmla="*/ 7544 h 10000"/>
                <a:gd name="connsiteX398" fmla="*/ 6951 w 10000"/>
                <a:gd name="connsiteY398" fmla="*/ 7502 h 10000"/>
                <a:gd name="connsiteX399" fmla="*/ 6994 w 10000"/>
                <a:gd name="connsiteY399" fmla="*/ 7523 h 10000"/>
                <a:gd name="connsiteX400" fmla="*/ 7013 w 10000"/>
                <a:gd name="connsiteY400" fmla="*/ 7473 h 10000"/>
                <a:gd name="connsiteX401" fmla="*/ 6982 w 10000"/>
                <a:gd name="connsiteY401" fmla="*/ 7438 h 10000"/>
                <a:gd name="connsiteX402" fmla="*/ 7001 w 10000"/>
                <a:gd name="connsiteY402" fmla="*/ 7402 h 10000"/>
                <a:gd name="connsiteX403" fmla="*/ 6919 w 10000"/>
                <a:gd name="connsiteY403" fmla="*/ 7331 h 10000"/>
                <a:gd name="connsiteX404" fmla="*/ 6925 w 10000"/>
                <a:gd name="connsiteY404" fmla="*/ 7296 h 10000"/>
                <a:gd name="connsiteX405" fmla="*/ 6875 w 10000"/>
                <a:gd name="connsiteY405" fmla="*/ 7260 h 10000"/>
                <a:gd name="connsiteX406" fmla="*/ 6906 w 10000"/>
                <a:gd name="connsiteY406" fmla="*/ 7218 h 10000"/>
                <a:gd name="connsiteX407" fmla="*/ 6894 w 10000"/>
                <a:gd name="connsiteY407" fmla="*/ 7168 h 10000"/>
                <a:gd name="connsiteX408" fmla="*/ 6836 w 10000"/>
                <a:gd name="connsiteY408" fmla="*/ 7090 h 10000"/>
                <a:gd name="connsiteX409" fmla="*/ 6800 w 10000"/>
                <a:gd name="connsiteY409" fmla="*/ 7026 h 10000"/>
                <a:gd name="connsiteX410" fmla="*/ 6724 w 10000"/>
                <a:gd name="connsiteY410" fmla="*/ 7055 h 10000"/>
                <a:gd name="connsiteX411" fmla="*/ 6681 w 10000"/>
                <a:gd name="connsiteY411" fmla="*/ 7048 h 10000"/>
                <a:gd name="connsiteX412" fmla="*/ 6656 w 10000"/>
                <a:gd name="connsiteY412" fmla="*/ 7111 h 10000"/>
                <a:gd name="connsiteX413" fmla="*/ 6568 w 10000"/>
                <a:gd name="connsiteY413" fmla="*/ 7119 h 10000"/>
                <a:gd name="connsiteX414" fmla="*/ 6536 w 10000"/>
                <a:gd name="connsiteY414" fmla="*/ 7111 h 10000"/>
                <a:gd name="connsiteX415" fmla="*/ 6461 w 10000"/>
                <a:gd name="connsiteY415" fmla="*/ 7161 h 10000"/>
                <a:gd name="connsiteX416" fmla="*/ 6468 w 10000"/>
                <a:gd name="connsiteY416" fmla="*/ 7260 h 10000"/>
                <a:gd name="connsiteX417" fmla="*/ 6449 w 10000"/>
                <a:gd name="connsiteY417" fmla="*/ 7324 h 10000"/>
                <a:gd name="connsiteX418" fmla="*/ 6449 w 10000"/>
                <a:gd name="connsiteY418" fmla="*/ 7381 h 10000"/>
                <a:gd name="connsiteX419" fmla="*/ 6385 w 10000"/>
                <a:gd name="connsiteY419" fmla="*/ 7424 h 10000"/>
                <a:gd name="connsiteX420" fmla="*/ 6317 w 10000"/>
                <a:gd name="connsiteY420" fmla="*/ 7431 h 10000"/>
                <a:gd name="connsiteX421" fmla="*/ 6298 w 10000"/>
                <a:gd name="connsiteY421" fmla="*/ 7410 h 10000"/>
                <a:gd name="connsiteX422" fmla="*/ 6235 w 10000"/>
                <a:gd name="connsiteY422" fmla="*/ 7388 h 10000"/>
                <a:gd name="connsiteX423" fmla="*/ 6199 w 10000"/>
                <a:gd name="connsiteY423" fmla="*/ 7431 h 10000"/>
                <a:gd name="connsiteX424" fmla="*/ 6191 w 10000"/>
                <a:gd name="connsiteY424" fmla="*/ 7473 h 10000"/>
                <a:gd name="connsiteX425" fmla="*/ 6153 w 10000"/>
                <a:gd name="connsiteY425" fmla="*/ 7480 h 10000"/>
                <a:gd name="connsiteX426" fmla="*/ 6148 w 10000"/>
                <a:gd name="connsiteY426" fmla="*/ 7523 h 10000"/>
                <a:gd name="connsiteX427" fmla="*/ 6117 w 10000"/>
                <a:gd name="connsiteY427" fmla="*/ 7523 h 10000"/>
                <a:gd name="connsiteX428" fmla="*/ 6079 w 10000"/>
                <a:gd name="connsiteY428" fmla="*/ 7424 h 10000"/>
                <a:gd name="connsiteX429" fmla="*/ 5991 w 10000"/>
                <a:gd name="connsiteY429" fmla="*/ 7473 h 10000"/>
                <a:gd name="connsiteX430" fmla="*/ 5890 w 10000"/>
                <a:gd name="connsiteY430" fmla="*/ 7551 h 10000"/>
                <a:gd name="connsiteX431" fmla="*/ 5852 w 10000"/>
                <a:gd name="connsiteY431" fmla="*/ 7566 h 10000"/>
                <a:gd name="connsiteX432" fmla="*/ 5866 w 10000"/>
                <a:gd name="connsiteY432" fmla="*/ 7615 h 10000"/>
                <a:gd name="connsiteX433" fmla="*/ 5808 w 10000"/>
                <a:gd name="connsiteY433" fmla="*/ 7637 h 10000"/>
                <a:gd name="connsiteX434" fmla="*/ 5770 w 10000"/>
                <a:gd name="connsiteY434" fmla="*/ 7608 h 10000"/>
                <a:gd name="connsiteX435" fmla="*/ 5688 w 10000"/>
                <a:gd name="connsiteY435" fmla="*/ 7622 h 10000"/>
                <a:gd name="connsiteX436" fmla="*/ 5688 w 10000"/>
                <a:gd name="connsiteY436" fmla="*/ 7395 h 10000"/>
                <a:gd name="connsiteX437" fmla="*/ 5769 w 10000"/>
                <a:gd name="connsiteY437"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184 w 10000"/>
                <a:gd name="connsiteY37" fmla="*/ 8971 h 10000"/>
                <a:gd name="connsiteX38" fmla="*/ 1096 w 10000"/>
                <a:gd name="connsiteY38" fmla="*/ 9056 h 10000"/>
                <a:gd name="connsiteX39" fmla="*/ 940 w 10000"/>
                <a:gd name="connsiteY39" fmla="*/ 9013 h 10000"/>
                <a:gd name="connsiteX40" fmla="*/ 883 w 10000"/>
                <a:gd name="connsiteY40" fmla="*/ 8971 h 10000"/>
                <a:gd name="connsiteX41" fmla="*/ 782 w 10000"/>
                <a:gd name="connsiteY41" fmla="*/ 9021 h 10000"/>
                <a:gd name="connsiteX42" fmla="*/ 638 w 10000"/>
                <a:gd name="connsiteY42" fmla="*/ 9056 h 10000"/>
                <a:gd name="connsiteX43" fmla="*/ 738 w 10000"/>
                <a:gd name="connsiteY43" fmla="*/ 9177 h 10000"/>
                <a:gd name="connsiteX44" fmla="*/ 268 w 10000"/>
                <a:gd name="connsiteY44" fmla="*/ 8935 h 10000"/>
                <a:gd name="connsiteX45" fmla="*/ 130 w 10000"/>
                <a:gd name="connsiteY45" fmla="*/ 8893 h 10000"/>
                <a:gd name="connsiteX46" fmla="*/ 48 w 10000"/>
                <a:gd name="connsiteY46" fmla="*/ 8758 h 10000"/>
                <a:gd name="connsiteX47" fmla="*/ 638 w 10000"/>
                <a:gd name="connsiteY47" fmla="*/ 7104 h 10000"/>
                <a:gd name="connsiteX48" fmla="*/ 6100 w 10000"/>
                <a:gd name="connsiteY48" fmla="*/ 7627 h 10000"/>
                <a:gd name="connsiteX49" fmla="*/ 5005 w 10000"/>
                <a:gd name="connsiteY49" fmla="*/ 5713 h 10000"/>
                <a:gd name="connsiteX50" fmla="*/ 5149 w 10000"/>
                <a:gd name="connsiteY50" fmla="*/ 5720 h 10000"/>
                <a:gd name="connsiteX51" fmla="*/ 5199 w 10000"/>
                <a:gd name="connsiteY51" fmla="*/ 5742 h 10000"/>
                <a:gd name="connsiteX52" fmla="*/ 5306 w 10000"/>
                <a:gd name="connsiteY52" fmla="*/ 5635 h 10000"/>
                <a:gd name="connsiteX53" fmla="*/ 5363 w 10000"/>
                <a:gd name="connsiteY53" fmla="*/ 5628 h 10000"/>
                <a:gd name="connsiteX54" fmla="*/ 5413 w 10000"/>
                <a:gd name="connsiteY54" fmla="*/ 5564 h 10000"/>
                <a:gd name="connsiteX55" fmla="*/ 5475 w 10000"/>
                <a:gd name="connsiteY55" fmla="*/ 5515 h 10000"/>
                <a:gd name="connsiteX56" fmla="*/ 5538 w 10000"/>
                <a:gd name="connsiteY56" fmla="*/ 5408 h 10000"/>
                <a:gd name="connsiteX57" fmla="*/ 5551 w 10000"/>
                <a:gd name="connsiteY57" fmla="*/ 5344 h 10000"/>
                <a:gd name="connsiteX58" fmla="*/ 5626 w 10000"/>
                <a:gd name="connsiteY58" fmla="*/ 5316 h 10000"/>
                <a:gd name="connsiteX59" fmla="*/ 5714 w 10000"/>
                <a:gd name="connsiteY59" fmla="*/ 5351 h 10000"/>
                <a:gd name="connsiteX60" fmla="*/ 5789 w 10000"/>
                <a:gd name="connsiteY60" fmla="*/ 5337 h 10000"/>
                <a:gd name="connsiteX61" fmla="*/ 5866 w 10000"/>
                <a:gd name="connsiteY61" fmla="*/ 5344 h 10000"/>
                <a:gd name="connsiteX62" fmla="*/ 5998 w 10000"/>
                <a:gd name="connsiteY62" fmla="*/ 5302 h 10000"/>
                <a:gd name="connsiteX63" fmla="*/ 6084 w 10000"/>
                <a:gd name="connsiteY63" fmla="*/ 5195 h 10000"/>
                <a:gd name="connsiteX64" fmla="*/ 6122 w 10000"/>
                <a:gd name="connsiteY64" fmla="*/ 5160 h 10000"/>
                <a:gd name="connsiteX65" fmla="*/ 6179 w 10000"/>
                <a:gd name="connsiteY65" fmla="*/ 5160 h 10000"/>
                <a:gd name="connsiteX66" fmla="*/ 6223 w 10000"/>
                <a:gd name="connsiteY66" fmla="*/ 5103 h 10000"/>
                <a:gd name="connsiteX67" fmla="*/ 6204 w 10000"/>
                <a:gd name="connsiteY67" fmla="*/ 5039 h 10000"/>
                <a:gd name="connsiteX68" fmla="*/ 6217 w 10000"/>
                <a:gd name="connsiteY68" fmla="*/ 4982 h 10000"/>
                <a:gd name="connsiteX69" fmla="*/ 6273 w 10000"/>
                <a:gd name="connsiteY69" fmla="*/ 4876 h 10000"/>
                <a:gd name="connsiteX70" fmla="*/ 6335 w 10000"/>
                <a:gd name="connsiteY70" fmla="*/ 4776 h 10000"/>
                <a:gd name="connsiteX71" fmla="*/ 6398 w 10000"/>
                <a:gd name="connsiteY71" fmla="*/ 4755 h 10000"/>
                <a:gd name="connsiteX72" fmla="*/ 6430 w 10000"/>
                <a:gd name="connsiteY72" fmla="*/ 4720 h 10000"/>
                <a:gd name="connsiteX73" fmla="*/ 6536 w 10000"/>
                <a:gd name="connsiteY73" fmla="*/ 4734 h 10000"/>
                <a:gd name="connsiteX74" fmla="*/ 6643 w 10000"/>
                <a:gd name="connsiteY74" fmla="*/ 4734 h 10000"/>
                <a:gd name="connsiteX75" fmla="*/ 6650 w 10000"/>
                <a:gd name="connsiteY75" fmla="*/ 4670 h 10000"/>
                <a:gd name="connsiteX76" fmla="*/ 6668 w 10000"/>
                <a:gd name="connsiteY76" fmla="*/ 4627 h 10000"/>
                <a:gd name="connsiteX77" fmla="*/ 6662 w 10000"/>
                <a:gd name="connsiteY77" fmla="*/ 4599 h 10000"/>
                <a:gd name="connsiteX78" fmla="*/ 6724 w 10000"/>
                <a:gd name="connsiteY78" fmla="*/ 4578 h 10000"/>
                <a:gd name="connsiteX79" fmla="*/ 6768 w 10000"/>
                <a:gd name="connsiteY79" fmla="*/ 4634 h 10000"/>
                <a:gd name="connsiteX80" fmla="*/ 6831 w 10000"/>
                <a:gd name="connsiteY80" fmla="*/ 4613 h 10000"/>
                <a:gd name="connsiteX81" fmla="*/ 6851 w 10000"/>
                <a:gd name="connsiteY81" fmla="*/ 4578 h 10000"/>
                <a:gd name="connsiteX82" fmla="*/ 6901 w 10000"/>
                <a:gd name="connsiteY82" fmla="*/ 4564 h 10000"/>
                <a:gd name="connsiteX83" fmla="*/ 7006 w 10000"/>
                <a:gd name="connsiteY83" fmla="*/ 4493 h 10000"/>
                <a:gd name="connsiteX84" fmla="*/ 7107 w 10000"/>
                <a:gd name="connsiteY84" fmla="*/ 4521 h 10000"/>
                <a:gd name="connsiteX85" fmla="*/ 7133 w 10000"/>
                <a:gd name="connsiteY85" fmla="*/ 4507 h 10000"/>
                <a:gd name="connsiteX86" fmla="*/ 7188 w 10000"/>
                <a:gd name="connsiteY86" fmla="*/ 4528 h 10000"/>
                <a:gd name="connsiteX87" fmla="*/ 7214 w 10000"/>
                <a:gd name="connsiteY87" fmla="*/ 4471 h 10000"/>
                <a:gd name="connsiteX88" fmla="*/ 7238 w 10000"/>
                <a:gd name="connsiteY88" fmla="*/ 4500 h 10000"/>
                <a:gd name="connsiteX89" fmla="*/ 7276 w 10000"/>
                <a:gd name="connsiteY89" fmla="*/ 4493 h 10000"/>
                <a:gd name="connsiteX90" fmla="*/ 7320 w 10000"/>
                <a:gd name="connsiteY90" fmla="*/ 4556 h 10000"/>
                <a:gd name="connsiteX91" fmla="*/ 7370 w 10000"/>
                <a:gd name="connsiteY91" fmla="*/ 4549 h 10000"/>
                <a:gd name="connsiteX92" fmla="*/ 7414 w 10000"/>
                <a:gd name="connsiteY92" fmla="*/ 4578 h 10000"/>
                <a:gd name="connsiteX93" fmla="*/ 7433 w 10000"/>
                <a:gd name="connsiteY93" fmla="*/ 4556 h 10000"/>
                <a:gd name="connsiteX94" fmla="*/ 7522 w 10000"/>
                <a:gd name="connsiteY94" fmla="*/ 4564 h 10000"/>
                <a:gd name="connsiteX95" fmla="*/ 7535 w 10000"/>
                <a:gd name="connsiteY95" fmla="*/ 4585 h 10000"/>
                <a:gd name="connsiteX96" fmla="*/ 7628 w 10000"/>
                <a:gd name="connsiteY96" fmla="*/ 4514 h 10000"/>
                <a:gd name="connsiteX97" fmla="*/ 7628 w 10000"/>
                <a:gd name="connsiteY97" fmla="*/ 4393 h 10000"/>
                <a:gd name="connsiteX98" fmla="*/ 7604 w 10000"/>
                <a:gd name="connsiteY98" fmla="*/ 4379 h 10000"/>
                <a:gd name="connsiteX99" fmla="*/ 7585 w 10000"/>
                <a:gd name="connsiteY99" fmla="*/ 4294 h 10000"/>
                <a:gd name="connsiteX100" fmla="*/ 7547 w 10000"/>
                <a:gd name="connsiteY100" fmla="*/ 4209 h 10000"/>
                <a:gd name="connsiteX101" fmla="*/ 7489 w 10000"/>
                <a:gd name="connsiteY101" fmla="*/ 4173 h 10000"/>
                <a:gd name="connsiteX102" fmla="*/ 7483 w 10000"/>
                <a:gd name="connsiteY102" fmla="*/ 4131 h 10000"/>
                <a:gd name="connsiteX103" fmla="*/ 7402 w 10000"/>
                <a:gd name="connsiteY103" fmla="*/ 4053 h 10000"/>
                <a:gd name="connsiteX104" fmla="*/ 7408 w 10000"/>
                <a:gd name="connsiteY104" fmla="*/ 4024 h 10000"/>
                <a:gd name="connsiteX105" fmla="*/ 7327 w 10000"/>
                <a:gd name="connsiteY105" fmla="*/ 3982 h 10000"/>
                <a:gd name="connsiteX106" fmla="*/ 7320 w 10000"/>
                <a:gd name="connsiteY106" fmla="*/ 3903 h 10000"/>
                <a:gd name="connsiteX107" fmla="*/ 7183 w 10000"/>
                <a:gd name="connsiteY107" fmla="*/ 3833 h 10000"/>
                <a:gd name="connsiteX108" fmla="*/ 7107 w 10000"/>
                <a:gd name="connsiteY108" fmla="*/ 3683 h 10000"/>
                <a:gd name="connsiteX109" fmla="*/ 6994 w 10000"/>
                <a:gd name="connsiteY109" fmla="*/ 3676 h 10000"/>
                <a:gd name="connsiteX110" fmla="*/ 6956 w 10000"/>
                <a:gd name="connsiteY110" fmla="*/ 3648 h 10000"/>
                <a:gd name="connsiteX111" fmla="*/ 6901 w 10000"/>
                <a:gd name="connsiteY111" fmla="*/ 3669 h 10000"/>
                <a:gd name="connsiteX112" fmla="*/ 6812 w 10000"/>
                <a:gd name="connsiteY112" fmla="*/ 3669 h 10000"/>
                <a:gd name="connsiteX113" fmla="*/ 6687 w 10000"/>
                <a:gd name="connsiteY113" fmla="*/ 3840 h 10000"/>
                <a:gd name="connsiteX114" fmla="*/ 6643 w 10000"/>
                <a:gd name="connsiteY114" fmla="*/ 3918 h 10000"/>
                <a:gd name="connsiteX115" fmla="*/ 6530 w 10000"/>
                <a:gd name="connsiteY115" fmla="*/ 3797 h 10000"/>
                <a:gd name="connsiteX116" fmla="*/ 6449 w 10000"/>
                <a:gd name="connsiteY116" fmla="*/ 3747 h 10000"/>
                <a:gd name="connsiteX117" fmla="*/ 6367 w 10000"/>
                <a:gd name="connsiteY117" fmla="*/ 3754 h 10000"/>
                <a:gd name="connsiteX118" fmla="*/ 6285 w 10000"/>
                <a:gd name="connsiteY118" fmla="*/ 3790 h 10000"/>
                <a:gd name="connsiteX119" fmla="*/ 6217 w 10000"/>
                <a:gd name="connsiteY119" fmla="*/ 3762 h 10000"/>
                <a:gd name="connsiteX120" fmla="*/ 6153 w 10000"/>
                <a:gd name="connsiteY120" fmla="*/ 3804 h 10000"/>
                <a:gd name="connsiteX121" fmla="*/ 6091 w 10000"/>
                <a:gd name="connsiteY121" fmla="*/ 3889 h 10000"/>
                <a:gd name="connsiteX122" fmla="*/ 5947 w 10000"/>
                <a:gd name="connsiteY122" fmla="*/ 3733 h 10000"/>
                <a:gd name="connsiteX123" fmla="*/ 5928 w 10000"/>
                <a:gd name="connsiteY123" fmla="*/ 3577 h 10000"/>
                <a:gd name="connsiteX124" fmla="*/ 6041 w 10000"/>
                <a:gd name="connsiteY124" fmla="*/ 3513 h 10000"/>
                <a:gd name="connsiteX125" fmla="*/ 6034 w 10000"/>
                <a:gd name="connsiteY125" fmla="*/ 3343 h 10000"/>
                <a:gd name="connsiteX126" fmla="*/ 6141 w 10000"/>
                <a:gd name="connsiteY126" fmla="*/ 3144 h 10000"/>
                <a:gd name="connsiteX127" fmla="*/ 6129 w 10000"/>
                <a:gd name="connsiteY127" fmla="*/ 3109 h 10000"/>
                <a:gd name="connsiteX128" fmla="*/ 6385 w 10000"/>
                <a:gd name="connsiteY128" fmla="*/ 2456 h 10000"/>
                <a:gd name="connsiteX129" fmla="*/ 6524 w 10000"/>
                <a:gd name="connsiteY129" fmla="*/ 2555 h 10000"/>
                <a:gd name="connsiteX130" fmla="*/ 6605 w 10000"/>
                <a:gd name="connsiteY130" fmla="*/ 2598 h 10000"/>
                <a:gd name="connsiteX131" fmla="*/ 6687 w 10000"/>
                <a:gd name="connsiteY131" fmla="*/ 2598 h 10000"/>
                <a:gd name="connsiteX132" fmla="*/ 6812 w 10000"/>
                <a:gd name="connsiteY132" fmla="*/ 2676 h 10000"/>
                <a:gd name="connsiteX133" fmla="*/ 6831 w 10000"/>
                <a:gd name="connsiteY133" fmla="*/ 2626 h 10000"/>
                <a:gd name="connsiteX134" fmla="*/ 6913 w 10000"/>
                <a:gd name="connsiteY134" fmla="*/ 2612 h 10000"/>
                <a:gd name="connsiteX135" fmla="*/ 6982 w 10000"/>
                <a:gd name="connsiteY135" fmla="*/ 2527 h 10000"/>
                <a:gd name="connsiteX136" fmla="*/ 7069 w 10000"/>
                <a:gd name="connsiteY136" fmla="*/ 2463 h 10000"/>
                <a:gd name="connsiteX137" fmla="*/ 7107 w 10000"/>
                <a:gd name="connsiteY137" fmla="*/ 2399 h 10000"/>
                <a:gd name="connsiteX138" fmla="*/ 7238 w 10000"/>
                <a:gd name="connsiteY138" fmla="*/ 2356 h 10000"/>
                <a:gd name="connsiteX139" fmla="*/ 7308 w 10000"/>
                <a:gd name="connsiteY139" fmla="*/ 2363 h 10000"/>
                <a:gd name="connsiteX140" fmla="*/ 7364 w 10000"/>
                <a:gd name="connsiteY140" fmla="*/ 2300 h 10000"/>
                <a:gd name="connsiteX141" fmla="*/ 7408 w 10000"/>
                <a:gd name="connsiteY141" fmla="*/ 2214 h 10000"/>
                <a:gd name="connsiteX142" fmla="*/ 7389 w 10000"/>
                <a:gd name="connsiteY142" fmla="*/ 2200 h 10000"/>
                <a:gd name="connsiteX143" fmla="*/ 7408 w 10000"/>
                <a:gd name="connsiteY143" fmla="*/ 2108 h 10000"/>
                <a:gd name="connsiteX144" fmla="*/ 7333 w 10000"/>
                <a:gd name="connsiteY144" fmla="*/ 2108 h 10000"/>
                <a:gd name="connsiteX145" fmla="*/ 7370 w 10000"/>
                <a:gd name="connsiteY145" fmla="*/ 2030 h 10000"/>
                <a:gd name="connsiteX146" fmla="*/ 7377 w 10000"/>
                <a:gd name="connsiteY146" fmla="*/ 1938 h 10000"/>
                <a:gd name="connsiteX147" fmla="*/ 7408 w 10000"/>
                <a:gd name="connsiteY147" fmla="*/ 1916 h 10000"/>
                <a:gd name="connsiteX148" fmla="*/ 7464 w 10000"/>
                <a:gd name="connsiteY148" fmla="*/ 1824 h 10000"/>
                <a:gd name="connsiteX149" fmla="*/ 7458 w 10000"/>
                <a:gd name="connsiteY149" fmla="*/ 1753 h 10000"/>
                <a:gd name="connsiteX150" fmla="*/ 7504 w 10000"/>
                <a:gd name="connsiteY150" fmla="*/ 1675 h 10000"/>
                <a:gd name="connsiteX151" fmla="*/ 7554 w 10000"/>
                <a:gd name="connsiteY151" fmla="*/ 1625 h 10000"/>
                <a:gd name="connsiteX152" fmla="*/ 7572 w 10000"/>
                <a:gd name="connsiteY152" fmla="*/ 1540 h 10000"/>
                <a:gd name="connsiteX153" fmla="*/ 7566 w 10000"/>
                <a:gd name="connsiteY153" fmla="*/ 1512 h 10000"/>
                <a:gd name="connsiteX154" fmla="*/ 7610 w 10000"/>
                <a:gd name="connsiteY154" fmla="*/ 1455 h 10000"/>
                <a:gd name="connsiteX155" fmla="*/ 7672 w 10000"/>
                <a:gd name="connsiteY155" fmla="*/ 1285 h 10000"/>
                <a:gd name="connsiteX156" fmla="*/ 7691 w 10000"/>
                <a:gd name="connsiteY156" fmla="*/ 1185 h 10000"/>
                <a:gd name="connsiteX157" fmla="*/ 7723 w 10000"/>
                <a:gd name="connsiteY157" fmla="*/ 1192 h 10000"/>
                <a:gd name="connsiteX158" fmla="*/ 7810 w 10000"/>
                <a:gd name="connsiteY158" fmla="*/ 1079 h 10000"/>
                <a:gd name="connsiteX159" fmla="*/ 7910 w 10000"/>
                <a:gd name="connsiteY159" fmla="*/ 1015 h 10000"/>
                <a:gd name="connsiteX160" fmla="*/ 7922 w 10000"/>
                <a:gd name="connsiteY160" fmla="*/ 937 h 10000"/>
                <a:gd name="connsiteX161" fmla="*/ 7961 w 10000"/>
                <a:gd name="connsiteY161" fmla="*/ 852 h 10000"/>
                <a:gd name="connsiteX162" fmla="*/ 7949 w 10000"/>
                <a:gd name="connsiteY162" fmla="*/ 788 h 10000"/>
                <a:gd name="connsiteX163" fmla="*/ 7898 w 10000"/>
                <a:gd name="connsiteY163" fmla="*/ 731 h 10000"/>
                <a:gd name="connsiteX164" fmla="*/ 7922 w 10000"/>
                <a:gd name="connsiteY164" fmla="*/ 660 h 10000"/>
                <a:gd name="connsiteX165" fmla="*/ 7922 w 10000"/>
                <a:gd name="connsiteY165" fmla="*/ 575 h 10000"/>
                <a:gd name="connsiteX166" fmla="*/ 7829 w 10000"/>
                <a:gd name="connsiteY166" fmla="*/ 504 h 10000"/>
                <a:gd name="connsiteX167" fmla="*/ 7736 w 10000"/>
                <a:gd name="connsiteY167" fmla="*/ 546 h 10000"/>
                <a:gd name="connsiteX168" fmla="*/ 7691 w 10000"/>
                <a:gd name="connsiteY168" fmla="*/ 546 h 10000"/>
                <a:gd name="connsiteX169" fmla="*/ 7672 w 10000"/>
                <a:gd name="connsiteY169" fmla="*/ 497 h 10000"/>
                <a:gd name="connsiteX170" fmla="*/ 7672 w 10000"/>
                <a:gd name="connsiteY170" fmla="*/ 405 h 10000"/>
                <a:gd name="connsiteX171" fmla="*/ 7791 w 10000"/>
                <a:gd name="connsiteY171" fmla="*/ 312 h 10000"/>
                <a:gd name="connsiteX172" fmla="*/ 7829 w 10000"/>
                <a:gd name="connsiteY172" fmla="*/ 234 h 10000"/>
                <a:gd name="connsiteX173" fmla="*/ 7904 w 10000"/>
                <a:gd name="connsiteY173" fmla="*/ 170 h 10000"/>
                <a:gd name="connsiteX174" fmla="*/ 7973 w 10000"/>
                <a:gd name="connsiteY174" fmla="*/ 50 h 10000"/>
                <a:gd name="connsiteX175" fmla="*/ 8023 w 10000"/>
                <a:gd name="connsiteY175" fmla="*/ 28 h 10000"/>
                <a:gd name="connsiteX176" fmla="*/ 8092 w 10000"/>
                <a:gd name="connsiteY176" fmla="*/ 43 h 10000"/>
                <a:gd name="connsiteX177" fmla="*/ 8237 w 10000"/>
                <a:gd name="connsiteY177" fmla="*/ 0 h 10000"/>
                <a:gd name="connsiteX178" fmla="*/ 8305 w 10000"/>
                <a:gd name="connsiteY178" fmla="*/ 71 h 10000"/>
                <a:gd name="connsiteX179" fmla="*/ 8300 w 10000"/>
                <a:gd name="connsiteY179" fmla="*/ 121 h 10000"/>
                <a:gd name="connsiteX180" fmla="*/ 8331 w 10000"/>
                <a:gd name="connsiteY180" fmla="*/ 142 h 10000"/>
                <a:gd name="connsiteX181" fmla="*/ 8355 w 10000"/>
                <a:gd name="connsiteY181" fmla="*/ 192 h 10000"/>
                <a:gd name="connsiteX182" fmla="*/ 8318 w 10000"/>
                <a:gd name="connsiteY182" fmla="*/ 248 h 10000"/>
                <a:gd name="connsiteX183" fmla="*/ 8268 w 10000"/>
                <a:gd name="connsiteY183" fmla="*/ 376 h 10000"/>
                <a:gd name="connsiteX184" fmla="*/ 8187 w 10000"/>
                <a:gd name="connsiteY184" fmla="*/ 476 h 10000"/>
                <a:gd name="connsiteX185" fmla="*/ 8111 w 10000"/>
                <a:gd name="connsiteY185" fmla="*/ 532 h 10000"/>
                <a:gd name="connsiteX186" fmla="*/ 8169 w 10000"/>
                <a:gd name="connsiteY186" fmla="*/ 554 h 10000"/>
                <a:gd name="connsiteX187" fmla="*/ 8243 w 10000"/>
                <a:gd name="connsiteY187" fmla="*/ 639 h 10000"/>
                <a:gd name="connsiteX188" fmla="*/ 8293 w 10000"/>
                <a:gd name="connsiteY188" fmla="*/ 646 h 10000"/>
                <a:gd name="connsiteX189" fmla="*/ 8318 w 10000"/>
                <a:gd name="connsiteY189" fmla="*/ 738 h 10000"/>
                <a:gd name="connsiteX190" fmla="*/ 8368 w 10000"/>
                <a:gd name="connsiteY190" fmla="*/ 759 h 10000"/>
                <a:gd name="connsiteX191" fmla="*/ 8406 w 10000"/>
                <a:gd name="connsiteY191" fmla="*/ 752 h 10000"/>
                <a:gd name="connsiteX192" fmla="*/ 8481 w 10000"/>
                <a:gd name="connsiteY192" fmla="*/ 610 h 10000"/>
                <a:gd name="connsiteX193" fmla="*/ 8550 w 10000"/>
                <a:gd name="connsiteY193" fmla="*/ 625 h 10000"/>
                <a:gd name="connsiteX194" fmla="*/ 8562 w 10000"/>
                <a:gd name="connsiteY194" fmla="*/ 667 h 10000"/>
                <a:gd name="connsiteX195" fmla="*/ 8613 w 10000"/>
                <a:gd name="connsiteY195" fmla="*/ 717 h 10000"/>
                <a:gd name="connsiteX196" fmla="*/ 8613 w 10000"/>
                <a:gd name="connsiteY196" fmla="*/ 752 h 10000"/>
                <a:gd name="connsiteX197" fmla="*/ 8657 w 10000"/>
                <a:gd name="connsiteY197" fmla="*/ 774 h 10000"/>
                <a:gd name="connsiteX198" fmla="*/ 8720 w 10000"/>
                <a:gd name="connsiteY198" fmla="*/ 774 h 10000"/>
                <a:gd name="connsiteX199" fmla="*/ 8726 w 10000"/>
                <a:gd name="connsiteY199" fmla="*/ 837 h 10000"/>
                <a:gd name="connsiteX200" fmla="*/ 8670 w 10000"/>
                <a:gd name="connsiteY200" fmla="*/ 866 h 10000"/>
                <a:gd name="connsiteX201" fmla="*/ 8720 w 10000"/>
                <a:gd name="connsiteY201" fmla="*/ 1143 h 10000"/>
                <a:gd name="connsiteX202" fmla="*/ 8770 w 10000"/>
                <a:gd name="connsiteY202" fmla="*/ 1270 h 10000"/>
                <a:gd name="connsiteX203" fmla="*/ 8757 w 10000"/>
                <a:gd name="connsiteY203" fmla="*/ 1327 h 10000"/>
                <a:gd name="connsiteX204" fmla="*/ 8801 w 10000"/>
                <a:gd name="connsiteY204" fmla="*/ 1391 h 10000"/>
                <a:gd name="connsiteX205" fmla="*/ 8808 w 10000"/>
                <a:gd name="connsiteY205" fmla="*/ 1434 h 10000"/>
                <a:gd name="connsiteX206" fmla="*/ 8926 w 10000"/>
                <a:gd name="connsiteY206" fmla="*/ 1483 h 10000"/>
                <a:gd name="connsiteX207" fmla="*/ 9072 w 10000"/>
                <a:gd name="connsiteY207" fmla="*/ 1441 h 10000"/>
                <a:gd name="connsiteX208" fmla="*/ 9089 w 10000"/>
                <a:gd name="connsiteY208" fmla="*/ 1384 h 10000"/>
                <a:gd name="connsiteX209" fmla="*/ 9139 w 10000"/>
                <a:gd name="connsiteY209" fmla="*/ 1405 h 10000"/>
                <a:gd name="connsiteX210" fmla="*/ 9172 w 10000"/>
                <a:gd name="connsiteY210" fmla="*/ 1455 h 10000"/>
                <a:gd name="connsiteX211" fmla="*/ 9248 w 10000"/>
                <a:gd name="connsiteY211" fmla="*/ 1419 h 10000"/>
                <a:gd name="connsiteX212" fmla="*/ 9291 w 10000"/>
                <a:gd name="connsiteY212" fmla="*/ 1419 h 10000"/>
                <a:gd name="connsiteX213" fmla="*/ 9354 w 10000"/>
                <a:gd name="connsiteY213" fmla="*/ 1476 h 10000"/>
                <a:gd name="connsiteX214" fmla="*/ 9391 w 10000"/>
                <a:gd name="connsiteY214" fmla="*/ 1398 h 10000"/>
                <a:gd name="connsiteX215" fmla="*/ 9467 w 10000"/>
                <a:gd name="connsiteY215" fmla="*/ 1434 h 10000"/>
                <a:gd name="connsiteX216" fmla="*/ 9505 w 10000"/>
                <a:gd name="connsiteY216" fmla="*/ 1391 h 10000"/>
                <a:gd name="connsiteX217" fmla="*/ 9536 w 10000"/>
                <a:gd name="connsiteY217" fmla="*/ 1398 h 10000"/>
                <a:gd name="connsiteX218" fmla="*/ 9567 w 10000"/>
                <a:gd name="connsiteY218" fmla="*/ 1356 h 10000"/>
                <a:gd name="connsiteX219" fmla="*/ 9561 w 10000"/>
                <a:gd name="connsiteY219" fmla="*/ 1313 h 10000"/>
                <a:gd name="connsiteX220" fmla="*/ 9605 w 10000"/>
                <a:gd name="connsiteY220" fmla="*/ 1292 h 10000"/>
                <a:gd name="connsiteX221" fmla="*/ 9636 w 10000"/>
                <a:gd name="connsiteY221" fmla="*/ 1221 h 10000"/>
                <a:gd name="connsiteX222" fmla="*/ 9725 w 10000"/>
                <a:gd name="connsiteY222" fmla="*/ 1228 h 10000"/>
                <a:gd name="connsiteX223" fmla="*/ 9856 w 10000"/>
                <a:gd name="connsiteY223" fmla="*/ 1434 h 10000"/>
                <a:gd name="connsiteX224" fmla="*/ 9880 w 10000"/>
                <a:gd name="connsiteY224" fmla="*/ 1505 h 10000"/>
                <a:gd name="connsiteX225" fmla="*/ 9969 w 10000"/>
                <a:gd name="connsiteY225" fmla="*/ 1597 h 10000"/>
                <a:gd name="connsiteX226" fmla="*/ 10000 w 10000"/>
                <a:gd name="connsiteY226" fmla="*/ 1682 h 10000"/>
                <a:gd name="connsiteX227" fmla="*/ 9931 w 10000"/>
                <a:gd name="connsiteY227" fmla="*/ 1796 h 10000"/>
                <a:gd name="connsiteX228" fmla="*/ 9880 w 10000"/>
                <a:gd name="connsiteY228" fmla="*/ 1838 h 10000"/>
                <a:gd name="connsiteX229" fmla="*/ 9907 w 10000"/>
                <a:gd name="connsiteY229" fmla="*/ 1959 h 10000"/>
                <a:gd name="connsiteX230" fmla="*/ 9830 w 10000"/>
                <a:gd name="connsiteY230" fmla="*/ 2051 h 10000"/>
                <a:gd name="connsiteX231" fmla="*/ 9787 w 10000"/>
                <a:gd name="connsiteY231" fmla="*/ 2072 h 10000"/>
                <a:gd name="connsiteX232" fmla="*/ 9787 w 10000"/>
                <a:gd name="connsiteY232" fmla="*/ 2136 h 10000"/>
                <a:gd name="connsiteX233" fmla="*/ 9730 w 10000"/>
                <a:gd name="connsiteY233" fmla="*/ 2257 h 10000"/>
                <a:gd name="connsiteX234" fmla="*/ 9693 w 10000"/>
                <a:gd name="connsiteY234" fmla="*/ 2264 h 10000"/>
                <a:gd name="connsiteX235" fmla="*/ 9699 w 10000"/>
                <a:gd name="connsiteY235" fmla="*/ 2349 h 10000"/>
                <a:gd name="connsiteX236" fmla="*/ 9667 w 10000"/>
                <a:gd name="connsiteY236" fmla="*/ 2413 h 10000"/>
                <a:gd name="connsiteX237" fmla="*/ 9675 w 10000"/>
                <a:gd name="connsiteY237" fmla="*/ 2697 h 10000"/>
                <a:gd name="connsiteX238" fmla="*/ 9693 w 10000"/>
                <a:gd name="connsiteY238" fmla="*/ 2718 h 10000"/>
                <a:gd name="connsiteX239" fmla="*/ 9687 w 10000"/>
                <a:gd name="connsiteY239" fmla="*/ 2811 h 10000"/>
                <a:gd name="connsiteX240" fmla="*/ 9675 w 10000"/>
                <a:gd name="connsiteY240" fmla="*/ 2896 h 10000"/>
                <a:gd name="connsiteX241" fmla="*/ 9630 w 10000"/>
                <a:gd name="connsiteY241" fmla="*/ 2938 h 10000"/>
                <a:gd name="connsiteX242" fmla="*/ 9548 w 10000"/>
                <a:gd name="connsiteY242" fmla="*/ 2903 h 10000"/>
                <a:gd name="connsiteX243" fmla="*/ 9511 w 10000"/>
                <a:gd name="connsiteY243" fmla="*/ 2952 h 10000"/>
                <a:gd name="connsiteX244" fmla="*/ 9517 w 10000"/>
                <a:gd name="connsiteY244" fmla="*/ 2995 h 10000"/>
                <a:gd name="connsiteX245" fmla="*/ 9492 w 10000"/>
                <a:gd name="connsiteY245" fmla="*/ 3080 h 10000"/>
                <a:gd name="connsiteX246" fmla="*/ 9448 w 10000"/>
                <a:gd name="connsiteY246" fmla="*/ 3137 h 10000"/>
                <a:gd name="connsiteX247" fmla="*/ 9435 w 10000"/>
                <a:gd name="connsiteY247" fmla="*/ 3236 h 10000"/>
                <a:gd name="connsiteX248" fmla="*/ 9404 w 10000"/>
                <a:gd name="connsiteY248" fmla="*/ 3322 h 10000"/>
                <a:gd name="connsiteX249" fmla="*/ 9410 w 10000"/>
                <a:gd name="connsiteY249" fmla="*/ 3378 h 10000"/>
                <a:gd name="connsiteX250" fmla="*/ 9398 w 10000"/>
                <a:gd name="connsiteY250" fmla="*/ 3435 h 10000"/>
                <a:gd name="connsiteX251" fmla="*/ 9423 w 10000"/>
                <a:gd name="connsiteY251" fmla="*/ 3485 h 10000"/>
                <a:gd name="connsiteX252" fmla="*/ 9385 w 10000"/>
                <a:gd name="connsiteY252" fmla="*/ 3563 h 10000"/>
                <a:gd name="connsiteX253" fmla="*/ 9323 w 10000"/>
                <a:gd name="connsiteY253" fmla="*/ 3442 h 10000"/>
                <a:gd name="connsiteX254" fmla="*/ 9323 w 10000"/>
                <a:gd name="connsiteY254" fmla="*/ 3350 h 10000"/>
                <a:gd name="connsiteX255" fmla="*/ 9304 w 10000"/>
                <a:gd name="connsiteY255" fmla="*/ 3336 h 10000"/>
                <a:gd name="connsiteX256" fmla="*/ 9228 w 10000"/>
                <a:gd name="connsiteY256" fmla="*/ 3400 h 10000"/>
                <a:gd name="connsiteX257" fmla="*/ 9108 w 10000"/>
                <a:gd name="connsiteY257" fmla="*/ 3549 h 10000"/>
                <a:gd name="connsiteX258" fmla="*/ 9039 w 10000"/>
                <a:gd name="connsiteY258" fmla="*/ 3655 h 10000"/>
                <a:gd name="connsiteX259" fmla="*/ 8933 w 10000"/>
                <a:gd name="connsiteY259" fmla="*/ 3712 h 10000"/>
                <a:gd name="connsiteX260" fmla="*/ 8895 w 10000"/>
                <a:gd name="connsiteY260" fmla="*/ 3797 h 10000"/>
                <a:gd name="connsiteX261" fmla="*/ 8864 w 10000"/>
                <a:gd name="connsiteY261" fmla="*/ 3825 h 10000"/>
                <a:gd name="connsiteX262" fmla="*/ 8744 w 10000"/>
                <a:gd name="connsiteY262" fmla="*/ 3903 h 10000"/>
                <a:gd name="connsiteX263" fmla="*/ 8644 w 10000"/>
                <a:gd name="connsiteY263" fmla="*/ 3996 h 10000"/>
                <a:gd name="connsiteX264" fmla="*/ 8620 w 10000"/>
                <a:gd name="connsiteY264" fmla="*/ 4067 h 10000"/>
                <a:gd name="connsiteX265" fmla="*/ 8581 w 10000"/>
                <a:gd name="connsiteY265" fmla="*/ 4102 h 10000"/>
                <a:gd name="connsiteX266" fmla="*/ 8632 w 10000"/>
                <a:gd name="connsiteY266" fmla="*/ 4194 h 10000"/>
                <a:gd name="connsiteX267" fmla="*/ 8682 w 10000"/>
                <a:gd name="connsiteY267" fmla="*/ 4265 h 10000"/>
                <a:gd name="connsiteX268" fmla="*/ 8751 w 10000"/>
                <a:gd name="connsiteY268" fmla="*/ 4294 h 10000"/>
                <a:gd name="connsiteX269" fmla="*/ 8726 w 10000"/>
                <a:gd name="connsiteY269" fmla="*/ 4344 h 10000"/>
                <a:gd name="connsiteX270" fmla="*/ 8775 w 10000"/>
                <a:gd name="connsiteY270" fmla="*/ 4358 h 10000"/>
                <a:gd name="connsiteX271" fmla="*/ 8775 w 10000"/>
                <a:gd name="connsiteY271" fmla="*/ 4443 h 10000"/>
                <a:gd name="connsiteX272" fmla="*/ 8814 w 10000"/>
                <a:gd name="connsiteY272" fmla="*/ 4507 h 10000"/>
                <a:gd name="connsiteX273" fmla="*/ 8876 w 10000"/>
                <a:gd name="connsiteY273" fmla="*/ 4493 h 10000"/>
                <a:gd name="connsiteX274" fmla="*/ 8902 w 10000"/>
                <a:gd name="connsiteY274" fmla="*/ 4422 h 10000"/>
                <a:gd name="connsiteX275" fmla="*/ 8952 w 10000"/>
                <a:gd name="connsiteY275" fmla="*/ 4414 h 10000"/>
                <a:gd name="connsiteX276" fmla="*/ 8957 w 10000"/>
                <a:gd name="connsiteY276" fmla="*/ 4358 h 10000"/>
                <a:gd name="connsiteX277" fmla="*/ 9022 w 10000"/>
                <a:gd name="connsiteY277" fmla="*/ 4358 h 10000"/>
                <a:gd name="connsiteX278" fmla="*/ 8995 w 10000"/>
                <a:gd name="connsiteY278" fmla="*/ 4429 h 10000"/>
                <a:gd name="connsiteX279" fmla="*/ 9058 w 10000"/>
                <a:gd name="connsiteY279" fmla="*/ 4464 h 10000"/>
                <a:gd name="connsiteX280" fmla="*/ 9046 w 10000"/>
                <a:gd name="connsiteY280" fmla="*/ 4528 h 10000"/>
                <a:gd name="connsiteX281" fmla="*/ 8952 w 10000"/>
                <a:gd name="connsiteY281" fmla="*/ 4535 h 10000"/>
                <a:gd name="connsiteX282" fmla="*/ 8883 w 10000"/>
                <a:gd name="connsiteY282" fmla="*/ 4578 h 10000"/>
                <a:gd name="connsiteX283" fmla="*/ 8821 w 10000"/>
                <a:gd name="connsiteY283" fmla="*/ 4599 h 10000"/>
                <a:gd name="connsiteX284" fmla="*/ 8821 w 10000"/>
                <a:gd name="connsiteY284" fmla="*/ 4698 h 10000"/>
                <a:gd name="connsiteX285" fmla="*/ 8883 w 10000"/>
                <a:gd name="connsiteY285" fmla="*/ 4805 h 10000"/>
                <a:gd name="connsiteX286" fmla="*/ 8833 w 10000"/>
                <a:gd name="connsiteY286" fmla="*/ 4904 h 10000"/>
                <a:gd name="connsiteX287" fmla="*/ 8732 w 10000"/>
                <a:gd name="connsiteY287" fmla="*/ 4918 h 10000"/>
                <a:gd name="connsiteX288" fmla="*/ 8744 w 10000"/>
                <a:gd name="connsiteY288" fmla="*/ 5032 h 10000"/>
                <a:gd name="connsiteX289" fmla="*/ 8739 w 10000"/>
                <a:gd name="connsiteY289" fmla="*/ 5103 h 10000"/>
                <a:gd name="connsiteX290" fmla="*/ 8707 w 10000"/>
                <a:gd name="connsiteY290" fmla="*/ 5138 h 10000"/>
                <a:gd name="connsiteX291" fmla="*/ 8644 w 10000"/>
                <a:gd name="connsiteY291" fmla="*/ 5110 h 10000"/>
                <a:gd name="connsiteX292" fmla="*/ 8589 w 10000"/>
                <a:gd name="connsiteY292" fmla="*/ 5018 h 10000"/>
                <a:gd name="connsiteX293" fmla="*/ 8525 w 10000"/>
                <a:gd name="connsiteY293" fmla="*/ 5089 h 10000"/>
                <a:gd name="connsiteX294" fmla="*/ 8463 w 10000"/>
                <a:gd name="connsiteY294" fmla="*/ 5039 h 10000"/>
                <a:gd name="connsiteX295" fmla="*/ 8456 w 10000"/>
                <a:gd name="connsiteY295" fmla="*/ 5011 h 10000"/>
                <a:gd name="connsiteX296" fmla="*/ 8368 w 10000"/>
                <a:gd name="connsiteY296" fmla="*/ 4947 h 10000"/>
                <a:gd name="connsiteX297" fmla="*/ 8343 w 10000"/>
                <a:gd name="connsiteY297" fmla="*/ 4961 h 10000"/>
                <a:gd name="connsiteX298" fmla="*/ 8355 w 10000"/>
                <a:gd name="connsiteY298" fmla="*/ 5039 h 10000"/>
                <a:gd name="connsiteX299" fmla="*/ 8305 w 10000"/>
                <a:gd name="connsiteY299" fmla="*/ 5138 h 10000"/>
                <a:gd name="connsiteX300" fmla="*/ 8343 w 10000"/>
                <a:gd name="connsiteY300" fmla="*/ 5160 h 10000"/>
                <a:gd name="connsiteX301" fmla="*/ 8413 w 10000"/>
                <a:gd name="connsiteY301" fmla="*/ 5145 h 10000"/>
                <a:gd name="connsiteX302" fmla="*/ 8425 w 10000"/>
                <a:gd name="connsiteY302" fmla="*/ 5181 h 10000"/>
                <a:gd name="connsiteX303" fmla="*/ 8413 w 10000"/>
                <a:gd name="connsiteY303" fmla="*/ 5224 h 10000"/>
                <a:gd name="connsiteX304" fmla="*/ 8438 w 10000"/>
                <a:gd name="connsiteY304" fmla="*/ 5280 h 10000"/>
                <a:gd name="connsiteX305" fmla="*/ 8494 w 10000"/>
                <a:gd name="connsiteY305" fmla="*/ 5316 h 10000"/>
                <a:gd name="connsiteX306" fmla="*/ 8481 w 10000"/>
                <a:gd name="connsiteY306" fmla="*/ 5401 h 10000"/>
                <a:gd name="connsiteX307" fmla="*/ 8519 w 10000"/>
                <a:gd name="connsiteY307" fmla="*/ 5444 h 10000"/>
                <a:gd name="connsiteX308" fmla="*/ 8475 w 10000"/>
                <a:gd name="connsiteY308" fmla="*/ 5486 h 10000"/>
                <a:gd name="connsiteX309" fmla="*/ 8463 w 10000"/>
                <a:gd name="connsiteY309" fmla="*/ 5642 h 10000"/>
                <a:gd name="connsiteX310" fmla="*/ 8438 w 10000"/>
                <a:gd name="connsiteY310" fmla="*/ 5649 h 10000"/>
                <a:gd name="connsiteX311" fmla="*/ 8469 w 10000"/>
                <a:gd name="connsiteY311" fmla="*/ 5720 h 10000"/>
                <a:gd name="connsiteX312" fmla="*/ 8475 w 10000"/>
                <a:gd name="connsiteY312" fmla="*/ 5841 h 10000"/>
                <a:gd name="connsiteX313" fmla="*/ 8506 w 10000"/>
                <a:gd name="connsiteY313" fmla="*/ 5869 h 10000"/>
                <a:gd name="connsiteX314" fmla="*/ 8513 w 10000"/>
                <a:gd name="connsiteY314" fmla="*/ 5905 h 10000"/>
                <a:gd name="connsiteX315" fmla="*/ 8538 w 10000"/>
                <a:gd name="connsiteY315" fmla="*/ 5912 h 10000"/>
                <a:gd name="connsiteX316" fmla="*/ 8544 w 10000"/>
                <a:gd name="connsiteY316" fmla="*/ 5983 h 10000"/>
                <a:gd name="connsiteX317" fmla="*/ 8531 w 10000"/>
                <a:gd name="connsiteY317" fmla="*/ 6033 h 10000"/>
                <a:gd name="connsiteX318" fmla="*/ 8595 w 10000"/>
                <a:gd name="connsiteY318" fmla="*/ 6061 h 10000"/>
                <a:gd name="connsiteX319" fmla="*/ 8689 w 10000"/>
                <a:gd name="connsiteY319" fmla="*/ 6004 h 10000"/>
                <a:gd name="connsiteX320" fmla="*/ 8826 w 10000"/>
                <a:gd name="connsiteY320" fmla="*/ 5891 h 10000"/>
                <a:gd name="connsiteX321" fmla="*/ 8864 w 10000"/>
                <a:gd name="connsiteY321" fmla="*/ 5891 h 10000"/>
                <a:gd name="connsiteX322" fmla="*/ 8864 w 10000"/>
                <a:gd name="connsiteY322" fmla="*/ 5976 h 10000"/>
                <a:gd name="connsiteX323" fmla="*/ 8889 w 10000"/>
                <a:gd name="connsiteY323" fmla="*/ 5990 h 10000"/>
                <a:gd name="connsiteX324" fmla="*/ 8933 w 10000"/>
                <a:gd name="connsiteY324" fmla="*/ 6089 h 10000"/>
                <a:gd name="connsiteX325" fmla="*/ 8964 w 10000"/>
                <a:gd name="connsiteY325" fmla="*/ 6097 h 10000"/>
                <a:gd name="connsiteX326" fmla="*/ 8945 w 10000"/>
                <a:gd name="connsiteY326" fmla="*/ 6153 h 10000"/>
                <a:gd name="connsiteX327" fmla="*/ 8995 w 10000"/>
                <a:gd name="connsiteY327" fmla="*/ 6281 h 10000"/>
                <a:gd name="connsiteX328" fmla="*/ 8995 w 10000"/>
                <a:gd name="connsiteY328" fmla="*/ 6345 h 10000"/>
                <a:gd name="connsiteX329" fmla="*/ 9022 w 10000"/>
                <a:gd name="connsiteY329" fmla="*/ 6416 h 10000"/>
                <a:gd name="connsiteX330" fmla="*/ 8983 w 10000"/>
                <a:gd name="connsiteY330" fmla="*/ 6473 h 10000"/>
                <a:gd name="connsiteX331" fmla="*/ 8939 w 10000"/>
                <a:gd name="connsiteY331" fmla="*/ 6466 h 10000"/>
                <a:gd name="connsiteX332" fmla="*/ 8939 w 10000"/>
                <a:gd name="connsiteY332" fmla="*/ 6501 h 10000"/>
                <a:gd name="connsiteX333" fmla="*/ 8983 w 10000"/>
                <a:gd name="connsiteY333" fmla="*/ 6544 h 10000"/>
                <a:gd name="connsiteX334" fmla="*/ 9002 w 10000"/>
                <a:gd name="connsiteY334" fmla="*/ 6515 h 10000"/>
                <a:gd name="connsiteX335" fmla="*/ 9039 w 10000"/>
                <a:gd name="connsiteY335" fmla="*/ 6579 h 10000"/>
                <a:gd name="connsiteX336" fmla="*/ 9084 w 10000"/>
                <a:gd name="connsiteY336" fmla="*/ 6579 h 10000"/>
                <a:gd name="connsiteX337" fmla="*/ 9058 w 10000"/>
                <a:gd name="connsiteY337" fmla="*/ 6757 h 10000"/>
                <a:gd name="connsiteX338" fmla="*/ 9039 w 10000"/>
                <a:gd name="connsiteY338" fmla="*/ 6792 h 10000"/>
                <a:gd name="connsiteX339" fmla="*/ 8983 w 10000"/>
                <a:gd name="connsiteY339" fmla="*/ 6778 h 10000"/>
                <a:gd name="connsiteX340" fmla="*/ 8914 w 10000"/>
                <a:gd name="connsiteY340" fmla="*/ 6799 h 10000"/>
                <a:gd name="connsiteX341" fmla="*/ 8889 w 10000"/>
                <a:gd name="connsiteY341" fmla="*/ 6842 h 10000"/>
                <a:gd name="connsiteX342" fmla="*/ 8883 w 10000"/>
                <a:gd name="connsiteY342" fmla="*/ 6884 h 10000"/>
                <a:gd name="connsiteX343" fmla="*/ 8840 w 10000"/>
                <a:gd name="connsiteY343" fmla="*/ 6934 h 10000"/>
                <a:gd name="connsiteX344" fmla="*/ 8770 w 10000"/>
                <a:gd name="connsiteY344" fmla="*/ 6941 h 10000"/>
                <a:gd name="connsiteX345" fmla="*/ 8757 w 10000"/>
                <a:gd name="connsiteY345" fmla="*/ 6962 h 10000"/>
                <a:gd name="connsiteX346" fmla="*/ 8713 w 10000"/>
                <a:gd name="connsiteY346" fmla="*/ 6927 h 10000"/>
                <a:gd name="connsiteX347" fmla="*/ 8670 w 10000"/>
                <a:gd name="connsiteY347" fmla="*/ 6934 h 10000"/>
                <a:gd name="connsiteX348" fmla="*/ 8644 w 10000"/>
                <a:gd name="connsiteY348" fmla="*/ 6906 h 10000"/>
                <a:gd name="connsiteX349" fmla="*/ 8589 w 10000"/>
                <a:gd name="connsiteY349" fmla="*/ 6891 h 10000"/>
                <a:gd name="connsiteX350" fmla="*/ 8601 w 10000"/>
                <a:gd name="connsiteY350" fmla="*/ 6941 h 10000"/>
                <a:gd name="connsiteX351" fmla="*/ 8575 w 10000"/>
                <a:gd name="connsiteY351" fmla="*/ 6991 h 10000"/>
                <a:gd name="connsiteX352" fmla="*/ 8481 w 10000"/>
                <a:gd name="connsiteY352" fmla="*/ 6984 h 10000"/>
                <a:gd name="connsiteX353" fmla="*/ 8450 w 10000"/>
                <a:gd name="connsiteY353" fmla="*/ 6962 h 10000"/>
                <a:gd name="connsiteX354" fmla="*/ 8400 w 10000"/>
                <a:gd name="connsiteY354" fmla="*/ 6984 h 10000"/>
                <a:gd name="connsiteX355" fmla="*/ 8394 w 10000"/>
                <a:gd name="connsiteY355" fmla="*/ 7055 h 10000"/>
                <a:gd name="connsiteX356" fmla="*/ 8300 w 10000"/>
                <a:gd name="connsiteY356" fmla="*/ 7133 h 10000"/>
                <a:gd name="connsiteX357" fmla="*/ 8268 w 10000"/>
                <a:gd name="connsiteY357" fmla="*/ 7090 h 10000"/>
                <a:gd name="connsiteX358" fmla="*/ 8200 w 10000"/>
                <a:gd name="connsiteY358" fmla="*/ 7111 h 10000"/>
                <a:gd name="connsiteX359" fmla="*/ 8155 w 10000"/>
                <a:gd name="connsiteY359" fmla="*/ 7133 h 10000"/>
                <a:gd name="connsiteX360" fmla="*/ 8149 w 10000"/>
                <a:gd name="connsiteY360" fmla="*/ 7168 h 10000"/>
                <a:gd name="connsiteX361" fmla="*/ 8054 w 10000"/>
                <a:gd name="connsiteY361" fmla="*/ 7246 h 10000"/>
                <a:gd name="connsiteX362" fmla="*/ 7999 w 10000"/>
                <a:gd name="connsiteY362" fmla="*/ 7232 h 10000"/>
                <a:gd name="connsiteX363" fmla="*/ 7942 w 10000"/>
                <a:gd name="connsiteY363" fmla="*/ 7260 h 10000"/>
                <a:gd name="connsiteX364" fmla="*/ 7898 w 10000"/>
                <a:gd name="connsiteY364" fmla="*/ 7303 h 10000"/>
                <a:gd name="connsiteX365" fmla="*/ 7836 w 10000"/>
                <a:gd name="connsiteY365" fmla="*/ 7331 h 10000"/>
                <a:gd name="connsiteX366" fmla="*/ 7841 w 10000"/>
                <a:gd name="connsiteY366" fmla="*/ 7374 h 10000"/>
                <a:gd name="connsiteX367" fmla="*/ 7786 w 10000"/>
                <a:gd name="connsiteY367" fmla="*/ 7402 h 10000"/>
                <a:gd name="connsiteX368" fmla="*/ 7704 w 10000"/>
                <a:gd name="connsiteY368" fmla="*/ 7523 h 10000"/>
                <a:gd name="connsiteX369" fmla="*/ 7691 w 10000"/>
                <a:gd name="connsiteY369" fmla="*/ 7573 h 10000"/>
                <a:gd name="connsiteX370" fmla="*/ 7666 w 10000"/>
                <a:gd name="connsiteY370" fmla="*/ 7559 h 10000"/>
                <a:gd name="connsiteX371" fmla="*/ 7678 w 10000"/>
                <a:gd name="connsiteY371" fmla="*/ 7523 h 10000"/>
                <a:gd name="connsiteX372" fmla="*/ 7597 w 10000"/>
                <a:gd name="connsiteY372" fmla="*/ 7339 h 10000"/>
                <a:gd name="connsiteX373" fmla="*/ 7597 w 10000"/>
                <a:gd name="connsiteY373" fmla="*/ 7268 h 10000"/>
                <a:gd name="connsiteX374" fmla="*/ 7560 w 10000"/>
                <a:gd name="connsiteY374" fmla="*/ 7268 h 10000"/>
                <a:gd name="connsiteX375" fmla="*/ 7445 w 10000"/>
                <a:gd name="connsiteY375" fmla="*/ 7197 h 10000"/>
                <a:gd name="connsiteX376" fmla="*/ 7377 w 10000"/>
                <a:gd name="connsiteY376" fmla="*/ 7232 h 10000"/>
                <a:gd name="connsiteX377" fmla="*/ 7358 w 10000"/>
                <a:gd name="connsiteY377" fmla="*/ 7275 h 10000"/>
                <a:gd name="connsiteX378" fmla="*/ 7408 w 10000"/>
                <a:gd name="connsiteY378" fmla="*/ 7324 h 10000"/>
                <a:gd name="connsiteX379" fmla="*/ 7420 w 10000"/>
                <a:gd name="connsiteY379" fmla="*/ 7367 h 10000"/>
                <a:gd name="connsiteX380" fmla="*/ 7389 w 10000"/>
                <a:gd name="connsiteY380" fmla="*/ 7410 h 10000"/>
                <a:gd name="connsiteX381" fmla="*/ 7396 w 10000"/>
                <a:gd name="connsiteY381" fmla="*/ 7445 h 10000"/>
                <a:gd name="connsiteX382" fmla="*/ 7383 w 10000"/>
                <a:gd name="connsiteY382" fmla="*/ 7516 h 10000"/>
                <a:gd name="connsiteX383" fmla="*/ 7389 w 10000"/>
                <a:gd name="connsiteY383" fmla="*/ 7587 h 10000"/>
                <a:gd name="connsiteX384" fmla="*/ 7427 w 10000"/>
                <a:gd name="connsiteY384" fmla="*/ 7700 h 10000"/>
                <a:gd name="connsiteX385" fmla="*/ 7389 w 10000"/>
                <a:gd name="connsiteY385" fmla="*/ 7743 h 10000"/>
                <a:gd name="connsiteX386" fmla="*/ 7396 w 10000"/>
                <a:gd name="connsiteY386" fmla="*/ 7779 h 10000"/>
                <a:gd name="connsiteX387" fmla="*/ 7364 w 10000"/>
                <a:gd name="connsiteY387" fmla="*/ 7793 h 10000"/>
                <a:gd name="connsiteX388" fmla="*/ 7346 w 10000"/>
                <a:gd name="connsiteY388" fmla="*/ 7814 h 10000"/>
                <a:gd name="connsiteX389" fmla="*/ 7226 w 10000"/>
                <a:gd name="connsiteY389" fmla="*/ 7800 h 10000"/>
                <a:gd name="connsiteX390" fmla="*/ 7207 w 10000"/>
                <a:gd name="connsiteY390" fmla="*/ 7757 h 10000"/>
                <a:gd name="connsiteX391" fmla="*/ 7169 w 10000"/>
                <a:gd name="connsiteY391" fmla="*/ 7786 h 10000"/>
                <a:gd name="connsiteX392" fmla="*/ 7088 w 10000"/>
                <a:gd name="connsiteY392" fmla="*/ 7771 h 10000"/>
                <a:gd name="connsiteX393" fmla="*/ 7032 w 10000"/>
                <a:gd name="connsiteY393" fmla="*/ 7793 h 10000"/>
                <a:gd name="connsiteX394" fmla="*/ 7001 w 10000"/>
                <a:gd name="connsiteY394" fmla="*/ 7644 h 10000"/>
                <a:gd name="connsiteX395" fmla="*/ 6968 w 10000"/>
                <a:gd name="connsiteY395" fmla="*/ 7637 h 10000"/>
                <a:gd name="connsiteX396" fmla="*/ 6932 w 10000"/>
                <a:gd name="connsiteY396" fmla="*/ 7544 h 10000"/>
                <a:gd name="connsiteX397" fmla="*/ 6951 w 10000"/>
                <a:gd name="connsiteY397" fmla="*/ 7502 h 10000"/>
                <a:gd name="connsiteX398" fmla="*/ 6994 w 10000"/>
                <a:gd name="connsiteY398" fmla="*/ 7523 h 10000"/>
                <a:gd name="connsiteX399" fmla="*/ 7013 w 10000"/>
                <a:gd name="connsiteY399" fmla="*/ 7473 h 10000"/>
                <a:gd name="connsiteX400" fmla="*/ 6982 w 10000"/>
                <a:gd name="connsiteY400" fmla="*/ 7438 h 10000"/>
                <a:gd name="connsiteX401" fmla="*/ 7001 w 10000"/>
                <a:gd name="connsiteY401" fmla="*/ 7402 h 10000"/>
                <a:gd name="connsiteX402" fmla="*/ 6919 w 10000"/>
                <a:gd name="connsiteY402" fmla="*/ 7331 h 10000"/>
                <a:gd name="connsiteX403" fmla="*/ 6925 w 10000"/>
                <a:gd name="connsiteY403" fmla="*/ 7296 h 10000"/>
                <a:gd name="connsiteX404" fmla="*/ 6875 w 10000"/>
                <a:gd name="connsiteY404" fmla="*/ 7260 h 10000"/>
                <a:gd name="connsiteX405" fmla="*/ 6906 w 10000"/>
                <a:gd name="connsiteY405" fmla="*/ 7218 h 10000"/>
                <a:gd name="connsiteX406" fmla="*/ 6894 w 10000"/>
                <a:gd name="connsiteY406" fmla="*/ 7168 h 10000"/>
                <a:gd name="connsiteX407" fmla="*/ 6836 w 10000"/>
                <a:gd name="connsiteY407" fmla="*/ 7090 h 10000"/>
                <a:gd name="connsiteX408" fmla="*/ 6800 w 10000"/>
                <a:gd name="connsiteY408" fmla="*/ 7026 h 10000"/>
                <a:gd name="connsiteX409" fmla="*/ 6724 w 10000"/>
                <a:gd name="connsiteY409" fmla="*/ 7055 h 10000"/>
                <a:gd name="connsiteX410" fmla="*/ 6681 w 10000"/>
                <a:gd name="connsiteY410" fmla="*/ 7048 h 10000"/>
                <a:gd name="connsiteX411" fmla="*/ 6656 w 10000"/>
                <a:gd name="connsiteY411" fmla="*/ 7111 h 10000"/>
                <a:gd name="connsiteX412" fmla="*/ 6568 w 10000"/>
                <a:gd name="connsiteY412" fmla="*/ 7119 h 10000"/>
                <a:gd name="connsiteX413" fmla="*/ 6536 w 10000"/>
                <a:gd name="connsiteY413" fmla="*/ 7111 h 10000"/>
                <a:gd name="connsiteX414" fmla="*/ 6461 w 10000"/>
                <a:gd name="connsiteY414" fmla="*/ 7161 h 10000"/>
                <a:gd name="connsiteX415" fmla="*/ 6468 w 10000"/>
                <a:gd name="connsiteY415" fmla="*/ 7260 h 10000"/>
                <a:gd name="connsiteX416" fmla="*/ 6449 w 10000"/>
                <a:gd name="connsiteY416" fmla="*/ 7324 h 10000"/>
                <a:gd name="connsiteX417" fmla="*/ 6449 w 10000"/>
                <a:gd name="connsiteY417" fmla="*/ 7381 h 10000"/>
                <a:gd name="connsiteX418" fmla="*/ 6385 w 10000"/>
                <a:gd name="connsiteY418" fmla="*/ 7424 h 10000"/>
                <a:gd name="connsiteX419" fmla="*/ 6317 w 10000"/>
                <a:gd name="connsiteY419" fmla="*/ 7431 h 10000"/>
                <a:gd name="connsiteX420" fmla="*/ 6298 w 10000"/>
                <a:gd name="connsiteY420" fmla="*/ 7410 h 10000"/>
                <a:gd name="connsiteX421" fmla="*/ 6235 w 10000"/>
                <a:gd name="connsiteY421" fmla="*/ 7388 h 10000"/>
                <a:gd name="connsiteX422" fmla="*/ 6199 w 10000"/>
                <a:gd name="connsiteY422" fmla="*/ 7431 h 10000"/>
                <a:gd name="connsiteX423" fmla="*/ 6191 w 10000"/>
                <a:gd name="connsiteY423" fmla="*/ 7473 h 10000"/>
                <a:gd name="connsiteX424" fmla="*/ 6153 w 10000"/>
                <a:gd name="connsiteY424" fmla="*/ 7480 h 10000"/>
                <a:gd name="connsiteX425" fmla="*/ 6148 w 10000"/>
                <a:gd name="connsiteY425" fmla="*/ 7523 h 10000"/>
                <a:gd name="connsiteX426" fmla="*/ 6117 w 10000"/>
                <a:gd name="connsiteY426" fmla="*/ 7523 h 10000"/>
                <a:gd name="connsiteX427" fmla="*/ 6079 w 10000"/>
                <a:gd name="connsiteY427" fmla="*/ 7424 h 10000"/>
                <a:gd name="connsiteX428" fmla="*/ 5991 w 10000"/>
                <a:gd name="connsiteY428" fmla="*/ 7473 h 10000"/>
                <a:gd name="connsiteX429" fmla="*/ 5890 w 10000"/>
                <a:gd name="connsiteY429" fmla="*/ 7551 h 10000"/>
                <a:gd name="connsiteX430" fmla="*/ 5852 w 10000"/>
                <a:gd name="connsiteY430" fmla="*/ 7566 h 10000"/>
                <a:gd name="connsiteX431" fmla="*/ 5866 w 10000"/>
                <a:gd name="connsiteY431" fmla="*/ 7615 h 10000"/>
                <a:gd name="connsiteX432" fmla="*/ 5808 w 10000"/>
                <a:gd name="connsiteY432" fmla="*/ 7637 h 10000"/>
                <a:gd name="connsiteX433" fmla="*/ 5770 w 10000"/>
                <a:gd name="connsiteY433" fmla="*/ 7608 h 10000"/>
                <a:gd name="connsiteX434" fmla="*/ 5688 w 10000"/>
                <a:gd name="connsiteY434" fmla="*/ 7622 h 10000"/>
                <a:gd name="connsiteX435" fmla="*/ 5688 w 10000"/>
                <a:gd name="connsiteY435" fmla="*/ 7395 h 10000"/>
                <a:gd name="connsiteX436" fmla="*/ 5769 w 10000"/>
                <a:gd name="connsiteY436"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096 w 10000"/>
                <a:gd name="connsiteY37" fmla="*/ 9056 h 10000"/>
                <a:gd name="connsiteX38" fmla="*/ 940 w 10000"/>
                <a:gd name="connsiteY38" fmla="*/ 9013 h 10000"/>
                <a:gd name="connsiteX39" fmla="*/ 883 w 10000"/>
                <a:gd name="connsiteY39" fmla="*/ 8971 h 10000"/>
                <a:gd name="connsiteX40" fmla="*/ 782 w 10000"/>
                <a:gd name="connsiteY40" fmla="*/ 9021 h 10000"/>
                <a:gd name="connsiteX41" fmla="*/ 638 w 10000"/>
                <a:gd name="connsiteY41" fmla="*/ 9056 h 10000"/>
                <a:gd name="connsiteX42" fmla="*/ 738 w 10000"/>
                <a:gd name="connsiteY42" fmla="*/ 9177 h 10000"/>
                <a:gd name="connsiteX43" fmla="*/ 268 w 10000"/>
                <a:gd name="connsiteY43" fmla="*/ 8935 h 10000"/>
                <a:gd name="connsiteX44" fmla="*/ 130 w 10000"/>
                <a:gd name="connsiteY44" fmla="*/ 8893 h 10000"/>
                <a:gd name="connsiteX45" fmla="*/ 48 w 10000"/>
                <a:gd name="connsiteY45" fmla="*/ 8758 h 10000"/>
                <a:gd name="connsiteX46" fmla="*/ 638 w 10000"/>
                <a:gd name="connsiteY46" fmla="*/ 7104 h 10000"/>
                <a:gd name="connsiteX47" fmla="*/ 6100 w 10000"/>
                <a:gd name="connsiteY47" fmla="*/ 7627 h 10000"/>
                <a:gd name="connsiteX48" fmla="*/ 5005 w 10000"/>
                <a:gd name="connsiteY48" fmla="*/ 5713 h 10000"/>
                <a:gd name="connsiteX49" fmla="*/ 5149 w 10000"/>
                <a:gd name="connsiteY49" fmla="*/ 5720 h 10000"/>
                <a:gd name="connsiteX50" fmla="*/ 5199 w 10000"/>
                <a:gd name="connsiteY50" fmla="*/ 5742 h 10000"/>
                <a:gd name="connsiteX51" fmla="*/ 5306 w 10000"/>
                <a:gd name="connsiteY51" fmla="*/ 5635 h 10000"/>
                <a:gd name="connsiteX52" fmla="*/ 5363 w 10000"/>
                <a:gd name="connsiteY52" fmla="*/ 5628 h 10000"/>
                <a:gd name="connsiteX53" fmla="*/ 5413 w 10000"/>
                <a:gd name="connsiteY53" fmla="*/ 5564 h 10000"/>
                <a:gd name="connsiteX54" fmla="*/ 5475 w 10000"/>
                <a:gd name="connsiteY54" fmla="*/ 5515 h 10000"/>
                <a:gd name="connsiteX55" fmla="*/ 5538 w 10000"/>
                <a:gd name="connsiteY55" fmla="*/ 5408 h 10000"/>
                <a:gd name="connsiteX56" fmla="*/ 5551 w 10000"/>
                <a:gd name="connsiteY56" fmla="*/ 5344 h 10000"/>
                <a:gd name="connsiteX57" fmla="*/ 5626 w 10000"/>
                <a:gd name="connsiteY57" fmla="*/ 5316 h 10000"/>
                <a:gd name="connsiteX58" fmla="*/ 5714 w 10000"/>
                <a:gd name="connsiteY58" fmla="*/ 5351 h 10000"/>
                <a:gd name="connsiteX59" fmla="*/ 5789 w 10000"/>
                <a:gd name="connsiteY59" fmla="*/ 5337 h 10000"/>
                <a:gd name="connsiteX60" fmla="*/ 5866 w 10000"/>
                <a:gd name="connsiteY60" fmla="*/ 5344 h 10000"/>
                <a:gd name="connsiteX61" fmla="*/ 5998 w 10000"/>
                <a:gd name="connsiteY61" fmla="*/ 5302 h 10000"/>
                <a:gd name="connsiteX62" fmla="*/ 6084 w 10000"/>
                <a:gd name="connsiteY62" fmla="*/ 5195 h 10000"/>
                <a:gd name="connsiteX63" fmla="*/ 6122 w 10000"/>
                <a:gd name="connsiteY63" fmla="*/ 5160 h 10000"/>
                <a:gd name="connsiteX64" fmla="*/ 6179 w 10000"/>
                <a:gd name="connsiteY64" fmla="*/ 5160 h 10000"/>
                <a:gd name="connsiteX65" fmla="*/ 6223 w 10000"/>
                <a:gd name="connsiteY65" fmla="*/ 5103 h 10000"/>
                <a:gd name="connsiteX66" fmla="*/ 6204 w 10000"/>
                <a:gd name="connsiteY66" fmla="*/ 5039 h 10000"/>
                <a:gd name="connsiteX67" fmla="*/ 6217 w 10000"/>
                <a:gd name="connsiteY67" fmla="*/ 4982 h 10000"/>
                <a:gd name="connsiteX68" fmla="*/ 6273 w 10000"/>
                <a:gd name="connsiteY68" fmla="*/ 4876 h 10000"/>
                <a:gd name="connsiteX69" fmla="*/ 6335 w 10000"/>
                <a:gd name="connsiteY69" fmla="*/ 4776 h 10000"/>
                <a:gd name="connsiteX70" fmla="*/ 6398 w 10000"/>
                <a:gd name="connsiteY70" fmla="*/ 4755 h 10000"/>
                <a:gd name="connsiteX71" fmla="*/ 6430 w 10000"/>
                <a:gd name="connsiteY71" fmla="*/ 4720 h 10000"/>
                <a:gd name="connsiteX72" fmla="*/ 6536 w 10000"/>
                <a:gd name="connsiteY72" fmla="*/ 4734 h 10000"/>
                <a:gd name="connsiteX73" fmla="*/ 6643 w 10000"/>
                <a:gd name="connsiteY73" fmla="*/ 4734 h 10000"/>
                <a:gd name="connsiteX74" fmla="*/ 6650 w 10000"/>
                <a:gd name="connsiteY74" fmla="*/ 4670 h 10000"/>
                <a:gd name="connsiteX75" fmla="*/ 6668 w 10000"/>
                <a:gd name="connsiteY75" fmla="*/ 4627 h 10000"/>
                <a:gd name="connsiteX76" fmla="*/ 6662 w 10000"/>
                <a:gd name="connsiteY76" fmla="*/ 4599 h 10000"/>
                <a:gd name="connsiteX77" fmla="*/ 6724 w 10000"/>
                <a:gd name="connsiteY77" fmla="*/ 4578 h 10000"/>
                <a:gd name="connsiteX78" fmla="*/ 6768 w 10000"/>
                <a:gd name="connsiteY78" fmla="*/ 4634 h 10000"/>
                <a:gd name="connsiteX79" fmla="*/ 6831 w 10000"/>
                <a:gd name="connsiteY79" fmla="*/ 4613 h 10000"/>
                <a:gd name="connsiteX80" fmla="*/ 6851 w 10000"/>
                <a:gd name="connsiteY80" fmla="*/ 4578 h 10000"/>
                <a:gd name="connsiteX81" fmla="*/ 6901 w 10000"/>
                <a:gd name="connsiteY81" fmla="*/ 4564 h 10000"/>
                <a:gd name="connsiteX82" fmla="*/ 7006 w 10000"/>
                <a:gd name="connsiteY82" fmla="*/ 4493 h 10000"/>
                <a:gd name="connsiteX83" fmla="*/ 7107 w 10000"/>
                <a:gd name="connsiteY83" fmla="*/ 4521 h 10000"/>
                <a:gd name="connsiteX84" fmla="*/ 7133 w 10000"/>
                <a:gd name="connsiteY84" fmla="*/ 4507 h 10000"/>
                <a:gd name="connsiteX85" fmla="*/ 7188 w 10000"/>
                <a:gd name="connsiteY85" fmla="*/ 4528 h 10000"/>
                <a:gd name="connsiteX86" fmla="*/ 7214 w 10000"/>
                <a:gd name="connsiteY86" fmla="*/ 4471 h 10000"/>
                <a:gd name="connsiteX87" fmla="*/ 7238 w 10000"/>
                <a:gd name="connsiteY87" fmla="*/ 4500 h 10000"/>
                <a:gd name="connsiteX88" fmla="*/ 7276 w 10000"/>
                <a:gd name="connsiteY88" fmla="*/ 4493 h 10000"/>
                <a:gd name="connsiteX89" fmla="*/ 7320 w 10000"/>
                <a:gd name="connsiteY89" fmla="*/ 4556 h 10000"/>
                <a:gd name="connsiteX90" fmla="*/ 7370 w 10000"/>
                <a:gd name="connsiteY90" fmla="*/ 4549 h 10000"/>
                <a:gd name="connsiteX91" fmla="*/ 7414 w 10000"/>
                <a:gd name="connsiteY91" fmla="*/ 4578 h 10000"/>
                <a:gd name="connsiteX92" fmla="*/ 7433 w 10000"/>
                <a:gd name="connsiteY92" fmla="*/ 4556 h 10000"/>
                <a:gd name="connsiteX93" fmla="*/ 7522 w 10000"/>
                <a:gd name="connsiteY93" fmla="*/ 4564 h 10000"/>
                <a:gd name="connsiteX94" fmla="*/ 7535 w 10000"/>
                <a:gd name="connsiteY94" fmla="*/ 4585 h 10000"/>
                <a:gd name="connsiteX95" fmla="*/ 7628 w 10000"/>
                <a:gd name="connsiteY95" fmla="*/ 4514 h 10000"/>
                <a:gd name="connsiteX96" fmla="*/ 7628 w 10000"/>
                <a:gd name="connsiteY96" fmla="*/ 4393 h 10000"/>
                <a:gd name="connsiteX97" fmla="*/ 7604 w 10000"/>
                <a:gd name="connsiteY97" fmla="*/ 4379 h 10000"/>
                <a:gd name="connsiteX98" fmla="*/ 7585 w 10000"/>
                <a:gd name="connsiteY98" fmla="*/ 4294 h 10000"/>
                <a:gd name="connsiteX99" fmla="*/ 7547 w 10000"/>
                <a:gd name="connsiteY99" fmla="*/ 4209 h 10000"/>
                <a:gd name="connsiteX100" fmla="*/ 7489 w 10000"/>
                <a:gd name="connsiteY100" fmla="*/ 4173 h 10000"/>
                <a:gd name="connsiteX101" fmla="*/ 7483 w 10000"/>
                <a:gd name="connsiteY101" fmla="*/ 4131 h 10000"/>
                <a:gd name="connsiteX102" fmla="*/ 7402 w 10000"/>
                <a:gd name="connsiteY102" fmla="*/ 4053 h 10000"/>
                <a:gd name="connsiteX103" fmla="*/ 7408 w 10000"/>
                <a:gd name="connsiteY103" fmla="*/ 4024 h 10000"/>
                <a:gd name="connsiteX104" fmla="*/ 7327 w 10000"/>
                <a:gd name="connsiteY104" fmla="*/ 3982 h 10000"/>
                <a:gd name="connsiteX105" fmla="*/ 7320 w 10000"/>
                <a:gd name="connsiteY105" fmla="*/ 3903 h 10000"/>
                <a:gd name="connsiteX106" fmla="*/ 7183 w 10000"/>
                <a:gd name="connsiteY106" fmla="*/ 3833 h 10000"/>
                <a:gd name="connsiteX107" fmla="*/ 7107 w 10000"/>
                <a:gd name="connsiteY107" fmla="*/ 3683 h 10000"/>
                <a:gd name="connsiteX108" fmla="*/ 6994 w 10000"/>
                <a:gd name="connsiteY108" fmla="*/ 3676 h 10000"/>
                <a:gd name="connsiteX109" fmla="*/ 6956 w 10000"/>
                <a:gd name="connsiteY109" fmla="*/ 3648 h 10000"/>
                <a:gd name="connsiteX110" fmla="*/ 6901 w 10000"/>
                <a:gd name="connsiteY110" fmla="*/ 3669 h 10000"/>
                <a:gd name="connsiteX111" fmla="*/ 6812 w 10000"/>
                <a:gd name="connsiteY111" fmla="*/ 3669 h 10000"/>
                <a:gd name="connsiteX112" fmla="*/ 6687 w 10000"/>
                <a:gd name="connsiteY112" fmla="*/ 3840 h 10000"/>
                <a:gd name="connsiteX113" fmla="*/ 6643 w 10000"/>
                <a:gd name="connsiteY113" fmla="*/ 3918 h 10000"/>
                <a:gd name="connsiteX114" fmla="*/ 6530 w 10000"/>
                <a:gd name="connsiteY114" fmla="*/ 3797 h 10000"/>
                <a:gd name="connsiteX115" fmla="*/ 6449 w 10000"/>
                <a:gd name="connsiteY115" fmla="*/ 3747 h 10000"/>
                <a:gd name="connsiteX116" fmla="*/ 6367 w 10000"/>
                <a:gd name="connsiteY116" fmla="*/ 3754 h 10000"/>
                <a:gd name="connsiteX117" fmla="*/ 6285 w 10000"/>
                <a:gd name="connsiteY117" fmla="*/ 3790 h 10000"/>
                <a:gd name="connsiteX118" fmla="*/ 6217 w 10000"/>
                <a:gd name="connsiteY118" fmla="*/ 3762 h 10000"/>
                <a:gd name="connsiteX119" fmla="*/ 6153 w 10000"/>
                <a:gd name="connsiteY119" fmla="*/ 3804 h 10000"/>
                <a:gd name="connsiteX120" fmla="*/ 6091 w 10000"/>
                <a:gd name="connsiteY120" fmla="*/ 3889 h 10000"/>
                <a:gd name="connsiteX121" fmla="*/ 5947 w 10000"/>
                <a:gd name="connsiteY121" fmla="*/ 3733 h 10000"/>
                <a:gd name="connsiteX122" fmla="*/ 5928 w 10000"/>
                <a:gd name="connsiteY122" fmla="*/ 3577 h 10000"/>
                <a:gd name="connsiteX123" fmla="*/ 6041 w 10000"/>
                <a:gd name="connsiteY123" fmla="*/ 3513 h 10000"/>
                <a:gd name="connsiteX124" fmla="*/ 6034 w 10000"/>
                <a:gd name="connsiteY124" fmla="*/ 3343 h 10000"/>
                <a:gd name="connsiteX125" fmla="*/ 6141 w 10000"/>
                <a:gd name="connsiteY125" fmla="*/ 3144 h 10000"/>
                <a:gd name="connsiteX126" fmla="*/ 6129 w 10000"/>
                <a:gd name="connsiteY126" fmla="*/ 3109 h 10000"/>
                <a:gd name="connsiteX127" fmla="*/ 6385 w 10000"/>
                <a:gd name="connsiteY127" fmla="*/ 2456 h 10000"/>
                <a:gd name="connsiteX128" fmla="*/ 6524 w 10000"/>
                <a:gd name="connsiteY128" fmla="*/ 2555 h 10000"/>
                <a:gd name="connsiteX129" fmla="*/ 6605 w 10000"/>
                <a:gd name="connsiteY129" fmla="*/ 2598 h 10000"/>
                <a:gd name="connsiteX130" fmla="*/ 6687 w 10000"/>
                <a:gd name="connsiteY130" fmla="*/ 2598 h 10000"/>
                <a:gd name="connsiteX131" fmla="*/ 6812 w 10000"/>
                <a:gd name="connsiteY131" fmla="*/ 2676 h 10000"/>
                <a:gd name="connsiteX132" fmla="*/ 6831 w 10000"/>
                <a:gd name="connsiteY132" fmla="*/ 2626 h 10000"/>
                <a:gd name="connsiteX133" fmla="*/ 6913 w 10000"/>
                <a:gd name="connsiteY133" fmla="*/ 2612 h 10000"/>
                <a:gd name="connsiteX134" fmla="*/ 6982 w 10000"/>
                <a:gd name="connsiteY134" fmla="*/ 2527 h 10000"/>
                <a:gd name="connsiteX135" fmla="*/ 7069 w 10000"/>
                <a:gd name="connsiteY135" fmla="*/ 2463 h 10000"/>
                <a:gd name="connsiteX136" fmla="*/ 7107 w 10000"/>
                <a:gd name="connsiteY136" fmla="*/ 2399 h 10000"/>
                <a:gd name="connsiteX137" fmla="*/ 7238 w 10000"/>
                <a:gd name="connsiteY137" fmla="*/ 2356 h 10000"/>
                <a:gd name="connsiteX138" fmla="*/ 7308 w 10000"/>
                <a:gd name="connsiteY138" fmla="*/ 2363 h 10000"/>
                <a:gd name="connsiteX139" fmla="*/ 7364 w 10000"/>
                <a:gd name="connsiteY139" fmla="*/ 2300 h 10000"/>
                <a:gd name="connsiteX140" fmla="*/ 7408 w 10000"/>
                <a:gd name="connsiteY140" fmla="*/ 2214 h 10000"/>
                <a:gd name="connsiteX141" fmla="*/ 7389 w 10000"/>
                <a:gd name="connsiteY141" fmla="*/ 2200 h 10000"/>
                <a:gd name="connsiteX142" fmla="*/ 7408 w 10000"/>
                <a:gd name="connsiteY142" fmla="*/ 2108 h 10000"/>
                <a:gd name="connsiteX143" fmla="*/ 7333 w 10000"/>
                <a:gd name="connsiteY143" fmla="*/ 2108 h 10000"/>
                <a:gd name="connsiteX144" fmla="*/ 7370 w 10000"/>
                <a:gd name="connsiteY144" fmla="*/ 2030 h 10000"/>
                <a:gd name="connsiteX145" fmla="*/ 7377 w 10000"/>
                <a:gd name="connsiteY145" fmla="*/ 1938 h 10000"/>
                <a:gd name="connsiteX146" fmla="*/ 7408 w 10000"/>
                <a:gd name="connsiteY146" fmla="*/ 1916 h 10000"/>
                <a:gd name="connsiteX147" fmla="*/ 7464 w 10000"/>
                <a:gd name="connsiteY147" fmla="*/ 1824 h 10000"/>
                <a:gd name="connsiteX148" fmla="*/ 7458 w 10000"/>
                <a:gd name="connsiteY148" fmla="*/ 1753 h 10000"/>
                <a:gd name="connsiteX149" fmla="*/ 7504 w 10000"/>
                <a:gd name="connsiteY149" fmla="*/ 1675 h 10000"/>
                <a:gd name="connsiteX150" fmla="*/ 7554 w 10000"/>
                <a:gd name="connsiteY150" fmla="*/ 1625 h 10000"/>
                <a:gd name="connsiteX151" fmla="*/ 7572 w 10000"/>
                <a:gd name="connsiteY151" fmla="*/ 1540 h 10000"/>
                <a:gd name="connsiteX152" fmla="*/ 7566 w 10000"/>
                <a:gd name="connsiteY152" fmla="*/ 1512 h 10000"/>
                <a:gd name="connsiteX153" fmla="*/ 7610 w 10000"/>
                <a:gd name="connsiteY153" fmla="*/ 1455 h 10000"/>
                <a:gd name="connsiteX154" fmla="*/ 7672 w 10000"/>
                <a:gd name="connsiteY154" fmla="*/ 1285 h 10000"/>
                <a:gd name="connsiteX155" fmla="*/ 7691 w 10000"/>
                <a:gd name="connsiteY155" fmla="*/ 1185 h 10000"/>
                <a:gd name="connsiteX156" fmla="*/ 7723 w 10000"/>
                <a:gd name="connsiteY156" fmla="*/ 1192 h 10000"/>
                <a:gd name="connsiteX157" fmla="*/ 7810 w 10000"/>
                <a:gd name="connsiteY157" fmla="*/ 1079 h 10000"/>
                <a:gd name="connsiteX158" fmla="*/ 7910 w 10000"/>
                <a:gd name="connsiteY158" fmla="*/ 1015 h 10000"/>
                <a:gd name="connsiteX159" fmla="*/ 7922 w 10000"/>
                <a:gd name="connsiteY159" fmla="*/ 937 h 10000"/>
                <a:gd name="connsiteX160" fmla="*/ 7961 w 10000"/>
                <a:gd name="connsiteY160" fmla="*/ 852 h 10000"/>
                <a:gd name="connsiteX161" fmla="*/ 7949 w 10000"/>
                <a:gd name="connsiteY161" fmla="*/ 788 h 10000"/>
                <a:gd name="connsiteX162" fmla="*/ 7898 w 10000"/>
                <a:gd name="connsiteY162" fmla="*/ 731 h 10000"/>
                <a:gd name="connsiteX163" fmla="*/ 7922 w 10000"/>
                <a:gd name="connsiteY163" fmla="*/ 660 h 10000"/>
                <a:gd name="connsiteX164" fmla="*/ 7922 w 10000"/>
                <a:gd name="connsiteY164" fmla="*/ 575 h 10000"/>
                <a:gd name="connsiteX165" fmla="*/ 7829 w 10000"/>
                <a:gd name="connsiteY165" fmla="*/ 504 h 10000"/>
                <a:gd name="connsiteX166" fmla="*/ 7736 w 10000"/>
                <a:gd name="connsiteY166" fmla="*/ 546 h 10000"/>
                <a:gd name="connsiteX167" fmla="*/ 7691 w 10000"/>
                <a:gd name="connsiteY167" fmla="*/ 546 h 10000"/>
                <a:gd name="connsiteX168" fmla="*/ 7672 w 10000"/>
                <a:gd name="connsiteY168" fmla="*/ 497 h 10000"/>
                <a:gd name="connsiteX169" fmla="*/ 7672 w 10000"/>
                <a:gd name="connsiteY169" fmla="*/ 405 h 10000"/>
                <a:gd name="connsiteX170" fmla="*/ 7791 w 10000"/>
                <a:gd name="connsiteY170" fmla="*/ 312 h 10000"/>
                <a:gd name="connsiteX171" fmla="*/ 7829 w 10000"/>
                <a:gd name="connsiteY171" fmla="*/ 234 h 10000"/>
                <a:gd name="connsiteX172" fmla="*/ 7904 w 10000"/>
                <a:gd name="connsiteY172" fmla="*/ 170 h 10000"/>
                <a:gd name="connsiteX173" fmla="*/ 7973 w 10000"/>
                <a:gd name="connsiteY173" fmla="*/ 50 h 10000"/>
                <a:gd name="connsiteX174" fmla="*/ 8023 w 10000"/>
                <a:gd name="connsiteY174" fmla="*/ 28 h 10000"/>
                <a:gd name="connsiteX175" fmla="*/ 8092 w 10000"/>
                <a:gd name="connsiteY175" fmla="*/ 43 h 10000"/>
                <a:gd name="connsiteX176" fmla="*/ 8237 w 10000"/>
                <a:gd name="connsiteY176" fmla="*/ 0 h 10000"/>
                <a:gd name="connsiteX177" fmla="*/ 8305 w 10000"/>
                <a:gd name="connsiteY177" fmla="*/ 71 h 10000"/>
                <a:gd name="connsiteX178" fmla="*/ 8300 w 10000"/>
                <a:gd name="connsiteY178" fmla="*/ 121 h 10000"/>
                <a:gd name="connsiteX179" fmla="*/ 8331 w 10000"/>
                <a:gd name="connsiteY179" fmla="*/ 142 h 10000"/>
                <a:gd name="connsiteX180" fmla="*/ 8355 w 10000"/>
                <a:gd name="connsiteY180" fmla="*/ 192 h 10000"/>
                <a:gd name="connsiteX181" fmla="*/ 8318 w 10000"/>
                <a:gd name="connsiteY181" fmla="*/ 248 h 10000"/>
                <a:gd name="connsiteX182" fmla="*/ 8268 w 10000"/>
                <a:gd name="connsiteY182" fmla="*/ 376 h 10000"/>
                <a:gd name="connsiteX183" fmla="*/ 8187 w 10000"/>
                <a:gd name="connsiteY183" fmla="*/ 476 h 10000"/>
                <a:gd name="connsiteX184" fmla="*/ 8111 w 10000"/>
                <a:gd name="connsiteY184" fmla="*/ 532 h 10000"/>
                <a:gd name="connsiteX185" fmla="*/ 8169 w 10000"/>
                <a:gd name="connsiteY185" fmla="*/ 554 h 10000"/>
                <a:gd name="connsiteX186" fmla="*/ 8243 w 10000"/>
                <a:gd name="connsiteY186" fmla="*/ 639 h 10000"/>
                <a:gd name="connsiteX187" fmla="*/ 8293 w 10000"/>
                <a:gd name="connsiteY187" fmla="*/ 646 h 10000"/>
                <a:gd name="connsiteX188" fmla="*/ 8318 w 10000"/>
                <a:gd name="connsiteY188" fmla="*/ 738 h 10000"/>
                <a:gd name="connsiteX189" fmla="*/ 8368 w 10000"/>
                <a:gd name="connsiteY189" fmla="*/ 759 h 10000"/>
                <a:gd name="connsiteX190" fmla="*/ 8406 w 10000"/>
                <a:gd name="connsiteY190" fmla="*/ 752 h 10000"/>
                <a:gd name="connsiteX191" fmla="*/ 8481 w 10000"/>
                <a:gd name="connsiteY191" fmla="*/ 610 h 10000"/>
                <a:gd name="connsiteX192" fmla="*/ 8550 w 10000"/>
                <a:gd name="connsiteY192" fmla="*/ 625 h 10000"/>
                <a:gd name="connsiteX193" fmla="*/ 8562 w 10000"/>
                <a:gd name="connsiteY193" fmla="*/ 667 h 10000"/>
                <a:gd name="connsiteX194" fmla="*/ 8613 w 10000"/>
                <a:gd name="connsiteY194" fmla="*/ 717 h 10000"/>
                <a:gd name="connsiteX195" fmla="*/ 8613 w 10000"/>
                <a:gd name="connsiteY195" fmla="*/ 752 h 10000"/>
                <a:gd name="connsiteX196" fmla="*/ 8657 w 10000"/>
                <a:gd name="connsiteY196" fmla="*/ 774 h 10000"/>
                <a:gd name="connsiteX197" fmla="*/ 8720 w 10000"/>
                <a:gd name="connsiteY197" fmla="*/ 774 h 10000"/>
                <a:gd name="connsiteX198" fmla="*/ 8726 w 10000"/>
                <a:gd name="connsiteY198" fmla="*/ 837 h 10000"/>
                <a:gd name="connsiteX199" fmla="*/ 8670 w 10000"/>
                <a:gd name="connsiteY199" fmla="*/ 866 h 10000"/>
                <a:gd name="connsiteX200" fmla="*/ 8720 w 10000"/>
                <a:gd name="connsiteY200" fmla="*/ 1143 h 10000"/>
                <a:gd name="connsiteX201" fmla="*/ 8770 w 10000"/>
                <a:gd name="connsiteY201" fmla="*/ 1270 h 10000"/>
                <a:gd name="connsiteX202" fmla="*/ 8757 w 10000"/>
                <a:gd name="connsiteY202" fmla="*/ 1327 h 10000"/>
                <a:gd name="connsiteX203" fmla="*/ 8801 w 10000"/>
                <a:gd name="connsiteY203" fmla="*/ 1391 h 10000"/>
                <a:gd name="connsiteX204" fmla="*/ 8808 w 10000"/>
                <a:gd name="connsiteY204" fmla="*/ 1434 h 10000"/>
                <a:gd name="connsiteX205" fmla="*/ 8926 w 10000"/>
                <a:gd name="connsiteY205" fmla="*/ 1483 h 10000"/>
                <a:gd name="connsiteX206" fmla="*/ 9072 w 10000"/>
                <a:gd name="connsiteY206" fmla="*/ 1441 h 10000"/>
                <a:gd name="connsiteX207" fmla="*/ 9089 w 10000"/>
                <a:gd name="connsiteY207" fmla="*/ 1384 h 10000"/>
                <a:gd name="connsiteX208" fmla="*/ 9139 w 10000"/>
                <a:gd name="connsiteY208" fmla="*/ 1405 h 10000"/>
                <a:gd name="connsiteX209" fmla="*/ 9172 w 10000"/>
                <a:gd name="connsiteY209" fmla="*/ 1455 h 10000"/>
                <a:gd name="connsiteX210" fmla="*/ 9248 w 10000"/>
                <a:gd name="connsiteY210" fmla="*/ 1419 h 10000"/>
                <a:gd name="connsiteX211" fmla="*/ 9291 w 10000"/>
                <a:gd name="connsiteY211" fmla="*/ 1419 h 10000"/>
                <a:gd name="connsiteX212" fmla="*/ 9354 w 10000"/>
                <a:gd name="connsiteY212" fmla="*/ 1476 h 10000"/>
                <a:gd name="connsiteX213" fmla="*/ 9391 w 10000"/>
                <a:gd name="connsiteY213" fmla="*/ 1398 h 10000"/>
                <a:gd name="connsiteX214" fmla="*/ 9467 w 10000"/>
                <a:gd name="connsiteY214" fmla="*/ 1434 h 10000"/>
                <a:gd name="connsiteX215" fmla="*/ 9505 w 10000"/>
                <a:gd name="connsiteY215" fmla="*/ 1391 h 10000"/>
                <a:gd name="connsiteX216" fmla="*/ 9536 w 10000"/>
                <a:gd name="connsiteY216" fmla="*/ 1398 h 10000"/>
                <a:gd name="connsiteX217" fmla="*/ 9567 w 10000"/>
                <a:gd name="connsiteY217" fmla="*/ 1356 h 10000"/>
                <a:gd name="connsiteX218" fmla="*/ 9561 w 10000"/>
                <a:gd name="connsiteY218" fmla="*/ 1313 h 10000"/>
                <a:gd name="connsiteX219" fmla="*/ 9605 w 10000"/>
                <a:gd name="connsiteY219" fmla="*/ 1292 h 10000"/>
                <a:gd name="connsiteX220" fmla="*/ 9636 w 10000"/>
                <a:gd name="connsiteY220" fmla="*/ 1221 h 10000"/>
                <a:gd name="connsiteX221" fmla="*/ 9725 w 10000"/>
                <a:gd name="connsiteY221" fmla="*/ 1228 h 10000"/>
                <a:gd name="connsiteX222" fmla="*/ 9856 w 10000"/>
                <a:gd name="connsiteY222" fmla="*/ 1434 h 10000"/>
                <a:gd name="connsiteX223" fmla="*/ 9880 w 10000"/>
                <a:gd name="connsiteY223" fmla="*/ 1505 h 10000"/>
                <a:gd name="connsiteX224" fmla="*/ 9969 w 10000"/>
                <a:gd name="connsiteY224" fmla="*/ 1597 h 10000"/>
                <a:gd name="connsiteX225" fmla="*/ 10000 w 10000"/>
                <a:gd name="connsiteY225" fmla="*/ 1682 h 10000"/>
                <a:gd name="connsiteX226" fmla="*/ 9931 w 10000"/>
                <a:gd name="connsiteY226" fmla="*/ 1796 h 10000"/>
                <a:gd name="connsiteX227" fmla="*/ 9880 w 10000"/>
                <a:gd name="connsiteY227" fmla="*/ 1838 h 10000"/>
                <a:gd name="connsiteX228" fmla="*/ 9907 w 10000"/>
                <a:gd name="connsiteY228" fmla="*/ 1959 h 10000"/>
                <a:gd name="connsiteX229" fmla="*/ 9830 w 10000"/>
                <a:gd name="connsiteY229" fmla="*/ 2051 h 10000"/>
                <a:gd name="connsiteX230" fmla="*/ 9787 w 10000"/>
                <a:gd name="connsiteY230" fmla="*/ 2072 h 10000"/>
                <a:gd name="connsiteX231" fmla="*/ 9787 w 10000"/>
                <a:gd name="connsiteY231" fmla="*/ 2136 h 10000"/>
                <a:gd name="connsiteX232" fmla="*/ 9730 w 10000"/>
                <a:gd name="connsiteY232" fmla="*/ 2257 h 10000"/>
                <a:gd name="connsiteX233" fmla="*/ 9693 w 10000"/>
                <a:gd name="connsiteY233" fmla="*/ 2264 h 10000"/>
                <a:gd name="connsiteX234" fmla="*/ 9699 w 10000"/>
                <a:gd name="connsiteY234" fmla="*/ 2349 h 10000"/>
                <a:gd name="connsiteX235" fmla="*/ 9667 w 10000"/>
                <a:gd name="connsiteY235" fmla="*/ 2413 h 10000"/>
                <a:gd name="connsiteX236" fmla="*/ 9675 w 10000"/>
                <a:gd name="connsiteY236" fmla="*/ 2697 h 10000"/>
                <a:gd name="connsiteX237" fmla="*/ 9693 w 10000"/>
                <a:gd name="connsiteY237" fmla="*/ 2718 h 10000"/>
                <a:gd name="connsiteX238" fmla="*/ 9687 w 10000"/>
                <a:gd name="connsiteY238" fmla="*/ 2811 h 10000"/>
                <a:gd name="connsiteX239" fmla="*/ 9675 w 10000"/>
                <a:gd name="connsiteY239" fmla="*/ 2896 h 10000"/>
                <a:gd name="connsiteX240" fmla="*/ 9630 w 10000"/>
                <a:gd name="connsiteY240" fmla="*/ 2938 h 10000"/>
                <a:gd name="connsiteX241" fmla="*/ 9548 w 10000"/>
                <a:gd name="connsiteY241" fmla="*/ 2903 h 10000"/>
                <a:gd name="connsiteX242" fmla="*/ 9511 w 10000"/>
                <a:gd name="connsiteY242" fmla="*/ 2952 h 10000"/>
                <a:gd name="connsiteX243" fmla="*/ 9517 w 10000"/>
                <a:gd name="connsiteY243" fmla="*/ 2995 h 10000"/>
                <a:gd name="connsiteX244" fmla="*/ 9492 w 10000"/>
                <a:gd name="connsiteY244" fmla="*/ 3080 h 10000"/>
                <a:gd name="connsiteX245" fmla="*/ 9448 w 10000"/>
                <a:gd name="connsiteY245" fmla="*/ 3137 h 10000"/>
                <a:gd name="connsiteX246" fmla="*/ 9435 w 10000"/>
                <a:gd name="connsiteY246" fmla="*/ 3236 h 10000"/>
                <a:gd name="connsiteX247" fmla="*/ 9404 w 10000"/>
                <a:gd name="connsiteY247" fmla="*/ 3322 h 10000"/>
                <a:gd name="connsiteX248" fmla="*/ 9410 w 10000"/>
                <a:gd name="connsiteY248" fmla="*/ 3378 h 10000"/>
                <a:gd name="connsiteX249" fmla="*/ 9398 w 10000"/>
                <a:gd name="connsiteY249" fmla="*/ 3435 h 10000"/>
                <a:gd name="connsiteX250" fmla="*/ 9423 w 10000"/>
                <a:gd name="connsiteY250" fmla="*/ 3485 h 10000"/>
                <a:gd name="connsiteX251" fmla="*/ 9385 w 10000"/>
                <a:gd name="connsiteY251" fmla="*/ 3563 h 10000"/>
                <a:gd name="connsiteX252" fmla="*/ 9323 w 10000"/>
                <a:gd name="connsiteY252" fmla="*/ 3442 h 10000"/>
                <a:gd name="connsiteX253" fmla="*/ 9323 w 10000"/>
                <a:gd name="connsiteY253" fmla="*/ 3350 h 10000"/>
                <a:gd name="connsiteX254" fmla="*/ 9304 w 10000"/>
                <a:gd name="connsiteY254" fmla="*/ 3336 h 10000"/>
                <a:gd name="connsiteX255" fmla="*/ 9228 w 10000"/>
                <a:gd name="connsiteY255" fmla="*/ 3400 h 10000"/>
                <a:gd name="connsiteX256" fmla="*/ 9108 w 10000"/>
                <a:gd name="connsiteY256" fmla="*/ 3549 h 10000"/>
                <a:gd name="connsiteX257" fmla="*/ 9039 w 10000"/>
                <a:gd name="connsiteY257" fmla="*/ 3655 h 10000"/>
                <a:gd name="connsiteX258" fmla="*/ 8933 w 10000"/>
                <a:gd name="connsiteY258" fmla="*/ 3712 h 10000"/>
                <a:gd name="connsiteX259" fmla="*/ 8895 w 10000"/>
                <a:gd name="connsiteY259" fmla="*/ 3797 h 10000"/>
                <a:gd name="connsiteX260" fmla="*/ 8864 w 10000"/>
                <a:gd name="connsiteY260" fmla="*/ 3825 h 10000"/>
                <a:gd name="connsiteX261" fmla="*/ 8744 w 10000"/>
                <a:gd name="connsiteY261" fmla="*/ 3903 h 10000"/>
                <a:gd name="connsiteX262" fmla="*/ 8644 w 10000"/>
                <a:gd name="connsiteY262" fmla="*/ 3996 h 10000"/>
                <a:gd name="connsiteX263" fmla="*/ 8620 w 10000"/>
                <a:gd name="connsiteY263" fmla="*/ 4067 h 10000"/>
                <a:gd name="connsiteX264" fmla="*/ 8581 w 10000"/>
                <a:gd name="connsiteY264" fmla="*/ 4102 h 10000"/>
                <a:gd name="connsiteX265" fmla="*/ 8632 w 10000"/>
                <a:gd name="connsiteY265" fmla="*/ 4194 h 10000"/>
                <a:gd name="connsiteX266" fmla="*/ 8682 w 10000"/>
                <a:gd name="connsiteY266" fmla="*/ 4265 h 10000"/>
                <a:gd name="connsiteX267" fmla="*/ 8751 w 10000"/>
                <a:gd name="connsiteY267" fmla="*/ 4294 h 10000"/>
                <a:gd name="connsiteX268" fmla="*/ 8726 w 10000"/>
                <a:gd name="connsiteY268" fmla="*/ 4344 h 10000"/>
                <a:gd name="connsiteX269" fmla="*/ 8775 w 10000"/>
                <a:gd name="connsiteY269" fmla="*/ 4358 h 10000"/>
                <a:gd name="connsiteX270" fmla="*/ 8775 w 10000"/>
                <a:gd name="connsiteY270" fmla="*/ 4443 h 10000"/>
                <a:gd name="connsiteX271" fmla="*/ 8814 w 10000"/>
                <a:gd name="connsiteY271" fmla="*/ 4507 h 10000"/>
                <a:gd name="connsiteX272" fmla="*/ 8876 w 10000"/>
                <a:gd name="connsiteY272" fmla="*/ 4493 h 10000"/>
                <a:gd name="connsiteX273" fmla="*/ 8902 w 10000"/>
                <a:gd name="connsiteY273" fmla="*/ 4422 h 10000"/>
                <a:gd name="connsiteX274" fmla="*/ 8952 w 10000"/>
                <a:gd name="connsiteY274" fmla="*/ 4414 h 10000"/>
                <a:gd name="connsiteX275" fmla="*/ 8957 w 10000"/>
                <a:gd name="connsiteY275" fmla="*/ 4358 h 10000"/>
                <a:gd name="connsiteX276" fmla="*/ 9022 w 10000"/>
                <a:gd name="connsiteY276" fmla="*/ 4358 h 10000"/>
                <a:gd name="connsiteX277" fmla="*/ 8995 w 10000"/>
                <a:gd name="connsiteY277" fmla="*/ 4429 h 10000"/>
                <a:gd name="connsiteX278" fmla="*/ 9058 w 10000"/>
                <a:gd name="connsiteY278" fmla="*/ 4464 h 10000"/>
                <a:gd name="connsiteX279" fmla="*/ 9046 w 10000"/>
                <a:gd name="connsiteY279" fmla="*/ 4528 h 10000"/>
                <a:gd name="connsiteX280" fmla="*/ 8952 w 10000"/>
                <a:gd name="connsiteY280" fmla="*/ 4535 h 10000"/>
                <a:gd name="connsiteX281" fmla="*/ 8883 w 10000"/>
                <a:gd name="connsiteY281" fmla="*/ 4578 h 10000"/>
                <a:gd name="connsiteX282" fmla="*/ 8821 w 10000"/>
                <a:gd name="connsiteY282" fmla="*/ 4599 h 10000"/>
                <a:gd name="connsiteX283" fmla="*/ 8821 w 10000"/>
                <a:gd name="connsiteY283" fmla="*/ 4698 h 10000"/>
                <a:gd name="connsiteX284" fmla="*/ 8883 w 10000"/>
                <a:gd name="connsiteY284" fmla="*/ 4805 h 10000"/>
                <a:gd name="connsiteX285" fmla="*/ 8833 w 10000"/>
                <a:gd name="connsiteY285" fmla="*/ 4904 h 10000"/>
                <a:gd name="connsiteX286" fmla="*/ 8732 w 10000"/>
                <a:gd name="connsiteY286" fmla="*/ 4918 h 10000"/>
                <a:gd name="connsiteX287" fmla="*/ 8744 w 10000"/>
                <a:gd name="connsiteY287" fmla="*/ 5032 h 10000"/>
                <a:gd name="connsiteX288" fmla="*/ 8739 w 10000"/>
                <a:gd name="connsiteY288" fmla="*/ 5103 h 10000"/>
                <a:gd name="connsiteX289" fmla="*/ 8707 w 10000"/>
                <a:gd name="connsiteY289" fmla="*/ 5138 h 10000"/>
                <a:gd name="connsiteX290" fmla="*/ 8644 w 10000"/>
                <a:gd name="connsiteY290" fmla="*/ 5110 h 10000"/>
                <a:gd name="connsiteX291" fmla="*/ 8589 w 10000"/>
                <a:gd name="connsiteY291" fmla="*/ 5018 h 10000"/>
                <a:gd name="connsiteX292" fmla="*/ 8525 w 10000"/>
                <a:gd name="connsiteY292" fmla="*/ 5089 h 10000"/>
                <a:gd name="connsiteX293" fmla="*/ 8463 w 10000"/>
                <a:gd name="connsiteY293" fmla="*/ 5039 h 10000"/>
                <a:gd name="connsiteX294" fmla="*/ 8456 w 10000"/>
                <a:gd name="connsiteY294" fmla="*/ 5011 h 10000"/>
                <a:gd name="connsiteX295" fmla="*/ 8368 w 10000"/>
                <a:gd name="connsiteY295" fmla="*/ 4947 h 10000"/>
                <a:gd name="connsiteX296" fmla="*/ 8343 w 10000"/>
                <a:gd name="connsiteY296" fmla="*/ 4961 h 10000"/>
                <a:gd name="connsiteX297" fmla="*/ 8355 w 10000"/>
                <a:gd name="connsiteY297" fmla="*/ 5039 h 10000"/>
                <a:gd name="connsiteX298" fmla="*/ 8305 w 10000"/>
                <a:gd name="connsiteY298" fmla="*/ 5138 h 10000"/>
                <a:gd name="connsiteX299" fmla="*/ 8343 w 10000"/>
                <a:gd name="connsiteY299" fmla="*/ 5160 h 10000"/>
                <a:gd name="connsiteX300" fmla="*/ 8413 w 10000"/>
                <a:gd name="connsiteY300" fmla="*/ 5145 h 10000"/>
                <a:gd name="connsiteX301" fmla="*/ 8425 w 10000"/>
                <a:gd name="connsiteY301" fmla="*/ 5181 h 10000"/>
                <a:gd name="connsiteX302" fmla="*/ 8413 w 10000"/>
                <a:gd name="connsiteY302" fmla="*/ 5224 h 10000"/>
                <a:gd name="connsiteX303" fmla="*/ 8438 w 10000"/>
                <a:gd name="connsiteY303" fmla="*/ 5280 h 10000"/>
                <a:gd name="connsiteX304" fmla="*/ 8494 w 10000"/>
                <a:gd name="connsiteY304" fmla="*/ 5316 h 10000"/>
                <a:gd name="connsiteX305" fmla="*/ 8481 w 10000"/>
                <a:gd name="connsiteY305" fmla="*/ 5401 h 10000"/>
                <a:gd name="connsiteX306" fmla="*/ 8519 w 10000"/>
                <a:gd name="connsiteY306" fmla="*/ 5444 h 10000"/>
                <a:gd name="connsiteX307" fmla="*/ 8475 w 10000"/>
                <a:gd name="connsiteY307" fmla="*/ 5486 h 10000"/>
                <a:gd name="connsiteX308" fmla="*/ 8463 w 10000"/>
                <a:gd name="connsiteY308" fmla="*/ 5642 h 10000"/>
                <a:gd name="connsiteX309" fmla="*/ 8438 w 10000"/>
                <a:gd name="connsiteY309" fmla="*/ 5649 h 10000"/>
                <a:gd name="connsiteX310" fmla="*/ 8469 w 10000"/>
                <a:gd name="connsiteY310" fmla="*/ 5720 h 10000"/>
                <a:gd name="connsiteX311" fmla="*/ 8475 w 10000"/>
                <a:gd name="connsiteY311" fmla="*/ 5841 h 10000"/>
                <a:gd name="connsiteX312" fmla="*/ 8506 w 10000"/>
                <a:gd name="connsiteY312" fmla="*/ 5869 h 10000"/>
                <a:gd name="connsiteX313" fmla="*/ 8513 w 10000"/>
                <a:gd name="connsiteY313" fmla="*/ 5905 h 10000"/>
                <a:gd name="connsiteX314" fmla="*/ 8538 w 10000"/>
                <a:gd name="connsiteY314" fmla="*/ 5912 h 10000"/>
                <a:gd name="connsiteX315" fmla="*/ 8544 w 10000"/>
                <a:gd name="connsiteY315" fmla="*/ 5983 h 10000"/>
                <a:gd name="connsiteX316" fmla="*/ 8531 w 10000"/>
                <a:gd name="connsiteY316" fmla="*/ 6033 h 10000"/>
                <a:gd name="connsiteX317" fmla="*/ 8595 w 10000"/>
                <a:gd name="connsiteY317" fmla="*/ 6061 h 10000"/>
                <a:gd name="connsiteX318" fmla="*/ 8689 w 10000"/>
                <a:gd name="connsiteY318" fmla="*/ 6004 h 10000"/>
                <a:gd name="connsiteX319" fmla="*/ 8826 w 10000"/>
                <a:gd name="connsiteY319" fmla="*/ 5891 h 10000"/>
                <a:gd name="connsiteX320" fmla="*/ 8864 w 10000"/>
                <a:gd name="connsiteY320" fmla="*/ 5891 h 10000"/>
                <a:gd name="connsiteX321" fmla="*/ 8864 w 10000"/>
                <a:gd name="connsiteY321" fmla="*/ 5976 h 10000"/>
                <a:gd name="connsiteX322" fmla="*/ 8889 w 10000"/>
                <a:gd name="connsiteY322" fmla="*/ 5990 h 10000"/>
                <a:gd name="connsiteX323" fmla="*/ 8933 w 10000"/>
                <a:gd name="connsiteY323" fmla="*/ 6089 h 10000"/>
                <a:gd name="connsiteX324" fmla="*/ 8964 w 10000"/>
                <a:gd name="connsiteY324" fmla="*/ 6097 h 10000"/>
                <a:gd name="connsiteX325" fmla="*/ 8945 w 10000"/>
                <a:gd name="connsiteY325" fmla="*/ 6153 h 10000"/>
                <a:gd name="connsiteX326" fmla="*/ 8995 w 10000"/>
                <a:gd name="connsiteY326" fmla="*/ 6281 h 10000"/>
                <a:gd name="connsiteX327" fmla="*/ 8995 w 10000"/>
                <a:gd name="connsiteY327" fmla="*/ 6345 h 10000"/>
                <a:gd name="connsiteX328" fmla="*/ 9022 w 10000"/>
                <a:gd name="connsiteY328" fmla="*/ 6416 h 10000"/>
                <a:gd name="connsiteX329" fmla="*/ 8983 w 10000"/>
                <a:gd name="connsiteY329" fmla="*/ 6473 h 10000"/>
                <a:gd name="connsiteX330" fmla="*/ 8939 w 10000"/>
                <a:gd name="connsiteY330" fmla="*/ 6466 h 10000"/>
                <a:gd name="connsiteX331" fmla="*/ 8939 w 10000"/>
                <a:gd name="connsiteY331" fmla="*/ 6501 h 10000"/>
                <a:gd name="connsiteX332" fmla="*/ 8983 w 10000"/>
                <a:gd name="connsiteY332" fmla="*/ 6544 h 10000"/>
                <a:gd name="connsiteX333" fmla="*/ 9002 w 10000"/>
                <a:gd name="connsiteY333" fmla="*/ 6515 h 10000"/>
                <a:gd name="connsiteX334" fmla="*/ 9039 w 10000"/>
                <a:gd name="connsiteY334" fmla="*/ 6579 h 10000"/>
                <a:gd name="connsiteX335" fmla="*/ 9084 w 10000"/>
                <a:gd name="connsiteY335" fmla="*/ 6579 h 10000"/>
                <a:gd name="connsiteX336" fmla="*/ 9058 w 10000"/>
                <a:gd name="connsiteY336" fmla="*/ 6757 h 10000"/>
                <a:gd name="connsiteX337" fmla="*/ 9039 w 10000"/>
                <a:gd name="connsiteY337" fmla="*/ 6792 h 10000"/>
                <a:gd name="connsiteX338" fmla="*/ 8983 w 10000"/>
                <a:gd name="connsiteY338" fmla="*/ 6778 h 10000"/>
                <a:gd name="connsiteX339" fmla="*/ 8914 w 10000"/>
                <a:gd name="connsiteY339" fmla="*/ 6799 h 10000"/>
                <a:gd name="connsiteX340" fmla="*/ 8889 w 10000"/>
                <a:gd name="connsiteY340" fmla="*/ 6842 h 10000"/>
                <a:gd name="connsiteX341" fmla="*/ 8883 w 10000"/>
                <a:gd name="connsiteY341" fmla="*/ 6884 h 10000"/>
                <a:gd name="connsiteX342" fmla="*/ 8840 w 10000"/>
                <a:gd name="connsiteY342" fmla="*/ 6934 h 10000"/>
                <a:gd name="connsiteX343" fmla="*/ 8770 w 10000"/>
                <a:gd name="connsiteY343" fmla="*/ 6941 h 10000"/>
                <a:gd name="connsiteX344" fmla="*/ 8757 w 10000"/>
                <a:gd name="connsiteY344" fmla="*/ 6962 h 10000"/>
                <a:gd name="connsiteX345" fmla="*/ 8713 w 10000"/>
                <a:gd name="connsiteY345" fmla="*/ 6927 h 10000"/>
                <a:gd name="connsiteX346" fmla="*/ 8670 w 10000"/>
                <a:gd name="connsiteY346" fmla="*/ 6934 h 10000"/>
                <a:gd name="connsiteX347" fmla="*/ 8644 w 10000"/>
                <a:gd name="connsiteY347" fmla="*/ 6906 h 10000"/>
                <a:gd name="connsiteX348" fmla="*/ 8589 w 10000"/>
                <a:gd name="connsiteY348" fmla="*/ 6891 h 10000"/>
                <a:gd name="connsiteX349" fmla="*/ 8601 w 10000"/>
                <a:gd name="connsiteY349" fmla="*/ 6941 h 10000"/>
                <a:gd name="connsiteX350" fmla="*/ 8575 w 10000"/>
                <a:gd name="connsiteY350" fmla="*/ 6991 h 10000"/>
                <a:gd name="connsiteX351" fmla="*/ 8481 w 10000"/>
                <a:gd name="connsiteY351" fmla="*/ 6984 h 10000"/>
                <a:gd name="connsiteX352" fmla="*/ 8450 w 10000"/>
                <a:gd name="connsiteY352" fmla="*/ 6962 h 10000"/>
                <a:gd name="connsiteX353" fmla="*/ 8400 w 10000"/>
                <a:gd name="connsiteY353" fmla="*/ 6984 h 10000"/>
                <a:gd name="connsiteX354" fmla="*/ 8394 w 10000"/>
                <a:gd name="connsiteY354" fmla="*/ 7055 h 10000"/>
                <a:gd name="connsiteX355" fmla="*/ 8300 w 10000"/>
                <a:gd name="connsiteY355" fmla="*/ 7133 h 10000"/>
                <a:gd name="connsiteX356" fmla="*/ 8268 w 10000"/>
                <a:gd name="connsiteY356" fmla="*/ 7090 h 10000"/>
                <a:gd name="connsiteX357" fmla="*/ 8200 w 10000"/>
                <a:gd name="connsiteY357" fmla="*/ 7111 h 10000"/>
                <a:gd name="connsiteX358" fmla="*/ 8155 w 10000"/>
                <a:gd name="connsiteY358" fmla="*/ 7133 h 10000"/>
                <a:gd name="connsiteX359" fmla="*/ 8149 w 10000"/>
                <a:gd name="connsiteY359" fmla="*/ 7168 h 10000"/>
                <a:gd name="connsiteX360" fmla="*/ 8054 w 10000"/>
                <a:gd name="connsiteY360" fmla="*/ 7246 h 10000"/>
                <a:gd name="connsiteX361" fmla="*/ 7999 w 10000"/>
                <a:gd name="connsiteY361" fmla="*/ 7232 h 10000"/>
                <a:gd name="connsiteX362" fmla="*/ 7942 w 10000"/>
                <a:gd name="connsiteY362" fmla="*/ 7260 h 10000"/>
                <a:gd name="connsiteX363" fmla="*/ 7898 w 10000"/>
                <a:gd name="connsiteY363" fmla="*/ 7303 h 10000"/>
                <a:gd name="connsiteX364" fmla="*/ 7836 w 10000"/>
                <a:gd name="connsiteY364" fmla="*/ 7331 h 10000"/>
                <a:gd name="connsiteX365" fmla="*/ 7841 w 10000"/>
                <a:gd name="connsiteY365" fmla="*/ 7374 h 10000"/>
                <a:gd name="connsiteX366" fmla="*/ 7786 w 10000"/>
                <a:gd name="connsiteY366" fmla="*/ 7402 h 10000"/>
                <a:gd name="connsiteX367" fmla="*/ 7704 w 10000"/>
                <a:gd name="connsiteY367" fmla="*/ 7523 h 10000"/>
                <a:gd name="connsiteX368" fmla="*/ 7691 w 10000"/>
                <a:gd name="connsiteY368" fmla="*/ 7573 h 10000"/>
                <a:gd name="connsiteX369" fmla="*/ 7666 w 10000"/>
                <a:gd name="connsiteY369" fmla="*/ 7559 h 10000"/>
                <a:gd name="connsiteX370" fmla="*/ 7678 w 10000"/>
                <a:gd name="connsiteY370" fmla="*/ 7523 h 10000"/>
                <a:gd name="connsiteX371" fmla="*/ 7597 w 10000"/>
                <a:gd name="connsiteY371" fmla="*/ 7339 h 10000"/>
                <a:gd name="connsiteX372" fmla="*/ 7597 w 10000"/>
                <a:gd name="connsiteY372" fmla="*/ 7268 h 10000"/>
                <a:gd name="connsiteX373" fmla="*/ 7560 w 10000"/>
                <a:gd name="connsiteY373" fmla="*/ 7268 h 10000"/>
                <a:gd name="connsiteX374" fmla="*/ 7445 w 10000"/>
                <a:gd name="connsiteY374" fmla="*/ 7197 h 10000"/>
                <a:gd name="connsiteX375" fmla="*/ 7377 w 10000"/>
                <a:gd name="connsiteY375" fmla="*/ 7232 h 10000"/>
                <a:gd name="connsiteX376" fmla="*/ 7358 w 10000"/>
                <a:gd name="connsiteY376" fmla="*/ 7275 h 10000"/>
                <a:gd name="connsiteX377" fmla="*/ 7408 w 10000"/>
                <a:gd name="connsiteY377" fmla="*/ 7324 h 10000"/>
                <a:gd name="connsiteX378" fmla="*/ 7420 w 10000"/>
                <a:gd name="connsiteY378" fmla="*/ 7367 h 10000"/>
                <a:gd name="connsiteX379" fmla="*/ 7389 w 10000"/>
                <a:gd name="connsiteY379" fmla="*/ 7410 h 10000"/>
                <a:gd name="connsiteX380" fmla="*/ 7396 w 10000"/>
                <a:gd name="connsiteY380" fmla="*/ 7445 h 10000"/>
                <a:gd name="connsiteX381" fmla="*/ 7383 w 10000"/>
                <a:gd name="connsiteY381" fmla="*/ 7516 h 10000"/>
                <a:gd name="connsiteX382" fmla="*/ 7389 w 10000"/>
                <a:gd name="connsiteY382" fmla="*/ 7587 h 10000"/>
                <a:gd name="connsiteX383" fmla="*/ 7427 w 10000"/>
                <a:gd name="connsiteY383" fmla="*/ 7700 h 10000"/>
                <a:gd name="connsiteX384" fmla="*/ 7389 w 10000"/>
                <a:gd name="connsiteY384" fmla="*/ 7743 h 10000"/>
                <a:gd name="connsiteX385" fmla="*/ 7396 w 10000"/>
                <a:gd name="connsiteY385" fmla="*/ 7779 h 10000"/>
                <a:gd name="connsiteX386" fmla="*/ 7364 w 10000"/>
                <a:gd name="connsiteY386" fmla="*/ 7793 h 10000"/>
                <a:gd name="connsiteX387" fmla="*/ 7346 w 10000"/>
                <a:gd name="connsiteY387" fmla="*/ 7814 h 10000"/>
                <a:gd name="connsiteX388" fmla="*/ 7226 w 10000"/>
                <a:gd name="connsiteY388" fmla="*/ 7800 h 10000"/>
                <a:gd name="connsiteX389" fmla="*/ 7207 w 10000"/>
                <a:gd name="connsiteY389" fmla="*/ 7757 h 10000"/>
                <a:gd name="connsiteX390" fmla="*/ 7169 w 10000"/>
                <a:gd name="connsiteY390" fmla="*/ 7786 h 10000"/>
                <a:gd name="connsiteX391" fmla="*/ 7088 w 10000"/>
                <a:gd name="connsiteY391" fmla="*/ 7771 h 10000"/>
                <a:gd name="connsiteX392" fmla="*/ 7032 w 10000"/>
                <a:gd name="connsiteY392" fmla="*/ 7793 h 10000"/>
                <a:gd name="connsiteX393" fmla="*/ 7001 w 10000"/>
                <a:gd name="connsiteY393" fmla="*/ 7644 h 10000"/>
                <a:gd name="connsiteX394" fmla="*/ 6968 w 10000"/>
                <a:gd name="connsiteY394" fmla="*/ 7637 h 10000"/>
                <a:gd name="connsiteX395" fmla="*/ 6932 w 10000"/>
                <a:gd name="connsiteY395" fmla="*/ 7544 h 10000"/>
                <a:gd name="connsiteX396" fmla="*/ 6951 w 10000"/>
                <a:gd name="connsiteY396" fmla="*/ 7502 h 10000"/>
                <a:gd name="connsiteX397" fmla="*/ 6994 w 10000"/>
                <a:gd name="connsiteY397" fmla="*/ 7523 h 10000"/>
                <a:gd name="connsiteX398" fmla="*/ 7013 w 10000"/>
                <a:gd name="connsiteY398" fmla="*/ 7473 h 10000"/>
                <a:gd name="connsiteX399" fmla="*/ 6982 w 10000"/>
                <a:gd name="connsiteY399" fmla="*/ 7438 h 10000"/>
                <a:gd name="connsiteX400" fmla="*/ 7001 w 10000"/>
                <a:gd name="connsiteY400" fmla="*/ 7402 h 10000"/>
                <a:gd name="connsiteX401" fmla="*/ 6919 w 10000"/>
                <a:gd name="connsiteY401" fmla="*/ 7331 h 10000"/>
                <a:gd name="connsiteX402" fmla="*/ 6925 w 10000"/>
                <a:gd name="connsiteY402" fmla="*/ 7296 h 10000"/>
                <a:gd name="connsiteX403" fmla="*/ 6875 w 10000"/>
                <a:gd name="connsiteY403" fmla="*/ 7260 h 10000"/>
                <a:gd name="connsiteX404" fmla="*/ 6906 w 10000"/>
                <a:gd name="connsiteY404" fmla="*/ 7218 h 10000"/>
                <a:gd name="connsiteX405" fmla="*/ 6894 w 10000"/>
                <a:gd name="connsiteY405" fmla="*/ 7168 h 10000"/>
                <a:gd name="connsiteX406" fmla="*/ 6836 w 10000"/>
                <a:gd name="connsiteY406" fmla="*/ 7090 h 10000"/>
                <a:gd name="connsiteX407" fmla="*/ 6800 w 10000"/>
                <a:gd name="connsiteY407" fmla="*/ 7026 h 10000"/>
                <a:gd name="connsiteX408" fmla="*/ 6724 w 10000"/>
                <a:gd name="connsiteY408" fmla="*/ 7055 h 10000"/>
                <a:gd name="connsiteX409" fmla="*/ 6681 w 10000"/>
                <a:gd name="connsiteY409" fmla="*/ 7048 h 10000"/>
                <a:gd name="connsiteX410" fmla="*/ 6656 w 10000"/>
                <a:gd name="connsiteY410" fmla="*/ 7111 h 10000"/>
                <a:gd name="connsiteX411" fmla="*/ 6568 w 10000"/>
                <a:gd name="connsiteY411" fmla="*/ 7119 h 10000"/>
                <a:gd name="connsiteX412" fmla="*/ 6536 w 10000"/>
                <a:gd name="connsiteY412" fmla="*/ 7111 h 10000"/>
                <a:gd name="connsiteX413" fmla="*/ 6461 w 10000"/>
                <a:gd name="connsiteY413" fmla="*/ 7161 h 10000"/>
                <a:gd name="connsiteX414" fmla="*/ 6468 w 10000"/>
                <a:gd name="connsiteY414" fmla="*/ 7260 h 10000"/>
                <a:gd name="connsiteX415" fmla="*/ 6449 w 10000"/>
                <a:gd name="connsiteY415" fmla="*/ 7324 h 10000"/>
                <a:gd name="connsiteX416" fmla="*/ 6449 w 10000"/>
                <a:gd name="connsiteY416" fmla="*/ 7381 h 10000"/>
                <a:gd name="connsiteX417" fmla="*/ 6385 w 10000"/>
                <a:gd name="connsiteY417" fmla="*/ 7424 h 10000"/>
                <a:gd name="connsiteX418" fmla="*/ 6317 w 10000"/>
                <a:gd name="connsiteY418" fmla="*/ 7431 h 10000"/>
                <a:gd name="connsiteX419" fmla="*/ 6298 w 10000"/>
                <a:gd name="connsiteY419" fmla="*/ 7410 h 10000"/>
                <a:gd name="connsiteX420" fmla="*/ 6235 w 10000"/>
                <a:gd name="connsiteY420" fmla="*/ 7388 h 10000"/>
                <a:gd name="connsiteX421" fmla="*/ 6199 w 10000"/>
                <a:gd name="connsiteY421" fmla="*/ 7431 h 10000"/>
                <a:gd name="connsiteX422" fmla="*/ 6191 w 10000"/>
                <a:gd name="connsiteY422" fmla="*/ 7473 h 10000"/>
                <a:gd name="connsiteX423" fmla="*/ 6153 w 10000"/>
                <a:gd name="connsiteY423" fmla="*/ 7480 h 10000"/>
                <a:gd name="connsiteX424" fmla="*/ 6148 w 10000"/>
                <a:gd name="connsiteY424" fmla="*/ 7523 h 10000"/>
                <a:gd name="connsiteX425" fmla="*/ 6117 w 10000"/>
                <a:gd name="connsiteY425" fmla="*/ 7523 h 10000"/>
                <a:gd name="connsiteX426" fmla="*/ 6079 w 10000"/>
                <a:gd name="connsiteY426" fmla="*/ 7424 h 10000"/>
                <a:gd name="connsiteX427" fmla="*/ 5991 w 10000"/>
                <a:gd name="connsiteY427" fmla="*/ 7473 h 10000"/>
                <a:gd name="connsiteX428" fmla="*/ 5890 w 10000"/>
                <a:gd name="connsiteY428" fmla="*/ 7551 h 10000"/>
                <a:gd name="connsiteX429" fmla="*/ 5852 w 10000"/>
                <a:gd name="connsiteY429" fmla="*/ 7566 h 10000"/>
                <a:gd name="connsiteX430" fmla="*/ 5866 w 10000"/>
                <a:gd name="connsiteY430" fmla="*/ 7615 h 10000"/>
                <a:gd name="connsiteX431" fmla="*/ 5808 w 10000"/>
                <a:gd name="connsiteY431" fmla="*/ 7637 h 10000"/>
                <a:gd name="connsiteX432" fmla="*/ 5770 w 10000"/>
                <a:gd name="connsiteY432" fmla="*/ 7608 h 10000"/>
                <a:gd name="connsiteX433" fmla="*/ 5688 w 10000"/>
                <a:gd name="connsiteY433" fmla="*/ 7622 h 10000"/>
                <a:gd name="connsiteX434" fmla="*/ 5688 w 10000"/>
                <a:gd name="connsiteY434" fmla="*/ 7395 h 10000"/>
                <a:gd name="connsiteX435" fmla="*/ 5769 w 10000"/>
                <a:gd name="connsiteY435"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184 w 10000"/>
                <a:gd name="connsiteY37" fmla="*/ 8989 h 10000"/>
                <a:gd name="connsiteX38" fmla="*/ 1096 w 10000"/>
                <a:gd name="connsiteY38" fmla="*/ 9056 h 10000"/>
                <a:gd name="connsiteX39" fmla="*/ 940 w 10000"/>
                <a:gd name="connsiteY39" fmla="*/ 9013 h 10000"/>
                <a:gd name="connsiteX40" fmla="*/ 883 w 10000"/>
                <a:gd name="connsiteY40" fmla="*/ 8971 h 10000"/>
                <a:gd name="connsiteX41" fmla="*/ 782 w 10000"/>
                <a:gd name="connsiteY41" fmla="*/ 9021 h 10000"/>
                <a:gd name="connsiteX42" fmla="*/ 638 w 10000"/>
                <a:gd name="connsiteY42" fmla="*/ 9056 h 10000"/>
                <a:gd name="connsiteX43" fmla="*/ 738 w 10000"/>
                <a:gd name="connsiteY43" fmla="*/ 9177 h 10000"/>
                <a:gd name="connsiteX44" fmla="*/ 268 w 10000"/>
                <a:gd name="connsiteY44" fmla="*/ 8935 h 10000"/>
                <a:gd name="connsiteX45" fmla="*/ 130 w 10000"/>
                <a:gd name="connsiteY45" fmla="*/ 8893 h 10000"/>
                <a:gd name="connsiteX46" fmla="*/ 48 w 10000"/>
                <a:gd name="connsiteY46" fmla="*/ 8758 h 10000"/>
                <a:gd name="connsiteX47" fmla="*/ 638 w 10000"/>
                <a:gd name="connsiteY47" fmla="*/ 7104 h 10000"/>
                <a:gd name="connsiteX48" fmla="*/ 6100 w 10000"/>
                <a:gd name="connsiteY48" fmla="*/ 7627 h 10000"/>
                <a:gd name="connsiteX49" fmla="*/ 5005 w 10000"/>
                <a:gd name="connsiteY49" fmla="*/ 5713 h 10000"/>
                <a:gd name="connsiteX50" fmla="*/ 5149 w 10000"/>
                <a:gd name="connsiteY50" fmla="*/ 5720 h 10000"/>
                <a:gd name="connsiteX51" fmla="*/ 5199 w 10000"/>
                <a:gd name="connsiteY51" fmla="*/ 5742 h 10000"/>
                <a:gd name="connsiteX52" fmla="*/ 5306 w 10000"/>
                <a:gd name="connsiteY52" fmla="*/ 5635 h 10000"/>
                <a:gd name="connsiteX53" fmla="*/ 5363 w 10000"/>
                <a:gd name="connsiteY53" fmla="*/ 5628 h 10000"/>
                <a:gd name="connsiteX54" fmla="*/ 5413 w 10000"/>
                <a:gd name="connsiteY54" fmla="*/ 5564 h 10000"/>
                <a:gd name="connsiteX55" fmla="*/ 5475 w 10000"/>
                <a:gd name="connsiteY55" fmla="*/ 5515 h 10000"/>
                <a:gd name="connsiteX56" fmla="*/ 5538 w 10000"/>
                <a:gd name="connsiteY56" fmla="*/ 5408 h 10000"/>
                <a:gd name="connsiteX57" fmla="*/ 5551 w 10000"/>
                <a:gd name="connsiteY57" fmla="*/ 5344 h 10000"/>
                <a:gd name="connsiteX58" fmla="*/ 5626 w 10000"/>
                <a:gd name="connsiteY58" fmla="*/ 5316 h 10000"/>
                <a:gd name="connsiteX59" fmla="*/ 5714 w 10000"/>
                <a:gd name="connsiteY59" fmla="*/ 5351 h 10000"/>
                <a:gd name="connsiteX60" fmla="*/ 5789 w 10000"/>
                <a:gd name="connsiteY60" fmla="*/ 5337 h 10000"/>
                <a:gd name="connsiteX61" fmla="*/ 5866 w 10000"/>
                <a:gd name="connsiteY61" fmla="*/ 5344 h 10000"/>
                <a:gd name="connsiteX62" fmla="*/ 5998 w 10000"/>
                <a:gd name="connsiteY62" fmla="*/ 5302 h 10000"/>
                <a:gd name="connsiteX63" fmla="*/ 6084 w 10000"/>
                <a:gd name="connsiteY63" fmla="*/ 5195 h 10000"/>
                <a:gd name="connsiteX64" fmla="*/ 6122 w 10000"/>
                <a:gd name="connsiteY64" fmla="*/ 5160 h 10000"/>
                <a:gd name="connsiteX65" fmla="*/ 6179 w 10000"/>
                <a:gd name="connsiteY65" fmla="*/ 5160 h 10000"/>
                <a:gd name="connsiteX66" fmla="*/ 6223 w 10000"/>
                <a:gd name="connsiteY66" fmla="*/ 5103 h 10000"/>
                <a:gd name="connsiteX67" fmla="*/ 6204 w 10000"/>
                <a:gd name="connsiteY67" fmla="*/ 5039 h 10000"/>
                <a:gd name="connsiteX68" fmla="*/ 6217 w 10000"/>
                <a:gd name="connsiteY68" fmla="*/ 4982 h 10000"/>
                <a:gd name="connsiteX69" fmla="*/ 6273 w 10000"/>
                <a:gd name="connsiteY69" fmla="*/ 4876 h 10000"/>
                <a:gd name="connsiteX70" fmla="*/ 6335 w 10000"/>
                <a:gd name="connsiteY70" fmla="*/ 4776 h 10000"/>
                <a:gd name="connsiteX71" fmla="*/ 6398 w 10000"/>
                <a:gd name="connsiteY71" fmla="*/ 4755 h 10000"/>
                <a:gd name="connsiteX72" fmla="*/ 6430 w 10000"/>
                <a:gd name="connsiteY72" fmla="*/ 4720 h 10000"/>
                <a:gd name="connsiteX73" fmla="*/ 6536 w 10000"/>
                <a:gd name="connsiteY73" fmla="*/ 4734 h 10000"/>
                <a:gd name="connsiteX74" fmla="*/ 6643 w 10000"/>
                <a:gd name="connsiteY74" fmla="*/ 4734 h 10000"/>
                <a:gd name="connsiteX75" fmla="*/ 6650 w 10000"/>
                <a:gd name="connsiteY75" fmla="*/ 4670 h 10000"/>
                <a:gd name="connsiteX76" fmla="*/ 6668 w 10000"/>
                <a:gd name="connsiteY76" fmla="*/ 4627 h 10000"/>
                <a:gd name="connsiteX77" fmla="*/ 6662 w 10000"/>
                <a:gd name="connsiteY77" fmla="*/ 4599 h 10000"/>
                <a:gd name="connsiteX78" fmla="*/ 6724 w 10000"/>
                <a:gd name="connsiteY78" fmla="*/ 4578 h 10000"/>
                <a:gd name="connsiteX79" fmla="*/ 6768 w 10000"/>
                <a:gd name="connsiteY79" fmla="*/ 4634 h 10000"/>
                <a:gd name="connsiteX80" fmla="*/ 6831 w 10000"/>
                <a:gd name="connsiteY80" fmla="*/ 4613 h 10000"/>
                <a:gd name="connsiteX81" fmla="*/ 6851 w 10000"/>
                <a:gd name="connsiteY81" fmla="*/ 4578 h 10000"/>
                <a:gd name="connsiteX82" fmla="*/ 6901 w 10000"/>
                <a:gd name="connsiteY82" fmla="*/ 4564 h 10000"/>
                <a:gd name="connsiteX83" fmla="*/ 7006 w 10000"/>
                <a:gd name="connsiteY83" fmla="*/ 4493 h 10000"/>
                <a:gd name="connsiteX84" fmla="*/ 7107 w 10000"/>
                <a:gd name="connsiteY84" fmla="*/ 4521 h 10000"/>
                <a:gd name="connsiteX85" fmla="*/ 7133 w 10000"/>
                <a:gd name="connsiteY85" fmla="*/ 4507 h 10000"/>
                <a:gd name="connsiteX86" fmla="*/ 7188 w 10000"/>
                <a:gd name="connsiteY86" fmla="*/ 4528 h 10000"/>
                <a:gd name="connsiteX87" fmla="*/ 7214 w 10000"/>
                <a:gd name="connsiteY87" fmla="*/ 4471 h 10000"/>
                <a:gd name="connsiteX88" fmla="*/ 7238 w 10000"/>
                <a:gd name="connsiteY88" fmla="*/ 4500 h 10000"/>
                <a:gd name="connsiteX89" fmla="*/ 7276 w 10000"/>
                <a:gd name="connsiteY89" fmla="*/ 4493 h 10000"/>
                <a:gd name="connsiteX90" fmla="*/ 7320 w 10000"/>
                <a:gd name="connsiteY90" fmla="*/ 4556 h 10000"/>
                <a:gd name="connsiteX91" fmla="*/ 7370 w 10000"/>
                <a:gd name="connsiteY91" fmla="*/ 4549 h 10000"/>
                <a:gd name="connsiteX92" fmla="*/ 7414 w 10000"/>
                <a:gd name="connsiteY92" fmla="*/ 4578 h 10000"/>
                <a:gd name="connsiteX93" fmla="*/ 7433 w 10000"/>
                <a:gd name="connsiteY93" fmla="*/ 4556 h 10000"/>
                <a:gd name="connsiteX94" fmla="*/ 7522 w 10000"/>
                <a:gd name="connsiteY94" fmla="*/ 4564 h 10000"/>
                <a:gd name="connsiteX95" fmla="*/ 7535 w 10000"/>
                <a:gd name="connsiteY95" fmla="*/ 4585 h 10000"/>
                <a:gd name="connsiteX96" fmla="*/ 7628 w 10000"/>
                <a:gd name="connsiteY96" fmla="*/ 4514 h 10000"/>
                <a:gd name="connsiteX97" fmla="*/ 7628 w 10000"/>
                <a:gd name="connsiteY97" fmla="*/ 4393 h 10000"/>
                <a:gd name="connsiteX98" fmla="*/ 7604 w 10000"/>
                <a:gd name="connsiteY98" fmla="*/ 4379 h 10000"/>
                <a:gd name="connsiteX99" fmla="*/ 7585 w 10000"/>
                <a:gd name="connsiteY99" fmla="*/ 4294 h 10000"/>
                <a:gd name="connsiteX100" fmla="*/ 7547 w 10000"/>
                <a:gd name="connsiteY100" fmla="*/ 4209 h 10000"/>
                <a:gd name="connsiteX101" fmla="*/ 7489 w 10000"/>
                <a:gd name="connsiteY101" fmla="*/ 4173 h 10000"/>
                <a:gd name="connsiteX102" fmla="*/ 7483 w 10000"/>
                <a:gd name="connsiteY102" fmla="*/ 4131 h 10000"/>
                <a:gd name="connsiteX103" fmla="*/ 7402 w 10000"/>
                <a:gd name="connsiteY103" fmla="*/ 4053 h 10000"/>
                <a:gd name="connsiteX104" fmla="*/ 7408 w 10000"/>
                <a:gd name="connsiteY104" fmla="*/ 4024 h 10000"/>
                <a:gd name="connsiteX105" fmla="*/ 7327 w 10000"/>
                <a:gd name="connsiteY105" fmla="*/ 3982 h 10000"/>
                <a:gd name="connsiteX106" fmla="*/ 7320 w 10000"/>
                <a:gd name="connsiteY106" fmla="*/ 3903 h 10000"/>
                <a:gd name="connsiteX107" fmla="*/ 7183 w 10000"/>
                <a:gd name="connsiteY107" fmla="*/ 3833 h 10000"/>
                <a:gd name="connsiteX108" fmla="*/ 7107 w 10000"/>
                <a:gd name="connsiteY108" fmla="*/ 3683 h 10000"/>
                <a:gd name="connsiteX109" fmla="*/ 6994 w 10000"/>
                <a:gd name="connsiteY109" fmla="*/ 3676 h 10000"/>
                <a:gd name="connsiteX110" fmla="*/ 6956 w 10000"/>
                <a:gd name="connsiteY110" fmla="*/ 3648 h 10000"/>
                <a:gd name="connsiteX111" fmla="*/ 6901 w 10000"/>
                <a:gd name="connsiteY111" fmla="*/ 3669 h 10000"/>
                <a:gd name="connsiteX112" fmla="*/ 6812 w 10000"/>
                <a:gd name="connsiteY112" fmla="*/ 3669 h 10000"/>
                <a:gd name="connsiteX113" fmla="*/ 6687 w 10000"/>
                <a:gd name="connsiteY113" fmla="*/ 3840 h 10000"/>
                <a:gd name="connsiteX114" fmla="*/ 6643 w 10000"/>
                <a:gd name="connsiteY114" fmla="*/ 3918 h 10000"/>
                <a:gd name="connsiteX115" fmla="*/ 6530 w 10000"/>
                <a:gd name="connsiteY115" fmla="*/ 3797 h 10000"/>
                <a:gd name="connsiteX116" fmla="*/ 6449 w 10000"/>
                <a:gd name="connsiteY116" fmla="*/ 3747 h 10000"/>
                <a:gd name="connsiteX117" fmla="*/ 6367 w 10000"/>
                <a:gd name="connsiteY117" fmla="*/ 3754 h 10000"/>
                <a:gd name="connsiteX118" fmla="*/ 6285 w 10000"/>
                <a:gd name="connsiteY118" fmla="*/ 3790 h 10000"/>
                <a:gd name="connsiteX119" fmla="*/ 6217 w 10000"/>
                <a:gd name="connsiteY119" fmla="*/ 3762 h 10000"/>
                <a:gd name="connsiteX120" fmla="*/ 6153 w 10000"/>
                <a:gd name="connsiteY120" fmla="*/ 3804 h 10000"/>
                <a:gd name="connsiteX121" fmla="*/ 6091 w 10000"/>
                <a:gd name="connsiteY121" fmla="*/ 3889 h 10000"/>
                <a:gd name="connsiteX122" fmla="*/ 5947 w 10000"/>
                <a:gd name="connsiteY122" fmla="*/ 3733 h 10000"/>
                <a:gd name="connsiteX123" fmla="*/ 5928 w 10000"/>
                <a:gd name="connsiteY123" fmla="*/ 3577 h 10000"/>
                <a:gd name="connsiteX124" fmla="*/ 6041 w 10000"/>
                <a:gd name="connsiteY124" fmla="*/ 3513 h 10000"/>
                <a:gd name="connsiteX125" fmla="*/ 6034 w 10000"/>
                <a:gd name="connsiteY125" fmla="*/ 3343 h 10000"/>
                <a:gd name="connsiteX126" fmla="*/ 6141 w 10000"/>
                <a:gd name="connsiteY126" fmla="*/ 3144 h 10000"/>
                <a:gd name="connsiteX127" fmla="*/ 6129 w 10000"/>
                <a:gd name="connsiteY127" fmla="*/ 3109 h 10000"/>
                <a:gd name="connsiteX128" fmla="*/ 6385 w 10000"/>
                <a:gd name="connsiteY128" fmla="*/ 2456 h 10000"/>
                <a:gd name="connsiteX129" fmla="*/ 6524 w 10000"/>
                <a:gd name="connsiteY129" fmla="*/ 2555 h 10000"/>
                <a:gd name="connsiteX130" fmla="*/ 6605 w 10000"/>
                <a:gd name="connsiteY130" fmla="*/ 2598 h 10000"/>
                <a:gd name="connsiteX131" fmla="*/ 6687 w 10000"/>
                <a:gd name="connsiteY131" fmla="*/ 2598 h 10000"/>
                <a:gd name="connsiteX132" fmla="*/ 6812 w 10000"/>
                <a:gd name="connsiteY132" fmla="*/ 2676 h 10000"/>
                <a:gd name="connsiteX133" fmla="*/ 6831 w 10000"/>
                <a:gd name="connsiteY133" fmla="*/ 2626 h 10000"/>
                <a:gd name="connsiteX134" fmla="*/ 6913 w 10000"/>
                <a:gd name="connsiteY134" fmla="*/ 2612 h 10000"/>
                <a:gd name="connsiteX135" fmla="*/ 6982 w 10000"/>
                <a:gd name="connsiteY135" fmla="*/ 2527 h 10000"/>
                <a:gd name="connsiteX136" fmla="*/ 7069 w 10000"/>
                <a:gd name="connsiteY136" fmla="*/ 2463 h 10000"/>
                <a:gd name="connsiteX137" fmla="*/ 7107 w 10000"/>
                <a:gd name="connsiteY137" fmla="*/ 2399 h 10000"/>
                <a:gd name="connsiteX138" fmla="*/ 7238 w 10000"/>
                <a:gd name="connsiteY138" fmla="*/ 2356 h 10000"/>
                <a:gd name="connsiteX139" fmla="*/ 7308 w 10000"/>
                <a:gd name="connsiteY139" fmla="*/ 2363 h 10000"/>
                <a:gd name="connsiteX140" fmla="*/ 7364 w 10000"/>
                <a:gd name="connsiteY140" fmla="*/ 2300 h 10000"/>
                <a:gd name="connsiteX141" fmla="*/ 7408 w 10000"/>
                <a:gd name="connsiteY141" fmla="*/ 2214 h 10000"/>
                <a:gd name="connsiteX142" fmla="*/ 7389 w 10000"/>
                <a:gd name="connsiteY142" fmla="*/ 2200 h 10000"/>
                <a:gd name="connsiteX143" fmla="*/ 7408 w 10000"/>
                <a:gd name="connsiteY143" fmla="*/ 2108 h 10000"/>
                <a:gd name="connsiteX144" fmla="*/ 7333 w 10000"/>
                <a:gd name="connsiteY144" fmla="*/ 2108 h 10000"/>
                <a:gd name="connsiteX145" fmla="*/ 7370 w 10000"/>
                <a:gd name="connsiteY145" fmla="*/ 2030 h 10000"/>
                <a:gd name="connsiteX146" fmla="*/ 7377 w 10000"/>
                <a:gd name="connsiteY146" fmla="*/ 1938 h 10000"/>
                <a:gd name="connsiteX147" fmla="*/ 7408 w 10000"/>
                <a:gd name="connsiteY147" fmla="*/ 1916 h 10000"/>
                <a:gd name="connsiteX148" fmla="*/ 7464 w 10000"/>
                <a:gd name="connsiteY148" fmla="*/ 1824 h 10000"/>
                <a:gd name="connsiteX149" fmla="*/ 7458 w 10000"/>
                <a:gd name="connsiteY149" fmla="*/ 1753 h 10000"/>
                <a:gd name="connsiteX150" fmla="*/ 7504 w 10000"/>
                <a:gd name="connsiteY150" fmla="*/ 1675 h 10000"/>
                <a:gd name="connsiteX151" fmla="*/ 7554 w 10000"/>
                <a:gd name="connsiteY151" fmla="*/ 1625 h 10000"/>
                <a:gd name="connsiteX152" fmla="*/ 7572 w 10000"/>
                <a:gd name="connsiteY152" fmla="*/ 1540 h 10000"/>
                <a:gd name="connsiteX153" fmla="*/ 7566 w 10000"/>
                <a:gd name="connsiteY153" fmla="*/ 1512 h 10000"/>
                <a:gd name="connsiteX154" fmla="*/ 7610 w 10000"/>
                <a:gd name="connsiteY154" fmla="*/ 1455 h 10000"/>
                <a:gd name="connsiteX155" fmla="*/ 7672 w 10000"/>
                <a:gd name="connsiteY155" fmla="*/ 1285 h 10000"/>
                <a:gd name="connsiteX156" fmla="*/ 7691 w 10000"/>
                <a:gd name="connsiteY156" fmla="*/ 1185 h 10000"/>
                <a:gd name="connsiteX157" fmla="*/ 7723 w 10000"/>
                <a:gd name="connsiteY157" fmla="*/ 1192 h 10000"/>
                <a:gd name="connsiteX158" fmla="*/ 7810 w 10000"/>
                <a:gd name="connsiteY158" fmla="*/ 1079 h 10000"/>
                <a:gd name="connsiteX159" fmla="*/ 7910 w 10000"/>
                <a:gd name="connsiteY159" fmla="*/ 1015 h 10000"/>
                <a:gd name="connsiteX160" fmla="*/ 7922 w 10000"/>
                <a:gd name="connsiteY160" fmla="*/ 937 h 10000"/>
                <a:gd name="connsiteX161" fmla="*/ 7961 w 10000"/>
                <a:gd name="connsiteY161" fmla="*/ 852 h 10000"/>
                <a:gd name="connsiteX162" fmla="*/ 7949 w 10000"/>
                <a:gd name="connsiteY162" fmla="*/ 788 h 10000"/>
                <a:gd name="connsiteX163" fmla="*/ 7898 w 10000"/>
                <a:gd name="connsiteY163" fmla="*/ 731 h 10000"/>
                <a:gd name="connsiteX164" fmla="*/ 7922 w 10000"/>
                <a:gd name="connsiteY164" fmla="*/ 660 h 10000"/>
                <a:gd name="connsiteX165" fmla="*/ 7922 w 10000"/>
                <a:gd name="connsiteY165" fmla="*/ 575 h 10000"/>
                <a:gd name="connsiteX166" fmla="*/ 7829 w 10000"/>
                <a:gd name="connsiteY166" fmla="*/ 504 h 10000"/>
                <a:gd name="connsiteX167" fmla="*/ 7736 w 10000"/>
                <a:gd name="connsiteY167" fmla="*/ 546 h 10000"/>
                <a:gd name="connsiteX168" fmla="*/ 7691 w 10000"/>
                <a:gd name="connsiteY168" fmla="*/ 546 h 10000"/>
                <a:gd name="connsiteX169" fmla="*/ 7672 w 10000"/>
                <a:gd name="connsiteY169" fmla="*/ 497 h 10000"/>
                <a:gd name="connsiteX170" fmla="*/ 7672 w 10000"/>
                <a:gd name="connsiteY170" fmla="*/ 405 h 10000"/>
                <a:gd name="connsiteX171" fmla="*/ 7791 w 10000"/>
                <a:gd name="connsiteY171" fmla="*/ 312 h 10000"/>
                <a:gd name="connsiteX172" fmla="*/ 7829 w 10000"/>
                <a:gd name="connsiteY172" fmla="*/ 234 h 10000"/>
                <a:gd name="connsiteX173" fmla="*/ 7904 w 10000"/>
                <a:gd name="connsiteY173" fmla="*/ 170 h 10000"/>
                <a:gd name="connsiteX174" fmla="*/ 7973 w 10000"/>
                <a:gd name="connsiteY174" fmla="*/ 50 h 10000"/>
                <a:gd name="connsiteX175" fmla="*/ 8023 w 10000"/>
                <a:gd name="connsiteY175" fmla="*/ 28 h 10000"/>
                <a:gd name="connsiteX176" fmla="*/ 8092 w 10000"/>
                <a:gd name="connsiteY176" fmla="*/ 43 h 10000"/>
                <a:gd name="connsiteX177" fmla="*/ 8237 w 10000"/>
                <a:gd name="connsiteY177" fmla="*/ 0 h 10000"/>
                <a:gd name="connsiteX178" fmla="*/ 8305 w 10000"/>
                <a:gd name="connsiteY178" fmla="*/ 71 h 10000"/>
                <a:gd name="connsiteX179" fmla="*/ 8300 w 10000"/>
                <a:gd name="connsiteY179" fmla="*/ 121 h 10000"/>
                <a:gd name="connsiteX180" fmla="*/ 8331 w 10000"/>
                <a:gd name="connsiteY180" fmla="*/ 142 h 10000"/>
                <a:gd name="connsiteX181" fmla="*/ 8355 w 10000"/>
                <a:gd name="connsiteY181" fmla="*/ 192 h 10000"/>
                <a:gd name="connsiteX182" fmla="*/ 8318 w 10000"/>
                <a:gd name="connsiteY182" fmla="*/ 248 h 10000"/>
                <a:gd name="connsiteX183" fmla="*/ 8268 w 10000"/>
                <a:gd name="connsiteY183" fmla="*/ 376 h 10000"/>
                <a:gd name="connsiteX184" fmla="*/ 8187 w 10000"/>
                <a:gd name="connsiteY184" fmla="*/ 476 h 10000"/>
                <a:gd name="connsiteX185" fmla="*/ 8111 w 10000"/>
                <a:gd name="connsiteY185" fmla="*/ 532 h 10000"/>
                <a:gd name="connsiteX186" fmla="*/ 8169 w 10000"/>
                <a:gd name="connsiteY186" fmla="*/ 554 h 10000"/>
                <a:gd name="connsiteX187" fmla="*/ 8243 w 10000"/>
                <a:gd name="connsiteY187" fmla="*/ 639 h 10000"/>
                <a:gd name="connsiteX188" fmla="*/ 8293 w 10000"/>
                <a:gd name="connsiteY188" fmla="*/ 646 h 10000"/>
                <a:gd name="connsiteX189" fmla="*/ 8318 w 10000"/>
                <a:gd name="connsiteY189" fmla="*/ 738 h 10000"/>
                <a:gd name="connsiteX190" fmla="*/ 8368 w 10000"/>
                <a:gd name="connsiteY190" fmla="*/ 759 h 10000"/>
                <a:gd name="connsiteX191" fmla="*/ 8406 w 10000"/>
                <a:gd name="connsiteY191" fmla="*/ 752 h 10000"/>
                <a:gd name="connsiteX192" fmla="*/ 8481 w 10000"/>
                <a:gd name="connsiteY192" fmla="*/ 610 h 10000"/>
                <a:gd name="connsiteX193" fmla="*/ 8550 w 10000"/>
                <a:gd name="connsiteY193" fmla="*/ 625 h 10000"/>
                <a:gd name="connsiteX194" fmla="*/ 8562 w 10000"/>
                <a:gd name="connsiteY194" fmla="*/ 667 h 10000"/>
                <a:gd name="connsiteX195" fmla="*/ 8613 w 10000"/>
                <a:gd name="connsiteY195" fmla="*/ 717 h 10000"/>
                <a:gd name="connsiteX196" fmla="*/ 8613 w 10000"/>
                <a:gd name="connsiteY196" fmla="*/ 752 h 10000"/>
                <a:gd name="connsiteX197" fmla="*/ 8657 w 10000"/>
                <a:gd name="connsiteY197" fmla="*/ 774 h 10000"/>
                <a:gd name="connsiteX198" fmla="*/ 8720 w 10000"/>
                <a:gd name="connsiteY198" fmla="*/ 774 h 10000"/>
                <a:gd name="connsiteX199" fmla="*/ 8726 w 10000"/>
                <a:gd name="connsiteY199" fmla="*/ 837 h 10000"/>
                <a:gd name="connsiteX200" fmla="*/ 8670 w 10000"/>
                <a:gd name="connsiteY200" fmla="*/ 866 h 10000"/>
                <a:gd name="connsiteX201" fmla="*/ 8720 w 10000"/>
                <a:gd name="connsiteY201" fmla="*/ 1143 h 10000"/>
                <a:gd name="connsiteX202" fmla="*/ 8770 w 10000"/>
                <a:gd name="connsiteY202" fmla="*/ 1270 h 10000"/>
                <a:gd name="connsiteX203" fmla="*/ 8757 w 10000"/>
                <a:gd name="connsiteY203" fmla="*/ 1327 h 10000"/>
                <a:gd name="connsiteX204" fmla="*/ 8801 w 10000"/>
                <a:gd name="connsiteY204" fmla="*/ 1391 h 10000"/>
                <a:gd name="connsiteX205" fmla="*/ 8808 w 10000"/>
                <a:gd name="connsiteY205" fmla="*/ 1434 h 10000"/>
                <a:gd name="connsiteX206" fmla="*/ 8926 w 10000"/>
                <a:gd name="connsiteY206" fmla="*/ 1483 h 10000"/>
                <a:gd name="connsiteX207" fmla="*/ 9072 w 10000"/>
                <a:gd name="connsiteY207" fmla="*/ 1441 h 10000"/>
                <a:gd name="connsiteX208" fmla="*/ 9089 w 10000"/>
                <a:gd name="connsiteY208" fmla="*/ 1384 h 10000"/>
                <a:gd name="connsiteX209" fmla="*/ 9139 w 10000"/>
                <a:gd name="connsiteY209" fmla="*/ 1405 h 10000"/>
                <a:gd name="connsiteX210" fmla="*/ 9172 w 10000"/>
                <a:gd name="connsiteY210" fmla="*/ 1455 h 10000"/>
                <a:gd name="connsiteX211" fmla="*/ 9248 w 10000"/>
                <a:gd name="connsiteY211" fmla="*/ 1419 h 10000"/>
                <a:gd name="connsiteX212" fmla="*/ 9291 w 10000"/>
                <a:gd name="connsiteY212" fmla="*/ 1419 h 10000"/>
                <a:gd name="connsiteX213" fmla="*/ 9354 w 10000"/>
                <a:gd name="connsiteY213" fmla="*/ 1476 h 10000"/>
                <a:gd name="connsiteX214" fmla="*/ 9391 w 10000"/>
                <a:gd name="connsiteY214" fmla="*/ 1398 h 10000"/>
                <a:gd name="connsiteX215" fmla="*/ 9467 w 10000"/>
                <a:gd name="connsiteY215" fmla="*/ 1434 h 10000"/>
                <a:gd name="connsiteX216" fmla="*/ 9505 w 10000"/>
                <a:gd name="connsiteY216" fmla="*/ 1391 h 10000"/>
                <a:gd name="connsiteX217" fmla="*/ 9536 w 10000"/>
                <a:gd name="connsiteY217" fmla="*/ 1398 h 10000"/>
                <a:gd name="connsiteX218" fmla="*/ 9567 w 10000"/>
                <a:gd name="connsiteY218" fmla="*/ 1356 h 10000"/>
                <a:gd name="connsiteX219" fmla="*/ 9561 w 10000"/>
                <a:gd name="connsiteY219" fmla="*/ 1313 h 10000"/>
                <a:gd name="connsiteX220" fmla="*/ 9605 w 10000"/>
                <a:gd name="connsiteY220" fmla="*/ 1292 h 10000"/>
                <a:gd name="connsiteX221" fmla="*/ 9636 w 10000"/>
                <a:gd name="connsiteY221" fmla="*/ 1221 h 10000"/>
                <a:gd name="connsiteX222" fmla="*/ 9725 w 10000"/>
                <a:gd name="connsiteY222" fmla="*/ 1228 h 10000"/>
                <a:gd name="connsiteX223" fmla="*/ 9856 w 10000"/>
                <a:gd name="connsiteY223" fmla="*/ 1434 h 10000"/>
                <a:gd name="connsiteX224" fmla="*/ 9880 w 10000"/>
                <a:gd name="connsiteY224" fmla="*/ 1505 h 10000"/>
                <a:gd name="connsiteX225" fmla="*/ 9969 w 10000"/>
                <a:gd name="connsiteY225" fmla="*/ 1597 h 10000"/>
                <a:gd name="connsiteX226" fmla="*/ 10000 w 10000"/>
                <a:gd name="connsiteY226" fmla="*/ 1682 h 10000"/>
                <a:gd name="connsiteX227" fmla="*/ 9931 w 10000"/>
                <a:gd name="connsiteY227" fmla="*/ 1796 h 10000"/>
                <a:gd name="connsiteX228" fmla="*/ 9880 w 10000"/>
                <a:gd name="connsiteY228" fmla="*/ 1838 h 10000"/>
                <a:gd name="connsiteX229" fmla="*/ 9907 w 10000"/>
                <a:gd name="connsiteY229" fmla="*/ 1959 h 10000"/>
                <a:gd name="connsiteX230" fmla="*/ 9830 w 10000"/>
                <a:gd name="connsiteY230" fmla="*/ 2051 h 10000"/>
                <a:gd name="connsiteX231" fmla="*/ 9787 w 10000"/>
                <a:gd name="connsiteY231" fmla="*/ 2072 h 10000"/>
                <a:gd name="connsiteX232" fmla="*/ 9787 w 10000"/>
                <a:gd name="connsiteY232" fmla="*/ 2136 h 10000"/>
                <a:gd name="connsiteX233" fmla="*/ 9730 w 10000"/>
                <a:gd name="connsiteY233" fmla="*/ 2257 h 10000"/>
                <a:gd name="connsiteX234" fmla="*/ 9693 w 10000"/>
                <a:gd name="connsiteY234" fmla="*/ 2264 h 10000"/>
                <a:gd name="connsiteX235" fmla="*/ 9699 w 10000"/>
                <a:gd name="connsiteY235" fmla="*/ 2349 h 10000"/>
                <a:gd name="connsiteX236" fmla="*/ 9667 w 10000"/>
                <a:gd name="connsiteY236" fmla="*/ 2413 h 10000"/>
                <a:gd name="connsiteX237" fmla="*/ 9675 w 10000"/>
                <a:gd name="connsiteY237" fmla="*/ 2697 h 10000"/>
                <a:gd name="connsiteX238" fmla="*/ 9693 w 10000"/>
                <a:gd name="connsiteY238" fmla="*/ 2718 h 10000"/>
                <a:gd name="connsiteX239" fmla="*/ 9687 w 10000"/>
                <a:gd name="connsiteY239" fmla="*/ 2811 h 10000"/>
                <a:gd name="connsiteX240" fmla="*/ 9675 w 10000"/>
                <a:gd name="connsiteY240" fmla="*/ 2896 h 10000"/>
                <a:gd name="connsiteX241" fmla="*/ 9630 w 10000"/>
                <a:gd name="connsiteY241" fmla="*/ 2938 h 10000"/>
                <a:gd name="connsiteX242" fmla="*/ 9548 w 10000"/>
                <a:gd name="connsiteY242" fmla="*/ 2903 h 10000"/>
                <a:gd name="connsiteX243" fmla="*/ 9511 w 10000"/>
                <a:gd name="connsiteY243" fmla="*/ 2952 h 10000"/>
                <a:gd name="connsiteX244" fmla="*/ 9517 w 10000"/>
                <a:gd name="connsiteY244" fmla="*/ 2995 h 10000"/>
                <a:gd name="connsiteX245" fmla="*/ 9492 w 10000"/>
                <a:gd name="connsiteY245" fmla="*/ 3080 h 10000"/>
                <a:gd name="connsiteX246" fmla="*/ 9448 w 10000"/>
                <a:gd name="connsiteY246" fmla="*/ 3137 h 10000"/>
                <a:gd name="connsiteX247" fmla="*/ 9435 w 10000"/>
                <a:gd name="connsiteY247" fmla="*/ 3236 h 10000"/>
                <a:gd name="connsiteX248" fmla="*/ 9404 w 10000"/>
                <a:gd name="connsiteY248" fmla="*/ 3322 h 10000"/>
                <a:gd name="connsiteX249" fmla="*/ 9410 w 10000"/>
                <a:gd name="connsiteY249" fmla="*/ 3378 h 10000"/>
                <a:gd name="connsiteX250" fmla="*/ 9398 w 10000"/>
                <a:gd name="connsiteY250" fmla="*/ 3435 h 10000"/>
                <a:gd name="connsiteX251" fmla="*/ 9423 w 10000"/>
                <a:gd name="connsiteY251" fmla="*/ 3485 h 10000"/>
                <a:gd name="connsiteX252" fmla="*/ 9385 w 10000"/>
                <a:gd name="connsiteY252" fmla="*/ 3563 h 10000"/>
                <a:gd name="connsiteX253" fmla="*/ 9323 w 10000"/>
                <a:gd name="connsiteY253" fmla="*/ 3442 h 10000"/>
                <a:gd name="connsiteX254" fmla="*/ 9323 w 10000"/>
                <a:gd name="connsiteY254" fmla="*/ 3350 h 10000"/>
                <a:gd name="connsiteX255" fmla="*/ 9304 w 10000"/>
                <a:gd name="connsiteY255" fmla="*/ 3336 h 10000"/>
                <a:gd name="connsiteX256" fmla="*/ 9228 w 10000"/>
                <a:gd name="connsiteY256" fmla="*/ 3400 h 10000"/>
                <a:gd name="connsiteX257" fmla="*/ 9108 w 10000"/>
                <a:gd name="connsiteY257" fmla="*/ 3549 h 10000"/>
                <a:gd name="connsiteX258" fmla="*/ 9039 w 10000"/>
                <a:gd name="connsiteY258" fmla="*/ 3655 h 10000"/>
                <a:gd name="connsiteX259" fmla="*/ 8933 w 10000"/>
                <a:gd name="connsiteY259" fmla="*/ 3712 h 10000"/>
                <a:gd name="connsiteX260" fmla="*/ 8895 w 10000"/>
                <a:gd name="connsiteY260" fmla="*/ 3797 h 10000"/>
                <a:gd name="connsiteX261" fmla="*/ 8864 w 10000"/>
                <a:gd name="connsiteY261" fmla="*/ 3825 h 10000"/>
                <a:gd name="connsiteX262" fmla="*/ 8744 w 10000"/>
                <a:gd name="connsiteY262" fmla="*/ 3903 h 10000"/>
                <a:gd name="connsiteX263" fmla="*/ 8644 w 10000"/>
                <a:gd name="connsiteY263" fmla="*/ 3996 h 10000"/>
                <a:gd name="connsiteX264" fmla="*/ 8620 w 10000"/>
                <a:gd name="connsiteY264" fmla="*/ 4067 h 10000"/>
                <a:gd name="connsiteX265" fmla="*/ 8581 w 10000"/>
                <a:gd name="connsiteY265" fmla="*/ 4102 h 10000"/>
                <a:gd name="connsiteX266" fmla="*/ 8632 w 10000"/>
                <a:gd name="connsiteY266" fmla="*/ 4194 h 10000"/>
                <a:gd name="connsiteX267" fmla="*/ 8682 w 10000"/>
                <a:gd name="connsiteY267" fmla="*/ 4265 h 10000"/>
                <a:gd name="connsiteX268" fmla="*/ 8751 w 10000"/>
                <a:gd name="connsiteY268" fmla="*/ 4294 h 10000"/>
                <a:gd name="connsiteX269" fmla="*/ 8726 w 10000"/>
                <a:gd name="connsiteY269" fmla="*/ 4344 h 10000"/>
                <a:gd name="connsiteX270" fmla="*/ 8775 w 10000"/>
                <a:gd name="connsiteY270" fmla="*/ 4358 h 10000"/>
                <a:gd name="connsiteX271" fmla="*/ 8775 w 10000"/>
                <a:gd name="connsiteY271" fmla="*/ 4443 h 10000"/>
                <a:gd name="connsiteX272" fmla="*/ 8814 w 10000"/>
                <a:gd name="connsiteY272" fmla="*/ 4507 h 10000"/>
                <a:gd name="connsiteX273" fmla="*/ 8876 w 10000"/>
                <a:gd name="connsiteY273" fmla="*/ 4493 h 10000"/>
                <a:gd name="connsiteX274" fmla="*/ 8902 w 10000"/>
                <a:gd name="connsiteY274" fmla="*/ 4422 h 10000"/>
                <a:gd name="connsiteX275" fmla="*/ 8952 w 10000"/>
                <a:gd name="connsiteY275" fmla="*/ 4414 h 10000"/>
                <a:gd name="connsiteX276" fmla="*/ 8957 w 10000"/>
                <a:gd name="connsiteY276" fmla="*/ 4358 h 10000"/>
                <a:gd name="connsiteX277" fmla="*/ 9022 w 10000"/>
                <a:gd name="connsiteY277" fmla="*/ 4358 h 10000"/>
                <a:gd name="connsiteX278" fmla="*/ 8995 w 10000"/>
                <a:gd name="connsiteY278" fmla="*/ 4429 h 10000"/>
                <a:gd name="connsiteX279" fmla="*/ 9058 w 10000"/>
                <a:gd name="connsiteY279" fmla="*/ 4464 h 10000"/>
                <a:gd name="connsiteX280" fmla="*/ 9046 w 10000"/>
                <a:gd name="connsiteY280" fmla="*/ 4528 h 10000"/>
                <a:gd name="connsiteX281" fmla="*/ 8952 w 10000"/>
                <a:gd name="connsiteY281" fmla="*/ 4535 h 10000"/>
                <a:gd name="connsiteX282" fmla="*/ 8883 w 10000"/>
                <a:gd name="connsiteY282" fmla="*/ 4578 h 10000"/>
                <a:gd name="connsiteX283" fmla="*/ 8821 w 10000"/>
                <a:gd name="connsiteY283" fmla="*/ 4599 h 10000"/>
                <a:gd name="connsiteX284" fmla="*/ 8821 w 10000"/>
                <a:gd name="connsiteY284" fmla="*/ 4698 h 10000"/>
                <a:gd name="connsiteX285" fmla="*/ 8883 w 10000"/>
                <a:gd name="connsiteY285" fmla="*/ 4805 h 10000"/>
                <a:gd name="connsiteX286" fmla="*/ 8833 w 10000"/>
                <a:gd name="connsiteY286" fmla="*/ 4904 h 10000"/>
                <a:gd name="connsiteX287" fmla="*/ 8732 w 10000"/>
                <a:gd name="connsiteY287" fmla="*/ 4918 h 10000"/>
                <a:gd name="connsiteX288" fmla="*/ 8744 w 10000"/>
                <a:gd name="connsiteY288" fmla="*/ 5032 h 10000"/>
                <a:gd name="connsiteX289" fmla="*/ 8739 w 10000"/>
                <a:gd name="connsiteY289" fmla="*/ 5103 h 10000"/>
                <a:gd name="connsiteX290" fmla="*/ 8707 w 10000"/>
                <a:gd name="connsiteY290" fmla="*/ 5138 h 10000"/>
                <a:gd name="connsiteX291" fmla="*/ 8644 w 10000"/>
                <a:gd name="connsiteY291" fmla="*/ 5110 h 10000"/>
                <a:gd name="connsiteX292" fmla="*/ 8589 w 10000"/>
                <a:gd name="connsiteY292" fmla="*/ 5018 h 10000"/>
                <a:gd name="connsiteX293" fmla="*/ 8525 w 10000"/>
                <a:gd name="connsiteY293" fmla="*/ 5089 h 10000"/>
                <a:gd name="connsiteX294" fmla="*/ 8463 w 10000"/>
                <a:gd name="connsiteY294" fmla="*/ 5039 h 10000"/>
                <a:gd name="connsiteX295" fmla="*/ 8456 w 10000"/>
                <a:gd name="connsiteY295" fmla="*/ 5011 h 10000"/>
                <a:gd name="connsiteX296" fmla="*/ 8368 w 10000"/>
                <a:gd name="connsiteY296" fmla="*/ 4947 h 10000"/>
                <a:gd name="connsiteX297" fmla="*/ 8343 w 10000"/>
                <a:gd name="connsiteY297" fmla="*/ 4961 h 10000"/>
                <a:gd name="connsiteX298" fmla="*/ 8355 w 10000"/>
                <a:gd name="connsiteY298" fmla="*/ 5039 h 10000"/>
                <a:gd name="connsiteX299" fmla="*/ 8305 w 10000"/>
                <a:gd name="connsiteY299" fmla="*/ 5138 h 10000"/>
                <a:gd name="connsiteX300" fmla="*/ 8343 w 10000"/>
                <a:gd name="connsiteY300" fmla="*/ 5160 h 10000"/>
                <a:gd name="connsiteX301" fmla="*/ 8413 w 10000"/>
                <a:gd name="connsiteY301" fmla="*/ 5145 h 10000"/>
                <a:gd name="connsiteX302" fmla="*/ 8425 w 10000"/>
                <a:gd name="connsiteY302" fmla="*/ 5181 h 10000"/>
                <a:gd name="connsiteX303" fmla="*/ 8413 w 10000"/>
                <a:gd name="connsiteY303" fmla="*/ 5224 h 10000"/>
                <a:gd name="connsiteX304" fmla="*/ 8438 w 10000"/>
                <a:gd name="connsiteY304" fmla="*/ 5280 h 10000"/>
                <a:gd name="connsiteX305" fmla="*/ 8494 w 10000"/>
                <a:gd name="connsiteY305" fmla="*/ 5316 h 10000"/>
                <a:gd name="connsiteX306" fmla="*/ 8481 w 10000"/>
                <a:gd name="connsiteY306" fmla="*/ 5401 h 10000"/>
                <a:gd name="connsiteX307" fmla="*/ 8519 w 10000"/>
                <a:gd name="connsiteY307" fmla="*/ 5444 h 10000"/>
                <a:gd name="connsiteX308" fmla="*/ 8475 w 10000"/>
                <a:gd name="connsiteY308" fmla="*/ 5486 h 10000"/>
                <a:gd name="connsiteX309" fmla="*/ 8463 w 10000"/>
                <a:gd name="connsiteY309" fmla="*/ 5642 h 10000"/>
                <a:gd name="connsiteX310" fmla="*/ 8438 w 10000"/>
                <a:gd name="connsiteY310" fmla="*/ 5649 h 10000"/>
                <a:gd name="connsiteX311" fmla="*/ 8469 w 10000"/>
                <a:gd name="connsiteY311" fmla="*/ 5720 h 10000"/>
                <a:gd name="connsiteX312" fmla="*/ 8475 w 10000"/>
                <a:gd name="connsiteY312" fmla="*/ 5841 h 10000"/>
                <a:gd name="connsiteX313" fmla="*/ 8506 w 10000"/>
                <a:gd name="connsiteY313" fmla="*/ 5869 h 10000"/>
                <a:gd name="connsiteX314" fmla="*/ 8513 w 10000"/>
                <a:gd name="connsiteY314" fmla="*/ 5905 h 10000"/>
                <a:gd name="connsiteX315" fmla="*/ 8538 w 10000"/>
                <a:gd name="connsiteY315" fmla="*/ 5912 h 10000"/>
                <a:gd name="connsiteX316" fmla="*/ 8544 w 10000"/>
                <a:gd name="connsiteY316" fmla="*/ 5983 h 10000"/>
                <a:gd name="connsiteX317" fmla="*/ 8531 w 10000"/>
                <a:gd name="connsiteY317" fmla="*/ 6033 h 10000"/>
                <a:gd name="connsiteX318" fmla="*/ 8595 w 10000"/>
                <a:gd name="connsiteY318" fmla="*/ 6061 h 10000"/>
                <a:gd name="connsiteX319" fmla="*/ 8689 w 10000"/>
                <a:gd name="connsiteY319" fmla="*/ 6004 h 10000"/>
                <a:gd name="connsiteX320" fmla="*/ 8826 w 10000"/>
                <a:gd name="connsiteY320" fmla="*/ 5891 h 10000"/>
                <a:gd name="connsiteX321" fmla="*/ 8864 w 10000"/>
                <a:gd name="connsiteY321" fmla="*/ 5891 h 10000"/>
                <a:gd name="connsiteX322" fmla="*/ 8864 w 10000"/>
                <a:gd name="connsiteY322" fmla="*/ 5976 h 10000"/>
                <a:gd name="connsiteX323" fmla="*/ 8889 w 10000"/>
                <a:gd name="connsiteY323" fmla="*/ 5990 h 10000"/>
                <a:gd name="connsiteX324" fmla="*/ 8933 w 10000"/>
                <a:gd name="connsiteY324" fmla="*/ 6089 h 10000"/>
                <a:gd name="connsiteX325" fmla="*/ 8964 w 10000"/>
                <a:gd name="connsiteY325" fmla="*/ 6097 h 10000"/>
                <a:gd name="connsiteX326" fmla="*/ 8945 w 10000"/>
                <a:gd name="connsiteY326" fmla="*/ 6153 h 10000"/>
                <a:gd name="connsiteX327" fmla="*/ 8995 w 10000"/>
                <a:gd name="connsiteY327" fmla="*/ 6281 h 10000"/>
                <a:gd name="connsiteX328" fmla="*/ 8995 w 10000"/>
                <a:gd name="connsiteY328" fmla="*/ 6345 h 10000"/>
                <a:gd name="connsiteX329" fmla="*/ 9022 w 10000"/>
                <a:gd name="connsiteY329" fmla="*/ 6416 h 10000"/>
                <a:gd name="connsiteX330" fmla="*/ 8983 w 10000"/>
                <a:gd name="connsiteY330" fmla="*/ 6473 h 10000"/>
                <a:gd name="connsiteX331" fmla="*/ 8939 w 10000"/>
                <a:gd name="connsiteY331" fmla="*/ 6466 h 10000"/>
                <a:gd name="connsiteX332" fmla="*/ 8939 w 10000"/>
                <a:gd name="connsiteY332" fmla="*/ 6501 h 10000"/>
                <a:gd name="connsiteX333" fmla="*/ 8983 w 10000"/>
                <a:gd name="connsiteY333" fmla="*/ 6544 h 10000"/>
                <a:gd name="connsiteX334" fmla="*/ 9002 w 10000"/>
                <a:gd name="connsiteY334" fmla="*/ 6515 h 10000"/>
                <a:gd name="connsiteX335" fmla="*/ 9039 w 10000"/>
                <a:gd name="connsiteY335" fmla="*/ 6579 h 10000"/>
                <a:gd name="connsiteX336" fmla="*/ 9084 w 10000"/>
                <a:gd name="connsiteY336" fmla="*/ 6579 h 10000"/>
                <a:gd name="connsiteX337" fmla="*/ 9058 w 10000"/>
                <a:gd name="connsiteY337" fmla="*/ 6757 h 10000"/>
                <a:gd name="connsiteX338" fmla="*/ 9039 w 10000"/>
                <a:gd name="connsiteY338" fmla="*/ 6792 h 10000"/>
                <a:gd name="connsiteX339" fmla="*/ 8983 w 10000"/>
                <a:gd name="connsiteY339" fmla="*/ 6778 h 10000"/>
                <a:gd name="connsiteX340" fmla="*/ 8914 w 10000"/>
                <a:gd name="connsiteY340" fmla="*/ 6799 h 10000"/>
                <a:gd name="connsiteX341" fmla="*/ 8889 w 10000"/>
                <a:gd name="connsiteY341" fmla="*/ 6842 h 10000"/>
                <a:gd name="connsiteX342" fmla="*/ 8883 w 10000"/>
                <a:gd name="connsiteY342" fmla="*/ 6884 h 10000"/>
                <a:gd name="connsiteX343" fmla="*/ 8840 w 10000"/>
                <a:gd name="connsiteY343" fmla="*/ 6934 h 10000"/>
                <a:gd name="connsiteX344" fmla="*/ 8770 w 10000"/>
                <a:gd name="connsiteY344" fmla="*/ 6941 h 10000"/>
                <a:gd name="connsiteX345" fmla="*/ 8757 w 10000"/>
                <a:gd name="connsiteY345" fmla="*/ 6962 h 10000"/>
                <a:gd name="connsiteX346" fmla="*/ 8713 w 10000"/>
                <a:gd name="connsiteY346" fmla="*/ 6927 h 10000"/>
                <a:gd name="connsiteX347" fmla="*/ 8670 w 10000"/>
                <a:gd name="connsiteY347" fmla="*/ 6934 h 10000"/>
                <a:gd name="connsiteX348" fmla="*/ 8644 w 10000"/>
                <a:gd name="connsiteY348" fmla="*/ 6906 h 10000"/>
                <a:gd name="connsiteX349" fmla="*/ 8589 w 10000"/>
                <a:gd name="connsiteY349" fmla="*/ 6891 h 10000"/>
                <a:gd name="connsiteX350" fmla="*/ 8601 w 10000"/>
                <a:gd name="connsiteY350" fmla="*/ 6941 h 10000"/>
                <a:gd name="connsiteX351" fmla="*/ 8575 w 10000"/>
                <a:gd name="connsiteY351" fmla="*/ 6991 h 10000"/>
                <a:gd name="connsiteX352" fmla="*/ 8481 w 10000"/>
                <a:gd name="connsiteY352" fmla="*/ 6984 h 10000"/>
                <a:gd name="connsiteX353" fmla="*/ 8450 w 10000"/>
                <a:gd name="connsiteY353" fmla="*/ 6962 h 10000"/>
                <a:gd name="connsiteX354" fmla="*/ 8400 w 10000"/>
                <a:gd name="connsiteY354" fmla="*/ 6984 h 10000"/>
                <a:gd name="connsiteX355" fmla="*/ 8394 w 10000"/>
                <a:gd name="connsiteY355" fmla="*/ 7055 h 10000"/>
                <a:gd name="connsiteX356" fmla="*/ 8300 w 10000"/>
                <a:gd name="connsiteY356" fmla="*/ 7133 h 10000"/>
                <a:gd name="connsiteX357" fmla="*/ 8268 w 10000"/>
                <a:gd name="connsiteY357" fmla="*/ 7090 h 10000"/>
                <a:gd name="connsiteX358" fmla="*/ 8200 w 10000"/>
                <a:gd name="connsiteY358" fmla="*/ 7111 h 10000"/>
                <a:gd name="connsiteX359" fmla="*/ 8155 w 10000"/>
                <a:gd name="connsiteY359" fmla="*/ 7133 h 10000"/>
                <a:gd name="connsiteX360" fmla="*/ 8149 w 10000"/>
                <a:gd name="connsiteY360" fmla="*/ 7168 h 10000"/>
                <a:gd name="connsiteX361" fmla="*/ 8054 w 10000"/>
                <a:gd name="connsiteY361" fmla="*/ 7246 h 10000"/>
                <a:gd name="connsiteX362" fmla="*/ 7999 w 10000"/>
                <a:gd name="connsiteY362" fmla="*/ 7232 h 10000"/>
                <a:gd name="connsiteX363" fmla="*/ 7942 w 10000"/>
                <a:gd name="connsiteY363" fmla="*/ 7260 h 10000"/>
                <a:gd name="connsiteX364" fmla="*/ 7898 w 10000"/>
                <a:gd name="connsiteY364" fmla="*/ 7303 h 10000"/>
                <a:gd name="connsiteX365" fmla="*/ 7836 w 10000"/>
                <a:gd name="connsiteY365" fmla="*/ 7331 h 10000"/>
                <a:gd name="connsiteX366" fmla="*/ 7841 w 10000"/>
                <a:gd name="connsiteY366" fmla="*/ 7374 h 10000"/>
                <a:gd name="connsiteX367" fmla="*/ 7786 w 10000"/>
                <a:gd name="connsiteY367" fmla="*/ 7402 h 10000"/>
                <a:gd name="connsiteX368" fmla="*/ 7704 w 10000"/>
                <a:gd name="connsiteY368" fmla="*/ 7523 h 10000"/>
                <a:gd name="connsiteX369" fmla="*/ 7691 w 10000"/>
                <a:gd name="connsiteY369" fmla="*/ 7573 h 10000"/>
                <a:gd name="connsiteX370" fmla="*/ 7666 w 10000"/>
                <a:gd name="connsiteY370" fmla="*/ 7559 h 10000"/>
                <a:gd name="connsiteX371" fmla="*/ 7678 w 10000"/>
                <a:gd name="connsiteY371" fmla="*/ 7523 h 10000"/>
                <a:gd name="connsiteX372" fmla="*/ 7597 w 10000"/>
                <a:gd name="connsiteY372" fmla="*/ 7339 h 10000"/>
                <a:gd name="connsiteX373" fmla="*/ 7597 w 10000"/>
                <a:gd name="connsiteY373" fmla="*/ 7268 h 10000"/>
                <a:gd name="connsiteX374" fmla="*/ 7560 w 10000"/>
                <a:gd name="connsiteY374" fmla="*/ 7268 h 10000"/>
                <a:gd name="connsiteX375" fmla="*/ 7445 w 10000"/>
                <a:gd name="connsiteY375" fmla="*/ 7197 h 10000"/>
                <a:gd name="connsiteX376" fmla="*/ 7377 w 10000"/>
                <a:gd name="connsiteY376" fmla="*/ 7232 h 10000"/>
                <a:gd name="connsiteX377" fmla="*/ 7358 w 10000"/>
                <a:gd name="connsiteY377" fmla="*/ 7275 h 10000"/>
                <a:gd name="connsiteX378" fmla="*/ 7408 w 10000"/>
                <a:gd name="connsiteY378" fmla="*/ 7324 h 10000"/>
                <a:gd name="connsiteX379" fmla="*/ 7420 w 10000"/>
                <a:gd name="connsiteY379" fmla="*/ 7367 h 10000"/>
                <a:gd name="connsiteX380" fmla="*/ 7389 w 10000"/>
                <a:gd name="connsiteY380" fmla="*/ 7410 h 10000"/>
                <a:gd name="connsiteX381" fmla="*/ 7396 w 10000"/>
                <a:gd name="connsiteY381" fmla="*/ 7445 h 10000"/>
                <a:gd name="connsiteX382" fmla="*/ 7383 w 10000"/>
                <a:gd name="connsiteY382" fmla="*/ 7516 h 10000"/>
                <a:gd name="connsiteX383" fmla="*/ 7389 w 10000"/>
                <a:gd name="connsiteY383" fmla="*/ 7587 h 10000"/>
                <a:gd name="connsiteX384" fmla="*/ 7427 w 10000"/>
                <a:gd name="connsiteY384" fmla="*/ 7700 h 10000"/>
                <a:gd name="connsiteX385" fmla="*/ 7389 w 10000"/>
                <a:gd name="connsiteY385" fmla="*/ 7743 h 10000"/>
                <a:gd name="connsiteX386" fmla="*/ 7396 w 10000"/>
                <a:gd name="connsiteY386" fmla="*/ 7779 h 10000"/>
                <a:gd name="connsiteX387" fmla="*/ 7364 w 10000"/>
                <a:gd name="connsiteY387" fmla="*/ 7793 h 10000"/>
                <a:gd name="connsiteX388" fmla="*/ 7346 w 10000"/>
                <a:gd name="connsiteY388" fmla="*/ 7814 h 10000"/>
                <a:gd name="connsiteX389" fmla="*/ 7226 w 10000"/>
                <a:gd name="connsiteY389" fmla="*/ 7800 h 10000"/>
                <a:gd name="connsiteX390" fmla="*/ 7207 w 10000"/>
                <a:gd name="connsiteY390" fmla="*/ 7757 h 10000"/>
                <a:gd name="connsiteX391" fmla="*/ 7169 w 10000"/>
                <a:gd name="connsiteY391" fmla="*/ 7786 h 10000"/>
                <a:gd name="connsiteX392" fmla="*/ 7088 w 10000"/>
                <a:gd name="connsiteY392" fmla="*/ 7771 h 10000"/>
                <a:gd name="connsiteX393" fmla="*/ 7032 w 10000"/>
                <a:gd name="connsiteY393" fmla="*/ 7793 h 10000"/>
                <a:gd name="connsiteX394" fmla="*/ 7001 w 10000"/>
                <a:gd name="connsiteY394" fmla="*/ 7644 h 10000"/>
                <a:gd name="connsiteX395" fmla="*/ 6968 w 10000"/>
                <a:gd name="connsiteY395" fmla="*/ 7637 h 10000"/>
                <a:gd name="connsiteX396" fmla="*/ 6932 w 10000"/>
                <a:gd name="connsiteY396" fmla="*/ 7544 h 10000"/>
                <a:gd name="connsiteX397" fmla="*/ 6951 w 10000"/>
                <a:gd name="connsiteY397" fmla="*/ 7502 h 10000"/>
                <a:gd name="connsiteX398" fmla="*/ 6994 w 10000"/>
                <a:gd name="connsiteY398" fmla="*/ 7523 h 10000"/>
                <a:gd name="connsiteX399" fmla="*/ 7013 w 10000"/>
                <a:gd name="connsiteY399" fmla="*/ 7473 h 10000"/>
                <a:gd name="connsiteX400" fmla="*/ 6982 w 10000"/>
                <a:gd name="connsiteY400" fmla="*/ 7438 h 10000"/>
                <a:gd name="connsiteX401" fmla="*/ 7001 w 10000"/>
                <a:gd name="connsiteY401" fmla="*/ 7402 h 10000"/>
                <a:gd name="connsiteX402" fmla="*/ 6919 w 10000"/>
                <a:gd name="connsiteY402" fmla="*/ 7331 h 10000"/>
                <a:gd name="connsiteX403" fmla="*/ 6925 w 10000"/>
                <a:gd name="connsiteY403" fmla="*/ 7296 h 10000"/>
                <a:gd name="connsiteX404" fmla="*/ 6875 w 10000"/>
                <a:gd name="connsiteY404" fmla="*/ 7260 h 10000"/>
                <a:gd name="connsiteX405" fmla="*/ 6906 w 10000"/>
                <a:gd name="connsiteY405" fmla="*/ 7218 h 10000"/>
                <a:gd name="connsiteX406" fmla="*/ 6894 w 10000"/>
                <a:gd name="connsiteY406" fmla="*/ 7168 h 10000"/>
                <a:gd name="connsiteX407" fmla="*/ 6836 w 10000"/>
                <a:gd name="connsiteY407" fmla="*/ 7090 h 10000"/>
                <a:gd name="connsiteX408" fmla="*/ 6800 w 10000"/>
                <a:gd name="connsiteY408" fmla="*/ 7026 h 10000"/>
                <a:gd name="connsiteX409" fmla="*/ 6724 w 10000"/>
                <a:gd name="connsiteY409" fmla="*/ 7055 h 10000"/>
                <a:gd name="connsiteX410" fmla="*/ 6681 w 10000"/>
                <a:gd name="connsiteY410" fmla="*/ 7048 h 10000"/>
                <a:gd name="connsiteX411" fmla="*/ 6656 w 10000"/>
                <a:gd name="connsiteY411" fmla="*/ 7111 h 10000"/>
                <a:gd name="connsiteX412" fmla="*/ 6568 w 10000"/>
                <a:gd name="connsiteY412" fmla="*/ 7119 h 10000"/>
                <a:gd name="connsiteX413" fmla="*/ 6536 w 10000"/>
                <a:gd name="connsiteY413" fmla="*/ 7111 h 10000"/>
                <a:gd name="connsiteX414" fmla="*/ 6461 w 10000"/>
                <a:gd name="connsiteY414" fmla="*/ 7161 h 10000"/>
                <a:gd name="connsiteX415" fmla="*/ 6468 w 10000"/>
                <a:gd name="connsiteY415" fmla="*/ 7260 h 10000"/>
                <a:gd name="connsiteX416" fmla="*/ 6449 w 10000"/>
                <a:gd name="connsiteY416" fmla="*/ 7324 h 10000"/>
                <a:gd name="connsiteX417" fmla="*/ 6449 w 10000"/>
                <a:gd name="connsiteY417" fmla="*/ 7381 h 10000"/>
                <a:gd name="connsiteX418" fmla="*/ 6385 w 10000"/>
                <a:gd name="connsiteY418" fmla="*/ 7424 h 10000"/>
                <a:gd name="connsiteX419" fmla="*/ 6317 w 10000"/>
                <a:gd name="connsiteY419" fmla="*/ 7431 h 10000"/>
                <a:gd name="connsiteX420" fmla="*/ 6298 w 10000"/>
                <a:gd name="connsiteY420" fmla="*/ 7410 h 10000"/>
                <a:gd name="connsiteX421" fmla="*/ 6235 w 10000"/>
                <a:gd name="connsiteY421" fmla="*/ 7388 h 10000"/>
                <a:gd name="connsiteX422" fmla="*/ 6199 w 10000"/>
                <a:gd name="connsiteY422" fmla="*/ 7431 h 10000"/>
                <a:gd name="connsiteX423" fmla="*/ 6191 w 10000"/>
                <a:gd name="connsiteY423" fmla="*/ 7473 h 10000"/>
                <a:gd name="connsiteX424" fmla="*/ 6153 w 10000"/>
                <a:gd name="connsiteY424" fmla="*/ 7480 h 10000"/>
                <a:gd name="connsiteX425" fmla="*/ 6148 w 10000"/>
                <a:gd name="connsiteY425" fmla="*/ 7523 h 10000"/>
                <a:gd name="connsiteX426" fmla="*/ 6117 w 10000"/>
                <a:gd name="connsiteY426" fmla="*/ 7523 h 10000"/>
                <a:gd name="connsiteX427" fmla="*/ 6079 w 10000"/>
                <a:gd name="connsiteY427" fmla="*/ 7424 h 10000"/>
                <a:gd name="connsiteX428" fmla="*/ 5991 w 10000"/>
                <a:gd name="connsiteY428" fmla="*/ 7473 h 10000"/>
                <a:gd name="connsiteX429" fmla="*/ 5890 w 10000"/>
                <a:gd name="connsiteY429" fmla="*/ 7551 h 10000"/>
                <a:gd name="connsiteX430" fmla="*/ 5852 w 10000"/>
                <a:gd name="connsiteY430" fmla="*/ 7566 h 10000"/>
                <a:gd name="connsiteX431" fmla="*/ 5866 w 10000"/>
                <a:gd name="connsiteY431" fmla="*/ 7615 h 10000"/>
                <a:gd name="connsiteX432" fmla="*/ 5808 w 10000"/>
                <a:gd name="connsiteY432" fmla="*/ 7637 h 10000"/>
                <a:gd name="connsiteX433" fmla="*/ 5770 w 10000"/>
                <a:gd name="connsiteY433" fmla="*/ 7608 h 10000"/>
                <a:gd name="connsiteX434" fmla="*/ 5688 w 10000"/>
                <a:gd name="connsiteY434" fmla="*/ 7622 h 10000"/>
                <a:gd name="connsiteX435" fmla="*/ 5688 w 10000"/>
                <a:gd name="connsiteY435" fmla="*/ 7395 h 10000"/>
                <a:gd name="connsiteX436" fmla="*/ 5769 w 10000"/>
                <a:gd name="connsiteY436"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1184 w 10000"/>
                <a:gd name="connsiteY37" fmla="*/ 8989 h 10000"/>
                <a:gd name="connsiteX38" fmla="*/ 940 w 10000"/>
                <a:gd name="connsiteY38" fmla="*/ 9013 h 10000"/>
                <a:gd name="connsiteX39" fmla="*/ 883 w 10000"/>
                <a:gd name="connsiteY39" fmla="*/ 8971 h 10000"/>
                <a:gd name="connsiteX40" fmla="*/ 782 w 10000"/>
                <a:gd name="connsiteY40" fmla="*/ 9021 h 10000"/>
                <a:gd name="connsiteX41" fmla="*/ 638 w 10000"/>
                <a:gd name="connsiteY41" fmla="*/ 9056 h 10000"/>
                <a:gd name="connsiteX42" fmla="*/ 738 w 10000"/>
                <a:gd name="connsiteY42" fmla="*/ 9177 h 10000"/>
                <a:gd name="connsiteX43" fmla="*/ 268 w 10000"/>
                <a:gd name="connsiteY43" fmla="*/ 8935 h 10000"/>
                <a:gd name="connsiteX44" fmla="*/ 130 w 10000"/>
                <a:gd name="connsiteY44" fmla="*/ 8893 h 10000"/>
                <a:gd name="connsiteX45" fmla="*/ 48 w 10000"/>
                <a:gd name="connsiteY45" fmla="*/ 8758 h 10000"/>
                <a:gd name="connsiteX46" fmla="*/ 638 w 10000"/>
                <a:gd name="connsiteY46" fmla="*/ 7104 h 10000"/>
                <a:gd name="connsiteX47" fmla="*/ 6100 w 10000"/>
                <a:gd name="connsiteY47" fmla="*/ 7627 h 10000"/>
                <a:gd name="connsiteX48" fmla="*/ 5005 w 10000"/>
                <a:gd name="connsiteY48" fmla="*/ 5713 h 10000"/>
                <a:gd name="connsiteX49" fmla="*/ 5149 w 10000"/>
                <a:gd name="connsiteY49" fmla="*/ 5720 h 10000"/>
                <a:gd name="connsiteX50" fmla="*/ 5199 w 10000"/>
                <a:gd name="connsiteY50" fmla="*/ 5742 h 10000"/>
                <a:gd name="connsiteX51" fmla="*/ 5306 w 10000"/>
                <a:gd name="connsiteY51" fmla="*/ 5635 h 10000"/>
                <a:gd name="connsiteX52" fmla="*/ 5363 w 10000"/>
                <a:gd name="connsiteY52" fmla="*/ 5628 h 10000"/>
                <a:gd name="connsiteX53" fmla="*/ 5413 w 10000"/>
                <a:gd name="connsiteY53" fmla="*/ 5564 h 10000"/>
                <a:gd name="connsiteX54" fmla="*/ 5475 w 10000"/>
                <a:gd name="connsiteY54" fmla="*/ 5515 h 10000"/>
                <a:gd name="connsiteX55" fmla="*/ 5538 w 10000"/>
                <a:gd name="connsiteY55" fmla="*/ 5408 h 10000"/>
                <a:gd name="connsiteX56" fmla="*/ 5551 w 10000"/>
                <a:gd name="connsiteY56" fmla="*/ 5344 h 10000"/>
                <a:gd name="connsiteX57" fmla="*/ 5626 w 10000"/>
                <a:gd name="connsiteY57" fmla="*/ 5316 h 10000"/>
                <a:gd name="connsiteX58" fmla="*/ 5714 w 10000"/>
                <a:gd name="connsiteY58" fmla="*/ 5351 h 10000"/>
                <a:gd name="connsiteX59" fmla="*/ 5789 w 10000"/>
                <a:gd name="connsiteY59" fmla="*/ 5337 h 10000"/>
                <a:gd name="connsiteX60" fmla="*/ 5866 w 10000"/>
                <a:gd name="connsiteY60" fmla="*/ 5344 h 10000"/>
                <a:gd name="connsiteX61" fmla="*/ 5998 w 10000"/>
                <a:gd name="connsiteY61" fmla="*/ 5302 h 10000"/>
                <a:gd name="connsiteX62" fmla="*/ 6084 w 10000"/>
                <a:gd name="connsiteY62" fmla="*/ 5195 h 10000"/>
                <a:gd name="connsiteX63" fmla="*/ 6122 w 10000"/>
                <a:gd name="connsiteY63" fmla="*/ 5160 h 10000"/>
                <a:gd name="connsiteX64" fmla="*/ 6179 w 10000"/>
                <a:gd name="connsiteY64" fmla="*/ 5160 h 10000"/>
                <a:gd name="connsiteX65" fmla="*/ 6223 w 10000"/>
                <a:gd name="connsiteY65" fmla="*/ 5103 h 10000"/>
                <a:gd name="connsiteX66" fmla="*/ 6204 w 10000"/>
                <a:gd name="connsiteY66" fmla="*/ 5039 h 10000"/>
                <a:gd name="connsiteX67" fmla="*/ 6217 w 10000"/>
                <a:gd name="connsiteY67" fmla="*/ 4982 h 10000"/>
                <a:gd name="connsiteX68" fmla="*/ 6273 w 10000"/>
                <a:gd name="connsiteY68" fmla="*/ 4876 h 10000"/>
                <a:gd name="connsiteX69" fmla="*/ 6335 w 10000"/>
                <a:gd name="connsiteY69" fmla="*/ 4776 h 10000"/>
                <a:gd name="connsiteX70" fmla="*/ 6398 w 10000"/>
                <a:gd name="connsiteY70" fmla="*/ 4755 h 10000"/>
                <a:gd name="connsiteX71" fmla="*/ 6430 w 10000"/>
                <a:gd name="connsiteY71" fmla="*/ 4720 h 10000"/>
                <a:gd name="connsiteX72" fmla="*/ 6536 w 10000"/>
                <a:gd name="connsiteY72" fmla="*/ 4734 h 10000"/>
                <a:gd name="connsiteX73" fmla="*/ 6643 w 10000"/>
                <a:gd name="connsiteY73" fmla="*/ 4734 h 10000"/>
                <a:gd name="connsiteX74" fmla="*/ 6650 w 10000"/>
                <a:gd name="connsiteY74" fmla="*/ 4670 h 10000"/>
                <a:gd name="connsiteX75" fmla="*/ 6668 w 10000"/>
                <a:gd name="connsiteY75" fmla="*/ 4627 h 10000"/>
                <a:gd name="connsiteX76" fmla="*/ 6662 w 10000"/>
                <a:gd name="connsiteY76" fmla="*/ 4599 h 10000"/>
                <a:gd name="connsiteX77" fmla="*/ 6724 w 10000"/>
                <a:gd name="connsiteY77" fmla="*/ 4578 h 10000"/>
                <a:gd name="connsiteX78" fmla="*/ 6768 w 10000"/>
                <a:gd name="connsiteY78" fmla="*/ 4634 h 10000"/>
                <a:gd name="connsiteX79" fmla="*/ 6831 w 10000"/>
                <a:gd name="connsiteY79" fmla="*/ 4613 h 10000"/>
                <a:gd name="connsiteX80" fmla="*/ 6851 w 10000"/>
                <a:gd name="connsiteY80" fmla="*/ 4578 h 10000"/>
                <a:gd name="connsiteX81" fmla="*/ 6901 w 10000"/>
                <a:gd name="connsiteY81" fmla="*/ 4564 h 10000"/>
                <a:gd name="connsiteX82" fmla="*/ 7006 w 10000"/>
                <a:gd name="connsiteY82" fmla="*/ 4493 h 10000"/>
                <a:gd name="connsiteX83" fmla="*/ 7107 w 10000"/>
                <a:gd name="connsiteY83" fmla="*/ 4521 h 10000"/>
                <a:gd name="connsiteX84" fmla="*/ 7133 w 10000"/>
                <a:gd name="connsiteY84" fmla="*/ 4507 h 10000"/>
                <a:gd name="connsiteX85" fmla="*/ 7188 w 10000"/>
                <a:gd name="connsiteY85" fmla="*/ 4528 h 10000"/>
                <a:gd name="connsiteX86" fmla="*/ 7214 w 10000"/>
                <a:gd name="connsiteY86" fmla="*/ 4471 h 10000"/>
                <a:gd name="connsiteX87" fmla="*/ 7238 w 10000"/>
                <a:gd name="connsiteY87" fmla="*/ 4500 h 10000"/>
                <a:gd name="connsiteX88" fmla="*/ 7276 w 10000"/>
                <a:gd name="connsiteY88" fmla="*/ 4493 h 10000"/>
                <a:gd name="connsiteX89" fmla="*/ 7320 w 10000"/>
                <a:gd name="connsiteY89" fmla="*/ 4556 h 10000"/>
                <a:gd name="connsiteX90" fmla="*/ 7370 w 10000"/>
                <a:gd name="connsiteY90" fmla="*/ 4549 h 10000"/>
                <a:gd name="connsiteX91" fmla="*/ 7414 w 10000"/>
                <a:gd name="connsiteY91" fmla="*/ 4578 h 10000"/>
                <a:gd name="connsiteX92" fmla="*/ 7433 w 10000"/>
                <a:gd name="connsiteY92" fmla="*/ 4556 h 10000"/>
                <a:gd name="connsiteX93" fmla="*/ 7522 w 10000"/>
                <a:gd name="connsiteY93" fmla="*/ 4564 h 10000"/>
                <a:gd name="connsiteX94" fmla="*/ 7535 w 10000"/>
                <a:gd name="connsiteY94" fmla="*/ 4585 h 10000"/>
                <a:gd name="connsiteX95" fmla="*/ 7628 w 10000"/>
                <a:gd name="connsiteY95" fmla="*/ 4514 h 10000"/>
                <a:gd name="connsiteX96" fmla="*/ 7628 w 10000"/>
                <a:gd name="connsiteY96" fmla="*/ 4393 h 10000"/>
                <a:gd name="connsiteX97" fmla="*/ 7604 w 10000"/>
                <a:gd name="connsiteY97" fmla="*/ 4379 h 10000"/>
                <a:gd name="connsiteX98" fmla="*/ 7585 w 10000"/>
                <a:gd name="connsiteY98" fmla="*/ 4294 h 10000"/>
                <a:gd name="connsiteX99" fmla="*/ 7547 w 10000"/>
                <a:gd name="connsiteY99" fmla="*/ 4209 h 10000"/>
                <a:gd name="connsiteX100" fmla="*/ 7489 w 10000"/>
                <a:gd name="connsiteY100" fmla="*/ 4173 h 10000"/>
                <a:gd name="connsiteX101" fmla="*/ 7483 w 10000"/>
                <a:gd name="connsiteY101" fmla="*/ 4131 h 10000"/>
                <a:gd name="connsiteX102" fmla="*/ 7402 w 10000"/>
                <a:gd name="connsiteY102" fmla="*/ 4053 h 10000"/>
                <a:gd name="connsiteX103" fmla="*/ 7408 w 10000"/>
                <a:gd name="connsiteY103" fmla="*/ 4024 h 10000"/>
                <a:gd name="connsiteX104" fmla="*/ 7327 w 10000"/>
                <a:gd name="connsiteY104" fmla="*/ 3982 h 10000"/>
                <a:gd name="connsiteX105" fmla="*/ 7320 w 10000"/>
                <a:gd name="connsiteY105" fmla="*/ 3903 h 10000"/>
                <a:gd name="connsiteX106" fmla="*/ 7183 w 10000"/>
                <a:gd name="connsiteY106" fmla="*/ 3833 h 10000"/>
                <a:gd name="connsiteX107" fmla="*/ 7107 w 10000"/>
                <a:gd name="connsiteY107" fmla="*/ 3683 h 10000"/>
                <a:gd name="connsiteX108" fmla="*/ 6994 w 10000"/>
                <a:gd name="connsiteY108" fmla="*/ 3676 h 10000"/>
                <a:gd name="connsiteX109" fmla="*/ 6956 w 10000"/>
                <a:gd name="connsiteY109" fmla="*/ 3648 h 10000"/>
                <a:gd name="connsiteX110" fmla="*/ 6901 w 10000"/>
                <a:gd name="connsiteY110" fmla="*/ 3669 h 10000"/>
                <a:gd name="connsiteX111" fmla="*/ 6812 w 10000"/>
                <a:gd name="connsiteY111" fmla="*/ 3669 h 10000"/>
                <a:gd name="connsiteX112" fmla="*/ 6687 w 10000"/>
                <a:gd name="connsiteY112" fmla="*/ 3840 h 10000"/>
                <a:gd name="connsiteX113" fmla="*/ 6643 w 10000"/>
                <a:gd name="connsiteY113" fmla="*/ 3918 h 10000"/>
                <a:gd name="connsiteX114" fmla="*/ 6530 w 10000"/>
                <a:gd name="connsiteY114" fmla="*/ 3797 h 10000"/>
                <a:gd name="connsiteX115" fmla="*/ 6449 w 10000"/>
                <a:gd name="connsiteY115" fmla="*/ 3747 h 10000"/>
                <a:gd name="connsiteX116" fmla="*/ 6367 w 10000"/>
                <a:gd name="connsiteY116" fmla="*/ 3754 h 10000"/>
                <a:gd name="connsiteX117" fmla="*/ 6285 w 10000"/>
                <a:gd name="connsiteY117" fmla="*/ 3790 h 10000"/>
                <a:gd name="connsiteX118" fmla="*/ 6217 w 10000"/>
                <a:gd name="connsiteY118" fmla="*/ 3762 h 10000"/>
                <a:gd name="connsiteX119" fmla="*/ 6153 w 10000"/>
                <a:gd name="connsiteY119" fmla="*/ 3804 h 10000"/>
                <a:gd name="connsiteX120" fmla="*/ 6091 w 10000"/>
                <a:gd name="connsiteY120" fmla="*/ 3889 h 10000"/>
                <a:gd name="connsiteX121" fmla="*/ 5947 w 10000"/>
                <a:gd name="connsiteY121" fmla="*/ 3733 h 10000"/>
                <a:gd name="connsiteX122" fmla="*/ 5928 w 10000"/>
                <a:gd name="connsiteY122" fmla="*/ 3577 h 10000"/>
                <a:gd name="connsiteX123" fmla="*/ 6041 w 10000"/>
                <a:gd name="connsiteY123" fmla="*/ 3513 h 10000"/>
                <a:gd name="connsiteX124" fmla="*/ 6034 w 10000"/>
                <a:gd name="connsiteY124" fmla="*/ 3343 h 10000"/>
                <a:gd name="connsiteX125" fmla="*/ 6141 w 10000"/>
                <a:gd name="connsiteY125" fmla="*/ 3144 h 10000"/>
                <a:gd name="connsiteX126" fmla="*/ 6129 w 10000"/>
                <a:gd name="connsiteY126" fmla="*/ 3109 h 10000"/>
                <a:gd name="connsiteX127" fmla="*/ 6385 w 10000"/>
                <a:gd name="connsiteY127" fmla="*/ 2456 h 10000"/>
                <a:gd name="connsiteX128" fmla="*/ 6524 w 10000"/>
                <a:gd name="connsiteY128" fmla="*/ 2555 h 10000"/>
                <a:gd name="connsiteX129" fmla="*/ 6605 w 10000"/>
                <a:gd name="connsiteY129" fmla="*/ 2598 h 10000"/>
                <a:gd name="connsiteX130" fmla="*/ 6687 w 10000"/>
                <a:gd name="connsiteY130" fmla="*/ 2598 h 10000"/>
                <a:gd name="connsiteX131" fmla="*/ 6812 w 10000"/>
                <a:gd name="connsiteY131" fmla="*/ 2676 h 10000"/>
                <a:gd name="connsiteX132" fmla="*/ 6831 w 10000"/>
                <a:gd name="connsiteY132" fmla="*/ 2626 h 10000"/>
                <a:gd name="connsiteX133" fmla="*/ 6913 w 10000"/>
                <a:gd name="connsiteY133" fmla="*/ 2612 h 10000"/>
                <a:gd name="connsiteX134" fmla="*/ 6982 w 10000"/>
                <a:gd name="connsiteY134" fmla="*/ 2527 h 10000"/>
                <a:gd name="connsiteX135" fmla="*/ 7069 w 10000"/>
                <a:gd name="connsiteY135" fmla="*/ 2463 h 10000"/>
                <a:gd name="connsiteX136" fmla="*/ 7107 w 10000"/>
                <a:gd name="connsiteY136" fmla="*/ 2399 h 10000"/>
                <a:gd name="connsiteX137" fmla="*/ 7238 w 10000"/>
                <a:gd name="connsiteY137" fmla="*/ 2356 h 10000"/>
                <a:gd name="connsiteX138" fmla="*/ 7308 w 10000"/>
                <a:gd name="connsiteY138" fmla="*/ 2363 h 10000"/>
                <a:gd name="connsiteX139" fmla="*/ 7364 w 10000"/>
                <a:gd name="connsiteY139" fmla="*/ 2300 h 10000"/>
                <a:gd name="connsiteX140" fmla="*/ 7408 w 10000"/>
                <a:gd name="connsiteY140" fmla="*/ 2214 h 10000"/>
                <a:gd name="connsiteX141" fmla="*/ 7389 w 10000"/>
                <a:gd name="connsiteY141" fmla="*/ 2200 h 10000"/>
                <a:gd name="connsiteX142" fmla="*/ 7408 w 10000"/>
                <a:gd name="connsiteY142" fmla="*/ 2108 h 10000"/>
                <a:gd name="connsiteX143" fmla="*/ 7333 w 10000"/>
                <a:gd name="connsiteY143" fmla="*/ 2108 h 10000"/>
                <a:gd name="connsiteX144" fmla="*/ 7370 w 10000"/>
                <a:gd name="connsiteY144" fmla="*/ 2030 h 10000"/>
                <a:gd name="connsiteX145" fmla="*/ 7377 w 10000"/>
                <a:gd name="connsiteY145" fmla="*/ 1938 h 10000"/>
                <a:gd name="connsiteX146" fmla="*/ 7408 w 10000"/>
                <a:gd name="connsiteY146" fmla="*/ 1916 h 10000"/>
                <a:gd name="connsiteX147" fmla="*/ 7464 w 10000"/>
                <a:gd name="connsiteY147" fmla="*/ 1824 h 10000"/>
                <a:gd name="connsiteX148" fmla="*/ 7458 w 10000"/>
                <a:gd name="connsiteY148" fmla="*/ 1753 h 10000"/>
                <a:gd name="connsiteX149" fmla="*/ 7504 w 10000"/>
                <a:gd name="connsiteY149" fmla="*/ 1675 h 10000"/>
                <a:gd name="connsiteX150" fmla="*/ 7554 w 10000"/>
                <a:gd name="connsiteY150" fmla="*/ 1625 h 10000"/>
                <a:gd name="connsiteX151" fmla="*/ 7572 w 10000"/>
                <a:gd name="connsiteY151" fmla="*/ 1540 h 10000"/>
                <a:gd name="connsiteX152" fmla="*/ 7566 w 10000"/>
                <a:gd name="connsiteY152" fmla="*/ 1512 h 10000"/>
                <a:gd name="connsiteX153" fmla="*/ 7610 w 10000"/>
                <a:gd name="connsiteY153" fmla="*/ 1455 h 10000"/>
                <a:gd name="connsiteX154" fmla="*/ 7672 w 10000"/>
                <a:gd name="connsiteY154" fmla="*/ 1285 h 10000"/>
                <a:gd name="connsiteX155" fmla="*/ 7691 w 10000"/>
                <a:gd name="connsiteY155" fmla="*/ 1185 h 10000"/>
                <a:gd name="connsiteX156" fmla="*/ 7723 w 10000"/>
                <a:gd name="connsiteY156" fmla="*/ 1192 h 10000"/>
                <a:gd name="connsiteX157" fmla="*/ 7810 w 10000"/>
                <a:gd name="connsiteY157" fmla="*/ 1079 h 10000"/>
                <a:gd name="connsiteX158" fmla="*/ 7910 w 10000"/>
                <a:gd name="connsiteY158" fmla="*/ 1015 h 10000"/>
                <a:gd name="connsiteX159" fmla="*/ 7922 w 10000"/>
                <a:gd name="connsiteY159" fmla="*/ 937 h 10000"/>
                <a:gd name="connsiteX160" fmla="*/ 7961 w 10000"/>
                <a:gd name="connsiteY160" fmla="*/ 852 h 10000"/>
                <a:gd name="connsiteX161" fmla="*/ 7949 w 10000"/>
                <a:gd name="connsiteY161" fmla="*/ 788 h 10000"/>
                <a:gd name="connsiteX162" fmla="*/ 7898 w 10000"/>
                <a:gd name="connsiteY162" fmla="*/ 731 h 10000"/>
                <a:gd name="connsiteX163" fmla="*/ 7922 w 10000"/>
                <a:gd name="connsiteY163" fmla="*/ 660 h 10000"/>
                <a:gd name="connsiteX164" fmla="*/ 7922 w 10000"/>
                <a:gd name="connsiteY164" fmla="*/ 575 h 10000"/>
                <a:gd name="connsiteX165" fmla="*/ 7829 w 10000"/>
                <a:gd name="connsiteY165" fmla="*/ 504 h 10000"/>
                <a:gd name="connsiteX166" fmla="*/ 7736 w 10000"/>
                <a:gd name="connsiteY166" fmla="*/ 546 h 10000"/>
                <a:gd name="connsiteX167" fmla="*/ 7691 w 10000"/>
                <a:gd name="connsiteY167" fmla="*/ 546 h 10000"/>
                <a:gd name="connsiteX168" fmla="*/ 7672 w 10000"/>
                <a:gd name="connsiteY168" fmla="*/ 497 h 10000"/>
                <a:gd name="connsiteX169" fmla="*/ 7672 w 10000"/>
                <a:gd name="connsiteY169" fmla="*/ 405 h 10000"/>
                <a:gd name="connsiteX170" fmla="*/ 7791 w 10000"/>
                <a:gd name="connsiteY170" fmla="*/ 312 h 10000"/>
                <a:gd name="connsiteX171" fmla="*/ 7829 w 10000"/>
                <a:gd name="connsiteY171" fmla="*/ 234 h 10000"/>
                <a:gd name="connsiteX172" fmla="*/ 7904 w 10000"/>
                <a:gd name="connsiteY172" fmla="*/ 170 h 10000"/>
                <a:gd name="connsiteX173" fmla="*/ 7973 w 10000"/>
                <a:gd name="connsiteY173" fmla="*/ 50 h 10000"/>
                <a:gd name="connsiteX174" fmla="*/ 8023 w 10000"/>
                <a:gd name="connsiteY174" fmla="*/ 28 h 10000"/>
                <a:gd name="connsiteX175" fmla="*/ 8092 w 10000"/>
                <a:gd name="connsiteY175" fmla="*/ 43 h 10000"/>
                <a:gd name="connsiteX176" fmla="*/ 8237 w 10000"/>
                <a:gd name="connsiteY176" fmla="*/ 0 h 10000"/>
                <a:gd name="connsiteX177" fmla="*/ 8305 w 10000"/>
                <a:gd name="connsiteY177" fmla="*/ 71 h 10000"/>
                <a:gd name="connsiteX178" fmla="*/ 8300 w 10000"/>
                <a:gd name="connsiteY178" fmla="*/ 121 h 10000"/>
                <a:gd name="connsiteX179" fmla="*/ 8331 w 10000"/>
                <a:gd name="connsiteY179" fmla="*/ 142 h 10000"/>
                <a:gd name="connsiteX180" fmla="*/ 8355 w 10000"/>
                <a:gd name="connsiteY180" fmla="*/ 192 h 10000"/>
                <a:gd name="connsiteX181" fmla="*/ 8318 w 10000"/>
                <a:gd name="connsiteY181" fmla="*/ 248 h 10000"/>
                <a:gd name="connsiteX182" fmla="*/ 8268 w 10000"/>
                <a:gd name="connsiteY182" fmla="*/ 376 h 10000"/>
                <a:gd name="connsiteX183" fmla="*/ 8187 w 10000"/>
                <a:gd name="connsiteY183" fmla="*/ 476 h 10000"/>
                <a:gd name="connsiteX184" fmla="*/ 8111 w 10000"/>
                <a:gd name="connsiteY184" fmla="*/ 532 h 10000"/>
                <a:gd name="connsiteX185" fmla="*/ 8169 w 10000"/>
                <a:gd name="connsiteY185" fmla="*/ 554 h 10000"/>
                <a:gd name="connsiteX186" fmla="*/ 8243 w 10000"/>
                <a:gd name="connsiteY186" fmla="*/ 639 h 10000"/>
                <a:gd name="connsiteX187" fmla="*/ 8293 w 10000"/>
                <a:gd name="connsiteY187" fmla="*/ 646 h 10000"/>
                <a:gd name="connsiteX188" fmla="*/ 8318 w 10000"/>
                <a:gd name="connsiteY188" fmla="*/ 738 h 10000"/>
                <a:gd name="connsiteX189" fmla="*/ 8368 w 10000"/>
                <a:gd name="connsiteY189" fmla="*/ 759 h 10000"/>
                <a:gd name="connsiteX190" fmla="*/ 8406 w 10000"/>
                <a:gd name="connsiteY190" fmla="*/ 752 h 10000"/>
                <a:gd name="connsiteX191" fmla="*/ 8481 w 10000"/>
                <a:gd name="connsiteY191" fmla="*/ 610 h 10000"/>
                <a:gd name="connsiteX192" fmla="*/ 8550 w 10000"/>
                <a:gd name="connsiteY192" fmla="*/ 625 h 10000"/>
                <a:gd name="connsiteX193" fmla="*/ 8562 w 10000"/>
                <a:gd name="connsiteY193" fmla="*/ 667 h 10000"/>
                <a:gd name="connsiteX194" fmla="*/ 8613 w 10000"/>
                <a:gd name="connsiteY194" fmla="*/ 717 h 10000"/>
                <a:gd name="connsiteX195" fmla="*/ 8613 w 10000"/>
                <a:gd name="connsiteY195" fmla="*/ 752 h 10000"/>
                <a:gd name="connsiteX196" fmla="*/ 8657 w 10000"/>
                <a:gd name="connsiteY196" fmla="*/ 774 h 10000"/>
                <a:gd name="connsiteX197" fmla="*/ 8720 w 10000"/>
                <a:gd name="connsiteY197" fmla="*/ 774 h 10000"/>
                <a:gd name="connsiteX198" fmla="*/ 8726 w 10000"/>
                <a:gd name="connsiteY198" fmla="*/ 837 h 10000"/>
                <a:gd name="connsiteX199" fmla="*/ 8670 w 10000"/>
                <a:gd name="connsiteY199" fmla="*/ 866 h 10000"/>
                <a:gd name="connsiteX200" fmla="*/ 8720 w 10000"/>
                <a:gd name="connsiteY200" fmla="*/ 1143 h 10000"/>
                <a:gd name="connsiteX201" fmla="*/ 8770 w 10000"/>
                <a:gd name="connsiteY201" fmla="*/ 1270 h 10000"/>
                <a:gd name="connsiteX202" fmla="*/ 8757 w 10000"/>
                <a:gd name="connsiteY202" fmla="*/ 1327 h 10000"/>
                <a:gd name="connsiteX203" fmla="*/ 8801 w 10000"/>
                <a:gd name="connsiteY203" fmla="*/ 1391 h 10000"/>
                <a:gd name="connsiteX204" fmla="*/ 8808 w 10000"/>
                <a:gd name="connsiteY204" fmla="*/ 1434 h 10000"/>
                <a:gd name="connsiteX205" fmla="*/ 8926 w 10000"/>
                <a:gd name="connsiteY205" fmla="*/ 1483 h 10000"/>
                <a:gd name="connsiteX206" fmla="*/ 9072 w 10000"/>
                <a:gd name="connsiteY206" fmla="*/ 1441 h 10000"/>
                <a:gd name="connsiteX207" fmla="*/ 9089 w 10000"/>
                <a:gd name="connsiteY207" fmla="*/ 1384 h 10000"/>
                <a:gd name="connsiteX208" fmla="*/ 9139 w 10000"/>
                <a:gd name="connsiteY208" fmla="*/ 1405 h 10000"/>
                <a:gd name="connsiteX209" fmla="*/ 9172 w 10000"/>
                <a:gd name="connsiteY209" fmla="*/ 1455 h 10000"/>
                <a:gd name="connsiteX210" fmla="*/ 9248 w 10000"/>
                <a:gd name="connsiteY210" fmla="*/ 1419 h 10000"/>
                <a:gd name="connsiteX211" fmla="*/ 9291 w 10000"/>
                <a:gd name="connsiteY211" fmla="*/ 1419 h 10000"/>
                <a:gd name="connsiteX212" fmla="*/ 9354 w 10000"/>
                <a:gd name="connsiteY212" fmla="*/ 1476 h 10000"/>
                <a:gd name="connsiteX213" fmla="*/ 9391 w 10000"/>
                <a:gd name="connsiteY213" fmla="*/ 1398 h 10000"/>
                <a:gd name="connsiteX214" fmla="*/ 9467 w 10000"/>
                <a:gd name="connsiteY214" fmla="*/ 1434 h 10000"/>
                <a:gd name="connsiteX215" fmla="*/ 9505 w 10000"/>
                <a:gd name="connsiteY215" fmla="*/ 1391 h 10000"/>
                <a:gd name="connsiteX216" fmla="*/ 9536 w 10000"/>
                <a:gd name="connsiteY216" fmla="*/ 1398 h 10000"/>
                <a:gd name="connsiteX217" fmla="*/ 9567 w 10000"/>
                <a:gd name="connsiteY217" fmla="*/ 1356 h 10000"/>
                <a:gd name="connsiteX218" fmla="*/ 9561 w 10000"/>
                <a:gd name="connsiteY218" fmla="*/ 1313 h 10000"/>
                <a:gd name="connsiteX219" fmla="*/ 9605 w 10000"/>
                <a:gd name="connsiteY219" fmla="*/ 1292 h 10000"/>
                <a:gd name="connsiteX220" fmla="*/ 9636 w 10000"/>
                <a:gd name="connsiteY220" fmla="*/ 1221 h 10000"/>
                <a:gd name="connsiteX221" fmla="*/ 9725 w 10000"/>
                <a:gd name="connsiteY221" fmla="*/ 1228 h 10000"/>
                <a:gd name="connsiteX222" fmla="*/ 9856 w 10000"/>
                <a:gd name="connsiteY222" fmla="*/ 1434 h 10000"/>
                <a:gd name="connsiteX223" fmla="*/ 9880 w 10000"/>
                <a:gd name="connsiteY223" fmla="*/ 1505 h 10000"/>
                <a:gd name="connsiteX224" fmla="*/ 9969 w 10000"/>
                <a:gd name="connsiteY224" fmla="*/ 1597 h 10000"/>
                <a:gd name="connsiteX225" fmla="*/ 10000 w 10000"/>
                <a:gd name="connsiteY225" fmla="*/ 1682 h 10000"/>
                <a:gd name="connsiteX226" fmla="*/ 9931 w 10000"/>
                <a:gd name="connsiteY226" fmla="*/ 1796 h 10000"/>
                <a:gd name="connsiteX227" fmla="*/ 9880 w 10000"/>
                <a:gd name="connsiteY227" fmla="*/ 1838 h 10000"/>
                <a:gd name="connsiteX228" fmla="*/ 9907 w 10000"/>
                <a:gd name="connsiteY228" fmla="*/ 1959 h 10000"/>
                <a:gd name="connsiteX229" fmla="*/ 9830 w 10000"/>
                <a:gd name="connsiteY229" fmla="*/ 2051 h 10000"/>
                <a:gd name="connsiteX230" fmla="*/ 9787 w 10000"/>
                <a:gd name="connsiteY230" fmla="*/ 2072 h 10000"/>
                <a:gd name="connsiteX231" fmla="*/ 9787 w 10000"/>
                <a:gd name="connsiteY231" fmla="*/ 2136 h 10000"/>
                <a:gd name="connsiteX232" fmla="*/ 9730 w 10000"/>
                <a:gd name="connsiteY232" fmla="*/ 2257 h 10000"/>
                <a:gd name="connsiteX233" fmla="*/ 9693 w 10000"/>
                <a:gd name="connsiteY233" fmla="*/ 2264 h 10000"/>
                <a:gd name="connsiteX234" fmla="*/ 9699 w 10000"/>
                <a:gd name="connsiteY234" fmla="*/ 2349 h 10000"/>
                <a:gd name="connsiteX235" fmla="*/ 9667 w 10000"/>
                <a:gd name="connsiteY235" fmla="*/ 2413 h 10000"/>
                <a:gd name="connsiteX236" fmla="*/ 9675 w 10000"/>
                <a:gd name="connsiteY236" fmla="*/ 2697 h 10000"/>
                <a:gd name="connsiteX237" fmla="*/ 9693 w 10000"/>
                <a:gd name="connsiteY237" fmla="*/ 2718 h 10000"/>
                <a:gd name="connsiteX238" fmla="*/ 9687 w 10000"/>
                <a:gd name="connsiteY238" fmla="*/ 2811 h 10000"/>
                <a:gd name="connsiteX239" fmla="*/ 9675 w 10000"/>
                <a:gd name="connsiteY239" fmla="*/ 2896 h 10000"/>
                <a:gd name="connsiteX240" fmla="*/ 9630 w 10000"/>
                <a:gd name="connsiteY240" fmla="*/ 2938 h 10000"/>
                <a:gd name="connsiteX241" fmla="*/ 9548 w 10000"/>
                <a:gd name="connsiteY241" fmla="*/ 2903 h 10000"/>
                <a:gd name="connsiteX242" fmla="*/ 9511 w 10000"/>
                <a:gd name="connsiteY242" fmla="*/ 2952 h 10000"/>
                <a:gd name="connsiteX243" fmla="*/ 9517 w 10000"/>
                <a:gd name="connsiteY243" fmla="*/ 2995 h 10000"/>
                <a:gd name="connsiteX244" fmla="*/ 9492 w 10000"/>
                <a:gd name="connsiteY244" fmla="*/ 3080 h 10000"/>
                <a:gd name="connsiteX245" fmla="*/ 9448 w 10000"/>
                <a:gd name="connsiteY245" fmla="*/ 3137 h 10000"/>
                <a:gd name="connsiteX246" fmla="*/ 9435 w 10000"/>
                <a:gd name="connsiteY246" fmla="*/ 3236 h 10000"/>
                <a:gd name="connsiteX247" fmla="*/ 9404 w 10000"/>
                <a:gd name="connsiteY247" fmla="*/ 3322 h 10000"/>
                <a:gd name="connsiteX248" fmla="*/ 9410 w 10000"/>
                <a:gd name="connsiteY248" fmla="*/ 3378 h 10000"/>
                <a:gd name="connsiteX249" fmla="*/ 9398 w 10000"/>
                <a:gd name="connsiteY249" fmla="*/ 3435 h 10000"/>
                <a:gd name="connsiteX250" fmla="*/ 9423 w 10000"/>
                <a:gd name="connsiteY250" fmla="*/ 3485 h 10000"/>
                <a:gd name="connsiteX251" fmla="*/ 9385 w 10000"/>
                <a:gd name="connsiteY251" fmla="*/ 3563 h 10000"/>
                <a:gd name="connsiteX252" fmla="*/ 9323 w 10000"/>
                <a:gd name="connsiteY252" fmla="*/ 3442 h 10000"/>
                <a:gd name="connsiteX253" fmla="*/ 9323 w 10000"/>
                <a:gd name="connsiteY253" fmla="*/ 3350 h 10000"/>
                <a:gd name="connsiteX254" fmla="*/ 9304 w 10000"/>
                <a:gd name="connsiteY254" fmla="*/ 3336 h 10000"/>
                <a:gd name="connsiteX255" fmla="*/ 9228 w 10000"/>
                <a:gd name="connsiteY255" fmla="*/ 3400 h 10000"/>
                <a:gd name="connsiteX256" fmla="*/ 9108 w 10000"/>
                <a:gd name="connsiteY256" fmla="*/ 3549 h 10000"/>
                <a:gd name="connsiteX257" fmla="*/ 9039 w 10000"/>
                <a:gd name="connsiteY257" fmla="*/ 3655 h 10000"/>
                <a:gd name="connsiteX258" fmla="*/ 8933 w 10000"/>
                <a:gd name="connsiteY258" fmla="*/ 3712 h 10000"/>
                <a:gd name="connsiteX259" fmla="*/ 8895 w 10000"/>
                <a:gd name="connsiteY259" fmla="*/ 3797 h 10000"/>
                <a:gd name="connsiteX260" fmla="*/ 8864 w 10000"/>
                <a:gd name="connsiteY260" fmla="*/ 3825 h 10000"/>
                <a:gd name="connsiteX261" fmla="*/ 8744 w 10000"/>
                <a:gd name="connsiteY261" fmla="*/ 3903 h 10000"/>
                <a:gd name="connsiteX262" fmla="*/ 8644 w 10000"/>
                <a:gd name="connsiteY262" fmla="*/ 3996 h 10000"/>
                <a:gd name="connsiteX263" fmla="*/ 8620 w 10000"/>
                <a:gd name="connsiteY263" fmla="*/ 4067 h 10000"/>
                <a:gd name="connsiteX264" fmla="*/ 8581 w 10000"/>
                <a:gd name="connsiteY264" fmla="*/ 4102 h 10000"/>
                <a:gd name="connsiteX265" fmla="*/ 8632 w 10000"/>
                <a:gd name="connsiteY265" fmla="*/ 4194 h 10000"/>
                <a:gd name="connsiteX266" fmla="*/ 8682 w 10000"/>
                <a:gd name="connsiteY266" fmla="*/ 4265 h 10000"/>
                <a:gd name="connsiteX267" fmla="*/ 8751 w 10000"/>
                <a:gd name="connsiteY267" fmla="*/ 4294 h 10000"/>
                <a:gd name="connsiteX268" fmla="*/ 8726 w 10000"/>
                <a:gd name="connsiteY268" fmla="*/ 4344 h 10000"/>
                <a:gd name="connsiteX269" fmla="*/ 8775 w 10000"/>
                <a:gd name="connsiteY269" fmla="*/ 4358 h 10000"/>
                <a:gd name="connsiteX270" fmla="*/ 8775 w 10000"/>
                <a:gd name="connsiteY270" fmla="*/ 4443 h 10000"/>
                <a:gd name="connsiteX271" fmla="*/ 8814 w 10000"/>
                <a:gd name="connsiteY271" fmla="*/ 4507 h 10000"/>
                <a:gd name="connsiteX272" fmla="*/ 8876 w 10000"/>
                <a:gd name="connsiteY272" fmla="*/ 4493 h 10000"/>
                <a:gd name="connsiteX273" fmla="*/ 8902 w 10000"/>
                <a:gd name="connsiteY273" fmla="*/ 4422 h 10000"/>
                <a:gd name="connsiteX274" fmla="*/ 8952 w 10000"/>
                <a:gd name="connsiteY274" fmla="*/ 4414 h 10000"/>
                <a:gd name="connsiteX275" fmla="*/ 8957 w 10000"/>
                <a:gd name="connsiteY275" fmla="*/ 4358 h 10000"/>
                <a:gd name="connsiteX276" fmla="*/ 9022 w 10000"/>
                <a:gd name="connsiteY276" fmla="*/ 4358 h 10000"/>
                <a:gd name="connsiteX277" fmla="*/ 8995 w 10000"/>
                <a:gd name="connsiteY277" fmla="*/ 4429 h 10000"/>
                <a:gd name="connsiteX278" fmla="*/ 9058 w 10000"/>
                <a:gd name="connsiteY278" fmla="*/ 4464 h 10000"/>
                <a:gd name="connsiteX279" fmla="*/ 9046 w 10000"/>
                <a:gd name="connsiteY279" fmla="*/ 4528 h 10000"/>
                <a:gd name="connsiteX280" fmla="*/ 8952 w 10000"/>
                <a:gd name="connsiteY280" fmla="*/ 4535 h 10000"/>
                <a:gd name="connsiteX281" fmla="*/ 8883 w 10000"/>
                <a:gd name="connsiteY281" fmla="*/ 4578 h 10000"/>
                <a:gd name="connsiteX282" fmla="*/ 8821 w 10000"/>
                <a:gd name="connsiteY282" fmla="*/ 4599 h 10000"/>
                <a:gd name="connsiteX283" fmla="*/ 8821 w 10000"/>
                <a:gd name="connsiteY283" fmla="*/ 4698 h 10000"/>
                <a:gd name="connsiteX284" fmla="*/ 8883 w 10000"/>
                <a:gd name="connsiteY284" fmla="*/ 4805 h 10000"/>
                <a:gd name="connsiteX285" fmla="*/ 8833 w 10000"/>
                <a:gd name="connsiteY285" fmla="*/ 4904 h 10000"/>
                <a:gd name="connsiteX286" fmla="*/ 8732 w 10000"/>
                <a:gd name="connsiteY286" fmla="*/ 4918 h 10000"/>
                <a:gd name="connsiteX287" fmla="*/ 8744 w 10000"/>
                <a:gd name="connsiteY287" fmla="*/ 5032 h 10000"/>
                <a:gd name="connsiteX288" fmla="*/ 8739 w 10000"/>
                <a:gd name="connsiteY288" fmla="*/ 5103 h 10000"/>
                <a:gd name="connsiteX289" fmla="*/ 8707 w 10000"/>
                <a:gd name="connsiteY289" fmla="*/ 5138 h 10000"/>
                <a:gd name="connsiteX290" fmla="*/ 8644 w 10000"/>
                <a:gd name="connsiteY290" fmla="*/ 5110 h 10000"/>
                <a:gd name="connsiteX291" fmla="*/ 8589 w 10000"/>
                <a:gd name="connsiteY291" fmla="*/ 5018 h 10000"/>
                <a:gd name="connsiteX292" fmla="*/ 8525 w 10000"/>
                <a:gd name="connsiteY292" fmla="*/ 5089 h 10000"/>
                <a:gd name="connsiteX293" fmla="*/ 8463 w 10000"/>
                <a:gd name="connsiteY293" fmla="*/ 5039 h 10000"/>
                <a:gd name="connsiteX294" fmla="*/ 8456 w 10000"/>
                <a:gd name="connsiteY294" fmla="*/ 5011 h 10000"/>
                <a:gd name="connsiteX295" fmla="*/ 8368 w 10000"/>
                <a:gd name="connsiteY295" fmla="*/ 4947 h 10000"/>
                <a:gd name="connsiteX296" fmla="*/ 8343 w 10000"/>
                <a:gd name="connsiteY296" fmla="*/ 4961 h 10000"/>
                <a:gd name="connsiteX297" fmla="*/ 8355 w 10000"/>
                <a:gd name="connsiteY297" fmla="*/ 5039 h 10000"/>
                <a:gd name="connsiteX298" fmla="*/ 8305 w 10000"/>
                <a:gd name="connsiteY298" fmla="*/ 5138 h 10000"/>
                <a:gd name="connsiteX299" fmla="*/ 8343 w 10000"/>
                <a:gd name="connsiteY299" fmla="*/ 5160 h 10000"/>
                <a:gd name="connsiteX300" fmla="*/ 8413 w 10000"/>
                <a:gd name="connsiteY300" fmla="*/ 5145 h 10000"/>
                <a:gd name="connsiteX301" fmla="*/ 8425 w 10000"/>
                <a:gd name="connsiteY301" fmla="*/ 5181 h 10000"/>
                <a:gd name="connsiteX302" fmla="*/ 8413 w 10000"/>
                <a:gd name="connsiteY302" fmla="*/ 5224 h 10000"/>
                <a:gd name="connsiteX303" fmla="*/ 8438 w 10000"/>
                <a:gd name="connsiteY303" fmla="*/ 5280 h 10000"/>
                <a:gd name="connsiteX304" fmla="*/ 8494 w 10000"/>
                <a:gd name="connsiteY304" fmla="*/ 5316 h 10000"/>
                <a:gd name="connsiteX305" fmla="*/ 8481 w 10000"/>
                <a:gd name="connsiteY305" fmla="*/ 5401 h 10000"/>
                <a:gd name="connsiteX306" fmla="*/ 8519 w 10000"/>
                <a:gd name="connsiteY306" fmla="*/ 5444 h 10000"/>
                <a:gd name="connsiteX307" fmla="*/ 8475 w 10000"/>
                <a:gd name="connsiteY307" fmla="*/ 5486 h 10000"/>
                <a:gd name="connsiteX308" fmla="*/ 8463 w 10000"/>
                <a:gd name="connsiteY308" fmla="*/ 5642 h 10000"/>
                <a:gd name="connsiteX309" fmla="*/ 8438 w 10000"/>
                <a:gd name="connsiteY309" fmla="*/ 5649 h 10000"/>
                <a:gd name="connsiteX310" fmla="*/ 8469 w 10000"/>
                <a:gd name="connsiteY310" fmla="*/ 5720 h 10000"/>
                <a:gd name="connsiteX311" fmla="*/ 8475 w 10000"/>
                <a:gd name="connsiteY311" fmla="*/ 5841 h 10000"/>
                <a:gd name="connsiteX312" fmla="*/ 8506 w 10000"/>
                <a:gd name="connsiteY312" fmla="*/ 5869 h 10000"/>
                <a:gd name="connsiteX313" fmla="*/ 8513 w 10000"/>
                <a:gd name="connsiteY313" fmla="*/ 5905 h 10000"/>
                <a:gd name="connsiteX314" fmla="*/ 8538 w 10000"/>
                <a:gd name="connsiteY314" fmla="*/ 5912 h 10000"/>
                <a:gd name="connsiteX315" fmla="*/ 8544 w 10000"/>
                <a:gd name="connsiteY315" fmla="*/ 5983 h 10000"/>
                <a:gd name="connsiteX316" fmla="*/ 8531 w 10000"/>
                <a:gd name="connsiteY316" fmla="*/ 6033 h 10000"/>
                <a:gd name="connsiteX317" fmla="*/ 8595 w 10000"/>
                <a:gd name="connsiteY317" fmla="*/ 6061 h 10000"/>
                <a:gd name="connsiteX318" fmla="*/ 8689 w 10000"/>
                <a:gd name="connsiteY318" fmla="*/ 6004 h 10000"/>
                <a:gd name="connsiteX319" fmla="*/ 8826 w 10000"/>
                <a:gd name="connsiteY319" fmla="*/ 5891 h 10000"/>
                <a:gd name="connsiteX320" fmla="*/ 8864 w 10000"/>
                <a:gd name="connsiteY320" fmla="*/ 5891 h 10000"/>
                <a:gd name="connsiteX321" fmla="*/ 8864 w 10000"/>
                <a:gd name="connsiteY321" fmla="*/ 5976 h 10000"/>
                <a:gd name="connsiteX322" fmla="*/ 8889 w 10000"/>
                <a:gd name="connsiteY322" fmla="*/ 5990 h 10000"/>
                <a:gd name="connsiteX323" fmla="*/ 8933 w 10000"/>
                <a:gd name="connsiteY323" fmla="*/ 6089 h 10000"/>
                <a:gd name="connsiteX324" fmla="*/ 8964 w 10000"/>
                <a:gd name="connsiteY324" fmla="*/ 6097 h 10000"/>
                <a:gd name="connsiteX325" fmla="*/ 8945 w 10000"/>
                <a:gd name="connsiteY325" fmla="*/ 6153 h 10000"/>
                <a:gd name="connsiteX326" fmla="*/ 8995 w 10000"/>
                <a:gd name="connsiteY326" fmla="*/ 6281 h 10000"/>
                <a:gd name="connsiteX327" fmla="*/ 8995 w 10000"/>
                <a:gd name="connsiteY327" fmla="*/ 6345 h 10000"/>
                <a:gd name="connsiteX328" fmla="*/ 9022 w 10000"/>
                <a:gd name="connsiteY328" fmla="*/ 6416 h 10000"/>
                <a:gd name="connsiteX329" fmla="*/ 8983 w 10000"/>
                <a:gd name="connsiteY329" fmla="*/ 6473 h 10000"/>
                <a:gd name="connsiteX330" fmla="*/ 8939 w 10000"/>
                <a:gd name="connsiteY330" fmla="*/ 6466 h 10000"/>
                <a:gd name="connsiteX331" fmla="*/ 8939 w 10000"/>
                <a:gd name="connsiteY331" fmla="*/ 6501 h 10000"/>
                <a:gd name="connsiteX332" fmla="*/ 8983 w 10000"/>
                <a:gd name="connsiteY332" fmla="*/ 6544 h 10000"/>
                <a:gd name="connsiteX333" fmla="*/ 9002 w 10000"/>
                <a:gd name="connsiteY333" fmla="*/ 6515 h 10000"/>
                <a:gd name="connsiteX334" fmla="*/ 9039 w 10000"/>
                <a:gd name="connsiteY334" fmla="*/ 6579 h 10000"/>
                <a:gd name="connsiteX335" fmla="*/ 9084 w 10000"/>
                <a:gd name="connsiteY335" fmla="*/ 6579 h 10000"/>
                <a:gd name="connsiteX336" fmla="*/ 9058 w 10000"/>
                <a:gd name="connsiteY336" fmla="*/ 6757 h 10000"/>
                <a:gd name="connsiteX337" fmla="*/ 9039 w 10000"/>
                <a:gd name="connsiteY337" fmla="*/ 6792 h 10000"/>
                <a:gd name="connsiteX338" fmla="*/ 8983 w 10000"/>
                <a:gd name="connsiteY338" fmla="*/ 6778 h 10000"/>
                <a:gd name="connsiteX339" fmla="*/ 8914 w 10000"/>
                <a:gd name="connsiteY339" fmla="*/ 6799 h 10000"/>
                <a:gd name="connsiteX340" fmla="*/ 8889 w 10000"/>
                <a:gd name="connsiteY340" fmla="*/ 6842 h 10000"/>
                <a:gd name="connsiteX341" fmla="*/ 8883 w 10000"/>
                <a:gd name="connsiteY341" fmla="*/ 6884 h 10000"/>
                <a:gd name="connsiteX342" fmla="*/ 8840 w 10000"/>
                <a:gd name="connsiteY342" fmla="*/ 6934 h 10000"/>
                <a:gd name="connsiteX343" fmla="*/ 8770 w 10000"/>
                <a:gd name="connsiteY343" fmla="*/ 6941 h 10000"/>
                <a:gd name="connsiteX344" fmla="*/ 8757 w 10000"/>
                <a:gd name="connsiteY344" fmla="*/ 6962 h 10000"/>
                <a:gd name="connsiteX345" fmla="*/ 8713 w 10000"/>
                <a:gd name="connsiteY345" fmla="*/ 6927 h 10000"/>
                <a:gd name="connsiteX346" fmla="*/ 8670 w 10000"/>
                <a:gd name="connsiteY346" fmla="*/ 6934 h 10000"/>
                <a:gd name="connsiteX347" fmla="*/ 8644 w 10000"/>
                <a:gd name="connsiteY347" fmla="*/ 6906 h 10000"/>
                <a:gd name="connsiteX348" fmla="*/ 8589 w 10000"/>
                <a:gd name="connsiteY348" fmla="*/ 6891 h 10000"/>
                <a:gd name="connsiteX349" fmla="*/ 8601 w 10000"/>
                <a:gd name="connsiteY349" fmla="*/ 6941 h 10000"/>
                <a:gd name="connsiteX350" fmla="*/ 8575 w 10000"/>
                <a:gd name="connsiteY350" fmla="*/ 6991 h 10000"/>
                <a:gd name="connsiteX351" fmla="*/ 8481 w 10000"/>
                <a:gd name="connsiteY351" fmla="*/ 6984 h 10000"/>
                <a:gd name="connsiteX352" fmla="*/ 8450 w 10000"/>
                <a:gd name="connsiteY352" fmla="*/ 6962 h 10000"/>
                <a:gd name="connsiteX353" fmla="*/ 8400 w 10000"/>
                <a:gd name="connsiteY353" fmla="*/ 6984 h 10000"/>
                <a:gd name="connsiteX354" fmla="*/ 8394 w 10000"/>
                <a:gd name="connsiteY354" fmla="*/ 7055 h 10000"/>
                <a:gd name="connsiteX355" fmla="*/ 8300 w 10000"/>
                <a:gd name="connsiteY355" fmla="*/ 7133 h 10000"/>
                <a:gd name="connsiteX356" fmla="*/ 8268 w 10000"/>
                <a:gd name="connsiteY356" fmla="*/ 7090 h 10000"/>
                <a:gd name="connsiteX357" fmla="*/ 8200 w 10000"/>
                <a:gd name="connsiteY357" fmla="*/ 7111 h 10000"/>
                <a:gd name="connsiteX358" fmla="*/ 8155 w 10000"/>
                <a:gd name="connsiteY358" fmla="*/ 7133 h 10000"/>
                <a:gd name="connsiteX359" fmla="*/ 8149 w 10000"/>
                <a:gd name="connsiteY359" fmla="*/ 7168 h 10000"/>
                <a:gd name="connsiteX360" fmla="*/ 8054 w 10000"/>
                <a:gd name="connsiteY360" fmla="*/ 7246 h 10000"/>
                <a:gd name="connsiteX361" fmla="*/ 7999 w 10000"/>
                <a:gd name="connsiteY361" fmla="*/ 7232 h 10000"/>
                <a:gd name="connsiteX362" fmla="*/ 7942 w 10000"/>
                <a:gd name="connsiteY362" fmla="*/ 7260 h 10000"/>
                <a:gd name="connsiteX363" fmla="*/ 7898 w 10000"/>
                <a:gd name="connsiteY363" fmla="*/ 7303 h 10000"/>
                <a:gd name="connsiteX364" fmla="*/ 7836 w 10000"/>
                <a:gd name="connsiteY364" fmla="*/ 7331 h 10000"/>
                <a:gd name="connsiteX365" fmla="*/ 7841 w 10000"/>
                <a:gd name="connsiteY365" fmla="*/ 7374 h 10000"/>
                <a:gd name="connsiteX366" fmla="*/ 7786 w 10000"/>
                <a:gd name="connsiteY366" fmla="*/ 7402 h 10000"/>
                <a:gd name="connsiteX367" fmla="*/ 7704 w 10000"/>
                <a:gd name="connsiteY367" fmla="*/ 7523 h 10000"/>
                <a:gd name="connsiteX368" fmla="*/ 7691 w 10000"/>
                <a:gd name="connsiteY368" fmla="*/ 7573 h 10000"/>
                <a:gd name="connsiteX369" fmla="*/ 7666 w 10000"/>
                <a:gd name="connsiteY369" fmla="*/ 7559 h 10000"/>
                <a:gd name="connsiteX370" fmla="*/ 7678 w 10000"/>
                <a:gd name="connsiteY370" fmla="*/ 7523 h 10000"/>
                <a:gd name="connsiteX371" fmla="*/ 7597 w 10000"/>
                <a:gd name="connsiteY371" fmla="*/ 7339 h 10000"/>
                <a:gd name="connsiteX372" fmla="*/ 7597 w 10000"/>
                <a:gd name="connsiteY372" fmla="*/ 7268 h 10000"/>
                <a:gd name="connsiteX373" fmla="*/ 7560 w 10000"/>
                <a:gd name="connsiteY373" fmla="*/ 7268 h 10000"/>
                <a:gd name="connsiteX374" fmla="*/ 7445 w 10000"/>
                <a:gd name="connsiteY374" fmla="*/ 7197 h 10000"/>
                <a:gd name="connsiteX375" fmla="*/ 7377 w 10000"/>
                <a:gd name="connsiteY375" fmla="*/ 7232 h 10000"/>
                <a:gd name="connsiteX376" fmla="*/ 7358 w 10000"/>
                <a:gd name="connsiteY376" fmla="*/ 7275 h 10000"/>
                <a:gd name="connsiteX377" fmla="*/ 7408 w 10000"/>
                <a:gd name="connsiteY377" fmla="*/ 7324 h 10000"/>
                <a:gd name="connsiteX378" fmla="*/ 7420 w 10000"/>
                <a:gd name="connsiteY378" fmla="*/ 7367 h 10000"/>
                <a:gd name="connsiteX379" fmla="*/ 7389 w 10000"/>
                <a:gd name="connsiteY379" fmla="*/ 7410 h 10000"/>
                <a:gd name="connsiteX380" fmla="*/ 7396 w 10000"/>
                <a:gd name="connsiteY380" fmla="*/ 7445 h 10000"/>
                <a:gd name="connsiteX381" fmla="*/ 7383 w 10000"/>
                <a:gd name="connsiteY381" fmla="*/ 7516 h 10000"/>
                <a:gd name="connsiteX382" fmla="*/ 7389 w 10000"/>
                <a:gd name="connsiteY382" fmla="*/ 7587 h 10000"/>
                <a:gd name="connsiteX383" fmla="*/ 7427 w 10000"/>
                <a:gd name="connsiteY383" fmla="*/ 7700 h 10000"/>
                <a:gd name="connsiteX384" fmla="*/ 7389 w 10000"/>
                <a:gd name="connsiteY384" fmla="*/ 7743 h 10000"/>
                <a:gd name="connsiteX385" fmla="*/ 7396 w 10000"/>
                <a:gd name="connsiteY385" fmla="*/ 7779 h 10000"/>
                <a:gd name="connsiteX386" fmla="*/ 7364 w 10000"/>
                <a:gd name="connsiteY386" fmla="*/ 7793 h 10000"/>
                <a:gd name="connsiteX387" fmla="*/ 7346 w 10000"/>
                <a:gd name="connsiteY387" fmla="*/ 7814 h 10000"/>
                <a:gd name="connsiteX388" fmla="*/ 7226 w 10000"/>
                <a:gd name="connsiteY388" fmla="*/ 7800 h 10000"/>
                <a:gd name="connsiteX389" fmla="*/ 7207 w 10000"/>
                <a:gd name="connsiteY389" fmla="*/ 7757 h 10000"/>
                <a:gd name="connsiteX390" fmla="*/ 7169 w 10000"/>
                <a:gd name="connsiteY390" fmla="*/ 7786 h 10000"/>
                <a:gd name="connsiteX391" fmla="*/ 7088 w 10000"/>
                <a:gd name="connsiteY391" fmla="*/ 7771 h 10000"/>
                <a:gd name="connsiteX392" fmla="*/ 7032 w 10000"/>
                <a:gd name="connsiteY392" fmla="*/ 7793 h 10000"/>
                <a:gd name="connsiteX393" fmla="*/ 7001 w 10000"/>
                <a:gd name="connsiteY393" fmla="*/ 7644 h 10000"/>
                <a:gd name="connsiteX394" fmla="*/ 6968 w 10000"/>
                <a:gd name="connsiteY394" fmla="*/ 7637 h 10000"/>
                <a:gd name="connsiteX395" fmla="*/ 6932 w 10000"/>
                <a:gd name="connsiteY395" fmla="*/ 7544 h 10000"/>
                <a:gd name="connsiteX396" fmla="*/ 6951 w 10000"/>
                <a:gd name="connsiteY396" fmla="*/ 7502 h 10000"/>
                <a:gd name="connsiteX397" fmla="*/ 6994 w 10000"/>
                <a:gd name="connsiteY397" fmla="*/ 7523 h 10000"/>
                <a:gd name="connsiteX398" fmla="*/ 7013 w 10000"/>
                <a:gd name="connsiteY398" fmla="*/ 7473 h 10000"/>
                <a:gd name="connsiteX399" fmla="*/ 6982 w 10000"/>
                <a:gd name="connsiteY399" fmla="*/ 7438 h 10000"/>
                <a:gd name="connsiteX400" fmla="*/ 7001 w 10000"/>
                <a:gd name="connsiteY400" fmla="*/ 7402 h 10000"/>
                <a:gd name="connsiteX401" fmla="*/ 6919 w 10000"/>
                <a:gd name="connsiteY401" fmla="*/ 7331 h 10000"/>
                <a:gd name="connsiteX402" fmla="*/ 6925 w 10000"/>
                <a:gd name="connsiteY402" fmla="*/ 7296 h 10000"/>
                <a:gd name="connsiteX403" fmla="*/ 6875 w 10000"/>
                <a:gd name="connsiteY403" fmla="*/ 7260 h 10000"/>
                <a:gd name="connsiteX404" fmla="*/ 6906 w 10000"/>
                <a:gd name="connsiteY404" fmla="*/ 7218 h 10000"/>
                <a:gd name="connsiteX405" fmla="*/ 6894 w 10000"/>
                <a:gd name="connsiteY405" fmla="*/ 7168 h 10000"/>
                <a:gd name="connsiteX406" fmla="*/ 6836 w 10000"/>
                <a:gd name="connsiteY406" fmla="*/ 7090 h 10000"/>
                <a:gd name="connsiteX407" fmla="*/ 6800 w 10000"/>
                <a:gd name="connsiteY407" fmla="*/ 7026 h 10000"/>
                <a:gd name="connsiteX408" fmla="*/ 6724 w 10000"/>
                <a:gd name="connsiteY408" fmla="*/ 7055 h 10000"/>
                <a:gd name="connsiteX409" fmla="*/ 6681 w 10000"/>
                <a:gd name="connsiteY409" fmla="*/ 7048 h 10000"/>
                <a:gd name="connsiteX410" fmla="*/ 6656 w 10000"/>
                <a:gd name="connsiteY410" fmla="*/ 7111 h 10000"/>
                <a:gd name="connsiteX411" fmla="*/ 6568 w 10000"/>
                <a:gd name="connsiteY411" fmla="*/ 7119 h 10000"/>
                <a:gd name="connsiteX412" fmla="*/ 6536 w 10000"/>
                <a:gd name="connsiteY412" fmla="*/ 7111 h 10000"/>
                <a:gd name="connsiteX413" fmla="*/ 6461 w 10000"/>
                <a:gd name="connsiteY413" fmla="*/ 7161 h 10000"/>
                <a:gd name="connsiteX414" fmla="*/ 6468 w 10000"/>
                <a:gd name="connsiteY414" fmla="*/ 7260 h 10000"/>
                <a:gd name="connsiteX415" fmla="*/ 6449 w 10000"/>
                <a:gd name="connsiteY415" fmla="*/ 7324 h 10000"/>
                <a:gd name="connsiteX416" fmla="*/ 6449 w 10000"/>
                <a:gd name="connsiteY416" fmla="*/ 7381 h 10000"/>
                <a:gd name="connsiteX417" fmla="*/ 6385 w 10000"/>
                <a:gd name="connsiteY417" fmla="*/ 7424 h 10000"/>
                <a:gd name="connsiteX418" fmla="*/ 6317 w 10000"/>
                <a:gd name="connsiteY418" fmla="*/ 7431 h 10000"/>
                <a:gd name="connsiteX419" fmla="*/ 6298 w 10000"/>
                <a:gd name="connsiteY419" fmla="*/ 7410 h 10000"/>
                <a:gd name="connsiteX420" fmla="*/ 6235 w 10000"/>
                <a:gd name="connsiteY420" fmla="*/ 7388 h 10000"/>
                <a:gd name="connsiteX421" fmla="*/ 6199 w 10000"/>
                <a:gd name="connsiteY421" fmla="*/ 7431 h 10000"/>
                <a:gd name="connsiteX422" fmla="*/ 6191 w 10000"/>
                <a:gd name="connsiteY422" fmla="*/ 7473 h 10000"/>
                <a:gd name="connsiteX423" fmla="*/ 6153 w 10000"/>
                <a:gd name="connsiteY423" fmla="*/ 7480 h 10000"/>
                <a:gd name="connsiteX424" fmla="*/ 6148 w 10000"/>
                <a:gd name="connsiteY424" fmla="*/ 7523 h 10000"/>
                <a:gd name="connsiteX425" fmla="*/ 6117 w 10000"/>
                <a:gd name="connsiteY425" fmla="*/ 7523 h 10000"/>
                <a:gd name="connsiteX426" fmla="*/ 6079 w 10000"/>
                <a:gd name="connsiteY426" fmla="*/ 7424 h 10000"/>
                <a:gd name="connsiteX427" fmla="*/ 5991 w 10000"/>
                <a:gd name="connsiteY427" fmla="*/ 7473 h 10000"/>
                <a:gd name="connsiteX428" fmla="*/ 5890 w 10000"/>
                <a:gd name="connsiteY428" fmla="*/ 7551 h 10000"/>
                <a:gd name="connsiteX429" fmla="*/ 5852 w 10000"/>
                <a:gd name="connsiteY429" fmla="*/ 7566 h 10000"/>
                <a:gd name="connsiteX430" fmla="*/ 5866 w 10000"/>
                <a:gd name="connsiteY430" fmla="*/ 7615 h 10000"/>
                <a:gd name="connsiteX431" fmla="*/ 5808 w 10000"/>
                <a:gd name="connsiteY431" fmla="*/ 7637 h 10000"/>
                <a:gd name="connsiteX432" fmla="*/ 5770 w 10000"/>
                <a:gd name="connsiteY432" fmla="*/ 7608 h 10000"/>
                <a:gd name="connsiteX433" fmla="*/ 5688 w 10000"/>
                <a:gd name="connsiteY433" fmla="*/ 7622 h 10000"/>
                <a:gd name="connsiteX434" fmla="*/ 5688 w 10000"/>
                <a:gd name="connsiteY434" fmla="*/ 7395 h 10000"/>
                <a:gd name="connsiteX435" fmla="*/ 5769 w 10000"/>
                <a:gd name="connsiteY435"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1454 w 10000"/>
                <a:gd name="connsiteY36" fmla="*/ 8850 h 10000"/>
                <a:gd name="connsiteX37" fmla="*/ 940 w 10000"/>
                <a:gd name="connsiteY37" fmla="*/ 9013 h 10000"/>
                <a:gd name="connsiteX38" fmla="*/ 883 w 10000"/>
                <a:gd name="connsiteY38" fmla="*/ 8971 h 10000"/>
                <a:gd name="connsiteX39" fmla="*/ 782 w 10000"/>
                <a:gd name="connsiteY39" fmla="*/ 9021 h 10000"/>
                <a:gd name="connsiteX40" fmla="*/ 638 w 10000"/>
                <a:gd name="connsiteY40" fmla="*/ 9056 h 10000"/>
                <a:gd name="connsiteX41" fmla="*/ 738 w 10000"/>
                <a:gd name="connsiteY41" fmla="*/ 9177 h 10000"/>
                <a:gd name="connsiteX42" fmla="*/ 268 w 10000"/>
                <a:gd name="connsiteY42" fmla="*/ 8935 h 10000"/>
                <a:gd name="connsiteX43" fmla="*/ 130 w 10000"/>
                <a:gd name="connsiteY43" fmla="*/ 8893 h 10000"/>
                <a:gd name="connsiteX44" fmla="*/ 48 w 10000"/>
                <a:gd name="connsiteY44" fmla="*/ 8758 h 10000"/>
                <a:gd name="connsiteX45" fmla="*/ 638 w 10000"/>
                <a:gd name="connsiteY45" fmla="*/ 7104 h 10000"/>
                <a:gd name="connsiteX46" fmla="*/ 6100 w 10000"/>
                <a:gd name="connsiteY46" fmla="*/ 7627 h 10000"/>
                <a:gd name="connsiteX47" fmla="*/ 5005 w 10000"/>
                <a:gd name="connsiteY47" fmla="*/ 5713 h 10000"/>
                <a:gd name="connsiteX48" fmla="*/ 5149 w 10000"/>
                <a:gd name="connsiteY48" fmla="*/ 5720 h 10000"/>
                <a:gd name="connsiteX49" fmla="*/ 5199 w 10000"/>
                <a:gd name="connsiteY49" fmla="*/ 5742 h 10000"/>
                <a:gd name="connsiteX50" fmla="*/ 5306 w 10000"/>
                <a:gd name="connsiteY50" fmla="*/ 5635 h 10000"/>
                <a:gd name="connsiteX51" fmla="*/ 5363 w 10000"/>
                <a:gd name="connsiteY51" fmla="*/ 5628 h 10000"/>
                <a:gd name="connsiteX52" fmla="*/ 5413 w 10000"/>
                <a:gd name="connsiteY52" fmla="*/ 5564 h 10000"/>
                <a:gd name="connsiteX53" fmla="*/ 5475 w 10000"/>
                <a:gd name="connsiteY53" fmla="*/ 5515 h 10000"/>
                <a:gd name="connsiteX54" fmla="*/ 5538 w 10000"/>
                <a:gd name="connsiteY54" fmla="*/ 5408 h 10000"/>
                <a:gd name="connsiteX55" fmla="*/ 5551 w 10000"/>
                <a:gd name="connsiteY55" fmla="*/ 5344 h 10000"/>
                <a:gd name="connsiteX56" fmla="*/ 5626 w 10000"/>
                <a:gd name="connsiteY56" fmla="*/ 5316 h 10000"/>
                <a:gd name="connsiteX57" fmla="*/ 5714 w 10000"/>
                <a:gd name="connsiteY57" fmla="*/ 5351 h 10000"/>
                <a:gd name="connsiteX58" fmla="*/ 5789 w 10000"/>
                <a:gd name="connsiteY58" fmla="*/ 5337 h 10000"/>
                <a:gd name="connsiteX59" fmla="*/ 5866 w 10000"/>
                <a:gd name="connsiteY59" fmla="*/ 5344 h 10000"/>
                <a:gd name="connsiteX60" fmla="*/ 5998 w 10000"/>
                <a:gd name="connsiteY60" fmla="*/ 5302 h 10000"/>
                <a:gd name="connsiteX61" fmla="*/ 6084 w 10000"/>
                <a:gd name="connsiteY61" fmla="*/ 5195 h 10000"/>
                <a:gd name="connsiteX62" fmla="*/ 6122 w 10000"/>
                <a:gd name="connsiteY62" fmla="*/ 5160 h 10000"/>
                <a:gd name="connsiteX63" fmla="*/ 6179 w 10000"/>
                <a:gd name="connsiteY63" fmla="*/ 5160 h 10000"/>
                <a:gd name="connsiteX64" fmla="*/ 6223 w 10000"/>
                <a:gd name="connsiteY64" fmla="*/ 5103 h 10000"/>
                <a:gd name="connsiteX65" fmla="*/ 6204 w 10000"/>
                <a:gd name="connsiteY65" fmla="*/ 5039 h 10000"/>
                <a:gd name="connsiteX66" fmla="*/ 6217 w 10000"/>
                <a:gd name="connsiteY66" fmla="*/ 4982 h 10000"/>
                <a:gd name="connsiteX67" fmla="*/ 6273 w 10000"/>
                <a:gd name="connsiteY67" fmla="*/ 4876 h 10000"/>
                <a:gd name="connsiteX68" fmla="*/ 6335 w 10000"/>
                <a:gd name="connsiteY68" fmla="*/ 4776 h 10000"/>
                <a:gd name="connsiteX69" fmla="*/ 6398 w 10000"/>
                <a:gd name="connsiteY69" fmla="*/ 4755 h 10000"/>
                <a:gd name="connsiteX70" fmla="*/ 6430 w 10000"/>
                <a:gd name="connsiteY70" fmla="*/ 4720 h 10000"/>
                <a:gd name="connsiteX71" fmla="*/ 6536 w 10000"/>
                <a:gd name="connsiteY71" fmla="*/ 4734 h 10000"/>
                <a:gd name="connsiteX72" fmla="*/ 6643 w 10000"/>
                <a:gd name="connsiteY72" fmla="*/ 4734 h 10000"/>
                <a:gd name="connsiteX73" fmla="*/ 6650 w 10000"/>
                <a:gd name="connsiteY73" fmla="*/ 4670 h 10000"/>
                <a:gd name="connsiteX74" fmla="*/ 6668 w 10000"/>
                <a:gd name="connsiteY74" fmla="*/ 4627 h 10000"/>
                <a:gd name="connsiteX75" fmla="*/ 6662 w 10000"/>
                <a:gd name="connsiteY75" fmla="*/ 4599 h 10000"/>
                <a:gd name="connsiteX76" fmla="*/ 6724 w 10000"/>
                <a:gd name="connsiteY76" fmla="*/ 4578 h 10000"/>
                <a:gd name="connsiteX77" fmla="*/ 6768 w 10000"/>
                <a:gd name="connsiteY77" fmla="*/ 4634 h 10000"/>
                <a:gd name="connsiteX78" fmla="*/ 6831 w 10000"/>
                <a:gd name="connsiteY78" fmla="*/ 4613 h 10000"/>
                <a:gd name="connsiteX79" fmla="*/ 6851 w 10000"/>
                <a:gd name="connsiteY79" fmla="*/ 4578 h 10000"/>
                <a:gd name="connsiteX80" fmla="*/ 6901 w 10000"/>
                <a:gd name="connsiteY80" fmla="*/ 4564 h 10000"/>
                <a:gd name="connsiteX81" fmla="*/ 7006 w 10000"/>
                <a:gd name="connsiteY81" fmla="*/ 4493 h 10000"/>
                <a:gd name="connsiteX82" fmla="*/ 7107 w 10000"/>
                <a:gd name="connsiteY82" fmla="*/ 4521 h 10000"/>
                <a:gd name="connsiteX83" fmla="*/ 7133 w 10000"/>
                <a:gd name="connsiteY83" fmla="*/ 4507 h 10000"/>
                <a:gd name="connsiteX84" fmla="*/ 7188 w 10000"/>
                <a:gd name="connsiteY84" fmla="*/ 4528 h 10000"/>
                <a:gd name="connsiteX85" fmla="*/ 7214 w 10000"/>
                <a:gd name="connsiteY85" fmla="*/ 4471 h 10000"/>
                <a:gd name="connsiteX86" fmla="*/ 7238 w 10000"/>
                <a:gd name="connsiteY86" fmla="*/ 4500 h 10000"/>
                <a:gd name="connsiteX87" fmla="*/ 7276 w 10000"/>
                <a:gd name="connsiteY87" fmla="*/ 4493 h 10000"/>
                <a:gd name="connsiteX88" fmla="*/ 7320 w 10000"/>
                <a:gd name="connsiteY88" fmla="*/ 4556 h 10000"/>
                <a:gd name="connsiteX89" fmla="*/ 7370 w 10000"/>
                <a:gd name="connsiteY89" fmla="*/ 4549 h 10000"/>
                <a:gd name="connsiteX90" fmla="*/ 7414 w 10000"/>
                <a:gd name="connsiteY90" fmla="*/ 4578 h 10000"/>
                <a:gd name="connsiteX91" fmla="*/ 7433 w 10000"/>
                <a:gd name="connsiteY91" fmla="*/ 4556 h 10000"/>
                <a:gd name="connsiteX92" fmla="*/ 7522 w 10000"/>
                <a:gd name="connsiteY92" fmla="*/ 4564 h 10000"/>
                <a:gd name="connsiteX93" fmla="*/ 7535 w 10000"/>
                <a:gd name="connsiteY93" fmla="*/ 4585 h 10000"/>
                <a:gd name="connsiteX94" fmla="*/ 7628 w 10000"/>
                <a:gd name="connsiteY94" fmla="*/ 4514 h 10000"/>
                <a:gd name="connsiteX95" fmla="*/ 7628 w 10000"/>
                <a:gd name="connsiteY95" fmla="*/ 4393 h 10000"/>
                <a:gd name="connsiteX96" fmla="*/ 7604 w 10000"/>
                <a:gd name="connsiteY96" fmla="*/ 4379 h 10000"/>
                <a:gd name="connsiteX97" fmla="*/ 7585 w 10000"/>
                <a:gd name="connsiteY97" fmla="*/ 4294 h 10000"/>
                <a:gd name="connsiteX98" fmla="*/ 7547 w 10000"/>
                <a:gd name="connsiteY98" fmla="*/ 4209 h 10000"/>
                <a:gd name="connsiteX99" fmla="*/ 7489 w 10000"/>
                <a:gd name="connsiteY99" fmla="*/ 4173 h 10000"/>
                <a:gd name="connsiteX100" fmla="*/ 7483 w 10000"/>
                <a:gd name="connsiteY100" fmla="*/ 4131 h 10000"/>
                <a:gd name="connsiteX101" fmla="*/ 7402 w 10000"/>
                <a:gd name="connsiteY101" fmla="*/ 4053 h 10000"/>
                <a:gd name="connsiteX102" fmla="*/ 7408 w 10000"/>
                <a:gd name="connsiteY102" fmla="*/ 4024 h 10000"/>
                <a:gd name="connsiteX103" fmla="*/ 7327 w 10000"/>
                <a:gd name="connsiteY103" fmla="*/ 3982 h 10000"/>
                <a:gd name="connsiteX104" fmla="*/ 7320 w 10000"/>
                <a:gd name="connsiteY104" fmla="*/ 3903 h 10000"/>
                <a:gd name="connsiteX105" fmla="*/ 7183 w 10000"/>
                <a:gd name="connsiteY105" fmla="*/ 3833 h 10000"/>
                <a:gd name="connsiteX106" fmla="*/ 7107 w 10000"/>
                <a:gd name="connsiteY106" fmla="*/ 3683 h 10000"/>
                <a:gd name="connsiteX107" fmla="*/ 6994 w 10000"/>
                <a:gd name="connsiteY107" fmla="*/ 3676 h 10000"/>
                <a:gd name="connsiteX108" fmla="*/ 6956 w 10000"/>
                <a:gd name="connsiteY108" fmla="*/ 3648 h 10000"/>
                <a:gd name="connsiteX109" fmla="*/ 6901 w 10000"/>
                <a:gd name="connsiteY109" fmla="*/ 3669 h 10000"/>
                <a:gd name="connsiteX110" fmla="*/ 6812 w 10000"/>
                <a:gd name="connsiteY110" fmla="*/ 3669 h 10000"/>
                <a:gd name="connsiteX111" fmla="*/ 6687 w 10000"/>
                <a:gd name="connsiteY111" fmla="*/ 3840 h 10000"/>
                <a:gd name="connsiteX112" fmla="*/ 6643 w 10000"/>
                <a:gd name="connsiteY112" fmla="*/ 3918 h 10000"/>
                <a:gd name="connsiteX113" fmla="*/ 6530 w 10000"/>
                <a:gd name="connsiteY113" fmla="*/ 3797 h 10000"/>
                <a:gd name="connsiteX114" fmla="*/ 6449 w 10000"/>
                <a:gd name="connsiteY114" fmla="*/ 3747 h 10000"/>
                <a:gd name="connsiteX115" fmla="*/ 6367 w 10000"/>
                <a:gd name="connsiteY115" fmla="*/ 3754 h 10000"/>
                <a:gd name="connsiteX116" fmla="*/ 6285 w 10000"/>
                <a:gd name="connsiteY116" fmla="*/ 3790 h 10000"/>
                <a:gd name="connsiteX117" fmla="*/ 6217 w 10000"/>
                <a:gd name="connsiteY117" fmla="*/ 3762 h 10000"/>
                <a:gd name="connsiteX118" fmla="*/ 6153 w 10000"/>
                <a:gd name="connsiteY118" fmla="*/ 3804 h 10000"/>
                <a:gd name="connsiteX119" fmla="*/ 6091 w 10000"/>
                <a:gd name="connsiteY119" fmla="*/ 3889 h 10000"/>
                <a:gd name="connsiteX120" fmla="*/ 5947 w 10000"/>
                <a:gd name="connsiteY120" fmla="*/ 3733 h 10000"/>
                <a:gd name="connsiteX121" fmla="*/ 5928 w 10000"/>
                <a:gd name="connsiteY121" fmla="*/ 3577 h 10000"/>
                <a:gd name="connsiteX122" fmla="*/ 6041 w 10000"/>
                <a:gd name="connsiteY122" fmla="*/ 3513 h 10000"/>
                <a:gd name="connsiteX123" fmla="*/ 6034 w 10000"/>
                <a:gd name="connsiteY123" fmla="*/ 3343 h 10000"/>
                <a:gd name="connsiteX124" fmla="*/ 6141 w 10000"/>
                <a:gd name="connsiteY124" fmla="*/ 3144 h 10000"/>
                <a:gd name="connsiteX125" fmla="*/ 6129 w 10000"/>
                <a:gd name="connsiteY125" fmla="*/ 3109 h 10000"/>
                <a:gd name="connsiteX126" fmla="*/ 6385 w 10000"/>
                <a:gd name="connsiteY126" fmla="*/ 2456 h 10000"/>
                <a:gd name="connsiteX127" fmla="*/ 6524 w 10000"/>
                <a:gd name="connsiteY127" fmla="*/ 2555 h 10000"/>
                <a:gd name="connsiteX128" fmla="*/ 6605 w 10000"/>
                <a:gd name="connsiteY128" fmla="*/ 2598 h 10000"/>
                <a:gd name="connsiteX129" fmla="*/ 6687 w 10000"/>
                <a:gd name="connsiteY129" fmla="*/ 2598 h 10000"/>
                <a:gd name="connsiteX130" fmla="*/ 6812 w 10000"/>
                <a:gd name="connsiteY130" fmla="*/ 2676 h 10000"/>
                <a:gd name="connsiteX131" fmla="*/ 6831 w 10000"/>
                <a:gd name="connsiteY131" fmla="*/ 2626 h 10000"/>
                <a:gd name="connsiteX132" fmla="*/ 6913 w 10000"/>
                <a:gd name="connsiteY132" fmla="*/ 2612 h 10000"/>
                <a:gd name="connsiteX133" fmla="*/ 6982 w 10000"/>
                <a:gd name="connsiteY133" fmla="*/ 2527 h 10000"/>
                <a:gd name="connsiteX134" fmla="*/ 7069 w 10000"/>
                <a:gd name="connsiteY134" fmla="*/ 2463 h 10000"/>
                <a:gd name="connsiteX135" fmla="*/ 7107 w 10000"/>
                <a:gd name="connsiteY135" fmla="*/ 2399 h 10000"/>
                <a:gd name="connsiteX136" fmla="*/ 7238 w 10000"/>
                <a:gd name="connsiteY136" fmla="*/ 2356 h 10000"/>
                <a:gd name="connsiteX137" fmla="*/ 7308 w 10000"/>
                <a:gd name="connsiteY137" fmla="*/ 2363 h 10000"/>
                <a:gd name="connsiteX138" fmla="*/ 7364 w 10000"/>
                <a:gd name="connsiteY138" fmla="*/ 2300 h 10000"/>
                <a:gd name="connsiteX139" fmla="*/ 7408 w 10000"/>
                <a:gd name="connsiteY139" fmla="*/ 2214 h 10000"/>
                <a:gd name="connsiteX140" fmla="*/ 7389 w 10000"/>
                <a:gd name="connsiteY140" fmla="*/ 2200 h 10000"/>
                <a:gd name="connsiteX141" fmla="*/ 7408 w 10000"/>
                <a:gd name="connsiteY141" fmla="*/ 2108 h 10000"/>
                <a:gd name="connsiteX142" fmla="*/ 7333 w 10000"/>
                <a:gd name="connsiteY142" fmla="*/ 2108 h 10000"/>
                <a:gd name="connsiteX143" fmla="*/ 7370 w 10000"/>
                <a:gd name="connsiteY143" fmla="*/ 2030 h 10000"/>
                <a:gd name="connsiteX144" fmla="*/ 7377 w 10000"/>
                <a:gd name="connsiteY144" fmla="*/ 1938 h 10000"/>
                <a:gd name="connsiteX145" fmla="*/ 7408 w 10000"/>
                <a:gd name="connsiteY145" fmla="*/ 1916 h 10000"/>
                <a:gd name="connsiteX146" fmla="*/ 7464 w 10000"/>
                <a:gd name="connsiteY146" fmla="*/ 1824 h 10000"/>
                <a:gd name="connsiteX147" fmla="*/ 7458 w 10000"/>
                <a:gd name="connsiteY147" fmla="*/ 1753 h 10000"/>
                <a:gd name="connsiteX148" fmla="*/ 7504 w 10000"/>
                <a:gd name="connsiteY148" fmla="*/ 1675 h 10000"/>
                <a:gd name="connsiteX149" fmla="*/ 7554 w 10000"/>
                <a:gd name="connsiteY149" fmla="*/ 1625 h 10000"/>
                <a:gd name="connsiteX150" fmla="*/ 7572 w 10000"/>
                <a:gd name="connsiteY150" fmla="*/ 1540 h 10000"/>
                <a:gd name="connsiteX151" fmla="*/ 7566 w 10000"/>
                <a:gd name="connsiteY151" fmla="*/ 1512 h 10000"/>
                <a:gd name="connsiteX152" fmla="*/ 7610 w 10000"/>
                <a:gd name="connsiteY152" fmla="*/ 1455 h 10000"/>
                <a:gd name="connsiteX153" fmla="*/ 7672 w 10000"/>
                <a:gd name="connsiteY153" fmla="*/ 1285 h 10000"/>
                <a:gd name="connsiteX154" fmla="*/ 7691 w 10000"/>
                <a:gd name="connsiteY154" fmla="*/ 1185 h 10000"/>
                <a:gd name="connsiteX155" fmla="*/ 7723 w 10000"/>
                <a:gd name="connsiteY155" fmla="*/ 1192 h 10000"/>
                <a:gd name="connsiteX156" fmla="*/ 7810 w 10000"/>
                <a:gd name="connsiteY156" fmla="*/ 1079 h 10000"/>
                <a:gd name="connsiteX157" fmla="*/ 7910 w 10000"/>
                <a:gd name="connsiteY157" fmla="*/ 1015 h 10000"/>
                <a:gd name="connsiteX158" fmla="*/ 7922 w 10000"/>
                <a:gd name="connsiteY158" fmla="*/ 937 h 10000"/>
                <a:gd name="connsiteX159" fmla="*/ 7961 w 10000"/>
                <a:gd name="connsiteY159" fmla="*/ 852 h 10000"/>
                <a:gd name="connsiteX160" fmla="*/ 7949 w 10000"/>
                <a:gd name="connsiteY160" fmla="*/ 788 h 10000"/>
                <a:gd name="connsiteX161" fmla="*/ 7898 w 10000"/>
                <a:gd name="connsiteY161" fmla="*/ 731 h 10000"/>
                <a:gd name="connsiteX162" fmla="*/ 7922 w 10000"/>
                <a:gd name="connsiteY162" fmla="*/ 660 h 10000"/>
                <a:gd name="connsiteX163" fmla="*/ 7922 w 10000"/>
                <a:gd name="connsiteY163" fmla="*/ 575 h 10000"/>
                <a:gd name="connsiteX164" fmla="*/ 7829 w 10000"/>
                <a:gd name="connsiteY164" fmla="*/ 504 h 10000"/>
                <a:gd name="connsiteX165" fmla="*/ 7736 w 10000"/>
                <a:gd name="connsiteY165" fmla="*/ 546 h 10000"/>
                <a:gd name="connsiteX166" fmla="*/ 7691 w 10000"/>
                <a:gd name="connsiteY166" fmla="*/ 546 h 10000"/>
                <a:gd name="connsiteX167" fmla="*/ 7672 w 10000"/>
                <a:gd name="connsiteY167" fmla="*/ 497 h 10000"/>
                <a:gd name="connsiteX168" fmla="*/ 7672 w 10000"/>
                <a:gd name="connsiteY168" fmla="*/ 405 h 10000"/>
                <a:gd name="connsiteX169" fmla="*/ 7791 w 10000"/>
                <a:gd name="connsiteY169" fmla="*/ 312 h 10000"/>
                <a:gd name="connsiteX170" fmla="*/ 7829 w 10000"/>
                <a:gd name="connsiteY170" fmla="*/ 234 h 10000"/>
                <a:gd name="connsiteX171" fmla="*/ 7904 w 10000"/>
                <a:gd name="connsiteY171" fmla="*/ 170 h 10000"/>
                <a:gd name="connsiteX172" fmla="*/ 7973 w 10000"/>
                <a:gd name="connsiteY172" fmla="*/ 50 h 10000"/>
                <a:gd name="connsiteX173" fmla="*/ 8023 w 10000"/>
                <a:gd name="connsiteY173" fmla="*/ 28 h 10000"/>
                <a:gd name="connsiteX174" fmla="*/ 8092 w 10000"/>
                <a:gd name="connsiteY174" fmla="*/ 43 h 10000"/>
                <a:gd name="connsiteX175" fmla="*/ 8237 w 10000"/>
                <a:gd name="connsiteY175" fmla="*/ 0 h 10000"/>
                <a:gd name="connsiteX176" fmla="*/ 8305 w 10000"/>
                <a:gd name="connsiteY176" fmla="*/ 71 h 10000"/>
                <a:gd name="connsiteX177" fmla="*/ 8300 w 10000"/>
                <a:gd name="connsiteY177" fmla="*/ 121 h 10000"/>
                <a:gd name="connsiteX178" fmla="*/ 8331 w 10000"/>
                <a:gd name="connsiteY178" fmla="*/ 142 h 10000"/>
                <a:gd name="connsiteX179" fmla="*/ 8355 w 10000"/>
                <a:gd name="connsiteY179" fmla="*/ 192 h 10000"/>
                <a:gd name="connsiteX180" fmla="*/ 8318 w 10000"/>
                <a:gd name="connsiteY180" fmla="*/ 248 h 10000"/>
                <a:gd name="connsiteX181" fmla="*/ 8268 w 10000"/>
                <a:gd name="connsiteY181" fmla="*/ 376 h 10000"/>
                <a:gd name="connsiteX182" fmla="*/ 8187 w 10000"/>
                <a:gd name="connsiteY182" fmla="*/ 476 h 10000"/>
                <a:gd name="connsiteX183" fmla="*/ 8111 w 10000"/>
                <a:gd name="connsiteY183" fmla="*/ 532 h 10000"/>
                <a:gd name="connsiteX184" fmla="*/ 8169 w 10000"/>
                <a:gd name="connsiteY184" fmla="*/ 554 h 10000"/>
                <a:gd name="connsiteX185" fmla="*/ 8243 w 10000"/>
                <a:gd name="connsiteY185" fmla="*/ 639 h 10000"/>
                <a:gd name="connsiteX186" fmla="*/ 8293 w 10000"/>
                <a:gd name="connsiteY186" fmla="*/ 646 h 10000"/>
                <a:gd name="connsiteX187" fmla="*/ 8318 w 10000"/>
                <a:gd name="connsiteY187" fmla="*/ 738 h 10000"/>
                <a:gd name="connsiteX188" fmla="*/ 8368 w 10000"/>
                <a:gd name="connsiteY188" fmla="*/ 759 h 10000"/>
                <a:gd name="connsiteX189" fmla="*/ 8406 w 10000"/>
                <a:gd name="connsiteY189" fmla="*/ 752 h 10000"/>
                <a:gd name="connsiteX190" fmla="*/ 8481 w 10000"/>
                <a:gd name="connsiteY190" fmla="*/ 610 h 10000"/>
                <a:gd name="connsiteX191" fmla="*/ 8550 w 10000"/>
                <a:gd name="connsiteY191" fmla="*/ 625 h 10000"/>
                <a:gd name="connsiteX192" fmla="*/ 8562 w 10000"/>
                <a:gd name="connsiteY192" fmla="*/ 667 h 10000"/>
                <a:gd name="connsiteX193" fmla="*/ 8613 w 10000"/>
                <a:gd name="connsiteY193" fmla="*/ 717 h 10000"/>
                <a:gd name="connsiteX194" fmla="*/ 8613 w 10000"/>
                <a:gd name="connsiteY194" fmla="*/ 752 h 10000"/>
                <a:gd name="connsiteX195" fmla="*/ 8657 w 10000"/>
                <a:gd name="connsiteY195" fmla="*/ 774 h 10000"/>
                <a:gd name="connsiteX196" fmla="*/ 8720 w 10000"/>
                <a:gd name="connsiteY196" fmla="*/ 774 h 10000"/>
                <a:gd name="connsiteX197" fmla="*/ 8726 w 10000"/>
                <a:gd name="connsiteY197" fmla="*/ 837 h 10000"/>
                <a:gd name="connsiteX198" fmla="*/ 8670 w 10000"/>
                <a:gd name="connsiteY198" fmla="*/ 866 h 10000"/>
                <a:gd name="connsiteX199" fmla="*/ 8720 w 10000"/>
                <a:gd name="connsiteY199" fmla="*/ 1143 h 10000"/>
                <a:gd name="connsiteX200" fmla="*/ 8770 w 10000"/>
                <a:gd name="connsiteY200" fmla="*/ 1270 h 10000"/>
                <a:gd name="connsiteX201" fmla="*/ 8757 w 10000"/>
                <a:gd name="connsiteY201" fmla="*/ 1327 h 10000"/>
                <a:gd name="connsiteX202" fmla="*/ 8801 w 10000"/>
                <a:gd name="connsiteY202" fmla="*/ 1391 h 10000"/>
                <a:gd name="connsiteX203" fmla="*/ 8808 w 10000"/>
                <a:gd name="connsiteY203" fmla="*/ 1434 h 10000"/>
                <a:gd name="connsiteX204" fmla="*/ 8926 w 10000"/>
                <a:gd name="connsiteY204" fmla="*/ 1483 h 10000"/>
                <a:gd name="connsiteX205" fmla="*/ 9072 w 10000"/>
                <a:gd name="connsiteY205" fmla="*/ 1441 h 10000"/>
                <a:gd name="connsiteX206" fmla="*/ 9089 w 10000"/>
                <a:gd name="connsiteY206" fmla="*/ 1384 h 10000"/>
                <a:gd name="connsiteX207" fmla="*/ 9139 w 10000"/>
                <a:gd name="connsiteY207" fmla="*/ 1405 h 10000"/>
                <a:gd name="connsiteX208" fmla="*/ 9172 w 10000"/>
                <a:gd name="connsiteY208" fmla="*/ 1455 h 10000"/>
                <a:gd name="connsiteX209" fmla="*/ 9248 w 10000"/>
                <a:gd name="connsiteY209" fmla="*/ 1419 h 10000"/>
                <a:gd name="connsiteX210" fmla="*/ 9291 w 10000"/>
                <a:gd name="connsiteY210" fmla="*/ 1419 h 10000"/>
                <a:gd name="connsiteX211" fmla="*/ 9354 w 10000"/>
                <a:gd name="connsiteY211" fmla="*/ 1476 h 10000"/>
                <a:gd name="connsiteX212" fmla="*/ 9391 w 10000"/>
                <a:gd name="connsiteY212" fmla="*/ 1398 h 10000"/>
                <a:gd name="connsiteX213" fmla="*/ 9467 w 10000"/>
                <a:gd name="connsiteY213" fmla="*/ 1434 h 10000"/>
                <a:gd name="connsiteX214" fmla="*/ 9505 w 10000"/>
                <a:gd name="connsiteY214" fmla="*/ 1391 h 10000"/>
                <a:gd name="connsiteX215" fmla="*/ 9536 w 10000"/>
                <a:gd name="connsiteY215" fmla="*/ 1398 h 10000"/>
                <a:gd name="connsiteX216" fmla="*/ 9567 w 10000"/>
                <a:gd name="connsiteY216" fmla="*/ 1356 h 10000"/>
                <a:gd name="connsiteX217" fmla="*/ 9561 w 10000"/>
                <a:gd name="connsiteY217" fmla="*/ 1313 h 10000"/>
                <a:gd name="connsiteX218" fmla="*/ 9605 w 10000"/>
                <a:gd name="connsiteY218" fmla="*/ 1292 h 10000"/>
                <a:gd name="connsiteX219" fmla="*/ 9636 w 10000"/>
                <a:gd name="connsiteY219" fmla="*/ 1221 h 10000"/>
                <a:gd name="connsiteX220" fmla="*/ 9725 w 10000"/>
                <a:gd name="connsiteY220" fmla="*/ 1228 h 10000"/>
                <a:gd name="connsiteX221" fmla="*/ 9856 w 10000"/>
                <a:gd name="connsiteY221" fmla="*/ 1434 h 10000"/>
                <a:gd name="connsiteX222" fmla="*/ 9880 w 10000"/>
                <a:gd name="connsiteY222" fmla="*/ 1505 h 10000"/>
                <a:gd name="connsiteX223" fmla="*/ 9969 w 10000"/>
                <a:gd name="connsiteY223" fmla="*/ 1597 h 10000"/>
                <a:gd name="connsiteX224" fmla="*/ 10000 w 10000"/>
                <a:gd name="connsiteY224" fmla="*/ 1682 h 10000"/>
                <a:gd name="connsiteX225" fmla="*/ 9931 w 10000"/>
                <a:gd name="connsiteY225" fmla="*/ 1796 h 10000"/>
                <a:gd name="connsiteX226" fmla="*/ 9880 w 10000"/>
                <a:gd name="connsiteY226" fmla="*/ 1838 h 10000"/>
                <a:gd name="connsiteX227" fmla="*/ 9907 w 10000"/>
                <a:gd name="connsiteY227" fmla="*/ 1959 h 10000"/>
                <a:gd name="connsiteX228" fmla="*/ 9830 w 10000"/>
                <a:gd name="connsiteY228" fmla="*/ 2051 h 10000"/>
                <a:gd name="connsiteX229" fmla="*/ 9787 w 10000"/>
                <a:gd name="connsiteY229" fmla="*/ 2072 h 10000"/>
                <a:gd name="connsiteX230" fmla="*/ 9787 w 10000"/>
                <a:gd name="connsiteY230" fmla="*/ 2136 h 10000"/>
                <a:gd name="connsiteX231" fmla="*/ 9730 w 10000"/>
                <a:gd name="connsiteY231" fmla="*/ 2257 h 10000"/>
                <a:gd name="connsiteX232" fmla="*/ 9693 w 10000"/>
                <a:gd name="connsiteY232" fmla="*/ 2264 h 10000"/>
                <a:gd name="connsiteX233" fmla="*/ 9699 w 10000"/>
                <a:gd name="connsiteY233" fmla="*/ 2349 h 10000"/>
                <a:gd name="connsiteX234" fmla="*/ 9667 w 10000"/>
                <a:gd name="connsiteY234" fmla="*/ 2413 h 10000"/>
                <a:gd name="connsiteX235" fmla="*/ 9675 w 10000"/>
                <a:gd name="connsiteY235" fmla="*/ 2697 h 10000"/>
                <a:gd name="connsiteX236" fmla="*/ 9693 w 10000"/>
                <a:gd name="connsiteY236" fmla="*/ 2718 h 10000"/>
                <a:gd name="connsiteX237" fmla="*/ 9687 w 10000"/>
                <a:gd name="connsiteY237" fmla="*/ 2811 h 10000"/>
                <a:gd name="connsiteX238" fmla="*/ 9675 w 10000"/>
                <a:gd name="connsiteY238" fmla="*/ 2896 h 10000"/>
                <a:gd name="connsiteX239" fmla="*/ 9630 w 10000"/>
                <a:gd name="connsiteY239" fmla="*/ 2938 h 10000"/>
                <a:gd name="connsiteX240" fmla="*/ 9548 w 10000"/>
                <a:gd name="connsiteY240" fmla="*/ 2903 h 10000"/>
                <a:gd name="connsiteX241" fmla="*/ 9511 w 10000"/>
                <a:gd name="connsiteY241" fmla="*/ 2952 h 10000"/>
                <a:gd name="connsiteX242" fmla="*/ 9517 w 10000"/>
                <a:gd name="connsiteY242" fmla="*/ 2995 h 10000"/>
                <a:gd name="connsiteX243" fmla="*/ 9492 w 10000"/>
                <a:gd name="connsiteY243" fmla="*/ 3080 h 10000"/>
                <a:gd name="connsiteX244" fmla="*/ 9448 w 10000"/>
                <a:gd name="connsiteY244" fmla="*/ 3137 h 10000"/>
                <a:gd name="connsiteX245" fmla="*/ 9435 w 10000"/>
                <a:gd name="connsiteY245" fmla="*/ 3236 h 10000"/>
                <a:gd name="connsiteX246" fmla="*/ 9404 w 10000"/>
                <a:gd name="connsiteY246" fmla="*/ 3322 h 10000"/>
                <a:gd name="connsiteX247" fmla="*/ 9410 w 10000"/>
                <a:gd name="connsiteY247" fmla="*/ 3378 h 10000"/>
                <a:gd name="connsiteX248" fmla="*/ 9398 w 10000"/>
                <a:gd name="connsiteY248" fmla="*/ 3435 h 10000"/>
                <a:gd name="connsiteX249" fmla="*/ 9423 w 10000"/>
                <a:gd name="connsiteY249" fmla="*/ 3485 h 10000"/>
                <a:gd name="connsiteX250" fmla="*/ 9385 w 10000"/>
                <a:gd name="connsiteY250" fmla="*/ 3563 h 10000"/>
                <a:gd name="connsiteX251" fmla="*/ 9323 w 10000"/>
                <a:gd name="connsiteY251" fmla="*/ 3442 h 10000"/>
                <a:gd name="connsiteX252" fmla="*/ 9323 w 10000"/>
                <a:gd name="connsiteY252" fmla="*/ 3350 h 10000"/>
                <a:gd name="connsiteX253" fmla="*/ 9304 w 10000"/>
                <a:gd name="connsiteY253" fmla="*/ 3336 h 10000"/>
                <a:gd name="connsiteX254" fmla="*/ 9228 w 10000"/>
                <a:gd name="connsiteY254" fmla="*/ 3400 h 10000"/>
                <a:gd name="connsiteX255" fmla="*/ 9108 w 10000"/>
                <a:gd name="connsiteY255" fmla="*/ 3549 h 10000"/>
                <a:gd name="connsiteX256" fmla="*/ 9039 w 10000"/>
                <a:gd name="connsiteY256" fmla="*/ 3655 h 10000"/>
                <a:gd name="connsiteX257" fmla="*/ 8933 w 10000"/>
                <a:gd name="connsiteY257" fmla="*/ 3712 h 10000"/>
                <a:gd name="connsiteX258" fmla="*/ 8895 w 10000"/>
                <a:gd name="connsiteY258" fmla="*/ 3797 h 10000"/>
                <a:gd name="connsiteX259" fmla="*/ 8864 w 10000"/>
                <a:gd name="connsiteY259" fmla="*/ 3825 h 10000"/>
                <a:gd name="connsiteX260" fmla="*/ 8744 w 10000"/>
                <a:gd name="connsiteY260" fmla="*/ 3903 h 10000"/>
                <a:gd name="connsiteX261" fmla="*/ 8644 w 10000"/>
                <a:gd name="connsiteY261" fmla="*/ 3996 h 10000"/>
                <a:gd name="connsiteX262" fmla="*/ 8620 w 10000"/>
                <a:gd name="connsiteY262" fmla="*/ 4067 h 10000"/>
                <a:gd name="connsiteX263" fmla="*/ 8581 w 10000"/>
                <a:gd name="connsiteY263" fmla="*/ 4102 h 10000"/>
                <a:gd name="connsiteX264" fmla="*/ 8632 w 10000"/>
                <a:gd name="connsiteY264" fmla="*/ 4194 h 10000"/>
                <a:gd name="connsiteX265" fmla="*/ 8682 w 10000"/>
                <a:gd name="connsiteY265" fmla="*/ 4265 h 10000"/>
                <a:gd name="connsiteX266" fmla="*/ 8751 w 10000"/>
                <a:gd name="connsiteY266" fmla="*/ 4294 h 10000"/>
                <a:gd name="connsiteX267" fmla="*/ 8726 w 10000"/>
                <a:gd name="connsiteY267" fmla="*/ 4344 h 10000"/>
                <a:gd name="connsiteX268" fmla="*/ 8775 w 10000"/>
                <a:gd name="connsiteY268" fmla="*/ 4358 h 10000"/>
                <a:gd name="connsiteX269" fmla="*/ 8775 w 10000"/>
                <a:gd name="connsiteY269" fmla="*/ 4443 h 10000"/>
                <a:gd name="connsiteX270" fmla="*/ 8814 w 10000"/>
                <a:gd name="connsiteY270" fmla="*/ 4507 h 10000"/>
                <a:gd name="connsiteX271" fmla="*/ 8876 w 10000"/>
                <a:gd name="connsiteY271" fmla="*/ 4493 h 10000"/>
                <a:gd name="connsiteX272" fmla="*/ 8902 w 10000"/>
                <a:gd name="connsiteY272" fmla="*/ 4422 h 10000"/>
                <a:gd name="connsiteX273" fmla="*/ 8952 w 10000"/>
                <a:gd name="connsiteY273" fmla="*/ 4414 h 10000"/>
                <a:gd name="connsiteX274" fmla="*/ 8957 w 10000"/>
                <a:gd name="connsiteY274" fmla="*/ 4358 h 10000"/>
                <a:gd name="connsiteX275" fmla="*/ 9022 w 10000"/>
                <a:gd name="connsiteY275" fmla="*/ 4358 h 10000"/>
                <a:gd name="connsiteX276" fmla="*/ 8995 w 10000"/>
                <a:gd name="connsiteY276" fmla="*/ 4429 h 10000"/>
                <a:gd name="connsiteX277" fmla="*/ 9058 w 10000"/>
                <a:gd name="connsiteY277" fmla="*/ 4464 h 10000"/>
                <a:gd name="connsiteX278" fmla="*/ 9046 w 10000"/>
                <a:gd name="connsiteY278" fmla="*/ 4528 h 10000"/>
                <a:gd name="connsiteX279" fmla="*/ 8952 w 10000"/>
                <a:gd name="connsiteY279" fmla="*/ 4535 h 10000"/>
                <a:gd name="connsiteX280" fmla="*/ 8883 w 10000"/>
                <a:gd name="connsiteY280" fmla="*/ 4578 h 10000"/>
                <a:gd name="connsiteX281" fmla="*/ 8821 w 10000"/>
                <a:gd name="connsiteY281" fmla="*/ 4599 h 10000"/>
                <a:gd name="connsiteX282" fmla="*/ 8821 w 10000"/>
                <a:gd name="connsiteY282" fmla="*/ 4698 h 10000"/>
                <a:gd name="connsiteX283" fmla="*/ 8883 w 10000"/>
                <a:gd name="connsiteY283" fmla="*/ 4805 h 10000"/>
                <a:gd name="connsiteX284" fmla="*/ 8833 w 10000"/>
                <a:gd name="connsiteY284" fmla="*/ 4904 h 10000"/>
                <a:gd name="connsiteX285" fmla="*/ 8732 w 10000"/>
                <a:gd name="connsiteY285" fmla="*/ 4918 h 10000"/>
                <a:gd name="connsiteX286" fmla="*/ 8744 w 10000"/>
                <a:gd name="connsiteY286" fmla="*/ 5032 h 10000"/>
                <a:gd name="connsiteX287" fmla="*/ 8739 w 10000"/>
                <a:gd name="connsiteY287" fmla="*/ 5103 h 10000"/>
                <a:gd name="connsiteX288" fmla="*/ 8707 w 10000"/>
                <a:gd name="connsiteY288" fmla="*/ 5138 h 10000"/>
                <a:gd name="connsiteX289" fmla="*/ 8644 w 10000"/>
                <a:gd name="connsiteY289" fmla="*/ 5110 h 10000"/>
                <a:gd name="connsiteX290" fmla="*/ 8589 w 10000"/>
                <a:gd name="connsiteY290" fmla="*/ 5018 h 10000"/>
                <a:gd name="connsiteX291" fmla="*/ 8525 w 10000"/>
                <a:gd name="connsiteY291" fmla="*/ 5089 h 10000"/>
                <a:gd name="connsiteX292" fmla="*/ 8463 w 10000"/>
                <a:gd name="connsiteY292" fmla="*/ 5039 h 10000"/>
                <a:gd name="connsiteX293" fmla="*/ 8456 w 10000"/>
                <a:gd name="connsiteY293" fmla="*/ 5011 h 10000"/>
                <a:gd name="connsiteX294" fmla="*/ 8368 w 10000"/>
                <a:gd name="connsiteY294" fmla="*/ 4947 h 10000"/>
                <a:gd name="connsiteX295" fmla="*/ 8343 w 10000"/>
                <a:gd name="connsiteY295" fmla="*/ 4961 h 10000"/>
                <a:gd name="connsiteX296" fmla="*/ 8355 w 10000"/>
                <a:gd name="connsiteY296" fmla="*/ 5039 h 10000"/>
                <a:gd name="connsiteX297" fmla="*/ 8305 w 10000"/>
                <a:gd name="connsiteY297" fmla="*/ 5138 h 10000"/>
                <a:gd name="connsiteX298" fmla="*/ 8343 w 10000"/>
                <a:gd name="connsiteY298" fmla="*/ 5160 h 10000"/>
                <a:gd name="connsiteX299" fmla="*/ 8413 w 10000"/>
                <a:gd name="connsiteY299" fmla="*/ 5145 h 10000"/>
                <a:gd name="connsiteX300" fmla="*/ 8425 w 10000"/>
                <a:gd name="connsiteY300" fmla="*/ 5181 h 10000"/>
                <a:gd name="connsiteX301" fmla="*/ 8413 w 10000"/>
                <a:gd name="connsiteY301" fmla="*/ 5224 h 10000"/>
                <a:gd name="connsiteX302" fmla="*/ 8438 w 10000"/>
                <a:gd name="connsiteY302" fmla="*/ 5280 h 10000"/>
                <a:gd name="connsiteX303" fmla="*/ 8494 w 10000"/>
                <a:gd name="connsiteY303" fmla="*/ 5316 h 10000"/>
                <a:gd name="connsiteX304" fmla="*/ 8481 w 10000"/>
                <a:gd name="connsiteY304" fmla="*/ 5401 h 10000"/>
                <a:gd name="connsiteX305" fmla="*/ 8519 w 10000"/>
                <a:gd name="connsiteY305" fmla="*/ 5444 h 10000"/>
                <a:gd name="connsiteX306" fmla="*/ 8475 w 10000"/>
                <a:gd name="connsiteY306" fmla="*/ 5486 h 10000"/>
                <a:gd name="connsiteX307" fmla="*/ 8463 w 10000"/>
                <a:gd name="connsiteY307" fmla="*/ 5642 h 10000"/>
                <a:gd name="connsiteX308" fmla="*/ 8438 w 10000"/>
                <a:gd name="connsiteY308" fmla="*/ 5649 h 10000"/>
                <a:gd name="connsiteX309" fmla="*/ 8469 w 10000"/>
                <a:gd name="connsiteY309" fmla="*/ 5720 h 10000"/>
                <a:gd name="connsiteX310" fmla="*/ 8475 w 10000"/>
                <a:gd name="connsiteY310" fmla="*/ 5841 h 10000"/>
                <a:gd name="connsiteX311" fmla="*/ 8506 w 10000"/>
                <a:gd name="connsiteY311" fmla="*/ 5869 h 10000"/>
                <a:gd name="connsiteX312" fmla="*/ 8513 w 10000"/>
                <a:gd name="connsiteY312" fmla="*/ 5905 h 10000"/>
                <a:gd name="connsiteX313" fmla="*/ 8538 w 10000"/>
                <a:gd name="connsiteY313" fmla="*/ 5912 h 10000"/>
                <a:gd name="connsiteX314" fmla="*/ 8544 w 10000"/>
                <a:gd name="connsiteY314" fmla="*/ 5983 h 10000"/>
                <a:gd name="connsiteX315" fmla="*/ 8531 w 10000"/>
                <a:gd name="connsiteY315" fmla="*/ 6033 h 10000"/>
                <a:gd name="connsiteX316" fmla="*/ 8595 w 10000"/>
                <a:gd name="connsiteY316" fmla="*/ 6061 h 10000"/>
                <a:gd name="connsiteX317" fmla="*/ 8689 w 10000"/>
                <a:gd name="connsiteY317" fmla="*/ 6004 h 10000"/>
                <a:gd name="connsiteX318" fmla="*/ 8826 w 10000"/>
                <a:gd name="connsiteY318" fmla="*/ 5891 h 10000"/>
                <a:gd name="connsiteX319" fmla="*/ 8864 w 10000"/>
                <a:gd name="connsiteY319" fmla="*/ 5891 h 10000"/>
                <a:gd name="connsiteX320" fmla="*/ 8864 w 10000"/>
                <a:gd name="connsiteY320" fmla="*/ 5976 h 10000"/>
                <a:gd name="connsiteX321" fmla="*/ 8889 w 10000"/>
                <a:gd name="connsiteY321" fmla="*/ 5990 h 10000"/>
                <a:gd name="connsiteX322" fmla="*/ 8933 w 10000"/>
                <a:gd name="connsiteY322" fmla="*/ 6089 h 10000"/>
                <a:gd name="connsiteX323" fmla="*/ 8964 w 10000"/>
                <a:gd name="connsiteY323" fmla="*/ 6097 h 10000"/>
                <a:gd name="connsiteX324" fmla="*/ 8945 w 10000"/>
                <a:gd name="connsiteY324" fmla="*/ 6153 h 10000"/>
                <a:gd name="connsiteX325" fmla="*/ 8995 w 10000"/>
                <a:gd name="connsiteY325" fmla="*/ 6281 h 10000"/>
                <a:gd name="connsiteX326" fmla="*/ 8995 w 10000"/>
                <a:gd name="connsiteY326" fmla="*/ 6345 h 10000"/>
                <a:gd name="connsiteX327" fmla="*/ 9022 w 10000"/>
                <a:gd name="connsiteY327" fmla="*/ 6416 h 10000"/>
                <a:gd name="connsiteX328" fmla="*/ 8983 w 10000"/>
                <a:gd name="connsiteY328" fmla="*/ 6473 h 10000"/>
                <a:gd name="connsiteX329" fmla="*/ 8939 w 10000"/>
                <a:gd name="connsiteY329" fmla="*/ 6466 h 10000"/>
                <a:gd name="connsiteX330" fmla="*/ 8939 w 10000"/>
                <a:gd name="connsiteY330" fmla="*/ 6501 h 10000"/>
                <a:gd name="connsiteX331" fmla="*/ 8983 w 10000"/>
                <a:gd name="connsiteY331" fmla="*/ 6544 h 10000"/>
                <a:gd name="connsiteX332" fmla="*/ 9002 w 10000"/>
                <a:gd name="connsiteY332" fmla="*/ 6515 h 10000"/>
                <a:gd name="connsiteX333" fmla="*/ 9039 w 10000"/>
                <a:gd name="connsiteY333" fmla="*/ 6579 h 10000"/>
                <a:gd name="connsiteX334" fmla="*/ 9084 w 10000"/>
                <a:gd name="connsiteY334" fmla="*/ 6579 h 10000"/>
                <a:gd name="connsiteX335" fmla="*/ 9058 w 10000"/>
                <a:gd name="connsiteY335" fmla="*/ 6757 h 10000"/>
                <a:gd name="connsiteX336" fmla="*/ 9039 w 10000"/>
                <a:gd name="connsiteY336" fmla="*/ 6792 h 10000"/>
                <a:gd name="connsiteX337" fmla="*/ 8983 w 10000"/>
                <a:gd name="connsiteY337" fmla="*/ 6778 h 10000"/>
                <a:gd name="connsiteX338" fmla="*/ 8914 w 10000"/>
                <a:gd name="connsiteY338" fmla="*/ 6799 h 10000"/>
                <a:gd name="connsiteX339" fmla="*/ 8889 w 10000"/>
                <a:gd name="connsiteY339" fmla="*/ 6842 h 10000"/>
                <a:gd name="connsiteX340" fmla="*/ 8883 w 10000"/>
                <a:gd name="connsiteY340" fmla="*/ 6884 h 10000"/>
                <a:gd name="connsiteX341" fmla="*/ 8840 w 10000"/>
                <a:gd name="connsiteY341" fmla="*/ 6934 h 10000"/>
                <a:gd name="connsiteX342" fmla="*/ 8770 w 10000"/>
                <a:gd name="connsiteY342" fmla="*/ 6941 h 10000"/>
                <a:gd name="connsiteX343" fmla="*/ 8757 w 10000"/>
                <a:gd name="connsiteY343" fmla="*/ 6962 h 10000"/>
                <a:gd name="connsiteX344" fmla="*/ 8713 w 10000"/>
                <a:gd name="connsiteY344" fmla="*/ 6927 h 10000"/>
                <a:gd name="connsiteX345" fmla="*/ 8670 w 10000"/>
                <a:gd name="connsiteY345" fmla="*/ 6934 h 10000"/>
                <a:gd name="connsiteX346" fmla="*/ 8644 w 10000"/>
                <a:gd name="connsiteY346" fmla="*/ 6906 h 10000"/>
                <a:gd name="connsiteX347" fmla="*/ 8589 w 10000"/>
                <a:gd name="connsiteY347" fmla="*/ 6891 h 10000"/>
                <a:gd name="connsiteX348" fmla="*/ 8601 w 10000"/>
                <a:gd name="connsiteY348" fmla="*/ 6941 h 10000"/>
                <a:gd name="connsiteX349" fmla="*/ 8575 w 10000"/>
                <a:gd name="connsiteY349" fmla="*/ 6991 h 10000"/>
                <a:gd name="connsiteX350" fmla="*/ 8481 w 10000"/>
                <a:gd name="connsiteY350" fmla="*/ 6984 h 10000"/>
                <a:gd name="connsiteX351" fmla="*/ 8450 w 10000"/>
                <a:gd name="connsiteY351" fmla="*/ 6962 h 10000"/>
                <a:gd name="connsiteX352" fmla="*/ 8400 w 10000"/>
                <a:gd name="connsiteY352" fmla="*/ 6984 h 10000"/>
                <a:gd name="connsiteX353" fmla="*/ 8394 w 10000"/>
                <a:gd name="connsiteY353" fmla="*/ 7055 h 10000"/>
                <a:gd name="connsiteX354" fmla="*/ 8300 w 10000"/>
                <a:gd name="connsiteY354" fmla="*/ 7133 h 10000"/>
                <a:gd name="connsiteX355" fmla="*/ 8268 w 10000"/>
                <a:gd name="connsiteY355" fmla="*/ 7090 h 10000"/>
                <a:gd name="connsiteX356" fmla="*/ 8200 w 10000"/>
                <a:gd name="connsiteY356" fmla="*/ 7111 h 10000"/>
                <a:gd name="connsiteX357" fmla="*/ 8155 w 10000"/>
                <a:gd name="connsiteY357" fmla="*/ 7133 h 10000"/>
                <a:gd name="connsiteX358" fmla="*/ 8149 w 10000"/>
                <a:gd name="connsiteY358" fmla="*/ 7168 h 10000"/>
                <a:gd name="connsiteX359" fmla="*/ 8054 w 10000"/>
                <a:gd name="connsiteY359" fmla="*/ 7246 h 10000"/>
                <a:gd name="connsiteX360" fmla="*/ 7999 w 10000"/>
                <a:gd name="connsiteY360" fmla="*/ 7232 h 10000"/>
                <a:gd name="connsiteX361" fmla="*/ 7942 w 10000"/>
                <a:gd name="connsiteY361" fmla="*/ 7260 h 10000"/>
                <a:gd name="connsiteX362" fmla="*/ 7898 w 10000"/>
                <a:gd name="connsiteY362" fmla="*/ 7303 h 10000"/>
                <a:gd name="connsiteX363" fmla="*/ 7836 w 10000"/>
                <a:gd name="connsiteY363" fmla="*/ 7331 h 10000"/>
                <a:gd name="connsiteX364" fmla="*/ 7841 w 10000"/>
                <a:gd name="connsiteY364" fmla="*/ 7374 h 10000"/>
                <a:gd name="connsiteX365" fmla="*/ 7786 w 10000"/>
                <a:gd name="connsiteY365" fmla="*/ 7402 h 10000"/>
                <a:gd name="connsiteX366" fmla="*/ 7704 w 10000"/>
                <a:gd name="connsiteY366" fmla="*/ 7523 h 10000"/>
                <a:gd name="connsiteX367" fmla="*/ 7691 w 10000"/>
                <a:gd name="connsiteY367" fmla="*/ 7573 h 10000"/>
                <a:gd name="connsiteX368" fmla="*/ 7666 w 10000"/>
                <a:gd name="connsiteY368" fmla="*/ 7559 h 10000"/>
                <a:gd name="connsiteX369" fmla="*/ 7678 w 10000"/>
                <a:gd name="connsiteY369" fmla="*/ 7523 h 10000"/>
                <a:gd name="connsiteX370" fmla="*/ 7597 w 10000"/>
                <a:gd name="connsiteY370" fmla="*/ 7339 h 10000"/>
                <a:gd name="connsiteX371" fmla="*/ 7597 w 10000"/>
                <a:gd name="connsiteY371" fmla="*/ 7268 h 10000"/>
                <a:gd name="connsiteX372" fmla="*/ 7560 w 10000"/>
                <a:gd name="connsiteY372" fmla="*/ 7268 h 10000"/>
                <a:gd name="connsiteX373" fmla="*/ 7445 w 10000"/>
                <a:gd name="connsiteY373" fmla="*/ 7197 h 10000"/>
                <a:gd name="connsiteX374" fmla="*/ 7377 w 10000"/>
                <a:gd name="connsiteY374" fmla="*/ 7232 h 10000"/>
                <a:gd name="connsiteX375" fmla="*/ 7358 w 10000"/>
                <a:gd name="connsiteY375" fmla="*/ 7275 h 10000"/>
                <a:gd name="connsiteX376" fmla="*/ 7408 w 10000"/>
                <a:gd name="connsiteY376" fmla="*/ 7324 h 10000"/>
                <a:gd name="connsiteX377" fmla="*/ 7420 w 10000"/>
                <a:gd name="connsiteY377" fmla="*/ 7367 h 10000"/>
                <a:gd name="connsiteX378" fmla="*/ 7389 w 10000"/>
                <a:gd name="connsiteY378" fmla="*/ 7410 h 10000"/>
                <a:gd name="connsiteX379" fmla="*/ 7396 w 10000"/>
                <a:gd name="connsiteY379" fmla="*/ 7445 h 10000"/>
                <a:gd name="connsiteX380" fmla="*/ 7383 w 10000"/>
                <a:gd name="connsiteY380" fmla="*/ 7516 h 10000"/>
                <a:gd name="connsiteX381" fmla="*/ 7389 w 10000"/>
                <a:gd name="connsiteY381" fmla="*/ 7587 h 10000"/>
                <a:gd name="connsiteX382" fmla="*/ 7427 w 10000"/>
                <a:gd name="connsiteY382" fmla="*/ 7700 h 10000"/>
                <a:gd name="connsiteX383" fmla="*/ 7389 w 10000"/>
                <a:gd name="connsiteY383" fmla="*/ 7743 h 10000"/>
                <a:gd name="connsiteX384" fmla="*/ 7396 w 10000"/>
                <a:gd name="connsiteY384" fmla="*/ 7779 h 10000"/>
                <a:gd name="connsiteX385" fmla="*/ 7364 w 10000"/>
                <a:gd name="connsiteY385" fmla="*/ 7793 h 10000"/>
                <a:gd name="connsiteX386" fmla="*/ 7346 w 10000"/>
                <a:gd name="connsiteY386" fmla="*/ 7814 h 10000"/>
                <a:gd name="connsiteX387" fmla="*/ 7226 w 10000"/>
                <a:gd name="connsiteY387" fmla="*/ 7800 h 10000"/>
                <a:gd name="connsiteX388" fmla="*/ 7207 w 10000"/>
                <a:gd name="connsiteY388" fmla="*/ 7757 h 10000"/>
                <a:gd name="connsiteX389" fmla="*/ 7169 w 10000"/>
                <a:gd name="connsiteY389" fmla="*/ 7786 h 10000"/>
                <a:gd name="connsiteX390" fmla="*/ 7088 w 10000"/>
                <a:gd name="connsiteY390" fmla="*/ 7771 h 10000"/>
                <a:gd name="connsiteX391" fmla="*/ 7032 w 10000"/>
                <a:gd name="connsiteY391" fmla="*/ 7793 h 10000"/>
                <a:gd name="connsiteX392" fmla="*/ 7001 w 10000"/>
                <a:gd name="connsiteY392" fmla="*/ 7644 h 10000"/>
                <a:gd name="connsiteX393" fmla="*/ 6968 w 10000"/>
                <a:gd name="connsiteY393" fmla="*/ 7637 h 10000"/>
                <a:gd name="connsiteX394" fmla="*/ 6932 w 10000"/>
                <a:gd name="connsiteY394" fmla="*/ 7544 h 10000"/>
                <a:gd name="connsiteX395" fmla="*/ 6951 w 10000"/>
                <a:gd name="connsiteY395" fmla="*/ 7502 h 10000"/>
                <a:gd name="connsiteX396" fmla="*/ 6994 w 10000"/>
                <a:gd name="connsiteY396" fmla="*/ 7523 h 10000"/>
                <a:gd name="connsiteX397" fmla="*/ 7013 w 10000"/>
                <a:gd name="connsiteY397" fmla="*/ 7473 h 10000"/>
                <a:gd name="connsiteX398" fmla="*/ 6982 w 10000"/>
                <a:gd name="connsiteY398" fmla="*/ 7438 h 10000"/>
                <a:gd name="connsiteX399" fmla="*/ 7001 w 10000"/>
                <a:gd name="connsiteY399" fmla="*/ 7402 h 10000"/>
                <a:gd name="connsiteX400" fmla="*/ 6919 w 10000"/>
                <a:gd name="connsiteY400" fmla="*/ 7331 h 10000"/>
                <a:gd name="connsiteX401" fmla="*/ 6925 w 10000"/>
                <a:gd name="connsiteY401" fmla="*/ 7296 h 10000"/>
                <a:gd name="connsiteX402" fmla="*/ 6875 w 10000"/>
                <a:gd name="connsiteY402" fmla="*/ 7260 h 10000"/>
                <a:gd name="connsiteX403" fmla="*/ 6906 w 10000"/>
                <a:gd name="connsiteY403" fmla="*/ 7218 h 10000"/>
                <a:gd name="connsiteX404" fmla="*/ 6894 w 10000"/>
                <a:gd name="connsiteY404" fmla="*/ 7168 h 10000"/>
                <a:gd name="connsiteX405" fmla="*/ 6836 w 10000"/>
                <a:gd name="connsiteY405" fmla="*/ 7090 h 10000"/>
                <a:gd name="connsiteX406" fmla="*/ 6800 w 10000"/>
                <a:gd name="connsiteY406" fmla="*/ 7026 h 10000"/>
                <a:gd name="connsiteX407" fmla="*/ 6724 w 10000"/>
                <a:gd name="connsiteY407" fmla="*/ 7055 h 10000"/>
                <a:gd name="connsiteX408" fmla="*/ 6681 w 10000"/>
                <a:gd name="connsiteY408" fmla="*/ 7048 h 10000"/>
                <a:gd name="connsiteX409" fmla="*/ 6656 w 10000"/>
                <a:gd name="connsiteY409" fmla="*/ 7111 h 10000"/>
                <a:gd name="connsiteX410" fmla="*/ 6568 w 10000"/>
                <a:gd name="connsiteY410" fmla="*/ 7119 h 10000"/>
                <a:gd name="connsiteX411" fmla="*/ 6536 w 10000"/>
                <a:gd name="connsiteY411" fmla="*/ 7111 h 10000"/>
                <a:gd name="connsiteX412" fmla="*/ 6461 w 10000"/>
                <a:gd name="connsiteY412" fmla="*/ 7161 h 10000"/>
                <a:gd name="connsiteX413" fmla="*/ 6468 w 10000"/>
                <a:gd name="connsiteY413" fmla="*/ 7260 h 10000"/>
                <a:gd name="connsiteX414" fmla="*/ 6449 w 10000"/>
                <a:gd name="connsiteY414" fmla="*/ 7324 h 10000"/>
                <a:gd name="connsiteX415" fmla="*/ 6449 w 10000"/>
                <a:gd name="connsiteY415" fmla="*/ 7381 h 10000"/>
                <a:gd name="connsiteX416" fmla="*/ 6385 w 10000"/>
                <a:gd name="connsiteY416" fmla="*/ 7424 h 10000"/>
                <a:gd name="connsiteX417" fmla="*/ 6317 w 10000"/>
                <a:gd name="connsiteY417" fmla="*/ 7431 h 10000"/>
                <a:gd name="connsiteX418" fmla="*/ 6298 w 10000"/>
                <a:gd name="connsiteY418" fmla="*/ 7410 h 10000"/>
                <a:gd name="connsiteX419" fmla="*/ 6235 w 10000"/>
                <a:gd name="connsiteY419" fmla="*/ 7388 h 10000"/>
                <a:gd name="connsiteX420" fmla="*/ 6199 w 10000"/>
                <a:gd name="connsiteY420" fmla="*/ 7431 h 10000"/>
                <a:gd name="connsiteX421" fmla="*/ 6191 w 10000"/>
                <a:gd name="connsiteY421" fmla="*/ 7473 h 10000"/>
                <a:gd name="connsiteX422" fmla="*/ 6153 w 10000"/>
                <a:gd name="connsiteY422" fmla="*/ 7480 h 10000"/>
                <a:gd name="connsiteX423" fmla="*/ 6148 w 10000"/>
                <a:gd name="connsiteY423" fmla="*/ 7523 h 10000"/>
                <a:gd name="connsiteX424" fmla="*/ 6117 w 10000"/>
                <a:gd name="connsiteY424" fmla="*/ 7523 h 10000"/>
                <a:gd name="connsiteX425" fmla="*/ 6079 w 10000"/>
                <a:gd name="connsiteY425" fmla="*/ 7424 h 10000"/>
                <a:gd name="connsiteX426" fmla="*/ 5991 w 10000"/>
                <a:gd name="connsiteY426" fmla="*/ 7473 h 10000"/>
                <a:gd name="connsiteX427" fmla="*/ 5890 w 10000"/>
                <a:gd name="connsiteY427" fmla="*/ 7551 h 10000"/>
                <a:gd name="connsiteX428" fmla="*/ 5852 w 10000"/>
                <a:gd name="connsiteY428" fmla="*/ 7566 h 10000"/>
                <a:gd name="connsiteX429" fmla="*/ 5866 w 10000"/>
                <a:gd name="connsiteY429" fmla="*/ 7615 h 10000"/>
                <a:gd name="connsiteX430" fmla="*/ 5808 w 10000"/>
                <a:gd name="connsiteY430" fmla="*/ 7637 h 10000"/>
                <a:gd name="connsiteX431" fmla="*/ 5770 w 10000"/>
                <a:gd name="connsiteY431" fmla="*/ 7608 h 10000"/>
                <a:gd name="connsiteX432" fmla="*/ 5688 w 10000"/>
                <a:gd name="connsiteY432" fmla="*/ 7622 h 10000"/>
                <a:gd name="connsiteX433" fmla="*/ 5688 w 10000"/>
                <a:gd name="connsiteY433" fmla="*/ 7395 h 10000"/>
                <a:gd name="connsiteX434" fmla="*/ 5769 w 10000"/>
                <a:gd name="connsiteY434"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1516 w 10000"/>
                <a:gd name="connsiteY35" fmla="*/ 8879 h 10000"/>
                <a:gd name="connsiteX36" fmla="*/ 940 w 10000"/>
                <a:gd name="connsiteY36" fmla="*/ 9013 h 10000"/>
                <a:gd name="connsiteX37" fmla="*/ 883 w 10000"/>
                <a:gd name="connsiteY37" fmla="*/ 8971 h 10000"/>
                <a:gd name="connsiteX38" fmla="*/ 782 w 10000"/>
                <a:gd name="connsiteY38" fmla="*/ 9021 h 10000"/>
                <a:gd name="connsiteX39" fmla="*/ 638 w 10000"/>
                <a:gd name="connsiteY39" fmla="*/ 9056 h 10000"/>
                <a:gd name="connsiteX40" fmla="*/ 738 w 10000"/>
                <a:gd name="connsiteY40" fmla="*/ 9177 h 10000"/>
                <a:gd name="connsiteX41" fmla="*/ 268 w 10000"/>
                <a:gd name="connsiteY41" fmla="*/ 8935 h 10000"/>
                <a:gd name="connsiteX42" fmla="*/ 130 w 10000"/>
                <a:gd name="connsiteY42" fmla="*/ 8893 h 10000"/>
                <a:gd name="connsiteX43" fmla="*/ 48 w 10000"/>
                <a:gd name="connsiteY43" fmla="*/ 8758 h 10000"/>
                <a:gd name="connsiteX44" fmla="*/ 638 w 10000"/>
                <a:gd name="connsiteY44" fmla="*/ 7104 h 10000"/>
                <a:gd name="connsiteX45" fmla="*/ 6100 w 10000"/>
                <a:gd name="connsiteY45" fmla="*/ 7627 h 10000"/>
                <a:gd name="connsiteX46" fmla="*/ 5005 w 10000"/>
                <a:gd name="connsiteY46" fmla="*/ 5713 h 10000"/>
                <a:gd name="connsiteX47" fmla="*/ 5149 w 10000"/>
                <a:gd name="connsiteY47" fmla="*/ 5720 h 10000"/>
                <a:gd name="connsiteX48" fmla="*/ 5199 w 10000"/>
                <a:gd name="connsiteY48" fmla="*/ 5742 h 10000"/>
                <a:gd name="connsiteX49" fmla="*/ 5306 w 10000"/>
                <a:gd name="connsiteY49" fmla="*/ 5635 h 10000"/>
                <a:gd name="connsiteX50" fmla="*/ 5363 w 10000"/>
                <a:gd name="connsiteY50" fmla="*/ 5628 h 10000"/>
                <a:gd name="connsiteX51" fmla="*/ 5413 w 10000"/>
                <a:gd name="connsiteY51" fmla="*/ 5564 h 10000"/>
                <a:gd name="connsiteX52" fmla="*/ 5475 w 10000"/>
                <a:gd name="connsiteY52" fmla="*/ 5515 h 10000"/>
                <a:gd name="connsiteX53" fmla="*/ 5538 w 10000"/>
                <a:gd name="connsiteY53" fmla="*/ 5408 h 10000"/>
                <a:gd name="connsiteX54" fmla="*/ 5551 w 10000"/>
                <a:gd name="connsiteY54" fmla="*/ 5344 h 10000"/>
                <a:gd name="connsiteX55" fmla="*/ 5626 w 10000"/>
                <a:gd name="connsiteY55" fmla="*/ 5316 h 10000"/>
                <a:gd name="connsiteX56" fmla="*/ 5714 w 10000"/>
                <a:gd name="connsiteY56" fmla="*/ 5351 h 10000"/>
                <a:gd name="connsiteX57" fmla="*/ 5789 w 10000"/>
                <a:gd name="connsiteY57" fmla="*/ 5337 h 10000"/>
                <a:gd name="connsiteX58" fmla="*/ 5866 w 10000"/>
                <a:gd name="connsiteY58" fmla="*/ 5344 h 10000"/>
                <a:gd name="connsiteX59" fmla="*/ 5998 w 10000"/>
                <a:gd name="connsiteY59" fmla="*/ 5302 h 10000"/>
                <a:gd name="connsiteX60" fmla="*/ 6084 w 10000"/>
                <a:gd name="connsiteY60" fmla="*/ 5195 h 10000"/>
                <a:gd name="connsiteX61" fmla="*/ 6122 w 10000"/>
                <a:gd name="connsiteY61" fmla="*/ 5160 h 10000"/>
                <a:gd name="connsiteX62" fmla="*/ 6179 w 10000"/>
                <a:gd name="connsiteY62" fmla="*/ 5160 h 10000"/>
                <a:gd name="connsiteX63" fmla="*/ 6223 w 10000"/>
                <a:gd name="connsiteY63" fmla="*/ 5103 h 10000"/>
                <a:gd name="connsiteX64" fmla="*/ 6204 w 10000"/>
                <a:gd name="connsiteY64" fmla="*/ 5039 h 10000"/>
                <a:gd name="connsiteX65" fmla="*/ 6217 w 10000"/>
                <a:gd name="connsiteY65" fmla="*/ 4982 h 10000"/>
                <a:gd name="connsiteX66" fmla="*/ 6273 w 10000"/>
                <a:gd name="connsiteY66" fmla="*/ 4876 h 10000"/>
                <a:gd name="connsiteX67" fmla="*/ 6335 w 10000"/>
                <a:gd name="connsiteY67" fmla="*/ 4776 h 10000"/>
                <a:gd name="connsiteX68" fmla="*/ 6398 w 10000"/>
                <a:gd name="connsiteY68" fmla="*/ 4755 h 10000"/>
                <a:gd name="connsiteX69" fmla="*/ 6430 w 10000"/>
                <a:gd name="connsiteY69" fmla="*/ 4720 h 10000"/>
                <a:gd name="connsiteX70" fmla="*/ 6536 w 10000"/>
                <a:gd name="connsiteY70" fmla="*/ 4734 h 10000"/>
                <a:gd name="connsiteX71" fmla="*/ 6643 w 10000"/>
                <a:gd name="connsiteY71" fmla="*/ 4734 h 10000"/>
                <a:gd name="connsiteX72" fmla="*/ 6650 w 10000"/>
                <a:gd name="connsiteY72" fmla="*/ 4670 h 10000"/>
                <a:gd name="connsiteX73" fmla="*/ 6668 w 10000"/>
                <a:gd name="connsiteY73" fmla="*/ 4627 h 10000"/>
                <a:gd name="connsiteX74" fmla="*/ 6662 w 10000"/>
                <a:gd name="connsiteY74" fmla="*/ 4599 h 10000"/>
                <a:gd name="connsiteX75" fmla="*/ 6724 w 10000"/>
                <a:gd name="connsiteY75" fmla="*/ 4578 h 10000"/>
                <a:gd name="connsiteX76" fmla="*/ 6768 w 10000"/>
                <a:gd name="connsiteY76" fmla="*/ 4634 h 10000"/>
                <a:gd name="connsiteX77" fmla="*/ 6831 w 10000"/>
                <a:gd name="connsiteY77" fmla="*/ 4613 h 10000"/>
                <a:gd name="connsiteX78" fmla="*/ 6851 w 10000"/>
                <a:gd name="connsiteY78" fmla="*/ 4578 h 10000"/>
                <a:gd name="connsiteX79" fmla="*/ 6901 w 10000"/>
                <a:gd name="connsiteY79" fmla="*/ 4564 h 10000"/>
                <a:gd name="connsiteX80" fmla="*/ 7006 w 10000"/>
                <a:gd name="connsiteY80" fmla="*/ 4493 h 10000"/>
                <a:gd name="connsiteX81" fmla="*/ 7107 w 10000"/>
                <a:gd name="connsiteY81" fmla="*/ 4521 h 10000"/>
                <a:gd name="connsiteX82" fmla="*/ 7133 w 10000"/>
                <a:gd name="connsiteY82" fmla="*/ 4507 h 10000"/>
                <a:gd name="connsiteX83" fmla="*/ 7188 w 10000"/>
                <a:gd name="connsiteY83" fmla="*/ 4528 h 10000"/>
                <a:gd name="connsiteX84" fmla="*/ 7214 w 10000"/>
                <a:gd name="connsiteY84" fmla="*/ 4471 h 10000"/>
                <a:gd name="connsiteX85" fmla="*/ 7238 w 10000"/>
                <a:gd name="connsiteY85" fmla="*/ 4500 h 10000"/>
                <a:gd name="connsiteX86" fmla="*/ 7276 w 10000"/>
                <a:gd name="connsiteY86" fmla="*/ 4493 h 10000"/>
                <a:gd name="connsiteX87" fmla="*/ 7320 w 10000"/>
                <a:gd name="connsiteY87" fmla="*/ 4556 h 10000"/>
                <a:gd name="connsiteX88" fmla="*/ 7370 w 10000"/>
                <a:gd name="connsiteY88" fmla="*/ 4549 h 10000"/>
                <a:gd name="connsiteX89" fmla="*/ 7414 w 10000"/>
                <a:gd name="connsiteY89" fmla="*/ 4578 h 10000"/>
                <a:gd name="connsiteX90" fmla="*/ 7433 w 10000"/>
                <a:gd name="connsiteY90" fmla="*/ 4556 h 10000"/>
                <a:gd name="connsiteX91" fmla="*/ 7522 w 10000"/>
                <a:gd name="connsiteY91" fmla="*/ 4564 h 10000"/>
                <a:gd name="connsiteX92" fmla="*/ 7535 w 10000"/>
                <a:gd name="connsiteY92" fmla="*/ 4585 h 10000"/>
                <a:gd name="connsiteX93" fmla="*/ 7628 w 10000"/>
                <a:gd name="connsiteY93" fmla="*/ 4514 h 10000"/>
                <a:gd name="connsiteX94" fmla="*/ 7628 w 10000"/>
                <a:gd name="connsiteY94" fmla="*/ 4393 h 10000"/>
                <a:gd name="connsiteX95" fmla="*/ 7604 w 10000"/>
                <a:gd name="connsiteY95" fmla="*/ 4379 h 10000"/>
                <a:gd name="connsiteX96" fmla="*/ 7585 w 10000"/>
                <a:gd name="connsiteY96" fmla="*/ 4294 h 10000"/>
                <a:gd name="connsiteX97" fmla="*/ 7547 w 10000"/>
                <a:gd name="connsiteY97" fmla="*/ 4209 h 10000"/>
                <a:gd name="connsiteX98" fmla="*/ 7489 w 10000"/>
                <a:gd name="connsiteY98" fmla="*/ 4173 h 10000"/>
                <a:gd name="connsiteX99" fmla="*/ 7483 w 10000"/>
                <a:gd name="connsiteY99" fmla="*/ 4131 h 10000"/>
                <a:gd name="connsiteX100" fmla="*/ 7402 w 10000"/>
                <a:gd name="connsiteY100" fmla="*/ 4053 h 10000"/>
                <a:gd name="connsiteX101" fmla="*/ 7408 w 10000"/>
                <a:gd name="connsiteY101" fmla="*/ 4024 h 10000"/>
                <a:gd name="connsiteX102" fmla="*/ 7327 w 10000"/>
                <a:gd name="connsiteY102" fmla="*/ 3982 h 10000"/>
                <a:gd name="connsiteX103" fmla="*/ 7320 w 10000"/>
                <a:gd name="connsiteY103" fmla="*/ 3903 h 10000"/>
                <a:gd name="connsiteX104" fmla="*/ 7183 w 10000"/>
                <a:gd name="connsiteY104" fmla="*/ 3833 h 10000"/>
                <a:gd name="connsiteX105" fmla="*/ 7107 w 10000"/>
                <a:gd name="connsiteY105" fmla="*/ 3683 h 10000"/>
                <a:gd name="connsiteX106" fmla="*/ 6994 w 10000"/>
                <a:gd name="connsiteY106" fmla="*/ 3676 h 10000"/>
                <a:gd name="connsiteX107" fmla="*/ 6956 w 10000"/>
                <a:gd name="connsiteY107" fmla="*/ 3648 h 10000"/>
                <a:gd name="connsiteX108" fmla="*/ 6901 w 10000"/>
                <a:gd name="connsiteY108" fmla="*/ 3669 h 10000"/>
                <a:gd name="connsiteX109" fmla="*/ 6812 w 10000"/>
                <a:gd name="connsiteY109" fmla="*/ 3669 h 10000"/>
                <a:gd name="connsiteX110" fmla="*/ 6687 w 10000"/>
                <a:gd name="connsiteY110" fmla="*/ 3840 h 10000"/>
                <a:gd name="connsiteX111" fmla="*/ 6643 w 10000"/>
                <a:gd name="connsiteY111" fmla="*/ 3918 h 10000"/>
                <a:gd name="connsiteX112" fmla="*/ 6530 w 10000"/>
                <a:gd name="connsiteY112" fmla="*/ 3797 h 10000"/>
                <a:gd name="connsiteX113" fmla="*/ 6449 w 10000"/>
                <a:gd name="connsiteY113" fmla="*/ 3747 h 10000"/>
                <a:gd name="connsiteX114" fmla="*/ 6367 w 10000"/>
                <a:gd name="connsiteY114" fmla="*/ 3754 h 10000"/>
                <a:gd name="connsiteX115" fmla="*/ 6285 w 10000"/>
                <a:gd name="connsiteY115" fmla="*/ 3790 h 10000"/>
                <a:gd name="connsiteX116" fmla="*/ 6217 w 10000"/>
                <a:gd name="connsiteY116" fmla="*/ 3762 h 10000"/>
                <a:gd name="connsiteX117" fmla="*/ 6153 w 10000"/>
                <a:gd name="connsiteY117" fmla="*/ 3804 h 10000"/>
                <a:gd name="connsiteX118" fmla="*/ 6091 w 10000"/>
                <a:gd name="connsiteY118" fmla="*/ 3889 h 10000"/>
                <a:gd name="connsiteX119" fmla="*/ 5947 w 10000"/>
                <a:gd name="connsiteY119" fmla="*/ 3733 h 10000"/>
                <a:gd name="connsiteX120" fmla="*/ 5928 w 10000"/>
                <a:gd name="connsiteY120" fmla="*/ 3577 h 10000"/>
                <a:gd name="connsiteX121" fmla="*/ 6041 w 10000"/>
                <a:gd name="connsiteY121" fmla="*/ 3513 h 10000"/>
                <a:gd name="connsiteX122" fmla="*/ 6034 w 10000"/>
                <a:gd name="connsiteY122" fmla="*/ 3343 h 10000"/>
                <a:gd name="connsiteX123" fmla="*/ 6141 w 10000"/>
                <a:gd name="connsiteY123" fmla="*/ 3144 h 10000"/>
                <a:gd name="connsiteX124" fmla="*/ 6129 w 10000"/>
                <a:gd name="connsiteY124" fmla="*/ 3109 h 10000"/>
                <a:gd name="connsiteX125" fmla="*/ 6385 w 10000"/>
                <a:gd name="connsiteY125" fmla="*/ 2456 h 10000"/>
                <a:gd name="connsiteX126" fmla="*/ 6524 w 10000"/>
                <a:gd name="connsiteY126" fmla="*/ 2555 h 10000"/>
                <a:gd name="connsiteX127" fmla="*/ 6605 w 10000"/>
                <a:gd name="connsiteY127" fmla="*/ 2598 h 10000"/>
                <a:gd name="connsiteX128" fmla="*/ 6687 w 10000"/>
                <a:gd name="connsiteY128" fmla="*/ 2598 h 10000"/>
                <a:gd name="connsiteX129" fmla="*/ 6812 w 10000"/>
                <a:gd name="connsiteY129" fmla="*/ 2676 h 10000"/>
                <a:gd name="connsiteX130" fmla="*/ 6831 w 10000"/>
                <a:gd name="connsiteY130" fmla="*/ 2626 h 10000"/>
                <a:gd name="connsiteX131" fmla="*/ 6913 w 10000"/>
                <a:gd name="connsiteY131" fmla="*/ 2612 h 10000"/>
                <a:gd name="connsiteX132" fmla="*/ 6982 w 10000"/>
                <a:gd name="connsiteY132" fmla="*/ 2527 h 10000"/>
                <a:gd name="connsiteX133" fmla="*/ 7069 w 10000"/>
                <a:gd name="connsiteY133" fmla="*/ 2463 h 10000"/>
                <a:gd name="connsiteX134" fmla="*/ 7107 w 10000"/>
                <a:gd name="connsiteY134" fmla="*/ 2399 h 10000"/>
                <a:gd name="connsiteX135" fmla="*/ 7238 w 10000"/>
                <a:gd name="connsiteY135" fmla="*/ 2356 h 10000"/>
                <a:gd name="connsiteX136" fmla="*/ 7308 w 10000"/>
                <a:gd name="connsiteY136" fmla="*/ 2363 h 10000"/>
                <a:gd name="connsiteX137" fmla="*/ 7364 w 10000"/>
                <a:gd name="connsiteY137" fmla="*/ 2300 h 10000"/>
                <a:gd name="connsiteX138" fmla="*/ 7408 w 10000"/>
                <a:gd name="connsiteY138" fmla="*/ 2214 h 10000"/>
                <a:gd name="connsiteX139" fmla="*/ 7389 w 10000"/>
                <a:gd name="connsiteY139" fmla="*/ 2200 h 10000"/>
                <a:gd name="connsiteX140" fmla="*/ 7408 w 10000"/>
                <a:gd name="connsiteY140" fmla="*/ 2108 h 10000"/>
                <a:gd name="connsiteX141" fmla="*/ 7333 w 10000"/>
                <a:gd name="connsiteY141" fmla="*/ 2108 h 10000"/>
                <a:gd name="connsiteX142" fmla="*/ 7370 w 10000"/>
                <a:gd name="connsiteY142" fmla="*/ 2030 h 10000"/>
                <a:gd name="connsiteX143" fmla="*/ 7377 w 10000"/>
                <a:gd name="connsiteY143" fmla="*/ 1938 h 10000"/>
                <a:gd name="connsiteX144" fmla="*/ 7408 w 10000"/>
                <a:gd name="connsiteY144" fmla="*/ 1916 h 10000"/>
                <a:gd name="connsiteX145" fmla="*/ 7464 w 10000"/>
                <a:gd name="connsiteY145" fmla="*/ 1824 h 10000"/>
                <a:gd name="connsiteX146" fmla="*/ 7458 w 10000"/>
                <a:gd name="connsiteY146" fmla="*/ 1753 h 10000"/>
                <a:gd name="connsiteX147" fmla="*/ 7504 w 10000"/>
                <a:gd name="connsiteY147" fmla="*/ 1675 h 10000"/>
                <a:gd name="connsiteX148" fmla="*/ 7554 w 10000"/>
                <a:gd name="connsiteY148" fmla="*/ 1625 h 10000"/>
                <a:gd name="connsiteX149" fmla="*/ 7572 w 10000"/>
                <a:gd name="connsiteY149" fmla="*/ 1540 h 10000"/>
                <a:gd name="connsiteX150" fmla="*/ 7566 w 10000"/>
                <a:gd name="connsiteY150" fmla="*/ 1512 h 10000"/>
                <a:gd name="connsiteX151" fmla="*/ 7610 w 10000"/>
                <a:gd name="connsiteY151" fmla="*/ 1455 h 10000"/>
                <a:gd name="connsiteX152" fmla="*/ 7672 w 10000"/>
                <a:gd name="connsiteY152" fmla="*/ 1285 h 10000"/>
                <a:gd name="connsiteX153" fmla="*/ 7691 w 10000"/>
                <a:gd name="connsiteY153" fmla="*/ 1185 h 10000"/>
                <a:gd name="connsiteX154" fmla="*/ 7723 w 10000"/>
                <a:gd name="connsiteY154" fmla="*/ 1192 h 10000"/>
                <a:gd name="connsiteX155" fmla="*/ 7810 w 10000"/>
                <a:gd name="connsiteY155" fmla="*/ 1079 h 10000"/>
                <a:gd name="connsiteX156" fmla="*/ 7910 w 10000"/>
                <a:gd name="connsiteY156" fmla="*/ 1015 h 10000"/>
                <a:gd name="connsiteX157" fmla="*/ 7922 w 10000"/>
                <a:gd name="connsiteY157" fmla="*/ 937 h 10000"/>
                <a:gd name="connsiteX158" fmla="*/ 7961 w 10000"/>
                <a:gd name="connsiteY158" fmla="*/ 852 h 10000"/>
                <a:gd name="connsiteX159" fmla="*/ 7949 w 10000"/>
                <a:gd name="connsiteY159" fmla="*/ 788 h 10000"/>
                <a:gd name="connsiteX160" fmla="*/ 7898 w 10000"/>
                <a:gd name="connsiteY160" fmla="*/ 731 h 10000"/>
                <a:gd name="connsiteX161" fmla="*/ 7922 w 10000"/>
                <a:gd name="connsiteY161" fmla="*/ 660 h 10000"/>
                <a:gd name="connsiteX162" fmla="*/ 7922 w 10000"/>
                <a:gd name="connsiteY162" fmla="*/ 575 h 10000"/>
                <a:gd name="connsiteX163" fmla="*/ 7829 w 10000"/>
                <a:gd name="connsiteY163" fmla="*/ 504 h 10000"/>
                <a:gd name="connsiteX164" fmla="*/ 7736 w 10000"/>
                <a:gd name="connsiteY164" fmla="*/ 546 h 10000"/>
                <a:gd name="connsiteX165" fmla="*/ 7691 w 10000"/>
                <a:gd name="connsiteY165" fmla="*/ 546 h 10000"/>
                <a:gd name="connsiteX166" fmla="*/ 7672 w 10000"/>
                <a:gd name="connsiteY166" fmla="*/ 497 h 10000"/>
                <a:gd name="connsiteX167" fmla="*/ 7672 w 10000"/>
                <a:gd name="connsiteY167" fmla="*/ 405 h 10000"/>
                <a:gd name="connsiteX168" fmla="*/ 7791 w 10000"/>
                <a:gd name="connsiteY168" fmla="*/ 312 h 10000"/>
                <a:gd name="connsiteX169" fmla="*/ 7829 w 10000"/>
                <a:gd name="connsiteY169" fmla="*/ 234 h 10000"/>
                <a:gd name="connsiteX170" fmla="*/ 7904 w 10000"/>
                <a:gd name="connsiteY170" fmla="*/ 170 h 10000"/>
                <a:gd name="connsiteX171" fmla="*/ 7973 w 10000"/>
                <a:gd name="connsiteY171" fmla="*/ 50 h 10000"/>
                <a:gd name="connsiteX172" fmla="*/ 8023 w 10000"/>
                <a:gd name="connsiteY172" fmla="*/ 28 h 10000"/>
                <a:gd name="connsiteX173" fmla="*/ 8092 w 10000"/>
                <a:gd name="connsiteY173" fmla="*/ 43 h 10000"/>
                <a:gd name="connsiteX174" fmla="*/ 8237 w 10000"/>
                <a:gd name="connsiteY174" fmla="*/ 0 h 10000"/>
                <a:gd name="connsiteX175" fmla="*/ 8305 w 10000"/>
                <a:gd name="connsiteY175" fmla="*/ 71 h 10000"/>
                <a:gd name="connsiteX176" fmla="*/ 8300 w 10000"/>
                <a:gd name="connsiteY176" fmla="*/ 121 h 10000"/>
                <a:gd name="connsiteX177" fmla="*/ 8331 w 10000"/>
                <a:gd name="connsiteY177" fmla="*/ 142 h 10000"/>
                <a:gd name="connsiteX178" fmla="*/ 8355 w 10000"/>
                <a:gd name="connsiteY178" fmla="*/ 192 h 10000"/>
                <a:gd name="connsiteX179" fmla="*/ 8318 w 10000"/>
                <a:gd name="connsiteY179" fmla="*/ 248 h 10000"/>
                <a:gd name="connsiteX180" fmla="*/ 8268 w 10000"/>
                <a:gd name="connsiteY180" fmla="*/ 376 h 10000"/>
                <a:gd name="connsiteX181" fmla="*/ 8187 w 10000"/>
                <a:gd name="connsiteY181" fmla="*/ 476 h 10000"/>
                <a:gd name="connsiteX182" fmla="*/ 8111 w 10000"/>
                <a:gd name="connsiteY182" fmla="*/ 532 h 10000"/>
                <a:gd name="connsiteX183" fmla="*/ 8169 w 10000"/>
                <a:gd name="connsiteY183" fmla="*/ 554 h 10000"/>
                <a:gd name="connsiteX184" fmla="*/ 8243 w 10000"/>
                <a:gd name="connsiteY184" fmla="*/ 639 h 10000"/>
                <a:gd name="connsiteX185" fmla="*/ 8293 w 10000"/>
                <a:gd name="connsiteY185" fmla="*/ 646 h 10000"/>
                <a:gd name="connsiteX186" fmla="*/ 8318 w 10000"/>
                <a:gd name="connsiteY186" fmla="*/ 738 h 10000"/>
                <a:gd name="connsiteX187" fmla="*/ 8368 w 10000"/>
                <a:gd name="connsiteY187" fmla="*/ 759 h 10000"/>
                <a:gd name="connsiteX188" fmla="*/ 8406 w 10000"/>
                <a:gd name="connsiteY188" fmla="*/ 752 h 10000"/>
                <a:gd name="connsiteX189" fmla="*/ 8481 w 10000"/>
                <a:gd name="connsiteY189" fmla="*/ 610 h 10000"/>
                <a:gd name="connsiteX190" fmla="*/ 8550 w 10000"/>
                <a:gd name="connsiteY190" fmla="*/ 625 h 10000"/>
                <a:gd name="connsiteX191" fmla="*/ 8562 w 10000"/>
                <a:gd name="connsiteY191" fmla="*/ 667 h 10000"/>
                <a:gd name="connsiteX192" fmla="*/ 8613 w 10000"/>
                <a:gd name="connsiteY192" fmla="*/ 717 h 10000"/>
                <a:gd name="connsiteX193" fmla="*/ 8613 w 10000"/>
                <a:gd name="connsiteY193" fmla="*/ 752 h 10000"/>
                <a:gd name="connsiteX194" fmla="*/ 8657 w 10000"/>
                <a:gd name="connsiteY194" fmla="*/ 774 h 10000"/>
                <a:gd name="connsiteX195" fmla="*/ 8720 w 10000"/>
                <a:gd name="connsiteY195" fmla="*/ 774 h 10000"/>
                <a:gd name="connsiteX196" fmla="*/ 8726 w 10000"/>
                <a:gd name="connsiteY196" fmla="*/ 837 h 10000"/>
                <a:gd name="connsiteX197" fmla="*/ 8670 w 10000"/>
                <a:gd name="connsiteY197" fmla="*/ 866 h 10000"/>
                <a:gd name="connsiteX198" fmla="*/ 8720 w 10000"/>
                <a:gd name="connsiteY198" fmla="*/ 1143 h 10000"/>
                <a:gd name="connsiteX199" fmla="*/ 8770 w 10000"/>
                <a:gd name="connsiteY199" fmla="*/ 1270 h 10000"/>
                <a:gd name="connsiteX200" fmla="*/ 8757 w 10000"/>
                <a:gd name="connsiteY200" fmla="*/ 1327 h 10000"/>
                <a:gd name="connsiteX201" fmla="*/ 8801 w 10000"/>
                <a:gd name="connsiteY201" fmla="*/ 1391 h 10000"/>
                <a:gd name="connsiteX202" fmla="*/ 8808 w 10000"/>
                <a:gd name="connsiteY202" fmla="*/ 1434 h 10000"/>
                <a:gd name="connsiteX203" fmla="*/ 8926 w 10000"/>
                <a:gd name="connsiteY203" fmla="*/ 1483 h 10000"/>
                <a:gd name="connsiteX204" fmla="*/ 9072 w 10000"/>
                <a:gd name="connsiteY204" fmla="*/ 1441 h 10000"/>
                <a:gd name="connsiteX205" fmla="*/ 9089 w 10000"/>
                <a:gd name="connsiteY205" fmla="*/ 1384 h 10000"/>
                <a:gd name="connsiteX206" fmla="*/ 9139 w 10000"/>
                <a:gd name="connsiteY206" fmla="*/ 1405 h 10000"/>
                <a:gd name="connsiteX207" fmla="*/ 9172 w 10000"/>
                <a:gd name="connsiteY207" fmla="*/ 1455 h 10000"/>
                <a:gd name="connsiteX208" fmla="*/ 9248 w 10000"/>
                <a:gd name="connsiteY208" fmla="*/ 1419 h 10000"/>
                <a:gd name="connsiteX209" fmla="*/ 9291 w 10000"/>
                <a:gd name="connsiteY209" fmla="*/ 1419 h 10000"/>
                <a:gd name="connsiteX210" fmla="*/ 9354 w 10000"/>
                <a:gd name="connsiteY210" fmla="*/ 1476 h 10000"/>
                <a:gd name="connsiteX211" fmla="*/ 9391 w 10000"/>
                <a:gd name="connsiteY211" fmla="*/ 1398 h 10000"/>
                <a:gd name="connsiteX212" fmla="*/ 9467 w 10000"/>
                <a:gd name="connsiteY212" fmla="*/ 1434 h 10000"/>
                <a:gd name="connsiteX213" fmla="*/ 9505 w 10000"/>
                <a:gd name="connsiteY213" fmla="*/ 1391 h 10000"/>
                <a:gd name="connsiteX214" fmla="*/ 9536 w 10000"/>
                <a:gd name="connsiteY214" fmla="*/ 1398 h 10000"/>
                <a:gd name="connsiteX215" fmla="*/ 9567 w 10000"/>
                <a:gd name="connsiteY215" fmla="*/ 1356 h 10000"/>
                <a:gd name="connsiteX216" fmla="*/ 9561 w 10000"/>
                <a:gd name="connsiteY216" fmla="*/ 1313 h 10000"/>
                <a:gd name="connsiteX217" fmla="*/ 9605 w 10000"/>
                <a:gd name="connsiteY217" fmla="*/ 1292 h 10000"/>
                <a:gd name="connsiteX218" fmla="*/ 9636 w 10000"/>
                <a:gd name="connsiteY218" fmla="*/ 1221 h 10000"/>
                <a:gd name="connsiteX219" fmla="*/ 9725 w 10000"/>
                <a:gd name="connsiteY219" fmla="*/ 1228 h 10000"/>
                <a:gd name="connsiteX220" fmla="*/ 9856 w 10000"/>
                <a:gd name="connsiteY220" fmla="*/ 1434 h 10000"/>
                <a:gd name="connsiteX221" fmla="*/ 9880 w 10000"/>
                <a:gd name="connsiteY221" fmla="*/ 1505 h 10000"/>
                <a:gd name="connsiteX222" fmla="*/ 9969 w 10000"/>
                <a:gd name="connsiteY222" fmla="*/ 1597 h 10000"/>
                <a:gd name="connsiteX223" fmla="*/ 10000 w 10000"/>
                <a:gd name="connsiteY223" fmla="*/ 1682 h 10000"/>
                <a:gd name="connsiteX224" fmla="*/ 9931 w 10000"/>
                <a:gd name="connsiteY224" fmla="*/ 1796 h 10000"/>
                <a:gd name="connsiteX225" fmla="*/ 9880 w 10000"/>
                <a:gd name="connsiteY225" fmla="*/ 1838 h 10000"/>
                <a:gd name="connsiteX226" fmla="*/ 9907 w 10000"/>
                <a:gd name="connsiteY226" fmla="*/ 1959 h 10000"/>
                <a:gd name="connsiteX227" fmla="*/ 9830 w 10000"/>
                <a:gd name="connsiteY227" fmla="*/ 2051 h 10000"/>
                <a:gd name="connsiteX228" fmla="*/ 9787 w 10000"/>
                <a:gd name="connsiteY228" fmla="*/ 2072 h 10000"/>
                <a:gd name="connsiteX229" fmla="*/ 9787 w 10000"/>
                <a:gd name="connsiteY229" fmla="*/ 2136 h 10000"/>
                <a:gd name="connsiteX230" fmla="*/ 9730 w 10000"/>
                <a:gd name="connsiteY230" fmla="*/ 2257 h 10000"/>
                <a:gd name="connsiteX231" fmla="*/ 9693 w 10000"/>
                <a:gd name="connsiteY231" fmla="*/ 2264 h 10000"/>
                <a:gd name="connsiteX232" fmla="*/ 9699 w 10000"/>
                <a:gd name="connsiteY232" fmla="*/ 2349 h 10000"/>
                <a:gd name="connsiteX233" fmla="*/ 9667 w 10000"/>
                <a:gd name="connsiteY233" fmla="*/ 2413 h 10000"/>
                <a:gd name="connsiteX234" fmla="*/ 9675 w 10000"/>
                <a:gd name="connsiteY234" fmla="*/ 2697 h 10000"/>
                <a:gd name="connsiteX235" fmla="*/ 9693 w 10000"/>
                <a:gd name="connsiteY235" fmla="*/ 2718 h 10000"/>
                <a:gd name="connsiteX236" fmla="*/ 9687 w 10000"/>
                <a:gd name="connsiteY236" fmla="*/ 2811 h 10000"/>
                <a:gd name="connsiteX237" fmla="*/ 9675 w 10000"/>
                <a:gd name="connsiteY237" fmla="*/ 2896 h 10000"/>
                <a:gd name="connsiteX238" fmla="*/ 9630 w 10000"/>
                <a:gd name="connsiteY238" fmla="*/ 2938 h 10000"/>
                <a:gd name="connsiteX239" fmla="*/ 9548 w 10000"/>
                <a:gd name="connsiteY239" fmla="*/ 2903 h 10000"/>
                <a:gd name="connsiteX240" fmla="*/ 9511 w 10000"/>
                <a:gd name="connsiteY240" fmla="*/ 2952 h 10000"/>
                <a:gd name="connsiteX241" fmla="*/ 9517 w 10000"/>
                <a:gd name="connsiteY241" fmla="*/ 2995 h 10000"/>
                <a:gd name="connsiteX242" fmla="*/ 9492 w 10000"/>
                <a:gd name="connsiteY242" fmla="*/ 3080 h 10000"/>
                <a:gd name="connsiteX243" fmla="*/ 9448 w 10000"/>
                <a:gd name="connsiteY243" fmla="*/ 3137 h 10000"/>
                <a:gd name="connsiteX244" fmla="*/ 9435 w 10000"/>
                <a:gd name="connsiteY244" fmla="*/ 3236 h 10000"/>
                <a:gd name="connsiteX245" fmla="*/ 9404 w 10000"/>
                <a:gd name="connsiteY245" fmla="*/ 3322 h 10000"/>
                <a:gd name="connsiteX246" fmla="*/ 9410 w 10000"/>
                <a:gd name="connsiteY246" fmla="*/ 3378 h 10000"/>
                <a:gd name="connsiteX247" fmla="*/ 9398 w 10000"/>
                <a:gd name="connsiteY247" fmla="*/ 3435 h 10000"/>
                <a:gd name="connsiteX248" fmla="*/ 9423 w 10000"/>
                <a:gd name="connsiteY248" fmla="*/ 3485 h 10000"/>
                <a:gd name="connsiteX249" fmla="*/ 9385 w 10000"/>
                <a:gd name="connsiteY249" fmla="*/ 3563 h 10000"/>
                <a:gd name="connsiteX250" fmla="*/ 9323 w 10000"/>
                <a:gd name="connsiteY250" fmla="*/ 3442 h 10000"/>
                <a:gd name="connsiteX251" fmla="*/ 9323 w 10000"/>
                <a:gd name="connsiteY251" fmla="*/ 3350 h 10000"/>
                <a:gd name="connsiteX252" fmla="*/ 9304 w 10000"/>
                <a:gd name="connsiteY252" fmla="*/ 3336 h 10000"/>
                <a:gd name="connsiteX253" fmla="*/ 9228 w 10000"/>
                <a:gd name="connsiteY253" fmla="*/ 3400 h 10000"/>
                <a:gd name="connsiteX254" fmla="*/ 9108 w 10000"/>
                <a:gd name="connsiteY254" fmla="*/ 3549 h 10000"/>
                <a:gd name="connsiteX255" fmla="*/ 9039 w 10000"/>
                <a:gd name="connsiteY255" fmla="*/ 3655 h 10000"/>
                <a:gd name="connsiteX256" fmla="*/ 8933 w 10000"/>
                <a:gd name="connsiteY256" fmla="*/ 3712 h 10000"/>
                <a:gd name="connsiteX257" fmla="*/ 8895 w 10000"/>
                <a:gd name="connsiteY257" fmla="*/ 3797 h 10000"/>
                <a:gd name="connsiteX258" fmla="*/ 8864 w 10000"/>
                <a:gd name="connsiteY258" fmla="*/ 3825 h 10000"/>
                <a:gd name="connsiteX259" fmla="*/ 8744 w 10000"/>
                <a:gd name="connsiteY259" fmla="*/ 3903 h 10000"/>
                <a:gd name="connsiteX260" fmla="*/ 8644 w 10000"/>
                <a:gd name="connsiteY260" fmla="*/ 3996 h 10000"/>
                <a:gd name="connsiteX261" fmla="*/ 8620 w 10000"/>
                <a:gd name="connsiteY261" fmla="*/ 4067 h 10000"/>
                <a:gd name="connsiteX262" fmla="*/ 8581 w 10000"/>
                <a:gd name="connsiteY262" fmla="*/ 4102 h 10000"/>
                <a:gd name="connsiteX263" fmla="*/ 8632 w 10000"/>
                <a:gd name="connsiteY263" fmla="*/ 4194 h 10000"/>
                <a:gd name="connsiteX264" fmla="*/ 8682 w 10000"/>
                <a:gd name="connsiteY264" fmla="*/ 4265 h 10000"/>
                <a:gd name="connsiteX265" fmla="*/ 8751 w 10000"/>
                <a:gd name="connsiteY265" fmla="*/ 4294 h 10000"/>
                <a:gd name="connsiteX266" fmla="*/ 8726 w 10000"/>
                <a:gd name="connsiteY266" fmla="*/ 4344 h 10000"/>
                <a:gd name="connsiteX267" fmla="*/ 8775 w 10000"/>
                <a:gd name="connsiteY267" fmla="*/ 4358 h 10000"/>
                <a:gd name="connsiteX268" fmla="*/ 8775 w 10000"/>
                <a:gd name="connsiteY268" fmla="*/ 4443 h 10000"/>
                <a:gd name="connsiteX269" fmla="*/ 8814 w 10000"/>
                <a:gd name="connsiteY269" fmla="*/ 4507 h 10000"/>
                <a:gd name="connsiteX270" fmla="*/ 8876 w 10000"/>
                <a:gd name="connsiteY270" fmla="*/ 4493 h 10000"/>
                <a:gd name="connsiteX271" fmla="*/ 8902 w 10000"/>
                <a:gd name="connsiteY271" fmla="*/ 4422 h 10000"/>
                <a:gd name="connsiteX272" fmla="*/ 8952 w 10000"/>
                <a:gd name="connsiteY272" fmla="*/ 4414 h 10000"/>
                <a:gd name="connsiteX273" fmla="*/ 8957 w 10000"/>
                <a:gd name="connsiteY273" fmla="*/ 4358 h 10000"/>
                <a:gd name="connsiteX274" fmla="*/ 9022 w 10000"/>
                <a:gd name="connsiteY274" fmla="*/ 4358 h 10000"/>
                <a:gd name="connsiteX275" fmla="*/ 8995 w 10000"/>
                <a:gd name="connsiteY275" fmla="*/ 4429 h 10000"/>
                <a:gd name="connsiteX276" fmla="*/ 9058 w 10000"/>
                <a:gd name="connsiteY276" fmla="*/ 4464 h 10000"/>
                <a:gd name="connsiteX277" fmla="*/ 9046 w 10000"/>
                <a:gd name="connsiteY277" fmla="*/ 4528 h 10000"/>
                <a:gd name="connsiteX278" fmla="*/ 8952 w 10000"/>
                <a:gd name="connsiteY278" fmla="*/ 4535 h 10000"/>
                <a:gd name="connsiteX279" fmla="*/ 8883 w 10000"/>
                <a:gd name="connsiteY279" fmla="*/ 4578 h 10000"/>
                <a:gd name="connsiteX280" fmla="*/ 8821 w 10000"/>
                <a:gd name="connsiteY280" fmla="*/ 4599 h 10000"/>
                <a:gd name="connsiteX281" fmla="*/ 8821 w 10000"/>
                <a:gd name="connsiteY281" fmla="*/ 4698 h 10000"/>
                <a:gd name="connsiteX282" fmla="*/ 8883 w 10000"/>
                <a:gd name="connsiteY282" fmla="*/ 4805 h 10000"/>
                <a:gd name="connsiteX283" fmla="*/ 8833 w 10000"/>
                <a:gd name="connsiteY283" fmla="*/ 4904 h 10000"/>
                <a:gd name="connsiteX284" fmla="*/ 8732 w 10000"/>
                <a:gd name="connsiteY284" fmla="*/ 4918 h 10000"/>
                <a:gd name="connsiteX285" fmla="*/ 8744 w 10000"/>
                <a:gd name="connsiteY285" fmla="*/ 5032 h 10000"/>
                <a:gd name="connsiteX286" fmla="*/ 8739 w 10000"/>
                <a:gd name="connsiteY286" fmla="*/ 5103 h 10000"/>
                <a:gd name="connsiteX287" fmla="*/ 8707 w 10000"/>
                <a:gd name="connsiteY287" fmla="*/ 5138 h 10000"/>
                <a:gd name="connsiteX288" fmla="*/ 8644 w 10000"/>
                <a:gd name="connsiteY288" fmla="*/ 5110 h 10000"/>
                <a:gd name="connsiteX289" fmla="*/ 8589 w 10000"/>
                <a:gd name="connsiteY289" fmla="*/ 5018 h 10000"/>
                <a:gd name="connsiteX290" fmla="*/ 8525 w 10000"/>
                <a:gd name="connsiteY290" fmla="*/ 5089 h 10000"/>
                <a:gd name="connsiteX291" fmla="*/ 8463 w 10000"/>
                <a:gd name="connsiteY291" fmla="*/ 5039 h 10000"/>
                <a:gd name="connsiteX292" fmla="*/ 8456 w 10000"/>
                <a:gd name="connsiteY292" fmla="*/ 5011 h 10000"/>
                <a:gd name="connsiteX293" fmla="*/ 8368 w 10000"/>
                <a:gd name="connsiteY293" fmla="*/ 4947 h 10000"/>
                <a:gd name="connsiteX294" fmla="*/ 8343 w 10000"/>
                <a:gd name="connsiteY294" fmla="*/ 4961 h 10000"/>
                <a:gd name="connsiteX295" fmla="*/ 8355 w 10000"/>
                <a:gd name="connsiteY295" fmla="*/ 5039 h 10000"/>
                <a:gd name="connsiteX296" fmla="*/ 8305 w 10000"/>
                <a:gd name="connsiteY296" fmla="*/ 5138 h 10000"/>
                <a:gd name="connsiteX297" fmla="*/ 8343 w 10000"/>
                <a:gd name="connsiteY297" fmla="*/ 5160 h 10000"/>
                <a:gd name="connsiteX298" fmla="*/ 8413 w 10000"/>
                <a:gd name="connsiteY298" fmla="*/ 5145 h 10000"/>
                <a:gd name="connsiteX299" fmla="*/ 8425 w 10000"/>
                <a:gd name="connsiteY299" fmla="*/ 5181 h 10000"/>
                <a:gd name="connsiteX300" fmla="*/ 8413 w 10000"/>
                <a:gd name="connsiteY300" fmla="*/ 5224 h 10000"/>
                <a:gd name="connsiteX301" fmla="*/ 8438 w 10000"/>
                <a:gd name="connsiteY301" fmla="*/ 5280 h 10000"/>
                <a:gd name="connsiteX302" fmla="*/ 8494 w 10000"/>
                <a:gd name="connsiteY302" fmla="*/ 5316 h 10000"/>
                <a:gd name="connsiteX303" fmla="*/ 8481 w 10000"/>
                <a:gd name="connsiteY303" fmla="*/ 5401 h 10000"/>
                <a:gd name="connsiteX304" fmla="*/ 8519 w 10000"/>
                <a:gd name="connsiteY304" fmla="*/ 5444 h 10000"/>
                <a:gd name="connsiteX305" fmla="*/ 8475 w 10000"/>
                <a:gd name="connsiteY305" fmla="*/ 5486 h 10000"/>
                <a:gd name="connsiteX306" fmla="*/ 8463 w 10000"/>
                <a:gd name="connsiteY306" fmla="*/ 5642 h 10000"/>
                <a:gd name="connsiteX307" fmla="*/ 8438 w 10000"/>
                <a:gd name="connsiteY307" fmla="*/ 5649 h 10000"/>
                <a:gd name="connsiteX308" fmla="*/ 8469 w 10000"/>
                <a:gd name="connsiteY308" fmla="*/ 5720 h 10000"/>
                <a:gd name="connsiteX309" fmla="*/ 8475 w 10000"/>
                <a:gd name="connsiteY309" fmla="*/ 5841 h 10000"/>
                <a:gd name="connsiteX310" fmla="*/ 8506 w 10000"/>
                <a:gd name="connsiteY310" fmla="*/ 5869 h 10000"/>
                <a:gd name="connsiteX311" fmla="*/ 8513 w 10000"/>
                <a:gd name="connsiteY311" fmla="*/ 5905 h 10000"/>
                <a:gd name="connsiteX312" fmla="*/ 8538 w 10000"/>
                <a:gd name="connsiteY312" fmla="*/ 5912 h 10000"/>
                <a:gd name="connsiteX313" fmla="*/ 8544 w 10000"/>
                <a:gd name="connsiteY313" fmla="*/ 5983 h 10000"/>
                <a:gd name="connsiteX314" fmla="*/ 8531 w 10000"/>
                <a:gd name="connsiteY314" fmla="*/ 6033 h 10000"/>
                <a:gd name="connsiteX315" fmla="*/ 8595 w 10000"/>
                <a:gd name="connsiteY315" fmla="*/ 6061 h 10000"/>
                <a:gd name="connsiteX316" fmla="*/ 8689 w 10000"/>
                <a:gd name="connsiteY316" fmla="*/ 6004 h 10000"/>
                <a:gd name="connsiteX317" fmla="*/ 8826 w 10000"/>
                <a:gd name="connsiteY317" fmla="*/ 5891 h 10000"/>
                <a:gd name="connsiteX318" fmla="*/ 8864 w 10000"/>
                <a:gd name="connsiteY318" fmla="*/ 5891 h 10000"/>
                <a:gd name="connsiteX319" fmla="*/ 8864 w 10000"/>
                <a:gd name="connsiteY319" fmla="*/ 5976 h 10000"/>
                <a:gd name="connsiteX320" fmla="*/ 8889 w 10000"/>
                <a:gd name="connsiteY320" fmla="*/ 5990 h 10000"/>
                <a:gd name="connsiteX321" fmla="*/ 8933 w 10000"/>
                <a:gd name="connsiteY321" fmla="*/ 6089 h 10000"/>
                <a:gd name="connsiteX322" fmla="*/ 8964 w 10000"/>
                <a:gd name="connsiteY322" fmla="*/ 6097 h 10000"/>
                <a:gd name="connsiteX323" fmla="*/ 8945 w 10000"/>
                <a:gd name="connsiteY323" fmla="*/ 6153 h 10000"/>
                <a:gd name="connsiteX324" fmla="*/ 8995 w 10000"/>
                <a:gd name="connsiteY324" fmla="*/ 6281 h 10000"/>
                <a:gd name="connsiteX325" fmla="*/ 8995 w 10000"/>
                <a:gd name="connsiteY325" fmla="*/ 6345 h 10000"/>
                <a:gd name="connsiteX326" fmla="*/ 9022 w 10000"/>
                <a:gd name="connsiteY326" fmla="*/ 6416 h 10000"/>
                <a:gd name="connsiteX327" fmla="*/ 8983 w 10000"/>
                <a:gd name="connsiteY327" fmla="*/ 6473 h 10000"/>
                <a:gd name="connsiteX328" fmla="*/ 8939 w 10000"/>
                <a:gd name="connsiteY328" fmla="*/ 6466 h 10000"/>
                <a:gd name="connsiteX329" fmla="*/ 8939 w 10000"/>
                <a:gd name="connsiteY329" fmla="*/ 6501 h 10000"/>
                <a:gd name="connsiteX330" fmla="*/ 8983 w 10000"/>
                <a:gd name="connsiteY330" fmla="*/ 6544 h 10000"/>
                <a:gd name="connsiteX331" fmla="*/ 9002 w 10000"/>
                <a:gd name="connsiteY331" fmla="*/ 6515 h 10000"/>
                <a:gd name="connsiteX332" fmla="*/ 9039 w 10000"/>
                <a:gd name="connsiteY332" fmla="*/ 6579 h 10000"/>
                <a:gd name="connsiteX333" fmla="*/ 9084 w 10000"/>
                <a:gd name="connsiteY333" fmla="*/ 6579 h 10000"/>
                <a:gd name="connsiteX334" fmla="*/ 9058 w 10000"/>
                <a:gd name="connsiteY334" fmla="*/ 6757 h 10000"/>
                <a:gd name="connsiteX335" fmla="*/ 9039 w 10000"/>
                <a:gd name="connsiteY335" fmla="*/ 6792 h 10000"/>
                <a:gd name="connsiteX336" fmla="*/ 8983 w 10000"/>
                <a:gd name="connsiteY336" fmla="*/ 6778 h 10000"/>
                <a:gd name="connsiteX337" fmla="*/ 8914 w 10000"/>
                <a:gd name="connsiteY337" fmla="*/ 6799 h 10000"/>
                <a:gd name="connsiteX338" fmla="*/ 8889 w 10000"/>
                <a:gd name="connsiteY338" fmla="*/ 6842 h 10000"/>
                <a:gd name="connsiteX339" fmla="*/ 8883 w 10000"/>
                <a:gd name="connsiteY339" fmla="*/ 6884 h 10000"/>
                <a:gd name="connsiteX340" fmla="*/ 8840 w 10000"/>
                <a:gd name="connsiteY340" fmla="*/ 6934 h 10000"/>
                <a:gd name="connsiteX341" fmla="*/ 8770 w 10000"/>
                <a:gd name="connsiteY341" fmla="*/ 6941 h 10000"/>
                <a:gd name="connsiteX342" fmla="*/ 8757 w 10000"/>
                <a:gd name="connsiteY342" fmla="*/ 6962 h 10000"/>
                <a:gd name="connsiteX343" fmla="*/ 8713 w 10000"/>
                <a:gd name="connsiteY343" fmla="*/ 6927 h 10000"/>
                <a:gd name="connsiteX344" fmla="*/ 8670 w 10000"/>
                <a:gd name="connsiteY344" fmla="*/ 6934 h 10000"/>
                <a:gd name="connsiteX345" fmla="*/ 8644 w 10000"/>
                <a:gd name="connsiteY345" fmla="*/ 6906 h 10000"/>
                <a:gd name="connsiteX346" fmla="*/ 8589 w 10000"/>
                <a:gd name="connsiteY346" fmla="*/ 6891 h 10000"/>
                <a:gd name="connsiteX347" fmla="*/ 8601 w 10000"/>
                <a:gd name="connsiteY347" fmla="*/ 6941 h 10000"/>
                <a:gd name="connsiteX348" fmla="*/ 8575 w 10000"/>
                <a:gd name="connsiteY348" fmla="*/ 6991 h 10000"/>
                <a:gd name="connsiteX349" fmla="*/ 8481 w 10000"/>
                <a:gd name="connsiteY349" fmla="*/ 6984 h 10000"/>
                <a:gd name="connsiteX350" fmla="*/ 8450 w 10000"/>
                <a:gd name="connsiteY350" fmla="*/ 6962 h 10000"/>
                <a:gd name="connsiteX351" fmla="*/ 8400 w 10000"/>
                <a:gd name="connsiteY351" fmla="*/ 6984 h 10000"/>
                <a:gd name="connsiteX352" fmla="*/ 8394 w 10000"/>
                <a:gd name="connsiteY352" fmla="*/ 7055 h 10000"/>
                <a:gd name="connsiteX353" fmla="*/ 8300 w 10000"/>
                <a:gd name="connsiteY353" fmla="*/ 7133 h 10000"/>
                <a:gd name="connsiteX354" fmla="*/ 8268 w 10000"/>
                <a:gd name="connsiteY354" fmla="*/ 7090 h 10000"/>
                <a:gd name="connsiteX355" fmla="*/ 8200 w 10000"/>
                <a:gd name="connsiteY355" fmla="*/ 7111 h 10000"/>
                <a:gd name="connsiteX356" fmla="*/ 8155 w 10000"/>
                <a:gd name="connsiteY356" fmla="*/ 7133 h 10000"/>
                <a:gd name="connsiteX357" fmla="*/ 8149 w 10000"/>
                <a:gd name="connsiteY357" fmla="*/ 7168 h 10000"/>
                <a:gd name="connsiteX358" fmla="*/ 8054 w 10000"/>
                <a:gd name="connsiteY358" fmla="*/ 7246 h 10000"/>
                <a:gd name="connsiteX359" fmla="*/ 7999 w 10000"/>
                <a:gd name="connsiteY359" fmla="*/ 7232 h 10000"/>
                <a:gd name="connsiteX360" fmla="*/ 7942 w 10000"/>
                <a:gd name="connsiteY360" fmla="*/ 7260 h 10000"/>
                <a:gd name="connsiteX361" fmla="*/ 7898 w 10000"/>
                <a:gd name="connsiteY361" fmla="*/ 7303 h 10000"/>
                <a:gd name="connsiteX362" fmla="*/ 7836 w 10000"/>
                <a:gd name="connsiteY362" fmla="*/ 7331 h 10000"/>
                <a:gd name="connsiteX363" fmla="*/ 7841 w 10000"/>
                <a:gd name="connsiteY363" fmla="*/ 7374 h 10000"/>
                <a:gd name="connsiteX364" fmla="*/ 7786 w 10000"/>
                <a:gd name="connsiteY364" fmla="*/ 7402 h 10000"/>
                <a:gd name="connsiteX365" fmla="*/ 7704 w 10000"/>
                <a:gd name="connsiteY365" fmla="*/ 7523 h 10000"/>
                <a:gd name="connsiteX366" fmla="*/ 7691 w 10000"/>
                <a:gd name="connsiteY366" fmla="*/ 7573 h 10000"/>
                <a:gd name="connsiteX367" fmla="*/ 7666 w 10000"/>
                <a:gd name="connsiteY367" fmla="*/ 7559 h 10000"/>
                <a:gd name="connsiteX368" fmla="*/ 7678 w 10000"/>
                <a:gd name="connsiteY368" fmla="*/ 7523 h 10000"/>
                <a:gd name="connsiteX369" fmla="*/ 7597 w 10000"/>
                <a:gd name="connsiteY369" fmla="*/ 7339 h 10000"/>
                <a:gd name="connsiteX370" fmla="*/ 7597 w 10000"/>
                <a:gd name="connsiteY370" fmla="*/ 7268 h 10000"/>
                <a:gd name="connsiteX371" fmla="*/ 7560 w 10000"/>
                <a:gd name="connsiteY371" fmla="*/ 7268 h 10000"/>
                <a:gd name="connsiteX372" fmla="*/ 7445 w 10000"/>
                <a:gd name="connsiteY372" fmla="*/ 7197 h 10000"/>
                <a:gd name="connsiteX373" fmla="*/ 7377 w 10000"/>
                <a:gd name="connsiteY373" fmla="*/ 7232 h 10000"/>
                <a:gd name="connsiteX374" fmla="*/ 7358 w 10000"/>
                <a:gd name="connsiteY374" fmla="*/ 7275 h 10000"/>
                <a:gd name="connsiteX375" fmla="*/ 7408 w 10000"/>
                <a:gd name="connsiteY375" fmla="*/ 7324 h 10000"/>
                <a:gd name="connsiteX376" fmla="*/ 7420 w 10000"/>
                <a:gd name="connsiteY376" fmla="*/ 7367 h 10000"/>
                <a:gd name="connsiteX377" fmla="*/ 7389 w 10000"/>
                <a:gd name="connsiteY377" fmla="*/ 7410 h 10000"/>
                <a:gd name="connsiteX378" fmla="*/ 7396 w 10000"/>
                <a:gd name="connsiteY378" fmla="*/ 7445 h 10000"/>
                <a:gd name="connsiteX379" fmla="*/ 7383 w 10000"/>
                <a:gd name="connsiteY379" fmla="*/ 7516 h 10000"/>
                <a:gd name="connsiteX380" fmla="*/ 7389 w 10000"/>
                <a:gd name="connsiteY380" fmla="*/ 7587 h 10000"/>
                <a:gd name="connsiteX381" fmla="*/ 7427 w 10000"/>
                <a:gd name="connsiteY381" fmla="*/ 7700 h 10000"/>
                <a:gd name="connsiteX382" fmla="*/ 7389 w 10000"/>
                <a:gd name="connsiteY382" fmla="*/ 7743 h 10000"/>
                <a:gd name="connsiteX383" fmla="*/ 7396 w 10000"/>
                <a:gd name="connsiteY383" fmla="*/ 7779 h 10000"/>
                <a:gd name="connsiteX384" fmla="*/ 7364 w 10000"/>
                <a:gd name="connsiteY384" fmla="*/ 7793 h 10000"/>
                <a:gd name="connsiteX385" fmla="*/ 7346 w 10000"/>
                <a:gd name="connsiteY385" fmla="*/ 7814 h 10000"/>
                <a:gd name="connsiteX386" fmla="*/ 7226 w 10000"/>
                <a:gd name="connsiteY386" fmla="*/ 7800 h 10000"/>
                <a:gd name="connsiteX387" fmla="*/ 7207 w 10000"/>
                <a:gd name="connsiteY387" fmla="*/ 7757 h 10000"/>
                <a:gd name="connsiteX388" fmla="*/ 7169 w 10000"/>
                <a:gd name="connsiteY388" fmla="*/ 7786 h 10000"/>
                <a:gd name="connsiteX389" fmla="*/ 7088 w 10000"/>
                <a:gd name="connsiteY389" fmla="*/ 7771 h 10000"/>
                <a:gd name="connsiteX390" fmla="*/ 7032 w 10000"/>
                <a:gd name="connsiteY390" fmla="*/ 7793 h 10000"/>
                <a:gd name="connsiteX391" fmla="*/ 7001 w 10000"/>
                <a:gd name="connsiteY391" fmla="*/ 7644 h 10000"/>
                <a:gd name="connsiteX392" fmla="*/ 6968 w 10000"/>
                <a:gd name="connsiteY392" fmla="*/ 7637 h 10000"/>
                <a:gd name="connsiteX393" fmla="*/ 6932 w 10000"/>
                <a:gd name="connsiteY393" fmla="*/ 7544 h 10000"/>
                <a:gd name="connsiteX394" fmla="*/ 6951 w 10000"/>
                <a:gd name="connsiteY394" fmla="*/ 7502 h 10000"/>
                <a:gd name="connsiteX395" fmla="*/ 6994 w 10000"/>
                <a:gd name="connsiteY395" fmla="*/ 7523 h 10000"/>
                <a:gd name="connsiteX396" fmla="*/ 7013 w 10000"/>
                <a:gd name="connsiteY396" fmla="*/ 7473 h 10000"/>
                <a:gd name="connsiteX397" fmla="*/ 6982 w 10000"/>
                <a:gd name="connsiteY397" fmla="*/ 7438 h 10000"/>
                <a:gd name="connsiteX398" fmla="*/ 7001 w 10000"/>
                <a:gd name="connsiteY398" fmla="*/ 7402 h 10000"/>
                <a:gd name="connsiteX399" fmla="*/ 6919 w 10000"/>
                <a:gd name="connsiteY399" fmla="*/ 7331 h 10000"/>
                <a:gd name="connsiteX400" fmla="*/ 6925 w 10000"/>
                <a:gd name="connsiteY400" fmla="*/ 7296 h 10000"/>
                <a:gd name="connsiteX401" fmla="*/ 6875 w 10000"/>
                <a:gd name="connsiteY401" fmla="*/ 7260 h 10000"/>
                <a:gd name="connsiteX402" fmla="*/ 6906 w 10000"/>
                <a:gd name="connsiteY402" fmla="*/ 7218 h 10000"/>
                <a:gd name="connsiteX403" fmla="*/ 6894 w 10000"/>
                <a:gd name="connsiteY403" fmla="*/ 7168 h 10000"/>
                <a:gd name="connsiteX404" fmla="*/ 6836 w 10000"/>
                <a:gd name="connsiteY404" fmla="*/ 7090 h 10000"/>
                <a:gd name="connsiteX405" fmla="*/ 6800 w 10000"/>
                <a:gd name="connsiteY405" fmla="*/ 7026 h 10000"/>
                <a:gd name="connsiteX406" fmla="*/ 6724 w 10000"/>
                <a:gd name="connsiteY406" fmla="*/ 7055 h 10000"/>
                <a:gd name="connsiteX407" fmla="*/ 6681 w 10000"/>
                <a:gd name="connsiteY407" fmla="*/ 7048 h 10000"/>
                <a:gd name="connsiteX408" fmla="*/ 6656 w 10000"/>
                <a:gd name="connsiteY408" fmla="*/ 7111 h 10000"/>
                <a:gd name="connsiteX409" fmla="*/ 6568 w 10000"/>
                <a:gd name="connsiteY409" fmla="*/ 7119 h 10000"/>
                <a:gd name="connsiteX410" fmla="*/ 6536 w 10000"/>
                <a:gd name="connsiteY410" fmla="*/ 7111 h 10000"/>
                <a:gd name="connsiteX411" fmla="*/ 6461 w 10000"/>
                <a:gd name="connsiteY411" fmla="*/ 7161 h 10000"/>
                <a:gd name="connsiteX412" fmla="*/ 6468 w 10000"/>
                <a:gd name="connsiteY412" fmla="*/ 7260 h 10000"/>
                <a:gd name="connsiteX413" fmla="*/ 6449 w 10000"/>
                <a:gd name="connsiteY413" fmla="*/ 7324 h 10000"/>
                <a:gd name="connsiteX414" fmla="*/ 6449 w 10000"/>
                <a:gd name="connsiteY414" fmla="*/ 7381 h 10000"/>
                <a:gd name="connsiteX415" fmla="*/ 6385 w 10000"/>
                <a:gd name="connsiteY415" fmla="*/ 7424 h 10000"/>
                <a:gd name="connsiteX416" fmla="*/ 6317 w 10000"/>
                <a:gd name="connsiteY416" fmla="*/ 7431 h 10000"/>
                <a:gd name="connsiteX417" fmla="*/ 6298 w 10000"/>
                <a:gd name="connsiteY417" fmla="*/ 7410 h 10000"/>
                <a:gd name="connsiteX418" fmla="*/ 6235 w 10000"/>
                <a:gd name="connsiteY418" fmla="*/ 7388 h 10000"/>
                <a:gd name="connsiteX419" fmla="*/ 6199 w 10000"/>
                <a:gd name="connsiteY419" fmla="*/ 7431 h 10000"/>
                <a:gd name="connsiteX420" fmla="*/ 6191 w 10000"/>
                <a:gd name="connsiteY420" fmla="*/ 7473 h 10000"/>
                <a:gd name="connsiteX421" fmla="*/ 6153 w 10000"/>
                <a:gd name="connsiteY421" fmla="*/ 7480 h 10000"/>
                <a:gd name="connsiteX422" fmla="*/ 6148 w 10000"/>
                <a:gd name="connsiteY422" fmla="*/ 7523 h 10000"/>
                <a:gd name="connsiteX423" fmla="*/ 6117 w 10000"/>
                <a:gd name="connsiteY423" fmla="*/ 7523 h 10000"/>
                <a:gd name="connsiteX424" fmla="*/ 6079 w 10000"/>
                <a:gd name="connsiteY424" fmla="*/ 7424 h 10000"/>
                <a:gd name="connsiteX425" fmla="*/ 5991 w 10000"/>
                <a:gd name="connsiteY425" fmla="*/ 7473 h 10000"/>
                <a:gd name="connsiteX426" fmla="*/ 5890 w 10000"/>
                <a:gd name="connsiteY426" fmla="*/ 7551 h 10000"/>
                <a:gd name="connsiteX427" fmla="*/ 5852 w 10000"/>
                <a:gd name="connsiteY427" fmla="*/ 7566 h 10000"/>
                <a:gd name="connsiteX428" fmla="*/ 5866 w 10000"/>
                <a:gd name="connsiteY428" fmla="*/ 7615 h 10000"/>
                <a:gd name="connsiteX429" fmla="*/ 5808 w 10000"/>
                <a:gd name="connsiteY429" fmla="*/ 7637 h 10000"/>
                <a:gd name="connsiteX430" fmla="*/ 5770 w 10000"/>
                <a:gd name="connsiteY430" fmla="*/ 7608 h 10000"/>
                <a:gd name="connsiteX431" fmla="*/ 5688 w 10000"/>
                <a:gd name="connsiteY431" fmla="*/ 7622 h 10000"/>
                <a:gd name="connsiteX432" fmla="*/ 5688 w 10000"/>
                <a:gd name="connsiteY432" fmla="*/ 7395 h 10000"/>
                <a:gd name="connsiteX433" fmla="*/ 5769 w 10000"/>
                <a:gd name="connsiteY433"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1504 w 10000"/>
                <a:gd name="connsiteY34" fmla="*/ 8950 h 10000"/>
                <a:gd name="connsiteX35" fmla="*/ 940 w 10000"/>
                <a:gd name="connsiteY35" fmla="*/ 9013 h 10000"/>
                <a:gd name="connsiteX36" fmla="*/ 883 w 10000"/>
                <a:gd name="connsiteY36" fmla="*/ 8971 h 10000"/>
                <a:gd name="connsiteX37" fmla="*/ 782 w 10000"/>
                <a:gd name="connsiteY37" fmla="*/ 9021 h 10000"/>
                <a:gd name="connsiteX38" fmla="*/ 638 w 10000"/>
                <a:gd name="connsiteY38" fmla="*/ 9056 h 10000"/>
                <a:gd name="connsiteX39" fmla="*/ 738 w 10000"/>
                <a:gd name="connsiteY39" fmla="*/ 9177 h 10000"/>
                <a:gd name="connsiteX40" fmla="*/ 268 w 10000"/>
                <a:gd name="connsiteY40" fmla="*/ 8935 h 10000"/>
                <a:gd name="connsiteX41" fmla="*/ 130 w 10000"/>
                <a:gd name="connsiteY41" fmla="*/ 8893 h 10000"/>
                <a:gd name="connsiteX42" fmla="*/ 48 w 10000"/>
                <a:gd name="connsiteY42" fmla="*/ 8758 h 10000"/>
                <a:gd name="connsiteX43" fmla="*/ 638 w 10000"/>
                <a:gd name="connsiteY43" fmla="*/ 7104 h 10000"/>
                <a:gd name="connsiteX44" fmla="*/ 6100 w 10000"/>
                <a:gd name="connsiteY44" fmla="*/ 7627 h 10000"/>
                <a:gd name="connsiteX45" fmla="*/ 5005 w 10000"/>
                <a:gd name="connsiteY45" fmla="*/ 5713 h 10000"/>
                <a:gd name="connsiteX46" fmla="*/ 5149 w 10000"/>
                <a:gd name="connsiteY46" fmla="*/ 5720 h 10000"/>
                <a:gd name="connsiteX47" fmla="*/ 5199 w 10000"/>
                <a:gd name="connsiteY47" fmla="*/ 5742 h 10000"/>
                <a:gd name="connsiteX48" fmla="*/ 5306 w 10000"/>
                <a:gd name="connsiteY48" fmla="*/ 5635 h 10000"/>
                <a:gd name="connsiteX49" fmla="*/ 5363 w 10000"/>
                <a:gd name="connsiteY49" fmla="*/ 5628 h 10000"/>
                <a:gd name="connsiteX50" fmla="*/ 5413 w 10000"/>
                <a:gd name="connsiteY50" fmla="*/ 5564 h 10000"/>
                <a:gd name="connsiteX51" fmla="*/ 5475 w 10000"/>
                <a:gd name="connsiteY51" fmla="*/ 5515 h 10000"/>
                <a:gd name="connsiteX52" fmla="*/ 5538 w 10000"/>
                <a:gd name="connsiteY52" fmla="*/ 5408 h 10000"/>
                <a:gd name="connsiteX53" fmla="*/ 5551 w 10000"/>
                <a:gd name="connsiteY53" fmla="*/ 5344 h 10000"/>
                <a:gd name="connsiteX54" fmla="*/ 5626 w 10000"/>
                <a:gd name="connsiteY54" fmla="*/ 5316 h 10000"/>
                <a:gd name="connsiteX55" fmla="*/ 5714 w 10000"/>
                <a:gd name="connsiteY55" fmla="*/ 5351 h 10000"/>
                <a:gd name="connsiteX56" fmla="*/ 5789 w 10000"/>
                <a:gd name="connsiteY56" fmla="*/ 5337 h 10000"/>
                <a:gd name="connsiteX57" fmla="*/ 5866 w 10000"/>
                <a:gd name="connsiteY57" fmla="*/ 5344 h 10000"/>
                <a:gd name="connsiteX58" fmla="*/ 5998 w 10000"/>
                <a:gd name="connsiteY58" fmla="*/ 5302 h 10000"/>
                <a:gd name="connsiteX59" fmla="*/ 6084 w 10000"/>
                <a:gd name="connsiteY59" fmla="*/ 5195 h 10000"/>
                <a:gd name="connsiteX60" fmla="*/ 6122 w 10000"/>
                <a:gd name="connsiteY60" fmla="*/ 5160 h 10000"/>
                <a:gd name="connsiteX61" fmla="*/ 6179 w 10000"/>
                <a:gd name="connsiteY61" fmla="*/ 5160 h 10000"/>
                <a:gd name="connsiteX62" fmla="*/ 6223 w 10000"/>
                <a:gd name="connsiteY62" fmla="*/ 5103 h 10000"/>
                <a:gd name="connsiteX63" fmla="*/ 6204 w 10000"/>
                <a:gd name="connsiteY63" fmla="*/ 5039 h 10000"/>
                <a:gd name="connsiteX64" fmla="*/ 6217 w 10000"/>
                <a:gd name="connsiteY64" fmla="*/ 4982 h 10000"/>
                <a:gd name="connsiteX65" fmla="*/ 6273 w 10000"/>
                <a:gd name="connsiteY65" fmla="*/ 4876 h 10000"/>
                <a:gd name="connsiteX66" fmla="*/ 6335 w 10000"/>
                <a:gd name="connsiteY66" fmla="*/ 4776 h 10000"/>
                <a:gd name="connsiteX67" fmla="*/ 6398 w 10000"/>
                <a:gd name="connsiteY67" fmla="*/ 4755 h 10000"/>
                <a:gd name="connsiteX68" fmla="*/ 6430 w 10000"/>
                <a:gd name="connsiteY68" fmla="*/ 4720 h 10000"/>
                <a:gd name="connsiteX69" fmla="*/ 6536 w 10000"/>
                <a:gd name="connsiteY69" fmla="*/ 4734 h 10000"/>
                <a:gd name="connsiteX70" fmla="*/ 6643 w 10000"/>
                <a:gd name="connsiteY70" fmla="*/ 4734 h 10000"/>
                <a:gd name="connsiteX71" fmla="*/ 6650 w 10000"/>
                <a:gd name="connsiteY71" fmla="*/ 4670 h 10000"/>
                <a:gd name="connsiteX72" fmla="*/ 6668 w 10000"/>
                <a:gd name="connsiteY72" fmla="*/ 4627 h 10000"/>
                <a:gd name="connsiteX73" fmla="*/ 6662 w 10000"/>
                <a:gd name="connsiteY73" fmla="*/ 4599 h 10000"/>
                <a:gd name="connsiteX74" fmla="*/ 6724 w 10000"/>
                <a:gd name="connsiteY74" fmla="*/ 4578 h 10000"/>
                <a:gd name="connsiteX75" fmla="*/ 6768 w 10000"/>
                <a:gd name="connsiteY75" fmla="*/ 4634 h 10000"/>
                <a:gd name="connsiteX76" fmla="*/ 6831 w 10000"/>
                <a:gd name="connsiteY76" fmla="*/ 4613 h 10000"/>
                <a:gd name="connsiteX77" fmla="*/ 6851 w 10000"/>
                <a:gd name="connsiteY77" fmla="*/ 4578 h 10000"/>
                <a:gd name="connsiteX78" fmla="*/ 6901 w 10000"/>
                <a:gd name="connsiteY78" fmla="*/ 4564 h 10000"/>
                <a:gd name="connsiteX79" fmla="*/ 7006 w 10000"/>
                <a:gd name="connsiteY79" fmla="*/ 4493 h 10000"/>
                <a:gd name="connsiteX80" fmla="*/ 7107 w 10000"/>
                <a:gd name="connsiteY80" fmla="*/ 4521 h 10000"/>
                <a:gd name="connsiteX81" fmla="*/ 7133 w 10000"/>
                <a:gd name="connsiteY81" fmla="*/ 4507 h 10000"/>
                <a:gd name="connsiteX82" fmla="*/ 7188 w 10000"/>
                <a:gd name="connsiteY82" fmla="*/ 4528 h 10000"/>
                <a:gd name="connsiteX83" fmla="*/ 7214 w 10000"/>
                <a:gd name="connsiteY83" fmla="*/ 4471 h 10000"/>
                <a:gd name="connsiteX84" fmla="*/ 7238 w 10000"/>
                <a:gd name="connsiteY84" fmla="*/ 4500 h 10000"/>
                <a:gd name="connsiteX85" fmla="*/ 7276 w 10000"/>
                <a:gd name="connsiteY85" fmla="*/ 4493 h 10000"/>
                <a:gd name="connsiteX86" fmla="*/ 7320 w 10000"/>
                <a:gd name="connsiteY86" fmla="*/ 4556 h 10000"/>
                <a:gd name="connsiteX87" fmla="*/ 7370 w 10000"/>
                <a:gd name="connsiteY87" fmla="*/ 4549 h 10000"/>
                <a:gd name="connsiteX88" fmla="*/ 7414 w 10000"/>
                <a:gd name="connsiteY88" fmla="*/ 4578 h 10000"/>
                <a:gd name="connsiteX89" fmla="*/ 7433 w 10000"/>
                <a:gd name="connsiteY89" fmla="*/ 4556 h 10000"/>
                <a:gd name="connsiteX90" fmla="*/ 7522 w 10000"/>
                <a:gd name="connsiteY90" fmla="*/ 4564 h 10000"/>
                <a:gd name="connsiteX91" fmla="*/ 7535 w 10000"/>
                <a:gd name="connsiteY91" fmla="*/ 4585 h 10000"/>
                <a:gd name="connsiteX92" fmla="*/ 7628 w 10000"/>
                <a:gd name="connsiteY92" fmla="*/ 4514 h 10000"/>
                <a:gd name="connsiteX93" fmla="*/ 7628 w 10000"/>
                <a:gd name="connsiteY93" fmla="*/ 4393 h 10000"/>
                <a:gd name="connsiteX94" fmla="*/ 7604 w 10000"/>
                <a:gd name="connsiteY94" fmla="*/ 4379 h 10000"/>
                <a:gd name="connsiteX95" fmla="*/ 7585 w 10000"/>
                <a:gd name="connsiteY95" fmla="*/ 4294 h 10000"/>
                <a:gd name="connsiteX96" fmla="*/ 7547 w 10000"/>
                <a:gd name="connsiteY96" fmla="*/ 4209 h 10000"/>
                <a:gd name="connsiteX97" fmla="*/ 7489 w 10000"/>
                <a:gd name="connsiteY97" fmla="*/ 4173 h 10000"/>
                <a:gd name="connsiteX98" fmla="*/ 7483 w 10000"/>
                <a:gd name="connsiteY98" fmla="*/ 4131 h 10000"/>
                <a:gd name="connsiteX99" fmla="*/ 7402 w 10000"/>
                <a:gd name="connsiteY99" fmla="*/ 4053 h 10000"/>
                <a:gd name="connsiteX100" fmla="*/ 7408 w 10000"/>
                <a:gd name="connsiteY100" fmla="*/ 4024 h 10000"/>
                <a:gd name="connsiteX101" fmla="*/ 7327 w 10000"/>
                <a:gd name="connsiteY101" fmla="*/ 3982 h 10000"/>
                <a:gd name="connsiteX102" fmla="*/ 7320 w 10000"/>
                <a:gd name="connsiteY102" fmla="*/ 3903 h 10000"/>
                <a:gd name="connsiteX103" fmla="*/ 7183 w 10000"/>
                <a:gd name="connsiteY103" fmla="*/ 3833 h 10000"/>
                <a:gd name="connsiteX104" fmla="*/ 7107 w 10000"/>
                <a:gd name="connsiteY104" fmla="*/ 3683 h 10000"/>
                <a:gd name="connsiteX105" fmla="*/ 6994 w 10000"/>
                <a:gd name="connsiteY105" fmla="*/ 3676 h 10000"/>
                <a:gd name="connsiteX106" fmla="*/ 6956 w 10000"/>
                <a:gd name="connsiteY106" fmla="*/ 3648 h 10000"/>
                <a:gd name="connsiteX107" fmla="*/ 6901 w 10000"/>
                <a:gd name="connsiteY107" fmla="*/ 3669 h 10000"/>
                <a:gd name="connsiteX108" fmla="*/ 6812 w 10000"/>
                <a:gd name="connsiteY108" fmla="*/ 3669 h 10000"/>
                <a:gd name="connsiteX109" fmla="*/ 6687 w 10000"/>
                <a:gd name="connsiteY109" fmla="*/ 3840 h 10000"/>
                <a:gd name="connsiteX110" fmla="*/ 6643 w 10000"/>
                <a:gd name="connsiteY110" fmla="*/ 3918 h 10000"/>
                <a:gd name="connsiteX111" fmla="*/ 6530 w 10000"/>
                <a:gd name="connsiteY111" fmla="*/ 3797 h 10000"/>
                <a:gd name="connsiteX112" fmla="*/ 6449 w 10000"/>
                <a:gd name="connsiteY112" fmla="*/ 3747 h 10000"/>
                <a:gd name="connsiteX113" fmla="*/ 6367 w 10000"/>
                <a:gd name="connsiteY113" fmla="*/ 3754 h 10000"/>
                <a:gd name="connsiteX114" fmla="*/ 6285 w 10000"/>
                <a:gd name="connsiteY114" fmla="*/ 3790 h 10000"/>
                <a:gd name="connsiteX115" fmla="*/ 6217 w 10000"/>
                <a:gd name="connsiteY115" fmla="*/ 3762 h 10000"/>
                <a:gd name="connsiteX116" fmla="*/ 6153 w 10000"/>
                <a:gd name="connsiteY116" fmla="*/ 3804 h 10000"/>
                <a:gd name="connsiteX117" fmla="*/ 6091 w 10000"/>
                <a:gd name="connsiteY117" fmla="*/ 3889 h 10000"/>
                <a:gd name="connsiteX118" fmla="*/ 5947 w 10000"/>
                <a:gd name="connsiteY118" fmla="*/ 3733 h 10000"/>
                <a:gd name="connsiteX119" fmla="*/ 5928 w 10000"/>
                <a:gd name="connsiteY119" fmla="*/ 3577 h 10000"/>
                <a:gd name="connsiteX120" fmla="*/ 6041 w 10000"/>
                <a:gd name="connsiteY120" fmla="*/ 3513 h 10000"/>
                <a:gd name="connsiteX121" fmla="*/ 6034 w 10000"/>
                <a:gd name="connsiteY121" fmla="*/ 3343 h 10000"/>
                <a:gd name="connsiteX122" fmla="*/ 6141 w 10000"/>
                <a:gd name="connsiteY122" fmla="*/ 3144 h 10000"/>
                <a:gd name="connsiteX123" fmla="*/ 6129 w 10000"/>
                <a:gd name="connsiteY123" fmla="*/ 3109 h 10000"/>
                <a:gd name="connsiteX124" fmla="*/ 6385 w 10000"/>
                <a:gd name="connsiteY124" fmla="*/ 2456 h 10000"/>
                <a:gd name="connsiteX125" fmla="*/ 6524 w 10000"/>
                <a:gd name="connsiteY125" fmla="*/ 2555 h 10000"/>
                <a:gd name="connsiteX126" fmla="*/ 6605 w 10000"/>
                <a:gd name="connsiteY126" fmla="*/ 2598 h 10000"/>
                <a:gd name="connsiteX127" fmla="*/ 6687 w 10000"/>
                <a:gd name="connsiteY127" fmla="*/ 2598 h 10000"/>
                <a:gd name="connsiteX128" fmla="*/ 6812 w 10000"/>
                <a:gd name="connsiteY128" fmla="*/ 2676 h 10000"/>
                <a:gd name="connsiteX129" fmla="*/ 6831 w 10000"/>
                <a:gd name="connsiteY129" fmla="*/ 2626 h 10000"/>
                <a:gd name="connsiteX130" fmla="*/ 6913 w 10000"/>
                <a:gd name="connsiteY130" fmla="*/ 2612 h 10000"/>
                <a:gd name="connsiteX131" fmla="*/ 6982 w 10000"/>
                <a:gd name="connsiteY131" fmla="*/ 2527 h 10000"/>
                <a:gd name="connsiteX132" fmla="*/ 7069 w 10000"/>
                <a:gd name="connsiteY132" fmla="*/ 2463 h 10000"/>
                <a:gd name="connsiteX133" fmla="*/ 7107 w 10000"/>
                <a:gd name="connsiteY133" fmla="*/ 2399 h 10000"/>
                <a:gd name="connsiteX134" fmla="*/ 7238 w 10000"/>
                <a:gd name="connsiteY134" fmla="*/ 2356 h 10000"/>
                <a:gd name="connsiteX135" fmla="*/ 7308 w 10000"/>
                <a:gd name="connsiteY135" fmla="*/ 2363 h 10000"/>
                <a:gd name="connsiteX136" fmla="*/ 7364 w 10000"/>
                <a:gd name="connsiteY136" fmla="*/ 2300 h 10000"/>
                <a:gd name="connsiteX137" fmla="*/ 7408 w 10000"/>
                <a:gd name="connsiteY137" fmla="*/ 2214 h 10000"/>
                <a:gd name="connsiteX138" fmla="*/ 7389 w 10000"/>
                <a:gd name="connsiteY138" fmla="*/ 2200 h 10000"/>
                <a:gd name="connsiteX139" fmla="*/ 7408 w 10000"/>
                <a:gd name="connsiteY139" fmla="*/ 2108 h 10000"/>
                <a:gd name="connsiteX140" fmla="*/ 7333 w 10000"/>
                <a:gd name="connsiteY140" fmla="*/ 2108 h 10000"/>
                <a:gd name="connsiteX141" fmla="*/ 7370 w 10000"/>
                <a:gd name="connsiteY141" fmla="*/ 2030 h 10000"/>
                <a:gd name="connsiteX142" fmla="*/ 7377 w 10000"/>
                <a:gd name="connsiteY142" fmla="*/ 1938 h 10000"/>
                <a:gd name="connsiteX143" fmla="*/ 7408 w 10000"/>
                <a:gd name="connsiteY143" fmla="*/ 1916 h 10000"/>
                <a:gd name="connsiteX144" fmla="*/ 7464 w 10000"/>
                <a:gd name="connsiteY144" fmla="*/ 1824 h 10000"/>
                <a:gd name="connsiteX145" fmla="*/ 7458 w 10000"/>
                <a:gd name="connsiteY145" fmla="*/ 1753 h 10000"/>
                <a:gd name="connsiteX146" fmla="*/ 7504 w 10000"/>
                <a:gd name="connsiteY146" fmla="*/ 1675 h 10000"/>
                <a:gd name="connsiteX147" fmla="*/ 7554 w 10000"/>
                <a:gd name="connsiteY147" fmla="*/ 1625 h 10000"/>
                <a:gd name="connsiteX148" fmla="*/ 7572 w 10000"/>
                <a:gd name="connsiteY148" fmla="*/ 1540 h 10000"/>
                <a:gd name="connsiteX149" fmla="*/ 7566 w 10000"/>
                <a:gd name="connsiteY149" fmla="*/ 1512 h 10000"/>
                <a:gd name="connsiteX150" fmla="*/ 7610 w 10000"/>
                <a:gd name="connsiteY150" fmla="*/ 1455 h 10000"/>
                <a:gd name="connsiteX151" fmla="*/ 7672 w 10000"/>
                <a:gd name="connsiteY151" fmla="*/ 1285 h 10000"/>
                <a:gd name="connsiteX152" fmla="*/ 7691 w 10000"/>
                <a:gd name="connsiteY152" fmla="*/ 1185 h 10000"/>
                <a:gd name="connsiteX153" fmla="*/ 7723 w 10000"/>
                <a:gd name="connsiteY153" fmla="*/ 1192 h 10000"/>
                <a:gd name="connsiteX154" fmla="*/ 7810 w 10000"/>
                <a:gd name="connsiteY154" fmla="*/ 1079 h 10000"/>
                <a:gd name="connsiteX155" fmla="*/ 7910 w 10000"/>
                <a:gd name="connsiteY155" fmla="*/ 1015 h 10000"/>
                <a:gd name="connsiteX156" fmla="*/ 7922 w 10000"/>
                <a:gd name="connsiteY156" fmla="*/ 937 h 10000"/>
                <a:gd name="connsiteX157" fmla="*/ 7961 w 10000"/>
                <a:gd name="connsiteY157" fmla="*/ 852 h 10000"/>
                <a:gd name="connsiteX158" fmla="*/ 7949 w 10000"/>
                <a:gd name="connsiteY158" fmla="*/ 788 h 10000"/>
                <a:gd name="connsiteX159" fmla="*/ 7898 w 10000"/>
                <a:gd name="connsiteY159" fmla="*/ 731 h 10000"/>
                <a:gd name="connsiteX160" fmla="*/ 7922 w 10000"/>
                <a:gd name="connsiteY160" fmla="*/ 660 h 10000"/>
                <a:gd name="connsiteX161" fmla="*/ 7922 w 10000"/>
                <a:gd name="connsiteY161" fmla="*/ 575 h 10000"/>
                <a:gd name="connsiteX162" fmla="*/ 7829 w 10000"/>
                <a:gd name="connsiteY162" fmla="*/ 504 h 10000"/>
                <a:gd name="connsiteX163" fmla="*/ 7736 w 10000"/>
                <a:gd name="connsiteY163" fmla="*/ 546 h 10000"/>
                <a:gd name="connsiteX164" fmla="*/ 7691 w 10000"/>
                <a:gd name="connsiteY164" fmla="*/ 546 h 10000"/>
                <a:gd name="connsiteX165" fmla="*/ 7672 w 10000"/>
                <a:gd name="connsiteY165" fmla="*/ 497 h 10000"/>
                <a:gd name="connsiteX166" fmla="*/ 7672 w 10000"/>
                <a:gd name="connsiteY166" fmla="*/ 405 h 10000"/>
                <a:gd name="connsiteX167" fmla="*/ 7791 w 10000"/>
                <a:gd name="connsiteY167" fmla="*/ 312 h 10000"/>
                <a:gd name="connsiteX168" fmla="*/ 7829 w 10000"/>
                <a:gd name="connsiteY168" fmla="*/ 234 h 10000"/>
                <a:gd name="connsiteX169" fmla="*/ 7904 w 10000"/>
                <a:gd name="connsiteY169" fmla="*/ 170 h 10000"/>
                <a:gd name="connsiteX170" fmla="*/ 7973 w 10000"/>
                <a:gd name="connsiteY170" fmla="*/ 50 h 10000"/>
                <a:gd name="connsiteX171" fmla="*/ 8023 w 10000"/>
                <a:gd name="connsiteY171" fmla="*/ 28 h 10000"/>
                <a:gd name="connsiteX172" fmla="*/ 8092 w 10000"/>
                <a:gd name="connsiteY172" fmla="*/ 43 h 10000"/>
                <a:gd name="connsiteX173" fmla="*/ 8237 w 10000"/>
                <a:gd name="connsiteY173" fmla="*/ 0 h 10000"/>
                <a:gd name="connsiteX174" fmla="*/ 8305 w 10000"/>
                <a:gd name="connsiteY174" fmla="*/ 71 h 10000"/>
                <a:gd name="connsiteX175" fmla="*/ 8300 w 10000"/>
                <a:gd name="connsiteY175" fmla="*/ 121 h 10000"/>
                <a:gd name="connsiteX176" fmla="*/ 8331 w 10000"/>
                <a:gd name="connsiteY176" fmla="*/ 142 h 10000"/>
                <a:gd name="connsiteX177" fmla="*/ 8355 w 10000"/>
                <a:gd name="connsiteY177" fmla="*/ 192 h 10000"/>
                <a:gd name="connsiteX178" fmla="*/ 8318 w 10000"/>
                <a:gd name="connsiteY178" fmla="*/ 248 h 10000"/>
                <a:gd name="connsiteX179" fmla="*/ 8268 w 10000"/>
                <a:gd name="connsiteY179" fmla="*/ 376 h 10000"/>
                <a:gd name="connsiteX180" fmla="*/ 8187 w 10000"/>
                <a:gd name="connsiteY180" fmla="*/ 476 h 10000"/>
                <a:gd name="connsiteX181" fmla="*/ 8111 w 10000"/>
                <a:gd name="connsiteY181" fmla="*/ 532 h 10000"/>
                <a:gd name="connsiteX182" fmla="*/ 8169 w 10000"/>
                <a:gd name="connsiteY182" fmla="*/ 554 h 10000"/>
                <a:gd name="connsiteX183" fmla="*/ 8243 w 10000"/>
                <a:gd name="connsiteY183" fmla="*/ 639 h 10000"/>
                <a:gd name="connsiteX184" fmla="*/ 8293 w 10000"/>
                <a:gd name="connsiteY184" fmla="*/ 646 h 10000"/>
                <a:gd name="connsiteX185" fmla="*/ 8318 w 10000"/>
                <a:gd name="connsiteY185" fmla="*/ 738 h 10000"/>
                <a:gd name="connsiteX186" fmla="*/ 8368 w 10000"/>
                <a:gd name="connsiteY186" fmla="*/ 759 h 10000"/>
                <a:gd name="connsiteX187" fmla="*/ 8406 w 10000"/>
                <a:gd name="connsiteY187" fmla="*/ 752 h 10000"/>
                <a:gd name="connsiteX188" fmla="*/ 8481 w 10000"/>
                <a:gd name="connsiteY188" fmla="*/ 610 h 10000"/>
                <a:gd name="connsiteX189" fmla="*/ 8550 w 10000"/>
                <a:gd name="connsiteY189" fmla="*/ 625 h 10000"/>
                <a:gd name="connsiteX190" fmla="*/ 8562 w 10000"/>
                <a:gd name="connsiteY190" fmla="*/ 667 h 10000"/>
                <a:gd name="connsiteX191" fmla="*/ 8613 w 10000"/>
                <a:gd name="connsiteY191" fmla="*/ 717 h 10000"/>
                <a:gd name="connsiteX192" fmla="*/ 8613 w 10000"/>
                <a:gd name="connsiteY192" fmla="*/ 752 h 10000"/>
                <a:gd name="connsiteX193" fmla="*/ 8657 w 10000"/>
                <a:gd name="connsiteY193" fmla="*/ 774 h 10000"/>
                <a:gd name="connsiteX194" fmla="*/ 8720 w 10000"/>
                <a:gd name="connsiteY194" fmla="*/ 774 h 10000"/>
                <a:gd name="connsiteX195" fmla="*/ 8726 w 10000"/>
                <a:gd name="connsiteY195" fmla="*/ 837 h 10000"/>
                <a:gd name="connsiteX196" fmla="*/ 8670 w 10000"/>
                <a:gd name="connsiteY196" fmla="*/ 866 h 10000"/>
                <a:gd name="connsiteX197" fmla="*/ 8720 w 10000"/>
                <a:gd name="connsiteY197" fmla="*/ 1143 h 10000"/>
                <a:gd name="connsiteX198" fmla="*/ 8770 w 10000"/>
                <a:gd name="connsiteY198" fmla="*/ 1270 h 10000"/>
                <a:gd name="connsiteX199" fmla="*/ 8757 w 10000"/>
                <a:gd name="connsiteY199" fmla="*/ 1327 h 10000"/>
                <a:gd name="connsiteX200" fmla="*/ 8801 w 10000"/>
                <a:gd name="connsiteY200" fmla="*/ 1391 h 10000"/>
                <a:gd name="connsiteX201" fmla="*/ 8808 w 10000"/>
                <a:gd name="connsiteY201" fmla="*/ 1434 h 10000"/>
                <a:gd name="connsiteX202" fmla="*/ 8926 w 10000"/>
                <a:gd name="connsiteY202" fmla="*/ 1483 h 10000"/>
                <a:gd name="connsiteX203" fmla="*/ 9072 w 10000"/>
                <a:gd name="connsiteY203" fmla="*/ 1441 h 10000"/>
                <a:gd name="connsiteX204" fmla="*/ 9089 w 10000"/>
                <a:gd name="connsiteY204" fmla="*/ 1384 h 10000"/>
                <a:gd name="connsiteX205" fmla="*/ 9139 w 10000"/>
                <a:gd name="connsiteY205" fmla="*/ 1405 h 10000"/>
                <a:gd name="connsiteX206" fmla="*/ 9172 w 10000"/>
                <a:gd name="connsiteY206" fmla="*/ 1455 h 10000"/>
                <a:gd name="connsiteX207" fmla="*/ 9248 w 10000"/>
                <a:gd name="connsiteY207" fmla="*/ 1419 h 10000"/>
                <a:gd name="connsiteX208" fmla="*/ 9291 w 10000"/>
                <a:gd name="connsiteY208" fmla="*/ 1419 h 10000"/>
                <a:gd name="connsiteX209" fmla="*/ 9354 w 10000"/>
                <a:gd name="connsiteY209" fmla="*/ 1476 h 10000"/>
                <a:gd name="connsiteX210" fmla="*/ 9391 w 10000"/>
                <a:gd name="connsiteY210" fmla="*/ 1398 h 10000"/>
                <a:gd name="connsiteX211" fmla="*/ 9467 w 10000"/>
                <a:gd name="connsiteY211" fmla="*/ 1434 h 10000"/>
                <a:gd name="connsiteX212" fmla="*/ 9505 w 10000"/>
                <a:gd name="connsiteY212" fmla="*/ 1391 h 10000"/>
                <a:gd name="connsiteX213" fmla="*/ 9536 w 10000"/>
                <a:gd name="connsiteY213" fmla="*/ 1398 h 10000"/>
                <a:gd name="connsiteX214" fmla="*/ 9567 w 10000"/>
                <a:gd name="connsiteY214" fmla="*/ 1356 h 10000"/>
                <a:gd name="connsiteX215" fmla="*/ 9561 w 10000"/>
                <a:gd name="connsiteY215" fmla="*/ 1313 h 10000"/>
                <a:gd name="connsiteX216" fmla="*/ 9605 w 10000"/>
                <a:gd name="connsiteY216" fmla="*/ 1292 h 10000"/>
                <a:gd name="connsiteX217" fmla="*/ 9636 w 10000"/>
                <a:gd name="connsiteY217" fmla="*/ 1221 h 10000"/>
                <a:gd name="connsiteX218" fmla="*/ 9725 w 10000"/>
                <a:gd name="connsiteY218" fmla="*/ 1228 h 10000"/>
                <a:gd name="connsiteX219" fmla="*/ 9856 w 10000"/>
                <a:gd name="connsiteY219" fmla="*/ 1434 h 10000"/>
                <a:gd name="connsiteX220" fmla="*/ 9880 w 10000"/>
                <a:gd name="connsiteY220" fmla="*/ 1505 h 10000"/>
                <a:gd name="connsiteX221" fmla="*/ 9969 w 10000"/>
                <a:gd name="connsiteY221" fmla="*/ 1597 h 10000"/>
                <a:gd name="connsiteX222" fmla="*/ 10000 w 10000"/>
                <a:gd name="connsiteY222" fmla="*/ 1682 h 10000"/>
                <a:gd name="connsiteX223" fmla="*/ 9931 w 10000"/>
                <a:gd name="connsiteY223" fmla="*/ 1796 h 10000"/>
                <a:gd name="connsiteX224" fmla="*/ 9880 w 10000"/>
                <a:gd name="connsiteY224" fmla="*/ 1838 h 10000"/>
                <a:gd name="connsiteX225" fmla="*/ 9907 w 10000"/>
                <a:gd name="connsiteY225" fmla="*/ 1959 h 10000"/>
                <a:gd name="connsiteX226" fmla="*/ 9830 w 10000"/>
                <a:gd name="connsiteY226" fmla="*/ 2051 h 10000"/>
                <a:gd name="connsiteX227" fmla="*/ 9787 w 10000"/>
                <a:gd name="connsiteY227" fmla="*/ 2072 h 10000"/>
                <a:gd name="connsiteX228" fmla="*/ 9787 w 10000"/>
                <a:gd name="connsiteY228" fmla="*/ 2136 h 10000"/>
                <a:gd name="connsiteX229" fmla="*/ 9730 w 10000"/>
                <a:gd name="connsiteY229" fmla="*/ 2257 h 10000"/>
                <a:gd name="connsiteX230" fmla="*/ 9693 w 10000"/>
                <a:gd name="connsiteY230" fmla="*/ 2264 h 10000"/>
                <a:gd name="connsiteX231" fmla="*/ 9699 w 10000"/>
                <a:gd name="connsiteY231" fmla="*/ 2349 h 10000"/>
                <a:gd name="connsiteX232" fmla="*/ 9667 w 10000"/>
                <a:gd name="connsiteY232" fmla="*/ 2413 h 10000"/>
                <a:gd name="connsiteX233" fmla="*/ 9675 w 10000"/>
                <a:gd name="connsiteY233" fmla="*/ 2697 h 10000"/>
                <a:gd name="connsiteX234" fmla="*/ 9693 w 10000"/>
                <a:gd name="connsiteY234" fmla="*/ 2718 h 10000"/>
                <a:gd name="connsiteX235" fmla="*/ 9687 w 10000"/>
                <a:gd name="connsiteY235" fmla="*/ 2811 h 10000"/>
                <a:gd name="connsiteX236" fmla="*/ 9675 w 10000"/>
                <a:gd name="connsiteY236" fmla="*/ 2896 h 10000"/>
                <a:gd name="connsiteX237" fmla="*/ 9630 w 10000"/>
                <a:gd name="connsiteY237" fmla="*/ 2938 h 10000"/>
                <a:gd name="connsiteX238" fmla="*/ 9548 w 10000"/>
                <a:gd name="connsiteY238" fmla="*/ 2903 h 10000"/>
                <a:gd name="connsiteX239" fmla="*/ 9511 w 10000"/>
                <a:gd name="connsiteY239" fmla="*/ 2952 h 10000"/>
                <a:gd name="connsiteX240" fmla="*/ 9517 w 10000"/>
                <a:gd name="connsiteY240" fmla="*/ 2995 h 10000"/>
                <a:gd name="connsiteX241" fmla="*/ 9492 w 10000"/>
                <a:gd name="connsiteY241" fmla="*/ 3080 h 10000"/>
                <a:gd name="connsiteX242" fmla="*/ 9448 w 10000"/>
                <a:gd name="connsiteY242" fmla="*/ 3137 h 10000"/>
                <a:gd name="connsiteX243" fmla="*/ 9435 w 10000"/>
                <a:gd name="connsiteY243" fmla="*/ 3236 h 10000"/>
                <a:gd name="connsiteX244" fmla="*/ 9404 w 10000"/>
                <a:gd name="connsiteY244" fmla="*/ 3322 h 10000"/>
                <a:gd name="connsiteX245" fmla="*/ 9410 w 10000"/>
                <a:gd name="connsiteY245" fmla="*/ 3378 h 10000"/>
                <a:gd name="connsiteX246" fmla="*/ 9398 w 10000"/>
                <a:gd name="connsiteY246" fmla="*/ 3435 h 10000"/>
                <a:gd name="connsiteX247" fmla="*/ 9423 w 10000"/>
                <a:gd name="connsiteY247" fmla="*/ 3485 h 10000"/>
                <a:gd name="connsiteX248" fmla="*/ 9385 w 10000"/>
                <a:gd name="connsiteY248" fmla="*/ 3563 h 10000"/>
                <a:gd name="connsiteX249" fmla="*/ 9323 w 10000"/>
                <a:gd name="connsiteY249" fmla="*/ 3442 h 10000"/>
                <a:gd name="connsiteX250" fmla="*/ 9323 w 10000"/>
                <a:gd name="connsiteY250" fmla="*/ 3350 h 10000"/>
                <a:gd name="connsiteX251" fmla="*/ 9304 w 10000"/>
                <a:gd name="connsiteY251" fmla="*/ 3336 h 10000"/>
                <a:gd name="connsiteX252" fmla="*/ 9228 w 10000"/>
                <a:gd name="connsiteY252" fmla="*/ 3400 h 10000"/>
                <a:gd name="connsiteX253" fmla="*/ 9108 w 10000"/>
                <a:gd name="connsiteY253" fmla="*/ 3549 h 10000"/>
                <a:gd name="connsiteX254" fmla="*/ 9039 w 10000"/>
                <a:gd name="connsiteY254" fmla="*/ 3655 h 10000"/>
                <a:gd name="connsiteX255" fmla="*/ 8933 w 10000"/>
                <a:gd name="connsiteY255" fmla="*/ 3712 h 10000"/>
                <a:gd name="connsiteX256" fmla="*/ 8895 w 10000"/>
                <a:gd name="connsiteY256" fmla="*/ 3797 h 10000"/>
                <a:gd name="connsiteX257" fmla="*/ 8864 w 10000"/>
                <a:gd name="connsiteY257" fmla="*/ 3825 h 10000"/>
                <a:gd name="connsiteX258" fmla="*/ 8744 w 10000"/>
                <a:gd name="connsiteY258" fmla="*/ 3903 h 10000"/>
                <a:gd name="connsiteX259" fmla="*/ 8644 w 10000"/>
                <a:gd name="connsiteY259" fmla="*/ 3996 h 10000"/>
                <a:gd name="connsiteX260" fmla="*/ 8620 w 10000"/>
                <a:gd name="connsiteY260" fmla="*/ 4067 h 10000"/>
                <a:gd name="connsiteX261" fmla="*/ 8581 w 10000"/>
                <a:gd name="connsiteY261" fmla="*/ 4102 h 10000"/>
                <a:gd name="connsiteX262" fmla="*/ 8632 w 10000"/>
                <a:gd name="connsiteY262" fmla="*/ 4194 h 10000"/>
                <a:gd name="connsiteX263" fmla="*/ 8682 w 10000"/>
                <a:gd name="connsiteY263" fmla="*/ 4265 h 10000"/>
                <a:gd name="connsiteX264" fmla="*/ 8751 w 10000"/>
                <a:gd name="connsiteY264" fmla="*/ 4294 h 10000"/>
                <a:gd name="connsiteX265" fmla="*/ 8726 w 10000"/>
                <a:gd name="connsiteY265" fmla="*/ 4344 h 10000"/>
                <a:gd name="connsiteX266" fmla="*/ 8775 w 10000"/>
                <a:gd name="connsiteY266" fmla="*/ 4358 h 10000"/>
                <a:gd name="connsiteX267" fmla="*/ 8775 w 10000"/>
                <a:gd name="connsiteY267" fmla="*/ 4443 h 10000"/>
                <a:gd name="connsiteX268" fmla="*/ 8814 w 10000"/>
                <a:gd name="connsiteY268" fmla="*/ 4507 h 10000"/>
                <a:gd name="connsiteX269" fmla="*/ 8876 w 10000"/>
                <a:gd name="connsiteY269" fmla="*/ 4493 h 10000"/>
                <a:gd name="connsiteX270" fmla="*/ 8902 w 10000"/>
                <a:gd name="connsiteY270" fmla="*/ 4422 h 10000"/>
                <a:gd name="connsiteX271" fmla="*/ 8952 w 10000"/>
                <a:gd name="connsiteY271" fmla="*/ 4414 h 10000"/>
                <a:gd name="connsiteX272" fmla="*/ 8957 w 10000"/>
                <a:gd name="connsiteY272" fmla="*/ 4358 h 10000"/>
                <a:gd name="connsiteX273" fmla="*/ 9022 w 10000"/>
                <a:gd name="connsiteY273" fmla="*/ 4358 h 10000"/>
                <a:gd name="connsiteX274" fmla="*/ 8995 w 10000"/>
                <a:gd name="connsiteY274" fmla="*/ 4429 h 10000"/>
                <a:gd name="connsiteX275" fmla="*/ 9058 w 10000"/>
                <a:gd name="connsiteY275" fmla="*/ 4464 h 10000"/>
                <a:gd name="connsiteX276" fmla="*/ 9046 w 10000"/>
                <a:gd name="connsiteY276" fmla="*/ 4528 h 10000"/>
                <a:gd name="connsiteX277" fmla="*/ 8952 w 10000"/>
                <a:gd name="connsiteY277" fmla="*/ 4535 h 10000"/>
                <a:gd name="connsiteX278" fmla="*/ 8883 w 10000"/>
                <a:gd name="connsiteY278" fmla="*/ 4578 h 10000"/>
                <a:gd name="connsiteX279" fmla="*/ 8821 w 10000"/>
                <a:gd name="connsiteY279" fmla="*/ 4599 h 10000"/>
                <a:gd name="connsiteX280" fmla="*/ 8821 w 10000"/>
                <a:gd name="connsiteY280" fmla="*/ 4698 h 10000"/>
                <a:gd name="connsiteX281" fmla="*/ 8883 w 10000"/>
                <a:gd name="connsiteY281" fmla="*/ 4805 h 10000"/>
                <a:gd name="connsiteX282" fmla="*/ 8833 w 10000"/>
                <a:gd name="connsiteY282" fmla="*/ 4904 h 10000"/>
                <a:gd name="connsiteX283" fmla="*/ 8732 w 10000"/>
                <a:gd name="connsiteY283" fmla="*/ 4918 h 10000"/>
                <a:gd name="connsiteX284" fmla="*/ 8744 w 10000"/>
                <a:gd name="connsiteY284" fmla="*/ 5032 h 10000"/>
                <a:gd name="connsiteX285" fmla="*/ 8739 w 10000"/>
                <a:gd name="connsiteY285" fmla="*/ 5103 h 10000"/>
                <a:gd name="connsiteX286" fmla="*/ 8707 w 10000"/>
                <a:gd name="connsiteY286" fmla="*/ 5138 h 10000"/>
                <a:gd name="connsiteX287" fmla="*/ 8644 w 10000"/>
                <a:gd name="connsiteY287" fmla="*/ 5110 h 10000"/>
                <a:gd name="connsiteX288" fmla="*/ 8589 w 10000"/>
                <a:gd name="connsiteY288" fmla="*/ 5018 h 10000"/>
                <a:gd name="connsiteX289" fmla="*/ 8525 w 10000"/>
                <a:gd name="connsiteY289" fmla="*/ 5089 h 10000"/>
                <a:gd name="connsiteX290" fmla="*/ 8463 w 10000"/>
                <a:gd name="connsiteY290" fmla="*/ 5039 h 10000"/>
                <a:gd name="connsiteX291" fmla="*/ 8456 w 10000"/>
                <a:gd name="connsiteY291" fmla="*/ 5011 h 10000"/>
                <a:gd name="connsiteX292" fmla="*/ 8368 w 10000"/>
                <a:gd name="connsiteY292" fmla="*/ 4947 h 10000"/>
                <a:gd name="connsiteX293" fmla="*/ 8343 w 10000"/>
                <a:gd name="connsiteY293" fmla="*/ 4961 h 10000"/>
                <a:gd name="connsiteX294" fmla="*/ 8355 w 10000"/>
                <a:gd name="connsiteY294" fmla="*/ 5039 h 10000"/>
                <a:gd name="connsiteX295" fmla="*/ 8305 w 10000"/>
                <a:gd name="connsiteY295" fmla="*/ 5138 h 10000"/>
                <a:gd name="connsiteX296" fmla="*/ 8343 w 10000"/>
                <a:gd name="connsiteY296" fmla="*/ 5160 h 10000"/>
                <a:gd name="connsiteX297" fmla="*/ 8413 w 10000"/>
                <a:gd name="connsiteY297" fmla="*/ 5145 h 10000"/>
                <a:gd name="connsiteX298" fmla="*/ 8425 w 10000"/>
                <a:gd name="connsiteY298" fmla="*/ 5181 h 10000"/>
                <a:gd name="connsiteX299" fmla="*/ 8413 w 10000"/>
                <a:gd name="connsiteY299" fmla="*/ 5224 h 10000"/>
                <a:gd name="connsiteX300" fmla="*/ 8438 w 10000"/>
                <a:gd name="connsiteY300" fmla="*/ 5280 h 10000"/>
                <a:gd name="connsiteX301" fmla="*/ 8494 w 10000"/>
                <a:gd name="connsiteY301" fmla="*/ 5316 h 10000"/>
                <a:gd name="connsiteX302" fmla="*/ 8481 w 10000"/>
                <a:gd name="connsiteY302" fmla="*/ 5401 h 10000"/>
                <a:gd name="connsiteX303" fmla="*/ 8519 w 10000"/>
                <a:gd name="connsiteY303" fmla="*/ 5444 h 10000"/>
                <a:gd name="connsiteX304" fmla="*/ 8475 w 10000"/>
                <a:gd name="connsiteY304" fmla="*/ 5486 h 10000"/>
                <a:gd name="connsiteX305" fmla="*/ 8463 w 10000"/>
                <a:gd name="connsiteY305" fmla="*/ 5642 h 10000"/>
                <a:gd name="connsiteX306" fmla="*/ 8438 w 10000"/>
                <a:gd name="connsiteY306" fmla="*/ 5649 h 10000"/>
                <a:gd name="connsiteX307" fmla="*/ 8469 w 10000"/>
                <a:gd name="connsiteY307" fmla="*/ 5720 h 10000"/>
                <a:gd name="connsiteX308" fmla="*/ 8475 w 10000"/>
                <a:gd name="connsiteY308" fmla="*/ 5841 h 10000"/>
                <a:gd name="connsiteX309" fmla="*/ 8506 w 10000"/>
                <a:gd name="connsiteY309" fmla="*/ 5869 h 10000"/>
                <a:gd name="connsiteX310" fmla="*/ 8513 w 10000"/>
                <a:gd name="connsiteY310" fmla="*/ 5905 h 10000"/>
                <a:gd name="connsiteX311" fmla="*/ 8538 w 10000"/>
                <a:gd name="connsiteY311" fmla="*/ 5912 h 10000"/>
                <a:gd name="connsiteX312" fmla="*/ 8544 w 10000"/>
                <a:gd name="connsiteY312" fmla="*/ 5983 h 10000"/>
                <a:gd name="connsiteX313" fmla="*/ 8531 w 10000"/>
                <a:gd name="connsiteY313" fmla="*/ 6033 h 10000"/>
                <a:gd name="connsiteX314" fmla="*/ 8595 w 10000"/>
                <a:gd name="connsiteY314" fmla="*/ 6061 h 10000"/>
                <a:gd name="connsiteX315" fmla="*/ 8689 w 10000"/>
                <a:gd name="connsiteY315" fmla="*/ 6004 h 10000"/>
                <a:gd name="connsiteX316" fmla="*/ 8826 w 10000"/>
                <a:gd name="connsiteY316" fmla="*/ 5891 h 10000"/>
                <a:gd name="connsiteX317" fmla="*/ 8864 w 10000"/>
                <a:gd name="connsiteY317" fmla="*/ 5891 h 10000"/>
                <a:gd name="connsiteX318" fmla="*/ 8864 w 10000"/>
                <a:gd name="connsiteY318" fmla="*/ 5976 h 10000"/>
                <a:gd name="connsiteX319" fmla="*/ 8889 w 10000"/>
                <a:gd name="connsiteY319" fmla="*/ 5990 h 10000"/>
                <a:gd name="connsiteX320" fmla="*/ 8933 w 10000"/>
                <a:gd name="connsiteY320" fmla="*/ 6089 h 10000"/>
                <a:gd name="connsiteX321" fmla="*/ 8964 w 10000"/>
                <a:gd name="connsiteY321" fmla="*/ 6097 h 10000"/>
                <a:gd name="connsiteX322" fmla="*/ 8945 w 10000"/>
                <a:gd name="connsiteY322" fmla="*/ 6153 h 10000"/>
                <a:gd name="connsiteX323" fmla="*/ 8995 w 10000"/>
                <a:gd name="connsiteY323" fmla="*/ 6281 h 10000"/>
                <a:gd name="connsiteX324" fmla="*/ 8995 w 10000"/>
                <a:gd name="connsiteY324" fmla="*/ 6345 h 10000"/>
                <a:gd name="connsiteX325" fmla="*/ 9022 w 10000"/>
                <a:gd name="connsiteY325" fmla="*/ 6416 h 10000"/>
                <a:gd name="connsiteX326" fmla="*/ 8983 w 10000"/>
                <a:gd name="connsiteY326" fmla="*/ 6473 h 10000"/>
                <a:gd name="connsiteX327" fmla="*/ 8939 w 10000"/>
                <a:gd name="connsiteY327" fmla="*/ 6466 h 10000"/>
                <a:gd name="connsiteX328" fmla="*/ 8939 w 10000"/>
                <a:gd name="connsiteY328" fmla="*/ 6501 h 10000"/>
                <a:gd name="connsiteX329" fmla="*/ 8983 w 10000"/>
                <a:gd name="connsiteY329" fmla="*/ 6544 h 10000"/>
                <a:gd name="connsiteX330" fmla="*/ 9002 w 10000"/>
                <a:gd name="connsiteY330" fmla="*/ 6515 h 10000"/>
                <a:gd name="connsiteX331" fmla="*/ 9039 w 10000"/>
                <a:gd name="connsiteY331" fmla="*/ 6579 h 10000"/>
                <a:gd name="connsiteX332" fmla="*/ 9084 w 10000"/>
                <a:gd name="connsiteY332" fmla="*/ 6579 h 10000"/>
                <a:gd name="connsiteX333" fmla="*/ 9058 w 10000"/>
                <a:gd name="connsiteY333" fmla="*/ 6757 h 10000"/>
                <a:gd name="connsiteX334" fmla="*/ 9039 w 10000"/>
                <a:gd name="connsiteY334" fmla="*/ 6792 h 10000"/>
                <a:gd name="connsiteX335" fmla="*/ 8983 w 10000"/>
                <a:gd name="connsiteY335" fmla="*/ 6778 h 10000"/>
                <a:gd name="connsiteX336" fmla="*/ 8914 w 10000"/>
                <a:gd name="connsiteY336" fmla="*/ 6799 h 10000"/>
                <a:gd name="connsiteX337" fmla="*/ 8889 w 10000"/>
                <a:gd name="connsiteY337" fmla="*/ 6842 h 10000"/>
                <a:gd name="connsiteX338" fmla="*/ 8883 w 10000"/>
                <a:gd name="connsiteY338" fmla="*/ 6884 h 10000"/>
                <a:gd name="connsiteX339" fmla="*/ 8840 w 10000"/>
                <a:gd name="connsiteY339" fmla="*/ 6934 h 10000"/>
                <a:gd name="connsiteX340" fmla="*/ 8770 w 10000"/>
                <a:gd name="connsiteY340" fmla="*/ 6941 h 10000"/>
                <a:gd name="connsiteX341" fmla="*/ 8757 w 10000"/>
                <a:gd name="connsiteY341" fmla="*/ 6962 h 10000"/>
                <a:gd name="connsiteX342" fmla="*/ 8713 w 10000"/>
                <a:gd name="connsiteY342" fmla="*/ 6927 h 10000"/>
                <a:gd name="connsiteX343" fmla="*/ 8670 w 10000"/>
                <a:gd name="connsiteY343" fmla="*/ 6934 h 10000"/>
                <a:gd name="connsiteX344" fmla="*/ 8644 w 10000"/>
                <a:gd name="connsiteY344" fmla="*/ 6906 h 10000"/>
                <a:gd name="connsiteX345" fmla="*/ 8589 w 10000"/>
                <a:gd name="connsiteY345" fmla="*/ 6891 h 10000"/>
                <a:gd name="connsiteX346" fmla="*/ 8601 w 10000"/>
                <a:gd name="connsiteY346" fmla="*/ 6941 h 10000"/>
                <a:gd name="connsiteX347" fmla="*/ 8575 w 10000"/>
                <a:gd name="connsiteY347" fmla="*/ 6991 h 10000"/>
                <a:gd name="connsiteX348" fmla="*/ 8481 w 10000"/>
                <a:gd name="connsiteY348" fmla="*/ 6984 h 10000"/>
                <a:gd name="connsiteX349" fmla="*/ 8450 w 10000"/>
                <a:gd name="connsiteY349" fmla="*/ 6962 h 10000"/>
                <a:gd name="connsiteX350" fmla="*/ 8400 w 10000"/>
                <a:gd name="connsiteY350" fmla="*/ 6984 h 10000"/>
                <a:gd name="connsiteX351" fmla="*/ 8394 w 10000"/>
                <a:gd name="connsiteY351" fmla="*/ 7055 h 10000"/>
                <a:gd name="connsiteX352" fmla="*/ 8300 w 10000"/>
                <a:gd name="connsiteY352" fmla="*/ 7133 h 10000"/>
                <a:gd name="connsiteX353" fmla="*/ 8268 w 10000"/>
                <a:gd name="connsiteY353" fmla="*/ 7090 h 10000"/>
                <a:gd name="connsiteX354" fmla="*/ 8200 w 10000"/>
                <a:gd name="connsiteY354" fmla="*/ 7111 h 10000"/>
                <a:gd name="connsiteX355" fmla="*/ 8155 w 10000"/>
                <a:gd name="connsiteY355" fmla="*/ 7133 h 10000"/>
                <a:gd name="connsiteX356" fmla="*/ 8149 w 10000"/>
                <a:gd name="connsiteY356" fmla="*/ 7168 h 10000"/>
                <a:gd name="connsiteX357" fmla="*/ 8054 w 10000"/>
                <a:gd name="connsiteY357" fmla="*/ 7246 h 10000"/>
                <a:gd name="connsiteX358" fmla="*/ 7999 w 10000"/>
                <a:gd name="connsiteY358" fmla="*/ 7232 h 10000"/>
                <a:gd name="connsiteX359" fmla="*/ 7942 w 10000"/>
                <a:gd name="connsiteY359" fmla="*/ 7260 h 10000"/>
                <a:gd name="connsiteX360" fmla="*/ 7898 w 10000"/>
                <a:gd name="connsiteY360" fmla="*/ 7303 h 10000"/>
                <a:gd name="connsiteX361" fmla="*/ 7836 w 10000"/>
                <a:gd name="connsiteY361" fmla="*/ 7331 h 10000"/>
                <a:gd name="connsiteX362" fmla="*/ 7841 w 10000"/>
                <a:gd name="connsiteY362" fmla="*/ 7374 h 10000"/>
                <a:gd name="connsiteX363" fmla="*/ 7786 w 10000"/>
                <a:gd name="connsiteY363" fmla="*/ 7402 h 10000"/>
                <a:gd name="connsiteX364" fmla="*/ 7704 w 10000"/>
                <a:gd name="connsiteY364" fmla="*/ 7523 h 10000"/>
                <a:gd name="connsiteX365" fmla="*/ 7691 w 10000"/>
                <a:gd name="connsiteY365" fmla="*/ 7573 h 10000"/>
                <a:gd name="connsiteX366" fmla="*/ 7666 w 10000"/>
                <a:gd name="connsiteY366" fmla="*/ 7559 h 10000"/>
                <a:gd name="connsiteX367" fmla="*/ 7678 w 10000"/>
                <a:gd name="connsiteY367" fmla="*/ 7523 h 10000"/>
                <a:gd name="connsiteX368" fmla="*/ 7597 w 10000"/>
                <a:gd name="connsiteY368" fmla="*/ 7339 h 10000"/>
                <a:gd name="connsiteX369" fmla="*/ 7597 w 10000"/>
                <a:gd name="connsiteY369" fmla="*/ 7268 h 10000"/>
                <a:gd name="connsiteX370" fmla="*/ 7560 w 10000"/>
                <a:gd name="connsiteY370" fmla="*/ 7268 h 10000"/>
                <a:gd name="connsiteX371" fmla="*/ 7445 w 10000"/>
                <a:gd name="connsiteY371" fmla="*/ 7197 h 10000"/>
                <a:gd name="connsiteX372" fmla="*/ 7377 w 10000"/>
                <a:gd name="connsiteY372" fmla="*/ 7232 h 10000"/>
                <a:gd name="connsiteX373" fmla="*/ 7358 w 10000"/>
                <a:gd name="connsiteY373" fmla="*/ 7275 h 10000"/>
                <a:gd name="connsiteX374" fmla="*/ 7408 w 10000"/>
                <a:gd name="connsiteY374" fmla="*/ 7324 h 10000"/>
                <a:gd name="connsiteX375" fmla="*/ 7420 w 10000"/>
                <a:gd name="connsiteY375" fmla="*/ 7367 h 10000"/>
                <a:gd name="connsiteX376" fmla="*/ 7389 w 10000"/>
                <a:gd name="connsiteY376" fmla="*/ 7410 h 10000"/>
                <a:gd name="connsiteX377" fmla="*/ 7396 w 10000"/>
                <a:gd name="connsiteY377" fmla="*/ 7445 h 10000"/>
                <a:gd name="connsiteX378" fmla="*/ 7383 w 10000"/>
                <a:gd name="connsiteY378" fmla="*/ 7516 h 10000"/>
                <a:gd name="connsiteX379" fmla="*/ 7389 w 10000"/>
                <a:gd name="connsiteY379" fmla="*/ 7587 h 10000"/>
                <a:gd name="connsiteX380" fmla="*/ 7427 w 10000"/>
                <a:gd name="connsiteY380" fmla="*/ 7700 h 10000"/>
                <a:gd name="connsiteX381" fmla="*/ 7389 w 10000"/>
                <a:gd name="connsiteY381" fmla="*/ 7743 h 10000"/>
                <a:gd name="connsiteX382" fmla="*/ 7396 w 10000"/>
                <a:gd name="connsiteY382" fmla="*/ 7779 h 10000"/>
                <a:gd name="connsiteX383" fmla="*/ 7364 w 10000"/>
                <a:gd name="connsiteY383" fmla="*/ 7793 h 10000"/>
                <a:gd name="connsiteX384" fmla="*/ 7346 w 10000"/>
                <a:gd name="connsiteY384" fmla="*/ 7814 h 10000"/>
                <a:gd name="connsiteX385" fmla="*/ 7226 w 10000"/>
                <a:gd name="connsiteY385" fmla="*/ 7800 h 10000"/>
                <a:gd name="connsiteX386" fmla="*/ 7207 w 10000"/>
                <a:gd name="connsiteY386" fmla="*/ 7757 h 10000"/>
                <a:gd name="connsiteX387" fmla="*/ 7169 w 10000"/>
                <a:gd name="connsiteY387" fmla="*/ 7786 h 10000"/>
                <a:gd name="connsiteX388" fmla="*/ 7088 w 10000"/>
                <a:gd name="connsiteY388" fmla="*/ 7771 h 10000"/>
                <a:gd name="connsiteX389" fmla="*/ 7032 w 10000"/>
                <a:gd name="connsiteY389" fmla="*/ 7793 h 10000"/>
                <a:gd name="connsiteX390" fmla="*/ 7001 w 10000"/>
                <a:gd name="connsiteY390" fmla="*/ 7644 h 10000"/>
                <a:gd name="connsiteX391" fmla="*/ 6968 w 10000"/>
                <a:gd name="connsiteY391" fmla="*/ 7637 h 10000"/>
                <a:gd name="connsiteX392" fmla="*/ 6932 w 10000"/>
                <a:gd name="connsiteY392" fmla="*/ 7544 h 10000"/>
                <a:gd name="connsiteX393" fmla="*/ 6951 w 10000"/>
                <a:gd name="connsiteY393" fmla="*/ 7502 h 10000"/>
                <a:gd name="connsiteX394" fmla="*/ 6994 w 10000"/>
                <a:gd name="connsiteY394" fmla="*/ 7523 h 10000"/>
                <a:gd name="connsiteX395" fmla="*/ 7013 w 10000"/>
                <a:gd name="connsiteY395" fmla="*/ 7473 h 10000"/>
                <a:gd name="connsiteX396" fmla="*/ 6982 w 10000"/>
                <a:gd name="connsiteY396" fmla="*/ 7438 h 10000"/>
                <a:gd name="connsiteX397" fmla="*/ 7001 w 10000"/>
                <a:gd name="connsiteY397" fmla="*/ 7402 h 10000"/>
                <a:gd name="connsiteX398" fmla="*/ 6919 w 10000"/>
                <a:gd name="connsiteY398" fmla="*/ 7331 h 10000"/>
                <a:gd name="connsiteX399" fmla="*/ 6925 w 10000"/>
                <a:gd name="connsiteY399" fmla="*/ 7296 h 10000"/>
                <a:gd name="connsiteX400" fmla="*/ 6875 w 10000"/>
                <a:gd name="connsiteY400" fmla="*/ 7260 h 10000"/>
                <a:gd name="connsiteX401" fmla="*/ 6906 w 10000"/>
                <a:gd name="connsiteY401" fmla="*/ 7218 h 10000"/>
                <a:gd name="connsiteX402" fmla="*/ 6894 w 10000"/>
                <a:gd name="connsiteY402" fmla="*/ 7168 h 10000"/>
                <a:gd name="connsiteX403" fmla="*/ 6836 w 10000"/>
                <a:gd name="connsiteY403" fmla="*/ 7090 h 10000"/>
                <a:gd name="connsiteX404" fmla="*/ 6800 w 10000"/>
                <a:gd name="connsiteY404" fmla="*/ 7026 h 10000"/>
                <a:gd name="connsiteX405" fmla="*/ 6724 w 10000"/>
                <a:gd name="connsiteY405" fmla="*/ 7055 h 10000"/>
                <a:gd name="connsiteX406" fmla="*/ 6681 w 10000"/>
                <a:gd name="connsiteY406" fmla="*/ 7048 h 10000"/>
                <a:gd name="connsiteX407" fmla="*/ 6656 w 10000"/>
                <a:gd name="connsiteY407" fmla="*/ 7111 h 10000"/>
                <a:gd name="connsiteX408" fmla="*/ 6568 w 10000"/>
                <a:gd name="connsiteY408" fmla="*/ 7119 h 10000"/>
                <a:gd name="connsiteX409" fmla="*/ 6536 w 10000"/>
                <a:gd name="connsiteY409" fmla="*/ 7111 h 10000"/>
                <a:gd name="connsiteX410" fmla="*/ 6461 w 10000"/>
                <a:gd name="connsiteY410" fmla="*/ 7161 h 10000"/>
                <a:gd name="connsiteX411" fmla="*/ 6468 w 10000"/>
                <a:gd name="connsiteY411" fmla="*/ 7260 h 10000"/>
                <a:gd name="connsiteX412" fmla="*/ 6449 w 10000"/>
                <a:gd name="connsiteY412" fmla="*/ 7324 h 10000"/>
                <a:gd name="connsiteX413" fmla="*/ 6449 w 10000"/>
                <a:gd name="connsiteY413" fmla="*/ 7381 h 10000"/>
                <a:gd name="connsiteX414" fmla="*/ 6385 w 10000"/>
                <a:gd name="connsiteY414" fmla="*/ 7424 h 10000"/>
                <a:gd name="connsiteX415" fmla="*/ 6317 w 10000"/>
                <a:gd name="connsiteY415" fmla="*/ 7431 h 10000"/>
                <a:gd name="connsiteX416" fmla="*/ 6298 w 10000"/>
                <a:gd name="connsiteY416" fmla="*/ 7410 h 10000"/>
                <a:gd name="connsiteX417" fmla="*/ 6235 w 10000"/>
                <a:gd name="connsiteY417" fmla="*/ 7388 h 10000"/>
                <a:gd name="connsiteX418" fmla="*/ 6199 w 10000"/>
                <a:gd name="connsiteY418" fmla="*/ 7431 h 10000"/>
                <a:gd name="connsiteX419" fmla="*/ 6191 w 10000"/>
                <a:gd name="connsiteY419" fmla="*/ 7473 h 10000"/>
                <a:gd name="connsiteX420" fmla="*/ 6153 w 10000"/>
                <a:gd name="connsiteY420" fmla="*/ 7480 h 10000"/>
                <a:gd name="connsiteX421" fmla="*/ 6148 w 10000"/>
                <a:gd name="connsiteY421" fmla="*/ 7523 h 10000"/>
                <a:gd name="connsiteX422" fmla="*/ 6117 w 10000"/>
                <a:gd name="connsiteY422" fmla="*/ 7523 h 10000"/>
                <a:gd name="connsiteX423" fmla="*/ 6079 w 10000"/>
                <a:gd name="connsiteY423" fmla="*/ 7424 h 10000"/>
                <a:gd name="connsiteX424" fmla="*/ 5991 w 10000"/>
                <a:gd name="connsiteY424" fmla="*/ 7473 h 10000"/>
                <a:gd name="connsiteX425" fmla="*/ 5890 w 10000"/>
                <a:gd name="connsiteY425" fmla="*/ 7551 h 10000"/>
                <a:gd name="connsiteX426" fmla="*/ 5852 w 10000"/>
                <a:gd name="connsiteY426" fmla="*/ 7566 h 10000"/>
                <a:gd name="connsiteX427" fmla="*/ 5866 w 10000"/>
                <a:gd name="connsiteY427" fmla="*/ 7615 h 10000"/>
                <a:gd name="connsiteX428" fmla="*/ 5808 w 10000"/>
                <a:gd name="connsiteY428" fmla="*/ 7637 h 10000"/>
                <a:gd name="connsiteX429" fmla="*/ 5770 w 10000"/>
                <a:gd name="connsiteY429" fmla="*/ 7608 h 10000"/>
                <a:gd name="connsiteX430" fmla="*/ 5688 w 10000"/>
                <a:gd name="connsiteY430" fmla="*/ 7622 h 10000"/>
                <a:gd name="connsiteX431" fmla="*/ 5688 w 10000"/>
                <a:gd name="connsiteY431" fmla="*/ 7395 h 10000"/>
                <a:gd name="connsiteX432" fmla="*/ 5769 w 10000"/>
                <a:gd name="connsiteY432"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1560 w 10000"/>
                <a:gd name="connsiteY33" fmla="*/ 9063 h 10000"/>
                <a:gd name="connsiteX34" fmla="*/ 940 w 10000"/>
                <a:gd name="connsiteY34" fmla="*/ 9013 h 10000"/>
                <a:gd name="connsiteX35" fmla="*/ 883 w 10000"/>
                <a:gd name="connsiteY35" fmla="*/ 8971 h 10000"/>
                <a:gd name="connsiteX36" fmla="*/ 782 w 10000"/>
                <a:gd name="connsiteY36" fmla="*/ 9021 h 10000"/>
                <a:gd name="connsiteX37" fmla="*/ 638 w 10000"/>
                <a:gd name="connsiteY37" fmla="*/ 9056 h 10000"/>
                <a:gd name="connsiteX38" fmla="*/ 738 w 10000"/>
                <a:gd name="connsiteY38" fmla="*/ 9177 h 10000"/>
                <a:gd name="connsiteX39" fmla="*/ 268 w 10000"/>
                <a:gd name="connsiteY39" fmla="*/ 8935 h 10000"/>
                <a:gd name="connsiteX40" fmla="*/ 130 w 10000"/>
                <a:gd name="connsiteY40" fmla="*/ 8893 h 10000"/>
                <a:gd name="connsiteX41" fmla="*/ 48 w 10000"/>
                <a:gd name="connsiteY41" fmla="*/ 8758 h 10000"/>
                <a:gd name="connsiteX42" fmla="*/ 638 w 10000"/>
                <a:gd name="connsiteY42" fmla="*/ 7104 h 10000"/>
                <a:gd name="connsiteX43" fmla="*/ 6100 w 10000"/>
                <a:gd name="connsiteY43" fmla="*/ 7627 h 10000"/>
                <a:gd name="connsiteX44" fmla="*/ 5005 w 10000"/>
                <a:gd name="connsiteY44" fmla="*/ 5713 h 10000"/>
                <a:gd name="connsiteX45" fmla="*/ 5149 w 10000"/>
                <a:gd name="connsiteY45" fmla="*/ 5720 h 10000"/>
                <a:gd name="connsiteX46" fmla="*/ 5199 w 10000"/>
                <a:gd name="connsiteY46" fmla="*/ 5742 h 10000"/>
                <a:gd name="connsiteX47" fmla="*/ 5306 w 10000"/>
                <a:gd name="connsiteY47" fmla="*/ 5635 h 10000"/>
                <a:gd name="connsiteX48" fmla="*/ 5363 w 10000"/>
                <a:gd name="connsiteY48" fmla="*/ 5628 h 10000"/>
                <a:gd name="connsiteX49" fmla="*/ 5413 w 10000"/>
                <a:gd name="connsiteY49" fmla="*/ 5564 h 10000"/>
                <a:gd name="connsiteX50" fmla="*/ 5475 w 10000"/>
                <a:gd name="connsiteY50" fmla="*/ 5515 h 10000"/>
                <a:gd name="connsiteX51" fmla="*/ 5538 w 10000"/>
                <a:gd name="connsiteY51" fmla="*/ 5408 h 10000"/>
                <a:gd name="connsiteX52" fmla="*/ 5551 w 10000"/>
                <a:gd name="connsiteY52" fmla="*/ 5344 h 10000"/>
                <a:gd name="connsiteX53" fmla="*/ 5626 w 10000"/>
                <a:gd name="connsiteY53" fmla="*/ 5316 h 10000"/>
                <a:gd name="connsiteX54" fmla="*/ 5714 w 10000"/>
                <a:gd name="connsiteY54" fmla="*/ 5351 h 10000"/>
                <a:gd name="connsiteX55" fmla="*/ 5789 w 10000"/>
                <a:gd name="connsiteY55" fmla="*/ 5337 h 10000"/>
                <a:gd name="connsiteX56" fmla="*/ 5866 w 10000"/>
                <a:gd name="connsiteY56" fmla="*/ 5344 h 10000"/>
                <a:gd name="connsiteX57" fmla="*/ 5998 w 10000"/>
                <a:gd name="connsiteY57" fmla="*/ 5302 h 10000"/>
                <a:gd name="connsiteX58" fmla="*/ 6084 w 10000"/>
                <a:gd name="connsiteY58" fmla="*/ 5195 h 10000"/>
                <a:gd name="connsiteX59" fmla="*/ 6122 w 10000"/>
                <a:gd name="connsiteY59" fmla="*/ 5160 h 10000"/>
                <a:gd name="connsiteX60" fmla="*/ 6179 w 10000"/>
                <a:gd name="connsiteY60" fmla="*/ 5160 h 10000"/>
                <a:gd name="connsiteX61" fmla="*/ 6223 w 10000"/>
                <a:gd name="connsiteY61" fmla="*/ 5103 h 10000"/>
                <a:gd name="connsiteX62" fmla="*/ 6204 w 10000"/>
                <a:gd name="connsiteY62" fmla="*/ 5039 h 10000"/>
                <a:gd name="connsiteX63" fmla="*/ 6217 w 10000"/>
                <a:gd name="connsiteY63" fmla="*/ 4982 h 10000"/>
                <a:gd name="connsiteX64" fmla="*/ 6273 w 10000"/>
                <a:gd name="connsiteY64" fmla="*/ 4876 h 10000"/>
                <a:gd name="connsiteX65" fmla="*/ 6335 w 10000"/>
                <a:gd name="connsiteY65" fmla="*/ 4776 h 10000"/>
                <a:gd name="connsiteX66" fmla="*/ 6398 w 10000"/>
                <a:gd name="connsiteY66" fmla="*/ 4755 h 10000"/>
                <a:gd name="connsiteX67" fmla="*/ 6430 w 10000"/>
                <a:gd name="connsiteY67" fmla="*/ 4720 h 10000"/>
                <a:gd name="connsiteX68" fmla="*/ 6536 w 10000"/>
                <a:gd name="connsiteY68" fmla="*/ 4734 h 10000"/>
                <a:gd name="connsiteX69" fmla="*/ 6643 w 10000"/>
                <a:gd name="connsiteY69" fmla="*/ 4734 h 10000"/>
                <a:gd name="connsiteX70" fmla="*/ 6650 w 10000"/>
                <a:gd name="connsiteY70" fmla="*/ 4670 h 10000"/>
                <a:gd name="connsiteX71" fmla="*/ 6668 w 10000"/>
                <a:gd name="connsiteY71" fmla="*/ 4627 h 10000"/>
                <a:gd name="connsiteX72" fmla="*/ 6662 w 10000"/>
                <a:gd name="connsiteY72" fmla="*/ 4599 h 10000"/>
                <a:gd name="connsiteX73" fmla="*/ 6724 w 10000"/>
                <a:gd name="connsiteY73" fmla="*/ 4578 h 10000"/>
                <a:gd name="connsiteX74" fmla="*/ 6768 w 10000"/>
                <a:gd name="connsiteY74" fmla="*/ 4634 h 10000"/>
                <a:gd name="connsiteX75" fmla="*/ 6831 w 10000"/>
                <a:gd name="connsiteY75" fmla="*/ 4613 h 10000"/>
                <a:gd name="connsiteX76" fmla="*/ 6851 w 10000"/>
                <a:gd name="connsiteY76" fmla="*/ 4578 h 10000"/>
                <a:gd name="connsiteX77" fmla="*/ 6901 w 10000"/>
                <a:gd name="connsiteY77" fmla="*/ 4564 h 10000"/>
                <a:gd name="connsiteX78" fmla="*/ 7006 w 10000"/>
                <a:gd name="connsiteY78" fmla="*/ 4493 h 10000"/>
                <a:gd name="connsiteX79" fmla="*/ 7107 w 10000"/>
                <a:gd name="connsiteY79" fmla="*/ 4521 h 10000"/>
                <a:gd name="connsiteX80" fmla="*/ 7133 w 10000"/>
                <a:gd name="connsiteY80" fmla="*/ 4507 h 10000"/>
                <a:gd name="connsiteX81" fmla="*/ 7188 w 10000"/>
                <a:gd name="connsiteY81" fmla="*/ 4528 h 10000"/>
                <a:gd name="connsiteX82" fmla="*/ 7214 w 10000"/>
                <a:gd name="connsiteY82" fmla="*/ 4471 h 10000"/>
                <a:gd name="connsiteX83" fmla="*/ 7238 w 10000"/>
                <a:gd name="connsiteY83" fmla="*/ 4500 h 10000"/>
                <a:gd name="connsiteX84" fmla="*/ 7276 w 10000"/>
                <a:gd name="connsiteY84" fmla="*/ 4493 h 10000"/>
                <a:gd name="connsiteX85" fmla="*/ 7320 w 10000"/>
                <a:gd name="connsiteY85" fmla="*/ 4556 h 10000"/>
                <a:gd name="connsiteX86" fmla="*/ 7370 w 10000"/>
                <a:gd name="connsiteY86" fmla="*/ 4549 h 10000"/>
                <a:gd name="connsiteX87" fmla="*/ 7414 w 10000"/>
                <a:gd name="connsiteY87" fmla="*/ 4578 h 10000"/>
                <a:gd name="connsiteX88" fmla="*/ 7433 w 10000"/>
                <a:gd name="connsiteY88" fmla="*/ 4556 h 10000"/>
                <a:gd name="connsiteX89" fmla="*/ 7522 w 10000"/>
                <a:gd name="connsiteY89" fmla="*/ 4564 h 10000"/>
                <a:gd name="connsiteX90" fmla="*/ 7535 w 10000"/>
                <a:gd name="connsiteY90" fmla="*/ 4585 h 10000"/>
                <a:gd name="connsiteX91" fmla="*/ 7628 w 10000"/>
                <a:gd name="connsiteY91" fmla="*/ 4514 h 10000"/>
                <a:gd name="connsiteX92" fmla="*/ 7628 w 10000"/>
                <a:gd name="connsiteY92" fmla="*/ 4393 h 10000"/>
                <a:gd name="connsiteX93" fmla="*/ 7604 w 10000"/>
                <a:gd name="connsiteY93" fmla="*/ 4379 h 10000"/>
                <a:gd name="connsiteX94" fmla="*/ 7585 w 10000"/>
                <a:gd name="connsiteY94" fmla="*/ 4294 h 10000"/>
                <a:gd name="connsiteX95" fmla="*/ 7547 w 10000"/>
                <a:gd name="connsiteY95" fmla="*/ 4209 h 10000"/>
                <a:gd name="connsiteX96" fmla="*/ 7489 w 10000"/>
                <a:gd name="connsiteY96" fmla="*/ 4173 h 10000"/>
                <a:gd name="connsiteX97" fmla="*/ 7483 w 10000"/>
                <a:gd name="connsiteY97" fmla="*/ 4131 h 10000"/>
                <a:gd name="connsiteX98" fmla="*/ 7402 w 10000"/>
                <a:gd name="connsiteY98" fmla="*/ 4053 h 10000"/>
                <a:gd name="connsiteX99" fmla="*/ 7408 w 10000"/>
                <a:gd name="connsiteY99" fmla="*/ 4024 h 10000"/>
                <a:gd name="connsiteX100" fmla="*/ 7327 w 10000"/>
                <a:gd name="connsiteY100" fmla="*/ 3982 h 10000"/>
                <a:gd name="connsiteX101" fmla="*/ 7320 w 10000"/>
                <a:gd name="connsiteY101" fmla="*/ 3903 h 10000"/>
                <a:gd name="connsiteX102" fmla="*/ 7183 w 10000"/>
                <a:gd name="connsiteY102" fmla="*/ 3833 h 10000"/>
                <a:gd name="connsiteX103" fmla="*/ 7107 w 10000"/>
                <a:gd name="connsiteY103" fmla="*/ 3683 h 10000"/>
                <a:gd name="connsiteX104" fmla="*/ 6994 w 10000"/>
                <a:gd name="connsiteY104" fmla="*/ 3676 h 10000"/>
                <a:gd name="connsiteX105" fmla="*/ 6956 w 10000"/>
                <a:gd name="connsiteY105" fmla="*/ 3648 h 10000"/>
                <a:gd name="connsiteX106" fmla="*/ 6901 w 10000"/>
                <a:gd name="connsiteY106" fmla="*/ 3669 h 10000"/>
                <a:gd name="connsiteX107" fmla="*/ 6812 w 10000"/>
                <a:gd name="connsiteY107" fmla="*/ 3669 h 10000"/>
                <a:gd name="connsiteX108" fmla="*/ 6687 w 10000"/>
                <a:gd name="connsiteY108" fmla="*/ 3840 h 10000"/>
                <a:gd name="connsiteX109" fmla="*/ 6643 w 10000"/>
                <a:gd name="connsiteY109" fmla="*/ 3918 h 10000"/>
                <a:gd name="connsiteX110" fmla="*/ 6530 w 10000"/>
                <a:gd name="connsiteY110" fmla="*/ 3797 h 10000"/>
                <a:gd name="connsiteX111" fmla="*/ 6449 w 10000"/>
                <a:gd name="connsiteY111" fmla="*/ 3747 h 10000"/>
                <a:gd name="connsiteX112" fmla="*/ 6367 w 10000"/>
                <a:gd name="connsiteY112" fmla="*/ 3754 h 10000"/>
                <a:gd name="connsiteX113" fmla="*/ 6285 w 10000"/>
                <a:gd name="connsiteY113" fmla="*/ 3790 h 10000"/>
                <a:gd name="connsiteX114" fmla="*/ 6217 w 10000"/>
                <a:gd name="connsiteY114" fmla="*/ 3762 h 10000"/>
                <a:gd name="connsiteX115" fmla="*/ 6153 w 10000"/>
                <a:gd name="connsiteY115" fmla="*/ 3804 h 10000"/>
                <a:gd name="connsiteX116" fmla="*/ 6091 w 10000"/>
                <a:gd name="connsiteY116" fmla="*/ 3889 h 10000"/>
                <a:gd name="connsiteX117" fmla="*/ 5947 w 10000"/>
                <a:gd name="connsiteY117" fmla="*/ 3733 h 10000"/>
                <a:gd name="connsiteX118" fmla="*/ 5928 w 10000"/>
                <a:gd name="connsiteY118" fmla="*/ 3577 h 10000"/>
                <a:gd name="connsiteX119" fmla="*/ 6041 w 10000"/>
                <a:gd name="connsiteY119" fmla="*/ 3513 h 10000"/>
                <a:gd name="connsiteX120" fmla="*/ 6034 w 10000"/>
                <a:gd name="connsiteY120" fmla="*/ 3343 h 10000"/>
                <a:gd name="connsiteX121" fmla="*/ 6141 w 10000"/>
                <a:gd name="connsiteY121" fmla="*/ 3144 h 10000"/>
                <a:gd name="connsiteX122" fmla="*/ 6129 w 10000"/>
                <a:gd name="connsiteY122" fmla="*/ 3109 h 10000"/>
                <a:gd name="connsiteX123" fmla="*/ 6385 w 10000"/>
                <a:gd name="connsiteY123" fmla="*/ 2456 h 10000"/>
                <a:gd name="connsiteX124" fmla="*/ 6524 w 10000"/>
                <a:gd name="connsiteY124" fmla="*/ 2555 h 10000"/>
                <a:gd name="connsiteX125" fmla="*/ 6605 w 10000"/>
                <a:gd name="connsiteY125" fmla="*/ 2598 h 10000"/>
                <a:gd name="connsiteX126" fmla="*/ 6687 w 10000"/>
                <a:gd name="connsiteY126" fmla="*/ 2598 h 10000"/>
                <a:gd name="connsiteX127" fmla="*/ 6812 w 10000"/>
                <a:gd name="connsiteY127" fmla="*/ 2676 h 10000"/>
                <a:gd name="connsiteX128" fmla="*/ 6831 w 10000"/>
                <a:gd name="connsiteY128" fmla="*/ 2626 h 10000"/>
                <a:gd name="connsiteX129" fmla="*/ 6913 w 10000"/>
                <a:gd name="connsiteY129" fmla="*/ 2612 h 10000"/>
                <a:gd name="connsiteX130" fmla="*/ 6982 w 10000"/>
                <a:gd name="connsiteY130" fmla="*/ 2527 h 10000"/>
                <a:gd name="connsiteX131" fmla="*/ 7069 w 10000"/>
                <a:gd name="connsiteY131" fmla="*/ 2463 h 10000"/>
                <a:gd name="connsiteX132" fmla="*/ 7107 w 10000"/>
                <a:gd name="connsiteY132" fmla="*/ 2399 h 10000"/>
                <a:gd name="connsiteX133" fmla="*/ 7238 w 10000"/>
                <a:gd name="connsiteY133" fmla="*/ 2356 h 10000"/>
                <a:gd name="connsiteX134" fmla="*/ 7308 w 10000"/>
                <a:gd name="connsiteY134" fmla="*/ 2363 h 10000"/>
                <a:gd name="connsiteX135" fmla="*/ 7364 w 10000"/>
                <a:gd name="connsiteY135" fmla="*/ 2300 h 10000"/>
                <a:gd name="connsiteX136" fmla="*/ 7408 w 10000"/>
                <a:gd name="connsiteY136" fmla="*/ 2214 h 10000"/>
                <a:gd name="connsiteX137" fmla="*/ 7389 w 10000"/>
                <a:gd name="connsiteY137" fmla="*/ 2200 h 10000"/>
                <a:gd name="connsiteX138" fmla="*/ 7408 w 10000"/>
                <a:gd name="connsiteY138" fmla="*/ 2108 h 10000"/>
                <a:gd name="connsiteX139" fmla="*/ 7333 w 10000"/>
                <a:gd name="connsiteY139" fmla="*/ 2108 h 10000"/>
                <a:gd name="connsiteX140" fmla="*/ 7370 w 10000"/>
                <a:gd name="connsiteY140" fmla="*/ 2030 h 10000"/>
                <a:gd name="connsiteX141" fmla="*/ 7377 w 10000"/>
                <a:gd name="connsiteY141" fmla="*/ 1938 h 10000"/>
                <a:gd name="connsiteX142" fmla="*/ 7408 w 10000"/>
                <a:gd name="connsiteY142" fmla="*/ 1916 h 10000"/>
                <a:gd name="connsiteX143" fmla="*/ 7464 w 10000"/>
                <a:gd name="connsiteY143" fmla="*/ 1824 h 10000"/>
                <a:gd name="connsiteX144" fmla="*/ 7458 w 10000"/>
                <a:gd name="connsiteY144" fmla="*/ 1753 h 10000"/>
                <a:gd name="connsiteX145" fmla="*/ 7504 w 10000"/>
                <a:gd name="connsiteY145" fmla="*/ 1675 h 10000"/>
                <a:gd name="connsiteX146" fmla="*/ 7554 w 10000"/>
                <a:gd name="connsiteY146" fmla="*/ 1625 h 10000"/>
                <a:gd name="connsiteX147" fmla="*/ 7572 w 10000"/>
                <a:gd name="connsiteY147" fmla="*/ 1540 h 10000"/>
                <a:gd name="connsiteX148" fmla="*/ 7566 w 10000"/>
                <a:gd name="connsiteY148" fmla="*/ 1512 h 10000"/>
                <a:gd name="connsiteX149" fmla="*/ 7610 w 10000"/>
                <a:gd name="connsiteY149" fmla="*/ 1455 h 10000"/>
                <a:gd name="connsiteX150" fmla="*/ 7672 w 10000"/>
                <a:gd name="connsiteY150" fmla="*/ 1285 h 10000"/>
                <a:gd name="connsiteX151" fmla="*/ 7691 w 10000"/>
                <a:gd name="connsiteY151" fmla="*/ 1185 h 10000"/>
                <a:gd name="connsiteX152" fmla="*/ 7723 w 10000"/>
                <a:gd name="connsiteY152" fmla="*/ 1192 h 10000"/>
                <a:gd name="connsiteX153" fmla="*/ 7810 w 10000"/>
                <a:gd name="connsiteY153" fmla="*/ 1079 h 10000"/>
                <a:gd name="connsiteX154" fmla="*/ 7910 w 10000"/>
                <a:gd name="connsiteY154" fmla="*/ 1015 h 10000"/>
                <a:gd name="connsiteX155" fmla="*/ 7922 w 10000"/>
                <a:gd name="connsiteY155" fmla="*/ 937 h 10000"/>
                <a:gd name="connsiteX156" fmla="*/ 7961 w 10000"/>
                <a:gd name="connsiteY156" fmla="*/ 852 h 10000"/>
                <a:gd name="connsiteX157" fmla="*/ 7949 w 10000"/>
                <a:gd name="connsiteY157" fmla="*/ 788 h 10000"/>
                <a:gd name="connsiteX158" fmla="*/ 7898 w 10000"/>
                <a:gd name="connsiteY158" fmla="*/ 731 h 10000"/>
                <a:gd name="connsiteX159" fmla="*/ 7922 w 10000"/>
                <a:gd name="connsiteY159" fmla="*/ 660 h 10000"/>
                <a:gd name="connsiteX160" fmla="*/ 7922 w 10000"/>
                <a:gd name="connsiteY160" fmla="*/ 575 h 10000"/>
                <a:gd name="connsiteX161" fmla="*/ 7829 w 10000"/>
                <a:gd name="connsiteY161" fmla="*/ 504 h 10000"/>
                <a:gd name="connsiteX162" fmla="*/ 7736 w 10000"/>
                <a:gd name="connsiteY162" fmla="*/ 546 h 10000"/>
                <a:gd name="connsiteX163" fmla="*/ 7691 w 10000"/>
                <a:gd name="connsiteY163" fmla="*/ 546 h 10000"/>
                <a:gd name="connsiteX164" fmla="*/ 7672 w 10000"/>
                <a:gd name="connsiteY164" fmla="*/ 497 h 10000"/>
                <a:gd name="connsiteX165" fmla="*/ 7672 w 10000"/>
                <a:gd name="connsiteY165" fmla="*/ 405 h 10000"/>
                <a:gd name="connsiteX166" fmla="*/ 7791 w 10000"/>
                <a:gd name="connsiteY166" fmla="*/ 312 h 10000"/>
                <a:gd name="connsiteX167" fmla="*/ 7829 w 10000"/>
                <a:gd name="connsiteY167" fmla="*/ 234 h 10000"/>
                <a:gd name="connsiteX168" fmla="*/ 7904 w 10000"/>
                <a:gd name="connsiteY168" fmla="*/ 170 h 10000"/>
                <a:gd name="connsiteX169" fmla="*/ 7973 w 10000"/>
                <a:gd name="connsiteY169" fmla="*/ 50 h 10000"/>
                <a:gd name="connsiteX170" fmla="*/ 8023 w 10000"/>
                <a:gd name="connsiteY170" fmla="*/ 28 h 10000"/>
                <a:gd name="connsiteX171" fmla="*/ 8092 w 10000"/>
                <a:gd name="connsiteY171" fmla="*/ 43 h 10000"/>
                <a:gd name="connsiteX172" fmla="*/ 8237 w 10000"/>
                <a:gd name="connsiteY172" fmla="*/ 0 h 10000"/>
                <a:gd name="connsiteX173" fmla="*/ 8305 w 10000"/>
                <a:gd name="connsiteY173" fmla="*/ 71 h 10000"/>
                <a:gd name="connsiteX174" fmla="*/ 8300 w 10000"/>
                <a:gd name="connsiteY174" fmla="*/ 121 h 10000"/>
                <a:gd name="connsiteX175" fmla="*/ 8331 w 10000"/>
                <a:gd name="connsiteY175" fmla="*/ 142 h 10000"/>
                <a:gd name="connsiteX176" fmla="*/ 8355 w 10000"/>
                <a:gd name="connsiteY176" fmla="*/ 192 h 10000"/>
                <a:gd name="connsiteX177" fmla="*/ 8318 w 10000"/>
                <a:gd name="connsiteY177" fmla="*/ 248 h 10000"/>
                <a:gd name="connsiteX178" fmla="*/ 8268 w 10000"/>
                <a:gd name="connsiteY178" fmla="*/ 376 h 10000"/>
                <a:gd name="connsiteX179" fmla="*/ 8187 w 10000"/>
                <a:gd name="connsiteY179" fmla="*/ 476 h 10000"/>
                <a:gd name="connsiteX180" fmla="*/ 8111 w 10000"/>
                <a:gd name="connsiteY180" fmla="*/ 532 h 10000"/>
                <a:gd name="connsiteX181" fmla="*/ 8169 w 10000"/>
                <a:gd name="connsiteY181" fmla="*/ 554 h 10000"/>
                <a:gd name="connsiteX182" fmla="*/ 8243 w 10000"/>
                <a:gd name="connsiteY182" fmla="*/ 639 h 10000"/>
                <a:gd name="connsiteX183" fmla="*/ 8293 w 10000"/>
                <a:gd name="connsiteY183" fmla="*/ 646 h 10000"/>
                <a:gd name="connsiteX184" fmla="*/ 8318 w 10000"/>
                <a:gd name="connsiteY184" fmla="*/ 738 h 10000"/>
                <a:gd name="connsiteX185" fmla="*/ 8368 w 10000"/>
                <a:gd name="connsiteY185" fmla="*/ 759 h 10000"/>
                <a:gd name="connsiteX186" fmla="*/ 8406 w 10000"/>
                <a:gd name="connsiteY186" fmla="*/ 752 h 10000"/>
                <a:gd name="connsiteX187" fmla="*/ 8481 w 10000"/>
                <a:gd name="connsiteY187" fmla="*/ 610 h 10000"/>
                <a:gd name="connsiteX188" fmla="*/ 8550 w 10000"/>
                <a:gd name="connsiteY188" fmla="*/ 625 h 10000"/>
                <a:gd name="connsiteX189" fmla="*/ 8562 w 10000"/>
                <a:gd name="connsiteY189" fmla="*/ 667 h 10000"/>
                <a:gd name="connsiteX190" fmla="*/ 8613 w 10000"/>
                <a:gd name="connsiteY190" fmla="*/ 717 h 10000"/>
                <a:gd name="connsiteX191" fmla="*/ 8613 w 10000"/>
                <a:gd name="connsiteY191" fmla="*/ 752 h 10000"/>
                <a:gd name="connsiteX192" fmla="*/ 8657 w 10000"/>
                <a:gd name="connsiteY192" fmla="*/ 774 h 10000"/>
                <a:gd name="connsiteX193" fmla="*/ 8720 w 10000"/>
                <a:gd name="connsiteY193" fmla="*/ 774 h 10000"/>
                <a:gd name="connsiteX194" fmla="*/ 8726 w 10000"/>
                <a:gd name="connsiteY194" fmla="*/ 837 h 10000"/>
                <a:gd name="connsiteX195" fmla="*/ 8670 w 10000"/>
                <a:gd name="connsiteY195" fmla="*/ 866 h 10000"/>
                <a:gd name="connsiteX196" fmla="*/ 8720 w 10000"/>
                <a:gd name="connsiteY196" fmla="*/ 1143 h 10000"/>
                <a:gd name="connsiteX197" fmla="*/ 8770 w 10000"/>
                <a:gd name="connsiteY197" fmla="*/ 1270 h 10000"/>
                <a:gd name="connsiteX198" fmla="*/ 8757 w 10000"/>
                <a:gd name="connsiteY198" fmla="*/ 1327 h 10000"/>
                <a:gd name="connsiteX199" fmla="*/ 8801 w 10000"/>
                <a:gd name="connsiteY199" fmla="*/ 1391 h 10000"/>
                <a:gd name="connsiteX200" fmla="*/ 8808 w 10000"/>
                <a:gd name="connsiteY200" fmla="*/ 1434 h 10000"/>
                <a:gd name="connsiteX201" fmla="*/ 8926 w 10000"/>
                <a:gd name="connsiteY201" fmla="*/ 1483 h 10000"/>
                <a:gd name="connsiteX202" fmla="*/ 9072 w 10000"/>
                <a:gd name="connsiteY202" fmla="*/ 1441 h 10000"/>
                <a:gd name="connsiteX203" fmla="*/ 9089 w 10000"/>
                <a:gd name="connsiteY203" fmla="*/ 1384 h 10000"/>
                <a:gd name="connsiteX204" fmla="*/ 9139 w 10000"/>
                <a:gd name="connsiteY204" fmla="*/ 1405 h 10000"/>
                <a:gd name="connsiteX205" fmla="*/ 9172 w 10000"/>
                <a:gd name="connsiteY205" fmla="*/ 1455 h 10000"/>
                <a:gd name="connsiteX206" fmla="*/ 9248 w 10000"/>
                <a:gd name="connsiteY206" fmla="*/ 1419 h 10000"/>
                <a:gd name="connsiteX207" fmla="*/ 9291 w 10000"/>
                <a:gd name="connsiteY207" fmla="*/ 1419 h 10000"/>
                <a:gd name="connsiteX208" fmla="*/ 9354 w 10000"/>
                <a:gd name="connsiteY208" fmla="*/ 1476 h 10000"/>
                <a:gd name="connsiteX209" fmla="*/ 9391 w 10000"/>
                <a:gd name="connsiteY209" fmla="*/ 1398 h 10000"/>
                <a:gd name="connsiteX210" fmla="*/ 9467 w 10000"/>
                <a:gd name="connsiteY210" fmla="*/ 1434 h 10000"/>
                <a:gd name="connsiteX211" fmla="*/ 9505 w 10000"/>
                <a:gd name="connsiteY211" fmla="*/ 1391 h 10000"/>
                <a:gd name="connsiteX212" fmla="*/ 9536 w 10000"/>
                <a:gd name="connsiteY212" fmla="*/ 1398 h 10000"/>
                <a:gd name="connsiteX213" fmla="*/ 9567 w 10000"/>
                <a:gd name="connsiteY213" fmla="*/ 1356 h 10000"/>
                <a:gd name="connsiteX214" fmla="*/ 9561 w 10000"/>
                <a:gd name="connsiteY214" fmla="*/ 1313 h 10000"/>
                <a:gd name="connsiteX215" fmla="*/ 9605 w 10000"/>
                <a:gd name="connsiteY215" fmla="*/ 1292 h 10000"/>
                <a:gd name="connsiteX216" fmla="*/ 9636 w 10000"/>
                <a:gd name="connsiteY216" fmla="*/ 1221 h 10000"/>
                <a:gd name="connsiteX217" fmla="*/ 9725 w 10000"/>
                <a:gd name="connsiteY217" fmla="*/ 1228 h 10000"/>
                <a:gd name="connsiteX218" fmla="*/ 9856 w 10000"/>
                <a:gd name="connsiteY218" fmla="*/ 1434 h 10000"/>
                <a:gd name="connsiteX219" fmla="*/ 9880 w 10000"/>
                <a:gd name="connsiteY219" fmla="*/ 1505 h 10000"/>
                <a:gd name="connsiteX220" fmla="*/ 9969 w 10000"/>
                <a:gd name="connsiteY220" fmla="*/ 1597 h 10000"/>
                <a:gd name="connsiteX221" fmla="*/ 10000 w 10000"/>
                <a:gd name="connsiteY221" fmla="*/ 1682 h 10000"/>
                <a:gd name="connsiteX222" fmla="*/ 9931 w 10000"/>
                <a:gd name="connsiteY222" fmla="*/ 1796 h 10000"/>
                <a:gd name="connsiteX223" fmla="*/ 9880 w 10000"/>
                <a:gd name="connsiteY223" fmla="*/ 1838 h 10000"/>
                <a:gd name="connsiteX224" fmla="*/ 9907 w 10000"/>
                <a:gd name="connsiteY224" fmla="*/ 1959 h 10000"/>
                <a:gd name="connsiteX225" fmla="*/ 9830 w 10000"/>
                <a:gd name="connsiteY225" fmla="*/ 2051 h 10000"/>
                <a:gd name="connsiteX226" fmla="*/ 9787 w 10000"/>
                <a:gd name="connsiteY226" fmla="*/ 2072 h 10000"/>
                <a:gd name="connsiteX227" fmla="*/ 9787 w 10000"/>
                <a:gd name="connsiteY227" fmla="*/ 2136 h 10000"/>
                <a:gd name="connsiteX228" fmla="*/ 9730 w 10000"/>
                <a:gd name="connsiteY228" fmla="*/ 2257 h 10000"/>
                <a:gd name="connsiteX229" fmla="*/ 9693 w 10000"/>
                <a:gd name="connsiteY229" fmla="*/ 2264 h 10000"/>
                <a:gd name="connsiteX230" fmla="*/ 9699 w 10000"/>
                <a:gd name="connsiteY230" fmla="*/ 2349 h 10000"/>
                <a:gd name="connsiteX231" fmla="*/ 9667 w 10000"/>
                <a:gd name="connsiteY231" fmla="*/ 2413 h 10000"/>
                <a:gd name="connsiteX232" fmla="*/ 9675 w 10000"/>
                <a:gd name="connsiteY232" fmla="*/ 2697 h 10000"/>
                <a:gd name="connsiteX233" fmla="*/ 9693 w 10000"/>
                <a:gd name="connsiteY233" fmla="*/ 2718 h 10000"/>
                <a:gd name="connsiteX234" fmla="*/ 9687 w 10000"/>
                <a:gd name="connsiteY234" fmla="*/ 2811 h 10000"/>
                <a:gd name="connsiteX235" fmla="*/ 9675 w 10000"/>
                <a:gd name="connsiteY235" fmla="*/ 2896 h 10000"/>
                <a:gd name="connsiteX236" fmla="*/ 9630 w 10000"/>
                <a:gd name="connsiteY236" fmla="*/ 2938 h 10000"/>
                <a:gd name="connsiteX237" fmla="*/ 9548 w 10000"/>
                <a:gd name="connsiteY237" fmla="*/ 2903 h 10000"/>
                <a:gd name="connsiteX238" fmla="*/ 9511 w 10000"/>
                <a:gd name="connsiteY238" fmla="*/ 2952 h 10000"/>
                <a:gd name="connsiteX239" fmla="*/ 9517 w 10000"/>
                <a:gd name="connsiteY239" fmla="*/ 2995 h 10000"/>
                <a:gd name="connsiteX240" fmla="*/ 9492 w 10000"/>
                <a:gd name="connsiteY240" fmla="*/ 3080 h 10000"/>
                <a:gd name="connsiteX241" fmla="*/ 9448 w 10000"/>
                <a:gd name="connsiteY241" fmla="*/ 3137 h 10000"/>
                <a:gd name="connsiteX242" fmla="*/ 9435 w 10000"/>
                <a:gd name="connsiteY242" fmla="*/ 3236 h 10000"/>
                <a:gd name="connsiteX243" fmla="*/ 9404 w 10000"/>
                <a:gd name="connsiteY243" fmla="*/ 3322 h 10000"/>
                <a:gd name="connsiteX244" fmla="*/ 9410 w 10000"/>
                <a:gd name="connsiteY244" fmla="*/ 3378 h 10000"/>
                <a:gd name="connsiteX245" fmla="*/ 9398 w 10000"/>
                <a:gd name="connsiteY245" fmla="*/ 3435 h 10000"/>
                <a:gd name="connsiteX246" fmla="*/ 9423 w 10000"/>
                <a:gd name="connsiteY246" fmla="*/ 3485 h 10000"/>
                <a:gd name="connsiteX247" fmla="*/ 9385 w 10000"/>
                <a:gd name="connsiteY247" fmla="*/ 3563 h 10000"/>
                <a:gd name="connsiteX248" fmla="*/ 9323 w 10000"/>
                <a:gd name="connsiteY248" fmla="*/ 3442 h 10000"/>
                <a:gd name="connsiteX249" fmla="*/ 9323 w 10000"/>
                <a:gd name="connsiteY249" fmla="*/ 3350 h 10000"/>
                <a:gd name="connsiteX250" fmla="*/ 9304 w 10000"/>
                <a:gd name="connsiteY250" fmla="*/ 3336 h 10000"/>
                <a:gd name="connsiteX251" fmla="*/ 9228 w 10000"/>
                <a:gd name="connsiteY251" fmla="*/ 3400 h 10000"/>
                <a:gd name="connsiteX252" fmla="*/ 9108 w 10000"/>
                <a:gd name="connsiteY252" fmla="*/ 3549 h 10000"/>
                <a:gd name="connsiteX253" fmla="*/ 9039 w 10000"/>
                <a:gd name="connsiteY253" fmla="*/ 3655 h 10000"/>
                <a:gd name="connsiteX254" fmla="*/ 8933 w 10000"/>
                <a:gd name="connsiteY254" fmla="*/ 3712 h 10000"/>
                <a:gd name="connsiteX255" fmla="*/ 8895 w 10000"/>
                <a:gd name="connsiteY255" fmla="*/ 3797 h 10000"/>
                <a:gd name="connsiteX256" fmla="*/ 8864 w 10000"/>
                <a:gd name="connsiteY256" fmla="*/ 3825 h 10000"/>
                <a:gd name="connsiteX257" fmla="*/ 8744 w 10000"/>
                <a:gd name="connsiteY257" fmla="*/ 3903 h 10000"/>
                <a:gd name="connsiteX258" fmla="*/ 8644 w 10000"/>
                <a:gd name="connsiteY258" fmla="*/ 3996 h 10000"/>
                <a:gd name="connsiteX259" fmla="*/ 8620 w 10000"/>
                <a:gd name="connsiteY259" fmla="*/ 4067 h 10000"/>
                <a:gd name="connsiteX260" fmla="*/ 8581 w 10000"/>
                <a:gd name="connsiteY260" fmla="*/ 4102 h 10000"/>
                <a:gd name="connsiteX261" fmla="*/ 8632 w 10000"/>
                <a:gd name="connsiteY261" fmla="*/ 4194 h 10000"/>
                <a:gd name="connsiteX262" fmla="*/ 8682 w 10000"/>
                <a:gd name="connsiteY262" fmla="*/ 4265 h 10000"/>
                <a:gd name="connsiteX263" fmla="*/ 8751 w 10000"/>
                <a:gd name="connsiteY263" fmla="*/ 4294 h 10000"/>
                <a:gd name="connsiteX264" fmla="*/ 8726 w 10000"/>
                <a:gd name="connsiteY264" fmla="*/ 4344 h 10000"/>
                <a:gd name="connsiteX265" fmla="*/ 8775 w 10000"/>
                <a:gd name="connsiteY265" fmla="*/ 4358 h 10000"/>
                <a:gd name="connsiteX266" fmla="*/ 8775 w 10000"/>
                <a:gd name="connsiteY266" fmla="*/ 4443 h 10000"/>
                <a:gd name="connsiteX267" fmla="*/ 8814 w 10000"/>
                <a:gd name="connsiteY267" fmla="*/ 4507 h 10000"/>
                <a:gd name="connsiteX268" fmla="*/ 8876 w 10000"/>
                <a:gd name="connsiteY268" fmla="*/ 4493 h 10000"/>
                <a:gd name="connsiteX269" fmla="*/ 8902 w 10000"/>
                <a:gd name="connsiteY269" fmla="*/ 4422 h 10000"/>
                <a:gd name="connsiteX270" fmla="*/ 8952 w 10000"/>
                <a:gd name="connsiteY270" fmla="*/ 4414 h 10000"/>
                <a:gd name="connsiteX271" fmla="*/ 8957 w 10000"/>
                <a:gd name="connsiteY271" fmla="*/ 4358 h 10000"/>
                <a:gd name="connsiteX272" fmla="*/ 9022 w 10000"/>
                <a:gd name="connsiteY272" fmla="*/ 4358 h 10000"/>
                <a:gd name="connsiteX273" fmla="*/ 8995 w 10000"/>
                <a:gd name="connsiteY273" fmla="*/ 4429 h 10000"/>
                <a:gd name="connsiteX274" fmla="*/ 9058 w 10000"/>
                <a:gd name="connsiteY274" fmla="*/ 4464 h 10000"/>
                <a:gd name="connsiteX275" fmla="*/ 9046 w 10000"/>
                <a:gd name="connsiteY275" fmla="*/ 4528 h 10000"/>
                <a:gd name="connsiteX276" fmla="*/ 8952 w 10000"/>
                <a:gd name="connsiteY276" fmla="*/ 4535 h 10000"/>
                <a:gd name="connsiteX277" fmla="*/ 8883 w 10000"/>
                <a:gd name="connsiteY277" fmla="*/ 4578 h 10000"/>
                <a:gd name="connsiteX278" fmla="*/ 8821 w 10000"/>
                <a:gd name="connsiteY278" fmla="*/ 4599 h 10000"/>
                <a:gd name="connsiteX279" fmla="*/ 8821 w 10000"/>
                <a:gd name="connsiteY279" fmla="*/ 4698 h 10000"/>
                <a:gd name="connsiteX280" fmla="*/ 8883 w 10000"/>
                <a:gd name="connsiteY280" fmla="*/ 4805 h 10000"/>
                <a:gd name="connsiteX281" fmla="*/ 8833 w 10000"/>
                <a:gd name="connsiteY281" fmla="*/ 4904 h 10000"/>
                <a:gd name="connsiteX282" fmla="*/ 8732 w 10000"/>
                <a:gd name="connsiteY282" fmla="*/ 4918 h 10000"/>
                <a:gd name="connsiteX283" fmla="*/ 8744 w 10000"/>
                <a:gd name="connsiteY283" fmla="*/ 5032 h 10000"/>
                <a:gd name="connsiteX284" fmla="*/ 8739 w 10000"/>
                <a:gd name="connsiteY284" fmla="*/ 5103 h 10000"/>
                <a:gd name="connsiteX285" fmla="*/ 8707 w 10000"/>
                <a:gd name="connsiteY285" fmla="*/ 5138 h 10000"/>
                <a:gd name="connsiteX286" fmla="*/ 8644 w 10000"/>
                <a:gd name="connsiteY286" fmla="*/ 5110 h 10000"/>
                <a:gd name="connsiteX287" fmla="*/ 8589 w 10000"/>
                <a:gd name="connsiteY287" fmla="*/ 5018 h 10000"/>
                <a:gd name="connsiteX288" fmla="*/ 8525 w 10000"/>
                <a:gd name="connsiteY288" fmla="*/ 5089 h 10000"/>
                <a:gd name="connsiteX289" fmla="*/ 8463 w 10000"/>
                <a:gd name="connsiteY289" fmla="*/ 5039 h 10000"/>
                <a:gd name="connsiteX290" fmla="*/ 8456 w 10000"/>
                <a:gd name="connsiteY290" fmla="*/ 5011 h 10000"/>
                <a:gd name="connsiteX291" fmla="*/ 8368 w 10000"/>
                <a:gd name="connsiteY291" fmla="*/ 4947 h 10000"/>
                <a:gd name="connsiteX292" fmla="*/ 8343 w 10000"/>
                <a:gd name="connsiteY292" fmla="*/ 4961 h 10000"/>
                <a:gd name="connsiteX293" fmla="*/ 8355 w 10000"/>
                <a:gd name="connsiteY293" fmla="*/ 5039 h 10000"/>
                <a:gd name="connsiteX294" fmla="*/ 8305 w 10000"/>
                <a:gd name="connsiteY294" fmla="*/ 5138 h 10000"/>
                <a:gd name="connsiteX295" fmla="*/ 8343 w 10000"/>
                <a:gd name="connsiteY295" fmla="*/ 5160 h 10000"/>
                <a:gd name="connsiteX296" fmla="*/ 8413 w 10000"/>
                <a:gd name="connsiteY296" fmla="*/ 5145 h 10000"/>
                <a:gd name="connsiteX297" fmla="*/ 8425 w 10000"/>
                <a:gd name="connsiteY297" fmla="*/ 5181 h 10000"/>
                <a:gd name="connsiteX298" fmla="*/ 8413 w 10000"/>
                <a:gd name="connsiteY298" fmla="*/ 5224 h 10000"/>
                <a:gd name="connsiteX299" fmla="*/ 8438 w 10000"/>
                <a:gd name="connsiteY299" fmla="*/ 5280 h 10000"/>
                <a:gd name="connsiteX300" fmla="*/ 8494 w 10000"/>
                <a:gd name="connsiteY300" fmla="*/ 5316 h 10000"/>
                <a:gd name="connsiteX301" fmla="*/ 8481 w 10000"/>
                <a:gd name="connsiteY301" fmla="*/ 5401 h 10000"/>
                <a:gd name="connsiteX302" fmla="*/ 8519 w 10000"/>
                <a:gd name="connsiteY302" fmla="*/ 5444 h 10000"/>
                <a:gd name="connsiteX303" fmla="*/ 8475 w 10000"/>
                <a:gd name="connsiteY303" fmla="*/ 5486 h 10000"/>
                <a:gd name="connsiteX304" fmla="*/ 8463 w 10000"/>
                <a:gd name="connsiteY304" fmla="*/ 5642 h 10000"/>
                <a:gd name="connsiteX305" fmla="*/ 8438 w 10000"/>
                <a:gd name="connsiteY305" fmla="*/ 5649 h 10000"/>
                <a:gd name="connsiteX306" fmla="*/ 8469 w 10000"/>
                <a:gd name="connsiteY306" fmla="*/ 5720 h 10000"/>
                <a:gd name="connsiteX307" fmla="*/ 8475 w 10000"/>
                <a:gd name="connsiteY307" fmla="*/ 5841 h 10000"/>
                <a:gd name="connsiteX308" fmla="*/ 8506 w 10000"/>
                <a:gd name="connsiteY308" fmla="*/ 5869 h 10000"/>
                <a:gd name="connsiteX309" fmla="*/ 8513 w 10000"/>
                <a:gd name="connsiteY309" fmla="*/ 5905 h 10000"/>
                <a:gd name="connsiteX310" fmla="*/ 8538 w 10000"/>
                <a:gd name="connsiteY310" fmla="*/ 5912 h 10000"/>
                <a:gd name="connsiteX311" fmla="*/ 8544 w 10000"/>
                <a:gd name="connsiteY311" fmla="*/ 5983 h 10000"/>
                <a:gd name="connsiteX312" fmla="*/ 8531 w 10000"/>
                <a:gd name="connsiteY312" fmla="*/ 6033 h 10000"/>
                <a:gd name="connsiteX313" fmla="*/ 8595 w 10000"/>
                <a:gd name="connsiteY313" fmla="*/ 6061 h 10000"/>
                <a:gd name="connsiteX314" fmla="*/ 8689 w 10000"/>
                <a:gd name="connsiteY314" fmla="*/ 6004 h 10000"/>
                <a:gd name="connsiteX315" fmla="*/ 8826 w 10000"/>
                <a:gd name="connsiteY315" fmla="*/ 5891 h 10000"/>
                <a:gd name="connsiteX316" fmla="*/ 8864 w 10000"/>
                <a:gd name="connsiteY316" fmla="*/ 5891 h 10000"/>
                <a:gd name="connsiteX317" fmla="*/ 8864 w 10000"/>
                <a:gd name="connsiteY317" fmla="*/ 5976 h 10000"/>
                <a:gd name="connsiteX318" fmla="*/ 8889 w 10000"/>
                <a:gd name="connsiteY318" fmla="*/ 5990 h 10000"/>
                <a:gd name="connsiteX319" fmla="*/ 8933 w 10000"/>
                <a:gd name="connsiteY319" fmla="*/ 6089 h 10000"/>
                <a:gd name="connsiteX320" fmla="*/ 8964 w 10000"/>
                <a:gd name="connsiteY320" fmla="*/ 6097 h 10000"/>
                <a:gd name="connsiteX321" fmla="*/ 8945 w 10000"/>
                <a:gd name="connsiteY321" fmla="*/ 6153 h 10000"/>
                <a:gd name="connsiteX322" fmla="*/ 8995 w 10000"/>
                <a:gd name="connsiteY322" fmla="*/ 6281 h 10000"/>
                <a:gd name="connsiteX323" fmla="*/ 8995 w 10000"/>
                <a:gd name="connsiteY323" fmla="*/ 6345 h 10000"/>
                <a:gd name="connsiteX324" fmla="*/ 9022 w 10000"/>
                <a:gd name="connsiteY324" fmla="*/ 6416 h 10000"/>
                <a:gd name="connsiteX325" fmla="*/ 8983 w 10000"/>
                <a:gd name="connsiteY325" fmla="*/ 6473 h 10000"/>
                <a:gd name="connsiteX326" fmla="*/ 8939 w 10000"/>
                <a:gd name="connsiteY326" fmla="*/ 6466 h 10000"/>
                <a:gd name="connsiteX327" fmla="*/ 8939 w 10000"/>
                <a:gd name="connsiteY327" fmla="*/ 6501 h 10000"/>
                <a:gd name="connsiteX328" fmla="*/ 8983 w 10000"/>
                <a:gd name="connsiteY328" fmla="*/ 6544 h 10000"/>
                <a:gd name="connsiteX329" fmla="*/ 9002 w 10000"/>
                <a:gd name="connsiteY329" fmla="*/ 6515 h 10000"/>
                <a:gd name="connsiteX330" fmla="*/ 9039 w 10000"/>
                <a:gd name="connsiteY330" fmla="*/ 6579 h 10000"/>
                <a:gd name="connsiteX331" fmla="*/ 9084 w 10000"/>
                <a:gd name="connsiteY331" fmla="*/ 6579 h 10000"/>
                <a:gd name="connsiteX332" fmla="*/ 9058 w 10000"/>
                <a:gd name="connsiteY332" fmla="*/ 6757 h 10000"/>
                <a:gd name="connsiteX333" fmla="*/ 9039 w 10000"/>
                <a:gd name="connsiteY333" fmla="*/ 6792 h 10000"/>
                <a:gd name="connsiteX334" fmla="*/ 8983 w 10000"/>
                <a:gd name="connsiteY334" fmla="*/ 6778 h 10000"/>
                <a:gd name="connsiteX335" fmla="*/ 8914 w 10000"/>
                <a:gd name="connsiteY335" fmla="*/ 6799 h 10000"/>
                <a:gd name="connsiteX336" fmla="*/ 8889 w 10000"/>
                <a:gd name="connsiteY336" fmla="*/ 6842 h 10000"/>
                <a:gd name="connsiteX337" fmla="*/ 8883 w 10000"/>
                <a:gd name="connsiteY337" fmla="*/ 6884 h 10000"/>
                <a:gd name="connsiteX338" fmla="*/ 8840 w 10000"/>
                <a:gd name="connsiteY338" fmla="*/ 6934 h 10000"/>
                <a:gd name="connsiteX339" fmla="*/ 8770 w 10000"/>
                <a:gd name="connsiteY339" fmla="*/ 6941 h 10000"/>
                <a:gd name="connsiteX340" fmla="*/ 8757 w 10000"/>
                <a:gd name="connsiteY340" fmla="*/ 6962 h 10000"/>
                <a:gd name="connsiteX341" fmla="*/ 8713 w 10000"/>
                <a:gd name="connsiteY341" fmla="*/ 6927 h 10000"/>
                <a:gd name="connsiteX342" fmla="*/ 8670 w 10000"/>
                <a:gd name="connsiteY342" fmla="*/ 6934 h 10000"/>
                <a:gd name="connsiteX343" fmla="*/ 8644 w 10000"/>
                <a:gd name="connsiteY343" fmla="*/ 6906 h 10000"/>
                <a:gd name="connsiteX344" fmla="*/ 8589 w 10000"/>
                <a:gd name="connsiteY344" fmla="*/ 6891 h 10000"/>
                <a:gd name="connsiteX345" fmla="*/ 8601 w 10000"/>
                <a:gd name="connsiteY345" fmla="*/ 6941 h 10000"/>
                <a:gd name="connsiteX346" fmla="*/ 8575 w 10000"/>
                <a:gd name="connsiteY346" fmla="*/ 6991 h 10000"/>
                <a:gd name="connsiteX347" fmla="*/ 8481 w 10000"/>
                <a:gd name="connsiteY347" fmla="*/ 6984 h 10000"/>
                <a:gd name="connsiteX348" fmla="*/ 8450 w 10000"/>
                <a:gd name="connsiteY348" fmla="*/ 6962 h 10000"/>
                <a:gd name="connsiteX349" fmla="*/ 8400 w 10000"/>
                <a:gd name="connsiteY349" fmla="*/ 6984 h 10000"/>
                <a:gd name="connsiteX350" fmla="*/ 8394 w 10000"/>
                <a:gd name="connsiteY350" fmla="*/ 7055 h 10000"/>
                <a:gd name="connsiteX351" fmla="*/ 8300 w 10000"/>
                <a:gd name="connsiteY351" fmla="*/ 7133 h 10000"/>
                <a:gd name="connsiteX352" fmla="*/ 8268 w 10000"/>
                <a:gd name="connsiteY352" fmla="*/ 7090 h 10000"/>
                <a:gd name="connsiteX353" fmla="*/ 8200 w 10000"/>
                <a:gd name="connsiteY353" fmla="*/ 7111 h 10000"/>
                <a:gd name="connsiteX354" fmla="*/ 8155 w 10000"/>
                <a:gd name="connsiteY354" fmla="*/ 7133 h 10000"/>
                <a:gd name="connsiteX355" fmla="*/ 8149 w 10000"/>
                <a:gd name="connsiteY355" fmla="*/ 7168 h 10000"/>
                <a:gd name="connsiteX356" fmla="*/ 8054 w 10000"/>
                <a:gd name="connsiteY356" fmla="*/ 7246 h 10000"/>
                <a:gd name="connsiteX357" fmla="*/ 7999 w 10000"/>
                <a:gd name="connsiteY357" fmla="*/ 7232 h 10000"/>
                <a:gd name="connsiteX358" fmla="*/ 7942 w 10000"/>
                <a:gd name="connsiteY358" fmla="*/ 7260 h 10000"/>
                <a:gd name="connsiteX359" fmla="*/ 7898 w 10000"/>
                <a:gd name="connsiteY359" fmla="*/ 7303 h 10000"/>
                <a:gd name="connsiteX360" fmla="*/ 7836 w 10000"/>
                <a:gd name="connsiteY360" fmla="*/ 7331 h 10000"/>
                <a:gd name="connsiteX361" fmla="*/ 7841 w 10000"/>
                <a:gd name="connsiteY361" fmla="*/ 7374 h 10000"/>
                <a:gd name="connsiteX362" fmla="*/ 7786 w 10000"/>
                <a:gd name="connsiteY362" fmla="*/ 7402 h 10000"/>
                <a:gd name="connsiteX363" fmla="*/ 7704 w 10000"/>
                <a:gd name="connsiteY363" fmla="*/ 7523 h 10000"/>
                <a:gd name="connsiteX364" fmla="*/ 7691 w 10000"/>
                <a:gd name="connsiteY364" fmla="*/ 7573 h 10000"/>
                <a:gd name="connsiteX365" fmla="*/ 7666 w 10000"/>
                <a:gd name="connsiteY365" fmla="*/ 7559 h 10000"/>
                <a:gd name="connsiteX366" fmla="*/ 7678 w 10000"/>
                <a:gd name="connsiteY366" fmla="*/ 7523 h 10000"/>
                <a:gd name="connsiteX367" fmla="*/ 7597 w 10000"/>
                <a:gd name="connsiteY367" fmla="*/ 7339 h 10000"/>
                <a:gd name="connsiteX368" fmla="*/ 7597 w 10000"/>
                <a:gd name="connsiteY368" fmla="*/ 7268 h 10000"/>
                <a:gd name="connsiteX369" fmla="*/ 7560 w 10000"/>
                <a:gd name="connsiteY369" fmla="*/ 7268 h 10000"/>
                <a:gd name="connsiteX370" fmla="*/ 7445 w 10000"/>
                <a:gd name="connsiteY370" fmla="*/ 7197 h 10000"/>
                <a:gd name="connsiteX371" fmla="*/ 7377 w 10000"/>
                <a:gd name="connsiteY371" fmla="*/ 7232 h 10000"/>
                <a:gd name="connsiteX372" fmla="*/ 7358 w 10000"/>
                <a:gd name="connsiteY372" fmla="*/ 7275 h 10000"/>
                <a:gd name="connsiteX373" fmla="*/ 7408 w 10000"/>
                <a:gd name="connsiteY373" fmla="*/ 7324 h 10000"/>
                <a:gd name="connsiteX374" fmla="*/ 7420 w 10000"/>
                <a:gd name="connsiteY374" fmla="*/ 7367 h 10000"/>
                <a:gd name="connsiteX375" fmla="*/ 7389 w 10000"/>
                <a:gd name="connsiteY375" fmla="*/ 7410 h 10000"/>
                <a:gd name="connsiteX376" fmla="*/ 7396 w 10000"/>
                <a:gd name="connsiteY376" fmla="*/ 7445 h 10000"/>
                <a:gd name="connsiteX377" fmla="*/ 7383 w 10000"/>
                <a:gd name="connsiteY377" fmla="*/ 7516 h 10000"/>
                <a:gd name="connsiteX378" fmla="*/ 7389 w 10000"/>
                <a:gd name="connsiteY378" fmla="*/ 7587 h 10000"/>
                <a:gd name="connsiteX379" fmla="*/ 7427 w 10000"/>
                <a:gd name="connsiteY379" fmla="*/ 7700 h 10000"/>
                <a:gd name="connsiteX380" fmla="*/ 7389 w 10000"/>
                <a:gd name="connsiteY380" fmla="*/ 7743 h 10000"/>
                <a:gd name="connsiteX381" fmla="*/ 7396 w 10000"/>
                <a:gd name="connsiteY381" fmla="*/ 7779 h 10000"/>
                <a:gd name="connsiteX382" fmla="*/ 7364 w 10000"/>
                <a:gd name="connsiteY382" fmla="*/ 7793 h 10000"/>
                <a:gd name="connsiteX383" fmla="*/ 7346 w 10000"/>
                <a:gd name="connsiteY383" fmla="*/ 7814 h 10000"/>
                <a:gd name="connsiteX384" fmla="*/ 7226 w 10000"/>
                <a:gd name="connsiteY384" fmla="*/ 7800 h 10000"/>
                <a:gd name="connsiteX385" fmla="*/ 7207 w 10000"/>
                <a:gd name="connsiteY385" fmla="*/ 7757 h 10000"/>
                <a:gd name="connsiteX386" fmla="*/ 7169 w 10000"/>
                <a:gd name="connsiteY386" fmla="*/ 7786 h 10000"/>
                <a:gd name="connsiteX387" fmla="*/ 7088 w 10000"/>
                <a:gd name="connsiteY387" fmla="*/ 7771 h 10000"/>
                <a:gd name="connsiteX388" fmla="*/ 7032 w 10000"/>
                <a:gd name="connsiteY388" fmla="*/ 7793 h 10000"/>
                <a:gd name="connsiteX389" fmla="*/ 7001 w 10000"/>
                <a:gd name="connsiteY389" fmla="*/ 7644 h 10000"/>
                <a:gd name="connsiteX390" fmla="*/ 6968 w 10000"/>
                <a:gd name="connsiteY390" fmla="*/ 7637 h 10000"/>
                <a:gd name="connsiteX391" fmla="*/ 6932 w 10000"/>
                <a:gd name="connsiteY391" fmla="*/ 7544 h 10000"/>
                <a:gd name="connsiteX392" fmla="*/ 6951 w 10000"/>
                <a:gd name="connsiteY392" fmla="*/ 7502 h 10000"/>
                <a:gd name="connsiteX393" fmla="*/ 6994 w 10000"/>
                <a:gd name="connsiteY393" fmla="*/ 7523 h 10000"/>
                <a:gd name="connsiteX394" fmla="*/ 7013 w 10000"/>
                <a:gd name="connsiteY394" fmla="*/ 7473 h 10000"/>
                <a:gd name="connsiteX395" fmla="*/ 6982 w 10000"/>
                <a:gd name="connsiteY395" fmla="*/ 7438 h 10000"/>
                <a:gd name="connsiteX396" fmla="*/ 7001 w 10000"/>
                <a:gd name="connsiteY396" fmla="*/ 7402 h 10000"/>
                <a:gd name="connsiteX397" fmla="*/ 6919 w 10000"/>
                <a:gd name="connsiteY397" fmla="*/ 7331 h 10000"/>
                <a:gd name="connsiteX398" fmla="*/ 6925 w 10000"/>
                <a:gd name="connsiteY398" fmla="*/ 7296 h 10000"/>
                <a:gd name="connsiteX399" fmla="*/ 6875 w 10000"/>
                <a:gd name="connsiteY399" fmla="*/ 7260 h 10000"/>
                <a:gd name="connsiteX400" fmla="*/ 6906 w 10000"/>
                <a:gd name="connsiteY400" fmla="*/ 7218 h 10000"/>
                <a:gd name="connsiteX401" fmla="*/ 6894 w 10000"/>
                <a:gd name="connsiteY401" fmla="*/ 7168 h 10000"/>
                <a:gd name="connsiteX402" fmla="*/ 6836 w 10000"/>
                <a:gd name="connsiteY402" fmla="*/ 7090 h 10000"/>
                <a:gd name="connsiteX403" fmla="*/ 6800 w 10000"/>
                <a:gd name="connsiteY403" fmla="*/ 7026 h 10000"/>
                <a:gd name="connsiteX404" fmla="*/ 6724 w 10000"/>
                <a:gd name="connsiteY404" fmla="*/ 7055 h 10000"/>
                <a:gd name="connsiteX405" fmla="*/ 6681 w 10000"/>
                <a:gd name="connsiteY405" fmla="*/ 7048 h 10000"/>
                <a:gd name="connsiteX406" fmla="*/ 6656 w 10000"/>
                <a:gd name="connsiteY406" fmla="*/ 7111 h 10000"/>
                <a:gd name="connsiteX407" fmla="*/ 6568 w 10000"/>
                <a:gd name="connsiteY407" fmla="*/ 7119 h 10000"/>
                <a:gd name="connsiteX408" fmla="*/ 6536 w 10000"/>
                <a:gd name="connsiteY408" fmla="*/ 7111 h 10000"/>
                <a:gd name="connsiteX409" fmla="*/ 6461 w 10000"/>
                <a:gd name="connsiteY409" fmla="*/ 7161 h 10000"/>
                <a:gd name="connsiteX410" fmla="*/ 6468 w 10000"/>
                <a:gd name="connsiteY410" fmla="*/ 7260 h 10000"/>
                <a:gd name="connsiteX411" fmla="*/ 6449 w 10000"/>
                <a:gd name="connsiteY411" fmla="*/ 7324 h 10000"/>
                <a:gd name="connsiteX412" fmla="*/ 6449 w 10000"/>
                <a:gd name="connsiteY412" fmla="*/ 7381 h 10000"/>
                <a:gd name="connsiteX413" fmla="*/ 6385 w 10000"/>
                <a:gd name="connsiteY413" fmla="*/ 7424 h 10000"/>
                <a:gd name="connsiteX414" fmla="*/ 6317 w 10000"/>
                <a:gd name="connsiteY414" fmla="*/ 7431 h 10000"/>
                <a:gd name="connsiteX415" fmla="*/ 6298 w 10000"/>
                <a:gd name="connsiteY415" fmla="*/ 7410 h 10000"/>
                <a:gd name="connsiteX416" fmla="*/ 6235 w 10000"/>
                <a:gd name="connsiteY416" fmla="*/ 7388 h 10000"/>
                <a:gd name="connsiteX417" fmla="*/ 6199 w 10000"/>
                <a:gd name="connsiteY417" fmla="*/ 7431 h 10000"/>
                <a:gd name="connsiteX418" fmla="*/ 6191 w 10000"/>
                <a:gd name="connsiteY418" fmla="*/ 7473 h 10000"/>
                <a:gd name="connsiteX419" fmla="*/ 6153 w 10000"/>
                <a:gd name="connsiteY419" fmla="*/ 7480 h 10000"/>
                <a:gd name="connsiteX420" fmla="*/ 6148 w 10000"/>
                <a:gd name="connsiteY420" fmla="*/ 7523 h 10000"/>
                <a:gd name="connsiteX421" fmla="*/ 6117 w 10000"/>
                <a:gd name="connsiteY421" fmla="*/ 7523 h 10000"/>
                <a:gd name="connsiteX422" fmla="*/ 6079 w 10000"/>
                <a:gd name="connsiteY422" fmla="*/ 7424 h 10000"/>
                <a:gd name="connsiteX423" fmla="*/ 5991 w 10000"/>
                <a:gd name="connsiteY423" fmla="*/ 7473 h 10000"/>
                <a:gd name="connsiteX424" fmla="*/ 5890 w 10000"/>
                <a:gd name="connsiteY424" fmla="*/ 7551 h 10000"/>
                <a:gd name="connsiteX425" fmla="*/ 5852 w 10000"/>
                <a:gd name="connsiteY425" fmla="*/ 7566 h 10000"/>
                <a:gd name="connsiteX426" fmla="*/ 5866 w 10000"/>
                <a:gd name="connsiteY426" fmla="*/ 7615 h 10000"/>
                <a:gd name="connsiteX427" fmla="*/ 5808 w 10000"/>
                <a:gd name="connsiteY427" fmla="*/ 7637 h 10000"/>
                <a:gd name="connsiteX428" fmla="*/ 5770 w 10000"/>
                <a:gd name="connsiteY428" fmla="*/ 7608 h 10000"/>
                <a:gd name="connsiteX429" fmla="*/ 5688 w 10000"/>
                <a:gd name="connsiteY429" fmla="*/ 7622 h 10000"/>
                <a:gd name="connsiteX430" fmla="*/ 5688 w 10000"/>
                <a:gd name="connsiteY430" fmla="*/ 7395 h 10000"/>
                <a:gd name="connsiteX431" fmla="*/ 5769 w 10000"/>
                <a:gd name="connsiteY431"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1548 w 10000"/>
                <a:gd name="connsiteY32" fmla="*/ 9148 h 10000"/>
                <a:gd name="connsiteX33" fmla="*/ 940 w 10000"/>
                <a:gd name="connsiteY33" fmla="*/ 9013 h 10000"/>
                <a:gd name="connsiteX34" fmla="*/ 883 w 10000"/>
                <a:gd name="connsiteY34" fmla="*/ 8971 h 10000"/>
                <a:gd name="connsiteX35" fmla="*/ 782 w 10000"/>
                <a:gd name="connsiteY35" fmla="*/ 9021 h 10000"/>
                <a:gd name="connsiteX36" fmla="*/ 638 w 10000"/>
                <a:gd name="connsiteY36" fmla="*/ 9056 h 10000"/>
                <a:gd name="connsiteX37" fmla="*/ 738 w 10000"/>
                <a:gd name="connsiteY37" fmla="*/ 9177 h 10000"/>
                <a:gd name="connsiteX38" fmla="*/ 268 w 10000"/>
                <a:gd name="connsiteY38" fmla="*/ 8935 h 10000"/>
                <a:gd name="connsiteX39" fmla="*/ 130 w 10000"/>
                <a:gd name="connsiteY39" fmla="*/ 8893 h 10000"/>
                <a:gd name="connsiteX40" fmla="*/ 48 w 10000"/>
                <a:gd name="connsiteY40" fmla="*/ 8758 h 10000"/>
                <a:gd name="connsiteX41" fmla="*/ 638 w 10000"/>
                <a:gd name="connsiteY41" fmla="*/ 7104 h 10000"/>
                <a:gd name="connsiteX42" fmla="*/ 6100 w 10000"/>
                <a:gd name="connsiteY42" fmla="*/ 7627 h 10000"/>
                <a:gd name="connsiteX43" fmla="*/ 5005 w 10000"/>
                <a:gd name="connsiteY43" fmla="*/ 5713 h 10000"/>
                <a:gd name="connsiteX44" fmla="*/ 5149 w 10000"/>
                <a:gd name="connsiteY44" fmla="*/ 5720 h 10000"/>
                <a:gd name="connsiteX45" fmla="*/ 5199 w 10000"/>
                <a:gd name="connsiteY45" fmla="*/ 5742 h 10000"/>
                <a:gd name="connsiteX46" fmla="*/ 5306 w 10000"/>
                <a:gd name="connsiteY46" fmla="*/ 5635 h 10000"/>
                <a:gd name="connsiteX47" fmla="*/ 5363 w 10000"/>
                <a:gd name="connsiteY47" fmla="*/ 5628 h 10000"/>
                <a:gd name="connsiteX48" fmla="*/ 5413 w 10000"/>
                <a:gd name="connsiteY48" fmla="*/ 5564 h 10000"/>
                <a:gd name="connsiteX49" fmla="*/ 5475 w 10000"/>
                <a:gd name="connsiteY49" fmla="*/ 5515 h 10000"/>
                <a:gd name="connsiteX50" fmla="*/ 5538 w 10000"/>
                <a:gd name="connsiteY50" fmla="*/ 5408 h 10000"/>
                <a:gd name="connsiteX51" fmla="*/ 5551 w 10000"/>
                <a:gd name="connsiteY51" fmla="*/ 5344 h 10000"/>
                <a:gd name="connsiteX52" fmla="*/ 5626 w 10000"/>
                <a:gd name="connsiteY52" fmla="*/ 5316 h 10000"/>
                <a:gd name="connsiteX53" fmla="*/ 5714 w 10000"/>
                <a:gd name="connsiteY53" fmla="*/ 5351 h 10000"/>
                <a:gd name="connsiteX54" fmla="*/ 5789 w 10000"/>
                <a:gd name="connsiteY54" fmla="*/ 5337 h 10000"/>
                <a:gd name="connsiteX55" fmla="*/ 5866 w 10000"/>
                <a:gd name="connsiteY55" fmla="*/ 5344 h 10000"/>
                <a:gd name="connsiteX56" fmla="*/ 5998 w 10000"/>
                <a:gd name="connsiteY56" fmla="*/ 5302 h 10000"/>
                <a:gd name="connsiteX57" fmla="*/ 6084 w 10000"/>
                <a:gd name="connsiteY57" fmla="*/ 5195 h 10000"/>
                <a:gd name="connsiteX58" fmla="*/ 6122 w 10000"/>
                <a:gd name="connsiteY58" fmla="*/ 5160 h 10000"/>
                <a:gd name="connsiteX59" fmla="*/ 6179 w 10000"/>
                <a:gd name="connsiteY59" fmla="*/ 5160 h 10000"/>
                <a:gd name="connsiteX60" fmla="*/ 6223 w 10000"/>
                <a:gd name="connsiteY60" fmla="*/ 5103 h 10000"/>
                <a:gd name="connsiteX61" fmla="*/ 6204 w 10000"/>
                <a:gd name="connsiteY61" fmla="*/ 5039 h 10000"/>
                <a:gd name="connsiteX62" fmla="*/ 6217 w 10000"/>
                <a:gd name="connsiteY62" fmla="*/ 4982 h 10000"/>
                <a:gd name="connsiteX63" fmla="*/ 6273 w 10000"/>
                <a:gd name="connsiteY63" fmla="*/ 4876 h 10000"/>
                <a:gd name="connsiteX64" fmla="*/ 6335 w 10000"/>
                <a:gd name="connsiteY64" fmla="*/ 4776 h 10000"/>
                <a:gd name="connsiteX65" fmla="*/ 6398 w 10000"/>
                <a:gd name="connsiteY65" fmla="*/ 4755 h 10000"/>
                <a:gd name="connsiteX66" fmla="*/ 6430 w 10000"/>
                <a:gd name="connsiteY66" fmla="*/ 4720 h 10000"/>
                <a:gd name="connsiteX67" fmla="*/ 6536 w 10000"/>
                <a:gd name="connsiteY67" fmla="*/ 4734 h 10000"/>
                <a:gd name="connsiteX68" fmla="*/ 6643 w 10000"/>
                <a:gd name="connsiteY68" fmla="*/ 4734 h 10000"/>
                <a:gd name="connsiteX69" fmla="*/ 6650 w 10000"/>
                <a:gd name="connsiteY69" fmla="*/ 4670 h 10000"/>
                <a:gd name="connsiteX70" fmla="*/ 6668 w 10000"/>
                <a:gd name="connsiteY70" fmla="*/ 4627 h 10000"/>
                <a:gd name="connsiteX71" fmla="*/ 6662 w 10000"/>
                <a:gd name="connsiteY71" fmla="*/ 4599 h 10000"/>
                <a:gd name="connsiteX72" fmla="*/ 6724 w 10000"/>
                <a:gd name="connsiteY72" fmla="*/ 4578 h 10000"/>
                <a:gd name="connsiteX73" fmla="*/ 6768 w 10000"/>
                <a:gd name="connsiteY73" fmla="*/ 4634 h 10000"/>
                <a:gd name="connsiteX74" fmla="*/ 6831 w 10000"/>
                <a:gd name="connsiteY74" fmla="*/ 4613 h 10000"/>
                <a:gd name="connsiteX75" fmla="*/ 6851 w 10000"/>
                <a:gd name="connsiteY75" fmla="*/ 4578 h 10000"/>
                <a:gd name="connsiteX76" fmla="*/ 6901 w 10000"/>
                <a:gd name="connsiteY76" fmla="*/ 4564 h 10000"/>
                <a:gd name="connsiteX77" fmla="*/ 7006 w 10000"/>
                <a:gd name="connsiteY77" fmla="*/ 4493 h 10000"/>
                <a:gd name="connsiteX78" fmla="*/ 7107 w 10000"/>
                <a:gd name="connsiteY78" fmla="*/ 4521 h 10000"/>
                <a:gd name="connsiteX79" fmla="*/ 7133 w 10000"/>
                <a:gd name="connsiteY79" fmla="*/ 4507 h 10000"/>
                <a:gd name="connsiteX80" fmla="*/ 7188 w 10000"/>
                <a:gd name="connsiteY80" fmla="*/ 4528 h 10000"/>
                <a:gd name="connsiteX81" fmla="*/ 7214 w 10000"/>
                <a:gd name="connsiteY81" fmla="*/ 4471 h 10000"/>
                <a:gd name="connsiteX82" fmla="*/ 7238 w 10000"/>
                <a:gd name="connsiteY82" fmla="*/ 4500 h 10000"/>
                <a:gd name="connsiteX83" fmla="*/ 7276 w 10000"/>
                <a:gd name="connsiteY83" fmla="*/ 4493 h 10000"/>
                <a:gd name="connsiteX84" fmla="*/ 7320 w 10000"/>
                <a:gd name="connsiteY84" fmla="*/ 4556 h 10000"/>
                <a:gd name="connsiteX85" fmla="*/ 7370 w 10000"/>
                <a:gd name="connsiteY85" fmla="*/ 4549 h 10000"/>
                <a:gd name="connsiteX86" fmla="*/ 7414 w 10000"/>
                <a:gd name="connsiteY86" fmla="*/ 4578 h 10000"/>
                <a:gd name="connsiteX87" fmla="*/ 7433 w 10000"/>
                <a:gd name="connsiteY87" fmla="*/ 4556 h 10000"/>
                <a:gd name="connsiteX88" fmla="*/ 7522 w 10000"/>
                <a:gd name="connsiteY88" fmla="*/ 4564 h 10000"/>
                <a:gd name="connsiteX89" fmla="*/ 7535 w 10000"/>
                <a:gd name="connsiteY89" fmla="*/ 4585 h 10000"/>
                <a:gd name="connsiteX90" fmla="*/ 7628 w 10000"/>
                <a:gd name="connsiteY90" fmla="*/ 4514 h 10000"/>
                <a:gd name="connsiteX91" fmla="*/ 7628 w 10000"/>
                <a:gd name="connsiteY91" fmla="*/ 4393 h 10000"/>
                <a:gd name="connsiteX92" fmla="*/ 7604 w 10000"/>
                <a:gd name="connsiteY92" fmla="*/ 4379 h 10000"/>
                <a:gd name="connsiteX93" fmla="*/ 7585 w 10000"/>
                <a:gd name="connsiteY93" fmla="*/ 4294 h 10000"/>
                <a:gd name="connsiteX94" fmla="*/ 7547 w 10000"/>
                <a:gd name="connsiteY94" fmla="*/ 4209 h 10000"/>
                <a:gd name="connsiteX95" fmla="*/ 7489 w 10000"/>
                <a:gd name="connsiteY95" fmla="*/ 4173 h 10000"/>
                <a:gd name="connsiteX96" fmla="*/ 7483 w 10000"/>
                <a:gd name="connsiteY96" fmla="*/ 4131 h 10000"/>
                <a:gd name="connsiteX97" fmla="*/ 7402 w 10000"/>
                <a:gd name="connsiteY97" fmla="*/ 4053 h 10000"/>
                <a:gd name="connsiteX98" fmla="*/ 7408 w 10000"/>
                <a:gd name="connsiteY98" fmla="*/ 4024 h 10000"/>
                <a:gd name="connsiteX99" fmla="*/ 7327 w 10000"/>
                <a:gd name="connsiteY99" fmla="*/ 3982 h 10000"/>
                <a:gd name="connsiteX100" fmla="*/ 7320 w 10000"/>
                <a:gd name="connsiteY100" fmla="*/ 3903 h 10000"/>
                <a:gd name="connsiteX101" fmla="*/ 7183 w 10000"/>
                <a:gd name="connsiteY101" fmla="*/ 3833 h 10000"/>
                <a:gd name="connsiteX102" fmla="*/ 7107 w 10000"/>
                <a:gd name="connsiteY102" fmla="*/ 3683 h 10000"/>
                <a:gd name="connsiteX103" fmla="*/ 6994 w 10000"/>
                <a:gd name="connsiteY103" fmla="*/ 3676 h 10000"/>
                <a:gd name="connsiteX104" fmla="*/ 6956 w 10000"/>
                <a:gd name="connsiteY104" fmla="*/ 3648 h 10000"/>
                <a:gd name="connsiteX105" fmla="*/ 6901 w 10000"/>
                <a:gd name="connsiteY105" fmla="*/ 3669 h 10000"/>
                <a:gd name="connsiteX106" fmla="*/ 6812 w 10000"/>
                <a:gd name="connsiteY106" fmla="*/ 3669 h 10000"/>
                <a:gd name="connsiteX107" fmla="*/ 6687 w 10000"/>
                <a:gd name="connsiteY107" fmla="*/ 3840 h 10000"/>
                <a:gd name="connsiteX108" fmla="*/ 6643 w 10000"/>
                <a:gd name="connsiteY108" fmla="*/ 3918 h 10000"/>
                <a:gd name="connsiteX109" fmla="*/ 6530 w 10000"/>
                <a:gd name="connsiteY109" fmla="*/ 3797 h 10000"/>
                <a:gd name="connsiteX110" fmla="*/ 6449 w 10000"/>
                <a:gd name="connsiteY110" fmla="*/ 3747 h 10000"/>
                <a:gd name="connsiteX111" fmla="*/ 6367 w 10000"/>
                <a:gd name="connsiteY111" fmla="*/ 3754 h 10000"/>
                <a:gd name="connsiteX112" fmla="*/ 6285 w 10000"/>
                <a:gd name="connsiteY112" fmla="*/ 3790 h 10000"/>
                <a:gd name="connsiteX113" fmla="*/ 6217 w 10000"/>
                <a:gd name="connsiteY113" fmla="*/ 3762 h 10000"/>
                <a:gd name="connsiteX114" fmla="*/ 6153 w 10000"/>
                <a:gd name="connsiteY114" fmla="*/ 3804 h 10000"/>
                <a:gd name="connsiteX115" fmla="*/ 6091 w 10000"/>
                <a:gd name="connsiteY115" fmla="*/ 3889 h 10000"/>
                <a:gd name="connsiteX116" fmla="*/ 5947 w 10000"/>
                <a:gd name="connsiteY116" fmla="*/ 3733 h 10000"/>
                <a:gd name="connsiteX117" fmla="*/ 5928 w 10000"/>
                <a:gd name="connsiteY117" fmla="*/ 3577 h 10000"/>
                <a:gd name="connsiteX118" fmla="*/ 6041 w 10000"/>
                <a:gd name="connsiteY118" fmla="*/ 3513 h 10000"/>
                <a:gd name="connsiteX119" fmla="*/ 6034 w 10000"/>
                <a:gd name="connsiteY119" fmla="*/ 3343 h 10000"/>
                <a:gd name="connsiteX120" fmla="*/ 6141 w 10000"/>
                <a:gd name="connsiteY120" fmla="*/ 3144 h 10000"/>
                <a:gd name="connsiteX121" fmla="*/ 6129 w 10000"/>
                <a:gd name="connsiteY121" fmla="*/ 3109 h 10000"/>
                <a:gd name="connsiteX122" fmla="*/ 6385 w 10000"/>
                <a:gd name="connsiteY122" fmla="*/ 2456 h 10000"/>
                <a:gd name="connsiteX123" fmla="*/ 6524 w 10000"/>
                <a:gd name="connsiteY123" fmla="*/ 2555 h 10000"/>
                <a:gd name="connsiteX124" fmla="*/ 6605 w 10000"/>
                <a:gd name="connsiteY124" fmla="*/ 2598 h 10000"/>
                <a:gd name="connsiteX125" fmla="*/ 6687 w 10000"/>
                <a:gd name="connsiteY125" fmla="*/ 2598 h 10000"/>
                <a:gd name="connsiteX126" fmla="*/ 6812 w 10000"/>
                <a:gd name="connsiteY126" fmla="*/ 2676 h 10000"/>
                <a:gd name="connsiteX127" fmla="*/ 6831 w 10000"/>
                <a:gd name="connsiteY127" fmla="*/ 2626 h 10000"/>
                <a:gd name="connsiteX128" fmla="*/ 6913 w 10000"/>
                <a:gd name="connsiteY128" fmla="*/ 2612 h 10000"/>
                <a:gd name="connsiteX129" fmla="*/ 6982 w 10000"/>
                <a:gd name="connsiteY129" fmla="*/ 2527 h 10000"/>
                <a:gd name="connsiteX130" fmla="*/ 7069 w 10000"/>
                <a:gd name="connsiteY130" fmla="*/ 2463 h 10000"/>
                <a:gd name="connsiteX131" fmla="*/ 7107 w 10000"/>
                <a:gd name="connsiteY131" fmla="*/ 2399 h 10000"/>
                <a:gd name="connsiteX132" fmla="*/ 7238 w 10000"/>
                <a:gd name="connsiteY132" fmla="*/ 2356 h 10000"/>
                <a:gd name="connsiteX133" fmla="*/ 7308 w 10000"/>
                <a:gd name="connsiteY133" fmla="*/ 2363 h 10000"/>
                <a:gd name="connsiteX134" fmla="*/ 7364 w 10000"/>
                <a:gd name="connsiteY134" fmla="*/ 2300 h 10000"/>
                <a:gd name="connsiteX135" fmla="*/ 7408 w 10000"/>
                <a:gd name="connsiteY135" fmla="*/ 2214 h 10000"/>
                <a:gd name="connsiteX136" fmla="*/ 7389 w 10000"/>
                <a:gd name="connsiteY136" fmla="*/ 2200 h 10000"/>
                <a:gd name="connsiteX137" fmla="*/ 7408 w 10000"/>
                <a:gd name="connsiteY137" fmla="*/ 2108 h 10000"/>
                <a:gd name="connsiteX138" fmla="*/ 7333 w 10000"/>
                <a:gd name="connsiteY138" fmla="*/ 2108 h 10000"/>
                <a:gd name="connsiteX139" fmla="*/ 7370 w 10000"/>
                <a:gd name="connsiteY139" fmla="*/ 2030 h 10000"/>
                <a:gd name="connsiteX140" fmla="*/ 7377 w 10000"/>
                <a:gd name="connsiteY140" fmla="*/ 1938 h 10000"/>
                <a:gd name="connsiteX141" fmla="*/ 7408 w 10000"/>
                <a:gd name="connsiteY141" fmla="*/ 1916 h 10000"/>
                <a:gd name="connsiteX142" fmla="*/ 7464 w 10000"/>
                <a:gd name="connsiteY142" fmla="*/ 1824 h 10000"/>
                <a:gd name="connsiteX143" fmla="*/ 7458 w 10000"/>
                <a:gd name="connsiteY143" fmla="*/ 1753 h 10000"/>
                <a:gd name="connsiteX144" fmla="*/ 7504 w 10000"/>
                <a:gd name="connsiteY144" fmla="*/ 1675 h 10000"/>
                <a:gd name="connsiteX145" fmla="*/ 7554 w 10000"/>
                <a:gd name="connsiteY145" fmla="*/ 1625 h 10000"/>
                <a:gd name="connsiteX146" fmla="*/ 7572 w 10000"/>
                <a:gd name="connsiteY146" fmla="*/ 1540 h 10000"/>
                <a:gd name="connsiteX147" fmla="*/ 7566 w 10000"/>
                <a:gd name="connsiteY147" fmla="*/ 1512 h 10000"/>
                <a:gd name="connsiteX148" fmla="*/ 7610 w 10000"/>
                <a:gd name="connsiteY148" fmla="*/ 1455 h 10000"/>
                <a:gd name="connsiteX149" fmla="*/ 7672 w 10000"/>
                <a:gd name="connsiteY149" fmla="*/ 1285 h 10000"/>
                <a:gd name="connsiteX150" fmla="*/ 7691 w 10000"/>
                <a:gd name="connsiteY150" fmla="*/ 1185 h 10000"/>
                <a:gd name="connsiteX151" fmla="*/ 7723 w 10000"/>
                <a:gd name="connsiteY151" fmla="*/ 1192 h 10000"/>
                <a:gd name="connsiteX152" fmla="*/ 7810 w 10000"/>
                <a:gd name="connsiteY152" fmla="*/ 1079 h 10000"/>
                <a:gd name="connsiteX153" fmla="*/ 7910 w 10000"/>
                <a:gd name="connsiteY153" fmla="*/ 1015 h 10000"/>
                <a:gd name="connsiteX154" fmla="*/ 7922 w 10000"/>
                <a:gd name="connsiteY154" fmla="*/ 937 h 10000"/>
                <a:gd name="connsiteX155" fmla="*/ 7961 w 10000"/>
                <a:gd name="connsiteY155" fmla="*/ 852 h 10000"/>
                <a:gd name="connsiteX156" fmla="*/ 7949 w 10000"/>
                <a:gd name="connsiteY156" fmla="*/ 788 h 10000"/>
                <a:gd name="connsiteX157" fmla="*/ 7898 w 10000"/>
                <a:gd name="connsiteY157" fmla="*/ 731 h 10000"/>
                <a:gd name="connsiteX158" fmla="*/ 7922 w 10000"/>
                <a:gd name="connsiteY158" fmla="*/ 660 h 10000"/>
                <a:gd name="connsiteX159" fmla="*/ 7922 w 10000"/>
                <a:gd name="connsiteY159" fmla="*/ 575 h 10000"/>
                <a:gd name="connsiteX160" fmla="*/ 7829 w 10000"/>
                <a:gd name="connsiteY160" fmla="*/ 504 h 10000"/>
                <a:gd name="connsiteX161" fmla="*/ 7736 w 10000"/>
                <a:gd name="connsiteY161" fmla="*/ 546 h 10000"/>
                <a:gd name="connsiteX162" fmla="*/ 7691 w 10000"/>
                <a:gd name="connsiteY162" fmla="*/ 546 h 10000"/>
                <a:gd name="connsiteX163" fmla="*/ 7672 w 10000"/>
                <a:gd name="connsiteY163" fmla="*/ 497 h 10000"/>
                <a:gd name="connsiteX164" fmla="*/ 7672 w 10000"/>
                <a:gd name="connsiteY164" fmla="*/ 405 h 10000"/>
                <a:gd name="connsiteX165" fmla="*/ 7791 w 10000"/>
                <a:gd name="connsiteY165" fmla="*/ 312 h 10000"/>
                <a:gd name="connsiteX166" fmla="*/ 7829 w 10000"/>
                <a:gd name="connsiteY166" fmla="*/ 234 h 10000"/>
                <a:gd name="connsiteX167" fmla="*/ 7904 w 10000"/>
                <a:gd name="connsiteY167" fmla="*/ 170 h 10000"/>
                <a:gd name="connsiteX168" fmla="*/ 7973 w 10000"/>
                <a:gd name="connsiteY168" fmla="*/ 50 h 10000"/>
                <a:gd name="connsiteX169" fmla="*/ 8023 w 10000"/>
                <a:gd name="connsiteY169" fmla="*/ 28 h 10000"/>
                <a:gd name="connsiteX170" fmla="*/ 8092 w 10000"/>
                <a:gd name="connsiteY170" fmla="*/ 43 h 10000"/>
                <a:gd name="connsiteX171" fmla="*/ 8237 w 10000"/>
                <a:gd name="connsiteY171" fmla="*/ 0 h 10000"/>
                <a:gd name="connsiteX172" fmla="*/ 8305 w 10000"/>
                <a:gd name="connsiteY172" fmla="*/ 71 h 10000"/>
                <a:gd name="connsiteX173" fmla="*/ 8300 w 10000"/>
                <a:gd name="connsiteY173" fmla="*/ 121 h 10000"/>
                <a:gd name="connsiteX174" fmla="*/ 8331 w 10000"/>
                <a:gd name="connsiteY174" fmla="*/ 142 h 10000"/>
                <a:gd name="connsiteX175" fmla="*/ 8355 w 10000"/>
                <a:gd name="connsiteY175" fmla="*/ 192 h 10000"/>
                <a:gd name="connsiteX176" fmla="*/ 8318 w 10000"/>
                <a:gd name="connsiteY176" fmla="*/ 248 h 10000"/>
                <a:gd name="connsiteX177" fmla="*/ 8268 w 10000"/>
                <a:gd name="connsiteY177" fmla="*/ 376 h 10000"/>
                <a:gd name="connsiteX178" fmla="*/ 8187 w 10000"/>
                <a:gd name="connsiteY178" fmla="*/ 476 h 10000"/>
                <a:gd name="connsiteX179" fmla="*/ 8111 w 10000"/>
                <a:gd name="connsiteY179" fmla="*/ 532 h 10000"/>
                <a:gd name="connsiteX180" fmla="*/ 8169 w 10000"/>
                <a:gd name="connsiteY180" fmla="*/ 554 h 10000"/>
                <a:gd name="connsiteX181" fmla="*/ 8243 w 10000"/>
                <a:gd name="connsiteY181" fmla="*/ 639 h 10000"/>
                <a:gd name="connsiteX182" fmla="*/ 8293 w 10000"/>
                <a:gd name="connsiteY182" fmla="*/ 646 h 10000"/>
                <a:gd name="connsiteX183" fmla="*/ 8318 w 10000"/>
                <a:gd name="connsiteY183" fmla="*/ 738 h 10000"/>
                <a:gd name="connsiteX184" fmla="*/ 8368 w 10000"/>
                <a:gd name="connsiteY184" fmla="*/ 759 h 10000"/>
                <a:gd name="connsiteX185" fmla="*/ 8406 w 10000"/>
                <a:gd name="connsiteY185" fmla="*/ 752 h 10000"/>
                <a:gd name="connsiteX186" fmla="*/ 8481 w 10000"/>
                <a:gd name="connsiteY186" fmla="*/ 610 h 10000"/>
                <a:gd name="connsiteX187" fmla="*/ 8550 w 10000"/>
                <a:gd name="connsiteY187" fmla="*/ 625 h 10000"/>
                <a:gd name="connsiteX188" fmla="*/ 8562 w 10000"/>
                <a:gd name="connsiteY188" fmla="*/ 667 h 10000"/>
                <a:gd name="connsiteX189" fmla="*/ 8613 w 10000"/>
                <a:gd name="connsiteY189" fmla="*/ 717 h 10000"/>
                <a:gd name="connsiteX190" fmla="*/ 8613 w 10000"/>
                <a:gd name="connsiteY190" fmla="*/ 752 h 10000"/>
                <a:gd name="connsiteX191" fmla="*/ 8657 w 10000"/>
                <a:gd name="connsiteY191" fmla="*/ 774 h 10000"/>
                <a:gd name="connsiteX192" fmla="*/ 8720 w 10000"/>
                <a:gd name="connsiteY192" fmla="*/ 774 h 10000"/>
                <a:gd name="connsiteX193" fmla="*/ 8726 w 10000"/>
                <a:gd name="connsiteY193" fmla="*/ 837 h 10000"/>
                <a:gd name="connsiteX194" fmla="*/ 8670 w 10000"/>
                <a:gd name="connsiteY194" fmla="*/ 866 h 10000"/>
                <a:gd name="connsiteX195" fmla="*/ 8720 w 10000"/>
                <a:gd name="connsiteY195" fmla="*/ 1143 h 10000"/>
                <a:gd name="connsiteX196" fmla="*/ 8770 w 10000"/>
                <a:gd name="connsiteY196" fmla="*/ 1270 h 10000"/>
                <a:gd name="connsiteX197" fmla="*/ 8757 w 10000"/>
                <a:gd name="connsiteY197" fmla="*/ 1327 h 10000"/>
                <a:gd name="connsiteX198" fmla="*/ 8801 w 10000"/>
                <a:gd name="connsiteY198" fmla="*/ 1391 h 10000"/>
                <a:gd name="connsiteX199" fmla="*/ 8808 w 10000"/>
                <a:gd name="connsiteY199" fmla="*/ 1434 h 10000"/>
                <a:gd name="connsiteX200" fmla="*/ 8926 w 10000"/>
                <a:gd name="connsiteY200" fmla="*/ 1483 h 10000"/>
                <a:gd name="connsiteX201" fmla="*/ 9072 w 10000"/>
                <a:gd name="connsiteY201" fmla="*/ 1441 h 10000"/>
                <a:gd name="connsiteX202" fmla="*/ 9089 w 10000"/>
                <a:gd name="connsiteY202" fmla="*/ 1384 h 10000"/>
                <a:gd name="connsiteX203" fmla="*/ 9139 w 10000"/>
                <a:gd name="connsiteY203" fmla="*/ 1405 h 10000"/>
                <a:gd name="connsiteX204" fmla="*/ 9172 w 10000"/>
                <a:gd name="connsiteY204" fmla="*/ 1455 h 10000"/>
                <a:gd name="connsiteX205" fmla="*/ 9248 w 10000"/>
                <a:gd name="connsiteY205" fmla="*/ 1419 h 10000"/>
                <a:gd name="connsiteX206" fmla="*/ 9291 w 10000"/>
                <a:gd name="connsiteY206" fmla="*/ 1419 h 10000"/>
                <a:gd name="connsiteX207" fmla="*/ 9354 w 10000"/>
                <a:gd name="connsiteY207" fmla="*/ 1476 h 10000"/>
                <a:gd name="connsiteX208" fmla="*/ 9391 w 10000"/>
                <a:gd name="connsiteY208" fmla="*/ 1398 h 10000"/>
                <a:gd name="connsiteX209" fmla="*/ 9467 w 10000"/>
                <a:gd name="connsiteY209" fmla="*/ 1434 h 10000"/>
                <a:gd name="connsiteX210" fmla="*/ 9505 w 10000"/>
                <a:gd name="connsiteY210" fmla="*/ 1391 h 10000"/>
                <a:gd name="connsiteX211" fmla="*/ 9536 w 10000"/>
                <a:gd name="connsiteY211" fmla="*/ 1398 h 10000"/>
                <a:gd name="connsiteX212" fmla="*/ 9567 w 10000"/>
                <a:gd name="connsiteY212" fmla="*/ 1356 h 10000"/>
                <a:gd name="connsiteX213" fmla="*/ 9561 w 10000"/>
                <a:gd name="connsiteY213" fmla="*/ 1313 h 10000"/>
                <a:gd name="connsiteX214" fmla="*/ 9605 w 10000"/>
                <a:gd name="connsiteY214" fmla="*/ 1292 h 10000"/>
                <a:gd name="connsiteX215" fmla="*/ 9636 w 10000"/>
                <a:gd name="connsiteY215" fmla="*/ 1221 h 10000"/>
                <a:gd name="connsiteX216" fmla="*/ 9725 w 10000"/>
                <a:gd name="connsiteY216" fmla="*/ 1228 h 10000"/>
                <a:gd name="connsiteX217" fmla="*/ 9856 w 10000"/>
                <a:gd name="connsiteY217" fmla="*/ 1434 h 10000"/>
                <a:gd name="connsiteX218" fmla="*/ 9880 w 10000"/>
                <a:gd name="connsiteY218" fmla="*/ 1505 h 10000"/>
                <a:gd name="connsiteX219" fmla="*/ 9969 w 10000"/>
                <a:gd name="connsiteY219" fmla="*/ 1597 h 10000"/>
                <a:gd name="connsiteX220" fmla="*/ 10000 w 10000"/>
                <a:gd name="connsiteY220" fmla="*/ 1682 h 10000"/>
                <a:gd name="connsiteX221" fmla="*/ 9931 w 10000"/>
                <a:gd name="connsiteY221" fmla="*/ 1796 h 10000"/>
                <a:gd name="connsiteX222" fmla="*/ 9880 w 10000"/>
                <a:gd name="connsiteY222" fmla="*/ 1838 h 10000"/>
                <a:gd name="connsiteX223" fmla="*/ 9907 w 10000"/>
                <a:gd name="connsiteY223" fmla="*/ 1959 h 10000"/>
                <a:gd name="connsiteX224" fmla="*/ 9830 w 10000"/>
                <a:gd name="connsiteY224" fmla="*/ 2051 h 10000"/>
                <a:gd name="connsiteX225" fmla="*/ 9787 w 10000"/>
                <a:gd name="connsiteY225" fmla="*/ 2072 h 10000"/>
                <a:gd name="connsiteX226" fmla="*/ 9787 w 10000"/>
                <a:gd name="connsiteY226" fmla="*/ 2136 h 10000"/>
                <a:gd name="connsiteX227" fmla="*/ 9730 w 10000"/>
                <a:gd name="connsiteY227" fmla="*/ 2257 h 10000"/>
                <a:gd name="connsiteX228" fmla="*/ 9693 w 10000"/>
                <a:gd name="connsiteY228" fmla="*/ 2264 h 10000"/>
                <a:gd name="connsiteX229" fmla="*/ 9699 w 10000"/>
                <a:gd name="connsiteY229" fmla="*/ 2349 h 10000"/>
                <a:gd name="connsiteX230" fmla="*/ 9667 w 10000"/>
                <a:gd name="connsiteY230" fmla="*/ 2413 h 10000"/>
                <a:gd name="connsiteX231" fmla="*/ 9675 w 10000"/>
                <a:gd name="connsiteY231" fmla="*/ 2697 h 10000"/>
                <a:gd name="connsiteX232" fmla="*/ 9693 w 10000"/>
                <a:gd name="connsiteY232" fmla="*/ 2718 h 10000"/>
                <a:gd name="connsiteX233" fmla="*/ 9687 w 10000"/>
                <a:gd name="connsiteY233" fmla="*/ 2811 h 10000"/>
                <a:gd name="connsiteX234" fmla="*/ 9675 w 10000"/>
                <a:gd name="connsiteY234" fmla="*/ 2896 h 10000"/>
                <a:gd name="connsiteX235" fmla="*/ 9630 w 10000"/>
                <a:gd name="connsiteY235" fmla="*/ 2938 h 10000"/>
                <a:gd name="connsiteX236" fmla="*/ 9548 w 10000"/>
                <a:gd name="connsiteY236" fmla="*/ 2903 h 10000"/>
                <a:gd name="connsiteX237" fmla="*/ 9511 w 10000"/>
                <a:gd name="connsiteY237" fmla="*/ 2952 h 10000"/>
                <a:gd name="connsiteX238" fmla="*/ 9517 w 10000"/>
                <a:gd name="connsiteY238" fmla="*/ 2995 h 10000"/>
                <a:gd name="connsiteX239" fmla="*/ 9492 w 10000"/>
                <a:gd name="connsiteY239" fmla="*/ 3080 h 10000"/>
                <a:gd name="connsiteX240" fmla="*/ 9448 w 10000"/>
                <a:gd name="connsiteY240" fmla="*/ 3137 h 10000"/>
                <a:gd name="connsiteX241" fmla="*/ 9435 w 10000"/>
                <a:gd name="connsiteY241" fmla="*/ 3236 h 10000"/>
                <a:gd name="connsiteX242" fmla="*/ 9404 w 10000"/>
                <a:gd name="connsiteY242" fmla="*/ 3322 h 10000"/>
                <a:gd name="connsiteX243" fmla="*/ 9410 w 10000"/>
                <a:gd name="connsiteY243" fmla="*/ 3378 h 10000"/>
                <a:gd name="connsiteX244" fmla="*/ 9398 w 10000"/>
                <a:gd name="connsiteY244" fmla="*/ 3435 h 10000"/>
                <a:gd name="connsiteX245" fmla="*/ 9423 w 10000"/>
                <a:gd name="connsiteY245" fmla="*/ 3485 h 10000"/>
                <a:gd name="connsiteX246" fmla="*/ 9385 w 10000"/>
                <a:gd name="connsiteY246" fmla="*/ 3563 h 10000"/>
                <a:gd name="connsiteX247" fmla="*/ 9323 w 10000"/>
                <a:gd name="connsiteY247" fmla="*/ 3442 h 10000"/>
                <a:gd name="connsiteX248" fmla="*/ 9323 w 10000"/>
                <a:gd name="connsiteY248" fmla="*/ 3350 h 10000"/>
                <a:gd name="connsiteX249" fmla="*/ 9304 w 10000"/>
                <a:gd name="connsiteY249" fmla="*/ 3336 h 10000"/>
                <a:gd name="connsiteX250" fmla="*/ 9228 w 10000"/>
                <a:gd name="connsiteY250" fmla="*/ 3400 h 10000"/>
                <a:gd name="connsiteX251" fmla="*/ 9108 w 10000"/>
                <a:gd name="connsiteY251" fmla="*/ 3549 h 10000"/>
                <a:gd name="connsiteX252" fmla="*/ 9039 w 10000"/>
                <a:gd name="connsiteY252" fmla="*/ 3655 h 10000"/>
                <a:gd name="connsiteX253" fmla="*/ 8933 w 10000"/>
                <a:gd name="connsiteY253" fmla="*/ 3712 h 10000"/>
                <a:gd name="connsiteX254" fmla="*/ 8895 w 10000"/>
                <a:gd name="connsiteY254" fmla="*/ 3797 h 10000"/>
                <a:gd name="connsiteX255" fmla="*/ 8864 w 10000"/>
                <a:gd name="connsiteY255" fmla="*/ 3825 h 10000"/>
                <a:gd name="connsiteX256" fmla="*/ 8744 w 10000"/>
                <a:gd name="connsiteY256" fmla="*/ 3903 h 10000"/>
                <a:gd name="connsiteX257" fmla="*/ 8644 w 10000"/>
                <a:gd name="connsiteY257" fmla="*/ 3996 h 10000"/>
                <a:gd name="connsiteX258" fmla="*/ 8620 w 10000"/>
                <a:gd name="connsiteY258" fmla="*/ 4067 h 10000"/>
                <a:gd name="connsiteX259" fmla="*/ 8581 w 10000"/>
                <a:gd name="connsiteY259" fmla="*/ 4102 h 10000"/>
                <a:gd name="connsiteX260" fmla="*/ 8632 w 10000"/>
                <a:gd name="connsiteY260" fmla="*/ 4194 h 10000"/>
                <a:gd name="connsiteX261" fmla="*/ 8682 w 10000"/>
                <a:gd name="connsiteY261" fmla="*/ 4265 h 10000"/>
                <a:gd name="connsiteX262" fmla="*/ 8751 w 10000"/>
                <a:gd name="connsiteY262" fmla="*/ 4294 h 10000"/>
                <a:gd name="connsiteX263" fmla="*/ 8726 w 10000"/>
                <a:gd name="connsiteY263" fmla="*/ 4344 h 10000"/>
                <a:gd name="connsiteX264" fmla="*/ 8775 w 10000"/>
                <a:gd name="connsiteY264" fmla="*/ 4358 h 10000"/>
                <a:gd name="connsiteX265" fmla="*/ 8775 w 10000"/>
                <a:gd name="connsiteY265" fmla="*/ 4443 h 10000"/>
                <a:gd name="connsiteX266" fmla="*/ 8814 w 10000"/>
                <a:gd name="connsiteY266" fmla="*/ 4507 h 10000"/>
                <a:gd name="connsiteX267" fmla="*/ 8876 w 10000"/>
                <a:gd name="connsiteY267" fmla="*/ 4493 h 10000"/>
                <a:gd name="connsiteX268" fmla="*/ 8902 w 10000"/>
                <a:gd name="connsiteY268" fmla="*/ 4422 h 10000"/>
                <a:gd name="connsiteX269" fmla="*/ 8952 w 10000"/>
                <a:gd name="connsiteY269" fmla="*/ 4414 h 10000"/>
                <a:gd name="connsiteX270" fmla="*/ 8957 w 10000"/>
                <a:gd name="connsiteY270" fmla="*/ 4358 h 10000"/>
                <a:gd name="connsiteX271" fmla="*/ 9022 w 10000"/>
                <a:gd name="connsiteY271" fmla="*/ 4358 h 10000"/>
                <a:gd name="connsiteX272" fmla="*/ 8995 w 10000"/>
                <a:gd name="connsiteY272" fmla="*/ 4429 h 10000"/>
                <a:gd name="connsiteX273" fmla="*/ 9058 w 10000"/>
                <a:gd name="connsiteY273" fmla="*/ 4464 h 10000"/>
                <a:gd name="connsiteX274" fmla="*/ 9046 w 10000"/>
                <a:gd name="connsiteY274" fmla="*/ 4528 h 10000"/>
                <a:gd name="connsiteX275" fmla="*/ 8952 w 10000"/>
                <a:gd name="connsiteY275" fmla="*/ 4535 h 10000"/>
                <a:gd name="connsiteX276" fmla="*/ 8883 w 10000"/>
                <a:gd name="connsiteY276" fmla="*/ 4578 h 10000"/>
                <a:gd name="connsiteX277" fmla="*/ 8821 w 10000"/>
                <a:gd name="connsiteY277" fmla="*/ 4599 h 10000"/>
                <a:gd name="connsiteX278" fmla="*/ 8821 w 10000"/>
                <a:gd name="connsiteY278" fmla="*/ 4698 h 10000"/>
                <a:gd name="connsiteX279" fmla="*/ 8883 w 10000"/>
                <a:gd name="connsiteY279" fmla="*/ 4805 h 10000"/>
                <a:gd name="connsiteX280" fmla="*/ 8833 w 10000"/>
                <a:gd name="connsiteY280" fmla="*/ 4904 h 10000"/>
                <a:gd name="connsiteX281" fmla="*/ 8732 w 10000"/>
                <a:gd name="connsiteY281" fmla="*/ 4918 h 10000"/>
                <a:gd name="connsiteX282" fmla="*/ 8744 w 10000"/>
                <a:gd name="connsiteY282" fmla="*/ 5032 h 10000"/>
                <a:gd name="connsiteX283" fmla="*/ 8739 w 10000"/>
                <a:gd name="connsiteY283" fmla="*/ 5103 h 10000"/>
                <a:gd name="connsiteX284" fmla="*/ 8707 w 10000"/>
                <a:gd name="connsiteY284" fmla="*/ 5138 h 10000"/>
                <a:gd name="connsiteX285" fmla="*/ 8644 w 10000"/>
                <a:gd name="connsiteY285" fmla="*/ 5110 h 10000"/>
                <a:gd name="connsiteX286" fmla="*/ 8589 w 10000"/>
                <a:gd name="connsiteY286" fmla="*/ 5018 h 10000"/>
                <a:gd name="connsiteX287" fmla="*/ 8525 w 10000"/>
                <a:gd name="connsiteY287" fmla="*/ 5089 h 10000"/>
                <a:gd name="connsiteX288" fmla="*/ 8463 w 10000"/>
                <a:gd name="connsiteY288" fmla="*/ 5039 h 10000"/>
                <a:gd name="connsiteX289" fmla="*/ 8456 w 10000"/>
                <a:gd name="connsiteY289" fmla="*/ 5011 h 10000"/>
                <a:gd name="connsiteX290" fmla="*/ 8368 w 10000"/>
                <a:gd name="connsiteY290" fmla="*/ 4947 h 10000"/>
                <a:gd name="connsiteX291" fmla="*/ 8343 w 10000"/>
                <a:gd name="connsiteY291" fmla="*/ 4961 h 10000"/>
                <a:gd name="connsiteX292" fmla="*/ 8355 w 10000"/>
                <a:gd name="connsiteY292" fmla="*/ 5039 h 10000"/>
                <a:gd name="connsiteX293" fmla="*/ 8305 w 10000"/>
                <a:gd name="connsiteY293" fmla="*/ 5138 h 10000"/>
                <a:gd name="connsiteX294" fmla="*/ 8343 w 10000"/>
                <a:gd name="connsiteY294" fmla="*/ 5160 h 10000"/>
                <a:gd name="connsiteX295" fmla="*/ 8413 w 10000"/>
                <a:gd name="connsiteY295" fmla="*/ 5145 h 10000"/>
                <a:gd name="connsiteX296" fmla="*/ 8425 w 10000"/>
                <a:gd name="connsiteY296" fmla="*/ 5181 h 10000"/>
                <a:gd name="connsiteX297" fmla="*/ 8413 w 10000"/>
                <a:gd name="connsiteY297" fmla="*/ 5224 h 10000"/>
                <a:gd name="connsiteX298" fmla="*/ 8438 w 10000"/>
                <a:gd name="connsiteY298" fmla="*/ 5280 h 10000"/>
                <a:gd name="connsiteX299" fmla="*/ 8494 w 10000"/>
                <a:gd name="connsiteY299" fmla="*/ 5316 h 10000"/>
                <a:gd name="connsiteX300" fmla="*/ 8481 w 10000"/>
                <a:gd name="connsiteY300" fmla="*/ 5401 h 10000"/>
                <a:gd name="connsiteX301" fmla="*/ 8519 w 10000"/>
                <a:gd name="connsiteY301" fmla="*/ 5444 h 10000"/>
                <a:gd name="connsiteX302" fmla="*/ 8475 w 10000"/>
                <a:gd name="connsiteY302" fmla="*/ 5486 h 10000"/>
                <a:gd name="connsiteX303" fmla="*/ 8463 w 10000"/>
                <a:gd name="connsiteY303" fmla="*/ 5642 h 10000"/>
                <a:gd name="connsiteX304" fmla="*/ 8438 w 10000"/>
                <a:gd name="connsiteY304" fmla="*/ 5649 h 10000"/>
                <a:gd name="connsiteX305" fmla="*/ 8469 w 10000"/>
                <a:gd name="connsiteY305" fmla="*/ 5720 h 10000"/>
                <a:gd name="connsiteX306" fmla="*/ 8475 w 10000"/>
                <a:gd name="connsiteY306" fmla="*/ 5841 h 10000"/>
                <a:gd name="connsiteX307" fmla="*/ 8506 w 10000"/>
                <a:gd name="connsiteY307" fmla="*/ 5869 h 10000"/>
                <a:gd name="connsiteX308" fmla="*/ 8513 w 10000"/>
                <a:gd name="connsiteY308" fmla="*/ 5905 h 10000"/>
                <a:gd name="connsiteX309" fmla="*/ 8538 w 10000"/>
                <a:gd name="connsiteY309" fmla="*/ 5912 h 10000"/>
                <a:gd name="connsiteX310" fmla="*/ 8544 w 10000"/>
                <a:gd name="connsiteY310" fmla="*/ 5983 h 10000"/>
                <a:gd name="connsiteX311" fmla="*/ 8531 w 10000"/>
                <a:gd name="connsiteY311" fmla="*/ 6033 h 10000"/>
                <a:gd name="connsiteX312" fmla="*/ 8595 w 10000"/>
                <a:gd name="connsiteY312" fmla="*/ 6061 h 10000"/>
                <a:gd name="connsiteX313" fmla="*/ 8689 w 10000"/>
                <a:gd name="connsiteY313" fmla="*/ 6004 h 10000"/>
                <a:gd name="connsiteX314" fmla="*/ 8826 w 10000"/>
                <a:gd name="connsiteY314" fmla="*/ 5891 h 10000"/>
                <a:gd name="connsiteX315" fmla="*/ 8864 w 10000"/>
                <a:gd name="connsiteY315" fmla="*/ 5891 h 10000"/>
                <a:gd name="connsiteX316" fmla="*/ 8864 w 10000"/>
                <a:gd name="connsiteY316" fmla="*/ 5976 h 10000"/>
                <a:gd name="connsiteX317" fmla="*/ 8889 w 10000"/>
                <a:gd name="connsiteY317" fmla="*/ 5990 h 10000"/>
                <a:gd name="connsiteX318" fmla="*/ 8933 w 10000"/>
                <a:gd name="connsiteY318" fmla="*/ 6089 h 10000"/>
                <a:gd name="connsiteX319" fmla="*/ 8964 w 10000"/>
                <a:gd name="connsiteY319" fmla="*/ 6097 h 10000"/>
                <a:gd name="connsiteX320" fmla="*/ 8945 w 10000"/>
                <a:gd name="connsiteY320" fmla="*/ 6153 h 10000"/>
                <a:gd name="connsiteX321" fmla="*/ 8995 w 10000"/>
                <a:gd name="connsiteY321" fmla="*/ 6281 h 10000"/>
                <a:gd name="connsiteX322" fmla="*/ 8995 w 10000"/>
                <a:gd name="connsiteY322" fmla="*/ 6345 h 10000"/>
                <a:gd name="connsiteX323" fmla="*/ 9022 w 10000"/>
                <a:gd name="connsiteY323" fmla="*/ 6416 h 10000"/>
                <a:gd name="connsiteX324" fmla="*/ 8983 w 10000"/>
                <a:gd name="connsiteY324" fmla="*/ 6473 h 10000"/>
                <a:gd name="connsiteX325" fmla="*/ 8939 w 10000"/>
                <a:gd name="connsiteY325" fmla="*/ 6466 h 10000"/>
                <a:gd name="connsiteX326" fmla="*/ 8939 w 10000"/>
                <a:gd name="connsiteY326" fmla="*/ 6501 h 10000"/>
                <a:gd name="connsiteX327" fmla="*/ 8983 w 10000"/>
                <a:gd name="connsiteY327" fmla="*/ 6544 h 10000"/>
                <a:gd name="connsiteX328" fmla="*/ 9002 w 10000"/>
                <a:gd name="connsiteY328" fmla="*/ 6515 h 10000"/>
                <a:gd name="connsiteX329" fmla="*/ 9039 w 10000"/>
                <a:gd name="connsiteY329" fmla="*/ 6579 h 10000"/>
                <a:gd name="connsiteX330" fmla="*/ 9084 w 10000"/>
                <a:gd name="connsiteY330" fmla="*/ 6579 h 10000"/>
                <a:gd name="connsiteX331" fmla="*/ 9058 w 10000"/>
                <a:gd name="connsiteY331" fmla="*/ 6757 h 10000"/>
                <a:gd name="connsiteX332" fmla="*/ 9039 w 10000"/>
                <a:gd name="connsiteY332" fmla="*/ 6792 h 10000"/>
                <a:gd name="connsiteX333" fmla="*/ 8983 w 10000"/>
                <a:gd name="connsiteY333" fmla="*/ 6778 h 10000"/>
                <a:gd name="connsiteX334" fmla="*/ 8914 w 10000"/>
                <a:gd name="connsiteY334" fmla="*/ 6799 h 10000"/>
                <a:gd name="connsiteX335" fmla="*/ 8889 w 10000"/>
                <a:gd name="connsiteY335" fmla="*/ 6842 h 10000"/>
                <a:gd name="connsiteX336" fmla="*/ 8883 w 10000"/>
                <a:gd name="connsiteY336" fmla="*/ 6884 h 10000"/>
                <a:gd name="connsiteX337" fmla="*/ 8840 w 10000"/>
                <a:gd name="connsiteY337" fmla="*/ 6934 h 10000"/>
                <a:gd name="connsiteX338" fmla="*/ 8770 w 10000"/>
                <a:gd name="connsiteY338" fmla="*/ 6941 h 10000"/>
                <a:gd name="connsiteX339" fmla="*/ 8757 w 10000"/>
                <a:gd name="connsiteY339" fmla="*/ 6962 h 10000"/>
                <a:gd name="connsiteX340" fmla="*/ 8713 w 10000"/>
                <a:gd name="connsiteY340" fmla="*/ 6927 h 10000"/>
                <a:gd name="connsiteX341" fmla="*/ 8670 w 10000"/>
                <a:gd name="connsiteY341" fmla="*/ 6934 h 10000"/>
                <a:gd name="connsiteX342" fmla="*/ 8644 w 10000"/>
                <a:gd name="connsiteY342" fmla="*/ 6906 h 10000"/>
                <a:gd name="connsiteX343" fmla="*/ 8589 w 10000"/>
                <a:gd name="connsiteY343" fmla="*/ 6891 h 10000"/>
                <a:gd name="connsiteX344" fmla="*/ 8601 w 10000"/>
                <a:gd name="connsiteY344" fmla="*/ 6941 h 10000"/>
                <a:gd name="connsiteX345" fmla="*/ 8575 w 10000"/>
                <a:gd name="connsiteY345" fmla="*/ 6991 h 10000"/>
                <a:gd name="connsiteX346" fmla="*/ 8481 w 10000"/>
                <a:gd name="connsiteY346" fmla="*/ 6984 h 10000"/>
                <a:gd name="connsiteX347" fmla="*/ 8450 w 10000"/>
                <a:gd name="connsiteY347" fmla="*/ 6962 h 10000"/>
                <a:gd name="connsiteX348" fmla="*/ 8400 w 10000"/>
                <a:gd name="connsiteY348" fmla="*/ 6984 h 10000"/>
                <a:gd name="connsiteX349" fmla="*/ 8394 w 10000"/>
                <a:gd name="connsiteY349" fmla="*/ 7055 h 10000"/>
                <a:gd name="connsiteX350" fmla="*/ 8300 w 10000"/>
                <a:gd name="connsiteY350" fmla="*/ 7133 h 10000"/>
                <a:gd name="connsiteX351" fmla="*/ 8268 w 10000"/>
                <a:gd name="connsiteY351" fmla="*/ 7090 h 10000"/>
                <a:gd name="connsiteX352" fmla="*/ 8200 w 10000"/>
                <a:gd name="connsiteY352" fmla="*/ 7111 h 10000"/>
                <a:gd name="connsiteX353" fmla="*/ 8155 w 10000"/>
                <a:gd name="connsiteY353" fmla="*/ 7133 h 10000"/>
                <a:gd name="connsiteX354" fmla="*/ 8149 w 10000"/>
                <a:gd name="connsiteY354" fmla="*/ 7168 h 10000"/>
                <a:gd name="connsiteX355" fmla="*/ 8054 w 10000"/>
                <a:gd name="connsiteY355" fmla="*/ 7246 h 10000"/>
                <a:gd name="connsiteX356" fmla="*/ 7999 w 10000"/>
                <a:gd name="connsiteY356" fmla="*/ 7232 h 10000"/>
                <a:gd name="connsiteX357" fmla="*/ 7942 w 10000"/>
                <a:gd name="connsiteY357" fmla="*/ 7260 h 10000"/>
                <a:gd name="connsiteX358" fmla="*/ 7898 w 10000"/>
                <a:gd name="connsiteY358" fmla="*/ 7303 h 10000"/>
                <a:gd name="connsiteX359" fmla="*/ 7836 w 10000"/>
                <a:gd name="connsiteY359" fmla="*/ 7331 h 10000"/>
                <a:gd name="connsiteX360" fmla="*/ 7841 w 10000"/>
                <a:gd name="connsiteY360" fmla="*/ 7374 h 10000"/>
                <a:gd name="connsiteX361" fmla="*/ 7786 w 10000"/>
                <a:gd name="connsiteY361" fmla="*/ 7402 h 10000"/>
                <a:gd name="connsiteX362" fmla="*/ 7704 w 10000"/>
                <a:gd name="connsiteY362" fmla="*/ 7523 h 10000"/>
                <a:gd name="connsiteX363" fmla="*/ 7691 w 10000"/>
                <a:gd name="connsiteY363" fmla="*/ 7573 h 10000"/>
                <a:gd name="connsiteX364" fmla="*/ 7666 w 10000"/>
                <a:gd name="connsiteY364" fmla="*/ 7559 h 10000"/>
                <a:gd name="connsiteX365" fmla="*/ 7678 w 10000"/>
                <a:gd name="connsiteY365" fmla="*/ 7523 h 10000"/>
                <a:gd name="connsiteX366" fmla="*/ 7597 w 10000"/>
                <a:gd name="connsiteY366" fmla="*/ 7339 h 10000"/>
                <a:gd name="connsiteX367" fmla="*/ 7597 w 10000"/>
                <a:gd name="connsiteY367" fmla="*/ 7268 h 10000"/>
                <a:gd name="connsiteX368" fmla="*/ 7560 w 10000"/>
                <a:gd name="connsiteY368" fmla="*/ 7268 h 10000"/>
                <a:gd name="connsiteX369" fmla="*/ 7445 w 10000"/>
                <a:gd name="connsiteY369" fmla="*/ 7197 h 10000"/>
                <a:gd name="connsiteX370" fmla="*/ 7377 w 10000"/>
                <a:gd name="connsiteY370" fmla="*/ 7232 h 10000"/>
                <a:gd name="connsiteX371" fmla="*/ 7358 w 10000"/>
                <a:gd name="connsiteY371" fmla="*/ 7275 h 10000"/>
                <a:gd name="connsiteX372" fmla="*/ 7408 w 10000"/>
                <a:gd name="connsiteY372" fmla="*/ 7324 h 10000"/>
                <a:gd name="connsiteX373" fmla="*/ 7420 w 10000"/>
                <a:gd name="connsiteY373" fmla="*/ 7367 h 10000"/>
                <a:gd name="connsiteX374" fmla="*/ 7389 w 10000"/>
                <a:gd name="connsiteY374" fmla="*/ 7410 h 10000"/>
                <a:gd name="connsiteX375" fmla="*/ 7396 w 10000"/>
                <a:gd name="connsiteY375" fmla="*/ 7445 h 10000"/>
                <a:gd name="connsiteX376" fmla="*/ 7383 w 10000"/>
                <a:gd name="connsiteY376" fmla="*/ 7516 h 10000"/>
                <a:gd name="connsiteX377" fmla="*/ 7389 w 10000"/>
                <a:gd name="connsiteY377" fmla="*/ 7587 h 10000"/>
                <a:gd name="connsiteX378" fmla="*/ 7427 w 10000"/>
                <a:gd name="connsiteY378" fmla="*/ 7700 h 10000"/>
                <a:gd name="connsiteX379" fmla="*/ 7389 w 10000"/>
                <a:gd name="connsiteY379" fmla="*/ 7743 h 10000"/>
                <a:gd name="connsiteX380" fmla="*/ 7396 w 10000"/>
                <a:gd name="connsiteY380" fmla="*/ 7779 h 10000"/>
                <a:gd name="connsiteX381" fmla="*/ 7364 w 10000"/>
                <a:gd name="connsiteY381" fmla="*/ 7793 h 10000"/>
                <a:gd name="connsiteX382" fmla="*/ 7346 w 10000"/>
                <a:gd name="connsiteY382" fmla="*/ 7814 h 10000"/>
                <a:gd name="connsiteX383" fmla="*/ 7226 w 10000"/>
                <a:gd name="connsiteY383" fmla="*/ 7800 h 10000"/>
                <a:gd name="connsiteX384" fmla="*/ 7207 w 10000"/>
                <a:gd name="connsiteY384" fmla="*/ 7757 h 10000"/>
                <a:gd name="connsiteX385" fmla="*/ 7169 w 10000"/>
                <a:gd name="connsiteY385" fmla="*/ 7786 h 10000"/>
                <a:gd name="connsiteX386" fmla="*/ 7088 w 10000"/>
                <a:gd name="connsiteY386" fmla="*/ 7771 h 10000"/>
                <a:gd name="connsiteX387" fmla="*/ 7032 w 10000"/>
                <a:gd name="connsiteY387" fmla="*/ 7793 h 10000"/>
                <a:gd name="connsiteX388" fmla="*/ 7001 w 10000"/>
                <a:gd name="connsiteY388" fmla="*/ 7644 h 10000"/>
                <a:gd name="connsiteX389" fmla="*/ 6968 w 10000"/>
                <a:gd name="connsiteY389" fmla="*/ 7637 h 10000"/>
                <a:gd name="connsiteX390" fmla="*/ 6932 w 10000"/>
                <a:gd name="connsiteY390" fmla="*/ 7544 h 10000"/>
                <a:gd name="connsiteX391" fmla="*/ 6951 w 10000"/>
                <a:gd name="connsiteY391" fmla="*/ 7502 h 10000"/>
                <a:gd name="connsiteX392" fmla="*/ 6994 w 10000"/>
                <a:gd name="connsiteY392" fmla="*/ 7523 h 10000"/>
                <a:gd name="connsiteX393" fmla="*/ 7013 w 10000"/>
                <a:gd name="connsiteY393" fmla="*/ 7473 h 10000"/>
                <a:gd name="connsiteX394" fmla="*/ 6982 w 10000"/>
                <a:gd name="connsiteY394" fmla="*/ 7438 h 10000"/>
                <a:gd name="connsiteX395" fmla="*/ 7001 w 10000"/>
                <a:gd name="connsiteY395" fmla="*/ 7402 h 10000"/>
                <a:gd name="connsiteX396" fmla="*/ 6919 w 10000"/>
                <a:gd name="connsiteY396" fmla="*/ 7331 h 10000"/>
                <a:gd name="connsiteX397" fmla="*/ 6925 w 10000"/>
                <a:gd name="connsiteY397" fmla="*/ 7296 h 10000"/>
                <a:gd name="connsiteX398" fmla="*/ 6875 w 10000"/>
                <a:gd name="connsiteY398" fmla="*/ 7260 h 10000"/>
                <a:gd name="connsiteX399" fmla="*/ 6906 w 10000"/>
                <a:gd name="connsiteY399" fmla="*/ 7218 h 10000"/>
                <a:gd name="connsiteX400" fmla="*/ 6894 w 10000"/>
                <a:gd name="connsiteY400" fmla="*/ 7168 h 10000"/>
                <a:gd name="connsiteX401" fmla="*/ 6836 w 10000"/>
                <a:gd name="connsiteY401" fmla="*/ 7090 h 10000"/>
                <a:gd name="connsiteX402" fmla="*/ 6800 w 10000"/>
                <a:gd name="connsiteY402" fmla="*/ 7026 h 10000"/>
                <a:gd name="connsiteX403" fmla="*/ 6724 w 10000"/>
                <a:gd name="connsiteY403" fmla="*/ 7055 h 10000"/>
                <a:gd name="connsiteX404" fmla="*/ 6681 w 10000"/>
                <a:gd name="connsiteY404" fmla="*/ 7048 h 10000"/>
                <a:gd name="connsiteX405" fmla="*/ 6656 w 10000"/>
                <a:gd name="connsiteY405" fmla="*/ 7111 h 10000"/>
                <a:gd name="connsiteX406" fmla="*/ 6568 w 10000"/>
                <a:gd name="connsiteY406" fmla="*/ 7119 h 10000"/>
                <a:gd name="connsiteX407" fmla="*/ 6536 w 10000"/>
                <a:gd name="connsiteY407" fmla="*/ 7111 h 10000"/>
                <a:gd name="connsiteX408" fmla="*/ 6461 w 10000"/>
                <a:gd name="connsiteY408" fmla="*/ 7161 h 10000"/>
                <a:gd name="connsiteX409" fmla="*/ 6468 w 10000"/>
                <a:gd name="connsiteY409" fmla="*/ 7260 h 10000"/>
                <a:gd name="connsiteX410" fmla="*/ 6449 w 10000"/>
                <a:gd name="connsiteY410" fmla="*/ 7324 h 10000"/>
                <a:gd name="connsiteX411" fmla="*/ 6449 w 10000"/>
                <a:gd name="connsiteY411" fmla="*/ 7381 h 10000"/>
                <a:gd name="connsiteX412" fmla="*/ 6385 w 10000"/>
                <a:gd name="connsiteY412" fmla="*/ 7424 h 10000"/>
                <a:gd name="connsiteX413" fmla="*/ 6317 w 10000"/>
                <a:gd name="connsiteY413" fmla="*/ 7431 h 10000"/>
                <a:gd name="connsiteX414" fmla="*/ 6298 w 10000"/>
                <a:gd name="connsiteY414" fmla="*/ 7410 h 10000"/>
                <a:gd name="connsiteX415" fmla="*/ 6235 w 10000"/>
                <a:gd name="connsiteY415" fmla="*/ 7388 h 10000"/>
                <a:gd name="connsiteX416" fmla="*/ 6199 w 10000"/>
                <a:gd name="connsiteY416" fmla="*/ 7431 h 10000"/>
                <a:gd name="connsiteX417" fmla="*/ 6191 w 10000"/>
                <a:gd name="connsiteY417" fmla="*/ 7473 h 10000"/>
                <a:gd name="connsiteX418" fmla="*/ 6153 w 10000"/>
                <a:gd name="connsiteY418" fmla="*/ 7480 h 10000"/>
                <a:gd name="connsiteX419" fmla="*/ 6148 w 10000"/>
                <a:gd name="connsiteY419" fmla="*/ 7523 h 10000"/>
                <a:gd name="connsiteX420" fmla="*/ 6117 w 10000"/>
                <a:gd name="connsiteY420" fmla="*/ 7523 h 10000"/>
                <a:gd name="connsiteX421" fmla="*/ 6079 w 10000"/>
                <a:gd name="connsiteY421" fmla="*/ 7424 h 10000"/>
                <a:gd name="connsiteX422" fmla="*/ 5991 w 10000"/>
                <a:gd name="connsiteY422" fmla="*/ 7473 h 10000"/>
                <a:gd name="connsiteX423" fmla="*/ 5890 w 10000"/>
                <a:gd name="connsiteY423" fmla="*/ 7551 h 10000"/>
                <a:gd name="connsiteX424" fmla="*/ 5852 w 10000"/>
                <a:gd name="connsiteY424" fmla="*/ 7566 h 10000"/>
                <a:gd name="connsiteX425" fmla="*/ 5866 w 10000"/>
                <a:gd name="connsiteY425" fmla="*/ 7615 h 10000"/>
                <a:gd name="connsiteX426" fmla="*/ 5808 w 10000"/>
                <a:gd name="connsiteY426" fmla="*/ 7637 h 10000"/>
                <a:gd name="connsiteX427" fmla="*/ 5770 w 10000"/>
                <a:gd name="connsiteY427" fmla="*/ 7608 h 10000"/>
                <a:gd name="connsiteX428" fmla="*/ 5688 w 10000"/>
                <a:gd name="connsiteY428" fmla="*/ 7622 h 10000"/>
                <a:gd name="connsiteX429" fmla="*/ 5688 w 10000"/>
                <a:gd name="connsiteY429" fmla="*/ 7395 h 10000"/>
                <a:gd name="connsiteX430" fmla="*/ 5769 w 10000"/>
                <a:gd name="connsiteY430"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1491 w 10000"/>
                <a:gd name="connsiteY31" fmla="*/ 9177 h 10000"/>
                <a:gd name="connsiteX32" fmla="*/ 940 w 10000"/>
                <a:gd name="connsiteY32" fmla="*/ 9013 h 10000"/>
                <a:gd name="connsiteX33" fmla="*/ 883 w 10000"/>
                <a:gd name="connsiteY33" fmla="*/ 8971 h 10000"/>
                <a:gd name="connsiteX34" fmla="*/ 782 w 10000"/>
                <a:gd name="connsiteY34" fmla="*/ 9021 h 10000"/>
                <a:gd name="connsiteX35" fmla="*/ 638 w 10000"/>
                <a:gd name="connsiteY35" fmla="*/ 9056 h 10000"/>
                <a:gd name="connsiteX36" fmla="*/ 738 w 10000"/>
                <a:gd name="connsiteY36" fmla="*/ 9177 h 10000"/>
                <a:gd name="connsiteX37" fmla="*/ 268 w 10000"/>
                <a:gd name="connsiteY37" fmla="*/ 8935 h 10000"/>
                <a:gd name="connsiteX38" fmla="*/ 130 w 10000"/>
                <a:gd name="connsiteY38" fmla="*/ 8893 h 10000"/>
                <a:gd name="connsiteX39" fmla="*/ 48 w 10000"/>
                <a:gd name="connsiteY39" fmla="*/ 8758 h 10000"/>
                <a:gd name="connsiteX40" fmla="*/ 638 w 10000"/>
                <a:gd name="connsiteY40" fmla="*/ 7104 h 10000"/>
                <a:gd name="connsiteX41" fmla="*/ 6100 w 10000"/>
                <a:gd name="connsiteY41" fmla="*/ 7627 h 10000"/>
                <a:gd name="connsiteX42" fmla="*/ 5005 w 10000"/>
                <a:gd name="connsiteY42" fmla="*/ 5713 h 10000"/>
                <a:gd name="connsiteX43" fmla="*/ 5149 w 10000"/>
                <a:gd name="connsiteY43" fmla="*/ 5720 h 10000"/>
                <a:gd name="connsiteX44" fmla="*/ 5199 w 10000"/>
                <a:gd name="connsiteY44" fmla="*/ 5742 h 10000"/>
                <a:gd name="connsiteX45" fmla="*/ 5306 w 10000"/>
                <a:gd name="connsiteY45" fmla="*/ 5635 h 10000"/>
                <a:gd name="connsiteX46" fmla="*/ 5363 w 10000"/>
                <a:gd name="connsiteY46" fmla="*/ 5628 h 10000"/>
                <a:gd name="connsiteX47" fmla="*/ 5413 w 10000"/>
                <a:gd name="connsiteY47" fmla="*/ 5564 h 10000"/>
                <a:gd name="connsiteX48" fmla="*/ 5475 w 10000"/>
                <a:gd name="connsiteY48" fmla="*/ 5515 h 10000"/>
                <a:gd name="connsiteX49" fmla="*/ 5538 w 10000"/>
                <a:gd name="connsiteY49" fmla="*/ 5408 h 10000"/>
                <a:gd name="connsiteX50" fmla="*/ 5551 w 10000"/>
                <a:gd name="connsiteY50" fmla="*/ 5344 h 10000"/>
                <a:gd name="connsiteX51" fmla="*/ 5626 w 10000"/>
                <a:gd name="connsiteY51" fmla="*/ 5316 h 10000"/>
                <a:gd name="connsiteX52" fmla="*/ 5714 w 10000"/>
                <a:gd name="connsiteY52" fmla="*/ 5351 h 10000"/>
                <a:gd name="connsiteX53" fmla="*/ 5789 w 10000"/>
                <a:gd name="connsiteY53" fmla="*/ 5337 h 10000"/>
                <a:gd name="connsiteX54" fmla="*/ 5866 w 10000"/>
                <a:gd name="connsiteY54" fmla="*/ 5344 h 10000"/>
                <a:gd name="connsiteX55" fmla="*/ 5998 w 10000"/>
                <a:gd name="connsiteY55" fmla="*/ 5302 h 10000"/>
                <a:gd name="connsiteX56" fmla="*/ 6084 w 10000"/>
                <a:gd name="connsiteY56" fmla="*/ 5195 h 10000"/>
                <a:gd name="connsiteX57" fmla="*/ 6122 w 10000"/>
                <a:gd name="connsiteY57" fmla="*/ 5160 h 10000"/>
                <a:gd name="connsiteX58" fmla="*/ 6179 w 10000"/>
                <a:gd name="connsiteY58" fmla="*/ 5160 h 10000"/>
                <a:gd name="connsiteX59" fmla="*/ 6223 w 10000"/>
                <a:gd name="connsiteY59" fmla="*/ 5103 h 10000"/>
                <a:gd name="connsiteX60" fmla="*/ 6204 w 10000"/>
                <a:gd name="connsiteY60" fmla="*/ 5039 h 10000"/>
                <a:gd name="connsiteX61" fmla="*/ 6217 w 10000"/>
                <a:gd name="connsiteY61" fmla="*/ 4982 h 10000"/>
                <a:gd name="connsiteX62" fmla="*/ 6273 w 10000"/>
                <a:gd name="connsiteY62" fmla="*/ 4876 h 10000"/>
                <a:gd name="connsiteX63" fmla="*/ 6335 w 10000"/>
                <a:gd name="connsiteY63" fmla="*/ 4776 h 10000"/>
                <a:gd name="connsiteX64" fmla="*/ 6398 w 10000"/>
                <a:gd name="connsiteY64" fmla="*/ 4755 h 10000"/>
                <a:gd name="connsiteX65" fmla="*/ 6430 w 10000"/>
                <a:gd name="connsiteY65" fmla="*/ 4720 h 10000"/>
                <a:gd name="connsiteX66" fmla="*/ 6536 w 10000"/>
                <a:gd name="connsiteY66" fmla="*/ 4734 h 10000"/>
                <a:gd name="connsiteX67" fmla="*/ 6643 w 10000"/>
                <a:gd name="connsiteY67" fmla="*/ 4734 h 10000"/>
                <a:gd name="connsiteX68" fmla="*/ 6650 w 10000"/>
                <a:gd name="connsiteY68" fmla="*/ 4670 h 10000"/>
                <a:gd name="connsiteX69" fmla="*/ 6668 w 10000"/>
                <a:gd name="connsiteY69" fmla="*/ 4627 h 10000"/>
                <a:gd name="connsiteX70" fmla="*/ 6662 w 10000"/>
                <a:gd name="connsiteY70" fmla="*/ 4599 h 10000"/>
                <a:gd name="connsiteX71" fmla="*/ 6724 w 10000"/>
                <a:gd name="connsiteY71" fmla="*/ 4578 h 10000"/>
                <a:gd name="connsiteX72" fmla="*/ 6768 w 10000"/>
                <a:gd name="connsiteY72" fmla="*/ 4634 h 10000"/>
                <a:gd name="connsiteX73" fmla="*/ 6831 w 10000"/>
                <a:gd name="connsiteY73" fmla="*/ 4613 h 10000"/>
                <a:gd name="connsiteX74" fmla="*/ 6851 w 10000"/>
                <a:gd name="connsiteY74" fmla="*/ 4578 h 10000"/>
                <a:gd name="connsiteX75" fmla="*/ 6901 w 10000"/>
                <a:gd name="connsiteY75" fmla="*/ 4564 h 10000"/>
                <a:gd name="connsiteX76" fmla="*/ 7006 w 10000"/>
                <a:gd name="connsiteY76" fmla="*/ 4493 h 10000"/>
                <a:gd name="connsiteX77" fmla="*/ 7107 w 10000"/>
                <a:gd name="connsiteY77" fmla="*/ 4521 h 10000"/>
                <a:gd name="connsiteX78" fmla="*/ 7133 w 10000"/>
                <a:gd name="connsiteY78" fmla="*/ 4507 h 10000"/>
                <a:gd name="connsiteX79" fmla="*/ 7188 w 10000"/>
                <a:gd name="connsiteY79" fmla="*/ 4528 h 10000"/>
                <a:gd name="connsiteX80" fmla="*/ 7214 w 10000"/>
                <a:gd name="connsiteY80" fmla="*/ 4471 h 10000"/>
                <a:gd name="connsiteX81" fmla="*/ 7238 w 10000"/>
                <a:gd name="connsiteY81" fmla="*/ 4500 h 10000"/>
                <a:gd name="connsiteX82" fmla="*/ 7276 w 10000"/>
                <a:gd name="connsiteY82" fmla="*/ 4493 h 10000"/>
                <a:gd name="connsiteX83" fmla="*/ 7320 w 10000"/>
                <a:gd name="connsiteY83" fmla="*/ 4556 h 10000"/>
                <a:gd name="connsiteX84" fmla="*/ 7370 w 10000"/>
                <a:gd name="connsiteY84" fmla="*/ 4549 h 10000"/>
                <a:gd name="connsiteX85" fmla="*/ 7414 w 10000"/>
                <a:gd name="connsiteY85" fmla="*/ 4578 h 10000"/>
                <a:gd name="connsiteX86" fmla="*/ 7433 w 10000"/>
                <a:gd name="connsiteY86" fmla="*/ 4556 h 10000"/>
                <a:gd name="connsiteX87" fmla="*/ 7522 w 10000"/>
                <a:gd name="connsiteY87" fmla="*/ 4564 h 10000"/>
                <a:gd name="connsiteX88" fmla="*/ 7535 w 10000"/>
                <a:gd name="connsiteY88" fmla="*/ 4585 h 10000"/>
                <a:gd name="connsiteX89" fmla="*/ 7628 w 10000"/>
                <a:gd name="connsiteY89" fmla="*/ 4514 h 10000"/>
                <a:gd name="connsiteX90" fmla="*/ 7628 w 10000"/>
                <a:gd name="connsiteY90" fmla="*/ 4393 h 10000"/>
                <a:gd name="connsiteX91" fmla="*/ 7604 w 10000"/>
                <a:gd name="connsiteY91" fmla="*/ 4379 h 10000"/>
                <a:gd name="connsiteX92" fmla="*/ 7585 w 10000"/>
                <a:gd name="connsiteY92" fmla="*/ 4294 h 10000"/>
                <a:gd name="connsiteX93" fmla="*/ 7547 w 10000"/>
                <a:gd name="connsiteY93" fmla="*/ 4209 h 10000"/>
                <a:gd name="connsiteX94" fmla="*/ 7489 w 10000"/>
                <a:gd name="connsiteY94" fmla="*/ 4173 h 10000"/>
                <a:gd name="connsiteX95" fmla="*/ 7483 w 10000"/>
                <a:gd name="connsiteY95" fmla="*/ 4131 h 10000"/>
                <a:gd name="connsiteX96" fmla="*/ 7402 w 10000"/>
                <a:gd name="connsiteY96" fmla="*/ 4053 h 10000"/>
                <a:gd name="connsiteX97" fmla="*/ 7408 w 10000"/>
                <a:gd name="connsiteY97" fmla="*/ 4024 h 10000"/>
                <a:gd name="connsiteX98" fmla="*/ 7327 w 10000"/>
                <a:gd name="connsiteY98" fmla="*/ 3982 h 10000"/>
                <a:gd name="connsiteX99" fmla="*/ 7320 w 10000"/>
                <a:gd name="connsiteY99" fmla="*/ 3903 h 10000"/>
                <a:gd name="connsiteX100" fmla="*/ 7183 w 10000"/>
                <a:gd name="connsiteY100" fmla="*/ 3833 h 10000"/>
                <a:gd name="connsiteX101" fmla="*/ 7107 w 10000"/>
                <a:gd name="connsiteY101" fmla="*/ 3683 h 10000"/>
                <a:gd name="connsiteX102" fmla="*/ 6994 w 10000"/>
                <a:gd name="connsiteY102" fmla="*/ 3676 h 10000"/>
                <a:gd name="connsiteX103" fmla="*/ 6956 w 10000"/>
                <a:gd name="connsiteY103" fmla="*/ 3648 h 10000"/>
                <a:gd name="connsiteX104" fmla="*/ 6901 w 10000"/>
                <a:gd name="connsiteY104" fmla="*/ 3669 h 10000"/>
                <a:gd name="connsiteX105" fmla="*/ 6812 w 10000"/>
                <a:gd name="connsiteY105" fmla="*/ 3669 h 10000"/>
                <a:gd name="connsiteX106" fmla="*/ 6687 w 10000"/>
                <a:gd name="connsiteY106" fmla="*/ 3840 h 10000"/>
                <a:gd name="connsiteX107" fmla="*/ 6643 w 10000"/>
                <a:gd name="connsiteY107" fmla="*/ 3918 h 10000"/>
                <a:gd name="connsiteX108" fmla="*/ 6530 w 10000"/>
                <a:gd name="connsiteY108" fmla="*/ 3797 h 10000"/>
                <a:gd name="connsiteX109" fmla="*/ 6449 w 10000"/>
                <a:gd name="connsiteY109" fmla="*/ 3747 h 10000"/>
                <a:gd name="connsiteX110" fmla="*/ 6367 w 10000"/>
                <a:gd name="connsiteY110" fmla="*/ 3754 h 10000"/>
                <a:gd name="connsiteX111" fmla="*/ 6285 w 10000"/>
                <a:gd name="connsiteY111" fmla="*/ 3790 h 10000"/>
                <a:gd name="connsiteX112" fmla="*/ 6217 w 10000"/>
                <a:gd name="connsiteY112" fmla="*/ 3762 h 10000"/>
                <a:gd name="connsiteX113" fmla="*/ 6153 w 10000"/>
                <a:gd name="connsiteY113" fmla="*/ 3804 h 10000"/>
                <a:gd name="connsiteX114" fmla="*/ 6091 w 10000"/>
                <a:gd name="connsiteY114" fmla="*/ 3889 h 10000"/>
                <a:gd name="connsiteX115" fmla="*/ 5947 w 10000"/>
                <a:gd name="connsiteY115" fmla="*/ 3733 h 10000"/>
                <a:gd name="connsiteX116" fmla="*/ 5928 w 10000"/>
                <a:gd name="connsiteY116" fmla="*/ 3577 h 10000"/>
                <a:gd name="connsiteX117" fmla="*/ 6041 w 10000"/>
                <a:gd name="connsiteY117" fmla="*/ 3513 h 10000"/>
                <a:gd name="connsiteX118" fmla="*/ 6034 w 10000"/>
                <a:gd name="connsiteY118" fmla="*/ 3343 h 10000"/>
                <a:gd name="connsiteX119" fmla="*/ 6141 w 10000"/>
                <a:gd name="connsiteY119" fmla="*/ 3144 h 10000"/>
                <a:gd name="connsiteX120" fmla="*/ 6129 w 10000"/>
                <a:gd name="connsiteY120" fmla="*/ 3109 h 10000"/>
                <a:gd name="connsiteX121" fmla="*/ 6385 w 10000"/>
                <a:gd name="connsiteY121" fmla="*/ 2456 h 10000"/>
                <a:gd name="connsiteX122" fmla="*/ 6524 w 10000"/>
                <a:gd name="connsiteY122" fmla="*/ 2555 h 10000"/>
                <a:gd name="connsiteX123" fmla="*/ 6605 w 10000"/>
                <a:gd name="connsiteY123" fmla="*/ 2598 h 10000"/>
                <a:gd name="connsiteX124" fmla="*/ 6687 w 10000"/>
                <a:gd name="connsiteY124" fmla="*/ 2598 h 10000"/>
                <a:gd name="connsiteX125" fmla="*/ 6812 w 10000"/>
                <a:gd name="connsiteY125" fmla="*/ 2676 h 10000"/>
                <a:gd name="connsiteX126" fmla="*/ 6831 w 10000"/>
                <a:gd name="connsiteY126" fmla="*/ 2626 h 10000"/>
                <a:gd name="connsiteX127" fmla="*/ 6913 w 10000"/>
                <a:gd name="connsiteY127" fmla="*/ 2612 h 10000"/>
                <a:gd name="connsiteX128" fmla="*/ 6982 w 10000"/>
                <a:gd name="connsiteY128" fmla="*/ 2527 h 10000"/>
                <a:gd name="connsiteX129" fmla="*/ 7069 w 10000"/>
                <a:gd name="connsiteY129" fmla="*/ 2463 h 10000"/>
                <a:gd name="connsiteX130" fmla="*/ 7107 w 10000"/>
                <a:gd name="connsiteY130" fmla="*/ 2399 h 10000"/>
                <a:gd name="connsiteX131" fmla="*/ 7238 w 10000"/>
                <a:gd name="connsiteY131" fmla="*/ 2356 h 10000"/>
                <a:gd name="connsiteX132" fmla="*/ 7308 w 10000"/>
                <a:gd name="connsiteY132" fmla="*/ 2363 h 10000"/>
                <a:gd name="connsiteX133" fmla="*/ 7364 w 10000"/>
                <a:gd name="connsiteY133" fmla="*/ 2300 h 10000"/>
                <a:gd name="connsiteX134" fmla="*/ 7408 w 10000"/>
                <a:gd name="connsiteY134" fmla="*/ 2214 h 10000"/>
                <a:gd name="connsiteX135" fmla="*/ 7389 w 10000"/>
                <a:gd name="connsiteY135" fmla="*/ 2200 h 10000"/>
                <a:gd name="connsiteX136" fmla="*/ 7408 w 10000"/>
                <a:gd name="connsiteY136" fmla="*/ 2108 h 10000"/>
                <a:gd name="connsiteX137" fmla="*/ 7333 w 10000"/>
                <a:gd name="connsiteY137" fmla="*/ 2108 h 10000"/>
                <a:gd name="connsiteX138" fmla="*/ 7370 w 10000"/>
                <a:gd name="connsiteY138" fmla="*/ 2030 h 10000"/>
                <a:gd name="connsiteX139" fmla="*/ 7377 w 10000"/>
                <a:gd name="connsiteY139" fmla="*/ 1938 h 10000"/>
                <a:gd name="connsiteX140" fmla="*/ 7408 w 10000"/>
                <a:gd name="connsiteY140" fmla="*/ 1916 h 10000"/>
                <a:gd name="connsiteX141" fmla="*/ 7464 w 10000"/>
                <a:gd name="connsiteY141" fmla="*/ 1824 h 10000"/>
                <a:gd name="connsiteX142" fmla="*/ 7458 w 10000"/>
                <a:gd name="connsiteY142" fmla="*/ 1753 h 10000"/>
                <a:gd name="connsiteX143" fmla="*/ 7504 w 10000"/>
                <a:gd name="connsiteY143" fmla="*/ 1675 h 10000"/>
                <a:gd name="connsiteX144" fmla="*/ 7554 w 10000"/>
                <a:gd name="connsiteY144" fmla="*/ 1625 h 10000"/>
                <a:gd name="connsiteX145" fmla="*/ 7572 w 10000"/>
                <a:gd name="connsiteY145" fmla="*/ 1540 h 10000"/>
                <a:gd name="connsiteX146" fmla="*/ 7566 w 10000"/>
                <a:gd name="connsiteY146" fmla="*/ 1512 h 10000"/>
                <a:gd name="connsiteX147" fmla="*/ 7610 w 10000"/>
                <a:gd name="connsiteY147" fmla="*/ 1455 h 10000"/>
                <a:gd name="connsiteX148" fmla="*/ 7672 w 10000"/>
                <a:gd name="connsiteY148" fmla="*/ 1285 h 10000"/>
                <a:gd name="connsiteX149" fmla="*/ 7691 w 10000"/>
                <a:gd name="connsiteY149" fmla="*/ 1185 h 10000"/>
                <a:gd name="connsiteX150" fmla="*/ 7723 w 10000"/>
                <a:gd name="connsiteY150" fmla="*/ 1192 h 10000"/>
                <a:gd name="connsiteX151" fmla="*/ 7810 w 10000"/>
                <a:gd name="connsiteY151" fmla="*/ 1079 h 10000"/>
                <a:gd name="connsiteX152" fmla="*/ 7910 w 10000"/>
                <a:gd name="connsiteY152" fmla="*/ 1015 h 10000"/>
                <a:gd name="connsiteX153" fmla="*/ 7922 w 10000"/>
                <a:gd name="connsiteY153" fmla="*/ 937 h 10000"/>
                <a:gd name="connsiteX154" fmla="*/ 7961 w 10000"/>
                <a:gd name="connsiteY154" fmla="*/ 852 h 10000"/>
                <a:gd name="connsiteX155" fmla="*/ 7949 w 10000"/>
                <a:gd name="connsiteY155" fmla="*/ 788 h 10000"/>
                <a:gd name="connsiteX156" fmla="*/ 7898 w 10000"/>
                <a:gd name="connsiteY156" fmla="*/ 731 h 10000"/>
                <a:gd name="connsiteX157" fmla="*/ 7922 w 10000"/>
                <a:gd name="connsiteY157" fmla="*/ 660 h 10000"/>
                <a:gd name="connsiteX158" fmla="*/ 7922 w 10000"/>
                <a:gd name="connsiteY158" fmla="*/ 575 h 10000"/>
                <a:gd name="connsiteX159" fmla="*/ 7829 w 10000"/>
                <a:gd name="connsiteY159" fmla="*/ 504 h 10000"/>
                <a:gd name="connsiteX160" fmla="*/ 7736 w 10000"/>
                <a:gd name="connsiteY160" fmla="*/ 546 h 10000"/>
                <a:gd name="connsiteX161" fmla="*/ 7691 w 10000"/>
                <a:gd name="connsiteY161" fmla="*/ 546 h 10000"/>
                <a:gd name="connsiteX162" fmla="*/ 7672 w 10000"/>
                <a:gd name="connsiteY162" fmla="*/ 497 h 10000"/>
                <a:gd name="connsiteX163" fmla="*/ 7672 w 10000"/>
                <a:gd name="connsiteY163" fmla="*/ 405 h 10000"/>
                <a:gd name="connsiteX164" fmla="*/ 7791 w 10000"/>
                <a:gd name="connsiteY164" fmla="*/ 312 h 10000"/>
                <a:gd name="connsiteX165" fmla="*/ 7829 w 10000"/>
                <a:gd name="connsiteY165" fmla="*/ 234 h 10000"/>
                <a:gd name="connsiteX166" fmla="*/ 7904 w 10000"/>
                <a:gd name="connsiteY166" fmla="*/ 170 h 10000"/>
                <a:gd name="connsiteX167" fmla="*/ 7973 w 10000"/>
                <a:gd name="connsiteY167" fmla="*/ 50 h 10000"/>
                <a:gd name="connsiteX168" fmla="*/ 8023 w 10000"/>
                <a:gd name="connsiteY168" fmla="*/ 28 h 10000"/>
                <a:gd name="connsiteX169" fmla="*/ 8092 w 10000"/>
                <a:gd name="connsiteY169" fmla="*/ 43 h 10000"/>
                <a:gd name="connsiteX170" fmla="*/ 8237 w 10000"/>
                <a:gd name="connsiteY170" fmla="*/ 0 h 10000"/>
                <a:gd name="connsiteX171" fmla="*/ 8305 w 10000"/>
                <a:gd name="connsiteY171" fmla="*/ 71 h 10000"/>
                <a:gd name="connsiteX172" fmla="*/ 8300 w 10000"/>
                <a:gd name="connsiteY172" fmla="*/ 121 h 10000"/>
                <a:gd name="connsiteX173" fmla="*/ 8331 w 10000"/>
                <a:gd name="connsiteY173" fmla="*/ 142 h 10000"/>
                <a:gd name="connsiteX174" fmla="*/ 8355 w 10000"/>
                <a:gd name="connsiteY174" fmla="*/ 192 h 10000"/>
                <a:gd name="connsiteX175" fmla="*/ 8318 w 10000"/>
                <a:gd name="connsiteY175" fmla="*/ 248 h 10000"/>
                <a:gd name="connsiteX176" fmla="*/ 8268 w 10000"/>
                <a:gd name="connsiteY176" fmla="*/ 376 h 10000"/>
                <a:gd name="connsiteX177" fmla="*/ 8187 w 10000"/>
                <a:gd name="connsiteY177" fmla="*/ 476 h 10000"/>
                <a:gd name="connsiteX178" fmla="*/ 8111 w 10000"/>
                <a:gd name="connsiteY178" fmla="*/ 532 h 10000"/>
                <a:gd name="connsiteX179" fmla="*/ 8169 w 10000"/>
                <a:gd name="connsiteY179" fmla="*/ 554 h 10000"/>
                <a:gd name="connsiteX180" fmla="*/ 8243 w 10000"/>
                <a:gd name="connsiteY180" fmla="*/ 639 h 10000"/>
                <a:gd name="connsiteX181" fmla="*/ 8293 w 10000"/>
                <a:gd name="connsiteY181" fmla="*/ 646 h 10000"/>
                <a:gd name="connsiteX182" fmla="*/ 8318 w 10000"/>
                <a:gd name="connsiteY182" fmla="*/ 738 h 10000"/>
                <a:gd name="connsiteX183" fmla="*/ 8368 w 10000"/>
                <a:gd name="connsiteY183" fmla="*/ 759 h 10000"/>
                <a:gd name="connsiteX184" fmla="*/ 8406 w 10000"/>
                <a:gd name="connsiteY184" fmla="*/ 752 h 10000"/>
                <a:gd name="connsiteX185" fmla="*/ 8481 w 10000"/>
                <a:gd name="connsiteY185" fmla="*/ 610 h 10000"/>
                <a:gd name="connsiteX186" fmla="*/ 8550 w 10000"/>
                <a:gd name="connsiteY186" fmla="*/ 625 h 10000"/>
                <a:gd name="connsiteX187" fmla="*/ 8562 w 10000"/>
                <a:gd name="connsiteY187" fmla="*/ 667 h 10000"/>
                <a:gd name="connsiteX188" fmla="*/ 8613 w 10000"/>
                <a:gd name="connsiteY188" fmla="*/ 717 h 10000"/>
                <a:gd name="connsiteX189" fmla="*/ 8613 w 10000"/>
                <a:gd name="connsiteY189" fmla="*/ 752 h 10000"/>
                <a:gd name="connsiteX190" fmla="*/ 8657 w 10000"/>
                <a:gd name="connsiteY190" fmla="*/ 774 h 10000"/>
                <a:gd name="connsiteX191" fmla="*/ 8720 w 10000"/>
                <a:gd name="connsiteY191" fmla="*/ 774 h 10000"/>
                <a:gd name="connsiteX192" fmla="*/ 8726 w 10000"/>
                <a:gd name="connsiteY192" fmla="*/ 837 h 10000"/>
                <a:gd name="connsiteX193" fmla="*/ 8670 w 10000"/>
                <a:gd name="connsiteY193" fmla="*/ 866 h 10000"/>
                <a:gd name="connsiteX194" fmla="*/ 8720 w 10000"/>
                <a:gd name="connsiteY194" fmla="*/ 1143 h 10000"/>
                <a:gd name="connsiteX195" fmla="*/ 8770 w 10000"/>
                <a:gd name="connsiteY195" fmla="*/ 1270 h 10000"/>
                <a:gd name="connsiteX196" fmla="*/ 8757 w 10000"/>
                <a:gd name="connsiteY196" fmla="*/ 1327 h 10000"/>
                <a:gd name="connsiteX197" fmla="*/ 8801 w 10000"/>
                <a:gd name="connsiteY197" fmla="*/ 1391 h 10000"/>
                <a:gd name="connsiteX198" fmla="*/ 8808 w 10000"/>
                <a:gd name="connsiteY198" fmla="*/ 1434 h 10000"/>
                <a:gd name="connsiteX199" fmla="*/ 8926 w 10000"/>
                <a:gd name="connsiteY199" fmla="*/ 1483 h 10000"/>
                <a:gd name="connsiteX200" fmla="*/ 9072 w 10000"/>
                <a:gd name="connsiteY200" fmla="*/ 1441 h 10000"/>
                <a:gd name="connsiteX201" fmla="*/ 9089 w 10000"/>
                <a:gd name="connsiteY201" fmla="*/ 1384 h 10000"/>
                <a:gd name="connsiteX202" fmla="*/ 9139 w 10000"/>
                <a:gd name="connsiteY202" fmla="*/ 1405 h 10000"/>
                <a:gd name="connsiteX203" fmla="*/ 9172 w 10000"/>
                <a:gd name="connsiteY203" fmla="*/ 1455 h 10000"/>
                <a:gd name="connsiteX204" fmla="*/ 9248 w 10000"/>
                <a:gd name="connsiteY204" fmla="*/ 1419 h 10000"/>
                <a:gd name="connsiteX205" fmla="*/ 9291 w 10000"/>
                <a:gd name="connsiteY205" fmla="*/ 1419 h 10000"/>
                <a:gd name="connsiteX206" fmla="*/ 9354 w 10000"/>
                <a:gd name="connsiteY206" fmla="*/ 1476 h 10000"/>
                <a:gd name="connsiteX207" fmla="*/ 9391 w 10000"/>
                <a:gd name="connsiteY207" fmla="*/ 1398 h 10000"/>
                <a:gd name="connsiteX208" fmla="*/ 9467 w 10000"/>
                <a:gd name="connsiteY208" fmla="*/ 1434 h 10000"/>
                <a:gd name="connsiteX209" fmla="*/ 9505 w 10000"/>
                <a:gd name="connsiteY209" fmla="*/ 1391 h 10000"/>
                <a:gd name="connsiteX210" fmla="*/ 9536 w 10000"/>
                <a:gd name="connsiteY210" fmla="*/ 1398 h 10000"/>
                <a:gd name="connsiteX211" fmla="*/ 9567 w 10000"/>
                <a:gd name="connsiteY211" fmla="*/ 1356 h 10000"/>
                <a:gd name="connsiteX212" fmla="*/ 9561 w 10000"/>
                <a:gd name="connsiteY212" fmla="*/ 1313 h 10000"/>
                <a:gd name="connsiteX213" fmla="*/ 9605 w 10000"/>
                <a:gd name="connsiteY213" fmla="*/ 1292 h 10000"/>
                <a:gd name="connsiteX214" fmla="*/ 9636 w 10000"/>
                <a:gd name="connsiteY214" fmla="*/ 1221 h 10000"/>
                <a:gd name="connsiteX215" fmla="*/ 9725 w 10000"/>
                <a:gd name="connsiteY215" fmla="*/ 1228 h 10000"/>
                <a:gd name="connsiteX216" fmla="*/ 9856 w 10000"/>
                <a:gd name="connsiteY216" fmla="*/ 1434 h 10000"/>
                <a:gd name="connsiteX217" fmla="*/ 9880 w 10000"/>
                <a:gd name="connsiteY217" fmla="*/ 1505 h 10000"/>
                <a:gd name="connsiteX218" fmla="*/ 9969 w 10000"/>
                <a:gd name="connsiteY218" fmla="*/ 1597 h 10000"/>
                <a:gd name="connsiteX219" fmla="*/ 10000 w 10000"/>
                <a:gd name="connsiteY219" fmla="*/ 1682 h 10000"/>
                <a:gd name="connsiteX220" fmla="*/ 9931 w 10000"/>
                <a:gd name="connsiteY220" fmla="*/ 1796 h 10000"/>
                <a:gd name="connsiteX221" fmla="*/ 9880 w 10000"/>
                <a:gd name="connsiteY221" fmla="*/ 1838 h 10000"/>
                <a:gd name="connsiteX222" fmla="*/ 9907 w 10000"/>
                <a:gd name="connsiteY222" fmla="*/ 1959 h 10000"/>
                <a:gd name="connsiteX223" fmla="*/ 9830 w 10000"/>
                <a:gd name="connsiteY223" fmla="*/ 2051 h 10000"/>
                <a:gd name="connsiteX224" fmla="*/ 9787 w 10000"/>
                <a:gd name="connsiteY224" fmla="*/ 2072 h 10000"/>
                <a:gd name="connsiteX225" fmla="*/ 9787 w 10000"/>
                <a:gd name="connsiteY225" fmla="*/ 2136 h 10000"/>
                <a:gd name="connsiteX226" fmla="*/ 9730 w 10000"/>
                <a:gd name="connsiteY226" fmla="*/ 2257 h 10000"/>
                <a:gd name="connsiteX227" fmla="*/ 9693 w 10000"/>
                <a:gd name="connsiteY227" fmla="*/ 2264 h 10000"/>
                <a:gd name="connsiteX228" fmla="*/ 9699 w 10000"/>
                <a:gd name="connsiteY228" fmla="*/ 2349 h 10000"/>
                <a:gd name="connsiteX229" fmla="*/ 9667 w 10000"/>
                <a:gd name="connsiteY229" fmla="*/ 2413 h 10000"/>
                <a:gd name="connsiteX230" fmla="*/ 9675 w 10000"/>
                <a:gd name="connsiteY230" fmla="*/ 2697 h 10000"/>
                <a:gd name="connsiteX231" fmla="*/ 9693 w 10000"/>
                <a:gd name="connsiteY231" fmla="*/ 2718 h 10000"/>
                <a:gd name="connsiteX232" fmla="*/ 9687 w 10000"/>
                <a:gd name="connsiteY232" fmla="*/ 2811 h 10000"/>
                <a:gd name="connsiteX233" fmla="*/ 9675 w 10000"/>
                <a:gd name="connsiteY233" fmla="*/ 2896 h 10000"/>
                <a:gd name="connsiteX234" fmla="*/ 9630 w 10000"/>
                <a:gd name="connsiteY234" fmla="*/ 2938 h 10000"/>
                <a:gd name="connsiteX235" fmla="*/ 9548 w 10000"/>
                <a:gd name="connsiteY235" fmla="*/ 2903 h 10000"/>
                <a:gd name="connsiteX236" fmla="*/ 9511 w 10000"/>
                <a:gd name="connsiteY236" fmla="*/ 2952 h 10000"/>
                <a:gd name="connsiteX237" fmla="*/ 9517 w 10000"/>
                <a:gd name="connsiteY237" fmla="*/ 2995 h 10000"/>
                <a:gd name="connsiteX238" fmla="*/ 9492 w 10000"/>
                <a:gd name="connsiteY238" fmla="*/ 3080 h 10000"/>
                <a:gd name="connsiteX239" fmla="*/ 9448 w 10000"/>
                <a:gd name="connsiteY239" fmla="*/ 3137 h 10000"/>
                <a:gd name="connsiteX240" fmla="*/ 9435 w 10000"/>
                <a:gd name="connsiteY240" fmla="*/ 3236 h 10000"/>
                <a:gd name="connsiteX241" fmla="*/ 9404 w 10000"/>
                <a:gd name="connsiteY241" fmla="*/ 3322 h 10000"/>
                <a:gd name="connsiteX242" fmla="*/ 9410 w 10000"/>
                <a:gd name="connsiteY242" fmla="*/ 3378 h 10000"/>
                <a:gd name="connsiteX243" fmla="*/ 9398 w 10000"/>
                <a:gd name="connsiteY243" fmla="*/ 3435 h 10000"/>
                <a:gd name="connsiteX244" fmla="*/ 9423 w 10000"/>
                <a:gd name="connsiteY244" fmla="*/ 3485 h 10000"/>
                <a:gd name="connsiteX245" fmla="*/ 9385 w 10000"/>
                <a:gd name="connsiteY245" fmla="*/ 3563 h 10000"/>
                <a:gd name="connsiteX246" fmla="*/ 9323 w 10000"/>
                <a:gd name="connsiteY246" fmla="*/ 3442 h 10000"/>
                <a:gd name="connsiteX247" fmla="*/ 9323 w 10000"/>
                <a:gd name="connsiteY247" fmla="*/ 3350 h 10000"/>
                <a:gd name="connsiteX248" fmla="*/ 9304 w 10000"/>
                <a:gd name="connsiteY248" fmla="*/ 3336 h 10000"/>
                <a:gd name="connsiteX249" fmla="*/ 9228 w 10000"/>
                <a:gd name="connsiteY249" fmla="*/ 3400 h 10000"/>
                <a:gd name="connsiteX250" fmla="*/ 9108 w 10000"/>
                <a:gd name="connsiteY250" fmla="*/ 3549 h 10000"/>
                <a:gd name="connsiteX251" fmla="*/ 9039 w 10000"/>
                <a:gd name="connsiteY251" fmla="*/ 3655 h 10000"/>
                <a:gd name="connsiteX252" fmla="*/ 8933 w 10000"/>
                <a:gd name="connsiteY252" fmla="*/ 3712 h 10000"/>
                <a:gd name="connsiteX253" fmla="*/ 8895 w 10000"/>
                <a:gd name="connsiteY253" fmla="*/ 3797 h 10000"/>
                <a:gd name="connsiteX254" fmla="*/ 8864 w 10000"/>
                <a:gd name="connsiteY254" fmla="*/ 3825 h 10000"/>
                <a:gd name="connsiteX255" fmla="*/ 8744 w 10000"/>
                <a:gd name="connsiteY255" fmla="*/ 3903 h 10000"/>
                <a:gd name="connsiteX256" fmla="*/ 8644 w 10000"/>
                <a:gd name="connsiteY256" fmla="*/ 3996 h 10000"/>
                <a:gd name="connsiteX257" fmla="*/ 8620 w 10000"/>
                <a:gd name="connsiteY257" fmla="*/ 4067 h 10000"/>
                <a:gd name="connsiteX258" fmla="*/ 8581 w 10000"/>
                <a:gd name="connsiteY258" fmla="*/ 4102 h 10000"/>
                <a:gd name="connsiteX259" fmla="*/ 8632 w 10000"/>
                <a:gd name="connsiteY259" fmla="*/ 4194 h 10000"/>
                <a:gd name="connsiteX260" fmla="*/ 8682 w 10000"/>
                <a:gd name="connsiteY260" fmla="*/ 4265 h 10000"/>
                <a:gd name="connsiteX261" fmla="*/ 8751 w 10000"/>
                <a:gd name="connsiteY261" fmla="*/ 4294 h 10000"/>
                <a:gd name="connsiteX262" fmla="*/ 8726 w 10000"/>
                <a:gd name="connsiteY262" fmla="*/ 4344 h 10000"/>
                <a:gd name="connsiteX263" fmla="*/ 8775 w 10000"/>
                <a:gd name="connsiteY263" fmla="*/ 4358 h 10000"/>
                <a:gd name="connsiteX264" fmla="*/ 8775 w 10000"/>
                <a:gd name="connsiteY264" fmla="*/ 4443 h 10000"/>
                <a:gd name="connsiteX265" fmla="*/ 8814 w 10000"/>
                <a:gd name="connsiteY265" fmla="*/ 4507 h 10000"/>
                <a:gd name="connsiteX266" fmla="*/ 8876 w 10000"/>
                <a:gd name="connsiteY266" fmla="*/ 4493 h 10000"/>
                <a:gd name="connsiteX267" fmla="*/ 8902 w 10000"/>
                <a:gd name="connsiteY267" fmla="*/ 4422 h 10000"/>
                <a:gd name="connsiteX268" fmla="*/ 8952 w 10000"/>
                <a:gd name="connsiteY268" fmla="*/ 4414 h 10000"/>
                <a:gd name="connsiteX269" fmla="*/ 8957 w 10000"/>
                <a:gd name="connsiteY269" fmla="*/ 4358 h 10000"/>
                <a:gd name="connsiteX270" fmla="*/ 9022 w 10000"/>
                <a:gd name="connsiteY270" fmla="*/ 4358 h 10000"/>
                <a:gd name="connsiteX271" fmla="*/ 8995 w 10000"/>
                <a:gd name="connsiteY271" fmla="*/ 4429 h 10000"/>
                <a:gd name="connsiteX272" fmla="*/ 9058 w 10000"/>
                <a:gd name="connsiteY272" fmla="*/ 4464 h 10000"/>
                <a:gd name="connsiteX273" fmla="*/ 9046 w 10000"/>
                <a:gd name="connsiteY273" fmla="*/ 4528 h 10000"/>
                <a:gd name="connsiteX274" fmla="*/ 8952 w 10000"/>
                <a:gd name="connsiteY274" fmla="*/ 4535 h 10000"/>
                <a:gd name="connsiteX275" fmla="*/ 8883 w 10000"/>
                <a:gd name="connsiteY275" fmla="*/ 4578 h 10000"/>
                <a:gd name="connsiteX276" fmla="*/ 8821 w 10000"/>
                <a:gd name="connsiteY276" fmla="*/ 4599 h 10000"/>
                <a:gd name="connsiteX277" fmla="*/ 8821 w 10000"/>
                <a:gd name="connsiteY277" fmla="*/ 4698 h 10000"/>
                <a:gd name="connsiteX278" fmla="*/ 8883 w 10000"/>
                <a:gd name="connsiteY278" fmla="*/ 4805 h 10000"/>
                <a:gd name="connsiteX279" fmla="*/ 8833 w 10000"/>
                <a:gd name="connsiteY279" fmla="*/ 4904 h 10000"/>
                <a:gd name="connsiteX280" fmla="*/ 8732 w 10000"/>
                <a:gd name="connsiteY280" fmla="*/ 4918 h 10000"/>
                <a:gd name="connsiteX281" fmla="*/ 8744 w 10000"/>
                <a:gd name="connsiteY281" fmla="*/ 5032 h 10000"/>
                <a:gd name="connsiteX282" fmla="*/ 8739 w 10000"/>
                <a:gd name="connsiteY282" fmla="*/ 5103 h 10000"/>
                <a:gd name="connsiteX283" fmla="*/ 8707 w 10000"/>
                <a:gd name="connsiteY283" fmla="*/ 5138 h 10000"/>
                <a:gd name="connsiteX284" fmla="*/ 8644 w 10000"/>
                <a:gd name="connsiteY284" fmla="*/ 5110 h 10000"/>
                <a:gd name="connsiteX285" fmla="*/ 8589 w 10000"/>
                <a:gd name="connsiteY285" fmla="*/ 5018 h 10000"/>
                <a:gd name="connsiteX286" fmla="*/ 8525 w 10000"/>
                <a:gd name="connsiteY286" fmla="*/ 5089 h 10000"/>
                <a:gd name="connsiteX287" fmla="*/ 8463 w 10000"/>
                <a:gd name="connsiteY287" fmla="*/ 5039 h 10000"/>
                <a:gd name="connsiteX288" fmla="*/ 8456 w 10000"/>
                <a:gd name="connsiteY288" fmla="*/ 5011 h 10000"/>
                <a:gd name="connsiteX289" fmla="*/ 8368 w 10000"/>
                <a:gd name="connsiteY289" fmla="*/ 4947 h 10000"/>
                <a:gd name="connsiteX290" fmla="*/ 8343 w 10000"/>
                <a:gd name="connsiteY290" fmla="*/ 4961 h 10000"/>
                <a:gd name="connsiteX291" fmla="*/ 8355 w 10000"/>
                <a:gd name="connsiteY291" fmla="*/ 5039 h 10000"/>
                <a:gd name="connsiteX292" fmla="*/ 8305 w 10000"/>
                <a:gd name="connsiteY292" fmla="*/ 5138 h 10000"/>
                <a:gd name="connsiteX293" fmla="*/ 8343 w 10000"/>
                <a:gd name="connsiteY293" fmla="*/ 5160 h 10000"/>
                <a:gd name="connsiteX294" fmla="*/ 8413 w 10000"/>
                <a:gd name="connsiteY294" fmla="*/ 5145 h 10000"/>
                <a:gd name="connsiteX295" fmla="*/ 8425 w 10000"/>
                <a:gd name="connsiteY295" fmla="*/ 5181 h 10000"/>
                <a:gd name="connsiteX296" fmla="*/ 8413 w 10000"/>
                <a:gd name="connsiteY296" fmla="*/ 5224 h 10000"/>
                <a:gd name="connsiteX297" fmla="*/ 8438 w 10000"/>
                <a:gd name="connsiteY297" fmla="*/ 5280 h 10000"/>
                <a:gd name="connsiteX298" fmla="*/ 8494 w 10000"/>
                <a:gd name="connsiteY298" fmla="*/ 5316 h 10000"/>
                <a:gd name="connsiteX299" fmla="*/ 8481 w 10000"/>
                <a:gd name="connsiteY299" fmla="*/ 5401 h 10000"/>
                <a:gd name="connsiteX300" fmla="*/ 8519 w 10000"/>
                <a:gd name="connsiteY300" fmla="*/ 5444 h 10000"/>
                <a:gd name="connsiteX301" fmla="*/ 8475 w 10000"/>
                <a:gd name="connsiteY301" fmla="*/ 5486 h 10000"/>
                <a:gd name="connsiteX302" fmla="*/ 8463 w 10000"/>
                <a:gd name="connsiteY302" fmla="*/ 5642 h 10000"/>
                <a:gd name="connsiteX303" fmla="*/ 8438 w 10000"/>
                <a:gd name="connsiteY303" fmla="*/ 5649 h 10000"/>
                <a:gd name="connsiteX304" fmla="*/ 8469 w 10000"/>
                <a:gd name="connsiteY304" fmla="*/ 5720 h 10000"/>
                <a:gd name="connsiteX305" fmla="*/ 8475 w 10000"/>
                <a:gd name="connsiteY305" fmla="*/ 5841 h 10000"/>
                <a:gd name="connsiteX306" fmla="*/ 8506 w 10000"/>
                <a:gd name="connsiteY306" fmla="*/ 5869 h 10000"/>
                <a:gd name="connsiteX307" fmla="*/ 8513 w 10000"/>
                <a:gd name="connsiteY307" fmla="*/ 5905 h 10000"/>
                <a:gd name="connsiteX308" fmla="*/ 8538 w 10000"/>
                <a:gd name="connsiteY308" fmla="*/ 5912 h 10000"/>
                <a:gd name="connsiteX309" fmla="*/ 8544 w 10000"/>
                <a:gd name="connsiteY309" fmla="*/ 5983 h 10000"/>
                <a:gd name="connsiteX310" fmla="*/ 8531 w 10000"/>
                <a:gd name="connsiteY310" fmla="*/ 6033 h 10000"/>
                <a:gd name="connsiteX311" fmla="*/ 8595 w 10000"/>
                <a:gd name="connsiteY311" fmla="*/ 6061 h 10000"/>
                <a:gd name="connsiteX312" fmla="*/ 8689 w 10000"/>
                <a:gd name="connsiteY312" fmla="*/ 6004 h 10000"/>
                <a:gd name="connsiteX313" fmla="*/ 8826 w 10000"/>
                <a:gd name="connsiteY313" fmla="*/ 5891 h 10000"/>
                <a:gd name="connsiteX314" fmla="*/ 8864 w 10000"/>
                <a:gd name="connsiteY314" fmla="*/ 5891 h 10000"/>
                <a:gd name="connsiteX315" fmla="*/ 8864 w 10000"/>
                <a:gd name="connsiteY315" fmla="*/ 5976 h 10000"/>
                <a:gd name="connsiteX316" fmla="*/ 8889 w 10000"/>
                <a:gd name="connsiteY316" fmla="*/ 5990 h 10000"/>
                <a:gd name="connsiteX317" fmla="*/ 8933 w 10000"/>
                <a:gd name="connsiteY317" fmla="*/ 6089 h 10000"/>
                <a:gd name="connsiteX318" fmla="*/ 8964 w 10000"/>
                <a:gd name="connsiteY318" fmla="*/ 6097 h 10000"/>
                <a:gd name="connsiteX319" fmla="*/ 8945 w 10000"/>
                <a:gd name="connsiteY319" fmla="*/ 6153 h 10000"/>
                <a:gd name="connsiteX320" fmla="*/ 8995 w 10000"/>
                <a:gd name="connsiteY320" fmla="*/ 6281 h 10000"/>
                <a:gd name="connsiteX321" fmla="*/ 8995 w 10000"/>
                <a:gd name="connsiteY321" fmla="*/ 6345 h 10000"/>
                <a:gd name="connsiteX322" fmla="*/ 9022 w 10000"/>
                <a:gd name="connsiteY322" fmla="*/ 6416 h 10000"/>
                <a:gd name="connsiteX323" fmla="*/ 8983 w 10000"/>
                <a:gd name="connsiteY323" fmla="*/ 6473 h 10000"/>
                <a:gd name="connsiteX324" fmla="*/ 8939 w 10000"/>
                <a:gd name="connsiteY324" fmla="*/ 6466 h 10000"/>
                <a:gd name="connsiteX325" fmla="*/ 8939 w 10000"/>
                <a:gd name="connsiteY325" fmla="*/ 6501 h 10000"/>
                <a:gd name="connsiteX326" fmla="*/ 8983 w 10000"/>
                <a:gd name="connsiteY326" fmla="*/ 6544 h 10000"/>
                <a:gd name="connsiteX327" fmla="*/ 9002 w 10000"/>
                <a:gd name="connsiteY327" fmla="*/ 6515 h 10000"/>
                <a:gd name="connsiteX328" fmla="*/ 9039 w 10000"/>
                <a:gd name="connsiteY328" fmla="*/ 6579 h 10000"/>
                <a:gd name="connsiteX329" fmla="*/ 9084 w 10000"/>
                <a:gd name="connsiteY329" fmla="*/ 6579 h 10000"/>
                <a:gd name="connsiteX330" fmla="*/ 9058 w 10000"/>
                <a:gd name="connsiteY330" fmla="*/ 6757 h 10000"/>
                <a:gd name="connsiteX331" fmla="*/ 9039 w 10000"/>
                <a:gd name="connsiteY331" fmla="*/ 6792 h 10000"/>
                <a:gd name="connsiteX332" fmla="*/ 8983 w 10000"/>
                <a:gd name="connsiteY332" fmla="*/ 6778 h 10000"/>
                <a:gd name="connsiteX333" fmla="*/ 8914 w 10000"/>
                <a:gd name="connsiteY333" fmla="*/ 6799 h 10000"/>
                <a:gd name="connsiteX334" fmla="*/ 8889 w 10000"/>
                <a:gd name="connsiteY334" fmla="*/ 6842 h 10000"/>
                <a:gd name="connsiteX335" fmla="*/ 8883 w 10000"/>
                <a:gd name="connsiteY335" fmla="*/ 6884 h 10000"/>
                <a:gd name="connsiteX336" fmla="*/ 8840 w 10000"/>
                <a:gd name="connsiteY336" fmla="*/ 6934 h 10000"/>
                <a:gd name="connsiteX337" fmla="*/ 8770 w 10000"/>
                <a:gd name="connsiteY337" fmla="*/ 6941 h 10000"/>
                <a:gd name="connsiteX338" fmla="*/ 8757 w 10000"/>
                <a:gd name="connsiteY338" fmla="*/ 6962 h 10000"/>
                <a:gd name="connsiteX339" fmla="*/ 8713 w 10000"/>
                <a:gd name="connsiteY339" fmla="*/ 6927 h 10000"/>
                <a:gd name="connsiteX340" fmla="*/ 8670 w 10000"/>
                <a:gd name="connsiteY340" fmla="*/ 6934 h 10000"/>
                <a:gd name="connsiteX341" fmla="*/ 8644 w 10000"/>
                <a:gd name="connsiteY341" fmla="*/ 6906 h 10000"/>
                <a:gd name="connsiteX342" fmla="*/ 8589 w 10000"/>
                <a:gd name="connsiteY342" fmla="*/ 6891 h 10000"/>
                <a:gd name="connsiteX343" fmla="*/ 8601 w 10000"/>
                <a:gd name="connsiteY343" fmla="*/ 6941 h 10000"/>
                <a:gd name="connsiteX344" fmla="*/ 8575 w 10000"/>
                <a:gd name="connsiteY344" fmla="*/ 6991 h 10000"/>
                <a:gd name="connsiteX345" fmla="*/ 8481 w 10000"/>
                <a:gd name="connsiteY345" fmla="*/ 6984 h 10000"/>
                <a:gd name="connsiteX346" fmla="*/ 8450 w 10000"/>
                <a:gd name="connsiteY346" fmla="*/ 6962 h 10000"/>
                <a:gd name="connsiteX347" fmla="*/ 8400 w 10000"/>
                <a:gd name="connsiteY347" fmla="*/ 6984 h 10000"/>
                <a:gd name="connsiteX348" fmla="*/ 8394 w 10000"/>
                <a:gd name="connsiteY348" fmla="*/ 7055 h 10000"/>
                <a:gd name="connsiteX349" fmla="*/ 8300 w 10000"/>
                <a:gd name="connsiteY349" fmla="*/ 7133 h 10000"/>
                <a:gd name="connsiteX350" fmla="*/ 8268 w 10000"/>
                <a:gd name="connsiteY350" fmla="*/ 7090 h 10000"/>
                <a:gd name="connsiteX351" fmla="*/ 8200 w 10000"/>
                <a:gd name="connsiteY351" fmla="*/ 7111 h 10000"/>
                <a:gd name="connsiteX352" fmla="*/ 8155 w 10000"/>
                <a:gd name="connsiteY352" fmla="*/ 7133 h 10000"/>
                <a:gd name="connsiteX353" fmla="*/ 8149 w 10000"/>
                <a:gd name="connsiteY353" fmla="*/ 7168 h 10000"/>
                <a:gd name="connsiteX354" fmla="*/ 8054 w 10000"/>
                <a:gd name="connsiteY354" fmla="*/ 7246 h 10000"/>
                <a:gd name="connsiteX355" fmla="*/ 7999 w 10000"/>
                <a:gd name="connsiteY355" fmla="*/ 7232 h 10000"/>
                <a:gd name="connsiteX356" fmla="*/ 7942 w 10000"/>
                <a:gd name="connsiteY356" fmla="*/ 7260 h 10000"/>
                <a:gd name="connsiteX357" fmla="*/ 7898 w 10000"/>
                <a:gd name="connsiteY357" fmla="*/ 7303 h 10000"/>
                <a:gd name="connsiteX358" fmla="*/ 7836 w 10000"/>
                <a:gd name="connsiteY358" fmla="*/ 7331 h 10000"/>
                <a:gd name="connsiteX359" fmla="*/ 7841 w 10000"/>
                <a:gd name="connsiteY359" fmla="*/ 7374 h 10000"/>
                <a:gd name="connsiteX360" fmla="*/ 7786 w 10000"/>
                <a:gd name="connsiteY360" fmla="*/ 7402 h 10000"/>
                <a:gd name="connsiteX361" fmla="*/ 7704 w 10000"/>
                <a:gd name="connsiteY361" fmla="*/ 7523 h 10000"/>
                <a:gd name="connsiteX362" fmla="*/ 7691 w 10000"/>
                <a:gd name="connsiteY362" fmla="*/ 7573 h 10000"/>
                <a:gd name="connsiteX363" fmla="*/ 7666 w 10000"/>
                <a:gd name="connsiteY363" fmla="*/ 7559 h 10000"/>
                <a:gd name="connsiteX364" fmla="*/ 7678 w 10000"/>
                <a:gd name="connsiteY364" fmla="*/ 7523 h 10000"/>
                <a:gd name="connsiteX365" fmla="*/ 7597 w 10000"/>
                <a:gd name="connsiteY365" fmla="*/ 7339 h 10000"/>
                <a:gd name="connsiteX366" fmla="*/ 7597 w 10000"/>
                <a:gd name="connsiteY366" fmla="*/ 7268 h 10000"/>
                <a:gd name="connsiteX367" fmla="*/ 7560 w 10000"/>
                <a:gd name="connsiteY367" fmla="*/ 7268 h 10000"/>
                <a:gd name="connsiteX368" fmla="*/ 7445 w 10000"/>
                <a:gd name="connsiteY368" fmla="*/ 7197 h 10000"/>
                <a:gd name="connsiteX369" fmla="*/ 7377 w 10000"/>
                <a:gd name="connsiteY369" fmla="*/ 7232 h 10000"/>
                <a:gd name="connsiteX370" fmla="*/ 7358 w 10000"/>
                <a:gd name="connsiteY370" fmla="*/ 7275 h 10000"/>
                <a:gd name="connsiteX371" fmla="*/ 7408 w 10000"/>
                <a:gd name="connsiteY371" fmla="*/ 7324 h 10000"/>
                <a:gd name="connsiteX372" fmla="*/ 7420 w 10000"/>
                <a:gd name="connsiteY372" fmla="*/ 7367 h 10000"/>
                <a:gd name="connsiteX373" fmla="*/ 7389 w 10000"/>
                <a:gd name="connsiteY373" fmla="*/ 7410 h 10000"/>
                <a:gd name="connsiteX374" fmla="*/ 7396 w 10000"/>
                <a:gd name="connsiteY374" fmla="*/ 7445 h 10000"/>
                <a:gd name="connsiteX375" fmla="*/ 7383 w 10000"/>
                <a:gd name="connsiteY375" fmla="*/ 7516 h 10000"/>
                <a:gd name="connsiteX376" fmla="*/ 7389 w 10000"/>
                <a:gd name="connsiteY376" fmla="*/ 7587 h 10000"/>
                <a:gd name="connsiteX377" fmla="*/ 7427 w 10000"/>
                <a:gd name="connsiteY377" fmla="*/ 7700 h 10000"/>
                <a:gd name="connsiteX378" fmla="*/ 7389 w 10000"/>
                <a:gd name="connsiteY378" fmla="*/ 7743 h 10000"/>
                <a:gd name="connsiteX379" fmla="*/ 7396 w 10000"/>
                <a:gd name="connsiteY379" fmla="*/ 7779 h 10000"/>
                <a:gd name="connsiteX380" fmla="*/ 7364 w 10000"/>
                <a:gd name="connsiteY380" fmla="*/ 7793 h 10000"/>
                <a:gd name="connsiteX381" fmla="*/ 7346 w 10000"/>
                <a:gd name="connsiteY381" fmla="*/ 7814 h 10000"/>
                <a:gd name="connsiteX382" fmla="*/ 7226 w 10000"/>
                <a:gd name="connsiteY382" fmla="*/ 7800 h 10000"/>
                <a:gd name="connsiteX383" fmla="*/ 7207 w 10000"/>
                <a:gd name="connsiteY383" fmla="*/ 7757 h 10000"/>
                <a:gd name="connsiteX384" fmla="*/ 7169 w 10000"/>
                <a:gd name="connsiteY384" fmla="*/ 7786 h 10000"/>
                <a:gd name="connsiteX385" fmla="*/ 7088 w 10000"/>
                <a:gd name="connsiteY385" fmla="*/ 7771 h 10000"/>
                <a:gd name="connsiteX386" fmla="*/ 7032 w 10000"/>
                <a:gd name="connsiteY386" fmla="*/ 7793 h 10000"/>
                <a:gd name="connsiteX387" fmla="*/ 7001 w 10000"/>
                <a:gd name="connsiteY387" fmla="*/ 7644 h 10000"/>
                <a:gd name="connsiteX388" fmla="*/ 6968 w 10000"/>
                <a:gd name="connsiteY388" fmla="*/ 7637 h 10000"/>
                <a:gd name="connsiteX389" fmla="*/ 6932 w 10000"/>
                <a:gd name="connsiteY389" fmla="*/ 7544 h 10000"/>
                <a:gd name="connsiteX390" fmla="*/ 6951 w 10000"/>
                <a:gd name="connsiteY390" fmla="*/ 7502 h 10000"/>
                <a:gd name="connsiteX391" fmla="*/ 6994 w 10000"/>
                <a:gd name="connsiteY391" fmla="*/ 7523 h 10000"/>
                <a:gd name="connsiteX392" fmla="*/ 7013 w 10000"/>
                <a:gd name="connsiteY392" fmla="*/ 7473 h 10000"/>
                <a:gd name="connsiteX393" fmla="*/ 6982 w 10000"/>
                <a:gd name="connsiteY393" fmla="*/ 7438 h 10000"/>
                <a:gd name="connsiteX394" fmla="*/ 7001 w 10000"/>
                <a:gd name="connsiteY394" fmla="*/ 7402 h 10000"/>
                <a:gd name="connsiteX395" fmla="*/ 6919 w 10000"/>
                <a:gd name="connsiteY395" fmla="*/ 7331 h 10000"/>
                <a:gd name="connsiteX396" fmla="*/ 6925 w 10000"/>
                <a:gd name="connsiteY396" fmla="*/ 7296 h 10000"/>
                <a:gd name="connsiteX397" fmla="*/ 6875 w 10000"/>
                <a:gd name="connsiteY397" fmla="*/ 7260 h 10000"/>
                <a:gd name="connsiteX398" fmla="*/ 6906 w 10000"/>
                <a:gd name="connsiteY398" fmla="*/ 7218 h 10000"/>
                <a:gd name="connsiteX399" fmla="*/ 6894 w 10000"/>
                <a:gd name="connsiteY399" fmla="*/ 7168 h 10000"/>
                <a:gd name="connsiteX400" fmla="*/ 6836 w 10000"/>
                <a:gd name="connsiteY400" fmla="*/ 7090 h 10000"/>
                <a:gd name="connsiteX401" fmla="*/ 6800 w 10000"/>
                <a:gd name="connsiteY401" fmla="*/ 7026 h 10000"/>
                <a:gd name="connsiteX402" fmla="*/ 6724 w 10000"/>
                <a:gd name="connsiteY402" fmla="*/ 7055 h 10000"/>
                <a:gd name="connsiteX403" fmla="*/ 6681 w 10000"/>
                <a:gd name="connsiteY403" fmla="*/ 7048 h 10000"/>
                <a:gd name="connsiteX404" fmla="*/ 6656 w 10000"/>
                <a:gd name="connsiteY404" fmla="*/ 7111 h 10000"/>
                <a:gd name="connsiteX405" fmla="*/ 6568 w 10000"/>
                <a:gd name="connsiteY405" fmla="*/ 7119 h 10000"/>
                <a:gd name="connsiteX406" fmla="*/ 6536 w 10000"/>
                <a:gd name="connsiteY406" fmla="*/ 7111 h 10000"/>
                <a:gd name="connsiteX407" fmla="*/ 6461 w 10000"/>
                <a:gd name="connsiteY407" fmla="*/ 7161 h 10000"/>
                <a:gd name="connsiteX408" fmla="*/ 6468 w 10000"/>
                <a:gd name="connsiteY408" fmla="*/ 7260 h 10000"/>
                <a:gd name="connsiteX409" fmla="*/ 6449 w 10000"/>
                <a:gd name="connsiteY409" fmla="*/ 7324 h 10000"/>
                <a:gd name="connsiteX410" fmla="*/ 6449 w 10000"/>
                <a:gd name="connsiteY410" fmla="*/ 7381 h 10000"/>
                <a:gd name="connsiteX411" fmla="*/ 6385 w 10000"/>
                <a:gd name="connsiteY411" fmla="*/ 7424 h 10000"/>
                <a:gd name="connsiteX412" fmla="*/ 6317 w 10000"/>
                <a:gd name="connsiteY412" fmla="*/ 7431 h 10000"/>
                <a:gd name="connsiteX413" fmla="*/ 6298 w 10000"/>
                <a:gd name="connsiteY413" fmla="*/ 7410 h 10000"/>
                <a:gd name="connsiteX414" fmla="*/ 6235 w 10000"/>
                <a:gd name="connsiteY414" fmla="*/ 7388 h 10000"/>
                <a:gd name="connsiteX415" fmla="*/ 6199 w 10000"/>
                <a:gd name="connsiteY415" fmla="*/ 7431 h 10000"/>
                <a:gd name="connsiteX416" fmla="*/ 6191 w 10000"/>
                <a:gd name="connsiteY416" fmla="*/ 7473 h 10000"/>
                <a:gd name="connsiteX417" fmla="*/ 6153 w 10000"/>
                <a:gd name="connsiteY417" fmla="*/ 7480 h 10000"/>
                <a:gd name="connsiteX418" fmla="*/ 6148 w 10000"/>
                <a:gd name="connsiteY418" fmla="*/ 7523 h 10000"/>
                <a:gd name="connsiteX419" fmla="*/ 6117 w 10000"/>
                <a:gd name="connsiteY419" fmla="*/ 7523 h 10000"/>
                <a:gd name="connsiteX420" fmla="*/ 6079 w 10000"/>
                <a:gd name="connsiteY420" fmla="*/ 7424 h 10000"/>
                <a:gd name="connsiteX421" fmla="*/ 5991 w 10000"/>
                <a:gd name="connsiteY421" fmla="*/ 7473 h 10000"/>
                <a:gd name="connsiteX422" fmla="*/ 5890 w 10000"/>
                <a:gd name="connsiteY422" fmla="*/ 7551 h 10000"/>
                <a:gd name="connsiteX423" fmla="*/ 5852 w 10000"/>
                <a:gd name="connsiteY423" fmla="*/ 7566 h 10000"/>
                <a:gd name="connsiteX424" fmla="*/ 5866 w 10000"/>
                <a:gd name="connsiteY424" fmla="*/ 7615 h 10000"/>
                <a:gd name="connsiteX425" fmla="*/ 5808 w 10000"/>
                <a:gd name="connsiteY425" fmla="*/ 7637 h 10000"/>
                <a:gd name="connsiteX426" fmla="*/ 5770 w 10000"/>
                <a:gd name="connsiteY426" fmla="*/ 7608 h 10000"/>
                <a:gd name="connsiteX427" fmla="*/ 5688 w 10000"/>
                <a:gd name="connsiteY427" fmla="*/ 7622 h 10000"/>
                <a:gd name="connsiteX428" fmla="*/ 5688 w 10000"/>
                <a:gd name="connsiteY428" fmla="*/ 7395 h 10000"/>
                <a:gd name="connsiteX429" fmla="*/ 5769 w 10000"/>
                <a:gd name="connsiteY429"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1435 w 10000"/>
                <a:gd name="connsiteY30" fmla="*/ 9312 h 10000"/>
                <a:gd name="connsiteX31" fmla="*/ 940 w 10000"/>
                <a:gd name="connsiteY31" fmla="*/ 9013 h 10000"/>
                <a:gd name="connsiteX32" fmla="*/ 883 w 10000"/>
                <a:gd name="connsiteY32" fmla="*/ 8971 h 10000"/>
                <a:gd name="connsiteX33" fmla="*/ 782 w 10000"/>
                <a:gd name="connsiteY33" fmla="*/ 9021 h 10000"/>
                <a:gd name="connsiteX34" fmla="*/ 638 w 10000"/>
                <a:gd name="connsiteY34" fmla="*/ 9056 h 10000"/>
                <a:gd name="connsiteX35" fmla="*/ 738 w 10000"/>
                <a:gd name="connsiteY35" fmla="*/ 9177 h 10000"/>
                <a:gd name="connsiteX36" fmla="*/ 268 w 10000"/>
                <a:gd name="connsiteY36" fmla="*/ 8935 h 10000"/>
                <a:gd name="connsiteX37" fmla="*/ 130 w 10000"/>
                <a:gd name="connsiteY37" fmla="*/ 8893 h 10000"/>
                <a:gd name="connsiteX38" fmla="*/ 48 w 10000"/>
                <a:gd name="connsiteY38" fmla="*/ 8758 h 10000"/>
                <a:gd name="connsiteX39" fmla="*/ 638 w 10000"/>
                <a:gd name="connsiteY39" fmla="*/ 7104 h 10000"/>
                <a:gd name="connsiteX40" fmla="*/ 6100 w 10000"/>
                <a:gd name="connsiteY40" fmla="*/ 7627 h 10000"/>
                <a:gd name="connsiteX41" fmla="*/ 5005 w 10000"/>
                <a:gd name="connsiteY41" fmla="*/ 5713 h 10000"/>
                <a:gd name="connsiteX42" fmla="*/ 5149 w 10000"/>
                <a:gd name="connsiteY42" fmla="*/ 5720 h 10000"/>
                <a:gd name="connsiteX43" fmla="*/ 5199 w 10000"/>
                <a:gd name="connsiteY43" fmla="*/ 5742 h 10000"/>
                <a:gd name="connsiteX44" fmla="*/ 5306 w 10000"/>
                <a:gd name="connsiteY44" fmla="*/ 5635 h 10000"/>
                <a:gd name="connsiteX45" fmla="*/ 5363 w 10000"/>
                <a:gd name="connsiteY45" fmla="*/ 5628 h 10000"/>
                <a:gd name="connsiteX46" fmla="*/ 5413 w 10000"/>
                <a:gd name="connsiteY46" fmla="*/ 5564 h 10000"/>
                <a:gd name="connsiteX47" fmla="*/ 5475 w 10000"/>
                <a:gd name="connsiteY47" fmla="*/ 5515 h 10000"/>
                <a:gd name="connsiteX48" fmla="*/ 5538 w 10000"/>
                <a:gd name="connsiteY48" fmla="*/ 5408 h 10000"/>
                <a:gd name="connsiteX49" fmla="*/ 5551 w 10000"/>
                <a:gd name="connsiteY49" fmla="*/ 5344 h 10000"/>
                <a:gd name="connsiteX50" fmla="*/ 5626 w 10000"/>
                <a:gd name="connsiteY50" fmla="*/ 5316 h 10000"/>
                <a:gd name="connsiteX51" fmla="*/ 5714 w 10000"/>
                <a:gd name="connsiteY51" fmla="*/ 5351 h 10000"/>
                <a:gd name="connsiteX52" fmla="*/ 5789 w 10000"/>
                <a:gd name="connsiteY52" fmla="*/ 5337 h 10000"/>
                <a:gd name="connsiteX53" fmla="*/ 5866 w 10000"/>
                <a:gd name="connsiteY53" fmla="*/ 5344 h 10000"/>
                <a:gd name="connsiteX54" fmla="*/ 5998 w 10000"/>
                <a:gd name="connsiteY54" fmla="*/ 5302 h 10000"/>
                <a:gd name="connsiteX55" fmla="*/ 6084 w 10000"/>
                <a:gd name="connsiteY55" fmla="*/ 5195 h 10000"/>
                <a:gd name="connsiteX56" fmla="*/ 6122 w 10000"/>
                <a:gd name="connsiteY56" fmla="*/ 5160 h 10000"/>
                <a:gd name="connsiteX57" fmla="*/ 6179 w 10000"/>
                <a:gd name="connsiteY57" fmla="*/ 5160 h 10000"/>
                <a:gd name="connsiteX58" fmla="*/ 6223 w 10000"/>
                <a:gd name="connsiteY58" fmla="*/ 5103 h 10000"/>
                <a:gd name="connsiteX59" fmla="*/ 6204 w 10000"/>
                <a:gd name="connsiteY59" fmla="*/ 5039 h 10000"/>
                <a:gd name="connsiteX60" fmla="*/ 6217 w 10000"/>
                <a:gd name="connsiteY60" fmla="*/ 4982 h 10000"/>
                <a:gd name="connsiteX61" fmla="*/ 6273 w 10000"/>
                <a:gd name="connsiteY61" fmla="*/ 4876 h 10000"/>
                <a:gd name="connsiteX62" fmla="*/ 6335 w 10000"/>
                <a:gd name="connsiteY62" fmla="*/ 4776 h 10000"/>
                <a:gd name="connsiteX63" fmla="*/ 6398 w 10000"/>
                <a:gd name="connsiteY63" fmla="*/ 4755 h 10000"/>
                <a:gd name="connsiteX64" fmla="*/ 6430 w 10000"/>
                <a:gd name="connsiteY64" fmla="*/ 4720 h 10000"/>
                <a:gd name="connsiteX65" fmla="*/ 6536 w 10000"/>
                <a:gd name="connsiteY65" fmla="*/ 4734 h 10000"/>
                <a:gd name="connsiteX66" fmla="*/ 6643 w 10000"/>
                <a:gd name="connsiteY66" fmla="*/ 4734 h 10000"/>
                <a:gd name="connsiteX67" fmla="*/ 6650 w 10000"/>
                <a:gd name="connsiteY67" fmla="*/ 4670 h 10000"/>
                <a:gd name="connsiteX68" fmla="*/ 6668 w 10000"/>
                <a:gd name="connsiteY68" fmla="*/ 4627 h 10000"/>
                <a:gd name="connsiteX69" fmla="*/ 6662 w 10000"/>
                <a:gd name="connsiteY69" fmla="*/ 4599 h 10000"/>
                <a:gd name="connsiteX70" fmla="*/ 6724 w 10000"/>
                <a:gd name="connsiteY70" fmla="*/ 4578 h 10000"/>
                <a:gd name="connsiteX71" fmla="*/ 6768 w 10000"/>
                <a:gd name="connsiteY71" fmla="*/ 4634 h 10000"/>
                <a:gd name="connsiteX72" fmla="*/ 6831 w 10000"/>
                <a:gd name="connsiteY72" fmla="*/ 4613 h 10000"/>
                <a:gd name="connsiteX73" fmla="*/ 6851 w 10000"/>
                <a:gd name="connsiteY73" fmla="*/ 4578 h 10000"/>
                <a:gd name="connsiteX74" fmla="*/ 6901 w 10000"/>
                <a:gd name="connsiteY74" fmla="*/ 4564 h 10000"/>
                <a:gd name="connsiteX75" fmla="*/ 7006 w 10000"/>
                <a:gd name="connsiteY75" fmla="*/ 4493 h 10000"/>
                <a:gd name="connsiteX76" fmla="*/ 7107 w 10000"/>
                <a:gd name="connsiteY76" fmla="*/ 4521 h 10000"/>
                <a:gd name="connsiteX77" fmla="*/ 7133 w 10000"/>
                <a:gd name="connsiteY77" fmla="*/ 4507 h 10000"/>
                <a:gd name="connsiteX78" fmla="*/ 7188 w 10000"/>
                <a:gd name="connsiteY78" fmla="*/ 4528 h 10000"/>
                <a:gd name="connsiteX79" fmla="*/ 7214 w 10000"/>
                <a:gd name="connsiteY79" fmla="*/ 4471 h 10000"/>
                <a:gd name="connsiteX80" fmla="*/ 7238 w 10000"/>
                <a:gd name="connsiteY80" fmla="*/ 4500 h 10000"/>
                <a:gd name="connsiteX81" fmla="*/ 7276 w 10000"/>
                <a:gd name="connsiteY81" fmla="*/ 4493 h 10000"/>
                <a:gd name="connsiteX82" fmla="*/ 7320 w 10000"/>
                <a:gd name="connsiteY82" fmla="*/ 4556 h 10000"/>
                <a:gd name="connsiteX83" fmla="*/ 7370 w 10000"/>
                <a:gd name="connsiteY83" fmla="*/ 4549 h 10000"/>
                <a:gd name="connsiteX84" fmla="*/ 7414 w 10000"/>
                <a:gd name="connsiteY84" fmla="*/ 4578 h 10000"/>
                <a:gd name="connsiteX85" fmla="*/ 7433 w 10000"/>
                <a:gd name="connsiteY85" fmla="*/ 4556 h 10000"/>
                <a:gd name="connsiteX86" fmla="*/ 7522 w 10000"/>
                <a:gd name="connsiteY86" fmla="*/ 4564 h 10000"/>
                <a:gd name="connsiteX87" fmla="*/ 7535 w 10000"/>
                <a:gd name="connsiteY87" fmla="*/ 4585 h 10000"/>
                <a:gd name="connsiteX88" fmla="*/ 7628 w 10000"/>
                <a:gd name="connsiteY88" fmla="*/ 4514 h 10000"/>
                <a:gd name="connsiteX89" fmla="*/ 7628 w 10000"/>
                <a:gd name="connsiteY89" fmla="*/ 4393 h 10000"/>
                <a:gd name="connsiteX90" fmla="*/ 7604 w 10000"/>
                <a:gd name="connsiteY90" fmla="*/ 4379 h 10000"/>
                <a:gd name="connsiteX91" fmla="*/ 7585 w 10000"/>
                <a:gd name="connsiteY91" fmla="*/ 4294 h 10000"/>
                <a:gd name="connsiteX92" fmla="*/ 7547 w 10000"/>
                <a:gd name="connsiteY92" fmla="*/ 4209 h 10000"/>
                <a:gd name="connsiteX93" fmla="*/ 7489 w 10000"/>
                <a:gd name="connsiteY93" fmla="*/ 4173 h 10000"/>
                <a:gd name="connsiteX94" fmla="*/ 7483 w 10000"/>
                <a:gd name="connsiteY94" fmla="*/ 4131 h 10000"/>
                <a:gd name="connsiteX95" fmla="*/ 7402 w 10000"/>
                <a:gd name="connsiteY95" fmla="*/ 4053 h 10000"/>
                <a:gd name="connsiteX96" fmla="*/ 7408 w 10000"/>
                <a:gd name="connsiteY96" fmla="*/ 4024 h 10000"/>
                <a:gd name="connsiteX97" fmla="*/ 7327 w 10000"/>
                <a:gd name="connsiteY97" fmla="*/ 3982 h 10000"/>
                <a:gd name="connsiteX98" fmla="*/ 7320 w 10000"/>
                <a:gd name="connsiteY98" fmla="*/ 3903 h 10000"/>
                <a:gd name="connsiteX99" fmla="*/ 7183 w 10000"/>
                <a:gd name="connsiteY99" fmla="*/ 3833 h 10000"/>
                <a:gd name="connsiteX100" fmla="*/ 7107 w 10000"/>
                <a:gd name="connsiteY100" fmla="*/ 3683 h 10000"/>
                <a:gd name="connsiteX101" fmla="*/ 6994 w 10000"/>
                <a:gd name="connsiteY101" fmla="*/ 3676 h 10000"/>
                <a:gd name="connsiteX102" fmla="*/ 6956 w 10000"/>
                <a:gd name="connsiteY102" fmla="*/ 3648 h 10000"/>
                <a:gd name="connsiteX103" fmla="*/ 6901 w 10000"/>
                <a:gd name="connsiteY103" fmla="*/ 3669 h 10000"/>
                <a:gd name="connsiteX104" fmla="*/ 6812 w 10000"/>
                <a:gd name="connsiteY104" fmla="*/ 3669 h 10000"/>
                <a:gd name="connsiteX105" fmla="*/ 6687 w 10000"/>
                <a:gd name="connsiteY105" fmla="*/ 3840 h 10000"/>
                <a:gd name="connsiteX106" fmla="*/ 6643 w 10000"/>
                <a:gd name="connsiteY106" fmla="*/ 3918 h 10000"/>
                <a:gd name="connsiteX107" fmla="*/ 6530 w 10000"/>
                <a:gd name="connsiteY107" fmla="*/ 3797 h 10000"/>
                <a:gd name="connsiteX108" fmla="*/ 6449 w 10000"/>
                <a:gd name="connsiteY108" fmla="*/ 3747 h 10000"/>
                <a:gd name="connsiteX109" fmla="*/ 6367 w 10000"/>
                <a:gd name="connsiteY109" fmla="*/ 3754 h 10000"/>
                <a:gd name="connsiteX110" fmla="*/ 6285 w 10000"/>
                <a:gd name="connsiteY110" fmla="*/ 3790 h 10000"/>
                <a:gd name="connsiteX111" fmla="*/ 6217 w 10000"/>
                <a:gd name="connsiteY111" fmla="*/ 3762 h 10000"/>
                <a:gd name="connsiteX112" fmla="*/ 6153 w 10000"/>
                <a:gd name="connsiteY112" fmla="*/ 3804 h 10000"/>
                <a:gd name="connsiteX113" fmla="*/ 6091 w 10000"/>
                <a:gd name="connsiteY113" fmla="*/ 3889 h 10000"/>
                <a:gd name="connsiteX114" fmla="*/ 5947 w 10000"/>
                <a:gd name="connsiteY114" fmla="*/ 3733 h 10000"/>
                <a:gd name="connsiteX115" fmla="*/ 5928 w 10000"/>
                <a:gd name="connsiteY115" fmla="*/ 3577 h 10000"/>
                <a:gd name="connsiteX116" fmla="*/ 6041 w 10000"/>
                <a:gd name="connsiteY116" fmla="*/ 3513 h 10000"/>
                <a:gd name="connsiteX117" fmla="*/ 6034 w 10000"/>
                <a:gd name="connsiteY117" fmla="*/ 3343 h 10000"/>
                <a:gd name="connsiteX118" fmla="*/ 6141 w 10000"/>
                <a:gd name="connsiteY118" fmla="*/ 3144 h 10000"/>
                <a:gd name="connsiteX119" fmla="*/ 6129 w 10000"/>
                <a:gd name="connsiteY119" fmla="*/ 3109 h 10000"/>
                <a:gd name="connsiteX120" fmla="*/ 6385 w 10000"/>
                <a:gd name="connsiteY120" fmla="*/ 2456 h 10000"/>
                <a:gd name="connsiteX121" fmla="*/ 6524 w 10000"/>
                <a:gd name="connsiteY121" fmla="*/ 2555 h 10000"/>
                <a:gd name="connsiteX122" fmla="*/ 6605 w 10000"/>
                <a:gd name="connsiteY122" fmla="*/ 2598 h 10000"/>
                <a:gd name="connsiteX123" fmla="*/ 6687 w 10000"/>
                <a:gd name="connsiteY123" fmla="*/ 2598 h 10000"/>
                <a:gd name="connsiteX124" fmla="*/ 6812 w 10000"/>
                <a:gd name="connsiteY124" fmla="*/ 2676 h 10000"/>
                <a:gd name="connsiteX125" fmla="*/ 6831 w 10000"/>
                <a:gd name="connsiteY125" fmla="*/ 2626 h 10000"/>
                <a:gd name="connsiteX126" fmla="*/ 6913 w 10000"/>
                <a:gd name="connsiteY126" fmla="*/ 2612 h 10000"/>
                <a:gd name="connsiteX127" fmla="*/ 6982 w 10000"/>
                <a:gd name="connsiteY127" fmla="*/ 2527 h 10000"/>
                <a:gd name="connsiteX128" fmla="*/ 7069 w 10000"/>
                <a:gd name="connsiteY128" fmla="*/ 2463 h 10000"/>
                <a:gd name="connsiteX129" fmla="*/ 7107 w 10000"/>
                <a:gd name="connsiteY129" fmla="*/ 2399 h 10000"/>
                <a:gd name="connsiteX130" fmla="*/ 7238 w 10000"/>
                <a:gd name="connsiteY130" fmla="*/ 2356 h 10000"/>
                <a:gd name="connsiteX131" fmla="*/ 7308 w 10000"/>
                <a:gd name="connsiteY131" fmla="*/ 2363 h 10000"/>
                <a:gd name="connsiteX132" fmla="*/ 7364 w 10000"/>
                <a:gd name="connsiteY132" fmla="*/ 2300 h 10000"/>
                <a:gd name="connsiteX133" fmla="*/ 7408 w 10000"/>
                <a:gd name="connsiteY133" fmla="*/ 2214 h 10000"/>
                <a:gd name="connsiteX134" fmla="*/ 7389 w 10000"/>
                <a:gd name="connsiteY134" fmla="*/ 2200 h 10000"/>
                <a:gd name="connsiteX135" fmla="*/ 7408 w 10000"/>
                <a:gd name="connsiteY135" fmla="*/ 2108 h 10000"/>
                <a:gd name="connsiteX136" fmla="*/ 7333 w 10000"/>
                <a:gd name="connsiteY136" fmla="*/ 2108 h 10000"/>
                <a:gd name="connsiteX137" fmla="*/ 7370 w 10000"/>
                <a:gd name="connsiteY137" fmla="*/ 2030 h 10000"/>
                <a:gd name="connsiteX138" fmla="*/ 7377 w 10000"/>
                <a:gd name="connsiteY138" fmla="*/ 1938 h 10000"/>
                <a:gd name="connsiteX139" fmla="*/ 7408 w 10000"/>
                <a:gd name="connsiteY139" fmla="*/ 1916 h 10000"/>
                <a:gd name="connsiteX140" fmla="*/ 7464 w 10000"/>
                <a:gd name="connsiteY140" fmla="*/ 1824 h 10000"/>
                <a:gd name="connsiteX141" fmla="*/ 7458 w 10000"/>
                <a:gd name="connsiteY141" fmla="*/ 1753 h 10000"/>
                <a:gd name="connsiteX142" fmla="*/ 7504 w 10000"/>
                <a:gd name="connsiteY142" fmla="*/ 1675 h 10000"/>
                <a:gd name="connsiteX143" fmla="*/ 7554 w 10000"/>
                <a:gd name="connsiteY143" fmla="*/ 1625 h 10000"/>
                <a:gd name="connsiteX144" fmla="*/ 7572 w 10000"/>
                <a:gd name="connsiteY144" fmla="*/ 1540 h 10000"/>
                <a:gd name="connsiteX145" fmla="*/ 7566 w 10000"/>
                <a:gd name="connsiteY145" fmla="*/ 1512 h 10000"/>
                <a:gd name="connsiteX146" fmla="*/ 7610 w 10000"/>
                <a:gd name="connsiteY146" fmla="*/ 1455 h 10000"/>
                <a:gd name="connsiteX147" fmla="*/ 7672 w 10000"/>
                <a:gd name="connsiteY147" fmla="*/ 1285 h 10000"/>
                <a:gd name="connsiteX148" fmla="*/ 7691 w 10000"/>
                <a:gd name="connsiteY148" fmla="*/ 1185 h 10000"/>
                <a:gd name="connsiteX149" fmla="*/ 7723 w 10000"/>
                <a:gd name="connsiteY149" fmla="*/ 1192 h 10000"/>
                <a:gd name="connsiteX150" fmla="*/ 7810 w 10000"/>
                <a:gd name="connsiteY150" fmla="*/ 1079 h 10000"/>
                <a:gd name="connsiteX151" fmla="*/ 7910 w 10000"/>
                <a:gd name="connsiteY151" fmla="*/ 1015 h 10000"/>
                <a:gd name="connsiteX152" fmla="*/ 7922 w 10000"/>
                <a:gd name="connsiteY152" fmla="*/ 937 h 10000"/>
                <a:gd name="connsiteX153" fmla="*/ 7961 w 10000"/>
                <a:gd name="connsiteY153" fmla="*/ 852 h 10000"/>
                <a:gd name="connsiteX154" fmla="*/ 7949 w 10000"/>
                <a:gd name="connsiteY154" fmla="*/ 788 h 10000"/>
                <a:gd name="connsiteX155" fmla="*/ 7898 w 10000"/>
                <a:gd name="connsiteY155" fmla="*/ 731 h 10000"/>
                <a:gd name="connsiteX156" fmla="*/ 7922 w 10000"/>
                <a:gd name="connsiteY156" fmla="*/ 660 h 10000"/>
                <a:gd name="connsiteX157" fmla="*/ 7922 w 10000"/>
                <a:gd name="connsiteY157" fmla="*/ 575 h 10000"/>
                <a:gd name="connsiteX158" fmla="*/ 7829 w 10000"/>
                <a:gd name="connsiteY158" fmla="*/ 504 h 10000"/>
                <a:gd name="connsiteX159" fmla="*/ 7736 w 10000"/>
                <a:gd name="connsiteY159" fmla="*/ 546 h 10000"/>
                <a:gd name="connsiteX160" fmla="*/ 7691 w 10000"/>
                <a:gd name="connsiteY160" fmla="*/ 546 h 10000"/>
                <a:gd name="connsiteX161" fmla="*/ 7672 w 10000"/>
                <a:gd name="connsiteY161" fmla="*/ 497 h 10000"/>
                <a:gd name="connsiteX162" fmla="*/ 7672 w 10000"/>
                <a:gd name="connsiteY162" fmla="*/ 405 h 10000"/>
                <a:gd name="connsiteX163" fmla="*/ 7791 w 10000"/>
                <a:gd name="connsiteY163" fmla="*/ 312 h 10000"/>
                <a:gd name="connsiteX164" fmla="*/ 7829 w 10000"/>
                <a:gd name="connsiteY164" fmla="*/ 234 h 10000"/>
                <a:gd name="connsiteX165" fmla="*/ 7904 w 10000"/>
                <a:gd name="connsiteY165" fmla="*/ 170 h 10000"/>
                <a:gd name="connsiteX166" fmla="*/ 7973 w 10000"/>
                <a:gd name="connsiteY166" fmla="*/ 50 h 10000"/>
                <a:gd name="connsiteX167" fmla="*/ 8023 w 10000"/>
                <a:gd name="connsiteY167" fmla="*/ 28 h 10000"/>
                <a:gd name="connsiteX168" fmla="*/ 8092 w 10000"/>
                <a:gd name="connsiteY168" fmla="*/ 43 h 10000"/>
                <a:gd name="connsiteX169" fmla="*/ 8237 w 10000"/>
                <a:gd name="connsiteY169" fmla="*/ 0 h 10000"/>
                <a:gd name="connsiteX170" fmla="*/ 8305 w 10000"/>
                <a:gd name="connsiteY170" fmla="*/ 71 h 10000"/>
                <a:gd name="connsiteX171" fmla="*/ 8300 w 10000"/>
                <a:gd name="connsiteY171" fmla="*/ 121 h 10000"/>
                <a:gd name="connsiteX172" fmla="*/ 8331 w 10000"/>
                <a:gd name="connsiteY172" fmla="*/ 142 h 10000"/>
                <a:gd name="connsiteX173" fmla="*/ 8355 w 10000"/>
                <a:gd name="connsiteY173" fmla="*/ 192 h 10000"/>
                <a:gd name="connsiteX174" fmla="*/ 8318 w 10000"/>
                <a:gd name="connsiteY174" fmla="*/ 248 h 10000"/>
                <a:gd name="connsiteX175" fmla="*/ 8268 w 10000"/>
                <a:gd name="connsiteY175" fmla="*/ 376 h 10000"/>
                <a:gd name="connsiteX176" fmla="*/ 8187 w 10000"/>
                <a:gd name="connsiteY176" fmla="*/ 476 h 10000"/>
                <a:gd name="connsiteX177" fmla="*/ 8111 w 10000"/>
                <a:gd name="connsiteY177" fmla="*/ 532 h 10000"/>
                <a:gd name="connsiteX178" fmla="*/ 8169 w 10000"/>
                <a:gd name="connsiteY178" fmla="*/ 554 h 10000"/>
                <a:gd name="connsiteX179" fmla="*/ 8243 w 10000"/>
                <a:gd name="connsiteY179" fmla="*/ 639 h 10000"/>
                <a:gd name="connsiteX180" fmla="*/ 8293 w 10000"/>
                <a:gd name="connsiteY180" fmla="*/ 646 h 10000"/>
                <a:gd name="connsiteX181" fmla="*/ 8318 w 10000"/>
                <a:gd name="connsiteY181" fmla="*/ 738 h 10000"/>
                <a:gd name="connsiteX182" fmla="*/ 8368 w 10000"/>
                <a:gd name="connsiteY182" fmla="*/ 759 h 10000"/>
                <a:gd name="connsiteX183" fmla="*/ 8406 w 10000"/>
                <a:gd name="connsiteY183" fmla="*/ 752 h 10000"/>
                <a:gd name="connsiteX184" fmla="*/ 8481 w 10000"/>
                <a:gd name="connsiteY184" fmla="*/ 610 h 10000"/>
                <a:gd name="connsiteX185" fmla="*/ 8550 w 10000"/>
                <a:gd name="connsiteY185" fmla="*/ 625 h 10000"/>
                <a:gd name="connsiteX186" fmla="*/ 8562 w 10000"/>
                <a:gd name="connsiteY186" fmla="*/ 667 h 10000"/>
                <a:gd name="connsiteX187" fmla="*/ 8613 w 10000"/>
                <a:gd name="connsiteY187" fmla="*/ 717 h 10000"/>
                <a:gd name="connsiteX188" fmla="*/ 8613 w 10000"/>
                <a:gd name="connsiteY188" fmla="*/ 752 h 10000"/>
                <a:gd name="connsiteX189" fmla="*/ 8657 w 10000"/>
                <a:gd name="connsiteY189" fmla="*/ 774 h 10000"/>
                <a:gd name="connsiteX190" fmla="*/ 8720 w 10000"/>
                <a:gd name="connsiteY190" fmla="*/ 774 h 10000"/>
                <a:gd name="connsiteX191" fmla="*/ 8726 w 10000"/>
                <a:gd name="connsiteY191" fmla="*/ 837 h 10000"/>
                <a:gd name="connsiteX192" fmla="*/ 8670 w 10000"/>
                <a:gd name="connsiteY192" fmla="*/ 866 h 10000"/>
                <a:gd name="connsiteX193" fmla="*/ 8720 w 10000"/>
                <a:gd name="connsiteY193" fmla="*/ 1143 h 10000"/>
                <a:gd name="connsiteX194" fmla="*/ 8770 w 10000"/>
                <a:gd name="connsiteY194" fmla="*/ 1270 h 10000"/>
                <a:gd name="connsiteX195" fmla="*/ 8757 w 10000"/>
                <a:gd name="connsiteY195" fmla="*/ 1327 h 10000"/>
                <a:gd name="connsiteX196" fmla="*/ 8801 w 10000"/>
                <a:gd name="connsiteY196" fmla="*/ 1391 h 10000"/>
                <a:gd name="connsiteX197" fmla="*/ 8808 w 10000"/>
                <a:gd name="connsiteY197" fmla="*/ 1434 h 10000"/>
                <a:gd name="connsiteX198" fmla="*/ 8926 w 10000"/>
                <a:gd name="connsiteY198" fmla="*/ 1483 h 10000"/>
                <a:gd name="connsiteX199" fmla="*/ 9072 w 10000"/>
                <a:gd name="connsiteY199" fmla="*/ 1441 h 10000"/>
                <a:gd name="connsiteX200" fmla="*/ 9089 w 10000"/>
                <a:gd name="connsiteY200" fmla="*/ 1384 h 10000"/>
                <a:gd name="connsiteX201" fmla="*/ 9139 w 10000"/>
                <a:gd name="connsiteY201" fmla="*/ 1405 h 10000"/>
                <a:gd name="connsiteX202" fmla="*/ 9172 w 10000"/>
                <a:gd name="connsiteY202" fmla="*/ 1455 h 10000"/>
                <a:gd name="connsiteX203" fmla="*/ 9248 w 10000"/>
                <a:gd name="connsiteY203" fmla="*/ 1419 h 10000"/>
                <a:gd name="connsiteX204" fmla="*/ 9291 w 10000"/>
                <a:gd name="connsiteY204" fmla="*/ 1419 h 10000"/>
                <a:gd name="connsiteX205" fmla="*/ 9354 w 10000"/>
                <a:gd name="connsiteY205" fmla="*/ 1476 h 10000"/>
                <a:gd name="connsiteX206" fmla="*/ 9391 w 10000"/>
                <a:gd name="connsiteY206" fmla="*/ 1398 h 10000"/>
                <a:gd name="connsiteX207" fmla="*/ 9467 w 10000"/>
                <a:gd name="connsiteY207" fmla="*/ 1434 h 10000"/>
                <a:gd name="connsiteX208" fmla="*/ 9505 w 10000"/>
                <a:gd name="connsiteY208" fmla="*/ 1391 h 10000"/>
                <a:gd name="connsiteX209" fmla="*/ 9536 w 10000"/>
                <a:gd name="connsiteY209" fmla="*/ 1398 h 10000"/>
                <a:gd name="connsiteX210" fmla="*/ 9567 w 10000"/>
                <a:gd name="connsiteY210" fmla="*/ 1356 h 10000"/>
                <a:gd name="connsiteX211" fmla="*/ 9561 w 10000"/>
                <a:gd name="connsiteY211" fmla="*/ 1313 h 10000"/>
                <a:gd name="connsiteX212" fmla="*/ 9605 w 10000"/>
                <a:gd name="connsiteY212" fmla="*/ 1292 h 10000"/>
                <a:gd name="connsiteX213" fmla="*/ 9636 w 10000"/>
                <a:gd name="connsiteY213" fmla="*/ 1221 h 10000"/>
                <a:gd name="connsiteX214" fmla="*/ 9725 w 10000"/>
                <a:gd name="connsiteY214" fmla="*/ 1228 h 10000"/>
                <a:gd name="connsiteX215" fmla="*/ 9856 w 10000"/>
                <a:gd name="connsiteY215" fmla="*/ 1434 h 10000"/>
                <a:gd name="connsiteX216" fmla="*/ 9880 w 10000"/>
                <a:gd name="connsiteY216" fmla="*/ 1505 h 10000"/>
                <a:gd name="connsiteX217" fmla="*/ 9969 w 10000"/>
                <a:gd name="connsiteY217" fmla="*/ 1597 h 10000"/>
                <a:gd name="connsiteX218" fmla="*/ 10000 w 10000"/>
                <a:gd name="connsiteY218" fmla="*/ 1682 h 10000"/>
                <a:gd name="connsiteX219" fmla="*/ 9931 w 10000"/>
                <a:gd name="connsiteY219" fmla="*/ 1796 h 10000"/>
                <a:gd name="connsiteX220" fmla="*/ 9880 w 10000"/>
                <a:gd name="connsiteY220" fmla="*/ 1838 h 10000"/>
                <a:gd name="connsiteX221" fmla="*/ 9907 w 10000"/>
                <a:gd name="connsiteY221" fmla="*/ 1959 h 10000"/>
                <a:gd name="connsiteX222" fmla="*/ 9830 w 10000"/>
                <a:gd name="connsiteY222" fmla="*/ 2051 h 10000"/>
                <a:gd name="connsiteX223" fmla="*/ 9787 w 10000"/>
                <a:gd name="connsiteY223" fmla="*/ 2072 h 10000"/>
                <a:gd name="connsiteX224" fmla="*/ 9787 w 10000"/>
                <a:gd name="connsiteY224" fmla="*/ 2136 h 10000"/>
                <a:gd name="connsiteX225" fmla="*/ 9730 w 10000"/>
                <a:gd name="connsiteY225" fmla="*/ 2257 h 10000"/>
                <a:gd name="connsiteX226" fmla="*/ 9693 w 10000"/>
                <a:gd name="connsiteY226" fmla="*/ 2264 h 10000"/>
                <a:gd name="connsiteX227" fmla="*/ 9699 w 10000"/>
                <a:gd name="connsiteY227" fmla="*/ 2349 h 10000"/>
                <a:gd name="connsiteX228" fmla="*/ 9667 w 10000"/>
                <a:gd name="connsiteY228" fmla="*/ 2413 h 10000"/>
                <a:gd name="connsiteX229" fmla="*/ 9675 w 10000"/>
                <a:gd name="connsiteY229" fmla="*/ 2697 h 10000"/>
                <a:gd name="connsiteX230" fmla="*/ 9693 w 10000"/>
                <a:gd name="connsiteY230" fmla="*/ 2718 h 10000"/>
                <a:gd name="connsiteX231" fmla="*/ 9687 w 10000"/>
                <a:gd name="connsiteY231" fmla="*/ 2811 h 10000"/>
                <a:gd name="connsiteX232" fmla="*/ 9675 w 10000"/>
                <a:gd name="connsiteY232" fmla="*/ 2896 h 10000"/>
                <a:gd name="connsiteX233" fmla="*/ 9630 w 10000"/>
                <a:gd name="connsiteY233" fmla="*/ 2938 h 10000"/>
                <a:gd name="connsiteX234" fmla="*/ 9548 w 10000"/>
                <a:gd name="connsiteY234" fmla="*/ 2903 h 10000"/>
                <a:gd name="connsiteX235" fmla="*/ 9511 w 10000"/>
                <a:gd name="connsiteY235" fmla="*/ 2952 h 10000"/>
                <a:gd name="connsiteX236" fmla="*/ 9517 w 10000"/>
                <a:gd name="connsiteY236" fmla="*/ 2995 h 10000"/>
                <a:gd name="connsiteX237" fmla="*/ 9492 w 10000"/>
                <a:gd name="connsiteY237" fmla="*/ 3080 h 10000"/>
                <a:gd name="connsiteX238" fmla="*/ 9448 w 10000"/>
                <a:gd name="connsiteY238" fmla="*/ 3137 h 10000"/>
                <a:gd name="connsiteX239" fmla="*/ 9435 w 10000"/>
                <a:gd name="connsiteY239" fmla="*/ 3236 h 10000"/>
                <a:gd name="connsiteX240" fmla="*/ 9404 w 10000"/>
                <a:gd name="connsiteY240" fmla="*/ 3322 h 10000"/>
                <a:gd name="connsiteX241" fmla="*/ 9410 w 10000"/>
                <a:gd name="connsiteY241" fmla="*/ 3378 h 10000"/>
                <a:gd name="connsiteX242" fmla="*/ 9398 w 10000"/>
                <a:gd name="connsiteY242" fmla="*/ 3435 h 10000"/>
                <a:gd name="connsiteX243" fmla="*/ 9423 w 10000"/>
                <a:gd name="connsiteY243" fmla="*/ 3485 h 10000"/>
                <a:gd name="connsiteX244" fmla="*/ 9385 w 10000"/>
                <a:gd name="connsiteY244" fmla="*/ 3563 h 10000"/>
                <a:gd name="connsiteX245" fmla="*/ 9323 w 10000"/>
                <a:gd name="connsiteY245" fmla="*/ 3442 h 10000"/>
                <a:gd name="connsiteX246" fmla="*/ 9323 w 10000"/>
                <a:gd name="connsiteY246" fmla="*/ 3350 h 10000"/>
                <a:gd name="connsiteX247" fmla="*/ 9304 w 10000"/>
                <a:gd name="connsiteY247" fmla="*/ 3336 h 10000"/>
                <a:gd name="connsiteX248" fmla="*/ 9228 w 10000"/>
                <a:gd name="connsiteY248" fmla="*/ 3400 h 10000"/>
                <a:gd name="connsiteX249" fmla="*/ 9108 w 10000"/>
                <a:gd name="connsiteY249" fmla="*/ 3549 h 10000"/>
                <a:gd name="connsiteX250" fmla="*/ 9039 w 10000"/>
                <a:gd name="connsiteY250" fmla="*/ 3655 h 10000"/>
                <a:gd name="connsiteX251" fmla="*/ 8933 w 10000"/>
                <a:gd name="connsiteY251" fmla="*/ 3712 h 10000"/>
                <a:gd name="connsiteX252" fmla="*/ 8895 w 10000"/>
                <a:gd name="connsiteY252" fmla="*/ 3797 h 10000"/>
                <a:gd name="connsiteX253" fmla="*/ 8864 w 10000"/>
                <a:gd name="connsiteY253" fmla="*/ 3825 h 10000"/>
                <a:gd name="connsiteX254" fmla="*/ 8744 w 10000"/>
                <a:gd name="connsiteY254" fmla="*/ 3903 h 10000"/>
                <a:gd name="connsiteX255" fmla="*/ 8644 w 10000"/>
                <a:gd name="connsiteY255" fmla="*/ 3996 h 10000"/>
                <a:gd name="connsiteX256" fmla="*/ 8620 w 10000"/>
                <a:gd name="connsiteY256" fmla="*/ 4067 h 10000"/>
                <a:gd name="connsiteX257" fmla="*/ 8581 w 10000"/>
                <a:gd name="connsiteY257" fmla="*/ 4102 h 10000"/>
                <a:gd name="connsiteX258" fmla="*/ 8632 w 10000"/>
                <a:gd name="connsiteY258" fmla="*/ 4194 h 10000"/>
                <a:gd name="connsiteX259" fmla="*/ 8682 w 10000"/>
                <a:gd name="connsiteY259" fmla="*/ 4265 h 10000"/>
                <a:gd name="connsiteX260" fmla="*/ 8751 w 10000"/>
                <a:gd name="connsiteY260" fmla="*/ 4294 h 10000"/>
                <a:gd name="connsiteX261" fmla="*/ 8726 w 10000"/>
                <a:gd name="connsiteY261" fmla="*/ 4344 h 10000"/>
                <a:gd name="connsiteX262" fmla="*/ 8775 w 10000"/>
                <a:gd name="connsiteY262" fmla="*/ 4358 h 10000"/>
                <a:gd name="connsiteX263" fmla="*/ 8775 w 10000"/>
                <a:gd name="connsiteY263" fmla="*/ 4443 h 10000"/>
                <a:gd name="connsiteX264" fmla="*/ 8814 w 10000"/>
                <a:gd name="connsiteY264" fmla="*/ 4507 h 10000"/>
                <a:gd name="connsiteX265" fmla="*/ 8876 w 10000"/>
                <a:gd name="connsiteY265" fmla="*/ 4493 h 10000"/>
                <a:gd name="connsiteX266" fmla="*/ 8902 w 10000"/>
                <a:gd name="connsiteY266" fmla="*/ 4422 h 10000"/>
                <a:gd name="connsiteX267" fmla="*/ 8952 w 10000"/>
                <a:gd name="connsiteY267" fmla="*/ 4414 h 10000"/>
                <a:gd name="connsiteX268" fmla="*/ 8957 w 10000"/>
                <a:gd name="connsiteY268" fmla="*/ 4358 h 10000"/>
                <a:gd name="connsiteX269" fmla="*/ 9022 w 10000"/>
                <a:gd name="connsiteY269" fmla="*/ 4358 h 10000"/>
                <a:gd name="connsiteX270" fmla="*/ 8995 w 10000"/>
                <a:gd name="connsiteY270" fmla="*/ 4429 h 10000"/>
                <a:gd name="connsiteX271" fmla="*/ 9058 w 10000"/>
                <a:gd name="connsiteY271" fmla="*/ 4464 h 10000"/>
                <a:gd name="connsiteX272" fmla="*/ 9046 w 10000"/>
                <a:gd name="connsiteY272" fmla="*/ 4528 h 10000"/>
                <a:gd name="connsiteX273" fmla="*/ 8952 w 10000"/>
                <a:gd name="connsiteY273" fmla="*/ 4535 h 10000"/>
                <a:gd name="connsiteX274" fmla="*/ 8883 w 10000"/>
                <a:gd name="connsiteY274" fmla="*/ 4578 h 10000"/>
                <a:gd name="connsiteX275" fmla="*/ 8821 w 10000"/>
                <a:gd name="connsiteY275" fmla="*/ 4599 h 10000"/>
                <a:gd name="connsiteX276" fmla="*/ 8821 w 10000"/>
                <a:gd name="connsiteY276" fmla="*/ 4698 h 10000"/>
                <a:gd name="connsiteX277" fmla="*/ 8883 w 10000"/>
                <a:gd name="connsiteY277" fmla="*/ 4805 h 10000"/>
                <a:gd name="connsiteX278" fmla="*/ 8833 w 10000"/>
                <a:gd name="connsiteY278" fmla="*/ 4904 h 10000"/>
                <a:gd name="connsiteX279" fmla="*/ 8732 w 10000"/>
                <a:gd name="connsiteY279" fmla="*/ 4918 h 10000"/>
                <a:gd name="connsiteX280" fmla="*/ 8744 w 10000"/>
                <a:gd name="connsiteY280" fmla="*/ 5032 h 10000"/>
                <a:gd name="connsiteX281" fmla="*/ 8739 w 10000"/>
                <a:gd name="connsiteY281" fmla="*/ 5103 h 10000"/>
                <a:gd name="connsiteX282" fmla="*/ 8707 w 10000"/>
                <a:gd name="connsiteY282" fmla="*/ 5138 h 10000"/>
                <a:gd name="connsiteX283" fmla="*/ 8644 w 10000"/>
                <a:gd name="connsiteY283" fmla="*/ 5110 h 10000"/>
                <a:gd name="connsiteX284" fmla="*/ 8589 w 10000"/>
                <a:gd name="connsiteY284" fmla="*/ 5018 h 10000"/>
                <a:gd name="connsiteX285" fmla="*/ 8525 w 10000"/>
                <a:gd name="connsiteY285" fmla="*/ 5089 h 10000"/>
                <a:gd name="connsiteX286" fmla="*/ 8463 w 10000"/>
                <a:gd name="connsiteY286" fmla="*/ 5039 h 10000"/>
                <a:gd name="connsiteX287" fmla="*/ 8456 w 10000"/>
                <a:gd name="connsiteY287" fmla="*/ 5011 h 10000"/>
                <a:gd name="connsiteX288" fmla="*/ 8368 w 10000"/>
                <a:gd name="connsiteY288" fmla="*/ 4947 h 10000"/>
                <a:gd name="connsiteX289" fmla="*/ 8343 w 10000"/>
                <a:gd name="connsiteY289" fmla="*/ 4961 h 10000"/>
                <a:gd name="connsiteX290" fmla="*/ 8355 w 10000"/>
                <a:gd name="connsiteY290" fmla="*/ 5039 h 10000"/>
                <a:gd name="connsiteX291" fmla="*/ 8305 w 10000"/>
                <a:gd name="connsiteY291" fmla="*/ 5138 h 10000"/>
                <a:gd name="connsiteX292" fmla="*/ 8343 w 10000"/>
                <a:gd name="connsiteY292" fmla="*/ 5160 h 10000"/>
                <a:gd name="connsiteX293" fmla="*/ 8413 w 10000"/>
                <a:gd name="connsiteY293" fmla="*/ 5145 h 10000"/>
                <a:gd name="connsiteX294" fmla="*/ 8425 w 10000"/>
                <a:gd name="connsiteY294" fmla="*/ 5181 h 10000"/>
                <a:gd name="connsiteX295" fmla="*/ 8413 w 10000"/>
                <a:gd name="connsiteY295" fmla="*/ 5224 h 10000"/>
                <a:gd name="connsiteX296" fmla="*/ 8438 w 10000"/>
                <a:gd name="connsiteY296" fmla="*/ 5280 h 10000"/>
                <a:gd name="connsiteX297" fmla="*/ 8494 w 10000"/>
                <a:gd name="connsiteY297" fmla="*/ 5316 h 10000"/>
                <a:gd name="connsiteX298" fmla="*/ 8481 w 10000"/>
                <a:gd name="connsiteY298" fmla="*/ 5401 h 10000"/>
                <a:gd name="connsiteX299" fmla="*/ 8519 w 10000"/>
                <a:gd name="connsiteY299" fmla="*/ 5444 h 10000"/>
                <a:gd name="connsiteX300" fmla="*/ 8475 w 10000"/>
                <a:gd name="connsiteY300" fmla="*/ 5486 h 10000"/>
                <a:gd name="connsiteX301" fmla="*/ 8463 w 10000"/>
                <a:gd name="connsiteY301" fmla="*/ 5642 h 10000"/>
                <a:gd name="connsiteX302" fmla="*/ 8438 w 10000"/>
                <a:gd name="connsiteY302" fmla="*/ 5649 h 10000"/>
                <a:gd name="connsiteX303" fmla="*/ 8469 w 10000"/>
                <a:gd name="connsiteY303" fmla="*/ 5720 h 10000"/>
                <a:gd name="connsiteX304" fmla="*/ 8475 w 10000"/>
                <a:gd name="connsiteY304" fmla="*/ 5841 h 10000"/>
                <a:gd name="connsiteX305" fmla="*/ 8506 w 10000"/>
                <a:gd name="connsiteY305" fmla="*/ 5869 h 10000"/>
                <a:gd name="connsiteX306" fmla="*/ 8513 w 10000"/>
                <a:gd name="connsiteY306" fmla="*/ 5905 h 10000"/>
                <a:gd name="connsiteX307" fmla="*/ 8538 w 10000"/>
                <a:gd name="connsiteY307" fmla="*/ 5912 h 10000"/>
                <a:gd name="connsiteX308" fmla="*/ 8544 w 10000"/>
                <a:gd name="connsiteY308" fmla="*/ 5983 h 10000"/>
                <a:gd name="connsiteX309" fmla="*/ 8531 w 10000"/>
                <a:gd name="connsiteY309" fmla="*/ 6033 h 10000"/>
                <a:gd name="connsiteX310" fmla="*/ 8595 w 10000"/>
                <a:gd name="connsiteY310" fmla="*/ 6061 h 10000"/>
                <a:gd name="connsiteX311" fmla="*/ 8689 w 10000"/>
                <a:gd name="connsiteY311" fmla="*/ 6004 h 10000"/>
                <a:gd name="connsiteX312" fmla="*/ 8826 w 10000"/>
                <a:gd name="connsiteY312" fmla="*/ 5891 h 10000"/>
                <a:gd name="connsiteX313" fmla="*/ 8864 w 10000"/>
                <a:gd name="connsiteY313" fmla="*/ 5891 h 10000"/>
                <a:gd name="connsiteX314" fmla="*/ 8864 w 10000"/>
                <a:gd name="connsiteY314" fmla="*/ 5976 h 10000"/>
                <a:gd name="connsiteX315" fmla="*/ 8889 w 10000"/>
                <a:gd name="connsiteY315" fmla="*/ 5990 h 10000"/>
                <a:gd name="connsiteX316" fmla="*/ 8933 w 10000"/>
                <a:gd name="connsiteY316" fmla="*/ 6089 h 10000"/>
                <a:gd name="connsiteX317" fmla="*/ 8964 w 10000"/>
                <a:gd name="connsiteY317" fmla="*/ 6097 h 10000"/>
                <a:gd name="connsiteX318" fmla="*/ 8945 w 10000"/>
                <a:gd name="connsiteY318" fmla="*/ 6153 h 10000"/>
                <a:gd name="connsiteX319" fmla="*/ 8995 w 10000"/>
                <a:gd name="connsiteY319" fmla="*/ 6281 h 10000"/>
                <a:gd name="connsiteX320" fmla="*/ 8995 w 10000"/>
                <a:gd name="connsiteY320" fmla="*/ 6345 h 10000"/>
                <a:gd name="connsiteX321" fmla="*/ 9022 w 10000"/>
                <a:gd name="connsiteY321" fmla="*/ 6416 h 10000"/>
                <a:gd name="connsiteX322" fmla="*/ 8983 w 10000"/>
                <a:gd name="connsiteY322" fmla="*/ 6473 h 10000"/>
                <a:gd name="connsiteX323" fmla="*/ 8939 w 10000"/>
                <a:gd name="connsiteY323" fmla="*/ 6466 h 10000"/>
                <a:gd name="connsiteX324" fmla="*/ 8939 w 10000"/>
                <a:gd name="connsiteY324" fmla="*/ 6501 h 10000"/>
                <a:gd name="connsiteX325" fmla="*/ 8983 w 10000"/>
                <a:gd name="connsiteY325" fmla="*/ 6544 h 10000"/>
                <a:gd name="connsiteX326" fmla="*/ 9002 w 10000"/>
                <a:gd name="connsiteY326" fmla="*/ 6515 h 10000"/>
                <a:gd name="connsiteX327" fmla="*/ 9039 w 10000"/>
                <a:gd name="connsiteY327" fmla="*/ 6579 h 10000"/>
                <a:gd name="connsiteX328" fmla="*/ 9084 w 10000"/>
                <a:gd name="connsiteY328" fmla="*/ 6579 h 10000"/>
                <a:gd name="connsiteX329" fmla="*/ 9058 w 10000"/>
                <a:gd name="connsiteY329" fmla="*/ 6757 h 10000"/>
                <a:gd name="connsiteX330" fmla="*/ 9039 w 10000"/>
                <a:gd name="connsiteY330" fmla="*/ 6792 h 10000"/>
                <a:gd name="connsiteX331" fmla="*/ 8983 w 10000"/>
                <a:gd name="connsiteY331" fmla="*/ 6778 h 10000"/>
                <a:gd name="connsiteX332" fmla="*/ 8914 w 10000"/>
                <a:gd name="connsiteY332" fmla="*/ 6799 h 10000"/>
                <a:gd name="connsiteX333" fmla="*/ 8889 w 10000"/>
                <a:gd name="connsiteY333" fmla="*/ 6842 h 10000"/>
                <a:gd name="connsiteX334" fmla="*/ 8883 w 10000"/>
                <a:gd name="connsiteY334" fmla="*/ 6884 h 10000"/>
                <a:gd name="connsiteX335" fmla="*/ 8840 w 10000"/>
                <a:gd name="connsiteY335" fmla="*/ 6934 h 10000"/>
                <a:gd name="connsiteX336" fmla="*/ 8770 w 10000"/>
                <a:gd name="connsiteY336" fmla="*/ 6941 h 10000"/>
                <a:gd name="connsiteX337" fmla="*/ 8757 w 10000"/>
                <a:gd name="connsiteY337" fmla="*/ 6962 h 10000"/>
                <a:gd name="connsiteX338" fmla="*/ 8713 w 10000"/>
                <a:gd name="connsiteY338" fmla="*/ 6927 h 10000"/>
                <a:gd name="connsiteX339" fmla="*/ 8670 w 10000"/>
                <a:gd name="connsiteY339" fmla="*/ 6934 h 10000"/>
                <a:gd name="connsiteX340" fmla="*/ 8644 w 10000"/>
                <a:gd name="connsiteY340" fmla="*/ 6906 h 10000"/>
                <a:gd name="connsiteX341" fmla="*/ 8589 w 10000"/>
                <a:gd name="connsiteY341" fmla="*/ 6891 h 10000"/>
                <a:gd name="connsiteX342" fmla="*/ 8601 w 10000"/>
                <a:gd name="connsiteY342" fmla="*/ 6941 h 10000"/>
                <a:gd name="connsiteX343" fmla="*/ 8575 w 10000"/>
                <a:gd name="connsiteY343" fmla="*/ 6991 h 10000"/>
                <a:gd name="connsiteX344" fmla="*/ 8481 w 10000"/>
                <a:gd name="connsiteY344" fmla="*/ 6984 h 10000"/>
                <a:gd name="connsiteX345" fmla="*/ 8450 w 10000"/>
                <a:gd name="connsiteY345" fmla="*/ 6962 h 10000"/>
                <a:gd name="connsiteX346" fmla="*/ 8400 w 10000"/>
                <a:gd name="connsiteY346" fmla="*/ 6984 h 10000"/>
                <a:gd name="connsiteX347" fmla="*/ 8394 w 10000"/>
                <a:gd name="connsiteY347" fmla="*/ 7055 h 10000"/>
                <a:gd name="connsiteX348" fmla="*/ 8300 w 10000"/>
                <a:gd name="connsiteY348" fmla="*/ 7133 h 10000"/>
                <a:gd name="connsiteX349" fmla="*/ 8268 w 10000"/>
                <a:gd name="connsiteY349" fmla="*/ 7090 h 10000"/>
                <a:gd name="connsiteX350" fmla="*/ 8200 w 10000"/>
                <a:gd name="connsiteY350" fmla="*/ 7111 h 10000"/>
                <a:gd name="connsiteX351" fmla="*/ 8155 w 10000"/>
                <a:gd name="connsiteY351" fmla="*/ 7133 h 10000"/>
                <a:gd name="connsiteX352" fmla="*/ 8149 w 10000"/>
                <a:gd name="connsiteY352" fmla="*/ 7168 h 10000"/>
                <a:gd name="connsiteX353" fmla="*/ 8054 w 10000"/>
                <a:gd name="connsiteY353" fmla="*/ 7246 h 10000"/>
                <a:gd name="connsiteX354" fmla="*/ 7999 w 10000"/>
                <a:gd name="connsiteY354" fmla="*/ 7232 h 10000"/>
                <a:gd name="connsiteX355" fmla="*/ 7942 w 10000"/>
                <a:gd name="connsiteY355" fmla="*/ 7260 h 10000"/>
                <a:gd name="connsiteX356" fmla="*/ 7898 w 10000"/>
                <a:gd name="connsiteY356" fmla="*/ 7303 h 10000"/>
                <a:gd name="connsiteX357" fmla="*/ 7836 w 10000"/>
                <a:gd name="connsiteY357" fmla="*/ 7331 h 10000"/>
                <a:gd name="connsiteX358" fmla="*/ 7841 w 10000"/>
                <a:gd name="connsiteY358" fmla="*/ 7374 h 10000"/>
                <a:gd name="connsiteX359" fmla="*/ 7786 w 10000"/>
                <a:gd name="connsiteY359" fmla="*/ 7402 h 10000"/>
                <a:gd name="connsiteX360" fmla="*/ 7704 w 10000"/>
                <a:gd name="connsiteY360" fmla="*/ 7523 h 10000"/>
                <a:gd name="connsiteX361" fmla="*/ 7691 w 10000"/>
                <a:gd name="connsiteY361" fmla="*/ 7573 h 10000"/>
                <a:gd name="connsiteX362" fmla="*/ 7666 w 10000"/>
                <a:gd name="connsiteY362" fmla="*/ 7559 h 10000"/>
                <a:gd name="connsiteX363" fmla="*/ 7678 w 10000"/>
                <a:gd name="connsiteY363" fmla="*/ 7523 h 10000"/>
                <a:gd name="connsiteX364" fmla="*/ 7597 w 10000"/>
                <a:gd name="connsiteY364" fmla="*/ 7339 h 10000"/>
                <a:gd name="connsiteX365" fmla="*/ 7597 w 10000"/>
                <a:gd name="connsiteY365" fmla="*/ 7268 h 10000"/>
                <a:gd name="connsiteX366" fmla="*/ 7560 w 10000"/>
                <a:gd name="connsiteY366" fmla="*/ 7268 h 10000"/>
                <a:gd name="connsiteX367" fmla="*/ 7445 w 10000"/>
                <a:gd name="connsiteY367" fmla="*/ 7197 h 10000"/>
                <a:gd name="connsiteX368" fmla="*/ 7377 w 10000"/>
                <a:gd name="connsiteY368" fmla="*/ 7232 h 10000"/>
                <a:gd name="connsiteX369" fmla="*/ 7358 w 10000"/>
                <a:gd name="connsiteY369" fmla="*/ 7275 h 10000"/>
                <a:gd name="connsiteX370" fmla="*/ 7408 w 10000"/>
                <a:gd name="connsiteY370" fmla="*/ 7324 h 10000"/>
                <a:gd name="connsiteX371" fmla="*/ 7420 w 10000"/>
                <a:gd name="connsiteY371" fmla="*/ 7367 h 10000"/>
                <a:gd name="connsiteX372" fmla="*/ 7389 w 10000"/>
                <a:gd name="connsiteY372" fmla="*/ 7410 h 10000"/>
                <a:gd name="connsiteX373" fmla="*/ 7396 w 10000"/>
                <a:gd name="connsiteY373" fmla="*/ 7445 h 10000"/>
                <a:gd name="connsiteX374" fmla="*/ 7383 w 10000"/>
                <a:gd name="connsiteY374" fmla="*/ 7516 h 10000"/>
                <a:gd name="connsiteX375" fmla="*/ 7389 w 10000"/>
                <a:gd name="connsiteY375" fmla="*/ 7587 h 10000"/>
                <a:gd name="connsiteX376" fmla="*/ 7427 w 10000"/>
                <a:gd name="connsiteY376" fmla="*/ 7700 h 10000"/>
                <a:gd name="connsiteX377" fmla="*/ 7389 w 10000"/>
                <a:gd name="connsiteY377" fmla="*/ 7743 h 10000"/>
                <a:gd name="connsiteX378" fmla="*/ 7396 w 10000"/>
                <a:gd name="connsiteY378" fmla="*/ 7779 h 10000"/>
                <a:gd name="connsiteX379" fmla="*/ 7364 w 10000"/>
                <a:gd name="connsiteY379" fmla="*/ 7793 h 10000"/>
                <a:gd name="connsiteX380" fmla="*/ 7346 w 10000"/>
                <a:gd name="connsiteY380" fmla="*/ 7814 h 10000"/>
                <a:gd name="connsiteX381" fmla="*/ 7226 w 10000"/>
                <a:gd name="connsiteY381" fmla="*/ 7800 h 10000"/>
                <a:gd name="connsiteX382" fmla="*/ 7207 w 10000"/>
                <a:gd name="connsiteY382" fmla="*/ 7757 h 10000"/>
                <a:gd name="connsiteX383" fmla="*/ 7169 w 10000"/>
                <a:gd name="connsiteY383" fmla="*/ 7786 h 10000"/>
                <a:gd name="connsiteX384" fmla="*/ 7088 w 10000"/>
                <a:gd name="connsiteY384" fmla="*/ 7771 h 10000"/>
                <a:gd name="connsiteX385" fmla="*/ 7032 w 10000"/>
                <a:gd name="connsiteY385" fmla="*/ 7793 h 10000"/>
                <a:gd name="connsiteX386" fmla="*/ 7001 w 10000"/>
                <a:gd name="connsiteY386" fmla="*/ 7644 h 10000"/>
                <a:gd name="connsiteX387" fmla="*/ 6968 w 10000"/>
                <a:gd name="connsiteY387" fmla="*/ 7637 h 10000"/>
                <a:gd name="connsiteX388" fmla="*/ 6932 w 10000"/>
                <a:gd name="connsiteY388" fmla="*/ 7544 h 10000"/>
                <a:gd name="connsiteX389" fmla="*/ 6951 w 10000"/>
                <a:gd name="connsiteY389" fmla="*/ 7502 h 10000"/>
                <a:gd name="connsiteX390" fmla="*/ 6994 w 10000"/>
                <a:gd name="connsiteY390" fmla="*/ 7523 h 10000"/>
                <a:gd name="connsiteX391" fmla="*/ 7013 w 10000"/>
                <a:gd name="connsiteY391" fmla="*/ 7473 h 10000"/>
                <a:gd name="connsiteX392" fmla="*/ 6982 w 10000"/>
                <a:gd name="connsiteY392" fmla="*/ 7438 h 10000"/>
                <a:gd name="connsiteX393" fmla="*/ 7001 w 10000"/>
                <a:gd name="connsiteY393" fmla="*/ 7402 h 10000"/>
                <a:gd name="connsiteX394" fmla="*/ 6919 w 10000"/>
                <a:gd name="connsiteY394" fmla="*/ 7331 h 10000"/>
                <a:gd name="connsiteX395" fmla="*/ 6925 w 10000"/>
                <a:gd name="connsiteY395" fmla="*/ 7296 h 10000"/>
                <a:gd name="connsiteX396" fmla="*/ 6875 w 10000"/>
                <a:gd name="connsiteY396" fmla="*/ 7260 h 10000"/>
                <a:gd name="connsiteX397" fmla="*/ 6906 w 10000"/>
                <a:gd name="connsiteY397" fmla="*/ 7218 h 10000"/>
                <a:gd name="connsiteX398" fmla="*/ 6894 w 10000"/>
                <a:gd name="connsiteY398" fmla="*/ 7168 h 10000"/>
                <a:gd name="connsiteX399" fmla="*/ 6836 w 10000"/>
                <a:gd name="connsiteY399" fmla="*/ 7090 h 10000"/>
                <a:gd name="connsiteX400" fmla="*/ 6800 w 10000"/>
                <a:gd name="connsiteY400" fmla="*/ 7026 h 10000"/>
                <a:gd name="connsiteX401" fmla="*/ 6724 w 10000"/>
                <a:gd name="connsiteY401" fmla="*/ 7055 h 10000"/>
                <a:gd name="connsiteX402" fmla="*/ 6681 w 10000"/>
                <a:gd name="connsiteY402" fmla="*/ 7048 h 10000"/>
                <a:gd name="connsiteX403" fmla="*/ 6656 w 10000"/>
                <a:gd name="connsiteY403" fmla="*/ 7111 h 10000"/>
                <a:gd name="connsiteX404" fmla="*/ 6568 w 10000"/>
                <a:gd name="connsiteY404" fmla="*/ 7119 h 10000"/>
                <a:gd name="connsiteX405" fmla="*/ 6536 w 10000"/>
                <a:gd name="connsiteY405" fmla="*/ 7111 h 10000"/>
                <a:gd name="connsiteX406" fmla="*/ 6461 w 10000"/>
                <a:gd name="connsiteY406" fmla="*/ 7161 h 10000"/>
                <a:gd name="connsiteX407" fmla="*/ 6468 w 10000"/>
                <a:gd name="connsiteY407" fmla="*/ 7260 h 10000"/>
                <a:gd name="connsiteX408" fmla="*/ 6449 w 10000"/>
                <a:gd name="connsiteY408" fmla="*/ 7324 h 10000"/>
                <a:gd name="connsiteX409" fmla="*/ 6449 w 10000"/>
                <a:gd name="connsiteY409" fmla="*/ 7381 h 10000"/>
                <a:gd name="connsiteX410" fmla="*/ 6385 w 10000"/>
                <a:gd name="connsiteY410" fmla="*/ 7424 h 10000"/>
                <a:gd name="connsiteX411" fmla="*/ 6317 w 10000"/>
                <a:gd name="connsiteY411" fmla="*/ 7431 h 10000"/>
                <a:gd name="connsiteX412" fmla="*/ 6298 w 10000"/>
                <a:gd name="connsiteY412" fmla="*/ 7410 h 10000"/>
                <a:gd name="connsiteX413" fmla="*/ 6235 w 10000"/>
                <a:gd name="connsiteY413" fmla="*/ 7388 h 10000"/>
                <a:gd name="connsiteX414" fmla="*/ 6199 w 10000"/>
                <a:gd name="connsiteY414" fmla="*/ 7431 h 10000"/>
                <a:gd name="connsiteX415" fmla="*/ 6191 w 10000"/>
                <a:gd name="connsiteY415" fmla="*/ 7473 h 10000"/>
                <a:gd name="connsiteX416" fmla="*/ 6153 w 10000"/>
                <a:gd name="connsiteY416" fmla="*/ 7480 h 10000"/>
                <a:gd name="connsiteX417" fmla="*/ 6148 w 10000"/>
                <a:gd name="connsiteY417" fmla="*/ 7523 h 10000"/>
                <a:gd name="connsiteX418" fmla="*/ 6117 w 10000"/>
                <a:gd name="connsiteY418" fmla="*/ 7523 h 10000"/>
                <a:gd name="connsiteX419" fmla="*/ 6079 w 10000"/>
                <a:gd name="connsiteY419" fmla="*/ 7424 h 10000"/>
                <a:gd name="connsiteX420" fmla="*/ 5991 w 10000"/>
                <a:gd name="connsiteY420" fmla="*/ 7473 h 10000"/>
                <a:gd name="connsiteX421" fmla="*/ 5890 w 10000"/>
                <a:gd name="connsiteY421" fmla="*/ 7551 h 10000"/>
                <a:gd name="connsiteX422" fmla="*/ 5852 w 10000"/>
                <a:gd name="connsiteY422" fmla="*/ 7566 h 10000"/>
                <a:gd name="connsiteX423" fmla="*/ 5866 w 10000"/>
                <a:gd name="connsiteY423" fmla="*/ 7615 h 10000"/>
                <a:gd name="connsiteX424" fmla="*/ 5808 w 10000"/>
                <a:gd name="connsiteY424" fmla="*/ 7637 h 10000"/>
                <a:gd name="connsiteX425" fmla="*/ 5770 w 10000"/>
                <a:gd name="connsiteY425" fmla="*/ 7608 h 10000"/>
                <a:gd name="connsiteX426" fmla="*/ 5688 w 10000"/>
                <a:gd name="connsiteY426" fmla="*/ 7622 h 10000"/>
                <a:gd name="connsiteX427" fmla="*/ 5688 w 10000"/>
                <a:gd name="connsiteY427" fmla="*/ 7395 h 10000"/>
                <a:gd name="connsiteX428" fmla="*/ 5769 w 10000"/>
                <a:gd name="connsiteY428"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940 w 10000"/>
                <a:gd name="connsiteY30" fmla="*/ 9013 h 10000"/>
                <a:gd name="connsiteX31" fmla="*/ 883 w 10000"/>
                <a:gd name="connsiteY31" fmla="*/ 8971 h 10000"/>
                <a:gd name="connsiteX32" fmla="*/ 782 w 10000"/>
                <a:gd name="connsiteY32" fmla="*/ 9021 h 10000"/>
                <a:gd name="connsiteX33" fmla="*/ 638 w 10000"/>
                <a:gd name="connsiteY33" fmla="*/ 9056 h 10000"/>
                <a:gd name="connsiteX34" fmla="*/ 738 w 10000"/>
                <a:gd name="connsiteY34" fmla="*/ 9177 h 10000"/>
                <a:gd name="connsiteX35" fmla="*/ 268 w 10000"/>
                <a:gd name="connsiteY35" fmla="*/ 8935 h 10000"/>
                <a:gd name="connsiteX36" fmla="*/ 130 w 10000"/>
                <a:gd name="connsiteY36" fmla="*/ 8893 h 10000"/>
                <a:gd name="connsiteX37" fmla="*/ 48 w 10000"/>
                <a:gd name="connsiteY37" fmla="*/ 8758 h 10000"/>
                <a:gd name="connsiteX38" fmla="*/ 638 w 10000"/>
                <a:gd name="connsiteY38" fmla="*/ 7104 h 10000"/>
                <a:gd name="connsiteX39" fmla="*/ 6100 w 10000"/>
                <a:gd name="connsiteY39" fmla="*/ 7627 h 10000"/>
                <a:gd name="connsiteX40" fmla="*/ 5005 w 10000"/>
                <a:gd name="connsiteY40" fmla="*/ 5713 h 10000"/>
                <a:gd name="connsiteX41" fmla="*/ 5149 w 10000"/>
                <a:gd name="connsiteY41" fmla="*/ 5720 h 10000"/>
                <a:gd name="connsiteX42" fmla="*/ 5199 w 10000"/>
                <a:gd name="connsiteY42" fmla="*/ 5742 h 10000"/>
                <a:gd name="connsiteX43" fmla="*/ 5306 w 10000"/>
                <a:gd name="connsiteY43" fmla="*/ 5635 h 10000"/>
                <a:gd name="connsiteX44" fmla="*/ 5363 w 10000"/>
                <a:gd name="connsiteY44" fmla="*/ 5628 h 10000"/>
                <a:gd name="connsiteX45" fmla="*/ 5413 w 10000"/>
                <a:gd name="connsiteY45" fmla="*/ 5564 h 10000"/>
                <a:gd name="connsiteX46" fmla="*/ 5475 w 10000"/>
                <a:gd name="connsiteY46" fmla="*/ 5515 h 10000"/>
                <a:gd name="connsiteX47" fmla="*/ 5538 w 10000"/>
                <a:gd name="connsiteY47" fmla="*/ 5408 h 10000"/>
                <a:gd name="connsiteX48" fmla="*/ 5551 w 10000"/>
                <a:gd name="connsiteY48" fmla="*/ 5344 h 10000"/>
                <a:gd name="connsiteX49" fmla="*/ 5626 w 10000"/>
                <a:gd name="connsiteY49" fmla="*/ 5316 h 10000"/>
                <a:gd name="connsiteX50" fmla="*/ 5714 w 10000"/>
                <a:gd name="connsiteY50" fmla="*/ 5351 h 10000"/>
                <a:gd name="connsiteX51" fmla="*/ 5789 w 10000"/>
                <a:gd name="connsiteY51" fmla="*/ 5337 h 10000"/>
                <a:gd name="connsiteX52" fmla="*/ 5866 w 10000"/>
                <a:gd name="connsiteY52" fmla="*/ 5344 h 10000"/>
                <a:gd name="connsiteX53" fmla="*/ 5998 w 10000"/>
                <a:gd name="connsiteY53" fmla="*/ 5302 h 10000"/>
                <a:gd name="connsiteX54" fmla="*/ 6084 w 10000"/>
                <a:gd name="connsiteY54" fmla="*/ 5195 h 10000"/>
                <a:gd name="connsiteX55" fmla="*/ 6122 w 10000"/>
                <a:gd name="connsiteY55" fmla="*/ 5160 h 10000"/>
                <a:gd name="connsiteX56" fmla="*/ 6179 w 10000"/>
                <a:gd name="connsiteY56" fmla="*/ 5160 h 10000"/>
                <a:gd name="connsiteX57" fmla="*/ 6223 w 10000"/>
                <a:gd name="connsiteY57" fmla="*/ 5103 h 10000"/>
                <a:gd name="connsiteX58" fmla="*/ 6204 w 10000"/>
                <a:gd name="connsiteY58" fmla="*/ 5039 h 10000"/>
                <a:gd name="connsiteX59" fmla="*/ 6217 w 10000"/>
                <a:gd name="connsiteY59" fmla="*/ 4982 h 10000"/>
                <a:gd name="connsiteX60" fmla="*/ 6273 w 10000"/>
                <a:gd name="connsiteY60" fmla="*/ 4876 h 10000"/>
                <a:gd name="connsiteX61" fmla="*/ 6335 w 10000"/>
                <a:gd name="connsiteY61" fmla="*/ 4776 h 10000"/>
                <a:gd name="connsiteX62" fmla="*/ 6398 w 10000"/>
                <a:gd name="connsiteY62" fmla="*/ 4755 h 10000"/>
                <a:gd name="connsiteX63" fmla="*/ 6430 w 10000"/>
                <a:gd name="connsiteY63" fmla="*/ 4720 h 10000"/>
                <a:gd name="connsiteX64" fmla="*/ 6536 w 10000"/>
                <a:gd name="connsiteY64" fmla="*/ 4734 h 10000"/>
                <a:gd name="connsiteX65" fmla="*/ 6643 w 10000"/>
                <a:gd name="connsiteY65" fmla="*/ 4734 h 10000"/>
                <a:gd name="connsiteX66" fmla="*/ 6650 w 10000"/>
                <a:gd name="connsiteY66" fmla="*/ 4670 h 10000"/>
                <a:gd name="connsiteX67" fmla="*/ 6668 w 10000"/>
                <a:gd name="connsiteY67" fmla="*/ 4627 h 10000"/>
                <a:gd name="connsiteX68" fmla="*/ 6662 w 10000"/>
                <a:gd name="connsiteY68" fmla="*/ 4599 h 10000"/>
                <a:gd name="connsiteX69" fmla="*/ 6724 w 10000"/>
                <a:gd name="connsiteY69" fmla="*/ 4578 h 10000"/>
                <a:gd name="connsiteX70" fmla="*/ 6768 w 10000"/>
                <a:gd name="connsiteY70" fmla="*/ 4634 h 10000"/>
                <a:gd name="connsiteX71" fmla="*/ 6831 w 10000"/>
                <a:gd name="connsiteY71" fmla="*/ 4613 h 10000"/>
                <a:gd name="connsiteX72" fmla="*/ 6851 w 10000"/>
                <a:gd name="connsiteY72" fmla="*/ 4578 h 10000"/>
                <a:gd name="connsiteX73" fmla="*/ 6901 w 10000"/>
                <a:gd name="connsiteY73" fmla="*/ 4564 h 10000"/>
                <a:gd name="connsiteX74" fmla="*/ 7006 w 10000"/>
                <a:gd name="connsiteY74" fmla="*/ 4493 h 10000"/>
                <a:gd name="connsiteX75" fmla="*/ 7107 w 10000"/>
                <a:gd name="connsiteY75" fmla="*/ 4521 h 10000"/>
                <a:gd name="connsiteX76" fmla="*/ 7133 w 10000"/>
                <a:gd name="connsiteY76" fmla="*/ 4507 h 10000"/>
                <a:gd name="connsiteX77" fmla="*/ 7188 w 10000"/>
                <a:gd name="connsiteY77" fmla="*/ 4528 h 10000"/>
                <a:gd name="connsiteX78" fmla="*/ 7214 w 10000"/>
                <a:gd name="connsiteY78" fmla="*/ 4471 h 10000"/>
                <a:gd name="connsiteX79" fmla="*/ 7238 w 10000"/>
                <a:gd name="connsiteY79" fmla="*/ 4500 h 10000"/>
                <a:gd name="connsiteX80" fmla="*/ 7276 w 10000"/>
                <a:gd name="connsiteY80" fmla="*/ 4493 h 10000"/>
                <a:gd name="connsiteX81" fmla="*/ 7320 w 10000"/>
                <a:gd name="connsiteY81" fmla="*/ 4556 h 10000"/>
                <a:gd name="connsiteX82" fmla="*/ 7370 w 10000"/>
                <a:gd name="connsiteY82" fmla="*/ 4549 h 10000"/>
                <a:gd name="connsiteX83" fmla="*/ 7414 w 10000"/>
                <a:gd name="connsiteY83" fmla="*/ 4578 h 10000"/>
                <a:gd name="connsiteX84" fmla="*/ 7433 w 10000"/>
                <a:gd name="connsiteY84" fmla="*/ 4556 h 10000"/>
                <a:gd name="connsiteX85" fmla="*/ 7522 w 10000"/>
                <a:gd name="connsiteY85" fmla="*/ 4564 h 10000"/>
                <a:gd name="connsiteX86" fmla="*/ 7535 w 10000"/>
                <a:gd name="connsiteY86" fmla="*/ 4585 h 10000"/>
                <a:gd name="connsiteX87" fmla="*/ 7628 w 10000"/>
                <a:gd name="connsiteY87" fmla="*/ 4514 h 10000"/>
                <a:gd name="connsiteX88" fmla="*/ 7628 w 10000"/>
                <a:gd name="connsiteY88" fmla="*/ 4393 h 10000"/>
                <a:gd name="connsiteX89" fmla="*/ 7604 w 10000"/>
                <a:gd name="connsiteY89" fmla="*/ 4379 h 10000"/>
                <a:gd name="connsiteX90" fmla="*/ 7585 w 10000"/>
                <a:gd name="connsiteY90" fmla="*/ 4294 h 10000"/>
                <a:gd name="connsiteX91" fmla="*/ 7547 w 10000"/>
                <a:gd name="connsiteY91" fmla="*/ 4209 h 10000"/>
                <a:gd name="connsiteX92" fmla="*/ 7489 w 10000"/>
                <a:gd name="connsiteY92" fmla="*/ 4173 h 10000"/>
                <a:gd name="connsiteX93" fmla="*/ 7483 w 10000"/>
                <a:gd name="connsiteY93" fmla="*/ 4131 h 10000"/>
                <a:gd name="connsiteX94" fmla="*/ 7402 w 10000"/>
                <a:gd name="connsiteY94" fmla="*/ 4053 h 10000"/>
                <a:gd name="connsiteX95" fmla="*/ 7408 w 10000"/>
                <a:gd name="connsiteY95" fmla="*/ 4024 h 10000"/>
                <a:gd name="connsiteX96" fmla="*/ 7327 w 10000"/>
                <a:gd name="connsiteY96" fmla="*/ 3982 h 10000"/>
                <a:gd name="connsiteX97" fmla="*/ 7320 w 10000"/>
                <a:gd name="connsiteY97" fmla="*/ 3903 h 10000"/>
                <a:gd name="connsiteX98" fmla="*/ 7183 w 10000"/>
                <a:gd name="connsiteY98" fmla="*/ 3833 h 10000"/>
                <a:gd name="connsiteX99" fmla="*/ 7107 w 10000"/>
                <a:gd name="connsiteY99" fmla="*/ 3683 h 10000"/>
                <a:gd name="connsiteX100" fmla="*/ 6994 w 10000"/>
                <a:gd name="connsiteY100" fmla="*/ 3676 h 10000"/>
                <a:gd name="connsiteX101" fmla="*/ 6956 w 10000"/>
                <a:gd name="connsiteY101" fmla="*/ 3648 h 10000"/>
                <a:gd name="connsiteX102" fmla="*/ 6901 w 10000"/>
                <a:gd name="connsiteY102" fmla="*/ 3669 h 10000"/>
                <a:gd name="connsiteX103" fmla="*/ 6812 w 10000"/>
                <a:gd name="connsiteY103" fmla="*/ 3669 h 10000"/>
                <a:gd name="connsiteX104" fmla="*/ 6687 w 10000"/>
                <a:gd name="connsiteY104" fmla="*/ 3840 h 10000"/>
                <a:gd name="connsiteX105" fmla="*/ 6643 w 10000"/>
                <a:gd name="connsiteY105" fmla="*/ 3918 h 10000"/>
                <a:gd name="connsiteX106" fmla="*/ 6530 w 10000"/>
                <a:gd name="connsiteY106" fmla="*/ 3797 h 10000"/>
                <a:gd name="connsiteX107" fmla="*/ 6449 w 10000"/>
                <a:gd name="connsiteY107" fmla="*/ 3747 h 10000"/>
                <a:gd name="connsiteX108" fmla="*/ 6367 w 10000"/>
                <a:gd name="connsiteY108" fmla="*/ 3754 h 10000"/>
                <a:gd name="connsiteX109" fmla="*/ 6285 w 10000"/>
                <a:gd name="connsiteY109" fmla="*/ 3790 h 10000"/>
                <a:gd name="connsiteX110" fmla="*/ 6217 w 10000"/>
                <a:gd name="connsiteY110" fmla="*/ 3762 h 10000"/>
                <a:gd name="connsiteX111" fmla="*/ 6153 w 10000"/>
                <a:gd name="connsiteY111" fmla="*/ 3804 h 10000"/>
                <a:gd name="connsiteX112" fmla="*/ 6091 w 10000"/>
                <a:gd name="connsiteY112" fmla="*/ 3889 h 10000"/>
                <a:gd name="connsiteX113" fmla="*/ 5947 w 10000"/>
                <a:gd name="connsiteY113" fmla="*/ 3733 h 10000"/>
                <a:gd name="connsiteX114" fmla="*/ 5928 w 10000"/>
                <a:gd name="connsiteY114" fmla="*/ 3577 h 10000"/>
                <a:gd name="connsiteX115" fmla="*/ 6041 w 10000"/>
                <a:gd name="connsiteY115" fmla="*/ 3513 h 10000"/>
                <a:gd name="connsiteX116" fmla="*/ 6034 w 10000"/>
                <a:gd name="connsiteY116" fmla="*/ 3343 h 10000"/>
                <a:gd name="connsiteX117" fmla="*/ 6141 w 10000"/>
                <a:gd name="connsiteY117" fmla="*/ 3144 h 10000"/>
                <a:gd name="connsiteX118" fmla="*/ 6129 w 10000"/>
                <a:gd name="connsiteY118" fmla="*/ 3109 h 10000"/>
                <a:gd name="connsiteX119" fmla="*/ 6385 w 10000"/>
                <a:gd name="connsiteY119" fmla="*/ 2456 h 10000"/>
                <a:gd name="connsiteX120" fmla="*/ 6524 w 10000"/>
                <a:gd name="connsiteY120" fmla="*/ 2555 h 10000"/>
                <a:gd name="connsiteX121" fmla="*/ 6605 w 10000"/>
                <a:gd name="connsiteY121" fmla="*/ 2598 h 10000"/>
                <a:gd name="connsiteX122" fmla="*/ 6687 w 10000"/>
                <a:gd name="connsiteY122" fmla="*/ 2598 h 10000"/>
                <a:gd name="connsiteX123" fmla="*/ 6812 w 10000"/>
                <a:gd name="connsiteY123" fmla="*/ 2676 h 10000"/>
                <a:gd name="connsiteX124" fmla="*/ 6831 w 10000"/>
                <a:gd name="connsiteY124" fmla="*/ 2626 h 10000"/>
                <a:gd name="connsiteX125" fmla="*/ 6913 w 10000"/>
                <a:gd name="connsiteY125" fmla="*/ 2612 h 10000"/>
                <a:gd name="connsiteX126" fmla="*/ 6982 w 10000"/>
                <a:gd name="connsiteY126" fmla="*/ 2527 h 10000"/>
                <a:gd name="connsiteX127" fmla="*/ 7069 w 10000"/>
                <a:gd name="connsiteY127" fmla="*/ 2463 h 10000"/>
                <a:gd name="connsiteX128" fmla="*/ 7107 w 10000"/>
                <a:gd name="connsiteY128" fmla="*/ 2399 h 10000"/>
                <a:gd name="connsiteX129" fmla="*/ 7238 w 10000"/>
                <a:gd name="connsiteY129" fmla="*/ 2356 h 10000"/>
                <a:gd name="connsiteX130" fmla="*/ 7308 w 10000"/>
                <a:gd name="connsiteY130" fmla="*/ 2363 h 10000"/>
                <a:gd name="connsiteX131" fmla="*/ 7364 w 10000"/>
                <a:gd name="connsiteY131" fmla="*/ 2300 h 10000"/>
                <a:gd name="connsiteX132" fmla="*/ 7408 w 10000"/>
                <a:gd name="connsiteY132" fmla="*/ 2214 h 10000"/>
                <a:gd name="connsiteX133" fmla="*/ 7389 w 10000"/>
                <a:gd name="connsiteY133" fmla="*/ 2200 h 10000"/>
                <a:gd name="connsiteX134" fmla="*/ 7408 w 10000"/>
                <a:gd name="connsiteY134" fmla="*/ 2108 h 10000"/>
                <a:gd name="connsiteX135" fmla="*/ 7333 w 10000"/>
                <a:gd name="connsiteY135" fmla="*/ 2108 h 10000"/>
                <a:gd name="connsiteX136" fmla="*/ 7370 w 10000"/>
                <a:gd name="connsiteY136" fmla="*/ 2030 h 10000"/>
                <a:gd name="connsiteX137" fmla="*/ 7377 w 10000"/>
                <a:gd name="connsiteY137" fmla="*/ 1938 h 10000"/>
                <a:gd name="connsiteX138" fmla="*/ 7408 w 10000"/>
                <a:gd name="connsiteY138" fmla="*/ 1916 h 10000"/>
                <a:gd name="connsiteX139" fmla="*/ 7464 w 10000"/>
                <a:gd name="connsiteY139" fmla="*/ 1824 h 10000"/>
                <a:gd name="connsiteX140" fmla="*/ 7458 w 10000"/>
                <a:gd name="connsiteY140" fmla="*/ 1753 h 10000"/>
                <a:gd name="connsiteX141" fmla="*/ 7504 w 10000"/>
                <a:gd name="connsiteY141" fmla="*/ 1675 h 10000"/>
                <a:gd name="connsiteX142" fmla="*/ 7554 w 10000"/>
                <a:gd name="connsiteY142" fmla="*/ 1625 h 10000"/>
                <a:gd name="connsiteX143" fmla="*/ 7572 w 10000"/>
                <a:gd name="connsiteY143" fmla="*/ 1540 h 10000"/>
                <a:gd name="connsiteX144" fmla="*/ 7566 w 10000"/>
                <a:gd name="connsiteY144" fmla="*/ 1512 h 10000"/>
                <a:gd name="connsiteX145" fmla="*/ 7610 w 10000"/>
                <a:gd name="connsiteY145" fmla="*/ 1455 h 10000"/>
                <a:gd name="connsiteX146" fmla="*/ 7672 w 10000"/>
                <a:gd name="connsiteY146" fmla="*/ 1285 h 10000"/>
                <a:gd name="connsiteX147" fmla="*/ 7691 w 10000"/>
                <a:gd name="connsiteY147" fmla="*/ 1185 h 10000"/>
                <a:gd name="connsiteX148" fmla="*/ 7723 w 10000"/>
                <a:gd name="connsiteY148" fmla="*/ 1192 h 10000"/>
                <a:gd name="connsiteX149" fmla="*/ 7810 w 10000"/>
                <a:gd name="connsiteY149" fmla="*/ 1079 h 10000"/>
                <a:gd name="connsiteX150" fmla="*/ 7910 w 10000"/>
                <a:gd name="connsiteY150" fmla="*/ 1015 h 10000"/>
                <a:gd name="connsiteX151" fmla="*/ 7922 w 10000"/>
                <a:gd name="connsiteY151" fmla="*/ 937 h 10000"/>
                <a:gd name="connsiteX152" fmla="*/ 7961 w 10000"/>
                <a:gd name="connsiteY152" fmla="*/ 852 h 10000"/>
                <a:gd name="connsiteX153" fmla="*/ 7949 w 10000"/>
                <a:gd name="connsiteY153" fmla="*/ 788 h 10000"/>
                <a:gd name="connsiteX154" fmla="*/ 7898 w 10000"/>
                <a:gd name="connsiteY154" fmla="*/ 731 h 10000"/>
                <a:gd name="connsiteX155" fmla="*/ 7922 w 10000"/>
                <a:gd name="connsiteY155" fmla="*/ 660 h 10000"/>
                <a:gd name="connsiteX156" fmla="*/ 7922 w 10000"/>
                <a:gd name="connsiteY156" fmla="*/ 575 h 10000"/>
                <a:gd name="connsiteX157" fmla="*/ 7829 w 10000"/>
                <a:gd name="connsiteY157" fmla="*/ 504 h 10000"/>
                <a:gd name="connsiteX158" fmla="*/ 7736 w 10000"/>
                <a:gd name="connsiteY158" fmla="*/ 546 h 10000"/>
                <a:gd name="connsiteX159" fmla="*/ 7691 w 10000"/>
                <a:gd name="connsiteY159" fmla="*/ 546 h 10000"/>
                <a:gd name="connsiteX160" fmla="*/ 7672 w 10000"/>
                <a:gd name="connsiteY160" fmla="*/ 497 h 10000"/>
                <a:gd name="connsiteX161" fmla="*/ 7672 w 10000"/>
                <a:gd name="connsiteY161" fmla="*/ 405 h 10000"/>
                <a:gd name="connsiteX162" fmla="*/ 7791 w 10000"/>
                <a:gd name="connsiteY162" fmla="*/ 312 h 10000"/>
                <a:gd name="connsiteX163" fmla="*/ 7829 w 10000"/>
                <a:gd name="connsiteY163" fmla="*/ 234 h 10000"/>
                <a:gd name="connsiteX164" fmla="*/ 7904 w 10000"/>
                <a:gd name="connsiteY164" fmla="*/ 170 h 10000"/>
                <a:gd name="connsiteX165" fmla="*/ 7973 w 10000"/>
                <a:gd name="connsiteY165" fmla="*/ 50 h 10000"/>
                <a:gd name="connsiteX166" fmla="*/ 8023 w 10000"/>
                <a:gd name="connsiteY166" fmla="*/ 28 h 10000"/>
                <a:gd name="connsiteX167" fmla="*/ 8092 w 10000"/>
                <a:gd name="connsiteY167" fmla="*/ 43 h 10000"/>
                <a:gd name="connsiteX168" fmla="*/ 8237 w 10000"/>
                <a:gd name="connsiteY168" fmla="*/ 0 h 10000"/>
                <a:gd name="connsiteX169" fmla="*/ 8305 w 10000"/>
                <a:gd name="connsiteY169" fmla="*/ 71 h 10000"/>
                <a:gd name="connsiteX170" fmla="*/ 8300 w 10000"/>
                <a:gd name="connsiteY170" fmla="*/ 121 h 10000"/>
                <a:gd name="connsiteX171" fmla="*/ 8331 w 10000"/>
                <a:gd name="connsiteY171" fmla="*/ 142 h 10000"/>
                <a:gd name="connsiteX172" fmla="*/ 8355 w 10000"/>
                <a:gd name="connsiteY172" fmla="*/ 192 h 10000"/>
                <a:gd name="connsiteX173" fmla="*/ 8318 w 10000"/>
                <a:gd name="connsiteY173" fmla="*/ 248 h 10000"/>
                <a:gd name="connsiteX174" fmla="*/ 8268 w 10000"/>
                <a:gd name="connsiteY174" fmla="*/ 376 h 10000"/>
                <a:gd name="connsiteX175" fmla="*/ 8187 w 10000"/>
                <a:gd name="connsiteY175" fmla="*/ 476 h 10000"/>
                <a:gd name="connsiteX176" fmla="*/ 8111 w 10000"/>
                <a:gd name="connsiteY176" fmla="*/ 532 h 10000"/>
                <a:gd name="connsiteX177" fmla="*/ 8169 w 10000"/>
                <a:gd name="connsiteY177" fmla="*/ 554 h 10000"/>
                <a:gd name="connsiteX178" fmla="*/ 8243 w 10000"/>
                <a:gd name="connsiteY178" fmla="*/ 639 h 10000"/>
                <a:gd name="connsiteX179" fmla="*/ 8293 w 10000"/>
                <a:gd name="connsiteY179" fmla="*/ 646 h 10000"/>
                <a:gd name="connsiteX180" fmla="*/ 8318 w 10000"/>
                <a:gd name="connsiteY180" fmla="*/ 738 h 10000"/>
                <a:gd name="connsiteX181" fmla="*/ 8368 w 10000"/>
                <a:gd name="connsiteY181" fmla="*/ 759 h 10000"/>
                <a:gd name="connsiteX182" fmla="*/ 8406 w 10000"/>
                <a:gd name="connsiteY182" fmla="*/ 752 h 10000"/>
                <a:gd name="connsiteX183" fmla="*/ 8481 w 10000"/>
                <a:gd name="connsiteY183" fmla="*/ 610 h 10000"/>
                <a:gd name="connsiteX184" fmla="*/ 8550 w 10000"/>
                <a:gd name="connsiteY184" fmla="*/ 625 h 10000"/>
                <a:gd name="connsiteX185" fmla="*/ 8562 w 10000"/>
                <a:gd name="connsiteY185" fmla="*/ 667 h 10000"/>
                <a:gd name="connsiteX186" fmla="*/ 8613 w 10000"/>
                <a:gd name="connsiteY186" fmla="*/ 717 h 10000"/>
                <a:gd name="connsiteX187" fmla="*/ 8613 w 10000"/>
                <a:gd name="connsiteY187" fmla="*/ 752 h 10000"/>
                <a:gd name="connsiteX188" fmla="*/ 8657 w 10000"/>
                <a:gd name="connsiteY188" fmla="*/ 774 h 10000"/>
                <a:gd name="connsiteX189" fmla="*/ 8720 w 10000"/>
                <a:gd name="connsiteY189" fmla="*/ 774 h 10000"/>
                <a:gd name="connsiteX190" fmla="*/ 8726 w 10000"/>
                <a:gd name="connsiteY190" fmla="*/ 837 h 10000"/>
                <a:gd name="connsiteX191" fmla="*/ 8670 w 10000"/>
                <a:gd name="connsiteY191" fmla="*/ 866 h 10000"/>
                <a:gd name="connsiteX192" fmla="*/ 8720 w 10000"/>
                <a:gd name="connsiteY192" fmla="*/ 1143 h 10000"/>
                <a:gd name="connsiteX193" fmla="*/ 8770 w 10000"/>
                <a:gd name="connsiteY193" fmla="*/ 1270 h 10000"/>
                <a:gd name="connsiteX194" fmla="*/ 8757 w 10000"/>
                <a:gd name="connsiteY194" fmla="*/ 1327 h 10000"/>
                <a:gd name="connsiteX195" fmla="*/ 8801 w 10000"/>
                <a:gd name="connsiteY195" fmla="*/ 1391 h 10000"/>
                <a:gd name="connsiteX196" fmla="*/ 8808 w 10000"/>
                <a:gd name="connsiteY196" fmla="*/ 1434 h 10000"/>
                <a:gd name="connsiteX197" fmla="*/ 8926 w 10000"/>
                <a:gd name="connsiteY197" fmla="*/ 1483 h 10000"/>
                <a:gd name="connsiteX198" fmla="*/ 9072 w 10000"/>
                <a:gd name="connsiteY198" fmla="*/ 1441 h 10000"/>
                <a:gd name="connsiteX199" fmla="*/ 9089 w 10000"/>
                <a:gd name="connsiteY199" fmla="*/ 1384 h 10000"/>
                <a:gd name="connsiteX200" fmla="*/ 9139 w 10000"/>
                <a:gd name="connsiteY200" fmla="*/ 1405 h 10000"/>
                <a:gd name="connsiteX201" fmla="*/ 9172 w 10000"/>
                <a:gd name="connsiteY201" fmla="*/ 1455 h 10000"/>
                <a:gd name="connsiteX202" fmla="*/ 9248 w 10000"/>
                <a:gd name="connsiteY202" fmla="*/ 1419 h 10000"/>
                <a:gd name="connsiteX203" fmla="*/ 9291 w 10000"/>
                <a:gd name="connsiteY203" fmla="*/ 1419 h 10000"/>
                <a:gd name="connsiteX204" fmla="*/ 9354 w 10000"/>
                <a:gd name="connsiteY204" fmla="*/ 1476 h 10000"/>
                <a:gd name="connsiteX205" fmla="*/ 9391 w 10000"/>
                <a:gd name="connsiteY205" fmla="*/ 1398 h 10000"/>
                <a:gd name="connsiteX206" fmla="*/ 9467 w 10000"/>
                <a:gd name="connsiteY206" fmla="*/ 1434 h 10000"/>
                <a:gd name="connsiteX207" fmla="*/ 9505 w 10000"/>
                <a:gd name="connsiteY207" fmla="*/ 1391 h 10000"/>
                <a:gd name="connsiteX208" fmla="*/ 9536 w 10000"/>
                <a:gd name="connsiteY208" fmla="*/ 1398 h 10000"/>
                <a:gd name="connsiteX209" fmla="*/ 9567 w 10000"/>
                <a:gd name="connsiteY209" fmla="*/ 1356 h 10000"/>
                <a:gd name="connsiteX210" fmla="*/ 9561 w 10000"/>
                <a:gd name="connsiteY210" fmla="*/ 1313 h 10000"/>
                <a:gd name="connsiteX211" fmla="*/ 9605 w 10000"/>
                <a:gd name="connsiteY211" fmla="*/ 1292 h 10000"/>
                <a:gd name="connsiteX212" fmla="*/ 9636 w 10000"/>
                <a:gd name="connsiteY212" fmla="*/ 1221 h 10000"/>
                <a:gd name="connsiteX213" fmla="*/ 9725 w 10000"/>
                <a:gd name="connsiteY213" fmla="*/ 1228 h 10000"/>
                <a:gd name="connsiteX214" fmla="*/ 9856 w 10000"/>
                <a:gd name="connsiteY214" fmla="*/ 1434 h 10000"/>
                <a:gd name="connsiteX215" fmla="*/ 9880 w 10000"/>
                <a:gd name="connsiteY215" fmla="*/ 1505 h 10000"/>
                <a:gd name="connsiteX216" fmla="*/ 9969 w 10000"/>
                <a:gd name="connsiteY216" fmla="*/ 1597 h 10000"/>
                <a:gd name="connsiteX217" fmla="*/ 10000 w 10000"/>
                <a:gd name="connsiteY217" fmla="*/ 1682 h 10000"/>
                <a:gd name="connsiteX218" fmla="*/ 9931 w 10000"/>
                <a:gd name="connsiteY218" fmla="*/ 1796 h 10000"/>
                <a:gd name="connsiteX219" fmla="*/ 9880 w 10000"/>
                <a:gd name="connsiteY219" fmla="*/ 1838 h 10000"/>
                <a:gd name="connsiteX220" fmla="*/ 9907 w 10000"/>
                <a:gd name="connsiteY220" fmla="*/ 1959 h 10000"/>
                <a:gd name="connsiteX221" fmla="*/ 9830 w 10000"/>
                <a:gd name="connsiteY221" fmla="*/ 2051 h 10000"/>
                <a:gd name="connsiteX222" fmla="*/ 9787 w 10000"/>
                <a:gd name="connsiteY222" fmla="*/ 2072 h 10000"/>
                <a:gd name="connsiteX223" fmla="*/ 9787 w 10000"/>
                <a:gd name="connsiteY223" fmla="*/ 2136 h 10000"/>
                <a:gd name="connsiteX224" fmla="*/ 9730 w 10000"/>
                <a:gd name="connsiteY224" fmla="*/ 2257 h 10000"/>
                <a:gd name="connsiteX225" fmla="*/ 9693 w 10000"/>
                <a:gd name="connsiteY225" fmla="*/ 2264 h 10000"/>
                <a:gd name="connsiteX226" fmla="*/ 9699 w 10000"/>
                <a:gd name="connsiteY226" fmla="*/ 2349 h 10000"/>
                <a:gd name="connsiteX227" fmla="*/ 9667 w 10000"/>
                <a:gd name="connsiteY227" fmla="*/ 2413 h 10000"/>
                <a:gd name="connsiteX228" fmla="*/ 9675 w 10000"/>
                <a:gd name="connsiteY228" fmla="*/ 2697 h 10000"/>
                <a:gd name="connsiteX229" fmla="*/ 9693 w 10000"/>
                <a:gd name="connsiteY229" fmla="*/ 2718 h 10000"/>
                <a:gd name="connsiteX230" fmla="*/ 9687 w 10000"/>
                <a:gd name="connsiteY230" fmla="*/ 2811 h 10000"/>
                <a:gd name="connsiteX231" fmla="*/ 9675 w 10000"/>
                <a:gd name="connsiteY231" fmla="*/ 2896 h 10000"/>
                <a:gd name="connsiteX232" fmla="*/ 9630 w 10000"/>
                <a:gd name="connsiteY232" fmla="*/ 2938 h 10000"/>
                <a:gd name="connsiteX233" fmla="*/ 9548 w 10000"/>
                <a:gd name="connsiteY233" fmla="*/ 2903 h 10000"/>
                <a:gd name="connsiteX234" fmla="*/ 9511 w 10000"/>
                <a:gd name="connsiteY234" fmla="*/ 2952 h 10000"/>
                <a:gd name="connsiteX235" fmla="*/ 9517 w 10000"/>
                <a:gd name="connsiteY235" fmla="*/ 2995 h 10000"/>
                <a:gd name="connsiteX236" fmla="*/ 9492 w 10000"/>
                <a:gd name="connsiteY236" fmla="*/ 3080 h 10000"/>
                <a:gd name="connsiteX237" fmla="*/ 9448 w 10000"/>
                <a:gd name="connsiteY237" fmla="*/ 3137 h 10000"/>
                <a:gd name="connsiteX238" fmla="*/ 9435 w 10000"/>
                <a:gd name="connsiteY238" fmla="*/ 3236 h 10000"/>
                <a:gd name="connsiteX239" fmla="*/ 9404 w 10000"/>
                <a:gd name="connsiteY239" fmla="*/ 3322 h 10000"/>
                <a:gd name="connsiteX240" fmla="*/ 9410 w 10000"/>
                <a:gd name="connsiteY240" fmla="*/ 3378 h 10000"/>
                <a:gd name="connsiteX241" fmla="*/ 9398 w 10000"/>
                <a:gd name="connsiteY241" fmla="*/ 3435 h 10000"/>
                <a:gd name="connsiteX242" fmla="*/ 9423 w 10000"/>
                <a:gd name="connsiteY242" fmla="*/ 3485 h 10000"/>
                <a:gd name="connsiteX243" fmla="*/ 9385 w 10000"/>
                <a:gd name="connsiteY243" fmla="*/ 3563 h 10000"/>
                <a:gd name="connsiteX244" fmla="*/ 9323 w 10000"/>
                <a:gd name="connsiteY244" fmla="*/ 3442 h 10000"/>
                <a:gd name="connsiteX245" fmla="*/ 9323 w 10000"/>
                <a:gd name="connsiteY245" fmla="*/ 3350 h 10000"/>
                <a:gd name="connsiteX246" fmla="*/ 9304 w 10000"/>
                <a:gd name="connsiteY246" fmla="*/ 3336 h 10000"/>
                <a:gd name="connsiteX247" fmla="*/ 9228 w 10000"/>
                <a:gd name="connsiteY247" fmla="*/ 3400 h 10000"/>
                <a:gd name="connsiteX248" fmla="*/ 9108 w 10000"/>
                <a:gd name="connsiteY248" fmla="*/ 3549 h 10000"/>
                <a:gd name="connsiteX249" fmla="*/ 9039 w 10000"/>
                <a:gd name="connsiteY249" fmla="*/ 3655 h 10000"/>
                <a:gd name="connsiteX250" fmla="*/ 8933 w 10000"/>
                <a:gd name="connsiteY250" fmla="*/ 3712 h 10000"/>
                <a:gd name="connsiteX251" fmla="*/ 8895 w 10000"/>
                <a:gd name="connsiteY251" fmla="*/ 3797 h 10000"/>
                <a:gd name="connsiteX252" fmla="*/ 8864 w 10000"/>
                <a:gd name="connsiteY252" fmla="*/ 3825 h 10000"/>
                <a:gd name="connsiteX253" fmla="*/ 8744 w 10000"/>
                <a:gd name="connsiteY253" fmla="*/ 3903 h 10000"/>
                <a:gd name="connsiteX254" fmla="*/ 8644 w 10000"/>
                <a:gd name="connsiteY254" fmla="*/ 3996 h 10000"/>
                <a:gd name="connsiteX255" fmla="*/ 8620 w 10000"/>
                <a:gd name="connsiteY255" fmla="*/ 4067 h 10000"/>
                <a:gd name="connsiteX256" fmla="*/ 8581 w 10000"/>
                <a:gd name="connsiteY256" fmla="*/ 4102 h 10000"/>
                <a:gd name="connsiteX257" fmla="*/ 8632 w 10000"/>
                <a:gd name="connsiteY257" fmla="*/ 4194 h 10000"/>
                <a:gd name="connsiteX258" fmla="*/ 8682 w 10000"/>
                <a:gd name="connsiteY258" fmla="*/ 4265 h 10000"/>
                <a:gd name="connsiteX259" fmla="*/ 8751 w 10000"/>
                <a:gd name="connsiteY259" fmla="*/ 4294 h 10000"/>
                <a:gd name="connsiteX260" fmla="*/ 8726 w 10000"/>
                <a:gd name="connsiteY260" fmla="*/ 4344 h 10000"/>
                <a:gd name="connsiteX261" fmla="*/ 8775 w 10000"/>
                <a:gd name="connsiteY261" fmla="*/ 4358 h 10000"/>
                <a:gd name="connsiteX262" fmla="*/ 8775 w 10000"/>
                <a:gd name="connsiteY262" fmla="*/ 4443 h 10000"/>
                <a:gd name="connsiteX263" fmla="*/ 8814 w 10000"/>
                <a:gd name="connsiteY263" fmla="*/ 4507 h 10000"/>
                <a:gd name="connsiteX264" fmla="*/ 8876 w 10000"/>
                <a:gd name="connsiteY264" fmla="*/ 4493 h 10000"/>
                <a:gd name="connsiteX265" fmla="*/ 8902 w 10000"/>
                <a:gd name="connsiteY265" fmla="*/ 4422 h 10000"/>
                <a:gd name="connsiteX266" fmla="*/ 8952 w 10000"/>
                <a:gd name="connsiteY266" fmla="*/ 4414 h 10000"/>
                <a:gd name="connsiteX267" fmla="*/ 8957 w 10000"/>
                <a:gd name="connsiteY267" fmla="*/ 4358 h 10000"/>
                <a:gd name="connsiteX268" fmla="*/ 9022 w 10000"/>
                <a:gd name="connsiteY268" fmla="*/ 4358 h 10000"/>
                <a:gd name="connsiteX269" fmla="*/ 8995 w 10000"/>
                <a:gd name="connsiteY269" fmla="*/ 4429 h 10000"/>
                <a:gd name="connsiteX270" fmla="*/ 9058 w 10000"/>
                <a:gd name="connsiteY270" fmla="*/ 4464 h 10000"/>
                <a:gd name="connsiteX271" fmla="*/ 9046 w 10000"/>
                <a:gd name="connsiteY271" fmla="*/ 4528 h 10000"/>
                <a:gd name="connsiteX272" fmla="*/ 8952 w 10000"/>
                <a:gd name="connsiteY272" fmla="*/ 4535 h 10000"/>
                <a:gd name="connsiteX273" fmla="*/ 8883 w 10000"/>
                <a:gd name="connsiteY273" fmla="*/ 4578 h 10000"/>
                <a:gd name="connsiteX274" fmla="*/ 8821 w 10000"/>
                <a:gd name="connsiteY274" fmla="*/ 4599 h 10000"/>
                <a:gd name="connsiteX275" fmla="*/ 8821 w 10000"/>
                <a:gd name="connsiteY275" fmla="*/ 4698 h 10000"/>
                <a:gd name="connsiteX276" fmla="*/ 8883 w 10000"/>
                <a:gd name="connsiteY276" fmla="*/ 4805 h 10000"/>
                <a:gd name="connsiteX277" fmla="*/ 8833 w 10000"/>
                <a:gd name="connsiteY277" fmla="*/ 4904 h 10000"/>
                <a:gd name="connsiteX278" fmla="*/ 8732 w 10000"/>
                <a:gd name="connsiteY278" fmla="*/ 4918 h 10000"/>
                <a:gd name="connsiteX279" fmla="*/ 8744 w 10000"/>
                <a:gd name="connsiteY279" fmla="*/ 5032 h 10000"/>
                <a:gd name="connsiteX280" fmla="*/ 8739 w 10000"/>
                <a:gd name="connsiteY280" fmla="*/ 5103 h 10000"/>
                <a:gd name="connsiteX281" fmla="*/ 8707 w 10000"/>
                <a:gd name="connsiteY281" fmla="*/ 5138 h 10000"/>
                <a:gd name="connsiteX282" fmla="*/ 8644 w 10000"/>
                <a:gd name="connsiteY282" fmla="*/ 5110 h 10000"/>
                <a:gd name="connsiteX283" fmla="*/ 8589 w 10000"/>
                <a:gd name="connsiteY283" fmla="*/ 5018 h 10000"/>
                <a:gd name="connsiteX284" fmla="*/ 8525 w 10000"/>
                <a:gd name="connsiteY284" fmla="*/ 5089 h 10000"/>
                <a:gd name="connsiteX285" fmla="*/ 8463 w 10000"/>
                <a:gd name="connsiteY285" fmla="*/ 5039 h 10000"/>
                <a:gd name="connsiteX286" fmla="*/ 8456 w 10000"/>
                <a:gd name="connsiteY286" fmla="*/ 5011 h 10000"/>
                <a:gd name="connsiteX287" fmla="*/ 8368 w 10000"/>
                <a:gd name="connsiteY287" fmla="*/ 4947 h 10000"/>
                <a:gd name="connsiteX288" fmla="*/ 8343 w 10000"/>
                <a:gd name="connsiteY288" fmla="*/ 4961 h 10000"/>
                <a:gd name="connsiteX289" fmla="*/ 8355 w 10000"/>
                <a:gd name="connsiteY289" fmla="*/ 5039 h 10000"/>
                <a:gd name="connsiteX290" fmla="*/ 8305 w 10000"/>
                <a:gd name="connsiteY290" fmla="*/ 5138 h 10000"/>
                <a:gd name="connsiteX291" fmla="*/ 8343 w 10000"/>
                <a:gd name="connsiteY291" fmla="*/ 5160 h 10000"/>
                <a:gd name="connsiteX292" fmla="*/ 8413 w 10000"/>
                <a:gd name="connsiteY292" fmla="*/ 5145 h 10000"/>
                <a:gd name="connsiteX293" fmla="*/ 8425 w 10000"/>
                <a:gd name="connsiteY293" fmla="*/ 5181 h 10000"/>
                <a:gd name="connsiteX294" fmla="*/ 8413 w 10000"/>
                <a:gd name="connsiteY294" fmla="*/ 5224 h 10000"/>
                <a:gd name="connsiteX295" fmla="*/ 8438 w 10000"/>
                <a:gd name="connsiteY295" fmla="*/ 5280 h 10000"/>
                <a:gd name="connsiteX296" fmla="*/ 8494 w 10000"/>
                <a:gd name="connsiteY296" fmla="*/ 5316 h 10000"/>
                <a:gd name="connsiteX297" fmla="*/ 8481 w 10000"/>
                <a:gd name="connsiteY297" fmla="*/ 5401 h 10000"/>
                <a:gd name="connsiteX298" fmla="*/ 8519 w 10000"/>
                <a:gd name="connsiteY298" fmla="*/ 5444 h 10000"/>
                <a:gd name="connsiteX299" fmla="*/ 8475 w 10000"/>
                <a:gd name="connsiteY299" fmla="*/ 5486 h 10000"/>
                <a:gd name="connsiteX300" fmla="*/ 8463 w 10000"/>
                <a:gd name="connsiteY300" fmla="*/ 5642 h 10000"/>
                <a:gd name="connsiteX301" fmla="*/ 8438 w 10000"/>
                <a:gd name="connsiteY301" fmla="*/ 5649 h 10000"/>
                <a:gd name="connsiteX302" fmla="*/ 8469 w 10000"/>
                <a:gd name="connsiteY302" fmla="*/ 5720 h 10000"/>
                <a:gd name="connsiteX303" fmla="*/ 8475 w 10000"/>
                <a:gd name="connsiteY303" fmla="*/ 5841 h 10000"/>
                <a:gd name="connsiteX304" fmla="*/ 8506 w 10000"/>
                <a:gd name="connsiteY304" fmla="*/ 5869 h 10000"/>
                <a:gd name="connsiteX305" fmla="*/ 8513 w 10000"/>
                <a:gd name="connsiteY305" fmla="*/ 5905 h 10000"/>
                <a:gd name="connsiteX306" fmla="*/ 8538 w 10000"/>
                <a:gd name="connsiteY306" fmla="*/ 5912 h 10000"/>
                <a:gd name="connsiteX307" fmla="*/ 8544 w 10000"/>
                <a:gd name="connsiteY307" fmla="*/ 5983 h 10000"/>
                <a:gd name="connsiteX308" fmla="*/ 8531 w 10000"/>
                <a:gd name="connsiteY308" fmla="*/ 6033 h 10000"/>
                <a:gd name="connsiteX309" fmla="*/ 8595 w 10000"/>
                <a:gd name="connsiteY309" fmla="*/ 6061 h 10000"/>
                <a:gd name="connsiteX310" fmla="*/ 8689 w 10000"/>
                <a:gd name="connsiteY310" fmla="*/ 6004 h 10000"/>
                <a:gd name="connsiteX311" fmla="*/ 8826 w 10000"/>
                <a:gd name="connsiteY311" fmla="*/ 5891 h 10000"/>
                <a:gd name="connsiteX312" fmla="*/ 8864 w 10000"/>
                <a:gd name="connsiteY312" fmla="*/ 5891 h 10000"/>
                <a:gd name="connsiteX313" fmla="*/ 8864 w 10000"/>
                <a:gd name="connsiteY313" fmla="*/ 5976 h 10000"/>
                <a:gd name="connsiteX314" fmla="*/ 8889 w 10000"/>
                <a:gd name="connsiteY314" fmla="*/ 5990 h 10000"/>
                <a:gd name="connsiteX315" fmla="*/ 8933 w 10000"/>
                <a:gd name="connsiteY315" fmla="*/ 6089 h 10000"/>
                <a:gd name="connsiteX316" fmla="*/ 8964 w 10000"/>
                <a:gd name="connsiteY316" fmla="*/ 6097 h 10000"/>
                <a:gd name="connsiteX317" fmla="*/ 8945 w 10000"/>
                <a:gd name="connsiteY317" fmla="*/ 6153 h 10000"/>
                <a:gd name="connsiteX318" fmla="*/ 8995 w 10000"/>
                <a:gd name="connsiteY318" fmla="*/ 6281 h 10000"/>
                <a:gd name="connsiteX319" fmla="*/ 8995 w 10000"/>
                <a:gd name="connsiteY319" fmla="*/ 6345 h 10000"/>
                <a:gd name="connsiteX320" fmla="*/ 9022 w 10000"/>
                <a:gd name="connsiteY320" fmla="*/ 6416 h 10000"/>
                <a:gd name="connsiteX321" fmla="*/ 8983 w 10000"/>
                <a:gd name="connsiteY321" fmla="*/ 6473 h 10000"/>
                <a:gd name="connsiteX322" fmla="*/ 8939 w 10000"/>
                <a:gd name="connsiteY322" fmla="*/ 6466 h 10000"/>
                <a:gd name="connsiteX323" fmla="*/ 8939 w 10000"/>
                <a:gd name="connsiteY323" fmla="*/ 6501 h 10000"/>
                <a:gd name="connsiteX324" fmla="*/ 8983 w 10000"/>
                <a:gd name="connsiteY324" fmla="*/ 6544 h 10000"/>
                <a:gd name="connsiteX325" fmla="*/ 9002 w 10000"/>
                <a:gd name="connsiteY325" fmla="*/ 6515 h 10000"/>
                <a:gd name="connsiteX326" fmla="*/ 9039 w 10000"/>
                <a:gd name="connsiteY326" fmla="*/ 6579 h 10000"/>
                <a:gd name="connsiteX327" fmla="*/ 9084 w 10000"/>
                <a:gd name="connsiteY327" fmla="*/ 6579 h 10000"/>
                <a:gd name="connsiteX328" fmla="*/ 9058 w 10000"/>
                <a:gd name="connsiteY328" fmla="*/ 6757 h 10000"/>
                <a:gd name="connsiteX329" fmla="*/ 9039 w 10000"/>
                <a:gd name="connsiteY329" fmla="*/ 6792 h 10000"/>
                <a:gd name="connsiteX330" fmla="*/ 8983 w 10000"/>
                <a:gd name="connsiteY330" fmla="*/ 6778 h 10000"/>
                <a:gd name="connsiteX331" fmla="*/ 8914 w 10000"/>
                <a:gd name="connsiteY331" fmla="*/ 6799 h 10000"/>
                <a:gd name="connsiteX332" fmla="*/ 8889 w 10000"/>
                <a:gd name="connsiteY332" fmla="*/ 6842 h 10000"/>
                <a:gd name="connsiteX333" fmla="*/ 8883 w 10000"/>
                <a:gd name="connsiteY333" fmla="*/ 6884 h 10000"/>
                <a:gd name="connsiteX334" fmla="*/ 8840 w 10000"/>
                <a:gd name="connsiteY334" fmla="*/ 6934 h 10000"/>
                <a:gd name="connsiteX335" fmla="*/ 8770 w 10000"/>
                <a:gd name="connsiteY335" fmla="*/ 6941 h 10000"/>
                <a:gd name="connsiteX336" fmla="*/ 8757 w 10000"/>
                <a:gd name="connsiteY336" fmla="*/ 6962 h 10000"/>
                <a:gd name="connsiteX337" fmla="*/ 8713 w 10000"/>
                <a:gd name="connsiteY337" fmla="*/ 6927 h 10000"/>
                <a:gd name="connsiteX338" fmla="*/ 8670 w 10000"/>
                <a:gd name="connsiteY338" fmla="*/ 6934 h 10000"/>
                <a:gd name="connsiteX339" fmla="*/ 8644 w 10000"/>
                <a:gd name="connsiteY339" fmla="*/ 6906 h 10000"/>
                <a:gd name="connsiteX340" fmla="*/ 8589 w 10000"/>
                <a:gd name="connsiteY340" fmla="*/ 6891 h 10000"/>
                <a:gd name="connsiteX341" fmla="*/ 8601 w 10000"/>
                <a:gd name="connsiteY341" fmla="*/ 6941 h 10000"/>
                <a:gd name="connsiteX342" fmla="*/ 8575 w 10000"/>
                <a:gd name="connsiteY342" fmla="*/ 6991 h 10000"/>
                <a:gd name="connsiteX343" fmla="*/ 8481 w 10000"/>
                <a:gd name="connsiteY343" fmla="*/ 6984 h 10000"/>
                <a:gd name="connsiteX344" fmla="*/ 8450 w 10000"/>
                <a:gd name="connsiteY344" fmla="*/ 6962 h 10000"/>
                <a:gd name="connsiteX345" fmla="*/ 8400 w 10000"/>
                <a:gd name="connsiteY345" fmla="*/ 6984 h 10000"/>
                <a:gd name="connsiteX346" fmla="*/ 8394 w 10000"/>
                <a:gd name="connsiteY346" fmla="*/ 7055 h 10000"/>
                <a:gd name="connsiteX347" fmla="*/ 8300 w 10000"/>
                <a:gd name="connsiteY347" fmla="*/ 7133 h 10000"/>
                <a:gd name="connsiteX348" fmla="*/ 8268 w 10000"/>
                <a:gd name="connsiteY348" fmla="*/ 7090 h 10000"/>
                <a:gd name="connsiteX349" fmla="*/ 8200 w 10000"/>
                <a:gd name="connsiteY349" fmla="*/ 7111 h 10000"/>
                <a:gd name="connsiteX350" fmla="*/ 8155 w 10000"/>
                <a:gd name="connsiteY350" fmla="*/ 7133 h 10000"/>
                <a:gd name="connsiteX351" fmla="*/ 8149 w 10000"/>
                <a:gd name="connsiteY351" fmla="*/ 7168 h 10000"/>
                <a:gd name="connsiteX352" fmla="*/ 8054 w 10000"/>
                <a:gd name="connsiteY352" fmla="*/ 7246 h 10000"/>
                <a:gd name="connsiteX353" fmla="*/ 7999 w 10000"/>
                <a:gd name="connsiteY353" fmla="*/ 7232 h 10000"/>
                <a:gd name="connsiteX354" fmla="*/ 7942 w 10000"/>
                <a:gd name="connsiteY354" fmla="*/ 7260 h 10000"/>
                <a:gd name="connsiteX355" fmla="*/ 7898 w 10000"/>
                <a:gd name="connsiteY355" fmla="*/ 7303 h 10000"/>
                <a:gd name="connsiteX356" fmla="*/ 7836 w 10000"/>
                <a:gd name="connsiteY356" fmla="*/ 7331 h 10000"/>
                <a:gd name="connsiteX357" fmla="*/ 7841 w 10000"/>
                <a:gd name="connsiteY357" fmla="*/ 7374 h 10000"/>
                <a:gd name="connsiteX358" fmla="*/ 7786 w 10000"/>
                <a:gd name="connsiteY358" fmla="*/ 7402 h 10000"/>
                <a:gd name="connsiteX359" fmla="*/ 7704 w 10000"/>
                <a:gd name="connsiteY359" fmla="*/ 7523 h 10000"/>
                <a:gd name="connsiteX360" fmla="*/ 7691 w 10000"/>
                <a:gd name="connsiteY360" fmla="*/ 7573 h 10000"/>
                <a:gd name="connsiteX361" fmla="*/ 7666 w 10000"/>
                <a:gd name="connsiteY361" fmla="*/ 7559 h 10000"/>
                <a:gd name="connsiteX362" fmla="*/ 7678 w 10000"/>
                <a:gd name="connsiteY362" fmla="*/ 7523 h 10000"/>
                <a:gd name="connsiteX363" fmla="*/ 7597 w 10000"/>
                <a:gd name="connsiteY363" fmla="*/ 7339 h 10000"/>
                <a:gd name="connsiteX364" fmla="*/ 7597 w 10000"/>
                <a:gd name="connsiteY364" fmla="*/ 7268 h 10000"/>
                <a:gd name="connsiteX365" fmla="*/ 7560 w 10000"/>
                <a:gd name="connsiteY365" fmla="*/ 7268 h 10000"/>
                <a:gd name="connsiteX366" fmla="*/ 7445 w 10000"/>
                <a:gd name="connsiteY366" fmla="*/ 7197 h 10000"/>
                <a:gd name="connsiteX367" fmla="*/ 7377 w 10000"/>
                <a:gd name="connsiteY367" fmla="*/ 7232 h 10000"/>
                <a:gd name="connsiteX368" fmla="*/ 7358 w 10000"/>
                <a:gd name="connsiteY368" fmla="*/ 7275 h 10000"/>
                <a:gd name="connsiteX369" fmla="*/ 7408 w 10000"/>
                <a:gd name="connsiteY369" fmla="*/ 7324 h 10000"/>
                <a:gd name="connsiteX370" fmla="*/ 7420 w 10000"/>
                <a:gd name="connsiteY370" fmla="*/ 7367 h 10000"/>
                <a:gd name="connsiteX371" fmla="*/ 7389 w 10000"/>
                <a:gd name="connsiteY371" fmla="*/ 7410 h 10000"/>
                <a:gd name="connsiteX372" fmla="*/ 7396 w 10000"/>
                <a:gd name="connsiteY372" fmla="*/ 7445 h 10000"/>
                <a:gd name="connsiteX373" fmla="*/ 7383 w 10000"/>
                <a:gd name="connsiteY373" fmla="*/ 7516 h 10000"/>
                <a:gd name="connsiteX374" fmla="*/ 7389 w 10000"/>
                <a:gd name="connsiteY374" fmla="*/ 7587 h 10000"/>
                <a:gd name="connsiteX375" fmla="*/ 7427 w 10000"/>
                <a:gd name="connsiteY375" fmla="*/ 7700 h 10000"/>
                <a:gd name="connsiteX376" fmla="*/ 7389 w 10000"/>
                <a:gd name="connsiteY376" fmla="*/ 7743 h 10000"/>
                <a:gd name="connsiteX377" fmla="*/ 7396 w 10000"/>
                <a:gd name="connsiteY377" fmla="*/ 7779 h 10000"/>
                <a:gd name="connsiteX378" fmla="*/ 7364 w 10000"/>
                <a:gd name="connsiteY378" fmla="*/ 7793 h 10000"/>
                <a:gd name="connsiteX379" fmla="*/ 7346 w 10000"/>
                <a:gd name="connsiteY379" fmla="*/ 7814 h 10000"/>
                <a:gd name="connsiteX380" fmla="*/ 7226 w 10000"/>
                <a:gd name="connsiteY380" fmla="*/ 7800 h 10000"/>
                <a:gd name="connsiteX381" fmla="*/ 7207 w 10000"/>
                <a:gd name="connsiteY381" fmla="*/ 7757 h 10000"/>
                <a:gd name="connsiteX382" fmla="*/ 7169 w 10000"/>
                <a:gd name="connsiteY382" fmla="*/ 7786 h 10000"/>
                <a:gd name="connsiteX383" fmla="*/ 7088 w 10000"/>
                <a:gd name="connsiteY383" fmla="*/ 7771 h 10000"/>
                <a:gd name="connsiteX384" fmla="*/ 7032 w 10000"/>
                <a:gd name="connsiteY384" fmla="*/ 7793 h 10000"/>
                <a:gd name="connsiteX385" fmla="*/ 7001 w 10000"/>
                <a:gd name="connsiteY385" fmla="*/ 7644 h 10000"/>
                <a:gd name="connsiteX386" fmla="*/ 6968 w 10000"/>
                <a:gd name="connsiteY386" fmla="*/ 7637 h 10000"/>
                <a:gd name="connsiteX387" fmla="*/ 6932 w 10000"/>
                <a:gd name="connsiteY387" fmla="*/ 7544 h 10000"/>
                <a:gd name="connsiteX388" fmla="*/ 6951 w 10000"/>
                <a:gd name="connsiteY388" fmla="*/ 7502 h 10000"/>
                <a:gd name="connsiteX389" fmla="*/ 6994 w 10000"/>
                <a:gd name="connsiteY389" fmla="*/ 7523 h 10000"/>
                <a:gd name="connsiteX390" fmla="*/ 7013 w 10000"/>
                <a:gd name="connsiteY390" fmla="*/ 7473 h 10000"/>
                <a:gd name="connsiteX391" fmla="*/ 6982 w 10000"/>
                <a:gd name="connsiteY391" fmla="*/ 7438 h 10000"/>
                <a:gd name="connsiteX392" fmla="*/ 7001 w 10000"/>
                <a:gd name="connsiteY392" fmla="*/ 7402 h 10000"/>
                <a:gd name="connsiteX393" fmla="*/ 6919 w 10000"/>
                <a:gd name="connsiteY393" fmla="*/ 7331 h 10000"/>
                <a:gd name="connsiteX394" fmla="*/ 6925 w 10000"/>
                <a:gd name="connsiteY394" fmla="*/ 7296 h 10000"/>
                <a:gd name="connsiteX395" fmla="*/ 6875 w 10000"/>
                <a:gd name="connsiteY395" fmla="*/ 7260 h 10000"/>
                <a:gd name="connsiteX396" fmla="*/ 6906 w 10000"/>
                <a:gd name="connsiteY396" fmla="*/ 7218 h 10000"/>
                <a:gd name="connsiteX397" fmla="*/ 6894 w 10000"/>
                <a:gd name="connsiteY397" fmla="*/ 7168 h 10000"/>
                <a:gd name="connsiteX398" fmla="*/ 6836 w 10000"/>
                <a:gd name="connsiteY398" fmla="*/ 7090 h 10000"/>
                <a:gd name="connsiteX399" fmla="*/ 6800 w 10000"/>
                <a:gd name="connsiteY399" fmla="*/ 7026 h 10000"/>
                <a:gd name="connsiteX400" fmla="*/ 6724 w 10000"/>
                <a:gd name="connsiteY400" fmla="*/ 7055 h 10000"/>
                <a:gd name="connsiteX401" fmla="*/ 6681 w 10000"/>
                <a:gd name="connsiteY401" fmla="*/ 7048 h 10000"/>
                <a:gd name="connsiteX402" fmla="*/ 6656 w 10000"/>
                <a:gd name="connsiteY402" fmla="*/ 7111 h 10000"/>
                <a:gd name="connsiteX403" fmla="*/ 6568 w 10000"/>
                <a:gd name="connsiteY403" fmla="*/ 7119 h 10000"/>
                <a:gd name="connsiteX404" fmla="*/ 6536 w 10000"/>
                <a:gd name="connsiteY404" fmla="*/ 7111 h 10000"/>
                <a:gd name="connsiteX405" fmla="*/ 6461 w 10000"/>
                <a:gd name="connsiteY405" fmla="*/ 7161 h 10000"/>
                <a:gd name="connsiteX406" fmla="*/ 6468 w 10000"/>
                <a:gd name="connsiteY406" fmla="*/ 7260 h 10000"/>
                <a:gd name="connsiteX407" fmla="*/ 6449 w 10000"/>
                <a:gd name="connsiteY407" fmla="*/ 7324 h 10000"/>
                <a:gd name="connsiteX408" fmla="*/ 6449 w 10000"/>
                <a:gd name="connsiteY408" fmla="*/ 7381 h 10000"/>
                <a:gd name="connsiteX409" fmla="*/ 6385 w 10000"/>
                <a:gd name="connsiteY409" fmla="*/ 7424 h 10000"/>
                <a:gd name="connsiteX410" fmla="*/ 6317 w 10000"/>
                <a:gd name="connsiteY410" fmla="*/ 7431 h 10000"/>
                <a:gd name="connsiteX411" fmla="*/ 6298 w 10000"/>
                <a:gd name="connsiteY411" fmla="*/ 7410 h 10000"/>
                <a:gd name="connsiteX412" fmla="*/ 6235 w 10000"/>
                <a:gd name="connsiteY412" fmla="*/ 7388 h 10000"/>
                <a:gd name="connsiteX413" fmla="*/ 6199 w 10000"/>
                <a:gd name="connsiteY413" fmla="*/ 7431 h 10000"/>
                <a:gd name="connsiteX414" fmla="*/ 6191 w 10000"/>
                <a:gd name="connsiteY414" fmla="*/ 7473 h 10000"/>
                <a:gd name="connsiteX415" fmla="*/ 6153 w 10000"/>
                <a:gd name="connsiteY415" fmla="*/ 7480 h 10000"/>
                <a:gd name="connsiteX416" fmla="*/ 6148 w 10000"/>
                <a:gd name="connsiteY416" fmla="*/ 7523 h 10000"/>
                <a:gd name="connsiteX417" fmla="*/ 6117 w 10000"/>
                <a:gd name="connsiteY417" fmla="*/ 7523 h 10000"/>
                <a:gd name="connsiteX418" fmla="*/ 6079 w 10000"/>
                <a:gd name="connsiteY418" fmla="*/ 7424 h 10000"/>
                <a:gd name="connsiteX419" fmla="*/ 5991 w 10000"/>
                <a:gd name="connsiteY419" fmla="*/ 7473 h 10000"/>
                <a:gd name="connsiteX420" fmla="*/ 5890 w 10000"/>
                <a:gd name="connsiteY420" fmla="*/ 7551 h 10000"/>
                <a:gd name="connsiteX421" fmla="*/ 5852 w 10000"/>
                <a:gd name="connsiteY421" fmla="*/ 7566 h 10000"/>
                <a:gd name="connsiteX422" fmla="*/ 5866 w 10000"/>
                <a:gd name="connsiteY422" fmla="*/ 7615 h 10000"/>
                <a:gd name="connsiteX423" fmla="*/ 5808 w 10000"/>
                <a:gd name="connsiteY423" fmla="*/ 7637 h 10000"/>
                <a:gd name="connsiteX424" fmla="*/ 5770 w 10000"/>
                <a:gd name="connsiteY424" fmla="*/ 7608 h 10000"/>
                <a:gd name="connsiteX425" fmla="*/ 5688 w 10000"/>
                <a:gd name="connsiteY425" fmla="*/ 7622 h 10000"/>
                <a:gd name="connsiteX426" fmla="*/ 5688 w 10000"/>
                <a:gd name="connsiteY426" fmla="*/ 7395 h 10000"/>
                <a:gd name="connsiteX427" fmla="*/ 5769 w 10000"/>
                <a:gd name="connsiteY427"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940 w 10000"/>
                <a:gd name="connsiteY30" fmla="*/ 9013 h 10000"/>
                <a:gd name="connsiteX31" fmla="*/ 883 w 10000"/>
                <a:gd name="connsiteY31" fmla="*/ 8971 h 10000"/>
                <a:gd name="connsiteX32" fmla="*/ 782 w 10000"/>
                <a:gd name="connsiteY32" fmla="*/ 9021 h 10000"/>
                <a:gd name="connsiteX33" fmla="*/ 638 w 10000"/>
                <a:gd name="connsiteY33" fmla="*/ 9056 h 10000"/>
                <a:gd name="connsiteX34" fmla="*/ 738 w 10000"/>
                <a:gd name="connsiteY34" fmla="*/ 9177 h 10000"/>
                <a:gd name="connsiteX35" fmla="*/ 130 w 10000"/>
                <a:gd name="connsiteY35" fmla="*/ 8893 h 10000"/>
                <a:gd name="connsiteX36" fmla="*/ 48 w 10000"/>
                <a:gd name="connsiteY36" fmla="*/ 8758 h 10000"/>
                <a:gd name="connsiteX37" fmla="*/ 638 w 10000"/>
                <a:gd name="connsiteY37" fmla="*/ 7104 h 10000"/>
                <a:gd name="connsiteX38" fmla="*/ 6100 w 10000"/>
                <a:gd name="connsiteY38" fmla="*/ 7627 h 10000"/>
                <a:gd name="connsiteX39" fmla="*/ 5005 w 10000"/>
                <a:gd name="connsiteY39" fmla="*/ 5713 h 10000"/>
                <a:gd name="connsiteX40" fmla="*/ 5149 w 10000"/>
                <a:gd name="connsiteY40" fmla="*/ 5720 h 10000"/>
                <a:gd name="connsiteX41" fmla="*/ 5199 w 10000"/>
                <a:gd name="connsiteY41" fmla="*/ 5742 h 10000"/>
                <a:gd name="connsiteX42" fmla="*/ 5306 w 10000"/>
                <a:gd name="connsiteY42" fmla="*/ 5635 h 10000"/>
                <a:gd name="connsiteX43" fmla="*/ 5363 w 10000"/>
                <a:gd name="connsiteY43" fmla="*/ 5628 h 10000"/>
                <a:gd name="connsiteX44" fmla="*/ 5413 w 10000"/>
                <a:gd name="connsiteY44" fmla="*/ 5564 h 10000"/>
                <a:gd name="connsiteX45" fmla="*/ 5475 w 10000"/>
                <a:gd name="connsiteY45" fmla="*/ 5515 h 10000"/>
                <a:gd name="connsiteX46" fmla="*/ 5538 w 10000"/>
                <a:gd name="connsiteY46" fmla="*/ 5408 h 10000"/>
                <a:gd name="connsiteX47" fmla="*/ 5551 w 10000"/>
                <a:gd name="connsiteY47" fmla="*/ 5344 h 10000"/>
                <a:gd name="connsiteX48" fmla="*/ 5626 w 10000"/>
                <a:gd name="connsiteY48" fmla="*/ 5316 h 10000"/>
                <a:gd name="connsiteX49" fmla="*/ 5714 w 10000"/>
                <a:gd name="connsiteY49" fmla="*/ 5351 h 10000"/>
                <a:gd name="connsiteX50" fmla="*/ 5789 w 10000"/>
                <a:gd name="connsiteY50" fmla="*/ 5337 h 10000"/>
                <a:gd name="connsiteX51" fmla="*/ 5866 w 10000"/>
                <a:gd name="connsiteY51" fmla="*/ 5344 h 10000"/>
                <a:gd name="connsiteX52" fmla="*/ 5998 w 10000"/>
                <a:gd name="connsiteY52" fmla="*/ 5302 h 10000"/>
                <a:gd name="connsiteX53" fmla="*/ 6084 w 10000"/>
                <a:gd name="connsiteY53" fmla="*/ 5195 h 10000"/>
                <a:gd name="connsiteX54" fmla="*/ 6122 w 10000"/>
                <a:gd name="connsiteY54" fmla="*/ 5160 h 10000"/>
                <a:gd name="connsiteX55" fmla="*/ 6179 w 10000"/>
                <a:gd name="connsiteY55" fmla="*/ 5160 h 10000"/>
                <a:gd name="connsiteX56" fmla="*/ 6223 w 10000"/>
                <a:gd name="connsiteY56" fmla="*/ 5103 h 10000"/>
                <a:gd name="connsiteX57" fmla="*/ 6204 w 10000"/>
                <a:gd name="connsiteY57" fmla="*/ 5039 h 10000"/>
                <a:gd name="connsiteX58" fmla="*/ 6217 w 10000"/>
                <a:gd name="connsiteY58" fmla="*/ 4982 h 10000"/>
                <a:gd name="connsiteX59" fmla="*/ 6273 w 10000"/>
                <a:gd name="connsiteY59" fmla="*/ 4876 h 10000"/>
                <a:gd name="connsiteX60" fmla="*/ 6335 w 10000"/>
                <a:gd name="connsiteY60" fmla="*/ 4776 h 10000"/>
                <a:gd name="connsiteX61" fmla="*/ 6398 w 10000"/>
                <a:gd name="connsiteY61" fmla="*/ 4755 h 10000"/>
                <a:gd name="connsiteX62" fmla="*/ 6430 w 10000"/>
                <a:gd name="connsiteY62" fmla="*/ 4720 h 10000"/>
                <a:gd name="connsiteX63" fmla="*/ 6536 w 10000"/>
                <a:gd name="connsiteY63" fmla="*/ 4734 h 10000"/>
                <a:gd name="connsiteX64" fmla="*/ 6643 w 10000"/>
                <a:gd name="connsiteY64" fmla="*/ 4734 h 10000"/>
                <a:gd name="connsiteX65" fmla="*/ 6650 w 10000"/>
                <a:gd name="connsiteY65" fmla="*/ 4670 h 10000"/>
                <a:gd name="connsiteX66" fmla="*/ 6668 w 10000"/>
                <a:gd name="connsiteY66" fmla="*/ 4627 h 10000"/>
                <a:gd name="connsiteX67" fmla="*/ 6662 w 10000"/>
                <a:gd name="connsiteY67" fmla="*/ 4599 h 10000"/>
                <a:gd name="connsiteX68" fmla="*/ 6724 w 10000"/>
                <a:gd name="connsiteY68" fmla="*/ 4578 h 10000"/>
                <a:gd name="connsiteX69" fmla="*/ 6768 w 10000"/>
                <a:gd name="connsiteY69" fmla="*/ 4634 h 10000"/>
                <a:gd name="connsiteX70" fmla="*/ 6831 w 10000"/>
                <a:gd name="connsiteY70" fmla="*/ 4613 h 10000"/>
                <a:gd name="connsiteX71" fmla="*/ 6851 w 10000"/>
                <a:gd name="connsiteY71" fmla="*/ 4578 h 10000"/>
                <a:gd name="connsiteX72" fmla="*/ 6901 w 10000"/>
                <a:gd name="connsiteY72" fmla="*/ 4564 h 10000"/>
                <a:gd name="connsiteX73" fmla="*/ 7006 w 10000"/>
                <a:gd name="connsiteY73" fmla="*/ 4493 h 10000"/>
                <a:gd name="connsiteX74" fmla="*/ 7107 w 10000"/>
                <a:gd name="connsiteY74" fmla="*/ 4521 h 10000"/>
                <a:gd name="connsiteX75" fmla="*/ 7133 w 10000"/>
                <a:gd name="connsiteY75" fmla="*/ 4507 h 10000"/>
                <a:gd name="connsiteX76" fmla="*/ 7188 w 10000"/>
                <a:gd name="connsiteY76" fmla="*/ 4528 h 10000"/>
                <a:gd name="connsiteX77" fmla="*/ 7214 w 10000"/>
                <a:gd name="connsiteY77" fmla="*/ 4471 h 10000"/>
                <a:gd name="connsiteX78" fmla="*/ 7238 w 10000"/>
                <a:gd name="connsiteY78" fmla="*/ 4500 h 10000"/>
                <a:gd name="connsiteX79" fmla="*/ 7276 w 10000"/>
                <a:gd name="connsiteY79" fmla="*/ 4493 h 10000"/>
                <a:gd name="connsiteX80" fmla="*/ 7320 w 10000"/>
                <a:gd name="connsiteY80" fmla="*/ 4556 h 10000"/>
                <a:gd name="connsiteX81" fmla="*/ 7370 w 10000"/>
                <a:gd name="connsiteY81" fmla="*/ 4549 h 10000"/>
                <a:gd name="connsiteX82" fmla="*/ 7414 w 10000"/>
                <a:gd name="connsiteY82" fmla="*/ 4578 h 10000"/>
                <a:gd name="connsiteX83" fmla="*/ 7433 w 10000"/>
                <a:gd name="connsiteY83" fmla="*/ 4556 h 10000"/>
                <a:gd name="connsiteX84" fmla="*/ 7522 w 10000"/>
                <a:gd name="connsiteY84" fmla="*/ 4564 h 10000"/>
                <a:gd name="connsiteX85" fmla="*/ 7535 w 10000"/>
                <a:gd name="connsiteY85" fmla="*/ 4585 h 10000"/>
                <a:gd name="connsiteX86" fmla="*/ 7628 w 10000"/>
                <a:gd name="connsiteY86" fmla="*/ 4514 h 10000"/>
                <a:gd name="connsiteX87" fmla="*/ 7628 w 10000"/>
                <a:gd name="connsiteY87" fmla="*/ 4393 h 10000"/>
                <a:gd name="connsiteX88" fmla="*/ 7604 w 10000"/>
                <a:gd name="connsiteY88" fmla="*/ 4379 h 10000"/>
                <a:gd name="connsiteX89" fmla="*/ 7585 w 10000"/>
                <a:gd name="connsiteY89" fmla="*/ 4294 h 10000"/>
                <a:gd name="connsiteX90" fmla="*/ 7547 w 10000"/>
                <a:gd name="connsiteY90" fmla="*/ 4209 h 10000"/>
                <a:gd name="connsiteX91" fmla="*/ 7489 w 10000"/>
                <a:gd name="connsiteY91" fmla="*/ 4173 h 10000"/>
                <a:gd name="connsiteX92" fmla="*/ 7483 w 10000"/>
                <a:gd name="connsiteY92" fmla="*/ 4131 h 10000"/>
                <a:gd name="connsiteX93" fmla="*/ 7402 w 10000"/>
                <a:gd name="connsiteY93" fmla="*/ 4053 h 10000"/>
                <a:gd name="connsiteX94" fmla="*/ 7408 w 10000"/>
                <a:gd name="connsiteY94" fmla="*/ 4024 h 10000"/>
                <a:gd name="connsiteX95" fmla="*/ 7327 w 10000"/>
                <a:gd name="connsiteY95" fmla="*/ 3982 h 10000"/>
                <a:gd name="connsiteX96" fmla="*/ 7320 w 10000"/>
                <a:gd name="connsiteY96" fmla="*/ 3903 h 10000"/>
                <a:gd name="connsiteX97" fmla="*/ 7183 w 10000"/>
                <a:gd name="connsiteY97" fmla="*/ 3833 h 10000"/>
                <a:gd name="connsiteX98" fmla="*/ 7107 w 10000"/>
                <a:gd name="connsiteY98" fmla="*/ 3683 h 10000"/>
                <a:gd name="connsiteX99" fmla="*/ 6994 w 10000"/>
                <a:gd name="connsiteY99" fmla="*/ 3676 h 10000"/>
                <a:gd name="connsiteX100" fmla="*/ 6956 w 10000"/>
                <a:gd name="connsiteY100" fmla="*/ 3648 h 10000"/>
                <a:gd name="connsiteX101" fmla="*/ 6901 w 10000"/>
                <a:gd name="connsiteY101" fmla="*/ 3669 h 10000"/>
                <a:gd name="connsiteX102" fmla="*/ 6812 w 10000"/>
                <a:gd name="connsiteY102" fmla="*/ 3669 h 10000"/>
                <a:gd name="connsiteX103" fmla="*/ 6687 w 10000"/>
                <a:gd name="connsiteY103" fmla="*/ 3840 h 10000"/>
                <a:gd name="connsiteX104" fmla="*/ 6643 w 10000"/>
                <a:gd name="connsiteY104" fmla="*/ 3918 h 10000"/>
                <a:gd name="connsiteX105" fmla="*/ 6530 w 10000"/>
                <a:gd name="connsiteY105" fmla="*/ 3797 h 10000"/>
                <a:gd name="connsiteX106" fmla="*/ 6449 w 10000"/>
                <a:gd name="connsiteY106" fmla="*/ 3747 h 10000"/>
                <a:gd name="connsiteX107" fmla="*/ 6367 w 10000"/>
                <a:gd name="connsiteY107" fmla="*/ 3754 h 10000"/>
                <a:gd name="connsiteX108" fmla="*/ 6285 w 10000"/>
                <a:gd name="connsiteY108" fmla="*/ 3790 h 10000"/>
                <a:gd name="connsiteX109" fmla="*/ 6217 w 10000"/>
                <a:gd name="connsiteY109" fmla="*/ 3762 h 10000"/>
                <a:gd name="connsiteX110" fmla="*/ 6153 w 10000"/>
                <a:gd name="connsiteY110" fmla="*/ 3804 h 10000"/>
                <a:gd name="connsiteX111" fmla="*/ 6091 w 10000"/>
                <a:gd name="connsiteY111" fmla="*/ 3889 h 10000"/>
                <a:gd name="connsiteX112" fmla="*/ 5947 w 10000"/>
                <a:gd name="connsiteY112" fmla="*/ 3733 h 10000"/>
                <a:gd name="connsiteX113" fmla="*/ 5928 w 10000"/>
                <a:gd name="connsiteY113" fmla="*/ 3577 h 10000"/>
                <a:gd name="connsiteX114" fmla="*/ 6041 w 10000"/>
                <a:gd name="connsiteY114" fmla="*/ 3513 h 10000"/>
                <a:gd name="connsiteX115" fmla="*/ 6034 w 10000"/>
                <a:gd name="connsiteY115" fmla="*/ 3343 h 10000"/>
                <a:gd name="connsiteX116" fmla="*/ 6141 w 10000"/>
                <a:gd name="connsiteY116" fmla="*/ 3144 h 10000"/>
                <a:gd name="connsiteX117" fmla="*/ 6129 w 10000"/>
                <a:gd name="connsiteY117" fmla="*/ 3109 h 10000"/>
                <a:gd name="connsiteX118" fmla="*/ 6385 w 10000"/>
                <a:gd name="connsiteY118" fmla="*/ 2456 h 10000"/>
                <a:gd name="connsiteX119" fmla="*/ 6524 w 10000"/>
                <a:gd name="connsiteY119" fmla="*/ 2555 h 10000"/>
                <a:gd name="connsiteX120" fmla="*/ 6605 w 10000"/>
                <a:gd name="connsiteY120" fmla="*/ 2598 h 10000"/>
                <a:gd name="connsiteX121" fmla="*/ 6687 w 10000"/>
                <a:gd name="connsiteY121" fmla="*/ 2598 h 10000"/>
                <a:gd name="connsiteX122" fmla="*/ 6812 w 10000"/>
                <a:gd name="connsiteY122" fmla="*/ 2676 h 10000"/>
                <a:gd name="connsiteX123" fmla="*/ 6831 w 10000"/>
                <a:gd name="connsiteY123" fmla="*/ 2626 h 10000"/>
                <a:gd name="connsiteX124" fmla="*/ 6913 w 10000"/>
                <a:gd name="connsiteY124" fmla="*/ 2612 h 10000"/>
                <a:gd name="connsiteX125" fmla="*/ 6982 w 10000"/>
                <a:gd name="connsiteY125" fmla="*/ 2527 h 10000"/>
                <a:gd name="connsiteX126" fmla="*/ 7069 w 10000"/>
                <a:gd name="connsiteY126" fmla="*/ 2463 h 10000"/>
                <a:gd name="connsiteX127" fmla="*/ 7107 w 10000"/>
                <a:gd name="connsiteY127" fmla="*/ 2399 h 10000"/>
                <a:gd name="connsiteX128" fmla="*/ 7238 w 10000"/>
                <a:gd name="connsiteY128" fmla="*/ 2356 h 10000"/>
                <a:gd name="connsiteX129" fmla="*/ 7308 w 10000"/>
                <a:gd name="connsiteY129" fmla="*/ 2363 h 10000"/>
                <a:gd name="connsiteX130" fmla="*/ 7364 w 10000"/>
                <a:gd name="connsiteY130" fmla="*/ 2300 h 10000"/>
                <a:gd name="connsiteX131" fmla="*/ 7408 w 10000"/>
                <a:gd name="connsiteY131" fmla="*/ 2214 h 10000"/>
                <a:gd name="connsiteX132" fmla="*/ 7389 w 10000"/>
                <a:gd name="connsiteY132" fmla="*/ 2200 h 10000"/>
                <a:gd name="connsiteX133" fmla="*/ 7408 w 10000"/>
                <a:gd name="connsiteY133" fmla="*/ 2108 h 10000"/>
                <a:gd name="connsiteX134" fmla="*/ 7333 w 10000"/>
                <a:gd name="connsiteY134" fmla="*/ 2108 h 10000"/>
                <a:gd name="connsiteX135" fmla="*/ 7370 w 10000"/>
                <a:gd name="connsiteY135" fmla="*/ 2030 h 10000"/>
                <a:gd name="connsiteX136" fmla="*/ 7377 w 10000"/>
                <a:gd name="connsiteY136" fmla="*/ 1938 h 10000"/>
                <a:gd name="connsiteX137" fmla="*/ 7408 w 10000"/>
                <a:gd name="connsiteY137" fmla="*/ 1916 h 10000"/>
                <a:gd name="connsiteX138" fmla="*/ 7464 w 10000"/>
                <a:gd name="connsiteY138" fmla="*/ 1824 h 10000"/>
                <a:gd name="connsiteX139" fmla="*/ 7458 w 10000"/>
                <a:gd name="connsiteY139" fmla="*/ 1753 h 10000"/>
                <a:gd name="connsiteX140" fmla="*/ 7504 w 10000"/>
                <a:gd name="connsiteY140" fmla="*/ 1675 h 10000"/>
                <a:gd name="connsiteX141" fmla="*/ 7554 w 10000"/>
                <a:gd name="connsiteY141" fmla="*/ 1625 h 10000"/>
                <a:gd name="connsiteX142" fmla="*/ 7572 w 10000"/>
                <a:gd name="connsiteY142" fmla="*/ 1540 h 10000"/>
                <a:gd name="connsiteX143" fmla="*/ 7566 w 10000"/>
                <a:gd name="connsiteY143" fmla="*/ 1512 h 10000"/>
                <a:gd name="connsiteX144" fmla="*/ 7610 w 10000"/>
                <a:gd name="connsiteY144" fmla="*/ 1455 h 10000"/>
                <a:gd name="connsiteX145" fmla="*/ 7672 w 10000"/>
                <a:gd name="connsiteY145" fmla="*/ 1285 h 10000"/>
                <a:gd name="connsiteX146" fmla="*/ 7691 w 10000"/>
                <a:gd name="connsiteY146" fmla="*/ 1185 h 10000"/>
                <a:gd name="connsiteX147" fmla="*/ 7723 w 10000"/>
                <a:gd name="connsiteY147" fmla="*/ 1192 h 10000"/>
                <a:gd name="connsiteX148" fmla="*/ 7810 w 10000"/>
                <a:gd name="connsiteY148" fmla="*/ 1079 h 10000"/>
                <a:gd name="connsiteX149" fmla="*/ 7910 w 10000"/>
                <a:gd name="connsiteY149" fmla="*/ 1015 h 10000"/>
                <a:gd name="connsiteX150" fmla="*/ 7922 w 10000"/>
                <a:gd name="connsiteY150" fmla="*/ 937 h 10000"/>
                <a:gd name="connsiteX151" fmla="*/ 7961 w 10000"/>
                <a:gd name="connsiteY151" fmla="*/ 852 h 10000"/>
                <a:gd name="connsiteX152" fmla="*/ 7949 w 10000"/>
                <a:gd name="connsiteY152" fmla="*/ 788 h 10000"/>
                <a:gd name="connsiteX153" fmla="*/ 7898 w 10000"/>
                <a:gd name="connsiteY153" fmla="*/ 731 h 10000"/>
                <a:gd name="connsiteX154" fmla="*/ 7922 w 10000"/>
                <a:gd name="connsiteY154" fmla="*/ 660 h 10000"/>
                <a:gd name="connsiteX155" fmla="*/ 7922 w 10000"/>
                <a:gd name="connsiteY155" fmla="*/ 575 h 10000"/>
                <a:gd name="connsiteX156" fmla="*/ 7829 w 10000"/>
                <a:gd name="connsiteY156" fmla="*/ 504 h 10000"/>
                <a:gd name="connsiteX157" fmla="*/ 7736 w 10000"/>
                <a:gd name="connsiteY157" fmla="*/ 546 h 10000"/>
                <a:gd name="connsiteX158" fmla="*/ 7691 w 10000"/>
                <a:gd name="connsiteY158" fmla="*/ 546 h 10000"/>
                <a:gd name="connsiteX159" fmla="*/ 7672 w 10000"/>
                <a:gd name="connsiteY159" fmla="*/ 497 h 10000"/>
                <a:gd name="connsiteX160" fmla="*/ 7672 w 10000"/>
                <a:gd name="connsiteY160" fmla="*/ 405 h 10000"/>
                <a:gd name="connsiteX161" fmla="*/ 7791 w 10000"/>
                <a:gd name="connsiteY161" fmla="*/ 312 h 10000"/>
                <a:gd name="connsiteX162" fmla="*/ 7829 w 10000"/>
                <a:gd name="connsiteY162" fmla="*/ 234 h 10000"/>
                <a:gd name="connsiteX163" fmla="*/ 7904 w 10000"/>
                <a:gd name="connsiteY163" fmla="*/ 170 h 10000"/>
                <a:gd name="connsiteX164" fmla="*/ 7973 w 10000"/>
                <a:gd name="connsiteY164" fmla="*/ 50 h 10000"/>
                <a:gd name="connsiteX165" fmla="*/ 8023 w 10000"/>
                <a:gd name="connsiteY165" fmla="*/ 28 h 10000"/>
                <a:gd name="connsiteX166" fmla="*/ 8092 w 10000"/>
                <a:gd name="connsiteY166" fmla="*/ 43 h 10000"/>
                <a:gd name="connsiteX167" fmla="*/ 8237 w 10000"/>
                <a:gd name="connsiteY167" fmla="*/ 0 h 10000"/>
                <a:gd name="connsiteX168" fmla="*/ 8305 w 10000"/>
                <a:gd name="connsiteY168" fmla="*/ 71 h 10000"/>
                <a:gd name="connsiteX169" fmla="*/ 8300 w 10000"/>
                <a:gd name="connsiteY169" fmla="*/ 121 h 10000"/>
                <a:gd name="connsiteX170" fmla="*/ 8331 w 10000"/>
                <a:gd name="connsiteY170" fmla="*/ 142 h 10000"/>
                <a:gd name="connsiteX171" fmla="*/ 8355 w 10000"/>
                <a:gd name="connsiteY171" fmla="*/ 192 h 10000"/>
                <a:gd name="connsiteX172" fmla="*/ 8318 w 10000"/>
                <a:gd name="connsiteY172" fmla="*/ 248 h 10000"/>
                <a:gd name="connsiteX173" fmla="*/ 8268 w 10000"/>
                <a:gd name="connsiteY173" fmla="*/ 376 h 10000"/>
                <a:gd name="connsiteX174" fmla="*/ 8187 w 10000"/>
                <a:gd name="connsiteY174" fmla="*/ 476 h 10000"/>
                <a:gd name="connsiteX175" fmla="*/ 8111 w 10000"/>
                <a:gd name="connsiteY175" fmla="*/ 532 h 10000"/>
                <a:gd name="connsiteX176" fmla="*/ 8169 w 10000"/>
                <a:gd name="connsiteY176" fmla="*/ 554 h 10000"/>
                <a:gd name="connsiteX177" fmla="*/ 8243 w 10000"/>
                <a:gd name="connsiteY177" fmla="*/ 639 h 10000"/>
                <a:gd name="connsiteX178" fmla="*/ 8293 w 10000"/>
                <a:gd name="connsiteY178" fmla="*/ 646 h 10000"/>
                <a:gd name="connsiteX179" fmla="*/ 8318 w 10000"/>
                <a:gd name="connsiteY179" fmla="*/ 738 h 10000"/>
                <a:gd name="connsiteX180" fmla="*/ 8368 w 10000"/>
                <a:gd name="connsiteY180" fmla="*/ 759 h 10000"/>
                <a:gd name="connsiteX181" fmla="*/ 8406 w 10000"/>
                <a:gd name="connsiteY181" fmla="*/ 752 h 10000"/>
                <a:gd name="connsiteX182" fmla="*/ 8481 w 10000"/>
                <a:gd name="connsiteY182" fmla="*/ 610 h 10000"/>
                <a:gd name="connsiteX183" fmla="*/ 8550 w 10000"/>
                <a:gd name="connsiteY183" fmla="*/ 625 h 10000"/>
                <a:gd name="connsiteX184" fmla="*/ 8562 w 10000"/>
                <a:gd name="connsiteY184" fmla="*/ 667 h 10000"/>
                <a:gd name="connsiteX185" fmla="*/ 8613 w 10000"/>
                <a:gd name="connsiteY185" fmla="*/ 717 h 10000"/>
                <a:gd name="connsiteX186" fmla="*/ 8613 w 10000"/>
                <a:gd name="connsiteY186" fmla="*/ 752 h 10000"/>
                <a:gd name="connsiteX187" fmla="*/ 8657 w 10000"/>
                <a:gd name="connsiteY187" fmla="*/ 774 h 10000"/>
                <a:gd name="connsiteX188" fmla="*/ 8720 w 10000"/>
                <a:gd name="connsiteY188" fmla="*/ 774 h 10000"/>
                <a:gd name="connsiteX189" fmla="*/ 8726 w 10000"/>
                <a:gd name="connsiteY189" fmla="*/ 837 h 10000"/>
                <a:gd name="connsiteX190" fmla="*/ 8670 w 10000"/>
                <a:gd name="connsiteY190" fmla="*/ 866 h 10000"/>
                <a:gd name="connsiteX191" fmla="*/ 8720 w 10000"/>
                <a:gd name="connsiteY191" fmla="*/ 1143 h 10000"/>
                <a:gd name="connsiteX192" fmla="*/ 8770 w 10000"/>
                <a:gd name="connsiteY192" fmla="*/ 1270 h 10000"/>
                <a:gd name="connsiteX193" fmla="*/ 8757 w 10000"/>
                <a:gd name="connsiteY193" fmla="*/ 1327 h 10000"/>
                <a:gd name="connsiteX194" fmla="*/ 8801 w 10000"/>
                <a:gd name="connsiteY194" fmla="*/ 1391 h 10000"/>
                <a:gd name="connsiteX195" fmla="*/ 8808 w 10000"/>
                <a:gd name="connsiteY195" fmla="*/ 1434 h 10000"/>
                <a:gd name="connsiteX196" fmla="*/ 8926 w 10000"/>
                <a:gd name="connsiteY196" fmla="*/ 1483 h 10000"/>
                <a:gd name="connsiteX197" fmla="*/ 9072 w 10000"/>
                <a:gd name="connsiteY197" fmla="*/ 1441 h 10000"/>
                <a:gd name="connsiteX198" fmla="*/ 9089 w 10000"/>
                <a:gd name="connsiteY198" fmla="*/ 1384 h 10000"/>
                <a:gd name="connsiteX199" fmla="*/ 9139 w 10000"/>
                <a:gd name="connsiteY199" fmla="*/ 1405 h 10000"/>
                <a:gd name="connsiteX200" fmla="*/ 9172 w 10000"/>
                <a:gd name="connsiteY200" fmla="*/ 1455 h 10000"/>
                <a:gd name="connsiteX201" fmla="*/ 9248 w 10000"/>
                <a:gd name="connsiteY201" fmla="*/ 1419 h 10000"/>
                <a:gd name="connsiteX202" fmla="*/ 9291 w 10000"/>
                <a:gd name="connsiteY202" fmla="*/ 1419 h 10000"/>
                <a:gd name="connsiteX203" fmla="*/ 9354 w 10000"/>
                <a:gd name="connsiteY203" fmla="*/ 1476 h 10000"/>
                <a:gd name="connsiteX204" fmla="*/ 9391 w 10000"/>
                <a:gd name="connsiteY204" fmla="*/ 1398 h 10000"/>
                <a:gd name="connsiteX205" fmla="*/ 9467 w 10000"/>
                <a:gd name="connsiteY205" fmla="*/ 1434 h 10000"/>
                <a:gd name="connsiteX206" fmla="*/ 9505 w 10000"/>
                <a:gd name="connsiteY206" fmla="*/ 1391 h 10000"/>
                <a:gd name="connsiteX207" fmla="*/ 9536 w 10000"/>
                <a:gd name="connsiteY207" fmla="*/ 1398 h 10000"/>
                <a:gd name="connsiteX208" fmla="*/ 9567 w 10000"/>
                <a:gd name="connsiteY208" fmla="*/ 1356 h 10000"/>
                <a:gd name="connsiteX209" fmla="*/ 9561 w 10000"/>
                <a:gd name="connsiteY209" fmla="*/ 1313 h 10000"/>
                <a:gd name="connsiteX210" fmla="*/ 9605 w 10000"/>
                <a:gd name="connsiteY210" fmla="*/ 1292 h 10000"/>
                <a:gd name="connsiteX211" fmla="*/ 9636 w 10000"/>
                <a:gd name="connsiteY211" fmla="*/ 1221 h 10000"/>
                <a:gd name="connsiteX212" fmla="*/ 9725 w 10000"/>
                <a:gd name="connsiteY212" fmla="*/ 1228 h 10000"/>
                <a:gd name="connsiteX213" fmla="*/ 9856 w 10000"/>
                <a:gd name="connsiteY213" fmla="*/ 1434 h 10000"/>
                <a:gd name="connsiteX214" fmla="*/ 9880 w 10000"/>
                <a:gd name="connsiteY214" fmla="*/ 1505 h 10000"/>
                <a:gd name="connsiteX215" fmla="*/ 9969 w 10000"/>
                <a:gd name="connsiteY215" fmla="*/ 1597 h 10000"/>
                <a:gd name="connsiteX216" fmla="*/ 10000 w 10000"/>
                <a:gd name="connsiteY216" fmla="*/ 1682 h 10000"/>
                <a:gd name="connsiteX217" fmla="*/ 9931 w 10000"/>
                <a:gd name="connsiteY217" fmla="*/ 1796 h 10000"/>
                <a:gd name="connsiteX218" fmla="*/ 9880 w 10000"/>
                <a:gd name="connsiteY218" fmla="*/ 1838 h 10000"/>
                <a:gd name="connsiteX219" fmla="*/ 9907 w 10000"/>
                <a:gd name="connsiteY219" fmla="*/ 1959 h 10000"/>
                <a:gd name="connsiteX220" fmla="*/ 9830 w 10000"/>
                <a:gd name="connsiteY220" fmla="*/ 2051 h 10000"/>
                <a:gd name="connsiteX221" fmla="*/ 9787 w 10000"/>
                <a:gd name="connsiteY221" fmla="*/ 2072 h 10000"/>
                <a:gd name="connsiteX222" fmla="*/ 9787 w 10000"/>
                <a:gd name="connsiteY222" fmla="*/ 2136 h 10000"/>
                <a:gd name="connsiteX223" fmla="*/ 9730 w 10000"/>
                <a:gd name="connsiteY223" fmla="*/ 2257 h 10000"/>
                <a:gd name="connsiteX224" fmla="*/ 9693 w 10000"/>
                <a:gd name="connsiteY224" fmla="*/ 2264 h 10000"/>
                <a:gd name="connsiteX225" fmla="*/ 9699 w 10000"/>
                <a:gd name="connsiteY225" fmla="*/ 2349 h 10000"/>
                <a:gd name="connsiteX226" fmla="*/ 9667 w 10000"/>
                <a:gd name="connsiteY226" fmla="*/ 2413 h 10000"/>
                <a:gd name="connsiteX227" fmla="*/ 9675 w 10000"/>
                <a:gd name="connsiteY227" fmla="*/ 2697 h 10000"/>
                <a:gd name="connsiteX228" fmla="*/ 9693 w 10000"/>
                <a:gd name="connsiteY228" fmla="*/ 2718 h 10000"/>
                <a:gd name="connsiteX229" fmla="*/ 9687 w 10000"/>
                <a:gd name="connsiteY229" fmla="*/ 2811 h 10000"/>
                <a:gd name="connsiteX230" fmla="*/ 9675 w 10000"/>
                <a:gd name="connsiteY230" fmla="*/ 2896 h 10000"/>
                <a:gd name="connsiteX231" fmla="*/ 9630 w 10000"/>
                <a:gd name="connsiteY231" fmla="*/ 2938 h 10000"/>
                <a:gd name="connsiteX232" fmla="*/ 9548 w 10000"/>
                <a:gd name="connsiteY232" fmla="*/ 2903 h 10000"/>
                <a:gd name="connsiteX233" fmla="*/ 9511 w 10000"/>
                <a:gd name="connsiteY233" fmla="*/ 2952 h 10000"/>
                <a:gd name="connsiteX234" fmla="*/ 9517 w 10000"/>
                <a:gd name="connsiteY234" fmla="*/ 2995 h 10000"/>
                <a:gd name="connsiteX235" fmla="*/ 9492 w 10000"/>
                <a:gd name="connsiteY235" fmla="*/ 3080 h 10000"/>
                <a:gd name="connsiteX236" fmla="*/ 9448 w 10000"/>
                <a:gd name="connsiteY236" fmla="*/ 3137 h 10000"/>
                <a:gd name="connsiteX237" fmla="*/ 9435 w 10000"/>
                <a:gd name="connsiteY237" fmla="*/ 3236 h 10000"/>
                <a:gd name="connsiteX238" fmla="*/ 9404 w 10000"/>
                <a:gd name="connsiteY238" fmla="*/ 3322 h 10000"/>
                <a:gd name="connsiteX239" fmla="*/ 9410 w 10000"/>
                <a:gd name="connsiteY239" fmla="*/ 3378 h 10000"/>
                <a:gd name="connsiteX240" fmla="*/ 9398 w 10000"/>
                <a:gd name="connsiteY240" fmla="*/ 3435 h 10000"/>
                <a:gd name="connsiteX241" fmla="*/ 9423 w 10000"/>
                <a:gd name="connsiteY241" fmla="*/ 3485 h 10000"/>
                <a:gd name="connsiteX242" fmla="*/ 9385 w 10000"/>
                <a:gd name="connsiteY242" fmla="*/ 3563 h 10000"/>
                <a:gd name="connsiteX243" fmla="*/ 9323 w 10000"/>
                <a:gd name="connsiteY243" fmla="*/ 3442 h 10000"/>
                <a:gd name="connsiteX244" fmla="*/ 9323 w 10000"/>
                <a:gd name="connsiteY244" fmla="*/ 3350 h 10000"/>
                <a:gd name="connsiteX245" fmla="*/ 9304 w 10000"/>
                <a:gd name="connsiteY245" fmla="*/ 3336 h 10000"/>
                <a:gd name="connsiteX246" fmla="*/ 9228 w 10000"/>
                <a:gd name="connsiteY246" fmla="*/ 3400 h 10000"/>
                <a:gd name="connsiteX247" fmla="*/ 9108 w 10000"/>
                <a:gd name="connsiteY247" fmla="*/ 3549 h 10000"/>
                <a:gd name="connsiteX248" fmla="*/ 9039 w 10000"/>
                <a:gd name="connsiteY248" fmla="*/ 3655 h 10000"/>
                <a:gd name="connsiteX249" fmla="*/ 8933 w 10000"/>
                <a:gd name="connsiteY249" fmla="*/ 3712 h 10000"/>
                <a:gd name="connsiteX250" fmla="*/ 8895 w 10000"/>
                <a:gd name="connsiteY250" fmla="*/ 3797 h 10000"/>
                <a:gd name="connsiteX251" fmla="*/ 8864 w 10000"/>
                <a:gd name="connsiteY251" fmla="*/ 3825 h 10000"/>
                <a:gd name="connsiteX252" fmla="*/ 8744 w 10000"/>
                <a:gd name="connsiteY252" fmla="*/ 3903 h 10000"/>
                <a:gd name="connsiteX253" fmla="*/ 8644 w 10000"/>
                <a:gd name="connsiteY253" fmla="*/ 3996 h 10000"/>
                <a:gd name="connsiteX254" fmla="*/ 8620 w 10000"/>
                <a:gd name="connsiteY254" fmla="*/ 4067 h 10000"/>
                <a:gd name="connsiteX255" fmla="*/ 8581 w 10000"/>
                <a:gd name="connsiteY255" fmla="*/ 4102 h 10000"/>
                <a:gd name="connsiteX256" fmla="*/ 8632 w 10000"/>
                <a:gd name="connsiteY256" fmla="*/ 4194 h 10000"/>
                <a:gd name="connsiteX257" fmla="*/ 8682 w 10000"/>
                <a:gd name="connsiteY257" fmla="*/ 4265 h 10000"/>
                <a:gd name="connsiteX258" fmla="*/ 8751 w 10000"/>
                <a:gd name="connsiteY258" fmla="*/ 4294 h 10000"/>
                <a:gd name="connsiteX259" fmla="*/ 8726 w 10000"/>
                <a:gd name="connsiteY259" fmla="*/ 4344 h 10000"/>
                <a:gd name="connsiteX260" fmla="*/ 8775 w 10000"/>
                <a:gd name="connsiteY260" fmla="*/ 4358 h 10000"/>
                <a:gd name="connsiteX261" fmla="*/ 8775 w 10000"/>
                <a:gd name="connsiteY261" fmla="*/ 4443 h 10000"/>
                <a:gd name="connsiteX262" fmla="*/ 8814 w 10000"/>
                <a:gd name="connsiteY262" fmla="*/ 4507 h 10000"/>
                <a:gd name="connsiteX263" fmla="*/ 8876 w 10000"/>
                <a:gd name="connsiteY263" fmla="*/ 4493 h 10000"/>
                <a:gd name="connsiteX264" fmla="*/ 8902 w 10000"/>
                <a:gd name="connsiteY264" fmla="*/ 4422 h 10000"/>
                <a:gd name="connsiteX265" fmla="*/ 8952 w 10000"/>
                <a:gd name="connsiteY265" fmla="*/ 4414 h 10000"/>
                <a:gd name="connsiteX266" fmla="*/ 8957 w 10000"/>
                <a:gd name="connsiteY266" fmla="*/ 4358 h 10000"/>
                <a:gd name="connsiteX267" fmla="*/ 9022 w 10000"/>
                <a:gd name="connsiteY267" fmla="*/ 4358 h 10000"/>
                <a:gd name="connsiteX268" fmla="*/ 8995 w 10000"/>
                <a:gd name="connsiteY268" fmla="*/ 4429 h 10000"/>
                <a:gd name="connsiteX269" fmla="*/ 9058 w 10000"/>
                <a:gd name="connsiteY269" fmla="*/ 4464 h 10000"/>
                <a:gd name="connsiteX270" fmla="*/ 9046 w 10000"/>
                <a:gd name="connsiteY270" fmla="*/ 4528 h 10000"/>
                <a:gd name="connsiteX271" fmla="*/ 8952 w 10000"/>
                <a:gd name="connsiteY271" fmla="*/ 4535 h 10000"/>
                <a:gd name="connsiteX272" fmla="*/ 8883 w 10000"/>
                <a:gd name="connsiteY272" fmla="*/ 4578 h 10000"/>
                <a:gd name="connsiteX273" fmla="*/ 8821 w 10000"/>
                <a:gd name="connsiteY273" fmla="*/ 4599 h 10000"/>
                <a:gd name="connsiteX274" fmla="*/ 8821 w 10000"/>
                <a:gd name="connsiteY274" fmla="*/ 4698 h 10000"/>
                <a:gd name="connsiteX275" fmla="*/ 8883 w 10000"/>
                <a:gd name="connsiteY275" fmla="*/ 4805 h 10000"/>
                <a:gd name="connsiteX276" fmla="*/ 8833 w 10000"/>
                <a:gd name="connsiteY276" fmla="*/ 4904 h 10000"/>
                <a:gd name="connsiteX277" fmla="*/ 8732 w 10000"/>
                <a:gd name="connsiteY277" fmla="*/ 4918 h 10000"/>
                <a:gd name="connsiteX278" fmla="*/ 8744 w 10000"/>
                <a:gd name="connsiteY278" fmla="*/ 5032 h 10000"/>
                <a:gd name="connsiteX279" fmla="*/ 8739 w 10000"/>
                <a:gd name="connsiteY279" fmla="*/ 5103 h 10000"/>
                <a:gd name="connsiteX280" fmla="*/ 8707 w 10000"/>
                <a:gd name="connsiteY280" fmla="*/ 5138 h 10000"/>
                <a:gd name="connsiteX281" fmla="*/ 8644 w 10000"/>
                <a:gd name="connsiteY281" fmla="*/ 5110 h 10000"/>
                <a:gd name="connsiteX282" fmla="*/ 8589 w 10000"/>
                <a:gd name="connsiteY282" fmla="*/ 5018 h 10000"/>
                <a:gd name="connsiteX283" fmla="*/ 8525 w 10000"/>
                <a:gd name="connsiteY283" fmla="*/ 5089 h 10000"/>
                <a:gd name="connsiteX284" fmla="*/ 8463 w 10000"/>
                <a:gd name="connsiteY284" fmla="*/ 5039 h 10000"/>
                <a:gd name="connsiteX285" fmla="*/ 8456 w 10000"/>
                <a:gd name="connsiteY285" fmla="*/ 5011 h 10000"/>
                <a:gd name="connsiteX286" fmla="*/ 8368 w 10000"/>
                <a:gd name="connsiteY286" fmla="*/ 4947 h 10000"/>
                <a:gd name="connsiteX287" fmla="*/ 8343 w 10000"/>
                <a:gd name="connsiteY287" fmla="*/ 4961 h 10000"/>
                <a:gd name="connsiteX288" fmla="*/ 8355 w 10000"/>
                <a:gd name="connsiteY288" fmla="*/ 5039 h 10000"/>
                <a:gd name="connsiteX289" fmla="*/ 8305 w 10000"/>
                <a:gd name="connsiteY289" fmla="*/ 5138 h 10000"/>
                <a:gd name="connsiteX290" fmla="*/ 8343 w 10000"/>
                <a:gd name="connsiteY290" fmla="*/ 5160 h 10000"/>
                <a:gd name="connsiteX291" fmla="*/ 8413 w 10000"/>
                <a:gd name="connsiteY291" fmla="*/ 5145 h 10000"/>
                <a:gd name="connsiteX292" fmla="*/ 8425 w 10000"/>
                <a:gd name="connsiteY292" fmla="*/ 5181 h 10000"/>
                <a:gd name="connsiteX293" fmla="*/ 8413 w 10000"/>
                <a:gd name="connsiteY293" fmla="*/ 5224 h 10000"/>
                <a:gd name="connsiteX294" fmla="*/ 8438 w 10000"/>
                <a:gd name="connsiteY294" fmla="*/ 5280 h 10000"/>
                <a:gd name="connsiteX295" fmla="*/ 8494 w 10000"/>
                <a:gd name="connsiteY295" fmla="*/ 5316 h 10000"/>
                <a:gd name="connsiteX296" fmla="*/ 8481 w 10000"/>
                <a:gd name="connsiteY296" fmla="*/ 5401 h 10000"/>
                <a:gd name="connsiteX297" fmla="*/ 8519 w 10000"/>
                <a:gd name="connsiteY297" fmla="*/ 5444 h 10000"/>
                <a:gd name="connsiteX298" fmla="*/ 8475 w 10000"/>
                <a:gd name="connsiteY298" fmla="*/ 5486 h 10000"/>
                <a:gd name="connsiteX299" fmla="*/ 8463 w 10000"/>
                <a:gd name="connsiteY299" fmla="*/ 5642 h 10000"/>
                <a:gd name="connsiteX300" fmla="*/ 8438 w 10000"/>
                <a:gd name="connsiteY300" fmla="*/ 5649 h 10000"/>
                <a:gd name="connsiteX301" fmla="*/ 8469 w 10000"/>
                <a:gd name="connsiteY301" fmla="*/ 5720 h 10000"/>
                <a:gd name="connsiteX302" fmla="*/ 8475 w 10000"/>
                <a:gd name="connsiteY302" fmla="*/ 5841 h 10000"/>
                <a:gd name="connsiteX303" fmla="*/ 8506 w 10000"/>
                <a:gd name="connsiteY303" fmla="*/ 5869 h 10000"/>
                <a:gd name="connsiteX304" fmla="*/ 8513 w 10000"/>
                <a:gd name="connsiteY304" fmla="*/ 5905 h 10000"/>
                <a:gd name="connsiteX305" fmla="*/ 8538 w 10000"/>
                <a:gd name="connsiteY305" fmla="*/ 5912 h 10000"/>
                <a:gd name="connsiteX306" fmla="*/ 8544 w 10000"/>
                <a:gd name="connsiteY306" fmla="*/ 5983 h 10000"/>
                <a:gd name="connsiteX307" fmla="*/ 8531 w 10000"/>
                <a:gd name="connsiteY307" fmla="*/ 6033 h 10000"/>
                <a:gd name="connsiteX308" fmla="*/ 8595 w 10000"/>
                <a:gd name="connsiteY308" fmla="*/ 6061 h 10000"/>
                <a:gd name="connsiteX309" fmla="*/ 8689 w 10000"/>
                <a:gd name="connsiteY309" fmla="*/ 6004 h 10000"/>
                <a:gd name="connsiteX310" fmla="*/ 8826 w 10000"/>
                <a:gd name="connsiteY310" fmla="*/ 5891 h 10000"/>
                <a:gd name="connsiteX311" fmla="*/ 8864 w 10000"/>
                <a:gd name="connsiteY311" fmla="*/ 5891 h 10000"/>
                <a:gd name="connsiteX312" fmla="*/ 8864 w 10000"/>
                <a:gd name="connsiteY312" fmla="*/ 5976 h 10000"/>
                <a:gd name="connsiteX313" fmla="*/ 8889 w 10000"/>
                <a:gd name="connsiteY313" fmla="*/ 5990 h 10000"/>
                <a:gd name="connsiteX314" fmla="*/ 8933 w 10000"/>
                <a:gd name="connsiteY314" fmla="*/ 6089 h 10000"/>
                <a:gd name="connsiteX315" fmla="*/ 8964 w 10000"/>
                <a:gd name="connsiteY315" fmla="*/ 6097 h 10000"/>
                <a:gd name="connsiteX316" fmla="*/ 8945 w 10000"/>
                <a:gd name="connsiteY316" fmla="*/ 6153 h 10000"/>
                <a:gd name="connsiteX317" fmla="*/ 8995 w 10000"/>
                <a:gd name="connsiteY317" fmla="*/ 6281 h 10000"/>
                <a:gd name="connsiteX318" fmla="*/ 8995 w 10000"/>
                <a:gd name="connsiteY318" fmla="*/ 6345 h 10000"/>
                <a:gd name="connsiteX319" fmla="*/ 9022 w 10000"/>
                <a:gd name="connsiteY319" fmla="*/ 6416 h 10000"/>
                <a:gd name="connsiteX320" fmla="*/ 8983 w 10000"/>
                <a:gd name="connsiteY320" fmla="*/ 6473 h 10000"/>
                <a:gd name="connsiteX321" fmla="*/ 8939 w 10000"/>
                <a:gd name="connsiteY321" fmla="*/ 6466 h 10000"/>
                <a:gd name="connsiteX322" fmla="*/ 8939 w 10000"/>
                <a:gd name="connsiteY322" fmla="*/ 6501 h 10000"/>
                <a:gd name="connsiteX323" fmla="*/ 8983 w 10000"/>
                <a:gd name="connsiteY323" fmla="*/ 6544 h 10000"/>
                <a:gd name="connsiteX324" fmla="*/ 9002 w 10000"/>
                <a:gd name="connsiteY324" fmla="*/ 6515 h 10000"/>
                <a:gd name="connsiteX325" fmla="*/ 9039 w 10000"/>
                <a:gd name="connsiteY325" fmla="*/ 6579 h 10000"/>
                <a:gd name="connsiteX326" fmla="*/ 9084 w 10000"/>
                <a:gd name="connsiteY326" fmla="*/ 6579 h 10000"/>
                <a:gd name="connsiteX327" fmla="*/ 9058 w 10000"/>
                <a:gd name="connsiteY327" fmla="*/ 6757 h 10000"/>
                <a:gd name="connsiteX328" fmla="*/ 9039 w 10000"/>
                <a:gd name="connsiteY328" fmla="*/ 6792 h 10000"/>
                <a:gd name="connsiteX329" fmla="*/ 8983 w 10000"/>
                <a:gd name="connsiteY329" fmla="*/ 6778 h 10000"/>
                <a:gd name="connsiteX330" fmla="*/ 8914 w 10000"/>
                <a:gd name="connsiteY330" fmla="*/ 6799 h 10000"/>
                <a:gd name="connsiteX331" fmla="*/ 8889 w 10000"/>
                <a:gd name="connsiteY331" fmla="*/ 6842 h 10000"/>
                <a:gd name="connsiteX332" fmla="*/ 8883 w 10000"/>
                <a:gd name="connsiteY332" fmla="*/ 6884 h 10000"/>
                <a:gd name="connsiteX333" fmla="*/ 8840 w 10000"/>
                <a:gd name="connsiteY333" fmla="*/ 6934 h 10000"/>
                <a:gd name="connsiteX334" fmla="*/ 8770 w 10000"/>
                <a:gd name="connsiteY334" fmla="*/ 6941 h 10000"/>
                <a:gd name="connsiteX335" fmla="*/ 8757 w 10000"/>
                <a:gd name="connsiteY335" fmla="*/ 6962 h 10000"/>
                <a:gd name="connsiteX336" fmla="*/ 8713 w 10000"/>
                <a:gd name="connsiteY336" fmla="*/ 6927 h 10000"/>
                <a:gd name="connsiteX337" fmla="*/ 8670 w 10000"/>
                <a:gd name="connsiteY337" fmla="*/ 6934 h 10000"/>
                <a:gd name="connsiteX338" fmla="*/ 8644 w 10000"/>
                <a:gd name="connsiteY338" fmla="*/ 6906 h 10000"/>
                <a:gd name="connsiteX339" fmla="*/ 8589 w 10000"/>
                <a:gd name="connsiteY339" fmla="*/ 6891 h 10000"/>
                <a:gd name="connsiteX340" fmla="*/ 8601 w 10000"/>
                <a:gd name="connsiteY340" fmla="*/ 6941 h 10000"/>
                <a:gd name="connsiteX341" fmla="*/ 8575 w 10000"/>
                <a:gd name="connsiteY341" fmla="*/ 6991 h 10000"/>
                <a:gd name="connsiteX342" fmla="*/ 8481 w 10000"/>
                <a:gd name="connsiteY342" fmla="*/ 6984 h 10000"/>
                <a:gd name="connsiteX343" fmla="*/ 8450 w 10000"/>
                <a:gd name="connsiteY343" fmla="*/ 6962 h 10000"/>
                <a:gd name="connsiteX344" fmla="*/ 8400 w 10000"/>
                <a:gd name="connsiteY344" fmla="*/ 6984 h 10000"/>
                <a:gd name="connsiteX345" fmla="*/ 8394 w 10000"/>
                <a:gd name="connsiteY345" fmla="*/ 7055 h 10000"/>
                <a:gd name="connsiteX346" fmla="*/ 8300 w 10000"/>
                <a:gd name="connsiteY346" fmla="*/ 7133 h 10000"/>
                <a:gd name="connsiteX347" fmla="*/ 8268 w 10000"/>
                <a:gd name="connsiteY347" fmla="*/ 7090 h 10000"/>
                <a:gd name="connsiteX348" fmla="*/ 8200 w 10000"/>
                <a:gd name="connsiteY348" fmla="*/ 7111 h 10000"/>
                <a:gd name="connsiteX349" fmla="*/ 8155 w 10000"/>
                <a:gd name="connsiteY349" fmla="*/ 7133 h 10000"/>
                <a:gd name="connsiteX350" fmla="*/ 8149 w 10000"/>
                <a:gd name="connsiteY350" fmla="*/ 7168 h 10000"/>
                <a:gd name="connsiteX351" fmla="*/ 8054 w 10000"/>
                <a:gd name="connsiteY351" fmla="*/ 7246 h 10000"/>
                <a:gd name="connsiteX352" fmla="*/ 7999 w 10000"/>
                <a:gd name="connsiteY352" fmla="*/ 7232 h 10000"/>
                <a:gd name="connsiteX353" fmla="*/ 7942 w 10000"/>
                <a:gd name="connsiteY353" fmla="*/ 7260 h 10000"/>
                <a:gd name="connsiteX354" fmla="*/ 7898 w 10000"/>
                <a:gd name="connsiteY354" fmla="*/ 7303 h 10000"/>
                <a:gd name="connsiteX355" fmla="*/ 7836 w 10000"/>
                <a:gd name="connsiteY355" fmla="*/ 7331 h 10000"/>
                <a:gd name="connsiteX356" fmla="*/ 7841 w 10000"/>
                <a:gd name="connsiteY356" fmla="*/ 7374 h 10000"/>
                <a:gd name="connsiteX357" fmla="*/ 7786 w 10000"/>
                <a:gd name="connsiteY357" fmla="*/ 7402 h 10000"/>
                <a:gd name="connsiteX358" fmla="*/ 7704 w 10000"/>
                <a:gd name="connsiteY358" fmla="*/ 7523 h 10000"/>
                <a:gd name="connsiteX359" fmla="*/ 7691 w 10000"/>
                <a:gd name="connsiteY359" fmla="*/ 7573 h 10000"/>
                <a:gd name="connsiteX360" fmla="*/ 7666 w 10000"/>
                <a:gd name="connsiteY360" fmla="*/ 7559 h 10000"/>
                <a:gd name="connsiteX361" fmla="*/ 7678 w 10000"/>
                <a:gd name="connsiteY361" fmla="*/ 7523 h 10000"/>
                <a:gd name="connsiteX362" fmla="*/ 7597 w 10000"/>
                <a:gd name="connsiteY362" fmla="*/ 7339 h 10000"/>
                <a:gd name="connsiteX363" fmla="*/ 7597 w 10000"/>
                <a:gd name="connsiteY363" fmla="*/ 7268 h 10000"/>
                <a:gd name="connsiteX364" fmla="*/ 7560 w 10000"/>
                <a:gd name="connsiteY364" fmla="*/ 7268 h 10000"/>
                <a:gd name="connsiteX365" fmla="*/ 7445 w 10000"/>
                <a:gd name="connsiteY365" fmla="*/ 7197 h 10000"/>
                <a:gd name="connsiteX366" fmla="*/ 7377 w 10000"/>
                <a:gd name="connsiteY366" fmla="*/ 7232 h 10000"/>
                <a:gd name="connsiteX367" fmla="*/ 7358 w 10000"/>
                <a:gd name="connsiteY367" fmla="*/ 7275 h 10000"/>
                <a:gd name="connsiteX368" fmla="*/ 7408 w 10000"/>
                <a:gd name="connsiteY368" fmla="*/ 7324 h 10000"/>
                <a:gd name="connsiteX369" fmla="*/ 7420 w 10000"/>
                <a:gd name="connsiteY369" fmla="*/ 7367 h 10000"/>
                <a:gd name="connsiteX370" fmla="*/ 7389 w 10000"/>
                <a:gd name="connsiteY370" fmla="*/ 7410 h 10000"/>
                <a:gd name="connsiteX371" fmla="*/ 7396 w 10000"/>
                <a:gd name="connsiteY371" fmla="*/ 7445 h 10000"/>
                <a:gd name="connsiteX372" fmla="*/ 7383 w 10000"/>
                <a:gd name="connsiteY372" fmla="*/ 7516 h 10000"/>
                <a:gd name="connsiteX373" fmla="*/ 7389 w 10000"/>
                <a:gd name="connsiteY373" fmla="*/ 7587 h 10000"/>
                <a:gd name="connsiteX374" fmla="*/ 7427 w 10000"/>
                <a:gd name="connsiteY374" fmla="*/ 7700 h 10000"/>
                <a:gd name="connsiteX375" fmla="*/ 7389 w 10000"/>
                <a:gd name="connsiteY375" fmla="*/ 7743 h 10000"/>
                <a:gd name="connsiteX376" fmla="*/ 7396 w 10000"/>
                <a:gd name="connsiteY376" fmla="*/ 7779 h 10000"/>
                <a:gd name="connsiteX377" fmla="*/ 7364 w 10000"/>
                <a:gd name="connsiteY377" fmla="*/ 7793 h 10000"/>
                <a:gd name="connsiteX378" fmla="*/ 7346 w 10000"/>
                <a:gd name="connsiteY378" fmla="*/ 7814 h 10000"/>
                <a:gd name="connsiteX379" fmla="*/ 7226 w 10000"/>
                <a:gd name="connsiteY379" fmla="*/ 7800 h 10000"/>
                <a:gd name="connsiteX380" fmla="*/ 7207 w 10000"/>
                <a:gd name="connsiteY380" fmla="*/ 7757 h 10000"/>
                <a:gd name="connsiteX381" fmla="*/ 7169 w 10000"/>
                <a:gd name="connsiteY381" fmla="*/ 7786 h 10000"/>
                <a:gd name="connsiteX382" fmla="*/ 7088 w 10000"/>
                <a:gd name="connsiteY382" fmla="*/ 7771 h 10000"/>
                <a:gd name="connsiteX383" fmla="*/ 7032 w 10000"/>
                <a:gd name="connsiteY383" fmla="*/ 7793 h 10000"/>
                <a:gd name="connsiteX384" fmla="*/ 7001 w 10000"/>
                <a:gd name="connsiteY384" fmla="*/ 7644 h 10000"/>
                <a:gd name="connsiteX385" fmla="*/ 6968 w 10000"/>
                <a:gd name="connsiteY385" fmla="*/ 7637 h 10000"/>
                <a:gd name="connsiteX386" fmla="*/ 6932 w 10000"/>
                <a:gd name="connsiteY386" fmla="*/ 7544 h 10000"/>
                <a:gd name="connsiteX387" fmla="*/ 6951 w 10000"/>
                <a:gd name="connsiteY387" fmla="*/ 7502 h 10000"/>
                <a:gd name="connsiteX388" fmla="*/ 6994 w 10000"/>
                <a:gd name="connsiteY388" fmla="*/ 7523 h 10000"/>
                <a:gd name="connsiteX389" fmla="*/ 7013 w 10000"/>
                <a:gd name="connsiteY389" fmla="*/ 7473 h 10000"/>
                <a:gd name="connsiteX390" fmla="*/ 6982 w 10000"/>
                <a:gd name="connsiteY390" fmla="*/ 7438 h 10000"/>
                <a:gd name="connsiteX391" fmla="*/ 7001 w 10000"/>
                <a:gd name="connsiteY391" fmla="*/ 7402 h 10000"/>
                <a:gd name="connsiteX392" fmla="*/ 6919 w 10000"/>
                <a:gd name="connsiteY392" fmla="*/ 7331 h 10000"/>
                <a:gd name="connsiteX393" fmla="*/ 6925 w 10000"/>
                <a:gd name="connsiteY393" fmla="*/ 7296 h 10000"/>
                <a:gd name="connsiteX394" fmla="*/ 6875 w 10000"/>
                <a:gd name="connsiteY394" fmla="*/ 7260 h 10000"/>
                <a:gd name="connsiteX395" fmla="*/ 6906 w 10000"/>
                <a:gd name="connsiteY395" fmla="*/ 7218 h 10000"/>
                <a:gd name="connsiteX396" fmla="*/ 6894 w 10000"/>
                <a:gd name="connsiteY396" fmla="*/ 7168 h 10000"/>
                <a:gd name="connsiteX397" fmla="*/ 6836 w 10000"/>
                <a:gd name="connsiteY397" fmla="*/ 7090 h 10000"/>
                <a:gd name="connsiteX398" fmla="*/ 6800 w 10000"/>
                <a:gd name="connsiteY398" fmla="*/ 7026 h 10000"/>
                <a:gd name="connsiteX399" fmla="*/ 6724 w 10000"/>
                <a:gd name="connsiteY399" fmla="*/ 7055 h 10000"/>
                <a:gd name="connsiteX400" fmla="*/ 6681 w 10000"/>
                <a:gd name="connsiteY400" fmla="*/ 7048 h 10000"/>
                <a:gd name="connsiteX401" fmla="*/ 6656 w 10000"/>
                <a:gd name="connsiteY401" fmla="*/ 7111 h 10000"/>
                <a:gd name="connsiteX402" fmla="*/ 6568 w 10000"/>
                <a:gd name="connsiteY402" fmla="*/ 7119 h 10000"/>
                <a:gd name="connsiteX403" fmla="*/ 6536 w 10000"/>
                <a:gd name="connsiteY403" fmla="*/ 7111 h 10000"/>
                <a:gd name="connsiteX404" fmla="*/ 6461 w 10000"/>
                <a:gd name="connsiteY404" fmla="*/ 7161 h 10000"/>
                <a:gd name="connsiteX405" fmla="*/ 6468 w 10000"/>
                <a:gd name="connsiteY405" fmla="*/ 7260 h 10000"/>
                <a:gd name="connsiteX406" fmla="*/ 6449 w 10000"/>
                <a:gd name="connsiteY406" fmla="*/ 7324 h 10000"/>
                <a:gd name="connsiteX407" fmla="*/ 6449 w 10000"/>
                <a:gd name="connsiteY407" fmla="*/ 7381 h 10000"/>
                <a:gd name="connsiteX408" fmla="*/ 6385 w 10000"/>
                <a:gd name="connsiteY408" fmla="*/ 7424 h 10000"/>
                <a:gd name="connsiteX409" fmla="*/ 6317 w 10000"/>
                <a:gd name="connsiteY409" fmla="*/ 7431 h 10000"/>
                <a:gd name="connsiteX410" fmla="*/ 6298 w 10000"/>
                <a:gd name="connsiteY410" fmla="*/ 7410 h 10000"/>
                <a:gd name="connsiteX411" fmla="*/ 6235 w 10000"/>
                <a:gd name="connsiteY411" fmla="*/ 7388 h 10000"/>
                <a:gd name="connsiteX412" fmla="*/ 6199 w 10000"/>
                <a:gd name="connsiteY412" fmla="*/ 7431 h 10000"/>
                <a:gd name="connsiteX413" fmla="*/ 6191 w 10000"/>
                <a:gd name="connsiteY413" fmla="*/ 7473 h 10000"/>
                <a:gd name="connsiteX414" fmla="*/ 6153 w 10000"/>
                <a:gd name="connsiteY414" fmla="*/ 7480 h 10000"/>
                <a:gd name="connsiteX415" fmla="*/ 6148 w 10000"/>
                <a:gd name="connsiteY415" fmla="*/ 7523 h 10000"/>
                <a:gd name="connsiteX416" fmla="*/ 6117 w 10000"/>
                <a:gd name="connsiteY416" fmla="*/ 7523 h 10000"/>
                <a:gd name="connsiteX417" fmla="*/ 6079 w 10000"/>
                <a:gd name="connsiteY417" fmla="*/ 7424 h 10000"/>
                <a:gd name="connsiteX418" fmla="*/ 5991 w 10000"/>
                <a:gd name="connsiteY418" fmla="*/ 7473 h 10000"/>
                <a:gd name="connsiteX419" fmla="*/ 5890 w 10000"/>
                <a:gd name="connsiteY419" fmla="*/ 7551 h 10000"/>
                <a:gd name="connsiteX420" fmla="*/ 5852 w 10000"/>
                <a:gd name="connsiteY420" fmla="*/ 7566 h 10000"/>
                <a:gd name="connsiteX421" fmla="*/ 5866 w 10000"/>
                <a:gd name="connsiteY421" fmla="*/ 7615 h 10000"/>
                <a:gd name="connsiteX422" fmla="*/ 5808 w 10000"/>
                <a:gd name="connsiteY422" fmla="*/ 7637 h 10000"/>
                <a:gd name="connsiteX423" fmla="*/ 5770 w 10000"/>
                <a:gd name="connsiteY423" fmla="*/ 7608 h 10000"/>
                <a:gd name="connsiteX424" fmla="*/ 5688 w 10000"/>
                <a:gd name="connsiteY424" fmla="*/ 7622 h 10000"/>
                <a:gd name="connsiteX425" fmla="*/ 5688 w 10000"/>
                <a:gd name="connsiteY425" fmla="*/ 7395 h 10000"/>
                <a:gd name="connsiteX426" fmla="*/ 5769 w 10000"/>
                <a:gd name="connsiteY426" fmla="*/ 7826 h 10000"/>
                <a:gd name="connsiteX0" fmla="*/ 5315 w 10000"/>
                <a:gd name="connsiteY0" fmla="*/ 7970 h 10000"/>
                <a:gd name="connsiteX1" fmla="*/ 5363 w 10000"/>
                <a:gd name="connsiteY1" fmla="*/ 8247 h 10000"/>
                <a:gd name="connsiteX2" fmla="*/ 5318 w 10000"/>
                <a:gd name="connsiteY2" fmla="*/ 8254 h 10000"/>
                <a:gd name="connsiteX3" fmla="*/ 5168 w 10000"/>
                <a:gd name="connsiteY3" fmla="*/ 8353 h 10000"/>
                <a:gd name="connsiteX4" fmla="*/ 5081 w 10000"/>
                <a:gd name="connsiteY4" fmla="*/ 8368 h 10000"/>
                <a:gd name="connsiteX5" fmla="*/ 5048 w 10000"/>
                <a:gd name="connsiteY5" fmla="*/ 8311 h 10000"/>
                <a:gd name="connsiteX6" fmla="*/ 4912 w 10000"/>
                <a:gd name="connsiteY6" fmla="*/ 8361 h 10000"/>
                <a:gd name="connsiteX7" fmla="*/ 4893 w 10000"/>
                <a:gd name="connsiteY7" fmla="*/ 8432 h 10000"/>
                <a:gd name="connsiteX8" fmla="*/ 4811 w 10000"/>
                <a:gd name="connsiteY8" fmla="*/ 8417 h 10000"/>
                <a:gd name="connsiteX9" fmla="*/ 4742 w 10000"/>
                <a:gd name="connsiteY9" fmla="*/ 8382 h 10000"/>
                <a:gd name="connsiteX10" fmla="*/ 4686 w 10000"/>
                <a:gd name="connsiteY10" fmla="*/ 8403 h 10000"/>
                <a:gd name="connsiteX11" fmla="*/ 2357 w 10000"/>
                <a:gd name="connsiteY11" fmla="*/ 8971 h 10000"/>
                <a:gd name="connsiteX12" fmla="*/ 2363 w 10000"/>
                <a:gd name="connsiteY12" fmla="*/ 9021 h 10000"/>
                <a:gd name="connsiteX13" fmla="*/ 1987 w 10000"/>
                <a:gd name="connsiteY13" fmla="*/ 9837 h 10000"/>
                <a:gd name="connsiteX14" fmla="*/ 1906 w 10000"/>
                <a:gd name="connsiteY14" fmla="*/ 9879 h 10000"/>
                <a:gd name="connsiteX15" fmla="*/ 1861 w 10000"/>
                <a:gd name="connsiteY15" fmla="*/ 9922 h 10000"/>
                <a:gd name="connsiteX16" fmla="*/ 1786 w 10000"/>
                <a:gd name="connsiteY16" fmla="*/ 9929 h 10000"/>
                <a:gd name="connsiteX17" fmla="*/ 1742 w 10000"/>
                <a:gd name="connsiteY17" fmla="*/ 9943 h 10000"/>
                <a:gd name="connsiteX18" fmla="*/ 1705 w 10000"/>
                <a:gd name="connsiteY18" fmla="*/ 9929 h 10000"/>
                <a:gd name="connsiteX19" fmla="*/ 1642 w 10000"/>
                <a:gd name="connsiteY19" fmla="*/ 9943 h 10000"/>
                <a:gd name="connsiteX20" fmla="*/ 1636 w 10000"/>
                <a:gd name="connsiteY20" fmla="*/ 9957 h 10000"/>
                <a:gd name="connsiteX21" fmla="*/ 1585 w 10000"/>
                <a:gd name="connsiteY21" fmla="*/ 9993 h 10000"/>
                <a:gd name="connsiteX22" fmla="*/ 1548 w 10000"/>
                <a:gd name="connsiteY22" fmla="*/ 10000 h 10000"/>
                <a:gd name="connsiteX23" fmla="*/ 1435 w 10000"/>
                <a:gd name="connsiteY23" fmla="*/ 9901 h 10000"/>
                <a:gd name="connsiteX24" fmla="*/ 1353 w 10000"/>
                <a:gd name="connsiteY24" fmla="*/ 9794 h 10000"/>
                <a:gd name="connsiteX25" fmla="*/ 1254 w 10000"/>
                <a:gd name="connsiteY25" fmla="*/ 9759 h 10000"/>
                <a:gd name="connsiteX26" fmla="*/ 1235 w 10000"/>
                <a:gd name="connsiteY26" fmla="*/ 9624 h 10000"/>
                <a:gd name="connsiteX27" fmla="*/ 1304 w 10000"/>
                <a:gd name="connsiteY27" fmla="*/ 9588 h 10000"/>
                <a:gd name="connsiteX28" fmla="*/ 1278 w 10000"/>
                <a:gd name="connsiteY28" fmla="*/ 9482 h 10000"/>
                <a:gd name="connsiteX29" fmla="*/ 1254 w 10000"/>
                <a:gd name="connsiteY29" fmla="*/ 9446 h 10000"/>
                <a:gd name="connsiteX30" fmla="*/ 940 w 10000"/>
                <a:gd name="connsiteY30" fmla="*/ 9013 h 10000"/>
                <a:gd name="connsiteX31" fmla="*/ 883 w 10000"/>
                <a:gd name="connsiteY31" fmla="*/ 8971 h 10000"/>
                <a:gd name="connsiteX32" fmla="*/ 782 w 10000"/>
                <a:gd name="connsiteY32" fmla="*/ 9021 h 10000"/>
                <a:gd name="connsiteX33" fmla="*/ 638 w 10000"/>
                <a:gd name="connsiteY33" fmla="*/ 9056 h 10000"/>
                <a:gd name="connsiteX34" fmla="*/ 738 w 10000"/>
                <a:gd name="connsiteY34" fmla="*/ 9177 h 10000"/>
                <a:gd name="connsiteX35" fmla="*/ 48 w 10000"/>
                <a:gd name="connsiteY35" fmla="*/ 8758 h 10000"/>
                <a:gd name="connsiteX36" fmla="*/ 638 w 10000"/>
                <a:gd name="connsiteY36" fmla="*/ 7104 h 10000"/>
                <a:gd name="connsiteX37" fmla="*/ 6100 w 10000"/>
                <a:gd name="connsiteY37" fmla="*/ 7627 h 10000"/>
                <a:gd name="connsiteX38" fmla="*/ 5005 w 10000"/>
                <a:gd name="connsiteY38" fmla="*/ 5713 h 10000"/>
                <a:gd name="connsiteX39" fmla="*/ 5149 w 10000"/>
                <a:gd name="connsiteY39" fmla="*/ 5720 h 10000"/>
                <a:gd name="connsiteX40" fmla="*/ 5199 w 10000"/>
                <a:gd name="connsiteY40" fmla="*/ 5742 h 10000"/>
                <a:gd name="connsiteX41" fmla="*/ 5306 w 10000"/>
                <a:gd name="connsiteY41" fmla="*/ 5635 h 10000"/>
                <a:gd name="connsiteX42" fmla="*/ 5363 w 10000"/>
                <a:gd name="connsiteY42" fmla="*/ 5628 h 10000"/>
                <a:gd name="connsiteX43" fmla="*/ 5413 w 10000"/>
                <a:gd name="connsiteY43" fmla="*/ 5564 h 10000"/>
                <a:gd name="connsiteX44" fmla="*/ 5475 w 10000"/>
                <a:gd name="connsiteY44" fmla="*/ 5515 h 10000"/>
                <a:gd name="connsiteX45" fmla="*/ 5538 w 10000"/>
                <a:gd name="connsiteY45" fmla="*/ 5408 h 10000"/>
                <a:gd name="connsiteX46" fmla="*/ 5551 w 10000"/>
                <a:gd name="connsiteY46" fmla="*/ 5344 h 10000"/>
                <a:gd name="connsiteX47" fmla="*/ 5626 w 10000"/>
                <a:gd name="connsiteY47" fmla="*/ 5316 h 10000"/>
                <a:gd name="connsiteX48" fmla="*/ 5714 w 10000"/>
                <a:gd name="connsiteY48" fmla="*/ 5351 h 10000"/>
                <a:gd name="connsiteX49" fmla="*/ 5789 w 10000"/>
                <a:gd name="connsiteY49" fmla="*/ 5337 h 10000"/>
                <a:gd name="connsiteX50" fmla="*/ 5866 w 10000"/>
                <a:gd name="connsiteY50" fmla="*/ 5344 h 10000"/>
                <a:gd name="connsiteX51" fmla="*/ 5998 w 10000"/>
                <a:gd name="connsiteY51" fmla="*/ 5302 h 10000"/>
                <a:gd name="connsiteX52" fmla="*/ 6084 w 10000"/>
                <a:gd name="connsiteY52" fmla="*/ 5195 h 10000"/>
                <a:gd name="connsiteX53" fmla="*/ 6122 w 10000"/>
                <a:gd name="connsiteY53" fmla="*/ 5160 h 10000"/>
                <a:gd name="connsiteX54" fmla="*/ 6179 w 10000"/>
                <a:gd name="connsiteY54" fmla="*/ 5160 h 10000"/>
                <a:gd name="connsiteX55" fmla="*/ 6223 w 10000"/>
                <a:gd name="connsiteY55" fmla="*/ 5103 h 10000"/>
                <a:gd name="connsiteX56" fmla="*/ 6204 w 10000"/>
                <a:gd name="connsiteY56" fmla="*/ 5039 h 10000"/>
                <a:gd name="connsiteX57" fmla="*/ 6217 w 10000"/>
                <a:gd name="connsiteY57" fmla="*/ 4982 h 10000"/>
                <a:gd name="connsiteX58" fmla="*/ 6273 w 10000"/>
                <a:gd name="connsiteY58" fmla="*/ 4876 h 10000"/>
                <a:gd name="connsiteX59" fmla="*/ 6335 w 10000"/>
                <a:gd name="connsiteY59" fmla="*/ 4776 h 10000"/>
                <a:gd name="connsiteX60" fmla="*/ 6398 w 10000"/>
                <a:gd name="connsiteY60" fmla="*/ 4755 h 10000"/>
                <a:gd name="connsiteX61" fmla="*/ 6430 w 10000"/>
                <a:gd name="connsiteY61" fmla="*/ 4720 h 10000"/>
                <a:gd name="connsiteX62" fmla="*/ 6536 w 10000"/>
                <a:gd name="connsiteY62" fmla="*/ 4734 h 10000"/>
                <a:gd name="connsiteX63" fmla="*/ 6643 w 10000"/>
                <a:gd name="connsiteY63" fmla="*/ 4734 h 10000"/>
                <a:gd name="connsiteX64" fmla="*/ 6650 w 10000"/>
                <a:gd name="connsiteY64" fmla="*/ 4670 h 10000"/>
                <a:gd name="connsiteX65" fmla="*/ 6668 w 10000"/>
                <a:gd name="connsiteY65" fmla="*/ 4627 h 10000"/>
                <a:gd name="connsiteX66" fmla="*/ 6662 w 10000"/>
                <a:gd name="connsiteY66" fmla="*/ 4599 h 10000"/>
                <a:gd name="connsiteX67" fmla="*/ 6724 w 10000"/>
                <a:gd name="connsiteY67" fmla="*/ 4578 h 10000"/>
                <a:gd name="connsiteX68" fmla="*/ 6768 w 10000"/>
                <a:gd name="connsiteY68" fmla="*/ 4634 h 10000"/>
                <a:gd name="connsiteX69" fmla="*/ 6831 w 10000"/>
                <a:gd name="connsiteY69" fmla="*/ 4613 h 10000"/>
                <a:gd name="connsiteX70" fmla="*/ 6851 w 10000"/>
                <a:gd name="connsiteY70" fmla="*/ 4578 h 10000"/>
                <a:gd name="connsiteX71" fmla="*/ 6901 w 10000"/>
                <a:gd name="connsiteY71" fmla="*/ 4564 h 10000"/>
                <a:gd name="connsiteX72" fmla="*/ 7006 w 10000"/>
                <a:gd name="connsiteY72" fmla="*/ 4493 h 10000"/>
                <a:gd name="connsiteX73" fmla="*/ 7107 w 10000"/>
                <a:gd name="connsiteY73" fmla="*/ 4521 h 10000"/>
                <a:gd name="connsiteX74" fmla="*/ 7133 w 10000"/>
                <a:gd name="connsiteY74" fmla="*/ 4507 h 10000"/>
                <a:gd name="connsiteX75" fmla="*/ 7188 w 10000"/>
                <a:gd name="connsiteY75" fmla="*/ 4528 h 10000"/>
                <a:gd name="connsiteX76" fmla="*/ 7214 w 10000"/>
                <a:gd name="connsiteY76" fmla="*/ 4471 h 10000"/>
                <a:gd name="connsiteX77" fmla="*/ 7238 w 10000"/>
                <a:gd name="connsiteY77" fmla="*/ 4500 h 10000"/>
                <a:gd name="connsiteX78" fmla="*/ 7276 w 10000"/>
                <a:gd name="connsiteY78" fmla="*/ 4493 h 10000"/>
                <a:gd name="connsiteX79" fmla="*/ 7320 w 10000"/>
                <a:gd name="connsiteY79" fmla="*/ 4556 h 10000"/>
                <a:gd name="connsiteX80" fmla="*/ 7370 w 10000"/>
                <a:gd name="connsiteY80" fmla="*/ 4549 h 10000"/>
                <a:gd name="connsiteX81" fmla="*/ 7414 w 10000"/>
                <a:gd name="connsiteY81" fmla="*/ 4578 h 10000"/>
                <a:gd name="connsiteX82" fmla="*/ 7433 w 10000"/>
                <a:gd name="connsiteY82" fmla="*/ 4556 h 10000"/>
                <a:gd name="connsiteX83" fmla="*/ 7522 w 10000"/>
                <a:gd name="connsiteY83" fmla="*/ 4564 h 10000"/>
                <a:gd name="connsiteX84" fmla="*/ 7535 w 10000"/>
                <a:gd name="connsiteY84" fmla="*/ 4585 h 10000"/>
                <a:gd name="connsiteX85" fmla="*/ 7628 w 10000"/>
                <a:gd name="connsiteY85" fmla="*/ 4514 h 10000"/>
                <a:gd name="connsiteX86" fmla="*/ 7628 w 10000"/>
                <a:gd name="connsiteY86" fmla="*/ 4393 h 10000"/>
                <a:gd name="connsiteX87" fmla="*/ 7604 w 10000"/>
                <a:gd name="connsiteY87" fmla="*/ 4379 h 10000"/>
                <a:gd name="connsiteX88" fmla="*/ 7585 w 10000"/>
                <a:gd name="connsiteY88" fmla="*/ 4294 h 10000"/>
                <a:gd name="connsiteX89" fmla="*/ 7547 w 10000"/>
                <a:gd name="connsiteY89" fmla="*/ 4209 h 10000"/>
                <a:gd name="connsiteX90" fmla="*/ 7489 w 10000"/>
                <a:gd name="connsiteY90" fmla="*/ 4173 h 10000"/>
                <a:gd name="connsiteX91" fmla="*/ 7483 w 10000"/>
                <a:gd name="connsiteY91" fmla="*/ 4131 h 10000"/>
                <a:gd name="connsiteX92" fmla="*/ 7402 w 10000"/>
                <a:gd name="connsiteY92" fmla="*/ 4053 h 10000"/>
                <a:gd name="connsiteX93" fmla="*/ 7408 w 10000"/>
                <a:gd name="connsiteY93" fmla="*/ 4024 h 10000"/>
                <a:gd name="connsiteX94" fmla="*/ 7327 w 10000"/>
                <a:gd name="connsiteY94" fmla="*/ 3982 h 10000"/>
                <a:gd name="connsiteX95" fmla="*/ 7320 w 10000"/>
                <a:gd name="connsiteY95" fmla="*/ 3903 h 10000"/>
                <a:gd name="connsiteX96" fmla="*/ 7183 w 10000"/>
                <a:gd name="connsiteY96" fmla="*/ 3833 h 10000"/>
                <a:gd name="connsiteX97" fmla="*/ 7107 w 10000"/>
                <a:gd name="connsiteY97" fmla="*/ 3683 h 10000"/>
                <a:gd name="connsiteX98" fmla="*/ 6994 w 10000"/>
                <a:gd name="connsiteY98" fmla="*/ 3676 h 10000"/>
                <a:gd name="connsiteX99" fmla="*/ 6956 w 10000"/>
                <a:gd name="connsiteY99" fmla="*/ 3648 h 10000"/>
                <a:gd name="connsiteX100" fmla="*/ 6901 w 10000"/>
                <a:gd name="connsiteY100" fmla="*/ 3669 h 10000"/>
                <a:gd name="connsiteX101" fmla="*/ 6812 w 10000"/>
                <a:gd name="connsiteY101" fmla="*/ 3669 h 10000"/>
                <a:gd name="connsiteX102" fmla="*/ 6687 w 10000"/>
                <a:gd name="connsiteY102" fmla="*/ 3840 h 10000"/>
                <a:gd name="connsiteX103" fmla="*/ 6643 w 10000"/>
                <a:gd name="connsiteY103" fmla="*/ 3918 h 10000"/>
                <a:gd name="connsiteX104" fmla="*/ 6530 w 10000"/>
                <a:gd name="connsiteY104" fmla="*/ 3797 h 10000"/>
                <a:gd name="connsiteX105" fmla="*/ 6449 w 10000"/>
                <a:gd name="connsiteY105" fmla="*/ 3747 h 10000"/>
                <a:gd name="connsiteX106" fmla="*/ 6367 w 10000"/>
                <a:gd name="connsiteY106" fmla="*/ 3754 h 10000"/>
                <a:gd name="connsiteX107" fmla="*/ 6285 w 10000"/>
                <a:gd name="connsiteY107" fmla="*/ 3790 h 10000"/>
                <a:gd name="connsiteX108" fmla="*/ 6217 w 10000"/>
                <a:gd name="connsiteY108" fmla="*/ 3762 h 10000"/>
                <a:gd name="connsiteX109" fmla="*/ 6153 w 10000"/>
                <a:gd name="connsiteY109" fmla="*/ 3804 h 10000"/>
                <a:gd name="connsiteX110" fmla="*/ 6091 w 10000"/>
                <a:gd name="connsiteY110" fmla="*/ 3889 h 10000"/>
                <a:gd name="connsiteX111" fmla="*/ 5947 w 10000"/>
                <a:gd name="connsiteY111" fmla="*/ 3733 h 10000"/>
                <a:gd name="connsiteX112" fmla="*/ 5928 w 10000"/>
                <a:gd name="connsiteY112" fmla="*/ 3577 h 10000"/>
                <a:gd name="connsiteX113" fmla="*/ 6041 w 10000"/>
                <a:gd name="connsiteY113" fmla="*/ 3513 h 10000"/>
                <a:gd name="connsiteX114" fmla="*/ 6034 w 10000"/>
                <a:gd name="connsiteY114" fmla="*/ 3343 h 10000"/>
                <a:gd name="connsiteX115" fmla="*/ 6141 w 10000"/>
                <a:gd name="connsiteY115" fmla="*/ 3144 h 10000"/>
                <a:gd name="connsiteX116" fmla="*/ 6129 w 10000"/>
                <a:gd name="connsiteY116" fmla="*/ 3109 h 10000"/>
                <a:gd name="connsiteX117" fmla="*/ 6385 w 10000"/>
                <a:gd name="connsiteY117" fmla="*/ 2456 h 10000"/>
                <a:gd name="connsiteX118" fmla="*/ 6524 w 10000"/>
                <a:gd name="connsiteY118" fmla="*/ 2555 h 10000"/>
                <a:gd name="connsiteX119" fmla="*/ 6605 w 10000"/>
                <a:gd name="connsiteY119" fmla="*/ 2598 h 10000"/>
                <a:gd name="connsiteX120" fmla="*/ 6687 w 10000"/>
                <a:gd name="connsiteY120" fmla="*/ 2598 h 10000"/>
                <a:gd name="connsiteX121" fmla="*/ 6812 w 10000"/>
                <a:gd name="connsiteY121" fmla="*/ 2676 h 10000"/>
                <a:gd name="connsiteX122" fmla="*/ 6831 w 10000"/>
                <a:gd name="connsiteY122" fmla="*/ 2626 h 10000"/>
                <a:gd name="connsiteX123" fmla="*/ 6913 w 10000"/>
                <a:gd name="connsiteY123" fmla="*/ 2612 h 10000"/>
                <a:gd name="connsiteX124" fmla="*/ 6982 w 10000"/>
                <a:gd name="connsiteY124" fmla="*/ 2527 h 10000"/>
                <a:gd name="connsiteX125" fmla="*/ 7069 w 10000"/>
                <a:gd name="connsiteY125" fmla="*/ 2463 h 10000"/>
                <a:gd name="connsiteX126" fmla="*/ 7107 w 10000"/>
                <a:gd name="connsiteY126" fmla="*/ 2399 h 10000"/>
                <a:gd name="connsiteX127" fmla="*/ 7238 w 10000"/>
                <a:gd name="connsiteY127" fmla="*/ 2356 h 10000"/>
                <a:gd name="connsiteX128" fmla="*/ 7308 w 10000"/>
                <a:gd name="connsiteY128" fmla="*/ 2363 h 10000"/>
                <a:gd name="connsiteX129" fmla="*/ 7364 w 10000"/>
                <a:gd name="connsiteY129" fmla="*/ 2300 h 10000"/>
                <a:gd name="connsiteX130" fmla="*/ 7408 w 10000"/>
                <a:gd name="connsiteY130" fmla="*/ 2214 h 10000"/>
                <a:gd name="connsiteX131" fmla="*/ 7389 w 10000"/>
                <a:gd name="connsiteY131" fmla="*/ 2200 h 10000"/>
                <a:gd name="connsiteX132" fmla="*/ 7408 w 10000"/>
                <a:gd name="connsiteY132" fmla="*/ 2108 h 10000"/>
                <a:gd name="connsiteX133" fmla="*/ 7333 w 10000"/>
                <a:gd name="connsiteY133" fmla="*/ 2108 h 10000"/>
                <a:gd name="connsiteX134" fmla="*/ 7370 w 10000"/>
                <a:gd name="connsiteY134" fmla="*/ 2030 h 10000"/>
                <a:gd name="connsiteX135" fmla="*/ 7377 w 10000"/>
                <a:gd name="connsiteY135" fmla="*/ 1938 h 10000"/>
                <a:gd name="connsiteX136" fmla="*/ 7408 w 10000"/>
                <a:gd name="connsiteY136" fmla="*/ 1916 h 10000"/>
                <a:gd name="connsiteX137" fmla="*/ 7464 w 10000"/>
                <a:gd name="connsiteY137" fmla="*/ 1824 h 10000"/>
                <a:gd name="connsiteX138" fmla="*/ 7458 w 10000"/>
                <a:gd name="connsiteY138" fmla="*/ 1753 h 10000"/>
                <a:gd name="connsiteX139" fmla="*/ 7504 w 10000"/>
                <a:gd name="connsiteY139" fmla="*/ 1675 h 10000"/>
                <a:gd name="connsiteX140" fmla="*/ 7554 w 10000"/>
                <a:gd name="connsiteY140" fmla="*/ 1625 h 10000"/>
                <a:gd name="connsiteX141" fmla="*/ 7572 w 10000"/>
                <a:gd name="connsiteY141" fmla="*/ 1540 h 10000"/>
                <a:gd name="connsiteX142" fmla="*/ 7566 w 10000"/>
                <a:gd name="connsiteY142" fmla="*/ 1512 h 10000"/>
                <a:gd name="connsiteX143" fmla="*/ 7610 w 10000"/>
                <a:gd name="connsiteY143" fmla="*/ 1455 h 10000"/>
                <a:gd name="connsiteX144" fmla="*/ 7672 w 10000"/>
                <a:gd name="connsiteY144" fmla="*/ 1285 h 10000"/>
                <a:gd name="connsiteX145" fmla="*/ 7691 w 10000"/>
                <a:gd name="connsiteY145" fmla="*/ 1185 h 10000"/>
                <a:gd name="connsiteX146" fmla="*/ 7723 w 10000"/>
                <a:gd name="connsiteY146" fmla="*/ 1192 h 10000"/>
                <a:gd name="connsiteX147" fmla="*/ 7810 w 10000"/>
                <a:gd name="connsiteY147" fmla="*/ 1079 h 10000"/>
                <a:gd name="connsiteX148" fmla="*/ 7910 w 10000"/>
                <a:gd name="connsiteY148" fmla="*/ 1015 h 10000"/>
                <a:gd name="connsiteX149" fmla="*/ 7922 w 10000"/>
                <a:gd name="connsiteY149" fmla="*/ 937 h 10000"/>
                <a:gd name="connsiteX150" fmla="*/ 7961 w 10000"/>
                <a:gd name="connsiteY150" fmla="*/ 852 h 10000"/>
                <a:gd name="connsiteX151" fmla="*/ 7949 w 10000"/>
                <a:gd name="connsiteY151" fmla="*/ 788 h 10000"/>
                <a:gd name="connsiteX152" fmla="*/ 7898 w 10000"/>
                <a:gd name="connsiteY152" fmla="*/ 731 h 10000"/>
                <a:gd name="connsiteX153" fmla="*/ 7922 w 10000"/>
                <a:gd name="connsiteY153" fmla="*/ 660 h 10000"/>
                <a:gd name="connsiteX154" fmla="*/ 7922 w 10000"/>
                <a:gd name="connsiteY154" fmla="*/ 575 h 10000"/>
                <a:gd name="connsiteX155" fmla="*/ 7829 w 10000"/>
                <a:gd name="connsiteY155" fmla="*/ 504 h 10000"/>
                <a:gd name="connsiteX156" fmla="*/ 7736 w 10000"/>
                <a:gd name="connsiteY156" fmla="*/ 546 h 10000"/>
                <a:gd name="connsiteX157" fmla="*/ 7691 w 10000"/>
                <a:gd name="connsiteY157" fmla="*/ 546 h 10000"/>
                <a:gd name="connsiteX158" fmla="*/ 7672 w 10000"/>
                <a:gd name="connsiteY158" fmla="*/ 497 h 10000"/>
                <a:gd name="connsiteX159" fmla="*/ 7672 w 10000"/>
                <a:gd name="connsiteY159" fmla="*/ 405 h 10000"/>
                <a:gd name="connsiteX160" fmla="*/ 7791 w 10000"/>
                <a:gd name="connsiteY160" fmla="*/ 312 h 10000"/>
                <a:gd name="connsiteX161" fmla="*/ 7829 w 10000"/>
                <a:gd name="connsiteY161" fmla="*/ 234 h 10000"/>
                <a:gd name="connsiteX162" fmla="*/ 7904 w 10000"/>
                <a:gd name="connsiteY162" fmla="*/ 170 h 10000"/>
                <a:gd name="connsiteX163" fmla="*/ 7973 w 10000"/>
                <a:gd name="connsiteY163" fmla="*/ 50 h 10000"/>
                <a:gd name="connsiteX164" fmla="*/ 8023 w 10000"/>
                <a:gd name="connsiteY164" fmla="*/ 28 h 10000"/>
                <a:gd name="connsiteX165" fmla="*/ 8092 w 10000"/>
                <a:gd name="connsiteY165" fmla="*/ 43 h 10000"/>
                <a:gd name="connsiteX166" fmla="*/ 8237 w 10000"/>
                <a:gd name="connsiteY166" fmla="*/ 0 h 10000"/>
                <a:gd name="connsiteX167" fmla="*/ 8305 w 10000"/>
                <a:gd name="connsiteY167" fmla="*/ 71 h 10000"/>
                <a:gd name="connsiteX168" fmla="*/ 8300 w 10000"/>
                <a:gd name="connsiteY168" fmla="*/ 121 h 10000"/>
                <a:gd name="connsiteX169" fmla="*/ 8331 w 10000"/>
                <a:gd name="connsiteY169" fmla="*/ 142 h 10000"/>
                <a:gd name="connsiteX170" fmla="*/ 8355 w 10000"/>
                <a:gd name="connsiteY170" fmla="*/ 192 h 10000"/>
                <a:gd name="connsiteX171" fmla="*/ 8318 w 10000"/>
                <a:gd name="connsiteY171" fmla="*/ 248 h 10000"/>
                <a:gd name="connsiteX172" fmla="*/ 8268 w 10000"/>
                <a:gd name="connsiteY172" fmla="*/ 376 h 10000"/>
                <a:gd name="connsiteX173" fmla="*/ 8187 w 10000"/>
                <a:gd name="connsiteY173" fmla="*/ 476 h 10000"/>
                <a:gd name="connsiteX174" fmla="*/ 8111 w 10000"/>
                <a:gd name="connsiteY174" fmla="*/ 532 h 10000"/>
                <a:gd name="connsiteX175" fmla="*/ 8169 w 10000"/>
                <a:gd name="connsiteY175" fmla="*/ 554 h 10000"/>
                <a:gd name="connsiteX176" fmla="*/ 8243 w 10000"/>
                <a:gd name="connsiteY176" fmla="*/ 639 h 10000"/>
                <a:gd name="connsiteX177" fmla="*/ 8293 w 10000"/>
                <a:gd name="connsiteY177" fmla="*/ 646 h 10000"/>
                <a:gd name="connsiteX178" fmla="*/ 8318 w 10000"/>
                <a:gd name="connsiteY178" fmla="*/ 738 h 10000"/>
                <a:gd name="connsiteX179" fmla="*/ 8368 w 10000"/>
                <a:gd name="connsiteY179" fmla="*/ 759 h 10000"/>
                <a:gd name="connsiteX180" fmla="*/ 8406 w 10000"/>
                <a:gd name="connsiteY180" fmla="*/ 752 h 10000"/>
                <a:gd name="connsiteX181" fmla="*/ 8481 w 10000"/>
                <a:gd name="connsiteY181" fmla="*/ 610 h 10000"/>
                <a:gd name="connsiteX182" fmla="*/ 8550 w 10000"/>
                <a:gd name="connsiteY182" fmla="*/ 625 h 10000"/>
                <a:gd name="connsiteX183" fmla="*/ 8562 w 10000"/>
                <a:gd name="connsiteY183" fmla="*/ 667 h 10000"/>
                <a:gd name="connsiteX184" fmla="*/ 8613 w 10000"/>
                <a:gd name="connsiteY184" fmla="*/ 717 h 10000"/>
                <a:gd name="connsiteX185" fmla="*/ 8613 w 10000"/>
                <a:gd name="connsiteY185" fmla="*/ 752 h 10000"/>
                <a:gd name="connsiteX186" fmla="*/ 8657 w 10000"/>
                <a:gd name="connsiteY186" fmla="*/ 774 h 10000"/>
                <a:gd name="connsiteX187" fmla="*/ 8720 w 10000"/>
                <a:gd name="connsiteY187" fmla="*/ 774 h 10000"/>
                <a:gd name="connsiteX188" fmla="*/ 8726 w 10000"/>
                <a:gd name="connsiteY188" fmla="*/ 837 h 10000"/>
                <a:gd name="connsiteX189" fmla="*/ 8670 w 10000"/>
                <a:gd name="connsiteY189" fmla="*/ 866 h 10000"/>
                <a:gd name="connsiteX190" fmla="*/ 8720 w 10000"/>
                <a:gd name="connsiteY190" fmla="*/ 1143 h 10000"/>
                <a:gd name="connsiteX191" fmla="*/ 8770 w 10000"/>
                <a:gd name="connsiteY191" fmla="*/ 1270 h 10000"/>
                <a:gd name="connsiteX192" fmla="*/ 8757 w 10000"/>
                <a:gd name="connsiteY192" fmla="*/ 1327 h 10000"/>
                <a:gd name="connsiteX193" fmla="*/ 8801 w 10000"/>
                <a:gd name="connsiteY193" fmla="*/ 1391 h 10000"/>
                <a:gd name="connsiteX194" fmla="*/ 8808 w 10000"/>
                <a:gd name="connsiteY194" fmla="*/ 1434 h 10000"/>
                <a:gd name="connsiteX195" fmla="*/ 8926 w 10000"/>
                <a:gd name="connsiteY195" fmla="*/ 1483 h 10000"/>
                <a:gd name="connsiteX196" fmla="*/ 9072 w 10000"/>
                <a:gd name="connsiteY196" fmla="*/ 1441 h 10000"/>
                <a:gd name="connsiteX197" fmla="*/ 9089 w 10000"/>
                <a:gd name="connsiteY197" fmla="*/ 1384 h 10000"/>
                <a:gd name="connsiteX198" fmla="*/ 9139 w 10000"/>
                <a:gd name="connsiteY198" fmla="*/ 1405 h 10000"/>
                <a:gd name="connsiteX199" fmla="*/ 9172 w 10000"/>
                <a:gd name="connsiteY199" fmla="*/ 1455 h 10000"/>
                <a:gd name="connsiteX200" fmla="*/ 9248 w 10000"/>
                <a:gd name="connsiteY200" fmla="*/ 1419 h 10000"/>
                <a:gd name="connsiteX201" fmla="*/ 9291 w 10000"/>
                <a:gd name="connsiteY201" fmla="*/ 1419 h 10000"/>
                <a:gd name="connsiteX202" fmla="*/ 9354 w 10000"/>
                <a:gd name="connsiteY202" fmla="*/ 1476 h 10000"/>
                <a:gd name="connsiteX203" fmla="*/ 9391 w 10000"/>
                <a:gd name="connsiteY203" fmla="*/ 1398 h 10000"/>
                <a:gd name="connsiteX204" fmla="*/ 9467 w 10000"/>
                <a:gd name="connsiteY204" fmla="*/ 1434 h 10000"/>
                <a:gd name="connsiteX205" fmla="*/ 9505 w 10000"/>
                <a:gd name="connsiteY205" fmla="*/ 1391 h 10000"/>
                <a:gd name="connsiteX206" fmla="*/ 9536 w 10000"/>
                <a:gd name="connsiteY206" fmla="*/ 1398 h 10000"/>
                <a:gd name="connsiteX207" fmla="*/ 9567 w 10000"/>
                <a:gd name="connsiteY207" fmla="*/ 1356 h 10000"/>
                <a:gd name="connsiteX208" fmla="*/ 9561 w 10000"/>
                <a:gd name="connsiteY208" fmla="*/ 1313 h 10000"/>
                <a:gd name="connsiteX209" fmla="*/ 9605 w 10000"/>
                <a:gd name="connsiteY209" fmla="*/ 1292 h 10000"/>
                <a:gd name="connsiteX210" fmla="*/ 9636 w 10000"/>
                <a:gd name="connsiteY210" fmla="*/ 1221 h 10000"/>
                <a:gd name="connsiteX211" fmla="*/ 9725 w 10000"/>
                <a:gd name="connsiteY211" fmla="*/ 1228 h 10000"/>
                <a:gd name="connsiteX212" fmla="*/ 9856 w 10000"/>
                <a:gd name="connsiteY212" fmla="*/ 1434 h 10000"/>
                <a:gd name="connsiteX213" fmla="*/ 9880 w 10000"/>
                <a:gd name="connsiteY213" fmla="*/ 1505 h 10000"/>
                <a:gd name="connsiteX214" fmla="*/ 9969 w 10000"/>
                <a:gd name="connsiteY214" fmla="*/ 1597 h 10000"/>
                <a:gd name="connsiteX215" fmla="*/ 10000 w 10000"/>
                <a:gd name="connsiteY215" fmla="*/ 1682 h 10000"/>
                <a:gd name="connsiteX216" fmla="*/ 9931 w 10000"/>
                <a:gd name="connsiteY216" fmla="*/ 1796 h 10000"/>
                <a:gd name="connsiteX217" fmla="*/ 9880 w 10000"/>
                <a:gd name="connsiteY217" fmla="*/ 1838 h 10000"/>
                <a:gd name="connsiteX218" fmla="*/ 9907 w 10000"/>
                <a:gd name="connsiteY218" fmla="*/ 1959 h 10000"/>
                <a:gd name="connsiteX219" fmla="*/ 9830 w 10000"/>
                <a:gd name="connsiteY219" fmla="*/ 2051 h 10000"/>
                <a:gd name="connsiteX220" fmla="*/ 9787 w 10000"/>
                <a:gd name="connsiteY220" fmla="*/ 2072 h 10000"/>
                <a:gd name="connsiteX221" fmla="*/ 9787 w 10000"/>
                <a:gd name="connsiteY221" fmla="*/ 2136 h 10000"/>
                <a:gd name="connsiteX222" fmla="*/ 9730 w 10000"/>
                <a:gd name="connsiteY222" fmla="*/ 2257 h 10000"/>
                <a:gd name="connsiteX223" fmla="*/ 9693 w 10000"/>
                <a:gd name="connsiteY223" fmla="*/ 2264 h 10000"/>
                <a:gd name="connsiteX224" fmla="*/ 9699 w 10000"/>
                <a:gd name="connsiteY224" fmla="*/ 2349 h 10000"/>
                <a:gd name="connsiteX225" fmla="*/ 9667 w 10000"/>
                <a:gd name="connsiteY225" fmla="*/ 2413 h 10000"/>
                <a:gd name="connsiteX226" fmla="*/ 9675 w 10000"/>
                <a:gd name="connsiteY226" fmla="*/ 2697 h 10000"/>
                <a:gd name="connsiteX227" fmla="*/ 9693 w 10000"/>
                <a:gd name="connsiteY227" fmla="*/ 2718 h 10000"/>
                <a:gd name="connsiteX228" fmla="*/ 9687 w 10000"/>
                <a:gd name="connsiteY228" fmla="*/ 2811 h 10000"/>
                <a:gd name="connsiteX229" fmla="*/ 9675 w 10000"/>
                <a:gd name="connsiteY229" fmla="*/ 2896 h 10000"/>
                <a:gd name="connsiteX230" fmla="*/ 9630 w 10000"/>
                <a:gd name="connsiteY230" fmla="*/ 2938 h 10000"/>
                <a:gd name="connsiteX231" fmla="*/ 9548 w 10000"/>
                <a:gd name="connsiteY231" fmla="*/ 2903 h 10000"/>
                <a:gd name="connsiteX232" fmla="*/ 9511 w 10000"/>
                <a:gd name="connsiteY232" fmla="*/ 2952 h 10000"/>
                <a:gd name="connsiteX233" fmla="*/ 9517 w 10000"/>
                <a:gd name="connsiteY233" fmla="*/ 2995 h 10000"/>
                <a:gd name="connsiteX234" fmla="*/ 9492 w 10000"/>
                <a:gd name="connsiteY234" fmla="*/ 3080 h 10000"/>
                <a:gd name="connsiteX235" fmla="*/ 9448 w 10000"/>
                <a:gd name="connsiteY235" fmla="*/ 3137 h 10000"/>
                <a:gd name="connsiteX236" fmla="*/ 9435 w 10000"/>
                <a:gd name="connsiteY236" fmla="*/ 3236 h 10000"/>
                <a:gd name="connsiteX237" fmla="*/ 9404 w 10000"/>
                <a:gd name="connsiteY237" fmla="*/ 3322 h 10000"/>
                <a:gd name="connsiteX238" fmla="*/ 9410 w 10000"/>
                <a:gd name="connsiteY238" fmla="*/ 3378 h 10000"/>
                <a:gd name="connsiteX239" fmla="*/ 9398 w 10000"/>
                <a:gd name="connsiteY239" fmla="*/ 3435 h 10000"/>
                <a:gd name="connsiteX240" fmla="*/ 9423 w 10000"/>
                <a:gd name="connsiteY240" fmla="*/ 3485 h 10000"/>
                <a:gd name="connsiteX241" fmla="*/ 9385 w 10000"/>
                <a:gd name="connsiteY241" fmla="*/ 3563 h 10000"/>
                <a:gd name="connsiteX242" fmla="*/ 9323 w 10000"/>
                <a:gd name="connsiteY242" fmla="*/ 3442 h 10000"/>
                <a:gd name="connsiteX243" fmla="*/ 9323 w 10000"/>
                <a:gd name="connsiteY243" fmla="*/ 3350 h 10000"/>
                <a:gd name="connsiteX244" fmla="*/ 9304 w 10000"/>
                <a:gd name="connsiteY244" fmla="*/ 3336 h 10000"/>
                <a:gd name="connsiteX245" fmla="*/ 9228 w 10000"/>
                <a:gd name="connsiteY245" fmla="*/ 3400 h 10000"/>
                <a:gd name="connsiteX246" fmla="*/ 9108 w 10000"/>
                <a:gd name="connsiteY246" fmla="*/ 3549 h 10000"/>
                <a:gd name="connsiteX247" fmla="*/ 9039 w 10000"/>
                <a:gd name="connsiteY247" fmla="*/ 3655 h 10000"/>
                <a:gd name="connsiteX248" fmla="*/ 8933 w 10000"/>
                <a:gd name="connsiteY248" fmla="*/ 3712 h 10000"/>
                <a:gd name="connsiteX249" fmla="*/ 8895 w 10000"/>
                <a:gd name="connsiteY249" fmla="*/ 3797 h 10000"/>
                <a:gd name="connsiteX250" fmla="*/ 8864 w 10000"/>
                <a:gd name="connsiteY250" fmla="*/ 3825 h 10000"/>
                <a:gd name="connsiteX251" fmla="*/ 8744 w 10000"/>
                <a:gd name="connsiteY251" fmla="*/ 3903 h 10000"/>
                <a:gd name="connsiteX252" fmla="*/ 8644 w 10000"/>
                <a:gd name="connsiteY252" fmla="*/ 3996 h 10000"/>
                <a:gd name="connsiteX253" fmla="*/ 8620 w 10000"/>
                <a:gd name="connsiteY253" fmla="*/ 4067 h 10000"/>
                <a:gd name="connsiteX254" fmla="*/ 8581 w 10000"/>
                <a:gd name="connsiteY254" fmla="*/ 4102 h 10000"/>
                <a:gd name="connsiteX255" fmla="*/ 8632 w 10000"/>
                <a:gd name="connsiteY255" fmla="*/ 4194 h 10000"/>
                <a:gd name="connsiteX256" fmla="*/ 8682 w 10000"/>
                <a:gd name="connsiteY256" fmla="*/ 4265 h 10000"/>
                <a:gd name="connsiteX257" fmla="*/ 8751 w 10000"/>
                <a:gd name="connsiteY257" fmla="*/ 4294 h 10000"/>
                <a:gd name="connsiteX258" fmla="*/ 8726 w 10000"/>
                <a:gd name="connsiteY258" fmla="*/ 4344 h 10000"/>
                <a:gd name="connsiteX259" fmla="*/ 8775 w 10000"/>
                <a:gd name="connsiteY259" fmla="*/ 4358 h 10000"/>
                <a:gd name="connsiteX260" fmla="*/ 8775 w 10000"/>
                <a:gd name="connsiteY260" fmla="*/ 4443 h 10000"/>
                <a:gd name="connsiteX261" fmla="*/ 8814 w 10000"/>
                <a:gd name="connsiteY261" fmla="*/ 4507 h 10000"/>
                <a:gd name="connsiteX262" fmla="*/ 8876 w 10000"/>
                <a:gd name="connsiteY262" fmla="*/ 4493 h 10000"/>
                <a:gd name="connsiteX263" fmla="*/ 8902 w 10000"/>
                <a:gd name="connsiteY263" fmla="*/ 4422 h 10000"/>
                <a:gd name="connsiteX264" fmla="*/ 8952 w 10000"/>
                <a:gd name="connsiteY264" fmla="*/ 4414 h 10000"/>
                <a:gd name="connsiteX265" fmla="*/ 8957 w 10000"/>
                <a:gd name="connsiteY265" fmla="*/ 4358 h 10000"/>
                <a:gd name="connsiteX266" fmla="*/ 9022 w 10000"/>
                <a:gd name="connsiteY266" fmla="*/ 4358 h 10000"/>
                <a:gd name="connsiteX267" fmla="*/ 8995 w 10000"/>
                <a:gd name="connsiteY267" fmla="*/ 4429 h 10000"/>
                <a:gd name="connsiteX268" fmla="*/ 9058 w 10000"/>
                <a:gd name="connsiteY268" fmla="*/ 4464 h 10000"/>
                <a:gd name="connsiteX269" fmla="*/ 9046 w 10000"/>
                <a:gd name="connsiteY269" fmla="*/ 4528 h 10000"/>
                <a:gd name="connsiteX270" fmla="*/ 8952 w 10000"/>
                <a:gd name="connsiteY270" fmla="*/ 4535 h 10000"/>
                <a:gd name="connsiteX271" fmla="*/ 8883 w 10000"/>
                <a:gd name="connsiteY271" fmla="*/ 4578 h 10000"/>
                <a:gd name="connsiteX272" fmla="*/ 8821 w 10000"/>
                <a:gd name="connsiteY272" fmla="*/ 4599 h 10000"/>
                <a:gd name="connsiteX273" fmla="*/ 8821 w 10000"/>
                <a:gd name="connsiteY273" fmla="*/ 4698 h 10000"/>
                <a:gd name="connsiteX274" fmla="*/ 8883 w 10000"/>
                <a:gd name="connsiteY274" fmla="*/ 4805 h 10000"/>
                <a:gd name="connsiteX275" fmla="*/ 8833 w 10000"/>
                <a:gd name="connsiteY275" fmla="*/ 4904 h 10000"/>
                <a:gd name="connsiteX276" fmla="*/ 8732 w 10000"/>
                <a:gd name="connsiteY276" fmla="*/ 4918 h 10000"/>
                <a:gd name="connsiteX277" fmla="*/ 8744 w 10000"/>
                <a:gd name="connsiteY277" fmla="*/ 5032 h 10000"/>
                <a:gd name="connsiteX278" fmla="*/ 8739 w 10000"/>
                <a:gd name="connsiteY278" fmla="*/ 5103 h 10000"/>
                <a:gd name="connsiteX279" fmla="*/ 8707 w 10000"/>
                <a:gd name="connsiteY279" fmla="*/ 5138 h 10000"/>
                <a:gd name="connsiteX280" fmla="*/ 8644 w 10000"/>
                <a:gd name="connsiteY280" fmla="*/ 5110 h 10000"/>
                <a:gd name="connsiteX281" fmla="*/ 8589 w 10000"/>
                <a:gd name="connsiteY281" fmla="*/ 5018 h 10000"/>
                <a:gd name="connsiteX282" fmla="*/ 8525 w 10000"/>
                <a:gd name="connsiteY282" fmla="*/ 5089 h 10000"/>
                <a:gd name="connsiteX283" fmla="*/ 8463 w 10000"/>
                <a:gd name="connsiteY283" fmla="*/ 5039 h 10000"/>
                <a:gd name="connsiteX284" fmla="*/ 8456 w 10000"/>
                <a:gd name="connsiteY284" fmla="*/ 5011 h 10000"/>
                <a:gd name="connsiteX285" fmla="*/ 8368 w 10000"/>
                <a:gd name="connsiteY285" fmla="*/ 4947 h 10000"/>
                <a:gd name="connsiteX286" fmla="*/ 8343 w 10000"/>
                <a:gd name="connsiteY286" fmla="*/ 4961 h 10000"/>
                <a:gd name="connsiteX287" fmla="*/ 8355 w 10000"/>
                <a:gd name="connsiteY287" fmla="*/ 5039 h 10000"/>
                <a:gd name="connsiteX288" fmla="*/ 8305 w 10000"/>
                <a:gd name="connsiteY288" fmla="*/ 5138 h 10000"/>
                <a:gd name="connsiteX289" fmla="*/ 8343 w 10000"/>
                <a:gd name="connsiteY289" fmla="*/ 5160 h 10000"/>
                <a:gd name="connsiteX290" fmla="*/ 8413 w 10000"/>
                <a:gd name="connsiteY290" fmla="*/ 5145 h 10000"/>
                <a:gd name="connsiteX291" fmla="*/ 8425 w 10000"/>
                <a:gd name="connsiteY291" fmla="*/ 5181 h 10000"/>
                <a:gd name="connsiteX292" fmla="*/ 8413 w 10000"/>
                <a:gd name="connsiteY292" fmla="*/ 5224 h 10000"/>
                <a:gd name="connsiteX293" fmla="*/ 8438 w 10000"/>
                <a:gd name="connsiteY293" fmla="*/ 5280 h 10000"/>
                <a:gd name="connsiteX294" fmla="*/ 8494 w 10000"/>
                <a:gd name="connsiteY294" fmla="*/ 5316 h 10000"/>
                <a:gd name="connsiteX295" fmla="*/ 8481 w 10000"/>
                <a:gd name="connsiteY295" fmla="*/ 5401 h 10000"/>
                <a:gd name="connsiteX296" fmla="*/ 8519 w 10000"/>
                <a:gd name="connsiteY296" fmla="*/ 5444 h 10000"/>
                <a:gd name="connsiteX297" fmla="*/ 8475 w 10000"/>
                <a:gd name="connsiteY297" fmla="*/ 5486 h 10000"/>
                <a:gd name="connsiteX298" fmla="*/ 8463 w 10000"/>
                <a:gd name="connsiteY298" fmla="*/ 5642 h 10000"/>
                <a:gd name="connsiteX299" fmla="*/ 8438 w 10000"/>
                <a:gd name="connsiteY299" fmla="*/ 5649 h 10000"/>
                <a:gd name="connsiteX300" fmla="*/ 8469 w 10000"/>
                <a:gd name="connsiteY300" fmla="*/ 5720 h 10000"/>
                <a:gd name="connsiteX301" fmla="*/ 8475 w 10000"/>
                <a:gd name="connsiteY301" fmla="*/ 5841 h 10000"/>
                <a:gd name="connsiteX302" fmla="*/ 8506 w 10000"/>
                <a:gd name="connsiteY302" fmla="*/ 5869 h 10000"/>
                <a:gd name="connsiteX303" fmla="*/ 8513 w 10000"/>
                <a:gd name="connsiteY303" fmla="*/ 5905 h 10000"/>
                <a:gd name="connsiteX304" fmla="*/ 8538 w 10000"/>
                <a:gd name="connsiteY304" fmla="*/ 5912 h 10000"/>
                <a:gd name="connsiteX305" fmla="*/ 8544 w 10000"/>
                <a:gd name="connsiteY305" fmla="*/ 5983 h 10000"/>
                <a:gd name="connsiteX306" fmla="*/ 8531 w 10000"/>
                <a:gd name="connsiteY306" fmla="*/ 6033 h 10000"/>
                <a:gd name="connsiteX307" fmla="*/ 8595 w 10000"/>
                <a:gd name="connsiteY307" fmla="*/ 6061 h 10000"/>
                <a:gd name="connsiteX308" fmla="*/ 8689 w 10000"/>
                <a:gd name="connsiteY308" fmla="*/ 6004 h 10000"/>
                <a:gd name="connsiteX309" fmla="*/ 8826 w 10000"/>
                <a:gd name="connsiteY309" fmla="*/ 5891 h 10000"/>
                <a:gd name="connsiteX310" fmla="*/ 8864 w 10000"/>
                <a:gd name="connsiteY310" fmla="*/ 5891 h 10000"/>
                <a:gd name="connsiteX311" fmla="*/ 8864 w 10000"/>
                <a:gd name="connsiteY311" fmla="*/ 5976 h 10000"/>
                <a:gd name="connsiteX312" fmla="*/ 8889 w 10000"/>
                <a:gd name="connsiteY312" fmla="*/ 5990 h 10000"/>
                <a:gd name="connsiteX313" fmla="*/ 8933 w 10000"/>
                <a:gd name="connsiteY313" fmla="*/ 6089 h 10000"/>
                <a:gd name="connsiteX314" fmla="*/ 8964 w 10000"/>
                <a:gd name="connsiteY314" fmla="*/ 6097 h 10000"/>
                <a:gd name="connsiteX315" fmla="*/ 8945 w 10000"/>
                <a:gd name="connsiteY315" fmla="*/ 6153 h 10000"/>
                <a:gd name="connsiteX316" fmla="*/ 8995 w 10000"/>
                <a:gd name="connsiteY316" fmla="*/ 6281 h 10000"/>
                <a:gd name="connsiteX317" fmla="*/ 8995 w 10000"/>
                <a:gd name="connsiteY317" fmla="*/ 6345 h 10000"/>
                <a:gd name="connsiteX318" fmla="*/ 9022 w 10000"/>
                <a:gd name="connsiteY318" fmla="*/ 6416 h 10000"/>
                <a:gd name="connsiteX319" fmla="*/ 8983 w 10000"/>
                <a:gd name="connsiteY319" fmla="*/ 6473 h 10000"/>
                <a:gd name="connsiteX320" fmla="*/ 8939 w 10000"/>
                <a:gd name="connsiteY320" fmla="*/ 6466 h 10000"/>
                <a:gd name="connsiteX321" fmla="*/ 8939 w 10000"/>
                <a:gd name="connsiteY321" fmla="*/ 6501 h 10000"/>
                <a:gd name="connsiteX322" fmla="*/ 8983 w 10000"/>
                <a:gd name="connsiteY322" fmla="*/ 6544 h 10000"/>
                <a:gd name="connsiteX323" fmla="*/ 9002 w 10000"/>
                <a:gd name="connsiteY323" fmla="*/ 6515 h 10000"/>
                <a:gd name="connsiteX324" fmla="*/ 9039 w 10000"/>
                <a:gd name="connsiteY324" fmla="*/ 6579 h 10000"/>
                <a:gd name="connsiteX325" fmla="*/ 9084 w 10000"/>
                <a:gd name="connsiteY325" fmla="*/ 6579 h 10000"/>
                <a:gd name="connsiteX326" fmla="*/ 9058 w 10000"/>
                <a:gd name="connsiteY326" fmla="*/ 6757 h 10000"/>
                <a:gd name="connsiteX327" fmla="*/ 9039 w 10000"/>
                <a:gd name="connsiteY327" fmla="*/ 6792 h 10000"/>
                <a:gd name="connsiteX328" fmla="*/ 8983 w 10000"/>
                <a:gd name="connsiteY328" fmla="*/ 6778 h 10000"/>
                <a:gd name="connsiteX329" fmla="*/ 8914 w 10000"/>
                <a:gd name="connsiteY329" fmla="*/ 6799 h 10000"/>
                <a:gd name="connsiteX330" fmla="*/ 8889 w 10000"/>
                <a:gd name="connsiteY330" fmla="*/ 6842 h 10000"/>
                <a:gd name="connsiteX331" fmla="*/ 8883 w 10000"/>
                <a:gd name="connsiteY331" fmla="*/ 6884 h 10000"/>
                <a:gd name="connsiteX332" fmla="*/ 8840 w 10000"/>
                <a:gd name="connsiteY332" fmla="*/ 6934 h 10000"/>
                <a:gd name="connsiteX333" fmla="*/ 8770 w 10000"/>
                <a:gd name="connsiteY333" fmla="*/ 6941 h 10000"/>
                <a:gd name="connsiteX334" fmla="*/ 8757 w 10000"/>
                <a:gd name="connsiteY334" fmla="*/ 6962 h 10000"/>
                <a:gd name="connsiteX335" fmla="*/ 8713 w 10000"/>
                <a:gd name="connsiteY335" fmla="*/ 6927 h 10000"/>
                <a:gd name="connsiteX336" fmla="*/ 8670 w 10000"/>
                <a:gd name="connsiteY336" fmla="*/ 6934 h 10000"/>
                <a:gd name="connsiteX337" fmla="*/ 8644 w 10000"/>
                <a:gd name="connsiteY337" fmla="*/ 6906 h 10000"/>
                <a:gd name="connsiteX338" fmla="*/ 8589 w 10000"/>
                <a:gd name="connsiteY338" fmla="*/ 6891 h 10000"/>
                <a:gd name="connsiteX339" fmla="*/ 8601 w 10000"/>
                <a:gd name="connsiteY339" fmla="*/ 6941 h 10000"/>
                <a:gd name="connsiteX340" fmla="*/ 8575 w 10000"/>
                <a:gd name="connsiteY340" fmla="*/ 6991 h 10000"/>
                <a:gd name="connsiteX341" fmla="*/ 8481 w 10000"/>
                <a:gd name="connsiteY341" fmla="*/ 6984 h 10000"/>
                <a:gd name="connsiteX342" fmla="*/ 8450 w 10000"/>
                <a:gd name="connsiteY342" fmla="*/ 6962 h 10000"/>
                <a:gd name="connsiteX343" fmla="*/ 8400 w 10000"/>
                <a:gd name="connsiteY343" fmla="*/ 6984 h 10000"/>
                <a:gd name="connsiteX344" fmla="*/ 8394 w 10000"/>
                <a:gd name="connsiteY344" fmla="*/ 7055 h 10000"/>
                <a:gd name="connsiteX345" fmla="*/ 8300 w 10000"/>
                <a:gd name="connsiteY345" fmla="*/ 7133 h 10000"/>
                <a:gd name="connsiteX346" fmla="*/ 8268 w 10000"/>
                <a:gd name="connsiteY346" fmla="*/ 7090 h 10000"/>
                <a:gd name="connsiteX347" fmla="*/ 8200 w 10000"/>
                <a:gd name="connsiteY347" fmla="*/ 7111 h 10000"/>
                <a:gd name="connsiteX348" fmla="*/ 8155 w 10000"/>
                <a:gd name="connsiteY348" fmla="*/ 7133 h 10000"/>
                <a:gd name="connsiteX349" fmla="*/ 8149 w 10000"/>
                <a:gd name="connsiteY349" fmla="*/ 7168 h 10000"/>
                <a:gd name="connsiteX350" fmla="*/ 8054 w 10000"/>
                <a:gd name="connsiteY350" fmla="*/ 7246 h 10000"/>
                <a:gd name="connsiteX351" fmla="*/ 7999 w 10000"/>
                <a:gd name="connsiteY351" fmla="*/ 7232 h 10000"/>
                <a:gd name="connsiteX352" fmla="*/ 7942 w 10000"/>
                <a:gd name="connsiteY352" fmla="*/ 7260 h 10000"/>
                <a:gd name="connsiteX353" fmla="*/ 7898 w 10000"/>
                <a:gd name="connsiteY353" fmla="*/ 7303 h 10000"/>
                <a:gd name="connsiteX354" fmla="*/ 7836 w 10000"/>
                <a:gd name="connsiteY354" fmla="*/ 7331 h 10000"/>
                <a:gd name="connsiteX355" fmla="*/ 7841 w 10000"/>
                <a:gd name="connsiteY355" fmla="*/ 7374 h 10000"/>
                <a:gd name="connsiteX356" fmla="*/ 7786 w 10000"/>
                <a:gd name="connsiteY356" fmla="*/ 7402 h 10000"/>
                <a:gd name="connsiteX357" fmla="*/ 7704 w 10000"/>
                <a:gd name="connsiteY357" fmla="*/ 7523 h 10000"/>
                <a:gd name="connsiteX358" fmla="*/ 7691 w 10000"/>
                <a:gd name="connsiteY358" fmla="*/ 7573 h 10000"/>
                <a:gd name="connsiteX359" fmla="*/ 7666 w 10000"/>
                <a:gd name="connsiteY359" fmla="*/ 7559 h 10000"/>
                <a:gd name="connsiteX360" fmla="*/ 7678 w 10000"/>
                <a:gd name="connsiteY360" fmla="*/ 7523 h 10000"/>
                <a:gd name="connsiteX361" fmla="*/ 7597 w 10000"/>
                <a:gd name="connsiteY361" fmla="*/ 7339 h 10000"/>
                <a:gd name="connsiteX362" fmla="*/ 7597 w 10000"/>
                <a:gd name="connsiteY362" fmla="*/ 7268 h 10000"/>
                <a:gd name="connsiteX363" fmla="*/ 7560 w 10000"/>
                <a:gd name="connsiteY363" fmla="*/ 7268 h 10000"/>
                <a:gd name="connsiteX364" fmla="*/ 7445 w 10000"/>
                <a:gd name="connsiteY364" fmla="*/ 7197 h 10000"/>
                <a:gd name="connsiteX365" fmla="*/ 7377 w 10000"/>
                <a:gd name="connsiteY365" fmla="*/ 7232 h 10000"/>
                <a:gd name="connsiteX366" fmla="*/ 7358 w 10000"/>
                <a:gd name="connsiteY366" fmla="*/ 7275 h 10000"/>
                <a:gd name="connsiteX367" fmla="*/ 7408 w 10000"/>
                <a:gd name="connsiteY367" fmla="*/ 7324 h 10000"/>
                <a:gd name="connsiteX368" fmla="*/ 7420 w 10000"/>
                <a:gd name="connsiteY368" fmla="*/ 7367 h 10000"/>
                <a:gd name="connsiteX369" fmla="*/ 7389 w 10000"/>
                <a:gd name="connsiteY369" fmla="*/ 7410 h 10000"/>
                <a:gd name="connsiteX370" fmla="*/ 7396 w 10000"/>
                <a:gd name="connsiteY370" fmla="*/ 7445 h 10000"/>
                <a:gd name="connsiteX371" fmla="*/ 7383 w 10000"/>
                <a:gd name="connsiteY371" fmla="*/ 7516 h 10000"/>
                <a:gd name="connsiteX372" fmla="*/ 7389 w 10000"/>
                <a:gd name="connsiteY372" fmla="*/ 7587 h 10000"/>
                <a:gd name="connsiteX373" fmla="*/ 7427 w 10000"/>
                <a:gd name="connsiteY373" fmla="*/ 7700 h 10000"/>
                <a:gd name="connsiteX374" fmla="*/ 7389 w 10000"/>
                <a:gd name="connsiteY374" fmla="*/ 7743 h 10000"/>
                <a:gd name="connsiteX375" fmla="*/ 7396 w 10000"/>
                <a:gd name="connsiteY375" fmla="*/ 7779 h 10000"/>
                <a:gd name="connsiteX376" fmla="*/ 7364 w 10000"/>
                <a:gd name="connsiteY376" fmla="*/ 7793 h 10000"/>
                <a:gd name="connsiteX377" fmla="*/ 7346 w 10000"/>
                <a:gd name="connsiteY377" fmla="*/ 7814 h 10000"/>
                <a:gd name="connsiteX378" fmla="*/ 7226 w 10000"/>
                <a:gd name="connsiteY378" fmla="*/ 7800 h 10000"/>
                <a:gd name="connsiteX379" fmla="*/ 7207 w 10000"/>
                <a:gd name="connsiteY379" fmla="*/ 7757 h 10000"/>
                <a:gd name="connsiteX380" fmla="*/ 7169 w 10000"/>
                <a:gd name="connsiteY380" fmla="*/ 7786 h 10000"/>
                <a:gd name="connsiteX381" fmla="*/ 7088 w 10000"/>
                <a:gd name="connsiteY381" fmla="*/ 7771 h 10000"/>
                <a:gd name="connsiteX382" fmla="*/ 7032 w 10000"/>
                <a:gd name="connsiteY382" fmla="*/ 7793 h 10000"/>
                <a:gd name="connsiteX383" fmla="*/ 7001 w 10000"/>
                <a:gd name="connsiteY383" fmla="*/ 7644 h 10000"/>
                <a:gd name="connsiteX384" fmla="*/ 6968 w 10000"/>
                <a:gd name="connsiteY384" fmla="*/ 7637 h 10000"/>
                <a:gd name="connsiteX385" fmla="*/ 6932 w 10000"/>
                <a:gd name="connsiteY385" fmla="*/ 7544 h 10000"/>
                <a:gd name="connsiteX386" fmla="*/ 6951 w 10000"/>
                <a:gd name="connsiteY386" fmla="*/ 7502 h 10000"/>
                <a:gd name="connsiteX387" fmla="*/ 6994 w 10000"/>
                <a:gd name="connsiteY387" fmla="*/ 7523 h 10000"/>
                <a:gd name="connsiteX388" fmla="*/ 7013 w 10000"/>
                <a:gd name="connsiteY388" fmla="*/ 7473 h 10000"/>
                <a:gd name="connsiteX389" fmla="*/ 6982 w 10000"/>
                <a:gd name="connsiteY389" fmla="*/ 7438 h 10000"/>
                <a:gd name="connsiteX390" fmla="*/ 7001 w 10000"/>
                <a:gd name="connsiteY390" fmla="*/ 7402 h 10000"/>
                <a:gd name="connsiteX391" fmla="*/ 6919 w 10000"/>
                <a:gd name="connsiteY391" fmla="*/ 7331 h 10000"/>
                <a:gd name="connsiteX392" fmla="*/ 6925 w 10000"/>
                <a:gd name="connsiteY392" fmla="*/ 7296 h 10000"/>
                <a:gd name="connsiteX393" fmla="*/ 6875 w 10000"/>
                <a:gd name="connsiteY393" fmla="*/ 7260 h 10000"/>
                <a:gd name="connsiteX394" fmla="*/ 6906 w 10000"/>
                <a:gd name="connsiteY394" fmla="*/ 7218 h 10000"/>
                <a:gd name="connsiteX395" fmla="*/ 6894 w 10000"/>
                <a:gd name="connsiteY395" fmla="*/ 7168 h 10000"/>
                <a:gd name="connsiteX396" fmla="*/ 6836 w 10000"/>
                <a:gd name="connsiteY396" fmla="*/ 7090 h 10000"/>
                <a:gd name="connsiteX397" fmla="*/ 6800 w 10000"/>
                <a:gd name="connsiteY397" fmla="*/ 7026 h 10000"/>
                <a:gd name="connsiteX398" fmla="*/ 6724 w 10000"/>
                <a:gd name="connsiteY398" fmla="*/ 7055 h 10000"/>
                <a:gd name="connsiteX399" fmla="*/ 6681 w 10000"/>
                <a:gd name="connsiteY399" fmla="*/ 7048 h 10000"/>
                <a:gd name="connsiteX400" fmla="*/ 6656 w 10000"/>
                <a:gd name="connsiteY400" fmla="*/ 7111 h 10000"/>
                <a:gd name="connsiteX401" fmla="*/ 6568 w 10000"/>
                <a:gd name="connsiteY401" fmla="*/ 7119 h 10000"/>
                <a:gd name="connsiteX402" fmla="*/ 6536 w 10000"/>
                <a:gd name="connsiteY402" fmla="*/ 7111 h 10000"/>
                <a:gd name="connsiteX403" fmla="*/ 6461 w 10000"/>
                <a:gd name="connsiteY403" fmla="*/ 7161 h 10000"/>
                <a:gd name="connsiteX404" fmla="*/ 6468 w 10000"/>
                <a:gd name="connsiteY404" fmla="*/ 7260 h 10000"/>
                <a:gd name="connsiteX405" fmla="*/ 6449 w 10000"/>
                <a:gd name="connsiteY405" fmla="*/ 7324 h 10000"/>
                <a:gd name="connsiteX406" fmla="*/ 6449 w 10000"/>
                <a:gd name="connsiteY406" fmla="*/ 7381 h 10000"/>
                <a:gd name="connsiteX407" fmla="*/ 6385 w 10000"/>
                <a:gd name="connsiteY407" fmla="*/ 7424 h 10000"/>
                <a:gd name="connsiteX408" fmla="*/ 6317 w 10000"/>
                <a:gd name="connsiteY408" fmla="*/ 7431 h 10000"/>
                <a:gd name="connsiteX409" fmla="*/ 6298 w 10000"/>
                <a:gd name="connsiteY409" fmla="*/ 7410 h 10000"/>
                <a:gd name="connsiteX410" fmla="*/ 6235 w 10000"/>
                <a:gd name="connsiteY410" fmla="*/ 7388 h 10000"/>
                <a:gd name="connsiteX411" fmla="*/ 6199 w 10000"/>
                <a:gd name="connsiteY411" fmla="*/ 7431 h 10000"/>
                <a:gd name="connsiteX412" fmla="*/ 6191 w 10000"/>
                <a:gd name="connsiteY412" fmla="*/ 7473 h 10000"/>
                <a:gd name="connsiteX413" fmla="*/ 6153 w 10000"/>
                <a:gd name="connsiteY413" fmla="*/ 7480 h 10000"/>
                <a:gd name="connsiteX414" fmla="*/ 6148 w 10000"/>
                <a:gd name="connsiteY414" fmla="*/ 7523 h 10000"/>
                <a:gd name="connsiteX415" fmla="*/ 6117 w 10000"/>
                <a:gd name="connsiteY415" fmla="*/ 7523 h 10000"/>
                <a:gd name="connsiteX416" fmla="*/ 6079 w 10000"/>
                <a:gd name="connsiteY416" fmla="*/ 7424 h 10000"/>
                <a:gd name="connsiteX417" fmla="*/ 5991 w 10000"/>
                <a:gd name="connsiteY417" fmla="*/ 7473 h 10000"/>
                <a:gd name="connsiteX418" fmla="*/ 5890 w 10000"/>
                <a:gd name="connsiteY418" fmla="*/ 7551 h 10000"/>
                <a:gd name="connsiteX419" fmla="*/ 5852 w 10000"/>
                <a:gd name="connsiteY419" fmla="*/ 7566 h 10000"/>
                <a:gd name="connsiteX420" fmla="*/ 5866 w 10000"/>
                <a:gd name="connsiteY420" fmla="*/ 7615 h 10000"/>
                <a:gd name="connsiteX421" fmla="*/ 5808 w 10000"/>
                <a:gd name="connsiteY421" fmla="*/ 7637 h 10000"/>
                <a:gd name="connsiteX422" fmla="*/ 5770 w 10000"/>
                <a:gd name="connsiteY422" fmla="*/ 7608 h 10000"/>
                <a:gd name="connsiteX423" fmla="*/ 5688 w 10000"/>
                <a:gd name="connsiteY423" fmla="*/ 7622 h 10000"/>
                <a:gd name="connsiteX424" fmla="*/ 5688 w 10000"/>
                <a:gd name="connsiteY424" fmla="*/ 7395 h 10000"/>
                <a:gd name="connsiteX425" fmla="*/ 5769 w 10000"/>
                <a:gd name="connsiteY425" fmla="*/ 7826 h 10000"/>
                <a:gd name="connsiteX0" fmla="*/ 5050 w 9735"/>
                <a:gd name="connsiteY0" fmla="*/ 7970 h 10000"/>
                <a:gd name="connsiteX1" fmla="*/ 5098 w 9735"/>
                <a:gd name="connsiteY1" fmla="*/ 8247 h 10000"/>
                <a:gd name="connsiteX2" fmla="*/ 5053 w 9735"/>
                <a:gd name="connsiteY2" fmla="*/ 8254 h 10000"/>
                <a:gd name="connsiteX3" fmla="*/ 4903 w 9735"/>
                <a:gd name="connsiteY3" fmla="*/ 8353 h 10000"/>
                <a:gd name="connsiteX4" fmla="*/ 4816 w 9735"/>
                <a:gd name="connsiteY4" fmla="*/ 8368 h 10000"/>
                <a:gd name="connsiteX5" fmla="*/ 4783 w 9735"/>
                <a:gd name="connsiteY5" fmla="*/ 8311 h 10000"/>
                <a:gd name="connsiteX6" fmla="*/ 4647 w 9735"/>
                <a:gd name="connsiteY6" fmla="*/ 8361 h 10000"/>
                <a:gd name="connsiteX7" fmla="*/ 4628 w 9735"/>
                <a:gd name="connsiteY7" fmla="*/ 8432 h 10000"/>
                <a:gd name="connsiteX8" fmla="*/ 4546 w 9735"/>
                <a:gd name="connsiteY8" fmla="*/ 8417 h 10000"/>
                <a:gd name="connsiteX9" fmla="*/ 4477 w 9735"/>
                <a:gd name="connsiteY9" fmla="*/ 8382 h 10000"/>
                <a:gd name="connsiteX10" fmla="*/ 4421 w 9735"/>
                <a:gd name="connsiteY10" fmla="*/ 8403 h 10000"/>
                <a:gd name="connsiteX11" fmla="*/ 2092 w 9735"/>
                <a:gd name="connsiteY11" fmla="*/ 8971 h 10000"/>
                <a:gd name="connsiteX12" fmla="*/ 2098 w 9735"/>
                <a:gd name="connsiteY12" fmla="*/ 9021 h 10000"/>
                <a:gd name="connsiteX13" fmla="*/ 1722 w 9735"/>
                <a:gd name="connsiteY13" fmla="*/ 9837 h 10000"/>
                <a:gd name="connsiteX14" fmla="*/ 1641 w 9735"/>
                <a:gd name="connsiteY14" fmla="*/ 9879 h 10000"/>
                <a:gd name="connsiteX15" fmla="*/ 1596 w 9735"/>
                <a:gd name="connsiteY15" fmla="*/ 9922 h 10000"/>
                <a:gd name="connsiteX16" fmla="*/ 1521 w 9735"/>
                <a:gd name="connsiteY16" fmla="*/ 9929 h 10000"/>
                <a:gd name="connsiteX17" fmla="*/ 1477 w 9735"/>
                <a:gd name="connsiteY17" fmla="*/ 9943 h 10000"/>
                <a:gd name="connsiteX18" fmla="*/ 1440 w 9735"/>
                <a:gd name="connsiteY18" fmla="*/ 9929 h 10000"/>
                <a:gd name="connsiteX19" fmla="*/ 1377 w 9735"/>
                <a:gd name="connsiteY19" fmla="*/ 9943 h 10000"/>
                <a:gd name="connsiteX20" fmla="*/ 1371 w 9735"/>
                <a:gd name="connsiteY20" fmla="*/ 9957 h 10000"/>
                <a:gd name="connsiteX21" fmla="*/ 1320 w 9735"/>
                <a:gd name="connsiteY21" fmla="*/ 9993 h 10000"/>
                <a:gd name="connsiteX22" fmla="*/ 1283 w 9735"/>
                <a:gd name="connsiteY22" fmla="*/ 10000 h 10000"/>
                <a:gd name="connsiteX23" fmla="*/ 1170 w 9735"/>
                <a:gd name="connsiteY23" fmla="*/ 9901 h 10000"/>
                <a:gd name="connsiteX24" fmla="*/ 1088 w 9735"/>
                <a:gd name="connsiteY24" fmla="*/ 9794 h 10000"/>
                <a:gd name="connsiteX25" fmla="*/ 989 w 9735"/>
                <a:gd name="connsiteY25" fmla="*/ 9759 h 10000"/>
                <a:gd name="connsiteX26" fmla="*/ 970 w 9735"/>
                <a:gd name="connsiteY26" fmla="*/ 9624 h 10000"/>
                <a:gd name="connsiteX27" fmla="*/ 1039 w 9735"/>
                <a:gd name="connsiteY27" fmla="*/ 9588 h 10000"/>
                <a:gd name="connsiteX28" fmla="*/ 1013 w 9735"/>
                <a:gd name="connsiteY28" fmla="*/ 9482 h 10000"/>
                <a:gd name="connsiteX29" fmla="*/ 989 w 9735"/>
                <a:gd name="connsiteY29" fmla="*/ 9446 h 10000"/>
                <a:gd name="connsiteX30" fmla="*/ 675 w 9735"/>
                <a:gd name="connsiteY30" fmla="*/ 9013 h 10000"/>
                <a:gd name="connsiteX31" fmla="*/ 618 w 9735"/>
                <a:gd name="connsiteY31" fmla="*/ 8971 h 10000"/>
                <a:gd name="connsiteX32" fmla="*/ 517 w 9735"/>
                <a:gd name="connsiteY32" fmla="*/ 9021 h 10000"/>
                <a:gd name="connsiteX33" fmla="*/ 373 w 9735"/>
                <a:gd name="connsiteY33" fmla="*/ 9056 h 10000"/>
                <a:gd name="connsiteX34" fmla="*/ 473 w 9735"/>
                <a:gd name="connsiteY34" fmla="*/ 9177 h 10000"/>
                <a:gd name="connsiteX35" fmla="*/ 373 w 9735"/>
                <a:gd name="connsiteY35" fmla="*/ 7104 h 10000"/>
                <a:gd name="connsiteX36" fmla="*/ 5835 w 9735"/>
                <a:gd name="connsiteY36" fmla="*/ 7627 h 10000"/>
                <a:gd name="connsiteX37" fmla="*/ 4740 w 9735"/>
                <a:gd name="connsiteY37" fmla="*/ 5713 h 10000"/>
                <a:gd name="connsiteX38" fmla="*/ 4884 w 9735"/>
                <a:gd name="connsiteY38" fmla="*/ 5720 h 10000"/>
                <a:gd name="connsiteX39" fmla="*/ 4934 w 9735"/>
                <a:gd name="connsiteY39" fmla="*/ 5742 h 10000"/>
                <a:gd name="connsiteX40" fmla="*/ 5041 w 9735"/>
                <a:gd name="connsiteY40" fmla="*/ 5635 h 10000"/>
                <a:gd name="connsiteX41" fmla="*/ 5098 w 9735"/>
                <a:gd name="connsiteY41" fmla="*/ 5628 h 10000"/>
                <a:gd name="connsiteX42" fmla="*/ 5148 w 9735"/>
                <a:gd name="connsiteY42" fmla="*/ 5564 h 10000"/>
                <a:gd name="connsiteX43" fmla="*/ 5210 w 9735"/>
                <a:gd name="connsiteY43" fmla="*/ 5515 h 10000"/>
                <a:gd name="connsiteX44" fmla="*/ 5273 w 9735"/>
                <a:gd name="connsiteY44" fmla="*/ 5408 h 10000"/>
                <a:gd name="connsiteX45" fmla="*/ 5286 w 9735"/>
                <a:gd name="connsiteY45" fmla="*/ 5344 h 10000"/>
                <a:gd name="connsiteX46" fmla="*/ 5361 w 9735"/>
                <a:gd name="connsiteY46" fmla="*/ 5316 h 10000"/>
                <a:gd name="connsiteX47" fmla="*/ 5449 w 9735"/>
                <a:gd name="connsiteY47" fmla="*/ 5351 h 10000"/>
                <a:gd name="connsiteX48" fmla="*/ 5524 w 9735"/>
                <a:gd name="connsiteY48" fmla="*/ 5337 h 10000"/>
                <a:gd name="connsiteX49" fmla="*/ 5601 w 9735"/>
                <a:gd name="connsiteY49" fmla="*/ 5344 h 10000"/>
                <a:gd name="connsiteX50" fmla="*/ 5733 w 9735"/>
                <a:gd name="connsiteY50" fmla="*/ 5302 h 10000"/>
                <a:gd name="connsiteX51" fmla="*/ 5819 w 9735"/>
                <a:gd name="connsiteY51" fmla="*/ 5195 h 10000"/>
                <a:gd name="connsiteX52" fmla="*/ 5857 w 9735"/>
                <a:gd name="connsiteY52" fmla="*/ 5160 h 10000"/>
                <a:gd name="connsiteX53" fmla="*/ 5914 w 9735"/>
                <a:gd name="connsiteY53" fmla="*/ 5160 h 10000"/>
                <a:gd name="connsiteX54" fmla="*/ 5958 w 9735"/>
                <a:gd name="connsiteY54" fmla="*/ 5103 h 10000"/>
                <a:gd name="connsiteX55" fmla="*/ 5939 w 9735"/>
                <a:gd name="connsiteY55" fmla="*/ 5039 h 10000"/>
                <a:gd name="connsiteX56" fmla="*/ 5952 w 9735"/>
                <a:gd name="connsiteY56" fmla="*/ 4982 h 10000"/>
                <a:gd name="connsiteX57" fmla="*/ 6008 w 9735"/>
                <a:gd name="connsiteY57" fmla="*/ 4876 h 10000"/>
                <a:gd name="connsiteX58" fmla="*/ 6070 w 9735"/>
                <a:gd name="connsiteY58" fmla="*/ 4776 h 10000"/>
                <a:gd name="connsiteX59" fmla="*/ 6133 w 9735"/>
                <a:gd name="connsiteY59" fmla="*/ 4755 h 10000"/>
                <a:gd name="connsiteX60" fmla="*/ 6165 w 9735"/>
                <a:gd name="connsiteY60" fmla="*/ 4720 h 10000"/>
                <a:gd name="connsiteX61" fmla="*/ 6271 w 9735"/>
                <a:gd name="connsiteY61" fmla="*/ 4734 h 10000"/>
                <a:gd name="connsiteX62" fmla="*/ 6378 w 9735"/>
                <a:gd name="connsiteY62" fmla="*/ 4734 h 10000"/>
                <a:gd name="connsiteX63" fmla="*/ 6385 w 9735"/>
                <a:gd name="connsiteY63" fmla="*/ 4670 h 10000"/>
                <a:gd name="connsiteX64" fmla="*/ 6403 w 9735"/>
                <a:gd name="connsiteY64" fmla="*/ 4627 h 10000"/>
                <a:gd name="connsiteX65" fmla="*/ 6397 w 9735"/>
                <a:gd name="connsiteY65" fmla="*/ 4599 h 10000"/>
                <a:gd name="connsiteX66" fmla="*/ 6459 w 9735"/>
                <a:gd name="connsiteY66" fmla="*/ 4578 h 10000"/>
                <a:gd name="connsiteX67" fmla="*/ 6503 w 9735"/>
                <a:gd name="connsiteY67" fmla="*/ 4634 h 10000"/>
                <a:gd name="connsiteX68" fmla="*/ 6566 w 9735"/>
                <a:gd name="connsiteY68" fmla="*/ 4613 h 10000"/>
                <a:gd name="connsiteX69" fmla="*/ 6586 w 9735"/>
                <a:gd name="connsiteY69" fmla="*/ 4578 h 10000"/>
                <a:gd name="connsiteX70" fmla="*/ 6636 w 9735"/>
                <a:gd name="connsiteY70" fmla="*/ 4564 h 10000"/>
                <a:gd name="connsiteX71" fmla="*/ 6741 w 9735"/>
                <a:gd name="connsiteY71" fmla="*/ 4493 h 10000"/>
                <a:gd name="connsiteX72" fmla="*/ 6842 w 9735"/>
                <a:gd name="connsiteY72" fmla="*/ 4521 h 10000"/>
                <a:gd name="connsiteX73" fmla="*/ 6868 w 9735"/>
                <a:gd name="connsiteY73" fmla="*/ 4507 h 10000"/>
                <a:gd name="connsiteX74" fmla="*/ 6923 w 9735"/>
                <a:gd name="connsiteY74" fmla="*/ 4528 h 10000"/>
                <a:gd name="connsiteX75" fmla="*/ 6949 w 9735"/>
                <a:gd name="connsiteY75" fmla="*/ 4471 h 10000"/>
                <a:gd name="connsiteX76" fmla="*/ 6973 w 9735"/>
                <a:gd name="connsiteY76" fmla="*/ 4500 h 10000"/>
                <a:gd name="connsiteX77" fmla="*/ 7011 w 9735"/>
                <a:gd name="connsiteY77" fmla="*/ 4493 h 10000"/>
                <a:gd name="connsiteX78" fmla="*/ 7055 w 9735"/>
                <a:gd name="connsiteY78" fmla="*/ 4556 h 10000"/>
                <a:gd name="connsiteX79" fmla="*/ 7105 w 9735"/>
                <a:gd name="connsiteY79" fmla="*/ 4549 h 10000"/>
                <a:gd name="connsiteX80" fmla="*/ 7149 w 9735"/>
                <a:gd name="connsiteY80" fmla="*/ 4578 h 10000"/>
                <a:gd name="connsiteX81" fmla="*/ 7168 w 9735"/>
                <a:gd name="connsiteY81" fmla="*/ 4556 h 10000"/>
                <a:gd name="connsiteX82" fmla="*/ 7257 w 9735"/>
                <a:gd name="connsiteY82" fmla="*/ 4564 h 10000"/>
                <a:gd name="connsiteX83" fmla="*/ 7270 w 9735"/>
                <a:gd name="connsiteY83" fmla="*/ 4585 h 10000"/>
                <a:gd name="connsiteX84" fmla="*/ 7363 w 9735"/>
                <a:gd name="connsiteY84" fmla="*/ 4514 h 10000"/>
                <a:gd name="connsiteX85" fmla="*/ 7363 w 9735"/>
                <a:gd name="connsiteY85" fmla="*/ 4393 h 10000"/>
                <a:gd name="connsiteX86" fmla="*/ 7339 w 9735"/>
                <a:gd name="connsiteY86" fmla="*/ 4379 h 10000"/>
                <a:gd name="connsiteX87" fmla="*/ 7320 w 9735"/>
                <a:gd name="connsiteY87" fmla="*/ 4294 h 10000"/>
                <a:gd name="connsiteX88" fmla="*/ 7282 w 9735"/>
                <a:gd name="connsiteY88" fmla="*/ 4209 h 10000"/>
                <a:gd name="connsiteX89" fmla="*/ 7224 w 9735"/>
                <a:gd name="connsiteY89" fmla="*/ 4173 h 10000"/>
                <a:gd name="connsiteX90" fmla="*/ 7218 w 9735"/>
                <a:gd name="connsiteY90" fmla="*/ 4131 h 10000"/>
                <a:gd name="connsiteX91" fmla="*/ 7137 w 9735"/>
                <a:gd name="connsiteY91" fmla="*/ 4053 h 10000"/>
                <a:gd name="connsiteX92" fmla="*/ 7143 w 9735"/>
                <a:gd name="connsiteY92" fmla="*/ 4024 h 10000"/>
                <a:gd name="connsiteX93" fmla="*/ 7062 w 9735"/>
                <a:gd name="connsiteY93" fmla="*/ 3982 h 10000"/>
                <a:gd name="connsiteX94" fmla="*/ 7055 w 9735"/>
                <a:gd name="connsiteY94" fmla="*/ 3903 h 10000"/>
                <a:gd name="connsiteX95" fmla="*/ 6918 w 9735"/>
                <a:gd name="connsiteY95" fmla="*/ 3833 h 10000"/>
                <a:gd name="connsiteX96" fmla="*/ 6842 w 9735"/>
                <a:gd name="connsiteY96" fmla="*/ 3683 h 10000"/>
                <a:gd name="connsiteX97" fmla="*/ 6729 w 9735"/>
                <a:gd name="connsiteY97" fmla="*/ 3676 h 10000"/>
                <a:gd name="connsiteX98" fmla="*/ 6691 w 9735"/>
                <a:gd name="connsiteY98" fmla="*/ 3648 h 10000"/>
                <a:gd name="connsiteX99" fmla="*/ 6636 w 9735"/>
                <a:gd name="connsiteY99" fmla="*/ 3669 h 10000"/>
                <a:gd name="connsiteX100" fmla="*/ 6547 w 9735"/>
                <a:gd name="connsiteY100" fmla="*/ 3669 h 10000"/>
                <a:gd name="connsiteX101" fmla="*/ 6422 w 9735"/>
                <a:gd name="connsiteY101" fmla="*/ 3840 h 10000"/>
                <a:gd name="connsiteX102" fmla="*/ 6378 w 9735"/>
                <a:gd name="connsiteY102" fmla="*/ 3918 h 10000"/>
                <a:gd name="connsiteX103" fmla="*/ 6265 w 9735"/>
                <a:gd name="connsiteY103" fmla="*/ 3797 h 10000"/>
                <a:gd name="connsiteX104" fmla="*/ 6184 w 9735"/>
                <a:gd name="connsiteY104" fmla="*/ 3747 h 10000"/>
                <a:gd name="connsiteX105" fmla="*/ 6102 w 9735"/>
                <a:gd name="connsiteY105" fmla="*/ 3754 h 10000"/>
                <a:gd name="connsiteX106" fmla="*/ 6020 w 9735"/>
                <a:gd name="connsiteY106" fmla="*/ 3790 h 10000"/>
                <a:gd name="connsiteX107" fmla="*/ 5952 w 9735"/>
                <a:gd name="connsiteY107" fmla="*/ 3762 h 10000"/>
                <a:gd name="connsiteX108" fmla="*/ 5888 w 9735"/>
                <a:gd name="connsiteY108" fmla="*/ 3804 h 10000"/>
                <a:gd name="connsiteX109" fmla="*/ 5826 w 9735"/>
                <a:gd name="connsiteY109" fmla="*/ 3889 h 10000"/>
                <a:gd name="connsiteX110" fmla="*/ 5682 w 9735"/>
                <a:gd name="connsiteY110" fmla="*/ 3733 h 10000"/>
                <a:gd name="connsiteX111" fmla="*/ 5663 w 9735"/>
                <a:gd name="connsiteY111" fmla="*/ 3577 h 10000"/>
                <a:gd name="connsiteX112" fmla="*/ 5776 w 9735"/>
                <a:gd name="connsiteY112" fmla="*/ 3513 h 10000"/>
                <a:gd name="connsiteX113" fmla="*/ 5769 w 9735"/>
                <a:gd name="connsiteY113" fmla="*/ 3343 h 10000"/>
                <a:gd name="connsiteX114" fmla="*/ 5876 w 9735"/>
                <a:gd name="connsiteY114" fmla="*/ 3144 h 10000"/>
                <a:gd name="connsiteX115" fmla="*/ 5864 w 9735"/>
                <a:gd name="connsiteY115" fmla="*/ 3109 h 10000"/>
                <a:gd name="connsiteX116" fmla="*/ 6120 w 9735"/>
                <a:gd name="connsiteY116" fmla="*/ 2456 h 10000"/>
                <a:gd name="connsiteX117" fmla="*/ 6259 w 9735"/>
                <a:gd name="connsiteY117" fmla="*/ 2555 h 10000"/>
                <a:gd name="connsiteX118" fmla="*/ 6340 w 9735"/>
                <a:gd name="connsiteY118" fmla="*/ 2598 h 10000"/>
                <a:gd name="connsiteX119" fmla="*/ 6422 w 9735"/>
                <a:gd name="connsiteY119" fmla="*/ 2598 h 10000"/>
                <a:gd name="connsiteX120" fmla="*/ 6547 w 9735"/>
                <a:gd name="connsiteY120" fmla="*/ 2676 h 10000"/>
                <a:gd name="connsiteX121" fmla="*/ 6566 w 9735"/>
                <a:gd name="connsiteY121" fmla="*/ 2626 h 10000"/>
                <a:gd name="connsiteX122" fmla="*/ 6648 w 9735"/>
                <a:gd name="connsiteY122" fmla="*/ 2612 h 10000"/>
                <a:gd name="connsiteX123" fmla="*/ 6717 w 9735"/>
                <a:gd name="connsiteY123" fmla="*/ 2527 h 10000"/>
                <a:gd name="connsiteX124" fmla="*/ 6804 w 9735"/>
                <a:gd name="connsiteY124" fmla="*/ 2463 h 10000"/>
                <a:gd name="connsiteX125" fmla="*/ 6842 w 9735"/>
                <a:gd name="connsiteY125" fmla="*/ 2399 h 10000"/>
                <a:gd name="connsiteX126" fmla="*/ 6973 w 9735"/>
                <a:gd name="connsiteY126" fmla="*/ 2356 h 10000"/>
                <a:gd name="connsiteX127" fmla="*/ 7043 w 9735"/>
                <a:gd name="connsiteY127" fmla="*/ 2363 h 10000"/>
                <a:gd name="connsiteX128" fmla="*/ 7099 w 9735"/>
                <a:gd name="connsiteY128" fmla="*/ 2300 h 10000"/>
                <a:gd name="connsiteX129" fmla="*/ 7143 w 9735"/>
                <a:gd name="connsiteY129" fmla="*/ 2214 h 10000"/>
                <a:gd name="connsiteX130" fmla="*/ 7124 w 9735"/>
                <a:gd name="connsiteY130" fmla="*/ 2200 h 10000"/>
                <a:gd name="connsiteX131" fmla="*/ 7143 w 9735"/>
                <a:gd name="connsiteY131" fmla="*/ 2108 h 10000"/>
                <a:gd name="connsiteX132" fmla="*/ 7068 w 9735"/>
                <a:gd name="connsiteY132" fmla="*/ 2108 h 10000"/>
                <a:gd name="connsiteX133" fmla="*/ 7105 w 9735"/>
                <a:gd name="connsiteY133" fmla="*/ 2030 h 10000"/>
                <a:gd name="connsiteX134" fmla="*/ 7112 w 9735"/>
                <a:gd name="connsiteY134" fmla="*/ 1938 h 10000"/>
                <a:gd name="connsiteX135" fmla="*/ 7143 w 9735"/>
                <a:gd name="connsiteY135" fmla="*/ 1916 h 10000"/>
                <a:gd name="connsiteX136" fmla="*/ 7199 w 9735"/>
                <a:gd name="connsiteY136" fmla="*/ 1824 h 10000"/>
                <a:gd name="connsiteX137" fmla="*/ 7193 w 9735"/>
                <a:gd name="connsiteY137" fmla="*/ 1753 h 10000"/>
                <a:gd name="connsiteX138" fmla="*/ 7239 w 9735"/>
                <a:gd name="connsiteY138" fmla="*/ 1675 h 10000"/>
                <a:gd name="connsiteX139" fmla="*/ 7289 w 9735"/>
                <a:gd name="connsiteY139" fmla="*/ 1625 h 10000"/>
                <a:gd name="connsiteX140" fmla="*/ 7307 w 9735"/>
                <a:gd name="connsiteY140" fmla="*/ 1540 h 10000"/>
                <a:gd name="connsiteX141" fmla="*/ 7301 w 9735"/>
                <a:gd name="connsiteY141" fmla="*/ 1512 h 10000"/>
                <a:gd name="connsiteX142" fmla="*/ 7345 w 9735"/>
                <a:gd name="connsiteY142" fmla="*/ 1455 h 10000"/>
                <a:gd name="connsiteX143" fmla="*/ 7407 w 9735"/>
                <a:gd name="connsiteY143" fmla="*/ 1285 h 10000"/>
                <a:gd name="connsiteX144" fmla="*/ 7426 w 9735"/>
                <a:gd name="connsiteY144" fmla="*/ 1185 h 10000"/>
                <a:gd name="connsiteX145" fmla="*/ 7458 w 9735"/>
                <a:gd name="connsiteY145" fmla="*/ 1192 h 10000"/>
                <a:gd name="connsiteX146" fmla="*/ 7545 w 9735"/>
                <a:gd name="connsiteY146" fmla="*/ 1079 h 10000"/>
                <a:gd name="connsiteX147" fmla="*/ 7645 w 9735"/>
                <a:gd name="connsiteY147" fmla="*/ 1015 h 10000"/>
                <a:gd name="connsiteX148" fmla="*/ 7657 w 9735"/>
                <a:gd name="connsiteY148" fmla="*/ 937 h 10000"/>
                <a:gd name="connsiteX149" fmla="*/ 7696 w 9735"/>
                <a:gd name="connsiteY149" fmla="*/ 852 h 10000"/>
                <a:gd name="connsiteX150" fmla="*/ 7684 w 9735"/>
                <a:gd name="connsiteY150" fmla="*/ 788 h 10000"/>
                <a:gd name="connsiteX151" fmla="*/ 7633 w 9735"/>
                <a:gd name="connsiteY151" fmla="*/ 731 h 10000"/>
                <a:gd name="connsiteX152" fmla="*/ 7657 w 9735"/>
                <a:gd name="connsiteY152" fmla="*/ 660 h 10000"/>
                <a:gd name="connsiteX153" fmla="*/ 7657 w 9735"/>
                <a:gd name="connsiteY153" fmla="*/ 575 h 10000"/>
                <a:gd name="connsiteX154" fmla="*/ 7564 w 9735"/>
                <a:gd name="connsiteY154" fmla="*/ 504 h 10000"/>
                <a:gd name="connsiteX155" fmla="*/ 7471 w 9735"/>
                <a:gd name="connsiteY155" fmla="*/ 546 h 10000"/>
                <a:gd name="connsiteX156" fmla="*/ 7426 w 9735"/>
                <a:gd name="connsiteY156" fmla="*/ 546 h 10000"/>
                <a:gd name="connsiteX157" fmla="*/ 7407 w 9735"/>
                <a:gd name="connsiteY157" fmla="*/ 497 h 10000"/>
                <a:gd name="connsiteX158" fmla="*/ 7407 w 9735"/>
                <a:gd name="connsiteY158" fmla="*/ 405 h 10000"/>
                <a:gd name="connsiteX159" fmla="*/ 7526 w 9735"/>
                <a:gd name="connsiteY159" fmla="*/ 312 h 10000"/>
                <a:gd name="connsiteX160" fmla="*/ 7564 w 9735"/>
                <a:gd name="connsiteY160" fmla="*/ 234 h 10000"/>
                <a:gd name="connsiteX161" fmla="*/ 7639 w 9735"/>
                <a:gd name="connsiteY161" fmla="*/ 170 h 10000"/>
                <a:gd name="connsiteX162" fmla="*/ 7708 w 9735"/>
                <a:gd name="connsiteY162" fmla="*/ 50 h 10000"/>
                <a:gd name="connsiteX163" fmla="*/ 7758 w 9735"/>
                <a:gd name="connsiteY163" fmla="*/ 28 h 10000"/>
                <a:gd name="connsiteX164" fmla="*/ 7827 w 9735"/>
                <a:gd name="connsiteY164" fmla="*/ 43 h 10000"/>
                <a:gd name="connsiteX165" fmla="*/ 7972 w 9735"/>
                <a:gd name="connsiteY165" fmla="*/ 0 h 10000"/>
                <a:gd name="connsiteX166" fmla="*/ 8040 w 9735"/>
                <a:gd name="connsiteY166" fmla="*/ 71 h 10000"/>
                <a:gd name="connsiteX167" fmla="*/ 8035 w 9735"/>
                <a:gd name="connsiteY167" fmla="*/ 121 h 10000"/>
                <a:gd name="connsiteX168" fmla="*/ 8066 w 9735"/>
                <a:gd name="connsiteY168" fmla="*/ 142 h 10000"/>
                <a:gd name="connsiteX169" fmla="*/ 8090 w 9735"/>
                <a:gd name="connsiteY169" fmla="*/ 192 h 10000"/>
                <a:gd name="connsiteX170" fmla="*/ 8053 w 9735"/>
                <a:gd name="connsiteY170" fmla="*/ 248 h 10000"/>
                <a:gd name="connsiteX171" fmla="*/ 8003 w 9735"/>
                <a:gd name="connsiteY171" fmla="*/ 376 h 10000"/>
                <a:gd name="connsiteX172" fmla="*/ 7922 w 9735"/>
                <a:gd name="connsiteY172" fmla="*/ 476 h 10000"/>
                <a:gd name="connsiteX173" fmla="*/ 7846 w 9735"/>
                <a:gd name="connsiteY173" fmla="*/ 532 h 10000"/>
                <a:gd name="connsiteX174" fmla="*/ 7904 w 9735"/>
                <a:gd name="connsiteY174" fmla="*/ 554 h 10000"/>
                <a:gd name="connsiteX175" fmla="*/ 7978 w 9735"/>
                <a:gd name="connsiteY175" fmla="*/ 639 h 10000"/>
                <a:gd name="connsiteX176" fmla="*/ 8028 w 9735"/>
                <a:gd name="connsiteY176" fmla="*/ 646 h 10000"/>
                <a:gd name="connsiteX177" fmla="*/ 8053 w 9735"/>
                <a:gd name="connsiteY177" fmla="*/ 738 h 10000"/>
                <a:gd name="connsiteX178" fmla="*/ 8103 w 9735"/>
                <a:gd name="connsiteY178" fmla="*/ 759 h 10000"/>
                <a:gd name="connsiteX179" fmla="*/ 8141 w 9735"/>
                <a:gd name="connsiteY179" fmla="*/ 752 h 10000"/>
                <a:gd name="connsiteX180" fmla="*/ 8216 w 9735"/>
                <a:gd name="connsiteY180" fmla="*/ 610 h 10000"/>
                <a:gd name="connsiteX181" fmla="*/ 8285 w 9735"/>
                <a:gd name="connsiteY181" fmla="*/ 625 h 10000"/>
                <a:gd name="connsiteX182" fmla="*/ 8297 w 9735"/>
                <a:gd name="connsiteY182" fmla="*/ 667 h 10000"/>
                <a:gd name="connsiteX183" fmla="*/ 8348 w 9735"/>
                <a:gd name="connsiteY183" fmla="*/ 717 h 10000"/>
                <a:gd name="connsiteX184" fmla="*/ 8348 w 9735"/>
                <a:gd name="connsiteY184" fmla="*/ 752 h 10000"/>
                <a:gd name="connsiteX185" fmla="*/ 8392 w 9735"/>
                <a:gd name="connsiteY185" fmla="*/ 774 h 10000"/>
                <a:gd name="connsiteX186" fmla="*/ 8455 w 9735"/>
                <a:gd name="connsiteY186" fmla="*/ 774 h 10000"/>
                <a:gd name="connsiteX187" fmla="*/ 8461 w 9735"/>
                <a:gd name="connsiteY187" fmla="*/ 837 h 10000"/>
                <a:gd name="connsiteX188" fmla="*/ 8405 w 9735"/>
                <a:gd name="connsiteY188" fmla="*/ 866 h 10000"/>
                <a:gd name="connsiteX189" fmla="*/ 8455 w 9735"/>
                <a:gd name="connsiteY189" fmla="*/ 1143 h 10000"/>
                <a:gd name="connsiteX190" fmla="*/ 8505 w 9735"/>
                <a:gd name="connsiteY190" fmla="*/ 1270 h 10000"/>
                <a:gd name="connsiteX191" fmla="*/ 8492 w 9735"/>
                <a:gd name="connsiteY191" fmla="*/ 1327 h 10000"/>
                <a:gd name="connsiteX192" fmla="*/ 8536 w 9735"/>
                <a:gd name="connsiteY192" fmla="*/ 1391 h 10000"/>
                <a:gd name="connsiteX193" fmla="*/ 8543 w 9735"/>
                <a:gd name="connsiteY193" fmla="*/ 1434 h 10000"/>
                <a:gd name="connsiteX194" fmla="*/ 8661 w 9735"/>
                <a:gd name="connsiteY194" fmla="*/ 1483 h 10000"/>
                <a:gd name="connsiteX195" fmla="*/ 8807 w 9735"/>
                <a:gd name="connsiteY195" fmla="*/ 1441 h 10000"/>
                <a:gd name="connsiteX196" fmla="*/ 8824 w 9735"/>
                <a:gd name="connsiteY196" fmla="*/ 1384 h 10000"/>
                <a:gd name="connsiteX197" fmla="*/ 8874 w 9735"/>
                <a:gd name="connsiteY197" fmla="*/ 1405 h 10000"/>
                <a:gd name="connsiteX198" fmla="*/ 8907 w 9735"/>
                <a:gd name="connsiteY198" fmla="*/ 1455 h 10000"/>
                <a:gd name="connsiteX199" fmla="*/ 8983 w 9735"/>
                <a:gd name="connsiteY199" fmla="*/ 1419 h 10000"/>
                <a:gd name="connsiteX200" fmla="*/ 9026 w 9735"/>
                <a:gd name="connsiteY200" fmla="*/ 1419 h 10000"/>
                <a:gd name="connsiteX201" fmla="*/ 9089 w 9735"/>
                <a:gd name="connsiteY201" fmla="*/ 1476 h 10000"/>
                <a:gd name="connsiteX202" fmla="*/ 9126 w 9735"/>
                <a:gd name="connsiteY202" fmla="*/ 1398 h 10000"/>
                <a:gd name="connsiteX203" fmla="*/ 9202 w 9735"/>
                <a:gd name="connsiteY203" fmla="*/ 1434 h 10000"/>
                <a:gd name="connsiteX204" fmla="*/ 9240 w 9735"/>
                <a:gd name="connsiteY204" fmla="*/ 1391 h 10000"/>
                <a:gd name="connsiteX205" fmla="*/ 9271 w 9735"/>
                <a:gd name="connsiteY205" fmla="*/ 1398 h 10000"/>
                <a:gd name="connsiteX206" fmla="*/ 9302 w 9735"/>
                <a:gd name="connsiteY206" fmla="*/ 1356 h 10000"/>
                <a:gd name="connsiteX207" fmla="*/ 9296 w 9735"/>
                <a:gd name="connsiteY207" fmla="*/ 1313 h 10000"/>
                <a:gd name="connsiteX208" fmla="*/ 9340 w 9735"/>
                <a:gd name="connsiteY208" fmla="*/ 1292 h 10000"/>
                <a:gd name="connsiteX209" fmla="*/ 9371 w 9735"/>
                <a:gd name="connsiteY209" fmla="*/ 1221 h 10000"/>
                <a:gd name="connsiteX210" fmla="*/ 9460 w 9735"/>
                <a:gd name="connsiteY210" fmla="*/ 1228 h 10000"/>
                <a:gd name="connsiteX211" fmla="*/ 9591 w 9735"/>
                <a:gd name="connsiteY211" fmla="*/ 1434 h 10000"/>
                <a:gd name="connsiteX212" fmla="*/ 9615 w 9735"/>
                <a:gd name="connsiteY212" fmla="*/ 1505 h 10000"/>
                <a:gd name="connsiteX213" fmla="*/ 9704 w 9735"/>
                <a:gd name="connsiteY213" fmla="*/ 1597 h 10000"/>
                <a:gd name="connsiteX214" fmla="*/ 9735 w 9735"/>
                <a:gd name="connsiteY214" fmla="*/ 1682 h 10000"/>
                <a:gd name="connsiteX215" fmla="*/ 9666 w 9735"/>
                <a:gd name="connsiteY215" fmla="*/ 1796 h 10000"/>
                <a:gd name="connsiteX216" fmla="*/ 9615 w 9735"/>
                <a:gd name="connsiteY216" fmla="*/ 1838 h 10000"/>
                <a:gd name="connsiteX217" fmla="*/ 9642 w 9735"/>
                <a:gd name="connsiteY217" fmla="*/ 1959 h 10000"/>
                <a:gd name="connsiteX218" fmla="*/ 9565 w 9735"/>
                <a:gd name="connsiteY218" fmla="*/ 2051 h 10000"/>
                <a:gd name="connsiteX219" fmla="*/ 9522 w 9735"/>
                <a:gd name="connsiteY219" fmla="*/ 2072 h 10000"/>
                <a:gd name="connsiteX220" fmla="*/ 9522 w 9735"/>
                <a:gd name="connsiteY220" fmla="*/ 2136 h 10000"/>
                <a:gd name="connsiteX221" fmla="*/ 9465 w 9735"/>
                <a:gd name="connsiteY221" fmla="*/ 2257 h 10000"/>
                <a:gd name="connsiteX222" fmla="*/ 9428 w 9735"/>
                <a:gd name="connsiteY222" fmla="*/ 2264 h 10000"/>
                <a:gd name="connsiteX223" fmla="*/ 9434 w 9735"/>
                <a:gd name="connsiteY223" fmla="*/ 2349 h 10000"/>
                <a:gd name="connsiteX224" fmla="*/ 9402 w 9735"/>
                <a:gd name="connsiteY224" fmla="*/ 2413 h 10000"/>
                <a:gd name="connsiteX225" fmla="*/ 9410 w 9735"/>
                <a:gd name="connsiteY225" fmla="*/ 2697 h 10000"/>
                <a:gd name="connsiteX226" fmla="*/ 9428 w 9735"/>
                <a:gd name="connsiteY226" fmla="*/ 2718 h 10000"/>
                <a:gd name="connsiteX227" fmla="*/ 9422 w 9735"/>
                <a:gd name="connsiteY227" fmla="*/ 2811 h 10000"/>
                <a:gd name="connsiteX228" fmla="*/ 9410 w 9735"/>
                <a:gd name="connsiteY228" fmla="*/ 2896 h 10000"/>
                <a:gd name="connsiteX229" fmla="*/ 9365 w 9735"/>
                <a:gd name="connsiteY229" fmla="*/ 2938 h 10000"/>
                <a:gd name="connsiteX230" fmla="*/ 9283 w 9735"/>
                <a:gd name="connsiteY230" fmla="*/ 2903 h 10000"/>
                <a:gd name="connsiteX231" fmla="*/ 9246 w 9735"/>
                <a:gd name="connsiteY231" fmla="*/ 2952 h 10000"/>
                <a:gd name="connsiteX232" fmla="*/ 9252 w 9735"/>
                <a:gd name="connsiteY232" fmla="*/ 2995 h 10000"/>
                <a:gd name="connsiteX233" fmla="*/ 9227 w 9735"/>
                <a:gd name="connsiteY233" fmla="*/ 3080 h 10000"/>
                <a:gd name="connsiteX234" fmla="*/ 9183 w 9735"/>
                <a:gd name="connsiteY234" fmla="*/ 3137 h 10000"/>
                <a:gd name="connsiteX235" fmla="*/ 9170 w 9735"/>
                <a:gd name="connsiteY235" fmla="*/ 3236 h 10000"/>
                <a:gd name="connsiteX236" fmla="*/ 9139 w 9735"/>
                <a:gd name="connsiteY236" fmla="*/ 3322 h 10000"/>
                <a:gd name="connsiteX237" fmla="*/ 9145 w 9735"/>
                <a:gd name="connsiteY237" fmla="*/ 3378 h 10000"/>
                <a:gd name="connsiteX238" fmla="*/ 9133 w 9735"/>
                <a:gd name="connsiteY238" fmla="*/ 3435 h 10000"/>
                <a:gd name="connsiteX239" fmla="*/ 9158 w 9735"/>
                <a:gd name="connsiteY239" fmla="*/ 3485 h 10000"/>
                <a:gd name="connsiteX240" fmla="*/ 9120 w 9735"/>
                <a:gd name="connsiteY240" fmla="*/ 3563 h 10000"/>
                <a:gd name="connsiteX241" fmla="*/ 9058 w 9735"/>
                <a:gd name="connsiteY241" fmla="*/ 3442 h 10000"/>
                <a:gd name="connsiteX242" fmla="*/ 9058 w 9735"/>
                <a:gd name="connsiteY242" fmla="*/ 3350 h 10000"/>
                <a:gd name="connsiteX243" fmla="*/ 9039 w 9735"/>
                <a:gd name="connsiteY243" fmla="*/ 3336 h 10000"/>
                <a:gd name="connsiteX244" fmla="*/ 8963 w 9735"/>
                <a:gd name="connsiteY244" fmla="*/ 3400 h 10000"/>
                <a:gd name="connsiteX245" fmla="*/ 8843 w 9735"/>
                <a:gd name="connsiteY245" fmla="*/ 3549 h 10000"/>
                <a:gd name="connsiteX246" fmla="*/ 8774 w 9735"/>
                <a:gd name="connsiteY246" fmla="*/ 3655 h 10000"/>
                <a:gd name="connsiteX247" fmla="*/ 8668 w 9735"/>
                <a:gd name="connsiteY247" fmla="*/ 3712 h 10000"/>
                <a:gd name="connsiteX248" fmla="*/ 8630 w 9735"/>
                <a:gd name="connsiteY248" fmla="*/ 3797 h 10000"/>
                <a:gd name="connsiteX249" fmla="*/ 8599 w 9735"/>
                <a:gd name="connsiteY249" fmla="*/ 3825 h 10000"/>
                <a:gd name="connsiteX250" fmla="*/ 8479 w 9735"/>
                <a:gd name="connsiteY250" fmla="*/ 3903 h 10000"/>
                <a:gd name="connsiteX251" fmla="*/ 8379 w 9735"/>
                <a:gd name="connsiteY251" fmla="*/ 3996 h 10000"/>
                <a:gd name="connsiteX252" fmla="*/ 8355 w 9735"/>
                <a:gd name="connsiteY252" fmla="*/ 4067 h 10000"/>
                <a:gd name="connsiteX253" fmla="*/ 8316 w 9735"/>
                <a:gd name="connsiteY253" fmla="*/ 4102 h 10000"/>
                <a:gd name="connsiteX254" fmla="*/ 8367 w 9735"/>
                <a:gd name="connsiteY254" fmla="*/ 4194 h 10000"/>
                <a:gd name="connsiteX255" fmla="*/ 8417 w 9735"/>
                <a:gd name="connsiteY255" fmla="*/ 4265 h 10000"/>
                <a:gd name="connsiteX256" fmla="*/ 8486 w 9735"/>
                <a:gd name="connsiteY256" fmla="*/ 4294 h 10000"/>
                <a:gd name="connsiteX257" fmla="*/ 8461 w 9735"/>
                <a:gd name="connsiteY257" fmla="*/ 4344 h 10000"/>
                <a:gd name="connsiteX258" fmla="*/ 8510 w 9735"/>
                <a:gd name="connsiteY258" fmla="*/ 4358 h 10000"/>
                <a:gd name="connsiteX259" fmla="*/ 8510 w 9735"/>
                <a:gd name="connsiteY259" fmla="*/ 4443 h 10000"/>
                <a:gd name="connsiteX260" fmla="*/ 8549 w 9735"/>
                <a:gd name="connsiteY260" fmla="*/ 4507 h 10000"/>
                <a:gd name="connsiteX261" fmla="*/ 8611 w 9735"/>
                <a:gd name="connsiteY261" fmla="*/ 4493 h 10000"/>
                <a:gd name="connsiteX262" fmla="*/ 8637 w 9735"/>
                <a:gd name="connsiteY262" fmla="*/ 4422 h 10000"/>
                <a:gd name="connsiteX263" fmla="*/ 8687 w 9735"/>
                <a:gd name="connsiteY263" fmla="*/ 4414 h 10000"/>
                <a:gd name="connsiteX264" fmla="*/ 8692 w 9735"/>
                <a:gd name="connsiteY264" fmla="*/ 4358 h 10000"/>
                <a:gd name="connsiteX265" fmla="*/ 8757 w 9735"/>
                <a:gd name="connsiteY265" fmla="*/ 4358 h 10000"/>
                <a:gd name="connsiteX266" fmla="*/ 8730 w 9735"/>
                <a:gd name="connsiteY266" fmla="*/ 4429 h 10000"/>
                <a:gd name="connsiteX267" fmla="*/ 8793 w 9735"/>
                <a:gd name="connsiteY267" fmla="*/ 4464 h 10000"/>
                <a:gd name="connsiteX268" fmla="*/ 8781 w 9735"/>
                <a:gd name="connsiteY268" fmla="*/ 4528 h 10000"/>
                <a:gd name="connsiteX269" fmla="*/ 8687 w 9735"/>
                <a:gd name="connsiteY269" fmla="*/ 4535 h 10000"/>
                <a:gd name="connsiteX270" fmla="*/ 8618 w 9735"/>
                <a:gd name="connsiteY270" fmla="*/ 4578 h 10000"/>
                <a:gd name="connsiteX271" fmla="*/ 8556 w 9735"/>
                <a:gd name="connsiteY271" fmla="*/ 4599 h 10000"/>
                <a:gd name="connsiteX272" fmla="*/ 8556 w 9735"/>
                <a:gd name="connsiteY272" fmla="*/ 4698 h 10000"/>
                <a:gd name="connsiteX273" fmla="*/ 8618 w 9735"/>
                <a:gd name="connsiteY273" fmla="*/ 4805 h 10000"/>
                <a:gd name="connsiteX274" fmla="*/ 8568 w 9735"/>
                <a:gd name="connsiteY274" fmla="*/ 4904 h 10000"/>
                <a:gd name="connsiteX275" fmla="*/ 8467 w 9735"/>
                <a:gd name="connsiteY275" fmla="*/ 4918 h 10000"/>
                <a:gd name="connsiteX276" fmla="*/ 8479 w 9735"/>
                <a:gd name="connsiteY276" fmla="*/ 5032 h 10000"/>
                <a:gd name="connsiteX277" fmla="*/ 8474 w 9735"/>
                <a:gd name="connsiteY277" fmla="*/ 5103 h 10000"/>
                <a:gd name="connsiteX278" fmla="*/ 8442 w 9735"/>
                <a:gd name="connsiteY278" fmla="*/ 5138 h 10000"/>
                <a:gd name="connsiteX279" fmla="*/ 8379 w 9735"/>
                <a:gd name="connsiteY279" fmla="*/ 5110 h 10000"/>
                <a:gd name="connsiteX280" fmla="*/ 8324 w 9735"/>
                <a:gd name="connsiteY280" fmla="*/ 5018 h 10000"/>
                <a:gd name="connsiteX281" fmla="*/ 8260 w 9735"/>
                <a:gd name="connsiteY281" fmla="*/ 5089 h 10000"/>
                <a:gd name="connsiteX282" fmla="*/ 8198 w 9735"/>
                <a:gd name="connsiteY282" fmla="*/ 5039 h 10000"/>
                <a:gd name="connsiteX283" fmla="*/ 8191 w 9735"/>
                <a:gd name="connsiteY283" fmla="*/ 5011 h 10000"/>
                <a:gd name="connsiteX284" fmla="*/ 8103 w 9735"/>
                <a:gd name="connsiteY284" fmla="*/ 4947 h 10000"/>
                <a:gd name="connsiteX285" fmla="*/ 8078 w 9735"/>
                <a:gd name="connsiteY285" fmla="*/ 4961 h 10000"/>
                <a:gd name="connsiteX286" fmla="*/ 8090 w 9735"/>
                <a:gd name="connsiteY286" fmla="*/ 5039 h 10000"/>
                <a:gd name="connsiteX287" fmla="*/ 8040 w 9735"/>
                <a:gd name="connsiteY287" fmla="*/ 5138 h 10000"/>
                <a:gd name="connsiteX288" fmla="*/ 8078 w 9735"/>
                <a:gd name="connsiteY288" fmla="*/ 5160 h 10000"/>
                <a:gd name="connsiteX289" fmla="*/ 8148 w 9735"/>
                <a:gd name="connsiteY289" fmla="*/ 5145 h 10000"/>
                <a:gd name="connsiteX290" fmla="*/ 8160 w 9735"/>
                <a:gd name="connsiteY290" fmla="*/ 5181 h 10000"/>
                <a:gd name="connsiteX291" fmla="*/ 8148 w 9735"/>
                <a:gd name="connsiteY291" fmla="*/ 5224 h 10000"/>
                <a:gd name="connsiteX292" fmla="*/ 8173 w 9735"/>
                <a:gd name="connsiteY292" fmla="*/ 5280 h 10000"/>
                <a:gd name="connsiteX293" fmla="*/ 8229 w 9735"/>
                <a:gd name="connsiteY293" fmla="*/ 5316 h 10000"/>
                <a:gd name="connsiteX294" fmla="*/ 8216 w 9735"/>
                <a:gd name="connsiteY294" fmla="*/ 5401 h 10000"/>
                <a:gd name="connsiteX295" fmla="*/ 8254 w 9735"/>
                <a:gd name="connsiteY295" fmla="*/ 5444 h 10000"/>
                <a:gd name="connsiteX296" fmla="*/ 8210 w 9735"/>
                <a:gd name="connsiteY296" fmla="*/ 5486 h 10000"/>
                <a:gd name="connsiteX297" fmla="*/ 8198 w 9735"/>
                <a:gd name="connsiteY297" fmla="*/ 5642 h 10000"/>
                <a:gd name="connsiteX298" fmla="*/ 8173 w 9735"/>
                <a:gd name="connsiteY298" fmla="*/ 5649 h 10000"/>
                <a:gd name="connsiteX299" fmla="*/ 8204 w 9735"/>
                <a:gd name="connsiteY299" fmla="*/ 5720 h 10000"/>
                <a:gd name="connsiteX300" fmla="*/ 8210 w 9735"/>
                <a:gd name="connsiteY300" fmla="*/ 5841 h 10000"/>
                <a:gd name="connsiteX301" fmla="*/ 8241 w 9735"/>
                <a:gd name="connsiteY301" fmla="*/ 5869 h 10000"/>
                <a:gd name="connsiteX302" fmla="*/ 8248 w 9735"/>
                <a:gd name="connsiteY302" fmla="*/ 5905 h 10000"/>
                <a:gd name="connsiteX303" fmla="*/ 8273 w 9735"/>
                <a:gd name="connsiteY303" fmla="*/ 5912 h 10000"/>
                <a:gd name="connsiteX304" fmla="*/ 8279 w 9735"/>
                <a:gd name="connsiteY304" fmla="*/ 5983 h 10000"/>
                <a:gd name="connsiteX305" fmla="*/ 8266 w 9735"/>
                <a:gd name="connsiteY305" fmla="*/ 6033 h 10000"/>
                <a:gd name="connsiteX306" fmla="*/ 8330 w 9735"/>
                <a:gd name="connsiteY306" fmla="*/ 6061 h 10000"/>
                <a:gd name="connsiteX307" fmla="*/ 8424 w 9735"/>
                <a:gd name="connsiteY307" fmla="*/ 6004 h 10000"/>
                <a:gd name="connsiteX308" fmla="*/ 8561 w 9735"/>
                <a:gd name="connsiteY308" fmla="*/ 5891 h 10000"/>
                <a:gd name="connsiteX309" fmla="*/ 8599 w 9735"/>
                <a:gd name="connsiteY309" fmla="*/ 5891 h 10000"/>
                <a:gd name="connsiteX310" fmla="*/ 8599 w 9735"/>
                <a:gd name="connsiteY310" fmla="*/ 5976 h 10000"/>
                <a:gd name="connsiteX311" fmla="*/ 8624 w 9735"/>
                <a:gd name="connsiteY311" fmla="*/ 5990 h 10000"/>
                <a:gd name="connsiteX312" fmla="*/ 8668 w 9735"/>
                <a:gd name="connsiteY312" fmla="*/ 6089 h 10000"/>
                <a:gd name="connsiteX313" fmla="*/ 8699 w 9735"/>
                <a:gd name="connsiteY313" fmla="*/ 6097 h 10000"/>
                <a:gd name="connsiteX314" fmla="*/ 8680 w 9735"/>
                <a:gd name="connsiteY314" fmla="*/ 6153 h 10000"/>
                <a:gd name="connsiteX315" fmla="*/ 8730 w 9735"/>
                <a:gd name="connsiteY315" fmla="*/ 6281 h 10000"/>
                <a:gd name="connsiteX316" fmla="*/ 8730 w 9735"/>
                <a:gd name="connsiteY316" fmla="*/ 6345 h 10000"/>
                <a:gd name="connsiteX317" fmla="*/ 8757 w 9735"/>
                <a:gd name="connsiteY317" fmla="*/ 6416 h 10000"/>
                <a:gd name="connsiteX318" fmla="*/ 8718 w 9735"/>
                <a:gd name="connsiteY318" fmla="*/ 6473 h 10000"/>
                <a:gd name="connsiteX319" fmla="*/ 8674 w 9735"/>
                <a:gd name="connsiteY319" fmla="*/ 6466 h 10000"/>
                <a:gd name="connsiteX320" fmla="*/ 8674 w 9735"/>
                <a:gd name="connsiteY320" fmla="*/ 6501 h 10000"/>
                <a:gd name="connsiteX321" fmla="*/ 8718 w 9735"/>
                <a:gd name="connsiteY321" fmla="*/ 6544 h 10000"/>
                <a:gd name="connsiteX322" fmla="*/ 8737 w 9735"/>
                <a:gd name="connsiteY322" fmla="*/ 6515 h 10000"/>
                <a:gd name="connsiteX323" fmla="*/ 8774 w 9735"/>
                <a:gd name="connsiteY323" fmla="*/ 6579 h 10000"/>
                <a:gd name="connsiteX324" fmla="*/ 8819 w 9735"/>
                <a:gd name="connsiteY324" fmla="*/ 6579 h 10000"/>
                <a:gd name="connsiteX325" fmla="*/ 8793 w 9735"/>
                <a:gd name="connsiteY325" fmla="*/ 6757 h 10000"/>
                <a:gd name="connsiteX326" fmla="*/ 8774 w 9735"/>
                <a:gd name="connsiteY326" fmla="*/ 6792 h 10000"/>
                <a:gd name="connsiteX327" fmla="*/ 8718 w 9735"/>
                <a:gd name="connsiteY327" fmla="*/ 6778 h 10000"/>
                <a:gd name="connsiteX328" fmla="*/ 8649 w 9735"/>
                <a:gd name="connsiteY328" fmla="*/ 6799 h 10000"/>
                <a:gd name="connsiteX329" fmla="*/ 8624 w 9735"/>
                <a:gd name="connsiteY329" fmla="*/ 6842 h 10000"/>
                <a:gd name="connsiteX330" fmla="*/ 8618 w 9735"/>
                <a:gd name="connsiteY330" fmla="*/ 6884 h 10000"/>
                <a:gd name="connsiteX331" fmla="*/ 8575 w 9735"/>
                <a:gd name="connsiteY331" fmla="*/ 6934 h 10000"/>
                <a:gd name="connsiteX332" fmla="*/ 8505 w 9735"/>
                <a:gd name="connsiteY332" fmla="*/ 6941 h 10000"/>
                <a:gd name="connsiteX333" fmla="*/ 8492 w 9735"/>
                <a:gd name="connsiteY333" fmla="*/ 6962 h 10000"/>
                <a:gd name="connsiteX334" fmla="*/ 8448 w 9735"/>
                <a:gd name="connsiteY334" fmla="*/ 6927 h 10000"/>
                <a:gd name="connsiteX335" fmla="*/ 8405 w 9735"/>
                <a:gd name="connsiteY335" fmla="*/ 6934 h 10000"/>
                <a:gd name="connsiteX336" fmla="*/ 8379 w 9735"/>
                <a:gd name="connsiteY336" fmla="*/ 6906 h 10000"/>
                <a:gd name="connsiteX337" fmla="*/ 8324 w 9735"/>
                <a:gd name="connsiteY337" fmla="*/ 6891 h 10000"/>
                <a:gd name="connsiteX338" fmla="*/ 8336 w 9735"/>
                <a:gd name="connsiteY338" fmla="*/ 6941 h 10000"/>
                <a:gd name="connsiteX339" fmla="*/ 8310 w 9735"/>
                <a:gd name="connsiteY339" fmla="*/ 6991 h 10000"/>
                <a:gd name="connsiteX340" fmla="*/ 8216 w 9735"/>
                <a:gd name="connsiteY340" fmla="*/ 6984 h 10000"/>
                <a:gd name="connsiteX341" fmla="*/ 8185 w 9735"/>
                <a:gd name="connsiteY341" fmla="*/ 6962 h 10000"/>
                <a:gd name="connsiteX342" fmla="*/ 8135 w 9735"/>
                <a:gd name="connsiteY342" fmla="*/ 6984 h 10000"/>
                <a:gd name="connsiteX343" fmla="*/ 8129 w 9735"/>
                <a:gd name="connsiteY343" fmla="*/ 7055 h 10000"/>
                <a:gd name="connsiteX344" fmla="*/ 8035 w 9735"/>
                <a:gd name="connsiteY344" fmla="*/ 7133 h 10000"/>
                <a:gd name="connsiteX345" fmla="*/ 8003 w 9735"/>
                <a:gd name="connsiteY345" fmla="*/ 7090 h 10000"/>
                <a:gd name="connsiteX346" fmla="*/ 7935 w 9735"/>
                <a:gd name="connsiteY346" fmla="*/ 7111 h 10000"/>
                <a:gd name="connsiteX347" fmla="*/ 7890 w 9735"/>
                <a:gd name="connsiteY347" fmla="*/ 7133 h 10000"/>
                <a:gd name="connsiteX348" fmla="*/ 7884 w 9735"/>
                <a:gd name="connsiteY348" fmla="*/ 7168 h 10000"/>
                <a:gd name="connsiteX349" fmla="*/ 7789 w 9735"/>
                <a:gd name="connsiteY349" fmla="*/ 7246 h 10000"/>
                <a:gd name="connsiteX350" fmla="*/ 7734 w 9735"/>
                <a:gd name="connsiteY350" fmla="*/ 7232 h 10000"/>
                <a:gd name="connsiteX351" fmla="*/ 7677 w 9735"/>
                <a:gd name="connsiteY351" fmla="*/ 7260 h 10000"/>
                <a:gd name="connsiteX352" fmla="*/ 7633 w 9735"/>
                <a:gd name="connsiteY352" fmla="*/ 7303 h 10000"/>
                <a:gd name="connsiteX353" fmla="*/ 7571 w 9735"/>
                <a:gd name="connsiteY353" fmla="*/ 7331 h 10000"/>
                <a:gd name="connsiteX354" fmla="*/ 7576 w 9735"/>
                <a:gd name="connsiteY354" fmla="*/ 7374 h 10000"/>
                <a:gd name="connsiteX355" fmla="*/ 7521 w 9735"/>
                <a:gd name="connsiteY355" fmla="*/ 7402 h 10000"/>
                <a:gd name="connsiteX356" fmla="*/ 7439 w 9735"/>
                <a:gd name="connsiteY356" fmla="*/ 7523 h 10000"/>
                <a:gd name="connsiteX357" fmla="*/ 7426 w 9735"/>
                <a:gd name="connsiteY357" fmla="*/ 7573 h 10000"/>
                <a:gd name="connsiteX358" fmla="*/ 7401 w 9735"/>
                <a:gd name="connsiteY358" fmla="*/ 7559 h 10000"/>
                <a:gd name="connsiteX359" fmla="*/ 7413 w 9735"/>
                <a:gd name="connsiteY359" fmla="*/ 7523 h 10000"/>
                <a:gd name="connsiteX360" fmla="*/ 7332 w 9735"/>
                <a:gd name="connsiteY360" fmla="*/ 7339 h 10000"/>
                <a:gd name="connsiteX361" fmla="*/ 7332 w 9735"/>
                <a:gd name="connsiteY361" fmla="*/ 7268 h 10000"/>
                <a:gd name="connsiteX362" fmla="*/ 7295 w 9735"/>
                <a:gd name="connsiteY362" fmla="*/ 7268 h 10000"/>
                <a:gd name="connsiteX363" fmla="*/ 7180 w 9735"/>
                <a:gd name="connsiteY363" fmla="*/ 7197 h 10000"/>
                <a:gd name="connsiteX364" fmla="*/ 7112 w 9735"/>
                <a:gd name="connsiteY364" fmla="*/ 7232 h 10000"/>
                <a:gd name="connsiteX365" fmla="*/ 7093 w 9735"/>
                <a:gd name="connsiteY365" fmla="*/ 7275 h 10000"/>
                <a:gd name="connsiteX366" fmla="*/ 7143 w 9735"/>
                <a:gd name="connsiteY366" fmla="*/ 7324 h 10000"/>
                <a:gd name="connsiteX367" fmla="*/ 7155 w 9735"/>
                <a:gd name="connsiteY367" fmla="*/ 7367 h 10000"/>
                <a:gd name="connsiteX368" fmla="*/ 7124 w 9735"/>
                <a:gd name="connsiteY368" fmla="*/ 7410 h 10000"/>
                <a:gd name="connsiteX369" fmla="*/ 7131 w 9735"/>
                <a:gd name="connsiteY369" fmla="*/ 7445 h 10000"/>
                <a:gd name="connsiteX370" fmla="*/ 7118 w 9735"/>
                <a:gd name="connsiteY370" fmla="*/ 7516 h 10000"/>
                <a:gd name="connsiteX371" fmla="*/ 7124 w 9735"/>
                <a:gd name="connsiteY371" fmla="*/ 7587 h 10000"/>
                <a:gd name="connsiteX372" fmla="*/ 7162 w 9735"/>
                <a:gd name="connsiteY372" fmla="*/ 7700 h 10000"/>
                <a:gd name="connsiteX373" fmla="*/ 7124 w 9735"/>
                <a:gd name="connsiteY373" fmla="*/ 7743 h 10000"/>
                <a:gd name="connsiteX374" fmla="*/ 7131 w 9735"/>
                <a:gd name="connsiteY374" fmla="*/ 7779 h 10000"/>
                <a:gd name="connsiteX375" fmla="*/ 7099 w 9735"/>
                <a:gd name="connsiteY375" fmla="*/ 7793 h 10000"/>
                <a:gd name="connsiteX376" fmla="*/ 7081 w 9735"/>
                <a:gd name="connsiteY376" fmla="*/ 7814 h 10000"/>
                <a:gd name="connsiteX377" fmla="*/ 6961 w 9735"/>
                <a:gd name="connsiteY377" fmla="*/ 7800 h 10000"/>
                <a:gd name="connsiteX378" fmla="*/ 6942 w 9735"/>
                <a:gd name="connsiteY378" fmla="*/ 7757 h 10000"/>
                <a:gd name="connsiteX379" fmla="*/ 6904 w 9735"/>
                <a:gd name="connsiteY379" fmla="*/ 7786 h 10000"/>
                <a:gd name="connsiteX380" fmla="*/ 6823 w 9735"/>
                <a:gd name="connsiteY380" fmla="*/ 7771 h 10000"/>
                <a:gd name="connsiteX381" fmla="*/ 6767 w 9735"/>
                <a:gd name="connsiteY381" fmla="*/ 7793 h 10000"/>
                <a:gd name="connsiteX382" fmla="*/ 6736 w 9735"/>
                <a:gd name="connsiteY382" fmla="*/ 7644 h 10000"/>
                <a:gd name="connsiteX383" fmla="*/ 6703 w 9735"/>
                <a:gd name="connsiteY383" fmla="*/ 7637 h 10000"/>
                <a:gd name="connsiteX384" fmla="*/ 6667 w 9735"/>
                <a:gd name="connsiteY384" fmla="*/ 7544 h 10000"/>
                <a:gd name="connsiteX385" fmla="*/ 6686 w 9735"/>
                <a:gd name="connsiteY385" fmla="*/ 7502 h 10000"/>
                <a:gd name="connsiteX386" fmla="*/ 6729 w 9735"/>
                <a:gd name="connsiteY386" fmla="*/ 7523 h 10000"/>
                <a:gd name="connsiteX387" fmla="*/ 6748 w 9735"/>
                <a:gd name="connsiteY387" fmla="*/ 7473 h 10000"/>
                <a:gd name="connsiteX388" fmla="*/ 6717 w 9735"/>
                <a:gd name="connsiteY388" fmla="*/ 7438 h 10000"/>
                <a:gd name="connsiteX389" fmla="*/ 6736 w 9735"/>
                <a:gd name="connsiteY389" fmla="*/ 7402 h 10000"/>
                <a:gd name="connsiteX390" fmla="*/ 6654 w 9735"/>
                <a:gd name="connsiteY390" fmla="*/ 7331 h 10000"/>
                <a:gd name="connsiteX391" fmla="*/ 6660 w 9735"/>
                <a:gd name="connsiteY391" fmla="*/ 7296 h 10000"/>
                <a:gd name="connsiteX392" fmla="*/ 6610 w 9735"/>
                <a:gd name="connsiteY392" fmla="*/ 7260 h 10000"/>
                <a:gd name="connsiteX393" fmla="*/ 6641 w 9735"/>
                <a:gd name="connsiteY393" fmla="*/ 7218 h 10000"/>
                <a:gd name="connsiteX394" fmla="*/ 6629 w 9735"/>
                <a:gd name="connsiteY394" fmla="*/ 7168 h 10000"/>
                <a:gd name="connsiteX395" fmla="*/ 6571 w 9735"/>
                <a:gd name="connsiteY395" fmla="*/ 7090 h 10000"/>
                <a:gd name="connsiteX396" fmla="*/ 6535 w 9735"/>
                <a:gd name="connsiteY396" fmla="*/ 7026 h 10000"/>
                <a:gd name="connsiteX397" fmla="*/ 6459 w 9735"/>
                <a:gd name="connsiteY397" fmla="*/ 7055 h 10000"/>
                <a:gd name="connsiteX398" fmla="*/ 6416 w 9735"/>
                <a:gd name="connsiteY398" fmla="*/ 7048 h 10000"/>
                <a:gd name="connsiteX399" fmla="*/ 6391 w 9735"/>
                <a:gd name="connsiteY399" fmla="*/ 7111 h 10000"/>
                <a:gd name="connsiteX400" fmla="*/ 6303 w 9735"/>
                <a:gd name="connsiteY400" fmla="*/ 7119 h 10000"/>
                <a:gd name="connsiteX401" fmla="*/ 6271 w 9735"/>
                <a:gd name="connsiteY401" fmla="*/ 7111 h 10000"/>
                <a:gd name="connsiteX402" fmla="*/ 6196 w 9735"/>
                <a:gd name="connsiteY402" fmla="*/ 7161 h 10000"/>
                <a:gd name="connsiteX403" fmla="*/ 6203 w 9735"/>
                <a:gd name="connsiteY403" fmla="*/ 7260 h 10000"/>
                <a:gd name="connsiteX404" fmla="*/ 6184 w 9735"/>
                <a:gd name="connsiteY404" fmla="*/ 7324 h 10000"/>
                <a:gd name="connsiteX405" fmla="*/ 6184 w 9735"/>
                <a:gd name="connsiteY405" fmla="*/ 7381 h 10000"/>
                <a:gd name="connsiteX406" fmla="*/ 6120 w 9735"/>
                <a:gd name="connsiteY406" fmla="*/ 7424 h 10000"/>
                <a:gd name="connsiteX407" fmla="*/ 6052 w 9735"/>
                <a:gd name="connsiteY407" fmla="*/ 7431 h 10000"/>
                <a:gd name="connsiteX408" fmla="*/ 6033 w 9735"/>
                <a:gd name="connsiteY408" fmla="*/ 7410 h 10000"/>
                <a:gd name="connsiteX409" fmla="*/ 5970 w 9735"/>
                <a:gd name="connsiteY409" fmla="*/ 7388 h 10000"/>
                <a:gd name="connsiteX410" fmla="*/ 5934 w 9735"/>
                <a:gd name="connsiteY410" fmla="*/ 7431 h 10000"/>
                <a:gd name="connsiteX411" fmla="*/ 5926 w 9735"/>
                <a:gd name="connsiteY411" fmla="*/ 7473 h 10000"/>
                <a:gd name="connsiteX412" fmla="*/ 5888 w 9735"/>
                <a:gd name="connsiteY412" fmla="*/ 7480 h 10000"/>
                <a:gd name="connsiteX413" fmla="*/ 5883 w 9735"/>
                <a:gd name="connsiteY413" fmla="*/ 7523 h 10000"/>
                <a:gd name="connsiteX414" fmla="*/ 5852 w 9735"/>
                <a:gd name="connsiteY414" fmla="*/ 7523 h 10000"/>
                <a:gd name="connsiteX415" fmla="*/ 5814 w 9735"/>
                <a:gd name="connsiteY415" fmla="*/ 7424 h 10000"/>
                <a:gd name="connsiteX416" fmla="*/ 5726 w 9735"/>
                <a:gd name="connsiteY416" fmla="*/ 7473 h 10000"/>
                <a:gd name="connsiteX417" fmla="*/ 5625 w 9735"/>
                <a:gd name="connsiteY417" fmla="*/ 7551 h 10000"/>
                <a:gd name="connsiteX418" fmla="*/ 5587 w 9735"/>
                <a:gd name="connsiteY418" fmla="*/ 7566 h 10000"/>
                <a:gd name="connsiteX419" fmla="*/ 5601 w 9735"/>
                <a:gd name="connsiteY419" fmla="*/ 7615 h 10000"/>
                <a:gd name="connsiteX420" fmla="*/ 5543 w 9735"/>
                <a:gd name="connsiteY420" fmla="*/ 7637 h 10000"/>
                <a:gd name="connsiteX421" fmla="*/ 5505 w 9735"/>
                <a:gd name="connsiteY421" fmla="*/ 7608 h 10000"/>
                <a:gd name="connsiteX422" fmla="*/ 5423 w 9735"/>
                <a:gd name="connsiteY422" fmla="*/ 7622 h 10000"/>
                <a:gd name="connsiteX423" fmla="*/ 5423 w 9735"/>
                <a:gd name="connsiteY423" fmla="*/ 7395 h 10000"/>
                <a:gd name="connsiteX424" fmla="*/ 5504 w 9735"/>
                <a:gd name="connsiteY424" fmla="*/ 7826 h 10000"/>
                <a:gd name="connsiteX0" fmla="*/ 5187 w 10000"/>
                <a:gd name="connsiteY0" fmla="*/ 7970 h 10000"/>
                <a:gd name="connsiteX1" fmla="*/ 5237 w 10000"/>
                <a:gd name="connsiteY1" fmla="*/ 8247 h 10000"/>
                <a:gd name="connsiteX2" fmla="*/ 5191 w 10000"/>
                <a:gd name="connsiteY2" fmla="*/ 8254 h 10000"/>
                <a:gd name="connsiteX3" fmla="*/ 5036 w 10000"/>
                <a:gd name="connsiteY3" fmla="*/ 8353 h 10000"/>
                <a:gd name="connsiteX4" fmla="*/ 4947 w 10000"/>
                <a:gd name="connsiteY4" fmla="*/ 8368 h 10000"/>
                <a:gd name="connsiteX5" fmla="*/ 4913 w 10000"/>
                <a:gd name="connsiteY5" fmla="*/ 8311 h 10000"/>
                <a:gd name="connsiteX6" fmla="*/ 4773 w 10000"/>
                <a:gd name="connsiteY6" fmla="*/ 8361 h 10000"/>
                <a:gd name="connsiteX7" fmla="*/ 4754 w 10000"/>
                <a:gd name="connsiteY7" fmla="*/ 8432 h 10000"/>
                <a:gd name="connsiteX8" fmla="*/ 4670 w 10000"/>
                <a:gd name="connsiteY8" fmla="*/ 8417 h 10000"/>
                <a:gd name="connsiteX9" fmla="*/ 4599 w 10000"/>
                <a:gd name="connsiteY9" fmla="*/ 8382 h 10000"/>
                <a:gd name="connsiteX10" fmla="*/ 4541 w 10000"/>
                <a:gd name="connsiteY10" fmla="*/ 8403 h 10000"/>
                <a:gd name="connsiteX11" fmla="*/ 2149 w 10000"/>
                <a:gd name="connsiteY11" fmla="*/ 8971 h 10000"/>
                <a:gd name="connsiteX12" fmla="*/ 2155 w 10000"/>
                <a:gd name="connsiteY12" fmla="*/ 9021 h 10000"/>
                <a:gd name="connsiteX13" fmla="*/ 1769 w 10000"/>
                <a:gd name="connsiteY13" fmla="*/ 9837 h 10000"/>
                <a:gd name="connsiteX14" fmla="*/ 1686 w 10000"/>
                <a:gd name="connsiteY14" fmla="*/ 9879 h 10000"/>
                <a:gd name="connsiteX15" fmla="*/ 1639 w 10000"/>
                <a:gd name="connsiteY15" fmla="*/ 9922 h 10000"/>
                <a:gd name="connsiteX16" fmla="*/ 1562 w 10000"/>
                <a:gd name="connsiteY16" fmla="*/ 9929 h 10000"/>
                <a:gd name="connsiteX17" fmla="*/ 1517 w 10000"/>
                <a:gd name="connsiteY17" fmla="*/ 9943 h 10000"/>
                <a:gd name="connsiteX18" fmla="*/ 1479 w 10000"/>
                <a:gd name="connsiteY18" fmla="*/ 9929 h 10000"/>
                <a:gd name="connsiteX19" fmla="*/ 1414 w 10000"/>
                <a:gd name="connsiteY19" fmla="*/ 9943 h 10000"/>
                <a:gd name="connsiteX20" fmla="*/ 1408 w 10000"/>
                <a:gd name="connsiteY20" fmla="*/ 9957 h 10000"/>
                <a:gd name="connsiteX21" fmla="*/ 1356 w 10000"/>
                <a:gd name="connsiteY21" fmla="*/ 9993 h 10000"/>
                <a:gd name="connsiteX22" fmla="*/ 1318 w 10000"/>
                <a:gd name="connsiteY22" fmla="*/ 10000 h 10000"/>
                <a:gd name="connsiteX23" fmla="*/ 1202 w 10000"/>
                <a:gd name="connsiteY23" fmla="*/ 9901 h 10000"/>
                <a:gd name="connsiteX24" fmla="*/ 1118 w 10000"/>
                <a:gd name="connsiteY24" fmla="*/ 9794 h 10000"/>
                <a:gd name="connsiteX25" fmla="*/ 1016 w 10000"/>
                <a:gd name="connsiteY25" fmla="*/ 9759 h 10000"/>
                <a:gd name="connsiteX26" fmla="*/ 996 w 10000"/>
                <a:gd name="connsiteY26" fmla="*/ 9624 h 10000"/>
                <a:gd name="connsiteX27" fmla="*/ 1067 w 10000"/>
                <a:gd name="connsiteY27" fmla="*/ 9588 h 10000"/>
                <a:gd name="connsiteX28" fmla="*/ 1041 w 10000"/>
                <a:gd name="connsiteY28" fmla="*/ 9482 h 10000"/>
                <a:gd name="connsiteX29" fmla="*/ 1016 w 10000"/>
                <a:gd name="connsiteY29" fmla="*/ 9446 h 10000"/>
                <a:gd name="connsiteX30" fmla="*/ 693 w 10000"/>
                <a:gd name="connsiteY30" fmla="*/ 9013 h 10000"/>
                <a:gd name="connsiteX31" fmla="*/ 635 w 10000"/>
                <a:gd name="connsiteY31" fmla="*/ 8971 h 10000"/>
                <a:gd name="connsiteX32" fmla="*/ 531 w 10000"/>
                <a:gd name="connsiteY32" fmla="*/ 9021 h 10000"/>
                <a:gd name="connsiteX33" fmla="*/ 486 w 10000"/>
                <a:gd name="connsiteY33" fmla="*/ 9177 h 10000"/>
                <a:gd name="connsiteX34" fmla="*/ 383 w 10000"/>
                <a:gd name="connsiteY34" fmla="*/ 7104 h 10000"/>
                <a:gd name="connsiteX35" fmla="*/ 5994 w 10000"/>
                <a:gd name="connsiteY35" fmla="*/ 7627 h 10000"/>
                <a:gd name="connsiteX36" fmla="*/ 4869 w 10000"/>
                <a:gd name="connsiteY36" fmla="*/ 5713 h 10000"/>
                <a:gd name="connsiteX37" fmla="*/ 5017 w 10000"/>
                <a:gd name="connsiteY37" fmla="*/ 5720 h 10000"/>
                <a:gd name="connsiteX38" fmla="*/ 5068 w 10000"/>
                <a:gd name="connsiteY38" fmla="*/ 5742 h 10000"/>
                <a:gd name="connsiteX39" fmla="*/ 5178 w 10000"/>
                <a:gd name="connsiteY39" fmla="*/ 5635 h 10000"/>
                <a:gd name="connsiteX40" fmla="*/ 5237 w 10000"/>
                <a:gd name="connsiteY40" fmla="*/ 5628 h 10000"/>
                <a:gd name="connsiteX41" fmla="*/ 5288 w 10000"/>
                <a:gd name="connsiteY41" fmla="*/ 5564 h 10000"/>
                <a:gd name="connsiteX42" fmla="*/ 5352 w 10000"/>
                <a:gd name="connsiteY42" fmla="*/ 5515 h 10000"/>
                <a:gd name="connsiteX43" fmla="*/ 5417 w 10000"/>
                <a:gd name="connsiteY43" fmla="*/ 5408 h 10000"/>
                <a:gd name="connsiteX44" fmla="*/ 5430 w 10000"/>
                <a:gd name="connsiteY44" fmla="*/ 5344 h 10000"/>
                <a:gd name="connsiteX45" fmla="*/ 5507 w 10000"/>
                <a:gd name="connsiteY45" fmla="*/ 5316 h 10000"/>
                <a:gd name="connsiteX46" fmla="*/ 5597 w 10000"/>
                <a:gd name="connsiteY46" fmla="*/ 5351 h 10000"/>
                <a:gd name="connsiteX47" fmla="*/ 5674 w 10000"/>
                <a:gd name="connsiteY47" fmla="*/ 5337 h 10000"/>
                <a:gd name="connsiteX48" fmla="*/ 5753 w 10000"/>
                <a:gd name="connsiteY48" fmla="*/ 5344 h 10000"/>
                <a:gd name="connsiteX49" fmla="*/ 5889 w 10000"/>
                <a:gd name="connsiteY49" fmla="*/ 5302 h 10000"/>
                <a:gd name="connsiteX50" fmla="*/ 5977 w 10000"/>
                <a:gd name="connsiteY50" fmla="*/ 5195 h 10000"/>
                <a:gd name="connsiteX51" fmla="*/ 6016 w 10000"/>
                <a:gd name="connsiteY51" fmla="*/ 5160 h 10000"/>
                <a:gd name="connsiteX52" fmla="*/ 6075 w 10000"/>
                <a:gd name="connsiteY52" fmla="*/ 5160 h 10000"/>
                <a:gd name="connsiteX53" fmla="*/ 6120 w 10000"/>
                <a:gd name="connsiteY53" fmla="*/ 5103 h 10000"/>
                <a:gd name="connsiteX54" fmla="*/ 6101 w 10000"/>
                <a:gd name="connsiteY54" fmla="*/ 5039 h 10000"/>
                <a:gd name="connsiteX55" fmla="*/ 6114 w 10000"/>
                <a:gd name="connsiteY55" fmla="*/ 4982 h 10000"/>
                <a:gd name="connsiteX56" fmla="*/ 6172 w 10000"/>
                <a:gd name="connsiteY56" fmla="*/ 4876 h 10000"/>
                <a:gd name="connsiteX57" fmla="*/ 6235 w 10000"/>
                <a:gd name="connsiteY57" fmla="*/ 4776 h 10000"/>
                <a:gd name="connsiteX58" fmla="*/ 6300 w 10000"/>
                <a:gd name="connsiteY58" fmla="*/ 4755 h 10000"/>
                <a:gd name="connsiteX59" fmla="*/ 6333 w 10000"/>
                <a:gd name="connsiteY59" fmla="*/ 4720 h 10000"/>
                <a:gd name="connsiteX60" fmla="*/ 6442 w 10000"/>
                <a:gd name="connsiteY60" fmla="*/ 4734 h 10000"/>
                <a:gd name="connsiteX61" fmla="*/ 6552 w 10000"/>
                <a:gd name="connsiteY61" fmla="*/ 4734 h 10000"/>
                <a:gd name="connsiteX62" fmla="*/ 6559 w 10000"/>
                <a:gd name="connsiteY62" fmla="*/ 4670 h 10000"/>
                <a:gd name="connsiteX63" fmla="*/ 6577 w 10000"/>
                <a:gd name="connsiteY63" fmla="*/ 4627 h 10000"/>
                <a:gd name="connsiteX64" fmla="*/ 6571 w 10000"/>
                <a:gd name="connsiteY64" fmla="*/ 4599 h 10000"/>
                <a:gd name="connsiteX65" fmla="*/ 6635 w 10000"/>
                <a:gd name="connsiteY65" fmla="*/ 4578 h 10000"/>
                <a:gd name="connsiteX66" fmla="*/ 6680 w 10000"/>
                <a:gd name="connsiteY66" fmla="*/ 4634 h 10000"/>
                <a:gd name="connsiteX67" fmla="*/ 6745 w 10000"/>
                <a:gd name="connsiteY67" fmla="*/ 4613 h 10000"/>
                <a:gd name="connsiteX68" fmla="*/ 6765 w 10000"/>
                <a:gd name="connsiteY68" fmla="*/ 4578 h 10000"/>
                <a:gd name="connsiteX69" fmla="*/ 6817 w 10000"/>
                <a:gd name="connsiteY69" fmla="*/ 4564 h 10000"/>
                <a:gd name="connsiteX70" fmla="*/ 6924 w 10000"/>
                <a:gd name="connsiteY70" fmla="*/ 4493 h 10000"/>
                <a:gd name="connsiteX71" fmla="*/ 7028 w 10000"/>
                <a:gd name="connsiteY71" fmla="*/ 4521 h 10000"/>
                <a:gd name="connsiteX72" fmla="*/ 7055 w 10000"/>
                <a:gd name="connsiteY72" fmla="*/ 4507 h 10000"/>
                <a:gd name="connsiteX73" fmla="*/ 7111 w 10000"/>
                <a:gd name="connsiteY73" fmla="*/ 4528 h 10000"/>
                <a:gd name="connsiteX74" fmla="*/ 7138 w 10000"/>
                <a:gd name="connsiteY74" fmla="*/ 4471 h 10000"/>
                <a:gd name="connsiteX75" fmla="*/ 7163 w 10000"/>
                <a:gd name="connsiteY75" fmla="*/ 4500 h 10000"/>
                <a:gd name="connsiteX76" fmla="*/ 7202 w 10000"/>
                <a:gd name="connsiteY76" fmla="*/ 4493 h 10000"/>
                <a:gd name="connsiteX77" fmla="*/ 7247 w 10000"/>
                <a:gd name="connsiteY77" fmla="*/ 4556 h 10000"/>
                <a:gd name="connsiteX78" fmla="*/ 7298 w 10000"/>
                <a:gd name="connsiteY78" fmla="*/ 4549 h 10000"/>
                <a:gd name="connsiteX79" fmla="*/ 7344 w 10000"/>
                <a:gd name="connsiteY79" fmla="*/ 4578 h 10000"/>
                <a:gd name="connsiteX80" fmla="*/ 7363 w 10000"/>
                <a:gd name="connsiteY80" fmla="*/ 4556 h 10000"/>
                <a:gd name="connsiteX81" fmla="*/ 7455 w 10000"/>
                <a:gd name="connsiteY81" fmla="*/ 4564 h 10000"/>
                <a:gd name="connsiteX82" fmla="*/ 7468 w 10000"/>
                <a:gd name="connsiteY82" fmla="*/ 4585 h 10000"/>
                <a:gd name="connsiteX83" fmla="*/ 7563 w 10000"/>
                <a:gd name="connsiteY83" fmla="*/ 4514 h 10000"/>
                <a:gd name="connsiteX84" fmla="*/ 7563 w 10000"/>
                <a:gd name="connsiteY84" fmla="*/ 4393 h 10000"/>
                <a:gd name="connsiteX85" fmla="*/ 7539 w 10000"/>
                <a:gd name="connsiteY85" fmla="*/ 4379 h 10000"/>
                <a:gd name="connsiteX86" fmla="*/ 7519 w 10000"/>
                <a:gd name="connsiteY86" fmla="*/ 4294 h 10000"/>
                <a:gd name="connsiteX87" fmla="*/ 7480 w 10000"/>
                <a:gd name="connsiteY87" fmla="*/ 4209 h 10000"/>
                <a:gd name="connsiteX88" fmla="*/ 7421 w 10000"/>
                <a:gd name="connsiteY88" fmla="*/ 4173 h 10000"/>
                <a:gd name="connsiteX89" fmla="*/ 7414 w 10000"/>
                <a:gd name="connsiteY89" fmla="*/ 4131 h 10000"/>
                <a:gd name="connsiteX90" fmla="*/ 7331 w 10000"/>
                <a:gd name="connsiteY90" fmla="*/ 4053 h 10000"/>
                <a:gd name="connsiteX91" fmla="*/ 7337 w 10000"/>
                <a:gd name="connsiteY91" fmla="*/ 4024 h 10000"/>
                <a:gd name="connsiteX92" fmla="*/ 7254 w 10000"/>
                <a:gd name="connsiteY92" fmla="*/ 3982 h 10000"/>
                <a:gd name="connsiteX93" fmla="*/ 7247 w 10000"/>
                <a:gd name="connsiteY93" fmla="*/ 3903 h 10000"/>
                <a:gd name="connsiteX94" fmla="*/ 7106 w 10000"/>
                <a:gd name="connsiteY94" fmla="*/ 3833 h 10000"/>
                <a:gd name="connsiteX95" fmla="*/ 7028 w 10000"/>
                <a:gd name="connsiteY95" fmla="*/ 3683 h 10000"/>
                <a:gd name="connsiteX96" fmla="*/ 6912 w 10000"/>
                <a:gd name="connsiteY96" fmla="*/ 3676 h 10000"/>
                <a:gd name="connsiteX97" fmla="*/ 6873 w 10000"/>
                <a:gd name="connsiteY97" fmla="*/ 3648 h 10000"/>
                <a:gd name="connsiteX98" fmla="*/ 6817 w 10000"/>
                <a:gd name="connsiteY98" fmla="*/ 3669 h 10000"/>
                <a:gd name="connsiteX99" fmla="*/ 6725 w 10000"/>
                <a:gd name="connsiteY99" fmla="*/ 3669 h 10000"/>
                <a:gd name="connsiteX100" fmla="*/ 6597 w 10000"/>
                <a:gd name="connsiteY100" fmla="*/ 3840 h 10000"/>
                <a:gd name="connsiteX101" fmla="*/ 6552 w 10000"/>
                <a:gd name="connsiteY101" fmla="*/ 3918 h 10000"/>
                <a:gd name="connsiteX102" fmla="*/ 6436 w 10000"/>
                <a:gd name="connsiteY102" fmla="*/ 3797 h 10000"/>
                <a:gd name="connsiteX103" fmla="*/ 6352 w 10000"/>
                <a:gd name="connsiteY103" fmla="*/ 3747 h 10000"/>
                <a:gd name="connsiteX104" fmla="*/ 6268 w 10000"/>
                <a:gd name="connsiteY104" fmla="*/ 3754 h 10000"/>
                <a:gd name="connsiteX105" fmla="*/ 6184 w 10000"/>
                <a:gd name="connsiteY105" fmla="*/ 3790 h 10000"/>
                <a:gd name="connsiteX106" fmla="*/ 6114 w 10000"/>
                <a:gd name="connsiteY106" fmla="*/ 3762 h 10000"/>
                <a:gd name="connsiteX107" fmla="*/ 6048 w 10000"/>
                <a:gd name="connsiteY107" fmla="*/ 3804 h 10000"/>
                <a:gd name="connsiteX108" fmla="*/ 5985 w 10000"/>
                <a:gd name="connsiteY108" fmla="*/ 3889 h 10000"/>
                <a:gd name="connsiteX109" fmla="*/ 5837 w 10000"/>
                <a:gd name="connsiteY109" fmla="*/ 3733 h 10000"/>
                <a:gd name="connsiteX110" fmla="*/ 5817 w 10000"/>
                <a:gd name="connsiteY110" fmla="*/ 3577 h 10000"/>
                <a:gd name="connsiteX111" fmla="*/ 5933 w 10000"/>
                <a:gd name="connsiteY111" fmla="*/ 3513 h 10000"/>
                <a:gd name="connsiteX112" fmla="*/ 5926 w 10000"/>
                <a:gd name="connsiteY112" fmla="*/ 3343 h 10000"/>
                <a:gd name="connsiteX113" fmla="*/ 6036 w 10000"/>
                <a:gd name="connsiteY113" fmla="*/ 3144 h 10000"/>
                <a:gd name="connsiteX114" fmla="*/ 6024 w 10000"/>
                <a:gd name="connsiteY114" fmla="*/ 3109 h 10000"/>
                <a:gd name="connsiteX115" fmla="*/ 6287 w 10000"/>
                <a:gd name="connsiteY115" fmla="*/ 2456 h 10000"/>
                <a:gd name="connsiteX116" fmla="*/ 6429 w 10000"/>
                <a:gd name="connsiteY116" fmla="*/ 2555 h 10000"/>
                <a:gd name="connsiteX117" fmla="*/ 6513 w 10000"/>
                <a:gd name="connsiteY117" fmla="*/ 2598 h 10000"/>
                <a:gd name="connsiteX118" fmla="*/ 6597 w 10000"/>
                <a:gd name="connsiteY118" fmla="*/ 2598 h 10000"/>
                <a:gd name="connsiteX119" fmla="*/ 6725 w 10000"/>
                <a:gd name="connsiteY119" fmla="*/ 2676 h 10000"/>
                <a:gd name="connsiteX120" fmla="*/ 6745 w 10000"/>
                <a:gd name="connsiteY120" fmla="*/ 2626 h 10000"/>
                <a:gd name="connsiteX121" fmla="*/ 6829 w 10000"/>
                <a:gd name="connsiteY121" fmla="*/ 2612 h 10000"/>
                <a:gd name="connsiteX122" fmla="*/ 6900 w 10000"/>
                <a:gd name="connsiteY122" fmla="*/ 2527 h 10000"/>
                <a:gd name="connsiteX123" fmla="*/ 6989 w 10000"/>
                <a:gd name="connsiteY123" fmla="*/ 2463 h 10000"/>
                <a:gd name="connsiteX124" fmla="*/ 7028 w 10000"/>
                <a:gd name="connsiteY124" fmla="*/ 2399 h 10000"/>
                <a:gd name="connsiteX125" fmla="*/ 7163 w 10000"/>
                <a:gd name="connsiteY125" fmla="*/ 2356 h 10000"/>
                <a:gd name="connsiteX126" fmla="*/ 7235 w 10000"/>
                <a:gd name="connsiteY126" fmla="*/ 2363 h 10000"/>
                <a:gd name="connsiteX127" fmla="*/ 7292 w 10000"/>
                <a:gd name="connsiteY127" fmla="*/ 2300 h 10000"/>
                <a:gd name="connsiteX128" fmla="*/ 7337 w 10000"/>
                <a:gd name="connsiteY128" fmla="*/ 2214 h 10000"/>
                <a:gd name="connsiteX129" fmla="*/ 7318 w 10000"/>
                <a:gd name="connsiteY129" fmla="*/ 2200 h 10000"/>
                <a:gd name="connsiteX130" fmla="*/ 7337 w 10000"/>
                <a:gd name="connsiteY130" fmla="*/ 2108 h 10000"/>
                <a:gd name="connsiteX131" fmla="*/ 7260 w 10000"/>
                <a:gd name="connsiteY131" fmla="*/ 2108 h 10000"/>
                <a:gd name="connsiteX132" fmla="*/ 7298 w 10000"/>
                <a:gd name="connsiteY132" fmla="*/ 2030 h 10000"/>
                <a:gd name="connsiteX133" fmla="*/ 7306 w 10000"/>
                <a:gd name="connsiteY133" fmla="*/ 1938 h 10000"/>
                <a:gd name="connsiteX134" fmla="*/ 7337 w 10000"/>
                <a:gd name="connsiteY134" fmla="*/ 1916 h 10000"/>
                <a:gd name="connsiteX135" fmla="*/ 7395 w 10000"/>
                <a:gd name="connsiteY135" fmla="*/ 1824 h 10000"/>
                <a:gd name="connsiteX136" fmla="*/ 7389 w 10000"/>
                <a:gd name="connsiteY136" fmla="*/ 1753 h 10000"/>
                <a:gd name="connsiteX137" fmla="*/ 7436 w 10000"/>
                <a:gd name="connsiteY137" fmla="*/ 1675 h 10000"/>
                <a:gd name="connsiteX138" fmla="*/ 7487 w 10000"/>
                <a:gd name="connsiteY138" fmla="*/ 1625 h 10000"/>
                <a:gd name="connsiteX139" fmla="*/ 7506 w 10000"/>
                <a:gd name="connsiteY139" fmla="*/ 1540 h 10000"/>
                <a:gd name="connsiteX140" fmla="*/ 7500 w 10000"/>
                <a:gd name="connsiteY140" fmla="*/ 1512 h 10000"/>
                <a:gd name="connsiteX141" fmla="*/ 7545 w 10000"/>
                <a:gd name="connsiteY141" fmla="*/ 1455 h 10000"/>
                <a:gd name="connsiteX142" fmla="*/ 7609 w 10000"/>
                <a:gd name="connsiteY142" fmla="*/ 1285 h 10000"/>
                <a:gd name="connsiteX143" fmla="*/ 7628 w 10000"/>
                <a:gd name="connsiteY143" fmla="*/ 1185 h 10000"/>
                <a:gd name="connsiteX144" fmla="*/ 7661 w 10000"/>
                <a:gd name="connsiteY144" fmla="*/ 1192 h 10000"/>
                <a:gd name="connsiteX145" fmla="*/ 7750 w 10000"/>
                <a:gd name="connsiteY145" fmla="*/ 1079 h 10000"/>
                <a:gd name="connsiteX146" fmla="*/ 7853 w 10000"/>
                <a:gd name="connsiteY146" fmla="*/ 1015 h 10000"/>
                <a:gd name="connsiteX147" fmla="*/ 7865 w 10000"/>
                <a:gd name="connsiteY147" fmla="*/ 937 h 10000"/>
                <a:gd name="connsiteX148" fmla="*/ 7905 w 10000"/>
                <a:gd name="connsiteY148" fmla="*/ 852 h 10000"/>
                <a:gd name="connsiteX149" fmla="*/ 7893 w 10000"/>
                <a:gd name="connsiteY149" fmla="*/ 788 h 10000"/>
                <a:gd name="connsiteX150" fmla="*/ 7841 w 10000"/>
                <a:gd name="connsiteY150" fmla="*/ 731 h 10000"/>
                <a:gd name="connsiteX151" fmla="*/ 7865 w 10000"/>
                <a:gd name="connsiteY151" fmla="*/ 660 h 10000"/>
                <a:gd name="connsiteX152" fmla="*/ 7865 w 10000"/>
                <a:gd name="connsiteY152" fmla="*/ 575 h 10000"/>
                <a:gd name="connsiteX153" fmla="*/ 7770 w 10000"/>
                <a:gd name="connsiteY153" fmla="*/ 504 h 10000"/>
                <a:gd name="connsiteX154" fmla="*/ 7674 w 10000"/>
                <a:gd name="connsiteY154" fmla="*/ 546 h 10000"/>
                <a:gd name="connsiteX155" fmla="*/ 7628 w 10000"/>
                <a:gd name="connsiteY155" fmla="*/ 546 h 10000"/>
                <a:gd name="connsiteX156" fmla="*/ 7609 w 10000"/>
                <a:gd name="connsiteY156" fmla="*/ 497 h 10000"/>
                <a:gd name="connsiteX157" fmla="*/ 7609 w 10000"/>
                <a:gd name="connsiteY157" fmla="*/ 405 h 10000"/>
                <a:gd name="connsiteX158" fmla="*/ 7731 w 10000"/>
                <a:gd name="connsiteY158" fmla="*/ 312 h 10000"/>
                <a:gd name="connsiteX159" fmla="*/ 7770 w 10000"/>
                <a:gd name="connsiteY159" fmla="*/ 234 h 10000"/>
                <a:gd name="connsiteX160" fmla="*/ 7847 w 10000"/>
                <a:gd name="connsiteY160" fmla="*/ 170 h 10000"/>
                <a:gd name="connsiteX161" fmla="*/ 7918 w 10000"/>
                <a:gd name="connsiteY161" fmla="*/ 50 h 10000"/>
                <a:gd name="connsiteX162" fmla="*/ 7969 w 10000"/>
                <a:gd name="connsiteY162" fmla="*/ 28 h 10000"/>
                <a:gd name="connsiteX163" fmla="*/ 8040 w 10000"/>
                <a:gd name="connsiteY163" fmla="*/ 43 h 10000"/>
                <a:gd name="connsiteX164" fmla="*/ 8189 w 10000"/>
                <a:gd name="connsiteY164" fmla="*/ 0 h 10000"/>
                <a:gd name="connsiteX165" fmla="*/ 8259 w 10000"/>
                <a:gd name="connsiteY165" fmla="*/ 71 h 10000"/>
                <a:gd name="connsiteX166" fmla="*/ 8254 w 10000"/>
                <a:gd name="connsiteY166" fmla="*/ 121 h 10000"/>
                <a:gd name="connsiteX167" fmla="*/ 8286 w 10000"/>
                <a:gd name="connsiteY167" fmla="*/ 142 h 10000"/>
                <a:gd name="connsiteX168" fmla="*/ 8310 w 10000"/>
                <a:gd name="connsiteY168" fmla="*/ 192 h 10000"/>
                <a:gd name="connsiteX169" fmla="*/ 8272 w 10000"/>
                <a:gd name="connsiteY169" fmla="*/ 248 h 10000"/>
                <a:gd name="connsiteX170" fmla="*/ 8221 w 10000"/>
                <a:gd name="connsiteY170" fmla="*/ 376 h 10000"/>
                <a:gd name="connsiteX171" fmla="*/ 8138 w 10000"/>
                <a:gd name="connsiteY171" fmla="*/ 476 h 10000"/>
                <a:gd name="connsiteX172" fmla="*/ 8060 w 10000"/>
                <a:gd name="connsiteY172" fmla="*/ 532 h 10000"/>
                <a:gd name="connsiteX173" fmla="*/ 8119 w 10000"/>
                <a:gd name="connsiteY173" fmla="*/ 554 h 10000"/>
                <a:gd name="connsiteX174" fmla="*/ 8195 w 10000"/>
                <a:gd name="connsiteY174" fmla="*/ 639 h 10000"/>
                <a:gd name="connsiteX175" fmla="*/ 8247 w 10000"/>
                <a:gd name="connsiteY175" fmla="*/ 646 h 10000"/>
                <a:gd name="connsiteX176" fmla="*/ 8272 w 10000"/>
                <a:gd name="connsiteY176" fmla="*/ 738 h 10000"/>
                <a:gd name="connsiteX177" fmla="*/ 8324 w 10000"/>
                <a:gd name="connsiteY177" fmla="*/ 759 h 10000"/>
                <a:gd name="connsiteX178" fmla="*/ 8363 w 10000"/>
                <a:gd name="connsiteY178" fmla="*/ 752 h 10000"/>
                <a:gd name="connsiteX179" fmla="*/ 8440 w 10000"/>
                <a:gd name="connsiteY179" fmla="*/ 610 h 10000"/>
                <a:gd name="connsiteX180" fmla="*/ 8511 w 10000"/>
                <a:gd name="connsiteY180" fmla="*/ 625 h 10000"/>
                <a:gd name="connsiteX181" fmla="*/ 8523 w 10000"/>
                <a:gd name="connsiteY181" fmla="*/ 667 h 10000"/>
                <a:gd name="connsiteX182" fmla="*/ 8575 w 10000"/>
                <a:gd name="connsiteY182" fmla="*/ 717 h 10000"/>
                <a:gd name="connsiteX183" fmla="*/ 8575 w 10000"/>
                <a:gd name="connsiteY183" fmla="*/ 752 h 10000"/>
                <a:gd name="connsiteX184" fmla="*/ 8620 w 10000"/>
                <a:gd name="connsiteY184" fmla="*/ 774 h 10000"/>
                <a:gd name="connsiteX185" fmla="*/ 8685 w 10000"/>
                <a:gd name="connsiteY185" fmla="*/ 774 h 10000"/>
                <a:gd name="connsiteX186" fmla="*/ 8691 w 10000"/>
                <a:gd name="connsiteY186" fmla="*/ 837 h 10000"/>
                <a:gd name="connsiteX187" fmla="*/ 8634 w 10000"/>
                <a:gd name="connsiteY187" fmla="*/ 866 h 10000"/>
                <a:gd name="connsiteX188" fmla="*/ 8685 w 10000"/>
                <a:gd name="connsiteY188" fmla="*/ 1143 h 10000"/>
                <a:gd name="connsiteX189" fmla="*/ 8737 w 10000"/>
                <a:gd name="connsiteY189" fmla="*/ 1270 h 10000"/>
                <a:gd name="connsiteX190" fmla="*/ 8723 w 10000"/>
                <a:gd name="connsiteY190" fmla="*/ 1327 h 10000"/>
                <a:gd name="connsiteX191" fmla="*/ 8768 w 10000"/>
                <a:gd name="connsiteY191" fmla="*/ 1391 h 10000"/>
                <a:gd name="connsiteX192" fmla="*/ 8776 w 10000"/>
                <a:gd name="connsiteY192" fmla="*/ 1434 h 10000"/>
                <a:gd name="connsiteX193" fmla="*/ 8897 w 10000"/>
                <a:gd name="connsiteY193" fmla="*/ 1483 h 10000"/>
                <a:gd name="connsiteX194" fmla="*/ 9047 w 10000"/>
                <a:gd name="connsiteY194" fmla="*/ 1441 h 10000"/>
                <a:gd name="connsiteX195" fmla="*/ 9064 w 10000"/>
                <a:gd name="connsiteY195" fmla="*/ 1384 h 10000"/>
                <a:gd name="connsiteX196" fmla="*/ 9116 w 10000"/>
                <a:gd name="connsiteY196" fmla="*/ 1405 h 10000"/>
                <a:gd name="connsiteX197" fmla="*/ 9149 w 10000"/>
                <a:gd name="connsiteY197" fmla="*/ 1455 h 10000"/>
                <a:gd name="connsiteX198" fmla="*/ 9228 w 10000"/>
                <a:gd name="connsiteY198" fmla="*/ 1419 h 10000"/>
                <a:gd name="connsiteX199" fmla="*/ 9272 w 10000"/>
                <a:gd name="connsiteY199" fmla="*/ 1419 h 10000"/>
                <a:gd name="connsiteX200" fmla="*/ 9336 w 10000"/>
                <a:gd name="connsiteY200" fmla="*/ 1476 h 10000"/>
                <a:gd name="connsiteX201" fmla="*/ 9374 w 10000"/>
                <a:gd name="connsiteY201" fmla="*/ 1398 h 10000"/>
                <a:gd name="connsiteX202" fmla="*/ 9452 w 10000"/>
                <a:gd name="connsiteY202" fmla="*/ 1434 h 10000"/>
                <a:gd name="connsiteX203" fmla="*/ 9492 w 10000"/>
                <a:gd name="connsiteY203" fmla="*/ 1391 h 10000"/>
                <a:gd name="connsiteX204" fmla="*/ 9523 w 10000"/>
                <a:gd name="connsiteY204" fmla="*/ 1398 h 10000"/>
                <a:gd name="connsiteX205" fmla="*/ 9555 w 10000"/>
                <a:gd name="connsiteY205" fmla="*/ 1356 h 10000"/>
                <a:gd name="connsiteX206" fmla="*/ 9549 w 10000"/>
                <a:gd name="connsiteY206" fmla="*/ 1313 h 10000"/>
                <a:gd name="connsiteX207" fmla="*/ 9594 w 10000"/>
                <a:gd name="connsiteY207" fmla="*/ 1292 h 10000"/>
                <a:gd name="connsiteX208" fmla="*/ 9626 w 10000"/>
                <a:gd name="connsiteY208" fmla="*/ 1221 h 10000"/>
                <a:gd name="connsiteX209" fmla="*/ 9718 w 10000"/>
                <a:gd name="connsiteY209" fmla="*/ 1228 h 10000"/>
                <a:gd name="connsiteX210" fmla="*/ 9852 w 10000"/>
                <a:gd name="connsiteY210" fmla="*/ 1434 h 10000"/>
                <a:gd name="connsiteX211" fmla="*/ 9877 w 10000"/>
                <a:gd name="connsiteY211" fmla="*/ 1505 h 10000"/>
                <a:gd name="connsiteX212" fmla="*/ 9968 w 10000"/>
                <a:gd name="connsiteY212" fmla="*/ 1597 h 10000"/>
                <a:gd name="connsiteX213" fmla="*/ 10000 w 10000"/>
                <a:gd name="connsiteY213" fmla="*/ 1682 h 10000"/>
                <a:gd name="connsiteX214" fmla="*/ 9929 w 10000"/>
                <a:gd name="connsiteY214" fmla="*/ 1796 h 10000"/>
                <a:gd name="connsiteX215" fmla="*/ 9877 w 10000"/>
                <a:gd name="connsiteY215" fmla="*/ 1838 h 10000"/>
                <a:gd name="connsiteX216" fmla="*/ 9904 w 10000"/>
                <a:gd name="connsiteY216" fmla="*/ 1959 h 10000"/>
                <a:gd name="connsiteX217" fmla="*/ 9825 w 10000"/>
                <a:gd name="connsiteY217" fmla="*/ 2051 h 10000"/>
                <a:gd name="connsiteX218" fmla="*/ 9781 w 10000"/>
                <a:gd name="connsiteY218" fmla="*/ 2072 h 10000"/>
                <a:gd name="connsiteX219" fmla="*/ 9781 w 10000"/>
                <a:gd name="connsiteY219" fmla="*/ 2136 h 10000"/>
                <a:gd name="connsiteX220" fmla="*/ 9723 w 10000"/>
                <a:gd name="connsiteY220" fmla="*/ 2257 h 10000"/>
                <a:gd name="connsiteX221" fmla="*/ 9685 w 10000"/>
                <a:gd name="connsiteY221" fmla="*/ 2264 h 10000"/>
                <a:gd name="connsiteX222" fmla="*/ 9691 w 10000"/>
                <a:gd name="connsiteY222" fmla="*/ 2349 h 10000"/>
                <a:gd name="connsiteX223" fmla="*/ 9658 w 10000"/>
                <a:gd name="connsiteY223" fmla="*/ 2413 h 10000"/>
                <a:gd name="connsiteX224" fmla="*/ 9666 w 10000"/>
                <a:gd name="connsiteY224" fmla="*/ 2697 h 10000"/>
                <a:gd name="connsiteX225" fmla="*/ 9685 w 10000"/>
                <a:gd name="connsiteY225" fmla="*/ 2718 h 10000"/>
                <a:gd name="connsiteX226" fmla="*/ 9678 w 10000"/>
                <a:gd name="connsiteY226" fmla="*/ 2811 h 10000"/>
                <a:gd name="connsiteX227" fmla="*/ 9666 w 10000"/>
                <a:gd name="connsiteY227" fmla="*/ 2896 h 10000"/>
                <a:gd name="connsiteX228" fmla="*/ 9620 w 10000"/>
                <a:gd name="connsiteY228" fmla="*/ 2938 h 10000"/>
                <a:gd name="connsiteX229" fmla="*/ 9536 w 10000"/>
                <a:gd name="connsiteY229" fmla="*/ 2903 h 10000"/>
                <a:gd name="connsiteX230" fmla="*/ 9498 w 10000"/>
                <a:gd name="connsiteY230" fmla="*/ 2952 h 10000"/>
                <a:gd name="connsiteX231" fmla="*/ 9504 w 10000"/>
                <a:gd name="connsiteY231" fmla="*/ 2995 h 10000"/>
                <a:gd name="connsiteX232" fmla="*/ 9478 w 10000"/>
                <a:gd name="connsiteY232" fmla="*/ 3080 h 10000"/>
                <a:gd name="connsiteX233" fmla="*/ 9433 w 10000"/>
                <a:gd name="connsiteY233" fmla="*/ 3137 h 10000"/>
                <a:gd name="connsiteX234" fmla="*/ 9420 w 10000"/>
                <a:gd name="connsiteY234" fmla="*/ 3236 h 10000"/>
                <a:gd name="connsiteX235" fmla="*/ 9388 w 10000"/>
                <a:gd name="connsiteY235" fmla="*/ 3322 h 10000"/>
                <a:gd name="connsiteX236" fmla="*/ 9394 w 10000"/>
                <a:gd name="connsiteY236" fmla="*/ 3378 h 10000"/>
                <a:gd name="connsiteX237" fmla="*/ 9382 w 10000"/>
                <a:gd name="connsiteY237" fmla="*/ 3435 h 10000"/>
                <a:gd name="connsiteX238" fmla="*/ 9407 w 10000"/>
                <a:gd name="connsiteY238" fmla="*/ 3485 h 10000"/>
                <a:gd name="connsiteX239" fmla="*/ 9368 w 10000"/>
                <a:gd name="connsiteY239" fmla="*/ 3563 h 10000"/>
                <a:gd name="connsiteX240" fmla="*/ 9305 w 10000"/>
                <a:gd name="connsiteY240" fmla="*/ 3442 h 10000"/>
                <a:gd name="connsiteX241" fmla="*/ 9305 w 10000"/>
                <a:gd name="connsiteY241" fmla="*/ 3350 h 10000"/>
                <a:gd name="connsiteX242" fmla="*/ 9285 w 10000"/>
                <a:gd name="connsiteY242" fmla="*/ 3336 h 10000"/>
                <a:gd name="connsiteX243" fmla="*/ 9207 w 10000"/>
                <a:gd name="connsiteY243" fmla="*/ 3400 h 10000"/>
                <a:gd name="connsiteX244" fmla="*/ 9084 w 10000"/>
                <a:gd name="connsiteY244" fmla="*/ 3549 h 10000"/>
                <a:gd name="connsiteX245" fmla="*/ 9013 w 10000"/>
                <a:gd name="connsiteY245" fmla="*/ 3655 h 10000"/>
                <a:gd name="connsiteX246" fmla="*/ 8904 w 10000"/>
                <a:gd name="connsiteY246" fmla="*/ 3712 h 10000"/>
                <a:gd name="connsiteX247" fmla="*/ 8865 w 10000"/>
                <a:gd name="connsiteY247" fmla="*/ 3797 h 10000"/>
                <a:gd name="connsiteX248" fmla="*/ 8833 w 10000"/>
                <a:gd name="connsiteY248" fmla="*/ 3825 h 10000"/>
                <a:gd name="connsiteX249" fmla="*/ 8710 w 10000"/>
                <a:gd name="connsiteY249" fmla="*/ 3903 h 10000"/>
                <a:gd name="connsiteX250" fmla="*/ 8607 w 10000"/>
                <a:gd name="connsiteY250" fmla="*/ 3996 h 10000"/>
                <a:gd name="connsiteX251" fmla="*/ 8582 w 10000"/>
                <a:gd name="connsiteY251" fmla="*/ 4067 h 10000"/>
                <a:gd name="connsiteX252" fmla="*/ 8542 w 10000"/>
                <a:gd name="connsiteY252" fmla="*/ 4102 h 10000"/>
                <a:gd name="connsiteX253" fmla="*/ 8595 w 10000"/>
                <a:gd name="connsiteY253" fmla="*/ 4194 h 10000"/>
                <a:gd name="connsiteX254" fmla="*/ 8646 w 10000"/>
                <a:gd name="connsiteY254" fmla="*/ 4265 h 10000"/>
                <a:gd name="connsiteX255" fmla="*/ 8717 w 10000"/>
                <a:gd name="connsiteY255" fmla="*/ 4294 h 10000"/>
                <a:gd name="connsiteX256" fmla="*/ 8691 w 10000"/>
                <a:gd name="connsiteY256" fmla="*/ 4344 h 10000"/>
                <a:gd name="connsiteX257" fmla="*/ 8742 w 10000"/>
                <a:gd name="connsiteY257" fmla="*/ 4358 h 10000"/>
                <a:gd name="connsiteX258" fmla="*/ 8742 w 10000"/>
                <a:gd name="connsiteY258" fmla="*/ 4443 h 10000"/>
                <a:gd name="connsiteX259" fmla="*/ 8782 w 10000"/>
                <a:gd name="connsiteY259" fmla="*/ 4507 h 10000"/>
                <a:gd name="connsiteX260" fmla="*/ 8845 w 10000"/>
                <a:gd name="connsiteY260" fmla="*/ 4493 h 10000"/>
                <a:gd name="connsiteX261" fmla="*/ 8872 w 10000"/>
                <a:gd name="connsiteY261" fmla="*/ 4422 h 10000"/>
                <a:gd name="connsiteX262" fmla="*/ 8923 w 10000"/>
                <a:gd name="connsiteY262" fmla="*/ 4414 h 10000"/>
                <a:gd name="connsiteX263" fmla="*/ 8929 w 10000"/>
                <a:gd name="connsiteY263" fmla="*/ 4358 h 10000"/>
                <a:gd name="connsiteX264" fmla="*/ 8995 w 10000"/>
                <a:gd name="connsiteY264" fmla="*/ 4358 h 10000"/>
                <a:gd name="connsiteX265" fmla="*/ 8968 w 10000"/>
                <a:gd name="connsiteY265" fmla="*/ 4429 h 10000"/>
                <a:gd name="connsiteX266" fmla="*/ 9032 w 10000"/>
                <a:gd name="connsiteY266" fmla="*/ 4464 h 10000"/>
                <a:gd name="connsiteX267" fmla="*/ 9020 w 10000"/>
                <a:gd name="connsiteY267" fmla="*/ 4528 h 10000"/>
                <a:gd name="connsiteX268" fmla="*/ 8923 w 10000"/>
                <a:gd name="connsiteY268" fmla="*/ 4535 h 10000"/>
                <a:gd name="connsiteX269" fmla="*/ 8853 w 10000"/>
                <a:gd name="connsiteY269" fmla="*/ 4578 h 10000"/>
                <a:gd name="connsiteX270" fmla="*/ 8789 w 10000"/>
                <a:gd name="connsiteY270" fmla="*/ 4599 h 10000"/>
                <a:gd name="connsiteX271" fmla="*/ 8789 w 10000"/>
                <a:gd name="connsiteY271" fmla="*/ 4698 h 10000"/>
                <a:gd name="connsiteX272" fmla="*/ 8853 w 10000"/>
                <a:gd name="connsiteY272" fmla="*/ 4805 h 10000"/>
                <a:gd name="connsiteX273" fmla="*/ 8801 w 10000"/>
                <a:gd name="connsiteY273" fmla="*/ 4904 h 10000"/>
                <a:gd name="connsiteX274" fmla="*/ 8697 w 10000"/>
                <a:gd name="connsiteY274" fmla="*/ 4918 h 10000"/>
                <a:gd name="connsiteX275" fmla="*/ 8710 w 10000"/>
                <a:gd name="connsiteY275" fmla="*/ 5032 h 10000"/>
                <a:gd name="connsiteX276" fmla="*/ 8705 w 10000"/>
                <a:gd name="connsiteY276" fmla="*/ 5103 h 10000"/>
                <a:gd name="connsiteX277" fmla="*/ 8672 w 10000"/>
                <a:gd name="connsiteY277" fmla="*/ 5138 h 10000"/>
                <a:gd name="connsiteX278" fmla="*/ 8607 w 10000"/>
                <a:gd name="connsiteY278" fmla="*/ 5110 h 10000"/>
                <a:gd name="connsiteX279" fmla="*/ 8551 w 10000"/>
                <a:gd name="connsiteY279" fmla="*/ 5018 h 10000"/>
                <a:gd name="connsiteX280" fmla="*/ 8485 w 10000"/>
                <a:gd name="connsiteY280" fmla="*/ 5089 h 10000"/>
                <a:gd name="connsiteX281" fmla="*/ 8421 w 10000"/>
                <a:gd name="connsiteY281" fmla="*/ 5039 h 10000"/>
                <a:gd name="connsiteX282" fmla="*/ 8414 w 10000"/>
                <a:gd name="connsiteY282" fmla="*/ 5011 h 10000"/>
                <a:gd name="connsiteX283" fmla="*/ 8324 w 10000"/>
                <a:gd name="connsiteY283" fmla="*/ 4947 h 10000"/>
                <a:gd name="connsiteX284" fmla="*/ 8298 w 10000"/>
                <a:gd name="connsiteY284" fmla="*/ 4961 h 10000"/>
                <a:gd name="connsiteX285" fmla="*/ 8310 w 10000"/>
                <a:gd name="connsiteY285" fmla="*/ 5039 h 10000"/>
                <a:gd name="connsiteX286" fmla="*/ 8259 w 10000"/>
                <a:gd name="connsiteY286" fmla="*/ 5138 h 10000"/>
                <a:gd name="connsiteX287" fmla="*/ 8298 w 10000"/>
                <a:gd name="connsiteY287" fmla="*/ 5160 h 10000"/>
                <a:gd name="connsiteX288" fmla="*/ 8370 w 10000"/>
                <a:gd name="connsiteY288" fmla="*/ 5145 h 10000"/>
                <a:gd name="connsiteX289" fmla="*/ 8382 w 10000"/>
                <a:gd name="connsiteY289" fmla="*/ 5181 h 10000"/>
                <a:gd name="connsiteX290" fmla="*/ 8370 w 10000"/>
                <a:gd name="connsiteY290" fmla="*/ 5224 h 10000"/>
                <a:gd name="connsiteX291" fmla="*/ 8395 w 10000"/>
                <a:gd name="connsiteY291" fmla="*/ 5280 h 10000"/>
                <a:gd name="connsiteX292" fmla="*/ 8453 w 10000"/>
                <a:gd name="connsiteY292" fmla="*/ 5316 h 10000"/>
                <a:gd name="connsiteX293" fmla="*/ 8440 w 10000"/>
                <a:gd name="connsiteY293" fmla="*/ 5401 h 10000"/>
                <a:gd name="connsiteX294" fmla="*/ 8479 w 10000"/>
                <a:gd name="connsiteY294" fmla="*/ 5444 h 10000"/>
                <a:gd name="connsiteX295" fmla="*/ 8433 w 10000"/>
                <a:gd name="connsiteY295" fmla="*/ 5486 h 10000"/>
                <a:gd name="connsiteX296" fmla="*/ 8421 w 10000"/>
                <a:gd name="connsiteY296" fmla="*/ 5642 h 10000"/>
                <a:gd name="connsiteX297" fmla="*/ 8395 w 10000"/>
                <a:gd name="connsiteY297" fmla="*/ 5649 h 10000"/>
                <a:gd name="connsiteX298" fmla="*/ 8427 w 10000"/>
                <a:gd name="connsiteY298" fmla="*/ 5720 h 10000"/>
                <a:gd name="connsiteX299" fmla="*/ 8433 w 10000"/>
                <a:gd name="connsiteY299" fmla="*/ 5841 h 10000"/>
                <a:gd name="connsiteX300" fmla="*/ 8465 w 10000"/>
                <a:gd name="connsiteY300" fmla="*/ 5869 h 10000"/>
                <a:gd name="connsiteX301" fmla="*/ 8473 w 10000"/>
                <a:gd name="connsiteY301" fmla="*/ 5905 h 10000"/>
                <a:gd name="connsiteX302" fmla="*/ 8498 w 10000"/>
                <a:gd name="connsiteY302" fmla="*/ 5912 h 10000"/>
                <a:gd name="connsiteX303" fmla="*/ 8504 w 10000"/>
                <a:gd name="connsiteY303" fmla="*/ 5983 h 10000"/>
                <a:gd name="connsiteX304" fmla="*/ 8491 w 10000"/>
                <a:gd name="connsiteY304" fmla="*/ 6033 h 10000"/>
                <a:gd name="connsiteX305" fmla="*/ 8557 w 10000"/>
                <a:gd name="connsiteY305" fmla="*/ 6061 h 10000"/>
                <a:gd name="connsiteX306" fmla="*/ 8653 w 10000"/>
                <a:gd name="connsiteY306" fmla="*/ 6004 h 10000"/>
                <a:gd name="connsiteX307" fmla="*/ 8794 w 10000"/>
                <a:gd name="connsiteY307" fmla="*/ 5891 h 10000"/>
                <a:gd name="connsiteX308" fmla="*/ 8833 w 10000"/>
                <a:gd name="connsiteY308" fmla="*/ 5891 h 10000"/>
                <a:gd name="connsiteX309" fmla="*/ 8833 w 10000"/>
                <a:gd name="connsiteY309" fmla="*/ 5976 h 10000"/>
                <a:gd name="connsiteX310" fmla="*/ 8859 w 10000"/>
                <a:gd name="connsiteY310" fmla="*/ 5990 h 10000"/>
                <a:gd name="connsiteX311" fmla="*/ 8904 w 10000"/>
                <a:gd name="connsiteY311" fmla="*/ 6089 h 10000"/>
                <a:gd name="connsiteX312" fmla="*/ 8936 w 10000"/>
                <a:gd name="connsiteY312" fmla="*/ 6097 h 10000"/>
                <a:gd name="connsiteX313" fmla="*/ 8916 w 10000"/>
                <a:gd name="connsiteY313" fmla="*/ 6153 h 10000"/>
                <a:gd name="connsiteX314" fmla="*/ 8968 w 10000"/>
                <a:gd name="connsiteY314" fmla="*/ 6281 h 10000"/>
                <a:gd name="connsiteX315" fmla="*/ 8968 w 10000"/>
                <a:gd name="connsiteY315" fmla="*/ 6345 h 10000"/>
                <a:gd name="connsiteX316" fmla="*/ 8995 w 10000"/>
                <a:gd name="connsiteY316" fmla="*/ 6416 h 10000"/>
                <a:gd name="connsiteX317" fmla="*/ 8955 w 10000"/>
                <a:gd name="connsiteY317" fmla="*/ 6473 h 10000"/>
                <a:gd name="connsiteX318" fmla="*/ 8910 w 10000"/>
                <a:gd name="connsiteY318" fmla="*/ 6466 h 10000"/>
                <a:gd name="connsiteX319" fmla="*/ 8910 w 10000"/>
                <a:gd name="connsiteY319" fmla="*/ 6501 h 10000"/>
                <a:gd name="connsiteX320" fmla="*/ 8955 w 10000"/>
                <a:gd name="connsiteY320" fmla="*/ 6544 h 10000"/>
                <a:gd name="connsiteX321" fmla="*/ 8975 w 10000"/>
                <a:gd name="connsiteY321" fmla="*/ 6515 h 10000"/>
                <a:gd name="connsiteX322" fmla="*/ 9013 w 10000"/>
                <a:gd name="connsiteY322" fmla="*/ 6579 h 10000"/>
                <a:gd name="connsiteX323" fmla="*/ 9059 w 10000"/>
                <a:gd name="connsiteY323" fmla="*/ 6579 h 10000"/>
                <a:gd name="connsiteX324" fmla="*/ 9032 w 10000"/>
                <a:gd name="connsiteY324" fmla="*/ 6757 h 10000"/>
                <a:gd name="connsiteX325" fmla="*/ 9013 w 10000"/>
                <a:gd name="connsiteY325" fmla="*/ 6792 h 10000"/>
                <a:gd name="connsiteX326" fmla="*/ 8955 w 10000"/>
                <a:gd name="connsiteY326" fmla="*/ 6778 h 10000"/>
                <a:gd name="connsiteX327" fmla="*/ 8884 w 10000"/>
                <a:gd name="connsiteY327" fmla="*/ 6799 h 10000"/>
                <a:gd name="connsiteX328" fmla="*/ 8859 w 10000"/>
                <a:gd name="connsiteY328" fmla="*/ 6842 h 10000"/>
                <a:gd name="connsiteX329" fmla="*/ 8853 w 10000"/>
                <a:gd name="connsiteY329" fmla="*/ 6884 h 10000"/>
                <a:gd name="connsiteX330" fmla="*/ 8808 w 10000"/>
                <a:gd name="connsiteY330" fmla="*/ 6934 h 10000"/>
                <a:gd name="connsiteX331" fmla="*/ 8737 w 10000"/>
                <a:gd name="connsiteY331" fmla="*/ 6941 h 10000"/>
                <a:gd name="connsiteX332" fmla="*/ 8723 w 10000"/>
                <a:gd name="connsiteY332" fmla="*/ 6962 h 10000"/>
                <a:gd name="connsiteX333" fmla="*/ 8678 w 10000"/>
                <a:gd name="connsiteY333" fmla="*/ 6927 h 10000"/>
                <a:gd name="connsiteX334" fmla="*/ 8634 w 10000"/>
                <a:gd name="connsiteY334" fmla="*/ 6934 h 10000"/>
                <a:gd name="connsiteX335" fmla="*/ 8607 w 10000"/>
                <a:gd name="connsiteY335" fmla="*/ 6906 h 10000"/>
                <a:gd name="connsiteX336" fmla="*/ 8551 w 10000"/>
                <a:gd name="connsiteY336" fmla="*/ 6891 h 10000"/>
                <a:gd name="connsiteX337" fmla="*/ 8563 w 10000"/>
                <a:gd name="connsiteY337" fmla="*/ 6941 h 10000"/>
                <a:gd name="connsiteX338" fmla="*/ 8536 w 10000"/>
                <a:gd name="connsiteY338" fmla="*/ 6991 h 10000"/>
                <a:gd name="connsiteX339" fmla="*/ 8440 w 10000"/>
                <a:gd name="connsiteY339" fmla="*/ 6984 h 10000"/>
                <a:gd name="connsiteX340" fmla="*/ 8408 w 10000"/>
                <a:gd name="connsiteY340" fmla="*/ 6962 h 10000"/>
                <a:gd name="connsiteX341" fmla="*/ 8356 w 10000"/>
                <a:gd name="connsiteY341" fmla="*/ 6984 h 10000"/>
                <a:gd name="connsiteX342" fmla="*/ 8350 w 10000"/>
                <a:gd name="connsiteY342" fmla="*/ 7055 h 10000"/>
                <a:gd name="connsiteX343" fmla="*/ 8254 w 10000"/>
                <a:gd name="connsiteY343" fmla="*/ 7133 h 10000"/>
                <a:gd name="connsiteX344" fmla="*/ 8221 w 10000"/>
                <a:gd name="connsiteY344" fmla="*/ 7090 h 10000"/>
                <a:gd name="connsiteX345" fmla="*/ 8151 w 10000"/>
                <a:gd name="connsiteY345" fmla="*/ 7111 h 10000"/>
                <a:gd name="connsiteX346" fmla="*/ 8105 w 10000"/>
                <a:gd name="connsiteY346" fmla="*/ 7133 h 10000"/>
                <a:gd name="connsiteX347" fmla="*/ 8099 w 10000"/>
                <a:gd name="connsiteY347" fmla="*/ 7168 h 10000"/>
                <a:gd name="connsiteX348" fmla="*/ 8001 w 10000"/>
                <a:gd name="connsiteY348" fmla="*/ 7246 h 10000"/>
                <a:gd name="connsiteX349" fmla="*/ 7945 w 10000"/>
                <a:gd name="connsiteY349" fmla="*/ 7232 h 10000"/>
                <a:gd name="connsiteX350" fmla="*/ 7886 w 10000"/>
                <a:gd name="connsiteY350" fmla="*/ 7260 h 10000"/>
                <a:gd name="connsiteX351" fmla="*/ 7841 w 10000"/>
                <a:gd name="connsiteY351" fmla="*/ 7303 h 10000"/>
                <a:gd name="connsiteX352" fmla="*/ 7777 w 10000"/>
                <a:gd name="connsiteY352" fmla="*/ 7331 h 10000"/>
                <a:gd name="connsiteX353" fmla="*/ 7782 w 10000"/>
                <a:gd name="connsiteY353" fmla="*/ 7374 h 10000"/>
                <a:gd name="connsiteX354" fmla="*/ 7726 w 10000"/>
                <a:gd name="connsiteY354" fmla="*/ 7402 h 10000"/>
                <a:gd name="connsiteX355" fmla="*/ 7641 w 10000"/>
                <a:gd name="connsiteY355" fmla="*/ 7523 h 10000"/>
                <a:gd name="connsiteX356" fmla="*/ 7628 w 10000"/>
                <a:gd name="connsiteY356" fmla="*/ 7573 h 10000"/>
                <a:gd name="connsiteX357" fmla="*/ 7602 w 10000"/>
                <a:gd name="connsiteY357" fmla="*/ 7559 h 10000"/>
                <a:gd name="connsiteX358" fmla="*/ 7615 w 10000"/>
                <a:gd name="connsiteY358" fmla="*/ 7523 h 10000"/>
                <a:gd name="connsiteX359" fmla="*/ 7532 w 10000"/>
                <a:gd name="connsiteY359" fmla="*/ 7339 h 10000"/>
                <a:gd name="connsiteX360" fmla="*/ 7532 w 10000"/>
                <a:gd name="connsiteY360" fmla="*/ 7268 h 10000"/>
                <a:gd name="connsiteX361" fmla="*/ 7494 w 10000"/>
                <a:gd name="connsiteY361" fmla="*/ 7268 h 10000"/>
                <a:gd name="connsiteX362" fmla="*/ 7375 w 10000"/>
                <a:gd name="connsiteY362" fmla="*/ 7197 h 10000"/>
                <a:gd name="connsiteX363" fmla="*/ 7306 w 10000"/>
                <a:gd name="connsiteY363" fmla="*/ 7232 h 10000"/>
                <a:gd name="connsiteX364" fmla="*/ 7286 w 10000"/>
                <a:gd name="connsiteY364" fmla="*/ 7275 h 10000"/>
                <a:gd name="connsiteX365" fmla="*/ 7337 w 10000"/>
                <a:gd name="connsiteY365" fmla="*/ 7324 h 10000"/>
                <a:gd name="connsiteX366" fmla="*/ 7350 w 10000"/>
                <a:gd name="connsiteY366" fmla="*/ 7367 h 10000"/>
                <a:gd name="connsiteX367" fmla="*/ 7318 w 10000"/>
                <a:gd name="connsiteY367" fmla="*/ 7410 h 10000"/>
                <a:gd name="connsiteX368" fmla="*/ 7325 w 10000"/>
                <a:gd name="connsiteY368" fmla="*/ 7445 h 10000"/>
                <a:gd name="connsiteX369" fmla="*/ 7312 w 10000"/>
                <a:gd name="connsiteY369" fmla="*/ 7516 h 10000"/>
                <a:gd name="connsiteX370" fmla="*/ 7318 w 10000"/>
                <a:gd name="connsiteY370" fmla="*/ 7587 h 10000"/>
                <a:gd name="connsiteX371" fmla="*/ 7357 w 10000"/>
                <a:gd name="connsiteY371" fmla="*/ 7700 h 10000"/>
                <a:gd name="connsiteX372" fmla="*/ 7318 w 10000"/>
                <a:gd name="connsiteY372" fmla="*/ 7743 h 10000"/>
                <a:gd name="connsiteX373" fmla="*/ 7325 w 10000"/>
                <a:gd name="connsiteY373" fmla="*/ 7779 h 10000"/>
                <a:gd name="connsiteX374" fmla="*/ 7292 w 10000"/>
                <a:gd name="connsiteY374" fmla="*/ 7793 h 10000"/>
                <a:gd name="connsiteX375" fmla="*/ 7274 w 10000"/>
                <a:gd name="connsiteY375" fmla="*/ 7814 h 10000"/>
                <a:gd name="connsiteX376" fmla="*/ 7150 w 10000"/>
                <a:gd name="connsiteY376" fmla="*/ 7800 h 10000"/>
                <a:gd name="connsiteX377" fmla="*/ 7131 w 10000"/>
                <a:gd name="connsiteY377" fmla="*/ 7757 h 10000"/>
                <a:gd name="connsiteX378" fmla="*/ 7092 w 10000"/>
                <a:gd name="connsiteY378" fmla="*/ 7786 h 10000"/>
                <a:gd name="connsiteX379" fmla="*/ 7009 w 10000"/>
                <a:gd name="connsiteY379" fmla="*/ 7771 h 10000"/>
                <a:gd name="connsiteX380" fmla="*/ 6951 w 10000"/>
                <a:gd name="connsiteY380" fmla="*/ 7793 h 10000"/>
                <a:gd name="connsiteX381" fmla="*/ 6919 w 10000"/>
                <a:gd name="connsiteY381" fmla="*/ 7644 h 10000"/>
                <a:gd name="connsiteX382" fmla="*/ 6885 w 10000"/>
                <a:gd name="connsiteY382" fmla="*/ 7637 h 10000"/>
                <a:gd name="connsiteX383" fmla="*/ 6848 w 10000"/>
                <a:gd name="connsiteY383" fmla="*/ 7544 h 10000"/>
                <a:gd name="connsiteX384" fmla="*/ 6868 w 10000"/>
                <a:gd name="connsiteY384" fmla="*/ 7502 h 10000"/>
                <a:gd name="connsiteX385" fmla="*/ 6912 w 10000"/>
                <a:gd name="connsiteY385" fmla="*/ 7523 h 10000"/>
                <a:gd name="connsiteX386" fmla="*/ 6932 w 10000"/>
                <a:gd name="connsiteY386" fmla="*/ 7473 h 10000"/>
                <a:gd name="connsiteX387" fmla="*/ 6900 w 10000"/>
                <a:gd name="connsiteY387" fmla="*/ 7438 h 10000"/>
                <a:gd name="connsiteX388" fmla="*/ 6919 w 10000"/>
                <a:gd name="connsiteY388" fmla="*/ 7402 h 10000"/>
                <a:gd name="connsiteX389" fmla="*/ 6835 w 10000"/>
                <a:gd name="connsiteY389" fmla="*/ 7331 h 10000"/>
                <a:gd name="connsiteX390" fmla="*/ 6841 w 10000"/>
                <a:gd name="connsiteY390" fmla="*/ 7296 h 10000"/>
                <a:gd name="connsiteX391" fmla="*/ 6790 w 10000"/>
                <a:gd name="connsiteY391" fmla="*/ 7260 h 10000"/>
                <a:gd name="connsiteX392" fmla="*/ 6822 w 10000"/>
                <a:gd name="connsiteY392" fmla="*/ 7218 h 10000"/>
                <a:gd name="connsiteX393" fmla="*/ 6809 w 10000"/>
                <a:gd name="connsiteY393" fmla="*/ 7168 h 10000"/>
                <a:gd name="connsiteX394" fmla="*/ 6750 w 10000"/>
                <a:gd name="connsiteY394" fmla="*/ 7090 h 10000"/>
                <a:gd name="connsiteX395" fmla="*/ 6713 w 10000"/>
                <a:gd name="connsiteY395" fmla="*/ 7026 h 10000"/>
                <a:gd name="connsiteX396" fmla="*/ 6635 w 10000"/>
                <a:gd name="connsiteY396" fmla="*/ 7055 h 10000"/>
                <a:gd name="connsiteX397" fmla="*/ 6591 w 10000"/>
                <a:gd name="connsiteY397" fmla="*/ 7048 h 10000"/>
                <a:gd name="connsiteX398" fmla="*/ 6565 w 10000"/>
                <a:gd name="connsiteY398" fmla="*/ 7111 h 10000"/>
                <a:gd name="connsiteX399" fmla="*/ 6475 w 10000"/>
                <a:gd name="connsiteY399" fmla="*/ 7119 h 10000"/>
                <a:gd name="connsiteX400" fmla="*/ 6442 w 10000"/>
                <a:gd name="connsiteY400" fmla="*/ 7111 h 10000"/>
                <a:gd name="connsiteX401" fmla="*/ 6365 w 10000"/>
                <a:gd name="connsiteY401" fmla="*/ 7161 h 10000"/>
                <a:gd name="connsiteX402" fmla="*/ 6372 w 10000"/>
                <a:gd name="connsiteY402" fmla="*/ 7260 h 10000"/>
                <a:gd name="connsiteX403" fmla="*/ 6352 w 10000"/>
                <a:gd name="connsiteY403" fmla="*/ 7324 h 10000"/>
                <a:gd name="connsiteX404" fmla="*/ 6352 w 10000"/>
                <a:gd name="connsiteY404" fmla="*/ 7381 h 10000"/>
                <a:gd name="connsiteX405" fmla="*/ 6287 w 10000"/>
                <a:gd name="connsiteY405" fmla="*/ 7424 h 10000"/>
                <a:gd name="connsiteX406" fmla="*/ 6217 w 10000"/>
                <a:gd name="connsiteY406" fmla="*/ 7431 h 10000"/>
                <a:gd name="connsiteX407" fmla="*/ 6197 w 10000"/>
                <a:gd name="connsiteY407" fmla="*/ 7410 h 10000"/>
                <a:gd name="connsiteX408" fmla="*/ 6133 w 10000"/>
                <a:gd name="connsiteY408" fmla="*/ 7388 h 10000"/>
                <a:gd name="connsiteX409" fmla="*/ 6096 w 10000"/>
                <a:gd name="connsiteY409" fmla="*/ 7431 h 10000"/>
                <a:gd name="connsiteX410" fmla="*/ 6087 w 10000"/>
                <a:gd name="connsiteY410" fmla="*/ 7473 h 10000"/>
                <a:gd name="connsiteX411" fmla="*/ 6048 w 10000"/>
                <a:gd name="connsiteY411" fmla="*/ 7480 h 10000"/>
                <a:gd name="connsiteX412" fmla="*/ 6043 w 10000"/>
                <a:gd name="connsiteY412" fmla="*/ 7523 h 10000"/>
                <a:gd name="connsiteX413" fmla="*/ 6011 w 10000"/>
                <a:gd name="connsiteY413" fmla="*/ 7523 h 10000"/>
                <a:gd name="connsiteX414" fmla="*/ 5972 w 10000"/>
                <a:gd name="connsiteY414" fmla="*/ 7424 h 10000"/>
                <a:gd name="connsiteX415" fmla="*/ 5882 w 10000"/>
                <a:gd name="connsiteY415" fmla="*/ 7473 h 10000"/>
                <a:gd name="connsiteX416" fmla="*/ 5778 w 10000"/>
                <a:gd name="connsiteY416" fmla="*/ 7551 h 10000"/>
                <a:gd name="connsiteX417" fmla="*/ 5739 w 10000"/>
                <a:gd name="connsiteY417" fmla="*/ 7566 h 10000"/>
                <a:gd name="connsiteX418" fmla="*/ 5753 w 10000"/>
                <a:gd name="connsiteY418" fmla="*/ 7615 h 10000"/>
                <a:gd name="connsiteX419" fmla="*/ 5694 w 10000"/>
                <a:gd name="connsiteY419" fmla="*/ 7637 h 10000"/>
                <a:gd name="connsiteX420" fmla="*/ 5655 w 10000"/>
                <a:gd name="connsiteY420" fmla="*/ 7608 h 10000"/>
                <a:gd name="connsiteX421" fmla="*/ 5571 w 10000"/>
                <a:gd name="connsiteY421" fmla="*/ 7622 h 10000"/>
                <a:gd name="connsiteX422" fmla="*/ 5571 w 10000"/>
                <a:gd name="connsiteY422" fmla="*/ 7395 h 10000"/>
                <a:gd name="connsiteX423" fmla="*/ 5654 w 10000"/>
                <a:gd name="connsiteY423" fmla="*/ 7826 h 10000"/>
                <a:gd name="connsiteX0" fmla="*/ 4804 w 9617"/>
                <a:gd name="connsiteY0" fmla="*/ 7970 h 10000"/>
                <a:gd name="connsiteX1" fmla="*/ 4854 w 9617"/>
                <a:gd name="connsiteY1" fmla="*/ 8247 h 10000"/>
                <a:gd name="connsiteX2" fmla="*/ 4808 w 9617"/>
                <a:gd name="connsiteY2" fmla="*/ 8254 h 10000"/>
                <a:gd name="connsiteX3" fmla="*/ 4653 w 9617"/>
                <a:gd name="connsiteY3" fmla="*/ 8353 h 10000"/>
                <a:gd name="connsiteX4" fmla="*/ 4564 w 9617"/>
                <a:gd name="connsiteY4" fmla="*/ 8368 h 10000"/>
                <a:gd name="connsiteX5" fmla="*/ 4530 w 9617"/>
                <a:gd name="connsiteY5" fmla="*/ 8311 h 10000"/>
                <a:gd name="connsiteX6" fmla="*/ 4390 w 9617"/>
                <a:gd name="connsiteY6" fmla="*/ 8361 h 10000"/>
                <a:gd name="connsiteX7" fmla="*/ 4371 w 9617"/>
                <a:gd name="connsiteY7" fmla="*/ 8432 h 10000"/>
                <a:gd name="connsiteX8" fmla="*/ 4287 w 9617"/>
                <a:gd name="connsiteY8" fmla="*/ 8417 h 10000"/>
                <a:gd name="connsiteX9" fmla="*/ 4216 w 9617"/>
                <a:gd name="connsiteY9" fmla="*/ 8382 h 10000"/>
                <a:gd name="connsiteX10" fmla="*/ 4158 w 9617"/>
                <a:gd name="connsiteY10" fmla="*/ 8403 h 10000"/>
                <a:gd name="connsiteX11" fmla="*/ 1766 w 9617"/>
                <a:gd name="connsiteY11" fmla="*/ 8971 h 10000"/>
                <a:gd name="connsiteX12" fmla="*/ 1772 w 9617"/>
                <a:gd name="connsiteY12" fmla="*/ 9021 h 10000"/>
                <a:gd name="connsiteX13" fmla="*/ 1386 w 9617"/>
                <a:gd name="connsiteY13" fmla="*/ 9837 h 10000"/>
                <a:gd name="connsiteX14" fmla="*/ 1303 w 9617"/>
                <a:gd name="connsiteY14" fmla="*/ 9879 h 10000"/>
                <a:gd name="connsiteX15" fmla="*/ 1256 w 9617"/>
                <a:gd name="connsiteY15" fmla="*/ 9922 h 10000"/>
                <a:gd name="connsiteX16" fmla="*/ 1179 w 9617"/>
                <a:gd name="connsiteY16" fmla="*/ 9929 h 10000"/>
                <a:gd name="connsiteX17" fmla="*/ 1134 w 9617"/>
                <a:gd name="connsiteY17" fmla="*/ 9943 h 10000"/>
                <a:gd name="connsiteX18" fmla="*/ 1096 w 9617"/>
                <a:gd name="connsiteY18" fmla="*/ 9929 h 10000"/>
                <a:gd name="connsiteX19" fmla="*/ 1031 w 9617"/>
                <a:gd name="connsiteY19" fmla="*/ 9943 h 10000"/>
                <a:gd name="connsiteX20" fmla="*/ 1025 w 9617"/>
                <a:gd name="connsiteY20" fmla="*/ 9957 h 10000"/>
                <a:gd name="connsiteX21" fmla="*/ 973 w 9617"/>
                <a:gd name="connsiteY21" fmla="*/ 9993 h 10000"/>
                <a:gd name="connsiteX22" fmla="*/ 935 w 9617"/>
                <a:gd name="connsiteY22" fmla="*/ 10000 h 10000"/>
                <a:gd name="connsiteX23" fmla="*/ 819 w 9617"/>
                <a:gd name="connsiteY23" fmla="*/ 9901 h 10000"/>
                <a:gd name="connsiteX24" fmla="*/ 735 w 9617"/>
                <a:gd name="connsiteY24" fmla="*/ 9794 h 10000"/>
                <a:gd name="connsiteX25" fmla="*/ 633 w 9617"/>
                <a:gd name="connsiteY25" fmla="*/ 9759 h 10000"/>
                <a:gd name="connsiteX26" fmla="*/ 613 w 9617"/>
                <a:gd name="connsiteY26" fmla="*/ 9624 h 10000"/>
                <a:gd name="connsiteX27" fmla="*/ 684 w 9617"/>
                <a:gd name="connsiteY27" fmla="*/ 9588 h 10000"/>
                <a:gd name="connsiteX28" fmla="*/ 658 w 9617"/>
                <a:gd name="connsiteY28" fmla="*/ 9482 h 10000"/>
                <a:gd name="connsiteX29" fmla="*/ 633 w 9617"/>
                <a:gd name="connsiteY29" fmla="*/ 9446 h 10000"/>
                <a:gd name="connsiteX30" fmla="*/ 310 w 9617"/>
                <a:gd name="connsiteY30" fmla="*/ 9013 h 10000"/>
                <a:gd name="connsiteX31" fmla="*/ 252 w 9617"/>
                <a:gd name="connsiteY31" fmla="*/ 8971 h 10000"/>
                <a:gd name="connsiteX32" fmla="*/ 148 w 9617"/>
                <a:gd name="connsiteY32" fmla="*/ 9021 h 10000"/>
                <a:gd name="connsiteX33" fmla="*/ 0 w 9617"/>
                <a:gd name="connsiteY33" fmla="*/ 7104 h 10000"/>
                <a:gd name="connsiteX34" fmla="*/ 5611 w 9617"/>
                <a:gd name="connsiteY34" fmla="*/ 7627 h 10000"/>
                <a:gd name="connsiteX35" fmla="*/ 4486 w 9617"/>
                <a:gd name="connsiteY35" fmla="*/ 5713 h 10000"/>
                <a:gd name="connsiteX36" fmla="*/ 4634 w 9617"/>
                <a:gd name="connsiteY36" fmla="*/ 5720 h 10000"/>
                <a:gd name="connsiteX37" fmla="*/ 4685 w 9617"/>
                <a:gd name="connsiteY37" fmla="*/ 5742 h 10000"/>
                <a:gd name="connsiteX38" fmla="*/ 4795 w 9617"/>
                <a:gd name="connsiteY38" fmla="*/ 5635 h 10000"/>
                <a:gd name="connsiteX39" fmla="*/ 4854 w 9617"/>
                <a:gd name="connsiteY39" fmla="*/ 5628 h 10000"/>
                <a:gd name="connsiteX40" fmla="*/ 4905 w 9617"/>
                <a:gd name="connsiteY40" fmla="*/ 5564 h 10000"/>
                <a:gd name="connsiteX41" fmla="*/ 4969 w 9617"/>
                <a:gd name="connsiteY41" fmla="*/ 5515 h 10000"/>
                <a:gd name="connsiteX42" fmla="*/ 5034 w 9617"/>
                <a:gd name="connsiteY42" fmla="*/ 5408 h 10000"/>
                <a:gd name="connsiteX43" fmla="*/ 5047 w 9617"/>
                <a:gd name="connsiteY43" fmla="*/ 5344 h 10000"/>
                <a:gd name="connsiteX44" fmla="*/ 5124 w 9617"/>
                <a:gd name="connsiteY44" fmla="*/ 5316 h 10000"/>
                <a:gd name="connsiteX45" fmla="*/ 5214 w 9617"/>
                <a:gd name="connsiteY45" fmla="*/ 5351 h 10000"/>
                <a:gd name="connsiteX46" fmla="*/ 5291 w 9617"/>
                <a:gd name="connsiteY46" fmla="*/ 5337 h 10000"/>
                <a:gd name="connsiteX47" fmla="*/ 5370 w 9617"/>
                <a:gd name="connsiteY47" fmla="*/ 5344 h 10000"/>
                <a:gd name="connsiteX48" fmla="*/ 5506 w 9617"/>
                <a:gd name="connsiteY48" fmla="*/ 5302 h 10000"/>
                <a:gd name="connsiteX49" fmla="*/ 5594 w 9617"/>
                <a:gd name="connsiteY49" fmla="*/ 5195 h 10000"/>
                <a:gd name="connsiteX50" fmla="*/ 5633 w 9617"/>
                <a:gd name="connsiteY50" fmla="*/ 5160 h 10000"/>
                <a:gd name="connsiteX51" fmla="*/ 5692 w 9617"/>
                <a:gd name="connsiteY51" fmla="*/ 5160 h 10000"/>
                <a:gd name="connsiteX52" fmla="*/ 5737 w 9617"/>
                <a:gd name="connsiteY52" fmla="*/ 5103 h 10000"/>
                <a:gd name="connsiteX53" fmla="*/ 5718 w 9617"/>
                <a:gd name="connsiteY53" fmla="*/ 5039 h 10000"/>
                <a:gd name="connsiteX54" fmla="*/ 5731 w 9617"/>
                <a:gd name="connsiteY54" fmla="*/ 4982 h 10000"/>
                <a:gd name="connsiteX55" fmla="*/ 5789 w 9617"/>
                <a:gd name="connsiteY55" fmla="*/ 4876 h 10000"/>
                <a:gd name="connsiteX56" fmla="*/ 5852 w 9617"/>
                <a:gd name="connsiteY56" fmla="*/ 4776 h 10000"/>
                <a:gd name="connsiteX57" fmla="*/ 5917 w 9617"/>
                <a:gd name="connsiteY57" fmla="*/ 4755 h 10000"/>
                <a:gd name="connsiteX58" fmla="*/ 5950 w 9617"/>
                <a:gd name="connsiteY58" fmla="*/ 4720 h 10000"/>
                <a:gd name="connsiteX59" fmla="*/ 6059 w 9617"/>
                <a:gd name="connsiteY59" fmla="*/ 4734 h 10000"/>
                <a:gd name="connsiteX60" fmla="*/ 6169 w 9617"/>
                <a:gd name="connsiteY60" fmla="*/ 4734 h 10000"/>
                <a:gd name="connsiteX61" fmla="*/ 6176 w 9617"/>
                <a:gd name="connsiteY61" fmla="*/ 4670 h 10000"/>
                <a:gd name="connsiteX62" fmla="*/ 6194 w 9617"/>
                <a:gd name="connsiteY62" fmla="*/ 4627 h 10000"/>
                <a:gd name="connsiteX63" fmla="*/ 6188 w 9617"/>
                <a:gd name="connsiteY63" fmla="*/ 4599 h 10000"/>
                <a:gd name="connsiteX64" fmla="*/ 6252 w 9617"/>
                <a:gd name="connsiteY64" fmla="*/ 4578 h 10000"/>
                <a:gd name="connsiteX65" fmla="*/ 6297 w 9617"/>
                <a:gd name="connsiteY65" fmla="*/ 4634 h 10000"/>
                <a:gd name="connsiteX66" fmla="*/ 6362 w 9617"/>
                <a:gd name="connsiteY66" fmla="*/ 4613 h 10000"/>
                <a:gd name="connsiteX67" fmla="*/ 6382 w 9617"/>
                <a:gd name="connsiteY67" fmla="*/ 4578 h 10000"/>
                <a:gd name="connsiteX68" fmla="*/ 6434 w 9617"/>
                <a:gd name="connsiteY68" fmla="*/ 4564 h 10000"/>
                <a:gd name="connsiteX69" fmla="*/ 6541 w 9617"/>
                <a:gd name="connsiteY69" fmla="*/ 4493 h 10000"/>
                <a:gd name="connsiteX70" fmla="*/ 6645 w 9617"/>
                <a:gd name="connsiteY70" fmla="*/ 4521 h 10000"/>
                <a:gd name="connsiteX71" fmla="*/ 6672 w 9617"/>
                <a:gd name="connsiteY71" fmla="*/ 4507 h 10000"/>
                <a:gd name="connsiteX72" fmla="*/ 6728 w 9617"/>
                <a:gd name="connsiteY72" fmla="*/ 4528 h 10000"/>
                <a:gd name="connsiteX73" fmla="*/ 6755 w 9617"/>
                <a:gd name="connsiteY73" fmla="*/ 4471 h 10000"/>
                <a:gd name="connsiteX74" fmla="*/ 6780 w 9617"/>
                <a:gd name="connsiteY74" fmla="*/ 4500 h 10000"/>
                <a:gd name="connsiteX75" fmla="*/ 6819 w 9617"/>
                <a:gd name="connsiteY75" fmla="*/ 4493 h 10000"/>
                <a:gd name="connsiteX76" fmla="*/ 6864 w 9617"/>
                <a:gd name="connsiteY76" fmla="*/ 4556 h 10000"/>
                <a:gd name="connsiteX77" fmla="*/ 6915 w 9617"/>
                <a:gd name="connsiteY77" fmla="*/ 4549 h 10000"/>
                <a:gd name="connsiteX78" fmla="*/ 6961 w 9617"/>
                <a:gd name="connsiteY78" fmla="*/ 4578 h 10000"/>
                <a:gd name="connsiteX79" fmla="*/ 6980 w 9617"/>
                <a:gd name="connsiteY79" fmla="*/ 4556 h 10000"/>
                <a:gd name="connsiteX80" fmla="*/ 7072 w 9617"/>
                <a:gd name="connsiteY80" fmla="*/ 4564 h 10000"/>
                <a:gd name="connsiteX81" fmla="*/ 7085 w 9617"/>
                <a:gd name="connsiteY81" fmla="*/ 4585 h 10000"/>
                <a:gd name="connsiteX82" fmla="*/ 7180 w 9617"/>
                <a:gd name="connsiteY82" fmla="*/ 4514 h 10000"/>
                <a:gd name="connsiteX83" fmla="*/ 7180 w 9617"/>
                <a:gd name="connsiteY83" fmla="*/ 4393 h 10000"/>
                <a:gd name="connsiteX84" fmla="*/ 7156 w 9617"/>
                <a:gd name="connsiteY84" fmla="*/ 4379 h 10000"/>
                <a:gd name="connsiteX85" fmla="*/ 7136 w 9617"/>
                <a:gd name="connsiteY85" fmla="*/ 4294 h 10000"/>
                <a:gd name="connsiteX86" fmla="*/ 7097 w 9617"/>
                <a:gd name="connsiteY86" fmla="*/ 4209 h 10000"/>
                <a:gd name="connsiteX87" fmla="*/ 7038 w 9617"/>
                <a:gd name="connsiteY87" fmla="*/ 4173 h 10000"/>
                <a:gd name="connsiteX88" fmla="*/ 7031 w 9617"/>
                <a:gd name="connsiteY88" fmla="*/ 4131 h 10000"/>
                <a:gd name="connsiteX89" fmla="*/ 6948 w 9617"/>
                <a:gd name="connsiteY89" fmla="*/ 4053 h 10000"/>
                <a:gd name="connsiteX90" fmla="*/ 6954 w 9617"/>
                <a:gd name="connsiteY90" fmla="*/ 4024 h 10000"/>
                <a:gd name="connsiteX91" fmla="*/ 6871 w 9617"/>
                <a:gd name="connsiteY91" fmla="*/ 3982 h 10000"/>
                <a:gd name="connsiteX92" fmla="*/ 6864 w 9617"/>
                <a:gd name="connsiteY92" fmla="*/ 3903 h 10000"/>
                <a:gd name="connsiteX93" fmla="*/ 6723 w 9617"/>
                <a:gd name="connsiteY93" fmla="*/ 3833 h 10000"/>
                <a:gd name="connsiteX94" fmla="*/ 6645 w 9617"/>
                <a:gd name="connsiteY94" fmla="*/ 3683 h 10000"/>
                <a:gd name="connsiteX95" fmla="*/ 6529 w 9617"/>
                <a:gd name="connsiteY95" fmla="*/ 3676 h 10000"/>
                <a:gd name="connsiteX96" fmla="*/ 6490 w 9617"/>
                <a:gd name="connsiteY96" fmla="*/ 3648 h 10000"/>
                <a:gd name="connsiteX97" fmla="*/ 6434 w 9617"/>
                <a:gd name="connsiteY97" fmla="*/ 3669 h 10000"/>
                <a:gd name="connsiteX98" fmla="*/ 6342 w 9617"/>
                <a:gd name="connsiteY98" fmla="*/ 3669 h 10000"/>
                <a:gd name="connsiteX99" fmla="*/ 6214 w 9617"/>
                <a:gd name="connsiteY99" fmla="*/ 3840 h 10000"/>
                <a:gd name="connsiteX100" fmla="*/ 6169 w 9617"/>
                <a:gd name="connsiteY100" fmla="*/ 3918 h 10000"/>
                <a:gd name="connsiteX101" fmla="*/ 6053 w 9617"/>
                <a:gd name="connsiteY101" fmla="*/ 3797 h 10000"/>
                <a:gd name="connsiteX102" fmla="*/ 5969 w 9617"/>
                <a:gd name="connsiteY102" fmla="*/ 3747 h 10000"/>
                <a:gd name="connsiteX103" fmla="*/ 5885 w 9617"/>
                <a:gd name="connsiteY103" fmla="*/ 3754 h 10000"/>
                <a:gd name="connsiteX104" fmla="*/ 5801 w 9617"/>
                <a:gd name="connsiteY104" fmla="*/ 3790 h 10000"/>
                <a:gd name="connsiteX105" fmla="*/ 5731 w 9617"/>
                <a:gd name="connsiteY105" fmla="*/ 3762 h 10000"/>
                <a:gd name="connsiteX106" fmla="*/ 5665 w 9617"/>
                <a:gd name="connsiteY106" fmla="*/ 3804 h 10000"/>
                <a:gd name="connsiteX107" fmla="*/ 5602 w 9617"/>
                <a:gd name="connsiteY107" fmla="*/ 3889 h 10000"/>
                <a:gd name="connsiteX108" fmla="*/ 5454 w 9617"/>
                <a:gd name="connsiteY108" fmla="*/ 3733 h 10000"/>
                <a:gd name="connsiteX109" fmla="*/ 5434 w 9617"/>
                <a:gd name="connsiteY109" fmla="*/ 3577 h 10000"/>
                <a:gd name="connsiteX110" fmla="*/ 5550 w 9617"/>
                <a:gd name="connsiteY110" fmla="*/ 3513 h 10000"/>
                <a:gd name="connsiteX111" fmla="*/ 5543 w 9617"/>
                <a:gd name="connsiteY111" fmla="*/ 3343 h 10000"/>
                <a:gd name="connsiteX112" fmla="*/ 5653 w 9617"/>
                <a:gd name="connsiteY112" fmla="*/ 3144 h 10000"/>
                <a:gd name="connsiteX113" fmla="*/ 5641 w 9617"/>
                <a:gd name="connsiteY113" fmla="*/ 3109 h 10000"/>
                <a:gd name="connsiteX114" fmla="*/ 5904 w 9617"/>
                <a:gd name="connsiteY114" fmla="*/ 2456 h 10000"/>
                <a:gd name="connsiteX115" fmla="*/ 6046 w 9617"/>
                <a:gd name="connsiteY115" fmla="*/ 2555 h 10000"/>
                <a:gd name="connsiteX116" fmla="*/ 6130 w 9617"/>
                <a:gd name="connsiteY116" fmla="*/ 2598 h 10000"/>
                <a:gd name="connsiteX117" fmla="*/ 6214 w 9617"/>
                <a:gd name="connsiteY117" fmla="*/ 2598 h 10000"/>
                <a:gd name="connsiteX118" fmla="*/ 6342 w 9617"/>
                <a:gd name="connsiteY118" fmla="*/ 2676 h 10000"/>
                <a:gd name="connsiteX119" fmla="*/ 6362 w 9617"/>
                <a:gd name="connsiteY119" fmla="*/ 2626 h 10000"/>
                <a:gd name="connsiteX120" fmla="*/ 6446 w 9617"/>
                <a:gd name="connsiteY120" fmla="*/ 2612 h 10000"/>
                <a:gd name="connsiteX121" fmla="*/ 6517 w 9617"/>
                <a:gd name="connsiteY121" fmla="*/ 2527 h 10000"/>
                <a:gd name="connsiteX122" fmla="*/ 6606 w 9617"/>
                <a:gd name="connsiteY122" fmla="*/ 2463 h 10000"/>
                <a:gd name="connsiteX123" fmla="*/ 6645 w 9617"/>
                <a:gd name="connsiteY123" fmla="*/ 2399 h 10000"/>
                <a:gd name="connsiteX124" fmla="*/ 6780 w 9617"/>
                <a:gd name="connsiteY124" fmla="*/ 2356 h 10000"/>
                <a:gd name="connsiteX125" fmla="*/ 6852 w 9617"/>
                <a:gd name="connsiteY125" fmla="*/ 2363 h 10000"/>
                <a:gd name="connsiteX126" fmla="*/ 6909 w 9617"/>
                <a:gd name="connsiteY126" fmla="*/ 2300 h 10000"/>
                <a:gd name="connsiteX127" fmla="*/ 6954 w 9617"/>
                <a:gd name="connsiteY127" fmla="*/ 2214 h 10000"/>
                <a:gd name="connsiteX128" fmla="*/ 6935 w 9617"/>
                <a:gd name="connsiteY128" fmla="*/ 2200 h 10000"/>
                <a:gd name="connsiteX129" fmla="*/ 6954 w 9617"/>
                <a:gd name="connsiteY129" fmla="*/ 2108 h 10000"/>
                <a:gd name="connsiteX130" fmla="*/ 6877 w 9617"/>
                <a:gd name="connsiteY130" fmla="*/ 2108 h 10000"/>
                <a:gd name="connsiteX131" fmla="*/ 6915 w 9617"/>
                <a:gd name="connsiteY131" fmla="*/ 2030 h 10000"/>
                <a:gd name="connsiteX132" fmla="*/ 6923 w 9617"/>
                <a:gd name="connsiteY132" fmla="*/ 1938 h 10000"/>
                <a:gd name="connsiteX133" fmla="*/ 6954 w 9617"/>
                <a:gd name="connsiteY133" fmla="*/ 1916 h 10000"/>
                <a:gd name="connsiteX134" fmla="*/ 7012 w 9617"/>
                <a:gd name="connsiteY134" fmla="*/ 1824 h 10000"/>
                <a:gd name="connsiteX135" fmla="*/ 7006 w 9617"/>
                <a:gd name="connsiteY135" fmla="*/ 1753 h 10000"/>
                <a:gd name="connsiteX136" fmla="*/ 7053 w 9617"/>
                <a:gd name="connsiteY136" fmla="*/ 1675 h 10000"/>
                <a:gd name="connsiteX137" fmla="*/ 7104 w 9617"/>
                <a:gd name="connsiteY137" fmla="*/ 1625 h 10000"/>
                <a:gd name="connsiteX138" fmla="*/ 7123 w 9617"/>
                <a:gd name="connsiteY138" fmla="*/ 1540 h 10000"/>
                <a:gd name="connsiteX139" fmla="*/ 7117 w 9617"/>
                <a:gd name="connsiteY139" fmla="*/ 1512 h 10000"/>
                <a:gd name="connsiteX140" fmla="*/ 7162 w 9617"/>
                <a:gd name="connsiteY140" fmla="*/ 1455 h 10000"/>
                <a:gd name="connsiteX141" fmla="*/ 7226 w 9617"/>
                <a:gd name="connsiteY141" fmla="*/ 1285 h 10000"/>
                <a:gd name="connsiteX142" fmla="*/ 7245 w 9617"/>
                <a:gd name="connsiteY142" fmla="*/ 1185 h 10000"/>
                <a:gd name="connsiteX143" fmla="*/ 7278 w 9617"/>
                <a:gd name="connsiteY143" fmla="*/ 1192 h 10000"/>
                <a:gd name="connsiteX144" fmla="*/ 7367 w 9617"/>
                <a:gd name="connsiteY144" fmla="*/ 1079 h 10000"/>
                <a:gd name="connsiteX145" fmla="*/ 7470 w 9617"/>
                <a:gd name="connsiteY145" fmla="*/ 1015 h 10000"/>
                <a:gd name="connsiteX146" fmla="*/ 7482 w 9617"/>
                <a:gd name="connsiteY146" fmla="*/ 937 h 10000"/>
                <a:gd name="connsiteX147" fmla="*/ 7522 w 9617"/>
                <a:gd name="connsiteY147" fmla="*/ 852 h 10000"/>
                <a:gd name="connsiteX148" fmla="*/ 7510 w 9617"/>
                <a:gd name="connsiteY148" fmla="*/ 788 h 10000"/>
                <a:gd name="connsiteX149" fmla="*/ 7458 w 9617"/>
                <a:gd name="connsiteY149" fmla="*/ 731 h 10000"/>
                <a:gd name="connsiteX150" fmla="*/ 7482 w 9617"/>
                <a:gd name="connsiteY150" fmla="*/ 660 h 10000"/>
                <a:gd name="connsiteX151" fmla="*/ 7482 w 9617"/>
                <a:gd name="connsiteY151" fmla="*/ 575 h 10000"/>
                <a:gd name="connsiteX152" fmla="*/ 7387 w 9617"/>
                <a:gd name="connsiteY152" fmla="*/ 504 h 10000"/>
                <a:gd name="connsiteX153" fmla="*/ 7291 w 9617"/>
                <a:gd name="connsiteY153" fmla="*/ 546 h 10000"/>
                <a:gd name="connsiteX154" fmla="*/ 7245 w 9617"/>
                <a:gd name="connsiteY154" fmla="*/ 546 h 10000"/>
                <a:gd name="connsiteX155" fmla="*/ 7226 w 9617"/>
                <a:gd name="connsiteY155" fmla="*/ 497 h 10000"/>
                <a:gd name="connsiteX156" fmla="*/ 7226 w 9617"/>
                <a:gd name="connsiteY156" fmla="*/ 405 h 10000"/>
                <a:gd name="connsiteX157" fmla="*/ 7348 w 9617"/>
                <a:gd name="connsiteY157" fmla="*/ 312 h 10000"/>
                <a:gd name="connsiteX158" fmla="*/ 7387 w 9617"/>
                <a:gd name="connsiteY158" fmla="*/ 234 h 10000"/>
                <a:gd name="connsiteX159" fmla="*/ 7464 w 9617"/>
                <a:gd name="connsiteY159" fmla="*/ 170 h 10000"/>
                <a:gd name="connsiteX160" fmla="*/ 7535 w 9617"/>
                <a:gd name="connsiteY160" fmla="*/ 50 h 10000"/>
                <a:gd name="connsiteX161" fmla="*/ 7586 w 9617"/>
                <a:gd name="connsiteY161" fmla="*/ 28 h 10000"/>
                <a:gd name="connsiteX162" fmla="*/ 7657 w 9617"/>
                <a:gd name="connsiteY162" fmla="*/ 43 h 10000"/>
                <a:gd name="connsiteX163" fmla="*/ 7806 w 9617"/>
                <a:gd name="connsiteY163" fmla="*/ 0 h 10000"/>
                <a:gd name="connsiteX164" fmla="*/ 7876 w 9617"/>
                <a:gd name="connsiteY164" fmla="*/ 71 h 10000"/>
                <a:gd name="connsiteX165" fmla="*/ 7871 w 9617"/>
                <a:gd name="connsiteY165" fmla="*/ 121 h 10000"/>
                <a:gd name="connsiteX166" fmla="*/ 7903 w 9617"/>
                <a:gd name="connsiteY166" fmla="*/ 142 h 10000"/>
                <a:gd name="connsiteX167" fmla="*/ 7927 w 9617"/>
                <a:gd name="connsiteY167" fmla="*/ 192 h 10000"/>
                <a:gd name="connsiteX168" fmla="*/ 7889 w 9617"/>
                <a:gd name="connsiteY168" fmla="*/ 248 h 10000"/>
                <a:gd name="connsiteX169" fmla="*/ 7838 w 9617"/>
                <a:gd name="connsiteY169" fmla="*/ 376 h 10000"/>
                <a:gd name="connsiteX170" fmla="*/ 7755 w 9617"/>
                <a:gd name="connsiteY170" fmla="*/ 476 h 10000"/>
                <a:gd name="connsiteX171" fmla="*/ 7677 w 9617"/>
                <a:gd name="connsiteY171" fmla="*/ 532 h 10000"/>
                <a:gd name="connsiteX172" fmla="*/ 7736 w 9617"/>
                <a:gd name="connsiteY172" fmla="*/ 554 h 10000"/>
                <a:gd name="connsiteX173" fmla="*/ 7812 w 9617"/>
                <a:gd name="connsiteY173" fmla="*/ 639 h 10000"/>
                <a:gd name="connsiteX174" fmla="*/ 7864 w 9617"/>
                <a:gd name="connsiteY174" fmla="*/ 646 h 10000"/>
                <a:gd name="connsiteX175" fmla="*/ 7889 w 9617"/>
                <a:gd name="connsiteY175" fmla="*/ 738 h 10000"/>
                <a:gd name="connsiteX176" fmla="*/ 7941 w 9617"/>
                <a:gd name="connsiteY176" fmla="*/ 759 h 10000"/>
                <a:gd name="connsiteX177" fmla="*/ 7980 w 9617"/>
                <a:gd name="connsiteY177" fmla="*/ 752 h 10000"/>
                <a:gd name="connsiteX178" fmla="*/ 8057 w 9617"/>
                <a:gd name="connsiteY178" fmla="*/ 610 h 10000"/>
                <a:gd name="connsiteX179" fmla="*/ 8128 w 9617"/>
                <a:gd name="connsiteY179" fmla="*/ 625 h 10000"/>
                <a:gd name="connsiteX180" fmla="*/ 8140 w 9617"/>
                <a:gd name="connsiteY180" fmla="*/ 667 h 10000"/>
                <a:gd name="connsiteX181" fmla="*/ 8192 w 9617"/>
                <a:gd name="connsiteY181" fmla="*/ 717 h 10000"/>
                <a:gd name="connsiteX182" fmla="*/ 8192 w 9617"/>
                <a:gd name="connsiteY182" fmla="*/ 752 h 10000"/>
                <a:gd name="connsiteX183" fmla="*/ 8237 w 9617"/>
                <a:gd name="connsiteY183" fmla="*/ 774 h 10000"/>
                <a:gd name="connsiteX184" fmla="*/ 8302 w 9617"/>
                <a:gd name="connsiteY184" fmla="*/ 774 h 10000"/>
                <a:gd name="connsiteX185" fmla="*/ 8308 w 9617"/>
                <a:gd name="connsiteY185" fmla="*/ 837 h 10000"/>
                <a:gd name="connsiteX186" fmla="*/ 8251 w 9617"/>
                <a:gd name="connsiteY186" fmla="*/ 866 h 10000"/>
                <a:gd name="connsiteX187" fmla="*/ 8302 w 9617"/>
                <a:gd name="connsiteY187" fmla="*/ 1143 h 10000"/>
                <a:gd name="connsiteX188" fmla="*/ 8354 w 9617"/>
                <a:gd name="connsiteY188" fmla="*/ 1270 h 10000"/>
                <a:gd name="connsiteX189" fmla="*/ 8340 w 9617"/>
                <a:gd name="connsiteY189" fmla="*/ 1327 h 10000"/>
                <a:gd name="connsiteX190" fmla="*/ 8385 w 9617"/>
                <a:gd name="connsiteY190" fmla="*/ 1391 h 10000"/>
                <a:gd name="connsiteX191" fmla="*/ 8393 w 9617"/>
                <a:gd name="connsiteY191" fmla="*/ 1434 h 10000"/>
                <a:gd name="connsiteX192" fmla="*/ 8514 w 9617"/>
                <a:gd name="connsiteY192" fmla="*/ 1483 h 10000"/>
                <a:gd name="connsiteX193" fmla="*/ 8664 w 9617"/>
                <a:gd name="connsiteY193" fmla="*/ 1441 h 10000"/>
                <a:gd name="connsiteX194" fmla="*/ 8681 w 9617"/>
                <a:gd name="connsiteY194" fmla="*/ 1384 h 10000"/>
                <a:gd name="connsiteX195" fmla="*/ 8733 w 9617"/>
                <a:gd name="connsiteY195" fmla="*/ 1405 h 10000"/>
                <a:gd name="connsiteX196" fmla="*/ 8766 w 9617"/>
                <a:gd name="connsiteY196" fmla="*/ 1455 h 10000"/>
                <a:gd name="connsiteX197" fmla="*/ 8845 w 9617"/>
                <a:gd name="connsiteY197" fmla="*/ 1419 h 10000"/>
                <a:gd name="connsiteX198" fmla="*/ 8889 w 9617"/>
                <a:gd name="connsiteY198" fmla="*/ 1419 h 10000"/>
                <a:gd name="connsiteX199" fmla="*/ 8953 w 9617"/>
                <a:gd name="connsiteY199" fmla="*/ 1476 h 10000"/>
                <a:gd name="connsiteX200" fmla="*/ 8991 w 9617"/>
                <a:gd name="connsiteY200" fmla="*/ 1398 h 10000"/>
                <a:gd name="connsiteX201" fmla="*/ 9069 w 9617"/>
                <a:gd name="connsiteY201" fmla="*/ 1434 h 10000"/>
                <a:gd name="connsiteX202" fmla="*/ 9109 w 9617"/>
                <a:gd name="connsiteY202" fmla="*/ 1391 h 10000"/>
                <a:gd name="connsiteX203" fmla="*/ 9140 w 9617"/>
                <a:gd name="connsiteY203" fmla="*/ 1398 h 10000"/>
                <a:gd name="connsiteX204" fmla="*/ 9172 w 9617"/>
                <a:gd name="connsiteY204" fmla="*/ 1356 h 10000"/>
                <a:gd name="connsiteX205" fmla="*/ 9166 w 9617"/>
                <a:gd name="connsiteY205" fmla="*/ 1313 h 10000"/>
                <a:gd name="connsiteX206" fmla="*/ 9211 w 9617"/>
                <a:gd name="connsiteY206" fmla="*/ 1292 h 10000"/>
                <a:gd name="connsiteX207" fmla="*/ 9243 w 9617"/>
                <a:gd name="connsiteY207" fmla="*/ 1221 h 10000"/>
                <a:gd name="connsiteX208" fmla="*/ 9335 w 9617"/>
                <a:gd name="connsiteY208" fmla="*/ 1228 h 10000"/>
                <a:gd name="connsiteX209" fmla="*/ 9469 w 9617"/>
                <a:gd name="connsiteY209" fmla="*/ 1434 h 10000"/>
                <a:gd name="connsiteX210" fmla="*/ 9494 w 9617"/>
                <a:gd name="connsiteY210" fmla="*/ 1505 h 10000"/>
                <a:gd name="connsiteX211" fmla="*/ 9585 w 9617"/>
                <a:gd name="connsiteY211" fmla="*/ 1597 h 10000"/>
                <a:gd name="connsiteX212" fmla="*/ 9617 w 9617"/>
                <a:gd name="connsiteY212" fmla="*/ 1682 h 10000"/>
                <a:gd name="connsiteX213" fmla="*/ 9546 w 9617"/>
                <a:gd name="connsiteY213" fmla="*/ 1796 h 10000"/>
                <a:gd name="connsiteX214" fmla="*/ 9494 w 9617"/>
                <a:gd name="connsiteY214" fmla="*/ 1838 h 10000"/>
                <a:gd name="connsiteX215" fmla="*/ 9521 w 9617"/>
                <a:gd name="connsiteY215" fmla="*/ 1959 h 10000"/>
                <a:gd name="connsiteX216" fmla="*/ 9442 w 9617"/>
                <a:gd name="connsiteY216" fmla="*/ 2051 h 10000"/>
                <a:gd name="connsiteX217" fmla="*/ 9398 w 9617"/>
                <a:gd name="connsiteY217" fmla="*/ 2072 h 10000"/>
                <a:gd name="connsiteX218" fmla="*/ 9398 w 9617"/>
                <a:gd name="connsiteY218" fmla="*/ 2136 h 10000"/>
                <a:gd name="connsiteX219" fmla="*/ 9340 w 9617"/>
                <a:gd name="connsiteY219" fmla="*/ 2257 h 10000"/>
                <a:gd name="connsiteX220" fmla="*/ 9302 w 9617"/>
                <a:gd name="connsiteY220" fmla="*/ 2264 h 10000"/>
                <a:gd name="connsiteX221" fmla="*/ 9308 w 9617"/>
                <a:gd name="connsiteY221" fmla="*/ 2349 h 10000"/>
                <a:gd name="connsiteX222" fmla="*/ 9275 w 9617"/>
                <a:gd name="connsiteY222" fmla="*/ 2413 h 10000"/>
                <a:gd name="connsiteX223" fmla="*/ 9283 w 9617"/>
                <a:gd name="connsiteY223" fmla="*/ 2697 h 10000"/>
                <a:gd name="connsiteX224" fmla="*/ 9302 w 9617"/>
                <a:gd name="connsiteY224" fmla="*/ 2718 h 10000"/>
                <a:gd name="connsiteX225" fmla="*/ 9295 w 9617"/>
                <a:gd name="connsiteY225" fmla="*/ 2811 h 10000"/>
                <a:gd name="connsiteX226" fmla="*/ 9283 w 9617"/>
                <a:gd name="connsiteY226" fmla="*/ 2896 h 10000"/>
                <a:gd name="connsiteX227" fmla="*/ 9237 w 9617"/>
                <a:gd name="connsiteY227" fmla="*/ 2938 h 10000"/>
                <a:gd name="connsiteX228" fmla="*/ 9153 w 9617"/>
                <a:gd name="connsiteY228" fmla="*/ 2903 h 10000"/>
                <a:gd name="connsiteX229" fmla="*/ 9115 w 9617"/>
                <a:gd name="connsiteY229" fmla="*/ 2952 h 10000"/>
                <a:gd name="connsiteX230" fmla="*/ 9121 w 9617"/>
                <a:gd name="connsiteY230" fmla="*/ 2995 h 10000"/>
                <a:gd name="connsiteX231" fmla="*/ 9095 w 9617"/>
                <a:gd name="connsiteY231" fmla="*/ 3080 h 10000"/>
                <a:gd name="connsiteX232" fmla="*/ 9050 w 9617"/>
                <a:gd name="connsiteY232" fmla="*/ 3137 h 10000"/>
                <a:gd name="connsiteX233" fmla="*/ 9037 w 9617"/>
                <a:gd name="connsiteY233" fmla="*/ 3236 h 10000"/>
                <a:gd name="connsiteX234" fmla="*/ 9005 w 9617"/>
                <a:gd name="connsiteY234" fmla="*/ 3322 h 10000"/>
                <a:gd name="connsiteX235" fmla="*/ 9011 w 9617"/>
                <a:gd name="connsiteY235" fmla="*/ 3378 h 10000"/>
                <a:gd name="connsiteX236" fmla="*/ 8999 w 9617"/>
                <a:gd name="connsiteY236" fmla="*/ 3435 h 10000"/>
                <a:gd name="connsiteX237" fmla="*/ 9024 w 9617"/>
                <a:gd name="connsiteY237" fmla="*/ 3485 h 10000"/>
                <a:gd name="connsiteX238" fmla="*/ 8985 w 9617"/>
                <a:gd name="connsiteY238" fmla="*/ 3563 h 10000"/>
                <a:gd name="connsiteX239" fmla="*/ 8922 w 9617"/>
                <a:gd name="connsiteY239" fmla="*/ 3442 h 10000"/>
                <a:gd name="connsiteX240" fmla="*/ 8922 w 9617"/>
                <a:gd name="connsiteY240" fmla="*/ 3350 h 10000"/>
                <a:gd name="connsiteX241" fmla="*/ 8902 w 9617"/>
                <a:gd name="connsiteY241" fmla="*/ 3336 h 10000"/>
                <a:gd name="connsiteX242" fmla="*/ 8824 w 9617"/>
                <a:gd name="connsiteY242" fmla="*/ 3400 h 10000"/>
                <a:gd name="connsiteX243" fmla="*/ 8701 w 9617"/>
                <a:gd name="connsiteY243" fmla="*/ 3549 h 10000"/>
                <a:gd name="connsiteX244" fmla="*/ 8630 w 9617"/>
                <a:gd name="connsiteY244" fmla="*/ 3655 h 10000"/>
                <a:gd name="connsiteX245" fmla="*/ 8521 w 9617"/>
                <a:gd name="connsiteY245" fmla="*/ 3712 h 10000"/>
                <a:gd name="connsiteX246" fmla="*/ 8482 w 9617"/>
                <a:gd name="connsiteY246" fmla="*/ 3797 h 10000"/>
                <a:gd name="connsiteX247" fmla="*/ 8450 w 9617"/>
                <a:gd name="connsiteY247" fmla="*/ 3825 h 10000"/>
                <a:gd name="connsiteX248" fmla="*/ 8327 w 9617"/>
                <a:gd name="connsiteY248" fmla="*/ 3903 h 10000"/>
                <a:gd name="connsiteX249" fmla="*/ 8224 w 9617"/>
                <a:gd name="connsiteY249" fmla="*/ 3996 h 10000"/>
                <a:gd name="connsiteX250" fmla="*/ 8199 w 9617"/>
                <a:gd name="connsiteY250" fmla="*/ 4067 h 10000"/>
                <a:gd name="connsiteX251" fmla="*/ 8159 w 9617"/>
                <a:gd name="connsiteY251" fmla="*/ 4102 h 10000"/>
                <a:gd name="connsiteX252" fmla="*/ 8212 w 9617"/>
                <a:gd name="connsiteY252" fmla="*/ 4194 h 10000"/>
                <a:gd name="connsiteX253" fmla="*/ 8263 w 9617"/>
                <a:gd name="connsiteY253" fmla="*/ 4265 h 10000"/>
                <a:gd name="connsiteX254" fmla="*/ 8334 w 9617"/>
                <a:gd name="connsiteY254" fmla="*/ 4294 h 10000"/>
                <a:gd name="connsiteX255" fmla="*/ 8308 w 9617"/>
                <a:gd name="connsiteY255" fmla="*/ 4344 h 10000"/>
                <a:gd name="connsiteX256" fmla="*/ 8359 w 9617"/>
                <a:gd name="connsiteY256" fmla="*/ 4358 h 10000"/>
                <a:gd name="connsiteX257" fmla="*/ 8359 w 9617"/>
                <a:gd name="connsiteY257" fmla="*/ 4443 h 10000"/>
                <a:gd name="connsiteX258" fmla="*/ 8399 w 9617"/>
                <a:gd name="connsiteY258" fmla="*/ 4507 h 10000"/>
                <a:gd name="connsiteX259" fmla="*/ 8462 w 9617"/>
                <a:gd name="connsiteY259" fmla="*/ 4493 h 10000"/>
                <a:gd name="connsiteX260" fmla="*/ 8489 w 9617"/>
                <a:gd name="connsiteY260" fmla="*/ 4422 h 10000"/>
                <a:gd name="connsiteX261" fmla="*/ 8540 w 9617"/>
                <a:gd name="connsiteY261" fmla="*/ 4414 h 10000"/>
                <a:gd name="connsiteX262" fmla="*/ 8546 w 9617"/>
                <a:gd name="connsiteY262" fmla="*/ 4358 h 10000"/>
                <a:gd name="connsiteX263" fmla="*/ 8612 w 9617"/>
                <a:gd name="connsiteY263" fmla="*/ 4358 h 10000"/>
                <a:gd name="connsiteX264" fmla="*/ 8585 w 9617"/>
                <a:gd name="connsiteY264" fmla="*/ 4429 h 10000"/>
                <a:gd name="connsiteX265" fmla="*/ 8649 w 9617"/>
                <a:gd name="connsiteY265" fmla="*/ 4464 h 10000"/>
                <a:gd name="connsiteX266" fmla="*/ 8637 w 9617"/>
                <a:gd name="connsiteY266" fmla="*/ 4528 h 10000"/>
                <a:gd name="connsiteX267" fmla="*/ 8540 w 9617"/>
                <a:gd name="connsiteY267" fmla="*/ 4535 h 10000"/>
                <a:gd name="connsiteX268" fmla="*/ 8470 w 9617"/>
                <a:gd name="connsiteY268" fmla="*/ 4578 h 10000"/>
                <a:gd name="connsiteX269" fmla="*/ 8406 w 9617"/>
                <a:gd name="connsiteY269" fmla="*/ 4599 h 10000"/>
                <a:gd name="connsiteX270" fmla="*/ 8406 w 9617"/>
                <a:gd name="connsiteY270" fmla="*/ 4698 h 10000"/>
                <a:gd name="connsiteX271" fmla="*/ 8470 w 9617"/>
                <a:gd name="connsiteY271" fmla="*/ 4805 h 10000"/>
                <a:gd name="connsiteX272" fmla="*/ 8418 w 9617"/>
                <a:gd name="connsiteY272" fmla="*/ 4904 h 10000"/>
                <a:gd name="connsiteX273" fmla="*/ 8314 w 9617"/>
                <a:gd name="connsiteY273" fmla="*/ 4918 h 10000"/>
                <a:gd name="connsiteX274" fmla="*/ 8327 w 9617"/>
                <a:gd name="connsiteY274" fmla="*/ 5032 h 10000"/>
                <a:gd name="connsiteX275" fmla="*/ 8322 w 9617"/>
                <a:gd name="connsiteY275" fmla="*/ 5103 h 10000"/>
                <a:gd name="connsiteX276" fmla="*/ 8289 w 9617"/>
                <a:gd name="connsiteY276" fmla="*/ 5138 h 10000"/>
                <a:gd name="connsiteX277" fmla="*/ 8224 w 9617"/>
                <a:gd name="connsiteY277" fmla="*/ 5110 h 10000"/>
                <a:gd name="connsiteX278" fmla="*/ 8168 w 9617"/>
                <a:gd name="connsiteY278" fmla="*/ 5018 h 10000"/>
                <a:gd name="connsiteX279" fmla="*/ 8102 w 9617"/>
                <a:gd name="connsiteY279" fmla="*/ 5089 h 10000"/>
                <a:gd name="connsiteX280" fmla="*/ 8038 w 9617"/>
                <a:gd name="connsiteY280" fmla="*/ 5039 h 10000"/>
                <a:gd name="connsiteX281" fmla="*/ 8031 w 9617"/>
                <a:gd name="connsiteY281" fmla="*/ 5011 h 10000"/>
                <a:gd name="connsiteX282" fmla="*/ 7941 w 9617"/>
                <a:gd name="connsiteY282" fmla="*/ 4947 h 10000"/>
                <a:gd name="connsiteX283" fmla="*/ 7915 w 9617"/>
                <a:gd name="connsiteY283" fmla="*/ 4961 h 10000"/>
                <a:gd name="connsiteX284" fmla="*/ 7927 w 9617"/>
                <a:gd name="connsiteY284" fmla="*/ 5039 h 10000"/>
                <a:gd name="connsiteX285" fmla="*/ 7876 w 9617"/>
                <a:gd name="connsiteY285" fmla="*/ 5138 h 10000"/>
                <a:gd name="connsiteX286" fmla="*/ 7915 w 9617"/>
                <a:gd name="connsiteY286" fmla="*/ 5160 h 10000"/>
                <a:gd name="connsiteX287" fmla="*/ 7987 w 9617"/>
                <a:gd name="connsiteY287" fmla="*/ 5145 h 10000"/>
                <a:gd name="connsiteX288" fmla="*/ 7999 w 9617"/>
                <a:gd name="connsiteY288" fmla="*/ 5181 h 10000"/>
                <a:gd name="connsiteX289" fmla="*/ 7987 w 9617"/>
                <a:gd name="connsiteY289" fmla="*/ 5224 h 10000"/>
                <a:gd name="connsiteX290" fmla="*/ 8012 w 9617"/>
                <a:gd name="connsiteY290" fmla="*/ 5280 h 10000"/>
                <a:gd name="connsiteX291" fmla="*/ 8070 w 9617"/>
                <a:gd name="connsiteY291" fmla="*/ 5316 h 10000"/>
                <a:gd name="connsiteX292" fmla="*/ 8057 w 9617"/>
                <a:gd name="connsiteY292" fmla="*/ 5401 h 10000"/>
                <a:gd name="connsiteX293" fmla="*/ 8096 w 9617"/>
                <a:gd name="connsiteY293" fmla="*/ 5444 h 10000"/>
                <a:gd name="connsiteX294" fmla="*/ 8050 w 9617"/>
                <a:gd name="connsiteY294" fmla="*/ 5486 h 10000"/>
                <a:gd name="connsiteX295" fmla="*/ 8038 w 9617"/>
                <a:gd name="connsiteY295" fmla="*/ 5642 h 10000"/>
                <a:gd name="connsiteX296" fmla="*/ 8012 w 9617"/>
                <a:gd name="connsiteY296" fmla="*/ 5649 h 10000"/>
                <a:gd name="connsiteX297" fmla="*/ 8044 w 9617"/>
                <a:gd name="connsiteY297" fmla="*/ 5720 h 10000"/>
                <a:gd name="connsiteX298" fmla="*/ 8050 w 9617"/>
                <a:gd name="connsiteY298" fmla="*/ 5841 h 10000"/>
                <a:gd name="connsiteX299" fmla="*/ 8082 w 9617"/>
                <a:gd name="connsiteY299" fmla="*/ 5869 h 10000"/>
                <a:gd name="connsiteX300" fmla="*/ 8090 w 9617"/>
                <a:gd name="connsiteY300" fmla="*/ 5905 h 10000"/>
                <a:gd name="connsiteX301" fmla="*/ 8115 w 9617"/>
                <a:gd name="connsiteY301" fmla="*/ 5912 h 10000"/>
                <a:gd name="connsiteX302" fmla="*/ 8121 w 9617"/>
                <a:gd name="connsiteY302" fmla="*/ 5983 h 10000"/>
                <a:gd name="connsiteX303" fmla="*/ 8108 w 9617"/>
                <a:gd name="connsiteY303" fmla="*/ 6033 h 10000"/>
                <a:gd name="connsiteX304" fmla="*/ 8174 w 9617"/>
                <a:gd name="connsiteY304" fmla="*/ 6061 h 10000"/>
                <a:gd name="connsiteX305" fmla="*/ 8270 w 9617"/>
                <a:gd name="connsiteY305" fmla="*/ 6004 h 10000"/>
                <a:gd name="connsiteX306" fmla="*/ 8411 w 9617"/>
                <a:gd name="connsiteY306" fmla="*/ 5891 h 10000"/>
                <a:gd name="connsiteX307" fmla="*/ 8450 w 9617"/>
                <a:gd name="connsiteY307" fmla="*/ 5891 h 10000"/>
                <a:gd name="connsiteX308" fmla="*/ 8450 w 9617"/>
                <a:gd name="connsiteY308" fmla="*/ 5976 h 10000"/>
                <a:gd name="connsiteX309" fmla="*/ 8476 w 9617"/>
                <a:gd name="connsiteY309" fmla="*/ 5990 h 10000"/>
                <a:gd name="connsiteX310" fmla="*/ 8521 w 9617"/>
                <a:gd name="connsiteY310" fmla="*/ 6089 h 10000"/>
                <a:gd name="connsiteX311" fmla="*/ 8553 w 9617"/>
                <a:gd name="connsiteY311" fmla="*/ 6097 h 10000"/>
                <a:gd name="connsiteX312" fmla="*/ 8533 w 9617"/>
                <a:gd name="connsiteY312" fmla="*/ 6153 h 10000"/>
                <a:gd name="connsiteX313" fmla="*/ 8585 w 9617"/>
                <a:gd name="connsiteY313" fmla="*/ 6281 h 10000"/>
                <a:gd name="connsiteX314" fmla="*/ 8585 w 9617"/>
                <a:gd name="connsiteY314" fmla="*/ 6345 h 10000"/>
                <a:gd name="connsiteX315" fmla="*/ 8612 w 9617"/>
                <a:gd name="connsiteY315" fmla="*/ 6416 h 10000"/>
                <a:gd name="connsiteX316" fmla="*/ 8572 w 9617"/>
                <a:gd name="connsiteY316" fmla="*/ 6473 h 10000"/>
                <a:gd name="connsiteX317" fmla="*/ 8527 w 9617"/>
                <a:gd name="connsiteY317" fmla="*/ 6466 h 10000"/>
                <a:gd name="connsiteX318" fmla="*/ 8527 w 9617"/>
                <a:gd name="connsiteY318" fmla="*/ 6501 h 10000"/>
                <a:gd name="connsiteX319" fmla="*/ 8572 w 9617"/>
                <a:gd name="connsiteY319" fmla="*/ 6544 h 10000"/>
                <a:gd name="connsiteX320" fmla="*/ 8592 w 9617"/>
                <a:gd name="connsiteY320" fmla="*/ 6515 h 10000"/>
                <a:gd name="connsiteX321" fmla="*/ 8630 w 9617"/>
                <a:gd name="connsiteY321" fmla="*/ 6579 h 10000"/>
                <a:gd name="connsiteX322" fmla="*/ 8676 w 9617"/>
                <a:gd name="connsiteY322" fmla="*/ 6579 h 10000"/>
                <a:gd name="connsiteX323" fmla="*/ 8649 w 9617"/>
                <a:gd name="connsiteY323" fmla="*/ 6757 h 10000"/>
                <a:gd name="connsiteX324" fmla="*/ 8630 w 9617"/>
                <a:gd name="connsiteY324" fmla="*/ 6792 h 10000"/>
                <a:gd name="connsiteX325" fmla="*/ 8572 w 9617"/>
                <a:gd name="connsiteY325" fmla="*/ 6778 h 10000"/>
                <a:gd name="connsiteX326" fmla="*/ 8501 w 9617"/>
                <a:gd name="connsiteY326" fmla="*/ 6799 h 10000"/>
                <a:gd name="connsiteX327" fmla="*/ 8476 w 9617"/>
                <a:gd name="connsiteY327" fmla="*/ 6842 h 10000"/>
                <a:gd name="connsiteX328" fmla="*/ 8470 w 9617"/>
                <a:gd name="connsiteY328" fmla="*/ 6884 h 10000"/>
                <a:gd name="connsiteX329" fmla="*/ 8425 w 9617"/>
                <a:gd name="connsiteY329" fmla="*/ 6934 h 10000"/>
                <a:gd name="connsiteX330" fmla="*/ 8354 w 9617"/>
                <a:gd name="connsiteY330" fmla="*/ 6941 h 10000"/>
                <a:gd name="connsiteX331" fmla="*/ 8340 w 9617"/>
                <a:gd name="connsiteY331" fmla="*/ 6962 h 10000"/>
                <a:gd name="connsiteX332" fmla="*/ 8295 w 9617"/>
                <a:gd name="connsiteY332" fmla="*/ 6927 h 10000"/>
                <a:gd name="connsiteX333" fmla="*/ 8251 w 9617"/>
                <a:gd name="connsiteY333" fmla="*/ 6934 h 10000"/>
                <a:gd name="connsiteX334" fmla="*/ 8224 w 9617"/>
                <a:gd name="connsiteY334" fmla="*/ 6906 h 10000"/>
                <a:gd name="connsiteX335" fmla="*/ 8168 w 9617"/>
                <a:gd name="connsiteY335" fmla="*/ 6891 h 10000"/>
                <a:gd name="connsiteX336" fmla="*/ 8180 w 9617"/>
                <a:gd name="connsiteY336" fmla="*/ 6941 h 10000"/>
                <a:gd name="connsiteX337" fmla="*/ 8153 w 9617"/>
                <a:gd name="connsiteY337" fmla="*/ 6991 h 10000"/>
                <a:gd name="connsiteX338" fmla="*/ 8057 w 9617"/>
                <a:gd name="connsiteY338" fmla="*/ 6984 h 10000"/>
                <a:gd name="connsiteX339" fmla="*/ 8025 w 9617"/>
                <a:gd name="connsiteY339" fmla="*/ 6962 h 10000"/>
                <a:gd name="connsiteX340" fmla="*/ 7973 w 9617"/>
                <a:gd name="connsiteY340" fmla="*/ 6984 h 10000"/>
                <a:gd name="connsiteX341" fmla="*/ 7967 w 9617"/>
                <a:gd name="connsiteY341" fmla="*/ 7055 h 10000"/>
                <a:gd name="connsiteX342" fmla="*/ 7871 w 9617"/>
                <a:gd name="connsiteY342" fmla="*/ 7133 h 10000"/>
                <a:gd name="connsiteX343" fmla="*/ 7838 w 9617"/>
                <a:gd name="connsiteY343" fmla="*/ 7090 h 10000"/>
                <a:gd name="connsiteX344" fmla="*/ 7768 w 9617"/>
                <a:gd name="connsiteY344" fmla="*/ 7111 h 10000"/>
                <a:gd name="connsiteX345" fmla="*/ 7722 w 9617"/>
                <a:gd name="connsiteY345" fmla="*/ 7133 h 10000"/>
                <a:gd name="connsiteX346" fmla="*/ 7716 w 9617"/>
                <a:gd name="connsiteY346" fmla="*/ 7168 h 10000"/>
                <a:gd name="connsiteX347" fmla="*/ 7618 w 9617"/>
                <a:gd name="connsiteY347" fmla="*/ 7246 h 10000"/>
                <a:gd name="connsiteX348" fmla="*/ 7562 w 9617"/>
                <a:gd name="connsiteY348" fmla="*/ 7232 h 10000"/>
                <a:gd name="connsiteX349" fmla="*/ 7503 w 9617"/>
                <a:gd name="connsiteY349" fmla="*/ 7260 h 10000"/>
                <a:gd name="connsiteX350" fmla="*/ 7458 w 9617"/>
                <a:gd name="connsiteY350" fmla="*/ 7303 h 10000"/>
                <a:gd name="connsiteX351" fmla="*/ 7394 w 9617"/>
                <a:gd name="connsiteY351" fmla="*/ 7331 h 10000"/>
                <a:gd name="connsiteX352" fmla="*/ 7399 w 9617"/>
                <a:gd name="connsiteY352" fmla="*/ 7374 h 10000"/>
                <a:gd name="connsiteX353" fmla="*/ 7343 w 9617"/>
                <a:gd name="connsiteY353" fmla="*/ 7402 h 10000"/>
                <a:gd name="connsiteX354" fmla="*/ 7258 w 9617"/>
                <a:gd name="connsiteY354" fmla="*/ 7523 h 10000"/>
                <a:gd name="connsiteX355" fmla="*/ 7245 w 9617"/>
                <a:gd name="connsiteY355" fmla="*/ 7573 h 10000"/>
                <a:gd name="connsiteX356" fmla="*/ 7219 w 9617"/>
                <a:gd name="connsiteY356" fmla="*/ 7559 h 10000"/>
                <a:gd name="connsiteX357" fmla="*/ 7232 w 9617"/>
                <a:gd name="connsiteY357" fmla="*/ 7523 h 10000"/>
                <a:gd name="connsiteX358" fmla="*/ 7149 w 9617"/>
                <a:gd name="connsiteY358" fmla="*/ 7339 h 10000"/>
                <a:gd name="connsiteX359" fmla="*/ 7149 w 9617"/>
                <a:gd name="connsiteY359" fmla="*/ 7268 h 10000"/>
                <a:gd name="connsiteX360" fmla="*/ 7111 w 9617"/>
                <a:gd name="connsiteY360" fmla="*/ 7268 h 10000"/>
                <a:gd name="connsiteX361" fmla="*/ 6992 w 9617"/>
                <a:gd name="connsiteY361" fmla="*/ 7197 h 10000"/>
                <a:gd name="connsiteX362" fmla="*/ 6923 w 9617"/>
                <a:gd name="connsiteY362" fmla="*/ 7232 h 10000"/>
                <a:gd name="connsiteX363" fmla="*/ 6903 w 9617"/>
                <a:gd name="connsiteY363" fmla="*/ 7275 h 10000"/>
                <a:gd name="connsiteX364" fmla="*/ 6954 w 9617"/>
                <a:gd name="connsiteY364" fmla="*/ 7324 h 10000"/>
                <a:gd name="connsiteX365" fmla="*/ 6967 w 9617"/>
                <a:gd name="connsiteY365" fmla="*/ 7367 h 10000"/>
                <a:gd name="connsiteX366" fmla="*/ 6935 w 9617"/>
                <a:gd name="connsiteY366" fmla="*/ 7410 h 10000"/>
                <a:gd name="connsiteX367" fmla="*/ 6942 w 9617"/>
                <a:gd name="connsiteY367" fmla="*/ 7445 h 10000"/>
                <a:gd name="connsiteX368" fmla="*/ 6929 w 9617"/>
                <a:gd name="connsiteY368" fmla="*/ 7516 h 10000"/>
                <a:gd name="connsiteX369" fmla="*/ 6935 w 9617"/>
                <a:gd name="connsiteY369" fmla="*/ 7587 h 10000"/>
                <a:gd name="connsiteX370" fmla="*/ 6974 w 9617"/>
                <a:gd name="connsiteY370" fmla="*/ 7700 h 10000"/>
                <a:gd name="connsiteX371" fmla="*/ 6935 w 9617"/>
                <a:gd name="connsiteY371" fmla="*/ 7743 h 10000"/>
                <a:gd name="connsiteX372" fmla="*/ 6942 w 9617"/>
                <a:gd name="connsiteY372" fmla="*/ 7779 h 10000"/>
                <a:gd name="connsiteX373" fmla="*/ 6909 w 9617"/>
                <a:gd name="connsiteY373" fmla="*/ 7793 h 10000"/>
                <a:gd name="connsiteX374" fmla="*/ 6891 w 9617"/>
                <a:gd name="connsiteY374" fmla="*/ 7814 h 10000"/>
                <a:gd name="connsiteX375" fmla="*/ 6767 w 9617"/>
                <a:gd name="connsiteY375" fmla="*/ 7800 h 10000"/>
                <a:gd name="connsiteX376" fmla="*/ 6748 w 9617"/>
                <a:gd name="connsiteY376" fmla="*/ 7757 h 10000"/>
                <a:gd name="connsiteX377" fmla="*/ 6709 w 9617"/>
                <a:gd name="connsiteY377" fmla="*/ 7786 h 10000"/>
                <a:gd name="connsiteX378" fmla="*/ 6626 w 9617"/>
                <a:gd name="connsiteY378" fmla="*/ 7771 h 10000"/>
                <a:gd name="connsiteX379" fmla="*/ 6568 w 9617"/>
                <a:gd name="connsiteY379" fmla="*/ 7793 h 10000"/>
                <a:gd name="connsiteX380" fmla="*/ 6536 w 9617"/>
                <a:gd name="connsiteY380" fmla="*/ 7644 h 10000"/>
                <a:gd name="connsiteX381" fmla="*/ 6502 w 9617"/>
                <a:gd name="connsiteY381" fmla="*/ 7637 h 10000"/>
                <a:gd name="connsiteX382" fmla="*/ 6465 w 9617"/>
                <a:gd name="connsiteY382" fmla="*/ 7544 h 10000"/>
                <a:gd name="connsiteX383" fmla="*/ 6485 w 9617"/>
                <a:gd name="connsiteY383" fmla="*/ 7502 h 10000"/>
                <a:gd name="connsiteX384" fmla="*/ 6529 w 9617"/>
                <a:gd name="connsiteY384" fmla="*/ 7523 h 10000"/>
                <a:gd name="connsiteX385" fmla="*/ 6549 w 9617"/>
                <a:gd name="connsiteY385" fmla="*/ 7473 h 10000"/>
                <a:gd name="connsiteX386" fmla="*/ 6517 w 9617"/>
                <a:gd name="connsiteY386" fmla="*/ 7438 h 10000"/>
                <a:gd name="connsiteX387" fmla="*/ 6536 w 9617"/>
                <a:gd name="connsiteY387" fmla="*/ 7402 h 10000"/>
                <a:gd name="connsiteX388" fmla="*/ 6452 w 9617"/>
                <a:gd name="connsiteY388" fmla="*/ 7331 h 10000"/>
                <a:gd name="connsiteX389" fmla="*/ 6458 w 9617"/>
                <a:gd name="connsiteY389" fmla="*/ 7296 h 10000"/>
                <a:gd name="connsiteX390" fmla="*/ 6407 w 9617"/>
                <a:gd name="connsiteY390" fmla="*/ 7260 h 10000"/>
                <a:gd name="connsiteX391" fmla="*/ 6439 w 9617"/>
                <a:gd name="connsiteY391" fmla="*/ 7218 h 10000"/>
                <a:gd name="connsiteX392" fmla="*/ 6426 w 9617"/>
                <a:gd name="connsiteY392" fmla="*/ 7168 h 10000"/>
                <a:gd name="connsiteX393" fmla="*/ 6367 w 9617"/>
                <a:gd name="connsiteY393" fmla="*/ 7090 h 10000"/>
                <a:gd name="connsiteX394" fmla="*/ 6330 w 9617"/>
                <a:gd name="connsiteY394" fmla="*/ 7026 h 10000"/>
                <a:gd name="connsiteX395" fmla="*/ 6252 w 9617"/>
                <a:gd name="connsiteY395" fmla="*/ 7055 h 10000"/>
                <a:gd name="connsiteX396" fmla="*/ 6208 w 9617"/>
                <a:gd name="connsiteY396" fmla="*/ 7048 h 10000"/>
                <a:gd name="connsiteX397" fmla="*/ 6182 w 9617"/>
                <a:gd name="connsiteY397" fmla="*/ 7111 h 10000"/>
                <a:gd name="connsiteX398" fmla="*/ 6092 w 9617"/>
                <a:gd name="connsiteY398" fmla="*/ 7119 h 10000"/>
                <a:gd name="connsiteX399" fmla="*/ 6059 w 9617"/>
                <a:gd name="connsiteY399" fmla="*/ 7111 h 10000"/>
                <a:gd name="connsiteX400" fmla="*/ 5982 w 9617"/>
                <a:gd name="connsiteY400" fmla="*/ 7161 h 10000"/>
                <a:gd name="connsiteX401" fmla="*/ 5989 w 9617"/>
                <a:gd name="connsiteY401" fmla="*/ 7260 h 10000"/>
                <a:gd name="connsiteX402" fmla="*/ 5969 w 9617"/>
                <a:gd name="connsiteY402" fmla="*/ 7324 h 10000"/>
                <a:gd name="connsiteX403" fmla="*/ 5969 w 9617"/>
                <a:gd name="connsiteY403" fmla="*/ 7381 h 10000"/>
                <a:gd name="connsiteX404" fmla="*/ 5904 w 9617"/>
                <a:gd name="connsiteY404" fmla="*/ 7424 h 10000"/>
                <a:gd name="connsiteX405" fmla="*/ 5834 w 9617"/>
                <a:gd name="connsiteY405" fmla="*/ 7431 h 10000"/>
                <a:gd name="connsiteX406" fmla="*/ 5814 w 9617"/>
                <a:gd name="connsiteY406" fmla="*/ 7410 h 10000"/>
                <a:gd name="connsiteX407" fmla="*/ 5750 w 9617"/>
                <a:gd name="connsiteY407" fmla="*/ 7388 h 10000"/>
                <a:gd name="connsiteX408" fmla="*/ 5713 w 9617"/>
                <a:gd name="connsiteY408" fmla="*/ 7431 h 10000"/>
                <a:gd name="connsiteX409" fmla="*/ 5704 w 9617"/>
                <a:gd name="connsiteY409" fmla="*/ 7473 h 10000"/>
                <a:gd name="connsiteX410" fmla="*/ 5665 w 9617"/>
                <a:gd name="connsiteY410" fmla="*/ 7480 h 10000"/>
                <a:gd name="connsiteX411" fmla="*/ 5660 w 9617"/>
                <a:gd name="connsiteY411" fmla="*/ 7523 h 10000"/>
                <a:gd name="connsiteX412" fmla="*/ 5628 w 9617"/>
                <a:gd name="connsiteY412" fmla="*/ 7523 h 10000"/>
                <a:gd name="connsiteX413" fmla="*/ 5589 w 9617"/>
                <a:gd name="connsiteY413" fmla="*/ 7424 h 10000"/>
                <a:gd name="connsiteX414" fmla="*/ 5499 w 9617"/>
                <a:gd name="connsiteY414" fmla="*/ 7473 h 10000"/>
                <a:gd name="connsiteX415" fmla="*/ 5395 w 9617"/>
                <a:gd name="connsiteY415" fmla="*/ 7551 h 10000"/>
                <a:gd name="connsiteX416" fmla="*/ 5356 w 9617"/>
                <a:gd name="connsiteY416" fmla="*/ 7566 h 10000"/>
                <a:gd name="connsiteX417" fmla="*/ 5370 w 9617"/>
                <a:gd name="connsiteY417" fmla="*/ 7615 h 10000"/>
                <a:gd name="connsiteX418" fmla="*/ 5311 w 9617"/>
                <a:gd name="connsiteY418" fmla="*/ 7637 h 10000"/>
                <a:gd name="connsiteX419" fmla="*/ 5272 w 9617"/>
                <a:gd name="connsiteY419" fmla="*/ 7608 h 10000"/>
                <a:gd name="connsiteX420" fmla="*/ 5188 w 9617"/>
                <a:gd name="connsiteY420" fmla="*/ 7622 h 10000"/>
                <a:gd name="connsiteX421" fmla="*/ 5188 w 9617"/>
                <a:gd name="connsiteY421" fmla="*/ 7395 h 10000"/>
                <a:gd name="connsiteX422" fmla="*/ 5271 w 9617"/>
                <a:gd name="connsiteY422" fmla="*/ 7826 h 10000"/>
                <a:gd name="connsiteX0" fmla="*/ 5358 w 10363"/>
                <a:gd name="connsiteY0" fmla="*/ 7970 h 10000"/>
                <a:gd name="connsiteX1" fmla="*/ 5410 w 10363"/>
                <a:gd name="connsiteY1" fmla="*/ 8247 h 10000"/>
                <a:gd name="connsiteX2" fmla="*/ 5362 w 10363"/>
                <a:gd name="connsiteY2" fmla="*/ 8254 h 10000"/>
                <a:gd name="connsiteX3" fmla="*/ 5201 w 10363"/>
                <a:gd name="connsiteY3" fmla="*/ 8353 h 10000"/>
                <a:gd name="connsiteX4" fmla="*/ 5109 w 10363"/>
                <a:gd name="connsiteY4" fmla="*/ 8368 h 10000"/>
                <a:gd name="connsiteX5" fmla="*/ 5073 w 10363"/>
                <a:gd name="connsiteY5" fmla="*/ 8311 h 10000"/>
                <a:gd name="connsiteX6" fmla="*/ 4928 w 10363"/>
                <a:gd name="connsiteY6" fmla="*/ 8361 h 10000"/>
                <a:gd name="connsiteX7" fmla="*/ 4908 w 10363"/>
                <a:gd name="connsiteY7" fmla="*/ 8432 h 10000"/>
                <a:gd name="connsiteX8" fmla="*/ 4821 w 10363"/>
                <a:gd name="connsiteY8" fmla="*/ 8417 h 10000"/>
                <a:gd name="connsiteX9" fmla="*/ 4747 w 10363"/>
                <a:gd name="connsiteY9" fmla="*/ 8382 h 10000"/>
                <a:gd name="connsiteX10" fmla="*/ 4687 w 10363"/>
                <a:gd name="connsiteY10" fmla="*/ 8403 h 10000"/>
                <a:gd name="connsiteX11" fmla="*/ 2199 w 10363"/>
                <a:gd name="connsiteY11" fmla="*/ 8971 h 10000"/>
                <a:gd name="connsiteX12" fmla="*/ 2206 w 10363"/>
                <a:gd name="connsiteY12" fmla="*/ 9021 h 10000"/>
                <a:gd name="connsiteX13" fmla="*/ 1804 w 10363"/>
                <a:gd name="connsiteY13" fmla="*/ 9837 h 10000"/>
                <a:gd name="connsiteX14" fmla="*/ 1718 w 10363"/>
                <a:gd name="connsiteY14" fmla="*/ 9879 h 10000"/>
                <a:gd name="connsiteX15" fmla="*/ 1669 w 10363"/>
                <a:gd name="connsiteY15" fmla="*/ 9922 h 10000"/>
                <a:gd name="connsiteX16" fmla="*/ 1589 w 10363"/>
                <a:gd name="connsiteY16" fmla="*/ 9929 h 10000"/>
                <a:gd name="connsiteX17" fmla="*/ 1542 w 10363"/>
                <a:gd name="connsiteY17" fmla="*/ 9943 h 10000"/>
                <a:gd name="connsiteX18" fmla="*/ 1503 w 10363"/>
                <a:gd name="connsiteY18" fmla="*/ 9929 h 10000"/>
                <a:gd name="connsiteX19" fmla="*/ 1435 w 10363"/>
                <a:gd name="connsiteY19" fmla="*/ 9943 h 10000"/>
                <a:gd name="connsiteX20" fmla="*/ 1429 w 10363"/>
                <a:gd name="connsiteY20" fmla="*/ 9957 h 10000"/>
                <a:gd name="connsiteX21" fmla="*/ 1375 w 10363"/>
                <a:gd name="connsiteY21" fmla="*/ 9993 h 10000"/>
                <a:gd name="connsiteX22" fmla="*/ 1335 w 10363"/>
                <a:gd name="connsiteY22" fmla="*/ 10000 h 10000"/>
                <a:gd name="connsiteX23" fmla="*/ 1215 w 10363"/>
                <a:gd name="connsiteY23" fmla="*/ 9901 h 10000"/>
                <a:gd name="connsiteX24" fmla="*/ 1127 w 10363"/>
                <a:gd name="connsiteY24" fmla="*/ 9794 h 10000"/>
                <a:gd name="connsiteX25" fmla="*/ 1021 w 10363"/>
                <a:gd name="connsiteY25" fmla="*/ 9759 h 10000"/>
                <a:gd name="connsiteX26" fmla="*/ 1000 w 10363"/>
                <a:gd name="connsiteY26" fmla="*/ 9624 h 10000"/>
                <a:gd name="connsiteX27" fmla="*/ 1074 w 10363"/>
                <a:gd name="connsiteY27" fmla="*/ 9588 h 10000"/>
                <a:gd name="connsiteX28" fmla="*/ 1047 w 10363"/>
                <a:gd name="connsiteY28" fmla="*/ 9482 h 10000"/>
                <a:gd name="connsiteX29" fmla="*/ 1021 w 10363"/>
                <a:gd name="connsiteY29" fmla="*/ 9446 h 10000"/>
                <a:gd name="connsiteX30" fmla="*/ 685 w 10363"/>
                <a:gd name="connsiteY30" fmla="*/ 9013 h 10000"/>
                <a:gd name="connsiteX31" fmla="*/ 625 w 10363"/>
                <a:gd name="connsiteY31" fmla="*/ 8971 h 10000"/>
                <a:gd name="connsiteX32" fmla="*/ 363 w 10363"/>
                <a:gd name="connsiteY32" fmla="*/ 7104 h 10000"/>
                <a:gd name="connsiteX33" fmla="*/ 6197 w 10363"/>
                <a:gd name="connsiteY33" fmla="*/ 7627 h 10000"/>
                <a:gd name="connsiteX34" fmla="*/ 5028 w 10363"/>
                <a:gd name="connsiteY34" fmla="*/ 5713 h 10000"/>
                <a:gd name="connsiteX35" fmla="*/ 5182 w 10363"/>
                <a:gd name="connsiteY35" fmla="*/ 5720 h 10000"/>
                <a:gd name="connsiteX36" fmla="*/ 5235 w 10363"/>
                <a:gd name="connsiteY36" fmla="*/ 5742 h 10000"/>
                <a:gd name="connsiteX37" fmla="*/ 5349 w 10363"/>
                <a:gd name="connsiteY37" fmla="*/ 5635 h 10000"/>
                <a:gd name="connsiteX38" fmla="*/ 5410 w 10363"/>
                <a:gd name="connsiteY38" fmla="*/ 5628 h 10000"/>
                <a:gd name="connsiteX39" fmla="*/ 5463 w 10363"/>
                <a:gd name="connsiteY39" fmla="*/ 5564 h 10000"/>
                <a:gd name="connsiteX40" fmla="*/ 5530 w 10363"/>
                <a:gd name="connsiteY40" fmla="*/ 5515 h 10000"/>
                <a:gd name="connsiteX41" fmla="*/ 5597 w 10363"/>
                <a:gd name="connsiteY41" fmla="*/ 5408 h 10000"/>
                <a:gd name="connsiteX42" fmla="*/ 5611 w 10363"/>
                <a:gd name="connsiteY42" fmla="*/ 5344 h 10000"/>
                <a:gd name="connsiteX43" fmla="*/ 5691 w 10363"/>
                <a:gd name="connsiteY43" fmla="*/ 5316 h 10000"/>
                <a:gd name="connsiteX44" fmla="*/ 5785 w 10363"/>
                <a:gd name="connsiteY44" fmla="*/ 5351 h 10000"/>
                <a:gd name="connsiteX45" fmla="*/ 5865 w 10363"/>
                <a:gd name="connsiteY45" fmla="*/ 5337 h 10000"/>
                <a:gd name="connsiteX46" fmla="*/ 5947 w 10363"/>
                <a:gd name="connsiteY46" fmla="*/ 5344 h 10000"/>
                <a:gd name="connsiteX47" fmla="*/ 6088 w 10363"/>
                <a:gd name="connsiteY47" fmla="*/ 5302 h 10000"/>
                <a:gd name="connsiteX48" fmla="*/ 6180 w 10363"/>
                <a:gd name="connsiteY48" fmla="*/ 5195 h 10000"/>
                <a:gd name="connsiteX49" fmla="*/ 6220 w 10363"/>
                <a:gd name="connsiteY49" fmla="*/ 5160 h 10000"/>
                <a:gd name="connsiteX50" fmla="*/ 6282 w 10363"/>
                <a:gd name="connsiteY50" fmla="*/ 5160 h 10000"/>
                <a:gd name="connsiteX51" fmla="*/ 6328 w 10363"/>
                <a:gd name="connsiteY51" fmla="*/ 5103 h 10000"/>
                <a:gd name="connsiteX52" fmla="*/ 6309 w 10363"/>
                <a:gd name="connsiteY52" fmla="*/ 5039 h 10000"/>
                <a:gd name="connsiteX53" fmla="*/ 6322 w 10363"/>
                <a:gd name="connsiteY53" fmla="*/ 4982 h 10000"/>
                <a:gd name="connsiteX54" fmla="*/ 6383 w 10363"/>
                <a:gd name="connsiteY54" fmla="*/ 4876 h 10000"/>
                <a:gd name="connsiteX55" fmla="*/ 6448 w 10363"/>
                <a:gd name="connsiteY55" fmla="*/ 4776 h 10000"/>
                <a:gd name="connsiteX56" fmla="*/ 6516 w 10363"/>
                <a:gd name="connsiteY56" fmla="*/ 4755 h 10000"/>
                <a:gd name="connsiteX57" fmla="*/ 6550 w 10363"/>
                <a:gd name="connsiteY57" fmla="*/ 4720 h 10000"/>
                <a:gd name="connsiteX58" fmla="*/ 6663 w 10363"/>
                <a:gd name="connsiteY58" fmla="*/ 4734 h 10000"/>
                <a:gd name="connsiteX59" fmla="*/ 6778 w 10363"/>
                <a:gd name="connsiteY59" fmla="*/ 4734 h 10000"/>
                <a:gd name="connsiteX60" fmla="*/ 6785 w 10363"/>
                <a:gd name="connsiteY60" fmla="*/ 4670 h 10000"/>
                <a:gd name="connsiteX61" fmla="*/ 6804 w 10363"/>
                <a:gd name="connsiteY61" fmla="*/ 4627 h 10000"/>
                <a:gd name="connsiteX62" fmla="*/ 6797 w 10363"/>
                <a:gd name="connsiteY62" fmla="*/ 4599 h 10000"/>
                <a:gd name="connsiteX63" fmla="*/ 6864 w 10363"/>
                <a:gd name="connsiteY63" fmla="*/ 4578 h 10000"/>
                <a:gd name="connsiteX64" fmla="*/ 6911 w 10363"/>
                <a:gd name="connsiteY64" fmla="*/ 4634 h 10000"/>
                <a:gd name="connsiteX65" fmla="*/ 6978 w 10363"/>
                <a:gd name="connsiteY65" fmla="*/ 4613 h 10000"/>
                <a:gd name="connsiteX66" fmla="*/ 6999 w 10363"/>
                <a:gd name="connsiteY66" fmla="*/ 4578 h 10000"/>
                <a:gd name="connsiteX67" fmla="*/ 7053 w 10363"/>
                <a:gd name="connsiteY67" fmla="*/ 4564 h 10000"/>
                <a:gd name="connsiteX68" fmla="*/ 7164 w 10363"/>
                <a:gd name="connsiteY68" fmla="*/ 4493 h 10000"/>
                <a:gd name="connsiteX69" fmla="*/ 7273 w 10363"/>
                <a:gd name="connsiteY69" fmla="*/ 4521 h 10000"/>
                <a:gd name="connsiteX70" fmla="*/ 7301 w 10363"/>
                <a:gd name="connsiteY70" fmla="*/ 4507 h 10000"/>
                <a:gd name="connsiteX71" fmla="*/ 7359 w 10363"/>
                <a:gd name="connsiteY71" fmla="*/ 4528 h 10000"/>
                <a:gd name="connsiteX72" fmla="*/ 7387 w 10363"/>
                <a:gd name="connsiteY72" fmla="*/ 4471 h 10000"/>
                <a:gd name="connsiteX73" fmla="*/ 7413 w 10363"/>
                <a:gd name="connsiteY73" fmla="*/ 4500 h 10000"/>
                <a:gd name="connsiteX74" fmla="*/ 7454 w 10363"/>
                <a:gd name="connsiteY74" fmla="*/ 4493 h 10000"/>
                <a:gd name="connsiteX75" fmla="*/ 7500 w 10363"/>
                <a:gd name="connsiteY75" fmla="*/ 4556 h 10000"/>
                <a:gd name="connsiteX76" fmla="*/ 7553 w 10363"/>
                <a:gd name="connsiteY76" fmla="*/ 4549 h 10000"/>
                <a:gd name="connsiteX77" fmla="*/ 7601 w 10363"/>
                <a:gd name="connsiteY77" fmla="*/ 4578 h 10000"/>
                <a:gd name="connsiteX78" fmla="*/ 7621 w 10363"/>
                <a:gd name="connsiteY78" fmla="*/ 4556 h 10000"/>
                <a:gd name="connsiteX79" fmla="*/ 7717 w 10363"/>
                <a:gd name="connsiteY79" fmla="*/ 4564 h 10000"/>
                <a:gd name="connsiteX80" fmla="*/ 7730 w 10363"/>
                <a:gd name="connsiteY80" fmla="*/ 4585 h 10000"/>
                <a:gd name="connsiteX81" fmla="*/ 7829 w 10363"/>
                <a:gd name="connsiteY81" fmla="*/ 4514 h 10000"/>
                <a:gd name="connsiteX82" fmla="*/ 7829 w 10363"/>
                <a:gd name="connsiteY82" fmla="*/ 4393 h 10000"/>
                <a:gd name="connsiteX83" fmla="*/ 7804 w 10363"/>
                <a:gd name="connsiteY83" fmla="*/ 4379 h 10000"/>
                <a:gd name="connsiteX84" fmla="*/ 7783 w 10363"/>
                <a:gd name="connsiteY84" fmla="*/ 4294 h 10000"/>
                <a:gd name="connsiteX85" fmla="*/ 7743 w 10363"/>
                <a:gd name="connsiteY85" fmla="*/ 4209 h 10000"/>
                <a:gd name="connsiteX86" fmla="*/ 7681 w 10363"/>
                <a:gd name="connsiteY86" fmla="*/ 4173 h 10000"/>
                <a:gd name="connsiteX87" fmla="*/ 7674 w 10363"/>
                <a:gd name="connsiteY87" fmla="*/ 4131 h 10000"/>
                <a:gd name="connsiteX88" fmla="*/ 7588 w 10363"/>
                <a:gd name="connsiteY88" fmla="*/ 4053 h 10000"/>
                <a:gd name="connsiteX89" fmla="*/ 7594 w 10363"/>
                <a:gd name="connsiteY89" fmla="*/ 4024 h 10000"/>
                <a:gd name="connsiteX90" fmla="*/ 7508 w 10363"/>
                <a:gd name="connsiteY90" fmla="*/ 3982 h 10000"/>
                <a:gd name="connsiteX91" fmla="*/ 7500 w 10363"/>
                <a:gd name="connsiteY91" fmla="*/ 3903 h 10000"/>
                <a:gd name="connsiteX92" fmla="*/ 7354 w 10363"/>
                <a:gd name="connsiteY92" fmla="*/ 3833 h 10000"/>
                <a:gd name="connsiteX93" fmla="*/ 7273 w 10363"/>
                <a:gd name="connsiteY93" fmla="*/ 3683 h 10000"/>
                <a:gd name="connsiteX94" fmla="*/ 7152 w 10363"/>
                <a:gd name="connsiteY94" fmla="*/ 3676 h 10000"/>
                <a:gd name="connsiteX95" fmla="*/ 7111 w 10363"/>
                <a:gd name="connsiteY95" fmla="*/ 3648 h 10000"/>
                <a:gd name="connsiteX96" fmla="*/ 7053 w 10363"/>
                <a:gd name="connsiteY96" fmla="*/ 3669 h 10000"/>
                <a:gd name="connsiteX97" fmla="*/ 6958 w 10363"/>
                <a:gd name="connsiteY97" fmla="*/ 3669 h 10000"/>
                <a:gd name="connsiteX98" fmla="*/ 6824 w 10363"/>
                <a:gd name="connsiteY98" fmla="*/ 3840 h 10000"/>
                <a:gd name="connsiteX99" fmla="*/ 6778 w 10363"/>
                <a:gd name="connsiteY99" fmla="*/ 3918 h 10000"/>
                <a:gd name="connsiteX100" fmla="*/ 6657 w 10363"/>
                <a:gd name="connsiteY100" fmla="*/ 3797 h 10000"/>
                <a:gd name="connsiteX101" fmla="*/ 6570 w 10363"/>
                <a:gd name="connsiteY101" fmla="*/ 3747 h 10000"/>
                <a:gd name="connsiteX102" fmla="*/ 6482 w 10363"/>
                <a:gd name="connsiteY102" fmla="*/ 3754 h 10000"/>
                <a:gd name="connsiteX103" fmla="*/ 6395 w 10363"/>
                <a:gd name="connsiteY103" fmla="*/ 3790 h 10000"/>
                <a:gd name="connsiteX104" fmla="*/ 6322 w 10363"/>
                <a:gd name="connsiteY104" fmla="*/ 3762 h 10000"/>
                <a:gd name="connsiteX105" fmla="*/ 6254 w 10363"/>
                <a:gd name="connsiteY105" fmla="*/ 3804 h 10000"/>
                <a:gd name="connsiteX106" fmla="*/ 6188 w 10363"/>
                <a:gd name="connsiteY106" fmla="*/ 3889 h 10000"/>
                <a:gd name="connsiteX107" fmla="*/ 6034 w 10363"/>
                <a:gd name="connsiteY107" fmla="*/ 3733 h 10000"/>
                <a:gd name="connsiteX108" fmla="*/ 6013 w 10363"/>
                <a:gd name="connsiteY108" fmla="*/ 3577 h 10000"/>
                <a:gd name="connsiteX109" fmla="*/ 6134 w 10363"/>
                <a:gd name="connsiteY109" fmla="*/ 3513 h 10000"/>
                <a:gd name="connsiteX110" fmla="*/ 6127 w 10363"/>
                <a:gd name="connsiteY110" fmla="*/ 3343 h 10000"/>
                <a:gd name="connsiteX111" fmla="*/ 6241 w 10363"/>
                <a:gd name="connsiteY111" fmla="*/ 3144 h 10000"/>
                <a:gd name="connsiteX112" fmla="*/ 6229 w 10363"/>
                <a:gd name="connsiteY112" fmla="*/ 3109 h 10000"/>
                <a:gd name="connsiteX113" fmla="*/ 6502 w 10363"/>
                <a:gd name="connsiteY113" fmla="*/ 2456 h 10000"/>
                <a:gd name="connsiteX114" fmla="*/ 6650 w 10363"/>
                <a:gd name="connsiteY114" fmla="*/ 2555 h 10000"/>
                <a:gd name="connsiteX115" fmla="*/ 6737 w 10363"/>
                <a:gd name="connsiteY115" fmla="*/ 2598 h 10000"/>
                <a:gd name="connsiteX116" fmla="*/ 6824 w 10363"/>
                <a:gd name="connsiteY116" fmla="*/ 2598 h 10000"/>
                <a:gd name="connsiteX117" fmla="*/ 6958 w 10363"/>
                <a:gd name="connsiteY117" fmla="*/ 2676 h 10000"/>
                <a:gd name="connsiteX118" fmla="*/ 6978 w 10363"/>
                <a:gd name="connsiteY118" fmla="*/ 2626 h 10000"/>
                <a:gd name="connsiteX119" fmla="*/ 7066 w 10363"/>
                <a:gd name="connsiteY119" fmla="*/ 2612 h 10000"/>
                <a:gd name="connsiteX120" fmla="*/ 7140 w 10363"/>
                <a:gd name="connsiteY120" fmla="*/ 2527 h 10000"/>
                <a:gd name="connsiteX121" fmla="*/ 7232 w 10363"/>
                <a:gd name="connsiteY121" fmla="*/ 2463 h 10000"/>
                <a:gd name="connsiteX122" fmla="*/ 7273 w 10363"/>
                <a:gd name="connsiteY122" fmla="*/ 2399 h 10000"/>
                <a:gd name="connsiteX123" fmla="*/ 7413 w 10363"/>
                <a:gd name="connsiteY123" fmla="*/ 2356 h 10000"/>
                <a:gd name="connsiteX124" fmla="*/ 7488 w 10363"/>
                <a:gd name="connsiteY124" fmla="*/ 2363 h 10000"/>
                <a:gd name="connsiteX125" fmla="*/ 7547 w 10363"/>
                <a:gd name="connsiteY125" fmla="*/ 2300 h 10000"/>
                <a:gd name="connsiteX126" fmla="*/ 7594 w 10363"/>
                <a:gd name="connsiteY126" fmla="*/ 2214 h 10000"/>
                <a:gd name="connsiteX127" fmla="*/ 7574 w 10363"/>
                <a:gd name="connsiteY127" fmla="*/ 2200 h 10000"/>
                <a:gd name="connsiteX128" fmla="*/ 7594 w 10363"/>
                <a:gd name="connsiteY128" fmla="*/ 2108 h 10000"/>
                <a:gd name="connsiteX129" fmla="*/ 7514 w 10363"/>
                <a:gd name="connsiteY129" fmla="*/ 2108 h 10000"/>
                <a:gd name="connsiteX130" fmla="*/ 7553 w 10363"/>
                <a:gd name="connsiteY130" fmla="*/ 2030 h 10000"/>
                <a:gd name="connsiteX131" fmla="*/ 7562 w 10363"/>
                <a:gd name="connsiteY131" fmla="*/ 1938 h 10000"/>
                <a:gd name="connsiteX132" fmla="*/ 7594 w 10363"/>
                <a:gd name="connsiteY132" fmla="*/ 1916 h 10000"/>
                <a:gd name="connsiteX133" fmla="*/ 7654 w 10363"/>
                <a:gd name="connsiteY133" fmla="*/ 1824 h 10000"/>
                <a:gd name="connsiteX134" fmla="*/ 7648 w 10363"/>
                <a:gd name="connsiteY134" fmla="*/ 1753 h 10000"/>
                <a:gd name="connsiteX135" fmla="*/ 7697 w 10363"/>
                <a:gd name="connsiteY135" fmla="*/ 1675 h 10000"/>
                <a:gd name="connsiteX136" fmla="*/ 7750 w 10363"/>
                <a:gd name="connsiteY136" fmla="*/ 1625 h 10000"/>
                <a:gd name="connsiteX137" fmla="*/ 7770 w 10363"/>
                <a:gd name="connsiteY137" fmla="*/ 1540 h 10000"/>
                <a:gd name="connsiteX138" fmla="*/ 7763 w 10363"/>
                <a:gd name="connsiteY138" fmla="*/ 1512 h 10000"/>
                <a:gd name="connsiteX139" fmla="*/ 7810 w 10363"/>
                <a:gd name="connsiteY139" fmla="*/ 1455 h 10000"/>
                <a:gd name="connsiteX140" fmla="*/ 7877 w 10363"/>
                <a:gd name="connsiteY140" fmla="*/ 1285 h 10000"/>
                <a:gd name="connsiteX141" fmla="*/ 7897 w 10363"/>
                <a:gd name="connsiteY141" fmla="*/ 1185 h 10000"/>
                <a:gd name="connsiteX142" fmla="*/ 7931 w 10363"/>
                <a:gd name="connsiteY142" fmla="*/ 1192 h 10000"/>
                <a:gd name="connsiteX143" fmla="*/ 8023 w 10363"/>
                <a:gd name="connsiteY143" fmla="*/ 1079 h 10000"/>
                <a:gd name="connsiteX144" fmla="*/ 8130 w 10363"/>
                <a:gd name="connsiteY144" fmla="*/ 1015 h 10000"/>
                <a:gd name="connsiteX145" fmla="*/ 8143 w 10363"/>
                <a:gd name="connsiteY145" fmla="*/ 937 h 10000"/>
                <a:gd name="connsiteX146" fmla="*/ 8185 w 10363"/>
                <a:gd name="connsiteY146" fmla="*/ 852 h 10000"/>
                <a:gd name="connsiteX147" fmla="*/ 8172 w 10363"/>
                <a:gd name="connsiteY147" fmla="*/ 788 h 10000"/>
                <a:gd name="connsiteX148" fmla="*/ 8118 w 10363"/>
                <a:gd name="connsiteY148" fmla="*/ 731 h 10000"/>
                <a:gd name="connsiteX149" fmla="*/ 8143 w 10363"/>
                <a:gd name="connsiteY149" fmla="*/ 660 h 10000"/>
                <a:gd name="connsiteX150" fmla="*/ 8143 w 10363"/>
                <a:gd name="connsiteY150" fmla="*/ 575 h 10000"/>
                <a:gd name="connsiteX151" fmla="*/ 8044 w 10363"/>
                <a:gd name="connsiteY151" fmla="*/ 504 h 10000"/>
                <a:gd name="connsiteX152" fmla="*/ 7944 w 10363"/>
                <a:gd name="connsiteY152" fmla="*/ 546 h 10000"/>
                <a:gd name="connsiteX153" fmla="*/ 7897 w 10363"/>
                <a:gd name="connsiteY153" fmla="*/ 546 h 10000"/>
                <a:gd name="connsiteX154" fmla="*/ 7877 w 10363"/>
                <a:gd name="connsiteY154" fmla="*/ 497 h 10000"/>
                <a:gd name="connsiteX155" fmla="*/ 7877 w 10363"/>
                <a:gd name="connsiteY155" fmla="*/ 405 h 10000"/>
                <a:gd name="connsiteX156" fmla="*/ 8004 w 10363"/>
                <a:gd name="connsiteY156" fmla="*/ 312 h 10000"/>
                <a:gd name="connsiteX157" fmla="*/ 8044 w 10363"/>
                <a:gd name="connsiteY157" fmla="*/ 234 h 10000"/>
                <a:gd name="connsiteX158" fmla="*/ 8124 w 10363"/>
                <a:gd name="connsiteY158" fmla="*/ 170 h 10000"/>
                <a:gd name="connsiteX159" fmla="*/ 8198 w 10363"/>
                <a:gd name="connsiteY159" fmla="*/ 50 h 10000"/>
                <a:gd name="connsiteX160" fmla="*/ 8251 w 10363"/>
                <a:gd name="connsiteY160" fmla="*/ 28 h 10000"/>
                <a:gd name="connsiteX161" fmla="*/ 8325 w 10363"/>
                <a:gd name="connsiteY161" fmla="*/ 43 h 10000"/>
                <a:gd name="connsiteX162" fmla="*/ 8480 w 10363"/>
                <a:gd name="connsiteY162" fmla="*/ 0 h 10000"/>
                <a:gd name="connsiteX163" fmla="*/ 8553 w 10363"/>
                <a:gd name="connsiteY163" fmla="*/ 71 h 10000"/>
                <a:gd name="connsiteX164" fmla="*/ 8547 w 10363"/>
                <a:gd name="connsiteY164" fmla="*/ 121 h 10000"/>
                <a:gd name="connsiteX165" fmla="*/ 8581 w 10363"/>
                <a:gd name="connsiteY165" fmla="*/ 142 h 10000"/>
                <a:gd name="connsiteX166" fmla="*/ 8606 w 10363"/>
                <a:gd name="connsiteY166" fmla="*/ 192 h 10000"/>
                <a:gd name="connsiteX167" fmla="*/ 8566 w 10363"/>
                <a:gd name="connsiteY167" fmla="*/ 248 h 10000"/>
                <a:gd name="connsiteX168" fmla="*/ 8513 w 10363"/>
                <a:gd name="connsiteY168" fmla="*/ 376 h 10000"/>
                <a:gd name="connsiteX169" fmla="*/ 8427 w 10363"/>
                <a:gd name="connsiteY169" fmla="*/ 476 h 10000"/>
                <a:gd name="connsiteX170" fmla="*/ 8346 w 10363"/>
                <a:gd name="connsiteY170" fmla="*/ 532 h 10000"/>
                <a:gd name="connsiteX171" fmla="*/ 8407 w 10363"/>
                <a:gd name="connsiteY171" fmla="*/ 554 h 10000"/>
                <a:gd name="connsiteX172" fmla="*/ 8486 w 10363"/>
                <a:gd name="connsiteY172" fmla="*/ 639 h 10000"/>
                <a:gd name="connsiteX173" fmla="*/ 8540 w 10363"/>
                <a:gd name="connsiteY173" fmla="*/ 646 h 10000"/>
                <a:gd name="connsiteX174" fmla="*/ 8566 w 10363"/>
                <a:gd name="connsiteY174" fmla="*/ 738 h 10000"/>
                <a:gd name="connsiteX175" fmla="*/ 8620 w 10363"/>
                <a:gd name="connsiteY175" fmla="*/ 759 h 10000"/>
                <a:gd name="connsiteX176" fmla="*/ 8661 w 10363"/>
                <a:gd name="connsiteY176" fmla="*/ 752 h 10000"/>
                <a:gd name="connsiteX177" fmla="*/ 8741 w 10363"/>
                <a:gd name="connsiteY177" fmla="*/ 610 h 10000"/>
                <a:gd name="connsiteX178" fmla="*/ 8815 w 10363"/>
                <a:gd name="connsiteY178" fmla="*/ 625 h 10000"/>
                <a:gd name="connsiteX179" fmla="*/ 8827 w 10363"/>
                <a:gd name="connsiteY179" fmla="*/ 667 h 10000"/>
                <a:gd name="connsiteX180" fmla="*/ 8881 w 10363"/>
                <a:gd name="connsiteY180" fmla="*/ 717 h 10000"/>
                <a:gd name="connsiteX181" fmla="*/ 8881 w 10363"/>
                <a:gd name="connsiteY181" fmla="*/ 752 h 10000"/>
                <a:gd name="connsiteX182" fmla="*/ 8928 w 10363"/>
                <a:gd name="connsiteY182" fmla="*/ 774 h 10000"/>
                <a:gd name="connsiteX183" fmla="*/ 8996 w 10363"/>
                <a:gd name="connsiteY183" fmla="*/ 774 h 10000"/>
                <a:gd name="connsiteX184" fmla="*/ 9002 w 10363"/>
                <a:gd name="connsiteY184" fmla="*/ 837 h 10000"/>
                <a:gd name="connsiteX185" fmla="*/ 8943 w 10363"/>
                <a:gd name="connsiteY185" fmla="*/ 866 h 10000"/>
                <a:gd name="connsiteX186" fmla="*/ 8996 w 10363"/>
                <a:gd name="connsiteY186" fmla="*/ 1143 h 10000"/>
                <a:gd name="connsiteX187" fmla="*/ 9050 w 10363"/>
                <a:gd name="connsiteY187" fmla="*/ 1270 h 10000"/>
                <a:gd name="connsiteX188" fmla="*/ 9035 w 10363"/>
                <a:gd name="connsiteY188" fmla="*/ 1327 h 10000"/>
                <a:gd name="connsiteX189" fmla="*/ 9082 w 10363"/>
                <a:gd name="connsiteY189" fmla="*/ 1391 h 10000"/>
                <a:gd name="connsiteX190" fmla="*/ 9090 w 10363"/>
                <a:gd name="connsiteY190" fmla="*/ 1434 h 10000"/>
                <a:gd name="connsiteX191" fmla="*/ 9216 w 10363"/>
                <a:gd name="connsiteY191" fmla="*/ 1483 h 10000"/>
                <a:gd name="connsiteX192" fmla="*/ 9372 w 10363"/>
                <a:gd name="connsiteY192" fmla="*/ 1441 h 10000"/>
                <a:gd name="connsiteX193" fmla="*/ 9390 w 10363"/>
                <a:gd name="connsiteY193" fmla="*/ 1384 h 10000"/>
                <a:gd name="connsiteX194" fmla="*/ 9444 w 10363"/>
                <a:gd name="connsiteY194" fmla="*/ 1405 h 10000"/>
                <a:gd name="connsiteX195" fmla="*/ 9478 w 10363"/>
                <a:gd name="connsiteY195" fmla="*/ 1455 h 10000"/>
                <a:gd name="connsiteX196" fmla="*/ 9560 w 10363"/>
                <a:gd name="connsiteY196" fmla="*/ 1419 h 10000"/>
                <a:gd name="connsiteX197" fmla="*/ 9606 w 10363"/>
                <a:gd name="connsiteY197" fmla="*/ 1419 h 10000"/>
                <a:gd name="connsiteX198" fmla="*/ 9673 w 10363"/>
                <a:gd name="connsiteY198" fmla="*/ 1476 h 10000"/>
                <a:gd name="connsiteX199" fmla="*/ 9712 w 10363"/>
                <a:gd name="connsiteY199" fmla="*/ 1398 h 10000"/>
                <a:gd name="connsiteX200" fmla="*/ 9793 w 10363"/>
                <a:gd name="connsiteY200" fmla="*/ 1434 h 10000"/>
                <a:gd name="connsiteX201" fmla="*/ 9835 w 10363"/>
                <a:gd name="connsiteY201" fmla="*/ 1391 h 10000"/>
                <a:gd name="connsiteX202" fmla="*/ 9867 w 10363"/>
                <a:gd name="connsiteY202" fmla="*/ 1398 h 10000"/>
                <a:gd name="connsiteX203" fmla="*/ 9900 w 10363"/>
                <a:gd name="connsiteY203" fmla="*/ 1356 h 10000"/>
                <a:gd name="connsiteX204" fmla="*/ 9894 w 10363"/>
                <a:gd name="connsiteY204" fmla="*/ 1313 h 10000"/>
                <a:gd name="connsiteX205" fmla="*/ 9941 w 10363"/>
                <a:gd name="connsiteY205" fmla="*/ 1292 h 10000"/>
                <a:gd name="connsiteX206" fmla="*/ 9974 w 10363"/>
                <a:gd name="connsiteY206" fmla="*/ 1221 h 10000"/>
                <a:gd name="connsiteX207" fmla="*/ 10070 w 10363"/>
                <a:gd name="connsiteY207" fmla="*/ 1228 h 10000"/>
                <a:gd name="connsiteX208" fmla="*/ 10209 w 10363"/>
                <a:gd name="connsiteY208" fmla="*/ 1434 h 10000"/>
                <a:gd name="connsiteX209" fmla="*/ 10235 w 10363"/>
                <a:gd name="connsiteY209" fmla="*/ 1505 h 10000"/>
                <a:gd name="connsiteX210" fmla="*/ 10330 w 10363"/>
                <a:gd name="connsiteY210" fmla="*/ 1597 h 10000"/>
                <a:gd name="connsiteX211" fmla="*/ 10363 w 10363"/>
                <a:gd name="connsiteY211" fmla="*/ 1682 h 10000"/>
                <a:gd name="connsiteX212" fmla="*/ 10289 w 10363"/>
                <a:gd name="connsiteY212" fmla="*/ 1796 h 10000"/>
                <a:gd name="connsiteX213" fmla="*/ 10235 w 10363"/>
                <a:gd name="connsiteY213" fmla="*/ 1838 h 10000"/>
                <a:gd name="connsiteX214" fmla="*/ 10263 w 10363"/>
                <a:gd name="connsiteY214" fmla="*/ 1959 h 10000"/>
                <a:gd name="connsiteX215" fmla="*/ 10181 w 10363"/>
                <a:gd name="connsiteY215" fmla="*/ 2051 h 10000"/>
                <a:gd name="connsiteX216" fmla="*/ 10135 w 10363"/>
                <a:gd name="connsiteY216" fmla="*/ 2072 h 10000"/>
                <a:gd name="connsiteX217" fmla="*/ 10135 w 10363"/>
                <a:gd name="connsiteY217" fmla="*/ 2136 h 10000"/>
                <a:gd name="connsiteX218" fmla="*/ 10075 w 10363"/>
                <a:gd name="connsiteY218" fmla="*/ 2257 h 10000"/>
                <a:gd name="connsiteX219" fmla="*/ 10035 w 10363"/>
                <a:gd name="connsiteY219" fmla="*/ 2264 h 10000"/>
                <a:gd name="connsiteX220" fmla="*/ 10042 w 10363"/>
                <a:gd name="connsiteY220" fmla="*/ 2349 h 10000"/>
                <a:gd name="connsiteX221" fmla="*/ 10007 w 10363"/>
                <a:gd name="connsiteY221" fmla="*/ 2413 h 10000"/>
                <a:gd name="connsiteX222" fmla="*/ 10016 w 10363"/>
                <a:gd name="connsiteY222" fmla="*/ 2697 h 10000"/>
                <a:gd name="connsiteX223" fmla="*/ 10035 w 10363"/>
                <a:gd name="connsiteY223" fmla="*/ 2718 h 10000"/>
                <a:gd name="connsiteX224" fmla="*/ 10028 w 10363"/>
                <a:gd name="connsiteY224" fmla="*/ 2811 h 10000"/>
                <a:gd name="connsiteX225" fmla="*/ 10016 w 10363"/>
                <a:gd name="connsiteY225" fmla="*/ 2896 h 10000"/>
                <a:gd name="connsiteX226" fmla="*/ 9968 w 10363"/>
                <a:gd name="connsiteY226" fmla="*/ 2938 h 10000"/>
                <a:gd name="connsiteX227" fmla="*/ 9881 w 10363"/>
                <a:gd name="connsiteY227" fmla="*/ 2903 h 10000"/>
                <a:gd name="connsiteX228" fmla="*/ 9841 w 10363"/>
                <a:gd name="connsiteY228" fmla="*/ 2952 h 10000"/>
                <a:gd name="connsiteX229" fmla="*/ 9847 w 10363"/>
                <a:gd name="connsiteY229" fmla="*/ 2995 h 10000"/>
                <a:gd name="connsiteX230" fmla="*/ 9820 w 10363"/>
                <a:gd name="connsiteY230" fmla="*/ 3080 h 10000"/>
                <a:gd name="connsiteX231" fmla="*/ 9773 w 10363"/>
                <a:gd name="connsiteY231" fmla="*/ 3137 h 10000"/>
                <a:gd name="connsiteX232" fmla="*/ 9760 w 10363"/>
                <a:gd name="connsiteY232" fmla="*/ 3236 h 10000"/>
                <a:gd name="connsiteX233" fmla="*/ 9727 w 10363"/>
                <a:gd name="connsiteY233" fmla="*/ 3322 h 10000"/>
                <a:gd name="connsiteX234" fmla="*/ 9733 w 10363"/>
                <a:gd name="connsiteY234" fmla="*/ 3378 h 10000"/>
                <a:gd name="connsiteX235" fmla="*/ 9720 w 10363"/>
                <a:gd name="connsiteY235" fmla="*/ 3435 h 10000"/>
                <a:gd name="connsiteX236" fmla="*/ 9746 w 10363"/>
                <a:gd name="connsiteY236" fmla="*/ 3485 h 10000"/>
                <a:gd name="connsiteX237" fmla="*/ 9706 w 10363"/>
                <a:gd name="connsiteY237" fmla="*/ 3563 h 10000"/>
                <a:gd name="connsiteX238" fmla="*/ 9640 w 10363"/>
                <a:gd name="connsiteY238" fmla="*/ 3442 h 10000"/>
                <a:gd name="connsiteX239" fmla="*/ 9640 w 10363"/>
                <a:gd name="connsiteY239" fmla="*/ 3350 h 10000"/>
                <a:gd name="connsiteX240" fmla="*/ 9620 w 10363"/>
                <a:gd name="connsiteY240" fmla="*/ 3336 h 10000"/>
                <a:gd name="connsiteX241" fmla="*/ 9538 w 10363"/>
                <a:gd name="connsiteY241" fmla="*/ 3400 h 10000"/>
                <a:gd name="connsiteX242" fmla="*/ 9411 w 10363"/>
                <a:gd name="connsiteY242" fmla="*/ 3549 h 10000"/>
                <a:gd name="connsiteX243" fmla="*/ 9337 w 10363"/>
                <a:gd name="connsiteY243" fmla="*/ 3655 h 10000"/>
                <a:gd name="connsiteX244" fmla="*/ 9223 w 10363"/>
                <a:gd name="connsiteY244" fmla="*/ 3712 h 10000"/>
                <a:gd name="connsiteX245" fmla="*/ 9183 w 10363"/>
                <a:gd name="connsiteY245" fmla="*/ 3797 h 10000"/>
                <a:gd name="connsiteX246" fmla="*/ 9150 w 10363"/>
                <a:gd name="connsiteY246" fmla="*/ 3825 h 10000"/>
                <a:gd name="connsiteX247" fmla="*/ 9022 w 10363"/>
                <a:gd name="connsiteY247" fmla="*/ 3903 h 10000"/>
                <a:gd name="connsiteX248" fmla="*/ 8915 w 10363"/>
                <a:gd name="connsiteY248" fmla="*/ 3996 h 10000"/>
                <a:gd name="connsiteX249" fmla="*/ 8889 w 10363"/>
                <a:gd name="connsiteY249" fmla="*/ 4067 h 10000"/>
                <a:gd name="connsiteX250" fmla="*/ 8847 w 10363"/>
                <a:gd name="connsiteY250" fmla="*/ 4102 h 10000"/>
                <a:gd name="connsiteX251" fmla="*/ 8902 w 10363"/>
                <a:gd name="connsiteY251" fmla="*/ 4194 h 10000"/>
                <a:gd name="connsiteX252" fmla="*/ 8955 w 10363"/>
                <a:gd name="connsiteY252" fmla="*/ 4265 h 10000"/>
                <a:gd name="connsiteX253" fmla="*/ 9029 w 10363"/>
                <a:gd name="connsiteY253" fmla="*/ 4294 h 10000"/>
                <a:gd name="connsiteX254" fmla="*/ 9002 w 10363"/>
                <a:gd name="connsiteY254" fmla="*/ 4344 h 10000"/>
                <a:gd name="connsiteX255" fmla="*/ 9055 w 10363"/>
                <a:gd name="connsiteY255" fmla="*/ 4358 h 10000"/>
                <a:gd name="connsiteX256" fmla="*/ 9055 w 10363"/>
                <a:gd name="connsiteY256" fmla="*/ 4443 h 10000"/>
                <a:gd name="connsiteX257" fmla="*/ 9096 w 10363"/>
                <a:gd name="connsiteY257" fmla="*/ 4507 h 10000"/>
                <a:gd name="connsiteX258" fmla="*/ 9162 w 10363"/>
                <a:gd name="connsiteY258" fmla="*/ 4493 h 10000"/>
                <a:gd name="connsiteX259" fmla="*/ 9190 w 10363"/>
                <a:gd name="connsiteY259" fmla="*/ 4422 h 10000"/>
                <a:gd name="connsiteX260" fmla="*/ 9243 w 10363"/>
                <a:gd name="connsiteY260" fmla="*/ 4414 h 10000"/>
                <a:gd name="connsiteX261" fmla="*/ 9249 w 10363"/>
                <a:gd name="connsiteY261" fmla="*/ 4358 h 10000"/>
                <a:gd name="connsiteX262" fmla="*/ 9318 w 10363"/>
                <a:gd name="connsiteY262" fmla="*/ 4358 h 10000"/>
                <a:gd name="connsiteX263" fmla="*/ 9290 w 10363"/>
                <a:gd name="connsiteY263" fmla="*/ 4429 h 10000"/>
                <a:gd name="connsiteX264" fmla="*/ 9356 w 10363"/>
                <a:gd name="connsiteY264" fmla="*/ 4464 h 10000"/>
                <a:gd name="connsiteX265" fmla="*/ 9344 w 10363"/>
                <a:gd name="connsiteY265" fmla="*/ 4528 h 10000"/>
                <a:gd name="connsiteX266" fmla="*/ 9243 w 10363"/>
                <a:gd name="connsiteY266" fmla="*/ 4535 h 10000"/>
                <a:gd name="connsiteX267" fmla="*/ 9170 w 10363"/>
                <a:gd name="connsiteY267" fmla="*/ 4578 h 10000"/>
                <a:gd name="connsiteX268" fmla="*/ 9104 w 10363"/>
                <a:gd name="connsiteY268" fmla="*/ 4599 h 10000"/>
                <a:gd name="connsiteX269" fmla="*/ 9104 w 10363"/>
                <a:gd name="connsiteY269" fmla="*/ 4698 h 10000"/>
                <a:gd name="connsiteX270" fmla="*/ 9170 w 10363"/>
                <a:gd name="connsiteY270" fmla="*/ 4805 h 10000"/>
                <a:gd name="connsiteX271" fmla="*/ 9116 w 10363"/>
                <a:gd name="connsiteY271" fmla="*/ 4904 h 10000"/>
                <a:gd name="connsiteX272" fmla="*/ 9008 w 10363"/>
                <a:gd name="connsiteY272" fmla="*/ 4918 h 10000"/>
                <a:gd name="connsiteX273" fmla="*/ 9022 w 10363"/>
                <a:gd name="connsiteY273" fmla="*/ 5032 h 10000"/>
                <a:gd name="connsiteX274" fmla="*/ 9016 w 10363"/>
                <a:gd name="connsiteY274" fmla="*/ 5103 h 10000"/>
                <a:gd name="connsiteX275" fmla="*/ 8982 w 10363"/>
                <a:gd name="connsiteY275" fmla="*/ 5138 h 10000"/>
                <a:gd name="connsiteX276" fmla="*/ 8915 w 10363"/>
                <a:gd name="connsiteY276" fmla="*/ 5110 h 10000"/>
                <a:gd name="connsiteX277" fmla="*/ 8856 w 10363"/>
                <a:gd name="connsiteY277" fmla="*/ 5018 h 10000"/>
                <a:gd name="connsiteX278" fmla="*/ 8788 w 10363"/>
                <a:gd name="connsiteY278" fmla="*/ 5089 h 10000"/>
                <a:gd name="connsiteX279" fmla="*/ 8721 w 10363"/>
                <a:gd name="connsiteY279" fmla="*/ 5039 h 10000"/>
                <a:gd name="connsiteX280" fmla="*/ 8714 w 10363"/>
                <a:gd name="connsiteY280" fmla="*/ 5011 h 10000"/>
                <a:gd name="connsiteX281" fmla="*/ 8620 w 10363"/>
                <a:gd name="connsiteY281" fmla="*/ 4947 h 10000"/>
                <a:gd name="connsiteX282" fmla="*/ 8593 w 10363"/>
                <a:gd name="connsiteY282" fmla="*/ 4961 h 10000"/>
                <a:gd name="connsiteX283" fmla="*/ 8606 w 10363"/>
                <a:gd name="connsiteY283" fmla="*/ 5039 h 10000"/>
                <a:gd name="connsiteX284" fmla="*/ 8553 w 10363"/>
                <a:gd name="connsiteY284" fmla="*/ 5138 h 10000"/>
                <a:gd name="connsiteX285" fmla="*/ 8593 w 10363"/>
                <a:gd name="connsiteY285" fmla="*/ 5160 h 10000"/>
                <a:gd name="connsiteX286" fmla="*/ 8668 w 10363"/>
                <a:gd name="connsiteY286" fmla="*/ 5145 h 10000"/>
                <a:gd name="connsiteX287" fmla="*/ 8681 w 10363"/>
                <a:gd name="connsiteY287" fmla="*/ 5181 h 10000"/>
                <a:gd name="connsiteX288" fmla="*/ 8668 w 10363"/>
                <a:gd name="connsiteY288" fmla="*/ 5224 h 10000"/>
                <a:gd name="connsiteX289" fmla="*/ 8694 w 10363"/>
                <a:gd name="connsiteY289" fmla="*/ 5280 h 10000"/>
                <a:gd name="connsiteX290" fmla="*/ 8754 w 10363"/>
                <a:gd name="connsiteY290" fmla="*/ 5316 h 10000"/>
                <a:gd name="connsiteX291" fmla="*/ 8741 w 10363"/>
                <a:gd name="connsiteY291" fmla="*/ 5401 h 10000"/>
                <a:gd name="connsiteX292" fmla="*/ 8781 w 10363"/>
                <a:gd name="connsiteY292" fmla="*/ 5444 h 10000"/>
                <a:gd name="connsiteX293" fmla="*/ 8734 w 10363"/>
                <a:gd name="connsiteY293" fmla="*/ 5486 h 10000"/>
                <a:gd name="connsiteX294" fmla="*/ 8721 w 10363"/>
                <a:gd name="connsiteY294" fmla="*/ 5642 h 10000"/>
                <a:gd name="connsiteX295" fmla="*/ 8694 w 10363"/>
                <a:gd name="connsiteY295" fmla="*/ 5649 h 10000"/>
                <a:gd name="connsiteX296" fmla="*/ 8727 w 10363"/>
                <a:gd name="connsiteY296" fmla="*/ 5720 h 10000"/>
                <a:gd name="connsiteX297" fmla="*/ 8734 w 10363"/>
                <a:gd name="connsiteY297" fmla="*/ 5841 h 10000"/>
                <a:gd name="connsiteX298" fmla="*/ 8767 w 10363"/>
                <a:gd name="connsiteY298" fmla="*/ 5869 h 10000"/>
                <a:gd name="connsiteX299" fmla="*/ 8775 w 10363"/>
                <a:gd name="connsiteY299" fmla="*/ 5905 h 10000"/>
                <a:gd name="connsiteX300" fmla="*/ 8801 w 10363"/>
                <a:gd name="connsiteY300" fmla="*/ 5912 h 10000"/>
                <a:gd name="connsiteX301" fmla="*/ 8807 w 10363"/>
                <a:gd name="connsiteY301" fmla="*/ 5983 h 10000"/>
                <a:gd name="connsiteX302" fmla="*/ 8794 w 10363"/>
                <a:gd name="connsiteY302" fmla="*/ 6033 h 10000"/>
                <a:gd name="connsiteX303" fmla="*/ 8863 w 10363"/>
                <a:gd name="connsiteY303" fmla="*/ 6061 h 10000"/>
                <a:gd name="connsiteX304" fmla="*/ 8962 w 10363"/>
                <a:gd name="connsiteY304" fmla="*/ 6004 h 10000"/>
                <a:gd name="connsiteX305" fmla="*/ 9109 w 10363"/>
                <a:gd name="connsiteY305" fmla="*/ 5891 h 10000"/>
                <a:gd name="connsiteX306" fmla="*/ 9150 w 10363"/>
                <a:gd name="connsiteY306" fmla="*/ 5891 h 10000"/>
                <a:gd name="connsiteX307" fmla="*/ 9150 w 10363"/>
                <a:gd name="connsiteY307" fmla="*/ 5976 h 10000"/>
                <a:gd name="connsiteX308" fmla="*/ 9177 w 10363"/>
                <a:gd name="connsiteY308" fmla="*/ 5990 h 10000"/>
                <a:gd name="connsiteX309" fmla="*/ 9223 w 10363"/>
                <a:gd name="connsiteY309" fmla="*/ 6089 h 10000"/>
                <a:gd name="connsiteX310" fmla="*/ 9257 w 10363"/>
                <a:gd name="connsiteY310" fmla="*/ 6097 h 10000"/>
                <a:gd name="connsiteX311" fmla="*/ 9236 w 10363"/>
                <a:gd name="connsiteY311" fmla="*/ 6153 h 10000"/>
                <a:gd name="connsiteX312" fmla="*/ 9290 w 10363"/>
                <a:gd name="connsiteY312" fmla="*/ 6281 h 10000"/>
                <a:gd name="connsiteX313" fmla="*/ 9290 w 10363"/>
                <a:gd name="connsiteY313" fmla="*/ 6345 h 10000"/>
                <a:gd name="connsiteX314" fmla="*/ 9318 w 10363"/>
                <a:gd name="connsiteY314" fmla="*/ 6416 h 10000"/>
                <a:gd name="connsiteX315" fmla="*/ 9276 w 10363"/>
                <a:gd name="connsiteY315" fmla="*/ 6473 h 10000"/>
                <a:gd name="connsiteX316" fmla="*/ 9230 w 10363"/>
                <a:gd name="connsiteY316" fmla="*/ 6466 h 10000"/>
                <a:gd name="connsiteX317" fmla="*/ 9230 w 10363"/>
                <a:gd name="connsiteY317" fmla="*/ 6501 h 10000"/>
                <a:gd name="connsiteX318" fmla="*/ 9276 w 10363"/>
                <a:gd name="connsiteY318" fmla="*/ 6544 h 10000"/>
                <a:gd name="connsiteX319" fmla="*/ 9297 w 10363"/>
                <a:gd name="connsiteY319" fmla="*/ 6515 h 10000"/>
                <a:gd name="connsiteX320" fmla="*/ 9337 w 10363"/>
                <a:gd name="connsiteY320" fmla="*/ 6579 h 10000"/>
                <a:gd name="connsiteX321" fmla="*/ 9385 w 10363"/>
                <a:gd name="connsiteY321" fmla="*/ 6579 h 10000"/>
                <a:gd name="connsiteX322" fmla="*/ 9356 w 10363"/>
                <a:gd name="connsiteY322" fmla="*/ 6757 h 10000"/>
                <a:gd name="connsiteX323" fmla="*/ 9337 w 10363"/>
                <a:gd name="connsiteY323" fmla="*/ 6792 h 10000"/>
                <a:gd name="connsiteX324" fmla="*/ 9276 w 10363"/>
                <a:gd name="connsiteY324" fmla="*/ 6778 h 10000"/>
                <a:gd name="connsiteX325" fmla="*/ 9203 w 10363"/>
                <a:gd name="connsiteY325" fmla="*/ 6799 h 10000"/>
                <a:gd name="connsiteX326" fmla="*/ 9177 w 10363"/>
                <a:gd name="connsiteY326" fmla="*/ 6842 h 10000"/>
                <a:gd name="connsiteX327" fmla="*/ 9170 w 10363"/>
                <a:gd name="connsiteY327" fmla="*/ 6884 h 10000"/>
                <a:gd name="connsiteX328" fmla="*/ 9124 w 10363"/>
                <a:gd name="connsiteY328" fmla="*/ 6934 h 10000"/>
                <a:gd name="connsiteX329" fmla="*/ 9050 w 10363"/>
                <a:gd name="connsiteY329" fmla="*/ 6941 h 10000"/>
                <a:gd name="connsiteX330" fmla="*/ 9035 w 10363"/>
                <a:gd name="connsiteY330" fmla="*/ 6962 h 10000"/>
                <a:gd name="connsiteX331" fmla="*/ 8988 w 10363"/>
                <a:gd name="connsiteY331" fmla="*/ 6927 h 10000"/>
                <a:gd name="connsiteX332" fmla="*/ 8943 w 10363"/>
                <a:gd name="connsiteY332" fmla="*/ 6934 h 10000"/>
                <a:gd name="connsiteX333" fmla="*/ 8915 w 10363"/>
                <a:gd name="connsiteY333" fmla="*/ 6906 h 10000"/>
                <a:gd name="connsiteX334" fmla="*/ 8856 w 10363"/>
                <a:gd name="connsiteY334" fmla="*/ 6891 h 10000"/>
                <a:gd name="connsiteX335" fmla="*/ 8869 w 10363"/>
                <a:gd name="connsiteY335" fmla="*/ 6941 h 10000"/>
                <a:gd name="connsiteX336" fmla="*/ 8841 w 10363"/>
                <a:gd name="connsiteY336" fmla="*/ 6991 h 10000"/>
                <a:gd name="connsiteX337" fmla="*/ 8741 w 10363"/>
                <a:gd name="connsiteY337" fmla="*/ 6984 h 10000"/>
                <a:gd name="connsiteX338" fmla="*/ 8708 w 10363"/>
                <a:gd name="connsiteY338" fmla="*/ 6962 h 10000"/>
                <a:gd name="connsiteX339" fmla="*/ 8654 w 10363"/>
                <a:gd name="connsiteY339" fmla="*/ 6984 h 10000"/>
                <a:gd name="connsiteX340" fmla="*/ 8647 w 10363"/>
                <a:gd name="connsiteY340" fmla="*/ 7055 h 10000"/>
                <a:gd name="connsiteX341" fmla="*/ 8547 w 10363"/>
                <a:gd name="connsiteY341" fmla="*/ 7133 h 10000"/>
                <a:gd name="connsiteX342" fmla="*/ 8513 w 10363"/>
                <a:gd name="connsiteY342" fmla="*/ 7090 h 10000"/>
                <a:gd name="connsiteX343" fmla="*/ 8440 w 10363"/>
                <a:gd name="connsiteY343" fmla="*/ 7111 h 10000"/>
                <a:gd name="connsiteX344" fmla="*/ 8393 w 10363"/>
                <a:gd name="connsiteY344" fmla="*/ 7133 h 10000"/>
                <a:gd name="connsiteX345" fmla="*/ 8386 w 10363"/>
                <a:gd name="connsiteY345" fmla="*/ 7168 h 10000"/>
                <a:gd name="connsiteX346" fmla="*/ 8284 w 10363"/>
                <a:gd name="connsiteY346" fmla="*/ 7246 h 10000"/>
                <a:gd name="connsiteX347" fmla="*/ 8226 w 10363"/>
                <a:gd name="connsiteY347" fmla="*/ 7232 h 10000"/>
                <a:gd name="connsiteX348" fmla="*/ 8165 w 10363"/>
                <a:gd name="connsiteY348" fmla="*/ 7260 h 10000"/>
                <a:gd name="connsiteX349" fmla="*/ 8118 w 10363"/>
                <a:gd name="connsiteY349" fmla="*/ 7303 h 10000"/>
                <a:gd name="connsiteX350" fmla="*/ 8051 w 10363"/>
                <a:gd name="connsiteY350" fmla="*/ 7331 h 10000"/>
                <a:gd name="connsiteX351" fmla="*/ 8057 w 10363"/>
                <a:gd name="connsiteY351" fmla="*/ 7374 h 10000"/>
                <a:gd name="connsiteX352" fmla="*/ 7998 w 10363"/>
                <a:gd name="connsiteY352" fmla="*/ 7402 h 10000"/>
                <a:gd name="connsiteX353" fmla="*/ 7910 w 10363"/>
                <a:gd name="connsiteY353" fmla="*/ 7523 h 10000"/>
                <a:gd name="connsiteX354" fmla="*/ 7897 w 10363"/>
                <a:gd name="connsiteY354" fmla="*/ 7573 h 10000"/>
                <a:gd name="connsiteX355" fmla="*/ 7869 w 10363"/>
                <a:gd name="connsiteY355" fmla="*/ 7559 h 10000"/>
                <a:gd name="connsiteX356" fmla="*/ 7883 w 10363"/>
                <a:gd name="connsiteY356" fmla="*/ 7523 h 10000"/>
                <a:gd name="connsiteX357" fmla="*/ 7797 w 10363"/>
                <a:gd name="connsiteY357" fmla="*/ 7339 h 10000"/>
                <a:gd name="connsiteX358" fmla="*/ 7797 w 10363"/>
                <a:gd name="connsiteY358" fmla="*/ 7268 h 10000"/>
                <a:gd name="connsiteX359" fmla="*/ 7757 w 10363"/>
                <a:gd name="connsiteY359" fmla="*/ 7268 h 10000"/>
                <a:gd name="connsiteX360" fmla="*/ 7633 w 10363"/>
                <a:gd name="connsiteY360" fmla="*/ 7197 h 10000"/>
                <a:gd name="connsiteX361" fmla="*/ 7562 w 10363"/>
                <a:gd name="connsiteY361" fmla="*/ 7232 h 10000"/>
                <a:gd name="connsiteX362" fmla="*/ 7541 w 10363"/>
                <a:gd name="connsiteY362" fmla="*/ 7275 h 10000"/>
                <a:gd name="connsiteX363" fmla="*/ 7594 w 10363"/>
                <a:gd name="connsiteY363" fmla="*/ 7324 h 10000"/>
                <a:gd name="connsiteX364" fmla="*/ 7607 w 10363"/>
                <a:gd name="connsiteY364" fmla="*/ 7367 h 10000"/>
                <a:gd name="connsiteX365" fmla="*/ 7574 w 10363"/>
                <a:gd name="connsiteY365" fmla="*/ 7410 h 10000"/>
                <a:gd name="connsiteX366" fmla="*/ 7581 w 10363"/>
                <a:gd name="connsiteY366" fmla="*/ 7445 h 10000"/>
                <a:gd name="connsiteX367" fmla="*/ 7568 w 10363"/>
                <a:gd name="connsiteY367" fmla="*/ 7516 h 10000"/>
                <a:gd name="connsiteX368" fmla="*/ 7574 w 10363"/>
                <a:gd name="connsiteY368" fmla="*/ 7587 h 10000"/>
                <a:gd name="connsiteX369" fmla="*/ 7615 w 10363"/>
                <a:gd name="connsiteY369" fmla="*/ 7700 h 10000"/>
                <a:gd name="connsiteX370" fmla="*/ 7574 w 10363"/>
                <a:gd name="connsiteY370" fmla="*/ 7743 h 10000"/>
                <a:gd name="connsiteX371" fmla="*/ 7581 w 10363"/>
                <a:gd name="connsiteY371" fmla="*/ 7779 h 10000"/>
                <a:gd name="connsiteX372" fmla="*/ 7547 w 10363"/>
                <a:gd name="connsiteY372" fmla="*/ 7793 h 10000"/>
                <a:gd name="connsiteX373" fmla="*/ 7528 w 10363"/>
                <a:gd name="connsiteY373" fmla="*/ 7814 h 10000"/>
                <a:gd name="connsiteX374" fmla="*/ 7399 w 10363"/>
                <a:gd name="connsiteY374" fmla="*/ 7800 h 10000"/>
                <a:gd name="connsiteX375" fmla="*/ 7380 w 10363"/>
                <a:gd name="connsiteY375" fmla="*/ 7757 h 10000"/>
                <a:gd name="connsiteX376" fmla="*/ 7339 w 10363"/>
                <a:gd name="connsiteY376" fmla="*/ 7786 h 10000"/>
                <a:gd name="connsiteX377" fmla="*/ 7253 w 10363"/>
                <a:gd name="connsiteY377" fmla="*/ 7771 h 10000"/>
                <a:gd name="connsiteX378" fmla="*/ 7193 w 10363"/>
                <a:gd name="connsiteY378" fmla="*/ 7793 h 10000"/>
                <a:gd name="connsiteX379" fmla="*/ 7159 w 10363"/>
                <a:gd name="connsiteY379" fmla="*/ 7644 h 10000"/>
                <a:gd name="connsiteX380" fmla="*/ 7124 w 10363"/>
                <a:gd name="connsiteY380" fmla="*/ 7637 h 10000"/>
                <a:gd name="connsiteX381" fmla="*/ 7085 w 10363"/>
                <a:gd name="connsiteY381" fmla="*/ 7544 h 10000"/>
                <a:gd name="connsiteX382" fmla="*/ 7106 w 10363"/>
                <a:gd name="connsiteY382" fmla="*/ 7502 h 10000"/>
                <a:gd name="connsiteX383" fmla="*/ 7152 w 10363"/>
                <a:gd name="connsiteY383" fmla="*/ 7523 h 10000"/>
                <a:gd name="connsiteX384" fmla="*/ 7173 w 10363"/>
                <a:gd name="connsiteY384" fmla="*/ 7473 h 10000"/>
                <a:gd name="connsiteX385" fmla="*/ 7140 w 10363"/>
                <a:gd name="connsiteY385" fmla="*/ 7438 h 10000"/>
                <a:gd name="connsiteX386" fmla="*/ 7159 w 10363"/>
                <a:gd name="connsiteY386" fmla="*/ 7402 h 10000"/>
                <a:gd name="connsiteX387" fmla="*/ 7072 w 10363"/>
                <a:gd name="connsiteY387" fmla="*/ 7331 h 10000"/>
                <a:gd name="connsiteX388" fmla="*/ 7078 w 10363"/>
                <a:gd name="connsiteY388" fmla="*/ 7296 h 10000"/>
                <a:gd name="connsiteX389" fmla="*/ 7025 w 10363"/>
                <a:gd name="connsiteY389" fmla="*/ 7260 h 10000"/>
                <a:gd name="connsiteX390" fmla="*/ 7058 w 10363"/>
                <a:gd name="connsiteY390" fmla="*/ 7218 h 10000"/>
                <a:gd name="connsiteX391" fmla="*/ 7045 w 10363"/>
                <a:gd name="connsiteY391" fmla="*/ 7168 h 10000"/>
                <a:gd name="connsiteX392" fmla="*/ 6984 w 10363"/>
                <a:gd name="connsiteY392" fmla="*/ 7090 h 10000"/>
                <a:gd name="connsiteX393" fmla="*/ 6945 w 10363"/>
                <a:gd name="connsiteY393" fmla="*/ 7026 h 10000"/>
                <a:gd name="connsiteX394" fmla="*/ 6864 w 10363"/>
                <a:gd name="connsiteY394" fmla="*/ 7055 h 10000"/>
                <a:gd name="connsiteX395" fmla="*/ 6818 w 10363"/>
                <a:gd name="connsiteY395" fmla="*/ 7048 h 10000"/>
                <a:gd name="connsiteX396" fmla="*/ 6791 w 10363"/>
                <a:gd name="connsiteY396" fmla="*/ 7111 h 10000"/>
                <a:gd name="connsiteX397" fmla="*/ 6698 w 10363"/>
                <a:gd name="connsiteY397" fmla="*/ 7119 h 10000"/>
                <a:gd name="connsiteX398" fmla="*/ 6663 w 10363"/>
                <a:gd name="connsiteY398" fmla="*/ 7111 h 10000"/>
                <a:gd name="connsiteX399" fmla="*/ 6583 w 10363"/>
                <a:gd name="connsiteY399" fmla="*/ 7161 h 10000"/>
                <a:gd name="connsiteX400" fmla="*/ 6591 w 10363"/>
                <a:gd name="connsiteY400" fmla="*/ 7260 h 10000"/>
                <a:gd name="connsiteX401" fmla="*/ 6570 w 10363"/>
                <a:gd name="connsiteY401" fmla="*/ 7324 h 10000"/>
                <a:gd name="connsiteX402" fmla="*/ 6570 w 10363"/>
                <a:gd name="connsiteY402" fmla="*/ 7381 h 10000"/>
                <a:gd name="connsiteX403" fmla="*/ 6502 w 10363"/>
                <a:gd name="connsiteY403" fmla="*/ 7424 h 10000"/>
                <a:gd name="connsiteX404" fmla="*/ 6429 w 10363"/>
                <a:gd name="connsiteY404" fmla="*/ 7431 h 10000"/>
                <a:gd name="connsiteX405" fmla="*/ 6409 w 10363"/>
                <a:gd name="connsiteY405" fmla="*/ 7410 h 10000"/>
                <a:gd name="connsiteX406" fmla="*/ 6342 w 10363"/>
                <a:gd name="connsiteY406" fmla="*/ 7388 h 10000"/>
                <a:gd name="connsiteX407" fmla="*/ 6304 w 10363"/>
                <a:gd name="connsiteY407" fmla="*/ 7431 h 10000"/>
                <a:gd name="connsiteX408" fmla="*/ 6294 w 10363"/>
                <a:gd name="connsiteY408" fmla="*/ 7473 h 10000"/>
                <a:gd name="connsiteX409" fmla="*/ 6254 w 10363"/>
                <a:gd name="connsiteY409" fmla="*/ 7480 h 10000"/>
                <a:gd name="connsiteX410" fmla="*/ 6248 w 10363"/>
                <a:gd name="connsiteY410" fmla="*/ 7523 h 10000"/>
                <a:gd name="connsiteX411" fmla="*/ 6215 w 10363"/>
                <a:gd name="connsiteY411" fmla="*/ 7523 h 10000"/>
                <a:gd name="connsiteX412" fmla="*/ 6175 w 10363"/>
                <a:gd name="connsiteY412" fmla="*/ 7424 h 10000"/>
                <a:gd name="connsiteX413" fmla="*/ 6081 w 10363"/>
                <a:gd name="connsiteY413" fmla="*/ 7473 h 10000"/>
                <a:gd name="connsiteX414" fmla="*/ 5973 w 10363"/>
                <a:gd name="connsiteY414" fmla="*/ 7551 h 10000"/>
                <a:gd name="connsiteX415" fmla="*/ 5932 w 10363"/>
                <a:gd name="connsiteY415" fmla="*/ 7566 h 10000"/>
                <a:gd name="connsiteX416" fmla="*/ 5947 w 10363"/>
                <a:gd name="connsiteY416" fmla="*/ 7615 h 10000"/>
                <a:gd name="connsiteX417" fmla="*/ 5886 w 10363"/>
                <a:gd name="connsiteY417" fmla="*/ 7637 h 10000"/>
                <a:gd name="connsiteX418" fmla="*/ 5845 w 10363"/>
                <a:gd name="connsiteY418" fmla="*/ 7608 h 10000"/>
                <a:gd name="connsiteX419" fmla="*/ 5758 w 10363"/>
                <a:gd name="connsiteY419" fmla="*/ 7622 h 10000"/>
                <a:gd name="connsiteX420" fmla="*/ 5758 w 10363"/>
                <a:gd name="connsiteY420" fmla="*/ 7395 h 10000"/>
                <a:gd name="connsiteX421" fmla="*/ 5844 w 10363"/>
                <a:gd name="connsiteY421" fmla="*/ 7826 h 10000"/>
                <a:gd name="connsiteX0" fmla="*/ 5353 w 10358"/>
                <a:gd name="connsiteY0" fmla="*/ 7970 h 10000"/>
                <a:gd name="connsiteX1" fmla="*/ 5405 w 10358"/>
                <a:gd name="connsiteY1" fmla="*/ 8247 h 10000"/>
                <a:gd name="connsiteX2" fmla="*/ 5357 w 10358"/>
                <a:gd name="connsiteY2" fmla="*/ 8254 h 10000"/>
                <a:gd name="connsiteX3" fmla="*/ 5196 w 10358"/>
                <a:gd name="connsiteY3" fmla="*/ 8353 h 10000"/>
                <a:gd name="connsiteX4" fmla="*/ 5104 w 10358"/>
                <a:gd name="connsiteY4" fmla="*/ 8368 h 10000"/>
                <a:gd name="connsiteX5" fmla="*/ 5068 w 10358"/>
                <a:gd name="connsiteY5" fmla="*/ 8311 h 10000"/>
                <a:gd name="connsiteX6" fmla="*/ 4923 w 10358"/>
                <a:gd name="connsiteY6" fmla="*/ 8361 h 10000"/>
                <a:gd name="connsiteX7" fmla="*/ 4903 w 10358"/>
                <a:gd name="connsiteY7" fmla="*/ 8432 h 10000"/>
                <a:gd name="connsiteX8" fmla="*/ 4816 w 10358"/>
                <a:gd name="connsiteY8" fmla="*/ 8417 h 10000"/>
                <a:gd name="connsiteX9" fmla="*/ 4742 w 10358"/>
                <a:gd name="connsiteY9" fmla="*/ 8382 h 10000"/>
                <a:gd name="connsiteX10" fmla="*/ 4682 w 10358"/>
                <a:gd name="connsiteY10" fmla="*/ 8403 h 10000"/>
                <a:gd name="connsiteX11" fmla="*/ 2194 w 10358"/>
                <a:gd name="connsiteY11" fmla="*/ 8971 h 10000"/>
                <a:gd name="connsiteX12" fmla="*/ 2201 w 10358"/>
                <a:gd name="connsiteY12" fmla="*/ 9021 h 10000"/>
                <a:gd name="connsiteX13" fmla="*/ 1799 w 10358"/>
                <a:gd name="connsiteY13" fmla="*/ 9837 h 10000"/>
                <a:gd name="connsiteX14" fmla="*/ 1713 w 10358"/>
                <a:gd name="connsiteY14" fmla="*/ 9879 h 10000"/>
                <a:gd name="connsiteX15" fmla="*/ 1664 w 10358"/>
                <a:gd name="connsiteY15" fmla="*/ 9922 h 10000"/>
                <a:gd name="connsiteX16" fmla="*/ 1584 w 10358"/>
                <a:gd name="connsiteY16" fmla="*/ 9929 h 10000"/>
                <a:gd name="connsiteX17" fmla="*/ 1537 w 10358"/>
                <a:gd name="connsiteY17" fmla="*/ 9943 h 10000"/>
                <a:gd name="connsiteX18" fmla="*/ 1498 w 10358"/>
                <a:gd name="connsiteY18" fmla="*/ 9929 h 10000"/>
                <a:gd name="connsiteX19" fmla="*/ 1430 w 10358"/>
                <a:gd name="connsiteY19" fmla="*/ 9943 h 10000"/>
                <a:gd name="connsiteX20" fmla="*/ 1424 w 10358"/>
                <a:gd name="connsiteY20" fmla="*/ 9957 h 10000"/>
                <a:gd name="connsiteX21" fmla="*/ 1370 w 10358"/>
                <a:gd name="connsiteY21" fmla="*/ 9993 h 10000"/>
                <a:gd name="connsiteX22" fmla="*/ 1330 w 10358"/>
                <a:gd name="connsiteY22" fmla="*/ 10000 h 10000"/>
                <a:gd name="connsiteX23" fmla="*/ 1210 w 10358"/>
                <a:gd name="connsiteY23" fmla="*/ 9901 h 10000"/>
                <a:gd name="connsiteX24" fmla="*/ 1122 w 10358"/>
                <a:gd name="connsiteY24" fmla="*/ 9794 h 10000"/>
                <a:gd name="connsiteX25" fmla="*/ 1016 w 10358"/>
                <a:gd name="connsiteY25" fmla="*/ 9759 h 10000"/>
                <a:gd name="connsiteX26" fmla="*/ 995 w 10358"/>
                <a:gd name="connsiteY26" fmla="*/ 9624 h 10000"/>
                <a:gd name="connsiteX27" fmla="*/ 1069 w 10358"/>
                <a:gd name="connsiteY27" fmla="*/ 9588 h 10000"/>
                <a:gd name="connsiteX28" fmla="*/ 1042 w 10358"/>
                <a:gd name="connsiteY28" fmla="*/ 9482 h 10000"/>
                <a:gd name="connsiteX29" fmla="*/ 1016 w 10358"/>
                <a:gd name="connsiteY29" fmla="*/ 9446 h 10000"/>
                <a:gd name="connsiteX30" fmla="*/ 680 w 10358"/>
                <a:gd name="connsiteY30" fmla="*/ 9013 h 10000"/>
                <a:gd name="connsiteX31" fmla="*/ 358 w 10358"/>
                <a:gd name="connsiteY31" fmla="*/ 7104 h 10000"/>
                <a:gd name="connsiteX32" fmla="*/ 6192 w 10358"/>
                <a:gd name="connsiteY32" fmla="*/ 7627 h 10000"/>
                <a:gd name="connsiteX33" fmla="*/ 5023 w 10358"/>
                <a:gd name="connsiteY33" fmla="*/ 5713 h 10000"/>
                <a:gd name="connsiteX34" fmla="*/ 5177 w 10358"/>
                <a:gd name="connsiteY34" fmla="*/ 5720 h 10000"/>
                <a:gd name="connsiteX35" fmla="*/ 5230 w 10358"/>
                <a:gd name="connsiteY35" fmla="*/ 5742 h 10000"/>
                <a:gd name="connsiteX36" fmla="*/ 5344 w 10358"/>
                <a:gd name="connsiteY36" fmla="*/ 5635 h 10000"/>
                <a:gd name="connsiteX37" fmla="*/ 5405 w 10358"/>
                <a:gd name="connsiteY37" fmla="*/ 5628 h 10000"/>
                <a:gd name="connsiteX38" fmla="*/ 5458 w 10358"/>
                <a:gd name="connsiteY38" fmla="*/ 5564 h 10000"/>
                <a:gd name="connsiteX39" fmla="*/ 5525 w 10358"/>
                <a:gd name="connsiteY39" fmla="*/ 5515 h 10000"/>
                <a:gd name="connsiteX40" fmla="*/ 5592 w 10358"/>
                <a:gd name="connsiteY40" fmla="*/ 5408 h 10000"/>
                <a:gd name="connsiteX41" fmla="*/ 5606 w 10358"/>
                <a:gd name="connsiteY41" fmla="*/ 5344 h 10000"/>
                <a:gd name="connsiteX42" fmla="*/ 5686 w 10358"/>
                <a:gd name="connsiteY42" fmla="*/ 5316 h 10000"/>
                <a:gd name="connsiteX43" fmla="*/ 5780 w 10358"/>
                <a:gd name="connsiteY43" fmla="*/ 5351 h 10000"/>
                <a:gd name="connsiteX44" fmla="*/ 5860 w 10358"/>
                <a:gd name="connsiteY44" fmla="*/ 5337 h 10000"/>
                <a:gd name="connsiteX45" fmla="*/ 5942 w 10358"/>
                <a:gd name="connsiteY45" fmla="*/ 5344 h 10000"/>
                <a:gd name="connsiteX46" fmla="*/ 6083 w 10358"/>
                <a:gd name="connsiteY46" fmla="*/ 5302 h 10000"/>
                <a:gd name="connsiteX47" fmla="*/ 6175 w 10358"/>
                <a:gd name="connsiteY47" fmla="*/ 5195 h 10000"/>
                <a:gd name="connsiteX48" fmla="*/ 6215 w 10358"/>
                <a:gd name="connsiteY48" fmla="*/ 5160 h 10000"/>
                <a:gd name="connsiteX49" fmla="*/ 6277 w 10358"/>
                <a:gd name="connsiteY49" fmla="*/ 5160 h 10000"/>
                <a:gd name="connsiteX50" fmla="*/ 6323 w 10358"/>
                <a:gd name="connsiteY50" fmla="*/ 5103 h 10000"/>
                <a:gd name="connsiteX51" fmla="*/ 6304 w 10358"/>
                <a:gd name="connsiteY51" fmla="*/ 5039 h 10000"/>
                <a:gd name="connsiteX52" fmla="*/ 6317 w 10358"/>
                <a:gd name="connsiteY52" fmla="*/ 4982 h 10000"/>
                <a:gd name="connsiteX53" fmla="*/ 6378 w 10358"/>
                <a:gd name="connsiteY53" fmla="*/ 4876 h 10000"/>
                <a:gd name="connsiteX54" fmla="*/ 6443 w 10358"/>
                <a:gd name="connsiteY54" fmla="*/ 4776 h 10000"/>
                <a:gd name="connsiteX55" fmla="*/ 6511 w 10358"/>
                <a:gd name="connsiteY55" fmla="*/ 4755 h 10000"/>
                <a:gd name="connsiteX56" fmla="*/ 6545 w 10358"/>
                <a:gd name="connsiteY56" fmla="*/ 4720 h 10000"/>
                <a:gd name="connsiteX57" fmla="*/ 6658 w 10358"/>
                <a:gd name="connsiteY57" fmla="*/ 4734 h 10000"/>
                <a:gd name="connsiteX58" fmla="*/ 6773 w 10358"/>
                <a:gd name="connsiteY58" fmla="*/ 4734 h 10000"/>
                <a:gd name="connsiteX59" fmla="*/ 6780 w 10358"/>
                <a:gd name="connsiteY59" fmla="*/ 4670 h 10000"/>
                <a:gd name="connsiteX60" fmla="*/ 6799 w 10358"/>
                <a:gd name="connsiteY60" fmla="*/ 4627 h 10000"/>
                <a:gd name="connsiteX61" fmla="*/ 6792 w 10358"/>
                <a:gd name="connsiteY61" fmla="*/ 4599 h 10000"/>
                <a:gd name="connsiteX62" fmla="*/ 6859 w 10358"/>
                <a:gd name="connsiteY62" fmla="*/ 4578 h 10000"/>
                <a:gd name="connsiteX63" fmla="*/ 6906 w 10358"/>
                <a:gd name="connsiteY63" fmla="*/ 4634 h 10000"/>
                <a:gd name="connsiteX64" fmla="*/ 6973 w 10358"/>
                <a:gd name="connsiteY64" fmla="*/ 4613 h 10000"/>
                <a:gd name="connsiteX65" fmla="*/ 6994 w 10358"/>
                <a:gd name="connsiteY65" fmla="*/ 4578 h 10000"/>
                <a:gd name="connsiteX66" fmla="*/ 7048 w 10358"/>
                <a:gd name="connsiteY66" fmla="*/ 4564 h 10000"/>
                <a:gd name="connsiteX67" fmla="*/ 7159 w 10358"/>
                <a:gd name="connsiteY67" fmla="*/ 4493 h 10000"/>
                <a:gd name="connsiteX68" fmla="*/ 7268 w 10358"/>
                <a:gd name="connsiteY68" fmla="*/ 4521 h 10000"/>
                <a:gd name="connsiteX69" fmla="*/ 7296 w 10358"/>
                <a:gd name="connsiteY69" fmla="*/ 4507 h 10000"/>
                <a:gd name="connsiteX70" fmla="*/ 7354 w 10358"/>
                <a:gd name="connsiteY70" fmla="*/ 4528 h 10000"/>
                <a:gd name="connsiteX71" fmla="*/ 7382 w 10358"/>
                <a:gd name="connsiteY71" fmla="*/ 4471 h 10000"/>
                <a:gd name="connsiteX72" fmla="*/ 7408 w 10358"/>
                <a:gd name="connsiteY72" fmla="*/ 4500 h 10000"/>
                <a:gd name="connsiteX73" fmla="*/ 7449 w 10358"/>
                <a:gd name="connsiteY73" fmla="*/ 4493 h 10000"/>
                <a:gd name="connsiteX74" fmla="*/ 7495 w 10358"/>
                <a:gd name="connsiteY74" fmla="*/ 4556 h 10000"/>
                <a:gd name="connsiteX75" fmla="*/ 7548 w 10358"/>
                <a:gd name="connsiteY75" fmla="*/ 4549 h 10000"/>
                <a:gd name="connsiteX76" fmla="*/ 7596 w 10358"/>
                <a:gd name="connsiteY76" fmla="*/ 4578 h 10000"/>
                <a:gd name="connsiteX77" fmla="*/ 7616 w 10358"/>
                <a:gd name="connsiteY77" fmla="*/ 4556 h 10000"/>
                <a:gd name="connsiteX78" fmla="*/ 7712 w 10358"/>
                <a:gd name="connsiteY78" fmla="*/ 4564 h 10000"/>
                <a:gd name="connsiteX79" fmla="*/ 7725 w 10358"/>
                <a:gd name="connsiteY79" fmla="*/ 4585 h 10000"/>
                <a:gd name="connsiteX80" fmla="*/ 7824 w 10358"/>
                <a:gd name="connsiteY80" fmla="*/ 4514 h 10000"/>
                <a:gd name="connsiteX81" fmla="*/ 7824 w 10358"/>
                <a:gd name="connsiteY81" fmla="*/ 4393 h 10000"/>
                <a:gd name="connsiteX82" fmla="*/ 7799 w 10358"/>
                <a:gd name="connsiteY82" fmla="*/ 4379 h 10000"/>
                <a:gd name="connsiteX83" fmla="*/ 7778 w 10358"/>
                <a:gd name="connsiteY83" fmla="*/ 4294 h 10000"/>
                <a:gd name="connsiteX84" fmla="*/ 7738 w 10358"/>
                <a:gd name="connsiteY84" fmla="*/ 4209 h 10000"/>
                <a:gd name="connsiteX85" fmla="*/ 7676 w 10358"/>
                <a:gd name="connsiteY85" fmla="*/ 4173 h 10000"/>
                <a:gd name="connsiteX86" fmla="*/ 7669 w 10358"/>
                <a:gd name="connsiteY86" fmla="*/ 4131 h 10000"/>
                <a:gd name="connsiteX87" fmla="*/ 7583 w 10358"/>
                <a:gd name="connsiteY87" fmla="*/ 4053 h 10000"/>
                <a:gd name="connsiteX88" fmla="*/ 7589 w 10358"/>
                <a:gd name="connsiteY88" fmla="*/ 4024 h 10000"/>
                <a:gd name="connsiteX89" fmla="*/ 7503 w 10358"/>
                <a:gd name="connsiteY89" fmla="*/ 3982 h 10000"/>
                <a:gd name="connsiteX90" fmla="*/ 7495 w 10358"/>
                <a:gd name="connsiteY90" fmla="*/ 3903 h 10000"/>
                <a:gd name="connsiteX91" fmla="*/ 7349 w 10358"/>
                <a:gd name="connsiteY91" fmla="*/ 3833 h 10000"/>
                <a:gd name="connsiteX92" fmla="*/ 7268 w 10358"/>
                <a:gd name="connsiteY92" fmla="*/ 3683 h 10000"/>
                <a:gd name="connsiteX93" fmla="*/ 7147 w 10358"/>
                <a:gd name="connsiteY93" fmla="*/ 3676 h 10000"/>
                <a:gd name="connsiteX94" fmla="*/ 7106 w 10358"/>
                <a:gd name="connsiteY94" fmla="*/ 3648 h 10000"/>
                <a:gd name="connsiteX95" fmla="*/ 7048 w 10358"/>
                <a:gd name="connsiteY95" fmla="*/ 3669 h 10000"/>
                <a:gd name="connsiteX96" fmla="*/ 6953 w 10358"/>
                <a:gd name="connsiteY96" fmla="*/ 3669 h 10000"/>
                <a:gd name="connsiteX97" fmla="*/ 6819 w 10358"/>
                <a:gd name="connsiteY97" fmla="*/ 3840 h 10000"/>
                <a:gd name="connsiteX98" fmla="*/ 6773 w 10358"/>
                <a:gd name="connsiteY98" fmla="*/ 3918 h 10000"/>
                <a:gd name="connsiteX99" fmla="*/ 6652 w 10358"/>
                <a:gd name="connsiteY99" fmla="*/ 3797 h 10000"/>
                <a:gd name="connsiteX100" fmla="*/ 6565 w 10358"/>
                <a:gd name="connsiteY100" fmla="*/ 3747 h 10000"/>
                <a:gd name="connsiteX101" fmla="*/ 6477 w 10358"/>
                <a:gd name="connsiteY101" fmla="*/ 3754 h 10000"/>
                <a:gd name="connsiteX102" fmla="*/ 6390 w 10358"/>
                <a:gd name="connsiteY102" fmla="*/ 3790 h 10000"/>
                <a:gd name="connsiteX103" fmla="*/ 6317 w 10358"/>
                <a:gd name="connsiteY103" fmla="*/ 3762 h 10000"/>
                <a:gd name="connsiteX104" fmla="*/ 6249 w 10358"/>
                <a:gd name="connsiteY104" fmla="*/ 3804 h 10000"/>
                <a:gd name="connsiteX105" fmla="*/ 6183 w 10358"/>
                <a:gd name="connsiteY105" fmla="*/ 3889 h 10000"/>
                <a:gd name="connsiteX106" fmla="*/ 6029 w 10358"/>
                <a:gd name="connsiteY106" fmla="*/ 3733 h 10000"/>
                <a:gd name="connsiteX107" fmla="*/ 6008 w 10358"/>
                <a:gd name="connsiteY107" fmla="*/ 3577 h 10000"/>
                <a:gd name="connsiteX108" fmla="*/ 6129 w 10358"/>
                <a:gd name="connsiteY108" fmla="*/ 3513 h 10000"/>
                <a:gd name="connsiteX109" fmla="*/ 6122 w 10358"/>
                <a:gd name="connsiteY109" fmla="*/ 3343 h 10000"/>
                <a:gd name="connsiteX110" fmla="*/ 6236 w 10358"/>
                <a:gd name="connsiteY110" fmla="*/ 3144 h 10000"/>
                <a:gd name="connsiteX111" fmla="*/ 6224 w 10358"/>
                <a:gd name="connsiteY111" fmla="*/ 3109 h 10000"/>
                <a:gd name="connsiteX112" fmla="*/ 6497 w 10358"/>
                <a:gd name="connsiteY112" fmla="*/ 2456 h 10000"/>
                <a:gd name="connsiteX113" fmla="*/ 6645 w 10358"/>
                <a:gd name="connsiteY113" fmla="*/ 2555 h 10000"/>
                <a:gd name="connsiteX114" fmla="*/ 6732 w 10358"/>
                <a:gd name="connsiteY114" fmla="*/ 2598 h 10000"/>
                <a:gd name="connsiteX115" fmla="*/ 6819 w 10358"/>
                <a:gd name="connsiteY115" fmla="*/ 2598 h 10000"/>
                <a:gd name="connsiteX116" fmla="*/ 6953 w 10358"/>
                <a:gd name="connsiteY116" fmla="*/ 2676 h 10000"/>
                <a:gd name="connsiteX117" fmla="*/ 6973 w 10358"/>
                <a:gd name="connsiteY117" fmla="*/ 2626 h 10000"/>
                <a:gd name="connsiteX118" fmla="*/ 7061 w 10358"/>
                <a:gd name="connsiteY118" fmla="*/ 2612 h 10000"/>
                <a:gd name="connsiteX119" fmla="*/ 7135 w 10358"/>
                <a:gd name="connsiteY119" fmla="*/ 2527 h 10000"/>
                <a:gd name="connsiteX120" fmla="*/ 7227 w 10358"/>
                <a:gd name="connsiteY120" fmla="*/ 2463 h 10000"/>
                <a:gd name="connsiteX121" fmla="*/ 7268 w 10358"/>
                <a:gd name="connsiteY121" fmla="*/ 2399 h 10000"/>
                <a:gd name="connsiteX122" fmla="*/ 7408 w 10358"/>
                <a:gd name="connsiteY122" fmla="*/ 2356 h 10000"/>
                <a:gd name="connsiteX123" fmla="*/ 7483 w 10358"/>
                <a:gd name="connsiteY123" fmla="*/ 2363 h 10000"/>
                <a:gd name="connsiteX124" fmla="*/ 7542 w 10358"/>
                <a:gd name="connsiteY124" fmla="*/ 2300 h 10000"/>
                <a:gd name="connsiteX125" fmla="*/ 7589 w 10358"/>
                <a:gd name="connsiteY125" fmla="*/ 2214 h 10000"/>
                <a:gd name="connsiteX126" fmla="*/ 7569 w 10358"/>
                <a:gd name="connsiteY126" fmla="*/ 2200 h 10000"/>
                <a:gd name="connsiteX127" fmla="*/ 7589 w 10358"/>
                <a:gd name="connsiteY127" fmla="*/ 2108 h 10000"/>
                <a:gd name="connsiteX128" fmla="*/ 7509 w 10358"/>
                <a:gd name="connsiteY128" fmla="*/ 2108 h 10000"/>
                <a:gd name="connsiteX129" fmla="*/ 7548 w 10358"/>
                <a:gd name="connsiteY129" fmla="*/ 2030 h 10000"/>
                <a:gd name="connsiteX130" fmla="*/ 7557 w 10358"/>
                <a:gd name="connsiteY130" fmla="*/ 1938 h 10000"/>
                <a:gd name="connsiteX131" fmla="*/ 7589 w 10358"/>
                <a:gd name="connsiteY131" fmla="*/ 1916 h 10000"/>
                <a:gd name="connsiteX132" fmla="*/ 7649 w 10358"/>
                <a:gd name="connsiteY132" fmla="*/ 1824 h 10000"/>
                <a:gd name="connsiteX133" fmla="*/ 7643 w 10358"/>
                <a:gd name="connsiteY133" fmla="*/ 1753 h 10000"/>
                <a:gd name="connsiteX134" fmla="*/ 7692 w 10358"/>
                <a:gd name="connsiteY134" fmla="*/ 1675 h 10000"/>
                <a:gd name="connsiteX135" fmla="*/ 7745 w 10358"/>
                <a:gd name="connsiteY135" fmla="*/ 1625 h 10000"/>
                <a:gd name="connsiteX136" fmla="*/ 7765 w 10358"/>
                <a:gd name="connsiteY136" fmla="*/ 1540 h 10000"/>
                <a:gd name="connsiteX137" fmla="*/ 7758 w 10358"/>
                <a:gd name="connsiteY137" fmla="*/ 1512 h 10000"/>
                <a:gd name="connsiteX138" fmla="*/ 7805 w 10358"/>
                <a:gd name="connsiteY138" fmla="*/ 1455 h 10000"/>
                <a:gd name="connsiteX139" fmla="*/ 7872 w 10358"/>
                <a:gd name="connsiteY139" fmla="*/ 1285 h 10000"/>
                <a:gd name="connsiteX140" fmla="*/ 7892 w 10358"/>
                <a:gd name="connsiteY140" fmla="*/ 1185 h 10000"/>
                <a:gd name="connsiteX141" fmla="*/ 7926 w 10358"/>
                <a:gd name="connsiteY141" fmla="*/ 1192 h 10000"/>
                <a:gd name="connsiteX142" fmla="*/ 8018 w 10358"/>
                <a:gd name="connsiteY142" fmla="*/ 1079 h 10000"/>
                <a:gd name="connsiteX143" fmla="*/ 8125 w 10358"/>
                <a:gd name="connsiteY143" fmla="*/ 1015 h 10000"/>
                <a:gd name="connsiteX144" fmla="*/ 8138 w 10358"/>
                <a:gd name="connsiteY144" fmla="*/ 937 h 10000"/>
                <a:gd name="connsiteX145" fmla="*/ 8180 w 10358"/>
                <a:gd name="connsiteY145" fmla="*/ 852 h 10000"/>
                <a:gd name="connsiteX146" fmla="*/ 8167 w 10358"/>
                <a:gd name="connsiteY146" fmla="*/ 788 h 10000"/>
                <a:gd name="connsiteX147" fmla="*/ 8113 w 10358"/>
                <a:gd name="connsiteY147" fmla="*/ 731 h 10000"/>
                <a:gd name="connsiteX148" fmla="*/ 8138 w 10358"/>
                <a:gd name="connsiteY148" fmla="*/ 660 h 10000"/>
                <a:gd name="connsiteX149" fmla="*/ 8138 w 10358"/>
                <a:gd name="connsiteY149" fmla="*/ 575 h 10000"/>
                <a:gd name="connsiteX150" fmla="*/ 8039 w 10358"/>
                <a:gd name="connsiteY150" fmla="*/ 504 h 10000"/>
                <a:gd name="connsiteX151" fmla="*/ 7939 w 10358"/>
                <a:gd name="connsiteY151" fmla="*/ 546 h 10000"/>
                <a:gd name="connsiteX152" fmla="*/ 7892 w 10358"/>
                <a:gd name="connsiteY152" fmla="*/ 546 h 10000"/>
                <a:gd name="connsiteX153" fmla="*/ 7872 w 10358"/>
                <a:gd name="connsiteY153" fmla="*/ 497 h 10000"/>
                <a:gd name="connsiteX154" fmla="*/ 7872 w 10358"/>
                <a:gd name="connsiteY154" fmla="*/ 405 h 10000"/>
                <a:gd name="connsiteX155" fmla="*/ 7999 w 10358"/>
                <a:gd name="connsiteY155" fmla="*/ 312 h 10000"/>
                <a:gd name="connsiteX156" fmla="*/ 8039 w 10358"/>
                <a:gd name="connsiteY156" fmla="*/ 234 h 10000"/>
                <a:gd name="connsiteX157" fmla="*/ 8119 w 10358"/>
                <a:gd name="connsiteY157" fmla="*/ 170 h 10000"/>
                <a:gd name="connsiteX158" fmla="*/ 8193 w 10358"/>
                <a:gd name="connsiteY158" fmla="*/ 50 h 10000"/>
                <a:gd name="connsiteX159" fmla="*/ 8246 w 10358"/>
                <a:gd name="connsiteY159" fmla="*/ 28 h 10000"/>
                <a:gd name="connsiteX160" fmla="*/ 8320 w 10358"/>
                <a:gd name="connsiteY160" fmla="*/ 43 h 10000"/>
                <a:gd name="connsiteX161" fmla="*/ 8475 w 10358"/>
                <a:gd name="connsiteY161" fmla="*/ 0 h 10000"/>
                <a:gd name="connsiteX162" fmla="*/ 8548 w 10358"/>
                <a:gd name="connsiteY162" fmla="*/ 71 h 10000"/>
                <a:gd name="connsiteX163" fmla="*/ 8542 w 10358"/>
                <a:gd name="connsiteY163" fmla="*/ 121 h 10000"/>
                <a:gd name="connsiteX164" fmla="*/ 8576 w 10358"/>
                <a:gd name="connsiteY164" fmla="*/ 142 h 10000"/>
                <a:gd name="connsiteX165" fmla="*/ 8601 w 10358"/>
                <a:gd name="connsiteY165" fmla="*/ 192 h 10000"/>
                <a:gd name="connsiteX166" fmla="*/ 8561 w 10358"/>
                <a:gd name="connsiteY166" fmla="*/ 248 h 10000"/>
                <a:gd name="connsiteX167" fmla="*/ 8508 w 10358"/>
                <a:gd name="connsiteY167" fmla="*/ 376 h 10000"/>
                <a:gd name="connsiteX168" fmla="*/ 8422 w 10358"/>
                <a:gd name="connsiteY168" fmla="*/ 476 h 10000"/>
                <a:gd name="connsiteX169" fmla="*/ 8341 w 10358"/>
                <a:gd name="connsiteY169" fmla="*/ 532 h 10000"/>
                <a:gd name="connsiteX170" fmla="*/ 8402 w 10358"/>
                <a:gd name="connsiteY170" fmla="*/ 554 h 10000"/>
                <a:gd name="connsiteX171" fmla="*/ 8481 w 10358"/>
                <a:gd name="connsiteY171" fmla="*/ 639 h 10000"/>
                <a:gd name="connsiteX172" fmla="*/ 8535 w 10358"/>
                <a:gd name="connsiteY172" fmla="*/ 646 h 10000"/>
                <a:gd name="connsiteX173" fmla="*/ 8561 w 10358"/>
                <a:gd name="connsiteY173" fmla="*/ 738 h 10000"/>
                <a:gd name="connsiteX174" fmla="*/ 8615 w 10358"/>
                <a:gd name="connsiteY174" fmla="*/ 759 h 10000"/>
                <a:gd name="connsiteX175" fmla="*/ 8656 w 10358"/>
                <a:gd name="connsiteY175" fmla="*/ 752 h 10000"/>
                <a:gd name="connsiteX176" fmla="*/ 8736 w 10358"/>
                <a:gd name="connsiteY176" fmla="*/ 610 h 10000"/>
                <a:gd name="connsiteX177" fmla="*/ 8810 w 10358"/>
                <a:gd name="connsiteY177" fmla="*/ 625 h 10000"/>
                <a:gd name="connsiteX178" fmla="*/ 8822 w 10358"/>
                <a:gd name="connsiteY178" fmla="*/ 667 h 10000"/>
                <a:gd name="connsiteX179" fmla="*/ 8876 w 10358"/>
                <a:gd name="connsiteY179" fmla="*/ 717 h 10000"/>
                <a:gd name="connsiteX180" fmla="*/ 8876 w 10358"/>
                <a:gd name="connsiteY180" fmla="*/ 752 h 10000"/>
                <a:gd name="connsiteX181" fmla="*/ 8923 w 10358"/>
                <a:gd name="connsiteY181" fmla="*/ 774 h 10000"/>
                <a:gd name="connsiteX182" fmla="*/ 8991 w 10358"/>
                <a:gd name="connsiteY182" fmla="*/ 774 h 10000"/>
                <a:gd name="connsiteX183" fmla="*/ 8997 w 10358"/>
                <a:gd name="connsiteY183" fmla="*/ 837 h 10000"/>
                <a:gd name="connsiteX184" fmla="*/ 8938 w 10358"/>
                <a:gd name="connsiteY184" fmla="*/ 866 h 10000"/>
                <a:gd name="connsiteX185" fmla="*/ 8991 w 10358"/>
                <a:gd name="connsiteY185" fmla="*/ 1143 h 10000"/>
                <a:gd name="connsiteX186" fmla="*/ 9045 w 10358"/>
                <a:gd name="connsiteY186" fmla="*/ 1270 h 10000"/>
                <a:gd name="connsiteX187" fmla="*/ 9030 w 10358"/>
                <a:gd name="connsiteY187" fmla="*/ 1327 h 10000"/>
                <a:gd name="connsiteX188" fmla="*/ 9077 w 10358"/>
                <a:gd name="connsiteY188" fmla="*/ 1391 h 10000"/>
                <a:gd name="connsiteX189" fmla="*/ 9085 w 10358"/>
                <a:gd name="connsiteY189" fmla="*/ 1434 h 10000"/>
                <a:gd name="connsiteX190" fmla="*/ 9211 w 10358"/>
                <a:gd name="connsiteY190" fmla="*/ 1483 h 10000"/>
                <a:gd name="connsiteX191" fmla="*/ 9367 w 10358"/>
                <a:gd name="connsiteY191" fmla="*/ 1441 h 10000"/>
                <a:gd name="connsiteX192" fmla="*/ 9385 w 10358"/>
                <a:gd name="connsiteY192" fmla="*/ 1384 h 10000"/>
                <a:gd name="connsiteX193" fmla="*/ 9439 w 10358"/>
                <a:gd name="connsiteY193" fmla="*/ 1405 h 10000"/>
                <a:gd name="connsiteX194" fmla="*/ 9473 w 10358"/>
                <a:gd name="connsiteY194" fmla="*/ 1455 h 10000"/>
                <a:gd name="connsiteX195" fmla="*/ 9555 w 10358"/>
                <a:gd name="connsiteY195" fmla="*/ 1419 h 10000"/>
                <a:gd name="connsiteX196" fmla="*/ 9601 w 10358"/>
                <a:gd name="connsiteY196" fmla="*/ 1419 h 10000"/>
                <a:gd name="connsiteX197" fmla="*/ 9668 w 10358"/>
                <a:gd name="connsiteY197" fmla="*/ 1476 h 10000"/>
                <a:gd name="connsiteX198" fmla="*/ 9707 w 10358"/>
                <a:gd name="connsiteY198" fmla="*/ 1398 h 10000"/>
                <a:gd name="connsiteX199" fmla="*/ 9788 w 10358"/>
                <a:gd name="connsiteY199" fmla="*/ 1434 h 10000"/>
                <a:gd name="connsiteX200" fmla="*/ 9830 w 10358"/>
                <a:gd name="connsiteY200" fmla="*/ 1391 h 10000"/>
                <a:gd name="connsiteX201" fmla="*/ 9862 w 10358"/>
                <a:gd name="connsiteY201" fmla="*/ 1398 h 10000"/>
                <a:gd name="connsiteX202" fmla="*/ 9895 w 10358"/>
                <a:gd name="connsiteY202" fmla="*/ 1356 h 10000"/>
                <a:gd name="connsiteX203" fmla="*/ 9889 w 10358"/>
                <a:gd name="connsiteY203" fmla="*/ 1313 h 10000"/>
                <a:gd name="connsiteX204" fmla="*/ 9936 w 10358"/>
                <a:gd name="connsiteY204" fmla="*/ 1292 h 10000"/>
                <a:gd name="connsiteX205" fmla="*/ 9969 w 10358"/>
                <a:gd name="connsiteY205" fmla="*/ 1221 h 10000"/>
                <a:gd name="connsiteX206" fmla="*/ 10065 w 10358"/>
                <a:gd name="connsiteY206" fmla="*/ 1228 h 10000"/>
                <a:gd name="connsiteX207" fmla="*/ 10204 w 10358"/>
                <a:gd name="connsiteY207" fmla="*/ 1434 h 10000"/>
                <a:gd name="connsiteX208" fmla="*/ 10230 w 10358"/>
                <a:gd name="connsiteY208" fmla="*/ 1505 h 10000"/>
                <a:gd name="connsiteX209" fmla="*/ 10325 w 10358"/>
                <a:gd name="connsiteY209" fmla="*/ 1597 h 10000"/>
                <a:gd name="connsiteX210" fmla="*/ 10358 w 10358"/>
                <a:gd name="connsiteY210" fmla="*/ 1682 h 10000"/>
                <a:gd name="connsiteX211" fmla="*/ 10284 w 10358"/>
                <a:gd name="connsiteY211" fmla="*/ 1796 h 10000"/>
                <a:gd name="connsiteX212" fmla="*/ 10230 w 10358"/>
                <a:gd name="connsiteY212" fmla="*/ 1838 h 10000"/>
                <a:gd name="connsiteX213" fmla="*/ 10258 w 10358"/>
                <a:gd name="connsiteY213" fmla="*/ 1959 h 10000"/>
                <a:gd name="connsiteX214" fmla="*/ 10176 w 10358"/>
                <a:gd name="connsiteY214" fmla="*/ 2051 h 10000"/>
                <a:gd name="connsiteX215" fmla="*/ 10130 w 10358"/>
                <a:gd name="connsiteY215" fmla="*/ 2072 h 10000"/>
                <a:gd name="connsiteX216" fmla="*/ 10130 w 10358"/>
                <a:gd name="connsiteY216" fmla="*/ 2136 h 10000"/>
                <a:gd name="connsiteX217" fmla="*/ 10070 w 10358"/>
                <a:gd name="connsiteY217" fmla="*/ 2257 h 10000"/>
                <a:gd name="connsiteX218" fmla="*/ 10030 w 10358"/>
                <a:gd name="connsiteY218" fmla="*/ 2264 h 10000"/>
                <a:gd name="connsiteX219" fmla="*/ 10037 w 10358"/>
                <a:gd name="connsiteY219" fmla="*/ 2349 h 10000"/>
                <a:gd name="connsiteX220" fmla="*/ 10002 w 10358"/>
                <a:gd name="connsiteY220" fmla="*/ 2413 h 10000"/>
                <a:gd name="connsiteX221" fmla="*/ 10011 w 10358"/>
                <a:gd name="connsiteY221" fmla="*/ 2697 h 10000"/>
                <a:gd name="connsiteX222" fmla="*/ 10030 w 10358"/>
                <a:gd name="connsiteY222" fmla="*/ 2718 h 10000"/>
                <a:gd name="connsiteX223" fmla="*/ 10023 w 10358"/>
                <a:gd name="connsiteY223" fmla="*/ 2811 h 10000"/>
                <a:gd name="connsiteX224" fmla="*/ 10011 w 10358"/>
                <a:gd name="connsiteY224" fmla="*/ 2896 h 10000"/>
                <a:gd name="connsiteX225" fmla="*/ 9963 w 10358"/>
                <a:gd name="connsiteY225" fmla="*/ 2938 h 10000"/>
                <a:gd name="connsiteX226" fmla="*/ 9876 w 10358"/>
                <a:gd name="connsiteY226" fmla="*/ 2903 h 10000"/>
                <a:gd name="connsiteX227" fmla="*/ 9836 w 10358"/>
                <a:gd name="connsiteY227" fmla="*/ 2952 h 10000"/>
                <a:gd name="connsiteX228" fmla="*/ 9842 w 10358"/>
                <a:gd name="connsiteY228" fmla="*/ 2995 h 10000"/>
                <a:gd name="connsiteX229" fmla="*/ 9815 w 10358"/>
                <a:gd name="connsiteY229" fmla="*/ 3080 h 10000"/>
                <a:gd name="connsiteX230" fmla="*/ 9768 w 10358"/>
                <a:gd name="connsiteY230" fmla="*/ 3137 h 10000"/>
                <a:gd name="connsiteX231" fmla="*/ 9755 w 10358"/>
                <a:gd name="connsiteY231" fmla="*/ 3236 h 10000"/>
                <a:gd name="connsiteX232" fmla="*/ 9722 w 10358"/>
                <a:gd name="connsiteY232" fmla="*/ 3322 h 10000"/>
                <a:gd name="connsiteX233" fmla="*/ 9728 w 10358"/>
                <a:gd name="connsiteY233" fmla="*/ 3378 h 10000"/>
                <a:gd name="connsiteX234" fmla="*/ 9715 w 10358"/>
                <a:gd name="connsiteY234" fmla="*/ 3435 h 10000"/>
                <a:gd name="connsiteX235" fmla="*/ 9741 w 10358"/>
                <a:gd name="connsiteY235" fmla="*/ 3485 h 10000"/>
                <a:gd name="connsiteX236" fmla="*/ 9701 w 10358"/>
                <a:gd name="connsiteY236" fmla="*/ 3563 h 10000"/>
                <a:gd name="connsiteX237" fmla="*/ 9635 w 10358"/>
                <a:gd name="connsiteY237" fmla="*/ 3442 h 10000"/>
                <a:gd name="connsiteX238" fmla="*/ 9635 w 10358"/>
                <a:gd name="connsiteY238" fmla="*/ 3350 h 10000"/>
                <a:gd name="connsiteX239" fmla="*/ 9615 w 10358"/>
                <a:gd name="connsiteY239" fmla="*/ 3336 h 10000"/>
                <a:gd name="connsiteX240" fmla="*/ 9533 w 10358"/>
                <a:gd name="connsiteY240" fmla="*/ 3400 h 10000"/>
                <a:gd name="connsiteX241" fmla="*/ 9406 w 10358"/>
                <a:gd name="connsiteY241" fmla="*/ 3549 h 10000"/>
                <a:gd name="connsiteX242" fmla="*/ 9332 w 10358"/>
                <a:gd name="connsiteY242" fmla="*/ 3655 h 10000"/>
                <a:gd name="connsiteX243" fmla="*/ 9218 w 10358"/>
                <a:gd name="connsiteY243" fmla="*/ 3712 h 10000"/>
                <a:gd name="connsiteX244" fmla="*/ 9178 w 10358"/>
                <a:gd name="connsiteY244" fmla="*/ 3797 h 10000"/>
                <a:gd name="connsiteX245" fmla="*/ 9145 w 10358"/>
                <a:gd name="connsiteY245" fmla="*/ 3825 h 10000"/>
                <a:gd name="connsiteX246" fmla="*/ 9017 w 10358"/>
                <a:gd name="connsiteY246" fmla="*/ 3903 h 10000"/>
                <a:gd name="connsiteX247" fmla="*/ 8910 w 10358"/>
                <a:gd name="connsiteY247" fmla="*/ 3996 h 10000"/>
                <a:gd name="connsiteX248" fmla="*/ 8884 w 10358"/>
                <a:gd name="connsiteY248" fmla="*/ 4067 h 10000"/>
                <a:gd name="connsiteX249" fmla="*/ 8842 w 10358"/>
                <a:gd name="connsiteY249" fmla="*/ 4102 h 10000"/>
                <a:gd name="connsiteX250" fmla="*/ 8897 w 10358"/>
                <a:gd name="connsiteY250" fmla="*/ 4194 h 10000"/>
                <a:gd name="connsiteX251" fmla="*/ 8950 w 10358"/>
                <a:gd name="connsiteY251" fmla="*/ 4265 h 10000"/>
                <a:gd name="connsiteX252" fmla="*/ 9024 w 10358"/>
                <a:gd name="connsiteY252" fmla="*/ 4294 h 10000"/>
                <a:gd name="connsiteX253" fmla="*/ 8997 w 10358"/>
                <a:gd name="connsiteY253" fmla="*/ 4344 h 10000"/>
                <a:gd name="connsiteX254" fmla="*/ 9050 w 10358"/>
                <a:gd name="connsiteY254" fmla="*/ 4358 h 10000"/>
                <a:gd name="connsiteX255" fmla="*/ 9050 w 10358"/>
                <a:gd name="connsiteY255" fmla="*/ 4443 h 10000"/>
                <a:gd name="connsiteX256" fmla="*/ 9091 w 10358"/>
                <a:gd name="connsiteY256" fmla="*/ 4507 h 10000"/>
                <a:gd name="connsiteX257" fmla="*/ 9157 w 10358"/>
                <a:gd name="connsiteY257" fmla="*/ 4493 h 10000"/>
                <a:gd name="connsiteX258" fmla="*/ 9185 w 10358"/>
                <a:gd name="connsiteY258" fmla="*/ 4422 h 10000"/>
                <a:gd name="connsiteX259" fmla="*/ 9238 w 10358"/>
                <a:gd name="connsiteY259" fmla="*/ 4414 h 10000"/>
                <a:gd name="connsiteX260" fmla="*/ 9244 w 10358"/>
                <a:gd name="connsiteY260" fmla="*/ 4358 h 10000"/>
                <a:gd name="connsiteX261" fmla="*/ 9313 w 10358"/>
                <a:gd name="connsiteY261" fmla="*/ 4358 h 10000"/>
                <a:gd name="connsiteX262" fmla="*/ 9285 w 10358"/>
                <a:gd name="connsiteY262" fmla="*/ 4429 h 10000"/>
                <a:gd name="connsiteX263" fmla="*/ 9351 w 10358"/>
                <a:gd name="connsiteY263" fmla="*/ 4464 h 10000"/>
                <a:gd name="connsiteX264" fmla="*/ 9339 w 10358"/>
                <a:gd name="connsiteY264" fmla="*/ 4528 h 10000"/>
                <a:gd name="connsiteX265" fmla="*/ 9238 w 10358"/>
                <a:gd name="connsiteY265" fmla="*/ 4535 h 10000"/>
                <a:gd name="connsiteX266" fmla="*/ 9165 w 10358"/>
                <a:gd name="connsiteY266" fmla="*/ 4578 h 10000"/>
                <a:gd name="connsiteX267" fmla="*/ 9099 w 10358"/>
                <a:gd name="connsiteY267" fmla="*/ 4599 h 10000"/>
                <a:gd name="connsiteX268" fmla="*/ 9099 w 10358"/>
                <a:gd name="connsiteY268" fmla="*/ 4698 h 10000"/>
                <a:gd name="connsiteX269" fmla="*/ 9165 w 10358"/>
                <a:gd name="connsiteY269" fmla="*/ 4805 h 10000"/>
                <a:gd name="connsiteX270" fmla="*/ 9111 w 10358"/>
                <a:gd name="connsiteY270" fmla="*/ 4904 h 10000"/>
                <a:gd name="connsiteX271" fmla="*/ 9003 w 10358"/>
                <a:gd name="connsiteY271" fmla="*/ 4918 h 10000"/>
                <a:gd name="connsiteX272" fmla="*/ 9017 w 10358"/>
                <a:gd name="connsiteY272" fmla="*/ 5032 h 10000"/>
                <a:gd name="connsiteX273" fmla="*/ 9011 w 10358"/>
                <a:gd name="connsiteY273" fmla="*/ 5103 h 10000"/>
                <a:gd name="connsiteX274" fmla="*/ 8977 w 10358"/>
                <a:gd name="connsiteY274" fmla="*/ 5138 h 10000"/>
                <a:gd name="connsiteX275" fmla="*/ 8910 w 10358"/>
                <a:gd name="connsiteY275" fmla="*/ 5110 h 10000"/>
                <a:gd name="connsiteX276" fmla="*/ 8851 w 10358"/>
                <a:gd name="connsiteY276" fmla="*/ 5018 h 10000"/>
                <a:gd name="connsiteX277" fmla="*/ 8783 w 10358"/>
                <a:gd name="connsiteY277" fmla="*/ 5089 h 10000"/>
                <a:gd name="connsiteX278" fmla="*/ 8716 w 10358"/>
                <a:gd name="connsiteY278" fmla="*/ 5039 h 10000"/>
                <a:gd name="connsiteX279" fmla="*/ 8709 w 10358"/>
                <a:gd name="connsiteY279" fmla="*/ 5011 h 10000"/>
                <a:gd name="connsiteX280" fmla="*/ 8615 w 10358"/>
                <a:gd name="connsiteY280" fmla="*/ 4947 h 10000"/>
                <a:gd name="connsiteX281" fmla="*/ 8588 w 10358"/>
                <a:gd name="connsiteY281" fmla="*/ 4961 h 10000"/>
                <a:gd name="connsiteX282" fmla="*/ 8601 w 10358"/>
                <a:gd name="connsiteY282" fmla="*/ 5039 h 10000"/>
                <a:gd name="connsiteX283" fmla="*/ 8548 w 10358"/>
                <a:gd name="connsiteY283" fmla="*/ 5138 h 10000"/>
                <a:gd name="connsiteX284" fmla="*/ 8588 w 10358"/>
                <a:gd name="connsiteY284" fmla="*/ 5160 h 10000"/>
                <a:gd name="connsiteX285" fmla="*/ 8663 w 10358"/>
                <a:gd name="connsiteY285" fmla="*/ 5145 h 10000"/>
                <a:gd name="connsiteX286" fmla="*/ 8676 w 10358"/>
                <a:gd name="connsiteY286" fmla="*/ 5181 h 10000"/>
                <a:gd name="connsiteX287" fmla="*/ 8663 w 10358"/>
                <a:gd name="connsiteY287" fmla="*/ 5224 h 10000"/>
                <a:gd name="connsiteX288" fmla="*/ 8689 w 10358"/>
                <a:gd name="connsiteY288" fmla="*/ 5280 h 10000"/>
                <a:gd name="connsiteX289" fmla="*/ 8749 w 10358"/>
                <a:gd name="connsiteY289" fmla="*/ 5316 h 10000"/>
                <a:gd name="connsiteX290" fmla="*/ 8736 w 10358"/>
                <a:gd name="connsiteY290" fmla="*/ 5401 h 10000"/>
                <a:gd name="connsiteX291" fmla="*/ 8776 w 10358"/>
                <a:gd name="connsiteY291" fmla="*/ 5444 h 10000"/>
                <a:gd name="connsiteX292" fmla="*/ 8729 w 10358"/>
                <a:gd name="connsiteY292" fmla="*/ 5486 h 10000"/>
                <a:gd name="connsiteX293" fmla="*/ 8716 w 10358"/>
                <a:gd name="connsiteY293" fmla="*/ 5642 h 10000"/>
                <a:gd name="connsiteX294" fmla="*/ 8689 w 10358"/>
                <a:gd name="connsiteY294" fmla="*/ 5649 h 10000"/>
                <a:gd name="connsiteX295" fmla="*/ 8722 w 10358"/>
                <a:gd name="connsiteY295" fmla="*/ 5720 h 10000"/>
                <a:gd name="connsiteX296" fmla="*/ 8729 w 10358"/>
                <a:gd name="connsiteY296" fmla="*/ 5841 h 10000"/>
                <a:gd name="connsiteX297" fmla="*/ 8762 w 10358"/>
                <a:gd name="connsiteY297" fmla="*/ 5869 h 10000"/>
                <a:gd name="connsiteX298" fmla="*/ 8770 w 10358"/>
                <a:gd name="connsiteY298" fmla="*/ 5905 h 10000"/>
                <a:gd name="connsiteX299" fmla="*/ 8796 w 10358"/>
                <a:gd name="connsiteY299" fmla="*/ 5912 h 10000"/>
                <a:gd name="connsiteX300" fmla="*/ 8802 w 10358"/>
                <a:gd name="connsiteY300" fmla="*/ 5983 h 10000"/>
                <a:gd name="connsiteX301" fmla="*/ 8789 w 10358"/>
                <a:gd name="connsiteY301" fmla="*/ 6033 h 10000"/>
                <a:gd name="connsiteX302" fmla="*/ 8858 w 10358"/>
                <a:gd name="connsiteY302" fmla="*/ 6061 h 10000"/>
                <a:gd name="connsiteX303" fmla="*/ 8957 w 10358"/>
                <a:gd name="connsiteY303" fmla="*/ 6004 h 10000"/>
                <a:gd name="connsiteX304" fmla="*/ 9104 w 10358"/>
                <a:gd name="connsiteY304" fmla="*/ 5891 h 10000"/>
                <a:gd name="connsiteX305" fmla="*/ 9145 w 10358"/>
                <a:gd name="connsiteY305" fmla="*/ 5891 h 10000"/>
                <a:gd name="connsiteX306" fmla="*/ 9145 w 10358"/>
                <a:gd name="connsiteY306" fmla="*/ 5976 h 10000"/>
                <a:gd name="connsiteX307" fmla="*/ 9172 w 10358"/>
                <a:gd name="connsiteY307" fmla="*/ 5990 h 10000"/>
                <a:gd name="connsiteX308" fmla="*/ 9218 w 10358"/>
                <a:gd name="connsiteY308" fmla="*/ 6089 h 10000"/>
                <a:gd name="connsiteX309" fmla="*/ 9252 w 10358"/>
                <a:gd name="connsiteY309" fmla="*/ 6097 h 10000"/>
                <a:gd name="connsiteX310" fmla="*/ 9231 w 10358"/>
                <a:gd name="connsiteY310" fmla="*/ 6153 h 10000"/>
                <a:gd name="connsiteX311" fmla="*/ 9285 w 10358"/>
                <a:gd name="connsiteY311" fmla="*/ 6281 h 10000"/>
                <a:gd name="connsiteX312" fmla="*/ 9285 w 10358"/>
                <a:gd name="connsiteY312" fmla="*/ 6345 h 10000"/>
                <a:gd name="connsiteX313" fmla="*/ 9313 w 10358"/>
                <a:gd name="connsiteY313" fmla="*/ 6416 h 10000"/>
                <a:gd name="connsiteX314" fmla="*/ 9271 w 10358"/>
                <a:gd name="connsiteY314" fmla="*/ 6473 h 10000"/>
                <a:gd name="connsiteX315" fmla="*/ 9225 w 10358"/>
                <a:gd name="connsiteY315" fmla="*/ 6466 h 10000"/>
                <a:gd name="connsiteX316" fmla="*/ 9225 w 10358"/>
                <a:gd name="connsiteY316" fmla="*/ 6501 h 10000"/>
                <a:gd name="connsiteX317" fmla="*/ 9271 w 10358"/>
                <a:gd name="connsiteY317" fmla="*/ 6544 h 10000"/>
                <a:gd name="connsiteX318" fmla="*/ 9292 w 10358"/>
                <a:gd name="connsiteY318" fmla="*/ 6515 h 10000"/>
                <a:gd name="connsiteX319" fmla="*/ 9332 w 10358"/>
                <a:gd name="connsiteY319" fmla="*/ 6579 h 10000"/>
                <a:gd name="connsiteX320" fmla="*/ 9380 w 10358"/>
                <a:gd name="connsiteY320" fmla="*/ 6579 h 10000"/>
                <a:gd name="connsiteX321" fmla="*/ 9351 w 10358"/>
                <a:gd name="connsiteY321" fmla="*/ 6757 h 10000"/>
                <a:gd name="connsiteX322" fmla="*/ 9332 w 10358"/>
                <a:gd name="connsiteY322" fmla="*/ 6792 h 10000"/>
                <a:gd name="connsiteX323" fmla="*/ 9271 w 10358"/>
                <a:gd name="connsiteY323" fmla="*/ 6778 h 10000"/>
                <a:gd name="connsiteX324" fmla="*/ 9198 w 10358"/>
                <a:gd name="connsiteY324" fmla="*/ 6799 h 10000"/>
                <a:gd name="connsiteX325" fmla="*/ 9172 w 10358"/>
                <a:gd name="connsiteY325" fmla="*/ 6842 h 10000"/>
                <a:gd name="connsiteX326" fmla="*/ 9165 w 10358"/>
                <a:gd name="connsiteY326" fmla="*/ 6884 h 10000"/>
                <a:gd name="connsiteX327" fmla="*/ 9119 w 10358"/>
                <a:gd name="connsiteY327" fmla="*/ 6934 h 10000"/>
                <a:gd name="connsiteX328" fmla="*/ 9045 w 10358"/>
                <a:gd name="connsiteY328" fmla="*/ 6941 h 10000"/>
                <a:gd name="connsiteX329" fmla="*/ 9030 w 10358"/>
                <a:gd name="connsiteY329" fmla="*/ 6962 h 10000"/>
                <a:gd name="connsiteX330" fmla="*/ 8983 w 10358"/>
                <a:gd name="connsiteY330" fmla="*/ 6927 h 10000"/>
                <a:gd name="connsiteX331" fmla="*/ 8938 w 10358"/>
                <a:gd name="connsiteY331" fmla="*/ 6934 h 10000"/>
                <a:gd name="connsiteX332" fmla="*/ 8910 w 10358"/>
                <a:gd name="connsiteY332" fmla="*/ 6906 h 10000"/>
                <a:gd name="connsiteX333" fmla="*/ 8851 w 10358"/>
                <a:gd name="connsiteY333" fmla="*/ 6891 h 10000"/>
                <a:gd name="connsiteX334" fmla="*/ 8864 w 10358"/>
                <a:gd name="connsiteY334" fmla="*/ 6941 h 10000"/>
                <a:gd name="connsiteX335" fmla="*/ 8836 w 10358"/>
                <a:gd name="connsiteY335" fmla="*/ 6991 h 10000"/>
                <a:gd name="connsiteX336" fmla="*/ 8736 w 10358"/>
                <a:gd name="connsiteY336" fmla="*/ 6984 h 10000"/>
                <a:gd name="connsiteX337" fmla="*/ 8703 w 10358"/>
                <a:gd name="connsiteY337" fmla="*/ 6962 h 10000"/>
                <a:gd name="connsiteX338" fmla="*/ 8649 w 10358"/>
                <a:gd name="connsiteY338" fmla="*/ 6984 h 10000"/>
                <a:gd name="connsiteX339" fmla="*/ 8642 w 10358"/>
                <a:gd name="connsiteY339" fmla="*/ 7055 h 10000"/>
                <a:gd name="connsiteX340" fmla="*/ 8542 w 10358"/>
                <a:gd name="connsiteY340" fmla="*/ 7133 h 10000"/>
                <a:gd name="connsiteX341" fmla="*/ 8508 w 10358"/>
                <a:gd name="connsiteY341" fmla="*/ 7090 h 10000"/>
                <a:gd name="connsiteX342" fmla="*/ 8435 w 10358"/>
                <a:gd name="connsiteY342" fmla="*/ 7111 h 10000"/>
                <a:gd name="connsiteX343" fmla="*/ 8388 w 10358"/>
                <a:gd name="connsiteY343" fmla="*/ 7133 h 10000"/>
                <a:gd name="connsiteX344" fmla="*/ 8381 w 10358"/>
                <a:gd name="connsiteY344" fmla="*/ 7168 h 10000"/>
                <a:gd name="connsiteX345" fmla="*/ 8279 w 10358"/>
                <a:gd name="connsiteY345" fmla="*/ 7246 h 10000"/>
                <a:gd name="connsiteX346" fmla="*/ 8221 w 10358"/>
                <a:gd name="connsiteY346" fmla="*/ 7232 h 10000"/>
                <a:gd name="connsiteX347" fmla="*/ 8160 w 10358"/>
                <a:gd name="connsiteY347" fmla="*/ 7260 h 10000"/>
                <a:gd name="connsiteX348" fmla="*/ 8113 w 10358"/>
                <a:gd name="connsiteY348" fmla="*/ 7303 h 10000"/>
                <a:gd name="connsiteX349" fmla="*/ 8046 w 10358"/>
                <a:gd name="connsiteY349" fmla="*/ 7331 h 10000"/>
                <a:gd name="connsiteX350" fmla="*/ 8052 w 10358"/>
                <a:gd name="connsiteY350" fmla="*/ 7374 h 10000"/>
                <a:gd name="connsiteX351" fmla="*/ 7993 w 10358"/>
                <a:gd name="connsiteY351" fmla="*/ 7402 h 10000"/>
                <a:gd name="connsiteX352" fmla="*/ 7905 w 10358"/>
                <a:gd name="connsiteY352" fmla="*/ 7523 h 10000"/>
                <a:gd name="connsiteX353" fmla="*/ 7892 w 10358"/>
                <a:gd name="connsiteY353" fmla="*/ 7573 h 10000"/>
                <a:gd name="connsiteX354" fmla="*/ 7864 w 10358"/>
                <a:gd name="connsiteY354" fmla="*/ 7559 h 10000"/>
                <a:gd name="connsiteX355" fmla="*/ 7878 w 10358"/>
                <a:gd name="connsiteY355" fmla="*/ 7523 h 10000"/>
                <a:gd name="connsiteX356" fmla="*/ 7792 w 10358"/>
                <a:gd name="connsiteY356" fmla="*/ 7339 h 10000"/>
                <a:gd name="connsiteX357" fmla="*/ 7792 w 10358"/>
                <a:gd name="connsiteY357" fmla="*/ 7268 h 10000"/>
                <a:gd name="connsiteX358" fmla="*/ 7752 w 10358"/>
                <a:gd name="connsiteY358" fmla="*/ 7268 h 10000"/>
                <a:gd name="connsiteX359" fmla="*/ 7628 w 10358"/>
                <a:gd name="connsiteY359" fmla="*/ 7197 h 10000"/>
                <a:gd name="connsiteX360" fmla="*/ 7557 w 10358"/>
                <a:gd name="connsiteY360" fmla="*/ 7232 h 10000"/>
                <a:gd name="connsiteX361" fmla="*/ 7536 w 10358"/>
                <a:gd name="connsiteY361" fmla="*/ 7275 h 10000"/>
                <a:gd name="connsiteX362" fmla="*/ 7589 w 10358"/>
                <a:gd name="connsiteY362" fmla="*/ 7324 h 10000"/>
                <a:gd name="connsiteX363" fmla="*/ 7602 w 10358"/>
                <a:gd name="connsiteY363" fmla="*/ 7367 h 10000"/>
                <a:gd name="connsiteX364" fmla="*/ 7569 w 10358"/>
                <a:gd name="connsiteY364" fmla="*/ 7410 h 10000"/>
                <a:gd name="connsiteX365" fmla="*/ 7576 w 10358"/>
                <a:gd name="connsiteY365" fmla="*/ 7445 h 10000"/>
                <a:gd name="connsiteX366" fmla="*/ 7563 w 10358"/>
                <a:gd name="connsiteY366" fmla="*/ 7516 h 10000"/>
                <a:gd name="connsiteX367" fmla="*/ 7569 w 10358"/>
                <a:gd name="connsiteY367" fmla="*/ 7587 h 10000"/>
                <a:gd name="connsiteX368" fmla="*/ 7610 w 10358"/>
                <a:gd name="connsiteY368" fmla="*/ 7700 h 10000"/>
                <a:gd name="connsiteX369" fmla="*/ 7569 w 10358"/>
                <a:gd name="connsiteY369" fmla="*/ 7743 h 10000"/>
                <a:gd name="connsiteX370" fmla="*/ 7576 w 10358"/>
                <a:gd name="connsiteY370" fmla="*/ 7779 h 10000"/>
                <a:gd name="connsiteX371" fmla="*/ 7542 w 10358"/>
                <a:gd name="connsiteY371" fmla="*/ 7793 h 10000"/>
                <a:gd name="connsiteX372" fmla="*/ 7523 w 10358"/>
                <a:gd name="connsiteY372" fmla="*/ 7814 h 10000"/>
                <a:gd name="connsiteX373" fmla="*/ 7394 w 10358"/>
                <a:gd name="connsiteY373" fmla="*/ 7800 h 10000"/>
                <a:gd name="connsiteX374" fmla="*/ 7375 w 10358"/>
                <a:gd name="connsiteY374" fmla="*/ 7757 h 10000"/>
                <a:gd name="connsiteX375" fmla="*/ 7334 w 10358"/>
                <a:gd name="connsiteY375" fmla="*/ 7786 h 10000"/>
                <a:gd name="connsiteX376" fmla="*/ 7248 w 10358"/>
                <a:gd name="connsiteY376" fmla="*/ 7771 h 10000"/>
                <a:gd name="connsiteX377" fmla="*/ 7188 w 10358"/>
                <a:gd name="connsiteY377" fmla="*/ 7793 h 10000"/>
                <a:gd name="connsiteX378" fmla="*/ 7154 w 10358"/>
                <a:gd name="connsiteY378" fmla="*/ 7644 h 10000"/>
                <a:gd name="connsiteX379" fmla="*/ 7119 w 10358"/>
                <a:gd name="connsiteY379" fmla="*/ 7637 h 10000"/>
                <a:gd name="connsiteX380" fmla="*/ 7080 w 10358"/>
                <a:gd name="connsiteY380" fmla="*/ 7544 h 10000"/>
                <a:gd name="connsiteX381" fmla="*/ 7101 w 10358"/>
                <a:gd name="connsiteY381" fmla="*/ 7502 h 10000"/>
                <a:gd name="connsiteX382" fmla="*/ 7147 w 10358"/>
                <a:gd name="connsiteY382" fmla="*/ 7523 h 10000"/>
                <a:gd name="connsiteX383" fmla="*/ 7168 w 10358"/>
                <a:gd name="connsiteY383" fmla="*/ 7473 h 10000"/>
                <a:gd name="connsiteX384" fmla="*/ 7135 w 10358"/>
                <a:gd name="connsiteY384" fmla="*/ 7438 h 10000"/>
                <a:gd name="connsiteX385" fmla="*/ 7154 w 10358"/>
                <a:gd name="connsiteY385" fmla="*/ 7402 h 10000"/>
                <a:gd name="connsiteX386" fmla="*/ 7067 w 10358"/>
                <a:gd name="connsiteY386" fmla="*/ 7331 h 10000"/>
                <a:gd name="connsiteX387" fmla="*/ 7073 w 10358"/>
                <a:gd name="connsiteY387" fmla="*/ 7296 h 10000"/>
                <a:gd name="connsiteX388" fmla="*/ 7020 w 10358"/>
                <a:gd name="connsiteY388" fmla="*/ 7260 h 10000"/>
                <a:gd name="connsiteX389" fmla="*/ 7053 w 10358"/>
                <a:gd name="connsiteY389" fmla="*/ 7218 h 10000"/>
                <a:gd name="connsiteX390" fmla="*/ 7040 w 10358"/>
                <a:gd name="connsiteY390" fmla="*/ 7168 h 10000"/>
                <a:gd name="connsiteX391" fmla="*/ 6979 w 10358"/>
                <a:gd name="connsiteY391" fmla="*/ 7090 h 10000"/>
                <a:gd name="connsiteX392" fmla="*/ 6940 w 10358"/>
                <a:gd name="connsiteY392" fmla="*/ 7026 h 10000"/>
                <a:gd name="connsiteX393" fmla="*/ 6859 w 10358"/>
                <a:gd name="connsiteY393" fmla="*/ 7055 h 10000"/>
                <a:gd name="connsiteX394" fmla="*/ 6813 w 10358"/>
                <a:gd name="connsiteY394" fmla="*/ 7048 h 10000"/>
                <a:gd name="connsiteX395" fmla="*/ 6786 w 10358"/>
                <a:gd name="connsiteY395" fmla="*/ 7111 h 10000"/>
                <a:gd name="connsiteX396" fmla="*/ 6693 w 10358"/>
                <a:gd name="connsiteY396" fmla="*/ 7119 h 10000"/>
                <a:gd name="connsiteX397" fmla="*/ 6658 w 10358"/>
                <a:gd name="connsiteY397" fmla="*/ 7111 h 10000"/>
                <a:gd name="connsiteX398" fmla="*/ 6578 w 10358"/>
                <a:gd name="connsiteY398" fmla="*/ 7161 h 10000"/>
                <a:gd name="connsiteX399" fmla="*/ 6586 w 10358"/>
                <a:gd name="connsiteY399" fmla="*/ 7260 h 10000"/>
                <a:gd name="connsiteX400" fmla="*/ 6565 w 10358"/>
                <a:gd name="connsiteY400" fmla="*/ 7324 h 10000"/>
                <a:gd name="connsiteX401" fmla="*/ 6565 w 10358"/>
                <a:gd name="connsiteY401" fmla="*/ 7381 h 10000"/>
                <a:gd name="connsiteX402" fmla="*/ 6497 w 10358"/>
                <a:gd name="connsiteY402" fmla="*/ 7424 h 10000"/>
                <a:gd name="connsiteX403" fmla="*/ 6424 w 10358"/>
                <a:gd name="connsiteY403" fmla="*/ 7431 h 10000"/>
                <a:gd name="connsiteX404" fmla="*/ 6404 w 10358"/>
                <a:gd name="connsiteY404" fmla="*/ 7410 h 10000"/>
                <a:gd name="connsiteX405" fmla="*/ 6337 w 10358"/>
                <a:gd name="connsiteY405" fmla="*/ 7388 h 10000"/>
                <a:gd name="connsiteX406" fmla="*/ 6299 w 10358"/>
                <a:gd name="connsiteY406" fmla="*/ 7431 h 10000"/>
                <a:gd name="connsiteX407" fmla="*/ 6289 w 10358"/>
                <a:gd name="connsiteY407" fmla="*/ 7473 h 10000"/>
                <a:gd name="connsiteX408" fmla="*/ 6249 w 10358"/>
                <a:gd name="connsiteY408" fmla="*/ 7480 h 10000"/>
                <a:gd name="connsiteX409" fmla="*/ 6243 w 10358"/>
                <a:gd name="connsiteY409" fmla="*/ 7523 h 10000"/>
                <a:gd name="connsiteX410" fmla="*/ 6210 w 10358"/>
                <a:gd name="connsiteY410" fmla="*/ 7523 h 10000"/>
                <a:gd name="connsiteX411" fmla="*/ 6170 w 10358"/>
                <a:gd name="connsiteY411" fmla="*/ 7424 h 10000"/>
                <a:gd name="connsiteX412" fmla="*/ 6076 w 10358"/>
                <a:gd name="connsiteY412" fmla="*/ 7473 h 10000"/>
                <a:gd name="connsiteX413" fmla="*/ 5968 w 10358"/>
                <a:gd name="connsiteY413" fmla="*/ 7551 h 10000"/>
                <a:gd name="connsiteX414" fmla="*/ 5927 w 10358"/>
                <a:gd name="connsiteY414" fmla="*/ 7566 h 10000"/>
                <a:gd name="connsiteX415" fmla="*/ 5942 w 10358"/>
                <a:gd name="connsiteY415" fmla="*/ 7615 h 10000"/>
                <a:gd name="connsiteX416" fmla="*/ 5881 w 10358"/>
                <a:gd name="connsiteY416" fmla="*/ 7637 h 10000"/>
                <a:gd name="connsiteX417" fmla="*/ 5840 w 10358"/>
                <a:gd name="connsiteY417" fmla="*/ 7608 h 10000"/>
                <a:gd name="connsiteX418" fmla="*/ 5753 w 10358"/>
                <a:gd name="connsiteY418" fmla="*/ 7622 h 10000"/>
                <a:gd name="connsiteX419" fmla="*/ 5753 w 10358"/>
                <a:gd name="connsiteY419" fmla="*/ 7395 h 10000"/>
                <a:gd name="connsiteX420" fmla="*/ 5839 w 10358"/>
                <a:gd name="connsiteY420" fmla="*/ 7826 h 10000"/>
                <a:gd name="connsiteX0" fmla="*/ 5274 w 10279"/>
                <a:gd name="connsiteY0" fmla="*/ 7970 h 10000"/>
                <a:gd name="connsiteX1" fmla="*/ 5326 w 10279"/>
                <a:gd name="connsiteY1" fmla="*/ 8247 h 10000"/>
                <a:gd name="connsiteX2" fmla="*/ 5278 w 10279"/>
                <a:gd name="connsiteY2" fmla="*/ 8254 h 10000"/>
                <a:gd name="connsiteX3" fmla="*/ 5117 w 10279"/>
                <a:gd name="connsiteY3" fmla="*/ 8353 h 10000"/>
                <a:gd name="connsiteX4" fmla="*/ 5025 w 10279"/>
                <a:gd name="connsiteY4" fmla="*/ 8368 h 10000"/>
                <a:gd name="connsiteX5" fmla="*/ 4989 w 10279"/>
                <a:gd name="connsiteY5" fmla="*/ 8311 h 10000"/>
                <a:gd name="connsiteX6" fmla="*/ 4844 w 10279"/>
                <a:gd name="connsiteY6" fmla="*/ 8361 h 10000"/>
                <a:gd name="connsiteX7" fmla="*/ 4824 w 10279"/>
                <a:gd name="connsiteY7" fmla="*/ 8432 h 10000"/>
                <a:gd name="connsiteX8" fmla="*/ 4737 w 10279"/>
                <a:gd name="connsiteY8" fmla="*/ 8417 h 10000"/>
                <a:gd name="connsiteX9" fmla="*/ 4663 w 10279"/>
                <a:gd name="connsiteY9" fmla="*/ 8382 h 10000"/>
                <a:gd name="connsiteX10" fmla="*/ 4603 w 10279"/>
                <a:gd name="connsiteY10" fmla="*/ 8403 h 10000"/>
                <a:gd name="connsiteX11" fmla="*/ 2115 w 10279"/>
                <a:gd name="connsiteY11" fmla="*/ 8971 h 10000"/>
                <a:gd name="connsiteX12" fmla="*/ 2122 w 10279"/>
                <a:gd name="connsiteY12" fmla="*/ 9021 h 10000"/>
                <a:gd name="connsiteX13" fmla="*/ 1720 w 10279"/>
                <a:gd name="connsiteY13" fmla="*/ 9837 h 10000"/>
                <a:gd name="connsiteX14" fmla="*/ 1634 w 10279"/>
                <a:gd name="connsiteY14" fmla="*/ 9879 h 10000"/>
                <a:gd name="connsiteX15" fmla="*/ 1585 w 10279"/>
                <a:gd name="connsiteY15" fmla="*/ 9922 h 10000"/>
                <a:gd name="connsiteX16" fmla="*/ 1505 w 10279"/>
                <a:gd name="connsiteY16" fmla="*/ 9929 h 10000"/>
                <a:gd name="connsiteX17" fmla="*/ 1458 w 10279"/>
                <a:gd name="connsiteY17" fmla="*/ 9943 h 10000"/>
                <a:gd name="connsiteX18" fmla="*/ 1419 w 10279"/>
                <a:gd name="connsiteY18" fmla="*/ 9929 h 10000"/>
                <a:gd name="connsiteX19" fmla="*/ 1351 w 10279"/>
                <a:gd name="connsiteY19" fmla="*/ 9943 h 10000"/>
                <a:gd name="connsiteX20" fmla="*/ 1345 w 10279"/>
                <a:gd name="connsiteY20" fmla="*/ 9957 h 10000"/>
                <a:gd name="connsiteX21" fmla="*/ 1291 w 10279"/>
                <a:gd name="connsiteY21" fmla="*/ 9993 h 10000"/>
                <a:gd name="connsiteX22" fmla="*/ 1251 w 10279"/>
                <a:gd name="connsiteY22" fmla="*/ 10000 h 10000"/>
                <a:gd name="connsiteX23" fmla="*/ 1131 w 10279"/>
                <a:gd name="connsiteY23" fmla="*/ 9901 h 10000"/>
                <a:gd name="connsiteX24" fmla="*/ 1043 w 10279"/>
                <a:gd name="connsiteY24" fmla="*/ 9794 h 10000"/>
                <a:gd name="connsiteX25" fmla="*/ 937 w 10279"/>
                <a:gd name="connsiteY25" fmla="*/ 9759 h 10000"/>
                <a:gd name="connsiteX26" fmla="*/ 916 w 10279"/>
                <a:gd name="connsiteY26" fmla="*/ 9624 h 10000"/>
                <a:gd name="connsiteX27" fmla="*/ 990 w 10279"/>
                <a:gd name="connsiteY27" fmla="*/ 9588 h 10000"/>
                <a:gd name="connsiteX28" fmla="*/ 963 w 10279"/>
                <a:gd name="connsiteY28" fmla="*/ 9482 h 10000"/>
                <a:gd name="connsiteX29" fmla="*/ 937 w 10279"/>
                <a:gd name="connsiteY29" fmla="*/ 9446 h 10000"/>
                <a:gd name="connsiteX30" fmla="*/ 279 w 10279"/>
                <a:gd name="connsiteY30" fmla="*/ 7104 h 10000"/>
                <a:gd name="connsiteX31" fmla="*/ 6113 w 10279"/>
                <a:gd name="connsiteY31" fmla="*/ 7627 h 10000"/>
                <a:gd name="connsiteX32" fmla="*/ 4944 w 10279"/>
                <a:gd name="connsiteY32" fmla="*/ 5713 h 10000"/>
                <a:gd name="connsiteX33" fmla="*/ 5098 w 10279"/>
                <a:gd name="connsiteY33" fmla="*/ 5720 h 10000"/>
                <a:gd name="connsiteX34" fmla="*/ 5151 w 10279"/>
                <a:gd name="connsiteY34" fmla="*/ 5742 h 10000"/>
                <a:gd name="connsiteX35" fmla="*/ 5265 w 10279"/>
                <a:gd name="connsiteY35" fmla="*/ 5635 h 10000"/>
                <a:gd name="connsiteX36" fmla="*/ 5326 w 10279"/>
                <a:gd name="connsiteY36" fmla="*/ 5628 h 10000"/>
                <a:gd name="connsiteX37" fmla="*/ 5379 w 10279"/>
                <a:gd name="connsiteY37" fmla="*/ 5564 h 10000"/>
                <a:gd name="connsiteX38" fmla="*/ 5446 w 10279"/>
                <a:gd name="connsiteY38" fmla="*/ 5515 h 10000"/>
                <a:gd name="connsiteX39" fmla="*/ 5513 w 10279"/>
                <a:gd name="connsiteY39" fmla="*/ 5408 h 10000"/>
                <a:gd name="connsiteX40" fmla="*/ 5527 w 10279"/>
                <a:gd name="connsiteY40" fmla="*/ 5344 h 10000"/>
                <a:gd name="connsiteX41" fmla="*/ 5607 w 10279"/>
                <a:gd name="connsiteY41" fmla="*/ 5316 h 10000"/>
                <a:gd name="connsiteX42" fmla="*/ 5701 w 10279"/>
                <a:gd name="connsiteY42" fmla="*/ 5351 h 10000"/>
                <a:gd name="connsiteX43" fmla="*/ 5781 w 10279"/>
                <a:gd name="connsiteY43" fmla="*/ 5337 h 10000"/>
                <a:gd name="connsiteX44" fmla="*/ 5863 w 10279"/>
                <a:gd name="connsiteY44" fmla="*/ 5344 h 10000"/>
                <a:gd name="connsiteX45" fmla="*/ 6004 w 10279"/>
                <a:gd name="connsiteY45" fmla="*/ 5302 h 10000"/>
                <a:gd name="connsiteX46" fmla="*/ 6096 w 10279"/>
                <a:gd name="connsiteY46" fmla="*/ 5195 h 10000"/>
                <a:gd name="connsiteX47" fmla="*/ 6136 w 10279"/>
                <a:gd name="connsiteY47" fmla="*/ 5160 h 10000"/>
                <a:gd name="connsiteX48" fmla="*/ 6198 w 10279"/>
                <a:gd name="connsiteY48" fmla="*/ 5160 h 10000"/>
                <a:gd name="connsiteX49" fmla="*/ 6244 w 10279"/>
                <a:gd name="connsiteY49" fmla="*/ 5103 h 10000"/>
                <a:gd name="connsiteX50" fmla="*/ 6225 w 10279"/>
                <a:gd name="connsiteY50" fmla="*/ 5039 h 10000"/>
                <a:gd name="connsiteX51" fmla="*/ 6238 w 10279"/>
                <a:gd name="connsiteY51" fmla="*/ 4982 h 10000"/>
                <a:gd name="connsiteX52" fmla="*/ 6299 w 10279"/>
                <a:gd name="connsiteY52" fmla="*/ 4876 h 10000"/>
                <a:gd name="connsiteX53" fmla="*/ 6364 w 10279"/>
                <a:gd name="connsiteY53" fmla="*/ 4776 h 10000"/>
                <a:gd name="connsiteX54" fmla="*/ 6432 w 10279"/>
                <a:gd name="connsiteY54" fmla="*/ 4755 h 10000"/>
                <a:gd name="connsiteX55" fmla="*/ 6466 w 10279"/>
                <a:gd name="connsiteY55" fmla="*/ 4720 h 10000"/>
                <a:gd name="connsiteX56" fmla="*/ 6579 w 10279"/>
                <a:gd name="connsiteY56" fmla="*/ 4734 h 10000"/>
                <a:gd name="connsiteX57" fmla="*/ 6694 w 10279"/>
                <a:gd name="connsiteY57" fmla="*/ 4734 h 10000"/>
                <a:gd name="connsiteX58" fmla="*/ 6701 w 10279"/>
                <a:gd name="connsiteY58" fmla="*/ 4670 h 10000"/>
                <a:gd name="connsiteX59" fmla="*/ 6720 w 10279"/>
                <a:gd name="connsiteY59" fmla="*/ 4627 h 10000"/>
                <a:gd name="connsiteX60" fmla="*/ 6713 w 10279"/>
                <a:gd name="connsiteY60" fmla="*/ 4599 h 10000"/>
                <a:gd name="connsiteX61" fmla="*/ 6780 w 10279"/>
                <a:gd name="connsiteY61" fmla="*/ 4578 h 10000"/>
                <a:gd name="connsiteX62" fmla="*/ 6827 w 10279"/>
                <a:gd name="connsiteY62" fmla="*/ 4634 h 10000"/>
                <a:gd name="connsiteX63" fmla="*/ 6894 w 10279"/>
                <a:gd name="connsiteY63" fmla="*/ 4613 h 10000"/>
                <a:gd name="connsiteX64" fmla="*/ 6915 w 10279"/>
                <a:gd name="connsiteY64" fmla="*/ 4578 h 10000"/>
                <a:gd name="connsiteX65" fmla="*/ 6969 w 10279"/>
                <a:gd name="connsiteY65" fmla="*/ 4564 h 10000"/>
                <a:gd name="connsiteX66" fmla="*/ 7080 w 10279"/>
                <a:gd name="connsiteY66" fmla="*/ 4493 h 10000"/>
                <a:gd name="connsiteX67" fmla="*/ 7189 w 10279"/>
                <a:gd name="connsiteY67" fmla="*/ 4521 h 10000"/>
                <a:gd name="connsiteX68" fmla="*/ 7217 w 10279"/>
                <a:gd name="connsiteY68" fmla="*/ 4507 h 10000"/>
                <a:gd name="connsiteX69" fmla="*/ 7275 w 10279"/>
                <a:gd name="connsiteY69" fmla="*/ 4528 h 10000"/>
                <a:gd name="connsiteX70" fmla="*/ 7303 w 10279"/>
                <a:gd name="connsiteY70" fmla="*/ 4471 h 10000"/>
                <a:gd name="connsiteX71" fmla="*/ 7329 w 10279"/>
                <a:gd name="connsiteY71" fmla="*/ 4500 h 10000"/>
                <a:gd name="connsiteX72" fmla="*/ 7370 w 10279"/>
                <a:gd name="connsiteY72" fmla="*/ 4493 h 10000"/>
                <a:gd name="connsiteX73" fmla="*/ 7416 w 10279"/>
                <a:gd name="connsiteY73" fmla="*/ 4556 h 10000"/>
                <a:gd name="connsiteX74" fmla="*/ 7469 w 10279"/>
                <a:gd name="connsiteY74" fmla="*/ 4549 h 10000"/>
                <a:gd name="connsiteX75" fmla="*/ 7517 w 10279"/>
                <a:gd name="connsiteY75" fmla="*/ 4578 h 10000"/>
                <a:gd name="connsiteX76" fmla="*/ 7537 w 10279"/>
                <a:gd name="connsiteY76" fmla="*/ 4556 h 10000"/>
                <a:gd name="connsiteX77" fmla="*/ 7633 w 10279"/>
                <a:gd name="connsiteY77" fmla="*/ 4564 h 10000"/>
                <a:gd name="connsiteX78" fmla="*/ 7646 w 10279"/>
                <a:gd name="connsiteY78" fmla="*/ 4585 h 10000"/>
                <a:gd name="connsiteX79" fmla="*/ 7745 w 10279"/>
                <a:gd name="connsiteY79" fmla="*/ 4514 h 10000"/>
                <a:gd name="connsiteX80" fmla="*/ 7745 w 10279"/>
                <a:gd name="connsiteY80" fmla="*/ 4393 h 10000"/>
                <a:gd name="connsiteX81" fmla="*/ 7720 w 10279"/>
                <a:gd name="connsiteY81" fmla="*/ 4379 h 10000"/>
                <a:gd name="connsiteX82" fmla="*/ 7699 w 10279"/>
                <a:gd name="connsiteY82" fmla="*/ 4294 h 10000"/>
                <a:gd name="connsiteX83" fmla="*/ 7659 w 10279"/>
                <a:gd name="connsiteY83" fmla="*/ 4209 h 10000"/>
                <a:gd name="connsiteX84" fmla="*/ 7597 w 10279"/>
                <a:gd name="connsiteY84" fmla="*/ 4173 h 10000"/>
                <a:gd name="connsiteX85" fmla="*/ 7590 w 10279"/>
                <a:gd name="connsiteY85" fmla="*/ 4131 h 10000"/>
                <a:gd name="connsiteX86" fmla="*/ 7504 w 10279"/>
                <a:gd name="connsiteY86" fmla="*/ 4053 h 10000"/>
                <a:gd name="connsiteX87" fmla="*/ 7510 w 10279"/>
                <a:gd name="connsiteY87" fmla="*/ 4024 h 10000"/>
                <a:gd name="connsiteX88" fmla="*/ 7424 w 10279"/>
                <a:gd name="connsiteY88" fmla="*/ 3982 h 10000"/>
                <a:gd name="connsiteX89" fmla="*/ 7416 w 10279"/>
                <a:gd name="connsiteY89" fmla="*/ 3903 h 10000"/>
                <a:gd name="connsiteX90" fmla="*/ 7270 w 10279"/>
                <a:gd name="connsiteY90" fmla="*/ 3833 h 10000"/>
                <a:gd name="connsiteX91" fmla="*/ 7189 w 10279"/>
                <a:gd name="connsiteY91" fmla="*/ 3683 h 10000"/>
                <a:gd name="connsiteX92" fmla="*/ 7068 w 10279"/>
                <a:gd name="connsiteY92" fmla="*/ 3676 h 10000"/>
                <a:gd name="connsiteX93" fmla="*/ 7027 w 10279"/>
                <a:gd name="connsiteY93" fmla="*/ 3648 h 10000"/>
                <a:gd name="connsiteX94" fmla="*/ 6969 w 10279"/>
                <a:gd name="connsiteY94" fmla="*/ 3669 h 10000"/>
                <a:gd name="connsiteX95" fmla="*/ 6874 w 10279"/>
                <a:gd name="connsiteY95" fmla="*/ 3669 h 10000"/>
                <a:gd name="connsiteX96" fmla="*/ 6740 w 10279"/>
                <a:gd name="connsiteY96" fmla="*/ 3840 h 10000"/>
                <a:gd name="connsiteX97" fmla="*/ 6694 w 10279"/>
                <a:gd name="connsiteY97" fmla="*/ 3918 h 10000"/>
                <a:gd name="connsiteX98" fmla="*/ 6573 w 10279"/>
                <a:gd name="connsiteY98" fmla="*/ 3797 h 10000"/>
                <a:gd name="connsiteX99" fmla="*/ 6486 w 10279"/>
                <a:gd name="connsiteY99" fmla="*/ 3747 h 10000"/>
                <a:gd name="connsiteX100" fmla="*/ 6398 w 10279"/>
                <a:gd name="connsiteY100" fmla="*/ 3754 h 10000"/>
                <a:gd name="connsiteX101" fmla="*/ 6311 w 10279"/>
                <a:gd name="connsiteY101" fmla="*/ 3790 h 10000"/>
                <a:gd name="connsiteX102" fmla="*/ 6238 w 10279"/>
                <a:gd name="connsiteY102" fmla="*/ 3762 h 10000"/>
                <a:gd name="connsiteX103" fmla="*/ 6170 w 10279"/>
                <a:gd name="connsiteY103" fmla="*/ 3804 h 10000"/>
                <a:gd name="connsiteX104" fmla="*/ 6104 w 10279"/>
                <a:gd name="connsiteY104" fmla="*/ 3889 h 10000"/>
                <a:gd name="connsiteX105" fmla="*/ 5950 w 10279"/>
                <a:gd name="connsiteY105" fmla="*/ 3733 h 10000"/>
                <a:gd name="connsiteX106" fmla="*/ 5929 w 10279"/>
                <a:gd name="connsiteY106" fmla="*/ 3577 h 10000"/>
                <a:gd name="connsiteX107" fmla="*/ 6050 w 10279"/>
                <a:gd name="connsiteY107" fmla="*/ 3513 h 10000"/>
                <a:gd name="connsiteX108" fmla="*/ 6043 w 10279"/>
                <a:gd name="connsiteY108" fmla="*/ 3343 h 10000"/>
                <a:gd name="connsiteX109" fmla="*/ 6157 w 10279"/>
                <a:gd name="connsiteY109" fmla="*/ 3144 h 10000"/>
                <a:gd name="connsiteX110" fmla="*/ 6145 w 10279"/>
                <a:gd name="connsiteY110" fmla="*/ 3109 h 10000"/>
                <a:gd name="connsiteX111" fmla="*/ 6418 w 10279"/>
                <a:gd name="connsiteY111" fmla="*/ 2456 h 10000"/>
                <a:gd name="connsiteX112" fmla="*/ 6566 w 10279"/>
                <a:gd name="connsiteY112" fmla="*/ 2555 h 10000"/>
                <a:gd name="connsiteX113" fmla="*/ 6653 w 10279"/>
                <a:gd name="connsiteY113" fmla="*/ 2598 h 10000"/>
                <a:gd name="connsiteX114" fmla="*/ 6740 w 10279"/>
                <a:gd name="connsiteY114" fmla="*/ 2598 h 10000"/>
                <a:gd name="connsiteX115" fmla="*/ 6874 w 10279"/>
                <a:gd name="connsiteY115" fmla="*/ 2676 h 10000"/>
                <a:gd name="connsiteX116" fmla="*/ 6894 w 10279"/>
                <a:gd name="connsiteY116" fmla="*/ 2626 h 10000"/>
                <a:gd name="connsiteX117" fmla="*/ 6982 w 10279"/>
                <a:gd name="connsiteY117" fmla="*/ 2612 h 10000"/>
                <a:gd name="connsiteX118" fmla="*/ 7056 w 10279"/>
                <a:gd name="connsiteY118" fmla="*/ 2527 h 10000"/>
                <a:gd name="connsiteX119" fmla="*/ 7148 w 10279"/>
                <a:gd name="connsiteY119" fmla="*/ 2463 h 10000"/>
                <a:gd name="connsiteX120" fmla="*/ 7189 w 10279"/>
                <a:gd name="connsiteY120" fmla="*/ 2399 h 10000"/>
                <a:gd name="connsiteX121" fmla="*/ 7329 w 10279"/>
                <a:gd name="connsiteY121" fmla="*/ 2356 h 10000"/>
                <a:gd name="connsiteX122" fmla="*/ 7404 w 10279"/>
                <a:gd name="connsiteY122" fmla="*/ 2363 h 10000"/>
                <a:gd name="connsiteX123" fmla="*/ 7463 w 10279"/>
                <a:gd name="connsiteY123" fmla="*/ 2300 h 10000"/>
                <a:gd name="connsiteX124" fmla="*/ 7510 w 10279"/>
                <a:gd name="connsiteY124" fmla="*/ 2214 h 10000"/>
                <a:gd name="connsiteX125" fmla="*/ 7490 w 10279"/>
                <a:gd name="connsiteY125" fmla="*/ 2200 h 10000"/>
                <a:gd name="connsiteX126" fmla="*/ 7510 w 10279"/>
                <a:gd name="connsiteY126" fmla="*/ 2108 h 10000"/>
                <a:gd name="connsiteX127" fmla="*/ 7430 w 10279"/>
                <a:gd name="connsiteY127" fmla="*/ 2108 h 10000"/>
                <a:gd name="connsiteX128" fmla="*/ 7469 w 10279"/>
                <a:gd name="connsiteY128" fmla="*/ 2030 h 10000"/>
                <a:gd name="connsiteX129" fmla="*/ 7478 w 10279"/>
                <a:gd name="connsiteY129" fmla="*/ 1938 h 10000"/>
                <a:gd name="connsiteX130" fmla="*/ 7510 w 10279"/>
                <a:gd name="connsiteY130" fmla="*/ 1916 h 10000"/>
                <a:gd name="connsiteX131" fmla="*/ 7570 w 10279"/>
                <a:gd name="connsiteY131" fmla="*/ 1824 h 10000"/>
                <a:gd name="connsiteX132" fmla="*/ 7564 w 10279"/>
                <a:gd name="connsiteY132" fmla="*/ 1753 h 10000"/>
                <a:gd name="connsiteX133" fmla="*/ 7613 w 10279"/>
                <a:gd name="connsiteY133" fmla="*/ 1675 h 10000"/>
                <a:gd name="connsiteX134" fmla="*/ 7666 w 10279"/>
                <a:gd name="connsiteY134" fmla="*/ 1625 h 10000"/>
                <a:gd name="connsiteX135" fmla="*/ 7686 w 10279"/>
                <a:gd name="connsiteY135" fmla="*/ 1540 h 10000"/>
                <a:gd name="connsiteX136" fmla="*/ 7679 w 10279"/>
                <a:gd name="connsiteY136" fmla="*/ 1512 h 10000"/>
                <a:gd name="connsiteX137" fmla="*/ 7726 w 10279"/>
                <a:gd name="connsiteY137" fmla="*/ 1455 h 10000"/>
                <a:gd name="connsiteX138" fmla="*/ 7793 w 10279"/>
                <a:gd name="connsiteY138" fmla="*/ 1285 h 10000"/>
                <a:gd name="connsiteX139" fmla="*/ 7813 w 10279"/>
                <a:gd name="connsiteY139" fmla="*/ 1185 h 10000"/>
                <a:gd name="connsiteX140" fmla="*/ 7847 w 10279"/>
                <a:gd name="connsiteY140" fmla="*/ 1192 h 10000"/>
                <a:gd name="connsiteX141" fmla="*/ 7939 w 10279"/>
                <a:gd name="connsiteY141" fmla="*/ 1079 h 10000"/>
                <a:gd name="connsiteX142" fmla="*/ 8046 w 10279"/>
                <a:gd name="connsiteY142" fmla="*/ 1015 h 10000"/>
                <a:gd name="connsiteX143" fmla="*/ 8059 w 10279"/>
                <a:gd name="connsiteY143" fmla="*/ 937 h 10000"/>
                <a:gd name="connsiteX144" fmla="*/ 8101 w 10279"/>
                <a:gd name="connsiteY144" fmla="*/ 852 h 10000"/>
                <a:gd name="connsiteX145" fmla="*/ 8088 w 10279"/>
                <a:gd name="connsiteY145" fmla="*/ 788 h 10000"/>
                <a:gd name="connsiteX146" fmla="*/ 8034 w 10279"/>
                <a:gd name="connsiteY146" fmla="*/ 731 h 10000"/>
                <a:gd name="connsiteX147" fmla="*/ 8059 w 10279"/>
                <a:gd name="connsiteY147" fmla="*/ 660 h 10000"/>
                <a:gd name="connsiteX148" fmla="*/ 8059 w 10279"/>
                <a:gd name="connsiteY148" fmla="*/ 575 h 10000"/>
                <a:gd name="connsiteX149" fmla="*/ 7960 w 10279"/>
                <a:gd name="connsiteY149" fmla="*/ 504 h 10000"/>
                <a:gd name="connsiteX150" fmla="*/ 7860 w 10279"/>
                <a:gd name="connsiteY150" fmla="*/ 546 h 10000"/>
                <a:gd name="connsiteX151" fmla="*/ 7813 w 10279"/>
                <a:gd name="connsiteY151" fmla="*/ 546 h 10000"/>
                <a:gd name="connsiteX152" fmla="*/ 7793 w 10279"/>
                <a:gd name="connsiteY152" fmla="*/ 497 h 10000"/>
                <a:gd name="connsiteX153" fmla="*/ 7793 w 10279"/>
                <a:gd name="connsiteY153" fmla="*/ 405 h 10000"/>
                <a:gd name="connsiteX154" fmla="*/ 7920 w 10279"/>
                <a:gd name="connsiteY154" fmla="*/ 312 h 10000"/>
                <a:gd name="connsiteX155" fmla="*/ 7960 w 10279"/>
                <a:gd name="connsiteY155" fmla="*/ 234 h 10000"/>
                <a:gd name="connsiteX156" fmla="*/ 8040 w 10279"/>
                <a:gd name="connsiteY156" fmla="*/ 170 h 10000"/>
                <a:gd name="connsiteX157" fmla="*/ 8114 w 10279"/>
                <a:gd name="connsiteY157" fmla="*/ 50 h 10000"/>
                <a:gd name="connsiteX158" fmla="*/ 8167 w 10279"/>
                <a:gd name="connsiteY158" fmla="*/ 28 h 10000"/>
                <a:gd name="connsiteX159" fmla="*/ 8241 w 10279"/>
                <a:gd name="connsiteY159" fmla="*/ 43 h 10000"/>
                <a:gd name="connsiteX160" fmla="*/ 8396 w 10279"/>
                <a:gd name="connsiteY160" fmla="*/ 0 h 10000"/>
                <a:gd name="connsiteX161" fmla="*/ 8469 w 10279"/>
                <a:gd name="connsiteY161" fmla="*/ 71 h 10000"/>
                <a:gd name="connsiteX162" fmla="*/ 8463 w 10279"/>
                <a:gd name="connsiteY162" fmla="*/ 121 h 10000"/>
                <a:gd name="connsiteX163" fmla="*/ 8497 w 10279"/>
                <a:gd name="connsiteY163" fmla="*/ 142 h 10000"/>
                <a:gd name="connsiteX164" fmla="*/ 8522 w 10279"/>
                <a:gd name="connsiteY164" fmla="*/ 192 h 10000"/>
                <a:gd name="connsiteX165" fmla="*/ 8482 w 10279"/>
                <a:gd name="connsiteY165" fmla="*/ 248 h 10000"/>
                <a:gd name="connsiteX166" fmla="*/ 8429 w 10279"/>
                <a:gd name="connsiteY166" fmla="*/ 376 h 10000"/>
                <a:gd name="connsiteX167" fmla="*/ 8343 w 10279"/>
                <a:gd name="connsiteY167" fmla="*/ 476 h 10000"/>
                <a:gd name="connsiteX168" fmla="*/ 8262 w 10279"/>
                <a:gd name="connsiteY168" fmla="*/ 532 h 10000"/>
                <a:gd name="connsiteX169" fmla="*/ 8323 w 10279"/>
                <a:gd name="connsiteY169" fmla="*/ 554 h 10000"/>
                <a:gd name="connsiteX170" fmla="*/ 8402 w 10279"/>
                <a:gd name="connsiteY170" fmla="*/ 639 h 10000"/>
                <a:gd name="connsiteX171" fmla="*/ 8456 w 10279"/>
                <a:gd name="connsiteY171" fmla="*/ 646 h 10000"/>
                <a:gd name="connsiteX172" fmla="*/ 8482 w 10279"/>
                <a:gd name="connsiteY172" fmla="*/ 738 h 10000"/>
                <a:gd name="connsiteX173" fmla="*/ 8536 w 10279"/>
                <a:gd name="connsiteY173" fmla="*/ 759 h 10000"/>
                <a:gd name="connsiteX174" fmla="*/ 8577 w 10279"/>
                <a:gd name="connsiteY174" fmla="*/ 752 h 10000"/>
                <a:gd name="connsiteX175" fmla="*/ 8657 w 10279"/>
                <a:gd name="connsiteY175" fmla="*/ 610 h 10000"/>
                <a:gd name="connsiteX176" fmla="*/ 8731 w 10279"/>
                <a:gd name="connsiteY176" fmla="*/ 625 h 10000"/>
                <a:gd name="connsiteX177" fmla="*/ 8743 w 10279"/>
                <a:gd name="connsiteY177" fmla="*/ 667 h 10000"/>
                <a:gd name="connsiteX178" fmla="*/ 8797 w 10279"/>
                <a:gd name="connsiteY178" fmla="*/ 717 h 10000"/>
                <a:gd name="connsiteX179" fmla="*/ 8797 w 10279"/>
                <a:gd name="connsiteY179" fmla="*/ 752 h 10000"/>
                <a:gd name="connsiteX180" fmla="*/ 8844 w 10279"/>
                <a:gd name="connsiteY180" fmla="*/ 774 h 10000"/>
                <a:gd name="connsiteX181" fmla="*/ 8912 w 10279"/>
                <a:gd name="connsiteY181" fmla="*/ 774 h 10000"/>
                <a:gd name="connsiteX182" fmla="*/ 8918 w 10279"/>
                <a:gd name="connsiteY182" fmla="*/ 837 h 10000"/>
                <a:gd name="connsiteX183" fmla="*/ 8859 w 10279"/>
                <a:gd name="connsiteY183" fmla="*/ 866 h 10000"/>
                <a:gd name="connsiteX184" fmla="*/ 8912 w 10279"/>
                <a:gd name="connsiteY184" fmla="*/ 1143 h 10000"/>
                <a:gd name="connsiteX185" fmla="*/ 8966 w 10279"/>
                <a:gd name="connsiteY185" fmla="*/ 1270 h 10000"/>
                <a:gd name="connsiteX186" fmla="*/ 8951 w 10279"/>
                <a:gd name="connsiteY186" fmla="*/ 1327 h 10000"/>
                <a:gd name="connsiteX187" fmla="*/ 8998 w 10279"/>
                <a:gd name="connsiteY187" fmla="*/ 1391 h 10000"/>
                <a:gd name="connsiteX188" fmla="*/ 9006 w 10279"/>
                <a:gd name="connsiteY188" fmla="*/ 1434 h 10000"/>
                <a:gd name="connsiteX189" fmla="*/ 9132 w 10279"/>
                <a:gd name="connsiteY189" fmla="*/ 1483 h 10000"/>
                <a:gd name="connsiteX190" fmla="*/ 9288 w 10279"/>
                <a:gd name="connsiteY190" fmla="*/ 1441 h 10000"/>
                <a:gd name="connsiteX191" fmla="*/ 9306 w 10279"/>
                <a:gd name="connsiteY191" fmla="*/ 1384 h 10000"/>
                <a:gd name="connsiteX192" fmla="*/ 9360 w 10279"/>
                <a:gd name="connsiteY192" fmla="*/ 1405 h 10000"/>
                <a:gd name="connsiteX193" fmla="*/ 9394 w 10279"/>
                <a:gd name="connsiteY193" fmla="*/ 1455 h 10000"/>
                <a:gd name="connsiteX194" fmla="*/ 9476 w 10279"/>
                <a:gd name="connsiteY194" fmla="*/ 1419 h 10000"/>
                <a:gd name="connsiteX195" fmla="*/ 9522 w 10279"/>
                <a:gd name="connsiteY195" fmla="*/ 1419 h 10000"/>
                <a:gd name="connsiteX196" fmla="*/ 9589 w 10279"/>
                <a:gd name="connsiteY196" fmla="*/ 1476 h 10000"/>
                <a:gd name="connsiteX197" fmla="*/ 9628 w 10279"/>
                <a:gd name="connsiteY197" fmla="*/ 1398 h 10000"/>
                <a:gd name="connsiteX198" fmla="*/ 9709 w 10279"/>
                <a:gd name="connsiteY198" fmla="*/ 1434 h 10000"/>
                <a:gd name="connsiteX199" fmla="*/ 9751 w 10279"/>
                <a:gd name="connsiteY199" fmla="*/ 1391 h 10000"/>
                <a:gd name="connsiteX200" fmla="*/ 9783 w 10279"/>
                <a:gd name="connsiteY200" fmla="*/ 1398 h 10000"/>
                <a:gd name="connsiteX201" fmla="*/ 9816 w 10279"/>
                <a:gd name="connsiteY201" fmla="*/ 1356 h 10000"/>
                <a:gd name="connsiteX202" fmla="*/ 9810 w 10279"/>
                <a:gd name="connsiteY202" fmla="*/ 1313 h 10000"/>
                <a:gd name="connsiteX203" fmla="*/ 9857 w 10279"/>
                <a:gd name="connsiteY203" fmla="*/ 1292 h 10000"/>
                <a:gd name="connsiteX204" fmla="*/ 9890 w 10279"/>
                <a:gd name="connsiteY204" fmla="*/ 1221 h 10000"/>
                <a:gd name="connsiteX205" fmla="*/ 9986 w 10279"/>
                <a:gd name="connsiteY205" fmla="*/ 1228 h 10000"/>
                <a:gd name="connsiteX206" fmla="*/ 10125 w 10279"/>
                <a:gd name="connsiteY206" fmla="*/ 1434 h 10000"/>
                <a:gd name="connsiteX207" fmla="*/ 10151 w 10279"/>
                <a:gd name="connsiteY207" fmla="*/ 1505 h 10000"/>
                <a:gd name="connsiteX208" fmla="*/ 10246 w 10279"/>
                <a:gd name="connsiteY208" fmla="*/ 1597 h 10000"/>
                <a:gd name="connsiteX209" fmla="*/ 10279 w 10279"/>
                <a:gd name="connsiteY209" fmla="*/ 1682 h 10000"/>
                <a:gd name="connsiteX210" fmla="*/ 10205 w 10279"/>
                <a:gd name="connsiteY210" fmla="*/ 1796 h 10000"/>
                <a:gd name="connsiteX211" fmla="*/ 10151 w 10279"/>
                <a:gd name="connsiteY211" fmla="*/ 1838 h 10000"/>
                <a:gd name="connsiteX212" fmla="*/ 10179 w 10279"/>
                <a:gd name="connsiteY212" fmla="*/ 1959 h 10000"/>
                <a:gd name="connsiteX213" fmla="*/ 10097 w 10279"/>
                <a:gd name="connsiteY213" fmla="*/ 2051 h 10000"/>
                <a:gd name="connsiteX214" fmla="*/ 10051 w 10279"/>
                <a:gd name="connsiteY214" fmla="*/ 2072 h 10000"/>
                <a:gd name="connsiteX215" fmla="*/ 10051 w 10279"/>
                <a:gd name="connsiteY215" fmla="*/ 2136 h 10000"/>
                <a:gd name="connsiteX216" fmla="*/ 9991 w 10279"/>
                <a:gd name="connsiteY216" fmla="*/ 2257 h 10000"/>
                <a:gd name="connsiteX217" fmla="*/ 9951 w 10279"/>
                <a:gd name="connsiteY217" fmla="*/ 2264 h 10000"/>
                <a:gd name="connsiteX218" fmla="*/ 9958 w 10279"/>
                <a:gd name="connsiteY218" fmla="*/ 2349 h 10000"/>
                <a:gd name="connsiteX219" fmla="*/ 9923 w 10279"/>
                <a:gd name="connsiteY219" fmla="*/ 2413 h 10000"/>
                <a:gd name="connsiteX220" fmla="*/ 9932 w 10279"/>
                <a:gd name="connsiteY220" fmla="*/ 2697 h 10000"/>
                <a:gd name="connsiteX221" fmla="*/ 9951 w 10279"/>
                <a:gd name="connsiteY221" fmla="*/ 2718 h 10000"/>
                <a:gd name="connsiteX222" fmla="*/ 9944 w 10279"/>
                <a:gd name="connsiteY222" fmla="*/ 2811 h 10000"/>
                <a:gd name="connsiteX223" fmla="*/ 9932 w 10279"/>
                <a:gd name="connsiteY223" fmla="*/ 2896 h 10000"/>
                <a:gd name="connsiteX224" fmla="*/ 9884 w 10279"/>
                <a:gd name="connsiteY224" fmla="*/ 2938 h 10000"/>
                <a:gd name="connsiteX225" fmla="*/ 9797 w 10279"/>
                <a:gd name="connsiteY225" fmla="*/ 2903 h 10000"/>
                <a:gd name="connsiteX226" fmla="*/ 9757 w 10279"/>
                <a:gd name="connsiteY226" fmla="*/ 2952 h 10000"/>
                <a:gd name="connsiteX227" fmla="*/ 9763 w 10279"/>
                <a:gd name="connsiteY227" fmla="*/ 2995 h 10000"/>
                <a:gd name="connsiteX228" fmla="*/ 9736 w 10279"/>
                <a:gd name="connsiteY228" fmla="*/ 3080 h 10000"/>
                <a:gd name="connsiteX229" fmla="*/ 9689 w 10279"/>
                <a:gd name="connsiteY229" fmla="*/ 3137 h 10000"/>
                <a:gd name="connsiteX230" fmla="*/ 9676 w 10279"/>
                <a:gd name="connsiteY230" fmla="*/ 3236 h 10000"/>
                <a:gd name="connsiteX231" fmla="*/ 9643 w 10279"/>
                <a:gd name="connsiteY231" fmla="*/ 3322 h 10000"/>
                <a:gd name="connsiteX232" fmla="*/ 9649 w 10279"/>
                <a:gd name="connsiteY232" fmla="*/ 3378 h 10000"/>
                <a:gd name="connsiteX233" fmla="*/ 9636 w 10279"/>
                <a:gd name="connsiteY233" fmla="*/ 3435 h 10000"/>
                <a:gd name="connsiteX234" fmla="*/ 9662 w 10279"/>
                <a:gd name="connsiteY234" fmla="*/ 3485 h 10000"/>
                <a:gd name="connsiteX235" fmla="*/ 9622 w 10279"/>
                <a:gd name="connsiteY235" fmla="*/ 3563 h 10000"/>
                <a:gd name="connsiteX236" fmla="*/ 9556 w 10279"/>
                <a:gd name="connsiteY236" fmla="*/ 3442 h 10000"/>
                <a:gd name="connsiteX237" fmla="*/ 9556 w 10279"/>
                <a:gd name="connsiteY237" fmla="*/ 3350 h 10000"/>
                <a:gd name="connsiteX238" fmla="*/ 9536 w 10279"/>
                <a:gd name="connsiteY238" fmla="*/ 3336 h 10000"/>
                <a:gd name="connsiteX239" fmla="*/ 9454 w 10279"/>
                <a:gd name="connsiteY239" fmla="*/ 3400 h 10000"/>
                <a:gd name="connsiteX240" fmla="*/ 9327 w 10279"/>
                <a:gd name="connsiteY240" fmla="*/ 3549 h 10000"/>
                <a:gd name="connsiteX241" fmla="*/ 9253 w 10279"/>
                <a:gd name="connsiteY241" fmla="*/ 3655 h 10000"/>
                <a:gd name="connsiteX242" fmla="*/ 9139 w 10279"/>
                <a:gd name="connsiteY242" fmla="*/ 3712 h 10000"/>
                <a:gd name="connsiteX243" fmla="*/ 9099 w 10279"/>
                <a:gd name="connsiteY243" fmla="*/ 3797 h 10000"/>
                <a:gd name="connsiteX244" fmla="*/ 9066 w 10279"/>
                <a:gd name="connsiteY244" fmla="*/ 3825 h 10000"/>
                <a:gd name="connsiteX245" fmla="*/ 8938 w 10279"/>
                <a:gd name="connsiteY245" fmla="*/ 3903 h 10000"/>
                <a:gd name="connsiteX246" fmla="*/ 8831 w 10279"/>
                <a:gd name="connsiteY246" fmla="*/ 3996 h 10000"/>
                <a:gd name="connsiteX247" fmla="*/ 8805 w 10279"/>
                <a:gd name="connsiteY247" fmla="*/ 4067 h 10000"/>
                <a:gd name="connsiteX248" fmla="*/ 8763 w 10279"/>
                <a:gd name="connsiteY248" fmla="*/ 4102 h 10000"/>
                <a:gd name="connsiteX249" fmla="*/ 8818 w 10279"/>
                <a:gd name="connsiteY249" fmla="*/ 4194 h 10000"/>
                <a:gd name="connsiteX250" fmla="*/ 8871 w 10279"/>
                <a:gd name="connsiteY250" fmla="*/ 4265 h 10000"/>
                <a:gd name="connsiteX251" fmla="*/ 8945 w 10279"/>
                <a:gd name="connsiteY251" fmla="*/ 4294 h 10000"/>
                <a:gd name="connsiteX252" fmla="*/ 8918 w 10279"/>
                <a:gd name="connsiteY252" fmla="*/ 4344 h 10000"/>
                <a:gd name="connsiteX253" fmla="*/ 8971 w 10279"/>
                <a:gd name="connsiteY253" fmla="*/ 4358 h 10000"/>
                <a:gd name="connsiteX254" fmla="*/ 8971 w 10279"/>
                <a:gd name="connsiteY254" fmla="*/ 4443 h 10000"/>
                <a:gd name="connsiteX255" fmla="*/ 9012 w 10279"/>
                <a:gd name="connsiteY255" fmla="*/ 4507 h 10000"/>
                <a:gd name="connsiteX256" fmla="*/ 9078 w 10279"/>
                <a:gd name="connsiteY256" fmla="*/ 4493 h 10000"/>
                <a:gd name="connsiteX257" fmla="*/ 9106 w 10279"/>
                <a:gd name="connsiteY257" fmla="*/ 4422 h 10000"/>
                <a:gd name="connsiteX258" fmla="*/ 9159 w 10279"/>
                <a:gd name="connsiteY258" fmla="*/ 4414 h 10000"/>
                <a:gd name="connsiteX259" fmla="*/ 9165 w 10279"/>
                <a:gd name="connsiteY259" fmla="*/ 4358 h 10000"/>
                <a:gd name="connsiteX260" fmla="*/ 9234 w 10279"/>
                <a:gd name="connsiteY260" fmla="*/ 4358 h 10000"/>
                <a:gd name="connsiteX261" fmla="*/ 9206 w 10279"/>
                <a:gd name="connsiteY261" fmla="*/ 4429 h 10000"/>
                <a:gd name="connsiteX262" fmla="*/ 9272 w 10279"/>
                <a:gd name="connsiteY262" fmla="*/ 4464 h 10000"/>
                <a:gd name="connsiteX263" fmla="*/ 9260 w 10279"/>
                <a:gd name="connsiteY263" fmla="*/ 4528 h 10000"/>
                <a:gd name="connsiteX264" fmla="*/ 9159 w 10279"/>
                <a:gd name="connsiteY264" fmla="*/ 4535 h 10000"/>
                <a:gd name="connsiteX265" fmla="*/ 9086 w 10279"/>
                <a:gd name="connsiteY265" fmla="*/ 4578 h 10000"/>
                <a:gd name="connsiteX266" fmla="*/ 9020 w 10279"/>
                <a:gd name="connsiteY266" fmla="*/ 4599 h 10000"/>
                <a:gd name="connsiteX267" fmla="*/ 9020 w 10279"/>
                <a:gd name="connsiteY267" fmla="*/ 4698 h 10000"/>
                <a:gd name="connsiteX268" fmla="*/ 9086 w 10279"/>
                <a:gd name="connsiteY268" fmla="*/ 4805 h 10000"/>
                <a:gd name="connsiteX269" fmla="*/ 9032 w 10279"/>
                <a:gd name="connsiteY269" fmla="*/ 4904 h 10000"/>
                <a:gd name="connsiteX270" fmla="*/ 8924 w 10279"/>
                <a:gd name="connsiteY270" fmla="*/ 4918 h 10000"/>
                <a:gd name="connsiteX271" fmla="*/ 8938 w 10279"/>
                <a:gd name="connsiteY271" fmla="*/ 5032 h 10000"/>
                <a:gd name="connsiteX272" fmla="*/ 8932 w 10279"/>
                <a:gd name="connsiteY272" fmla="*/ 5103 h 10000"/>
                <a:gd name="connsiteX273" fmla="*/ 8898 w 10279"/>
                <a:gd name="connsiteY273" fmla="*/ 5138 h 10000"/>
                <a:gd name="connsiteX274" fmla="*/ 8831 w 10279"/>
                <a:gd name="connsiteY274" fmla="*/ 5110 h 10000"/>
                <a:gd name="connsiteX275" fmla="*/ 8772 w 10279"/>
                <a:gd name="connsiteY275" fmla="*/ 5018 h 10000"/>
                <a:gd name="connsiteX276" fmla="*/ 8704 w 10279"/>
                <a:gd name="connsiteY276" fmla="*/ 5089 h 10000"/>
                <a:gd name="connsiteX277" fmla="*/ 8637 w 10279"/>
                <a:gd name="connsiteY277" fmla="*/ 5039 h 10000"/>
                <a:gd name="connsiteX278" fmla="*/ 8630 w 10279"/>
                <a:gd name="connsiteY278" fmla="*/ 5011 h 10000"/>
                <a:gd name="connsiteX279" fmla="*/ 8536 w 10279"/>
                <a:gd name="connsiteY279" fmla="*/ 4947 h 10000"/>
                <a:gd name="connsiteX280" fmla="*/ 8509 w 10279"/>
                <a:gd name="connsiteY280" fmla="*/ 4961 h 10000"/>
                <a:gd name="connsiteX281" fmla="*/ 8522 w 10279"/>
                <a:gd name="connsiteY281" fmla="*/ 5039 h 10000"/>
                <a:gd name="connsiteX282" fmla="*/ 8469 w 10279"/>
                <a:gd name="connsiteY282" fmla="*/ 5138 h 10000"/>
                <a:gd name="connsiteX283" fmla="*/ 8509 w 10279"/>
                <a:gd name="connsiteY283" fmla="*/ 5160 h 10000"/>
                <a:gd name="connsiteX284" fmla="*/ 8584 w 10279"/>
                <a:gd name="connsiteY284" fmla="*/ 5145 h 10000"/>
                <a:gd name="connsiteX285" fmla="*/ 8597 w 10279"/>
                <a:gd name="connsiteY285" fmla="*/ 5181 h 10000"/>
                <a:gd name="connsiteX286" fmla="*/ 8584 w 10279"/>
                <a:gd name="connsiteY286" fmla="*/ 5224 h 10000"/>
                <a:gd name="connsiteX287" fmla="*/ 8610 w 10279"/>
                <a:gd name="connsiteY287" fmla="*/ 5280 h 10000"/>
                <a:gd name="connsiteX288" fmla="*/ 8670 w 10279"/>
                <a:gd name="connsiteY288" fmla="*/ 5316 h 10000"/>
                <a:gd name="connsiteX289" fmla="*/ 8657 w 10279"/>
                <a:gd name="connsiteY289" fmla="*/ 5401 h 10000"/>
                <a:gd name="connsiteX290" fmla="*/ 8697 w 10279"/>
                <a:gd name="connsiteY290" fmla="*/ 5444 h 10000"/>
                <a:gd name="connsiteX291" fmla="*/ 8650 w 10279"/>
                <a:gd name="connsiteY291" fmla="*/ 5486 h 10000"/>
                <a:gd name="connsiteX292" fmla="*/ 8637 w 10279"/>
                <a:gd name="connsiteY292" fmla="*/ 5642 h 10000"/>
                <a:gd name="connsiteX293" fmla="*/ 8610 w 10279"/>
                <a:gd name="connsiteY293" fmla="*/ 5649 h 10000"/>
                <a:gd name="connsiteX294" fmla="*/ 8643 w 10279"/>
                <a:gd name="connsiteY294" fmla="*/ 5720 h 10000"/>
                <a:gd name="connsiteX295" fmla="*/ 8650 w 10279"/>
                <a:gd name="connsiteY295" fmla="*/ 5841 h 10000"/>
                <a:gd name="connsiteX296" fmla="*/ 8683 w 10279"/>
                <a:gd name="connsiteY296" fmla="*/ 5869 h 10000"/>
                <a:gd name="connsiteX297" fmla="*/ 8691 w 10279"/>
                <a:gd name="connsiteY297" fmla="*/ 5905 h 10000"/>
                <a:gd name="connsiteX298" fmla="*/ 8717 w 10279"/>
                <a:gd name="connsiteY298" fmla="*/ 5912 h 10000"/>
                <a:gd name="connsiteX299" fmla="*/ 8723 w 10279"/>
                <a:gd name="connsiteY299" fmla="*/ 5983 h 10000"/>
                <a:gd name="connsiteX300" fmla="*/ 8710 w 10279"/>
                <a:gd name="connsiteY300" fmla="*/ 6033 h 10000"/>
                <a:gd name="connsiteX301" fmla="*/ 8779 w 10279"/>
                <a:gd name="connsiteY301" fmla="*/ 6061 h 10000"/>
                <a:gd name="connsiteX302" fmla="*/ 8878 w 10279"/>
                <a:gd name="connsiteY302" fmla="*/ 6004 h 10000"/>
                <a:gd name="connsiteX303" fmla="*/ 9025 w 10279"/>
                <a:gd name="connsiteY303" fmla="*/ 5891 h 10000"/>
                <a:gd name="connsiteX304" fmla="*/ 9066 w 10279"/>
                <a:gd name="connsiteY304" fmla="*/ 5891 h 10000"/>
                <a:gd name="connsiteX305" fmla="*/ 9066 w 10279"/>
                <a:gd name="connsiteY305" fmla="*/ 5976 h 10000"/>
                <a:gd name="connsiteX306" fmla="*/ 9093 w 10279"/>
                <a:gd name="connsiteY306" fmla="*/ 5990 h 10000"/>
                <a:gd name="connsiteX307" fmla="*/ 9139 w 10279"/>
                <a:gd name="connsiteY307" fmla="*/ 6089 h 10000"/>
                <a:gd name="connsiteX308" fmla="*/ 9173 w 10279"/>
                <a:gd name="connsiteY308" fmla="*/ 6097 h 10000"/>
                <a:gd name="connsiteX309" fmla="*/ 9152 w 10279"/>
                <a:gd name="connsiteY309" fmla="*/ 6153 h 10000"/>
                <a:gd name="connsiteX310" fmla="*/ 9206 w 10279"/>
                <a:gd name="connsiteY310" fmla="*/ 6281 h 10000"/>
                <a:gd name="connsiteX311" fmla="*/ 9206 w 10279"/>
                <a:gd name="connsiteY311" fmla="*/ 6345 h 10000"/>
                <a:gd name="connsiteX312" fmla="*/ 9234 w 10279"/>
                <a:gd name="connsiteY312" fmla="*/ 6416 h 10000"/>
                <a:gd name="connsiteX313" fmla="*/ 9192 w 10279"/>
                <a:gd name="connsiteY313" fmla="*/ 6473 h 10000"/>
                <a:gd name="connsiteX314" fmla="*/ 9146 w 10279"/>
                <a:gd name="connsiteY314" fmla="*/ 6466 h 10000"/>
                <a:gd name="connsiteX315" fmla="*/ 9146 w 10279"/>
                <a:gd name="connsiteY315" fmla="*/ 6501 h 10000"/>
                <a:gd name="connsiteX316" fmla="*/ 9192 w 10279"/>
                <a:gd name="connsiteY316" fmla="*/ 6544 h 10000"/>
                <a:gd name="connsiteX317" fmla="*/ 9213 w 10279"/>
                <a:gd name="connsiteY317" fmla="*/ 6515 h 10000"/>
                <a:gd name="connsiteX318" fmla="*/ 9253 w 10279"/>
                <a:gd name="connsiteY318" fmla="*/ 6579 h 10000"/>
                <a:gd name="connsiteX319" fmla="*/ 9301 w 10279"/>
                <a:gd name="connsiteY319" fmla="*/ 6579 h 10000"/>
                <a:gd name="connsiteX320" fmla="*/ 9272 w 10279"/>
                <a:gd name="connsiteY320" fmla="*/ 6757 h 10000"/>
                <a:gd name="connsiteX321" fmla="*/ 9253 w 10279"/>
                <a:gd name="connsiteY321" fmla="*/ 6792 h 10000"/>
                <a:gd name="connsiteX322" fmla="*/ 9192 w 10279"/>
                <a:gd name="connsiteY322" fmla="*/ 6778 h 10000"/>
                <a:gd name="connsiteX323" fmla="*/ 9119 w 10279"/>
                <a:gd name="connsiteY323" fmla="*/ 6799 h 10000"/>
                <a:gd name="connsiteX324" fmla="*/ 9093 w 10279"/>
                <a:gd name="connsiteY324" fmla="*/ 6842 h 10000"/>
                <a:gd name="connsiteX325" fmla="*/ 9086 w 10279"/>
                <a:gd name="connsiteY325" fmla="*/ 6884 h 10000"/>
                <a:gd name="connsiteX326" fmla="*/ 9040 w 10279"/>
                <a:gd name="connsiteY326" fmla="*/ 6934 h 10000"/>
                <a:gd name="connsiteX327" fmla="*/ 8966 w 10279"/>
                <a:gd name="connsiteY327" fmla="*/ 6941 h 10000"/>
                <a:gd name="connsiteX328" fmla="*/ 8951 w 10279"/>
                <a:gd name="connsiteY328" fmla="*/ 6962 h 10000"/>
                <a:gd name="connsiteX329" fmla="*/ 8904 w 10279"/>
                <a:gd name="connsiteY329" fmla="*/ 6927 h 10000"/>
                <a:gd name="connsiteX330" fmla="*/ 8859 w 10279"/>
                <a:gd name="connsiteY330" fmla="*/ 6934 h 10000"/>
                <a:gd name="connsiteX331" fmla="*/ 8831 w 10279"/>
                <a:gd name="connsiteY331" fmla="*/ 6906 h 10000"/>
                <a:gd name="connsiteX332" fmla="*/ 8772 w 10279"/>
                <a:gd name="connsiteY332" fmla="*/ 6891 h 10000"/>
                <a:gd name="connsiteX333" fmla="*/ 8785 w 10279"/>
                <a:gd name="connsiteY333" fmla="*/ 6941 h 10000"/>
                <a:gd name="connsiteX334" fmla="*/ 8757 w 10279"/>
                <a:gd name="connsiteY334" fmla="*/ 6991 h 10000"/>
                <a:gd name="connsiteX335" fmla="*/ 8657 w 10279"/>
                <a:gd name="connsiteY335" fmla="*/ 6984 h 10000"/>
                <a:gd name="connsiteX336" fmla="*/ 8624 w 10279"/>
                <a:gd name="connsiteY336" fmla="*/ 6962 h 10000"/>
                <a:gd name="connsiteX337" fmla="*/ 8570 w 10279"/>
                <a:gd name="connsiteY337" fmla="*/ 6984 h 10000"/>
                <a:gd name="connsiteX338" fmla="*/ 8563 w 10279"/>
                <a:gd name="connsiteY338" fmla="*/ 7055 h 10000"/>
                <a:gd name="connsiteX339" fmla="*/ 8463 w 10279"/>
                <a:gd name="connsiteY339" fmla="*/ 7133 h 10000"/>
                <a:gd name="connsiteX340" fmla="*/ 8429 w 10279"/>
                <a:gd name="connsiteY340" fmla="*/ 7090 h 10000"/>
                <a:gd name="connsiteX341" fmla="*/ 8356 w 10279"/>
                <a:gd name="connsiteY341" fmla="*/ 7111 h 10000"/>
                <a:gd name="connsiteX342" fmla="*/ 8309 w 10279"/>
                <a:gd name="connsiteY342" fmla="*/ 7133 h 10000"/>
                <a:gd name="connsiteX343" fmla="*/ 8302 w 10279"/>
                <a:gd name="connsiteY343" fmla="*/ 7168 h 10000"/>
                <a:gd name="connsiteX344" fmla="*/ 8200 w 10279"/>
                <a:gd name="connsiteY344" fmla="*/ 7246 h 10000"/>
                <a:gd name="connsiteX345" fmla="*/ 8142 w 10279"/>
                <a:gd name="connsiteY345" fmla="*/ 7232 h 10000"/>
                <a:gd name="connsiteX346" fmla="*/ 8081 w 10279"/>
                <a:gd name="connsiteY346" fmla="*/ 7260 h 10000"/>
                <a:gd name="connsiteX347" fmla="*/ 8034 w 10279"/>
                <a:gd name="connsiteY347" fmla="*/ 7303 h 10000"/>
                <a:gd name="connsiteX348" fmla="*/ 7967 w 10279"/>
                <a:gd name="connsiteY348" fmla="*/ 7331 h 10000"/>
                <a:gd name="connsiteX349" fmla="*/ 7973 w 10279"/>
                <a:gd name="connsiteY349" fmla="*/ 7374 h 10000"/>
                <a:gd name="connsiteX350" fmla="*/ 7914 w 10279"/>
                <a:gd name="connsiteY350" fmla="*/ 7402 h 10000"/>
                <a:gd name="connsiteX351" fmla="*/ 7826 w 10279"/>
                <a:gd name="connsiteY351" fmla="*/ 7523 h 10000"/>
                <a:gd name="connsiteX352" fmla="*/ 7813 w 10279"/>
                <a:gd name="connsiteY352" fmla="*/ 7573 h 10000"/>
                <a:gd name="connsiteX353" fmla="*/ 7785 w 10279"/>
                <a:gd name="connsiteY353" fmla="*/ 7559 h 10000"/>
                <a:gd name="connsiteX354" fmla="*/ 7799 w 10279"/>
                <a:gd name="connsiteY354" fmla="*/ 7523 h 10000"/>
                <a:gd name="connsiteX355" fmla="*/ 7713 w 10279"/>
                <a:gd name="connsiteY355" fmla="*/ 7339 h 10000"/>
                <a:gd name="connsiteX356" fmla="*/ 7713 w 10279"/>
                <a:gd name="connsiteY356" fmla="*/ 7268 h 10000"/>
                <a:gd name="connsiteX357" fmla="*/ 7673 w 10279"/>
                <a:gd name="connsiteY357" fmla="*/ 7268 h 10000"/>
                <a:gd name="connsiteX358" fmla="*/ 7549 w 10279"/>
                <a:gd name="connsiteY358" fmla="*/ 7197 h 10000"/>
                <a:gd name="connsiteX359" fmla="*/ 7478 w 10279"/>
                <a:gd name="connsiteY359" fmla="*/ 7232 h 10000"/>
                <a:gd name="connsiteX360" fmla="*/ 7457 w 10279"/>
                <a:gd name="connsiteY360" fmla="*/ 7275 h 10000"/>
                <a:gd name="connsiteX361" fmla="*/ 7510 w 10279"/>
                <a:gd name="connsiteY361" fmla="*/ 7324 h 10000"/>
                <a:gd name="connsiteX362" fmla="*/ 7523 w 10279"/>
                <a:gd name="connsiteY362" fmla="*/ 7367 h 10000"/>
                <a:gd name="connsiteX363" fmla="*/ 7490 w 10279"/>
                <a:gd name="connsiteY363" fmla="*/ 7410 h 10000"/>
                <a:gd name="connsiteX364" fmla="*/ 7497 w 10279"/>
                <a:gd name="connsiteY364" fmla="*/ 7445 h 10000"/>
                <a:gd name="connsiteX365" fmla="*/ 7484 w 10279"/>
                <a:gd name="connsiteY365" fmla="*/ 7516 h 10000"/>
                <a:gd name="connsiteX366" fmla="*/ 7490 w 10279"/>
                <a:gd name="connsiteY366" fmla="*/ 7587 h 10000"/>
                <a:gd name="connsiteX367" fmla="*/ 7531 w 10279"/>
                <a:gd name="connsiteY367" fmla="*/ 7700 h 10000"/>
                <a:gd name="connsiteX368" fmla="*/ 7490 w 10279"/>
                <a:gd name="connsiteY368" fmla="*/ 7743 h 10000"/>
                <a:gd name="connsiteX369" fmla="*/ 7497 w 10279"/>
                <a:gd name="connsiteY369" fmla="*/ 7779 h 10000"/>
                <a:gd name="connsiteX370" fmla="*/ 7463 w 10279"/>
                <a:gd name="connsiteY370" fmla="*/ 7793 h 10000"/>
                <a:gd name="connsiteX371" fmla="*/ 7444 w 10279"/>
                <a:gd name="connsiteY371" fmla="*/ 7814 h 10000"/>
                <a:gd name="connsiteX372" fmla="*/ 7315 w 10279"/>
                <a:gd name="connsiteY372" fmla="*/ 7800 h 10000"/>
                <a:gd name="connsiteX373" fmla="*/ 7296 w 10279"/>
                <a:gd name="connsiteY373" fmla="*/ 7757 h 10000"/>
                <a:gd name="connsiteX374" fmla="*/ 7255 w 10279"/>
                <a:gd name="connsiteY374" fmla="*/ 7786 h 10000"/>
                <a:gd name="connsiteX375" fmla="*/ 7169 w 10279"/>
                <a:gd name="connsiteY375" fmla="*/ 7771 h 10000"/>
                <a:gd name="connsiteX376" fmla="*/ 7109 w 10279"/>
                <a:gd name="connsiteY376" fmla="*/ 7793 h 10000"/>
                <a:gd name="connsiteX377" fmla="*/ 7075 w 10279"/>
                <a:gd name="connsiteY377" fmla="*/ 7644 h 10000"/>
                <a:gd name="connsiteX378" fmla="*/ 7040 w 10279"/>
                <a:gd name="connsiteY378" fmla="*/ 7637 h 10000"/>
                <a:gd name="connsiteX379" fmla="*/ 7001 w 10279"/>
                <a:gd name="connsiteY379" fmla="*/ 7544 h 10000"/>
                <a:gd name="connsiteX380" fmla="*/ 7022 w 10279"/>
                <a:gd name="connsiteY380" fmla="*/ 7502 h 10000"/>
                <a:gd name="connsiteX381" fmla="*/ 7068 w 10279"/>
                <a:gd name="connsiteY381" fmla="*/ 7523 h 10000"/>
                <a:gd name="connsiteX382" fmla="*/ 7089 w 10279"/>
                <a:gd name="connsiteY382" fmla="*/ 7473 h 10000"/>
                <a:gd name="connsiteX383" fmla="*/ 7056 w 10279"/>
                <a:gd name="connsiteY383" fmla="*/ 7438 h 10000"/>
                <a:gd name="connsiteX384" fmla="*/ 7075 w 10279"/>
                <a:gd name="connsiteY384" fmla="*/ 7402 h 10000"/>
                <a:gd name="connsiteX385" fmla="*/ 6988 w 10279"/>
                <a:gd name="connsiteY385" fmla="*/ 7331 h 10000"/>
                <a:gd name="connsiteX386" fmla="*/ 6994 w 10279"/>
                <a:gd name="connsiteY386" fmla="*/ 7296 h 10000"/>
                <a:gd name="connsiteX387" fmla="*/ 6941 w 10279"/>
                <a:gd name="connsiteY387" fmla="*/ 7260 h 10000"/>
                <a:gd name="connsiteX388" fmla="*/ 6974 w 10279"/>
                <a:gd name="connsiteY388" fmla="*/ 7218 h 10000"/>
                <a:gd name="connsiteX389" fmla="*/ 6961 w 10279"/>
                <a:gd name="connsiteY389" fmla="*/ 7168 h 10000"/>
                <a:gd name="connsiteX390" fmla="*/ 6900 w 10279"/>
                <a:gd name="connsiteY390" fmla="*/ 7090 h 10000"/>
                <a:gd name="connsiteX391" fmla="*/ 6861 w 10279"/>
                <a:gd name="connsiteY391" fmla="*/ 7026 h 10000"/>
                <a:gd name="connsiteX392" fmla="*/ 6780 w 10279"/>
                <a:gd name="connsiteY392" fmla="*/ 7055 h 10000"/>
                <a:gd name="connsiteX393" fmla="*/ 6734 w 10279"/>
                <a:gd name="connsiteY393" fmla="*/ 7048 h 10000"/>
                <a:gd name="connsiteX394" fmla="*/ 6707 w 10279"/>
                <a:gd name="connsiteY394" fmla="*/ 7111 h 10000"/>
                <a:gd name="connsiteX395" fmla="*/ 6614 w 10279"/>
                <a:gd name="connsiteY395" fmla="*/ 7119 h 10000"/>
                <a:gd name="connsiteX396" fmla="*/ 6579 w 10279"/>
                <a:gd name="connsiteY396" fmla="*/ 7111 h 10000"/>
                <a:gd name="connsiteX397" fmla="*/ 6499 w 10279"/>
                <a:gd name="connsiteY397" fmla="*/ 7161 h 10000"/>
                <a:gd name="connsiteX398" fmla="*/ 6507 w 10279"/>
                <a:gd name="connsiteY398" fmla="*/ 7260 h 10000"/>
                <a:gd name="connsiteX399" fmla="*/ 6486 w 10279"/>
                <a:gd name="connsiteY399" fmla="*/ 7324 h 10000"/>
                <a:gd name="connsiteX400" fmla="*/ 6486 w 10279"/>
                <a:gd name="connsiteY400" fmla="*/ 7381 h 10000"/>
                <a:gd name="connsiteX401" fmla="*/ 6418 w 10279"/>
                <a:gd name="connsiteY401" fmla="*/ 7424 h 10000"/>
                <a:gd name="connsiteX402" fmla="*/ 6345 w 10279"/>
                <a:gd name="connsiteY402" fmla="*/ 7431 h 10000"/>
                <a:gd name="connsiteX403" fmla="*/ 6325 w 10279"/>
                <a:gd name="connsiteY403" fmla="*/ 7410 h 10000"/>
                <a:gd name="connsiteX404" fmla="*/ 6258 w 10279"/>
                <a:gd name="connsiteY404" fmla="*/ 7388 h 10000"/>
                <a:gd name="connsiteX405" fmla="*/ 6220 w 10279"/>
                <a:gd name="connsiteY405" fmla="*/ 7431 h 10000"/>
                <a:gd name="connsiteX406" fmla="*/ 6210 w 10279"/>
                <a:gd name="connsiteY406" fmla="*/ 7473 h 10000"/>
                <a:gd name="connsiteX407" fmla="*/ 6170 w 10279"/>
                <a:gd name="connsiteY407" fmla="*/ 7480 h 10000"/>
                <a:gd name="connsiteX408" fmla="*/ 6164 w 10279"/>
                <a:gd name="connsiteY408" fmla="*/ 7523 h 10000"/>
                <a:gd name="connsiteX409" fmla="*/ 6131 w 10279"/>
                <a:gd name="connsiteY409" fmla="*/ 7523 h 10000"/>
                <a:gd name="connsiteX410" fmla="*/ 6091 w 10279"/>
                <a:gd name="connsiteY410" fmla="*/ 7424 h 10000"/>
                <a:gd name="connsiteX411" fmla="*/ 5997 w 10279"/>
                <a:gd name="connsiteY411" fmla="*/ 7473 h 10000"/>
                <a:gd name="connsiteX412" fmla="*/ 5889 w 10279"/>
                <a:gd name="connsiteY412" fmla="*/ 7551 h 10000"/>
                <a:gd name="connsiteX413" fmla="*/ 5848 w 10279"/>
                <a:gd name="connsiteY413" fmla="*/ 7566 h 10000"/>
                <a:gd name="connsiteX414" fmla="*/ 5863 w 10279"/>
                <a:gd name="connsiteY414" fmla="*/ 7615 h 10000"/>
                <a:gd name="connsiteX415" fmla="*/ 5802 w 10279"/>
                <a:gd name="connsiteY415" fmla="*/ 7637 h 10000"/>
                <a:gd name="connsiteX416" fmla="*/ 5761 w 10279"/>
                <a:gd name="connsiteY416" fmla="*/ 7608 h 10000"/>
                <a:gd name="connsiteX417" fmla="*/ 5674 w 10279"/>
                <a:gd name="connsiteY417" fmla="*/ 7622 h 10000"/>
                <a:gd name="connsiteX418" fmla="*/ 5674 w 10279"/>
                <a:gd name="connsiteY418" fmla="*/ 7395 h 10000"/>
                <a:gd name="connsiteX419" fmla="*/ 5760 w 10279"/>
                <a:gd name="connsiteY419" fmla="*/ 7826 h 10000"/>
                <a:gd name="connsiteX0" fmla="*/ 5269 w 10274"/>
                <a:gd name="connsiteY0" fmla="*/ 7970 h 10000"/>
                <a:gd name="connsiteX1" fmla="*/ 5321 w 10274"/>
                <a:gd name="connsiteY1" fmla="*/ 8247 h 10000"/>
                <a:gd name="connsiteX2" fmla="*/ 5273 w 10274"/>
                <a:gd name="connsiteY2" fmla="*/ 8254 h 10000"/>
                <a:gd name="connsiteX3" fmla="*/ 5112 w 10274"/>
                <a:gd name="connsiteY3" fmla="*/ 8353 h 10000"/>
                <a:gd name="connsiteX4" fmla="*/ 5020 w 10274"/>
                <a:gd name="connsiteY4" fmla="*/ 8368 h 10000"/>
                <a:gd name="connsiteX5" fmla="*/ 4984 w 10274"/>
                <a:gd name="connsiteY5" fmla="*/ 8311 h 10000"/>
                <a:gd name="connsiteX6" fmla="*/ 4839 w 10274"/>
                <a:gd name="connsiteY6" fmla="*/ 8361 h 10000"/>
                <a:gd name="connsiteX7" fmla="*/ 4819 w 10274"/>
                <a:gd name="connsiteY7" fmla="*/ 8432 h 10000"/>
                <a:gd name="connsiteX8" fmla="*/ 4732 w 10274"/>
                <a:gd name="connsiteY8" fmla="*/ 8417 h 10000"/>
                <a:gd name="connsiteX9" fmla="*/ 4658 w 10274"/>
                <a:gd name="connsiteY9" fmla="*/ 8382 h 10000"/>
                <a:gd name="connsiteX10" fmla="*/ 4598 w 10274"/>
                <a:gd name="connsiteY10" fmla="*/ 8403 h 10000"/>
                <a:gd name="connsiteX11" fmla="*/ 2110 w 10274"/>
                <a:gd name="connsiteY11" fmla="*/ 8971 h 10000"/>
                <a:gd name="connsiteX12" fmla="*/ 2117 w 10274"/>
                <a:gd name="connsiteY12" fmla="*/ 9021 h 10000"/>
                <a:gd name="connsiteX13" fmla="*/ 1715 w 10274"/>
                <a:gd name="connsiteY13" fmla="*/ 9837 h 10000"/>
                <a:gd name="connsiteX14" fmla="*/ 1629 w 10274"/>
                <a:gd name="connsiteY14" fmla="*/ 9879 h 10000"/>
                <a:gd name="connsiteX15" fmla="*/ 1580 w 10274"/>
                <a:gd name="connsiteY15" fmla="*/ 9922 h 10000"/>
                <a:gd name="connsiteX16" fmla="*/ 1500 w 10274"/>
                <a:gd name="connsiteY16" fmla="*/ 9929 h 10000"/>
                <a:gd name="connsiteX17" fmla="*/ 1453 w 10274"/>
                <a:gd name="connsiteY17" fmla="*/ 9943 h 10000"/>
                <a:gd name="connsiteX18" fmla="*/ 1414 w 10274"/>
                <a:gd name="connsiteY18" fmla="*/ 9929 h 10000"/>
                <a:gd name="connsiteX19" fmla="*/ 1346 w 10274"/>
                <a:gd name="connsiteY19" fmla="*/ 9943 h 10000"/>
                <a:gd name="connsiteX20" fmla="*/ 1340 w 10274"/>
                <a:gd name="connsiteY20" fmla="*/ 9957 h 10000"/>
                <a:gd name="connsiteX21" fmla="*/ 1286 w 10274"/>
                <a:gd name="connsiteY21" fmla="*/ 9993 h 10000"/>
                <a:gd name="connsiteX22" fmla="*/ 1246 w 10274"/>
                <a:gd name="connsiteY22" fmla="*/ 10000 h 10000"/>
                <a:gd name="connsiteX23" fmla="*/ 1126 w 10274"/>
                <a:gd name="connsiteY23" fmla="*/ 9901 h 10000"/>
                <a:gd name="connsiteX24" fmla="*/ 1038 w 10274"/>
                <a:gd name="connsiteY24" fmla="*/ 9794 h 10000"/>
                <a:gd name="connsiteX25" fmla="*/ 932 w 10274"/>
                <a:gd name="connsiteY25" fmla="*/ 9759 h 10000"/>
                <a:gd name="connsiteX26" fmla="*/ 911 w 10274"/>
                <a:gd name="connsiteY26" fmla="*/ 9624 h 10000"/>
                <a:gd name="connsiteX27" fmla="*/ 985 w 10274"/>
                <a:gd name="connsiteY27" fmla="*/ 9588 h 10000"/>
                <a:gd name="connsiteX28" fmla="*/ 958 w 10274"/>
                <a:gd name="connsiteY28" fmla="*/ 9482 h 10000"/>
                <a:gd name="connsiteX29" fmla="*/ 274 w 10274"/>
                <a:gd name="connsiteY29" fmla="*/ 7104 h 10000"/>
                <a:gd name="connsiteX30" fmla="*/ 6108 w 10274"/>
                <a:gd name="connsiteY30" fmla="*/ 7627 h 10000"/>
                <a:gd name="connsiteX31" fmla="*/ 4939 w 10274"/>
                <a:gd name="connsiteY31" fmla="*/ 5713 h 10000"/>
                <a:gd name="connsiteX32" fmla="*/ 5093 w 10274"/>
                <a:gd name="connsiteY32" fmla="*/ 5720 h 10000"/>
                <a:gd name="connsiteX33" fmla="*/ 5146 w 10274"/>
                <a:gd name="connsiteY33" fmla="*/ 5742 h 10000"/>
                <a:gd name="connsiteX34" fmla="*/ 5260 w 10274"/>
                <a:gd name="connsiteY34" fmla="*/ 5635 h 10000"/>
                <a:gd name="connsiteX35" fmla="*/ 5321 w 10274"/>
                <a:gd name="connsiteY35" fmla="*/ 5628 h 10000"/>
                <a:gd name="connsiteX36" fmla="*/ 5374 w 10274"/>
                <a:gd name="connsiteY36" fmla="*/ 5564 h 10000"/>
                <a:gd name="connsiteX37" fmla="*/ 5441 w 10274"/>
                <a:gd name="connsiteY37" fmla="*/ 5515 h 10000"/>
                <a:gd name="connsiteX38" fmla="*/ 5508 w 10274"/>
                <a:gd name="connsiteY38" fmla="*/ 5408 h 10000"/>
                <a:gd name="connsiteX39" fmla="*/ 5522 w 10274"/>
                <a:gd name="connsiteY39" fmla="*/ 5344 h 10000"/>
                <a:gd name="connsiteX40" fmla="*/ 5602 w 10274"/>
                <a:gd name="connsiteY40" fmla="*/ 5316 h 10000"/>
                <a:gd name="connsiteX41" fmla="*/ 5696 w 10274"/>
                <a:gd name="connsiteY41" fmla="*/ 5351 h 10000"/>
                <a:gd name="connsiteX42" fmla="*/ 5776 w 10274"/>
                <a:gd name="connsiteY42" fmla="*/ 5337 h 10000"/>
                <a:gd name="connsiteX43" fmla="*/ 5858 w 10274"/>
                <a:gd name="connsiteY43" fmla="*/ 5344 h 10000"/>
                <a:gd name="connsiteX44" fmla="*/ 5999 w 10274"/>
                <a:gd name="connsiteY44" fmla="*/ 5302 h 10000"/>
                <a:gd name="connsiteX45" fmla="*/ 6091 w 10274"/>
                <a:gd name="connsiteY45" fmla="*/ 5195 h 10000"/>
                <a:gd name="connsiteX46" fmla="*/ 6131 w 10274"/>
                <a:gd name="connsiteY46" fmla="*/ 5160 h 10000"/>
                <a:gd name="connsiteX47" fmla="*/ 6193 w 10274"/>
                <a:gd name="connsiteY47" fmla="*/ 5160 h 10000"/>
                <a:gd name="connsiteX48" fmla="*/ 6239 w 10274"/>
                <a:gd name="connsiteY48" fmla="*/ 5103 h 10000"/>
                <a:gd name="connsiteX49" fmla="*/ 6220 w 10274"/>
                <a:gd name="connsiteY49" fmla="*/ 5039 h 10000"/>
                <a:gd name="connsiteX50" fmla="*/ 6233 w 10274"/>
                <a:gd name="connsiteY50" fmla="*/ 4982 h 10000"/>
                <a:gd name="connsiteX51" fmla="*/ 6294 w 10274"/>
                <a:gd name="connsiteY51" fmla="*/ 4876 h 10000"/>
                <a:gd name="connsiteX52" fmla="*/ 6359 w 10274"/>
                <a:gd name="connsiteY52" fmla="*/ 4776 h 10000"/>
                <a:gd name="connsiteX53" fmla="*/ 6427 w 10274"/>
                <a:gd name="connsiteY53" fmla="*/ 4755 h 10000"/>
                <a:gd name="connsiteX54" fmla="*/ 6461 w 10274"/>
                <a:gd name="connsiteY54" fmla="*/ 4720 h 10000"/>
                <a:gd name="connsiteX55" fmla="*/ 6574 w 10274"/>
                <a:gd name="connsiteY55" fmla="*/ 4734 h 10000"/>
                <a:gd name="connsiteX56" fmla="*/ 6689 w 10274"/>
                <a:gd name="connsiteY56" fmla="*/ 4734 h 10000"/>
                <a:gd name="connsiteX57" fmla="*/ 6696 w 10274"/>
                <a:gd name="connsiteY57" fmla="*/ 4670 h 10000"/>
                <a:gd name="connsiteX58" fmla="*/ 6715 w 10274"/>
                <a:gd name="connsiteY58" fmla="*/ 4627 h 10000"/>
                <a:gd name="connsiteX59" fmla="*/ 6708 w 10274"/>
                <a:gd name="connsiteY59" fmla="*/ 4599 h 10000"/>
                <a:gd name="connsiteX60" fmla="*/ 6775 w 10274"/>
                <a:gd name="connsiteY60" fmla="*/ 4578 h 10000"/>
                <a:gd name="connsiteX61" fmla="*/ 6822 w 10274"/>
                <a:gd name="connsiteY61" fmla="*/ 4634 h 10000"/>
                <a:gd name="connsiteX62" fmla="*/ 6889 w 10274"/>
                <a:gd name="connsiteY62" fmla="*/ 4613 h 10000"/>
                <a:gd name="connsiteX63" fmla="*/ 6910 w 10274"/>
                <a:gd name="connsiteY63" fmla="*/ 4578 h 10000"/>
                <a:gd name="connsiteX64" fmla="*/ 6964 w 10274"/>
                <a:gd name="connsiteY64" fmla="*/ 4564 h 10000"/>
                <a:gd name="connsiteX65" fmla="*/ 7075 w 10274"/>
                <a:gd name="connsiteY65" fmla="*/ 4493 h 10000"/>
                <a:gd name="connsiteX66" fmla="*/ 7184 w 10274"/>
                <a:gd name="connsiteY66" fmla="*/ 4521 h 10000"/>
                <a:gd name="connsiteX67" fmla="*/ 7212 w 10274"/>
                <a:gd name="connsiteY67" fmla="*/ 4507 h 10000"/>
                <a:gd name="connsiteX68" fmla="*/ 7270 w 10274"/>
                <a:gd name="connsiteY68" fmla="*/ 4528 h 10000"/>
                <a:gd name="connsiteX69" fmla="*/ 7298 w 10274"/>
                <a:gd name="connsiteY69" fmla="*/ 4471 h 10000"/>
                <a:gd name="connsiteX70" fmla="*/ 7324 w 10274"/>
                <a:gd name="connsiteY70" fmla="*/ 4500 h 10000"/>
                <a:gd name="connsiteX71" fmla="*/ 7365 w 10274"/>
                <a:gd name="connsiteY71" fmla="*/ 4493 h 10000"/>
                <a:gd name="connsiteX72" fmla="*/ 7411 w 10274"/>
                <a:gd name="connsiteY72" fmla="*/ 4556 h 10000"/>
                <a:gd name="connsiteX73" fmla="*/ 7464 w 10274"/>
                <a:gd name="connsiteY73" fmla="*/ 4549 h 10000"/>
                <a:gd name="connsiteX74" fmla="*/ 7512 w 10274"/>
                <a:gd name="connsiteY74" fmla="*/ 4578 h 10000"/>
                <a:gd name="connsiteX75" fmla="*/ 7532 w 10274"/>
                <a:gd name="connsiteY75" fmla="*/ 4556 h 10000"/>
                <a:gd name="connsiteX76" fmla="*/ 7628 w 10274"/>
                <a:gd name="connsiteY76" fmla="*/ 4564 h 10000"/>
                <a:gd name="connsiteX77" fmla="*/ 7641 w 10274"/>
                <a:gd name="connsiteY77" fmla="*/ 4585 h 10000"/>
                <a:gd name="connsiteX78" fmla="*/ 7740 w 10274"/>
                <a:gd name="connsiteY78" fmla="*/ 4514 h 10000"/>
                <a:gd name="connsiteX79" fmla="*/ 7740 w 10274"/>
                <a:gd name="connsiteY79" fmla="*/ 4393 h 10000"/>
                <a:gd name="connsiteX80" fmla="*/ 7715 w 10274"/>
                <a:gd name="connsiteY80" fmla="*/ 4379 h 10000"/>
                <a:gd name="connsiteX81" fmla="*/ 7694 w 10274"/>
                <a:gd name="connsiteY81" fmla="*/ 4294 h 10000"/>
                <a:gd name="connsiteX82" fmla="*/ 7654 w 10274"/>
                <a:gd name="connsiteY82" fmla="*/ 4209 h 10000"/>
                <a:gd name="connsiteX83" fmla="*/ 7592 w 10274"/>
                <a:gd name="connsiteY83" fmla="*/ 4173 h 10000"/>
                <a:gd name="connsiteX84" fmla="*/ 7585 w 10274"/>
                <a:gd name="connsiteY84" fmla="*/ 4131 h 10000"/>
                <a:gd name="connsiteX85" fmla="*/ 7499 w 10274"/>
                <a:gd name="connsiteY85" fmla="*/ 4053 h 10000"/>
                <a:gd name="connsiteX86" fmla="*/ 7505 w 10274"/>
                <a:gd name="connsiteY86" fmla="*/ 4024 h 10000"/>
                <a:gd name="connsiteX87" fmla="*/ 7419 w 10274"/>
                <a:gd name="connsiteY87" fmla="*/ 3982 h 10000"/>
                <a:gd name="connsiteX88" fmla="*/ 7411 w 10274"/>
                <a:gd name="connsiteY88" fmla="*/ 3903 h 10000"/>
                <a:gd name="connsiteX89" fmla="*/ 7265 w 10274"/>
                <a:gd name="connsiteY89" fmla="*/ 3833 h 10000"/>
                <a:gd name="connsiteX90" fmla="*/ 7184 w 10274"/>
                <a:gd name="connsiteY90" fmla="*/ 3683 h 10000"/>
                <a:gd name="connsiteX91" fmla="*/ 7063 w 10274"/>
                <a:gd name="connsiteY91" fmla="*/ 3676 h 10000"/>
                <a:gd name="connsiteX92" fmla="*/ 7022 w 10274"/>
                <a:gd name="connsiteY92" fmla="*/ 3648 h 10000"/>
                <a:gd name="connsiteX93" fmla="*/ 6964 w 10274"/>
                <a:gd name="connsiteY93" fmla="*/ 3669 h 10000"/>
                <a:gd name="connsiteX94" fmla="*/ 6869 w 10274"/>
                <a:gd name="connsiteY94" fmla="*/ 3669 h 10000"/>
                <a:gd name="connsiteX95" fmla="*/ 6735 w 10274"/>
                <a:gd name="connsiteY95" fmla="*/ 3840 h 10000"/>
                <a:gd name="connsiteX96" fmla="*/ 6689 w 10274"/>
                <a:gd name="connsiteY96" fmla="*/ 3918 h 10000"/>
                <a:gd name="connsiteX97" fmla="*/ 6568 w 10274"/>
                <a:gd name="connsiteY97" fmla="*/ 3797 h 10000"/>
                <a:gd name="connsiteX98" fmla="*/ 6481 w 10274"/>
                <a:gd name="connsiteY98" fmla="*/ 3747 h 10000"/>
                <a:gd name="connsiteX99" fmla="*/ 6393 w 10274"/>
                <a:gd name="connsiteY99" fmla="*/ 3754 h 10000"/>
                <a:gd name="connsiteX100" fmla="*/ 6306 w 10274"/>
                <a:gd name="connsiteY100" fmla="*/ 3790 h 10000"/>
                <a:gd name="connsiteX101" fmla="*/ 6233 w 10274"/>
                <a:gd name="connsiteY101" fmla="*/ 3762 h 10000"/>
                <a:gd name="connsiteX102" fmla="*/ 6165 w 10274"/>
                <a:gd name="connsiteY102" fmla="*/ 3804 h 10000"/>
                <a:gd name="connsiteX103" fmla="*/ 6099 w 10274"/>
                <a:gd name="connsiteY103" fmla="*/ 3889 h 10000"/>
                <a:gd name="connsiteX104" fmla="*/ 5945 w 10274"/>
                <a:gd name="connsiteY104" fmla="*/ 3733 h 10000"/>
                <a:gd name="connsiteX105" fmla="*/ 5924 w 10274"/>
                <a:gd name="connsiteY105" fmla="*/ 3577 h 10000"/>
                <a:gd name="connsiteX106" fmla="*/ 6045 w 10274"/>
                <a:gd name="connsiteY106" fmla="*/ 3513 h 10000"/>
                <a:gd name="connsiteX107" fmla="*/ 6038 w 10274"/>
                <a:gd name="connsiteY107" fmla="*/ 3343 h 10000"/>
                <a:gd name="connsiteX108" fmla="*/ 6152 w 10274"/>
                <a:gd name="connsiteY108" fmla="*/ 3144 h 10000"/>
                <a:gd name="connsiteX109" fmla="*/ 6140 w 10274"/>
                <a:gd name="connsiteY109" fmla="*/ 3109 h 10000"/>
                <a:gd name="connsiteX110" fmla="*/ 6413 w 10274"/>
                <a:gd name="connsiteY110" fmla="*/ 2456 h 10000"/>
                <a:gd name="connsiteX111" fmla="*/ 6561 w 10274"/>
                <a:gd name="connsiteY111" fmla="*/ 2555 h 10000"/>
                <a:gd name="connsiteX112" fmla="*/ 6648 w 10274"/>
                <a:gd name="connsiteY112" fmla="*/ 2598 h 10000"/>
                <a:gd name="connsiteX113" fmla="*/ 6735 w 10274"/>
                <a:gd name="connsiteY113" fmla="*/ 2598 h 10000"/>
                <a:gd name="connsiteX114" fmla="*/ 6869 w 10274"/>
                <a:gd name="connsiteY114" fmla="*/ 2676 h 10000"/>
                <a:gd name="connsiteX115" fmla="*/ 6889 w 10274"/>
                <a:gd name="connsiteY115" fmla="*/ 2626 h 10000"/>
                <a:gd name="connsiteX116" fmla="*/ 6977 w 10274"/>
                <a:gd name="connsiteY116" fmla="*/ 2612 h 10000"/>
                <a:gd name="connsiteX117" fmla="*/ 7051 w 10274"/>
                <a:gd name="connsiteY117" fmla="*/ 2527 h 10000"/>
                <a:gd name="connsiteX118" fmla="*/ 7143 w 10274"/>
                <a:gd name="connsiteY118" fmla="*/ 2463 h 10000"/>
                <a:gd name="connsiteX119" fmla="*/ 7184 w 10274"/>
                <a:gd name="connsiteY119" fmla="*/ 2399 h 10000"/>
                <a:gd name="connsiteX120" fmla="*/ 7324 w 10274"/>
                <a:gd name="connsiteY120" fmla="*/ 2356 h 10000"/>
                <a:gd name="connsiteX121" fmla="*/ 7399 w 10274"/>
                <a:gd name="connsiteY121" fmla="*/ 2363 h 10000"/>
                <a:gd name="connsiteX122" fmla="*/ 7458 w 10274"/>
                <a:gd name="connsiteY122" fmla="*/ 2300 h 10000"/>
                <a:gd name="connsiteX123" fmla="*/ 7505 w 10274"/>
                <a:gd name="connsiteY123" fmla="*/ 2214 h 10000"/>
                <a:gd name="connsiteX124" fmla="*/ 7485 w 10274"/>
                <a:gd name="connsiteY124" fmla="*/ 2200 h 10000"/>
                <a:gd name="connsiteX125" fmla="*/ 7505 w 10274"/>
                <a:gd name="connsiteY125" fmla="*/ 2108 h 10000"/>
                <a:gd name="connsiteX126" fmla="*/ 7425 w 10274"/>
                <a:gd name="connsiteY126" fmla="*/ 2108 h 10000"/>
                <a:gd name="connsiteX127" fmla="*/ 7464 w 10274"/>
                <a:gd name="connsiteY127" fmla="*/ 2030 h 10000"/>
                <a:gd name="connsiteX128" fmla="*/ 7473 w 10274"/>
                <a:gd name="connsiteY128" fmla="*/ 1938 h 10000"/>
                <a:gd name="connsiteX129" fmla="*/ 7505 w 10274"/>
                <a:gd name="connsiteY129" fmla="*/ 1916 h 10000"/>
                <a:gd name="connsiteX130" fmla="*/ 7565 w 10274"/>
                <a:gd name="connsiteY130" fmla="*/ 1824 h 10000"/>
                <a:gd name="connsiteX131" fmla="*/ 7559 w 10274"/>
                <a:gd name="connsiteY131" fmla="*/ 1753 h 10000"/>
                <a:gd name="connsiteX132" fmla="*/ 7608 w 10274"/>
                <a:gd name="connsiteY132" fmla="*/ 1675 h 10000"/>
                <a:gd name="connsiteX133" fmla="*/ 7661 w 10274"/>
                <a:gd name="connsiteY133" fmla="*/ 1625 h 10000"/>
                <a:gd name="connsiteX134" fmla="*/ 7681 w 10274"/>
                <a:gd name="connsiteY134" fmla="*/ 1540 h 10000"/>
                <a:gd name="connsiteX135" fmla="*/ 7674 w 10274"/>
                <a:gd name="connsiteY135" fmla="*/ 1512 h 10000"/>
                <a:gd name="connsiteX136" fmla="*/ 7721 w 10274"/>
                <a:gd name="connsiteY136" fmla="*/ 1455 h 10000"/>
                <a:gd name="connsiteX137" fmla="*/ 7788 w 10274"/>
                <a:gd name="connsiteY137" fmla="*/ 1285 h 10000"/>
                <a:gd name="connsiteX138" fmla="*/ 7808 w 10274"/>
                <a:gd name="connsiteY138" fmla="*/ 1185 h 10000"/>
                <a:gd name="connsiteX139" fmla="*/ 7842 w 10274"/>
                <a:gd name="connsiteY139" fmla="*/ 1192 h 10000"/>
                <a:gd name="connsiteX140" fmla="*/ 7934 w 10274"/>
                <a:gd name="connsiteY140" fmla="*/ 1079 h 10000"/>
                <a:gd name="connsiteX141" fmla="*/ 8041 w 10274"/>
                <a:gd name="connsiteY141" fmla="*/ 1015 h 10000"/>
                <a:gd name="connsiteX142" fmla="*/ 8054 w 10274"/>
                <a:gd name="connsiteY142" fmla="*/ 937 h 10000"/>
                <a:gd name="connsiteX143" fmla="*/ 8096 w 10274"/>
                <a:gd name="connsiteY143" fmla="*/ 852 h 10000"/>
                <a:gd name="connsiteX144" fmla="*/ 8083 w 10274"/>
                <a:gd name="connsiteY144" fmla="*/ 788 h 10000"/>
                <a:gd name="connsiteX145" fmla="*/ 8029 w 10274"/>
                <a:gd name="connsiteY145" fmla="*/ 731 h 10000"/>
                <a:gd name="connsiteX146" fmla="*/ 8054 w 10274"/>
                <a:gd name="connsiteY146" fmla="*/ 660 h 10000"/>
                <a:gd name="connsiteX147" fmla="*/ 8054 w 10274"/>
                <a:gd name="connsiteY147" fmla="*/ 575 h 10000"/>
                <a:gd name="connsiteX148" fmla="*/ 7955 w 10274"/>
                <a:gd name="connsiteY148" fmla="*/ 504 h 10000"/>
                <a:gd name="connsiteX149" fmla="*/ 7855 w 10274"/>
                <a:gd name="connsiteY149" fmla="*/ 546 h 10000"/>
                <a:gd name="connsiteX150" fmla="*/ 7808 w 10274"/>
                <a:gd name="connsiteY150" fmla="*/ 546 h 10000"/>
                <a:gd name="connsiteX151" fmla="*/ 7788 w 10274"/>
                <a:gd name="connsiteY151" fmla="*/ 497 h 10000"/>
                <a:gd name="connsiteX152" fmla="*/ 7788 w 10274"/>
                <a:gd name="connsiteY152" fmla="*/ 405 h 10000"/>
                <a:gd name="connsiteX153" fmla="*/ 7915 w 10274"/>
                <a:gd name="connsiteY153" fmla="*/ 312 h 10000"/>
                <a:gd name="connsiteX154" fmla="*/ 7955 w 10274"/>
                <a:gd name="connsiteY154" fmla="*/ 234 h 10000"/>
                <a:gd name="connsiteX155" fmla="*/ 8035 w 10274"/>
                <a:gd name="connsiteY155" fmla="*/ 170 h 10000"/>
                <a:gd name="connsiteX156" fmla="*/ 8109 w 10274"/>
                <a:gd name="connsiteY156" fmla="*/ 50 h 10000"/>
                <a:gd name="connsiteX157" fmla="*/ 8162 w 10274"/>
                <a:gd name="connsiteY157" fmla="*/ 28 h 10000"/>
                <a:gd name="connsiteX158" fmla="*/ 8236 w 10274"/>
                <a:gd name="connsiteY158" fmla="*/ 43 h 10000"/>
                <a:gd name="connsiteX159" fmla="*/ 8391 w 10274"/>
                <a:gd name="connsiteY159" fmla="*/ 0 h 10000"/>
                <a:gd name="connsiteX160" fmla="*/ 8464 w 10274"/>
                <a:gd name="connsiteY160" fmla="*/ 71 h 10000"/>
                <a:gd name="connsiteX161" fmla="*/ 8458 w 10274"/>
                <a:gd name="connsiteY161" fmla="*/ 121 h 10000"/>
                <a:gd name="connsiteX162" fmla="*/ 8492 w 10274"/>
                <a:gd name="connsiteY162" fmla="*/ 142 h 10000"/>
                <a:gd name="connsiteX163" fmla="*/ 8517 w 10274"/>
                <a:gd name="connsiteY163" fmla="*/ 192 h 10000"/>
                <a:gd name="connsiteX164" fmla="*/ 8477 w 10274"/>
                <a:gd name="connsiteY164" fmla="*/ 248 h 10000"/>
                <a:gd name="connsiteX165" fmla="*/ 8424 w 10274"/>
                <a:gd name="connsiteY165" fmla="*/ 376 h 10000"/>
                <a:gd name="connsiteX166" fmla="*/ 8338 w 10274"/>
                <a:gd name="connsiteY166" fmla="*/ 476 h 10000"/>
                <a:gd name="connsiteX167" fmla="*/ 8257 w 10274"/>
                <a:gd name="connsiteY167" fmla="*/ 532 h 10000"/>
                <a:gd name="connsiteX168" fmla="*/ 8318 w 10274"/>
                <a:gd name="connsiteY168" fmla="*/ 554 h 10000"/>
                <a:gd name="connsiteX169" fmla="*/ 8397 w 10274"/>
                <a:gd name="connsiteY169" fmla="*/ 639 h 10000"/>
                <a:gd name="connsiteX170" fmla="*/ 8451 w 10274"/>
                <a:gd name="connsiteY170" fmla="*/ 646 h 10000"/>
                <a:gd name="connsiteX171" fmla="*/ 8477 w 10274"/>
                <a:gd name="connsiteY171" fmla="*/ 738 h 10000"/>
                <a:gd name="connsiteX172" fmla="*/ 8531 w 10274"/>
                <a:gd name="connsiteY172" fmla="*/ 759 h 10000"/>
                <a:gd name="connsiteX173" fmla="*/ 8572 w 10274"/>
                <a:gd name="connsiteY173" fmla="*/ 752 h 10000"/>
                <a:gd name="connsiteX174" fmla="*/ 8652 w 10274"/>
                <a:gd name="connsiteY174" fmla="*/ 610 h 10000"/>
                <a:gd name="connsiteX175" fmla="*/ 8726 w 10274"/>
                <a:gd name="connsiteY175" fmla="*/ 625 h 10000"/>
                <a:gd name="connsiteX176" fmla="*/ 8738 w 10274"/>
                <a:gd name="connsiteY176" fmla="*/ 667 h 10000"/>
                <a:gd name="connsiteX177" fmla="*/ 8792 w 10274"/>
                <a:gd name="connsiteY177" fmla="*/ 717 h 10000"/>
                <a:gd name="connsiteX178" fmla="*/ 8792 w 10274"/>
                <a:gd name="connsiteY178" fmla="*/ 752 h 10000"/>
                <a:gd name="connsiteX179" fmla="*/ 8839 w 10274"/>
                <a:gd name="connsiteY179" fmla="*/ 774 h 10000"/>
                <a:gd name="connsiteX180" fmla="*/ 8907 w 10274"/>
                <a:gd name="connsiteY180" fmla="*/ 774 h 10000"/>
                <a:gd name="connsiteX181" fmla="*/ 8913 w 10274"/>
                <a:gd name="connsiteY181" fmla="*/ 837 h 10000"/>
                <a:gd name="connsiteX182" fmla="*/ 8854 w 10274"/>
                <a:gd name="connsiteY182" fmla="*/ 866 h 10000"/>
                <a:gd name="connsiteX183" fmla="*/ 8907 w 10274"/>
                <a:gd name="connsiteY183" fmla="*/ 1143 h 10000"/>
                <a:gd name="connsiteX184" fmla="*/ 8961 w 10274"/>
                <a:gd name="connsiteY184" fmla="*/ 1270 h 10000"/>
                <a:gd name="connsiteX185" fmla="*/ 8946 w 10274"/>
                <a:gd name="connsiteY185" fmla="*/ 1327 h 10000"/>
                <a:gd name="connsiteX186" fmla="*/ 8993 w 10274"/>
                <a:gd name="connsiteY186" fmla="*/ 1391 h 10000"/>
                <a:gd name="connsiteX187" fmla="*/ 9001 w 10274"/>
                <a:gd name="connsiteY187" fmla="*/ 1434 h 10000"/>
                <a:gd name="connsiteX188" fmla="*/ 9127 w 10274"/>
                <a:gd name="connsiteY188" fmla="*/ 1483 h 10000"/>
                <a:gd name="connsiteX189" fmla="*/ 9283 w 10274"/>
                <a:gd name="connsiteY189" fmla="*/ 1441 h 10000"/>
                <a:gd name="connsiteX190" fmla="*/ 9301 w 10274"/>
                <a:gd name="connsiteY190" fmla="*/ 1384 h 10000"/>
                <a:gd name="connsiteX191" fmla="*/ 9355 w 10274"/>
                <a:gd name="connsiteY191" fmla="*/ 1405 h 10000"/>
                <a:gd name="connsiteX192" fmla="*/ 9389 w 10274"/>
                <a:gd name="connsiteY192" fmla="*/ 1455 h 10000"/>
                <a:gd name="connsiteX193" fmla="*/ 9471 w 10274"/>
                <a:gd name="connsiteY193" fmla="*/ 1419 h 10000"/>
                <a:gd name="connsiteX194" fmla="*/ 9517 w 10274"/>
                <a:gd name="connsiteY194" fmla="*/ 1419 h 10000"/>
                <a:gd name="connsiteX195" fmla="*/ 9584 w 10274"/>
                <a:gd name="connsiteY195" fmla="*/ 1476 h 10000"/>
                <a:gd name="connsiteX196" fmla="*/ 9623 w 10274"/>
                <a:gd name="connsiteY196" fmla="*/ 1398 h 10000"/>
                <a:gd name="connsiteX197" fmla="*/ 9704 w 10274"/>
                <a:gd name="connsiteY197" fmla="*/ 1434 h 10000"/>
                <a:gd name="connsiteX198" fmla="*/ 9746 w 10274"/>
                <a:gd name="connsiteY198" fmla="*/ 1391 h 10000"/>
                <a:gd name="connsiteX199" fmla="*/ 9778 w 10274"/>
                <a:gd name="connsiteY199" fmla="*/ 1398 h 10000"/>
                <a:gd name="connsiteX200" fmla="*/ 9811 w 10274"/>
                <a:gd name="connsiteY200" fmla="*/ 1356 h 10000"/>
                <a:gd name="connsiteX201" fmla="*/ 9805 w 10274"/>
                <a:gd name="connsiteY201" fmla="*/ 1313 h 10000"/>
                <a:gd name="connsiteX202" fmla="*/ 9852 w 10274"/>
                <a:gd name="connsiteY202" fmla="*/ 1292 h 10000"/>
                <a:gd name="connsiteX203" fmla="*/ 9885 w 10274"/>
                <a:gd name="connsiteY203" fmla="*/ 1221 h 10000"/>
                <a:gd name="connsiteX204" fmla="*/ 9981 w 10274"/>
                <a:gd name="connsiteY204" fmla="*/ 1228 h 10000"/>
                <a:gd name="connsiteX205" fmla="*/ 10120 w 10274"/>
                <a:gd name="connsiteY205" fmla="*/ 1434 h 10000"/>
                <a:gd name="connsiteX206" fmla="*/ 10146 w 10274"/>
                <a:gd name="connsiteY206" fmla="*/ 1505 h 10000"/>
                <a:gd name="connsiteX207" fmla="*/ 10241 w 10274"/>
                <a:gd name="connsiteY207" fmla="*/ 1597 h 10000"/>
                <a:gd name="connsiteX208" fmla="*/ 10274 w 10274"/>
                <a:gd name="connsiteY208" fmla="*/ 1682 h 10000"/>
                <a:gd name="connsiteX209" fmla="*/ 10200 w 10274"/>
                <a:gd name="connsiteY209" fmla="*/ 1796 h 10000"/>
                <a:gd name="connsiteX210" fmla="*/ 10146 w 10274"/>
                <a:gd name="connsiteY210" fmla="*/ 1838 h 10000"/>
                <a:gd name="connsiteX211" fmla="*/ 10174 w 10274"/>
                <a:gd name="connsiteY211" fmla="*/ 1959 h 10000"/>
                <a:gd name="connsiteX212" fmla="*/ 10092 w 10274"/>
                <a:gd name="connsiteY212" fmla="*/ 2051 h 10000"/>
                <a:gd name="connsiteX213" fmla="*/ 10046 w 10274"/>
                <a:gd name="connsiteY213" fmla="*/ 2072 h 10000"/>
                <a:gd name="connsiteX214" fmla="*/ 10046 w 10274"/>
                <a:gd name="connsiteY214" fmla="*/ 2136 h 10000"/>
                <a:gd name="connsiteX215" fmla="*/ 9986 w 10274"/>
                <a:gd name="connsiteY215" fmla="*/ 2257 h 10000"/>
                <a:gd name="connsiteX216" fmla="*/ 9946 w 10274"/>
                <a:gd name="connsiteY216" fmla="*/ 2264 h 10000"/>
                <a:gd name="connsiteX217" fmla="*/ 9953 w 10274"/>
                <a:gd name="connsiteY217" fmla="*/ 2349 h 10000"/>
                <a:gd name="connsiteX218" fmla="*/ 9918 w 10274"/>
                <a:gd name="connsiteY218" fmla="*/ 2413 h 10000"/>
                <a:gd name="connsiteX219" fmla="*/ 9927 w 10274"/>
                <a:gd name="connsiteY219" fmla="*/ 2697 h 10000"/>
                <a:gd name="connsiteX220" fmla="*/ 9946 w 10274"/>
                <a:gd name="connsiteY220" fmla="*/ 2718 h 10000"/>
                <a:gd name="connsiteX221" fmla="*/ 9939 w 10274"/>
                <a:gd name="connsiteY221" fmla="*/ 2811 h 10000"/>
                <a:gd name="connsiteX222" fmla="*/ 9927 w 10274"/>
                <a:gd name="connsiteY222" fmla="*/ 2896 h 10000"/>
                <a:gd name="connsiteX223" fmla="*/ 9879 w 10274"/>
                <a:gd name="connsiteY223" fmla="*/ 2938 h 10000"/>
                <a:gd name="connsiteX224" fmla="*/ 9792 w 10274"/>
                <a:gd name="connsiteY224" fmla="*/ 2903 h 10000"/>
                <a:gd name="connsiteX225" fmla="*/ 9752 w 10274"/>
                <a:gd name="connsiteY225" fmla="*/ 2952 h 10000"/>
                <a:gd name="connsiteX226" fmla="*/ 9758 w 10274"/>
                <a:gd name="connsiteY226" fmla="*/ 2995 h 10000"/>
                <a:gd name="connsiteX227" fmla="*/ 9731 w 10274"/>
                <a:gd name="connsiteY227" fmla="*/ 3080 h 10000"/>
                <a:gd name="connsiteX228" fmla="*/ 9684 w 10274"/>
                <a:gd name="connsiteY228" fmla="*/ 3137 h 10000"/>
                <a:gd name="connsiteX229" fmla="*/ 9671 w 10274"/>
                <a:gd name="connsiteY229" fmla="*/ 3236 h 10000"/>
                <a:gd name="connsiteX230" fmla="*/ 9638 w 10274"/>
                <a:gd name="connsiteY230" fmla="*/ 3322 h 10000"/>
                <a:gd name="connsiteX231" fmla="*/ 9644 w 10274"/>
                <a:gd name="connsiteY231" fmla="*/ 3378 h 10000"/>
                <a:gd name="connsiteX232" fmla="*/ 9631 w 10274"/>
                <a:gd name="connsiteY232" fmla="*/ 3435 h 10000"/>
                <a:gd name="connsiteX233" fmla="*/ 9657 w 10274"/>
                <a:gd name="connsiteY233" fmla="*/ 3485 h 10000"/>
                <a:gd name="connsiteX234" fmla="*/ 9617 w 10274"/>
                <a:gd name="connsiteY234" fmla="*/ 3563 h 10000"/>
                <a:gd name="connsiteX235" fmla="*/ 9551 w 10274"/>
                <a:gd name="connsiteY235" fmla="*/ 3442 h 10000"/>
                <a:gd name="connsiteX236" fmla="*/ 9551 w 10274"/>
                <a:gd name="connsiteY236" fmla="*/ 3350 h 10000"/>
                <a:gd name="connsiteX237" fmla="*/ 9531 w 10274"/>
                <a:gd name="connsiteY237" fmla="*/ 3336 h 10000"/>
                <a:gd name="connsiteX238" fmla="*/ 9449 w 10274"/>
                <a:gd name="connsiteY238" fmla="*/ 3400 h 10000"/>
                <a:gd name="connsiteX239" fmla="*/ 9322 w 10274"/>
                <a:gd name="connsiteY239" fmla="*/ 3549 h 10000"/>
                <a:gd name="connsiteX240" fmla="*/ 9248 w 10274"/>
                <a:gd name="connsiteY240" fmla="*/ 3655 h 10000"/>
                <a:gd name="connsiteX241" fmla="*/ 9134 w 10274"/>
                <a:gd name="connsiteY241" fmla="*/ 3712 h 10000"/>
                <a:gd name="connsiteX242" fmla="*/ 9094 w 10274"/>
                <a:gd name="connsiteY242" fmla="*/ 3797 h 10000"/>
                <a:gd name="connsiteX243" fmla="*/ 9061 w 10274"/>
                <a:gd name="connsiteY243" fmla="*/ 3825 h 10000"/>
                <a:gd name="connsiteX244" fmla="*/ 8933 w 10274"/>
                <a:gd name="connsiteY244" fmla="*/ 3903 h 10000"/>
                <a:gd name="connsiteX245" fmla="*/ 8826 w 10274"/>
                <a:gd name="connsiteY245" fmla="*/ 3996 h 10000"/>
                <a:gd name="connsiteX246" fmla="*/ 8800 w 10274"/>
                <a:gd name="connsiteY246" fmla="*/ 4067 h 10000"/>
                <a:gd name="connsiteX247" fmla="*/ 8758 w 10274"/>
                <a:gd name="connsiteY247" fmla="*/ 4102 h 10000"/>
                <a:gd name="connsiteX248" fmla="*/ 8813 w 10274"/>
                <a:gd name="connsiteY248" fmla="*/ 4194 h 10000"/>
                <a:gd name="connsiteX249" fmla="*/ 8866 w 10274"/>
                <a:gd name="connsiteY249" fmla="*/ 4265 h 10000"/>
                <a:gd name="connsiteX250" fmla="*/ 8940 w 10274"/>
                <a:gd name="connsiteY250" fmla="*/ 4294 h 10000"/>
                <a:gd name="connsiteX251" fmla="*/ 8913 w 10274"/>
                <a:gd name="connsiteY251" fmla="*/ 4344 h 10000"/>
                <a:gd name="connsiteX252" fmla="*/ 8966 w 10274"/>
                <a:gd name="connsiteY252" fmla="*/ 4358 h 10000"/>
                <a:gd name="connsiteX253" fmla="*/ 8966 w 10274"/>
                <a:gd name="connsiteY253" fmla="*/ 4443 h 10000"/>
                <a:gd name="connsiteX254" fmla="*/ 9007 w 10274"/>
                <a:gd name="connsiteY254" fmla="*/ 4507 h 10000"/>
                <a:gd name="connsiteX255" fmla="*/ 9073 w 10274"/>
                <a:gd name="connsiteY255" fmla="*/ 4493 h 10000"/>
                <a:gd name="connsiteX256" fmla="*/ 9101 w 10274"/>
                <a:gd name="connsiteY256" fmla="*/ 4422 h 10000"/>
                <a:gd name="connsiteX257" fmla="*/ 9154 w 10274"/>
                <a:gd name="connsiteY257" fmla="*/ 4414 h 10000"/>
                <a:gd name="connsiteX258" fmla="*/ 9160 w 10274"/>
                <a:gd name="connsiteY258" fmla="*/ 4358 h 10000"/>
                <a:gd name="connsiteX259" fmla="*/ 9229 w 10274"/>
                <a:gd name="connsiteY259" fmla="*/ 4358 h 10000"/>
                <a:gd name="connsiteX260" fmla="*/ 9201 w 10274"/>
                <a:gd name="connsiteY260" fmla="*/ 4429 h 10000"/>
                <a:gd name="connsiteX261" fmla="*/ 9267 w 10274"/>
                <a:gd name="connsiteY261" fmla="*/ 4464 h 10000"/>
                <a:gd name="connsiteX262" fmla="*/ 9255 w 10274"/>
                <a:gd name="connsiteY262" fmla="*/ 4528 h 10000"/>
                <a:gd name="connsiteX263" fmla="*/ 9154 w 10274"/>
                <a:gd name="connsiteY263" fmla="*/ 4535 h 10000"/>
                <a:gd name="connsiteX264" fmla="*/ 9081 w 10274"/>
                <a:gd name="connsiteY264" fmla="*/ 4578 h 10000"/>
                <a:gd name="connsiteX265" fmla="*/ 9015 w 10274"/>
                <a:gd name="connsiteY265" fmla="*/ 4599 h 10000"/>
                <a:gd name="connsiteX266" fmla="*/ 9015 w 10274"/>
                <a:gd name="connsiteY266" fmla="*/ 4698 h 10000"/>
                <a:gd name="connsiteX267" fmla="*/ 9081 w 10274"/>
                <a:gd name="connsiteY267" fmla="*/ 4805 h 10000"/>
                <a:gd name="connsiteX268" fmla="*/ 9027 w 10274"/>
                <a:gd name="connsiteY268" fmla="*/ 4904 h 10000"/>
                <a:gd name="connsiteX269" fmla="*/ 8919 w 10274"/>
                <a:gd name="connsiteY269" fmla="*/ 4918 h 10000"/>
                <a:gd name="connsiteX270" fmla="*/ 8933 w 10274"/>
                <a:gd name="connsiteY270" fmla="*/ 5032 h 10000"/>
                <a:gd name="connsiteX271" fmla="*/ 8927 w 10274"/>
                <a:gd name="connsiteY271" fmla="*/ 5103 h 10000"/>
                <a:gd name="connsiteX272" fmla="*/ 8893 w 10274"/>
                <a:gd name="connsiteY272" fmla="*/ 5138 h 10000"/>
                <a:gd name="connsiteX273" fmla="*/ 8826 w 10274"/>
                <a:gd name="connsiteY273" fmla="*/ 5110 h 10000"/>
                <a:gd name="connsiteX274" fmla="*/ 8767 w 10274"/>
                <a:gd name="connsiteY274" fmla="*/ 5018 h 10000"/>
                <a:gd name="connsiteX275" fmla="*/ 8699 w 10274"/>
                <a:gd name="connsiteY275" fmla="*/ 5089 h 10000"/>
                <a:gd name="connsiteX276" fmla="*/ 8632 w 10274"/>
                <a:gd name="connsiteY276" fmla="*/ 5039 h 10000"/>
                <a:gd name="connsiteX277" fmla="*/ 8625 w 10274"/>
                <a:gd name="connsiteY277" fmla="*/ 5011 h 10000"/>
                <a:gd name="connsiteX278" fmla="*/ 8531 w 10274"/>
                <a:gd name="connsiteY278" fmla="*/ 4947 h 10000"/>
                <a:gd name="connsiteX279" fmla="*/ 8504 w 10274"/>
                <a:gd name="connsiteY279" fmla="*/ 4961 h 10000"/>
                <a:gd name="connsiteX280" fmla="*/ 8517 w 10274"/>
                <a:gd name="connsiteY280" fmla="*/ 5039 h 10000"/>
                <a:gd name="connsiteX281" fmla="*/ 8464 w 10274"/>
                <a:gd name="connsiteY281" fmla="*/ 5138 h 10000"/>
                <a:gd name="connsiteX282" fmla="*/ 8504 w 10274"/>
                <a:gd name="connsiteY282" fmla="*/ 5160 h 10000"/>
                <a:gd name="connsiteX283" fmla="*/ 8579 w 10274"/>
                <a:gd name="connsiteY283" fmla="*/ 5145 h 10000"/>
                <a:gd name="connsiteX284" fmla="*/ 8592 w 10274"/>
                <a:gd name="connsiteY284" fmla="*/ 5181 h 10000"/>
                <a:gd name="connsiteX285" fmla="*/ 8579 w 10274"/>
                <a:gd name="connsiteY285" fmla="*/ 5224 h 10000"/>
                <a:gd name="connsiteX286" fmla="*/ 8605 w 10274"/>
                <a:gd name="connsiteY286" fmla="*/ 5280 h 10000"/>
                <a:gd name="connsiteX287" fmla="*/ 8665 w 10274"/>
                <a:gd name="connsiteY287" fmla="*/ 5316 h 10000"/>
                <a:gd name="connsiteX288" fmla="*/ 8652 w 10274"/>
                <a:gd name="connsiteY288" fmla="*/ 5401 h 10000"/>
                <a:gd name="connsiteX289" fmla="*/ 8692 w 10274"/>
                <a:gd name="connsiteY289" fmla="*/ 5444 h 10000"/>
                <a:gd name="connsiteX290" fmla="*/ 8645 w 10274"/>
                <a:gd name="connsiteY290" fmla="*/ 5486 h 10000"/>
                <a:gd name="connsiteX291" fmla="*/ 8632 w 10274"/>
                <a:gd name="connsiteY291" fmla="*/ 5642 h 10000"/>
                <a:gd name="connsiteX292" fmla="*/ 8605 w 10274"/>
                <a:gd name="connsiteY292" fmla="*/ 5649 h 10000"/>
                <a:gd name="connsiteX293" fmla="*/ 8638 w 10274"/>
                <a:gd name="connsiteY293" fmla="*/ 5720 h 10000"/>
                <a:gd name="connsiteX294" fmla="*/ 8645 w 10274"/>
                <a:gd name="connsiteY294" fmla="*/ 5841 h 10000"/>
                <a:gd name="connsiteX295" fmla="*/ 8678 w 10274"/>
                <a:gd name="connsiteY295" fmla="*/ 5869 h 10000"/>
                <a:gd name="connsiteX296" fmla="*/ 8686 w 10274"/>
                <a:gd name="connsiteY296" fmla="*/ 5905 h 10000"/>
                <a:gd name="connsiteX297" fmla="*/ 8712 w 10274"/>
                <a:gd name="connsiteY297" fmla="*/ 5912 h 10000"/>
                <a:gd name="connsiteX298" fmla="*/ 8718 w 10274"/>
                <a:gd name="connsiteY298" fmla="*/ 5983 h 10000"/>
                <a:gd name="connsiteX299" fmla="*/ 8705 w 10274"/>
                <a:gd name="connsiteY299" fmla="*/ 6033 h 10000"/>
                <a:gd name="connsiteX300" fmla="*/ 8774 w 10274"/>
                <a:gd name="connsiteY300" fmla="*/ 6061 h 10000"/>
                <a:gd name="connsiteX301" fmla="*/ 8873 w 10274"/>
                <a:gd name="connsiteY301" fmla="*/ 6004 h 10000"/>
                <a:gd name="connsiteX302" fmla="*/ 9020 w 10274"/>
                <a:gd name="connsiteY302" fmla="*/ 5891 h 10000"/>
                <a:gd name="connsiteX303" fmla="*/ 9061 w 10274"/>
                <a:gd name="connsiteY303" fmla="*/ 5891 h 10000"/>
                <a:gd name="connsiteX304" fmla="*/ 9061 w 10274"/>
                <a:gd name="connsiteY304" fmla="*/ 5976 h 10000"/>
                <a:gd name="connsiteX305" fmla="*/ 9088 w 10274"/>
                <a:gd name="connsiteY305" fmla="*/ 5990 h 10000"/>
                <a:gd name="connsiteX306" fmla="*/ 9134 w 10274"/>
                <a:gd name="connsiteY306" fmla="*/ 6089 h 10000"/>
                <a:gd name="connsiteX307" fmla="*/ 9168 w 10274"/>
                <a:gd name="connsiteY307" fmla="*/ 6097 h 10000"/>
                <a:gd name="connsiteX308" fmla="*/ 9147 w 10274"/>
                <a:gd name="connsiteY308" fmla="*/ 6153 h 10000"/>
                <a:gd name="connsiteX309" fmla="*/ 9201 w 10274"/>
                <a:gd name="connsiteY309" fmla="*/ 6281 h 10000"/>
                <a:gd name="connsiteX310" fmla="*/ 9201 w 10274"/>
                <a:gd name="connsiteY310" fmla="*/ 6345 h 10000"/>
                <a:gd name="connsiteX311" fmla="*/ 9229 w 10274"/>
                <a:gd name="connsiteY311" fmla="*/ 6416 h 10000"/>
                <a:gd name="connsiteX312" fmla="*/ 9187 w 10274"/>
                <a:gd name="connsiteY312" fmla="*/ 6473 h 10000"/>
                <a:gd name="connsiteX313" fmla="*/ 9141 w 10274"/>
                <a:gd name="connsiteY313" fmla="*/ 6466 h 10000"/>
                <a:gd name="connsiteX314" fmla="*/ 9141 w 10274"/>
                <a:gd name="connsiteY314" fmla="*/ 6501 h 10000"/>
                <a:gd name="connsiteX315" fmla="*/ 9187 w 10274"/>
                <a:gd name="connsiteY315" fmla="*/ 6544 h 10000"/>
                <a:gd name="connsiteX316" fmla="*/ 9208 w 10274"/>
                <a:gd name="connsiteY316" fmla="*/ 6515 h 10000"/>
                <a:gd name="connsiteX317" fmla="*/ 9248 w 10274"/>
                <a:gd name="connsiteY317" fmla="*/ 6579 h 10000"/>
                <a:gd name="connsiteX318" fmla="*/ 9296 w 10274"/>
                <a:gd name="connsiteY318" fmla="*/ 6579 h 10000"/>
                <a:gd name="connsiteX319" fmla="*/ 9267 w 10274"/>
                <a:gd name="connsiteY319" fmla="*/ 6757 h 10000"/>
                <a:gd name="connsiteX320" fmla="*/ 9248 w 10274"/>
                <a:gd name="connsiteY320" fmla="*/ 6792 h 10000"/>
                <a:gd name="connsiteX321" fmla="*/ 9187 w 10274"/>
                <a:gd name="connsiteY321" fmla="*/ 6778 h 10000"/>
                <a:gd name="connsiteX322" fmla="*/ 9114 w 10274"/>
                <a:gd name="connsiteY322" fmla="*/ 6799 h 10000"/>
                <a:gd name="connsiteX323" fmla="*/ 9088 w 10274"/>
                <a:gd name="connsiteY323" fmla="*/ 6842 h 10000"/>
                <a:gd name="connsiteX324" fmla="*/ 9081 w 10274"/>
                <a:gd name="connsiteY324" fmla="*/ 6884 h 10000"/>
                <a:gd name="connsiteX325" fmla="*/ 9035 w 10274"/>
                <a:gd name="connsiteY325" fmla="*/ 6934 h 10000"/>
                <a:gd name="connsiteX326" fmla="*/ 8961 w 10274"/>
                <a:gd name="connsiteY326" fmla="*/ 6941 h 10000"/>
                <a:gd name="connsiteX327" fmla="*/ 8946 w 10274"/>
                <a:gd name="connsiteY327" fmla="*/ 6962 h 10000"/>
                <a:gd name="connsiteX328" fmla="*/ 8899 w 10274"/>
                <a:gd name="connsiteY328" fmla="*/ 6927 h 10000"/>
                <a:gd name="connsiteX329" fmla="*/ 8854 w 10274"/>
                <a:gd name="connsiteY329" fmla="*/ 6934 h 10000"/>
                <a:gd name="connsiteX330" fmla="*/ 8826 w 10274"/>
                <a:gd name="connsiteY330" fmla="*/ 6906 h 10000"/>
                <a:gd name="connsiteX331" fmla="*/ 8767 w 10274"/>
                <a:gd name="connsiteY331" fmla="*/ 6891 h 10000"/>
                <a:gd name="connsiteX332" fmla="*/ 8780 w 10274"/>
                <a:gd name="connsiteY332" fmla="*/ 6941 h 10000"/>
                <a:gd name="connsiteX333" fmla="*/ 8752 w 10274"/>
                <a:gd name="connsiteY333" fmla="*/ 6991 h 10000"/>
                <a:gd name="connsiteX334" fmla="*/ 8652 w 10274"/>
                <a:gd name="connsiteY334" fmla="*/ 6984 h 10000"/>
                <a:gd name="connsiteX335" fmla="*/ 8619 w 10274"/>
                <a:gd name="connsiteY335" fmla="*/ 6962 h 10000"/>
                <a:gd name="connsiteX336" fmla="*/ 8565 w 10274"/>
                <a:gd name="connsiteY336" fmla="*/ 6984 h 10000"/>
                <a:gd name="connsiteX337" fmla="*/ 8558 w 10274"/>
                <a:gd name="connsiteY337" fmla="*/ 7055 h 10000"/>
                <a:gd name="connsiteX338" fmla="*/ 8458 w 10274"/>
                <a:gd name="connsiteY338" fmla="*/ 7133 h 10000"/>
                <a:gd name="connsiteX339" fmla="*/ 8424 w 10274"/>
                <a:gd name="connsiteY339" fmla="*/ 7090 h 10000"/>
                <a:gd name="connsiteX340" fmla="*/ 8351 w 10274"/>
                <a:gd name="connsiteY340" fmla="*/ 7111 h 10000"/>
                <a:gd name="connsiteX341" fmla="*/ 8304 w 10274"/>
                <a:gd name="connsiteY341" fmla="*/ 7133 h 10000"/>
                <a:gd name="connsiteX342" fmla="*/ 8297 w 10274"/>
                <a:gd name="connsiteY342" fmla="*/ 7168 h 10000"/>
                <a:gd name="connsiteX343" fmla="*/ 8195 w 10274"/>
                <a:gd name="connsiteY343" fmla="*/ 7246 h 10000"/>
                <a:gd name="connsiteX344" fmla="*/ 8137 w 10274"/>
                <a:gd name="connsiteY344" fmla="*/ 7232 h 10000"/>
                <a:gd name="connsiteX345" fmla="*/ 8076 w 10274"/>
                <a:gd name="connsiteY345" fmla="*/ 7260 h 10000"/>
                <a:gd name="connsiteX346" fmla="*/ 8029 w 10274"/>
                <a:gd name="connsiteY346" fmla="*/ 7303 h 10000"/>
                <a:gd name="connsiteX347" fmla="*/ 7962 w 10274"/>
                <a:gd name="connsiteY347" fmla="*/ 7331 h 10000"/>
                <a:gd name="connsiteX348" fmla="*/ 7968 w 10274"/>
                <a:gd name="connsiteY348" fmla="*/ 7374 h 10000"/>
                <a:gd name="connsiteX349" fmla="*/ 7909 w 10274"/>
                <a:gd name="connsiteY349" fmla="*/ 7402 h 10000"/>
                <a:gd name="connsiteX350" fmla="*/ 7821 w 10274"/>
                <a:gd name="connsiteY350" fmla="*/ 7523 h 10000"/>
                <a:gd name="connsiteX351" fmla="*/ 7808 w 10274"/>
                <a:gd name="connsiteY351" fmla="*/ 7573 h 10000"/>
                <a:gd name="connsiteX352" fmla="*/ 7780 w 10274"/>
                <a:gd name="connsiteY352" fmla="*/ 7559 h 10000"/>
                <a:gd name="connsiteX353" fmla="*/ 7794 w 10274"/>
                <a:gd name="connsiteY353" fmla="*/ 7523 h 10000"/>
                <a:gd name="connsiteX354" fmla="*/ 7708 w 10274"/>
                <a:gd name="connsiteY354" fmla="*/ 7339 h 10000"/>
                <a:gd name="connsiteX355" fmla="*/ 7708 w 10274"/>
                <a:gd name="connsiteY355" fmla="*/ 7268 h 10000"/>
                <a:gd name="connsiteX356" fmla="*/ 7668 w 10274"/>
                <a:gd name="connsiteY356" fmla="*/ 7268 h 10000"/>
                <a:gd name="connsiteX357" fmla="*/ 7544 w 10274"/>
                <a:gd name="connsiteY357" fmla="*/ 7197 h 10000"/>
                <a:gd name="connsiteX358" fmla="*/ 7473 w 10274"/>
                <a:gd name="connsiteY358" fmla="*/ 7232 h 10000"/>
                <a:gd name="connsiteX359" fmla="*/ 7452 w 10274"/>
                <a:gd name="connsiteY359" fmla="*/ 7275 h 10000"/>
                <a:gd name="connsiteX360" fmla="*/ 7505 w 10274"/>
                <a:gd name="connsiteY360" fmla="*/ 7324 h 10000"/>
                <a:gd name="connsiteX361" fmla="*/ 7518 w 10274"/>
                <a:gd name="connsiteY361" fmla="*/ 7367 h 10000"/>
                <a:gd name="connsiteX362" fmla="*/ 7485 w 10274"/>
                <a:gd name="connsiteY362" fmla="*/ 7410 h 10000"/>
                <a:gd name="connsiteX363" fmla="*/ 7492 w 10274"/>
                <a:gd name="connsiteY363" fmla="*/ 7445 h 10000"/>
                <a:gd name="connsiteX364" fmla="*/ 7479 w 10274"/>
                <a:gd name="connsiteY364" fmla="*/ 7516 h 10000"/>
                <a:gd name="connsiteX365" fmla="*/ 7485 w 10274"/>
                <a:gd name="connsiteY365" fmla="*/ 7587 h 10000"/>
                <a:gd name="connsiteX366" fmla="*/ 7526 w 10274"/>
                <a:gd name="connsiteY366" fmla="*/ 7700 h 10000"/>
                <a:gd name="connsiteX367" fmla="*/ 7485 w 10274"/>
                <a:gd name="connsiteY367" fmla="*/ 7743 h 10000"/>
                <a:gd name="connsiteX368" fmla="*/ 7492 w 10274"/>
                <a:gd name="connsiteY368" fmla="*/ 7779 h 10000"/>
                <a:gd name="connsiteX369" fmla="*/ 7458 w 10274"/>
                <a:gd name="connsiteY369" fmla="*/ 7793 h 10000"/>
                <a:gd name="connsiteX370" fmla="*/ 7439 w 10274"/>
                <a:gd name="connsiteY370" fmla="*/ 7814 h 10000"/>
                <a:gd name="connsiteX371" fmla="*/ 7310 w 10274"/>
                <a:gd name="connsiteY371" fmla="*/ 7800 h 10000"/>
                <a:gd name="connsiteX372" fmla="*/ 7291 w 10274"/>
                <a:gd name="connsiteY372" fmla="*/ 7757 h 10000"/>
                <a:gd name="connsiteX373" fmla="*/ 7250 w 10274"/>
                <a:gd name="connsiteY373" fmla="*/ 7786 h 10000"/>
                <a:gd name="connsiteX374" fmla="*/ 7164 w 10274"/>
                <a:gd name="connsiteY374" fmla="*/ 7771 h 10000"/>
                <a:gd name="connsiteX375" fmla="*/ 7104 w 10274"/>
                <a:gd name="connsiteY375" fmla="*/ 7793 h 10000"/>
                <a:gd name="connsiteX376" fmla="*/ 7070 w 10274"/>
                <a:gd name="connsiteY376" fmla="*/ 7644 h 10000"/>
                <a:gd name="connsiteX377" fmla="*/ 7035 w 10274"/>
                <a:gd name="connsiteY377" fmla="*/ 7637 h 10000"/>
                <a:gd name="connsiteX378" fmla="*/ 6996 w 10274"/>
                <a:gd name="connsiteY378" fmla="*/ 7544 h 10000"/>
                <a:gd name="connsiteX379" fmla="*/ 7017 w 10274"/>
                <a:gd name="connsiteY379" fmla="*/ 7502 h 10000"/>
                <a:gd name="connsiteX380" fmla="*/ 7063 w 10274"/>
                <a:gd name="connsiteY380" fmla="*/ 7523 h 10000"/>
                <a:gd name="connsiteX381" fmla="*/ 7084 w 10274"/>
                <a:gd name="connsiteY381" fmla="*/ 7473 h 10000"/>
                <a:gd name="connsiteX382" fmla="*/ 7051 w 10274"/>
                <a:gd name="connsiteY382" fmla="*/ 7438 h 10000"/>
                <a:gd name="connsiteX383" fmla="*/ 7070 w 10274"/>
                <a:gd name="connsiteY383" fmla="*/ 7402 h 10000"/>
                <a:gd name="connsiteX384" fmla="*/ 6983 w 10274"/>
                <a:gd name="connsiteY384" fmla="*/ 7331 h 10000"/>
                <a:gd name="connsiteX385" fmla="*/ 6989 w 10274"/>
                <a:gd name="connsiteY385" fmla="*/ 7296 h 10000"/>
                <a:gd name="connsiteX386" fmla="*/ 6936 w 10274"/>
                <a:gd name="connsiteY386" fmla="*/ 7260 h 10000"/>
                <a:gd name="connsiteX387" fmla="*/ 6969 w 10274"/>
                <a:gd name="connsiteY387" fmla="*/ 7218 h 10000"/>
                <a:gd name="connsiteX388" fmla="*/ 6956 w 10274"/>
                <a:gd name="connsiteY388" fmla="*/ 7168 h 10000"/>
                <a:gd name="connsiteX389" fmla="*/ 6895 w 10274"/>
                <a:gd name="connsiteY389" fmla="*/ 7090 h 10000"/>
                <a:gd name="connsiteX390" fmla="*/ 6856 w 10274"/>
                <a:gd name="connsiteY390" fmla="*/ 7026 h 10000"/>
                <a:gd name="connsiteX391" fmla="*/ 6775 w 10274"/>
                <a:gd name="connsiteY391" fmla="*/ 7055 h 10000"/>
                <a:gd name="connsiteX392" fmla="*/ 6729 w 10274"/>
                <a:gd name="connsiteY392" fmla="*/ 7048 h 10000"/>
                <a:gd name="connsiteX393" fmla="*/ 6702 w 10274"/>
                <a:gd name="connsiteY393" fmla="*/ 7111 h 10000"/>
                <a:gd name="connsiteX394" fmla="*/ 6609 w 10274"/>
                <a:gd name="connsiteY394" fmla="*/ 7119 h 10000"/>
                <a:gd name="connsiteX395" fmla="*/ 6574 w 10274"/>
                <a:gd name="connsiteY395" fmla="*/ 7111 h 10000"/>
                <a:gd name="connsiteX396" fmla="*/ 6494 w 10274"/>
                <a:gd name="connsiteY396" fmla="*/ 7161 h 10000"/>
                <a:gd name="connsiteX397" fmla="*/ 6502 w 10274"/>
                <a:gd name="connsiteY397" fmla="*/ 7260 h 10000"/>
                <a:gd name="connsiteX398" fmla="*/ 6481 w 10274"/>
                <a:gd name="connsiteY398" fmla="*/ 7324 h 10000"/>
                <a:gd name="connsiteX399" fmla="*/ 6481 w 10274"/>
                <a:gd name="connsiteY399" fmla="*/ 7381 h 10000"/>
                <a:gd name="connsiteX400" fmla="*/ 6413 w 10274"/>
                <a:gd name="connsiteY400" fmla="*/ 7424 h 10000"/>
                <a:gd name="connsiteX401" fmla="*/ 6340 w 10274"/>
                <a:gd name="connsiteY401" fmla="*/ 7431 h 10000"/>
                <a:gd name="connsiteX402" fmla="*/ 6320 w 10274"/>
                <a:gd name="connsiteY402" fmla="*/ 7410 h 10000"/>
                <a:gd name="connsiteX403" fmla="*/ 6253 w 10274"/>
                <a:gd name="connsiteY403" fmla="*/ 7388 h 10000"/>
                <a:gd name="connsiteX404" fmla="*/ 6215 w 10274"/>
                <a:gd name="connsiteY404" fmla="*/ 7431 h 10000"/>
                <a:gd name="connsiteX405" fmla="*/ 6205 w 10274"/>
                <a:gd name="connsiteY405" fmla="*/ 7473 h 10000"/>
                <a:gd name="connsiteX406" fmla="*/ 6165 w 10274"/>
                <a:gd name="connsiteY406" fmla="*/ 7480 h 10000"/>
                <a:gd name="connsiteX407" fmla="*/ 6159 w 10274"/>
                <a:gd name="connsiteY407" fmla="*/ 7523 h 10000"/>
                <a:gd name="connsiteX408" fmla="*/ 6126 w 10274"/>
                <a:gd name="connsiteY408" fmla="*/ 7523 h 10000"/>
                <a:gd name="connsiteX409" fmla="*/ 6086 w 10274"/>
                <a:gd name="connsiteY409" fmla="*/ 7424 h 10000"/>
                <a:gd name="connsiteX410" fmla="*/ 5992 w 10274"/>
                <a:gd name="connsiteY410" fmla="*/ 7473 h 10000"/>
                <a:gd name="connsiteX411" fmla="*/ 5884 w 10274"/>
                <a:gd name="connsiteY411" fmla="*/ 7551 h 10000"/>
                <a:gd name="connsiteX412" fmla="*/ 5843 w 10274"/>
                <a:gd name="connsiteY412" fmla="*/ 7566 h 10000"/>
                <a:gd name="connsiteX413" fmla="*/ 5858 w 10274"/>
                <a:gd name="connsiteY413" fmla="*/ 7615 h 10000"/>
                <a:gd name="connsiteX414" fmla="*/ 5797 w 10274"/>
                <a:gd name="connsiteY414" fmla="*/ 7637 h 10000"/>
                <a:gd name="connsiteX415" fmla="*/ 5756 w 10274"/>
                <a:gd name="connsiteY415" fmla="*/ 7608 h 10000"/>
                <a:gd name="connsiteX416" fmla="*/ 5669 w 10274"/>
                <a:gd name="connsiteY416" fmla="*/ 7622 h 10000"/>
                <a:gd name="connsiteX417" fmla="*/ 5669 w 10274"/>
                <a:gd name="connsiteY417" fmla="*/ 7395 h 10000"/>
                <a:gd name="connsiteX418" fmla="*/ 5755 w 10274"/>
                <a:gd name="connsiteY418" fmla="*/ 7826 h 10000"/>
                <a:gd name="connsiteX0" fmla="*/ 5269 w 10274"/>
                <a:gd name="connsiteY0" fmla="*/ 7970 h 10000"/>
                <a:gd name="connsiteX1" fmla="*/ 5321 w 10274"/>
                <a:gd name="connsiteY1" fmla="*/ 8247 h 10000"/>
                <a:gd name="connsiteX2" fmla="*/ 5273 w 10274"/>
                <a:gd name="connsiteY2" fmla="*/ 8254 h 10000"/>
                <a:gd name="connsiteX3" fmla="*/ 5112 w 10274"/>
                <a:gd name="connsiteY3" fmla="*/ 8353 h 10000"/>
                <a:gd name="connsiteX4" fmla="*/ 5020 w 10274"/>
                <a:gd name="connsiteY4" fmla="*/ 8368 h 10000"/>
                <a:gd name="connsiteX5" fmla="*/ 4984 w 10274"/>
                <a:gd name="connsiteY5" fmla="*/ 8311 h 10000"/>
                <a:gd name="connsiteX6" fmla="*/ 4839 w 10274"/>
                <a:gd name="connsiteY6" fmla="*/ 8361 h 10000"/>
                <a:gd name="connsiteX7" fmla="*/ 4819 w 10274"/>
                <a:gd name="connsiteY7" fmla="*/ 8432 h 10000"/>
                <a:gd name="connsiteX8" fmla="*/ 4732 w 10274"/>
                <a:gd name="connsiteY8" fmla="*/ 8417 h 10000"/>
                <a:gd name="connsiteX9" fmla="*/ 4658 w 10274"/>
                <a:gd name="connsiteY9" fmla="*/ 8382 h 10000"/>
                <a:gd name="connsiteX10" fmla="*/ 4598 w 10274"/>
                <a:gd name="connsiteY10" fmla="*/ 8403 h 10000"/>
                <a:gd name="connsiteX11" fmla="*/ 2110 w 10274"/>
                <a:gd name="connsiteY11" fmla="*/ 8971 h 10000"/>
                <a:gd name="connsiteX12" fmla="*/ 2117 w 10274"/>
                <a:gd name="connsiteY12" fmla="*/ 9021 h 10000"/>
                <a:gd name="connsiteX13" fmla="*/ 1715 w 10274"/>
                <a:gd name="connsiteY13" fmla="*/ 9837 h 10000"/>
                <a:gd name="connsiteX14" fmla="*/ 1629 w 10274"/>
                <a:gd name="connsiteY14" fmla="*/ 9879 h 10000"/>
                <a:gd name="connsiteX15" fmla="*/ 1580 w 10274"/>
                <a:gd name="connsiteY15" fmla="*/ 9922 h 10000"/>
                <a:gd name="connsiteX16" fmla="*/ 1500 w 10274"/>
                <a:gd name="connsiteY16" fmla="*/ 9929 h 10000"/>
                <a:gd name="connsiteX17" fmla="*/ 1453 w 10274"/>
                <a:gd name="connsiteY17" fmla="*/ 9943 h 10000"/>
                <a:gd name="connsiteX18" fmla="*/ 1414 w 10274"/>
                <a:gd name="connsiteY18" fmla="*/ 9929 h 10000"/>
                <a:gd name="connsiteX19" fmla="*/ 1346 w 10274"/>
                <a:gd name="connsiteY19" fmla="*/ 9943 h 10000"/>
                <a:gd name="connsiteX20" fmla="*/ 1340 w 10274"/>
                <a:gd name="connsiteY20" fmla="*/ 9957 h 10000"/>
                <a:gd name="connsiteX21" fmla="*/ 1286 w 10274"/>
                <a:gd name="connsiteY21" fmla="*/ 9993 h 10000"/>
                <a:gd name="connsiteX22" fmla="*/ 1246 w 10274"/>
                <a:gd name="connsiteY22" fmla="*/ 10000 h 10000"/>
                <a:gd name="connsiteX23" fmla="*/ 1126 w 10274"/>
                <a:gd name="connsiteY23" fmla="*/ 9901 h 10000"/>
                <a:gd name="connsiteX24" fmla="*/ 1038 w 10274"/>
                <a:gd name="connsiteY24" fmla="*/ 9794 h 10000"/>
                <a:gd name="connsiteX25" fmla="*/ 932 w 10274"/>
                <a:gd name="connsiteY25" fmla="*/ 9759 h 10000"/>
                <a:gd name="connsiteX26" fmla="*/ 911 w 10274"/>
                <a:gd name="connsiteY26" fmla="*/ 9624 h 10000"/>
                <a:gd name="connsiteX27" fmla="*/ 958 w 10274"/>
                <a:gd name="connsiteY27" fmla="*/ 9482 h 10000"/>
                <a:gd name="connsiteX28" fmla="*/ 274 w 10274"/>
                <a:gd name="connsiteY28" fmla="*/ 7104 h 10000"/>
                <a:gd name="connsiteX29" fmla="*/ 6108 w 10274"/>
                <a:gd name="connsiteY29" fmla="*/ 7627 h 10000"/>
                <a:gd name="connsiteX30" fmla="*/ 4939 w 10274"/>
                <a:gd name="connsiteY30" fmla="*/ 5713 h 10000"/>
                <a:gd name="connsiteX31" fmla="*/ 5093 w 10274"/>
                <a:gd name="connsiteY31" fmla="*/ 5720 h 10000"/>
                <a:gd name="connsiteX32" fmla="*/ 5146 w 10274"/>
                <a:gd name="connsiteY32" fmla="*/ 5742 h 10000"/>
                <a:gd name="connsiteX33" fmla="*/ 5260 w 10274"/>
                <a:gd name="connsiteY33" fmla="*/ 5635 h 10000"/>
                <a:gd name="connsiteX34" fmla="*/ 5321 w 10274"/>
                <a:gd name="connsiteY34" fmla="*/ 5628 h 10000"/>
                <a:gd name="connsiteX35" fmla="*/ 5374 w 10274"/>
                <a:gd name="connsiteY35" fmla="*/ 5564 h 10000"/>
                <a:gd name="connsiteX36" fmla="*/ 5441 w 10274"/>
                <a:gd name="connsiteY36" fmla="*/ 5515 h 10000"/>
                <a:gd name="connsiteX37" fmla="*/ 5508 w 10274"/>
                <a:gd name="connsiteY37" fmla="*/ 5408 h 10000"/>
                <a:gd name="connsiteX38" fmla="*/ 5522 w 10274"/>
                <a:gd name="connsiteY38" fmla="*/ 5344 h 10000"/>
                <a:gd name="connsiteX39" fmla="*/ 5602 w 10274"/>
                <a:gd name="connsiteY39" fmla="*/ 5316 h 10000"/>
                <a:gd name="connsiteX40" fmla="*/ 5696 w 10274"/>
                <a:gd name="connsiteY40" fmla="*/ 5351 h 10000"/>
                <a:gd name="connsiteX41" fmla="*/ 5776 w 10274"/>
                <a:gd name="connsiteY41" fmla="*/ 5337 h 10000"/>
                <a:gd name="connsiteX42" fmla="*/ 5858 w 10274"/>
                <a:gd name="connsiteY42" fmla="*/ 5344 h 10000"/>
                <a:gd name="connsiteX43" fmla="*/ 5999 w 10274"/>
                <a:gd name="connsiteY43" fmla="*/ 5302 h 10000"/>
                <a:gd name="connsiteX44" fmla="*/ 6091 w 10274"/>
                <a:gd name="connsiteY44" fmla="*/ 5195 h 10000"/>
                <a:gd name="connsiteX45" fmla="*/ 6131 w 10274"/>
                <a:gd name="connsiteY45" fmla="*/ 5160 h 10000"/>
                <a:gd name="connsiteX46" fmla="*/ 6193 w 10274"/>
                <a:gd name="connsiteY46" fmla="*/ 5160 h 10000"/>
                <a:gd name="connsiteX47" fmla="*/ 6239 w 10274"/>
                <a:gd name="connsiteY47" fmla="*/ 5103 h 10000"/>
                <a:gd name="connsiteX48" fmla="*/ 6220 w 10274"/>
                <a:gd name="connsiteY48" fmla="*/ 5039 h 10000"/>
                <a:gd name="connsiteX49" fmla="*/ 6233 w 10274"/>
                <a:gd name="connsiteY49" fmla="*/ 4982 h 10000"/>
                <a:gd name="connsiteX50" fmla="*/ 6294 w 10274"/>
                <a:gd name="connsiteY50" fmla="*/ 4876 h 10000"/>
                <a:gd name="connsiteX51" fmla="*/ 6359 w 10274"/>
                <a:gd name="connsiteY51" fmla="*/ 4776 h 10000"/>
                <a:gd name="connsiteX52" fmla="*/ 6427 w 10274"/>
                <a:gd name="connsiteY52" fmla="*/ 4755 h 10000"/>
                <a:gd name="connsiteX53" fmla="*/ 6461 w 10274"/>
                <a:gd name="connsiteY53" fmla="*/ 4720 h 10000"/>
                <a:gd name="connsiteX54" fmla="*/ 6574 w 10274"/>
                <a:gd name="connsiteY54" fmla="*/ 4734 h 10000"/>
                <a:gd name="connsiteX55" fmla="*/ 6689 w 10274"/>
                <a:gd name="connsiteY55" fmla="*/ 4734 h 10000"/>
                <a:gd name="connsiteX56" fmla="*/ 6696 w 10274"/>
                <a:gd name="connsiteY56" fmla="*/ 4670 h 10000"/>
                <a:gd name="connsiteX57" fmla="*/ 6715 w 10274"/>
                <a:gd name="connsiteY57" fmla="*/ 4627 h 10000"/>
                <a:gd name="connsiteX58" fmla="*/ 6708 w 10274"/>
                <a:gd name="connsiteY58" fmla="*/ 4599 h 10000"/>
                <a:gd name="connsiteX59" fmla="*/ 6775 w 10274"/>
                <a:gd name="connsiteY59" fmla="*/ 4578 h 10000"/>
                <a:gd name="connsiteX60" fmla="*/ 6822 w 10274"/>
                <a:gd name="connsiteY60" fmla="*/ 4634 h 10000"/>
                <a:gd name="connsiteX61" fmla="*/ 6889 w 10274"/>
                <a:gd name="connsiteY61" fmla="*/ 4613 h 10000"/>
                <a:gd name="connsiteX62" fmla="*/ 6910 w 10274"/>
                <a:gd name="connsiteY62" fmla="*/ 4578 h 10000"/>
                <a:gd name="connsiteX63" fmla="*/ 6964 w 10274"/>
                <a:gd name="connsiteY63" fmla="*/ 4564 h 10000"/>
                <a:gd name="connsiteX64" fmla="*/ 7075 w 10274"/>
                <a:gd name="connsiteY64" fmla="*/ 4493 h 10000"/>
                <a:gd name="connsiteX65" fmla="*/ 7184 w 10274"/>
                <a:gd name="connsiteY65" fmla="*/ 4521 h 10000"/>
                <a:gd name="connsiteX66" fmla="*/ 7212 w 10274"/>
                <a:gd name="connsiteY66" fmla="*/ 4507 h 10000"/>
                <a:gd name="connsiteX67" fmla="*/ 7270 w 10274"/>
                <a:gd name="connsiteY67" fmla="*/ 4528 h 10000"/>
                <a:gd name="connsiteX68" fmla="*/ 7298 w 10274"/>
                <a:gd name="connsiteY68" fmla="*/ 4471 h 10000"/>
                <a:gd name="connsiteX69" fmla="*/ 7324 w 10274"/>
                <a:gd name="connsiteY69" fmla="*/ 4500 h 10000"/>
                <a:gd name="connsiteX70" fmla="*/ 7365 w 10274"/>
                <a:gd name="connsiteY70" fmla="*/ 4493 h 10000"/>
                <a:gd name="connsiteX71" fmla="*/ 7411 w 10274"/>
                <a:gd name="connsiteY71" fmla="*/ 4556 h 10000"/>
                <a:gd name="connsiteX72" fmla="*/ 7464 w 10274"/>
                <a:gd name="connsiteY72" fmla="*/ 4549 h 10000"/>
                <a:gd name="connsiteX73" fmla="*/ 7512 w 10274"/>
                <a:gd name="connsiteY73" fmla="*/ 4578 h 10000"/>
                <a:gd name="connsiteX74" fmla="*/ 7532 w 10274"/>
                <a:gd name="connsiteY74" fmla="*/ 4556 h 10000"/>
                <a:gd name="connsiteX75" fmla="*/ 7628 w 10274"/>
                <a:gd name="connsiteY75" fmla="*/ 4564 h 10000"/>
                <a:gd name="connsiteX76" fmla="*/ 7641 w 10274"/>
                <a:gd name="connsiteY76" fmla="*/ 4585 h 10000"/>
                <a:gd name="connsiteX77" fmla="*/ 7740 w 10274"/>
                <a:gd name="connsiteY77" fmla="*/ 4514 h 10000"/>
                <a:gd name="connsiteX78" fmla="*/ 7740 w 10274"/>
                <a:gd name="connsiteY78" fmla="*/ 4393 h 10000"/>
                <a:gd name="connsiteX79" fmla="*/ 7715 w 10274"/>
                <a:gd name="connsiteY79" fmla="*/ 4379 h 10000"/>
                <a:gd name="connsiteX80" fmla="*/ 7694 w 10274"/>
                <a:gd name="connsiteY80" fmla="*/ 4294 h 10000"/>
                <a:gd name="connsiteX81" fmla="*/ 7654 w 10274"/>
                <a:gd name="connsiteY81" fmla="*/ 4209 h 10000"/>
                <a:gd name="connsiteX82" fmla="*/ 7592 w 10274"/>
                <a:gd name="connsiteY82" fmla="*/ 4173 h 10000"/>
                <a:gd name="connsiteX83" fmla="*/ 7585 w 10274"/>
                <a:gd name="connsiteY83" fmla="*/ 4131 h 10000"/>
                <a:gd name="connsiteX84" fmla="*/ 7499 w 10274"/>
                <a:gd name="connsiteY84" fmla="*/ 4053 h 10000"/>
                <a:gd name="connsiteX85" fmla="*/ 7505 w 10274"/>
                <a:gd name="connsiteY85" fmla="*/ 4024 h 10000"/>
                <a:gd name="connsiteX86" fmla="*/ 7419 w 10274"/>
                <a:gd name="connsiteY86" fmla="*/ 3982 h 10000"/>
                <a:gd name="connsiteX87" fmla="*/ 7411 w 10274"/>
                <a:gd name="connsiteY87" fmla="*/ 3903 h 10000"/>
                <a:gd name="connsiteX88" fmla="*/ 7265 w 10274"/>
                <a:gd name="connsiteY88" fmla="*/ 3833 h 10000"/>
                <a:gd name="connsiteX89" fmla="*/ 7184 w 10274"/>
                <a:gd name="connsiteY89" fmla="*/ 3683 h 10000"/>
                <a:gd name="connsiteX90" fmla="*/ 7063 w 10274"/>
                <a:gd name="connsiteY90" fmla="*/ 3676 h 10000"/>
                <a:gd name="connsiteX91" fmla="*/ 7022 w 10274"/>
                <a:gd name="connsiteY91" fmla="*/ 3648 h 10000"/>
                <a:gd name="connsiteX92" fmla="*/ 6964 w 10274"/>
                <a:gd name="connsiteY92" fmla="*/ 3669 h 10000"/>
                <a:gd name="connsiteX93" fmla="*/ 6869 w 10274"/>
                <a:gd name="connsiteY93" fmla="*/ 3669 h 10000"/>
                <a:gd name="connsiteX94" fmla="*/ 6735 w 10274"/>
                <a:gd name="connsiteY94" fmla="*/ 3840 h 10000"/>
                <a:gd name="connsiteX95" fmla="*/ 6689 w 10274"/>
                <a:gd name="connsiteY95" fmla="*/ 3918 h 10000"/>
                <a:gd name="connsiteX96" fmla="*/ 6568 w 10274"/>
                <a:gd name="connsiteY96" fmla="*/ 3797 h 10000"/>
                <a:gd name="connsiteX97" fmla="*/ 6481 w 10274"/>
                <a:gd name="connsiteY97" fmla="*/ 3747 h 10000"/>
                <a:gd name="connsiteX98" fmla="*/ 6393 w 10274"/>
                <a:gd name="connsiteY98" fmla="*/ 3754 h 10000"/>
                <a:gd name="connsiteX99" fmla="*/ 6306 w 10274"/>
                <a:gd name="connsiteY99" fmla="*/ 3790 h 10000"/>
                <a:gd name="connsiteX100" fmla="*/ 6233 w 10274"/>
                <a:gd name="connsiteY100" fmla="*/ 3762 h 10000"/>
                <a:gd name="connsiteX101" fmla="*/ 6165 w 10274"/>
                <a:gd name="connsiteY101" fmla="*/ 3804 h 10000"/>
                <a:gd name="connsiteX102" fmla="*/ 6099 w 10274"/>
                <a:gd name="connsiteY102" fmla="*/ 3889 h 10000"/>
                <a:gd name="connsiteX103" fmla="*/ 5945 w 10274"/>
                <a:gd name="connsiteY103" fmla="*/ 3733 h 10000"/>
                <a:gd name="connsiteX104" fmla="*/ 5924 w 10274"/>
                <a:gd name="connsiteY104" fmla="*/ 3577 h 10000"/>
                <a:gd name="connsiteX105" fmla="*/ 6045 w 10274"/>
                <a:gd name="connsiteY105" fmla="*/ 3513 h 10000"/>
                <a:gd name="connsiteX106" fmla="*/ 6038 w 10274"/>
                <a:gd name="connsiteY106" fmla="*/ 3343 h 10000"/>
                <a:gd name="connsiteX107" fmla="*/ 6152 w 10274"/>
                <a:gd name="connsiteY107" fmla="*/ 3144 h 10000"/>
                <a:gd name="connsiteX108" fmla="*/ 6140 w 10274"/>
                <a:gd name="connsiteY108" fmla="*/ 3109 h 10000"/>
                <a:gd name="connsiteX109" fmla="*/ 6413 w 10274"/>
                <a:gd name="connsiteY109" fmla="*/ 2456 h 10000"/>
                <a:gd name="connsiteX110" fmla="*/ 6561 w 10274"/>
                <a:gd name="connsiteY110" fmla="*/ 2555 h 10000"/>
                <a:gd name="connsiteX111" fmla="*/ 6648 w 10274"/>
                <a:gd name="connsiteY111" fmla="*/ 2598 h 10000"/>
                <a:gd name="connsiteX112" fmla="*/ 6735 w 10274"/>
                <a:gd name="connsiteY112" fmla="*/ 2598 h 10000"/>
                <a:gd name="connsiteX113" fmla="*/ 6869 w 10274"/>
                <a:gd name="connsiteY113" fmla="*/ 2676 h 10000"/>
                <a:gd name="connsiteX114" fmla="*/ 6889 w 10274"/>
                <a:gd name="connsiteY114" fmla="*/ 2626 h 10000"/>
                <a:gd name="connsiteX115" fmla="*/ 6977 w 10274"/>
                <a:gd name="connsiteY115" fmla="*/ 2612 h 10000"/>
                <a:gd name="connsiteX116" fmla="*/ 7051 w 10274"/>
                <a:gd name="connsiteY116" fmla="*/ 2527 h 10000"/>
                <a:gd name="connsiteX117" fmla="*/ 7143 w 10274"/>
                <a:gd name="connsiteY117" fmla="*/ 2463 h 10000"/>
                <a:gd name="connsiteX118" fmla="*/ 7184 w 10274"/>
                <a:gd name="connsiteY118" fmla="*/ 2399 h 10000"/>
                <a:gd name="connsiteX119" fmla="*/ 7324 w 10274"/>
                <a:gd name="connsiteY119" fmla="*/ 2356 h 10000"/>
                <a:gd name="connsiteX120" fmla="*/ 7399 w 10274"/>
                <a:gd name="connsiteY120" fmla="*/ 2363 h 10000"/>
                <a:gd name="connsiteX121" fmla="*/ 7458 w 10274"/>
                <a:gd name="connsiteY121" fmla="*/ 2300 h 10000"/>
                <a:gd name="connsiteX122" fmla="*/ 7505 w 10274"/>
                <a:gd name="connsiteY122" fmla="*/ 2214 h 10000"/>
                <a:gd name="connsiteX123" fmla="*/ 7485 w 10274"/>
                <a:gd name="connsiteY123" fmla="*/ 2200 h 10000"/>
                <a:gd name="connsiteX124" fmla="*/ 7505 w 10274"/>
                <a:gd name="connsiteY124" fmla="*/ 2108 h 10000"/>
                <a:gd name="connsiteX125" fmla="*/ 7425 w 10274"/>
                <a:gd name="connsiteY125" fmla="*/ 2108 h 10000"/>
                <a:gd name="connsiteX126" fmla="*/ 7464 w 10274"/>
                <a:gd name="connsiteY126" fmla="*/ 2030 h 10000"/>
                <a:gd name="connsiteX127" fmla="*/ 7473 w 10274"/>
                <a:gd name="connsiteY127" fmla="*/ 1938 h 10000"/>
                <a:gd name="connsiteX128" fmla="*/ 7505 w 10274"/>
                <a:gd name="connsiteY128" fmla="*/ 1916 h 10000"/>
                <a:gd name="connsiteX129" fmla="*/ 7565 w 10274"/>
                <a:gd name="connsiteY129" fmla="*/ 1824 h 10000"/>
                <a:gd name="connsiteX130" fmla="*/ 7559 w 10274"/>
                <a:gd name="connsiteY130" fmla="*/ 1753 h 10000"/>
                <a:gd name="connsiteX131" fmla="*/ 7608 w 10274"/>
                <a:gd name="connsiteY131" fmla="*/ 1675 h 10000"/>
                <a:gd name="connsiteX132" fmla="*/ 7661 w 10274"/>
                <a:gd name="connsiteY132" fmla="*/ 1625 h 10000"/>
                <a:gd name="connsiteX133" fmla="*/ 7681 w 10274"/>
                <a:gd name="connsiteY133" fmla="*/ 1540 h 10000"/>
                <a:gd name="connsiteX134" fmla="*/ 7674 w 10274"/>
                <a:gd name="connsiteY134" fmla="*/ 1512 h 10000"/>
                <a:gd name="connsiteX135" fmla="*/ 7721 w 10274"/>
                <a:gd name="connsiteY135" fmla="*/ 1455 h 10000"/>
                <a:gd name="connsiteX136" fmla="*/ 7788 w 10274"/>
                <a:gd name="connsiteY136" fmla="*/ 1285 h 10000"/>
                <a:gd name="connsiteX137" fmla="*/ 7808 w 10274"/>
                <a:gd name="connsiteY137" fmla="*/ 1185 h 10000"/>
                <a:gd name="connsiteX138" fmla="*/ 7842 w 10274"/>
                <a:gd name="connsiteY138" fmla="*/ 1192 h 10000"/>
                <a:gd name="connsiteX139" fmla="*/ 7934 w 10274"/>
                <a:gd name="connsiteY139" fmla="*/ 1079 h 10000"/>
                <a:gd name="connsiteX140" fmla="*/ 8041 w 10274"/>
                <a:gd name="connsiteY140" fmla="*/ 1015 h 10000"/>
                <a:gd name="connsiteX141" fmla="*/ 8054 w 10274"/>
                <a:gd name="connsiteY141" fmla="*/ 937 h 10000"/>
                <a:gd name="connsiteX142" fmla="*/ 8096 w 10274"/>
                <a:gd name="connsiteY142" fmla="*/ 852 h 10000"/>
                <a:gd name="connsiteX143" fmla="*/ 8083 w 10274"/>
                <a:gd name="connsiteY143" fmla="*/ 788 h 10000"/>
                <a:gd name="connsiteX144" fmla="*/ 8029 w 10274"/>
                <a:gd name="connsiteY144" fmla="*/ 731 h 10000"/>
                <a:gd name="connsiteX145" fmla="*/ 8054 w 10274"/>
                <a:gd name="connsiteY145" fmla="*/ 660 h 10000"/>
                <a:gd name="connsiteX146" fmla="*/ 8054 w 10274"/>
                <a:gd name="connsiteY146" fmla="*/ 575 h 10000"/>
                <a:gd name="connsiteX147" fmla="*/ 7955 w 10274"/>
                <a:gd name="connsiteY147" fmla="*/ 504 h 10000"/>
                <a:gd name="connsiteX148" fmla="*/ 7855 w 10274"/>
                <a:gd name="connsiteY148" fmla="*/ 546 h 10000"/>
                <a:gd name="connsiteX149" fmla="*/ 7808 w 10274"/>
                <a:gd name="connsiteY149" fmla="*/ 546 h 10000"/>
                <a:gd name="connsiteX150" fmla="*/ 7788 w 10274"/>
                <a:gd name="connsiteY150" fmla="*/ 497 h 10000"/>
                <a:gd name="connsiteX151" fmla="*/ 7788 w 10274"/>
                <a:gd name="connsiteY151" fmla="*/ 405 h 10000"/>
                <a:gd name="connsiteX152" fmla="*/ 7915 w 10274"/>
                <a:gd name="connsiteY152" fmla="*/ 312 h 10000"/>
                <a:gd name="connsiteX153" fmla="*/ 7955 w 10274"/>
                <a:gd name="connsiteY153" fmla="*/ 234 h 10000"/>
                <a:gd name="connsiteX154" fmla="*/ 8035 w 10274"/>
                <a:gd name="connsiteY154" fmla="*/ 170 h 10000"/>
                <a:gd name="connsiteX155" fmla="*/ 8109 w 10274"/>
                <a:gd name="connsiteY155" fmla="*/ 50 h 10000"/>
                <a:gd name="connsiteX156" fmla="*/ 8162 w 10274"/>
                <a:gd name="connsiteY156" fmla="*/ 28 h 10000"/>
                <a:gd name="connsiteX157" fmla="*/ 8236 w 10274"/>
                <a:gd name="connsiteY157" fmla="*/ 43 h 10000"/>
                <a:gd name="connsiteX158" fmla="*/ 8391 w 10274"/>
                <a:gd name="connsiteY158" fmla="*/ 0 h 10000"/>
                <a:gd name="connsiteX159" fmla="*/ 8464 w 10274"/>
                <a:gd name="connsiteY159" fmla="*/ 71 h 10000"/>
                <a:gd name="connsiteX160" fmla="*/ 8458 w 10274"/>
                <a:gd name="connsiteY160" fmla="*/ 121 h 10000"/>
                <a:gd name="connsiteX161" fmla="*/ 8492 w 10274"/>
                <a:gd name="connsiteY161" fmla="*/ 142 h 10000"/>
                <a:gd name="connsiteX162" fmla="*/ 8517 w 10274"/>
                <a:gd name="connsiteY162" fmla="*/ 192 h 10000"/>
                <a:gd name="connsiteX163" fmla="*/ 8477 w 10274"/>
                <a:gd name="connsiteY163" fmla="*/ 248 h 10000"/>
                <a:gd name="connsiteX164" fmla="*/ 8424 w 10274"/>
                <a:gd name="connsiteY164" fmla="*/ 376 h 10000"/>
                <a:gd name="connsiteX165" fmla="*/ 8338 w 10274"/>
                <a:gd name="connsiteY165" fmla="*/ 476 h 10000"/>
                <a:gd name="connsiteX166" fmla="*/ 8257 w 10274"/>
                <a:gd name="connsiteY166" fmla="*/ 532 h 10000"/>
                <a:gd name="connsiteX167" fmla="*/ 8318 w 10274"/>
                <a:gd name="connsiteY167" fmla="*/ 554 h 10000"/>
                <a:gd name="connsiteX168" fmla="*/ 8397 w 10274"/>
                <a:gd name="connsiteY168" fmla="*/ 639 h 10000"/>
                <a:gd name="connsiteX169" fmla="*/ 8451 w 10274"/>
                <a:gd name="connsiteY169" fmla="*/ 646 h 10000"/>
                <a:gd name="connsiteX170" fmla="*/ 8477 w 10274"/>
                <a:gd name="connsiteY170" fmla="*/ 738 h 10000"/>
                <a:gd name="connsiteX171" fmla="*/ 8531 w 10274"/>
                <a:gd name="connsiteY171" fmla="*/ 759 h 10000"/>
                <a:gd name="connsiteX172" fmla="*/ 8572 w 10274"/>
                <a:gd name="connsiteY172" fmla="*/ 752 h 10000"/>
                <a:gd name="connsiteX173" fmla="*/ 8652 w 10274"/>
                <a:gd name="connsiteY173" fmla="*/ 610 h 10000"/>
                <a:gd name="connsiteX174" fmla="*/ 8726 w 10274"/>
                <a:gd name="connsiteY174" fmla="*/ 625 h 10000"/>
                <a:gd name="connsiteX175" fmla="*/ 8738 w 10274"/>
                <a:gd name="connsiteY175" fmla="*/ 667 h 10000"/>
                <a:gd name="connsiteX176" fmla="*/ 8792 w 10274"/>
                <a:gd name="connsiteY176" fmla="*/ 717 h 10000"/>
                <a:gd name="connsiteX177" fmla="*/ 8792 w 10274"/>
                <a:gd name="connsiteY177" fmla="*/ 752 h 10000"/>
                <a:gd name="connsiteX178" fmla="*/ 8839 w 10274"/>
                <a:gd name="connsiteY178" fmla="*/ 774 h 10000"/>
                <a:gd name="connsiteX179" fmla="*/ 8907 w 10274"/>
                <a:gd name="connsiteY179" fmla="*/ 774 h 10000"/>
                <a:gd name="connsiteX180" fmla="*/ 8913 w 10274"/>
                <a:gd name="connsiteY180" fmla="*/ 837 h 10000"/>
                <a:gd name="connsiteX181" fmla="*/ 8854 w 10274"/>
                <a:gd name="connsiteY181" fmla="*/ 866 h 10000"/>
                <a:gd name="connsiteX182" fmla="*/ 8907 w 10274"/>
                <a:gd name="connsiteY182" fmla="*/ 1143 h 10000"/>
                <a:gd name="connsiteX183" fmla="*/ 8961 w 10274"/>
                <a:gd name="connsiteY183" fmla="*/ 1270 h 10000"/>
                <a:gd name="connsiteX184" fmla="*/ 8946 w 10274"/>
                <a:gd name="connsiteY184" fmla="*/ 1327 h 10000"/>
                <a:gd name="connsiteX185" fmla="*/ 8993 w 10274"/>
                <a:gd name="connsiteY185" fmla="*/ 1391 h 10000"/>
                <a:gd name="connsiteX186" fmla="*/ 9001 w 10274"/>
                <a:gd name="connsiteY186" fmla="*/ 1434 h 10000"/>
                <a:gd name="connsiteX187" fmla="*/ 9127 w 10274"/>
                <a:gd name="connsiteY187" fmla="*/ 1483 h 10000"/>
                <a:gd name="connsiteX188" fmla="*/ 9283 w 10274"/>
                <a:gd name="connsiteY188" fmla="*/ 1441 h 10000"/>
                <a:gd name="connsiteX189" fmla="*/ 9301 w 10274"/>
                <a:gd name="connsiteY189" fmla="*/ 1384 h 10000"/>
                <a:gd name="connsiteX190" fmla="*/ 9355 w 10274"/>
                <a:gd name="connsiteY190" fmla="*/ 1405 h 10000"/>
                <a:gd name="connsiteX191" fmla="*/ 9389 w 10274"/>
                <a:gd name="connsiteY191" fmla="*/ 1455 h 10000"/>
                <a:gd name="connsiteX192" fmla="*/ 9471 w 10274"/>
                <a:gd name="connsiteY192" fmla="*/ 1419 h 10000"/>
                <a:gd name="connsiteX193" fmla="*/ 9517 w 10274"/>
                <a:gd name="connsiteY193" fmla="*/ 1419 h 10000"/>
                <a:gd name="connsiteX194" fmla="*/ 9584 w 10274"/>
                <a:gd name="connsiteY194" fmla="*/ 1476 h 10000"/>
                <a:gd name="connsiteX195" fmla="*/ 9623 w 10274"/>
                <a:gd name="connsiteY195" fmla="*/ 1398 h 10000"/>
                <a:gd name="connsiteX196" fmla="*/ 9704 w 10274"/>
                <a:gd name="connsiteY196" fmla="*/ 1434 h 10000"/>
                <a:gd name="connsiteX197" fmla="*/ 9746 w 10274"/>
                <a:gd name="connsiteY197" fmla="*/ 1391 h 10000"/>
                <a:gd name="connsiteX198" fmla="*/ 9778 w 10274"/>
                <a:gd name="connsiteY198" fmla="*/ 1398 h 10000"/>
                <a:gd name="connsiteX199" fmla="*/ 9811 w 10274"/>
                <a:gd name="connsiteY199" fmla="*/ 1356 h 10000"/>
                <a:gd name="connsiteX200" fmla="*/ 9805 w 10274"/>
                <a:gd name="connsiteY200" fmla="*/ 1313 h 10000"/>
                <a:gd name="connsiteX201" fmla="*/ 9852 w 10274"/>
                <a:gd name="connsiteY201" fmla="*/ 1292 h 10000"/>
                <a:gd name="connsiteX202" fmla="*/ 9885 w 10274"/>
                <a:gd name="connsiteY202" fmla="*/ 1221 h 10000"/>
                <a:gd name="connsiteX203" fmla="*/ 9981 w 10274"/>
                <a:gd name="connsiteY203" fmla="*/ 1228 h 10000"/>
                <a:gd name="connsiteX204" fmla="*/ 10120 w 10274"/>
                <a:gd name="connsiteY204" fmla="*/ 1434 h 10000"/>
                <a:gd name="connsiteX205" fmla="*/ 10146 w 10274"/>
                <a:gd name="connsiteY205" fmla="*/ 1505 h 10000"/>
                <a:gd name="connsiteX206" fmla="*/ 10241 w 10274"/>
                <a:gd name="connsiteY206" fmla="*/ 1597 h 10000"/>
                <a:gd name="connsiteX207" fmla="*/ 10274 w 10274"/>
                <a:gd name="connsiteY207" fmla="*/ 1682 h 10000"/>
                <a:gd name="connsiteX208" fmla="*/ 10200 w 10274"/>
                <a:gd name="connsiteY208" fmla="*/ 1796 h 10000"/>
                <a:gd name="connsiteX209" fmla="*/ 10146 w 10274"/>
                <a:gd name="connsiteY209" fmla="*/ 1838 h 10000"/>
                <a:gd name="connsiteX210" fmla="*/ 10174 w 10274"/>
                <a:gd name="connsiteY210" fmla="*/ 1959 h 10000"/>
                <a:gd name="connsiteX211" fmla="*/ 10092 w 10274"/>
                <a:gd name="connsiteY211" fmla="*/ 2051 h 10000"/>
                <a:gd name="connsiteX212" fmla="*/ 10046 w 10274"/>
                <a:gd name="connsiteY212" fmla="*/ 2072 h 10000"/>
                <a:gd name="connsiteX213" fmla="*/ 10046 w 10274"/>
                <a:gd name="connsiteY213" fmla="*/ 2136 h 10000"/>
                <a:gd name="connsiteX214" fmla="*/ 9986 w 10274"/>
                <a:gd name="connsiteY214" fmla="*/ 2257 h 10000"/>
                <a:gd name="connsiteX215" fmla="*/ 9946 w 10274"/>
                <a:gd name="connsiteY215" fmla="*/ 2264 h 10000"/>
                <a:gd name="connsiteX216" fmla="*/ 9953 w 10274"/>
                <a:gd name="connsiteY216" fmla="*/ 2349 h 10000"/>
                <a:gd name="connsiteX217" fmla="*/ 9918 w 10274"/>
                <a:gd name="connsiteY217" fmla="*/ 2413 h 10000"/>
                <a:gd name="connsiteX218" fmla="*/ 9927 w 10274"/>
                <a:gd name="connsiteY218" fmla="*/ 2697 h 10000"/>
                <a:gd name="connsiteX219" fmla="*/ 9946 w 10274"/>
                <a:gd name="connsiteY219" fmla="*/ 2718 h 10000"/>
                <a:gd name="connsiteX220" fmla="*/ 9939 w 10274"/>
                <a:gd name="connsiteY220" fmla="*/ 2811 h 10000"/>
                <a:gd name="connsiteX221" fmla="*/ 9927 w 10274"/>
                <a:gd name="connsiteY221" fmla="*/ 2896 h 10000"/>
                <a:gd name="connsiteX222" fmla="*/ 9879 w 10274"/>
                <a:gd name="connsiteY222" fmla="*/ 2938 h 10000"/>
                <a:gd name="connsiteX223" fmla="*/ 9792 w 10274"/>
                <a:gd name="connsiteY223" fmla="*/ 2903 h 10000"/>
                <a:gd name="connsiteX224" fmla="*/ 9752 w 10274"/>
                <a:gd name="connsiteY224" fmla="*/ 2952 h 10000"/>
                <a:gd name="connsiteX225" fmla="*/ 9758 w 10274"/>
                <a:gd name="connsiteY225" fmla="*/ 2995 h 10000"/>
                <a:gd name="connsiteX226" fmla="*/ 9731 w 10274"/>
                <a:gd name="connsiteY226" fmla="*/ 3080 h 10000"/>
                <a:gd name="connsiteX227" fmla="*/ 9684 w 10274"/>
                <a:gd name="connsiteY227" fmla="*/ 3137 h 10000"/>
                <a:gd name="connsiteX228" fmla="*/ 9671 w 10274"/>
                <a:gd name="connsiteY228" fmla="*/ 3236 h 10000"/>
                <a:gd name="connsiteX229" fmla="*/ 9638 w 10274"/>
                <a:gd name="connsiteY229" fmla="*/ 3322 h 10000"/>
                <a:gd name="connsiteX230" fmla="*/ 9644 w 10274"/>
                <a:gd name="connsiteY230" fmla="*/ 3378 h 10000"/>
                <a:gd name="connsiteX231" fmla="*/ 9631 w 10274"/>
                <a:gd name="connsiteY231" fmla="*/ 3435 h 10000"/>
                <a:gd name="connsiteX232" fmla="*/ 9657 w 10274"/>
                <a:gd name="connsiteY232" fmla="*/ 3485 h 10000"/>
                <a:gd name="connsiteX233" fmla="*/ 9617 w 10274"/>
                <a:gd name="connsiteY233" fmla="*/ 3563 h 10000"/>
                <a:gd name="connsiteX234" fmla="*/ 9551 w 10274"/>
                <a:gd name="connsiteY234" fmla="*/ 3442 h 10000"/>
                <a:gd name="connsiteX235" fmla="*/ 9551 w 10274"/>
                <a:gd name="connsiteY235" fmla="*/ 3350 h 10000"/>
                <a:gd name="connsiteX236" fmla="*/ 9531 w 10274"/>
                <a:gd name="connsiteY236" fmla="*/ 3336 h 10000"/>
                <a:gd name="connsiteX237" fmla="*/ 9449 w 10274"/>
                <a:gd name="connsiteY237" fmla="*/ 3400 h 10000"/>
                <a:gd name="connsiteX238" fmla="*/ 9322 w 10274"/>
                <a:gd name="connsiteY238" fmla="*/ 3549 h 10000"/>
                <a:gd name="connsiteX239" fmla="*/ 9248 w 10274"/>
                <a:gd name="connsiteY239" fmla="*/ 3655 h 10000"/>
                <a:gd name="connsiteX240" fmla="*/ 9134 w 10274"/>
                <a:gd name="connsiteY240" fmla="*/ 3712 h 10000"/>
                <a:gd name="connsiteX241" fmla="*/ 9094 w 10274"/>
                <a:gd name="connsiteY241" fmla="*/ 3797 h 10000"/>
                <a:gd name="connsiteX242" fmla="*/ 9061 w 10274"/>
                <a:gd name="connsiteY242" fmla="*/ 3825 h 10000"/>
                <a:gd name="connsiteX243" fmla="*/ 8933 w 10274"/>
                <a:gd name="connsiteY243" fmla="*/ 3903 h 10000"/>
                <a:gd name="connsiteX244" fmla="*/ 8826 w 10274"/>
                <a:gd name="connsiteY244" fmla="*/ 3996 h 10000"/>
                <a:gd name="connsiteX245" fmla="*/ 8800 w 10274"/>
                <a:gd name="connsiteY245" fmla="*/ 4067 h 10000"/>
                <a:gd name="connsiteX246" fmla="*/ 8758 w 10274"/>
                <a:gd name="connsiteY246" fmla="*/ 4102 h 10000"/>
                <a:gd name="connsiteX247" fmla="*/ 8813 w 10274"/>
                <a:gd name="connsiteY247" fmla="*/ 4194 h 10000"/>
                <a:gd name="connsiteX248" fmla="*/ 8866 w 10274"/>
                <a:gd name="connsiteY248" fmla="*/ 4265 h 10000"/>
                <a:gd name="connsiteX249" fmla="*/ 8940 w 10274"/>
                <a:gd name="connsiteY249" fmla="*/ 4294 h 10000"/>
                <a:gd name="connsiteX250" fmla="*/ 8913 w 10274"/>
                <a:gd name="connsiteY250" fmla="*/ 4344 h 10000"/>
                <a:gd name="connsiteX251" fmla="*/ 8966 w 10274"/>
                <a:gd name="connsiteY251" fmla="*/ 4358 h 10000"/>
                <a:gd name="connsiteX252" fmla="*/ 8966 w 10274"/>
                <a:gd name="connsiteY252" fmla="*/ 4443 h 10000"/>
                <a:gd name="connsiteX253" fmla="*/ 9007 w 10274"/>
                <a:gd name="connsiteY253" fmla="*/ 4507 h 10000"/>
                <a:gd name="connsiteX254" fmla="*/ 9073 w 10274"/>
                <a:gd name="connsiteY254" fmla="*/ 4493 h 10000"/>
                <a:gd name="connsiteX255" fmla="*/ 9101 w 10274"/>
                <a:gd name="connsiteY255" fmla="*/ 4422 h 10000"/>
                <a:gd name="connsiteX256" fmla="*/ 9154 w 10274"/>
                <a:gd name="connsiteY256" fmla="*/ 4414 h 10000"/>
                <a:gd name="connsiteX257" fmla="*/ 9160 w 10274"/>
                <a:gd name="connsiteY257" fmla="*/ 4358 h 10000"/>
                <a:gd name="connsiteX258" fmla="*/ 9229 w 10274"/>
                <a:gd name="connsiteY258" fmla="*/ 4358 h 10000"/>
                <a:gd name="connsiteX259" fmla="*/ 9201 w 10274"/>
                <a:gd name="connsiteY259" fmla="*/ 4429 h 10000"/>
                <a:gd name="connsiteX260" fmla="*/ 9267 w 10274"/>
                <a:gd name="connsiteY260" fmla="*/ 4464 h 10000"/>
                <a:gd name="connsiteX261" fmla="*/ 9255 w 10274"/>
                <a:gd name="connsiteY261" fmla="*/ 4528 h 10000"/>
                <a:gd name="connsiteX262" fmla="*/ 9154 w 10274"/>
                <a:gd name="connsiteY262" fmla="*/ 4535 h 10000"/>
                <a:gd name="connsiteX263" fmla="*/ 9081 w 10274"/>
                <a:gd name="connsiteY263" fmla="*/ 4578 h 10000"/>
                <a:gd name="connsiteX264" fmla="*/ 9015 w 10274"/>
                <a:gd name="connsiteY264" fmla="*/ 4599 h 10000"/>
                <a:gd name="connsiteX265" fmla="*/ 9015 w 10274"/>
                <a:gd name="connsiteY265" fmla="*/ 4698 h 10000"/>
                <a:gd name="connsiteX266" fmla="*/ 9081 w 10274"/>
                <a:gd name="connsiteY266" fmla="*/ 4805 h 10000"/>
                <a:gd name="connsiteX267" fmla="*/ 9027 w 10274"/>
                <a:gd name="connsiteY267" fmla="*/ 4904 h 10000"/>
                <a:gd name="connsiteX268" fmla="*/ 8919 w 10274"/>
                <a:gd name="connsiteY268" fmla="*/ 4918 h 10000"/>
                <a:gd name="connsiteX269" fmla="*/ 8933 w 10274"/>
                <a:gd name="connsiteY269" fmla="*/ 5032 h 10000"/>
                <a:gd name="connsiteX270" fmla="*/ 8927 w 10274"/>
                <a:gd name="connsiteY270" fmla="*/ 5103 h 10000"/>
                <a:gd name="connsiteX271" fmla="*/ 8893 w 10274"/>
                <a:gd name="connsiteY271" fmla="*/ 5138 h 10000"/>
                <a:gd name="connsiteX272" fmla="*/ 8826 w 10274"/>
                <a:gd name="connsiteY272" fmla="*/ 5110 h 10000"/>
                <a:gd name="connsiteX273" fmla="*/ 8767 w 10274"/>
                <a:gd name="connsiteY273" fmla="*/ 5018 h 10000"/>
                <a:gd name="connsiteX274" fmla="*/ 8699 w 10274"/>
                <a:gd name="connsiteY274" fmla="*/ 5089 h 10000"/>
                <a:gd name="connsiteX275" fmla="*/ 8632 w 10274"/>
                <a:gd name="connsiteY275" fmla="*/ 5039 h 10000"/>
                <a:gd name="connsiteX276" fmla="*/ 8625 w 10274"/>
                <a:gd name="connsiteY276" fmla="*/ 5011 h 10000"/>
                <a:gd name="connsiteX277" fmla="*/ 8531 w 10274"/>
                <a:gd name="connsiteY277" fmla="*/ 4947 h 10000"/>
                <a:gd name="connsiteX278" fmla="*/ 8504 w 10274"/>
                <a:gd name="connsiteY278" fmla="*/ 4961 h 10000"/>
                <a:gd name="connsiteX279" fmla="*/ 8517 w 10274"/>
                <a:gd name="connsiteY279" fmla="*/ 5039 h 10000"/>
                <a:gd name="connsiteX280" fmla="*/ 8464 w 10274"/>
                <a:gd name="connsiteY280" fmla="*/ 5138 h 10000"/>
                <a:gd name="connsiteX281" fmla="*/ 8504 w 10274"/>
                <a:gd name="connsiteY281" fmla="*/ 5160 h 10000"/>
                <a:gd name="connsiteX282" fmla="*/ 8579 w 10274"/>
                <a:gd name="connsiteY282" fmla="*/ 5145 h 10000"/>
                <a:gd name="connsiteX283" fmla="*/ 8592 w 10274"/>
                <a:gd name="connsiteY283" fmla="*/ 5181 h 10000"/>
                <a:gd name="connsiteX284" fmla="*/ 8579 w 10274"/>
                <a:gd name="connsiteY284" fmla="*/ 5224 h 10000"/>
                <a:gd name="connsiteX285" fmla="*/ 8605 w 10274"/>
                <a:gd name="connsiteY285" fmla="*/ 5280 h 10000"/>
                <a:gd name="connsiteX286" fmla="*/ 8665 w 10274"/>
                <a:gd name="connsiteY286" fmla="*/ 5316 h 10000"/>
                <a:gd name="connsiteX287" fmla="*/ 8652 w 10274"/>
                <a:gd name="connsiteY287" fmla="*/ 5401 h 10000"/>
                <a:gd name="connsiteX288" fmla="*/ 8692 w 10274"/>
                <a:gd name="connsiteY288" fmla="*/ 5444 h 10000"/>
                <a:gd name="connsiteX289" fmla="*/ 8645 w 10274"/>
                <a:gd name="connsiteY289" fmla="*/ 5486 h 10000"/>
                <a:gd name="connsiteX290" fmla="*/ 8632 w 10274"/>
                <a:gd name="connsiteY290" fmla="*/ 5642 h 10000"/>
                <a:gd name="connsiteX291" fmla="*/ 8605 w 10274"/>
                <a:gd name="connsiteY291" fmla="*/ 5649 h 10000"/>
                <a:gd name="connsiteX292" fmla="*/ 8638 w 10274"/>
                <a:gd name="connsiteY292" fmla="*/ 5720 h 10000"/>
                <a:gd name="connsiteX293" fmla="*/ 8645 w 10274"/>
                <a:gd name="connsiteY293" fmla="*/ 5841 h 10000"/>
                <a:gd name="connsiteX294" fmla="*/ 8678 w 10274"/>
                <a:gd name="connsiteY294" fmla="*/ 5869 h 10000"/>
                <a:gd name="connsiteX295" fmla="*/ 8686 w 10274"/>
                <a:gd name="connsiteY295" fmla="*/ 5905 h 10000"/>
                <a:gd name="connsiteX296" fmla="*/ 8712 w 10274"/>
                <a:gd name="connsiteY296" fmla="*/ 5912 h 10000"/>
                <a:gd name="connsiteX297" fmla="*/ 8718 w 10274"/>
                <a:gd name="connsiteY297" fmla="*/ 5983 h 10000"/>
                <a:gd name="connsiteX298" fmla="*/ 8705 w 10274"/>
                <a:gd name="connsiteY298" fmla="*/ 6033 h 10000"/>
                <a:gd name="connsiteX299" fmla="*/ 8774 w 10274"/>
                <a:gd name="connsiteY299" fmla="*/ 6061 h 10000"/>
                <a:gd name="connsiteX300" fmla="*/ 8873 w 10274"/>
                <a:gd name="connsiteY300" fmla="*/ 6004 h 10000"/>
                <a:gd name="connsiteX301" fmla="*/ 9020 w 10274"/>
                <a:gd name="connsiteY301" fmla="*/ 5891 h 10000"/>
                <a:gd name="connsiteX302" fmla="*/ 9061 w 10274"/>
                <a:gd name="connsiteY302" fmla="*/ 5891 h 10000"/>
                <a:gd name="connsiteX303" fmla="*/ 9061 w 10274"/>
                <a:gd name="connsiteY303" fmla="*/ 5976 h 10000"/>
                <a:gd name="connsiteX304" fmla="*/ 9088 w 10274"/>
                <a:gd name="connsiteY304" fmla="*/ 5990 h 10000"/>
                <a:gd name="connsiteX305" fmla="*/ 9134 w 10274"/>
                <a:gd name="connsiteY305" fmla="*/ 6089 h 10000"/>
                <a:gd name="connsiteX306" fmla="*/ 9168 w 10274"/>
                <a:gd name="connsiteY306" fmla="*/ 6097 h 10000"/>
                <a:gd name="connsiteX307" fmla="*/ 9147 w 10274"/>
                <a:gd name="connsiteY307" fmla="*/ 6153 h 10000"/>
                <a:gd name="connsiteX308" fmla="*/ 9201 w 10274"/>
                <a:gd name="connsiteY308" fmla="*/ 6281 h 10000"/>
                <a:gd name="connsiteX309" fmla="*/ 9201 w 10274"/>
                <a:gd name="connsiteY309" fmla="*/ 6345 h 10000"/>
                <a:gd name="connsiteX310" fmla="*/ 9229 w 10274"/>
                <a:gd name="connsiteY310" fmla="*/ 6416 h 10000"/>
                <a:gd name="connsiteX311" fmla="*/ 9187 w 10274"/>
                <a:gd name="connsiteY311" fmla="*/ 6473 h 10000"/>
                <a:gd name="connsiteX312" fmla="*/ 9141 w 10274"/>
                <a:gd name="connsiteY312" fmla="*/ 6466 h 10000"/>
                <a:gd name="connsiteX313" fmla="*/ 9141 w 10274"/>
                <a:gd name="connsiteY313" fmla="*/ 6501 h 10000"/>
                <a:gd name="connsiteX314" fmla="*/ 9187 w 10274"/>
                <a:gd name="connsiteY314" fmla="*/ 6544 h 10000"/>
                <a:gd name="connsiteX315" fmla="*/ 9208 w 10274"/>
                <a:gd name="connsiteY315" fmla="*/ 6515 h 10000"/>
                <a:gd name="connsiteX316" fmla="*/ 9248 w 10274"/>
                <a:gd name="connsiteY316" fmla="*/ 6579 h 10000"/>
                <a:gd name="connsiteX317" fmla="*/ 9296 w 10274"/>
                <a:gd name="connsiteY317" fmla="*/ 6579 h 10000"/>
                <a:gd name="connsiteX318" fmla="*/ 9267 w 10274"/>
                <a:gd name="connsiteY318" fmla="*/ 6757 h 10000"/>
                <a:gd name="connsiteX319" fmla="*/ 9248 w 10274"/>
                <a:gd name="connsiteY319" fmla="*/ 6792 h 10000"/>
                <a:gd name="connsiteX320" fmla="*/ 9187 w 10274"/>
                <a:gd name="connsiteY320" fmla="*/ 6778 h 10000"/>
                <a:gd name="connsiteX321" fmla="*/ 9114 w 10274"/>
                <a:gd name="connsiteY321" fmla="*/ 6799 h 10000"/>
                <a:gd name="connsiteX322" fmla="*/ 9088 w 10274"/>
                <a:gd name="connsiteY322" fmla="*/ 6842 h 10000"/>
                <a:gd name="connsiteX323" fmla="*/ 9081 w 10274"/>
                <a:gd name="connsiteY323" fmla="*/ 6884 h 10000"/>
                <a:gd name="connsiteX324" fmla="*/ 9035 w 10274"/>
                <a:gd name="connsiteY324" fmla="*/ 6934 h 10000"/>
                <a:gd name="connsiteX325" fmla="*/ 8961 w 10274"/>
                <a:gd name="connsiteY325" fmla="*/ 6941 h 10000"/>
                <a:gd name="connsiteX326" fmla="*/ 8946 w 10274"/>
                <a:gd name="connsiteY326" fmla="*/ 6962 h 10000"/>
                <a:gd name="connsiteX327" fmla="*/ 8899 w 10274"/>
                <a:gd name="connsiteY327" fmla="*/ 6927 h 10000"/>
                <a:gd name="connsiteX328" fmla="*/ 8854 w 10274"/>
                <a:gd name="connsiteY328" fmla="*/ 6934 h 10000"/>
                <a:gd name="connsiteX329" fmla="*/ 8826 w 10274"/>
                <a:gd name="connsiteY329" fmla="*/ 6906 h 10000"/>
                <a:gd name="connsiteX330" fmla="*/ 8767 w 10274"/>
                <a:gd name="connsiteY330" fmla="*/ 6891 h 10000"/>
                <a:gd name="connsiteX331" fmla="*/ 8780 w 10274"/>
                <a:gd name="connsiteY331" fmla="*/ 6941 h 10000"/>
                <a:gd name="connsiteX332" fmla="*/ 8752 w 10274"/>
                <a:gd name="connsiteY332" fmla="*/ 6991 h 10000"/>
                <a:gd name="connsiteX333" fmla="*/ 8652 w 10274"/>
                <a:gd name="connsiteY333" fmla="*/ 6984 h 10000"/>
                <a:gd name="connsiteX334" fmla="*/ 8619 w 10274"/>
                <a:gd name="connsiteY334" fmla="*/ 6962 h 10000"/>
                <a:gd name="connsiteX335" fmla="*/ 8565 w 10274"/>
                <a:gd name="connsiteY335" fmla="*/ 6984 h 10000"/>
                <a:gd name="connsiteX336" fmla="*/ 8558 w 10274"/>
                <a:gd name="connsiteY336" fmla="*/ 7055 h 10000"/>
                <a:gd name="connsiteX337" fmla="*/ 8458 w 10274"/>
                <a:gd name="connsiteY337" fmla="*/ 7133 h 10000"/>
                <a:gd name="connsiteX338" fmla="*/ 8424 w 10274"/>
                <a:gd name="connsiteY338" fmla="*/ 7090 h 10000"/>
                <a:gd name="connsiteX339" fmla="*/ 8351 w 10274"/>
                <a:gd name="connsiteY339" fmla="*/ 7111 h 10000"/>
                <a:gd name="connsiteX340" fmla="*/ 8304 w 10274"/>
                <a:gd name="connsiteY340" fmla="*/ 7133 h 10000"/>
                <a:gd name="connsiteX341" fmla="*/ 8297 w 10274"/>
                <a:gd name="connsiteY341" fmla="*/ 7168 h 10000"/>
                <a:gd name="connsiteX342" fmla="*/ 8195 w 10274"/>
                <a:gd name="connsiteY342" fmla="*/ 7246 h 10000"/>
                <a:gd name="connsiteX343" fmla="*/ 8137 w 10274"/>
                <a:gd name="connsiteY343" fmla="*/ 7232 h 10000"/>
                <a:gd name="connsiteX344" fmla="*/ 8076 w 10274"/>
                <a:gd name="connsiteY344" fmla="*/ 7260 h 10000"/>
                <a:gd name="connsiteX345" fmla="*/ 8029 w 10274"/>
                <a:gd name="connsiteY345" fmla="*/ 7303 h 10000"/>
                <a:gd name="connsiteX346" fmla="*/ 7962 w 10274"/>
                <a:gd name="connsiteY346" fmla="*/ 7331 h 10000"/>
                <a:gd name="connsiteX347" fmla="*/ 7968 w 10274"/>
                <a:gd name="connsiteY347" fmla="*/ 7374 h 10000"/>
                <a:gd name="connsiteX348" fmla="*/ 7909 w 10274"/>
                <a:gd name="connsiteY348" fmla="*/ 7402 h 10000"/>
                <a:gd name="connsiteX349" fmla="*/ 7821 w 10274"/>
                <a:gd name="connsiteY349" fmla="*/ 7523 h 10000"/>
                <a:gd name="connsiteX350" fmla="*/ 7808 w 10274"/>
                <a:gd name="connsiteY350" fmla="*/ 7573 h 10000"/>
                <a:gd name="connsiteX351" fmla="*/ 7780 w 10274"/>
                <a:gd name="connsiteY351" fmla="*/ 7559 h 10000"/>
                <a:gd name="connsiteX352" fmla="*/ 7794 w 10274"/>
                <a:gd name="connsiteY352" fmla="*/ 7523 h 10000"/>
                <a:gd name="connsiteX353" fmla="*/ 7708 w 10274"/>
                <a:gd name="connsiteY353" fmla="*/ 7339 h 10000"/>
                <a:gd name="connsiteX354" fmla="*/ 7708 w 10274"/>
                <a:gd name="connsiteY354" fmla="*/ 7268 h 10000"/>
                <a:gd name="connsiteX355" fmla="*/ 7668 w 10274"/>
                <a:gd name="connsiteY355" fmla="*/ 7268 h 10000"/>
                <a:gd name="connsiteX356" fmla="*/ 7544 w 10274"/>
                <a:gd name="connsiteY356" fmla="*/ 7197 h 10000"/>
                <a:gd name="connsiteX357" fmla="*/ 7473 w 10274"/>
                <a:gd name="connsiteY357" fmla="*/ 7232 h 10000"/>
                <a:gd name="connsiteX358" fmla="*/ 7452 w 10274"/>
                <a:gd name="connsiteY358" fmla="*/ 7275 h 10000"/>
                <a:gd name="connsiteX359" fmla="*/ 7505 w 10274"/>
                <a:gd name="connsiteY359" fmla="*/ 7324 h 10000"/>
                <a:gd name="connsiteX360" fmla="*/ 7518 w 10274"/>
                <a:gd name="connsiteY360" fmla="*/ 7367 h 10000"/>
                <a:gd name="connsiteX361" fmla="*/ 7485 w 10274"/>
                <a:gd name="connsiteY361" fmla="*/ 7410 h 10000"/>
                <a:gd name="connsiteX362" fmla="*/ 7492 w 10274"/>
                <a:gd name="connsiteY362" fmla="*/ 7445 h 10000"/>
                <a:gd name="connsiteX363" fmla="*/ 7479 w 10274"/>
                <a:gd name="connsiteY363" fmla="*/ 7516 h 10000"/>
                <a:gd name="connsiteX364" fmla="*/ 7485 w 10274"/>
                <a:gd name="connsiteY364" fmla="*/ 7587 h 10000"/>
                <a:gd name="connsiteX365" fmla="*/ 7526 w 10274"/>
                <a:gd name="connsiteY365" fmla="*/ 7700 h 10000"/>
                <a:gd name="connsiteX366" fmla="*/ 7485 w 10274"/>
                <a:gd name="connsiteY366" fmla="*/ 7743 h 10000"/>
                <a:gd name="connsiteX367" fmla="*/ 7492 w 10274"/>
                <a:gd name="connsiteY367" fmla="*/ 7779 h 10000"/>
                <a:gd name="connsiteX368" fmla="*/ 7458 w 10274"/>
                <a:gd name="connsiteY368" fmla="*/ 7793 h 10000"/>
                <a:gd name="connsiteX369" fmla="*/ 7439 w 10274"/>
                <a:gd name="connsiteY369" fmla="*/ 7814 h 10000"/>
                <a:gd name="connsiteX370" fmla="*/ 7310 w 10274"/>
                <a:gd name="connsiteY370" fmla="*/ 7800 h 10000"/>
                <a:gd name="connsiteX371" fmla="*/ 7291 w 10274"/>
                <a:gd name="connsiteY371" fmla="*/ 7757 h 10000"/>
                <a:gd name="connsiteX372" fmla="*/ 7250 w 10274"/>
                <a:gd name="connsiteY372" fmla="*/ 7786 h 10000"/>
                <a:gd name="connsiteX373" fmla="*/ 7164 w 10274"/>
                <a:gd name="connsiteY373" fmla="*/ 7771 h 10000"/>
                <a:gd name="connsiteX374" fmla="*/ 7104 w 10274"/>
                <a:gd name="connsiteY374" fmla="*/ 7793 h 10000"/>
                <a:gd name="connsiteX375" fmla="*/ 7070 w 10274"/>
                <a:gd name="connsiteY375" fmla="*/ 7644 h 10000"/>
                <a:gd name="connsiteX376" fmla="*/ 7035 w 10274"/>
                <a:gd name="connsiteY376" fmla="*/ 7637 h 10000"/>
                <a:gd name="connsiteX377" fmla="*/ 6996 w 10274"/>
                <a:gd name="connsiteY377" fmla="*/ 7544 h 10000"/>
                <a:gd name="connsiteX378" fmla="*/ 7017 w 10274"/>
                <a:gd name="connsiteY378" fmla="*/ 7502 h 10000"/>
                <a:gd name="connsiteX379" fmla="*/ 7063 w 10274"/>
                <a:gd name="connsiteY379" fmla="*/ 7523 h 10000"/>
                <a:gd name="connsiteX380" fmla="*/ 7084 w 10274"/>
                <a:gd name="connsiteY380" fmla="*/ 7473 h 10000"/>
                <a:gd name="connsiteX381" fmla="*/ 7051 w 10274"/>
                <a:gd name="connsiteY381" fmla="*/ 7438 h 10000"/>
                <a:gd name="connsiteX382" fmla="*/ 7070 w 10274"/>
                <a:gd name="connsiteY382" fmla="*/ 7402 h 10000"/>
                <a:gd name="connsiteX383" fmla="*/ 6983 w 10274"/>
                <a:gd name="connsiteY383" fmla="*/ 7331 h 10000"/>
                <a:gd name="connsiteX384" fmla="*/ 6989 w 10274"/>
                <a:gd name="connsiteY384" fmla="*/ 7296 h 10000"/>
                <a:gd name="connsiteX385" fmla="*/ 6936 w 10274"/>
                <a:gd name="connsiteY385" fmla="*/ 7260 h 10000"/>
                <a:gd name="connsiteX386" fmla="*/ 6969 w 10274"/>
                <a:gd name="connsiteY386" fmla="*/ 7218 h 10000"/>
                <a:gd name="connsiteX387" fmla="*/ 6956 w 10274"/>
                <a:gd name="connsiteY387" fmla="*/ 7168 h 10000"/>
                <a:gd name="connsiteX388" fmla="*/ 6895 w 10274"/>
                <a:gd name="connsiteY388" fmla="*/ 7090 h 10000"/>
                <a:gd name="connsiteX389" fmla="*/ 6856 w 10274"/>
                <a:gd name="connsiteY389" fmla="*/ 7026 h 10000"/>
                <a:gd name="connsiteX390" fmla="*/ 6775 w 10274"/>
                <a:gd name="connsiteY390" fmla="*/ 7055 h 10000"/>
                <a:gd name="connsiteX391" fmla="*/ 6729 w 10274"/>
                <a:gd name="connsiteY391" fmla="*/ 7048 h 10000"/>
                <a:gd name="connsiteX392" fmla="*/ 6702 w 10274"/>
                <a:gd name="connsiteY392" fmla="*/ 7111 h 10000"/>
                <a:gd name="connsiteX393" fmla="*/ 6609 w 10274"/>
                <a:gd name="connsiteY393" fmla="*/ 7119 h 10000"/>
                <a:gd name="connsiteX394" fmla="*/ 6574 w 10274"/>
                <a:gd name="connsiteY394" fmla="*/ 7111 h 10000"/>
                <a:gd name="connsiteX395" fmla="*/ 6494 w 10274"/>
                <a:gd name="connsiteY395" fmla="*/ 7161 h 10000"/>
                <a:gd name="connsiteX396" fmla="*/ 6502 w 10274"/>
                <a:gd name="connsiteY396" fmla="*/ 7260 h 10000"/>
                <a:gd name="connsiteX397" fmla="*/ 6481 w 10274"/>
                <a:gd name="connsiteY397" fmla="*/ 7324 h 10000"/>
                <a:gd name="connsiteX398" fmla="*/ 6481 w 10274"/>
                <a:gd name="connsiteY398" fmla="*/ 7381 h 10000"/>
                <a:gd name="connsiteX399" fmla="*/ 6413 w 10274"/>
                <a:gd name="connsiteY399" fmla="*/ 7424 h 10000"/>
                <a:gd name="connsiteX400" fmla="*/ 6340 w 10274"/>
                <a:gd name="connsiteY400" fmla="*/ 7431 h 10000"/>
                <a:gd name="connsiteX401" fmla="*/ 6320 w 10274"/>
                <a:gd name="connsiteY401" fmla="*/ 7410 h 10000"/>
                <a:gd name="connsiteX402" fmla="*/ 6253 w 10274"/>
                <a:gd name="connsiteY402" fmla="*/ 7388 h 10000"/>
                <a:gd name="connsiteX403" fmla="*/ 6215 w 10274"/>
                <a:gd name="connsiteY403" fmla="*/ 7431 h 10000"/>
                <a:gd name="connsiteX404" fmla="*/ 6205 w 10274"/>
                <a:gd name="connsiteY404" fmla="*/ 7473 h 10000"/>
                <a:gd name="connsiteX405" fmla="*/ 6165 w 10274"/>
                <a:gd name="connsiteY405" fmla="*/ 7480 h 10000"/>
                <a:gd name="connsiteX406" fmla="*/ 6159 w 10274"/>
                <a:gd name="connsiteY406" fmla="*/ 7523 h 10000"/>
                <a:gd name="connsiteX407" fmla="*/ 6126 w 10274"/>
                <a:gd name="connsiteY407" fmla="*/ 7523 h 10000"/>
                <a:gd name="connsiteX408" fmla="*/ 6086 w 10274"/>
                <a:gd name="connsiteY408" fmla="*/ 7424 h 10000"/>
                <a:gd name="connsiteX409" fmla="*/ 5992 w 10274"/>
                <a:gd name="connsiteY409" fmla="*/ 7473 h 10000"/>
                <a:gd name="connsiteX410" fmla="*/ 5884 w 10274"/>
                <a:gd name="connsiteY410" fmla="*/ 7551 h 10000"/>
                <a:gd name="connsiteX411" fmla="*/ 5843 w 10274"/>
                <a:gd name="connsiteY411" fmla="*/ 7566 h 10000"/>
                <a:gd name="connsiteX412" fmla="*/ 5858 w 10274"/>
                <a:gd name="connsiteY412" fmla="*/ 7615 h 10000"/>
                <a:gd name="connsiteX413" fmla="*/ 5797 w 10274"/>
                <a:gd name="connsiteY413" fmla="*/ 7637 h 10000"/>
                <a:gd name="connsiteX414" fmla="*/ 5756 w 10274"/>
                <a:gd name="connsiteY414" fmla="*/ 7608 h 10000"/>
                <a:gd name="connsiteX415" fmla="*/ 5669 w 10274"/>
                <a:gd name="connsiteY415" fmla="*/ 7622 h 10000"/>
                <a:gd name="connsiteX416" fmla="*/ 5669 w 10274"/>
                <a:gd name="connsiteY416" fmla="*/ 7395 h 10000"/>
                <a:gd name="connsiteX417" fmla="*/ 5755 w 10274"/>
                <a:gd name="connsiteY417" fmla="*/ 7826 h 10000"/>
                <a:gd name="connsiteX0" fmla="*/ 5269 w 10274"/>
                <a:gd name="connsiteY0" fmla="*/ 7970 h 10000"/>
                <a:gd name="connsiteX1" fmla="*/ 5321 w 10274"/>
                <a:gd name="connsiteY1" fmla="*/ 8247 h 10000"/>
                <a:gd name="connsiteX2" fmla="*/ 5273 w 10274"/>
                <a:gd name="connsiteY2" fmla="*/ 8254 h 10000"/>
                <a:gd name="connsiteX3" fmla="*/ 5112 w 10274"/>
                <a:gd name="connsiteY3" fmla="*/ 8353 h 10000"/>
                <a:gd name="connsiteX4" fmla="*/ 5020 w 10274"/>
                <a:gd name="connsiteY4" fmla="*/ 8368 h 10000"/>
                <a:gd name="connsiteX5" fmla="*/ 4984 w 10274"/>
                <a:gd name="connsiteY5" fmla="*/ 8311 h 10000"/>
                <a:gd name="connsiteX6" fmla="*/ 4839 w 10274"/>
                <a:gd name="connsiteY6" fmla="*/ 8361 h 10000"/>
                <a:gd name="connsiteX7" fmla="*/ 4819 w 10274"/>
                <a:gd name="connsiteY7" fmla="*/ 8432 h 10000"/>
                <a:gd name="connsiteX8" fmla="*/ 4732 w 10274"/>
                <a:gd name="connsiteY8" fmla="*/ 8417 h 10000"/>
                <a:gd name="connsiteX9" fmla="*/ 4658 w 10274"/>
                <a:gd name="connsiteY9" fmla="*/ 8382 h 10000"/>
                <a:gd name="connsiteX10" fmla="*/ 4598 w 10274"/>
                <a:gd name="connsiteY10" fmla="*/ 8403 h 10000"/>
                <a:gd name="connsiteX11" fmla="*/ 2110 w 10274"/>
                <a:gd name="connsiteY11" fmla="*/ 8971 h 10000"/>
                <a:gd name="connsiteX12" fmla="*/ 2117 w 10274"/>
                <a:gd name="connsiteY12" fmla="*/ 9021 h 10000"/>
                <a:gd name="connsiteX13" fmla="*/ 1715 w 10274"/>
                <a:gd name="connsiteY13" fmla="*/ 9837 h 10000"/>
                <a:gd name="connsiteX14" fmla="*/ 1629 w 10274"/>
                <a:gd name="connsiteY14" fmla="*/ 9879 h 10000"/>
                <a:gd name="connsiteX15" fmla="*/ 1580 w 10274"/>
                <a:gd name="connsiteY15" fmla="*/ 9922 h 10000"/>
                <a:gd name="connsiteX16" fmla="*/ 1500 w 10274"/>
                <a:gd name="connsiteY16" fmla="*/ 9929 h 10000"/>
                <a:gd name="connsiteX17" fmla="*/ 1453 w 10274"/>
                <a:gd name="connsiteY17" fmla="*/ 9943 h 10000"/>
                <a:gd name="connsiteX18" fmla="*/ 1414 w 10274"/>
                <a:gd name="connsiteY18" fmla="*/ 9929 h 10000"/>
                <a:gd name="connsiteX19" fmla="*/ 1346 w 10274"/>
                <a:gd name="connsiteY19" fmla="*/ 9943 h 10000"/>
                <a:gd name="connsiteX20" fmla="*/ 1340 w 10274"/>
                <a:gd name="connsiteY20" fmla="*/ 9957 h 10000"/>
                <a:gd name="connsiteX21" fmla="*/ 1286 w 10274"/>
                <a:gd name="connsiteY21" fmla="*/ 9993 h 10000"/>
                <a:gd name="connsiteX22" fmla="*/ 1246 w 10274"/>
                <a:gd name="connsiteY22" fmla="*/ 10000 h 10000"/>
                <a:gd name="connsiteX23" fmla="*/ 1126 w 10274"/>
                <a:gd name="connsiteY23" fmla="*/ 9901 h 10000"/>
                <a:gd name="connsiteX24" fmla="*/ 1038 w 10274"/>
                <a:gd name="connsiteY24" fmla="*/ 9794 h 10000"/>
                <a:gd name="connsiteX25" fmla="*/ 932 w 10274"/>
                <a:gd name="connsiteY25" fmla="*/ 9759 h 10000"/>
                <a:gd name="connsiteX26" fmla="*/ 958 w 10274"/>
                <a:gd name="connsiteY26" fmla="*/ 9482 h 10000"/>
                <a:gd name="connsiteX27" fmla="*/ 274 w 10274"/>
                <a:gd name="connsiteY27" fmla="*/ 7104 h 10000"/>
                <a:gd name="connsiteX28" fmla="*/ 6108 w 10274"/>
                <a:gd name="connsiteY28" fmla="*/ 7627 h 10000"/>
                <a:gd name="connsiteX29" fmla="*/ 4939 w 10274"/>
                <a:gd name="connsiteY29" fmla="*/ 5713 h 10000"/>
                <a:gd name="connsiteX30" fmla="*/ 5093 w 10274"/>
                <a:gd name="connsiteY30" fmla="*/ 5720 h 10000"/>
                <a:gd name="connsiteX31" fmla="*/ 5146 w 10274"/>
                <a:gd name="connsiteY31" fmla="*/ 5742 h 10000"/>
                <a:gd name="connsiteX32" fmla="*/ 5260 w 10274"/>
                <a:gd name="connsiteY32" fmla="*/ 5635 h 10000"/>
                <a:gd name="connsiteX33" fmla="*/ 5321 w 10274"/>
                <a:gd name="connsiteY33" fmla="*/ 5628 h 10000"/>
                <a:gd name="connsiteX34" fmla="*/ 5374 w 10274"/>
                <a:gd name="connsiteY34" fmla="*/ 5564 h 10000"/>
                <a:gd name="connsiteX35" fmla="*/ 5441 w 10274"/>
                <a:gd name="connsiteY35" fmla="*/ 5515 h 10000"/>
                <a:gd name="connsiteX36" fmla="*/ 5508 w 10274"/>
                <a:gd name="connsiteY36" fmla="*/ 5408 h 10000"/>
                <a:gd name="connsiteX37" fmla="*/ 5522 w 10274"/>
                <a:gd name="connsiteY37" fmla="*/ 5344 h 10000"/>
                <a:gd name="connsiteX38" fmla="*/ 5602 w 10274"/>
                <a:gd name="connsiteY38" fmla="*/ 5316 h 10000"/>
                <a:gd name="connsiteX39" fmla="*/ 5696 w 10274"/>
                <a:gd name="connsiteY39" fmla="*/ 5351 h 10000"/>
                <a:gd name="connsiteX40" fmla="*/ 5776 w 10274"/>
                <a:gd name="connsiteY40" fmla="*/ 5337 h 10000"/>
                <a:gd name="connsiteX41" fmla="*/ 5858 w 10274"/>
                <a:gd name="connsiteY41" fmla="*/ 5344 h 10000"/>
                <a:gd name="connsiteX42" fmla="*/ 5999 w 10274"/>
                <a:gd name="connsiteY42" fmla="*/ 5302 h 10000"/>
                <a:gd name="connsiteX43" fmla="*/ 6091 w 10274"/>
                <a:gd name="connsiteY43" fmla="*/ 5195 h 10000"/>
                <a:gd name="connsiteX44" fmla="*/ 6131 w 10274"/>
                <a:gd name="connsiteY44" fmla="*/ 5160 h 10000"/>
                <a:gd name="connsiteX45" fmla="*/ 6193 w 10274"/>
                <a:gd name="connsiteY45" fmla="*/ 5160 h 10000"/>
                <a:gd name="connsiteX46" fmla="*/ 6239 w 10274"/>
                <a:gd name="connsiteY46" fmla="*/ 5103 h 10000"/>
                <a:gd name="connsiteX47" fmla="*/ 6220 w 10274"/>
                <a:gd name="connsiteY47" fmla="*/ 5039 h 10000"/>
                <a:gd name="connsiteX48" fmla="*/ 6233 w 10274"/>
                <a:gd name="connsiteY48" fmla="*/ 4982 h 10000"/>
                <a:gd name="connsiteX49" fmla="*/ 6294 w 10274"/>
                <a:gd name="connsiteY49" fmla="*/ 4876 h 10000"/>
                <a:gd name="connsiteX50" fmla="*/ 6359 w 10274"/>
                <a:gd name="connsiteY50" fmla="*/ 4776 h 10000"/>
                <a:gd name="connsiteX51" fmla="*/ 6427 w 10274"/>
                <a:gd name="connsiteY51" fmla="*/ 4755 h 10000"/>
                <a:gd name="connsiteX52" fmla="*/ 6461 w 10274"/>
                <a:gd name="connsiteY52" fmla="*/ 4720 h 10000"/>
                <a:gd name="connsiteX53" fmla="*/ 6574 w 10274"/>
                <a:gd name="connsiteY53" fmla="*/ 4734 h 10000"/>
                <a:gd name="connsiteX54" fmla="*/ 6689 w 10274"/>
                <a:gd name="connsiteY54" fmla="*/ 4734 h 10000"/>
                <a:gd name="connsiteX55" fmla="*/ 6696 w 10274"/>
                <a:gd name="connsiteY55" fmla="*/ 4670 h 10000"/>
                <a:gd name="connsiteX56" fmla="*/ 6715 w 10274"/>
                <a:gd name="connsiteY56" fmla="*/ 4627 h 10000"/>
                <a:gd name="connsiteX57" fmla="*/ 6708 w 10274"/>
                <a:gd name="connsiteY57" fmla="*/ 4599 h 10000"/>
                <a:gd name="connsiteX58" fmla="*/ 6775 w 10274"/>
                <a:gd name="connsiteY58" fmla="*/ 4578 h 10000"/>
                <a:gd name="connsiteX59" fmla="*/ 6822 w 10274"/>
                <a:gd name="connsiteY59" fmla="*/ 4634 h 10000"/>
                <a:gd name="connsiteX60" fmla="*/ 6889 w 10274"/>
                <a:gd name="connsiteY60" fmla="*/ 4613 h 10000"/>
                <a:gd name="connsiteX61" fmla="*/ 6910 w 10274"/>
                <a:gd name="connsiteY61" fmla="*/ 4578 h 10000"/>
                <a:gd name="connsiteX62" fmla="*/ 6964 w 10274"/>
                <a:gd name="connsiteY62" fmla="*/ 4564 h 10000"/>
                <a:gd name="connsiteX63" fmla="*/ 7075 w 10274"/>
                <a:gd name="connsiteY63" fmla="*/ 4493 h 10000"/>
                <a:gd name="connsiteX64" fmla="*/ 7184 w 10274"/>
                <a:gd name="connsiteY64" fmla="*/ 4521 h 10000"/>
                <a:gd name="connsiteX65" fmla="*/ 7212 w 10274"/>
                <a:gd name="connsiteY65" fmla="*/ 4507 h 10000"/>
                <a:gd name="connsiteX66" fmla="*/ 7270 w 10274"/>
                <a:gd name="connsiteY66" fmla="*/ 4528 h 10000"/>
                <a:gd name="connsiteX67" fmla="*/ 7298 w 10274"/>
                <a:gd name="connsiteY67" fmla="*/ 4471 h 10000"/>
                <a:gd name="connsiteX68" fmla="*/ 7324 w 10274"/>
                <a:gd name="connsiteY68" fmla="*/ 4500 h 10000"/>
                <a:gd name="connsiteX69" fmla="*/ 7365 w 10274"/>
                <a:gd name="connsiteY69" fmla="*/ 4493 h 10000"/>
                <a:gd name="connsiteX70" fmla="*/ 7411 w 10274"/>
                <a:gd name="connsiteY70" fmla="*/ 4556 h 10000"/>
                <a:gd name="connsiteX71" fmla="*/ 7464 w 10274"/>
                <a:gd name="connsiteY71" fmla="*/ 4549 h 10000"/>
                <a:gd name="connsiteX72" fmla="*/ 7512 w 10274"/>
                <a:gd name="connsiteY72" fmla="*/ 4578 h 10000"/>
                <a:gd name="connsiteX73" fmla="*/ 7532 w 10274"/>
                <a:gd name="connsiteY73" fmla="*/ 4556 h 10000"/>
                <a:gd name="connsiteX74" fmla="*/ 7628 w 10274"/>
                <a:gd name="connsiteY74" fmla="*/ 4564 h 10000"/>
                <a:gd name="connsiteX75" fmla="*/ 7641 w 10274"/>
                <a:gd name="connsiteY75" fmla="*/ 4585 h 10000"/>
                <a:gd name="connsiteX76" fmla="*/ 7740 w 10274"/>
                <a:gd name="connsiteY76" fmla="*/ 4514 h 10000"/>
                <a:gd name="connsiteX77" fmla="*/ 7740 w 10274"/>
                <a:gd name="connsiteY77" fmla="*/ 4393 h 10000"/>
                <a:gd name="connsiteX78" fmla="*/ 7715 w 10274"/>
                <a:gd name="connsiteY78" fmla="*/ 4379 h 10000"/>
                <a:gd name="connsiteX79" fmla="*/ 7694 w 10274"/>
                <a:gd name="connsiteY79" fmla="*/ 4294 h 10000"/>
                <a:gd name="connsiteX80" fmla="*/ 7654 w 10274"/>
                <a:gd name="connsiteY80" fmla="*/ 4209 h 10000"/>
                <a:gd name="connsiteX81" fmla="*/ 7592 w 10274"/>
                <a:gd name="connsiteY81" fmla="*/ 4173 h 10000"/>
                <a:gd name="connsiteX82" fmla="*/ 7585 w 10274"/>
                <a:gd name="connsiteY82" fmla="*/ 4131 h 10000"/>
                <a:gd name="connsiteX83" fmla="*/ 7499 w 10274"/>
                <a:gd name="connsiteY83" fmla="*/ 4053 h 10000"/>
                <a:gd name="connsiteX84" fmla="*/ 7505 w 10274"/>
                <a:gd name="connsiteY84" fmla="*/ 4024 h 10000"/>
                <a:gd name="connsiteX85" fmla="*/ 7419 w 10274"/>
                <a:gd name="connsiteY85" fmla="*/ 3982 h 10000"/>
                <a:gd name="connsiteX86" fmla="*/ 7411 w 10274"/>
                <a:gd name="connsiteY86" fmla="*/ 3903 h 10000"/>
                <a:gd name="connsiteX87" fmla="*/ 7265 w 10274"/>
                <a:gd name="connsiteY87" fmla="*/ 3833 h 10000"/>
                <a:gd name="connsiteX88" fmla="*/ 7184 w 10274"/>
                <a:gd name="connsiteY88" fmla="*/ 3683 h 10000"/>
                <a:gd name="connsiteX89" fmla="*/ 7063 w 10274"/>
                <a:gd name="connsiteY89" fmla="*/ 3676 h 10000"/>
                <a:gd name="connsiteX90" fmla="*/ 7022 w 10274"/>
                <a:gd name="connsiteY90" fmla="*/ 3648 h 10000"/>
                <a:gd name="connsiteX91" fmla="*/ 6964 w 10274"/>
                <a:gd name="connsiteY91" fmla="*/ 3669 h 10000"/>
                <a:gd name="connsiteX92" fmla="*/ 6869 w 10274"/>
                <a:gd name="connsiteY92" fmla="*/ 3669 h 10000"/>
                <a:gd name="connsiteX93" fmla="*/ 6735 w 10274"/>
                <a:gd name="connsiteY93" fmla="*/ 3840 h 10000"/>
                <a:gd name="connsiteX94" fmla="*/ 6689 w 10274"/>
                <a:gd name="connsiteY94" fmla="*/ 3918 h 10000"/>
                <a:gd name="connsiteX95" fmla="*/ 6568 w 10274"/>
                <a:gd name="connsiteY95" fmla="*/ 3797 h 10000"/>
                <a:gd name="connsiteX96" fmla="*/ 6481 w 10274"/>
                <a:gd name="connsiteY96" fmla="*/ 3747 h 10000"/>
                <a:gd name="connsiteX97" fmla="*/ 6393 w 10274"/>
                <a:gd name="connsiteY97" fmla="*/ 3754 h 10000"/>
                <a:gd name="connsiteX98" fmla="*/ 6306 w 10274"/>
                <a:gd name="connsiteY98" fmla="*/ 3790 h 10000"/>
                <a:gd name="connsiteX99" fmla="*/ 6233 w 10274"/>
                <a:gd name="connsiteY99" fmla="*/ 3762 h 10000"/>
                <a:gd name="connsiteX100" fmla="*/ 6165 w 10274"/>
                <a:gd name="connsiteY100" fmla="*/ 3804 h 10000"/>
                <a:gd name="connsiteX101" fmla="*/ 6099 w 10274"/>
                <a:gd name="connsiteY101" fmla="*/ 3889 h 10000"/>
                <a:gd name="connsiteX102" fmla="*/ 5945 w 10274"/>
                <a:gd name="connsiteY102" fmla="*/ 3733 h 10000"/>
                <a:gd name="connsiteX103" fmla="*/ 5924 w 10274"/>
                <a:gd name="connsiteY103" fmla="*/ 3577 h 10000"/>
                <a:gd name="connsiteX104" fmla="*/ 6045 w 10274"/>
                <a:gd name="connsiteY104" fmla="*/ 3513 h 10000"/>
                <a:gd name="connsiteX105" fmla="*/ 6038 w 10274"/>
                <a:gd name="connsiteY105" fmla="*/ 3343 h 10000"/>
                <a:gd name="connsiteX106" fmla="*/ 6152 w 10274"/>
                <a:gd name="connsiteY106" fmla="*/ 3144 h 10000"/>
                <a:gd name="connsiteX107" fmla="*/ 6140 w 10274"/>
                <a:gd name="connsiteY107" fmla="*/ 3109 h 10000"/>
                <a:gd name="connsiteX108" fmla="*/ 6413 w 10274"/>
                <a:gd name="connsiteY108" fmla="*/ 2456 h 10000"/>
                <a:gd name="connsiteX109" fmla="*/ 6561 w 10274"/>
                <a:gd name="connsiteY109" fmla="*/ 2555 h 10000"/>
                <a:gd name="connsiteX110" fmla="*/ 6648 w 10274"/>
                <a:gd name="connsiteY110" fmla="*/ 2598 h 10000"/>
                <a:gd name="connsiteX111" fmla="*/ 6735 w 10274"/>
                <a:gd name="connsiteY111" fmla="*/ 2598 h 10000"/>
                <a:gd name="connsiteX112" fmla="*/ 6869 w 10274"/>
                <a:gd name="connsiteY112" fmla="*/ 2676 h 10000"/>
                <a:gd name="connsiteX113" fmla="*/ 6889 w 10274"/>
                <a:gd name="connsiteY113" fmla="*/ 2626 h 10000"/>
                <a:gd name="connsiteX114" fmla="*/ 6977 w 10274"/>
                <a:gd name="connsiteY114" fmla="*/ 2612 h 10000"/>
                <a:gd name="connsiteX115" fmla="*/ 7051 w 10274"/>
                <a:gd name="connsiteY115" fmla="*/ 2527 h 10000"/>
                <a:gd name="connsiteX116" fmla="*/ 7143 w 10274"/>
                <a:gd name="connsiteY116" fmla="*/ 2463 h 10000"/>
                <a:gd name="connsiteX117" fmla="*/ 7184 w 10274"/>
                <a:gd name="connsiteY117" fmla="*/ 2399 h 10000"/>
                <a:gd name="connsiteX118" fmla="*/ 7324 w 10274"/>
                <a:gd name="connsiteY118" fmla="*/ 2356 h 10000"/>
                <a:gd name="connsiteX119" fmla="*/ 7399 w 10274"/>
                <a:gd name="connsiteY119" fmla="*/ 2363 h 10000"/>
                <a:gd name="connsiteX120" fmla="*/ 7458 w 10274"/>
                <a:gd name="connsiteY120" fmla="*/ 2300 h 10000"/>
                <a:gd name="connsiteX121" fmla="*/ 7505 w 10274"/>
                <a:gd name="connsiteY121" fmla="*/ 2214 h 10000"/>
                <a:gd name="connsiteX122" fmla="*/ 7485 w 10274"/>
                <a:gd name="connsiteY122" fmla="*/ 2200 h 10000"/>
                <a:gd name="connsiteX123" fmla="*/ 7505 w 10274"/>
                <a:gd name="connsiteY123" fmla="*/ 2108 h 10000"/>
                <a:gd name="connsiteX124" fmla="*/ 7425 w 10274"/>
                <a:gd name="connsiteY124" fmla="*/ 2108 h 10000"/>
                <a:gd name="connsiteX125" fmla="*/ 7464 w 10274"/>
                <a:gd name="connsiteY125" fmla="*/ 2030 h 10000"/>
                <a:gd name="connsiteX126" fmla="*/ 7473 w 10274"/>
                <a:gd name="connsiteY126" fmla="*/ 1938 h 10000"/>
                <a:gd name="connsiteX127" fmla="*/ 7505 w 10274"/>
                <a:gd name="connsiteY127" fmla="*/ 1916 h 10000"/>
                <a:gd name="connsiteX128" fmla="*/ 7565 w 10274"/>
                <a:gd name="connsiteY128" fmla="*/ 1824 h 10000"/>
                <a:gd name="connsiteX129" fmla="*/ 7559 w 10274"/>
                <a:gd name="connsiteY129" fmla="*/ 1753 h 10000"/>
                <a:gd name="connsiteX130" fmla="*/ 7608 w 10274"/>
                <a:gd name="connsiteY130" fmla="*/ 1675 h 10000"/>
                <a:gd name="connsiteX131" fmla="*/ 7661 w 10274"/>
                <a:gd name="connsiteY131" fmla="*/ 1625 h 10000"/>
                <a:gd name="connsiteX132" fmla="*/ 7681 w 10274"/>
                <a:gd name="connsiteY132" fmla="*/ 1540 h 10000"/>
                <a:gd name="connsiteX133" fmla="*/ 7674 w 10274"/>
                <a:gd name="connsiteY133" fmla="*/ 1512 h 10000"/>
                <a:gd name="connsiteX134" fmla="*/ 7721 w 10274"/>
                <a:gd name="connsiteY134" fmla="*/ 1455 h 10000"/>
                <a:gd name="connsiteX135" fmla="*/ 7788 w 10274"/>
                <a:gd name="connsiteY135" fmla="*/ 1285 h 10000"/>
                <a:gd name="connsiteX136" fmla="*/ 7808 w 10274"/>
                <a:gd name="connsiteY136" fmla="*/ 1185 h 10000"/>
                <a:gd name="connsiteX137" fmla="*/ 7842 w 10274"/>
                <a:gd name="connsiteY137" fmla="*/ 1192 h 10000"/>
                <a:gd name="connsiteX138" fmla="*/ 7934 w 10274"/>
                <a:gd name="connsiteY138" fmla="*/ 1079 h 10000"/>
                <a:gd name="connsiteX139" fmla="*/ 8041 w 10274"/>
                <a:gd name="connsiteY139" fmla="*/ 1015 h 10000"/>
                <a:gd name="connsiteX140" fmla="*/ 8054 w 10274"/>
                <a:gd name="connsiteY140" fmla="*/ 937 h 10000"/>
                <a:gd name="connsiteX141" fmla="*/ 8096 w 10274"/>
                <a:gd name="connsiteY141" fmla="*/ 852 h 10000"/>
                <a:gd name="connsiteX142" fmla="*/ 8083 w 10274"/>
                <a:gd name="connsiteY142" fmla="*/ 788 h 10000"/>
                <a:gd name="connsiteX143" fmla="*/ 8029 w 10274"/>
                <a:gd name="connsiteY143" fmla="*/ 731 h 10000"/>
                <a:gd name="connsiteX144" fmla="*/ 8054 w 10274"/>
                <a:gd name="connsiteY144" fmla="*/ 660 h 10000"/>
                <a:gd name="connsiteX145" fmla="*/ 8054 w 10274"/>
                <a:gd name="connsiteY145" fmla="*/ 575 h 10000"/>
                <a:gd name="connsiteX146" fmla="*/ 7955 w 10274"/>
                <a:gd name="connsiteY146" fmla="*/ 504 h 10000"/>
                <a:gd name="connsiteX147" fmla="*/ 7855 w 10274"/>
                <a:gd name="connsiteY147" fmla="*/ 546 h 10000"/>
                <a:gd name="connsiteX148" fmla="*/ 7808 w 10274"/>
                <a:gd name="connsiteY148" fmla="*/ 546 h 10000"/>
                <a:gd name="connsiteX149" fmla="*/ 7788 w 10274"/>
                <a:gd name="connsiteY149" fmla="*/ 497 h 10000"/>
                <a:gd name="connsiteX150" fmla="*/ 7788 w 10274"/>
                <a:gd name="connsiteY150" fmla="*/ 405 h 10000"/>
                <a:gd name="connsiteX151" fmla="*/ 7915 w 10274"/>
                <a:gd name="connsiteY151" fmla="*/ 312 h 10000"/>
                <a:gd name="connsiteX152" fmla="*/ 7955 w 10274"/>
                <a:gd name="connsiteY152" fmla="*/ 234 h 10000"/>
                <a:gd name="connsiteX153" fmla="*/ 8035 w 10274"/>
                <a:gd name="connsiteY153" fmla="*/ 170 h 10000"/>
                <a:gd name="connsiteX154" fmla="*/ 8109 w 10274"/>
                <a:gd name="connsiteY154" fmla="*/ 50 h 10000"/>
                <a:gd name="connsiteX155" fmla="*/ 8162 w 10274"/>
                <a:gd name="connsiteY155" fmla="*/ 28 h 10000"/>
                <a:gd name="connsiteX156" fmla="*/ 8236 w 10274"/>
                <a:gd name="connsiteY156" fmla="*/ 43 h 10000"/>
                <a:gd name="connsiteX157" fmla="*/ 8391 w 10274"/>
                <a:gd name="connsiteY157" fmla="*/ 0 h 10000"/>
                <a:gd name="connsiteX158" fmla="*/ 8464 w 10274"/>
                <a:gd name="connsiteY158" fmla="*/ 71 h 10000"/>
                <a:gd name="connsiteX159" fmla="*/ 8458 w 10274"/>
                <a:gd name="connsiteY159" fmla="*/ 121 h 10000"/>
                <a:gd name="connsiteX160" fmla="*/ 8492 w 10274"/>
                <a:gd name="connsiteY160" fmla="*/ 142 h 10000"/>
                <a:gd name="connsiteX161" fmla="*/ 8517 w 10274"/>
                <a:gd name="connsiteY161" fmla="*/ 192 h 10000"/>
                <a:gd name="connsiteX162" fmla="*/ 8477 w 10274"/>
                <a:gd name="connsiteY162" fmla="*/ 248 h 10000"/>
                <a:gd name="connsiteX163" fmla="*/ 8424 w 10274"/>
                <a:gd name="connsiteY163" fmla="*/ 376 h 10000"/>
                <a:gd name="connsiteX164" fmla="*/ 8338 w 10274"/>
                <a:gd name="connsiteY164" fmla="*/ 476 h 10000"/>
                <a:gd name="connsiteX165" fmla="*/ 8257 w 10274"/>
                <a:gd name="connsiteY165" fmla="*/ 532 h 10000"/>
                <a:gd name="connsiteX166" fmla="*/ 8318 w 10274"/>
                <a:gd name="connsiteY166" fmla="*/ 554 h 10000"/>
                <a:gd name="connsiteX167" fmla="*/ 8397 w 10274"/>
                <a:gd name="connsiteY167" fmla="*/ 639 h 10000"/>
                <a:gd name="connsiteX168" fmla="*/ 8451 w 10274"/>
                <a:gd name="connsiteY168" fmla="*/ 646 h 10000"/>
                <a:gd name="connsiteX169" fmla="*/ 8477 w 10274"/>
                <a:gd name="connsiteY169" fmla="*/ 738 h 10000"/>
                <a:gd name="connsiteX170" fmla="*/ 8531 w 10274"/>
                <a:gd name="connsiteY170" fmla="*/ 759 h 10000"/>
                <a:gd name="connsiteX171" fmla="*/ 8572 w 10274"/>
                <a:gd name="connsiteY171" fmla="*/ 752 h 10000"/>
                <a:gd name="connsiteX172" fmla="*/ 8652 w 10274"/>
                <a:gd name="connsiteY172" fmla="*/ 610 h 10000"/>
                <a:gd name="connsiteX173" fmla="*/ 8726 w 10274"/>
                <a:gd name="connsiteY173" fmla="*/ 625 h 10000"/>
                <a:gd name="connsiteX174" fmla="*/ 8738 w 10274"/>
                <a:gd name="connsiteY174" fmla="*/ 667 h 10000"/>
                <a:gd name="connsiteX175" fmla="*/ 8792 w 10274"/>
                <a:gd name="connsiteY175" fmla="*/ 717 h 10000"/>
                <a:gd name="connsiteX176" fmla="*/ 8792 w 10274"/>
                <a:gd name="connsiteY176" fmla="*/ 752 h 10000"/>
                <a:gd name="connsiteX177" fmla="*/ 8839 w 10274"/>
                <a:gd name="connsiteY177" fmla="*/ 774 h 10000"/>
                <a:gd name="connsiteX178" fmla="*/ 8907 w 10274"/>
                <a:gd name="connsiteY178" fmla="*/ 774 h 10000"/>
                <a:gd name="connsiteX179" fmla="*/ 8913 w 10274"/>
                <a:gd name="connsiteY179" fmla="*/ 837 h 10000"/>
                <a:gd name="connsiteX180" fmla="*/ 8854 w 10274"/>
                <a:gd name="connsiteY180" fmla="*/ 866 h 10000"/>
                <a:gd name="connsiteX181" fmla="*/ 8907 w 10274"/>
                <a:gd name="connsiteY181" fmla="*/ 1143 h 10000"/>
                <a:gd name="connsiteX182" fmla="*/ 8961 w 10274"/>
                <a:gd name="connsiteY182" fmla="*/ 1270 h 10000"/>
                <a:gd name="connsiteX183" fmla="*/ 8946 w 10274"/>
                <a:gd name="connsiteY183" fmla="*/ 1327 h 10000"/>
                <a:gd name="connsiteX184" fmla="*/ 8993 w 10274"/>
                <a:gd name="connsiteY184" fmla="*/ 1391 h 10000"/>
                <a:gd name="connsiteX185" fmla="*/ 9001 w 10274"/>
                <a:gd name="connsiteY185" fmla="*/ 1434 h 10000"/>
                <a:gd name="connsiteX186" fmla="*/ 9127 w 10274"/>
                <a:gd name="connsiteY186" fmla="*/ 1483 h 10000"/>
                <a:gd name="connsiteX187" fmla="*/ 9283 w 10274"/>
                <a:gd name="connsiteY187" fmla="*/ 1441 h 10000"/>
                <a:gd name="connsiteX188" fmla="*/ 9301 w 10274"/>
                <a:gd name="connsiteY188" fmla="*/ 1384 h 10000"/>
                <a:gd name="connsiteX189" fmla="*/ 9355 w 10274"/>
                <a:gd name="connsiteY189" fmla="*/ 1405 h 10000"/>
                <a:gd name="connsiteX190" fmla="*/ 9389 w 10274"/>
                <a:gd name="connsiteY190" fmla="*/ 1455 h 10000"/>
                <a:gd name="connsiteX191" fmla="*/ 9471 w 10274"/>
                <a:gd name="connsiteY191" fmla="*/ 1419 h 10000"/>
                <a:gd name="connsiteX192" fmla="*/ 9517 w 10274"/>
                <a:gd name="connsiteY192" fmla="*/ 1419 h 10000"/>
                <a:gd name="connsiteX193" fmla="*/ 9584 w 10274"/>
                <a:gd name="connsiteY193" fmla="*/ 1476 h 10000"/>
                <a:gd name="connsiteX194" fmla="*/ 9623 w 10274"/>
                <a:gd name="connsiteY194" fmla="*/ 1398 h 10000"/>
                <a:gd name="connsiteX195" fmla="*/ 9704 w 10274"/>
                <a:gd name="connsiteY195" fmla="*/ 1434 h 10000"/>
                <a:gd name="connsiteX196" fmla="*/ 9746 w 10274"/>
                <a:gd name="connsiteY196" fmla="*/ 1391 h 10000"/>
                <a:gd name="connsiteX197" fmla="*/ 9778 w 10274"/>
                <a:gd name="connsiteY197" fmla="*/ 1398 h 10000"/>
                <a:gd name="connsiteX198" fmla="*/ 9811 w 10274"/>
                <a:gd name="connsiteY198" fmla="*/ 1356 h 10000"/>
                <a:gd name="connsiteX199" fmla="*/ 9805 w 10274"/>
                <a:gd name="connsiteY199" fmla="*/ 1313 h 10000"/>
                <a:gd name="connsiteX200" fmla="*/ 9852 w 10274"/>
                <a:gd name="connsiteY200" fmla="*/ 1292 h 10000"/>
                <a:gd name="connsiteX201" fmla="*/ 9885 w 10274"/>
                <a:gd name="connsiteY201" fmla="*/ 1221 h 10000"/>
                <a:gd name="connsiteX202" fmla="*/ 9981 w 10274"/>
                <a:gd name="connsiteY202" fmla="*/ 1228 h 10000"/>
                <a:gd name="connsiteX203" fmla="*/ 10120 w 10274"/>
                <a:gd name="connsiteY203" fmla="*/ 1434 h 10000"/>
                <a:gd name="connsiteX204" fmla="*/ 10146 w 10274"/>
                <a:gd name="connsiteY204" fmla="*/ 1505 h 10000"/>
                <a:gd name="connsiteX205" fmla="*/ 10241 w 10274"/>
                <a:gd name="connsiteY205" fmla="*/ 1597 h 10000"/>
                <a:gd name="connsiteX206" fmla="*/ 10274 w 10274"/>
                <a:gd name="connsiteY206" fmla="*/ 1682 h 10000"/>
                <a:gd name="connsiteX207" fmla="*/ 10200 w 10274"/>
                <a:gd name="connsiteY207" fmla="*/ 1796 h 10000"/>
                <a:gd name="connsiteX208" fmla="*/ 10146 w 10274"/>
                <a:gd name="connsiteY208" fmla="*/ 1838 h 10000"/>
                <a:gd name="connsiteX209" fmla="*/ 10174 w 10274"/>
                <a:gd name="connsiteY209" fmla="*/ 1959 h 10000"/>
                <a:gd name="connsiteX210" fmla="*/ 10092 w 10274"/>
                <a:gd name="connsiteY210" fmla="*/ 2051 h 10000"/>
                <a:gd name="connsiteX211" fmla="*/ 10046 w 10274"/>
                <a:gd name="connsiteY211" fmla="*/ 2072 h 10000"/>
                <a:gd name="connsiteX212" fmla="*/ 10046 w 10274"/>
                <a:gd name="connsiteY212" fmla="*/ 2136 h 10000"/>
                <a:gd name="connsiteX213" fmla="*/ 9986 w 10274"/>
                <a:gd name="connsiteY213" fmla="*/ 2257 h 10000"/>
                <a:gd name="connsiteX214" fmla="*/ 9946 w 10274"/>
                <a:gd name="connsiteY214" fmla="*/ 2264 h 10000"/>
                <a:gd name="connsiteX215" fmla="*/ 9953 w 10274"/>
                <a:gd name="connsiteY215" fmla="*/ 2349 h 10000"/>
                <a:gd name="connsiteX216" fmla="*/ 9918 w 10274"/>
                <a:gd name="connsiteY216" fmla="*/ 2413 h 10000"/>
                <a:gd name="connsiteX217" fmla="*/ 9927 w 10274"/>
                <a:gd name="connsiteY217" fmla="*/ 2697 h 10000"/>
                <a:gd name="connsiteX218" fmla="*/ 9946 w 10274"/>
                <a:gd name="connsiteY218" fmla="*/ 2718 h 10000"/>
                <a:gd name="connsiteX219" fmla="*/ 9939 w 10274"/>
                <a:gd name="connsiteY219" fmla="*/ 2811 h 10000"/>
                <a:gd name="connsiteX220" fmla="*/ 9927 w 10274"/>
                <a:gd name="connsiteY220" fmla="*/ 2896 h 10000"/>
                <a:gd name="connsiteX221" fmla="*/ 9879 w 10274"/>
                <a:gd name="connsiteY221" fmla="*/ 2938 h 10000"/>
                <a:gd name="connsiteX222" fmla="*/ 9792 w 10274"/>
                <a:gd name="connsiteY222" fmla="*/ 2903 h 10000"/>
                <a:gd name="connsiteX223" fmla="*/ 9752 w 10274"/>
                <a:gd name="connsiteY223" fmla="*/ 2952 h 10000"/>
                <a:gd name="connsiteX224" fmla="*/ 9758 w 10274"/>
                <a:gd name="connsiteY224" fmla="*/ 2995 h 10000"/>
                <a:gd name="connsiteX225" fmla="*/ 9731 w 10274"/>
                <a:gd name="connsiteY225" fmla="*/ 3080 h 10000"/>
                <a:gd name="connsiteX226" fmla="*/ 9684 w 10274"/>
                <a:gd name="connsiteY226" fmla="*/ 3137 h 10000"/>
                <a:gd name="connsiteX227" fmla="*/ 9671 w 10274"/>
                <a:gd name="connsiteY227" fmla="*/ 3236 h 10000"/>
                <a:gd name="connsiteX228" fmla="*/ 9638 w 10274"/>
                <a:gd name="connsiteY228" fmla="*/ 3322 h 10000"/>
                <a:gd name="connsiteX229" fmla="*/ 9644 w 10274"/>
                <a:gd name="connsiteY229" fmla="*/ 3378 h 10000"/>
                <a:gd name="connsiteX230" fmla="*/ 9631 w 10274"/>
                <a:gd name="connsiteY230" fmla="*/ 3435 h 10000"/>
                <a:gd name="connsiteX231" fmla="*/ 9657 w 10274"/>
                <a:gd name="connsiteY231" fmla="*/ 3485 h 10000"/>
                <a:gd name="connsiteX232" fmla="*/ 9617 w 10274"/>
                <a:gd name="connsiteY232" fmla="*/ 3563 h 10000"/>
                <a:gd name="connsiteX233" fmla="*/ 9551 w 10274"/>
                <a:gd name="connsiteY233" fmla="*/ 3442 h 10000"/>
                <a:gd name="connsiteX234" fmla="*/ 9551 w 10274"/>
                <a:gd name="connsiteY234" fmla="*/ 3350 h 10000"/>
                <a:gd name="connsiteX235" fmla="*/ 9531 w 10274"/>
                <a:gd name="connsiteY235" fmla="*/ 3336 h 10000"/>
                <a:gd name="connsiteX236" fmla="*/ 9449 w 10274"/>
                <a:gd name="connsiteY236" fmla="*/ 3400 h 10000"/>
                <a:gd name="connsiteX237" fmla="*/ 9322 w 10274"/>
                <a:gd name="connsiteY237" fmla="*/ 3549 h 10000"/>
                <a:gd name="connsiteX238" fmla="*/ 9248 w 10274"/>
                <a:gd name="connsiteY238" fmla="*/ 3655 h 10000"/>
                <a:gd name="connsiteX239" fmla="*/ 9134 w 10274"/>
                <a:gd name="connsiteY239" fmla="*/ 3712 h 10000"/>
                <a:gd name="connsiteX240" fmla="*/ 9094 w 10274"/>
                <a:gd name="connsiteY240" fmla="*/ 3797 h 10000"/>
                <a:gd name="connsiteX241" fmla="*/ 9061 w 10274"/>
                <a:gd name="connsiteY241" fmla="*/ 3825 h 10000"/>
                <a:gd name="connsiteX242" fmla="*/ 8933 w 10274"/>
                <a:gd name="connsiteY242" fmla="*/ 3903 h 10000"/>
                <a:gd name="connsiteX243" fmla="*/ 8826 w 10274"/>
                <a:gd name="connsiteY243" fmla="*/ 3996 h 10000"/>
                <a:gd name="connsiteX244" fmla="*/ 8800 w 10274"/>
                <a:gd name="connsiteY244" fmla="*/ 4067 h 10000"/>
                <a:gd name="connsiteX245" fmla="*/ 8758 w 10274"/>
                <a:gd name="connsiteY245" fmla="*/ 4102 h 10000"/>
                <a:gd name="connsiteX246" fmla="*/ 8813 w 10274"/>
                <a:gd name="connsiteY246" fmla="*/ 4194 h 10000"/>
                <a:gd name="connsiteX247" fmla="*/ 8866 w 10274"/>
                <a:gd name="connsiteY247" fmla="*/ 4265 h 10000"/>
                <a:gd name="connsiteX248" fmla="*/ 8940 w 10274"/>
                <a:gd name="connsiteY248" fmla="*/ 4294 h 10000"/>
                <a:gd name="connsiteX249" fmla="*/ 8913 w 10274"/>
                <a:gd name="connsiteY249" fmla="*/ 4344 h 10000"/>
                <a:gd name="connsiteX250" fmla="*/ 8966 w 10274"/>
                <a:gd name="connsiteY250" fmla="*/ 4358 h 10000"/>
                <a:gd name="connsiteX251" fmla="*/ 8966 w 10274"/>
                <a:gd name="connsiteY251" fmla="*/ 4443 h 10000"/>
                <a:gd name="connsiteX252" fmla="*/ 9007 w 10274"/>
                <a:gd name="connsiteY252" fmla="*/ 4507 h 10000"/>
                <a:gd name="connsiteX253" fmla="*/ 9073 w 10274"/>
                <a:gd name="connsiteY253" fmla="*/ 4493 h 10000"/>
                <a:gd name="connsiteX254" fmla="*/ 9101 w 10274"/>
                <a:gd name="connsiteY254" fmla="*/ 4422 h 10000"/>
                <a:gd name="connsiteX255" fmla="*/ 9154 w 10274"/>
                <a:gd name="connsiteY255" fmla="*/ 4414 h 10000"/>
                <a:gd name="connsiteX256" fmla="*/ 9160 w 10274"/>
                <a:gd name="connsiteY256" fmla="*/ 4358 h 10000"/>
                <a:gd name="connsiteX257" fmla="*/ 9229 w 10274"/>
                <a:gd name="connsiteY257" fmla="*/ 4358 h 10000"/>
                <a:gd name="connsiteX258" fmla="*/ 9201 w 10274"/>
                <a:gd name="connsiteY258" fmla="*/ 4429 h 10000"/>
                <a:gd name="connsiteX259" fmla="*/ 9267 w 10274"/>
                <a:gd name="connsiteY259" fmla="*/ 4464 h 10000"/>
                <a:gd name="connsiteX260" fmla="*/ 9255 w 10274"/>
                <a:gd name="connsiteY260" fmla="*/ 4528 h 10000"/>
                <a:gd name="connsiteX261" fmla="*/ 9154 w 10274"/>
                <a:gd name="connsiteY261" fmla="*/ 4535 h 10000"/>
                <a:gd name="connsiteX262" fmla="*/ 9081 w 10274"/>
                <a:gd name="connsiteY262" fmla="*/ 4578 h 10000"/>
                <a:gd name="connsiteX263" fmla="*/ 9015 w 10274"/>
                <a:gd name="connsiteY263" fmla="*/ 4599 h 10000"/>
                <a:gd name="connsiteX264" fmla="*/ 9015 w 10274"/>
                <a:gd name="connsiteY264" fmla="*/ 4698 h 10000"/>
                <a:gd name="connsiteX265" fmla="*/ 9081 w 10274"/>
                <a:gd name="connsiteY265" fmla="*/ 4805 h 10000"/>
                <a:gd name="connsiteX266" fmla="*/ 9027 w 10274"/>
                <a:gd name="connsiteY266" fmla="*/ 4904 h 10000"/>
                <a:gd name="connsiteX267" fmla="*/ 8919 w 10274"/>
                <a:gd name="connsiteY267" fmla="*/ 4918 h 10000"/>
                <a:gd name="connsiteX268" fmla="*/ 8933 w 10274"/>
                <a:gd name="connsiteY268" fmla="*/ 5032 h 10000"/>
                <a:gd name="connsiteX269" fmla="*/ 8927 w 10274"/>
                <a:gd name="connsiteY269" fmla="*/ 5103 h 10000"/>
                <a:gd name="connsiteX270" fmla="*/ 8893 w 10274"/>
                <a:gd name="connsiteY270" fmla="*/ 5138 h 10000"/>
                <a:gd name="connsiteX271" fmla="*/ 8826 w 10274"/>
                <a:gd name="connsiteY271" fmla="*/ 5110 h 10000"/>
                <a:gd name="connsiteX272" fmla="*/ 8767 w 10274"/>
                <a:gd name="connsiteY272" fmla="*/ 5018 h 10000"/>
                <a:gd name="connsiteX273" fmla="*/ 8699 w 10274"/>
                <a:gd name="connsiteY273" fmla="*/ 5089 h 10000"/>
                <a:gd name="connsiteX274" fmla="*/ 8632 w 10274"/>
                <a:gd name="connsiteY274" fmla="*/ 5039 h 10000"/>
                <a:gd name="connsiteX275" fmla="*/ 8625 w 10274"/>
                <a:gd name="connsiteY275" fmla="*/ 5011 h 10000"/>
                <a:gd name="connsiteX276" fmla="*/ 8531 w 10274"/>
                <a:gd name="connsiteY276" fmla="*/ 4947 h 10000"/>
                <a:gd name="connsiteX277" fmla="*/ 8504 w 10274"/>
                <a:gd name="connsiteY277" fmla="*/ 4961 h 10000"/>
                <a:gd name="connsiteX278" fmla="*/ 8517 w 10274"/>
                <a:gd name="connsiteY278" fmla="*/ 5039 h 10000"/>
                <a:gd name="connsiteX279" fmla="*/ 8464 w 10274"/>
                <a:gd name="connsiteY279" fmla="*/ 5138 h 10000"/>
                <a:gd name="connsiteX280" fmla="*/ 8504 w 10274"/>
                <a:gd name="connsiteY280" fmla="*/ 5160 h 10000"/>
                <a:gd name="connsiteX281" fmla="*/ 8579 w 10274"/>
                <a:gd name="connsiteY281" fmla="*/ 5145 h 10000"/>
                <a:gd name="connsiteX282" fmla="*/ 8592 w 10274"/>
                <a:gd name="connsiteY282" fmla="*/ 5181 h 10000"/>
                <a:gd name="connsiteX283" fmla="*/ 8579 w 10274"/>
                <a:gd name="connsiteY283" fmla="*/ 5224 h 10000"/>
                <a:gd name="connsiteX284" fmla="*/ 8605 w 10274"/>
                <a:gd name="connsiteY284" fmla="*/ 5280 h 10000"/>
                <a:gd name="connsiteX285" fmla="*/ 8665 w 10274"/>
                <a:gd name="connsiteY285" fmla="*/ 5316 h 10000"/>
                <a:gd name="connsiteX286" fmla="*/ 8652 w 10274"/>
                <a:gd name="connsiteY286" fmla="*/ 5401 h 10000"/>
                <a:gd name="connsiteX287" fmla="*/ 8692 w 10274"/>
                <a:gd name="connsiteY287" fmla="*/ 5444 h 10000"/>
                <a:gd name="connsiteX288" fmla="*/ 8645 w 10274"/>
                <a:gd name="connsiteY288" fmla="*/ 5486 h 10000"/>
                <a:gd name="connsiteX289" fmla="*/ 8632 w 10274"/>
                <a:gd name="connsiteY289" fmla="*/ 5642 h 10000"/>
                <a:gd name="connsiteX290" fmla="*/ 8605 w 10274"/>
                <a:gd name="connsiteY290" fmla="*/ 5649 h 10000"/>
                <a:gd name="connsiteX291" fmla="*/ 8638 w 10274"/>
                <a:gd name="connsiteY291" fmla="*/ 5720 h 10000"/>
                <a:gd name="connsiteX292" fmla="*/ 8645 w 10274"/>
                <a:gd name="connsiteY292" fmla="*/ 5841 h 10000"/>
                <a:gd name="connsiteX293" fmla="*/ 8678 w 10274"/>
                <a:gd name="connsiteY293" fmla="*/ 5869 h 10000"/>
                <a:gd name="connsiteX294" fmla="*/ 8686 w 10274"/>
                <a:gd name="connsiteY294" fmla="*/ 5905 h 10000"/>
                <a:gd name="connsiteX295" fmla="*/ 8712 w 10274"/>
                <a:gd name="connsiteY295" fmla="*/ 5912 h 10000"/>
                <a:gd name="connsiteX296" fmla="*/ 8718 w 10274"/>
                <a:gd name="connsiteY296" fmla="*/ 5983 h 10000"/>
                <a:gd name="connsiteX297" fmla="*/ 8705 w 10274"/>
                <a:gd name="connsiteY297" fmla="*/ 6033 h 10000"/>
                <a:gd name="connsiteX298" fmla="*/ 8774 w 10274"/>
                <a:gd name="connsiteY298" fmla="*/ 6061 h 10000"/>
                <a:gd name="connsiteX299" fmla="*/ 8873 w 10274"/>
                <a:gd name="connsiteY299" fmla="*/ 6004 h 10000"/>
                <a:gd name="connsiteX300" fmla="*/ 9020 w 10274"/>
                <a:gd name="connsiteY300" fmla="*/ 5891 h 10000"/>
                <a:gd name="connsiteX301" fmla="*/ 9061 w 10274"/>
                <a:gd name="connsiteY301" fmla="*/ 5891 h 10000"/>
                <a:gd name="connsiteX302" fmla="*/ 9061 w 10274"/>
                <a:gd name="connsiteY302" fmla="*/ 5976 h 10000"/>
                <a:gd name="connsiteX303" fmla="*/ 9088 w 10274"/>
                <a:gd name="connsiteY303" fmla="*/ 5990 h 10000"/>
                <a:gd name="connsiteX304" fmla="*/ 9134 w 10274"/>
                <a:gd name="connsiteY304" fmla="*/ 6089 h 10000"/>
                <a:gd name="connsiteX305" fmla="*/ 9168 w 10274"/>
                <a:gd name="connsiteY305" fmla="*/ 6097 h 10000"/>
                <a:gd name="connsiteX306" fmla="*/ 9147 w 10274"/>
                <a:gd name="connsiteY306" fmla="*/ 6153 h 10000"/>
                <a:gd name="connsiteX307" fmla="*/ 9201 w 10274"/>
                <a:gd name="connsiteY307" fmla="*/ 6281 h 10000"/>
                <a:gd name="connsiteX308" fmla="*/ 9201 w 10274"/>
                <a:gd name="connsiteY308" fmla="*/ 6345 h 10000"/>
                <a:gd name="connsiteX309" fmla="*/ 9229 w 10274"/>
                <a:gd name="connsiteY309" fmla="*/ 6416 h 10000"/>
                <a:gd name="connsiteX310" fmla="*/ 9187 w 10274"/>
                <a:gd name="connsiteY310" fmla="*/ 6473 h 10000"/>
                <a:gd name="connsiteX311" fmla="*/ 9141 w 10274"/>
                <a:gd name="connsiteY311" fmla="*/ 6466 h 10000"/>
                <a:gd name="connsiteX312" fmla="*/ 9141 w 10274"/>
                <a:gd name="connsiteY312" fmla="*/ 6501 h 10000"/>
                <a:gd name="connsiteX313" fmla="*/ 9187 w 10274"/>
                <a:gd name="connsiteY313" fmla="*/ 6544 h 10000"/>
                <a:gd name="connsiteX314" fmla="*/ 9208 w 10274"/>
                <a:gd name="connsiteY314" fmla="*/ 6515 h 10000"/>
                <a:gd name="connsiteX315" fmla="*/ 9248 w 10274"/>
                <a:gd name="connsiteY315" fmla="*/ 6579 h 10000"/>
                <a:gd name="connsiteX316" fmla="*/ 9296 w 10274"/>
                <a:gd name="connsiteY316" fmla="*/ 6579 h 10000"/>
                <a:gd name="connsiteX317" fmla="*/ 9267 w 10274"/>
                <a:gd name="connsiteY317" fmla="*/ 6757 h 10000"/>
                <a:gd name="connsiteX318" fmla="*/ 9248 w 10274"/>
                <a:gd name="connsiteY318" fmla="*/ 6792 h 10000"/>
                <a:gd name="connsiteX319" fmla="*/ 9187 w 10274"/>
                <a:gd name="connsiteY319" fmla="*/ 6778 h 10000"/>
                <a:gd name="connsiteX320" fmla="*/ 9114 w 10274"/>
                <a:gd name="connsiteY320" fmla="*/ 6799 h 10000"/>
                <a:gd name="connsiteX321" fmla="*/ 9088 w 10274"/>
                <a:gd name="connsiteY321" fmla="*/ 6842 h 10000"/>
                <a:gd name="connsiteX322" fmla="*/ 9081 w 10274"/>
                <a:gd name="connsiteY322" fmla="*/ 6884 h 10000"/>
                <a:gd name="connsiteX323" fmla="*/ 9035 w 10274"/>
                <a:gd name="connsiteY323" fmla="*/ 6934 h 10000"/>
                <a:gd name="connsiteX324" fmla="*/ 8961 w 10274"/>
                <a:gd name="connsiteY324" fmla="*/ 6941 h 10000"/>
                <a:gd name="connsiteX325" fmla="*/ 8946 w 10274"/>
                <a:gd name="connsiteY325" fmla="*/ 6962 h 10000"/>
                <a:gd name="connsiteX326" fmla="*/ 8899 w 10274"/>
                <a:gd name="connsiteY326" fmla="*/ 6927 h 10000"/>
                <a:gd name="connsiteX327" fmla="*/ 8854 w 10274"/>
                <a:gd name="connsiteY327" fmla="*/ 6934 h 10000"/>
                <a:gd name="connsiteX328" fmla="*/ 8826 w 10274"/>
                <a:gd name="connsiteY328" fmla="*/ 6906 h 10000"/>
                <a:gd name="connsiteX329" fmla="*/ 8767 w 10274"/>
                <a:gd name="connsiteY329" fmla="*/ 6891 h 10000"/>
                <a:gd name="connsiteX330" fmla="*/ 8780 w 10274"/>
                <a:gd name="connsiteY330" fmla="*/ 6941 h 10000"/>
                <a:gd name="connsiteX331" fmla="*/ 8752 w 10274"/>
                <a:gd name="connsiteY331" fmla="*/ 6991 h 10000"/>
                <a:gd name="connsiteX332" fmla="*/ 8652 w 10274"/>
                <a:gd name="connsiteY332" fmla="*/ 6984 h 10000"/>
                <a:gd name="connsiteX333" fmla="*/ 8619 w 10274"/>
                <a:gd name="connsiteY333" fmla="*/ 6962 h 10000"/>
                <a:gd name="connsiteX334" fmla="*/ 8565 w 10274"/>
                <a:gd name="connsiteY334" fmla="*/ 6984 h 10000"/>
                <a:gd name="connsiteX335" fmla="*/ 8558 w 10274"/>
                <a:gd name="connsiteY335" fmla="*/ 7055 h 10000"/>
                <a:gd name="connsiteX336" fmla="*/ 8458 w 10274"/>
                <a:gd name="connsiteY336" fmla="*/ 7133 h 10000"/>
                <a:gd name="connsiteX337" fmla="*/ 8424 w 10274"/>
                <a:gd name="connsiteY337" fmla="*/ 7090 h 10000"/>
                <a:gd name="connsiteX338" fmla="*/ 8351 w 10274"/>
                <a:gd name="connsiteY338" fmla="*/ 7111 h 10000"/>
                <a:gd name="connsiteX339" fmla="*/ 8304 w 10274"/>
                <a:gd name="connsiteY339" fmla="*/ 7133 h 10000"/>
                <a:gd name="connsiteX340" fmla="*/ 8297 w 10274"/>
                <a:gd name="connsiteY340" fmla="*/ 7168 h 10000"/>
                <a:gd name="connsiteX341" fmla="*/ 8195 w 10274"/>
                <a:gd name="connsiteY341" fmla="*/ 7246 h 10000"/>
                <a:gd name="connsiteX342" fmla="*/ 8137 w 10274"/>
                <a:gd name="connsiteY342" fmla="*/ 7232 h 10000"/>
                <a:gd name="connsiteX343" fmla="*/ 8076 w 10274"/>
                <a:gd name="connsiteY343" fmla="*/ 7260 h 10000"/>
                <a:gd name="connsiteX344" fmla="*/ 8029 w 10274"/>
                <a:gd name="connsiteY344" fmla="*/ 7303 h 10000"/>
                <a:gd name="connsiteX345" fmla="*/ 7962 w 10274"/>
                <a:gd name="connsiteY345" fmla="*/ 7331 h 10000"/>
                <a:gd name="connsiteX346" fmla="*/ 7968 w 10274"/>
                <a:gd name="connsiteY346" fmla="*/ 7374 h 10000"/>
                <a:gd name="connsiteX347" fmla="*/ 7909 w 10274"/>
                <a:gd name="connsiteY347" fmla="*/ 7402 h 10000"/>
                <a:gd name="connsiteX348" fmla="*/ 7821 w 10274"/>
                <a:gd name="connsiteY348" fmla="*/ 7523 h 10000"/>
                <a:gd name="connsiteX349" fmla="*/ 7808 w 10274"/>
                <a:gd name="connsiteY349" fmla="*/ 7573 h 10000"/>
                <a:gd name="connsiteX350" fmla="*/ 7780 w 10274"/>
                <a:gd name="connsiteY350" fmla="*/ 7559 h 10000"/>
                <a:gd name="connsiteX351" fmla="*/ 7794 w 10274"/>
                <a:gd name="connsiteY351" fmla="*/ 7523 h 10000"/>
                <a:gd name="connsiteX352" fmla="*/ 7708 w 10274"/>
                <a:gd name="connsiteY352" fmla="*/ 7339 h 10000"/>
                <a:gd name="connsiteX353" fmla="*/ 7708 w 10274"/>
                <a:gd name="connsiteY353" fmla="*/ 7268 h 10000"/>
                <a:gd name="connsiteX354" fmla="*/ 7668 w 10274"/>
                <a:gd name="connsiteY354" fmla="*/ 7268 h 10000"/>
                <a:gd name="connsiteX355" fmla="*/ 7544 w 10274"/>
                <a:gd name="connsiteY355" fmla="*/ 7197 h 10000"/>
                <a:gd name="connsiteX356" fmla="*/ 7473 w 10274"/>
                <a:gd name="connsiteY356" fmla="*/ 7232 h 10000"/>
                <a:gd name="connsiteX357" fmla="*/ 7452 w 10274"/>
                <a:gd name="connsiteY357" fmla="*/ 7275 h 10000"/>
                <a:gd name="connsiteX358" fmla="*/ 7505 w 10274"/>
                <a:gd name="connsiteY358" fmla="*/ 7324 h 10000"/>
                <a:gd name="connsiteX359" fmla="*/ 7518 w 10274"/>
                <a:gd name="connsiteY359" fmla="*/ 7367 h 10000"/>
                <a:gd name="connsiteX360" fmla="*/ 7485 w 10274"/>
                <a:gd name="connsiteY360" fmla="*/ 7410 h 10000"/>
                <a:gd name="connsiteX361" fmla="*/ 7492 w 10274"/>
                <a:gd name="connsiteY361" fmla="*/ 7445 h 10000"/>
                <a:gd name="connsiteX362" fmla="*/ 7479 w 10274"/>
                <a:gd name="connsiteY362" fmla="*/ 7516 h 10000"/>
                <a:gd name="connsiteX363" fmla="*/ 7485 w 10274"/>
                <a:gd name="connsiteY363" fmla="*/ 7587 h 10000"/>
                <a:gd name="connsiteX364" fmla="*/ 7526 w 10274"/>
                <a:gd name="connsiteY364" fmla="*/ 7700 h 10000"/>
                <a:gd name="connsiteX365" fmla="*/ 7485 w 10274"/>
                <a:gd name="connsiteY365" fmla="*/ 7743 h 10000"/>
                <a:gd name="connsiteX366" fmla="*/ 7492 w 10274"/>
                <a:gd name="connsiteY366" fmla="*/ 7779 h 10000"/>
                <a:gd name="connsiteX367" fmla="*/ 7458 w 10274"/>
                <a:gd name="connsiteY367" fmla="*/ 7793 h 10000"/>
                <a:gd name="connsiteX368" fmla="*/ 7439 w 10274"/>
                <a:gd name="connsiteY368" fmla="*/ 7814 h 10000"/>
                <a:gd name="connsiteX369" fmla="*/ 7310 w 10274"/>
                <a:gd name="connsiteY369" fmla="*/ 7800 h 10000"/>
                <a:gd name="connsiteX370" fmla="*/ 7291 w 10274"/>
                <a:gd name="connsiteY370" fmla="*/ 7757 h 10000"/>
                <a:gd name="connsiteX371" fmla="*/ 7250 w 10274"/>
                <a:gd name="connsiteY371" fmla="*/ 7786 h 10000"/>
                <a:gd name="connsiteX372" fmla="*/ 7164 w 10274"/>
                <a:gd name="connsiteY372" fmla="*/ 7771 h 10000"/>
                <a:gd name="connsiteX373" fmla="*/ 7104 w 10274"/>
                <a:gd name="connsiteY373" fmla="*/ 7793 h 10000"/>
                <a:gd name="connsiteX374" fmla="*/ 7070 w 10274"/>
                <a:gd name="connsiteY374" fmla="*/ 7644 h 10000"/>
                <a:gd name="connsiteX375" fmla="*/ 7035 w 10274"/>
                <a:gd name="connsiteY375" fmla="*/ 7637 h 10000"/>
                <a:gd name="connsiteX376" fmla="*/ 6996 w 10274"/>
                <a:gd name="connsiteY376" fmla="*/ 7544 h 10000"/>
                <a:gd name="connsiteX377" fmla="*/ 7017 w 10274"/>
                <a:gd name="connsiteY377" fmla="*/ 7502 h 10000"/>
                <a:gd name="connsiteX378" fmla="*/ 7063 w 10274"/>
                <a:gd name="connsiteY378" fmla="*/ 7523 h 10000"/>
                <a:gd name="connsiteX379" fmla="*/ 7084 w 10274"/>
                <a:gd name="connsiteY379" fmla="*/ 7473 h 10000"/>
                <a:gd name="connsiteX380" fmla="*/ 7051 w 10274"/>
                <a:gd name="connsiteY380" fmla="*/ 7438 h 10000"/>
                <a:gd name="connsiteX381" fmla="*/ 7070 w 10274"/>
                <a:gd name="connsiteY381" fmla="*/ 7402 h 10000"/>
                <a:gd name="connsiteX382" fmla="*/ 6983 w 10274"/>
                <a:gd name="connsiteY382" fmla="*/ 7331 h 10000"/>
                <a:gd name="connsiteX383" fmla="*/ 6989 w 10274"/>
                <a:gd name="connsiteY383" fmla="*/ 7296 h 10000"/>
                <a:gd name="connsiteX384" fmla="*/ 6936 w 10274"/>
                <a:gd name="connsiteY384" fmla="*/ 7260 h 10000"/>
                <a:gd name="connsiteX385" fmla="*/ 6969 w 10274"/>
                <a:gd name="connsiteY385" fmla="*/ 7218 h 10000"/>
                <a:gd name="connsiteX386" fmla="*/ 6956 w 10274"/>
                <a:gd name="connsiteY386" fmla="*/ 7168 h 10000"/>
                <a:gd name="connsiteX387" fmla="*/ 6895 w 10274"/>
                <a:gd name="connsiteY387" fmla="*/ 7090 h 10000"/>
                <a:gd name="connsiteX388" fmla="*/ 6856 w 10274"/>
                <a:gd name="connsiteY388" fmla="*/ 7026 h 10000"/>
                <a:gd name="connsiteX389" fmla="*/ 6775 w 10274"/>
                <a:gd name="connsiteY389" fmla="*/ 7055 h 10000"/>
                <a:gd name="connsiteX390" fmla="*/ 6729 w 10274"/>
                <a:gd name="connsiteY390" fmla="*/ 7048 h 10000"/>
                <a:gd name="connsiteX391" fmla="*/ 6702 w 10274"/>
                <a:gd name="connsiteY391" fmla="*/ 7111 h 10000"/>
                <a:gd name="connsiteX392" fmla="*/ 6609 w 10274"/>
                <a:gd name="connsiteY392" fmla="*/ 7119 h 10000"/>
                <a:gd name="connsiteX393" fmla="*/ 6574 w 10274"/>
                <a:gd name="connsiteY393" fmla="*/ 7111 h 10000"/>
                <a:gd name="connsiteX394" fmla="*/ 6494 w 10274"/>
                <a:gd name="connsiteY394" fmla="*/ 7161 h 10000"/>
                <a:gd name="connsiteX395" fmla="*/ 6502 w 10274"/>
                <a:gd name="connsiteY395" fmla="*/ 7260 h 10000"/>
                <a:gd name="connsiteX396" fmla="*/ 6481 w 10274"/>
                <a:gd name="connsiteY396" fmla="*/ 7324 h 10000"/>
                <a:gd name="connsiteX397" fmla="*/ 6481 w 10274"/>
                <a:gd name="connsiteY397" fmla="*/ 7381 h 10000"/>
                <a:gd name="connsiteX398" fmla="*/ 6413 w 10274"/>
                <a:gd name="connsiteY398" fmla="*/ 7424 h 10000"/>
                <a:gd name="connsiteX399" fmla="*/ 6340 w 10274"/>
                <a:gd name="connsiteY399" fmla="*/ 7431 h 10000"/>
                <a:gd name="connsiteX400" fmla="*/ 6320 w 10274"/>
                <a:gd name="connsiteY400" fmla="*/ 7410 h 10000"/>
                <a:gd name="connsiteX401" fmla="*/ 6253 w 10274"/>
                <a:gd name="connsiteY401" fmla="*/ 7388 h 10000"/>
                <a:gd name="connsiteX402" fmla="*/ 6215 w 10274"/>
                <a:gd name="connsiteY402" fmla="*/ 7431 h 10000"/>
                <a:gd name="connsiteX403" fmla="*/ 6205 w 10274"/>
                <a:gd name="connsiteY403" fmla="*/ 7473 h 10000"/>
                <a:gd name="connsiteX404" fmla="*/ 6165 w 10274"/>
                <a:gd name="connsiteY404" fmla="*/ 7480 h 10000"/>
                <a:gd name="connsiteX405" fmla="*/ 6159 w 10274"/>
                <a:gd name="connsiteY405" fmla="*/ 7523 h 10000"/>
                <a:gd name="connsiteX406" fmla="*/ 6126 w 10274"/>
                <a:gd name="connsiteY406" fmla="*/ 7523 h 10000"/>
                <a:gd name="connsiteX407" fmla="*/ 6086 w 10274"/>
                <a:gd name="connsiteY407" fmla="*/ 7424 h 10000"/>
                <a:gd name="connsiteX408" fmla="*/ 5992 w 10274"/>
                <a:gd name="connsiteY408" fmla="*/ 7473 h 10000"/>
                <a:gd name="connsiteX409" fmla="*/ 5884 w 10274"/>
                <a:gd name="connsiteY409" fmla="*/ 7551 h 10000"/>
                <a:gd name="connsiteX410" fmla="*/ 5843 w 10274"/>
                <a:gd name="connsiteY410" fmla="*/ 7566 h 10000"/>
                <a:gd name="connsiteX411" fmla="*/ 5858 w 10274"/>
                <a:gd name="connsiteY411" fmla="*/ 7615 h 10000"/>
                <a:gd name="connsiteX412" fmla="*/ 5797 w 10274"/>
                <a:gd name="connsiteY412" fmla="*/ 7637 h 10000"/>
                <a:gd name="connsiteX413" fmla="*/ 5756 w 10274"/>
                <a:gd name="connsiteY413" fmla="*/ 7608 h 10000"/>
                <a:gd name="connsiteX414" fmla="*/ 5669 w 10274"/>
                <a:gd name="connsiteY414" fmla="*/ 7622 h 10000"/>
                <a:gd name="connsiteX415" fmla="*/ 5669 w 10274"/>
                <a:gd name="connsiteY415" fmla="*/ 7395 h 10000"/>
                <a:gd name="connsiteX416" fmla="*/ 5755 w 10274"/>
                <a:gd name="connsiteY416" fmla="*/ 7826 h 10000"/>
                <a:gd name="connsiteX0" fmla="*/ 5269 w 10274"/>
                <a:gd name="connsiteY0" fmla="*/ 7970 h 10000"/>
                <a:gd name="connsiteX1" fmla="*/ 5321 w 10274"/>
                <a:gd name="connsiteY1" fmla="*/ 8247 h 10000"/>
                <a:gd name="connsiteX2" fmla="*/ 5273 w 10274"/>
                <a:gd name="connsiteY2" fmla="*/ 8254 h 10000"/>
                <a:gd name="connsiteX3" fmla="*/ 5112 w 10274"/>
                <a:gd name="connsiteY3" fmla="*/ 8353 h 10000"/>
                <a:gd name="connsiteX4" fmla="*/ 5020 w 10274"/>
                <a:gd name="connsiteY4" fmla="*/ 8368 h 10000"/>
                <a:gd name="connsiteX5" fmla="*/ 4984 w 10274"/>
                <a:gd name="connsiteY5" fmla="*/ 8311 h 10000"/>
                <a:gd name="connsiteX6" fmla="*/ 4839 w 10274"/>
                <a:gd name="connsiteY6" fmla="*/ 8361 h 10000"/>
                <a:gd name="connsiteX7" fmla="*/ 4819 w 10274"/>
                <a:gd name="connsiteY7" fmla="*/ 8432 h 10000"/>
                <a:gd name="connsiteX8" fmla="*/ 4732 w 10274"/>
                <a:gd name="connsiteY8" fmla="*/ 8417 h 10000"/>
                <a:gd name="connsiteX9" fmla="*/ 4658 w 10274"/>
                <a:gd name="connsiteY9" fmla="*/ 8382 h 10000"/>
                <a:gd name="connsiteX10" fmla="*/ 4598 w 10274"/>
                <a:gd name="connsiteY10" fmla="*/ 8403 h 10000"/>
                <a:gd name="connsiteX11" fmla="*/ 2110 w 10274"/>
                <a:gd name="connsiteY11" fmla="*/ 8971 h 10000"/>
                <a:gd name="connsiteX12" fmla="*/ 2117 w 10274"/>
                <a:gd name="connsiteY12" fmla="*/ 9021 h 10000"/>
                <a:gd name="connsiteX13" fmla="*/ 1715 w 10274"/>
                <a:gd name="connsiteY13" fmla="*/ 9837 h 10000"/>
                <a:gd name="connsiteX14" fmla="*/ 1629 w 10274"/>
                <a:gd name="connsiteY14" fmla="*/ 9879 h 10000"/>
                <a:gd name="connsiteX15" fmla="*/ 1580 w 10274"/>
                <a:gd name="connsiteY15" fmla="*/ 9922 h 10000"/>
                <a:gd name="connsiteX16" fmla="*/ 1500 w 10274"/>
                <a:gd name="connsiteY16" fmla="*/ 9929 h 10000"/>
                <a:gd name="connsiteX17" fmla="*/ 1453 w 10274"/>
                <a:gd name="connsiteY17" fmla="*/ 9943 h 10000"/>
                <a:gd name="connsiteX18" fmla="*/ 1414 w 10274"/>
                <a:gd name="connsiteY18" fmla="*/ 9929 h 10000"/>
                <a:gd name="connsiteX19" fmla="*/ 1346 w 10274"/>
                <a:gd name="connsiteY19" fmla="*/ 9943 h 10000"/>
                <a:gd name="connsiteX20" fmla="*/ 1340 w 10274"/>
                <a:gd name="connsiteY20" fmla="*/ 9957 h 10000"/>
                <a:gd name="connsiteX21" fmla="*/ 1286 w 10274"/>
                <a:gd name="connsiteY21" fmla="*/ 9993 h 10000"/>
                <a:gd name="connsiteX22" fmla="*/ 1246 w 10274"/>
                <a:gd name="connsiteY22" fmla="*/ 10000 h 10000"/>
                <a:gd name="connsiteX23" fmla="*/ 1126 w 10274"/>
                <a:gd name="connsiteY23" fmla="*/ 9901 h 10000"/>
                <a:gd name="connsiteX24" fmla="*/ 1038 w 10274"/>
                <a:gd name="connsiteY24" fmla="*/ 9794 h 10000"/>
                <a:gd name="connsiteX25" fmla="*/ 958 w 10274"/>
                <a:gd name="connsiteY25" fmla="*/ 9482 h 10000"/>
                <a:gd name="connsiteX26" fmla="*/ 274 w 10274"/>
                <a:gd name="connsiteY26" fmla="*/ 7104 h 10000"/>
                <a:gd name="connsiteX27" fmla="*/ 6108 w 10274"/>
                <a:gd name="connsiteY27" fmla="*/ 7627 h 10000"/>
                <a:gd name="connsiteX28" fmla="*/ 4939 w 10274"/>
                <a:gd name="connsiteY28" fmla="*/ 5713 h 10000"/>
                <a:gd name="connsiteX29" fmla="*/ 5093 w 10274"/>
                <a:gd name="connsiteY29" fmla="*/ 5720 h 10000"/>
                <a:gd name="connsiteX30" fmla="*/ 5146 w 10274"/>
                <a:gd name="connsiteY30" fmla="*/ 5742 h 10000"/>
                <a:gd name="connsiteX31" fmla="*/ 5260 w 10274"/>
                <a:gd name="connsiteY31" fmla="*/ 5635 h 10000"/>
                <a:gd name="connsiteX32" fmla="*/ 5321 w 10274"/>
                <a:gd name="connsiteY32" fmla="*/ 5628 h 10000"/>
                <a:gd name="connsiteX33" fmla="*/ 5374 w 10274"/>
                <a:gd name="connsiteY33" fmla="*/ 5564 h 10000"/>
                <a:gd name="connsiteX34" fmla="*/ 5441 w 10274"/>
                <a:gd name="connsiteY34" fmla="*/ 5515 h 10000"/>
                <a:gd name="connsiteX35" fmla="*/ 5508 w 10274"/>
                <a:gd name="connsiteY35" fmla="*/ 5408 h 10000"/>
                <a:gd name="connsiteX36" fmla="*/ 5522 w 10274"/>
                <a:gd name="connsiteY36" fmla="*/ 5344 h 10000"/>
                <a:gd name="connsiteX37" fmla="*/ 5602 w 10274"/>
                <a:gd name="connsiteY37" fmla="*/ 5316 h 10000"/>
                <a:gd name="connsiteX38" fmla="*/ 5696 w 10274"/>
                <a:gd name="connsiteY38" fmla="*/ 5351 h 10000"/>
                <a:gd name="connsiteX39" fmla="*/ 5776 w 10274"/>
                <a:gd name="connsiteY39" fmla="*/ 5337 h 10000"/>
                <a:gd name="connsiteX40" fmla="*/ 5858 w 10274"/>
                <a:gd name="connsiteY40" fmla="*/ 5344 h 10000"/>
                <a:gd name="connsiteX41" fmla="*/ 5999 w 10274"/>
                <a:gd name="connsiteY41" fmla="*/ 5302 h 10000"/>
                <a:gd name="connsiteX42" fmla="*/ 6091 w 10274"/>
                <a:gd name="connsiteY42" fmla="*/ 5195 h 10000"/>
                <a:gd name="connsiteX43" fmla="*/ 6131 w 10274"/>
                <a:gd name="connsiteY43" fmla="*/ 5160 h 10000"/>
                <a:gd name="connsiteX44" fmla="*/ 6193 w 10274"/>
                <a:gd name="connsiteY44" fmla="*/ 5160 h 10000"/>
                <a:gd name="connsiteX45" fmla="*/ 6239 w 10274"/>
                <a:gd name="connsiteY45" fmla="*/ 5103 h 10000"/>
                <a:gd name="connsiteX46" fmla="*/ 6220 w 10274"/>
                <a:gd name="connsiteY46" fmla="*/ 5039 h 10000"/>
                <a:gd name="connsiteX47" fmla="*/ 6233 w 10274"/>
                <a:gd name="connsiteY47" fmla="*/ 4982 h 10000"/>
                <a:gd name="connsiteX48" fmla="*/ 6294 w 10274"/>
                <a:gd name="connsiteY48" fmla="*/ 4876 h 10000"/>
                <a:gd name="connsiteX49" fmla="*/ 6359 w 10274"/>
                <a:gd name="connsiteY49" fmla="*/ 4776 h 10000"/>
                <a:gd name="connsiteX50" fmla="*/ 6427 w 10274"/>
                <a:gd name="connsiteY50" fmla="*/ 4755 h 10000"/>
                <a:gd name="connsiteX51" fmla="*/ 6461 w 10274"/>
                <a:gd name="connsiteY51" fmla="*/ 4720 h 10000"/>
                <a:gd name="connsiteX52" fmla="*/ 6574 w 10274"/>
                <a:gd name="connsiteY52" fmla="*/ 4734 h 10000"/>
                <a:gd name="connsiteX53" fmla="*/ 6689 w 10274"/>
                <a:gd name="connsiteY53" fmla="*/ 4734 h 10000"/>
                <a:gd name="connsiteX54" fmla="*/ 6696 w 10274"/>
                <a:gd name="connsiteY54" fmla="*/ 4670 h 10000"/>
                <a:gd name="connsiteX55" fmla="*/ 6715 w 10274"/>
                <a:gd name="connsiteY55" fmla="*/ 4627 h 10000"/>
                <a:gd name="connsiteX56" fmla="*/ 6708 w 10274"/>
                <a:gd name="connsiteY56" fmla="*/ 4599 h 10000"/>
                <a:gd name="connsiteX57" fmla="*/ 6775 w 10274"/>
                <a:gd name="connsiteY57" fmla="*/ 4578 h 10000"/>
                <a:gd name="connsiteX58" fmla="*/ 6822 w 10274"/>
                <a:gd name="connsiteY58" fmla="*/ 4634 h 10000"/>
                <a:gd name="connsiteX59" fmla="*/ 6889 w 10274"/>
                <a:gd name="connsiteY59" fmla="*/ 4613 h 10000"/>
                <a:gd name="connsiteX60" fmla="*/ 6910 w 10274"/>
                <a:gd name="connsiteY60" fmla="*/ 4578 h 10000"/>
                <a:gd name="connsiteX61" fmla="*/ 6964 w 10274"/>
                <a:gd name="connsiteY61" fmla="*/ 4564 h 10000"/>
                <a:gd name="connsiteX62" fmla="*/ 7075 w 10274"/>
                <a:gd name="connsiteY62" fmla="*/ 4493 h 10000"/>
                <a:gd name="connsiteX63" fmla="*/ 7184 w 10274"/>
                <a:gd name="connsiteY63" fmla="*/ 4521 h 10000"/>
                <a:gd name="connsiteX64" fmla="*/ 7212 w 10274"/>
                <a:gd name="connsiteY64" fmla="*/ 4507 h 10000"/>
                <a:gd name="connsiteX65" fmla="*/ 7270 w 10274"/>
                <a:gd name="connsiteY65" fmla="*/ 4528 h 10000"/>
                <a:gd name="connsiteX66" fmla="*/ 7298 w 10274"/>
                <a:gd name="connsiteY66" fmla="*/ 4471 h 10000"/>
                <a:gd name="connsiteX67" fmla="*/ 7324 w 10274"/>
                <a:gd name="connsiteY67" fmla="*/ 4500 h 10000"/>
                <a:gd name="connsiteX68" fmla="*/ 7365 w 10274"/>
                <a:gd name="connsiteY68" fmla="*/ 4493 h 10000"/>
                <a:gd name="connsiteX69" fmla="*/ 7411 w 10274"/>
                <a:gd name="connsiteY69" fmla="*/ 4556 h 10000"/>
                <a:gd name="connsiteX70" fmla="*/ 7464 w 10274"/>
                <a:gd name="connsiteY70" fmla="*/ 4549 h 10000"/>
                <a:gd name="connsiteX71" fmla="*/ 7512 w 10274"/>
                <a:gd name="connsiteY71" fmla="*/ 4578 h 10000"/>
                <a:gd name="connsiteX72" fmla="*/ 7532 w 10274"/>
                <a:gd name="connsiteY72" fmla="*/ 4556 h 10000"/>
                <a:gd name="connsiteX73" fmla="*/ 7628 w 10274"/>
                <a:gd name="connsiteY73" fmla="*/ 4564 h 10000"/>
                <a:gd name="connsiteX74" fmla="*/ 7641 w 10274"/>
                <a:gd name="connsiteY74" fmla="*/ 4585 h 10000"/>
                <a:gd name="connsiteX75" fmla="*/ 7740 w 10274"/>
                <a:gd name="connsiteY75" fmla="*/ 4514 h 10000"/>
                <a:gd name="connsiteX76" fmla="*/ 7740 w 10274"/>
                <a:gd name="connsiteY76" fmla="*/ 4393 h 10000"/>
                <a:gd name="connsiteX77" fmla="*/ 7715 w 10274"/>
                <a:gd name="connsiteY77" fmla="*/ 4379 h 10000"/>
                <a:gd name="connsiteX78" fmla="*/ 7694 w 10274"/>
                <a:gd name="connsiteY78" fmla="*/ 4294 h 10000"/>
                <a:gd name="connsiteX79" fmla="*/ 7654 w 10274"/>
                <a:gd name="connsiteY79" fmla="*/ 4209 h 10000"/>
                <a:gd name="connsiteX80" fmla="*/ 7592 w 10274"/>
                <a:gd name="connsiteY80" fmla="*/ 4173 h 10000"/>
                <a:gd name="connsiteX81" fmla="*/ 7585 w 10274"/>
                <a:gd name="connsiteY81" fmla="*/ 4131 h 10000"/>
                <a:gd name="connsiteX82" fmla="*/ 7499 w 10274"/>
                <a:gd name="connsiteY82" fmla="*/ 4053 h 10000"/>
                <a:gd name="connsiteX83" fmla="*/ 7505 w 10274"/>
                <a:gd name="connsiteY83" fmla="*/ 4024 h 10000"/>
                <a:gd name="connsiteX84" fmla="*/ 7419 w 10274"/>
                <a:gd name="connsiteY84" fmla="*/ 3982 h 10000"/>
                <a:gd name="connsiteX85" fmla="*/ 7411 w 10274"/>
                <a:gd name="connsiteY85" fmla="*/ 3903 h 10000"/>
                <a:gd name="connsiteX86" fmla="*/ 7265 w 10274"/>
                <a:gd name="connsiteY86" fmla="*/ 3833 h 10000"/>
                <a:gd name="connsiteX87" fmla="*/ 7184 w 10274"/>
                <a:gd name="connsiteY87" fmla="*/ 3683 h 10000"/>
                <a:gd name="connsiteX88" fmla="*/ 7063 w 10274"/>
                <a:gd name="connsiteY88" fmla="*/ 3676 h 10000"/>
                <a:gd name="connsiteX89" fmla="*/ 7022 w 10274"/>
                <a:gd name="connsiteY89" fmla="*/ 3648 h 10000"/>
                <a:gd name="connsiteX90" fmla="*/ 6964 w 10274"/>
                <a:gd name="connsiteY90" fmla="*/ 3669 h 10000"/>
                <a:gd name="connsiteX91" fmla="*/ 6869 w 10274"/>
                <a:gd name="connsiteY91" fmla="*/ 3669 h 10000"/>
                <a:gd name="connsiteX92" fmla="*/ 6735 w 10274"/>
                <a:gd name="connsiteY92" fmla="*/ 3840 h 10000"/>
                <a:gd name="connsiteX93" fmla="*/ 6689 w 10274"/>
                <a:gd name="connsiteY93" fmla="*/ 3918 h 10000"/>
                <a:gd name="connsiteX94" fmla="*/ 6568 w 10274"/>
                <a:gd name="connsiteY94" fmla="*/ 3797 h 10000"/>
                <a:gd name="connsiteX95" fmla="*/ 6481 w 10274"/>
                <a:gd name="connsiteY95" fmla="*/ 3747 h 10000"/>
                <a:gd name="connsiteX96" fmla="*/ 6393 w 10274"/>
                <a:gd name="connsiteY96" fmla="*/ 3754 h 10000"/>
                <a:gd name="connsiteX97" fmla="*/ 6306 w 10274"/>
                <a:gd name="connsiteY97" fmla="*/ 3790 h 10000"/>
                <a:gd name="connsiteX98" fmla="*/ 6233 w 10274"/>
                <a:gd name="connsiteY98" fmla="*/ 3762 h 10000"/>
                <a:gd name="connsiteX99" fmla="*/ 6165 w 10274"/>
                <a:gd name="connsiteY99" fmla="*/ 3804 h 10000"/>
                <a:gd name="connsiteX100" fmla="*/ 6099 w 10274"/>
                <a:gd name="connsiteY100" fmla="*/ 3889 h 10000"/>
                <a:gd name="connsiteX101" fmla="*/ 5945 w 10274"/>
                <a:gd name="connsiteY101" fmla="*/ 3733 h 10000"/>
                <a:gd name="connsiteX102" fmla="*/ 5924 w 10274"/>
                <a:gd name="connsiteY102" fmla="*/ 3577 h 10000"/>
                <a:gd name="connsiteX103" fmla="*/ 6045 w 10274"/>
                <a:gd name="connsiteY103" fmla="*/ 3513 h 10000"/>
                <a:gd name="connsiteX104" fmla="*/ 6038 w 10274"/>
                <a:gd name="connsiteY104" fmla="*/ 3343 h 10000"/>
                <a:gd name="connsiteX105" fmla="*/ 6152 w 10274"/>
                <a:gd name="connsiteY105" fmla="*/ 3144 h 10000"/>
                <a:gd name="connsiteX106" fmla="*/ 6140 w 10274"/>
                <a:gd name="connsiteY106" fmla="*/ 3109 h 10000"/>
                <a:gd name="connsiteX107" fmla="*/ 6413 w 10274"/>
                <a:gd name="connsiteY107" fmla="*/ 2456 h 10000"/>
                <a:gd name="connsiteX108" fmla="*/ 6561 w 10274"/>
                <a:gd name="connsiteY108" fmla="*/ 2555 h 10000"/>
                <a:gd name="connsiteX109" fmla="*/ 6648 w 10274"/>
                <a:gd name="connsiteY109" fmla="*/ 2598 h 10000"/>
                <a:gd name="connsiteX110" fmla="*/ 6735 w 10274"/>
                <a:gd name="connsiteY110" fmla="*/ 2598 h 10000"/>
                <a:gd name="connsiteX111" fmla="*/ 6869 w 10274"/>
                <a:gd name="connsiteY111" fmla="*/ 2676 h 10000"/>
                <a:gd name="connsiteX112" fmla="*/ 6889 w 10274"/>
                <a:gd name="connsiteY112" fmla="*/ 2626 h 10000"/>
                <a:gd name="connsiteX113" fmla="*/ 6977 w 10274"/>
                <a:gd name="connsiteY113" fmla="*/ 2612 h 10000"/>
                <a:gd name="connsiteX114" fmla="*/ 7051 w 10274"/>
                <a:gd name="connsiteY114" fmla="*/ 2527 h 10000"/>
                <a:gd name="connsiteX115" fmla="*/ 7143 w 10274"/>
                <a:gd name="connsiteY115" fmla="*/ 2463 h 10000"/>
                <a:gd name="connsiteX116" fmla="*/ 7184 w 10274"/>
                <a:gd name="connsiteY116" fmla="*/ 2399 h 10000"/>
                <a:gd name="connsiteX117" fmla="*/ 7324 w 10274"/>
                <a:gd name="connsiteY117" fmla="*/ 2356 h 10000"/>
                <a:gd name="connsiteX118" fmla="*/ 7399 w 10274"/>
                <a:gd name="connsiteY118" fmla="*/ 2363 h 10000"/>
                <a:gd name="connsiteX119" fmla="*/ 7458 w 10274"/>
                <a:gd name="connsiteY119" fmla="*/ 2300 h 10000"/>
                <a:gd name="connsiteX120" fmla="*/ 7505 w 10274"/>
                <a:gd name="connsiteY120" fmla="*/ 2214 h 10000"/>
                <a:gd name="connsiteX121" fmla="*/ 7485 w 10274"/>
                <a:gd name="connsiteY121" fmla="*/ 2200 h 10000"/>
                <a:gd name="connsiteX122" fmla="*/ 7505 w 10274"/>
                <a:gd name="connsiteY122" fmla="*/ 2108 h 10000"/>
                <a:gd name="connsiteX123" fmla="*/ 7425 w 10274"/>
                <a:gd name="connsiteY123" fmla="*/ 2108 h 10000"/>
                <a:gd name="connsiteX124" fmla="*/ 7464 w 10274"/>
                <a:gd name="connsiteY124" fmla="*/ 2030 h 10000"/>
                <a:gd name="connsiteX125" fmla="*/ 7473 w 10274"/>
                <a:gd name="connsiteY125" fmla="*/ 1938 h 10000"/>
                <a:gd name="connsiteX126" fmla="*/ 7505 w 10274"/>
                <a:gd name="connsiteY126" fmla="*/ 1916 h 10000"/>
                <a:gd name="connsiteX127" fmla="*/ 7565 w 10274"/>
                <a:gd name="connsiteY127" fmla="*/ 1824 h 10000"/>
                <a:gd name="connsiteX128" fmla="*/ 7559 w 10274"/>
                <a:gd name="connsiteY128" fmla="*/ 1753 h 10000"/>
                <a:gd name="connsiteX129" fmla="*/ 7608 w 10274"/>
                <a:gd name="connsiteY129" fmla="*/ 1675 h 10000"/>
                <a:gd name="connsiteX130" fmla="*/ 7661 w 10274"/>
                <a:gd name="connsiteY130" fmla="*/ 1625 h 10000"/>
                <a:gd name="connsiteX131" fmla="*/ 7681 w 10274"/>
                <a:gd name="connsiteY131" fmla="*/ 1540 h 10000"/>
                <a:gd name="connsiteX132" fmla="*/ 7674 w 10274"/>
                <a:gd name="connsiteY132" fmla="*/ 1512 h 10000"/>
                <a:gd name="connsiteX133" fmla="*/ 7721 w 10274"/>
                <a:gd name="connsiteY133" fmla="*/ 1455 h 10000"/>
                <a:gd name="connsiteX134" fmla="*/ 7788 w 10274"/>
                <a:gd name="connsiteY134" fmla="*/ 1285 h 10000"/>
                <a:gd name="connsiteX135" fmla="*/ 7808 w 10274"/>
                <a:gd name="connsiteY135" fmla="*/ 1185 h 10000"/>
                <a:gd name="connsiteX136" fmla="*/ 7842 w 10274"/>
                <a:gd name="connsiteY136" fmla="*/ 1192 h 10000"/>
                <a:gd name="connsiteX137" fmla="*/ 7934 w 10274"/>
                <a:gd name="connsiteY137" fmla="*/ 1079 h 10000"/>
                <a:gd name="connsiteX138" fmla="*/ 8041 w 10274"/>
                <a:gd name="connsiteY138" fmla="*/ 1015 h 10000"/>
                <a:gd name="connsiteX139" fmla="*/ 8054 w 10274"/>
                <a:gd name="connsiteY139" fmla="*/ 937 h 10000"/>
                <a:gd name="connsiteX140" fmla="*/ 8096 w 10274"/>
                <a:gd name="connsiteY140" fmla="*/ 852 h 10000"/>
                <a:gd name="connsiteX141" fmla="*/ 8083 w 10274"/>
                <a:gd name="connsiteY141" fmla="*/ 788 h 10000"/>
                <a:gd name="connsiteX142" fmla="*/ 8029 w 10274"/>
                <a:gd name="connsiteY142" fmla="*/ 731 h 10000"/>
                <a:gd name="connsiteX143" fmla="*/ 8054 w 10274"/>
                <a:gd name="connsiteY143" fmla="*/ 660 h 10000"/>
                <a:gd name="connsiteX144" fmla="*/ 8054 w 10274"/>
                <a:gd name="connsiteY144" fmla="*/ 575 h 10000"/>
                <a:gd name="connsiteX145" fmla="*/ 7955 w 10274"/>
                <a:gd name="connsiteY145" fmla="*/ 504 h 10000"/>
                <a:gd name="connsiteX146" fmla="*/ 7855 w 10274"/>
                <a:gd name="connsiteY146" fmla="*/ 546 h 10000"/>
                <a:gd name="connsiteX147" fmla="*/ 7808 w 10274"/>
                <a:gd name="connsiteY147" fmla="*/ 546 h 10000"/>
                <a:gd name="connsiteX148" fmla="*/ 7788 w 10274"/>
                <a:gd name="connsiteY148" fmla="*/ 497 h 10000"/>
                <a:gd name="connsiteX149" fmla="*/ 7788 w 10274"/>
                <a:gd name="connsiteY149" fmla="*/ 405 h 10000"/>
                <a:gd name="connsiteX150" fmla="*/ 7915 w 10274"/>
                <a:gd name="connsiteY150" fmla="*/ 312 h 10000"/>
                <a:gd name="connsiteX151" fmla="*/ 7955 w 10274"/>
                <a:gd name="connsiteY151" fmla="*/ 234 h 10000"/>
                <a:gd name="connsiteX152" fmla="*/ 8035 w 10274"/>
                <a:gd name="connsiteY152" fmla="*/ 170 h 10000"/>
                <a:gd name="connsiteX153" fmla="*/ 8109 w 10274"/>
                <a:gd name="connsiteY153" fmla="*/ 50 h 10000"/>
                <a:gd name="connsiteX154" fmla="*/ 8162 w 10274"/>
                <a:gd name="connsiteY154" fmla="*/ 28 h 10000"/>
                <a:gd name="connsiteX155" fmla="*/ 8236 w 10274"/>
                <a:gd name="connsiteY155" fmla="*/ 43 h 10000"/>
                <a:gd name="connsiteX156" fmla="*/ 8391 w 10274"/>
                <a:gd name="connsiteY156" fmla="*/ 0 h 10000"/>
                <a:gd name="connsiteX157" fmla="*/ 8464 w 10274"/>
                <a:gd name="connsiteY157" fmla="*/ 71 h 10000"/>
                <a:gd name="connsiteX158" fmla="*/ 8458 w 10274"/>
                <a:gd name="connsiteY158" fmla="*/ 121 h 10000"/>
                <a:gd name="connsiteX159" fmla="*/ 8492 w 10274"/>
                <a:gd name="connsiteY159" fmla="*/ 142 h 10000"/>
                <a:gd name="connsiteX160" fmla="*/ 8517 w 10274"/>
                <a:gd name="connsiteY160" fmla="*/ 192 h 10000"/>
                <a:gd name="connsiteX161" fmla="*/ 8477 w 10274"/>
                <a:gd name="connsiteY161" fmla="*/ 248 h 10000"/>
                <a:gd name="connsiteX162" fmla="*/ 8424 w 10274"/>
                <a:gd name="connsiteY162" fmla="*/ 376 h 10000"/>
                <a:gd name="connsiteX163" fmla="*/ 8338 w 10274"/>
                <a:gd name="connsiteY163" fmla="*/ 476 h 10000"/>
                <a:gd name="connsiteX164" fmla="*/ 8257 w 10274"/>
                <a:gd name="connsiteY164" fmla="*/ 532 h 10000"/>
                <a:gd name="connsiteX165" fmla="*/ 8318 w 10274"/>
                <a:gd name="connsiteY165" fmla="*/ 554 h 10000"/>
                <a:gd name="connsiteX166" fmla="*/ 8397 w 10274"/>
                <a:gd name="connsiteY166" fmla="*/ 639 h 10000"/>
                <a:gd name="connsiteX167" fmla="*/ 8451 w 10274"/>
                <a:gd name="connsiteY167" fmla="*/ 646 h 10000"/>
                <a:gd name="connsiteX168" fmla="*/ 8477 w 10274"/>
                <a:gd name="connsiteY168" fmla="*/ 738 h 10000"/>
                <a:gd name="connsiteX169" fmla="*/ 8531 w 10274"/>
                <a:gd name="connsiteY169" fmla="*/ 759 h 10000"/>
                <a:gd name="connsiteX170" fmla="*/ 8572 w 10274"/>
                <a:gd name="connsiteY170" fmla="*/ 752 h 10000"/>
                <a:gd name="connsiteX171" fmla="*/ 8652 w 10274"/>
                <a:gd name="connsiteY171" fmla="*/ 610 h 10000"/>
                <a:gd name="connsiteX172" fmla="*/ 8726 w 10274"/>
                <a:gd name="connsiteY172" fmla="*/ 625 h 10000"/>
                <a:gd name="connsiteX173" fmla="*/ 8738 w 10274"/>
                <a:gd name="connsiteY173" fmla="*/ 667 h 10000"/>
                <a:gd name="connsiteX174" fmla="*/ 8792 w 10274"/>
                <a:gd name="connsiteY174" fmla="*/ 717 h 10000"/>
                <a:gd name="connsiteX175" fmla="*/ 8792 w 10274"/>
                <a:gd name="connsiteY175" fmla="*/ 752 h 10000"/>
                <a:gd name="connsiteX176" fmla="*/ 8839 w 10274"/>
                <a:gd name="connsiteY176" fmla="*/ 774 h 10000"/>
                <a:gd name="connsiteX177" fmla="*/ 8907 w 10274"/>
                <a:gd name="connsiteY177" fmla="*/ 774 h 10000"/>
                <a:gd name="connsiteX178" fmla="*/ 8913 w 10274"/>
                <a:gd name="connsiteY178" fmla="*/ 837 h 10000"/>
                <a:gd name="connsiteX179" fmla="*/ 8854 w 10274"/>
                <a:gd name="connsiteY179" fmla="*/ 866 h 10000"/>
                <a:gd name="connsiteX180" fmla="*/ 8907 w 10274"/>
                <a:gd name="connsiteY180" fmla="*/ 1143 h 10000"/>
                <a:gd name="connsiteX181" fmla="*/ 8961 w 10274"/>
                <a:gd name="connsiteY181" fmla="*/ 1270 h 10000"/>
                <a:gd name="connsiteX182" fmla="*/ 8946 w 10274"/>
                <a:gd name="connsiteY182" fmla="*/ 1327 h 10000"/>
                <a:gd name="connsiteX183" fmla="*/ 8993 w 10274"/>
                <a:gd name="connsiteY183" fmla="*/ 1391 h 10000"/>
                <a:gd name="connsiteX184" fmla="*/ 9001 w 10274"/>
                <a:gd name="connsiteY184" fmla="*/ 1434 h 10000"/>
                <a:gd name="connsiteX185" fmla="*/ 9127 w 10274"/>
                <a:gd name="connsiteY185" fmla="*/ 1483 h 10000"/>
                <a:gd name="connsiteX186" fmla="*/ 9283 w 10274"/>
                <a:gd name="connsiteY186" fmla="*/ 1441 h 10000"/>
                <a:gd name="connsiteX187" fmla="*/ 9301 w 10274"/>
                <a:gd name="connsiteY187" fmla="*/ 1384 h 10000"/>
                <a:gd name="connsiteX188" fmla="*/ 9355 w 10274"/>
                <a:gd name="connsiteY188" fmla="*/ 1405 h 10000"/>
                <a:gd name="connsiteX189" fmla="*/ 9389 w 10274"/>
                <a:gd name="connsiteY189" fmla="*/ 1455 h 10000"/>
                <a:gd name="connsiteX190" fmla="*/ 9471 w 10274"/>
                <a:gd name="connsiteY190" fmla="*/ 1419 h 10000"/>
                <a:gd name="connsiteX191" fmla="*/ 9517 w 10274"/>
                <a:gd name="connsiteY191" fmla="*/ 1419 h 10000"/>
                <a:gd name="connsiteX192" fmla="*/ 9584 w 10274"/>
                <a:gd name="connsiteY192" fmla="*/ 1476 h 10000"/>
                <a:gd name="connsiteX193" fmla="*/ 9623 w 10274"/>
                <a:gd name="connsiteY193" fmla="*/ 1398 h 10000"/>
                <a:gd name="connsiteX194" fmla="*/ 9704 w 10274"/>
                <a:gd name="connsiteY194" fmla="*/ 1434 h 10000"/>
                <a:gd name="connsiteX195" fmla="*/ 9746 w 10274"/>
                <a:gd name="connsiteY195" fmla="*/ 1391 h 10000"/>
                <a:gd name="connsiteX196" fmla="*/ 9778 w 10274"/>
                <a:gd name="connsiteY196" fmla="*/ 1398 h 10000"/>
                <a:gd name="connsiteX197" fmla="*/ 9811 w 10274"/>
                <a:gd name="connsiteY197" fmla="*/ 1356 h 10000"/>
                <a:gd name="connsiteX198" fmla="*/ 9805 w 10274"/>
                <a:gd name="connsiteY198" fmla="*/ 1313 h 10000"/>
                <a:gd name="connsiteX199" fmla="*/ 9852 w 10274"/>
                <a:gd name="connsiteY199" fmla="*/ 1292 h 10000"/>
                <a:gd name="connsiteX200" fmla="*/ 9885 w 10274"/>
                <a:gd name="connsiteY200" fmla="*/ 1221 h 10000"/>
                <a:gd name="connsiteX201" fmla="*/ 9981 w 10274"/>
                <a:gd name="connsiteY201" fmla="*/ 1228 h 10000"/>
                <a:gd name="connsiteX202" fmla="*/ 10120 w 10274"/>
                <a:gd name="connsiteY202" fmla="*/ 1434 h 10000"/>
                <a:gd name="connsiteX203" fmla="*/ 10146 w 10274"/>
                <a:gd name="connsiteY203" fmla="*/ 1505 h 10000"/>
                <a:gd name="connsiteX204" fmla="*/ 10241 w 10274"/>
                <a:gd name="connsiteY204" fmla="*/ 1597 h 10000"/>
                <a:gd name="connsiteX205" fmla="*/ 10274 w 10274"/>
                <a:gd name="connsiteY205" fmla="*/ 1682 h 10000"/>
                <a:gd name="connsiteX206" fmla="*/ 10200 w 10274"/>
                <a:gd name="connsiteY206" fmla="*/ 1796 h 10000"/>
                <a:gd name="connsiteX207" fmla="*/ 10146 w 10274"/>
                <a:gd name="connsiteY207" fmla="*/ 1838 h 10000"/>
                <a:gd name="connsiteX208" fmla="*/ 10174 w 10274"/>
                <a:gd name="connsiteY208" fmla="*/ 1959 h 10000"/>
                <a:gd name="connsiteX209" fmla="*/ 10092 w 10274"/>
                <a:gd name="connsiteY209" fmla="*/ 2051 h 10000"/>
                <a:gd name="connsiteX210" fmla="*/ 10046 w 10274"/>
                <a:gd name="connsiteY210" fmla="*/ 2072 h 10000"/>
                <a:gd name="connsiteX211" fmla="*/ 10046 w 10274"/>
                <a:gd name="connsiteY211" fmla="*/ 2136 h 10000"/>
                <a:gd name="connsiteX212" fmla="*/ 9986 w 10274"/>
                <a:gd name="connsiteY212" fmla="*/ 2257 h 10000"/>
                <a:gd name="connsiteX213" fmla="*/ 9946 w 10274"/>
                <a:gd name="connsiteY213" fmla="*/ 2264 h 10000"/>
                <a:gd name="connsiteX214" fmla="*/ 9953 w 10274"/>
                <a:gd name="connsiteY214" fmla="*/ 2349 h 10000"/>
                <a:gd name="connsiteX215" fmla="*/ 9918 w 10274"/>
                <a:gd name="connsiteY215" fmla="*/ 2413 h 10000"/>
                <a:gd name="connsiteX216" fmla="*/ 9927 w 10274"/>
                <a:gd name="connsiteY216" fmla="*/ 2697 h 10000"/>
                <a:gd name="connsiteX217" fmla="*/ 9946 w 10274"/>
                <a:gd name="connsiteY217" fmla="*/ 2718 h 10000"/>
                <a:gd name="connsiteX218" fmla="*/ 9939 w 10274"/>
                <a:gd name="connsiteY218" fmla="*/ 2811 h 10000"/>
                <a:gd name="connsiteX219" fmla="*/ 9927 w 10274"/>
                <a:gd name="connsiteY219" fmla="*/ 2896 h 10000"/>
                <a:gd name="connsiteX220" fmla="*/ 9879 w 10274"/>
                <a:gd name="connsiteY220" fmla="*/ 2938 h 10000"/>
                <a:gd name="connsiteX221" fmla="*/ 9792 w 10274"/>
                <a:gd name="connsiteY221" fmla="*/ 2903 h 10000"/>
                <a:gd name="connsiteX222" fmla="*/ 9752 w 10274"/>
                <a:gd name="connsiteY222" fmla="*/ 2952 h 10000"/>
                <a:gd name="connsiteX223" fmla="*/ 9758 w 10274"/>
                <a:gd name="connsiteY223" fmla="*/ 2995 h 10000"/>
                <a:gd name="connsiteX224" fmla="*/ 9731 w 10274"/>
                <a:gd name="connsiteY224" fmla="*/ 3080 h 10000"/>
                <a:gd name="connsiteX225" fmla="*/ 9684 w 10274"/>
                <a:gd name="connsiteY225" fmla="*/ 3137 h 10000"/>
                <a:gd name="connsiteX226" fmla="*/ 9671 w 10274"/>
                <a:gd name="connsiteY226" fmla="*/ 3236 h 10000"/>
                <a:gd name="connsiteX227" fmla="*/ 9638 w 10274"/>
                <a:gd name="connsiteY227" fmla="*/ 3322 h 10000"/>
                <a:gd name="connsiteX228" fmla="*/ 9644 w 10274"/>
                <a:gd name="connsiteY228" fmla="*/ 3378 h 10000"/>
                <a:gd name="connsiteX229" fmla="*/ 9631 w 10274"/>
                <a:gd name="connsiteY229" fmla="*/ 3435 h 10000"/>
                <a:gd name="connsiteX230" fmla="*/ 9657 w 10274"/>
                <a:gd name="connsiteY230" fmla="*/ 3485 h 10000"/>
                <a:gd name="connsiteX231" fmla="*/ 9617 w 10274"/>
                <a:gd name="connsiteY231" fmla="*/ 3563 h 10000"/>
                <a:gd name="connsiteX232" fmla="*/ 9551 w 10274"/>
                <a:gd name="connsiteY232" fmla="*/ 3442 h 10000"/>
                <a:gd name="connsiteX233" fmla="*/ 9551 w 10274"/>
                <a:gd name="connsiteY233" fmla="*/ 3350 h 10000"/>
                <a:gd name="connsiteX234" fmla="*/ 9531 w 10274"/>
                <a:gd name="connsiteY234" fmla="*/ 3336 h 10000"/>
                <a:gd name="connsiteX235" fmla="*/ 9449 w 10274"/>
                <a:gd name="connsiteY235" fmla="*/ 3400 h 10000"/>
                <a:gd name="connsiteX236" fmla="*/ 9322 w 10274"/>
                <a:gd name="connsiteY236" fmla="*/ 3549 h 10000"/>
                <a:gd name="connsiteX237" fmla="*/ 9248 w 10274"/>
                <a:gd name="connsiteY237" fmla="*/ 3655 h 10000"/>
                <a:gd name="connsiteX238" fmla="*/ 9134 w 10274"/>
                <a:gd name="connsiteY238" fmla="*/ 3712 h 10000"/>
                <a:gd name="connsiteX239" fmla="*/ 9094 w 10274"/>
                <a:gd name="connsiteY239" fmla="*/ 3797 h 10000"/>
                <a:gd name="connsiteX240" fmla="*/ 9061 w 10274"/>
                <a:gd name="connsiteY240" fmla="*/ 3825 h 10000"/>
                <a:gd name="connsiteX241" fmla="*/ 8933 w 10274"/>
                <a:gd name="connsiteY241" fmla="*/ 3903 h 10000"/>
                <a:gd name="connsiteX242" fmla="*/ 8826 w 10274"/>
                <a:gd name="connsiteY242" fmla="*/ 3996 h 10000"/>
                <a:gd name="connsiteX243" fmla="*/ 8800 w 10274"/>
                <a:gd name="connsiteY243" fmla="*/ 4067 h 10000"/>
                <a:gd name="connsiteX244" fmla="*/ 8758 w 10274"/>
                <a:gd name="connsiteY244" fmla="*/ 4102 h 10000"/>
                <a:gd name="connsiteX245" fmla="*/ 8813 w 10274"/>
                <a:gd name="connsiteY245" fmla="*/ 4194 h 10000"/>
                <a:gd name="connsiteX246" fmla="*/ 8866 w 10274"/>
                <a:gd name="connsiteY246" fmla="*/ 4265 h 10000"/>
                <a:gd name="connsiteX247" fmla="*/ 8940 w 10274"/>
                <a:gd name="connsiteY247" fmla="*/ 4294 h 10000"/>
                <a:gd name="connsiteX248" fmla="*/ 8913 w 10274"/>
                <a:gd name="connsiteY248" fmla="*/ 4344 h 10000"/>
                <a:gd name="connsiteX249" fmla="*/ 8966 w 10274"/>
                <a:gd name="connsiteY249" fmla="*/ 4358 h 10000"/>
                <a:gd name="connsiteX250" fmla="*/ 8966 w 10274"/>
                <a:gd name="connsiteY250" fmla="*/ 4443 h 10000"/>
                <a:gd name="connsiteX251" fmla="*/ 9007 w 10274"/>
                <a:gd name="connsiteY251" fmla="*/ 4507 h 10000"/>
                <a:gd name="connsiteX252" fmla="*/ 9073 w 10274"/>
                <a:gd name="connsiteY252" fmla="*/ 4493 h 10000"/>
                <a:gd name="connsiteX253" fmla="*/ 9101 w 10274"/>
                <a:gd name="connsiteY253" fmla="*/ 4422 h 10000"/>
                <a:gd name="connsiteX254" fmla="*/ 9154 w 10274"/>
                <a:gd name="connsiteY254" fmla="*/ 4414 h 10000"/>
                <a:gd name="connsiteX255" fmla="*/ 9160 w 10274"/>
                <a:gd name="connsiteY255" fmla="*/ 4358 h 10000"/>
                <a:gd name="connsiteX256" fmla="*/ 9229 w 10274"/>
                <a:gd name="connsiteY256" fmla="*/ 4358 h 10000"/>
                <a:gd name="connsiteX257" fmla="*/ 9201 w 10274"/>
                <a:gd name="connsiteY257" fmla="*/ 4429 h 10000"/>
                <a:gd name="connsiteX258" fmla="*/ 9267 w 10274"/>
                <a:gd name="connsiteY258" fmla="*/ 4464 h 10000"/>
                <a:gd name="connsiteX259" fmla="*/ 9255 w 10274"/>
                <a:gd name="connsiteY259" fmla="*/ 4528 h 10000"/>
                <a:gd name="connsiteX260" fmla="*/ 9154 w 10274"/>
                <a:gd name="connsiteY260" fmla="*/ 4535 h 10000"/>
                <a:gd name="connsiteX261" fmla="*/ 9081 w 10274"/>
                <a:gd name="connsiteY261" fmla="*/ 4578 h 10000"/>
                <a:gd name="connsiteX262" fmla="*/ 9015 w 10274"/>
                <a:gd name="connsiteY262" fmla="*/ 4599 h 10000"/>
                <a:gd name="connsiteX263" fmla="*/ 9015 w 10274"/>
                <a:gd name="connsiteY263" fmla="*/ 4698 h 10000"/>
                <a:gd name="connsiteX264" fmla="*/ 9081 w 10274"/>
                <a:gd name="connsiteY264" fmla="*/ 4805 h 10000"/>
                <a:gd name="connsiteX265" fmla="*/ 9027 w 10274"/>
                <a:gd name="connsiteY265" fmla="*/ 4904 h 10000"/>
                <a:gd name="connsiteX266" fmla="*/ 8919 w 10274"/>
                <a:gd name="connsiteY266" fmla="*/ 4918 h 10000"/>
                <a:gd name="connsiteX267" fmla="*/ 8933 w 10274"/>
                <a:gd name="connsiteY267" fmla="*/ 5032 h 10000"/>
                <a:gd name="connsiteX268" fmla="*/ 8927 w 10274"/>
                <a:gd name="connsiteY268" fmla="*/ 5103 h 10000"/>
                <a:gd name="connsiteX269" fmla="*/ 8893 w 10274"/>
                <a:gd name="connsiteY269" fmla="*/ 5138 h 10000"/>
                <a:gd name="connsiteX270" fmla="*/ 8826 w 10274"/>
                <a:gd name="connsiteY270" fmla="*/ 5110 h 10000"/>
                <a:gd name="connsiteX271" fmla="*/ 8767 w 10274"/>
                <a:gd name="connsiteY271" fmla="*/ 5018 h 10000"/>
                <a:gd name="connsiteX272" fmla="*/ 8699 w 10274"/>
                <a:gd name="connsiteY272" fmla="*/ 5089 h 10000"/>
                <a:gd name="connsiteX273" fmla="*/ 8632 w 10274"/>
                <a:gd name="connsiteY273" fmla="*/ 5039 h 10000"/>
                <a:gd name="connsiteX274" fmla="*/ 8625 w 10274"/>
                <a:gd name="connsiteY274" fmla="*/ 5011 h 10000"/>
                <a:gd name="connsiteX275" fmla="*/ 8531 w 10274"/>
                <a:gd name="connsiteY275" fmla="*/ 4947 h 10000"/>
                <a:gd name="connsiteX276" fmla="*/ 8504 w 10274"/>
                <a:gd name="connsiteY276" fmla="*/ 4961 h 10000"/>
                <a:gd name="connsiteX277" fmla="*/ 8517 w 10274"/>
                <a:gd name="connsiteY277" fmla="*/ 5039 h 10000"/>
                <a:gd name="connsiteX278" fmla="*/ 8464 w 10274"/>
                <a:gd name="connsiteY278" fmla="*/ 5138 h 10000"/>
                <a:gd name="connsiteX279" fmla="*/ 8504 w 10274"/>
                <a:gd name="connsiteY279" fmla="*/ 5160 h 10000"/>
                <a:gd name="connsiteX280" fmla="*/ 8579 w 10274"/>
                <a:gd name="connsiteY280" fmla="*/ 5145 h 10000"/>
                <a:gd name="connsiteX281" fmla="*/ 8592 w 10274"/>
                <a:gd name="connsiteY281" fmla="*/ 5181 h 10000"/>
                <a:gd name="connsiteX282" fmla="*/ 8579 w 10274"/>
                <a:gd name="connsiteY282" fmla="*/ 5224 h 10000"/>
                <a:gd name="connsiteX283" fmla="*/ 8605 w 10274"/>
                <a:gd name="connsiteY283" fmla="*/ 5280 h 10000"/>
                <a:gd name="connsiteX284" fmla="*/ 8665 w 10274"/>
                <a:gd name="connsiteY284" fmla="*/ 5316 h 10000"/>
                <a:gd name="connsiteX285" fmla="*/ 8652 w 10274"/>
                <a:gd name="connsiteY285" fmla="*/ 5401 h 10000"/>
                <a:gd name="connsiteX286" fmla="*/ 8692 w 10274"/>
                <a:gd name="connsiteY286" fmla="*/ 5444 h 10000"/>
                <a:gd name="connsiteX287" fmla="*/ 8645 w 10274"/>
                <a:gd name="connsiteY287" fmla="*/ 5486 h 10000"/>
                <a:gd name="connsiteX288" fmla="*/ 8632 w 10274"/>
                <a:gd name="connsiteY288" fmla="*/ 5642 h 10000"/>
                <a:gd name="connsiteX289" fmla="*/ 8605 w 10274"/>
                <a:gd name="connsiteY289" fmla="*/ 5649 h 10000"/>
                <a:gd name="connsiteX290" fmla="*/ 8638 w 10274"/>
                <a:gd name="connsiteY290" fmla="*/ 5720 h 10000"/>
                <a:gd name="connsiteX291" fmla="*/ 8645 w 10274"/>
                <a:gd name="connsiteY291" fmla="*/ 5841 h 10000"/>
                <a:gd name="connsiteX292" fmla="*/ 8678 w 10274"/>
                <a:gd name="connsiteY292" fmla="*/ 5869 h 10000"/>
                <a:gd name="connsiteX293" fmla="*/ 8686 w 10274"/>
                <a:gd name="connsiteY293" fmla="*/ 5905 h 10000"/>
                <a:gd name="connsiteX294" fmla="*/ 8712 w 10274"/>
                <a:gd name="connsiteY294" fmla="*/ 5912 h 10000"/>
                <a:gd name="connsiteX295" fmla="*/ 8718 w 10274"/>
                <a:gd name="connsiteY295" fmla="*/ 5983 h 10000"/>
                <a:gd name="connsiteX296" fmla="*/ 8705 w 10274"/>
                <a:gd name="connsiteY296" fmla="*/ 6033 h 10000"/>
                <a:gd name="connsiteX297" fmla="*/ 8774 w 10274"/>
                <a:gd name="connsiteY297" fmla="*/ 6061 h 10000"/>
                <a:gd name="connsiteX298" fmla="*/ 8873 w 10274"/>
                <a:gd name="connsiteY298" fmla="*/ 6004 h 10000"/>
                <a:gd name="connsiteX299" fmla="*/ 9020 w 10274"/>
                <a:gd name="connsiteY299" fmla="*/ 5891 h 10000"/>
                <a:gd name="connsiteX300" fmla="*/ 9061 w 10274"/>
                <a:gd name="connsiteY300" fmla="*/ 5891 h 10000"/>
                <a:gd name="connsiteX301" fmla="*/ 9061 w 10274"/>
                <a:gd name="connsiteY301" fmla="*/ 5976 h 10000"/>
                <a:gd name="connsiteX302" fmla="*/ 9088 w 10274"/>
                <a:gd name="connsiteY302" fmla="*/ 5990 h 10000"/>
                <a:gd name="connsiteX303" fmla="*/ 9134 w 10274"/>
                <a:gd name="connsiteY303" fmla="*/ 6089 h 10000"/>
                <a:gd name="connsiteX304" fmla="*/ 9168 w 10274"/>
                <a:gd name="connsiteY304" fmla="*/ 6097 h 10000"/>
                <a:gd name="connsiteX305" fmla="*/ 9147 w 10274"/>
                <a:gd name="connsiteY305" fmla="*/ 6153 h 10000"/>
                <a:gd name="connsiteX306" fmla="*/ 9201 w 10274"/>
                <a:gd name="connsiteY306" fmla="*/ 6281 h 10000"/>
                <a:gd name="connsiteX307" fmla="*/ 9201 w 10274"/>
                <a:gd name="connsiteY307" fmla="*/ 6345 h 10000"/>
                <a:gd name="connsiteX308" fmla="*/ 9229 w 10274"/>
                <a:gd name="connsiteY308" fmla="*/ 6416 h 10000"/>
                <a:gd name="connsiteX309" fmla="*/ 9187 w 10274"/>
                <a:gd name="connsiteY309" fmla="*/ 6473 h 10000"/>
                <a:gd name="connsiteX310" fmla="*/ 9141 w 10274"/>
                <a:gd name="connsiteY310" fmla="*/ 6466 h 10000"/>
                <a:gd name="connsiteX311" fmla="*/ 9141 w 10274"/>
                <a:gd name="connsiteY311" fmla="*/ 6501 h 10000"/>
                <a:gd name="connsiteX312" fmla="*/ 9187 w 10274"/>
                <a:gd name="connsiteY312" fmla="*/ 6544 h 10000"/>
                <a:gd name="connsiteX313" fmla="*/ 9208 w 10274"/>
                <a:gd name="connsiteY313" fmla="*/ 6515 h 10000"/>
                <a:gd name="connsiteX314" fmla="*/ 9248 w 10274"/>
                <a:gd name="connsiteY314" fmla="*/ 6579 h 10000"/>
                <a:gd name="connsiteX315" fmla="*/ 9296 w 10274"/>
                <a:gd name="connsiteY315" fmla="*/ 6579 h 10000"/>
                <a:gd name="connsiteX316" fmla="*/ 9267 w 10274"/>
                <a:gd name="connsiteY316" fmla="*/ 6757 h 10000"/>
                <a:gd name="connsiteX317" fmla="*/ 9248 w 10274"/>
                <a:gd name="connsiteY317" fmla="*/ 6792 h 10000"/>
                <a:gd name="connsiteX318" fmla="*/ 9187 w 10274"/>
                <a:gd name="connsiteY318" fmla="*/ 6778 h 10000"/>
                <a:gd name="connsiteX319" fmla="*/ 9114 w 10274"/>
                <a:gd name="connsiteY319" fmla="*/ 6799 h 10000"/>
                <a:gd name="connsiteX320" fmla="*/ 9088 w 10274"/>
                <a:gd name="connsiteY320" fmla="*/ 6842 h 10000"/>
                <a:gd name="connsiteX321" fmla="*/ 9081 w 10274"/>
                <a:gd name="connsiteY321" fmla="*/ 6884 h 10000"/>
                <a:gd name="connsiteX322" fmla="*/ 9035 w 10274"/>
                <a:gd name="connsiteY322" fmla="*/ 6934 h 10000"/>
                <a:gd name="connsiteX323" fmla="*/ 8961 w 10274"/>
                <a:gd name="connsiteY323" fmla="*/ 6941 h 10000"/>
                <a:gd name="connsiteX324" fmla="*/ 8946 w 10274"/>
                <a:gd name="connsiteY324" fmla="*/ 6962 h 10000"/>
                <a:gd name="connsiteX325" fmla="*/ 8899 w 10274"/>
                <a:gd name="connsiteY325" fmla="*/ 6927 h 10000"/>
                <a:gd name="connsiteX326" fmla="*/ 8854 w 10274"/>
                <a:gd name="connsiteY326" fmla="*/ 6934 h 10000"/>
                <a:gd name="connsiteX327" fmla="*/ 8826 w 10274"/>
                <a:gd name="connsiteY327" fmla="*/ 6906 h 10000"/>
                <a:gd name="connsiteX328" fmla="*/ 8767 w 10274"/>
                <a:gd name="connsiteY328" fmla="*/ 6891 h 10000"/>
                <a:gd name="connsiteX329" fmla="*/ 8780 w 10274"/>
                <a:gd name="connsiteY329" fmla="*/ 6941 h 10000"/>
                <a:gd name="connsiteX330" fmla="*/ 8752 w 10274"/>
                <a:gd name="connsiteY330" fmla="*/ 6991 h 10000"/>
                <a:gd name="connsiteX331" fmla="*/ 8652 w 10274"/>
                <a:gd name="connsiteY331" fmla="*/ 6984 h 10000"/>
                <a:gd name="connsiteX332" fmla="*/ 8619 w 10274"/>
                <a:gd name="connsiteY332" fmla="*/ 6962 h 10000"/>
                <a:gd name="connsiteX333" fmla="*/ 8565 w 10274"/>
                <a:gd name="connsiteY333" fmla="*/ 6984 h 10000"/>
                <a:gd name="connsiteX334" fmla="*/ 8558 w 10274"/>
                <a:gd name="connsiteY334" fmla="*/ 7055 h 10000"/>
                <a:gd name="connsiteX335" fmla="*/ 8458 w 10274"/>
                <a:gd name="connsiteY335" fmla="*/ 7133 h 10000"/>
                <a:gd name="connsiteX336" fmla="*/ 8424 w 10274"/>
                <a:gd name="connsiteY336" fmla="*/ 7090 h 10000"/>
                <a:gd name="connsiteX337" fmla="*/ 8351 w 10274"/>
                <a:gd name="connsiteY337" fmla="*/ 7111 h 10000"/>
                <a:gd name="connsiteX338" fmla="*/ 8304 w 10274"/>
                <a:gd name="connsiteY338" fmla="*/ 7133 h 10000"/>
                <a:gd name="connsiteX339" fmla="*/ 8297 w 10274"/>
                <a:gd name="connsiteY339" fmla="*/ 7168 h 10000"/>
                <a:gd name="connsiteX340" fmla="*/ 8195 w 10274"/>
                <a:gd name="connsiteY340" fmla="*/ 7246 h 10000"/>
                <a:gd name="connsiteX341" fmla="*/ 8137 w 10274"/>
                <a:gd name="connsiteY341" fmla="*/ 7232 h 10000"/>
                <a:gd name="connsiteX342" fmla="*/ 8076 w 10274"/>
                <a:gd name="connsiteY342" fmla="*/ 7260 h 10000"/>
                <a:gd name="connsiteX343" fmla="*/ 8029 w 10274"/>
                <a:gd name="connsiteY343" fmla="*/ 7303 h 10000"/>
                <a:gd name="connsiteX344" fmla="*/ 7962 w 10274"/>
                <a:gd name="connsiteY344" fmla="*/ 7331 h 10000"/>
                <a:gd name="connsiteX345" fmla="*/ 7968 w 10274"/>
                <a:gd name="connsiteY345" fmla="*/ 7374 h 10000"/>
                <a:gd name="connsiteX346" fmla="*/ 7909 w 10274"/>
                <a:gd name="connsiteY346" fmla="*/ 7402 h 10000"/>
                <a:gd name="connsiteX347" fmla="*/ 7821 w 10274"/>
                <a:gd name="connsiteY347" fmla="*/ 7523 h 10000"/>
                <a:gd name="connsiteX348" fmla="*/ 7808 w 10274"/>
                <a:gd name="connsiteY348" fmla="*/ 7573 h 10000"/>
                <a:gd name="connsiteX349" fmla="*/ 7780 w 10274"/>
                <a:gd name="connsiteY349" fmla="*/ 7559 h 10000"/>
                <a:gd name="connsiteX350" fmla="*/ 7794 w 10274"/>
                <a:gd name="connsiteY350" fmla="*/ 7523 h 10000"/>
                <a:gd name="connsiteX351" fmla="*/ 7708 w 10274"/>
                <a:gd name="connsiteY351" fmla="*/ 7339 h 10000"/>
                <a:gd name="connsiteX352" fmla="*/ 7708 w 10274"/>
                <a:gd name="connsiteY352" fmla="*/ 7268 h 10000"/>
                <a:gd name="connsiteX353" fmla="*/ 7668 w 10274"/>
                <a:gd name="connsiteY353" fmla="*/ 7268 h 10000"/>
                <a:gd name="connsiteX354" fmla="*/ 7544 w 10274"/>
                <a:gd name="connsiteY354" fmla="*/ 7197 h 10000"/>
                <a:gd name="connsiteX355" fmla="*/ 7473 w 10274"/>
                <a:gd name="connsiteY355" fmla="*/ 7232 h 10000"/>
                <a:gd name="connsiteX356" fmla="*/ 7452 w 10274"/>
                <a:gd name="connsiteY356" fmla="*/ 7275 h 10000"/>
                <a:gd name="connsiteX357" fmla="*/ 7505 w 10274"/>
                <a:gd name="connsiteY357" fmla="*/ 7324 h 10000"/>
                <a:gd name="connsiteX358" fmla="*/ 7518 w 10274"/>
                <a:gd name="connsiteY358" fmla="*/ 7367 h 10000"/>
                <a:gd name="connsiteX359" fmla="*/ 7485 w 10274"/>
                <a:gd name="connsiteY359" fmla="*/ 7410 h 10000"/>
                <a:gd name="connsiteX360" fmla="*/ 7492 w 10274"/>
                <a:gd name="connsiteY360" fmla="*/ 7445 h 10000"/>
                <a:gd name="connsiteX361" fmla="*/ 7479 w 10274"/>
                <a:gd name="connsiteY361" fmla="*/ 7516 h 10000"/>
                <a:gd name="connsiteX362" fmla="*/ 7485 w 10274"/>
                <a:gd name="connsiteY362" fmla="*/ 7587 h 10000"/>
                <a:gd name="connsiteX363" fmla="*/ 7526 w 10274"/>
                <a:gd name="connsiteY363" fmla="*/ 7700 h 10000"/>
                <a:gd name="connsiteX364" fmla="*/ 7485 w 10274"/>
                <a:gd name="connsiteY364" fmla="*/ 7743 h 10000"/>
                <a:gd name="connsiteX365" fmla="*/ 7492 w 10274"/>
                <a:gd name="connsiteY365" fmla="*/ 7779 h 10000"/>
                <a:gd name="connsiteX366" fmla="*/ 7458 w 10274"/>
                <a:gd name="connsiteY366" fmla="*/ 7793 h 10000"/>
                <a:gd name="connsiteX367" fmla="*/ 7439 w 10274"/>
                <a:gd name="connsiteY367" fmla="*/ 7814 h 10000"/>
                <a:gd name="connsiteX368" fmla="*/ 7310 w 10274"/>
                <a:gd name="connsiteY368" fmla="*/ 7800 h 10000"/>
                <a:gd name="connsiteX369" fmla="*/ 7291 w 10274"/>
                <a:gd name="connsiteY369" fmla="*/ 7757 h 10000"/>
                <a:gd name="connsiteX370" fmla="*/ 7250 w 10274"/>
                <a:gd name="connsiteY370" fmla="*/ 7786 h 10000"/>
                <a:gd name="connsiteX371" fmla="*/ 7164 w 10274"/>
                <a:gd name="connsiteY371" fmla="*/ 7771 h 10000"/>
                <a:gd name="connsiteX372" fmla="*/ 7104 w 10274"/>
                <a:gd name="connsiteY372" fmla="*/ 7793 h 10000"/>
                <a:gd name="connsiteX373" fmla="*/ 7070 w 10274"/>
                <a:gd name="connsiteY373" fmla="*/ 7644 h 10000"/>
                <a:gd name="connsiteX374" fmla="*/ 7035 w 10274"/>
                <a:gd name="connsiteY374" fmla="*/ 7637 h 10000"/>
                <a:gd name="connsiteX375" fmla="*/ 6996 w 10274"/>
                <a:gd name="connsiteY375" fmla="*/ 7544 h 10000"/>
                <a:gd name="connsiteX376" fmla="*/ 7017 w 10274"/>
                <a:gd name="connsiteY376" fmla="*/ 7502 h 10000"/>
                <a:gd name="connsiteX377" fmla="*/ 7063 w 10274"/>
                <a:gd name="connsiteY377" fmla="*/ 7523 h 10000"/>
                <a:gd name="connsiteX378" fmla="*/ 7084 w 10274"/>
                <a:gd name="connsiteY378" fmla="*/ 7473 h 10000"/>
                <a:gd name="connsiteX379" fmla="*/ 7051 w 10274"/>
                <a:gd name="connsiteY379" fmla="*/ 7438 h 10000"/>
                <a:gd name="connsiteX380" fmla="*/ 7070 w 10274"/>
                <a:gd name="connsiteY380" fmla="*/ 7402 h 10000"/>
                <a:gd name="connsiteX381" fmla="*/ 6983 w 10274"/>
                <a:gd name="connsiteY381" fmla="*/ 7331 h 10000"/>
                <a:gd name="connsiteX382" fmla="*/ 6989 w 10274"/>
                <a:gd name="connsiteY382" fmla="*/ 7296 h 10000"/>
                <a:gd name="connsiteX383" fmla="*/ 6936 w 10274"/>
                <a:gd name="connsiteY383" fmla="*/ 7260 h 10000"/>
                <a:gd name="connsiteX384" fmla="*/ 6969 w 10274"/>
                <a:gd name="connsiteY384" fmla="*/ 7218 h 10000"/>
                <a:gd name="connsiteX385" fmla="*/ 6956 w 10274"/>
                <a:gd name="connsiteY385" fmla="*/ 7168 h 10000"/>
                <a:gd name="connsiteX386" fmla="*/ 6895 w 10274"/>
                <a:gd name="connsiteY386" fmla="*/ 7090 h 10000"/>
                <a:gd name="connsiteX387" fmla="*/ 6856 w 10274"/>
                <a:gd name="connsiteY387" fmla="*/ 7026 h 10000"/>
                <a:gd name="connsiteX388" fmla="*/ 6775 w 10274"/>
                <a:gd name="connsiteY388" fmla="*/ 7055 h 10000"/>
                <a:gd name="connsiteX389" fmla="*/ 6729 w 10274"/>
                <a:gd name="connsiteY389" fmla="*/ 7048 h 10000"/>
                <a:gd name="connsiteX390" fmla="*/ 6702 w 10274"/>
                <a:gd name="connsiteY390" fmla="*/ 7111 h 10000"/>
                <a:gd name="connsiteX391" fmla="*/ 6609 w 10274"/>
                <a:gd name="connsiteY391" fmla="*/ 7119 h 10000"/>
                <a:gd name="connsiteX392" fmla="*/ 6574 w 10274"/>
                <a:gd name="connsiteY392" fmla="*/ 7111 h 10000"/>
                <a:gd name="connsiteX393" fmla="*/ 6494 w 10274"/>
                <a:gd name="connsiteY393" fmla="*/ 7161 h 10000"/>
                <a:gd name="connsiteX394" fmla="*/ 6502 w 10274"/>
                <a:gd name="connsiteY394" fmla="*/ 7260 h 10000"/>
                <a:gd name="connsiteX395" fmla="*/ 6481 w 10274"/>
                <a:gd name="connsiteY395" fmla="*/ 7324 h 10000"/>
                <a:gd name="connsiteX396" fmla="*/ 6481 w 10274"/>
                <a:gd name="connsiteY396" fmla="*/ 7381 h 10000"/>
                <a:gd name="connsiteX397" fmla="*/ 6413 w 10274"/>
                <a:gd name="connsiteY397" fmla="*/ 7424 h 10000"/>
                <a:gd name="connsiteX398" fmla="*/ 6340 w 10274"/>
                <a:gd name="connsiteY398" fmla="*/ 7431 h 10000"/>
                <a:gd name="connsiteX399" fmla="*/ 6320 w 10274"/>
                <a:gd name="connsiteY399" fmla="*/ 7410 h 10000"/>
                <a:gd name="connsiteX400" fmla="*/ 6253 w 10274"/>
                <a:gd name="connsiteY400" fmla="*/ 7388 h 10000"/>
                <a:gd name="connsiteX401" fmla="*/ 6215 w 10274"/>
                <a:gd name="connsiteY401" fmla="*/ 7431 h 10000"/>
                <a:gd name="connsiteX402" fmla="*/ 6205 w 10274"/>
                <a:gd name="connsiteY402" fmla="*/ 7473 h 10000"/>
                <a:gd name="connsiteX403" fmla="*/ 6165 w 10274"/>
                <a:gd name="connsiteY403" fmla="*/ 7480 h 10000"/>
                <a:gd name="connsiteX404" fmla="*/ 6159 w 10274"/>
                <a:gd name="connsiteY404" fmla="*/ 7523 h 10000"/>
                <a:gd name="connsiteX405" fmla="*/ 6126 w 10274"/>
                <a:gd name="connsiteY405" fmla="*/ 7523 h 10000"/>
                <a:gd name="connsiteX406" fmla="*/ 6086 w 10274"/>
                <a:gd name="connsiteY406" fmla="*/ 7424 h 10000"/>
                <a:gd name="connsiteX407" fmla="*/ 5992 w 10274"/>
                <a:gd name="connsiteY407" fmla="*/ 7473 h 10000"/>
                <a:gd name="connsiteX408" fmla="*/ 5884 w 10274"/>
                <a:gd name="connsiteY408" fmla="*/ 7551 h 10000"/>
                <a:gd name="connsiteX409" fmla="*/ 5843 w 10274"/>
                <a:gd name="connsiteY409" fmla="*/ 7566 h 10000"/>
                <a:gd name="connsiteX410" fmla="*/ 5858 w 10274"/>
                <a:gd name="connsiteY410" fmla="*/ 7615 h 10000"/>
                <a:gd name="connsiteX411" fmla="*/ 5797 w 10274"/>
                <a:gd name="connsiteY411" fmla="*/ 7637 h 10000"/>
                <a:gd name="connsiteX412" fmla="*/ 5756 w 10274"/>
                <a:gd name="connsiteY412" fmla="*/ 7608 h 10000"/>
                <a:gd name="connsiteX413" fmla="*/ 5669 w 10274"/>
                <a:gd name="connsiteY413" fmla="*/ 7622 h 10000"/>
                <a:gd name="connsiteX414" fmla="*/ 5669 w 10274"/>
                <a:gd name="connsiteY414" fmla="*/ 7395 h 10000"/>
                <a:gd name="connsiteX415" fmla="*/ 5755 w 10274"/>
                <a:gd name="connsiteY415" fmla="*/ 7826 h 10000"/>
                <a:gd name="connsiteX0" fmla="*/ 5269 w 10274"/>
                <a:gd name="connsiteY0" fmla="*/ 7970 h 10000"/>
                <a:gd name="connsiteX1" fmla="*/ 5321 w 10274"/>
                <a:gd name="connsiteY1" fmla="*/ 8247 h 10000"/>
                <a:gd name="connsiteX2" fmla="*/ 5273 w 10274"/>
                <a:gd name="connsiteY2" fmla="*/ 8254 h 10000"/>
                <a:gd name="connsiteX3" fmla="*/ 5112 w 10274"/>
                <a:gd name="connsiteY3" fmla="*/ 8353 h 10000"/>
                <a:gd name="connsiteX4" fmla="*/ 5020 w 10274"/>
                <a:gd name="connsiteY4" fmla="*/ 8368 h 10000"/>
                <a:gd name="connsiteX5" fmla="*/ 4984 w 10274"/>
                <a:gd name="connsiteY5" fmla="*/ 8311 h 10000"/>
                <a:gd name="connsiteX6" fmla="*/ 4839 w 10274"/>
                <a:gd name="connsiteY6" fmla="*/ 8361 h 10000"/>
                <a:gd name="connsiteX7" fmla="*/ 4819 w 10274"/>
                <a:gd name="connsiteY7" fmla="*/ 8432 h 10000"/>
                <a:gd name="connsiteX8" fmla="*/ 4732 w 10274"/>
                <a:gd name="connsiteY8" fmla="*/ 8417 h 10000"/>
                <a:gd name="connsiteX9" fmla="*/ 4658 w 10274"/>
                <a:gd name="connsiteY9" fmla="*/ 8382 h 10000"/>
                <a:gd name="connsiteX10" fmla="*/ 4598 w 10274"/>
                <a:gd name="connsiteY10" fmla="*/ 8403 h 10000"/>
                <a:gd name="connsiteX11" fmla="*/ 2110 w 10274"/>
                <a:gd name="connsiteY11" fmla="*/ 8971 h 10000"/>
                <a:gd name="connsiteX12" fmla="*/ 2117 w 10274"/>
                <a:gd name="connsiteY12" fmla="*/ 9021 h 10000"/>
                <a:gd name="connsiteX13" fmla="*/ 1715 w 10274"/>
                <a:gd name="connsiteY13" fmla="*/ 9837 h 10000"/>
                <a:gd name="connsiteX14" fmla="*/ 1629 w 10274"/>
                <a:gd name="connsiteY14" fmla="*/ 9879 h 10000"/>
                <a:gd name="connsiteX15" fmla="*/ 1500 w 10274"/>
                <a:gd name="connsiteY15" fmla="*/ 9929 h 10000"/>
                <a:gd name="connsiteX16" fmla="*/ 1453 w 10274"/>
                <a:gd name="connsiteY16" fmla="*/ 9943 h 10000"/>
                <a:gd name="connsiteX17" fmla="*/ 1414 w 10274"/>
                <a:gd name="connsiteY17" fmla="*/ 9929 h 10000"/>
                <a:gd name="connsiteX18" fmla="*/ 1346 w 10274"/>
                <a:gd name="connsiteY18" fmla="*/ 9943 h 10000"/>
                <a:gd name="connsiteX19" fmla="*/ 1340 w 10274"/>
                <a:gd name="connsiteY19" fmla="*/ 9957 h 10000"/>
                <a:gd name="connsiteX20" fmla="*/ 1286 w 10274"/>
                <a:gd name="connsiteY20" fmla="*/ 9993 h 10000"/>
                <a:gd name="connsiteX21" fmla="*/ 1246 w 10274"/>
                <a:gd name="connsiteY21" fmla="*/ 10000 h 10000"/>
                <a:gd name="connsiteX22" fmla="*/ 1126 w 10274"/>
                <a:gd name="connsiteY22" fmla="*/ 9901 h 10000"/>
                <a:gd name="connsiteX23" fmla="*/ 1038 w 10274"/>
                <a:gd name="connsiteY23" fmla="*/ 9794 h 10000"/>
                <a:gd name="connsiteX24" fmla="*/ 958 w 10274"/>
                <a:gd name="connsiteY24" fmla="*/ 9482 h 10000"/>
                <a:gd name="connsiteX25" fmla="*/ 274 w 10274"/>
                <a:gd name="connsiteY25" fmla="*/ 7104 h 10000"/>
                <a:gd name="connsiteX26" fmla="*/ 6108 w 10274"/>
                <a:gd name="connsiteY26" fmla="*/ 7627 h 10000"/>
                <a:gd name="connsiteX27" fmla="*/ 4939 w 10274"/>
                <a:gd name="connsiteY27" fmla="*/ 5713 h 10000"/>
                <a:gd name="connsiteX28" fmla="*/ 5093 w 10274"/>
                <a:gd name="connsiteY28" fmla="*/ 5720 h 10000"/>
                <a:gd name="connsiteX29" fmla="*/ 5146 w 10274"/>
                <a:gd name="connsiteY29" fmla="*/ 5742 h 10000"/>
                <a:gd name="connsiteX30" fmla="*/ 5260 w 10274"/>
                <a:gd name="connsiteY30" fmla="*/ 5635 h 10000"/>
                <a:gd name="connsiteX31" fmla="*/ 5321 w 10274"/>
                <a:gd name="connsiteY31" fmla="*/ 5628 h 10000"/>
                <a:gd name="connsiteX32" fmla="*/ 5374 w 10274"/>
                <a:gd name="connsiteY32" fmla="*/ 5564 h 10000"/>
                <a:gd name="connsiteX33" fmla="*/ 5441 w 10274"/>
                <a:gd name="connsiteY33" fmla="*/ 5515 h 10000"/>
                <a:gd name="connsiteX34" fmla="*/ 5508 w 10274"/>
                <a:gd name="connsiteY34" fmla="*/ 5408 h 10000"/>
                <a:gd name="connsiteX35" fmla="*/ 5522 w 10274"/>
                <a:gd name="connsiteY35" fmla="*/ 5344 h 10000"/>
                <a:gd name="connsiteX36" fmla="*/ 5602 w 10274"/>
                <a:gd name="connsiteY36" fmla="*/ 5316 h 10000"/>
                <a:gd name="connsiteX37" fmla="*/ 5696 w 10274"/>
                <a:gd name="connsiteY37" fmla="*/ 5351 h 10000"/>
                <a:gd name="connsiteX38" fmla="*/ 5776 w 10274"/>
                <a:gd name="connsiteY38" fmla="*/ 5337 h 10000"/>
                <a:gd name="connsiteX39" fmla="*/ 5858 w 10274"/>
                <a:gd name="connsiteY39" fmla="*/ 5344 h 10000"/>
                <a:gd name="connsiteX40" fmla="*/ 5999 w 10274"/>
                <a:gd name="connsiteY40" fmla="*/ 5302 h 10000"/>
                <a:gd name="connsiteX41" fmla="*/ 6091 w 10274"/>
                <a:gd name="connsiteY41" fmla="*/ 5195 h 10000"/>
                <a:gd name="connsiteX42" fmla="*/ 6131 w 10274"/>
                <a:gd name="connsiteY42" fmla="*/ 5160 h 10000"/>
                <a:gd name="connsiteX43" fmla="*/ 6193 w 10274"/>
                <a:gd name="connsiteY43" fmla="*/ 5160 h 10000"/>
                <a:gd name="connsiteX44" fmla="*/ 6239 w 10274"/>
                <a:gd name="connsiteY44" fmla="*/ 5103 h 10000"/>
                <a:gd name="connsiteX45" fmla="*/ 6220 w 10274"/>
                <a:gd name="connsiteY45" fmla="*/ 5039 h 10000"/>
                <a:gd name="connsiteX46" fmla="*/ 6233 w 10274"/>
                <a:gd name="connsiteY46" fmla="*/ 4982 h 10000"/>
                <a:gd name="connsiteX47" fmla="*/ 6294 w 10274"/>
                <a:gd name="connsiteY47" fmla="*/ 4876 h 10000"/>
                <a:gd name="connsiteX48" fmla="*/ 6359 w 10274"/>
                <a:gd name="connsiteY48" fmla="*/ 4776 h 10000"/>
                <a:gd name="connsiteX49" fmla="*/ 6427 w 10274"/>
                <a:gd name="connsiteY49" fmla="*/ 4755 h 10000"/>
                <a:gd name="connsiteX50" fmla="*/ 6461 w 10274"/>
                <a:gd name="connsiteY50" fmla="*/ 4720 h 10000"/>
                <a:gd name="connsiteX51" fmla="*/ 6574 w 10274"/>
                <a:gd name="connsiteY51" fmla="*/ 4734 h 10000"/>
                <a:gd name="connsiteX52" fmla="*/ 6689 w 10274"/>
                <a:gd name="connsiteY52" fmla="*/ 4734 h 10000"/>
                <a:gd name="connsiteX53" fmla="*/ 6696 w 10274"/>
                <a:gd name="connsiteY53" fmla="*/ 4670 h 10000"/>
                <a:gd name="connsiteX54" fmla="*/ 6715 w 10274"/>
                <a:gd name="connsiteY54" fmla="*/ 4627 h 10000"/>
                <a:gd name="connsiteX55" fmla="*/ 6708 w 10274"/>
                <a:gd name="connsiteY55" fmla="*/ 4599 h 10000"/>
                <a:gd name="connsiteX56" fmla="*/ 6775 w 10274"/>
                <a:gd name="connsiteY56" fmla="*/ 4578 h 10000"/>
                <a:gd name="connsiteX57" fmla="*/ 6822 w 10274"/>
                <a:gd name="connsiteY57" fmla="*/ 4634 h 10000"/>
                <a:gd name="connsiteX58" fmla="*/ 6889 w 10274"/>
                <a:gd name="connsiteY58" fmla="*/ 4613 h 10000"/>
                <a:gd name="connsiteX59" fmla="*/ 6910 w 10274"/>
                <a:gd name="connsiteY59" fmla="*/ 4578 h 10000"/>
                <a:gd name="connsiteX60" fmla="*/ 6964 w 10274"/>
                <a:gd name="connsiteY60" fmla="*/ 4564 h 10000"/>
                <a:gd name="connsiteX61" fmla="*/ 7075 w 10274"/>
                <a:gd name="connsiteY61" fmla="*/ 4493 h 10000"/>
                <a:gd name="connsiteX62" fmla="*/ 7184 w 10274"/>
                <a:gd name="connsiteY62" fmla="*/ 4521 h 10000"/>
                <a:gd name="connsiteX63" fmla="*/ 7212 w 10274"/>
                <a:gd name="connsiteY63" fmla="*/ 4507 h 10000"/>
                <a:gd name="connsiteX64" fmla="*/ 7270 w 10274"/>
                <a:gd name="connsiteY64" fmla="*/ 4528 h 10000"/>
                <a:gd name="connsiteX65" fmla="*/ 7298 w 10274"/>
                <a:gd name="connsiteY65" fmla="*/ 4471 h 10000"/>
                <a:gd name="connsiteX66" fmla="*/ 7324 w 10274"/>
                <a:gd name="connsiteY66" fmla="*/ 4500 h 10000"/>
                <a:gd name="connsiteX67" fmla="*/ 7365 w 10274"/>
                <a:gd name="connsiteY67" fmla="*/ 4493 h 10000"/>
                <a:gd name="connsiteX68" fmla="*/ 7411 w 10274"/>
                <a:gd name="connsiteY68" fmla="*/ 4556 h 10000"/>
                <a:gd name="connsiteX69" fmla="*/ 7464 w 10274"/>
                <a:gd name="connsiteY69" fmla="*/ 4549 h 10000"/>
                <a:gd name="connsiteX70" fmla="*/ 7512 w 10274"/>
                <a:gd name="connsiteY70" fmla="*/ 4578 h 10000"/>
                <a:gd name="connsiteX71" fmla="*/ 7532 w 10274"/>
                <a:gd name="connsiteY71" fmla="*/ 4556 h 10000"/>
                <a:gd name="connsiteX72" fmla="*/ 7628 w 10274"/>
                <a:gd name="connsiteY72" fmla="*/ 4564 h 10000"/>
                <a:gd name="connsiteX73" fmla="*/ 7641 w 10274"/>
                <a:gd name="connsiteY73" fmla="*/ 4585 h 10000"/>
                <a:gd name="connsiteX74" fmla="*/ 7740 w 10274"/>
                <a:gd name="connsiteY74" fmla="*/ 4514 h 10000"/>
                <a:gd name="connsiteX75" fmla="*/ 7740 w 10274"/>
                <a:gd name="connsiteY75" fmla="*/ 4393 h 10000"/>
                <a:gd name="connsiteX76" fmla="*/ 7715 w 10274"/>
                <a:gd name="connsiteY76" fmla="*/ 4379 h 10000"/>
                <a:gd name="connsiteX77" fmla="*/ 7694 w 10274"/>
                <a:gd name="connsiteY77" fmla="*/ 4294 h 10000"/>
                <a:gd name="connsiteX78" fmla="*/ 7654 w 10274"/>
                <a:gd name="connsiteY78" fmla="*/ 4209 h 10000"/>
                <a:gd name="connsiteX79" fmla="*/ 7592 w 10274"/>
                <a:gd name="connsiteY79" fmla="*/ 4173 h 10000"/>
                <a:gd name="connsiteX80" fmla="*/ 7585 w 10274"/>
                <a:gd name="connsiteY80" fmla="*/ 4131 h 10000"/>
                <a:gd name="connsiteX81" fmla="*/ 7499 w 10274"/>
                <a:gd name="connsiteY81" fmla="*/ 4053 h 10000"/>
                <a:gd name="connsiteX82" fmla="*/ 7505 w 10274"/>
                <a:gd name="connsiteY82" fmla="*/ 4024 h 10000"/>
                <a:gd name="connsiteX83" fmla="*/ 7419 w 10274"/>
                <a:gd name="connsiteY83" fmla="*/ 3982 h 10000"/>
                <a:gd name="connsiteX84" fmla="*/ 7411 w 10274"/>
                <a:gd name="connsiteY84" fmla="*/ 3903 h 10000"/>
                <a:gd name="connsiteX85" fmla="*/ 7265 w 10274"/>
                <a:gd name="connsiteY85" fmla="*/ 3833 h 10000"/>
                <a:gd name="connsiteX86" fmla="*/ 7184 w 10274"/>
                <a:gd name="connsiteY86" fmla="*/ 3683 h 10000"/>
                <a:gd name="connsiteX87" fmla="*/ 7063 w 10274"/>
                <a:gd name="connsiteY87" fmla="*/ 3676 h 10000"/>
                <a:gd name="connsiteX88" fmla="*/ 7022 w 10274"/>
                <a:gd name="connsiteY88" fmla="*/ 3648 h 10000"/>
                <a:gd name="connsiteX89" fmla="*/ 6964 w 10274"/>
                <a:gd name="connsiteY89" fmla="*/ 3669 h 10000"/>
                <a:gd name="connsiteX90" fmla="*/ 6869 w 10274"/>
                <a:gd name="connsiteY90" fmla="*/ 3669 h 10000"/>
                <a:gd name="connsiteX91" fmla="*/ 6735 w 10274"/>
                <a:gd name="connsiteY91" fmla="*/ 3840 h 10000"/>
                <a:gd name="connsiteX92" fmla="*/ 6689 w 10274"/>
                <a:gd name="connsiteY92" fmla="*/ 3918 h 10000"/>
                <a:gd name="connsiteX93" fmla="*/ 6568 w 10274"/>
                <a:gd name="connsiteY93" fmla="*/ 3797 h 10000"/>
                <a:gd name="connsiteX94" fmla="*/ 6481 w 10274"/>
                <a:gd name="connsiteY94" fmla="*/ 3747 h 10000"/>
                <a:gd name="connsiteX95" fmla="*/ 6393 w 10274"/>
                <a:gd name="connsiteY95" fmla="*/ 3754 h 10000"/>
                <a:gd name="connsiteX96" fmla="*/ 6306 w 10274"/>
                <a:gd name="connsiteY96" fmla="*/ 3790 h 10000"/>
                <a:gd name="connsiteX97" fmla="*/ 6233 w 10274"/>
                <a:gd name="connsiteY97" fmla="*/ 3762 h 10000"/>
                <a:gd name="connsiteX98" fmla="*/ 6165 w 10274"/>
                <a:gd name="connsiteY98" fmla="*/ 3804 h 10000"/>
                <a:gd name="connsiteX99" fmla="*/ 6099 w 10274"/>
                <a:gd name="connsiteY99" fmla="*/ 3889 h 10000"/>
                <a:gd name="connsiteX100" fmla="*/ 5945 w 10274"/>
                <a:gd name="connsiteY100" fmla="*/ 3733 h 10000"/>
                <a:gd name="connsiteX101" fmla="*/ 5924 w 10274"/>
                <a:gd name="connsiteY101" fmla="*/ 3577 h 10000"/>
                <a:gd name="connsiteX102" fmla="*/ 6045 w 10274"/>
                <a:gd name="connsiteY102" fmla="*/ 3513 h 10000"/>
                <a:gd name="connsiteX103" fmla="*/ 6038 w 10274"/>
                <a:gd name="connsiteY103" fmla="*/ 3343 h 10000"/>
                <a:gd name="connsiteX104" fmla="*/ 6152 w 10274"/>
                <a:gd name="connsiteY104" fmla="*/ 3144 h 10000"/>
                <a:gd name="connsiteX105" fmla="*/ 6140 w 10274"/>
                <a:gd name="connsiteY105" fmla="*/ 3109 h 10000"/>
                <a:gd name="connsiteX106" fmla="*/ 6413 w 10274"/>
                <a:gd name="connsiteY106" fmla="*/ 2456 h 10000"/>
                <a:gd name="connsiteX107" fmla="*/ 6561 w 10274"/>
                <a:gd name="connsiteY107" fmla="*/ 2555 h 10000"/>
                <a:gd name="connsiteX108" fmla="*/ 6648 w 10274"/>
                <a:gd name="connsiteY108" fmla="*/ 2598 h 10000"/>
                <a:gd name="connsiteX109" fmla="*/ 6735 w 10274"/>
                <a:gd name="connsiteY109" fmla="*/ 2598 h 10000"/>
                <a:gd name="connsiteX110" fmla="*/ 6869 w 10274"/>
                <a:gd name="connsiteY110" fmla="*/ 2676 h 10000"/>
                <a:gd name="connsiteX111" fmla="*/ 6889 w 10274"/>
                <a:gd name="connsiteY111" fmla="*/ 2626 h 10000"/>
                <a:gd name="connsiteX112" fmla="*/ 6977 w 10274"/>
                <a:gd name="connsiteY112" fmla="*/ 2612 h 10000"/>
                <a:gd name="connsiteX113" fmla="*/ 7051 w 10274"/>
                <a:gd name="connsiteY113" fmla="*/ 2527 h 10000"/>
                <a:gd name="connsiteX114" fmla="*/ 7143 w 10274"/>
                <a:gd name="connsiteY114" fmla="*/ 2463 h 10000"/>
                <a:gd name="connsiteX115" fmla="*/ 7184 w 10274"/>
                <a:gd name="connsiteY115" fmla="*/ 2399 h 10000"/>
                <a:gd name="connsiteX116" fmla="*/ 7324 w 10274"/>
                <a:gd name="connsiteY116" fmla="*/ 2356 h 10000"/>
                <a:gd name="connsiteX117" fmla="*/ 7399 w 10274"/>
                <a:gd name="connsiteY117" fmla="*/ 2363 h 10000"/>
                <a:gd name="connsiteX118" fmla="*/ 7458 w 10274"/>
                <a:gd name="connsiteY118" fmla="*/ 2300 h 10000"/>
                <a:gd name="connsiteX119" fmla="*/ 7505 w 10274"/>
                <a:gd name="connsiteY119" fmla="*/ 2214 h 10000"/>
                <a:gd name="connsiteX120" fmla="*/ 7485 w 10274"/>
                <a:gd name="connsiteY120" fmla="*/ 2200 h 10000"/>
                <a:gd name="connsiteX121" fmla="*/ 7505 w 10274"/>
                <a:gd name="connsiteY121" fmla="*/ 2108 h 10000"/>
                <a:gd name="connsiteX122" fmla="*/ 7425 w 10274"/>
                <a:gd name="connsiteY122" fmla="*/ 2108 h 10000"/>
                <a:gd name="connsiteX123" fmla="*/ 7464 w 10274"/>
                <a:gd name="connsiteY123" fmla="*/ 2030 h 10000"/>
                <a:gd name="connsiteX124" fmla="*/ 7473 w 10274"/>
                <a:gd name="connsiteY124" fmla="*/ 1938 h 10000"/>
                <a:gd name="connsiteX125" fmla="*/ 7505 w 10274"/>
                <a:gd name="connsiteY125" fmla="*/ 1916 h 10000"/>
                <a:gd name="connsiteX126" fmla="*/ 7565 w 10274"/>
                <a:gd name="connsiteY126" fmla="*/ 1824 h 10000"/>
                <a:gd name="connsiteX127" fmla="*/ 7559 w 10274"/>
                <a:gd name="connsiteY127" fmla="*/ 1753 h 10000"/>
                <a:gd name="connsiteX128" fmla="*/ 7608 w 10274"/>
                <a:gd name="connsiteY128" fmla="*/ 1675 h 10000"/>
                <a:gd name="connsiteX129" fmla="*/ 7661 w 10274"/>
                <a:gd name="connsiteY129" fmla="*/ 1625 h 10000"/>
                <a:gd name="connsiteX130" fmla="*/ 7681 w 10274"/>
                <a:gd name="connsiteY130" fmla="*/ 1540 h 10000"/>
                <a:gd name="connsiteX131" fmla="*/ 7674 w 10274"/>
                <a:gd name="connsiteY131" fmla="*/ 1512 h 10000"/>
                <a:gd name="connsiteX132" fmla="*/ 7721 w 10274"/>
                <a:gd name="connsiteY132" fmla="*/ 1455 h 10000"/>
                <a:gd name="connsiteX133" fmla="*/ 7788 w 10274"/>
                <a:gd name="connsiteY133" fmla="*/ 1285 h 10000"/>
                <a:gd name="connsiteX134" fmla="*/ 7808 w 10274"/>
                <a:gd name="connsiteY134" fmla="*/ 1185 h 10000"/>
                <a:gd name="connsiteX135" fmla="*/ 7842 w 10274"/>
                <a:gd name="connsiteY135" fmla="*/ 1192 h 10000"/>
                <a:gd name="connsiteX136" fmla="*/ 7934 w 10274"/>
                <a:gd name="connsiteY136" fmla="*/ 1079 h 10000"/>
                <a:gd name="connsiteX137" fmla="*/ 8041 w 10274"/>
                <a:gd name="connsiteY137" fmla="*/ 1015 h 10000"/>
                <a:gd name="connsiteX138" fmla="*/ 8054 w 10274"/>
                <a:gd name="connsiteY138" fmla="*/ 937 h 10000"/>
                <a:gd name="connsiteX139" fmla="*/ 8096 w 10274"/>
                <a:gd name="connsiteY139" fmla="*/ 852 h 10000"/>
                <a:gd name="connsiteX140" fmla="*/ 8083 w 10274"/>
                <a:gd name="connsiteY140" fmla="*/ 788 h 10000"/>
                <a:gd name="connsiteX141" fmla="*/ 8029 w 10274"/>
                <a:gd name="connsiteY141" fmla="*/ 731 h 10000"/>
                <a:gd name="connsiteX142" fmla="*/ 8054 w 10274"/>
                <a:gd name="connsiteY142" fmla="*/ 660 h 10000"/>
                <a:gd name="connsiteX143" fmla="*/ 8054 w 10274"/>
                <a:gd name="connsiteY143" fmla="*/ 575 h 10000"/>
                <a:gd name="connsiteX144" fmla="*/ 7955 w 10274"/>
                <a:gd name="connsiteY144" fmla="*/ 504 h 10000"/>
                <a:gd name="connsiteX145" fmla="*/ 7855 w 10274"/>
                <a:gd name="connsiteY145" fmla="*/ 546 h 10000"/>
                <a:gd name="connsiteX146" fmla="*/ 7808 w 10274"/>
                <a:gd name="connsiteY146" fmla="*/ 546 h 10000"/>
                <a:gd name="connsiteX147" fmla="*/ 7788 w 10274"/>
                <a:gd name="connsiteY147" fmla="*/ 497 h 10000"/>
                <a:gd name="connsiteX148" fmla="*/ 7788 w 10274"/>
                <a:gd name="connsiteY148" fmla="*/ 405 h 10000"/>
                <a:gd name="connsiteX149" fmla="*/ 7915 w 10274"/>
                <a:gd name="connsiteY149" fmla="*/ 312 h 10000"/>
                <a:gd name="connsiteX150" fmla="*/ 7955 w 10274"/>
                <a:gd name="connsiteY150" fmla="*/ 234 h 10000"/>
                <a:gd name="connsiteX151" fmla="*/ 8035 w 10274"/>
                <a:gd name="connsiteY151" fmla="*/ 170 h 10000"/>
                <a:gd name="connsiteX152" fmla="*/ 8109 w 10274"/>
                <a:gd name="connsiteY152" fmla="*/ 50 h 10000"/>
                <a:gd name="connsiteX153" fmla="*/ 8162 w 10274"/>
                <a:gd name="connsiteY153" fmla="*/ 28 h 10000"/>
                <a:gd name="connsiteX154" fmla="*/ 8236 w 10274"/>
                <a:gd name="connsiteY154" fmla="*/ 43 h 10000"/>
                <a:gd name="connsiteX155" fmla="*/ 8391 w 10274"/>
                <a:gd name="connsiteY155" fmla="*/ 0 h 10000"/>
                <a:gd name="connsiteX156" fmla="*/ 8464 w 10274"/>
                <a:gd name="connsiteY156" fmla="*/ 71 h 10000"/>
                <a:gd name="connsiteX157" fmla="*/ 8458 w 10274"/>
                <a:gd name="connsiteY157" fmla="*/ 121 h 10000"/>
                <a:gd name="connsiteX158" fmla="*/ 8492 w 10274"/>
                <a:gd name="connsiteY158" fmla="*/ 142 h 10000"/>
                <a:gd name="connsiteX159" fmla="*/ 8517 w 10274"/>
                <a:gd name="connsiteY159" fmla="*/ 192 h 10000"/>
                <a:gd name="connsiteX160" fmla="*/ 8477 w 10274"/>
                <a:gd name="connsiteY160" fmla="*/ 248 h 10000"/>
                <a:gd name="connsiteX161" fmla="*/ 8424 w 10274"/>
                <a:gd name="connsiteY161" fmla="*/ 376 h 10000"/>
                <a:gd name="connsiteX162" fmla="*/ 8338 w 10274"/>
                <a:gd name="connsiteY162" fmla="*/ 476 h 10000"/>
                <a:gd name="connsiteX163" fmla="*/ 8257 w 10274"/>
                <a:gd name="connsiteY163" fmla="*/ 532 h 10000"/>
                <a:gd name="connsiteX164" fmla="*/ 8318 w 10274"/>
                <a:gd name="connsiteY164" fmla="*/ 554 h 10000"/>
                <a:gd name="connsiteX165" fmla="*/ 8397 w 10274"/>
                <a:gd name="connsiteY165" fmla="*/ 639 h 10000"/>
                <a:gd name="connsiteX166" fmla="*/ 8451 w 10274"/>
                <a:gd name="connsiteY166" fmla="*/ 646 h 10000"/>
                <a:gd name="connsiteX167" fmla="*/ 8477 w 10274"/>
                <a:gd name="connsiteY167" fmla="*/ 738 h 10000"/>
                <a:gd name="connsiteX168" fmla="*/ 8531 w 10274"/>
                <a:gd name="connsiteY168" fmla="*/ 759 h 10000"/>
                <a:gd name="connsiteX169" fmla="*/ 8572 w 10274"/>
                <a:gd name="connsiteY169" fmla="*/ 752 h 10000"/>
                <a:gd name="connsiteX170" fmla="*/ 8652 w 10274"/>
                <a:gd name="connsiteY170" fmla="*/ 610 h 10000"/>
                <a:gd name="connsiteX171" fmla="*/ 8726 w 10274"/>
                <a:gd name="connsiteY171" fmla="*/ 625 h 10000"/>
                <a:gd name="connsiteX172" fmla="*/ 8738 w 10274"/>
                <a:gd name="connsiteY172" fmla="*/ 667 h 10000"/>
                <a:gd name="connsiteX173" fmla="*/ 8792 w 10274"/>
                <a:gd name="connsiteY173" fmla="*/ 717 h 10000"/>
                <a:gd name="connsiteX174" fmla="*/ 8792 w 10274"/>
                <a:gd name="connsiteY174" fmla="*/ 752 h 10000"/>
                <a:gd name="connsiteX175" fmla="*/ 8839 w 10274"/>
                <a:gd name="connsiteY175" fmla="*/ 774 h 10000"/>
                <a:gd name="connsiteX176" fmla="*/ 8907 w 10274"/>
                <a:gd name="connsiteY176" fmla="*/ 774 h 10000"/>
                <a:gd name="connsiteX177" fmla="*/ 8913 w 10274"/>
                <a:gd name="connsiteY177" fmla="*/ 837 h 10000"/>
                <a:gd name="connsiteX178" fmla="*/ 8854 w 10274"/>
                <a:gd name="connsiteY178" fmla="*/ 866 h 10000"/>
                <a:gd name="connsiteX179" fmla="*/ 8907 w 10274"/>
                <a:gd name="connsiteY179" fmla="*/ 1143 h 10000"/>
                <a:gd name="connsiteX180" fmla="*/ 8961 w 10274"/>
                <a:gd name="connsiteY180" fmla="*/ 1270 h 10000"/>
                <a:gd name="connsiteX181" fmla="*/ 8946 w 10274"/>
                <a:gd name="connsiteY181" fmla="*/ 1327 h 10000"/>
                <a:gd name="connsiteX182" fmla="*/ 8993 w 10274"/>
                <a:gd name="connsiteY182" fmla="*/ 1391 h 10000"/>
                <a:gd name="connsiteX183" fmla="*/ 9001 w 10274"/>
                <a:gd name="connsiteY183" fmla="*/ 1434 h 10000"/>
                <a:gd name="connsiteX184" fmla="*/ 9127 w 10274"/>
                <a:gd name="connsiteY184" fmla="*/ 1483 h 10000"/>
                <a:gd name="connsiteX185" fmla="*/ 9283 w 10274"/>
                <a:gd name="connsiteY185" fmla="*/ 1441 h 10000"/>
                <a:gd name="connsiteX186" fmla="*/ 9301 w 10274"/>
                <a:gd name="connsiteY186" fmla="*/ 1384 h 10000"/>
                <a:gd name="connsiteX187" fmla="*/ 9355 w 10274"/>
                <a:gd name="connsiteY187" fmla="*/ 1405 h 10000"/>
                <a:gd name="connsiteX188" fmla="*/ 9389 w 10274"/>
                <a:gd name="connsiteY188" fmla="*/ 1455 h 10000"/>
                <a:gd name="connsiteX189" fmla="*/ 9471 w 10274"/>
                <a:gd name="connsiteY189" fmla="*/ 1419 h 10000"/>
                <a:gd name="connsiteX190" fmla="*/ 9517 w 10274"/>
                <a:gd name="connsiteY190" fmla="*/ 1419 h 10000"/>
                <a:gd name="connsiteX191" fmla="*/ 9584 w 10274"/>
                <a:gd name="connsiteY191" fmla="*/ 1476 h 10000"/>
                <a:gd name="connsiteX192" fmla="*/ 9623 w 10274"/>
                <a:gd name="connsiteY192" fmla="*/ 1398 h 10000"/>
                <a:gd name="connsiteX193" fmla="*/ 9704 w 10274"/>
                <a:gd name="connsiteY193" fmla="*/ 1434 h 10000"/>
                <a:gd name="connsiteX194" fmla="*/ 9746 w 10274"/>
                <a:gd name="connsiteY194" fmla="*/ 1391 h 10000"/>
                <a:gd name="connsiteX195" fmla="*/ 9778 w 10274"/>
                <a:gd name="connsiteY195" fmla="*/ 1398 h 10000"/>
                <a:gd name="connsiteX196" fmla="*/ 9811 w 10274"/>
                <a:gd name="connsiteY196" fmla="*/ 1356 h 10000"/>
                <a:gd name="connsiteX197" fmla="*/ 9805 w 10274"/>
                <a:gd name="connsiteY197" fmla="*/ 1313 h 10000"/>
                <a:gd name="connsiteX198" fmla="*/ 9852 w 10274"/>
                <a:gd name="connsiteY198" fmla="*/ 1292 h 10000"/>
                <a:gd name="connsiteX199" fmla="*/ 9885 w 10274"/>
                <a:gd name="connsiteY199" fmla="*/ 1221 h 10000"/>
                <a:gd name="connsiteX200" fmla="*/ 9981 w 10274"/>
                <a:gd name="connsiteY200" fmla="*/ 1228 h 10000"/>
                <a:gd name="connsiteX201" fmla="*/ 10120 w 10274"/>
                <a:gd name="connsiteY201" fmla="*/ 1434 h 10000"/>
                <a:gd name="connsiteX202" fmla="*/ 10146 w 10274"/>
                <a:gd name="connsiteY202" fmla="*/ 1505 h 10000"/>
                <a:gd name="connsiteX203" fmla="*/ 10241 w 10274"/>
                <a:gd name="connsiteY203" fmla="*/ 1597 h 10000"/>
                <a:gd name="connsiteX204" fmla="*/ 10274 w 10274"/>
                <a:gd name="connsiteY204" fmla="*/ 1682 h 10000"/>
                <a:gd name="connsiteX205" fmla="*/ 10200 w 10274"/>
                <a:gd name="connsiteY205" fmla="*/ 1796 h 10000"/>
                <a:gd name="connsiteX206" fmla="*/ 10146 w 10274"/>
                <a:gd name="connsiteY206" fmla="*/ 1838 h 10000"/>
                <a:gd name="connsiteX207" fmla="*/ 10174 w 10274"/>
                <a:gd name="connsiteY207" fmla="*/ 1959 h 10000"/>
                <a:gd name="connsiteX208" fmla="*/ 10092 w 10274"/>
                <a:gd name="connsiteY208" fmla="*/ 2051 h 10000"/>
                <a:gd name="connsiteX209" fmla="*/ 10046 w 10274"/>
                <a:gd name="connsiteY209" fmla="*/ 2072 h 10000"/>
                <a:gd name="connsiteX210" fmla="*/ 10046 w 10274"/>
                <a:gd name="connsiteY210" fmla="*/ 2136 h 10000"/>
                <a:gd name="connsiteX211" fmla="*/ 9986 w 10274"/>
                <a:gd name="connsiteY211" fmla="*/ 2257 h 10000"/>
                <a:gd name="connsiteX212" fmla="*/ 9946 w 10274"/>
                <a:gd name="connsiteY212" fmla="*/ 2264 h 10000"/>
                <a:gd name="connsiteX213" fmla="*/ 9953 w 10274"/>
                <a:gd name="connsiteY213" fmla="*/ 2349 h 10000"/>
                <a:gd name="connsiteX214" fmla="*/ 9918 w 10274"/>
                <a:gd name="connsiteY214" fmla="*/ 2413 h 10000"/>
                <a:gd name="connsiteX215" fmla="*/ 9927 w 10274"/>
                <a:gd name="connsiteY215" fmla="*/ 2697 h 10000"/>
                <a:gd name="connsiteX216" fmla="*/ 9946 w 10274"/>
                <a:gd name="connsiteY216" fmla="*/ 2718 h 10000"/>
                <a:gd name="connsiteX217" fmla="*/ 9939 w 10274"/>
                <a:gd name="connsiteY217" fmla="*/ 2811 h 10000"/>
                <a:gd name="connsiteX218" fmla="*/ 9927 w 10274"/>
                <a:gd name="connsiteY218" fmla="*/ 2896 h 10000"/>
                <a:gd name="connsiteX219" fmla="*/ 9879 w 10274"/>
                <a:gd name="connsiteY219" fmla="*/ 2938 h 10000"/>
                <a:gd name="connsiteX220" fmla="*/ 9792 w 10274"/>
                <a:gd name="connsiteY220" fmla="*/ 2903 h 10000"/>
                <a:gd name="connsiteX221" fmla="*/ 9752 w 10274"/>
                <a:gd name="connsiteY221" fmla="*/ 2952 h 10000"/>
                <a:gd name="connsiteX222" fmla="*/ 9758 w 10274"/>
                <a:gd name="connsiteY222" fmla="*/ 2995 h 10000"/>
                <a:gd name="connsiteX223" fmla="*/ 9731 w 10274"/>
                <a:gd name="connsiteY223" fmla="*/ 3080 h 10000"/>
                <a:gd name="connsiteX224" fmla="*/ 9684 w 10274"/>
                <a:gd name="connsiteY224" fmla="*/ 3137 h 10000"/>
                <a:gd name="connsiteX225" fmla="*/ 9671 w 10274"/>
                <a:gd name="connsiteY225" fmla="*/ 3236 h 10000"/>
                <a:gd name="connsiteX226" fmla="*/ 9638 w 10274"/>
                <a:gd name="connsiteY226" fmla="*/ 3322 h 10000"/>
                <a:gd name="connsiteX227" fmla="*/ 9644 w 10274"/>
                <a:gd name="connsiteY227" fmla="*/ 3378 h 10000"/>
                <a:gd name="connsiteX228" fmla="*/ 9631 w 10274"/>
                <a:gd name="connsiteY228" fmla="*/ 3435 h 10000"/>
                <a:gd name="connsiteX229" fmla="*/ 9657 w 10274"/>
                <a:gd name="connsiteY229" fmla="*/ 3485 h 10000"/>
                <a:gd name="connsiteX230" fmla="*/ 9617 w 10274"/>
                <a:gd name="connsiteY230" fmla="*/ 3563 h 10000"/>
                <a:gd name="connsiteX231" fmla="*/ 9551 w 10274"/>
                <a:gd name="connsiteY231" fmla="*/ 3442 h 10000"/>
                <a:gd name="connsiteX232" fmla="*/ 9551 w 10274"/>
                <a:gd name="connsiteY232" fmla="*/ 3350 h 10000"/>
                <a:gd name="connsiteX233" fmla="*/ 9531 w 10274"/>
                <a:gd name="connsiteY233" fmla="*/ 3336 h 10000"/>
                <a:gd name="connsiteX234" fmla="*/ 9449 w 10274"/>
                <a:gd name="connsiteY234" fmla="*/ 3400 h 10000"/>
                <a:gd name="connsiteX235" fmla="*/ 9322 w 10274"/>
                <a:gd name="connsiteY235" fmla="*/ 3549 h 10000"/>
                <a:gd name="connsiteX236" fmla="*/ 9248 w 10274"/>
                <a:gd name="connsiteY236" fmla="*/ 3655 h 10000"/>
                <a:gd name="connsiteX237" fmla="*/ 9134 w 10274"/>
                <a:gd name="connsiteY237" fmla="*/ 3712 h 10000"/>
                <a:gd name="connsiteX238" fmla="*/ 9094 w 10274"/>
                <a:gd name="connsiteY238" fmla="*/ 3797 h 10000"/>
                <a:gd name="connsiteX239" fmla="*/ 9061 w 10274"/>
                <a:gd name="connsiteY239" fmla="*/ 3825 h 10000"/>
                <a:gd name="connsiteX240" fmla="*/ 8933 w 10274"/>
                <a:gd name="connsiteY240" fmla="*/ 3903 h 10000"/>
                <a:gd name="connsiteX241" fmla="*/ 8826 w 10274"/>
                <a:gd name="connsiteY241" fmla="*/ 3996 h 10000"/>
                <a:gd name="connsiteX242" fmla="*/ 8800 w 10274"/>
                <a:gd name="connsiteY242" fmla="*/ 4067 h 10000"/>
                <a:gd name="connsiteX243" fmla="*/ 8758 w 10274"/>
                <a:gd name="connsiteY243" fmla="*/ 4102 h 10000"/>
                <a:gd name="connsiteX244" fmla="*/ 8813 w 10274"/>
                <a:gd name="connsiteY244" fmla="*/ 4194 h 10000"/>
                <a:gd name="connsiteX245" fmla="*/ 8866 w 10274"/>
                <a:gd name="connsiteY245" fmla="*/ 4265 h 10000"/>
                <a:gd name="connsiteX246" fmla="*/ 8940 w 10274"/>
                <a:gd name="connsiteY246" fmla="*/ 4294 h 10000"/>
                <a:gd name="connsiteX247" fmla="*/ 8913 w 10274"/>
                <a:gd name="connsiteY247" fmla="*/ 4344 h 10000"/>
                <a:gd name="connsiteX248" fmla="*/ 8966 w 10274"/>
                <a:gd name="connsiteY248" fmla="*/ 4358 h 10000"/>
                <a:gd name="connsiteX249" fmla="*/ 8966 w 10274"/>
                <a:gd name="connsiteY249" fmla="*/ 4443 h 10000"/>
                <a:gd name="connsiteX250" fmla="*/ 9007 w 10274"/>
                <a:gd name="connsiteY250" fmla="*/ 4507 h 10000"/>
                <a:gd name="connsiteX251" fmla="*/ 9073 w 10274"/>
                <a:gd name="connsiteY251" fmla="*/ 4493 h 10000"/>
                <a:gd name="connsiteX252" fmla="*/ 9101 w 10274"/>
                <a:gd name="connsiteY252" fmla="*/ 4422 h 10000"/>
                <a:gd name="connsiteX253" fmla="*/ 9154 w 10274"/>
                <a:gd name="connsiteY253" fmla="*/ 4414 h 10000"/>
                <a:gd name="connsiteX254" fmla="*/ 9160 w 10274"/>
                <a:gd name="connsiteY254" fmla="*/ 4358 h 10000"/>
                <a:gd name="connsiteX255" fmla="*/ 9229 w 10274"/>
                <a:gd name="connsiteY255" fmla="*/ 4358 h 10000"/>
                <a:gd name="connsiteX256" fmla="*/ 9201 w 10274"/>
                <a:gd name="connsiteY256" fmla="*/ 4429 h 10000"/>
                <a:gd name="connsiteX257" fmla="*/ 9267 w 10274"/>
                <a:gd name="connsiteY257" fmla="*/ 4464 h 10000"/>
                <a:gd name="connsiteX258" fmla="*/ 9255 w 10274"/>
                <a:gd name="connsiteY258" fmla="*/ 4528 h 10000"/>
                <a:gd name="connsiteX259" fmla="*/ 9154 w 10274"/>
                <a:gd name="connsiteY259" fmla="*/ 4535 h 10000"/>
                <a:gd name="connsiteX260" fmla="*/ 9081 w 10274"/>
                <a:gd name="connsiteY260" fmla="*/ 4578 h 10000"/>
                <a:gd name="connsiteX261" fmla="*/ 9015 w 10274"/>
                <a:gd name="connsiteY261" fmla="*/ 4599 h 10000"/>
                <a:gd name="connsiteX262" fmla="*/ 9015 w 10274"/>
                <a:gd name="connsiteY262" fmla="*/ 4698 h 10000"/>
                <a:gd name="connsiteX263" fmla="*/ 9081 w 10274"/>
                <a:gd name="connsiteY263" fmla="*/ 4805 h 10000"/>
                <a:gd name="connsiteX264" fmla="*/ 9027 w 10274"/>
                <a:gd name="connsiteY264" fmla="*/ 4904 h 10000"/>
                <a:gd name="connsiteX265" fmla="*/ 8919 w 10274"/>
                <a:gd name="connsiteY265" fmla="*/ 4918 h 10000"/>
                <a:gd name="connsiteX266" fmla="*/ 8933 w 10274"/>
                <a:gd name="connsiteY266" fmla="*/ 5032 h 10000"/>
                <a:gd name="connsiteX267" fmla="*/ 8927 w 10274"/>
                <a:gd name="connsiteY267" fmla="*/ 5103 h 10000"/>
                <a:gd name="connsiteX268" fmla="*/ 8893 w 10274"/>
                <a:gd name="connsiteY268" fmla="*/ 5138 h 10000"/>
                <a:gd name="connsiteX269" fmla="*/ 8826 w 10274"/>
                <a:gd name="connsiteY269" fmla="*/ 5110 h 10000"/>
                <a:gd name="connsiteX270" fmla="*/ 8767 w 10274"/>
                <a:gd name="connsiteY270" fmla="*/ 5018 h 10000"/>
                <a:gd name="connsiteX271" fmla="*/ 8699 w 10274"/>
                <a:gd name="connsiteY271" fmla="*/ 5089 h 10000"/>
                <a:gd name="connsiteX272" fmla="*/ 8632 w 10274"/>
                <a:gd name="connsiteY272" fmla="*/ 5039 h 10000"/>
                <a:gd name="connsiteX273" fmla="*/ 8625 w 10274"/>
                <a:gd name="connsiteY273" fmla="*/ 5011 h 10000"/>
                <a:gd name="connsiteX274" fmla="*/ 8531 w 10274"/>
                <a:gd name="connsiteY274" fmla="*/ 4947 h 10000"/>
                <a:gd name="connsiteX275" fmla="*/ 8504 w 10274"/>
                <a:gd name="connsiteY275" fmla="*/ 4961 h 10000"/>
                <a:gd name="connsiteX276" fmla="*/ 8517 w 10274"/>
                <a:gd name="connsiteY276" fmla="*/ 5039 h 10000"/>
                <a:gd name="connsiteX277" fmla="*/ 8464 w 10274"/>
                <a:gd name="connsiteY277" fmla="*/ 5138 h 10000"/>
                <a:gd name="connsiteX278" fmla="*/ 8504 w 10274"/>
                <a:gd name="connsiteY278" fmla="*/ 5160 h 10000"/>
                <a:gd name="connsiteX279" fmla="*/ 8579 w 10274"/>
                <a:gd name="connsiteY279" fmla="*/ 5145 h 10000"/>
                <a:gd name="connsiteX280" fmla="*/ 8592 w 10274"/>
                <a:gd name="connsiteY280" fmla="*/ 5181 h 10000"/>
                <a:gd name="connsiteX281" fmla="*/ 8579 w 10274"/>
                <a:gd name="connsiteY281" fmla="*/ 5224 h 10000"/>
                <a:gd name="connsiteX282" fmla="*/ 8605 w 10274"/>
                <a:gd name="connsiteY282" fmla="*/ 5280 h 10000"/>
                <a:gd name="connsiteX283" fmla="*/ 8665 w 10274"/>
                <a:gd name="connsiteY283" fmla="*/ 5316 h 10000"/>
                <a:gd name="connsiteX284" fmla="*/ 8652 w 10274"/>
                <a:gd name="connsiteY284" fmla="*/ 5401 h 10000"/>
                <a:gd name="connsiteX285" fmla="*/ 8692 w 10274"/>
                <a:gd name="connsiteY285" fmla="*/ 5444 h 10000"/>
                <a:gd name="connsiteX286" fmla="*/ 8645 w 10274"/>
                <a:gd name="connsiteY286" fmla="*/ 5486 h 10000"/>
                <a:gd name="connsiteX287" fmla="*/ 8632 w 10274"/>
                <a:gd name="connsiteY287" fmla="*/ 5642 h 10000"/>
                <a:gd name="connsiteX288" fmla="*/ 8605 w 10274"/>
                <a:gd name="connsiteY288" fmla="*/ 5649 h 10000"/>
                <a:gd name="connsiteX289" fmla="*/ 8638 w 10274"/>
                <a:gd name="connsiteY289" fmla="*/ 5720 h 10000"/>
                <a:gd name="connsiteX290" fmla="*/ 8645 w 10274"/>
                <a:gd name="connsiteY290" fmla="*/ 5841 h 10000"/>
                <a:gd name="connsiteX291" fmla="*/ 8678 w 10274"/>
                <a:gd name="connsiteY291" fmla="*/ 5869 h 10000"/>
                <a:gd name="connsiteX292" fmla="*/ 8686 w 10274"/>
                <a:gd name="connsiteY292" fmla="*/ 5905 h 10000"/>
                <a:gd name="connsiteX293" fmla="*/ 8712 w 10274"/>
                <a:gd name="connsiteY293" fmla="*/ 5912 h 10000"/>
                <a:gd name="connsiteX294" fmla="*/ 8718 w 10274"/>
                <a:gd name="connsiteY294" fmla="*/ 5983 h 10000"/>
                <a:gd name="connsiteX295" fmla="*/ 8705 w 10274"/>
                <a:gd name="connsiteY295" fmla="*/ 6033 h 10000"/>
                <a:gd name="connsiteX296" fmla="*/ 8774 w 10274"/>
                <a:gd name="connsiteY296" fmla="*/ 6061 h 10000"/>
                <a:gd name="connsiteX297" fmla="*/ 8873 w 10274"/>
                <a:gd name="connsiteY297" fmla="*/ 6004 h 10000"/>
                <a:gd name="connsiteX298" fmla="*/ 9020 w 10274"/>
                <a:gd name="connsiteY298" fmla="*/ 5891 h 10000"/>
                <a:gd name="connsiteX299" fmla="*/ 9061 w 10274"/>
                <a:gd name="connsiteY299" fmla="*/ 5891 h 10000"/>
                <a:gd name="connsiteX300" fmla="*/ 9061 w 10274"/>
                <a:gd name="connsiteY300" fmla="*/ 5976 h 10000"/>
                <a:gd name="connsiteX301" fmla="*/ 9088 w 10274"/>
                <a:gd name="connsiteY301" fmla="*/ 5990 h 10000"/>
                <a:gd name="connsiteX302" fmla="*/ 9134 w 10274"/>
                <a:gd name="connsiteY302" fmla="*/ 6089 h 10000"/>
                <a:gd name="connsiteX303" fmla="*/ 9168 w 10274"/>
                <a:gd name="connsiteY303" fmla="*/ 6097 h 10000"/>
                <a:gd name="connsiteX304" fmla="*/ 9147 w 10274"/>
                <a:gd name="connsiteY304" fmla="*/ 6153 h 10000"/>
                <a:gd name="connsiteX305" fmla="*/ 9201 w 10274"/>
                <a:gd name="connsiteY305" fmla="*/ 6281 h 10000"/>
                <a:gd name="connsiteX306" fmla="*/ 9201 w 10274"/>
                <a:gd name="connsiteY306" fmla="*/ 6345 h 10000"/>
                <a:gd name="connsiteX307" fmla="*/ 9229 w 10274"/>
                <a:gd name="connsiteY307" fmla="*/ 6416 h 10000"/>
                <a:gd name="connsiteX308" fmla="*/ 9187 w 10274"/>
                <a:gd name="connsiteY308" fmla="*/ 6473 h 10000"/>
                <a:gd name="connsiteX309" fmla="*/ 9141 w 10274"/>
                <a:gd name="connsiteY309" fmla="*/ 6466 h 10000"/>
                <a:gd name="connsiteX310" fmla="*/ 9141 w 10274"/>
                <a:gd name="connsiteY310" fmla="*/ 6501 h 10000"/>
                <a:gd name="connsiteX311" fmla="*/ 9187 w 10274"/>
                <a:gd name="connsiteY311" fmla="*/ 6544 h 10000"/>
                <a:gd name="connsiteX312" fmla="*/ 9208 w 10274"/>
                <a:gd name="connsiteY312" fmla="*/ 6515 h 10000"/>
                <a:gd name="connsiteX313" fmla="*/ 9248 w 10274"/>
                <a:gd name="connsiteY313" fmla="*/ 6579 h 10000"/>
                <a:gd name="connsiteX314" fmla="*/ 9296 w 10274"/>
                <a:gd name="connsiteY314" fmla="*/ 6579 h 10000"/>
                <a:gd name="connsiteX315" fmla="*/ 9267 w 10274"/>
                <a:gd name="connsiteY315" fmla="*/ 6757 h 10000"/>
                <a:gd name="connsiteX316" fmla="*/ 9248 w 10274"/>
                <a:gd name="connsiteY316" fmla="*/ 6792 h 10000"/>
                <a:gd name="connsiteX317" fmla="*/ 9187 w 10274"/>
                <a:gd name="connsiteY317" fmla="*/ 6778 h 10000"/>
                <a:gd name="connsiteX318" fmla="*/ 9114 w 10274"/>
                <a:gd name="connsiteY318" fmla="*/ 6799 h 10000"/>
                <a:gd name="connsiteX319" fmla="*/ 9088 w 10274"/>
                <a:gd name="connsiteY319" fmla="*/ 6842 h 10000"/>
                <a:gd name="connsiteX320" fmla="*/ 9081 w 10274"/>
                <a:gd name="connsiteY320" fmla="*/ 6884 h 10000"/>
                <a:gd name="connsiteX321" fmla="*/ 9035 w 10274"/>
                <a:gd name="connsiteY321" fmla="*/ 6934 h 10000"/>
                <a:gd name="connsiteX322" fmla="*/ 8961 w 10274"/>
                <a:gd name="connsiteY322" fmla="*/ 6941 h 10000"/>
                <a:gd name="connsiteX323" fmla="*/ 8946 w 10274"/>
                <a:gd name="connsiteY323" fmla="*/ 6962 h 10000"/>
                <a:gd name="connsiteX324" fmla="*/ 8899 w 10274"/>
                <a:gd name="connsiteY324" fmla="*/ 6927 h 10000"/>
                <a:gd name="connsiteX325" fmla="*/ 8854 w 10274"/>
                <a:gd name="connsiteY325" fmla="*/ 6934 h 10000"/>
                <a:gd name="connsiteX326" fmla="*/ 8826 w 10274"/>
                <a:gd name="connsiteY326" fmla="*/ 6906 h 10000"/>
                <a:gd name="connsiteX327" fmla="*/ 8767 w 10274"/>
                <a:gd name="connsiteY327" fmla="*/ 6891 h 10000"/>
                <a:gd name="connsiteX328" fmla="*/ 8780 w 10274"/>
                <a:gd name="connsiteY328" fmla="*/ 6941 h 10000"/>
                <a:gd name="connsiteX329" fmla="*/ 8752 w 10274"/>
                <a:gd name="connsiteY329" fmla="*/ 6991 h 10000"/>
                <a:gd name="connsiteX330" fmla="*/ 8652 w 10274"/>
                <a:gd name="connsiteY330" fmla="*/ 6984 h 10000"/>
                <a:gd name="connsiteX331" fmla="*/ 8619 w 10274"/>
                <a:gd name="connsiteY331" fmla="*/ 6962 h 10000"/>
                <a:gd name="connsiteX332" fmla="*/ 8565 w 10274"/>
                <a:gd name="connsiteY332" fmla="*/ 6984 h 10000"/>
                <a:gd name="connsiteX333" fmla="*/ 8558 w 10274"/>
                <a:gd name="connsiteY333" fmla="*/ 7055 h 10000"/>
                <a:gd name="connsiteX334" fmla="*/ 8458 w 10274"/>
                <a:gd name="connsiteY334" fmla="*/ 7133 h 10000"/>
                <a:gd name="connsiteX335" fmla="*/ 8424 w 10274"/>
                <a:gd name="connsiteY335" fmla="*/ 7090 h 10000"/>
                <a:gd name="connsiteX336" fmla="*/ 8351 w 10274"/>
                <a:gd name="connsiteY336" fmla="*/ 7111 h 10000"/>
                <a:gd name="connsiteX337" fmla="*/ 8304 w 10274"/>
                <a:gd name="connsiteY337" fmla="*/ 7133 h 10000"/>
                <a:gd name="connsiteX338" fmla="*/ 8297 w 10274"/>
                <a:gd name="connsiteY338" fmla="*/ 7168 h 10000"/>
                <a:gd name="connsiteX339" fmla="*/ 8195 w 10274"/>
                <a:gd name="connsiteY339" fmla="*/ 7246 h 10000"/>
                <a:gd name="connsiteX340" fmla="*/ 8137 w 10274"/>
                <a:gd name="connsiteY340" fmla="*/ 7232 h 10000"/>
                <a:gd name="connsiteX341" fmla="*/ 8076 w 10274"/>
                <a:gd name="connsiteY341" fmla="*/ 7260 h 10000"/>
                <a:gd name="connsiteX342" fmla="*/ 8029 w 10274"/>
                <a:gd name="connsiteY342" fmla="*/ 7303 h 10000"/>
                <a:gd name="connsiteX343" fmla="*/ 7962 w 10274"/>
                <a:gd name="connsiteY343" fmla="*/ 7331 h 10000"/>
                <a:gd name="connsiteX344" fmla="*/ 7968 w 10274"/>
                <a:gd name="connsiteY344" fmla="*/ 7374 h 10000"/>
                <a:gd name="connsiteX345" fmla="*/ 7909 w 10274"/>
                <a:gd name="connsiteY345" fmla="*/ 7402 h 10000"/>
                <a:gd name="connsiteX346" fmla="*/ 7821 w 10274"/>
                <a:gd name="connsiteY346" fmla="*/ 7523 h 10000"/>
                <a:gd name="connsiteX347" fmla="*/ 7808 w 10274"/>
                <a:gd name="connsiteY347" fmla="*/ 7573 h 10000"/>
                <a:gd name="connsiteX348" fmla="*/ 7780 w 10274"/>
                <a:gd name="connsiteY348" fmla="*/ 7559 h 10000"/>
                <a:gd name="connsiteX349" fmla="*/ 7794 w 10274"/>
                <a:gd name="connsiteY349" fmla="*/ 7523 h 10000"/>
                <a:gd name="connsiteX350" fmla="*/ 7708 w 10274"/>
                <a:gd name="connsiteY350" fmla="*/ 7339 h 10000"/>
                <a:gd name="connsiteX351" fmla="*/ 7708 w 10274"/>
                <a:gd name="connsiteY351" fmla="*/ 7268 h 10000"/>
                <a:gd name="connsiteX352" fmla="*/ 7668 w 10274"/>
                <a:gd name="connsiteY352" fmla="*/ 7268 h 10000"/>
                <a:gd name="connsiteX353" fmla="*/ 7544 w 10274"/>
                <a:gd name="connsiteY353" fmla="*/ 7197 h 10000"/>
                <a:gd name="connsiteX354" fmla="*/ 7473 w 10274"/>
                <a:gd name="connsiteY354" fmla="*/ 7232 h 10000"/>
                <a:gd name="connsiteX355" fmla="*/ 7452 w 10274"/>
                <a:gd name="connsiteY355" fmla="*/ 7275 h 10000"/>
                <a:gd name="connsiteX356" fmla="*/ 7505 w 10274"/>
                <a:gd name="connsiteY356" fmla="*/ 7324 h 10000"/>
                <a:gd name="connsiteX357" fmla="*/ 7518 w 10274"/>
                <a:gd name="connsiteY357" fmla="*/ 7367 h 10000"/>
                <a:gd name="connsiteX358" fmla="*/ 7485 w 10274"/>
                <a:gd name="connsiteY358" fmla="*/ 7410 h 10000"/>
                <a:gd name="connsiteX359" fmla="*/ 7492 w 10274"/>
                <a:gd name="connsiteY359" fmla="*/ 7445 h 10000"/>
                <a:gd name="connsiteX360" fmla="*/ 7479 w 10274"/>
                <a:gd name="connsiteY360" fmla="*/ 7516 h 10000"/>
                <a:gd name="connsiteX361" fmla="*/ 7485 w 10274"/>
                <a:gd name="connsiteY361" fmla="*/ 7587 h 10000"/>
                <a:gd name="connsiteX362" fmla="*/ 7526 w 10274"/>
                <a:gd name="connsiteY362" fmla="*/ 7700 h 10000"/>
                <a:gd name="connsiteX363" fmla="*/ 7485 w 10274"/>
                <a:gd name="connsiteY363" fmla="*/ 7743 h 10000"/>
                <a:gd name="connsiteX364" fmla="*/ 7492 w 10274"/>
                <a:gd name="connsiteY364" fmla="*/ 7779 h 10000"/>
                <a:gd name="connsiteX365" fmla="*/ 7458 w 10274"/>
                <a:gd name="connsiteY365" fmla="*/ 7793 h 10000"/>
                <a:gd name="connsiteX366" fmla="*/ 7439 w 10274"/>
                <a:gd name="connsiteY366" fmla="*/ 7814 h 10000"/>
                <a:gd name="connsiteX367" fmla="*/ 7310 w 10274"/>
                <a:gd name="connsiteY367" fmla="*/ 7800 h 10000"/>
                <a:gd name="connsiteX368" fmla="*/ 7291 w 10274"/>
                <a:gd name="connsiteY368" fmla="*/ 7757 h 10000"/>
                <a:gd name="connsiteX369" fmla="*/ 7250 w 10274"/>
                <a:gd name="connsiteY369" fmla="*/ 7786 h 10000"/>
                <a:gd name="connsiteX370" fmla="*/ 7164 w 10274"/>
                <a:gd name="connsiteY370" fmla="*/ 7771 h 10000"/>
                <a:gd name="connsiteX371" fmla="*/ 7104 w 10274"/>
                <a:gd name="connsiteY371" fmla="*/ 7793 h 10000"/>
                <a:gd name="connsiteX372" fmla="*/ 7070 w 10274"/>
                <a:gd name="connsiteY372" fmla="*/ 7644 h 10000"/>
                <a:gd name="connsiteX373" fmla="*/ 7035 w 10274"/>
                <a:gd name="connsiteY373" fmla="*/ 7637 h 10000"/>
                <a:gd name="connsiteX374" fmla="*/ 6996 w 10274"/>
                <a:gd name="connsiteY374" fmla="*/ 7544 h 10000"/>
                <a:gd name="connsiteX375" fmla="*/ 7017 w 10274"/>
                <a:gd name="connsiteY375" fmla="*/ 7502 h 10000"/>
                <a:gd name="connsiteX376" fmla="*/ 7063 w 10274"/>
                <a:gd name="connsiteY376" fmla="*/ 7523 h 10000"/>
                <a:gd name="connsiteX377" fmla="*/ 7084 w 10274"/>
                <a:gd name="connsiteY377" fmla="*/ 7473 h 10000"/>
                <a:gd name="connsiteX378" fmla="*/ 7051 w 10274"/>
                <a:gd name="connsiteY378" fmla="*/ 7438 h 10000"/>
                <a:gd name="connsiteX379" fmla="*/ 7070 w 10274"/>
                <a:gd name="connsiteY379" fmla="*/ 7402 h 10000"/>
                <a:gd name="connsiteX380" fmla="*/ 6983 w 10274"/>
                <a:gd name="connsiteY380" fmla="*/ 7331 h 10000"/>
                <a:gd name="connsiteX381" fmla="*/ 6989 w 10274"/>
                <a:gd name="connsiteY381" fmla="*/ 7296 h 10000"/>
                <a:gd name="connsiteX382" fmla="*/ 6936 w 10274"/>
                <a:gd name="connsiteY382" fmla="*/ 7260 h 10000"/>
                <a:gd name="connsiteX383" fmla="*/ 6969 w 10274"/>
                <a:gd name="connsiteY383" fmla="*/ 7218 h 10000"/>
                <a:gd name="connsiteX384" fmla="*/ 6956 w 10274"/>
                <a:gd name="connsiteY384" fmla="*/ 7168 h 10000"/>
                <a:gd name="connsiteX385" fmla="*/ 6895 w 10274"/>
                <a:gd name="connsiteY385" fmla="*/ 7090 h 10000"/>
                <a:gd name="connsiteX386" fmla="*/ 6856 w 10274"/>
                <a:gd name="connsiteY386" fmla="*/ 7026 h 10000"/>
                <a:gd name="connsiteX387" fmla="*/ 6775 w 10274"/>
                <a:gd name="connsiteY387" fmla="*/ 7055 h 10000"/>
                <a:gd name="connsiteX388" fmla="*/ 6729 w 10274"/>
                <a:gd name="connsiteY388" fmla="*/ 7048 h 10000"/>
                <a:gd name="connsiteX389" fmla="*/ 6702 w 10274"/>
                <a:gd name="connsiteY389" fmla="*/ 7111 h 10000"/>
                <a:gd name="connsiteX390" fmla="*/ 6609 w 10274"/>
                <a:gd name="connsiteY390" fmla="*/ 7119 h 10000"/>
                <a:gd name="connsiteX391" fmla="*/ 6574 w 10274"/>
                <a:gd name="connsiteY391" fmla="*/ 7111 h 10000"/>
                <a:gd name="connsiteX392" fmla="*/ 6494 w 10274"/>
                <a:gd name="connsiteY392" fmla="*/ 7161 h 10000"/>
                <a:gd name="connsiteX393" fmla="*/ 6502 w 10274"/>
                <a:gd name="connsiteY393" fmla="*/ 7260 h 10000"/>
                <a:gd name="connsiteX394" fmla="*/ 6481 w 10274"/>
                <a:gd name="connsiteY394" fmla="*/ 7324 h 10000"/>
                <a:gd name="connsiteX395" fmla="*/ 6481 w 10274"/>
                <a:gd name="connsiteY395" fmla="*/ 7381 h 10000"/>
                <a:gd name="connsiteX396" fmla="*/ 6413 w 10274"/>
                <a:gd name="connsiteY396" fmla="*/ 7424 h 10000"/>
                <a:gd name="connsiteX397" fmla="*/ 6340 w 10274"/>
                <a:gd name="connsiteY397" fmla="*/ 7431 h 10000"/>
                <a:gd name="connsiteX398" fmla="*/ 6320 w 10274"/>
                <a:gd name="connsiteY398" fmla="*/ 7410 h 10000"/>
                <a:gd name="connsiteX399" fmla="*/ 6253 w 10274"/>
                <a:gd name="connsiteY399" fmla="*/ 7388 h 10000"/>
                <a:gd name="connsiteX400" fmla="*/ 6215 w 10274"/>
                <a:gd name="connsiteY400" fmla="*/ 7431 h 10000"/>
                <a:gd name="connsiteX401" fmla="*/ 6205 w 10274"/>
                <a:gd name="connsiteY401" fmla="*/ 7473 h 10000"/>
                <a:gd name="connsiteX402" fmla="*/ 6165 w 10274"/>
                <a:gd name="connsiteY402" fmla="*/ 7480 h 10000"/>
                <a:gd name="connsiteX403" fmla="*/ 6159 w 10274"/>
                <a:gd name="connsiteY403" fmla="*/ 7523 h 10000"/>
                <a:gd name="connsiteX404" fmla="*/ 6126 w 10274"/>
                <a:gd name="connsiteY404" fmla="*/ 7523 h 10000"/>
                <a:gd name="connsiteX405" fmla="*/ 6086 w 10274"/>
                <a:gd name="connsiteY405" fmla="*/ 7424 h 10000"/>
                <a:gd name="connsiteX406" fmla="*/ 5992 w 10274"/>
                <a:gd name="connsiteY406" fmla="*/ 7473 h 10000"/>
                <a:gd name="connsiteX407" fmla="*/ 5884 w 10274"/>
                <a:gd name="connsiteY407" fmla="*/ 7551 h 10000"/>
                <a:gd name="connsiteX408" fmla="*/ 5843 w 10274"/>
                <a:gd name="connsiteY408" fmla="*/ 7566 h 10000"/>
                <a:gd name="connsiteX409" fmla="*/ 5858 w 10274"/>
                <a:gd name="connsiteY409" fmla="*/ 7615 h 10000"/>
                <a:gd name="connsiteX410" fmla="*/ 5797 w 10274"/>
                <a:gd name="connsiteY410" fmla="*/ 7637 h 10000"/>
                <a:gd name="connsiteX411" fmla="*/ 5756 w 10274"/>
                <a:gd name="connsiteY411" fmla="*/ 7608 h 10000"/>
                <a:gd name="connsiteX412" fmla="*/ 5669 w 10274"/>
                <a:gd name="connsiteY412" fmla="*/ 7622 h 10000"/>
                <a:gd name="connsiteX413" fmla="*/ 5669 w 10274"/>
                <a:gd name="connsiteY413" fmla="*/ 7395 h 10000"/>
                <a:gd name="connsiteX414" fmla="*/ 5755 w 10274"/>
                <a:gd name="connsiteY414" fmla="*/ 7826 h 10000"/>
                <a:gd name="connsiteX0" fmla="*/ 5269 w 10274"/>
                <a:gd name="connsiteY0" fmla="*/ 7970 h 10000"/>
                <a:gd name="connsiteX1" fmla="*/ 5321 w 10274"/>
                <a:gd name="connsiteY1" fmla="*/ 8247 h 10000"/>
                <a:gd name="connsiteX2" fmla="*/ 5273 w 10274"/>
                <a:gd name="connsiteY2" fmla="*/ 8254 h 10000"/>
                <a:gd name="connsiteX3" fmla="*/ 5112 w 10274"/>
                <a:gd name="connsiteY3" fmla="*/ 8353 h 10000"/>
                <a:gd name="connsiteX4" fmla="*/ 5020 w 10274"/>
                <a:gd name="connsiteY4" fmla="*/ 8368 h 10000"/>
                <a:gd name="connsiteX5" fmla="*/ 4984 w 10274"/>
                <a:gd name="connsiteY5" fmla="*/ 8311 h 10000"/>
                <a:gd name="connsiteX6" fmla="*/ 4839 w 10274"/>
                <a:gd name="connsiteY6" fmla="*/ 8361 h 10000"/>
                <a:gd name="connsiteX7" fmla="*/ 4819 w 10274"/>
                <a:gd name="connsiteY7" fmla="*/ 8432 h 10000"/>
                <a:gd name="connsiteX8" fmla="*/ 4732 w 10274"/>
                <a:gd name="connsiteY8" fmla="*/ 8417 h 10000"/>
                <a:gd name="connsiteX9" fmla="*/ 4658 w 10274"/>
                <a:gd name="connsiteY9" fmla="*/ 8382 h 10000"/>
                <a:gd name="connsiteX10" fmla="*/ 4598 w 10274"/>
                <a:gd name="connsiteY10" fmla="*/ 8403 h 10000"/>
                <a:gd name="connsiteX11" fmla="*/ 2110 w 10274"/>
                <a:gd name="connsiteY11" fmla="*/ 8971 h 10000"/>
                <a:gd name="connsiteX12" fmla="*/ 2117 w 10274"/>
                <a:gd name="connsiteY12" fmla="*/ 9021 h 10000"/>
                <a:gd name="connsiteX13" fmla="*/ 1715 w 10274"/>
                <a:gd name="connsiteY13" fmla="*/ 9837 h 10000"/>
                <a:gd name="connsiteX14" fmla="*/ 1500 w 10274"/>
                <a:gd name="connsiteY14" fmla="*/ 9929 h 10000"/>
                <a:gd name="connsiteX15" fmla="*/ 1453 w 10274"/>
                <a:gd name="connsiteY15" fmla="*/ 9943 h 10000"/>
                <a:gd name="connsiteX16" fmla="*/ 1414 w 10274"/>
                <a:gd name="connsiteY16" fmla="*/ 9929 h 10000"/>
                <a:gd name="connsiteX17" fmla="*/ 1346 w 10274"/>
                <a:gd name="connsiteY17" fmla="*/ 9943 h 10000"/>
                <a:gd name="connsiteX18" fmla="*/ 1340 w 10274"/>
                <a:gd name="connsiteY18" fmla="*/ 9957 h 10000"/>
                <a:gd name="connsiteX19" fmla="*/ 1286 w 10274"/>
                <a:gd name="connsiteY19" fmla="*/ 9993 h 10000"/>
                <a:gd name="connsiteX20" fmla="*/ 1246 w 10274"/>
                <a:gd name="connsiteY20" fmla="*/ 10000 h 10000"/>
                <a:gd name="connsiteX21" fmla="*/ 1126 w 10274"/>
                <a:gd name="connsiteY21" fmla="*/ 9901 h 10000"/>
                <a:gd name="connsiteX22" fmla="*/ 1038 w 10274"/>
                <a:gd name="connsiteY22" fmla="*/ 9794 h 10000"/>
                <a:gd name="connsiteX23" fmla="*/ 958 w 10274"/>
                <a:gd name="connsiteY23" fmla="*/ 9482 h 10000"/>
                <a:gd name="connsiteX24" fmla="*/ 274 w 10274"/>
                <a:gd name="connsiteY24" fmla="*/ 7104 h 10000"/>
                <a:gd name="connsiteX25" fmla="*/ 6108 w 10274"/>
                <a:gd name="connsiteY25" fmla="*/ 7627 h 10000"/>
                <a:gd name="connsiteX26" fmla="*/ 4939 w 10274"/>
                <a:gd name="connsiteY26" fmla="*/ 5713 h 10000"/>
                <a:gd name="connsiteX27" fmla="*/ 5093 w 10274"/>
                <a:gd name="connsiteY27" fmla="*/ 5720 h 10000"/>
                <a:gd name="connsiteX28" fmla="*/ 5146 w 10274"/>
                <a:gd name="connsiteY28" fmla="*/ 5742 h 10000"/>
                <a:gd name="connsiteX29" fmla="*/ 5260 w 10274"/>
                <a:gd name="connsiteY29" fmla="*/ 5635 h 10000"/>
                <a:gd name="connsiteX30" fmla="*/ 5321 w 10274"/>
                <a:gd name="connsiteY30" fmla="*/ 5628 h 10000"/>
                <a:gd name="connsiteX31" fmla="*/ 5374 w 10274"/>
                <a:gd name="connsiteY31" fmla="*/ 5564 h 10000"/>
                <a:gd name="connsiteX32" fmla="*/ 5441 w 10274"/>
                <a:gd name="connsiteY32" fmla="*/ 5515 h 10000"/>
                <a:gd name="connsiteX33" fmla="*/ 5508 w 10274"/>
                <a:gd name="connsiteY33" fmla="*/ 5408 h 10000"/>
                <a:gd name="connsiteX34" fmla="*/ 5522 w 10274"/>
                <a:gd name="connsiteY34" fmla="*/ 5344 h 10000"/>
                <a:gd name="connsiteX35" fmla="*/ 5602 w 10274"/>
                <a:gd name="connsiteY35" fmla="*/ 5316 h 10000"/>
                <a:gd name="connsiteX36" fmla="*/ 5696 w 10274"/>
                <a:gd name="connsiteY36" fmla="*/ 5351 h 10000"/>
                <a:gd name="connsiteX37" fmla="*/ 5776 w 10274"/>
                <a:gd name="connsiteY37" fmla="*/ 5337 h 10000"/>
                <a:gd name="connsiteX38" fmla="*/ 5858 w 10274"/>
                <a:gd name="connsiteY38" fmla="*/ 5344 h 10000"/>
                <a:gd name="connsiteX39" fmla="*/ 5999 w 10274"/>
                <a:gd name="connsiteY39" fmla="*/ 5302 h 10000"/>
                <a:gd name="connsiteX40" fmla="*/ 6091 w 10274"/>
                <a:gd name="connsiteY40" fmla="*/ 5195 h 10000"/>
                <a:gd name="connsiteX41" fmla="*/ 6131 w 10274"/>
                <a:gd name="connsiteY41" fmla="*/ 5160 h 10000"/>
                <a:gd name="connsiteX42" fmla="*/ 6193 w 10274"/>
                <a:gd name="connsiteY42" fmla="*/ 5160 h 10000"/>
                <a:gd name="connsiteX43" fmla="*/ 6239 w 10274"/>
                <a:gd name="connsiteY43" fmla="*/ 5103 h 10000"/>
                <a:gd name="connsiteX44" fmla="*/ 6220 w 10274"/>
                <a:gd name="connsiteY44" fmla="*/ 5039 h 10000"/>
                <a:gd name="connsiteX45" fmla="*/ 6233 w 10274"/>
                <a:gd name="connsiteY45" fmla="*/ 4982 h 10000"/>
                <a:gd name="connsiteX46" fmla="*/ 6294 w 10274"/>
                <a:gd name="connsiteY46" fmla="*/ 4876 h 10000"/>
                <a:gd name="connsiteX47" fmla="*/ 6359 w 10274"/>
                <a:gd name="connsiteY47" fmla="*/ 4776 h 10000"/>
                <a:gd name="connsiteX48" fmla="*/ 6427 w 10274"/>
                <a:gd name="connsiteY48" fmla="*/ 4755 h 10000"/>
                <a:gd name="connsiteX49" fmla="*/ 6461 w 10274"/>
                <a:gd name="connsiteY49" fmla="*/ 4720 h 10000"/>
                <a:gd name="connsiteX50" fmla="*/ 6574 w 10274"/>
                <a:gd name="connsiteY50" fmla="*/ 4734 h 10000"/>
                <a:gd name="connsiteX51" fmla="*/ 6689 w 10274"/>
                <a:gd name="connsiteY51" fmla="*/ 4734 h 10000"/>
                <a:gd name="connsiteX52" fmla="*/ 6696 w 10274"/>
                <a:gd name="connsiteY52" fmla="*/ 4670 h 10000"/>
                <a:gd name="connsiteX53" fmla="*/ 6715 w 10274"/>
                <a:gd name="connsiteY53" fmla="*/ 4627 h 10000"/>
                <a:gd name="connsiteX54" fmla="*/ 6708 w 10274"/>
                <a:gd name="connsiteY54" fmla="*/ 4599 h 10000"/>
                <a:gd name="connsiteX55" fmla="*/ 6775 w 10274"/>
                <a:gd name="connsiteY55" fmla="*/ 4578 h 10000"/>
                <a:gd name="connsiteX56" fmla="*/ 6822 w 10274"/>
                <a:gd name="connsiteY56" fmla="*/ 4634 h 10000"/>
                <a:gd name="connsiteX57" fmla="*/ 6889 w 10274"/>
                <a:gd name="connsiteY57" fmla="*/ 4613 h 10000"/>
                <a:gd name="connsiteX58" fmla="*/ 6910 w 10274"/>
                <a:gd name="connsiteY58" fmla="*/ 4578 h 10000"/>
                <a:gd name="connsiteX59" fmla="*/ 6964 w 10274"/>
                <a:gd name="connsiteY59" fmla="*/ 4564 h 10000"/>
                <a:gd name="connsiteX60" fmla="*/ 7075 w 10274"/>
                <a:gd name="connsiteY60" fmla="*/ 4493 h 10000"/>
                <a:gd name="connsiteX61" fmla="*/ 7184 w 10274"/>
                <a:gd name="connsiteY61" fmla="*/ 4521 h 10000"/>
                <a:gd name="connsiteX62" fmla="*/ 7212 w 10274"/>
                <a:gd name="connsiteY62" fmla="*/ 4507 h 10000"/>
                <a:gd name="connsiteX63" fmla="*/ 7270 w 10274"/>
                <a:gd name="connsiteY63" fmla="*/ 4528 h 10000"/>
                <a:gd name="connsiteX64" fmla="*/ 7298 w 10274"/>
                <a:gd name="connsiteY64" fmla="*/ 4471 h 10000"/>
                <a:gd name="connsiteX65" fmla="*/ 7324 w 10274"/>
                <a:gd name="connsiteY65" fmla="*/ 4500 h 10000"/>
                <a:gd name="connsiteX66" fmla="*/ 7365 w 10274"/>
                <a:gd name="connsiteY66" fmla="*/ 4493 h 10000"/>
                <a:gd name="connsiteX67" fmla="*/ 7411 w 10274"/>
                <a:gd name="connsiteY67" fmla="*/ 4556 h 10000"/>
                <a:gd name="connsiteX68" fmla="*/ 7464 w 10274"/>
                <a:gd name="connsiteY68" fmla="*/ 4549 h 10000"/>
                <a:gd name="connsiteX69" fmla="*/ 7512 w 10274"/>
                <a:gd name="connsiteY69" fmla="*/ 4578 h 10000"/>
                <a:gd name="connsiteX70" fmla="*/ 7532 w 10274"/>
                <a:gd name="connsiteY70" fmla="*/ 4556 h 10000"/>
                <a:gd name="connsiteX71" fmla="*/ 7628 w 10274"/>
                <a:gd name="connsiteY71" fmla="*/ 4564 h 10000"/>
                <a:gd name="connsiteX72" fmla="*/ 7641 w 10274"/>
                <a:gd name="connsiteY72" fmla="*/ 4585 h 10000"/>
                <a:gd name="connsiteX73" fmla="*/ 7740 w 10274"/>
                <a:gd name="connsiteY73" fmla="*/ 4514 h 10000"/>
                <a:gd name="connsiteX74" fmla="*/ 7740 w 10274"/>
                <a:gd name="connsiteY74" fmla="*/ 4393 h 10000"/>
                <a:gd name="connsiteX75" fmla="*/ 7715 w 10274"/>
                <a:gd name="connsiteY75" fmla="*/ 4379 h 10000"/>
                <a:gd name="connsiteX76" fmla="*/ 7694 w 10274"/>
                <a:gd name="connsiteY76" fmla="*/ 4294 h 10000"/>
                <a:gd name="connsiteX77" fmla="*/ 7654 w 10274"/>
                <a:gd name="connsiteY77" fmla="*/ 4209 h 10000"/>
                <a:gd name="connsiteX78" fmla="*/ 7592 w 10274"/>
                <a:gd name="connsiteY78" fmla="*/ 4173 h 10000"/>
                <a:gd name="connsiteX79" fmla="*/ 7585 w 10274"/>
                <a:gd name="connsiteY79" fmla="*/ 4131 h 10000"/>
                <a:gd name="connsiteX80" fmla="*/ 7499 w 10274"/>
                <a:gd name="connsiteY80" fmla="*/ 4053 h 10000"/>
                <a:gd name="connsiteX81" fmla="*/ 7505 w 10274"/>
                <a:gd name="connsiteY81" fmla="*/ 4024 h 10000"/>
                <a:gd name="connsiteX82" fmla="*/ 7419 w 10274"/>
                <a:gd name="connsiteY82" fmla="*/ 3982 h 10000"/>
                <a:gd name="connsiteX83" fmla="*/ 7411 w 10274"/>
                <a:gd name="connsiteY83" fmla="*/ 3903 h 10000"/>
                <a:gd name="connsiteX84" fmla="*/ 7265 w 10274"/>
                <a:gd name="connsiteY84" fmla="*/ 3833 h 10000"/>
                <a:gd name="connsiteX85" fmla="*/ 7184 w 10274"/>
                <a:gd name="connsiteY85" fmla="*/ 3683 h 10000"/>
                <a:gd name="connsiteX86" fmla="*/ 7063 w 10274"/>
                <a:gd name="connsiteY86" fmla="*/ 3676 h 10000"/>
                <a:gd name="connsiteX87" fmla="*/ 7022 w 10274"/>
                <a:gd name="connsiteY87" fmla="*/ 3648 h 10000"/>
                <a:gd name="connsiteX88" fmla="*/ 6964 w 10274"/>
                <a:gd name="connsiteY88" fmla="*/ 3669 h 10000"/>
                <a:gd name="connsiteX89" fmla="*/ 6869 w 10274"/>
                <a:gd name="connsiteY89" fmla="*/ 3669 h 10000"/>
                <a:gd name="connsiteX90" fmla="*/ 6735 w 10274"/>
                <a:gd name="connsiteY90" fmla="*/ 3840 h 10000"/>
                <a:gd name="connsiteX91" fmla="*/ 6689 w 10274"/>
                <a:gd name="connsiteY91" fmla="*/ 3918 h 10000"/>
                <a:gd name="connsiteX92" fmla="*/ 6568 w 10274"/>
                <a:gd name="connsiteY92" fmla="*/ 3797 h 10000"/>
                <a:gd name="connsiteX93" fmla="*/ 6481 w 10274"/>
                <a:gd name="connsiteY93" fmla="*/ 3747 h 10000"/>
                <a:gd name="connsiteX94" fmla="*/ 6393 w 10274"/>
                <a:gd name="connsiteY94" fmla="*/ 3754 h 10000"/>
                <a:gd name="connsiteX95" fmla="*/ 6306 w 10274"/>
                <a:gd name="connsiteY95" fmla="*/ 3790 h 10000"/>
                <a:gd name="connsiteX96" fmla="*/ 6233 w 10274"/>
                <a:gd name="connsiteY96" fmla="*/ 3762 h 10000"/>
                <a:gd name="connsiteX97" fmla="*/ 6165 w 10274"/>
                <a:gd name="connsiteY97" fmla="*/ 3804 h 10000"/>
                <a:gd name="connsiteX98" fmla="*/ 6099 w 10274"/>
                <a:gd name="connsiteY98" fmla="*/ 3889 h 10000"/>
                <a:gd name="connsiteX99" fmla="*/ 5945 w 10274"/>
                <a:gd name="connsiteY99" fmla="*/ 3733 h 10000"/>
                <a:gd name="connsiteX100" fmla="*/ 5924 w 10274"/>
                <a:gd name="connsiteY100" fmla="*/ 3577 h 10000"/>
                <a:gd name="connsiteX101" fmla="*/ 6045 w 10274"/>
                <a:gd name="connsiteY101" fmla="*/ 3513 h 10000"/>
                <a:gd name="connsiteX102" fmla="*/ 6038 w 10274"/>
                <a:gd name="connsiteY102" fmla="*/ 3343 h 10000"/>
                <a:gd name="connsiteX103" fmla="*/ 6152 w 10274"/>
                <a:gd name="connsiteY103" fmla="*/ 3144 h 10000"/>
                <a:gd name="connsiteX104" fmla="*/ 6140 w 10274"/>
                <a:gd name="connsiteY104" fmla="*/ 3109 h 10000"/>
                <a:gd name="connsiteX105" fmla="*/ 6413 w 10274"/>
                <a:gd name="connsiteY105" fmla="*/ 2456 h 10000"/>
                <a:gd name="connsiteX106" fmla="*/ 6561 w 10274"/>
                <a:gd name="connsiteY106" fmla="*/ 2555 h 10000"/>
                <a:gd name="connsiteX107" fmla="*/ 6648 w 10274"/>
                <a:gd name="connsiteY107" fmla="*/ 2598 h 10000"/>
                <a:gd name="connsiteX108" fmla="*/ 6735 w 10274"/>
                <a:gd name="connsiteY108" fmla="*/ 2598 h 10000"/>
                <a:gd name="connsiteX109" fmla="*/ 6869 w 10274"/>
                <a:gd name="connsiteY109" fmla="*/ 2676 h 10000"/>
                <a:gd name="connsiteX110" fmla="*/ 6889 w 10274"/>
                <a:gd name="connsiteY110" fmla="*/ 2626 h 10000"/>
                <a:gd name="connsiteX111" fmla="*/ 6977 w 10274"/>
                <a:gd name="connsiteY111" fmla="*/ 2612 h 10000"/>
                <a:gd name="connsiteX112" fmla="*/ 7051 w 10274"/>
                <a:gd name="connsiteY112" fmla="*/ 2527 h 10000"/>
                <a:gd name="connsiteX113" fmla="*/ 7143 w 10274"/>
                <a:gd name="connsiteY113" fmla="*/ 2463 h 10000"/>
                <a:gd name="connsiteX114" fmla="*/ 7184 w 10274"/>
                <a:gd name="connsiteY114" fmla="*/ 2399 h 10000"/>
                <a:gd name="connsiteX115" fmla="*/ 7324 w 10274"/>
                <a:gd name="connsiteY115" fmla="*/ 2356 h 10000"/>
                <a:gd name="connsiteX116" fmla="*/ 7399 w 10274"/>
                <a:gd name="connsiteY116" fmla="*/ 2363 h 10000"/>
                <a:gd name="connsiteX117" fmla="*/ 7458 w 10274"/>
                <a:gd name="connsiteY117" fmla="*/ 2300 h 10000"/>
                <a:gd name="connsiteX118" fmla="*/ 7505 w 10274"/>
                <a:gd name="connsiteY118" fmla="*/ 2214 h 10000"/>
                <a:gd name="connsiteX119" fmla="*/ 7485 w 10274"/>
                <a:gd name="connsiteY119" fmla="*/ 2200 h 10000"/>
                <a:gd name="connsiteX120" fmla="*/ 7505 w 10274"/>
                <a:gd name="connsiteY120" fmla="*/ 2108 h 10000"/>
                <a:gd name="connsiteX121" fmla="*/ 7425 w 10274"/>
                <a:gd name="connsiteY121" fmla="*/ 2108 h 10000"/>
                <a:gd name="connsiteX122" fmla="*/ 7464 w 10274"/>
                <a:gd name="connsiteY122" fmla="*/ 2030 h 10000"/>
                <a:gd name="connsiteX123" fmla="*/ 7473 w 10274"/>
                <a:gd name="connsiteY123" fmla="*/ 1938 h 10000"/>
                <a:gd name="connsiteX124" fmla="*/ 7505 w 10274"/>
                <a:gd name="connsiteY124" fmla="*/ 1916 h 10000"/>
                <a:gd name="connsiteX125" fmla="*/ 7565 w 10274"/>
                <a:gd name="connsiteY125" fmla="*/ 1824 h 10000"/>
                <a:gd name="connsiteX126" fmla="*/ 7559 w 10274"/>
                <a:gd name="connsiteY126" fmla="*/ 1753 h 10000"/>
                <a:gd name="connsiteX127" fmla="*/ 7608 w 10274"/>
                <a:gd name="connsiteY127" fmla="*/ 1675 h 10000"/>
                <a:gd name="connsiteX128" fmla="*/ 7661 w 10274"/>
                <a:gd name="connsiteY128" fmla="*/ 1625 h 10000"/>
                <a:gd name="connsiteX129" fmla="*/ 7681 w 10274"/>
                <a:gd name="connsiteY129" fmla="*/ 1540 h 10000"/>
                <a:gd name="connsiteX130" fmla="*/ 7674 w 10274"/>
                <a:gd name="connsiteY130" fmla="*/ 1512 h 10000"/>
                <a:gd name="connsiteX131" fmla="*/ 7721 w 10274"/>
                <a:gd name="connsiteY131" fmla="*/ 1455 h 10000"/>
                <a:gd name="connsiteX132" fmla="*/ 7788 w 10274"/>
                <a:gd name="connsiteY132" fmla="*/ 1285 h 10000"/>
                <a:gd name="connsiteX133" fmla="*/ 7808 w 10274"/>
                <a:gd name="connsiteY133" fmla="*/ 1185 h 10000"/>
                <a:gd name="connsiteX134" fmla="*/ 7842 w 10274"/>
                <a:gd name="connsiteY134" fmla="*/ 1192 h 10000"/>
                <a:gd name="connsiteX135" fmla="*/ 7934 w 10274"/>
                <a:gd name="connsiteY135" fmla="*/ 1079 h 10000"/>
                <a:gd name="connsiteX136" fmla="*/ 8041 w 10274"/>
                <a:gd name="connsiteY136" fmla="*/ 1015 h 10000"/>
                <a:gd name="connsiteX137" fmla="*/ 8054 w 10274"/>
                <a:gd name="connsiteY137" fmla="*/ 937 h 10000"/>
                <a:gd name="connsiteX138" fmla="*/ 8096 w 10274"/>
                <a:gd name="connsiteY138" fmla="*/ 852 h 10000"/>
                <a:gd name="connsiteX139" fmla="*/ 8083 w 10274"/>
                <a:gd name="connsiteY139" fmla="*/ 788 h 10000"/>
                <a:gd name="connsiteX140" fmla="*/ 8029 w 10274"/>
                <a:gd name="connsiteY140" fmla="*/ 731 h 10000"/>
                <a:gd name="connsiteX141" fmla="*/ 8054 w 10274"/>
                <a:gd name="connsiteY141" fmla="*/ 660 h 10000"/>
                <a:gd name="connsiteX142" fmla="*/ 8054 w 10274"/>
                <a:gd name="connsiteY142" fmla="*/ 575 h 10000"/>
                <a:gd name="connsiteX143" fmla="*/ 7955 w 10274"/>
                <a:gd name="connsiteY143" fmla="*/ 504 h 10000"/>
                <a:gd name="connsiteX144" fmla="*/ 7855 w 10274"/>
                <a:gd name="connsiteY144" fmla="*/ 546 h 10000"/>
                <a:gd name="connsiteX145" fmla="*/ 7808 w 10274"/>
                <a:gd name="connsiteY145" fmla="*/ 546 h 10000"/>
                <a:gd name="connsiteX146" fmla="*/ 7788 w 10274"/>
                <a:gd name="connsiteY146" fmla="*/ 497 h 10000"/>
                <a:gd name="connsiteX147" fmla="*/ 7788 w 10274"/>
                <a:gd name="connsiteY147" fmla="*/ 405 h 10000"/>
                <a:gd name="connsiteX148" fmla="*/ 7915 w 10274"/>
                <a:gd name="connsiteY148" fmla="*/ 312 h 10000"/>
                <a:gd name="connsiteX149" fmla="*/ 7955 w 10274"/>
                <a:gd name="connsiteY149" fmla="*/ 234 h 10000"/>
                <a:gd name="connsiteX150" fmla="*/ 8035 w 10274"/>
                <a:gd name="connsiteY150" fmla="*/ 170 h 10000"/>
                <a:gd name="connsiteX151" fmla="*/ 8109 w 10274"/>
                <a:gd name="connsiteY151" fmla="*/ 50 h 10000"/>
                <a:gd name="connsiteX152" fmla="*/ 8162 w 10274"/>
                <a:gd name="connsiteY152" fmla="*/ 28 h 10000"/>
                <a:gd name="connsiteX153" fmla="*/ 8236 w 10274"/>
                <a:gd name="connsiteY153" fmla="*/ 43 h 10000"/>
                <a:gd name="connsiteX154" fmla="*/ 8391 w 10274"/>
                <a:gd name="connsiteY154" fmla="*/ 0 h 10000"/>
                <a:gd name="connsiteX155" fmla="*/ 8464 w 10274"/>
                <a:gd name="connsiteY155" fmla="*/ 71 h 10000"/>
                <a:gd name="connsiteX156" fmla="*/ 8458 w 10274"/>
                <a:gd name="connsiteY156" fmla="*/ 121 h 10000"/>
                <a:gd name="connsiteX157" fmla="*/ 8492 w 10274"/>
                <a:gd name="connsiteY157" fmla="*/ 142 h 10000"/>
                <a:gd name="connsiteX158" fmla="*/ 8517 w 10274"/>
                <a:gd name="connsiteY158" fmla="*/ 192 h 10000"/>
                <a:gd name="connsiteX159" fmla="*/ 8477 w 10274"/>
                <a:gd name="connsiteY159" fmla="*/ 248 h 10000"/>
                <a:gd name="connsiteX160" fmla="*/ 8424 w 10274"/>
                <a:gd name="connsiteY160" fmla="*/ 376 h 10000"/>
                <a:gd name="connsiteX161" fmla="*/ 8338 w 10274"/>
                <a:gd name="connsiteY161" fmla="*/ 476 h 10000"/>
                <a:gd name="connsiteX162" fmla="*/ 8257 w 10274"/>
                <a:gd name="connsiteY162" fmla="*/ 532 h 10000"/>
                <a:gd name="connsiteX163" fmla="*/ 8318 w 10274"/>
                <a:gd name="connsiteY163" fmla="*/ 554 h 10000"/>
                <a:gd name="connsiteX164" fmla="*/ 8397 w 10274"/>
                <a:gd name="connsiteY164" fmla="*/ 639 h 10000"/>
                <a:gd name="connsiteX165" fmla="*/ 8451 w 10274"/>
                <a:gd name="connsiteY165" fmla="*/ 646 h 10000"/>
                <a:gd name="connsiteX166" fmla="*/ 8477 w 10274"/>
                <a:gd name="connsiteY166" fmla="*/ 738 h 10000"/>
                <a:gd name="connsiteX167" fmla="*/ 8531 w 10274"/>
                <a:gd name="connsiteY167" fmla="*/ 759 h 10000"/>
                <a:gd name="connsiteX168" fmla="*/ 8572 w 10274"/>
                <a:gd name="connsiteY168" fmla="*/ 752 h 10000"/>
                <a:gd name="connsiteX169" fmla="*/ 8652 w 10274"/>
                <a:gd name="connsiteY169" fmla="*/ 610 h 10000"/>
                <a:gd name="connsiteX170" fmla="*/ 8726 w 10274"/>
                <a:gd name="connsiteY170" fmla="*/ 625 h 10000"/>
                <a:gd name="connsiteX171" fmla="*/ 8738 w 10274"/>
                <a:gd name="connsiteY171" fmla="*/ 667 h 10000"/>
                <a:gd name="connsiteX172" fmla="*/ 8792 w 10274"/>
                <a:gd name="connsiteY172" fmla="*/ 717 h 10000"/>
                <a:gd name="connsiteX173" fmla="*/ 8792 w 10274"/>
                <a:gd name="connsiteY173" fmla="*/ 752 h 10000"/>
                <a:gd name="connsiteX174" fmla="*/ 8839 w 10274"/>
                <a:gd name="connsiteY174" fmla="*/ 774 h 10000"/>
                <a:gd name="connsiteX175" fmla="*/ 8907 w 10274"/>
                <a:gd name="connsiteY175" fmla="*/ 774 h 10000"/>
                <a:gd name="connsiteX176" fmla="*/ 8913 w 10274"/>
                <a:gd name="connsiteY176" fmla="*/ 837 h 10000"/>
                <a:gd name="connsiteX177" fmla="*/ 8854 w 10274"/>
                <a:gd name="connsiteY177" fmla="*/ 866 h 10000"/>
                <a:gd name="connsiteX178" fmla="*/ 8907 w 10274"/>
                <a:gd name="connsiteY178" fmla="*/ 1143 h 10000"/>
                <a:gd name="connsiteX179" fmla="*/ 8961 w 10274"/>
                <a:gd name="connsiteY179" fmla="*/ 1270 h 10000"/>
                <a:gd name="connsiteX180" fmla="*/ 8946 w 10274"/>
                <a:gd name="connsiteY180" fmla="*/ 1327 h 10000"/>
                <a:gd name="connsiteX181" fmla="*/ 8993 w 10274"/>
                <a:gd name="connsiteY181" fmla="*/ 1391 h 10000"/>
                <a:gd name="connsiteX182" fmla="*/ 9001 w 10274"/>
                <a:gd name="connsiteY182" fmla="*/ 1434 h 10000"/>
                <a:gd name="connsiteX183" fmla="*/ 9127 w 10274"/>
                <a:gd name="connsiteY183" fmla="*/ 1483 h 10000"/>
                <a:gd name="connsiteX184" fmla="*/ 9283 w 10274"/>
                <a:gd name="connsiteY184" fmla="*/ 1441 h 10000"/>
                <a:gd name="connsiteX185" fmla="*/ 9301 w 10274"/>
                <a:gd name="connsiteY185" fmla="*/ 1384 h 10000"/>
                <a:gd name="connsiteX186" fmla="*/ 9355 w 10274"/>
                <a:gd name="connsiteY186" fmla="*/ 1405 h 10000"/>
                <a:gd name="connsiteX187" fmla="*/ 9389 w 10274"/>
                <a:gd name="connsiteY187" fmla="*/ 1455 h 10000"/>
                <a:gd name="connsiteX188" fmla="*/ 9471 w 10274"/>
                <a:gd name="connsiteY188" fmla="*/ 1419 h 10000"/>
                <a:gd name="connsiteX189" fmla="*/ 9517 w 10274"/>
                <a:gd name="connsiteY189" fmla="*/ 1419 h 10000"/>
                <a:gd name="connsiteX190" fmla="*/ 9584 w 10274"/>
                <a:gd name="connsiteY190" fmla="*/ 1476 h 10000"/>
                <a:gd name="connsiteX191" fmla="*/ 9623 w 10274"/>
                <a:gd name="connsiteY191" fmla="*/ 1398 h 10000"/>
                <a:gd name="connsiteX192" fmla="*/ 9704 w 10274"/>
                <a:gd name="connsiteY192" fmla="*/ 1434 h 10000"/>
                <a:gd name="connsiteX193" fmla="*/ 9746 w 10274"/>
                <a:gd name="connsiteY193" fmla="*/ 1391 h 10000"/>
                <a:gd name="connsiteX194" fmla="*/ 9778 w 10274"/>
                <a:gd name="connsiteY194" fmla="*/ 1398 h 10000"/>
                <a:gd name="connsiteX195" fmla="*/ 9811 w 10274"/>
                <a:gd name="connsiteY195" fmla="*/ 1356 h 10000"/>
                <a:gd name="connsiteX196" fmla="*/ 9805 w 10274"/>
                <a:gd name="connsiteY196" fmla="*/ 1313 h 10000"/>
                <a:gd name="connsiteX197" fmla="*/ 9852 w 10274"/>
                <a:gd name="connsiteY197" fmla="*/ 1292 h 10000"/>
                <a:gd name="connsiteX198" fmla="*/ 9885 w 10274"/>
                <a:gd name="connsiteY198" fmla="*/ 1221 h 10000"/>
                <a:gd name="connsiteX199" fmla="*/ 9981 w 10274"/>
                <a:gd name="connsiteY199" fmla="*/ 1228 h 10000"/>
                <a:gd name="connsiteX200" fmla="*/ 10120 w 10274"/>
                <a:gd name="connsiteY200" fmla="*/ 1434 h 10000"/>
                <a:gd name="connsiteX201" fmla="*/ 10146 w 10274"/>
                <a:gd name="connsiteY201" fmla="*/ 1505 h 10000"/>
                <a:gd name="connsiteX202" fmla="*/ 10241 w 10274"/>
                <a:gd name="connsiteY202" fmla="*/ 1597 h 10000"/>
                <a:gd name="connsiteX203" fmla="*/ 10274 w 10274"/>
                <a:gd name="connsiteY203" fmla="*/ 1682 h 10000"/>
                <a:gd name="connsiteX204" fmla="*/ 10200 w 10274"/>
                <a:gd name="connsiteY204" fmla="*/ 1796 h 10000"/>
                <a:gd name="connsiteX205" fmla="*/ 10146 w 10274"/>
                <a:gd name="connsiteY205" fmla="*/ 1838 h 10000"/>
                <a:gd name="connsiteX206" fmla="*/ 10174 w 10274"/>
                <a:gd name="connsiteY206" fmla="*/ 1959 h 10000"/>
                <a:gd name="connsiteX207" fmla="*/ 10092 w 10274"/>
                <a:gd name="connsiteY207" fmla="*/ 2051 h 10000"/>
                <a:gd name="connsiteX208" fmla="*/ 10046 w 10274"/>
                <a:gd name="connsiteY208" fmla="*/ 2072 h 10000"/>
                <a:gd name="connsiteX209" fmla="*/ 10046 w 10274"/>
                <a:gd name="connsiteY209" fmla="*/ 2136 h 10000"/>
                <a:gd name="connsiteX210" fmla="*/ 9986 w 10274"/>
                <a:gd name="connsiteY210" fmla="*/ 2257 h 10000"/>
                <a:gd name="connsiteX211" fmla="*/ 9946 w 10274"/>
                <a:gd name="connsiteY211" fmla="*/ 2264 h 10000"/>
                <a:gd name="connsiteX212" fmla="*/ 9953 w 10274"/>
                <a:gd name="connsiteY212" fmla="*/ 2349 h 10000"/>
                <a:gd name="connsiteX213" fmla="*/ 9918 w 10274"/>
                <a:gd name="connsiteY213" fmla="*/ 2413 h 10000"/>
                <a:gd name="connsiteX214" fmla="*/ 9927 w 10274"/>
                <a:gd name="connsiteY214" fmla="*/ 2697 h 10000"/>
                <a:gd name="connsiteX215" fmla="*/ 9946 w 10274"/>
                <a:gd name="connsiteY215" fmla="*/ 2718 h 10000"/>
                <a:gd name="connsiteX216" fmla="*/ 9939 w 10274"/>
                <a:gd name="connsiteY216" fmla="*/ 2811 h 10000"/>
                <a:gd name="connsiteX217" fmla="*/ 9927 w 10274"/>
                <a:gd name="connsiteY217" fmla="*/ 2896 h 10000"/>
                <a:gd name="connsiteX218" fmla="*/ 9879 w 10274"/>
                <a:gd name="connsiteY218" fmla="*/ 2938 h 10000"/>
                <a:gd name="connsiteX219" fmla="*/ 9792 w 10274"/>
                <a:gd name="connsiteY219" fmla="*/ 2903 h 10000"/>
                <a:gd name="connsiteX220" fmla="*/ 9752 w 10274"/>
                <a:gd name="connsiteY220" fmla="*/ 2952 h 10000"/>
                <a:gd name="connsiteX221" fmla="*/ 9758 w 10274"/>
                <a:gd name="connsiteY221" fmla="*/ 2995 h 10000"/>
                <a:gd name="connsiteX222" fmla="*/ 9731 w 10274"/>
                <a:gd name="connsiteY222" fmla="*/ 3080 h 10000"/>
                <a:gd name="connsiteX223" fmla="*/ 9684 w 10274"/>
                <a:gd name="connsiteY223" fmla="*/ 3137 h 10000"/>
                <a:gd name="connsiteX224" fmla="*/ 9671 w 10274"/>
                <a:gd name="connsiteY224" fmla="*/ 3236 h 10000"/>
                <a:gd name="connsiteX225" fmla="*/ 9638 w 10274"/>
                <a:gd name="connsiteY225" fmla="*/ 3322 h 10000"/>
                <a:gd name="connsiteX226" fmla="*/ 9644 w 10274"/>
                <a:gd name="connsiteY226" fmla="*/ 3378 h 10000"/>
                <a:gd name="connsiteX227" fmla="*/ 9631 w 10274"/>
                <a:gd name="connsiteY227" fmla="*/ 3435 h 10000"/>
                <a:gd name="connsiteX228" fmla="*/ 9657 w 10274"/>
                <a:gd name="connsiteY228" fmla="*/ 3485 h 10000"/>
                <a:gd name="connsiteX229" fmla="*/ 9617 w 10274"/>
                <a:gd name="connsiteY229" fmla="*/ 3563 h 10000"/>
                <a:gd name="connsiteX230" fmla="*/ 9551 w 10274"/>
                <a:gd name="connsiteY230" fmla="*/ 3442 h 10000"/>
                <a:gd name="connsiteX231" fmla="*/ 9551 w 10274"/>
                <a:gd name="connsiteY231" fmla="*/ 3350 h 10000"/>
                <a:gd name="connsiteX232" fmla="*/ 9531 w 10274"/>
                <a:gd name="connsiteY232" fmla="*/ 3336 h 10000"/>
                <a:gd name="connsiteX233" fmla="*/ 9449 w 10274"/>
                <a:gd name="connsiteY233" fmla="*/ 3400 h 10000"/>
                <a:gd name="connsiteX234" fmla="*/ 9322 w 10274"/>
                <a:gd name="connsiteY234" fmla="*/ 3549 h 10000"/>
                <a:gd name="connsiteX235" fmla="*/ 9248 w 10274"/>
                <a:gd name="connsiteY235" fmla="*/ 3655 h 10000"/>
                <a:gd name="connsiteX236" fmla="*/ 9134 w 10274"/>
                <a:gd name="connsiteY236" fmla="*/ 3712 h 10000"/>
                <a:gd name="connsiteX237" fmla="*/ 9094 w 10274"/>
                <a:gd name="connsiteY237" fmla="*/ 3797 h 10000"/>
                <a:gd name="connsiteX238" fmla="*/ 9061 w 10274"/>
                <a:gd name="connsiteY238" fmla="*/ 3825 h 10000"/>
                <a:gd name="connsiteX239" fmla="*/ 8933 w 10274"/>
                <a:gd name="connsiteY239" fmla="*/ 3903 h 10000"/>
                <a:gd name="connsiteX240" fmla="*/ 8826 w 10274"/>
                <a:gd name="connsiteY240" fmla="*/ 3996 h 10000"/>
                <a:gd name="connsiteX241" fmla="*/ 8800 w 10274"/>
                <a:gd name="connsiteY241" fmla="*/ 4067 h 10000"/>
                <a:gd name="connsiteX242" fmla="*/ 8758 w 10274"/>
                <a:gd name="connsiteY242" fmla="*/ 4102 h 10000"/>
                <a:gd name="connsiteX243" fmla="*/ 8813 w 10274"/>
                <a:gd name="connsiteY243" fmla="*/ 4194 h 10000"/>
                <a:gd name="connsiteX244" fmla="*/ 8866 w 10274"/>
                <a:gd name="connsiteY244" fmla="*/ 4265 h 10000"/>
                <a:gd name="connsiteX245" fmla="*/ 8940 w 10274"/>
                <a:gd name="connsiteY245" fmla="*/ 4294 h 10000"/>
                <a:gd name="connsiteX246" fmla="*/ 8913 w 10274"/>
                <a:gd name="connsiteY246" fmla="*/ 4344 h 10000"/>
                <a:gd name="connsiteX247" fmla="*/ 8966 w 10274"/>
                <a:gd name="connsiteY247" fmla="*/ 4358 h 10000"/>
                <a:gd name="connsiteX248" fmla="*/ 8966 w 10274"/>
                <a:gd name="connsiteY248" fmla="*/ 4443 h 10000"/>
                <a:gd name="connsiteX249" fmla="*/ 9007 w 10274"/>
                <a:gd name="connsiteY249" fmla="*/ 4507 h 10000"/>
                <a:gd name="connsiteX250" fmla="*/ 9073 w 10274"/>
                <a:gd name="connsiteY250" fmla="*/ 4493 h 10000"/>
                <a:gd name="connsiteX251" fmla="*/ 9101 w 10274"/>
                <a:gd name="connsiteY251" fmla="*/ 4422 h 10000"/>
                <a:gd name="connsiteX252" fmla="*/ 9154 w 10274"/>
                <a:gd name="connsiteY252" fmla="*/ 4414 h 10000"/>
                <a:gd name="connsiteX253" fmla="*/ 9160 w 10274"/>
                <a:gd name="connsiteY253" fmla="*/ 4358 h 10000"/>
                <a:gd name="connsiteX254" fmla="*/ 9229 w 10274"/>
                <a:gd name="connsiteY254" fmla="*/ 4358 h 10000"/>
                <a:gd name="connsiteX255" fmla="*/ 9201 w 10274"/>
                <a:gd name="connsiteY255" fmla="*/ 4429 h 10000"/>
                <a:gd name="connsiteX256" fmla="*/ 9267 w 10274"/>
                <a:gd name="connsiteY256" fmla="*/ 4464 h 10000"/>
                <a:gd name="connsiteX257" fmla="*/ 9255 w 10274"/>
                <a:gd name="connsiteY257" fmla="*/ 4528 h 10000"/>
                <a:gd name="connsiteX258" fmla="*/ 9154 w 10274"/>
                <a:gd name="connsiteY258" fmla="*/ 4535 h 10000"/>
                <a:gd name="connsiteX259" fmla="*/ 9081 w 10274"/>
                <a:gd name="connsiteY259" fmla="*/ 4578 h 10000"/>
                <a:gd name="connsiteX260" fmla="*/ 9015 w 10274"/>
                <a:gd name="connsiteY260" fmla="*/ 4599 h 10000"/>
                <a:gd name="connsiteX261" fmla="*/ 9015 w 10274"/>
                <a:gd name="connsiteY261" fmla="*/ 4698 h 10000"/>
                <a:gd name="connsiteX262" fmla="*/ 9081 w 10274"/>
                <a:gd name="connsiteY262" fmla="*/ 4805 h 10000"/>
                <a:gd name="connsiteX263" fmla="*/ 9027 w 10274"/>
                <a:gd name="connsiteY263" fmla="*/ 4904 h 10000"/>
                <a:gd name="connsiteX264" fmla="*/ 8919 w 10274"/>
                <a:gd name="connsiteY264" fmla="*/ 4918 h 10000"/>
                <a:gd name="connsiteX265" fmla="*/ 8933 w 10274"/>
                <a:gd name="connsiteY265" fmla="*/ 5032 h 10000"/>
                <a:gd name="connsiteX266" fmla="*/ 8927 w 10274"/>
                <a:gd name="connsiteY266" fmla="*/ 5103 h 10000"/>
                <a:gd name="connsiteX267" fmla="*/ 8893 w 10274"/>
                <a:gd name="connsiteY267" fmla="*/ 5138 h 10000"/>
                <a:gd name="connsiteX268" fmla="*/ 8826 w 10274"/>
                <a:gd name="connsiteY268" fmla="*/ 5110 h 10000"/>
                <a:gd name="connsiteX269" fmla="*/ 8767 w 10274"/>
                <a:gd name="connsiteY269" fmla="*/ 5018 h 10000"/>
                <a:gd name="connsiteX270" fmla="*/ 8699 w 10274"/>
                <a:gd name="connsiteY270" fmla="*/ 5089 h 10000"/>
                <a:gd name="connsiteX271" fmla="*/ 8632 w 10274"/>
                <a:gd name="connsiteY271" fmla="*/ 5039 h 10000"/>
                <a:gd name="connsiteX272" fmla="*/ 8625 w 10274"/>
                <a:gd name="connsiteY272" fmla="*/ 5011 h 10000"/>
                <a:gd name="connsiteX273" fmla="*/ 8531 w 10274"/>
                <a:gd name="connsiteY273" fmla="*/ 4947 h 10000"/>
                <a:gd name="connsiteX274" fmla="*/ 8504 w 10274"/>
                <a:gd name="connsiteY274" fmla="*/ 4961 h 10000"/>
                <a:gd name="connsiteX275" fmla="*/ 8517 w 10274"/>
                <a:gd name="connsiteY275" fmla="*/ 5039 h 10000"/>
                <a:gd name="connsiteX276" fmla="*/ 8464 w 10274"/>
                <a:gd name="connsiteY276" fmla="*/ 5138 h 10000"/>
                <a:gd name="connsiteX277" fmla="*/ 8504 w 10274"/>
                <a:gd name="connsiteY277" fmla="*/ 5160 h 10000"/>
                <a:gd name="connsiteX278" fmla="*/ 8579 w 10274"/>
                <a:gd name="connsiteY278" fmla="*/ 5145 h 10000"/>
                <a:gd name="connsiteX279" fmla="*/ 8592 w 10274"/>
                <a:gd name="connsiteY279" fmla="*/ 5181 h 10000"/>
                <a:gd name="connsiteX280" fmla="*/ 8579 w 10274"/>
                <a:gd name="connsiteY280" fmla="*/ 5224 h 10000"/>
                <a:gd name="connsiteX281" fmla="*/ 8605 w 10274"/>
                <a:gd name="connsiteY281" fmla="*/ 5280 h 10000"/>
                <a:gd name="connsiteX282" fmla="*/ 8665 w 10274"/>
                <a:gd name="connsiteY282" fmla="*/ 5316 h 10000"/>
                <a:gd name="connsiteX283" fmla="*/ 8652 w 10274"/>
                <a:gd name="connsiteY283" fmla="*/ 5401 h 10000"/>
                <a:gd name="connsiteX284" fmla="*/ 8692 w 10274"/>
                <a:gd name="connsiteY284" fmla="*/ 5444 h 10000"/>
                <a:gd name="connsiteX285" fmla="*/ 8645 w 10274"/>
                <a:gd name="connsiteY285" fmla="*/ 5486 h 10000"/>
                <a:gd name="connsiteX286" fmla="*/ 8632 w 10274"/>
                <a:gd name="connsiteY286" fmla="*/ 5642 h 10000"/>
                <a:gd name="connsiteX287" fmla="*/ 8605 w 10274"/>
                <a:gd name="connsiteY287" fmla="*/ 5649 h 10000"/>
                <a:gd name="connsiteX288" fmla="*/ 8638 w 10274"/>
                <a:gd name="connsiteY288" fmla="*/ 5720 h 10000"/>
                <a:gd name="connsiteX289" fmla="*/ 8645 w 10274"/>
                <a:gd name="connsiteY289" fmla="*/ 5841 h 10000"/>
                <a:gd name="connsiteX290" fmla="*/ 8678 w 10274"/>
                <a:gd name="connsiteY290" fmla="*/ 5869 h 10000"/>
                <a:gd name="connsiteX291" fmla="*/ 8686 w 10274"/>
                <a:gd name="connsiteY291" fmla="*/ 5905 h 10000"/>
                <a:gd name="connsiteX292" fmla="*/ 8712 w 10274"/>
                <a:gd name="connsiteY292" fmla="*/ 5912 h 10000"/>
                <a:gd name="connsiteX293" fmla="*/ 8718 w 10274"/>
                <a:gd name="connsiteY293" fmla="*/ 5983 h 10000"/>
                <a:gd name="connsiteX294" fmla="*/ 8705 w 10274"/>
                <a:gd name="connsiteY294" fmla="*/ 6033 h 10000"/>
                <a:gd name="connsiteX295" fmla="*/ 8774 w 10274"/>
                <a:gd name="connsiteY295" fmla="*/ 6061 h 10000"/>
                <a:gd name="connsiteX296" fmla="*/ 8873 w 10274"/>
                <a:gd name="connsiteY296" fmla="*/ 6004 h 10000"/>
                <a:gd name="connsiteX297" fmla="*/ 9020 w 10274"/>
                <a:gd name="connsiteY297" fmla="*/ 5891 h 10000"/>
                <a:gd name="connsiteX298" fmla="*/ 9061 w 10274"/>
                <a:gd name="connsiteY298" fmla="*/ 5891 h 10000"/>
                <a:gd name="connsiteX299" fmla="*/ 9061 w 10274"/>
                <a:gd name="connsiteY299" fmla="*/ 5976 h 10000"/>
                <a:gd name="connsiteX300" fmla="*/ 9088 w 10274"/>
                <a:gd name="connsiteY300" fmla="*/ 5990 h 10000"/>
                <a:gd name="connsiteX301" fmla="*/ 9134 w 10274"/>
                <a:gd name="connsiteY301" fmla="*/ 6089 h 10000"/>
                <a:gd name="connsiteX302" fmla="*/ 9168 w 10274"/>
                <a:gd name="connsiteY302" fmla="*/ 6097 h 10000"/>
                <a:gd name="connsiteX303" fmla="*/ 9147 w 10274"/>
                <a:gd name="connsiteY303" fmla="*/ 6153 h 10000"/>
                <a:gd name="connsiteX304" fmla="*/ 9201 w 10274"/>
                <a:gd name="connsiteY304" fmla="*/ 6281 h 10000"/>
                <a:gd name="connsiteX305" fmla="*/ 9201 w 10274"/>
                <a:gd name="connsiteY305" fmla="*/ 6345 h 10000"/>
                <a:gd name="connsiteX306" fmla="*/ 9229 w 10274"/>
                <a:gd name="connsiteY306" fmla="*/ 6416 h 10000"/>
                <a:gd name="connsiteX307" fmla="*/ 9187 w 10274"/>
                <a:gd name="connsiteY307" fmla="*/ 6473 h 10000"/>
                <a:gd name="connsiteX308" fmla="*/ 9141 w 10274"/>
                <a:gd name="connsiteY308" fmla="*/ 6466 h 10000"/>
                <a:gd name="connsiteX309" fmla="*/ 9141 w 10274"/>
                <a:gd name="connsiteY309" fmla="*/ 6501 h 10000"/>
                <a:gd name="connsiteX310" fmla="*/ 9187 w 10274"/>
                <a:gd name="connsiteY310" fmla="*/ 6544 h 10000"/>
                <a:gd name="connsiteX311" fmla="*/ 9208 w 10274"/>
                <a:gd name="connsiteY311" fmla="*/ 6515 h 10000"/>
                <a:gd name="connsiteX312" fmla="*/ 9248 w 10274"/>
                <a:gd name="connsiteY312" fmla="*/ 6579 h 10000"/>
                <a:gd name="connsiteX313" fmla="*/ 9296 w 10274"/>
                <a:gd name="connsiteY313" fmla="*/ 6579 h 10000"/>
                <a:gd name="connsiteX314" fmla="*/ 9267 w 10274"/>
                <a:gd name="connsiteY314" fmla="*/ 6757 h 10000"/>
                <a:gd name="connsiteX315" fmla="*/ 9248 w 10274"/>
                <a:gd name="connsiteY315" fmla="*/ 6792 h 10000"/>
                <a:gd name="connsiteX316" fmla="*/ 9187 w 10274"/>
                <a:gd name="connsiteY316" fmla="*/ 6778 h 10000"/>
                <a:gd name="connsiteX317" fmla="*/ 9114 w 10274"/>
                <a:gd name="connsiteY317" fmla="*/ 6799 h 10000"/>
                <a:gd name="connsiteX318" fmla="*/ 9088 w 10274"/>
                <a:gd name="connsiteY318" fmla="*/ 6842 h 10000"/>
                <a:gd name="connsiteX319" fmla="*/ 9081 w 10274"/>
                <a:gd name="connsiteY319" fmla="*/ 6884 h 10000"/>
                <a:gd name="connsiteX320" fmla="*/ 9035 w 10274"/>
                <a:gd name="connsiteY320" fmla="*/ 6934 h 10000"/>
                <a:gd name="connsiteX321" fmla="*/ 8961 w 10274"/>
                <a:gd name="connsiteY321" fmla="*/ 6941 h 10000"/>
                <a:gd name="connsiteX322" fmla="*/ 8946 w 10274"/>
                <a:gd name="connsiteY322" fmla="*/ 6962 h 10000"/>
                <a:gd name="connsiteX323" fmla="*/ 8899 w 10274"/>
                <a:gd name="connsiteY323" fmla="*/ 6927 h 10000"/>
                <a:gd name="connsiteX324" fmla="*/ 8854 w 10274"/>
                <a:gd name="connsiteY324" fmla="*/ 6934 h 10000"/>
                <a:gd name="connsiteX325" fmla="*/ 8826 w 10274"/>
                <a:gd name="connsiteY325" fmla="*/ 6906 h 10000"/>
                <a:gd name="connsiteX326" fmla="*/ 8767 w 10274"/>
                <a:gd name="connsiteY326" fmla="*/ 6891 h 10000"/>
                <a:gd name="connsiteX327" fmla="*/ 8780 w 10274"/>
                <a:gd name="connsiteY327" fmla="*/ 6941 h 10000"/>
                <a:gd name="connsiteX328" fmla="*/ 8752 w 10274"/>
                <a:gd name="connsiteY328" fmla="*/ 6991 h 10000"/>
                <a:gd name="connsiteX329" fmla="*/ 8652 w 10274"/>
                <a:gd name="connsiteY329" fmla="*/ 6984 h 10000"/>
                <a:gd name="connsiteX330" fmla="*/ 8619 w 10274"/>
                <a:gd name="connsiteY330" fmla="*/ 6962 h 10000"/>
                <a:gd name="connsiteX331" fmla="*/ 8565 w 10274"/>
                <a:gd name="connsiteY331" fmla="*/ 6984 h 10000"/>
                <a:gd name="connsiteX332" fmla="*/ 8558 w 10274"/>
                <a:gd name="connsiteY332" fmla="*/ 7055 h 10000"/>
                <a:gd name="connsiteX333" fmla="*/ 8458 w 10274"/>
                <a:gd name="connsiteY333" fmla="*/ 7133 h 10000"/>
                <a:gd name="connsiteX334" fmla="*/ 8424 w 10274"/>
                <a:gd name="connsiteY334" fmla="*/ 7090 h 10000"/>
                <a:gd name="connsiteX335" fmla="*/ 8351 w 10274"/>
                <a:gd name="connsiteY335" fmla="*/ 7111 h 10000"/>
                <a:gd name="connsiteX336" fmla="*/ 8304 w 10274"/>
                <a:gd name="connsiteY336" fmla="*/ 7133 h 10000"/>
                <a:gd name="connsiteX337" fmla="*/ 8297 w 10274"/>
                <a:gd name="connsiteY337" fmla="*/ 7168 h 10000"/>
                <a:gd name="connsiteX338" fmla="*/ 8195 w 10274"/>
                <a:gd name="connsiteY338" fmla="*/ 7246 h 10000"/>
                <a:gd name="connsiteX339" fmla="*/ 8137 w 10274"/>
                <a:gd name="connsiteY339" fmla="*/ 7232 h 10000"/>
                <a:gd name="connsiteX340" fmla="*/ 8076 w 10274"/>
                <a:gd name="connsiteY340" fmla="*/ 7260 h 10000"/>
                <a:gd name="connsiteX341" fmla="*/ 8029 w 10274"/>
                <a:gd name="connsiteY341" fmla="*/ 7303 h 10000"/>
                <a:gd name="connsiteX342" fmla="*/ 7962 w 10274"/>
                <a:gd name="connsiteY342" fmla="*/ 7331 h 10000"/>
                <a:gd name="connsiteX343" fmla="*/ 7968 w 10274"/>
                <a:gd name="connsiteY343" fmla="*/ 7374 h 10000"/>
                <a:gd name="connsiteX344" fmla="*/ 7909 w 10274"/>
                <a:gd name="connsiteY344" fmla="*/ 7402 h 10000"/>
                <a:gd name="connsiteX345" fmla="*/ 7821 w 10274"/>
                <a:gd name="connsiteY345" fmla="*/ 7523 h 10000"/>
                <a:gd name="connsiteX346" fmla="*/ 7808 w 10274"/>
                <a:gd name="connsiteY346" fmla="*/ 7573 h 10000"/>
                <a:gd name="connsiteX347" fmla="*/ 7780 w 10274"/>
                <a:gd name="connsiteY347" fmla="*/ 7559 h 10000"/>
                <a:gd name="connsiteX348" fmla="*/ 7794 w 10274"/>
                <a:gd name="connsiteY348" fmla="*/ 7523 h 10000"/>
                <a:gd name="connsiteX349" fmla="*/ 7708 w 10274"/>
                <a:gd name="connsiteY349" fmla="*/ 7339 h 10000"/>
                <a:gd name="connsiteX350" fmla="*/ 7708 w 10274"/>
                <a:gd name="connsiteY350" fmla="*/ 7268 h 10000"/>
                <a:gd name="connsiteX351" fmla="*/ 7668 w 10274"/>
                <a:gd name="connsiteY351" fmla="*/ 7268 h 10000"/>
                <a:gd name="connsiteX352" fmla="*/ 7544 w 10274"/>
                <a:gd name="connsiteY352" fmla="*/ 7197 h 10000"/>
                <a:gd name="connsiteX353" fmla="*/ 7473 w 10274"/>
                <a:gd name="connsiteY353" fmla="*/ 7232 h 10000"/>
                <a:gd name="connsiteX354" fmla="*/ 7452 w 10274"/>
                <a:gd name="connsiteY354" fmla="*/ 7275 h 10000"/>
                <a:gd name="connsiteX355" fmla="*/ 7505 w 10274"/>
                <a:gd name="connsiteY355" fmla="*/ 7324 h 10000"/>
                <a:gd name="connsiteX356" fmla="*/ 7518 w 10274"/>
                <a:gd name="connsiteY356" fmla="*/ 7367 h 10000"/>
                <a:gd name="connsiteX357" fmla="*/ 7485 w 10274"/>
                <a:gd name="connsiteY357" fmla="*/ 7410 h 10000"/>
                <a:gd name="connsiteX358" fmla="*/ 7492 w 10274"/>
                <a:gd name="connsiteY358" fmla="*/ 7445 h 10000"/>
                <a:gd name="connsiteX359" fmla="*/ 7479 w 10274"/>
                <a:gd name="connsiteY359" fmla="*/ 7516 h 10000"/>
                <a:gd name="connsiteX360" fmla="*/ 7485 w 10274"/>
                <a:gd name="connsiteY360" fmla="*/ 7587 h 10000"/>
                <a:gd name="connsiteX361" fmla="*/ 7526 w 10274"/>
                <a:gd name="connsiteY361" fmla="*/ 7700 h 10000"/>
                <a:gd name="connsiteX362" fmla="*/ 7485 w 10274"/>
                <a:gd name="connsiteY362" fmla="*/ 7743 h 10000"/>
                <a:gd name="connsiteX363" fmla="*/ 7492 w 10274"/>
                <a:gd name="connsiteY363" fmla="*/ 7779 h 10000"/>
                <a:gd name="connsiteX364" fmla="*/ 7458 w 10274"/>
                <a:gd name="connsiteY364" fmla="*/ 7793 h 10000"/>
                <a:gd name="connsiteX365" fmla="*/ 7439 w 10274"/>
                <a:gd name="connsiteY365" fmla="*/ 7814 h 10000"/>
                <a:gd name="connsiteX366" fmla="*/ 7310 w 10274"/>
                <a:gd name="connsiteY366" fmla="*/ 7800 h 10000"/>
                <a:gd name="connsiteX367" fmla="*/ 7291 w 10274"/>
                <a:gd name="connsiteY367" fmla="*/ 7757 h 10000"/>
                <a:gd name="connsiteX368" fmla="*/ 7250 w 10274"/>
                <a:gd name="connsiteY368" fmla="*/ 7786 h 10000"/>
                <a:gd name="connsiteX369" fmla="*/ 7164 w 10274"/>
                <a:gd name="connsiteY369" fmla="*/ 7771 h 10000"/>
                <a:gd name="connsiteX370" fmla="*/ 7104 w 10274"/>
                <a:gd name="connsiteY370" fmla="*/ 7793 h 10000"/>
                <a:gd name="connsiteX371" fmla="*/ 7070 w 10274"/>
                <a:gd name="connsiteY371" fmla="*/ 7644 h 10000"/>
                <a:gd name="connsiteX372" fmla="*/ 7035 w 10274"/>
                <a:gd name="connsiteY372" fmla="*/ 7637 h 10000"/>
                <a:gd name="connsiteX373" fmla="*/ 6996 w 10274"/>
                <a:gd name="connsiteY373" fmla="*/ 7544 h 10000"/>
                <a:gd name="connsiteX374" fmla="*/ 7017 w 10274"/>
                <a:gd name="connsiteY374" fmla="*/ 7502 h 10000"/>
                <a:gd name="connsiteX375" fmla="*/ 7063 w 10274"/>
                <a:gd name="connsiteY375" fmla="*/ 7523 h 10000"/>
                <a:gd name="connsiteX376" fmla="*/ 7084 w 10274"/>
                <a:gd name="connsiteY376" fmla="*/ 7473 h 10000"/>
                <a:gd name="connsiteX377" fmla="*/ 7051 w 10274"/>
                <a:gd name="connsiteY377" fmla="*/ 7438 h 10000"/>
                <a:gd name="connsiteX378" fmla="*/ 7070 w 10274"/>
                <a:gd name="connsiteY378" fmla="*/ 7402 h 10000"/>
                <a:gd name="connsiteX379" fmla="*/ 6983 w 10274"/>
                <a:gd name="connsiteY379" fmla="*/ 7331 h 10000"/>
                <a:gd name="connsiteX380" fmla="*/ 6989 w 10274"/>
                <a:gd name="connsiteY380" fmla="*/ 7296 h 10000"/>
                <a:gd name="connsiteX381" fmla="*/ 6936 w 10274"/>
                <a:gd name="connsiteY381" fmla="*/ 7260 h 10000"/>
                <a:gd name="connsiteX382" fmla="*/ 6969 w 10274"/>
                <a:gd name="connsiteY382" fmla="*/ 7218 h 10000"/>
                <a:gd name="connsiteX383" fmla="*/ 6956 w 10274"/>
                <a:gd name="connsiteY383" fmla="*/ 7168 h 10000"/>
                <a:gd name="connsiteX384" fmla="*/ 6895 w 10274"/>
                <a:gd name="connsiteY384" fmla="*/ 7090 h 10000"/>
                <a:gd name="connsiteX385" fmla="*/ 6856 w 10274"/>
                <a:gd name="connsiteY385" fmla="*/ 7026 h 10000"/>
                <a:gd name="connsiteX386" fmla="*/ 6775 w 10274"/>
                <a:gd name="connsiteY386" fmla="*/ 7055 h 10000"/>
                <a:gd name="connsiteX387" fmla="*/ 6729 w 10274"/>
                <a:gd name="connsiteY387" fmla="*/ 7048 h 10000"/>
                <a:gd name="connsiteX388" fmla="*/ 6702 w 10274"/>
                <a:gd name="connsiteY388" fmla="*/ 7111 h 10000"/>
                <a:gd name="connsiteX389" fmla="*/ 6609 w 10274"/>
                <a:gd name="connsiteY389" fmla="*/ 7119 h 10000"/>
                <a:gd name="connsiteX390" fmla="*/ 6574 w 10274"/>
                <a:gd name="connsiteY390" fmla="*/ 7111 h 10000"/>
                <a:gd name="connsiteX391" fmla="*/ 6494 w 10274"/>
                <a:gd name="connsiteY391" fmla="*/ 7161 h 10000"/>
                <a:gd name="connsiteX392" fmla="*/ 6502 w 10274"/>
                <a:gd name="connsiteY392" fmla="*/ 7260 h 10000"/>
                <a:gd name="connsiteX393" fmla="*/ 6481 w 10274"/>
                <a:gd name="connsiteY393" fmla="*/ 7324 h 10000"/>
                <a:gd name="connsiteX394" fmla="*/ 6481 w 10274"/>
                <a:gd name="connsiteY394" fmla="*/ 7381 h 10000"/>
                <a:gd name="connsiteX395" fmla="*/ 6413 w 10274"/>
                <a:gd name="connsiteY395" fmla="*/ 7424 h 10000"/>
                <a:gd name="connsiteX396" fmla="*/ 6340 w 10274"/>
                <a:gd name="connsiteY396" fmla="*/ 7431 h 10000"/>
                <a:gd name="connsiteX397" fmla="*/ 6320 w 10274"/>
                <a:gd name="connsiteY397" fmla="*/ 7410 h 10000"/>
                <a:gd name="connsiteX398" fmla="*/ 6253 w 10274"/>
                <a:gd name="connsiteY398" fmla="*/ 7388 h 10000"/>
                <a:gd name="connsiteX399" fmla="*/ 6215 w 10274"/>
                <a:gd name="connsiteY399" fmla="*/ 7431 h 10000"/>
                <a:gd name="connsiteX400" fmla="*/ 6205 w 10274"/>
                <a:gd name="connsiteY400" fmla="*/ 7473 h 10000"/>
                <a:gd name="connsiteX401" fmla="*/ 6165 w 10274"/>
                <a:gd name="connsiteY401" fmla="*/ 7480 h 10000"/>
                <a:gd name="connsiteX402" fmla="*/ 6159 w 10274"/>
                <a:gd name="connsiteY402" fmla="*/ 7523 h 10000"/>
                <a:gd name="connsiteX403" fmla="*/ 6126 w 10274"/>
                <a:gd name="connsiteY403" fmla="*/ 7523 h 10000"/>
                <a:gd name="connsiteX404" fmla="*/ 6086 w 10274"/>
                <a:gd name="connsiteY404" fmla="*/ 7424 h 10000"/>
                <a:gd name="connsiteX405" fmla="*/ 5992 w 10274"/>
                <a:gd name="connsiteY405" fmla="*/ 7473 h 10000"/>
                <a:gd name="connsiteX406" fmla="*/ 5884 w 10274"/>
                <a:gd name="connsiteY406" fmla="*/ 7551 h 10000"/>
                <a:gd name="connsiteX407" fmla="*/ 5843 w 10274"/>
                <a:gd name="connsiteY407" fmla="*/ 7566 h 10000"/>
                <a:gd name="connsiteX408" fmla="*/ 5858 w 10274"/>
                <a:gd name="connsiteY408" fmla="*/ 7615 h 10000"/>
                <a:gd name="connsiteX409" fmla="*/ 5797 w 10274"/>
                <a:gd name="connsiteY409" fmla="*/ 7637 h 10000"/>
                <a:gd name="connsiteX410" fmla="*/ 5756 w 10274"/>
                <a:gd name="connsiteY410" fmla="*/ 7608 h 10000"/>
                <a:gd name="connsiteX411" fmla="*/ 5669 w 10274"/>
                <a:gd name="connsiteY411" fmla="*/ 7622 h 10000"/>
                <a:gd name="connsiteX412" fmla="*/ 5669 w 10274"/>
                <a:gd name="connsiteY412" fmla="*/ 7395 h 10000"/>
                <a:gd name="connsiteX413" fmla="*/ 5755 w 10274"/>
                <a:gd name="connsiteY413" fmla="*/ 7826 h 10000"/>
                <a:gd name="connsiteX0" fmla="*/ 5269 w 10274"/>
                <a:gd name="connsiteY0" fmla="*/ 7970 h 10000"/>
                <a:gd name="connsiteX1" fmla="*/ 5321 w 10274"/>
                <a:gd name="connsiteY1" fmla="*/ 8247 h 10000"/>
                <a:gd name="connsiteX2" fmla="*/ 5273 w 10274"/>
                <a:gd name="connsiteY2" fmla="*/ 8254 h 10000"/>
                <a:gd name="connsiteX3" fmla="*/ 5112 w 10274"/>
                <a:gd name="connsiteY3" fmla="*/ 8353 h 10000"/>
                <a:gd name="connsiteX4" fmla="*/ 5020 w 10274"/>
                <a:gd name="connsiteY4" fmla="*/ 8368 h 10000"/>
                <a:gd name="connsiteX5" fmla="*/ 4984 w 10274"/>
                <a:gd name="connsiteY5" fmla="*/ 8311 h 10000"/>
                <a:gd name="connsiteX6" fmla="*/ 4839 w 10274"/>
                <a:gd name="connsiteY6" fmla="*/ 8361 h 10000"/>
                <a:gd name="connsiteX7" fmla="*/ 4819 w 10274"/>
                <a:gd name="connsiteY7" fmla="*/ 8432 h 10000"/>
                <a:gd name="connsiteX8" fmla="*/ 4732 w 10274"/>
                <a:gd name="connsiteY8" fmla="*/ 8417 h 10000"/>
                <a:gd name="connsiteX9" fmla="*/ 4658 w 10274"/>
                <a:gd name="connsiteY9" fmla="*/ 8382 h 10000"/>
                <a:gd name="connsiteX10" fmla="*/ 4598 w 10274"/>
                <a:gd name="connsiteY10" fmla="*/ 8403 h 10000"/>
                <a:gd name="connsiteX11" fmla="*/ 2110 w 10274"/>
                <a:gd name="connsiteY11" fmla="*/ 8971 h 10000"/>
                <a:gd name="connsiteX12" fmla="*/ 2117 w 10274"/>
                <a:gd name="connsiteY12" fmla="*/ 9021 h 10000"/>
                <a:gd name="connsiteX13" fmla="*/ 1500 w 10274"/>
                <a:gd name="connsiteY13" fmla="*/ 9929 h 10000"/>
                <a:gd name="connsiteX14" fmla="*/ 1453 w 10274"/>
                <a:gd name="connsiteY14" fmla="*/ 9943 h 10000"/>
                <a:gd name="connsiteX15" fmla="*/ 1414 w 10274"/>
                <a:gd name="connsiteY15" fmla="*/ 9929 h 10000"/>
                <a:gd name="connsiteX16" fmla="*/ 1346 w 10274"/>
                <a:gd name="connsiteY16" fmla="*/ 9943 h 10000"/>
                <a:gd name="connsiteX17" fmla="*/ 1340 w 10274"/>
                <a:gd name="connsiteY17" fmla="*/ 9957 h 10000"/>
                <a:gd name="connsiteX18" fmla="*/ 1286 w 10274"/>
                <a:gd name="connsiteY18" fmla="*/ 9993 h 10000"/>
                <a:gd name="connsiteX19" fmla="*/ 1246 w 10274"/>
                <a:gd name="connsiteY19" fmla="*/ 10000 h 10000"/>
                <a:gd name="connsiteX20" fmla="*/ 1126 w 10274"/>
                <a:gd name="connsiteY20" fmla="*/ 9901 h 10000"/>
                <a:gd name="connsiteX21" fmla="*/ 1038 w 10274"/>
                <a:gd name="connsiteY21" fmla="*/ 9794 h 10000"/>
                <a:gd name="connsiteX22" fmla="*/ 958 w 10274"/>
                <a:gd name="connsiteY22" fmla="*/ 9482 h 10000"/>
                <a:gd name="connsiteX23" fmla="*/ 274 w 10274"/>
                <a:gd name="connsiteY23" fmla="*/ 7104 h 10000"/>
                <a:gd name="connsiteX24" fmla="*/ 6108 w 10274"/>
                <a:gd name="connsiteY24" fmla="*/ 7627 h 10000"/>
                <a:gd name="connsiteX25" fmla="*/ 4939 w 10274"/>
                <a:gd name="connsiteY25" fmla="*/ 5713 h 10000"/>
                <a:gd name="connsiteX26" fmla="*/ 5093 w 10274"/>
                <a:gd name="connsiteY26" fmla="*/ 5720 h 10000"/>
                <a:gd name="connsiteX27" fmla="*/ 5146 w 10274"/>
                <a:gd name="connsiteY27" fmla="*/ 5742 h 10000"/>
                <a:gd name="connsiteX28" fmla="*/ 5260 w 10274"/>
                <a:gd name="connsiteY28" fmla="*/ 5635 h 10000"/>
                <a:gd name="connsiteX29" fmla="*/ 5321 w 10274"/>
                <a:gd name="connsiteY29" fmla="*/ 5628 h 10000"/>
                <a:gd name="connsiteX30" fmla="*/ 5374 w 10274"/>
                <a:gd name="connsiteY30" fmla="*/ 5564 h 10000"/>
                <a:gd name="connsiteX31" fmla="*/ 5441 w 10274"/>
                <a:gd name="connsiteY31" fmla="*/ 5515 h 10000"/>
                <a:gd name="connsiteX32" fmla="*/ 5508 w 10274"/>
                <a:gd name="connsiteY32" fmla="*/ 5408 h 10000"/>
                <a:gd name="connsiteX33" fmla="*/ 5522 w 10274"/>
                <a:gd name="connsiteY33" fmla="*/ 5344 h 10000"/>
                <a:gd name="connsiteX34" fmla="*/ 5602 w 10274"/>
                <a:gd name="connsiteY34" fmla="*/ 5316 h 10000"/>
                <a:gd name="connsiteX35" fmla="*/ 5696 w 10274"/>
                <a:gd name="connsiteY35" fmla="*/ 5351 h 10000"/>
                <a:gd name="connsiteX36" fmla="*/ 5776 w 10274"/>
                <a:gd name="connsiteY36" fmla="*/ 5337 h 10000"/>
                <a:gd name="connsiteX37" fmla="*/ 5858 w 10274"/>
                <a:gd name="connsiteY37" fmla="*/ 5344 h 10000"/>
                <a:gd name="connsiteX38" fmla="*/ 5999 w 10274"/>
                <a:gd name="connsiteY38" fmla="*/ 5302 h 10000"/>
                <a:gd name="connsiteX39" fmla="*/ 6091 w 10274"/>
                <a:gd name="connsiteY39" fmla="*/ 5195 h 10000"/>
                <a:gd name="connsiteX40" fmla="*/ 6131 w 10274"/>
                <a:gd name="connsiteY40" fmla="*/ 5160 h 10000"/>
                <a:gd name="connsiteX41" fmla="*/ 6193 w 10274"/>
                <a:gd name="connsiteY41" fmla="*/ 5160 h 10000"/>
                <a:gd name="connsiteX42" fmla="*/ 6239 w 10274"/>
                <a:gd name="connsiteY42" fmla="*/ 5103 h 10000"/>
                <a:gd name="connsiteX43" fmla="*/ 6220 w 10274"/>
                <a:gd name="connsiteY43" fmla="*/ 5039 h 10000"/>
                <a:gd name="connsiteX44" fmla="*/ 6233 w 10274"/>
                <a:gd name="connsiteY44" fmla="*/ 4982 h 10000"/>
                <a:gd name="connsiteX45" fmla="*/ 6294 w 10274"/>
                <a:gd name="connsiteY45" fmla="*/ 4876 h 10000"/>
                <a:gd name="connsiteX46" fmla="*/ 6359 w 10274"/>
                <a:gd name="connsiteY46" fmla="*/ 4776 h 10000"/>
                <a:gd name="connsiteX47" fmla="*/ 6427 w 10274"/>
                <a:gd name="connsiteY47" fmla="*/ 4755 h 10000"/>
                <a:gd name="connsiteX48" fmla="*/ 6461 w 10274"/>
                <a:gd name="connsiteY48" fmla="*/ 4720 h 10000"/>
                <a:gd name="connsiteX49" fmla="*/ 6574 w 10274"/>
                <a:gd name="connsiteY49" fmla="*/ 4734 h 10000"/>
                <a:gd name="connsiteX50" fmla="*/ 6689 w 10274"/>
                <a:gd name="connsiteY50" fmla="*/ 4734 h 10000"/>
                <a:gd name="connsiteX51" fmla="*/ 6696 w 10274"/>
                <a:gd name="connsiteY51" fmla="*/ 4670 h 10000"/>
                <a:gd name="connsiteX52" fmla="*/ 6715 w 10274"/>
                <a:gd name="connsiteY52" fmla="*/ 4627 h 10000"/>
                <a:gd name="connsiteX53" fmla="*/ 6708 w 10274"/>
                <a:gd name="connsiteY53" fmla="*/ 4599 h 10000"/>
                <a:gd name="connsiteX54" fmla="*/ 6775 w 10274"/>
                <a:gd name="connsiteY54" fmla="*/ 4578 h 10000"/>
                <a:gd name="connsiteX55" fmla="*/ 6822 w 10274"/>
                <a:gd name="connsiteY55" fmla="*/ 4634 h 10000"/>
                <a:gd name="connsiteX56" fmla="*/ 6889 w 10274"/>
                <a:gd name="connsiteY56" fmla="*/ 4613 h 10000"/>
                <a:gd name="connsiteX57" fmla="*/ 6910 w 10274"/>
                <a:gd name="connsiteY57" fmla="*/ 4578 h 10000"/>
                <a:gd name="connsiteX58" fmla="*/ 6964 w 10274"/>
                <a:gd name="connsiteY58" fmla="*/ 4564 h 10000"/>
                <a:gd name="connsiteX59" fmla="*/ 7075 w 10274"/>
                <a:gd name="connsiteY59" fmla="*/ 4493 h 10000"/>
                <a:gd name="connsiteX60" fmla="*/ 7184 w 10274"/>
                <a:gd name="connsiteY60" fmla="*/ 4521 h 10000"/>
                <a:gd name="connsiteX61" fmla="*/ 7212 w 10274"/>
                <a:gd name="connsiteY61" fmla="*/ 4507 h 10000"/>
                <a:gd name="connsiteX62" fmla="*/ 7270 w 10274"/>
                <a:gd name="connsiteY62" fmla="*/ 4528 h 10000"/>
                <a:gd name="connsiteX63" fmla="*/ 7298 w 10274"/>
                <a:gd name="connsiteY63" fmla="*/ 4471 h 10000"/>
                <a:gd name="connsiteX64" fmla="*/ 7324 w 10274"/>
                <a:gd name="connsiteY64" fmla="*/ 4500 h 10000"/>
                <a:gd name="connsiteX65" fmla="*/ 7365 w 10274"/>
                <a:gd name="connsiteY65" fmla="*/ 4493 h 10000"/>
                <a:gd name="connsiteX66" fmla="*/ 7411 w 10274"/>
                <a:gd name="connsiteY66" fmla="*/ 4556 h 10000"/>
                <a:gd name="connsiteX67" fmla="*/ 7464 w 10274"/>
                <a:gd name="connsiteY67" fmla="*/ 4549 h 10000"/>
                <a:gd name="connsiteX68" fmla="*/ 7512 w 10274"/>
                <a:gd name="connsiteY68" fmla="*/ 4578 h 10000"/>
                <a:gd name="connsiteX69" fmla="*/ 7532 w 10274"/>
                <a:gd name="connsiteY69" fmla="*/ 4556 h 10000"/>
                <a:gd name="connsiteX70" fmla="*/ 7628 w 10274"/>
                <a:gd name="connsiteY70" fmla="*/ 4564 h 10000"/>
                <a:gd name="connsiteX71" fmla="*/ 7641 w 10274"/>
                <a:gd name="connsiteY71" fmla="*/ 4585 h 10000"/>
                <a:gd name="connsiteX72" fmla="*/ 7740 w 10274"/>
                <a:gd name="connsiteY72" fmla="*/ 4514 h 10000"/>
                <a:gd name="connsiteX73" fmla="*/ 7740 w 10274"/>
                <a:gd name="connsiteY73" fmla="*/ 4393 h 10000"/>
                <a:gd name="connsiteX74" fmla="*/ 7715 w 10274"/>
                <a:gd name="connsiteY74" fmla="*/ 4379 h 10000"/>
                <a:gd name="connsiteX75" fmla="*/ 7694 w 10274"/>
                <a:gd name="connsiteY75" fmla="*/ 4294 h 10000"/>
                <a:gd name="connsiteX76" fmla="*/ 7654 w 10274"/>
                <a:gd name="connsiteY76" fmla="*/ 4209 h 10000"/>
                <a:gd name="connsiteX77" fmla="*/ 7592 w 10274"/>
                <a:gd name="connsiteY77" fmla="*/ 4173 h 10000"/>
                <a:gd name="connsiteX78" fmla="*/ 7585 w 10274"/>
                <a:gd name="connsiteY78" fmla="*/ 4131 h 10000"/>
                <a:gd name="connsiteX79" fmla="*/ 7499 w 10274"/>
                <a:gd name="connsiteY79" fmla="*/ 4053 h 10000"/>
                <a:gd name="connsiteX80" fmla="*/ 7505 w 10274"/>
                <a:gd name="connsiteY80" fmla="*/ 4024 h 10000"/>
                <a:gd name="connsiteX81" fmla="*/ 7419 w 10274"/>
                <a:gd name="connsiteY81" fmla="*/ 3982 h 10000"/>
                <a:gd name="connsiteX82" fmla="*/ 7411 w 10274"/>
                <a:gd name="connsiteY82" fmla="*/ 3903 h 10000"/>
                <a:gd name="connsiteX83" fmla="*/ 7265 w 10274"/>
                <a:gd name="connsiteY83" fmla="*/ 3833 h 10000"/>
                <a:gd name="connsiteX84" fmla="*/ 7184 w 10274"/>
                <a:gd name="connsiteY84" fmla="*/ 3683 h 10000"/>
                <a:gd name="connsiteX85" fmla="*/ 7063 w 10274"/>
                <a:gd name="connsiteY85" fmla="*/ 3676 h 10000"/>
                <a:gd name="connsiteX86" fmla="*/ 7022 w 10274"/>
                <a:gd name="connsiteY86" fmla="*/ 3648 h 10000"/>
                <a:gd name="connsiteX87" fmla="*/ 6964 w 10274"/>
                <a:gd name="connsiteY87" fmla="*/ 3669 h 10000"/>
                <a:gd name="connsiteX88" fmla="*/ 6869 w 10274"/>
                <a:gd name="connsiteY88" fmla="*/ 3669 h 10000"/>
                <a:gd name="connsiteX89" fmla="*/ 6735 w 10274"/>
                <a:gd name="connsiteY89" fmla="*/ 3840 h 10000"/>
                <a:gd name="connsiteX90" fmla="*/ 6689 w 10274"/>
                <a:gd name="connsiteY90" fmla="*/ 3918 h 10000"/>
                <a:gd name="connsiteX91" fmla="*/ 6568 w 10274"/>
                <a:gd name="connsiteY91" fmla="*/ 3797 h 10000"/>
                <a:gd name="connsiteX92" fmla="*/ 6481 w 10274"/>
                <a:gd name="connsiteY92" fmla="*/ 3747 h 10000"/>
                <a:gd name="connsiteX93" fmla="*/ 6393 w 10274"/>
                <a:gd name="connsiteY93" fmla="*/ 3754 h 10000"/>
                <a:gd name="connsiteX94" fmla="*/ 6306 w 10274"/>
                <a:gd name="connsiteY94" fmla="*/ 3790 h 10000"/>
                <a:gd name="connsiteX95" fmla="*/ 6233 w 10274"/>
                <a:gd name="connsiteY95" fmla="*/ 3762 h 10000"/>
                <a:gd name="connsiteX96" fmla="*/ 6165 w 10274"/>
                <a:gd name="connsiteY96" fmla="*/ 3804 h 10000"/>
                <a:gd name="connsiteX97" fmla="*/ 6099 w 10274"/>
                <a:gd name="connsiteY97" fmla="*/ 3889 h 10000"/>
                <a:gd name="connsiteX98" fmla="*/ 5945 w 10274"/>
                <a:gd name="connsiteY98" fmla="*/ 3733 h 10000"/>
                <a:gd name="connsiteX99" fmla="*/ 5924 w 10274"/>
                <a:gd name="connsiteY99" fmla="*/ 3577 h 10000"/>
                <a:gd name="connsiteX100" fmla="*/ 6045 w 10274"/>
                <a:gd name="connsiteY100" fmla="*/ 3513 h 10000"/>
                <a:gd name="connsiteX101" fmla="*/ 6038 w 10274"/>
                <a:gd name="connsiteY101" fmla="*/ 3343 h 10000"/>
                <a:gd name="connsiteX102" fmla="*/ 6152 w 10274"/>
                <a:gd name="connsiteY102" fmla="*/ 3144 h 10000"/>
                <a:gd name="connsiteX103" fmla="*/ 6140 w 10274"/>
                <a:gd name="connsiteY103" fmla="*/ 3109 h 10000"/>
                <a:gd name="connsiteX104" fmla="*/ 6413 w 10274"/>
                <a:gd name="connsiteY104" fmla="*/ 2456 h 10000"/>
                <a:gd name="connsiteX105" fmla="*/ 6561 w 10274"/>
                <a:gd name="connsiteY105" fmla="*/ 2555 h 10000"/>
                <a:gd name="connsiteX106" fmla="*/ 6648 w 10274"/>
                <a:gd name="connsiteY106" fmla="*/ 2598 h 10000"/>
                <a:gd name="connsiteX107" fmla="*/ 6735 w 10274"/>
                <a:gd name="connsiteY107" fmla="*/ 2598 h 10000"/>
                <a:gd name="connsiteX108" fmla="*/ 6869 w 10274"/>
                <a:gd name="connsiteY108" fmla="*/ 2676 h 10000"/>
                <a:gd name="connsiteX109" fmla="*/ 6889 w 10274"/>
                <a:gd name="connsiteY109" fmla="*/ 2626 h 10000"/>
                <a:gd name="connsiteX110" fmla="*/ 6977 w 10274"/>
                <a:gd name="connsiteY110" fmla="*/ 2612 h 10000"/>
                <a:gd name="connsiteX111" fmla="*/ 7051 w 10274"/>
                <a:gd name="connsiteY111" fmla="*/ 2527 h 10000"/>
                <a:gd name="connsiteX112" fmla="*/ 7143 w 10274"/>
                <a:gd name="connsiteY112" fmla="*/ 2463 h 10000"/>
                <a:gd name="connsiteX113" fmla="*/ 7184 w 10274"/>
                <a:gd name="connsiteY113" fmla="*/ 2399 h 10000"/>
                <a:gd name="connsiteX114" fmla="*/ 7324 w 10274"/>
                <a:gd name="connsiteY114" fmla="*/ 2356 h 10000"/>
                <a:gd name="connsiteX115" fmla="*/ 7399 w 10274"/>
                <a:gd name="connsiteY115" fmla="*/ 2363 h 10000"/>
                <a:gd name="connsiteX116" fmla="*/ 7458 w 10274"/>
                <a:gd name="connsiteY116" fmla="*/ 2300 h 10000"/>
                <a:gd name="connsiteX117" fmla="*/ 7505 w 10274"/>
                <a:gd name="connsiteY117" fmla="*/ 2214 h 10000"/>
                <a:gd name="connsiteX118" fmla="*/ 7485 w 10274"/>
                <a:gd name="connsiteY118" fmla="*/ 2200 h 10000"/>
                <a:gd name="connsiteX119" fmla="*/ 7505 w 10274"/>
                <a:gd name="connsiteY119" fmla="*/ 2108 h 10000"/>
                <a:gd name="connsiteX120" fmla="*/ 7425 w 10274"/>
                <a:gd name="connsiteY120" fmla="*/ 2108 h 10000"/>
                <a:gd name="connsiteX121" fmla="*/ 7464 w 10274"/>
                <a:gd name="connsiteY121" fmla="*/ 2030 h 10000"/>
                <a:gd name="connsiteX122" fmla="*/ 7473 w 10274"/>
                <a:gd name="connsiteY122" fmla="*/ 1938 h 10000"/>
                <a:gd name="connsiteX123" fmla="*/ 7505 w 10274"/>
                <a:gd name="connsiteY123" fmla="*/ 1916 h 10000"/>
                <a:gd name="connsiteX124" fmla="*/ 7565 w 10274"/>
                <a:gd name="connsiteY124" fmla="*/ 1824 h 10000"/>
                <a:gd name="connsiteX125" fmla="*/ 7559 w 10274"/>
                <a:gd name="connsiteY125" fmla="*/ 1753 h 10000"/>
                <a:gd name="connsiteX126" fmla="*/ 7608 w 10274"/>
                <a:gd name="connsiteY126" fmla="*/ 1675 h 10000"/>
                <a:gd name="connsiteX127" fmla="*/ 7661 w 10274"/>
                <a:gd name="connsiteY127" fmla="*/ 1625 h 10000"/>
                <a:gd name="connsiteX128" fmla="*/ 7681 w 10274"/>
                <a:gd name="connsiteY128" fmla="*/ 1540 h 10000"/>
                <a:gd name="connsiteX129" fmla="*/ 7674 w 10274"/>
                <a:gd name="connsiteY129" fmla="*/ 1512 h 10000"/>
                <a:gd name="connsiteX130" fmla="*/ 7721 w 10274"/>
                <a:gd name="connsiteY130" fmla="*/ 1455 h 10000"/>
                <a:gd name="connsiteX131" fmla="*/ 7788 w 10274"/>
                <a:gd name="connsiteY131" fmla="*/ 1285 h 10000"/>
                <a:gd name="connsiteX132" fmla="*/ 7808 w 10274"/>
                <a:gd name="connsiteY132" fmla="*/ 1185 h 10000"/>
                <a:gd name="connsiteX133" fmla="*/ 7842 w 10274"/>
                <a:gd name="connsiteY133" fmla="*/ 1192 h 10000"/>
                <a:gd name="connsiteX134" fmla="*/ 7934 w 10274"/>
                <a:gd name="connsiteY134" fmla="*/ 1079 h 10000"/>
                <a:gd name="connsiteX135" fmla="*/ 8041 w 10274"/>
                <a:gd name="connsiteY135" fmla="*/ 1015 h 10000"/>
                <a:gd name="connsiteX136" fmla="*/ 8054 w 10274"/>
                <a:gd name="connsiteY136" fmla="*/ 937 h 10000"/>
                <a:gd name="connsiteX137" fmla="*/ 8096 w 10274"/>
                <a:gd name="connsiteY137" fmla="*/ 852 h 10000"/>
                <a:gd name="connsiteX138" fmla="*/ 8083 w 10274"/>
                <a:gd name="connsiteY138" fmla="*/ 788 h 10000"/>
                <a:gd name="connsiteX139" fmla="*/ 8029 w 10274"/>
                <a:gd name="connsiteY139" fmla="*/ 731 h 10000"/>
                <a:gd name="connsiteX140" fmla="*/ 8054 w 10274"/>
                <a:gd name="connsiteY140" fmla="*/ 660 h 10000"/>
                <a:gd name="connsiteX141" fmla="*/ 8054 w 10274"/>
                <a:gd name="connsiteY141" fmla="*/ 575 h 10000"/>
                <a:gd name="connsiteX142" fmla="*/ 7955 w 10274"/>
                <a:gd name="connsiteY142" fmla="*/ 504 h 10000"/>
                <a:gd name="connsiteX143" fmla="*/ 7855 w 10274"/>
                <a:gd name="connsiteY143" fmla="*/ 546 h 10000"/>
                <a:gd name="connsiteX144" fmla="*/ 7808 w 10274"/>
                <a:gd name="connsiteY144" fmla="*/ 546 h 10000"/>
                <a:gd name="connsiteX145" fmla="*/ 7788 w 10274"/>
                <a:gd name="connsiteY145" fmla="*/ 497 h 10000"/>
                <a:gd name="connsiteX146" fmla="*/ 7788 w 10274"/>
                <a:gd name="connsiteY146" fmla="*/ 405 h 10000"/>
                <a:gd name="connsiteX147" fmla="*/ 7915 w 10274"/>
                <a:gd name="connsiteY147" fmla="*/ 312 h 10000"/>
                <a:gd name="connsiteX148" fmla="*/ 7955 w 10274"/>
                <a:gd name="connsiteY148" fmla="*/ 234 h 10000"/>
                <a:gd name="connsiteX149" fmla="*/ 8035 w 10274"/>
                <a:gd name="connsiteY149" fmla="*/ 170 h 10000"/>
                <a:gd name="connsiteX150" fmla="*/ 8109 w 10274"/>
                <a:gd name="connsiteY150" fmla="*/ 50 h 10000"/>
                <a:gd name="connsiteX151" fmla="*/ 8162 w 10274"/>
                <a:gd name="connsiteY151" fmla="*/ 28 h 10000"/>
                <a:gd name="connsiteX152" fmla="*/ 8236 w 10274"/>
                <a:gd name="connsiteY152" fmla="*/ 43 h 10000"/>
                <a:gd name="connsiteX153" fmla="*/ 8391 w 10274"/>
                <a:gd name="connsiteY153" fmla="*/ 0 h 10000"/>
                <a:gd name="connsiteX154" fmla="*/ 8464 w 10274"/>
                <a:gd name="connsiteY154" fmla="*/ 71 h 10000"/>
                <a:gd name="connsiteX155" fmla="*/ 8458 w 10274"/>
                <a:gd name="connsiteY155" fmla="*/ 121 h 10000"/>
                <a:gd name="connsiteX156" fmla="*/ 8492 w 10274"/>
                <a:gd name="connsiteY156" fmla="*/ 142 h 10000"/>
                <a:gd name="connsiteX157" fmla="*/ 8517 w 10274"/>
                <a:gd name="connsiteY157" fmla="*/ 192 h 10000"/>
                <a:gd name="connsiteX158" fmla="*/ 8477 w 10274"/>
                <a:gd name="connsiteY158" fmla="*/ 248 h 10000"/>
                <a:gd name="connsiteX159" fmla="*/ 8424 w 10274"/>
                <a:gd name="connsiteY159" fmla="*/ 376 h 10000"/>
                <a:gd name="connsiteX160" fmla="*/ 8338 w 10274"/>
                <a:gd name="connsiteY160" fmla="*/ 476 h 10000"/>
                <a:gd name="connsiteX161" fmla="*/ 8257 w 10274"/>
                <a:gd name="connsiteY161" fmla="*/ 532 h 10000"/>
                <a:gd name="connsiteX162" fmla="*/ 8318 w 10274"/>
                <a:gd name="connsiteY162" fmla="*/ 554 h 10000"/>
                <a:gd name="connsiteX163" fmla="*/ 8397 w 10274"/>
                <a:gd name="connsiteY163" fmla="*/ 639 h 10000"/>
                <a:gd name="connsiteX164" fmla="*/ 8451 w 10274"/>
                <a:gd name="connsiteY164" fmla="*/ 646 h 10000"/>
                <a:gd name="connsiteX165" fmla="*/ 8477 w 10274"/>
                <a:gd name="connsiteY165" fmla="*/ 738 h 10000"/>
                <a:gd name="connsiteX166" fmla="*/ 8531 w 10274"/>
                <a:gd name="connsiteY166" fmla="*/ 759 h 10000"/>
                <a:gd name="connsiteX167" fmla="*/ 8572 w 10274"/>
                <a:gd name="connsiteY167" fmla="*/ 752 h 10000"/>
                <a:gd name="connsiteX168" fmla="*/ 8652 w 10274"/>
                <a:gd name="connsiteY168" fmla="*/ 610 h 10000"/>
                <a:gd name="connsiteX169" fmla="*/ 8726 w 10274"/>
                <a:gd name="connsiteY169" fmla="*/ 625 h 10000"/>
                <a:gd name="connsiteX170" fmla="*/ 8738 w 10274"/>
                <a:gd name="connsiteY170" fmla="*/ 667 h 10000"/>
                <a:gd name="connsiteX171" fmla="*/ 8792 w 10274"/>
                <a:gd name="connsiteY171" fmla="*/ 717 h 10000"/>
                <a:gd name="connsiteX172" fmla="*/ 8792 w 10274"/>
                <a:gd name="connsiteY172" fmla="*/ 752 h 10000"/>
                <a:gd name="connsiteX173" fmla="*/ 8839 w 10274"/>
                <a:gd name="connsiteY173" fmla="*/ 774 h 10000"/>
                <a:gd name="connsiteX174" fmla="*/ 8907 w 10274"/>
                <a:gd name="connsiteY174" fmla="*/ 774 h 10000"/>
                <a:gd name="connsiteX175" fmla="*/ 8913 w 10274"/>
                <a:gd name="connsiteY175" fmla="*/ 837 h 10000"/>
                <a:gd name="connsiteX176" fmla="*/ 8854 w 10274"/>
                <a:gd name="connsiteY176" fmla="*/ 866 h 10000"/>
                <a:gd name="connsiteX177" fmla="*/ 8907 w 10274"/>
                <a:gd name="connsiteY177" fmla="*/ 1143 h 10000"/>
                <a:gd name="connsiteX178" fmla="*/ 8961 w 10274"/>
                <a:gd name="connsiteY178" fmla="*/ 1270 h 10000"/>
                <a:gd name="connsiteX179" fmla="*/ 8946 w 10274"/>
                <a:gd name="connsiteY179" fmla="*/ 1327 h 10000"/>
                <a:gd name="connsiteX180" fmla="*/ 8993 w 10274"/>
                <a:gd name="connsiteY180" fmla="*/ 1391 h 10000"/>
                <a:gd name="connsiteX181" fmla="*/ 9001 w 10274"/>
                <a:gd name="connsiteY181" fmla="*/ 1434 h 10000"/>
                <a:gd name="connsiteX182" fmla="*/ 9127 w 10274"/>
                <a:gd name="connsiteY182" fmla="*/ 1483 h 10000"/>
                <a:gd name="connsiteX183" fmla="*/ 9283 w 10274"/>
                <a:gd name="connsiteY183" fmla="*/ 1441 h 10000"/>
                <a:gd name="connsiteX184" fmla="*/ 9301 w 10274"/>
                <a:gd name="connsiteY184" fmla="*/ 1384 h 10000"/>
                <a:gd name="connsiteX185" fmla="*/ 9355 w 10274"/>
                <a:gd name="connsiteY185" fmla="*/ 1405 h 10000"/>
                <a:gd name="connsiteX186" fmla="*/ 9389 w 10274"/>
                <a:gd name="connsiteY186" fmla="*/ 1455 h 10000"/>
                <a:gd name="connsiteX187" fmla="*/ 9471 w 10274"/>
                <a:gd name="connsiteY187" fmla="*/ 1419 h 10000"/>
                <a:gd name="connsiteX188" fmla="*/ 9517 w 10274"/>
                <a:gd name="connsiteY188" fmla="*/ 1419 h 10000"/>
                <a:gd name="connsiteX189" fmla="*/ 9584 w 10274"/>
                <a:gd name="connsiteY189" fmla="*/ 1476 h 10000"/>
                <a:gd name="connsiteX190" fmla="*/ 9623 w 10274"/>
                <a:gd name="connsiteY190" fmla="*/ 1398 h 10000"/>
                <a:gd name="connsiteX191" fmla="*/ 9704 w 10274"/>
                <a:gd name="connsiteY191" fmla="*/ 1434 h 10000"/>
                <a:gd name="connsiteX192" fmla="*/ 9746 w 10274"/>
                <a:gd name="connsiteY192" fmla="*/ 1391 h 10000"/>
                <a:gd name="connsiteX193" fmla="*/ 9778 w 10274"/>
                <a:gd name="connsiteY193" fmla="*/ 1398 h 10000"/>
                <a:gd name="connsiteX194" fmla="*/ 9811 w 10274"/>
                <a:gd name="connsiteY194" fmla="*/ 1356 h 10000"/>
                <a:gd name="connsiteX195" fmla="*/ 9805 w 10274"/>
                <a:gd name="connsiteY195" fmla="*/ 1313 h 10000"/>
                <a:gd name="connsiteX196" fmla="*/ 9852 w 10274"/>
                <a:gd name="connsiteY196" fmla="*/ 1292 h 10000"/>
                <a:gd name="connsiteX197" fmla="*/ 9885 w 10274"/>
                <a:gd name="connsiteY197" fmla="*/ 1221 h 10000"/>
                <a:gd name="connsiteX198" fmla="*/ 9981 w 10274"/>
                <a:gd name="connsiteY198" fmla="*/ 1228 h 10000"/>
                <a:gd name="connsiteX199" fmla="*/ 10120 w 10274"/>
                <a:gd name="connsiteY199" fmla="*/ 1434 h 10000"/>
                <a:gd name="connsiteX200" fmla="*/ 10146 w 10274"/>
                <a:gd name="connsiteY200" fmla="*/ 1505 h 10000"/>
                <a:gd name="connsiteX201" fmla="*/ 10241 w 10274"/>
                <a:gd name="connsiteY201" fmla="*/ 1597 h 10000"/>
                <a:gd name="connsiteX202" fmla="*/ 10274 w 10274"/>
                <a:gd name="connsiteY202" fmla="*/ 1682 h 10000"/>
                <a:gd name="connsiteX203" fmla="*/ 10200 w 10274"/>
                <a:gd name="connsiteY203" fmla="*/ 1796 h 10000"/>
                <a:gd name="connsiteX204" fmla="*/ 10146 w 10274"/>
                <a:gd name="connsiteY204" fmla="*/ 1838 h 10000"/>
                <a:gd name="connsiteX205" fmla="*/ 10174 w 10274"/>
                <a:gd name="connsiteY205" fmla="*/ 1959 h 10000"/>
                <a:gd name="connsiteX206" fmla="*/ 10092 w 10274"/>
                <a:gd name="connsiteY206" fmla="*/ 2051 h 10000"/>
                <a:gd name="connsiteX207" fmla="*/ 10046 w 10274"/>
                <a:gd name="connsiteY207" fmla="*/ 2072 h 10000"/>
                <a:gd name="connsiteX208" fmla="*/ 10046 w 10274"/>
                <a:gd name="connsiteY208" fmla="*/ 2136 h 10000"/>
                <a:gd name="connsiteX209" fmla="*/ 9986 w 10274"/>
                <a:gd name="connsiteY209" fmla="*/ 2257 h 10000"/>
                <a:gd name="connsiteX210" fmla="*/ 9946 w 10274"/>
                <a:gd name="connsiteY210" fmla="*/ 2264 h 10000"/>
                <a:gd name="connsiteX211" fmla="*/ 9953 w 10274"/>
                <a:gd name="connsiteY211" fmla="*/ 2349 h 10000"/>
                <a:gd name="connsiteX212" fmla="*/ 9918 w 10274"/>
                <a:gd name="connsiteY212" fmla="*/ 2413 h 10000"/>
                <a:gd name="connsiteX213" fmla="*/ 9927 w 10274"/>
                <a:gd name="connsiteY213" fmla="*/ 2697 h 10000"/>
                <a:gd name="connsiteX214" fmla="*/ 9946 w 10274"/>
                <a:gd name="connsiteY214" fmla="*/ 2718 h 10000"/>
                <a:gd name="connsiteX215" fmla="*/ 9939 w 10274"/>
                <a:gd name="connsiteY215" fmla="*/ 2811 h 10000"/>
                <a:gd name="connsiteX216" fmla="*/ 9927 w 10274"/>
                <a:gd name="connsiteY216" fmla="*/ 2896 h 10000"/>
                <a:gd name="connsiteX217" fmla="*/ 9879 w 10274"/>
                <a:gd name="connsiteY217" fmla="*/ 2938 h 10000"/>
                <a:gd name="connsiteX218" fmla="*/ 9792 w 10274"/>
                <a:gd name="connsiteY218" fmla="*/ 2903 h 10000"/>
                <a:gd name="connsiteX219" fmla="*/ 9752 w 10274"/>
                <a:gd name="connsiteY219" fmla="*/ 2952 h 10000"/>
                <a:gd name="connsiteX220" fmla="*/ 9758 w 10274"/>
                <a:gd name="connsiteY220" fmla="*/ 2995 h 10000"/>
                <a:gd name="connsiteX221" fmla="*/ 9731 w 10274"/>
                <a:gd name="connsiteY221" fmla="*/ 3080 h 10000"/>
                <a:gd name="connsiteX222" fmla="*/ 9684 w 10274"/>
                <a:gd name="connsiteY222" fmla="*/ 3137 h 10000"/>
                <a:gd name="connsiteX223" fmla="*/ 9671 w 10274"/>
                <a:gd name="connsiteY223" fmla="*/ 3236 h 10000"/>
                <a:gd name="connsiteX224" fmla="*/ 9638 w 10274"/>
                <a:gd name="connsiteY224" fmla="*/ 3322 h 10000"/>
                <a:gd name="connsiteX225" fmla="*/ 9644 w 10274"/>
                <a:gd name="connsiteY225" fmla="*/ 3378 h 10000"/>
                <a:gd name="connsiteX226" fmla="*/ 9631 w 10274"/>
                <a:gd name="connsiteY226" fmla="*/ 3435 h 10000"/>
                <a:gd name="connsiteX227" fmla="*/ 9657 w 10274"/>
                <a:gd name="connsiteY227" fmla="*/ 3485 h 10000"/>
                <a:gd name="connsiteX228" fmla="*/ 9617 w 10274"/>
                <a:gd name="connsiteY228" fmla="*/ 3563 h 10000"/>
                <a:gd name="connsiteX229" fmla="*/ 9551 w 10274"/>
                <a:gd name="connsiteY229" fmla="*/ 3442 h 10000"/>
                <a:gd name="connsiteX230" fmla="*/ 9551 w 10274"/>
                <a:gd name="connsiteY230" fmla="*/ 3350 h 10000"/>
                <a:gd name="connsiteX231" fmla="*/ 9531 w 10274"/>
                <a:gd name="connsiteY231" fmla="*/ 3336 h 10000"/>
                <a:gd name="connsiteX232" fmla="*/ 9449 w 10274"/>
                <a:gd name="connsiteY232" fmla="*/ 3400 h 10000"/>
                <a:gd name="connsiteX233" fmla="*/ 9322 w 10274"/>
                <a:gd name="connsiteY233" fmla="*/ 3549 h 10000"/>
                <a:gd name="connsiteX234" fmla="*/ 9248 w 10274"/>
                <a:gd name="connsiteY234" fmla="*/ 3655 h 10000"/>
                <a:gd name="connsiteX235" fmla="*/ 9134 w 10274"/>
                <a:gd name="connsiteY235" fmla="*/ 3712 h 10000"/>
                <a:gd name="connsiteX236" fmla="*/ 9094 w 10274"/>
                <a:gd name="connsiteY236" fmla="*/ 3797 h 10000"/>
                <a:gd name="connsiteX237" fmla="*/ 9061 w 10274"/>
                <a:gd name="connsiteY237" fmla="*/ 3825 h 10000"/>
                <a:gd name="connsiteX238" fmla="*/ 8933 w 10274"/>
                <a:gd name="connsiteY238" fmla="*/ 3903 h 10000"/>
                <a:gd name="connsiteX239" fmla="*/ 8826 w 10274"/>
                <a:gd name="connsiteY239" fmla="*/ 3996 h 10000"/>
                <a:gd name="connsiteX240" fmla="*/ 8800 w 10274"/>
                <a:gd name="connsiteY240" fmla="*/ 4067 h 10000"/>
                <a:gd name="connsiteX241" fmla="*/ 8758 w 10274"/>
                <a:gd name="connsiteY241" fmla="*/ 4102 h 10000"/>
                <a:gd name="connsiteX242" fmla="*/ 8813 w 10274"/>
                <a:gd name="connsiteY242" fmla="*/ 4194 h 10000"/>
                <a:gd name="connsiteX243" fmla="*/ 8866 w 10274"/>
                <a:gd name="connsiteY243" fmla="*/ 4265 h 10000"/>
                <a:gd name="connsiteX244" fmla="*/ 8940 w 10274"/>
                <a:gd name="connsiteY244" fmla="*/ 4294 h 10000"/>
                <a:gd name="connsiteX245" fmla="*/ 8913 w 10274"/>
                <a:gd name="connsiteY245" fmla="*/ 4344 h 10000"/>
                <a:gd name="connsiteX246" fmla="*/ 8966 w 10274"/>
                <a:gd name="connsiteY246" fmla="*/ 4358 h 10000"/>
                <a:gd name="connsiteX247" fmla="*/ 8966 w 10274"/>
                <a:gd name="connsiteY247" fmla="*/ 4443 h 10000"/>
                <a:gd name="connsiteX248" fmla="*/ 9007 w 10274"/>
                <a:gd name="connsiteY248" fmla="*/ 4507 h 10000"/>
                <a:gd name="connsiteX249" fmla="*/ 9073 w 10274"/>
                <a:gd name="connsiteY249" fmla="*/ 4493 h 10000"/>
                <a:gd name="connsiteX250" fmla="*/ 9101 w 10274"/>
                <a:gd name="connsiteY250" fmla="*/ 4422 h 10000"/>
                <a:gd name="connsiteX251" fmla="*/ 9154 w 10274"/>
                <a:gd name="connsiteY251" fmla="*/ 4414 h 10000"/>
                <a:gd name="connsiteX252" fmla="*/ 9160 w 10274"/>
                <a:gd name="connsiteY252" fmla="*/ 4358 h 10000"/>
                <a:gd name="connsiteX253" fmla="*/ 9229 w 10274"/>
                <a:gd name="connsiteY253" fmla="*/ 4358 h 10000"/>
                <a:gd name="connsiteX254" fmla="*/ 9201 w 10274"/>
                <a:gd name="connsiteY254" fmla="*/ 4429 h 10000"/>
                <a:gd name="connsiteX255" fmla="*/ 9267 w 10274"/>
                <a:gd name="connsiteY255" fmla="*/ 4464 h 10000"/>
                <a:gd name="connsiteX256" fmla="*/ 9255 w 10274"/>
                <a:gd name="connsiteY256" fmla="*/ 4528 h 10000"/>
                <a:gd name="connsiteX257" fmla="*/ 9154 w 10274"/>
                <a:gd name="connsiteY257" fmla="*/ 4535 h 10000"/>
                <a:gd name="connsiteX258" fmla="*/ 9081 w 10274"/>
                <a:gd name="connsiteY258" fmla="*/ 4578 h 10000"/>
                <a:gd name="connsiteX259" fmla="*/ 9015 w 10274"/>
                <a:gd name="connsiteY259" fmla="*/ 4599 h 10000"/>
                <a:gd name="connsiteX260" fmla="*/ 9015 w 10274"/>
                <a:gd name="connsiteY260" fmla="*/ 4698 h 10000"/>
                <a:gd name="connsiteX261" fmla="*/ 9081 w 10274"/>
                <a:gd name="connsiteY261" fmla="*/ 4805 h 10000"/>
                <a:gd name="connsiteX262" fmla="*/ 9027 w 10274"/>
                <a:gd name="connsiteY262" fmla="*/ 4904 h 10000"/>
                <a:gd name="connsiteX263" fmla="*/ 8919 w 10274"/>
                <a:gd name="connsiteY263" fmla="*/ 4918 h 10000"/>
                <a:gd name="connsiteX264" fmla="*/ 8933 w 10274"/>
                <a:gd name="connsiteY264" fmla="*/ 5032 h 10000"/>
                <a:gd name="connsiteX265" fmla="*/ 8927 w 10274"/>
                <a:gd name="connsiteY265" fmla="*/ 5103 h 10000"/>
                <a:gd name="connsiteX266" fmla="*/ 8893 w 10274"/>
                <a:gd name="connsiteY266" fmla="*/ 5138 h 10000"/>
                <a:gd name="connsiteX267" fmla="*/ 8826 w 10274"/>
                <a:gd name="connsiteY267" fmla="*/ 5110 h 10000"/>
                <a:gd name="connsiteX268" fmla="*/ 8767 w 10274"/>
                <a:gd name="connsiteY268" fmla="*/ 5018 h 10000"/>
                <a:gd name="connsiteX269" fmla="*/ 8699 w 10274"/>
                <a:gd name="connsiteY269" fmla="*/ 5089 h 10000"/>
                <a:gd name="connsiteX270" fmla="*/ 8632 w 10274"/>
                <a:gd name="connsiteY270" fmla="*/ 5039 h 10000"/>
                <a:gd name="connsiteX271" fmla="*/ 8625 w 10274"/>
                <a:gd name="connsiteY271" fmla="*/ 5011 h 10000"/>
                <a:gd name="connsiteX272" fmla="*/ 8531 w 10274"/>
                <a:gd name="connsiteY272" fmla="*/ 4947 h 10000"/>
                <a:gd name="connsiteX273" fmla="*/ 8504 w 10274"/>
                <a:gd name="connsiteY273" fmla="*/ 4961 h 10000"/>
                <a:gd name="connsiteX274" fmla="*/ 8517 w 10274"/>
                <a:gd name="connsiteY274" fmla="*/ 5039 h 10000"/>
                <a:gd name="connsiteX275" fmla="*/ 8464 w 10274"/>
                <a:gd name="connsiteY275" fmla="*/ 5138 h 10000"/>
                <a:gd name="connsiteX276" fmla="*/ 8504 w 10274"/>
                <a:gd name="connsiteY276" fmla="*/ 5160 h 10000"/>
                <a:gd name="connsiteX277" fmla="*/ 8579 w 10274"/>
                <a:gd name="connsiteY277" fmla="*/ 5145 h 10000"/>
                <a:gd name="connsiteX278" fmla="*/ 8592 w 10274"/>
                <a:gd name="connsiteY278" fmla="*/ 5181 h 10000"/>
                <a:gd name="connsiteX279" fmla="*/ 8579 w 10274"/>
                <a:gd name="connsiteY279" fmla="*/ 5224 h 10000"/>
                <a:gd name="connsiteX280" fmla="*/ 8605 w 10274"/>
                <a:gd name="connsiteY280" fmla="*/ 5280 h 10000"/>
                <a:gd name="connsiteX281" fmla="*/ 8665 w 10274"/>
                <a:gd name="connsiteY281" fmla="*/ 5316 h 10000"/>
                <a:gd name="connsiteX282" fmla="*/ 8652 w 10274"/>
                <a:gd name="connsiteY282" fmla="*/ 5401 h 10000"/>
                <a:gd name="connsiteX283" fmla="*/ 8692 w 10274"/>
                <a:gd name="connsiteY283" fmla="*/ 5444 h 10000"/>
                <a:gd name="connsiteX284" fmla="*/ 8645 w 10274"/>
                <a:gd name="connsiteY284" fmla="*/ 5486 h 10000"/>
                <a:gd name="connsiteX285" fmla="*/ 8632 w 10274"/>
                <a:gd name="connsiteY285" fmla="*/ 5642 h 10000"/>
                <a:gd name="connsiteX286" fmla="*/ 8605 w 10274"/>
                <a:gd name="connsiteY286" fmla="*/ 5649 h 10000"/>
                <a:gd name="connsiteX287" fmla="*/ 8638 w 10274"/>
                <a:gd name="connsiteY287" fmla="*/ 5720 h 10000"/>
                <a:gd name="connsiteX288" fmla="*/ 8645 w 10274"/>
                <a:gd name="connsiteY288" fmla="*/ 5841 h 10000"/>
                <a:gd name="connsiteX289" fmla="*/ 8678 w 10274"/>
                <a:gd name="connsiteY289" fmla="*/ 5869 h 10000"/>
                <a:gd name="connsiteX290" fmla="*/ 8686 w 10274"/>
                <a:gd name="connsiteY290" fmla="*/ 5905 h 10000"/>
                <a:gd name="connsiteX291" fmla="*/ 8712 w 10274"/>
                <a:gd name="connsiteY291" fmla="*/ 5912 h 10000"/>
                <a:gd name="connsiteX292" fmla="*/ 8718 w 10274"/>
                <a:gd name="connsiteY292" fmla="*/ 5983 h 10000"/>
                <a:gd name="connsiteX293" fmla="*/ 8705 w 10274"/>
                <a:gd name="connsiteY293" fmla="*/ 6033 h 10000"/>
                <a:gd name="connsiteX294" fmla="*/ 8774 w 10274"/>
                <a:gd name="connsiteY294" fmla="*/ 6061 h 10000"/>
                <a:gd name="connsiteX295" fmla="*/ 8873 w 10274"/>
                <a:gd name="connsiteY295" fmla="*/ 6004 h 10000"/>
                <a:gd name="connsiteX296" fmla="*/ 9020 w 10274"/>
                <a:gd name="connsiteY296" fmla="*/ 5891 h 10000"/>
                <a:gd name="connsiteX297" fmla="*/ 9061 w 10274"/>
                <a:gd name="connsiteY297" fmla="*/ 5891 h 10000"/>
                <a:gd name="connsiteX298" fmla="*/ 9061 w 10274"/>
                <a:gd name="connsiteY298" fmla="*/ 5976 h 10000"/>
                <a:gd name="connsiteX299" fmla="*/ 9088 w 10274"/>
                <a:gd name="connsiteY299" fmla="*/ 5990 h 10000"/>
                <a:gd name="connsiteX300" fmla="*/ 9134 w 10274"/>
                <a:gd name="connsiteY300" fmla="*/ 6089 h 10000"/>
                <a:gd name="connsiteX301" fmla="*/ 9168 w 10274"/>
                <a:gd name="connsiteY301" fmla="*/ 6097 h 10000"/>
                <a:gd name="connsiteX302" fmla="*/ 9147 w 10274"/>
                <a:gd name="connsiteY302" fmla="*/ 6153 h 10000"/>
                <a:gd name="connsiteX303" fmla="*/ 9201 w 10274"/>
                <a:gd name="connsiteY303" fmla="*/ 6281 h 10000"/>
                <a:gd name="connsiteX304" fmla="*/ 9201 w 10274"/>
                <a:gd name="connsiteY304" fmla="*/ 6345 h 10000"/>
                <a:gd name="connsiteX305" fmla="*/ 9229 w 10274"/>
                <a:gd name="connsiteY305" fmla="*/ 6416 h 10000"/>
                <a:gd name="connsiteX306" fmla="*/ 9187 w 10274"/>
                <a:gd name="connsiteY306" fmla="*/ 6473 h 10000"/>
                <a:gd name="connsiteX307" fmla="*/ 9141 w 10274"/>
                <a:gd name="connsiteY307" fmla="*/ 6466 h 10000"/>
                <a:gd name="connsiteX308" fmla="*/ 9141 w 10274"/>
                <a:gd name="connsiteY308" fmla="*/ 6501 h 10000"/>
                <a:gd name="connsiteX309" fmla="*/ 9187 w 10274"/>
                <a:gd name="connsiteY309" fmla="*/ 6544 h 10000"/>
                <a:gd name="connsiteX310" fmla="*/ 9208 w 10274"/>
                <a:gd name="connsiteY310" fmla="*/ 6515 h 10000"/>
                <a:gd name="connsiteX311" fmla="*/ 9248 w 10274"/>
                <a:gd name="connsiteY311" fmla="*/ 6579 h 10000"/>
                <a:gd name="connsiteX312" fmla="*/ 9296 w 10274"/>
                <a:gd name="connsiteY312" fmla="*/ 6579 h 10000"/>
                <a:gd name="connsiteX313" fmla="*/ 9267 w 10274"/>
                <a:gd name="connsiteY313" fmla="*/ 6757 h 10000"/>
                <a:gd name="connsiteX314" fmla="*/ 9248 w 10274"/>
                <a:gd name="connsiteY314" fmla="*/ 6792 h 10000"/>
                <a:gd name="connsiteX315" fmla="*/ 9187 w 10274"/>
                <a:gd name="connsiteY315" fmla="*/ 6778 h 10000"/>
                <a:gd name="connsiteX316" fmla="*/ 9114 w 10274"/>
                <a:gd name="connsiteY316" fmla="*/ 6799 h 10000"/>
                <a:gd name="connsiteX317" fmla="*/ 9088 w 10274"/>
                <a:gd name="connsiteY317" fmla="*/ 6842 h 10000"/>
                <a:gd name="connsiteX318" fmla="*/ 9081 w 10274"/>
                <a:gd name="connsiteY318" fmla="*/ 6884 h 10000"/>
                <a:gd name="connsiteX319" fmla="*/ 9035 w 10274"/>
                <a:gd name="connsiteY319" fmla="*/ 6934 h 10000"/>
                <a:gd name="connsiteX320" fmla="*/ 8961 w 10274"/>
                <a:gd name="connsiteY320" fmla="*/ 6941 h 10000"/>
                <a:gd name="connsiteX321" fmla="*/ 8946 w 10274"/>
                <a:gd name="connsiteY321" fmla="*/ 6962 h 10000"/>
                <a:gd name="connsiteX322" fmla="*/ 8899 w 10274"/>
                <a:gd name="connsiteY322" fmla="*/ 6927 h 10000"/>
                <a:gd name="connsiteX323" fmla="*/ 8854 w 10274"/>
                <a:gd name="connsiteY323" fmla="*/ 6934 h 10000"/>
                <a:gd name="connsiteX324" fmla="*/ 8826 w 10274"/>
                <a:gd name="connsiteY324" fmla="*/ 6906 h 10000"/>
                <a:gd name="connsiteX325" fmla="*/ 8767 w 10274"/>
                <a:gd name="connsiteY325" fmla="*/ 6891 h 10000"/>
                <a:gd name="connsiteX326" fmla="*/ 8780 w 10274"/>
                <a:gd name="connsiteY326" fmla="*/ 6941 h 10000"/>
                <a:gd name="connsiteX327" fmla="*/ 8752 w 10274"/>
                <a:gd name="connsiteY327" fmla="*/ 6991 h 10000"/>
                <a:gd name="connsiteX328" fmla="*/ 8652 w 10274"/>
                <a:gd name="connsiteY328" fmla="*/ 6984 h 10000"/>
                <a:gd name="connsiteX329" fmla="*/ 8619 w 10274"/>
                <a:gd name="connsiteY329" fmla="*/ 6962 h 10000"/>
                <a:gd name="connsiteX330" fmla="*/ 8565 w 10274"/>
                <a:gd name="connsiteY330" fmla="*/ 6984 h 10000"/>
                <a:gd name="connsiteX331" fmla="*/ 8558 w 10274"/>
                <a:gd name="connsiteY331" fmla="*/ 7055 h 10000"/>
                <a:gd name="connsiteX332" fmla="*/ 8458 w 10274"/>
                <a:gd name="connsiteY332" fmla="*/ 7133 h 10000"/>
                <a:gd name="connsiteX333" fmla="*/ 8424 w 10274"/>
                <a:gd name="connsiteY333" fmla="*/ 7090 h 10000"/>
                <a:gd name="connsiteX334" fmla="*/ 8351 w 10274"/>
                <a:gd name="connsiteY334" fmla="*/ 7111 h 10000"/>
                <a:gd name="connsiteX335" fmla="*/ 8304 w 10274"/>
                <a:gd name="connsiteY335" fmla="*/ 7133 h 10000"/>
                <a:gd name="connsiteX336" fmla="*/ 8297 w 10274"/>
                <a:gd name="connsiteY336" fmla="*/ 7168 h 10000"/>
                <a:gd name="connsiteX337" fmla="*/ 8195 w 10274"/>
                <a:gd name="connsiteY337" fmla="*/ 7246 h 10000"/>
                <a:gd name="connsiteX338" fmla="*/ 8137 w 10274"/>
                <a:gd name="connsiteY338" fmla="*/ 7232 h 10000"/>
                <a:gd name="connsiteX339" fmla="*/ 8076 w 10274"/>
                <a:gd name="connsiteY339" fmla="*/ 7260 h 10000"/>
                <a:gd name="connsiteX340" fmla="*/ 8029 w 10274"/>
                <a:gd name="connsiteY340" fmla="*/ 7303 h 10000"/>
                <a:gd name="connsiteX341" fmla="*/ 7962 w 10274"/>
                <a:gd name="connsiteY341" fmla="*/ 7331 h 10000"/>
                <a:gd name="connsiteX342" fmla="*/ 7968 w 10274"/>
                <a:gd name="connsiteY342" fmla="*/ 7374 h 10000"/>
                <a:gd name="connsiteX343" fmla="*/ 7909 w 10274"/>
                <a:gd name="connsiteY343" fmla="*/ 7402 h 10000"/>
                <a:gd name="connsiteX344" fmla="*/ 7821 w 10274"/>
                <a:gd name="connsiteY344" fmla="*/ 7523 h 10000"/>
                <a:gd name="connsiteX345" fmla="*/ 7808 w 10274"/>
                <a:gd name="connsiteY345" fmla="*/ 7573 h 10000"/>
                <a:gd name="connsiteX346" fmla="*/ 7780 w 10274"/>
                <a:gd name="connsiteY346" fmla="*/ 7559 h 10000"/>
                <a:gd name="connsiteX347" fmla="*/ 7794 w 10274"/>
                <a:gd name="connsiteY347" fmla="*/ 7523 h 10000"/>
                <a:gd name="connsiteX348" fmla="*/ 7708 w 10274"/>
                <a:gd name="connsiteY348" fmla="*/ 7339 h 10000"/>
                <a:gd name="connsiteX349" fmla="*/ 7708 w 10274"/>
                <a:gd name="connsiteY349" fmla="*/ 7268 h 10000"/>
                <a:gd name="connsiteX350" fmla="*/ 7668 w 10274"/>
                <a:gd name="connsiteY350" fmla="*/ 7268 h 10000"/>
                <a:gd name="connsiteX351" fmla="*/ 7544 w 10274"/>
                <a:gd name="connsiteY351" fmla="*/ 7197 h 10000"/>
                <a:gd name="connsiteX352" fmla="*/ 7473 w 10274"/>
                <a:gd name="connsiteY352" fmla="*/ 7232 h 10000"/>
                <a:gd name="connsiteX353" fmla="*/ 7452 w 10274"/>
                <a:gd name="connsiteY353" fmla="*/ 7275 h 10000"/>
                <a:gd name="connsiteX354" fmla="*/ 7505 w 10274"/>
                <a:gd name="connsiteY354" fmla="*/ 7324 h 10000"/>
                <a:gd name="connsiteX355" fmla="*/ 7518 w 10274"/>
                <a:gd name="connsiteY355" fmla="*/ 7367 h 10000"/>
                <a:gd name="connsiteX356" fmla="*/ 7485 w 10274"/>
                <a:gd name="connsiteY356" fmla="*/ 7410 h 10000"/>
                <a:gd name="connsiteX357" fmla="*/ 7492 w 10274"/>
                <a:gd name="connsiteY357" fmla="*/ 7445 h 10000"/>
                <a:gd name="connsiteX358" fmla="*/ 7479 w 10274"/>
                <a:gd name="connsiteY358" fmla="*/ 7516 h 10000"/>
                <a:gd name="connsiteX359" fmla="*/ 7485 w 10274"/>
                <a:gd name="connsiteY359" fmla="*/ 7587 h 10000"/>
                <a:gd name="connsiteX360" fmla="*/ 7526 w 10274"/>
                <a:gd name="connsiteY360" fmla="*/ 7700 h 10000"/>
                <a:gd name="connsiteX361" fmla="*/ 7485 w 10274"/>
                <a:gd name="connsiteY361" fmla="*/ 7743 h 10000"/>
                <a:gd name="connsiteX362" fmla="*/ 7492 w 10274"/>
                <a:gd name="connsiteY362" fmla="*/ 7779 h 10000"/>
                <a:gd name="connsiteX363" fmla="*/ 7458 w 10274"/>
                <a:gd name="connsiteY363" fmla="*/ 7793 h 10000"/>
                <a:gd name="connsiteX364" fmla="*/ 7439 w 10274"/>
                <a:gd name="connsiteY364" fmla="*/ 7814 h 10000"/>
                <a:gd name="connsiteX365" fmla="*/ 7310 w 10274"/>
                <a:gd name="connsiteY365" fmla="*/ 7800 h 10000"/>
                <a:gd name="connsiteX366" fmla="*/ 7291 w 10274"/>
                <a:gd name="connsiteY366" fmla="*/ 7757 h 10000"/>
                <a:gd name="connsiteX367" fmla="*/ 7250 w 10274"/>
                <a:gd name="connsiteY367" fmla="*/ 7786 h 10000"/>
                <a:gd name="connsiteX368" fmla="*/ 7164 w 10274"/>
                <a:gd name="connsiteY368" fmla="*/ 7771 h 10000"/>
                <a:gd name="connsiteX369" fmla="*/ 7104 w 10274"/>
                <a:gd name="connsiteY369" fmla="*/ 7793 h 10000"/>
                <a:gd name="connsiteX370" fmla="*/ 7070 w 10274"/>
                <a:gd name="connsiteY370" fmla="*/ 7644 h 10000"/>
                <a:gd name="connsiteX371" fmla="*/ 7035 w 10274"/>
                <a:gd name="connsiteY371" fmla="*/ 7637 h 10000"/>
                <a:gd name="connsiteX372" fmla="*/ 6996 w 10274"/>
                <a:gd name="connsiteY372" fmla="*/ 7544 h 10000"/>
                <a:gd name="connsiteX373" fmla="*/ 7017 w 10274"/>
                <a:gd name="connsiteY373" fmla="*/ 7502 h 10000"/>
                <a:gd name="connsiteX374" fmla="*/ 7063 w 10274"/>
                <a:gd name="connsiteY374" fmla="*/ 7523 h 10000"/>
                <a:gd name="connsiteX375" fmla="*/ 7084 w 10274"/>
                <a:gd name="connsiteY375" fmla="*/ 7473 h 10000"/>
                <a:gd name="connsiteX376" fmla="*/ 7051 w 10274"/>
                <a:gd name="connsiteY376" fmla="*/ 7438 h 10000"/>
                <a:gd name="connsiteX377" fmla="*/ 7070 w 10274"/>
                <a:gd name="connsiteY377" fmla="*/ 7402 h 10000"/>
                <a:gd name="connsiteX378" fmla="*/ 6983 w 10274"/>
                <a:gd name="connsiteY378" fmla="*/ 7331 h 10000"/>
                <a:gd name="connsiteX379" fmla="*/ 6989 w 10274"/>
                <a:gd name="connsiteY379" fmla="*/ 7296 h 10000"/>
                <a:gd name="connsiteX380" fmla="*/ 6936 w 10274"/>
                <a:gd name="connsiteY380" fmla="*/ 7260 h 10000"/>
                <a:gd name="connsiteX381" fmla="*/ 6969 w 10274"/>
                <a:gd name="connsiteY381" fmla="*/ 7218 h 10000"/>
                <a:gd name="connsiteX382" fmla="*/ 6956 w 10274"/>
                <a:gd name="connsiteY382" fmla="*/ 7168 h 10000"/>
                <a:gd name="connsiteX383" fmla="*/ 6895 w 10274"/>
                <a:gd name="connsiteY383" fmla="*/ 7090 h 10000"/>
                <a:gd name="connsiteX384" fmla="*/ 6856 w 10274"/>
                <a:gd name="connsiteY384" fmla="*/ 7026 h 10000"/>
                <a:gd name="connsiteX385" fmla="*/ 6775 w 10274"/>
                <a:gd name="connsiteY385" fmla="*/ 7055 h 10000"/>
                <a:gd name="connsiteX386" fmla="*/ 6729 w 10274"/>
                <a:gd name="connsiteY386" fmla="*/ 7048 h 10000"/>
                <a:gd name="connsiteX387" fmla="*/ 6702 w 10274"/>
                <a:gd name="connsiteY387" fmla="*/ 7111 h 10000"/>
                <a:gd name="connsiteX388" fmla="*/ 6609 w 10274"/>
                <a:gd name="connsiteY388" fmla="*/ 7119 h 10000"/>
                <a:gd name="connsiteX389" fmla="*/ 6574 w 10274"/>
                <a:gd name="connsiteY389" fmla="*/ 7111 h 10000"/>
                <a:gd name="connsiteX390" fmla="*/ 6494 w 10274"/>
                <a:gd name="connsiteY390" fmla="*/ 7161 h 10000"/>
                <a:gd name="connsiteX391" fmla="*/ 6502 w 10274"/>
                <a:gd name="connsiteY391" fmla="*/ 7260 h 10000"/>
                <a:gd name="connsiteX392" fmla="*/ 6481 w 10274"/>
                <a:gd name="connsiteY392" fmla="*/ 7324 h 10000"/>
                <a:gd name="connsiteX393" fmla="*/ 6481 w 10274"/>
                <a:gd name="connsiteY393" fmla="*/ 7381 h 10000"/>
                <a:gd name="connsiteX394" fmla="*/ 6413 w 10274"/>
                <a:gd name="connsiteY394" fmla="*/ 7424 h 10000"/>
                <a:gd name="connsiteX395" fmla="*/ 6340 w 10274"/>
                <a:gd name="connsiteY395" fmla="*/ 7431 h 10000"/>
                <a:gd name="connsiteX396" fmla="*/ 6320 w 10274"/>
                <a:gd name="connsiteY396" fmla="*/ 7410 h 10000"/>
                <a:gd name="connsiteX397" fmla="*/ 6253 w 10274"/>
                <a:gd name="connsiteY397" fmla="*/ 7388 h 10000"/>
                <a:gd name="connsiteX398" fmla="*/ 6215 w 10274"/>
                <a:gd name="connsiteY398" fmla="*/ 7431 h 10000"/>
                <a:gd name="connsiteX399" fmla="*/ 6205 w 10274"/>
                <a:gd name="connsiteY399" fmla="*/ 7473 h 10000"/>
                <a:gd name="connsiteX400" fmla="*/ 6165 w 10274"/>
                <a:gd name="connsiteY400" fmla="*/ 7480 h 10000"/>
                <a:gd name="connsiteX401" fmla="*/ 6159 w 10274"/>
                <a:gd name="connsiteY401" fmla="*/ 7523 h 10000"/>
                <a:gd name="connsiteX402" fmla="*/ 6126 w 10274"/>
                <a:gd name="connsiteY402" fmla="*/ 7523 h 10000"/>
                <a:gd name="connsiteX403" fmla="*/ 6086 w 10274"/>
                <a:gd name="connsiteY403" fmla="*/ 7424 h 10000"/>
                <a:gd name="connsiteX404" fmla="*/ 5992 w 10274"/>
                <a:gd name="connsiteY404" fmla="*/ 7473 h 10000"/>
                <a:gd name="connsiteX405" fmla="*/ 5884 w 10274"/>
                <a:gd name="connsiteY405" fmla="*/ 7551 h 10000"/>
                <a:gd name="connsiteX406" fmla="*/ 5843 w 10274"/>
                <a:gd name="connsiteY406" fmla="*/ 7566 h 10000"/>
                <a:gd name="connsiteX407" fmla="*/ 5858 w 10274"/>
                <a:gd name="connsiteY407" fmla="*/ 7615 h 10000"/>
                <a:gd name="connsiteX408" fmla="*/ 5797 w 10274"/>
                <a:gd name="connsiteY408" fmla="*/ 7637 h 10000"/>
                <a:gd name="connsiteX409" fmla="*/ 5756 w 10274"/>
                <a:gd name="connsiteY409" fmla="*/ 7608 h 10000"/>
                <a:gd name="connsiteX410" fmla="*/ 5669 w 10274"/>
                <a:gd name="connsiteY410" fmla="*/ 7622 h 10000"/>
                <a:gd name="connsiteX411" fmla="*/ 5669 w 10274"/>
                <a:gd name="connsiteY411" fmla="*/ 7395 h 10000"/>
                <a:gd name="connsiteX412" fmla="*/ 5755 w 10274"/>
                <a:gd name="connsiteY412" fmla="*/ 7826 h 10000"/>
                <a:gd name="connsiteX0" fmla="*/ 5269 w 10274"/>
                <a:gd name="connsiteY0" fmla="*/ 7970 h 10000"/>
                <a:gd name="connsiteX1" fmla="*/ 5321 w 10274"/>
                <a:gd name="connsiteY1" fmla="*/ 8247 h 10000"/>
                <a:gd name="connsiteX2" fmla="*/ 5273 w 10274"/>
                <a:gd name="connsiteY2" fmla="*/ 8254 h 10000"/>
                <a:gd name="connsiteX3" fmla="*/ 5112 w 10274"/>
                <a:gd name="connsiteY3" fmla="*/ 8353 h 10000"/>
                <a:gd name="connsiteX4" fmla="*/ 5020 w 10274"/>
                <a:gd name="connsiteY4" fmla="*/ 8368 h 10000"/>
                <a:gd name="connsiteX5" fmla="*/ 4984 w 10274"/>
                <a:gd name="connsiteY5" fmla="*/ 8311 h 10000"/>
                <a:gd name="connsiteX6" fmla="*/ 4839 w 10274"/>
                <a:gd name="connsiteY6" fmla="*/ 8361 h 10000"/>
                <a:gd name="connsiteX7" fmla="*/ 4819 w 10274"/>
                <a:gd name="connsiteY7" fmla="*/ 8432 h 10000"/>
                <a:gd name="connsiteX8" fmla="*/ 4732 w 10274"/>
                <a:gd name="connsiteY8" fmla="*/ 8417 h 10000"/>
                <a:gd name="connsiteX9" fmla="*/ 4658 w 10274"/>
                <a:gd name="connsiteY9" fmla="*/ 8382 h 10000"/>
                <a:gd name="connsiteX10" fmla="*/ 4598 w 10274"/>
                <a:gd name="connsiteY10" fmla="*/ 8403 h 10000"/>
                <a:gd name="connsiteX11" fmla="*/ 2110 w 10274"/>
                <a:gd name="connsiteY11" fmla="*/ 8971 h 10000"/>
                <a:gd name="connsiteX12" fmla="*/ 2117 w 10274"/>
                <a:gd name="connsiteY12" fmla="*/ 9021 h 10000"/>
                <a:gd name="connsiteX13" fmla="*/ 1453 w 10274"/>
                <a:gd name="connsiteY13" fmla="*/ 9943 h 10000"/>
                <a:gd name="connsiteX14" fmla="*/ 1414 w 10274"/>
                <a:gd name="connsiteY14" fmla="*/ 9929 h 10000"/>
                <a:gd name="connsiteX15" fmla="*/ 1346 w 10274"/>
                <a:gd name="connsiteY15" fmla="*/ 9943 h 10000"/>
                <a:gd name="connsiteX16" fmla="*/ 1340 w 10274"/>
                <a:gd name="connsiteY16" fmla="*/ 9957 h 10000"/>
                <a:gd name="connsiteX17" fmla="*/ 1286 w 10274"/>
                <a:gd name="connsiteY17" fmla="*/ 9993 h 10000"/>
                <a:gd name="connsiteX18" fmla="*/ 1246 w 10274"/>
                <a:gd name="connsiteY18" fmla="*/ 10000 h 10000"/>
                <a:gd name="connsiteX19" fmla="*/ 1126 w 10274"/>
                <a:gd name="connsiteY19" fmla="*/ 9901 h 10000"/>
                <a:gd name="connsiteX20" fmla="*/ 1038 w 10274"/>
                <a:gd name="connsiteY20" fmla="*/ 9794 h 10000"/>
                <a:gd name="connsiteX21" fmla="*/ 958 w 10274"/>
                <a:gd name="connsiteY21" fmla="*/ 9482 h 10000"/>
                <a:gd name="connsiteX22" fmla="*/ 274 w 10274"/>
                <a:gd name="connsiteY22" fmla="*/ 7104 h 10000"/>
                <a:gd name="connsiteX23" fmla="*/ 6108 w 10274"/>
                <a:gd name="connsiteY23" fmla="*/ 7627 h 10000"/>
                <a:gd name="connsiteX24" fmla="*/ 4939 w 10274"/>
                <a:gd name="connsiteY24" fmla="*/ 5713 h 10000"/>
                <a:gd name="connsiteX25" fmla="*/ 5093 w 10274"/>
                <a:gd name="connsiteY25" fmla="*/ 5720 h 10000"/>
                <a:gd name="connsiteX26" fmla="*/ 5146 w 10274"/>
                <a:gd name="connsiteY26" fmla="*/ 5742 h 10000"/>
                <a:gd name="connsiteX27" fmla="*/ 5260 w 10274"/>
                <a:gd name="connsiteY27" fmla="*/ 5635 h 10000"/>
                <a:gd name="connsiteX28" fmla="*/ 5321 w 10274"/>
                <a:gd name="connsiteY28" fmla="*/ 5628 h 10000"/>
                <a:gd name="connsiteX29" fmla="*/ 5374 w 10274"/>
                <a:gd name="connsiteY29" fmla="*/ 5564 h 10000"/>
                <a:gd name="connsiteX30" fmla="*/ 5441 w 10274"/>
                <a:gd name="connsiteY30" fmla="*/ 5515 h 10000"/>
                <a:gd name="connsiteX31" fmla="*/ 5508 w 10274"/>
                <a:gd name="connsiteY31" fmla="*/ 5408 h 10000"/>
                <a:gd name="connsiteX32" fmla="*/ 5522 w 10274"/>
                <a:gd name="connsiteY32" fmla="*/ 5344 h 10000"/>
                <a:gd name="connsiteX33" fmla="*/ 5602 w 10274"/>
                <a:gd name="connsiteY33" fmla="*/ 5316 h 10000"/>
                <a:gd name="connsiteX34" fmla="*/ 5696 w 10274"/>
                <a:gd name="connsiteY34" fmla="*/ 5351 h 10000"/>
                <a:gd name="connsiteX35" fmla="*/ 5776 w 10274"/>
                <a:gd name="connsiteY35" fmla="*/ 5337 h 10000"/>
                <a:gd name="connsiteX36" fmla="*/ 5858 w 10274"/>
                <a:gd name="connsiteY36" fmla="*/ 5344 h 10000"/>
                <a:gd name="connsiteX37" fmla="*/ 5999 w 10274"/>
                <a:gd name="connsiteY37" fmla="*/ 5302 h 10000"/>
                <a:gd name="connsiteX38" fmla="*/ 6091 w 10274"/>
                <a:gd name="connsiteY38" fmla="*/ 5195 h 10000"/>
                <a:gd name="connsiteX39" fmla="*/ 6131 w 10274"/>
                <a:gd name="connsiteY39" fmla="*/ 5160 h 10000"/>
                <a:gd name="connsiteX40" fmla="*/ 6193 w 10274"/>
                <a:gd name="connsiteY40" fmla="*/ 5160 h 10000"/>
                <a:gd name="connsiteX41" fmla="*/ 6239 w 10274"/>
                <a:gd name="connsiteY41" fmla="*/ 5103 h 10000"/>
                <a:gd name="connsiteX42" fmla="*/ 6220 w 10274"/>
                <a:gd name="connsiteY42" fmla="*/ 5039 h 10000"/>
                <a:gd name="connsiteX43" fmla="*/ 6233 w 10274"/>
                <a:gd name="connsiteY43" fmla="*/ 4982 h 10000"/>
                <a:gd name="connsiteX44" fmla="*/ 6294 w 10274"/>
                <a:gd name="connsiteY44" fmla="*/ 4876 h 10000"/>
                <a:gd name="connsiteX45" fmla="*/ 6359 w 10274"/>
                <a:gd name="connsiteY45" fmla="*/ 4776 h 10000"/>
                <a:gd name="connsiteX46" fmla="*/ 6427 w 10274"/>
                <a:gd name="connsiteY46" fmla="*/ 4755 h 10000"/>
                <a:gd name="connsiteX47" fmla="*/ 6461 w 10274"/>
                <a:gd name="connsiteY47" fmla="*/ 4720 h 10000"/>
                <a:gd name="connsiteX48" fmla="*/ 6574 w 10274"/>
                <a:gd name="connsiteY48" fmla="*/ 4734 h 10000"/>
                <a:gd name="connsiteX49" fmla="*/ 6689 w 10274"/>
                <a:gd name="connsiteY49" fmla="*/ 4734 h 10000"/>
                <a:gd name="connsiteX50" fmla="*/ 6696 w 10274"/>
                <a:gd name="connsiteY50" fmla="*/ 4670 h 10000"/>
                <a:gd name="connsiteX51" fmla="*/ 6715 w 10274"/>
                <a:gd name="connsiteY51" fmla="*/ 4627 h 10000"/>
                <a:gd name="connsiteX52" fmla="*/ 6708 w 10274"/>
                <a:gd name="connsiteY52" fmla="*/ 4599 h 10000"/>
                <a:gd name="connsiteX53" fmla="*/ 6775 w 10274"/>
                <a:gd name="connsiteY53" fmla="*/ 4578 h 10000"/>
                <a:gd name="connsiteX54" fmla="*/ 6822 w 10274"/>
                <a:gd name="connsiteY54" fmla="*/ 4634 h 10000"/>
                <a:gd name="connsiteX55" fmla="*/ 6889 w 10274"/>
                <a:gd name="connsiteY55" fmla="*/ 4613 h 10000"/>
                <a:gd name="connsiteX56" fmla="*/ 6910 w 10274"/>
                <a:gd name="connsiteY56" fmla="*/ 4578 h 10000"/>
                <a:gd name="connsiteX57" fmla="*/ 6964 w 10274"/>
                <a:gd name="connsiteY57" fmla="*/ 4564 h 10000"/>
                <a:gd name="connsiteX58" fmla="*/ 7075 w 10274"/>
                <a:gd name="connsiteY58" fmla="*/ 4493 h 10000"/>
                <a:gd name="connsiteX59" fmla="*/ 7184 w 10274"/>
                <a:gd name="connsiteY59" fmla="*/ 4521 h 10000"/>
                <a:gd name="connsiteX60" fmla="*/ 7212 w 10274"/>
                <a:gd name="connsiteY60" fmla="*/ 4507 h 10000"/>
                <a:gd name="connsiteX61" fmla="*/ 7270 w 10274"/>
                <a:gd name="connsiteY61" fmla="*/ 4528 h 10000"/>
                <a:gd name="connsiteX62" fmla="*/ 7298 w 10274"/>
                <a:gd name="connsiteY62" fmla="*/ 4471 h 10000"/>
                <a:gd name="connsiteX63" fmla="*/ 7324 w 10274"/>
                <a:gd name="connsiteY63" fmla="*/ 4500 h 10000"/>
                <a:gd name="connsiteX64" fmla="*/ 7365 w 10274"/>
                <a:gd name="connsiteY64" fmla="*/ 4493 h 10000"/>
                <a:gd name="connsiteX65" fmla="*/ 7411 w 10274"/>
                <a:gd name="connsiteY65" fmla="*/ 4556 h 10000"/>
                <a:gd name="connsiteX66" fmla="*/ 7464 w 10274"/>
                <a:gd name="connsiteY66" fmla="*/ 4549 h 10000"/>
                <a:gd name="connsiteX67" fmla="*/ 7512 w 10274"/>
                <a:gd name="connsiteY67" fmla="*/ 4578 h 10000"/>
                <a:gd name="connsiteX68" fmla="*/ 7532 w 10274"/>
                <a:gd name="connsiteY68" fmla="*/ 4556 h 10000"/>
                <a:gd name="connsiteX69" fmla="*/ 7628 w 10274"/>
                <a:gd name="connsiteY69" fmla="*/ 4564 h 10000"/>
                <a:gd name="connsiteX70" fmla="*/ 7641 w 10274"/>
                <a:gd name="connsiteY70" fmla="*/ 4585 h 10000"/>
                <a:gd name="connsiteX71" fmla="*/ 7740 w 10274"/>
                <a:gd name="connsiteY71" fmla="*/ 4514 h 10000"/>
                <a:gd name="connsiteX72" fmla="*/ 7740 w 10274"/>
                <a:gd name="connsiteY72" fmla="*/ 4393 h 10000"/>
                <a:gd name="connsiteX73" fmla="*/ 7715 w 10274"/>
                <a:gd name="connsiteY73" fmla="*/ 4379 h 10000"/>
                <a:gd name="connsiteX74" fmla="*/ 7694 w 10274"/>
                <a:gd name="connsiteY74" fmla="*/ 4294 h 10000"/>
                <a:gd name="connsiteX75" fmla="*/ 7654 w 10274"/>
                <a:gd name="connsiteY75" fmla="*/ 4209 h 10000"/>
                <a:gd name="connsiteX76" fmla="*/ 7592 w 10274"/>
                <a:gd name="connsiteY76" fmla="*/ 4173 h 10000"/>
                <a:gd name="connsiteX77" fmla="*/ 7585 w 10274"/>
                <a:gd name="connsiteY77" fmla="*/ 4131 h 10000"/>
                <a:gd name="connsiteX78" fmla="*/ 7499 w 10274"/>
                <a:gd name="connsiteY78" fmla="*/ 4053 h 10000"/>
                <a:gd name="connsiteX79" fmla="*/ 7505 w 10274"/>
                <a:gd name="connsiteY79" fmla="*/ 4024 h 10000"/>
                <a:gd name="connsiteX80" fmla="*/ 7419 w 10274"/>
                <a:gd name="connsiteY80" fmla="*/ 3982 h 10000"/>
                <a:gd name="connsiteX81" fmla="*/ 7411 w 10274"/>
                <a:gd name="connsiteY81" fmla="*/ 3903 h 10000"/>
                <a:gd name="connsiteX82" fmla="*/ 7265 w 10274"/>
                <a:gd name="connsiteY82" fmla="*/ 3833 h 10000"/>
                <a:gd name="connsiteX83" fmla="*/ 7184 w 10274"/>
                <a:gd name="connsiteY83" fmla="*/ 3683 h 10000"/>
                <a:gd name="connsiteX84" fmla="*/ 7063 w 10274"/>
                <a:gd name="connsiteY84" fmla="*/ 3676 h 10000"/>
                <a:gd name="connsiteX85" fmla="*/ 7022 w 10274"/>
                <a:gd name="connsiteY85" fmla="*/ 3648 h 10000"/>
                <a:gd name="connsiteX86" fmla="*/ 6964 w 10274"/>
                <a:gd name="connsiteY86" fmla="*/ 3669 h 10000"/>
                <a:gd name="connsiteX87" fmla="*/ 6869 w 10274"/>
                <a:gd name="connsiteY87" fmla="*/ 3669 h 10000"/>
                <a:gd name="connsiteX88" fmla="*/ 6735 w 10274"/>
                <a:gd name="connsiteY88" fmla="*/ 3840 h 10000"/>
                <a:gd name="connsiteX89" fmla="*/ 6689 w 10274"/>
                <a:gd name="connsiteY89" fmla="*/ 3918 h 10000"/>
                <a:gd name="connsiteX90" fmla="*/ 6568 w 10274"/>
                <a:gd name="connsiteY90" fmla="*/ 3797 h 10000"/>
                <a:gd name="connsiteX91" fmla="*/ 6481 w 10274"/>
                <a:gd name="connsiteY91" fmla="*/ 3747 h 10000"/>
                <a:gd name="connsiteX92" fmla="*/ 6393 w 10274"/>
                <a:gd name="connsiteY92" fmla="*/ 3754 h 10000"/>
                <a:gd name="connsiteX93" fmla="*/ 6306 w 10274"/>
                <a:gd name="connsiteY93" fmla="*/ 3790 h 10000"/>
                <a:gd name="connsiteX94" fmla="*/ 6233 w 10274"/>
                <a:gd name="connsiteY94" fmla="*/ 3762 h 10000"/>
                <a:gd name="connsiteX95" fmla="*/ 6165 w 10274"/>
                <a:gd name="connsiteY95" fmla="*/ 3804 h 10000"/>
                <a:gd name="connsiteX96" fmla="*/ 6099 w 10274"/>
                <a:gd name="connsiteY96" fmla="*/ 3889 h 10000"/>
                <a:gd name="connsiteX97" fmla="*/ 5945 w 10274"/>
                <a:gd name="connsiteY97" fmla="*/ 3733 h 10000"/>
                <a:gd name="connsiteX98" fmla="*/ 5924 w 10274"/>
                <a:gd name="connsiteY98" fmla="*/ 3577 h 10000"/>
                <a:gd name="connsiteX99" fmla="*/ 6045 w 10274"/>
                <a:gd name="connsiteY99" fmla="*/ 3513 h 10000"/>
                <a:gd name="connsiteX100" fmla="*/ 6038 w 10274"/>
                <a:gd name="connsiteY100" fmla="*/ 3343 h 10000"/>
                <a:gd name="connsiteX101" fmla="*/ 6152 w 10274"/>
                <a:gd name="connsiteY101" fmla="*/ 3144 h 10000"/>
                <a:gd name="connsiteX102" fmla="*/ 6140 w 10274"/>
                <a:gd name="connsiteY102" fmla="*/ 3109 h 10000"/>
                <a:gd name="connsiteX103" fmla="*/ 6413 w 10274"/>
                <a:gd name="connsiteY103" fmla="*/ 2456 h 10000"/>
                <a:gd name="connsiteX104" fmla="*/ 6561 w 10274"/>
                <a:gd name="connsiteY104" fmla="*/ 2555 h 10000"/>
                <a:gd name="connsiteX105" fmla="*/ 6648 w 10274"/>
                <a:gd name="connsiteY105" fmla="*/ 2598 h 10000"/>
                <a:gd name="connsiteX106" fmla="*/ 6735 w 10274"/>
                <a:gd name="connsiteY106" fmla="*/ 2598 h 10000"/>
                <a:gd name="connsiteX107" fmla="*/ 6869 w 10274"/>
                <a:gd name="connsiteY107" fmla="*/ 2676 h 10000"/>
                <a:gd name="connsiteX108" fmla="*/ 6889 w 10274"/>
                <a:gd name="connsiteY108" fmla="*/ 2626 h 10000"/>
                <a:gd name="connsiteX109" fmla="*/ 6977 w 10274"/>
                <a:gd name="connsiteY109" fmla="*/ 2612 h 10000"/>
                <a:gd name="connsiteX110" fmla="*/ 7051 w 10274"/>
                <a:gd name="connsiteY110" fmla="*/ 2527 h 10000"/>
                <a:gd name="connsiteX111" fmla="*/ 7143 w 10274"/>
                <a:gd name="connsiteY111" fmla="*/ 2463 h 10000"/>
                <a:gd name="connsiteX112" fmla="*/ 7184 w 10274"/>
                <a:gd name="connsiteY112" fmla="*/ 2399 h 10000"/>
                <a:gd name="connsiteX113" fmla="*/ 7324 w 10274"/>
                <a:gd name="connsiteY113" fmla="*/ 2356 h 10000"/>
                <a:gd name="connsiteX114" fmla="*/ 7399 w 10274"/>
                <a:gd name="connsiteY114" fmla="*/ 2363 h 10000"/>
                <a:gd name="connsiteX115" fmla="*/ 7458 w 10274"/>
                <a:gd name="connsiteY115" fmla="*/ 2300 h 10000"/>
                <a:gd name="connsiteX116" fmla="*/ 7505 w 10274"/>
                <a:gd name="connsiteY116" fmla="*/ 2214 h 10000"/>
                <a:gd name="connsiteX117" fmla="*/ 7485 w 10274"/>
                <a:gd name="connsiteY117" fmla="*/ 2200 h 10000"/>
                <a:gd name="connsiteX118" fmla="*/ 7505 w 10274"/>
                <a:gd name="connsiteY118" fmla="*/ 2108 h 10000"/>
                <a:gd name="connsiteX119" fmla="*/ 7425 w 10274"/>
                <a:gd name="connsiteY119" fmla="*/ 2108 h 10000"/>
                <a:gd name="connsiteX120" fmla="*/ 7464 w 10274"/>
                <a:gd name="connsiteY120" fmla="*/ 2030 h 10000"/>
                <a:gd name="connsiteX121" fmla="*/ 7473 w 10274"/>
                <a:gd name="connsiteY121" fmla="*/ 1938 h 10000"/>
                <a:gd name="connsiteX122" fmla="*/ 7505 w 10274"/>
                <a:gd name="connsiteY122" fmla="*/ 1916 h 10000"/>
                <a:gd name="connsiteX123" fmla="*/ 7565 w 10274"/>
                <a:gd name="connsiteY123" fmla="*/ 1824 h 10000"/>
                <a:gd name="connsiteX124" fmla="*/ 7559 w 10274"/>
                <a:gd name="connsiteY124" fmla="*/ 1753 h 10000"/>
                <a:gd name="connsiteX125" fmla="*/ 7608 w 10274"/>
                <a:gd name="connsiteY125" fmla="*/ 1675 h 10000"/>
                <a:gd name="connsiteX126" fmla="*/ 7661 w 10274"/>
                <a:gd name="connsiteY126" fmla="*/ 1625 h 10000"/>
                <a:gd name="connsiteX127" fmla="*/ 7681 w 10274"/>
                <a:gd name="connsiteY127" fmla="*/ 1540 h 10000"/>
                <a:gd name="connsiteX128" fmla="*/ 7674 w 10274"/>
                <a:gd name="connsiteY128" fmla="*/ 1512 h 10000"/>
                <a:gd name="connsiteX129" fmla="*/ 7721 w 10274"/>
                <a:gd name="connsiteY129" fmla="*/ 1455 h 10000"/>
                <a:gd name="connsiteX130" fmla="*/ 7788 w 10274"/>
                <a:gd name="connsiteY130" fmla="*/ 1285 h 10000"/>
                <a:gd name="connsiteX131" fmla="*/ 7808 w 10274"/>
                <a:gd name="connsiteY131" fmla="*/ 1185 h 10000"/>
                <a:gd name="connsiteX132" fmla="*/ 7842 w 10274"/>
                <a:gd name="connsiteY132" fmla="*/ 1192 h 10000"/>
                <a:gd name="connsiteX133" fmla="*/ 7934 w 10274"/>
                <a:gd name="connsiteY133" fmla="*/ 1079 h 10000"/>
                <a:gd name="connsiteX134" fmla="*/ 8041 w 10274"/>
                <a:gd name="connsiteY134" fmla="*/ 1015 h 10000"/>
                <a:gd name="connsiteX135" fmla="*/ 8054 w 10274"/>
                <a:gd name="connsiteY135" fmla="*/ 937 h 10000"/>
                <a:gd name="connsiteX136" fmla="*/ 8096 w 10274"/>
                <a:gd name="connsiteY136" fmla="*/ 852 h 10000"/>
                <a:gd name="connsiteX137" fmla="*/ 8083 w 10274"/>
                <a:gd name="connsiteY137" fmla="*/ 788 h 10000"/>
                <a:gd name="connsiteX138" fmla="*/ 8029 w 10274"/>
                <a:gd name="connsiteY138" fmla="*/ 731 h 10000"/>
                <a:gd name="connsiteX139" fmla="*/ 8054 w 10274"/>
                <a:gd name="connsiteY139" fmla="*/ 660 h 10000"/>
                <a:gd name="connsiteX140" fmla="*/ 8054 w 10274"/>
                <a:gd name="connsiteY140" fmla="*/ 575 h 10000"/>
                <a:gd name="connsiteX141" fmla="*/ 7955 w 10274"/>
                <a:gd name="connsiteY141" fmla="*/ 504 h 10000"/>
                <a:gd name="connsiteX142" fmla="*/ 7855 w 10274"/>
                <a:gd name="connsiteY142" fmla="*/ 546 h 10000"/>
                <a:gd name="connsiteX143" fmla="*/ 7808 w 10274"/>
                <a:gd name="connsiteY143" fmla="*/ 546 h 10000"/>
                <a:gd name="connsiteX144" fmla="*/ 7788 w 10274"/>
                <a:gd name="connsiteY144" fmla="*/ 497 h 10000"/>
                <a:gd name="connsiteX145" fmla="*/ 7788 w 10274"/>
                <a:gd name="connsiteY145" fmla="*/ 405 h 10000"/>
                <a:gd name="connsiteX146" fmla="*/ 7915 w 10274"/>
                <a:gd name="connsiteY146" fmla="*/ 312 h 10000"/>
                <a:gd name="connsiteX147" fmla="*/ 7955 w 10274"/>
                <a:gd name="connsiteY147" fmla="*/ 234 h 10000"/>
                <a:gd name="connsiteX148" fmla="*/ 8035 w 10274"/>
                <a:gd name="connsiteY148" fmla="*/ 170 h 10000"/>
                <a:gd name="connsiteX149" fmla="*/ 8109 w 10274"/>
                <a:gd name="connsiteY149" fmla="*/ 50 h 10000"/>
                <a:gd name="connsiteX150" fmla="*/ 8162 w 10274"/>
                <a:gd name="connsiteY150" fmla="*/ 28 h 10000"/>
                <a:gd name="connsiteX151" fmla="*/ 8236 w 10274"/>
                <a:gd name="connsiteY151" fmla="*/ 43 h 10000"/>
                <a:gd name="connsiteX152" fmla="*/ 8391 w 10274"/>
                <a:gd name="connsiteY152" fmla="*/ 0 h 10000"/>
                <a:gd name="connsiteX153" fmla="*/ 8464 w 10274"/>
                <a:gd name="connsiteY153" fmla="*/ 71 h 10000"/>
                <a:gd name="connsiteX154" fmla="*/ 8458 w 10274"/>
                <a:gd name="connsiteY154" fmla="*/ 121 h 10000"/>
                <a:gd name="connsiteX155" fmla="*/ 8492 w 10274"/>
                <a:gd name="connsiteY155" fmla="*/ 142 h 10000"/>
                <a:gd name="connsiteX156" fmla="*/ 8517 w 10274"/>
                <a:gd name="connsiteY156" fmla="*/ 192 h 10000"/>
                <a:gd name="connsiteX157" fmla="*/ 8477 w 10274"/>
                <a:gd name="connsiteY157" fmla="*/ 248 h 10000"/>
                <a:gd name="connsiteX158" fmla="*/ 8424 w 10274"/>
                <a:gd name="connsiteY158" fmla="*/ 376 h 10000"/>
                <a:gd name="connsiteX159" fmla="*/ 8338 w 10274"/>
                <a:gd name="connsiteY159" fmla="*/ 476 h 10000"/>
                <a:gd name="connsiteX160" fmla="*/ 8257 w 10274"/>
                <a:gd name="connsiteY160" fmla="*/ 532 h 10000"/>
                <a:gd name="connsiteX161" fmla="*/ 8318 w 10274"/>
                <a:gd name="connsiteY161" fmla="*/ 554 h 10000"/>
                <a:gd name="connsiteX162" fmla="*/ 8397 w 10274"/>
                <a:gd name="connsiteY162" fmla="*/ 639 h 10000"/>
                <a:gd name="connsiteX163" fmla="*/ 8451 w 10274"/>
                <a:gd name="connsiteY163" fmla="*/ 646 h 10000"/>
                <a:gd name="connsiteX164" fmla="*/ 8477 w 10274"/>
                <a:gd name="connsiteY164" fmla="*/ 738 h 10000"/>
                <a:gd name="connsiteX165" fmla="*/ 8531 w 10274"/>
                <a:gd name="connsiteY165" fmla="*/ 759 h 10000"/>
                <a:gd name="connsiteX166" fmla="*/ 8572 w 10274"/>
                <a:gd name="connsiteY166" fmla="*/ 752 h 10000"/>
                <a:gd name="connsiteX167" fmla="*/ 8652 w 10274"/>
                <a:gd name="connsiteY167" fmla="*/ 610 h 10000"/>
                <a:gd name="connsiteX168" fmla="*/ 8726 w 10274"/>
                <a:gd name="connsiteY168" fmla="*/ 625 h 10000"/>
                <a:gd name="connsiteX169" fmla="*/ 8738 w 10274"/>
                <a:gd name="connsiteY169" fmla="*/ 667 h 10000"/>
                <a:gd name="connsiteX170" fmla="*/ 8792 w 10274"/>
                <a:gd name="connsiteY170" fmla="*/ 717 h 10000"/>
                <a:gd name="connsiteX171" fmla="*/ 8792 w 10274"/>
                <a:gd name="connsiteY171" fmla="*/ 752 h 10000"/>
                <a:gd name="connsiteX172" fmla="*/ 8839 w 10274"/>
                <a:gd name="connsiteY172" fmla="*/ 774 h 10000"/>
                <a:gd name="connsiteX173" fmla="*/ 8907 w 10274"/>
                <a:gd name="connsiteY173" fmla="*/ 774 h 10000"/>
                <a:gd name="connsiteX174" fmla="*/ 8913 w 10274"/>
                <a:gd name="connsiteY174" fmla="*/ 837 h 10000"/>
                <a:gd name="connsiteX175" fmla="*/ 8854 w 10274"/>
                <a:gd name="connsiteY175" fmla="*/ 866 h 10000"/>
                <a:gd name="connsiteX176" fmla="*/ 8907 w 10274"/>
                <a:gd name="connsiteY176" fmla="*/ 1143 h 10000"/>
                <a:gd name="connsiteX177" fmla="*/ 8961 w 10274"/>
                <a:gd name="connsiteY177" fmla="*/ 1270 h 10000"/>
                <a:gd name="connsiteX178" fmla="*/ 8946 w 10274"/>
                <a:gd name="connsiteY178" fmla="*/ 1327 h 10000"/>
                <a:gd name="connsiteX179" fmla="*/ 8993 w 10274"/>
                <a:gd name="connsiteY179" fmla="*/ 1391 h 10000"/>
                <a:gd name="connsiteX180" fmla="*/ 9001 w 10274"/>
                <a:gd name="connsiteY180" fmla="*/ 1434 h 10000"/>
                <a:gd name="connsiteX181" fmla="*/ 9127 w 10274"/>
                <a:gd name="connsiteY181" fmla="*/ 1483 h 10000"/>
                <a:gd name="connsiteX182" fmla="*/ 9283 w 10274"/>
                <a:gd name="connsiteY182" fmla="*/ 1441 h 10000"/>
                <a:gd name="connsiteX183" fmla="*/ 9301 w 10274"/>
                <a:gd name="connsiteY183" fmla="*/ 1384 h 10000"/>
                <a:gd name="connsiteX184" fmla="*/ 9355 w 10274"/>
                <a:gd name="connsiteY184" fmla="*/ 1405 h 10000"/>
                <a:gd name="connsiteX185" fmla="*/ 9389 w 10274"/>
                <a:gd name="connsiteY185" fmla="*/ 1455 h 10000"/>
                <a:gd name="connsiteX186" fmla="*/ 9471 w 10274"/>
                <a:gd name="connsiteY186" fmla="*/ 1419 h 10000"/>
                <a:gd name="connsiteX187" fmla="*/ 9517 w 10274"/>
                <a:gd name="connsiteY187" fmla="*/ 1419 h 10000"/>
                <a:gd name="connsiteX188" fmla="*/ 9584 w 10274"/>
                <a:gd name="connsiteY188" fmla="*/ 1476 h 10000"/>
                <a:gd name="connsiteX189" fmla="*/ 9623 w 10274"/>
                <a:gd name="connsiteY189" fmla="*/ 1398 h 10000"/>
                <a:gd name="connsiteX190" fmla="*/ 9704 w 10274"/>
                <a:gd name="connsiteY190" fmla="*/ 1434 h 10000"/>
                <a:gd name="connsiteX191" fmla="*/ 9746 w 10274"/>
                <a:gd name="connsiteY191" fmla="*/ 1391 h 10000"/>
                <a:gd name="connsiteX192" fmla="*/ 9778 w 10274"/>
                <a:gd name="connsiteY192" fmla="*/ 1398 h 10000"/>
                <a:gd name="connsiteX193" fmla="*/ 9811 w 10274"/>
                <a:gd name="connsiteY193" fmla="*/ 1356 h 10000"/>
                <a:gd name="connsiteX194" fmla="*/ 9805 w 10274"/>
                <a:gd name="connsiteY194" fmla="*/ 1313 h 10000"/>
                <a:gd name="connsiteX195" fmla="*/ 9852 w 10274"/>
                <a:gd name="connsiteY195" fmla="*/ 1292 h 10000"/>
                <a:gd name="connsiteX196" fmla="*/ 9885 w 10274"/>
                <a:gd name="connsiteY196" fmla="*/ 1221 h 10000"/>
                <a:gd name="connsiteX197" fmla="*/ 9981 w 10274"/>
                <a:gd name="connsiteY197" fmla="*/ 1228 h 10000"/>
                <a:gd name="connsiteX198" fmla="*/ 10120 w 10274"/>
                <a:gd name="connsiteY198" fmla="*/ 1434 h 10000"/>
                <a:gd name="connsiteX199" fmla="*/ 10146 w 10274"/>
                <a:gd name="connsiteY199" fmla="*/ 1505 h 10000"/>
                <a:gd name="connsiteX200" fmla="*/ 10241 w 10274"/>
                <a:gd name="connsiteY200" fmla="*/ 1597 h 10000"/>
                <a:gd name="connsiteX201" fmla="*/ 10274 w 10274"/>
                <a:gd name="connsiteY201" fmla="*/ 1682 h 10000"/>
                <a:gd name="connsiteX202" fmla="*/ 10200 w 10274"/>
                <a:gd name="connsiteY202" fmla="*/ 1796 h 10000"/>
                <a:gd name="connsiteX203" fmla="*/ 10146 w 10274"/>
                <a:gd name="connsiteY203" fmla="*/ 1838 h 10000"/>
                <a:gd name="connsiteX204" fmla="*/ 10174 w 10274"/>
                <a:gd name="connsiteY204" fmla="*/ 1959 h 10000"/>
                <a:gd name="connsiteX205" fmla="*/ 10092 w 10274"/>
                <a:gd name="connsiteY205" fmla="*/ 2051 h 10000"/>
                <a:gd name="connsiteX206" fmla="*/ 10046 w 10274"/>
                <a:gd name="connsiteY206" fmla="*/ 2072 h 10000"/>
                <a:gd name="connsiteX207" fmla="*/ 10046 w 10274"/>
                <a:gd name="connsiteY207" fmla="*/ 2136 h 10000"/>
                <a:gd name="connsiteX208" fmla="*/ 9986 w 10274"/>
                <a:gd name="connsiteY208" fmla="*/ 2257 h 10000"/>
                <a:gd name="connsiteX209" fmla="*/ 9946 w 10274"/>
                <a:gd name="connsiteY209" fmla="*/ 2264 h 10000"/>
                <a:gd name="connsiteX210" fmla="*/ 9953 w 10274"/>
                <a:gd name="connsiteY210" fmla="*/ 2349 h 10000"/>
                <a:gd name="connsiteX211" fmla="*/ 9918 w 10274"/>
                <a:gd name="connsiteY211" fmla="*/ 2413 h 10000"/>
                <a:gd name="connsiteX212" fmla="*/ 9927 w 10274"/>
                <a:gd name="connsiteY212" fmla="*/ 2697 h 10000"/>
                <a:gd name="connsiteX213" fmla="*/ 9946 w 10274"/>
                <a:gd name="connsiteY213" fmla="*/ 2718 h 10000"/>
                <a:gd name="connsiteX214" fmla="*/ 9939 w 10274"/>
                <a:gd name="connsiteY214" fmla="*/ 2811 h 10000"/>
                <a:gd name="connsiteX215" fmla="*/ 9927 w 10274"/>
                <a:gd name="connsiteY215" fmla="*/ 2896 h 10000"/>
                <a:gd name="connsiteX216" fmla="*/ 9879 w 10274"/>
                <a:gd name="connsiteY216" fmla="*/ 2938 h 10000"/>
                <a:gd name="connsiteX217" fmla="*/ 9792 w 10274"/>
                <a:gd name="connsiteY217" fmla="*/ 2903 h 10000"/>
                <a:gd name="connsiteX218" fmla="*/ 9752 w 10274"/>
                <a:gd name="connsiteY218" fmla="*/ 2952 h 10000"/>
                <a:gd name="connsiteX219" fmla="*/ 9758 w 10274"/>
                <a:gd name="connsiteY219" fmla="*/ 2995 h 10000"/>
                <a:gd name="connsiteX220" fmla="*/ 9731 w 10274"/>
                <a:gd name="connsiteY220" fmla="*/ 3080 h 10000"/>
                <a:gd name="connsiteX221" fmla="*/ 9684 w 10274"/>
                <a:gd name="connsiteY221" fmla="*/ 3137 h 10000"/>
                <a:gd name="connsiteX222" fmla="*/ 9671 w 10274"/>
                <a:gd name="connsiteY222" fmla="*/ 3236 h 10000"/>
                <a:gd name="connsiteX223" fmla="*/ 9638 w 10274"/>
                <a:gd name="connsiteY223" fmla="*/ 3322 h 10000"/>
                <a:gd name="connsiteX224" fmla="*/ 9644 w 10274"/>
                <a:gd name="connsiteY224" fmla="*/ 3378 h 10000"/>
                <a:gd name="connsiteX225" fmla="*/ 9631 w 10274"/>
                <a:gd name="connsiteY225" fmla="*/ 3435 h 10000"/>
                <a:gd name="connsiteX226" fmla="*/ 9657 w 10274"/>
                <a:gd name="connsiteY226" fmla="*/ 3485 h 10000"/>
                <a:gd name="connsiteX227" fmla="*/ 9617 w 10274"/>
                <a:gd name="connsiteY227" fmla="*/ 3563 h 10000"/>
                <a:gd name="connsiteX228" fmla="*/ 9551 w 10274"/>
                <a:gd name="connsiteY228" fmla="*/ 3442 h 10000"/>
                <a:gd name="connsiteX229" fmla="*/ 9551 w 10274"/>
                <a:gd name="connsiteY229" fmla="*/ 3350 h 10000"/>
                <a:gd name="connsiteX230" fmla="*/ 9531 w 10274"/>
                <a:gd name="connsiteY230" fmla="*/ 3336 h 10000"/>
                <a:gd name="connsiteX231" fmla="*/ 9449 w 10274"/>
                <a:gd name="connsiteY231" fmla="*/ 3400 h 10000"/>
                <a:gd name="connsiteX232" fmla="*/ 9322 w 10274"/>
                <a:gd name="connsiteY232" fmla="*/ 3549 h 10000"/>
                <a:gd name="connsiteX233" fmla="*/ 9248 w 10274"/>
                <a:gd name="connsiteY233" fmla="*/ 3655 h 10000"/>
                <a:gd name="connsiteX234" fmla="*/ 9134 w 10274"/>
                <a:gd name="connsiteY234" fmla="*/ 3712 h 10000"/>
                <a:gd name="connsiteX235" fmla="*/ 9094 w 10274"/>
                <a:gd name="connsiteY235" fmla="*/ 3797 h 10000"/>
                <a:gd name="connsiteX236" fmla="*/ 9061 w 10274"/>
                <a:gd name="connsiteY236" fmla="*/ 3825 h 10000"/>
                <a:gd name="connsiteX237" fmla="*/ 8933 w 10274"/>
                <a:gd name="connsiteY237" fmla="*/ 3903 h 10000"/>
                <a:gd name="connsiteX238" fmla="*/ 8826 w 10274"/>
                <a:gd name="connsiteY238" fmla="*/ 3996 h 10000"/>
                <a:gd name="connsiteX239" fmla="*/ 8800 w 10274"/>
                <a:gd name="connsiteY239" fmla="*/ 4067 h 10000"/>
                <a:gd name="connsiteX240" fmla="*/ 8758 w 10274"/>
                <a:gd name="connsiteY240" fmla="*/ 4102 h 10000"/>
                <a:gd name="connsiteX241" fmla="*/ 8813 w 10274"/>
                <a:gd name="connsiteY241" fmla="*/ 4194 h 10000"/>
                <a:gd name="connsiteX242" fmla="*/ 8866 w 10274"/>
                <a:gd name="connsiteY242" fmla="*/ 4265 h 10000"/>
                <a:gd name="connsiteX243" fmla="*/ 8940 w 10274"/>
                <a:gd name="connsiteY243" fmla="*/ 4294 h 10000"/>
                <a:gd name="connsiteX244" fmla="*/ 8913 w 10274"/>
                <a:gd name="connsiteY244" fmla="*/ 4344 h 10000"/>
                <a:gd name="connsiteX245" fmla="*/ 8966 w 10274"/>
                <a:gd name="connsiteY245" fmla="*/ 4358 h 10000"/>
                <a:gd name="connsiteX246" fmla="*/ 8966 w 10274"/>
                <a:gd name="connsiteY246" fmla="*/ 4443 h 10000"/>
                <a:gd name="connsiteX247" fmla="*/ 9007 w 10274"/>
                <a:gd name="connsiteY247" fmla="*/ 4507 h 10000"/>
                <a:gd name="connsiteX248" fmla="*/ 9073 w 10274"/>
                <a:gd name="connsiteY248" fmla="*/ 4493 h 10000"/>
                <a:gd name="connsiteX249" fmla="*/ 9101 w 10274"/>
                <a:gd name="connsiteY249" fmla="*/ 4422 h 10000"/>
                <a:gd name="connsiteX250" fmla="*/ 9154 w 10274"/>
                <a:gd name="connsiteY250" fmla="*/ 4414 h 10000"/>
                <a:gd name="connsiteX251" fmla="*/ 9160 w 10274"/>
                <a:gd name="connsiteY251" fmla="*/ 4358 h 10000"/>
                <a:gd name="connsiteX252" fmla="*/ 9229 w 10274"/>
                <a:gd name="connsiteY252" fmla="*/ 4358 h 10000"/>
                <a:gd name="connsiteX253" fmla="*/ 9201 w 10274"/>
                <a:gd name="connsiteY253" fmla="*/ 4429 h 10000"/>
                <a:gd name="connsiteX254" fmla="*/ 9267 w 10274"/>
                <a:gd name="connsiteY254" fmla="*/ 4464 h 10000"/>
                <a:gd name="connsiteX255" fmla="*/ 9255 w 10274"/>
                <a:gd name="connsiteY255" fmla="*/ 4528 h 10000"/>
                <a:gd name="connsiteX256" fmla="*/ 9154 w 10274"/>
                <a:gd name="connsiteY256" fmla="*/ 4535 h 10000"/>
                <a:gd name="connsiteX257" fmla="*/ 9081 w 10274"/>
                <a:gd name="connsiteY257" fmla="*/ 4578 h 10000"/>
                <a:gd name="connsiteX258" fmla="*/ 9015 w 10274"/>
                <a:gd name="connsiteY258" fmla="*/ 4599 h 10000"/>
                <a:gd name="connsiteX259" fmla="*/ 9015 w 10274"/>
                <a:gd name="connsiteY259" fmla="*/ 4698 h 10000"/>
                <a:gd name="connsiteX260" fmla="*/ 9081 w 10274"/>
                <a:gd name="connsiteY260" fmla="*/ 4805 h 10000"/>
                <a:gd name="connsiteX261" fmla="*/ 9027 w 10274"/>
                <a:gd name="connsiteY261" fmla="*/ 4904 h 10000"/>
                <a:gd name="connsiteX262" fmla="*/ 8919 w 10274"/>
                <a:gd name="connsiteY262" fmla="*/ 4918 h 10000"/>
                <a:gd name="connsiteX263" fmla="*/ 8933 w 10274"/>
                <a:gd name="connsiteY263" fmla="*/ 5032 h 10000"/>
                <a:gd name="connsiteX264" fmla="*/ 8927 w 10274"/>
                <a:gd name="connsiteY264" fmla="*/ 5103 h 10000"/>
                <a:gd name="connsiteX265" fmla="*/ 8893 w 10274"/>
                <a:gd name="connsiteY265" fmla="*/ 5138 h 10000"/>
                <a:gd name="connsiteX266" fmla="*/ 8826 w 10274"/>
                <a:gd name="connsiteY266" fmla="*/ 5110 h 10000"/>
                <a:gd name="connsiteX267" fmla="*/ 8767 w 10274"/>
                <a:gd name="connsiteY267" fmla="*/ 5018 h 10000"/>
                <a:gd name="connsiteX268" fmla="*/ 8699 w 10274"/>
                <a:gd name="connsiteY268" fmla="*/ 5089 h 10000"/>
                <a:gd name="connsiteX269" fmla="*/ 8632 w 10274"/>
                <a:gd name="connsiteY269" fmla="*/ 5039 h 10000"/>
                <a:gd name="connsiteX270" fmla="*/ 8625 w 10274"/>
                <a:gd name="connsiteY270" fmla="*/ 5011 h 10000"/>
                <a:gd name="connsiteX271" fmla="*/ 8531 w 10274"/>
                <a:gd name="connsiteY271" fmla="*/ 4947 h 10000"/>
                <a:gd name="connsiteX272" fmla="*/ 8504 w 10274"/>
                <a:gd name="connsiteY272" fmla="*/ 4961 h 10000"/>
                <a:gd name="connsiteX273" fmla="*/ 8517 w 10274"/>
                <a:gd name="connsiteY273" fmla="*/ 5039 h 10000"/>
                <a:gd name="connsiteX274" fmla="*/ 8464 w 10274"/>
                <a:gd name="connsiteY274" fmla="*/ 5138 h 10000"/>
                <a:gd name="connsiteX275" fmla="*/ 8504 w 10274"/>
                <a:gd name="connsiteY275" fmla="*/ 5160 h 10000"/>
                <a:gd name="connsiteX276" fmla="*/ 8579 w 10274"/>
                <a:gd name="connsiteY276" fmla="*/ 5145 h 10000"/>
                <a:gd name="connsiteX277" fmla="*/ 8592 w 10274"/>
                <a:gd name="connsiteY277" fmla="*/ 5181 h 10000"/>
                <a:gd name="connsiteX278" fmla="*/ 8579 w 10274"/>
                <a:gd name="connsiteY278" fmla="*/ 5224 h 10000"/>
                <a:gd name="connsiteX279" fmla="*/ 8605 w 10274"/>
                <a:gd name="connsiteY279" fmla="*/ 5280 h 10000"/>
                <a:gd name="connsiteX280" fmla="*/ 8665 w 10274"/>
                <a:gd name="connsiteY280" fmla="*/ 5316 h 10000"/>
                <a:gd name="connsiteX281" fmla="*/ 8652 w 10274"/>
                <a:gd name="connsiteY281" fmla="*/ 5401 h 10000"/>
                <a:gd name="connsiteX282" fmla="*/ 8692 w 10274"/>
                <a:gd name="connsiteY282" fmla="*/ 5444 h 10000"/>
                <a:gd name="connsiteX283" fmla="*/ 8645 w 10274"/>
                <a:gd name="connsiteY283" fmla="*/ 5486 h 10000"/>
                <a:gd name="connsiteX284" fmla="*/ 8632 w 10274"/>
                <a:gd name="connsiteY284" fmla="*/ 5642 h 10000"/>
                <a:gd name="connsiteX285" fmla="*/ 8605 w 10274"/>
                <a:gd name="connsiteY285" fmla="*/ 5649 h 10000"/>
                <a:gd name="connsiteX286" fmla="*/ 8638 w 10274"/>
                <a:gd name="connsiteY286" fmla="*/ 5720 h 10000"/>
                <a:gd name="connsiteX287" fmla="*/ 8645 w 10274"/>
                <a:gd name="connsiteY287" fmla="*/ 5841 h 10000"/>
                <a:gd name="connsiteX288" fmla="*/ 8678 w 10274"/>
                <a:gd name="connsiteY288" fmla="*/ 5869 h 10000"/>
                <a:gd name="connsiteX289" fmla="*/ 8686 w 10274"/>
                <a:gd name="connsiteY289" fmla="*/ 5905 h 10000"/>
                <a:gd name="connsiteX290" fmla="*/ 8712 w 10274"/>
                <a:gd name="connsiteY290" fmla="*/ 5912 h 10000"/>
                <a:gd name="connsiteX291" fmla="*/ 8718 w 10274"/>
                <a:gd name="connsiteY291" fmla="*/ 5983 h 10000"/>
                <a:gd name="connsiteX292" fmla="*/ 8705 w 10274"/>
                <a:gd name="connsiteY292" fmla="*/ 6033 h 10000"/>
                <a:gd name="connsiteX293" fmla="*/ 8774 w 10274"/>
                <a:gd name="connsiteY293" fmla="*/ 6061 h 10000"/>
                <a:gd name="connsiteX294" fmla="*/ 8873 w 10274"/>
                <a:gd name="connsiteY294" fmla="*/ 6004 h 10000"/>
                <a:gd name="connsiteX295" fmla="*/ 9020 w 10274"/>
                <a:gd name="connsiteY295" fmla="*/ 5891 h 10000"/>
                <a:gd name="connsiteX296" fmla="*/ 9061 w 10274"/>
                <a:gd name="connsiteY296" fmla="*/ 5891 h 10000"/>
                <a:gd name="connsiteX297" fmla="*/ 9061 w 10274"/>
                <a:gd name="connsiteY297" fmla="*/ 5976 h 10000"/>
                <a:gd name="connsiteX298" fmla="*/ 9088 w 10274"/>
                <a:gd name="connsiteY298" fmla="*/ 5990 h 10000"/>
                <a:gd name="connsiteX299" fmla="*/ 9134 w 10274"/>
                <a:gd name="connsiteY299" fmla="*/ 6089 h 10000"/>
                <a:gd name="connsiteX300" fmla="*/ 9168 w 10274"/>
                <a:gd name="connsiteY300" fmla="*/ 6097 h 10000"/>
                <a:gd name="connsiteX301" fmla="*/ 9147 w 10274"/>
                <a:gd name="connsiteY301" fmla="*/ 6153 h 10000"/>
                <a:gd name="connsiteX302" fmla="*/ 9201 w 10274"/>
                <a:gd name="connsiteY302" fmla="*/ 6281 h 10000"/>
                <a:gd name="connsiteX303" fmla="*/ 9201 w 10274"/>
                <a:gd name="connsiteY303" fmla="*/ 6345 h 10000"/>
                <a:gd name="connsiteX304" fmla="*/ 9229 w 10274"/>
                <a:gd name="connsiteY304" fmla="*/ 6416 h 10000"/>
                <a:gd name="connsiteX305" fmla="*/ 9187 w 10274"/>
                <a:gd name="connsiteY305" fmla="*/ 6473 h 10000"/>
                <a:gd name="connsiteX306" fmla="*/ 9141 w 10274"/>
                <a:gd name="connsiteY306" fmla="*/ 6466 h 10000"/>
                <a:gd name="connsiteX307" fmla="*/ 9141 w 10274"/>
                <a:gd name="connsiteY307" fmla="*/ 6501 h 10000"/>
                <a:gd name="connsiteX308" fmla="*/ 9187 w 10274"/>
                <a:gd name="connsiteY308" fmla="*/ 6544 h 10000"/>
                <a:gd name="connsiteX309" fmla="*/ 9208 w 10274"/>
                <a:gd name="connsiteY309" fmla="*/ 6515 h 10000"/>
                <a:gd name="connsiteX310" fmla="*/ 9248 w 10274"/>
                <a:gd name="connsiteY310" fmla="*/ 6579 h 10000"/>
                <a:gd name="connsiteX311" fmla="*/ 9296 w 10274"/>
                <a:gd name="connsiteY311" fmla="*/ 6579 h 10000"/>
                <a:gd name="connsiteX312" fmla="*/ 9267 w 10274"/>
                <a:gd name="connsiteY312" fmla="*/ 6757 h 10000"/>
                <a:gd name="connsiteX313" fmla="*/ 9248 w 10274"/>
                <a:gd name="connsiteY313" fmla="*/ 6792 h 10000"/>
                <a:gd name="connsiteX314" fmla="*/ 9187 w 10274"/>
                <a:gd name="connsiteY314" fmla="*/ 6778 h 10000"/>
                <a:gd name="connsiteX315" fmla="*/ 9114 w 10274"/>
                <a:gd name="connsiteY315" fmla="*/ 6799 h 10000"/>
                <a:gd name="connsiteX316" fmla="*/ 9088 w 10274"/>
                <a:gd name="connsiteY316" fmla="*/ 6842 h 10000"/>
                <a:gd name="connsiteX317" fmla="*/ 9081 w 10274"/>
                <a:gd name="connsiteY317" fmla="*/ 6884 h 10000"/>
                <a:gd name="connsiteX318" fmla="*/ 9035 w 10274"/>
                <a:gd name="connsiteY318" fmla="*/ 6934 h 10000"/>
                <a:gd name="connsiteX319" fmla="*/ 8961 w 10274"/>
                <a:gd name="connsiteY319" fmla="*/ 6941 h 10000"/>
                <a:gd name="connsiteX320" fmla="*/ 8946 w 10274"/>
                <a:gd name="connsiteY320" fmla="*/ 6962 h 10000"/>
                <a:gd name="connsiteX321" fmla="*/ 8899 w 10274"/>
                <a:gd name="connsiteY321" fmla="*/ 6927 h 10000"/>
                <a:gd name="connsiteX322" fmla="*/ 8854 w 10274"/>
                <a:gd name="connsiteY322" fmla="*/ 6934 h 10000"/>
                <a:gd name="connsiteX323" fmla="*/ 8826 w 10274"/>
                <a:gd name="connsiteY323" fmla="*/ 6906 h 10000"/>
                <a:gd name="connsiteX324" fmla="*/ 8767 w 10274"/>
                <a:gd name="connsiteY324" fmla="*/ 6891 h 10000"/>
                <a:gd name="connsiteX325" fmla="*/ 8780 w 10274"/>
                <a:gd name="connsiteY325" fmla="*/ 6941 h 10000"/>
                <a:gd name="connsiteX326" fmla="*/ 8752 w 10274"/>
                <a:gd name="connsiteY326" fmla="*/ 6991 h 10000"/>
                <a:gd name="connsiteX327" fmla="*/ 8652 w 10274"/>
                <a:gd name="connsiteY327" fmla="*/ 6984 h 10000"/>
                <a:gd name="connsiteX328" fmla="*/ 8619 w 10274"/>
                <a:gd name="connsiteY328" fmla="*/ 6962 h 10000"/>
                <a:gd name="connsiteX329" fmla="*/ 8565 w 10274"/>
                <a:gd name="connsiteY329" fmla="*/ 6984 h 10000"/>
                <a:gd name="connsiteX330" fmla="*/ 8558 w 10274"/>
                <a:gd name="connsiteY330" fmla="*/ 7055 h 10000"/>
                <a:gd name="connsiteX331" fmla="*/ 8458 w 10274"/>
                <a:gd name="connsiteY331" fmla="*/ 7133 h 10000"/>
                <a:gd name="connsiteX332" fmla="*/ 8424 w 10274"/>
                <a:gd name="connsiteY332" fmla="*/ 7090 h 10000"/>
                <a:gd name="connsiteX333" fmla="*/ 8351 w 10274"/>
                <a:gd name="connsiteY333" fmla="*/ 7111 h 10000"/>
                <a:gd name="connsiteX334" fmla="*/ 8304 w 10274"/>
                <a:gd name="connsiteY334" fmla="*/ 7133 h 10000"/>
                <a:gd name="connsiteX335" fmla="*/ 8297 w 10274"/>
                <a:gd name="connsiteY335" fmla="*/ 7168 h 10000"/>
                <a:gd name="connsiteX336" fmla="*/ 8195 w 10274"/>
                <a:gd name="connsiteY336" fmla="*/ 7246 h 10000"/>
                <a:gd name="connsiteX337" fmla="*/ 8137 w 10274"/>
                <a:gd name="connsiteY337" fmla="*/ 7232 h 10000"/>
                <a:gd name="connsiteX338" fmla="*/ 8076 w 10274"/>
                <a:gd name="connsiteY338" fmla="*/ 7260 h 10000"/>
                <a:gd name="connsiteX339" fmla="*/ 8029 w 10274"/>
                <a:gd name="connsiteY339" fmla="*/ 7303 h 10000"/>
                <a:gd name="connsiteX340" fmla="*/ 7962 w 10274"/>
                <a:gd name="connsiteY340" fmla="*/ 7331 h 10000"/>
                <a:gd name="connsiteX341" fmla="*/ 7968 w 10274"/>
                <a:gd name="connsiteY341" fmla="*/ 7374 h 10000"/>
                <a:gd name="connsiteX342" fmla="*/ 7909 w 10274"/>
                <a:gd name="connsiteY342" fmla="*/ 7402 h 10000"/>
                <a:gd name="connsiteX343" fmla="*/ 7821 w 10274"/>
                <a:gd name="connsiteY343" fmla="*/ 7523 h 10000"/>
                <a:gd name="connsiteX344" fmla="*/ 7808 w 10274"/>
                <a:gd name="connsiteY344" fmla="*/ 7573 h 10000"/>
                <a:gd name="connsiteX345" fmla="*/ 7780 w 10274"/>
                <a:gd name="connsiteY345" fmla="*/ 7559 h 10000"/>
                <a:gd name="connsiteX346" fmla="*/ 7794 w 10274"/>
                <a:gd name="connsiteY346" fmla="*/ 7523 h 10000"/>
                <a:gd name="connsiteX347" fmla="*/ 7708 w 10274"/>
                <a:gd name="connsiteY347" fmla="*/ 7339 h 10000"/>
                <a:gd name="connsiteX348" fmla="*/ 7708 w 10274"/>
                <a:gd name="connsiteY348" fmla="*/ 7268 h 10000"/>
                <a:gd name="connsiteX349" fmla="*/ 7668 w 10274"/>
                <a:gd name="connsiteY349" fmla="*/ 7268 h 10000"/>
                <a:gd name="connsiteX350" fmla="*/ 7544 w 10274"/>
                <a:gd name="connsiteY350" fmla="*/ 7197 h 10000"/>
                <a:gd name="connsiteX351" fmla="*/ 7473 w 10274"/>
                <a:gd name="connsiteY351" fmla="*/ 7232 h 10000"/>
                <a:gd name="connsiteX352" fmla="*/ 7452 w 10274"/>
                <a:gd name="connsiteY352" fmla="*/ 7275 h 10000"/>
                <a:gd name="connsiteX353" fmla="*/ 7505 w 10274"/>
                <a:gd name="connsiteY353" fmla="*/ 7324 h 10000"/>
                <a:gd name="connsiteX354" fmla="*/ 7518 w 10274"/>
                <a:gd name="connsiteY354" fmla="*/ 7367 h 10000"/>
                <a:gd name="connsiteX355" fmla="*/ 7485 w 10274"/>
                <a:gd name="connsiteY355" fmla="*/ 7410 h 10000"/>
                <a:gd name="connsiteX356" fmla="*/ 7492 w 10274"/>
                <a:gd name="connsiteY356" fmla="*/ 7445 h 10000"/>
                <a:gd name="connsiteX357" fmla="*/ 7479 w 10274"/>
                <a:gd name="connsiteY357" fmla="*/ 7516 h 10000"/>
                <a:gd name="connsiteX358" fmla="*/ 7485 w 10274"/>
                <a:gd name="connsiteY358" fmla="*/ 7587 h 10000"/>
                <a:gd name="connsiteX359" fmla="*/ 7526 w 10274"/>
                <a:gd name="connsiteY359" fmla="*/ 7700 h 10000"/>
                <a:gd name="connsiteX360" fmla="*/ 7485 w 10274"/>
                <a:gd name="connsiteY360" fmla="*/ 7743 h 10000"/>
                <a:gd name="connsiteX361" fmla="*/ 7492 w 10274"/>
                <a:gd name="connsiteY361" fmla="*/ 7779 h 10000"/>
                <a:gd name="connsiteX362" fmla="*/ 7458 w 10274"/>
                <a:gd name="connsiteY362" fmla="*/ 7793 h 10000"/>
                <a:gd name="connsiteX363" fmla="*/ 7439 w 10274"/>
                <a:gd name="connsiteY363" fmla="*/ 7814 h 10000"/>
                <a:gd name="connsiteX364" fmla="*/ 7310 w 10274"/>
                <a:gd name="connsiteY364" fmla="*/ 7800 h 10000"/>
                <a:gd name="connsiteX365" fmla="*/ 7291 w 10274"/>
                <a:gd name="connsiteY365" fmla="*/ 7757 h 10000"/>
                <a:gd name="connsiteX366" fmla="*/ 7250 w 10274"/>
                <a:gd name="connsiteY366" fmla="*/ 7786 h 10000"/>
                <a:gd name="connsiteX367" fmla="*/ 7164 w 10274"/>
                <a:gd name="connsiteY367" fmla="*/ 7771 h 10000"/>
                <a:gd name="connsiteX368" fmla="*/ 7104 w 10274"/>
                <a:gd name="connsiteY368" fmla="*/ 7793 h 10000"/>
                <a:gd name="connsiteX369" fmla="*/ 7070 w 10274"/>
                <a:gd name="connsiteY369" fmla="*/ 7644 h 10000"/>
                <a:gd name="connsiteX370" fmla="*/ 7035 w 10274"/>
                <a:gd name="connsiteY370" fmla="*/ 7637 h 10000"/>
                <a:gd name="connsiteX371" fmla="*/ 6996 w 10274"/>
                <a:gd name="connsiteY371" fmla="*/ 7544 h 10000"/>
                <a:gd name="connsiteX372" fmla="*/ 7017 w 10274"/>
                <a:gd name="connsiteY372" fmla="*/ 7502 h 10000"/>
                <a:gd name="connsiteX373" fmla="*/ 7063 w 10274"/>
                <a:gd name="connsiteY373" fmla="*/ 7523 h 10000"/>
                <a:gd name="connsiteX374" fmla="*/ 7084 w 10274"/>
                <a:gd name="connsiteY374" fmla="*/ 7473 h 10000"/>
                <a:gd name="connsiteX375" fmla="*/ 7051 w 10274"/>
                <a:gd name="connsiteY375" fmla="*/ 7438 h 10000"/>
                <a:gd name="connsiteX376" fmla="*/ 7070 w 10274"/>
                <a:gd name="connsiteY376" fmla="*/ 7402 h 10000"/>
                <a:gd name="connsiteX377" fmla="*/ 6983 w 10274"/>
                <a:gd name="connsiteY377" fmla="*/ 7331 h 10000"/>
                <a:gd name="connsiteX378" fmla="*/ 6989 w 10274"/>
                <a:gd name="connsiteY378" fmla="*/ 7296 h 10000"/>
                <a:gd name="connsiteX379" fmla="*/ 6936 w 10274"/>
                <a:gd name="connsiteY379" fmla="*/ 7260 h 10000"/>
                <a:gd name="connsiteX380" fmla="*/ 6969 w 10274"/>
                <a:gd name="connsiteY380" fmla="*/ 7218 h 10000"/>
                <a:gd name="connsiteX381" fmla="*/ 6956 w 10274"/>
                <a:gd name="connsiteY381" fmla="*/ 7168 h 10000"/>
                <a:gd name="connsiteX382" fmla="*/ 6895 w 10274"/>
                <a:gd name="connsiteY382" fmla="*/ 7090 h 10000"/>
                <a:gd name="connsiteX383" fmla="*/ 6856 w 10274"/>
                <a:gd name="connsiteY383" fmla="*/ 7026 h 10000"/>
                <a:gd name="connsiteX384" fmla="*/ 6775 w 10274"/>
                <a:gd name="connsiteY384" fmla="*/ 7055 h 10000"/>
                <a:gd name="connsiteX385" fmla="*/ 6729 w 10274"/>
                <a:gd name="connsiteY385" fmla="*/ 7048 h 10000"/>
                <a:gd name="connsiteX386" fmla="*/ 6702 w 10274"/>
                <a:gd name="connsiteY386" fmla="*/ 7111 h 10000"/>
                <a:gd name="connsiteX387" fmla="*/ 6609 w 10274"/>
                <a:gd name="connsiteY387" fmla="*/ 7119 h 10000"/>
                <a:gd name="connsiteX388" fmla="*/ 6574 w 10274"/>
                <a:gd name="connsiteY388" fmla="*/ 7111 h 10000"/>
                <a:gd name="connsiteX389" fmla="*/ 6494 w 10274"/>
                <a:gd name="connsiteY389" fmla="*/ 7161 h 10000"/>
                <a:gd name="connsiteX390" fmla="*/ 6502 w 10274"/>
                <a:gd name="connsiteY390" fmla="*/ 7260 h 10000"/>
                <a:gd name="connsiteX391" fmla="*/ 6481 w 10274"/>
                <a:gd name="connsiteY391" fmla="*/ 7324 h 10000"/>
                <a:gd name="connsiteX392" fmla="*/ 6481 w 10274"/>
                <a:gd name="connsiteY392" fmla="*/ 7381 h 10000"/>
                <a:gd name="connsiteX393" fmla="*/ 6413 w 10274"/>
                <a:gd name="connsiteY393" fmla="*/ 7424 h 10000"/>
                <a:gd name="connsiteX394" fmla="*/ 6340 w 10274"/>
                <a:gd name="connsiteY394" fmla="*/ 7431 h 10000"/>
                <a:gd name="connsiteX395" fmla="*/ 6320 w 10274"/>
                <a:gd name="connsiteY395" fmla="*/ 7410 h 10000"/>
                <a:gd name="connsiteX396" fmla="*/ 6253 w 10274"/>
                <a:gd name="connsiteY396" fmla="*/ 7388 h 10000"/>
                <a:gd name="connsiteX397" fmla="*/ 6215 w 10274"/>
                <a:gd name="connsiteY397" fmla="*/ 7431 h 10000"/>
                <a:gd name="connsiteX398" fmla="*/ 6205 w 10274"/>
                <a:gd name="connsiteY398" fmla="*/ 7473 h 10000"/>
                <a:gd name="connsiteX399" fmla="*/ 6165 w 10274"/>
                <a:gd name="connsiteY399" fmla="*/ 7480 h 10000"/>
                <a:gd name="connsiteX400" fmla="*/ 6159 w 10274"/>
                <a:gd name="connsiteY400" fmla="*/ 7523 h 10000"/>
                <a:gd name="connsiteX401" fmla="*/ 6126 w 10274"/>
                <a:gd name="connsiteY401" fmla="*/ 7523 h 10000"/>
                <a:gd name="connsiteX402" fmla="*/ 6086 w 10274"/>
                <a:gd name="connsiteY402" fmla="*/ 7424 h 10000"/>
                <a:gd name="connsiteX403" fmla="*/ 5992 w 10274"/>
                <a:gd name="connsiteY403" fmla="*/ 7473 h 10000"/>
                <a:gd name="connsiteX404" fmla="*/ 5884 w 10274"/>
                <a:gd name="connsiteY404" fmla="*/ 7551 h 10000"/>
                <a:gd name="connsiteX405" fmla="*/ 5843 w 10274"/>
                <a:gd name="connsiteY405" fmla="*/ 7566 h 10000"/>
                <a:gd name="connsiteX406" fmla="*/ 5858 w 10274"/>
                <a:gd name="connsiteY406" fmla="*/ 7615 h 10000"/>
                <a:gd name="connsiteX407" fmla="*/ 5797 w 10274"/>
                <a:gd name="connsiteY407" fmla="*/ 7637 h 10000"/>
                <a:gd name="connsiteX408" fmla="*/ 5756 w 10274"/>
                <a:gd name="connsiteY408" fmla="*/ 7608 h 10000"/>
                <a:gd name="connsiteX409" fmla="*/ 5669 w 10274"/>
                <a:gd name="connsiteY409" fmla="*/ 7622 h 10000"/>
                <a:gd name="connsiteX410" fmla="*/ 5669 w 10274"/>
                <a:gd name="connsiteY410" fmla="*/ 7395 h 10000"/>
                <a:gd name="connsiteX411" fmla="*/ 5755 w 10274"/>
                <a:gd name="connsiteY411" fmla="*/ 7826 h 10000"/>
                <a:gd name="connsiteX0" fmla="*/ 5269 w 10274"/>
                <a:gd name="connsiteY0" fmla="*/ 7970 h 10001"/>
                <a:gd name="connsiteX1" fmla="*/ 5321 w 10274"/>
                <a:gd name="connsiteY1" fmla="*/ 8247 h 10001"/>
                <a:gd name="connsiteX2" fmla="*/ 5273 w 10274"/>
                <a:gd name="connsiteY2" fmla="*/ 8254 h 10001"/>
                <a:gd name="connsiteX3" fmla="*/ 5112 w 10274"/>
                <a:gd name="connsiteY3" fmla="*/ 8353 h 10001"/>
                <a:gd name="connsiteX4" fmla="*/ 5020 w 10274"/>
                <a:gd name="connsiteY4" fmla="*/ 8368 h 10001"/>
                <a:gd name="connsiteX5" fmla="*/ 4984 w 10274"/>
                <a:gd name="connsiteY5" fmla="*/ 8311 h 10001"/>
                <a:gd name="connsiteX6" fmla="*/ 4839 w 10274"/>
                <a:gd name="connsiteY6" fmla="*/ 8361 h 10001"/>
                <a:gd name="connsiteX7" fmla="*/ 4819 w 10274"/>
                <a:gd name="connsiteY7" fmla="*/ 8432 h 10001"/>
                <a:gd name="connsiteX8" fmla="*/ 4732 w 10274"/>
                <a:gd name="connsiteY8" fmla="*/ 8417 h 10001"/>
                <a:gd name="connsiteX9" fmla="*/ 4658 w 10274"/>
                <a:gd name="connsiteY9" fmla="*/ 8382 h 10001"/>
                <a:gd name="connsiteX10" fmla="*/ 4598 w 10274"/>
                <a:gd name="connsiteY10" fmla="*/ 8403 h 10001"/>
                <a:gd name="connsiteX11" fmla="*/ 2110 w 10274"/>
                <a:gd name="connsiteY11" fmla="*/ 8971 h 10001"/>
                <a:gd name="connsiteX12" fmla="*/ 2117 w 10274"/>
                <a:gd name="connsiteY12" fmla="*/ 9021 h 10001"/>
                <a:gd name="connsiteX13" fmla="*/ 1453 w 10274"/>
                <a:gd name="connsiteY13" fmla="*/ 9943 h 10001"/>
                <a:gd name="connsiteX14" fmla="*/ 1414 w 10274"/>
                <a:gd name="connsiteY14" fmla="*/ 9929 h 10001"/>
                <a:gd name="connsiteX15" fmla="*/ 1346 w 10274"/>
                <a:gd name="connsiteY15" fmla="*/ 9943 h 10001"/>
                <a:gd name="connsiteX16" fmla="*/ 1340 w 10274"/>
                <a:gd name="connsiteY16" fmla="*/ 9957 h 10001"/>
                <a:gd name="connsiteX17" fmla="*/ 1246 w 10274"/>
                <a:gd name="connsiteY17" fmla="*/ 10000 h 10001"/>
                <a:gd name="connsiteX18" fmla="*/ 1126 w 10274"/>
                <a:gd name="connsiteY18" fmla="*/ 9901 h 10001"/>
                <a:gd name="connsiteX19" fmla="*/ 1038 w 10274"/>
                <a:gd name="connsiteY19" fmla="*/ 9794 h 10001"/>
                <a:gd name="connsiteX20" fmla="*/ 958 w 10274"/>
                <a:gd name="connsiteY20" fmla="*/ 9482 h 10001"/>
                <a:gd name="connsiteX21" fmla="*/ 274 w 10274"/>
                <a:gd name="connsiteY21" fmla="*/ 7104 h 10001"/>
                <a:gd name="connsiteX22" fmla="*/ 6108 w 10274"/>
                <a:gd name="connsiteY22" fmla="*/ 7627 h 10001"/>
                <a:gd name="connsiteX23" fmla="*/ 4939 w 10274"/>
                <a:gd name="connsiteY23" fmla="*/ 5713 h 10001"/>
                <a:gd name="connsiteX24" fmla="*/ 5093 w 10274"/>
                <a:gd name="connsiteY24" fmla="*/ 5720 h 10001"/>
                <a:gd name="connsiteX25" fmla="*/ 5146 w 10274"/>
                <a:gd name="connsiteY25" fmla="*/ 5742 h 10001"/>
                <a:gd name="connsiteX26" fmla="*/ 5260 w 10274"/>
                <a:gd name="connsiteY26" fmla="*/ 5635 h 10001"/>
                <a:gd name="connsiteX27" fmla="*/ 5321 w 10274"/>
                <a:gd name="connsiteY27" fmla="*/ 5628 h 10001"/>
                <a:gd name="connsiteX28" fmla="*/ 5374 w 10274"/>
                <a:gd name="connsiteY28" fmla="*/ 5564 h 10001"/>
                <a:gd name="connsiteX29" fmla="*/ 5441 w 10274"/>
                <a:gd name="connsiteY29" fmla="*/ 5515 h 10001"/>
                <a:gd name="connsiteX30" fmla="*/ 5508 w 10274"/>
                <a:gd name="connsiteY30" fmla="*/ 5408 h 10001"/>
                <a:gd name="connsiteX31" fmla="*/ 5522 w 10274"/>
                <a:gd name="connsiteY31" fmla="*/ 5344 h 10001"/>
                <a:gd name="connsiteX32" fmla="*/ 5602 w 10274"/>
                <a:gd name="connsiteY32" fmla="*/ 5316 h 10001"/>
                <a:gd name="connsiteX33" fmla="*/ 5696 w 10274"/>
                <a:gd name="connsiteY33" fmla="*/ 5351 h 10001"/>
                <a:gd name="connsiteX34" fmla="*/ 5776 w 10274"/>
                <a:gd name="connsiteY34" fmla="*/ 5337 h 10001"/>
                <a:gd name="connsiteX35" fmla="*/ 5858 w 10274"/>
                <a:gd name="connsiteY35" fmla="*/ 5344 h 10001"/>
                <a:gd name="connsiteX36" fmla="*/ 5999 w 10274"/>
                <a:gd name="connsiteY36" fmla="*/ 5302 h 10001"/>
                <a:gd name="connsiteX37" fmla="*/ 6091 w 10274"/>
                <a:gd name="connsiteY37" fmla="*/ 5195 h 10001"/>
                <a:gd name="connsiteX38" fmla="*/ 6131 w 10274"/>
                <a:gd name="connsiteY38" fmla="*/ 5160 h 10001"/>
                <a:gd name="connsiteX39" fmla="*/ 6193 w 10274"/>
                <a:gd name="connsiteY39" fmla="*/ 5160 h 10001"/>
                <a:gd name="connsiteX40" fmla="*/ 6239 w 10274"/>
                <a:gd name="connsiteY40" fmla="*/ 5103 h 10001"/>
                <a:gd name="connsiteX41" fmla="*/ 6220 w 10274"/>
                <a:gd name="connsiteY41" fmla="*/ 5039 h 10001"/>
                <a:gd name="connsiteX42" fmla="*/ 6233 w 10274"/>
                <a:gd name="connsiteY42" fmla="*/ 4982 h 10001"/>
                <a:gd name="connsiteX43" fmla="*/ 6294 w 10274"/>
                <a:gd name="connsiteY43" fmla="*/ 4876 h 10001"/>
                <a:gd name="connsiteX44" fmla="*/ 6359 w 10274"/>
                <a:gd name="connsiteY44" fmla="*/ 4776 h 10001"/>
                <a:gd name="connsiteX45" fmla="*/ 6427 w 10274"/>
                <a:gd name="connsiteY45" fmla="*/ 4755 h 10001"/>
                <a:gd name="connsiteX46" fmla="*/ 6461 w 10274"/>
                <a:gd name="connsiteY46" fmla="*/ 4720 h 10001"/>
                <a:gd name="connsiteX47" fmla="*/ 6574 w 10274"/>
                <a:gd name="connsiteY47" fmla="*/ 4734 h 10001"/>
                <a:gd name="connsiteX48" fmla="*/ 6689 w 10274"/>
                <a:gd name="connsiteY48" fmla="*/ 4734 h 10001"/>
                <a:gd name="connsiteX49" fmla="*/ 6696 w 10274"/>
                <a:gd name="connsiteY49" fmla="*/ 4670 h 10001"/>
                <a:gd name="connsiteX50" fmla="*/ 6715 w 10274"/>
                <a:gd name="connsiteY50" fmla="*/ 4627 h 10001"/>
                <a:gd name="connsiteX51" fmla="*/ 6708 w 10274"/>
                <a:gd name="connsiteY51" fmla="*/ 4599 h 10001"/>
                <a:gd name="connsiteX52" fmla="*/ 6775 w 10274"/>
                <a:gd name="connsiteY52" fmla="*/ 4578 h 10001"/>
                <a:gd name="connsiteX53" fmla="*/ 6822 w 10274"/>
                <a:gd name="connsiteY53" fmla="*/ 4634 h 10001"/>
                <a:gd name="connsiteX54" fmla="*/ 6889 w 10274"/>
                <a:gd name="connsiteY54" fmla="*/ 4613 h 10001"/>
                <a:gd name="connsiteX55" fmla="*/ 6910 w 10274"/>
                <a:gd name="connsiteY55" fmla="*/ 4578 h 10001"/>
                <a:gd name="connsiteX56" fmla="*/ 6964 w 10274"/>
                <a:gd name="connsiteY56" fmla="*/ 4564 h 10001"/>
                <a:gd name="connsiteX57" fmla="*/ 7075 w 10274"/>
                <a:gd name="connsiteY57" fmla="*/ 4493 h 10001"/>
                <a:gd name="connsiteX58" fmla="*/ 7184 w 10274"/>
                <a:gd name="connsiteY58" fmla="*/ 4521 h 10001"/>
                <a:gd name="connsiteX59" fmla="*/ 7212 w 10274"/>
                <a:gd name="connsiteY59" fmla="*/ 4507 h 10001"/>
                <a:gd name="connsiteX60" fmla="*/ 7270 w 10274"/>
                <a:gd name="connsiteY60" fmla="*/ 4528 h 10001"/>
                <a:gd name="connsiteX61" fmla="*/ 7298 w 10274"/>
                <a:gd name="connsiteY61" fmla="*/ 4471 h 10001"/>
                <a:gd name="connsiteX62" fmla="*/ 7324 w 10274"/>
                <a:gd name="connsiteY62" fmla="*/ 4500 h 10001"/>
                <a:gd name="connsiteX63" fmla="*/ 7365 w 10274"/>
                <a:gd name="connsiteY63" fmla="*/ 4493 h 10001"/>
                <a:gd name="connsiteX64" fmla="*/ 7411 w 10274"/>
                <a:gd name="connsiteY64" fmla="*/ 4556 h 10001"/>
                <a:gd name="connsiteX65" fmla="*/ 7464 w 10274"/>
                <a:gd name="connsiteY65" fmla="*/ 4549 h 10001"/>
                <a:gd name="connsiteX66" fmla="*/ 7512 w 10274"/>
                <a:gd name="connsiteY66" fmla="*/ 4578 h 10001"/>
                <a:gd name="connsiteX67" fmla="*/ 7532 w 10274"/>
                <a:gd name="connsiteY67" fmla="*/ 4556 h 10001"/>
                <a:gd name="connsiteX68" fmla="*/ 7628 w 10274"/>
                <a:gd name="connsiteY68" fmla="*/ 4564 h 10001"/>
                <a:gd name="connsiteX69" fmla="*/ 7641 w 10274"/>
                <a:gd name="connsiteY69" fmla="*/ 4585 h 10001"/>
                <a:gd name="connsiteX70" fmla="*/ 7740 w 10274"/>
                <a:gd name="connsiteY70" fmla="*/ 4514 h 10001"/>
                <a:gd name="connsiteX71" fmla="*/ 7740 w 10274"/>
                <a:gd name="connsiteY71" fmla="*/ 4393 h 10001"/>
                <a:gd name="connsiteX72" fmla="*/ 7715 w 10274"/>
                <a:gd name="connsiteY72" fmla="*/ 4379 h 10001"/>
                <a:gd name="connsiteX73" fmla="*/ 7694 w 10274"/>
                <a:gd name="connsiteY73" fmla="*/ 4294 h 10001"/>
                <a:gd name="connsiteX74" fmla="*/ 7654 w 10274"/>
                <a:gd name="connsiteY74" fmla="*/ 4209 h 10001"/>
                <a:gd name="connsiteX75" fmla="*/ 7592 w 10274"/>
                <a:gd name="connsiteY75" fmla="*/ 4173 h 10001"/>
                <a:gd name="connsiteX76" fmla="*/ 7585 w 10274"/>
                <a:gd name="connsiteY76" fmla="*/ 4131 h 10001"/>
                <a:gd name="connsiteX77" fmla="*/ 7499 w 10274"/>
                <a:gd name="connsiteY77" fmla="*/ 4053 h 10001"/>
                <a:gd name="connsiteX78" fmla="*/ 7505 w 10274"/>
                <a:gd name="connsiteY78" fmla="*/ 4024 h 10001"/>
                <a:gd name="connsiteX79" fmla="*/ 7419 w 10274"/>
                <a:gd name="connsiteY79" fmla="*/ 3982 h 10001"/>
                <a:gd name="connsiteX80" fmla="*/ 7411 w 10274"/>
                <a:gd name="connsiteY80" fmla="*/ 3903 h 10001"/>
                <a:gd name="connsiteX81" fmla="*/ 7265 w 10274"/>
                <a:gd name="connsiteY81" fmla="*/ 3833 h 10001"/>
                <a:gd name="connsiteX82" fmla="*/ 7184 w 10274"/>
                <a:gd name="connsiteY82" fmla="*/ 3683 h 10001"/>
                <a:gd name="connsiteX83" fmla="*/ 7063 w 10274"/>
                <a:gd name="connsiteY83" fmla="*/ 3676 h 10001"/>
                <a:gd name="connsiteX84" fmla="*/ 7022 w 10274"/>
                <a:gd name="connsiteY84" fmla="*/ 3648 h 10001"/>
                <a:gd name="connsiteX85" fmla="*/ 6964 w 10274"/>
                <a:gd name="connsiteY85" fmla="*/ 3669 h 10001"/>
                <a:gd name="connsiteX86" fmla="*/ 6869 w 10274"/>
                <a:gd name="connsiteY86" fmla="*/ 3669 h 10001"/>
                <a:gd name="connsiteX87" fmla="*/ 6735 w 10274"/>
                <a:gd name="connsiteY87" fmla="*/ 3840 h 10001"/>
                <a:gd name="connsiteX88" fmla="*/ 6689 w 10274"/>
                <a:gd name="connsiteY88" fmla="*/ 3918 h 10001"/>
                <a:gd name="connsiteX89" fmla="*/ 6568 w 10274"/>
                <a:gd name="connsiteY89" fmla="*/ 3797 h 10001"/>
                <a:gd name="connsiteX90" fmla="*/ 6481 w 10274"/>
                <a:gd name="connsiteY90" fmla="*/ 3747 h 10001"/>
                <a:gd name="connsiteX91" fmla="*/ 6393 w 10274"/>
                <a:gd name="connsiteY91" fmla="*/ 3754 h 10001"/>
                <a:gd name="connsiteX92" fmla="*/ 6306 w 10274"/>
                <a:gd name="connsiteY92" fmla="*/ 3790 h 10001"/>
                <a:gd name="connsiteX93" fmla="*/ 6233 w 10274"/>
                <a:gd name="connsiteY93" fmla="*/ 3762 h 10001"/>
                <a:gd name="connsiteX94" fmla="*/ 6165 w 10274"/>
                <a:gd name="connsiteY94" fmla="*/ 3804 h 10001"/>
                <a:gd name="connsiteX95" fmla="*/ 6099 w 10274"/>
                <a:gd name="connsiteY95" fmla="*/ 3889 h 10001"/>
                <a:gd name="connsiteX96" fmla="*/ 5945 w 10274"/>
                <a:gd name="connsiteY96" fmla="*/ 3733 h 10001"/>
                <a:gd name="connsiteX97" fmla="*/ 5924 w 10274"/>
                <a:gd name="connsiteY97" fmla="*/ 3577 h 10001"/>
                <a:gd name="connsiteX98" fmla="*/ 6045 w 10274"/>
                <a:gd name="connsiteY98" fmla="*/ 3513 h 10001"/>
                <a:gd name="connsiteX99" fmla="*/ 6038 w 10274"/>
                <a:gd name="connsiteY99" fmla="*/ 3343 h 10001"/>
                <a:gd name="connsiteX100" fmla="*/ 6152 w 10274"/>
                <a:gd name="connsiteY100" fmla="*/ 3144 h 10001"/>
                <a:gd name="connsiteX101" fmla="*/ 6140 w 10274"/>
                <a:gd name="connsiteY101" fmla="*/ 3109 h 10001"/>
                <a:gd name="connsiteX102" fmla="*/ 6413 w 10274"/>
                <a:gd name="connsiteY102" fmla="*/ 2456 h 10001"/>
                <a:gd name="connsiteX103" fmla="*/ 6561 w 10274"/>
                <a:gd name="connsiteY103" fmla="*/ 2555 h 10001"/>
                <a:gd name="connsiteX104" fmla="*/ 6648 w 10274"/>
                <a:gd name="connsiteY104" fmla="*/ 2598 h 10001"/>
                <a:gd name="connsiteX105" fmla="*/ 6735 w 10274"/>
                <a:gd name="connsiteY105" fmla="*/ 2598 h 10001"/>
                <a:gd name="connsiteX106" fmla="*/ 6869 w 10274"/>
                <a:gd name="connsiteY106" fmla="*/ 2676 h 10001"/>
                <a:gd name="connsiteX107" fmla="*/ 6889 w 10274"/>
                <a:gd name="connsiteY107" fmla="*/ 2626 h 10001"/>
                <a:gd name="connsiteX108" fmla="*/ 6977 w 10274"/>
                <a:gd name="connsiteY108" fmla="*/ 2612 h 10001"/>
                <a:gd name="connsiteX109" fmla="*/ 7051 w 10274"/>
                <a:gd name="connsiteY109" fmla="*/ 2527 h 10001"/>
                <a:gd name="connsiteX110" fmla="*/ 7143 w 10274"/>
                <a:gd name="connsiteY110" fmla="*/ 2463 h 10001"/>
                <a:gd name="connsiteX111" fmla="*/ 7184 w 10274"/>
                <a:gd name="connsiteY111" fmla="*/ 2399 h 10001"/>
                <a:gd name="connsiteX112" fmla="*/ 7324 w 10274"/>
                <a:gd name="connsiteY112" fmla="*/ 2356 h 10001"/>
                <a:gd name="connsiteX113" fmla="*/ 7399 w 10274"/>
                <a:gd name="connsiteY113" fmla="*/ 2363 h 10001"/>
                <a:gd name="connsiteX114" fmla="*/ 7458 w 10274"/>
                <a:gd name="connsiteY114" fmla="*/ 2300 h 10001"/>
                <a:gd name="connsiteX115" fmla="*/ 7505 w 10274"/>
                <a:gd name="connsiteY115" fmla="*/ 2214 h 10001"/>
                <a:gd name="connsiteX116" fmla="*/ 7485 w 10274"/>
                <a:gd name="connsiteY116" fmla="*/ 2200 h 10001"/>
                <a:gd name="connsiteX117" fmla="*/ 7505 w 10274"/>
                <a:gd name="connsiteY117" fmla="*/ 2108 h 10001"/>
                <a:gd name="connsiteX118" fmla="*/ 7425 w 10274"/>
                <a:gd name="connsiteY118" fmla="*/ 2108 h 10001"/>
                <a:gd name="connsiteX119" fmla="*/ 7464 w 10274"/>
                <a:gd name="connsiteY119" fmla="*/ 2030 h 10001"/>
                <a:gd name="connsiteX120" fmla="*/ 7473 w 10274"/>
                <a:gd name="connsiteY120" fmla="*/ 1938 h 10001"/>
                <a:gd name="connsiteX121" fmla="*/ 7505 w 10274"/>
                <a:gd name="connsiteY121" fmla="*/ 1916 h 10001"/>
                <a:gd name="connsiteX122" fmla="*/ 7565 w 10274"/>
                <a:gd name="connsiteY122" fmla="*/ 1824 h 10001"/>
                <a:gd name="connsiteX123" fmla="*/ 7559 w 10274"/>
                <a:gd name="connsiteY123" fmla="*/ 1753 h 10001"/>
                <a:gd name="connsiteX124" fmla="*/ 7608 w 10274"/>
                <a:gd name="connsiteY124" fmla="*/ 1675 h 10001"/>
                <a:gd name="connsiteX125" fmla="*/ 7661 w 10274"/>
                <a:gd name="connsiteY125" fmla="*/ 1625 h 10001"/>
                <a:gd name="connsiteX126" fmla="*/ 7681 w 10274"/>
                <a:gd name="connsiteY126" fmla="*/ 1540 h 10001"/>
                <a:gd name="connsiteX127" fmla="*/ 7674 w 10274"/>
                <a:gd name="connsiteY127" fmla="*/ 1512 h 10001"/>
                <a:gd name="connsiteX128" fmla="*/ 7721 w 10274"/>
                <a:gd name="connsiteY128" fmla="*/ 1455 h 10001"/>
                <a:gd name="connsiteX129" fmla="*/ 7788 w 10274"/>
                <a:gd name="connsiteY129" fmla="*/ 1285 h 10001"/>
                <a:gd name="connsiteX130" fmla="*/ 7808 w 10274"/>
                <a:gd name="connsiteY130" fmla="*/ 1185 h 10001"/>
                <a:gd name="connsiteX131" fmla="*/ 7842 w 10274"/>
                <a:gd name="connsiteY131" fmla="*/ 1192 h 10001"/>
                <a:gd name="connsiteX132" fmla="*/ 7934 w 10274"/>
                <a:gd name="connsiteY132" fmla="*/ 1079 h 10001"/>
                <a:gd name="connsiteX133" fmla="*/ 8041 w 10274"/>
                <a:gd name="connsiteY133" fmla="*/ 1015 h 10001"/>
                <a:gd name="connsiteX134" fmla="*/ 8054 w 10274"/>
                <a:gd name="connsiteY134" fmla="*/ 937 h 10001"/>
                <a:gd name="connsiteX135" fmla="*/ 8096 w 10274"/>
                <a:gd name="connsiteY135" fmla="*/ 852 h 10001"/>
                <a:gd name="connsiteX136" fmla="*/ 8083 w 10274"/>
                <a:gd name="connsiteY136" fmla="*/ 788 h 10001"/>
                <a:gd name="connsiteX137" fmla="*/ 8029 w 10274"/>
                <a:gd name="connsiteY137" fmla="*/ 731 h 10001"/>
                <a:gd name="connsiteX138" fmla="*/ 8054 w 10274"/>
                <a:gd name="connsiteY138" fmla="*/ 660 h 10001"/>
                <a:gd name="connsiteX139" fmla="*/ 8054 w 10274"/>
                <a:gd name="connsiteY139" fmla="*/ 575 h 10001"/>
                <a:gd name="connsiteX140" fmla="*/ 7955 w 10274"/>
                <a:gd name="connsiteY140" fmla="*/ 504 h 10001"/>
                <a:gd name="connsiteX141" fmla="*/ 7855 w 10274"/>
                <a:gd name="connsiteY141" fmla="*/ 546 h 10001"/>
                <a:gd name="connsiteX142" fmla="*/ 7808 w 10274"/>
                <a:gd name="connsiteY142" fmla="*/ 546 h 10001"/>
                <a:gd name="connsiteX143" fmla="*/ 7788 w 10274"/>
                <a:gd name="connsiteY143" fmla="*/ 497 h 10001"/>
                <a:gd name="connsiteX144" fmla="*/ 7788 w 10274"/>
                <a:gd name="connsiteY144" fmla="*/ 405 h 10001"/>
                <a:gd name="connsiteX145" fmla="*/ 7915 w 10274"/>
                <a:gd name="connsiteY145" fmla="*/ 312 h 10001"/>
                <a:gd name="connsiteX146" fmla="*/ 7955 w 10274"/>
                <a:gd name="connsiteY146" fmla="*/ 234 h 10001"/>
                <a:gd name="connsiteX147" fmla="*/ 8035 w 10274"/>
                <a:gd name="connsiteY147" fmla="*/ 170 h 10001"/>
                <a:gd name="connsiteX148" fmla="*/ 8109 w 10274"/>
                <a:gd name="connsiteY148" fmla="*/ 50 h 10001"/>
                <a:gd name="connsiteX149" fmla="*/ 8162 w 10274"/>
                <a:gd name="connsiteY149" fmla="*/ 28 h 10001"/>
                <a:gd name="connsiteX150" fmla="*/ 8236 w 10274"/>
                <a:gd name="connsiteY150" fmla="*/ 43 h 10001"/>
                <a:gd name="connsiteX151" fmla="*/ 8391 w 10274"/>
                <a:gd name="connsiteY151" fmla="*/ 0 h 10001"/>
                <a:gd name="connsiteX152" fmla="*/ 8464 w 10274"/>
                <a:gd name="connsiteY152" fmla="*/ 71 h 10001"/>
                <a:gd name="connsiteX153" fmla="*/ 8458 w 10274"/>
                <a:gd name="connsiteY153" fmla="*/ 121 h 10001"/>
                <a:gd name="connsiteX154" fmla="*/ 8492 w 10274"/>
                <a:gd name="connsiteY154" fmla="*/ 142 h 10001"/>
                <a:gd name="connsiteX155" fmla="*/ 8517 w 10274"/>
                <a:gd name="connsiteY155" fmla="*/ 192 h 10001"/>
                <a:gd name="connsiteX156" fmla="*/ 8477 w 10274"/>
                <a:gd name="connsiteY156" fmla="*/ 248 h 10001"/>
                <a:gd name="connsiteX157" fmla="*/ 8424 w 10274"/>
                <a:gd name="connsiteY157" fmla="*/ 376 h 10001"/>
                <a:gd name="connsiteX158" fmla="*/ 8338 w 10274"/>
                <a:gd name="connsiteY158" fmla="*/ 476 h 10001"/>
                <a:gd name="connsiteX159" fmla="*/ 8257 w 10274"/>
                <a:gd name="connsiteY159" fmla="*/ 532 h 10001"/>
                <a:gd name="connsiteX160" fmla="*/ 8318 w 10274"/>
                <a:gd name="connsiteY160" fmla="*/ 554 h 10001"/>
                <a:gd name="connsiteX161" fmla="*/ 8397 w 10274"/>
                <a:gd name="connsiteY161" fmla="*/ 639 h 10001"/>
                <a:gd name="connsiteX162" fmla="*/ 8451 w 10274"/>
                <a:gd name="connsiteY162" fmla="*/ 646 h 10001"/>
                <a:gd name="connsiteX163" fmla="*/ 8477 w 10274"/>
                <a:gd name="connsiteY163" fmla="*/ 738 h 10001"/>
                <a:gd name="connsiteX164" fmla="*/ 8531 w 10274"/>
                <a:gd name="connsiteY164" fmla="*/ 759 h 10001"/>
                <a:gd name="connsiteX165" fmla="*/ 8572 w 10274"/>
                <a:gd name="connsiteY165" fmla="*/ 752 h 10001"/>
                <a:gd name="connsiteX166" fmla="*/ 8652 w 10274"/>
                <a:gd name="connsiteY166" fmla="*/ 610 h 10001"/>
                <a:gd name="connsiteX167" fmla="*/ 8726 w 10274"/>
                <a:gd name="connsiteY167" fmla="*/ 625 h 10001"/>
                <a:gd name="connsiteX168" fmla="*/ 8738 w 10274"/>
                <a:gd name="connsiteY168" fmla="*/ 667 h 10001"/>
                <a:gd name="connsiteX169" fmla="*/ 8792 w 10274"/>
                <a:gd name="connsiteY169" fmla="*/ 717 h 10001"/>
                <a:gd name="connsiteX170" fmla="*/ 8792 w 10274"/>
                <a:gd name="connsiteY170" fmla="*/ 752 h 10001"/>
                <a:gd name="connsiteX171" fmla="*/ 8839 w 10274"/>
                <a:gd name="connsiteY171" fmla="*/ 774 h 10001"/>
                <a:gd name="connsiteX172" fmla="*/ 8907 w 10274"/>
                <a:gd name="connsiteY172" fmla="*/ 774 h 10001"/>
                <a:gd name="connsiteX173" fmla="*/ 8913 w 10274"/>
                <a:gd name="connsiteY173" fmla="*/ 837 h 10001"/>
                <a:gd name="connsiteX174" fmla="*/ 8854 w 10274"/>
                <a:gd name="connsiteY174" fmla="*/ 866 h 10001"/>
                <a:gd name="connsiteX175" fmla="*/ 8907 w 10274"/>
                <a:gd name="connsiteY175" fmla="*/ 1143 h 10001"/>
                <a:gd name="connsiteX176" fmla="*/ 8961 w 10274"/>
                <a:gd name="connsiteY176" fmla="*/ 1270 h 10001"/>
                <a:gd name="connsiteX177" fmla="*/ 8946 w 10274"/>
                <a:gd name="connsiteY177" fmla="*/ 1327 h 10001"/>
                <a:gd name="connsiteX178" fmla="*/ 8993 w 10274"/>
                <a:gd name="connsiteY178" fmla="*/ 1391 h 10001"/>
                <a:gd name="connsiteX179" fmla="*/ 9001 w 10274"/>
                <a:gd name="connsiteY179" fmla="*/ 1434 h 10001"/>
                <a:gd name="connsiteX180" fmla="*/ 9127 w 10274"/>
                <a:gd name="connsiteY180" fmla="*/ 1483 h 10001"/>
                <a:gd name="connsiteX181" fmla="*/ 9283 w 10274"/>
                <a:gd name="connsiteY181" fmla="*/ 1441 h 10001"/>
                <a:gd name="connsiteX182" fmla="*/ 9301 w 10274"/>
                <a:gd name="connsiteY182" fmla="*/ 1384 h 10001"/>
                <a:gd name="connsiteX183" fmla="*/ 9355 w 10274"/>
                <a:gd name="connsiteY183" fmla="*/ 1405 h 10001"/>
                <a:gd name="connsiteX184" fmla="*/ 9389 w 10274"/>
                <a:gd name="connsiteY184" fmla="*/ 1455 h 10001"/>
                <a:gd name="connsiteX185" fmla="*/ 9471 w 10274"/>
                <a:gd name="connsiteY185" fmla="*/ 1419 h 10001"/>
                <a:gd name="connsiteX186" fmla="*/ 9517 w 10274"/>
                <a:gd name="connsiteY186" fmla="*/ 1419 h 10001"/>
                <a:gd name="connsiteX187" fmla="*/ 9584 w 10274"/>
                <a:gd name="connsiteY187" fmla="*/ 1476 h 10001"/>
                <a:gd name="connsiteX188" fmla="*/ 9623 w 10274"/>
                <a:gd name="connsiteY188" fmla="*/ 1398 h 10001"/>
                <a:gd name="connsiteX189" fmla="*/ 9704 w 10274"/>
                <a:gd name="connsiteY189" fmla="*/ 1434 h 10001"/>
                <a:gd name="connsiteX190" fmla="*/ 9746 w 10274"/>
                <a:gd name="connsiteY190" fmla="*/ 1391 h 10001"/>
                <a:gd name="connsiteX191" fmla="*/ 9778 w 10274"/>
                <a:gd name="connsiteY191" fmla="*/ 1398 h 10001"/>
                <a:gd name="connsiteX192" fmla="*/ 9811 w 10274"/>
                <a:gd name="connsiteY192" fmla="*/ 1356 h 10001"/>
                <a:gd name="connsiteX193" fmla="*/ 9805 w 10274"/>
                <a:gd name="connsiteY193" fmla="*/ 1313 h 10001"/>
                <a:gd name="connsiteX194" fmla="*/ 9852 w 10274"/>
                <a:gd name="connsiteY194" fmla="*/ 1292 h 10001"/>
                <a:gd name="connsiteX195" fmla="*/ 9885 w 10274"/>
                <a:gd name="connsiteY195" fmla="*/ 1221 h 10001"/>
                <a:gd name="connsiteX196" fmla="*/ 9981 w 10274"/>
                <a:gd name="connsiteY196" fmla="*/ 1228 h 10001"/>
                <a:gd name="connsiteX197" fmla="*/ 10120 w 10274"/>
                <a:gd name="connsiteY197" fmla="*/ 1434 h 10001"/>
                <a:gd name="connsiteX198" fmla="*/ 10146 w 10274"/>
                <a:gd name="connsiteY198" fmla="*/ 1505 h 10001"/>
                <a:gd name="connsiteX199" fmla="*/ 10241 w 10274"/>
                <a:gd name="connsiteY199" fmla="*/ 1597 h 10001"/>
                <a:gd name="connsiteX200" fmla="*/ 10274 w 10274"/>
                <a:gd name="connsiteY200" fmla="*/ 1682 h 10001"/>
                <a:gd name="connsiteX201" fmla="*/ 10200 w 10274"/>
                <a:gd name="connsiteY201" fmla="*/ 1796 h 10001"/>
                <a:gd name="connsiteX202" fmla="*/ 10146 w 10274"/>
                <a:gd name="connsiteY202" fmla="*/ 1838 h 10001"/>
                <a:gd name="connsiteX203" fmla="*/ 10174 w 10274"/>
                <a:gd name="connsiteY203" fmla="*/ 1959 h 10001"/>
                <a:gd name="connsiteX204" fmla="*/ 10092 w 10274"/>
                <a:gd name="connsiteY204" fmla="*/ 2051 h 10001"/>
                <a:gd name="connsiteX205" fmla="*/ 10046 w 10274"/>
                <a:gd name="connsiteY205" fmla="*/ 2072 h 10001"/>
                <a:gd name="connsiteX206" fmla="*/ 10046 w 10274"/>
                <a:gd name="connsiteY206" fmla="*/ 2136 h 10001"/>
                <a:gd name="connsiteX207" fmla="*/ 9986 w 10274"/>
                <a:gd name="connsiteY207" fmla="*/ 2257 h 10001"/>
                <a:gd name="connsiteX208" fmla="*/ 9946 w 10274"/>
                <a:gd name="connsiteY208" fmla="*/ 2264 h 10001"/>
                <a:gd name="connsiteX209" fmla="*/ 9953 w 10274"/>
                <a:gd name="connsiteY209" fmla="*/ 2349 h 10001"/>
                <a:gd name="connsiteX210" fmla="*/ 9918 w 10274"/>
                <a:gd name="connsiteY210" fmla="*/ 2413 h 10001"/>
                <a:gd name="connsiteX211" fmla="*/ 9927 w 10274"/>
                <a:gd name="connsiteY211" fmla="*/ 2697 h 10001"/>
                <a:gd name="connsiteX212" fmla="*/ 9946 w 10274"/>
                <a:gd name="connsiteY212" fmla="*/ 2718 h 10001"/>
                <a:gd name="connsiteX213" fmla="*/ 9939 w 10274"/>
                <a:gd name="connsiteY213" fmla="*/ 2811 h 10001"/>
                <a:gd name="connsiteX214" fmla="*/ 9927 w 10274"/>
                <a:gd name="connsiteY214" fmla="*/ 2896 h 10001"/>
                <a:gd name="connsiteX215" fmla="*/ 9879 w 10274"/>
                <a:gd name="connsiteY215" fmla="*/ 2938 h 10001"/>
                <a:gd name="connsiteX216" fmla="*/ 9792 w 10274"/>
                <a:gd name="connsiteY216" fmla="*/ 2903 h 10001"/>
                <a:gd name="connsiteX217" fmla="*/ 9752 w 10274"/>
                <a:gd name="connsiteY217" fmla="*/ 2952 h 10001"/>
                <a:gd name="connsiteX218" fmla="*/ 9758 w 10274"/>
                <a:gd name="connsiteY218" fmla="*/ 2995 h 10001"/>
                <a:gd name="connsiteX219" fmla="*/ 9731 w 10274"/>
                <a:gd name="connsiteY219" fmla="*/ 3080 h 10001"/>
                <a:gd name="connsiteX220" fmla="*/ 9684 w 10274"/>
                <a:gd name="connsiteY220" fmla="*/ 3137 h 10001"/>
                <a:gd name="connsiteX221" fmla="*/ 9671 w 10274"/>
                <a:gd name="connsiteY221" fmla="*/ 3236 h 10001"/>
                <a:gd name="connsiteX222" fmla="*/ 9638 w 10274"/>
                <a:gd name="connsiteY222" fmla="*/ 3322 h 10001"/>
                <a:gd name="connsiteX223" fmla="*/ 9644 w 10274"/>
                <a:gd name="connsiteY223" fmla="*/ 3378 h 10001"/>
                <a:gd name="connsiteX224" fmla="*/ 9631 w 10274"/>
                <a:gd name="connsiteY224" fmla="*/ 3435 h 10001"/>
                <a:gd name="connsiteX225" fmla="*/ 9657 w 10274"/>
                <a:gd name="connsiteY225" fmla="*/ 3485 h 10001"/>
                <a:gd name="connsiteX226" fmla="*/ 9617 w 10274"/>
                <a:gd name="connsiteY226" fmla="*/ 3563 h 10001"/>
                <a:gd name="connsiteX227" fmla="*/ 9551 w 10274"/>
                <a:gd name="connsiteY227" fmla="*/ 3442 h 10001"/>
                <a:gd name="connsiteX228" fmla="*/ 9551 w 10274"/>
                <a:gd name="connsiteY228" fmla="*/ 3350 h 10001"/>
                <a:gd name="connsiteX229" fmla="*/ 9531 w 10274"/>
                <a:gd name="connsiteY229" fmla="*/ 3336 h 10001"/>
                <a:gd name="connsiteX230" fmla="*/ 9449 w 10274"/>
                <a:gd name="connsiteY230" fmla="*/ 3400 h 10001"/>
                <a:gd name="connsiteX231" fmla="*/ 9322 w 10274"/>
                <a:gd name="connsiteY231" fmla="*/ 3549 h 10001"/>
                <a:gd name="connsiteX232" fmla="*/ 9248 w 10274"/>
                <a:gd name="connsiteY232" fmla="*/ 3655 h 10001"/>
                <a:gd name="connsiteX233" fmla="*/ 9134 w 10274"/>
                <a:gd name="connsiteY233" fmla="*/ 3712 h 10001"/>
                <a:gd name="connsiteX234" fmla="*/ 9094 w 10274"/>
                <a:gd name="connsiteY234" fmla="*/ 3797 h 10001"/>
                <a:gd name="connsiteX235" fmla="*/ 9061 w 10274"/>
                <a:gd name="connsiteY235" fmla="*/ 3825 h 10001"/>
                <a:gd name="connsiteX236" fmla="*/ 8933 w 10274"/>
                <a:gd name="connsiteY236" fmla="*/ 3903 h 10001"/>
                <a:gd name="connsiteX237" fmla="*/ 8826 w 10274"/>
                <a:gd name="connsiteY237" fmla="*/ 3996 h 10001"/>
                <a:gd name="connsiteX238" fmla="*/ 8800 w 10274"/>
                <a:gd name="connsiteY238" fmla="*/ 4067 h 10001"/>
                <a:gd name="connsiteX239" fmla="*/ 8758 w 10274"/>
                <a:gd name="connsiteY239" fmla="*/ 4102 h 10001"/>
                <a:gd name="connsiteX240" fmla="*/ 8813 w 10274"/>
                <a:gd name="connsiteY240" fmla="*/ 4194 h 10001"/>
                <a:gd name="connsiteX241" fmla="*/ 8866 w 10274"/>
                <a:gd name="connsiteY241" fmla="*/ 4265 h 10001"/>
                <a:gd name="connsiteX242" fmla="*/ 8940 w 10274"/>
                <a:gd name="connsiteY242" fmla="*/ 4294 h 10001"/>
                <a:gd name="connsiteX243" fmla="*/ 8913 w 10274"/>
                <a:gd name="connsiteY243" fmla="*/ 4344 h 10001"/>
                <a:gd name="connsiteX244" fmla="*/ 8966 w 10274"/>
                <a:gd name="connsiteY244" fmla="*/ 4358 h 10001"/>
                <a:gd name="connsiteX245" fmla="*/ 8966 w 10274"/>
                <a:gd name="connsiteY245" fmla="*/ 4443 h 10001"/>
                <a:gd name="connsiteX246" fmla="*/ 9007 w 10274"/>
                <a:gd name="connsiteY246" fmla="*/ 4507 h 10001"/>
                <a:gd name="connsiteX247" fmla="*/ 9073 w 10274"/>
                <a:gd name="connsiteY247" fmla="*/ 4493 h 10001"/>
                <a:gd name="connsiteX248" fmla="*/ 9101 w 10274"/>
                <a:gd name="connsiteY248" fmla="*/ 4422 h 10001"/>
                <a:gd name="connsiteX249" fmla="*/ 9154 w 10274"/>
                <a:gd name="connsiteY249" fmla="*/ 4414 h 10001"/>
                <a:gd name="connsiteX250" fmla="*/ 9160 w 10274"/>
                <a:gd name="connsiteY250" fmla="*/ 4358 h 10001"/>
                <a:gd name="connsiteX251" fmla="*/ 9229 w 10274"/>
                <a:gd name="connsiteY251" fmla="*/ 4358 h 10001"/>
                <a:gd name="connsiteX252" fmla="*/ 9201 w 10274"/>
                <a:gd name="connsiteY252" fmla="*/ 4429 h 10001"/>
                <a:gd name="connsiteX253" fmla="*/ 9267 w 10274"/>
                <a:gd name="connsiteY253" fmla="*/ 4464 h 10001"/>
                <a:gd name="connsiteX254" fmla="*/ 9255 w 10274"/>
                <a:gd name="connsiteY254" fmla="*/ 4528 h 10001"/>
                <a:gd name="connsiteX255" fmla="*/ 9154 w 10274"/>
                <a:gd name="connsiteY255" fmla="*/ 4535 h 10001"/>
                <a:gd name="connsiteX256" fmla="*/ 9081 w 10274"/>
                <a:gd name="connsiteY256" fmla="*/ 4578 h 10001"/>
                <a:gd name="connsiteX257" fmla="*/ 9015 w 10274"/>
                <a:gd name="connsiteY257" fmla="*/ 4599 h 10001"/>
                <a:gd name="connsiteX258" fmla="*/ 9015 w 10274"/>
                <a:gd name="connsiteY258" fmla="*/ 4698 h 10001"/>
                <a:gd name="connsiteX259" fmla="*/ 9081 w 10274"/>
                <a:gd name="connsiteY259" fmla="*/ 4805 h 10001"/>
                <a:gd name="connsiteX260" fmla="*/ 9027 w 10274"/>
                <a:gd name="connsiteY260" fmla="*/ 4904 h 10001"/>
                <a:gd name="connsiteX261" fmla="*/ 8919 w 10274"/>
                <a:gd name="connsiteY261" fmla="*/ 4918 h 10001"/>
                <a:gd name="connsiteX262" fmla="*/ 8933 w 10274"/>
                <a:gd name="connsiteY262" fmla="*/ 5032 h 10001"/>
                <a:gd name="connsiteX263" fmla="*/ 8927 w 10274"/>
                <a:gd name="connsiteY263" fmla="*/ 5103 h 10001"/>
                <a:gd name="connsiteX264" fmla="*/ 8893 w 10274"/>
                <a:gd name="connsiteY264" fmla="*/ 5138 h 10001"/>
                <a:gd name="connsiteX265" fmla="*/ 8826 w 10274"/>
                <a:gd name="connsiteY265" fmla="*/ 5110 h 10001"/>
                <a:gd name="connsiteX266" fmla="*/ 8767 w 10274"/>
                <a:gd name="connsiteY266" fmla="*/ 5018 h 10001"/>
                <a:gd name="connsiteX267" fmla="*/ 8699 w 10274"/>
                <a:gd name="connsiteY267" fmla="*/ 5089 h 10001"/>
                <a:gd name="connsiteX268" fmla="*/ 8632 w 10274"/>
                <a:gd name="connsiteY268" fmla="*/ 5039 h 10001"/>
                <a:gd name="connsiteX269" fmla="*/ 8625 w 10274"/>
                <a:gd name="connsiteY269" fmla="*/ 5011 h 10001"/>
                <a:gd name="connsiteX270" fmla="*/ 8531 w 10274"/>
                <a:gd name="connsiteY270" fmla="*/ 4947 h 10001"/>
                <a:gd name="connsiteX271" fmla="*/ 8504 w 10274"/>
                <a:gd name="connsiteY271" fmla="*/ 4961 h 10001"/>
                <a:gd name="connsiteX272" fmla="*/ 8517 w 10274"/>
                <a:gd name="connsiteY272" fmla="*/ 5039 h 10001"/>
                <a:gd name="connsiteX273" fmla="*/ 8464 w 10274"/>
                <a:gd name="connsiteY273" fmla="*/ 5138 h 10001"/>
                <a:gd name="connsiteX274" fmla="*/ 8504 w 10274"/>
                <a:gd name="connsiteY274" fmla="*/ 5160 h 10001"/>
                <a:gd name="connsiteX275" fmla="*/ 8579 w 10274"/>
                <a:gd name="connsiteY275" fmla="*/ 5145 h 10001"/>
                <a:gd name="connsiteX276" fmla="*/ 8592 w 10274"/>
                <a:gd name="connsiteY276" fmla="*/ 5181 h 10001"/>
                <a:gd name="connsiteX277" fmla="*/ 8579 w 10274"/>
                <a:gd name="connsiteY277" fmla="*/ 5224 h 10001"/>
                <a:gd name="connsiteX278" fmla="*/ 8605 w 10274"/>
                <a:gd name="connsiteY278" fmla="*/ 5280 h 10001"/>
                <a:gd name="connsiteX279" fmla="*/ 8665 w 10274"/>
                <a:gd name="connsiteY279" fmla="*/ 5316 h 10001"/>
                <a:gd name="connsiteX280" fmla="*/ 8652 w 10274"/>
                <a:gd name="connsiteY280" fmla="*/ 5401 h 10001"/>
                <a:gd name="connsiteX281" fmla="*/ 8692 w 10274"/>
                <a:gd name="connsiteY281" fmla="*/ 5444 h 10001"/>
                <a:gd name="connsiteX282" fmla="*/ 8645 w 10274"/>
                <a:gd name="connsiteY282" fmla="*/ 5486 h 10001"/>
                <a:gd name="connsiteX283" fmla="*/ 8632 w 10274"/>
                <a:gd name="connsiteY283" fmla="*/ 5642 h 10001"/>
                <a:gd name="connsiteX284" fmla="*/ 8605 w 10274"/>
                <a:gd name="connsiteY284" fmla="*/ 5649 h 10001"/>
                <a:gd name="connsiteX285" fmla="*/ 8638 w 10274"/>
                <a:gd name="connsiteY285" fmla="*/ 5720 h 10001"/>
                <a:gd name="connsiteX286" fmla="*/ 8645 w 10274"/>
                <a:gd name="connsiteY286" fmla="*/ 5841 h 10001"/>
                <a:gd name="connsiteX287" fmla="*/ 8678 w 10274"/>
                <a:gd name="connsiteY287" fmla="*/ 5869 h 10001"/>
                <a:gd name="connsiteX288" fmla="*/ 8686 w 10274"/>
                <a:gd name="connsiteY288" fmla="*/ 5905 h 10001"/>
                <a:gd name="connsiteX289" fmla="*/ 8712 w 10274"/>
                <a:gd name="connsiteY289" fmla="*/ 5912 h 10001"/>
                <a:gd name="connsiteX290" fmla="*/ 8718 w 10274"/>
                <a:gd name="connsiteY290" fmla="*/ 5983 h 10001"/>
                <a:gd name="connsiteX291" fmla="*/ 8705 w 10274"/>
                <a:gd name="connsiteY291" fmla="*/ 6033 h 10001"/>
                <a:gd name="connsiteX292" fmla="*/ 8774 w 10274"/>
                <a:gd name="connsiteY292" fmla="*/ 6061 h 10001"/>
                <a:gd name="connsiteX293" fmla="*/ 8873 w 10274"/>
                <a:gd name="connsiteY293" fmla="*/ 6004 h 10001"/>
                <a:gd name="connsiteX294" fmla="*/ 9020 w 10274"/>
                <a:gd name="connsiteY294" fmla="*/ 5891 h 10001"/>
                <a:gd name="connsiteX295" fmla="*/ 9061 w 10274"/>
                <a:gd name="connsiteY295" fmla="*/ 5891 h 10001"/>
                <a:gd name="connsiteX296" fmla="*/ 9061 w 10274"/>
                <a:gd name="connsiteY296" fmla="*/ 5976 h 10001"/>
                <a:gd name="connsiteX297" fmla="*/ 9088 w 10274"/>
                <a:gd name="connsiteY297" fmla="*/ 5990 h 10001"/>
                <a:gd name="connsiteX298" fmla="*/ 9134 w 10274"/>
                <a:gd name="connsiteY298" fmla="*/ 6089 h 10001"/>
                <a:gd name="connsiteX299" fmla="*/ 9168 w 10274"/>
                <a:gd name="connsiteY299" fmla="*/ 6097 h 10001"/>
                <a:gd name="connsiteX300" fmla="*/ 9147 w 10274"/>
                <a:gd name="connsiteY300" fmla="*/ 6153 h 10001"/>
                <a:gd name="connsiteX301" fmla="*/ 9201 w 10274"/>
                <a:gd name="connsiteY301" fmla="*/ 6281 h 10001"/>
                <a:gd name="connsiteX302" fmla="*/ 9201 w 10274"/>
                <a:gd name="connsiteY302" fmla="*/ 6345 h 10001"/>
                <a:gd name="connsiteX303" fmla="*/ 9229 w 10274"/>
                <a:gd name="connsiteY303" fmla="*/ 6416 h 10001"/>
                <a:gd name="connsiteX304" fmla="*/ 9187 w 10274"/>
                <a:gd name="connsiteY304" fmla="*/ 6473 h 10001"/>
                <a:gd name="connsiteX305" fmla="*/ 9141 w 10274"/>
                <a:gd name="connsiteY305" fmla="*/ 6466 h 10001"/>
                <a:gd name="connsiteX306" fmla="*/ 9141 w 10274"/>
                <a:gd name="connsiteY306" fmla="*/ 6501 h 10001"/>
                <a:gd name="connsiteX307" fmla="*/ 9187 w 10274"/>
                <a:gd name="connsiteY307" fmla="*/ 6544 h 10001"/>
                <a:gd name="connsiteX308" fmla="*/ 9208 w 10274"/>
                <a:gd name="connsiteY308" fmla="*/ 6515 h 10001"/>
                <a:gd name="connsiteX309" fmla="*/ 9248 w 10274"/>
                <a:gd name="connsiteY309" fmla="*/ 6579 h 10001"/>
                <a:gd name="connsiteX310" fmla="*/ 9296 w 10274"/>
                <a:gd name="connsiteY310" fmla="*/ 6579 h 10001"/>
                <a:gd name="connsiteX311" fmla="*/ 9267 w 10274"/>
                <a:gd name="connsiteY311" fmla="*/ 6757 h 10001"/>
                <a:gd name="connsiteX312" fmla="*/ 9248 w 10274"/>
                <a:gd name="connsiteY312" fmla="*/ 6792 h 10001"/>
                <a:gd name="connsiteX313" fmla="*/ 9187 w 10274"/>
                <a:gd name="connsiteY313" fmla="*/ 6778 h 10001"/>
                <a:gd name="connsiteX314" fmla="*/ 9114 w 10274"/>
                <a:gd name="connsiteY314" fmla="*/ 6799 h 10001"/>
                <a:gd name="connsiteX315" fmla="*/ 9088 w 10274"/>
                <a:gd name="connsiteY315" fmla="*/ 6842 h 10001"/>
                <a:gd name="connsiteX316" fmla="*/ 9081 w 10274"/>
                <a:gd name="connsiteY316" fmla="*/ 6884 h 10001"/>
                <a:gd name="connsiteX317" fmla="*/ 9035 w 10274"/>
                <a:gd name="connsiteY317" fmla="*/ 6934 h 10001"/>
                <a:gd name="connsiteX318" fmla="*/ 8961 w 10274"/>
                <a:gd name="connsiteY318" fmla="*/ 6941 h 10001"/>
                <a:gd name="connsiteX319" fmla="*/ 8946 w 10274"/>
                <a:gd name="connsiteY319" fmla="*/ 6962 h 10001"/>
                <a:gd name="connsiteX320" fmla="*/ 8899 w 10274"/>
                <a:gd name="connsiteY320" fmla="*/ 6927 h 10001"/>
                <a:gd name="connsiteX321" fmla="*/ 8854 w 10274"/>
                <a:gd name="connsiteY321" fmla="*/ 6934 h 10001"/>
                <a:gd name="connsiteX322" fmla="*/ 8826 w 10274"/>
                <a:gd name="connsiteY322" fmla="*/ 6906 h 10001"/>
                <a:gd name="connsiteX323" fmla="*/ 8767 w 10274"/>
                <a:gd name="connsiteY323" fmla="*/ 6891 h 10001"/>
                <a:gd name="connsiteX324" fmla="*/ 8780 w 10274"/>
                <a:gd name="connsiteY324" fmla="*/ 6941 h 10001"/>
                <a:gd name="connsiteX325" fmla="*/ 8752 w 10274"/>
                <a:gd name="connsiteY325" fmla="*/ 6991 h 10001"/>
                <a:gd name="connsiteX326" fmla="*/ 8652 w 10274"/>
                <a:gd name="connsiteY326" fmla="*/ 6984 h 10001"/>
                <a:gd name="connsiteX327" fmla="*/ 8619 w 10274"/>
                <a:gd name="connsiteY327" fmla="*/ 6962 h 10001"/>
                <a:gd name="connsiteX328" fmla="*/ 8565 w 10274"/>
                <a:gd name="connsiteY328" fmla="*/ 6984 h 10001"/>
                <a:gd name="connsiteX329" fmla="*/ 8558 w 10274"/>
                <a:gd name="connsiteY329" fmla="*/ 7055 h 10001"/>
                <a:gd name="connsiteX330" fmla="*/ 8458 w 10274"/>
                <a:gd name="connsiteY330" fmla="*/ 7133 h 10001"/>
                <a:gd name="connsiteX331" fmla="*/ 8424 w 10274"/>
                <a:gd name="connsiteY331" fmla="*/ 7090 h 10001"/>
                <a:gd name="connsiteX332" fmla="*/ 8351 w 10274"/>
                <a:gd name="connsiteY332" fmla="*/ 7111 h 10001"/>
                <a:gd name="connsiteX333" fmla="*/ 8304 w 10274"/>
                <a:gd name="connsiteY333" fmla="*/ 7133 h 10001"/>
                <a:gd name="connsiteX334" fmla="*/ 8297 w 10274"/>
                <a:gd name="connsiteY334" fmla="*/ 7168 h 10001"/>
                <a:gd name="connsiteX335" fmla="*/ 8195 w 10274"/>
                <a:gd name="connsiteY335" fmla="*/ 7246 h 10001"/>
                <a:gd name="connsiteX336" fmla="*/ 8137 w 10274"/>
                <a:gd name="connsiteY336" fmla="*/ 7232 h 10001"/>
                <a:gd name="connsiteX337" fmla="*/ 8076 w 10274"/>
                <a:gd name="connsiteY337" fmla="*/ 7260 h 10001"/>
                <a:gd name="connsiteX338" fmla="*/ 8029 w 10274"/>
                <a:gd name="connsiteY338" fmla="*/ 7303 h 10001"/>
                <a:gd name="connsiteX339" fmla="*/ 7962 w 10274"/>
                <a:gd name="connsiteY339" fmla="*/ 7331 h 10001"/>
                <a:gd name="connsiteX340" fmla="*/ 7968 w 10274"/>
                <a:gd name="connsiteY340" fmla="*/ 7374 h 10001"/>
                <a:gd name="connsiteX341" fmla="*/ 7909 w 10274"/>
                <a:gd name="connsiteY341" fmla="*/ 7402 h 10001"/>
                <a:gd name="connsiteX342" fmla="*/ 7821 w 10274"/>
                <a:gd name="connsiteY342" fmla="*/ 7523 h 10001"/>
                <a:gd name="connsiteX343" fmla="*/ 7808 w 10274"/>
                <a:gd name="connsiteY343" fmla="*/ 7573 h 10001"/>
                <a:gd name="connsiteX344" fmla="*/ 7780 w 10274"/>
                <a:gd name="connsiteY344" fmla="*/ 7559 h 10001"/>
                <a:gd name="connsiteX345" fmla="*/ 7794 w 10274"/>
                <a:gd name="connsiteY345" fmla="*/ 7523 h 10001"/>
                <a:gd name="connsiteX346" fmla="*/ 7708 w 10274"/>
                <a:gd name="connsiteY346" fmla="*/ 7339 h 10001"/>
                <a:gd name="connsiteX347" fmla="*/ 7708 w 10274"/>
                <a:gd name="connsiteY347" fmla="*/ 7268 h 10001"/>
                <a:gd name="connsiteX348" fmla="*/ 7668 w 10274"/>
                <a:gd name="connsiteY348" fmla="*/ 7268 h 10001"/>
                <a:gd name="connsiteX349" fmla="*/ 7544 w 10274"/>
                <a:gd name="connsiteY349" fmla="*/ 7197 h 10001"/>
                <a:gd name="connsiteX350" fmla="*/ 7473 w 10274"/>
                <a:gd name="connsiteY350" fmla="*/ 7232 h 10001"/>
                <a:gd name="connsiteX351" fmla="*/ 7452 w 10274"/>
                <a:gd name="connsiteY351" fmla="*/ 7275 h 10001"/>
                <a:gd name="connsiteX352" fmla="*/ 7505 w 10274"/>
                <a:gd name="connsiteY352" fmla="*/ 7324 h 10001"/>
                <a:gd name="connsiteX353" fmla="*/ 7518 w 10274"/>
                <a:gd name="connsiteY353" fmla="*/ 7367 h 10001"/>
                <a:gd name="connsiteX354" fmla="*/ 7485 w 10274"/>
                <a:gd name="connsiteY354" fmla="*/ 7410 h 10001"/>
                <a:gd name="connsiteX355" fmla="*/ 7492 w 10274"/>
                <a:gd name="connsiteY355" fmla="*/ 7445 h 10001"/>
                <a:gd name="connsiteX356" fmla="*/ 7479 w 10274"/>
                <a:gd name="connsiteY356" fmla="*/ 7516 h 10001"/>
                <a:gd name="connsiteX357" fmla="*/ 7485 w 10274"/>
                <a:gd name="connsiteY357" fmla="*/ 7587 h 10001"/>
                <a:gd name="connsiteX358" fmla="*/ 7526 w 10274"/>
                <a:gd name="connsiteY358" fmla="*/ 7700 h 10001"/>
                <a:gd name="connsiteX359" fmla="*/ 7485 w 10274"/>
                <a:gd name="connsiteY359" fmla="*/ 7743 h 10001"/>
                <a:gd name="connsiteX360" fmla="*/ 7492 w 10274"/>
                <a:gd name="connsiteY360" fmla="*/ 7779 h 10001"/>
                <a:gd name="connsiteX361" fmla="*/ 7458 w 10274"/>
                <a:gd name="connsiteY361" fmla="*/ 7793 h 10001"/>
                <a:gd name="connsiteX362" fmla="*/ 7439 w 10274"/>
                <a:gd name="connsiteY362" fmla="*/ 7814 h 10001"/>
                <a:gd name="connsiteX363" fmla="*/ 7310 w 10274"/>
                <a:gd name="connsiteY363" fmla="*/ 7800 h 10001"/>
                <a:gd name="connsiteX364" fmla="*/ 7291 w 10274"/>
                <a:gd name="connsiteY364" fmla="*/ 7757 h 10001"/>
                <a:gd name="connsiteX365" fmla="*/ 7250 w 10274"/>
                <a:gd name="connsiteY365" fmla="*/ 7786 h 10001"/>
                <a:gd name="connsiteX366" fmla="*/ 7164 w 10274"/>
                <a:gd name="connsiteY366" fmla="*/ 7771 h 10001"/>
                <a:gd name="connsiteX367" fmla="*/ 7104 w 10274"/>
                <a:gd name="connsiteY367" fmla="*/ 7793 h 10001"/>
                <a:gd name="connsiteX368" fmla="*/ 7070 w 10274"/>
                <a:gd name="connsiteY368" fmla="*/ 7644 h 10001"/>
                <a:gd name="connsiteX369" fmla="*/ 7035 w 10274"/>
                <a:gd name="connsiteY369" fmla="*/ 7637 h 10001"/>
                <a:gd name="connsiteX370" fmla="*/ 6996 w 10274"/>
                <a:gd name="connsiteY370" fmla="*/ 7544 h 10001"/>
                <a:gd name="connsiteX371" fmla="*/ 7017 w 10274"/>
                <a:gd name="connsiteY371" fmla="*/ 7502 h 10001"/>
                <a:gd name="connsiteX372" fmla="*/ 7063 w 10274"/>
                <a:gd name="connsiteY372" fmla="*/ 7523 h 10001"/>
                <a:gd name="connsiteX373" fmla="*/ 7084 w 10274"/>
                <a:gd name="connsiteY373" fmla="*/ 7473 h 10001"/>
                <a:gd name="connsiteX374" fmla="*/ 7051 w 10274"/>
                <a:gd name="connsiteY374" fmla="*/ 7438 h 10001"/>
                <a:gd name="connsiteX375" fmla="*/ 7070 w 10274"/>
                <a:gd name="connsiteY375" fmla="*/ 7402 h 10001"/>
                <a:gd name="connsiteX376" fmla="*/ 6983 w 10274"/>
                <a:gd name="connsiteY376" fmla="*/ 7331 h 10001"/>
                <a:gd name="connsiteX377" fmla="*/ 6989 w 10274"/>
                <a:gd name="connsiteY377" fmla="*/ 7296 h 10001"/>
                <a:gd name="connsiteX378" fmla="*/ 6936 w 10274"/>
                <a:gd name="connsiteY378" fmla="*/ 7260 h 10001"/>
                <a:gd name="connsiteX379" fmla="*/ 6969 w 10274"/>
                <a:gd name="connsiteY379" fmla="*/ 7218 h 10001"/>
                <a:gd name="connsiteX380" fmla="*/ 6956 w 10274"/>
                <a:gd name="connsiteY380" fmla="*/ 7168 h 10001"/>
                <a:gd name="connsiteX381" fmla="*/ 6895 w 10274"/>
                <a:gd name="connsiteY381" fmla="*/ 7090 h 10001"/>
                <a:gd name="connsiteX382" fmla="*/ 6856 w 10274"/>
                <a:gd name="connsiteY382" fmla="*/ 7026 h 10001"/>
                <a:gd name="connsiteX383" fmla="*/ 6775 w 10274"/>
                <a:gd name="connsiteY383" fmla="*/ 7055 h 10001"/>
                <a:gd name="connsiteX384" fmla="*/ 6729 w 10274"/>
                <a:gd name="connsiteY384" fmla="*/ 7048 h 10001"/>
                <a:gd name="connsiteX385" fmla="*/ 6702 w 10274"/>
                <a:gd name="connsiteY385" fmla="*/ 7111 h 10001"/>
                <a:gd name="connsiteX386" fmla="*/ 6609 w 10274"/>
                <a:gd name="connsiteY386" fmla="*/ 7119 h 10001"/>
                <a:gd name="connsiteX387" fmla="*/ 6574 w 10274"/>
                <a:gd name="connsiteY387" fmla="*/ 7111 h 10001"/>
                <a:gd name="connsiteX388" fmla="*/ 6494 w 10274"/>
                <a:gd name="connsiteY388" fmla="*/ 7161 h 10001"/>
                <a:gd name="connsiteX389" fmla="*/ 6502 w 10274"/>
                <a:gd name="connsiteY389" fmla="*/ 7260 h 10001"/>
                <a:gd name="connsiteX390" fmla="*/ 6481 w 10274"/>
                <a:gd name="connsiteY390" fmla="*/ 7324 h 10001"/>
                <a:gd name="connsiteX391" fmla="*/ 6481 w 10274"/>
                <a:gd name="connsiteY391" fmla="*/ 7381 h 10001"/>
                <a:gd name="connsiteX392" fmla="*/ 6413 w 10274"/>
                <a:gd name="connsiteY392" fmla="*/ 7424 h 10001"/>
                <a:gd name="connsiteX393" fmla="*/ 6340 w 10274"/>
                <a:gd name="connsiteY393" fmla="*/ 7431 h 10001"/>
                <a:gd name="connsiteX394" fmla="*/ 6320 w 10274"/>
                <a:gd name="connsiteY394" fmla="*/ 7410 h 10001"/>
                <a:gd name="connsiteX395" fmla="*/ 6253 w 10274"/>
                <a:gd name="connsiteY395" fmla="*/ 7388 h 10001"/>
                <a:gd name="connsiteX396" fmla="*/ 6215 w 10274"/>
                <a:gd name="connsiteY396" fmla="*/ 7431 h 10001"/>
                <a:gd name="connsiteX397" fmla="*/ 6205 w 10274"/>
                <a:gd name="connsiteY397" fmla="*/ 7473 h 10001"/>
                <a:gd name="connsiteX398" fmla="*/ 6165 w 10274"/>
                <a:gd name="connsiteY398" fmla="*/ 7480 h 10001"/>
                <a:gd name="connsiteX399" fmla="*/ 6159 w 10274"/>
                <a:gd name="connsiteY399" fmla="*/ 7523 h 10001"/>
                <a:gd name="connsiteX400" fmla="*/ 6126 w 10274"/>
                <a:gd name="connsiteY400" fmla="*/ 7523 h 10001"/>
                <a:gd name="connsiteX401" fmla="*/ 6086 w 10274"/>
                <a:gd name="connsiteY401" fmla="*/ 7424 h 10001"/>
                <a:gd name="connsiteX402" fmla="*/ 5992 w 10274"/>
                <a:gd name="connsiteY402" fmla="*/ 7473 h 10001"/>
                <a:gd name="connsiteX403" fmla="*/ 5884 w 10274"/>
                <a:gd name="connsiteY403" fmla="*/ 7551 h 10001"/>
                <a:gd name="connsiteX404" fmla="*/ 5843 w 10274"/>
                <a:gd name="connsiteY404" fmla="*/ 7566 h 10001"/>
                <a:gd name="connsiteX405" fmla="*/ 5858 w 10274"/>
                <a:gd name="connsiteY405" fmla="*/ 7615 h 10001"/>
                <a:gd name="connsiteX406" fmla="*/ 5797 w 10274"/>
                <a:gd name="connsiteY406" fmla="*/ 7637 h 10001"/>
                <a:gd name="connsiteX407" fmla="*/ 5756 w 10274"/>
                <a:gd name="connsiteY407" fmla="*/ 7608 h 10001"/>
                <a:gd name="connsiteX408" fmla="*/ 5669 w 10274"/>
                <a:gd name="connsiteY408" fmla="*/ 7622 h 10001"/>
                <a:gd name="connsiteX409" fmla="*/ 5669 w 10274"/>
                <a:gd name="connsiteY409" fmla="*/ 7395 h 10001"/>
                <a:gd name="connsiteX410" fmla="*/ 5755 w 10274"/>
                <a:gd name="connsiteY410" fmla="*/ 7826 h 10001"/>
                <a:gd name="connsiteX0" fmla="*/ 5269 w 10274"/>
                <a:gd name="connsiteY0" fmla="*/ 7970 h 9957"/>
                <a:gd name="connsiteX1" fmla="*/ 5321 w 10274"/>
                <a:gd name="connsiteY1" fmla="*/ 8247 h 9957"/>
                <a:gd name="connsiteX2" fmla="*/ 5273 w 10274"/>
                <a:gd name="connsiteY2" fmla="*/ 8254 h 9957"/>
                <a:gd name="connsiteX3" fmla="*/ 5112 w 10274"/>
                <a:gd name="connsiteY3" fmla="*/ 8353 h 9957"/>
                <a:gd name="connsiteX4" fmla="*/ 5020 w 10274"/>
                <a:gd name="connsiteY4" fmla="*/ 8368 h 9957"/>
                <a:gd name="connsiteX5" fmla="*/ 4984 w 10274"/>
                <a:gd name="connsiteY5" fmla="*/ 8311 h 9957"/>
                <a:gd name="connsiteX6" fmla="*/ 4839 w 10274"/>
                <a:gd name="connsiteY6" fmla="*/ 8361 h 9957"/>
                <a:gd name="connsiteX7" fmla="*/ 4819 w 10274"/>
                <a:gd name="connsiteY7" fmla="*/ 8432 h 9957"/>
                <a:gd name="connsiteX8" fmla="*/ 4732 w 10274"/>
                <a:gd name="connsiteY8" fmla="*/ 8417 h 9957"/>
                <a:gd name="connsiteX9" fmla="*/ 4658 w 10274"/>
                <a:gd name="connsiteY9" fmla="*/ 8382 h 9957"/>
                <a:gd name="connsiteX10" fmla="*/ 4598 w 10274"/>
                <a:gd name="connsiteY10" fmla="*/ 8403 h 9957"/>
                <a:gd name="connsiteX11" fmla="*/ 2110 w 10274"/>
                <a:gd name="connsiteY11" fmla="*/ 8971 h 9957"/>
                <a:gd name="connsiteX12" fmla="*/ 2117 w 10274"/>
                <a:gd name="connsiteY12" fmla="*/ 9021 h 9957"/>
                <a:gd name="connsiteX13" fmla="*/ 1453 w 10274"/>
                <a:gd name="connsiteY13" fmla="*/ 9943 h 9957"/>
                <a:gd name="connsiteX14" fmla="*/ 1414 w 10274"/>
                <a:gd name="connsiteY14" fmla="*/ 9929 h 9957"/>
                <a:gd name="connsiteX15" fmla="*/ 1346 w 10274"/>
                <a:gd name="connsiteY15" fmla="*/ 9943 h 9957"/>
                <a:gd name="connsiteX16" fmla="*/ 1340 w 10274"/>
                <a:gd name="connsiteY16" fmla="*/ 9957 h 9957"/>
                <a:gd name="connsiteX17" fmla="*/ 1126 w 10274"/>
                <a:gd name="connsiteY17" fmla="*/ 9901 h 9957"/>
                <a:gd name="connsiteX18" fmla="*/ 1038 w 10274"/>
                <a:gd name="connsiteY18" fmla="*/ 9794 h 9957"/>
                <a:gd name="connsiteX19" fmla="*/ 958 w 10274"/>
                <a:gd name="connsiteY19" fmla="*/ 9482 h 9957"/>
                <a:gd name="connsiteX20" fmla="*/ 274 w 10274"/>
                <a:gd name="connsiteY20" fmla="*/ 7104 h 9957"/>
                <a:gd name="connsiteX21" fmla="*/ 6108 w 10274"/>
                <a:gd name="connsiteY21" fmla="*/ 7627 h 9957"/>
                <a:gd name="connsiteX22" fmla="*/ 4939 w 10274"/>
                <a:gd name="connsiteY22" fmla="*/ 5713 h 9957"/>
                <a:gd name="connsiteX23" fmla="*/ 5093 w 10274"/>
                <a:gd name="connsiteY23" fmla="*/ 5720 h 9957"/>
                <a:gd name="connsiteX24" fmla="*/ 5146 w 10274"/>
                <a:gd name="connsiteY24" fmla="*/ 5742 h 9957"/>
                <a:gd name="connsiteX25" fmla="*/ 5260 w 10274"/>
                <a:gd name="connsiteY25" fmla="*/ 5635 h 9957"/>
                <a:gd name="connsiteX26" fmla="*/ 5321 w 10274"/>
                <a:gd name="connsiteY26" fmla="*/ 5628 h 9957"/>
                <a:gd name="connsiteX27" fmla="*/ 5374 w 10274"/>
                <a:gd name="connsiteY27" fmla="*/ 5564 h 9957"/>
                <a:gd name="connsiteX28" fmla="*/ 5441 w 10274"/>
                <a:gd name="connsiteY28" fmla="*/ 5515 h 9957"/>
                <a:gd name="connsiteX29" fmla="*/ 5508 w 10274"/>
                <a:gd name="connsiteY29" fmla="*/ 5408 h 9957"/>
                <a:gd name="connsiteX30" fmla="*/ 5522 w 10274"/>
                <a:gd name="connsiteY30" fmla="*/ 5344 h 9957"/>
                <a:gd name="connsiteX31" fmla="*/ 5602 w 10274"/>
                <a:gd name="connsiteY31" fmla="*/ 5316 h 9957"/>
                <a:gd name="connsiteX32" fmla="*/ 5696 w 10274"/>
                <a:gd name="connsiteY32" fmla="*/ 5351 h 9957"/>
                <a:gd name="connsiteX33" fmla="*/ 5776 w 10274"/>
                <a:gd name="connsiteY33" fmla="*/ 5337 h 9957"/>
                <a:gd name="connsiteX34" fmla="*/ 5858 w 10274"/>
                <a:gd name="connsiteY34" fmla="*/ 5344 h 9957"/>
                <a:gd name="connsiteX35" fmla="*/ 5999 w 10274"/>
                <a:gd name="connsiteY35" fmla="*/ 5302 h 9957"/>
                <a:gd name="connsiteX36" fmla="*/ 6091 w 10274"/>
                <a:gd name="connsiteY36" fmla="*/ 5195 h 9957"/>
                <a:gd name="connsiteX37" fmla="*/ 6131 w 10274"/>
                <a:gd name="connsiteY37" fmla="*/ 5160 h 9957"/>
                <a:gd name="connsiteX38" fmla="*/ 6193 w 10274"/>
                <a:gd name="connsiteY38" fmla="*/ 5160 h 9957"/>
                <a:gd name="connsiteX39" fmla="*/ 6239 w 10274"/>
                <a:gd name="connsiteY39" fmla="*/ 5103 h 9957"/>
                <a:gd name="connsiteX40" fmla="*/ 6220 w 10274"/>
                <a:gd name="connsiteY40" fmla="*/ 5039 h 9957"/>
                <a:gd name="connsiteX41" fmla="*/ 6233 w 10274"/>
                <a:gd name="connsiteY41" fmla="*/ 4982 h 9957"/>
                <a:gd name="connsiteX42" fmla="*/ 6294 w 10274"/>
                <a:gd name="connsiteY42" fmla="*/ 4876 h 9957"/>
                <a:gd name="connsiteX43" fmla="*/ 6359 w 10274"/>
                <a:gd name="connsiteY43" fmla="*/ 4776 h 9957"/>
                <a:gd name="connsiteX44" fmla="*/ 6427 w 10274"/>
                <a:gd name="connsiteY44" fmla="*/ 4755 h 9957"/>
                <a:gd name="connsiteX45" fmla="*/ 6461 w 10274"/>
                <a:gd name="connsiteY45" fmla="*/ 4720 h 9957"/>
                <a:gd name="connsiteX46" fmla="*/ 6574 w 10274"/>
                <a:gd name="connsiteY46" fmla="*/ 4734 h 9957"/>
                <a:gd name="connsiteX47" fmla="*/ 6689 w 10274"/>
                <a:gd name="connsiteY47" fmla="*/ 4734 h 9957"/>
                <a:gd name="connsiteX48" fmla="*/ 6696 w 10274"/>
                <a:gd name="connsiteY48" fmla="*/ 4670 h 9957"/>
                <a:gd name="connsiteX49" fmla="*/ 6715 w 10274"/>
                <a:gd name="connsiteY49" fmla="*/ 4627 h 9957"/>
                <a:gd name="connsiteX50" fmla="*/ 6708 w 10274"/>
                <a:gd name="connsiteY50" fmla="*/ 4599 h 9957"/>
                <a:gd name="connsiteX51" fmla="*/ 6775 w 10274"/>
                <a:gd name="connsiteY51" fmla="*/ 4578 h 9957"/>
                <a:gd name="connsiteX52" fmla="*/ 6822 w 10274"/>
                <a:gd name="connsiteY52" fmla="*/ 4634 h 9957"/>
                <a:gd name="connsiteX53" fmla="*/ 6889 w 10274"/>
                <a:gd name="connsiteY53" fmla="*/ 4613 h 9957"/>
                <a:gd name="connsiteX54" fmla="*/ 6910 w 10274"/>
                <a:gd name="connsiteY54" fmla="*/ 4578 h 9957"/>
                <a:gd name="connsiteX55" fmla="*/ 6964 w 10274"/>
                <a:gd name="connsiteY55" fmla="*/ 4564 h 9957"/>
                <a:gd name="connsiteX56" fmla="*/ 7075 w 10274"/>
                <a:gd name="connsiteY56" fmla="*/ 4493 h 9957"/>
                <a:gd name="connsiteX57" fmla="*/ 7184 w 10274"/>
                <a:gd name="connsiteY57" fmla="*/ 4521 h 9957"/>
                <a:gd name="connsiteX58" fmla="*/ 7212 w 10274"/>
                <a:gd name="connsiteY58" fmla="*/ 4507 h 9957"/>
                <a:gd name="connsiteX59" fmla="*/ 7270 w 10274"/>
                <a:gd name="connsiteY59" fmla="*/ 4528 h 9957"/>
                <a:gd name="connsiteX60" fmla="*/ 7298 w 10274"/>
                <a:gd name="connsiteY60" fmla="*/ 4471 h 9957"/>
                <a:gd name="connsiteX61" fmla="*/ 7324 w 10274"/>
                <a:gd name="connsiteY61" fmla="*/ 4500 h 9957"/>
                <a:gd name="connsiteX62" fmla="*/ 7365 w 10274"/>
                <a:gd name="connsiteY62" fmla="*/ 4493 h 9957"/>
                <a:gd name="connsiteX63" fmla="*/ 7411 w 10274"/>
                <a:gd name="connsiteY63" fmla="*/ 4556 h 9957"/>
                <a:gd name="connsiteX64" fmla="*/ 7464 w 10274"/>
                <a:gd name="connsiteY64" fmla="*/ 4549 h 9957"/>
                <a:gd name="connsiteX65" fmla="*/ 7512 w 10274"/>
                <a:gd name="connsiteY65" fmla="*/ 4578 h 9957"/>
                <a:gd name="connsiteX66" fmla="*/ 7532 w 10274"/>
                <a:gd name="connsiteY66" fmla="*/ 4556 h 9957"/>
                <a:gd name="connsiteX67" fmla="*/ 7628 w 10274"/>
                <a:gd name="connsiteY67" fmla="*/ 4564 h 9957"/>
                <a:gd name="connsiteX68" fmla="*/ 7641 w 10274"/>
                <a:gd name="connsiteY68" fmla="*/ 4585 h 9957"/>
                <a:gd name="connsiteX69" fmla="*/ 7740 w 10274"/>
                <a:gd name="connsiteY69" fmla="*/ 4514 h 9957"/>
                <a:gd name="connsiteX70" fmla="*/ 7740 w 10274"/>
                <a:gd name="connsiteY70" fmla="*/ 4393 h 9957"/>
                <a:gd name="connsiteX71" fmla="*/ 7715 w 10274"/>
                <a:gd name="connsiteY71" fmla="*/ 4379 h 9957"/>
                <a:gd name="connsiteX72" fmla="*/ 7694 w 10274"/>
                <a:gd name="connsiteY72" fmla="*/ 4294 h 9957"/>
                <a:gd name="connsiteX73" fmla="*/ 7654 w 10274"/>
                <a:gd name="connsiteY73" fmla="*/ 4209 h 9957"/>
                <a:gd name="connsiteX74" fmla="*/ 7592 w 10274"/>
                <a:gd name="connsiteY74" fmla="*/ 4173 h 9957"/>
                <a:gd name="connsiteX75" fmla="*/ 7585 w 10274"/>
                <a:gd name="connsiteY75" fmla="*/ 4131 h 9957"/>
                <a:gd name="connsiteX76" fmla="*/ 7499 w 10274"/>
                <a:gd name="connsiteY76" fmla="*/ 4053 h 9957"/>
                <a:gd name="connsiteX77" fmla="*/ 7505 w 10274"/>
                <a:gd name="connsiteY77" fmla="*/ 4024 h 9957"/>
                <a:gd name="connsiteX78" fmla="*/ 7419 w 10274"/>
                <a:gd name="connsiteY78" fmla="*/ 3982 h 9957"/>
                <a:gd name="connsiteX79" fmla="*/ 7411 w 10274"/>
                <a:gd name="connsiteY79" fmla="*/ 3903 h 9957"/>
                <a:gd name="connsiteX80" fmla="*/ 7265 w 10274"/>
                <a:gd name="connsiteY80" fmla="*/ 3833 h 9957"/>
                <a:gd name="connsiteX81" fmla="*/ 7184 w 10274"/>
                <a:gd name="connsiteY81" fmla="*/ 3683 h 9957"/>
                <a:gd name="connsiteX82" fmla="*/ 7063 w 10274"/>
                <a:gd name="connsiteY82" fmla="*/ 3676 h 9957"/>
                <a:gd name="connsiteX83" fmla="*/ 7022 w 10274"/>
                <a:gd name="connsiteY83" fmla="*/ 3648 h 9957"/>
                <a:gd name="connsiteX84" fmla="*/ 6964 w 10274"/>
                <a:gd name="connsiteY84" fmla="*/ 3669 h 9957"/>
                <a:gd name="connsiteX85" fmla="*/ 6869 w 10274"/>
                <a:gd name="connsiteY85" fmla="*/ 3669 h 9957"/>
                <a:gd name="connsiteX86" fmla="*/ 6735 w 10274"/>
                <a:gd name="connsiteY86" fmla="*/ 3840 h 9957"/>
                <a:gd name="connsiteX87" fmla="*/ 6689 w 10274"/>
                <a:gd name="connsiteY87" fmla="*/ 3918 h 9957"/>
                <a:gd name="connsiteX88" fmla="*/ 6568 w 10274"/>
                <a:gd name="connsiteY88" fmla="*/ 3797 h 9957"/>
                <a:gd name="connsiteX89" fmla="*/ 6481 w 10274"/>
                <a:gd name="connsiteY89" fmla="*/ 3747 h 9957"/>
                <a:gd name="connsiteX90" fmla="*/ 6393 w 10274"/>
                <a:gd name="connsiteY90" fmla="*/ 3754 h 9957"/>
                <a:gd name="connsiteX91" fmla="*/ 6306 w 10274"/>
                <a:gd name="connsiteY91" fmla="*/ 3790 h 9957"/>
                <a:gd name="connsiteX92" fmla="*/ 6233 w 10274"/>
                <a:gd name="connsiteY92" fmla="*/ 3762 h 9957"/>
                <a:gd name="connsiteX93" fmla="*/ 6165 w 10274"/>
                <a:gd name="connsiteY93" fmla="*/ 3804 h 9957"/>
                <a:gd name="connsiteX94" fmla="*/ 6099 w 10274"/>
                <a:gd name="connsiteY94" fmla="*/ 3889 h 9957"/>
                <a:gd name="connsiteX95" fmla="*/ 5945 w 10274"/>
                <a:gd name="connsiteY95" fmla="*/ 3733 h 9957"/>
                <a:gd name="connsiteX96" fmla="*/ 5924 w 10274"/>
                <a:gd name="connsiteY96" fmla="*/ 3577 h 9957"/>
                <a:gd name="connsiteX97" fmla="*/ 6045 w 10274"/>
                <a:gd name="connsiteY97" fmla="*/ 3513 h 9957"/>
                <a:gd name="connsiteX98" fmla="*/ 6038 w 10274"/>
                <a:gd name="connsiteY98" fmla="*/ 3343 h 9957"/>
                <a:gd name="connsiteX99" fmla="*/ 6152 w 10274"/>
                <a:gd name="connsiteY99" fmla="*/ 3144 h 9957"/>
                <a:gd name="connsiteX100" fmla="*/ 6140 w 10274"/>
                <a:gd name="connsiteY100" fmla="*/ 3109 h 9957"/>
                <a:gd name="connsiteX101" fmla="*/ 6413 w 10274"/>
                <a:gd name="connsiteY101" fmla="*/ 2456 h 9957"/>
                <a:gd name="connsiteX102" fmla="*/ 6561 w 10274"/>
                <a:gd name="connsiteY102" fmla="*/ 2555 h 9957"/>
                <a:gd name="connsiteX103" fmla="*/ 6648 w 10274"/>
                <a:gd name="connsiteY103" fmla="*/ 2598 h 9957"/>
                <a:gd name="connsiteX104" fmla="*/ 6735 w 10274"/>
                <a:gd name="connsiteY104" fmla="*/ 2598 h 9957"/>
                <a:gd name="connsiteX105" fmla="*/ 6869 w 10274"/>
                <a:gd name="connsiteY105" fmla="*/ 2676 h 9957"/>
                <a:gd name="connsiteX106" fmla="*/ 6889 w 10274"/>
                <a:gd name="connsiteY106" fmla="*/ 2626 h 9957"/>
                <a:gd name="connsiteX107" fmla="*/ 6977 w 10274"/>
                <a:gd name="connsiteY107" fmla="*/ 2612 h 9957"/>
                <a:gd name="connsiteX108" fmla="*/ 7051 w 10274"/>
                <a:gd name="connsiteY108" fmla="*/ 2527 h 9957"/>
                <a:gd name="connsiteX109" fmla="*/ 7143 w 10274"/>
                <a:gd name="connsiteY109" fmla="*/ 2463 h 9957"/>
                <a:gd name="connsiteX110" fmla="*/ 7184 w 10274"/>
                <a:gd name="connsiteY110" fmla="*/ 2399 h 9957"/>
                <a:gd name="connsiteX111" fmla="*/ 7324 w 10274"/>
                <a:gd name="connsiteY111" fmla="*/ 2356 h 9957"/>
                <a:gd name="connsiteX112" fmla="*/ 7399 w 10274"/>
                <a:gd name="connsiteY112" fmla="*/ 2363 h 9957"/>
                <a:gd name="connsiteX113" fmla="*/ 7458 w 10274"/>
                <a:gd name="connsiteY113" fmla="*/ 2300 h 9957"/>
                <a:gd name="connsiteX114" fmla="*/ 7505 w 10274"/>
                <a:gd name="connsiteY114" fmla="*/ 2214 h 9957"/>
                <a:gd name="connsiteX115" fmla="*/ 7485 w 10274"/>
                <a:gd name="connsiteY115" fmla="*/ 2200 h 9957"/>
                <a:gd name="connsiteX116" fmla="*/ 7505 w 10274"/>
                <a:gd name="connsiteY116" fmla="*/ 2108 h 9957"/>
                <a:gd name="connsiteX117" fmla="*/ 7425 w 10274"/>
                <a:gd name="connsiteY117" fmla="*/ 2108 h 9957"/>
                <a:gd name="connsiteX118" fmla="*/ 7464 w 10274"/>
                <a:gd name="connsiteY118" fmla="*/ 2030 h 9957"/>
                <a:gd name="connsiteX119" fmla="*/ 7473 w 10274"/>
                <a:gd name="connsiteY119" fmla="*/ 1938 h 9957"/>
                <a:gd name="connsiteX120" fmla="*/ 7505 w 10274"/>
                <a:gd name="connsiteY120" fmla="*/ 1916 h 9957"/>
                <a:gd name="connsiteX121" fmla="*/ 7565 w 10274"/>
                <a:gd name="connsiteY121" fmla="*/ 1824 h 9957"/>
                <a:gd name="connsiteX122" fmla="*/ 7559 w 10274"/>
                <a:gd name="connsiteY122" fmla="*/ 1753 h 9957"/>
                <a:gd name="connsiteX123" fmla="*/ 7608 w 10274"/>
                <a:gd name="connsiteY123" fmla="*/ 1675 h 9957"/>
                <a:gd name="connsiteX124" fmla="*/ 7661 w 10274"/>
                <a:gd name="connsiteY124" fmla="*/ 1625 h 9957"/>
                <a:gd name="connsiteX125" fmla="*/ 7681 w 10274"/>
                <a:gd name="connsiteY125" fmla="*/ 1540 h 9957"/>
                <a:gd name="connsiteX126" fmla="*/ 7674 w 10274"/>
                <a:gd name="connsiteY126" fmla="*/ 1512 h 9957"/>
                <a:gd name="connsiteX127" fmla="*/ 7721 w 10274"/>
                <a:gd name="connsiteY127" fmla="*/ 1455 h 9957"/>
                <a:gd name="connsiteX128" fmla="*/ 7788 w 10274"/>
                <a:gd name="connsiteY128" fmla="*/ 1285 h 9957"/>
                <a:gd name="connsiteX129" fmla="*/ 7808 w 10274"/>
                <a:gd name="connsiteY129" fmla="*/ 1185 h 9957"/>
                <a:gd name="connsiteX130" fmla="*/ 7842 w 10274"/>
                <a:gd name="connsiteY130" fmla="*/ 1192 h 9957"/>
                <a:gd name="connsiteX131" fmla="*/ 7934 w 10274"/>
                <a:gd name="connsiteY131" fmla="*/ 1079 h 9957"/>
                <a:gd name="connsiteX132" fmla="*/ 8041 w 10274"/>
                <a:gd name="connsiteY132" fmla="*/ 1015 h 9957"/>
                <a:gd name="connsiteX133" fmla="*/ 8054 w 10274"/>
                <a:gd name="connsiteY133" fmla="*/ 937 h 9957"/>
                <a:gd name="connsiteX134" fmla="*/ 8096 w 10274"/>
                <a:gd name="connsiteY134" fmla="*/ 852 h 9957"/>
                <a:gd name="connsiteX135" fmla="*/ 8083 w 10274"/>
                <a:gd name="connsiteY135" fmla="*/ 788 h 9957"/>
                <a:gd name="connsiteX136" fmla="*/ 8029 w 10274"/>
                <a:gd name="connsiteY136" fmla="*/ 731 h 9957"/>
                <a:gd name="connsiteX137" fmla="*/ 8054 w 10274"/>
                <a:gd name="connsiteY137" fmla="*/ 660 h 9957"/>
                <a:gd name="connsiteX138" fmla="*/ 8054 w 10274"/>
                <a:gd name="connsiteY138" fmla="*/ 575 h 9957"/>
                <a:gd name="connsiteX139" fmla="*/ 7955 w 10274"/>
                <a:gd name="connsiteY139" fmla="*/ 504 h 9957"/>
                <a:gd name="connsiteX140" fmla="*/ 7855 w 10274"/>
                <a:gd name="connsiteY140" fmla="*/ 546 h 9957"/>
                <a:gd name="connsiteX141" fmla="*/ 7808 w 10274"/>
                <a:gd name="connsiteY141" fmla="*/ 546 h 9957"/>
                <a:gd name="connsiteX142" fmla="*/ 7788 w 10274"/>
                <a:gd name="connsiteY142" fmla="*/ 497 h 9957"/>
                <a:gd name="connsiteX143" fmla="*/ 7788 w 10274"/>
                <a:gd name="connsiteY143" fmla="*/ 405 h 9957"/>
                <a:gd name="connsiteX144" fmla="*/ 7915 w 10274"/>
                <a:gd name="connsiteY144" fmla="*/ 312 h 9957"/>
                <a:gd name="connsiteX145" fmla="*/ 7955 w 10274"/>
                <a:gd name="connsiteY145" fmla="*/ 234 h 9957"/>
                <a:gd name="connsiteX146" fmla="*/ 8035 w 10274"/>
                <a:gd name="connsiteY146" fmla="*/ 170 h 9957"/>
                <a:gd name="connsiteX147" fmla="*/ 8109 w 10274"/>
                <a:gd name="connsiteY147" fmla="*/ 50 h 9957"/>
                <a:gd name="connsiteX148" fmla="*/ 8162 w 10274"/>
                <a:gd name="connsiteY148" fmla="*/ 28 h 9957"/>
                <a:gd name="connsiteX149" fmla="*/ 8236 w 10274"/>
                <a:gd name="connsiteY149" fmla="*/ 43 h 9957"/>
                <a:gd name="connsiteX150" fmla="*/ 8391 w 10274"/>
                <a:gd name="connsiteY150" fmla="*/ 0 h 9957"/>
                <a:gd name="connsiteX151" fmla="*/ 8464 w 10274"/>
                <a:gd name="connsiteY151" fmla="*/ 71 h 9957"/>
                <a:gd name="connsiteX152" fmla="*/ 8458 w 10274"/>
                <a:gd name="connsiteY152" fmla="*/ 121 h 9957"/>
                <a:gd name="connsiteX153" fmla="*/ 8492 w 10274"/>
                <a:gd name="connsiteY153" fmla="*/ 142 h 9957"/>
                <a:gd name="connsiteX154" fmla="*/ 8517 w 10274"/>
                <a:gd name="connsiteY154" fmla="*/ 192 h 9957"/>
                <a:gd name="connsiteX155" fmla="*/ 8477 w 10274"/>
                <a:gd name="connsiteY155" fmla="*/ 248 h 9957"/>
                <a:gd name="connsiteX156" fmla="*/ 8424 w 10274"/>
                <a:gd name="connsiteY156" fmla="*/ 376 h 9957"/>
                <a:gd name="connsiteX157" fmla="*/ 8338 w 10274"/>
                <a:gd name="connsiteY157" fmla="*/ 476 h 9957"/>
                <a:gd name="connsiteX158" fmla="*/ 8257 w 10274"/>
                <a:gd name="connsiteY158" fmla="*/ 532 h 9957"/>
                <a:gd name="connsiteX159" fmla="*/ 8318 w 10274"/>
                <a:gd name="connsiteY159" fmla="*/ 554 h 9957"/>
                <a:gd name="connsiteX160" fmla="*/ 8397 w 10274"/>
                <a:gd name="connsiteY160" fmla="*/ 639 h 9957"/>
                <a:gd name="connsiteX161" fmla="*/ 8451 w 10274"/>
                <a:gd name="connsiteY161" fmla="*/ 646 h 9957"/>
                <a:gd name="connsiteX162" fmla="*/ 8477 w 10274"/>
                <a:gd name="connsiteY162" fmla="*/ 738 h 9957"/>
                <a:gd name="connsiteX163" fmla="*/ 8531 w 10274"/>
                <a:gd name="connsiteY163" fmla="*/ 759 h 9957"/>
                <a:gd name="connsiteX164" fmla="*/ 8572 w 10274"/>
                <a:gd name="connsiteY164" fmla="*/ 752 h 9957"/>
                <a:gd name="connsiteX165" fmla="*/ 8652 w 10274"/>
                <a:gd name="connsiteY165" fmla="*/ 610 h 9957"/>
                <a:gd name="connsiteX166" fmla="*/ 8726 w 10274"/>
                <a:gd name="connsiteY166" fmla="*/ 625 h 9957"/>
                <a:gd name="connsiteX167" fmla="*/ 8738 w 10274"/>
                <a:gd name="connsiteY167" fmla="*/ 667 h 9957"/>
                <a:gd name="connsiteX168" fmla="*/ 8792 w 10274"/>
                <a:gd name="connsiteY168" fmla="*/ 717 h 9957"/>
                <a:gd name="connsiteX169" fmla="*/ 8792 w 10274"/>
                <a:gd name="connsiteY169" fmla="*/ 752 h 9957"/>
                <a:gd name="connsiteX170" fmla="*/ 8839 w 10274"/>
                <a:gd name="connsiteY170" fmla="*/ 774 h 9957"/>
                <a:gd name="connsiteX171" fmla="*/ 8907 w 10274"/>
                <a:gd name="connsiteY171" fmla="*/ 774 h 9957"/>
                <a:gd name="connsiteX172" fmla="*/ 8913 w 10274"/>
                <a:gd name="connsiteY172" fmla="*/ 837 h 9957"/>
                <a:gd name="connsiteX173" fmla="*/ 8854 w 10274"/>
                <a:gd name="connsiteY173" fmla="*/ 866 h 9957"/>
                <a:gd name="connsiteX174" fmla="*/ 8907 w 10274"/>
                <a:gd name="connsiteY174" fmla="*/ 1143 h 9957"/>
                <a:gd name="connsiteX175" fmla="*/ 8961 w 10274"/>
                <a:gd name="connsiteY175" fmla="*/ 1270 h 9957"/>
                <a:gd name="connsiteX176" fmla="*/ 8946 w 10274"/>
                <a:gd name="connsiteY176" fmla="*/ 1327 h 9957"/>
                <a:gd name="connsiteX177" fmla="*/ 8993 w 10274"/>
                <a:gd name="connsiteY177" fmla="*/ 1391 h 9957"/>
                <a:gd name="connsiteX178" fmla="*/ 9001 w 10274"/>
                <a:gd name="connsiteY178" fmla="*/ 1434 h 9957"/>
                <a:gd name="connsiteX179" fmla="*/ 9127 w 10274"/>
                <a:gd name="connsiteY179" fmla="*/ 1483 h 9957"/>
                <a:gd name="connsiteX180" fmla="*/ 9283 w 10274"/>
                <a:gd name="connsiteY180" fmla="*/ 1441 h 9957"/>
                <a:gd name="connsiteX181" fmla="*/ 9301 w 10274"/>
                <a:gd name="connsiteY181" fmla="*/ 1384 h 9957"/>
                <a:gd name="connsiteX182" fmla="*/ 9355 w 10274"/>
                <a:gd name="connsiteY182" fmla="*/ 1405 h 9957"/>
                <a:gd name="connsiteX183" fmla="*/ 9389 w 10274"/>
                <a:gd name="connsiteY183" fmla="*/ 1455 h 9957"/>
                <a:gd name="connsiteX184" fmla="*/ 9471 w 10274"/>
                <a:gd name="connsiteY184" fmla="*/ 1419 h 9957"/>
                <a:gd name="connsiteX185" fmla="*/ 9517 w 10274"/>
                <a:gd name="connsiteY185" fmla="*/ 1419 h 9957"/>
                <a:gd name="connsiteX186" fmla="*/ 9584 w 10274"/>
                <a:gd name="connsiteY186" fmla="*/ 1476 h 9957"/>
                <a:gd name="connsiteX187" fmla="*/ 9623 w 10274"/>
                <a:gd name="connsiteY187" fmla="*/ 1398 h 9957"/>
                <a:gd name="connsiteX188" fmla="*/ 9704 w 10274"/>
                <a:gd name="connsiteY188" fmla="*/ 1434 h 9957"/>
                <a:gd name="connsiteX189" fmla="*/ 9746 w 10274"/>
                <a:gd name="connsiteY189" fmla="*/ 1391 h 9957"/>
                <a:gd name="connsiteX190" fmla="*/ 9778 w 10274"/>
                <a:gd name="connsiteY190" fmla="*/ 1398 h 9957"/>
                <a:gd name="connsiteX191" fmla="*/ 9811 w 10274"/>
                <a:gd name="connsiteY191" fmla="*/ 1356 h 9957"/>
                <a:gd name="connsiteX192" fmla="*/ 9805 w 10274"/>
                <a:gd name="connsiteY192" fmla="*/ 1313 h 9957"/>
                <a:gd name="connsiteX193" fmla="*/ 9852 w 10274"/>
                <a:gd name="connsiteY193" fmla="*/ 1292 h 9957"/>
                <a:gd name="connsiteX194" fmla="*/ 9885 w 10274"/>
                <a:gd name="connsiteY194" fmla="*/ 1221 h 9957"/>
                <a:gd name="connsiteX195" fmla="*/ 9981 w 10274"/>
                <a:gd name="connsiteY195" fmla="*/ 1228 h 9957"/>
                <a:gd name="connsiteX196" fmla="*/ 10120 w 10274"/>
                <a:gd name="connsiteY196" fmla="*/ 1434 h 9957"/>
                <a:gd name="connsiteX197" fmla="*/ 10146 w 10274"/>
                <a:gd name="connsiteY197" fmla="*/ 1505 h 9957"/>
                <a:gd name="connsiteX198" fmla="*/ 10241 w 10274"/>
                <a:gd name="connsiteY198" fmla="*/ 1597 h 9957"/>
                <a:gd name="connsiteX199" fmla="*/ 10274 w 10274"/>
                <a:gd name="connsiteY199" fmla="*/ 1682 h 9957"/>
                <a:gd name="connsiteX200" fmla="*/ 10200 w 10274"/>
                <a:gd name="connsiteY200" fmla="*/ 1796 h 9957"/>
                <a:gd name="connsiteX201" fmla="*/ 10146 w 10274"/>
                <a:gd name="connsiteY201" fmla="*/ 1838 h 9957"/>
                <a:gd name="connsiteX202" fmla="*/ 10174 w 10274"/>
                <a:gd name="connsiteY202" fmla="*/ 1959 h 9957"/>
                <a:gd name="connsiteX203" fmla="*/ 10092 w 10274"/>
                <a:gd name="connsiteY203" fmla="*/ 2051 h 9957"/>
                <a:gd name="connsiteX204" fmla="*/ 10046 w 10274"/>
                <a:gd name="connsiteY204" fmla="*/ 2072 h 9957"/>
                <a:gd name="connsiteX205" fmla="*/ 10046 w 10274"/>
                <a:gd name="connsiteY205" fmla="*/ 2136 h 9957"/>
                <a:gd name="connsiteX206" fmla="*/ 9986 w 10274"/>
                <a:gd name="connsiteY206" fmla="*/ 2257 h 9957"/>
                <a:gd name="connsiteX207" fmla="*/ 9946 w 10274"/>
                <a:gd name="connsiteY207" fmla="*/ 2264 h 9957"/>
                <a:gd name="connsiteX208" fmla="*/ 9953 w 10274"/>
                <a:gd name="connsiteY208" fmla="*/ 2349 h 9957"/>
                <a:gd name="connsiteX209" fmla="*/ 9918 w 10274"/>
                <a:gd name="connsiteY209" fmla="*/ 2413 h 9957"/>
                <a:gd name="connsiteX210" fmla="*/ 9927 w 10274"/>
                <a:gd name="connsiteY210" fmla="*/ 2697 h 9957"/>
                <a:gd name="connsiteX211" fmla="*/ 9946 w 10274"/>
                <a:gd name="connsiteY211" fmla="*/ 2718 h 9957"/>
                <a:gd name="connsiteX212" fmla="*/ 9939 w 10274"/>
                <a:gd name="connsiteY212" fmla="*/ 2811 h 9957"/>
                <a:gd name="connsiteX213" fmla="*/ 9927 w 10274"/>
                <a:gd name="connsiteY213" fmla="*/ 2896 h 9957"/>
                <a:gd name="connsiteX214" fmla="*/ 9879 w 10274"/>
                <a:gd name="connsiteY214" fmla="*/ 2938 h 9957"/>
                <a:gd name="connsiteX215" fmla="*/ 9792 w 10274"/>
                <a:gd name="connsiteY215" fmla="*/ 2903 h 9957"/>
                <a:gd name="connsiteX216" fmla="*/ 9752 w 10274"/>
                <a:gd name="connsiteY216" fmla="*/ 2952 h 9957"/>
                <a:gd name="connsiteX217" fmla="*/ 9758 w 10274"/>
                <a:gd name="connsiteY217" fmla="*/ 2995 h 9957"/>
                <a:gd name="connsiteX218" fmla="*/ 9731 w 10274"/>
                <a:gd name="connsiteY218" fmla="*/ 3080 h 9957"/>
                <a:gd name="connsiteX219" fmla="*/ 9684 w 10274"/>
                <a:gd name="connsiteY219" fmla="*/ 3137 h 9957"/>
                <a:gd name="connsiteX220" fmla="*/ 9671 w 10274"/>
                <a:gd name="connsiteY220" fmla="*/ 3236 h 9957"/>
                <a:gd name="connsiteX221" fmla="*/ 9638 w 10274"/>
                <a:gd name="connsiteY221" fmla="*/ 3322 h 9957"/>
                <a:gd name="connsiteX222" fmla="*/ 9644 w 10274"/>
                <a:gd name="connsiteY222" fmla="*/ 3378 h 9957"/>
                <a:gd name="connsiteX223" fmla="*/ 9631 w 10274"/>
                <a:gd name="connsiteY223" fmla="*/ 3435 h 9957"/>
                <a:gd name="connsiteX224" fmla="*/ 9657 w 10274"/>
                <a:gd name="connsiteY224" fmla="*/ 3485 h 9957"/>
                <a:gd name="connsiteX225" fmla="*/ 9617 w 10274"/>
                <a:gd name="connsiteY225" fmla="*/ 3563 h 9957"/>
                <a:gd name="connsiteX226" fmla="*/ 9551 w 10274"/>
                <a:gd name="connsiteY226" fmla="*/ 3442 h 9957"/>
                <a:gd name="connsiteX227" fmla="*/ 9551 w 10274"/>
                <a:gd name="connsiteY227" fmla="*/ 3350 h 9957"/>
                <a:gd name="connsiteX228" fmla="*/ 9531 w 10274"/>
                <a:gd name="connsiteY228" fmla="*/ 3336 h 9957"/>
                <a:gd name="connsiteX229" fmla="*/ 9449 w 10274"/>
                <a:gd name="connsiteY229" fmla="*/ 3400 h 9957"/>
                <a:gd name="connsiteX230" fmla="*/ 9322 w 10274"/>
                <a:gd name="connsiteY230" fmla="*/ 3549 h 9957"/>
                <a:gd name="connsiteX231" fmla="*/ 9248 w 10274"/>
                <a:gd name="connsiteY231" fmla="*/ 3655 h 9957"/>
                <a:gd name="connsiteX232" fmla="*/ 9134 w 10274"/>
                <a:gd name="connsiteY232" fmla="*/ 3712 h 9957"/>
                <a:gd name="connsiteX233" fmla="*/ 9094 w 10274"/>
                <a:gd name="connsiteY233" fmla="*/ 3797 h 9957"/>
                <a:gd name="connsiteX234" fmla="*/ 9061 w 10274"/>
                <a:gd name="connsiteY234" fmla="*/ 3825 h 9957"/>
                <a:gd name="connsiteX235" fmla="*/ 8933 w 10274"/>
                <a:gd name="connsiteY235" fmla="*/ 3903 h 9957"/>
                <a:gd name="connsiteX236" fmla="*/ 8826 w 10274"/>
                <a:gd name="connsiteY236" fmla="*/ 3996 h 9957"/>
                <a:gd name="connsiteX237" fmla="*/ 8800 w 10274"/>
                <a:gd name="connsiteY237" fmla="*/ 4067 h 9957"/>
                <a:gd name="connsiteX238" fmla="*/ 8758 w 10274"/>
                <a:gd name="connsiteY238" fmla="*/ 4102 h 9957"/>
                <a:gd name="connsiteX239" fmla="*/ 8813 w 10274"/>
                <a:gd name="connsiteY239" fmla="*/ 4194 h 9957"/>
                <a:gd name="connsiteX240" fmla="*/ 8866 w 10274"/>
                <a:gd name="connsiteY240" fmla="*/ 4265 h 9957"/>
                <a:gd name="connsiteX241" fmla="*/ 8940 w 10274"/>
                <a:gd name="connsiteY241" fmla="*/ 4294 h 9957"/>
                <a:gd name="connsiteX242" fmla="*/ 8913 w 10274"/>
                <a:gd name="connsiteY242" fmla="*/ 4344 h 9957"/>
                <a:gd name="connsiteX243" fmla="*/ 8966 w 10274"/>
                <a:gd name="connsiteY243" fmla="*/ 4358 h 9957"/>
                <a:gd name="connsiteX244" fmla="*/ 8966 w 10274"/>
                <a:gd name="connsiteY244" fmla="*/ 4443 h 9957"/>
                <a:gd name="connsiteX245" fmla="*/ 9007 w 10274"/>
                <a:gd name="connsiteY245" fmla="*/ 4507 h 9957"/>
                <a:gd name="connsiteX246" fmla="*/ 9073 w 10274"/>
                <a:gd name="connsiteY246" fmla="*/ 4493 h 9957"/>
                <a:gd name="connsiteX247" fmla="*/ 9101 w 10274"/>
                <a:gd name="connsiteY247" fmla="*/ 4422 h 9957"/>
                <a:gd name="connsiteX248" fmla="*/ 9154 w 10274"/>
                <a:gd name="connsiteY248" fmla="*/ 4414 h 9957"/>
                <a:gd name="connsiteX249" fmla="*/ 9160 w 10274"/>
                <a:gd name="connsiteY249" fmla="*/ 4358 h 9957"/>
                <a:gd name="connsiteX250" fmla="*/ 9229 w 10274"/>
                <a:gd name="connsiteY250" fmla="*/ 4358 h 9957"/>
                <a:gd name="connsiteX251" fmla="*/ 9201 w 10274"/>
                <a:gd name="connsiteY251" fmla="*/ 4429 h 9957"/>
                <a:gd name="connsiteX252" fmla="*/ 9267 w 10274"/>
                <a:gd name="connsiteY252" fmla="*/ 4464 h 9957"/>
                <a:gd name="connsiteX253" fmla="*/ 9255 w 10274"/>
                <a:gd name="connsiteY253" fmla="*/ 4528 h 9957"/>
                <a:gd name="connsiteX254" fmla="*/ 9154 w 10274"/>
                <a:gd name="connsiteY254" fmla="*/ 4535 h 9957"/>
                <a:gd name="connsiteX255" fmla="*/ 9081 w 10274"/>
                <a:gd name="connsiteY255" fmla="*/ 4578 h 9957"/>
                <a:gd name="connsiteX256" fmla="*/ 9015 w 10274"/>
                <a:gd name="connsiteY256" fmla="*/ 4599 h 9957"/>
                <a:gd name="connsiteX257" fmla="*/ 9015 w 10274"/>
                <a:gd name="connsiteY257" fmla="*/ 4698 h 9957"/>
                <a:gd name="connsiteX258" fmla="*/ 9081 w 10274"/>
                <a:gd name="connsiteY258" fmla="*/ 4805 h 9957"/>
                <a:gd name="connsiteX259" fmla="*/ 9027 w 10274"/>
                <a:gd name="connsiteY259" fmla="*/ 4904 h 9957"/>
                <a:gd name="connsiteX260" fmla="*/ 8919 w 10274"/>
                <a:gd name="connsiteY260" fmla="*/ 4918 h 9957"/>
                <a:gd name="connsiteX261" fmla="*/ 8933 w 10274"/>
                <a:gd name="connsiteY261" fmla="*/ 5032 h 9957"/>
                <a:gd name="connsiteX262" fmla="*/ 8927 w 10274"/>
                <a:gd name="connsiteY262" fmla="*/ 5103 h 9957"/>
                <a:gd name="connsiteX263" fmla="*/ 8893 w 10274"/>
                <a:gd name="connsiteY263" fmla="*/ 5138 h 9957"/>
                <a:gd name="connsiteX264" fmla="*/ 8826 w 10274"/>
                <a:gd name="connsiteY264" fmla="*/ 5110 h 9957"/>
                <a:gd name="connsiteX265" fmla="*/ 8767 w 10274"/>
                <a:gd name="connsiteY265" fmla="*/ 5018 h 9957"/>
                <a:gd name="connsiteX266" fmla="*/ 8699 w 10274"/>
                <a:gd name="connsiteY266" fmla="*/ 5089 h 9957"/>
                <a:gd name="connsiteX267" fmla="*/ 8632 w 10274"/>
                <a:gd name="connsiteY267" fmla="*/ 5039 h 9957"/>
                <a:gd name="connsiteX268" fmla="*/ 8625 w 10274"/>
                <a:gd name="connsiteY268" fmla="*/ 5011 h 9957"/>
                <a:gd name="connsiteX269" fmla="*/ 8531 w 10274"/>
                <a:gd name="connsiteY269" fmla="*/ 4947 h 9957"/>
                <a:gd name="connsiteX270" fmla="*/ 8504 w 10274"/>
                <a:gd name="connsiteY270" fmla="*/ 4961 h 9957"/>
                <a:gd name="connsiteX271" fmla="*/ 8517 w 10274"/>
                <a:gd name="connsiteY271" fmla="*/ 5039 h 9957"/>
                <a:gd name="connsiteX272" fmla="*/ 8464 w 10274"/>
                <a:gd name="connsiteY272" fmla="*/ 5138 h 9957"/>
                <a:gd name="connsiteX273" fmla="*/ 8504 w 10274"/>
                <a:gd name="connsiteY273" fmla="*/ 5160 h 9957"/>
                <a:gd name="connsiteX274" fmla="*/ 8579 w 10274"/>
                <a:gd name="connsiteY274" fmla="*/ 5145 h 9957"/>
                <a:gd name="connsiteX275" fmla="*/ 8592 w 10274"/>
                <a:gd name="connsiteY275" fmla="*/ 5181 h 9957"/>
                <a:gd name="connsiteX276" fmla="*/ 8579 w 10274"/>
                <a:gd name="connsiteY276" fmla="*/ 5224 h 9957"/>
                <a:gd name="connsiteX277" fmla="*/ 8605 w 10274"/>
                <a:gd name="connsiteY277" fmla="*/ 5280 h 9957"/>
                <a:gd name="connsiteX278" fmla="*/ 8665 w 10274"/>
                <a:gd name="connsiteY278" fmla="*/ 5316 h 9957"/>
                <a:gd name="connsiteX279" fmla="*/ 8652 w 10274"/>
                <a:gd name="connsiteY279" fmla="*/ 5401 h 9957"/>
                <a:gd name="connsiteX280" fmla="*/ 8692 w 10274"/>
                <a:gd name="connsiteY280" fmla="*/ 5444 h 9957"/>
                <a:gd name="connsiteX281" fmla="*/ 8645 w 10274"/>
                <a:gd name="connsiteY281" fmla="*/ 5486 h 9957"/>
                <a:gd name="connsiteX282" fmla="*/ 8632 w 10274"/>
                <a:gd name="connsiteY282" fmla="*/ 5642 h 9957"/>
                <a:gd name="connsiteX283" fmla="*/ 8605 w 10274"/>
                <a:gd name="connsiteY283" fmla="*/ 5649 h 9957"/>
                <a:gd name="connsiteX284" fmla="*/ 8638 w 10274"/>
                <a:gd name="connsiteY284" fmla="*/ 5720 h 9957"/>
                <a:gd name="connsiteX285" fmla="*/ 8645 w 10274"/>
                <a:gd name="connsiteY285" fmla="*/ 5841 h 9957"/>
                <a:gd name="connsiteX286" fmla="*/ 8678 w 10274"/>
                <a:gd name="connsiteY286" fmla="*/ 5869 h 9957"/>
                <a:gd name="connsiteX287" fmla="*/ 8686 w 10274"/>
                <a:gd name="connsiteY287" fmla="*/ 5905 h 9957"/>
                <a:gd name="connsiteX288" fmla="*/ 8712 w 10274"/>
                <a:gd name="connsiteY288" fmla="*/ 5912 h 9957"/>
                <a:gd name="connsiteX289" fmla="*/ 8718 w 10274"/>
                <a:gd name="connsiteY289" fmla="*/ 5983 h 9957"/>
                <a:gd name="connsiteX290" fmla="*/ 8705 w 10274"/>
                <a:gd name="connsiteY290" fmla="*/ 6033 h 9957"/>
                <a:gd name="connsiteX291" fmla="*/ 8774 w 10274"/>
                <a:gd name="connsiteY291" fmla="*/ 6061 h 9957"/>
                <a:gd name="connsiteX292" fmla="*/ 8873 w 10274"/>
                <a:gd name="connsiteY292" fmla="*/ 6004 h 9957"/>
                <a:gd name="connsiteX293" fmla="*/ 9020 w 10274"/>
                <a:gd name="connsiteY293" fmla="*/ 5891 h 9957"/>
                <a:gd name="connsiteX294" fmla="*/ 9061 w 10274"/>
                <a:gd name="connsiteY294" fmla="*/ 5891 h 9957"/>
                <a:gd name="connsiteX295" fmla="*/ 9061 w 10274"/>
                <a:gd name="connsiteY295" fmla="*/ 5976 h 9957"/>
                <a:gd name="connsiteX296" fmla="*/ 9088 w 10274"/>
                <a:gd name="connsiteY296" fmla="*/ 5990 h 9957"/>
                <a:gd name="connsiteX297" fmla="*/ 9134 w 10274"/>
                <a:gd name="connsiteY297" fmla="*/ 6089 h 9957"/>
                <a:gd name="connsiteX298" fmla="*/ 9168 w 10274"/>
                <a:gd name="connsiteY298" fmla="*/ 6097 h 9957"/>
                <a:gd name="connsiteX299" fmla="*/ 9147 w 10274"/>
                <a:gd name="connsiteY299" fmla="*/ 6153 h 9957"/>
                <a:gd name="connsiteX300" fmla="*/ 9201 w 10274"/>
                <a:gd name="connsiteY300" fmla="*/ 6281 h 9957"/>
                <a:gd name="connsiteX301" fmla="*/ 9201 w 10274"/>
                <a:gd name="connsiteY301" fmla="*/ 6345 h 9957"/>
                <a:gd name="connsiteX302" fmla="*/ 9229 w 10274"/>
                <a:gd name="connsiteY302" fmla="*/ 6416 h 9957"/>
                <a:gd name="connsiteX303" fmla="*/ 9187 w 10274"/>
                <a:gd name="connsiteY303" fmla="*/ 6473 h 9957"/>
                <a:gd name="connsiteX304" fmla="*/ 9141 w 10274"/>
                <a:gd name="connsiteY304" fmla="*/ 6466 h 9957"/>
                <a:gd name="connsiteX305" fmla="*/ 9141 w 10274"/>
                <a:gd name="connsiteY305" fmla="*/ 6501 h 9957"/>
                <a:gd name="connsiteX306" fmla="*/ 9187 w 10274"/>
                <a:gd name="connsiteY306" fmla="*/ 6544 h 9957"/>
                <a:gd name="connsiteX307" fmla="*/ 9208 w 10274"/>
                <a:gd name="connsiteY307" fmla="*/ 6515 h 9957"/>
                <a:gd name="connsiteX308" fmla="*/ 9248 w 10274"/>
                <a:gd name="connsiteY308" fmla="*/ 6579 h 9957"/>
                <a:gd name="connsiteX309" fmla="*/ 9296 w 10274"/>
                <a:gd name="connsiteY309" fmla="*/ 6579 h 9957"/>
                <a:gd name="connsiteX310" fmla="*/ 9267 w 10274"/>
                <a:gd name="connsiteY310" fmla="*/ 6757 h 9957"/>
                <a:gd name="connsiteX311" fmla="*/ 9248 w 10274"/>
                <a:gd name="connsiteY311" fmla="*/ 6792 h 9957"/>
                <a:gd name="connsiteX312" fmla="*/ 9187 w 10274"/>
                <a:gd name="connsiteY312" fmla="*/ 6778 h 9957"/>
                <a:gd name="connsiteX313" fmla="*/ 9114 w 10274"/>
                <a:gd name="connsiteY313" fmla="*/ 6799 h 9957"/>
                <a:gd name="connsiteX314" fmla="*/ 9088 w 10274"/>
                <a:gd name="connsiteY314" fmla="*/ 6842 h 9957"/>
                <a:gd name="connsiteX315" fmla="*/ 9081 w 10274"/>
                <a:gd name="connsiteY315" fmla="*/ 6884 h 9957"/>
                <a:gd name="connsiteX316" fmla="*/ 9035 w 10274"/>
                <a:gd name="connsiteY316" fmla="*/ 6934 h 9957"/>
                <a:gd name="connsiteX317" fmla="*/ 8961 w 10274"/>
                <a:gd name="connsiteY317" fmla="*/ 6941 h 9957"/>
                <a:gd name="connsiteX318" fmla="*/ 8946 w 10274"/>
                <a:gd name="connsiteY318" fmla="*/ 6962 h 9957"/>
                <a:gd name="connsiteX319" fmla="*/ 8899 w 10274"/>
                <a:gd name="connsiteY319" fmla="*/ 6927 h 9957"/>
                <a:gd name="connsiteX320" fmla="*/ 8854 w 10274"/>
                <a:gd name="connsiteY320" fmla="*/ 6934 h 9957"/>
                <a:gd name="connsiteX321" fmla="*/ 8826 w 10274"/>
                <a:gd name="connsiteY321" fmla="*/ 6906 h 9957"/>
                <a:gd name="connsiteX322" fmla="*/ 8767 w 10274"/>
                <a:gd name="connsiteY322" fmla="*/ 6891 h 9957"/>
                <a:gd name="connsiteX323" fmla="*/ 8780 w 10274"/>
                <a:gd name="connsiteY323" fmla="*/ 6941 h 9957"/>
                <a:gd name="connsiteX324" fmla="*/ 8752 w 10274"/>
                <a:gd name="connsiteY324" fmla="*/ 6991 h 9957"/>
                <a:gd name="connsiteX325" fmla="*/ 8652 w 10274"/>
                <a:gd name="connsiteY325" fmla="*/ 6984 h 9957"/>
                <a:gd name="connsiteX326" fmla="*/ 8619 w 10274"/>
                <a:gd name="connsiteY326" fmla="*/ 6962 h 9957"/>
                <a:gd name="connsiteX327" fmla="*/ 8565 w 10274"/>
                <a:gd name="connsiteY327" fmla="*/ 6984 h 9957"/>
                <a:gd name="connsiteX328" fmla="*/ 8558 w 10274"/>
                <a:gd name="connsiteY328" fmla="*/ 7055 h 9957"/>
                <a:gd name="connsiteX329" fmla="*/ 8458 w 10274"/>
                <a:gd name="connsiteY329" fmla="*/ 7133 h 9957"/>
                <a:gd name="connsiteX330" fmla="*/ 8424 w 10274"/>
                <a:gd name="connsiteY330" fmla="*/ 7090 h 9957"/>
                <a:gd name="connsiteX331" fmla="*/ 8351 w 10274"/>
                <a:gd name="connsiteY331" fmla="*/ 7111 h 9957"/>
                <a:gd name="connsiteX332" fmla="*/ 8304 w 10274"/>
                <a:gd name="connsiteY332" fmla="*/ 7133 h 9957"/>
                <a:gd name="connsiteX333" fmla="*/ 8297 w 10274"/>
                <a:gd name="connsiteY333" fmla="*/ 7168 h 9957"/>
                <a:gd name="connsiteX334" fmla="*/ 8195 w 10274"/>
                <a:gd name="connsiteY334" fmla="*/ 7246 h 9957"/>
                <a:gd name="connsiteX335" fmla="*/ 8137 w 10274"/>
                <a:gd name="connsiteY335" fmla="*/ 7232 h 9957"/>
                <a:gd name="connsiteX336" fmla="*/ 8076 w 10274"/>
                <a:gd name="connsiteY336" fmla="*/ 7260 h 9957"/>
                <a:gd name="connsiteX337" fmla="*/ 8029 w 10274"/>
                <a:gd name="connsiteY337" fmla="*/ 7303 h 9957"/>
                <a:gd name="connsiteX338" fmla="*/ 7962 w 10274"/>
                <a:gd name="connsiteY338" fmla="*/ 7331 h 9957"/>
                <a:gd name="connsiteX339" fmla="*/ 7968 w 10274"/>
                <a:gd name="connsiteY339" fmla="*/ 7374 h 9957"/>
                <a:gd name="connsiteX340" fmla="*/ 7909 w 10274"/>
                <a:gd name="connsiteY340" fmla="*/ 7402 h 9957"/>
                <a:gd name="connsiteX341" fmla="*/ 7821 w 10274"/>
                <a:gd name="connsiteY341" fmla="*/ 7523 h 9957"/>
                <a:gd name="connsiteX342" fmla="*/ 7808 w 10274"/>
                <a:gd name="connsiteY342" fmla="*/ 7573 h 9957"/>
                <a:gd name="connsiteX343" fmla="*/ 7780 w 10274"/>
                <a:gd name="connsiteY343" fmla="*/ 7559 h 9957"/>
                <a:gd name="connsiteX344" fmla="*/ 7794 w 10274"/>
                <a:gd name="connsiteY344" fmla="*/ 7523 h 9957"/>
                <a:gd name="connsiteX345" fmla="*/ 7708 w 10274"/>
                <a:gd name="connsiteY345" fmla="*/ 7339 h 9957"/>
                <a:gd name="connsiteX346" fmla="*/ 7708 w 10274"/>
                <a:gd name="connsiteY346" fmla="*/ 7268 h 9957"/>
                <a:gd name="connsiteX347" fmla="*/ 7668 w 10274"/>
                <a:gd name="connsiteY347" fmla="*/ 7268 h 9957"/>
                <a:gd name="connsiteX348" fmla="*/ 7544 w 10274"/>
                <a:gd name="connsiteY348" fmla="*/ 7197 h 9957"/>
                <a:gd name="connsiteX349" fmla="*/ 7473 w 10274"/>
                <a:gd name="connsiteY349" fmla="*/ 7232 h 9957"/>
                <a:gd name="connsiteX350" fmla="*/ 7452 w 10274"/>
                <a:gd name="connsiteY350" fmla="*/ 7275 h 9957"/>
                <a:gd name="connsiteX351" fmla="*/ 7505 w 10274"/>
                <a:gd name="connsiteY351" fmla="*/ 7324 h 9957"/>
                <a:gd name="connsiteX352" fmla="*/ 7518 w 10274"/>
                <a:gd name="connsiteY352" fmla="*/ 7367 h 9957"/>
                <a:gd name="connsiteX353" fmla="*/ 7485 w 10274"/>
                <a:gd name="connsiteY353" fmla="*/ 7410 h 9957"/>
                <a:gd name="connsiteX354" fmla="*/ 7492 w 10274"/>
                <a:gd name="connsiteY354" fmla="*/ 7445 h 9957"/>
                <a:gd name="connsiteX355" fmla="*/ 7479 w 10274"/>
                <a:gd name="connsiteY355" fmla="*/ 7516 h 9957"/>
                <a:gd name="connsiteX356" fmla="*/ 7485 w 10274"/>
                <a:gd name="connsiteY356" fmla="*/ 7587 h 9957"/>
                <a:gd name="connsiteX357" fmla="*/ 7526 w 10274"/>
                <a:gd name="connsiteY357" fmla="*/ 7700 h 9957"/>
                <a:gd name="connsiteX358" fmla="*/ 7485 w 10274"/>
                <a:gd name="connsiteY358" fmla="*/ 7743 h 9957"/>
                <a:gd name="connsiteX359" fmla="*/ 7492 w 10274"/>
                <a:gd name="connsiteY359" fmla="*/ 7779 h 9957"/>
                <a:gd name="connsiteX360" fmla="*/ 7458 w 10274"/>
                <a:gd name="connsiteY360" fmla="*/ 7793 h 9957"/>
                <a:gd name="connsiteX361" fmla="*/ 7439 w 10274"/>
                <a:gd name="connsiteY361" fmla="*/ 7814 h 9957"/>
                <a:gd name="connsiteX362" fmla="*/ 7310 w 10274"/>
                <a:gd name="connsiteY362" fmla="*/ 7800 h 9957"/>
                <a:gd name="connsiteX363" fmla="*/ 7291 w 10274"/>
                <a:gd name="connsiteY363" fmla="*/ 7757 h 9957"/>
                <a:gd name="connsiteX364" fmla="*/ 7250 w 10274"/>
                <a:gd name="connsiteY364" fmla="*/ 7786 h 9957"/>
                <a:gd name="connsiteX365" fmla="*/ 7164 w 10274"/>
                <a:gd name="connsiteY365" fmla="*/ 7771 h 9957"/>
                <a:gd name="connsiteX366" fmla="*/ 7104 w 10274"/>
                <a:gd name="connsiteY366" fmla="*/ 7793 h 9957"/>
                <a:gd name="connsiteX367" fmla="*/ 7070 w 10274"/>
                <a:gd name="connsiteY367" fmla="*/ 7644 h 9957"/>
                <a:gd name="connsiteX368" fmla="*/ 7035 w 10274"/>
                <a:gd name="connsiteY368" fmla="*/ 7637 h 9957"/>
                <a:gd name="connsiteX369" fmla="*/ 6996 w 10274"/>
                <a:gd name="connsiteY369" fmla="*/ 7544 h 9957"/>
                <a:gd name="connsiteX370" fmla="*/ 7017 w 10274"/>
                <a:gd name="connsiteY370" fmla="*/ 7502 h 9957"/>
                <a:gd name="connsiteX371" fmla="*/ 7063 w 10274"/>
                <a:gd name="connsiteY371" fmla="*/ 7523 h 9957"/>
                <a:gd name="connsiteX372" fmla="*/ 7084 w 10274"/>
                <a:gd name="connsiteY372" fmla="*/ 7473 h 9957"/>
                <a:gd name="connsiteX373" fmla="*/ 7051 w 10274"/>
                <a:gd name="connsiteY373" fmla="*/ 7438 h 9957"/>
                <a:gd name="connsiteX374" fmla="*/ 7070 w 10274"/>
                <a:gd name="connsiteY374" fmla="*/ 7402 h 9957"/>
                <a:gd name="connsiteX375" fmla="*/ 6983 w 10274"/>
                <a:gd name="connsiteY375" fmla="*/ 7331 h 9957"/>
                <a:gd name="connsiteX376" fmla="*/ 6989 w 10274"/>
                <a:gd name="connsiteY376" fmla="*/ 7296 h 9957"/>
                <a:gd name="connsiteX377" fmla="*/ 6936 w 10274"/>
                <a:gd name="connsiteY377" fmla="*/ 7260 h 9957"/>
                <a:gd name="connsiteX378" fmla="*/ 6969 w 10274"/>
                <a:gd name="connsiteY378" fmla="*/ 7218 h 9957"/>
                <a:gd name="connsiteX379" fmla="*/ 6956 w 10274"/>
                <a:gd name="connsiteY379" fmla="*/ 7168 h 9957"/>
                <a:gd name="connsiteX380" fmla="*/ 6895 w 10274"/>
                <a:gd name="connsiteY380" fmla="*/ 7090 h 9957"/>
                <a:gd name="connsiteX381" fmla="*/ 6856 w 10274"/>
                <a:gd name="connsiteY381" fmla="*/ 7026 h 9957"/>
                <a:gd name="connsiteX382" fmla="*/ 6775 w 10274"/>
                <a:gd name="connsiteY382" fmla="*/ 7055 h 9957"/>
                <a:gd name="connsiteX383" fmla="*/ 6729 w 10274"/>
                <a:gd name="connsiteY383" fmla="*/ 7048 h 9957"/>
                <a:gd name="connsiteX384" fmla="*/ 6702 w 10274"/>
                <a:gd name="connsiteY384" fmla="*/ 7111 h 9957"/>
                <a:gd name="connsiteX385" fmla="*/ 6609 w 10274"/>
                <a:gd name="connsiteY385" fmla="*/ 7119 h 9957"/>
                <a:gd name="connsiteX386" fmla="*/ 6574 w 10274"/>
                <a:gd name="connsiteY386" fmla="*/ 7111 h 9957"/>
                <a:gd name="connsiteX387" fmla="*/ 6494 w 10274"/>
                <a:gd name="connsiteY387" fmla="*/ 7161 h 9957"/>
                <a:gd name="connsiteX388" fmla="*/ 6502 w 10274"/>
                <a:gd name="connsiteY388" fmla="*/ 7260 h 9957"/>
                <a:gd name="connsiteX389" fmla="*/ 6481 w 10274"/>
                <a:gd name="connsiteY389" fmla="*/ 7324 h 9957"/>
                <a:gd name="connsiteX390" fmla="*/ 6481 w 10274"/>
                <a:gd name="connsiteY390" fmla="*/ 7381 h 9957"/>
                <a:gd name="connsiteX391" fmla="*/ 6413 w 10274"/>
                <a:gd name="connsiteY391" fmla="*/ 7424 h 9957"/>
                <a:gd name="connsiteX392" fmla="*/ 6340 w 10274"/>
                <a:gd name="connsiteY392" fmla="*/ 7431 h 9957"/>
                <a:gd name="connsiteX393" fmla="*/ 6320 w 10274"/>
                <a:gd name="connsiteY393" fmla="*/ 7410 h 9957"/>
                <a:gd name="connsiteX394" fmla="*/ 6253 w 10274"/>
                <a:gd name="connsiteY394" fmla="*/ 7388 h 9957"/>
                <a:gd name="connsiteX395" fmla="*/ 6215 w 10274"/>
                <a:gd name="connsiteY395" fmla="*/ 7431 h 9957"/>
                <a:gd name="connsiteX396" fmla="*/ 6205 w 10274"/>
                <a:gd name="connsiteY396" fmla="*/ 7473 h 9957"/>
                <a:gd name="connsiteX397" fmla="*/ 6165 w 10274"/>
                <a:gd name="connsiteY397" fmla="*/ 7480 h 9957"/>
                <a:gd name="connsiteX398" fmla="*/ 6159 w 10274"/>
                <a:gd name="connsiteY398" fmla="*/ 7523 h 9957"/>
                <a:gd name="connsiteX399" fmla="*/ 6126 w 10274"/>
                <a:gd name="connsiteY399" fmla="*/ 7523 h 9957"/>
                <a:gd name="connsiteX400" fmla="*/ 6086 w 10274"/>
                <a:gd name="connsiteY400" fmla="*/ 7424 h 9957"/>
                <a:gd name="connsiteX401" fmla="*/ 5992 w 10274"/>
                <a:gd name="connsiteY401" fmla="*/ 7473 h 9957"/>
                <a:gd name="connsiteX402" fmla="*/ 5884 w 10274"/>
                <a:gd name="connsiteY402" fmla="*/ 7551 h 9957"/>
                <a:gd name="connsiteX403" fmla="*/ 5843 w 10274"/>
                <a:gd name="connsiteY403" fmla="*/ 7566 h 9957"/>
                <a:gd name="connsiteX404" fmla="*/ 5858 w 10274"/>
                <a:gd name="connsiteY404" fmla="*/ 7615 h 9957"/>
                <a:gd name="connsiteX405" fmla="*/ 5797 w 10274"/>
                <a:gd name="connsiteY405" fmla="*/ 7637 h 9957"/>
                <a:gd name="connsiteX406" fmla="*/ 5756 w 10274"/>
                <a:gd name="connsiteY406" fmla="*/ 7608 h 9957"/>
                <a:gd name="connsiteX407" fmla="*/ 5669 w 10274"/>
                <a:gd name="connsiteY407" fmla="*/ 7622 h 9957"/>
                <a:gd name="connsiteX408" fmla="*/ 5669 w 10274"/>
                <a:gd name="connsiteY408" fmla="*/ 7395 h 9957"/>
                <a:gd name="connsiteX409" fmla="*/ 5755 w 10274"/>
                <a:gd name="connsiteY409" fmla="*/ 7826 h 9957"/>
                <a:gd name="connsiteX0" fmla="*/ 5128 w 10000"/>
                <a:gd name="connsiteY0" fmla="*/ 8004 h 9986"/>
                <a:gd name="connsiteX1" fmla="*/ 5179 w 10000"/>
                <a:gd name="connsiteY1" fmla="*/ 8283 h 9986"/>
                <a:gd name="connsiteX2" fmla="*/ 5132 w 10000"/>
                <a:gd name="connsiteY2" fmla="*/ 8290 h 9986"/>
                <a:gd name="connsiteX3" fmla="*/ 4976 w 10000"/>
                <a:gd name="connsiteY3" fmla="*/ 8389 h 9986"/>
                <a:gd name="connsiteX4" fmla="*/ 4886 w 10000"/>
                <a:gd name="connsiteY4" fmla="*/ 8404 h 9986"/>
                <a:gd name="connsiteX5" fmla="*/ 4851 w 10000"/>
                <a:gd name="connsiteY5" fmla="*/ 8347 h 9986"/>
                <a:gd name="connsiteX6" fmla="*/ 4710 w 10000"/>
                <a:gd name="connsiteY6" fmla="*/ 8397 h 9986"/>
                <a:gd name="connsiteX7" fmla="*/ 4690 w 10000"/>
                <a:gd name="connsiteY7" fmla="*/ 8468 h 9986"/>
                <a:gd name="connsiteX8" fmla="*/ 4606 w 10000"/>
                <a:gd name="connsiteY8" fmla="*/ 8453 h 9986"/>
                <a:gd name="connsiteX9" fmla="*/ 4534 w 10000"/>
                <a:gd name="connsiteY9" fmla="*/ 8418 h 9986"/>
                <a:gd name="connsiteX10" fmla="*/ 4475 w 10000"/>
                <a:gd name="connsiteY10" fmla="*/ 8439 h 9986"/>
                <a:gd name="connsiteX11" fmla="*/ 2054 w 10000"/>
                <a:gd name="connsiteY11" fmla="*/ 9010 h 9986"/>
                <a:gd name="connsiteX12" fmla="*/ 2061 w 10000"/>
                <a:gd name="connsiteY12" fmla="*/ 9060 h 9986"/>
                <a:gd name="connsiteX13" fmla="*/ 1414 w 10000"/>
                <a:gd name="connsiteY13" fmla="*/ 9986 h 9986"/>
                <a:gd name="connsiteX14" fmla="*/ 1376 w 10000"/>
                <a:gd name="connsiteY14" fmla="*/ 9972 h 9986"/>
                <a:gd name="connsiteX15" fmla="*/ 1310 w 10000"/>
                <a:gd name="connsiteY15" fmla="*/ 9986 h 9986"/>
                <a:gd name="connsiteX16" fmla="*/ 1096 w 10000"/>
                <a:gd name="connsiteY16" fmla="*/ 9944 h 9986"/>
                <a:gd name="connsiteX17" fmla="*/ 1010 w 10000"/>
                <a:gd name="connsiteY17" fmla="*/ 9836 h 9986"/>
                <a:gd name="connsiteX18" fmla="*/ 932 w 10000"/>
                <a:gd name="connsiteY18" fmla="*/ 9523 h 9986"/>
                <a:gd name="connsiteX19" fmla="*/ 267 w 10000"/>
                <a:gd name="connsiteY19" fmla="*/ 7135 h 9986"/>
                <a:gd name="connsiteX20" fmla="*/ 5945 w 10000"/>
                <a:gd name="connsiteY20" fmla="*/ 7660 h 9986"/>
                <a:gd name="connsiteX21" fmla="*/ 4807 w 10000"/>
                <a:gd name="connsiteY21" fmla="*/ 5738 h 9986"/>
                <a:gd name="connsiteX22" fmla="*/ 4957 w 10000"/>
                <a:gd name="connsiteY22" fmla="*/ 5745 h 9986"/>
                <a:gd name="connsiteX23" fmla="*/ 5009 w 10000"/>
                <a:gd name="connsiteY23" fmla="*/ 5767 h 9986"/>
                <a:gd name="connsiteX24" fmla="*/ 5120 w 10000"/>
                <a:gd name="connsiteY24" fmla="*/ 5659 h 9986"/>
                <a:gd name="connsiteX25" fmla="*/ 5179 w 10000"/>
                <a:gd name="connsiteY25" fmla="*/ 5652 h 9986"/>
                <a:gd name="connsiteX26" fmla="*/ 5231 w 10000"/>
                <a:gd name="connsiteY26" fmla="*/ 5588 h 9986"/>
                <a:gd name="connsiteX27" fmla="*/ 5296 w 10000"/>
                <a:gd name="connsiteY27" fmla="*/ 5539 h 9986"/>
                <a:gd name="connsiteX28" fmla="*/ 5361 w 10000"/>
                <a:gd name="connsiteY28" fmla="*/ 5431 h 9986"/>
                <a:gd name="connsiteX29" fmla="*/ 5375 w 10000"/>
                <a:gd name="connsiteY29" fmla="*/ 5367 h 9986"/>
                <a:gd name="connsiteX30" fmla="*/ 5453 w 10000"/>
                <a:gd name="connsiteY30" fmla="*/ 5339 h 9986"/>
                <a:gd name="connsiteX31" fmla="*/ 5544 w 10000"/>
                <a:gd name="connsiteY31" fmla="*/ 5374 h 9986"/>
                <a:gd name="connsiteX32" fmla="*/ 5622 w 10000"/>
                <a:gd name="connsiteY32" fmla="*/ 5360 h 9986"/>
                <a:gd name="connsiteX33" fmla="*/ 5702 w 10000"/>
                <a:gd name="connsiteY33" fmla="*/ 5367 h 9986"/>
                <a:gd name="connsiteX34" fmla="*/ 5839 w 10000"/>
                <a:gd name="connsiteY34" fmla="*/ 5325 h 9986"/>
                <a:gd name="connsiteX35" fmla="*/ 5929 w 10000"/>
                <a:gd name="connsiteY35" fmla="*/ 5217 h 9986"/>
                <a:gd name="connsiteX36" fmla="*/ 5967 w 10000"/>
                <a:gd name="connsiteY36" fmla="*/ 5182 h 9986"/>
                <a:gd name="connsiteX37" fmla="*/ 6028 w 10000"/>
                <a:gd name="connsiteY37" fmla="*/ 5182 h 9986"/>
                <a:gd name="connsiteX38" fmla="*/ 6073 w 10000"/>
                <a:gd name="connsiteY38" fmla="*/ 5125 h 9986"/>
                <a:gd name="connsiteX39" fmla="*/ 6054 w 10000"/>
                <a:gd name="connsiteY39" fmla="*/ 5061 h 9986"/>
                <a:gd name="connsiteX40" fmla="*/ 6067 w 10000"/>
                <a:gd name="connsiteY40" fmla="*/ 5004 h 9986"/>
                <a:gd name="connsiteX41" fmla="*/ 6126 w 10000"/>
                <a:gd name="connsiteY41" fmla="*/ 4897 h 9986"/>
                <a:gd name="connsiteX42" fmla="*/ 6189 w 10000"/>
                <a:gd name="connsiteY42" fmla="*/ 4797 h 9986"/>
                <a:gd name="connsiteX43" fmla="*/ 6256 w 10000"/>
                <a:gd name="connsiteY43" fmla="*/ 4776 h 9986"/>
                <a:gd name="connsiteX44" fmla="*/ 6289 w 10000"/>
                <a:gd name="connsiteY44" fmla="*/ 4740 h 9986"/>
                <a:gd name="connsiteX45" fmla="*/ 6399 w 10000"/>
                <a:gd name="connsiteY45" fmla="*/ 4754 h 9986"/>
                <a:gd name="connsiteX46" fmla="*/ 6511 w 10000"/>
                <a:gd name="connsiteY46" fmla="*/ 4754 h 9986"/>
                <a:gd name="connsiteX47" fmla="*/ 6517 w 10000"/>
                <a:gd name="connsiteY47" fmla="*/ 4690 h 9986"/>
                <a:gd name="connsiteX48" fmla="*/ 6536 w 10000"/>
                <a:gd name="connsiteY48" fmla="*/ 4647 h 9986"/>
                <a:gd name="connsiteX49" fmla="*/ 6529 w 10000"/>
                <a:gd name="connsiteY49" fmla="*/ 4619 h 9986"/>
                <a:gd name="connsiteX50" fmla="*/ 6594 w 10000"/>
                <a:gd name="connsiteY50" fmla="*/ 4598 h 9986"/>
                <a:gd name="connsiteX51" fmla="*/ 6640 w 10000"/>
                <a:gd name="connsiteY51" fmla="*/ 4654 h 9986"/>
                <a:gd name="connsiteX52" fmla="*/ 6705 w 10000"/>
                <a:gd name="connsiteY52" fmla="*/ 4633 h 9986"/>
                <a:gd name="connsiteX53" fmla="*/ 6726 w 10000"/>
                <a:gd name="connsiteY53" fmla="*/ 4598 h 9986"/>
                <a:gd name="connsiteX54" fmla="*/ 6778 w 10000"/>
                <a:gd name="connsiteY54" fmla="*/ 4584 h 9986"/>
                <a:gd name="connsiteX55" fmla="*/ 6886 w 10000"/>
                <a:gd name="connsiteY55" fmla="*/ 4512 h 9986"/>
                <a:gd name="connsiteX56" fmla="*/ 6992 w 10000"/>
                <a:gd name="connsiteY56" fmla="*/ 4541 h 9986"/>
                <a:gd name="connsiteX57" fmla="*/ 7020 w 10000"/>
                <a:gd name="connsiteY57" fmla="*/ 4526 h 9986"/>
                <a:gd name="connsiteX58" fmla="*/ 7076 w 10000"/>
                <a:gd name="connsiteY58" fmla="*/ 4548 h 9986"/>
                <a:gd name="connsiteX59" fmla="*/ 7103 w 10000"/>
                <a:gd name="connsiteY59" fmla="*/ 4490 h 9986"/>
                <a:gd name="connsiteX60" fmla="*/ 7129 w 10000"/>
                <a:gd name="connsiteY60" fmla="*/ 4519 h 9986"/>
                <a:gd name="connsiteX61" fmla="*/ 7169 w 10000"/>
                <a:gd name="connsiteY61" fmla="*/ 4512 h 9986"/>
                <a:gd name="connsiteX62" fmla="*/ 7213 w 10000"/>
                <a:gd name="connsiteY62" fmla="*/ 4576 h 9986"/>
                <a:gd name="connsiteX63" fmla="*/ 7265 w 10000"/>
                <a:gd name="connsiteY63" fmla="*/ 4569 h 9986"/>
                <a:gd name="connsiteX64" fmla="*/ 7312 w 10000"/>
                <a:gd name="connsiteY64" fmla="*/ 4598 h 9986"/>
                <a:gd name="connsiteX65" fmla="*/ 7331 w 10000"/>
                <a:gd name="connsiteY65" fmla="*/ 4576 h 9986"/>
                <a:gd name="connsiteX66" fmla="*/ 7425 w 10000"/>
                <a:gd name="connsiteY66" fmla="*/ 4584 h 9986"/>
                <a:gd name="connsiteX67" fmla="*/ 7437 w 10000"/>
                <a:gd name="connsiteY67" fmla="*/ 4605 h 9986"/>
                <a:gd name="connsiteX68" fmla="*/ 7534 w 10000"/>
                <a:gd name="connsiteY68" fmla="*/ 4533 h 9986"/>
                <a:gd name="connsiteX69" fmla="*/ 7534 w 10000"/>
                <a:gd name="connsiteY69" fmla="*/ 4412 h 9986"/>
                <a:gd name="connsiteX70" fmla="*/ 7509 w 10000"/>
                <a:gd name="connsiteY70" fmla="*/ 4398 h 9986"/>
                <a:gd name="connsiteX71" fmla="*/ 7489 w 10000"/>
                <a:gd name="connsiteY71" fmla="*/ 4313 h 9986"/>
                <a:gd name="connsiteX72" fmla="*/ 7450 w 10000"/>
                <a:gd name="connsiteY72" fmla="*/ 4227 h 9986"/>
                <a:gd name="connsiteX73" fmla="*/ 7390 w 10000"/>
                <a:gd name="connsiteY73" fmla="*/ 4191 h 9986"/>
                <a:gd name="connsiteX74" fmla="*/ 7383 w 10000"/>
                <a:gd name="connsiteY74" fmla="*/ 4149 h 9986"/>
                <a:gd name="connsiteX75" fmla="*/ 7299 w 10000"/>
                <a:gd name="connsiteY75" fmla="*/ 4071 h 9986"/>
                <a:gd name="connsiteX76" fmla="*/ 7305 w 10000"/>
                <a:gd name="connsiteY76" fmla="*/ 4041 h 9986"/>
                <a:gd name="connsiteX77" fmla="*/ 7221 w 10000"/>
                <a:gd name="connsiteY77" fmla="*/ 3999 h 9986"/>
                <a:gd name="connsiteX78" fmla="*/ 7213 w 10000"/>
                <a:gd name="connsiteY78" fmla="*/ 3920 h 9986"/>
                <a:gd name="connsiteX79" fmla="*/ 7071 w 10000"/>
                <a:gd name="connsiteY79" fmla="*/ 3850 h 9986"/>
                <a:gd name="connsiteX80" fmla="*/ 6992 w 10000"/>
                <a:gd name="connsiteY80" fmla="*/ 3699 h 9986"/>
                <a:gd name="connsiteX81" fmla="*/ 6875 w 10000"/>
                <a:gd name="connsiteY81" fmla="*/ 3692 h 9986"/>
                <a:gd name="connsiteX82" fmla="*/ 6835 w 10000"/>
                <a:gd name="connsiteY82" fmla="*/ 3664 h 9986"/>
                <a:gd name="connsiteX83" fmla="*/ 6778 w 10000"/>
                <a:gd name="connsiteY83" fmla="*/ 3685 h 9986"/>
                <a:gd name="connsiteX84" fmla="*/ 6686 w 10000"/>
                <a:gd name="connsiteY84" fmla="*/ 3685 h 9986"/>
                <a:gd name="connsiteX85" fmla="*/ 6555 w 10000"/>
                <a:gd name="connsiteY85" fmla="*/ 3857 h 9986"/>
                <a:gd name="connsiteX86" fmla="*/ 6511 w 10000"/>
                <a:gd name="connsiteY86" fmla="*/ 3935 h 9986"/>
                <a:gd name="connsiteX87" fmla="*/ 6393 w 10000"/>
                <a:gd name="connsiteY87" fmla="*/ 3813 h 9986"/>
                <a:gd name="connsiteX88" fmla="*/ 6308 w 10000"/>
                <a:gd name="connsiteY88" fmla="*/ 3763 h 9986"/>
                <a:gd name="connsiteX89" fmla="*/ 6223 w 10000"/>
                <a:gd name="connsiteY89" fmla="*/ 3770 h 9986"/>
                <a:gd name="connsiteX90" fmla="*/ 6138 w 10000"/>
                <a:gd name="connsiteY90" fmla="*/ 3806 h 9986"/>
                <a:gd name="connsiteX91" fmla="*/ 6067 w 10000"/>
                <a:gd name="connsiteY91" fmla="*/ 3778 h 9986"/>
                <a:gd name="connsiteX92" fmla="*/ 6001 w 10000"/>
                <a:gd name="connsiteY92" fmla="*/ 3820 h 9986"/>
                <a:gd name="connsiteX93" fmla="*/ 5936 w 10000"/>
                <a:gd name="connsiteY93" fmla="*/ 3906 h 9986"/>
                <a:gd name="connsiteX94" fmla="*/ 5786 w 10000"/>
                <a:gd name="connsiteY94" fmla="*/ 3749 h 9986"/>
                <a:gd name="connsiteX95" fmla="*/ 5766 w 10000"/>
                <a:gd name="connsiteY95" fmla="*/ 3592 h 9986"/>
                <a:gd name="connsiteX96" fmla="*/ 5884 w 10000"/>
                <a:gd name="connsiteY96" fmla="*/ 3528 h 9986"/>
                <a:gd name="connsiteX97" fmla="*/ 5877 w 10000"/>
                <a:gd name="connsiteY97" fmla="*/ 3357 h 9986"/>
                <a:gd name="connsiteX98" fmla="*/ 5988 w 10000"/>
                <a:gd name="connsiteY98" fmla="*/ 3158 h 9986"/>
                <a:gd name="connsiteX99" fmla="*/ 5976 w 10000"/>
                <a:gd name="connsiteY99" fmla="*/ 3122 h 9986"/>
                <a:gd name="connsiteX100" fmla="*/ 6242 w 10000"/>
                <a:gd name="connsiteY100" fmla="*/ 2467 h 9986"/>
                <a:gd name="connsiteX101" fmla="*/ 6386 w 10000"/>
                <a:gd name="connsiteY101" fmla="*/ 2566 h 9986"/>
                <a:gd name="connsiteX102" fmla="*/ 6471 w 10000"/>
                <a:gd name="connsiteY102" fmla="*/ 2609 h 9986"/>
                <a:gd name="connsiteX103" fmla="*/ 6555 w 10000"/>
                <a:gd name="connsiteY103" fmla="*/ 2609 h 9986"/>
                <a:gd name="connsiteX104" fmla="*/ 6686 w 10000"/>
                <a:gd name="connsiteY104" fmla="*/ 2688 h 9986"/>
                <a:gd name="connsiteX105" fmla="*/ 6705 w 10000"/>
                <a:gd name="connsiteY105" fmla="*/ 2637 h 9986"/>
                <a:gd name="connsiteX106" fmla="*/ 6791 w 10000"/>
                <a:gd name="connsiteY106" fmla="*/ 2623 h 9986"/>
                <a:gd name="connsiteX107" fmla="*/ 6863 w 10000"/>
                <a:gd name="connsiteY107" fmla="*/ 2538 h 9986"/>
                <a:gd name="connsiteX108" fmla="*/ 6953 w 10000"/>
                <a:gd name="connsiteY108" fmla="*/ 2474 h 9986"/>
                <a:gd name="connsiteX109" fmla="*/ 6992 w 10000"/>
                <a:gd name="connsiteY109" fmla="*/ 2409 h 9986"/>
                <a:gd name="connsiteX110" fmla="*/ 7129 w 10000"/>
                <a:gd name="connsiteY110" fmla="*/ 2366 h 9986"/>
                <a:gd name="connsiteX111" fmla="*/ 7202 w 10000"/>
                <a:gd name="connsiteY111" fmla="*/ 2373 h 9986"/>
                <a:gd name="connsiteX112" fmla="*/ 7259 w 10000"/>
                <a:gd name="connsiteY112" fmla="*/ 2310 h 9986"/>
                <a:gd name="connsiteX113" fmla="*/ 7305 w 10000"/>
                <a:gd name="connsiteY113" fmla="*/ 2224 h 9986"/>
                <a:gd name="connsiteX114" fmla="*/ 7285 w 10000"/>
                <a:gd name="connsiteY114" fmla="*/ 2210 h 9986"/>
                <a:gd name="connsiteX115" fmla="*/ 7305 w 10000"/>
                <a:gd name="connsiteY115" fmla="*/ 2117 h 9986"/>
                <a:gd name="connsiteX116" fmla="*/ 7227 w 10000"/>
                <a:gd name="connsiteY116" fmla="*/ 2117 h 9986"/>
                <a:gd name="connsiteX117" fmla="*/ 7265 w 10000"/>
                <a:gd name="connsiteY117" fmla="*/ 2039 h 9986"/>
                <a:gd name="connsiteX118" fmla="*/ 7274 w 10000"/>
                <a:gd name="connsiteY118" fmla="*/ 1946 h 9986"/>
                <a:gd name="connsiteX119" fmla="*/ 7305 w 10000"/>
                <a:gd name="connsiteY119" fmla="*/ 1924 h 9986"/>
                <a:gd name="connsiteX120" fmla="*/ 7363 w 10000"/>
                <a:gd name="connsiteY120" fmla="*/ 1832 h 9986"/>
                <a:gd name="connsiteX121" fmla="*/ 7357 w 10000"/>
                <a:gd name="connsiteY121" fmla="*/ 1761 h 9986"/>
                <a:gd name="connsiteX122" fmla="*/ 7405 w 10000"/>
                <a:gd name="connsiteY122" fmla="*/ 1682 h 9986"/>
                <a:gd name="connsiteX123" fmla="*/ 7457 w 10000"/>
                <a:gd name="connsiteY123" fmla="*/ 1632 h 9986"/>
                <a:gd name="connsiteX124" fmla="*/ 7476 w 10000"/>
                <a:gd name="connsiteY124" fmla="*/ 1547 h 9986"/>
                <a:gd name="connsiteX125" fmla="*/ 7469 w 10000"/>
                <a:gd name="connsiteY125" fmla="*/ 1519 h 9986"/>
                <a:gd name="connsiteX126" fmla="*/ 7515 w 10000"/>
                <a:gd name="connsiteY126" fmla="*/ 1461 h 9986"/>
                <a:gd name="connsiteX127" fmla="*/ 7580 w 10000"/>
                <a:gd name="connsiteY127" fmla="*/ 1291 h 9986"/>
                <a:gd name="connsiteX128" fmla="*/ 7600 w 10000"/>
                <a:gd name="connsiteY128" fmla="*/ 1190 h 9986"/>
                <a:gd name="connsiteX129" fmla="*/ 7633 w 10000"/>
                <a:gd name="connsiteY129" fmla="*/ 1197 h 9986"/>
                <a:gd name="connsiteX130" fmla="*/ 7722 w 10000"/>
                <a:gd name="connsiteY130" fmla="*/ 1084 h 9986"/>
                <a:gd name="connsiteX131" fmla="*/ 7827 w 10000"/>
                <a:gd name="connsiteY131" fmla="*/ 1019 h 9986"/>
                <a:gd name="connsiteX132" fmla="*/ 7839 w 10000"/>
                <a:gd name="connsiteY132" fmla="*/ 941 h 9986"/>
                <a:gd name="connsiteX133" fmla="*/ 7880 w 10000"/>
                <a:gd name="connsiteY133" fmla="*/ 856 h 9986"/>
                <a:gd name="connsiteX134" fmla="*/ 7867 w 10000"/>
                <a:gd name="connsiteY134" fmla="*/ 791 h 9986"/>
                <a:gd name="connsiteX135" fmla="*/ 7815 w 10000"/>
                <a:gd name="connsiteY135" fmla="*/ 734 h 9986"/>
                <a:gd name="connsiteX136" fmla="*/ 7839 w 10000"/>
                <a:gd name="connsiteY136" fmla="*/ 663 h 9986"/>
                <a:gd name="connsiteX137" fmla="*/ 7839 w 10000"/>
                <a:gd name="connsiteY137" fmla="*/ 577 h 9986"/>
                <a:gd name="connsiteX138" fmla="*/ 7743 w 10000"/>
                <a:gd name="connsiteY138" fmla="*/ 506 h 9986"/>
                <a:gd name="connsiteX139" fmla="*/ 7646 w 10000"/>
                <a:gd name="connsiteY139" fmla="*/ 548 h 9986"/>
                <a:gd name="connsiteX140" fmla="*/ 7600 w 10000"/>
                <a:gd name="connsiteY140" fmla="*/ 548 h 9986"/>
                <a:gd name="connsiteX141" fmla="*/ 7580 w 10000"/>
                <a:gd name="connsiteY141" fmla="*/ 499 h 9986"/>
                <a:gd name="connsiteX142" fmla="*/ 7580 w 10000"/>
                <a:gd name="connsiteY142" fmla="*/ 407 h 9986"/>
                <a:gd name="connsiteX143" fmla="*/ 7704 w 10000"/>
                <a:gd name="connsiteY143" fmla="*/ 313 h 9986"/>
                <a:gd name="connsiteX144" fmla="*/ 7743 w 10000"/>
                <a:gd name="connsiteY144" fmla="*/ 235 h 9986"/>
                <a:gd name="connsiteX145" fmla="*/ 7821 w 10000"/>
                <a:gd name="connsiteY145" fmla="*/ 171 h 9986"/>
                <a:gd name="connsiteX146" fmla="*/ 7893 w 10000"/>
                <a:gd name="connsiteY146" fmla="*/ 50 h 9986"/>
                <a:gd name="connsiteX147" fmla="*/ 7944 w 10000"/>
                <a:gd name="connsiteY147" fmla="*/ 28 h 9986"/>
                <a:gd name="connsiteX148" fmla="*/ 8016 w 10000"/>
                <a:gd name="connsiteY148" fmla="*/ 43 h 9986"/>
                <a:gd name="connsiteX149" fmla="*/ 8167 w 10000"/>
                <a:gd name="connsiteY149" fmla="*/ 0 h 9986"/>
                <a:gd name="connsiteX150" fmla="*/ 8238 w 10000"/>
                <a:gd name="connsiteY150" fmla="*/ 71 h 9986"/>
                <a:gd name="connsiteX151" fmla="*/ 8232 w 10000"/>
                <a:gd name="connsiteY151" fmla="*/ 122 h 9986"/>
                <a:gd name="connsiteX152" fmla="*/ 8266 w 10000"/>
                <a:gd name="connsiteY152" fmla="*/ 143 h 9986"/>
                <a:gd name="connsiteX153" fmla="*/ 8290 w 10000"/>
                <a:gd name="connsiteY153" fmla="*/ 193 h 9986"/>
                <a:gd name="connsiteX154" fmla="*/ 8251 w 10000"/>
                <a:gd name="connsiteY154" fmla="*/ 249 h 9986"/>
                <a:gd name="connsiteX155" fmla="*/ 8199 w 10000"/>
                <a:gd name="connsiteY155" fmla="*/ 378 h 9986"/>
                <a:gd name="connsiteX156" fmla="*/ 8116 w 10000"/>
                <a:gd name="connsiteY156" fmla="*/ 478 h 9986"/>
                <a:gd name="connsiteX157" fmla="*/ 8037 w 10000"/>
                <a:gd name="connsiteY157" fmla="*/ 534 h 9986"/>
                <a:gd name="connsiteX158" fmla="*/ 8096 w 10000"/>
                <a:gd name="connsiteY158" fmla="*/ 556 h 9986"/>
                <a:gd name="connsiteX159" fmla="*/ 8173 w 10000"/>
                <a:gd name="connsiteY159" fmla="*/ 642 h 9986"/>
                <a:gd name="connsiteX160" fmla="*/ 8226 w 10000"/>
                <a:gd name="connsiteY160" fmla="*/ 649 h 9986"/>
                <a:gd name="connsiteX161" fmla="*/ 8251 w 10000"/>
                <a:gd name="connsiteY161" fmla="*/ 741 h 9986"/>
                <a:gd name="connsiteX162" fmla="*/ 8303 w 10000"/>
                <a:gd name="connsiteY162" fmla="*/ 762 h 9986"/>
                <a:gd name="connsiteX163" fmla="*/ 8343 w 10000"/>
                <a:gd name="connsiteY163" fmla="*/ 755 h 9986"/>
                <a:gd name="connsiteX164" fmla="*/ 8421 w 10000"/>
                <a:gd name="connsiteY164" fmla="*/ 613 h 9986"/>
                <a:gd name="connsiteX165" fmla="*/ 8493 w 10000"/>
                <a:gd name="connsiteY165" fmla="*/ 628 h 9986"/>
                <a:gd name="connsiteX166" fmla="*/ 8505 w 10000"/>
                <a:gd name="connsiteY166" fmla="*/ 670 h 9986"/>
                <a:gd name="connsiteX167" fmla="*/ 8558 w 10000"/>
                <a:gd name="connsiteY167" fmla="*/ 720 h 9986"/>
                <a:gd name="connsiteX168" fmla="*/ 8558 w 10000"/>
                <a:gd name="connsiteY168" fmla="*/ 755 h 9986"/>
                <a:gd name="connsiteX169" fmla="*/ 8603 w 10000"/>
                <a:gd name="connsiteY169" fmla="*/ 777 h 9986"/>
                <a:gd name="connsiteX170" fmla="*/ 8669 w 10000"/>
                <a:gd name="connsiteY170" fmla="*/ 777 h 9986"/>
                <a:gd name="connsiteX171" fmla="*/ 8675 w 10000"/>
                <a:gd name="connsiteY171" fmla="*/ 841 h 9986"/>
                <a:gd name="connsiteX172" fmla="*/ 8618 w 10000"/>
                <a:gd name="connsiteY172" fmla="*/ 870 h 9986"/>
                <a:gd name="connsiteX173" fmla="*/ 8669 w 10000"/>
                <a:gd name="connsiteY173" fmla="*/ 1148 h 9986"/>
                <a:gd name="connsiteX174" fmla="*/ 8722 w 10000"/>
                <a:gd name="connsiteY174" fmla="*/ 1275 h 9986"/>
                <a:gd name="connsiteX175" fmla="*/ 8707 w 10000"/>
                <a:gd name="connsiteY175" fmla="*/ 1333 h 9986"/>
                <a:gd name="connsiteX176" fmla="*/ 8753 w 10000"/>
                <a:gd name="connsiteY176" fmla="*/ 1397 h 9986"/>
                <a:gd name="connsiteX177" fmla="*/ 8761 w 10000"/>
                <a:gd name="connsiteY177" fmla="*/ 1440 h 9986"/>
                <a:gd name="connsiteX178" fmla="*/ 8884 w 10000"/>
                <a:gd name="connsiteY178" fmla="*/ 1489 h 9986"/>
                <a:gd name="connsiteX179" fmla="*/ 9035 w 10000"/>
                <a:gd name="connsiteY179" fmla="*/ 1447 h 9986"/>
                <a:gd name="connsiteX180" fmla="*/ 9053 w 10000"/>
                <a:gd name="connsiteY180" fmla="*/ 1390 h 9986"/>
                <a:gd name="connsiteX181" fmla="*/ 9106 w 10000"/>
                <a:gd name="connsiteY181" fmla="*/ 1411 h 9986"/>
                <a:gd name="connsiteX182" fmla="*/ 9139 w 10000"/>
                <a:gd name="connsiteY182" fmla="*/ 1461 h 9986"/>
                <a:gd name="connsiteX183" fmla="*/ 9218 w 10000"/>
                <a:gd name="connsiteY183" fmla="*/ 1425 h 9986"/>
                <a:gd name="connsiteX184" fmla="*/ 9263 w 10000"/>
                <a:gd name="connsiteY184" fmla="*/ 1425 h 9986"/>
                <a:gd name="connsiteX185" fmla="*/ 9328 w 10000"/>
                <a:gd name="connsiteY185" fmla="*/ 1482 h 9986"/>
                <a:gd name="connsiteX186" fmla="*/ 9366 w 10000"/>
                <a:gd name="connsiteY186" fmla="*/ 1404 h 9986"/>
                <a:gd name="connsiteX187" fmla="*/ 9445 w 10000"/>
                <a:gd name="connsiteY187" fmla="*/ 1440 h 9986"/>
                <a:gd name="connsiteX188" fmla="*/ 9486 w 10000"/>
                <a:gd name="connsiteY188" fmla="*/ 1397 h 9986"/>
                <a:gd name="connsiteX189" fmla="*/ 9517 w 10000"/>
                <a:gd name="connsiteY189" fmla="*/ 1404 h 9986"/>
                <a:gd name="connsiteX190" fmla="*/ 9549 w 10000"/>
                <a:gd name="connsiteY190" fmla="*/ 1362 h 9986"/>
                <a:gd name="connsiteX191" fmla="*/ 9544 w 10000"/>
                <a:gd name="connsiteY191" fmla="*/ 1319 h 9986"/>
                <a:gd name="connsiteX192" fmla="*/ 9589 w 10000"/>
                <a:gd name="connsiteY192" fmla="*/ 1298 h 9986"/>
                <a:gd name="connsiteX193" fmla="*/ 9621 w 10000"/>
                <a:gd name="connsiteY193" fmla="*/ 1226 h 9986"/>
                <a:gd name="connsiteX194" fmla="*/ 9715 w 10000"/>
                <a:gd name="connsiteY194" fmla="*/ 1233 h 9986"/>
                <a:gd name="connsiteX195" fmla="*/ 9850 w 10000"/>
                <a:gd name="connsiteY195" fmla="*/ 1440 h 9986"/>
                <a:gd name="connsiteX196" fmla="*/ 9875 w 10000"/>
                <a:gd name="connsiteY196" fmla="*/ 1511 h 9986"/>
                <a:gd name="connsiteX197" fmla="*/ 9968 w 10000"/>
                <a:gd name="connsiteY197" fmla="*/ 1604 h 9986"/>
                <a:gd name="connsiteX198" fmla="*/ 10000 w 10000"/>
                <a:gd name="connsiteY198" fmla="*/ 1689 h 9986"/>
                <a:gd name="connsiteX199" fmla="*/ 9928 w 10000"/>
                <a:gd name="connsiteY199" fmla="*/ 1804 h 9986"/>
                <a:gd name="connsiteX200" fmla="*/ 9875 w 10000"/>
                <a:gd name="connsiteY200" fmla="*/ 1846 h 9986"/>
                <a:gd name="connsiteX201" fmla="*/ 9903 w 10000"/>
                <a:gd name="connsiteY201" fmla="*/ 1967 h 9986"/>
                <a:gd name="connsiteX202" fmla="*/ 9823 w 10000"/>
                <a:gd name="connsiteY202" fmla="*/ 2060 h 9986"/>
                <a:gd name="connsiteX203" fmla="*/ 9778 w 10000"/>
                <a:gd name="connsiteY203" fmla="*/ 2081 h 9986"/>
                <a:gd name="connsiteX204" fmla="*/ 9778 w 10000"/>
                <a:gd name="connsiteY204" fmla="*/ 2145 h 9986"/>
                <a:gd name="connsiteX205" fmla="*/ 9720 w 10000"/>
                <a:gd name="connsiteY205" fmla="*/ 2267 h 9986"/>
                <a:gd name="connsiteX206" fmla="*/ 9681 w 10000"/>
                <a:gd name="connsiteY206" fmla="*/ 2274 h 9986"/>
                <a:gd name="connsiteX207" fmla="*/ 9688 w 10000"/>
                <a:gd name="connsiteY207" fmla="*/ 2359 h 9986"/>
                <a:gd name="connsiteX208" fmla="*/ 9653 w 10000"/>
                <a:gd name="connsiteY208" fmla="*/ 2423 h 9986"/>
                <a:gd name="connsiteX209" fmla="*/ 9662 w 10000"/>
                <a:gd name="connsiteY209" fmla="*/ 2709 h 9986"/>
                <a:gd name="connsiteX210" fmla="*/ 9681 w 10000"/>
                <a:gd name="connsiteY210" fmla="*/ 2730 h 9986"/>
                <a:gd name="connsiteX211" fmla="*/ 9674 w 10000"/>
                <a:gd name="connsiteY211" fmla="*/ 2823 h 9986"/>
                <a:gd name="connsiteX212" fmla="*/ 9662 w 10000"/>
                <a:gd name="connsiteY212" fmla="*/ 2909 h 9986"/>
                <a:gd name="connsiteX213" fmla="*/ 9616 w 10000"/>
                <a:gd name="connsiteY213" fmla="*/ 2951 h 9986"/>
                <a:gd name="connsiteX214" fmla="*/ 9531 w 10000"/>
                <a:gd name="connsiteY214" fmla="*/ 2916 h 9986"/>
                <a:gd name="connsiteX215" fmla="*/ 9492 w 10000"/>
                <a:gd name="connsiteY215" fmla="*/ 2965 h 9986"/>
                <a:gd name="connsiteX216" fmla="*/ 9498 w 10000"/>
                <a:gd name="connsiteY216" fmla="*/ 3008 h 9986"/>
                <a:gd name="connsiteX217" fmla="*/ 9471 w 10000"/>
                <a:gd name="connsiteY217" fmla="*/ 3093 h 9986"/>
                <a:gd name="connsiteX218" fmla="*/ 9426 w 10000"/>
                <a:gd name="connsiteY218" fmla="*/ 3151 h 9986"/>
                <a:gd name="connsiteX219" fmla="*/ 9413 w 10000"/>
                <a:gd name="connsiteY219" fmla="*/ 3250 h 9986"/>
                <a:gd name="connsiteX220" fmla="*/ 9381 w 10000"/>
                <a:gd name="connsiteY220" fmla="*/ 3336 h 9986"/>
                <a:gd name="connsiteX221" fmla="*/ 9387 w 10000"/>
                <a:gd name="connsiteY221" fmla="*/ 3393 h 9986"/>
                <a:gd name="connsiteX222" fmla="*/ 9374 w 10000"/>
                <a:gd name="connsiteY222" fmla="*/ 3450 h 9986"/>
                <a:gd name="connsiteX223" fmla="*/ 9399 w 10000"/>
                <a:gd name="connsiteY223" fmla="*/ 3500 h 9986"/>
                <a:gd name="connsiteX224" fmla="*/ 9361 w 10000"/>
                <a:gd name="connsiteY224" fmla="*/ 3578 h 9986"/>
                <a:gd name="connsiteX225" fmla="*/ 9296 w 10000"/>
                <a:gd name="connsiteY225" fmla="*/ 3457 h 9986"/>
                <a:gd name="connsiteX226" fmla="*/ 9296 w 10000"/>
                <a:gd name="connsiteY226" fmla="*/ 3364 h 9986"/>
                <a:gd name="connsiteX227" fmla="*/ 9277 w 10000"/>
                <a:gd name="connsiteY227" fmla="*/ 3350 h 9986"/>
                <a:gd name="connsiteX228" fmla="*/ 9197 w 10000"/>
                <a:gd name="connsiteY228" fmla="*/ 3415 h 9986"/>
                <a:gd name="connsiteX229" fmla="*/ 9073 w 10000"/>
                <a:gd name="connsiteY229" fmla="*/ 3564 h 9986"/>
                <a:gd name="connsiteX230" fmla="*/ 9001 w 10000"/>
                <a:gd name="connsiteY230" fmla="*/ 3671 h 9986"/>
                <a:gd name="connsiteX231" fmla="*/ 8890 w 10000"/>
                <a:gd name="connsiteY231" fmla="*/ 3728 h 9986"/>
                <a:gd name="connsiteX232" fmla="*/ 8851 w 10000"/>
                <a:gd name="connsiteY232" fmla="*/ 3813 h 9986"/>
                <a:gd name="connsiteX233" fmla="*/ 8819 w 10000"/>
                <a:gd name="connsiteY233" fmla="*/ 3842 h 9986"/>
                <a:gd name="connsiteX234" fmla="*/ 8695 w 10000"/>
                <a:gd name="connsiteY234" fmla="*/ 3920 h 9986"/>
                <a:gd name="connsiteX235" fmla="*/ 8591 w 10000"/>
                <a:gd name="connsiteY235" fmla="*/ 4013 h 9986"/>
                <a:gd name="connsiteX236" fmla="*/ 8565 w 10000"/>
                <a:gd name="connsiteY236" fmla="*/ 4085 h 9986"/>
                <a:gd name="connsiteX237" fmla="*/ 8524 w 10000"/>
                <a:gd name="connsiteY237" fmla="*/ 4120 h 9986"/>
                <a:gd name="connsiteX238" fmla="*/ 8578 w 10000"/>
                <a:gd name="connsiteY238" fmla="*/ 4212 h 9986"/>
                <a:gd name="connsiteX239" fmla="*/ 8630 w 10000"/>
                <a:gd name="connsiteY239" fmla="*/ 4283 h 9986"/>
                <a:gd name="connsiteX240" fmla="*/ 8702 w 10000"/>
                <a:gd name="connsiteY240" fmla="*/ 4313 h 9986"/>
                <a:gd name="connsiteX241" fmla="*/ 8675 w 10000"/>
                <a:gd name="connsiteY241" fmla="*/ 4363 h 9986"/>
                <a:gd name="connsiteX242" fmla="*/ 8727 w 10000"/>
                <a:gd name="connsiteY242" fmla="*/ 4377 h 9986"/>
                <a:gd name="connsiteX243" fmla="*/ 8727 w 10000"/>
                <a:gd name="connsiteY243" fmla="*/ 4462 h 9986"/>
                <a:gd name="connsiteX244" fmla="*/ 8767 w 10000"/>
                <a:gd name="connsiteY244" fmla="*/ 4526 h 9986"/>
                <a:gd name="connsiteX245" fmla="*/ 8831 w 10000"/>
                <a:gd name="connsiteY245" fmla="*/ 4512 h 9986"/>
                <a:gd name="connsiteX246" fmla="*/ 8858 w 10000"/>
                <a:gd name="connsiteY246" fmla="*/ 4441 h 9986"/>
                <a:gd name="connsiteX247" fmla="*/ 8910 w 10000"/>
                <a:gd name="connsiteY247" fmla="*/ 4433 h 9986"/>
                <a:gd name="connsiteX248" fmla="*/ 8916 w 10000"/>
                <a:gd name="connsiteY248" fmla="*/ 4377 h 9986"/>
                <a:gd name="connsiteX249" fmla="*/ 8983 w 10000"/>
                <a:gd name="connsiteY249" fmla="*/ 4377 h 9986"/>
                <a:gd name="connsiteX250" fmla="*/ 8956 w 10000"/>
                <a:gd name="connsiteY250" fmla="*/ 4448 h 9986"/>
                <a:gd name="connsiteX251" fmla="*/ 9020 w 10000"/>
                <a:gd name="connsiteY251" fmla="*/ 4483 h 9986"/>
                <a:gd name="connsiteX252" fmla="*/ 9008 w 10000"/>
                <a:gd name="connsiteY252" fmla="*/ 4548 h 9986"/>
                <a:gd name="connsiteX253" fmla="*/ 8910 w 10000"/>
                <a:gd name="connsiteY253" fmla="*/ 4555 h 9986"/>
                <a:gd name="connsiteX254" fmla="*/ 8839 w 10000"/>
                <a:gd name="connsiteY254" fmla="*/ 4598 h 9986"/>
                <a:gd name="connsiteX255" fmla="*/ 8775 w 10000"/>
                <a:gd name="connsiteY255" fmla="*/ 4619 h 9986"/>
                <a:gd name="connsiteX256" fmla="*/ 8775 w 10000"/>
                <a:gd name="connsiteY256" fmla="*/ 4718 h 9986"/>
                <a:gd name="connsiteX257" fmla="*/ 8839 w 10000"/>
                <a:gd name="connsiteY257" fmla="*/ 4826 h 9986"/>
                <a:gd name="connsiteX258" fmla="*/ 8786 w 10000"/>
                <a:gd name="connsiteY258" fmla="*/ 4925 h 9986"/>
                <a:gd name="connsiteX259" fmla="*/ 8681 w 10000"/>
                <a:gd name="connsiteY259" fmla="*/ 4939 h 9986"/>
                <a:gd name="connsiteX260" fmla="*/ 8695 w 10000"/>
                <a:gd name="connsiteY260" fmla="*/ 5054 h 9986"/>
                <a:gd name="connsiteX261" fmla="*/ 8689 w 10000"/>
                <a:gd name="connsiteY261" fmla="*/ 5125 h 9986"/>
                <a:gd name="connsiteX262" fmla="*/ 8656 w 10000"/>
                <a:gd name="connsiteY262" fmla="*/ 5160 h 9986"/>
                <a:gd name="connsiteX263" fmla="*/ 8591 w 10000"/>
                <a:gd name="connsiteY263" fmla="*/ 5132 h 9986"/>
                <a:gd name="connsiteX264" fmla="*/ 8533 w 10000"/>
                <a:gd name="connsiteY264" fmla="*/ 5040 h 9986"/>
                <a:gd name="connsiteX265" fmla="*/ 8467 w 10000"/>
                <a:gd name="connsiteY265" fmla="*/ 5111 h 9986"/>
                <a:gd name="connsiteX266" fmla="*/ 8402 w 10000"/>
                <a:gd name="connsiteY266" fmla="*/ 5061 h 9986"/>
                <a:gd name="connsiteX267" fmla="*/ 8395 w 10000"/>
                <a:gd name="connsiteY267" fmla="*/ 5033 h 9986"/>
                <a:gd name="connsiteX268" fmla="*/ 8303 w 10000"/>
                <a:gd name="connsiteY268" fmla="*/ 4968 h 9986"/>
                <a:gd name="connsiteX269" fmla="*/ 8277 w 10000"/>
                <a:gd name="connsiteY269" fmla="*/ 4982 h 9986"/>
                <a:gd name="connsiteX270" fmla="*/ 8290 w 10000"/>
                <a:gd name="connsiteY270" fmla="*/ 5061 h 9986"/>
                <a:gd name="connsiteX271" fmla="*/ 8238 w 10000"/>
                <a:gd name="connsiteY271" fmla="*/ 5160 h 9986"/>
                <a:gd name="connsiteX272" fmla="*/ 8277 w 10000"/>
                <a:gd name="connsiteY272" fmla="*/ 5182 h 9986"/>
                <a:gd name="connsiteX273" fmla="*/ 8350 w 10000"/>
                <a:gd name="connsiteY273" fmla="*/ 5167 h 9986"/>
                <a:gd name="connsiteX274" fmla="*/ 8363 w 10000"/>
                <a:gd name="connsiteY274" fmla="*/ 5203 h 9986"/>
                <a:gd name="connsiteX275" fmla="*/ 8350 w 10000"/>
                <a:gd name="connsiteY275" fmla="*/ 5247 h 9986"/>
                <a:gd name="connsiteX276" fmla="*/ 8376 w 10000"/>
                <a:gd name="connsiteY276" fmla="*/ 5303 h 9986"/>
                <a:gd name="connsiteX277" fmla="*/ 8434 w 10000"/>
                <a:gd name="connsiteY277" fmla="*/ 5339 h 9986"/>
                <a:gd name="connsiteX278" fmla="*/ 8421 w 10000"/>
                <a:gd name="connsiteY278" fmla="*/ 5424 h 9986"/>
                <a:gd name="connsiteX279" fmla="*/ 8460 w 10000"/>
                <a:gd name="connsiteY279" fmla="*/ 5468 h 9986"/>
                <a:gd name="connsiteX280" fmla="*/ 8414 w 10000"/>
                <a:gd name="connsiteY280" fmla="*/ 5510 h 9986"/>
                <a:gd name="connsiteX281" fmla="*/ 8402 w 10000"/>
                <a:gd name="connsiteY281" fmla="*/ 5666 h 9986"/>
                <a:gd name="connsiteX282" fmla="*/ 8376 w 10000"/>
                <a:gd name="connsiteY282" fmla="*/ 5673 h 9986"/>
                <a:gd name="connsiteX283" fmla="*/ 8408 w 10000"/>
                <a:gd name="connsiteY283" fmla="*/ 5745 h 9986"/>
                <a:gd name="connsiteX284" fmla="*/ 8414 w 10000"/>
                <a:gd name="connsiteY284" fmla="*/ 5866 h 9986"/>
                <a:gd name="connsiteX285" fmla="*/ 8447 w 10000"/>
                <a:gd name="connsiteY285" fmla="*/ 5894 h 9986"/>
                <a:gd name="connsiteX286" fmla="*/ 8454 w 10000"/>
                <a:gd name="connsiteY286" fmla="*/ 5931 h 9986"/>
                <a:gd name="connsiteX287" fmla="*/ 8480 w 10000"/>
                <a:gd name="connsiteY287" fmla="*/ 5938 h 9986"/>
                <a:gd name="connsiteX288" fmla="*/ 8485 w 10000"/>
                <a:gd name="connsiteY288" fmla="*/ 6009 h 9986"/>
                <a:gd name="connsiteX289" fmla="*/ 8473 w 10000"/>
                <a:gd name="connsiteY289" fmla="*/ 6059 h 9986"/>
                <a:gd name="connsiteX290" fmla="*/ 8540 w 10000"/>
                <a:gd name="connsiteY290" fmla="*/ 6087 h 9986"/>
                <a:gd name="connsiteX291" fmla="*/ 8636 w 10000"/>
                <a:gd name="connsiteY291" fmla="*/ 6030 h 9986"/>
                <a:gd name="connsiteX292" fmla="*/ 8779 w 10000"/>
                <a:gd name="connsiteY292" fmla="*/ 5916 h 9986"/>
                <a:gd name="connsiteX293" fmla="*/ 8819 w 10000"/>
                <a:gd name="connsiteY293" fmla="*/ 5916 h 9986"/>
                <a:gd name="connsiteX294" fmla="*/ 8819 w 10000"/>
                <a:gd name="connsiteY294" fmla="*/ 6002 h 9986"/>
                <a:gd name="connsiteX295" fmla="*/ 8846 w 10000"/>
                <a:gd name="connsiteY295" fmla="*/ 6016 h 9986"/>
                <a:gd name="connsiteX296" fmla="*/ 8890 w 10000"/>
                <a:gd name="connsiteY296" fmla="*/ 6115 h 9986"/>
                <a:gd name="connsiteX297" fmla="*/ 8923 w 10000"/>
                <a:gd name="connsiteY297" fmla="*/ 6123 h 9986"/>
                <a:gd name="connsiteX298" fmla="*/ 8903 w 10000"/>
                <a:gd name="connsiteY298" fmla="*/ 6180 h 9986"/>
                <a:gd name="connsiteX299" fmla="*/ 8956 w 10000"/>
                <a:gd name="connsiteY299" fmla="*/ 6308 h 9986"/>
                <a:gd name="connsiteX300" fmla="*/ 8956 w 10000"/>
                <a:gd name="connsiteY300" fmla="*/ 6372 h 9986"/>
                <a:gd name="connsiteX301" fmla="*/ 8983 w 10000"/>
                <a:gd name="connsiteY301" fmla="*/ 6444 h 9986"/>
                <a:gd name="connsiteX302" fmla="*/ 8942 w 10000"/>
                <a:gd name="connsiteY302" fmla="*/ 6501 h 9986"/>
                <a:gd name="connsiteX303" fmla="*/ 8897 w 10000"/>
                <a:gd name="connsiteY303" fmla="*/ 6494 h 9986"/>
                <a:gd name="connsiteX304" fmla="*/ 8897 w 10000"/>
                <a:gd name="connsiteY304" fmla="*/ 6529 h 9986"/>
                <a:gd name="connsiteX305" fmla="*/ 8942 w 10000"/>
                <a:gd name="connsiteY305" fmla="*/ 6572 h 9986"/>
                <a:gd name="connsiteX306" fmla="*/ 8962 w 10000"/>
                <a:gd name="connsiteY306" fmla="*/ 6543 h 9986"/>
                <a:gd name="connsiteX307" fmla="*/ 9001 w 10000"/>
                <a:gd name="connsiteY307" fmla="*/ 6607 h 9986"/>
                <a:gd name="connsiteX308" fmla="*/ 9048 w 10000"/>
                <a:gd name="connsiteY308" fmla="*/ 6607 h 9986"/>
                <a:gd name="connsiteX309" fmla="*/ 9020 w 10000"/>
                <a:gd name="connsiteY309" fmla="*/ 6786 h 9986"/>
                <a:gd name="connsiteX310" fmla="*/ 9001 w 10000"/>
                <a:gd name="connsiteY310" fmla="*/ 6821 h 9986"/>
                <a:gd name="connsiteX311" fmla="*/ 8942 w 10000"/>
                <a:gd name="connsiteY311" fmla="*/ 6807 h 9986"/>
                <a:gd name="connsiteX312" fmla="*/ 8871 w 10000"/>
                <a:gd name="connsiteY312" fmla="*/ 6828 h 9986"/>
                <a:gd name="connsiteX313" fmla="*/ 8846 w 10000"/>
                <a:gd name="connsiteY313" fmla="*/ 6872 h 9986"/>
                <a:gd name="connsiteX314" fmla="*/ 8839 w 10000"/>
                <a:gd name="connsiteY314" fmla="*/ 6914 h 9986"/>
                <a:gd name="connsiteX315" fmla="*/ 8794 w 10000"/>
                <a:gd name="connsiteY315" fmla="*/ 6964 h 9986"/>
                <a:gd name="connsiteX316" fmla="*/ 8722 w 10000"/>
                <a:gd name="connsiteY316" fmla="*/ 6971 h 9986"/>
                <a:gd name="connsiteX317" fmla="*/ 8707 w 10000"/>
                <a:gd name="connsiteY317" fmla="*/ 6992 h 9986"/>
                <a:gd name="connsiteX318" fmla="*/ 8662 w 10000"/>
                <a:gd name="connsiteY318" fmla="*/ 6957 h 9986"/>
                <a:gd name="connsiteX319" fmla="*/ 8618 w 10000"/>
                <a:gd name="connsiteY319" fmla="*/ 6964 h 9986"/>
                <a:gd name="connsiteX320" fmla="*/ 8591 w 10000"/>
                <a:gd name="connsiteY320" fmla="*/ 6936 h 9986"/>
                <a:gd name="connsiteX321" fmla="*/ 8533 w 10000"/>
                <a:gd name="connsiteY321" fmla="*/ 6921 h 9986"/>
                <a:gd name="connsiteX322" fmla="*/ 8546 w 10000"/>
                <a:gd name="connsiteY322" fmla="*/ 6971 h 9986"/>
                <a:gd name="connsiteX323" fmla="*/ 8519 w 10000"/>
                <a:gd name="connsiteY323" fmla="*/ 7021 h 9986"/>
                <a:gd name="connsiteX324" fmla="*/ 8421 w 10000"/>
                <a:gd name="connsiteY324" fmla="*/ 7014 h 9986"/>
                <a:gd name="connsiteX325" fmla="*/ 8389 w 10000"/>
                <a:gd name="connsiteY325" fmla="*/ 6992 h 9986"/>
                <a:gd name="connsiteX326" fmla="*/ 8337 w 10000"/>
                <a:gd name="connsiteY326" fmla="*/ 7014 h 9986"/>
                <a:gd name="connsiteX327" fmla="*/ 8330 w 10000"/>
                <a:gd name="connsiteY327" fmla="*/ 7085 h 9986"/>
                <a:gd name="connsiteX328" fmla="*/ 8232 w 10000"/>
                <a:gd name="connsiteY328" fmla="*/ 7164 h 9986"/>
                <a:gd name="connsiteX329" fmla="*/ 8199 w 10000"/>
                <a:gd name="connsiteY329" fmla="*/ 7121 h 9986"/>
                <a:gd name="connsiteX330" fmla="*/ 8128 w 10000"/>
                <a:gd name="connsiteY330" fmla="*/ 7142 h 9986"/>
                <a:gd name="connsiteX331" fmla="*/ 8083 w 10000"/>
                <a:gd name="connsiteY331" fmla="*/ 7164 h 9986"/>
                <a:gd name="connsiteX332" fmla="*/ 8076 w 10000"/>
                <a:gd name="connsiteY332" fmla="*/ 7199 h 9986"/>
                <a:gd name="connsiteX333" fmla="*/ 7976 w 10000"/>
                <a:gd name="connsiteY333" fmla="*/ 7277 h 9986"/>
                <a:gd name="connsiteX334" fmla="*/ 7920 w 10000"/>
                <a:gd name="connsiteY334" fmla="*/ 7263 h 9986"/>
                <a:gd name="connsiteX335" fmla="*/ 7861 w 10000"/>
                <a:gd name="connsiteY335" fmla="*/ 7291 h 9986"/>
                <a:gd name="connsiteX336" fmla="*/ 7815 w 10000"/>
                <a:gd name="connsiteY336" fmla="*/ 7335 h 9986"/>
                <a:gd name="connsiteX337" fmla="*/ 7750 w 10000"/>
                <a:gd name="connsiteY337" fmla="*/ 7363 h 9986"/>
                <a:gd name="connsiteX338" fmla="*/ 7755 w 10000"/>
                <a:gd name="connsiteY338" fmla="*/ 7406 h 9986"/>
                <a:gd name="connsiteX339" fmla="*/ 7698 w 10000"/>
                <a:gd name="connsiteY339" fmla="*/ 7434 h 9986"/>
                <a:gd name="connsiteX340" fmla="*/ 7612 w 10000"/>
                <a:gd name="connsiteY340" fmla="*/ 7555 h 9986"/>
                <a:gd name="connsiteX341" fmla="*/ 7600 w 10000"/>
                <a:gd name="connsiteY341" fmla="*/ 7606 h 9986"/>
                <a:gd name="connsiteX342" fmla="*/ 7573 w 10000"/>
                <a:gd name="connsiteY342" fmla="*/ 7592 h 9986"/>
                <a:gd name="connsiteX343" fmla="*/ 7586 w 10000"/>
                <a:gd name="connsiteY343" fmla="*/ 7555 h 9986"/>
                <a:gd name="connsiteX344" fmla="*/ 7502 w 10000"/>
                <a:gd name="connsiteY344" fmla="*/ 7371 h 9986"/>
                <a:gd name="connsiteX345" fmla="*/ 7502 w 10000"/>
                <a:gd name="connsiteY345" fmla="*/ 7299 h 9986"/>
                <a:gd name="connsiteX346" fmla="*/ 7464 w 10000"/>
                <a:gd name="connsiteY346" fmla="*/ 7299 h 9986"/>
                <a:gd name="connsiteX347" fmla="*/ 7343 w 10000"/>
                <a:gd name="connsiteY347" fmla="*/ 7228 h 9986"/>
                <a:gd name="connsiteX348" fmla="*/ 7274 w 10000"/>
                <a:gd name="connsiteY348" fmla="*/ 7263 h 9986"/>
                <a:gd name="connsiteX349" fmla="*/ 7253 w 10000"/>
                <a:gd name="connsiteY349" fmla="*/ 7306 h 9986"/>
                <a:gd name="connsiteX350" fmla="*/ 7305 w 10000"/>
                <a:gd name="connsiteY350" fmla="*/ 7356 h 9986"/>
                <a:gd name="connsiteX351" fmla="*/ 7318 w 10000"/>
                <a:gd name="connsiteY351" fmla="*/ 7399 h 9986"/>
                <a:gd name="connsiteX352" fmla="*/ 7285 w 10000"/>
                <a:gd name="connsiteY352" fmla="*/ 7442 h 9986"/>
                <a:gd name="connsiteX353" fmla="*/ 7292 w 10000"/>
                <a:gd name="connsiteY353" fmla="*/ 7477 h 9986"/>
                <a:gd name="connsiteX354" fmla="*/ 7280 w 10000"/>
                <a:gd name="connsiteY354" fmla="*/ 7548 h 9986"/>
                <a:gd name="connsiteX355" fmla="*/ 7285 w 10000"/>
                <a:gd name="connsiteY355" fmla="*/ 7620 h 9986"/>
                <a:gd name="connsiteX356" fmla="*/ 7325 w 10000"/>
                <a:gd name="connsiteY356" fmla="*/ 7733 h 9986"/>
                <a:gd name="connsiteX357" fmla="*/ 7285 w 10000"/>
                <a:gd name="connsiteY357" fmla="*/ 7776 h 9986"/>
                <a:gd name="connsiteX358" fmla="*/ 7292 w 10000"/>
                <a:gd name="connsiteY358" fmla="*/ 7813 h 9986"/>
                <a:gd name="connsiteX359" fmla="*/ 7259 w 10000"/>
                <a:gd name="connsiteY359" fmla="*/ 7827 h 9986"/>
                <a:gd name="connsiteX360" fmla="*/ 7241 w 10000"/>
                <a:gd name="connsiteY360" fmla="*/ 7848 h 9986"/>
                <a:gd name="connsiteX361" fmla="*/ 7115 w 10000"/>
                <a:gd name="connsiteY361" fmla="*/ 7834 h 9986"/>
                <a:gd name="connsiteX362" fmla="*/ 7097 w 10000"/>
                <a:gd name="connsiteY362" fmla="*/ 7790 h 9986"/>
                <a:gd name="connsiteX363" fmla="*/ 7057 w 10000"/>
                <a:gd name="connsiteY363" fmla="*/ 7820 h 9986"/>
                <a:gd name="connsiteX364" fmla="*/ 6973 w 10000"/>
                <a:gd name="connsiteY364" fmla="*/ 7805 h 9986"/>
                <a:gd name="connsiteX365" fmla="*/ 6915 w 10000"/>
                <a:gd name="connsiteY365" fmla="*/ 7827 h 9986"/>
                <a:gd name="connsiteX366" fmla="*/ 6881 w 10000"/>
                <a:gd name="connsiteY366" fmla="*/ 7677 h 9986"/>
                <a:gd name="connsiteX367" fmla="*/ 6847 w 10000"/>
                <a:gd name="connsiteY367" fmla="*/ 7670 h 9986"/>
                <a:gd name="connsiteX368" fmla="*/ 6809 w 10000"/>
                <a:gd name="connsiteY368" fmla="*/ 7577 h 9986"/>
                <a:gd name="connsiteX369" fmla="*/ 6830 w 10000"/>
                <a:gd name="connsiteY369" fmla="*/ 7534 h 9986"/>
                <a:gd name="connsiteX370" fmla="*/ 6875 w 10000"/>
                <a:gd name="connsiteY370" fmla="*/ 7555 h 9986"/>
                <a:gd name="connsiteX371" fmla="*/ 6895 w 10000"/>
                <a:gd name="connsiteY371" fmla="*/ 7505 h 9986"/>
                <a:gd name="connsiteX372" fmla="*/ 6863 w 10000"/>
                <a:gd name="connsiteY372" fmla="*/ 7470 h 9986"/>
                <a:gd name="connsiteX373" fmla="*/ 6881 w 10000"/>
                <a:gd name="connsiteY373" fmla="*/ 7434 h 9986"/>
                <a:gd name="connsiteX374" fmla="*/ 6797 w 10000"/>
                <a:gd name="connsiteY374" fmla="*/ 7363 h 9986"/>
                <a:gd name="connsiteX375" fmla="*/ 6803 w 10000"/>
                <a:gd name="connsiteY375" fmla="*/ 7328 h 9986"/>
                <a:gd name="connsiteX376" fmla="*/ 6751 w 10000"/>
                <a:gd name="connsiteY376" fmla="*/ 7291 h 9986"/>
                <a:gd name="connsiteX377" fmla="*/ 6783 w 10000"/>
                <a:gd name="connsiteY377" fmla="*/ 7249 h 9986"/>
                <a:gd name="connsiteX378" fmla="*/ 6770 w 10000"/>
                <a:gd name="connsiteY378" fmla="*/ 7199 h 9986"/>
                <a:gd name="connsiteX379" fmla="*/ 6711 w 10000"/>
                <a:gd name="connsiteY379" fmla="*/ 7121 h 9986"/>
                <a:gd name="connsiteX380" fmla="*/ 6673 w 10000"/>
                <a:gd name="connsiteY380" fmla="*/ 7056 h 9986"/>
                <a:gd name="connsiteX381" fmla="*/ 6594 w 10000"/>
                <a:gd name="connsiteY381" fmla="*/ 7085 h 9986"/>
                <a:gd name="connsiteX382" fmla="*/ 6550 w 10000"/>
                <a:gd name="connsiteY382" fmla="*/ 7078 h 9986"/>
                <a:gd name="connsiteX383" fmla="*/ 6523 w 10000"/>
                <a:gd name="connsiteY383" fmla="*/ 7142 h 9986"/>
                <a:gd name="connsiteX384" fmla="*/ 6433 w 10000"/>
                <a:gd name="connsiteY384" fmla="*/ 7150 h 9986"/>
                <a:gd name="connsiteX385" fmla="*/ 6399 w 10000"/>
                <a:gd name="connsiteY385" fmla="*/ 7142 h 9986"/>
                <a:gd name="connsiteX386" fmla="*/ 6321 w 10000"/>
                <a:gd name="connsiteY386" fmla="*/ 7192 h 9986"/>
                <a:gd name="connsiteX387" fmla="*/ 6329 w 10000"/>
                <a:gd name="connsiteY387" fmla="*/ 7291 h 9986"/>
                <a:gd name="connsiteX388" fmla="*/ 6308 w 10000"/>
                <a:gd name="connsiteY388" fmla="*/ 7356 h 9986"/>
                <a:gd name="connsiteX389" fmla="*/ 6308 w 10000"/>
                <a:gd name="connsiteY389" fmla="*/ 7413 h 9986"/>
                <a:gd name="connsiteX390" fmla="*/ 6242 w 10000"/>
                <a:gd name="connsiteY390" fmla="*/ 7456 h 9986"/>
                <a:gd name="connsiteX391" fmla="*/ 6171 w 10000"/>
                <a:gd name="connsiteY391" fmla="*/ 7463 h 9986"/>
                <a:gd name="connsiteX392" fmla="*/ 6151 w 10000"/>
                <a:gd name="connsiteY392" fmla="*/ 7442 h 9986"/>
                <a:gd name="connsiteX393" fmla="*/ 6086 w 10000"/>
                <a:gd name="connsiteY393" fmla="*/ 7420 h 9986"/>
                <a:gd name="connsiteX394" fmla="*/ 6049 w 10000"/>
                <a:gd name="connsiteY394" fmla="*/ 7463 h 9986"/>
                <a:gd name="connsiteX395" fmla="*/ 6040 w 10000"/>
                <a:gd name="connsiteY395" fmla="*/ 7505 h 9986"/>
                <a:gd name="connsiteX396" fmla="*/ 6001 w 10000"/>
                <a:gd name="connsiteY396" fmla="*/ 7512 h 9986"/>
                <a:gd name="connsiteX397" fmla="*/ 5995 w 10000"/>
                <a:gd name="connsiteY397" fmla="*/ 7555 h 9986"/>
                <a:gd name="connsiteX398" fmla="*/ 5963 w 10000"/>
                <a:gd name="connsiteY398" fmla="*/ 7555 h 9986"/>
                <a:gd name="connsiteX399" fmla="*/ 5924 w 10000"/>
                <a:gd name="connsiteY399" fmla="*/ 7456 h 9986"/>
                <a:gd name="connsiteX400" fmla="*/ 5832 w 10000"/>
                <a:gd name="connsiteY400" fmla="*/ 7505 h 9986"/>
                <a:gd name="connsiteX401" fmla="*/ 5727 w 10000"/>
                <a:gd name="connsiteY401" fmla="*/ 7584 h 9986"/>
                <a:gd name="connsiteX402" fmla="*/ 5687 w 10000"/>
                <a:gd name="connsiteY402" fmla="*/ 7599 h 9986"/>
                <a:gd name="connsiteX403" fmla="*/ 5702 w 10000"/>
                <a:gd name="connsiteY403" fmla="*/ 7648 h 9986"/>
                <a:gd name="connsiteX404" fmla="*/ 5642 w 10000"/>
                <a:gd name="connsiteY404" fmla="*/ 7670 h 9986"/>
                <a:gd name="connsiteX405" fmla="*/ 5602 w 10000"/>
                <a:gd name="connsiteY405" fmla="*/ 7641 h 9986"/>
                <a:gd name="connsiteX406" fmla="*/ 5518 w 10000"/>
                <a:gd name="connsiteY406" fmla="*/ 7655 h 9986"/>
                <a:gd name="connsiteX407" fmla="*/ 5518 w 10000"/>
                <a:gd name="connsiteY407" fmla="*/ 7427 h 9986"/>
                <a:gd name="connsiteX408" fmla="*/ 5602 w 10000"/>
                <a:gd name="connsiteY408" fmla="*/ 7860 h 9986"/>
                <a:gd name="connsiteX0" fmla="*/ 5128 w 10000"/>
                <a:gd name="connsiteY0" fmla="*/ 8015 h 10000"/>
                <a:gd name="connsiteX1" fmla="*/ 5179 w 10000"/>
                <a:gd name="connsiteY1" fmla="*/ 8295 h 10000"/>
                <a:gd name="connsiteX2" fmla="*/ 5132 w 10000"/>
                <a:gd name="connsiteY2" fmla="*/ 8302 h 10000"/>
                <a:gd name="connsiteX3" fmla="*/ 4976 w 10000"/>
                <a:gd name="connsiteY3" fmla="*/ 8401 h 10000"/>
                <a:gd name="connsiteX4" fmla="*/ 4886 w 10000"/>
                <a:gd name="connsiteY4" fmla="*/ 8416 h 10000"/>
                <a:gd name="connsiteX5" fmla="*/ 4851 w 10000"/>
                <a:gd name="connsiteY5" fmla="*/ 8359 h 10000"/>
                <a:gd name="connsiteX6" fmla="*/ 4710 w 10000"/>
                <a:gd name="connsiteY6" fmla="*/ 8409 h 10000"/>
                <a:gd name="connsiteX7" fmla="*/ 4690 w 10000"/>
                <a:gd name="connsiteY7" fmla="*/ 8480 h 10000"/>
                <a:gd name="connsiteX8" fmla="*/ 4606 w 10000"/>
                <a:gd name="connsiteY8" fmla="*/ 8465 h 10000"/>
                <a:gd name="connsiteX9" fmla="*/ 4534 w 10000"/>
                <a:gd name="connsiteY9" fmla="*/ 8430 h 10000"/>
                <a:gd name="connsiteX10" fmla="*/ 4475 w 10000"/>
                <a:gd name="connsiteY10" fmla="*/ 8451 h 10000"/>
                <a:gd name="connsiteX11" fmla="*/ 2054 w 10000"/>
                <a:gd name="connsiteY11" fmla="*/ 9023 h 10000"/>
                <a:gd name="connsiteX12" fmla="*/ 2061 w 10000"/>
                <a:gd name="connsiteY12" fmla="*/ 9073 h 10000"/>
                <a:gd name="connsiteX13" fmla="*/ 1414 w 10000"/>
                <a:gd name="connsiteY13" fmla="*/ 10000 h 10000"/>
                <a:gd name="connsiteX14" fmla="*/ 1376 w 10000"/>
                <a:gd name="connsiteY14" fmla="*/ 9986 h 10000"/>
                <a:gd name="connsiteX15" fmla="*/ 1096 w 10000"/>
                <a:gd name="connsiteY15" fmla="*/ 9958 h 10000"/>
                <a:gd name="connsiteX16" fmla="*/ 1010 w 10000"/>
                <a:gd name="connsiteY16" fmla="*/ 9850 h 10000"/>
                <a:gd name="connsiteX17" fmla="*/ 932 w 10000"/>
                <a:gd name="connsiteY17" fmla="*/ 9536 h 10000"/>
                <a:gd name="connsiteX18" fmla="*/ 267 w 10000"/>
                <a:gd name="connsiteY18" fmla="*/ 7145 h 10000"/>
                <a:gd name="connsiteX19" fmla="*/ 5945 w 10000"/>
                <a:gd name="connsiteY19" fmla="*/ 7671 h 10000"/>
                <a:gd name="connsiteX20" fmla="*/ 4807 w 10000"/>
                <a:gd name="connsiteY20" fmla="*/ 5746 h 10000"/>
                <a:gd name="connsiteX21" fmla="*/ 4957 w 10000"/>
                <a:gd name="connsiteY21" fmla="*/ 5753 h 10000"/>
                <a:gd name="connsiteX22" fmla="*/ 5009 w 10000"/>
                <a:gd name="connsiteY22" fmla="*/ 5775 h 10000"/>
                <a:gd name="connsiteX23" fmla="*/ 5120 w 10000"/>
                <a:gd name="connsiteY23" fmla="*/ 5667 h 10000"/>
                <a:gd name="connsiteX24" fmla="*/ 5179 w 10000"/>
                <a:gd name="connsiteY24" fmla="*/ 5660 h 10000"/>
                <a:gd name="connsiteX25" fmla="*/ 5231 w 10000"/>
                <a:gd name="connsiteY25" fmla="*/ 5596 h 10000"/>
                <a:gd name="connsiteX26" fmla="*/ 5296 w 10000"/>
                <a:gd name="connsiteY26" fmla="*/ 5547 h 10000"/>
                <a:gd name="connsiteX27" fmla="*/ 5361 w 10000"/>
                <a:gd name="connsiteY27" fmla="*/ 5439 h 10000"/>
                <a:gd name="connsiteX28" fmla="*/ 5375 w 10000"/>
                <a:gd name="connsiteY28" fmla="*/ 5375 h 10000"/>
                <a:gd name="connsiteX29" fmla="*/ 5453 w 10000"/>
                <a:gd name="connsiteY29" fmla="*/ 5346 h 10000"/>
                <a:gd name="connsiteX30" fmla="*/ 5544 w 10000"/>
                <a:gd name="connsiteY30" fmla="*/ 5382 h 10000"/>
                <a:gd name="connsiteX31" fmla="*/ 5622 w 10000"/>
                <a:gd name="connsiteY31" fmla="*/ 5368 h 10000"/>
                <a:gd name="connsiteX32" fmla="*/ 5702 w 10000"/>
                <a:gd name="connsiteY32" fmla="*/ 5375 h 10000"/>
                <a:gd name="connsiteX33" fmla="*/ 5839 w 10000"/>
                <a:gd name="connsiteY33" fmla="*/ 5332 h 10000"/>
                <a:gd name="connsiteX34" fmla="*/ 5929 w 10000"/>
                <a:gd name="connsiteY34" fmla="*/ 5224 h 10000"/>
                <a:gd name="connsiteX35" fmla="*/ 5967 w 10000"/>
                <a:gd name="connsiteY35" fmla="*/ 5189 h 10000"/>
                <a:gd name="connsiteX36" fmla="*/ 6028 w 10000"/>
                <a:gd name="connsiteY36" fmla="*/ 5189 h 10000"/>
                <a:gd name="connsiteX37" fmla="*/ 6073 w 10000"/>
                <a:gd name="connsiteY37" fmla="*/ 5132 h 10000"/>
                <a:gd name="connsiteX38" fmla="*/ 6054 w 10000"/>
                <a:gd name="connsiteY38" fmla="*/ 5068 h 10000"/>
                <a:gd name="connsiteX39" fmla="*/ 6067 w 10000"/>
                <a:gd name="connsiteY39" fmla="*/ 5011 h 10000"/>
                <a:gd name="connsiteX40" fmla="*/ 6126 w 10000"/>
                <a:gd name="connsiteY40" fmla="*/ 4904 h 10000"/>
                <a:gd name="connsiteX41" fmla="*/ 6189 w 10000"/>
                <a:gd name="connsiteY41" fmla="*/ 4804 h 10000"/>
                <a:gd name="connsiteX42" fmla="*/ 6256 w 10000"/>
                <a:gd name="connsiteY42" fmla="*/ 4783 h 10000"/>
                <a:gd name="connsiteX43" fmla="*/ 6289 w 10000"/>
                <a:gd name="connsiteY43" fmla="*/ 4747 h 10000"/>
                <a:gd name="connsiteX44" fmla="*/ 6399 w 10000"/>
                <a:gd name="connsiteY44" fmla="*/ 4761 h 10000"/>
                <a:gd name="connsiteX45" fmla="*/ 6511 w 10000"/>
                <a:gd name="connsiteY45" fmla="*/ 4761 h 10000"/>
                <a:gd name="connsiteX46" fmla="*/ 6517 w 10000"/>
                <a:gd name="connsiteY46" fmla="*/ 4697 h 10000"/>
                <a:gd name="connsiteX47" fmla="*/ 6536 w 10000"/>
                <a:gd name="connsiteY47" fmla="*/ 4654 h 10000"/>
                <a:gd name="connsiteX48" fmla="*/ 6529 w 10000"/>
                <a:gd name="connsiteY48" fmla="*/ 4625 h 10000"/>
                <a:gd name="connsiteX49" fmla="*/ 6594 w 10000"/>
                <a:gd name="connsiteY49" fmla="*/ 4604 h 10000"/>
                <a:gd name="connsiteX50" fmla="*/ 6640 w 10000"/>
                <a:gd name="connsiteY50" fmla="*/ 4661 h 10000"/>
                <a:gd name="connsiteX51" fmla="*/ 6705 w 10000"/>
                <a:gd name="connsiteY51" fmla="*/ 4639 h 10000"/>
                <a:gd name="connsiteX52" fmla="*/ 6726 w 10000"/>
                <a:gd name="connsiteY52" fmla="*/ 4604 h 10000"/>
                <a:gd name="connsiteX53" fmla="*/ 6778 w 10000"/>
                <a:gd name="connsiteY53" fmla="*/ 4590 h 10000"/>
                <a:gd name="connsiteX54" fmla="*/ 6886 w 10000"/>
                <a:gd name="connsiteY54" fmla="*/ 4518 h 10000"/>
                <a:gd name="connsiteX55" fmla="*/ 6992 w 10000"/>
                <a:gd name="connsiteY55" fmla="*/ 4547 h 10000"/>
                <a:gd name="connsiteX56" fmla="*/ 7020 w 10000"/>
                <a:gd name="connsiteY56" fmla="*/ 4532 h 10000"/>
                <a:gd name="connsiteX57" fmla="*/ 7076 w 10000"/>
                <a:gd name="connsiteY57" fmla="*/ 4554 h 10000"/>
                <a:gd name="connsiteX58" fmla="*/ 7103 w 10000"/>
                <a:gd name="connsiteY58" fmla="*/ 4496 h 10000"/>
                <a:gd name="connsiteX59" fmla="*/ 7129 w 10000"/>
                <a:gd name="connsiteY59" fmla="*/ 4525 h 10000"/>
                <a:gd name="connsiteX60" fmla="*/ 7169 w 10000"/>
                <a:gd name="connsiteY60" fmla="*/ 4518 h 10000"/>
                <a:gd name="connsiteX61" fmla="*/ 7213 w 10000"/>
                <a:gd name="connsiteY61" fmla="*/ 4582 h 10000"/>
                <a:gd name="connsiteX62" fmla="*/ 7265 w 10000"/>
                <a:gd name="connsiteY62" fmla="*/ 4575 h 10000"/>
                <a:gd name="connsiteX63" fmla="*/ 7312 w 10000"/>
                <a:gd name="connsiteY63" fmla="*/ 4604 h 10000"/>
                <a:gd name="connsiteX64" fmla="*/ 7331 w 10000"/>
                <a:gd name="connsiteY64" fmla="*/ 4582 h 10000"/>
                <a:gd name="connsiteX65" fmla="*/ 7425 w 10000"/>
                <a:gd name="connsiteY65" fmla="*/ 4590 h 10000"/>
                <a:gd name="connsiteX66" fmla="*/ 7437 w 10000"/>
                <a:gd name="connsiteY66" fmla="*/ 4611 h 10000"/>
                <a:gd name="connsiteX67" fmla="*/ 7534 w 10000"/>
                <a:gd name="connsiteY67" fmla="*/ 4539 h 10000"/>
                <a:gd name="connsiteX68" fmla="*/ 7534 w 10000"/>
                <a:gd name="connsiteY68" fmla="*/ 4418 h 10000"/>
                <a:gd name="connsiteX69" fmla="*/ 7509 w 10000"/>
                <a:gd name="connsiteY69" fmla="*/ 4404 h 10000"/>
                <a:gd name="connsiteX70" fmla="*/ 7489 w 10000"/>
                <a:gd name="connsiteY70" fmla="*/ 4319 h 10000"/>
                <a:gd name="connsiteX71" fmla="*/ 7450 w 10000"/>
                <a:gd name="connsiteY71" fmla="*/ 4233 h 10000"/>
                <a:gd name="connsiteX72" fmla="*/ 7390 w 10000"/>
                <a:gd name="connsiteY72" fmla="*/ 4197 h 10000"/>
                <a:gd name="connsiteX73" fmla="*/ 7383 w 10000"/>
                <a:gd name="connsiteY73" fmla="*/ 4155 h 10000"/>
                <a:gd name="connsiteX74" fmla="*/ 7299 w 10000"/>
                <a:gd name="connsiteY74" fmla="*/ 4077 h 10000"/>
                <a:gd name="connsiteX75" fmla="*/ 7305 w 10000"/>
                <a:gd name="connsiteY75" fmla="*/ 4047 h 10000"/>
                <a:gd name="connsiteX76" fmla="*/ 7221 w 10000"/>
                <a:gd name="connsiteY76" fmla="*/ 4005 h 10000"/>
                <a:gd name="connsiteX77" fmla="*/ 7213 w 10000"/>
                <a:gd name="connsiteY77" fmla="*/ 3925 h 10000"/>
                <a:gd name="connsiteX78" fmla="*/ 7071 w 10000"/>
                <a:gd name="connsiteY78" fmla="*/ 3855 h 10000"/>
                <a:gd name="connsiteX79" fmla="*/ 6992 w 10000"/>
                <a:gd name="connsiteY79" fmla="*/ 3704 h 10000"/>
                <a:gd name="connsiteX80" fmla="*/ 6875 w 10000"/>
                <a:gd name="connsiteY80" fmla="*/ 3697 h 10000"/>
                <a:gd name="connsiteX81" fmla="*/ 6835 w 10000"/>
                <a:gd name="connsiteY81" fmla="*/ 3669 h 10000"/>
                <a:gd name="connsiteX82" fmla="*/ 6778 w 10000"/>
                <a:gd name="connsiteY82" fmla="*/ 3690 h 10000"/>
                <a:gd name="connsiteX83" fmla="*/ 6686 w 10000"/>
                <a:gd name="connsiteY83" fmla="*/ 3690 h 10000"/>
                <a:gd name="connsiteX84" fmla="*/ 6555 w 10000"/>
                <a:gd name="connsiteY84" fmla="*/ 3862 h 10000"/>
                <a:gd name="connsiteX85" fmla="*/ 6511 w 10000"/>
                <a:gd name="connsiteY85" fmla="*/ 3941 h 10000"/>
                <a:gd name="connsiteX86" fmla="*/ 6393 w 10000"/>
                <a:gd name="connsiteY86" fmla="*/ 3818 h 10000"/>
                <a:gd name="connsiteX87" fmla="*/ 6308 w 10000"/>
                <a:gd name="connsiteY87" fmla="*/ 3768 h 10000"/>
                <a:gd name="connsiteX88" fmla="*/ 6223 w 10000"/>
                <a:gd name="connsiteY88" fmla="*/ 3775 h 10000"/>
                <a:gd name="connsiteX89" fmla="*/ 6138 w 10000"/>
                <a:gd name="connsiteY89" fmla="*/ 3811 h 10000"/>
                <a:gd name="connsiteX90" fmla="*/ 6067 w 10000"/>
                <a:gd name="connsiteY90" fmla="*/ 3783 h 10000"/>
                <a:gd name="connsiteX91" fmla="*/ 6001 w 10000"/>
                <a:gd name="connsiteY91" fmla="*/ 3825 h 10000"/>
                <a:gd name="connsiteX92" fmla="*/ 5936 w 10000"/>
                <a:gd name="connsiteY92" fmla="*/ 3911 h 10000"/>
                <a:gd name="connsiteX93" fmla="*/ 5786 w 10000"/>
                <a:gd name="connsiteY93" fmla="*/ 3754 h 10000"/>
                <a:gd name="connsiteX94" fmla="*/ 5766 w 10000"/>
                <a:gd name="connsiteY94" fmla="*/ 3597 h 10000"/>
                <a:gd name="connsiteX95" fmla="*/ 5884 w 10000"/>
                <a:gd name="connsiteY95" fmla="*/ 3533 h 10000"/>
                <a:gd name="connsiteX96" fmla="*/ 5877 w 10000"/>
                <a:gd name="connsiteY96" fmla="*/ 3362 h 10000"/>
                <a:gd name="connsiteX97" fmla="*/ 5988 w 10000"/>
                <a:gd name="connsiteY97" fmla="*/ 3162 h 10000"/>
                <a:gd name="connsiteX98" fmla="*/ 5976 w 10000"/>
                <a:gd name="connsiteY98" fmla="*/ 3126 h 10000"/>
                <a:gd name="connsiteX99" fmla="*/ 6242 w 10000"/>
                <a:gd name="connsiteY99" fmla="*/ 2470 h 10000"/>
                <a:gd name="connsiteX100" fmla="*/ 6386 w 10000"/>
                <a:gd name="connsiteY100" fmla="*/ 2570 h 10000"/>
                <a:gd name="connsiteX101" fmla="*/ 6471 w 10000"/>
                <a:gd name="connsiteY101" fmla="*/ 2613 h 10000"/>
                <a:gd name="connsiteX102" fmla="*/ 6555 w 10000"/>
                <a:gd name="connsiteY102" fmla="*/ 2613 h 10000"/>
                <a:gd name="connsiteX103" fmla="*/ 6686 w 10000"/>
                <a:gd name="connsiteY103" fmla="*/ 2692 h 10000"/>
                <a:gd name="connsiteX104" fmla="*/ 6705 w 10000"/>
                <a:gd name="connsiteY104" fmla="*/ 2641 h 10000"/>
                <a:gd name="connsiteX105" fmla="*/ 6791 w 10000"/>
                <a:gd name="connsiteY105" fmla="*/ 2627 h 10000"/>
                <a:gd name="connsiteX106" fmla="*/ 6863 w 10000"/>
                <a:gd name="connsiteY106" fmla="*/ 2542 h 10000"/>
                <a:gd name="connsiteX107" fmla="*/ 6953 w 10000"/>
                <a:gd name="connsiteY107" fmla="*/ 2477 h 10000"/>
                <a:gd name="connsiteX108" fmla="*/ 6992 w 10000"/>
                <a:gd name="connsiteY108" fmla="*/ 2412 h 10000"/>
                <a:gd name="connsiteX109" fmla="*/ 7129 w 10000"/>
                <a:gd name="connsiteY109" fmla="*/ 2369 h 10000"/>
                <a:gd name="connsiteX110" fmla="*/ 7202 w 10000"/>
                <a:gd name="connsiteY110" fmla="*/ 2376 h 10000"/>
                <a:gd name="connsiteX111" fmla="*/ 7259 w 10000"/>
                <a:gd name="connsiteY111" fmla="*/ 2313 h 10000"/>
                <a:gd name="connsiteX112" fmla="*/ 7305 w 10000"/>
                <a:gd name="connsiteY112" fmla="*/ 2227 h 10000"/>
                <a:gd name="connsiteX113" fmla="*/ 7285 w 10000"/>
                <a:gd name="connsiteY113" fmla="*/ 2213 h 10000"/>
                <a:gd name="connsiteX114" fmla="*/ 7305 w 10000"/>
                <a:gd name="connsiteY114" fmla="*/ 2120 h 10000"/>
                <a:gd name="connsiteX115" fmla="*/ 7227 w 10000"/>
                <a:gd name="connsiteY115" fmla="*/ 2120 h 10000"/>
                <a:gd name="connsiteX116" fmla="*/ 7265 w 10000"/>
                <a:gd name="connsiteY116" fmla="*/ 2042 h 10000"/>
                <a:gd name="connsiteX117" fmla="*/ 7274 w 10000"/>
                <a:gd name="connsiteY117" fmla="*/ 1949 h 10000"/>
                <a:gd name="connsiteX118" fmla="*/ 7305 w 10000"/>
                <a:gd name="connsiteY118" fmla="*/ 1927 h 10000"/>
                <a:gd name="connsiteX119" fmla="*/ 7363 w 10000"/>
                <a:gd name="connsiteY119" fmla="*/ 1835 h 10000"/>
                <a:gd name="connsiteX120" fmla="*/ 7357 w 10000"/>
                <a:gd name="connsiteY120" fmla="*/ 1763 h 10000"/>
                <a:gd name="connsiteX121" fmla="*/ 7405 w 10000"/>
                <a:gd name="connsiteY121" fmla="*/ 1684 h 10000"/>
                <a:gd name="connsiteX122" fmla="*/ 7457 w 10000"/>
                <a:gd name="connsiteY122" fmla="*/ 1634 h 10000"/>
                <a:gd name="connsiteX123" fmla="*/ 7476 w 10000"/>
                <a:gd name="connsiteY123" fmla="*/ 1549 h 10000"/>
                <a:gd name="connsiteX124" fmla="*/ 7469 w 10000"/>
                <a:gd name="connsiteY124" fmla="*/ 1521 h 10000"/>
                <a:gd name="connsiteX125" fmla="*/ 7515 w 10000"/>
                <a:gd name="connsiteY125" fmla="*/ 1463 h 10000"/>
                <a:gd name="connsiteX126" fmla="*/ 7580 w 10000"/>
                <a:gd name="connsiteY126" fmla="*/ 1293 h 10000"/>
                <a:gd name="connsiteX127" fmla="*/ 7600 w 10000"/>
                <a:gd name="connsiteY127" fmla="*/ 1192 h 10000"/>
                <a:gd name="connsiteX128" fmla="*/ 7633 w 10000"/>
                <a:gd name="connsiteY128" fmla="*/ 1199 h 10000"/>
                <a:gd name="connsiteX129" fmla="*/ 7722 w 10000"/>
                <a:gd name="connsiteY129" fmla="*/ 1086 h 10000"/>
                <a:gd name="connsiteX130" fmla="*/ 7827 w 10000"/>
                <a:gd name="connsiteY130" fmla="*/ 1020 h 10000"/>
                <a:gd name="connsiteX131" fmla="*/ 7839 w 10000"/>
                <a:gd name="connsiteY131" fmla="*/ 942 h 10000"/>
                <a:gd name="connsiteX132" fmla="*/ 7880 w 10000"/>
                <a:gd name="connsiteY132" fmla="*/ 857 h 10000"/>
                <a:gd name="connsiteX133" fmla="*/ 7867 w 10000"/>
                <a:gd name="connsiteY133" fmla="*/ 792 h 10000"/>
                <a:gd name="connsiteX134" fmla="*/ 7815 w 10000"/>
                <a:gd name="connsiteY134" fmla="*/ 735 h 10000"/>
                <a:gd name="connsiteX135" fmla="*/ 7839 w 10000"/>
                <a:gd name="connsiteY135" fmla="*/ 664 h 10000"/>
                <a:gd name="connsiteX136" fmla="*/ 7839 w 10000"/>
                <a:gd name="connsiteY136" fmla="*/ 578 h 10000"/>
                <a:gd name="connsiteX137" fmla="*/ 7743 w 10000"/>
                <a:gd name="connsiteY137" fmla="*/ 507 h 10000"/>
                <a:gd name="connsiteX138" fmla="*/ 7646 w 10000"/>
                <a:gd name="connsiteY138" fmla="*/ 549 h 10000"/>
                <a:gd name="connsiteX139" fmla="*/ 7600 w 10000"/>
                <a:gd name="connsiteY139" fmla="*/ 549 h 10000"/>
                <a:gd name="connsiteX140" fmla="*/ 7580 w 10000"/>
                <a:gd name="connsiteY140" fmla="*/ 500 h 10000"/>
                <a:gd name="connsiteX141" fmla="*/ 7580 w 10000"/>
                <a:gd name="connsiteY141" fmla="*/ 408 h 10000"/>
                <a:gd name="connsiteX142" fmla="*/ 7704 w 10000"/>
                <a:gd name="connsiteY142" fmla="*/ 313 h 10000"/>
                <a:gd name="connsiteX143" fmla="*/ 7743 w 10000"/>
                <a:gd name="connsiteY143" fmla="*/ 235 h 10000"/>
                <a:gd name="connsiteX144" fmla="*/ 7821 w 10000"/>
                <a:gd name="connsiteY144" fmla="*/ 171 h 10000"/>
                <a:gd name="connsiteX145" fmla="*/ 7893 w 10000"/>
                <a:gd name="connsiteY145" fmla="*/ 50 h 10000"/>
                <a:gd name="connsiteX146" fmla="*/ 7944 w 10000"/>
                <a:gd name="connsiteY146" fmla="*/ 28 h 10000"/>
                <a:gd name="connsiteX147" fmla="*/ 8016 w 10000"/>
                <a:gd name="connsiteY147" fmla="*/ 43 h 10000"/>
                <a:gd name="connsiteX148" fmla="*/ 8167 w 10000"/>
                <a:gd name="connsiteY148" fmla="*/ 0 h 10000"/>
                <a:gd name="connsiteX149" fmla="*/ 8238 w 10000"/>
                <a:gd name="connsiteY149" fmla="*/ 71 h 10000"/>
                <a:gd name="connsiteX150" fmla="*/ 8232 w 10000"/>
                <a:gd name="connsiteY150" fmla="*/ 122 h 10000"/>
                <a:gd name="connsiteX151" fmla="*/ 8266 w 10000"/>
                <a:gd name="connsiteY151" fmla="*/ 143 h 10000"/>
                <a:gd name="connsiteX152" fmla="*/ 8290 w 10000"/>
                <a:gd name="connsiteY152" fmla="*/ 193 h 10000"/>
                <a:gd name="connsiteX153" fmla="*/ 8251 w 10000"/>
                <a:gd name="connsiteY153" fmla="*/ 249 h 10000"/>
                <a:gd name="connsiteX154" fmla="*/ 8199 w 10000"/>
                <a:gd name="connsiteY154" fmla="*/ 379 h 10000"/>
                <a:gd name="connsiteX155" fmla="*/ 8116 w 10000"/>
                <a:gd name="connsiteY155" fmla="*/ 479 h 10000"/>
                <a:gd name="connsiteX156" fmla="*/ 8037 w 10000"/>
                <a:gd name="connsiteY156" fmla="*/ 535 h 10000"/>
                <a:gd name="connsiteX157" fmla="*/ 8096 w 10000"/>
                <a:gd name="connsiteY157" fmla="*/ 557 h 10000"/>
                <a:gd name="connsiteX158" fmla="*/ 8173 w 10000"/>
                <a:gd name="connsiteY158" fmla="*/ 643 h 10000"/>
                <a:gd name="connsiteX159" fmla="*/ 8226 w 10000"/>
                <a:gd name="connsiteY159" fmla="*/ 650 h 10000"/>
                <a:gd name="connsiteX160" fmla="*/ 8251 w 10000"/>
                <a:gd name="connsiteY160" fmla="*/ 742 h 10000"/>
                <a:gd name="connsiteX161" fmla="*/ 8303 w 10000"/>
                <a:gd name="connsiteY161" fmla="*/ 763 h 10000"/>
                <a:gd name="connsiteX162" fmla="*/ 8343 w 10000"/>
                <a:gd name="connsiteY162" fmla="*/ 756 h 10000"/>
                <a:gd name="connsiteX163" fmla="*/ 8421 w 10000"/>
                <a:gd name="connsiteY163" fmla="*/ 614 h 10000"/>
                <a:gd name="connsiteX164" fmla="*/ 8493 w 10000"/>
                <a:gd name="connsiteY164" fmla="*/ 629 h 10000"/>
                <a:gd name="connsiteX165" fmla="*/ 8505 w 10000"/>
                <a:gd name="connsiteY165" fmla="*/ 671 h 10000"/>
                <a:gd name="connsiteX166" fmla="*/ 8558 w 10000"/>
                <a:gd name="connsiteY166" fmla="*/ 721 h 10000"/>
                <a:gd name="connsiteX167" fmla="*/ 8558 w 10000"/>
                <a:gd name="connsiteY167" fmla="*/ 756 h 10000"/>
                <a:gd name="connsiteX168" fmla="*/ 8603 w 10000"/>
                <a:gd name="connsiteY168" fmla="*/ 778 h 10000"/>
                <a:gd name="connsiteX169" fmla="*/ 8669 w 10000"/>
                <a:gd name="connsiteY169" fmla="*/ 778 h 10000"/>
                <a:gd name="connsiteX170" fmla="*/ 8675 w 10000"/>
                <a:gd name="connsiteY170" fmla="*/ 842 h 10000"/>
                <a:gd name="connsiteX171" fmla="*/ 8618 w 10000"/>
                <a:gd name="connsiteY171" fmla="*/ 871 h 10000"/>
                <a:gd name="connsiteX172" fmla="*/ 8669 w 10000"/>
                <a:gd name="connsiteY172" fmla="*/ 1150 h 10000"/>
                <a:gd name="connsiteX173" fmla="*/ 8722 w 10000"/>
                <a:gd name="connsiteY173" fmla="*/ 1277 h 10000"/>
                <a:gd name="connsiteX174" fmla="*/ 8707 w 10000"/>
                <a:gd name="connsiteY174" fmla="*/ 1335 h 10000"/>
                <a:gd name="connsiteX175" fmla="*/ 8753 w 10000"/>
                <a:gd name="connsiteY175" fmla="*/ 1399 h 10000"/>
                <a:gd name="connsiteX176" fmla="*/ 8761 w 10000"/>
                <a:gd name="connsiteY176" fmla="*/ 1442 h 10000"/>
                <a:gd name="connsiteX177" fmla="*/ 8884 w 10000"/>
                <a:gd name="connsiteY177" fmla="*/ 1491 h 10000"/>
                <a:gd name="connsiteX178" fmla="*/ 9035 w 10000"/>
                <a:gd name="connsiteY178" fmla="*/ 1449 h 10000"/>
                <a:gd name="connsiteX179" fmla="*/ 9053 w 10000"/>
                <a:gd name="connsiteY179" fmla="*/ 1392 h 10000"/>
                <a:gd name="connsiteX180" fmla="*/ 9106 w 10000"/>
                <a:gd name="connsiteY180" fmla="*/ 1413 h 10000"/>
                <a:gd name="connsiteX181" fmla="*/ 9139 w 10000"/>
                <a:gd name="connsiteY181" fmla="*/ 1463 h 10000"/>
                <a:gd name="connsiteX182" fmla="*/ 9218 w 10000"/>
                <a:gd name="connsiteY182" fmla="*/ 1427 h 10000"/>
                <a:gd name="connsiteX183" fmla="*/ 9263 w 10000"/>
                <a:gd name="connsiteY183" fmla="*/ 1427 h 10000"/>
                <a:gd name="connsiteX184" fmla="*/ 9328 w 10000"/>
                <a:gd name="connsiteY184" fmla="*/ 1484 h 10000"/>
                <a:gd name="connsiteX185" fmla="*/ 9366 w 10000"/>
                <a:gd name="connsiteY185" fmla="*/ 1406 h 10000"/>
                <a:gd name="connsiteX186" fmla="*/ 9445 w 10000"/>
                <a:gd name="connsiteY186" fmla="*/ 1442 h 10000"/>
                <a:gd name="connsiteX187" fmla="*/ 9486 w 10000"/>
                <a:gd name="connsiteY187" fmla="*/ 1399 h 10000"/>
                <a:gd name="connsiteX188" fmla="*/ 9517 w 10000"/>
                <a:gd name="connsiteY188" fmla="*/ 1406 h 10000"/>
                <a:gd name="connsiteX189" fmla="*/ 9549 w 10000"/>
                <a:gd name="connsiteY189" fmla="*/ 1364 h 10000"/>
                <a:gd name="connsiteX190" fmla="*/ 9544 w 10000"/>
                <a:gd name="connsiteY190" fmla="*/ 1321 h 10000"/>
                <a:gd name="connsiteX191" fmla="*/ 9589 w 10000"/>
                <a:gd name="connsiteY191" fmla="*/ 1300 h 10000"/>
                <a:gd name="connsiteX192" fmla="*/ 9621 w 10000"/>
                <a:gd name="connsiteY192" fmla="*/ 1228 h 10000"/>
                <a:gd name="connsiteX193" fmla="*/ 9715 w 10000"/>
                <a:gd name="connsiteY193" fmla="*/ 1235 h 10000"/>
                <a:gd name="connsiteX194" fmla="*/ 9850 w 10000"/>
                <a:gd name="connsiteY194" fmla="*/ 1442 h 10000"/>
                <a:gd name="connsiteX195" fmla="*/ 9875 w 10000"/>
                <a:gd name="connsiteY195" fmla="*/ 1513 h 10000"/>
                <a:gd name="connsiteX196" fmla="*/ 9968 w 10000"/>
                <a:gd name="connsiteY196" fmla="*/ 1606 h 10000"/>
                <a:gd name="connsiteX197" fmla="*/ 10000 w 10000"/>
                <a:gd name="connsiteY197" fmla="*/ 1691 h 10000"/>
                <a:gd name="connsiteX198" fmla="*/ 9928 w 10000"/>
                <a:gd name="connsiteY198" fmla="*/ 1807 h 10000"/>
                <a:gd name="connsiteX199" fmla="*/ 9875 w 10000"/>
                <a:gd name="connsiteY199" fmla="*/ 1849 h 10000"/>
                <a:gd name="connsiteX200" fmla="*/ 9903 w 10000"/>
                <a:gd name="connsiteY200" fmla="*/ 1970 h 10000"/>
                <a:gd name="connsiteX201" fmla="*/ 9823 w 10000"/>
                <a:gd name="connsiteY201" fmla="*/ 2063 h 10000"/>
                <a:gd name="connsiteX202" fmla="*/ 9778 w 10000"/>
                <a:gd name="connsiteY202" fmla="*/ 2084 h 10000"/>
                <a:gd name="connsiteX203" fmla="*/ 9778 w 10000"/>
                <a:gd name="connsiteY203" fmla="*/ 2148 h 10000"/>
                <a:gd name="connsiteX204" fmla="*/ 9720 w 10000"/>
                <a:gd name="connsiteY204" fmla="*/ 2270 h 10000"/>
                <a:gd name="connsiteX205" fmla="*/ 9681 w 10000"/>
                <a:gd name="connsiteY205" fmla="*/ 2277 h 10000"/>
                <a:gd name="connsiteX206" fmla="*/ 9688 w 10000"/>
                <a:gd name="connsiteY206" fmla="*/ 2362 h 10000"/>
                <a:gd name="connsiteX207" fmla="*/ 9653 w 10000"/>
                <a:gd name="connsiteY207" fmla="*/ 2426 h 10000"/>
                <a:gd name="connsiteX208" fmla="*/ 9662 w 10000"/>
                <a:gd name="connsiteY208" fmla="*/ 2713 h 10000"/>
                <a:gd name="connsiteX209" fmla="*/ 9681 w 10000"/>
                <a:gd name="connsiteY209" fmla="*/ 2734 h 10000"/>
                <a:gd name="connsiteX210" fmla="*/ 9674 w 10000"/>
                <a:gd name="connsiteY210" fmla="*/ 2827 h 10000"/>
                <a:gd name="connsiteX211" fmla="*/ 9662 w 10000"/>
                <a:gd name="connsiteY211" fmla="*/ 2913 h 10000"/>
                <a:gd name="connsiteX212" fmla="*/ 9616 w 10000"/>
                <a:gd name="connsiteY212" fmla="*/ 2955 h 10000"/>
                <a:gd name="connsiteX213" fmla="*/ 9531 w 10000"/>
                <a:gd name="connsiteY213" fmla="*/ 2920 h 10000"/>
                <a:gd name="connsiteX214" fmla="*/ 9492 w 10000"/>
                <a:gd name="connsiteY214" fmla="*/ 2969 h 10000"/>
                <a:gd name="connsiteX215" fmla="*/ 9498 w 10000"/>
                <a:gd name="connsiteY215" fmla="*/ 3012 h 10000"/>
                <a:gd name="connsiteX216" fmla="*/ 9471 w 10000"/>
                <a:gd name="connsiteY216" fmla="*/ 3097 h 10000"/>
                <a:gd name="connsiteX217" fmla="*/ 9426 w 10000"/>
                <a:gd name="connsiteY217" fmla="*/ 3155 h 10000"/>
                <a:gd name="connsiteX218" fmla="*/ 9413 w 10000"/>
                <a:gd name="connsiteY218" fmla="*/ 3255 h 10000"/>
                <a:gd name="connsiteX219" fmla="*/ 9381 w 10000"/>
                <a:gd name="connsiteY219" fmla="*/ 3341 h 10000"/>
                <a:gd name="connsiteX220" fmla="*/ 9387 w 10000"/>
                <a:gd name="connsiteY220" fmla="*/ 3398 h 10000"/>
                <a:gd name="connsiteX221" fmla="*/ 9374 w 10000"/>
                <a:gd name="connsiteY221" fmla="*/ 3455 h 10000"/>
                <a:gd name="connsiteX222" fmla="*/ 9399 w 10000"/>
                <a:gd name="connsiteY222" fmla="*/ 3505 h 10000"/>
                <a:gd name="connsiteX223" fmla="*/ 9361 w 10000"/>
                <a:gd name="connsiteY223" fmla="*/ 3583 h 10000"/>
                <a:gd name="connsiteX224" fmla="*/ 9296 w 10000"/>
                <a:gd name="connsiteY224" fmla="*/ 3462 h 10000"/>
                <a:gd name="connsiteX225" fmla="*/ 9296 w 10000"/>
                <a:gd name="connsiteY225" fmla="*/ 3369 h 10000"/>
                <a:gd name="connsiteX226" fmla="*/ 9277 w 10000"/>
                <a:gd name="connsiteY226" fmla="*/ 3355 h 10000"/>
                <a:gd name="connsiteX227" fmla="*/ 9197 w 10000"/>
                <a:gd name="connsiteY227" fmla="*/ 3420 h 10000"/>
                <a:gd name="connsiteX228" fmla="*/ 9073 w 10000"/>
                <a:gd name="connsiteY228" fmla="*/ 3569 h 10000"/>
                <a:gd name="connsiteX229" fmla="*/ 9001 w 10000"/>
                <a:gd name="connsiteY229" fmla="*/ 3676 h 10000"/>
                <a:gd name="connsiteX230" fmla="*/ 8890 w 10000"/>
                <a:gd name="connsiteY230" fmla="*/ 3733 h 10000"/>
                <a:gd name="connsiteX231" fmla="*/ 8851 w 10000"/>
                <a:gd name="connsiteY231" fmla="*/ 3818 h 10000"/>
                <a:gd name="connsiteX232" fmla="*/ 8819 w 10000"/>
                <a:gd name="connsiteY232" fmla="*/ 3847 h 10000"/>
                <a:gd name="connsiteX233" fmla="*/ 8695 w 10000"/>
                <a:gd name="connsiteY233" fmla="*/ 3925 h 10000"/>
                <a:gd name="connsiteX234" fmla="*/ 8591 w 10000"/>
                <a:gd name="connsiteY234" fmla="*/ 4019 h 10000"/>
                <a:gd name="connsiteX235" fmla="*/ 8565 w 10000"/>
                <a:gd name="connsiteY235" fmla="*/ 4091 h 10000"/>
                <a:gd name="connsiteX236" fmla="*/ 8524 w 10000"/>
                <a:gd name="connsiteY236" fmla="*/ 4126 h 10000"/>
                <a:gd name="connsiteX237" fmla="*/ 8578 w 10000"/>
                <a:gd name="connsiteY237" fmla="*/ 4218 h 10000"/>
                <a:gd name="connsiteX238" fmla="*/ 8630 w 10000"/>
                <a:gd name="connsiteY238" fmla="*/ 4289 h 10000"/>
                <a:gd name="connsiteX239" fmla="*/ 8702 w 10000"/>
                <a:gd name="connsiteY239" fmla="*/ 4319 h 10000"/>
                <a:gd name="connsiteX240" fmla="*/ 8675 w 10000"/>
                <a:gd name="connsiteY240" fmla="*/ 4369 h 10000"/>
                <a:gd name="connsiteX241" fmla="*/ 8727 w 10000"/>
                <a:gd name="connsiteY241" fmla="*/ 4383 h 10000"/>
                <a:gd name="connsiteX242" fmla="*/ 8727 w 10000"/>
                <a:gd name="connsiteY242" fmla="*/ 4468 h 10000"/>
                <a:gd name="connsiteX243" fmla="*/ 8767 w 10000"/>
                <a:gd name="connsiteY243" fmla="*/ 4532 h 10000"/>
                <a:gd name="connsiteX244" fmla="*/ 8831 w 10000"/>
                <a:gd name="connsiteY244" fmla="*/ 4518 h 10000"/>
                <a:gd name="connsiteX245" fmla="*/ 8858 w 10000"/>
                <a:gd name="connsiteY245" fmla="*/ 4447 h 10000"/>
                <a:gd name="connsiteX246" fmla="*/ 8910 w 10000"/>
                <a:gd name="connsiteY246" fmla="*/ 4439 h 10000"/>
                <a:gd name="connsiteX247" fmla="*/ 8916 w 10000"/>
                <a:gd name="connsiteY247" fmla="*/ 4383 h 10000"/>
                <a:gd name="connsiteX248" fmla="*/ 8983 w 10000"/>
                <a:gd name="connsiteY248" fmla="*/ 4383 h 10000"/>
                <a:gd name="connsiteX249" fmla="*/ 8956 w 10000"/>
                <a:gd name="connsiteY249" fmla="*/ 4454 h 10000"/>
                <a:gd name="connsiteX250" fmla="*/ 9020 w 10000"/>
                <a:gd name="connsiteY250" fmla="*/ 4489 h 10000"/>
                <a:gd name="connsiteX251" fmla="*/ 9008 w 10000"/>
                <a:gd name="connsiteY251" fmla="*/ 4554 h 10000"/>
                <a:gd name="connsiteX252" fmla="*/ 8910 w 10000"/>
                <a:gd name="connsiteY252" fmla="*/ 4561 h 10000"/>
                <a:gd name="connsiteX253" fmla="*/ 8839 w 10000"/>
                <a:gd name="connsiteY253" fmla="*/ 4604 h 10000"/>
                <a:gd name="connsiteX254" fmla="*/ 8775 w 10000"/>
                <a:gd name="connsiteY254" fmla="*/ 4625 h 10000"/>
                <a:gd name="connsiteX255" fmla="*/ 8775 w 10000"/>
                <a:gd name="connsiteY255" fmla="*/ 4725 h 10000"/>
                <a:gd name="connsiteX256" fmla="*/ 8839 w 10000"/>
                <a:gd name="connsiteY256" fmla="*/ 4833 h 10000"/>
                <a:gd name="connsiteX257" fmla="*/ 8786 w 10000"/>
                <a:gd name="connsiteY257" fmla="*/ 4932 h 10000"/>
                <a:gd name="connsiteX258" fmla="*/ 8681 w 10000"/>
                <a:gd name="connsiteY258" fmla="*/ 4946 h 10000"/>
                <a:gd name="connsiteX259" fmla="*/ 8695 w 10000"/>
                <a:gd name="connsiteY259" fmla="*/ 5061 h 10000"/>
                <a:gd name="connsiteX260" fmla="*/ 8689 w 10000"/>
                <a:gd name="connsiteY260" fmla="*/ 5132 h 10000"/>
                <a:gd name="connsiteX261" fmla="*/ 8656 w 10000"/>
                <a:gd name="connsiteY261" fmla="*/ 5167 h 10000"/>
                <a:gd name="connsiteX262" fmla="*/ 8591 w 10000"/>
                <a:gd name="connsiteY262" fmla="*/ 5139 h 10000"/>
                <a:gd name="connsiteX263" fmla="*/ 8533 w 10000"/>
                <a:gd name="connsiteY263" fmla="*/ 5047 h 10000"/>
                <a:gd name="connsiteX264" fmla="*/ 8467 w 10000"/>
                <a:gd name="connsiteY264" fmla="*/ 5118 h 10000"/>
                <a:gd name="connsiteX265" fmla="*/ 8402 w 10000"/>
                <a:gd name="connsiteY265" fmla="*/ 5068 h 10000"/>
                <a:gd name="connsiteX266" fmla="*/ 8395 w 10000"/>
                <a:gd name="connsiteY266" fmla="*/ 5040 h 10000"/>
                <a:gd name="connsiteX267" fmla="*/ 8303 w 10000"/>
                <a:gd name="connsiteY267" fmla="*/ 4975 h 10000"/>
                <a:gd name="connsiteX268" fmla="*/ 8277 w 10000"/>
                <a:gd name="connsiteY268" fmla="*/ 4989 h 10000"/>
                <a:gd name="connsiteX269" fmla="*/ 8290 w 10000"/>
                <a:gd name="connsiteY269" fmla="*/ 5068 h 10000"/>
                <a:gd name="connsiteX270" fmla="*/ 8238 w 10000"/>
                <a:gd name="connsiteY270" fmla="*/ 5167 h 10000"/>
                <a:gd name="connsiteX271" fmla="*/ 8277 w 10000"/>
                <a:gd name="connsiteY271" fmla="*/ 5189 h 10000"/>
                <a:gd name="connsiteX272" fmla="*/ 8350 w 10000"/>
                <a:gd name="connsiteY272" fmla="*/ 5174 h 10000"/>
                <a:gd name="connsiteX273" fmla="*/ 8363 w 10000"/>
                <a:gd name="connsiteY273" fmla="*/ 5210 h 10000"/>
                <a:gd name="connsiteX274" fmla="*/ 8350 w 10000"/>
                <a:gd name="connsiteY274" fmla="*/ 5254 h 10000"/>
                <a:gd name="connsiteX275" fmla="*/ 8376 w 10000"/>
                <a:gd name="connsiteY275" fmla="*/ 5310 h 10000"/>
                <a:gd name="connsiteX276" fmla="*/ 8434 w 10000"/>
                <a:gd name="connsiteY276" fmla="*/ 5346 h 10000"/>
                <a:gd name="connsiteX277" fmla="*/ 8421 w 10000"/>
                <a:gd name="connsiteY277" fmla="*/ 5432 h 10000"/>
                <a:gd name="connsiteX278" fmla="*/ 8460 w 10000"/>
                <a:gd name="connsiteY278" fmla="*/ 5476 h 10000"/>
                <a:gd name="connsiteX279" fmla="*/ 8414 w 10000"/>
                <a:gd name="connsiteY279" fmla="*/ 5518 h 10000"/>
                <a:gd name="connsiteX280" fmla="*/ 8402 w 10000"/>
                <a:gd name="connsiteY280" fmla="*/ 5674 h 10000"/>
                <a:gd name="connsiteX281" fmla="*/ 8376 w 10000"/>
                <a:gd name="connsiteY281" fmla="*/ 5681 h 10000"/>
                <a:gd name="connsiteX282" fmla="*/ 8408 w 10000"/>
                <a:gd name="connsiteY282" fmla="*/ 5753 h 10000"/>
                <a:gd name="connsiteX283" fmla="*/ 8414 w 10000"/>
                <a:gd name="connsiteY283" fmla="*/ 5874 h 10000"/>
                <a:gd name="connsiteX284" fmla="*/ 8447 w 10000"/>
                <a:gd name="connsiteY284" fmla="*/ 5902 h 10000"/>
                <a:gd name="connsiteX285" fmla="*/ 8454 w 10000"/>
                <a:gd name="connsiteY285" fmla="*/ 5939 h 10000"/>
                <a:gd name="connsiteX286" fmla="*/ 8480 w 10000"/>
                <a:gd name="connsiteY286" fmla="*/ 5946 h 10000"/>
                <a:gd name="connsiteX287" fmla="*/ 8485 w 10000"/>
                <a:gd name="connsiteY287" fmla="*/ 6017 h 10000"/>
                <a:gd name="connsiteX288" fmla="*/ 8473 w 10000"/>
                <a:gd name="connsiteY288" fmla="*/ 6067 h 10000"/>
                <a:gd name="connsiteX289" fmla="*/ 8540 w 10000"/>
                <a:gd name="connsiteY289" fmla="*/ 6096 h 10000"/>
                <a:gd name="connsiteX290" fmla="*/ 8636 w 10000"/>
                <a:gd name="connsiteY290" fmla="*/ 6038 h 10000"/>
                <a:gd name="connsiteX291" fmla="*/ 8779 w 10000"/>
                <a:gd name="connsiteY291" fmla="*/ 5924 h 10000"/>
                <a:gd name="connsiteX292" fmla="*/ 8819 w 10000"/>
                <a:gd name="connsiteY292" fmla="*/ 5924 h 10000"/>
                <a:gd name="connsiteX293" fmla="*/ 8819 w 10000"/>
                <a:gd name="connsiteY293" fmla="*/ 6010 h 10000"/>
                <a:gd name="connsiteX294" fmla="*/ 8846 w 10000"/>
                <a:gd name="connsiteY294" fmla="*/ 6024 h 10000"/>
                <a:gd name="connsiteX295" fmla="*/ 8890 w 10000"/>
                <a:gd name="connsiteY295" fmla="*/ 6124 h 10000"/>
                <a:gd name="connsiteX296" fmla="*/ 8923 w 10000"/>
                <a:gd name="connsiteY296" fmla="*/ 6132 h 10000"/>
                <a:gd name="connsiteX297" fmla="*/ 8903 w 10000"/>
                <a:gd name="connsiteY297" fmla="*/ 6189 h 10000"/>
                <a:gd name="connsiteX298" fmla="*/ 8956 w 10000"/>
                <a:gd name="connsiteY298" fmla="*/ 6317 h 10000"/>
                <a:gd name="connsiteX299" fmla="*/ 8956 w 10000"/>
                <a:gd name="connsiteY299" fmla="*/ 6381 h 10000"/>
                <a:gd name="connsiteX300" fmla="*/ 8983 w 10000"/>
                <a:gd name="connsiteY300" fmla="*/ 6453 h 10000"/>
                <a:gd name="connsiteX301" fmla="*/ 8942 w 10000"/>
                <a:gd name="connsiteY301" fmla="*/ 6510 h 10000"/>
                <a:gd name="connsiteX302" fmla="*/ 8897 w 10000"/>
                <a:gd name="connsiteY302" fmla="*/ 6503 h 10000"/>
                <a:gd name="connsiteX303" fmla="*/ 8897 w 10000"/>
                <a:gd name="connsiteY303" fmla="*/ 6538 h 10000"/>
                <a:gd name="connsiteX304" fmla="*/ 8942 w 10000"/>
                <a:gd name="connsiteY304" fmla="*/ 6581 h 10000"/>
                <a:gd name="connsiteX305" fmla="*/ 8962 w 10000"/>
                <a:gd name="connsiteY305" fmla="*/ 6552 h 10000"/>
                <a:gd name="connsiteX306" fmla="*/ 9001 w 10000"/>
                <a:gd name="connsiteY306" fmla="*/ 6616 h 10000"/>
                <a:gd name="connsiteX307" fmla="*/ 9048 w 10000"/>
                <a:gd name="connsiteY307" fmla="*/ 6616 h 10000"/>
                <a:gd name="connsiteX308" fmla="*/ 9020 w 10000"/>
                <a:gd name="connsiteY308" fmla="*/ 6796 h 10000"/>
                <a:gd name="connsiteX309" fmla="*/ 9001 w 10000"/>
                <a:gd name="connsiteY309" fmla="*/ 6831 h 10000"/>
                <a:gd name="connsiteX310" fmla="*/ 8942 w 10000"/>
                <a:gd name="connsiteY310" fmla="*/ 6817 h 10000"/>
                <a:gd name="connsiteX311" fmla="*/ 8871 w 10000"/>
                <a:gd name="connsiteY311" fmla="*/ 6838 h 10000"/>
                <a:gd name="connsiteX312" fmla="*/ 8846 w 10000"/>
                <a:gd name="connsiteY312" fmla="*/ 6882 h 10000"/>
                <a:gd name="connsiteX313" fmla="*/ 8839 w 10000"/>
                <a:gd name="connsiteY313" fmla="*/ 6924 h 10000"/>
                <a:gd name="connsiteX314" fmla="*/ 8794 w 10000"/>
                <a:gd name="connsiteY314" fmla="*/ 6974 h 10000"/>
                <a:gd name="connsiteX315" fmla="*/ 8722 w 10000"/>
                <a:gd name="connsiteY315" fmla="*/ 6981 h 10000"/>
                <a:gd name="connsiteX316" fmla="*/ 8707 w 10000"/>
                <a:gd name="connsiteY316" fmla="*/ 7002 h 10000"/>
                <a:gd name="connsiteX317" fmla="*/ 8662 w 10000"/>
                <a:gd name="connsiteY317" fmla="*/ 6967 h 10000"/>
                <a:gd name="connsiteX318" fmla="*/ 8618 w 10000"/>
                <a:gd name="connsiteY318" fmla="*/ 6974 h 10000"/>
                <a:gd name="connsiteX319" fmla="*/ 8591 w 10000"/>
                <a:gd name="connsiteY319" fmla="*/ 6946 h 10000"/>
                <a:gd name="connsiteX320" fmla="*/ 8533 w 10000"/>
                <a:gd name="connsiteY320" fmla="*/ 6931 h 10000"/>
                <a:gd name="connsiteX321" fmla="*/ 8546 w 10000"/>
                <a:gd name="connsiteY321" fmla="*/ 6981 h 10000"/>
                <a:gd name="connsiteX322" fmla="*/ 8519 w 10000"/>
                <a:gd name="connsiteY322" fmla="*/ 7031 h 10000"/>
                <a:gd name="connsiteX323" fmla="*/ 8421 w 10000"/>
                <a:gd name="connsiteY323" fmla="*/ 7024 h 10000"/>
                <a:gd name="connsiteX324" fmla="*/ 8389 w 10000"/>
                <a:gd name="connsiteY324" fmla="*/ 7002 h 10000"/>
                <a:gd name="connsiteX325" fmla="*/ 8337 w 10000"/>
                <a:gd name="connsiteY325" fmla="*/ 7024 h 10000"/>
                <a:gd name="connsiteX326" fmla="*/ 8330 w 10000"/>
                <a:gd name="connsiteY326" fmla="*/ 7095 h 10000"/>
                <a:gd name="connsiteX327" fmla="*/ 8232 w 10000"/>
                <a:gd name="connsiteY327" fmla="*/ 7174 h 10000"/>
                <a:gd name="connsiteX328" fmla="*/ 8199 w 10000"/>
                <a:gd name="connsiteY328" fmla="*/ 7131 h 10000"/>
                <a:gd name="connsiteX329" fmla="*/ 8128 w 10000"/>
                <a:gd name="connsiteY329" fmla="*/ 7152 h 10000"/>
                <a:gd name="connsiteX330" fmla="*/ 8083 w 10000"/>
                <a:gd name="connsiteY330" fmla="*/ 7174 h 10000"/>
                <a:gd name="connsiteX331" fmla="*/ 8076 w 10000"/>
                <a:gd name="connsiteY331" fmla="*/ 7209 h 10000"/>
                <a:gd name="connsiteX332" fmla="*/ 7976 w 10000"/>
                <a:gd name="connsiteY332" fmla="*/ 7287 h 10000"/>
                <a:gd name="connsiteX333" fmla="*/ 7920 w 10000"/>
                <a:gd name="connsiteY333" fmla="*/ 7273 h 10000"/>
                <a:gd name="connsiteX334" fmla="*/ 7861 w 10000"/>
                <a:gd name="connsiteY334" fmla="*/ 7301 h 10000"/>
                <a:gd name="connsiteX335" fmla="*/ 7815 w 10000"/>
                <a:gd name="connsiteY335" fmla="*/ 7345 h 10000"/>
                <a:gd name="connsiteX336" fmla="*/ 7750 w 10000"/>
                <a:gd name="connsiteY336" fmla="*/ 7373 h 10000"/>
                <a:gd name="connsiteX337" fmla="*/ 7755 w 10000"/>
                <a:gd name="connsiteY337" fmla="*/ 7416 h 10000"/>
                <a:gd name="connsiteX338" fmla="*/ 7698 w 10000"/>
                <a:gd name="connsiteY338" fmla="*/ 7444 h 10000"/>
                <a:gd name="connsiteX339" fmla="*/ 7612 w 10000"/>
                <a:gd name="connsiteY339" fmla="*/ 7566 h 10000"/>
                <a:gd name="connsiteX340" fmla="*/ 7600 w 10000"/>
                <a:gd name="connsiteY340" fmla="*/ 7617 h 10000"/>
                <a:gd name="connsiteX341" fmla="*/ 7573 w 10000"/>
                <a:gd name="connsiteY341" fmla="*/ 7603 h 10000"/>
                <a:gd name="connsiteX342" fmla="*/ 7586 w 10000"/>
                <a:gd name="connsiteY342" fmla="*/ 7566 h 10000"/>
                <a:gd name="connsiteX343" fmla="*/ 7502 w 10000"/>
                <a:gd name="connsiteY343" fmla="*/ 7381 h 10000"/>
                <a:gd name="connsiteX344" fmla="*/ 7502 w 10000"/>
                <a:gd name="connsiteY344" fmla="*/ 7309 h 10000"/>
                <a:gd name="connsiteX345" fmla="*/ 7464 w 10000"/>
                <a:gd name="connsiteY345" fmla="*/ 7309 h 10000"/>
                <a:gd name="connsiteX346" fmla="*/ 7343 w 10000"/>
                <a:gd name="connsiteY346" fmla="*/ 7238 h 10000"/>
                <a:gd name="connsiteX347" fmla="*/ 7274 w 10000"/>
                <a:gd name="connsiteY347" fmla="*/ 7273 h 10000"/>
                <a:gd name="connsiteX348" fmla="*/ 7253 w 10000"/>
                <a:gd name="connsiteY348" fmla="*/ 7316 h 10000"/>
                <a:gd name="connsiteX349" fmla="*/ 7305 w 10000"/>
                <a:gd name="connsiteY349" fmla="*/ 7366 h 10000"/>
                <a:gd name="connsiteX350" fmla="*/ 7318 w 10000"/>
                <a:gd name="connsiteY350" fmla="*/ 7409 h 10000"/>
                <a:gd name="connsiteX351" fmla="*/ 7285 w 10000"/>
                <a:gd name="connsiteY351" fmla="*/ 7452 h 10000"/>
                <a:gd name="connsiteX352" fmla="*/ 7292 w 10000"/>
                <a:gd name="connsiteY352" fmla="*/ 7487 h 10000"/>
                <a:gd name="connsiteX353" fmla="*/ 7280 w 10000"/>
                <a:gd name="connsiteY353" fmla="*/ 7559 h 10000"/>
                <a:gd name="connsiteX354" fmla="*/ 7285 w 10000"/>
                <a:gd name="connsiteY354" fmla="*/ 7631 h 10000"/>
                <a:gd name="connsiteX355" fmla="*/ 7325 w 10000"/>
                <a:gd name="connsiteY355" fmla="*/ 7744 h 10000"/>
                <a:gd name="connsiteX356" fmla="*/ 7285 w 10000"/>
                <a:gd name="connsiteY356" fmla="*/ 7787 h 10000"/>
                <a:gd name="connsiteX357" fmla="*/ 7292 w 10000"/>
                <a:gd name="connsiteY357" fmla="*/ 7824 h 10000"/>
                <a:gd name="connsiteX358" fmla="*/ 7259 w 10000"/>
                <a:gd name="connsiteY358" fmla="*/ 7838 h 10000"/>
                <a:gd name="connsiteX359" fmla="*/ 7241 w 10000"/>
                <a:gd name="connsiteY359" fmla="*/ 7859 h 10000"/>
                <a:gd name="connsiteX360" fmla="*/ 7115 w 10000"/>
                <a:gd name="connsiteY360" fmla="*/ 7845 h 10000"/>
                <a:gd name="connsiteX361" fmla="*/ 7097 w 10000"/>
                <a:gd name="connsiteY361" fmla="*/ 7801 h 10000"/>
                <a:gd name="connsiteX362" fmla="*/ 7057 w 10000"/>
                <a:gd name="connsiteY362" fmla="*/ 7831 h 10000"/>
                <a:gd name="connsiteX363" fmla="*/ 6973 w 10000"/>
                <a:gd name="connsiteY363" fmla="*/ 7816 h 10000"/>
                <a:gd name="connsiteX364" fmla="*/ 6915 w 10000"/>
                <a:gd name="connsiteY364" fmla="*/ 7838 h 10000"/>
                <a:gd name="connsiteX365" fmla="*/ 6881 w 10000"/>
                <a:gd name="connsiteY365" fmla="*/ 7688 h 10000"/>
                <a:gd name="connsiteX366" fmla="*/ 6847 w 10000"/>
                <a:gd name="connsiteY366" fmla="*/ 7681 h 10000"/>
                <a:gd name="connsiteX367" fmla="*/ 6809 w 10000"/>
                <a:gd name="connsiteY367" fmla="*/ 7588 h 10000"/>
                <a:gd name="connsiteX368" fmla="*/ 6830 w 10000"/>
                <a:gd name="connsiteY368" fmla="*/ 7545 h 10000"/>
                <a:gd name="connsiteX369" fmla="*/ 6875 w 10000"/>
                <a:gd name="connsiteY369" fmla="*/ 7566 h 10000"/>
                <a:gd name="connsiteX370" fmla="*/ 6895 w 10000"/>
                <a:gd name="connsiteY370" fmla="*/ 7516 h 10000"/>
                <a:gd name="connsiteX371" fmla="*/ 6863 w 10000"/>
                <a:gd name="connsiteY371" fmla="*/ 7480 h 10000"/>
                <a:gd name="connsiteX372" fmla="*/ 6881 w 10000"/>
                <a:gd name="connsiteY372" fmla="*/ 7444 h 10000"/>
                <a:gd name="connsiteX373" fmla="*/ 6797 w 10000"/>
                <a:gd name="connsiteY373" fmla="*/ 7373 h 10000"/>
                <a:gd name="connsiteX374" fmla="*/ 6803 w 10000"/>
                <a:gd name="connsiteY374" fmla="*/ 7338 h 10000"/>
                <a:gd name="connsiteX375" fmla="*/ 6751 w 10000"/>
                <a:gd name="connsiteY375" fmla="*/ 7301 h 10000"/>
                <a:gd name="connsiteX376" fmla="*/ 6783 w 10000"/>
                <a:gd name="connsiteY376" fmla="*/ 7259 h 10000"/>
                <a:gd name="connsiteX377" fmla="*/ 6770 w 10000"/>
                <a:gd name="connsiteY377" fmla="*/ 7209 h 10000"/>
                <a:gd name="connsiteX378" fmla="*/ 6711 w 10000"/>
                <a:gd name="connsiteY378" fmla="*/ 7131 h 10000"/>
                <a:gd name="connsiteX379" fmla="*/ 6673 w 10000"/>
                <a:gd name="connsiteY379" fmla="*/ 7066 h 10000"/>
                <a:gd name="connsiteX380" fmla="*/ 6594 w 10000"/>
                <a:gd name="connsiteY380" fmla="*/ 7095 h 10000"/>
                <a:gd name="connsiteX381" fmla="*/ 6550 w 10000"/>
                <a:gd name="connsiteY381" fmla="*/ 7088 h 10000"/>
                <a:gd name="connsiteX382" fmla="*/ 6523 w 10000"/>
                <a:gd name="connsiteY382" fmla="*/ 7152 h 10000"/>
                <a:gd name="connsiteX383" fmla="*/ 6433 w 10000"/>
                <a:gd name="connsiteY383" fmla="*/ 7160 h 10000"/>
                <a:gd name="connsiteX384" fmla="*/ 6399 w 10000"/>
                <a:gd name="connsiteY384" fmla="*/ 7152 h 10000"/>
                <a:gd name="connsiteX385" fmla="*/ 6321 w 10000"/>
                <a:gd name="connsiteY385" fmla="*/ 7202 h 10000"/>
                <a:gd name="connsiteX386" fmla="*/ 6329 w 10000"/>
                <a:gd name="connsiteY386" fmla="*/ 7301 h 10000"/>
                <a:gd name="connsiteX387" fmla="*/ 6308 w 10000"/>
                <a:gd name="connsiteY387" fmla="*/ 7366 h 10000"/>
                <a:gd name="connsiteX388" fmla="*/ 6308 w 10000"/>
                <a:gd name="connsiteY388" fmla="*/ 7423 h 10000"/>
                <a:gd name="connsiteX389" fmla="*/ 6242 w 10000"/>
                <a:gd name="connsiteY389" fmla="*/ 7466 h 10000"/>
                <a:gd name="connsiteX390" fmla="*/ 6171 w 10000"/>
                <a:gd name="connsiteY390" fmla="*/ 7473 h 10000"/>
                <a:gd name="connsiteX391" fmla="*/ 6151 w 10000"/>
                <a:gd name="connsiteY391" fmla="*/ 7452 h 10000"/>
                <a:gd name="connsiteX392" fmla="*/ 6086 w 10000"/>
                <a:gd name="connsiteY392" fmla="*/ 7430 h 10000"/>
                <a:gd name="connsiteX393" fmla="*/ 6049 w 10000"/>
                <a:gd name="connsiteY393" fmla="*/ 7473 h 10000"/>
                <a:gd name="connsiteX394" fmla="*/ 6040 w 10000"/>
                <a:gd name="connsiteY394" fmla="*/ 7516 h 10000"/>
                <a:gd name="connsiteX395" fmla="*/ 6001 w 10000"/>
                <a:gd name="connsiteY395" fmla="*/ 7523 h 10000"/>
                <a:gd name="connsiteX396" fmla="*/ 5995 w 10000"/>
                <a:gd name="connsiteY396" fmla="*/ 7566 h 10000"/>
                <a:gd name="connsiteX397" fmla="*/ 5963 w 10000"/>
                <a:gd name="connsiteY397" fmla="*/ 7566 h 10000"/>
                <a:gd name="connsiteX398" fmla="*/ 5924 w 10000"/>
                <a:gd name="connsiteY398" fmla="*/ 7466 h 10000"/>
                <a:gd name="connsiteX399" fmla="*/ 5832 w 10000"/>
                <a:gd name="connsiteY399" fmla="*/ 7516 h 10000"/>
                <a:gd name="connsiteX400" fmla="*/ 5727 w 10000"/>
                <a:gd name="connsiteY400" fmla="*/ 7595 h 10000"/>
                <a:gd name="connsiteX401" fmla="*/ 5687 w 10000"/>
                <a:gd name="connsiteY401" fmla="*/ 7610 h 10000"/>
                <a:gd name="connsiteX402" fmla="*/ 5702 w 10000"/>
                <a:gd name="connsiteY402" fmla="*/ 7659 h 10000"/>
                <a:gd name="connsiteX403" fmla="*/ 5642 w 10000"/>
                <a:gd name="connsiteY403" fmla="*/ 7681 h 10000"/>
                <a:gd name="connsiteX404" fmla="*/ 5602 w 10000"/>
                <a:gd name="connsiteY404" fmla="*/ 7652 h 10000"/>
                <a:gd name="connsiteX405" fmla="*/ 5518 w 10000"/>
                <a:gd name="connsiteY405" fmla="*/ 7666 h 10000"/>
                <a:gd name="connsiteX406" fmla="*/ 5518 w 10000"/>
                <a:gd name="connsiteY406" fmla="*/ 7437 h 10000"/>
                <a:gd name="connsiteX407" fmla="*/ 5602 w 10000"/>
                <a:gd name="connsiteY407" fmla="*/ 7871 h 10000"/>
                <a:gd name="connsiteX0" fmla="*/ 5128 w 10000"/>
                <a:gd name="connsiteY0" fmla="*/ 8015 h 10060"/>
                <a:gd name="connsiteX1" fmla="*/ 5179 w 10000"/>
                <a:gd name="connsiteY1" fmla="*/ 8295 h 10060"/>
                <a:gd name="connsiteX2" fmla="*/ 5132 w 10000"/>
                <a:gd name="connsiteY2" fmla="*/ 8302 h 10060"/>
                <a:gd name="connsiteX3" fmla="*/ 4976 w 10000"/>
                <a:gd name="connsiteY3" fmla="*/ 8401 h 10060"/>
                <a:gd name="connsiteX4" fmla="*/ 4886 w 10000"/>
                <a:gd name="connsiteY4" fmla="*/ 8416 h 10060"/>
                <a:gd name="connsiteX5" fmla="*/ 4851 w 10000"/>
                <a:gd name="connsiteY5" fmla="*/ 8359 h 10060"/>
                <a:gd name="connsiteX6" fmla="*/ 4710 w 10000"/>
                <a:gd name="connsiteY6" fmla="*/ 8409 h 10060"/>
                <a:gd name="connsiteX7" fmla="*/ 4690 w 10000"/>
                <a:gd name="connsiteY7" fmla="*/ 8480 h 10060"/>
                <a:gd name="connsiteX8" fmla="*/ 4606 w 10000"/>
                <a:gd name="connsiteY8" fmla="*/ 8465 h 10060"/>
                <a:gd name="connsiteX9" fmla="*/ 4534 w 10000"/>
                <a:gd name="connsiteY9" fmla="*/ 8430 h 10060"/>
                <a:gd name="connsiteX10" fmla="*/ 4475 w 10000"/>
                <a:gd name="connsiteY10" fmla="*/ 8451 h 10060"/>
                <a:gd name="connsiteX11" fmla="*/ 2054 w 10000"/>
                <a:gd name="connsiteY11" fmla="*/ 9023 h 10060"/>
                <a:gd name="connsiteX12" fmla="*/ 2061 w 10000"/>
                <a:gd name="connsiteY12" fmla="*/ 9073 h 10060"/>
                <a:gd name="connsiteX13" fmla="*/ 1414 w 10000"/>
                <a:gd name="connsiteY13" fmla="*/ 10000 h 10060"/>
                <a:gd name="connsiteX14" fmla="*/ 1096 w 10000"/>
                <a:gd name="connsiteY14" fmla="*/ 9958 h 10060"/>
                <a:gd name="connsiteX15" fmla="*/ 1010 w 10000"/>
                <a:gd name="connsiteY15" fmla="*/ 9850 h 10060"/>
                <a:gd name="connsiteX16" fmla="*/ 932 w 10000"/>
                <a:gd name="connsiteY16" fmla="*/ 9536 h 10060"/>
                <a:gd name="connsiteX17" fmla="*/ 267 w 10000"/>
                <a:gd name="connsiteY17" fmla="*/ 7145 h 10060"/>
                <a:gd name="connsiteX18" fmla="*/ 5945 w 10000"/>
                <a:gd name="connsiteY18" fmla="*/ 7671 h 10060"/>
                <a:gd name="connsiteX19" fmla="*/ 4807 w 10000"/>
                <a:gd name="connsiteY19" fmla="*/ 5746 h 10060"/>
                <a:gd name="connsiteX20" fmla="*/ 4957 w 10000"/>
                <a:gd name="connsiteY20" fmla="*/ 5753 h 10060"/>
                <a:gd name="connsiteX21" fmla="*/ 5009 w 10000"/>
                <a:gd name="connsiteY21" fmla="*/ 5775 h 10060"/>
                <a:gd name="connsiteX22" fmla="*/ 5120 w 10000"/>
                <a:gd name="connsiteY22" fmla="*/ 5667 h 10060"/>
                <a:gd name="connsiteX23" fmla="*/ 5179 w 10000"/>
                <a:gd name="connsiteY23" fmla="*/ 5660 h 10060"/>
                <a:gd name="connsiteX24" fmla="*/ 5231 w 10000"/>
                <a:gd name="connsiteY24" fmla="*/ 5596 h 10060"/>
                <a:gd name="connsiteX25" fmla="*/ 5296 w 10000"/>
                <a:gd name="connsiteY25" fmla="*/ 5547 h 10060"/>
                <a:gd name="connsiteX26" fmla="*/ 5361 w 10000"/>
                <a:gd name="connsiteY26" fmla="*/ 5439 h 10060"/>
                <a:gd name="connsiteX27" fmla="*/ 5375 w 10000"/>
                <a:gd name="connsiteY27" fmla="*/ 5375 h 10060"/>
                <a:gd name="connsiteX28" fmla="*/ 5453 w 10000"/>
                <a:gd name="connsiteY28" fmla="*/ 5346 h 10060"/>
                <a:gd name="connsiteX29" fmla="*/ 5544 w 10000"/>
                <a:gd name="connsiteY29" fmla="*/ 5382 h 10060"/>
                <a:gd name="connsiteX30" fmla="*/ 5622 w 10000"/>
                <a:gd name="connsiteY30" fmla="*/ 5368 h 10060"/>
                <a:gd name="connsiteX31" fmla="*/ 5702 w 10000"/>
                <a:gd name="connsiteY31" fmla="*/ 5375 h 10060"/>
                <a:gd name="connsiteX32" fmla="*/ 5839 w 10000"/>
                <a:gd name="connsiteY32" fmla="*/ 5332 h 10060"/>
                <a:gd name="connsiteX33" fmla="*/ 5929 w 10000"/>
                <a:gd name="connsiteY33" fmla="*/ 5224 h 10060"/>
                <a:gd name="connsiteX34" fmla="*/ 5967 w 10000"/>
                <a:gd name="connsiteY34" fmla="*/ 5189 h 10060"/>
                <a:gd name="connsiteX35" fmla="*/ 6028 w 10000"/>
                <a:gd name="connsiteY35" fmla="*/ 5189 h 10060"/>
                <a:gd name="connsiteX36" fmla="*/ 6073 w 10000"/>
                <a:gd name="connsiteY36" fmla="*/ 5132 h 10060"/>
                <a:gd name="connsiteX37" fmla="*/ 6054 w 10000"/>
                <a:gd name="connsiteY37" fmla="*/ 5068 h 10060"/>
                <a:gd name="connsiteX38" fmla="*/ 6067 w 10000"/>
                <a:gd name="connsiteY38" fmla="*/ 5011 h 10060"/>
                <a:gd name="connsiteX39" fmla="*/ 6126 w 10000"/>
                <a:gd name="connsiteY39" fmla="*/ 4904 h 10060"/>
                <a:gd name="connsiteX40" fmla="*/ 6189 w 10000"/>
                <a:gd name="connsiteY40" fmla="*/ 4804 h 10060"/>
                <a:gd name="connsiteX41" fmla="*/ 6256 w 10000"/>
                <a:gd name="connsiteY41" fmla="*/ 4783 h 10060"/>
                <a:gd name="connsiteX42" fmla="*/ 6289 w 10000"/>
                <a:gd name="connsiteY42" fmla="*/ 4747 h 10060"/>
                <a:gd name="connsiteX43" fmla="*/ 6399 w 10000"/>
                <a:gd name="connsiteY43" fmla="*/ 4761 h 10060"/>
                <a:gd name="connsiteX44" fmla="*/ 6511 w 10000"/>
                <a:gd name="connsiteY44" fmla="*/ 4761 h 10060"/>
                <a:gd name="connsiteX45" fmla="*/ 6517 w 10000"/>
                <a:gd name="connsiteY45" fmla="*/ 4697 h 10060"/>
                <a:gd name="connsiteX46" fmla="*/ 6536 w 10000"/>
                <a:gd name="connsiteY46" fmla="*/ 4654 h 10060"/>
                <a:gd name="connsiteX47" fmla="*/ 6529 w 10000"/>
                <a:gd name="connsiteY47" fmla="*/ 4625 h 10060"/>
                <a:gd name="connsiteX48" fmla="*/ 6594 w 10000"/>
                <a:gd name="connsiteY48" fmla="*/ 4604 h 10060"/>
                <a:gd name="connsiteX49" fmla="*/ 6640 w 10000"/>
                <a:gd name="connsiteY49" fmla="*/ 4661 h 10060"/>
                <a:gd name="connsiteX50" fmla="*/ 6705 w 10000"/>
                <a:gd name="connsiteY50" fmla="*/ 4639 h 10060"/>
                <a:gd name="connsiteX51" fmla="*/ 6726 w 10000"/>
                <a:gd name="connsiteY51" fmla="*/ 4604 h 10060"/>
                <a:gd name="connsiteX52" fmla="*/ 6778 w 10000"/>
                <a:gd name="connsiteY52" fmla="*/ 4590 h 10060"/>
                <a:gd name="connsiteX53" fmla="*/ 6886 w 10000"/>
                <a:gd name="connsiteY53" fmla="*/ 4518 h 10060"/>
                <a:gd name="connsiteX54" fmla="*/ 6992 w 10000"/>
                <a:gd name="connsiteY54" fmla="*/ 4547 h 10060"/>
                <a:gd name="connsiteX55" fmla="*/ 7020 w 10000"/>
                <a:gd name="connsiteY55" fmla="*/ 4532 h 10060"/>
                <a:gd name="connsiteX56" fmla="*/ 7076 w 10000"/>
                <a:gd name="connsiteY56" fmla="*/ 4554 h 10060"/>
                <a:gd name="connsiteX57" fmla="*/ 7103 w 10000"/>
                <a:gd name="connsiteY57" fmla="*/ 4496 h 10060"/>
                <a:gd name="connsiteX58" fmla="*/ 7129 w 10000"/>
                <a:gd name="connsiteY58" fmla="*/ 4525 h 10060"/>
                <a:gd name="connsiteX59" fmla="*/ 7169 w 10000"/>
                <a:gd name="connsiteY59" fmla="*/ 4518 h 10060"/>
                <a:gd name="connsiteX60" fmla="*/ 7213 w 10000"/>
                <a:gd name="connsiteY60" fmla="*/ 4582 h 10060"/>
                <a:gd name="connsiteX61" fmla="*/ 7265 w 10000"/>
                <a:gd name="connsiteY61" fmla="*/ 4575 h 10060"/>
                <a:gd name="connsiteX62" fmla="*/ 7312 w 10000"/>
                <a:gd name="connsiteY62" fmla="*/ 4604 h 10060"/>
                <a:gd name="connsiteX63" fmla="*/ 7331 w 10000"/>
                <a:gd name="connsiteY63" fmla="*/ 4582 h 10060"/>
                <a:gd name="connsiteX64" fmla="*/ 7425 w 10000"/>
                <a:gd name="connsiteY64" fmla="*/ 4590 h 10060"/>
                <a:gd name="connsiteX65" fmla="*/ 7437 w 10000"/>
                <a:gd name="connsiteY65" fmla="*/ 4611 h 10060"/>
                <a:gd name="connsiteX66" fmla="*/ 7534 w 10000"/>
                <a:gd name="connsiteY66" fmla="*/ 4539 h 10060"/>
                <a:gd name="connsiteX67" fmla="*/ 7534 w 10000"/>
                <a:gd name="connsiteY67" fmla="*/ 4418 h 10060"/>
                <a:gd name="connsiteX68" fmla="*/ 7509 w 10000"/>
                <a:gd name="connsiteY68" fmla="*/ 4404 h 10060"/>
                <a:gd name="connsiteX69" fmla="*/ 7489 w 10000"/>
                <a:gd name="connsiteY69" fmla="*/ 4319 h 10060"/>
                <a:gd name="connsiteX70" fmla="*/ 7450 w 10000"/>
                <a:gd name="connsiteY70" fmla="*/ 4233 h 10060"/>
                <a:gd name="connsiteX71" fmla="*/ 7390 w 10000"/>
                <a:gd name="connsiteY71" fmla="*/ 4197 h 10060"/>
                <a:gd name="connsiteX72" fmla="*/ 7383 w 10000"/>
                <a:gd name="connsiteY72" fmla="*/ 4155 h 10060"/>
                <a:gd name="connsiteX73" fmla="*/ 7299 w 10000"/>
                <a:gd name="connsiteY73" fmla="*/ 4077 h 10060"/>
                <a:gd name="connsiteX74" fmla="*/ 7305 w 10000"/>
                <a:gd name="connsiteY74" fmla="*/ 4047 h 10060"/>
                <a:gd name="connsiteX75" fmla="*/ 7221 w 10000"/>
                <a:gd name="connsiteY75" fmla="*/ 4005 h 10060"/>
                <a:gd name="connsiteX76" fmla="*/ 7213 w 10000"/>
                <a:gd name="connsiteY76" fmla="*/ 3925 h 10060"/>
                <a:gd name="connsiteX77" fmla="*/ 7071 w 10000"/>
                <a:gd name="connsiteY77" fmla="*/ 3855 h 10060"/>
                <a:gd name="connsiteX78" fmla="*/ 6992 w 10000"/>
                <a:gd name="connsiteY78" fmla="*/ 3704 h 10060"/>
                <a:gd name="connsiteX79" fmla="*/ 6875 w 10000"/>
                <a:gd name="connsiteY79" fmla="*/ 3697 h 10060"/>
                <a:gd name="connsiteX80" fmla="*/ 6835 w 10000"/>
                <a:gd name="connsiteY80" fmla="*/ 3669 h 10060"/>
                <a:gd name="connsiteX81" fmla="*/ 6778 w 10000"/>
                <a:gd name="connsiteY81" fmla="*/ 3690 h 10060"/>
                <a:gd name="connsiteX82" fmla="*/ 6686 w 10000"/>
                <a:gd name="connsiteY82" fmla="*/ 3690 h 10060"/>
                <a:gd name="connsiteX83" fmla="*/ 6555 w 10000"/>
                <a:gd name="connsiteY83" fmla="*/ 3862 h 10060"/>
                <a:gd name="connsiteX84" fmla="*/ 6511 w 10000"/>
                <a:gd name="connsiteY84" fmla="*/ 3941 h 10060"/>
                <a:gd name="connsiteX85" fmla="*/ 6393 w 10000"/>
                <a:gd name="connsiteY85" fmla="*/ 3818 h 10060"/>
                <a:gd name="connsiteX86" fmla="*/ 6308 w 10000"/>
                <a:gd name="connsiteY86" fmla="*/ 3768 h 10060"/>
                <a:gd name="connsiteX87" fmla="*/ 6223 w 10000"/>
                <a:gd name="connsiteY87" fmla="*/ 3775 h 10060"/>
                <a:gd name="connsiteX88" fmla="*/ 6138 w 10000"/>
                <a:gd name="connsiteY88" fmla="*/ 3811 h 10060"/>
                <a:gd name="connsiteX89" fmla="*/ 6067 w 10000"/>
                <a:gd name="connsiteY89" fmla="*/ 3783 h 10060"/>
                <a:gd name="connsiteX90" fmla="*/ 6001 w 10000"/>
                <a:gd name="connsiteY90" fmla="*/ 3825 h 10060"/>
                <a:gd name="connsiteX91" fmla="*/ 5936 w 10000"/>
                <a:gd name="connsiteY91" fmla="*/ 3911 h 10060"/>
                <a:gd name="connsiteX92" fmla="*/ 5786 w 10000"/>
                <a:gd name="connsiteY92" fmla="*/ 3754 h 10060"/>
                <a:gd name="connsiteX93" fmla="*/ 5766 w 10000"/>
                <a:gd name="connsiteY93" fmla="*/ 3597 h 10060"/>
                <a:gd name="connsiteX94" fmla="*/ 5884 w 10000"/>
                <a:gd name="connsiteY94" fmla="*/ 3533 h 10060"/>
                <a:gd name="connsiteX95" fmla="*/ 5877 w 10000"/>
                <a:gd name="connsiteY95" fmla="*/ 3362 h 10060"/>
                <a:gd name="connsiteX96" fmla="*/ 5988 w 10000"/>
                <a:gd name="connsiteY96" fmla="*/ 3162 h 10060"/>
                <a:gd name="connsiteX97" fmla="*/ 5976 w 10000"/>
                <a:gd name="connsiteY97" fmla="*/ 3126 h 10060"/>
                <a:gd name="connsiteX98" fmla="*/ 6242 w 10000"/>
                <a:gd name="connsiteY98" fmla="*/ 2470 h 10060"/>
                <a:gd name="connsiteX99" fmla="*/ 6386 w 10000"/>
                <a:gd name="connsiteY99" fmla="*/ 2570 h 10060"/>
                <a:gd name="connsiteX100" fmla="*/ 6471 w 10000"/>
                <a:gd name="connsiteY100" fmla="*/ 2613 h 10060"/>
                <a:gd name="connsiteX101" fmla="*/ 6555 w 10000"/>
                <a:gd name="connsiteY101" fmla="*/ 2613 h 10060"/>
                <a:gd name="connsiteX102" fmla="*/ 6686 w 10000"/>
                <a:gd name="connsiteY102" fmla="*/ 2692 h 10060"/>
                <a:gd name="connsiteX103" fmla="*/ 6705 w 10000"/>
                <a:gd name="connsiteY103" fmla="*/ 2641 h 10060"/>
                <a:gd name="connsiteX104" fmla="*/ 6791 w 10000"/>
                <a:gd name="connsiteY104" fmla="*/ 2627 h 10060"/>
                <a:gd name="connsiteX105" fmla="*/ 6863 w 10000"/>
                <a:gd name="connsiteY105" fmla="*/ 2542 h 10060"/>
                <a:gd name="connsiteX106" fmla="*/ 6953 w 10000"/>
                <a:gd name="connsiteY106" fmla="*/ 2477 h 10060"/>
                <a:gd name="connsiteX107" fmla="*/ 6992 w 10000"/>
                <a:gd name="connsiteY107" fmla="*/ 2412 h 10060"/>
                <a:gd name="connsiteX108" fmla="*/ 7129 w 10000"/>
                <a:gd name="connsiteY108" fmla="*/ 2369 h 10060"/>
                <a:gd name="connsiteX109" fmla="*/ 7202 w 10000"/>
                <a:gd name="connsiteY109" fmla="*/ 2376 h 10060"/>
                <a:gd name="connsiteX110" fmla="*/ 7259 w 10000"/>
                <a:gd name="connsiteY110" fmla="*/ 2313 h 10060"/>
                <a:gd name="connsiteX111" fmla="*/ 7305 w 10000"/>
                <a:gd name="connsiteY111" fmla="*/ 2227 h 10060"/>
                <a:gd name="connsiteX112" fmla="*/ 7285 w 10000"/>
                <a:gd name="connsiteY112" fmla="*/ 2213 h 10060"/>
                <a:gd name="connsiteX113" fmla="*/ 7305 w 10000"/>
                <a:gd name="connsiteY113" fmla="*/ 2120 h 10060"/>
                <a:gd name="connsiteX114" fmla="*/ 7227 w 10000"/>
                <a:gd name="connsiteY114" fmla="*/ 2120 h 10060"/>
                <a:gd name="connsiteX115" fmla="*/ 7265 w 10000"/>
                <a:gd name="connsiteY115" fmla="*/ 2042 h 10060"/>
                <a:gd name="connsiteX116" fmla="*/ 7274 w 10000"/>
                <a:gd name="connsiteY116" fmla="*/ 1949 h 10060"/>
                <a:gd name="connsiteX117" fmla="*/ 7305 w 10000"/>
                <a:gd name="connsiteY117" fmla="*/ 1927 h 10060"/>
                <a:gd name="connsiteX118" fmla="*/ 7363 w 10000"/>
                <a:gd name="connsiteY118" fmla="*/ 1835 h 10060"/>
                <a:gd name="connsiteX119" fmla="*/ 7357 w 10000"/>
                <a:gd name="connsiteY119" fmla="*/ 1763 h 10060"/>
                <a:gd name="connsiteX120" fmla="*/ 7405 w 10000"/>
                <a:gd name="connsiteY120" fmla="*/ 1684 h 10060"/>
                <a:gd name="connsiteX121" fmla="*/ 7457 w 10000"/>
                <a:gd name="connsiteY121" fmla="*/ 1634 h 10060"/>
                <a:gd name="connsiteX122" fmla="*/ 7476 w 10000"/>
                <a:gd name="connsiteY122" fmla="*/ 1549 h 10060"/>
                <a:gd name="connsiteX123" fmla="*/ 7469 w 10000"/>
                <a:gd name="connsiteY123" fmla="*/ 1521 h 10060"/>
                <a:gd name="connsiteX124" fmla="*/ 7515 w 10000"/>
                <a:gd name="connsiteY124" fmla="*/ 1463 h 10060"/>
                <a:gd name="connsiteX125" fmla="*/ 7580 w 10000"/>
                <a:gd name="connsiteY125" fmla="*/ 1293 h 10060"/>
                <a:gd name="connsiteX126" fmla="*/ 7600 w 10000"/>
                <a:gd name="connsiteY126" fmla="*/ 1192 h 10060"/>
                <a:gd name="connsiteX127" fmla="*/ 7633 w 10000"/>
                <a:gd name="connsiteY127" fmla="*/ 1199 h 10060"/>
                <a:gd name="connsiteX128" fmla="*/ 7722 w 10000"/>
                <a:gd name="connsiteY128" fmla="*/ 1086 h 10060"/>
                <a:gd name="connsiteX129" fmla="*/ 7827 w 10000"/>
                <a:gd name="connsiteY129" fmla="*/ 1020 h 10060"/>
                <a:gd name="connsiteX130" fmla="*/ 7839 w 10000"/>
                <a:gd name="connsiteY130" fmla="*/ 942 h 10060"/>
                <a:gd name="connsiteX131" fmla="*/ 7880 w 10000"/>
                <a:gd name="connsiteY131" fmla="*/ 857 h 10060"/>
                <a:gd name="connsiteX132" fmla="*/ 7867 w 10000"/>
                <a:gd name="connsiteY132" fmla="*/ 792 h 10060"/>
                <a:gd name="connsiteX133" fmla="*/ 7815 w 10000"/>
                <a:gd name="connsiteY133" fmla="*/ 735 h 10060"/>
                <a:gd name="connsiteX134" fmla="*/ 7839 w 10000"/>
                <a:gd name="connsiteY134" fmla="*/ 664 h 10060"/>
                <a:gd name="connsiteX135" fmla="*/ 7839 w 10000"/>
                <a:gd name="connsiteY135" fmla="*/ 578 h 10060"/>
                <a:gd name="connsiteX136" fmla="*/ 7743 w 10000"/>
                <a:gd name="connsiteY136" fmla="*/ 507 h 10060"/>
                <a:gd name="connsiteX137" fmla="*/ 7646 w 10000"/>
                <a:gd name="connsiteY137" fmla="*/ 549 h 10060"/>
                <a:gd name="connsiteX138" fmla="*/ 7600 w 10000"/>
                <a:gd name="connsiteY138" fmla="*/ 549 h 10060"/>
                <a:gd name="connsiteX139" fmla="*/ 7580 w 10000"/>
                <a:gd name="connsiteY139" fmla="*/ 500 h 10060"/>
                <a:gd name="connsiteX140" fmla="*/ 7580 w 10000"/>
                <a:gd name="connsiteY140" fmla="*/ 408 h 10060"/>
                <a:gd name="connsiteX141" fmla="*/ 7704 w 10000"/>
                <a:gd name="connsiteY141" fmla="*/ 313 h 10060"/>
                <a:gd name="connsiteX142" fmla="*/ 7743 w 10000"/>
                <a:gd name="connsiteY142" fmla="*/ 235 h 10060"/>
                <a:gd name="connsiteX143" fmla="*/ 7821 w 10000"/>
                <a:gd name="connsiteY143" fmla="*/ 171 h 10060"/>
                <a:gd name="connsiteX144" fmla="*/ 7893 w 10000"/>
                <a:gd name="connsiteY144" fmla="*/ 50 h 10060"/>
                <a:gd name="connsiteX145" fmla="*/ 7944 w 10000"/>
                <a:gd name="connsiteY145" fmla="*/ 28 h 10060"/>
                <a:gd name="connsiteX146" fmla="*/ 8016 w 10000"/>
                <a:gd name="connsiteY146" fmla="*/ 43 h 10060"/>
                <a:gd name="connsiteX147" fmla="*/ 8167 w 10000"/>
                <a:gd name="connsiteY147" fmla="*/ 0 h 10060"/>
                <a:gd name="connsiteX148" fmla="*/ 8238 w 10000"/>
                <a:gd name="connsiteY148" fmla="*/ 71 h 10060"/>
                <a:gd name="connsiteX149" fmla="*/ 8232 w 10000"/>
                <a:gd name="connsiteY149" fmla="*/ 122 h 10060"/>
                <a:gd name="connsiteX150" fmla="*/ 8266 w 10000"/>
                <a:gd name="connsiteY150" fmla="*/ 143 h 10060"/>
                <a:gd name="connsiteX151" fmla="*/ 8290 w 10000"/>
                <a:gd name="connsiteY151" fmla="*/ 193 h 10060"/>
                <a:gd name="connsiteX152" fmla="*/ 8251 w 10000"/>
                <a:gd name="connsiteY152" fmla="*/ 249 h 10060"/>
                <a:gd name="connsiteX153" fmla="*/ 8199 w 10000"/>
                <a:gd name="connsiteY153" fmla="*/ 379 h 10060"/>
                <a:gd name="connsiteX154" fmla="*/ 8116 w 10000"/>
                <a:gd name="connsiteY154" fmla="*/ 479 h 10060"/>
                <a:gd name="connsiteX155" fmla="*/ 8037 w 10000"/>
                <a:gd name="connsiteY155" fmla="*/ 535 h 10060"/>
                <a:gd name="connsiteX156" fmla="*/ 8096 w 10000"/>
                <a:gd name="connsiteY156" fmla="*/ 557 h 10060"/>
                <a:gd name="connsiteX157" fmla="*/ 8173 w 10000"/>
                <a:gd name="connsiteY157" fmla="*/ 643 h 10060"/>
                <a:gd name="connsiteX158" fmla="*/ 8226 w 10000"/>
                <a:gd name="connsiteY158" fmla="*/ 650 h 10060"/>
                <a:gd name="connsiteX159" fmla="*/ 8251 w 10000"/>
                <a:gd name="connsiteY159" fmla="*/ 742 h 10060"/>
                <a:gd name="connsiteX160" fmla="*/ 8303 w 10000"/>
                <a:gd name="connsiteY160" fmla="*/ 763 h 10060"/>
                <a:gd name="connsiteX161" fmla="*/ 8343 w 10000"/>
                <a:gd name="connsiteY161" fmla="*/ 756 h 10060"/>
                <a:gd name="connsiteX162" fmla="*/ 8421 w 10000"/>
                <a:gd name="connsiteY162" fmla="*/ 614 h 10060"/>
                <a:gd name="connsiteX163" fmla="*/ 8493 w 10000"/>
                <a:gd name="connsiteY163" fmla="*/ 629 h 10060"/>
                <a:gd name="connsiteX164" fmla="*/ 8505 w 10000"/>
                <a:gd name="connsiteY164" fmla="*/ 671 h 10060"/>
                <a:gd name="connsiteX165" fmla="*/ 8558 w 10000"/>
                <a:gd name="connsiteY165" fmla="*/ 721 h 10060"/>
                <a:gd name="connsiteX166" fmla="*/ 8558 w 10000"/>
                <a:gd name="connsiteY166" fmla="*/ 756 h 10060"/>
                <a:gd name="connsiteX167" fmla="*/ 8603 w 10000"/>
                <a:gd name="connsiteY167" fmla="*/ 778 h 10060"/>
                <a:gd name="connsiteX168" fmla="*/ 8669 w 10000"/>
                <a:gd name="connsiteY168" fmla="*/ 778 h 10060"/>
                <a:gd name="connsiteX169" fmla="*/ 8675 w 10000"/>
                <a:gd name="connsiteY169" fmla="*/ 842 h 10060"/>
                <a:gd name="connsiteX170" fmla="*/ 8618 w 10000"/>
                <a:gd name="connsiteY170" fmla="*/ 871 h 10060"/>
                <a:gd name="connsiteX171" fmla="*/ 8669 w 10000"/>
                <a:gd name="connsiteY171" fmla="*/ 1150 h 10060"/>
                <a:gd name="connsiteX172" fmla="*/ 8722 w 10000"/>
                <a:gd name="connsiteY172" fmla="*/ 1277 h 10060"/>
                <a:gd name="connsiteX173" fmla="*/ 8707 w 10000"/>
                <a:gd name="connsiteY173" fmla="*/ 1335 h 10060"/>
                <a:gd name="connsiteX174" fmla="*/ 8753 w 10000"/>
                <a:gd name="connsiteY174" fmla="*/ 1399 h 10060"/>
                <a:gd name="connsiteX175" fmla="*/ 8761 w 10000"/>
                <a:gd name="connsiteY175" fmla="*/ 1442 h 10060"/>
                <a:gd name="connsiteX176" fmla="*/ 8884 w 10000"/>
                <a:gd name="connsiteY176" fmla="*/ 1491 h 10060"/>
                <a:gd name="connsiteX177" fmla="*/ 9035 w 10000"/>
                <a:gd name="connsiteY177" fmla="*/ 1449 h 10060"/>
                <a:gd name="connsiteX178" fmla="*/ 9053 w 10000"/>
                <a:gd name="connsiteY178" fmla="*/ 1392 h 10060"/>
                <a:gd name="connsiteX179" fmla="*/ 9106 w 10000"/>
                <a:gd name="connsiteY179" fmla="*/ 1413 h 10060"/>
                <a:gd name="connsiteX180" fmla="*/ 9139 w 10000"/>
                <a:gd name="connsiteY180" fmla="*/ 1463 h 10060"/>
                <a:gd name="connsiteX181" fmla="*/ 9218 w 10000"/>
                <a:gd name="connsiteY181" fmla="*/ 1427 h 10060"/>
                <a:gd name="connsiteX182" fmla="*/ 9263 w 10000"/>
                <a:gd name="connsiteY182" fmla="*/ 1427 h 10060"/>
                <a:gd name="connsiteX183" fmla="*/ 9328 w 10000"/>
                <a:gd name="connsiteY183" fmla="*/ 1484 h 10060"/>
                <a:gd name="connsiteX184" fmla="*/ 9366 w 10000"/>
                <a:gd name="connsiteY184" fmla="*/ 1406 h 10060"/>
                <a:gd name="connsiteX185" fmla="*/ 9445 w 10000"/>
                <a:gd name="connsiteY185" fmla="*/ 1442 h 10060"/>
                <a:gd name="connsiteX186" fmla="*/ 9486 w 10000"/>
                <a:gd name="connsiteY186" fmla="*/ 1399 h 10060"/>
                <a:gd name="connsiteX187" fmla="*/ 9517 w 10000"/>
                <a:gd name="connsiteY187" fmla="*/ 1406 h 10060"/>
                <a:gd name="connsiteX188" fmla="*/ 9549 w 10000"/>
                <a:gd name="connsiteY188" fmla="*/ 1364 h 10060"/>
                <a:gd name="connsiteX189" fmla="*/ 9544 w 10000"/>
                <a:gd name="connsiteY189" fmla="*/ 1321 h 10060"/>
                <a:gd name="connsiteX190" fmla="*/ 9589 w 10000"/>
                <a:gd name="connsiteY190" fmla="*/ 1300 h 10060"/>
                <a:gd name="connsiteX191" fmla="*/ 9621 w 10000"/>
                <a:gd name="connsiteY191" fmla="*/ 1228 h 10060"/>
                <a:gd name="connsiteX192" fmla="*/ 9715 w 10000"/>
                <a:gd name="connsiteY192" fmla="*/ 1235 h 10060"/>
                <a:gd name="connsiteX193" fmla="*/ 9850 w 10000"/>
                <a:gd name="connsiteY193" fmla="*/ 1442 h 10060"/>
                <a:gd name="connsiteX194" fmla="*/ 9875 w 10000"/>
                <a:gd name="connsiteY194" fmla="*/ 1513 h 10060"/>
                <a:gd name="connsiteX195" fmla="*/ 9968 w 10000"/>
                <a:gd name="connsiteY195" fmla="*/ 1606 h 10060"/>
                <a:gd name="connsiteX196" fmla="*/ 10000 w 10000"/>
                <a:gd name="connsiteY196" fmla="*/ 1691 h 10060"/>
                <a:gd name="connsiteX197" fmla="*/ 9928 w 10000"/>
                <a:gd name="connsiteY197" fmla="*/ 1807 h 10060"/>
                <a:gd name="connsiteX198" fmla="*/ 9875 w 10000"/>
                <a:gd name="connsiteY198" fmla="*/ 1849 h 10060"/>
                <a:gd name="connsiteX199" fmla="*/ 9903 w 10000"/>
                <a:gd name="connsiteY199" fmla="*/ 1970 h 10060"/>
                <a:gd name="connsiteX200" fmla="*/ 9823 w 10000"/>
                <a:gd name="connsiteY200" fmla="*/ 2063 h 10060"/>
                <a:gd name="connsiteX201" fmla="*/ 9778 w 10000"/>
                <a:gd name="connsiteY201" fmla="*/ 2084 h 10060"/>
                <a:gd name="connsiteX202" fmla="*/ 9778 w 10000"/>
                <a:gd name="connsiteY202" fmla="*/ 2148 h 10060"/>
                <a:gd name="connsiteX203" fmla="*/ 9720 w 10000"/>
                <a:gd name="connsiteY203" fmla="*/ 2270 h 10060"/>
                <a:gd name="connsiteX204" fmla="*/ 9681 w 10000"/>
                <a:gd name="connsiteY204" fmla="*/ 2277 h 10060"/>
                <a:gd name="connsiteX205" fmla="*/ 9688 w 10000"/>
                <a:gd name="connsiteY205" fmla="*/ 2362 h 10060"/>
                <a:gd name="connsiteX206" fmla="*/ 9653 w 10000"/>
                <a:gd name="connsiteY206" fmla="*/ 2426 h 10060"/>
                <a:gd name="connsiteX207" fmla="*/ 9662 w 10000"/>
                <a:gd name="connsiteY207" fmla="*/ 2713 h 10060"/>
                <a:gd name="connsiteX208" fmla="*/ 9681 w 10000"/>
                <a:gd name="connsiteY208" fmla="*/ 2734 h 10060"/>
                <a:gd name="connsiteX209" fmla="*/ 9674 w 10000"/>
                <a:gd name="connsiteY209" fmla="*/ 2827 h 10060"/>
                <a:gd name="connsiteX210" fmla="*/ 9662 w 10000"/>
                <a:gd name="connsiteY210" fmla="*/ 2913 h 10060"/>
                <a:gd name="connsiteX211" fmla="*/ 9616 w 10000"/>
                <a:gd name="connsiteY211" fmla="*/ 2955 h 10060"/>
                <a:gd name="connsiteX212" fmla="*/ 9531 w 10000"/>
                <a:gd name="connsiteY212" fmla="*/ 2920 h 10060"/>
                <a:gd name="connsiteX213" fmla="*/ 9492 w 10000"/>
                <a:gd name="connsiteY213" fmla="*/ 2969 h 10060"/>
                <a:gd name="connsiteX214" fmla="*/ 9498 w 10000"/>
                <a:gd name="connsiteY214" fmla="*/ 3012 h 10060"/>
                <a:gd name="connsiteX215" fmla="*/ 9471 w 10000"/>
                <a:gd name="connsiteY215" fmla="*/ 3097 h 10060"/>
                <a:gd name="connsiteX216" fmla="*/ 9426 w 10000"/>
                <a:gd name="connsiteY216" fmla="*/ 3155 h 10060"/>
                <a:gd name="connsiteX217" fmla="*/ 9413 w 10000"/>
                <a:gd name="connsiteY217" fmla="*/ 3255 h 10060"/>
                <a:gd name="connsiteX218" fmla="*/ 9381 w 10000"/>
                <a:gd name="connsiteY218" fmla="*/ 3341 h 10060"/>
                <a:gd name="connsiteX219" fmla="*/ 9387 w 10000"/>
                <a:gd name="connsiteY219" fmla="*/ 3398 h 10060"/>
                <a:gd name="connsiteX220" fmla="*/ 9374 w 10000"/>
                <a:gd name="connsiteY220" fmla="*/ 3455 h 10060"/>
                <a:gd name="connsiteX221" fmla="*/ 9399 w 10000"/>
                <a:gd name="connsiteY221" fmla="*/ 3505 h 10060"/>
                <a:gd name="connsiteX222" fmla="*/ 9361 w 10000"/>
                <a:gd name="connsiteY222" fmla="*/ 3583 h 10060"/>
                <a:gd name="connsiteX223" fmla="*/ 9296 w 10000"/>
                <a:gd name="connsiteY223" fmla="*/ 3462 h 10060"/>
                <a:gd name="connsiteX224" fmla="*/ 9296 w 10000"/>
                <a:gd name="connsiteY224" fmla="*/ 3369 h 10060"/>
                <a:gd name="connsiteX225" fmla="*/ 9277 w 10000"/>
                <a:gd name="connsiteY225" fmla="*/ 3355 h 10060"/>
                <a:gd name="connsiteX226" fmla="*/ 9197 w 10000"/>
                <a:gd name="connsiteY226" fmla="*/ 3420 h 10060"/>
                <a:gd name="connsiteX227" fmla="*/ 9073 w 10000"/>
                <a:gd name="connsiteY227" fmla="*/ 3569 h 10060"/>
                <a:gd name="connsiteX228" fmla="*/ 9001 w 10000"/>
                <a:gd name="connsiteY228" fmla="*/ 3676 h 10060"/>
                <a:gd name="connsiteX229" fmla="*/ 8890 w 10000"/>
                <a:gd name="connsiteY229" fmla="*/ 3733 h 10060"/>
                <a:gd name="connsiteX230" fmla="*/ 8851 w 10000"/>
                <a:gd name="connsiteY230" fmla="*/ 3818 h 10060"/>
                <a:gd name="connsiteX231" fmla="*/ 8819 w 10000"/>
                <a:gd name="connsiteY231" fmla="*/ 3847 h 10060"/>
                <a:gd name="connsiteX232" fmla="*/ 8695 w 10000"/>
                <a:gd name="connsiteY232" fmla="*/ 3925 h 10060"/>
                <a:gd name="connsiteX233" fmla="*/ 8591 w 10000"/>
                <a:gd name="connsiteY233" fmla="*/ 4019 h 10060"/>
                <a:gd name="connsiteX234" fmla="*/ 8565 w 10000"/>
                <a:gd name="connsiteY234" fmla="*/ 4091 h 10060"/>
                <a:gd name="connsiteX235" fmla="*/ 8524 w 10000"/>
                <a:gd name="connsiteY235" fmla="*/ 4126 h 10060"/>
                <a:gd name="connsiteX236" fmla="*/ 8578 w 10000"/>
                <a:gd name="connsiteY236" fmla="*/ 4218 h 10060"/>
                <a:gd name="connsiteX237" fmla="*/ 8630 w 10000"/>
                <a:gd name="connsiteY237" fmla="*/ 4289 h 10060"/>
                <a:gd name="connsiteX238" fmla="*/ 8702 w 10000"/>
                <a:gd name="connsiteY238" fmla="*/ 4319 h 10060"/>
                <a:gd name="connsiteX239" fmla="*/ 8675 w 10000"/>
                <a:gd name="connsiteY239" fmla="*/ 4369 h 10060"/>
                <a:gd name="connsiteX240" fmla="*/ 8727 w 10000"/>
                <a:gd name="connsiteY240" fmla="*/ 4383 h 10060"/>
                <a:gd name="connsiteX241" fmla="*/ 8727 w 10000"/>
                <a:gd name="connsiteY241" fmla="*/ 4468 h 10060"/>
                <a:gd name="connsiteX242" fmla="*/ 8767 w 10000"/>
                <a:gd name="connsiteY242" fmla="*/ 4532 h 10060"/>
                <a:gd name="connsiteX243" fmla="*/ 8831 w 10000"/>
                <a:gd name="connsiteY243" fmla="*/ 4518 h 10060"/>
                <a:gd name="connsiteX244" fmla="*/ 8858 w 10000"/>
                <a:gd name="connsiteY244" fmla="*/ 4447 h 10060"/>
                <a:gd name="connsiteX245" fmla="*/ 8910 w 10000"/>
                <a:gd name="connsiteY245" fmla="*/ 4439 h 10060"/>
                <a:gd name="connsiteX246" fmla="*/ 8916 w 10000"/>
                <a:gd name="connsiteY246" fmla="*/ 4383 h 10060"/>
                <a:gd name="connsiteX247" fmla="*/ 8983 w 10000"/>
                <a:gd name="connsiteY247" fmla="*/ 4383 h 10060"/>
                <a:gd name="connsiteX248" fmla="*/ 8956 w 10000"/>
                <a:gd name="connsiteY248" fmla="*/ 4454 h 10060"/>
                <a:gd name="connsiteX249" fmla="*/ 9020 w 10000"/>
                <a:gd name="connsiteY249" fmla="*/ 4489 h 10060"/>
                <a:gd name="connsiteX250" fmla="*/ 9008 w 10000"/>
                <a:gd name="connsiteY250" fmla="*/ 4554 h 10060"/>
                <a:gd name="connsiteX251" fmla="*/ 8910 w 10000"/>
                <a:gd name="connsiteY251" fmla="*/ 4561 h 10060"/>
                <a:gd name="connsiteX252" fmla="*/ 8839 w 10000"/>
                <a:gd name="connsiteY252" fmla="*/ 4604 h 10060"/>
                <a:gd name="connsiteX253" fmla="*/ 8775 w 10000"/>
                <a:gd name="connsiteY253" fmla="*/ 4625 h 10060"/>
                <a:gd name="connsiteX254" fmla="*/ 8775 w 10000"/>
                <a:gd name="connsiteY254" fmla="*/ 4725 h 10060"/>
                <a:gd name="connsiteX255" fmla="*/ 8839 w 10000"/>
                <a:gd name="connsiteY255" fmla="*/ 4833 h 10060"/>
                <a:gd name="connsiteX256" fmla="*/ 8786 w 10000"/>
                <a:gd name="connsiteY256" fmla="*/ 4932 h 10060"/>
                <a:gd name="connsiteX257" fmla="*/ 8681 w 10000"/>
                <a:gd name="connsiteY257" fmla="*/ 4946 h 10060"/>
                <a:gd name="connsiteX258" fmla="*/ 8695 w 10000"/>
                <a:gd name="connsiteY258" fmla="*/ 5061 h 10060"/>
                <a:gd name="connsiteX259" fmla="*/ 8689 w 10000"/>
                <a:gd name="connsiteY259" fmla="*/ 5132 h 10060"/>
                <a:gd name="connsiteX260" fmla="*/ 8656 w 10000"/>
                <a:gd name="connsiteY260" fmla="*/ 5167 h 10060"/>
                <a:gd name="connsiteX261" fmla="*/ 8591 w 10000"/>
                <a:gd name="connsiteY261" fmla="*/ 5139 h 10060"/>
                <a:gd name="connsiteX262" fmla="*/ 8533 w 10000"/>
                <a:gd name="connsiteY262" fmla="*/ 5047 h 10060"/>
                <a:gd name="connsiteX263" fmla="*/ 8467 w 10000"/>
                <a:gd name="connsiteY263" fmla="*/ 5118 h 10060"/>
                <a:gd name="connsiteX264" fmla="*/ 8402 w 10000"/>
                <a:gd name="connsiteY264" fmla="*/ 5068 h 10060"/>
                <a:gd name="connsiteX265" fmla="*/ 8395 w 10000"/>
                <a:gd name="connsiteY265" fmla="*/ 5040 h 10060"/>
                <a:gd name="connsiteX266" fmla="*/ 8303 w 10000"/>
                <a:gd name="connsiteY266" fmla="*/ 4975 h 10060"/>
                <a:gd name="connsiteX267" fmla="*/ 8277 w 10000"/>
                <a:gd name="connsiteY267" fmla="*/ 4989 h 10060"/>
                <a:gd name="connsiteX268" fmla="*/ 8290 w 10000"/>
                <a:gd name="connsiteY268" fmla="*/ 5068 h 10060"/>
                <a:gd name="connsiteX269" fmla="*/ 8238 w 10000"/>
                <a:gd name="connsiteY269" fmla="*/ 5167 h 10060"/>
                <a:gd name="connsiteX270" fmla="*/ 8277 w 10000"/>
                <a:gd name="connsiteY270" fmla="*/ 5189 h 10060"/>
                <a:gd name="connsiteX271" fmla="*/ 8350 w 10000"/>
                <a:gd name="connsiteY271" fmla="*/ 5174 h 10060"/>
                <a:gd name="connsiteX272" fmla="*/ 8363 w 10000"/>
                <a:gd name="connsiteY272" fmla="*/ 5210 h 10060"/>
                <a:gd name="connsiteX273" fmla="*/ 8350 w 10000"/>
                <a:gd name="connsiteY273" fmla="*/ 5254 h 10060"/>
                <a:gd name="connsiteX274" fmla="*/ 8376 w 10000"/>
                <a:gd name="connsiteY274" fmla="*/ 5310 h 10060"/>
                <a:gd name="connsiteX275" fmla="*/ 8434 w 10000"/>
                <a:gd name="connsiteY275" fmla="*/ 5346 h 10060"/>
                <a:gd name="connsiteX276" fmla="*/ 8421 w 10000"/>
                <a:gd name="connsiteY276" fmla="*/ 5432 h 10060"/>
                <a:gd name="connsiteX277" fmla="*/ 8460 w 10000"/>
                <a:gd name="connsiteY277" fmla="*/ 5476 h 10060"/>
                <a:gd name="connsiteX278" fmla="*/ 8414 w 10000"/>
                <a:gd name="connsiteY278" fmla="*/ 5518 h 10060"/>
                <a:gd name="connsiteX279" fmla="*/ 8402 w 10000"/>
                <a:gd name="connsiteY279" fmla="*/ 5674 h 10060"/>
                <a:gd name="connsiteX280" fmla="*/ 8376 w 10000"/>
                <a:gd name="connsiteY280" fmla="*/ 5681 h 10060"/>
                <a:gd name="connsiteX281" fmla="*/ 8408 w 10000"/>
                <a:gd name="connsiteY281" fmla="*/ 5753 h 10060"/>
                <a:gd name="connsiteX282" fmla="*/ 8414 w 10000"/>
                <a:gd name="connsiteY282" fmla="*/ 5874 h 10060"/>
                <a:gd name="connsiteX283" fmla="*/ 8447 w 10000"/>
                <a:gd name="connsiteY283" fmla="*/ 5902 h 10060"/>
                <a:gd name="connsiteX284" fmla="*/ 8454 w 10000"/>
                <a:gd name="connsiteY284" fmla="*/ 5939 h 10060"/>
                <a:gd name="connsiteX285" fmla="*/ 8480 w 10000"/>
                <a:gd name="connsiteY285" fmla="*/ 5946 h 10060"/>
                <a:gd name="connsiteX286" fmla="*/ 8485 w 10000"/>
                <a:gd name="connsiteY286" fmla="*/ 6017 h 10060"/>
                <a:gd name="connsiteX287" fmla="*/ 8473 w 10000"/>
                <a:gd name="connsiteY287" fmla="*/ 6067 h 10060"/>
                <a:gd name="connsiteX288" fmla="*/ 8540 w 10000"/>
                <a:gd name="connsiteY288" fmla="*/ 6096 h 10060"/>
                <a:gd name="connsiteX289" fmla="*/ 8636 w 10000"/>
                <a:gd name="connsiteY289" fmla="*/ 6038 h 10060"/>
                <a:gd name="connsiteX290" fmla="*/ 8779 w 10000"/>
                <a:gd name="connsiteY290" fmla="*/ 5924 h 10060"/>
                <a:gd name="connsiteX291" fmla="*/ 8819 w 10000"/>
                <a:gd name="connsiteY291" fmla="*/ 5924 h 10060"/>
                <a:gd name="connsiteX292" fmla="*/ 8819 w 10000"/>
                <a:gd name="connsiteY292" fmla="*/ 6010 h 10060"/>
                <a:gd name="connsiteX293" fmla="*/ 8846 w 10000"/>
                <a:gd name="connsiteY293" fmla="*/ 6024 h 10060"/>
                <a:gd name="connsiteX294" fmla="*/ 8890 w 10000"/>
                <a:gd name="connsiteY294" fmla="*/ 6124 h 10060"/>
                <a:gd name="connsiteX295" fmla="*/ 8923 w 10000"/>
                <a:gd name="connsiteY295" fmla="*/ 6132 h 10060"/>
                <a:gd name="connsiteX296" fmla="*/ 8903 w 10000"/>
                <a:gd name="connsiteY296" fmla="*/ 6189 h 10060"/>
                <a:gd name="connsiteX297" fmla="*/ 8956 w 10000"/>
                <a:gd name="connsiteY297" fmla="*/ 6317 h 10060"/>
                <a:gd name="connsiteX298" fmla="*/ 8956 w 10000"/>
                <a:gd name="connsiteY298" fmla="*/ 6381 h 10060"/>
                <a:gd name="connsiteX299" fmla="*/ 8983 w 10000"/>
                <a:gd name="connsiteY299" fmla="*/ 6453 h 10060"/>
                <a:gd name="connsiteX300" fmla="*/ 8942 w 10000"/>
                <a:gd name="connsiteY300" fmla="*/ 6510 h 10060"/>
                <a:gd name="connsiteX301" fmla="*/ 8897 w 10000"/>
                <a:gd name="connsiteY301" fmla="*/ 6503 h 10060"/>
                <a:gd name="connsiteX302" fmla="*/ 8897 w 10000"/>
                <a:gd name="connsiteY302" fmla="*/ 6538 h 10060"/>
                <a:gd name="connsiteX303" fmla="*/ 8942 w 10000"/>
                <a:gd name="connsiteY303" fmla="*/ 6581 h 10060"/>
                <a:gd name="connsiteX304" fmla="*/ 8962 w 10000"/>
                <a:gd name="connsiteY304" fmla="*/ 6552 h 10060"/>
                <a:gd name="connsiteX305" fmla="*/ 9001 w 10000"/>
                <a:gd name="connsiteY305" fmla="*/ 6616 h 10060"/>
                <a:gd name="connsiteX306" fmla="*/ 9048 w 10000"/>
                <a:gd name="connsiteY306" fmla="*/ 6616 h 10060"/>
                <a:gd name="connsiteX307" fmla="*/ 9020 w 10000"/>
                <a:gd name="connsiteY307" fmla="*/ 6796 h 10060"/>
                <a:gd name="connsiteX308" fmla="*/ 9001 w 10000"/>
                <a:gd name="connsiteY308" fmla="*/ 6831 h 10060"/>
                <a:gd name="connsiteX309" fmla="*/ 8942 w 10000"/>
                <a:gd name="connsiteY309" fmla="*/ 6817 h 10060"/>
                <a:gd name="connsiteX310" fmla="*/ 8871 w 10000"/>
                <a:gd name="connsiteY310" fmla="*/ 6838 h 10060"/>
                <a:gd name="connsiteX311" fmla="*/ 8846 w 10000"/>
                <a:gd name="connsiteY311" fmla="*/ 6882 h 10060"/>
                <a:gd name="connsiteX312" fmla="*/ 8839 w 10000"/>
                <a:gd name="connsiteY312" fmla="*/ 6924 h 10060"/>
                <a:gd name="connsiteX313" fmla="*/ 8794 w 10000"/>
                <a:gd name="connsiteY313" fmla="*/ 6974 h 10060"/>
                <a:gd name="connsiteX314" fmla="*/ 8722 w 10000"/>
                <a:gd name="connsiteY314" fmla="*/ 6981 h 10060"/>
                <a:gd name="connsiteX315" fmla="*/ 8707 w 10000"/>
                <a:gd name="connsiteY315" fmla="*/ 7002 h 10060"/>
                <a:gd name="connsiteX316" fmla="*/ 8662 w 10000"/>
                <a:gd name="connsiteY316" fmla="*/ 6967 h 10060"/>
                <a:gd name="connsiteX317" fmla="*/ 8618 w 10000"/>
                <a:gd name="connsiteY317" fmla="*/ 6974 h 10060"/>
                <a:gd name="connsiteX318" fmla="*/ 8591 w 10000"/>
                <a:gd name="connsiteY318" fmla="*/ 6946 h 10060"/>
                <a:gd name="connsiteX319" fmla="*/ 8533 w 10000"/>
                <a:gd name="connsiteY319" fmla="*/ 6931 h 10060"/>
                <a:gd name="connsiteX320" fmla="*/ 8546 w 10000"/>
                <a:gd name="connsiteY320" fmla="*/ 6981 h 10060"/>
                <a:gd name="connsiteX321" fmla="*/ 8519 w 10000"/>
                <a:gd name="connsiteY321" fmla="*/ 7031 h 10060"/>
                <a:gd name="connsiteX322" fmla="*/ 8421 w 10000"/>
                <a:gd name="connsiteY322" fmla="*/ 7024 h 10060"/>
                <a:gd name="connsiteX323" fmla="*/ 8389 w 10000"/>
                <a:gd name="connsiteY323" fmla="*/ 7002 h 10060"/>
                <a:gd name="connsiteX324" fmla="*/ 8337 w 10000"/>
                <a:gd name="connsiteY324" fmla="*/ 7024 h 10060"/>
                <a:gd name="connsiteX325" fmla="*/ 8330 w 10000"/>
                <a:gd name="connsiteY325" fmla="*/ 7095 h 10060"/>
                <a:gd name="connsiteX326" fmla="*/ 8232 w 10000"/>
                <a:gd name="connsiteY326" fmla="*/ 7174 h 10060"/>
                <a:gd name="connsiteX327" fmla="*/ 8199 w 10000"/>
                <a:gd name="connsiteY327" fmla="*/ 7131 h 10060"/>
                <a:gd name="connsiteX328" fmla="*/ 8128 w 10000"/>
                <a:gd name="connsiteY328" fmla="*/ 7152 h 10060"/>
                <a:gd name="connsiteX329" fmla="*/ 8083 w 10000"/>
                <a:gd name="connsiteY329" fmla="*/ 7174 h 10060"/>
                <a:gd name="connsiteX330" fmla="*/ 8076 w 10000"/>
                <a:gd name="connsiteY330" fmla="*/ 7209 h 10060"/>
                <a:gd name="connsiteX331" fmla="*/ 7976 w 10000"/>
                <a:gd name="connsiteY331" fmla="*/ 7287 h 10060"/>
                <a:gd name="connsiteX332" fmla="*/ 7920 w 10000"/>
                <a:gd name="connsiteY332" fmla="*/ 7273 h 10060"/>
                <a:gd name="connsiteX333" fmla="*/ 7861 w 10000"/>
                <a:gd name="connsiteY333" fmla="*/ 7301 h 10060"/>
                <a:gd name="connsiteX334" fmla="*/ 7815 w 10000"/>
                <a:gd name="connsiteY334" fmla="*/ 7345 h 10060"/>
                <a:gd name="connsiteX335" fmla="*/ 7750 w 10000"/>
                <a:gd name="connsiteY335" fmla="*/ 7373 h 10060"/>
                <a:gd name="connsiteX336" fmla="*/ 7755 w 10000"/>
                <a:gd name="connsiteY336" fmla="*/ 7416 h 10060"/>
                <a:gd name="connsiteX337" fmla="*/ 7698 w 10000"/>
                <a:gd name="connsiteY337" fmla="*/ 7444 h 10060"/>
                <a:gd name="connsiteX338" fmla="*/ 7612 w 10000"/>
                <a:gd name="connsiteY338" fmla="*/ 7566 h 10060"/>
                <a:gd name="connsiteX339" fmla="*/ 7600 w 10000"/>
                <a:gd name="connsiteY339" fmla="*/ 7617 h 10060"/>
                <a:gd name="connsiteX340" fmla="*/ 7573 w 10000"/>
                <a:gd name="connsiteY340" fmla="*/ 7603 h 10060"/>
                <a:gd name="connsiteX341" fmla="*/ 7586 w 10000"/>
                <a:gd name="connsiteY341" fmla="*/ 7566 h 10060"/>
                <a:gd name="connsiteX342" fmla="*/ 7502 w 10000"/>
                <a:gd name="connsiteY342" fmla="*/ 7381 h 10060"/>
                <a:gd name="connsiteX343" fmla="*/ 7502 w 10000"/>
                <a:gd name="connsiteY343" fmla="*/ 7309 h 10060"/>
                <a:gd name="connsiteX344" fmla="*/ 7464 w 10000"/>
                <a:gd name="connsiteY344" fmla="*/ 7309 h 10060"/>
                <a:gd name="connsiteX345" fmla="*/ 7343 w 10000"/>
                <a:gd name="connsiteY345" fmla="*/ 7238 h 10060"/>
                <a:gd name="connsiteX346" fmla="*/ 7274 w 10000"/>
                <a:gd name="connsiteY346" fmla="*/ 7273 h 10060"/>
                <a:gd name="connsiteX347" fmla="*/ 7253 w 10000"/>
                <a:gd name="connsiteY347" fmla="*/ 7316 h 10060"/>
                <a:gd name="connsiteX348" fmla="*/ 7305 w 10000"/>
                <a:gd name="connsiteY348" fmla="*/ 7366 h 10060"/>
                <a:gd name="connsiteX349" fmla="*/ 7318 w 10000"/>
                <a:gd name="connsiteY349" fmla="*/ 7409 h 10060"/>
                <a:gd name="connsiteX350" fmla="*/ 7285 w 10000"/>
                <a:gd name="connsiteY350" fmla="*/ 7452 h 10060"/>
                <a:gd name="connsiteX351" fmla="*/ 7292 w 10000"/>
                <a:gd name="connsiteY351" fmla="*/ 7487 h 10060"/>
                <a:gd name="connsiteX352" fmla="*/ 7280 w 10000"/>
                <a:gd name="connsiteY352" fmla="*/ 7559 h 10060"/>
                <a:gd name="connsiteX353" fmla="*/ 7285 w 10000"/>
                <a:gd name="connsiteY353" fmla="*/ 7631 h 10060"/>
                <a:gd name="connsiteX354" fmla="*/ 7325 w 10000"/>
                <a:gd name="connsiteY354" fmla="*/ 7744 h 10060"/>
                <a:gd name="connsiteX355" fmla="*/ 7285 w 10000"/>
                <a:gd name="connsiteY355" fmla="*/ 7787 h 10060"/>
                <a:gd name="connsiteX356" fmla="*/ 7292 w 10000"/>
                <a:gd name="connsiteY356" fmla="*/ 7824 h 10060"/>
                <a:gd name="connsiteX357" fmla="*/ 7259 w 10000"/>
                <a:gd name="connsiteY357" fmla="*/ 7838 h 10060"/>
                <a:gd name="connsiteX358" fmla="*/ 7241 w 10000"/>
                <a:gd name="connsiteY358" fmla="*/ 7859 h 10060"/>
                <a:gd name="connsiteX359" fmla="*/ 7115 w 10000"/>
                <a:gd name="connsiteY359" fmla="*/ 7845 h 10060"/>
                <a:gd name="connsiteX360" fmla="*/ 7097 w 10000"/>
                <a:gd name="connsiteY360" fmla="*/ 7801 h 10060"/>
                <a:gd name="connsiteX361" fmla="*/ 7057 w 10000"/>
                <a:gd name="connsiteY361" fmla="*/ 7831 h 10060"/>
                <a:gd name="connsiteX362" fmla="*/ 6973 w 10000"/>
                <a:gd name="connsiteY362" fmla="*/ 7816 h 10060"/>
                <a:gd name="connsiteX363" fmla="*/ 6915 w 10000"/>
                <a:gd name="connsiteY363" fmla="*/ 7838 h 10060"/>
                <a:gd name="connsiteX364" fmla="*/ 6881 w 10000"/>
                <a:gd name="connsiteY364" fmla="*/ 7688 h 10060"/>
                <a:gd name="connsiteX365" fmla="*/ 6847 w 10000"/>
                <a:gd name="connsiteY365" fmla="*/ 7681 h 10060"/>
                <a:gd name="connsiteX366" fmla="*/ 6809 w 10000"/>
                <a:gd name="connsiteY366" fmla="*/ 7588 h 10060"/>
                <a:gd name="connsiteX367" fmla="*/ 6830 w 10000"/>
                <a:gd name="connsiteY367" fmla="*/ 7545 h 10060"/>
                <a:gd name="connsiteX368" fmla="*/ 6875 w 10000"/>
                <a:gd name="connsiteY368" fmla="*/ 7566 h 10060"/>
                <a:gd name="connsiteX369" fmla="*/ 6895 w 10000"/>
                <a:gd name="connsiteY369" fmla="*/ 7516 h 10060"/>
                <a:gd name="connsiteX370" fmla="*/ 6863 w 10000"/>
                <a:gd name="connsiteY370" fmla="*/ 7480 h 10060"/>
                <a:gd name="connsiteX371" fmla="*/ 6881 w 10000"/>
                <a:gd name="connsiteY371" fmla="*/ 7444 h 10060"/>
                <a:gd name="connsiteX372" fmla="*/ 6797 w 10000"/>
                <a:gd name="connsiteY372" fmla="*/ 7373 h 10060"/>
                <a:gd name="connsiteX373" fmla="*/ 6803 w 10000"/>
                <a:gd name="connsiteY373" fmla="*/ 7338 h 10060"/>
                <a:gd name="connsiteX374" fmla="*/ 6751 w 10000"/>
                <a:gd name="connsiteY374" fmla="*/ 7301 h 10060"/>
                <a:gd name="connsiteX375" fmla="*/ 6783 w 10000"/>
                <a:gd name="connsiteY375" fmla="*/ 7259 h 10060"/>
                <a:gd name="connsiteX376" fmla="*/ 6770 w 10000"/>
                <a:gd name="connsiteY376" fmla="*/ 7209 h 10060"/>
                <a:gd name="connsiteX377" fmla="*/ 6711 w 10000"/>
                <a:gd name="connsiteY377" fmla="*/ 7131 h 10060"/>
                <a:gd name="connsiteX378" fmla="*/ 6673 w 10000"/>
                <a:gd name="connsiteY378" fmla="*/ 7066 h 10060"/>
                <a:gd name="connsiteX379" fmla="*/ 6594 w 10000"/>
                <a:gd name="connsiteY379" fmla="*/ 7095 h 10060"/>
                <a:gd name="connsiteX380" fmla="*/ 6550 w 10000"/>
                <a:gd name="connsiteY380" fmla="*/ 7088 h 10060"/>
                <a:gd name="connsiteX381" fmla="*/ 6523 w 10000"/>
                <a:gd name="connsiteY381" fmla="*/ 7152 h 10060"/>
                <a:gd name="connsiteX382" fmla="*/ 6433 w 10000"/>
                <a:gd name="connsiteY382" fmla="*/ 7160 h 10060"/>
                <a:gd name="connsiteX383" fmla="*/ 6399 w 10000"/>
                <a:gd name="connsiteY383" fmla="*/ 7152 h 10060"/>
                <a:gd name="connsiteX384" fmla="*/ 6321 w 10000"/>
                <a:gd name="connsiteY384" fmla="*/ 7202 h 10060"/>
                <a:gd name="connsiteX385" fmla="*/ 6329 w 10000"/>
                <a:gd name="connsiteY385" fmla="*/ 7301 h 10060"/>
                <a:gd name="connsiteX386" fmla="*/ 6308 w 10000"/>
                <a:gd name="connsiteY386" fmla="*/ 7366 h 10060"/>
                <a:gd name="connsiteX387" fmla="*/ 6308 w 10000"/>
                <a:gd name="connsiteY387" fmla="*/ 7423 h 10060"/>
                <a:gd name="connsiteX388" fmla="*/ 6242 w 10000"/>
                <a:gd name="connsiteY388" fmla="*/ 7466 h 10060"/>
                <a:gd name="connsiteX389" fmla="*/ 6171 w 10000"/>
                <a:gd name="connsiteY389" fmla="*/ 7473 h 10060"/>
                <a:gd name="connsiteX390" fmla="*/ 6151 w 10000"/>
                <a:gd name="connsiteY390" fmla="*/ 7452 h 10060"/>
                <a:gd name="connsiteX391" fmla="*/ 6086 w 10000"/>
                <a:gd name="connsiteY391" fmla="*/ 7430 h 10060"/>
                <a:gd name="connsiteX392" fmla="*/ 6049 w 10000"/>
                <a:gd name="connsiteY392" fmla="*/ 7473 h 10060"/>
                <a:gd name="connsiteX393" fmla="*/ 6040 w 10000"/>
                <a:gd name="connsiteY393" fmla="*/ 7516 h 10060"/>
                <a:gd name="connsiteX394" fmla="*/ 6001 w 10000"/>
                <a:gd name="connsiteY394" fmla="*/ 7523 h 10060"/>
                <a:gd name="connsiteX395" fmla="*/ 5995 w 10000"/>
                <a:gd name="connsiteY395" fmla="*/ 7566 h 10060"/>
                <a:gd name="connsiteX396" fmla="*/ 5963 w 10000"/>
                <a:gd name="connsiteY396" fmla="*/ 7566 h 10060"/>
                <a:gd name="connsiteX397" fmla="*/ 5924 w 10000"/>
                <a:gd name="connsiteY397" fmla="*/ 7466 h 10060"/>
                <a:gd name="connsiteX398" fmla="*/ 5832 w 10000"/>
                <a:gd name="connsiteY398" fmla="*/ 7516 h 10060"/>
                <a:gd name="connsiteX399" fmla="*/ 5727 w 10000"/>
                <a:gd name="connsiteY399" fmla="*/ 7595 h 10060"/>
                <a:gd name="connsiteX400" fmla="*/ 5687 w 10000"/>
                <a:gd name="connsiteY400" fmla="*/ 7610 h 10060"/>
                <a:gd name="connsiteX401" fmla="*/ 5702 w 10000"/>
                <a:gd name="connsiteY401" fmla="*/ 7659 h 10060"/>
                <a:gd name="connsiteX402" fmla="*/ 5642 w 10000"/>
                <a:gd name="connsiteY402" fmla="*/ 7681 h 10060"/>
                <a:gd name="connsiteX403" fmla="*/ 5602 w 10000"/>
                <a:gd name="connsiteY403" fmla="*/ 7652 h 10060"/>
                <a:gd name="connsiteX404" fmla="*/ 5518 w 10000"/>
                <a:gd name="connsiteY404" fmla="*/ 7666 h 10060"/>
                <a:gd name="connsiteX405" fmla="*/ 5518 w 10000"/>
                <a:gd name="connsiteY405" fmla="*/ 7437 h 10060"/>
                <a:gd name="connsiteX406" fmla="*/ 5602 w 10000"/>
                <a:gd name="connsiteY406" fmla="*/ 7871 h 10060"/>
                <a:gd name="connsiteX0" fmla="*/ 5128 w 10000"/>
                <a:gd name="connsiteY0" fmla="*/ 8015 h 9958"/>
                <a:gd name="connsiteX1" fmla="*/ 5179 w 10000"/>
                <a:gd name="connsiteY1" fmla="*/ 8295 h 9958"/>
                <a:gd name="connsiteX2" fmla="*/ 5132 w 10000"/>
                <a:gd name="connsiteY2" fmla="*/ 8302 h 9958"/>
                <a:gd name="connsiteX3" fmla="*/ 4976 w 10000"/>
                <a:gd name="connsiteY3" fmla="*/ 8401 h 9958"/>
                <a:gd name="connsiteX4" fmla="*/ 4886 w 10000"/>
                <a:gd name="connsiteY4" fmla="*/ 8416 h 9958"/>
                <a:gd name="connsiteX5" fmla="*/ 4851 w 10000"/>
                <a:gd name="connsiteY5" fmla="*/ 8359 h 9958"/>
                <a:gd name="connsiteX6" fmla="*/ 4710 w 10000"/>
                <a:gd name="connsiteY6" fmla="*/ 8409 h 9958"/>
                <a:gd name="connsiteX7" fmla="*/ 4690 w 10000"/>
                <a:gd name="connsiteY7" fmla="*/ 8480 h 9958"/>
                <a:gd name="connsiteX8" fmla="*/ 4606 w 10000"/>
                <a:gd name="connsiteY8" fmla="*/ 8465 h 9958"/>
                <a:gd name="connsiteX9" fmla="*/ 4534 w 10000"/>
                <a:gd name="connsiteY9" fmla="*/ 8430 h 9958"/>
                <a:gd name="connsiteX10" fmla="*/ 4475 w 10000"/>
                <a:gd name="connsiteY10" fmla="*/ 8451 h 9958"/>
                <a:gd name="connsiteX11" fmla="*/ 2054 w 10000"/>
                <a:gd name="connsiteY11" fmla="*/ 9023 h 9958"/>
                <a:gd name="connsiteX12" fmla="*/ 2061 w 10000"/>
                <a:gd name="connsiteY12" fmla="*/ 9073 h 9958"/>
                <a:gd name="connsiteX13" fmla="*/ 1096 w 10000"/>
                <a:gd name="connsiteY13" fmla="*/ 9958 h 9958"/>
                <a:gd name="connsiteX14" fmla="*/ 1010 w 10000"/>
                <a:gd name="connsiteY14" fmla="*/ 9850 h 9958"/>
                <a:gd name="connsiteX15" fmla="*/ 932 w 10000"/>
                <a:gd name="connsiteY15" fmla="*/ 9536 h 9958"/>
                <a:gd name="connsiteX16" fmla="*/ 267 w 10000"/>
                <a:gd name="connsiteY16" fmla="*/ 7145 h 9958"/>
                <a:gd name="connsiteX17" fmla="*/ 5945 w 10000"/>
                <a:gd name="connsiteY17" fmla="*/ 7671 h 9958"/>
                <a:gd name="connsiteX18" fmla="*/ 4807 w 10000"/>
                <a:gd name="connsiteY18" fmla="*/ 5746 h 9958"/>
                <a:gd name="connsiteX19" fmla="*/ 4957 w 10000"/>
                <a:gd name="connsiteY19" fmla="*/ 5753 h 9958"/>
                <a:gd name="connsiteX20" fmla="*/ 5009 w 10000"/>
                <a:gd name="connsiteY20" fmla="*/ 5775 h 9958"/>
                <a:gd name="connsiteX21" fmla="*/ 5120 w 10000"/>
                <a:gd name="connsiteY21" fmla="*/ 5667 h 9958"/>
                <a:gd name="connsiteX22" fmla="*/ 5179 w 10000"/>
                <a:gd name="connsiteY22" fmla="*/ 5660 h 9958"/>
                <a:gd name="connsiteX23" fmla="*/ 5231 w 10000"/>
                <a:gd name="connsiteY23" fmla="*/ 5596 h 9958"/>
                <a:gd name="connsiteX24" fmla="*/ 5296 w 10000"/>
                <a:gd name="connsiteY24" fmla="*/ 5547 h 9958"/>
                <a:gd name="connsiteX25" fmla="*/ 5361 w 10000"/>
                <a:gd name="connsiteY25" fmla="*/ 5439 h 9958"/>
                <a:gd name="connsiteX26" fmla="*/ 5375 w 10000"/>
                <a:gd name="connsiteY26" fmla="*/ 5375 h 9958"/>
                <a:gd name="connsiteX27" fmla="*/ 5453 w 10000"/>
                <a:gd name="connsiteY27" fmla="*/ 5346 h 9958"/>
                <a:gd name="connsiteX28" fmla="*/ 5544 w 10000"/>
                <a:gd name="connsiteY28" fmla="*/ 5382 h 9958"/>
                <a:gd name="connsiteX29" fmla="*/ 5622 w 10000"/>
                <a:gd name="connsiteY29" fmla="*/ 5368 h 9958"/>
                <a:gd name="connsiteX30" fmla="*/ 5702 w 10000"/>
                <a:gd name="connsiteY30" fmla="*/ 5375 h 9958"/>
                <a:gd name="connsiteX31" fmla="*/ 5839 w 10000"/>
                <a:gd name="connsiteY31" fmla="*/ 5332 h 9958"/>
                <a:gd name="connsiteX32" fmla="*/ 5929 w 10000"/>
                <a:gd name="connsiteY32" fmla="*/ 5224 h 9958"/>
                <a:gd name="connsiteX33" fmla="*/ 5967 w 10000"/>
                <a:gd name="connsiteY33" fmla="*/ 5189 h 9958"/>
                <a:gd name="connsiteX34" fmla="*/ 6028 w 10000"/>
                <a:gd name="connsiteY34" fmla="*/ 5189 h 9958"/>
                <a:gd name="connsiteX35" fmla="*/ 6073 w 10000"/>
                <a:gd name="connsiteY35" fmla="*/ 5132 h 9958"/>
                <a:gd name="connsiteX36" fmla="*/ 6054 w 10000"/>
                <a:gd name="connsiteY36" fmla="*/ 5068 h 9958"/>
                <a:gd name="connsiteX37" fmla="*/ 6067 w 10000"/>
                <a:gd name="connsiteY37" fmla="*/ 5011 h 9958"/>
                <a:gd name="connsiteX38" fmla="*/ 6126 w 10000"/>
                <a:gd name="connsiteY38" fmla="*/ 4904 h 9958"/>
                <a:gd name="connsiteX39" fmla="*/ 6189 w 10000"/>
                <a:gd name="connsiteY39" fmla="*/ 4804 h 9958"/>
                <a:gd name="connsiteX40" fmla="*/ 6256 w 10000"/>
                <a:gd name="connsiteY40" fmla="*/ 4783 h 9958"/>
                <a:gd name="connsiteX41" fmla="*/ 6289 w 10000"/>
                <a:gd name="connsiteY41" fmla="*/ 4747 h 9958"/>
                <a:gd name="connsiteX42" fmla="*/ 6399 w 10000"/>
                <a:gd name="connsiteY42" fmla="*/ 4761 h 9958"/>
                <a:gd name="connsiteX43" fmla="*/ 6511 w 10000"/>
                <a:gd name="connsiteY43" fmla="*/ 4761 h 9958"/>
                <a:gd name="connsiteX44" fmla="*/ 6517 w 10000"/>
                <a:gd name="connsiteY44" fmla="*/ 4697 h 9958"/>
                <a:gd name="connsiteX45" fmla="*/ 6536 w 10000"/>
                <a:gd name="connsiteY45" fmla="*/ 4654 h 9958"/>
                <a:gd name="connsiteX46" fmla="*/ 6529 w 10000"/>
                <a:gd name="connsiteY46" fmla="*/ 4625 h 9958"/>
                <a:gd name="connsiteX47" fmla="*/ 6594 w 10000"/>
                <a:gd name="connsiteY47" fmla="*/ 4604 h 9958"/>
                <a:gd name="connsiteX48" fmla="*/ 6640 w 10000"/>
                <a:gd name="connsiteY48" fmla="*/ 4661 h 9958"/>
                <a:gd name="connsiteX49" fmla="*/ 6705 w 10000"/>
                <a:gd name="connsiteY49" fmla="*/ 4639 h 9958"/>
                <a:gd name="connsiteX50" fmla="*/ 6726 w 10000"/>
                <a:gd name="connsiteY50" fmla="*/ 4604 h 9958"/>
                <a:gd name="connsiteX51" fmla="*/ 6778 w 10000"/>
                <a:gd name="connsiteY51" fmla="*/ 4590 h 9958"/>
                <a:gd name="connsiteX52" fmla="*/ 6886 w 10000"/>
                <a:gd name="connsiteY52" fmla="*/ 4518 h 9958"/>
                <a:gd name="connsiteX53" fmla="*/ 6992 w 10000"/>
                <a:gd name="connsiteY53" fmla="*/ 4547 h 9958"/>
                <a:gd name="connsiteX54" fmla="*/ 7020 w 10000"/>
                <a:gd name="connsiteY54" fmla="*/ 4532 h 9958"/>
                <a:gd name="connsiteX55" fmla="*/ 7076 w 10000"/>
                <a:gd name="connsiteY55" fmla="*/ 4554 h 9958"/>
                <a:gd name="connsiteX56" fmla="*/ 7103 w 10000"/>
                <a:gd name="connsiteY56" fmla="*/ 4496 h 9958"/>
                <a:gd name="connsiteX57" fmla="*/ 7129 w 10000"/>
                <a:gd name="connsiteY57" fmla="*/ 4525 h 9958"/>
                <a:gd name="connsiteX58" fmla="*/ 7169 w 10000"/>
                <a:gd name="connsiteY58" fmla="*/ 4518 h 9958"/>
                <a:gd name="connsiteX59" fmla="*/ 7213 w 10000"/>
                <a:gd name="connsiteY59" fmla="*/ 4582 h 9958"/>
                <a:gd name="connsiteX60" fmla="*/ 7265 w 10000"/>
                <a:gd name="connsiteY60" fmla="*/ 4575 h 9958"/>
                <a:gd name="connsiteX61" fmla="*/ 7312 w 10000"/>
                <a:gd name="connsiteY61" fmla="*/ 4604 h 9958"/>
                <a:gd name="connsiteX62" fmla="*/ 7331 w 10000"/>
                <a:gd name="connsiteY62" fmla="*/ 4582 h 9958"/>
                <a:gd name="connsiteX63" fmla="*/ 7425 w 10000"/>
                <a:gd name="connsiteY63" fmla="*/ 4590 h 9958"/>
                <a:gd name="connsiteX64" fmla="*/ 7437 w 10000"/>
                <a:gd name="connsiteY64" fmla="*/ 4611 h 9958"/>
                <a:gd name="connsiteX65" fmla="*/ 7534 w 10000"/>
                <a:gd name="connsiteY65" fmla="*/ 4539 h 9958"/>
                <a:gd name="connsiteX66" fmla="*/ 7534 w 10000"/>
                <a:gd name="connsiteY66" fmla="*/ 4418 h 9958"/>
                <a:gd name="connsiteX67" fmla="*/ 7509 w 10000"/>
                <a:gd name="connsiteY67" fmla="*/ 4404 h 9958"/>
                <a:gd name="connsiteX68" fmla="*/ 7489 w 10000"/>
                <a:gd name="connsiteY68" fmla="*/ 4319 h 9958"/>
                <a:gd name="connsiteX69" fmla="*/ 7450 w 10000"/>
                <a:gd name="connsiteY69" fmla="*/ 4233 h 9958"/>
                <a:gd name="connsiteX70" fmla="*/ 7390 w 10000"/>
                <a:gd name="connsiteY70" fmla="*/ 4197 h 9958"/>
                <a:gd name="connsiteX71" fmla="*/ 7383 w 10000"/>
                <a:gd name="connsiteY71" fmla="*/ 4155 h 9958"/>
                <a:gd name="connsiteX72" fmla="*/ 7299 w 10000"/>
                <a:gd name="connsiteY72" fmla="*/ 4077 h 9958"/>
                <a:gd name="connsiteX73" fmla="*/ 7305 w 10000"/>
                <a:gd name="connsiteY73" fmla="*/ 4047 h 9958"/>
                <a:gd name="connsiteX74" fmla="*/ 7221 w 10000"/>
                <a:gd name="connsiteY74" fmla="*/ 4005 h 9958"/>
                <a:gd name="connsiteX75" fmla="*/ 7213 w 10000"/>
                <a:gd name="connsiteY75" fmla="*/ 3925 h 9958"/>
                <a:gd name="connsiteX76" fmla="*/ 7071 w 10000"/>
                <a:gd name="connsiteY76" fmla="*/ 3855 h 9958"/>
                <a:gd name="connsiteX77" fmla="*/ 6992 w 10000"/>
                <a:gd name="connsiteY77" fmla="*/ 3704 h 9958"/>
                <a:gd name="connsiteX78" fmla="*/ 6875 w 10000"/>
                <a:gd name="connsiteY78" fmla="*/ 3697 h 9958"/>
                <a:gd name="connsiteX79" fmla="*/ 6835 w 10000"/>
                <a:gd name="connsiteY79" fmla="*/ 3669 h 9958"/>
                <a:gd name="connsiteX80" fmla="*/ 6778 w 10000"/>
                <a:gd name="connsiteY80" fmla="*/ 3690 h 9958"/>
                <a:gd name="connsiteX81" fmla="*/ 6686 w 10000"/>
                <a:gd name="connsiteY81" fmla="*/ 3690 h 9958"/>
                <a:gd name="connsiteX82" fmla="*/ 6555 w 10000"/>
                <a:gd name="connsiteY82" fmla="*/ 3862 h 9958"/>
                <a:gd name="connsiteX83" fmla="*/ 6511 w 10000"/>
                <a:gd name="connsiteY83" fmla="*/ 3941 h 9958"/>
                <a:gd name="connsiteX84" fmla="*/ 6393 w 10000"/>
                <a:gd name="connsiteY84" fmla="*/ 3818 h 9958"/>
                <a:gd name="connsiteX85" fmla="*/ 6308 w 10000"/>
                <a:gd name="connsiteY85" fmla="*/ 3768 h 9958"/>
                <a:gd name="connsiteX86" fmla="*/ 6223 w 10000"/>
                <a:gd name="connsiteY86" fmla="*/ 3775 h 9958"/>
                <a:gd name="connsiteX87" fmla="*/ 6138 w 10000"/>
                <a:gd name="connsiteY87" fmla="*/ 3811 h 9958"/>
                <a:gd name="connsiteX88" fmla="*/ 6067 w 10000"/>
                <a:gd name="connsiteY88" fmla="*/ 3783 h 9958"/>
                <a:gd name="connsiteX89" fmla="*/ 6001 w 10000"/>
                <a:gd name="connsiteY89" fmla="*/ 3825 h 9958"/>
                <a:gd name="connsiteX90" fmla="*/ 5936 w 10000"/>
                <a:gd name="connsiteY90" fmla="*/ 3911 h 9958"/>
                <a:gd name="connsiteX91" fmla="*/ 5786 w 10000"/>
                <a:gd name="connsiteY91" fmla="*/ 3754 h 9958"/>
                <a:gd name="connsiteX92" fmla="*/ 5766 w 10000"/>
                <a:gd name="connsiteY92" fmla="*/ 3597 h 9958"/>
                <a:gd name="connsiteX93" fmla="*/ 5884 w 10000"/>
                <a:gd name="connsiteY93" fmla="*/ 3533 h 9958"/>
                <a:gd name="connsiteX94" fmla="*/ 5877 w 10000"/>
                <a:gd name="connsiteY94" fmla="*/ 3362 h 9958"/>
                <a:gd name="connsiteX95" fmla="*/ 5988 w 10000"/>
                <a:gd name="connsiteY95" fmla="*/ 3162 h 9958"/>
                <a:gd name="connsiteX96" fmla="*/ 5976 w 10000"/>
                <a:gd name="connsiteY96" fmla="*/ 3126 h 9958"/>
                <a:gd name="connsiteX97" fmla="*/ 6242 w 10000"/>
                <a:gd name="connsiteY97" fmla="*/ 2470 h 9958"/>
                <a:gd name="connsiteX98" fmla="*/ 6386 w 10000"/>
                <a:gd name="connsiteY98" fmla="*/ 2570 h 9958"/>
                <a:gd name="connsiteX99" fmla="*/ 6471 w 10000"/>
                <a:gd name="connsiteY99" fmla="*/ 2613 h 9958"/>
                <a:gd name="connsiteX100" fmla="*/ 6555 w 10000"/>
                <a:gd name="connsiteY100" fmla="*/ 2613 h 9958"/>
                <a:gd name="connsiteX101" fmla="*/ 6686 w 10000"/>
                <a:gd name="connsiteY101" fmla="*/ 2692 h 9958"/>
                <a:gd name="connsiteX102" fmla="*/ 6705 w 10000"/>
                <a:gd name="connsiteY102" fmla="*/ 2641 h 9958"/>
                <a:gd name="connsiteX103" fmla="*/ 6791 w 10000"/>
                <a:gd name="connsiteY103" fmla="*/ 2627 h 9958"/>
                <a:gd name="connsiteX104" fmla="*/ 6863 w 10000"/>
                <a:gd name="connsiteY104" fmla="*/ 2542 h 9958"/>
                <a:gd name="connsiteX105" fmla="*/ 6953 w 10000"/>
                <a:gd name="connsiteY105" fmla="*/ 2477 h 9958"/>
                <a:gd name="connsiteX106" fmla="*/ 6992 w 10000"/>
                <a:gd name="connsiteY106" fmla="*/ 2412 h 9958"/>
                <a:gd name="connsiteX107" fmla="*/ 7129 w 10000"/>
                <a:gd name="connsiteY107" fmla="*/ 2369 h 9958"/>
                <a:gd name="connsiteX108" fmla="*/ 7202 w 10000"/>
                <a:gd name="connsiteY108" fmla="*/ 2376 h 9958"/>
                <a:gd name="connsiteX109" fmla="*/ 7259 w 10000"/>
                <a:gd name="connsiteY109" fmla="*/ 2313 h 9958"/>
                <a:gd name="connsiteX110" fmla="*/ 7305 w 10000"/>
                <a:gd name="connsiteY110" fmla="*/ 2227 h 9958"/>
                <a:gd name="connsiteX111" fmla="*/ 7285 w 10000"/>
                <a:gd name="connsiteY111" fmla="*/ 2213 h 9958"/>
                <a:gd name="connsiteX112" fmla="*/ 7305 w 10000"/>
                <a:gd name="connsiteY112" fmla="*/ 2120 h 9958"/>
                <a:gd name="connsiteX113" fmla="*/ 7227 w 10000"/>
                <a:gd name="connsiteY113" fmla="*/ 2120 h 9958"/>
                <a:gd name="connsiteX114" fmla="*/ 7265 w 10000"/>
                <a:gd name="connsiteY114" fmla="*/ 2042 h 9958"/>
                <a:gd name="connsiteX115" fmla="*/ 7274 w 10000"/>
                <a:gd name="connsiteY115" fmla="*/ 1949 h 9958"/>
                <a:gd name="connsiteX116" fmla="*/ 7305 w 10000"/>
                <a:gd name="connsiteY116" fmla="*/ 1927 h 9958"/>
                <a:gd name="connsiteX117" fmla="*/ 7363 w 10000"/>
                <a:gd name="connsiteY117" fmla="*/ 1835 h 9958"/>
                <a:gd name="connsiteX118" fmla="*/ 7357 w 10000"/>
                <a:gd name="connsiteY118" fmla="*/ 1763 h 9958"/>
                <a:gd name="connsiteX119" fmla="*/ 7405 w 10000"/>
                <a:gd name="connsiteY119" fmla="*/ 1684 h 9958"/>
                <a:gd name="connsiteX120" fmla="*/ 7457 w 10000"/>
                <a:gd name="connsiteY120" fmla="*/ 1634 h 9958"/>
                <a:gd name="connsiteX121" fmla="*/ 7476 w 10000"/>
                <a:gd name="connsiteY121" fmla="*/ 1549 h 9958"/>
                <a:gd name="connsiteX122" fmla="*/ 7469 w 10000"/>
                <a:gd name="connsiteY122" fmla="*/ 1521 h 9958"/>
                <a:gd name="connsiteX123" fmla="*/ 7515 w 10000"/>
                <a:gd name="connsiteY123" fmla="*/ 1463 h 9958"/>
                <a:gd name="connsiteX124" fmla="*/ 7580 w 10000"/>
                <a:gd name="connsiteY124" fmla="*/ 1293 h 9958"/>
                <a:gd name="connsiteX125" fmla="*/ 7600 w 10000"/>
                <a:gd name="connsiteY125" fmla="*/ 1192 h 9958"/>
                <a:gd name="connsiteX126" fmla="*/ 7633 w 10000"/>
                <a:gd name="connsiteY126" fmla="*/ 1199 h 9958"/>
                <a:gd name="connsiteX127" fmla="*/ 7722 w 10000"/>
                <a:gd name="connsiteY127" fmla="*/ 1086 h 9958"/>
                <a:gd name="connsiteX128" fmla="*/ 7827 w 10000"/>
                <a:gd name="connsiteY128" fmla="*/ 1020 h 9958"/>
                <a:gd name="connsiteX129" fmla="*/ 7839 w 10000"/>
                <a:gd name="connsiteY129" fmla="*/ 942 h 9958"/>
                <a:gd name="connsiteX130" fmla="*/ 7880 w 10000"/>
                <a:gd name="connsiteY130" fmla="*/ 857 h 9958"/>
                <a:gd name="connsiteX131" fmla="*/ 7867 w 10000"/>
                <a:gd name="connsiteY131" fmla="*/ 792 h 9958"/>
                <a:gd name="connsiteX132" fmla="*/ 7815 w 10000"/>
                <a:gd name="connsiteY132" fmla="*/ 735 h 9958"/>
                <a:gd name="connsiteX133" fmla="*/ 7839 w 10000"/>
                <a:gd name="connsiteY133" fmla="*/ 664 h 9958"/>
                <a:gd name="connsiteX134" fmla="*/ 7839 w 10000"/>
                <a:gd name="connsiteY134" fmla="*/ 578 h 9958"/>
                <a:gd name="connsiteX135" fmla="*/ 7743 w 10000"/>
                <a:gd name="connsiteY135" fmla="*/ 507 h 9958"/>
                <a:gd name="connsiteX136" fmla="*/ 7646 w 10000"/>
                <a:gd name="connsiteY136" fmla="*/ 549 h 9958"/>
                <a:gd name="connsiteX137" fmla="*/ 7600 w 10000"/>
                <a:gd name="connsiteY137" fmla="*/ 549 h 9958"/>
                <a:gd name="connsiteX138" fmla="*/ 7580 w 10000"/>
                <a:gd name="connsiteY138" fmla="*/ 500 h 9958"/>
                <a:gd name="connsiteX139" fmla="*/ 7580 w 10000"/>
                <a:gd name="connsiteY139" fmla="*/ 408 h 9958"/>
                <a:gd name="connsiteX140" fmla="*/ 7704 w 10000"/>
                <a:gd name="connsiteY140" fmla="*/ 313 h 9958"/>
                <a:gd name="connsiteX141" fmla="*/ 7743 w 10000"/>
                <a:gd name="connsiteY141" fmla="*/ 235 h 9958"/>
                <a:gd name="connsiteX142" fmla="*/ 7821 w 10000"/>
                <a:gd name="connsiteY142" fmla="*/ 171 h 9958"/>
                <a:gd name="connsiteX143" fmla="*/ 7893 w 10000"/>
                <a:gd name="connsiteY143" fmla="*/ 50 h 9958"/>
                <a:gd name="connsiteX144" fmla="*/ 7944 w 10000"/>
                <a:gd name="connsiteY144" fmla="*/ 28 h 9958"/>
                <a:gd name="connsiteX145" fmla="*/ 8016 w 10000"/>
                <a:gd name="connsiteY145" fmla="*/ 43 h 9958"/>
                <a:gd name="connsiteX146" fmla="*/ 8167 w 10000"/>
                <a:gd name="connsiteY146" fmla="*/ 0 h 9958"/>
                <a:gd name="connsiteX147" fmla="*/ 8238 w 10000"/>
                <a:gd name="connsiteY147" fmla="*/ 71 h 9958"/>
                <a:gd name="connsiteX148" fmla="*/ 8232 w 10000"/>
                <a:gd name="connsiteY148" fmla="*/ 122 h 9958"/>
                <a:gd name="connsiteX149" fmla="*/ 8266 w 10000"/>
                <a:gd name="connsiteY149" fmla="*/ 143 h 9958"/>
                <a:gd name="connsiteX150" fmla="*/ 8290 w 10000"/>
                <a:gd name="connsiteY150" fmla="*/ 193 h 9958"/>
                <a:gd name="connsiteX151" fmla="*/ 8251 w 10000"/>
                <a:gd name="connsiteY151" fmla="*/ 249 h 9958"/>
                <a:gd name="connsiteX152" fmla="*/ 8199 w 10000"/>
                <a:gd name="connsiteY152" fmla="*/ 379 h 9958"/>
                <a:gd name="connsiteX153" fmla="*/ 8116 w 10000"/>
                <a:gd name="connsiteY153" fmla="*/ 479 h 9958"/>
                <a:gd name="connsiteX154" fmla="*/ 8037 w 10000"/>
                <a:gd name="connsiteY154" fmla="*/ 535 h 9958"/>
                <a:gd name="connsiteX155" fmla="*/ 8096 w 10000"/>
                <a:gd name="connsiteY155" fmla="*/ 557 h 9958"/>
                <a:gd name="connsiteX156" fmla="*/ 8173 w 10000"/>
                <a:gd name="connsiteY156" fmla="*/ 643 h 9958"/>
                <a:gd name="connsiteX157" fmla="*/ 8226 w 10000"/>
                <a:gd name="connsiteY157" fmla="*/ 650 h 9958"/>
                <a:gd name="connsiteX158" fmla="*/ 8251 w 10000"/>
                <a:gd name="connsiteY158" fmla="*/ 742 h 9958"/>
                <a:gd name="connsiteX159" fmla="*/ 8303 w 10000"/>
                <a:gd name="connsiteY159" fmla="*/ 763 h 9958"/>
                <a:gd name="connsiteX160" fmla="*/ 8343 w 10000"/>
                <a:gd name="connsiteY160" fmla="*/ 756 h 9958"/>
                <a:gd name="connsiteX161" fmla="*/ 8421 w 10000"/>
                <a:gd name="connsiteY161" fmla="*/ 614 h 9958"/>
                <a:gd name="connsiteX162" fmla="*/ 8493 w 10000"/>
                <a:gd name="connsiteY162" fmla="*/ 629 h 9958"/>
                <a:gd name="connsiteX163" fmla="*/ 8505 w 10000"/>
                <a:gd name="connsiteY163" fmla="*/ 671 h 9958"/>
                <a:gd name="connsiteX164" fmla="*/ 8558 w 10000"/>
                <a:gd name="connsiteY164" fmla="*/ 721 h 9958"/>
                <a:gd name="connsiteX165" fmla="*/ 8558 w 10000"/>
                <a:gd name="connsiteY165" fmla="*/ 756 h 9958"/>
                <a:gd name="connsiteX166" fmla="*/ 8603 w 10000"/>
                <a:gd name="connsiteY166" fmla="*/ 778 h 9958"/>
                <a:gd name="connsiteX167" fmla="*/ 8669 w 10000"/>
                <a:gd name="connsiteY167" fmla="*/ 778 h 9958"/>
                <a:gd name="connsiteX168" fmla="*/ 8675 w 10000"/>
                <a:gd name="connsiteY168" fmla="*/ 842 h 9958"/>
                <a:gd name="connsiteX169" fmla="*/ 8618 w 10000"/>
                <a:gd name="connsiteY169" fmla="*/ 871 h 9958"/>
                <a:gd name="connsiteX170" fmla="*/ 8669 w 10000"/>
                <a:gd name="connsiteY170" fmla="*/ 1150 h 9958"/>
                <a:gd name="connsiteX171" fmla="*/ 8722 w 10000"/>
                <a:gd name="connsiteY171" fmla="*/ 1277 h 9958"/>
                <a:gd name="connsiteX172" fmla="*/ 8707 w 10000"/>
                <a:gd name="connsiteY172" fmla="*/ 1335 h 9958"/>
                <a:gd name="connsiteX173" fmla="*/ 8753 w 10000"/>
                <a:gd name="connsiteY173" fmla="*/ 1399 h 9958"/>
                <a:gd name="connsiteX174" fmla="*/ 8761 w 10000"/>
                <a:gd name="connsiteY174" fmla="*/ 1442 h 9958"/>
                <a:gd name="connsiteX175" fmla="*/ 8884 w 10000"/>
                <a:gd name="connsiteY175" fmla="*/ 1491 h 9958"/>
                <a:gd name="connsiteX176" fmla="*/ 9035 w 10000"/>
                <a:gd name="connsiteY176" fmla="*/ 1449 h 9958"/>
                <a:gd name="connsiteX177" fmla="*/ 9053 w 10000"/>
                <a:gd name="connsiteY177" fmla="*/ 1392 h 9958"/>
                <a:gd name="connsiteX178" fmla="*/ 9106 w 10000"/>
                <a:gd name="connsiteY178" fmla="*/ 1413 h 9958"/>
                <a:gd name="connsiteX179" fmla="*/ 9139 w 10000"/>
                <a:gd name="connsiteY179" fmla="*/ 1463 h 9958"/>
                <a:gd name="connsiteX180" fmla="*/ 9218 w 10000"/>
                <a:gd name="connsiteY180" fmla="*/ 1427 h 9958"/>
                <a:gd name="connsiteX181" fmla="*/ 9263 w 10000"/>
                <a:gd name="connsiteY181" fmla="*/ 1427 h 9958"/>
                <a:gd name="connsiteX182" fmla="*/ 9328 w 10000"/>
                <a:gd name="connsiteY182" fmla="*/ 1484 h 9958"/>
                <a:gd name="connsiteX183" fmla="*/ 9366 w 10000"/>
                <a:gd name="connsiteY183" fmla="*/ 1406 h 9958"/>
                <a:gd name="connsiteX184" fmla="*/ 9445 w 10000"/>
                <a:gd name="connsiteY184" fmla="*/ 1442 h 9958"/>
                <a:gd name="connsiteX185" fmla="*/ 9486 w 10000"/>
                <a:gd name="connsiteY185" fmla="*/ 1399 h 9958"/>
                <a:gd name="connsiteX186" fmla="*/ 9517 w 10000"/>
                <a:gd name="connsiteY186" fmla="*/ 1406 h 9958"/>
                <a:gd name="connsiteX187" fmla="*/ 9549 w 10000"/>
                <a:gd name="connsiteY187" fmla="*/ 1364 h 9958"/>
                <a:gd name="connsiteX188" fmla="*/ 9544 w 10000"/>
                <a:gd name="connsiteY188" fmla="*/ 1321 h 9958"/>
                <a:gd name="connsiteX189" fmla="*/ 9589 w 10000"/>
                <a:gd name="connsiteY189" fmla="*/ 1300 h 9958"/>
                <a:gd name="connsiteX190" fmla="*/ 9621 w 10000"/>
                <a:gd name="connsiteY190" fmla="*/ 1228 h 9958"/>
                <a:gd name="connsiteX191" fmla="*/ 9715 w 10000"/>
                <a:gd name="connsiteY191" fmla="*/ 1235 h 9958"/>
                <a:gd name="connsiteX192" fmla="*/ 9850 w 10000"/>
                <a:gd name="connsiteY192" fmla="*/ 1442 h 9958"/>
                <a:gd name="connsiteX193" fmla="*/ 9875 w 10000"/>
                <a:gd name="connsiteY193" fmla="*/ 1513 h 9958"/>
                <a:gd name="connsiteX194" fmla="*/ 9968 w 10000"/>
                <a:gd name="connsiteY194" fmla="*/ 1606 h 9958"/>
                <a:gd name="connsiteX195" fmla="*/ 10000 w 10000"/>
                <a:gd name="connsiteY195" fmla="*/ 1691 h 9958"/>
                <a:gd name="connsiteX196" fmla="*/ 9928 w 10000"/>
                <a:gd name="connsiteY196" fmla="*/ 1807 h 9958"/>
                <a:gd name="connsiteX197" fmla="*/ 9875 w 10000"/>
                <a:gd name="connsiteY197" fmla="*/ 1849 h 9958"/>
                <a:gd name="connsiteX198" fmla="*/ 9903 w 10000"/>
                <a:gd name="connsiteY198" fmla="*/ 1970 h 9958"/>
                <a:gd name="connsiteX199" fmla="*/ 9823 w 10000"/>
                <a:gd name="connsiteY199" fmla="*/ 2063 h 9958"/>
                <a:gd name="connsiteX200" fmla="*/ 9778 w 10000"/>
                <a:gd name="connsiteY200" fmla="*/ 2084 h 9958"/>
                <a:gd name="connsiteX201" fmla="*/ 9778 w 10000"/>
                <a:gd name="connsiteY201" fmla="*/ 2148 h 9958"/>
                <a:gd name="connsiteX202" fmla="*/ 9720 w 10000"/>
                <a:gd name="connsiteY202" fmla="*/ 2270 h 9958"/>
                <a:gd name="connsiteX203" fmla="*/ 9681 w 10000"/>
                <a:gd name="connsiteY203" fmla="*/ 2277 h 9958"/>
                <a:gd name="connsiteX204" fmla="*/ 9688 w 10000"/>
                <a:gd name="connsiteY204" fmla="*/ 2362 h 9958"/>
                <a:gd name="connsiteX205" fmla="*/ 9653 w 10000"/>
                <a:gd name="connsiteY205" fmla="*/ 2426 h 9958"/>
                <a:gd name="connsiteX206" fmla="*/ 9662 w 10000"/>
                <a:gd name="connsiteY206" fmla="*/ 2713 h 9958"/>
                <a:gd name="connsiteX207" fmla="*/ 9681 w 10000"/>
                <a:gd name="connsiteY207" fmla="*/ 2734 h 9958"/>
                <a:gd name="connsiteX208" fmla="*/ 9674 w 10000"/>
                <a:gd name="connsiteY208" fmla="*/ 2827 h 9958"/>
                <a:gd name="connsiteX209" fmla="*/ 9662 w 10000"/>
                <a:gd name="connsiteY209" fmla="*/ 2913 h 9958"/>
                <a:gd name="connsiteX210" fmla="*/ 9616 w 10000"/>
                <a:gd name="connsiteY210" fmla="*/ 2955 h 9958"/>
                <a:gd name="connsiteX211" fmla="*/ 9531 w 10000"/>
                <a:gd name="connsiteY211" fmla="*/ 2920 h 9958"/>
                <a:gd name="connsiteX212" fmla="*/ 9492 w 10000"/>
                <a:gd name="connsiteY212" fmla="*/ 2969 h 9958"/>
                <a:gd name="connsiteX213" fmla="*/ 9498 w 10000"/>
                <a:gd name="connsiteY213" fmla="*/ 3012 h 9958"/>
                <a:gd name="connsiteX214" fmla="*/ 9471 w 10000"/>
                <a:gd name="connsiteY214" fmla="*/ 3097 h 9958"/>
                <a:gd name="connsiteX215" fmla="*/ 9426 w 10000"/>
                <a:gd name="connsiteY215" fmla="*/ 3155 h 9958"/>
                <a:gd name="connsiteX216" fmla="*/ 9413 w 10000"/>
                <a:gd name="connsiteY216" fmla="*/ 3255 h 9958"/>
                <a:gd name="connsiteX217" fmla="*/ 9381 w 10000"/>
                <a:gd name="connsiteY217" fmla="*/ 3341 h 9958"/>
                <a:gd name="connsiteX218" fmla="*/ 9387 w 10000"/>
                <a:gd name="connsiteY218" fmla="*/ 3398 h 9958"/>
                <a:gd name="connsiteX219" fmla="*/ 9374 w 10000"/>
                <a:gd name="connsiteY219" fmla="*/ 3455 h 9958"/>
                <a:gd name="connsiteX220" fmla="*/ 9399 w 10000"/>
                <a:gd name="connsiteY220" fmla="*/ 3505 h 9958"/>
                <a:gd name="connsiteX221" fmla="*/ 9361 w 10000"/>
                <a:gd name="connsiteY221" fmla="*/ 3583 h 9958"/>
                <a:gd name="connsiteX222" fmla="*/ 9296 w 10000"/>
                <a:gd name="connsiteY222" fmla="*/ 3462 h 9958"/>
                <a:gd name="connsiteX223" fmla="*/ 9296 w 10000"/>
                <a:gd name="connsiteY223" fmla="*/ 3369 h 9958"/>
                <a:gd name="connsiteX224" fmla="*/ 9277 w 10000"/>
                <a:gd name="connsiteY224" fmla="*/ 3355 h 9958"/>
                <a:gd name="connsiteX225" fmla="*/ 9197 w 10000"/>
                <a:gd name="connsiteY225" fmla="*/ 3420 h 9958"/>
                <a:gd name="connsiteX226" fmla="*/ 9073 w 10000"/>
                <a:gd name="connsiteY226" fmla="*/ 3569 h 9958"/>
                <a:gd name="connsiteX227" fmla="*/ 9001 w 10000"/>
                <a:gd name="connsiteY227" fmla="*/ 3676 h 9958"/>
                <a:gd name="connsiteX228" fmla="*/ 8890 w 10000"/>
                <a:gd name="connsiteY228" fmla="*/ 3733 h 9958"/>
                <a:gd name="connsiteX229" fmla="*/ 8851 w 10000"/>
                <a:gd name="connsiteY229" fmla="*/ 3818 h 9958"/>
                <a:gd name="connsiteX230" fmla="*/ 8819 w 10000"/>
                <a:gd name="connsiteY230" fmla="*/ 3847 h 9958"/>
                <a:gd name="connsiteX231" fmla="*/ 8695 w 10000"/>
                <a:gd name="connsiteY231" fmla="*/ 3925 h 9958"/>
                <a:gd name="connsiteX232" fmla="*/ 8591 w 10000"/>
                <a:gd name="connsiteY232" fmla="*/ 4019 h 9958"/>
                <a:gd name="connsiteX233" fmla="*/ 8565 w 10000"/>
                <a:gd name="connsiteY233" fmla="*/ 4091 h 9958"/>
                <a:gd name="connsiteX234" fmla="*/ 8524 w 10000"/>
                <a:gd name="connsiteY234" fmla="*/ 4126 h 9958"/>
                <a:gd name="connsiteX235" fmla="*/ 8578 w 10000"/>
                <a:gd name="connsiteY235" fmla="*/ 4218 h 9958"/>
                <a:gd name="connsiteX236" fmla="*/ 8630 w 10000"/>
                <a:gd name="connsiteY236" fmla="*/ 4289 h 9958"/>
                <a:gd name="connsiteX237" fmla="*/ 8702 w 10000"/>
                <a:gd name="connsiteY237" fmla="*/ 4319 h 9958"/>
                <a:gd name="connsiteX238" fmla="*/ 8675 w 10000"/>
                <a:gd name="connsiteY238" fmla="*/ 4369 h 9958"/>
                <a:gd name="connsiteX239" fmla="*/ 8727 w 10000"/>
                <a:gd name="connsiteY239" fmla="*/ 4383 h 9958"/>
                <a:gd name="connsiteX240" fmla="*/ 8727 w 10000"/>
                <a:gd name="connsiteY240" fmla="*/ 4468 h 9958"/>
                <a:gd name="connsiteX241" fmla="*/ 8767 w 10000"/>
                <a:gd name="connsiteY241" fmla="*/ 4532 h 9958"/>
                <a:gd name="connsiteX242" fmla="*/ 8831 w 10000"/>
                <a:gd name="connsiteY242" fmla="*/ 4518 h 9958"/>
                <a:gd name="connsiteX243" fmla="*/ 8858 w 10000"/>
                <a:gd name="connsiteY243" fmla="*/ 4447 h 9958"/>
                <a:gd name="connsiteX244" fmla="*/ 8910 w 10000"/>
                <a:gd name="connsiteY244" fmla="*/ 4439 h 9958"/>
                <a:gd name="connsiteX245" fmla="*/ 8916 w 10000"/>
                <a:gd name="connsiteY245" fmla="*/ 4383 h 9958"/>
                <a:gd name="connsiteX246" fmla="*/ 8983 w 10000"/>
                <a:gd name="connsiteY246" fmla="*/ 4383 h 9958"/>
                <a:gd name="connsiteX247" fmla="*/ 8956 w 10000"/>
                <a:gd name="connsiteY247" fmla="*/ 4454 h 9958"/>
                <a:gd name="connsiteX248" fmla="*/ 9020 w 10000"/>
                <a:gd name="connsiteY248" fmla="*/ 4489 h 9958"/>
                <a:gd name="connsiteX249" fmla="*/ 9008 w 10000"/>
                <a:gd name="connsiteY249" fmla="*/ 4554 h 9958"/>
                <a:gd name="connsiteX250" fmla="*/ 8910 w 10000"/>
                <a:gd name="connsiteY250" fmla="*/ 4561 h 9958"/>
                <a:gd name="connsiteX251" fmla="*/ 8839 w 10000"/>
                <a:gd name="connsiteY251" fmla="*/ 4604 h 9958"/>
                <a:gd name="connsiteX252" fmla="*/ 8775 w 10000"/>
                <a:gd name="connsiteY252" fmla="*/ 4625 h 9958"/>
                <a:gd name="connsiteX253" fmla="*/ 8775 w 10000"/>
                <a:gd name="connsiteY253" fmla="*/ 4725 h 9958"/>
                <a:gd name="connsiteX254" fmla="*/ 8839 w 10000"/>
                <a:gd name="connsiteY254" fmla="*/ 4833 h 9958"/>
                <a:gd name="connsiteX255" fmla="*/ 8786 w 10000"/>
                <a:gd name="connsiteY255" fmla="*/ 4932 h 9958"/>
                <a:gd name="connsiteX256" fmla="*/ 8681 w 10000"/>
                <a:gd name="connsiteY256" fmla="*/ 4946 h 9958"/>
                <a:gd name="connsiteX257" fmla="*/ 8695 w 10000"/>
                <a:gd name="connsiteY257" fmla="*/ 5061 h 9958"/>
                <a:gd name="connsiteX258" fmla="*/ 8689 w 10000"/>
                <a:gd name="connsiteY258" fmla="*/ 5132 h 9958"/>
                <a:gd name="connsiteX259" fmla="*/ 8656 w 10000"/>
                <a:gd name="connsiteY259" fmla="*/ 5167 h 9958"/>
                <a:gd name="connsiteX260" fmla="*/ 8591 w 10000"/>
                <a:gd name="connsiteY260" fmla="*/ 5139 h 9958"/>
                <a:gd name="connsiteX261" fmla="*/ 8533 w 10000"/>
                <a:gd name="connsiteY261" fmla="*/ 5047 h 9958"/>
                <a:gd name="connsiteX262" fmla="*/ 8467 w 10000"/>
                <a:gd name="connsiteY262" fmla="*/ 5118 h 9958"/>
                <a:gd name="connsiteX263" fmla="*/ 8402 w 10000"/>
                <a:gd name="connsiteY263" fmla="*/ 5068 h 9958"/>
                <a:gd name="connsiteX264" fmla="*/ 8395 w 10000"/>
                <a:gd name="connsiteY264" fmla="*/ 5040 h 9958"/>
                <a:gd name="connsiteX265" fmla="*/ 8303 w 10000"/>
                <a:gd name="connsiteY265" fmla="*/ 4975 h 9958"/>
                <a:gd name="connsiteX266" fmla="*/ 8277 w 10000"/>
                <a:gd name="connsiteY266" fmla="*/ 4989 h 9958"/>
                <a:gd name="connsiteX267" fmla="*/ 8290 w 10000"/>
                <a:gd name="connsiteY267" fmla="*/ 5068 h 9958"/>
                <a:gd name="connsiteX268" fmla="*/ 8238 w 10000"/>
                <a:gd name="connsiteY268" fmla="*/ 5167 h 9958"/>
                <a:gd name="connsiteX269" fmla="*/ 8277 w 10000"/>
                <a:gd name="connsiteY269" fmla="*/ 5189 h 9958"/>
                <a:gd name="connsiteX270" fmla="*/ 8350 w 10000"/>
                <a:gd name="connsiteY270" fmla="*/ 5174 h 9958"/>
                <a:gd name="connsiteX271" fmla="*/ 8363 w 10000"/>
                <a:gd name="connsiteY271" fmla="*/ 5210 h 9958"/>
                <a:gd name="connsiteX272" fmla="*/ 8350 w 10000"/>
                <a:gd name="connsiteY272" fmla="*/ 5254 h 9958"/>
                <a:gd name="connsiteX273" fmla="*/ 8376 w 10000"/>
                <a:gd name="connsiteY273" fmla="*/ 5310 h 9958"/>
                <a:gd name="connsiteX274" fmla="*/ 8434 w 10000"/>
                <a:gd name="connsiteY274" fmla="*/ 5346 h 9958"/>
                <a:gd name="connsiteX275" fmla="*/ 8421 w 10000"/>
                <a:gd name="connsiteY275" fmla="*/ 5432 h 9958"/>
                <a:gd name="connsiteX276" fmla="*/ 8460 w 10000"/>
                <a:gd name="connsiteY276" fmla="*/ 5476 h 9958"/>
                <a:gd name="connsiteX277" fmla="*/ 8414 w 10000"/>
                <a:gd name="connsiteY277" fmla="*/ 5518 h 9958"/>
                <a:gd name="connsiteX278" fmla="*/ 8402 w 10000"/>
                <a:gd name="connsiteY278" fmla="*/ 5674 h 9958"/>
                <a:gd name="connsiteX279" fmla="*/ 8376 w 10000"/>
                <a:gd name="connsiteY279" fmla="*/ 5681 h 9958"/>
                <a:gd name="connsiteX280" fmla="*/ 8408 w 10000"/>
                <a:gd name="connsiteY280" fmla="*/ 5753 h 9958"/>
                <a:gd name="connsiteX281" fmla="*/ 8414 w 10000"/>
                <a:gd name="connsiteY281" fmla="*/ 5874 h 9958"/>
                <a:gd name="connsiteX282" fmla="*/ 8447 w 10000"/>
                <a:gd name="connsiteY282" fmla="*/ 5902 h 9958"/>
                <a:gd name="connsiteX283" fmla="*/ 8454 w 10000"/>
                <a:gd name="connsiteY283" fmla="*/ 5939 h 9958"/>
                <a:gd name="connsiteX284" fmla="*/ 8480 w 10000"/>
                <a:gd name="connsiteY284" fmla="*/ 5946 h 9958"/>
                <a:gd name="connsiteX285" fmla="*/ 8485 w 10000"/>
                <a:gd name="connsiteY285" fmla="*/ 6017 h 9958"/>
                <a:gd name="connsiteX286" fmla="*/ 8473 w 10000"/>
                <a:gd name="connsiteY286" fmla="*/ 6067 h 9958"/>
                <a:gd name="connsiteX287" fmla="*/ 8540 w 10000"/>
                <a:gd name="connsiteY287" fmla="*/ 6096 h 9958"/>
                <a:gd name="connsiteX288" fmla="*/ 8636 w 10000"/>
                <a:gd name="connsiteY288" fmla="*/ 6038 h 9958"/>
                <a:gd name="connsiteX289" fmla="*/ 8779 w 10000"/>
                <a:gd name="connsiteY289" fmla="*/ 5924 h 9958"/>
                <a:gd name="connsiteX290" fmla="*/ 8819 w 10000"/>
                <a:gd name="connsiteY290" fmla="*/ 5924 h 9958"/>
                <a:gd name="connsiteX291" fmla="*/ 8819 w 10000"/>
                <a:gd name="connsiteY291" fmla="*/ 6010 h 9958"/>
                <a:gd name="connsiteX292" fmla="*/ 8846 w 10000"/>
                <a:gd name="connsiteY292" fmla="*/ 6024 h 9958"/>
                <a:gd name="connsiteX293" fmla="*/ 8890 w 10000"/>
                <a:gd name="connsiteY293" fmla="*/ 6124 h 9958"/>
                <a:gd name="connsiteX294" fmla="*/ 8923 w 10000"/>
                <a:gd name="connsiteY294" fmla="*/ 6132 h 9958"/>
                <a:gd name="connsiteX295" fmla="*/ 8903 w 10000"/>
                <a:gd name="connsiteY295" fmla="*/ 6189 h 9958"/>
                <a:gd name="connsiteX296" fmla="*/ 8956 w 10000"/>
                <a:gd name="connsiteY296" fmla="*/ 6317 h 9958"/>
                <a:gd name="connsiteX297" fmla="*/ 8956 w 10000"/>
                <a:gd name="connsiteY297" fmla="*/ 6381 h 9958"/>
                <a:gd name="connsiteX298" fmla="*/ 8983 w 10000"/>
                <a:gd name="connsiteY298" fmla="*/ 6453 h 9958"/>
                <a:gd name="connsiteX299" fmla="*/ 8942 w 10000"/>
                <a:gd name="connsiteY299" fmla="*/ 6510 h 9958"/>
                <a:gd name="connsiteX300" fmla="*/ 8897 w 10000"/>
                <a:gd name="connsiteY300" fmla="*/ 6503 h 9958"/>
                <a:gd name="connsiteX301" fmla="*/ 8897 w 10000"/>
                <a:gd name="connsiteY301" fmla="*/ 6538 h 9958"/>
                <a:gd name="connsiteX302" fmla="*/ 8942 w 10000"/>
                <a:gd name="connsiteY302" fmla="*/ 6581 h 9958"/>
                <a:gd name="connsiteX303" fmla="*/ 8962 w 10000"/>
                <a:gd name="connsiteY303" fmla="*/ 6552 h 9958"/>
                <a:gd name="connsiteX304" fmla="*/ 9001 w 10000"/>
                <a:gd name="connsiteY304" fmla="*/ 6616 h 9958"/>
                <a:gd name="connsiteX305" fmla="*/ 9048 w 10000"/>
                <a:gd name="connsiteY305" fmla="*/ 6616 h 9958"/>
                <a:gd name="connsiteX306" fmla="*/ 9020 w 10000"/>
                <a:gd name="connsiteY306" fmla="*/ 6796 h 9958"/>
                <a:gd name="connsiteX307" fmla="*/ 9001 w 10000"/>
                <a:gd name="connsiteY307" fmla="*/ 6831 h 9958"/>
                <a:gd name="connsiteX308" fmla="*/ 8942 w 10000"/>
                <a:gd name="connsiteY308" fmla="*/ 6817 h 9958"/>
                <a:gd name="connsiteX309" fmla="*/ 8871 w 10000"/>
                <a:gd name="connsiteY309" fmla="*/ 6838 h 9958"/>
                <a:gd name="connsiteX310" fmla="*/ 8846 w 10000"/>
                <a:gd name="connsiteY310" fmla="*/ 6882 h 9958"/>
                <a:gd name="connsiteX311" fmla="*/ 8839 w 10000"/>
                <a:gd name="connsiteY311" fmla="*/ 6924 h 9958"/>
                <a:gd name="connsiteX312" fmla="*/ 8794 w 10000"/>
                <a:gd name="connsiteY312" fmla="*/ 6974 h 9958"/>
                <a:gd name="connsiteX313" fmla="*/ 8722 w 10000"/>
                <a:gd name="connsiteY313" fmla="*/ 6981 h 9958"/>
                <a:gd name="connsiteX314" fmla="*/ 8707 w 10000"/>
                <a:gd name="connsiteY314" fmla="*/ 7002 h 9958"/>
                <a:gd name="connsiteX315" fmla="*/ 8662 w 10000"/>
                <a:gd name="connsiteY315" fmla="*/ 6967 h 9958"/>
                <a:gd name="connsiteX316" fmla="*/ 8618 w 10000"/>
                <a:gd name="connsiteY316" fmla="*/ 6974 h 9958"/>
                <a:gd name="connsiteX317" fmla="*/ 8591 w 10000"/>
                <a:gd name="connsiteY317" fmla="*/ 6946 h 9958"/>
                <a:gd name="connsiteX318" fmla="*/ 8533 w 10000"/>
                <a:gd name="connsiteY318" fmla="*/ 6931 h 9958"/>
                <a:gd name="connsiteX319" fmla="*/ 8546 w 10000"/>
                <a:gd name="connsiteY319" fmla="*/ 6981 h 9958"/>
                <a:gd name="connsiteX320" fmla="*/ 8519 w 10000"/>
                <a:gd name="connsiteY320" fmla="*/ 7031 h 9958"/>
                <a:gd name="connsiteX321" fmla="*/ 8421 w 10000"/>
                <a:gd name="connsiteY321" fmla="*/ 7024 h 9958"/>
                <a:gd name="connsiteX322" fmla="*/ 8389 w 10000"/>
                <a:gd name="connsiteY322" fmla="*/ 7002 h 9958"/>
                <a:gd name="connsiteX323" fmla="*/ 8337 w 10000"/>
                <a:gd name="connsiteY323" fmla="*/ 7024 h 9958"/>
                <a:gd name="connsiteX324" fmla="*/ 8330 w 10000"/>
                <a:gd name="connsiteY324" fmla="*/ 7095 h 9958"/>
                <a:gd name="connsiteX325" fmla="*/ 8232 w 10000"/>
                <a:gd name="connsiteY325" fmla="*/ 7174 h 9958"/>
                <a:gd name="connsiteX326" fmla="*/ 8199 w 10000"/>
                <a:gd name="connsiteY326" fmla="*/ 7131 h 9958"/>
                <a:gd name="connsiteX327" fmla="*/ 8128 w 10000"/>
                <a:gd name="connsiteY327" fmla="*/ 7152 h 9958"/>
                <a:gd name="connsiteX328" fmla="*/ 8083 w 10000"/>
                <a:gd name="connsiteY328" fmla="*/ 7174 h 9958"/>
                <a:gd name="connsiteX329" fmla="*/ 8076 w 10000"/>
                <a:gd name="connsiteY329" fmla="*/ 7209 h 9958"/>
                <a:gd name="connsiteX330" fmla="*/ 7976 w 10000"/>
                <a:gd name="connsiteY330" fmla="*/ 7287 h 9958"/>
                <a:gd name="connsiteX331" fmla="*/ 7920 w 10000"/>
                <a:gd name="connsiteY331" fmla="*/ 7273 h 9958"/>
                <a:gd name="connsiteX332" fmla="*/ 7861 w 10000"/>
                <a:gd name="connsiteY332" fmla="*/ 7301 h 9958"/>
                <a:gd name="connsiteX333" fmla="*/ 7815 w 10000"/>
                <a:gd name="connsiteY333" fmla="*/ 7345 h 9958"/>
                <a:gd name="connsiteX334" fmla="*/ 7750 w 10000"/>
                <a:gd name="connsiteY334" fmla="*/ 7373 h 9958"/>
                <a:gd name="connsiteX335" fmla="*/ 7755 w 10000"/>
                <a:gd name="connsiteY335" fmla="*/ 7416 h 9958"/>
                <a:gd name="connsiteX336" fmla="*/ 7698 w 10000"/>
                <a:gd name="connsiteY336" fmla="*/ 7444 h 9958"/>
                <a:gd name="connsiteX337" fmla="*/ 7612 w 10000"/>
                <a:gd name="connsiteY337" fmla="*/ 7566 h 9958"/>
                <a:gd name="connsiteX338" fmla="*/ 7600 w 10000"/>
                <a:gd name="connsiteY338" fmla="*/ 7617 h 9958"/>
                <a:gd name="connsiteX339" fmla="*/ 7573 w 10000"/>
                <a:gd name="connsiteY339" fmla="*/ 7603 h 9958"/>
                <a:gd name="connsiteX340" fmla="*/ 7586 w 10000"/>
                <a:gd name="connsiteY340" fmla="*/ 7566 h 9958"/>
                <a:gd name="connsiteX341" fmla="*/ 7502 w 10000"/>
                <a:gd name="connsiteY341" fmla="*/ 7381 h 9958"/>
                <a:gd name="connsiteX342" fmla="*/ 7502 w 10000"/>
                <a:gd name="connsiteY342" fmla="*/ 7309 h 9958"/>
                <a:gd name="connsiteX343" fmla="*/ 7464 w 10000"/>
                <a:gd name="connsiteY343" fmla="*/ 7309 h 9958"/>
                <a:gd name="connsiteX344" fmla="*/ 7343 w 10000"/>
                <a:gd name="connsiteY344" fmla="*/ 7238 h 9958"/>
                <a:gd name="connsiteX345" fmla="*/ 7274 w 10000"/>
                <a:gd name="connsiteY345" fmla="*/ 7273 h 9958"/>
                <a:gd name="connsiteX346" fmla="*/ 7253 w 10000"/>
                <a:gd name="connsiteY346" fmla="*/ 7316 h 9958"/>
                <a:gd name="connsiteX347" fmla="*/ 7305 w 10000"/>
                <a:gd name="connsiteY347" fmla="*/ 7366 h 9958"/>
                <a:gd name="connsiteX348" fmla="*/ 7318 w 10000"/>
                <a:gd name="connsiteY348" fmla="*/ 7409 h 9958"/>
                <a:gd name="connsiteX349" fmla="*/ 7285 w 10000"/>
                <a:gd name="connsiteY349" fmla="*/ 7452 h 9958"/>
                <a:gd name="connsiteX350" fmla="*/ 7292 w 10000"/>
                <a:gd name="connsiteY350" fmla="*/ 7487 h 9958"/>
                <a:gd name="connsiteX351" fmla="*/ 7280 w 10000"/>
                <a:gd name="connsiteY351" fmla="*/ 7559 h 9958"/>
                <a:gd name="connsiteX352" fmla="*/ 7285 w 10000"/>
                <a:gd name="connsiteY352" fmla="*/ 7631 h 9958"/>
                <a:gd name="connsiteX353" fmla="*/ 7325 w 10000"/>
                <a:gd name="connsiteY353" fmla="*/ 7744 h 9958"/>
                <a:gd name="connsiteX354" fmla="*/ 7285 w 10000"/>
                <a:gd name="connsiteY354" fmla="*/ 7787 h 9958"/>
                <a:gd name="connsiteX355" fmla="*/ 7292 w 10000"/>
                <a:gd name="connsiteY355" fmla="*/ 7824 h 9958"/>
                <a:gd name="connsiteX356" fmla="*/ 7259 w 10000"/>
                <a:gd name="connsiteY356" fmla="*/ 7838 h 9958"/>
                <a:gd name="connsiteX357" fmla="*/ 7241 w 10000"/>
                <a:gd name="connsiteY357" fmla="*/ 7859 h 9958"/>
                <a:gd name="connsiteX358" fmla="*/ 7115 w 10000"/>
                <a:gd name="connsiteY358" fmla="*/ 7845 h 9958"/>
                <a:gd name="connsiteX359" fmla="*/ 7097 w 10000"/>
                <a:gd name="connsiteY359" fmla="*/ 7801 h 9958"/>
                <a:gd name="connsiteX360" fmla="*/ 7057 w 10000"/>
                <a:gd name="connsiteY360" fmla="*/ 7831 h 9958"/>
                <a:gd name="connsiteX361" fmla="*/ 6973 w 10000"/>
                <a:gd name="connsiteY361" fmla="*/ 7816 h 9958"/>
                <a:gd name="connsiteX362" fmla="*/ 6915 w 10000"/>
                <a:gd name="connsiteY362" fmla="*/ 7838 h 9958"/>
                <a:gd name="connsiteX363" fmla="*/ 6881 w 10000"/>
                <a:gd name="connsiteY363" fmla="*/ 7688 h 9958"/>
                <a:gd name="connsiteX364" fmla="*/ 6847 w 10000"/>
                <a:gd name="connsiteY364" fmla="*/ 7681 h 9958"/>
                <a:gd name="connsiteX365" fmla="*/ 6809 w 10000"/>
                <a:gd name="connsiteY365" fmla="*/ 7588 h 9958"/>
                <a:gd name="connsiteX366" fmla="*/ 6830 w 10000"/>
                <a:gd name="connsiteY366" fmla="*/ 7545 h 9958"/>
                <a:gd name="connsiteX367" fmla="*/ 6875 w 10000"/>
                <a:gd name="connsiteY367" fmla="*/ 7566 h 9958"/>
                <a:gd name="connsiteX368" fmla="*/ 6895 w 10000"/>
                <a:gd name="connsiteY368" fmla="*/ 7516 h 9958"/>
                <a:gd name="connsiteX369" fmla="*/ 6863 w 10000"/>
                <a:gd name="connsiteY369" fmla="*/ 7480 h 9958"/>
                <a:gd name="connsiteX370" fmla="*/ 6881 w 10000"/>
                <a:gd name="connsiteY370" fmla="*/ 7444 h 9958"/>
                <a:gd name="connsiteX371" fmla="*/ 6797 w 10000"/>
                <a:gd name="connsiteY371" fmla="*/ 7373 h 9958"/>
                <a:gd name="connsiteX372" fmla="*/ 6803 w 10000"/>
                <a:gd name="connsiteY372" fmla="*/ 7338 h 9958"/>
                <a:gd name="connsiteX373" fmla="*/ 6751 w 10000"/>
                <a:gd name="connsiteY373" fmla="*/ 7301 h 9958"/>
                <a:gd name="connsiteX374" fmla="*/ 6783 w 10000"/>
                <a:gd name="connsiteY374" fmla="*/ 7259 h 9958"/>
                <a:gd name="connsiteX375" fmla="*/ 6770 w 10000"/>
                <a:gd name="connsiteY375" fmla="*/ 7209 h 9958"/>
                <a:gd name="connsiteX376" fmla="*/ 6711 w 10000"/>
                <a:gd name="connsiteY376" fmla="*/ 7131 h 9958"/>
                <a:gd name="connsiteX377" fmla="*/ 6673 w 10000"/>
                <a:gd name="connsiteY377" fmla="*/ 7066 h 9958"/>
                <a:gd name="connsiteX378" fmla="*/ 6594 w 10000"/>
                <a:gd name="connsiteY378" fmla="*/ 7095 h 9958"/>
                <a:gd name="connsiteX379" fmla="*/ 6550 w 10000"/>
                <a:gd name="connsiteY379" fmla="*/ 7088 h 9958"/>
                <a:gd name="connsiteX380" fmla="*/ 6523 w 10000"/>
                <a:gd name="connsiteY380" fmla="*/ 7152 h 9958"/>
                <a:gd name="connsiteX381" fmla="*/ 6433 w 10000"/>
                <a:gd name="connsiteY381" fmla="*/ 7160 h 9958"/>
                <a:gd name="connsiteX382" fmla="*/ 6399 w 10000"/>
                <a:gd name="connsiteY382" fmla="*/ 7152 h 9958"/>
                <a:gd name="connsiteX383" fmla="*/ 6321 w 10000"/>
                <a:gd name="connsiteY383" fmla="*/ 7202 h 9958"/>
                <a:gd name="connsiteX384" fmla="*/ 6329 w 10000"/>
                <a:gd name="connsiteY384" fmla="*/ 7301 h 9958"/>
                <a:gd name="connsiteX385" fmla="*/ 6308 w 10000"/>
                <a:gd name="connsiteY385" fmla="*/ 7366 h 9958"/>
                <a:gd name="connsiteX386" fmla="*/ 6308 w 10000"/>
                <a:gd name="connsiteY386" fmla="*/ 7423 h 9958"/>
                <a:gd name="connsiteX387" fmla="*/ 6242 w 10000"/>
                <a:gd name="connsiteY387" fmla="*/ 7466 h 9958"/>
                <a:gd name="connsiteX388" fmla="*/ 6171 w 10000"/>
                <a:gd name="connsiteY388" fmla="*/ 7473 h 9958"/>
                <a:gd name="connsiteX389" fmla="*/ 6151 w 10000"/>
                <a:gd name="connsiteY389" fmla="*/ 7452 h 9958"/>
                <a:gd name="connsiteX390" fmla="*/ 6086 w 10000"/>
                <a:gd name="connsiteY390" fmla="*/ 7430 h 9958"/>
                <a:gd name="connsiteX391" fmla="*/ 6049 w 10000"/>
                <a:gd name="connsiteY391" fmla="*/ 7473 h 9958"/>
                <a:gd name="connsiteX392" fmla="*/ 6040 w 10000"/>
                <a:gd name="connsiteY392" fmla="*/ 7516 h 9958"/>
                <a:gd name="connsiteX393" fmla="*/ 6001 w 10000"/>
                <a:gd name="connsiteY393" fmla="*/ 7523 h 9958"/>
                <a:gd name="connsiteX394" fmla="*/ 5995 w 10000"/>
                <a:gd name="connsiteY394" fmla="*/ 7566 h 9958"/>
                <a:gd name="connsiteX395" fmla="*/ 5963 w 10000"/>
                <a:gd name="connsiteY395" fmla="*/ 7566 h 9958"/>
                <a:gd name="connsiteX396" fmla="*/ 5924 w 10000"/>
                <a:gd name="connsiteY396" fmla="*/ 7466 h 9958"/>
                <a:gd name="connsiteX397" fmla="*/ 5832 w 10000"/>
                <a:gd name="connsiteY397" fmla="*/ 7516 h 9958"/>
                <a:gd name="connsiteX398" fmla="*/ 5727 w 10000"/>
                <a:gd name="connsiteY398" fmla="*/ 7595 h 9958"/>
                <a:gd name="connsiteX399" fmla="*/ 5687 w 10000"/>
                <a:gd name="connsiteY399" fmla="*/ 7610 h 9958"/>
                <a:gd name="connsiteX400" fmla="*/ 5702 w 10000"/>
                <a:gd name="connsiteY400" fmla="*/ 7659 h 9958"/>
                <a:gd name="connsiteX401" fmla="*/ 5642 w 10000"/>
                <a:gd name="connsiteY401" fmla="*/ 7681 h 9958"/>
                <a:gd name="connsiteX402" fmla="*/ 5602 w 10000"/>
                <a:gd name="connsiteY402" fmla="*/ 7652 h 9958"/>
                <a:gd name="connsiteX403" fmla="*/ 5518 w 10000"/>
                <a:gd name="connsiteY403" fmla="*/ 7666 h 9958"/>
                <a:gd name="connsiteX404" fmla="*/ 5518 w 10000"/>
                <a:gd name="connsiteY404" fmla="*/ 7437 h 9958"/>
                <a:gd name="connsiteX405" fmla="*/ 5602 w 10000"/>
                <a:gd name="connsiteY405" fmla="*/ 7871 h 9958"/>
                <a:gd name="connsiteX0" fmla="*/ 5128 w 10000"/>
                <a:gd name="connsiteY0" fmla="*/ 8049 h 10000"/>
                <a:gd name="connsiteX1" fmla="*/ 5179 w 10000"/>
                <a:gd name="connsiteY1" fmla="*/ 8330 h 10000"/>
                <a:gd name="connsiteX2" fmla="*/ 5132 w 10000"/>
                <a:gd name="connsiteY2" fmla="*/ 8337 h 10000"/>
                <a:gd name="connsiteX3" fmla="*/ 4976 w 10000"/>
                <a:gd name="connsiteY3" fmla="*/ 8436 h 10000"/>
                <a:gd name="connsiteX4" fmla="*/ 4886 w 10000"/>
                <a:gd name="connsiteY4" fmla="*/ 8451 h 10000"/>
                <a:gd name="connsiteX5" fmla="*/ 4851 w 10000"/>
                <a:gd name="connsiteY5" fmla="*/ 8394 h 10000"/>
                <a:gd name="connsiteX6" fmla="*/ 4710 w 10000"/>
                <a:gd name="connsiteY6" fmla="*/ 8444 h 10000"/>
                <a:gd name="connsiteX7" fmla="*/ 4690 w 10000"/>
                <a:gd name="connsiteY7" fmla="*/ 8516 h 10000"/>
                <a:gd name="connsiteX8" fmla="*/ 4606 w 10000"/>
                <a:gd name="connsiteY8" fmla="*/ 8501 h 10000"/>
                <a:gd name="connsiteX9" fmla="*/ 4534 w 10000"/>
                <a:gd name="connsiteY9" fmla="*/ 8466 h 10000"/>
                <a:gd name="connsiteX10" fmla="*/ 4475 w 10000"/>
                <a:gd name="connsiteY10" fmla="*/ 8487 h 10000"/>
                <a:gd name="connsiteX11" fmla="*/ 2054 w 10000"/>
                <a:gd name="connsiteY11" fmla="*/ 9061 h 10000"/>
                <a:gd name="connsiteX12" fmla="*/ 1096 w 10000"/>
                <a:gd name="connsiteY12" fmla="*/ 10000 h 10000"/>
                <a:gd name="connsiteX13" fmla="*/ 1010 w 10000"/>
                <a:gd name="connsiteY13" fmla="*/ 9892 h 10000"/>
                <a:gd name="connsiteX14" fmla="*/ 932 w 10000"/>
                <a:gd name="connsiteY14" fmla="*/ 9576 h 10000"/>
                <a:gd name="connsiteX15" fmla="*/ 267 w 10000"/>
                <a:gd name="connsiteY15" fmla="*/ 7175 h 10000"/>
                <a:gd name="connsiteX16" fmla="*/ 5945 w 10000"/>
                <a:gd name="connsiteY16" fmla="*/ 7703 h 10000"/>
                <a:gd name="connsiteX17" fmla="*/ 4807 w 10000"/>
                <a:gd name="connsiteY17" fmla="*/ 5770 h 10000"/>
                <a:gd name="connsiteX18" fmla="*/ 4957 w 10000"/>
                <a:gd name="connsiteY18" fmla="*/ 5777 h 10000"/>
                <a:gd name="connsiteX19" fmla="*/ 5009 w 10000"/>
                <a:gd name="connsiteY19" fmla="*/ 5799 h 10000"/>
                <a:gd name="connsiteX20" fmla="*/ 5120 w 10000"/>
                <a:gd name="connsiteY20" fmla="*/ 5691 h 10000"/>
                <a:gd name="connsiteX21" fmla="*/ 5179 w 10000"/>
                <a:gd name="connsiteY21" fmla="*/ 5684 h 10000"/>
                <a:gd name="connsiteX22" fmla="*/ 5231 w 10000"/>
                <a:gd name="connsiteY22" fmla="*/ 5620 h 10000"/>
                <a:gd name="connsiteX23" fmla="*/ 5296 w 10000"/>
                <a:gd name="connsiteY23" fmla="*/ 5570 h 10000"/>
                <a:gd name="connsiteX24" fmla="*/ 5361 w 10000"/>
                <a:gd name="connsiteY24" fmla="*/ 5462 h 10000"/>
                <a:gd name="connsiteX25" fmla="*/ 5375 w 10000"/>
                <a:gd name="connsiteY25" fmla="*/ 5398 h 10000"/>
                <a:gd name="connsiteX26" fmla="*/ 5453 w 10000"/>
                <a:gd name="connsiteY26" fmla="*/ 5369 h 10000"/>
                <a:gd name="connsiteX27" fmla="*/ 5544 w 10000"/>
                <a:gd name="connsiteY27" fmla="*/ 5405 h 10000"/>
                <a:gd name="connsiteX28" fmla="*/ 5622 w 10000"/>
                <a:gd name="connsiteY28" fmla="*/ 5391 h 10000"/>
                <a:gd name="connsiteX29" fmla="*/ 5702 w 10000"/>
                <a:gd name="connsiteY29" fmla="*/ 5398 h 10000"/>
                <a:gd name="connsiteX30" fmla="*/ 5839 w 10000"/>
                <a:gd name="connsiteY30" fmla="*/ 5354 h 10000"/>
                <a:gd name="connsiteX31" fmla="*/ 5929 w 10000"/>
                <a:gd name="connsiteY31" fmla="*/ 5246 h 10000"/>
                <a:gd name="connsiteX32" fmla="*/ 5967 w 10000"/>
                <a:gd name="connsiteY32" fmla="*/ 5211 h 10000"/>
                <a:gd name="connsiteX33" fmla="*/ 6028 w 10000"/>
                <a:gd name="connsiteY33" fmla="*/ 5211 h 10000"/>
                <a:gd name="connsiteX34" fmla="*/ 6073 w 10000"/>
                <a:gd name="connsiteY34" fmla="*/ 5154 h 10000"/>
                <a:gd name="connsiteX35" fmla="*/ 6054 w 10000"/>
                <a:gd name="connsiteY35" fmla="*/ 5089 h 10000"/>
                <a:gd name="connsiteX36" fmla="*/ 6067 w 10000"/>
                <a:gd name="connsiteY36" fmla="*/ 5032 h 10000"/>
                <a:gd name="connsiteX37" fmla="*/ 6126 w 10000"/>
                <a:gd name="connsiteY37" fmla="*/ 4925 h 10000"/>
                <a:gd name="connsiteX38" fmla="*/ 6189 w 10000"/>
                <a:gd name="connsiteY38" fmla="*/ 4824 h 10000"/>
                <a:gd name="connsiteX39" fmla="*/ 6256 w 10000"/>
                <a:gd name="connsiteY39" fmla="*/ 4803 h 10000"/>
                <a:gd name="connsiteX40" fmla="*/ 6289 w 10000"/>
                <a:gd name="connsiteY40" fmla="*/ 4767 h 10000"/>
                <a:gd name="connsiteX41" fmla="*/ 6399 w 10000"/>
                <a:gd name="connsiteY41" fmla="*/ 4781 h 10000"/>
                <a:gd name="connsiteX42" fmla="*/ 6511 w 10000"/>
                <a:gd name="connsiteY42" fmla="*/ 4781 h 10000"/>
                <a:gd name="connsiteX43" fmla="*/ 6517 w 10000"/>
                <a:gd name="connsiteY43" fmla="*/ 4717 h 10000"/>
                <a:gd name="connsiteX44" fmla="*/ 6536 w 10000"/>
                <a:gd name="connsiteY44" fmla="*/ 4674 h 10000"/>
                <a:gd name="connsiteX45" fmla="*/ 6529 w 10000"/>
                <a:gd name="connsiteY45" fmla="*/ 4645 h 10000"/>
                <a:gd name="connsiteX46" fmla="*/ 6594 w 10000"/>
                <a:gd name="connsiteY46" fmla="*/ 4623 h 10000"/>
                <a:gd name="connsiteX47" fmla="*/ 6640 w 10000"/>
                <a:gd name="connsiteY47" fmla="*/ 4681 h 10000"/>
                <a:gd name="connsiteX48" fmla="*/ 6705 w 10000"/>
                <a:gd name="connsiteY48" fmla="*/ 4659 h 10000"/>
                <a:gd name="connsiteX49" fmla="*/ 6726 w 10000"/>
                <a:gd name="connsiteY49" fmla="*/ 4623 h 10000"/>
                <a:gd name="connsiteX50" fmla="*/ 6778 w 10000"/>
                <a:gd name="connsiteY50" fmla="*/ 4609 h 10000"/>
                <a:gd name="connsiteX51" fmla="*/ 6886 w 10000"/>
                <a:gd name="connsiteY51" fmla="*/ 4537 h 10000"/>
                <a:gd name="connsiteX52" fmla="*/ 6992 w 10000"/>
                <a:gd name="connsiteY52" fmla="*/ 4566 h 10000"/>
                <a:gd name="connsiteX53" fmla="*/ 7020 w 10000"/>
                <a:gd name="connsiteY53" fmla="*/ 4551 h 10000"/>
                <a:gd name="connsiteX54" fmla="*/ 7076 w 10000"/>
                <a:gd name="connsiteY54" fmla="*/ 4573 h 10000"/>
                <a:gd name="connsiteX55" fmla="*/ 7103 w 10000"/>
                <a:gd name="connsiteY55" fmla="*/ 4515 h 10000"/>
                <a:gd name="connsiteX56" fmla="*/ 7129 w 10000"/>
                <a:gd name="connsiteY56" fmla="*/ 4544 h 10000"/>
                <a:gd name="connsiteX57" fmla="*/ 7169 w 10000"/>
                <a:gd name="connsiteY57" fmla="*/ 4537 h 10000"/>
                <a:gd name="connsiteX58" fmla="*/ 7213 w 10000"/>
                <a:gd name="connsiteY58" fmla="*/ 4601 h 10000"/>
                <a:gd name="connsiteX59" fmla="*/ 7265 w 10000"/>
                <a:gd name="connsiteY59" fmla="*/ 4594 h 10000"/>
                <a:gd name="connsiteX60" fmla="*/ 7312 w 10000"/>
                <a:gd name="connsiteY60" fmla="*/ 4623 h 10000"/>
                <a:gd name="connsiteX61" fmla="*/ 7331 w 10000"/>
                <a:gd name="connsiteY61" fmla="*/ 4601 h 10000"/>
                <a:gd name="connsiteX62" fmla="*/ 7425 w 10000"/>
                <a:gd name="connsiteY62" fmla="*/ 4609 h 10000"/>
                <a:gd name="connsiteX63" fmla="*/ 7437 w 10000"/>
                <a:gd name="connsiteY63" fmla="*/ 4630 h 10000"/>
                <a:gd name="connsiteX64" fmla="*/ 7534 w 10000"/>
                <a:gd name="connsiteY64" fmla="*/ 4558 h 10000"/>
                <a:gd name="connsiteX65" fmla="*/ 7534 w 10000"/>
                <a:gd name="connsiteY65" fmla="*/ 4437 h 10000"/>
                <a:gd name="connsiteX66" fmla="*/ 7509 w 10000"/>
                <a:gd name="connsiteY66" fmla="*/ 4423 h 10000"/>
                <a:gd name="connsiteX67" fmla="*/ 7489 w 10000"/>
                <a:gd name="connsiteY67" fmla="*/ 4337 h 10000"/>
                <a:gd name="connsiteX68" fmla="*/ 7450 w 10000"/>
                <a:gd name="connsiteY68" fmla="*/ 4251 h 10000"/>
                <a:gd name="connsiteX69" fmla="*/ 7390 w 10000"/>
                <a:gd name="connsiteY69" fmla="*/ 4215 h 10000"/>
                <a:gd name="connsiteX70" fmla="*/ 7383 w 10000"/>
                <a:gd name="connsiteY70" fmla="*/ 4173 h 10000"/>
                <a:gd name="connsiteX71" fmla="*/ 7299 w 10000"/>
                <a:gd name="connsiteY71" fmla="*/ 4094 h 10000"/>
                <a:gd name="connsiteX72" fmla="*/ 7305 w 10000"/>
                <a:gd name="connsiteY72" fmla="*/ 4064 h 10000"/>
                <a:gd name="connsiteX73" fmla="*/ 7221 w 10000"/>
                <a:gd name="connsiteY73" fmla="*/ 4022 h 10000"/>
                <a:gd name="connsiteX74" fmla="*/ 7213 w 10000"/>
                <a:gd name="connsiteY74" fmla="*/ 3942 h 10000"/>
                <a:gd name="connsiteX75" fmla="*/ 7071 w 10000"/>
                <a:gd name="connsiteY75" fmla="*/ 3871 h 10000"/>
                <a:gd name="connsiteX76" fmla="*/ 6992 w 10000"/>
                <a:gd name="connsiteY76" fmla="*/ 3720 h 10000"/>
                <a:gd name="connsiteX77" fmla="*/ 6875 w 10000"/>
                <a:gd name="connsiteY77" fmla="*/ 3713 h 10000"/>
                <a:gd name="connsiteX78" fmla="*/ 6835 w 10000"/>
                <a:gd name="connsiteY78" fmla="*/ 3684 h 10000"/>
                <a:gd name="connsiteX79" fmla="*/ 6778 w 10000"/>
                <a:gd name="connsiteY79" fmla="*/ 3706 h 10000"/>
                <a:gd name="connsiteX80" fmla="*/ 6686 w 10000"/>
                <a:gd name="connsiteY80" fmla="*/ 3706 h 10000"/>
                <a:gd name="connsiteX81" fmla="*/ 6555 w 10000"/>
                <a:gd name="connsiteY81" fmla="*/ 3878 h 10000"/>
                <a:gd name="connsiteX82" fmla="*/ 6511 w 10000"/>
                <a:gd name="connsiteY82" fmla="*/ 3958 h 10000"/>
                <a:gd name="connsiteX83" fmla="*/ 6393 w 10000"/>
                <a:gd name="connsiteY83" fmla="*/ 3834 h 10000"/>
                <a:gd name="connsiteX84" fmla="*/ 6308 w 10000"/>
                <a:gd name="connsiteY84" fmla="*/ 3784 h 10000"/>
                <a:gd name="connsiteX85" fmla="*/ 6223 w 10000"/>
                <a:gd name="connsiteY85" fmla="*/ 3791 h 10000"/>
                <a:gd name="connsiteX86" fmla="*/ 6138 w 10000"/>
                <a:gd name="connsiteY86" fmla="*/ 3827 h 10000"/>
                <a:gd name="connsiteX87" fmla="*/ 6067 w 10000"/>
                <a:gd name="connsiteY87" fmla="*/ 3799 h 10000"/>
                <a:gd name="connsiteX88" fmla="*/ 6001 w 10000"/>
                <a:gd name="connsiteY88" fmla="*/ 3841 h 10000"/>
                <a:gd name="connsiteX89" fmla="*/ 5936 w 10000"/>
                <a:gd name="connsiteY89" fmla="*/ 3927 h 10000"/>
                <a:gd name="connsiteX90" fmla="*/ 5786 w 10000"/>
                <a:gd name="connsiteY90" fmla="*/ 3770 h 10000"/>
                <a:gd name="connsiteX91" fmla="*/ 5766 w 10000"/>
                <a:gd name="connsiteY91" fmla="*/ 3612 h 10000"/>
                <a:gd name="connsiteX92" fmla="*/ 5884 w 10000"/>
                <a:gd name="connsiteY92" fmla="*/ 3548 h 10000"/>
                <a:gd name="connsiteX93" fmla="*/ 5877 w 10000"/>
                <a:gd name="connsiteY93" fmla="*/ 3376 h 10000"/>
                <a:gd name="connsiteX94" fmla="*/ 5988 w 10000"/>
                <a:gd name="connsiteY94" fmla="*/ 3175 h 10000"/>
                <a:gd name="connsiteX95" fmla="*/ 5976 w 10000"/>
                <a:gd name="connsiteY95" fmla="*/ 3139 h 10000"/>
                <a:gd name="connsiteX96" fmla="*/ 6242 w 10000"/>
                <a:gd name="connsiteY96" fmla="*/ 2480 h 10000"/>
                <a:gd name="connsiteX97" fmla="*/ 6386 w 10000"/>
                <a:gd name="connsiteY97" fmla="*/ 2581 h 10000"/>
                <a:gd name="connsiteX98" fmla="*/ 6471 w 10000"/>
                <a:gd name="connsiteY98" fmla="*/ 2624 h 10000"/>
                <a:gd name="connsiteX99" fmla="*/ 6555 w 10000"/>
                <a:gd name="connsiteY99" fmla="*/ 2624 h 10000"/>
                <a:gd name="connsiteX100" fmla="*/ 6686 w 10000"/>
                <a:gd name="connsiteY100" fmla="*/ 2703 h 10000"/>
                <a:gd name="connsiteX101" fmla="*/ 6705 w 10000"/>
                <a:gd name="connsiteY101" fmla="*/ 2652 h 10000"/>
                <a:gd name="connsiteX102" fmla="*/ 6791 w 10000"/>
                <a:gd name="connsiteY102" fmla="*/ 2638 h 10000"/>
                <a:gd name="connsiteX103" fmla="*/ 6863 w 10000"/>
                <a:gd name="connsiteY103" fmla="*/ 2553 h 10000"/>
                <a:gd name="connsiteX104" fmla="*/ 6953 w 10000"/>
                <a:gd name="connsiteY104" fmla="*/ 2487 h 10000"/>
                <a:gd name="connsiteX105" fmla="*/ 6992 w 10000"/>
                <a:gd name="connsiteY105" fmla="*/ 2422 h 10000"/>
                <a:gd name="connsiteX106" fmla="*/ 7129 w 10000"/>
                <a:gd name="connsiteY106" fmla="*/ 2379 h 10000"/>
                <a:gd name="connsiteX107" fmla="*/ 7202 w 10000"/>
                <a:gd name="connsiteY107" fmla="*/ 2386 h 10000"/>
                <a:gd name="connsiteX108" fmla="*/ 7259 w 10000"/>
                <a:gd name="connsiteY108" fmla="*/ 2323 h 10000"/>
                <a:gd name="connsiteX109" fmla="*/ 7305 w 10000"/>
                <a:gd name="connsiteY109" fmla="*/ 2236 h 10000"/>
                <a:gd name="connsiteX110" fmla="*/ 7285 w 10000"/>
                <a:gd name="connsiteY110" fmla="*/ 2222 h 10000"/>
                <a:gd name="connsiteX111" fmla="*/ 7305 w 10000"/>
                <a:gd name="connsiteY111" fmla="*/ 2129 h 10000"/>
                <a:gd name="connsiteX112" fmla="*/ 7227 w 10000"/>
                <a:gd name="connsiteY112" fmla="*/ 2129 h 10000"/>
                <a:gd name="connsiteX113" fmla="*/ 7265 w 10000"/>
                <a:gd name="connsiteY113" fmla="*/ 2051 h 10000"/>
                <a:gd name="connsiteX114" fmla="*/ 7274 w 10000"/>
                <a:gd name="connsiteY114" fmla="*/ 1957 h 10000"/>
                <a:gd name="connsiteX115" fmla="*/ 7305 w 10000"/>
                <a:gd name="connsiteY115" fmla="*/ 1935 h 10000"/>
                <a:gd name="connsiteX116" fmla="*/ 7363 w 10000"/>
                <a:gd name="connsiteY116" fmla="*/ 1843 h 10000"/>
                <a:gd name="connsiteX117" fmla="*/ 7357 w 10000"/>
                <a:gd name="connsiteY117" fmla="*/ 1770 h 10000"/>
                <a:gd name="connsiteX118" fmla="*/ 7405 w 10000"/>
                <a:gd name="connsiteY118" fmla="*/ 1691 h 10000"/>
                <a:gd name="connsiteX119" fmla="*/ 7457 w 10000"/>
                <a:gd name="connsiteY119" fmla="*/ 1641 h 10000"/>
                <a:gd name="connsiteX120" fmla="*/ 7476 w 10000"/>
                <a:gd name="connsiteY120" fmla="*/ 1556 h 10000"/>
                <a:gd name="connsiteX121" fmla="*/ 7469 w 10000"/>
                <a:gd name="connsiteY121" fmla="*/ 1527 h 10000"/>
                <a:gd name="connsiteX122" fmla="*/ 7515 w 10000"/>
                <a:gd name="connsiteY122" fmla="*/ 1469 h 10000"/>
                <a:gd name="connsiteX123" fmla="*/ 7580 w 10000"/>
                <a:gd name="connsiteY123" fmla="*/ 1298 h 10000"/>
                <a:gd name="connsiteX124" fmla="*/ 7600 w 10000"/>
                <a:gd name="connsiteY124" fmla="*/ 1197 h 10000"/>
                <a:gd name="connsiteX125" fmla="*/ 7633 w 10000"/>
                <a:gd name="connsiteY125" fmla="*/ 1204 h 10000"/>
                <a:gd name="connsiteX126" fmla="*/ 7722 w 10000"/>
                <a:gd name="connsiteY126" fmla="*/ 1091 h 10000"/>
                <a:gd name="connsiteX127" fmla="*/ 7827 w 10000"/>
                <a:gd name="connsiteY127" fmla="*/ 1024 h 10000"/>
                <a:gd name="connsiteX128" fmla="*/ 7839 w 10000"/>
                <a:gd name="connsiteY128" fmla="*/ 946 h 10000"/>
                <a:gd name="connsiteX129" fmla="*/ 7880 w 10000"/>
                <a:gd name="connsiteY129" fmla="*/ 861 h 10000"/>
                <a:gd name="connsiteX130" fmla="*/ 7867 w 10000"/>
                <a:gd name="connsiteY130" fmla="*/ 795 h 10000"/>
                <a:gd name="connsiteX131" fmla="*/ 7815 w 10000"/>
                <a:gd name="connsiteY131" fmla="*/ 738 h 10000"/>
                <a:gd name="connsiteX132" fmla="*/ 7839 w 10000"/>
                <a:gd name="connsiteY132" fmla="*/ 667 h 10000"/>
                <a:gd name="connsiteX133" fmla="*/ 7839 w 10000"/>
                <a:gd name="connsiteY133" fmla="*/ 580 h 10000"/>
                <a:gd name="connsiteX134" fmla="*/ 7743 w 10000"/>
                <a:gd name="connsiteY134" fmla="*/ 509 h 10000"/>
                <a:gd name="connsiteX135" fmla="*/ 7646 w 10000"/>
                <a:gd name="connsiteY135" fmla="*/ 551 h 10000"/>
                <a:gd name="connsiteX136" fmla="*/ 7600 w 10000"/>
                <a:gd name="connsiteY136" fmla="*/ 551 h 10000"/>
                <a:gd name="connsiteX137" fmla="*/ 7580 w 10000"/>
                <a:gd name="connsiteY137" fmla="*/ 502 h 10000"/>
                <a:gd name="connsiteX138" fmla="*/ 7580 w 10000"/>
                <a:gd name="connsiteY138" fmla="*/ 410 h 10000"/>
                <a:gd name="connsiteX139" fmla="*/ 7704 w 10000"/>
                <a:gd name="connsiteY139" fmla="*/ 314 h 10000"/>
                <a:gd name="connsiteX140" fmla="*/ 7743 w 10000"/>
                <a:gd name="connsiteY140" fmla="*/ 236 h 10000"/>
                <a:gd name="connsiteX141" fmla="*/ 7821 w 10000"/>
                <a:gd name="connsiteY141" fmla="*/ 172 h 10000"/>
                <a:gd name="connsiteX142" fmla="*/ 7893 w 10000"/>
                <a:gd name="connsiteY142" fmla="*/ 50 h 10000"/>
                <a:gd name="connsiteX143" fmla="*/ 7944 w 10000"/>
                <a:gd name="connsiteY143" fmla="*/ 28 h 10000"/>
                <a:gd name="connsiteX144" fmla="*/ 8016 w 10000"/>
                <a:gd name="connsiteY144" fmla="*/ 43 h 10000"/>
                <a:gd name="connsiteX145" fmla="*/ 8167 w 10000"/>
                <a:gd name="connsiteY145" fmla="*/ 0 h 10000"/>
                <a:gd name="connsiteX146" fmla="*/ 8238 w 10000"/>
                <a:gd name="connsiteY146" fmla="*/ 71 h 10000"/>
                <a:gd name="connsiteX147" fmla="*/ 8232 w 10000"/>
                <a:gd name="connsiteY147" fmla="*/ 123 h 10000"/>
                <a:gd name="connsiteX148" fmla="*/ 8266 w 10000"/>
                <a:gd name="connsiteY148" fmla="*/ 144 h 10000"/>
                <a:gd name="connsiteX149" fmla="*/ 8290 w 10000"/>
                <a:gd name="connsiteY149" fmla="*/ 194 h 10000"/>
                <a:gd name="connsiteX150" fmla="*/ 8251 w 10000"/>
                <a:gd name="connsiteY150" fmla="*/ 250 h 10000"/>
                <a:gd name="connsiteX151" fmla="*/ 8199 w 10000"/>
                <a:gd name="connsiteY151" fmla="*/ 381 h 10000"/>
                <a:gd name="connsiteX152" fmla="*/ 8116 w 10000"/>
                <a:gd name="connsiteY152" fmla="*/ 481 h 10000"/>
                <a:gd name="connsiteX153" fmla="*/ 8037 w 10000"/>
                <a:gd name="connsiteY153" fmla="*/ 537 h 10000"/>
                <a:gd name="connsiteX154" fmla="*/ 8096 w 10000"/>
                <a:gd name="connsiteY154" fmla="*/ 559 h 10000"/>
                <a:gd name="connsiteX155" fmla="*/ 8173 w 10000"/>
                <a:gd name="connsiteY155" fmla="*/ 646 h 10000"/>
                <a:gd name="connsiteX156" fmla="*/ 8226 w 10000"/>
                <a:gd name="connsiteY156" fmla="*/ 653 h 10000"/>
                <a:gd name="connsiteX157" fmla="*/ 8251 w 10000"/>
                <a:gd name="connsiteY157" fmla="*/ 745 h 10000"/>
                <a:gd name="connsiteX158" fmla="*/ 8303 w 10000"/>
                <a:gd name="connsiteY158" fmla="*/ 766 h 10000"/>
                <a:gd name="connsiteX159" fmla="*/ 8343 w 10000"/>
                <a:gd name="connsiteY159" fmla="*/ 759 h 10000"/>
                <a:gd name="connsiteX160" fmla="*/ 8421 w 10000"/>
                <a:gd name="connsiteY160" fmla="*/ 617 h 10000"/>
                <a:gd name="connsiteX161" fmla="*/ 8493 w 10000"/>
                <a:gd name="connsiteY161" fmla="*/ 632 h 10000"/>
                <a:gd name="connsiteX162" fmla="*/ 8505 w 10000"/>
                <a:gd name="connsiteY162" fmla="*/ 674 h 10000"/>
                <a:gd name="connsiteX163" fmla="*/ 8558 w 10000"/>
                <a:gd name="connsiteY163" fmla="*/ 724 h 10000"/>
                <a:gd name="connsiteX164" fmla="*/ 8558 w 10000"/>
                <a:gd name="connsiteY164" fmla="*/ 759 h 10000"/>
                <a:gd name="connsiteX165" fmla="*/ 8603 w 10000"/>
                <a:gd name="connsiteY165" fmla="*/ 781 h 10000"/>
                <a:gd name="connsiteX166" fmla="*/ 8669 w 10000"/>
                <a:gd name="connsiteY166" fmla="*/ 781 h 10000"/>
                <a:gd name="connsiteX167" fmla="*/ 8675 w 10000"/>
                <a:gd name="connsiteY167" fmla="*/ 846 h 10000"/>
                <a:gd name="connsiteX168" fmla="*/ 8618 w 10000"/>
                <a:gd name="connsiteY168" fmla="*/ 875 h 10000"/>
                <a:gd name="connsiteX169" fmla="*/ 8669 w 10000"/>
                <a:gd name="connsiteY169" fmla="*/ 1155 h 10000"/>
                <a:gd name="connsiteX170" fmla="*/ 8722 w 10000"/>
                <a:gd name="connsiteY170" fmla="*/ 1282 h 10000"/>
                <a:gd name="connsiteX171" fmla="*/ 8707 w 10000"/>
                <a:gd name="connsiteY171" fmla="*/ 1341 h 10000"/>
                <a:gd name="connsiteX172" fmla="*/ 8753 w 10000"/>
                <a:gd name="connsiteY172" fmla="*/ 1405 h 10000"/>
                <a:gd name="connsiteX173" fmla="*/ 8761 w 10000"/>
                <a:gd name="connsiteY173" fmla="*/ 1448 h 10000"/>
                <a:gd name="connsiteX174" fmla="*/ 8884 w 10000"/>
                <a:gd name="connsiteY174" fmla="*/ 1497 h 10000"/>
                <a:gd name="connsiteX175" fmla="*/ 9035 w 10000"/>
                <a:gd name="connsiteY175" fmla="*/ 1455 h 10000"/>
                <a:gd name="connsiteX176" fmla="*/ 9053 w 10000"/>
                <a:gd name="connsiteY176" fmla="*/ 1398 h 10000"/>
                <a:gd name="connsiteX177" fmla="*/ 9106 w 10000"/>
                <a:gd name="connsiteY177" fmla="*/ 1419 h 10000"/>
                <a:gd name="connsiteX178" fmla="*/ 9139 w 10000"/>
                <a:gd name="connsiteY178" fmla="*/ 1469 h 10000"/>
                <a:gd name="connsiteX179" fmla="*/ 9218 w 10000"/>
                <a:gd name="connsiteY179" fmla="*/ 1433 h 10000"/>
                <a:gd name="connsiteX180" fmla="*/ 9263 w 10000"/>
                <a:gd name="connsiteY180" fmla="*/ 1433 h 10000"/>
                <a:gd name="connsiteX181" fmla="*/ 9328 w 10000"/>
                <a:gd name="connsiteY181" fmla="*/ 1490 h 10000"/>
                <a:gd name="connsiteX182" fmla="*/ 9366 w 10000"/>
                <a:gd name="connsiteY182" fmla="*/ 1412 h 10000"/>
                <a:gd name="connsiteX183" fmla="*/ 9445 w 10000"/>
                <a:gd name="connsiteY183" fmla="*/ 1448 h 10000"/>
                <a:gd name="connsiteX184" fmla="*/ 9486 w 10000"/>
                <a:gd name="connsiteY184" fmla="*/ 1405 h 10000"/>
                <a:gd name="connsiteX185" fmla="*/ 9517 w 10000"/>
                <a:gd name="connsiteY185" fmla="*/ 1412 h 10000"/>
                <a:gd name="connsiteX186" fmla="*/ 9549 w 10000"/>
                <a:gd name="connsiteY186" fmla="*/ 1370 h 10000"/>
                <a:gd name="connsiteX187" fmla="*/ 9544 w 10000"/>
                <a:gd name="connsiteY187" fmla="*/ 1327 h 10000"/>
                <a:gd name="connsiteX188" fmla="*/ 9589 w 10000"/>
                <a:gd name="connsiteY188" fmla="*/ 1305 h 10000"/>
                <a:gd name="connsiteX189" fmla="*/ 9621 w 10000"/>
                <a:gd name="connsiteY189" fmla="*/ 1233 h 10000"/>
                <a:gd name="connsiteX190" fmla="*/ 9715 w 10000"/>
                <a:gd name="connsiteY190" fmla="*/ 1240 h 10000"/>
                <a:gd name="connsiteX191" fmla="*/ 9850 w 10000"/>
                <a:gd name="connsiteY191" fmla="*/ 1448 h 10000"/>
                <a:gd name="connsiteX192" fmla="*/ 9875 w 10000"/>
                <a:gd name="connsiteY192" fmla="*/ 1519 h 10000"/>
                <a:gd name="connsiteX193" fmla="*/ 9968 w 10000"/>
                <a:gd name="connsiteY193" fmla="*/ 1613 h 10000"/>
                <a:gd name="connsiteX194" fmla="*/ 10000 w 10000"/>
                <a:gd name="connsiteY194" fmla="*/ 1698 h 10000"/>
                <a:gd name="connsiteX195" fmla="*/ 9928 w 10000"/>
                <a:gd name="connsiteY195" fmla="*/ 1815 h 10000"/>
                <a:gd name="connsiteX196" fmla="*/ 9875 w 10000"/>
                <a:gd name="connsiteY196" fmla="*/ 1857 h 10000"/>
                <a:gd name="connsiteX197" fmla="*/ 9903 w 10000"/>
                <a:gd name="connsiteY197" fmla="*/ 1978 h 10000"/>
                <a:gd name="connsiteX198" fmla="*/ 9823 w 10000"/>
                <a:gd name="connsiteY198" fmla="*/ 2072 h 10000"/>
                <a:gd name="connsiteX199" fmla="*/ 9778 w 10000"/>
                <a:gd name="connsiteY199" fmla="*/ 2093 h 10000"/>
                <a:gd name="connsiteX200" fmla="*/ 9778 w 10000"/>
                <a:gd name="connsiteY200" fmla="*/ 2157 h 10000"/>
                <a:gd name="connsiteX201" fmla="*/ 9720 w 10000"/>
                <a:gd name="connsiteY201" fmla="*/ 2280 h 10000"/>
                <a:gd name="connsiteX202" fmla="*/ 9681 w 10000"/>
                <a:gd name="connsiteY202" fmla="*/ 2287 h 10000"/>
                <a:gd name="connsiteX203" fmla="*/ 9688 w 10000"/>
                <a:gd name="connsiteY203" fmla="*/ 2372 h 10000"/>
                <a:gd name="connsiteX204" fmla="*/ 9653 w 10000"/>
                <a:gd name="connsiteY204" fmla="*/ 2436 h 10000"/>
                <a:gd name="connsiteX205" fmla="*/ 9662 w 10000"/>
                <a:gd name="connsiteY205" fmla="*/ 2724 h 10000"/>
                <a:gd name="connsiteX206" fmla="*/ 9681 w 10000"/>
                <a:gd name="connsiteY206" fmla="*/ 2746 h 10000"/>
                <a:gd name="connsiteX207" fmla="*/ 9674 w 10000"/>
                <a:gd name="connsiteY207" fmla="*/ 2839 h 10000"/>
                <a:gd name="connsiteX208" fmla="*/ 9662 w 10000"/>
                <a:gd name="connsiteY208" fmla="*/ 2925 h 10000"/>
                <a:gd name="connsiteX209" fmla="*/ 9616 w 10000"/>
                <a:gd name="connsiteY209" fmla="*/ 2967 h 10000"/>
                <a:gd name="connsiteX210" fmla="*/ 9531 w 10000"/>
                <a:gd name="connsiteY210" fmla="*/ 2932 h 10000"/>
                <a:gd name="connsiteX211" fmla="*/ 9492 w 10000"/>
                <a:gd name="connsiteY211" fmla="*/ 2982 h 10000"/>
                <a:gd name="connsiteX212" fmla="*/ 9498 w 10000"/>
                <a:gd name="connsiteY212" fmla="*/ 3025 h 10000"/>
                <a:gd name="connsiteX213" fmla="*/ 9471 w 10000"/>
                <a:gd name="connsiteY213" fmla="*/ 3110 h 10000"/>
                <a:gd name="connsiteX214" fmla="*/ 9426 w 10000"/>
                <a:gd name="connsiteY214" fmla="*/ 3168 h 10000"/>
                <a:gd name="connsiteX215" fmla="*/ 9413 w 10000"/>
                <a:gd name="connsiteY215" fmla="*/ 3269 h 10000"/>
                <a:gd name="connsiteX216" fmla="*/ 9381 w 10000"/>
                <a:gd name="connsiteY216" fmla="*/ 3355 h 10000"/>
                <a:gd name="connsiteX217" fmla="*/ 9387 w 10000"/>
                <a:gd name="connsiteY217" fmla="*/ 3412 h 10000"/>
                <a:gd name="connsiteX218" fmla="*/ 9374 w 10000"/>
                <a:gd name="connsiteY218" fmla="*/ 3470 h 10000"/>
                <a:gd name="connsiteX219" fmla="*/ 9399 w 10000"/>
                <a:gd name="connsiteY219" fmla="*/ 3520 h 10000"/>
                <a:gd name="connsiteX220" fmla="*/ 9361 w 10000"/>
                <a:gd name="connsiteY220" fmla="*/ 3598 h 10000"/>
                <a:gd name="connsiteX221" fmla="*/ 9296 w 10000"/>
                <a:gd name="connsiteY221" fmla="*/ 3477 h 10000"/>
                <a:gd name="connsiteX222" fmla="*/ 9296 w 10000"/>
                <a:gd name="connsiteY222" fmla="*/ 3383 h 10000"/>
                <a:gd name="connsiteX223" fmla="*/ 9277 w 10000"/>
                <a:gd name="connsiteY223" fmla="*/ 3369 h 10000"/>
                <a:gd name="connsiteX224" fmla="*/ 9197 w 10000"/>
                <a:gd name="connsiteY224" fmla="*/ 3434 h 10000"/>
                <a:gd name="connsiteX225" fmla="*/ 9073 w 10000"/>
                <a:gd name="connsiteY225" fmla="*/ 3584 h 10000"/>
                <a:gd name="connsiteX226" fmla="*/ 9001 w 10000"/>
                <a:gd name="connsiteY226" fmla="*/ 3692 h 10000"/>
                <a:gd name="connsiteX227" fmla="*/ 8890 w 10000"/>
                <a:gd name="connsiteY227" fmla="*/ 3749 h 10000"/>
                <a:gd name="connsiteX228" fmla="*/ 8851 w 10000"/>
                <a:gd name="connsiteY228" fmla="*/ 3834 h 10000"/>
                <a:gd name="connsiteX229" fmla="*/ 8819 w 10000"/>
                <a:gd name="connsiteY229" fmla="*/ 3863 h 10000"/>
                <a:gd name="connsiteX230" fmla="*/ 8695 w 10000"/>
                <a:gd name="connsiteY230" fmla="*/ 3942 h 10000"/>
                <a:gd name="connsiteX231" fmla="*/ 8591 w 10000"/>
                <a:gd name="connsiteY231" fmla="*/ 4036 h 10000"/>
                <a:gd name="connsiteX232" fmla="*/ 8565 w 10000"/>
                <a:gd name="connsiteY232" fmla="*/ 4108 h 10000"/>
                <a:gd name="connsiteX233" fmla="*/ 8524 w 10000"/>
                <a:gd name="connsiteY233" fmla="*/ 4143 h 10000"/>
                <a:gd name="connsiteX234" fmla="*/ 8578 w 10000"/>
                <a:gd name="connsiteY234" fmla="*/ 4236 h 10000"/>
                <a:gd name="connsiteX235" fmla="*/ 8630 w 10000"/>
                <a:gd name="connsiteY235" fmla="*/ 4307 h 10000"/>
                <a:gd name="connsiteX236" fmla="*/ 8702 w 10000"/>
                <a:gd name="connsiteY236" fmla="*/ 4337 h 10000"/>
                <a:gd name="connsiteX237" fmla="*/ 8675 w 10000"/>
                <a:gd name="connsiteY237" fmla="*/ 4387 h 10000"/>
                <a:gd name="connsiteX238" fmla="*/ 8727 w 10000"/>
                <a:gd name="connsiteY238" fmla="*/ 4401 h 10000"/>
                <a:gd name="connsiteX239" fmla="*/ 8727 w 10000"/>
                <a:gd name="connsiteY239" fmla="*/ 4487 h 10000"/>
                <a:gd name="connsiteX240" fmla="*/ 8767 w 10000"/>
                <a:gd name="connsiteY240" fmla="*/ 4551 h 10000"/>
                <a:gd name="connsiteX241" fmla="*/ 8831 w 10000"/>
                <a:gd name="connsiteY241" fmla="*/ 4537 h 10000"/>
                <a:gd name="connsiteX242" fmla="*/ 8858 w 10000"/>
                <a:gd name="connsiteY242" fmla="*/ 4466 h 10000"/>
                <a:gd name="connsiteX243" fmla="*/ 8910 w 10000"/>
                <a:gd name="connsiteY243" fmla="*/ 4458 h 10000"/>
                <a:gd name="connsiteX244" fmla="*/ 8916 w 10000"/>
                <a:gd name="connsiteY244" fmla="*/ 4401 h 10000"/>
                <a:gd name="connsiteX245" fmla="*/ 8983 w 10000"/>
                <a:gd name="connsiteY245" fmla="*/ 4401 h 10000"/>
                <a:gd name="connsiteX246" fmla="*/ 8956 w 10000"/>
                <a:gd name="connsiteY246" fmla="*/ 4473 h 10000"/>
                <a:gd name="connsiteX247" fmla="*/ 9020 w 10000"/>
                <a:gd name="connsiteY247" fmla="*/ 4508 h 10000"/>
                <a:gd name="connsiteX248" fmla="*/ 9008 w 10000"/>
                <a:gd name="connsiteY248" fmla="*/ 4573 h 10000"/>
                <a:gd name="connsiteX249" fmla="*/ 8910 w 10000"/>
                <a:gd name="connsiteY249" fmla="*/ 4580 h 10000"/>
                <a:gd name="connsiteX250" fmla="*/ 8839 w 10000"/>
                <a:gd name="connsiteY250" fmla="*/ 4623 h 10000"/>
                <a:gd name="connsiteX251" fmla="*/ 8775 w 10000"/>
                <a:gd name="connsiteY251" fmla="*/ 4645 h 10000"/>
                <a:gd name="connsiteX252" fmla="*/ 8775 w 10000"/>
                <a:gd name="connsiteY252" fmla="*/ 4745 h 10000"/>
                <a:gd name="connsiteX253" fmla="*/ 8839 w 10000"/>
                <a:gd name="connsiteY253" fmla="*/ 4853 h 10000"/>
                <a:gd name="connsiteX254" fmla="*/ 8786 w 10000"/>
                <a:gd name="connsiteY254" fmla="*/ 4953 h 10000"/>
                <a:gd name="connsiteX255" fmla="*/ 8681 w 10000"/>
                <a:gd name="connsiteY255" fmla="*/ 4967 h 10000"/>
                <a:gd name="connsiteX256" fmla="*/ 8695 w 10000"/>
                <a:gd name="connsiteY256" fmla="*/ 5082 h 10000"/>
                <a:gd name="connsiteX257" fmla="*/ 8689 w 10000"/>
                <a:gd name="connsiteY257" fmla="*/ 5154 h 10000"/>
                <a:gd name="connsiteX258" fmla="*/ 8656 w 10000"/>
                <a:gd name="connsiteY258" fmla="*/ 5189 h 10000"/>
                <a:gd name="connsiteX259" fmla="*/ 8591 w 10000"/>
                <a:gd name="connsiteY259" fmla="*/ 5161 h 10000"/>
                <a:gd name="connsiteX260" fmla="*/ 8533 w 10000"/>
                <a:gd name="connsiteY260" fmla="*/ 5068 h 10000"/>
                <a:gd name="connsiteX261" fmla="*/ 8467 w 10000"/>
                <a:gd name="connsiteY261" fmla="*/ 5140 h 10000"/>
                <a:gd name="connsiteX262" fmla="*/ 8402 w 10000"/>
                <a:gd name="connsiteY262" fmla="*/ 5089 h 10000"/>
                <a:gd name="connsiteX263" fmla="*/ 8395 w 10000"/>
                <a:gd name="connsiteY263" fmla="*/ 5061 h 10000"/>
                <a:gd name="connsiteX264" fmla="*/ 8303 w 10000"/>
                <a:gd name="connsiteY264" fmla="*/ 4996 h 10000"/>
                <a:gd name="connsiteX265" fmla="*/ 8277 w 10000"/>
                <a:gd name="connsiteY265" fmla="*/ 5010 h 10000"/>
                <a:gd name="connsiteX266" fmla="*/ 8290 w 10000"/>
                <a:gd name="connsiteY266" fmla="*/ 5089 h 10000"/>
                <a:gd name="connsiteX267" fmla="*/ 8238 w 10000"/>
                <a:gd name="connsiteY267" fmla="*/ 5189 h 10000"/>
                <a:gd name="connsiteX268" fmla="*/ 8277 w 10000"/>
                <a:gd name="connsiteY268" fmla="*/ 5211 h 10000"/>
                <a:gd name="connsiteX269" fmla="*/ 8350 w 10000"/>
                <a:gd name="connsiteY269" fmla="*/ 5196 h 10000"/>
                <a:gd name="connsiteX270" fmla="*/ 8363 w 10000"/>
                <a:gd name="connsiteY270" fmla="*/ 5232 h 10000"/>
                <a:gd name="connsiteX271" fmla="*/ 8350 w 10000"/>
                <a:gd name="connsiteY271" fmla="*/ 5276 h 10000"/>
                <a:gd name="connsiteX272" fmla="*/ 8376 w 10000"/>
                <a:gd name="connsiteY272" fmla="*/ 5332 h 10000"/>
                <a:gd name="connsiteX273" fmla="*/ 8434 w 10000"/>
                <a:gd name="connsiteY273" fmla="*/ 5369 h 10000"/>
                <a:gd name="connsiteX274" fmla="*/ 8421 w 10000"/>
                <a:gd name="connsiteY274" fmla="*/ 5455 h 10000"/>
                <a:gd name="connsiteX275" fmla="*/ 8460 w 10000"/>
                <a:gd name="connsiteY275" fmla="*/ 5499 h 10000"/>
                <a:gd name="connsiteX276" fmla="*/ 8414 w 10000"/>
                <a:gd name="connsiteY276" fmla="*/ 5541 h 10000"/>
                <a:gd name="connsiteX277" fmla="*/ 8402 w 10000"/>
                <a:gd name="connsiteY277" fmla="*/ 5698 h 10000"/>
                <a:gd name="connsiteX278" fmla="*/ 8376 w 10000"/>
                <a:gd name="connsiteY278" fmla="*/ 5705 h 10000"/>
                <a:gd name="connsiteX279" fmla="*/ 8408 w 10000"/>
                <a:gd name="connsiteY279" fmla="*/ 5777 h 10000"/>
                <a:gd name="connsiteX280" fmla="*/ 8414 w 10000"/>
                <a:gd name="connsiteY280" fmla="*/ 5899 h 10000"/>
                <a:gd name="connsiteX281" fmla="*/ 8447 w 10000"/>
                <a:gd name="connsiteY281" fmla="*/ 5927 h 10000"/>
                <a:gd name="connsiteX282" fmla="*/ 8454 w 10000"/>
                <a:gd name="connsiteY282" fmla="*/ 5964 h 10000"/>
                <a:gd name="connsiteX283" fmla="*/ 8480 w 10000"/>
                <a:gd name="connsiteY283" fmla="*/ 5971 h 10000"/>
                <a:gd name="connsiteX284" fmla="*/ 8485 w 10000"/>
                <a:gd name="connsiteY284" fmla="*/ 6042 h 10000"/>
                <a:gd name="connsiteX285" fmla="*/ 8473 w 10000"/>
                <a:gd name="connsiteY285" fmla="*/ 6093 h 10000"/>
                <a:gd name="connsiteX286" fmla="*/ 8540 w 10000"/>
                <a:gd name="connsiteY286" fmla="*/ 6122 h 10000"/>
                <a:gd name="connsiteX287" fmla="*/ 8636 w 10000"/>
                <a:gd name="connsiteY287" fmla="*/ 6063 h 10000"/>
                <a:gd name="connsiteX288" fmla="*/ 8779 w 10000"/>
                <a:gd name="connsiteY288" fmla="*/ 5949 h 10000"/>
                <a:gd name="connsiteX289" fmla="*/ 8819 w 10000"/>
                <a:gd name="connsiteY289" fmla="*/ 5949 h 10000"/>
                <a:gd name="connsiteX290" fmla="*/ 8819 w 10000"/>
                <a:gd name="connsiteY290" fmla="*/ 6035 h 10000"/>
                <a:gd name="connsiteX291" fmla="*/ 8846 w 10000"/>
                <a:gd name="connsiteY291" fmla="*/ 6049 h 10000"/>
                <a:gd name="connsiteX292" fmla="*/ 8890 w 10000"/>
                <a:gd name="connsiteY292" fmla="*/ 6150 h 10000"/>
                <a:gd name="connsiteX293" fmla="*/ 8923 w 10000"/>
                <a:gd name="connsiteY293" fmla="*/ 6158 h 10000"/>
                <a:gd name="connsiteX294" fmla="*/ 8903 w 10000"/>
                <a:gd name="connsiteY294" fmla="*/ 6215 h 10000"/>
                <a:gd name="connsiteX295" fmla="*/ 8956 w 10000"/>
                <a:gd name="connsiteY295" fmla="*/ 6344 h 10000"/>
                <a:gd name="connsiteX296" fmla="*/ 8956 w 10000"/>
                <a:gd name="connsiteY296" fmla="*/ 6408 h 10000"/>
                <a:gd name="connsiteX297" fmla="*/ 8983 w 10000"/>
                <a:gd name="connsiteY297" fmla="*/ 6480 h 10000"/>
                <a:gd name="connsiteX298" fmla="*/ 8942 w 10000"/>
                <a:gd name="connsiteY298" fmla="*/ 6537 h 10000"/>
                <a:gd name="connsiteX299" fmla="*/ 8897 w 10000"/>
                <a:gd name="connsiteY299" fmla="*/ 6530 h 10000"/>
                <a:gd name="connsiteX300" fmla="*/ 8897 w 10000"/>
                <a:gd name="connsiteY300" fmla="*/ 6566 h 10000"/>
                <a:gd name="connsiteX301" fmla="*/ 8942 w 10000"/>
                <a:gd name="connsiteY301" fmla="*/ 6609 h 10000"/>
                <a:gd name="connsiteX302" fmla="*/ 8962 w 10000"/>
                <a:gd name="connsiteY302" fmla="*/ 6580 h 10000"/>
                <a:gd name="connsiteX303" fmla="*/ 9001 w 10000"/>
                <a:gd name="connsiteY303" fmla="*/ 6644 h 10000"/>
                <a:gd name="connsiteX304" fmla="*/ 9048 w 10000"/>
                <a:gd name="connsiteY304" fmla="*/ 6644 h 10000"/>
                <a:gd name="connsiteX305" fmla="*/ 9020 w 10000"/>
                <a:gd name="connsiteY305" fmla="*/ 6825 h 10000"/>
                <a:gd name="connsiteX306" fmla="*/ 9001 w 10000"/>
                <a:gd name="connsiteY306" fmla="*/ 6860 h 10000"/>
                <a:gd name="connsiteX307" fmla="*/ 8942 w 10000"/>
                <a:gd name="connsiteY307" fmla="*/ 6846 h 10000"/>
                <a:gd name="connsiteX308" fmla="*/ 8871 w 10000"/>
                <a:gd name="connsiteY308" fmla="*/ 6867 h 10000"/>
                <a:gd name="connsiteX309" fmla="*/ 8846 w 10000"/>
                <a:gd name="connsiteY309" fmla="*/ 6911 h 10000"/>
                <a:gd name="connsiteX310" fmla="*/ 8839 w 10000"/>
                <a:gd name="connsiteY310" fmla="*/ 6953 h 10000"/>
                <a:gd name="connsiteX311" fmla="*/ 8794 w 10000"/>
                <a:gd name="connsiteY311" fmla="*/ 7003 h 10000"/>
                <a:gd name="connsiteX312" fmla="*/ 8722 w 10000"/>
                <a:gd name="connsiteY312" fmla="*/ 7010 h 10000"/>
                <a:gd name="connsiteX313" fmla="*/ 8707 w 10000"/>
                <a:gd name="connsiteY313" fmla="*/ 7032 h 10000"/>
                <a:gd name="connsiteX314" fmla="*/ 8662 w 10000"/>
                <a:gd name="connsiteY314" fmla="*/ 6996 h 10000"/>
                <a:gd name="connsiteX315" fmla="*/ 8618 w 10000"/>
                <a:gd name="connsiteY315" fmla="*/ 7003 h 10000"/>
                <a:gd name="connsiteX316" fmla="*/ 8591 w 10000"/>
                <a:gd name="connsiteY316" fmla="*/ 6975 h 10000"/>
                <a:gd name="connsiteX317" fmla="*/ 8533 w 10000"/>
                <a:gd name="connsiteY317" fmla="*/ 6960 h 10000"/>
                <a:gd name="connsiteX318" fmla="*/ 8546 w 10000"/>
                <a:gd name="connsiteY318" fmla="*/ 7010 h 10000"/>
                <a:gd name="connsiteX319" fmla="*/ 8519 w 10000"/>
                <a:gd name="connsiteY319" fmla="*/ 7061 h 10000"/>
                <a:gd name="connsiteX320" fmla="*/ 8421 w 10000"/>
                <a:gd name="connsiteY320" fmla="*/ 7054 h 10000"/>
                <a:gd name="connsiteX321" fmla="*/ 8389 w 10000"/>
                <a:gd name="connsiteY321" fmla="*/ 7032 h 10000"/>
                <a:gd name="connsiteX322" fmla="*/ 8337 w 10000"/>
                <a:gd name="connsiteY322" fmla="*/ 7054 h 10000"/>
                <a:gd name="connsiteX323" fmla="*/ 8330 w 10000"/>
                <a:gd name="connsiteY323" fmla="*/ 7125 h 10000"/>
                <a:gd name="connsiteX324" fmla="*/ 8232 w 10000"/>
                <a:gd name="connsiteY324" fmla="*/ 7204 h 10000"/>
                <a:gd name="connsiteX325" fmla="*/ 8199 w 10000"/>
                <a:gd name="connsiteY325" fmla="*/ 7161 h 10000"/>
                <a:gd name="connsiteX326" fmla="*/ 8128 w 10000"/>
                <a:gd name="connsiteY326" fmla="*/ 7182 h 10000"/>
                <a:gd name="connsiteX327" fmla="*/ 8083 w 10000"/>
                <a:gd name="connsiteY327" fmla="*/ 7204 h 10000"/>
                <a:gd name="connsiteX328" fmla="*/ 8076 w 10000"/>
                <a:gd name="connsiteY328" fmla="*/ 7239 h 10000"/>
                <a:gd name="connsiteX329" fmla="*/ 7976 w 10000"/>
                <a:gd name="connsiteY329" fmla="*/ 7318 h 10000"/>
                <a:gd name="connsiteX330" fmla="*/ 7920 w 10000"/>
                <a:gd name="connsiteY330" fmla="*/ 7304 h 10000"/>
                <a:gd name="connsiteX331" fmla="*/ 7861 w 10000"/>
                <a:gd name="connsiteY331" fmla="*/ 7332 h 10000"/>
                <a:gd name="connsiteX332" fmla="*/ 7815 w 10000"/>
                <a:gd name="connsiteY332" fmla="*/ 7376 h 10000"/>
                <a:gd name="connsiteX333" fmla="*/ 7750 w 10000"/>
                <a:gd name="connsiteY333" fmla="*/ 7404 h 10000"/>
                <a:gd name="connsiteX334" fmla="*/ 7755 w 10000"/>
                <a:gd name="connsiteY334" fmla="*/ 7447 h 10000"/>
                <a:gd name="connsiteX335" fmla="*/ 7698 w 10000"/>
                <a:gd name="connsiteY335" fmla="*/ 7475 h 10000"/>
                <a:gd name="connsiteX336" fmla="*/ 7612 w 10000"/>
                <a:gd name="connsiteY336" fmla="*/ 7598 h 10000"/>
                <a:gd name="connsiteX337" fmla="*/ 7600 w 10000"/>
                <a:gd name="connsiteY337" fmla="*/ 7649 h 10000"/>
                <a:gd name="connsiteX338" fmla="*/ 7573 w 10000"/>
                <a:gd name="connsiteY338" fmla="*/ 7635 h 10000"/>
                <a:gd name="connsiteX339" fmla="*/ 7586 w 10000"/>
                <a:gd name="connsiteY339" fmla="*/ 7598 h 10000"/>
                <a:gd name="connsiteX340" fmla="*/ 7502 w 10000"/>
                <a:gd name="connsiteY340" fmla="*/ 7412 h 10000"/>
                <a:gd name="connsiteX341" fmla="*/ 7502 w 10000"/>
                <a:gd name="connsiteY341" fmla="*/ 7340 h 10000"/>
                <a:gd name="connsiteX342" fmla="*/ 7464 w 10000"/>
                <a:gd name="connsiteY342" fmla="*/ 7340 h 10000"/>
                <a:gd name="connsiteX343" fmla="*/ 7343 w 10000"/>
                <a:gd name="connsiteY343" fmla="*/ 7269 h 10000"/>
                <a:gd name="connsiteX344" fmla="*/ 7274 w 10000"/>
                <a:gd name="connsiteY344" fmla="*/ 7304 h 10000"/>
                <a:gd name="connsiteX345" fmla="*/ 7253 w 10000"/>
                <a:gd name="connsiteY345" fmla="*/ 7347 h 10000"/>
                <a:gd name="connsiteX346" fmla="*/ 7305 w 10000"/>
                <a:gd name="connsiteY346" fmla="*/ 7397 h 10000"/>
                <a:gd name="connsiteX347" fmla="*/ 7318 w 10000"/>
                <a:gd name="connsiteY347" fmla="*/ 7440 h 10000"/>
                <a:gd name="connsiteX348" fmla="*/ 7285 w 10000"/>
                <a:gd name="connsiteY348" fmla="*/ 7483 h 10000"/>
                <a:gd name="connsiteX349" fmla="*/ 7292 w 10000"/>
                <a:gd name="connsiteY349" fmla="*/ 7519 h 10000"/>
                <a:gd name="connsiteX350" fmla="*/ 7280 w 10000"/>
                <a:gd name="connsiteY350" fmla="*/ 7591 h 10000"/>
                <a:gd name="connsiteX351" fmla="*/ 7285 w 10000"/>
                <a:gd name="connsiteY351" fmla="*/ 7663 h 10000"/>
                <a:gd name="connsiteX352" fmla="*/ 7325 w 10000"/>
                <a:gd name="connsiteY352" fmla="*/ 7777 h 10000"/>
                <a:gd name="connsiteX353" fmla="*/ 7285 w 10000"/>
                <a:gd name="connsiteY353" fmla="*/ 7820 h 10000"/>
                <a:gd name="connsiteX354" fmla="*/ 7292 w 10000"/>
                <a:gd name="connsiteY354" fmla="*/ 7857 h 10000"/>
                <a:gd name="connsiteX355" fmla="*/ 7259 w 10000"/>
                <a:gd name="connsiteY355" fmla="*/ 7871 h 10000"/>
                <a:gd name="connsiteX356" fmla="*/ 7241 w 10000"/>
                <a:gd name="connsiteY356" fmla="*/ 7892 h 10000"/>
                <a:gd name="connsiteX357" fmla="*/ 7115 w 10000"/>
                <a:gd name="connsiteY357" fmla="*/ 7878 h 10000"/>
                <a:gd name="connsiteX358" fmla="*/ 7097 w 10000"/>
                <a:gd name="connsiteY358" fmla="*/ 7834 h 10000"/>
                <a:gd name="connsiteX359" fmla="*/ 7057 w 10000"/>
                <a:gd name="connsiteY359" fmla="*/ 7864 h 10000"/>
                <a:gd name="connsiteX360" fmla="*/ 6973 w 10000"/>
                <a:gd name="connsiteY360" fmla="*/ 7849 h 10000"/>
                <a:gd name="connsiteX361" fmla="*/ 6915 w 10000"/>
                <a:gd name="connsiteY361" fmla="*/ 7871 h 10000"/>
                <a:gd name="connsiteX362" fmla="*/ 6881 w 10000"/>
                <a:gd name="connsiteY362" fmla="*/ 7720 h 10000"/>
                <a:gd name="connsiteX363" fmla="*/ 6847 w 10000"/>
                <a:gd name="connsiteY363" fmla="*/ 7713 h 10000"/>
                <a:gd name="connsiteX364" fmla="*/ 6809 w 10000"/>
                <a:gd name="connsiteY364" fmla="*/ 7620 h 10000"/>
                <a:gd name="connsiteX365" fmla="*/ 6830 w 10000"/>
                <a:gd name="connsiteY365" fmla="*/ 7577 h 10000"/>
                <a:gd name="connsiteX366" fmla="*/ 6875 w 10000"/>
                <a:gd name="connsiteY366" fmla="*/ 7598 h 10000"/>
                <a:gd name="connsiteX367" fmla="*/ 6895 w 10000"/>
                <a:gd name="connsiteY367" fmla="*/ 7548 h 10000"/>
                <a:gd name="connsiteX368" fmla="*/ 6863 w 10000"/>
                <a:gd name="connsiteY368" fmla="*/ 7512 h 10000"/>
                <a:gd name="connsiteX369" fmla="*/ 6881 w 10000"/>
                <a:gd name="connsiteY369" fmla="*/ 7475 h 10000"/>
                <a:gd name="connsiteX370" fmla="*/ 6797 w 10000"/>
                <a:gd name="connsiteY370" fmla="*/ 7404 h 10000"/>
                <a:gd name="connsiteX371" fmla="*/ 6803 w 10000"/>
                <a:gd name="connsiteY371" fmla="*/ 7369 h 10000"/>
                <a:gd name="connsiteX372" fmla="*/ 6751 w 10000"/>
                <a:gd name="connsiteY372" fmla="*/ 7332 h 10000"/>
                <a:gd name="connsiteX373" fmla="*/ 6783 w 10000"/>
                <a:gd name="connsiteY373" fmla="*/ 7290 h 10000"/>
                <a:gd name="connsiteX374" fmla="*/ 6770 w 10000"/>
                <a:gd name="connsiteY374" fmla="*/ 7239 h 10000"/>
                <a:gd name="connsiteX375" fmla="*/ 6711 w 10000"/>
                <a:gd name="connsiteY375" fmla="*/ 7161 h 10000"/>
                <a:gd name="connsiteX376" fmla="*/ 6673 w 10000"/>
                <a:gd name="connsiteY376" fmla="*/ 7096 h 10000"/>
                <a:gd name="connsiteX377" fmla="*/ 6594 w 10000"/>
                <a:gd name="connsiteY377" fmla="*/ 7125 h 10000"/>
                <a:gd name="connsiteX378" fmla="*/ 6550 w 10000"/>
                <a:gd name="connsiteY378" fmla="*/ 7118 h 10000"/>
                <a:gd name="connsiteX379" fmla="*/ 6523 w 10000"/>
                <a:gd name="connsiteY379" fmla="*/ 7182 h 10000"/>
                <a:gd name="connsiteX380" fmla="*/ 6433 w 10000"/>
                <a:gd name="connsiteY380" fmla="*/ 7190 h 10000"/>
                <a:gd name="connsiteX381" fmla="*/ 6399 w 10000"/>
                <a:gd name="connsiteY381" fmla="*/ 7182 h 10000"/>
                <a:gd name="connsiteX382" fmla="*/ 6321 w 10000"/>
                <a:gd name="connsiteY382" fmla="*/ 7232 h 10000"/>
                <a:gd name="connsiteX383" fmla="*/ 6329 w 10000"/>
                <a:gd name="connsiteY383" fmla="*/ 7332 h 10000"/>
                <a:gd name="connsiteX384" fmla="*/ 6308 w 10000"/>
                <a:gd name="connsiteY384" fmla="*/ 7397 h 10000"/>
                <a:gd name="connsiteX385" fmla="*/ 6308 w 10000"/>
                <a:gd name="connsiteY385" fmla="*/ 7454 h 10000"/>
                <a:gd name="connsiteX386" fmla="*/ 6242 w 10000"/>
                <a:gd name="connsiteY386" fmla="*/ 7497 h 10000"/>
                <a:gd name="connsiteX387" fmla="*/ 6171 w 10000"/>
                <a:gd name="connsiteY387" fmla="*/ 7505 h 10000"/>
                <a:gd name="connsiteX388" fmla="*/ 6151 w 10000"/>
                <a:gd name="connsiteY388" fmla="*/ 7483 h 10000"/>
                <a:gd name="connsiteX389" fmla="*/ 6086 w 10000"/>
                <a:gd name="connsiteY389" fmla="*/ 7461 h 10000"/>
                <a:gd name="connsiteX390" fmla="*/ 6049 w 10000"/>
                <a:gd name="connsiteY390" fmla="*/ 7505 h 10000"/>
                <a:gd name="connsiteX391" fmla="*/ 6040 w 10000"/>
                <a:gd name="connsiteY391" fmla="*/ 7548 h 10000"/>
                <a:gd name="connsiteX392" fmla="*/ 6001 w 10000"/>
                <a:gd name="connsiteY392" fmla="*/ 7555 h 10000"/>
                <a:gd name="connsiteX393" fmla="*/ 5995 w 10000"/>
                <a:gd name="connsiteY393" fmla="*/ 7598 h 10000"/>
                <a:gd name="connsiteX394" fmla="*/ 5963 w 10000"/>
                <a:gd name="connsiteY394" fmla="*/ 7598 h 10000"/>
                <a:gd name="connsiteX395" fmla="*/ 5924 w 10000"/>
                <a:gd name="connsiteY395" fmla="*/ 7497 h 10000"/>
                <a:gd name="connsiteX396" fmla="*/ 5832 w 10000"/>
                <a:gd name="connsiteY396" fmla="*/ 7548 h 10000"/>
                <a:gd name="connsiteX397" fmla="*/ 5727 w 10000"/>
                <a:gd name="connsiteY397" fmla="*/ 7627 h 10000"/>
                <a:gd name="connsiteX398" fmla="*/ 5687 w 10000"/>
                <a:gd name="connsiteY398" fmla="*/ 7642 h 10000"/>
                <a:gd name="connsiteX399" fmla="*/ 5702 w 10000"/>
                <a:gd name="connsiteY399" fmla="*/ 7691 h 10000"/>
                <a:gd name="connsiteX400" fmla="*/ 5642 w 10000"/>
                <a:gd name="connsiteY400" fmla="*/ 7713 h 10000"/>
                <a:gd name="connsiteX401" fmla="*/ 5602 w 10000"/>
                <a:gd name="connsiteY401" fmla="*/ 7684 h 10000"/>
                <a:gd name="connsiteX402" fmla="*/ 5518 w 10000"/>
                <a:gd name="connsiteY402" fmla="*/ 7698 h 10000"/>
                <a:gd name="connsiteX403" fmla="*/ 5518 w 10000"/>
                <a:gd name="connsiteY403" fmla="*/ 7468 h 10000"/>
                <a:gd name="connsiteX404" fmla="*/ 5602 w 10000"/>
                <a:gd name="connsiteY404" fmla="*/ 7904 h 10000"/>
                <a:gd name="connsiteX0" fmla="*/ 5128 w 10000"/>
                <a:gd name="connsiteY0" fmla="*/ 8049 h 10000"/>
                <a:gd name="connsiteX1" fmla="*/ 5179 w 10000"/>
                <a:gd name="connsiteY1" fmla="*/ 8330 h 10000"/>
                <a:gd name="connsiteX2" fmla="*/ 5132 w 10000"/>
                <a:gd name="connsiteY2" fmla="*/ 8337 h 10000"/>
                <a:gd name="connsiteX3" fmla="*/ 4976 w 10000"/>
                <a:gd name="connsiteY3" fmla="*/ 8436 h 10000"/>
                <a:gd name="connsiteX4" fmla="*/ 4886 w 10000"/>
                <a:gd name="connsiteY4" fmla="*/ 8451 h 10000"/>
                <a:gd name="connsiteX5" fmla="*/ 4851 w 10000"/>
                <a:gd name="connsiteY5" fmla="*/ 8394 h 10000"/>
                <a:gd name="connsiteX6" fmla="*/ 4710 w 10000"/>
                <a:gd name="connsiteY6" fmla="*/ 8444 h 10000"/>
                <a:gd name="connsiteX7" fmla="*/ 4690 w 10000"/>
                <a:gd name="connsiteY7" fmla="*/ 8516 h 10000"/>
                <a:gd name="connsiteX8" fmla="*/ 4606 w 10000"/>
                <a:gd name="connsiteY8" fmla="*/ 8501 h 10000"/>
                <a:gd name="connsiteX9" fmla="*/ 4534 w 10000"/>
                <a:gd name="connsiteY9" fmla="*/ 8466 h 10000"/>
                <a:gd name="connsiteX10" fmla="*/ 4475 w 10000"/>
                <a:gd name="connsiteY10" fmla="*/ 8487 h 10000"/>
                <a:gd name="connsiteX11" fmla="*/ 1096 w 10000"/>
                <a:gd name="connsiteY11" fmla="*/ 10000 h 10000"/>
                <a:gd name="connsiteX12" fmla="*/ 1010 w 10000"/>
                <a:gd name="connsiteY12" fmla="*/ 9892 h 10000"/>
                <a:gd name="connsiteX13" fmla="*/ 932 w 10000"/>
                <a:gd name="connsiteY13" fmla="*/ 9576 h 10000"/>
                <a:gd name="connsiteX14" fmla="*/ 267 w 10000"/>
                <a:gd name="connsiteY14" fmla="*/ 7175 h 10000"/>
                <a:gd name="connsiteX15" fmla="*/ 5945 w 10000"/>
                <a:gd name="connsiteY15" fmla="*/ 7703 h 10000"/>
                <a:gd name="connsiteX16" fmla="*/ 4807 w 10000"/>
                <a:gd name="connsiteY16" fmla="*/ 5770 h 10000"/>
                <a:gd name="connsiteX17" fmla="*/ 4957 w 10000"/>
                <a:gd name="connsiteY17" fmla="*/ 5777 h 10000"/>
                <a:gd name="connsiteX18" fmla="*/ 5009 w 10000"/>
                <a:gd name="connsiteY18" fmla="*/ 5799 h 10000"/>
                <a:gd name="connsiteX19" fmla="*/ 5120 w 10000"/>
                <a:gd name="connsiteY19" fmla="*/ 5691 h 10000"/>
                <a:gd name="connsiteX20" fmla="*/ 5179 w 10000"/>
                <a:gd name="connsiteY20" fmla="*/ 5684 h 10000"/>
                <a:gd name="connsiteX21" fmla="*/ 5231 w 10000"/>
                <a:gd name="connsiteY21" fmla="*/ 5620 h 10000"/>
                <a:gd name="connsiteX22" fmla="*/ 5296 w 10000"/>
                <a:gd name="connsiteY22" fmla="*/ 5570 h 10000"/>
                <a:gd name="connsiteX23" fmla="*/ 5361 w 10000"/>
                <a:gd name="connsiteY23" fmla="*/ 5462 h 10000"/>
                <a:gd name="connsiteX24" fmla="*/ 5375 w 10000"/>
                <a:gd name="connsiteY24" fmla="*/ 5398 h 10000"/>
                <a:gd name="connsiteX25" fmla="*/ 5453 w 10000"/>
                <a:gd name="connsiteY25" fmla="*/ 5369 h 10000"/>
                <a:gd name="connsiteX26" fmla="*/ 5544 w 10000"/>
                <a:gd name="connsiteY26" fmla="*/ 5405 h 10000"/>
                <a:gd name="connsiteX27" fmla="*/ 5622 w 10000"/>
                <a:gd name="connsiteY27" fmla="*/ 5391 h 10000"/>
                <a:gd name="connsiteX28" fmla="*/ 5702 w 10000"/>
                <a:gd name="connsiteY28" fmla="*/ 5398 h 10000"/>
                <a:gd name="connsiteX29" fmla="*/ 5839 w 10000"/>
                <a:gd name="connsiteY29" fmla="*/ 5354 h 10000"/>
                <a:gd name="connsiteX30" fmla="*/ 5929 w 10000"/>
                <a:gd name="connsiteY30" fmla="*/ 5246 h 10000"/>
                <a:gd name="connsiteX31" fmla="*/ 5967 w 10000"/>
                <a:gd name="connsiteY31" fmla="*/ 5211 h 10000"/>
                <a:gd name="connsiteX32" fmla="*/ 6028 w 10000"/>
                <a:gd name="connsiteY32" fmla="*/ 5211 h 10000"/>
                <a:gd name="connsiteX33" fmla="*/ 6073 w 10000"/>
                <a:gd name="connsiteY33" fmla="*/ 5154 h 10000"/>
                <a:gd name="connsiteX34" fmla="*/ 6054 w 10000"/>
                <a:gd name="connsiteY34" fmla="*/ 5089 h 10000"/>
                <a:gd name="connsiteX35" fmla="*/ 6067 w 10000"/>
                <a:gd name="connsiteY35" fmla="*/ 5032 h 10000"/>
                <a:gd name="connsiteX36" fmla="*/ 6126 w 10000"/>
                <a:gd name="connsiteY36" fmla="*/ 4925 h 10000"/>
                <a:gd name="connsiteX37" fmla="*/ 6189 w 10000"/>
                <a:gd name="connsiteY37" fmla="*/ 4824 h 10000"/>
                <a:gd name="connsiteX38" fmla="*/ 6256 w 10000"/>
                <a:gd name="connsiteY38" fmla="*/ 4803 h 10000"/>
                <a:gd name="connsiteX39" fmla="*/ 6289 w 10000"/>
                <a:gd name="connsiteY39" fmla="*/ 4767 h 10000"/>
                <a:gd name="connsiteX40" fmla="*/ 6399 w 10000"/>
                <a:gd name="connsiteY40" fmla="*/ 4781 h 10000"/>
                <a:gd name="connsiteX41" fmla="*/ 6511 w 10000"/>
                <a:gd name="connsiteY41" fmla="*/ 4781 h 10000"/>
                <a:gd name="connsiteX42" fmla="*/ 6517 w 10000"/>
                <a:gd name="connsiteY42" fmla="*/ 4717 h 10000"/>
                <a:gd name="connsiteX43" fmla="*/ 6536 w 10000"/>
                <a:gd name="connsiteY43" fmla="*/ 4674 h 10000"/>
                <a:gd name="connsiteX44" fmla="*/ 6529 w 10000"/>
                <a:gd name="connsiteY44" fmla="*/ 4645 h 10000"/>
                <a:gd name="connsiteX45" fmla="*/ 6594 w 10000"/>
                <a:gd name="connsiteY45" fmla="*/ 4623 h 10000"/>
                <a:gd name="connsiteX46" fmla="*/ 6640 w 10000"/>
                <a:gd name="connsiteY46" fmla="*/ 4681 h 10000"/>
                <a:gd name="connsiteX47" fmla="*/ 6705 w 10000"/>
                <a:gd name="connsiteY47" fmla="*/ 4659 h 10000"/>
                <a:gd name="connsiteX48" fmla="*/ 6726 w 10000"/>
                <a:gd name="connsiteY48" fmla="*/ 4623 h 10000"/>
                <a:gd name="connsiteX49" fmla="*/ 6778 w 10000"/>
                <a:gd name="connsiteY49" fmla="*/ 4609 h 10000"/>
                <a:gd name="connsiteX50" fmla="*/ 6886 w 10000"/>
                <a:gd name="connsiteY50" fmla="*/ 4537 h 10000"/>
                <a:gd name="connsiteX51" fmla="*/ 6992 w 10000"/>
                <a:gd name="connsiteY51" fmla="*/ 4566 h 10000"/>
                <a:gd name="connsiteX52" fmla="*/ 7020 w 10000"/>
                <a:gd name="connsiteY52" fmla="*/ 4551 h 10000"/>
                <a:gd name="connsiteX53" fmla="*/ 7076 w 10000"/>
                <a:gd name="connsiteY53" fmla="*/ 4573 h 10000"/>
                <a:gd name="connsiteX54" fmla="*/ 7103 w 10000"/>
                <a:gd name="connsiteY54" fmla="*/ 4515 h 10000"/>
                <a:gd name="connsiteX55" fmla="*/ 7129 w 10000"/>
                <a:gd name="connsiteY55" fmla="*/ 4544 h 10000"/>
                <a:gd name="connsiteX56" fmla="*/ 7169 w 10000"/>
                <a:gd name="connsiteY56" fmla="*/ 4537 h 10000"/>
                <a:gd name="connsiteX57" fmla="*/ 7213 w 10000"/>
                <a:gd name="connsiteY57" fmla="*/ 4601 h 10000"/>
                <a:gd name="connsiteX58" fmla="*/ 7265 w 10000"/>
                <a:gd name="connsiteY58" fmla="*/ 4594 h 10000"/>
                <a:gd name="connsiteX59" fmla="*/ 7312 w 10000"/>
                <a:gd name="connsiteY59" fmla="*/ 4623 h 10000"/>
                <a:gd name="connsiteX60" fmla="*/ 7331 w 10000"/>
                <a:gd name="connsiteY60" fmla="*/ 4601 h 10000"/>
                <a:gd name="connsiteX61" fmla="*/ 7425 w 10000"/>
                <a:gd name="connsiteY61" fmla="*/ 4609 h 10000"/>
                <a:gd name="connsiteX62" fmla="*/ 7437 w 10000"/>
                <a:gd name="connsiteY62" fmla="*/ 4630 h 10000"/>
                <a:gd name="connsiteX63" fmla="*/ 7534 w 10000"/>
                <a:gd name="connsiteY63" fmla="*/ 4558 h 10000"/>
                <a:gd name="connsiteX64" fmla="*/ 7534 w 10000"/>
                <a:gd name="connsiteY64" fmla="*/ 4437 h 10000"/>
                <a:gd name="connsiteX65" fmla="*/ 7509 w 10000"/>
                <a:gd name="connsiteY65" fmla="*/ 4423 h 10000"/>
                <a:gd name="connsiteX66" fmla="*/ 7489 w 10000"/>
                <a:gd name="connsiteY66" fmla="*/ 4337 h 10000"/>
                <a:gd name="connsiteX67" fmla="*/ 7450 w 10000"/>
                <a:gd name="connsiteY67" fmla="*/ 4251 h 10000"/>
                <a:gd name="connsiteX68" fmla="*/ 7390 w 10000"/>
                <a:gd name="connsiteY68" fmla="*/ 4215 h 10000"/>
                <a:gd name="connsiteX69" fmla="*/ 7383 w 10000"/>
                <a:gd name="connsiteY69" fmla="*/ 4173 h 10000"/>
                <a:gd name="connsiteX70" fmla="*/ 7299 w 10000"/>
                <a:gd name="connsiteY70" fmla="*/ 4094 h 10000"/>
                <a:gd name="connsiteX71" fmla="*/ 7305 w 10000"/>
                <a:gd name="connsiteY71" fmla="*/ 4064 h 10000"/>
                <a:gd name="connsiteX72" fmla="*/ 7221 w 10000"/>
                <a:gd name="connsiteY72" fmla="*/ 4022 h 10000"/>
                <a:gd name="connsiteX73" fmla="*/ 7213 w 10000"/>
                <a:gd name="connsiteY73" fmla="*/ 3942 h 10000"/>
                <a:gd name="connsiteX74" fmla="*/ 7071 w 10000"/>
                <a:gd name="connsiteY74" fmla="*/ 3871 h 10000"/>
                <a:gd name="connsiteX75" fmla="*/ 6992 w 10000"/>
                <a:gd name="connsiteY75" fmla="*/ 3720 h 10000"/>
                <a:gd name="connsiteX76" fmla="*/ 6875 w 10000"/>
                <a:gd name="connsiteY76" fmla="*/ 3713 h 10000"/>
                <a:gd name="connsiteX77" fmla="*/ 6835 w 10000"/>
                <a:gd name="connsiteY77" fmla="*/ 3684 h 10000"/>
                <a:gd name="connsiteX78" fmla="*/ 6778 w 10000"/>
                <a:gd name="connsiteY78" fmla="*/ 3706 h 10000"/>
                <a:gd name="connsiteX79" fmla="*/ 6686 w 10000"/>
                <a:gd name="connsiteY79" fmla="*/ 3706 h 10000"/>
                <a:gd name="connsiteX80" fmla="*/ 6555 w 10000"/>
                <a:gd name="connsiteY80" fmla="*/ 3878 h 10000"/>
                <a:gd name="connsiteX81" fmla="*/ 6511 w 10000"/>
                <a:gd name="connsiteY81" fmla="*/ 3958 h 10000"/>
                <a:gd name="connsiteX82" fmla="*/ 6393 w 10000"/>
                <a:gd name="connsiteY82" fmla="*/ 3834 h 10000"/>
                <a:gd name="connsiteX83" fmla="*/ 6308 w 10000"/>
                <a:gd name="connsiteY83" fmla="*/ 3784 h 10000"/>
                <a:gd name="connsiteX84" fmla="*/ 6223 w 10000"/>
                <a:gd name="connsiteY84" fmla="*/ 3791 h 10000"/>
                <a:gd name="connsiteX85" fmla="*/ 6138 w 10000"/>
                <a:gd name="connsiteY85" fmla="*/ 3827 h 10000"/>
                <a:gd name="connsiteX86" fmla="*/ 6067 w 10000"/>
                <a:gd name="connsiteY86" fmla="*/ 3799 h 10000"/>
                <a:gd name="connsiteX87" fmla="*/ 6001 w 10000"/>
                <a:gd name="connsiteY87" fmla="*/ 3841 h 10000"/>
                <a:gd name="connsiteX88" fmla="*/ 5936 w 10000"/>
                <a:gd name="connsiteY88" fmla="*/ 3927 h 10000"/>
                <a:gd name="connsiteX89" fmla="*/ 5786 w 10000"/>
                <a:gd name="connsiteY89" fmla="*/ 3770 h 10000"/>
                <a:gd name="connsiteX90" fmla="*/ 5766 w 10000"/>
                <a:gd name="connsiteY90" fmla="*/ 3612 h 10000"/>
                <a:gd name="connsiteX91" fmla="*/ 5884 w 10000"/>
                <a:gd name="connsiteY91" fmla="*/ 3548 h 10000"/>
                <a:gd name="connsiteX92" fmla="*/ 5877 w 10000"/>
                <a:gd name="connsiteY92" fmla="*/ 3376 h 10000"/>
                <a:gd name="connsiteX93" fmla="*/ 5988 w 10000"/>
                <a:gd name="connsiteY93" fmla="*/ 3175 h 10000"/>
                <a:gd name="connsiteX94" fmla="*/ 5976 w 10000"/>
                <a:gd name="connsiteY94" fmla="*/ 3139 h 10000"/>
                <a:gd name="connsiteX95" fmla="*/ 6242 w 10000"/>
                <a:gd name="connsiteY95" fmla="*/ 2480 h 10000"/>
                <a:gd name="connsiteX96" fmla="*/ 6386 w 10000"/>
                <a:gd name="connsiteY96" fmla="*/ 2581 h 10000"/>
                <a:gd name="connsiteX97" fmla="*/ 6471 w 10000"/>
                <a:gd name="connsiteY97" fmla="*/ 2624 h 10000"/>
                <a:gd name="connsiteX98" fmla="*/ 6555 w 10000"/>
                <a:gd name="connsiteY98" fmla="*/ 2624 h 10000"/>
                <a:gd name="connsiteX99" fmla="*/ 6686 w 10000"/>
                <a:gd name="connsiteY99" fmla="*/ 2703 h 10000"/>
                <a:gd name="connsiteX100" fmla="*/ 6705 w 10000"/>
                <a:gd name="connsiteY100" fmla="*/ 2652 h 10000"/>
                <a:gd name="connsiteX101" fmla="*/ 6791 w 10000"/>
                <a:gd name="connsiteY101" fmla="*/ 2638 h 10000"/>
                <a:gd name="connsiteX102" fmla="*/ 6863 w 10000"/>
                <a:gd name="connsiteY102" fmla="*/ 2553 h 10000"/>
                <a:gd name="connsiteX103" fmla="*/ 6953 w 10000"/>
                <a:gd name="connsiteY103" fmla="*/ 2487 h 10000"/>
                <a:gd name="connsiteX104" fmla="*/ 6992 w 10000"/>
                <a:gd name="connsiteY104" fmla="*/ 2422 h 10000"/>
                <a:gd name="connsiteX105" fmla="*/ 7129 w 10000"/>
                <a:gd name="connsiteY105" fmla="*/ 2379 h 10000"/>
                <a:gd name="connsiteX106" fmla="*/ 7202 w 10000"/>
                <a:gd name="connsiteY106" fmla="*/ 2386 h 10000"/>
                <a:gd name="connsiteX107" fmla="*/ 7259 w 10000"/>
                <a:gd name="connsiteY107" fmla="*/ 2323 h 10000"/>
                <a:gd name="connsiteX108" fmla="*/ 7305 w 10000"/>
                <a:gd name="connsiteY108" fmla="*/ 2236 h 10000"/>
                <a:gd name="connsiteX109" fmla="*/ 7285 w 10000"/>
                <a:gd name="connsiteY109" fmla="*/ 2222 h 10000"/>
                <a:gd name="connsiteX110" fmla="*/ 7305 w 10000"/>
                <a:gd name="connsiteY110" fmla="*/ 2129 h 10000"/>
                <a:gd name="connsiteX111" fmla="*/ 7227 w 10000"/>
                <a:gd name="connsiteY111" fmla="*/ 2129 h 10000"/>
                <a:gd name="connsiteX112" fmla="*/ 7265 w 10000"/>
                <a:gd name="connsiteY112" fmla="*/ 2051 h 10000"/>
                <a:gd name="connsiteX113" fmla="*/ 7274 w 10000"/>
                <a:gd name="connsiteY113" fmla="*/ 1957 h 10000"/>
                <a:gd name="connsiteX114" fmla="*/ 7305 w 10000"/>
                <a:gd name="connsiteY114" fmla="*/ 1935 h 10000"/>
                <a:gd name="connsiteX115" fmla="*/ 7363 w 10000"/>
                <a:gd name="connsiteY115" fmla="*/ 1843 h 10000"/>
                <a:gd name="connsiteX116" fmla="*/ 7357 w 10000"/>
                <a:gd name="connsiteY116" fmla="*/ 1770 h 10000"/>
                <a:gd name="connsiteX117" fmla="*/ 7405 w 10000"/>
                <a:gd name="connsiteY117" fmla="*/ 1691 h 10000"/>
                <a:gd name="connsiteX118" fmla="*/ 7457 w 10000"/>
                <a:gd name="connsiteY118" fmla="*/ 1641 h 10000"/>
                <a:gd name="connsiteX119" fmla="*/ 7476 w 10000"/>
                <a:gd name="connsiteY119" fmla="*/ 1556 h 10000"/>
                <a:gd name="connsiteX120" fmla="*/ 7469 w 10000"/>
                <a:gd name="connsiteY120" fmla="*/ 1527 h 10000"/>
                <a:gd name="connsiteX121" fmla="*/ 7515 w 10000"/>
                <a:gd name="connsiteY121" fmla="*/ 1469 h 10000"/>
                <a:gd name="connsiteX122" fmla="*/ 7580 w 10000"/>
                <a:gd name="connsiteY122" fmla="*/ 1298 h 10000"/>
                <a:gd name="connsiteX123" fmla="*/ 7600 w 10000"/>
                <a:gd name="connsiteY123" fmla="*/ 1197 h 10000"/>
                <a:gd name="connsiteX124" fmla="*/ 7633 w 10000"/>
                <a:gd name="connsiteY124" fmla="*/ 1204 h 10000"/>
                <a:gd name="connsiteX125" fmla="*/ 7722 w 10000"/>
                <a:gd name="connsiteY125" fmla="*/ 1091 h 10000"/>
                <a:gd name="connsiteX126" fmla="*/ 7827 w 10000"/>
                <a:gd name="connsiteY126" fmla="*/ 1024 h 10000"/>
                <a:gd name="connsiteX127" fmla="*/ 7839 w 10000"/>
                <a:gd name="connsiteY127" fmla="*/ 946 h 10000"/>
                <a:gd name="connsiteX128" fmla="*/ 7880 w 10000"/>
                <a:gd name="connsiteY128" fmla="*/ 861 h 10000"/>
                <a:gd name="connsiteX129" fmla="*/ 7867 w 10000"/>
                <a:gd name="connsiteY129" fmla="*/ 795 h 10000"/>
                <a:gd name="connsiteX130" fmla="*/ 7815 w 10000"/>
                <a:gd name="connsiteY130" fmla="*/ 738 h 10000"/>
                <a:gd name="connsiteX131" fmla="*/ 7839 w 10000"/>
                <a:gd name="connsiteY131" fmla="*/ 667 h 10000"/>
                <a:gd name="connsiteX132" fmla="*/ 7839 w 10000"/>
                <a:gd name="connsiteY132" fmla="*/ 580 h 10000"/>
                <a:gd name="connsiteX133" fmla="*/ 7743 w 10000"/>
                <a:gd name="connsiteY133" fmla="*/ 509 h 10000"/>
                <a:gd name="connsiteX134" fmla="*/ 7646 w 10000"/>
                <a:gd name="connsiteY134" fmla="*/ 551 h 10000"/>
                <a:gd name="connsiteX135" fmla="*/ 7600 w 10000"/>
                <a:gd name="connsiteY135" fmla="*/ 551 h 10000"/>
                <a:gd name="connsiteX136" fmla="*/ 7580 w 10000"/>
                <a:gd name="connsiteY136" fmla="*/ 502 h 10000"/>
                <a:gd name="connsiteX137" fmla="*/ 7580 w 10000"/>
                <a:gd name="connsiteY137" fmla="*/ 410 h 10000"/>
                <a:gd name="connsiteX138" fmla="*/ 7704 w 10000"/>
                <a:gd name="connsiteY138" fmla="*/ 314 h 10000"/>
                <a:gd name="connsiteX139" fmla="*/ 7743 w 10000"/>
                <a:gd name="connsiteY139" fmla="*/ 236 h 10000"/>
                <a:gd name="connsiteX140" fmla="*/ 7821 w 10000"/>
                <a:gd name="connsiteY140" fmla="*/ 172 h 10000"/>
                <a:gd name="connsiteX141" fmla="*/ 7893 w 10000"/>
                <a:gd name="connsiteY141" fmla="*/ 50 h 10000"/>
                <a:gd name="connsiteX142" fmla="*/ 7944 w 10000"/>
                <a:gd name="connsiteY142" fmla="*/ 28 h 10000"/>
                <a:gd name="connsiteX143" fmla="*/ 8016 w 10000"/>
                <a:gd name="connsiteY143" fmla="*/ 43 h 10000"/>
                <a:gd name="connsiteX144" fmla="*/ 8167 w 10000"/>
                <a:gd name="connsiteY144" fmla="*/ 0 h 10000"/>
                <a:gd name="connsiteX145" fmla="*/ 8238 w 10000"/>
                <a:gd name="connsiteY145" fmla="*/ 71 h 10000"/>
                <a:gd name="connsiteX146" fmla="*/ 8232 w 10000"/>
                <a:gd name="connsiteY146" fmla="*/ 123 h 10000"/>
                <a:gd name="connsiteX147" fmla="*/ 8266 w 10000"/>
                <a:gd name="connsiteY147" fmla="*/ 144 h 10000"/>
                <a:gd name="connsiteX148" fmla="*/ 8290 w 10000"/>
                <a:gd name="connsiteY148" fmla="*/ 194 h 10000"/>
                <a:gd name="connsiteX149" fmla="*/ 8251 w 10000"/>
                <a:gd name="connsiteY149" fmla="*/ 250 h 10000"/>
                <a:gd name="connsiteX150" fmla="*/ 8199 w 10000"/>
                <a:gd name="connsiteY150" fmla="*/ 381 h 10000"/>
                <a:gd name="connsiteX151" fmla="*/ 8116 w 10000"/>
                <a:gd name="connsiteY151" fmla="*/ 481 h 10000"/>
                <a:gd name="connsiteX152" fmla="*/ 8037 w 10000"/>
                <a:gd name="connsiteY152" fmla="*/ 537 h 10000"/>
                <a:gd name="connsiteX153" fmla="*/ 8096 w 10000"/>
                <a:gd name="connsiteY153" fmla="*/ 559 h 10000"/>
                <a:gd name="connsiteX154" fmla="*/ 8173 w 10000"/>
                <a:gd name="connsiteY154" fmla="*/ 646 h 10000"/>
                <a:gd name="connsiteX155" fmla="*/ 8226 w 10000"/>
                <a:gd name="connsiteY155" fmla="*/ 653 h 10000"/>
                <a:gd name="connsiteX156" fmla="*/ 8251 w 10000"/>
                <a:gd name="connsiteY156" fmla="*/ 745 h 10000"/>
                <a:gd name="connsiteX157" fmla="*/ 8303 w 10000"/>
                <a:gd name="connsiteY157" fmla="*/ 766 h 10000"/>
                <a:gd name="connsiteX158" fmla="*/ 8343 w 10000"/>
                <a:gd name="connsiteY158" fmla="*/ 759 h 10000"/>
                <a:gd name="connsiteX159" fmla="*/ 8421 w 10000"/>
                <a:gd name="connsiteY159" fmla="*/ 617 h 10000"/>
                <a:gd name="connsiteX160" fmla="*/ 8493 w 10000"/>
                <a:gd name="connsiteY160" fmla="*/ 632 h 10000"/>
                <a:gd name="connsiteX161" fmla="*/ 8505 w 10000"/>
                <a:gd name="connsiteY161" fmla="*/ 674 h 10000"/>
                <a:gd name="connsiteX162" fmla="*/ 8558 w 10000"/>
                <a:gd name="connsiteY162" fmla="*/ 724 h 10000"/>
                <a:gd name="connsiteX163" fmla="*/ 8558 w 10000"/>
                <a:gd name="connsiteY163" fmla="*/ 759 h 10000"/>
                <a:gd name="connsiteX164" fmla="*/ 8603 w 10000"/>
                <a:gd name="connsiteY164" fmla="*/ 781 h 10000"/>
                <a:gd name="connsiteX165" fmla="*/ 8669 w 10000"/>
                <a:gd name="connsiteY165" fmla="*/ 781 h 10000"/>
                <a:gd name="connsiteX166" fmla="*/ 8675 w 10000"/>
                <a:gd name="connsiteY166" fmla="*/ 846 h 10000"/>
                <a:gd name="connsiteX167" fmla="*/ 8618 w 10000"/>
                <a:gd name="connsiteY167" fmla="*/ 875 h 10000"/>
                <a:gd name="connsiteX168" fmla="*/ 8669 w 10000"/>
                <a:gd name="connsiteY168" fmla="*/ 1155 h 10000"/>
                <a:gd name="connsiteX169" fmla="*/ 8722 w 10000"/>
                <a:gd name="connsiteY169" fmla="*/ 1282 h 10000"/>
                <a:gd name="connsiteX170" fmla="*/ 8707 w 10000"/>
                <a:gd name="connsiteY170" fmla="*/ 1341 h 10000"/>
                <a:gd name="connsiteX171" fmla="*/ 8753 w 10000"/>
                <a:gd name="connsiteY171" fmla="*/ 1405 h 10000"/>
                <a:gd name="connsiteX172" fmla="*/ 8761 w 10000"/>
                <a:gd name="connsiteY172" fmla="*/ 1448 h 10000"/>
                <a:gd name="connsiteX173" fmla="*/ 8884 w 10000"/>
                <a:gd name="connsiteY173" fmla="*/ 1497 h 10000"/>
                <a:gd name="connsiteX174" fmla="*/ 9035 w 10000"/>
                <a:gd name="connsiteY174" fmla="*/ 1455 h 10000"/>
                <a:gd name="connsiteX175" fmla="*/ 9053 w 10000"/>
                <a:gd name="connsiteY175" fmla="*/ 1398 h 10000"/>
                <a:gd name="connsiteX176" fmla="*/ 9106 w 10000"/>
                <a:gd name="connsiteY176" fmla="*/ 1419 h 10000"/>
                <a:gd name="connsiteX177" fmla="*/ 9139 w 10000"/>
                <a:gd name="connsiteY177" fmla="*/ 1469 h 10000"/>
                <a:gd name="connsiteX178" fmla="*/ 9218 w 10000"/>
                <a:gd name="connsiteY178" fmla="*/ 1433 h 10000"/>
                <a:gd name="connsiteX179" fmla="*/ 9263 w 10000"/>
                <a:gd name="connsiteY179" fmla="*/ 1433 h 10000"/>
                <a:gd name="connsiteX180" fmla="*/ 9328 w 10000"/>
                <a:gd name="connsiteY180" fmla="*/ 1490 h 10000"/>
                <a:gd name="connsiteX181" fmla="*/ 9366 w 10000"/>
                <a:gd name="connsiteY181" fmla="*/ 1412 h 10000"/>
                <a:gd name="connsiteX182" fmla="*/ 9445 w 10000"/>
                <a:gd name="connsiteY182" fmla="*/ 1448 h 10000"/>
                <a:gd name="connsiteX183" fmla="*/ 9486 w 10000"/>
                <a:gd name="connsiteY183" fmla="*/ 1405 h 10000"/>
                <a:gd name="connsiteX184" fmla="*/ 9517 w 10000"/>
                <a:gd name="connsiteY184" fmla="*/ 1412 h 10000"/>
                <a:gd name="connsiteX185" fmla="*/ 9549 w 10000"/>
                <a:gd name="connsiteY185" fmla="*/ 1370 h 10000"/>
                <a:gd name="connsiteX186" fmla="*/ 9544 w 10000"/>
                <a:gd name="connsiteY186" fmla="*/ 1327 h 10000"/>
                <a:gd name="connsiteX187" fmla="*/ 9589 w 10000"/>
                <a:gd name="connsiteY187" fmla="*/ 1305 h 10000"/>
                <a:gd name="connsiteX188" fmla="*/ 9621 w 10000"/>
                <a:gd name="connsiteY188" fmla="*/ 1233 h 10000"/>
                <a:gd name="connsiteX189" fmla="*/ 9715 w 10000"/>
                <a:gd name="connsiteY189" fmla="*/ 1240 h 10000"/>
                <a:gd name="connsiteX190" fmla="*/ 9850 w 10000"/>
                <a:gd name="connsiteY190" fmla="*/ 1448 h 10000"/>
                <a:gd name="connsiteX191" fmla="*/ 9875 w 10000"/>
                <a:gd name="connsiteY191" fmla="*/ 1519 h 10000"/>
                <a:gd name="connsiteX192" fmla="*/ 9968 w 10000"/>
                <a:gd name="connsiteY192" fmla="*/ 1613 h 10000"/>
                <a:gd name="connsiteX193" fmla="*/ 10000 w 10000"/>
                <a:gd name="connsiteY193" fmla="*/ 1698 h 10000"/>
                <a:gd name="connsiteX194" fmla="*/ 9928 w 10000"/>
                <a:gd name="connsiteY194" fmla="*/ 1815 h 10000"/>
                <a:gd name="connsiteX195" fmla="*/ 9875 w 10000"/>
                <a:gd name="connsiteY195" fmla="*/ 1857 h 10000"/>
                <a:gd name="connsiteX196" fmla="*/ 9903 w 10000"/>
                <a:gd name="connsiteY196" fmla="*/ 1978 h 10000"/>
                <a:gd name="connsiteX197" fmla="*/ 9823 w 10000"/>
                <a:gd name="connsiteY197" fmla="*/ 2072 h 10000"/>
                <a:gd name="connsiteX198" fmla="*/ 9778 w 10000"/>
                <a:gd name="connsiteY198" fmla="*/ 2093 h 10000"/>
                <a:gd name="connsiteX199" fmla="*/ 9778 w 10000"/>
                <a:gd name="connsiteY199" fmla="*/ 2157 h 10000"/>
                <a:gd name="connsiteX200" fmla="*/ 9720 w 10000"/>
                <a:gd name="connsiteY200" fmla="*/ 2280 h 10000"/>
                <a:gd name="connsiteX201" fmla="*/ 9681 w 10000"/>
                <a:gd name="connsiteY201" fmla="*/ 2287 h 10000"/>
                <a:gd name="connsiteX202" fmla="*/ 9688 w 10000"/>
                <a:gd name="connsiteY202" fmla="*/ 2372 h 10000"/>
                <a:gd name="connsiteX203" fmla="*/ 9653 w 10000"/>
                <a:gd name="connsiteY203" fmla="*/ 2436 h 10000"/>
                <a:gd name="connsiteX204" fmla="*/ 9662 w 10000"/>
                <a:gd name="connsiteY204" fmla="*/ 2724 h 10000"/>
                <a:gd name="connsiteX205" fmla="*/ 9681 w 10000"/>
                <a:gd name="connsiteY205" fmla="*/ 2746 h 10000"/>
                <a:gd name="connsiteX206" fmla="*/ 9674 w 10000"/>
                <a:gd name="connsiteY206" fmla="*/ 2839 h 10000"/>
                <a:gd name="connsiteX207" fmla="*/ 9662 w 10000"/>
                <a:gd name="connsiteY207" fmla="*/ 2925 h 10000"/>
                <a:gd name="connsiteX208" fmla="*/ 9616 w 10000"/>
                <a:gd name="connsiteY208" fmla="*/ 2967 h 10000"/>
                <a:gd name="connsiteX209" fmla="*/ 9531 w 10000"/>
                <a:gd name="connsiteY209" fmla="*/ 2932 h 10000"/>
                <a:gd name="connsiteX210" fmla="*/ 9492 w 10000"/>
                <a:gd name="connsiteY210" fmla="*/ 2982 h 10000"/>
                <a:gd name="connsiteX211" fmla="*/ 9498 w 10000"/>
                <a:gd name="connsiteY211" fmla="*/ 3025 h 10000"/>
                <a:gd name="connsiteX212" fmla="*/ 9471 w 10000"/>
                <a:gd name="connsiteY212" fmla="*/ 3110 h 10000"/>
                <a:gd name="connsiteX213" fmla="*/ 9426 w 10000"/>
                <a:gd name="connsiteY213" fmla="*/ 3168 h 10000"/>
                <a:gd name="connsiteX214" fmla="*/ 9413 w 10000"/>
                <a:gd name="connsiteY214" fmla="*/ 3269 h 10000"/>
                <a:gd name="connsiteX215" fmla="*/ 9381 w 10000"/>
                <a:gd name="connsiteY215" fmla="*/ 3355 h 10000"/>
                <a:gd name="connsiteX216" fmla="*/ 9387 w 10000"/>
                <a:gd name="connsiteY216" fmla="*/ 3412 h 10000"/>
                <a:gd name="connsiteX217" fmla="*/ 9374 w 10000"/>
                <a:gd name="connsiteY217" fmla="*/ 3470 h 10000"/>
                <a:gd name="connsiteX218" fmla="*/ 9399 w 10000"/>
                <a:gd name="connsiteY218" fmla="*/ 3520 h 10000"/>
                <a:gd name="connsiteX219" fmla="*/ 9361 w 10000"/>
                <a:gd name="connsiteY219" fmla="*/ 3598 h 10000"/>
                <a:gd name="connsiteX220" fmla="*/ 9296 w 10000"/>
                <a:gd name="connsiteY220" fmla="*/ 3477 h 10000"/>
                <a:gd name="connsiteX221" fmla="*/ 9296 w 10000"/>
                <a:gd name="connsiteY221" fmla="*/ 3383 h 10000"/>
                <a:gd name="connsiteX222" fmla="*/ 9277 w 10000"/>
                <a:gd name="connsiteY222" fmla="*/ 3369 h 10000"/>
                <a:gd name="connsiteX223" fmla="*/ 9197 w 10000"/>
                <a:gd name="connsiteY223" fmla="*/ 3434 h 10000"/>
                <a:gd name="connsiteX224" fmla="*/ 9073 w 10000"/>
                <a:gd name="connsiteY224" fmla="*/ 3584 h 10000"/>
                <a:gd name="connsiteX225" fmla="*/ 9001 w 10000"/>
                <a:gd name="connsiteY225" fmla="*/ 3692 h 10000"/>
                <a:gd name="connsiteX226" fmla="*/ 8890 w 10000"/>
                <a:gd name="connsiteY226" fmla="*/ 3749 h 10000"/>
                <a:gd name="connsiteX227" fmla="*/ 8851 w 10000"/>
                <a:gd name="connsiteY227" fmla="*/ 3834 h 10000"/>
                <a:gd name="connsiteX228" fmla="*/ 8819 w 10000"/>
                <a:gd name="connsiteY228" fmla="*/ 3863 h 10000"/>
                <a:gd name="connsiteX229" fmla="*/ 8695 w 10000"/>
                <a:gd name="connsiteY229" fmla="*/ 3942 h 10000"/>
                <a:gd name="connsiteX230" fmla="*/ 8591 w 10000"/>
                <a:gd name="connsiteY230" fmla="*/ 4036 h 10000"/>
                <a:gd name="connsiteX231" fmla="*/ 8565 w 10000"/>
                <a:gd name="connsiteY231" fmla="*/ 4108 h 10000"/>
                <a:gd name="connsiteX232" fmla="*/ 8524 w 10000"/>
                <a:gd name="connsiteY232" fmla="*/ 4143 h 10000"/>
                <a:gd name="connsiteX233" fmla="*/ 8578 w 10000"/>
                <a:gd name="connsiteY233" fmla="*/ 4236 h 10000"/>
                <a:gd name="connsiteX234" fmla="*/ 8630 w 10000"/>
                <a:gd name="connsiteY234" fmla="*/ 4307 h 10000"/>
                <a:gd name="connsiteX235" fmla="*/ 8702 w 10000"/>
                <a:gd name="connsiteY235" fmla="*/ 4337 h 10000"/>
                <a:gd name="connsiteX236" fmla="*/ 8675 w 10000"/>
                <a:gd name="connsiteY236" fmla="*/ 4387 h 10000"/>
                <a:gd name="connsiteX237" fmla="*/ 8727 w 10000"/>
                <a:gd name="connsiteY237" fmla="*/ 4401 h 10000"/>
                <a:gd name="connsiteX238" fmla="*/ 8727 w 10000"/>
                <a:gd name="connsiteY238" fmla="*/ 4487 h 10000"/>
                <a:gd name="connsiteX239" fmla="*/ 8767 w 10000"/>
                <a:gd name="connsiteY239" fmla="*/ 4551 h 10000"/>
                <a:gd name="connsiteX240" fmla="*/ 8831 w 10000"/>
                <a:gd name="connsiteY240" fmla="*/ 4537 h 10000"/>
                <a:gd name="connsiteX241" fmla="*/ 8858 w 10000"/>
                <a:gd name="connsiteY241" fmla="*/ 4466 h 10000"/>
                <a:gd name="connsiteX242" fmla="*/ 8910 w 10000"/>
                <a:gd name="connsiteY242" fmla="*/ 4458 h 10000"/>
                <a:gd name="connsiteX243" fmla="*/ 8916 w 10000"/>
                <a:gd name="connsiteY243" fmla="*/ 4401 h 10000"/>
                <a:gd name="connsiteX244" fmla="*/ 8983 w 10000"/>
                <a:gd name="connsiteY244" fmla="*/ 4401 h 10000"/>
                <a:gd name="connsiteX245" fmla="*/ 8956 w 10000"/>
                <a:gd name="connsiteY245" fmla="*/ 4473 h 10000"/>
                <a:gd name="connsiteX246" fmla="*/ 9020 w 10000"/>
                <a:gd name="connsiteY246" fmla="*/ 4508 h 10000"/>
                <a:gd name="connsiteX247" fmla="*/ 9008 w 10000"/>
                <a:gd name="connsiteY247" fmla="*/ 4573 h 10000"/>
                <a:gd name="connsiteX248" fmla="*/ 8910 w 10000"/>
                <a:gd name="connsiteY248" fmla="*/ 4580 h 10000"/>
                <a:gd name="connsiteX249" fmla="*/ 8839 w 10000"/>
                <a:gd name="connsiteY249" fmla="*/ 4623 h 10000"/>
                <a:gd name="connsiteX250" fmla="*/ 8775 w 10000"/>
                <a:gd name="connsiteY250" fmla="*/ 4645 h 10000"/>
                <a:gd name="connsiteX251" fmla="*/ 8775 w 10000"/>
                <a:gd name="connsiteY251" fmla="*/ 4745 h 10000"/>
                <a:gd name="connsiteX252" fmla="*/ 8839 w 10000"/>
                <a:gd name="connsiteY252" fmla="*/ 4853 h 10000"/>
                <a:gd name="connsiteX253" fmla="*/ 8786 w 10000"/>
                <a:gd name="connsiteY253" fmla="*/ 4953 h 10000"/>
                <a:gd name="connsiteX254" fmla="*/ 8681 w 10000"/>
                <a:gd name="connsiteY254" fmla="*/ 4967 h 10000"/>
                <a:gd name="connsiteX255" fmla="*/ 8695 w 10000"/>
                <a:gd name="connsiteY255" fmla="*/ 5082 h 10000"/>
                <a:gd name="connsiteX256" fmla="*/ 8689 w 10000"/>
                <a:gd name="connsiteY256" fmla="*/ 5154 h 10000"/>
                <a:gd name="connsiteX257" fmla="*/ 8656 w 10000"/>
                <a:gd name="connsiteY257" fmla="*/ 5189 h 10000"/>
                <a:gd name="connsiteX258" fmla="*/ 8591 w 10000"/>
                <a:gd name="connsiteY258" fmla="*/ 5161 h 10000"/>
                <a:gd name="connsiteX259" fmla="*/ 8533 w 10000"/>
                <a:gd name="connsiteY259" fmla="*/ 5068 h 10000"/>
                <a:gd name="connsiteX260" fmla="*/ 8467 w 10000"/>
                <a:gd name="connsiteY260" fmla="*/ 5140 h 10000"/>
                <a:gd name="connsiteX261" fmla="*/ 8402 w 10000"/>
                <a:gd name="connsiteY261" fmla="*/ 5089 h 10000"/>
                <a:gd name="connsiteX262" fmla="*/ 8395 w 10000"/>
                <a:gd name="connsiteY262" fmla="*/ 5061 h 10000"/>
                <a:gd name="connsiteX263" fmla="*/ 8303 w 10000"/>
                <a:gd name="connsiteY263" fmla="*/ 4996 h 10000"/>
                <a:gd name="connsiteX264" fmla="*/ 8277 w 10000"/>
                <a:gd name="connsiteY264" fmla="*/ 5010 h 10000"/>
                <a:gd name="connsiteX265" fmla="*/ 8290 w 10000"/>
                <a:gd name="connsiteY265" fmla="*/ 5089 h 10000"/>
                <a:gd name="connsiteX266" fmla="*/ 8238 w 10000"/>
                <a:gd name="connsiteY266" fmla="*/ 5189 h 10000"/>
                <a:gd name="connsiteX267" fmla="*/ 8277 w 10000"/>
                <a:gd name="connsiteY267" fmla="*/ 5211 h 10000"/>
                <a:gd name="connsiteX268" fmla="*/ 8350 w 10000"/>
                <a:gd name="connsiteY268" fmla="*/ 5196 h 10000"/>
                <a:gd name="connsiteX269" fmla="*/ 8363 w 10000"/>
                <a:gd name="connsiteY269" fmla="*/ 5232 h 10000"/>
                <a:gd name="connsiteX270" fmla="*/ 8350 w 10000"/>
                <a:gd name="connsiteY270" fmla="*/ 5276 h 10000"/>
                <a:gd name="connsiteX271" fmla="*/ 8376 w 10000"/>
                <a:gd name="connsiteY271" fmla="*/ 5332 h 10000"/>
                <a:gd name="connsiteX272" fmla="*/ 8434 w 10000"/>
                <a:gd name="connsiteY272" fmla="*/ 5369 h 10000"/>
                <a:gd name="connsiteX273" fmla="*/ 8421 w 10000"/>
                <a:gd name="connsiteY273" fmla="*/ 5455 h 10000"/>
                <a:gd name="connsiteX274" fmla="*/ 8460 w 10000"/>
                <a:gd name="connsiteY274" fmla="*/ 5499 h 10000"/>
                <a:gd name="connsiteX275" fmla="*/ 8414 w 10000"/>
                <a:gd name="connsiteY275" fmla="*/ 5541 h 10000"/>
                <a:gd name="connsiteX276" fmla="*/ 8402 w 10000"/>
                <a:gd name="connsiteY276" fmla="*/ 5698 h 10000"/>
                <a:gd name="connsiteX277" fmla="*/ 8376 w 10000"/>
                <a:gd name="connsiteY277" fmla="*/ 5705 h 10000"/>
                <a:gd name="connsiteX278" fmla="*/ 8408 w 10000"/>
                <a:gd name="connsiteY278" fmla="*/ 5777 h 10000"/>
                <a:gd name="connsiteX279" fmla="*/ 8414 w 10000"/>
                <a:gd name="connsiteY279" fmla="*/ 5899 h 10000"/>
                <a:gd name="connsiteX280" fmla="*/ 8447 w 10000"/>
                <a:gd name="connsiteY280" fmla="*/ 5927 h 10000"/>
                <a:gd name="connsiteX281" fmla="*/ 8454 w 10000"/>
                <a:gd name="connsiteY281" fmla="*/ 5964 h 10000"/>
                <a:gd name="connsiteX282" fmla="*/ 8480 w 10000"/>
                <a:gd name="connsiteY282" fmla="*/ 5971 h 10000"/>
                <a:gd name="connsiteX283" fmla="*/ 8485 w 10000"/>
                <a:gd name="connsiteY283" fmla="*/ 6042 h 10000"/>
                <a:gd name="connsiteX284" fmla="*/ 8473 w 10000"/>
                <a:gd name="connsiteY284" fmla="*/ 6093 h 10000"/>
                <a:gd name="connsiteX285" fmla="*/ 8540 w 10000"/>
                <a:gd name="connsiteY285" fmla="*/ 6122 h 10000"/>
                <a:gd name="connsiteX286" fmla="*/ 8636 w 10000"/>
                <a:gd name="connsiteY286" fmla="*/ 6063 h 10000"/>
                <a:gd name="connsiteX287" fmla="*/ 8779 w 10000"/>
                <a:gd name="connsiteY287" fmla="*/ 5949 h 10000"/>
                <a:gd name="connsiteX288" fmla="*/ 8819 w 10000"/>
                <a:gd name="connsiteY288" fmla="*/ 5949 h 10000"/>
                <a:gd name="connsiteX289" fmla="*/ 8819 w 10000"/>
                <a:gd name="connsiteY289" fmla="*/ 6035 h 10000"/>
                <a:gd name="connsiteX290" fmla="*/ 8846 w 10000"/>
                <a:gd name="connsiteY290" fmla="*/ 6049 h 10000"/>
                <a:gd name="connsiteX291" fmla="*/ 8890 w 10000"/>
                <a:gd name="connsiteY291" fmla="*/ 6150 h 10000"/>
                <a:gd name="connsiteX292" fmla="*/ 8923 w 10000"/>
                <a:gd name="connsiteY292" fmla="*/ 6158 h 10000"/>
                <a:gd name="connsiteX293" fmla="*/ 8903 w 10000"/>
                <a:gd name="connsiteY293" fmla="*/ 6215 h 10000"/>
                <a:gd name="connsiteX294" fmla="*/ 8956 w 10000"/>
                <a:gd name="connsiteY294" fmla="*/ 6344 h 10000"/>
                <a:gd name="connsiteX295" fmla="*/ 8956 w 10000"/>
                <a:gd name="connsiteY295" fmla="*/ 6408 h 10000"/>
                <a:gd name="connsiteX296" fmla="*/ 8983 w 10000"/>
                <a:gd name="connsiteY296" fmla="*/ 6480 h 10000"/>
                <a:gd name="connsiteX297" fmla="*/ 8942 w 10000"/>
                <a:gd name="connsiteY297" fmla="*/ 6537 h 10000"/>
                <a:gd name="connsiteX298" fmla="*/ 8897 w 10000"/>
                <a:gd name="connsiteY298" fmla="*/ 6530 h 10000"/>
                <a:gd name="connsiteX299" fmla="*/ 8897 w 10000"/>
                <a:gd name="connsiteY299" fmla="*/ 6566 h 10000"/>
                <a:gd name="connsiteX300" fmla="*/ 8942 w 10000"/>
                <a:gd name="connsiteY300" fmla="*/ 6609 h 10000"/>
                <a:gd name="connsiteX301" fmla="*/ 8962 w 10000"/>
                <a:gd name="connsiteY301" fmla="*/ 6580 h 10000"/>
                <a:gd name="connsiteX302" fmla="*/ 9001 w 10000"/>
                <a:gd name="connsiteY302" fmla="*/ 6644 h 10000"/>
                <a:gd name="connsiteX303" fmla="*/ 9048 w 10000"/>
                <a:gd name="connsiteY303" fmla="*/ 6644 h 10000"/>
                <a:gd name="connsiteX304" fmla="*/ 9020 w 10000"/>
                <a:gd name="connsiteY304" fmla="*/ 6825 h 10000"/>
                <a:gd name="connsiteX305" fmla="*/ 9001 w 10000"/>
                <a:gd name="connsiteY305" fmla="*/ 6860 h 10000"/>
                <a:gd name="connsiteX306" fmla="*/ 8942 w 10000"/>
                <a:gd name="connsiteY306" fmla="*/ 6846 h 10000"/>
                <a:gd name="connsiteX307" fmla="*/ 8871 w 10000"/>
                <a:gd name="connsiteY307" fmla="*/ 6867 h 10000"/>
                <a:gd name="connsiteX308" fmla="*/ 8846 w 10000"/>
                <a:gd name="connsiteY308" fmla="*/ 6911 h 10000"/>
                <a:gd name="connsiteX309" fmla="*/ 8839 w 10000"/>
                <a:gd name="connsiteY309" fmla="*/ 6953 h 10000"/>
                <a:gd name="connsiteX310" fmla="*/ 8794 w 10000"/>
                <a:gd name="connsiteY310" fmla="*/ 7003 h 10000"/>
                <a:gd name="connsiteX311" fmla="*/ 8722 w 10000"/>
                <a:gd name="connsiteY311" fmla="*/ 7010 h 10000"/>
                <a:gd name="connsiteX312" fmla="*/ 8707 w 10000"/>
                <a:gd name="connsiteY312" fmla="*/ 7032 h 10000"/>
                <a:gd name="connsiteX313" fmla="*/ 8662 w 10000"/>
                <a:gd name="connsiteY313" fmla="*/ 6996 h 10000"/>
                <a:gd name="connsiteX314" fmla="*/ 8618 w 10000"/>
                <a:gd name="connsiteY314" fmla="*/ 7003 h 10000"/>
                <a:gd name="connsiteX315" fmla="*/ 8591 w 10000"/>
                <a:gd name="connsiteY315" fmla="*/ 6975 h 10000"/>
                <a:gd name="connsiteX316" fmla="*/ 8533 w 10000"/>
                <a:gd name="connsiteY316" fmla="*/ 6960 h 10000"/>
                <a:gd name="connsiteX317" fmla="*/ 8546 w 10000"/>
                <a:gd name="connsiteY317" fmla="*/ 7010 h 10000"/>
                <a:gd name="connsiteX318" fmla="*/ 8519 w 10000"/>
                <a:gd name="connsiteY318" fmla="*/ 7061 h 10000"/>
                <a:gd name="connsiteX319" fmla="*/ 8421 w 10000"/>
                <a:gd name="connsiteY319" fmla="*/ 7054 h 10000"/>
                <a:gd name="connsiteX320" fmla="*/ 8389 w 10000"/>
                <a:gd name="connsiteY320" fmla="*/ 7032 h 10000"/>
                <a:gd name="connsiteX321" fmla="*/ 8337 w 10000"/>
                <a:gd name="connsiteY321" fmla="*/ 7054 h 10000"/>
                <a:gd name="connsiteX322" fmla="*/ 8330 w 10000"/>
                <a:gd name="connsiteY322" fmla="*/ 7125 h 10000"/>
                <a:gd name="connsiteX323" fmla="*/ 8232 w 10000"/>
                <a:gd name="connsiteY323" fmla="*/ 7204 h 10000"/>
                <a:gd name="connsiteX324" fmla="*/ 8199 w 10000"/>
                <a:gd name="connsiteY324" fmla="*/ 7161 h 10000"/>
                <a:gd name="connsiteX325" fmla="*/ 8128 w 10000"/>
                <a:gd name="connsiteY325" fmla="*/ 7182 h 10000"/>
                <a:gd name="connsiteX326" fmla="*/ 8083 w 10000"/>
                <a:gd name="connsiteY326" fmla="*/ 7204 h 10000"/>
                <a:gd name="connsiteX327" fmla="*/ 8076 w 10000"/>
                <a:gd name="connsiteY327" fmla="*/ 7239 h 10000"/>
                <a:gd name="connsiteX328" fmla="*/ 7976 w 10000"/>
                <a:gd name="connsiteY328" fmla="*/ 7318 h 10000"/>
                <a:gd name="connsiteX329" fmla="*/ 7920 w 10000"/>
                <a:gd name="connsiteY329" fmla="*/ 7304 h 10000"/>
                <a:gd name="connsiteX330" fmla="*/ 7861 w 10000"/>
                <a:gd name="connsiteY330" fmla="*/ 7332 h 10000"/>
                <a:gd name="connsiteX331" fmla="*/ 7815 w 10000"/>
                <a:gd name="connsiteY331" fmla="*/ 7376 h 10000"/>
                <a:gd name="connsiteX332" fmla="*/ 7750 w 10000"/>
                <a:gd name="connsiteY332" fmla="*/ 7404 h 10000"/>
                <a:gd name="connsiteX333" fmla="*/ 7755 w 10000"/>
                <a:gd name="connsiteY333" fmla="*/ 7447 h 10000"/>
                <a:gd name="connsiteX334" fmla="*/ 7698 w 10000"/>
                <a:gd name="connsiteY334" fmla="*/ 7475 h 10000"/>
                <a:gd name="connsiteX335" fmla="*/ 7612 w 10000"/>
                <a:gd name="connsiteY335" fmla="*/ 7598 h 10000"/>
                <a:gd name="connsiteX336" fmla="*/ 7600 w 10000"/>
                <a:gd name="connsiteY336" fmla="*/ 7649 h 10000"/>
                <a:gd name="connsiteX337" fmla="*/ 7573 w 10000"/>
                <a:gd name="connsiteY337" fmla="*/ 7635 h 10000"/>
                <a:gd name="connsiteX338" fmla="*/ 7586 w 10000"/>
                <a:gd name="connsiteY338" fmla="*/ 7598 h 10000"/>
                <a:gd name="connsiteX339" fmla="*/ 7502 w 10000"/>
                <a:gd name="connsiteY339" fmla="*/ 7412 h 10000"/>
                <a:gd name="connsiteX340" fmla="*/ 7502 w 10000"/>
                <a:gd name="connsiteY340" fmla="*/ 7340 h 10000"/>
                <a:gd name="connsiteX341" fmla="*/ 7464 w 10000"/>
                <a:gd name="connsiteY341" fmla="*/ 7340 h 10000"/>
                <a:gd name="connsiteX342" fmla="*/ 7343 w 10000"/>
                <a:gd name="connsiteY342" fmla="*/ 7269 h 10000"/>
                <a:gd name="connsiteX343" fmla="*/ 7274 w 10000"/>
                <a:gd name="connsiteY343" fmla="*/ 7304 h 10000"/>
                <a:gd name="connsiteX344" fmla="*/ 7253 w 10000"/>
                <a:gd name="connsiteY344" fmla="*/ 7347 h 10000"/>
                <a:gd name="connsiteX345" fmla="*/ 7305 w 10000"/>
                <a:gd name="connsiteY345" fmla="*/ 7397 h 10000"/>
                <a:gd name="connsiteX346" fmla="*/ 7318 w 10000"/>
                <a:gd name="connsiteY346" fmla="*/ 7440 h 10000"/>
                <a:gd name="connsiteX347" fmla="*/ 7285 w 10000"/>
                <a:gd name="connsiteY347" fmla="*/ 7483 h 10000"/>
                <a:gd name="connsiteX348" fmla="*/ 7292 w 10000"/>
                <a:gd name="connsiteY348" fmla="*/ 7519 h 10000"/>
                <a:gd name="connsiteX349" fmla="*/ 7280 w 10000"/>
                <a:gd name="connsiteY349" fmla="*/ 7591 h 10000"/>
                <a:gd name="connsiteX350" fmla="*/ 7285 w 10000"/>
                <a:gd name="connsiteY350" fmla="*/ 7663 h 10000"/>
                <a:gd name="connsiteX351" fmla="*/ 7325 w 10000"/>
                <a:gd name="connsiteY351" fmla="*/ 7777 h 10000"/>
                <a:gd name="connsiteX352" fmla="*/ 7285 w 10000"/>
                <a:gd name="connsiteY352" fmla="*/ 7820 h 10000"/>
                <a:gd name="connsiteX353" fmla="*/ 7292 w 10000"/>
                <a:gd name="connsiteY353" fmla="*/ 7857 h 10000"/>
                <a:gd name="connsiteX354" fmla="*/ 7259 w 10000"/>
                <a:gd name="connsiteY354" fmla="*/ 7871 h 10000"/>
                <a:gd name="connsiteX355" fmla="*/ 7241 w 10000"/>
                <a:gd name="connsiteY355" fmla="*/ 7892 h 10000"/>
                <a:gd name="connsiteX356" fmla="*/ 7115 w 10000"/>
                <a:gd name="connsiteY356" fmla="*/ 7878 h 10000"/>
                <a:gd name="connsiteX357" fmla="*/ 7097 w 10000"/>
                <a:gd name="connsiteY357" fmla="*/ 7834 h 10000"/>
                <a:gd name="connsiteX358" fmla="*/ 7057 w 10000"/>
                <a:gd name="connsiteY358" fmla="*/ 7864 h 10000"/>
                <a:gd name="connsiteX359" fmla="*/ 6973 w 10000"/>
                <a:gd name="connsiteY359" fmla="*/ 7849 h 10000"/>
                <a:gd name="connsiteX360" fmla="*/ 6915 w 10000"/>
                <a:gd name="connsiteY360" fmla="*/ 7871 h 10000"/>
                <a:gd name="connsiteX361" fmla="*/ 6881 w 10000"/>
                <a:gd name="connsiteY361" fmla="*/ 7720 h 10000"/>
                <a:gd name="connsiteX362" fmla="*/ 6847 w 10000"/>
                <a:gd name="connsiteY362" fmla="*/ 7713 h 10000"/>
                <a:gd name="connsiteX363" fmla="*/ 6809 w 10000"/>
                <a:gd name="connsiteY363" fmla="*/ 7620 h 10000"/>
                <a:gd name="connsiteX364" fmla="*/ 6830 w 10000"/>
                <a:gd name="connsiteY364" fmla="*/ 7577 h 10000"/>
                <a:gd name="connsiteX365" fmla="*/ 6875 w 10000"/>
                <a:gd name="connsiteY365" fmla="*/ 7598 h 10000"/>
                <a:gd name="connsiteX366" fmla="*/ 6895 w 10000"/>
                <a:gd name="connsiteY366" fmla="*/ 7548 h 10000"/>
                <a:gd name="connsiteX367" fmla="*/ 6863 w 10000"/>
                <a:gd name="connsiteY367" fmla="*/ 7512 h 10000"/>
                <a:gd name="connsiteX368" fmla="*/ 6881 w 10000"/>
                <a:gd name="connsiteY368" fmla="*/ 7475 h 10000"/>
                <a:gd name="connsiteX369" fmla="*/ 6797 w 10000"/>
                <a:gd name="connsiteY369" fmla="*/ 7404 h 10000"/>
                <a:gd name="connsiteX370" fmla="*/ 6803 w 10000"/>
                <a:gd name="connsiteY370" fmla="*/ 7369 h 10000"/>
                <a:gd name="connsiteX371" fmla="*/ 6751 w 10000"/>
                <a:gd name="connsiteY371" fmla="*/ 7332 h 10000"/>
                <a:gd name="connsiteX372" fmla="*/ 6783 w 10000"/>
                <a:gd name="connsiteY372" fmla="*/ 7290 h 10000"/>
                <a:gd name="connsiteX373" fmla="*/ 6770 w 10000"/>
                <a:gd name="connsiteY373" fmla="*/ 7239 h 10000"/>
                <a:gd name="connsiteX374" fmla="*/ 6711 w 10000"/>
                <a:gd name="connsiteY374" fmla="*/ 7161 h 10000"/>
                <a:gd name="connsiteX375" fmla="*/ 6673 w 10000"/>
                <a:gd name="connsiteY375" fmla="*/ 7096 h 10000"/>
                <a:gd name="connsiteX376" fmla="*/ 6594 w 10000"/>
                <a:gd name="connsiteY376" fmla="*/ 7125 h 10000"/>
                <a:gd name="connsiteX377" fmla="*/ 6550 w 10000"/>
                <a:gd name="connsiteY377" fmla="*/ 7118 h 10000"/>
                <a:gd name="connsiteX378" fmla="*/ 6523 w 10000"/>
                <a:gd name="connsiteY378" fmla="*/ 7182 h 10000"/>
                <a:gd name="connsiteX379" fmla="*/ 6433 w 10000"/>
                <a:gd name="connsiteY379" fmla="*/ 7190 h 10000"/>
                <a:gd name="connsiteX380" fmla="*/ 6399 w 10000"/>
                <a:gd name="connsiteY380" fmla="*/ 7182 h 10000"/>
                <a:gd name="connsiteX381" fmla="*/ 6321 w 10000"/>
                <a:gd name="connsiteY381" fmla="*/ 7232 h 10000"/>
                <a:gd name="connsiteX382" fmla="*/ 6329 w 10000"/>
                <a:gd name="connsiteY382" fmla="*/ 7332 h 10000"/>
                <a:gd name="connsiteX383" fmla="*/ 6308 w 10000"/>
                <a:gd name="connsiteY383" fmla="*/ 7397 h 10000"/>
                <a:gd name="connsiteX384" fmla="*/ 6308 w 10000"/>
                <a:gd name="connsiteY384" fmla="*/ 7454 h 10000"/>
                <a:gd name="connsiteX385" fmla="*/ 6242 w 10000"/>
                <a:gd name="connsiteY385" fmla="*/ 7497 h 10000"/>
                <a:gd name="connsiteX386" fmla="*/ 6171 w 10000"/>
                <a:gd name="connsiteY386" fmla="*/ 7505 h 10000"/>
                <a:gd name="connsiteX387" fmla="*/ 6151 w 10000"/>
                <a:gd name="connsiteY387" fmla="*/ 7483 h 10000"/>
                <a:gd name="connsiteX388" fmla="*/ 6086 w 10000"/>
                <a:gd name="connsiteY388" fmla="*/ 7461 h 10000"/>
                <a:gd name="connsiteX389" fmla="*/ 6049 w 10000"/>
                <a:gd name="connsiteY389" fmla="*/ 7505 h 10000"/>
                <a:gd name="connsiteX390" fmla="*/ 6040 w 10000"/>
                <a:gd name="connsiteY390" fmla="*/ 7548 h 10000"/>
                <a:gd name="connsiteX391" fmla="*/ 6001 w 10000"/>
                <a:gd name="connsiteY391" fmla="*/ 7555 h 10000"/>
                <a:gd name="connsiteX392" fmla="*/ 5995 w 10000"/>
                <a:gd name="connsiteY392" fmla="*/ 7598 h 10000"/>
                <a:gd name="connsiteX393" fmla="*/ 5963 w 10000"/>
                <a:gd name="connsiteY393" fmla="*/ 7598 h 10000"/>
                <a:gd name="connsiteX394" fmla="*/ 5924 w 10000"/>
                <a:gd name="connsiteY394" fmla="*/ 7497 h 10000"/>
                <a:gd name="connsiteX395" fmla="*/ 5832 w 10000"/>
                <a:gd name="connsiteY395" fmla="*/ 7548 h 10000"/>
                <a:gd name="connsiteX396" fmla="*/ 5727 w 10000"/>
                <a:gd name="connsiteY396" fmla="*/ 7627 h 10000"/>
                <a:gd name="connsiteX397" fmla="*/ 5687 w 10000"/>
                <a:gd name="connsiteY397" fmla="*/ 7642 h 10000"/>
                <a:gd name="connsiteX398" fmla="*/ 5702 w 10000"/>
                <a:gd name="connsiteY398" fmla="*/ 7691 h 10000"/>
                <a:gd name="connsiteX399" fmla="*/ 5642 w 10000"/>
                <a:gd name="connsiteY399" fmla="*/ 7713 h 10000"/>
                <a:gd name="connsiteX400" fmla="*/ 5602 w 10000"/>
                <a:gd name="connsiteY400" fmla="*/ 7684 h 10000"/>
                <a:gd name="connsiteX401" fmla="*/ 5518 w 10000"/>
                <a:gd name="connsiteY401" fmla="*/ 7698 h 10000"/>
                <a:gd name="connsiteX402" fmla="*/ 5518 w 10000"/>
                <a:gd name="connsiteY402" fmla="*/ 7468 h 10000"/>
                <a:gd name="connsiteX403" fmla="*/ 5602 w 10000"/>
                <a:gd name="connsiteY403" fmla="*/ 7904 h 10000"/>
                <a:gd name="connsiteX0" fmla="*/ 5128 w 10000"/>
                <a:gd name="connsiteY0" fmla="*/ 8049 h 9892"/>
                <a:gd name="connsiteX1" fmla="*/ 5179 w 10000"/>
                <a:gd name="connsiteY1" fmla="*/ 8330 h 9892"/>
                <a:gd name="connsiteX2" fmla="*/ 5132 w 10000"/>
                <a:gd name="connsiteY2" fmla="*/ 8337 h 9892"/>
                <a:gd name="connsiteX3" fmla="*/ 4976 w 10000"/>
                <a:gd name="connsiteY3" fmla="*/ 8436 h 9892"/>
                <a:gd name="connsiteX4" fmla="*/ 4886 w 10000"/>
                <a:gd name="connsiteY4" fmla="*/ 8451 h 9892"/>
                <a:gd name="connsiteX5" fmla="*/ 4851 w 10000"/>
                <a:gd name="connsiteY5" fmla="*/ 8394 h 9892"/>
                <a:gd name="connsiteX6" fmla="*/ 4710 w 10000"/>
                <a:gd name="connsiteY6" fmla="*/ 8444 h 9892"/>
                <a:gd name="connsiteX7" fmla="*/ 4690 w 10000"/>
                <a:gd name="connsiteY7" fmla="*/ 8516 h 9892"/>
                <a:gd name="connsiteX8" fmla="*/ 4606 w 10000"/>
                <a:gd name="connsiteY8" fmla="*/ 8501 h 9892"/>
                <a:gd name="connsiteX9" fmla="*/ 4534 w 10000"/>
                <a:gd name="connsiteY9" fmla="*/ 8466 h 9892"/>
                <a:gd name="connsiteX10" fmla="*/ 4475 w 10000"/>
                <a:gd name="connsiteY10" fmla="*/ 8487 h 9892"/>
                <a:gd name="connsiteX11" fmla="*/ 1010 w 10000"/>
                <a:gd name="connsiteY11" fmla="*/ 9892 h 9892"/>
                <a:gd name="connsiteX12" fmla="*/ 932 w 10000"/>
                <a:gd name="connsiteY12" fmla="*/ 9576 h 9892"/>
                <a:gd name="connsiteX13" fmla="*/ 267 w 10000"/>
                <a:gd name="connsiteY13" fmla="*/ 7175 h 9892"/>
                <a:gd name="connsiteX14" fmla="*/ 5945 w 10000"/>
                <a:gd name="connsiteY14" fmla="*/ 7703 h 9892"/>
                <a:gd name="connsiteX15" fmla="*/ 4807 w 10000"/>
                <a:gd name="connsiteY15" fmla="*/ 5770 h 9892"/>
                <a:gd name="connsiteX16" fmla="*/ 4957 w 10000"/>
                <a:gd name="connsiteY16" fmla="*/ 5777 h 9892"/>
                <a:gd name="connsiteX17" fmla="*/ 5009 w 10000"/>
                <a:gd name="connsiteY17" fmla="*/ 5799 h 9892"/>
                <a:gd name="connsiteX18" fmla="*/ 5120 w 10000"/>
                <a:gd name="connsiteY18" fmla="*/ 5691 h 9892"/>
                <a:gd name="connsiteX19" fmla="*/ 5179 w 10000"/>
                <a:gd name="connsiteY19" fmla="*/ 5684 h 9892"/>
                <a:gd name="connsiteX20" fmla="*/ 5231 w 10000"/>
                <a:gd name="connsiteY20" fmla="*/ 5620 h 9892"/>
                <a:gd name="connsiteX21" fmla="*/ 5296 w 10000"/>
                <a:gd name="connsiteY21" fmla="*/ 5570 h 9892"/>
                <a:gd name="connsiteX22" fmla="*/ 5361 w 10000"/>
                <a:gd name="connsiteY22" fmla="*/ 5462 h 9892"/>
                <a:gd name="connsiteX23" fmla="*/ 5375 w 10000"/>
                <a:gd name="connsiteY23" fmla="*/ 5398 h 9892"/>
                <a:gd name="connsiteX24" fmla="*/ 5453 w 10000"/>
                <a:gd name="connsiteY24" fmla="*/ 5369 h 9892"/>
                <a:gd name="connsiteX25" fmla="*/ 5544 w 10000"/>
                <a:gd name="connsiteY25" fmla="*/ 5405 h 9892"/>
                <a:gd name="connsiteX26" fmla="*/ 5622 w 10000"/>
                <a:gd name="connsiteY26" fmla="*/ 5391 h 9892"/>
                <a:gd name="connsiteX27" fmla="*/ 5702 w 10000"/>
                <a:gd name="connsiteY27" fmla="*/ 5398 h 9892"/>
                <a:gd name="connsiteX28" fmla="*/ 5839 w 10000"/>
                <a:gd name="connsiteY28" fmla="*/ 5354 h 9892"/>
                <a:gd name="connsiteX29" fmla="*/ 5929 w 10000"/>
                <a:gd name="connsiteY29" fmla="*/ 5246 h 9892"/>
                <a:gd name="connsiteX30" fmla="*/ 5967 w 10000"/>
                <a:gd name="connsiteY30" fmla="*/ 5211 h 9892"/>
                <a:gd name="connsiteX31" fmla="*/ 6028 w 10000"/>
                <a:gd name="connsiteY31" fmla="*/ 5211 h 9892"/>
                <a:gd name="connsiteX32" fmla="*/ 6073 w 10000"/>
                <a:gd name="connsiteY32" fmla="*/ 5154 h 9892"/>
                <a:gd name="connsiteX33" fmla="*/ 6054 w 10000"/>
                <a:gd name="connsiteY33" fmla="*/ 5089 h 9892"/>
                <a:gd name="connsiteX34" fmla="*/ 6067 w 10000"/>
                <a:gd name="connsiteY34" fmla="*/ 5032 h 9892"/>
                <a:gd name="connsiteX35" fmla="*/ 6126 w 10000"/>
                <a:gd name="connsiteY35" fmla="*/ 4925 h 9892"/>
                <a:gd name="connsiteX36" fmla="*/ 6189 w 10000"/>
                <a:gd name="connsiteY36" fmla="*/ 4824 h 9892"/>
                <a:gd name="connsiteX37" fmla="*/ 6256 w 10000"/>
                <a:gd name="connsiteY37" fmla="*/ 4803 h 9892"/>
                <a:gd name="connsiteX38" fmla="*/ 6289 w 10000"/>
                <a:gd name="connsiteY38" fmla="*/ 4767 h 9892"/>
                <a:gd name="connsiteX39" fmla="*/ 6399 w 10000"/>
                <a:gd name="connsiteY39" fmla="*/ 4781 h 9892"/>
                <a:gd name="connsiteX40" fmla="*/ 6511 w 10000"/>
                <a:gd name="connsiteY40" fmla="*/ 4781 h 9892"/>
                <a:gd name="connsiteX41" fmla="*/ 6517 w 10000"/>
                <a:gd name="connsiteY41" fmla="*/ 4717 h 9892"/>
                <a:gd name="connsiteX42" fmla="*/ 6536 w 10000"/>
                <a:gd name="connsiteY42" fmla="*/ 4674 h 9892"/>
                <a:gd name="connsiteX43" fmla="*/ 6529 w 10000"/>
                <a:gd name="connsiteY43" fmla="*/ 4645 h 9892"/>
                <a:gd name="connsiteX44" fmla="*/ 6594 w 10000"/>
                <a:gd name="connsiteY44" fmla="*/ 4623 h 9892"/>
                <a:gd name="connsiteX45" fmla="*/ 6640 w 10000"/>
                <a:gd name="connsiteY45" fmla="*/ 4681 h 9892"/>
                <a:gd name="connsiteX46" fmla="*/ 6705 w 10000"/>
                <a:gd name="connsiteY46" fmla="*/ 4659 h 9892"/>
                <a:gd name="connsiteX47" fmla="*/ 6726 w 10000"/>
                <a:gd name="connsiteY47" fmla="*/ 4623 h 9892"/>
                <a:gd name="connsiteX48" fmla="*/ 6778 w 10000"/>
                <a:gd name="connsiteY48" fmla="*/ 4609 h 9892"/>
                <a:gd name="connsiteX49" fmla="*/ 6886 w 10000"/>
                <a:gd name="connsiteY49" fmla="*/ 4537 h 9892"/>
                <a:gd name="connsiteX50" fmla="*/ 6992 w 10000"/>
                <a:gd name="connsiteY50" fmla="*/ 4566 h 9892"/>
                <a:gd name="connsiteX51" fmla="*/ 7020 w 10000"/>
                <a:gd name="connsiteY51" fmla="*/ 4551 h 9892"/>
                <a:gd name="connsiteX52" fmla="*/ 7076 w 10000"/>
                <a:gd name="connsiteY52" fmla="*/ 4573 h 9892"/>
                <a:gd name="connsiteX53" fmla="*/ 7103 w 10000"/>
                <a:gd name="connsiteY53" fmla="*/ 4515 h 9892"/>
                <a:gd name="connsiteX54" fmla="*/ 7129 w 10000"/>
                <a:gd name="connsiteY54" fmla="*/ 4544 h 9892"/>
                <a:gd name="connsiteX55" fmla="*/ 7169 w 10000"/>
                <a:gd name="connsiteY55" fmla="*/ 4537 h 9892"/>
                <a:gd name="connsiteX56" fmla="*/ 7213 w 10000"/>
                <a:gd name="connsiteY56" fmla="*/ 4601 h 9892"/>
                <a:gd name="connsiteX57" fmla="*/ 7265 w 10000"/>
                <a:gd name="connsiteY57" fmla="*/ 4594 h 9892"/>
                <a:gd name="connsiteX58" fmla="*/ 7312 w 10000"/>
                <a:gd name="connsiteY58" fmla="*/ 4623 h 9892"/>
                <a:gd name="connsiteX59" fmla="*/ 7331 w 10000"/>
                <a:gd name="connsiteY59" fmla="*/ 4601 h 9892"/>
                <a:gd name="connsiteX60" fmla="*/ 7425 w 10000"/>
                <a:gd name="connsiteY60" fmla="*/ 4609 h 9892"/>
                <a:gd name="connsiteX61" fmla="*/ 7437 w 10000"/>
                <a:gd name="connsiteY61" fmla="*/ 4630 h 9892"/>
                <a:gd name="connsiteX62" fmla="*/ 7534 w 10000"/>
                <a:gd name="connsiteY62" fmla="*/ 4558 h 9892"/>
                <a:gd name="connsiteX63" fmla="*/ 7534 w 10000"/>
                <a:gd name="connsiteY63" fmla="*/ 4437 h 9892"/>
                <a:gd name="connsiteX64" fmla="*/ 7509 w 10000"/>
                <a:gd name="connsiteY64" fmla="*/ 4423 h 9892"/>
                <a:gd name="connsiteX65" fmla="*/ 7489 w 10000"/>
                <a:gd name="connsiteY65" fmla="*/ 4337 h 9892"/>
                <a:gd name="connsiteX66" fmla="*/ 7450 w 10000"/>
                <a:gd name="connsiteY66" fmla="*/ 4251 h 9892"/>
                <a:gd name="connsiteX67" fmla="*/ 7390 w 10000"/>
                <a:gd name="connsiteY67" fmla="*/ 4215 h 9892"/>
                <a:gd name="connsiteX68" fmla="*/ 7383 w 10000"/>
                <a:gd name="connsiteY68" fmla="*/ 4173 h 9892"/>
                <a:gd name="connsiteX69" fmla="*/ 7299 w 10000"/>
                <a:gd name="connsiteY69" fmla="*/ 4094 h 9892"/>
                <a:gd name="connsiteX70" fmla="*/ 7305 w 10000"/>
                <a:gd name="connsiteY70" fmla="*/ 4064 h 9892"/>
                <a:gd name="connsiteX71" fmla="*/ 7221 w 10000"/>
                <a:gd name="connsiteY71" fmla="*/ 4022 h 9892"/>
                <a:gd name="connsiteX72" fmla="*/ 7213 w 10000"/>
                <a:gd name="connsiteY72" fmla="*/ 3942 h 9892"/>
                <a:gd name="connsiteX73" fmla="*/ 7071 w 10000"/>
                <a:gd name="connsiteY73" fmla="*/ 3871 h 9892"/>
                <a:gd name="connsiteX74" fmla="*/ 6992 w 10000"/>
                <a:gd name="connsiteY74" fmla="*/ 3720 h 9892"/>
                <a:gd name="connsiteX75" fmla="*/ 6875 w 10000"/>
                <a:gd name="connsiteY75" fmla="*/ 3713 h 9892"/>
                <a:gd name="connsiteX76" fmla="*/ 6835 w 10000"/>
                <a:gd name="connsiteY76" fmla="*/ 3684 h 9892"/>
                <a:gd name="connsiteX77" fmla="*/ 6778 w 10000"/>
                <a:gd name="connsiteY77" fmla="*/ 3706 h 9892"/>
                <a:gd name="connsiteX78" fmla="*/ 6686 w 10000"/>
                <a:gd name="connsiteY78" fmla="*/ 3706 h 9892"/>
                <a:gd name="connsiteX79" fmla="*/ 6555 w 10000"/>
                <a:gd name="connsiteY79" fmla="*/ 3878 h 9892"/>
                <a:gd name="connsiteX80" fmla="*/ 6511 w 10000"/>
                <a:gd name="connsiteY80" fmla="*/ 3958 h 9892"/>
                <a:gd name="connsiteX81" fmla="*/ 6393 w 10000"/>
                <a:gd name="connsiteY81" fmla="*/ 3834 h 9892"/>
                <a:gd name="connsiteX82" fmla="*/ 6308 w 10000"/>
                <a:gd name="connsiteY82" fmla="*/ 3784 h 9892"/>
                <a:gd name="connsiteX83" fmla="*/ 6223 w 10000"/>
                <a:gd name="connsiteY83" fmla="*/ 3791 h 9892"/>
                <a:gd name="connsiteX84" fmla="*/ 6138 w 10000"/>
                <a:gd name="connsiteY84" fmla="*/ 3827 h 9892"/>
                <a:gd name="connsiteX85" fmla="*/ 6067 w 10000"/>
                <a:gd name="connsiteY85" fmla="*/ 3799 h 9892"/>
                <a:gd name="connsiteX86" fmla="*/ 6001 w 10000"/>
                <a:gd name="connsiteY86" fmla="*/ 3841 h 9892"/>
                <a:gd name="connsiteX87" fmla="*/ 5936 w 10000"/>
                <a:gd name="connsiteY87" fmla="*/ 3927 h 9892"/>
                <a:gd name="connsiteX88" fmla="*/ 5786 w 10000"/>
                <a:gd name="connsiteY88" fmla="*/ 3770 h 9892"/>
                <a:gd name="connsiteX89" fmla="*/ 5766 w 10000"/>
                <a:gd name="connsiteY89" fmla="*/ 3612 h 9892"/>
                <a:gd name="connsiteX90" fmla="*/ 5884 w 10000"/>
                <a:gd name="connsiteY90" fmla="*/ 3548 h 9892"/>
                <a:gd name="connsiteX91" fmla="*/ 5877 w 10000"/>
                <a:gd name="connsiteY91" fmla="*/ 3376 h 9892"/>
                <a:gd name="connsiteX92" fmla="*/ 5988 w 10000"/>
                <a:gd name="connsiteY92" fmla="*/ 3175 h 9892"/>
                <a:gd name="connsiteX93" fmla="*/ 5976 w 10000"/>
                <a:gd name="connsiteY93" fmla="*/ 3139 h 9892"/>
                <a:gd name="connsiteX94" fmla="*/ 6242 w 10000"/>
                <a:gd name="connsiteY94" fmla="*/ 2480 h 9892"/>
                <a:gd name="connsiteX95" fmla="*/ 6386 w 10000"/>
                <a:gd name="connsiteY95" fmla="*/ 2581 h 9892"/>
                <a:gd name="connsiteX96" fmla="*/ 6471 w 10000"/>
                <a:gd name="connsiteY96" fmla="*/ 2624 h 9892"/>
                <a:gd name="connsiteX97" fmla="*/ 6555 w 10000"/>
                <a:gd name="connsiteY97" fmla="*/ 2624 h 9892"/>
                <a:gd name="connsiteX98" fmla="*/ 6686 w 10000"/>
                <a:gd name="connsiteY98" fmla="*/ 2703 h 9892"/>
                <a:gd name="connsiteX99" fmla="*/ 6705 w 10000"/>
                <a:gd name="connsiteY99" fmla="*/ 2652 h 9892"/>
                <a:gd name="connsiteX100" fmla="*/ 6791 w 10000"/>
                <a:gd name="connsiteY100" fmla="*/ 2638 h 9892"/>
                <a:gd name="connsiteX101" fmla="*/ 6863 w 10000"/>
                <a:gd name="connsiteY101" fmla="*/ 2553 h 9892"/>
                <a:gd name="connsiteX102" fmla="*/ 6953 w 10000"/>
                <a:gd name="connsiteY102" fmla="*/ 2487 h 9892"/>
                <a:gd name="connsiteX103" fmla="*/ 6992 w 10000"/>
                <a:gd name="connsiteY103" fmla="*/ 2422 h 9892"/>
                <a:gd name="connsiteX104" fmla="*/ 7129 w 10000"/>
                <a:gd name="connsiteY104" fmla="*/ 2379 h 9892"/>
                <a:gd name="connsiteX105" fmla="*/ 7202 w 10000"/>
                <a:gd name="connsiteY105" fmla="*/ 2386 h 9892"/>
                <a:gd name="connsiteX106" fmla="*/ 7259 w 10000"/>
                <a:gd name="connsiteY106" fmla="*/ 2323 h 9892"/>
                <a:gd name="connsiteX107" fmla="*/ 7305 w 10000"/>
                <a:gd name="connsiteY107" fmla="*/ 2236 h 9892"/>
                <a:gd name="connsiteX108" fmla="*/ 7285 w 10000"/>
                <a:gd name="connsiteY108" fmla="*/ 2222 h 9892"/>
                <a:gd name="connsiteX109" fmla="*/ 7305 w 10000"/>
                <a:gd name="connsiteY109" fmla="*/ 2129 h 9892"/>
                <a:gd name="connsiteX110" fmla="*/ 7227 w 10000"/>
                <a:gd name="connsiteY110" fmla="*/ 2129 h 9892"/>
                <a:gd name="connsiteX111" fmla="*/ 7265 w 10000"/>
                <a:gd name="connsiteY111" fmla="*/ 2051 h 9892"/>
                <a:gd name="connsiteX112" fmla="*/ 7274 w 10000"/>
                <a:gd name="connsiteY112" fmla="*/ 1957 h 9892"/>
                <a:gd name="connsiteX113" fmla="*/ 7305 w 10000"/>
                <a:gd name="connsiteY113" fmla="*/ 1935 h 9892"/>
                <a:gd name="connsiteX114" fmla="*/ 7363 w 10000"/>
                <a:gd name="connsiteY114" fmla="*/ 1843 h 9892"/>
                <a:gd name="connsiteX115" fmla="*/ 7357 w 10000"/>
                <a:gd name="connsiteY115" fmla="*/ 1770 h 9892"/>
                <a:gd name="connsiteX116" fmla="*/ 7405 w 10000"/>
                <a:gd name="connsiteY116" fmla="*/ 1691 h 9892"/>
                <a:gd name="connsiteX117" fmla="*/ 7457 w 10000"/>
                <a:gd name="connsiteY117" fmla="*/ 1641 h 9892"/>
                <a:gd name="connsiteX118" fmla="*/ 7476 w 10000"/>
                <a:gd name="connsiteY118" fmla="*/ 1556 h 9892"/>
                <a:gd name="connsiteX119" fmla="*/ 7469 w 10000"/>
                <a:gd name="connsiteY119" fmla="*/ 1527 h 9892"/>
                <a:gd name="connsiteX120" fmla="*/ 7515 w 10000"/>
                <a:gd name="connsiteY120" fmla="*/ 1469 h 9892"/>
                <a:gd name="connsiteX121" fmla="*/ 7580 w 10000"/>
                <a:gd name="connsiteY121" fmla="*/ 1298 h 9892"/>
                <a:gd name="connsiteX122" fmla="*/ 7600 w 10000"/>
                <a:gd name="connsiteY122" fmla="*/ 1197 h 9892"/>
                <a:gd name="connsiteX123" fmla="*/ 7633 w 10000"/>
                <a:gd name="connsiteY123" fmla="*/ 1204 h 9892"/>
                <a:gd name="connsiteX124" fmla="*/ 7722 w 10000"/>
                <a:gd name="connsiteY124" fmla="*/ 1091 h 9892"/>
                <a:gd name="connsiteX125" fmla="*/ 7827 w 10000"/>
                <a:gd name="connsiteY125" fmla="*/ 1024 h 9892"/>
                <a:gd name="connsiteX126" fmla="*/ 7839 w 10000"/>
                <a:gd name="connsiteY126" fmla="*/ 946 h 9892"/>
                <a:gd name="connsiteX127" fmla="*/ 7880 w 10000"/>
                <a:gd name="connsiteY127" fmla="*/ 861 h 9892"/>
                <a:gd name="connsiteX128" fmla="*/ 7867 w 10000"/>
                <a:gd name="connsiteY128" fmla="*/ 795 h 9892"/>
                <a:gd name="connsiteX129" fmla="*/ 7815 w 10000"/>
                <a:gd name="connsiteY129" fmla="*/ 738 h 9892"/>
                <a:gd name="connsiteX130" fmla="*/ 7839 w 10000"/>
                <a:gd name="connsiteY130" fmla="*/ 667 h 9892"/>
                <a:gd name="connsiteX131" fmla="*/ 7839 w 10000"/>
                <a:gd name="connsiteY131" fmla="*/ 580 h 9892"/>
                <a:gd name="connsiteX132" fmla="*/ 7743 w 10000"/>
                <a:gd name="connsiteY132" fmla="*/ 509 h 9892"/>
                <a:gd name="connsiteX133" fmla="*/ 7646 w 10000"/>
                <a:gd name="connsiteY133" fmla="*/ 551 h 9892"/>
                <a:gd name="connsiteX134" fmla="*/ 7600 w 10000"/>
                <a:gd name="connsiteY134" fmla="*/ 551 h 9892"/>
                <a:gd name="connsiteX135" fmla="*/ 7580 w 10000"/>
                <a:gd name="connsiteY135" fmla="*/ 502 h 9892"/>
                <a:gd name="connsiteX136" fmla="*/ 7580 w 10000"/>
                <a:gd name="connsiteY136" fmla="*/ 410 h 9892"/>
                <a:gd name="connsiteX137" fmla="*/ 7704 w 10000"/>
                <a:gd name="connsiteY137" fmla="*/ 314 h 9892"/>
                <a:gd name="connsiteX138" fmla="*/ 7743 w 10000"/>
                <a:gd name="connsiteY138" fmla="*/ 236 h 9892"/>
                <a:gd name="connsiteX139" fmla="*/ 7821 w 10000"/>
                <a:gd name="connsiteY139" fmla="*/ 172 h 9892"/>
                <a:gd name="connsiteX140" fmla="*/ 7893 w 10000"/>
                <a:gd name="connsiteY140" fmla="*/ 50 h 9892"/>
                <a:gd name="connsiteX141" fmla="*/ 7944 w 10000"/>
                <a:gd name="connsiteY141" fmla="*/ 28 h 9892"/>
                <a:gd name="connsiteX142" fmla="*/ 8016 w 10000"/>
                <a:gd name="connsiteY142" fmla="*/ 43 h 9892"/>
                <a:gd name="connsiteX143" fmla="*/ 8167 w 10000"/>
                <a:gd name="connsiteY143" fmla="*/ 0 h 9892"/>
                <a:gd name="connsiteX144" fmla="*/ 8238 w 10000"/>
                <a:gd name="connsiteY144" fmla="*/ 71 h 9892"/>
                <a:gd name="connsiteX145" fmla="*/ 8232 w 10000"/>
                <a:gd name="connsiteY145" fmla="*/ 123 h 9892"/>
                <a:gd name="connsiteX146" fmla="*/ 8266 w 10000"/>
                <a:gd name="connsiteY146" fmla="*/ 144 h 9892"/>
                <a:gd name="connsiteX147" fmla="*/ 8290 w 10000"/>
                <a:gd name="connsiteY147" fmla="*/ 194 h 9892"/>
                <a:gd name="connsiteX148" fmla="*/ 8251 w 10000"/>
                <a:gd name="connsiteY148" fmla="*/ 250 h 9892"/>
                <a:gd name="connsiteX149" fmla="*/ 8199 w 10000"/>
                <a:gd name="connsiteY149" fmla="*/ 381 h 9892"/>
                <a:gd name="connsiteX150" fmla="*/ 8116 w 10000"/>
                <a:gd name="connsiteY150" fmla="*/ 481 h 9892"/>
                <a:gd name="connsiteX151" fmla="*/ 8037 w 10000"/>
                <a:gd name="connsiteY151" fmla="*/ 537 h 9892"/>
                <a:gd name="connsiteX152" fmla="*/ 8096 w 10000"/>
                <a:gd name="connsiteY152" fmla="*/ 559 h 9892"/>
                <a:gd name="connsiteX153" fmla="*/ 8173 w 10000"/>
                <a:gd name="connsiteY153" fmla="*/ 646 h 9892"/>
                <a:gd name="connsiteX154" fmla="*/ 8226 w 10000"/>
                <a:gd name="connsiteY154" fmla="*/ 653 h 9892"/>
                <a:gd name="connsiteX155" fmla="*/ 8251 w 10000"/>
                <a:gd name="connsiteY155" fmla="*/ 745 h 9892"/>
                <a:gd name="connsiteX156" fmla="*/ 8303 w 10000"/>
                <a:gd name="connsiteY156" fmla="*/ 766 h 9892"/>
                <a:gd name="connsiteX157" fmla="*/ 8343 w 10000"/>
                <a:gd name="connsiteY157" fmla="*/ 759 h 9892"/>
                <a:gd name="connsiteX158" fmla="*/ 8421 w 10000"/>
                <a:gd name="connsiteY158" fmla="*/ 617 h 9892"/>
                <a:gd name="connsiteX159" fmla="*/ 8493 w 10000"/>
                <a:gd name="connsiteY159" fmla="*/ 632 h 9892"/>
                <a:gd name="connsiteX160" fmla="*/ 8505 w 10000"/>
                <a:gd name="connsiteY160" fmla="*/ 674 h 9892"/>
                <a:gd name="connsiteX161" fmla="*/ 8558 w 10000"/>
                <a:gd name="connsiteY161" fmla="*/ 724 h 9892"/>
                <a:gd name="connsiteX162" fmla="*/ 8558 w 10000"/>
                <a:gd name="connsiteY162" fmla="*/ 759 h 9892"/>
                <a:gd name="connsiteX163" fmla="*/ 8603 w 10000"/>
                <a:gd name="connsiteY163" fmla="*/ 781 h 9892"/>
                <a:gd name="connsiteX164" fmla="*/ 8669 w 10000"/>
                <a:gd name="connsiteY164" fmla="*/ 781 h 9892"/>
                <a:gd name="connsiteX165" fmla="*/ 8675 w 10000"/>
                <a:gd name="connsiteY165" fmla="*/ 846 h 9892"/>
                <a:gd name="connsiteX166" fmla="*/ 8618 w 10000"/>
                <a:gd name="connsiteY166" fmla="*/ 875 h 9892"/>
                <a:gd name="connsiteX167" fmla="*/ 8669 w 10000"/>
                <a:gd name="connsiteY167" fmla="*/ 1155 h 9892"/>
                <a:gd name="connsiteX168" fmla="*/ 8722 w 10000"/>
                <a:gd name="connsiteY168" fmla="*/ 1282 h 9892"/>
                <a:gd name="connsiteX169" fmla="*/ 8707 w 10000"/>
                <a:gd name="connsiteY169" fmla="*/ 1341 h 9892"/>
                <a:gd name="connsiteX170" fmla="*/ 8753 w 10000"/>
                <a:gd name="connsiteY170" fmla="*/ 1405 h 9892"/>
                <a:gd name="connsiteX171" fmla="*/ 8761 w 10000"/>
                <a:gd name="connsiteY171" fmla="*/ 1448 h 9892"/>
                <a:gd name="connsiteX172" fmla="*/ 8884 w 10000"/>
                <a:gd name="connsiteY172" fmla="*/ 1497 h 9892"/>
                <a:gd name="connsiteX173" fmla="*/ 9035 w 10000"/>
                <a:gd name="connsiteY173" fmla="*/ 1455 h 9892"/>
                <a:gd name="connsiteX174" fmla="*/ 9053 w 10000"/>
                <a:gd name="connsiteY174" fmla="*/ 1398 h 9892"/>
                <a:gd name="connsiteX175" fmla="*/ 9106 w 10000"/>
                <a:gd name="connsiteY175" fmla="*/ 1419 h 9892"/>
                <a:gd name="connsiteX176" fmla="*/ 9139 w 10000"/>
                <a:gd name="connsiteY176" fmla="*/ 1469 h 9892"/>
                <a:gd name="connsiteX177" fmla="*/ 9218 w 10000"/>
                <a:gd name="connsiteY177" fmla="*/ 1433 h 9892"/>
                <a:gd name="connsiteX178" fmla="*/ 9263 w 10000"/>
                <a:gd name="connsiteY178" fmla="*/ 1433 h 9892"/>
                <a:gd name="connsiteX179" fmla="*/ 9328 w 10000"/>
                <a:gd name="connsiteY179" fmla="*/ 1490 h 9892"/>
                <a:gd name="connsiteX180" fmla="*/ 9366 w 10000"/>
                <a:gd name="connsiteY180" fmla="*/ 1412 h 9892"/>
                <a:gd name="connsiteX181" fmla="*/ 9445 w 10000"/>
                <a:gd name="connsiteY181" fmla="*/ 1448 h 9892"/>
                <a:gd name="connsiteX182" fmla="*/ 9486 w 10000"/>
                <a:gd name="connsiteY182" fmla="*/ 1405 h 9892"/>
                <a:gd name="connsiteX183" fmla="*/ 9517 w 10000"/>
                <a:gd name="connsiteY183" fmla="*/ 1412 h 9892"/>
                <a:gd name="connsiteX184" fmla="*/ 9549 w 10000"/>
                <a:gd name="connsiteY184" fmla="*/ 1370 h 9892"/>
                <a:gd name="connsiteX185" fmla="*/ 9544 w 10000"/>
                <a:gd name="connsiteY185" fmla="*/ 1327 h 9892"/>
                <a:gd name="connsiteX186" fmla="*/ 9589 w 10000"/>
                <a:gd name="connsiteY186" fmla="*/ 1305 h 9892"/>
                <a:gd name="connsiteX187" fmla="*/ 9621 w 10000"/>
                <a:gd name="connsiteY187" fmla="*/ 1233 h 9892"/>
                <a:gd name="connsiteX188" fmla="*/ 9715 w 10000"/>
                <a:gd name="connsiteY188" fmla="*/ 1240 h 9892"/>
                <a:gd name="connsiteX189" fmla="*/ 9850 w 10000"/>
                <a:gd name="connsiteY189" fmla="*/ 1448 h 9892"/>
                <a:gd name="connsiteX190" fmla="*/ 9875 w 10000"/>
                <a:gd name="connsiteY190" fmla="*/ 1519 h 9892"/>
                <a:gd name="connsiteX191" fmla="*/ 9968 w 10000"/>
                <a:gd name="connsiteY191" fmla="*/ 1613 h 9892"/>
                <a:gd name="connsiteX192" fmla="*/ 10000 w 10000"/>
                <a:gd name="connsiteY192" fmla="*/ 1698 h 9892"/>
                <a:gd name="connsiteX193" fmla="*/ 9928 w 10000"/>
                <a:gd name="connsiteY193" fmla="*/ 1815 h 9892"/>
                <a:gd name="connsiteX194" fmla="*/ 9875 w 10000"/>
                <a:gd name="connsiteY194" fmla="*/ 1857 h 9892"/>
                <a:gd name="connsiteX195" fmla="*/ 9903 w 10000"/>
                <a:gd name="connsiteY195" fmla="*/ 1978 h 9892"/>
                <a:gd name="connsiteX196" fmla="*/ 9823 w 10000"/>
                <a:gd name="connsiteY196" fmla="*/ 2072 h 9892"/>
                <a:gd name="connsiteX197" fmla="*/ 9778 w 10000"/>
                <a:gd name="connsiteY197" fmla="*/ 2093 h 9892"/>
                <a:gd name="connsiteX198" fmla="*/ 9778 w 10000"/>
                <a:gd name="connsiteY198" fmla="*/ 2157 h 9892"/>
                <a:gd name="connsiteX199" fmla="*/ 9720 w 10000"/>
                <a:gd name="connsiteY199" fmla="*/ 2280 h 9892"/>
                <a:gd name="connsiteX200" fmla="*/ 9681 w 10000"/>
                <a:gd name="connsiteY200" fmla="*/ 2287 h 9892"/>
                <a:gd name="connsiteX201" fmla="*/ 9688 w 10000"/>
                <a:gd name="connsiteY201" fmla="*/ 2372 h 9892"/>
                <a:gd name="connsiteX202" fmla="*/ 9653 w 10000"/>
                <a:gd name="connsiteY202" fmla="*/ 2436 h 9892"/>
                <a:gd name="connsiteX203" fmla="*/ 9662 w 10000"/>
                <a:gd name="connsiteY203" fmla="*/ 2724 h 9892"/>
                <a:gd name="connsiteX204" fmla="*/ 9681 w 10000"/>
                <a:gd name="connsiteY204" fmla="*/ 2746 h 9892"/>
                <a:gd name="connsiteX205" fmla="*/ 9674 w 10000"/>
                <a:gd name="connsiteY205" fmla="*/ 2839 h 9892"/>
                <a:gd name="connsiteX206" fmla="*/ 9662 w 10000"/>
                <a:gd name="connsiteY206" fmla="*/ 2925 h 9892"/>
                <a:gd name="connsiteX207" fmla="*/ 9616 w 10000"/>
                <a:gd name="connsiteY207" fmla="*/ 2967 h 9892"/>
                <a:gd name="connsiteX208" fmla="*/ 9531 w 10000"/>
                <a:gd name="connsiteY208" fmla="*/ 2932 h 9892"/>
                <a:gd name="connsiteX209" fmla="*/ 9492 w 10000"/>
                <a:gd name="connsiteY209" fmla="*/ 2982 h 9892"/>
                <a:gd name="connsiteX210" fmla="*/ 9498 w 10000"/>
                <a:gd name="connsiteY210" fmla="*/ 3025 h 9892"/>
                <a:gd name="connsiteX211" fmla="*/ 9471 w 10000"/>
                <a:gd name="connsiteY211" fmla="*/ 3110 h 9892"/>
                <a:gd name="connsiteX212" fmla="*/ 9426 w 10000"/>
                <a:gd name="connsiteY212" fmla="*/ 3168 h 9892"/>
                <a:gd name="connsiteX213" fmla="*/ 9413 w 10000"/>
                <a:gd name="connsiteY213" fmla="*/ 3269 h 9892"/>
                <a:gd name="connsiteX214" fmla="*/ 9381 w 10000"/>
                <a:gd name="connsiteY214" fmla="*/ 3355 h 9892"/>
                <a:gd name="connsiteX215" fmla="*/ 9387 w 10000"/>
                <a:gd name="connsiteY215" fmla="*/ 3412 h 9892"/>
                <a:gd name="connsiteX216" fmla="*/ 9374 w 10000"/>
                <a:gd name="connsiteY216" fmla="*/ 3470 h 9892"/>
                <a:gd name="connsiteX217" fmla="*/ 9399 w 10000"/>
                <a:gd name="connsiteY217" fmla="*/ 3520 h 9892"/>
                <a:gd name="connsiteX218" fmla="*/ 9361 w 10000"/>
                <a:gd name="connsiteY218" fmla="*/ 3598 h 9892"/>
                <a:gd name="connsiteX219" fmla="*/ 9296 w 10000"/>
                <a:gd name="connsiteY219" fmla="*/ 3477 h 9892"/>
                <a:gd name="connsiteX220" fmla="*/ 9296 w 10000"/>
                <a:gd name="connsiteY220" fmla="*/ 3383 h 9892"/>
                <a:gd name="connsiteX221" fmla="*/ 9277 w 10000"/>
                <a:gd name="connsiteY221" fmla="*/ 3369 h 9892"/>
                <a:gd name="connsiteX222" fmla="*/ 9197 w 10000"/>
                <a:gd name="connsiteY222" fmla="*/ 3434 h 9892"/>
                <a:gd name="connsiteX223" fmla="*/ 9073 w 10000"/>
                <a:gd name="connsiteY223" fmla="*/ 3584 h 9892"/>
                <a:gd name="connsiteX224" fmla="*/ 9001 w 10000"/>
                <a:gd name="connsiteY224" fmla="*/ 3692 h 9892"/>
                <a:gd name="connsiteX225" fmla="*/ 8890 w 10000"/>
                <a:gd name="connsiteY225" fmla="*/ 3749 h 9892"/>
                <a:gd name="connsiteX226" fmla="*/ 8851 w 10000"/>
                <a:gd name="connsiteY226" fmla="*/ 3834 h 9892"/>
                <a:gd name="connsiteX227" fmla="*/ 8819 w 10000"/>
                <a:gd name="connsiteY227" fmla="*/ 3863 h 9892"/>
                <a:gd name="connsiteX228" fmla="*/ 8695 w 10000"/>
                <a:gd name="connsiteY228" fmla="*/ 3942 h 9892"/>
                <a:gd name="connsiteX229" fmla="*/ 8591 w 10000"/>
                <a:gd name="connsiteY229" fmla="*/ 4036 h 9892"/>
                <a:gd name="connsiteX230" fmla="*/ 8565 w 10000"/>
                <a:gd name="connsiteY230" fmla="*/ 4108 h 9892"/>
                <a:gd name="connsiteX231" fmla="*/ 8524 w 10000"/>
                <a:gd name="connsiteY231" fmla="*/ 4143 h 9892"/>
                <a:gd name="connsiteX232" fmla="*/ 8578 w 10000"/>
                <a:gd name="connsiteY232" fmla="*/ 4236 h 9892"/>
                <a:gd name="connsiteX233" fmla="*/ 8630 w 10000"/>
                <a:gd name="connsiteY233" fmla="*/ 4307 h 9892"/>
                <a:gd name="connsiteX234" fmla="*/ 8702 w 10000"/>
                <a:gd name="connsiteY234" fmla="*/ 4337 h 9892"/>
                <a:gd name="connsiteX235" fmla="*/ 8675 w 10000"/>
                <a:gd name="connsiteY235" fmla="*/ 4387 h 9892"/>
                <a:gd name="connsiteX236" fmla="*/ 8727 w 10000"/>
                <a:gd name="connsiteY236" fmla="*/ 4401 h 9892"/>
                <a:gd name="connsiteX237" fmla="*/ 8727 w 10000"/>
                <a:gd name="connsiteY237" fmla="*/ 4487 h 9892"/>
                <a:gd name="connsiteX238" fmla="*/ 8767 w 10000"/>
                <a:gd name="connsiteY238" fmla="*/ 4551 h 9892"/>
                <a:gd name="connsiteX239" fmla="*/ 8831 w 10000"/>
                <a:gd name="connsiteY239" fmla="*/ 4537 h 9892"/>
                <a:gd name="connsiteX240" fmla="*/ 8858 w 10000"/>
                <a:gd name="connsiteY240" fmla="*/ 4466 h 9892"/>
                <a:gd name="connsiteX241" fmla="*/ 8910 w 10000"/>
                <a:gd name="connsiteY241" fmla="*/ 4458 h 9892"/>
                <a:gd name="connsiteX242" fmla="*/ 8916 w 10000"/>
                <a:gd name="connsiteY242" fmla="*/ 4401 h 9892"/>
                <a:gd name="connsiteX243" fmla="*/ 8983 w 10000"/>
                <a:gd name="connsiteY243" fmla="*/ 4401 h 9892"/>
                <a:gd name="connsiteX244" fmla="*/ 8956 w 10000"/>
                <a:gd name="connsiteY244" fmla="*/ 4473 h 9892"/>
                <a:gd name="connsiteX245" fmla="*/ 9020 w 10000"/>
                <a:gd name="connsiteY245" fmla="*/ 4508 h 9892"/>
                <a:gd name="connsiteX246" fmla="*/ 9008 w 10000"/>
                <a:gd name="connsiteY246" fmla="*/ 4573 h 9892"/>
                <a:gd name="connsiteX247" fmla="*/ 8910 w 10000"/>
                <a:gd name="connsiteY247" fmla="*/ 4580 h 9892"/>
                <a:gd name="connsiteX248" fmla="*/ 8839 w 10000"/>
                <a:gd name="connsiteY248" fmla="*/ 4623 h 9892"/>
                <a:gd name="connsiteX249" fmla="*/ 8775 w 10000"/>
                <a:gd name="connsiteY249" fmla="*/ 4645 h 9892"/>
                <a:gd name="connsiteX250" fmla="*/ 8775 w 10000"/>
                <a:gd name="connsiteY250" fmla="*/ 4745 h 9892"/>
                <a:gd name="connsiteX251" fmla="*/ 8839 w 10000"/>
                <a:gd name="connsiteY251" fmla="*/ 4853 h 9892"/>
                <a:gd name="connsiteX252" fmla="*/ 8786 w 10000"/>
                <a:gd name="connsiteY252" fmla="*/ 4953 h 9892"/>
                <a:gd name="connsiteX253" fmla="*/ 8681 w 10000"/>
                <a:gd name="connsiteY253" fmla="*/ 4967 h 9892"/>
                <a:gd name="connsiteX254" fmla="*/ 8695 w 10000"/>
                <a:gd name="connsiteY254" fmla="*/ 5082 h 9892"/>
                <a:gd name="connsiteX255" fmla="*/ 8689 w 10000"/>
                <a:gd name="connsiteY255" fmla="*/ 5154 h 9892"/>
                <a:gd name="connsiteX256" fmla="*/ 8656 w 10000"/>
                <a:gd name="connsiteY256" fmla="*/ 5189 h 9892"/>
                <a:gd name="connsiteX257" fmla="*/ 8591 w 10000"/>
                <a:gd name="connsiteY257" fmla="*/ 5161 h 9892"/>
                <a:gd name="connsiteX258" fmla="*/ 8533 w 10000"/>
                <a:gd name="connsiteY258" fmla="*/ 5068 h 9892"/>
                <a:gd name="connsiteX259" fmla="*/ 8467 w 10000"/>
                <a:gd name="connsiteY259" fmla="*/ 5140 h 9892"/>
                <a:gd name="connsiteX260" fmla="*/ 8402 w 10000"/>
                <a:gd name="connsiteY260" fmla="*/ 5089 h 9892"/>
                <a:gd name="connsiteX261" fmla="*/ 8395 w 10000"/>
                <a:gd name="connsiteY261" fmla="*/ 5061 h 9892"/>
                <a:gd name="connsiteX262" fmla="*/ 8303 w 10000"/>
                <a:gd name="connsiteY262" fmla="*/ 4996 h 9892"/>
                <a:gd name="connsiteX263" fmla="*/ 8277 w 10000"/>
                <a:gd name="connsiteY263" fmla="*/ 5010 h 9892"/>
                <a:gd name="connsiteX264" fmla="*/ 8290 w 10000"/>
                <a:gd name="connsiteY264" fmla="*/ 5089 h 9892"/>
                <a:gd name="connsiteX265" fmla="*/ 8238 w 10000"/>
                <a:gd name="connsiteY265" fmla="*/ 5189 h 9892"/>
                <a:gd name="connsiteX266" fmla="*/ 8277 w 10000"/>
                <a:gd name="connsiteY266" fmla="*/ 5211 h 9892"/>
                <a:gd name="connsiteX267" fmla="*/ 8350 w 10000"/>
                <a:gd name="connsiteY267" fmla="*/ 5196 h 9892"/>
                <a:gd name="connsiteX268" fmla="*/ 8363 w 10000"/>
                <a:gd name="connsiteY268" fmla="*/ 5232 h 9892"/>
                <a:gd name="connsiteX269" fmla="*/ 8350 w 10000"/>
                <a:gd name="connsiteY269" fmla="*/ 5276 h 9892"/>
                <a:gd name="connsiteX270" fmla="*/ 8376 w 10000"/>
                <a:gd name="connsiteY270" fmla="*/ 5332 h 9892"/>
                <a:gd name="connsiteX271" fmla="*/ 8434 w 10000"/>
                <a:gd name="connsiteY271" fmla="*/ 5369 h 9892"/>
                <a:gd name="connsiteX272" fmla="*/ 8421 w 10000"/>
                <a:gd name="connsiteY272" fmla="*/ 5455 h 9892"/>
                <a:gd name="connsiteX273" fmla="*/ 8460 w 10000"/>
                <a:gd name="connsiteY273" fmla="*/ 5499 h 9892"/>
                <a:gd name="connsiteX274" fmla="*/ 8414 w 10000"/>
                <a:gd name="connsiteY274" fmla="*/ 5541 h 9892"/>
                <a:gd name="connsiteX275" fmla="*/ 8402 w 10000"/>
                <a:gd name="connsiteY275" fmla="*/ 5698 h 9892"/>
                <a:gd name="connsiteX276" fmla="*/ 8376 w 10000"/>
                <a:gd name="connsiteY276" fmla="*/ 5705 h 9892"/>
                <a:gd name="connsiteX277" fmla="*/ 8408 w 10000"/>
                <a:gd name="connsiteY277" fmla="*/ 5777 h 9892"/>
                <a:gd name="connsiteX278" fmla="*/ 8414 w 10000"/>
                <a:gd name="connsiteY278" fmla="*/ 5899 h 9892"/>
                <a:gd name="connsiteX279" fmla="*/ 8447 w 10000"/>
                <a:gd name="connsiteY279" fmla="*/ 5927 h 9892"/>
                <a:gd name="connsiteX280" fmla="*/ 8454 w 10000"/>
                <a:gd name="connsiteY280" fmla="*/ 5964 h 9892"/>
                <a:gd name="connsiteX281" fmla="*/ 8480 w 10000"/>
                <a:gd name="connsiteY281" fmla="*/ 5971 h 9892"/>
                <a:gd name="connsiteX282" fmla="*/ 8485 w 10000"/>
                <a:gd name="connsiteY282" fmla="*/ 6042 h 9892"/>
                <a:gd name="connsiteX283" fmla="*/ 8473 w 10000"/>
                <a:gd name="connsiteY283" fmla="*/ 6093 h 9892"/>
                <a:gd name="connsiteX284" fmla="*/ 8540 w 10000"/>
                <a:gd name="connsiteY284" fmla="*/ 6122 h 9892"/>
                <a:gd name="connsiteX285" fmla="*/ 8636 w 10000"/>
                <a:gd name="connsiteY285" fmla="*/ 6063 h 9892"/>
                <a:gd name="connsiteX286" fmla="*/ 8779 w 10000"/>
                <a:gd name="connsiteY286" fmla="*/ 5949 h 9892"/>
                <a:gd name="connsiteX287" fmla="*/ 8819 w 10000"/>
                <a:gd name="connsiteY287" fmla="*/ 5949 h 9892"/>
                <a:gd name="connsiteX288" fmla="*/ 8819 w 10000"/>
                <a:gd name="connsiteY288" fmla="*/ 6035 h 9892"/>
                <a:gd name="connsiteX289" fmla="*/ 8846 w 10000"/>
                <a:gd name="connsiteY289" fmla="*/ 6049 h 9892"/>
                <a:gd name="connsiteX290" fmla="*/ 8890 w 10000"/>
                <a:gd name="connsiteY290" fmla="*/ 6150 h 9892"/>
                <a:gd name="connsiteX291" fmla="*/ 8923 w 10000"/>
                <a:gd name="connsiteY291" fmla="*/ 6158 h 9892"/>
                <a:gd name="connsiteX292" fmla="*/ 8903 w 10000"/>
                <a:gd name="connsiteY292" fmla="*/ 6215 h 9892"/>
                <a:gd name="connsiteX293" fmla="*/ 8956 w 10000"/>
                <a:gd name="connsiteY293" fmla="*/ 6344 h 9892"/>
                <a:gd name="connsiteX294" fmla="*/ 8956 w 10000"/>
                <a:gd name="connsiteY294" fmla="*/ 6408 h 9892"/>
                <a:gd name="connsiteX295" fmla="*/ 8983 w 10000"/>
                <a:gd name="connsiteY295" fmla="*/ 6480 h 9892"/>
                <a:gd name="connsiteX296" fmla="*/ 8942 w 10000"/>
                <a:gd name="connsiteY296" fmla="*/ 6537 h 9892"/>
                <a:gd name="connsiteX297" fmla="*/ 8897 w 10000"/>
                <a:gd name="connsiteY297" fmla="*/ 6530 h 9892"/>
                <a:gd name="connsiteX298" fmla="*/ 8897 w 10000"/>
                <a:gd name="connsiteY298" fmla="*/ 6566 h 9892"/>
                <a:gd name="connsiteX299" fmla="*/ 8942 w 10000"/>
                <a:gd name="connsiteY299" fmla="*/ 6609 h 9892"/>
                <a:gd name="connsiteX300" fmla="*/ 8962 w 10000"/>
                <a:gd name="connsiteY300" fmla="*/ 6580 h 9892"/>
                <a:gd name="connsiteX301" fmla="*/ 9001 w 10000"/>
                <a:gd name="connsiteY301" fmla="*/ 6644 h 9892"/>
                <a:gd name="connsiteX302" fmla="*/ 9048 w 10000"/>
                <a:gd name="connsiteY302" fmla="*/ 6644 h 9892"/>
                <a:gd name="connsiteX303" fmla="*/ 9020 w 10000"/>
                <a:gd name="connsiteY303" fmla="*/ 6825 h 9892"/>
                <a:gd name="connsiteX304" fmla="*/ 9001 w 10000"/>
                <a:gd name="connsiteY304" fmla="*/ 6860 h 9892"/>
                <a:gd name="connsiteX305" fmla="*/ 8942 w 10000"/>
                <a:gd name="connsiteY305" fmla="*/ 6846 h 9892"/>
                <a:gd name="connsiteX306" fmla="*/ 8871 w 10000"/>
                <a:gd name="connsiteY306" fmla="*/ 6867 h 9892"/>
                <a:gd name="connsiteX307" fmla="*/ 8846 w 10000"/>
                <a:gd name="connsiteY307" fmla="*/ 6911 h 9892"/>
                <a:gd name="connsiteX308" fmla="*/ 8839 w 10000"/>
                <a:gd name="connsiteY308" fmla="*/ 6953 h 9892"/>
                <a:gd name="connsiteX309" fmla="*/ 8794 w 10000"/>
                <a:gd name="connsiteY309" fmla="*/ 7003 h 9892"/>
                <a:gd name="connsiteX310" fmla="*/ 8722 w 10000"/>
                <a:gd name="connsiteY310" fmla="*/ 7010 h 9892"/>
                <a:gd name="connsiteX311" fmla="*/ 8707 w 10000"/>
                <a:gd name="connsiteY311" fmla="*/ 7032 h 9892"/>
                <a:gd name="connsiteX312" fmla="*/ 8662 w 10000"/>
                <a:gd name="connsiteY312" fmla="*/ 6996 h 9892"/>
                <a:gd name="connsiteX313" fmla="*/ 8618 w 10000"/>
                <a:gd name="connsiteY313" fmla="*/ 7003 h 9892"/>
                <a:gd name="connsiteX314" fmla="*/ 8591 w 10000"/>
                <a:gd name="connsiteY314" fmla="*/ 6975 h 9892"/>
                <a:gd name="connsiteX315" fmla="*/ 8533 w 10000"/>
                <a:gd name="connsiteY315" fmla="*/ 6960 h 9892"/>
                <a:gd name="connsiteX316" fmla="*/ 8546 w 10000"/>
                <a:gd name="connsiteY316" fmla="*/ 7010 h 9892"/>
                <a:gd name="connsiteX317" fmla="*/ 8519 w 10000"/>
                <a:gd name="connsiteY317" fmla="*/ 7061 h 9892"/>
                <a:gd name="connsiteX318" fmla="*/ 8421 w 10000"/>
                <a:gd name="connsiteY318" fmla="*/ 7054 h 9892"/>
                <a:gd name="connsiteX319" fmla="*/ 8389 w 10000"/>
                <a:gd name="connsiteY319" fmla="*/ 7032 h 9892"/>
                <a:gd name="connsiteX320" fmla="*/ 8337 w 10000"/>
                <a:gd name="connsiteY320" fmla="*/ 7054 h 9892"/>
                <a:gd name="connsiteX321" fmla="*/ 8330 w 10000"/>
                <a:gd name="connsiteY321" fmla="*/ 7125 h 9892"/>
                <a:gd name="connsiteX322" fmla="*/ 8232 w 10000"/>
                <a:gd name="connsiteY322" fmla="*/ 7204 h 9892"/>
                <a:gd name="connsiteX323" fmla="*/ 8199 w 10000"/>
                <a:gd name="connsiteY323" fmla="*/ 7161 h 9892"/>
                <a:gd name="connsiteX324" fmla="*/ 8128 w 10000"/>
                <a:gd name="connsiteY324" fmla="*/ 7182 h 9892"/>
                <a:gd name="connsiteX325" fmla="*/ 8083 w 10000"/>
                <a:gd name="connsiteY325" fmla="*/ 7204 h 9892"/>
                <a:gd name="connsiteX326" fmla="*/ 8076 w 10000"/>
                <a:gd name="connsiteY326" fmla="*/ 7239 h 9892"/>
                <a:gd name="connsiteX327" fmla="*/ 7976 w 10000"/>
                <a:gd name="connsiteY327" fmla="*/ 7318 h 9892"/>
                <a:gd name="connsiteX328" fmla="*/ 7920 w 10000"/>
                <a:gd name="connsiteY328" fmla="*/ 7304 h 9892"/>
                <a:gd name="connsiteX329" fmla="*/ 7861 w 10000"/>
                <a:gd name="connsiteY329" fmla="*/ 7332 h 9892"/>
                <a:gd name="connsiteX330" fmla="*/ 7815 w 10000"/>
                <a:gd name="connsiteY330" fmla="*/ 7376 h 9892"/>
                <a:gd name="connsiteX331" fmla="*/ 7750 w 10000"/>
                <a:gd name="connsiteY331" fmla="*/ 7404 h 9892"/>
                <a:gd name="connsiteX332" fmla="*/ 7755 w 10000"/>
                <a:gd name="connsiteY332" fmla="*/ 7447 h 9892"/>
                <a:gd name="connsiteX333" fmla="*/ 7698 w 10000"/>
                <a:gd name="connsiteY333" fmla="*/ 7475 h 9892"/>
                <a:gd name="connsiteX334" fmla="*/ 7612 w 10000"/>
                <a:gd name="connsiteY334" fmla="*/ 7598 h 9892"/>
                <a:gd name="connsiteX335" fmla="*/ 7600 w 10000"/>
                <a:gd name="connsiteY335" fmla="*/ 7649 h 9892"/>
                <a:gd name="connsiteX336" fmla="*/ 7573 w 10000"/>
                <a:gd name="connsiteY336" fmla="*/ 7635 h 9892"/>
                <a:gd name="connsiteX337" fmla="*/ 7586 w 10000"/>
                <a:gd name="connsiteY337" fmla="*/ 7598 h 9892"/>
                <a:gd name="connsiteX338" fmla="*/ 7502 w 10000"/>
                <a:gd name="connsiteY338" fmla="*/ 7412 h 9892"/>
                <a:gd name="connsiteX339" fmla="*/ 7502 w 10000"/>
                <a:gd name="connsiteY339" fmla="*/ 7340 h 9892"/>
                <a:gd name="connsiteX340" fmla="*/ 7464 w 10000"/>
                <a:gd name="connsiteY340" fmla="*/ 7340 h 9892"/>
                <a:gd name="connsiteX341" fmla="*/ 7343 w 10000"/>
                <a:gd name="connsiteY341" fmla="*/ 7269 h 9892"/>
                <a:gd name="connsiteX342" fmla="*/ 7274 w 10000"/>
                <a:gd name="connsiteY342" fmla="*/ 7304 h 9892"/>
                <a:gd name="connsiteX343" fmla="*/ 7253 w 10000"/>
                <a:gd name="connsiteY343" fmla="*/ 7347 h 9892"/>
                <a:gd name="connsiteX344" fmla="*/ 7305 w 10000"/>
                <a:gd name="connsiteY344" fmla="*/ 7397 h 9892"/>
                <a:gd name="connsiteX345" fmla="*/ 7318 w 10000"/>
                <a:gd name="connsiteY345" fmla="*/ 7440 h 9892"/>
                <a:gd name="connsiteX346" fmla="*/ 7285 w 10000"/>
                <a:gd name="connsiteY346" fmla="*/ 7483 h 9892"/>
                <a:gd name="connsiteX347" fmla="*/ 7292 w 10000"/>
                <a:gd name="connsiteY347" fmla="*/ 7519 h 9892"/>
                <a:gd name="connsiteX348" fmla="*/ 7280 w 10000"/>
                <a:gd name="connsiteY348" fmla="*/ 7591 h 9892"/>
                <a:gd name="connsiteX349" fmla="*/ 7285 w 10000"/>
                <a:gd name="connsiteY349" fmla="*/ 7663 h 9892"/>
                <a:gd name="connsiteX350" fmla="*/ 7325 w 10000"/>
                <a:gd name="connsiteY350" fmla="*/ 7777 h 9892"/>
                <a:gd name="connsiteX351" fmla="*/ 7285 w 10000"/>
                <a:gd name="connsiteY351" fmla="*/ 7820 h 9892"/>
                <a:gd name="connsiteX352" fmla="*/ 7292 w 10000"/>
                <a:gd name="connsiteY352" fmla="*/ 7857 h 9892"/>
                <a:gd name="connsiteX353" fmla="*/ 7259 w 10000"/>
                <a:gd name="connsiteY353" fmla="*/ 7871 h 9892"/>
                <a:gd name="connsiteX354" fmla="*/ 7241 w 10000"/>
                <a:gd name="connsiteY354" fmla="*/ 7892 h 9892"/>
                <a:gd name="connsiteX355" fmla="*/ 7115 w 10000"/>
                <a:gd name="connsiteY355" fmla="*/ 7878 h 9892"/>
                <a:gd name="connsiteX356" fmla="*/ 7097 w 10000"/>
                <a:gd name="connsiteY356" fmla="*/ 7834 h 9892"/>
                <a:gd name="connsiteX357" fmla="*/ 7057 w 10000"/>
                <a:gd name="connsiteY357" fmla="*/ 7864 h 9892"/>
                <a:gd name="connsiteX358" fmla="*/ 6973 w 10000"/>
                <a:gd name="connsiteY358" fmla="*/ 7849 h 9892"/>
                <a:gd name="connsiteX359" fmla="*/ 6915 w 10000"/>
                <a:gd name="connsiteY359" fmla="*/ 7871 h 9892"/>
                <a:gd name="connsiteX360" fmla="*/ 6881 w 10000"/>
                <a:gd name="connsiteY360" fmla="*/ 7720 h 9892"/>
                <a:gd name="connsiteX361" fmla="*/ 6847 w 10000"/>
                <a:gd name="connsiteY361" fmla="*/ 7713 h 9892"/>
                <a:gd name="connsiteX362" fmla="*/ 6809 w 10000"/>
                <a:gd name="connsiteY362" fmla="*/ 7620 h 9892"/>
                <a:gd name="connsiteX363" fmla="*/ 6830 w 10000"/>
                <a:gd name="connsiteY363" fmla="*/ 7577 h 9892"/>
                <a:gd name="connsiteX364" fmla="*/ 6875 w 10000"/>
                <a:gd name="connsiteY364" fmla="*/ 7598 h 9892"/>
                <a:gd name="connsiteX365" fmla="*/ 6895 w 10000"/>
                <a:gd name="connsiteY365" fmla="*/ 7548 h 9892"/>
                <a:gd name="connsiteX366" fmla="*/ 6863 w 10000"/>
                <a:gd name="connsiteY366" fmla="*/ 7512 h 9892"/>
                <a:gd name="connsiteX367" fmla="*/ 6881 w 10000"/>
                <a:gd name="connsiteY367" fmla="*/ 7475 h 9892"/>
                <a:gd name="connsiteX368" fmla="*/ 6797 w 10000"/>
                <a:gd name="connsiteY368" fmla="*/ 7404 h 9892"/>
                <a:gd name="connsiteX369" fmla="*/ 6803 w 10000"/>
                <a:gd name="connsiteY369" fmla="*/ 7369 h 9892"/>
                <a:gd name="connsiteX370" fmla="*/ 6751 w 10000"/>
                <a:gd name="connsiteY370" fmla="*/ 7332 h 9892"/>
                <a:gd name="connsiteX371" fmla="*/ 6783 w 10000"/>
                <a:gd name="connsiteY371" fmla="*/ 7290 h 9892"/>
                <a:gd name="connsiteX372" fmla="*/ 6770 w 10000"/>
                <a:gd name="connsiteY372" fmla="*/ 7239 h 9892"/>
                <a:gd name="connsiteX373" fmla="*/ 6711 w 10000"/>
                <a:gd name="connsiteY373" fmla="*/ 7161 h 9892"/>
                <a:gd name="connsiteX374" fmla="*/ 6673 w 10000"/>
                <a:gd name="connsiteY374" fmla="*/ 7096 h 9892"/>
                <a:gd name="connsiteX375" fmla="*/ 6594 w 10000"/>
                <a:gd name="connsiteY375" fmla="*/ 7125 h 9892"/>
                <a:gd name="connsiteX376" fmla="*/ 6550 w 10000"/>
                <a:gd name="connsiteY376" fmla="*/ 7118 h 9892"/>
                <a:gd name="connsiteX377" fmla="*/ 6523 w 10000"/>
                <a:gd name="connsiteY377" fmla="*/ 7182 h 9892"/>
                <a:gd name="connsiteX378" fmla="*/ 6433 w 10000"/>
                <a:gd name="connsiteY378" fmla="*/ 7190 h 9892"/>
                <a:gd name="connsiteX379" fmla="*/ 6399 w 10000"/>
                <a:gd name="connsiteY379" fmla="*/ 7182 h 9892"/>
                <a:gd name="connsiteX380" fmla="*/ 6321 w 10000"/>
                <a:gd name="connsiteY380" fmla="*/ 7232 h 9892"/>
                <a:gd name="connsiteX381" fmla="*/ 6329 w 10000"/>
                <a:gd name="connsiteY381" fmla="*/ 7332 h 9892"/>
                <a:gd name="connsiteX382" fmla="*/ 6308 w 10000"/>
                <a:gd name="connsiteY382" fmla="*/ 7397 h 9892"/>
                <a:gd name="connsiteX383" fmla="*/ 6308 w 10000"/>
                <a:gd name="connsiteY383" fmla="*/ 7454 h 9892"/>
                <a:gd name="connsiteX384" fmla="*/ 6242 w 10000"/>
                <a:gd name="connsiteY384" fmla="*/ 7497 h 9892"/>
                <a:gd name="connsiteX385" fmla="*/ 6171 w 10000"/>
                <a:gd name="connsiteY385" fmla="*/ 7505 h 9892"/>
                <a:gd name="connsiteX386" fmla="*/ 6151 w 10000"/>
                <a:gd name="connsiteY386" fmla="*/ 7483 h 9892"/>
                <a:gd name="connsiteX387" fmla="*/ 6086 w 10000"/>
                <a:gd name="connsiteY387" fmla="*/ 7461 h 9892"/>
                <a:gd name="connsiteX388" fmla="*/ 6049 w 10000"/>
                <a:gd name="connsiteY388" fmla="*/ 7505 h 9892"/>
                <a:gd name="connsiteX389" fmla="*/ 6040 w 10000"/>
                <a:gd name="connsiteY389" fmla="*/ 7548 h 9892"/>
                <a:gd name="connsiteX390" fmla="*/ 6001 w 10000"/>
                <a:gd name="connsiteY390" fmla="*/ 7555 h 9892"/>
                <a:gd name="connsiteX391" fmla="*/ 5995 w 10000"/>
                <a:gd name="connsiteY391" fmla="*/ 7598 h 9892"/>
                <a:gd name="connsiteX392" fmla="*/ 5963 w 10000"/>
                <a:gd name="connsiteY392" fmla="*/ 7598 h 9892"/>
                <a:gd name="connsiteX393" fmla="*/ 5924 w 10000"/>
                <a:gd name="connsiteY393" fmla="*/ 7497 h 9892"/>
                <a:gd name="connsiteX394" fmla="*/ 5832 w 10000"/>
                <a:gd name="connsiteY394" fmla="*/ 7548 h 9892"/>
                <a:gd name="connsiteX395" fmla="*/ 5727 w 10000"/>
                <a:gd name="connsiteY395" fmla="*/ 7627 h 9892"/>
                <a:gd name="connsiteX396" fmla="*/ 5687 w 10000"/>
                <a:gd name="connsiteY396" fmla="*/ 7642 h 9892"/>
                <a:gd name="connsiteX397" fmla="*/ 5702 w 10000"/>
                <a:gd name="connsiteY397" fmla="*/ 7691 h 9892"/>
                <a:gd name="connsiteX398" fmla="*/ 5642 w 10000"/>
                <a:gd name="connsiteY398" fmla="*/ 7713 h 9892"/>
                <a:gd name="connsiteX399" fmla="*/ 5602 w 10000"/>
                <a:gd name="connsiteY399" fmla="*/ 7684 h 9892"/>
                <a:gd name="connsiteX400" fmla="*/ 5518 w 10000"/>
                <a:gd name="connsiteY400" fmla="*/ 7698 h 9892"/>
                <a:gd name="connsiteX401" fmla="*/ 5518 w 10000"/>
                <a:gd name="connsiteY401" fmla="*/ 7468 h 9892"/>
                <a:gd name="connsiteX402" fmla="*/ 5602 w 10000"/>
                <a:gd name="connsiteY402" fmla="*/ 7904 h 9892"/>
                <a:gd name="connsiteX0" fmla="*/ 5128 w 10000"/>
                <a:gd name="connsiteY0" fmla="*/ 8137 h 9681"/>
                <a:gd name="connsiteX1" fmla="*/ 5179 w 10000"/>
                <a:gd name="connsiteY1" fmla="*/ 8421 h 9681"/>
                <a:gd name="connsiteX2" fmla="*/ 5132 w 10000"/>
                <a:gd name="connsiteY2" fmla="*/ 8428 h 9681"/>
                <a:gd name="connsiteX3" fmla="*/ 4976 w 10000"/>
                <a:gd name="connsiteY3" fmla="*/ 8528 h 9681"/>
                <a:gd name="connsiteX4" fmla="*/ 4886 w 10000"/>
                <a:gd name="connsiteY4" fmla="*/ 8543 h 9681"/>
                <a:gd name="connsiteX5" fmla="*/ 4851 w 10000"/>
                <a:gd name="connsiteY5" fmla="*/ 8486 h 9681"/>
                <a:gd name="connsiteX6" fmla="*/ 4710 w 10000"/>
                <a:gd name="connsiteY6" fmla="*/ 8536 h 9681"/>
                <a:gd name="connsiteX7" fmla="*/ 4690 w 10000"/>
                <a:gd name="connsiteY7" fmla="*/ 8609 h 9681"/>
                <a:gd name="connsiteX8" fmla="*/ 4606 w 10000"/>
                <a:gd name="connsiteY8" fmla="*/ 8594 h 9681"/>
                <a:gd name="connsiteX9" fmla="*/ 4534 w 10000"/>
                <a:gd name="connsiteY9" fmla="*/ 8558 h 9681"/>
                <a:gd name="connsiteX10" fmla="*/ 4475 w 10000"/>
                <a:gd name="connsiteY10" fmla="*/ 8580 h 9681"/>
                <a:gd name="connsiteX11" fmla="*/ 932 w 10000"/>
                <a:gd name="connsiteY11" fmla="*/ 9681 h 9681"/>
                <a:gd name="connsiteX12" fmla="*/ 267 w 10000"/>
                <a:gd name="connsiteY12" fmla="*/ 7253 h 9681"/>
                <a:gd name="connsiteX13" fmla="*/ 5945 w 10000"/>
                <a:gd name="connsiteY13" fmla="*/ 7787 h 9681"/>
                <a:gd name="connsiteX14" fmla="*/ 4807 w 10000"/>
                <a:gd name="connsiteY14" fmla="*/ 5833 h 9681"/>
                <a:gd name="connsiteX15" fmla="*/ 4957 w 10000"/>
                <a:gd name="connsiteY15" fmla="*/ 5840 h 9681"/>
                <a:gd name="connsiteX16" fmla="*/ 5009 w 10000"/>
                <a:gd name="connsiteY16" fmla="*/ 5862 h 9681"/>
                <a:gd name="connsiteX17" fmla="*/ 5120 w 10000"/>
                <a:gd name="connsiteY17" fmla="*/ 5753 h 9681"/>
                <a:gd name="connsiteX18" fmla="*/ 5179 w 10000"/>
                <a:gd name="connsiteY18" fmla="*/ 5746 h 9681"/>
                <a:gd name="connsiteX19" fmla="*/ 5231 w 10000"/>
                <a:gd name="connsiteY19" fmla="*/ 5681 h 9681"/>
                <a:gd name="connsiteX20" fmla="*/ 5296 w 10000"/>
                <a:gd name="connsiteY20" fmla="*/ 5631 h 9681"/>
                <a:gd name="connsiteX21" fmla="*/ 5361 w 10000"/>
                <a:gd name="connsiteY21" fmla="*/ 5522 h 9681"/>
                <a:gd name="connsiteX22" fmla="*/ 5375 w 10000"/>
                <a:gd name="connsiteY22" fmla="*/ 5457 h 9681"/>
                <a:gd name="connsiteX23" fmla="*/ 5453 w 10000"/>
                <a:gd name="connsiteY23" fmla="*/ 5428 h 9681"/>
                <a:gd name="connsiteX24" fmla="*/ 5544 w 10000"/>
                <a:gd name="connsiteY24" fmla="*/ 5464 h 9681"/>
                <a:gd name="connsiteX25" fmla="*/ 5622 w 10000"/>
                <a:gd name="connsiteY25" fmla="*/ 5450 h 9681"/>
                <a:gd name="connsiteX26" fmla="*/ 5702 w 10000"/>
                <a:gd name="connsiteY26" fmla="*/ 5457 h 9681"/>
                <a:gd name="connsiteX27" fmla="*/ 5839 w 10000"/>
                <a:gd name="connsiteY27" fmla="*/ 5412 h 9681"/>
                <a:gd name="connsiteX28" fmla="*/ 5929 w 10000"/>
                <a:gd name="connsiteY28" fmla="*/ 5303 h 9681"/>
                <a:gd name="connsiteX29" fmla="*/ 5967 w 10000"/>
                <a:gd name="connsiteY29" fmla="*/ 5268 h 9681"/>
                <a:gd name="connsiteX30" fmla="*/ 6028 w 10000"/>
                <a:gd name="connsiteY30" fmla="*/ 5268 h 9681"/>
                <a:gd name="connsiteX31" fmla="*/ 6073 w 10000"/>
                <a:gd name="connsiteY31" fmla="*/ 5210 h 9681"/>
                <a:gd name="connsiteX32" fmla="*/ 6054 w 10000"/>
                <a:gd name="connsiteY32" fmla="*/ 5145 h 9681"/>
                <a:gd name="connsiteX33" fmla="*/ 6067 w 10000"/>
                <a:gd name="connsiteY33" fmla="*/ 5087 h 9681"/>
                <a:gd name="connsiteX34" fmla="*/ 6126 w 10000"/>
                <a:gd name="connsiteY34" fmla="*/ 4979 h 9681"/>
                <a:gd name="connsiteX35" fmla="*/ 6189 w 10000"/>
                <a:gd name="connsiteY35" fmla="*/ 4877 h 9681"/>
                <a:gd name="connsiteX36" fmla="*/ 6256 w 10000"/>
                <a:gd name="connsiteY36" fmla="*/ 4855 h 9681"/>
                <a:gd name="connsiteX37" fmla="*/ 6289 w 10000"/>
                <a:gd name="connsiteY37" fmla="*/ 4819 h 9681"/>
                <a:gd name="connsiteX38" fmla="*/ 6399 w 10000"/>
                <a:gd name="connsiteY38" fmla="*/ 4833 h 9681"/>
                <a:gd name="connsiteX39" fmla="*/ 6511 w 10000"/>
                <a:gd name="connsiteY39" fmla="*/ 4833 h 9681"/>
                <a:gd name="connsiteX40" fmla="*/ 6517 w 10000"/>
                <a:gd name="connsiteY40" fmla="*/ 4768 h 9681"/>
                <a:gd name="connsiteX41" fmla="*/ 6536 w 10000"/>
                <a:gd name="connsiteY41" fmla="*/ 4725 h 9681"/>
                <a:gd name="connsiteX42" fmla="*/ 6529 w 10000"/>
                <a:gd name="connsiteY42" fmla="*/ 4696 h 9681"/>
                <a:gd name="connsiteX43" fmla="*/ 6594 w 10000"/>
                <a:gd name="connsiteY43" fmla="*/ 4673 h 9681"/>
                <a:gd name="connsiteX44" fmla="*/ 6640 w 10000"/>
                <a:gd name="connsiteY44" fmla="*/ 4732 h 9681"/>
                <a:gd name="connsiteX45" fmla="*/ 6705 w 10000"/>
                <a:gd name="connsiteY45" fmla="*/ 4710 h 9681"/>
                <a:gd name="connsiteX46" fmla="*/ 6726 w 10000"/>
                <a:gd name="connsiteY46" fmla="*/ 4673 h 9681"/>
                <a:gd name="connsiteX47" fmla="*/ 6778 w 10000"/>
                <a:gd name="connsiteY47" fmla="*/ 4659 h 9681"/>
                <a:gd name="connsiteX48" fmla="*/ 6886 w 10000"/>
                <a:gd name="connsiteY48" fmla="*/ 4587 h 9681"/>
                <a:gd name="connsiteX49" fmla="*/ 6992 w 10000"/>
                <a:gd name="connsiteY49" fmla="*/ 4616 h 9681"/>
                <a:gd name="connsiteX50" fmla="*/ 7020 w 10000"/>
                <a:gd name="connsiteY50" fmla="*/ 4601 h 9681"/>
                <a:gd name="connsiteX51" fmla="*/ 7076 w 10000"/>
                <a:gd name="connsiteY51" fmla="*/ 4623 h 9681"/>
                <a:gd name="connsiteX52" fmla="*/ 7103 w 10000"/>
                <a:gd name="connsiteY52" fmla="*/ 4564 h 9681"/>
                <a:gd name="connsiteX53" fmla="*/ 7129 w 10000"/>
                <a:gd name="connsiteY53" fmla="*/ 4594 h 9681"/>
                <a:gd name="connsiteX54" fmla="*/ 7169 w 10000"/>
                <a:gd name="connsiteY54" fmla="*/ 4587 h 9681"/>
                <a:gd name="connsiteX55" fmla="*/ 7213 w 10000"/>
                <a:gd name="connsiteY55" fmla="*/ 4651 h 9681"/>
                <a:gd name="connsiteX56" fmla="*/ 7265 w 10000"/>
                <a:gd name="connsiteY56" fmla="*/ 4644 h 9681"/>
                <a:gd name="connsiteX57" fmla="*/ 7312 w 10000"/>
                <a:gd name="connsiteY57" fmla="*/ 4673 h 9681"/>
                <a:gd name="connsiteX58" fmla="*/ 7331 w 10000"/>
                <a:gd name="connsiteY58" fmla="*/ 4651 h 9681"/>
                <a:gd name="connsiteX59" fmla="*/ 7425 w 10000"/>
                <a:gd name="connsiteY59" fmla="*/ 4659 h 9681"/>
                <a:gd name="connsiteX60" fmla="*/ 7437 w 10000"/>
                <a:gd name="connsiteY60" fmla="*/ 4681 h 9681"/>
                <a:gd name="connsiteX61" fmla="*/ 7534 w 10000"/>
                <a:gd name="connsiteY61" fmla="*/ 4608 h 9681"/>
                <a:gd name="connsiteX62" fmla="*/ 7534 w 10000"/>
                <a:gd name="connsiteY62" fmla="*/ 4485 h 9681"/>
                <a:gd name="connsiteX63" fmla="*/ 7509 w 10000"/>
                <a:gd name="connsiteY63" fmla="*/ 4471 h 9681"/>
                <a:gd name="connsiteX64" fmla="*/ 7489 w 10000"/>
                <a:gd name="connsiteY64" fmla="*/ 4384 h 9681"/>
                <a:gd name="connsiteX65" fmla="*/ 7450 w 10000"/>
                <a:gd name="connsiteY65" fmla="*/ 4297 h 9681"/>
                <a:gd name="connsiteX66" fmla="*/ 7390 w 10000"/>
                <a:gd name="connsiteY66" fmla="*/ 4261 h 9681"/>
                <a:gd name="connsiteX67" fmla="*/ 7383 w 10000"/>
                <a:gd name="connsiteY67" fmla="*/ 4219 h 9681"/>
                <a:gd name="connsiteX68" fmla="*/ 7299 w 10000"/>
                <a:gd name="connsiteY68" fmla="*/ 4139 h 9681"/>
                <a:gd name="connsiteX69" fmla="*/ 7305 w 10000"/>
                <a:gd name="connsiteY69" fmla="*/ 4108 h 9681"/>
                <a:gd name="connsiteX70" fmla="*/ 7221 w 10000"/>
                <a:gd name="connsiteY70" fmla="*/ 4066 h 9681"/>
                <a:gd name="connsiteX71" fmla="*/ 7213 w 10000"/>
                <a:gd name="connsiteY71" fmla="*/ 3985 h 9681"/>
                <a:gd name="connsiteX72" fmla="*/ 7071 w 10000"/>
                <a:gd name="connsiteY72" fmla="*/ 3913 h 9681"/>
                <a:gd name="connsiteX73" fmla="*/ 6992 w 10000"/>
                <a:gd name="connsiteY73" fmla="*/ 3761 h 9681"/>
                <a:gd name="connsiteX74" fmla="*/ 6875 w 10000"/>
                <a:gd name="connsiteY74" fmla="*/ 3754 h 9681"/>
                <a:gd name="connsiteX75" fmla="*/ 6835 w 10000"/>
                <a:gd name="connsiteY75" fmla="*/ 3724 h 9681"/>
                <a:gd name="connsiteX76" fmla="*/ 6778 w 10000"/>
                <a:gd name="connsiteY76" fmla="*/ 3746 h 9681"/>
                <a:gd name="connsiteX77" fmla="*/ 6686 w 10000"/>
                <a:gd name="connsiteY77" fmla="*/ 3746 h 9681"/>
                <a:gd name="connsiteX78" fmla="*/ 6555 w 10000"/>
                <a:gd name="connsiteY78" fmla="*/ 3920 h 9681"/>
                <a:gd name="connsiteX79" fmla="*/ 6511 w 10000"/>
                <a:gd name="connsiteY79" fmla="*/ 4001 h 9681"/>
                <a:gd name="connsiteX80" fmla="*/ 6393 w 10000"/>
                <a:gd name="connsiteY80" fmla="*/ 3876 h 9681"/>
                <a:gd name="connsiteX81" fmla="*/ 6308 w 10000"/>
                <a:gd name="connsiteY81" fmla="*/ 3825 h 9681"/>
                <a:gd name="connsiteX82" fmla="*/ 6223 w 10000"/>
                <a:gd name="connsiteY82" fmla="*/ 3832 h 9681"/>
                <a:gd name="connsiteX83" fmla="*/ 6138 w 10000"/>
                <a:gd name="connsiteY83" fmla="*/ 3869 h 9681"/>
                <a:gd name="connsiteX84" fmla="*/ 6067 w 10000"/>
                <a:gd name="connsiteY84" fmla="*/ 3840 h 9681"/>
                <a:gd name="connsiteX85" fmla="*/ 6001 w 10000"/>
                <a:gd name="connsiteY85" fmla="*/ 3883 h 9681"/>
                <a:gd name="connsiteX86" fmla="*/ 5936 w 10000"/>
                <a:gd name="connsiteY86" fmla="*/ 3970 h 9681"/>
                <a:gd name="connsiteX87" fmla="*/ 5786 w 10000"/>
                <a:gd name="connsiteY87" fmla="*/ 3811 h 9681"/>
                <a:gd name="connsiteX88" fmla="*/ 5766 w 10000"/>
                <a:gd name="connsiteY88" fmla="*/ 3651 h 9681"/>
                <a:gd name="connsiteX89" fmla="*/ 5884 w 10000"/>
                <a:gd name="connsiteY89" fmla="*/ 3587 h 9681"/>
                <a:gd name="connsiteX90" fmla="*/ 5877 w 10000"/>
                <a:gd name="connsiteY90" fmla="*/ 3413 h 9681"/>
                <a:gd name="connsiteX91" fmla="*/ 5988 w 10000"/>
                <a:gd name="connsiteY91" fmla="*/ 3210 h 9681"/>
                <a:gd name="connsiteX92" fmla="*/ 5976 w 10000"/>
                <a:gd name="connsiteY92" fmla="*/ 3173 h 9681"/>
                <a:gd name="connsiteX93" fmla="*/ 6242 w 10000"/>
                <a:gd name="connsiteY93" fmla="*/ 2507 h 9681"/>
                <a:gd name="connsiteX94" fmla="*/ 6386 w 10000"/>
                <a:gd name="connsiteY94" fmla="*/ 2609 h 9681"/>
                <a:gd name="connsiteX95" fmla="*/ 6471 w 10000"/>
                <a:gd name="connsiteY95" fmla="*/ 2653 h 9681"/>
                <a:gd name="connsiteX96" fmla="*/ 6555 w 10000"/>
                <a:gd name="connsiteY96" fmla="*/ 2653 h 9681"/>
                <a:gd name="connsiteX97" fmla="*/ 6686 w 10000"/>
                <a:gd name="connsiteY97" fmla="*/ 2733 h 9681"/>
                <a:gd name="connsiteX98" fmla="*/ 6705 w 10000"/>
                <a:gd name="connsiteY98" fmla="*/ 2681 h 9681"/>
                <a:gd name="connsiteX99" fmla="*/ 6791 w 10000"/>
                <a:gd name="connsiteY99" fmla="*/ 2667 h 9681"/>
                <a:gd name="connsiteX100" fmla="*/ 6863 w 10000"/>
                <a:gd name="connsiteY100" fmla="*/ 2581 h 9681"/>
                <a:gd name="connsiteX101" fmla="*/ 6953 w 10000"/>
                <a:gd name="connsiteY101" fmla="*/ 2514 h 9681"/>
                <a:gd name="connsiteX102" fmla="*/ 6992 w 10000"/>
                <a:gd name="connsiteY102" fmla="*/ 2448 h 9681"/>
                <a:gd name="connsiteX103" fmla="*/ 7129 w 10000"/>
                <a:gd name="connsiteY103" fmla="*/ 2405 h 9681"/>
                <a:gd name="connsiteX104" fmla="*/ 7202 w 10000"/>
                <a:gd name="connsiteY104" fmla="*/ 2412 h 9681"/>
                <a:gd name="connsiteX105" fmla="*/ 7259 w 10000"/>
                <a:gd name="connsiteY105" fmla="*/ 2348 h 9681"/>
                <a:gd name="connsiteX106" fmla="*/ 7305 w 10000"/>
                <a:gd name="connsiteY106" fmla="*/ 2260 h 9681"/>
                <a:gd name="connsiteX107" fmla="*/ 7285 w 10000"/>
                <a:gd name="connsiteY107" fmla="*/ 2246 h 9681"/>
                <a:gd name="connsiteX108" fmla="*/ 7305 w 10000"/>
                <a:gd name="connsiteY108" fmla="*/ 2152 h 9681"/>
                <a:gd name="connsiteX109" fmla="*/ 7227 w 10000"/>
                <a:gd name="connsiteY109" fmla="*/ 2152 h 9681"/>
                <a:gd name="connsiteX110" fmla="*/ 7265 w 10000"/>
                <a:gd name="connsiteY110" fmla="*/ 2073 h 9681"/>
                <a:gd name="connsiteX111" fmla="*/ 7274 w 10000"/>
                <a:gd name="connsiteY111" fmla="*/ 1978 h 9681"/>
                <a:gd name="connsiteX112" fmla="*/ 7305 w 10000"/>
                <a:gd name="connsiteY112" fmla="*/ 1956 h 9681"/>
                <a:gd name="connsiteX113" fmla="*/ 7363 w 10000"/>
                <a:gd name="connsiteY113" fmla="*/ 1863 h 9681"/>
                <a:gd name="connsiteX114" fmla="*/ 7357 w 10000"/>
                <a:gd name="connsiteY114" fmla="*/ 1789 h 9681"/>
                <a:gd name="connsiteX115" fmla="*/ 7405 w 10000"/>
                <a:gd name="connsiteY115" fmla="*/ 1709 h 9681"/>
                <a:gd name="connsiteX116" fmla="*/ 7457 w 10000"/>
                <a:gd name="connsiteY116" fmla="*/ 1659 h 9681"/>
                <a:gd name="connsiteX117" fmla="*/ 7476 w 10000"/>
                <a:gd name="connsiteY117" fmla="*/ 1573 h 9681"/>
                <a:gd name="connsiteX118" fmla="*/ 7469 w 10000"/>
                <a:gd name="connsiteY118" fmla="*/ 1544 h 9681"/>
                <a:gd name="connsiteX119" fmla="*/ 7515 w 10000"/>
                <a:gd name="connsiteY119" fmla="*/ 1485 h 9681"/>
                <a:gd name="connsiteX120" fmla="*/ 7580 w 10000"/>
                <a:gd name="connsiteY120" fmla="*/ 1312 h 9681"/>
                <a:gd name="connsiteX121" fmla="*/ 7600 w 10000"/>
                <a:gd name="connsiteY121" fmla="*/ 1210 h 9681"/>
                <a:gd name="connsiteX122" fmla="*/ 7633 w 10000"/>
                <a:gd name="connsiteY122" fmla="*/ 1217 h 9681"/>
                <a:gd name="connsiteX123" fmla="*/ 7722 w 10000"/>
                <a:gd name="connsiteY123" fmla="*/ 1103 h 9681"/>
                <a:gd name="connsiteX124" fmla="*/ 7827 w 10000"/>
                <a:gd name="connsiteY124" fmla="*/ 1035 h 9681"/>
                <a:gd name="connsiteX125" fmla="*/ 7839 w 10000"/>
                <a:gd name="connsiteY125" fmla="*/ 956 h 9681"/>
                <a:gd name="connsiteX126" fmla="*/ 7880 w 10000"/>
                <a:gd name="connsiteY126" fmla="*/ 870 h 9681"/>
                <a:gd name="connsiteX127" fmla="*/ 7867 w 10000"/>
                <a:gd name="connsiteY127" fmla="*/ 804 h 9681"/>
                <a:gd name="connsiteX128" fmla="*/ 7815 w 10000"/>
                <a:gd name="connsiteY128" fmla="*/ 746 h 9681"/>
                <a:gd name="connsiteX129" fmla="*/ 7839 w 10000"/>
                <a:gd name="connsiteY129" fmla="*/ 674 h 9681"/>
                <a:gd name="connsiteX130" fmla="*/ 7839 w 10000"/>
                <a:gd name="connsiteY130" fmla="*/ 586 h 9681"/>
                <a:gd name="connsiteX131" fmla="*/ 7743 w 10000"/>
                <a:gd name="connsiteY131" fmla="*/ 515 h 9681"/>
                <a:gd name="connsiteX132" fmla="*/ 7646 w 10000"/>
                <a:gd name="connsiteY132" fmla="*/ 557 h 9681"/>
                <a:gd name="connsiteX133" fmla="*/ 7600 w 10000"/>
                <a:gd name="connsiteY133" fmla="*/ 557 h 9681"/>
                <a:gd name="connsiteX134" fmla="*/ 7580 w 10000"/>
                <a:gd name="connsiteY134" fmla="*/ 507 h 9681"/>
                <a:gd name="connsiteX135" fmla="*/ 7580 w 10000"/>
                <a:gd name="connsiteY135" fmla="*/ 414 h 9681"/>
                <a:gd name="connsiteX136" fmla="*/ 7704 w 10000"/>
                <a:gd name="connsiteY136" fmla="*/ 317 h 9681"/>
                <a:gd name="connsiteX137" fmla="*/ 7743 w 10000"/>
                <a:gd name="connsiteY137" fmla="*/ 239 h 9681"/>
                <a:gd name="connsiteX138" fmla="*/ 7821 w 10000"/>
                <a:gd name="connsiteY138" fmla="*/ 174 h 9681"/>
                <a:gd name="connsiteX139" fmla="*/ 7893 w 10000"/>
                <a:gd name="connsiteY139" fmla="*/ 51 h 9681"/>
                <a:gd name="connsiteX140" fmla="*/ 7944 w 10000"/>
                <a:gd name="connsiteY140" fmla="*/ 28 h 9681"/>
                <a:gd name="connsiteX141" fmla="*/ 8016 w 10000"/>
                <a:gd name="connsiteY141" fmla="*/ 43 h 9681"/>
                <a:gd name="connsiteX142" fmla="*/ 8167 w 10000"/>
                <a:gd name="connsiteY142" fmla="*/ 0 h 9681"/>
                <a:gd name="connsiteX143" fmla="*/ 8238 w 10000"/>
                <a:gd name="connsiteY143" fmla="*/ 72 h 9681"/>
                <a:gd name="connsiteX144" fmla="*/ 8232 w 10000"/>
                <a:gd name="connsiteY144" fmla="*/ 124 h 9681"/>
                <a:gd name="connsiteX145" fmla="*/ 8266 w 10000"/>
                <a:gd name="connsiteY145" fmla="*/ 146 h 9681"/>
                <a:gd name="connsiteX146" fmla="*/ 8290 w 10000"/>
                <a:gd name="connsiteY146" fmla="*/ 196 h 9681"/>
                <a:gd name="connsiteX147" fmla="*/ 8251 w 10000"/>
                <a:gd name="connsiteY147" fmla="*/ 253 h 9681"/>
                <a:gd name="connsiteX148" fmla="*/ 8199 w 10000"/>
                <a:gd name="connsiteY148" fmla="*/ 385 h 9681"/>
                <a:gd name="connsiteX149" fmla="*/ 8116 w 10000"/>
                <a:gd name="connsiteY149" fmla="*/ 486 h 9681"/>
                <a:gd name="connsiteX150" fmla="*/ 8037 w 10000"/>
                <a:gd name="connsiteY150" fmla="*/ 543 h 9681"/>
                <a:gd name="connsiteX151" fmla="*/ 8096 w 10000"/>
                <a:gd name="connsiteY151" fmla="*/ 565 h 9681"/>
                <a:gd name="connsiteX152" fmla="*/ 8173 w 10000"/>
                <a:gd name="connsiteY152" fmla="*/ 653 h 9681"/>
                <a:gd name="connsiteX153" fmla="*/ 8226 w 10000"/>
                <a:gd name="connsiteY153" fmla="*/ 660 h 9681"/>
                <a:gd name="connsiteX154" fmla="*/ 8251 w 10000"/>
                <a:gd name="connsiteY154" fmla="*/ 753 h 9681"/>
                <a:gd name="connsiteX155" fmla="*/ 8303 w 10000"/>
                <a:gd name="connsiteY155" fmla="*/ 774 h 9681"/>
                <a:gd name="connsiteX156" fmla="*/ 8343 w 10000"/>
                <a:gd name="connsiteY156" fmla="*/ 767 h 9681"/>
                <a:gd name="connsiteX157" fmla="*/ 8421 w 10000"/>
                <a:gd name="connsiteY157" fmla="*/ 624 h 9681"/>
                <a:gd name="connsiteX158" fmla="*/ 8493 w 10000"/>
                <a:gd name="connsiteY158" fmla="*/ 639 h 9681"/>
                <a:gd name="connsiteX159" fmla="*/ 8505 w 10000"/>
                <a:gd name="connsiteY159" fmla="*/ 681 h 9681"/>
                <a:gd name="connsiteX160" fmla="*/ 8558 w 10000"/>
                <a:gd name="connsiteY160" fmla="*/ 732 h 9681"/>
                <a:gd name="connsiteX161" fmla="*/ 8558 w 10000"/>
                <a:gd name="connsiteY161" fmla="*/ 767 h 9681"/>
                <a:gd name="connsiteX162" fmla="*/ 8603 w 10000"/>
                <a:gd name="connsiteY162" fmla="*/ 790 h 9681"/>
                <a:gd name="connsiteX163" fmla="*/ 8669 w 10000"/>
                <a:gd name="connsiteY163" fmla="*/ 790 h 9681"/>
                <a:gd name="connsiteX164" fmla="*/ 8675 w 10000"/>
                <a:gd name="connsiteY164" fmla="*/ 855 h 9681"/>
                <a:gd name="connsiteX165" fmla="*/ 8618 w 10000"/>
                <a:gd name="connsiteY165" fmla="*/ 885 h 9681"/>
                <a:gd name="connsiteX166" fmla="*/ 8669 w 10000"/>
                <a:gd name="connsiteY166" fmla="*/ 1168 h 9681"/>
                <a:gd name="connsiteX167" fmla="*/ 8722 w 10000"/>
                <a:gd name="connsiteY167" fmla="*/ 1296 h 9681"/>
                <a:gd name="connsiteX168" fmla="*/ 8707 w 10000"/>
                <a:gd name="connsiteY168" fmla="*/ 1356 h 9681"/>
                <a:gd name="connsiteX169" fmla="*/ 8753 w 10000"/>
                <a:gd name="connsiteY169" fmla="*/ 1420 h 9681"/>
                <a:gd name="connsiteX170" fmla="*/ 8761 w 10000"/>
                <a:gd name="connsiteY170" fmla="*/ 1464 h 9681"/>
                <a:gd name="connsiteX171" fmla="*/ 8884 w 10000"/>
                <a:gd name="connsiteY171" fmla="*/ 1513 h 9681"/>
                <a:gd name="connsiteX172" fmla="*/ 9035 w 10000"/>
                <a:gd name="connsiteY172" fmla="*/ 1471 h 9681"/>
                <a:gd name="connsiteX173" fmla="*/ 9053 w 10000"/>
                <a:gd name="connsiteY173" fmla="*/ 1413 h 9681"/>
                <a:gd name="connsiteX174" fmla="*/ 9106 w 10000"/>
                <a:gd name="connsiteY174" fmla="*/ 1434 h 9681"/>
                <a:gd name="connsiteX175" fmla="*/ 9139 w 10000"/>
                <a:gd name="connsiteY175" fmla="*/ 1485 h 9681"/>
                <a:gd name="connsiteX176" fmla="*/ 9218 w 10000"/>
                <a:gd name="connsiteY176" fmla="*/ 1449 h 9681"/>
                <a:gd name="connsiteX177" fmla="*/ 9263 w 10000"/>
                <a:gd name="connsiteY177" fmla="*/ 1449 h 9681"/>
                <a:gd name="connsiteX178" fmla="*/ 9328 w 10000"/>
                <a:gd name="connsiteY178" fmla="*/ 1506 h 9681"/>
                <a:gd name="connsiteX179" fmla="*/ 9366 w 10000"/>
                <a:gd name="connsiteY179" fmla="*/ 1427 h 9681"/>
                <a:gd name="connsiteX180" fmla="*/ 9445 w 10000"/>
                <a:gd name="connsiteY180" fmla="*/ 1464 h 9681"/>
                <a:gd name="connsiteX181" fmla="*/ 9486 w 10000"/>
                <a:gd name="connsiteY181" fmla="*/ 1420 h 9681"/>
                <a:gd name="connsiteX182" fmla="*/ 9517 w 10000"/>
                <a:gd name="connsiteY182" fmla="*/ 1427 h 9681"/>
                <a:gd name="connsiteX183" fmla="*/ 9549 w 10000"/>
                <a:gd name="connsiteY183" fmla="*/ 1385 h 9681"/>
                <a:gd name="connsiteX184" fmla="*/ 9544 w 10000"/>
                <a:gd name="connsiteY184" fmla="*/ 1341 h 9681"/>
                <a:gd name="connsiteX185" fmla="*/ 9589 w 10000"/>
                <a:gd name="connsiteY185" fmla="*/ 1319 h 9681"/>
                <a:gd name="connsiteX186" fmla="*/ 9621 w 10000"/>
                <a:gd name="connsiteY186" fmla="*/ 1246 h 9681"/>
                <a:gd name="connsiteX187" fmla="*/ 9715 w 10000"/>
                <a:gd name="connsiteY187" fmla="*/ 1254 h 9681"/>
                <a:gd name="connsiteX188" fmla="*/ 9850 w 10000"/>
                <a:gd name="connsiteY188" fmla="*/ 1464 h 9681"/>
                <a:gd name="connsiteX189" fmla="*/ 9875 w 10000"/>
                <a:gd name="connsiteY189" fmla="*/ 1536 h 9681"/>
                <a:gd name="connsiteX190" fmla="*/ 9968 w 10000"/>
                <a:gd name="connsiteY190" fmla="*/ 1631 h 9681"/>
                <a:gd name="connsiteX191" fmla="*/ 10000 w 10000"/>
                <a:gd name="connsiteY191" fmla="*/ 1717 h 9681"/>
                <a:gd name="connsiteX192" fmla="*/ 9928 w 10000"/>
                <a:gd name="connsiteY192" fmla="*/ 1835 h 9681"/>
                <a:gd name="connsiteX193" fmla="*/ 9875 w 10000"/>
                <a:gd name="connsiteY193" fmla="*/ 1877 h 9681"/>
                <a:gd name="connsiteX194" fmla="*/ 9903 w 10000"/>
                <a:gd name="connsiteY194" fmla="*/ 2000 h 9681"/>
                <a:gd name="connsiteX195" fmla="*/ 9823 w 10000"/>
                <a:gd name="connsiteY195" fmla="*/ 2095 h 9681"/>
                <a:gd name="connsiteX196" fmla="*/ 9778 w 10000"/>
                <a:gd name="connsiteY196" fmla="*/ 2116 h 9681"/>
                <a:gd name="connsiteX197" fmla="*/ 9778 w 10000"/>
                <a:gd name="connsiteY197" fmla="*/ 2181 h 9681"/>
                <a:gd name="connsiteX198" fmla="*/ 9720 w 10000"/>
                <a:gd name="connsiteY198" fmla="*/ 2305 h 9681"/>
                <a:gd name="connsiteX199" fmla="*/ 9681 w 10000"/>
                <a:gd name="connsiteY199" fmla="*/ 2312 h 9681"/>
                <a:gd name="connsiteX200" fmla="*/ 9688 w 10000"/>
                <a:gd name="connsiteY200" fmla="*/ 2398 h 9681"/>
                <a:gd name="connsiteX201" fmla="*/ 9653 w 10000"/>
                <a:gd name="connsiteY201" fmla="*/ 2463 h 9681"/>
                <a:gd name="connsiteX202" fmla="*/ 9662 w 10000"/>
                <a:gd name="connsiteY202" fmla="*/ 2754 h 9681"/>
                <a:gd name="connsiteX203" fmla="*/ 9681 w 10000"/>
                <a:gd name="connsiteY203" fmla="*/ 2776 h 9681"/>
                <a:gd name="connsiteX204" fmla="*/ 9674 w 10000"/>
                <a:gd name="connsiteY204" fmla="*/ 2870 h 9681"/>
                <a:gd name="connsiteX205" fmla="*/ 9662 w 10000"/>
                <a:gd name="connsiteY205" fmla="*/ 2957 h 9681"/>
                <a:gd name="connsiteX206" fmla="*/ 9616 w 10000"/>
                <a:gd name="connsiteY206" fmla="*/ 2999 h 9681"/>
                <a:gd name="connsiteX207" fmla="*/ 9531 w 10000"/>
                <a:gd name="connsiteY207" fmla="*/ 2964 h 9681"/>
                <a:gd name="connsiteX208" fmla="*/ 9492 w 10000"/>
                <a:gd name="connsiteY208" fmla="*/ 3015 h 9681"/>
                <a:gd name="connsiteX209" fmla="*/ 9498 w 10000"/>
                <a:gd name="connsiteY209" fmla="*/ 3058 h 9681"/>
                <a:gd name="connsiteX210" fmla="*/ 9471 w 10000"/>
                <a:gd name="connsiteY210" fmla="*/ 3144 h 9681"/>
                <a:gd name="connsiteX211" fmla="*/ 9426 w 10000"/>
                <a:gd name="connsiteY211" fmla="*/ 3203 h 9681"/>
                <a:gd name="connsiteX212" fmla="*/ 9413 w 10000"/>
                <a:gd name="connsiteY212" fmla="*/ 3305 h 9681"/>
                <a:gd name="connsiteX213" fmla="*/ 9381 w 10000"/>
                <a:gd name="connsiteY213" fmla="*/ 3392 h 9681"/>
                <a:gd name="connsiteX214" fmla="*/ 9387 w 10000"/>
                <a:gd name="connsiteY214" fmla="*/ 3449 h 9681"/>
                <a:gd name="connsiteX215" fmla="*/ 9374 w 10000"/>
                <a:gd name="connsiteY215" fmla="*/ 3508 h 9681"/>
                <a:gd name="connsiteX216" fmla="*/ 9399 w 10000"/>
                <a:gd name="connsiteY216" fmla="*/ 3558 h 9681"/>
                <a:gd name="connsiteX217" fmla="*/ 9361 w 10000"/>
                <a:gd name="connsiteY217" fmla="*/ 3637 h 9681"/>
                <a:gd name="connsiteX218" fmla="*/ 9296 w 10000"/>
                <a:gd name="connsiteY218" fmla="*/ 3515 h 9681"/>
                <a:gd name="connsiteX219" fmla="*/ 9296 w 10000"/>
                <a:gd name="connsiteY219" fmla="*/ 3420 h 9681"/>
                <a:gd name="connsiteX220" fmla="*/ 9277 w 10000"/>
                <a:gd name="connsiteY220" fmla="*/ 3406 h 9681"/>
                <a:gd name="connsiteX221" fmla="*/ 9197 w 10000"/>
                <a:gd name="connsiteY221" fmla="*/ 3471 h 9681"/>
                <a:gd name="connsiteX222" fmla="*/ 9073 w 10000"/>
                <a:gd name="connsiteY222" fmla="*/ 3623 h 9681"/>
                <a:gd name="connsiteX223" fmla="*/ 9001 w 10000"/>
                <a:gd name="connsiteY223" fmla="*/ 3732 h 9681"/>
                <a:gd name="connsiteX224" fmla="*/ 8890 w 10000"/>
                <a:gd name="connsiteY224" fmla="*/ 3790 h 9681"/>
                <a:gd name="connsiteX225" fmla="*/ 8851 w 10000"/>
                <a:gd name="connsiteY225" fmla="*/ 3876 h 9681"/>
                <a:gd name="connsiteX226" fmla="*/ 8819 w 10000"/>
                <a:gd name="connsiteY226" fmla="*/ 3905 h 9681"/>
                <a:gd name="connsiteX227" fmla="*/ 8695 w 10000"/>
                <a:gd name="connsiteY227" fmla="*/ 3985 h 9681"/>
                <a:gd name="connsiteX228" fmla="*/ 8591 w 10000"/>
                <a:gd name="connsiteY228" fmla="*/ 4080 h 9681"/>
                <a:gd name="connsiteX229" fmla="*/ 8565 w 10000"/>
                <a:gd name="connsiteY229" fmla="*/ 4153 h 9681"/>
                <a:gd name="connsiteX230" fmla="*/ 8524 w 10000"/>
                <a:gd name="connsiteY230" fmla="*/ 4188 h 9681"/>
                <a:gd name="connsiteX231" fmla="*/ 8578 w 10000"/>
                <a:gd name="connsiteY231" fmla="*/ 4282 h 9681"/>
                <a:gd name="connsiteX232" fmla="*/ 8630 w 10000"/>
                <a:gd name="connsiteY232" fmla="*/ 4354 h 9681"/>
                <a:gd name="connsiteX233" fmla="*/ 8702 w 10000"/>
                <a:gd name="connsiteY233" fmla="*/ 4384 h 9681"/>
                <a:gd name="connsiteX234" fmla="*/ 8675 w 10000"/>
                <a:gd name="connsiteY234" fmla="*/ 4435 h 9681"/>
                <a:gd name="connsiteX235" fmla="*/ 8727 w 10000"/>
                <a:gd name="connsiteY235" fmla="*/ 4449 h 9681"/>
                <a:gd name="connsiteX236" fmla="*/ 8727 w 10000"/>
                <a:gd name="connsiteY236" fmla="*/ 4536 h 9681"/>
                <a:gd name="connsiteX237" fmla="*/ 8767 w 10000"/>
                <a:gd name="connsiteY237" fmla="*/ 4601 h 9681"/>
                <a:gd name="connsiteX238" fmla="*/ 8831 w 10000"/>
                <a:gd name="connsiteY238" fmla="*/ 4587 h 9681"/>
                <a:gd name="connsiteX239" fmla="*/ 8858 w 10000"/>
                <a:gd name="connsiteY239" fmla="*/ 4515 h 9681"/>
                <a:gd name="connsiteX240" fmla="*/ 8910 w 10000"/>
                <a:gd name="connsiteY240" fmla="*/ 4507 h 9681"/>
                <a:gd name="connsiteX241" fmla="*/ 8916 w 10000"/>
                <a:gd name="connsiteY241" fmla="*/ 4449 h 9681"/>
                <a:gd name="connsiteX242" fmla="*/ 8983 w 10000"/>
                <a:gd name="connsiteY242" fmla="*/ 4449 h 9681"/>
                <a:gd name="connsiteX243" fmla="*/ 8956 w 10000"/>
                <a:gd name="connsiteY243" fmla="*/ 4522 h 9681"/>
                <a:gd name="connsiteX244" fmla="*/ 9020 w 10000"/>
                <a:gd name="connsiteY244" fmla="*/ 4557 h 9681"/>
                <a:gd name="connsiteX245" fmla="*/ 9008 w 10000"/>
                <a:gd name="connsiteY245" fmla="*/ 4623 h 9681"/>
                <a:gd name="connsiteX246" fmla="*/ 8910 w 10000"/>
                <a:gd name="connsiteY246" fmla="*/ 4630 h 9681"/>
                <a:gd name="connsiteX247" fmla="*/ 8839 w 10000"/>
                <a:gd name="connsiteY247" fmla="*/ 4673 h 9681"/>
                <a:gd name="connsiteX248" fmla="*/ 8775 w 10000"/>
                <a:gd name="connsiteY248" fmla="*/ 4696 h 9681"/>
                <a:gd name="connsiteX249" fmla="*/ 8775 w 10000"/>
                <a:gd name="connsiteY249" fmla="*/ 4797 h 9681"/>
                <a:gd name="connsiteX250" fmla="*/ 8839 w 10000"/>
                <a:gd name="connsiteY250" fmla="*/ 4906 h 9681"/>
                <a:gd name="connsiteX251" fmla="*/ 8786 w 10000"/>
                <a:gd name="connsiteY251" fmla="*/ 5007 h 9681"/>
                <a:gd name="connsiteX252" fmla="*/ 8681 w 10000"/>
                <a:gd name="connsiteY252" fmla="*/ 5021 h 9681"/>
                <a:gd name="connsiteX253" fmla="*/ 8695 w 10000"/>
                <a:gd name="connsiteY253" fmla="*/ 5137 h 9681"/>
                <a:gd name="connsiteX254" fmla="*/ 8689 w 10000"/>
                <a:gd name="connsiteY254" fmla="*/ 5210 h 9681"/>
                <a:gd name="connsiteX255" fmla="*/ 8656 w 10000"/>
                <a:gd name="connsiteY255" fmla="*/ 5246 h 9681"/>
                <a:gd name="connsiteX256" fmla="*/ 8591 w 10000"/>
                <a:gd name="connsiteY256" fmla="*/ 5217 h 9681"/>
                <a:gd name="connsiteX257" fmla="*/ 8533 w 10000"/>
                <a:gd name="connsiteY257" fmla="*/ 5123 h 9681"/>
                <a:gd name="connsiteX258" fmla="*/ 8467 w 10000"/>
                <a:gd name="connsiteY258" fmla="*/ 5196 h 9681"/>
                <a:gd name="connsiteX259" fmla="*/ 8402 w 10000"/>
                <a:gd name="connsiteY259" fmla="*/ 5145 h 9681"/>
                <a:gd name="connsiteX260" fmla="*/ 8395 w 10000"/>
                <a:gd name="connsiteY260" fmla="*/ 5116 h 9681"/>
                <a:gd name="connsiteX261" fmla="*/ 8303 w 10000"/>
                <a:gd name="connsiteY261" fmla="*/ 5051 h 9681"/>
                <a:gd name="connsiteX262" fmla="*/ 8277 w 10000"/>
                <a:gd name="connsiteY262" fmla="*/ 5065 h 9681"/>
                <a:gd name="connsiteX263" fmla="*/ 8290 w 10000"/>
                <a:gd name="connsiteY263" fmla="*/ 5145 h 9681"/>
                <a:gd name="connsiteX264" fmla="*/ 8238 w 10000"/>
                <a:gd name="connsiteY264" fmla="*/ 5246 h 9681"/>
                <a:gd name="connsiteX265" fmla="*/ 8277 w 10000"/>
                <a:gd name="connsiteY265" fmla="*/ 5268 h 9681"/>
                <a:gd name="connsiteX266" fmla="*/ 8350 w 10000"/>
                <a:gd name="connsiteY266" fmla="*/ 5253 h 9681"/>
                <a:gd name="connsiteX267" fmla="*/ 8363 w 10000"/>
                <a:gd name="connsiteY267" fmla="*/ 5289 h 9681"/>
                <a:gd name="connsiteX268" fmla="*/ 8350 w 10000"/>
                <a:gd name="connsiteY268" fmla="*/ 5334 h 9681"/>
                <a:gd name="connsiteX269" fmla="*/ 8376 w 10000"/>
                <a:gd name="connsiteY269" fmla="*/ 5390 h 9681"/>
                <a:gd name="connsiteX270" fmla="*/ 8434 w 10000"/>
                <a:gd name="connsiteY270" fmla="*/ 5428 h 9681"/>
                <a:gd name="connsiteX271" fmla="*/ 8421 w 10000"/>
                <a:gd name="connsiteY271" fmla="*/ 5515 h 9681"/>
                <a:gd name="connsiteX272" fmla="*/ 8460 w 10000"/>
                <a:gd name="connsiteY272" fmla="*/ 5559 h 9681"/>
                <a:gd name="connsiteX273" fmla="*/ 8414 w 10000"/>
                <a:gd name="connsiteY273" fmla="*/ 5601 h 9681"/>
                <a:gd name="connsiteX274" fmla="*/ 8402 w 10000"/>
                <a:gd name="connsiteY274" fmla="*/ 5760 h 9681"/>
                <a:gd name="connsiteX275" fmla="*/ 8376 w 10000"/>
                <a:gd name="connsiteY275" fmla="*/ 5767 h 9681"/>
                <a:gd name="connsiteX276" fmla="*/ 8408 w 10000"/>
                <a:gd name="connsiteY276" fmla="*/ 5840 h 9681"/>
                <a:gd name="connsiteX277" fmla="*/ 8414 w 10000"/>
                <a:gd name="connsiteY277" fmla="*/ 5963 h 9681"/>
                <a:gd name="connsiteX278" fmla="*/ 8447 w 10000"/>
                <a:gd name="connsiteY278" fmla="*/ 5992 h 9681"/>
                <a:gd name="connsiteX279" fmla="*/ 8454 w 10000"/>
                <a:gd name="connsiteY279" fmla="*/ 6029 h 9681"/>
                <a:gd name="connsiteX280" fmla="*/ 8480 w 10000"/>
                <a:gd name="connsiteY280" fmla="*/ 6036 h 9681"/>
                <a:gd name="connsiteX281" fmla="*/ 8485 w 10000"/>
                <a:gd name="connsiteY281" fmla="*/ 6108 h 9681"/>
                <a:gd name="connsiteX282" fmla="*/ 8473 w 10000"/>
                <a:gd name="connsiteY282" fmla="*/ 6160 h 9681"/>
                <a:gd name="connsiteX283" fmla="*/ 8540 w 10000"/>
                <a:gd name="connsiteY283" fmla="*/ 6189 h 9681"/>
                <a:gd name="connsiteX284" fmla="*/ 8636 w 10000"/>
                <a:gd name="connsiteY284" fmla="*/ 6129 h 9681"/>
                <a:gd name="connsiteX285" fmla="*/ 8779 w 10000"/>
                <a:gd name="connsiteY285" fmla="*/ 6014 h 9681"/>
                <a:gd name="connsiteX286" fmla="*/ 8819 w 10000"/>
                <a:gd name="connsiteY286" fmla="*/ 6014 h 9681"/>
                <a:gd name="connsiteX287" fmla="*/ 8819 w 10000"/>
                <a:gd name="connsiteY287" fmla="*/ 6101 h 9681"/>
                <a:gd name="connsiteX288" fmla="*/ 8846 w 10000"/>
                <a:gd name="connsiteY288" fmla="*/ 6115 h 9681"/>
                <a:gd name="connsiteX289" fmla="*/ 8890 w 10000"/>
                <a:gd name="connsiteY289" fmla="*/ 6217 h 9681"/>
                <a:gd name="connsiteX290" fmla="*/ 8923 w 10000"/>
                <a:gd name="connsiteY290" fmla="*/ 6225 h 9681"/>
                <a:gd name="connsiteX291" fmla="*/ 8903 w 10000"/>
                <a:gd name="connsiteY291" fmla="*/ 6283 h 9681"/>
                <a:gd name="connsiteX292" fmla="*/ 8956 w 10000"/>
                <a:gd name="connsiteY292" fmla="*/ 6413 h 9681"/>
                <a:gd name="connsiteX293" fmla="*/ 8956 w 10000"/>
                <a:gd name="connsiteY293" fmla="*/ 6478 h 9681"/>
                <a:gd name="connsiteX294" fmla="*/ 8983 w 10000"/>
                <a:gd name="connsiteY294" fmla="*/ 6551 h 9681"/>
                <a:gd name="connsiteX295" fmla="*/ 8942 w 10000"/>
                <a:gd name="connsiteY295" fmla="*/ 6608 h 9681"/>
                <a:gd name="connsiteX296" fmla="*/ 8897 w 10000"/>
                <a:gd name="connsiteY296" fmla="*/ 6601 h 9681"/>
                <a:gd name="connsiteX297" fmla="*/ 8897 w 10000"/>
                <a:gd name="connsiteY297" fmla="*/ 6638 h 9681"/>
                <a:gd name="connsiteX298" fmla="*/ 8942 w 10000"/>
                <a:gd name="connsiteY298" fmla="*/ 6681 h 9681"/>
                <a:gd name="connsiteX299" fmla="*/ 8962 w 10000"/>
                <a:gd name="connsiteY299" fmla="*/ 6652 h 9681"/>
                <a:gd name="connsiteX300" fmla="*/ 9001 w 10000"/>
                <a:gd name="connsiteY300" fmla="*/ 6717 h 9681"/>
                <a:gd name="connsiteX301" fmla="*/ 9048 w 10000"/>
                <a:gd name="connsiteY301" fmla="*/ 6717 h 9681"/>
                <a:gd name="connsiteX302" fmla="*/ 9020 w 10000"/>
                <a:gd name="connsiteY302" fmla="*/ 6900 h 9681"/>
                <a:gd name="connsiteX303" fmla="*/ 9001 w 10000"/>
                <a:gd name="connsiteY303" fmla="*/ 6935 h 9681"/>
                <a:gd name="connsiteX304" fmla="*/ 8942 w 10000"/>
                <a:gd name="connsiteY304" fmla="*/ 6921 h 9681"/>
                <a:gd name="connsiteX305" fmla="*/ 8871 w 10000"/>
                <a:gd name="connsiteY305" fmla="*/ 6942 h 9681"/>
                <a:gd name="connsiteX306" fmla="*/ 8846 w 10000"/>
                <a:gd name="connsiteY306" fmla="*/ 6986 h 9681"/>
                <a:gd name="connsiteX307" fmla="*/ 8839 w 10000"/>
                <a:gd name="connsiteY307" fmla="*/ 7029 h 9681"/>
                <a:gd name="connsiteX308" fmla="*/ 8794 w 10000"/>
                <a:gd name="connsiteY308" fmla="*/ 7079 h 9681"/>
                <a:gd name="connsiteX309" fmla="*/ 8722 w 10000"/>
                <a:gd name="connsiteY309" fmla="*/ 7087 h 9681"/>
                <a:gd name="connsiteX310" fmla="*/ 8707 w 10000"/>
                <a:gd name="connsiteY310" fmla="*/ 7109 h 9681"/>
                <a:gd name="connsiteX311" fmla="*/ 8662 w 10000"/>
                <a:gd name="connsiteY311" fmla="*/ 7072 h 9681"/>
                <a:gd name="connsiteX312" fmla="*/ 8618 w 10000"/>
                <a:gd name="connsiteY312" fmla="*/ 7079 h 9681"/>
                <a:gd name="connsiteX313" fmla="*/ 8591 w 10000"/>
                <a:gd name="connsiteY313" fmla="*/ 7051 h 9681"/>
                <a:gd name="connsiteX314" fmla="*/ 8533 w 10000"/>
                <a:gd name="connsiteY314" fmla="*/ 7036 h 9681"/>
                <a:gd name="connsiteX315" fmla="*/ 8546 w 10000"/>
                <a:gd name="connsiteY315" fmla="*/ 7087 h 9681"/>
                <a:gd name="connsiteX316" fmla="*/ 8519 w 10000"/>
                <a:gd name="connsiteY316" fmla="*/ 7138 h 9681"/>
                <a:gd name="connsiteX317" fmla="*/ 8421 w 10000"/>
                <a:gd name="connsiteY317" fmla="*/ 7131 h 9681"/>
                <a:gd name="connsiteX318" fmla="*/ 8389 w 10000"/>
                <a:gd name="connsiteY318" fmla="*/ 7109 h 9681"/>
                <a:gd name="connsiteX319" fmla="*/ 8337 w 10000"/>
                <a:gd name="connsiteY319" fmla="*/ 7131 h 9681"/>
                <a:gd name="connsiteX320" fmla="*/ 8330 w 10000"/>
                <a:gd name="connsiteY320" fmla="*/ 7203 h 9681"/>
                <a:gd name="connsiteX321" fmla="*/ 8232 w 10000"/>
                <a:gd name="connsiteY321" fmla="*/ 7283 h 9681"/>
                <a:gd name="connsiteX322" fmla="*/ 8199 w 10000"/>
                <a:gd name="connsiteY322" fmla="*/ 7239 h 9681"/>
                <a:gd name="connsiteX323" fmla="*/ 8128 w 10000"/>
                <a:gd name="connsiteY323" fmla="*/ 7260 h 9681"/>
                <a:gd name="connsiteX324" fmla="*/ 8083 w 10000"/>
                <a:gd name="connsiteY324" fmla="*/ 7283 h 9681"/>
                <a:gd name="connsiteX325" fmla="*/ 8076 w 10000"/>
                <a:gd name="connsiteY325" fmla="*/ 7318 h 9681"/>
                <a:gd name="connsiteX326" fmla="*/ 7976 w 10000"/>
                <a:gd name="connsiteY326" fmla="*/ 7398 h 9681"/>
                <a:gd name="connsiteX327" fmla="*/ 7920 w 10000"/>
                <a:gd name="connsiteY327" fmla="*/ 7384 h 9681"/>
                <a:gd name="connsiteX328" fmla="*/ 7861 w 10000"/>
                <a:gd name="connsiteY328" fmla="*/ 7412 h 9681"/>
                <a:gd name="connsiteX329" fmla="*/ 7815 w 10000"/>
                <a:gd name="connsiteY329" fmla="*/ 7457 h 9681"/>
                <a:gd name="connsiteX330" fmla="*/ 7750 w 10000"/>
                <a:gd name="connsiteY330" fmla="*/ 7485 h 9681"/>
                <a:gd name="connsiteX331" fmla="*/ 7755 w 10000"/>
                <a:gd name="connsiteY331" fmla="*/ 7528 h 9681"/>
                <a:gd name="connsiteX332" fmla="*/ 7698 w 10000"/>
                <a:gd name="connsiteY332" fmla="*/ 7557 h 9681"/>
                <a:gd name="connsiteX333" fmla="*/ 7612 w 10000"/>
                <a:gd name="connsiteY333" fmla="*/ 7681 h 9681"/>
                <a:gd name="connsiteX334" fmla="*/ 7600 w 10000"/>
                <a:gd name="connsiteY334" fmla="*/ 7733 h 9681"/>
                <a:gd name="connsiteX335" fmla="*/ 7573 w 10000"/>
                <a:gd name="connsiteY335" fmla="*/ 7718 h 9681"/>
                <a:gd name="connsiteX336" fmla="*/ 7586 w 10000"/>
                <a:gd name="connsiteY336" fmla="*/ 7681 h 9681"/>
                <a:gd name="connsiteX337" fmla="*/ 7502 w 10000"/>
                <a:gd name="connsiteY337" fmla="*/ 7493 h 9681"/>
                <a:gd name="connsiteX338" fmla="*/ 7502 w 10000"/>
                <a:gd name="connsiteY338" fmla="*/ 7420 h 9681"/>
                <a:gd name="connsiteX339" fmla="*/ 7464 w 10000"/>
                <a:gd name="connsiteY339" fmla="*/ 7420 h 9681"/>
                <a:gd name="connsiteX340" fmla="*/ 7343 w 10000"/>
                <a:gd name="connsiteY340" fmla="*/ 7348 h 9681"/>
                <a:gd name="connsiteX341" fmla="*/ 7274 w 10000"/>
                <a:gd name="connsiteY341" fmla="*/ 7384 h 9681"/>
                <a:gd name="connsiteX342" fmla="*/ 7253 w 10000"/>
                <a:gd name="connsiteY342" fmla="*/ 7427 h 9681"/>
                <a:gd name="connsiteX343" fmla="*/ 7305 w 10000"/>
                <a:gd name="connsiteY343" fmla="*/ 7478 h 9681"/>
                <a:gd name="connsiteX344" fmla="*/ 7318 w 10000"/>
                <a:gd name="connsiteY344" fmla="*/ 7521 h 9681"/>
                <a:gd name="connsiteX345" fmla="*/ 7285 w 10000"/>
                <a:gd name="connsiteY345" fmla="*/ 7565 h 9681"/>
                <a:gd name="connsiteX346" fmla="*/ 7292 w 10000"/>
                <a:gd name="connsiteY346" fmla="*/ 7601 h 9681"/>
                <a:gd name="connsiteX347" fmla="*/ 7280 w 10000"/>
                <a:gd name="connsiteY347" fmla="*/ 7674 h 9681"/>
                <a:gd name="connsiteX348" fmla="*/ 7285 w 10000"/>
                <a:gd name="connsiteY348" fmla="*/ 7747 h 9681"/>
                <a:gd name="connsiteX349" fmla="*/ 7325 w 10000"/>
                <a:gd name="connsiteY349" fmla="*/ 7862 h 9681"/>
                <a:gd name="connsiteX350" fmla="*/ 7285 w 10000"/>
                <a:gd name="connsiteY350" fmla="*/ 7905 h 9681"/>
                <a:gd name="connsiteX351" fmla="*/ 7292 w 10000"/>
                <a:gd name="connsiteY351" fmla="*/ 7943 h 9681"/>
                <a:gd name="connsiteX352" fmla="*/ 7259 w 10000"/>
                <a:gd name="connsiteY352" fmla="*/ 7957 h 9681"/>
                <a:gd name="connsiteX353" fmla="*/ 7241 w 10000"/>
                <a:gd name="connsiteY353" fmla="*/ 7978 h 9681"/>
                <a:gd name="connsiteX354" fmla="*/ 7115 w 10000"/>
                <a:gd name="connsiteY354" fmla="*/ 7964 h 9681"/>
                <a:gd name="connsiteX355" fmla="*/ 7097 w 10000"/>
                <a:gd name="connsiteY355" fmla="*/ 7920 h 9681"/>
                <a:gd name="connsiteX356" fmla="*/ 7057 w 10000"/>
                <a:gd name="connsiteY356" fmla="*/ 7950 h 9681"/>
                <a:gd name="connsiteX357" fmla="*/ 6973 w 10000"/>
                <a:gd name="connsiteY357" fmla="*/ 7935 h 9681"/>
                <a:gd name="connsiteX358" fmla="*/ 6915 w 10000"/>
                <a:gd name="connsiteY358" fmla="*/ 7957 h 9681"/>
                <a:gd name="connsiteX359" fmla="*/ 6881 w 10000"/>
                <a:gd name="connsiteY359" fmla="*/ 7804 h 9681"/>
                <a:gd name="connsiteX360" fmla="*/ 6847 w 10000"/>
                <a:gd name="connsiteY360" fmla="*/ 7797 h 9681"/>
                <a:gd name="connsiteX361" fmla="*/ 6809 w 10000"/>
                <a:gd name="connsiteY361" fmla="*/ 7703 h 9681"/>
                <a:gd name="connsiteX362" fmla="*/ 6830 w 10000"/>
                <a:gd name="connsiteY362" fmla="*/ 7660 h 9681"/>
                <a:gd name="connsiteX363" fmla="*/ 6875 w 10000"/>
                <a:gd name="connsiteY363" fmla="*/ 7681 h 9681"/>
                <a:gd name="connsiteX364" fmla="*/ 6895 w 10000"/>
                <a:gd name="connsiteY364" fmla="*/ 7630 h 9681"/>
                <a:gd name="connsiteX365" fmla="*/ 6863 w 10000"/>
                <a:gd name="connsiteY365" fmla="*/ 7594 h 9681"/>
                <a:gd name="connsiteX366" fmla="*/ 6881 w 10000"/>
                <a:gd name="connsiteY366" fmla="*/ 7557 h 9681"/>
                <a:gd name="connsiteX367" fmla="*/ 6797 w 10000"/>
                <a:gd name="connsiteY367" fmla="*/ 7485 h 9681"/>
                <a:gd name="connsiteX368" fmla="*/ 6803 w 10000"/>
                <a:gd name="connsiteY368" fmla="*/ 7449 h 9681"/>
                <a:gd name="connsiteX369" fmla="*/ 6751 w 10000"/>
                <a:gd name="connsiteY369" fmla="*/ 7412 h 9681"/>
                <a:gd name="connsiteX370" fmla="*/ 6783 w 10000"/>
                <a:gd name="connsiteY370" fmla="*/ 7370 h 9681"/>
                <a:gd name="connsiteX371" fmla="*/ 6770 w 10000"/>
                <a:gd name="connsiteY371" fmla="*/ 7318 h 9681"/>
                <a:gd name="connsiteX372" fmla="*/ 6711 w 10000"/>
                <a:gd name="connsiteY372" fmla="*/ 7239 h 9681"/>
                <a:gd name="connsiteX373" fmla="*/ 6673 w 10000"/>
                <a:gd name="connsiteY373" fmla="*/ 7173 h 9681"/>
                <a:gd name="connsiteX374" fmla="*/ 6594 w 10000"/>
                <a:gd name="connsiteY374" fmla="*/ 7203 h 9681"/>
                <a:gd name="connsiteX375" fmla="*/ 6550 w 10000"/>
                <a:gd name="connsiteY375" fmla="*/ 7196 h 9681"/>
                <a:gd name="connsiteX376" fmla="*/ 6523 w 10000"/>
                <a:gd name="connsiteY376" fmla="*/ 7260 h 9681"/>
                <a:gd name="connsiteX377" fmla="*/ 6433 w 10000"/>
                <a:gd name="connsiteY377" fmla="*/ 7268 h 9681"/>
                <a:gd name="connsiteX378" fmla="*/ 6399 w 10000"/>
                <a:gd name="connsiteY378" fmla="*/ 7260 h 9681"/>
                <a:gd name="connsiteX379" fmla="*/ 6321 w 10000"/>
                <a:gd name="connsiteY379" fmla="*/ 7311 h 9681"/>
                <a:gd name="connsiteX380" fmla="*/ 6329 w 10000"/>
                <a:gd name="connsiteY380" fmla="*/ 7412 h 9681"/>
                <a:gd name="connsiteX381" fmla="*/ 6308 w 10000"/>
                <a:gd name="connsiteY381" fmla="*/ 7478 h 9681"/>
                <a:gd name="connsiteX382" fmla="*/ 6308 w 10000"/>
                <a:gd name="connsiteY382" fmla="*/ 7535 h 9681"/>
                <a:gd name="connsiteX383" fmla="*/ 6242 w 10000"/>
                <a:gd name="connsiteY383" fmla="*/ 7579 h 9681"/>
                <a:gd name="connsiteX384" fmla="*/ 6171 w 10000"/>
                <a:gd name="connsiteY384" fmla="*/ 7587 h 9681"/>
                <a:gd name="connsiteX385" fmla="*/ 6151 w 10000"/>
                <a:gd name="connsiteY385" fmla="*/ 7565 h 9681"/>
                <a:gd name="connsiteX386" fmla="*/ 6086 w 10000"/>
                <a:gd name="connsiteY386" fmla="*/ 7542 h 9681"/>
                <a:gd name="connsiteX387" fmla="*/ 6049 w 10000"/>
                <a:gd name="connsiteY387" fmla="*/ 7587 h 9681"/>
                <a:gd name="connsiteX388" fmla="*/ 6040 w 10000"/>
                <a:gd name="connsiteY388" fmla="*/ 7630 h 9681"/>
                <a:gd name="connsiteX389" fmla="*/ 6001 w 10000"/>
                <a:gd name="connsiteY389" fmla="*/ 7637 h 9681"/>
                <a:gd name="connsiteX390" fmla="*/ 5995 w 10000"/>
                <a:gd name="connsiteY390" fmla="*/ 7681 h 9681"/>
                <a:gd name="connsiteX391" fmla="*/ 5963 w 10000"/>
                <a:gd name="connsiteY391" fmla="*/ 7681 h 9681"/>
                <a:gd name="connsiteX392" fmla="*/ 5924 w 10000"/>
                <a:gd name="connsiteY392" fmla="*/ 7579 h 9681"/>
                <a:gd name="connsiteX393" fmla="*/ 5832 w 10000"/>
                <a:gd name="connsiteY393" fmla="*/ 7630 h 9681"/>
                <a:gd name="connsiteX394" fmla="*/ 5727 w 10000"/>
                <a:gd name="connsiteY394" fmla="*/ 7710 h 9681"/>
                <a:gd name="connsiteX395" fmla="*/ 5687 w 10000"/>
                <a:gd name="connsiteY395" fmla="*/ 7725 h 9681"/>
                <a:gd name="connsiteX396" fmla="*/ 5702 w 10000"/>
                <a:gd name="connsiteY396" fmla="*/ 7775 h 9681"/>
                <a:gd name="connsiteX397" fmla="*/ 5642 w 10000"/>
                <a:gd name="connsiteY397" fmla="*/ 7797 h 9681"/>
                <a:gd name="connsiteX398" fmla="*/ 5602 w 10000"/>
                <a:gd name="connsiteY398" fmla="*/ 7768 h 9681"/>
                <a:gd name="connsiteX399" fmla="*/ 5518 w 10000"/>
                <a:gd name="connsiteY399" fmla="*/ 7782 h 9681"/>
                <a:gd name="connsiteX400" fmla="*/ 5518 w 10000"/>
                <a:gd name="connsiteY400" fmla="*/ 7550 h 9681"/>
                <a:gd name="connsiteX401" fmla="*/ 5602 w 10000"/>
                <a:gd name="connsiteY401" fmla="*/ 7990 h 9681"/>
                <a:gd name="connsiteX0" fmla="*/ 4861 w 9733"/>
                <a:gd name="connsiteY0" fmla="*/ 8405 h 8895"/>
                <a:gd name="connsiteX1" fmla="*/ 4912 w 9733"/>
                <a:gd name="connsiteY1" fmla="*/ 8698 h 8895"/>
                <a:gd name="connsiteX2" fmla="*/ 4865 w 9733"/>
                <a:gd name="connsiteY2" fmla="*/ 8706 h 8895"/>
                <a:gd name="connsiteX3" fmla="*/ 4709 w 9733"/>
                <a:gd name="connsiteY3" fmla="*/ 8809 h 8895"/>
                <a:gd name="connsiteX4" fmla="*/ 4619 w 9733"/>
                <a:gd name="connsiteY4" fmla="*/ 8825 h 8895"/>
                <a:gd name="connsiteX5" fmla="*/ 4584 w 9733"/>
                <a:gd name="connsiteY5" fmla="*/ 8766 h 8895"/>
                <a:gd name="connsiteX6" fmla="*/ 4443 w 9733"/>
                <a:gd name="connsiteY6" fmla="*/ 8817 h 8895"/>
                <a:gd name="connsiteX7" fmla="*/ 4423 w 9733"/>
                <a:gd name="connsiteY7" fmla="*/ 8893 h 8895"/>
                <a:gd name="connsiteX8" fmla="*/ 4339 w 9733"/>
                <a:gd name="connsiteY8" fmla="*/ 8877 h 8895"/>
                <a:gd name="connsiteX9" fmla="*/ 4267 w 9733"/>
                <a:gd name="connsiteY9" fmla="*/ 8840 h 8895"/>
                <a:gd name="connsiteX10" fmla="*/ 4208 w 9733"/>
                <a:gd name="connsiteY10" fmla="*/ 8863 h 8895"/>
                <a:gd name="connsiteX11" fmla="*/ 0 w 9733"/>
                <a:gd name="connsiteY11" fmla="*/ 7492 h 8895"/>
                <a:gd name="connsiteX12" fmla="*/ 5678 w 9733"/>
                <a:gd name="connsiteY12" fmla="*/ 8044 h 8895"/>
                <a:gd name="connsiteX13" fmla="*/ 4540 w 9733"/>
                <a:gd name="connsiteY13" fmla="*/ 6025 h 8895"/>
                <a:gd name="connsiteX14" fmla="*/ 4690 w 9733"/>
                <a:gd name="connsiteY14" fmla="*/ 6032 h 8895"/>
                <a:gd name="connsiteX15" fmla="*/ 4742 w 9733"/>
                <a:gd name="connsiteY15" fmla="*/ 6055 h 8895"/>
                <a:gd name="connsiteX16" fmla="*/ 4853 w 9733"/>
                <a:gd name="connsiteY16" fmla="*/ 5943 h 8895"/>
                <a:gd name="connsiteX17" fmla="*/ 4912 w 9733"/>
                <a:gd name="connsiteY17" fmla="*/ 5935 h 8895"/>
                <a:gd name="connsiteX18" fmla="*/ 4964 w 9733"/>
                <a:gd name="connsiteY18" fmla="*/ 5868 h 8895"/>
                <a:gd name="connsiteX19" fmla="*/ 5029 w 9733"/>
                <a:gd name="connsiteY19" fmla="*/ 5817 h 8895"/>
                <a:gd name="connsiteX20" fmla="*/ 5094 w 9733"/>
                <a:gd name="connsiteY20" fmla="*/ 5704 h 8895"/>
                <a:gd name="connsiteX21" fmla="*/ 5108 w 9733"/>
                <a:gd name="connsiteY21" fmla="*/ 5637 h 8895"/>
                <a:gd name="connsiteX22" fmla="*/ 5186 w 9733"/>
                <a:gd name="connsiteY22" fmla="*/ 5607 h 8895"/>
                <a:gd name="connsiteX23" fmla="*/ 5277 w 9733"/>
                <a:gd name="connsiteY23" fmla="*/ 5644 h 8895"/>
                <a:gd name="connsiteX24" fmla="*/ 5355 w 9733"/>
                <a:gd name="connsiteY24" fmla="*/ 5630 h 8895"/>
                <a:gd name="connsiteX25" fmla="*/ 5435 w 9733"/>
                <a:gd name="connsiteY25" fmla="*/ 5637 h 8895"/>
                <a:gd name="connsiteX26" fmla="*/ 5572 w 9733"/>
                <a:gd name="connsiteY26" fmla="*/ 5590 h 8895"/>
                <a:gd name="connsiteX27" fmla="*/ 5662 w 9733"/>
                <a:gd name="connsiteY27" fmla="*/ 5478 h 8895"/>
                <a:gd name="connsiteX28" fmla="*/ 5700 w 9733"/>
                <a:gd name="connsiteY28" fmla="*/ 5442 h 8895"/>
                <a:gd name="connsiteX29" fmla="*/ 5761 w 9733"/>
                <a:gd name="connsiteY29" fmla="*/ 5442 h 8895"/>
                <a:gd name="connsiteX30" fmla="*/ 5806 w 9733"/>
                <a:gd name="connsiteY30" fmla="*/ 5382 h 8895"/>
                <a:gd name="connsiteX31" fmla="*/ 5787 w 9733"/>
                <a:gd name="connsiteY31" fmla="*/ 5315 h 8895"/>
                <a:gd name="connsiteX32" fmla="*/ 5800 w 9733"/>
                <a:gd name="connsiteY32" fmla="*/ 5255 h 8895"/>
                <a:gd name="connsiteX33" fmla="*/ 5859 w 9733"/>
                <a:gd name="connsiteY33" fmla="*/ 5143 h 8895"/>
                <a:gd name="connsiteX34" fmla="*/ 5922 w 9733"/>
                <a:gd name="connsiteY34" fmla="*/ 5038 h 8895"/>
                <a:gd name="connsiteX35" fmla="*/ 5989 w 9733"/>
                <a:gd name="connsiteY35" fmla="*/ 5015 h 8895"/>
                <a:gd name="connsiteX36" fmla="*/ 6022 w 9733"/>
                <a:gd name="connsiteY36" fmla="*/ 4978 h 8895"/>
                <a:gd name="connsiteX37" fmla="*/ 6132 w 9733"/>
                <a:gd name="connsiteY37" fmla="*/ 4992 h 8895"/>
                <a:gd name="connsiteX38" fmla="*/ 6244 w 9733"/>
                <a:gd name="connsiteY38" fmla="*/ 4992 h 8895"/>
                <a:gd name="connsiteX39" fmla="*/ 6250 w 9733"/>
                <a:gd name="connsiteY39" fmla="*/ 4925 h 8895"/>
                <a:gd name="connsiteX40" fmla="*/ 6269 w 9733"/>
                <a:gd name="connsiteY40" fmla="*/ 4881 h 8895"/>
                <a:gd name="connsiteX41" fmla="*/ 6262 w 9733"/>
                <a:gd name="connsiteY41" fmla="*/ 4851 h 8895"/>
                <a:gd name="connsiteX42" fmla="*/ 6327 w 9733"/>
                <a:gd name="connsiteY42" fmla="*/ 4827 h 8895"/>
                <a:gd name="connsiteX43" fmla="*/ 6373 w 9733"/>
                <a:gd name="connsiteY43" fmla="*/ 4888 h 8895"/>
                <a:gd name="connsiteX44" fmla="*/ 6438 w 9733"/>
                <a:gd name="connsiteY44" fmla="*/ 4865 h 8895"/>
                <a:gd name="connsiteX45" fmla="*/ 6459 w 9733"/>
                <a:gd name="connsiteY45" fmla="*/ 4827 h 8895"/>
                <a:gd name="connsiteX46" fmla="*/ 6511 w 9733"/>
                <a:gd name="connsiteY46" fmla="*/ 4813 h 8895"/>
                <a:gd name="connsiteX47" fmla="*/ 6619 w 9733"/>
                <a:gd name="connsiteY47" fmla="*/ 4738 h 8895"/>
                <a:gd name="connsiteX48" fmla="*/ 6725 w 9733"/>
                <a:gd name="connsiteY48" fmla="*/ 4768 h 8895"/>
                <a:gd name="connsiteX49" fmla="*/ 6753 w 9733"/>
                <a:gd name="connsiteY49" fmla="*/ 4753 h 8895"/>
                <a:gd name="connsiteX50" fmla="*/ 6809 w 9733"/>
                <a:gd name="connsiteY50" fmla="*/ 4775 h 8895"/>
                <a:gd name="connsiteX51" fmla="*/ 6836 w 9733"/>
                <a:gd name="connsiteY51" fmla="*/ 4714 h 8895"/>
                <a:gd name="connsiteX52" fmla="*/ 6862 w 9733"/>
                <a:gd name="connsiteY52" fmla="*/ 4745 h 8895"/>
                <a:gd name="connsiteX53" fmla="*/ 6902 w 9733"/>
                <a:gd name="connsiteY53" fmla="*/ 4738 h 8895"/>
                <a:gd name="connsiteX54" fmla="*/ 6946 w 9733"/>
                <a:gd name="connsiteY54" fmla="*/ 4804 h 8895"/>
                <a:gd name="connsiteX55" fmla="*/ 6998 w 9733"/>
                <a:gd name="connsiteY55" fmla="*/ 4797 h 8895"/>
                <a:gd name="connsiteX56" fmla="*/ 7045 w 9733"/>
                <a:gd name="connsiteY56" fmla="*/ 4827 h 8895"/>
                <a:gd name="connsiteX57" fmla="*/ 7064 w 9733"/>
                <a:gd name="connsiteY57" fmla="*/ 4804 h 8895"/>
                <a:gd name="connsiteX58" fmla="*/ 7158 w 9733"/>
                <a:gd name="connsiteY58" fmla="*/ 4813 h 8895"/>
                <a:gd name="connsiteX59" fmla="*/ 7170 w 9733"/>
                <a:gd name="connsiteY59" fmla="*/ 4835 h 8895"/>
                <a:gd name="connsiteX60" fmla="*/ 7267 w 9733"/>
                <a:gd name="connsiteY60" fmla="*/ 4760 h 8895"/>
                <a:gd name="connsiteX61" fmla="*/ 7267 w 9733"/>
                <a:gd name="connsiteY61" fmla="*/ 4633 h 8895"/>
                <a:gd name="connsiteX62" fmla="*/ 7242 w 9733"/>
                <a:gd name="connsiteY62" fmla="*/ 4618 h 8895"/>
                <a:gd name="connsiteX63" fmla="*/ 7222 w 9733"/>
                <a:gd name="connsiteY63" fmla="*/ 4528 h 8895"/>
                <a:gd name="connsiteX64" fmla="*/ 7183 w 9733"/>
                <a:gd name="connsiteY64" fmla="*/ 4439 h 8895"/>
                <a:gd name="connsiteX65" fmla="*/ 7123 w 9733"/>
                <a:gd name="connsiteY65" fmla="*/ 4401 h 8895"/>
                <a:gd name="connsiteX66" fmla="*/ 7116 w 9733"/>
                <a:gd name="connsiteY66" fmla="*/ 4358 h 8895"/>
                <a:gd name="connsiteX67" fmla="*/ 7032 w 9733"/>
                <a:gd name="connsiteY67" fmla="*/ 4275 h 8895"/>
                <a:gd name="connsiteX68" fmla="*/ 7038 w 9733"/>
                <a:gd name="connsiteY68" fmla="*/ 4243 h 8895"/>
                <a:gd name="connsiteX69" fmla="*/ 6954 w 9733"/>
                <a:gd name="connsiteY69" fmla="*/ 4200 h 8895"/>
                <a:gd name="connsiteX70" fmla="*/ 6946 w 9733"/>
                <a:gd name="connsiteY70" fmla="*/ 4116 h 8895"/>
                <a:gd name="connsiteX71" fmla="*/ 6804 w 9733"/>
                <a:gd name="connsiteY71" fmla="*/ 4042 h 8895"/>
                <a:gd name="connsiteX72" fmla="*/ 6725 w 9733"/>
                <a:gd name="connsiteY72" fmla="*/ 3885 h 8895"/>
                <a:gd name="connsiteX73" fmla="*/ 6608 w 9733"/>
                <a:gd name="connsiteY73" fmla="*/ 3878 h 8895"/>
                <a:gd name="connsiteX74" fmla="*/ 6568 w 9733"/>
                <a:gd name="connsiteY74" fmla="*/ 3847 h 8895"/>
                <a:gd name="connsiteX75" fmla="*/ 6511 w 9733"/>
                <a:gd name="connsiteY75" fmla="*/ 3869 h 8895"/>
                <a:gd name="connsiteX76" fmla="*/ 6419 w 9733"/>
                <a:gd name="connsiteY76" fmla="*/ 3869 h 8895"/>
                <a:gd name="connsiteX77" fmla="*/ 6288 w 9733"/>
                <a:gd name="connsiteY77" fmla="*/ 4049 h 8895"/>
                <a:gd name="connsiteX78" fmla="*/ 6244 w 9733"/>
                <a:gd name="connsiteY78" fmla="*/ 4133 h 8895"/>
                <a:gd name="connsiteX79" fmla="*/ 6126 w 9733"/>
                <a:gd name="connsiteY79" fmla="*/ 4004 h 8895"/>
                <a:gd name="connsiteX80" fmla="*/ 6041 w 9733"/>
                <a:gd name="connsiteY80" fmla="*/ 3951 h 8895"/>
                <a:gd name="connsiteX81" fmla="*/ 5956 w 9733"/>
                <a:gd name="connsiteY81" fmla="*/ 3958 h 8895"/>
                <a:gd name="connsiteX82" fmla="*/ 5871 w 9733"/>
                <a:gd name="connsiteY82" fmla="*/ 3996 h 8895"/>
                <a:gd name="connsiteX83" fmla="*/ 5800 w 9733"/>
                <a:gd name="connsiteY83" fmla="*/ 3967 h 8895"/>
                <a:gd name="connsiteX84" fmla="*/ 5734 w 9733"/>
                <a:gd name="connsiteY84" fmla="*/ 4011 h 8895"/>
                <a:gd name="connsiteX85" fmla="*/ 5669 w 9733"/>
                <a:gd name="connsiteY85" fmla="*/ 4101 h 8895"/>
                <a:gd name="connsiteX86" fmla="*/ 5519 w 9733"/>
                <a:gd name="connsiteY86" fmla="*/ 3937 h 8895"/>
                <a:gd name="connsiteX87" fmla="*/ 5499 w 9733"/>
                <a:gd name="connsiteY87" fmla="*/ 3771 h 8895"/>
                <a:gd name="connsiteX88" fmla="*/ 5617 w 9733"/>
                <a:gd name="connsiteY88" fmla="*/ 3705 h 8895"/>
                <a:gd name="connsiteX89" fmla="*/ 5610 w 9733"/>
                <a:gd name="connsiteY89" fmla="*/ 3525 h 8895"/>
                <a:gd name="connsiteX90" fmla="*/ 5721 w 9733"/>
                <a:gd name="connsiteY90" fmla="*/ 3316 h 8895"/>
                <a:gd name="connsiteX91" fmla="*/ 5709 w 9733"/>
                <a:gd name="connsiteY91" fmla="*/ 3278 h 8895"/>
                <a:gd name="connsiteX92" fmla="*/ 5975 w 9733"/>
                <a:gd name="connsiteY92" fmla="*/ 2590 h 8895"/>
                <a:gd name="connsiteX93" fmla="*/ 6119 w 9733"/>
                <a:gd name="connsiteY93" fmla="*/ 2695 h 8895"/>
                <a:gd name="connsiteX94" fmla="*/ 6204 w 9733"/>
                <a:gd name="connsiteY94" fmla="*/ 2740 h 8895"/>
                <a:gd name="connsiteX95" fmla="*/ 6288 w 9733"/>
                <a:gd name="connsiteY95" fmla="*/ 2740 h 8895"/>
                <a:gd name="connsiteX96" fmla="*/ 6419 w 9733"/>
                <a:gd name="connsiteY96" fmla="*/ 2823 h 8895"/>
                <a:gd name="connsiteX97" fmla="*/ 6438 w 9733"/>
                <a:gd name="connsiteY97" fmla="*/ 2769 h 8895"/>
                <a:gd name="connsiteX98" fmla="*/ 6524 w 9733"/>
                <a:gd name="connsiteY98" fmla="*/ 2755 h 8895"/>
                <a:gd name="connsiteX99" fmla="*/ 6596 w 9733"/>
                <a:gd name="connsiteY99" fmla="*/ 2666 h 8895"/>
                <a:gd name="connsiteX100" fmla="*/ 6686 w 9733"/>
                <a:gd name="connsiteY100" fmla="*/ 2597 h 8895"/>
                <a:gd name="connsiteX101" fmla="*/ 6725 w 9733"/>
                <a:gd name="connsiteY101" fmla="*/ 2529 h 8895"/>
                <a:gd name="connsiteX102" fmla="*/ 6862 w 9733"/>
                <a:gd name="connsiteY102" fmla="*/ 2484 h 8895"/>
                <a:gd name="connsiteX103" fmla="*/ 6935 w 9733"/>
                <a:gd name="connsiteY103" fmla="*/ 2491 h 8895"/>
                <a:gd name="connsiteX104" fmla="*/ 6992 w 9733"/>
                <a:gd name="connsiteY104" fmla="*/ 2425 h 8895"/>
                <a:gd name="connsiteX105" fmla="*/ 7038 w 9733"/>
                <a:gd name="connsiteY105" fmla="*/ 2334 h 8895"/>
                <a:gd name="connsiteX106" fmla="*/ 7018 w 9733"/>
                <a:gd name="connsiteY106" fmla="*/ 2320 h 8895"/>
                <a:gd name="connsiteX107" fmla="*/ 7038 w 9733"/>
                <a:gd name="connsiteY107" fmla="*/ 2223 h 8895"/>
                <a:gd name="connsiteX108" fmla="*/ 6960 w 9733"/>
                <a:gd name="connsiteY108" fmla="*/ 2223 h 8895"/>
                <a:gd name="connsiteX109" fmla="*/ 6998 w 9733"/>
                <a:gd name="connsiteY109" fmla="*/ 2141 h 8895"/>
                <a:gd name="connsiteX110" fmla="*/ 7007 w 9733"/>
                <a:gd name="connsiteY110" fmla="*/ 2043 h 8895"/>
                <a:gd name="connsiteX111" fmla="*/ 7038 w 9733"/>
                <a:gd name="connsiteY111" fmla="*/ 2020 h 8895"/>
                <a:gd name="connsiteX112" fmla="*/ 7096 w 9733"/>
                <a:gd name="connsiteY112" fmla="*/ 1924 h 8895"/>
                <a:gd name="connsiteX113" fmla="*/ 7090 w 9733"/>
                <a:gd name="connsiteY113" fmla="*/ 1848 h 8895"/>
                <a:gd name="connsiteX114" fmla="*/ 7138 w 9733"/>
                <a:gd name="connsiteY114" fmla="*/ 1765 h 8895"/>
                <a:gd name="connsiteX115" fmla="*/ 7190 w 9733"/>
                <a:gd name="connsiteY115" fmla="*/ 1714 h 8895"/>
                <a:gd name="connsiteX116" fmla="*/ 7209 w 9733"/>
                <a:gd name="connsiteY116" fmla="*/ 1625 h 8895"/>
                <a:gd name="connsiteX117" fmla="*/ 7202 w 9733"/>
                <a:gd name="connsiteY117" fmla="*/ 1595 h 8895"/>
                <a:gd name="connsiteX118" fmla="*/ 7248 w 9733"/>
                <a:gd name="connsiteY118" fmla="*/ 1534 h 8895"/>
                <a:gd name="connsiteX119" fmla="*/ 7313 w 9733"/>
                <a:gd name="connsiteY119" fmla="*/ 1355 h 8895"/>
                <a:gd name="connsiteX120" fmla="*/ 7333 w 9733"/>
                <a:gd name="connsiteY120" fmla="*/ 1250 h 8895"/>
                <a:gd name="connsiteX121" fmla="*/ 7366 w 9733"/>
                <a:gd name="connsiteY121" fmla="*/ 1257 h 8895"/>
                <a:gd name="connsiteX122" fmla="*/ 7455 w 9733"/>
                <a:gd name="connsiteY122" fmla="*/ 1139 h 8895"/>
                <a:gd name="connsiteX123" fmla="*/ 7560 w 9733"/>
                <a:gd name="connsiteY123" fmla="*/ 1069 h 8895"/>
                <a:gd name="connsiteX124" fmla="*/ 7572 w 9733"/>
                <a:gd name="connsiteY124" fmla="*/ 988 h 8895"/>
                <a:gd name="connsiteX125" fmla="*/ 7613 w 9733"/>
                <a:gd name="connsiteY125" fmla="*/ 899 h 8895"/>
                <a:gd name="connsiteX126" fmla="*/ 7600 w 9733"/>
                <a:gd name="connsiteY126" fmla="*/ 830 h 8895"/>
                <a:gd name="connsiteX127" fmla="*/ 7548 w 9733"/>
                <a:gd name="connsiteY127" fmla="*/ 771 h 8895"/>
                <a:gd name="connsiteX128" fmla="*/ 7572 w 9733"/>
                <a:gd name="connsiteY128" fmla="*/ 696 h 8895"/>
                <a:gd name="connsiteX129" fmla="*/ 7572 w 9733"/>
                <a:gd name="connsiteY129" fmla="*/ 605 h 8895"/>
                <a:gd name="connsiteX130" fmla="*/ 7476 w 9733"/>
                <a:gd name="connsiteY130" fmla="*/ 532 h 8895"/>
                <a:gd name="connsiteX131" fmla="*/ 7379 w 9733"/>
                <a:gd name="connsiteY131" fmla="*/ 575 h 8895"/>
                <a:gd name="connsiteX132" fmla="*/ 7333 w 9733"/>
                <a:gd name="connsiteY132" fmla="*/ 575 h 8895"/>
                <a:gd name="connsiteX133" fmla="*/ 7313 w 9733"/>
                <a:gd name="connsiteY133" fmla="*/ 524 h 8895"/>
                <a:gd name="connsiteX134" fmla="*/ 7313 w 9733"/>
                <a:gd name="connsiteY134" fmla="*/ 428 h 8895"/>
                <a:gd name="connsiteX135" fmla="*/ 7437 w 9733"/>
                <a:gd name="connsiteY135" fmla="*/ 327 h 8895"/>
                <a:gd name="connsiteX136" fmla="*/ 7476 w 9733"/>
                <a:gd name="connsiteY136" fmla="*/ 247 h 8895"/>
                <a:gd name="connsiteX137" fmla="*/ 7554 w 9733"/>
                <a:gd name="connsiteY137" fmla="*/ 180 h 8895"/>
                <a:gd name="connsiteX138" fmla="*/ 7626 w 9733"/>
                <a:gd name="connsiteY138" fmla="*/ 53 h 8895"/>
                <a:gd name="connsiteX139" fmla="*/ 7677 w 9733"/>
                <a:gd name="connsiteY139" fmla="*/ 29 h 8895"/>
                <a:gd name="connsiteX140" fmla="*/ 7749 w 9733"/>
                <a:gd name="connsiteY140" fmla="*/ 44 h 8895"/>
                <a:gd name="connsiteX141" fmla="*/ 7900 w 9733"/>
                <a:gd name="connsiteY141" fmla="*/ 0 h 8895"/>
                <a:gd name="connsiteX142" fmla="*/ 7971 w 9733"/>
                <a:gd name="connsiteY142" fmla="*/ 74 h 8895"/>
                <a:gd name="connsiteX143" fmla="*/ 7965 w 9733"/>
                <a:gd name="connsiteY143" fmla="*/ 128 h 8895"/>
                <a:gd name="connsiteX144" fmla="*/ 7999 w 9733"/>
                <a:gd name="connsiteY144" fmla="*/ 151 h 8895"/>
                <a:gd name="connsiteX145" fmla="*/ 8023 w 9733"/>
                <a:gd name="connsiteY145" fmla="*/ 202 h 8895"/>
                <a:gd name="connsiteX146" fmla="*/ 7984 w 9733"/>
                <a:gd name="connsiteY146" fmla="*/ 261 h 8895"/>
                <a:gd name="connsiteX147" fmla="*/ 7932 w 9733"/>
                <a:gd name="connsiteY147" fmla="*/ 398 h 8895"/>
                <a:gd name="connsiteX148" fmla="*/ 7849 w 9733"/>
                <a:gd name="connsiteY148" fmla="*/ 502 h 8895"/>
                <a:gd name="connsiteX149" fmla="*/ 7770 w 9733"/>
                <a:gd name="connsiteY149" fmla="*/ 561 h 8895"/>
                <a:gd name="connsiteX150" fmla="*/ 7829 w 9733"/>
                <a:gd name="connsiteY150" fmla="*/ 584 h 8895"/>
                <a:gd name="connsiteX151" fmla="*/ 7906 w 9733"/>
                <a:gd name="connsiteY151" fmla="*/ 675 h 8895"/>
                <a:gd name="connsiteX152" fmla="*/ 7959 w 9733"/>
                <a:gd name="connsiteY152" fmla="*/ 682 h 8895"/>
                <a:gd name="connsiteX153" fmla="*/ 7984 w 9733"/>
                <a:gd name="connsiteY153" fmla="*/ 778 h 8895"/>
                <a:gd name="connsiteX154" fmla="*/ 8036 w 9733"/>
                <a:gd name="connsiteY154" fmla="*/ 800 h 8895"/>
                <a:gd name="connsiteX155" fmla="*/ 8076 w 9733"/>
                <a:gd name="connsiteY155" fmla="*/ 792 h 8895"/>
                <a:gd name="connsiteX156" fmla="*/ 8154 w 9733"/>
                <a:gd name="connsiteY156" fmla="*/ 645 h 8895"/>
                <a:gd name="connsiteX157" fmla="*/ 8226 w 9733"/>
                <a:gd name="connsiteY157" fmla="*/ 660 h 8895"/>
                <a:gd name="connsiteX158" fmla="*/ 8238 w 9733"/>
                <a:gd name="connsiteY158" fmla="*/ 703 h 8895"/>
                <a:gd name="connsiteX159" fmla="*/ 8291 w 9733"/>
                <a:gd name="connsiteY159" fmla="*/ 756 h 8895"/>
                <a:gd name="connsiteX160" fmla="*/ 8291 w 9733"/>
                <a:gd name="connsiteY160" fmla="*/ 792 h 8895"/>
                <a:gd name="connsiteX161" fmla="*/ 8336 w 9733"/>
                <a:gd name="connsiteY161" fmla="*/ 816 h 8895"/>
                <a:gd name="connsiteX162" fmla="*/ 8402 w 9733"/>
                <a:gd name="connsiteY162" fmla="*/ 816 h 8895"/>
                <a:gd name="connsiteX163" fmla="*/ 8408 w 9733"/>
                <a:gd name="connsiteY163" fmla="*/ 883 h 8895"/>
                <a:gd name="connsiteX164" fmla="*/ 8351 w 9733"/>
                <a:gd name="connsiteY164" fmla="*/ 914 h 8895"/>
                <a:gd name="connsiteX165" fmla="*/ 8402 w 9733"/>
                <a:gd name="connsiteY165" fmla="*/ 1206 h 8895"/>
                <a:gd name="connsiteX166" fmla="*/ 8455 w 9733"/>
                <a:gd name="connsiteY166" fmla="*/ 1339 h 8895"/>
                <a:gd name="connsiteX167" fmla="*/ 8440 w 9733"/>
                <a:gd name="connsiteY167" fmla="*/ 1401 h 8895"/>
                <a:gd name="connsiteX168" fmla="*/ 8486 w 9733"/>
                <a:gd name="connsiteY168" fmla="*/ 1467 h 8895"/>
                <a:gd name="connsiteX169" fmla="*/ 8494 w 9733"/>
                <a:gd name="connsiteY169" fmla="*/ 1512 h 8895"/>
                <a:gd name="connsiteX170" fmla="*/ 8617 w 9733"/>
                <a:gd name="connsiteY170" fmla="*/ 1563 h 8895"/>
                <a:gd name="connsiteX171" fmla="*/ 8768 w 9733"/>
                <a:gd name="connsiteY171" fmla="*/ 1519 h 8895"/>
                <a:gd name="connsiteX172" fmla="*/ 8786 w 9733"/>
                <a:gd name="connsiteY172" fmla="*/ 1460 h 8895"/>
                <a:gd name="connsiteX173" fmla="*/ 8839 w 9733"/>
                <a:gd name="connsiteY173" fmla="*/ 1481 h 8895"/>
                <a:gd name="connsiteX174" fmla="*/ 8872 w 9733"/>
                <a:gd name="connsiteY174" fmla="*/ 1534 h 8895"/>
                <a:gd name="connsiteX175" fmla="*/ 8951 w 9733"/>
                <a:gd name="connsiteY175" fmla="*/ 1497 h 8895"/>
                <a:gd name="connsiteX176" fmla="*/ 8996 w 9733"/>
                <a:gd name="connsiteY176" fmla="*/ 1497 h 8895"/>
                <a:gd name="connsiteX177" fmla="*/ 9061 w 9733"/>
                <a:gd name="connsiteY177" fmla="*/ 1556 h 8895"/>
                <a:gd name="connsiteX178" fmla="*/ 9099 w 9733"/>
                <a:gd name="connsiteY178" fmla="*/ 1474 h 8895"/>
                <a:gd name="connsiteX179" fmla="*/ 9178 w 9733"/>
                <a:gd name="connsiteY179" fmla="*/ 1512 h 8895"/>
                <a:gd name="connsiteX180" fmla="*/ 9219 w 9733"/>
                <a:gd name="connsiteY180" fmla="*/ 1467 h 8895"/>
                <a:gd name="connsiteX181" fmla="*/ 9250 w 9733"/>
                <a:gd name="connsiteY181" fmla="*/ 1474 h 8895"/>
                <a:gd name="connsiteX182" fmla="*/ 9282 w 9733"/>
                <a:gd name="connsiteY182" fmla="*/ 1431 h 8895"/>
                <a:gd name="connsiteX183" fmla="*/ 9277 w 9733"/>
                <a:gd name="connsiteY183" fmla="*/ 1385 h 8895"/>
                <a:gd name="connsiteX184" fmla="*/ 9322 w 9733"/>
                <a:gd name="connsiteY184" fmla="*/ 1362 h 8895"/>
                <a:gd name="connsiteX185" fmla="*/ 9354 w 9733"/>
                <a:gd name="connsiteY185" fmla="*/ 1287 h 8895"/>
                <a:gd name="connsiteX186" fmla="*/ 9448 w 9733"/>
                <a:gd name="connsiteY186" fmla="*/ 1295 h 8895"/>
                <a:gd name="connsiteX187" fmla="*/ 9583 w 9733"/>
                <a:gd name="connsiteY187" fmla="*/ 1512 h 8895"/>
                <a:gd name="connsiteX188" fmla="*/ 9608 w 9733"/>
                <a:gd name="connsiteY188" fmla="*/ 1587 h 8895"/>
                <a:gd name="connsiteX189" fmla="*/ 9701 w 9733"/>
                <a:gd name="connsiteY189" fmla="*/ 1685 h 8895"/>
                <a:gd name="connsiteX190" fmla="*/ 9733 w 9733"/>
                <a:gd name="connsiteY190" fmla="*/ 1774 h 8895"/>
                <a:gd name="connsiteX191" fmla="*/ 9661 w 9733"/>
                <a:gd name="connsiteY191" fmla="*/ 1895 h 8895"/>
                <a:gd name="connsiteX192" fmla="*/ 9608 w 9733"/>
                <a:gd name="connsiteY192" fmla="*/ 1939 h 8895"/>
                <a:gd name="connsiteX193" fmla="*/ 9636 w 9733"/>
                <a:gd name="connsiteY193" fmla="*/ 2066 h 8895"/>
                <a:gd name="connsiteX194" fmla="*/ 9556 w 9733"/>
                <a:gd name="connsiteY194" fmla="*/ 2164 h 8895"/>
                <a:gd name="connsiteX195" fmla="*/ 9511 w 9733"/>
                <a:gd name="connsiteY195" fmla="*/ 2186 h 8895"/>
                <a:gd name="connsiteX196" fmla="*/ 9511 w 9733"/>
                <a:gd name="connsiteY196" fmla="*/ 2253 h 8895"/>
                <a:gd name="connsiteX197" fmla="*/ 9453 w 9733"/>
                <a:gd name="connsiteY197" fmla="*/ 2381 h 8895"/>
                <a:gd name="connsiteX198" fmla="*/ 9414 w 9733"/>
                <a:gd name="connsiteY198" fmla="*/ 2388 h 8895"/>
                <a:gd name="connsiteX199" fmla="*/ 9421 w 9733"/>
                <a:gd name="connsiteY199" fmla="*/ 2477 h 8895"/>
                <a:gd name="connsiteX200" fmla="*/ 9386 w 9733"/>
                <a:gd name="connsiteY200" fmla="*/ 2544 h 8895"/>
                <a:gd name="connsiteX201" fmla="*/ 9395 w 9733"/>
                <a:gd name="connsiteY201" fmla="*/ 2845 h 8895"/>
                <a:gd name="connsiteX202" fmla="*/ 9414 w 9733"/>
                <a:gd name="connsiteY202" fmla="*/ 2867 h 8895"/>
                <a:gd name="connsiteX203" fmla="*/ 9407 w 9733"/>
                <a:gd name="connsiteY203" fmla="*/ 2965 h 8895"/>
                <a:gd name="connsiteX204" fmla="*/ 9395 w 9733"/>
                <a:gd name="connsiteY204" fmla="*/ 3054 h 8895"/>
                <a:gd name="connsiteX205" fmla="*/ 9349 w 9733"/>
                <a:gd name="connsiteY205" fmla="*/ 3098 h 8895"/>
                <a:gd name="connsiteX206" fmla="*/ 9264 w 9733"/>
                <a:gd name="connsiteY206" fmla="*/ 3062 h 8895"/>
                <a:gd name="connsiteX207" fmla="*/ 9225 w 9733"/>
                <a:gd name="connsiteY207" fmla="*/ 3114 h 8895"/>
                <a:gd name="connsiteX208" fmla="*/ 9231 w 9733"/>
                <a:gd name="connsiteY208" fmla="*/ 3159 h 8895"/>
                <a:gd name="connsiteX209" fmla="*/ 9204 w 9733"/>
                <a:gd name="connsiteY209" fmla="*/ 3248 h 8895"/>
                <a:gd name="connsiteX210" fmla="*/ 9159 w 9733"/>
                <a:gd name="connsiteY210" fmla="*/ 3309 h 8895"/>
                <a:gd name="connsiteX211" fmla="*/ 9146 w 9733"/>
                <a:gd name="connsiteY211" fmla="*/ 3414 h 8895"/>
                <a:gd name="connsiteX212" fmla="*/ 9114 w 9733"/>
                <a:gd name="connsiteY212" fmla="*/ 3504 h 8895"/>
                <a:gd name="connsiteX213" fmla="*/ 9120 w 9733"/>
                <a:gd name="connsiteY213" fmla="*/ 3563 h 8895"/>
                <a:gd name="connsiteX214" fmla="*/ 9107 w 9733"/>
                <a:gd name="connsiteY214" fmla="*/ 3624 h 8895"/>
                <a:gd name="connsiteX215" fmla="*/ 9132 w 9733"/>
                <a:gd name="connsiteY215" fmla="*/ 3675 h 8895"/>
                <a:gd name="connsiteX216" fmla="*/ 9094 w 9733"/>
                <a:gd name="connsiteY216" fmla="*/ 3757 h 8895"/>
                <a:gd name="connsiteX217" fmla="*/ 9029 w 9733"/>
                <a:gd name="connsiteY217" fmla="*/ 3631 h 8895"/>
                <a:gd name="connsiteX218" fmla="*/ 9029 w 9733"/>
                <a:gd name="connsiteY218" fmla="*/ 3533 h 8895"/>
                <a:gd name="connsiteX219" fmla="*/ 9010 w 9733"/>
                <a:gd name="connsiteY219" fmla="*/ 3518 h 8895"/>
                <a:gd name="connsiteX220" fmla="*/ 8930 w 9733"/>
                <a:gd name="connsiteY220" fmla="*/ 3585 h 8895"/>
                <a:gd name="connsiteX221" fmla="*/ 8806 w 9733"/>
                <a:gd name="connsiteY221" fmla="*/ 3742 h 8895"/>
                <a:gd name="connsiteX222" fmla="*/ 8734 w 9733"/>
                <a:gd name="connsiteY222" fmla="*/ 3855 h 8895"/>
                <a:gd name="connsiteX223" fmla="*/ 8623 w 9733"/>
                <a:gd name="connsiteY223" fmla="*/ 3915 h 8895"/>
                <a:gd name="connsiteX224" fmla="*/ 8584 w 9733"/>
                <a:gd name="connsiteY224" fmla="*/ 4004 h 8895"/>
                <a:gd name="connsiteX225" fmla="*/ 8552 w 9733"/>
                <a:gd name="connsiteY225" fmla="*/ 4034 h 8895"/>
                <a:gd name="connsiteX226" fmla="*/ 8428 w 9733"/>
                <a:gd name="connsiteY226" fmla="*/ 4116 h 8895"/>
                <a:gd name="connsiteX227" fmla="*/ 8324 w 9733"/>
                <a:gd name="connsiteY227" fmla="*/ 4214 h 8895"/>
                <a:gd name="connsiteX228" fmla="*/ 8298 w 9733"/>
                <a:gd name="connsiteY228" fmla="*/ 4290 h 8895"/>
                <a:gd name="connsiteX229" fmla="*/ 8257 w 9733"/>
                <a:gd name="connsiteY229" fmla="*/ 4326 h 8895"/>
                <a:gd name="connsiteX230" fmla="*/ 8311 w 9733"/>
                <a:gd name="connsiteY230" fmla="*/ 4423 h 8895"/>
                <a:gd name="connsiteX231" fmla="*/ 8363 w 9733"/>
                <a:gd name="connsiteY231" fmla="*/ 4497 h 8895"/>
                <a:gd name="connsiteX232" fmla="*/ 8435 w 9733"/>
                <a:gd name="connsiteY232" fmla="*/ 4528 h 8895"/>
                <a:gd name="connsiteX233" fmla="*/ 8408 w 9733"/>
                <a:gd name="connsiteY233" fmla="*/ 4581 h 8895"/>
                <a:gd name="connsiteX234" fmla="*/ 8460 w 9733"/>
                <a:gd name="connsiteY234" fmla="*/ 4596 h 8895"/>
                <a:gd name="connsiteX235" fmla="*/ 8460 w 9733"/>
                <a:gd name="connsiteY235" fmla="*/ 4685 h 8895"/>
                <a:gd name="connsiteX236" fmla="*/ 8500 w 9733"/>
                <a:gd name="connsiteY236" fmla="*/ 4753 h 8895"/>
                <a:gd name="connsiteX237" fmla="*/ 8564 w 9733"/>
                <a:gd name="connsiteY237" fmla="*/ 4738 h 8895"/>
                <a:gd name="connsiteX238" fmla="*/ 8591 w 9733"/>
                <a:gd name="connsiteY238" fmla="*/ 4664 h 8895"/>
                <a:gd name="connsiteX239" fmla="*/ 8643 w 9733"/>
                <a:gd name="connsiteY239" fmla="*/ 4656 h 8895"/>
                <a:gd name="connsiteX240" fmla="*/ 8649 w 9733"/>
                <a:gd name="connsiteY240" fmla="*/ 4596 h 8895"/>
                <a:gd name="connsiteX241" fmla="*/ 8716 w 9733"/>
                <a:gd name="connsiteY241" fmla="*/ 4596 h 8895"/>
                <a:gd name="connsiteX242" fmla="*/ 8689 w 9733"/>
                <a:gd name="connsiteY242" fmla="*/ 4671 h 8895"/>
                <a:gd name="connsiteX243" fmla="*/ 8753 w 9733"/>
                <a:gd name="connsiteY243" fmla="*/ 4707 h 8895"/>
                <a:gd name="connsiteX244" fmla="*/ 8741 w 9733"/>
                <a:gd name="connsiteY244" fmla="*/ 4775 h 8895"/>
                <a:gd name="connsiteX245" fmla="*/ 8643 w 9733"/>
                <a:gd name="connsiteY245" fmla="*/ 4783 h 8895"/>
                <a:gd name="connsiteX246" fmla="*/ 8572 w 9733"/>
                <a:gd name="connsiteY246" fmla="*/ 4827 h 8895"/>
                <a:gd name="connsiteX247" fmla="*/ 8508 w 9733"/>
                <a:gd name="connsiteY247" fmla="*/ 4851 h 8895"/>
                <a:gd name="connsiteX248" fmla="*/ 8508 w 9733"/>
                <a:gd name="connsiteY248" fmla="*/ 4955 h 8895"/>
                <a:gd name="connsiteX249" fmla="*/ 8572 w 9733"/>
                <a:gd name="connsiteY249" fmla="*/ 5068 h 8895"/>
                <a:gd name="connsiteX250" fmla="*/ 8519 w 9733"/>
                <a:gd name="connsiteY250" fmla="*/ 5172 h 8895"/>
                <a:gd name="connsiteX251" fmla="*/ 8414 w 9733"/>
                <a:gd name="connsiteY251" fmla="*/ 5186 h 8895"/>
                <a:gd name="connsiteX252" fmla="*/ 8428 w 9733"/>
                <a:gd name="connsiteY252" fmla="*/ 5306 h 8895"/>
                <a:gd name="connsiteX253" fmla="*/ 8422 w 9733"/>
                <a:gd name="connsiteY253" fmla="*/ 5382 h 8895"/>
                <a:gd name="connsiteX254" fmla="*/ 8389 w 9733"/>
                <a:gd name="connsiteY254" fmla="*/ 5419 h 8895"/>
                <a:gd name="connsiteX255" fmla="*/ 8324 w 9733"/>
                <a:gd name="connsiteY255" fmla="*/ 5389 h 8895"/>
                <a:gd name="connsiteX256" fmla="*/ 8266 w 9733"/>
                <a:gd name="connsiteY256" fmla="*/ 5292 h 8895"/>
                <a:gd name="connsiteX257" fmla="*/ 8200 w 9733"/>
                <a:gd name="connsiteY257" fmla="*/ 5367 h 8895"/>
                <a:gd name="connsiteX258" fmla="*/ 8135 w 9733"/>
                <a:gd name="connsiteY258" fmla="*/ 5315 h 8895"/>
                <a:gd name="connsiteX259" fmla="*/ 8128 w 9733"/>
                <a:gd name="connsiteY259" fmla="*/ 5285 h 8895"/>
                <a:gd name="connsiteX260" fmla="*/ 8036 w 9733"/>
                <a:gd name="connsiteY260" fmla="*/ 5217 h 8895"/>
                <a:gd name="connsiteX261" fmla="*/ 8010 w 9733"/>
                <a:gd name="connsiteY261" fmla="*/ 5232 h 8895"/>
                <a:gd name="connsiteX262" fmla="*/ 8023 w 9733"/>
                <a:gd name="connsiteY262" fmla="*/ 5315 h 8895"/>
                <a:gd name="connsiteX263" fmla="*/ 7971 w 9733"/>
                <a:gd name="connsiteY263" fmla="*/ 5419 h 8895"/>
                <a:gd name="connsiteX264" fmla="*/ 8010 w 9733"/>
                <a:gd name="connsiteY264" fmla="*/ 5442 h 8895"/>
                <a:gd name="connsiteX265" fmla="*/ 8083 w 9733"/>
                <a:gd name="connsiteY265" fmla="*/ 5426 h 8895"/>
                <a:gd name="connsiteX266" fmla="*/ 8096 w 9733"/>
                <a:gd name="connsiteY266" fmla="*/ 5463 h 8895"/>
                <a:gd name="connsiteX267" fmla="*/ 8083 w 9733"/>
                <a:gd name="connsiteY267" fmla="*/ 5510 h 8895"/>
                <a:gd name="connsiteX268" fmla="*/ 8109 w 9733"/>
                <a:gd name="connsiteY268" fmla="*/ 5568 h 8895"/>
                <a:gd name="connsiteX269" fmla="*/ 8167 w 9733"/>
                <a:gd name="connsiteY269" fmla="*/ 5607 h 8895"/>
                <a:gd name="connsiteX270" fmla="*/ 8154 w 9733"/>
                <a:gd name="connsiteY270" fmla="*/ 5697 h 8895"/>
                <a:gd name="connsiteX271" fmla="*/ 8193 w 9733"/>
                <a:gd name="connsiteY271" fmla="*/ 5742 h 8895"/>
                <a:gd name="connsiteX272" fmla="*/ 8147 w 9733"/>
                <a:gd name="connsiteY272" fmla="*/ 5786 h 8895"/>
                <a:gd name="connsiteX273" fmla="*/ 8135 w 9733"/>
                <a:gd name="connsiteY273" fmla="*/ 5950 h 8895"/>
                <a:gd name="connsiteX274" fmla="*/ 8109 w 9733"/>
                <a:gd name="connsiteY274" fmla="*/ 5957 h 8895"/>
                <a:gd name="connsiteX275" fmla="*/ 8141 w 9733"/>
                <a:gd name="connsiteY275" fmla="*/ 6032 h 8895"/>
                <a:gd name="connsiteX276" fmla="*/ 8147 w 9733"/>
                <a:gd name="connsiteY276" fmla="*/ 6159 h 8895"/>
                <a:gd name="connsiteX277" fmla="*/ 8180 w 9733"/>
                <a:gd name="connsiteY277" fmla="*/ 6189 h 8895"/>
                <a:gd name="connsiteX278" fmla="*/ 8187 w 9733"/>
                <a:gd name="connsiteY278" fmla="*/ 6228 h 8895"/>
                <a:gd name="connsiteX279" fmla="*/ 8213 w 9733"/>
                <a:gd name="connsiteY279" fmla="*/ 6235 h 8895"/>
                <a:gd name="connsiteX280" fmla="*/ 8218 w 9733"/>
                <a:gd name="connsiteY280" fmla="*/ 6309 h 8895"/>
                <a:gd name="connsiteX281" fmla="*/ 8206 w 9733"/>
                <a:gd name="connsiteY281" fmla="*/ 6363 h 8895"/>
                <a:gd name="connsiteX282" fmla="*/ 8273 w 9733"/>
                <a:gd name="connsiteY282" fmla="*/ 6393 h 8895"/>
                <a:gd name="connsiteX283" fmla="*/ 8369 w 9733"/>
                <a:gd name="connsiteY283" fmla="*/ 6331 h 8895"/>
                <a:gd name="connsiteX284" fmla="*/ 8512 w 9733"/>
                <a:gd name="connsiteY284" fmla="*/ 6212 h 8895"/>
                <a:gd name="connsiteX285" fmla="*/ 8552 w 9733"/>
                <a:gd name="connsiteY285" fmla="*/ 6212 h 8895"/>
                <a:gd name="connsiteX286" fmla="*/ 8552 w 9733"/>
                <a:gd name="connsiteY286" fmla="*/ 6302 h 8895"/>
                <a:gd name="connsiteX287" fmla="*/ 8579 w 9733"/>
                <a:gd name="connsiteY287" fmla="*/ 6316 h 8895"/>
                <a:gd name="connsiteX288" fmla="*/ 8623 w 9733"/>
                <a:gd name="connsiteY288" fmla="*/ 6422 h 8895"/>
                <a:gd name="connsiteX289" fmla="*/ 8656 w 9733"/>
                <a:gd name="connsiteY289" fmla="*/ 6430 h 8895"/>
                <a:gd name="connsiteX290" fmla="*/ 8636 w 9733"/>
                <a:gd name="connsiteY290" fmla="*/ 6490 h 8895"/>
                <a:gd name="connsiteX291" fmla="*/ 8689 w 9733"/>
                <a:gd name="connsiteY291" fmla="*/ 6624 h 8895"/>
                <a:gd name="connsiteX292" fmla="*/ 8689 w 9733"/>
                <a:gd name="connsiteY292" fmla="*/ 6691 h 8895"/>
                <a:gd name="connsiteX293" fmla="*/ 8716 w 9733"/>
                <a:gd name="connsiteY293" fmla="*/ 6767 h 8895"/>
                <a:gd name="connsiteX294" fmla="*/ 8675 w 9733"/>
                <a:gd name="connsiteY294" fmla="*/ 6826 h 8895"/>
                <a:gd name="connsiteX295" fmla="*/ 8630 w 9733"/>
                <a:gd name="connsiteY295" fmla="*/ 6819 h 8895"/>
                <a:gd name="connsiteX296" fmla="*/ 8630 w 9733"/>
                <a:gd name="connsiteY296" fmla="*/ 6857 h 8895"/>
                <a:gd name="connsiteX297" fmla="*/ 8675 w 9733"/>
                <a:gd name="connsiteY297" fmla="*/ 6901 h 8895"/>
                <a:gd name="connsiteX298" fmla="*/ 8695 w 9733"/>
                <a:gd name="connsiteY298" fmla="*/ 6871 h 8895"/>
                <a:gd name="connsiteX299" fmla="*/ 8734 w 9733"/>
                <a:gd name="connsiteY299" fmla="*/ 6938 h 8895"/>
                <a:gd name="connsiteX300" fmla="*/ 8781 w 9733"/>
                <a:gd name="connsiteY300" fmla="*/ 6938 h 8895"/>
                <a:gd name="connsiteX301" fmla="*/ 8753 w 9733"/>
                <a:gd name="connsiteY301" fmla="*/ 7127 h 8895"/>
                <a:gd name="connsiteX302" fmla="*/ 8734 w 9733"/>
                <a:gd name="connsiteY302" fmla="*/ 7164 h 8895"/>
                <a:gd name="connsiteX303" fmla="*/ 8675 w 9733"/>
                <a:gd name="connsiteY303" fmla="*/ 7149 h 8895"/>
                <a:gd name="connsiteX304" fmla="*/ 8604 w 9733"/>
                <a:gd name="connsiteY304" fmla="*/ 7171 h 8895"/>
                <a:gd name="connsiteX305" fmla="*/ 8579 w 9733"/>
                <a:gd name="connsiteY305" fmla="*/ 7216 h 8895"/>
                <a:gd name="connsiteX306" fmla="*/ 8572 w 9733"/>
                <a:gd name="connsiteY306" fmla="*/ 7261 h 8895"/>
                <a:gd name="connsiteX307" fmla="*/ 8527 w 9733"/>
                <a:gd name="connsiteY307" fmla="*/ 7312 h 8895"/>
                <a:gd name="connsiteX308" fmla="*/ 8455 w 9733"/>
                <a:gd name="connsiteY308" fmla="*/ 7321 h 8895"/>
                <a:gd name="connsiteX309" fmla="*/ 8440 w 9733"/>
                <a:gd name="connsiteY309" fmla="*/ 7343 h 8895"/>
                <a:gd name="connsiteX310" fmla="*/ 8395 w 9733"/>
                <a:gd name="connsiteY310" fmla="*/ 7305 h 8895"/>
                <a:gd name="connsiteX311" fmla="*/ 8351 w 9733"/>
                <a:gd name="connsiteY311" fmla="*/ 7312 h 8895"/>
                <a:gd name="connsiteX312" fmla="*/ 8324 w 9733"/>
                <a:gd name="connsiteY312" fmla="*/ 7283 h 8895"/>
                <a:gd name="connsiteX313" fmla="*/ 8266 w 9733"/>
                <a:gd name="connsiteY313" fmla="*/ 7268 h 8895"/>
                <a:gd name="connsiteX314" fmla="*/ 8279 w 9733"/>
                <a:gd name="connsiteY314" fmla="*/ 7321 h 8895"/>
                <a:gd name="connsiteX315" fmla="*/ 8252 w 9733"/>
                <a:gd name="connsiteY315" fmla="*/ 7373 h 8895"/>
                <a:gd name="connsiteX316" fmla="*/ 8154 w 9733"/>
                <a:gd name="connsiteY316" fmla="*/ 7366 h 8895"/>
                <a:gd name="connsiteX317" fmla="*/ 8122 w 9733"/>
                <a:gd name="connsiteY317" fmla="*/ 7343 h 8895"/>
                <a:gd name="connsiteX318" fmla="*/ 8070 w 9733"/>
                <a:gd name="connsiteY318" fmla="*/ 7366 h 8895"/>
                <a:gd name="connsiteX319" fmla="*/ 8063 w 9733"/>
                <a:gd name="connsiteY319" fmla="*/ 7440 h 8895"/>
                <a:gd name="connsiteX320" fmla="*/ 7965 w 9733"/>
                <a:gd name="connsiteY320" fmla="*/ 7523 h 8895"/>
                <a:gd name="connsiteX321" fmla="*/ 7932 w 9733"/>
                <a:gd name="connsiteY321" fmla="*/ 7478 h 8895"/>
                <a:gd name="connsiteX322" fmla="*/ 7861 w 9733"/>
                <a:gd name="connsiteY322" fmla="*/ 7499 h 8895"/>
                <a:gd name="connsiteX323" fmla="*/ 7816 w 9733"/>
                <a:gd name="connsiteY323" fmla="*/ 7523 h 8895"/>
                <a:gd name="connsiteX324" fmla="*/ 7809 w 9733"/>
                <a:gd name="connsiteY324" fmla="*/ 7559 h 8895"/>
                <a:gd name="connsiteX325" fmla="*/ 7709 w 9733"/>
                <a:gd name="connsiteY325" fmla="*/ 7642 h 8895"/>
                <a:gd name="connsiteX326" fmla="*/ 7653 w 9733"/>
                <a:gd name="connsiteY326" fmla="*/ 7627 h 8895"/>
                <a:gd name="connsiteX327" fmla="*/ 7594 w 9733"/>
                <a:gd name="connsiteY327" fmla="*/ 7656 h 8895"/>
                <a:gd name="connsiteX328" fmla="*/ 7548 w 9733"/>
                <a:gd name="connsiteY328" fmla="*/ 7703 h 8895"/>
                <a:gd name="connsiteX329" fmla="*/ 7483 w 9733"/>
                <a:gd name="connsiteY329" fmla="*/ 7732 h 8895"/>
                <a:gd name="connsiteX330" fmla="*/ 7488 w 9733"/>
                <a:gd name="connsiteY330" fmla="*/ 7776 h 8895"/>
                <a:gd name="connsiteX331" fmla="*/ 7431 w 9733"/>
                <a:gd name="connsiteY331" fmla="*/ 7806 h 8895"/>
                <a:gd name="connsiteX332" fmla="*/ 7345 w 9733"/>
                <a:gd name="connsiteY332" fmla="*/ 7934 h 8895"/>
                <a:gd name="connsiteX333" fmla="*/ 7333 w 9733"/>
                <a:gd name="connsiteY333" fmla="*/ 7988 h 8895"/>
                <a:gd name="connsiteX334" fmla="*/ 7306 w 9733"/>
                <a:gd name="connsiteY334" fmla="*/ 7972 h 8895"/>
                <a:gd name="connsiteX335" fmla="*/ 7319 w 9733"/>
                <a:gd name="connsiteY335" fmla="*/ 7934 h 8895"/>
                <a:gd name="connsiteX336" fmla="*/ 7235 w 9733"/>
                <a:gd name="connsiteY336" fmla="*/ 7740 h 8895"/>
                <a:gd name="connsiteX337" fmla="*/ 7235 w 9733"/>
                <a:gd name="connsiteY337" fmla="*/ 7664 h 8895"/>
                <a:gd name="connsiteX338" fmla="*/ 7197 w 9733"/>
                <a:gd name="connsiteY338" fmla="*/ 7664 h 8895"/>
                <a:gd name="connsiteX339" fmla="*/ 7076 w 9733"/>
                <a:gd name="connsiteY339" fmla="*/ 7590 h 8895"/>
                <a:gd name="connsiteX340" fmla="*/ 7007 w 9733"/>
                <a:gd name="connsiteY340" fmla="*/ 7627 h 8895"/>
                <a:gd name="connsiteX341" fmla="*/ 6986 w 9733"/>
                <a:gd name="connsiteY341" fmla="*/ 7672 h 8895"/>
                <a:gd name="connsiteX342" fmla="*/ 7038 w 9733"/>
                <a:gd name="connsiteY342" fmla="*/ 7724 h 8895"/>
                <a:gd name="connsiteX343" fmla="*/ 7051 w 9733"/>
                <a:gd name="connsiteY343" fmla="*/ 7769 h 8895"/>
                <a:gd name="connsiteX344" fmla="*/ 7018 w 9733"/>
                <a:gd name="connsiteY344" fmla="*/ 7814 h 8895"/>
                <a:gd name="connsiteX345" fmla="*/ 7025 w 9733"/>
                <a:gd name="connsiteY345" fmla="*/ 7851 h 8895"/>
                <a:gd name="connsiteX346" fmla="*/ 7013 w 9733"/>
                <a:gd name="connsiteY346" fmla="*/ 7927 h 8895"/>
                <a:gd name="connsiteX347" fmla="*/ 7018 w 9733"/>
                <a:gd name="connsiteY347" fmla="*/ 8002 h 8895"/>
                <a:gd name="connsiteX348" fmla="*/ 7058 w 9733"/>
                <a:gd name="connsiteY348" fmla="*/ 8121 h 8895"/>
                <a:gd name="connsiteX349" fmla="*/ 7018 w 9733"/>
                <a:gd name="connsiteY349" fmla="*/ 8165 h 8895"/>
                <a:gd name="connsiteX350" fmla="*/ 7025 w 9733"/>
                <a:gd name="connsiteY350" fmla="*/ 8205 h 8895"/>
                <a:gd name="connsiteX351" fmla="*/ 6992 w 9733"/>
                <a:gd name="connsiteY351" fmla="*/ 8219 h 8895"/>
                <a:gd name="connsiteX352" fmla="*/ 6974 w 9733"/>
                <a:gd name="connsiteY352" fmla="*/ 8241 h 8895"/>
                <a:gd name="connsiteX353" fmla="*/ 6848 w 9733"/>
                <a:gd name="connsiteY353" fmla="*/ 8226 h 8895"/>
                <a:gd name="connsiteX354" fmla="*/ 6830 w 9733"/>
                <a:gd name="connsiteY354" fmla="*/ 8181 h 8895"/>
                <a:gd name="connsiteX355" fmla="*/ 6790 w 9733"/>
                <a:gd name="connsiteY355" fmla="*/ 8212 h 8895"/>
                <a:gd name="connsiteX356" fmla="*/ 6706 w 9733"/>
                <a:gd name="connsiteY356" fmla="*/ 8196 h 8895"/>
                <a:gd name="connsiteX357" fmla="*/ 6648 w 9733"/>
                <a:gd name="connsiteY357" fmla="*/ 8219 h 8895"/>
                <a:gd name="connsiteX358" fmla="*/ 6614 w 9733"/>
                <a:gd name="connsiteY358" fmla="*/ 8061 h 8895"/>
                <a:gd name="connsiteX359" fmla="*/ 6580 w 9733"/>
                <a:gd name="connsiteY359" fmla="*/ 8054 h 8895"/>
                <a:gd name="connsiteX360" fmla="*/ 6542 w 9733"/>
                <a:gd name="connsiteY360" fmla="*/ 7957 h 8895"/>
                <a:gd name="connsiteX361" fmla="*/ 6563 w 9733"/>
                <a:gd name="connsiteY361" fmla="*/ 7912 h 8895"/>
                <a:gd name="connsiteX362" fmla="*/ 6608 w 9733"/>
                <a:gd name="connsiteY362" fmla="*/ 7934 h 8895"/>
                <a:gd name="connsiteX363" fmla="*/ 6628 w 9733"/>
                <a:gd name="connsiteY363" fmla="*/ 7881 h 8895"/>
                <a:gd name="connsiteX364" fmla="*/ 6596 w 9733"/>
                <a:gd name="connsiteY364" fmla="*/ 7844 h 8895"/>
                <a:gd name="connsiteX365" fmla="*/ 6614 w 9733"/>
                <a:gd name="connsiteY365" fmla="*/ 7806 h 8895"/>
                <a:gd name="connsiteX366" fmla="*/ 6530 w 9733"/>
                <a:gd name="connsiteY366" fmla="*/ 7732 h 8895"/>
                <a:gd name="connsiteX367" fmla="*/ 6536 w 9733"/>
                <a:gd name="connsiteY367" fmla="*/ 7694 h 8895"/>
                <a:gd name="connsiteX368" fmla="*/ 6484 w 9733"/>
                <a:gd name="connsiteY368" fmla="*/ 7656 h 8895"/>
                <a:gd name="connsiteX369" fmla="*/ 6516 w 9733"/>
                <a:gd name="connsiteY369" fmla="*/ 7613 h 8895"/>
                <a:gd name="connsiteX370" fmla="*/ 6503 w 9733"/>
                <a:gd name="connsiteY370" fmla="*/ 7559 h 8895"/>
                <a:gd name="connsiteX371" fmla="*/ 6444 w 9733"/>
                <a:gd name="connsiteY371" fmla="*/ 7478 h 8895"/>
                <a:gd name="connsiteX372" fmla="*/ 6406 w 9733"/>
                <a:gd name="connsiteY372" fmla="*/ 7409 h 8895"/>
                <a:gd name="connsiteX373" fmla="*/ 6327 w 9733"/>
                <a:gd name="connsiteY373" fmla="*/ 7440 h 8895"/>
                <a:gd name="connsiteX374" fmla="*/ 6283 w 9733"/>
                <a:gd name="connsiteY374" fmla="*/ 7433 h 8895"/>
                <a:gd name="connsiteX375" fmla="*/ 6256 w 9733"/>
                <a:gd name="connsiteY375" fmla="*/ 7499 h 8895"/>
                <a:gd name="connsiteX376" fmla="*/ 6166 w 9733"/>
                <a:gd name="connsiteY376" fmla="*/ 7507 h 8895"/>
                <a:gd name="connsiteX377" fmla="*/ 6132 w 9733"/>
                <a:gd name="connsiteY377" fmla="*/ 7499 h 8895"/>
                <a:gd name="connsiteX378" fmla="*/ 6054 w 9733"/>
                <a:gd name="connsiteY378" fmla="*/ 7552 h 8895"/>
                <a:gd name="connsiteX379" fmla="*/ 6062 w 9733"/>
                <a:gd name="connsiteY379" fmla="*/ 7656 h 8895"/>
                <a:gd name="connsiteX380" fmla="*/ 6041 w 9733"/>
                <a:gd name="connsiteY380" fmla="*/ 7724 h 8895"/>
                <a:gd name="connsiteX381" fmla="*/ 6041 w 9733"/>
                <a:gd name="connsiteY381" fmla="*/ 7783 h 8895"/>
                <a:gd name="connsiteX382" fmla="*/ 5975 w 9733"/>
                <a:gd name="connsiteY382" fmla="*/ 7829 h 8895"/>
                <a:gd name="connsiteX383" fmla="*/ 5904 w 9733"/>
                <a:gd name="connsiteY383" fmla="*/ 7837 h 8895"/>
                <a:gd name="connsiteX384" fmla="*/ 5884 w 9733"/>
                <a:gd name="connsiteY384" fmla="*/ 7814 h 8895"/>
                <a:gd name="connsiteX385" fmla="*/ 5819 w 9733"/>
                <a:gd name="connsiteY385" fmla="*/ 7791 h 8895"/>
                <a:gd name="connsiteX386" fmla="*/ 5782 w 9733"/>
                <a:gd name="connsiteY386" fmla="*/ 7837 h 8895"/>
                <a:gd name="connsiteX387" fmla="*/ 5773 w 9733"/>
                <a:gd name="connsiteY387" fmla="*/ 7881 h 8895"/>
                <a:gd name="connsiteX388" fmla="*/ 5734 w 9733"/>
                <a:gd name="connsiteY388" fmla="*/ 7889 h 8895"/>
                <a:gd name="connsiteX389" fmla="*/ 5728 w 9733"/>
                <a:gd name="connsiteY389" fmla="*/ 7934 h 8895"/>
                <a:gd name="connsiteX390" fmla="*/ 5696 w 9733"/>
                <a:gd name="connsiteY390" fmla="*/ 7934 h 8895"/>
                <a:gd name="connsiteX391" fmla="*/ 5657 w 9733"/>
                <a:gd name="connsiteY391" fmla="*/ 7829 h 8895"/>
                <a:gd name="connsiteX392" fmla="*/ 5565 w 9733"/>
                <a:gd name="connsiteY392" fmla="*/ 7881 h 8895"/>
                <a:gd name="connsiteX393" fmla="*/ 5460 w 9733"/>
                <a:gd name="connsiteY393" fmla="*/ 7964 h 8895"/>
                <a:gd name="connsiteX394" fmla="*/ 5420 w 9733"/>
                <a:gd name="connsiteY394" fmla="*/ 7980 h 8895"/>
                <a:gd name="connsiteX395" fmla="*/ 5435 w 9733"/>
                <a:gd name="connsiteY395" fmla="*/ 8031 h 8895"/>
                <a:gd name="connsiteX396" fmla="*/ 5375 w 9733"/>
                <a:gd name="connsiteY396" fmla="*/ 8054 h 8895"/>
                <a:gd name="connsiteX397" fmla="*/ 5335 w 9733"/>
                <a:gd name="connsiteY397" fmla="*/ 8024 h 8895"/>
                <a:gd name="connsiteX398" fmla="*/ 5251 w 9733"/>
                <a:gd name="connsiteY398" fmla="*/ 8038 h 8895"/>
                <a:gd name="connsiteX399" fmla="*/ 5251 w 9733"/>
                <a:gd name="connsiteY399" fmla="*/ 7799 h 8895"/>
                <a:gd name="connsiteX400" fmla="*/ 5335 w 9733"/>
                <a:gd name="connsiteY400" fmla="*/ 8253 h 8895"/>
                <a:gd name="connsiteX0" fmla="*/ 671 w 5677"/>
                <a:gd name="connsiteY0" fmla="*/ 9449 h 10000"/>
                <a:gd name="connsiteX1" fmla="*/ 724 w 5677"/>
                <a:gd name="connsiteY1" fmla="*/ 9779 h 10000"/>
                <a:gd name="connsiteX2" fmla="*/ 675 w 5677"/>
                <a:gd name="connsiteY2" fmla="*/ 9788 h 10000"/>
                <a:gd name="connsiteX3" fmla="*/ 515 w 5677"/>
                <a:gd name="connsiteY3" fmla="*/ 9903 h 10000"/>
                <a:gd name="connsiteX4" fmla="*/ 423 w 5677"/>
                <a:gd name="connsiteY4" fmla="*/ 9921 h 10000"/>
                <a:gd name="connsiteX5" fmla="*/ 387 w 5677"/>
                <a:gd name="connsiteY5" fmla="*/ 9855 h 10000"/>
                <a:gd name="connsiteX6" fmla="*/ 242 w 5677"/>
                <a:gd name="connsiteY6" fmla="*/ 9912 h 10000"/>
                <a:gd name="connsiteX7" fmla="*/ 221 w 5677"/>
                <a:gd name="connsiteY7" fmla="*/ 9998 h 10000"/>
                <a:gd name="connsiteX8" fmla="*/ 135 w 5677"/>
                <a:gd name="connsiteY8" fmla="*/ 9980 h 10000"/>
                <a:gd name="connsiteX9" fmla="*/ 61 w 5677"/>
                <a:gd name="connsiteY9" fmla="*/ 9938 h 10000"/>
                <a:gd name="connsiteX10" fmla="*/ 0 w 5677"/>
                <a:gd name="connsiteY10" fmla="*/ 9964 h 10000"/>
                <a:gd name="connsiteX11" fmla="*/ 1511 w 5677"/>
                <a:gd name="connsiteY11" fmla="*/ 9043 h 10000"/>
                <a:gd name="connsiteX12" fmla="*/ 342 w 5677"/>
                <a:gd name="connsiteY12" fmla="*/ 6773 h 10000"/>
                <a:gd name="connsiteX13" fmla="*/ 496 w 5677"/>
                <a:gd name="connsiteY13" fmla="*/ 6781 h 10000"/>
                <a:gd name="connsiteX14" fmla="*/ 549 w 5677"/>
                <a:gd name="connsiteY14" fmla="*/ 6807 h 10000"/>
                <a:gd name="connsiteX15" fmla="*/ 663 w 5677"/>
                <a:gd name="connsiteY15" fmla="*/ 6681 h 10000"/>
                <a:gd name="connsiteX16" fmla="*/ 724 w 5677"/>
                <a:gd name="connsiteY16" fmla="*/ 6672 h 10000"/>
                <a:gd name="connsiteX17" fmla="*/ 777 w 5677"/>
                <a:gd name="connsiteY17" fmla="*/ 6597 h 10000"/>
                <a:gd name="connsiteX18" fmla="*/ 844 w 5677"/>
                <a:gd name="connsiteY18" fmla="*/ 6540 h 10000"/>
                <a:gd name="connsiteX19" fmla="*/ 911 w 5677"/>
                <a:gd name="connsiteY19" fmla="*/ 6413 h 10000"/>
                <a:gd name="connsiteX20" fmla="*/ 925 w 5677"/>
                <a:gd name="connsiteY20" fmla="*/ 6337 h 10000"/>
                <a:gd name="connsiteX21" fmla="*/ 1005 w 5677"/>
                <a:gd name="connsiteY21" fmla="*/ 6304 h 10000"/>
                <a:gd name="connsiteX22" fmla="*/ 1099 w 5677"/>
                <a:gd name="connsiteY22" fmla="*/ 6345 h 10000"/>
                <a:gd name="connsiteX23" fmla="*/ 1179 w 5677"/>
                <a:gd name="connsiteY23" fmla="*/ 6329 h 10000"/>
                <a:gd name="connsiteX24" fmla="*/ 1261 w 5677"/>
                <a:gd name="connsiteY24" fmla="*/ 6337 h 10000"/>
                <a:gd name="connsiteX25" fmla="*/ 1402 w 5677"/>
                <a:gd name="connsiteY25" fmla="*/ 6284 h 10000"/>
                <a:gd name="connsiteX26" fmla="*/ 1494 w 5677"/>
                <a:gd name="connsiteY26" fmla="*/ 6159 h 10000"/>
                <a:gd name="connsiteX27" fmla="*/ 1533 w 5677"/>
                <a:gd name="connsiteY27" fmla="*/ 6118 h 10000"/>
                <a:gd name="connsiteX28" fmla="*/ 1596 w 5677"/>
                <a:gd name="connsiteY28" fmla="*/ 6118 h 10000"/>
                <a:gd name="connsiteX29" fmla="*/ 1642 w 5677"/>
                <a:gd name="connsiteY29" fmla="*/ 6051 h 10000"/>
                <a:gd name="connsiteX30" fmla="*/ 1623 w 5677"/>
                <a:gd name="connsiteY30" fmla="*/ 5975 h 10000"/>
                <a:gd name="connsiteX31" fmla="*/ 1636 w 5677"/>
                <a:gd name="connsiteY31" fmla="*/ 5908 h 10000"/>
                <a:gd name="connsiteX32" fmla="*/ 1697 w 5677"/>
                <a:gd name="connsiteY32" fmla="*/ 5782 h 10000"/>
                <a:gd name="connsiteX33" fmla="*/ 1761 w 5677"/>
                <a:gd name="connsiteY33" fmla="*/ 5664 h 10000"/>
                <a:gd name="connsiteX34" fmla="*/ 1830 w 5677"/>
                <a:gd name="connsiteY34" fmla="*/ 5638 h 10000"/>
                <a:gd name="connsiteX35" fmla="*/ 1864 w 5677"/>
                <a:gd name="connsiteY35" fmla="*/ 5596 h 10000"/>
                <a:gd name="connsiteX36" fmla="*/ 1977 w 5677"/>
                <a:gd name="connsiteY36" fmla="*/ 5612 h 10000"/>
                <a:gd name="connsiteX37" fmla="*/ 2092 w 5677"/>
                <a:gd name="connsiteY37" fmla="*/ 5612 h 10000"/>
                <a:gd name="connsiteX38" fmla="*/ 2098 w 5677"/>
                <a:gd name="connsiteY38" fmla="*/ 5537 h 10000"/>
                <a:gd name="connsiteX39" fmla="*/ 2118 w 5677"/>
                <a:gd name="connsiteY39" fmla="*/ 5487 h 10000"/>
                <a:gd name="connsiteX40" fmla="*/ 2111 w 5677"/>
                <a:gd name="connsiteY40" fmla="*/ 5454 h 10000"/>
                <a:gd name="connsiteX41" fmla="*/ 2178 w 5677"/>
                <a:gd name="connsiteY41" fmla="*/ 5427 h 10000"/>
                <a:gd name="connsiteX42" fmla="*/ 2225 w 5677"/>
                <a:gd name="connsiteY42" fmla="*/ 5495 h 10000"/>
                <a:gd name="connsiteX43" fmla="*/ 2292 w 5677"/>
                <a:gd name="connsiteY43" fmla="*/ 5469 h 10000"/>
                <a:gd name="connsiteX44" fmla="*/ 2313 w 5677"/>
                <a:gd name="connsiteY44" fmla="*/ 5427 h 10000"/>
                <a:gd name="connsiteX45" fmla="*/ 2367 w 5677"/>
                <a:gd name="connsiteY45" fmla="*/ 5411 h 10000"/>
                <a:gd name="connsiteX46" fmla="*/ 2478 w 5677"/>
                <a:gd name="connsiteY46" fmla="*/ 5327 h 10000"/>
                <a:gd name="connsiteX47" fmla="*/ 2586 w 5677"/>
                <a:gd name="connsiteY47" fmla="*/ 5360 h 10000"/>
                <a:gd name="connsiteX48" fmla="*/ 2615 w 5677"/>
                <a:gd name="connsiteY48" fmla="*/ 5343 h 10000"/>
                <a:gd name="connsiteX49" fmla="*/ 2673 w 5677"/>
                <a:gd name="connsiteY49" fmla="*/ 5368 h 10000"/>
                <a:gd name="connsiteX50" fmla="*/ 2701 w 5677"/>
                <a:gd name="connsiteY50" fmla="*/ 5300 h 10000"/>
                <a:gd name="connsiteX51" fmla="*/ 2727 w 5677"/>
                <a:gd name="connsiteY51" fmla="*/ 5334 h 10000"/>
                <a:gd name="connsiteX52" fmla="*/ 2768 w 5677"/>
                <a:gd name="connsiteY52" fmla="*/ 5327 h 10000"/>
                <a:gd name="connsiteX53" fmla="*/ 2814 w 5677"/>
                <a:gd name="connsiteY53" fmla="*/ 5401 h 10000"/>
                <a:gd name="connsiteX54" fmla="*/ 2867 w 5677"/>
                <a:gd name="connsiteY54" fmla="*/ 5393 h 10000"/>
                <a:gd name="connsiteX55" fmla="*/ 2915 w 5677"/>
                <a:gd name="connsiteY55" fmla="*/ 5427 h 10000"/>
                <a:gd name="connsiteX56" fmla="*/ 2935 w 5677"/>
                <a:gd name="connsiteY56" fmla="*/ 5401 h 10000"/>
                <a:gd name="connsiteX57" fmla="*/ 3031 w 5677"/>
                <a:gd name="connsiteY57" fmla="*/ 5411 h 10000"/>
                <a:gd name="connsiteX58" fmla="*/ 3044 w 5677"/>
                <a:gd name="connsiteY58" fmla="*/ 5436 h 10000"/>
                <a:gd name="connsiteX59" fmla="*/ 3143 w 5677"/>
                <a:gd name="connsiteY59" fmla="*/ 5351 h 10000"/>
                <a:gd name="connsiteX60" fmla="*/ 3143 w 5677"/>
                <a:gd name="connsiteY60" fmla="*/ 5209 h 10000"/>
                <a:gd name="connsiteX61" fmla="*/ 3118 w 5677"/>
                <a:gd name="connsiteY61" fmla="*/ 5192 h 10000"/>
                <a:gd name="connsiteX62" fmla="*/ 3097 w 5677"/>
                <a:gd name="connsiteY62" fmla="*/ 5091 h 10000"/>
                <a:gd name="connsiteX63" fmla="*/ 3057 w 5677"/>
                <a:gd name="connsiteY63" fmla="*/ 4990 h 10000"/>
                <a:gd name="connsiteX64" fmla="*/ 2995 w 5677"/>
                <a:gd name="connsiteY64" fmla="*/ 4948 h 10000"/>
                <a:gd name="connsiteX65" fmla="*/ 2988 w 5677"/>
                <a:gd name="connsiteY65" fmla="*/ 4899 h 10000"/>
                <a:gd name="connsiteX66" fmla="*/ 2902 w 5677"/>
                <a:gd name="connsiteY66" fmla="*/ 4806 h 10000"/>
                <a:gd name="connsiteX67" fmla="*/ 2908 w 5677"/>
                <a:gd name="connsiteY67" fmla="*/ 4770 h 10000"/>
                <a:gd name="connsiteX68" fmla="*/ 2822 w 5677"/>
                <a:gd name="connsiteY68" fmla="*/ 4722 h 10000"/>
                <a:gd name="connsiteX69" fmla="*/ 2814 w 5677"/>
                <a:gd name="connsiteY69" fmla="*/ 4627 h 10000"/>
                <a:gd name="connsiteX70" fmla="*/ 2668 w 5677"/>
                <a:gd name="connsiteY70" fmla="*/ 4544 h 10000"/>
                <a:gd name="connsiteX71" fmla="*/ 2586 w 5677"/>
                <a:gd name="connsiteY71" fmla="*/ 4368 h 10000"/>
                <a:gd name="connsiteX72" fmla="*/ 2466 w 5677"/>
                <a:gd name="connsiteY72" fmla="*/ 4360 h 10000"/>
                <a:gd name="connsiteX73" fmla="*/ 2425 w 5677"/>
                <a:gd name="connsiteY73" fmla="*/ 4325 h 10000"/>
                <a:gd name="connsiteX74" fmla="*/ 2367 w 5677"/>
                <a:gd name="connsiteY74" fmla="*/ 4350 h 10000"/>
                <a:gd name="connsiteX75" fmla="*/ 2272 w 5677"/>
                <a:gd name="connsiteY75" fmla="*/ 4350 h 10000"/>
                <a:gd name="connsiteX76" fmla="*/ 2137 w 5677"/>
                <a:gd name="connsiteY76" fmla="*/ 4552 h 10000"/>
                <a:gd name="connsiteX77" fmla="*/ 2092 w 5677"/>
                <a:gd name="connsiteY77" fmla="*/ 4646 h 10000"/>
                <a:gd name="connsiteX78" fmla="*/ 1971 w 5677"/>
                <a:gd name="connsiteY78" fmla="*/ 4501 h 10000"/>
                <a:gd name="connsiteX79" fmla="*/ 1884 w 5677"/>
                <a:gd name="connsiteY79" fmla="*/ 4442 h 10000"/>
                <a:gd name="connsiteX80" fmla="*/ 1796 w 5677"/>
                <a:gd name="connsiteY80" fmla="*/ 4450 h 10000"/>
                <a:gd name="connsiteX81" fmla="*/ 1709 w 5677"/>
                <a:gd name="connsiteY81" fmla="*/ 4492 h 10000"/>
                <a:gd name="connsiteX82" fmla="*/ 1636 w 5677"/>
                <a:gd name="connsiteY82" fmla="*/ 4460 h 10000"/>
                <a:gd name="connsiteX83" fmla="*/ 1568 w 5677"/>
                <a:gd name="connsiteY83" fmla="*/ 4509 h 10000"/>
                <a:gd name="connsiteX84" fmla="*/ 1502 w 5677"/>
                <a:gd name="connsiteY84" fmla="*/ 4610 h 10000"/>
                <a:gd name="connsiteX85" fmla="*/ 1347 w 5677"/>
                <a:gd name="connsiteY85" fmla="*/ 4426 h 10000"/>
                <a:gd name="connsiteX86" fmla="*/ 1327 w 5677"/>
                <a:gd name="connsiteY86" fmla="*/ 4239 h 10000"/>
                <a:gd name="connsiteX87" fmla="*/ 1448 w 5677"/>
                <a:gd name="connsiteY87" fmla="*/ 4165 h 10000"/>
                <a:gd name="connsiteX88" fmla="*/ 1441 w 5677"/>
                <a:gd name="connsiteY88" fmla="*/ 3963 h 10000"/>
                <a:gd name="connsiteX89" fmla="*/ 1555 w 5677"/>
                <a:gd name="connsiteY89" fmla="*/ 3728 h 10000"/>
                <a:gd name="connsiteX90" fmla="*/ 1543 w 5677"/>
                <a:gd name="connsiteY90" fmla="*/ 3685 h 10000"/>
                <a:gd name="connsiteX91" fmla="*/ 1816 w 5677"/>
                <a:gd name="connsiteY91" fmla="*/ 2912 h 10000"/>
                <a:gd name="connsiteX92" fmla="*/ 1964 w 5677"/>
                <a:gd name="connsiteY92" fmla="*/ 3030 h 10000"/>
                <a:gd name="connsiteX93" fmla="*/ 2051 w 5677"/>
                <a:gd name="connsiteY93" fmla="*/ 3080 h 10000"/>
                <a:gd name="connsiteX94" fmla="*/ 2137 w 5677"/>
                <a:gd name="connsiteY94" fmla="*/ 3080 h 10000"/>
                <a:gd name="connsiteX95" fmla="*/ 2272 w 5677"/>
                <a:gd name="connsiteY95" fmla="*/ 3174 h 10000"/>
                <a:gd name="connsiteX96" fmla="*/ 2292 w 5677"/>
                <a:gd name="connsiteY96" fmla="*/ 3113 h 10000"/>
                <a:gd name="connsiteX97" fmla="*/ 2380 w 5677"/>
                <a:gd name="connsiteY97" fmla="*/ 3097 h 10000"/>
                <a:gd name="connsiteX98" fmla="*/ 2454 w 5677"/>
                <a:gd name="connsiteY98" fmla="*/ 2997 h 10000"/>
                <a:gd name="connsiteX99" fmla="*/ 2546 w 5677"/>
                <a:gd name="connsiteY99" fmla="*/ 2920 h 10000"/>
                <a:gd name="connsiteX100" fmla="*/ 2586 w 5677"/>
                <a:gd name="connsiteY100" fmla="*/ 2843 h 10000"/>
                <a:gd name="connsiteX101" fmla="*/ 2727 w 5677"/>
                <a:gd name="connsiteY101" fmla="*/ 2793 h 10000"/>
                <a:gd name="connsiteX102" fmla="*/ 2802 w 5677"/>
                <a:gd name="connsiteY102" fmla="*/ 2800 h 10000"/>
                <a:gd name="connsiteX103" fmla="*/ 2861 w 5677"/>
                <a:gd name="connsiteY103" fmla="*/ 2726 h 10000"/>
                <a:gd name="connsiteX104" fmla="*/ 2908 w 5677"/>
                <a:gd name="connsiteY104" fmla="*/ 2624 h 10000"/>
                <a:gd name="connsiteX105" fmla="*/ 2888 w 5677"/>
                <a:gd name="connsiteY105" fmla="*/ 2608 h 10000"/>
                <a:gd name="connsiteX106" fmla="*/ 2908 w 5677"/>
                <a:gd name="connsiteY106" fmla="*/ 2499 h 10000"/>
                <a:gd name="connsiteX107" fmla="*/ 2828 w 5677"/>
                <a:gd name="connsiteY107" fmla="*/ 2499 h 10000"/>
                <a:gd name="connsiteX108" fmla="*/ 2867 w 5677"/>
                <a:gd name="connsiteY108" fmla="*/ 2407 h 10000"/>
                <a:gd name="connsiteX109" fmla="*/ 2876 w 5677"/>
                <a:gd name="connsiteY109" fmla="*/ 2297 h 10000"/>
                <a:gd name="connsiteX110" fmla="*/ 2908 w 5677"/>
                <a:gd name="connsiteY110" fmla="*/ 2271 h 10000"/>
                <a:gd name="connsiteX111" fmla="*/ 2968 w 5677"/>
                <a:gd name="connsiteY111" fmla="*/ 2163 h 10000"/>
                <a:gd name="connsiteX112" fmla="*/ 2961 w 5677"/>
                <a:gd name="connsiteY112" fmla="*/ 2078 h 10000"/>
                <a:gd name="connsiteX113" fmla="*/ 3011 w 5677"/>
                <a:gd name="connsiteY113" fmla="*/ 1984 h 10000"/>
                <a:gd name="connsiteX114" fmla="*/ 3064 w 5677"/>
                <a:gd name="connsiteY114" fmla="*/ 1927 h 10000"/>
                <a:gd name="connsiteX115" fmla="*/ 3084 w 5677"/>
                <a:gd name="connsiteY115" fmla="*/ 1827 h 10000"/>
                <a:gd name="connsiteX116" fmla="*/ 3077 w 5677"/>
                <a:gd name="connsiteY116" fmla="*/ 1793 h 10000"/>
                <a:gd name="connsiteX117" fmla="*/ 3124 w 5677"/>
                <a:gd name="connsiteY117" fmla="*/ 1725 h 10000"/>
                <a:gd name="connsiteX118" fmla="*/ 3191 w 5677"/>
                <a:gd name="connsiteY118" fmla="*/ 1523 h 10000"/>
                <a:gd name="connsiteX119" fmla="*/ 3211 w 5677"/>
                <a:gd name="connsiteY119" fmla="*/ 1405 h 10000"/>
                <a:gd name="connsiteX120" fmla="*/ 3245 w 5677"/>
                <a:gd name="connsiteY120" fmla="*/ 1413 h 10000"/>
                <a:gd name="connsiteX121" fmla="*/ 3337 w 5677"/>
                <a:gd name="connsiteY121" fmla="*/ 1280 h 10000"/>
                <a:gd name="connsiteX122" fmla="*/ 3444 w 5677"/>
                <a:gd name="connsiteY122" fmla="*/ 1202 h 10000"/>
                <a:gd name="connsiteX123" fmla="*/ 3457 w 5677"/>
                <a:gd name="connsiteY123" fmla="*/ 1111 h 10000"/>
                <a:gd name="connsiteX124" fmla="*/ 3499 w 5677"/>
                <a:gd name="connsiteY124" fmla="*/ 1011 h 10000"/>
                <a:gd name="connsiteX125" fmla="*/ 3485 w 5677"/>
                <a:gd name="connsiteY125" fmla="*/ 933 h 10000"/>
                <a:gd name="connsiteX126" fmla="*/ 3432 w 5677"/>
                <a:gd name="connsiteY126" fmla="*/ 867 h 10000"/>
                <a:gd name="connsiteX127" fmla="*/ 3457 w 5677"/>
                <a:gd name="connsiteY127" fmla="*/ 782 h 10000"/>
                <a:gd name="connsiteX128" fmla="*/ 3457 w 5677"/>
                <a:gd name="connsiteY128" fmla="*/ 680 h 10000"/>
                <a:gd name="connsiteX129" fmla="*/ 3358 w 5677"/>
                <a:gd name="connsiteY129" fmla="*/ 598 h 10000"/>
                <a:gd name="connsiteX130" fmla="*/ 3258 w 5677"/>
                <a:gd name="connsiteY130" fmla="*/ 646 h 10000"/>
                <a:gd name="connsiteX131" fmla="*/ 3211 w 5677"/>
                <a:gd name="connsiteY131" fmla="*/ 646 h 10000"/>
                <a:gd name="connsiteX132" fmla="*/ 3191 w 5677"/>
                <a:gd name="connsiteY132" fmla="*/ 589 h 10000"/>
                <a:gd name="connsiteX133" fmla="*/ 3191 w 5677"/>
                <a:gd name="connsiteY133" fmla="*/ 481 h 10000"/>
                <a:gd name="connsiteX134" fmla="*/ 3318 w 5677"/>
                <a:gd name="connsiteY134" fmla="*/ 368 h 10000"/>
                <a:gd name="connsiteX135" fmla="*/ 3358 w 5677"/>
                <a:gd name="connsiteY135" fmla="*/ 278 h 10000"/>
                <a:gd name="connsiteX136" fmla="*/ 3438 w 5677"/>
                <a:gd name="connsiteY136" fmla="*/ 202 h 10000"/>
                <a:gd name="connsiteX137" fmla="*/ 3512 w 5677"/>
                <a:gd name="connsiteY137" fmla="*/ 60 h 10000"/>
                <a:gd name="connsiteX138" fmla="*/ 3565 w 5677"/>
                <a:gd name="connsiteY138" fmla="*/ 33 h 10000"/>
                <a:gd name="connsiteX139" fmla="*/ 3639 w 5677"/>
                <a:gd name="connsiteY139" fmla="*/ 49 h 10000"/>
                <a:gd name="connsiteX140" fmla="*/ 3794 w 5677"/>
                <a:gd name="connsiteY140" fmla="*/ 0 h 10000"/>
                <a:gd name="connsiteX141" fmla="*/ 3867 w 5677"/>
                <a:gd name="connsiteY141" fmla="*/ 83 h 10000"/>
                <a:gd name="connsiteX142" fmla="*/ 3860 w 5677"/>
                <a:gd name="connsiteY142" fmla="*/ 144 h 10000"/>
                <a:gd name="connsiteX143" fmla="*/ 3895 w 5677"/>
                <a:gd name="connsiteY143" fmla="*/ 170 h 10000"/>
                <a:gd name="connsiteX144" fmla="*/ 3920 w 5677"/>
                <a:gd name="connsiteY144" fmla="*/ 227 h 10000"/>
                <a:gd name="connsiteX145" fmla="*/ 3880 w 5677"/>
                <a:gd name="connsiteY145" fmla="*/ 293 h 10000"/>
                <a:gd name="connsiteX146" fmla="*/ 3827 w 5677"/>
                <a:gd name="connsiteY146" fmla="*/ 447 h 10000"/>
                <a:gd name="connsiteX147" fmla="*/ 3741 w 5677"/>
                <a:gd name="connsiteY147" fmla="*/ 564 h 10000"/>
                <a:gd name="connsiteX148" fmla="*/ 3660 w 5677"/>
                <a:gd name="connsiteY148" fmla="*/ 631 h 10000"/>
                <a:gd name="connsiteX149" fmla="*/ 3721 w 5677"/>
                <a:gd name="connsiteY149" fmla="*/ 657 h 10000"/>
                <a:gd name="connsiteX150" fmla="*/ 3800 w 5677"/>
                <a:gd name="connsiteY150" fmla="*/ 759 h 10000"/>
                <a:gd name="connsiteX151" fmla="*/ 3854 w 5677"/>
                <a:gd name="connsiteY151" fmla="*/ 767 h 10000"/>
                <a:gd name="connsiteX152" fmla="*/ 3880 w 5677"/>
                <a:gd name="connsiteY152" fmla="*/ 875 h 10000"/>
                <a:gd name="connsiteX153" fmla="*/ 3933 w 5677"/>
                <a:gd name="connsiteY153" fmla="*/ 899 h 10000"/>
                <a:gd name="connsiteX154" fmla="*/ 3975 w 5677"/>
                <a:gd name="connsiteY154" fmla="*/ 890 h 10000"/>
                <a:gd name="connsiteX155" fmla="*/ 4055 w 5677"/>
                <a:gd name="connsiteY155" fmla="*/ 725 h 10000"/>
                <a:gd name="connsiteX156" fmla="*/ 4129 w 5677"/>
                <a:gd name="connsiteY156" fmla="*/ 742 h 10000"/>
                <a:gd name="connsiteX157" fmla="*/ 4141 w 5677"/>
                <a:gd name="connsiteY157" fmla="*/ 790 h 10000"/>
                <a:gd name="connsiteX158" fmla="*/ 4195 w 5677"/>
                <a:gd name="connsiteY158" fmla="*/ 850 h 10000"/>
                <a:gd name="connsiteX159" fmla="*/ 4195 w 5677"/>
                <a:gd name="connsiteY159" fmla="*/ 890 h 10000"/>
                <a:gd name="connsiteX160" fmla="*/ 4242 w 5677"/>
                <a:gd name="connsiteY160" fmla="*/ 917 h 10000"/>
                <a:gd name="connsiteX161" fmla="*/ 4309 w 5677"/>
                <a:gd name="connsiteY161" fmla="*/ 917 h 10000"/>
                <a:gd name="connsiteX162" fmla="*/ 4316 w 5677"/>
                <a:gd name="connsiteY162" fmla="*/ 993 h 10000"/>
                <a:gd name="connsiteX163" fmla="*/ 4257 w 5677"/>
                <a:gd name="connsiteY163" fmla="*/ 1028 h 10000"/>
                <a:gd name="connsiteX164" fmla="*/ 4309 w 5677"/>
                <a:gd name="connsiteY164" fmla="*/ 1356 h 10000"/>
                <a:gd name="connsiteX165" fmla="*/ 4364 w 5677"/>
                <a:gd name="connsiteY165" fmla="*/ 1505 h 10000"/>
                <a:gd name="connsiteX166" fmla="*/ 4349 w 5677"/>
                <a:gd name="connsiteY166" fmla="*/ 1575 h 10000"/>
                <a:gd name="connsiteX167" fmla="*/ 4396 w 5677"/>
                <a:gd name="connsiteY167" fmla="*/ 1649 h 10000"/>
                <a:gd name="connsiteX168" fmla="*/ 4404 w 5677"/>
                <a:gd name="connsiteY168" fmla="*/ 1700 h 10000"/>
                <a:gd name="connsiteX169" fmla="*/ 4530 w 5677"/>
                <a:gd name="connsiteY169" fmla="*/ 1757 h 10000"/>
                <a:gd name="connsiteX170" fmla="*/ 4686 w 5677"/>
                <a:gd name="connsiteY170" fmla="*/ 1708 h 10000"/>
                <a:gd name="connsiteX171" fmla="*/ 4704 w 5677"/>
                <a:gd name="connsiteY171" fmla="*/ 1641 h 10000"/>
                <a:gd name="connsiteX172" fmla="*/ 4758 w 5677"/>
                <a:gd name="connsiteY172" fmla="*/ 1665 h 10000"/>
                <a:gd name="connsiteX173" fmla="*/ 4792 w 5677"/>
                <a:gd name="connsiteY173" fmla="*/ 1725 h 10000"/>
                <a:gd name="connsiteX174" fmla="*/ 4874 w 5677"/>
                <a:gd name="connsiteY174" fmla="*/ 1683 h 10000"/>
                <a:gd name="connsiteX175" fmla="*/ 4920 w 5677"/>
                <a:gd name="connsiteY175" fmla="*/ 1683 h 10000"/>
                <a:gd name="connsiteX176" fmla="*/ 4987 w 5677"/>
                <a:gd name="connsiteY176" fmla="*/ 1749 h 10000"/>
                <a:gd name="connsiteX177" fmla="*/ 5026 w 5677"/>
                <a:gd name="connsiteY177" fmla="*/ 1657 h 10000"/>
                <a:gd name="connsiteX178" fmla="*/ 5107 w 5677"/>
                <a:gd name="connsiteY178" fmla="*/ 1700 h 10000"/>
                <a:gd name="connsiteX179" fmla="*/ 5149 w 5677"/>
                <a:gd name="connsiteY179" fmla="*/ 1649 h 10000"/>
                <a:gd name="connsiteX180" fmla="*/ 5181 w 5677"/>
                <a:gd name="connsiteY180" fmla="*/ 1657 h 10000"/>
                <a:gd name="connsiteX181" fmla="*/ 5214 w 5677"/>
                <a:gd name="connsiteY181" fmla="*/ 1609 h 10000"/>
                <a:gd name="connsiteX182" fmla="*/ 5208 w 5677"/>
                <a:gd name="connsiteY182" fmla="*/ 1557 h 10000"/>
                <a:gd name="connsiteX183" fmla="*/ 5255 w 5677"/>
                <a:gd name="connsiteY183" fmla="*/ 1531 h 10000"/>
                <a:gd name="connsiteX184" fmla="*/ 5288 w 5677"/>
                <a:gd name="connsiteY184" fmla="*/ 1447 h 10000"/>
                <a:gd name="connsiteX185" fmla="*/ 5384 w 5677"/>
                <a:gd name="connsiteY185" fmla="*/ 1456 h 10000"/>
                <a:gd name="connsiteX186" fmla="*/ 5523 w 5677"/>
                <a:gd name="connsiteY186" fmla="*/ 1700 h 10000"/>
                <a:gd name="connsiteX187" fmla="*/ 5549 w 5677"/>
                <a:gd name="connsiteY187" fmla="*/ 1784 h 10000"/>
                <a:gd name="connsiteX188" fmla="*/ 5644 w 5677"/>
                <a:gd name="connsiteY188" fmla="*/ 1894 h 10000"/>
                <a:gd name="connsiteX189" fmla="*/ 5677 w 5677"/>
                <a:gd name="connsiteY189" fmla="*/ 1994 h 10000"/>
                <a:gd name="connsiteX190" fmla="*/ 5603 w 5677"/>
                <a:gd name="connsiteY190" fmla="*/ 2130 h 10000"/>
                <a:gd name="connsiteX191" fmla="*/ 5549 w 5677"/>
                <a:gd name="connsiteY191" fmla="*/ 2180 h 10000"/>
                <a:gd name="connsiteX192" fmla="*/ 5577 w 5677"/>
                <a:gd name="connsiteY192" fmla="*/ 2323 h 10000"/>
                <a:gd name="connsiteX193" fmla="*/ 5495 w 5677"/>
                <a:gd name="connsiteY193" fmla="*/ 2433 h 10000"/>
                <a:gd name="connsiteX194" fmla="*/ 5449 w 5677"/>
                <a:gd name="connsiteY194" fmla="*/ 2458 h 10000"/>
                <a:gd name="connsiteX195" fmla="*/ 5449 w 5677"/>
                <a:gd name="connsiteY195" fmla="*/ 2533 h 10000"/>
                <a:gd name="connsiteX196" fmla="*/ 5389 w 5677"/>
                <a:gd name="connsiteY196" fmla="*/ 2677 h 10000"/>
                <a:gd name="connsiteX197" fmla="*/ 5349 w 5677"/>
                <a:gd name="connsiteY197" fmla="*/ 2685 h 10000"/>
                <a:gd name="connsiteX198" fmla="*/ 5356 w 5677"/>
                <a:gd name="connsiteY198" fmla="*/ 2785 h 10000"/>
                <a:gd name="connsiteX199" fmla="*/ 5320 w 5677"/>
                <a:gd name="connsiteY199" fmla="*/ 2860 h 10000"/>
                <a:gd name="connsiteX200" fmla="*/ 5330 w 5677"/>
                <a:gd name="connsiteY200" fmla="*/ 3198 h 10000"/>
                <a:gd name="connsiteX201" fmla="*/ 5349 w 5677"/>
                <a:gd name="connsiteY201" fmla="*/ 3223 h 10000"/>
                <a:gd name="connsiteX202" fmla="*/ 5342 w 5677"/>
                <a:gd name="connsiteY202" fmla="*/ 3333 h 10000"/>
                <a:gd name="connsiteX203" fmla="*/ 5330 w 5677"/>
                <a:gd name="connsiteY203" fmla="*/ 3433 h 10000"/>
                <a:gd name="connsiteX204" fmla="*/ 5282 w 5677"/>
                <a:gd name="connsiteY204" fmla="*/ 3483 h 10000"/>
                <a:gd name="connsiteX205" fmla="*/ 5195 w 5677"/>
                <a:gd name="connsiteY205" fmla="*/ 3442 h 10000"/>
                <a:gd name="connsiteX206" fmla="*/ 5155 w 5677"/>
                <a:gd name="connsiteY206" fmla="*/ 3501 h 10000"/>
                <a:gd name="connsiteX207" fmla="*/ 5161 w 5677"/>
                <a:gd name="connsiteY207" fmla="*/ 3551 h 10000"/>
                <a:gd name="connsiteX208" fmla="*/ 5133 w 5677"/>
                <a:gd name="connsiteY208" fmla="*/ 3651 h 10000"/>
                <a:gd name="connsiteX209" fmla="*/ 5087 w 5677"/>
                <a:gd name="connsiteY209" fmla="*/ 3720 h 10000"/>
                <a:gd name="connsiteX210" fmla="*/ 5074 w 5677"/>
                <a:gd name="connsiteY210" fmla="*/ 3838 h 10000"/>
                <a:gd name="connsiteX211" fmla="*/ 5041 w 5677"/>
                <a:gd name="connsiteY211" fmla="*/ 3939 h 10000"/>
                <a:gd name="connsiteX212" fmla="*/ 5047 w 5677"/>
                <a:gd name="connsiteY212" fmla="*/ 4006 h 10000"/>
                <a:gd name="connsiteX213" fmla="*/ 5034 w 5677"/>
                <a:gd name="connsiteY213" fmla="*/ 4074 h 10000"/>
                <a:gd name="connsiteX214" fmla="*/ 5060 w 5677"/>
                <a:gd name="connsiteY214" fmla="*/ 4132 h 10000"/>
                <a:gd name="connsiteX215" fmla="*/ 5020 w 5677"/>
                <a:gd name="connsiteY215" fmla="*/ 4224 h 10000"/>
                <a:gd name="connsiteX216" fmla="*/ 4954 w 5677"/>
                <a:gd name="connsiteY216" fmla="*/ 4082 h 10000"/>
                <a:gd name="connsiteX217" fmla="*/ 4954 w 5677"/>
                <a:gd name="connsiteY217" fmla="*/ 3972 h 10000"/>
                <a:gd name="connsiteX218" fmla="*/ 4934 w 5677"/>
                <a:gd name="connsiteY218" fmla="*/ 3955 h 10000"/>
                <a:gd name="connsiteX219" fmla="*/ 4852 w 5677"/>
                <a:gd name="connsiteY219" fmla="*/ 4030 h 10000"/>
                <a:gd name="connsiteX220" fmla="*/ 4725 w 5677"/>
                <a:gd name="connsiteY220" fmla="*/ 4207 h 10000"/>
                <a:gd name="connsiteX221" fmla="*/ 4651 w 5677"/>
                <a:gd name="connsiteY221" fmla="*/ 4334 h 10000"/>
                <a:gd name="connsiteX222" fmla="*/ 4537 w 5677"/>
                <a:gd name="connsiteY222" fmla="*/ 4401 h 10000"/>
                <a:gd name="connsiteX223" fmla="*/ 4496 w 5677"/>
                <a:gd name="connsiteY223" fmla="*/ 4501 h 10000"/>
                <a:gd name="connsiteX224" fmla="*/ 4464 w 5677"/>
                <a:gd name="connsiteY224" fmla="*/ 4535 h 10000"/>
                <a:gd name="connsiteX225" fmla="*/ 4336 w 5677"/>
                <a:gd name="connsiteY225" fmla="*/ 4627 h 10000"/>
                <a:gd name="connsiteX226" fmla="*/ 4229 w 5677"/>
                <a:gd name="connsiteY226" fmla="*/ 4737 h 10000"/>
                <a:gd name="connsiteX227" fmla="*/ 4203 w 5677"/>
                <a:gd name="connsiteY227" fmla="*/ 4823 h 10000"/>
                <a:gd name="connsiteX228" fmla="*/ 4161 w 5677"/>
                <a:gd name="connsiteY228" fmla="*/ 4863 h 10000"/>
                <a:gd name="connsiteX229" fmla="*/ 4216 w 5677"/>
                <a:gd name="connsiteY229" fmla="*/ 4972 h 10000"/>
                <a:gd name="connsiteX230" fmla="*/ 4269 w 5677"/>
                <a:gd name="connsiteY230" fmla="*/ 5056 h 10000"/>
                <a:gd name="connsiteX231" fmla="*/ 4343 w 5677"/>
                <a:gd name="connsiteY231" fmla="*/ 5091 h 10000"/>
                <a:gd name="connsiteX232" fmla="*/ 4316 w 5677"/>
                <a:gd name="connsiteY232" fmla="*/ 5150 h 10000"/>
                <a:gd name="connsiteX233" fmla="*/ 4369 w 5677"/>
                <a:gd name="connsiteY233" fmla="*/ 5167 h 10000"/>
                <a:gd name="connsiteX234" fmla="*/ 4369 w 5677"/>
                <a:gd name="connsiteY234" fmla="*/ 5267 h 10000"/>
                <a:gd name="connsiteX235" fmla="*/ 4410 w 5677"/>
                <a:gd name="connsiteY235" fmla="*/ 5343 h 10000"/>
                <a:gd name="connsiteX236" fmla="*/ 4476 w 5677"/>
                <a:gd name="connsiteY236" fmla="*/ 5327 h 10000"/>
                <a:gd name="connsiteX237" fmla="*/ 4504 w 5677"/>
                <a:gd name="connsiteY237" fmla="*/ 5243 h 10000"/>
                <a:gd name="connsiteX238" fmla="*/ 4557 w 5677"/>
                <a:gd name="connsiteY238" fmla="*/ 5234 h 10000"/>
                <a:gd name="connsiteX239" fmla="*/ 4563 w 5677"/>
                <a:gd name="connsiteY239" fmla="*/ 5167 h 10000"/>
                <a:gd name="connsiteX240" fmla="*/ 4632 w 5677"/>
                <a:gd name="connsiteY240" fmla="*/ 5167 h 10000"/>
                <a:gd name="connsiteX241" fmla="*/ 4604 w 5677"/>
                <a:gd name="connsiteY241" fmla="*/ 5251 h 10000"/>
                <a:gd name="connsiteX242" fmla="*/ 4670 w 5677"/>
                <a:gd name="connsiteY242" fmla="*/ 5292 h 10000"/>
                <a:gd name="connsiteX243" fmla="*/ 4658 w 5677"/>
                <a:gd name="connsiteY243" fmla="*/ 5368 h 10000"/>
                <a:gd name="connsiteX244" fmla="*/ 4557 w 5677"/>
                <a:gd name="connsiteY244" fmla="*/ 5377 h 10000"/>
                <a:gd name="connsiteX245" fmla="*/ 4484 w 5677"/>
                <a:gd name="connsiteY245" fmla="*/ 5427 h 10000"/>
                <a:gd name="connsiteX246" fmla="*/ 4418 w 5677"/>
                <a:gd name="connsiteY246" fmla="*/ 5454 h 10000"/>
                <a:gd name="connsiteX247" fmla="*/ 4418 w 5677"/>
                <a:gd name="connsiteY247" fmla="*/ 5571 h 10000"/>
                <a:gd name="connsiteX248" fmla="*/ 4484 w 5677"/>
                <a:gd name="connsiteY248" fmla="*/ 5698 h 10000"/>
                <a:gd name="connsiteX249" fmla="*/ 4430 w 5677"/>
                <a:gd name="connsiteY249" fmla="*/ 5815 h 10000"/>
                <a:gd name="connsiteX250" fmla="*/ 4322 w 5677"/>
                <a:gd name="connsiteY250" fmla="*/ 5830 h 10000"/>
                <a:gd name="connsiteX251" fmla="*/ 4336 w 5677"/>
                <a:gd name="connsiteY251" fmla="*/ 5965 h 10000"/>
                <a:gd name="connsiteX252" fmla="*/ 4330 w 5677"/>
                <a:gd name="connsiteY252" fmla="*/ 6051 h 10000"/>
                <a:gd name="connsiteX253" fmla="*/ 4296 w 5677"/>
                <a:gd name="connsiteY253" fmla="*/ 6092 h 10000"/>
                <a:gd name="connsiteX254" fmla="*/ 4229 w 5677"/>
                <a:gd name="connsiteY254" fmla="*/ 6058 h 10000"/>
                <a:gd name="connsiteX255" fmla="*/ 4170 w 5677"/>
                <a:gd name="connsiteY255" fmla="*/ 5949 h 10000"/>
                <a:gd name="connsiteX256" fmla="*/ 4102 w 5677"/>
                <a:gd name="connsiteY256" fmla="*/ 6034 h 10000"/>
                <a:gd name="connsiteX257" fmla="*/ 4035 w 5677"/>
                <a:gd name="connsiteY257" fmla="*/ 5975 h 10000"/>
                <a:gd name="connsiteX258" fmla="*/ 4028 w 5677"/>
                <a:gd name="connsiteY258" fmla="*/ 5942 h 10000"/>
                <a:gd name="connsiteX259" fmla="*/ 3933 w 5677"/>
                <a:gd name="connsiteY259" fmla="*/ 5865 h 10000"/>
                <a:gd name="connsiteX260" fmla="*/ 3907 w 5677"/>
                <a:gd name="connsiteY260" fmla="*/ 5882 h 10000"/>
                <a:gd name="connsiteX261" fmla="*/ 3920 w 5677"/>
                <a:gd name="connsiteY261" fmla="*/ 5975 h 10000"/>
                <a:gd name="connsiteX262" fmla="*/ 3867 w 5677"/>
                <a:gd name="connsiteY262" fmla="*/ 6092 h 10000"/>
                <a:gd name="connsiteX263" fmla="*/ 3907 w 5677"/>
                <a:gd name="connsiteY263" fmla="*/ 6118 h 10000"/>
                <a:gd name="connsiteX264" fmla="*/ 3982 w 5677"/>
                <a:gd name="connsiteY264" fmla="*/ 6100 h 10000"/>
                <a:gd name="connsiteX265" fmla="*/ 3995 w 5677"/>
                <a:gd name="connsiteY265" fmla="*/ 6142 h 10000"/>
                <a:gd name="connsiteX266" fmla="*/ 3982 w 5677"/>
                <a:gd name="connsiteY266" fmla="*/ 6194 h 10000"/>
                <a:gd name="connsiteX267" fmla="*/ 4008 w 5677"/>
                <a:gd name="connsiteY267" fmla="*/ 6260 h 10000"/>
                <a:gd name="connsiteX268" fmla="*/ 4068 w 5677"/>
                <a:gd name="connsiteY268" fmla="*/ 6304 h 10000"/>
                <a:gd name="connsiteX269" fmla="*/ 4055 w 5677"/>
                <a:gd name="connsiteY269" fmla="*/ 6405 h 10000"/>
                <a:gd name="connsiteX270" fmla="*/ 4095 w 5677"/>
                <a:gd name="connsiteY270" fmla="*/ 6455 h 10000"/>
                <a:gd name="connsiteX271" fmla="*/ 4047 w 5677"/>
                <a:gd name="connsiteY271" fmla="*/ 6505 h 10000"/>
                <a:gd name="connsiteX272" fmla="*/ 4035 w 5677"/>
                <a:gd name="connsiteY272" fmla="*/ 6689 h 10000"/>
                <a:gd name="connsiteX273" fmla="*/ 4008 w 5677"/>
                <a:gd name="connsiteY273" fmla="*/ 6697 h 10000"/>
                <a:gd name="connsiteX274" fmla="*/ 4041 w 5677"/>
                <a:gd name="connsiteY274" fmla="*/ 6781 h 10000"/>
                <a:gd name="connsiteX275" fmla="*/ 4047 w 5677"/>
                <a:gd name="connsiteY275" fmla="*/ 6924 h 10000"/>
                <a:gd name="connsiteX276" fmla="*/ 4081 w 5677"/>
                <a:gd name="connsiteY276" fmla="*/ 6958 h 10000"/>
                <a:gd name="connsiteX277" fmla="*/ 4089 w 5677"/>
                <a:gd name="connsiteY277" fmla="*/ 7002 h 10000"/>
                <a:gd name="connsiteX278" fmla="*/ 4115 w 5677"/>
                <a:gd name="connsiteY278" fmla="*/ 7010 h 10000"/>
                <a:gd name="connsiteX279" fmla="*/ 4120 w 5677"/>
                <a:gd name="connsiteY279" fmla="*/ 7093 h 10000"/>
                <a:gd name="connsiteX280" fmla="*/ 4108 w 5677"/>
                <a:gd name="connsiteY280" fmla="*/ 7153 h 10000"/>
                <a:gd name="connsiteX281" fmla="*/ 4177 w 5677"/>
                <a:gd name="connsiteY281" fmla="*/ 7187 h 10000"/>
                <a:gd name="connsiteX282" fmla="*/ 4276 w 5677"/>
                <a:gd name="connsiteY282" fmla="*/ 7117 h 10000"/>
                <a:gd name="connsiteX283" fmla="*/ 4423 w 5677"/>
                <a:gd name="connsiteY283" fmla="*/ 6984 h 10000"/>
                <a:gd name="connsiteX284" fmla="*/ 4464 w 5677"/>
                <a:gd name="connsiteY284" fmla="*/ 6984 h 10000"/>
                <a:gd name="connsiteX285" fmla="*/ 4464 w 5677"/>
                <a:gd name="connsiteY285" fmla="*/ 7085 h 10000"/>
                <a:gd name="connsiteX286" fmla="*/ 4491 w 5677"/>
                <a:gd name="connsiteY286" fmla="*/ 7101 h 10000"/>
                <a:gd name="connsiteX287" fmla="*/ 4537 w 5677"/>
                <a:gd name="connsiteY287" fmla="*/ 7220 h 10000"/>
                <a:gd name="connsiteX288" fmla="*/ 4570 w 5677"/>
                <a:gd name="connsiteY288" fmla="*/ 7229 h 10000"/>
                <a:gd name="connsiteX289" fmla="*/ 4550 w 5677"/>
                <a:gd name="connsiteY289" fmla="*/ 7296 h 10000"/>
                <a:gd name="connsiteX290" fmla="*/ 4604 w 5677"/>
                <a:gd name="connsiteY290" fmla="*/ 7447 h 10000"/>
                <a:gd name="connsiteX291" fmla="*/ 4604 w 5677"/>
                <a:gd name="connsiteY291" fmla="*/ 7522 h 10000"/>
                <a:gd name="connsiteX292" fmla="*/ 4632 w 5677"/>
                <a:gd name="connsiteY292" fmla="*/ 7608 h 10000"/>
                <a:gd name="connsiteX293" fmla="*/ 4590 w 5677"/>
                <a:gd name="connsiteY293" fmla="*/ 7674 h 10000"/>
                <a:gd name="connsiteX294" fmla="*/ 4544 w 5677"/>
                <a:gd name="connsiteY294" fmla="*/ 7666 h 10000"/>
                <a:gd name="connsiteX295" fmla="*/ 4544 w 5677"/>
                <a:gd name="connsiteY295" fmla="*/ 7709 h 10000"/>
                <a:gd name="connsiteX296" fmla="*/ 4590 w 5677"/>
                <a:gd name="connsiteY296" fmla="*/ 7758 h 10000"/>
                <a:gd name="connsiteX297" fmla="*/ 4611 w 5677"/>
                <a:gd name="connsiteY297" fmla="*/ 7725 h 10000"/>
                <a:gd name="connsiteX298" fmla="*/ 4651 w 5677"/>
                <a:gd name="connsiteY298" fmla="*/ 7800 h 10000"/>
                <a:gd name="connsiteX299" fmla="*/ 4699 w 5677"/>
                <a:gd name="connsiteY299" fmla="*/ 7800 h 10000"/>
                <a:gd name="connsiteX300" fmla="*/ 4670 w 5677"/>
                <a:gd name="connsiteY300" fmla="*/ 8012 h 10000"/>
                <a:gd name="connsiteX301" fmla="*/ 4651 w 5677"/>
                <a:gd name="connsiteY301" fmla="*/ 8054 h 10000"/>
                <a:gd name="connsiteX302" fmla="*/ 4590 w 5677"/>
                <a:gd name="connsiteY302" fmla="*/ 8037 h 10000"/>
                <a:gd name="connsiteX303" fmla="*/ 4517 w 5677"/>
                <a:gd name="connsiteY303" fmla="*/ 8062 h 10000"/>
                <a:gd name="connsiteX304" fmla="*/ 4491 w 5677"/>
                <a:gd name="connsiteY304" fmla="*/ 8112 h 10000"/>
                <a:gd name="connsiteX305" fmla="*/ 4484 w 5677"/>
                <a:gd name="connsiteY305" fmla="*/ 8163 h 10000"/>
                <a:gd name="connsiteX306" fmla="*/ 4438 w 5677"/>
                <a:gd name="connsiteY306" fmla="*/ 8220 h 10000"/>
                <a:gd name="connsiteX307" fmla="*/ 4364 w 5677"/>
                <a:gd name="connsiteY307" fmla="*/ 8230 h 10000"/>
                <a:gd name="connsiteX308" fmla="*/ 4349 w 5677"/>
                <a:gd name="connsiteY308" fmla="*/ 8255 h 10000"/>
                <a:gd name="connsiteX309" fmla="*/ 4302 w 5677"/>
                <a:gd name="connsiteY309" fmla="*/ 8212 h 10000"/>
                <a:gd name="connsiteX310" fmla="*/ 4257 w 5677"/>
                <a:gd name="connsiteY310" fmla="*/ 8220 h 10000"/>
                <a:gd name="connsiteX311" fmla="*/ 4229 w 5677"/>
                <a:gd name="connsiteY311" fmla="*/ 8188 h 10000"/>
                <a:gd name="connsiteX312" fmla="*/ 4170 w 5677"/>
                <a:gd name="connsiteY312" fmla="*/ 8171 h 10000"/>
                <a:gd name="connsiteX313" fmla="*/ 4183 w 5677"/>
                <a:gd name="connsiteY313" fmla="*/ 8230 h 10000"/>
                <a:gd name="connsiteX314" fmla="*/ 4155 w 5677"/>
                <a:gd name="connsiteY314" fmla="*/ 8289 h 10000"/>
                <a:gd name="connsiteX315" fmla="*/ 4055 w 5677"/>
                <a:gd name="connsiteY315" fmla="*/ 8281 h 10000"/>
                <a:gd name="connsiteX316" fmla="*/ 4022 w 5677"/>
                <a:gd name="connsiteY316" fmla="*/ 8255 h 10000"/>
                <a:gd name="connsiteX317" fmla="*/ 3968 w 5677"/>
                <a:gd name="connsiteY317" fmla="*/ 8281 h 10000"/>
                <a:gd name="connsiteX318" fmla="*/ 3961 w 5677"/>
                <a:gd name="connsiteY318" fmla="*/ 8364 h 10000"/>
                <a:gd name="connsiteX319" fmla="*/ 3860 w 5677"/>
                <a:gd name="connsiteY319" fmla="*/ 8458 h 10000"/>
                <a:gd name="connsiteX320" fmla="*/ 3827 w 5677"/>
                <a:gd name="connsiteY320" fmla="*/ 8407 h 10000"/>
                <a:gd name="connsiteX321" fmla="*/ 3754 w 5677"/>
                <a:gd name="connsiteY321" fmla="*/ 8431 h 10000"/>
                <a:gd name="connsiteX322" fmla="*/ 3707 w 5677"/>
                <a:gd name="connsiteY322" fmla="*/ 8458 h 10000"/>
                <a:gd name="connsiteX323" fmla="*/ 3700 w 5677"/>
                <a:gd name="connsiteY323" fmla="*/ 8498 h 10000"/>
                <a:gd name="connsiteX324" fmla="*/ 3597 w 5677"/>
                <a:gd name="connsiteY324" fmla="*/ 8591 h 10000"/>
                <a:gd name="connsiteX325" fmla="*/ 3540 w 5677"/>
                <a:gd name="connsiteY325" fmla="*/ 8574 h 10000"/>
                <a:gd name="connsiteX326" fmla="*/ 3479 w 5677"/>
                <a:gd name="connsiteY326" fmla="*/ 8607 h 10000"/>
                <a:gd name="connsiteX327" fmla="*/ 3432 w 5677"/>
                <a:gd name="connsiteY327" fmla="*/ 8660 h 10000"/>
                <a:gd name="connsiteX328" fmla="*/ 3365 w 5677"/>
                <a:gd name="connsiteY328" fmla="*/ 8693 h 10000"/>
                <a:gd name="connsiteX329" fmla="*/ 3370 w 5677"/>
                <a:gd name="connsiteY329" fmla="*/ 8742 h 10000"/>
                <a:gd name="connsiteX330" fmla="*/ 3312 w 5677"/>
                <a:gd name="connsiteY330" fmla="*/ 8776 h 10000"/>
                <a:gd name="connsiteX331" fmla="*/ 3223 w 5677"/>
                <a:gd name="connsiteY331" fmla="*/ 8920 h 10000"/>
                <a:gd name="connsiteX332" fmla="*/ 3211 w 5677"/>
                <a:gd name="connsiteY332" fmla="*/ 8980 h 10000"/>
                <a:gd name="connsiteX333" fmla="*/ 3183 w 5677"/>
                <a:gd name="connsiteY333" fmla="*/ 8962 h 10000"/>
                <a:gd name="connsiteX334" fmla="*/ 3197 w 5677"/>
                <a:gd name="connsiteY334" fmla="*/ 8920 h 10000"/>
                <a:gd name="connsiteX335" fmla="*/ 3110 w 5677"/>
                <a:gd name="connsiteY335" fmla="*/ 8702 h 10000"/>
                <a:gd name="connsiteX336" fmla="*/ 3110 w 5677"/>
                <a:gd name="connsiteY336" fmla="*/ 8616 h 10000"/>
                <a:gd name="connsiteX337" fmla="*/ 3071 w 5677"/>
                <a:gd name="connsiteY337" fmla="*/ 8616 h 10000"/>
                <a:gd name="connsiteX338" fmla="*/ 2947 w 5677"/>
                <a:gd name="connsiteY338" fmla="*/ 8533 h 10000"/>
                <a:gd name="connsiteX339" fmla="*/ 2876 w 5677"/>
                <a:gd name="connsiteY339" fmla="*/ 8574 h 10000"/>
                <a:gd name="connsiteX340" fmla="*/ 2855 w 5677"/>
                <a:gd name="connsiteY340" fmla="*/ 8625 h 10000"/>
                <a:gd name="connsiteX341" fmla="*/ 2908 w 5677"/>
                <a:gd name="connsiteY341" fmla="*/ 8684 h 10000"/>
                <a:gd name="connsiteX342" fmla="*/ 2921 w 5677"/>
                <a:gd name="connsiteY342" fmla="*/ 8734 h 10000"/>
                <a:gd name="connsiteX343" fmla="*/ 2888 w 5677"/>
                <a:gd name="connsiteY343" fmla="*/ 8785 h 10000"/>
                <a:gd name="connsiteX344" fmla="*/ 2895 w 5677"/>
                <a:gd name="connsiteY344" fmla="*/ 8826 h 10000"/>
                <a:gd name="connsiteX345" fmla="*/ 2882 w 5677"/>
                <a:gd name="connsiteY345" fmla="*/ 8912 h 10000"/>
                <a:gd name="connsiteX346" fmla="*/ 2888 w 5677"/>
                <a:gd name="connsiteY346" fmla="*/ 8996 h 10000"/>
                <a:gd name="connsiteX347" fmla="*/ 2929 w 5677"/>
                <a:gd name="connsiteY347" fmla="*/ 9130 h 10000"/>
                <a:gd name="connsiteX348" fmla="*/ 2888 w 5677"/>
                <a:gd name="connsiteY348" fmla="*/ 9179 h 10000"/>
                <a:gd name="connsiteX349" fmla="*/ 2895 w 5677"/>
                <a:gd name="connsiteY349" fmla="*/ 9224 h 10000"/>
                <a:gd name="connsiteX350" fmla="*/ 2861 w 5677"/>
                <a:gd name="connsiteY350" fmla="*/ 9240 h 10000"/>
                <a:gd name="connsiteX351" fmla="*/ 2842 w 5677"/>
                <a:gd name="connsiteY351" fmla="*/ 9265 h 10000"/>
                <a:gd name="connsiteX352" fmla="*/ 2713 w 5677"/>
                <a:gd name="connsiteY352" fmla="*/ 9248 h 10000"/>
                <a:gd name="connsiteX353" fmla="*/ 2694 w 5677"/>
                <a:gd name="connsiteY353" fmla="*/ 9197 h 10000"/>
                <a:gd name="connsiteX354" fmla="*/ 2653 w 5677"/>
                <a:gd name="connsiteY354" fmla="*/ 9232 h 10000"/>
                <a:gd name="connsiteX355" fmla="*/ 2567 w 5677"/>
                <a:gd name="connsiteY355" fmla="*/ 9214 h 10000"/>
                <a:gd name="connsiteX356" fmla="*/ 2507 w 5677"/>
                <a:gd name="connsiteY356" fmla="*/ 9240 h 10000"/>
                <a:gd name="connsiteX357" fmla="*/ 2472 w 5677"/>
                <a:gd name="connsiteY357" fmla="*/ 9062 h 10000"/>
                <a:gd name="connsiteX358" fmla="*/ 2438 w 5677"/>
                <a:gd name="connsiteY358" fmla="*/ 9055 h 10000"/>
                <a:gd name="connsiteX359" fmla="*/ 2398 w 5677"/>
                <a:gd name="connsiteY359" fmla="*/ 8945 h 10000"/>
                <a:gd name="connsiteX360" fmla="*/ 2420 w 5677"/>
                <a:gd name="connsiteY360" fmla="*/ 8895 h 10000"/>
                <a:gd name="connsiteX361" fmla="*/ 2466 w 5677"/>
                <a:gd name="connsiteY361" fmla="*/ 8920 h 10000"/>
                <a:gd name="connsiteX362" fmla="*/ 2487 w 5677"/>
                <a:gd name="connsiteY362" fmla="*/ 8860 h 10000"/>
                <a:gd name="connsiteX363" fmla="*/ 2454 w 5677"/>
                <a:gd name="connsiteY363" fmla="*/ 8818 h 10000"/>
                <a:gd name="connsiteX364" fmla="*/ 2472 w 5677"/>
                <a:gd name="connsiteY364" fmla="*/ 8776 h 10000"/>
                <a:gd name="connsiteX365" fmla="*/ 2386 w 5677"/>
                <a:gd name="connsiteY365" fmla="*/ 8693 h 10000"/>
                <a:gd name="connsiteX366" fmla="*/ 2392 w 5677"/>
                <a:gd name="connsiteY366" fmla="*/ 8650 h 10000"/>
                <a:gd name="connsiteX367" fmla="*/ 2339 w 5677"/>
                <a:gd name="connsiteY367" fmla="*/ 8607 h 10000"/>
                <a:gd name="connsiteX368" fmla="*/ 2372 w 5677"/>
                <a:gd name="connsiteY368" fmla="*/ 8559 h 10000"/>
                <a:gd name="connsiteX369" fmla="*/ 2358 w 5677"/>
                <a:gd name="connsiteY369" fmla="*/ 8498 h 10000"/>
                <a:gd name="connsiteX370" fmla="*/ 2298 w 5677"/>
                <a:gd name="connsiteY370" fmla="*/ 8407 h 10000"/>
                <a:gd name="connsiteX371" fmla="*/ 2259 w 5677"/>
                <a:gd name="connsiteY371" fmla="*/ 8329 h 10000"/>
                <a:gd name="connsiteX372" fmla="*/ 2178 w 5677"/>
                <a:gd name="connsiteY372" fmla="*/ 8364 h 10000"/>
                <a:gd name="connsiteX373" fmla="*/ 2132 w 5677"/>
                <a:gd name="connsiteY373" fmla="*/ 8356 h 10000"/>
                <a:gd name="connsiteX374" fmla="*/ 2105 w 5677"/>
                <a:gd name="connsiteY374" fmla="*/ 8431 h 10000"/>
                <a:gd name="connsiteX375" fmla="*/ 2012 w 5677"/>
                <a:gd name="connsiteY375" fmla="*/ 8440 h 10000"/>
                <a:gd name="connsiteX376" fmla="*/ 1977 w 5677"/>
                <a:gd name="connsiteY376" fmla="*/ 8431 h 10000"/>
                <a:gd name="connsiteX377" fmla="*/ 1897 w 5677"/>
                <a:gd name="connsiteY377" fmla="*/ 8490 h 10000"/>
                <a:gd name="connsiteX378" fmla="*/ 1905 w 5677"/>
                <a:gd name="connsiteY378" fmla="*/ 8607 h 10000"/>
                <a:gd name="connsiteX379" fmla="*/ 1884 w 5677"/>
                <a:gd name="connsiteY379" fmla="*/ 8684 h 10000"/>
                <a:gd name="connsiteX380" fmla="*/ 1884 w 5677"/>
                <a:gd name="connsiteY380" fmla="*/ 8750 h 10000"/>
                <a:gd name="connsiteX381" fmla="*/ 1816 w 5677"/>
                <a:gd name="connsiteY381" fmla="*/ 8802 h 10000"/>
                <a:gd name="connsiteX382" fmla="*/ 1743 w 5677"/>
                <a:gd name="connsiteY382" fmla="*/ 8811 h 10000"/>
                <a:gd name="connsiteX383" fmla="*/ 1722 w 5677"/>
                <a:gd name="connsiteY383" fmla="*/ 8785 h 10000"/>
                <a:gd name="connsiteX384" fmla="*/ 1656 w 5677"/>
                <a:gd name="connsiteY384" fmla="*/ 8759 h 10000"/>
                <a:gd name="connsiteX385" fmla="*/ 1618 w 5677"/>
                <a:gd name="connsiteY385" fmla="*/ 8811 h 10000"/>
                <a:gd name="connsiteX386" fmla="*/ 1608 w 5677"/>
                <a:gd name="connsiteY386" fmla="*/ 8860 h 10000"/>
                <a:gd name="connsiteX387" fmla="*/ 1568 w 5677"/>
                <a:gd name="connsiteY387" fmla="*/ 8869 h 10000"/>
                <a:gd name="connsiteX388" fmla="*/ 1562 w 5677"/>
                <a:gd name="connsiteY388" fmla="*/ 8920 h 10000"/>
                <a:gd name="connsiteX389" fmla="*/ 1529 w 5677"/>
                <a:gd name="connsiteY389" fmla="*/ 8920 h 10000"/>
                <a:gd name="connsiteX390" fmla="*/ 1489 w 5677"/>
                <a:gd name="connsiteY390" fmla="*/ 8802 h 10000"/>
                <a:gd name="connsiteX391" fmla="*/ 1395 w 5677"/>
                <a:gd name="connsiteY391" fmla="*/ 8860 h 10000"/>
                <a:gd name="connsiteX392" fmla="*/ 1287 w 5677"/>
                <a:gd name="connsiteY392" fmla="*/ 8953 h 10000"/>
                <a:gd name="connsiteX393" fmla="*/ 1246 w 5677"/>
                <a:gd name="connsiteY393" fmla="*/ 8971 h 10000"/>
                <a:gd name="connsiteX394" fmla="*/ 1261 w 5677"/>
                <a:gd name="connsiteY394" fmla="*/ 9029 h 10000"/>
                <a:gd name="connsiteX395" fmla="*/ 1199 w 5677"/>
                <a:gd name="connsiteY395" fmla="*/ 9055 h 10000"/>
                <a:gd name="connsiteX396" fmla="*/ 1158 w 5677"/>
                <a:gd name="connsiteY396" fmla="*/ 9021 h 10000"/>
                <a:gd name="connsiteX397" fmla="*/ 1072 w 5677"/>
                <a:gd name="connsiteY397" fmla="*/ 9037 h 10000"/>
                <a:gd name="connsiteX398" fmla="*/ 1072 w 5677"/>
                <a:gd name="connsiteY398" fmla="*/ 8768 h 10000"/>
                <a:gd name="connsiteX399" fmla="*/ 1158 w 5677"/>
                <a:gd name="connsiteY399" fmla="*/ 9278 h 10000"/>
                <a:gd name="connsiteX0" fmla="*/ 1182 w 10000"/>
                <a:gd name="connsiteY0" fmla="*/ 9449 h 10000"/>
                <a:gd name="connsiteX1" fmla="*/ 1275 w 10000"/>
                <a:gd name="connsiteY1" fmla="*/ 9779 h 10000"/>
                <a:gd name="connsiteX2" fmla="*/ 1189 w 10000"/>
                <a:gd name="connsiteY2" fmla="*/ 9788 h 10000"/>
                <a:gd name="connsiteX3" fmla="*/ 907 w 10000"/>
                <a:gd name="connsiteY3" fmla="*/ 9903 h 10000"/>
                <a:gd name="connsiteX4" fmla="*/ 745 w 10000"/>
                <a:gd name="connsiteY4" fmla="*/ 9921 h 10000"/>
                <a:gd name="connsiteX5" fmla="*/ 682 w 10000"/>
                <a:gd name="connsiteY5" fmla="*/ 9855 h 10000"/>
                <a:gd name="connsiteX6" fmla="*/ 426 w 10000"/>
                <a:gd name="connsiteY6" fmla="*/ 9912 h 10000"/>
                <a:gd name="connsiteX7" fmla="*/ 389 w 10000"/>
                <a:gd name="connsiteY7" fmla="*/ 9998 h 10000"/>
                <a:gd name="connsiteX8" fmla="*/ 238 w 10000"/>
                <a:gd name="connsiteY8" fmla="*/ 9980 h 10000"/>
                <a:gd name="connsiteX9" fmla="*/ 107 w 10000"/>
                <a:gd name="connsiteY9" fmla="*/ 9938 h 10000"/>
                <a:gd name="connsiteX10" fmla="*/ 0 w 10000"/>
                <a:gd name="connsiteY10" fmla="*/ 9964 h 10000"/>
                <a:gd name="connsiteX11" fmla="*/ 2662 w 10000"/>
                <a:gd name="connsiteY11" fmla="*/ 9043 h 10000"/>
                <a:gd name="connsiteX12" fmla="*/ 602 w 10000"/>
                <a:gd name="connsiteY12" fmla="*/ 6773 h 10000"/>
                <a:gd name="connsiteX13" fmla="*/ 874 w 10000"/>
                <a:gd name="connsiteY13" fmla="*/ 6781 h 10000"/>
                <a:gd name="connsiteX14" fmla="*/ 967 w 10000"/>
                <a:gd name="connsiteY14" fmla="*/ 6807 h 10000"/>
                <a:gd name="connsiteX15" fmla="*/ 1168 w 10000"/>
                <a:gd name="connsiteY15" fmla="*/ 6681 h 10000"/>
                <a:gd name="connsiteX16" fmla="*/ 1275 w 10000"/>
                <a:gd name="connsiteY16" fmla="*/ 6672 h 10000"/>
                <a:gd name="connsiteX17" fmla="*/ 1369 w 10000"/>
                <a:gd name="connsiteY17" fmla="*/ 6597 h 10000"/>
                <a:gd name="connsiteX18" fmla="*/ 1487 w 10000"/>
                <a:gd name="connsiteY18" fmla="*/ 6540 h 10000"/>
                <a:gd name="connsiteX19" fmla="*/ 1605 w 10000"/>
                <a:gd name="connsiteY19" fmla="*/ 6413 h 10000"/>
                <a:gd name="connsiteX20" fmla="*/ 1629 w 10000"/>
                <a:gd name="connsiteY20" fmla="*/ 6337 h 10000"/>
                <a:gd name="connsiteX21" fmla="*/ 1770 w 10000"/>
                <a:gd name="connsiteY21" fmla="*/ 6304 h 10000"/>
                <a:gd name="connsiteX22" fmla="*/ 1936 w 10000"/>
                <a:gd name="connsiteY22" fmla="*/ 6345 h 10000"/>
                <a:gd name="connsiteX23" fmla="*/ 2077 w 10000"/>
                <a:gd name="connsiteY23" fmla="*/ 6329 h 10000"/>
                <a:gd name="connsiteX24" fmla="*/ 2221 w 10000"/>
                <a:gd name="connsiteY24" fmla="*/ 6337 h 10000"/>
                <a:gd name="connsiteX25" fmla="*/ 2470 w 10000"/>
                <a:gd name="connsiteY25" fmla="*/ 6284 h 10000"/>
                <a:gd name="connsiteX26" fmla="*/ 2632 w 10000"/>
                <a:gd name="connsiteY26" fmla="*/ 6159 h 10000"/>
                <a:gd name="connsiteX27" fmla="*/ 2700 w 10000"/>
                <a:gd name="connsiteY27" fmla="*/ 6118 h 10000"/>
                <a:gd name="connsiteX28" fmla="*/ 2811 w 10000"/>
                <a:gd name="connsiteY28" fmla="*/ 6118 h 10000"/>
                <a:gd name="connsiteX29" fmla="*/ 2892 w 10000"/>
                <a:gd name="connsiteY29" fmla="*/ 6051 h 10000"/>
                <a:gd name="connsiteX30" fmla="*/ 2859 w 10000"/>
                <a:gd name="connsiteY30" fmla="*/ 5975 h 10000"/>
                <a:gd name="connsiteX31" fmla="*/ 2882 w 10000"/>
                <a:gd name="connsiteY31" fmla="*/ 5908 h 10000"/>
                <a:gd name="connsiteX32" fmla="*/ 2989 w 10000"/>
                <a:gd name="connsiteY32" fmla="*/ 5782 h 10000"/>
                <a:gd name="connsiteX33" fmla="*/ 3102 w 10000"/>
                <a:gd name="connsiteY33" fmla="*/ 5664 h 10000"/>
                <a:gd name="connsiteX34" fmla="*/ 3224 w 10000"/>
                <a:gd name="connsiteY34" fmla="*/ 5638 h 10000"/>
                <a:gd name="connsiteX35" fmla="*/ 3283 w 10000"/>
                <a:gd name="connsiteY35" fmla="*/ 5596 h 10000"/>
                <a:gd name="connsiteX36" fmla="*/ 3482 w 10000"/>
                <a:gd name="connsiteY36" fmla="*/ 5612 h 10000"/>
                <a:gd name="connsiteX37" fmla="*/ 3685 w 10000"/>
                <a:gd name="connsiteY37" fmla="*/ 5612 h 10000"/>
                <a:gd name="connsiteX38" fmla="*/ 3696 w 10000"/>
                <a:gd name="connsiteY38" fmla="*/ 5537 h 10000"/>
                <a:gd name="connsiteX39" fmla="*/ 3731 w 10000"/>
                <a:gd name="connsiteY39" fmla="*/ 5487 h 10000"/>
                <a:gd name="connsiteX40" fmla="*/ 3719 w 10000"/>
                <a:gd name="connsiteY40" fmla="*/ 5454 h 10000"/>
                <a:gd name="connsiteX41" fmla="*/ 3837 w 10000"/>
                <a:gd name="connsiteY41" fmla="*/ 5427 h 10000"/>
                <a:gd name="connsiteX42" fmla="*/ 3919 w 10000"/>
                <a:gd name="connsiteY42" fmla="*/ 5495 h 10000"/>
                <a:gd name="connsiteX43" fmla="*/ 4037 w 10000"/>
                <a:gd name="connsiteY43" fmla="*/ 5469 h 10000"/>
                <a:gd name="connsiteX44" fmla="*/ 4074 w 10000"/>
                <a:gd name="connsiteY44" fmla="*/ 5427 h 10000"/>
                <a:gd name="connsiteX45" fmla="*/ 4169 w 10000"/>
                <a:gd name="connsiteY45" fmla="*/ 5411 h 10000"/>
                <a:gd name="connsiteX46" fmla="*/ 4365 w 10000"/>
                <a:gd name="connsiteY46" fmla="*/ 5327 h 10000"/>
                <a:gd name="connsiteX47" fmla="*/ 4555 w 10000"/>
                <a:gd name="connsiteY47" fmla="*/ 5360 h 10000"/>
                <a:gd name="connsiteX48" fmla="*/ 4606 w 10000"/>
                <a:gd name="connsiteY48" fmla="*/ 5343 h 10000"/>
                <a:gd name="connsiteX49" fmla="*/ 4708 w 10000"/>
                <a:gd name="connsiteY49" fmla="*/ 5368 h 10000"/>
                <a:gd name="connsiteX50" fmla="*/ 4758 w 10000"/>
                <a:gd name="connsiteY50" fmla="*/ 5300 h 10000"/>
                <a:gd name="connsiteX51" fmla="*/ 4804 w 10000"/>
                <a:gd name="connsiteY51" fmla="*/ 5334 h 10000"/>
                <a:gd name="connsiteX52" fmla="*/ 4876 w 10000"/>
                <a:gd name="connsiteY52" fmla="*/ 5327 h 10000"/>
                <a:gd name="connsiteX53" fmla="*/ 4957 w 10000"/>
                <a:gd name="connsiteY53" fmla="*/ 5401 h 10000"/>
                <a:gd name="connsiteX54" fmla="*/ 5050 w 10000"/>
                <a:gd name="connsiteY54" fmla="*/ 5393 h 10000"/>
                <a:gd name="connsiteX55" fmla="*/ 5135 w 10000"/>
                <a:gd name="connsiteY55" fmla="*/ 5427 h 10000"/>
                <a:gd name="connsiteX56" fmla="*/ 5170 w 10000"/>
                <a:gd name="connsiteY56" fmla="*/ 5401 h 10000"/>
                <a:gd name="connsiteX57" fmla="*/ 5339 w 10000"/>
                <a:gd name="connsiteY57" fmla="*/ 5411 h 10000"/>
                <a:gd name="connsiteX58" fmla="*/ 5362 w 10000"/>
                <a:gd name="connsiteY58" fmla="*/ 5436 h 10000"/>
                <a:gd name="connsiteX59" fmla="*/ 5536 w 10000"/>
                <a:gd name="connsiteY59" fmla="*/ 5351 h 10000"/>
                <a:gd name="connsiteX60" fmla="*/ 5536 w 10000"/>
                <a:gd name="connsiteY60" fmla="*/ 5209 h 10000"/>
                <a:gd name="connsiteX61" fmla="*/ 5492 w 10000"/>
                <a:gd name="connsiteY61" fmla="*/ 5192 h 10000"/>
                <a:gd name="connsiteX62" fmla="*/ 5455 w 10000"/>
                <a:gd name="connsiteY62" fmla="*/ 5091 h 10000"/>
                <a:gd name="connsiteX63" fmla="*/ 5385 w 10000"/>
                <a:gd name="connsiteY63" fmla="*/ 4990 h 10000"/>
                <a:gd name="connsiteX64" fmla="*/ 5276 w 10000"/>
                <a:gd name="connsiteY64" fmla="*/ 4948 h 10000"/>
                <a:gd name="connsiteX65" fmla="*/ 5263 w 10000"/>
                <a:gd name="connsiteY65" fmla="*/ 4899 h 10000"/>
                <a:gd name="connsiteX66" fmla="*/ 5112 w 10000"/>
                <a:gd name="connsiteY66" fmla="*/ 4806 h 10000"/>
                <a:gd name="connsiteX67" fmla="*/ 5122 w 10000"/>
                <a:gd name="connsiteY67" fmla="*/ 4770 h 10000"/>
                <a:gd name="connsiteX68" fmla="*/ 4971 w 10000"/>
                <a:gd name="connsiteY68" fmla="*/ 4722 h 10000"/>
                <a:gd name="connsiteX69" fmla="*/ 4957 w 10000"/>
                <a:gd name="connsiteY69" fmla="*/ 4627 h 10000"/>
                <a:gd name="connsiteX70" fmla="*/ 4700 w 10000"/>
                <a:gd name="connsiteY70" fmla="*/ 4544 h 10000"/>
                <a:gd name="connsiteX71" fmla="*/ 4555 w 10000"/>
                <a:gd name="connsiteY71" fmla="*/ 4368 h 10000"/>
                <a:gd name="connsiteX72" fmla="*/ 4344 w 10000"/>
                <a:gd name="connsiteY72" fmla="*/ 4360 h 10000"/>
                <a:gd name="connsiteX73" fmla="*/ 4272 w 10000"/>
                <a:gd name="connsiteY73" fmla="*/ 4325 h 10000"/>
                <a:gd name="connsiteX74" fmla="*/ 4169 w 10000"/>
                <a:gd name="connsiteY74" fmla="*/ 4350 h 10000"/>
                <a:gd name="connsiteX75" fmla="*/ 4002 w 10000"/>
                <a:gd name="connsiteY75" fmla="*/ 4350 h 10000"/>
                <a:gd name="connsiteX76" fmla="*/ 3764 w 10000"/>
                <a:gd name="connsiteY76" fmla="*/ 4552 h 10000"/>
                <a:gd name="connsiteX77" fmla="*/ 3685 w 10000"/>
                <a:gd name="connsiteY77" fmla="*/ 4646 h 10000"/>
                <a:gd name="connsiteX78" fmla="*/ 3472 w 10000"/>
                <a:gd name="connsiteY78" fmla="*/ 4501 h 10000"/>
                <a:gd name="connsiteX79" fmla="*/ 3319 w 10000"/>
                <a:gd name="connsiteY79" fmla="*/ 4442 h 10000"/>
                <a:gd name="connsiteX80" fmla="*/ 3164 w 10000"/>
                <a:gd name="connsiteY80" fmla="*/ 4450 h 10000"/>
                <a:gd name="connsiteX81" fmla="*/ 3010 w 10000"/>
                <a:gd name="connsiteY81" fmla="*/ 4492 h 10000"/>
                <a:gd name="connsiteX82" fmla="*/ 2882 w 10000"/>
                <a:gd name="connsiteY82" fmla="*/ 4460 h 10000"/>
                <a:gd name="connsiteX83" fmla="*/ 2762 w 10000"/>
                <a:gd name="connsiteY83" fmla="*/ 4509 h 10000"/>
                <a:gd name="connsiteX84" fmla="*/ 2646 w 10000"/>
                <a:gd name="connsiteY84" fmla="*/ 4610 h 10000"/>
                <a:gd name="connsiteX85" fmla="*/ 2373 w 10000"/>
                <a:gd name="connsiteY85" fmla="*/ 4426 h 10000"/>
                <a:gd name="connsiteX86" fmla="*/ 2338 w 10000"/>
                <a:gd name="connsiteY86" fmla="*/ 4239 h 10000"/>
                <a:gd name="connsiteX87" fmla="*/ 2551 w 10000"/>
                <a:gd name="connsiteY87" fmla="*/ 4165 h 10000"/>
                <a:gd name="connsiteX88" fmla="*/ 2538 w 10000"/>
                <a:gd name="connsiteY88" fmla="*/ 3963 h 10000"/>
                <a:gd name="connsiteX89" fmla="*/ 2739 w 10000"/>
                <a:gd name="connsiteY89" fmla="*/ 3728 h 10000"/>
                <a:gd name="connsiteX90" fmla="*/ 2718 w 10000"/>
                <a:gd name="connsiteY90" fmla="*/ 3685 h 10000"/>
                <a:gd name="connsiteX91" fmla="*/ 3199 w 10000"/>
                <a:gd name="connsiteY91" fmla="*/ 2912 h 10000"/>
                <a:gd name="connsiteX92" fmla="*/ 3460 w 10000"/>
                <a:gd name="connsiteY92" fmla="*/ 3030 h 10000"/>
                <a:gd name="connsiteX93" fmla="*/ 3613 w 10000"/>
                <a:gd name="connsiteY93" fmla="*/ 3080 h 10000"/>
                <a:gd name="connsiteX94" fmla="*/ 3764 w 10000"/>
                <a:gd name="connsiteY94" fmla="*/ 3080 h 10000"/>
                <a:gd name="connsiteX95" fmla="*/ 4002 w 10000"/>
                <a:gd name="connsiteY95" fmla="*/ 3174 h 10000"/>
                <a:gd name="connsiteX96" fmla="*/ 4037 w 10000"/>
                <a:gd name="connsiteY96" fmla="*/ 3113 h 10000"/>
                <a:gd name="connsiteX97" fmla="*/ 4192 w 10000"/>
                <a:gd name="connsiteY97" fmla="*/ 3097 h 10000"/>
                <a:gd name="connsiteX98" fmla="*/ 4323 w 10000"/>
                <a:gd name="connsiteY98" fmla="*/ 2997 h 10000"/>
                <a:gd name="connsiteX99" fmla="*/ 4485 w 10000"/>
                <a:gd name="connsiteY99" fmla="*/ 2920 h 10000"/>
                <a:gd name="connsiteX100" fmla="*/ 4555 w 10000"/>
                <a:gd name="connsiteY100" fmla="*/ 2843 h 10000"/>
                <a:gd name="connsiteX101" fmla="*/ 4804 w 10000"/>
                <a:gd name="connsiteY101" fmla="*/ 2793 h 10000"/>
                <a:gd name="connsiteX102" fmla="*/ 4936 w 10000"/>
                <a:gd name="connsiteY102" fmla="*/ 2800 h 10000"/>
                <a:gd name="connsiteX103" fmla="*/ 5040 w 10000"/>
                <a:gd name="connsiteY103" fmla="*/ 2726 h 10000"/>
                <a:gd name="connsiteX104" fmla="*/ 5122 w 10000"/>
                <a:gd name="connsiteY104" fmla="*/ 2624 h 10000"/>
                <a:gd name="connsiteX105" fmla="*/ 5087 w 10000"/>
                <a:gd name="connsiteY105" fmla="*/ 2608 h 10000"/>
                <a:gd name="connsiteX106" fmla="*/ 5122 w 10000"/>
                <a:gd name="connsiteY106" fmla="*/ 2499 h 10000"/>
                <a:gd name="connsiteX107" fmla="*/ 4982 w 10000"/>
                <a:gd name="connsiteY107" fmla="*/ 2499 h 10000"/>
                <a:gd name="connsiteX108" fmla="*/ 5050 w 10000"/>
                <a:gd name="connsiteY108" fmla="*/ 2407 h 10000"/>
                <a:gd name="connsiteX109" fmla="*/ 5066 w 10000"/>
                <a:gd name="connsiteY109" fmla="*/ 2297 h 10000"/>
                <a:gd name="connsiteX110" fmla="*/ 5122 w 10000"/>
                <a:gd name="connsiteY110" fmla="*/ 2271 h 10000"/>
                <a:gd name="connsiteX111" fmla="*/ 5228 w 10000"/>
                <a:gd name="connsiteY111" fmla="*/ 2163 h 10000"/>
                <a:gd name="connsiteX112" fmla="*/ 5216 w 10000"/>
                <a:gd name="connsiteY112" fmla="*/ 2078 h 10000"/>
                <a:gd name="connsiteX113" fmla="*/ 5304 w 10000"/>
                <a:gd name="connsiteY113" fmla="*/ 1984 h 10000"/>
                <a:gd name="connsiteX114" fmla="*/ 5397 w 10000"/>
                <a:gd name="connsiteY114" fmla="*/ 1927 h 10000"/>
                <a:gd name="connsiteX115" fmla="*/ 5432 w 10000"/>
                <a:gd name="connsiteY115" fmla="*/ 1827 h 10000"/>
                <a:gd name="connsiteX116" fmla="*/ 5420 w 10000"/>
                <a:gd name="connsiteY116" fmla="*/ 1793 h 10000"/>
                <a:gd name="connsiteX117" fmla="*/ 5503 w 10000"/>
                <a:gd name="connsiteY117" fmla="*/ 1725 h 10000"/>
                <a:gd name="connsiteX118" fmla="*/ 5621 w 10000"/>
                <a:gd name="connsiteY118" fmla="*/ 1523 h 10000"/>
                <a:gd name="connsiteX119" fmla="*/ 5656 w 10000"/>
                <a:gd name="connsiteY119" fmla="*/ 1405 h 10000"/>
                <a:gd name="connsiteX120" fmla="*/ 5716 w 10000"/>
                <a:gd name="connsiteY120" fmla="*/ 1413 h 10000"/>
                <a:gd name="connsiteX121" fmla="*/ 5878 w 10000"/>
                <a:gd name="connsiteY121" fmla="*/ 1280 h 10000"/>
                <a:gd name="connsiteX122" fmla="*/ 6067 w 10000"/>
                <a:gd name="connsiteY122" fmla="*/ 1202 h 10000"/>
                <a:gd name="connsiteX123" fmla="*/ 6089 w 10000"/>
                <a:gd name="connsiteY123" fmla="*/ 1111 h 10000"/>
                <a:gd name="connsiteX124" fmla="*/ 6163 w 10000"/>
                <a:gd name="connsiteY124" fmla="*/ 1011 h 10000"/>
                <a:gd name="connsiteX125" fmla="*/ 6139 w 10000"/>
                <a:gd name="connsiteY125" fmla="*/ 933 h 10000"/>
                <a:gd name="connsiteX126" fmla="*/ 6045 w 10000"/>
                <a:gd name="connsiteY126" fmla="*/ 867 h 10000"/>
                <a:gd name="connsiteX127" fmla="*/ 6089 w 10000"/>
                <a:gd name="connsiteY127" fmla="*/ 782 h 10000"/>
                <a:gd name="connsiteX128" fmla="*/ 6089 w 10000"/>
                <a:gd name="connsiteY128" fmla="*/ 680 h 10000"/>
                <a:gd name="connsiteX129" fmla="*/ 5915 w 10000"/>
                <a:gd name="connsiteY129" fmla="*/ 598 h 10000"/>
                <a:gd name="connsiteX130" fmla="*/ 5739 w 10000"/>
                <a:gd name="connsiteY130" fmla="*/ 646 h 10000"/>
                <a:gd name="connsiteX131" fmla="*/ 5656 w 10000"/>
                <a:gd name="connsiteY131" fmla="*/ 646 h 10000"/>
                <a:gd name="connsiteX132" fmla="*/ 5621 w 10000"/>
                <a:gd name="connsiteY132" fmla="*/ 589 h 10000"/>
                <a:gd name="connsiteX133" fmla="*/ 5621 w 10000"/>
                <a:gd name="connsiteY133" fmla="*/ 481 h 10000"/>
                <a:gd name="connsiteX134" fmla="*/ 5845 w 10000"/>
                <a:gd name="connsiteY134" fmla="*/ 368 h 10000"/>
                <a:gd name="connsiteX135" fmla="*/ 5915 w 10000"/>
                <a:gd name="connsiteY135" fmla="*/ 278 h 10000"/>
                <a:gd name="connsiteX136" fmla="*/ 6056 w 10000"/>
                <a:gd name="connsiteY136" fmla="*/ 202 h 10000"/>
                <a:gd name="connsiteX137" fmla="*/ 6186 w 10000"/>
                <a:gd name="connsiteY137" fmla="*/ 60 h 10000"/>
                <a:gd name="connsiteX138" fmla="*/ 6280 w 10000"/>
                <a:gd name="connsiteY138" fmla="*/ 33 h 10000"/>
                <a:gd name="connsiteX139" fmla="*/ 6410 w 10000"/>
                <a:gd name="connsiteY139" fmla="*/ 49 h 10000"/>
                <a:gd name="connsiteX140" fmla="*/ 6683 w 10000"/>
                <a:gd name="connsiteY140" fmla="*/ 0 h 10000"/>
                <a:gd name="connsiteX141" fmla="*/ 6812 w 10000"/>
                <a:gd name="connsiteY141" fmla="*/ 83 h 10000"/>
                <a:gd name="connsiteX142" fmla="*/ 6799 w 10000"/>
                <a:gd name="connsiteY142" fmla="*/ 144 h 10000"/>
                <a:gd name="connsiteX143" fmla="*/ 6861 w 10000"/>
                <a:gd name="connsiteY143" fmla="*/ 170 h 10000"/>
                <a:gd name="connsiteX144" fmla="*/ 6905 w 10000"/>
                <a:gd name="connsiteY144" fmla="*/ 227 h 10000"/>
                <a:gd name="connsiteX145" fmla="*/ 6835 w 10000"/>
                <a:gd name="connsiteY145" fmla="*/ 293 h 10000"/>
                <a:gd name="connsiteX146" fmla="*/ 6741 w 10000"/>
                <a:gd name="connsiteY146" fmla="*/ 447 h 10000"/>
                <a:gd name="connsiteX147" fmla="*/ 6590 w 10000"/>
                <a:gd name="connsiteY147" fmla="*/ 564 h 10000"/>
                <a:gd name="connsiteX148" fmla="*/ 6447 w 10000"/>
                <a:gd name="connsiteY148" fmla="*/ 631 h 10000"/>
                <a:gd name="connsiteX149" fmla="*/ 6555 w 10000"/>
                <a:gd name="connsiteY149" fmla="*/ 657 h 10000"/>
                <a:gd name="connsiteX150" fmla="*/ 6694 w 10000"/>
                <a:gd name="connsiteY150" fmla="*/ 759 h 10000"/>
                <a:gd name="connsiteX151" fmla="*/ 6789 w 10000"/>
                <a:gd name="connsiteY151" fmla="*/ 767 h 10000"/>
                <a:gd name="connsiteX152" fmla="*/ 6835 w 10000"/>
                <a:gd name="connsiteY152" fmla="*/ 875 h 10000"/>
                <a:gd name="connsiteX153" fmla="*/ 6928 w 10000"/>
                <a:gd name="connsiteY153" fmla="*/ 899 h 10000"/>
                <a:gd name="connsiteX154" fmla="*/ 7002 w 10000"/>
                <a:gd name="connsiteY154" fmla="*/ 890 h 10000"/>
                <a:gd name="connsiteX155" fmla="*/ 7143 w 10000"/>
                <a:gd name="connsiteY155" fmla="*/ 725 h 10000"/>
                <a:gd name="connsiteX156" fmla="*/ 7273 w 10000"/>
                <a:gd name="connsiteY156" fmla="*/ 742 h 10000"/>
                <a:gd name="connsiteX157" fmla="*/ 7294 w 10000"/>
                <a:gd name="connsiteY157" fmla="*/ 790 h 10000"/>
                <a:gd name="connsiteX158" fmla="*/ 7389 w 10000"/>
                <a:gd name="connsiteY158" fmla="*/ 850 h 10000"/>
                <a:gd name="connsiteX159" fmla="*/ 7389 w 10000"/>
                <a:gd name="connsiteY159" fmla="*/ 890 h 10000"/>
                <a:gd name="connsiteX160" fmla="*/ 7472 w 10000"/>
                <a:gd name="connsiteY160" fmla="*/ 917 h 10000"/>
                <a:gd name="connsiteX161" fmla="*/ 7590 w 10000"/>
                <a:gd name="connsiteY161" fmla="*/ 917 h 10000"/>
                <a:gd name="connsiteX162" fmla="*/ 7603 w 10000"/>
                <a:gd name="connsiteY162" fmla="*/ 993 h 10000"/>
                <a:gd name="connsiteX163" fmla="*/ 7499 w 10000"/>
                <a:gd name="connsiteY163" fmla="*/ 1028 h 10000"/>
                <a:gd name="connsiteX164" fmla="*/ 7590 w 10000"/>
                <a:gd name="connsiteY164" fmla="*/ 1356 h 10000"/>
                <a:gd name="connsiteX165" fmla="*/ 7687 w 10000"/>
                <a:gd name="connsiteY165" fmla="*/ 1505 h 10000"/>
                <a:gd name="connsiteX166" fmla="*/ 7661 w 10000"/>
                <a:gd name="connsiteY166" fmla="*/ 1575 h 10000"/>
                <a:gd name="connsiteX167" fmla="*/ 7744 w 10000"/>
                <a:gd name="connsiteY167" fmla="*/ 1649 h 10000"/>
                <a:gd name="connsiteX168" fmla="*/ 7758 w 10000"/>
                <a:gd name="connsiteY168" fmla="*/ 1700 h 10000"/>
                <a:gd name="connsiteX169" fmla="*/ 7980 w 10000"/>
                <a:gd name="connsiteY169" fmla="*/ 1757 h 10000"/>
                <a:gd name="connsiteX170" fmla="*/ 8254 w 10000"/>
                <a:gd name="connsiteY170" fmla="*/ 1708 h 10000"/>
                <a:gd name="connsiteX171" fmla="*/ 8286 w 10000"/>
                <a:gd name="connsiteY171" fmla="*/ 1641 h 10000"/>
                <a:gd name="connsiteX172" fmla="*/ 8381 w 10000"/>
                <a:gd name="connsiteY172" fmla="*/ 1665 h 10000"/>
                <a:gd name="connsiteX173" fmla="*/ 8441 w 10000"/>
                <a:gd name="connsiteY173" fmla="*/ 1725 h 10000"/>
                <a:gd name="connsiteX174" fmla="*/ 8586 w 10000"/>
                <a:gd name="connsiteY174" fmla="*/ 1683 h 10000"/>
                <a:gd name="connsiteX175" fmla="*/ 8667 w 10000"/>
                <a:gd name="connsiteY175" fmla="*/ 1683 h 10000"/>
                <a:gd name="connsiteX176" fmla="*/ 8785 w 10000"/>
                <a:gd name="connsiteY176" fmla="*/ 1749 h 10000"/>
                <a:gd name="connsiteX177" fmla="*/ 8853 w 10000"/>
                <a:gd name="connsiteY177" fmla="*/ 1657 h 10000"/>
                <a:gd name="connsiteX178" fmla="*/ 8996 w 10000"/>
                <a:gd name="connsiteY178" fmla="*/ 1700 h 10000"/>
                <a:gd name="connsiteX179" fmla="*/ 9070 w 10000"/>
                <a:gd name="connsiteY179" fmla="*/ 1649 h 10000"/>
                <a:gd name="connsiteX180" fmla="*/ 9126 w 10000"/>
                <a:gd name="connsiteY180" fmla="*/ 1657 h 10000"/>
                <a:gd name="connsiteX181" fmla="*/ 9184 w 10000"/>
                <a:gd name="connsiteY181" fmla="*/ 1609 h 10000"/>
                <a:gd name="connsiteX182" fmla="*/ 9174 w 10000"/>
                <a:gd name="connsiteY182" fmla="*/ 1557 h 10000"/>
                <a:gd name="connsiteX183" fmla="*/ 9257 w 10000"/>
                <a:gd name="connsiteY183" fmla="*/ 1531 h 10000"/>
                <a:gd name="connsiteX184" fmla="*/ 9315 w 10000"/>
                <a:gd name="connsiteY184" fmla="*/ 1447 h 10000"/>
                <a:gd name="connsiteX185" fmla="*/ 9484 w 10000"/>
                <a:gd name="connsiteY185" fmla="*/ 1456 h 10000"/>
                <a:gd name="connsiteX186" fmla="*/ 9729 w 10000"/>
                <a:gd name="connsiteY186" fmla="*/ 1700 h 10000"/>
                <a:gd name="connsiteX187" fmla="*/ 9775 w 10000"/>
                <a:gd name="connsiteY187" fmla="*/ 1784 h 10000"/>
                <a:gd name="connsiteX188" fmla="*/ 9942 w 10000"/>
                <a:gd name="connsiteY188" fmla="*/ 1894 h 10000"/>
                <a:gd name="connsiteX189" fmla="*/ 10000 w 10000"/>
                <a:gd name="connsiteY189" fmla="*/ 1994 h 10000"/>
                <a:gd name="connsiteX190" fmla="*/ 9870 w 10000"/>
                <a:gd name="connsiteY190" fmla="*/ 2130 h 10000"/>
                <a:gd name="connsiteX191" fmla="*/ 9775 w 10000"/>
                <a:gd name="connsiteY191" fmla="*/ 2180 h 10000"/>
                <a:gd name="connsiteX192" fmla="*/ 9824 w 10000"/>
                <a:gd name="connsiteY192" fmla="*/ 2323 h 10000"/>
                <a:gd name="connsiteX193" fmla="*/ 9679 w 10000"/>
                <a:gd name="connsiteY193" fmla="*/ 2433 h 10000"/>
                <a:gd name="connsiteX194" fmla="*/ 9598 w 10000"/>
                <a:gd name="connsiteY194" fmla="*/ 2458 h 10000"/>
                <a:gd name="connsiteX195" fmla="*/ 9598 w 10000"/>
                <a:gd name="connsiteY195" fmla="*/ 2533 h 10000"/>
                <a:gd name="connsiteX196" fmla="*/ 9493 w 10000"/>
                <a:gd name="connsiteY196" fmla="*/ 2677 h 10000"/>
                <a:gd name="connsiteX197" fmla="*/ 9422 w 10000"/>
                <a:gd name="connsiteY197" fmla="*/ 2685 h 10000"/>
                <a:gd name="connsiteX198" fmla="*/ 9435 w 10000"/>
                <a:gd name="connsiteY198" fmla="*/ 2785 h 10000"/>
                <a:gd name="connsiteX199" fmla="*/ 9371 w 10000"/>
                <a:gd name="connsiteY199" fmla="*/ 2860 h 10000"/>
                <a:gd name="connsiteX200" fmla="*/ 9389 w 10000"/>
                <a:gd name="connsiteY200" fmla="*/ 3198 h 10000"/>
                <a:gd name="connsiteX201" fmla="*/ 9422 w 10000"/>
                <a:gd name="connsiteY201" fmla="*/ 3223 h 10000"/>
                <a:gd name="connsiteX202" fmla="*/ 9410 w 10000"/>
                <a:gd name="connsiteY202" fmla="*/ 3333 h 10000"/>
                <a:gd name="connsiteX203" fmla="*/ 9389 w 10000"/>
                <a:gd name="connsiteY203" fmla="*/ 3433 h 10000"/>
                <a:gd name="connsiteX204" fmla="*/ 9304 w 10000"/>
                <a:gd name="connsiteY204" fmla="*/ 3483 h 10000"/>
                <a:gd name="connsiteX205" fmla="*/ 9151 w 10000"/>
                <a:gd name="connsiteY205" fmla="*/ 3442 h 10000"/>
                <a:gd name="connsiteX206" fmla="*/ 9081 w 10000"/>
                <a:gd name="connsiteY206" fmla="*/ 3501 h 10000"/>
                <a:gd name="connsiteX207" fmla="*/ 9091 w 10000"/>
                <a:gd name="connsiteY207" fmla="*/ 3551 h 10000"/>
                <a:gd name="connsiteX208" fmla="*/ 9042 w 10000"/>
                <a:gd name="connsiteY208" fmla="*/ 3651 h 10000"/>
                <a:gd name="connsiteX209" fmla="*/ 8961 w 10000"/>
                <a:gd name="connsiteY209" fmla="*/ 3720 h 10000"/>
                <a:gd name="connsiteX210" fmla="*/ 8938 w 10000"/>
                <a:gd name="connsiteY210" fmla="*/ 3838 h 10000"/>
                <a:gd name="connsiteX211" fmla="*/ 8880 w 10000"/>
                <a:gd name="connsiteY211" fmla="*/ 3939 h 10000"/>
                <a:gd name="connsiteX212" fmla="*/ 8890 w 10000"/>
                <a:gd name="connsiteY212" fmla="*/ 4006 h 10000"/>
                <a:gd name="connsiteX213" fmla="*/ 8867 w 10000"/>
                <a:gd name="connsiteY213" fmla="*/ 4074 h 10000"/>
                <a:gd name="connsiteX214" fmla="*/ 8913 w 10000"/>
                <a:gd name="connsiteY214" fmla="*/ 4132 h 10000"/>
                <a:gd name="connsiteX215" fmla="*/ 8843 w 10000"/>
                <a:gd name="connsiteY215" fmla="*/ 4224 h 10000"/>
                <a:gd name="connsiteX216" fmla="*/ 8726 w 10000"/>
                <a:gd name="connsiteY216" fmla="*/ 4082 h 10000"/>
                <a:gd name="connsiteX217" fmla="*/ 8726 w 10000"/>
                <a:gd name="connsiteY217" fmla="*/ 3972 h 10000"/>
                <a:gd name="connsiteX218" fmla="*/ 8691 w 10000"/>
                <a:gd name="connsiteY218" fmla="*/ 3955 h 10000"/>
                <a:gd name="connsiteX219" fmla="*/ 8547 w 10000"/>
                <a:gd name="connsiteY219" fmla="*/ 4030 h 10000"/>
                <a:gd name="connsiteX220" fmla="*/ 8323 w 10000"/>
                <a:gd name="connsiteY220" fmla="*/ 4207 h 10000"/>
                <a:gd name="connsiteX221" fmla="*/ 8193 w 10000"/>
                <a:gd name="connsiteY221" fmla="*/ 4334 h 10000"/>
                <a:gd name="connsiteX222" fmla="*/ 7992 w 10000"/>
                <a:gd name="connsiteY222" fmla="*/ 4401 h 10000"/>
                <a:gd name="connsiteX223" fmla="*/ 7920 w 10000"/>
                <a:gd name="connsiteY223" fmla="*/ 4501 h 10000"/>
                <a:gd name="connsiteX224" fmla="*/ 7863 w 10000"/>
                <a:gd name="connsiteY224" fmla="*/ 4535 h 10000"/>
                <a:gd name="connsiteX225" fmla="*/ 7638 w 10000"/>
                <a:gd name="connsiteY225" fmla="*/ 4627 h 10000"/>
                <a:gd name="connsiteX226" fmla="*/ 7449 w 10000"/>
                <a:gd name="connsiteY226" fmla="*/ 4737 h 10000"/>
                <a:gd name="connsiteX227" fmla="*/ 7404 w 10000"/>
                <a:gd name="connsiteY227" fmla="*/ 4823 h 10000"/>
                <a:gd name="connsiteX228" fmla="*/ 7330 w 10000"/>
                <a:gd name="connsiteY228" fmla="*/ 4863 h 10000"/>
                <a:gd name="connsiteX229" fmla="*/ 7426 w 10000"/>
                <a:gd name="connsiteY229" fmla="*/ 4972 h 10000"/>
                <a:gd name="connsiteX230" fmla="*/ 7520 w 10000"/>
                <a:gd name="connsiteY230" fmla="*/ 5056 h 10000"/>
                <a:gd name="connsiteX231" fmla="*/ 7650 w 10000"/>
                <a:gd name="connsiteY231" fmla="*/ 5091 h 10000"/>
                <a:gd name="connsiteX232" fmla="*/ 7603 w 10000"/>
                <a:gd name="connsiteY232" fmla="*/ 5150 h 10000"/>
                <a:gd name="connsiteX233" fmla="*/ 7696 w 10000"/>
                <a:gd name="connsiteY233" fmla="*/ 5167 h 10000"/>
                <a:gd name="connsiteX234" fmla="*/ 7696 w 10000"/>
                <a:gd name="connsiteY234" fmla="*/ 5267 h 10000"/>
                <a:gd name="connsiteX235" fmla="*/ 7768 w 10000"/>
                <a:gd name="connsiteY235" fmla="*/ 5343 h 10000"/>
                <a:gd name="connsiteX236" fmla="*/ 7884 w 10000"/>
                <a:gd name="connsiteY236" fmla="*/ 5327 h 10000"/>
                <a:gd name="connsiteX237" fmla="*/ 7934 w 10000"/>
                <a:gd name="connsiteY237" fmla="*/ 5243 h 10000"/>
                <a:gd name="connsiteX238" fmla="*/ 8027 w 10000"/>
                <a:gd name="connsiteY238" fmla="*/ 5234 h 10000"/>
                <a:gd name="connsiteX239" fmla="*/ 8038 w 10000"/>
                <a:gd name="connsiteY239" fmla="*/ 5167 h 10000"/>
                <a:gd name="connsiteX240" fmla="*/ 8159 w 10000"/>
                <a:gd name="connsiteY240" fmla="*/ 5167 h 10000"/>
                <a:gd name="connsiteX241" fmla="*/ 8110 w 10000"/>
                <a:gd name="connsiteY241" fmla="*/ 5251 h 10000"/>
                <a:gd name="connsiteX242" fmla="*/ 8226 w 10000"/>
                <a:gd name="connsiteY242" fmla="*/ 5292 h 10000"/>
                <a:gd name="connsiteX243" fmla="*/ 8205 w 10000"/>
                <a:gd name="connsiteY243" fmla="*/ 5368 h 10000"/>
                <a:gd name="connsiteX244" fmla="*/ 8027 w 10000"/>
                <a:gd name="connsiteY244" fmla="*/ 5377 h 10000"/>
                <a:gd name="connsiteX245" fmla="*/ 7899 w 10000"/>
                <a:gd name="connsiteY245" fmla="*/ 5427 h 10000"/>
                <a:gd name="connsiteX246" fmla="*/ 7782 w 10000"/>
                <a:gd name="connsiteY246" fmla="*/ 5454 h 10000"/>
                <a:gd name="connsiteX247" fmla="*/ 7782 w 10000"/>
                <a:gd name="connsiteY247" fmla="*/ 5571 h 10000"/>
                <a:gd name="connsiteX248" fmla="*/ 7899 w 10000"/>
                <a:gd name="connsiteY248" fmla="*/ 5698 h 10000"/>
                <a:gd name="connsiteX249" fmla="*/ 7803 w 10000"/>
                <a:gd name="connsiteY249" fmla="*/ 5815 h 10000"/>
                <a:gd name="connsiteX250" fmla="*/ 7613 w 10000"/>
                <a:gd name="connsiteY250" fmla="*/ 5830 h 10000"/>
                <a:gd name="connsiteX251" fmla="*/ 7638 w 10000"/>
                <a:gd name="connsiteY251" fmla="*/ 5965 h 10000"/>
                <a:gd name="connsiteX252" fmla="*/ 7627 w 10000"/>
                <a:gd name="connsiteY252" fmla="*/ 6051 h 10000"/>
                <a:gd name="connsiteX253" fmla="*/ 7567 w 10000"/>
                <a:gd name="connsiteY253" fmla="*/ 6092 h 10000"/>
                <a:gd name="connsiteX254" fmla="*/ 7449 w 10000"/>
                <a:gd name="connsiteY254" fmla="*/ 6058 h 10000"/>
                <a:gd name="connsiteX255" fmla="*/ 7345 w 10000"/>
                <a:gd name="connsiteY255" fmla="*/ 5949 h 10000"/>
                <a:gd name="connsiteX256" fmla="*/ 7226 w 10000"/>
                <a:gd name="connsiteY256" fmla="*/ 6034 h 10000"/>
                <a:gd name="connsiteX257" fmla="*/ 7108 w 10000"/>
                <a:gd name="connsiteY257" fmla="*/ 5975 h 10000"/>
                <a:gd name="connsiteX258" fmla="*/ 7095 w 10000"/>
                <a:gd name="connsiteY258" fmla="*/ 5942 h 10000"/>
                <a:gd name="connsiteX259" fmla="*/ 6928 w 10000"/>
                <a:gd name="connsiteY259" fmla="*/ 5865 h 10000"/>
                <a:gd name="connsiteX260" fmla="*/ 6882 w 10000"/>
                <a:gd name="connsiteY260" fmla="*/ 5882 h 10000"/>
                <a:gd name="connsiteX261" fmla="*/ 6905 w 10000"/>
                <a:gd name="connsiteY261" fmla="*/ 5975 h 10000"/>
                <a:gd name="connsiteX262" fmla="*/ 6812 w 10000"/>
                <a:gd name="connsiteY262" fmla="*/ 6092 h 10000"/>
                <a:gd name="connsiteX263" fmla="*/ 6882 w 10000"/>
                <a:gd name="connsiteY263" fmla="*/ 6118 h 10000"/>
                <a:gd name="connsiteX264" fmla="*/ 7014 w 10000"/>
                <a:gd name="connsiteY264" fmla="*/ 6100 h 10000"/>
                <a:gd name="connsiteX265" fmla="*/ 7037 w 10000"/>
                <a:gd name="connsiteY265" fmla="*/ 6142 h 10000"/>
                <a:gd name="connsiteX266" fmla="*/ 7014 w 10000"/>
                <a:gd name="connsiteY266" fmla="*/ 6194 h 10000"/>
                <a:gd name="connsiteX267" fmla="*/ 7060 w 10000"/>
                <a:gd name="connsiteY267" fmla="*/ 6260 h 10000"/>
                <a:gd name="connsiteX268" fmla="*/ 7166 w 10000"/>
                <a:gd name="connsiteY268" fmla="*/ 6304 h 10000"/>
                <a:gd name="connsiteX269" fmla="*/ 7143 w 10000"/>
                <a:gd name="connsiteY269" fmla="*/ 6405 h 10000"/>
                <a:gd name="connsiteX270" fmla="*/ 7213 w 10000"/>
                <a:gd name="connsiteY270" fmla="*/ 6455 h 10000"/>
                <a:gd name="connsiteX271" fmla="*/ 7129 w 10000"/>
                <a:gd name="connsiteY271" fmla="*/ 6505 h 10000"/>
                <a:gd name="connsiteX272" fmla="*/ 7108 w 10000"/>
                <a:gd name="connsiteY272" fmla="*/ 6689 h 10000"/>
                <a:gd name="connsiteX273" fmla="*/ 7060 w 10000"/>
                <a:gd name="connsiteY273" fmla="*/ 6697 h 10000"/>
                <a:gd name="connsiteX274" fmla="*/ 7118 w 10000"/>
                <a:gd name="connsiteY274" fmla="*/ 6781 h 10000"/>
                <a:gd name="connsiteX275" fmla="*/ 7129 w 10000"/>
                <a:gd name="connsiteY275" fmla="*/ 6924 h 10000"/>
                <a:gd name="connsiteX276" fmla="*/ 7189 w 10000"/>
                <a:gd name="connsiteY276" fmla="*/ 6958 h 10000"/>
                <a:gd name="connsiteX277" fmla="*/ 7203 w 10000"/>
                <a:gd name="connsiteY277" fmla="*/ 7002 h 10000"/>
                <a:gd name="connsiteX278" fmla="*/ 7249 w 10000"/>
                <a:gd name="connsiteY278" fmla="*/ 7010 h 10000"/>
                <a:gd name="connsiteX279" fmla="*/ 7257 w 10000"/>
                <a:gd name="connsiteY279" fmla="*/ 7093 h 10000"/>
                <a:gd name="connsiteX280" fmla="*/ 7236 w 10000"/>
                <a:gd name="connsiteY280" fmla="*/ 7153 h 10000"/>
                <a:gd name="connsiteX281" fmla="*/ 7358 w 10000"/>
                <a:gd name="connsiteY281" fmla="*/ 7187 h 10000"/>
                <a:gd name="connsiteX282" fmla="*/ 7532 w 10000"/>
                <a:gd name="connsiteY282" fmla="*/ 7117 h 10000"/>
                <a:gd name="connsiteX283" fmla="*/ 7791 w 10000"/>
                <a:gd name="connsiteY283" fmla="*/ 6984 h 10000"/>
                <a:gd name="connsiteX284" fmla="*/ 7863 w 10000"/>
                <a:gd name="connsiteY284" fmla="*/ 6984 h 10000"/>
                <a:gd name="connsiteX285" fmla="*/ 7863 w 10000"/>
                <a:gd name="connsiteY285" fmla="*/ 7085 h 10000"/>
                <a:gd name="connsiteX286" fmla="*/ 7911 w 10000"/>
                <a:gd name="connsiteY286" fmla="*/ 7101 h 10000"/>
                <a:gd name="connsiteX287" fmla="*/ 7992 w 10000"/>
                <a:gd name="connsiteY287" fmla="*/ 7220 h 10000"/>
                <a:gd name="connsiteX288" fmla="*/ 8050 w 10000"/>
                <a:gd name="connsiteY288" fmla="*/ 7229 h 10000"/>
                <a:gd name="connsiteX289" fmla="*/ 8015 w 10000"/>
                <a:gd name="connsiteY289" fmla="*/ 7296 h 10000"/>
                <a:gd name="connsiteX290" fmla="*/ 8110 w 10000"/>
                <a:gd name="connsiteY290" fmla="*/ 7447 h 10000"/>
                <a:gd name="connsiteX291" fmla="*/ 8110 w 10000"/>
                <a:gd name="connsiteY291" fmla="*/ 7522 h 10000"/>
                <a:gd name="connsiteX292" fmla="*/ 8159 w 10000"/>
                <a:gd name="connsiteY292" fmla="*/ 7608 h 10000"/>
                <a:gd name="connsiteX293" fmla="*/ 8085 w 10000"/>
                <a:gd name="connsiteY293" fmla="*/ 7674 h 10000"/>
                <a:gd name="connsiteX294" fmla="*/ 8004 w 10000"/>
                <a:gd name="connsiteY294" fmla="*/ 7666 h 10000"/>
                <a:gd name="connsiteX295" fmla="*/ 8004 w 10000"/>
                <a:gd name="connsiteY295" fmla="*/ 7709 h 10000"/>
                <a:gd name="connsiteX296" fmla="*/ 8085 w 10000"/>
                <a:gd name="connsiteY296" fmla="*/ 7758 h 10000"/>
                <a:gd name="connsiteX297" fmla="*/ 8122 w 10000"/>
                <a:gd name="connsiteY297" fmla="*/ 7725 h 10000"/>
                <a:gd name="connsiteX298" fmla="*/ 8193 w 10000"/>
                <a:gd name="connsiteY298" fmla="*/ 7800 h 10000"/>
                <a:gd name="connsiteX299" fmla="*/ 8277 w 10000"/>
                <a:gd name="connsiteY299" fmla="*/ 7800 h 10000"/>
                <a:gd name="connsiteX300" fmla="*/ 8226 w 10000"/>
                <a:gd name="connsiteY300" fmla="*/ 8012 h 10000"/>
                <a:gd name="connsiteX301" fmla="*/ 8193 w 10000"/>
                <a:gd name="connsiteY301" fmla="*/ 8054 h 10000"/>
                <a:gd name="connsiteX302" fmla="*/ 8085 w 10000"/>
                <a:gd name="connsiteY302" fmla="*/ 8037 h 10000"/>
                <a:gd name="connsiteX303" fmla="*/ 7957 w 10000"/>
                <a:gd name="connsiteY303" fmla="*/ 8062 h 10000"/>
                <a:gd name="connsiteX304" fmla="*/ 7911 w 10000"/>
                <a:gd name="connsiteY304" fmla="*/ 8112 h 10000"/>
                <a:gd name="connsiteX305" fmla="*/ 7899 w 10000"/>
                <a:gd name="connsiteY305" fmla="*/ 8163 h 10000"/>
                <a:gd name="connsiteX306" fmla="*/ 7818 w 10000"/>
                <a:gd name="connsiteY306" fmla="*/ 8220 h 10000"/>
                <a:gd name="connsiteX307" fmla="*/ 7687 w 10000"/>
                <a:gd name="connsiteY307" fmla="*/ 8230 h 10000"/>
                <a:gd name="connsiteX308" fmla="*/ 7661 w 10000"/>
                <a:gd name="connsiteY308" fmla="*/ 8255 h 10000"/>
                <a:gd name="connsiteX309" fmla="*/ 7578 w 10000"/>
                <a:gd name="connsiteY309" fmla="*/ 8212 h 10000"/>
                <a:gd name="connsiteX310" fmla="*/ 7499 w 10000"/>
                <a:gd name="connsiteY310" fmla="*/ 8220 h 10000"/>
                <a:gd name="connsiteX311" fmla="*/ 7449 w 10000"/>
                <a:gd name="connsiteY311" fmla="*/ 8188 h 10000"/>
                <a:gd name="connsiteX312" fmla="*/ 7345 w 10000"/>
                <a:gd name="connsiteY312" fmla="*/ 8171 h 10000"/>
                <a:gd name="connsiteX313" fmla="*/ 7368 w 10000"/>
                <a:gd name="connsiteY313" fmla="*/ 8230 h 10000"/>
                <a:gd name="connsiteX314" fmla="*/ 7319 w 10000"/>
                <a:gd name="connsiteY314" fmla="*/ 8289 h 10000"/>
                <a:gd name="connsiteX315" fmla="*/ 7143 w 10000"/>
                <a:gd name="connsiteY315" fmla="*/ 8281 h 10000"/>
                <a:gd name="connsiteX316" fmla="*/ 7085 w 10000"/>
                <a:gd name="connsiteY316" fmla="*/ 8255 h 10000"/>
                <a:gd name="connsiteX317" fmla="*/ 6990 w 10000"/>
                <a:gd name="connsiteY317" fmla="*/ 8281 h 10000"/>
                <a:gd name="connsiteX318" fmla="*/ 6977 w 10000"/>
                <a:gd name="connsiteY318" fmla="*/ 8364 h 10000"/>
                <a:gd name="connsiteX319" fmla="*/ 6799 w 10000"/>
                <a:gd name="connsiteY319" fmla="*/ 8458 h 10000"/>
                <a:gd name="connsiteX320" fmla="*/ 6741 w 10000"/>
                <a:gd name="connsiteY320" fmla="*/ 8407 h 10000"/>
                <a:gd name="connsiteX321" fmla="*/ 6613 w 10000"/>
                <a:gd name="connsiteY321" fmla="*/ 8431 h 10000"/>
                <a:gd name="connsiteX322" fmla="*/ 6530 w 10000"/>
                <a:gd name="connsiteY322" fmla="*/ 8458 h 10000"/>
                <a:gd name="connsiteX323" fmla="*/ 6518 w 10000"/>
                <a:gd name="connsiteY323" fmla="*/ 8498 h 10000"/>
                <a:gd name="connsiteX324" fmla="*/ 6336 w 10000"/>
                <a:gd name="connsiteY324" fmla="*/ 8591 h 10000"/>
                <a:gd name="connsiteX325" fmla="*/ 6236 w 10000"/>
                <a:gd name="connsiteY325" fmla="*/ 8574 h 10000"/>
                <a:gd name="connsiteX326" fmla="*/ 6128 w 10000"/>
                <a:gd name="connsiteY326" fmla="*/ 8607 h 10000"/>
                <a:gd name="connsiteX327" fmla="*/ 6045 w 10000"/>
                <a:gd name="connsiteY327" fmla="*/ 8660 h 10000"/>
                <a:gd name="connsiteX328" fmla="*/ 5927 w 10000"/>
                <a:gd name="connsiteY328" fmla="*/ 8693 h 10000"/>
                <a:gd name="connsiteX329" fmla="*/ 5936 w 10000"/>
                <a:gd name="connsiteY329" fmla="*/ 8742 h 10000"/>
                <a:gd name="connsiteX330" fmla="*/ 5834 w 10000"/>
                <a:gd name="connsiteY330" fmla="*/ 8776 h 10000"/>
                <a:gd name="connsiteX331" fmla="*/ 5677 w 10000"/>
                <a:gd name="connsiteY331" fmla="*/ 8920 h 10000"/>
                <a:gd name="connsiteX332" fmla="*/ 5656 w 10000"/>
                <a:gd name="connsiteY332" fmla="*/ 8980 h 10000"/>
                <a:gd name="connsiteX333" fmla="*/ 5607 w 10000"/>
                <a:gd name="connsiteY333" fmla="*/ 8962 h 10000"/>
                <a:gd name="connsiteX334" fmla="*/ 5631 w 10000"/>
                <a:gd name="connsiteY334" fmla="*/ 8920 h 10000"/>
                <a:gd name="connsiteX335" fmla="*/ 5478 w 10000"/>
                <a:gd name="connsiteY335" fmla="*/ 8702 h 10000"/>
                <a:gd name="connsiteX336" fmla="*/ 5478 w 10000"/>
                <a:gd name="connsiteY336" fmla="*/ 8616 h 10000"/>
                <a:gd name="connsiteX337" fmla="*/ 5410 w 10000"/>
                <a:gd name="connsiteY337" fmla="*/ 8616 h 10000"/>
                <a:gd name="connsiteX338" fmla="*/ 5191 w 10000"/>
                <a:gd name="connsiteY338" fmla="*/ 8533 h 10000"/>
                <a:gd name="connsiteX339" fmla="*/ 5066 w 10000"/>
                <a:gd name="connsiteY339" fmla="*/ 8574 h 10000"/>
                <a:gd name="connsiteX340" fmla="*/ 5029 w 10000"/>
                <a:gd name="connsiteY340" fmla="*/ 8625 h 10000"/>
                <a:gd name="connsiteX341" fmla="*/ 5122 w 10000"/>
                <a:gd name="connsiteY341" fmla="*/ 8684 h 10000"/>
                <a:gd name="connsiteX342" fmla="*/ 5145 w 10000"/>
                <a:gd name="connsiteY342" fmla="*/ 8734 h 10000"/>
                <a:gd name="connsiteX343" fmla="*/ 5087 w 10000"/>
                <a:gd name="connsiteY343" fmla="*/ 8785 h 10000"/>
                <a:gd name="connsiteX344" fmla="*/ 5100 w 10000"/>
                <a:gd name="connsiteY344" fmla="*/ 8826 h 10000"/>
                <a:gd name="connsiteX345" fmla="*/ 5077 w 10000"/>
                <a:gd name="connsiteY345" fmla="*/ 8912 h 10000"/>
                <a:gd name="connsiteX346" fmla="*/ 5087 w 10000"/>
                <a:gd name="connsiteY346" fmla="*/ 8996 h 10000"/>
                <a:gd name="connsiteX347" fmla="*/ 5159 w 10000"/>
                <a:gd name="connsiteY347" fmla="*/ 9130 h 10000"/>
                <a:gd name="connsiteX348" fmla="*/ 5087 w 10000"/>
                <a:gd name="connsiteY348" fmla="*/ 9179 h 10000"/>
                <a:gd name="connsiteX349" fmla="*/ 5100 w 10000"/>
                <a:gd name="connsiteY349" fmla="*/ 9224 h 10000"/>
                <a:gd name="connsiteX350" fmla="*/ 5040 w 10000"/>
                <a:gd name="connsiteY350" fmla="*/ 9240 h 10000"/>
                <a:gd name="connsiteX351" fmla="*/ 5006 w 10000"/>
                <a:gd name="connsiteY351" fmla="*/ 9265 h 10000"/>
                <a:gd name="connsiteX352" fmla="*/ 4779 w 10000"/>
                <a:gd name="connsiteY352" fmla="*/ 9248 h 10000"/>
                <a:gd name="connsiteX353" fmla="*/ 4745 w 10000"/>
                <a:gd name="connsiteY353" fmla="*/ 9197 h 10000"/>
                <a:gd name="connsiteX354" fmla="*/ 4673 w 10000"/>
                <a:gd name="connsiteY354" fmla="*/ 9232 h 10000"/>
                <a:gd name="connsiteX355" fmla="*/ 4522 w 10000"/>
                <a:gd name="connsiteY355" fmla="*/ 9214 h 10000"/>
                <a:gd name="connsiteX356" fmla="*/ 4416 w 10000"/>
                <a:gd name="connsiteY356" fmla="*/ 9240 h 10000"/>
                <a:gd name="connsiteX357" fmla="*/ 4354 w 10000"/>
                <a:gd name="connsiteY357" fmla="*/ 9062 h 10000"/>
                <a:gd name="connsiteX358" fmla="*/ 4295 w 10000"/>
                <a:gd name="connsiteY358" fmla="*/ 9055 h 10000"/>
                <a:gd name="connsiteX359" fmla="*/ 4224 w 10000"/>
                <a:gd name="connsiteY359" fmla="*/ 8945 h 10000"/>
                <a:gd name="connsiteX360" fmla="*/ 4263 w 10000"/>
                <a:gd name="connsiteY360" fmla="*/ 8895 h 10000"/>
                <a:gd name="connsiteX361" fmla="*/ 4344 w 10000"/>
                <a:gd name="connsiteY361" fmla="*/ 8920 h 10000"/>
                <a:gd name="connsiteX362" fmla="*/ 4381 w 10000"/>
                <a:gd name="connsiteY362" fmla="*/ 8860 h 10000"/>
                <a:gd name="connsiteX363" fmla="*/ 4323 w 10000"/>
                <a:gd name="connsiteY363" fmla="*/ 8818 h 10000"/>
                <a:gd name="connsiteX364" fmla="*/ 4354 w 10000"/>
                <a:gd name="connsiteY364" fmla="*/ 8776 h 10000"/>
                <a:gd name="connsiteX365" fmla="*/ 4203 w 10000"/>
                <a:gd name="connsiteY365" fmla="*/ 8693 h 10000"/>
                <a:gd name="connsiteX366" fmla="*/ 4213 w 10000"/>
                <a:gd name="connsiteY366" fmla="*/ 8650 h 10000"/>
                <a:gd name="connsiteX367" fmla="*/ 4120 w 10000"/>
                <a:gd name="connsiteY367" fmla="*/ 8607 h 10000"/>
                <a:gd name="connsiteX368" fmla="*/ 4178 w 10000"/>
                <a:gd name="connsiteY368" fmla="*/ 8559 h 10000"/>
                <a:gd name="connsiteX369" fmla="*/ 4154 w 10000"/>
                <a:gd name="connsiteY369" fmla="*/ 8498 h 10000"/>
                <a:gd name="connsiteX370" fmla="*/ 4048 w 10000"/>
                <a:gd name="connsiteY370" fmla="*/ 8407 h 10000"/>
                <a:gd name="connsiteX371" fmla="*/ 3979 w 10000"/>
                <a:gd name="connsiteY371" fmla="*/ 8329 h 10000"/>
                <a:gd name="connsiteX372" fmla="*/ 3837 w 10000"/>
                <a:gd name="connsiteY372" fmla="*/ 8364 h 10000"/>
                <a:gd name="connsiteX373" fmla="*/ 3756 w 10000"/>
                <a:gd name="connsiteY373" fmla="*/ 8356 h 10000"/>
                <a:gd name="connsiteX374" fmla="*/ 3708 w 10000"/>
                <a:gd name="connsiteY374" fmla="*/ 8431 h 10000"/>
                <a:gd name="connsiteX375" fmla="*/ 3544 w 10000"/>
                <a:gd name="connsiteY375" fmla="*/ 8440 h 10000"/>
                <a:gd name="connsiteX376" fmla="*/ 3482 w 10000"/>
                <a:gd name="connsiteY376" fmla="*/ 8431 h 10000"/>
                <a:gd name="connsiteX377" fmla="*/ 3342 w 10000"/>
                <a:gd name="connsiteY377" fmla="*/ 8490 h 10000"/>
                <a:gd name="connsiteX378" fmla="*/ 3356 w 10000"/>
                <a:gd name="connsiteY378" fmla="*/ 8607 h 10000"/>
                <a:gd name="connsiteX379" fmla="*/ 3319 w 10000"/>
                <a:gd name="connsiteY379" fmla="*/ 8684 h 10000"/>
                <a:gd name="connsiteX380" fmla="*/ 3319 w 10000"/>
                <a:gd name="connsiteY380" fmla="*/ 8750 h 10000"/>
                <a:gd name="connsiteX381" fmla="*/ 3199 w 10000"/>
                <a:gd name="connsiteY381" fmla="*/ 8802 h 10000"/>
                <a:gd name="connsiteX382" fmla="*/ 3070 w 10000"/>
                <a:gd name="connsiteY382" fmla="*/ 8811 h 10000"/>
                <a:gd name="connsiteX383" fmla="*/ 3033 w 10000"/>
                <a:gd name="connsiteY383" fmla="*/ 8785 h 10000"/>
                <a:gd name="connsiteX384" fmla="*/ 2917 w 10000"/>
                <a:gd name="connsiteY384" fmla="*/ 8759 h 10000"/>
                <a:gd name="connsiteX385" fmla="*/ 2850 w 10000"/>
                <a:gd name="connsiteY385" fmla="*/ 8811 h 10000"/>
                <a:gd name="connsiteX386" fmla="*/ 2832 w 10000"/>
                <a:gd name="connsiteY386" fmla="*/ 8860 h 10000"/>
                <a:gd name="connsiteX387" fmla="*/ 2762 w 10000"/>
                <a:gd name="connsiteY387" fmla="*/ 8869 h 10000"/>
                <a:gd name="connsiteX388" fmla="*/ 2751 w 10000"/>
                <a:gd name="connsiteY388" fmla="*/ 8920 h 10000"/>
                <a:gd name="connsiteX389" fmla="*/ 2693 w 10000"/>
                <a:gd name="connsiteY389" fmla="*/ 8920 h 10000"/>
                <a:gd name="connsiteX390" fmla="*/ 2623 w 10000"/>
                <a:gd name="connsiteY390" fmla="*/ 8802 h 10000"/>
                <a:gd name="connsiteX391" fmla="*/ 2267 w 10000"/>
                <a:gd name="connsiteY391" fmla="*/ 8953 h 10000"/>
                <a:gd name="connsiteX392" fmla="*/ 2195 w 10000"/>
                <a:gd name="connsiteY392" fmla="*/ 8971 h 10000"/>
                <a:gd name="connsiteX393" fmla="*/ 2221 w 10000"/>
                <a:gd name="connsiteY393" fmla="*/ 9029 h 10000"/>
                <a:gd name="connsiteX394" fmla="*/ 2112 w 10000"/>
                <a:gd name="connsiteY394" fmla="*/ 9055 h 10000"/>
                <a:gd name="connsiteX395" fmla="*/ 2040 w 10000"/>
                <a:gd name="connsiteY395" fmla="*/ 9021 h 10000"/>
                <a:gd name="connsiteX396" fmla="*/ 1888 w 10000"/>
                <a:gd name="connsiteY396" fmla="*/ 9037 h 10000"/>
                <a:gd name="connsiteX397" fmla="*/ 1888 w 10000"/>
                <a:gd name="connsiteY397" fmla="*/ 8768 h 10000"/>
                <a:gd name="connsiteX398" fmla="*/ 2040 w 10000"/>
                <a:gd name="connsiteY398" fmla="*/ 9278 h 10000"/>
                <a:gd name="connsiteX0" fmla="*/ 1182 w 10000"/>
                <a:gd name="connsiteY0" fmla="*/ 9449 h 10000"/>
                <a:gd name="connsiteX1" fmla="*/ 1275 w 10000"/>
                <a:gd name="connsiteY1" fmla="*/ 9779 h 10000"/>
                <a:gd name="connsiteX2" fmla="*/ 1189 w 10000"/>
                <a:gd name="connsiteY2" fmla="*/ 9788 h 10000"/>
                <a:gd name="connsiteX3" fmla="*/ 907 w 10000"/>
                <a:gd name="connsiteY3" fmla="*/ 9903 h 10000"/>
                <a:gd name="connsiteX4" fmla="*/ 745 w 10000"/>
                <a:gd name="connsiteY4" fmla="*/ 9921 h 10000"/>
                <a:gd name="connsiteX5" fmla="*/ 682 w 10000"/>
                <a:gd name="connsiteY5" fmla="*/ 9855 h 10000"/>
                <a:gd name="connsiteX6" fmla="*/ 426 w 10000"/>
                <a:gd name="connsiteY6" fmla="*/ 9912 h 10000"/>
                <a:gd name="connsiteX7" fmla="*/ 389 w 10000"/>
                <a:gd name="connsiteY7" fmla="*/ 9998 h 10000"/>
                <a:gd name="connsiteX8" fmla="*/ 238 w 10000"/>
                <a:gd name="connsiteY8" fmla="*/ 9980 h 10000"/>
                <a:gd name="connsiteX9" fmla="*/ 107 w 10000"/>
                <a:gd name="connsiteY9" fmla="*/ 9938 h 10000"/>
                <a:gd name="connsiteX10" fmla="*/ 0 w 10000"/>
                <a:gd name="connsiteY10" fmla="*/ 9964 h 10000"/>
                <a:gd name="connsiteX11" fmla="*/ 2662 w 10000"/>
                <a:gd name="connsiteY11" fmla="*/ 9043 h 10000"/>
                <a:gd name="connsiteX12" fmla="*/ 602 w 10000"/>
                <a:gd name="connsiteY12" fmla="*/ 6773 h 10000"/>
                <a:gd name="connsiteX13" fmla="*/ 874 w 10000"/>
                <a:gd name="connsiteY13" fmla="*/ 6781 h 10000"/>
                <a:gd name="connsiteX14" fmla="*/ 967 w 10000"/>
                <a:gd name="connsiteY14" fmla="*/ 6807 h 10000"/>
                <a:gd name="connsiteX15" fmla="*/ 1168 w 10000"/>
                <a:gd name="connsiteY15" fmla="*/ 6681 h 10000"/>
                <a:gd name="connsiteX16" fmla="*/ 1275 w 10000"/>
                <a:gd name="connsiteY16" fmla="*/ 6672 h 10000"/>
                <a:gd name="connsiteX17" fmla="*/ 1369 w 10000"/>
                <a:gd name="connsiteY17" fmla="*/ 6597 h 10000"/>
                <a:gd name="connsiteX18" fmla="*/ 1487 w 10000"/>
                <a:gd name="connsiteY18" fmla="*/ 6540 h 10000"/>
                <a:gd name="connsiteX19" fmla="*/ 1605 w 10000"/>
                <a:gd name="connsiteY19" fmla="*/ 6413 h 10000"/>
                <a:gd name="connsiteX20" fmla="*/ 1629 w 10000"/>
                <a:gd name="connsiteY20" fmla="*/ 6337 h 10000"/>
                <a:gd name="connsiteX21" fmla="*/ 1770 w 10000"/>
                <a:gd name="connsiteY21" fmla="*/ 6304 h 10000"/>
                <a:gd name="connsiteX22" fmla="*/ 1936 w 10000"/>
                <a:gd name="connsiteY22" fmla="*/ 6345 h 10000"/>
                <a:gd name="connsiteX23" fmla="*/ 2077 w 10000"/>
                <a:gd name="connsiteY23" fmla="*/ 6329 h 10000"/>
                <a:gd name="connsiteX24" fmla="*/ 2221 w 10000"/>
                <a:gd name="connsiteY24" fmla="*/ 6337 h 10000"/>
                <a:gd name="connsiteX25" fmla="*/ 2470 w 10000"/>
                <a:gd name="connsiteY25" fmla="*/ 6284 h 10000"/>
                <a:gd name="connsiteX26" fmla="*/ 2632 w 10000"/>
                <a:gd name="connsiteY26" fmla="*/ 6159 h 10000"/>
                <a:gd name="connsiteX27" fmla="*/ 2700 w 10000"/>
                <a:gd name="connsiteY27" fmla="*/ 6118 h 10000"/>
                <a:gd name="connsiteX28" fmla="*/ 2811 w 10000"/>
                <a:gd name="connsiteY28" fmla="*/ 6118 h 10000"/>
                <a:gd name="connsiteX29" fmla="*/ 2892 w 10000"/>
                <a:gd name="connsiteY29" fmla="*/ 6051 h 10000"/>
                <a:gd name="connsiteX30" fmla="*/ 2859 w 10000"/>
                <a:gd name="connsiteY30" fmla="*/ 5975 h 10000"/>
                <a:gd name="connsiteX31" fmla="*/ 2882 w 10000"/>
                <a:gd name="connsiteY31" fmla="*/ 5908 h 10000"/>
                <a:gd name="connsiteX32" fmla="*/ 2989 w 10000"/>
                <a:gd name="connsiteY32" fmla="*/ 5782 h 10000"/>
                <a:gd name="connsiteX33" fmla="*/ 3102 w 10000"/>
                <a:gd name="connsiteY33" fmla="*/ 5664 h 10000"/>
                <a:gd name="connsiteX34" fmla="*/ 3224 w 10000"/>
                <a:gd name="connsiteY34" fmla="*/ 5638 h 10000"/>
                <a:gd name="connsiteX35" fmla="*/ 3283 w 10000"/>
                <a:gd name="connsiteY35" fmla="*/ 5596 h 10000"/>
                <a:gd name="connsiteX36" fmla="*/ 3482 w 10000"/>
                <a:gd name="connsiteY36" fmla="*/ 5612 h 10000"/>
                <a:gd name="connsiteX37" fmla="*/ 3685 w 10000"/>
                <a:gd name="connsiteY37" fmla="*/ 5612 h 10000"/>
                <a:gd name="connsiteX38" fmla="*/ 3696 w 10000"/>
                <a:gd name="connsiteY38" fmla="*/ 5537 h 10000"/>
                <a:gd name="connsiteX39" fmla="*/ 3731 w 10000"/>
                <a:gd name="connsiteY39" fmla="*/ 5487 h 10000"/>
                <a:gd name="connsiteX40" fmla="*/ 3719 w 10000"/>
                <a:gd name="connsiteY40" fmla="*/ 5454 h 10000"/>
                <a:gd name="connsiteX41" fmla="*/ 3837 w 10000"/>
                <a:gd name="connsiteY41" fmla="*/ 5427 h 10000"/>
                <a:gd name="connsiteX42" fmla="*/ 3919 w 10000"/>
                <a:gd name="connsiteY42" fmla="*/ 5495 h 10000"/>
                <a:gd name="connsiteX43" fmla="*/ 4037 w 10000"/>
                <a:gd name="connsiteY43" fmla="*/ 5469 h 10000"/>
                <a:gd name="connsiteX44" fmla="*/ 4074 w 10000"/>
                <a:gd name="connsiteY44" fmla="*/ 5427 h 10000"/>
                <a:gd name="connsiteX45" fmla="*/ 4169 w 10000"/>
                <a:gd name="connsiteY45" fmla="*/ 5411 h 10000"/>
                <a:gd name="connsiteX46" fmla="*/ 4365 w 10000"/>
                <a:gd name="connsiteY46" fmla="*/ 5327 h 10000"/>
                <a:gd name="connsiteX47" fmla="*/ 4555 w 10000"/>
                <a:gd name="connsiteY47" fmla="*/ 5360 h 10000"/>
                <a:gd name="connsiteX48" fmla="*/ 4606 w 10000"/>
                <a:gd name="connsiteY48" fmla="*/ 5343 h 10000"/>
                <a:gd name="connsiteX49" fmla="*/ 4708 w 10000"/>
                <a:gd name="connsiteY49" fmla="*/ 5368 h 10000"/>
                <a:gd name="connsiteX50" fmla="*/ 4758 w 10000"/>
                <a:gd name="connsiteY50" fmla="*/ 5300 h 10000"/>
                <a:gd name="connsiteX51" fmla="*/ 4804 w 10000"/>
                <a:gd name="connsiteY51" fmla="*/ 5334 h 10000"/>
                <a:gd name="connsiteX52" fmla="*/ 4876 w 10000"/>
                <a:gd name="connsiteY52" fmla="*/ 5327 h 10000"/>
                <a:gd name="connsiteX53" fmla="*/ 4957 w 10000"/>
                <a:gd name="connsiteY53" fmla="*/ 5401 h 10000"/>
                <a:gd name="connsiteX54" fmla="*/ 5050 w 10000"/>
                <a:gd name="connsiteY54" fmla="*/ 5393 h 10000"/>
                <a:gd name="connsiteX55" fmla="*/ 5135 w 10000"/>
                <a:gd name="connsiteY55" fmla="*/ 5427 h 10000"/>
                <a:gd name="connsiteX56" fmla="*/ 5170 w 10000"/>
                <a:gd name="connsiteY56" fmla="*/ 5401 h 10000"/>
                <a:gd name="connsiteX57" fmla="*/ 5339 w 10000"/>
                <a:gd name="connsiteY57" fmla="*/ 5411 h 10000"/>
                <a:gd name="connsiteX58" fmla="*/ 5362 w 10000"/>
                <a:gd name="connsiteY58" fmla="*/ 5436 h 10000"/>
                <a:gd name="connsiteX59" fmla="*/ 5536 w 10000"/>
                <a:gd name="connsiteY59" fmla="*/ 5351 h 10000"/>
                <a:gd name="connsiteX60" fmla="*/ 5536 w 10000"/>
                <a:gd name="connsiteY60" fmla="*/ 5209 h 10000"/>
                <a:gd name="connsiteX61" fmla="*/ 5492 w 10000"/>
                <a:gd name="connsiteY61" fmla="*/ 5192 h 10000"/>
                <a:gd name="connsiteX62" fmla="*/ 5455 w 10000"/>
                <a:gd name="connsiteY62" fmla="*/ 5091 h 10000"/>
                <a:gd name="connsiteX63" fmla="*/ 5385 w 10000"/>
                <a:gd name="connsiteY63" fmla="*/ 4990 h 10000"/>
                <a:gd name="connsiteX64" fmla="*/ 5276 w 10000"/>
                <a:gd name="connsiteY64" fmla="*/ 4948 h 10000"/>
                <a:gd name="connsiteX65" fmla="*/ 5263 w 10000"/>
                <a:gd name="connsiteY65" fmla="*/ 4899 h 10000"/>
                <a:gd name="connsiteX66" fmla="*/ 5112 w 10000"/>
                <a:gd name="connsiteY66" fmla="*/ 4806 h 10000"/>
                <a:gd name="connsiteX67" fmla="*/ 5122 w 10000"/>
                <a:gd name="connsiteY67" fmla="*/ 4770 h 10000"/>
                <a:gd name="connsiteX68" fmla="*/ 4971 w 10000"/>
                <a:gd name="connsiteY68" fmla="*/ 4722 h 10000"/>
                <a:gd name="connsiteX69" fmla="*/ 4957 w 10000"/>
                <a:gd name="connsiteY69" fmla="*/ 4627 h 10000"/>
                <a:gd name="connsiteX70" fmla="*/ 4700 w 10000"/>
                <a:gd name="connsiteY70" fmla="*/ 4544 h 10000"/>
                <a:gd name="connsiteX71" fmla="*/ 4555 w 10000"/>
                <a:gd name="connsiteY71" fmla="*/ 4368 h 10000"/>
                <a:gd name="connsiteX72" fmla="*/ 4344 w 10000"/>
                <a:gd name="connsiteY72" fmla="*/ 4360 h 10000"/>
                <a:gd name="connsiteX73" fmla="*/ 4272 w 10000"/>
                <a:gd name="connsiteY73" fmla="*/ 4325 h 10000"/>
                <a:gd name="connsiteX74" fmla="*/ 4169 w 10000"/>
                <a:gd name="connsiteY74" fmla="*/ 4350 h 10000"/>
                <a:gd name="connsiteX75" fmla="*/ 4002 w 10000"/>
                <a:gd name="connsiteY75" fmla="*/ 4350 h 10000"/>
                <a:gd name="connsiteX76" fmla="*/ 3764 w 10000"/>
                <a:gd name="connsiteY76" fmla="*/ 4552 h 10000"/>
                <a:gd name="connsiteX77" fmla="*/ 3685 w 10000"/>
                <a:gd name="connsiteY77" fmla="*/ 4646 h 10000"/>
                <a:gd name="connsiteX78" fmla="*/ 3472 w 10000"/>
                <a:gd name="connsiteY78" fmla="*/ 4501 h 10000"/>
                <a:gd name="connsiteX79" fmla="*/ 3319 w 10000"/>
                <a:gd name="connsiteY79" fmla="*/ 4442 h 10000"/>
                <a:gd name="connsiteX80" fmla="*/ 3164 w 10000"/>
                <a:gd name="connsiteY80" fmla="*/ 4450 h 10000"/>
                <a:gd name="connsiteX81" fmla="*/ 3010 w 10000"/>
                <a:gd name="connsiteY81" fmla="*/ 4492 h 10000"/>
                <a:gd name="connsiteX82" fmla="*/ 2882 w 10000"/>
                <a:gd name="connsiteY82" fmla="*/ 4460 h 10000"/>
                <a:gd name="connsiteX83" fmla="*/ 2762 w 10000"/>
                <a:gd name="connsiteY83" fmla="*/ 4509 h 10000"/>
                <a:gd name="connsiteX84" fmla="*/ 2646 w 10000"/>
                <a:gd name="connsiteY84" fmla="*/ 4610 h 10000"/>
                <a:gd name="connsiteX85" fmla="*/ 2373 w 10000"/>
                <a:gd name="connsiteY85" fmla="*/ 4426 h 10000"/>
                <a:gd name="connsiteX86" fmla="*/ 2338 w 10000"/>
                <a:gd name="connsiteY86" fmla="*/ 4239 h 10000"/>
                <a:gd name="connsiteX87" fmla="*/ 2551 w 10000"/>
                <a:gd name="connsiteY87" fmla="*/ 4165 h 10000"/>
                <a:gd name="connsiteX88" fmla="*/ 2538 w 10000"/>
                <a:gd name="connsiteY88" fmla="*/ 3963 h 10000"/>
                <a:gd name="connsiteX89" fmla="*/ 2739 w 10000"/>
                <a:gd name="connsiteY89" fmla="*/ 3728 h 10000"/>
                <a:gd name="connsiteX90" fmla="*/ 2718 w 10000"/>
                <a:gd name="connsiteY90" fmla="*/ 3685 h 10000"/>
                <a:gd name="connsiteX91" fmla="*/ 3199 w 10000"/>
                <a:gd name="connsiteY91" fmla="*/ 2912 h 10000"/>
                <a:gd name="connsiteX92" fmla="*/ 3460 w 10000"/>
                <a:gd name="connsiteY92" fmla="*/ 3030 h 10000"/>
                <a:gd name="connsiteX93" fmla="*/ 3613 w 10000"/>
                <a:gd name="connsiteY93" fmla="*/ 3080 h 10000"/>
                <a:gd name="connsiteX94" fmla="*/ 3764 w 10000"/>
                <a:gd name="connsiteY94" fmla="*/ 3080 h 10000"/>
                <a:gd name="connsiteX95" fmla="*/ 4002 w 10000"/>
                <a:gd name="connsiteY95" fmla="*/ 3174 h 10000"/>
                <a:gd name="connsiteX96" fmla="*/ 4037 w 10000"/>
                <a:gd name="connsiteY96" fmla="*/ 3113 h 10000"/>
                <a:gd name="connsiteX97" fmla="*/ 4192 w 10000"/>
                <a:gd name="connsiteY97" fmla="*/ 3097 h 10000"/>
                <a:gd name="connsiteX98" fmla="*/ 4323 w 10000"/>
                <a:gd name="connsiteY98" fmla="*/ 2997 h 10000"/>
                <a:gd name="connsiteX99" fmla="*/ 4485 w 10000"/>
                <a:gd name="connsiteY99" fmla="*/ 2920 h 10000"/>
                <a:gd name="connsiteX100" fmla="*/ 4555 w 10000"/>
                <a:gd name="connsiteY100" fmla="*/ 2843 h 10000"/>
                <a:gd name="connsiteX101" fmla="*/ 4804 w 10000"/>
                <a:gd name="connsiteY101" fmla="*/ 2793 h 10000"/>
                <a:gd name="connsiteX102" fmla="*/ 4936 w 10000"/>
                <a:gd name="connsiteY102" fmla="*/ 2800 h 10000"/>
                <a:gd name="connsiteX103" fmla="*/ 5040 w 10000"/>
                <a:gd name="connsiteY103" fmla="*/ 2726 h 10000"/>
                <a:gd name="connsiteX104" fmla="*/ 5122 w 10000"/>
                <a:gd name="connsiteY104" fmla="*/ 2624 h 10000"/>
                <a:gd name="connsiteX105" fmla="*/ 5087 w 10000"/>
                <a:gd name="connsiteY105" fmla="*/ 2608 h 10000"/>
                <a:gd name="connsiteX106" fmla="*/ 5122 w 10000"/>
                <a:gd name="connsiteY106" fmla="*/ 2499 h 10000"/>
                <a:gd name="connsiteX107" fmla="*/ 4982 w 10000"/>
                <a:gd name="connsiteY107" fmla="*/ 2499 h 10000"/>
                <a:gd name="connsiteX108" fmla="*/ 5050 w 10000"/>
                <a:gd name="connsiteY108" fmla="*/ 2407 h 10000"/>
                <a:gd name="connsiteX109" fmla="*/ 5066 w 10000"/>
                <a:gd name="connsiteY109" fmla="*/ 2297 h 10000"/>
                <a:gd name="connsiteX110" fmla="*/ 5122 w 10000"/>
                <a:gd name="connsiteY110" fmla="*/ 2271 h 10000"/>
                <a:gd name="connsiteX111" fmla="*/ 5228 w 10000"/>
                <a:gd name="connsiteY111" fmla="*/ 2163 h 10000"/>
                <a:gd name="connsiteX112" fmla="*/ 5216 w 10000"/>
                <a:gd name="connsiteY112" fmla="*/ 2078 h 10000"/>
                <a:gd name="connsiteX113" fmla="*/ 5304 w 10000"/>
                <a:gd name="connsiteY113" fmla="*/ 1984 h 10000"/>
                <a:gd name="connsiteX114" fmla="*/ 5397 w 10000"/>
                <a:gd name="connsiteY114" fmla="*/ 1927 h 10000"/>
                <a:gd name="connsiteX115" fmla="*/ 5432 w 10000"/>
                <a:gd name="connsiteY115" fmla="*/ 1827 h 10000"/>
                <a:gd name="connsiteX116" fmla="*/ 5420 w 10000"/>
                <a:gd name="connsiteY116" fmla="*/ 1793 h 10000"/>
                <a:gd name="connsiteX117" fmla="*/ 5503 w 10000"/>
                <a:gd name="connsiteY117" fmla="*/ 1725 h 10000"/>
                <a:gd name="connsiteX118" fmla="*/ 5621 w 10000"/>
                <a:gd name="connsiteY118" fmla="*/ 1523 h 10000"/>
                <a:gd name="connsiteX119" fmla="*/ 5656 w 10000"/>
                <a:gd name="connsiteY119" fmla="*/ 1405 h 10000"/>
                <a:gd name="connsiteX120" fmla="*/ 5716 w 10000"/>
                <a:gd name="connsiteY120" fmla="*/ 1413 h 10000"/>
                <a:gd name="connsiteX121" fmla="*/ 5878 w 10000"/>
                <a:gd name="connsiteY121" fmla="*/ 1280 h 10000"/>
                <a:gd name="connsiteX122" fmla="*/ 6067 w 10000"/>
                <a:gd name="connsiteY122" fmla="*/ 1202 h 10000"/>
                <a:gd name="connsiteX123" fmla="*/ 6089 w 10000"/>
                <a:gd name="connsiteY123" fmla="*/ 1111 h 10000"/>
                <a:gd name="connsiteX124" fmla="*/ 6163 w 10000"/>
                <a:gd name="connsiteY124" fmla="*/ 1011 h 10000"/>
                <a:gd name="connsiteX125" fmla="*/ 6139 w 10000"/>
                <a:gd name="connsiteY125" fmla="*/ 933 h 10000"/>
                <a:gd name="connsiteX126" fmla="*/ 6045 w 10000"/>
                <a:gd name="connsiteY126" fmla="*/ 867 h 10000"/>
                <a:gd name="connsiteX127" fmla="*/ 6089 w 10000"/>
                <a:gd name="connsiteY127" fmla="*/ 782 h 10000"/>
                <a:gd name="connsiteX128" fmla="*/ 6089 w 10000"/>
                <a:gd name="connsiteY128" fmla="*/ 680 h 10000"/>
                <a:gd name="connsiteX129" fmla="*/ 5915 w 10000"/>
                <a:gd name="connsiteY129" fmla="*/ 598 h 10000"/>
                <a:gd name="connsiteX130" fmla="*/ 5739 w 10000"/>
                <a:gd name="connsiteY130" fmla="*/ 646 h 10000"/>
                <a:gd name="connsiteX131" fmla="*/ 5656 w 10000"/>
                <a:gd name="connsiteY131" fmla="*/ 646 h 10000"/>
                <a:gd name="connsiteX132" fmla="*/ 5621 w 10000"/>
                <a:gd name="connsiteY132" fmla="*/ 589 h 10000"/>
                <a:gd name="connsiteX133" fmla="*/ 5621 w 10000"/>
                <a:gd name="connsiteY133" fmla="*/ 481 h 10000"/>
                <a:gd name="connsiteX134" fmla="*/ 5845 w 10000"/>
                <a:gd name="connsiteY134" fmla="*/ 368 h 10000"/>
                <a:gd name="connsiteX135" fmla="*/ 5915 w 10000"/>
                <a:gd name="connsiteY135" fmla="*/ 278 h 10000"/>
                <a:gd name="connsiteX136" fmla="*/ 6056 w 10000"/>
                <a:gd name="connsiteY136" fmla="*/ 202 h 10000"/>
                <a:gd name="connsiteX137" fmla="*/ 6186 w 10000"/>
                <a:gd name="connsiteY137" fmla="*/ 60 h 10000"/>
                <a:gd name="connsiteX138" fmla="*/ 6280 w 10000"/>
                <a:gd name="connsiteY138" fmla="*/ 33 h 10000"/>
                <a:gd name="connsiteX139" fmla="*/ 6410 w 10000"/>
                <a:gd name="connsiteY139" fmla="*/ 49 h 10000"/>
                <a:gd name="connsiteX140" fmla="*/ 6683 w 10000"/>
                <a:gd name="connsiteY140" fmla="*/ 0 h 10000"/>
                <a:gd name="connsiteX141" fmla="*/ 6812 w 10000"/>
                <a:gd name="connsiteY141" fmla="*/ 83 h 10000"/>
                <a:gd name="connsiteX142" fmla="*/ 6799 w 10000"/>
                <a:gd name="connsiteY142" fmla="*/ 144 h 10000"/>
                <a:gd name="connsiteX143" fmla="*/ 6861 w 10000"/>
                <a:gd name="connsiteY143" fmla="*/ 170 h 10000"/>
                <a:gd name="connsiteX144" fmla="*/ 6905 w 10000"/>
                <a:gd name="connsiteY144" fmla="*/ 227 h 10000"/>
                <a:gd name="connsiteX145" fmla="*/ 6835 w 10000"/>
                <a:gd name="connsiteY145" fmla="*/ 293 h 10000"/>
                <a:gd name="connsiteX146" fmla="*/ 6741 w 10000"/>
                <a:gd name="connsiteY146" fmla="*/ 447 h 10000"/>
                <a:gd name="connsiteX147" fmla="*/ 6590 w 10000"/>
                <a:gd name="connsiteY147" fmla="*/ 564 h 10000"/>
                <a:gd name="connsiteX148" fmla="*/ 6447 w 10000"/>
                <a:gd name="connsiteY148" fmla="*/ 631 h 10000"/>
                <a:gd name="connsiteX149" fmla="*/ 6555 w 10000"/>
                <a:gd name="connsiteY149" fmla="*/ 657 h 10000"/>
                <a:gd name="connsiteX150" fmla="*/ 6694 w 10000"/>
                <a:gd name="connsiteY150" fmla="*/ 759 h 10000"/>
                <a:gd name="connsiteX151" fmla="*/ 6789 w 10000"/>
                <a:gd name="connsiteY151" fmla="*/ 767 h 10000"/>
                <a:gd name="connsiteX152" fmla="*/ 6835 w 10000"/>
                <a:gd name="connsiteY152" fmla="*/ 875 h 10000"/>
                <a:gd name="connsiteX153" fmla="*/ 6928 w 10000"/>
                <a:gd name="connsiteY153" fmla="*/ 899 h 10000"/>
                <a:gd name="connsiteX154" fmla="*/ 7002 w 10000"/>
                <a:gd name="connsiteY154" fmla="*/ 890 h 10000"/>
                <a:gd name="connsiteX155" fmla="*/ 7143 w 10000"/>
                <a:gd name="connsiteY155" fmla="*/ 725 h 10000"/>
                <a:gd name="connsiteX156" fmla="*/ 7273 w 10000"/>
                <a:gd name="connsiteY156" fmla="*/ 742 h 10000"/>
                <a:gd name="connsiteX157" fmla="*/ 7294 w 10000"/>
                <a:gd name="connsiteY157" fmla="*/ 790 h 10000"/>
                <a:gd name="connsiteX158" fmla="*/ 7389 w 10000"/>
                <a:gd name="connsiteY158" fmla="*/ 850 h 10000"/>
                <a:gd name="connsiteX159" fmla="*/ 7389 w 10000"/>
                <a:gd name="connsiteY159" fmla="*/ 890 h 10000"/>
                <a:gd name="connsiteX160" fmla="*/ 7472 w 10000"/>
                <a:gd name="connsiteY160" fmla="*/ 917 h 10000"/>
                <a:gd name="connsiteX161" fmla="*/ 7590 w 10000"/>
                <a:gd name="connsiteY161" fmla="*/ 917 h 10000"/>
                <a:gd name="connsiteX162" fmla="*/ 7603 w 10000"/>
                <a:gd name="connsiteY162" fmla="*/ 993 h 10000"/>
                <a:gd name="connsiteX163" fmla="*/ 7499 w 10000"/>
                <a:gd name="connsiteY163" fmla="*/ 1028 h 10000"/>
                <a:gd name="connsiteX164" fmla="*/ 7590 w 10000"/>
                <a:gd name="connsiteY164" fmla="*/ 1356 h 10000"/>
                <a:gd name="connsiteX165" fmla="*/ 7687 w 10000"/>
                <a:gd name="connsiteY165" fmla="*/ 1505 h 10000"/>
                <a:gd name="connsiteX166" fmla="*/ 7661 w 10000"/>
                <a:gd name="connsiteY166" fmla="*/ 1575 h 10000"/>
                <a:gd name="connsiteX167" fmla="*/ 7744 w 10000"/>
                <a:gd name="connsiteY167" fmla="*/ 1649 h 10000"/>
                <a:gd name="connsiteX168" fmla="*/ 7758 w 10000"/>
                <a:gd name="connsiteY168" fmla="*/ 1700 h 10000"/>
                <a:gd name="connsiteX169" fmla="*/ 7980 w 10000"/>
                <a:gd name="connsiteY169" fmla="*/ 1757 h 10000"/>
                <a:gd name="connsiteX170" fmla="*/ 8254 w 10000"/>
                <a:gd name="connsiteY170" fmla="*/ 1708 h 10000"/>
                <a:gd name="connsiteX171" fmla="*/ 8286 w 10000"/>
                <a:gd name="connsiteY171" fmla="*/ 1641 h 10000"/>
                <a:gd name="connsiteX172" fmla="*/ 8381 w 10000"/>
                <a:gd name="connsiteY172" fmla="*/ 1665 h 10000"/>
                <a:gd name="connsiteX173" fmla="*/ 8441 w 10000"/>
                <a:gd name="connsiteY173" fmla="*/ 1725 h 10000"/>
                <a:gd name="connsiteX174" fmla="*/ 8586 w 10000"/>
                <a:gd name="connsiteY174" fmla="*/ 1683 h 10000"/>
                <a:gd name="connsiteX175" fmla="*/ 8667 w 10000"/>
                <a:gd name="connsiteY175" fmla="*/ 1683 h 10000"/>
                <a:gd name="connsiteX176" fmla="*/ 8785 w 10000"/>
                <a:gd name="connsiteY176" fmla="*/ 1749 h 10000"/>
                <a:gd name="connsiteX177" fmla="*/ 8853 w 10000"/>
                <a:gd name="connsiteY177" fmla="*/ 1657 h 10000"/>
                <a:gd name="connsiteX178" fmla="*/ 8996 w 10000"/>
                <a:gd name="connsiteY178" fmla="*/ 1700 h 10000"/>
                <a:gd name="connsiteX179" fmla="*/ 9070 w 10000"/>
                <a:gd name="connsiteY179" fmla="*/ 1649 h 10000"/>
                <a:gd name="connsiteX180" fmla="*/ 9126 w 10000"/>
                <a:gd name="connsiteY180" fmla="*/ 1657 h 10000"/>
                <a:gd name="connsiteX181" fmla="*/ 9184 w 10000"/>
                <a:gd name="connsiteY181" fmla="*/ 1609 h 10000"/>
                <a:gd name="connsiteX182" fmla="*/ 9174 w 10000"/>
                <a:gd name="connsiteY182" fmla="*/ 1557 h 10000"/>
                <a:gd name="connsiteX183" fmla="*/ 9257 w 10000"/>
                <a:gd name="connsiteY183" fmla="*/ 1531 h 10000"/>
                <a:gd name="connsiteX184" fmla="*/ 9315 w 10000"/>
                <a:gd name="connsiteY184" fmla="*/ 1447 h 10000"/>
                <a:gd name="connsiteX185" fmla="*/ 9484 w 10000"/>
                <a:gd name="connsiteY185" fmla="*/ 1456 h 10000"/>
                <a:gd name="connsiteX186" fmla="*/ 9729 w 10000"/>
                <a:gd name="connsiteY186" fmla="*/ 1700 h 10000"/>
                <a:gd name="connsiteX187" fmla="*/ 9775 w 10000"/>
                <a:gd name="connsiteY187" fmla="*/ 1784 h 10000"/>
                <a:gd name="connsiteX188" fmla="*/ 9942 w 10000"/>
                <a:gd name="connsiteY188" fmla="*/ 1894 h 10000"/>
                <a:gd name="connsiteX189" fmla="*/ 10000 w 10000"/>
                <a:gd name="connsiteY189" fmla="*/ 1994 h 10000"/>
                <a:gd name="connsiteX190" fmla="*/ 9870 w 10000"/>
                <a:gd name="connsiteY190" fmla="*/ 2130 h 10000"/>
                <a:gd name="connsiteX191" fmla="*/ 9775 w 10000"/>
                <a:gd name="connsiteY191" fmla="*/ 2180 h 10000"/>
                <a:gd name="connsiteX192" fmla="*/ 9824 w 10000"/>
                <a:gd name="connsiteY192" fmla="*/ 2323 h 10000"/>
                <a:gd name="connsiteX193" fmla="*/ 9679 w 10000"/>
                <a:gd name="connsiteY193" fmla="*/ 2433 h 10000"/>
                <a:gd name="connsiteX194" fmla="*/ 9598 w 10000"/>
                <a:gd name="connsiteY194" fmla="*/ 2458 h 10000"/>
                <a:gd name="connsiteX195" fmla="*/ 9598 w 10000"/>
                <a:gd name="connsiteY195" fmla="*/ 2533 h 10000"/>
                <a:gd name="connsiteX196" fmla="*/ 9493 w 10000"/>
                <a:gd name="connsiteY196" fmla="*/ 2677 h 10000"/>
                <a:gd name="connsiteX197" fmla="*/ 9422 w 10000"/>
                <a:gd name="connsiteY197" fmla="*/ 2685 h 10000"/>
                <a:gd name="connsiteX198" fmla="*/ 9435 w 10000"/>
                <a:gd name="connsiteY198" fmla="*/ 2785 h 10000"/>
                <a:gd name="connsiteX199" fmla="*/ 9371 w 10000"/>
                <a:gd name="connsiteY199" fmla="*/ 2860 h 10000"/>
                <a:gd name="connsiteX200" fmla="*/ 9389 w 10000"/>
                <a:gd name="connsiteY200" fmla="*/ 3198 h 10000"/>
                <a:gd name="connsiteX201" fmla="*/ 9422 w 10000"/>
                <a:gd name="connsiteY201" fmla="*/ 3223 h 10000"/>
                <a:gd name="connsiteX202" fmla="*/ 9410 w 10000"/>
                <a:gd name="connsiteY202" fmla="*/ 3333 h 10000"/>
                <a:gd name="connsiteX203" fmla="*/ 9389 w 10000"/>
                <a:gd name="connsiteY203" fmla="*/ 3433 h 10000"/>
                <a:gd name="connsiteX204" fmla="*/ 9304 w 10000"/>
                <a:gd name="connsiteY204" fmla="*/ 3483 h 10000"/>
                <a:gd name="connsiteX205" fmla="*/ 9151 w 10000"/>
                <a:gd name="connsiteY205" fmla="*/ 3442 h 10000"/>
                <a:gd name="connsiteX206" fmla="*/ 9081 w 10000"/>
                <a:gd name="connsiteY206" fmla="*/ 3501 h 10000"/>
                <a:gd name="connsiteX207" fmla="*/ 9091 w 10000"/>
                <a:gd name="connsiteY207" fmla="*/ 3551 h 10000"/>
                <a:gd name="connsiteX208" fmla="*/ 9042 w 10000"/>
                <a:gd name="connsiteY208" fmla="*/ 3651 h 10000"/>
                <a:gd name="connsiteX209" fmla="*/ 8961 w 10000"/>
                <a:gd name="connsiteY209" fmla="*/ 3720 h 10000"/>
                <a:gd name="connsiteX210" fmla="*/ 8938 w 10000"/>
                <a:gd name="connsiteY210" fmla="*/ 3838 h 10000"/>
                <a:gd name="connsiteX211" fmla="*/ 8880 w 10000"/>
                <a:gd name="connsiteY211" fmla="*/ 3939 h 10000"/>
                <a:gd name="connsiteX212" fmla="*/ 8890 w 10000"/>
                <a:gd name="connsiteY212" fmla="*/ 4006 h 10000"/>
                <a:gd name="connsiteX213" fmla="*/ 8867 w 10000"/>
                <a:gd name="connsiteY213" fmla="*/ 4074 h 10000"/>
                <a:gd name="connsiteX214" fmla="*/ 8913 w 10000"/>
                <a:gd name="connsiteY214" fmla="*/ 4132 h 10000"/>
                <a:gd name="connsiteX215" fmla="*/ 8843 w 10000"/>
                <a:gd name="connsiteY215" fmla="*/ 4224 h 10000"/>
                <a:gd name="connsiteX216" fmla="*/ 8726 w 10000"/>
                <a:gd name="connsiteY216" fmla="*/ 4082 h 10000"/>
                <a:gd name="connsiteX217" fmla="*/ 8726 w 10000"/>
                <a:gd name="connsiteY217" fmla="*/ 3972 h 10000"/>
                <a:gd name="connsiteX218" fmla="*/ 8691 w 10000"/>
                <a:gd name="connsiteY218" fmla="*/ 3955 h 10000"/>
                <a:gd name="connsiteX219" fmla="*/ 8547 w 10000"/>
                <a:gd name="connsiteY219" fmla="*/ 4030 h 10000"/>
                <a:gd name="connsiteX220" fmla="*/ 8323 w 10000"/>
                <a:gd name="connsiteY220" fmla="*/ 4207 h 10000"/>
                <a:gd name="connsiteX221" fmla="*/ 8193 w 10000"/>
                <a:gd name="connsiteY221" fmla="*/ 4334 h 10000"/>
                <a:gd name="connsiteX222" fmla="*/ 7992 w 10000"/>
                <a:gd name="connsiteY222" fmla="*/ 4401 h 10000"/>
                <a:gd name="connsiteX223" fmla="*/ 7920 w 10000"/>
                <a:gd name="connsiteY223" fmla="*/ 4501 h 10000"/>
                <a:gd name="connsiteX224" fmla="*/ 7863 w 10000"/>
                <a:gd name="connsiteY224" fmla="*/ 4535 h 10000"/>
                <a:gd name="connsiteX225" fmla="*/ 7638 w 10000"/>
                <a:gd name="connsiteY225" fmla="*/ 4627 h 10000"/>
                <a:gd name="connsiteX226" fmla="*/ 7449 w 10000"/>
                <a:gd name="connsiteY226" fmla="*/ 4737 h 10000"/>
                <a:gd name="connsiteX227" fmla="*/ 7404 w 10000"/>
                <a:gd name="connsiteY227" fmla="*/ 4823 h 10000"/>
                <a:gd name="connsiteX228" fmla="*/ 7330 w 10000"/>
                <a:gd name="connsiteY228" fmla="*/ 4863 h 10000"/>
                <a:gd name="connsiteX229" fmla="*/ 7426 w 10000"/>
                <a:gd name="connsiteY229" fmla="*/ 4972 h 10000"/>
                <a:gd name="connsiteX230" fmla="*/ 7520 w 10000"/>
                <a:gd name="connsiteY230" fmla="*/ 5056 h 10000"/>
                <a:gd name="connsiteX231" fmla="*/ 7650 w 10000"/>
                <a:gd name="connsiteY231" fmla="*/ 5091 h 10000"/>
                <a:gd name="connsiteX232" fmla="*/ 7603 w 10000"/>
                <a:gd name="connsiteY232" fmla="*/ 5150 h 10000"/>
                <a:gd name="connsiteX233" fmla="*/ 7696 w 10000"/>
                <a:gd name="connsiteY233" fmla="*/ 5167 h 10000"/>
                <a:gd name="connsiteX234" fmla="*/ 7696 w 10000"/>
                <a:gd name="connsiteY234" fmla="*/ 5267 h 10000"/>
                <a:gd name="connsiteX235" fmla="*/ 7768 w 10000"/>
                <a:gd name="connsiteY235" fmla="*/ 5343 h 10000"/>
                <a:gd name="connsiteX236" fmla="*/ 7884 w 10000"/>
                <a:gd name="connsiteY236" fmla="*/ 5327 h 10000"/>
                <a:gd name="connsiteX237" fmla="*/ 7934 w 10000"/>
                <a:gd name="connsiteY237" fmla="*/ 5243 h 10000"/>
                <a:gd name="connsiteX238" fmla="*/ 8027 w 10000"/>
                <a:gd name="connsiteY238" fmla="*/ 5234 h 10000"/>
                <a:gd name="connsiteX239" fmla="*/ 8038 w 10000"/>
                <a:gd name="connsiteY239" fmla="*/ 5167 h 10000"/>
                <a:gd name="connsiteX240" fmla="*/ 8159 w 10000"/>
                <a:gd name="connsiteY240" fmla="*/ 5167 h 10000"/>
                <a:gd name="connsiteX241" fmla="*/ 8110 w 10000"/>
                <a:gd name="connsiteY241" fmla="*/ 5251 h 10000"/>
                <a:gd name="connsiteX242" fmla="*/ 8226 w 10000"/>
                <a:gd name="connsiteY242" fmla="*/ 5292 h 10000"/>
                <a:gd name="connsiteX243" fmla="*/ 8205 w 10000"/>
                <a:gd name="connsiteY243" fmla="*/ 5368 h 10000"/>
                <a:gd name="connsiteX244" fmla="*/ 8027 w 10000"/>
                <a:gd name="connsiteY244" fmla="*/ 5377 h 10000"/>
                <a:gd name="connsiteX245" fmla="*/ 7899 w 10000"/>
                <a:gd name="connsiteY245" fmla="*/ 5427 h 10000"/>
                <a:gd name="connsiteX246" fmla="*/ 7782 w 10000"/>
                <a:gd name="connsiteY246" fmla="*/ 5454 h 10000"/>
                <a:gd name="connsiteX247" fmla="*/ 7782 w 10000"/>
                <a:gd name="connsiteY247" fmla="*/ 5571 h 10000"/>
                <a:gd name="connsiteX248" fmla="*/ 7899 w 10000"/>
                <a:gd name="connsiteY248" fmla="*/ 5698 h 10000"/>
                <a:gd name="connsiteX249" fmla="*/ 7803 w 10000"/>
                <a:gd name="connsiteY249" fmla="*/ 5815 h 10000"/>
                <a:gd name="connsiteX250" fmla="*/ 7613 w 10000"/>
                <a:gd name="connsiteY250" fmla="*/ 5830 h 10000"/>
                <a:gd name="connsiteX251" fmla="*/ 7638 w 10000"/>
                <a:gd name="connsiteY251" fmla="*/ 5965 h 10000"/>
                <a:gd name="connsiteX252" fmla="*/ 7627 w 10000"/>
                <a:gd name="connsiteY252" fmla="*/ 6051 h 10000"/>
                <a:gd name="connsiteX253" fmla="*/ 7567 w 10000"/>
                <a:gd name="connsiteY253" fmla="*/ 6092 h 10000"/>
                <a:gd name="connsiteX254" fmla="*/ 7449 w 10000"/>
                <a:gd name="connsiteY254" fmla="*/ 6058 h 10000"/>
                <a:gd name="connsiteX255" fmla="*/ 7345 w 10000"/>
                <a:gd name="connsiteY255" fmla="*/ 5949 h 10000"/>
                <a:gd name="connsiteX256" fmla="*/ 7226 w 10000"/>
                <a:gd name="connsiteY256" fmla="*/ 6034 h 10000"/>
                <a:gd name="connsiteX257" fmla="*/ 7108 w 10000"/>
                <a:gd name="connsiteY257" fmla="*/ 5975 h 10000"/>
                <a:gd name="connsiteX258" fmla="*/ 7095 w 10000"/>
                <a:gd name="connsiteY258" fmla="*/ 5942 h 10000"/>
                <a:gd name="connsiteX259" fmla="*/ 6928 w 10000"/>
                <a:gd name="connsiteY259" fmla="*/ 5865 h 10000"/>
                <a:gd name="connsiteX260" fmla="*/ 6882 w 10000"/>
                <a:gd name="connsiteY260" fmla="*/ 5882 h 10000"/>
                <a:gd name="connsiteX261" fmla="*/ 6905 w 10000"/>
                <a:gd name="connsiteY261" fmla="*/ 5975 h 10000"/>
                <a:gd name="connsiteX262" fmla="*/ 6812 w 10000"/>
                <a:gd name="connsiteY262" fmla="*/ 6092 h 10000"/>
                <a:gd name="connsiteX263" fmla="*/ 6882 w 10000"/>
                <a:gd name="connsiteY263" fmla="*/ 6118 h 10000"/>
                <a:gd name="connsiteX264" fmla="*/ 7014 w 10000"/>
                <a:gd name="connsiteY264" fmla="*/ 6100 h 10000"/>
                <a:gd name="connsiteX265" fmla="*/ 7037 w 10000"/>
                <a:gd name="connsiteY265" fmla="*/ 6142 h 10000"/>
                <a:gd name="connsiteX266" fmla="*/ 7014 w 10000"/>
                <a:gd name="connsiteY266" fmla="*/ 6194 h 10000"/>
                <a:gd name="connsiteX267" fmla="*/ 7060 w 10000"/>
                <a:gd name="connsiteY267" fmla="*/ 6260 h 10000"/>
                <a:gd name="connsiteX268" fmla="*/ 7166 w 10000"/>
                <a:gd name="connsiteY268" fmla="*/ 6304 h 10000"/>
                <a:gd name="connsiteX269" fmla="*/ 7143 w 10000"/>
                <a:gd name="connsiteY269" fmla="*/ 6405 h 10000"/>
                <a:gd name="connsiteX270" fmla="*/ 7213 w 10000"/>
                <a:gd name="connsiteY270" fmla="*/ 6455 h 10000"/>
                <a:gd name="connsiteX271" fmla="*/ 7129 w 10000"/>
                <a:gd name="connsiteY271" fmla="*/ 6505 h 10000"/>
                <a:gd name="connsiteX272" fmla="*/ 7108 w 10000"/>
                <a:gd name="connsiteY272" fmla="*/ 6689 h 10000"/>
                <a:gd name="connsiteX273" fmla="*/ 7060 w 10000"/>
                <a:gd name="connsiteY273" fmla="*/ 6697 h 10000"/>
                <a:gd name="connsiteX274" fmla="*/ 7118 w 10000"/>
                <a:gd name="connsiteY274" fmla="*/ 6781 h 10000"/>
                <a:gd name="connsiteX275" fmla="*/ 7129 w 10000"/>
                <a:gd name="connsiteY275" fmla="*/ 6924 h 10000"/>
                <a:gd name="connsiteX276" fmla="*/ 7189 w 10000"/>
                <a:gd name="connsiteY276" fmla="*/ 6958 h 10000"/>
                <a:gd name="connsiteX277" fmla="*/ 7203 w 10000"/>
                <a:gd name="connsiteY277" fmla="*/ 7002 h 10000"/>
                <a:gd name="connsiteX278" fmla="*/ 7249 w 10000"/>
                <a:gd name="connsiteY278" fmla="*/ 7010 h 10000"/>
                <a:gd name="connsiteX279" fmla="*/ 7257 w 10000"/>
                <a:gd name="connsiteY279" fmla="*/ 7093 h 10000"/>
                <a:gd name="connsiteX280" fmla="*/ 7236 w 10000"/>
                <a:gd name="connsiteY280" fmla="*/ 7153 h 10000"/>
                <a:gd name="connsiteX281" fmla="*/ 7358 w 10000"/>
                <a:gd name="connsiteY281" fmla="*/ 7187 h 10000"/>
                <a:gd name="connsiteX282" fmla="*/ 7532 w 10000"/>
                <a:gd name="connsiteY282" fmla="*/ 7117 h 10000"/>
                <a:gd name="connsiteX283" fmla="*/ 7791 w 10000"/>
                <a:gd name="connsiteY283" fmla="*/ 6984 h 10000"/>
                <a:gd name="connsiteX284" fmla="*/ 7863 w 10000"/>
                <a:gd name="connsiteY284" fmla="*/ 6984 h 10000"/>
                <a:gd name="connsiteX285" fmla="*/ 7863 w 10000"/>
                <a:gd name="connsiteY285" fmla="*/ 7085 h 10000"/>
                <a:gd name="connsiteX286" fmla="*/ 7911 w 10000"/>
                <a:gd name="connsiteY286" fmla="*/ 7101 h 10000"/>
                <a:gd name="connsiteX287" fmla="*/ 7992 w 10000"/>
                <a:gd name="connsiteY287" fmla="*/ 7220 h 10000"/>
                <a:gd name="connsiteX288" fmla="*/ 8050 w 10000"/>
                <a:gd name="connsiteY288" fmla="*/ 7229 h 10000"/>
                <a:gd name="connsiteX289" fmla="*/ 8015 w 10000"/>
                <a:gd name="connsiteY289" fmla="*/ 7296 h 10000"/>
                <a:gd name="connsiteX290" fmla="*/ 8110 w 10000"/>
                <a:gd name="connsiteY290" fmla="*/ 7447 h 10000"/>
                <a:gd name="connsiteX291" fmla="*/ 8110 w 10000"/>
                <a:gd name="connsiteY291" fmla="*/ 7522 h 10000"/>
                <a:gd name="connsiteX292" fmla="*/ 8159 w 10000"/>
                <a:gd name="connsiteY292" fmla="*/ 7608 h 10000"/>
                <a:gd name="connsiteX293" fmla="*/ 8085 w 10000"/>
                <a:gd name="connsiteY293" fmla="*/ 7674 h 10000"/>
                <a:gd name="connsiteX294" fmla="*/ 8004 w 10000"/>
                <a:gd name="connsiteY294" fmla="*/ 7666 h 10000"/>
                <a:gd name="connsiteX295" fmla="*/ 8004 w 10000"/>
                <a:gd name="connsiteY295" fmla="*/ 7709 h 10000"/>
                <a:gd name="connsiteX296" fmla="*/ 8085 w 10000"/>
                <a:gd name="connsiteY296" fmla="*/ 7758 h 10000"/>
                <a:gd name="connsiteX297" fmla="*/ 8122 w 10000"/>
                <a:gd name="connsiteY297" fmla="*/ 7725 h 10000"/>
                <a:gd name="connsiteX298" fmla="*/ 8193 w 10000"/>
                <a:gd name="connsiteY298" fmla="*/ 7800 h 10000"/>
                <a:gd name="connsiteX299" fmla="*/ 8277 w 10000"/>
                <a:gd name="connsiteY299" fmla="*/ 7800 h 10000"/>
                <a:gd name="connsiteX300" fmla="*/ 8226 w 10000"/>
                <a:gd name="connsiteY300" fmla="*/ 8012 h 10000"/>
                <a:gd name="connsiteX301" fmla="*/ 8193 w 10000"/>
                <a:gd name="connsiteY301" fmla="*/ 8054 h 10000"/>
                <a:gd name="connsiteX302" fmla="*/ 8085 w 10000"/>
                <a:gd name="connsiteY302" fmla="*/ 8037 h 10000"/>
                <a:gd name="connsiteX303" fmla="*/ 7957 w 10000"/>
                <a:gd name="connsiteY303" fmla="*/ 8062 h 10000"/>
                <a:gd name="connsiteX304" fmla="*/ 7911 w 10000"/>
                <a:gd name="connsiteY304" fmla="*/ 8112 h 10000"/>
                <a:gd name="connsiteX305" fmla="*/ 7899 w 10000"/>
                <a:gd name="connsiteY305" fmla="*/ 8163 h 10000"/>
                <a:gd name="connsiteX306" fmla="*/ 7818 w 10000"/>
                <a:gd name="connsiteY306" fmla="*/ 8220 h 10000"/>
                <a:gd name="connsiteX307" fmla="*/ 7687 w 10000"/>
                <a:gd name="connsiteY307" fmla="*/ 8230 h 10000"/>
                <a:gd name="connsiteX308" fmla="*/ 7661 w 10000"/>
                <a:gd name="connsiteY308" fmla="*/ 8255 h 10000"/>
                <a:gd name="connsiteX309" fmla="*/ 7578 w 10000"/>
                <a:gd name="connsiteY309" fmla="*/ 8212 h 10000"/>
                <a:gd name="connsiteX310" fmla="*/ 7499 w 10000"/>
                <a:gd name="connsiteY310" fmla="*/ 8220 h 10000"/>
                <a:gd name="connsiteX311" fmla="*/ 7449 w 10000"/>
                <a:gd name="connsiteY311" fmla="*/ 8188 h 10000"/>
                <a:gd name="connsiteX312" fmla="*/ 7345 w 10000"/>
                <a:gd name="connsiteY312" fmla="*/ 8171 h 10000"/>
                <a:gd name="connsiteX313" fmla="*/ 7368 w 10000"/>
                <a:gd name="connsiteY313" fmla="*/ 8230 h 10000"/>
                <a:gd name="connsiteX314" fmla="*/ 7319 w 10000"/>
                <a:gd name="connsiteY314" fmla="*/ 8289 h 10000"/>
                <a:gd name="connsiteX315" fmla="*/ 7143 w 10000"/>
                <a:gd name="connsiteY315" fmla="*/ 8281 h 10000"/>
                <a:gd name="connsiteX316" fmla="*/ 7085 w 10000"/>
                <a:gd name="connsiteY316" fmla="*/ 8255 h 10000"/>
                <a:gd name="connsiteX317" fmla="*/ 6990 w 10000"/>
                <a:gd name="connsiteY317" fmla="*/ 8281 h 10000"/>
                <a:gd name="connsiteX318" fmla="*/ 6977 w 10000"/>
                <a:gd name="connsiteY318" fmla="*/ 8364 h 10000"/>
                <a:gd name="connsiteX319" fmla="*/ 6799 w 10000"/>
                <a:gd name="connsiteY319" fmla="*/ 8458 h 10000"/>
                <a:gd name="connsiteX320" fmla="*/ 6741 w 10000"/>
                <a:gd name="connsiteY320" fmla="*/ 8407 h 10000"/>
                <a:gd name="connsiteX321" fmla="*/ 6613 w 10000"/>
                <a:gd name="connsiteY321" fmla="*/ 8431 h 10000"/>
                <a:gd name="connsiteX322" fmla="*/ 6530 w 10000"/>
                <a:gd name="connsiteY322" fmla="*/ 8458 h 10000"/>
                <a:gd name="connsiteX323" fmla="*/ 6518 w 10000"/>
                <a:gd name="connsiteY323" fmla="*/ 8498 h 10000"/>
                <a:gd name="connsiteX324" fmla="*/ 6336 w 10000"/>
                <a:gd name="connsiteY324" fmla="*/ 8591 h 10000"/>
                <a:gd name="connsiteX325" fmla="*/ 6236 w 10000"/>
                <a:gd name="connsiteY325" fmla="*/ 8574 h 10000"/>
                <a:gd name="connsiteX326" fmla="*/ 6128 w 10000"/>
                <a:gd name="connsiteY326" fmla="*/ 8607 h 10000"/>
                <a:gd name="connsiteX327" fmla="*/ 6045 w 10000"/>
                <a:gd name="connsiteY327" fmla="*/ 8660 h 10000"/>
                <a:gd name="connsiteX328" fmla="*/ 5927 w 10000"/>
                <a:gd name="connsiteY328" fmla="*/ 8693 h 10000"/>
                <a:gd name="connsiteX329" fmla="*/ 5936 w 10000"/>
                <a:gd name="connsiteY329" fmla="*/ 8742 h 10000"/>
                <a:gd name="connsiteX330" fmla="*/ 5834 w 10000"/>
                <a:gd name="connsiteY330" fmla="*/ 8776 h 10000"/>
                <a:gd name="connsiteX331" fmla="*/ 5677 w 10000"/>
                <a:gd name="connsiteY331" fmla="*/ 8920 h 10000"/>
                <a:gd name="connsiteX332" fmla="*/ 5656 w 10000"/>
                <a:gd name="connsiteY332" fmla="*/ 8980 h 10000"/>
                <a:gd name="connsiteX333" fmla="*/ 5607 w 10000"/>
                <a:gd name="connsiteY333" fmla="*/ 8962 h 10000"/>
                <a:gd name="connsiteX334" fmla="*/ 5631 w 10000"/>
                <a:gd name="connsiteY334" fmla="*/ 8920 h 10000"/>
                <a:gd name="connsiteX335" fmla="*/ 5478 w 10000"/>
                <a:gd name="connsiteY335" fmla="*/ 8702 h 10000"/>
                <a:gd name="connsiteX336" fmla="*/ 5478 w 10000"/>
                <a:gd name="connsiteY336" fmla="*/ 8616 h 10000"/>
                <a:gd name="connsiteX337" fmla="*/ 5410 w 10000"/>
                <a:gd name="connsiteY337" fmla="*/ 8616 h 10000"/>
                <a:gd name="connsiteX338" fmla="*/ 5191 w 10000"/>
                <a:gd name="connsiteY338" fmla="*/ 8533 h 10000"/>
                <a:gd name="connsiteX339" fmla="*/ 5066 w 10000"/>
                <a:gd name="connsiteY339" fmla="*/ 8574 h 10000"/>
                <a:gd name="connsiteX340" fmla="*/ 5029 w 10000"/>
                <a:gd name="connsiteY340" fmla="*/ 8625 h 10000"/>
                <a:gd name="connsiteX341" fmla="*/ 5122 w 10000"/>
                <a:gd name="connsiteY341" fmla="*/ 8684 h 10000"/>
                <a:gd name="connsiteX342" fmla="*/ 5145 w 10000"/>
                <a:gd name="connsiteY342" fmla="*/ 8734 h 10000"/>
                <a:gd name="connsiteX343" fmla="*/ 5087 w 10000"/>
                <a:gd name="connsiteY343" fmla="*/ 8785 h 10000"/>
                <a:gd name="connsiteX344" fmla="*/ 5100 w 10000"/>
                <a:gd name="connsiteY344" fmla="*/ 8826 h 10000"/>
                <a:gd name="connsiteX345" fmla="*/ 5077 w 10000"/>
                <a:gd name="connsiteY345" fmla="*/ 8912 h 10000"/>
                <a:gd name="connsiteX346" fmla="*/ 5087 w 10000"/>
                <a:gd name="connsiteY346" fmla="*/ 8996 h 10000"/>
                <a:gd name="connsiteX347" fmla="*/ 5159 w 10000"/>
                <a:gd name="connsiteY347" fmla="*/ 9130 h 10000"/>
                <a:gd name="connsiteX348" fmla="*/ 5087 w 10000"/>
                <a:gd name="connsiteY348" fmla="*/ 9179 h 10000"/>
                <a:gd name="connsiteX349" fmla="*/ 5100 w 10000"/>
                <a:gd name="connsiteY349" fmla="*/ 9224 h 10000"/>
                <a:gd name="connsiteX350" fmla="*/ 5040 w 10000"/>
                <a:gd name="connsiteY350" fmla="*/ 9240 h 10000"/>
                <a:gd name="connsiteX351" fmla="*/ 5006 w 10000"/>
                <a:gd name="connsiteY351" fmla="*/ 9265 h 10000"/>
                <a:gd name="connsiteX352" fmla="*/ 4779 w 10000"/>
                <a:gd name="connsiteY352" fmla="*/ 9248 h 10000"/>
                <a:gd name="connsiteX353" fmla="*/ 4745 w 10000"/>
                <a:gd name="connsiteY353" fmla="*/ 9197 h 10000"/>
                <a:gd name="connsiteX354" fmla="*/ 4673 w 10000"/>
                <a:gd name="connsiteY354" fmla="*/ 9232 h 10000"/>
                <a:gd name="connsiteX355" fmla="*/ 4522 w 10000"/>
                <a:gd name="connsiteY355" fmla="*/ 9214 h 10000"/>
                <a:gd name="connsiteX356" fmla="*/ 4416 w 10000"/>
                <a:gd name="connsiteY356" fmla="*/ 9240 h 10000"/>
                <a:gd name="connsiteX357" fmla="*/ 4354 w 10000"/>
                <a:gd name="connsiteY357" fmla="*/ 9062 h 10000"/>
                <a:gd name="connsiteX358" fmla="*/ 4295 w 10000"/>
                <a:gd name="connsiteY358" fmla="*/ 9055 h 10000"/>
                <a:gd name="connsiteX359" fmla="*/ 4224 w 10000"/>
                <a:gd name="connsiteY359" fmla="*/ 8945 h 10000"/>
                <a:gd name="connsiteX360" fmla="*/ 4263 w 10000"/>
                <a:gd name="connsiteY360" fmla="*/ 8895 h 10000"/>
                <a:gd name="connsiteX361" fmla="*/ 4344 w 10000"/>
                <a:gd name="connsiteY361" fmla="*/ 8920 h 10000"/>
                <a:gd name="connsiteX362" fmla="*/ 4381 w 10000"/>
                <a:gd name="connsiteY362" fmla="*/ 8860 h 10000"/>
                <a:gd name="connsiteX363" fmla="*/ 4323 w 10000"/>
                <a:gd name="connsiteY363" fmla="*/ 8818 h 10000"/>
                <a:gd name="connsiteX364" fmla="*/ 4354 w 10000"/>
                <a:gd name="connsiteY364" fmla="*/ 8776 h 10000"/>
                <a:gd name="connsiteX365" fmla="*/ 4203 w 10000"/>
                <a:gd name="connsiteY365" fmla="*/ 8693 h 10000"/>
                <a:gd name="connsiteX366" fmla="*/ 4213 w 10000"/>
                <a:gd name="connsiteY366" fmla="*/ 8650 h 10000"/>
                <a:gd name="connsiteX367" fmla="*/ 4120 w 10000"/>
                <a:gd name="connsiteY367" fmla="*/ 8607 h 10000"/>
                <a:gd name="connsiteX368" fmla="*/ 4178 w 10000"/>
                <a:gd name="connsiteY368" fmla="*/ 8559 h 10000"/>
                <a:gd name="connsiteX369" fmla="*/ 4154 w 10000"/>
                <a:gd name="connsiteY369" fmla="*/ 8498 h 10000"/>
                <a:gd name="connsiteX370" fmla="*/ 4048 w 10000"/>
                <a:gd name="connsiteY370" fmla="*/ 8407 h 10000"/>
                <a:gd name="connsiteX371" fmla="*/ 3979 w 10000"/>
                <a:gd name="connsiteY371" fmla="*/ 8329 h 10000"/>
                <a:gd name="connsiteX372" fmla="*/ 3837 w 10000"/>
                <a:gd name="connsiteY372" fmla="*/ 8364 h 10000"/>
                <a:gd name="connsiteX373" fmla="*/ 3756 w 10000"/>
                <a:gd name="connsiteY373" fmla="*/ 8356 h 10000"/>
                <a:gd name="connsiteX374" fmla="*/ 3708 w 10000"/>
                <a:gd name="connsiteY374" fmla="*/ 8431 h 10000"/>
                <a:gd name="connsiteX375" fmla="*/ 3544 w 10000"/>
                <a:gd name="connsiteY375" fmla="*/ 8440 h 10000"/>
                <a:gd name="connsiteX376" fmla="*/ 3482 w 10000"/>
                <a:gd name="connsiteY376" fmla="*/ 8431 h 10000"/>
                <a:gd name="connsiteX377" fmla="*/ 3342 w 10000"/>
                <a:gd name="connsiteY377" fmla="*/ 8490 h 10000"/>
                <a:gd name="connsiteX378" fmla="*/ 3356 w 10000"/>
                <a:gd name="connsiteY378" fmla="*/ 8607 h 10000"/>
                <a:gd name="connsiteX379" fmla="*/ 3319 w 10000"/>
                <a:gd name="connsiteY379" fmla="*/ 8684 h 10000"/>
                <a:gd name="connsiteX380" fmla="*/ 3319 w 10000"/>
                <a:gd name="connsiteY380" fmla="*/ 8750 h 10000"/>
                <a:gd name="connsiteX381" fmla="*/ 3199 w 10000"/>
                <a:gd name="connsiteY381" fmla="*/ 8802 h 10000"/>
                <a:gd name="connsiteX382" fmla="*/ 3070 w 10000"/>
                <a:gd name="connsiteY382" fmla="*/ 8811 h 10000"/>
                <a:gd name="connsiteX383" fmla="*/ 3033 w 10000"/>
                <a:gd name="connsiteY383" fmla="*/ 8785 h 10000"/>
                <a:gd name="connsiteX384" fmla="*/ 2917 w 10000"/>
                <a:gd name="connsiteY384" fmla="*/ 8759 h 10000"/>
                <a:gd name="connsiteX385" fmla="*/ 2850 w 10000"/>
                <a:gd name="connsiteY385" fmla="*/ 8811 h 10000"/>
                <a:gd name="connsiteX386" fmla="*/ 2832 w 10000"/>
                <a:gd name="connsiteY386" fmla="*/ 8860 h 10000"/>
                <a:gd name="connsiteX387" fmla="*/ 2762 w 10000"/>
                <a:gd name="connsiteY387" fmla="*/ 8869 h 10000"/>
                <a:gd name="connsiteX388" fmla="*/ 2751 w 10000"/>
                <a:gd name="connsiteY388" fmla="*/ 8920 h 10000"/>
                <a:gd name="connsiteX389" fmla="*/ 2623 w 10000"/>
                <a:gd name="connsiteY389" fmla="*/ 8802 h 10000"/>
                <a:gd name="connsiteX390" fmla="*/ 2267 w 10000"/>
                <a:gd name="connsiteY390" fmla="*/ 8953 h 10000"/>
                <a:gd name="connsiteX391" fmla="*/ 2195 w 10000"/>
                <a:gd name="connsiteY391" fmla="*/ 8971 h 10000"/>
                <a:gd name="connsiteX392" fmla="*/ 2221 w 10000"/>
                <a:gd name="connsiteY392" fmla="*/ 9029 h 10000"/>
                <a:gd name="connsiteX393" fmla="*/ 2112 w 10000"/>
                <a:gd name="connsiteY393" fmla="*/ 9055 h 10000"/>
                <a:gd name="connsiteX394" fmla="*/ 2040 w 10000"/>
                <a:gd name="connsiteY394" fmla="*/ 9021 h 10000"/>
                <a:gd name="connsiteX395" fmla="*/ 1888 w 10000"/>
                <a:gd name="connsiteY395" fmla="*/ 9037 h 10000"/>
                <a:gd name="connsiteX396" fmla="*/ 1888 w 10000"/>
                <a:gd name="connsiteY396" fmla="*/ 8768 h 10000"/>
                <a:gd name="connsiteX397" fmla="*/ 2040 w 10000"/>
                <a:gd name="connsiteY397" fmla="*/ 9278 h 10000"/>
                <a:gd name="connsiteX0" fmla="*/ 1182 w 10000"/>
                <a:gd name="connsiteY0" fmla="*/ 9449 h 10000"/>
                <a:gd name="connsiteX1" fmla="*/ 1275 w 10000"/>
                <a:gd name="connsiteY1" fmla="*/ 9779 h 10000"/>
                <a:gd name="connsiteX2" fmla="*/ 1189 w 10000"/>
                <a:gd name="connsiteY2" fmla="*/ 9788 h 10000"/>
                <a:gd name="connsiteX3" fmla="*/ 907 w 10000"/>
                <a:gd name="connsiteY3" fmla="*/ 9903 h 10000"/>
                <a:gd name="connsiteX4" fmla="*/ 745 w 10000"/>
                <a:gd name="connsiteY4" fmla="*/ 9921 h 10000"/>
                <a:gd name="connsiteX5" fmla="*/ 682 w 10000"/>
                <a:gd name="connsiteY5" fmla="*/ 9855 h 10000"/>
                <a:gd name="connsiteX6" fmla="*/ 426 w 10000"/>
                <a:gd name="connsiteY6" fmla="*/ 9912 h 10000"/>
                <a:gd name="connsiteX7" fmla="*/ 389 w 10000"/>
                <a:gd name="connsiteY7" fmla="*/ 9998 h 10000"/>
                <a:gd name="connsiteX8" fmla="*/ 238 w 10000"/>
                <a:gd name="connsiteY8" fmla="*/ 9980 h 10000"/>
                <a:gd name="connsiteX9" fmla="*/ 107 w 10000"/>
                <a:gd name="connsiteY9" fmla="*/ 9938 h 10000"/>
                <a:gd name="connsiteX10" fmla="*/ 0 w 10000"/>
                <a:gd name="connsiteY10" fmla="*/ 9964 h 10000"/>
                <a:gd name="connsiteX11" fmla="*/ 2662 w 10000"/>
                <a:gd name="connsiteY11" fmla="*/ 9043 h 10000"/>
                <a:gd name="connsiteX12" fmla="*/ 602 w 10000"/>
                <a:gd name="connsiteY12" fmla="*/ 6773 h 10000"/>
                <a:gd name="connsiteX13" fmla="*/ 874 w 10000"/>
                <a:gd name="connsiteY13" fmla="*/ 6781 h 10000"/>
                <a:gd name="connsiteX14" fmla="*/ 967 w 10000"/>
                <a:gd name="connsiteY14" fmla="*/ 6807 h 10000"/>
                <a:gd name="connsiteX15" fmla="*/ 1168 w 10000"/>
                <a:gd name="connsiteY15" fmla="*/ 6681 h 10000"/>
                <a:gd name="connsiteX16" fmla="*/ 1275 w 10000"/>
                <a:gd name="connsiteY16" fmla="*/ 6672 h 10000"/>
                <a:gd name="connsiteX17" fmla="*/ 1369 w 10000"/>
                <a:gd name="connsiteY17" fmla="*/ 6597 h 10000"/>
                <a:gd name="connsiteX18" fmla="*/ 1487 w 10000"/>
                <a:gd name="connsiteY18" fmla="*/ 6540 h 10000"/>
                <a:gd name="connsiteX19" fmla="*/ 1605 w 10000"/>
                <a:gd name="connsiteY19" fmla="*/ 6413 h 10000"/>
                <a:gd name="connsiteX20" fmla="*/ 1629 w 10000"/>
                <a:gd name="connsiteY20" fmla="*/ 6337 h 10000"/>
                <a:gd name="connsiteX21" fmla="*/ 1770 w 10000"/>
                <a:gd name="connsiteY21" fmla="*/ 6304 h 10000"/>
                <a:gd name="connsiteX22" fmla="*/ 1936 w 10000"/>
                <a:gd name="connsiteY22" fmla="*/ 6345 h 10000"/>
                <a:gd name="connsiteX23" fmla="*/ 2077 w 10000"/>
                <a:gd name="connsiteY23" fmla="*/ 6329 h 10000"/>
                <a:gd name="connsiteX24" fmla="*/ 2221 w 10000"/>
                <a:gd name="connsiteY24" fmla="*/ 6337 h 10000"/>
                <a:gd name="connsiteX25" fmla="*/ 2470 w 10000"/>
                <a:gd name="connsiteY25" fmla="*/ 6284 h 10000"/>
                <a:gd name="connsiteX26" fmla="*/ 2632 w 10000"/>
                <a:gd name="connsiteY26" fmla="*/ 6159 h 10000"/>
                <a:gd name="connsiteX27" fmla="*/ 2700 w 10000"/>
                <a:gd name="connsiteY27" fmla="*/ 6118 h 10000"/>
                <a:gd name="connsiteX28" fmla="*/ 2811 w 10000"/>
                <a:gd name="connsiteY28" fmla="*/ 6118 h 10000"/>
                <a:gd name="connsiteX29" fmla="*/ 2892 w 10000"/>
                <a:gd name="connsiteY29" fmla="*/ 6051 h 10000"/>
                <a:gd name="connsiteX30" fmla="*/ 2859 w 10000"/>
                <a:gd name="connsiteY30" fmla="*/ 5975 h 10000"/>
                <a:gd name="connsiteX31" fmla="*/ 2882 w 10000"/>
                <a:gd name="connsiteY31" fmla="*/ 5908 h 10000"/>
                <a:gd name="connsiteX32" fmla="*/ 2989 w 10000"/>
                <a:gd name="connsiteY32" fmla="*/ 5782 h 10000"/>
                <a:gd name="connsiteX33" fmla="*/ 3102 w 10000"/>
                <a:gd name="connsiteY33" fmla="*/ 5664 h 10000"/>
                <a:gd name="connsiteX34" fmla="*/ 3224 w 10000"/>
                <a:gd name="connsiteY34" fmla="*/ 5638 h 10000"/>
                <a:gd name="connsiteX35" fmla="*/ 3283 w 10000"/>
                <a:gd name="connsiteY35" fmla="*/ 5596 h 10000"/>
                <a:gd name="connsiteX36" fmla="*/ 3482 w 10000"/>
                <a:gd name="connsiteY36" fmla="*/ 5612 h 10000"/>
                <a:gd name="connsiteX37" fmla="*/ 3685 w 10000"/>
                <a:gd name="connsiteY37" fmla="*/ 5612 h 10000"/>
                <a:gd name="connsiteX38" fmla="*/ 3696 w 10000"/>
                <a:gd name="connsiteY38" fmla="*/ 5537 h 10000"/>
                <a:gd name="connsiteX39" fmla="*/ 3731 w 10000"/>
                <a:gd name="connsiteY39" fmla="*/ 5487 h 10000"/>
                <a:gd name="connsiteX40" fmla="*/ 3719 w 10000"/>
                <a:gd name="connsiteY40" fmla="*/ 5454 h 10000"/>
                <a:gd name="connsiteX41" fmla="*/ 3837 w 10000"/>
                <a:gd name="connsiteY41" fmla="*/ 5427 h 10000"/>
                <a:gd name="connsiteX42" fmla="*/ 3919 w 10000"/>
                <a:gd name="connsiteY42" fmla="*/ 5495 h 10000"/>
                <a:gd name="connsiteX43" fmla="*/ 4037 w 10000"/>
                <a:gd name="connsiteY43" fmla="*/ 5469 h 10000"/>
                <a:gd name="connsiteX44" fmla="*/ 4074 w 10000"/>
                <a:gd name="connsiteY44" fmla="*/ 5427 h 10000"/>
                <a:gd name="connsiteX45" fmla="*/ 4169 w 10000"/>
                <a:gd name="connsiteY45" fmla="*/ 5411 h 10000"/>
                <a:gd name="connsiteX46" fmla="*/ 4365 w 10000"/>
                <a:gd name="connsiteY46" fmla="*/ 5327 h 10000"/>
                <a:gd name="connsiteX47" fmla="*/ 4555 w 10000"/>
                <a:gd name="connsiteY47" fmla="*/ 5360 h 10000"/>
                <a:gd name="connsiteX48" fmla="*/ 4606 w 10000"/>
                <a:gd name="connsiteY48" fmla="*/ 5343 h 10000"/>
                <a:gd name="connsiteX49" fmla="*/ 4708 w 10000"/>
                <a:gd name="connsiteY49" fmla="*/ 5368 h 10000"/>
                <a:gd name="connsiteX50" fmla="*/ 4758 w 10000"/>
                <a:gd name="connsiteY50" fmla="*/ 5300 h 10000"/>
                <a:gd name="connsiteX51" fmla="*/ 4804 w 10000"/>
                <a:gd name="connsiteY51" fmla="*/ 5334 h 10000"/>
                <a:gd name="connsiteX52" fmla="*/ 4876 w 10000"/>
                <a:gd name="connsiteY52" fmla="*/ 5327 h 10000"/>
                <a:gd name="connsiteX53" fmla="*/ 4957 w 10000"/>
                <a:gd name="connsiteY53" fmla="*/ 5401 h 10000"/>
                <a:gd name="connsiteX54" fmla="*/ 5050 w 10000"/>
                <a:gd name="connsiteY54" fmla="*/ 5393 h 10000"/>
                <a:gd name="connsiteX55" fmla="*/ 5135 w 10000"/>
                <a:gd name="connsiteY55" fmla="*/ 5427 h 10000"/>
                <a:gd name="connsiteX56" fmla="*/ 5170 w 10000"/>
                <a:gd name="connsiteY56" fmla="*/ 5401 h 10000"/>
                <a:gd name="connsiteX57" fmla="*/ 5339 w 10000"/>
                <a:gd name="connsiteY57" fmla="*/ 5411 h 10000"/>
                <a:gd name="connsiteX58" fmla="*/ 5362 w 10000"/>
                <a:gd name="connsiteY58" fmla="*/ 5436 h 10000"/>
                <a:gd name="connsiteX59" fmla="*/ 5536 w 10000"/>
                <a:gd name="connsiteY59" fmla="*/ 5351 h 10000"/>
                <a:gd name="connsiteX60" fmla="*/ 5536 w 10000"/>
                <a:gd name="connsiteY60" fmla="*/ 5209 h 10000"/>
                <a:gd name="connsiteX61" fmla="*/ 5492 w 10000"/>
                <a:gd name="connsiteY61" fmla="*/ 5192 h 10000"/>
                <a:gd name="connsiteX62" fmla="*/ 5455 w 10000"/>
                <a:gd name="connsiteY62" fmla="*/ 5091 h 10000"/>
                <a:gd name="connsiteX63" fmla="*/ 5385 w 10000"/>
                <a:gd name="connsiteY63" fmla="*/ 4990 h 10000"/>
                <a:gd name="connsiteX64" fmla="*/ 5276 w 10000"/>
                <a:gd name="connsiteY64" fmla="*/ 4948 h 10000"/>
                <a:gd name="connsiteX65" fmla="*/ 5263 w 10000"/>
                <a:gd name="connsiteY65" fmla="*/ 4899 h 10000"/>
                <a:gd name="connsiteX66" fmla="*/ 5112 w 10000"/>
                <a:gd name="connsiteY66" fmla="*/ 4806 h 10000"/>
                <a:gd name="connsiteX67" fmla="*/ 5122 w 10000"/>
                <a:gd name="connsiteY67" fmla="*/ 4770 h 10000"/>
                <a:gd name="connsiteX68" fmla="*/ 4971 w 10000"/>
                <a:gd name="connsiteY68" fmla="*/ 4722 h 10000"/>
                <a:gd name="connsiteX69" fmla="*/ 4957 w 10000"/>
                <a:gd name="connsiteY69" fmla="*/ 4627 h 10000"/>
                <a:gd name="connsiteX70" fmla="*/ 4700 w 10000"/>
                <a:gd name="connsiteY70" fmla="*/ 4544 h 10000"/>
                <a:gd name="connsiteX71" fmla="*/ 4555 w 10000"/>
                <a:gd name="connsiteY71" fmla="*/ 4368 h 10000"/>
                <a:gd name="connsiteX72" fmla="*/ 4344 w 10000"/>
                <a:gd name="connsiteY72" fmla="*/ 4360 h 10000"/>
                <a:gd name="connsiteX73" fmla="*/ 4272 w 10000"/>
                <a:gd name="connsiteY73" fmla="*/ 4325 h 10000"/>
                <a:gd name="connsiteX74" fmla="*/ 4169 w 10000"/>
                <a:gd name="connsiteY74" fmla="*/ 4350 h 10000"/>
                <a:gd name="connsiteX75" fmla="*/ 4002 w 10000"/>
                <a:gd name="connsiteY75" fmla="*/ 4350 h 10000"/>
                <a:gd name="connsiteX76" fmla="*/ 3764 w 10000"/>
                <a:gd name="connsiteY76" fmla="*/ 4552 h 10000"/>
                <a:gd name="connsiteX77" fmla="*/ 3685 w 10000"/>
                <a:gd name="connsiteY77" fmla="*/ 4646 h 10000"/>
                <a:gd name="connsiteX78" fmla="*/ 3472 w 10000"/>
                <a:gd name="connsiteY78" fmla="*/ 4501 h 10000"/>
                <a:gd name="connsiteX79" fmla="*/ 3319 w 10000"/>
                <a:gd name="connsiteY79" fmla="*/ 4442 h 10000"/>
                <a:gd name="connsiteX80" fmla="*/ 3164 w 10000"/>
                <a:gd name="connsiteY80" fmla="*/ 4450 h 10000"/>
                <a:gd name="connsiteX81" fmla="*/ 3010 w 10000"/>
                <a:gd name="connsiteY81" fmla="*/ 4492 h 10000"/>
                <a:gd name="connsiteX82" fmla="*/ 2882 w 10000"/>
                <a:gd name="connsiteY82" fmla="*/ 4460 h 10000"/>
                <a:gd name="connsiteX83" fmla="*/ 2762 w 10000"/>
                <a:gd name="connsiteY83" fmla="*/ 4509 h 10000"/>
                <a:gd name="connsiteX84" fmla="*/ 2646 w 10000"/>
                <a:gd name="connsiteY84" fmla="*/ 4610 h 10000"/>
                <a:gd name="connsiteX85" fmla="*/ 2373 w 10000"/>
                <a:gd name="connsiteY85" fmla="*/ 4426 h 10000"/>
                <a:gd name="connsiteX86" fmla="*/ 2338 w 10000"/>
                <a:gd name="connsiteY86" fmla="*/ 4239 h 10000"/>
                <a:gd name="connsiteX87" fmla="*/ 2551 w 10000"/>
                <a:gd name="connsiteY87" fmla="*/ 4165 h 10000"/>
                <a:gd name="connsiteX88" fmla="*/ 2538 w 10000"/>
                <a:gd name="connsiteY88" fmla="*/ 3963 h 10000"/>
                <a:gd name="connsiteX89" fmla="*/ 2739 w 10000"/>
                <a:gd name="connsiteY89" fmla="*/ 3728 h 10000"/>
                <a:gd name="connsiteX90" fmla="*/ 2718 w 10000"/>
                <a:gd name="connsiteY90" fmla="*/ 3685 h 10000"/>
                <a:gd name="connsiteX91" fmla="*/ 3199 w 10000"/>
                <a:gd name="connsiteY91" fmla="*/ 2912 h 10000"/>
                <a:gd name="connsiteX92" fmla="*/ 3460 w 10000"/>
                <a:gd name="connsiteY92" fmla="*/ 3030 h 10000"/>
                <a:gd name="connsiteX93" fmla="*/ 3613 w 10000"/>
                <a:gd name="connsiteY93" fmla="*/ 3080 h 10000"/>
                <a:gd name="connsiteX94" fmla="*/ 3764 w 10000"/>
                <a:gd name="connsiteY94" fmla="*/ 3080 h 10000"/>
                <a:gd name="connsiteX95" fmla="*/ 4002 w 10000"/>
                <a:gd name="connsiteY95" fmla="*/ 3174 h 10000"/>
                <a:gd name="connsiteX96" fmla="*/ 4037 w 10000"/>
                <a:gd name="connsiteY96" fmla="*/ 3113 h 10000"/>
                <a:gd name="connsiteX97" fmla="*/ 4192 w 10000"/>
                <a:gd name="connsiteY97" fmla="*/ 3097 h 10000"/>
                <a:gd name="connsiteX98" fmla="*/ 4323 w 10000"/>
                <a:gd name="connsiteY98" fmla="*/ 2997 h 10000"/>
                <a:gd name="connsiteX99" fmla="*/ 4485 w 10000"/>
                <a:gd name="connsiteY99" fmla="*/ 2920 h 10000"/>
                <a:gd name="connsiteX100" fmla="*/ 4555 w 10000"/>
                <a:gd name="connsiteY100" fmla="*/ 2843 h 10000"/>
                <a:gd name="connsiteX101" fmla="*/ 4804 w 10000"/>
                <a:gd name="connsiteY101" fmla="*/ 2793 h 10000"/>
                <a:gd name="connsiteX102" fmla="*/ 4936 w 10000"/>
                <a:gd name="connsiteY102" fmla="*/ 2800 h 10000"/>
                <a:gd name="connsiteX103" fmla="*/ 5040 w 10000"/>
                <a:gd name="connsiteY103" fmla="*/ 2726 h 10000"/>
                <a:gd name="connsiteX104" fmla="*/ 5122 w 10000"/>
                <a:gd name="connsiteY104" fmla="*/ 2624 h 10000"/>
                <a:gd name="connsiteX105" fmla="*/ 5087 w 10000"/>
                <a:gd name="connsiteY105" fmla="*/ 2608 h 10000"/>
                <a:gd name="connsiteX106" fmla="*/ 5122 w 10000"/>
                <a:gd name="connsiteY106" fmla="*/ 2499 h 10000"/>
                <a:gd name="connsiteX107" fmla="*/ 4982 w 10000"/>
                <a:gd name="connsiteY107" fmla="*/ 2499 h 10000"/>
                <a:gd name="connsiteX108" fmla="*/ 5050 w 10000"/>
                <a:gd name="connsiteY108" fmla="*/ 2407 h 10000"/>
                <a:gd name="connsiteX109" fmla="*/ 5066 w 10000"/>
                <a:gd name="connsiteY109" fmla="*/ 2297 h 10000"/>
                <a:gd name="connsiteX110" fmla="*/ 5122 w 10000"/>
                <a:gd name="connsiteY110" fmla="*/ 2271 h 10000"/>
                <a:gd name="connsiteX111" fmla="*/ 5228 w 10000"/>
                <a:gd name="connsiteY111" fmla="*/ 2163 h 10000"/>
                <a:gd name="connsiteX112" fmla="*/ 5216 w 10000"/>
                <a:gd name="connsiteY112" fmla="*/ 2078 h 10000"/>
                <a:gd name="connsiteX113" fmla="*/ 5304 w 10000"/>
                <a:gd name="connsiteY113" fmla="*/ 1984 h 10000"/>
                <a:gd name="connsiteX114" fmla="*/ 5397 w 10000"/>
                <a:gd name="connsiteY114" fmla="*/ 1927 h 10000"/>
                <a:gd name="connsiteX115" fmla="*/ 5432 w 10000"/>
                <a:gd name="connsiteY115" fmla="*/ 1827 h 10000"/>
                <a:gd name="connsiteX116" fmla="*/ 5420 w 10000"/>
                <a:gd name="connsiteY116" fmla="*/ 1793 h 10000"/>
                <a:gd name="connsiteX117" fmla="*/ 5503 w 10000"/>
                <a:gd name="connsiteY117" fmla="*/ 1725 h 10000"/>
                <a:gd name="connsiteX118" fmla="*/ 5621 w 10000"/>
                <a:gd name="connsiteY118" fmla="*/ 1523 h 10000"/>
                <a:gd name="connsiteX119" fmla="*/ 5656 w 10000"/>
                <a:gd name="connsiteY119" fmla="*/ 1405 h 10000"/>
                <a:gd name="connsiteX120" fmla="*/ 5716 w 10000"/>
                <a:gd name="connsiteY120" fmla="*/ 1413 h 10000"/>
                <a:gd name="connsiteX121" fmla="*/ 5878 w 10000"/>
                <a:gd name="connsiteY121" fmla="*/ 1280 h 10000"/>
                <a:gd name="connsiteX122" fmla="*/ 6067 w 10000"/>
                <a:gd name="connsiteY122" fmla="*/ 1202 h 10000"/>
                <a:gd name="connsiteX123" fmla="*/ 6089 w 10000"/>
                <a:gd name="connsiteY123" fmla="*/ 1111 h 10000"/>
                <a:gd name="connsiteX124" fmla="*/ 6163 w 10000"/>
                <a:gd name="connsiteY124" fmla="*/ 1011 h 10000"/>
                <a:gd name="connsiteX125" fmla="*/ 6139 w 10000"/>
                <a:gd name="connsiteY125" fmla="*/ 933 h 10000"/>
                <a:gd name="connsiteX126" fmla="*/ 6045 w 10000"/>
                <a:gd name="connsiteY126" fmla="*/ 867 h 10000"/>
                <a:gd name="connsiteX127" fmla="*/ 6089 w 10000"/>
                <a:gd name="connsiteY127" fmla="*/ 782 h 10000"/>
                <a:gd name="connsiteX128" fmla="*/ 6089 w 10000"/>
                <a:gd name="connsiteY128" fmla="*/ 680 h 10000"/>
                <a:gd name="connsiteX129" fmla="*/ 5915 w 10000"/>
                <a:gd name="connsiteY129" fmla="*/ 598 h 10000"/>
                <a:gd name="connsiteX130" fmla="*/ 5739 w 10000"/>
                <a:gd name="connsiteY130" fmla="*/ 646 h 10000"/>
                <a:gd name="connsiteX131" fmla="*/ 5656 w 10000"/>
                <a:gd name="connsiteY131" fmla="*/ 646 h 10000"/>
                <a:gd name="connsiteX132" fmla="*/ 5621 w 10000"/>
                <a:gd name="connsiteY132" fmla="*/ 589 h 10000"/>
                <a:gd name="connsiteX133" fmla="*/ 5621 w 10000"/>
                <a:gd name="connsiteY133" fmla="*/ 481 h 10000"/>
                <a:gd name="connsiteX134" fmla="*/ 5845 w 10000"/>
                <a:gd name="connsiteY134" fmla="*/ 368 h 10000"/>
                <a:gd name="connsiteX135" fmla="*/ 5915 w 10000"/>
                <a:gd name="connsiteY135" fmla="*/ 278 h 10000"/>
                <a:gd name="connsiteX136" fmla="*/ 6056 w 10000"/>
                <a:gd name="connsiteY136" fmla="*/ 202 h 10000"/>
                <a:gd name="connsiteX137" fmla="*/ 6186 w 10000"/>
                <a:gd name="connsiteY137" fmla="*/ 60 h 10000"/>
                <a:gd name="connsiteX138" fmla="*/ 6280 w 10000"/>
                <a:gd name="connsiteY138" fmla="*/ 33 h 10000"/>
                <a:gd name="connsiteX139" fmla="*/ 6410 w 10000"/>
                <a:gd name="connsiteY139" fmla="*/ 49 h 10000"/>
                <a:gd name="connsiteX140" fmla="*/ 6683 w 10000"/>
                <a:gd name="connsiteY140" fmla="*/ 0 h 10000"/>
                <a:gd name="connsiteX141" fmla="*/ 6812 w 10000"/>
                <a:gd name="connsiteY141" fmla="*/ 83 h 10000"/>
                <a:gd name="connsiteX142" fmla="*/ 6799 w 10000"/>
                <a:gd name="connsiteY142" fmla="*/ 144 h 10000"/>
                <a:gd name="connsiteX143" fmla="*/ 6861 w 10000"/>
                <a:gd name="connsiteY143" fmla="*/ 170 h 10000"/>
                <a:gd name="connsiteX144" fmla="*/ 6905 w 10000"/>
                <a:gd name="connsiteY144" fmla="*/ 227 h 10000"/>
                <a:gd name="connsiteX145" fmla="*/ 6835 w 10000"/>
                <a:gd name="connsiteY145" fmla="*/ 293 h 10000"/>
                <a:gd name="connsiteX146" fmla="*/ 6741 w 10000"/>
                <a:gd name="connsiteY146" fmla="*/ 447 h 10000"/>
                <a:gd name="connsiteX147" fmla="*/ 6590 w 10000"/>
                <a:gd name="connsiteY147" fmla="*/ 564 h 10000"/>
                <a:gd name="connsiteX148" fmla="*/ 6447 w 10000"/>
                <a:gd name="connsiteY148" fmla="*/ 631 h 10000"/>
                <a:gd name="connsiteX149" fmla="*/ 6555 w 10000"/>
                <a:gd name="connsiteY149" fmla="*/ 657 h 10000"/>
                <a:gd name="connsiteX150" fmla="*/ 6694 w 10000"/>
                <a:gd name="connsiteY150" fmla="*/ 759 h 10000"/>
                <a:gd name="connsiteX151" fmla="*/ 6789 w 10000"/>
                <a:gd name="connsiteY151" fmla="*/ 767 h 10000"/>
                <a:gd name="connsiteX152" fmla="*/ 6835 w 10000"/>
                <a:gd name="connsiteY152" fmla="*/ 875 h 10000"/>
                <a:gd name="connsiteX153" fmla="*/ 6928 w 10000"/>
                <a:gd name="connsiteY153" fmla="*/ 899 h 10000"/>
                <a:gd name="connsiteX154" fmla="*/ 7002 w 10000"/>
                <a:gd name="connsiteY154" fmla="*/ 890 h 10000"/>
                <a:gd name="connsiteX155" fmla="*/ 7143 w 10000"/>
                <a:gd name="connsiteY155" fmla="*/ 725 h 10000"/>
                <a:gd name="connsiteX156" fmla="*/ 7273 w 10000"/>
                <a:gd name="connsiteY156" fmla="*/ 742 h 10000"/>
                <a:gd name="connsiteX157" fmla="*/ 7294 w 10000"/>
                <a:gd name="connsiteY157" fmla="*/ 790 h 10000"/>
                <a:gd name="connsiteX158" fmla="*/ 7389 w 10000"/>
                <a:gd name="connsiteY158" fmla="*/ 850 h 10000"/>
                <a:gd name="connsiteX159" fmla="*/ 7389 w 10000"/>
                <a:gd name="connsiteY159" fmla="*/ 890 h 10000"/>
                <a:gd name="connsiteX160" fmla="*/ 7472 w 10000"/>
                <a:gd name="connsiteY160" fmla="*/ 917 h 10000"/>
                <a:gd name="connsiteX161" fmla="*/ 7590 w 10000"/>
                <a:gd name="connsiteY161" fmla="*/ 917 h 10000"/>
                <a:gd name="connsiteX162" fmla="*/ 7603 w 10000"/>
                <a:gd name="connsiteY162" fmla="*/ 993 h 10000"/>
                <a:gd name="connsiteX163" fmla="*/ 7499 w 10000"/>
                <a:gd name="connsiteY163" fmla="*/ 1028 h 10000"/>
                <a:gd name="connsiteX164" fmla="*/ 7590 w 10000"/>
                <a:gd name="connsiteY164" fmla="*/ 1356 h 10000"/>
                <a:gd name="connsiteX165" fmla="*/ 7687 w 10000"/>
                <a:gd name="connsiteY165" fmla="*/ 1505 h 10000"/>
                <a:gd name="connsiteX166" fmla="*/ 7661 w 10000"/>
                <a:gd name="connsiteY166" fmla="*/ 1575 h 10000"/>
                <a:gd name="connsiteX167" fmla="*/ 7744 w 10000"/>
                <a:gd name="connsiteY167" fmla="*/ 1649 h 10000"/>
                <a:gd name="connsiteX168" fmla="*/ 7758 w 10000"/>
                <a:gd name="connsiteY168" fmla="*/ 1700 h 10000"/>
                <a:gd name="connsiteX169" fmla="*/ 7980 w 10000"/>
                <a:gd name="connsiteY169" fmla="*/ 1757 h 10000"/>
                <a:gd name="connsiteX170" fmla="*/ 8254 w 10000"/>
                <a:gd name="connsiteY170" fmla="*/ 1708 h 10000"/>
                <a:gd name="connsiteX171" fmla="*/ 8286 w 10000"/>
                <a:gd name="connsiteY171" fmla="*/ 1641 h 10000"/>
                <a:gd name="connsiteX172" fmla="*/ 8381 w 10000"/>
                <a:gd name="connsiteY172" fmla="*/ 1665 h 10000"/>
                <a:gd name="connsiteX173" fmla="*/ 8441 w 10000"/>
                <a:gd name="connsiteY173" fmla="*/ 1725 h 10000"/>
                <a:gd name="connsiteX174" fmla="*/ 8586 w 10000"/>
                <a:gd name="connsiteY174" fmla="*/ 1683 h 10000"/>
                <a:gd name="connsiteX175" fmla="*/ 8667 w 10000"/>
                <a:gd name="connsiteY175" fmla="*/ 1683 h 10000"/>
                <a:gd name="connsiteX176" fmla="*/ 8785 w 10000"/>
                <a:gd name="connsiteY176" fmla="*/ 1749 h 10000"/>
                <a:gd name="connsiteX177" fmla="*/ 8853 w 10000"/>
                <a:gd name="connsiteY177" fmla="*/ 1657 h 10000"/>
                <a:gd name="connsiteX178" fmla="*/ 8996 w 10000"/>
                <a:gd name="connsiteY178" fmla="*/ 1700 h 10000"/>
                <a:gd name="connsiteX179" fmla="*/ 9070 w 10000"/>
                <a:gd name="connsiteY179" fmla="*/ 1649 h 10000"/>
                <a:gd name="connsiteX180" fmla="*/ 9126 w 10000"/>
                <a:gd name="connsiteY180" fmla="*/ 1657 h 10000"/>
                <a:gd name="connsiteX181" fmla="*/ 9184 w 10000"/>
                <a:gd name="connsiteY181" fmla="*/ 1609 h 10000"/>
                <a:gd name="connsiteX182" fmla="*/ 9174 w 10000"/>
                <a:gd name="connsiteY182" fmla="*/ 1557 h 10000"/>
                <a:gd name="connsiteX183" fmla="*/ 9257 w 10000"/>
                <a:gd name="connsiteY183" fmla="*/ 1531 h 10000"/>
                <a:gd name="connsiteX184" fmla="*/ 9315 w 10000"/>
                <a:gd name="connsiteY184" fmla="*/ 1447 h 10000"/>
                <a:gd name="connsiteX185" fmla="*/ 9484 w 10000"/>
                <a:gd name="connsiteY185" fmla="*/ 1456 h 10000"/>
                <a:gd name="connsiteX186" fmla="*/ 9729 w 10000"/>
                <a:gd name="connsiteY186" fmla="*/ 1700 h 10000"/>
                <a:gd name="connsiteX187" fmla="*/ 9775 w 10000"/>
                <a:gd name="connsiteY187" fmla="*/ 1784 h 10000"/>
                <a:gd name="connsiteX188" fmla="*/ 9942 w 10000"/>
                <a:gd name="connsiteY188" fmla="*/ 1894 h 10000"/>
                <a:gd name="connsiteX189" fmla="*/ 10000 w 10000"/>
                <a:gd name="connsiteY189" fmla="*/ 1994 h 10000"/>
                <a:gd name="connsiteX190" fmla="*/ 9870 w 10000"/>
                <a:gd name="connsiteY190" fmla="*/ 2130 h 10000"/>
                <a:gd name="connsiteX191" fmla="*/ 9775 w 10000"/>
                <a:gd name="connsiteY191" fmla="*/ 2180 h 10000"/>
                <a:gd name="connsiteX192" fmla="*/ 9824 w 10000"/>
                <a:gd name="connsiteY192" fmla="*/ 2323 h 10000"/>
                <a:gd name="connsiteX193" fmla="*/ 9679 w 10000"/>
                <a:gd name="connsiteY193" fmla="*/ 2433 h 10000"/>
                <a:gd name="connsiteX194" fmla="*/ 9598 w 10000"/>
                <a:gd name="connsiteY194" fmla="*/ 2458 h 10000"/>
                <a:gd name="connsiteX195" fmla="*/ 9598 w 10000"/>
                <a:gd name="connsiteY195" fmla="*/ 2533 h 10000"/>
                <a:gd name="connsiteX196" fmla="*/ 9493 w 10000"/>
                <a:gd name="connsiteY196" fmla="*/ 2677 h 10000"/>
                <a:gd name="connsiteX197" fmla="*/ 9422 w 10000"/>
                <a:gd name="connsiteY197" fmla="*/ 2685 h 10000"/>
                <a:gd name="connsiteX198" fmla="*/ 9435 w 10000"/>
                <a:gd name="connsiteY198" fmla="*/ 2785 h 10000"/>
                <a:gd name="connsiteX199" fmla="*/ 9371 w 10000"/>
                <a:gd name="connsiteY199" fmla="*/ 2860 h 10000"/>
                <a:gd name="connsiteX200" fmla="*/ 9389 w 10000"/>
                <a:gd name="connsiteY200" fmla="*/ 3198 h 10000"/>
                <a:gd name="connsiteX201" fmla="*/ 9422 w 10000"/>
                <a:gd name="connsiteY201" fmla="*/ 3223 h 10000"/>
                <a:gd name="connsiteX202" fmla="*/ 9410 w 10000"/>
                <a:gd name="connsiteY202" fmla="*/ 3333 h 10000"/>
                <a:gd name="connsiteX203" fmla="*/ 9389 w 10000"/>
                <a:gd name="connsiteY203" fmla="*/ 3433 h 10000"/>
                <a:gd name="connsiteX204" fmla="*/ 9304 w 10000"/>
                <a:gd name="connsiteY204" fmla="*/ 3483 h 10000"/>
                <a:gd name="connsiteX205" fmla="*/ 9151 w 10000"/>
                <a:gd name="connsiteY205" fmla="*/ 3442 h 10000"/>
                <a:gd name="connsiteX206" fmla="*/ 9081 w 10000"/>
                <a:gd name="connsiteY206" fmla="*/ 3501 h 10000"/>
                <a:gd name="connsiteX207" fmla="*/ 9091 w 10000"/>
                <a:gd name="connsiteY207" fmla="*/ 3551 h 10000"/>
                <a:gd name="connsiteX208" fmla="*/ 9042 w 10000"/>
                <a:gd name="connsiteY208" fmla="*/ 3651 h 10000"/>
                <a:gd name="connsiteX209" fmla="*/ 8961 w 10000"/>
                <a:gd name="connsiteY209" fmla="*/ 3720 h 10000"/>
                <a:gd name="connsiteX210" fmla="*/ 8938 w 10000"/>
                <a:gd name="connsiteY210" fmla="*/ 3838 h 10000"/>
                <a:gd name="connsiteX211" fmla="*/ 8880 w 10000"/>
                <a:gd name="connsiteY211" fmla="*/ 3939 h 10000"/>
                <a:gd name="connsiteX212" fmla="*/ 8890 w 10000"/>
                <a:gd name="connsiteY212" fmla="*/ 4006 h 10000"/>
                <a:gd name="connsiteX213" fmla="*/ 8867 w 10000"/>
                <a:gd name="connsiteY213" fmla="*/ 4074 h 10000"/>
                <a:gd name="connsiteX214" fmla="*/ 8913 w 10000"/>
                <a:gd name="connsiteY214" fmla="*/ 4132 h 10000"/>
                <a:gd name="connsiteX215" fmla="*/ 8843 w 10000"/>
                <a:gd name="connsiteY215" fmla="*/ 4224 h 10000"/>
                <a:gd name="connsiteX216" fmla="*/ 8726 w 10000"/>
                <a:gd name="connsiteY216" fmla="*/ 4082 h 10000"/>
                <a:gd name="connsiteX217" fmla="*/ 8726 w 10000"/>
                <a:gd name="connsiteY217" fmla="*/ 3972 h 10000"/>
                <a:gd name="connsiteX218" fmla="*/ 8691 w 10000"/>
                <a:gd name="connsiteY218" fmla="*/ 3955 h 10000"/>
                <a:gd name="connsiteX219" fmla="*/ 8547 w 10000"/>
                <a:gd name="connsiteY219" fmla="*/ 4030 h 10000"/>
                <a:gd name="connsiteX220" fmla="*/ 8323 w 10000"/>
                <a:gd name="connsiteY220" fmla="*/ 4207 h 10000"/>
                <a:gd name="connsiteX221" fmla="*/ 8193 w 10000"/>
                <a:gd name="connsiteY221" fmla="*/ 4334 h 10000"/>
                <a:gd name="connsiteX222" fmla="*/ 7992 w 10000"/>
                <a:gd name="connsiteY222" fmla="*/ 4401 h 10000"/>
                <a:gd name="connsiteX223" fmla="*/ 7920 w 10000"/>
                <a:gd name="connsiteY223" fmla="*/ 4501 h 10000"/>
                <a:gd name="connsiteX224" fmla="*/ 7863 w 10000"/>
                <a:gd name="connsiteY224" fmla="*/ 4535 h 10000"/>
                <a:gd name="connsiteX225" fmla="*/ 7638 w 10000"/>
                <a:gd name="connsiteY225" fmla="*/ 4627 h 10000"/>
                <a:gd name="connsiteX226" fmla="*/ 7449 w 10000"/>
                <a:gd name="connsiteY226" fmla="*/ 4737 h 10000"/>
                <a:gd name="connsiteX227" fmla="*/ 7404 w 10000"/>
                <a:gd name="connsiteY227" fmla="*/ 4823 h 10000"/>
                <a:gd name="connsiteX228" fmla="*/ 7330 w 10000"/>
                <a:gd name="connsiteY228" fmla="*/ 4863 h 10000"/>
                <a:gd name="connsiteX229" fmla="*/ 7426 w 10000"/>
                <a:gd name="connsiteY229" fmla="*/ 4972 h 10000"/>
                <a:gd name="connsiteX230" fmla="*/ 7520 w 10000"/>
                <a:gd name="connsiteY230" fmla="*/ 5056 h 10000"/>
                <a:gd name="connsiteX231" fmla="*/ 7650 w 10000"/>
                <a:gd name="connsiteY231" fmla="*/ 5091 h 10000"/>
                <a:gd name="connsiteX232" fmla="*/ 7603 w 10000"/>
                <a:gd name="connsiteY232" fmla="*/ 5150 h 10000"/>
                <a:gd name="connsiteX233" fmla="*/ 7696 w 10000"/>
                <a:gd name="connsiteY233" fmla="*/ 5167 h 10000"/>
                <a:gd name="connsiteX234" fmla="*/ 7696 w 10000"/>
                <a:gd name="connsiteY234" fmla="*/ 5267 h 10000"/>
                <a:gd name="connsiteX235" fmla="*/ 7768 w 10000"/>
                <a:gd name="connsiteY235" fmla="*/ 5343 h 10000"/>
                <a:gd name="connsiteX236" fmla="*/ 7884 w 10000"/>
                <a:gd name="connsiteY236" fmla="*/ 5327 h 10000"/>
                <a:gd name="connsiteX237" fmla="*/ 7934 w 10000"/>
                <a:gd name="connsiteY237" fmla="*/ 5243 h 10000"/>
                <a:gd name="connsiteX238" fmla="*/ 8027 w 10000"/>
                <a:gd name="connsiteY238" fmla="*/ 5234 h 10000"/>
                <a:gd name="connsiteX239" fmla="*/ 8038 w 10000"/>
                <a:gd name="connsiteY239" fmla="*/ 5167 h 10000"/>
                <a:gd name="connsiteX240" fmla="*/ 8159 w 10000"/>
                <a:gd name="connsiteY240" fmla="*/ 5167 h 10000"/>
                <a:gd name="connsiteX241" fmla="*/ 8110 w 10000"/>
                <a:gd name="connsiteY241" fmla="*/ 5251 h 10000"/>
                <a:gd name="connsiteX242" fmla="*/ 8226 w 10000"/>
                <a:gd name="connsiteY242" fmla="*/ 5292 h 10000"/>
                <a:gd name="connsiteX243" fmla="*/ 8205 w 10000"/>
                <a:gd name="connsiteY243" fmla="*/ 5368 h 10000"/>
                <a:gd name="connsiteX244" fmla="*/ 8027 w 10000"/>
                <a:gd name="connsiteY244" fmla="*/ 5377 h 10000"/>
                <a:gd name="connsiteX245" fmla="*/ 7899 w 10000"/>
                <a:gd name="connsiteY245" fmla="*/ 5427 h 10000"/>
                <a:gd name="connsiteX246" fmla="*/ 7782 w 10000"/>
                <a:gd name="connsiteY246" fmla="*/ 5454 h 10000"/>
                <a:gd name="connsiteX247" fmla="*/ 7782 w 10000"/>
                <a:gd name="connsiteY247" fmla="*/ 5571 h 10000"/>
                <a:gd name="connsiteX248" fmla="*/ 7899 w 10000"/>
                <a:gd name="connsiteY248" fmla="*/ 5698 h 10000"/>
                <a:gd name="connsiteX249" fmla="*/ 7803 w 10000"/>
                <a:gd name="connsiteY249" fmla="*/ 5815 h 10000"/>
                <a:gd name="connsiteX250" fmla="*/ 7613 w 10000"/>
                <a:gd name="connsiteY250" fmla="*/ 5830 h 10000"/>
                <a:gd name="connsiteX251" fmla="*/ 7638 w 10000"/>
                <a:gd name="connsiteY251" fmla="*/ 5965 h 10000"/>
                <a:gd name="connsiteX252" fmla="*/ 7627 w 10000"/>
                <a:gd name="connsiteY252" fmla="*/ 6051 h 10000"/>
                <a:gd name="connsiteX253" fmla="*/ 7567 w 10000"/>
                <a:gd name="connsiteY253" fmla="*/ 6092 h 10000"/>
                <a:gd name="connsiteX254" fmla="*/ 7449 w 10000"/>
                <a:gd name="connsiteY254" fmla="*/ 6058 h 10000"/>
                <a:gd name="connsiteX255" fmla="*/ 7345 w 10000"/>
                <a:gd name="connsiteY255" fmla="*/ 5949 h 10000"/>
                <a:gd name="connsiteX256" fmla="*/ 7226 w 10000"/>
                <a:gd name="connsiteY256" fmla="*/ 6034 h 10000"/>
                <a:gd name="connsiteX257" fmla="*/ 7108 w 10000"/>
                <a:gd name="connsiteY257" fmla="*/ 5975 h 10000"/>
                <a:gd name="connsiteX258" fmla="*/ 7095 w 10000"/>
                <a:gd name="connsiteY258" fmla="*/ 5942 h 10000"/>
                <a:gd name="connsiteX259" fmla="*/ 6928 w 10000"/>
                <a:gd name="connsiteY259" fmla="*/ 5865 h 10000"/>
                <a:gd name="connsiteX260" fmla="*/ 6882 w 10000"/>
                <a:gd name="connsiteY260" fmla="*/ 5882 h 10000"/>
                <a:gd name="connsiteX261" fmla="*/ 6905 w 10000"/>
                <a:gd name="connsiteY261" fmla="*/ 5975 h 10000"/>
                <a:gd name="connsiteX262" fmla="*/ 6812 w 10000"/>
                <a:gd name="connsiteY262" fmla="*/ 6092 h 10000"/>
                <a:gd name="connsiteX263" fmla="*/ 6882 w 10000"/>
                <a:gd name="connsiteY263" fmla="*/ 6118 h 10000"/>
                <a:gd name="connsiteX264" fmla="*/ 7014 w 10000"/>
                <a:gd name="connsiteY264" fmla="*/ 6100 h 10000"/>
                <a:gd name="connsiteX265" fmla="*/ 7037 w 10000"/>
                <a:gd name="connsiteY265" fmla="*/ 6142 h 10000"/>
                <a:gd name="connsiteX266" fmla="*/ 7014 w 10000"/>
                <a:gd name="connsiteY266" fmla="*/ 6194 h 10000"/>
                <a:gd name="connsiteX267" fmla="*/ 7060 w 10000"/>
                <a:gd name="connsiteY267" fmla="*/ 6260 h 10000"/>
                <a:gd name="connsiteX268" fmla="*/ 7166 w 10000"/>
                <a:gd name="connsiteY268" fmla="*/ 6304 h 10000"/>
                <a:gd name="connsiteX269" fmla="*/ 7143 w 10000"/>
                <a:gd name="connsiteY269" fmla="*/ 6405 h 10000"/>
                <a:gd name="connsiteX270" fmla="*/ 7213 w 10000"/>
                <a:gd name="connsiteY270" fmla="*/ 6455 h 10000"/>
                <a:gd name="connsiteX271" fmla="*/ 7129 w 10000"/>
                <a:gd name="connsiteY271" fmla="*/ 6505 h 10000"/>
                <a:gd name="connsiteX272" fmla="*/ 7108 w 10000"/>
                <a:gd name="connsiteY272" fmla="*/ 6689 h 10000"/>
                <a:gd name="connsiteX273" fmla="*/ 7060 w 10000"/>
                <a:gd name="connsiteY273" fmla="*/ 6697 h 10000"/>
                <a:gd name="connsiteX274" fmla="*/ 7118 w 10000"/>
                <a:gd name="connsiteY274" fmla="*/ 6781 h 10000"/>
                <a:gd name="connsiteX275" fmla="*/ 7129 w 10000"/>
                <a:gd name="connsiteY275" fmla="*/ 6924 h 10000"/>
                <a:gd name="connsiteX276" fmla="*/ 7189 w 10000"/>
                <a:gd name="connsiteY276" fmla="*/ 6958 h 10000"/>
                <a:gd name="connsiteX277" fmla="*/ 7203 w 10000"/>
                <a:gd name="connsiteY277" fmla="*/ 7002 h 10000"/>
                <a:gd name="connsiteX278" fmla="*/ 7249 w 10000"/>
                <a:gd name="connsiteY278" fmla="*/ 7010 h 10000"/>
                <a:gd name="connsiteX279" fmla="*/ 7257 w 10000"/>
                <a:gd name="connsiteY279" fmla="*/ 7093 h 10000"/>
                <a:gd name="connsiteX280" fmla="*/ 7236 w 10000"/>
                <a:gd name="connsiteY280" fmla="*/ 7153 h 10000"/>
                <a:gd name="connsiteX281" fmla="*/ 7358 w 10000"/>
                <a:gd name="connsiteY281" fmla="*/ 7187 h 10000"/>
                <a:gd name="connsiteX282" fmla="*/ 7532 w 10000"/>
                <a:gd name="connsiteY282" fmla="*/ 7117 h 10000"/>
                <a:gd name="connsiteX283" fmla="*/ 7791 w 10000"/>
                <a:gd name="connsiteY283" fmla="*/ 6984 h 10000"/>
                <a:gd name="connsiteX284" fmla="*/ 7863 w 10000"/>
                <a:gd name="connsiteY284" fmla="*/ 6984 h 10000"/>
                <a:gd name="connsiteX285" fmla="*/ 7863 w 10000"/>
                <a:gd name="connsiteY285" fmla="*/ 7085 h 10000"/>
                <a:gd name="connsiteX286" fmla="*/ 7911 w 10000"/>
                <a:gd name="connsiteY286" fmla="*/ 7101 h 10000"/>
                <a:gd name="connsiteX287" fmla="*/ 7992 w 10000"/>
                <a:gd name="connsiteY287" fmla="*/ 7220 h 10000"/>
                <a:gd name="connsiteX288" fmla="*/ 8050 w 10000"/>
                <a:gd name="connsiteY288" fmla="*/ 7229 h 10000"/>
                <a:gd name="connsiteX289" fmla="*/ 8015 w 10000"/>
                <a:gd name="connsiteY289" fmla="*/ 7296 h 10000"/>
                <a:gd name="connsiteX290" fmla="*/ 8110 w 10000"/>
                <a:gd name="connsiteY290" fmla="*/ 7447 h 10000"/>
                <a:gd name="connsiteX291" fmla="*/ 8110 w 10000"/>
                <a:gd name="connsiteY291" fmla="*/ 7522 h 10000"/>
                <a:gd name="connsiteX292" fmla="*/ 8159 w 10000"/>
                <a:gd name="connsiteY292" fmla="*/ 7608 h 10000"/>
                <a:gd name="connsiteX293" fmla="*/ 8085 w 10000"/>
                <a:gd name="connsiteY293" fmla="*/ 7674 h 10000"/>
                <a:gd name="connsiteX294" fmla="*/ 8004 w 10000"/>
                <a:gd name="connsiteY294" fmla="*/ 7666 h 10000"/>
                <a:gd name="connsiteX295" fmla="*/ 8004 w 10000"/>
                <a:gd name="connsiteY295" fmla="*/ 7709 h 10000"/>
                <a:gd name="connsiteX296" fmla="*/ 8085 w 10000"/>
                <a:gd name="connsiteY296" fmla="*/ 7758 h 10000"/>
                <a:gd name="connsiteX297" fmla="*/ 8122 w 10000"/>
                <a:gd name="connsiteY297" fmla="*/ 7725 h 10000"/>
                <a:gd name="connsiteX298" fmla="*/ 8193 w 10000"/>
                <a:gd name="connsiteY298" fmla="*/ 7800 h 10000"/>
                <a:gd name="connsiteX299" fmla="*/ 8277 w 10000"/>
                <a:gd name="connsiteY299" fmla="*/ 7800 h 10000"/>
                <a:gd name="connsiteX300" fmla="*/ 8226 w 10000"/>
                <a:gd name="connsiteY300" fmla="*/ 8012 h 10000"/>
                <a:gd name="connsiteX301" fmla="*/ 8193 w 10000"/>
                <a:gd name="connsiteY301" fmla="*/ 8054 h 10000"/>
                <a:gd name="connsiteX302" fmla="*/ 8085 w 10000"/>
                <a:gd name="connsiteY302" fmla="*/ 8037 h 10000"/>
                <a:gd name="connsiteX303" fmla="*/ 7957 w 10000"/>
                <a:gd name="connsiteY303" fmla="*/ 8062 h 10000"/>
                <a:gd name="connsiteX304" fmla="*/ 7911 w 10000"/>
                <a:gd name="connsiteY304" fmla="*/ 8112 h 10000"/>
                <a:gd name="connsiteX305" fmla="*/ 7899 w 10000"/>
                <a:gd name="connsiteY305" fmla="*/ 8163 h 10000"/>
                <a:gd name="connsiteX306" fmla="*/ 7818 w 10000"/>
                <a:gd name="connsiteY306" fmla="*/ 8220 h 10000"/>
                <a:gd name="connsiteX307" fmla="*/ 7687 w 10000"/>
                <a:gd name="connsiteY307" fmla="*/ 8230 h 10000"/>
                <a:gd name="connsiteX308" fmla="*/ 7661 w 10000"/>
                <a:gd name="connsiteY308" fmla="*/ 8255 h 10000"/>
                <a:gd name="connsiteX309" fmla="*/ 7578 w 10000"/>
                <a:gd name="connsiteY309" fmla="*/ 8212 h 10000"/>
                <a:gd name="connsiteX310" fmla="*/ 7499 w 10000"/>
                <a:gd name="connsiteY310" fmla="*/ 8220 h 10000"/>
                <a:gd name="connsiteX311" fmla="*/ 7449 w 10000"/>
                <a:gd name="connsiteY311" fmla="*/ 8188 h 10000"/>
                <a:gd name="connsiteX312" fmla="*/ 7345 w 10000"/>
                <a:gd name="connsiteY312" fmla="*/ 8171 h 10000"/>
                <a:gd name="connsiteX313" fmla="*/ 7368 w 10000"/>
                <a:gd name="connsiteY313" fmla="*/ 8230 h 10000"/>
                <a:gd name="connsiteX314" fmla="*/ 7319 w 10000"/>
                <a:gd name="connsiteY314" fmla="*/ 8289 h 10000"/>
                <a:gd name="connsiteX315" fmla="*/ 7143 w 10000"/>
                <a:gd name="connsiteY315" fmla="*/ 8281 h 10000"/>
                <a:gd name="connsiteX316" fmla="*/ 7085 w 10000"/>
                <a:gd name="connsiteY316" fmla="*/ 8255 h 10000"/>
                <a:gd name="connsiteX317" fmla="*/ 6990 w 10000"/>
                <a:gd name="connsiteY317" fmla="*/ 8281 h 10000"/>
                <a:gd name="connsiteX318" fmla="*/ 6977 w 10000"/>
                <a:gd name="connsiteY318" fmla="*/ 8364 h 10000"/>
                <a:gd name="connsiteX319" fmla="*/ 6799 w 10000"/>
                <a:gd name="connsiteY319" fmla="*/ 8458 h 10000"/>
                <a:gd name="connsiteX320" fmla="*/ 6741 w 10000"/>
                <a:gd name="connsiteY320" fmla="*/ 8407 h 10000"/>
                <a:gd name="connsiteX321" fmla="*/ 6613 w 10000"/>
                <a:gd name="connsiteY321" fmla="*/ 8431 h 10000"/>
                <a:gd name="connsiteX322" fmla="*/ 6530 w 10000"/>
                <a:gd name="connsiteY322" fmla="*/ 8458 h 10000"/>
                <a:gd name="connsiteX323" fmla="*/ 6518 w 10000"/>
                <a:gd name="connsiteY323" fmla="*/ 8498 h 10000"/>
                <a:gd name="connsiteX324" fmla="*/ 6336 w 10000"/>
                <a:gd name="connsiteY324" fmla="*/ 8591 h 10000"/>
                <a:gd name="connsiteX325" fmla="*/ 6236 w 10000"/>
                <a:gd name="connsiteY325" fmla="*/ 8574 h 10000"/>
                <a:gd name="connsiteX326" fmla="*/ 6128 w 10000"/>
                <a:gd name="connsiteY326" fmla="*/ 8607 h 10000"/>
                <a:gd name="connsiteX327" fmla="*/ 6045 w 10000"/>
                <a:gd name="connsiteY327" fmla="*/ 8660 h 10000"/>
                <a:gd name="connsiteX328" fmla="*/ 5927 w 10000"/>
                <a:gd name="connsiteY328" fmla="*/ 8693 h 10000"/>
                <a:gd name="connsiteX329" fmla="*/ 5936 w 10000"/>
                <a:gd name="connsiteY329" fmla="*/ 8742 h 10000"/>
                <a:gd name="connsiteX330" fmla="*/ 5834 w 10000"/>
                <a:gd name="connsiteY330" fmla="*/ 8776 h 10000"/>
                <a:gd name="connsiteX331" fmla="*/ 5677 w 10000"/>
                <a:gd name="connsiteY331" fmla="*/ 8920 h 10000"/>
                <a:gd name="connsiteX332" fmla="*/ 5656 w 10000"/>
                <a:gd name="connsiteY332" fmla="*/ 8980 h 10000"/>
                <a:gd name="connsiteX333" fmla="*/ 5607 w 10000"/>
                <a:gd name="connsiteY333" fmla="*/ 8962 h 10000"/>
                <a:gd name="connsiteX334" fmla="*/ 5631 w 10000"/>
                <a:gd name="connsiteY334" fmla="*/ 8920 h 10000"/>
                <a:gd name="connsiteX335" fmla="*/ 5478 w 10000"/>
                <a:gd name="connsiteY335" fmla="*/ 8702 h 10000"/>
                <a:gd name="connsiteX336" fmla="*/ 5478 w 10000"/>
                <a:gd name="connsiteY336" fmla="*/ 8616 h 10000"/>
                <a:gd name="connsiteX337" fmla="*/ 5410 w 10000"/>
                <a:gd name="connsiteY337" fmla="*/ 8616 h 10000"/>
                <a:gd name="connsiteX338" fmla="*/ 5191 w 10000"/>
                <a:gd name="connsiteY338" fmla="*/ 8533 h 10000"/>
                <a:gd name="connsiteX339" fmla="*/ 5066 w 10000"/>
                <a:gd name="connsiteY339" fmla="*/ 8574 h 10000"/>
                <a:gd name="connsiteX340" fmla="*/ 5029 w 10000"/>
                <a:gd name="connsiteY340" fmla="*/ 8625 h 10000"/>
                <a:gd name="connsiteX341" fmla="*/ 5122 w 10000"/>
                <a:gd name="connsiteY341" fmla="*/ 8684 h 10000"/>
                <a:gd name="connsiteX342" fmla="*/ 5145 w 10000"/>
                <a:gd name="connsiteY342" fmla="*/ 8734 h 10000"/>
                <a:gd name="connsiteX343" fmla="*/ 5087 w 10000"/>
                <a:gd name="connsiteY343" fmla="*/ 8785 h 10000"/>
                <a:gd name="connsiteX344" fmla="*/ 5100 w 10000"/>
                <a:gd name="connsiteY344" fmla="*/ 8826 h 10000"/>
                <a:gd name="connsiteX345" fmla="*/ 5077 w 10000"/>
                <a:gd name="connsiteY345" fmla="*/ 8912 h 10000"/>
                <a:gd name="connsiteX346" fmla="*/ 5087 w 10000"/>
                <a:gd name="connsiteY346" fmla="*/ 8996 h 10000"/>
                <a:gd name="connsiteX347" fmla="*/ 5159 w 10000"/>
                <a:gd name="connsiteY347" fmla="*/ 9130 h 10000"/>
                <a:gd name="connsiteX348" fmla="*/ 5087 w 10000"/>
                <a:gd name="connsiteY348" fmla="*/ 9179 h 10000"/>
                <a:gd name="connsiteX349" fmla="*/ 5100 w 10000"/>
                <a:gd name="connsiteY349" fmla="*/ 9224 h 10000"/>
                <a:gd name="connsiteX350" fmla="*/ 5040 w 10000"/>
                <a:gd name="connsiteY350" fmla="*/ 9240 h 10000"/>
                <a:gd name="connsiteX351" fmla="*/ 5006 w 10000"/>
                <a:gd name="connsiteY351" fmla="*/ 9265 h 10000"/>
                <a:gd name="connsiteX352" fmla="*/ 4779 w 10000"/>
                <a:gd name="connsiteY352" fmla="*/ 9248 h 10000"/>
                <a:gd name="connsiteX353" fmla="*/ 4745 w 10000"/>
                <a:gd name="connsiteY353" fmla="*/ 9197 h 10000"/>
                <a:gd name="connsiteX354" fmla="*/ 4673 w 10000"/>
                <a:gd name="connsiteY354" fmla="*/ 9232 h 10000"/>
                <a:gd name="connsiteX355" fmla="*/ 4522 w 10000"/>
                <a:gd name="connsiteY355" fmla="*/ 9214 h 10000"/>
                <a:gd name="connsiteX356" fmla="*/ 4416 w 10000"/>
                <a:gd name="connsiteY356" fmla="*/ 9240 h 10000"/>
                <a:gd name="connsiteX357" fmla="*/ 4354 w 10000"/>
                <a:gd name="connsiteY357" fmla="*/ 9062 h 10000"/>
                <a:gd name="connsiteX358" fmla="*/ 4295 w 10000"/>
                <a:gd name="connsiteY358" fmla="*/ 9055 h 10000"/>
                <a:gd name="connsiteX359" fmla="*/ 4224 w 10000"/>
                <a:gd name="connsiteY359" fmla="*/ 8945 h 10000"/>
                <a:gd name="connsiteX360" fmla="*/ 4263 w 10000"/>
                <a:gd name="connsiteY360" fmla="*/ 8895 h 10000"/>
                <a:gd name="connsiteX361" fmla="*/ 4344 w 10000"/>
                <a:gd name="connsiteY361" fmla="*/ 8920 h 10000"/>
                <a:gd name="connsiteX362" fmla="*/ 4381 w 10000"/>
                <a:gd name="connsiteY362" fmla="*/ 8860 h 10000"/>
                <a:gd name="connsiteX363" fmla="*/ 4323 w 10000"/>
                <a:gd name="connsiteY363" fmla="*/ 8818 h 10000"/>
                <a:gd name="connsiteX364" fmla="*/ 4354 w 10000"/>
                <a:gd name="connsiteY364" fmla="*/ 8776 h 10000"/>
                <a:gd name="connsiteX365" fmla="*/ 4203 w 10000"/>
                <a:gd name="connsiteY365" fmla="*/ 8693 h 10000"/>
                <a:gd name="connsiteX366" fmla="*/ 4213 w 10000"/>
                <a:gd name="connsiteY366" fmla="*/ 8650 h 10000"/>
                <a:gd name="connsiteX367" fmla="*/ 4120 w 10000"/>
                <a:gd name="connsiteY367" fmla="*/ 8607 h 10000"/>
                <a:gd name="connsiteX368" fmla="*/ 4178 w 10000"/>
                <a:gd name="connsiteY368" fmla="*/ 8559 h 10000"/>
                <a:gd name="connsiteX369" fmla="*/ 4154 w 10000"/>
                <a:gd name="connsiteY369" fmla="*/ 8498 h 10000"/>
                <a:gd name="connsiteX370" fmla="*/ 4048 w 10000"/>
                <a:gd name="connsiteY370" fmla="*/ 8407 h 10000"/>
                <a:gd name="connsiteX371" fmla="*/ 3979 w 10000"/>
                <a:gd name="connsiteY371" fmla="*/ 8329 h 10000"/>
                <a:gd name="connsiteX372" fmla="*/ 3837 w 10000"/>
                <a:gd name="connsiteY372" fmla="*/ 8364 h 10000"/>
                <a:gd name="connsiteX373" fmla="*/ 3756 w 10000"/>
                <a:gd name="connsiteY373" fmla="*/ 8356 h 10000"/>
                <a:gd name="connsiteX374" fmla="*/ 3708 w 10000"/>
                <a:gd name="connsiteY374" fmla="*/ 8431 h 10000"/>
                <a:gd name="connsiteX375" fmla="*/ 3544 w 10000"/>
                <a:gd name="connsiteY375" fmla="*/ 8440 h 10000"/>
                <a:gd name="connsiteX376" fmla="*/ 3482 w 10000"/>
                <a:gd name="connsiteY376" fmla="*/ 8431 h 10000"/>
                <a:gd name="connsiteX377" fmla="*/ 3342 w 10000"/>
                <a:gd name="connsiteY377" fmla="*/ 8490 h 10000"/>
                <a:gd name="connsiteX378" fmla="*/ 3356 w 10000"/>
                <a:gd name="connsiteY378" fmla="*/ 8607 h 10000"/>
                <a:gd name="connsiteX379" fmla="*/ 3319 w 10000"/>
                <a:gd name="connsiteY379" fmla="*/ 8684 h 10000"/>
                <a:gd name="connsiteX380" fmla="*/ 3319 w 10000"/>
                <a:gd name="connsiteY380" fmla="*/ 8750 h 10000"/>
                <a:gd name="connsiteX381" fmla="*/ 3199 w 10000"/>
                <a:gd name="connsiteY381" fmla="*/ 8802 h 10000"/>
                <a:gd name="connsiteX382" fmla="*/ 3070 w 10000"/>
                <a:gd name="connsiteY382" fmla="*/ 8811 h 10000"/>
                <a:gd name="connsiteX383" fmla="*/ 3033 w 10000"/>
                <a:gd name="connsiteY383" fmla="*/ 8785 h 10000"/>
                <a:gd name="connsiteX384" fmla="*/ 2917 w 10000"/>
                <a:gd name="connsiteY384" fmla="*/ 8759 h 10000"/>
                <a:gd name="connsiteX385" fmla="*/ 2850 w 10000"/>
                <a:gd name="connsiteY385" fmla="*/ 8811 h 10000"/>
                <a:gd name="connsiteX386" fmla="*/ 2832 w 10000"/>
                <a:gd name="connsiteY386" fmla="*/ 8860 h 10000"/>
                <a:gd name="connsiteX387" fmla="*/ 2762 w 10000"/>
                <a:gd name="connsiteY387" fmla="*/ 8869 h 10000"/>
                <a:gd name="connsiteX388" fmla="*/ 2751 w 10000"/>
                <a:gd name="connsiteY388" fmla="*/ 8920 h 10000"/>
                <a:gd name="connsiteX389" fmla="*/ 2623 w 10000"/>
                <a:gd name="connsiteY389" fmla="*/ 8802 h 10000"/>
                <a:gd name="connsiteX390" fmla="*/ 2267 w 10000"/>
                <a:gd name="connsiteY390" fmla="*/ 8953 h 10000"/>
                <a:gd name="connsiteX391" fmla="*/ 2195 w 10000"/>
                <a:gd name="connsiteY391" fmla="*/ 8971 h 10000"/>
                <a:gd name="connsiteX392" fmla="*/ 2221 w 10000"/>
                <a:gd name="connsiteY392" fmla="*/ 9029 h 10000"/>
                <a:gd name="connsiteX393" fmla="*/ 2112 w 10000"/>
                <a:gd name="connsiteY393" fmla="*/ 9055 h 10000"/>
                <a:gd name="connsiteX394" fmla="*/ 2040 w 10000"/>
                <a:gd name="connsiteY394" fmla="*/ 9021 h 10000"/>
                <a:gd name="connsiteX395" fmla="*/ 1888 w 10000"/>
                <a:gd name="connsiteY395" fmla="*/ 9037 h 10000"/>
                <a:gd name="connsiteX396" fmla="*/ 1888 w 10000"/>
                <a:gd name="connsiteY396" fmla="*/ 8768 h 10000"/>
                <a:gd name="connsiteX397" fmla="*/ 2040 w 10000"/>
                <a:gd name="connsiteY397" fmla="*/ 9278 h 10000"/>
                <a:gd name="connsiteX398" fmla="*/ 1182 w 10000"/>
                <a:gd name="connsiteY398" fmla="*/ 9449 h 10000"/>
                <a:gd name="connsiteX0" fmla="*/ 1182 w 10000"/>
                <a:gd name="connsiteY0" fmla="*/ 9449 h 10000"/>
                <a:gd name="connsiteX1" fmla="*/ 1275 w 10000"/>
                <a:gd name="connsiteY1" fmla="*/ 9779 h 10000"/>
                <a:gd name="connsiteX2" fmla="*/ 1189 w 10000"/>
                <a:gd name="connsiteY2" fmla="*/ 9788 h 10000"/>
                <a:gd name="connsiteX3" fmla="*/ 907 w 10000"/>
                <a:gd name="connsiteY3" fmla="*/ 9903 h 10000"/>
                <a:gd name="connsiteX4" fmla="*/ 745 w 10000"/>
                <a:gd name="connsiteY4" fmla="*/ 9921 h 10000"/>
                <a:gd name="connsiteX5" fmla="*/ 682 w 10000"/>
                <a:gd name="connsiteY5" fmla="*/ 9855 h 10000"/>
                <a:gd name="connsiteX6" fmla="*/ 426 w 10000"/>
                <a:gd name="connsiteY6" fmla="*/ 9912 h 10000"/>
                <a:gd name="connsiteX7" fmla="*/ 389 w 10000"/>
                <a:gd name="connsiteY7" fmla="*/ 9998 h 10000"/>
                <a:gd name="connsiteX8" fmla="*/ 238 w 10000"/>
                <a:gd name="connsiteY8" fmla="*/ 9980 h 10000"/>
                <a:gd name="connsiteX9" fmla="*/ 107 w 10000"/>
                <a:gd name="connsiteY9" fmla="*/ 9938 h 10000"/>
                <a:gd name="connsiteX10" fmla="*/ 0 w 10000"/>
                <a:gd name="connsiteY10" fmla="*/ 9964 h 10000"/>
                <a:gd name="connsiteX11" fmla="*/ 2662 w 10000"/>
                <a:gd name="connsiteY11" fmla="*/ 9043 h 10000"/>
                <a:gd name="connsiteX12" fmla="*/ 602 w 10000"/>
                <a:gd name="connsiteY12" fmla="*/ 6773 h 10000"/>
                <a:gd name="connsiteX13" fmla="*/ 874 w 10000"/>
                <a:gd name="connsiteY13" fmla="*/ 6781 h 10000"/>
                <a:gd name="connsiteX14" fmla="*/ 967 w 10000"/>
                <a:gd name="connsiteY14" fmla="*/ 6807 h 10000"/>
                <a:gd name="connsiteX15" fmla="*/ 1168 w 10000"/>
                <a:gd name="connsiteY15" fmla="*/ 6681 h 10000"/>
                <a:gd name="connsiteX16" fmla="*/ 1275 w 10000"/>
                <a:gd name="connsiteY16" fmla="*/ 6672 h 10000"/>
                <a:gd name="connsiteX17" fmla="*/ 1369 w 10000"/>
                <a:gd name="connsiteY17" fmla="*/ 6597 h 10000"/>
                <a:gd name="connsiteX18" fmla="*/ 1487 w 10000"/>
                <a:gd name="connsiteY18" fmla="*/ 6540 h 10000"/>
                <a:gd name="connsiteX19" fmla="*/ 1605 w 10000"/>
                <a:gd name="connsiteY19" fmla="*/ 6413 h 10000"/>
                <a:gd name="connsiteX20" fmla="*/ 1629 w 10000"/>
                <a:gd name="connsiteY20" fmla="*/ 6337 h 10000"/>
                <a:gd name="connsiteX21" fmla="*/ 1770 w 10000"/>
                <a:gd name="connsiteY21" fmla="*/ 6304 h 10000"/>
                <a:gd name="connsiteX22" fmla="*/ 1936 w 10000"/>
                <a:gd name="connsiteY22" fmla="*/ 6345 h 10000"/>
                <a:gd name="connsiteX23" fmla="*/ 2077 w 10000"/>
                <a:gd name="connsiteY23" fmla="*/ 6329 h 10000"/>
                <a:gd name="connsiteX24" fmla="*/ 2221 w 10000"/>
                <a:gd name="connsiteY24" fmla="*/ 6337 h 10000"/>
                <a:gd name="connsiteX25" fmla="*/ 2470 w 10000"/>
                <a:gd name="connsiteY25" fmla="*/ 6284 h 10000"/>
                <a:gd name="connsiteX26" fmla="*/ 2632 w 10000"/>
                <a:gd name="connsiteY26" fmla="*/ 6159 h 10000"/>
                <a:gd name="connsiteX27" fmla="*/ 2700 w 10000"/>
                <a:gd name="connsiteY27" fmla="*/ 6118 h 10000"/>
                <a:gd name="connsiteX28" fmla="*/ 2811 w 10000"/>
                <a:gd name="connsiteY28" fmla="*/ 6118 h 10000"/>
                <a:gd name="connsiteX29" fmla="*/ 2892 w 10000"/>
                <a:gd name="connsiteY29" fmla="*/ 6051 h 10000"/>
                <a:gd name="connsiteX30" fmla="*/ 2859 w 10000"/>
                <a:gd name="connsiteY30" fmla="*/ 5975 h 10000"/>
                <a:gd name="connsiteX31" fmla="*/ 2882 w 10000"/>
                <a:gd name="connsiteY31" fmla="*/ 5908 h 10000"/>
                <a:gd name="connsiteX32" fmla="*/ 2989 w 10000"/>
                <a:gd name="connsiteY32" fmla="*/ 5782 h 10000"/>
                <a:gd name="connsiteX33" fmla="*/ 3102 w 10000"/>
                <a:gd name="connsiteY33" fmla="*/ 5664 h 10000"/>
                <a:gd name="connsiteX34" fmla="*/ 3224 w 10000"/>
                <a:gd name="connsiteY34" fmla="*/ 5638 h 10000"/>
                <a:gd name="connsiteX35" fmla="*/ 3283 w 10000"/>
                <a:gd name="connsiteY35" fmla="*/ 5596 h 10000"/>
                <a:gd name="connsiteX36" fmla="*/ 3482 w 10000"/>
                <a:gd name="connsiteY36" fmla="*/ 5612 h 10000"/>
                <a:gd name="connsiteX37" fmla="*/ 3685 w 10000"/>
                <a:gd name="connsiteY37" fmla="*/ 5612 h 10000"/>
                <a:gd name="connsiteX38" fmla="*/ 3696 w 10000"/>
                <a:gd name="connsiteY38" fmla="*/ 5537 h 10000"/>
                <a:gd name="connsiteX39" fmla="*/ 3731 w 10000"/>
                <a:gd name="connsiteY39" fmla="*/ 5487 h 10000"/>
                <a:gd name="connsiteX40" fmla="*/ 3719 w 10000"/>
                <a:gd name="connsiteY40" fmla="*/ 5454 h 10000"/>
                <a:gd name="connsiteX41" fmla="*/ 3837 w 10000"/>
                <a:gd name="connsiteY41" fmla="*/ 5427 h 10000"/>
                <a:gd name="connsiteX42" fmla="*/ 3919 w 10000"/>
                <a:gd name="connsiteY42" fmla="*/ 5495 h 10000"/>
                <a:gd name="connsiteX43" fmla="*/ 4037 w 10000"/>
                <a:gd name="connsiteY43" fmla="*/ 5469 h 10000"/>
                <a:gd name="connsiteX44" fmla="*/ 4074 w 10000"/>
                <a:gd name="connsiteY44" fmla="*/ 5427 h 10000"/>
                <a:gd name="connsiteX45" fmla="*/ 4169 w 10000"/>
                <a:gd name="connsiteY45" fmla="*/ 5411 h 10000"/>
                <a:gd name="connsiteX46" fmla="*/ 4365 w 10000"/>
                <a:gd name="connsiteY46" fmla="*/ 5327 h 10000"/>
                <a:gd name="connsiteX47" fmla="*/ 4555 w 10000"/>
                <a:gd name="connsiteY47" fmla="*/ 5360 h 10000"/>
                <a:gd name="connsiteX48" fmla="*/ 4606 w 10000"/>
                <a:gd name="connsiteY48" fmla="*/ 5343 h 10000"/>
                <a:gd name="connsiteX49" fmla="*/ 4708 w 10000"/>
                <a:gd name="connsiteY49" fmla="*/ 5368 h 10000"/>
                <a:gd name="connsiteX50" fmla="*/ 4758 w 10000"/>
                <a:gd name="connsiteY50" fmla="*/ 5300 h 10000"/>
                <a:gd name="connsiteX51" fmla="*/ 4804 w 10000"/>
                <a:gd name="connsiteY51" fmla="*/ 5334 h 10000"/>
                <a:gd name="connsiteX52" fmla="*/ 4876 w 10000"/>
                <a:gd name="connsiteY52" fmla="*/ 5327 h 10000"/>
                <a:gd name="connsiteX53" fmla="*/ 4957 w 10000"/>
                <a:gd name="connsiteY53" fmla="*/ 5401 h 10000"/>
                <a:gd name="connsiteX54" fmla="*/ 5050 w 10000"/>
                <a:gd name="connsiteY54" fmla="*/ 5393 h 10000"/>
                <a:gd name="connsiteX55" fmla="*/ 5135 w 10000"/>
                <a:gd name="connsiteY55" fmla="*/ 5427 h 10000"/>
                <a:gd name="connsiteX56" fmla="*/ 5170 w 10000"/>
                <a:gd name="connsiteY56" fmla="*/ 5401 h 10000"/>
                <a:gd name="connsiteX57" fmla="*/ 5339 w 10000"/>
                <a:gd name="connsiteY57" fmla="*/ 5411 h 10000"/>
                <a:gd name="connsiteX58" fmla="*/ 5362 w 10000"/>
                <a:gd name="connsiteY58" fmla="*/ 5436 h 10000"/>
                <a:gd name="connsiteX59" fmla="*/ 5536 w 10000"/>
                <a:gd name="connsiteY59" fmla="*/ 5351 h 10000"/>
                <a:gd name="connsiteX60" fmla="*/ 5536 w 10000"/>
                <a:gd name="connsiteY60" fmla="*/ 5209 h 10000"/>
                <a:gd name="connsiteX61" fmla="*/ 5492 w 10000"/>
                <a:gd name="connsiteY61" fmla="*/ 5192 h 10000"/>
                <a:gd name="connsiteX62" fmla="*/ 5455 w 10000"/>
                <a:gd name="connsiteY62" fmla="*/ 5091 h 10000"/>
                <a:gd name="connsiteX63" fmla="*/ 5385 w 10000"/>
                <a:gd name="connsiteY63" fmla="*/ 4990 h 10000"/>
                <a:gd name="connsiteX64" fmla="*/ 5276 w 10000"/>
                <a:gd name="connsiteY64" fmla="*/ 4948 h 10000"/>
                <a:gd name="connsiteX65" fmla="*/ 5263 w 10000"/>
                <a:gd name="connsiteY65" fmla="*/ 4899 h 10000"/>
                <a:gd name="connsiteX66" fmla="*/ 5112 w 10000"/>
                <a:gd name="connsiteY66" fmla="*/ 4806 h 10000"/>
                <a:gd name="connsiteX67" fmla="*/ 5122 w 10000"/>
                <a:gd name="connsiteY67" fmla="*/ 4770 h 10000"/>
                <a:gd name="connsiteX68" fmla="*/ 4971 w 10000"/>
                <a:gd name="connsiteY68" fmla="*/ 4722 h 10000"/>
                <a:gd name="connsiteX69" fmla="*/ 4957 w 10000"/>
                <a:gd name="connsiteY69" fmla="*/ 4627 h 10000"/>
                <a:gd name="connsiteX70" fmla="*/ 4700 w 10000"/>
                <a:gd name="connsiteY70" fmla="*/ 4544 h 10000"/>
                <a:gd name="connsiteX71" fmla="*/ 4555 w 10000"/>
                <a:gd name="connsiteY71" fmla="*/ 4368 h 10000"/>
                <a:gd name="connsiteX72" fmla="*/ 4344 w 10000"/>
                <a:gd name="connsiteY72" fmla="*/ 4360 h 10000"/>
                <a:gd name="connsiteX73" fmla="*/ 4272 w 10000"/>
                <a:gd name="connsiteY73" fmla="*/ 4325 h 10000"/>
                <a:gd name="connsiteX74" fmla="*/ 4169 w 10000"/>
                <a:gd name="connsiteY74" fmla="*/ 4350 h 10000"/>
                <a:gd name="connsiteX75" fmla="*/ 4002 w 10000"/>
                <a:gd name="connsiteY75" fmla="*/ 4350 h 10000"/>
                <a:gd name="connsiteX76" fmla="*/ 3764 w 10000"/>
                <a:gd name="connsiteY76" fmla="*/ 4552 h 10000"/>
                <a:gd name="connsiteX77" fmla="*/ 3685 w 10000"/>
                <a:gd name="connsiteY77" fmla="*/ 4646 h 10000"/>
                <a:gd name="connsiteX78" fmla="*/ 3472 w 10000"/>
                <a:gd name="connsiteY78" fmla="*/ 4501 h 10000"/>
                <a:gd name="connsiteX79" fmla="*/ 3319 w 10000"/>
                <a:gd name="connsiteY79" fmla="*/ 4442 h 10000"/>
                <a:gd name="connsiteX80" fmla="*/ 3164 w 10000"/>
                <a:gd name="connsiteY80" fmla="*/ 4450 h 10000"/>
                <a:gd name="connsiteX81" fmla="*/ 3010 w 10000"/>
                <a:gd name="connsiteY81" fmla="*/ 4492 h 10000"/>
                <a:gd name="connsiteX82" fmla="*/ 2882 w 10000"/>
                <a:gd name="connsiteY82" fmla="*/ 4460 h 10000"/>
                <a:gd name="connsiteX83" fmla="*/ 2762 w 10000"/>
                <a:gd name="connsiteY83" fmla="*/ 4509 h 10000"/>
                <a:gd name="connsiteX84" fmla="*/ 2646 w 10000"/>
                <a:gd name="connsiteY84" fmla="*/ 4610 h 10000"/>
                <a:gd name="connsiteX85" fmla="*/ 2373 w 10000"/>
                <a:gd name="connsiteY85" fmla="*/ 4426 h 10000"/>
                <a:gd name="connsiteX86" fmla="*/ 2338 w 10000"/>
                <a:gd name="connsiteY86" fmla="*/ 4239 h 10000"/>
                <a:gd name="connsiteX87" fmla="*/ 2551 w 10000"/>
                <a:gd name="connsiteY87" fmla="*/ 4165 h 10000"/>
                <a:gd name="connsiteX88" fmla="*/ 2538 w 10000"/>
                <a:gd name="connsiteY88" fmla="*/ 3963 h 10000"/>
                <a:gd name="connsiteX89" fmla="*/ 2739 w 10000"/>
                <a:gd name="connsiteY89" fmla="*/ 3728 h 10000"/>
                <a:gd name="connsiteX90" fmla="*/ 2718 w 10000"/>
                <a:gd name="connsiteY90" fmla="*/ 3685 h 10000"/>
                <a:gd name="connsiteX91" fmla="*/ 3199 w 10000"/>
                <a:gd name="connsiteY91" fmla="*/ 2912 h 10000"/>
                <a:gd name="connsiteX92" fmla="*/ 3460 w 10000"/>
                <a:gd name="connsiteY92" fmla="*/ 3030 h 10000"/>
                <a:gd name="connsiteX93" fmla="*/ 3613 w 10000"/>
                <a:gd name="connsiteY93" fmla="*/ 3080 h 10000"/>
                <a:gd name="connsiteX94" fmla="*/ 3764 w 10000"/>
                <a:gd name="connsiteY94" fmla="*/ 3080 h 10000"/>
                <a:gd name="connsiteX95" fmla="*/ 4002 w 10000"/>
                <a:gd name="connsiteY95" fmla="*/ 3174 h 10000"/>
                <a:gd name="connsiteX96" fmla="*/ 4037 w 10000"/>
                <a:gd name="connsiteY96" fmla="*/ 3113 h 10000"/>
                <a:gd name="connsiteX97" fmla="*/ 4192 w 10000"/>
                <a:gd name="connsiteY97" fmla="*/ 3097 h 10000"/>
                <a:gd name="connsiteX98" fmla="*/ 4323 w 10000"/>
                <a:gd name="connsiteY98" fmla="*/ 2997 h 10000"/>
                <a:gd name="connsiteX99" fmla="*/ 4485 w 10000"/>
                <a:gd name="connsiteY99" fmla="*/ 2920 h 10000"/>
                <a:gd name="connsiteX100" fmla="*/ 4555 w 10000"/>
                <a:gd name="connsiteY100" fmla="*/ 2843 h 10000"/>
                <a:gd name="connsiteX101" fmla="*/ 4804 w 10000"/>
                <a:gd name="connsiteY101" fmla="*/ 2793 h 10000"/>
                <a:gd name="connsiteX102" fmla="*/ 4936 w 10000"/>
                <a:gd name="connsiteY102" fmla="*/ 2800 h 10000"/>
                <a:gd name="connsiteX103" fmla="*/ 5040 w 10000"/>
                <a:gd name="connsiteY103" fmla="*/ 2726 h 10000"/>
                <a:gd name="connsiteX104" fmla="*/ 5122 w 10000"/>
                <a:gd name="connsiteY104" fmla="*/ 2624 h 10000"/>
                <a:gd name="connsiteX105" fmla="*/ 5087 w 10000"/>
                <a:gd name="connsiteY105" fmla="*/ 2608 h 10000"/>
                <a:gd name="connsiteX106" fmla="*/ 5122 w 10000"/>
                <a:gd name="connsiteY106" fmla="*/ 2499 h 10000"/>
                <a:gd name="connsiteX107" fmla="*/ 4982 w 10000"/>
                <a:gd name="connsiteY107" fmla="*/ 2499 h 10000"/>
                <a:gd name="connsiteX108" fmla="*/ 5050 w 10000"/>
                <a:gd name="connsiteY108" fmla="*/ 2407 h 10000"/>
                <a:gd name="connsiteX109" fmla="*/ 5066 w 10000"/>
                <a:gd name="connsiteY109" fmla="*/ 2297 h 10000"/>
                <a:gd name="connsiteX110" fmla="*/ 5122 w 10000"/>
                <a:gd name="connsiteY110" fmla="*/ 2271 h 10000"/>
                <a:gd name="connsiteX111" fmla="*/ 5228 w 10000"/>
                <a:gd name="connsiteY111" fmla="*/ 2163 h 10000"/>
                <a:gd name="connsiteX112" fmla="*/ 5216 w 10000"/>
                <a:gd name="connsiteY112" fmla="*/ 2078 h 10000"/>
                <a:gd name="connsiteX113" fmla="*/ 5304 w 10000"/>
                <a:gd name="connsiteY113" fmla="*/ 1984 h 10000"/>
                <a:gd name="connsiteX114" fmla="*/ 5397 w 10000"/>
                <a:gd name="connsiteY114" fmla="*/ 1927 h 10000"/>
                <a:gd name="connsiteX115" fmla="*/ 5432 w 10000"/>
                <a:gd name="connsiteY115" fmla="*/ 1827 h 10000"/>
                <a:gd name="connsiteX116" fmla="*/ 5420 w 10000"/>
                <a:gd name="connsiteY116" fmla="*/ 1793 h 10000"/>
                <a:gd name="connsiteX117" fmla="*/ 5503 w 10000"/>
                <a:gd name="connsiteY117" fmla="*/ 1725 h 10000"/>
                <a:gd name="connsiteX118" fmla="*/ 5621 w 10000"/>
                <a:gd name="connsiteY118" fmla="*/ 1523 h 10000"/>
                <a:gd name="connsiteX119" fmla="*/ 5656 w 10000"/>
                <a:gd name="connsiteY119" fmla="*/ 1405 h 10000"/>
                <a:gd name="connsiteX120" fmla="*/ 5716 w 10000"/>
                <a:gd name="connsiteY120" fmla="*/ 1413 h 10000"/>
                <a:gd name="connsiteX121" fmla="*/ 5878 w 10000"/>
                <a:gd name="connsiteY121" fmla="*/ 1280 h 10000"/>
                <a:gd name="connsiteX122" fmla="*/ 6067 w 10000"/>
                <a:gd name="connsiteY122" fmla="*/ 1202 h 10000"/>
                <a:gd name="connsiteX123" fmla="*/ 6089 w 10000"/>
                <a:gd name="connsiteY123" fmla="*/ 1111 h 10000"/>
                <a:gd name="connsiteX124" fmla="*/ 6163 w 10000"/>
                <a:gd name="connsiteY124" fmla="*/ 1011 h 10000"/>
                <a:gd name="connsiteX125" fmla="*/ 6139 w 10000"/>
                <a:gd name="connsiteY125" fmla="*/ 933 h 10000"/>
                <a:gd name="connsiteX126" fmla="*/ 6045 w 10000"/>
                <a:gd name="connsiteY126" fmla="*/ 867 h 10000"/>
                <a:gd name="connsiteX127" fmla="*/ 6089 w 10000"/>
                <a:gd name="connsiteY127" fmla="*/ 782 h 10000"/>
                <a:gd name="connsiteX128" fmla="*/ 6089 w 10000"/>
                <a:gd name="connsiteY128" fmla="*/ 680 h 10000"/>
                <a:gd name="connsiteX129" fmla="*/ 5915 w 10000"/>
                <a:gd name="connsiteY129" fmla="*/ 598 h 10000"/>
                <a:gd name="connsiteX130" fmla="*/ 5739 w 10000"/>
                <a:gd name="connsiteY130" fmla="*/ 646 h 10000"/>
                <a:gd name="connsiteX131" fmla="*/ 5656 w 10000"/>
                <a:gd name="connsiteY131" fmla="*/ 646 h 10000"/>
                <a:gd name="connsiteX132" fmla="*/ 5621 w 10000"/>
                <a:gd name="connsiteY132" fmla="*/ 589 h 10000"/>
                <a:gd name="connsiteX133" fmla="*/ 5621 w 10000"/>
                <a:gd name="connsiteY133" fmla="*/ 481 h 10000"/>
                <a:gd name="connsiteX134" fmla="*/ 5845 w 10000"/>
                <a:gd name="connsiteY134" fmla="*/ 368 h 10000"/>
                <a:gd name="connsiteX135" fmla="*/ 5915 w 10000"/>
                <a:gd name="connsiteY135" fmla="*/ 278 h 10000"/>
                <a:gd name="connsiteX136" fmla="*/ 6056 w 10000"/>
                <a:gd name="connsiteY136" fmla="*/ 202 h 10000"/>
                <a:gd name="connsiteX137" fmla="*/ 6186 w 10000"/>
                <a:gd name="connsiteY137" fmla="*/ 60 h 10000"/>
                <a:gd name="connsiteX138" fmla="*/ 6280 w 10000"/>
                <a:gd name="connsiteY138" fmla="*/ 33 h 10000"/>
                <a:gd name="connsiteX139" fmla="*/ 6410 w 10000"/>
                <a:gd name="connsiteY139" fmla="*/ 49 h 10000"/>
                <a:gd name="connsiteX140" fmla="*/ 6683 w 10000"/>
                <a:gd name="connsiteY140" fmla="*/ 0 h 10000"/>
                <a:gd name="connsiteX141" fmla="*/ 6812 w 10000"/>
                <a:gd name="connsiteY141" fmla="*/ 83 h 10000"/>
                <a:gd name="connsiteX142" fmla="*/ 6799 w 10000"/>
                <a:gd name="connsiteY142" fmla="*/ 144 h 10000"/>
                <a:gd name="connsiteX143" fmla="*/ 6861 w 10000"/>
                <a:gd name="connsiteY143" fmla="*/ 170 h 10000"/>
                <a:gd name="connsiteX144" fmla="*/ 6905 w 10000"/>
                <a:gd name="connsiteY144" fmla="*/ 227 h 10000"/>
                <a:gd name="connsiteX145" fmla="*/ 6835 w 10000"/>
                <a:gd name="connsiteY145" fmla="*/ 293 h 10000"/>
                <a:gd name="connsiteX146" fmla="*/ 6741 w 10000"/>
                <a:gd name="connsiteY146" fmla="*/ 447 h 10000"/>
                <a:gd name="connsiteX147" fmla="*/ 6590 w 10000"/>
                <a:gd name="connsiteY147" fmla="*/ 564 h 10000"/>
                <a:gd name="connsiteX148" fmla="*/ 6447 w 10000"/>
                <a:gd name="connsiteY148" fmla="*/ 631 h 10000"/>
                <a:gd name="connsiteX149" fmla="*/ 6555 w 10000"/>
                <a:gd name="connsiteY149" fmla="*/ 657 h 10000"/>
                <a:gd name="connsiteX150" fmla="*/ 6694 w 10000"/>
                <a:gd name="connsiteY150" fmla="*/ 759 h 10000"/>
                <a:gd name="connsiteX151" fmla="*/ 6789 w 10000"/>
                <a:gd name="connsiteY151" fmla="*/ 767 h 10000"/>
                <a:gd name="connsiteX152" fmla="*/ 6835 w 10000"/>
                <a:gd name="connsiteY152" fmla="*/ 875 h 10000"/>
                <a:gd name="connsiteX153" fmla="*/ 6928 w 10000"/>
                <a:gd name="connsiteY153" fmla="*/ 899 h 10000"/>
                <a:gd name="connsiteX154" fmla="*/ 7002 w 10000"/>
                <a:gd name="connsiteY154" fmla="*/ 890 h 10000"/>
                <a:gd name="connsiteX155" fmla="*/ 7143 w 10000"/>
                <a:gd name="connsiteY155" fmla="*/ 725 h 10000"/>
                <a:gd name="connsiteX156" fmla="*/ 7273 w 10000"/>
                <a:gd name="connsiteY156" fmla="*/ 742 h 10000"/>
                <a:gd name="connsiteX157" fmla="*/ 7294 w 10000"/>
                <a:gd name="connsiteY157" fmla="*/ 790 h 10000"/>
                <a:gd name="connsiteX158" fmla="*/ 7389 w 10000"/>
                <a:gd name="connsiteY158" fmla="*/ 850 h 10000"/>
                <a:gd name="connsiteX159" fmla="*/ 7389 w 10000"/>
                <a:gd name="connsiteY159" fmla="*/ 890 h 10000"/>
                <a:gd name="connsiteX160" fmla="*/ 7472 w 10000"/>
                <a:gd name="connsiteY160" fmla="*/ 917 h 10000"/>
                <a:gd name="connsiteX161" fmla="*/ 7590 w 10000"/>
                <a:gd name="connsiteY161" fmla="*/ 917 h 10000"/>
                <a:gd name="connsiteX162" fmla="*/ 7603 w 10000"/>
                <a:gd name="connsiteY162" fmla="*/ 993 h 10000"/>
                <a:gd name="connsiteX163" fmla="*/ 7499 w 10000"/>
                <a:gd name="connsiteY163" fmla="*/ 1028 h 10000"/>
                <a:gd name="connsiteX164" fmla="*/ 7590 w 10000"/>
                <a:gd name="connsiteY164" fmla="*/ 1356 h 10000"/>
                <a:gd name="connsiteX165" fmla="*/ 7687 w 10000"/>
                <a:gd name="connsiteY165" fmla="*/ 1505 h 10000"/>
                <a:gd name="connsiteX166" fmla="*/ 7661 w 10000"/>
                <a:gd name="connsiteY166" fmla="*/ 1575 h 10000"/>
                <a:gd name="connsiteX167" fmla="*/ 7744 w 10000"/>
                <a:gd name="connsiteY167" fmla="*/ 1649 h 10000"/>
                <a:gd name="connsiteX168" fmla="*/ 7758 w 10000"/>
                <a:gd name="connsiteY168" fmla="*/ 1700 h 10000"/>
                <a:gd name="connsiteX169" fmla="*/ 7980 w 10000"/>
                <a:gd name="connsiteY169" fmla="*/ 1757 h 10000"/>
                <a:gd name="connsiteX170" fmla="*/ 8254 w 10000"/>
                <a:gd name="connsiteY170" fmla="*/ 1708 h 10000"/>
                <a:gd name="connsiteX171" fmla="*/ 8286 w 10000"/>
                <a:gd name="connsiteY171" fmla="*/ 1641 h 10000"/>
                <a:gd name="connsiteX172" fmla="*/ 8381 w 10000"/>
                <a:gd name="connsiteY172" fmla="*/ 1665 h 10000"/>
                <a:gd name="connsiteX173" fmla="*/ 8441 w 10000"/>
                <a:gd name="connsiteY173" fmla="*/ 1725 h 10000"/>
                <a:gd name="connsiteX174" fmla="*/ 8586 w 10000"/>
                <a:gd name="connsiteY174" fmla="*/ 1683 h 10000"/>
                <a:gd name="connsiteX175" fmla="*/ 8667 w 10000"/>
                <a:gd name="connsiteY175" fmla="*/ 1683 h 10000"/>
                <a:gd name="connsiteX176" fmla="*/ 8785 w 10000"/>
                <a:gd name="connsiteY176" fmla="*/ 1749 h 10000"/>
                <a:gd name="connsiteX177" fmla="*/ 8853 w 10000"/>
                <a:gd name="connsiteY177" fmla="*/ 1657 h 10000"/>
                <a:gd name="connsiteX178" fmla="*/ 8996 w 10000"/>
                <a:gd name="connsiteY178" fmla="*/ 1700 h 10000"/>
                <a:gd name="connsiteX179" fmla="*/ 9070 w 10000"/>
                <a:gd name="connsiteY179" fmla="*/ 1649 h 10000"/>
                <a:gd name="connsiteX180" fmla="*/ 9126 w 10000"/>
                <a:gd name="connsiteY180" fmla="*/ 1657 h 10000"/>
                <a:gd name="connsiteX181" fmla="*/ 9184 w 10000"/>
                <a:gd name="connsiteY181" fmla="*/ 1609 h 10000"/>
                <a:gd name="connsiteX182" fmla="*/ 9174 w 10000"/>
                <a:gd name="connsiteY182" fmla="*/ 1557 h 10000"/>
                <a:gd name="connsiteX183" fmla="*/ 9257 w 10000"/>
                <a:gd name="connsiteY183" fmla="*/ 1531 h 10000"/>
                <a:gd name="connsiteX184" fmla="*/ 9315 w 10000"/>
                <a:gd name="connsiteY184" fmla="*/ 1447 h 10000"/>
                <a:gd name="connsiteX185" fmla="*/ 9484 w 10000"/>
                <a:gd name="connsiteY185" fmla="*/ 1456 h 10000"/>
                <a:gd name="connsiteX186" fmla="*/ 9729 w 10000"/>
                <a:gd name="connsiteY186" fmla="*/ 1700 h 10000"/>
                <a:gd name="connsiteX187" fmla="*/ 9775 w 10000"/>
                <a:gd name="connsiteY187" fmla="*/ 1784 h 10000"/>
                <a:gd name="connsiteX188" fmla="*/ 9942 w 10000"/>
                <a:gd name="connsiteY188" fmla="*/ 1894 h 10000"/>
                <a:gd name="connsiteX189" fmla="*/ 10000 w 10000"/>
                <a:gd name="connsiteY189" fmla="*/ 1994 h 10000"/>
                <a:gd name="connsiteX190" fmla="*/ 9870 w 10000"/>
                <a:gd name="connsiteY190" fmla="*/ 2130 h 10000"/>
                <a:gd name="connsiteX191" fmla="*/ 9775 w 10000"/>
                <a:gd name="connsiteY191" fmla="*/ 2180 h 10000"/>
                <a:gd name="connsiteX192" fmla="*/ 9824 w 10000"/>
                <a:gd name="connsiteY192" fmla="*/ 2323 h 10000"/>
                <a:gd name="connsiteX193" fmla="*/ 9679 w 10000"/>
                <a:gd name="connsiteY193" fmla="*/ 2433 h 10000"/>
                <a:gd name="connsiteX194" fmla="*/ 9598 w 10000"/>
                <a:gd name="connsiteY194" fmla="*/ 2458 h 10000"/>
                <a:gd name="connsiteX195" fmla="*/ 9598 w 10000"/>
                <a:gd name="connsiteY195" fmla="*/ 2533 h 10000"/>
                <a:gd name="connsiteX196" fmla="*/ 9493 w 10000"/>
                <a:gd name="connsiteY196" fmla="*/ 2677 h 10000"/>
                <a:gd name="connsiteX197" fmla="*/ 9422 w 10000"/>
                <a:gd name="connsiteY197" fmla="*/ 2685 h 10000"/>
                <a:gd name="connsiteX198" fmla="*/ 9435 w 10000"/>
                <a:gd name="connsiteY198" fmla="*/ 2785 h 10000"/>
                <a:gd name="connsiteX199" fmla="*/ 9371 w 10000"/>
                <a:gd name="connsiteY199" fmla="*/ 2860 h 10000"/>
                <a:gd name="connsiteX200" fmla="*/ 9389 w 10000"/>
                <a:gd name="connsiteY200" fmla="*/ 3198 h 10000"/>
                <a:gd name="connsiteX201" fmla="*/ 9422 w 10000"/>
                <a:gd name="connsiteY201" fmla="*/ 3223 h 10000"/>
                <a:gd name="connsiteX202" fmla="*/ 9410 w 10000"/>
                <a:gd name="connsiteY202" fmla="*/ 3333 h 10000"/>
                <a:gd name="connsiteX203" fmla="*/ 9389 w 10000"/>
                <a:gd name="connsiteY203" fmla="*/ 3433 h 10000"/>
                <a:gd name="connsiteX204" fmla="*/ 9304 w 10000"/>
                <a:gd name="connsiteY204" fmla="*/ 3483 h 10000"/>
                <a:gd name="connsiteX205" fmla="*/ 9151 w 10000"/>
                <a:gd name="connsiteY205" fmla="*/ 3442 h 10000"/>
                <a:gd name="connsiteX206" fmla="*/ 9081 w 10000"/>
                <a:gd name="connsiteY206" fmla="*/ 3501 h 10000"/>
                <a:gd name="connsiteX207" fmla="*/ 9091 w 10000"/>
                <a:gd name="connsiteY207" fmla="*/ 3551 h 10000"/>
                <a:gd name="connsiteX208" fmla="*/ 9042 w 10000"/>
                <a:gd name="connsiteY208" fmla="*/ 3651 h 10000"/>
                <a:gd name="connsiteX209" fmla="*/ 8961 w 10000"/>
                <a:gd name="connsiteY209" fmla="*/ 3720 h 10000"/>
                <a:gd name="connsiteX210" fmla="*/ 8938 w 10000"/>
                <a:gd name="connsiteY210" fmla="*/ 3838 h 10000"/>
                <a:gd name="connsiteX211" fmla="*/ 8880 w 10000"/>
                <a:gd name="connsiteY211" fmla="*/ 3939 h 10000"/>
                <a:gd name="connsiteX212" fmla="*/ 8890 w 10000"/>
                <a:gd name="connsiteY212" fmla="*/ 4006 h 10000"/>
                <a:gd name="connsiteX213" fmla="*/ 8867 w 10000"/>
                <a:gd name="connsiteY213" fmla="*/ 4074 h 10000"/>
                <a:gd name="connsiteX214" fmla="*/ 8913 w 10000"/>
                <a:gd name="connsiteY214" fmla="*/ 4132 h 10000"/>
                <a:gd name="connsiteX215" fmla="*/ 8843 w 10000"/>
                <a:gd name="connsiteY215" fmla="*/ 4224 h 10000"/>
                <a:gd name="connsiteX216" fmla="*/ 8726 w 10000"/>
                <a:gd name="connsiteY216" fmla="*/ 4082 h 10000"/>
                <a:gd name="connsiteX217" fmla="*/ 8726 w 10000"/>
                <a:gd name="connsiteY217" fmla="*/ 3972 h 10000"/>
                <a:gd name="connsiteX218" fmla="*/ 8691 w 10000"/>
                <a:gd name="connsiteY218" fmla="*/ 3955 h 10000"/>
                <a:gd name="connsiteX219" fmla="*/ 8547 w 10000"/>
                <a:gd name="connsiteY219" fmla="*/ 4030 h 10000"/>
                <a:gd name="connsiteX220" fmla="*/ 8323 w 10000"/>
                <a:gd name="connsiteY220" fmla="*/ 4207 h 10000"/>
                <a:gd name="connsiteX221" fmla="*/ 8193 w 10000"/>
                <a:gd name="connsiteY221" fmla="*/ 4334 h 10000"/>
                <a:gd name="connsiteX222" fmla="*/ 7992 w 10000"/>
                <a:gd name="connsiteY222" fmla="*/ 4401 h 10000"/>
                <a:gd name="connsiteX223" fmla="*/ 7920 w 10000"/>
                <a:gd name="connsiteY223" fmla="*/ 4501 h 10000"/>
                <a:gd name="connsiteX224" fmla="*/ 7863 w 10000"/>
                <a:gd name="connsiteY224" fmla="*/ 4535 h 10000"/>
                <a:gd name="connsiteX225" fmla="*/ 7638 w 10000"/>
                <a:gd name="connsiteY225" fmla="*/ 4627 h 10000"/>
                <a:gd name="connsiteX226" fmla="*/ 7449 w 10000"/>
                <a:gd name="connsiteY226" fmla="*/ 4737 h 10000"/>
                <a:gd name="connsiteX227" fmla="*/ 7404 w 10000"/>
                <a:gd name="connsiteY227" fmla="*/ 4823 h 10000"/>
                <a:gd name="connsiteX228" fmla="*/ 7330 w 10000"/>
                <a:gd name="connsiteY228" fmla="*/ 4863 h 10000"/>
                <a:gd name="connsiteX229" fmla="*/ 7426 w 10000"/>
                <a:gd name="connsiteY229" fmla="*/ 4972 h 10000"/>
                <a:gd name="connsiteX230" fmla="*/ 7520 w 10000"/>
                <a:gd name="connsiteY230" fmla="*/ 5056 h 10000"/>
                <a:gd name="connsiteX231" fmla="*/ 7650 w 10000"/>
                <a:gd name="connsiteY231" fmla="*/ 5091 h 10000"/>
                <a:gd name="connsiteX232" fmla="*/ 7603 w 10000"/>
                <a:gd name="connsiteY232" fmla="*/ 5150 h 10000"/>
                <a:gd name="connsiteX233" fmla="*/ 7696 w 10000"/>
                <a:gd name="connsiteY233" fmla="*/ 5167 h 10000"/>
                <a:gd name="connsiteX234" fmla="*/ 7696 w 10000"/>
                <a:gd name="connsiteY234" fmla="*/ 5267 h 10000"/>
                <a:gd name="connsiteX235" fmla="*/ 7768 w 10000"/>
                <a:gd name="connsiteY235" fmla="*/ 5343 h 10000"/>
                <a:gd name="connsiteX236" fmla="*/ 7884 w 10000"/>
                <a:gd name="connsiteY236" fmla="*/ 5327 h 10000"/>
                <a:gd name="connsiteX237" fmla="*/ 7934 w 10000"/>
                <a:gd name="connsiteY237" fmla="*/ 5243 h 10000"/>
                <a:gd name="connsiteX238" fmla="*/ 8027 w 10000"/>
                <a:gd name="connsiteY238" fmla="*/ 5234 h 10000"/>
                <a:gd name="connsiteX239" fmla="*/ 8038 w 10000"/>
                <a:gd name="connsiteY239" fmla="*/ 5167 h 10000"/>
                <a:gd name="connsiteX240" fmla="*/ 8159 w 10000"/>
                <a:gd name="connsiteY240" fmla="*/ 5167 h 10000"/>
                <a:gd name="connsiteX241" fmla="*/ 8110 w 10000"/>
                <a:gd name="connsiteY241" fmla="*/ 5251 h 10000"/>
                <a:gd name="connsiteX242" fmla="*/ 8226 w 10000"/>
                <a:gd name="connsiteY242" fmla="*/ 5292 h 10000"/>
                <a:gd name="connsiteX243" fmla="*/ 8205 w 10000"/>
                <a:gd name="connsiteY243" fmla="*/ 5368 h 10000"/>
                <a:gd name="connsiteX244" fmla="*/ 8027 w 10000"/>
                <a:gd name="connsiteY244" fmla="*/ 5377 h 10000"/>
                <a:gd name="connsiteX245" fmla="*/ 7899 w 10000"/>
                <a:gd name="connsiteY245" fmla="*/ 5427 h 10000"/>
                <a:gd name="connsiteX246" fmla="*/ 7782 w 10000"/>
                <a:gd name="connsiteY246" fmla="*/ 5454 h 10000"/>
                <a:gd name="connsiteX247" fmla="*/ 7782 w 10000"/>
                <a:gd name="connsiteY247" fmla="*/ 5571 h 10000"/>
                <a:gd name="connsiteX248" fmla="*/ 7899 w 10000"/>
                <a:gd name="connsiteY248" fmla="*/ 5698 h 10000"/>
                <a:gd name="connsiteX249" fmla="*/ 7803 w 10000"/>
                <a:gd name="connsiteY249" fmla="*/ 5815 h 10000"/>
                <a:gd name="connsiteX250" fmla="*/ 7613 w 10000"/>
                <a:gd name="connsiteY250" fmla="*/ 5830 h 10000"/>
                <a:gd name="connsiteX251" fmla="*/ 7638 w 10000"/>
                <a:gd name="connsiteY251" fmla="*/ 5965 h 10000"/>
                <a:gd name="connsiteX252" fmla="*/ 7627 w 10000"/>
                <a:gd name="connsiteY252" fmla="*/ 6051 h 10000"/>
                <a:gd name="connsiteX253" fmla="*/ 7567 w 10000"/>
                <a:gd name="connsiteY253" fmla="*/ 6092 h 10000"/>
                <a:gd name="connsiteX254" fmla="*/ 7449 w 10000"/>
                <a:gd name="connsiteY254" fmla="*/ 6058 h 10000"/>
                <a:gd name="connsiteX255" fmla="*/ 7345 w 10000"/>
                <a:gd name="connsiteY255" fmla="*/ 5949 h 10000"/>
                <a:gd name="connsiteX256" fmla="*/ 7226 w 10000"/>
                <a:gd name="connsiteY256" fmla="*/ 6034 h 10000"/>
                <a:gd name="connsiteX257" fmla="*/ 7108 w 10000"/>
                <a:gd name="connsiteY257" fmla="*/ 5975 h 10000"/>
                <a:gd name="connsiteX258" fmla="*/ 7095 w 10000"/>
                <a:gd name="connsiteY258" fmla="*/ 5942 h 10000"/>
                <a:gd name="connsiteX259" fmla="*/ 6928 w 10000"/>
                <a:gd name="connsiteY259" fmla="*/ 5865 h 10000"/>
                <a:gd name="connsiteX260" fmla="*/ 6882 w 10000"/>
                <a:gd name="connsiteY260" fmla="*/ 5882 h 10000"/>
                <a:gd name="connsiteX261" fmla="*/ 6905 w 10000"/>
                <a:gd name="connsiteY261" fmla="*/ 5975 h 10000"/>
                <a:gd name="connsiteX262" fmla="*/ 6812 w 10000"/>
                <a:gd name="connsiteY262" fmla="*/ 6092 h 10000"/>
                <a:gd name="connsiteX263" fmla="*/ 6882 w 10000"/>
                <a:gd name="connsiteY263" fmla="*/ 6118 h 10000"/>
                <a:gd name="connsiteX264" fmla="*/ 7014 w 10000"/>
                <a:gd name="connsiteY264" fmla="*/ 6100 h 10000"/>
                <a:gd name="connsiteX265" fmla="*/ 7037 w 10000"/>
                <a:gd name="connsiteY265" fmla="*/ 6142 h 10000"/>
                <a:gd name="connsiteX266" fmla="*/ 7014 w 10000"/>
                <a:gd name="connsiteY266" fmla="*/ 6194 h 10000"/>
                <a:gd name="connsiteX267" fmla="*/ 7060 w 10000"/>
                <a:gd name="connsiteY267" fmla="*/ 6260 h 10000"/>
                <a:gd name="connsiteX268" fmla="*/ 7166 w 10000"/>
                <a:gd name="connsiteY268" fmla="*/ 6304 h 10000"/>
                <a:gd name="connsiteX269" fmla="*/ 7143 w 10000"/>
                <a:gd name="connsiteY269" fmla="*/ 6405 h 10000"/>
                <a:gd name="connsiteX270" fmla="*/ 7213 w 10000"/>
                <a:gd name="connsiteY270" fmla="*/ 6455 h 10000"/>
                <a:gd name="connsiteX271" fmla="*/ 7129 w 10000"/>
                <a:gd name="connsiteY271" fmla="*/ 6505 h 10000"/>
                <a:gd name="connsiteX272" fmla="*/ 7108 w 10000"/>
                <a:gd name="connsiteY272" fmla="*/ 6689 h 10000"/>
                <a:gd name="connsiteX273" fmla="*/ 7060 w 10000"/>
                <a:gd name="connsiteY273" fmla="*/ 6697 h 10000"/>
                <a:gd name="connsiteX274" fmla="*/ 7118 w 10000"/>
                <a:gd name="connsiteY274" fmla="*/ 6781 h 10000"/>
                <a:gd name="connsiteX275" fmla="*/ 7129 w 10000"/>
                <a:gd name="connsiteY275" fmla="*/ 6924 h 10000"/>
                <a:gd name="connsiteX276" fmla="*/ 7189 w 10000"/>
                <a:gd name="connsiteY276" fmla="*/ 6958 h 10000"/>
                <a:gd name="connsiteX277" fmla="*/ 7203 w 10000"/>
                <a:gd name="connsiteY277" fmla="*/ 7002 h 10000"/>
                <a:gd name="connsiteX278" fmla="*/ 7249 w 10000"/>
                <a:gd name="connsiteY278" fmla="*/ 7010 h 10000"/>
                <a:gd name="connsiteX279" fmla="*/ 7257 w 10000"/>
                <a:gd name="connsiteY279" fmla="*/ 7093 h 10000"/>
                <a:gd name="connsiteX280" fmla="*/ 7236 w 10000"/>
                <a:gd name="connsiteY280" fmla="*/ 7153 h 10000"/>
                <a:gd name="connsiteX281" fmla="*/ 7358 w 10000"/>
                <a:gd name="connsiteY281" fmla="*/ 7187 h 10000"/>
                <a:gd name="connsiteX282" fmla="*/ 7532 w 10000"/>
                <a:gd name="connsiteY282" fmla="*/ 7117 h 10000"/>
                <a:gd name="connsiteX283" fmla="*/ 7791 w 10000"/>
                <a:gd name="connsiteY283" fmla="*/ 6984 h 10000"/>
                <a:gd name="connsiteX284" fmla="*/ 7863 w 10000"/>
                <a:gd name="connsiteY284" fmla="*/ 6984 h 10000"/>
                <a:gd name="connsiteX285" fmla="*/ 7863 w 10000"/>
                <a:gd name="connsiteY285" fmla="*/ 7085 h 10000"/>
                <a:gd name="connsiteX286" fmla="*/ 7911 w 10000"/>
                <a:gd name="connsiteY286" fmla="*/ 7101 h 10000"/>
                <a:gd name="connsiteX287" fmla="*/ 7992 w 10000"/>
                <a:gd name="connsiteY287" fmla="*/ 7220 h 10000"/>
                <a:gd name="connsiteX288" fmla="*/ 8050 w 10000"/>
                <a:gd name="connsiteY288" fmla="*/ 7229 h 10000"/>
                <a:gd name="connsiteX289" fmla="*/ 8015 w 10000"/>
                <a:gd name="connsiteY289" fmla="*/ 7296 h 10000"/>
                <a:gd name="connsiteX290" fmla="*/ 8110 w 10000"/>
                <a:gd name="connsiteY290" fmla="*/ 7447 h 10000"/>
                <a:gd name="connsiteX291" fmla="*/ 8110 w 10000"/>
                <a:gd name="connsiteY291" fmla="*/ 7522 h 10000"/>
                <a:gd name="connsiteX292" fmla="*/ 8159 w 10000"/>
                <a:gd name="connsiteY292" fmla="*/ 7608 h 10000"/>
                <a:gd name="connsiteX293" fmla="*/ 8085 w 10000"/>
                <a:gd name="connsiteY293" fmla="*/ 7674 h 10000"/>
                <a:gd name="connsiteX294" fmla="*/ 8004 w 10000"/>
                <a:gd name="connsiteY294" fmla="*/ 7666 h 10000"/>
                <a:gd name="connsiteX295" fmla="*/ 8004 w 10000"/>
                <a:gd name="connsiteY295" fmla="*/ 7709 h 10000"/>
                <a:gd name="connsiteX296" fmla="*/ 8085 w 10000"/>
                <a:gd name="connsiteY296" fmla="*/ 7758 h 10000"/>
                <a:gd name="connsiteX297" fmla="*/ 8122 w 10000"/>
                <a:gd name="connsiteY297" fmla="*/ 7725 h 10000"/>
                <a:gd name="connsiteX298" fmla="*/ 8193 w 10000"/>
                <a:gd name="connsiteY298" fmla="*/ 7800 h 10000"/>
                <a:gd name="connsiteX299" fmla="*/ 8277 w 10000"/>
                <a:gd name="connsiteY299" fmla="*/ 7800 h 10000"/>
                <a:gd name="connsiteX300" fmla="*/ 8226 w 10000"/>
                <a:gd name="connsiteY300" fmla="*/ 8012 h 10000"/>
                <a:gd name="connsiteX301" fmla="*/ 8193 w 10000"/>
                <a:gd name="connsiteY301" fmla="*/ 8054 h 10000"/>
                <a:gd name="connsiteX302" fmla="*/ 8085 w 10000"/>
                <a:gd name="connsiteY302" fmla="*/ 8037 h 10000"/>
                <a:gd name="connsiteX303" fmla="*/ 7957 w 10000"/>
                <a:gd name="connsiteY303" fmla="*/ 8062 h 10000"/>
                <a:gd name="connsiteX304" fmla="*/ 7911 w 10000"/>
                <a:gd name="connsiteY304" fmla="*/ 8112 h 10000"/>
                <a:gd name="connsiteX305" fmla="*/ 7899 w 10000"/>
                <a:gd name="connsiteY305" fmla="*/ 8163 h 10000"/>
                <a:gd name="connsiteX306" fmla="*/ 7818 w 10000"/>
                <a:gd name="connsiteY306" fmla="*/ 8220 h 10000"/>
                <a:gd name="connsiteX307" fmla="*/ 7687 w 10000"/>
                <a:gd name="connsiteY307" fmla="*/ 8230 h 10000"/>
                <a:gd name="connsiteX308" fmla="*/ 7661 w 10000"/>
                <a:gd name="connsiteY308" fmla="*/ 8255 h 10000"/>
                <a:gd name="connsiteX309" fmla="*/ 7578 w 10000"/>
                <a:gd name="connsiteY309" fmla="*/ 8212 h 10000"/>
                <a:gd name="connsiteX310" fmla="*/ 7499 w 10000"/>
                <a:gd name="connsiteY310" fmla="*/ 8220 h 10000"/>
                <a:gd name="connsiteX311" fmla="*/ 7449 w 10000"/>
                <a:gd name="connsiteY311" fmla="*/ 8188 h 10000"/>
                <a:gd name="connsiteX312" fmla="*/ 7345 w 10000"/>
                <a:gd name="connsiteY312" fmla="*/ 8171 h 10000"/>
                <a:gd name="connsiteX313" fmla="*/ 7368 w 10000"/>
                <a:gd name="connsiteY313" fmla="*/ 8230 h 10000"/>
                <a:gd name="connsiteX314" fmla="*/ 7319 w 10000"/>
                <a:gd name="connsiteY314" fmla="*/ 8289 h 10000"/>
                <a:gd name="connsiteX315" fmla="*/ 7143 w 10000"/>
                <a:gd name="connsiteY315" fmla="*/ 8281 h 10000"/>
                <a:gd name="connsiteX316" fmla="*/ 7085 w 10000"/>
                <a:gd name="connsiteY316" fmla="*/ 8255 h 10000"/>
                <a:gd name="connsiteX317" fmla="*/ 6990 w 10000"/>
                <a:gd name="connsiteY317" fmla="*/ 8281 h 10000"/>
                <a:gd name="connsiteX318" fmla="*/ 6977 w 10000"/>
                <a:gd name="connsiteY318" fmla="*/ 8364 h 10000"/>
                <a:gd name="connsiteX319" fmla="*/ 6799 w 10000"/>
                <a:gd name="connsiteY319" fmla="*/ 8458 h 10000"/>
                <a:gd name="connsiteX320" fmla="*/ 6741 w 10000"/>
                <a:gd name="connsiteY320" fmla="*/ 8407 h 10000"/>
                <a:gd name="connsiteX321" fmla="*/ 6613 w 10000"/>
                <a:gd name="connsiteY321" fmla="*/ 8431 h 10000"/>
                <a:gd name="connsiteX322" fmla="*/ 6530 w 10000"/>
                <a:gd name="connsiteY322" fmla="*/ 8458 h 10000"/>
                <a:gd name="connsiteX323" fmla="*/ 6518 w 10000"/>
                <a:gd name="connsiteY323" fmla="*/ 8498 h 10000"/>
                <a:gd name="connsiteX324" fmla="*/ 6336 w 10000"/>
                <a:gd name="connsiteY324" fmla="*/ 8591 h 10000"/>
                <a:gd name="connsiteX325" fmla="*/ 6236 w 10000"/>
                <a:gd name="connsiteY325" fmla="*/ 8574 h 10000"/>
                <a:gd name="connsiteX326" fmla="*/ 6128 w 10000"/>
                <a:gd name="connsiteY326" fmla="*/ 8607 h 10000"/>
                <a:gd name="connsiteX327" fmla="*/ 6045 w 10000"/>
                <a:gd name="connsiteY327" fmla="*/ 8660 h 10000"/>
                <a:gd name="connsiteX328" fmla="*/ 5927 w 10000"/>
                <a:gd name="connsiteY328" fmla="*/ 8693 h 10000"/>
                <a:gd name="connsiteX329" fmla="*/ 5936 w 10000"/>
                <a:gd name="connsiteY329" fmla="*/ 8742 h 10000"/>
                <a:gd name="connsiteX330" fmla="*/ 5834 w 10000"/>
                <a:gd name="connsiteY330" fmla="*/ 8776 h 10000"/>
                <a:gd name="connsiteX331" fmla="*/ 5677 w 10000"/>
                <a:gd name="connsiteY331" fmla="*/ 8920 h 10000"/>
                <a:gd name="connsiteX332" fmla="*/ 5656 w 10000"/>
                <a:gd name="connsiteY332" fmla="*/ 8980 h 10000"/>
                <a:gd name="connsiteX333" fmla="*/ 5607 w 10000"/>
                <a:gd name="connsiteY333" fmla="*/ 8962 h 10000"/>
                <a:gd name="connsiteX334" fmla="*/ 5631 w 10000"/>
                <a:gd name="connsiteY334" fmla="*/ 8920 h 10000"/>
                <a:gd name="connsiteX335" fmla="*/ 5478 w 10000"/>
                <a:gd name="connsiteY335" fmla="*/ 8702 h 10000"/>
                <a:gd name="connsiteX336" fmla="*/ 5478 w 10000"/>
                <a:gd name="connsiteY336" fmla="*/ 8616 h 10000"/>
                <a:gd name="connsiteX337" fmla="*/ 5410 w 10000"/>
                <a:gd name="connsiteY337" fmla="*/ 8616 h 10000"/>
                <a:gd name="connsiteX338" fmla="*/ 5191 w 10000"/>
                <a:gd name="connsiteY338" fmla="*/ 8533 h 10000"/>
                <a:gd name="connsiteX339" fmla="*/ 5066 w 10000"/>
                <a:gd name="connsiteY339" fmla="*/ 8574 h 10000"/>
                <a:gd name="connsiteX340" fmla="*/ 5029 w 10000"/>
                <a:gd name="connsiteY340" fmla="*/ 8625 h 10000"/>
                <a:gd name="connsiteX341" fmla="*/ 5122 w 10000"/>
                <a:gd name="connsiteY341" fmla="*/ 8684 h 10000"/>
                <a:gd name="connsiteX342" fmla="*/ 5145 w 10000"/>
                <a:gd name="connsiteY342" fmla="*/ 8734 h 10000"/>
                <a:gd name="connsiteX343" fmla="*/ 5087 w 10000"/>
                <a:gd name="connsiteY343" fmla="*/ 8785 h 10000"/>
                <a:gd name="connsiteX344" fmla="*/ 5100 w 10000"/>
                <a:gd name="connsiteY344" fmla="*/ 8826 h 10000"/>
                <a:gd name="connsiteX345" fmla="*/ 5077 w 10000"/>
                <a:gd name="connsiteY345" fmla="*/ 8912 h 10000"/>
                <a:gd name="connsiteX346" fmla="*/ 5087 w 10000"/>
                <a:gd name="connsiteY346" fmla="*/ 8996 h 10000"/>
                <a:gd name="connsiteX347" fmla="*/ 5159 w 10000"/>
                <a:gd name="connsiteY347" fmla="*/ 9130 h 10000"/>
                <a:gd name="connsiteX348" fmla="*/ 5087 w 10000"/>
                <a:gd name="connsiteY348" fmla="*/ 9179 h 10000"/>
                <a:gd name="connsiteX349" fmla="*/ 5100 w 10000"/>
                <a:gd name="connsiteY349" fmla="*/ 9224 h 10000"/>
                <a:gd name="connsiteX350" fmla="*/ 5040 w 10000"/>
                <a:gd name="connsiteY350" fmla="*/ 9240 h 10000"/>
                <a:gd name="connsiteX351" fmla="*/ 5006 w 10000"/>
                <a:gd name="connsiteY351" fmla="*/ 9265 h 10000"/>
                <a:gd name="connsiteX352" fmla="*/ 4779 w 10000"/>
                <a:gd name="connsiteY352" fmla="*/ 9248 h 10000"/>
                <a:gd name="connsiteX353" fmla="*/ 4745 w 10000"/>
                <a:gd name="connsiteY353" fmla="*/ 9197 h 10000"/>
                <a:gd name="connsiteX354" fmla="*/ 4673 w 10000"/>
                <a:gd name="connsiteY354" fmla="*/ 9232 h 10000"/>
                <a:gd name="connsiteX355" fmla="*/ 4522 w 10000"/>
                <a:gd name="connsiteY355" fmla="*/ 9214 h 10000"/>
                <a:gd name="connsiteX356" fmla="*/ 4416 w 10000"/>
                <a:gd name="connsiteY356" fmla="*/ 9240 h 10000"/>
                <a:gd name="connsiteX357" fmla="*/ 4354 w 10000"/>
                <a:gd name="connsiteY357" fmla="*/ 9062 h 10000"/>
                <a:gd name="connsiteX358" fmla="*/ 4295 w 10000"/>
                <a:gd name="connsiteY358" fmla="*/ 9055 h 10000"/>
                <a:gd name="connsiteX359" fmla="*/ 4224 w 10000"/>
                <a:gd name="connsiteY359" fmla="*/ 8945 h 10000"/>
                <a:gd name="connsiteX360" fmla="*/ 4263 w 10000"/>
                <a:gd name="connsiteY360" fmla="*/ 8895 h 10000"/>
                <a:gd name="connsiteX361" fmla="*/ 4344 w 10000"/>
                <a:gd name="connsiteY361" fmla="*/ 8920 h 10000"/>
                <a:gd name="connsiteX362" fmla="*/ 4381 w 10000"/>
                <a:gd name="connsiteY362" fmla="*/ 8860 h 10000"/>
                <a:gd name="connsiteX363" fmla="*/ 4323 w 10000"/>
                <a:gd name="connsiteY363" fmla="*/ 8818 h 10000"/>
                <a:gd name="connsiteX364" fmla="*/ 4354 w 10000"/>
                <a:gd name="connsiteY364" fmla="*/ 8776 h 10000"/>
                <a:gd name="connsiteX365" fmla="*/ 4203 w 10000"/>
                <a:gd name="connsiteY365" fmla="*/ 8693 h 10000"/>
                <a:gd name="connsiteX366" fmla="*/ 4213 w 10000"/>
                <a:gd name="connsiteY366" fmla="*/ 8650 h 10000"/>
                <a:gd name="connsiteX367" fmla="*/ 4120 w 10000"/>
                <a:gd name="connsiteY367" fmla="*/ 8607 h 10000"/>
                <a:gd name="connsiteX368" fmla="*/ 4178 w 10000"/>
                <a:gd name="connsiteY368" fmla="*/ 8559 h 10000"/>
                <a:gd name="connsiteX369" fmla="*/ 4154 w 10000"/>
                <a:gd name="connsiteY369" fmla="*/ 8498 h 10000"/>
                <a:gd name="connsiteX370" fmla="*/ 4048 w 10000"/>
                <a:gd name="connsiteY370" fmla="*/ 8407 h 10000"/>
                <a:gd name="connsiteX371" fmla="*/ 3979 w 10000"/>
                <a:gd name="connsiteY371" fmla="*/ 8329 h 10000"/>
                <a:gd name="connsiteX372" fmla="*/ 3837 w 10000"/>
                <a:gd name="connsiteY372" fmla="*/ 8364 h 10000"/>
                <a:gd name="connsiteX373" fmla="*/ 3756 w 10000"/>
                <a:gd name="connsiteY373" fmla="*/ 8356 h 10000"/>
                <a:gd name="connsiteX374" fmla="*/ 3708 w 10000"/>
                <a:gd name="connsiteY374" fmla="*/ 8431 h 10000"/>
                <a:gd name="connsiteX375" fmla="*/ 3544 w 10000"/>
                <a:gd name="connsiteY375" fmla="*/ 8440 h 10000"/>
                <a:gd name="connsiteX376" fmla="*/ 3482 w 10000"/>
                <a:gd name="connsiteY376" fmla="*/ 8431 h 10000"/>
                <a:gd name="connsiteX377" fmla="*/ 3342 w 10000"/>
                <a:gd name="connsiteY377" fmla="*/ 8490 h 10000"/>
                <a:gd name="connsiteX378" fmla="*/ 3356 w 10000"/>
                <a:gd name="connsiteY378" fmla="*/ 8607 h 10000"/>
                <a:gd name="connsiteX379" fmla="*/ 3319 w 10000"/>
                <a:gd name="connsiteY379" fmla="*/ 8684 h 10000"/>
                <a:gd name="connsiteX380" fmla="*/ 3319 w 10000"/>
                <a:gd name="connsiteY380" fmla="*/ 8750 h 10000"/>
                <a:gd name="connsiteX381" fmla="*/ 3199 w 10000"/>
                <a:gd name="connsiteY381" fmla="*/ 8802 h 10000"/>
                <a:gd name="connsiteX382" fmla="*/ 3070 w 10000"/>
                <a:gd name="connsiteY382" fmla="*/ 8811 h 10000"/>
                <a:gd name="connsiteX383" fmla="*/ 3033 w 10000"/>
                <a:gd name="connsiteY383" fmla="*/ 8785 h 10000"/>
                <a:gd name="connsiteX384" fmla="*/ 2917 w 10000"/>
                <a:gd name="connsiteY384" fmla="*/ 8759 h 10000"/>
                <a:gd name="connsiteX385" fmla="*/ 2850 w 10000"/>
                <a:gd name="connsiteY385" fmla="*/ 8811 h 10000"/>
                <a:gd name="connsiteX386" fmla="*/ 2832 w 10000"/>
                <a:gd name="connsiteY386" fmla="*/ 8860 h 10000"/>
                <a:gd name="connsiteX387" fmla="*/ 2762 w 10000"/>
                <a:gd name="connsiteY387" fmla="*/ 8869 h 10000"/>
                <a:gd name="connsiteX388" fmla="*/ 2751 w 10000"/>
                <a:gd name="connsiteY388" fmla="*/ 8920 h 10000"/>
                <a:gd name="connsiteX389" fmla="*/ 2623 w 10000"/>
                <a:gd name="connsiteY389" fmla="*/ 8802 h 10000"/>
                <a:gd name="connsiteX390" fmla="*/ 2195 w 10000"/>
                <a:gd name="connsiteY390" fmla="*/ 8971 h 10000"/>
                <a:gd name="connsiteX391" fmla="*/ 2221 w 10000"/>
                <a:gd name="connsiteY391" fmla="*/ 9029 h 10000"/>
                <a:gd name="connsiteX392" fmla="*/ 2112 w 10000"/>
                <a:gd name="connsiteY392" fmla="*/ 9055 h 10000"/>
                <a:gd name="connsiteX393" fmla="*/ 2040 w 10000"/>
                <a:gd name="connsiteY393" fmla="*/ 9021 h 10000"/>
                <a:gd name="connsiteX394" fmla="*/ 1888 w 10000"/>
                <a:gd name="connsiteY394" fmla="*/ 9037 h 10000"/>
                <a:gd name="connsiteX395" fmla="*/ 1888 w 10000"/>
                <a:gd name="connsiteY395" fmla="*/ 8768 h 10000"/>
                <a:gd name="connsiteX396" fmla="*/ 2040 w 10000"/>
                <a:gd name="connsiteY396" fmla="*/ 9278 h 10000"/>
                <a:gd name="connsiteX397" fmla="*/ 1182 w 10000"/>
                <a:gd name="connsiteY397" fmla="*/ 9449 h 10000"/>
                <a:gd name="connsiteX0" fmla="*/ 1182 w 10000"/>
                <a:gd name="connsiteY0" fmla="*/ 9449 h 10000"/>
                <a:gd name="connsiteX1" fmla="*/ 1275 w 10000"/>
                <a:gd name="connsiteY1" fmla="*/ 9779 h 10000"/>
                <a:gd name="connsiteX2" fmla="*/ 1189 w 10000"/>
                <a:gd name="connsiteY2" fmla="*/ 9788 h 10000"/>
                <a:gd name="connsiteX3" fmla="*/ 907 w 10000"/>
                <a:gd name="connsiteY3" fmla="*/ 9903 h 10000"/>
                <a:gd name="connsiteX4" fmla="*/ 745 w 10000"/>
                <a:gd name="connsiteY4" fmla="*/ 9921 h 10000"/>
                <a:gd name="connsiteX5" fmla="*/ 682 w 10000"/>
                <a:gd name="connsiteY5" fmla="*/ 9855 h 10000"/>
                <a:gd name="connsiteX6" fmla="*/ 426 w 10000"/>
                <a:gd name="connsiteY6" fmla="*/ 9912 h 10000"/>
                <a:gd name="connsiteX7" fmla="*/ 389 w 10000"/>
                <a:gd name="connsiteY7" fmla="*/ 9998 h 10000"/>
                <a:gd name="connsiteX8" fmla="*/ 238 w 10000"/>
                <a:gd name="connsiteY8" fmla="*/ 9980 h 10000"/>
                <a:gd name="connsiteX9" fmla="*/ 107 w 10000"/>
                <a:gd name="connsiteY9" fmla="*/ 9938 h 10000"/>
                <a:gd name="connsiteX10" fmla="*/ 0 w 10000"/>
                <a:gd name="connsiteY10" fmla="*/ 9964 h 10000"/>
                <a:gd name="connsiteX11" fmla="*/ 2662 w 10000"/>
                <a:gd name="connsiteY11" fmla="*/ 9043 h 10000"/>
                <a:gd name="connsiteX12" fmla="*/ 602 w 10000"/>
                <a:gd name="connsiteY12" fmla="*/ 6773 h 10000"/>
                <a:gd name="connsiteX13" fmla="*/ 874 w 10000"/>
                <a:gd name="connsiteY13" fmla="*/ 6781 h 10000"/>
                <a:gd name="connsiteX14" fmla="*/ 967 w 10000"/>
                <a:gd name="connsiteY14" fmla="*/ 6807 h 10000"/>
                <a:gd name="connsiteX15" fmla="*/ 1168 w 10000"/>
                <a:gd name="connsiteY15" fmla="*/ 6681 h 10000"/>
                <a:gd name="connsiteX16" fmla="*/ 1275 w 10000"/>
                <a:gd name="connsiteY16" fmla="*/ 6672 h 10000"/>
                <a:gd name="connsiteX17" fmla="*/ 1369 w 10000"/>
                <a:gd name="connsiteY17" fmla="*/ 6597 h 10000"/>
                <a:gd name="connsiteX18" fmla="*/ 1487 w 10000"/>
                <a:gd name="connsiteY18" fmla="*/ 6540 h 10000"/>
                <a:gd name="connsiteX19" fmla="*/ 1605 w 10000"/>
                <a:gd name="connsiteY19" fmla="*/ 6413 h 10000"/>
                <a:gd name="connsiteX20" fmla="*/ 1629 w 10000"/>
                <a:gd name="connsiteY20" fmla="*/ 6337 h 10000"/>
                <a:gd name="connsiteX21" fmla="*/ 1770 w 10000"/>
                <a:gd name="connsiteY21" fmla="*/ 6304 h 10000"/>
                <a:gd name="connsiteX22" fmla="*/ 1936 w 10000"/>
                <a:gd name="connsiteY22" fmla="*/ 6345 h 10000"/>
                <a:gd name="connsiteX23" fmla="*/ 2077 w 10000"/>
                <a:gd name="connsiteY23" fmla="*/ 6329 h 10000"/>
                <a:gd name="connsiteX24" fmla="*/ 2221 w 10000"/>
                <a:gd name="connsiteY24" fmla="*/ 6337 h 10000"/>
                <a:gd name="connsiteX25" fmla="*/ 2470 w 10000"/>
                <a:gd name="connsiteY25" fmla="*/ 6284 h 10000"/>
                <a:gd name="connsiteX26" fmla="*/ 2632 w 10000"/>
                <a:gd name="connsiteY26" fmla="*/ 6159 h 10000"/>
                <a:gd name="connsiteX27" fmla="*/ 2700 w 10000"/>
                <a:gd name="connsiteY27" fmla="*/ 6118 h 10000"/>
                <a:gd name="connsiteX28" fmla="*/ 2811 w 10000"/>
                <a:gd name="connsiteY28" fmla="*/ 6118 h 10000"/>
                <a:gd name="connsiteX29" fmla="*/ 2892 w 10000"/>
                <a:gd name="connsiteY29" fmla="*/ 6051 h 10000"/>
                <a:gd name="connsiteX30" fmla="*/ 2859 w 10000"/>
                <a:gd name="connsiteY30" fmla="*/ 5975 h 10000"/>
                <a:gd name="connsiteX31" fmla="*/ 2882 w 10000"/>
                <a:gd name="connsiteY31" fmla="*/ 5908 h 10000"/>
                <a:gd name="connsiteX32" fmla="*/ 2989 w 10000"/>
                <a:gd name="connsiteY32" fmla="*/ 5782 h 10000"/>
                <a:gd name="connsiteX33" fmla="*/ 3102 w 10000"/>
                <a:gd name="connsiteY33" fmla="*/ 5664 h 10000"/>
                <a:gd name="connsiteX34" fmla="*/ 3224 w 10000"/>
                <a:gd name="connsiteY34" fmla="*/ 5638 h 10000"/>
                <a:gd name="connsiteX35" fmla="*/ 3283 w 10000"/>
                <a:gd name="connsiteY35" fmla="*/ 5596 h 10000"/>
                <a:gd name="connsiteX36" fmla="*/ 3482 w 10000"/>
                <a:gd name="connsiteY36" fmla="*/ 5612 h 10000"/>
                <a:gd name="connsiteX37" fmla="*/ 3685 w 10000"/>
                <a:gd name="connsiteY37" fmla="*/ 5612 h 10000"/>
                <a:gd name="connsiteX38" fmla="*/ 3696 w 10000"/>
                <a:gd name="connsiteY38" fmla="*/ 5537 h 10000"/>
                <a:gd name="connsiteX39" fmla="*/ 3731 w 10000"/>
                <a:gd name="connsiteY39" fmla="*/ 5487 h 10000"/>
                <a:gd name="connsiteX40" fmla="*/ 3719 w 10000"/>
                <a:gd name="connsiteY40" fmla="*/ 5454 h 10000"/>
                <a:gd name="connsiteX41" fmla="*/ 3837 w 10000"/>
                <a:gd name="connsiteY41" fmla="*/ 5427 h 10000"/>
                <a:gd name="connsiteX42" fmla="*/ 3919 w 10000"/>
                <a:gd name="connsiteY42" fmla="*/ 5495 h 10000"/>
                <a:gd name="connsiteX43" fmla="*/ 4037 w 10000"/>
                <a:gd name="connsiteY43" fmla="*/ 5469 h 10000"/>
                <a:gd name="connsiteX44" fmla="*/ 4074 w 10000"/>
                <a:gd name="connsiteY44" fmla="*/ 5427 h 10000"/>
                <a:gd name="connsiteX45" fmla="*/ 4169 w 10000"/>
                <a:gd name="connsiteY45" fmla="*/ 5411 h 10000"/>
                <a:gd name="connsiteX46" fmla="*/ 4365 w 10000"/>
                <a:gd name="connsiteY46" fmla="*/ 5327 h 10000"/>
                <a:gd name="connsiteX47" fmla="*/ 4555 w 10000"/>
                <a:gd name="connsiteY47" fmla="*/ 5360 h 10000"/>
                <a:gd name="connsiteX48" fmla="*/ 4606 w 10000"/>
                <a:gd name="connsiteY48" fmla="*/ 5343 h 10000"/>
                <a:gd name="connsiteX49" fmla="*/ 4708 w 10000"/>
                <a:gd name="connsiteY49" fmla="*/ 5368 h 10000"/>
                <a:gd name="connsiteX50" fmla="*/ 4758 w 10000"/>
                <a:gd name="connsiteY50" fmla="*/ 5300 h 10000"/>
                <a:gd name="connsiteX51" fmla="*/ 4804 w 10000"/>
                <a:gd name="connsiteY51" fmla="*/ 5334 h 10000"/>
                <a:gd name="connsiteX52" fmla="*/ 4876 w 10000"/>
                <a:gd name="connsiteY52" fmla="*/ 5327 h 10000"/>
                <a:gd name="connsiteX53" fmla="*/ 4957 w 10000"/>
                <a:gd name="connsiteY53" fmla="*/ 5401 h 10000"/>
                <a:gd name="connsiteX54" fmla="*/ 5050 w 10000"/>
                <a:gd name="connsiteY54" fmla="*/ 5393 h 10000"/>
                <a:gd name="connsiteX55" fmla="*/ 5135 w 10000"/>
                <a:gd name="connsiteY55" fmla="*/ 5427 h 10000"/>
                <a:gd name="connsiteX56" fmla="*/ 5170 w 10000"/>
                <a:gd name="connsiteY56" fmla="*/ 5401 h 10000"/>
                <a:gd name="connsiteX57" fmla="*/ 5339 w 10000"/>
                <a:gd name="connsiteY57" fmla="*/ 5411 h 10000"/>
                <a:gd name="connsiteX58" fmla="*/ 5362 w 10000"/>
                <a:gd name="connsiteY58" fmla="*/ 5436 h 10000"/>
                <a:gd name="connsiteX59" fmla="*/ 5536 w 10000"/>
                <a:gd name="connsiteY59" fmla="*/ 5351 h 10000"/>
                <a:gd name="connsiteX60" fmla="*/ 5536 w 10000"/>
                <a:gd name="connsiteY60" fmla="*/ 5209 h 10000"/>
                <a:gd name="connsiteX61" fmla="*/ 5492 w 10000"/>
                <a:gd name="connsiteY61" fmla="*/ 5192 h 10000"/>
                <a:gd name="connsiteX62" fmla="*/ 5455 w 10000"/>
                <a:gd name="connsiteY62" fmla="*/ 5091 h 10000"/>
                <a:gd name="connsiteX63" fmla="*/ 5385 w 10000"/>
                <a:gd name="connsiteY63" fmla="*/ 4990 h 10000"/>
                <a:gd name="connsiteX64" fmla="*/ 5276 w 10000"/>
                <a:gd name="connsiteY64" fmla="*/ 4948 h 10000"/>
                <a:gd name="connsiteX65" fmla="*/ 5263 w 10000"/>
                <a:gd name="connsiteY65" fmla="*/ 4899 h 10000"/>
                <a:gd name="connsiteX66" fmla="*/ 5112 w 10000"/>
                <a:gd name="connsiteY66" fmla="*/ 4806 h 10000"/>
                <a:gd name="connsiteX67" fmla="*/ 5122 w 10000"/>
                <a:gd name="connsiteY67" fmla="*/ 4770 h 10000"/>
                <a:gd name="connsiteX68" fmla="*/ 4971 w 10000"/>
                <a:gd name="connsiteY68" fmla="*/ 4722 h 10000"/>
                <a:gd name="connsiteX69" fmla="*/ 4957 w 10000"/>
                <a:gd name="connsiteY69" fmla="*/ 4627 h 10000"/>
                <a:gd name="connsiteX70" fmla="*/ 4700 w 10000"/>
                <a:gd name="connsiteY70" fmla="*/ 4544 h 10000"/>
                <a:gd name="connsiteX71" fmla="*/ 4555 w 10000"/>
                <a:gd name="connsiteY71" fmla="*/ 4368 h 10000"/>
                <a:gd name="connsiteX72" fmla="*/ 4344 w 10000"/>
                <a:gd name="connsiteY72" fmla="*/ 4360 h 10000"/>
                <a:gd name="connsiteX73" fmla="*/ 4272 w 10000"/>
                <a:gd name="connsiteY73" fmla="*/ 4325 h 10000"/>
                <a:gd name="connsiteX74" fmla="*/ 4169 w 10000"/>
                <a:gd name="connsiteY74" fmla="*/ 4350 h 10000"/>
                <a:gd name="connsiteX75" fmla="*/ 4002 w 10000"/>
                <a:gd name="connsiteY75" fmla="*/ 4350 h 10000"/>
                <a:gd name="connsiteX76" fmla="*/ 3764 w 10000"/>
                <a:gd name="connsiteY76" fmla="*/ 4552 h 10000"/>
                <a:gd name="connsiteX77" fmla="*/ 3685 w 10000"/>
                <a:gd name="connsiteY77" fmla="*/ 4646 h 10000"/>
                <a:gd name="connsiteX78" fmla="*/ 3472 w 10000"/>
                <a:gd name="connsiteY78" fmla="*/ 4501 h 10000"/>
                <a:gd name="connsiteX79" fmla="*/ 3319 w 10000"/>
                <a:gd name="connsiteY79" fmla="*/ 4442 h 10000"/>
                <a:gd name="connsiteX80" fmla="*/ 3164 w 10000"/>
                <a:gd name="connsiteY80" fmla="*/ 4450 h 10000"/>
                <a:gd name="connsiteX81" fmla="*/ 3010 w 10000"/>
                <a:gd name="connsiteY81" fmla="*/ 4492 h 10000"/>
                <a:gd name="connsiteX82" fmla="*/ 2882 w 10000"/>
                <a:gd name="connsiteY82" fmla="*/ 4460 h 10000"/>
                <a:gd name="connsiteX83" fmla="*/ 2762 w 10000"/>
                <a:gd name="connsiteY83" fmla="*/ 4509 h 10000"/>
                <a:gd name="connsiteX84" fmla="*/ 2646 w 10000"/>
                <a:gd name="connsiteY84" fmla="*/ 4610 h 10000"/>
                <a:gd name="connsiteX85" fmla="*/ 2373 w 10000"/>
                <a:gd name="connsiteY85" fmla="*/ 4426 h 10000"/>
                <a:gd name="connsiteX86" fmla="*/ 2338 w 10000"/>
                <a:gd name="connsiteY86" fmla="*/ 4239 h 10000"/>
                <a:gd name="connsiteX87" fmla="*/ 2551 w 10000"/>
                <a:gd name="connsiteY87" fmla="*/ 4165 h 10000"/>
                <a:gd name="connsiteX88" fmla="*/ 2538 w 10000"/>
                <a:gd name="connsiteY88" fmla="*/ 3963 h 10000"/>
                <a:gd name="connsiteX89" fmla="*/ 2739 w 10000"/>
                <a:gd name="connsiteY89" fmla="*/ 3728 h 10000"/>
                <a:gd name="connsiteX90" fmla="*/ 2718 w 10000"/>
                <a:gd name="connsiteY90" fmla="*/ 3685 h 10000"/>
                <a:gd name="connsiteX91" fmla="*/ 3199 w 10000"/>
                <a:gd name="connsiteY91" fmla="*/ 2912 h 10000"/>
                <a:gd name="connsiteX92" fmla="*/ 3460 w 10000"/>
                <a:gd name="connsiteY92" fmla="*/ 3030 h 10000"/>
                <a:gd name="connsiteX93" fmla="*/ 3613 w 10000"/>
                <a:gd name="connsiteY93" fmla="*/ 3080 h 10000"/>
                <a:gd name="connsiteX94" fmla="*/ 3764 w 10000"/>
                <a:gd name="connsiteY94" fmla="*/ 3080 h 10000"/>
                <a:gd name="connsiteX95" fmla="*/ 4002 w 10000"/>
                <a:gd name="connsiteY95" fmla="*/ 3174 h 10000"/>
                <a:gd name="connsiteX96" fmla="*/ 4037 w 10000"/>
                <a:gd name="connsiteY96" fmla="*/ 3113 h 10000"/>
                <a:gd name="connsiteX97" fmla="*/ 4192 w 10000"/>
                <a:gd name="connsiteY97" fmla="*/ 3097 h 10000"/>
                <a:gd name="connsiteX98" fmla="*/ 4323 w 10000"/>
                <a:gd name="connsiteY98" fmla="*/ 2997 h 10000"/>
                <a:gd name="connsiteX99" fmla="*/ 4485 w 10000"/>
                <a:gd name="connsiteY99" fmla="*/ 2920 h 10000"/>
                <a:gd name="connsiteX100" fmla="*/ 4555 w 10000"/>
                <a:gd name="connsiteY100" fmla="*/ 2843 h 10000"/>
                <a:gd name="connsiteX101" fmla="*/ 4804 w 10000"/>
                <a:gd name="connsiteY101" fmla="*/ 2793 h 10000"/>
                <a:gd name="connsiteX102" fmla="*/ 4936 w 10000"/>
                <a:gd name="connsiteY102" fmla="*/ 2800 h 10000"/>
                <a:gd name="connsiteX103" fmla="*/ 5040 w 10000"/>
                <a:gd name="connsiteY103" fmla="*/ 2726 h 10000"/>
                <a:gd name="connsiteX104" fmla="*/ 5122 w 10000"/>
                <a:gd name="connsiteY104" fmla="*/ 2624 h 10000"/>
                <a:gd name="connsiteX105" fmla="*/ 5087 w 10000"/>
                <a:gd name="connsiteY105" fmla="*/ 2608 h 10000"/>
                <a:gd name="connsiteX106" fmla="*/ 5122 w 10000"/>
                <a:gd name="connsiteY106" fmla="*/ 2499 h 10000"/>
                <a:gd name="connsiteX107" fmla="*/ 4982 w 10000"/>
                <a:gd name="connsiteY107" fmla="*/ 2499 h 10000"/>
                <a:gd name="connsiteX108" fmla="*/ 5050 w 10000"/>
                <a:gd name="connsiteY108" fmla="*/ 2407 h 10000"/>
                <a:gd name="connsiteX109" fmla="*/ 5066 w 10000"/>
                <a:gd name="connsiteY109" fmla="*/ 2297 h 10000"/>
                <a:gd name="connsiteX110" fmla="*/ 5122 w 10000"/>
                <a:gd name="connsiteY110" fmla="*/ 2271 h 10000"/>
                <a:gd name="connsiteX111" fmla="*/ 5228 w 10000"/>
                <a:gd name="connsiteY111" fmla="*/ 2163 h 10000"/>
                <a:gd name="connsiteX112" fmla="*/ 5216 w 10000"/>
                <a:gd name="connsiteY112" fmla="*/ 2078 h 10000"/>
                <a:gd name="connsiteX113" fmla="*/ 5304 w 10000"/>
                <a:gd name="connsiteY113" fmla="*/ 1984 h 10000"/>
                <a:gd name="connsiteX114" fmla="*/ 5397 w 10000"/>
                <a:gd name="connsiteY114" fmla="*/ 1927 h 10000"/>
                <a:gd name="connsiteX115" fmla="*/ 5432 w 10000"/>
                <a:gd name="connsiteY115" fmla="*/ 1827 h 10000"/>
                <a:gd name="connsiteX116" fmla="*/ 5420 w 10000"/>
                <a:gd name="connsiteY116" fmla="*/ 1793 h 10000"/>
                <a:gd name="connsiteX117" fmla="*/ 5503 w 10000"/>
                <a:gd name="connsiteY117" fmla="*/ 1725 h 10000"/>
                <a:gd name="connsiteX118" fmla="*/ 5621 w 10000"/>
                <a:gd name="connsiteY118" fmla="*/ 1523 h 10000"/>
                <a:gd name="connsiteX119" fmla="*/ 5656 w 10000"/>
                <a:gd name="connsiteY119" fmla="*/ 1405 h 10000"/>
                <a:gd name="connsiteX120" fmla="*/ 5716 w 10000"/>
                <a:gd name="connsiteY120" fmla="*/ 1413 h 10000"/>
                <a:gd name="connsiteX121" fmla="*/ 5878 w 10000"/>
                <a:gd name="connsiteY121" fmla="*/ 1280 h 10000"/>
                <a:gd name="connsiteX122" fmla="*/ 6067 w 10000"/>
                <a:gd name="connsiteY122" fmla="*/ 1202 h 10000"/>
                <a:gd name="connsiteX123" fmla="*/ 6089 w 10000"/>
                <a:gd name="connsiteY123" fmla="*/ 1111 h 10000"/>
                <a:gd name="connsiteX124" fmla="*/ 6163 w 10000"/>
                <a:gd name="connsiteY124" fmla="*/ 1011 h 10000"/>
                <a:gd name="connsiteX125" fmla="*/ 6139 w 10000"/>
                <a:gd name="connsiteY125" fmla="*/ 933 h 10000"/>
                <a:gd name="connsiteX126" fmla="*/ 6045 w 10000"/>
                <a:gd name="connsiteY126" fmla="*/ 867 h 10000"/>
                <a:gd name="connsiteX127" fmla="*/ 6089 w 10000"/>
                <a:gd name="connsiteY127" fmla="*/ 782 h 10000"/>
                <a:gd name="connsiteX128" fmla="*/ 6089 w 10000"/>
                <a:gd name="connsiteY128" fmla="*/ 680 h 10000"/>
                <a:gd name="connsiteX129" fmla="*/ 5915 w 10000"/>
                <a:gd name="connsiteY129" fmla="*/ 598 h 10000"/>
                <a:gd name="connsiteX130" fmla="*/ 5739 w 10000"/>
                <a:gd name="connsiteY130" fmla="*/ 646 h 10000"/>
                <a:gd name="connsiteX131" fmla="*/ 5656 w 10000"/>
                <a:gd name="connsiteY131" fmla="*/ 646 h 10000"/>
                <a:gd name="connsiteX132" fmla="*/ 5621 w 10000"/>
                <a:gd name="connsiteY132" fmla="*/ 589 h 10000"/>
                <a:gd name="connsiteX133" fmla="*/ 5621 w 10000"/>
                <a:gd name="connsiteY133" fmla="*/ 481 h 10000"/>
                <a:gd name="connsiteX134" fmla="*/ 5845 w 10000"/>
                <a:gd name="connsiteY134" fmla="*/ 368 h 10000"/>
                <a:gd name="connsiteX135" fmla="*/ 5915 w 10000"/>
                <a:gd name="connsiteY135" fmla="*/ 278 h 10000"/>
                <a:gd name="connsiteX136" fmla="*/ 6056 w 10000"/>
                <a:gd name="connsiteY136" fmla="*/ 202 h 10000"/>
                <a:gd name="connsiteX137" fmla="*/ 6186 w 10000"/>
                <a:gd name="connsiteY137" fmla="*/ 60 h 10000"/>
                <a:gd name="connsiteX138" fmla="*/ 6280 w 10000"/>
                <a:gd name="connsiteY138" fmla="*/ 33 h 10000"/>
                <a:gd name="connsiteX139" fmla="*/ 6410 w 10000"/>
                <a:gd name="connsiteY139" fmla="*/ 49 h 10000"/>
                <a:gd name="connsiteX140" fmla="*/ 6683 w 10000"/>
                <a:gd name="connsiteY140" fmla="*/ 0 h 10000"/>
                <a:gd name="connsiteX141" fmla="*/ 6812 w 10000"/>
                <a:gd name="connsiteY141" fmla="*/ 83 h 10000"/>
                <a:gd name="connsiteX142" fmla="*/ 6799 w 10000"/>
                <a:gd name="connsiteY142" fmla="*/ 144 h 10000"/>
                <a:gd name="connsiteX143" fmla="*/ 6861 w 10000"/>
                <a:gd name="connsiteY143" fmla="*/ 170 h 10000"/>
                <a:gd name="connsiteX144" fmla="*/ 6905 w 10000"/>
                <a:gd name="connsiteY144" fmla="*/ 227 h 10000"/>
                <a:gd name="connsiteX145" fmla="*/ 6835 w 10000"/>
                <a:gd name="connsiteY145" fmla="*/ 293 h 10000"/>
                <a:gd name="connsiteX146" fmla="*/ 6741 w 10000"/>
                <a:gd name="connsiteY146" fmla="*/ 447 h 10000"/>
                <a:gd name="connsiteX147" fmla="*/ 6590 w 10000"/>
                <a:gd name="connsiteY147" fmla="*/ 564 h 10000"/>
                <a:gd name="connsiteX148" fmla="*/ 6447 w 10000"/>
                <a:gd name="connsiteY148" fmla="*/ 631 h 10000"/>
                <a:gd name="connsiteX149" fmla="*/ 6555 w 10000"/>
                <a:gd name="connsiteY149" fmla="*/ 657 h 10000"/>
                <a:gd name="connsiteX150" fmla="*/ 6694 w 10000"/>
                <a:gd name="connsiteY150" fmla="*/ 759 h 10000"/>
                <a:gd name="connsiteX151" fmla="*/ 6789 w 10000"/>
                <a:gd name="connsiteY151" fmla="*/ 767 h 10000"/>
                <a:gd name="connsiteX152" fmla="*/ 6835 w 10000"/>
                <a:gd name="connsiteY152" fmla="*/ 875 h 10000"/>
                <a:gd name="connsiteX153" fmla="*/ 6928 w 10000"/>
                <a:gd name="connsiteY153" fmla="*/ 899 h 10000"/>
                <a:gd name="connsiteX154" fmla="*/ 7002 w 10000"/>
                <a:gd name="connsiteY154" fmla="*/ 890 h 10000"/>
                <a:gd name="connsiteX155" fmla="*/ 7143 w 10000"/>
                <a:gd name="connsiteY155" fmla="*/ 725 h 10000"/>
                <a:gd name="connsiteX156" fmla="*/ 7273 w 10000"/>
                <a:gd name="connsiteY156" fmla="*/ 742 h 10000"/>
                <a:gd name="connsiteX157" fmla="*/ 7294 w 10000"/>
                <a:gd name="connsiteY157" fmla="*/ 790 h 10000"/>
                <a:gd name="connsiteX158" fmla="*/ 7389 w 10000"/>
                <a:gd name="connsiteY158" fmla="*/ 850 h 10000"/>
                <a:gd name="connsiteX159" fmla="*/ 7389 w 10000"/>
                <a:gd name="connsiteY159" fmla="*/ 890 h 10000"/>
                <a:gd name="connsiteX160" fmla="*/ 7472 w 10000"/>
                <a:gd name="connsiteY160" fmla="*/ 917 h 10000"/>
                <a:gd name="connsiteX161" fmla="*/ 7590 w 10000"/>
                <a:gd name="connsiteY161" fmla="*/ 917 h 10000"/>
                <a:gd name="connsiteX162" fmla="*/ 7603 w 10000"/>
                <a:gd name="connsiteY162" fmla="*/ 993 h 10000"/>
                <a:gd name="connsiteX163" fmla="*/ 7499 w 10000"/>
                <a:gd name="connsiteY163" fmla="*/ 1028 h 10000"/>
                <a:gd name="connsiteX164" fmla="*/ 7590 w 10000"/>
                <a:gd name="connsiteY164" fmla="*/ 1356 h 10000"/>
                <a:gd name="connsiteX165" fmla="*/ 7687 w 10000"/>
                <a:gd name="connsiteY165" fmla="*/ 1505 h 10000"/>
                <a:gd name="connsiteX166" fmla="*/ 7661 w 10000"/>
                <a:gd name="connsiteY166" fmla="*/ 1575 h 10000"/>
                <a:gd name="connsiteX167" fmla="*/ 7744 w 10000"/>
                <a:gd name="connsiteY167" fmla="*/ 1649 h 10000"/>
                <a:gd name="connsiteX168" fmla="*/ 7758 w 10000"/>
                <a:gd name="connsiteY168" fmla="*/ 1700 h 10000"/>
                <a:gd name="connsiteX169" fmla="*/ 7980 w 10000"/>
                <a:gd name="connsiteY169" fmla="*/ 1757 h 10000"/>
                <a:gd name="connsiteX170" fmla="*/ 8254 w 10000"/>
                <a:gd name="connsiteY170" fmla="*/ 1708 h 10000"/>
                <a:gd name="connsiteX171" fmla="*/ 8286 w 10000"/>
                <a:gd name="connsiteY171" fmla="*/ 1641 h 10000"/>
                <a:gd name="connsiteX172" fmla="*/ 8381 w 10000"/>
                <a:gd name="connsiteY172" fmla="*/ 1665 h 10000"/>
                <a:gd name="connsiteX173" fmla="*/ 8441 w 10000"/>
                <a:gd name="connsiteY173" fmla="*/ 1725 h 10000"/>
                <a:gd name="connsiteX174" fmla="*/ 8586 w 10000"/>
                <a:gd name="connsiteY174" fmla="*/ 1683 h 10000"/>
                <a:gd name="connsiteX175" fmla="*/ 8667 w 10000"/>
                <a:gd name="connsiteY175" fmla="*/ 1683 h 10000"/>
                <a:gd name="connsiteX176" fmla="*/ 8785 w 10000"/>
                <a:gd name="connsiteY176" fmla="*/ 1749 h 10000"/>
                <a:gd name="connsiteX177" fmla="*/ 8853 w 10000"/>
                <a:gd name="connsiteY177" fmla="*/ 1657 h 10000"/>
                <a:gd name="connsiteX178" fmla="*/ 8996 w 10000"/>
                <a:gd name="connsiteY178" fmla="*/ 1700 h 10000"/>
                <a:gd name="connsiteX179" fmla="*/ 9070 w 10000"/>
                <a:gd name="connsiteY179" fmla="*/ 1649 h 10000"/>
                <a:gd name="connsiteX180" fmla="*/ 9126 w 10000"/>
                <a:gd name="connsiteY180" fmla="*/ 1657 h 10000"/>
                <a:gd name="connsiteX181" fmla="*/ 9184 w 10000"/>
                <a:gd name="connsiteY181" fmla="*/ 1609 h 10000"/>
                <a:gd name="connsiteX182" fmla="*/ 9174 w 10000"/>
                <a:gd name="connsiteY182" fmla="*/ 1557 h 10000"/>
                <a:gd name="connsiteX183" fmla="*/ 9257 w 10000"/>
                <a:gd name="connsiteY183" fmla="*/ 1531 h 10000"/>
                <a:gd name="connsiteX184" fmla="*/ 9315 w 10000"/>
                <a:gd name="connsiteY184" fmla="*/ 1447 h 10000"/>
                <a:gd name="connsiteX185" fmla="*/ 9484 w 10000"/>
                <a:gd name="connsiteY185" fmla="*/ 1456 h 10000"/>
                <a:gd name="connsiteX186" fmla="*/ 9729 w 10000"/>
                <a:gd name="connsiteY186" fmla="*/ 1700 h 10000"/>
                <a:gd name="connsiteX187" fmla="*/ 9775 w 10000"/>
                <a:gd name="connsiteY187" fmla="*/ 1784 h 10000"/>
                <a:gd name="connsiteX188" fmla="*/ 9942 w 10000"/>
                <a:gd name="connsiteY188" fmla="*/ 1894 h 10000"/>
                <a:gd name="connsiteX189" fmla="*/ 10000 w 10000"/>
                <a:gd name="connsiteY189" fmla="*/ 1994 h 10000"/>
                <a:gd name="connsiteX190" fmla="*/ 9870 w 10000"/>
                <a:gd name="connsiteY190" fmla="*/ 2130 h 10000"/>
                <a:gd name="connsiteX191" fmla="*/ 9775 w 10000"/>
                <a:gd name="connsiteY191" fmla="*/ 2180 h 10000"/>
                <a:gd name="connsiteX192" fmla="*/ 9824 w 10000"/>
                <a:gd name="connsiteY192" fmla="*/ 2323 h 10000"/>
                <a:gd name="connsiteX193" fmla="*/ 9679 w 10000"/>
                <a:gd name="connsiteY193" fmla="*/ 2433 h 10000"/>
                <a:gd name="connsiteX194" fmla="*/ 9598 w 10000"/>
                <a:gd name="connsiteY194" fmla="*/ 2458 h 10000"/>
                <a:gd name="connsiteX195" fmla="*/ 9598 w 10000"/>
                <a:gd name="connsiteY195" fmla="*/ 2533 h 10000"/>
                <a:gd name="connsiteX196" fmla="*/ 9493 w 10000"/>
                <a:gd name="connsiteY196" fmla="*/ 2677 h 10000"/>
                <a:gd name="connsiteX197" fmla="*/ 9422 w 10000"/>
                <a:gd name="connsiteY197" fmla="*/ 2685 h 10000"/>
                <a:gd name="connsiteX198" fmla="*/ 9435 w 10000"/>
                <a:gd name="connsiteY198" fmla="*/ 2785 h 10000"/>
                <a:gd name="connsiteX199" fmla="*/ 9371 w 10000"/>
                <a:gd name="connsiteY199" fmla="*/ 2860 h 10000"/>
                <a:gd name="connsiteX200" fmla="*/ 9389 w 10000"/>
                <a:gd name="connsiteY200" fmla="*/ 3198 h 10000"/>
                <a:gd name="connsiteX201" fmla="*/ 9422 w 10000"/>
                <a:gd name="connsiteY201" fmla="*/ 3223 h 10000"/>
                <a:gd name="connsiteX202" fmla="*/ 9410 w 10000"/>
                <a:gd name="connsiteY202" fmla="*/ 3333 h 10000"/>
                <a:gd name="connsiteX203" fmla="*/ 9389 w 10000"/>
                <a:gd name="connsiteY203" fmla="*/ 3433 h 10000"/>
                <a:gd name="connsiteX204" fmla="*/ 9304 w 10000"/>
                <a:gd name="connsiteY204" fmla="*/ 3483 h 10000"/>
                <a:gd name="connsiteX205" fmla="*/ 9151 w 10000"/>
                <a:gd name="connsiteY205" fmla="*/ 3442 h 10000"/>
                <a:gd name="connsiteX206" fmla="*/ 9081 w 10000"/>
                <a:gd name="connsiteY206" fmla="*/ 3501 h 10000"/>
                <a:gd name="connsiteX207" fmla="*/ 9091 w 10000"/>
                <a:gd name="connsiteY207" fmla="*/ 3551 h 10000"/>
                <a:gd name="connsiteX208" fmla="*/ 9042 w 10000"/>
                <a:gd name="connsiteY208" fmla="*/ 3651 h 10000"/>
                <a:gd name="connsiteX209" fmla="*/ 8961 w 10000"/>
                <a:gd name="connsiteY209" fmla="*/ 3720 h 10000"/>
                <a:gd name="connsiteX210" fmla="*/ 8938 w 10000"/>
                <a:gd name="connsiteY210" fmla="*/ 3838 h 10000"/>
                <a:gd name="connsiteX211" fmla="*/ 8880 w 10000"/>
                <a:gd name="connsiteY211" fmla="*/ 3939 h 10000"/>
                <a:gd name="connsiteX212" fmla="*/ 8890 w 10000"/>
                <a:gd name="connsiteY212" fmla="*/ 4006 h 10000"/>
                <a:gd name="connsiteX213" fmla="*/ 8867 w 10000"/>
                <a:gd name="connsiteY213" fmla="*/ 4074 h 10000"/>
                <a:gd name="connsiteX214" fmla="*/ 8913 w 10000"/>
                <a:gd name="connsiteY214" fmla="*/ 4132 h 10000"/>
                <a:gd name="connsiteX215" fmla="*/ 8843 w 10000"/>
                <a:gd name="connsiteY215" fmla="*/ 4224 h 10000"/>
                <a:gd name="connsiteX216" fmla="*/ 8726 w 10000"/>
                <a:gd name="connsiteY216" fmla="*/ 4082 h 10000"/>
                <a:gd name="connsiteX217" fmla="*/ 8726 w 10000"/>
                <a:gd name="connsiteY217" fmla="*/ 3972 h 10000"/>
                <a:gd name="connsiteX218" fmla="*/ 8691 w 10000"/>
                <a:gd name="connsiteY218" fmla="*/ 3955 h 10000"/>
                <a:gd name="connsiteX219" fmla="*/ 8547 w 10000"/>
                <a:gd name="connsiteY219" fmla="*/ 4030 h 10000"/>
                <a:gd name="connsiteX220" fmla="*/ 8323 w 10000"/>
                <a:gd name="connsiteY220" fmla="*/ 4207 h 10000"/>
                <a:gd name="connsiteX221" fmla="*/ 8193 w 10000"/>
                <a:gd name="connsiteY221" fmla="*/ 4334 h 10000"/>
                <a:gd name="connsiteX222" fmla="*/ 7992 w 10000"/>
                <a:gd name="connsiteY222" fmla="*/ 4401 h 10000"/>
                <a:gd name="connsiteX223" fmla="*/ 7920 w 10000"/>
                <a:gd name="connsiteY223" fmla="*/ 4501 h 10000"/>
                <a:gd name="connsiteX224" fmla="*/ 7863 w 10000"/>
                <a:gd name="connsiteY224" fmla="*/ 4535 h 10000"/>
                <a:gd name="connsiteX225" fmla="*/ 7638 w 10000"/>
                <a:gd name="connsiteY225" fmla="*/ 4627 h 10000"/>
                <a:gd name="connsiteX226" fmla="*/ 7449 w 10000"/>
                <a:gd name="connsiteY226" fmla="*/ 4737 h 10000"/>
                <a:gd name="connsiteX227" fmla="*/ 7404 w 10000"/>
                <a:gd name="connsiteY227" fmla="*/ 4823 h 10000"/>
                <a:gd name="connsiteX228" fmla="*/ 7330 w 10000"/>
                <a:gd name="connsiteY228" fmla="*/ 4863 h 10000"/>
                <a:gd name="connsiteX229" fmla="*/ 7426 w 10000"/>
                <a:gd name="connsiteY229" fmla="*/ 4972 h 10000"/>
                <a:gd name="connsiteX230" fmla="*/ 7520 w 10000"/>
                <a:gd name="connsiteY230" fmla="*/ 5056 h 10000"/>
                <a:gd name="connsiteX231" fmla="*/ 7650 w 10000"/>
                <a:gd name="connsiteY231" fmla="*/ 5091 h 10000"/>
                <a:gd name="connsiteX232" fmla="*/ 7603 w 10000"/>
                <a:gd name="connsiteY232" fmla="*/ 5150 h 10000"/>
                <a:gd name="connsiteX233" fmla="*/ 7696 w 10000"/>
                <a:gd name="connsiteY233" fmla="*/ 5167 h 10000"/>
                <a:gd name="connsiteX234" fmla="*/ 7696 w 10000"/>
                <a:gd name="connsiteY234" fmla="*/ 5267 h 10000"/>
                <a:gd name="connsiteX235" fmla="*/ 7768 w 10000"/>
                <a:gd name="connsiteY235" fmla="*/ 5343 h 10000"/>
                <a:gd name="connsiteX236" fmla="*/ 7884 w 10000"/>
                <a:gd name="connsiteY236" fmla="*/ 5327 h 10000"/>
                <a:gd name="connsiteX237" fmla="*/ 7934 w 10000"/>
                <a:gd name="connsiteY237" fmla="*/ 5243 h 10000"/>
                <a:gd name="connsiteX238" fmla="*/ 8027 w 10000"/>
                <a:gd name="connsiteY238" fmla="*/ 5234 h 10000"/>
                <a:gd name="connsiteX239" fmla="*/ 8038 w 10000"/>
                <a:gd name="connsiteY239" fmla="*/ 5167 h 10000"/>
                <a:gd name="connsiteX240" fmla="*/ 8159 w 10000"/>
                <a:gd name="connsiteY240" fmla="*/ 5167 h 10000"/>
                <a:gd name="connsiteX241" fmla="*/ 8110 w 10000"/>
                <a:gd name="connsiteY241" fmla="*/ 5251 h 10000"/>
                <a:gd name="connsiteX242" fmla="*/ 8226 w 10000"/>
                <a:gd name="connsiteY242" fmla="*/ 5292 h 10000"/>
                <a:gd name="connsiteX243" fmla="*/ 8205 w 10000"/>
                <a:gd name="connsiteY243" fmla="*/ 5368 h 10000"/>
                <a:gd name="connsiteX244" fmla="*/ 8027 w 10000"/>
                <a:gd name="connsiteY244" fmla="*/ 5377 h 10000"/>
                <a:gd name="connsiteX245" fmla="*/ 7899 w 10000"/>
                <a:gd name="connsiteY245" fmla="*/ 5427 h 10000"/>
                <a:gd name="connsiteX246" fmla="*/ 7782 w 10000"/>
                <a:gd name="connsiteY246" fmla="*/ 5454 h 10000"/>
                <a:gd name="connsiteX247" fmla="*/ 7782 w 10000"/>
                <a:gd name="connsiteY247" fmla="*/ 5571 h 10000"/>
                <a:gd name="connsiteX248" fmla="*/ 7899 w 10000"/>
                <a:gd name="connsiteY248" fmla="*/ 5698 h 10000"/>
                <a:gd name="connsiteX249" fmla="*/ 7803 w 10000"/>
                <a:gd name="connsiteY249" fmla="*/ 5815 h 10000"/>
                <a:gd name="connsiteX250" fmla="*/ 7613 w 10000"/>
                <a:gd name="connsiteY250" fmla="*/ 5830 h 10000"/>
                <a:gd name="connsiteX251" fmla="*/ 7638 w 10000"/>
                <a:gd name="connsiteY251" fmla="*/ 5965 h 10000"/>
                <a:gd name="connsiteX252" fmla="*/ 7627 w 10000"/>
                <a:gd name="connsiteY252" fmla="*/ 6051 h 10000"/>
                <a:gd name="connsiteX253" fmla="*/ 7567 w 10000"/>
                <a:gd name="connsiteY253" fmla="*/ 6092 h 10000"/>
                <a:gd name="connsiteX254" fmla="*/ 7449 w 10000"/>
                <a:gd name="connsiteY254" fmla="*/ 6058 h 10000"/>
                <a:gd name="connsiteX255" fmla="*/ 7345 w 10000"/>
                <a:gd name="connsiteY255" fmla="*/ 5949 h 10000"/>
                <a:gd name="connsiteX256" fmla="*/ 7226 w 10000"/>
                <a:gd name="connsiteY256" fmla="*/ 6034 h 10000"/>
                <a:gd name="connsiteX257" fmla="*/ 7108 w 10000"/>
                <a:gd name="connsiteY257" fmla="*/ 5975 h 10000"/>
                <a:gd name="connsiteX258" fmla="*/ 7095 w 10000"/>
                <a:gd name="connsiteY258" fmla="*/ 5942 h 10000"/>
                <a:gd name="connsiteX259" fmla="*/ 6928 w 10000"/>
                <a:gd name="connsiteY259" fmla="*/ 5865 h 10000"/>
                <a:gd name="connsiteX260" fmla="*/ 6882 w 10000"/>
                <a:gd name="connsiteY260" fmla="*/ 5882 h 10000"/>
                <a:gd name="connsiteX261" fmla="*/ 6905 w 10000"/>
                <a:gd name="connsiteY261" fmla="*/ 5975 h 10000"/>
                <a:gd name="connsiteX262" fmla="*/ 6812 w 10000"/>
                <a:gd name="connsiteY262" fmla="*/ 6092 h 10000"/>
                <a:gd name="connsiteX263" fmla="*/ 6882 w 10000"/>
                <a:gd name="connsiteY263" fmla="*/ 6118 h 10000"/>
                <a:gd name="connsiteX264" fmla="*/ 7014 w 10000"/>
                <a:gd name="connsiteY264" fmla="*/ 6100 h 10000"/>
                <a:gd name="connsiteX265" fmla="*/ 7037 w 10000"/>
                <a:gd name="connsiteY265" fmla="*/ 6142 h 10000"/>
                <a:gd name="connsiteX266" fmla="*/ 7014 w 10000"/>
                <a:gd name="connsiteY266" fmla="*/ 6194 h 10000"/>
                <a:gd name="connsiteX267" fmla="*/ 7060 w 10000"/>
                <a:gd name="connsiteY267" fmla="*/ 6260 h 10000"/>
                <a:gd name="connsiteX268" fmla="*/ 7166 w 10000"/>
                <a:gd name="connsiteY268" fmla="*/ 6304 h 10000"/>
                <a:gd name="connsiteX269" fmla="*/ 7143 w 10000"/>
                <a:gd name="connsiteY269" fmla="*/ 6405 h 10000"/>
                <a:gd name="connsiteX270" fmla="*/ 7213 w 10000"/>
                <a:gd name="connsiteY270" fmla="*/ 6455 h 10000"/>
                <a:gd name="connsiteX271" fmla="*/ 7129 w 10000"/>
                <a:gd name="connsiteY271" fmla="*/ 6505 h 10000"/>
                <a:gd name="connsiteX272" fmla="*/ 7108 w 10000"/>
                <a:gd name="connsiteY272" fmla="*/ 6689 h 10000"/>
                <a:gd name="connsiteX273" fmla="*/ 7060 w 10000"/>
                <a:gd name="connsiteY273" fmla="*/ 6697 h 10000"/>
                <a:gd name="connsiteX274" fmla="*/ 7118 w 10000"/>
                <a:gd name="connsiteY274" fmla="*/ 6781 h 10000"/>
                <a:gd name="connsiteX275" fmla="*/ 7129 w 10000"/>
                <a:gd name="connsiteY275" fmla="*/ 6924 h 10000"/>
                <a:gd name="connsiteX276" fmla="*/ 7189 w 10000"/>
                <a:gd name="connsiteY276" fmla="*/ 6958 h 10000"/>
                <a:gd name="connsiteX277" fmla="*/ 7203 w 10000"/>
                <a:gd name="connsiteY277" fmla="*/ 7002 h 10000"/>
                <a:gd name="connsiteX278" fmla="*/ 7249 w 10000"/>
                <a:gd name="connsiteY278" fmla="*/ 7010 h 10000"/>
                <a:gd name="connsiteX279" fmla="*/ 7257 w 10000"/>
                <a:gd name="connsiteY279" fmla="*/ 7093 h 10000"/>
                <a:gd name="connsiteX280" fmla="*/ 7236 w 10000"/>
                <a:gd name="connsiteY280" fmla="*/ 7153 h 10000"/>
                <a:gd name="connsiteX281" fmla="*/ 7358 w 10000"/>
                <a:gd name="connsiteY281" fmla="*/ 7187 h 10000"/>
                <a:gd name="connsiteX282" fmla="*/ 7532 w 10000"/>
                <a:gd name="connsiteY282" fmla="*/ 7117 h 10000"/>
                <a:gd name="connsiteX283" fmla="*/ 7791 w 10000"/>
                <a:gd name="connsiteY283" fmla="*/ 6984 h 10000"/>
                <a:gd name="connsiteX284" fmla="*/ 7863 w 10000"/>
                <a:gd name="connsiteY284" fmla="*/ 6984 h 10000"/>
                <a:gd name="connsiteX285" fmla="*/ 7863 w 10000"/>
                <a:gd name="connsiteY285" fmla="*/ 7085 h 10000"/>
                <a:gd name="connsiteX286" fmla="*/ 7911 w 10000"/>
                <a:gd name="connsiteY286" fmla="*/ 7101 h 10000"/>
                <a:gd name="connsiteX287" fmla="*/ 7992 w 10000"/>
                <a:gd name="connsiteY287" fmla="*/ 7220 h 10000"/>
                <a:gd name="connsiteX288" fmla="*/ 8050 w 10000"/>
                <a:gd name="connsiteY288" fmla="*/ 7229 h 10000"/>
                <a:gd name="connsiteX289" fmla="*/ 8015 w 10000"/>
                <a:gd name="connsiteY289" fmla="*/ 7296 h 10000"/>
                <a:gd name="connsiteX290" fmla="*/ 8110 w 10000"/>
                <a:gd name="connsiteY290" fmla="*/ 7447 h 10000"/>
                <a:gd name="connsiteX291" fmla="*/ 8110 w 10000"/>
                <a:gd name="connsiteY291" fmla="*/ 7522 h 10000"/>
                <a:gd name="connsiteX292" fmla="*/ 8159 w 10000"/>
                <a:gd name="connsiteY292" fmla="*/ 7608 h 10000"/>
                <a:gd name="connsiteX293" fmla="*/ 8085 w 10000"/>
                <a:gd name="connsiteY293" fmla="*/ 7674 h 10000"/>
                <a:gd name="connsiteX294" fmla="*/ 8004 w 10000"/>
                <a:gd name="connsiteY294" fmla="*/ 7666 h 10000"/>
                <a:gd name="connsiteX295" fmla="*/ 8004 w 10000"/>
                <a:gd name="connsiteY295" fmla="*/ 7709 h 10000"/>
                <a:gd name="connsiteX296" fmla="*/ 8085 w 10000"/>
                <a:gd name="connsiteY296" fmla="*/ 7758 h 10000"/>
                <a:gd name="connsiteX297" fmla="*/ 8122 w 10000"/>
                <a:gd name="connsiteY297" fmla="*/ 7725 h 10000"/>
                <a:gd name="connsiteX298" fmla="*/ 8193 w 10000"/>
                <a:gd name="connsiteY298" fmla="*/ 7800 h 10000"/>
                <a:gd name="connsiteX299" fmla="*/ 8277 w 10000"/>
                <a:gd name="connsiteY299" fmla="*/ 7800 h 10000"/>
                <a:gd name="connsiteX300" fmla="*/ 8226 w 10000"/>
                <a:gd name="connsiteY300" fmla="*/ 8012 h 10000"/>
                <a:gd name="connsiteX301" fmla="*/ 8193 w 10000"/>
                <a:gd name="connsiteY301" fmla="*/ 8054 h 10000"/>
                <a:gd name="connsiteX302" fmla="*/ 8085 w 10000"/>
                <a:gd name="connsiteY302" fmla="*/ 8037 h 10000"/>
                <a:gd name="connsiteX303" fmla="*/ 7957 w 10000"/>
                <a:gd name="connsiteY303" fmla="*/ 8062 h 10000"/>
                <a:gd name="connsiteX304" fmla="*/ 7911 w 10000"/>
                <a:gd name="connsiteY304" fmla="*/ 8112 h 10000"/>
                <a:gd name="connsiteX305" fmla="*/ 7899 w 10000"/>
                <a:gd name="connsiteY305" fmla="*/ 8163 h 10000"/>
                <a:gd name="connsiteX306" fmla="*/ 7818 w 10000"/>
                <a:gd name="connsiteY306" fmla="*/ 8220 h 10000"/>
                <a:gd name="connsiteX307" fmla="*/ 7687 w 10000"/>
                <a:gd name="connsiteY307" fmla="*/ 8230 h 10000"/>
                <a:gd name="connsiteX308" fmla="*/ 7661 w 10000"/>
                <a:gd name="connsiteY308" fmla="*/ 8255 h 10000"/>
                <a:gd name="connsiteX309" fmla="*/ 7578 w 10000"/>
                <a:gd name="connsiteY309" fmla="*/ 8212 h 10000"/>
                <a:gd name="connsiteX310" fmla="*/ 7499 w 10000"/>
                <a:gd name="connsiteY310" fmla="*/ 8220 h 10000"/>
                <a:gd name="connsiteX311" fmla="*/ 7449 w 10000"/>
                <a:gd name="connsiteY311" fmla="*/ 8188 h 10000"/>
                <a:gd name="connsiteX312" fmla="*/ 7345 w 10000"/>
                <a:gd name="connsiteY312" fmla="*/ 8171 h 10000"/>
                <a:gd name="connsiteX313" fmla="*/ 7368 w 10000"/>
                <a:gd name="connsiteY313" fmla="*/ 8230 h 10000"/>
                <a:gd name="connsiteX314" fmla="*/ 7319 w 10000"/>
                <a:gd name="connsiteY314" fmla="*/ 8289 h 10000"/>
                <a:gd name="connsiteX315" fmla="*/ 7143 w 10000"/>
                <a:gd name="connsiteY315" fmla="*/ 8281 h 10000"/>
                <a:gd name="connsiteX316" fmla="*/ 7085 w 10000"/>
                <a:gd name="connsiteY316" fmla="*/ 8255 h 10000"/>
                <a:gd name="connsiteX317" fmla="*/ 6990 w 10000"/>
                <a:gd name="connsiteY317" fmla="*/ 8281 h 10000"/>
                <a:gd name="connsiteX318" fmla="*/ 6977 w 10000"/>
                <a:gd name="connsiteY318" fmla="*/ 8364 h 10000"/>
                <a:gd name="connsiteX319" fmla="*/ 6799 w 10000"/>
                <a:gd name="connsiteY319" fmla="*/ 8458 h 10000"/>
                <a:gd name="connsiteX320" fmla="*/ 6741 w 10000"/>
                <a:gd name="connsiteY320" fmla="*/ 8407 h 10000"/>
                <a:gd name="connsiteX321" fmla="*/ 6613 w 10000"/>
                <a:gd name="connsiteY321" fmla="*/ 8431 h 10000"/>
                <a:gd name="connsiteX322" fmla="*/ 6530 w 10000"/>
                <a:gd name="connsiteY322" fmla="*/ 8458 h 10000"/>
                <a:gd name="connsiteX323" fmla="*/ 6518 w 10000"/>
                <a:gd name="connsiteY323" fmla="*/ 8498 h 10000"/>
                <a:gd name="connsiteX324" fmla="*/ 6336 w 10000"/>
                <a:gd name="connsiteY324" fmla="*/ 8591 h 10000"/>
                <a:gd name="connsiteX325" fmla="*/ 6236 w 10000"/>
                <a:gd name="connsiteY325" fmla="*/ 8574 h 10000"/>
                <a:gd name="connsiteX326" fmla="*/ 6128 w 10000"/>
                <a:gd name="connsiteY326" fmla="*/ 8607 h 10000"/>
                <a:gd name="connsiteX327" fmla="*/ 6045 w 10000"/>
                <a:gd name="connsiteY327" fmla="*/ 8660 h 10000"/>
                <a:gd name="connsiteX328" fmla="*/ 5927 w 10000"/>
                <a:gd name="connsiteY328" fmla="*/ 8693 h 10000"/>
                <a:gd name="connsiteX329" fmla="*/ 5936 w 10000"/>
                <a:gd name="connsiteY329" fmla="*/ 8742 h 10000"/>
                <a:gd name="connsiteX330" fmla="*/ 5834 w 10000"/>
                <a:gd name="connsiteY330" fmla="*/ 8776 h 10000"/>
                <a:gd name="connsiteX331" fmla="*/ 5677 w 10000"/>
                <a:gd name="connsiteY331" fmla="*/ 8920 h 10000"/>
                <a:gd name="connsiteX332" fmla="*/ 5656 w 10000"/>
                <a:gd name="connsiteY332" fmla="*/ 8980 h 10000"/>
                <a:gd name="connsiteX333" fmla="*/ 5607 w 10000"/>
                <a:gd name="connsiteY333" fmla="*/ 8962 h 10000"/>
                <a:gd name="connsiteX334" fmla="*/ 5631 w 10000"/>
                <a:gd name="connsiteY334" fmla="*/ 8920 h 10000"/>
                <a:gd name="connsiteX335" fmla="*/ 5478 w 10000"/>
                <a:gd name="connsiteY335" fmla="*/ 8702 h 10000"/>
                <a:gd name="connsiteX336" fmla="*/ 5478 w 10000"/>
                <a:gd name="connsiteY336" fmla="*/ 8616 h 10000"/>
                <a:gd name="connsiteX337" fmla="*/ 5410 w 10000"/>
                <a:gd name="connsiteY337" fmla="*/ 8616 h 10000"/>
                <a:gd name="connsiteX338" fmla="*/ 5191 w 10000"/>
                <a:gd name="connsiteY338" fmla="*/ 8533 h 10000"/>
                <a:gd name="connsiteX339" fmla="*/ 5066 w 10000"/>
                <a:gd name="connsiteY339" fmla="*/ 8574 h 10000"/>
                <a:gd name="connsiteX340" fmla="*/ 5029 w 10000"/>
                <a:gd name="connsiteY340" fmla="*/ 8625 h 10000"/>
                <a:gd name="connsiteX341" fmla="*/ 5122 w 10000"/>
                <a:gd name="connsiteY341" fmla="*/ 8684 h 10000"/>
                <a:gd name="connsiteX342" fmla="*/ 5145 w 10000"/>
                <a:gd name="connsiteY342" fmla="*/ 8734 h 10000"/>
                <a:gd name="connsiteX343" fmla="*/ 5087 w 10000"/>
                <a:gd name="connsiteY343" fmla="*/ 8785 h 10000"/>
                <a:gd name="connsiteX344" fmla="*/ 5100 w 10000"/>
                <a:gd name="connsiteY344" fmla="*/ 8826 h 10000"/>
                <a:gd name="connsiteX345" fmla="*/ 5077 w 10000"/>
                <a:gd name="connsiteY345" fmla="*/ 8912 h 10000"/>
                <a:gd name="connsiteX346" fmla="*/ 5087 w 10000"/>
                <a:gd name="connsiteY346" fmla="*/ 8996 h 10000"/>
                <a:gd name="connsiteX347" fmla="*/ 5159 w 10000"/>
                <a:gd name="connsiteY347" fmla="*/ 9130 h 10000"/>
                <a:gd name="connsiteX348" fmla="*/ 5087 w 10000"/>
                <a:gd name="connsiteY348" fmla="*/ 9179 h 10000"/>
                <a:gd name="connsiteX349" fmla="*/ 5100 w 10000"/>
                <a:gd name="connsiteY349" fmla="*/ 9224 h 10000"/>
                <a:gd name="connsiteX350" fmla="*/ 5040 w 10000"/>
                <a:gd name="connsiteY350" fmla="*/ 9240 h 10000"/>
                <a:gd name="connsiteX351" fmla="*/ 5006 w 10000"/>
                <a:gd name="connsiteY351" fmla="*/ 9265 h 10000"/>
                <a:gd name="connsiteX352" fmla="*/ 4779 w 10000"/>
                <a:gd name="connsiteY352" fmla="*/ 9248 h 10000"/>
                <a:gd name="connsiteX353" fmla="*/ 4745 w 10000"/>
                <a:gd name="connsiteY353" fmla="*/ 9197 h 10000"/>
                <a:gd name="connsiteX354" fmla="*/ 4673 w 10000"/>
                <a:gd name="connsiteY354" fmla="*/ 9232 h 10000"/>
                <a:gd name="connsiteX355" fmla="*/ 4522 w 10000"/>
                <a:gd name="connsiteY355" fmla="*/ 9214 h 10000"/>
                <a:gd name="connsiteX356" fmla="*/ 4416 w 10000"/>
                <a:gd name="connsiteY356" fmla="*/ 9240 h 10000"/>
                <a:gd name="connsiteX357" fmla="*/ 4354 w 10000"/>
                <a:gd name="connsiteY357" fmla="*/ 9062 h 10000"/>
                <a:gd name="connsiteX358" fmla="*/ 4295 w 10000"/>
                <a:gd name="connsiteY358" fmla="*/ 9055 h 10000"/>
                <a:gd name="connsiteX359" fmla="*/ 4224 w 10000"/>
                <a:gd name="connsiteY359" fmla="*/ 8945 h 10000"/>
                <a:gd name="connsiteX360" fmla="*/ 4263 w 10000"/>
                <a:gd name="connsiteY360" fmla="*/ 8895 h 10000"/>
                <a:gd name="connsiteX361" fmla="*/ 4344 w 10000"/>
                <a:gd name="connsiteY361" fmla="*/ 8920 h 10000"/>
                <a:gd name="connsiteX362" fmla="*/ 4381 w 10000"/>
                <a:gd name="connsiteY362" fmla="*/ 8860 h 10000"/>
                <a:gd name="connsiteX363" fmla="*/ 4323 w 10000"/>
                <a:gd name="connsiteY363" fmla="*/ 8818 h 10000"/>
                <a:gd name="connsiteX364" fmla="*/ 4354 w 10000"/>
                <a:gd name="connsiteY364" fmla="*/ 8776 h 10000"/>
                <a:gd name="connsiteX365" fmla="*/ 4203 w 10000"/>
                <a:gd name="connsiteY365" fmla="*/ 8693 h 10000"/>
                <a:gd name="connsiteX366" fmla="*/ 4213 w 10000"/>
                <a:gd name="connsiteY366" fmla="*/ 8650 h 10000"/>
                <a:gd name="connsiteX367" fmla="*/ 4120 w 10000"/>
                <a:gd name="connsiteY367" fmla="*/ 8607 h 10000"/>
                <a:gd name="connsiteX368" fmla="*/ 4178 w 10000"/>
                <a:gd name="connsiteY368" fmla="*/ 8559 h 10000"/>
                <a:gd name="connsiteX369" fmla="*/ 4154 w 10000"/>
                <a:gd name="connsiteY369" fmla="*/ 8498 h 10000"/>
                <a:gd name="connsiteX370" fmla="*/ 4048 w 10000"/>
                <a:gd name="connsiteY370" fmla="*/ 8407 h 10000"/>
                <a:gd name="connsiteX371" fmla="*/ 3979 w 10000"/>
                <a:gd name="connsiteY371" fmla="*/ 8329 h 10000"/>
                <a:gd name="connsiteX372" fmla="*/ 3837 w 10000"/>
                <a:gd name="connsiteY372" fmla="*/ 8364 h 10000"/>
                <a:gd name="connsiteX373" fmla="*/ 3756 w 10000"/>
                <a:gd name="connsiteY373" fmla="*/ 8356 h 10000"/>
                <a:gd name="connsiteX374" fmla="*/ 3708 w 10000"/>
                <a:gd name="connsiteY374" fmla="*/ 8431 h 10000"/>
                <a:gd name="connsiteX375" fmla="*/ 3544 w 10000"/>
                <a:gd name="connsiteY375" fmla="*/ 8440 h 10000"/>
                <a:gd name="connsiteX376" fmla="*/ 3482 w 10000"/>
                <a:gd name="connsiteY376" fmla="*/ 8431 h 10000"/>
                <a:gd name="connsiteX377" fmla="*/ 3342 w 10000"/>
                <a:gd name="connsiteY377" fmla="*/ 8490 h 10000"/>
                <a:gd name="connsiteX378" fmla="*/ 3356 w 10000"/>
                <a:gd name="connsiteY378" fmla="*/ 8607 h 10000"/>
                <a:gd name="connsiteX379" fmla="*/ 3319 w 10000"/>
                <a:gd name="connsiteY379" fmla="*/ 8684 h 10000"/>
                <a:gd name="connsiteX380" fmla="*/ 3319 w 10000"/>
                <a:gd name="connsiteY380" fmla="*/ 8750 h 10000"/>
                <a:gd name="connsiteX381" fmla="*/ 3199 w 10000"/>
                <a:gd name="connsiteY381" fmla="*/ 8802 h 10000"/>
                <a:gd name="connsiteX382" fmla="*/ 3070 w 10000"/>
                <a:gd name="connsiteY382" fmla="*/ 8811 h 10000"/>
                <a:gd name="connsiteX383" fmla="*/ 3033 w 10000"/>
                <a:gd name="connsiteY383" fmla="*/ 8785 h 10000"/>
                <a:gd name="connsiteX384" fmla="*/ 2917 w 10000"/>
                <a:gd name="connsiteY384" fmla="*/ 8759 h 10000"/>
                <a:gd name="connsiteX385" fmla="*/ 2850 w 10000"/>
                <a:gd name="connsiteY385" fmla="*/ 8811 h 10000"/>
                <a:gd name="connsiteX386" fmla="*/ 2832 w 10000"/>
                <a:gd name="connsiteY386" fmla="*/ 8860 h 10000"/>
                <a:gd name="connsiteX387" fmla="*/ 2762 w 10000"/>
                <a:gd name="connsiteY387" fmla="*/ 8869 h 10000"/>
                <a:gd name="connsiteX388" fmla="*/ 2751 w 10000"/>
                <a:gd name="connsiteY388" fmla="*/ 8920 h 10000"/>
                <a:gd name="connsiteX389" fmla="*/ 2623 w 10000"/>
                <a:gd name="connsiteY389" fmla="*/ 8802 h 10000"/>
                <a:gd name="connsiteX390" fmla="*/ 2221 w 10000"/>
                <a:gd name="connsiteY390" fmla="*/ 9029 h 10000"/>
                <a:gd name="connsiteX391" fmla="*/ 2112 w 10000"/>
                <a:gd name="connsiteY391" fmla="*/ 9055 h 10000"/>
                <a:gd name="connsiteX392" fmla="*/ 2040 w 10000"/>
                <a:gd name="connsiteY392" fmla="*/ 9021 h 10000"/>
                <a:gd name="connsiteX393" fmla="*/ 1888 w 10000"/>
                <a:gd name="connsiteY393" fmla="*/ 9037 h 10000"/>
                <a:gd name="connsiteX394" fmla="*/ 1888 w 10000"/>
                <a:gd name="connsiteY394" fmla="*/ 8768 h 10000"/>
                <a:gd name="connsiteX395" fmla="*/ 2040 w 10000"/>
                <a:gd name="connsiteY395" fmla="*/ 9278 h 10000"/>
                <a:gd name="connsiteX396" fmla="*/ 1182 w 10000"/>
                <a:gd name="connsiteY396" fmla="*/ 9449 h 10000"/>
                <a:gd name="connsiteX0" fmla="*/ 1182 w 10000"/>
                <a:gd name="connsiteY0" fmla="*/ 9449 h 10000"/>
                <a:gd name="connsiteX1" fmla="*/ 1275 w 10000"/>
                <a:gd name="connsiteY1" fmla="*/ 9779 h 10000"/>
                <a:gd name="connsiteX2" fmla="*/ 1189 w 10000"/>
                <a:gd name="connsiteY2" fmla="*/ 9788 h 10000"/>
                <a:gd name="connsiteX3" fmla="*/ 907 w 10000"/>
                <a:gd name="connsiteY3" fmla="*/ 9903 h 10000"/>
                <a:gd name="connsiteX4" fmla="*/ 745 w 10000"/>
                <a:gd name="connsiteY4" fmla="*/ 9921 h 10000"/>
                <a:gd name="connsiteX5" fmla="*/ 682 w 10000"/>
                <a:gd name="connsiteY5" fmla="*/ 9855 h 10000"/>
                <a:gd name="connsiteX6" fmla="*/ 426 w 10000"/>
                <a:gd name="connsiteY6" fmla="*/ 9912 h 10000"/>
                <a:gd name="connsiteX7" fmla="*/ 389 w 10000"/>
                <a:gd name="connsiteY7" fmla="*/ 9998 h 10000"/>
                <a:gd name="connsiteX8" fmla="*/ 238 w 10000"/>
                <a:gd name="connsiteY8" fmla="*/ 9980 h 10000"/>
                <a:gd name="connsiteX9" fmla="*/ 107 w 10000"/>
                <a:gd name="connsiteY9" fmla="*/ 9938 h 10000"/>
                <a:gd name="connsiteX10" fmla="*/ 0 w 10000"/>
                <a:gd name="connsiteY10" fmla="*/ 9964 h 10000"/>
                <a:gd name="connsiteX11" fmla="*/ 2662 w 10000"/>
                <a:gd name="connsiteY11" fmla="*/ 9043 h 10000"/>
                <a:gd name="connsiteX12" fmla="*/ 602 w 10000"/>
                <a:gd name="connsiteY12" fmla="*/ 6773 h 10000"/>
                <a:gd name="connsiteX13" fmla="*/ 874 w 10000"/>
                <a:gd name="connsiteY13" fmla="*/ 6781 h 10000"/>
                <a:gd name="connsiteX14" fmla="*/ 967 w 10000"/>
                <a:gd name="connsiteY14" fmla="*/ 6807 h 10000"/>
                <a:gd name="connsiteX15" fmla="*/ 1168 w 10000"/>
                <a:gd name="connsiteY15" fmla="*/ 6681 h 10000"/>
                <a:gd name="connsiteX16" fmla="*/ 1275 w 10000"/>
                <a:gd name="connsiteY16" fmla="*/ 6672 h 10000"/>
                <a:gd name="connsiteX17" fmla="*/ 1369 w 10000"/>
                <a:gd name="connsiteY17" fmla="*/ 6597 h 10000"/>
                <a:gd name="connsiteX18" fmla="*/ 1487 w 10000"/>
                <a:gd name="connsiteY18" fmla="*/ 6540 h 10000"/>
                <a:gd name="connsiteX19" fmla="*/ 1605 w 10000"/>
                <a:gd name="connsiteY19" fmla="*/ 6413 h 10000"/>
                <a:gd name="connsiteX20" fmla="*/ 1629 w 10000"/>
                <a:gd name="connsiteY20" fmla="*/ 6337 h 10000"/>
                <a:gd name="connsiteX21" fmla="*/ 1770 w 10000"/>
                <a:gd name="connsiteY21" fmla="*/ 6304 h 10000"/>
                <a:gd name="connsiteX22" fmla="*/ 1936 w 10000"/>
                <a:gd name="connsiteY22" fmla="*/ 6345 h 10000"/>
                <a:gd name="connsiteX23" fmla="*/ 2077 w 10000"/>
                <a:gd name="connsiteY23" fmla="*/ 6329 h 10000"/>
                <a:gd name="connsiteX24" fmla="*/ 2221 w 10000"/>
                <a:gd name="connsiteY24" fmla="*/ 6337 h 10000"/>
                <a:gd name="connsiteX25" fmla="*/ 2470 w 10000"/>
                <a:gd name="connsiteY25" fmla="*/ 6284 h 10000"/>
                <a:gd name="connsiteX26" fmla="*/ 2632 w 10000"/>
                <a:gd name="connsiteY26" fmla="*/ 6159 h 10000"/>
                <a:gd name="connsiteX27" fmla="*/ 2700 w 10000"/>
                <a:gd name="connsiteY27" fmla="*/ 6118 h 10000"/>
                <a:gd name="connsiteX28" fmla="*/ 2811 w 10000"/>
                <a:gd name="connsiteY28" fmla="*/ 6118 h 10000"/>
                <a:gd name="connsiteX29" fmla="*/ 2892 w 10000"/>
                <a:gd name="connsiteY29" fmla="*/ 6051 h 10000"/>
                <a:gd name="connsiteX30" fmla="*/ 2859 w 10000"/>
                <a:gd name="connsiteY30" fmla="*/ 5975 h 10000"/>
                <a:gd name="connsiteX31" fmla="*/ 2882 w 10000"/>
                <a:gd name="connsiteY31" fmla="*/ 5908 h 10000"/>
                <a:gd name="connsiteX32" fmla="*/ 2989 w 10000"/>
                <a:gd name="connsiteY32" fmla="*/ 5782 h 10000"/>
                <a:gd name="connsiteX33" fmla="*/ 3102 w 10000"/>
                <a:gd name="connsiteY33" fmla="*/ 5664 h 10000"/>
                <a:gd name="connsiteX34" fmla="*/ 3224 w 10000"/>
                <a:gd name="connsiteY34" fmla="*/ 5638 h 10000"/>
                <a:gd name="connsiteX35" fmla="*/ 3283 w 10000"/>
                <a:gd name="connsiteY35" fmla="*/ 5596 h 10000"/>
                <a:gd name="connsiteX36" fmla="*/ 3482 w 10000"/>
                <a:gd name="connsiteY36" fmla="*/ 5612 h 10000"/>
                <a:gd name="connsiteX37" fmla="*/ 3685 w 10000"/>
                <a:gd name="connsiteY37" fmla="*/ 5612 h 10000"/>
                <a:gd name="connsiteX38" fmla="*/ 3696 w 10000"/>
                <a:gd name="connsiteY38" fmla="*/ 5537 h 10000"/>
                <a:gd name="connsiteX39" fmla="*/ 3731 w 10000"/>
                <a:gd name="connsiteY39" fmla="*/ 5487 h 10000"/>
                <a:gd name="connsiteX40" fmla="*/ 3719 w 10000"/>
                <a:gd name="connsiteY40" fmla="*/ 5454 h 10000"/>
                <a:gd name="connsiteX41" fmla="*/ 3837 w 10000"/>
                <a:gd name="connsiteY41" fmla="*/ 5427 h 10000"/>
                <a:gd name="connsiteX42" fmla="*/ 3919 w 10000"/>
                <a:gd name="connsiteY42" fmla="*/ 5495 h 10000"/>
                <a:gd name="connsiteX43" fmla="*/ 4037 w 10000"/>
                <a:gd name="connsiteY43" fmla="*/ 5469 h 10000"/>
                <a:gd name="connsiteX44" fmla="*/ 4074 w 10000"/>
                <a:gd name="connsiteY44" fmla="*/ 5427 h 10000"/>
                <a:gd name="connsiteX45" fmla="*/ 4169 w 10000"/>
                <a:gd name="connsiteY45" fmla="*/ 5411 h 10000"/>
                <a:gd name="connsiteX46" fmla="*/ 4365 w 10000"/>
                <a:gd name="connsiteY46" fmla="*/ 5327 h 10000"/>
                <a:gd name="connsiteX47" fmla="*/ 4555 w 10000"/>
                <a:gd name="connsiteY47" fmla="*/ 5360 h 10000"/>
                <a:gd name="connsiteX48" fmla="*/ 4606 w 10000"/>
                <a:gd name="connsiteY48" fmla="*/ 5343 h 10000"/>
                <a:gd name="connsiteX49" fmla="*/ 4708 w 10000"/>
                <a:gd name="connsiteY49" fmla="*/ 5368 h 10000"/>
                <a:gd name="connsiteX50" fmla="*/ 4758 w 10000"/>
                <a:gd name="connsiteY50" fmla="*/ 5300 h 10000"/>
                <a:gd name="connsiteX51" fmla="*/ 4804 w 10000"/>
                <a:gd name="connsiteY51" fmla="*/ 5334 h 10000"/>
                <a:gd name="connsiteX52" fmla="*/ 4876 w 10000"/>
                <a:gd name="connsiteY52" fmla="*/ 5327 h 10000"/>
                <a:gd name="connsiteX53" fmla="*/ 4957 w 10000"/>
                <a:gd name="connsiteY53" fmla="*/ 5401 h 10000"/>
                <a:gd name="connsiteX54" fmla="*/ 5050 w 10000"/>
                <a:gd name="connsiteY54" fmla="*/ 5393 h 10000"/>
                <a:gd name="connsiteX55" fmla="*/ 5135 w 10000"/>
                <a:gd name="connsiteY55" fmla="*/ 5427 h 10000"/>
                <a:gd name="connsiteX56" fmla="*/ 5170 w 10000"/>
                <a:gd name="connsiteY56" fmla="*/ 5401 h 10000"/>
                <a:gd name="connsiteX57" fmla="*/ 5339 w 10000"/>
                <a:gd name="connsiteY57" fmla="*/ 5411 h 10000"/>
                <a:gd name="connsiteX58" fmla="*/ 5362 w 10000"/>
                <a:gd name="connsiteY58" fmla="*/ 5436 h 10000"/>
                <a:gd name="connsiteX59" fmla="*/ 5536 w 10000"/>
                <a:gd name="connsiteY59" fmla="*/ 5351 h 10000"/>
                <a:gd name="connsiteX60" fmla="*/ 5536 w 10000"/>
                <a:gd name="connsiteY60" fmla="*/ 5209 h 10000"/>
                <a:gd name="connsiteX61" fmla="*/ 5492 w 10000"/>
                <a:gd name="connsiteY61" fmla="*/ 5192 h 10000"/>
                <a:gd name="connsiteX62" fmla="*/ 5455 w 10000"/>
                <a:gd name="connsiteY62" fmla="*/ 5091 h 10000"/>
                <a:gd name="connsiteX63" fmla="*/ 5385 w 10000"/>
                <a:gd name="connsiteY63" fmla="*/ 4990 h 10000"/>
                <a:gd name="connsiteX64" fmla="*/ 5276 w 10000"/>
                <a:gd name="connsiteY64" fmla="*/ 4948 h 10000"/>
                <a:gd name="connsiteX65" fmla="*/ 5263 w 10000"/>
                <a:gd name="connsiteY65" fmla="*/ 4899 h 10000"/>
                <a:gd name="connsiteX66" fmla="*/ 5112 w 10000"/>
                <a:gd name="connsiteY66" fmla="*/ 4806 h 10000"/>
                <a:gd name="connsiteX67" fmla="*/ 5122 w 10000"/>
                <a:gd name="connsiteY67" fmla="*/ 4770 h 10000"/>
                <a:gd name="connsiteX68" fmla="*/ 4971 w 10000"/>
                <a:gd name="connsiteY68" fmla="*/ 4722 h 10000"/>
                <a:gd name="connsiteX69" fmla="*/ 4957 w 10000"/>
                <a:gd name="connsiteY69" fmla="*/ 4627 h 10000"/>
                <a:gd name="connsiteX70" fmla="*/ 4700 w 10000"/>
                <a:gd name="connsiteY70" fmla="*/ 4544 h 10000"/>
                <a:gd name="connsiteX71" fmla="*/ 4555 w 10000"/>
                <a:gd name="connsiteY71" fmla="*/ 4368 h 10000"/>
                <a:gd name="connsiteX72" fmla="*/ 4344 w 10000"/>
                <a:gd name="connsiteY72" fmla="*/ 4360 h 10000"/>
                <a:gd name="connsiteX73" fmla="*/ 4272 w 10000"/>
                <a:gd name="connsiteY73" fmla="*/ 4325 h 10000"/>
                <a:gd name="connsiteX74" fmla="*/ 4169 w 10000"/>
                <a:gd name="connsiteY74" fmla="*/ 4350 h 10000"/>
                <a:gd name="connsiteX75" fmla="*/ 4002 w 10000"/>
                <a:gd name="connsiteY75" fmla="*/ 4350 h 10000"/>
                <a:gd name="connsiteX76" fmla="*/ 3764 w 10000"/>
                <a:gd name="connsiteY76" fmla="*/ 4552 h 10000"/>
                <a:gd name="connsiteX77" fmla="*/ 3685 w 10000"/>
                <a:gd name="connsiteY77" fmla="*/ 4646 h 10000"/>
                <a:gd name="connsiteX78" fmla="*/ 3472 w 10000"/>
                <a:gd name="connsiteY78" fmla="*/ 4501 h 10000"/>
                <a:gd name="connsiteX79" fmla="*/ 3319 w 10000"/>
                <a:gd name="connsiteY79" fmla="*/ 4442 h 10000"/>
                <a:gd name="connsiteX80" fmla="*/ 3164 w 10000"/>
                <a:gd name="connsiteY80" fmla="*/ 4450 h 10000"/>
                <a:gd name="connsiteX81" fmla="*/ 3010 w 10000"/>
                <a:gd name="connsiteY81" fmla="*/ 4492 h 10000"/>
                <a:gd name="connsiteX82" fmla="*/ 2882 w 10000"/>
                <a:gd name="connsiteY82" fmla="*/ 4460 h 10000"/>
                <a:gd name="connsiteX83" fmla="*/ 2762 w 10000"/>
                <a:gd name="connsiteY83" fmla="*/ 4509 h 10000"/>
                <a:gd name="connsiteX84" fmla="*/ 2646 w 10000"/>
                <a:gd name="connsiteY84" fmla="*/ 4610 h 10000"/>
                <a:gd name="connsiteX85" fmla="*/ 2373 w 10000"/>
                <a:gd name="connsiteY85" fmla="*/ 4426 h 10000"/>
                <a:gd name="connsiteX86" fmla="*/ 2338 w 10000"/>
                <a:gd name="connsiteY86" fmla="*/ 4239 h 10000"/>
                <a:gd name="connsiteX87" fmla="*/ 2551 w 10000"/>
                <a:gd name="connsiteY87" fmla="*/ 4165 h 10000"/>
                <a:gd name="connsiteX88" fmla="*/ 2538 w 10000"/>
                <a:gd name="connsiteY88" fmla="*/ 3963 h 10000"/>
                <a:gd name="connsiteX89" fmla="*/ 2739 w 10000"/>
                <a:gd name="connsiteY89" fmla="*/ 3728 h 10000"/>
                <a:gd name="connsiteX90" fmla="*/ 2718 w 10000"/>
                <a:gd name="connsiteY90" fmla="*/ 3685 h 10000"/>
                <a:gd name="connsiteX91" fmla="*/ 3199 w 10000"/>
                <a:gd name="connsiteY91" fmla="*/ 2912 h 10000"/>
                <a:gd name="connsiteX92" fmla="*/ 3460 w 10000"/>
                <a:gd name="connsiteY92" fmla="*/ 3030 h 10000"/>
                <a:gd name="connsiteX93" fmla="*/ 3613 w 10000"/>
                <a:gd name="connsiteY93" fmla="*/ 3080 h 10000"/>
                <a:gd name="connsiteX94" fmla="*/ 3764 w 10000"/>
                <a:gd name="connsiteY94" fmla="*/ 3080 h 10000"/>
                <a:gd name="connsiteX95" fmla="*/ 4002 w 10000"/>
                <a:gd name="connsiteY95" fmla="*/ 3174 h 10000"/>
                <a:gd name="connsiteX96" fmla="*/ 4037 w 10000"/>
                <a:gd name="connsiteY96" fmla="*/ 3113 h 10000"/>
                <a:gd name="connsiteX97" fmla="*/ 4192 w 10000"/>
                <a:gd name="connsiteY97" fmla="*/ 3097 h 10000"/>
                <a:gd name="connsiteX98" fmla="*/ 4323 w 10000"/>
                <a:gd name="connsiteY98" fmla="*/ 2997 h 10000"/>
                <a:gd name="connsiteX99" fmla="*/ 4485 w 10000"/>
                <a:gd name="connsiteY99" fmla="*/ 2920 h 10000"/>
                <a:gd name="connsiteX100" fmla="*/ 4555 w 10000"/>
                <a:gd name="connsiteY100" fmla="*/ 2843 h 10000"/>
                <a:gd name="connsiteX101" fmla="*/ 4804 w 10000"/>
                <a:gd name="connsiteY101" fmla="*/ 2793 h 10000"/>
                <a:gd name="connsiteX102" fmla="*/ 4936 w 10000"/>
                <a:gd name="connsiteY102" fmla="*/ 2800 h 10000"/>
                <a:gd name="connsiteX103" fmla="*/ 5040 w 10000"/>
                <a:gd name="connsiteY103" fmla="*/ 2726 h 10000"/>
                <a:gd name="connsiteX104" fmla="*/ 5122 w 10000"/>
                <a:gd name="connsiteY104" fmla="*/ 2624 h 10000"/>
                <a:gd name="connsiteX105" fmla="*/ 5087 w 10000"/>
                <a:gd name="connsiteY105" fmla="*/ 2608 h 10000"/>
                <a:gd name="connsiteX106" fmla="*/ 5122 w 10000"/>
                <a:gd name="connsiteY106" fmla="*/ 2499 h 10000"/>
                <a:gd name="connsiteX107" fmla="*/ 4982 w 10000"/>
                <a:gd name="connsiteY107" fmla="*/ 2499 h 10000"/>
                <a:gd name="connsiteX108" fmla="*/ 5050 w 10000"/>
                <a:gd name="connsiteY108" fmla="*/ 2407 h 10000"/>
                <a:gd name="connsiteX109" fmla="*/ 5066 w 10000"/>
                <a:gd name="connsiteY109" fmla="*/ 2297 h 10000"/>
                <a:gd name="connsiteX110" fmla="*/ 5122 w 10000"/>
                <a:gd name="connsiteY110" fmla="*/ 2271 h 10000"/>
                <a:gd name="connsiteX111" fmla="*/ 5228 w 10000"/>
                <a:gd name="connsiteY111" fmla="*/ 2163 h 10000"/>
                <a:gd name="connsiteX112" fmla="*/ 5216 w 10000"/>
                <a:gd name="connsiteY112" fmla="*/ 2078 h 10000"/>
                <a:gd name="connsiteX113" fmla="*/ 5304 w 10000"/>
                <a:gd name="connsiteY113" fmla="*/ 1984 h 10000"/>
                <a:gd name="connsiteX114" fmla="*/ 5397 w 10000"/>
                <a:gd name="connsiteY114" fmla="*/ 1927 h 10000"/>
                <a:gd name="connsiteX115" fmla="*/ 5432 w 10000"/>
                <a:gd name="connsiteY115" fmla="*/ 1827 h 10000"/>
                <a:gd name="connsiteX116" fmla="*/ 5420 w 10000"/>
                <a:gd name="connsiteY116" fmla="*/ 1793 h 10000"/>
                <a:gd name="connsiteX117" fmla="*/ 5503 w 10000"/>
                <a:gd name="connsiteY117" fmla="*/ 1725 h 10000"/>
                <a:gd name="connsiteX118" fmla="*/ 5621 w 10000"/>
                <a:gd name="connsiteY118" fmla="*/ 1523 h 10000"/>
                <a:gd name="connsiteX119" fmla="*/ 5656 w 10000"/>
                <a:gd name="connsiteY119" fmla="*/ 1405 h 10000"/>
                <a:gd name="connsiteX120" fmla="*/ 5716 w 10000"/>
                <a:gd name="connsiteY120" fmla="*/ 1413 h 10000"/>
                <a:gd name="connsiteX121" fmla="*/ 5878 w 10000"/>
                <a:gd name="connsiteY121" fmla="*/ 1280 h 10000"/>
                <a:gd name="connsiteX122" fmla="*/ 6067 w 10000"/>
                <a:gd name="connsiteY122" fmla="*/ 1202 h 10000"/>
                <a:gd name="connsiteX123" fmla="*/ 6089 w 10000"/>
                <a:gd name="connsiteY123" fmla="*/ 1111 h 10000"/>
                <a:gd name="connsiteX124" fmla="*/ 6163 w 10000"/>
                <a:gd name="connsiteY124" fmla="*/ 1011 h 10000"/>
                <a:gd name="connsiteX125" fmla="*/ 6139 w 10000"/>
                <a:gd name="connsiteY125" fmla="*/ 933 h 10000"/>
                <a:gd name="connsiteX126" fmla="*/ 6045 w 10000"/>
                <a:gd name="connsiteY126" fmla="*/ 867 h 10000"/>
                <a:gd name="connsiteX127" fmla="*/ 6089 w 10000"/>
                <a:gd name="connsiteY127" fmla="*/ 782 h 10000"/>
                <a:gd name="connsiteX128" fmla="*/ 6089 w 10000"/>
                <a:gd name="connsiteY128" fmla="*/ 680 h 10000"/>
                <a:gd name="connsiteX129" fmla="*/ 5915 w 10000"/>
                <a:gd name="connsiteY129" fmla="*/ 598 h 10000"/>
                <a:gd name="connsiteX130" fmla="*/ 5739 w 10000"/>
                <a:gd name="connsiteY130" fmla="*/ 646 h 10000"/>
                <a:gd name="connsiteX131" fmla="*/ 5656 w 10000"/>
                <a:gd name="connsiteY131" fmla="*/ 646 h 10000"/>
                <a:gd name="connsiteX132" fmla="*/ 5621 w 10000"/>
                <a:gd name="connsiteY132" fmla="*/ 589 h 10000"/>
                <a:gd name="connsiteX133" fmla="*/ 5621 w 10000"/>
                <a:gd name="connsiteY133" fmla="*/ 481 h 10000"/>
                <a:gd name="connsiteX134" fmla="*/ 5845 w 10000"/>
                <a:gd name="connsiteY134" fmla="*/ 368 h 10000"/>
                <a:gd name="connsiteX135" fmla="*/ 5915 w 10000"/>
                <a:gd name="connsiteY135" fmla="*/ 278 h 10000"/>
                <a:gd name="connsiteX136" fmla="*/ 6056 w 10000"/>
                <a:gd name="connsiteY136" fmla="*/ 202 h 10000"/>
                <a:gd name="connsiteX137" fmla="*/ 6186 w 10000"/>
                <a:gd name="connsiteY137" fmla="*/ 60 h 10000"/>
                <a:gd name="connsiteX138" fmla="*/ 6280 w 10000"/>
                <a:gd name="connsiteY138" fmla="*/ 33 h 10000"/>
                <a:gd name="connsiteX139" fmla="*/ 6410 w 10000"/>
                <a:gd name="connsiteY139" fmla="*/ 49 h 10000"/>
                <a:gd name="connsiteX140" fmla="*/ 6683 w 10000"/>
                <a:gd name="connsiteY140" fmla="*/ 0 h 10000"/>
                <a:gd name="connsiteX141" fmla="*/ 6812 w 10000"/>
                <a:gd name="connsiteY141" fmla="*/ 83 h 10000"/>
                <a:gd name="connsiteX142" fmla="*/ 6799 w 10000"/>
                <a:gd name="connsiteY142" fmla="*/ 144 h 10000"/>
                <a:gd name="connsiteX143" fmla="*/ 6861 w 10000"/>
                <a:gd name="connsiteY143" fmla="*/ 170 h 10000"/>
                <a:gd name="connsiteX144" fmla="*/ 6905 w 10000"/>
                <a:gd name="connsiteY144" fmla="*/ 227 h 10000"/>
                <a:gd name="connsiteX145" fmla="*/ 6835 w 10000"/>
                <a:gd name="connsiteY145" fmla="*/ 293 h 10000"/>
                <a:gd name="connsiteX146" fmla="*/ 6741 w 10000"/>
                <a:gd name="connsiteY146" fmla="*/ 447 h 10000"/>
                <a:gd name="connsiteX147" fmla="*/ 6590 w 10000"/>
                <a:gd name="connsiteY147" fmla="*/ 564 h 10000"/>
                <a:gd name="connsiteX148" fmla="*/ 6447 w 10000"/>
                <a:gd name="connsiteY148" fmla="*/ 631 h 10000"/>
                <a:gd name="connsiteX149" fmla="*/ 6555 w 10000"/>
                <a:gd name="connsiteY149" fmla="*/ 657 h 10000"/>
                <a:gd name="connsiteX150" fmla="*/ 6694 w 10000"/>
                <a:gd name="connsiteY150" fmla="*/ 759 h 10000"/>
                <a:gd name="connsiteX151" fmla="*/ 6789 w 10000"/>
                <a:gd name="connsiteY151" fmla="*/ 767 h 10000"/>
                <a:gd name="connsiteX152" fmla="*/ 6835 w 10000"/>
                <a:gd name="connsiteY152" fmla="*/ 875 h 10000"/>
                <a:gd name="connsiteX153" fmla="*/ 6928 w 10000"/>
                <a:gd name="connsiteY153" fmla="*/ 899 h 10000"/>
                <a:gd name="connsiteX154" fmla="*/ 7002 w 10000"/>
                <a:gd name="connsiteY154" fmla="*/ 890 h 10000"/>
                <a:gd name="connsiteX155" fmla="*/ 7143 w 10000"/>
                <a:gd name="connsiteY155" fmla="*/ 725 h 10000"/>
                <a:gd name="connsiteX156" fmla="*/ 7273 w 10000"/>
                <a:gd name="connsiteY156" fmla="*/ 742 h 10000"/>
                <a:gd name="connsiteX157" fmla="*/ 7294 w 10000"/>
                <a:gd name="connsiteY157" fmla="*/ 790 h 10000"/>
                <a:gd name="connsiteX158" fmla="*/ 7389 w 10000"/>
                <a:gd name="connsiteY158" fmla="*/ 850 h 10000"/>
                <a:gd name="connsiteX159" fmla="*/ 7389 w 10000"/>
                <a:gd name="connsiteY159" fmla="*/ 890 h 10000"/>
                <a:gd name="connsiteX160" fmla="*/ 7472 w 10000"/>
                <a:gd name="connsiteY160" fmla="*/ 917 h 10000"/>
                <a:gd name="connsiteX161" fmla="*/ 7590 w 10000"/>
                <a:gd name="connsiteY161" fmla="*/ 917 h 10000"/>
                <a:gd name="connsiteX162" fmla="*/ 7603 w 10000"/>
                <a:gd name="connsiteY162" fmla="*/ 993 h 10000"/>
                <a:gd name="connsiteX163" fmla="*/ 7499 w 10000"/>
                <a:gd name="connsiteY163" fmla="*/ 1028 h 10000"/>
                <a:gd name="connsiteX164" fmla="*/ 7590 w 10000"/>
                <a:gd name="connsiteY164" fmla="*/ 1356 h 10000"/>
                <a:gd name="connsiteX165" fmla="*/ 7687 w 10000"/>
                <a:gd name="connsiteY165" fmla="*/ 1505 h 10000"/>
                <a:gd name="connsiteX166" fmla="*/ 7661 w 10000"/>
                <a:gd name="connsiteY166" fmla="*/ 1575 h 10000"/>
                <a:gd name="connsiteX167" fmla="*/ 7744 w 10000"/>
                <a:gd name="connsiteY167" fmla="*/ 1649 h 10000"/>
                <a:gd name="connsiteX168" fmla="*/ 7758 w 10000"/>
                <a:gd name="connsiteY168" fmla="*/ 1700 h 10000"/>
                <a:gd name="connsiteX169" fmla="*/ 7980 w 10000"/>
                <a:gd name="connsiteY169" fmla="*/ 1757 h 10000"/>
                <a:gd name="connsiteX170" fmla="*/ 8254 w 10000"/>
                <a:gd name="connsiteY170" fmla="*/ 1708 h 10000"/>
                <a:gd name="connsiteX171" fmla="*/ 8286 w 10000"/>
                <a:gd name="connsiteY171" fmla="*/ 1641 h 10000"/>
                <a:gd name="connsiteX172" fmla="*/ 8381 w 10000"/>
                <a:gd name="connsiteY172" fmla="*/ 1665 h 10000"/>
                <a:gd name="connsiteX173" fmla="*/ 8441 w 10000"/>
                <a:gd name="connsiteY173" fmla="*/ 1725 h 10000"/>
                <a:gd name="connsiteX174" fmla="*/ 8586 w 10000"/>
                <a:gd name="connsiteY174" fmla="*/ 1683 h 10000"/>
                <a:gd name="connsiteX175" fmla="*/ 8667 w 10000"/>
                <a:gd name="connsiteY175" fmla="*/ 1683 h 10000"/>
                <a:gd name="connsiteX176" fmla="*/ 8785 w 10000"/>
                <a:gd name="connsiteY176" fmla="*/ 1749 h 10000"/>
                <a:gd name="connsiteX177" fmla="*/ 8853 w 10000"/>
                <a:gd name="connsiteY177" fmla="*/ 1657 h 10000"/>
                <a:gd name="connsiteX178" fmla="*/ 8996 w 10000"/>
                <a:gd name="connsiteY178" fmla="*/ 1700 h 10000"/>
                <a:gd name="connsiteX179" fmla="*/ 9070 w 10000"/>
                <a:gd name="connsiteY179" fmla="*/ 1649 h 10000"/>
                <a:gd name="connsiteX180" fmla="*/ 9126 w 10000"/>
                <a:gd name="connsiteY180" fmla="*/ 1657 h 10000"/>
                <a:gd name="connsiteX181" fmla="*/ 9184 w 10000"/>
                <a:gd name="connsiteY181" fmla="*/ 1609 h 10000"/>
                <a:gd name="connsiteX182" fmla="*/ 9174 w 10000"/>
                <a:gd name="connsiteY182" fmla="*/ 1557 h 10000"/>
                <a:gd name="connsiteX183" fmla="*/ 9257 w 10000"/>
                <a:gd name="connsiteY183" fmla="*/ 1531 h 10000"/>
                <a:gd name="connsiteX184" fmla="*/ 9315 w 10000"/>
                <a:gd name="connsiteY184" fmla="*/ 1447 h 10000"/>
                <a:gd name="connsiteX185" fmla="*/ 9484 w 10000"/>
                <a:gd name="connsiteY185" fmla="*/ 1456 h 10000"/>
                <a:gd name="connsiteX186" fmla="*/ 9729 w 10000"/>
                <a:gd name="connsiteY186" fmla="*/ 1700 h 10000"/>
                <a:gd name="connsiteX187" fmla="*/ 9775 w 10000"/>
                <a:gd name="connsiteY187" fmla="*/ 1784 h 10000"/>
                <a:gd name="connsiteX188" fmla="*/ 9942 w 10000"/>
                <a:gd name="connsiteY188" fmla="*/ 1894 h 10000"/>
                <a:gd name="connsiteX189" fmla="*/ 10000 w 10000"/>
                <a:gd name="connsiteY189" fmla="*/ 1994 h 10000"/>
                <a:gd name="connsiteX190" fmla="*/ 9870 w 10000"/>
                <a:gd name="connsiteY190" fmla="*/ 2130 h 10000"/>
                <a:gd name="connsiteX191" fmla="*/ 9775 w 10000"/>
                <a:gd name="connsiteY191" fmla="*/ 2180 h 10000"/>
                <a:gd name="connsiteX192" fmla="*/ 9824 w 10000"/>
                <a:gd name="connsiteY192" fmla="*/ 2323 h 10000"/>
                <a:gd name="connsiteX193" fmla="*/ 9679 w 10000"/>
                <a:gd name="connsiteY193" fmla="*/ 2433 h 10000"/>
                <a:gd name="connsiteX194" fmla="*/ 9598 w 10000"/>
                <a:gd name="connsiteY194" fmla="*/ 2458 h 10000"/>
                <a:gd name="connsiteX195" fmla="*/ 9598 w 10000"/>
                <a:gd name="connsiteY195" fmla="*/ 2533 h 10000"/>
                <a:gd name="connsiteX196" fmla="*/ 9493 w 10000"/>
                <a:gd name="connsiteY196" fmla="*/ 2677 h 10000"/>
                <a:gd name="connsiteX197" fmla="*/ 9422 w 10000"/>
                <a:gd name="connsiteY197" fmla="*/ 2685 h 10000"/>
                <a:gd name="connsiteX198" fmla="*/ 9435 w 10000"/>
                <a:gd name="connsiteY198" fmla="*/ 2785 h 10000"/>
                <a:gd name="connsiteX199" fmla="*/ 9371 w 10000"/>
                <a:gd name="connsiteY199" fmla="*/ 2860 h 10000"/>
                <a:gd name="connsiteX200" fmla="*/ 9389 w 10000"/>
                <a:gd name="connsiteY200" fmla="*/ 3198 h 10000"/>
                <a:gd name="connsiteX201" fmla="*/ 9422 w 10000"/>
                <a:gd name="connsiteY201" fmla="*/ 3223 h 10000"/>
                <a:gd name="connsiteX202" fmla="*/ 9410 w 10000"/>
                <a:gd name="connsiteY202" fmla="*/ 3333 h 10000"/>
                <a:gd name="connsiteX203" fmla="*/ 9389 w 10000"/>
                <a:gd name="connsiteY203" fmla="*/ 3433 h 10000"/>
                <a:gd name="connsiteX204" fmla="*/ 9304 w 10000"/>
                <a:gd name="connsiteY204" fmla="*/ 3483 h 10000"/>
                <a:gd name="connsiteX205" fmla="*/ 9151 w 10000"/>
                <a:gd name="connsiteY205" fmla="*/ 3442 h 10000"/>
                <a:gd name="connsiteX206" fmla="*/ 9081 w 10000"/>
                <a:gd name="connsiteY206" fmla="*/ 3501 h 10000"/>
                <a:gd name="connsiteX207" fmla="*/ 9091 w 10000"/>
                <a:gd name="connsiteY207" fmla="*/ 3551 h 10000"/>
                <a:gd name="connsiteX208" fmla="*/ 9042 w 10000"/>
                <a:gd name="connsiteY208" fmla="*/ 3651 h 10000"/>
                <a:gd name="connsiteX209" fmla="*/ 8961 w 10000"/>
                <a:gd name="connsiteY209" fmla="*/ 3720 h 10000"/>
                <a:gd name="connsiteX210" fmla="*/ 8938 w 10000"/>
                <a:gd name="connsiteY210" fmla="*/ 3838 h 10000"/>
                <a:gd name="connsiteX211" fmla="*/ 8880 w 10000"/>
                <a:gd name="connsiteY211" fmla="*/ 3939 h 10000"/>
                <a:gd name="connsiteX212" fmla="*/ 8890 w 10000"/>
                <a:gd name="connsiteY212" fmla="*/ 4006 h 10000"/>
                <a:gd name="connsiteX213" fmla="*/ 8867 w 10000"/>
                <a:gd name="connsiteY213" fmla="*/ 4074 h 10000"/>
                <a:gd name="connsiteX214" fmla="*/ 8913 w 10000"/>
                <a:gd name="connsiteY214" fmla="*/ 4132 h 10000"/>
                <a:gd name="connsiteX215" fmla="*/ 8843 w 10000"/>
                <a:gd name="connsiteY215" fmla="*/ 4224 h 10000"/>
                <a:gd name="connsiteX216" fmla="*/ 8726 w 10000"/>
                <a:gd name="connsiteY216" fmla="*/ 4082 h 10000"/>
                <a:gd name="connsiteX217" fmla="*/ 8726 w 10000"/>
                <a:gd name="connsiteY217" fmla="*/ 3972 h 10000"/>
                <a:gd name="connsiteX218" fmla="*/ 8691 w 10000"/>
                <a:gd name="connsiteY218" fmla="*/ 3955 h 10000"/>
                <a:gd name="connsiteX219" fmla="*/ 8547 w 10000"/>
                <a:gd name="connsiteY219" fmla="*/ 4030 h 10000"/>
                <a:gd name="connsiteX220" fmla="*/ 8323 w 10000"/>
                <a:gd name="connsiteY220" fmla="*/ 4207 h 10000"/>
                <a:gd name="connsiteX221" fmla="*/ 8193 w 10000"/>
                <a:gd name="connsiteY221" fmla="*/ 4334 h 10000"/>
                <a:gd name="connsiteX222" fmla="*/ 7992 w 10000"/>
                <a:gd name="connsiteY222" fmla="*/ 4401 h 10000"/>
                <a:gd name="connsiteX223" fmla="*/ 7920 w 10000"/>
                <a:gd name="connsiteY223" fmla="*/ 4501 h 10000"/>
                <a:gd name="connsiteX224" fmla="*/ 7863 w 10000"/>
                <a:gd name="connsiteY224" fmla="*/ 4535 h 10000"/>
                <a:gd name="connsiteX225" fmla="*/ 7638 w 10000"/>
                <a:gd name="connsiteY225" fmla="*/ 4627 h 10000"/>
                <a:gd name="connsiteX226" fmla="*/ 7449 w 10000"/>
                <a:gd name="connsiteY226" fmla="*/ 4737 h 10000"/>
                <a:gd name="connsiteX227" fmla="*/ 7404 w 10000"/>
                <a:gd name="connsiteY227" fmla="*/ 4823 h 10000"/>
                <a:gd name="connsiteX228" fmla="*/ 7330 w 10000"/>
                <a:gd name="connsiteY228" fmla="*/ 4863 h 10000"/>
                <a:gd name="connsiteX229" fmla="*/ 7426 w 10000"/>
                <a:gd name="connsiteY229" fmla="*/ 4972 h 10000"/>
                <a:gd name="connsiteX230" fmla="*/ 7520 w 10000"/>
                <a:gd name="connsiteY230" fmla="*/ 5056 h 10000"/>
                <a:gd name="connsiteX231" fmla="*/ 7650 w 10000"/>
                <a:gd name="connsiteY231" fmla="*/ 5091 h 10000"/>
                <a:gd name="connsiteX232" fmla="*/ 7603 w 10000"/>
                <a:gd name="connsiteY232" fmla="*/ 5150 h 10000"/>
                <a:gd name="connsiteX233" fmla="*/ 7696 w 10000"/>
                <a:gd name="connsiteY233" fmla="*/ 5167 h 10000"/>
                <a:gd name="connsiteX234" fmla="*/ 7696 w 10000"/>
                <a:gd name="connsiteY234" fmla="*/ 5267 h 10000"/>
                <a:gd name="connsiteX235" fmla="*/ 7768 w 10000"/>
                <a:gd name="connsiteY235" fmla="*/ 5343 h 10000"/>
                <a:gd name="connsiteX236" fmla="*/ 7884 w 10000"/>
                <a:gd name="connsiteY236" fmla="*/ 5327 h 10000"/>
                <a:gd name="connsiteX237" fmla="*/ 7934 w 10000"/>
                <a:gd name="connsiteY237" fmla="*/ 5243 h 10000"/>
                <a:gd name="connsiteX238" fmla="*/ 8027 w 10000"/>
                <a:gd name="connsiteY238" fmla="*/ 5234 h 10000"/>
                <a:gd name="connsiteX239" fmla="*/ 8038 w 10000"/>
                <a:gd name="connsiteY239" fmla="*/ 5167 h 10000"/>
                <a:gd name="connsiteX240" fmla="*/ 8159 w 10000"/>
                <a:gd name="connsiteY240" fmla="*/ 5167 h 10000"/>
                <a:gd name="connsiteX241" fmla="*/ 8110 w 10000"/>
                <a:gd name="connsiteY241" fmla="*/ 5251 h 10000"/>
                <a:gd name="connsiteX242" fmla="*/ 8226 w 10000"/>
                <a:gd name="connsiteY242" fmla="*/ 5292 h 10000"/>
                <a:gd name="connsiteX243" fmla="*/ 8205 w 10000"/>
                <a:gd name="connsiteY243" fmla="*/ 5368 h 10000"/>
                <a:gd name="connsiteX244" fmla="*/ 8027 w 10000"/>
                <a:gd name="connsiteY244" fmla="*/ 5377 h 10000"/>
                <a:gd name="connsiteX245" fmla="*/ 7899 w 10000"/>
                <a:gd name="connsiteY245" fmla="*/ 5427 h 10000"/>
                <a:gd name="connsiteX246" fmla="*/ 7782 w 10000"/>
                <a:gd name="connsiteY246" fmla="*/ 5454 h 10000"/>
                <a:gd name="connsiteX247" fmla="*/ 7782 w 10000"/>
                <a:gd name="connsiteY247" fmla="*/ 5571 h 10000"/>
                <a:gd name="connsiteX248" fmla="*/ 7899 w 10000"/>
                <a:gd name="connsiteY248" fmla="*/ 5698 h 10000"/>
                <a:gd name="connsiteX249" fmla="*/ 7803 w 10000"/>
                <a:gd name="connsiteY249" fmla="*/ 5815 h 10000"/>
                <a:gd name="connsiteX250" fmla="*/ 7613 w 10000"/>
                <a:gd name="connsiteY250" fmla="*/ 5830 h 10000"/>
                <a:gd name="connsiteX251" fmla="*/ 7638 w 10000"/>
                <a:gd name="connsiteY251" fmla="*/ 5965 h 10000"/>
                <a:gd name="connsiteX252" fmla="*/ 7627 w 10000"/>
                <a:gd name="connsiteY252" fmla="*/ 6051 h 10000"/>
                <a:gd name="connsiteX253" fmla="*/ 7567 w 10000"/>
                <a:gd name="connsiteY253" fmla="*/ 6092 h 10000"/>
                <a:gd name="connsiteX254" fmla="*/ 7449 w 10000"/>
                <a:gd name="connsiteY254" fmla="*/ 6058 h 10000"/>
                <a:gd name="connsiteX255" fmla="*/ 7345 w 10000"/>
                <a:gd name="connsiteY255" fmla="*/ 5949 h 10000"/>
                <a:gd name="connsiteX256" fmla="*/ 7226 w 10000"/>
                <a:gd name="connsiteY256" fmla="*/ 6034 h 10000"/>
                <a:gd name="connsiteX257" fmla="*/ 7108 w 10000"/>
                <a:gd name="connsiteY257" fmla="*/ 5975 h 10000"/>
                <a:gd name="connsiteX258" fmla="*/ 7095 w 10000"/>
                <a:gd name="connsiteY258" fmla="*/ 5942 h 10000"/>
                <a:gd name="connsiteX259" fmla="*/ 6928 w 10000"/>
                <a:gd name="connsiteY259" fmla="*/ 5865 h 10000"/>
                <a:gd name="connsiteX260" fmla="*/ 6882 w 10000"/>
                <a:gd name="connsiteY260" fmla="*/ 5882 h 10000"/>
                <a:gd name="connsiteX261" fmla="*/ 6905 w 10000"/>
                <a:gd name="connsiteY261" fmla="*/ 5975 h 10000"/>
                <a:gd name="connsiteX262" fmla="*/ 6812 w 10000"/>
                <a:gd name="connsiteY262" fmla="*/ 6092 h 10000"/>
                <a:gd name="connsiteX263" fmla="*/ 6882 w 10000"/>
                <a:gd name="connsiteY263" fmla="*/ 6118 h 10000"/>
                <a:gd name="connsiteX264" fmla="*/ 7014 w 10000"/>
                <a:gd name="connsiteY264" fmla="*/ 6100 h 10000"/>
                <a:gd name="connsiteX265" fmla="*/ 7037 w 10000"/>
                <a:gd name="connsiteY265" fmla="*/ 6142 h 10000"/>
                <a:gd name="connsiteX266" fmla="*/ 7014 w 10000"/>
                <a:gd name="connsiteY266" fmla="*/ 6194 h 10000"/>
                <a:gd name="connsiteX267" fmla="*/ 7060 w 10000"/>
                <a:gd name="connsiteY267" fmla="*/ 6260 h 10000"/>
                <a:gd name="connsiteX268" fmla="*/ 7166 w 10000"/>
                <a:gd name="connsiteY268" fmla="*/ 6304 h 10000"/>
                <a:gd name="connsiteX269" fmla="*/ 7143 w 10000"/>
                <a:gd name="connsiteY269" fmla="*/ 6405 h 10000"/>
                <a:gd name="connsiteX270" fmla="*/ 7213 w 10000"/>
                <a:gd name="connsiteY270" fmla="*/ 6455 h 10000"/>
                <a:gd name="connsiteX271" fmla="*/ 7129 w 10000"/>
                <a:gd name="connsiteY271" fmla="*/ 6505 h 10000"/>
                <a:gd name="connsiteX272" fmla="*/ 7108 w 10000"/>
                <a:gd name="connsiteY272" fmla="*/ 6689 h 10000"/>
                <a:gd name="connsiteX273" fmla="*/ 7060 w 10000"/>
                <a:gd name="connsiteY273" fmla="*/ 6697 h 10000"/>
                <a:gd name="connsiteX274" fmla="*/ 7118 w 10000"/>
                <a:gd name="connsiteY274" fmla="*/ 6781 h 10000"/>
                <a:gd name="connsiteX275" fmla="*/ 7129 w 10000"/>
                <a:gd name="connsiteY275" fmla="*/ 6924 h 10000"/>
                <a:gd name="connsiteX276" fmla="*/ 7189 w 10000"/>
                <a:gd name="connsiteY276" fmla="*/ 6958 h 10000"/>
                <a:gd name="connsiteX277" fmla="*/ 7203 w 10000"/>
                <a:gd name="connsiteY277" fmla="*/ 7002 h 10000"/>
                <a:gd name="connsiteX278" fmla="*/ 7249 w 10000"/>
                <a:gd name="connsiteY278" fmla="*/ 7010 h 10000"/>
                <a:gd name="connsiteX279" fmla="*/ 7257 w 10000"/>
                <a:gd name="connsiteY279" fmla="*/ 7093 h 10000"/>
                <a:gd name="connsiteX280" fmla="*/ 7236 w 10000"/>
                <a:gd name="connsiteY280" fmla="*/ 7153 h 10000"/>
                <a:gd name="connsiteX281" fmla="*/ 7358 w 10000"/>
                <a:gd name="connsiteY281" fmla="*/ 7187 h 10000"/>
                <a:gd name="connsiteX282" fmla="*/ 7532 w 10000"/>
                <a:gd name="connsiteY282" fmla="*/ 7117 h 10000"/>
                <a:gd name="connsiteX283" fmla="*/ 7791 w 10000"/>
                <a:gd name="connsiteY283" fmla="*/ 6984 h 10000"/>
                <a:gd name="connsiteX284" fmla="*/ 7863 w 10000"/>
                <a:gd name="connsiteY284" fmla="*/ 6984 h 10000"/>
                <a:gd name="connsiteX285" fmla="*/ 7863 w 10000"/>
                <a:gd name="connsiteY285" fmla="*/ 7085 h 10000"/>
                <a:gd name="connsiteX286" fmla="*/ 7911 w 10000"/>
                <a:gd name="connsiteY286" fmla="*/ 7101 h 10000"/>
                <a:gd name="connsiteX287" fmla="*/ 7992 w 10000"/>
                <a:gd name="connsiteY287" fmla="*/ 7220 h 10000"/>
                <a:gd name="connsiteX288" fmla="*/ 8050 w 10000"/>
                <a:gd name="connsiteY288" fmla="*/ 7229 h 10000"/>
                <a:gd name="connsiteX289" fmla="*/ 8015 w 10000"/>
                <a:gd name="connsiteY289" fmla="*/ 7296 h 10000"/>
                <a:gd name="connsiteX290" fmla="*/ 8110 w 10000"/>
                <a:gd name="connsiteY290" fmla="*/ 7447 h 10000"/>
                <a:gd name="connsiteX291" fmla="*/ 8110 w 10000"/>
                <a:gd name="connsiteY291" fmla="*/ 7522 h 10000"/>
                <a:gd name="connsiteX292" fmla="*/ 8159 w 10000"/>
                <a:gd name="connsiteY292" fmla="*/ 7608 h 10000"/>
                <a:gd name="connsiteX293" fmla="*/ 8085 w 10000"/>
                <a:gd name="connsiteY293" fmla="*/ 7674 h 10000"/>
                <a:gd name="connsiteX294" fmla="*/ 8004 w 10000"/>
                <a:gd name="connsiteY294" fmla="*/ 7666 h 10000"/>
                <a:gd name="connsiteX295" fmla="*/ 8004 w 10000"/>
                <a:gd name="connsiteY295" fmla="*/ 7709 h 10000"/>
                <a:gd name="connsiteX296" fmla="*/ 8085 w 10000"/>
                <a:gd name="connsiteY296" fmla="*/ 7758 h 10000"/>
                <a:gd name="connsiteX297" fmla="*/ 8122 w 10000"/>
                <a:gd name="connsiteY297" fmla="*/ 7725 h 10000"/>
                <a:gd name="connsiteX298" fmla="*/ 8193 w 10000"/>
                <a:gd name="connsiteY298" fmla="*/ 7800 h 10000"/>
                <a:gd name="connsiteX299" fmla="*/ 8277 w 10000"/>
                <a:gd name="connsiteY299" fmla="*/ 7800 h 10000"/>
                <a:gd name="connsiteX300" fmla="*/ 8226 w 10000"/>
                <a:gd name="connsiteY300" fmla="*/ 8012 h 10000"/>
                <a:gd name="connsiteX301" fmla="*/ 8193 w 10000"/>
                <a:gd name="connsiteY301" fmla="*/ 8054 h 10000"/>
                <a:gd name="connsiteX302" fmla="*/ 8085 w 10000"/>
                <a:gd name="connsiteY302" fmla="*/ 8037 h 10000"/>
                <a:gd name="connsiteX303" fmla="*/ 7957 w 10000"/>
                <a:gd name="connsiteY303" fmla="*/ 8062 h 10000"/>
                <a:gd name="connsiteX304" fmla="*/ 7911 w 10000"/>
                <a:gd name="connsiteY304" fmla="*/ 8112 h 10000"/>
                <a:gd name="connsiteX305" fmla="*/ 7899 w 10000"/>
                <a:gd name="connsiteY305" fmla="*/ 8163 h 10000"/>
                <a:gd name="connsiteX306" fmla="*/ 7818 w 10000"/>
                <a:gd name="connsiteY306" fmla="*/ 8220 h 10000"/>
                <a:gd name="connsiteX307" fmla="*/ 7687 w 10000"/>
                <a:gd name="connsiteY307" fmla="*/ 8230 h 10000"/>
                <a:gd name="connsiteX308" fmla="*/ 7661 w 10000"/>
                <a:gd name="connsiteY308" fmla="*/ 8255 h 10000"/>
                <a:gd name="connsiteX309" fmla="*/ 7578 w 10000"/>
                <a:gd name="connsiteY309" fmla="*/ 8212 h 10000"/>
                <a:gd name="connsiteX310" fmla="*/ 7499 w 10000"/>
                <a:gd name="connsiteY310" fmla="*/ 8220 h 10000"/>
                <a:gd name="connsiteX311" fmla="*/ 7449 w 10000"/>
                <a:gd name="connsiteY311" fmla="*/ 8188 h 10000"/>
                <a:gd name="connsiteX312" fmla="*/ 7345 w 10000"/>
                <a:gd name="connsiteY312" fmla="*/ 8171 h 10000"/>
                <a:gd name="connsiteX313" fmla="*/ 7368 w 10000"/>
                <a:gd name="connsiteY313" fmla="*/ 8230 h 10000"/>
                <a:gd name="connsiteX314" fmla="*/ 7319 w 10000"/>
                <a:gd name="connsiteY314" fmla="*/ 8289 h 10000"/>
                <a:gd name="connsiteX315" fmla="*/ 7143 w 10000"/>
                <a:gd name="connsiteY315" fmla="*/ 8281 h 10000"/>
                <a:gd name="connsiteX316" fmla="*/ 7085 w 10000"/>
                <a:gd name="connsiteY316" fmla="*/ 8255 h 10000"/>
                <a:gd name="connsiteX317" fmla="*/ 6990 w 10000"/>
                <a:gd name="connsiteY317" fmla="*/ 8281 h 10000"/>
                <a:gd name="connsiteX318" fmla="*/ 6977 w 10000"/>
                <a:gd name="connsiteY318" fmla="*/ 8364 h 10000"/>
                <a:gd name="connsiteX319" fmla="*/ 6799 w 10000"/>
                <a:gd name="connsiteY319" fmla="*/ 8458 h 10000"/>
                <a:gd name="connsiteX320" fmla="*/ 6741 w 10000"/>
                <a:gd name="connsiteY320" fmla="*/ 8407 h 10000"/>
                <a:gd name="connsiteX321" fmla="*/ 6613 w 10000"/>
                <a:gd name="connsiteY321" fmla="*/ 8431 h 10000"/>
                <a:gd name="connsiteX322" fmla="*/ 6530 w 10000"/>
                <a:gd name="connsiteY322" fmla="*/ 8458 h 10000"/>
                <a:gd name="connsiteX323" fmla="*/ 6518 w 10000"/>
                <a:gd name="connsiteY323" fmla="*/ 8498 h 10000"/>
                <a:gd name="connsiteX324" fmla="*/ 6336 w 10000"/>
                <a:gd name="connsiteY324" fmla="*/ 8591 h 10000"/>
                <a:gd name="connsiteX325" fmla="*/ 6236 w 10000"/>
                <a:gd name="connsiteY325" fmla="*/ 8574 h 10000"/>
                <a:gd name="connsiteX326" fmla="*/ 6128 w 10000"/>
                <a:gd name="connsiteY326" fmla="*/ 8607 h 10000"/>
                <a:gd name="connsiteX327" fmla="*/ 6045 w 10000"/>
                <a:gd name="connsiteY327" fmla="*/ 8660 h 10000"/>
                <a:gd name="connsiteX328" fmla="*/ 5927 w 10000"/>
                <a:gd name="connsiteY328" fmla="*/ 8693 h 10000"/>
                <a:gd name="connsiteX329" fmla="*/ 5936 w 10000"/>
                <a:gd name="connsiteY329" fmla="*/ 8742 h 10000"/>
                <a:gd name="connsiteX330" fmla="*/ 5834 w 10000"/>
                <a:gd name="connsiteY330" fmla="*/ 8776 h 10000"/>
                <a:gd name="connsiteX331" fmla="*/ 5677 w 10000"/>
                <a:gd name="connsiteY331" fmla="*/ 8920 h 10000"/>
                <a:gd name="connsiteX332" fmla="*/ 5656 w 10000"/>
                <a:gd name="connsiteY332" fmla="*/ 8980 h 10000"/>
                <a:gd name="connsiteX333" fmla="*/ 5607 w 10000"/>
                <a:gd name="connsiteY333" fmla="*/ 8962 h 10000"/>
                <a:gd name="connsiteX334" fmla="*/ 5631 w 10000"/>
                <a:gd name="connsiteY334" fmla="*/ 8920 h 10000"/>
                <a:gd name="connsiteX335" fmla="*/ 5478 w 10000"/>
                <a:gd name="connsiteY335" fmla="*/ 8702 h 10000"/>
                <a:gd name="connsiteX336" fmla="*/ 5478 w 10000"/>
                <a:gd name="connsiteY336" fmla="*/ 8616 h 10000"/>
                <a:gd name="connsiteX337" fmla="*/ 5410 w 10000"/>
                <a:gd name="connsiteY337" fmla="*/ 8616 h 10000"/>
                <a:gd name="connsiteX338" fmla="*/ 5191 w 10000"/>
                <a:gd name="connsiteY338" fmla="*/ 8533 h 10000"/>
                <a:gd name="connsiteX339" fmla="*/ 5066 w 10000"/>
                <a:gd name="connsiteY339" fmla="*/ 8574 h 10000"/>
                <a:gd name="connsiteX340" fmla="*/ 5029 w 10000"/>
                <a:gd name="connsiteY340" fmla="*/ 8625 h 10000"/>
                <a:gd name="connsiteX341" fmla="*/ 5122 w 10000"/>
                <a:gd name="connsiteY341" fmla="*/ 8684 h 10000"/>
                <a:gd name="connsiteX342" fmla="*/ 5145 w 10000"/>
                <a:gd name="connsiteY342" fmla="*/ 8734 h 10000"/>
                <a:gd name="connsiteX343" fmla="*/ 5087 w 10000"/>
                <a:gd name="connsiteY343" fmla="*/ 8785 h 10000"/>
                <a:gd name="connsiteX344" fmla="*/ 5100 w 10000"/>
                <a:gd name="connsiteY344" fmla="*/ 8826 h 10000"/>
                <a:gd name="connsiteX345" fmla="*/ 5077 w 10000"/>
                <a:gd name="connsiteY345" fmla="*/ 8912 h 10000"/>
                <a:gd name="connsiteX346" fmla="*/ 5087 w 10000"/>
                <a:gd name="connsiteY346" fmla="*/ 8996 h 10000"/>
                <a:gd name="connsiteX347" fmla="*/ 5159 w 10000"/>
                <a:gd name="connsiteY347" fmla="*/ 9130 h 10000"/>
                <a:gd name="connsiteX348" fmla="*/ 5087 w 10000"/>
                <a:gd name="connsiteY348" fmla="*/ 9179 h 10000"/>
                <a:gd name="connsiteX349" fmla="*/ 5100 w 10000"/>
                <a:gd name="connsiteY349" fmla="*/ 9224 h 10000"/>
                <a:gd name="connsiteX350" fmla="*/ 5040 w 10000"/>
                <a:gd name="connsiteY350" fmla="*/ 9240 h 10000"/>
                <a:gd name="connsiteX351" fmla="*/ 5006 w 10000"/>
                <a:gd name="connsiteY351" fmla="*/ 9265 h 10000"/>
                <a:gd name="connsiteX352" fmla="*/ 4779 w 10000"/>
                <a:gd name="connsiteY352" fmla="*/ 9248 h 10000"/>
                <a:gd name="connsiteX353" fmla="*/ 4745 w 10000"/>
                <a:gd name="connsiteY353" fmla="*/ 9197 h 10000"/>
                <a:gd name="connsiteX354" fmla="*/ 4673 w 10000"/>
                <a:gd name="connsiteY354" fmla="*/ 9232 h 10000"/>
                <a:gd name="connsiteX355" fmla="*/ 4522 w 10000"/>
                <a:gd name="connsiteY355" fmla="*/ 9214 h 10000"/>
                <a:gd name="connsiteX356" fmla="*/ 4416 w 10000"/>
                <a:gd name="connsiteY356" fmla="*/ 9240 h 10000"/>
                <a:gd name="connsiteX357" fmla="*/ 4354 w 10000"/>
                <a:gd name="connsiteY357" fmla="*/ 9062 h 10000"/>
                <a:gd name="connsiteX358" fmla="*/ 4295 w 10000"/>
                <a:gd name="connsiteY358" fmla="*/ 9055 h 10000"/>
                <a:gd name="connsiteX359" fmla="*/ 4224 w 10000"/>
                <a:gd name="connsiteY359" fmla="*/ 8945 h 10000"/>
                <a:gd name="connsiteX360" fmla="*/ 4263 w 10000"/>
                <a:gd name="connsiteY360" fmla="*/ 8895 h 10000"/>
                <a:gd name="connsiteX361" fmla="*/ 4344 w 10000"/>
                <a:gd name="connsiteY361" fmla="*/ 8920 h 10000"/>
                <a:gd name="connsiteX362" fmla="*/ 4381 w 10000"/>
                <a:gd name="connsiteY362" fmla="*/ 8860 h 10000"/>
                <a:gd name="connsiteX363" fmla="*/ 4323 w 10000"/>
                <a:gd name="connsiteY363" fmla="*/ 8818 h 10000"/>
                <a:gd name="connsiteX364" fmla="*/ 4354 w 10000"/>
                <a:gd name="connsiteY364" fmla="*/ 8776 h 10000"/>
                <a:gd name="connsiteX365" fmla="*/ 4203 w 10000"/>
                <a:gd name="connsiteY365" fmla="*/ 8693 h 10000"/>
                <a:gd name="connsiteX366" fmla="*/ 4213 w 10000"/>
                <a:gd name="connsiteY366" fmla="*/ 8650 h 10000"/>
                <a:gd name="connsiteX367" fmla="*/ 4120 w 10000"/>
                <a:gd name="connsiteY367" fmla="*/ 8607 h 10000"/>
                <a:gd name="connsiteX368" fmla="*/ 4178 w 10000"/>
                <a:gd name="connsiteY368" fmla="*/ 8559 h 10000"/>
                <a:gd name="connsiteX369" fmla="*/ 4154 w 10000"/>
                <a:gd name="connsiteY369" fmla="*/ 8498 h 10000"/>
                <a:gd name="connsiteX370" fmla="*/ 4048 w 10000"/>
                <a:gd name="connsiteY370" fmla="*/ 8407 h 10000"/>
                <a:gd name="connsiteX371" fmla="*/ 3979 w 10000"/>
                <a:gd name="connsiteY371" fmla="*/ 8329 h 10000"/>
                <a:gd name="connsiteX372" fmla="*/ 3837 w 10000"/>
                <a:gd name="connsiteY372" fmla="*/ 8364 h 10000"/>
                <a:gd name="connsiteX373" fmla="*/ 3756 w 10000"/>
                <a:gd name="connsiteY373" fmla="*/ 8356 h 10000"/>
                <a:gd name="connsiteX374" fmla="*/ 3708 w 10000"/>
                <a:gd name="connsiteY374" fmla="*/ 8431 h 10000"/>
                <a:gd name="connsiteX375" fmla="*/ 3544 w 10000"/>
                <a:gd name="connsiteY375" fmla="*/ 8440 h 10000"/>
                <a:gd name="connsiteX376" fmla="*/ 3482 w 10000"/>
                <a:gd name="connsiteY376" fmla="*/ 8431 h 10000"/>
                <a:gd name="connsiteX377" fmla="*/ 3342 w 10000"/>
                <a:gd name="connsiteY377" fmla="*/ 8490 h 10000"/>
                <a:gd name="connsiteX378" fmla="*/ 3356 w 10000"/>
                <a:gd name="connsiteY378" fmla="*/ 8607 h 10000"/>
                <a:gd name="connsiteX379" fmla="*/ 3319 w 10000"/>
                <a:gd name="connsiteY379" fmla="*/ 8684 h 10000"/>
                <a:gd name="connsiteX380" fmla="*/ 3319 w 10000"/>
                <a:gd name="connsiteY380" fmla="*/ 8750 h 10000"/>
                <a:gd name="connsiteX381" fmla="*/ 3199 w 10000"/>
                <a:gd name="connsiteY381" fmla="*/ 8802 h 10000"/>
                <a:gd name="connsiteX382" fmla="*/ 3070 w 10000"/>
                <a:gd name="connsiteY382" fmla="*/ 8811 h 10000"/>
                <a:gd name="connsiteX383" fmla="*/ 3033 w 10000"/>
                <a:gd name="connsiteY383" fmla="*/ 8785 h 10000"/>
                <a:gd name="connsiteX384" fmla="*/ 2917 w 10000"/>
                <a:gd name="connsiteY384" fmla="*/ 8759 h 10000"/>
                <a:gd name="connsiteX385" fmla="*/ 2850 w 10000"/>
                <a:gd name="connsiteY385" fmla="*/ 8811 h 10000"/>
                <a:gd name="connsiteX386" fmla="*/ 2832 w 10000"/>
                <a:gd name="connsiteY386" fmla="*/ 8860 h 10000"/>
                <a:gd name="connsiteX387" fmla="*/ 2762 w 10000"/>
                <a:gd name="connsiteY387" fmla="*/ 8869 h 10000"/>
                <a:gd name="connsiteX388" fmla="*/ 2751 w 10000"/>
                <a:gd name="connsiteY388" fmla="*/ 8920 h 10000"/>
                <a:gd name="connsiteX389" fmla="*/ 2623 w 10000"/>
                <a:gd name="connsiteY389" fmla="*/ 8802 h 10000"/>
                <a:gd name="connsiteX390" fmla="*/ 2221 w 10000"/>
                <a:gd name="connsiteY390" fmla="*/ 9029 h 10000"/>
                <a:gd name="connsiteX391" fmla="*/ 2040 w 10000"/>
                <a:gd name="connsiteY391" fmla="*/ 9021 h 10000"/>
                <a:gd name="connsiteX392" fmla="*/ 1888 w 10000"/>
                <a:gd name="connsiteY392" fmla="*/ 9037 h 10000"/>
                <a:gd name="connsiteX393" fmla="*/ 1888 w 10000"/>
                <a:gd name="connsiteY393" fmla="*/ 8768 h 10000"/>
                <a:gd name="connsiteX394" fmla="*/ 2040 w 10000"/>
                <a:gd name="connsiteY394" fmla="*/ 9278 h 10000"/>
                <a:gd name="connsiteX395" fmla="*/ 1182 w 10000"/>
                <a:gd name="connsiteY395" fmla="*/ 9449 h 10000"/>
                <a:gd name="connsiteX0" fmla="*/ 1182 w 10000"/>
                <a:gd name="connsiteY0" fmla="*/ 9449 h 10000"/>
                <a:gd name="connsiteX1" fmla="*/ 1275 w 10000"/>
                <a:gd name="connsiteY1" fmla="*/ 9779 h 10000"/>
                <a:gd name="connsiteX2" fmla="*/ 1189 w 10000"/>
                <a:gd name="connsiteY2" fmla="*/ 9788 h 10000"/>
                <a:gd name="connsiteX3" fmla="*/ 907 w 10000"/>
                <a:gd name="connsiteY3" fmla="*/ 9903 h 10000"/>
                <a:gd name="connsiteX4" fmla="*/ 745 w 10000"/>
                <a:gd name="connsiteY4" fmla="*/ 9921 h 10000"/>
                <a:gd name="connsiteX5" fmla="*/ 682 w 10000"/>
                <a:gd name="connsiteY5" fmla="*/ 9855 h 10000"/>
                <a:gd name="connsiteX6" fmla="*/ 426 w 10000"/>
                <a:gd name="connsiteY6" fmla="*/ 9912 h 10000"/>
                <a:gd name="connsiteX7" fmla="*/ 389 w 10000"/>
                <a:gd name="connsiteY7" fmla="*/ 9998 h 10000"/>
                <a:gd name="connsiteX8" fmla="*/ 238 w 10000"/>
                <a:gd name="connsiteY8" fmla="*/ 9980 h 10000"/>
                <a:gd name="connsiteX9" fmla="*/ 107 w 10000"/>
                <a:gd name="connsiteY9" fmla="*/ 9938 h 10000"/>
                <a:gd name="connsiteX10" fmla="*/ 0 w 10000"/>
                <a:gd name="connsiteY10" fmla="*/ 9964 h 10000"/>
                <a:gd name="connsiteX11" fmla="*/ 2662 w 10000"/>
                <a:gd name="connsiteY11" fmla="*/ 9043 h 10000"/>
                <a:gd name="connsiteX12" fmla="*/ 602 w 10000"/>
                <a:gd name="connsiteY12" fmla="*/ 6773 h 10000"/>
                <a:gd name="connsiteX13" fmla="*/ 874 w 10000"/>
                <a:gd name="connsiteY13" fmla="*/ 6781 h 10000"/>
                <a:gd name="connsiteX14" fmla="*/ 967 w 10000"/>
                <a:gd name="connsiteY14" fmla="*/ 6807 h 10000"/>
                <a:gd name="connsiteX15" fmla="*/ 1168 w 10000"/>
                <a:gd name="connsiteY15" fmla="*/ 6681 h 10000"/>
                <a:gd name="connsiteX16" fmla="*/ 1275 w 10000"/>
                <a:gd name="connsiteY16" fmla="*/ 6672 h 10000"/>
                <a:gd name="connsiteX17" fmla="*/ 1369 w 10000"/>
                <a:gd name="connsiteY17" fmla="*/ 6597 h 10000"/>
                <a:gd name="connsiteX18" fmla="*/ 1487 w 10000"/>
                <a:gd name="connsiteY18" fmla="*/ 6540 h 10000"/>
                <a:gd name="connsiteX19" fmla="*/ 1605 w 10000"/>
                <a:gd name="connsiteY19" fmla="*/ 6413 h 10000"/>
                <a:gd name="connsiteX20" fmla="*/ 1629 w 10000"/>
                <a:gd name="connsiteY20" fmla="*/ 6337 h 10000"/>
                <a:gd name="connsiteX21" fmla="*/ 1770 w 10000"/>
                <a:gd name="connsiteY21" fmla="*/ 6304 h 10000"/>
                <a:gd name="connsiteX22" fmla="*/ 1936 w 10000"/>
                <a:gd name="connsiteY22" fmla="*/ 6345 h 10000"/>
                <a:gd name="connsiteX23" fmla="*/ 2077 w 10000"/>
                <a:gd name="connsiteY23" fmla="*/ 6329 h 10000"/>
                <a:gd name="connsiteX24" fmla="*/ 2221 w 10000"/>
                <a:gd name="connsiteY24" fmla="*/ 6337 h 10000"/>
                <a:gd name="connsiteX25" fmla="*/ 2470 w 10000"/>
                <a:gd name="connsiteY25" fmla="*/ 6284 h 10000"/>
                <a:gd name="connsiteX26" fmla="*/ 2632 w 10000"/>
                <a:gd name="connsiteY26" fmla="*/ 6159 h 10000"/>
                <a:gd name="connsiteX27" fmla="*/ 2700 w 10000"/>
                <a:gd name="connsiteY27" fmla="*/ 6118 h 10000"/>
                <a:gd name="connsiteX28" fmla="*/ 2811 w 10000"/>
                <a:gd name="connsiteY28" fmla="*/ 6118 h 10000"/>
                <a:gd name="connsiteX29" fmla="*/ 2892 w 10000"/>
                <a:gd name="connsiteY29" fmla="*/ 6051 h 10000"/>
                <a:gd name="connsiteX30" fmla="*/ 2859 w 10000"/>
                <a:gd name="connsiteY30" fmla="*/ 5975 h 10000"/>
                <a:gd name="connsiteX31" fmla="*/ 2882 w 10000"/>
                <a:gd name="connsiteY31" fmla="*/ 5908 h 10000"/>
                <a:gd name="connsiteX32" fmla="*/ 2989 w 10000"/>
                <a:gd name="connsiteY32" fmla="*/ 5782 h 10000"/>
                <a:gd name="connsiteX33" fmla="*/ 3102 w 10000"/>
                <a:gd name="connsiteY33" fmla="*/ 5664 h 10000"/>
                <a:gd name="connsiteX34" fmla="*/ 3224 w 10000"/>
                <a:gd name="connsiteY34" fmla="*/ 5638 h 10000"/>
                <a:gd name="connsiteX35" fmla="*/ 3283 w 10000"/>
                <a:gd name="connsiteY35" fmla="*/ 5596 h 10000"/>
                <a:gd name="connsiteX36" fmla="*/ 3482 w 10000"/>
                <a:gd name="connsiteY36" fmla="*/ 5612 h 10000"/>
                <a:gd name="connsiteX37" fmla="*/ 3685 w 10000"/>
                <a:gd name="connsiteY37" fmla="*/ 5612 h 10000"/>
                <a:gd name="connsiteX38" fmla="*/ 3696 w 10000"/>
                <a:gd name="connsiteY38" fmla="*/ 5537 h 10000"/>
                <a:gd name="connsiteX39" fmla="*/ 3731 w 10000"/>
                <a:gd name="connsiteY39" fmla="*/ 5487 h 10000"/>
                <a:gd name="connsiteX40" fmla="*/ 3719 w 10000"/>
                <a:gd name="connsiteY40" fmla="*/ 5454 h 10000"/>
                <a:gd name="connsiteX41" fmla="*/ 3837 w 10000"/>
                <a:gd name="connsiteY41" fmla="*/ 5427 h 10000"/>
                <a:gd name="connsiteX42" fmla="*/ 3919 w 10000"/>
                <a:gd name="connsiteY42" fmla="*/ 5495 h 10000"/>
                <a:gd name="connsiteX43" fmla="*/ 4037 w 10000"/>
                <a:gd name="connsiteY43" fmla="*/ 5469 h 10000"/>
                <a:gd name="connsiteX44" fmla="*/ 4074 w 10000"/>
                <a:gd name="connsiteY44" fmla="*/ 5427 h 10000"/>
                <a:gd name="connsiteX45" fmla="*/ 4169 w 10000"/>
                <a:gd name="connsiteY45" fmla="*/ 5411 h 10000"/>
                <a:gd name="connsiteX46" fmla="*/ 4365 w 10000"/>
                <a:gd name="connsiteY46" fmla="*/ 5327 h 10000"/>
                <a:gd name="connsiteX47" fmla="*/ 4555 w 10000"/>
                <a:gd name="connsiteY47" fmla="*/ 5360 h 10000"/>
                <a:gd name="connsiteX48" fmla="*/ 4606 w 10000"/>
                <a:gd name="connsiteY48" fmla="*/ 5343 h 10000"/>
                <a:gd name="connsiteX49" fmla="*/ 4708 w 10000"/>
                <a:gd name="connsiteY49" fmla="*/ 5368 h 10000"/>
                <a:gd name="connsiteX50" fmla="*/ 4758 w 10000"/>
                <a:gd name="connsiteY50" fmla="*/ 5300 h 10000"/>
                <a:gd name="connsiteX51" fmla="*/ 4804 w 10000"/>
                <a:gd name="connsiteY51" fmla="*/ 5334 h 10000"/>
                <a:gd name="connsiteX52" fmla="*/ 4876 w 10000"/>
                <a:gd name="connsiteY52" fmla="*/ 5327 h 10000"/>
                <a:gd name="connsiteX53" fmla="*/ 4957 w 10000"/>
                <a:gd name="connsiteY53" fmla="*/ 5401 h 10000"/>
                <a:gd name="connsiteX54" fmla="*/ 5050 w 10000"/>
                <a:gd name="connsiteY54" fmla="*/ 5393 h 10000"/>
                <a:gd name="connsiteX55" fmla="*/ 5135 w 10000"/>
                <a:gd name="connsiteY55" fmla="*/ 5427 h 10000"/>
                <a:gd name="connsiteX56" fmla="*/ 5170 w 10000"/>
                <a:gd name="connsiteY56" fmla="*/ 5401 h 10000"/>
                <a:gd name="connsiteX57" fmla="*/ 5339 w 10000"/>
                <a:gd name="connsiteY57" fmla="*/ 5411 h 10000"/>
                <a:gd name="connsiteX58" fmla="*/ 5362 w 10000"/>
                <a:gd name="connsiteY58" fmla="*/ 5436 h 10000"/>
                <a:gd name="connsiteX59" fmla="*/ 5536 w 10000"/>
                <a:gd name="connsiteY59" fmla="*/ 5351 h 10000"/>
                <a:gd name="connsiteX60" fmla="*/ 5536 w 10000"/>
                <a:gd name="connsiteY60" fmla="*/ 5209 h 10000"/>
                <a:gd name="connsiteX61" fmla="*/ 5492 w 10000"/>
                <a:gd name="connsiteY61" fmla="*/ 5192 h 10000"/>
                <a:gd name="connsiteX62" fmla="*/ 5455 w 10000"/>
                <a:gd name="connsiteY62" fmla="*/ 5091 h 10000"/>
                <a:gd name="connsiteX63" fmla="*/ 5385 w 10000"/>
                <a:gd name="connsiteY63" fmla="*/ 4990 h 10000"/>
                <a:gd name="connsiteX64" fmla="*/ 5276 w 10000"/>
                <a:gd name="connsiteY64" fmla="*/ 4948 h 10000"/>
                <a:gd name="connsiteX65" fmla="*/ 5263 w 10000"/>
                <a:gd name="connsiteY65" fmla="*/ 4899 h 10000"/>
                <a:gd name="connsiteX66" fmla="*/ 5112 w 10000"/>
                <a:gd name="connsiteY66" fmla="*/ 4806 h 10000"/>
                <a:gd name="connsiteX67" fmla="*/ 5122 w 10000"/>
                <a:gd name="connsiteY67" fmla="*/ 4770 h 10000"/>
                <a:gd name="connsiteX68" fmla="*/ 4971 w 10000"/>
                <a:gd name="connsiteY68" fmla="*/ 4722 h 10000"/>
                <a:gd name="connsiteX69" fmla="*/ 4957 w 10000"/>
                <a:gd name="connsiteY69" fmla="*/ 4627 h 10000"/>
                <a:gd name="connsiteX70" fmla="*/ 4700 w 10000"/>
                <a:gd name="connsiteY70" fmla="*/ 4544 h 10000"/>
                <a:gd name="connsiteX71" fmla="*/ 4555 w 10000"/>
                <a:gd name="connsiteY71" fmla="*/ 4368 h 10000"/>
                <a:gd name="connsiteX72" fmla="*/ 4344 w 10000"/>
                <a:gd name="connsiteY72" fmla="*/ 4360 h 10000"/>
                <a:gd name="connsiteX73" fmla="*/ 4272 w 10000"/>
                <a:gd name="connsiteY73" fmla="*/ 4325 h 10000"/>
                <a:gd name="connsiteX74" fmla="*/ 4169 w 10000"/>
                <a:gd name="connsiteY74" fmla="*/ 4350 h 10000"/>
                <a:gd name="connsiteX75" fmla="*/ 4002 w 10000"/>
                <a:gd name="connsiteY75" fmla="*/ 4350 h 10000"/>
                <a:gd name="connsiteX76" fmla="*/ 3764 w 10000"/>
                <a:gd name="connsiteY76" fmla="*/ 4552 h 10000"/>
                <a:gd name="connsiteX77" fmla="*/ 3685 w 10000"/>
                <a:gd name="connsiteY77" fmla="*/ 4646 h 10000"/>
                <a:gd name="connsiteX78" fmla="*/ 3472 w 10000"/>
                <a:gd name="connsiteY78" fmla="*/ 4501 h 10000"/>
                <a:gd name="connsiteX79" fmla="*/ 3319 w 10000"/>
                <a:gd name="connsiteY79" fmla="*/ 4442 h 10000"/>
                <a:gd name="connsiteX80" fmla="*/ 3164 w 10000"/>
                <a:gd name="connsiteY80" fmla="*/ 4450 h 10000"/>
                <a:gd name="connsiteX81" fmla="*/ 3010 w 10000"/>
                <a:gd name="connsiteY81" fmla="*/ 4492 h 10000"/>
                <a:gd name="connsiteX82" fmla="*/ 2882 w 10000"/>
                <a:gd name="connsiteY82" fmla="*/ 4460 h 10000"/>
                <a:gd name="connsiteX83" fmla="*/ 2762 w 10000"/>
                <a:gd name="connsiteY83" fmla="*/ 4509 h 10000"/>
                <a:gd name="connsiteX84" fmla="*/ 2646 w 10000"/>
                <a:gd name="connsiteY84" fmla="*/ 4610 h 10000"/>
                <a:gd name="connsiteX85" fmla="*/ 2373 w 10000"/>
                <a:gd name="connsiteY85" fmla="*/ 4426 h 10000"/>
                <a:gd name="connsiteX86" fmla="*/ 2338 w 10000"/>
                <a:gd name="connsiteY86" fmla="*/ 4239 h 10000"/>
                <a:gd name="connsiteX87" fmla="*/ 2551 w 10000"/>
                <a:gd name="connsiteY87" fmla="*/ 4165 h 10000"/>
                <a:gd name="connsiteX88" fmla="*/ 2538 w 10000"/>
                <a:gd name="connsiteY88" fmla="*/ 3963 h 10000"/>
                <a:gd name="connsiteX89" fmla="*/ 2739 w 10000"/>
                <a:gd name="connsiteY89" fmla="*/ 3728 h 10000"/>
                <a:gd name="connsiteX90" fmla="*/ 2718 w 10000"/>
                <a:gd name="connsiteY90" fmla="*/ 3685 h 10000"/>
                <a:gd name="connsiteX91" fmla="*/ 3199 w 10000"/>
                <a:gd name="connsiteY91" fmla="*/ 2912 h 10000"/>
                <a:gd name="connsiteX92" fmla="*/ 3460 w 10000"/>
                <a:gd name="connsiteY92" fmla="*/ 3030 h 10000"/>
                <a:gd name="connsiteX93" fmla="*/ 3613 w 10000"/>
                <a:gd name="connsiteY93" fmla="*/ 3080 h 10000"/>
                <a:gd name="connsiteX94" fmla="*/ 3764 w 10000"/>
                <a:gd name="connsiteY94" fmla="*/ 3080 h 10000"/>
                <a:gd name="connsiteX95" fmla="*/ 4002 w 10000"/>
                <a:gd name="connsiteY95" fmla="*/ 3174 h 10000"/>
                <a:gd name="connsiteX96" fmla="*/ 4037 w 10000"/>
                <a:gd name="connsiteY96" fmla="*/ 3113 h 10000"/>
                <a:gd name="connsiteX97" fmla="*/ 4192 w 10000"/>
                <a:gd name="connsiteY97" fmla="*/ 3097 h 10000"/>
                <a:gd name="connsiteX98" fmla="*/ 4323 w 10000"/>
                <a:gd name="connsiteY98" fmla="*/ 2997 h 10000"/>
                <a:gd name="connsiteX99" fmla="*/ 4485 w 10000"/>
                <a:gd name="connsiteY99" fmla="*/ 2920 h 10000"/>
                <a:gd name="connsiteX100" fmla="*/ 4555 w 10000"/>
                <a:gd name="connsiteY100" fmla="*/ 2843 h 10000"/>
                <a:gd name="connsiteX101" fmla="*/ 4804 w 10000"/>
                <a:gd name="connsiteY101" fmla="*/ 2793 h 10000"/>
                <a:gd name="connsiteX102" fmla="*/ 4936 w 10000"/>
                <a:gd name="connsiteY102" fmla="*/ 2800 h 10000"/>
                <a:gd name="connsiteX103" fmla="*/ 5040 w 10000"/>
                <a:gd name="connsiteY103" fmla="*/ 2726 h 10000"/>
                <a:gd name="connsiteX104" fmla="*/ 5122 w 10000"/>
                <a:gd name="connsiteY104" fmla="*/ 2624 h 10000"/>
                <a:gd name="connsiteX105" fmla="*/ 5087 w 10000"/>
                <a:gd name="connsiteY105" fmla="*/ 2608 h 10000"/>
                <a:gd name="connsiteX106" fmla="*/ 5122 w 10000"/>
                <a:gd name="connsiteY106" fmla="*/ 2499 h 10000"/>
                <a:gd name="connsiteX107" fmla="*/ 4982 w 10000"/>
                <a:gd name="connsiteY107" fmla="*/ 2499 h 10000"/>
                <a:gd name="connsiteX108" fmla="*/ 5050 w 10000"/>
                <a:gd name="connsiteY108" fmla="*/ 2407 h 10000"/>
                <a:gd name="connsiteX109" fmla="*/ 5066 w 10000"/>
                <a:gd name="connsiteY109" fmla="*/ 2297 h 10000"/>
                <a:gd name="connsiteX110" fmla="*/ 5122 w 10000"/>
                <a:gd name="connsiteY110" fmla="*/ 2271 h 10000"/>
                <a:gd name="connsiteX111" fmla="*/ 5228 w 10000"/>
                <a:gd name="connsiteY111" fmla="*/ 2163 h 10000"/>
                <a:gd name="connsiteX112" fmla="*/ 5216 w 10000"/>
                <a:gd name="connsiteY112" fmla="*/ 2078 h 10000"/>
                <a:gd name="connsiteX113" fmla="*/ 5304 w 10000"/>
                <a:gd name="connsiteY113" fmla="*/ 1984 h 10000"/>
                <a:gd name="connsiteX114" fmla="*/ 5397 w 10000"/>
                <a:gd name="connsiteY114" fmla="*/ 1927 h 10000"/>
                <a:gd name="connsiteX115" fmla="*/ 5432 w 10000"/>
                <a:gd name="connsiteY115" fmla="*/ 1827 h 10000"/>
                <a:gd name="connsiteX116" fmla="*/ 5420 w 10000"/>
                <a:gd name="connsiteY116" fmla="*/ 1793 h 10000"/>
                <a:gd name="connsiteX117" fmla="*/ 5503 w 10000"/>
                <a:gd name="connsiteY117" fmla="*/ 1725 h 10000"/>
                <a:gd name="connsiteX118" fmla="*/ 5621 w 10000"/>
                <a:gd name="connsiteY118" fmla="*/ 1523 h 10000"/>
                <a:gd name="connsiteX119" fmla="*/ 5656 w 10000"/>
                <a:gd name="connsiteY119" fmla="*/ 1405 h 10000"/>
                <a:gd name="connsiteX120" fmla="*/ 5716 w 10000"/>
                <a:gd name="connsiteY120" fmla="*/ 1413 h 10000"/>
                <a:gd name="connsiteX121" fmla="*/ 5878 w 10000"/>
                <a:gd name="connsiteY121" fmla="*/ 1280 h 10000"/>
                <a:gd name="connsiteX122" fmla="*/ 6067 w 10000"/>
                <a:gd name="connsiteY122" fmla="*/ 1202 h 10000"/>
                <a:gd name="connsiteX123" fmla="*/ 6089 w 10000"/>
                <a:gd name="connsiteY123" fmla="*/ 1111 h 10000"/>
                <a:gd name="connsiteX124" fmla="*/ 6163 w 10000"/>
                <a:gd name="connsiteY124" fmla="*/ 1011 h 10000"/>
                <a:gd name="connsiteX125" fmla="*/ 6139 w 10000"/>
                <a:gd name="connsiteY125" fmla="*/ 933 h 10000"/>
                <a:gd name="connsiteX126" fmla="*/ 6045 w 10000"/>
                <a:gd name="connsiteY126" fmla="*/ 867 h 10000"/>
                <a:gd name="connsiteX127" fmla="*/ 6089 w 10000"/>
                <a:gd name="connsiteY127" fmla="*/ 782 h 10000"/>
                <a:gd name="connsiteX128" fmla="*/ 6089 w 10000"/>
                <a:gd name="connsiteY128" fmla="*/ 680 h 10000"/>
                <a:gd name="connsiteX129" fmla="*/ 5915 w 10000"/>
                <a:gd name="connsiteY129" fmla="*/ 598 h 10000"/>
                <a:gd name="connsiteX130" fmla="*/ 5739 w 10000"/>
                <a:gd name="connsiteY130" fmla="*/ 646 h 10000"/>
                <a:gd name="connsiteX131" fmla="*/ 5656 w 10000"/>
                <a:gd name="connsiteY131" fmla="*/ 646 h 10000"/>
                <a:gd name="connsiteX132" fmla="*/ 5621 w 10000"/>
                <a:gd name="connsiteY132" fmla="*/ 589 h 10000"/>
                <a:gd name="connsiteX133" fmla="*/ 5621 w 10000"/>
                <a:gd name="connsiteY133" fmla="*/ 481 h 10000"/>
                <a:gd name="connsiteX134" fmla="*/ 5845 w 10000"/>
                <a:gd name="connsiteY134" fmla="*/ 368 h 10000"/>
                <a:gd name="connsiteX135" fmla="*/ 5915 w 10000"/>
                <a:gd name="connsiteY135" fmla="*/ 278 h 10000"/>
                <a:gd name="connsiteX136" fmla="*/ 6056 w 10000"/>
                <a:gd name="connsiteY136" fmla="*/ 202 h 10000"/>
                <a:gd name="connsiteX137" fmla="*/ 6186 w 10000"/>
                <a:gd name="connsiteY137" fmla="*/ 60 h 10000"/>
                <a:gd name="connsiteX138" fmla="*/ 6280 w 10000"/>
                <a:gd name="connsiteY138" fmla="*/ 33 h 10000"/>
                <a:gd name="connsiteX139" fmla="*/ 6410 w 10000"/>
                <a:gd name="connsiteY139" fmla="*/ 49 h 10000"/>
                <a:gd name="connsiteX140" fmla="*/ 6683 w 10000"/>
                <a:gd name="connsiteY140" fmla="*/ 0 h 10000"/>
                <a:gd name="connsiteX141" fmla="*/ 6812 w 10000"/>
                <a:gd name="connsiteY141" fmla="*/ 83 h 10000"/>
                <a:gd name="connsiteX142" fmla="*/ 6799 w 10000"/>
                <a:gd name="connsiteY142" fmla="*/ 144 h 10000"/>
                <a:gd name="connsiteX143" fmla="*/ 6861 w 10000"/>
                <a:gd name="connsiteY143" fmla="*/ 170 h 10000"/>
                <a:gd name="connsiteX144" fmla="*/ 6905 w 10000"/>
                <a:gd name="connsiteY144" fmla="*/ 227 h 10000"/>
                <a:gd name="connsiteX145" fmla="*/ 6835 w 10000"/>
                <a:gd name="connsiteY145" fmla="*/ 293 h 10000"/>
                <a:gd name="connsiteX146" fmla="*/ 6741 w 10000"/>
                <a:gd name="connsiteY146" fmla="*/ 447 h 10000"/>
                <a:gd name="connsiteX147" fmla="*/ 6590 w 10000"/>
                <a:gd name="connsiteY147" fmla="*/ 564 h 10000"/>
                <a:gd name="connsiteX148" fmla="*/ 6447 w 10000"/>
                <a:gd name="connsiteY148" fmla="*/ 631 h 10000"/>
                <a:gd name="connsiteX149" fmla="*/ 6555 w 10000"/>
                <a:gd name="connsiteY149" fmla="*/ 657 h 10000"/>
                <a:gd name="connsiteX150" fmla="*/ 6694 w 10000"/>
                <a:gd name="connsiteY150" fmla="*/ 759 h 10000"/>
                <a:gd name="connsiteX151" fmla="*/ 6789 w 10000"/>
                <a:gd name="connsiteY151" fmla="*/ 767 h 10000"/>
                <a:gd name="connsiteX152" fmla="*/ 6835 w 10000"/>
                <a:gd name="connsiteY152" fmla="*/ 875 h 10000"/>
                <a:gd name="connsiteX153" fmla="*/ 6928 w 10000"/>
                <a:gd name="connsiteY153" fmla="*/ 899 h 10000"/>
                <a:gd name="connsiteX154" fmla="*/ 7002 w 10000"/>
                <a:gd name="connsiteY154" fmla="*/ 890 h 10000"/>
                <a:gd name="connsiteX155" fmla="*/ 7143 w 10000"/>
                <a:gd name="connsiteY155" fmla="*/ 725 h 10000"/>
                <a:gd name="connsiteX156" fmla="*/ 7273 w 10000"/>
                <a:gd name="connsiteY156" fmla="*/ 742 h 10000"/>
                <a:gd name="connsiteX157" fmla="*/ 7294 w 10000"/>
                <a:gd name="connsiteY157" fmla="*/ 790 h 10000"/>
                <a:gd name="connsiteX158" fmla="*/ 7389 w 10000"/>
                <a:gd name="connsiteY158" fmla="*/ 850 h 10000"/>
                <a:gd name="connsiteX159" fmla="*/ 7389 w 10000"/>
                <a:gd name="connsiteY159" fmla="*/ 890 h 10000"/>
                <a:gd name="connsiteX160" fmla="*/ 7472 w 10000"/>
                <a:gd name="connsiteY160" fmla="*/ 917 h 10000"/>
                <a:gd name="connsiteX161" fmla="*/ 7590 w 10000"/>
                <a:gd name="connsiteY161" fmla="*/ 917 h 10000"/>
                <a:gd name="connsiteX162" fmla="*/ 7603 w 10000"/>
                <a:gd name="connsiteY162" fmla="*/ 993 h 10000"/>
                <a:gd name="connsiteX163" fmla="*/ 7499 w 10000"/>
                <a:gd name="connsiteY163" fmla="*/ 1028 h 10000"/>
                <a:gd name="connsiteX164" fmla="*/ 7590 w 10000"/>
                <a:gd name="connsiteY164" fmla="*/ 1356 h 10000"/>
                <a:gd name="connsiteX165" fmla="*/ 7687 w 10000"/>
                <a:gd name="connsiteY165" fmla="*/ 1505 h 10000"/>
                <a:gd name="connsiteX166" fmla="*/ 7661 w 10000"/>
                <a:gd name="connsiteY166" fmla="*/ 1575 h 10000"/>
                <a:gd name="connsiteX167" fmla="*/ 7744 w 10000"/>
                <a:gd name="connsiteY167" fmla="*/ 1649 h 10000"/>
                <a:gd name="connsiteX168" fmla="*/ 7758 w 10000"/>
                <a:gd name="connsiteY168" fmla="*/ 1700 h 10000"/>
                <a:gd name="connsiteX169" fmla="*/ 7980 w 10000"/>
                <a:gd name="connsiteY169" fmla="*/ 1757 h 10000"/>
                <a:gd name="connsiteX170" fmla="*/ 8254 w 10000"/>
                <a:gd name="connsiteY170" fmla="*/ 1708 h 10000"/>
                <a:gd name="connsiteX171" fmla="*/ 8286 w 10000"/>
                <a:gd name="connsiteY171" fmla="*/ 1641 h 10000"/>
                <a:gd name="connsiteX172" fmla="*/ 8381 w 10000"/>
                <a:gd name="connsiteY172" fmla="*/ 1665 h 10000"/>
                <a:gd name="connsiteX173" fmla="*/ 8441 w 10000"/>
                <a:gd name="connsiteY173" fmla="*/ 1725 h 10000"/>
                <a:gd name="connsiteX174" fmla="*/ 8586 w 10000"/>
                <a:gd name="connsiteY174" fmla="*/ 1683 h 10000"/>
                <a:gd name="connsiteX175" fmla="*/ 8667 w 10000"/>
                <a:gd name="connsiteY175" fmla="*/ 1683 h 10000"/>
                <a:gd name="connsiteX176" fmla="*/ 8785 w 10000"/>
                <a:gd name="connsiteY176" fmla="*/ 1749 h 10000"/>
                <a:gd name="connsiteX177" fmla="*/ 8853 w 10000"/>
                <a:gd name="connsiteY177" fmla="*/ 1657 h 10000"/>
                <a:gd name="connsiteX178" fmla="*/ 8996 w 10000"/>
                <a:gd name="connsiteY178" fmla="*/ 1700 h 10000"/>
                <a:gd name="connsiteX179" fmla="*/ 9070 w 10000"/>
                <a:gd name="connsiteY179" fmla="*/ 1649 h 10000"/>
                <a:gd name="connsiteX180" fmla="*/ 9126 w 10000"/>
                <a:gd name="connsiteY180" fmla="*/ 1657 h 10000"/>
                <a:gd name="connsiteX181" fmla="*/ 9184 w 10000"/>
                <a:gd name="connsiteY181" fmla="*/ 1609 h 10000"/>
                <a:gd name="connsiteX182" fmla="*/ 9174 w 10000"/>
                <a:gd name="connsiteY182" fmla="*/ 1557 h 10000"/>
                <a:gd name="connsiteX183" fmla="*/ 9257 w 10000"/>
                <a:gd name="connsiteY183" fmla="*/ 1531 h 10000"/>
                <a:gd name="connsiteX184" fmla="*/ 9315 w 10000"/>
                <a:gd name="connsiteY184" fmla="*/ 1447 h 10000"/>
                <a:gd name="connsiteX185" fmla="*/ 9484 w 10000"/>
                <a:gd name="connsiteY185" fmla="*/ 1456 h 10000"/>
                <a:gd name="connsiteX186" fmla="*/ 9729 w 10000"/>
                <a:gd name="connsiteY186" fmla="*/ 1700 h 10000"/>
                <a:gd name="connsiteX187" fmla="*/ 9775 w 10000"/>
                <a:gd name="connsiteY187" fmla="*/ 1784 h 10000"/>
                <a:gd name="connsiteX188" fmla="*/ 9942 w 10000"/>
                <a:gd name="connsiteY188" fmla="*/ 1894 h 10000"/>
                <a:gd name="connsiteX189" fmla="*/ 10000 w 10000"/>
                <a:gd name="connsiteY189" fmla="*/ 1994 h 10000"/>
                <a:gd name="connsiteX190" fmla="*/ 9870 w 10000"/>
                <a:gd name="connsiteY190" fmla="*/ 2130 h 10000"/>
                <a:gd name="connsiteX191" fmla="*/ 9775 w 10000"/>
                <a:gd name="connsiteY191" fmla="*/ 2180 h 10000"/>
                <a:gd name="connsiteX192" fmla="*/ 9824 w 10000"/>
                <a:gd name="connsiteY192" fmla="*/ 2323 h 10000"/>
                <a:gd name="connsiteX193" fmla="*/ 9679 w 10000"/>
                <a:gd name="connsiteY193" fmla="*/ 2433 h 10000"/>
                <a:gd name="connsiteX194" fmla="*/ 9598 w 10000"/>
                <a:gd name="connsiteY194" fmla="*/ 2458 h 10000"/>
                <a:gd name="connsiteX195" fmla="*/ 9598 w 10000"/>
                <a:gd name="connsiteY195" fmla="*/ 2533 h 10000"/>
                <a:gd name="connsiteX196" fmla="*/ 9493 w 10000"/>
                <a:gd name="connsiteY196" fmla="*/ 2677 h 10000"/>
                <a:gd name="connsiteX197" fmla="*/ 9422 w 10000"/>
                <a:gd name="connsiteY197" fmla="*/ 2685 h 10000"/>
                <a:gd name="connsiteX198" fmla="*/ 9435 w 10000"/>
                <a:gd name="connsiteY198" fmla="*/ 2785 h 10000"/>
                <a:gd name="connsiteX199" fmla="*/ 9371 w 10000"/>
                <a:gd name="connsiteY199" fmla="*/ 2860 h 10000"/>
                <a:gd name="connsiteX200" fmla="*/ 9389 w 10000"/>
                <a:gd name="connsiteY200" fmla="*/ 3198 h 10000"/>
                <a:gd name="connsiteX201" fmla="*/ 9422 w 10000"/>
                <a:gd name="connsiteY201" fmla="*/ 3223 h 10000"/>
                <a:gd name="connsiteX202" fmla="*/ 9410 w 10000"/>
                <a:gd name="connsiteY202" fmla="*/ 3333 h 10000"/>
                <a:gd name="connsiteX203" fmla="*/ 9389 w 10000"/>
                <a:gd name="connsiteY203" fmla="*/ 3433 h 10000"/>
                <a:gd name="connsiteX204" fmla="*/ 9304 w 10000"/>
                <a:gd name="connsiteY204" fmla="*/ 3483 h 10000"/>
                <a:gd name="connsiteX205" fmla="*/ 9151 w 10000"/>
                <a:gd name="connsiteY205" fmla="*/ 3442 h 10000"/>
                <a:gd name="connsiteX206" fmla="*/ 9081 w 10000"/>
                <a:gd name="connsiteY206" fmla="*/ 3501 h 10000"/>
                <a:gd name="connsiteX207" fmla="*/ 9091 w 10000"/>
                <a:gd name="connsiteY207" fmla="*/ 3551 h 10000"/>
                <a:gd name="connsiteX208" fmla="*/ 9042 w 10000"/>
                <a:gd name="connsiteY208" fmla="*/ 3651 h 10000"/>
                <a:gd name="connsiteX209" fmla="*/ 8961 w 10000"/>
                <a:gd name="connsiteY209" fmla="*/ 3720 h 10000"/>
                <a:gd name="connsiteX210" fmla="*/ 8938 w 10000"/>
                <a:gd name="connsiteY210" fmla="*/ 3838 h 10000"/>
                <a:gd name="connsiteX211" fmla="*/ 8880 w 10000"/>
                <a:gd name="connsiteY211" fmla="*/ 3939 h 10000"/>
                <a:gd name="connsiteX212" fmla="*/ 8890 w 10000"/>
                <a:gd name="connsiteY212" fmla="*/ 4006 h 10000"/>
                <a:gd name="connsiteX213" fmla="*/ 8867 w 10000"/>
                <a:gd name="connsiteY213" fmla="*/ 4074 h 10000"/>
                <a:gd name="connsiteX214" fmla="*/ 8913 w 10000"/>
                <a:gd name="connsiteY214" fmla="*/ 4132 h 10000"/>
                <a:gd name="connsiteX215" fmla="*/ 8843 w 10000"/>
                <a:gd name="connsiteY215" fmla="*/ 4224 h 10000"/>
                <a:gd name="connsiteX216" fmla="*/ 8726 w 10000"/>
                <a:gd name="connsiteY216" fmla="*/ 4082 h 10000"/>
                <a:gd name="connsiteX217" fmla="*/ 8726 w 10000"/>
                <a:gd name="connsiteY217" fmla="*/ 3972 h 10000"/>
                <a:gd name="connsiteX218" fmla="*/ 8691 w 10000"/>
                <a:gd name="connsiteY218" fmla="*/ 3955 h 10000"/>
                <a:gd name="connsiteX219" fmla="*/ 8547 w 10000"/>
                <a:gd name="connsiteY219" fmla="*/ 4030 h 10000"/>
                <a:gd name="connsiteX220" fmla="*/ 8323 w 10000"/>
                <a:gd name="connsiteY220" fmla="*/ 4207 h 10000"/>
                <a:gd name="connsiteX221" fmla="*/ 8193 w 10000"/>
                <a:gd name="connsiteY221" fmla="*/ 4334 h 10000"/>
                <a:gd name="connsiteX222" fmla="*/ 7992 w 10000"/>
                <a:gd name="connsiteY222" fmla="*/ 4401 h 10000"/>
                <a:gd name="connsiteX223" fmla="*/ 7920 w 10000"/>
                <a:gd name="connsiteY223" fmla="*/ 4501 h 10000"/>
                <a:gd name="connsiteX224" fmla="*/ 7863 w 10000"/>
                <a:gd name="connsiteY224" fmla="*/ 4535 h 10000"/>
                <a:gd name="connsiteX225" fmla="*/ 7638 w 10000"/>
                <a:gd name="connsiteY225" fmla="*/ 4627 h 10000"/>
                <a:gd name="connsiteX226" fmla="*/ 7449 w 10000"/>
                <a:gd name="connsiteY226" fmla="*/ 4737 h 10000"/>
                <a:gd name="connsiteX227" fmla="*/ 7404 w 10000"/>
                <a:gd name="connsiteY227" fmla="*/ 4823 h 10000"/>
                <a:gd name="connsiteX228" fmla="*/ 7330 w 10000"/>
                <a:gd name="connsiteY228" fmla="*/ 4863 h 10000"/>
                <a:gd name="connsiteX229" fmla="*/ 7426 w 10000"/>
                <a:gd name="connsiteY229" fmla="*/ 4972 h 10000"/>
                <a:gd name="connsiteX230" fmla="*/ 7520 w 10000"/>
                <a:gd name="connsiteY230" fmla="*/ 5056 h 10000"/>
                <a:gd name="connsiteX231" fmla="*/ 7650 w 10000"/>
                <a:gd name="connsiteY231" fmla="*/ 5091 h 10000"/>
                <a:gd name="connsiteX232" fmla="*/ 7603 w 10000"/>
                <a:gd name="connsiteY232" fmla="*/ 5150 h 10000"/>
                <a:gd name="connsiteX233" fmla="*/ 7696 w 10000"/>
                <a:gd name="connsiteY233" fmla="*/ 5167 h 10000"/>
                <a:gd name="connsiteX234" fmla="*/ 7696 w 10000"/>
                <a:gd name="connsiteY234" fmla="*/ 5267 h 10000"/>
                <a:gd name="connsiteX235" fmla="*/ 7768 w 10000"/>
                <a:gd name="connsiteY235" fmla="*/ 5343 h 10000"/>
                <a:gd name="connsiteX236" fmla="*/ 7884 w 10000"/>
                <a:gd name="connsiteY236" fmla="*/ 5327 h 10000"/>
                <a:gd name="connsiteX237" fmla="*/ 7934 w 10000"/>
                <a:gd name="connsiteY237" fmla="*/ 5243 h 10000"/>
                <a:gd name="connsiteX238" fmla="*/ 8027 w 10000"/>
                <a:gd name="connsiteY238" fmla="*/ 5234 h 10000"/>
                <a:gd name="connsiteX239" fmla="*/ 8038 w 10000"/>
                <a:gd name="connsiteY239" fmla="*/ 5167 h 10000"/>
                <a:gd name="connsiteX240" fmla="*/ 8159 w 10000"/>
                <a:gd name="connsiteY240" fmla="*/ 5167 h 10000"/>
                <a:gd name="connsiteX241" fmla="*/ 8110 w 10000"/>
                <a:gd name="connsiteY241" fmla="*/ 5251 h 10000"/>
                <a:gd name="connsiteX242" fmla="*/ 8226 w 10000"/>
                <a:gd name="connsiteY242" fmla="*/ 5292 h 10000"/>
                <a:gd name="connsiteX243" fmla="*/ 8205 w 10000"/>
                <a:gd name="connsiteY243" fmla="*/ 5368 h 10000"/>
                <a:gd name="connsiteX244" fmla="*/ 8027 w 10000"/>
                <a:gd name="connsiteY244" fmla="*/ 5377 h 10000"/>
                <a:gd name="connsiteX245" fmla="*/ 7899 w 10000"/>
                <a:gd name="connsiteY245" fmla="*/ 5427 h 10000"/>
                <a:gd name="connsiteX246" fmla="*/ 7782 w 10000"/>
                <a:gd name="connsiteY246" fmla="*/ 5454 h 10000"/>
                <a:gd name="connsiteX247" fmla="*/ 7782 w 10000"/>
                <a:gd name="connsiteY247" fmla="*/ 5571 h 10000"/>
                <a:gd name="connsiteX248" fmla="*/ 7899 w 10000"/>
                <a:gd name="connsiteY248" fmla="*/ 5698 h 10000"/>
                <a:gd name="connsiteX249" fmla="*/ 7803 w 10000"/>
                <a:gd name="connsiteY249" fmla="*/ 5815 h 10000"/>
                <a:gd name="connsiteX250" fmla="*/ 7613 w 10000"/>
                <a:gd name="connsiteY250" fmla="*/ 5830 h 10000"/>
                <a:gd name="connsiteX251" fmla="*/ 7638 w 10000"/>
                <a:gd name="connsiteY251" fmla="*/ 5965 h 10000"/>
                <a:gd name="connsiteX252" fmla="*/ 7627 w 10000"/>
                <a:gd name="connsiteY252" fmla="*/ 6051 h 10000"/>
                <a:gd name="connsiteX253" fmla="*/ 7567 w 10000"/>
                <a:gd name="connsiteY253" fmla="*/ 6092 h 10000"/>
                <a:gd name="connsiteX254" fmla="*/ 7449 w 10000"/>
                <a:gd name="connsiteY254" fmla="*/ 6058 h 10000"/>
                <a:gd name="connsiteX255" fmla="*/ 7345 w 10000"/>
                <a:gd name="connsiteY255" fmla="*/ 5949 h 10000"/>
                <a:gd name="connsiteX256" fmla="*/ 7226 w 10000"/>
                <a:gd name="connsiteY256" fmla="*/ 6034 h 10000"/>
                <a:gd name="connsiteX257" fmla="*/ 7108 w 10000"/>
                <a:gd name="connsiteY257" fmla="*/ 5975 h 10000"/>
                <a:gd name="connsiteX258" fmla="*/ 7095 w 10000"/>
                <a:gd name="connsiteY258" fmla="*/ 5942 h 10000"/>
                <a:gd name="connsiteX259" fmla="*/ 6928 w 10000"/>
                <a:gd name="connsiteY259" fmla="*/ 5865 h 10000"/>
                <a:gd name="connsiteX260" fmla="*/ 6882 w 10000"/>
                <a:gd name="connsiteY260" fmla="*/ 5882 h 10000"/>
                <a:gd name="connsiteX261" fmla="*/ 6905 w 10000"/>
                <a:gd name="connsiteY261" fmla="*/ 5975 h 10000"/>
                <a:gd name="connsiteX262" fmla="*/ 6812 w 10000"/>
                <a:gd name="connsiteY262" fmla="*/ 6092 h 10000"/>
                <a:gd name="connsiteX263" fmla="*/ 6882 w 10000"/>
                <a:gd name="connsiteY263" fmla="*/ 6118 h 10000"/>
                <a:gd name="connsiteX264" fmla="*/ 7014 w 10000"/>
                <a:gd name="connsiteY264" fmla="*/ 6100 h 10000"/>
                <a:gd name="connsiteX265" fmla="*/ 7037 w 10000"/>
                <a:gd name="connsiteY265" fmla="*/ 6142 h 10000"/>
                <a:gd name="connsiteX266" fmla="*/ 7014 w 10000"/>
                <a:gd name="connsiteY266" fmla="*/ 6194 h 10000"/>
                <a:gd name="connsiteX267" fmla="*/ 7060 w 10000"/>
                <a:gd name="connsiteY267" fmla="*/ 6260 h 10000"/>
                <a:gd name="connsiteX268" fmla="*/ 7166 w 10000"/>
                <a:gd name="connsiteY268" fmla="*/ 6304 h 10000"/>
                <a:gd name="connsiteX269" fmla="*/ 7143 w 10000"/>
                <a:gd name="connsiteY269" fmla="*/ 6405 h 10000"/>
                <a:gd name="connsiteX270" fmla="*/ 7213 w 10000"/>
                <a:gd name="connsiteY270" fmla="*/ 6455 h 10000"/>
                <a:gd name="connsiteX271" fmla="*/ 7129 w 10000"/>
                <a:gd name="connsiteY271" fmla="*/ 6505 h 10000"/>
                <a:gd name="connsiteX272" fmla="*/ 7108 w 10000"/>
                <a:gd name="connsiteY272" fmla="*/ 6689 h 10000"/>
                <a:gd name="connsiteX273" fmla="*/ 7060 w 10000"/>
                <a:gd name="connsiteY273" fmla="*/ 6697 h 10000"/>
                <a:gd name="connsiteX274" fmla="*/ 7118 w 10000"/>
                <a:gd name="connsiteY274" fmla="*/ 6781 h 10000"/>
                <a:gd name="connsiteX275" fmla="*/ 7129 w 10000"/>
                <a:gd name="connsiteY275" fmla="*/ 6924 h 10000"/>
                <a:gd name="connsiteX276" fmla="*/ 7189 w 10000"/>
                <a:gd name="connsiteY276" fmla="*/ 6958 h 10000"/>
                <a:gd name="connsiteX277" fmla="*/ 7203 w 10000"/>
                <a:gd name="connsiteY277" fmla="*/ 7002 h 10000"/>
                <a:gd name="connsiteX278" fmla="*/ 7249 w 10000"/>
                <a:gd name="connsiteY278" fmla="*/ 7010 h 10000"/>
                <a:gd name="connsiteX279" fmla="*/ 7257 w 10000"/>
                <a:gd name="connsiteY279" fmla="*/ 7093 h 10000"/>
                <a:gd name="connsiteX280" fmla="*/ 7236 w 10000"/>
                <a:gd name="connsiteY280" fmla="*/ 7153 h 10000"/>
                <a:gd name="connsiteX281" fmla="*/ 7358 w 10000"/>
                <a:gd name="connsiteY281" fmla="*/ 7187 h 10000"/>
                <a:gd name="connsiteX282" fmla="*/ 7532 w 10000"/>
                <a:gd name="connsiteY282" fmla="*/ 7117 h 10000"/>
                <a:gd name="connsiteX283" fmla="*/ 7791 w 10000"/>
                <a:gd name="connsiteY283" fmla="*/ 6984 h 10000"/>
                <a:gd name="connsiteX284" fmla="*/ 7863 w 10000"/>
                <a:gd name="connsiteY284" fmla="*/ 6984 h 10000"/>
                <a:gd name="connsiteX285" fmla="*/ 7863 w 10000"/>
                <a:gd name="connsiteY285" fmla="*/ 7085 h 10000"/>
                <a:gd name="connsiteX286" fmla="*/ 7911 w 10000"/>
                <a:gd name="connsiteY286" fmla="*/ 7101 h 10000"/>
                <a:gd name="connsiteX287" fmla="*/ 7992 w 10000"/>
                <a:gd name="connsiteY287" fmla="*/ 7220 h 10000"/>
                <a:gd name="connsiteX288" fmla="*/ 8050 w 10000"/>
                <a:gd name="connsiteY288" fmla="*/ 7229 h 10000"/>
                <a:gd name="connsiteX289" fmla="*/ 8015 w 10000"/>
                <a:gd name="connsiteY289" fmla="*/ 7296 h 10000"/>
                <a:gd name="connsiteX290" fmla="*/ 8110 w 10000"/>
                <a:gd name="connsiteY290" fmla="*/ 7447 h 10000"/>
                <a:gd name="connsiteX291" fmla="*/ 8110 w 10000"/>
                <a:gd name="connsiteY291" fmla="*/ 7522 h 10000"/>
                <a:gd name="connsiteX292" fmla="*/ 8159 w 10000"/>
                <a:gd name="connsiteY292" fmla="*/ 7608 h 10000"/>
                <a:gd name="connsiteX293" fmla="*/ 8085 w 10000"/>
                <a:gd name="connsiteY293" fmla="*/ 7674 h 10000"/>
                <a:gd name="connsiteX294" fmla="*/ 8004 w 10000"/>
                <a:gd name="connsiteY294" fmla="*/ 7666 h 10000"/>
                <a:gd name="connsiteX295" fmla="*/ 8004 w 10000"/>
                <a:gd name="connsiteY295" fmla="*/ 7709 h 10000"/>
                <a:gd name="connsiteX296" fmla="*/ 8085 w 10000"/>
                <a:gd name="connsiteY296" fmla="*/ 7758 h 10000"/>
                <a:gd name="connsiteX297" fmla="*/ 8122 w 10000"/>
                <a:gd name="connsiteY297" fmla="*/ 7725 h 10000"/>
                <a:gd name="connsiteX298" fmla="*/ 8193 w 10000"/>
                <a:gd name="connsiteY298" fmla="*/ 7800 h 10000"/>
                <a:gd name="connsiteX299" fmla="*/ 8277 w 10000"/>
                <a:gd name="connsiteY299" fmla="*/ 7800 h 10000"/>
                <a:gd name="connsiteX300" fmla="*/ 8226 w 10000"/>
                <a:gd name="connsiteY300" fmla="*/ 8012 h 10000"/>
                <a:gd name="connsiteX301" fmla="*/ 8193 w 10000"/>
                <a:gd name="connsiteY301" fmla="*/ 8054 h 10000"/>
                <a:gd name="connsiteX302" fmla="*/ 8085 w 10000"/>
                <a:gd name="connsiteY302" fmla="*/ 8037 h 10000"/>
                <a:gd name="connsiteX303" fmla="*/ 7957 w 10000"/>
                <a:gd name="connsiteY303" fmla="*/ 8062 h 10000"/>
                <a:gd name="connsiteX304" fmla="*/ 7911 w 10000"/>
                <a:gd name="connsiteY304" fmla="*/ 8112 h 10000"/>
                <a:gd name="connsiteX305" fmla="*/ 7899 w 10000"/>
                <a:gd name="connsiteY305" fmla="*/ 8163 h 10000"/>
                <a:gd name="connsiteX306" fmla="*/ 7818 w 10000"/>
                <a:gd name="connsiteY306" fmla="*/ 8220 h 10000"/>
                <a:gd name="connsiteX307" fmla="*/ 7687 w 10000"/>
                <a:gd name="connsiteY307" fmla="*/ 8230 h 10000"/>
                <a:gd name="connsiteX308" fmla="*/ 7661 w 10000"/>
                <a:gd name="connsiteY308" fmla="*/ 8255 h 10000"/>
                <a:gd name="connsiteX309" fmla="*/ 7578 w 10000"/>
                <a:gd name="connsiteY309" fmla="*/ 8212 h 10000"/>
                <a:gd name="connsiteX310" fmla="*/ 7499 w 10000"/>
                <a:gd name="connsiteY310" fmla="*/ 8220 h 10000"/>
                <a:gd name="connsiteX311" fmla="*/ 7449 w 10000"/>
                <a:gd name="connsiteY311" fmla="*/ 8188 h 10000"/>
                <a:gd name="connsiteX312" fmla="*/ 7345 w 10000"/>
                <a:gd name="connsiteY312" fmla="*/ 8171 h 10000"/>
                <a:gd name="connsiteX313" fmla="*/ 7368 w 10000"/>
                <a:gd name="connsiteY313" fmla="*/ 8230 h 10000"/>
                <a:gd name="connsiteX314" fmla="*/ 7319 w 10000"/>
                <a:gd name="connsiteY314" fmla="*/ 8289 h 10000"/>
                <a:gd name="connsiteX315" fmla="*/ 7143 w 10000"/>
                <a:gd name="connsiteY315" fmla="*/ 8281 h 10000"/>
                <a:gd name="connsiteX316" fmla="*/ 7085 w 10000"/>
                <a:gd name="connsiteY316" fmla="*/ 8255 h 10000"/>
                <a:gd name="connsiteX317" fmla="*/ 6990 w 10000"/>
                <a:gd name="connsiteY317" fmla="*/ 8281 h 10000"/>
                <a:gd name="connsiteX318" fmla="*/ 6977 w 10000"/>
                <a:gd name="connsiteY318" fmla="*/ 8364 h 10000"/>
                <a:gd name="connsiteX319" fmla="*/ 6799 w 10000"/>
                <a:gd name="connsiteY319" fmla="*/ 8458 h 10000"/>
                <a:gd name="connsiteX320" fmla="*/ 6741 w 10000"/>
                <a:gd name="connsiteY320" fmla="*/ 8407 h 10000"/>
                <a:gd name="connsiteX321" fmla="*/ 6613 w 10000"/>
                <a:gd name="connsiteY321" fmla="*/ 8431 h 10000"/>
                <a:gd name="connsiteX322" fmla="*/ 6530 w 10000"/>
                <a:gd name="connsiteY322" fmla="*/ 8458 h 10000"/>
                <a:gd name="connsiteX323" fmla="*/ 6518 w 10000"/>
                <a:gd name="connsiteY323" fmla="*/ 8498 h 10000"/>
                <a:gd name="connsiteX324" fmla="*/ 6336 w 10000"/>
                <a:gd name="connsiteY324" fmla="*/ 8591 h 10000"/>
                <a:gd name="connsiteX325" fmla="*/ 6236 w 10000"/>
                <a:gd name="connsiteY325" fmla="*/ 8574 h 10000"/>
                <a:gd name="connsiteX326" fmla="*/ 6128 w 10000"/>
                <a:gd name="connsiteY326" fmla="*/ 8607 h 10000"/>
                <a:gd name="connsiteX327" fmla="*/ 6045 w 10000"/>
                <a:gd name="connsiteY327" fmla="*/ 8660 h 10000"/>
                <a:gd name="connsiteX328" fmla="*/ 5927 w 10000"/>
                <a:gd name="connsiteY328" fmla="*/ 8693 h 10000"/>
                <a:gd name="connsiteX329" fmla="*/ 5936 w 10000"/>
                <a:gd name="connsiteY329" fmla="*/ 8742 h 10000"/>
                <a:gd name="connsiteX330" fmla="*/ 5834 w 10000"/>
                <a:gd name="connsiteY330" fmla="*/ 8776 h 10000"/>
                <a:gd name="connsiteX331" fmla="*/ 5677 w 10000"/>
                <a:gd name="connsiteY331" fmla="*/ 8920 h 10000"/>
                <a:gd name="connsiteX332" fmla="*/ 5656 w 10000"/>
                <a:gd name="connsiteY332" fmla="*/ 8980 h 10000"/>
                <a:gd name="connsiteX333" fmla="*/ 5607 w 10000"/>
                <a:gd name="connsiteY333" fmla="*/ 8962 h 10000"/>
                <a:gd name="connsiteX334" fmla="*/ 5631 w 10000"/>
                <a:gd name="connsiteY334" fmla="*/ 8920 h 10000"/>
                <a:gd name="connsiteX335" fmla="*/ 5478 w 10000"/>
                <a:gd name="connsiteY335" fmla="*/ 8702 h 10000"/>
                <a:gd name="connsiteX336" fmla="*/ 5478 w 10000"/>
                <a:gd name="connsiteY336" fmla="*/ 8616 h 10000"/>
                <a:gd name="connsiteX337" fmla="*/ 5410 w 10000"/>
                <a:gd name="connsiteY337" fmla="*/ 8616 h 10000"/>
                <a:gd name="connsiteX338" fmla="*/ 5191 w 10000"/>
                <a:gd name="connsiteY338" fmla="*/ 8533 h 10000"/>
                <a:gd name="connsiteX339" fmla="*/ 5066 w 10000"/>
                <a:gd name="connsiteY339" fmla="*/ 8574 h 10000"/>
                <a:gd name="connsiteX340" fmla="*/ 5029 w 10000"/>
                <a:gd name="connsiteY340" fmla="*/ 8625 h 10000"/>
                <a:gd name="connsiteX341" fmla="*/ 5122 w 10000"/>
                <a:gd name="connsiteY341" fmla="*/ 8684 h 10000"/>
                <a:gd name="connsiteX342" fmla="*/ 5145 w 10000"/>
                <a:gd name="connsiteY342" fmla="*/ 8734 h 10000"/>
                <a:gd name="connsiteX343" fmla="*/ 5087 w 10000"/>
                <a:gd name="connsiteY343" fmla="*/ 8785 h 10000"/>
                <a:gd name="connsiteX344" fmla="*/ 5100 w 10000"/>
                <a:gd name="connsiteY344" fmla="*/ 8826 h 10000"/>
                <a:gd name="connsiteX345" fmla="*/ 5077 w 10000"/>
                <a:gd name="connsiteY345" fmla="*/ 8912 h 10000"/>
                <a:gd name="connsiteX346" fmla="*/ 5087 w 10000"/>
                <a:gd name="connsiteY346" fmla="*/ 8996 h 10000"/>
                <a:gd name="connsiteX347" fmla="*/ 5159 w 10000"/>
                <a:gd name="connsiteY347" fmla="*/ 9130 h 10000"/>
                <a:gd name="connsiteX348" fmla="*/ 5087 w 10000"/>
                <a:gd name="connsiteY348" fmla="*/ 9179 h 10000"/>
                <a:gd name="connsiteX349" fmla="*/ 5100 w 10000"/>
                <a:gd name="connsiteY349" fmla="*/ 9224 h 10000"/>
                <a:gd name="connsiteX350" fmla="*/ 5040 w 10000"/>
                <a:gd name="connsiteY350" fmla="*/ 9240 h 10000"/>
                <a:gd name="connsiteX351" fmla="*/ 5006 w 10000"/>
                <a:gd name="connsiteY351" fmla="*/ 9265 h 10000"/>
                <a:gd name="connsiteX352" fmla="*/ 4779 w 10000"/>
                <a:gd name="connsiteY352" fmla="*/ 9248 h 10000"/>
                <a:gd name="connsiteX353" fmla="*/ 4745 w 10000"/>
                <a:gd name="connsiteY353" fmla="*/ 9197 h 10000"/>
                <a:gd name="connsiteX354" fmla="*/ 4673 w 10000"/>
                <a:gd name="connsiteY354" fmla="*/ 9232 h 10000"/>
                <a:gd name="connsiteX355" fmla="*/ 4522 w 10000"/>
                <a:gd name="connsiteY355" fmla="*/ 9214 h 10000"/>
                <a:gd name="connsiteX356" fmla="*/ 4416 w 10000"/>
                <a:gd name="connsiteY356" fmla="*/ 9240 h 10000"/>
                <a:gd name="connsiteX357" fmla="*/ 4354 w 10000"/>
                <a:gd name="connsiteY357" fmla="*/ 9062 h 10000"/>
                <a:gd name="connsiteX358" fmla="*/ 4295 w 10000"/>
                <a:gd name="connsiteY358" fmla="*/ 9055 h 10000"/>
                <a:gd name="connsiteX359" fmla="*/ 4224 w 10000"/>
                <a:gd name="connsiteY359" fmla="*/ 8945 h 10000"/>
                <a:gd name="connsiteX360" fmla="*/ 4263 w 10000"/>
                <a:gd name="connsiteY360" fmla="*/ 8895 h 10000"/>
                <a:gd name="connsiteX361" fmla="*/ 4344 w 10000"/>
                <a:gd name="connsiteY361" fmla="*/ 8920 h 10000"/>
                <a:gd name="connsiteX362" fmla="*/ 4381 w 10000"/>
                <a:gd name="connsiteY362" fmla="*/ 8860 h 10000"/>
                <a:gd name="connsiteX363" fmla="*/ 4323 w 10000"/>
                <a:gd name="connsiteY363" fmla="*/ 8818 h 10000"/>
                <a:gd name="connsiteX364" fmla="*/ 4354 w 10000"/>
                <a:gd name="connsiteY364" fmla="*/ 8776 h 10000"/>
                <a:gd name="connsiteX365" fmla="*/ 4203 w 10000"/>
                <a:gd name="connsiteY365" fmla="*/ 8693 h 10000"/>
                <a:gd name="connsiteX366" fmla="*/ 4213 w 10000"/>
                <a:gd name="connsiteY366" fmla="*/ 8650 h 10000"/>
                <a:gd name="connsiteX367" fmla="*/ 4120 w 10000"/>
                <a:gd name="connsiteY367" fmla="*/ 8607 h 10000"/>
                <a:gd name="connsiteX368" fmla="*/ 4178 w 10000"/>
                <a:gd name="connsiteY368" fmla="*/ 8559 h 10000"/>
                <a:gd name="connsiteX369" fmla="*/ 4154 w 10000"/>
                <a:gd name="connsiteY369" fmla="*/ 8498 h 10000"/>
                <a:gd name="connsiteX370" fmla="*/ 4048 w 10000"/>
                <a:gd name="connsiteY370" fmla="*/ 8407 h 10000"/>
                <a:gd name="connsiteX371" fmla="*/ 3979 w 10000"/>
                <a:gd name="connsiteY371" fmla="*/ 8329 h 10000"/>
                <a:gd name="connsiteX372" fmla="*/ 3837 w 10000"/>
                <a:gd name="connsiteY372" fmla="*/ 8364 h 10000"/>
                <a:gd name="connsiteX373" fmla="*/ 3756 w 10000"/>
                <a:gd name="connsiteY373" fmla="*/ 8356 h 10000"/>
                <a:gd name="connsiteX374" fmla="*/ 3708 w 10000"/>
                <a:gd name="connsiteY374" fmla="*/ 8431 h 10000"/>
                <a:gd name="connsiteX375" fmla="*/ 3544 w 10000"/>
                <a:gd name="connsiteY375" fmla="*/ 8440 h 10000"/>
                <a:gd name="connsiteX376" fmla="*/ 3482 w 10000"/>
                <a:gd name="connsiteY376" fmla="*/ 8431 h 10000"/>
                <a:gd name="connsiteX377" fmla="*/ 3342 w 10000"/>
                <a:gd name="connsiteY377" fmla="*/ 8490 h 10000"/>
                <a:gd name="connsiteX378" fmla="*/ 3356 w 10000"/>
                <a:gd name="connsiteY378" fmla="*/ 8607 h 10000"/>
                <a:gd name="connsiteX379" fmla="*/ 3319 w 10000"/>
                <a:gd name="connsiteY379" fmla="*/ 8684 h 10000"/>
                <a:gd name="connsiteX380" fmla="*/ 3319 w 10000"/>
                <a:gd name="connsiteY380" fmla="*/ 8750 h 10000"/>
                <a:gd name="connsiteX381" fmla="*/ 3199 w 10000"/>
                <a:gd name="connsiteY381" fmla="*/ 8802 h 10000"/>
                <a:gd name="connsiteX382" fmla="*/ 3070 w 10000"/>
                <a:gd name="connsiteY382" fmla="*/ 8811 h 10000"/>
                <a:gd name="connsiteX383" fmla="*/ 3033 w 10000"/>
                <a:gd name="connsiteY383" fmla="*/ 8785 h 10000"/>
                <a:gd name="connsiteX384" fmla="*/ 2917 w 10000"/>
                <a:gd name="connsiteY384" fmla="*/ 8759 h 10000"/>
                <a:gd name="connsiteX385" fmla="*/ 2850 w 10000"/>
                <a:gd name="connsiteY385" fmla="*/ 8811 h 10000"/>
                <a:gd name="connsiteX386" fmla="*/ 2832 w 10000"/>
                <a:gd name="connsiteY386" fmla="*/ 8860 h 10000"/>
                <a:gd name="connsiteX387" fmla="*/ 2762 w 10000"/>
                <a:gd name="connsiteY387" fmla="*/ 8869 h 10000"/>
                <a:gd name="connsiteX388" fmla="*/ 2751 w 10000"/>
                <a:gd name="connsiteY388" fmla="*/ 8920 h 10000"/>
                <a:gd name="connsiteX389" fmla="*/ 2623 w 10000"/>
                <a:gd name="connsiteY389" fmla="*/ 8802 h 10000"/>
                <a:gd name="connsiteX390" fmla="*/ 2040 w 10000"/>
                <a:gd name="connsiteY390" fmla="*/ 9021 h 10000"/>
                <a:gd name="connsiteX391" fmla="*/ 1888 w 10000"/>
                <a:gd name="connsiteY391" fmla="*/ 9037 h 10000"/>
                <a:gd name="connsiteX392" fmla="*/ 1888 w 10000"/>
                <a:gd name="connsiteY392" fmla="*/ 8768 h 10000"/>
                <a:gd name="connsiteX393" fmla="*/ 2040 w 10000"/>
                <a:gd name="connsiteY393" fmla="*/ 9278 h 10000"/>
                <a:gd name="connsiteX394" fmla="*/ 1182 w 10000"/>
                <a:gd name="connsiteY394" fmla="*/ 9449 h 10000"/>
                <a:gd name="connsiteX0" fmla="*/ 1182 w 10000"/>
                <a:gd name="connsiteY0" fmla="*/ 9449 h 10000"/>
                <a:gd name="connsiteX1" fmla="*/ 1275 w 10000"/>
                <a:gd name="connsiteY1" fmla="*/ 9779 h 10000"/>
                <a:gd name="connsiteX2" fmla="*/ 1189 w 10000"/>
                <a:gd name="connsiteY2" fmla="*/ 9788 h 10000"/>
                <a:gd name="connsiteX3" fmla="*/ 907 w 10000"/>
                <a:gd name="connsiteY3" fmla="*/ 9903 h 10000"/>
                <a:gd name="connsiteX4" fmla="*/ 745 w 10000"/>
                <a:gd name="connsiteY4" fmla="*/ 9921 h 10000"/>
                <a:gd name="connsiteX5" fmla="*/ 682 w 10000"/>
                <a:gd name="connsiteY5" fmla="*/ 9855 h 10000"/>
                <a:gd name="connsiteX6" fmla="*/ 426 w 10000"/>
                <a:gd name="connsiteY6" fmla="*/ 9912 h 10000"/>
                <a:gd name="connsiteX7" fmla="*/ 389 w 10000"/>
                <a:gd name="connsiteY7" fmla="*/ 9998 h 10000"/>
                <a:gd name="connsiteX8" fmla="*/ 238 w 10000"/>
                <a:gd name="connsiteY8" fmla="*/ 9980 h 10000"/>
                <a:gd name="connsiteX9" fmla="*/ 107 w 10000"/>
                <a:gd name="connsiteY9" fmla="*/ 9938 h 10000"/>
                <a:gd name="connsiteX10" fmla="*/ 0 w 10000"/>
                <a:gd name="connsiteY10" fmla="*/ 9964 h 10000"/>
                <a:gd name="connsiteX11" fmla="*/ 2662 w 10000"/>
                <a:gd name="connsiteY11" fmla="*/ 9043 h 10000"/>
                <a:gd name="connsiteX12" fmla="*/ 602 w 10000"/>
                <a:gd name="connsiteY12" fmla="*/ 6773 h 10000"/>
                <a:gd name="connsiteX13" fmla="*/ 874 w 10000"/>
                <a:gd name="connsiteY13" fmla="*/ 6781 h 10000"/>
                <a:gd name="connsiteX14" fmla="*/ 967 w 10000"/>
                <a:gd name="connsiteY14" fmla="*/ 6807 h 10000"/>
                <a:gd name="connsiteX15" fmla="*/ 1168 w 10000"/>
                <a:gd name="connsiteY15" fmla="*/ 6681 h 10000"/>
                <a:gd name="connsiteX16" fmla="*/ 1275 w 10000"/>
                <a:gd name="connsiteY16" fmla="*/ 6672 h 10000"/>
                <a:gd name="connsiteX17" fmla="*/ 1369 w 10000"/>
                <a:gd name="connsiteY17" fmla="*/ 6597 h 10000"/>
                <a:gd name="connsiteX18" fmla="*/ 1487 w 10000"/>
                <a:gd name="connsiteY18" fmla="*/ 6540 h 10000"/>
                <a:gd name="connsiteX19" fmla="*/ 1605 w 10000"/>
                <a:gd name="connsiteY19" fmla="*/ 6413 h 10000"/>
                <a:gd name="connsiteX20" fmla="*/ 1629 w 10000"/>
                <a:gd name="connsiteY20" fmla="*/ 6337 h 10000"/>
                <a:gd name="connsiteX21" fmla="*/ 1770 w 10000"/>
                <a:gd name="connsiteY21" fmla="*/ 6304 h 10000"/>
                <a:gd name="connsiteX22" fmla="*/ 1936 w 10000"/>
                <a:gd name="connsiteY22" fmla="*/ 6345 h 10000"/>
                <a:gd name="connsiteX23" fmla="*/ 2077 w 10000"/>
                <a:gd name="connsiteY23" fmla="*/ 6329 h 10000"/>
                <a:gd name="connsiteX24" fmla="*/ 2221 w 10000"/>
                <a:gd name="connsiteY24" fmla="*/ 6337 h 10000"/>
                <a:gd name="connsiteX25" fmla="*/ 2470 w 10000"/>
                <a:gd name="connsiteY25" fmla="*/ 6284 h 10000"/>
                <a:gd name="connsiteX26" fmla="*/ 2632 w 10000"/>
                <a:gd name="connsiteY26" fmla="*/ 6159 h 10000"/>
                <a:gd name="connsiteX27" fmla="*/ 2700 w 10000"/>
                <a:gd name="connsiteY27" fmla="*/ 6118 h 10000"/>
                <a:gd name="connsiteX28" fmla="*/ 2811 w 10000"/>
                <a:gd name="connsiteY28" fmla="*/ 6118 h 10000"/>
                <a:gd name="connsiteX29" fmla="*/ 2892 w 10000"/>
                <a:gd name="connsiteY29" fmla="*/ 6051 h 10000"/>
                <a:gd name="connsiteX30" fmla="*/ 2859 w 10000"/>
                <a:gd name="connsiteY30" fmla="*/ 5975 h 10000"/>
                <a:gd name="connsiteX31" fmla="*/ 2882 w 10000"/>
                <a:gd name="connsiteY31" fmla="*/ 5908 h 10000"/>
                <a:gd name="connsiteX32" fmla="*/ 2989 w 10000"/>
                <a:gd name="connsiteY32" fmla="*/ 5782 h 10000"/>
                <a:gd name="connsiteX33" fmla="*/ 3102 w 10000"/>
                <a:gd name="connsiteY33" fmla="*/ 5664 h 10000"/>
                <a:gd name="connsiteX34" fmla="*/ 3224 w 10000"/>
                <a:gd name="connsiteY34" fmla="*/ 5638 h 10000"/>
                <a:gd name="connsiteX35" fmla="*/ 3283 w 10000"/>
                <a:gd name="connsiteY35" fmla="*/ 5596 h 10000"/>
                <a:gd name="connsiteX36" fmla="*/ 3482 w 10000"/>
                <a:gd name="connsiteY36" fmla="*/ 5612 h 10000"/>
                <a:gd name="connsiteX37" fmla="*/ 3685 w 10000"/>
                <a:gd name="connsiteY37" fmla="*/ 5612 h 10000"/>
                <a:gd name="connsiteX38" fmla="*/ 3696 w 10000"/>
                <a:gd name="connsiteY38" fmla="*/ 5537 h 10000"/>
                <a:gd name="connsiteX39" fmla="*/ 3731 w 10000"/>
                <a:gd name="connsiteY39" fmla="*/ 5487 h 10000"/>
                <a:gd name="connsiteX40" fmla="*/ 3719 w 10000"/>
                <a:gd name="connsiteY40" fmla="*/ 5454 h 10000"/>
                <a:gd name="connsiteX41" fmla="*/ 3837 w 10000"/>
                <a:gd name="connsiteY41" fmla="*/ 5427 h 10000"/>
                <a:gd name="connsiteX42" fmla="*/ 3919 w 10000"/>
                <a:gd name="connsiteY42" fmla="*/ 5495 h 10000"/>
                <a:gd name="connsiteX43" fmla="*/ 4037 w 10000"/>
                <a:gd name="connsiteY43" fmla="*/ 5469 h 10000"/>
                <a:gd name="connsiteX44" fmla="*/ 4074 w 10000"/>
                <a:gd name="connsiteY44" fmla="*/ 5427 h 10000"/>
                <a:gd name="connsiteX45" fmla="*/ 4169 w 10000"/>
                <a:gd name="connsiteY45" fmla="*/ 5411 h 10000"/>
                <a:gd name="connsiteX46" fmla="*/ 4365 w 10000"/>
                <a:gd name="connsiteY46" fmla="*/ 5327 h 10000"/>
                <a:gd name="connsiteX47" fmla="*/ 4555 w 10000"/>
                <a:gd name="connsiteY47" fmla="*/ 5360 h 10000"/>
                <a:gd name="connsiteX48" fmla="*/ 4606 w 10000"/>
                <a:gd name="connsiteY48" fmla="*/ 5343 h 10000"/>
                <a:gd name="connsiteX49" fmla="*/ 4708 w 10000"/>
                <a:gd name="connsiteY49" fmla="*/ 5368 h 10000"/>
                <a:gd name="connsiteX50" fmla="*/ 4758 w 10000"/>
                <a:gd name="connsiteY50" fmla="*/ 5300 h 10000"/>
                <a:gd name="connsiteX51" fmla="*/ 4804 w 10000"/>
                <a:gd name="connsiteY51" fmla="*/ 5334 h 10000"/>
                <a:gd name="connsiteX52" fmla="*/ 4876 w 10000"/>
                <a:gd name="connsiteY52" fmla="*/ 5327 h 10000"/>
                <a:gd name="connsiteX53" fmla="*/ 4957 w 10000"/>
                <a:gd name="connsiteY53" fmla="*/ 5401 h 10000"/>
                <a:gd name="connsiteX54" fmla="*/ 5050 w 10000"/>
                <a:gd name="connsiteY54" fmla="*/ 5393 h 10000"/>
                <a:gd name="connsiteX55" fmla="*/ 5135 w 10000"/>
                <a:gd name="connsiteY55" fmla="*/ 5427 h 10000"/>
                <a:gd name="connsiteX56" fmla="*/ 5170 w 10000"/>
                <a:gd name="connsiteY56" fmla="*/ 5401 h 10000"/>
                <a:gd name="connsiteX57" fmla="*/ 5339 w 10000"/>
                <a:gd name="connsiteY57" fmla="*/ 5411 h 10000"/>
                <a:gd name="connsiteX58" fmla="*/ 5362 w 10000"/>
                <a:gd name="connsiteY58" fmla="*/ 5436 h 10000"/>
                <a:gd name="connsiteX59" fmla="*/ 5536 w 10000"/>
                <a:gd name="connsiteY59" fmla="*/ 5351 h 10000"/>
                <a:gd name="connsiteX60" fmla="*/ 5536 w 10000"/>
                <a:gd name="connsiteY60" fmla="*/ 5209 h 10000"/>
                <a:gd name="connsiteX61" fmla="*/ 5492 w 10000"/>
                <a:gd name="connsiteY61" fmla="*/ 5192 h 10000"/>
                <a:gd name="connsiteX62" fmla="*/ 5455 w 10000"/>
                <a:gd name="connsiteY62" fmla="*/ 5091 h 10000"/>
                <a:gd name="connsiteX63" fmla="*/ 5385 w 10000"/>
                <a:gd name="connsiteY63" fmla="*/ 4990 h 10000"/>
                <a:gd name="connsiteX64" fmla="*/ 5276 w 10000"/>
                <a:gd name="connsiteY64" fmla="*/ 4948 h 10000"/>
                <a:gd name="connsiteX65" fmla="*/ 5263 w 10000"/>
                <a:gd name="connsiteY65" fmla="*/ 4899 h 10000"/>
                <a:gd name="connsiteX66" fmla="*/ 5112 w 10000"/>
                <a:gd name="connsiteY66" fmla="*/ 4806 h 10000"/>
                <a:gd name="connsiteX67" fmla="*/ 5122 w 10000"/>
                <a:gd name="connsiteY67" fmla="*/ 4770 h 10000"/>
                <a:gd name="connsiteX68" fmla="*/ 4971 w 10000"/>
                <a:gd name="connsiteY68" fmla="*/ 4722 h 10000"/>
                <a:gd name="connsiteX69" fmla="*/ 4957 w 10000"/>
                <a:gd name="connsiteY69" fmla="*/ 4627 h 10000"/>
                <a:gd name="connsiteX70" fmla="*/ 4700 w 10000"/>
                <a:gd name="connsiteY70" fmla="*/ 4544 h 10000"/>
                <a:gd name="connsiteX71" fmla="*/ 4555 w 10000"/>
                <a:gd name="connsiteY71" fmla="*/ 4368 h 10000"/>
                <a:gd name="connsiteX72" fmla="*/ 4344 w 10000"/>
                <a:gd name="connsiteY72" fmla="*/ 4360 h 10000"/>
                <a:gd name="connsiteX73" fmla="*/ 4272 w 10000"/>
                <a:gd name="connsiteY73" fmla="*/ 4325 h 10000"/>
                <a:gd name="connsiteX74" fmla="*/ 4169 w 10000"/>
                <a:gd name="connsiteY74" fmla="*/ 4350 h 10000"/>
                <a:gd name="connsiteX75" fmla="*/ 4002 w 10000"/>
                <a:gd name="connsiteY75" fmla="*/ 4350 h 10000"/>
                <a:gd name="connsiteX76" fmla="*/ 3764 w 10000"/>
                <a:gd name="connsiteY76" fmla="*/ 4552 h 10000"/>
                <a:gd name="connsiteX77" fmla="*/ 3685 w 10000"/>
                <a:gd name="connsiteY77" fmla="*/ 4646 h 10000"/>
                <a:gd name="connsiteX78" fmla="*/ 3472 w 10000"/>
                <a:gd name="connsiteY78" fmla="*/ 4501 h 10000"/>
                <a:gd name="connsiteX79" fmla="*/ 3319 w 10000"/>
                <a:gd name="connsiteY79" fmla="*/ 4442 h 10000"/>
                <a:gd name="connsiteX80" fmla="*/ 3164 w 10000"/>
                <a:gd name="connsiteY80" fmla="*/ 4450 h 10000"/>
                <a:gd name="connsiteX81" fmla="*/ 3010 w 10000"/>
                <a:gd name="connsiteY81" fmla="*/ 4492 h 10000"/>
                <a:gd name="connsiteX82" fmla="*/ 2882 w 10000"/>
                <a:gd name="connsiteY82" fmla="*/ 4460 h 10000"/>
                <a:gd name="connsiteX83" fmla="*/ 2762 w 10000"/>
                <a:gd name="connsiteY83" fmla="*/ 4509 h 10000"/>
                <a:gd name="connsiteX84" fmla="*/ 2646 w 10000"/>
                <a:gd name="connsiteY84" fmla="*/ 4610 h 10000"/>
                <a:gd name="connsiteX85" fmla="*/ 2373 w 10000"/>
                <a:gd name="connsiteY85" fmla="*/ 4426 h 10000"/>
                <a:gd name="connsiteX86" fmla="*/ 2338 w 10000"/>
                <a:gd name="connsiteY86" fmla="*/ 4239 h 10000"/>
                <a:gd name="connsiteX87" fmla="*/ 2551 w 10000"/>
                <a:gd name="connsiteY87" fmla="*/ 4165 h 10000"/>
                <a:gd name="connsiteX88" fmla="*/ 2538 w 10000"/>
                <a:gd name="connsiteY88" fmla="*/ 3963 h 10000"/>
                <a:gd name="connsiteX89" fmla="*/ 2739 w 10000"/>
                <a:gd name="connsiteY89" fmla="*/ 3728 h 10000"/>
                <a:gd name="connsiteX90" fmla="*/ 2718 w 10000"/>
                <a:gd name="connsiteY90" fmla="*/ 3685 h 10000"/>
                <a:gd name="connsiteX91" fmla="*/ 3199 w 10000"/>
                <a:gd name="connsiteY91" fmla="*/ 2912 h 10000"/>
                <a:gd name="connsiteX92" fmla="*/ 3460 w 10000"/>
                <a:gd name="connsiteY92" fmla="*/ 3030 h 10000"/>
                <a:gd name="connsiteX93" fmla="*/ 3613 w 10000"/>
                <a:gd name="connsiteY93" fmla="*/ 3080 h 10000"/>
                <a:gd name="connsiteX94" fmla="*/ 3764 w 10000"/>
                <a:gd name="connsiteY94" fmla="*/ 3080 h 10000"/>
                <a:gd name="connsiteX95" fmla="*/ 4002 w 10000"/>
                <a:gd name="connsiteY95" fmla="*/ 3174 h 10000"/>
                <a:gd name="connsiteX96" fmla="*/ 4037 w 10000"/>
                <a:gd name="connsiteY96" fmla="*/ 3113 h 10000"/>
                <a:gd name="connsiteX97" fmla="*/ 4192 w 10000"/>
                <a:gd name="connsiteY97" fmla="*/ 3097 h 10000"/>
                <a:gd name="connsiteX98" fmla="*/ 4323 w 10000"/>
                <a:gd name="connsiteY98" fmla="*/ 2997 h 10000"/>
                <a:gd name="connsiteX99" fmla="*/ 4485 w 10000"/>
                <a:gd name="connsiteY99" fmla="*/ 2920 h 10000"/>
                <a:gd name="connsiteX100" fmla="*/ 4555 w 10000"/>
                <a:gd name="connsiteY100" fmla="*/ 2843 h 10000"/>
                <a:gd name="connsiteX101" fmla="*/ 4804 w 10000"/>
                <a:gd name="connsiteY101" fmla="*/ 2793 h 10000"/>
                <a:gd name="connsiteX102" fmla="*/ 4936 w 10000"/>
                <a:gd name="connsiteY102" fmla="*/ 2800 h 10000"/>
                <a:gd name="connsiteX103" fmla="*/ 5040 w 10000"/>
                <a:gd name="connsiteY103" fmla="*/ 2726 h 10000"/>
                <a:gd name="connsiteX104" fmla="*/ 5122 w 10000"/>
                <a:gd name="connsiteY104" fmla="*/ 2624 h 10000"/>
                <a:gd name="connsiteX105" fmla="*/ 5087 w 10000"/>
                <a:gd name="connsiteY105" fmla="*/ 2608 h 10000"/>
                <a:gd name="connsiteX106" fmla="*/ 5122 w 10000"/>
                <a:gd name="connsiteY106" fmla="*/ 2499 h 10000"/>
                <a:gd name="connsiteX107" fmla="*/ 4982 w 10000"/>
                <a:gd name="connsiteY107" fmla="*/ 2499 h 10000"/>
                <a:gd name="connsiteX108" fmla="*/ 5050 w 10000"/>
                <a:gd name="connsiteY108" fmla="*/ 2407 h 10000"/>
                <a:gd name="connsiteX109" fmla="*/ 5066 w 10000"/>
                <a:gd name="connsiteY109" fmla="*/ 2297 h 10000"/>
                <a:gd name="connsiteX110" fmla="*/ 5122 w 10000"/>
                <a:gd name="connsiteY110" fmla="*/ 2271 h 10000"/>
                <a:gd name="connsiteX111" fmla="*/ 5228 w 10000"/>
                <a:gd name="connsiteY111" fmla="*/ 2163 h 10000"/>
                <a:gd name="connsiteX112" fmla="*/ 5216 w 10000"/>
                <a:gd name="connsiteY112" fmla="*/ 2078 h 10000"/>
                <a:gd name="connsiteX113" fmla="*/ 5304 w 10000"/>
                <a:gd name="connsiteY113" fmla="*/ 1984 h 10000"/>
                <a:gd name="connsiteX114" fmla="*/ 5397 w 10000"/>
                <a:gd name="connsiteY114" fmla="*/ 1927 h 10000"/>
                <a:gd name="connsiteX115" fmla="*/ 5432 w 10000"/>
                <a:gd name="connsiteY115" fmla="*/ 1827 h 10000"/>
                <a:gd name="connsiteX116" fmla="*/ 5420 w 10000"/>
                <a:gd name="connsiteY116" fmla="*/ 1793 h 10000"/>
                <a:gd name="connsiteX117" fmla="*/ 5503 w 10000"/>
                <a:gd name="connsiteY117" fmla="*/ 1725 h 10000"/>
                <a:gd name="connsiteX118" fmla="*/ 5621 w 10000"/>
                <a:gd name="connsiteY118" fmla="*/ 1523 h 10000"/>
                <a:gd name="connsiteX119" fmla="*/ 5656 w 10000"/>
                <a:gd name="connsiteY119" fmla="*/ 1405 h 10000"/>
                <a:gd name="connsiteX120" fmla="*/ 5716 w 10000"/>
                <a:gd name="connsiteY120" fmla="*/ 1413 h 10000"/>
                <a:gd name="connsiteX121" fmla="*/ 5878 w 10000"/>
                <a:gd name="connsiteY121" fmla="*/ 1280 h 10000"/>
                <a:gd name="connsiteX122" fmla="*/ 6067 w 10000"/>
                <a:gd name="connsiteY122" fmla="*/ 1202 h 10000"/>
                <a:gd name="connsiteX123" fmla="*/ 6089 w 10000"/>
                <a:gd name="connsiteY123" fmla="*/ 1111 h 10000"/>
                <a:gd name="connsiteX124" fmla="*/ 6163 w 10000"/>
                <a:gd name="connsiteY124" fmla="*/ 1011 h 10000"/>
                <a:gd name="connsiteX125" fmla="*/ 6139 w 10000"/>
                <a:gd name="connsiteY125" fmla="*/ 933 h 10000"/>
                <a:gd name="connsiteX126" fmla="*/ 6045 w 10000"/>
                <a:gd name="connsiteY126" fmla="*/ 867 h 10000"/>
                <a:gd name="connsiteX127" fmla="*/ 6089 w 10000"/>
                <a:gd name="connsiteY127" fmla="*/ 782 h 10000"/>
                <a:gd name="connsiteX128" fmla="*/ 6089 w 10000"/>
                <a:gd name="connsiteY128" fmla="*/ 680 h 10000"/>
                <a:gd name="connsiteX129" fmla="*/ 5915 w 10000"/>
                <a:gd name="connsiteY129" fmla="*/ 598 h 10000"/>
                <a:gd name="connsiteX130" fmla="*/ 5739 w 10000"/>
                <a:gd name="connsiteY130" fmla="*/ 646 h 10000"/>
                <a:gd name="connsiteX131" fmla="*/ 5656 w 10000"/>
                <a:gd name="connsiteY131" fmla="*/ 646 h 10000"/>
                <a:gd name="connsiteX132" fmla="*/ 5621 w 10000"/>
                <a:gd name="connsiteY132" fmla="*/ 589 h 10000"/>
                <a:gd name="connsiteX133" fmla="*/ 5621 w 10000"/>
                <a:gd name="connsiteY133" fmla="*/ 481 h 10000"/>
                <a:gd name="connsiteX134" fmla="*/ 5845 w 10000"/>
                <a:gd name="connsiteY134" fmla="*/ 368 h 10000"/>
                <a:gd name="connsiteX135" fmla="*/ 5915 w 10000"/>
                <a:gd name="connsiteY135" fmla="*/ 278 h 10000"/>
                <a:gd name="connsiteX136" fmla="*/ 6056 w 10000"/>
                <a:gd name="connsiteY136" fmla="*/ 202 h 10000"/>
                <a:gd name="connsiteX137" fmla="*/ 6186 w 10000"/>
                <a:gd name="connsiteY137" fmla="*/ 60 h 10000"/>
                <a:gd name="connsiteX138" fmla="*/ 6280 w 10000"/>
                <a:gd name="connsiteY138" fmla="*/ 33 h 10000"/>
                <a:gd name="connsiteX139" fmla="*/ 6410 w 10000"/>
                <a:gd name="connsiteY139" fmla="*/ 49 h 10000"/>
                <a:gd name="connsiteX140" fmla="*/ 6683 w 10000"/>
                <a:gd name="connsiteY140" fmla="*/ 0 h 10000"/>
                <a:gd name="connsiteX141" fmla="*/ 6812 w 10000"/>
                <a:gd name="connsiteY141" fmla="*/ 83 h 10000"/>
                <a:gd name="connsiteX142" fmla="*/ 6799 w 10000"/>
                <a:gd name="connsiteY142" fmla="*/ 144 h 10000"/>
                <a:gd name="connsiteX143" fmla="*/ 6861 w 10000"/>
                <a:gd name="connsiteY143" fmla="*/ 170 h 10000"/>
                <a:gd name="connsiteX144" fmla="*/ 6905 w 10000"/>
                <a:gd name="connsiteY144" fmla="*/ 227 h 10000"/>
                <a:gd name="connsiteX145" fmla="*/ 6835 w 10000"/>
                <a:gd name="connsiteY145" fmla="*/ 293 h 10000"/>
                <a:gd name="connsiteX146" fmla="*/ 6741 w 10000"/>
                <a:gd name="connsiteY146" fmla="*/ 447 h 10000"/>
                <a:gd name="connsiteX147" fmla="*/ 6590 w 10000"/>
                <a:gd name="connsiteY147" fmla="*/ 564 h 10000"/>
                <a:gd name="connsiteX148" fmla="*/ 6447 w 10000"/>
                <a:gd name="connsiteY148" fmla="*/ 631 h 10000"/>
                <a:gd name="connsiteX149" fmla="*/ 6555 w 10000"/>
                <a:gd name="connsiteY149" fmla="*/ 657 h 10000"/>
                <a:gd name="connsiteX150" fmla="*/ 6694 w 10000"/>
                <a:gd name="connsiteY150" fmla="*/ 759 h 10000"/>
                <a:gd name="connsiteX151" fmla="*/ 6789 w 10000"/>
                <a:gd name="connsiteY151" fmla="*/ 767 h 10000"/>
                <a:gd name="connsiteX152" fmla="*/ 6835 w 10000"/>
                <a:gd name="connsiteY152" fmla="*/ 875 h 10000"/>
                <a:gd name="connsiteX153" fmla="*/ 6928 w 10000"/>
                <a:gd name="connsiteY153" fmla="*/ 899 h 10000"/>
                <a:gd name="connsiteX154" fmla="*/ 7002 w 10000"/>
                <a:gd name="connsiteY154" fmla="*/ 890 h 10000"/>
                <a:gd name="connsiteX155" fmla="*/ 7143 w 10000"/>
                <a:gd name="connsiteY155" fmla="*/ 725 h 10000"/>
                <a:gd name="connsiteX156" fmla="*/ 7273 w 10000"/>
                <a:gd name="connsiteY156" fmla="*/ 742 h 10000"/>
                <a:gd name="connsiteX157" fmla="*/ 7294 w 10000"/>
                <a:gd name="connsiteY157" fmla="*/ 790 h 10000"/>
                <a:gd name="connsiteX158" fmla="*/ 7389 w 10000"/>
                <a:gd name="connsiteY158" fmla="*/ 850 h 10000"/>
                <a:gd name="connsiteX159" fmla="*/ 7389 w 10000"/>
                <a:gd name="connsiteY159" fmla="*/ 890 h 10000"/>
                <a:gd name="connsiteX160" fmla="*/ 7472 w 10000"/>
                <a:gd name="connsiteY160" fmla="*/ 917 h 10000"/>
                <a:gd name="connsiteX161" fmla="*/ 7590 w 10000"/>
                <a:gd name="connsiteY161" fmla="*/ 917 h 10000"/>
                <a:gd name="connsiteX162" fmla="*/ 7603 w 10000"/>
                <a:gd name="connsiteY162" fmla="*/ 993 h 10000"/>
                <a:gd name="connsiteX163" fmla="*/ 7499 w 10000"/>
                <a:gd name="connsiteY163" fmla="*/ 1028 h 10000"/>
                <a:gd name="connsiteX164" fmla="*/ 7590 w 10000"/>
                <a:gd name="connsiteY164" fmla="*/ 1356 h 10000"/>
                <a:gd name="connsiteX165" fmla="*/ 7687 w 10000"/>
                <a:gd name="connsiteY165" fmla="*/ 1505 h 10000"/>
                <a:gd name="connsiteX166" fmla="*/ 7661 w 10000"/>
                <a:gd name="connsiteY166" fmla="*/ 1575 h 10000"/>
                <a:gd name="connsiteX167" fmla="*/ 7744 w 10000"/>
                <a:gd name="connsiteY167" fmla="*/ 1649 h 10000"/>
                <a:gd name="connsiteX168" fmla="*/ 7758 w 10000"/>
                <a:gd name="connsiteY168" fmla="*/ 1700 h 10000"/>
                <a:gd name="connsiteX169" fmla="*/ 7980 w 10000"/>
                <a:gd name="connsiteY169" fmla="*/ 1757 h 10000"/>
                <a:gd name="connsiteX170" fmla="*/ 8254 w 10000"/>
                <a:gd name="connsiteY170" fmla="*/ 1708 h 10000"/>
                <a:gd name="connsiteX171" fmla="*/ 8286 w 10000"/>
                <a:gd name="connsiteY171" fmla="*/ 1641 h 10000"/>
                <a:gd name="connsiteX172" fmla="*/ 8381 w 10000"/>
                <a:gd name="connsiteY172" fmla="*/ 1665 h 10000"/>
                <a:gd name="connsiteX173" fmla="*/ 8441 w 10000"/>
                <a:gd name="connsiteY173" fmla="*/ 1725 h 10000"/>
                <a:gd name="connsiteX174" fmla="*/ 8586 w 10000"/>
                <a:gd name="connsiteY174" fmla="*/ 1683 h 10000"/>
                <a:gd name="connsiteX175" fmla="*/ 8667 w 10000"/>
                <a:gd name="connsiteY175" fmla="*/ 1683 h 10000"/>
                <a:gd name="connsiteX176" fmla="*/ 8785 w 10000"/>
                <a:gd name="connsiteY176" fmla="*/ 1749 h 10000"/>
                <a:gd name="connsiteX177" fmla="*/ 8853 w 10000"/>
                <a:gd name="connsiteY177" fmla="*/ 1657 h 10000"/>
                <a:gd name="connsiteX178" fmla="*/ 8996 w 10000"/>
                <a:gd name="connsiteY178" fmla="*/ 1700 h 10000"/>
                <a:gd name="connsiteX179" fmla="*/ 9070 w 10000"/>
                <a:gd name="connsiteY179" fmla="*/ 1649 h 10000"/>
                <a:gd name="connsiteX180" fmla="*/ 9126 w 10000"/>
                <a:gd name="connsiteY180" fmla="*/ 1657 h 10000"/>
                <a:gd name="connsiteX181" fmla="*/ 9184 w 10000"/>
                <a:gd name="connsiteY181" fmla="*/ 1609 h 10000"/>
                <a:gd name="connsiteX182" fmla="*/ 9174 w 10000"/>
                <a:gd name="connsiteY182" fmla="*/ 1557 h 10000"/>
                <a:gd name="connsiteX183" fmla="*/ 9257 w 10000"/>
                <a:gd name="connsiteY183" fmla="*/ 1531 h 10000"/>
                <a:gd name="connsiteX184" fmla="*/ 9315 w 10000"/>
                <a:gd name="connsiteY184" fmla="*/ 1447 h 10000"/>
                <a:gd name="connsiteX185" fmla="*/ 9484 w 10000"/>
                <a:gd name="connsiteY185" fmla="*/ 1456 h 10000"/>
                <a:gd name="connsiteX186" fmla="*/ 9729 w 10000"/>
                <a:gd name="connsiteY186" fmla="*/ 1700 h 10000"/>
                <a:gd name="connsiteX187" fmla="*/ 9775 w 10000"/>
                <a:gd name="connsiteY187" fmla="*/ 1784 h 10000"/>
                <a:gd name="connsiteX188" fmla="*/ 9942 w 10000"/>
                <a:gd name="connsiteY188" fmla="*/ 1894 h 10000"/>
                <a:gd name="connsiteX189" fmla="*/ 10000 w 10000"/>
                <a:gd name="connsiteY189" fmla="*/ 1994 h 10000"/>
                <a:gd name="connsiteX190" fmla="*/ 9870 w 10000"/>
                <a:gd name="connsiteY190" fmla="*/ 2130 h 10000"/>
                <a:gd name="connsiteX191" fmla="*/ 9775 w 10000"/>
                <a:gd name="connsiteY191" fmla="*/ 2180 h 10000"/>
                <a:gd name="connsiteX192" fmla="*/ 9824 w 10000"/>
                <a:gd name="connsiteY192" fmla="*/ 2323 h 10000"/>
                <a:gd name="connsiteX193" fmla="*/ 9679 w 10000"/>
                <a:gd name="connsiteY193" fmla="*/ 2433 h 10000"/>
                <a:gd name="connsiteX194" fmla="*/ 9598 w 10000"/>
                <a:gd name="connsiteY194" fmla="*/ 2458 h 10000"/>
                <a:gd name="connsiteX195" fmla="*/ 9598 w 10000"/>
                <a:gd name="connsiteY195" fmla="*/ 2533 h 10000"/>
                <a:gd name="connsiteX196" fmla="*/ 9493 w 10000"/>
                <a:gd name="connsiteY196" fmla="*/ 2677 h 10000"/>
                <a:gd name="connsiteX197" fmla="*/ 9422 w 10000"/>
                <a:gd name="connsiteY197" fmla="*/ 2685 h 10000"/>
                <a:gd name="connsiteX198" fmla="*/ 9435 w 10000"/>
                <a:gd name="connsiteY198" fmla="*/ 2785 h 10000"/>
                <a:gd name="connsiteX199" fmla="*/ 9371 w 10000"/>
                <a:gd name="connsiteY199" fmla="*/ 2860 h 10000"/>
                <a:gd name="connsiteX200" fmla="*/ 9389 w 10000"/>
                <a:gd name="connsiteY200" fmla="*/ 3198 h 10000"/>
                <a:gd name="connsiteX201" fmla="*/ 9422 w 10000"/>
                <a:gd name="connsiteY201" fmla="*/ 3223 h 10000"/>
                <a:gd name="connsiteX202" fmla="*/ 9410 w 10000"/>
                <a:gd name="connsiteY202" fmla="*/ 3333 h 10000"/>
                <a:gd name="connsiteX203" fmla="*/ 9389 w 10000"/>
                <a:gd name="connsiteY203" fmla="*/ 3433 h 10000"/>
                <a:gd name="connsiteX204" fmla="*/ 9304 w 10000"/>
                <a:gd name="connsiteY204" fmla="*/ 3483 h 10000"/>
                <a:gd name="connsiteX205" fmla="*/ 9151 w 10000"/>
                <a:gd name="connsiteY205" fmla="*/ 3442 h 10000"/>
                <a:gd name="connsiteX206" fmla="*/ 9081 w 10000"/>
                <a:gd name="connsiteY206" fmla="*/ 3501 h 10000"/>
                <a:gd name="connsiteX207" fmla="*/ 9091 w 10000"/>
                <a:gd name="connsiteY207" fmla="*/ 3551 h 10000"/>
                <a:gd name="connsiteX208" fmla="*/ 9042 w 10000"/>
                <a:gd name="connsiteY208" fmla="*/ 3651 h 10000"/>
                <a:gd name="connsiteX209" fmla="*/ 8961 w 10000"/>
                <a:gd name="connsiteY209" fmla="*/ 3720 h 10000"/>
                <a:gd name="connsiteX210" fmla="*/ 8938 w 10000"/>
                <a:gd name="connsiteY210" fmla="*/ 3838 h 10000"/>
                <a:gd name="connsiteX211" fmla="*/ 8880 w 10000"/>
                <a:gd name="connsiteY211" fmla="*/ 3939 h 10000"/>
                <a:gd name="connsiteX212" fmla="*/ 8890 w 10000"/>
                <a:gd name="connsiteY212" fmla="*/ 4006 h 10000"/>
                <a:gd name="connsiteX213" fmla="*/ 8867 w 10000"/>
                <a:gd name="connsiteY213" fmla="*/ 4074 h 10000"/>
                <a:gd name="connsiteX214" fmla="*/ 8913 w 10000"/>
                <a:gd name="connsiteY214" fmla="*/ 4132 h 10000"/>
                <a:gd name="connsiteX215" fmla="*/ 8843 w 10000"/>
                <a:gd name="connsiteY215" fmla="*/ 4224 h 10000"/>
                <a:gd name="connsiteX216" fmla="*/ 8726 w 10000"/>
                <a:gd name="connsiteY216" fmla="*/ 4082 h 10000"/>
                <a:gd name="connsiteX217" fmla="*/ 8726 w 10000"/>
                <a:gd name="connsiteY217" fmla="*/ 3972 h 10000"/>
                <a:gd name="connsiteX218" fmla="*/ 8691 w 10000"/>
                <a:gd name="connsiteY218" fmla="*/ 3955 h 10000"/>
                <a:gd name="connsiteX219" fmla="*/ 8547 w 10000"/>
                <a:gd name="connsiteY219" fmla="*/ 4030 h 10000"/>
                <a:gd name="connsiteX220" fmla="*/ 8323 w 10000"/>
                <a:gd name="connsiteY220" fmla="*/ 4207 h 10000"/>
                <a:gd name="connsiteX221" fmla="*/ 8193 w 10000"/>
                <a:gd name="connsiteY221" fmla="*/ 4334 h 10000"/>
                <a:gd name="connsiteX222" fmla="*/ 7992 w 10000"/>
                <a:gd name="connsiteY222" fmla="*/ 4401 h 10000"/>
                <a:gd name="connsiteX223" fmla="*/ 7920 w 10000"/>
                <a:gd name="connsiteY223" fmla="*/ 4501 h 10000"/>
                <a:gd name="connsiteX224" fmla="*/ 7863 w 10000"/>
                <a:gd name="connsiteY224" fmla="*/ 4535 h 10000"/>
                <a:gd name="connsiteX225" fmla="*/ 7638 w 10000"/>
                <a:gd name="connsiteY225" fmla="*/ 4627 h 10000"/>
                <a:gd name="connsiteX226" fmla="*/ 7449 w 10000"/>
                <a:gd name="connsiteY226" fmla="*/ 4737 h 10000"/>
                <a:gd name="connsiteX227" fmla="*/ 7404 w 10000"/>
                <a:gd name="connsiteY227" fmla="*/ 4823 h 10000"/>
                <a:gd name="connsiteX228" fmla="*/ 7330 w 10000"/>
                <a:gd name="connsiteY228" fmla="*/ 4863 h 10000"/>
                <a:gd name="connsiteX229" fmla="*/ 7426 w 10000"/>
                <a:gd name="connsiteY229" fmla="*/ 4972 h 10000"/>
                <a:gd name="connsiteX230" fmla="*/ 7520 w 10000"/>
                <a:gd name="connsiteY230" fmla="*/ 5056 h 10000"/>
                <a:gd name="connsiteX231" fmla="*/ 7650 w 10000"/>
                <a:gd name="connsiteY231" fmla="*/ 5091 h 10000"/>
                <a:gd name="connsiteX232" fmla="*/ 7603 w 10000"/>
                <a:gd name="connsiteY232" fmla="*/ 5150 h 10000"/>
                <a:gd name="connsiteX233" fmla="*/ 7696 w 10000"/>
                <a:gd name="connsiteY233" fmla="*/ 5167 h 10000"/>
                <a:gd name="connsiteX234" fmla="*/ 7696 w 10000"/>
                <a:gd name="connsiteY234" fmla="*/ 5267 h 10000"/>
                <a:gd name="connsiteX235" fmla="*/ 7768 w 10000"/>
                <a:gd name="connsiteY235" fmla="*/ 5343 h 10000"/>
                <a:gd name="connsiteX236" fmla="*/ 7884 w 10000"/>
                <a:gd name="connsiteY236" fmla="*/ 5327 h 10000"/>
                <a:gd name="connsiteX237" fmla="*/ 7934 w 10000"/>
                <a:gd name="connsiteY237" fmla="*/ 5243 h 10000"/>
                <a:gd name="connsiteX238" fmla="*/ 8027 w 10000"/>
                <a:gd name="connsiteY238" fmla="*/ 5234 h 10000"/>
                <a:gd name="connsiteX239" fmla="*/ 8038 w 10000"/>
                <a:gd name="connsiteY239" fmla="*/ 5167 h 10000"/>
                <a:gd name="connsiteX240" fmla="*/ 8159 w 10000"/>
                <a:gd name="connsiteY240" fmla="*/ 5167 h 10000"/>
                <a:gd name="connsiteX241" fmla="*/ 8110 w 10000"/>
                <a:gd name="connsiteY241" fmla="*/ 5251 h 10000"/>
                <a:gd name="connsiteX242" fmla="*/ 8226 w 10000"/>
                <a:gd name="connsiteY242" fmla="*/ 5292 h 10000"/>
                <a:gd name="connsiteX243" fmla="*/ 8205 w 10000"/>
                <a:gd name="connsiteY243" fmla="*/ 5368 h 10000"/>
                <a:gd name="connsiteX244" fmla="*/ 8027 w 10000"/>
                <a:gd name="connsiteY244" fmla="*/ 5377 h 10000"/>
                <a:gd name="connsiteX245" fmla="*/ 7899 w 10000"/>
                <a:gd name="connsiteY245" fmla="*/ 5427 h 10000"/>
                <a:gd name="connsiteX246" fmla="*/ 7782 w 10000"/>
                <a:gd name="connsiteY246" fmla="*/ 5454 h 10000"/>
                <a:gd name="connsiteX247" fmla="*/ 7782 w 10000"/>
                <a:gd name="connsiteY247" fmla="*/ 5571 h 10000"/>
                <a:gd name="connsiteX248" fmla="*/ 7899 w 10000"/>
                <a:gd name="connsiteY248" fmla="*/ 5698 h 10000"/>
                <a:gd name="connsiteX249" fmla="*/ 7803 w 10000"/>
                <a:gd name="connsiteY249" fmla="*/ 5815 h 10000"/>
                <a:gd name="connsiteX250" fmla="*/ 7613 w 10000"/>
                <a:gd name="connsiteY250" fmla="*/ 5830 h 10000"/>
                <a:gd name="connsiteX251" fmla="*/ 7638 w 10000"/>
                <a:gd name="connsiteY251" fmla="*/ 5965 h 10000"/>
                <a:gd name="connsiteX252" fmla="*/ 7627 w 10000"/>
                <a:gd name="connsiteY252" fmla="*/ 6051 h 10000"/>
                <a:gd name="connsiteX253" fmla="*/ 7567 w 10000"/>
                <a:gd name="connsiteY253" fmla="*/ 6092 h 10000"/>
                <a:gd name="connsiteX254" fmla="*/ 7449 w 10000"/>
                <a:gd name="connsiteY254" fmla="*/ 6058 h 10000"/>
                <a:gd name="connsiteX255" fmla="*/ 7345 w 10000"/>
                <a:gd name="connsiteY255" fmla="*/ 5949 h 10000"/>
                <a:gd name="connsiteX256" fmla="*/ 7226 w 10000"/>
                <a:gd name="connsiteY256" fmla="*/ 6034 h 10000"/>
                <a:gd name="connsiteX257" fmla="*/ 7108 w 10000"/>
                <a:gd name="connsiteY257" fmla="*/ 5975 h 10000"/>
                <a:gd name="connsiteX258" fmla="*/ 7095 w 10000"/>
                <a:gd name="connsiteY258" fmla="*/ 5942 h 10000"/>
                <a:gd name="connsiteX259" fmla="*/ 6928 w 10000"/>
                <a:gd name="connsiteY259" fmla="*/ 5865 h 10000"/>
                <a:gd name="connsiteX260" fmla="*/ 6882 w 10000"/>
                <a:gd name="connsiteY260" fmla="*/ 5882 h 10000"/>
                <a:gd name="connsiteX261" fmla="*/ 6905 w 10000"/>
                <a:gd name="connsiteY261" fmla="*/ 5975 h 10000"/>
                <a:gd name="connsiteX262" fmla="*/ 6812 w 10000"/>
                <a:gd name="connsiteY262" fmla="*/ 6092 h 10000"/>
                <a:gd name="connsiteX263" fmla="*/ 6882 w 10000"/>
                <a:gd name="connsiteY263" fmla="*/ 6118 h 10000"/>
                <a:gd name="connsiteX264" fmla="*/ 7014 w 10000"/>
                <a:gd name="connsiteY264" fmla="*/ 6100 h 10000"/>
                <a:gd name="connsiteX265" fmla="*/ 7037 w 10000"/>
                <a:gd name="connsiteY265" fmla="*/ 6142 h 10000"/>
                <a:gd name="connsiteX266" fmla="*/ 7014 w 10000"/>
                <a:gd name="connsiteY266" fmla="*/ 6194 h 10000"/>
                <a:gd name="connsiteX267" fmla="*/ 7060 w 10000"/>
                <a:gd name="connsiteY267" fmla="*/ 6260 h 10000"/>
                <a:gd name="connsiteX268" fmla="*/ 7166 w 10000"/>
                <a:gd name="connsiteY268" fmla="*/ 6304 h 10000"/>
                <a:gd name="connsiteX269" fmla="*/ 7143 w 10000"/>
                <a:gd name="connsiteY269" fmla="*/ 6405 h 10000"/>
                <a:gd name="connsiteX270" fmla="*/ 7213 w 10000"/>
                <a:gd name="connsiteY270" fmla="*/ 6455 h 10000"/>
                <a:gd name="connsiteX271" fmla="*/ 7129 w 10000"/>
                <a:gd name="connsiteY271" fmla="*/ 6505 h 10000"/>
                <a:gd name="connsiteX272" fmla="*/ 7108 w 10000"/>
                <a:gd name="connsiteY272" fmla="*/ 6689 h 10000"/>
                <a:gd name="connsiteX273" fmla="*/ 7060 w 10000"/>
                <a:gd name="connsiteY273" fmla="*/ 6697 h 10000"/>
                <a:gd name="connsiteX274" fmla="*/ 7118 w 10000"/>
                <a:gd name="connsiteY274" fmla="*/ 6781 h 10000"/>
                <a:gd name="connsiteX275" fmla="*/ 7129 w 10000"/>
                <a:gd name="connsiteY275" fmla="*/ 6924 h 10000"/>
                <a:gd name="connsiteX276" fmla="*/ 7189 w 10000"/>
                <a:gd name="connsiteY276" fmla="*/ 6958 h 10000"/>
                <a:gd name="connsiteX277" fmla="*/ 7203 w 10000"/>
                <a:gd name="connsiteY277" fmla="*/ 7002 h 10000"/>
                <a:gd name="connsiteX278" fmla="*/ 7249 w 10000"/>
                <a:gd name="connsiteY278" fmla="*/ 7010 h 10000"/>
                <a:gd name="connsiteX279" fmla="*/ 7257 w 10000"/>
                <a:gd name="connsiteY279" fmla="*/ 7093 h 10000"/>
                <a:gd name="connsiteX280" fmla="*/ 7236 w 10000"/>
                <a:gd name="connsiteY280" fmla="*/ 7153 h 10000"/>
                <a:gd name="connsiteX281" fmla="*/ 7358 w 10000"/>
                <a:gd name="connsiteY281" fmla="*/ 7187 h 10000"/>
                <a:gd name="connsiteX282" fmla="*/ 7532 w 10000"/>
                <a:gd name="connsiteY282" fmla="*/ 7117 h 10000"/>
                <a:gd name="connsiteX283" fmla="*/ 7791 w 10000"/>
                <a:gd name="connsiteY283" fmla="*/ 6984 h 10000"/>
                <a:gd name="connsiteX284" fmla="*/ 7863 w 10000"/>
                <a:gd name="connsiteY284" fmla="*/ 6984 h 10000"/>
                <a:gd name="connsiteX285" fmla="*/ 7863 w 10000"/>
                <a:gd name="connsiteY285" fmla="*/ 7085 h 10000"/>
                <a:gd name="connsiteX286" fmla="*/ 7911 w 10000"/>
                <a:gd name="connsiteY286" fmla="*/ 7101 h 10000"/>
                <a:gd name="connsiteX287" fmla="*/ 7992 w 10000"/>
                <a:gd name="connsiteY287" fmla="*/ 7220 h 10000"/>
                <a:gd name="connsiteX288" fmla="*/ 8050 w 10000"/>
                <a:gd name="connsiteY288" fmla="*/ 7229 h 10000"/>
                <a:gd name="connsiteX289" fmla="*/ 8015 w 10000"/>
                <a:gd name="connsiteY289" fmla="*/ 7296 h 10000"/>
                <a:gd name="connsiteX290" fmla="*/ 8110 w 10000"/>
                <a:gd name="connsiteY290" fmla="*/ 7447 h 10000"/>
                <a:gd name="connsiteX291" fmla="*/ 8110 w 10000"/>
                <a:gd name="connsiteY291" fmla="*/ 7522 h 10000"/>
                <a:gd name="connsiteX292" fmla="*/ 8159 w 10000"/>
                <a:gd name="connsiteY292" fmla="*/ 7608 h 10000"/>
                <a:gd name="connsiteX293" fmla="*/ 8085 w 10000"/>
                <a:gd name="connsiteY293" fmla="*/ 7674 h 10000"/>
                <a:gd name="connsiteX294" fmla="*/ 8004 w 10000"/>
                <a:gd name="connsiteY294" fmla="*/ 7666 h 10000"/>
                <a:gd name="connsiteX295" fmla="*/ 8004 w 10000"/>
                <a:gd name="connsiteY295" fmla="*/ 7709 h 10000"/>
                <a:gd name="connsiteX296" fmla="*/ 8085 w 10000"/>
                <a:gd name="connsiteY296" fmla="*/ 7758 h 10000"/>
                <a:gd name="connsiteX297" fmla="*/ 8122 w 10000"/>
                <a:gd name="connsiteY297" fmla="*/ 7725 h 10000"/>
                <a:gd name="connsiteX298" fmla="*/ 8193 w 10000"/>
                <a:gd name="connsiteY298" fmla="*/ 7800 h 10000"/>
                <a:gd name="connsiteX299" fmla="*/ 8277 w 10000"/>
                <a:gd name="connsiteY299" fmla="*/ 7800 h 10000"/>
                <a:gd name="connsiteX300" fmla="*/ 8226 w 10000"/>
                <a:gd name="connsiteY300" fmla="*/ 8012 h 10000"/>
                <a:gd name="connsiteX301" fmla="*/ 8193 w 10000"/>
                <a:gd name="connsiteY301" fmla="*/ 8054 h 10000"/>
                <a:gd name="connsiteX302" fmla="*/ 8085 w 10000"/>
                <a:gd name="connsiteY302" fmla="*/ 8037 h 10000"/>
                <a:gd name="connsiteX303" fmla="*/ 7957 w 10000"/>
                <a:gd name="connsiteY303" fmla="*/ 8062 h 10000"/>
                <a:gd name="connsiteX304" fmla="*/ 7911 w 10000"/>
                <a:gd name="connsiteY304" fmla="*/ 8112 h 10000"/>
                <a:gd name="connsiteX305" fmla="*/ 7899 w 10000"/>
                <a:gd name="connsiteY305" fmla="*/ 8163 h 10000"/>
                <a:gd name="connsiteX306" fmla="*/ 7818 w 10000"/>
                <a:gd name="connsiteY306" fmla="*/ 8220 h 10000"/>
                <a:gd name="connsiteX307" fmla="*/ 7687 w 10000"/>
                <a:gd name="connsiteY307" fmla="*/ 8230 h 10000"/>
                <a:gd name="connsiteX308" fmla="*/ 7661 w 10000"/>
                <a:gd name="connsiteY308" fmla="*/ 8255 h 10000"/>
                <a:gd name="connsiteX309" fmla="*/ 7578 w 10000"/>
                <a:gd name="connsiteY309" fmla="*/ 8212 h 10000"/>
                <a:gd name="connsiteX310" fmla="*/ 7499 w 10000"/>
                <a:gd name="connsiteY310" fmla="*/ 8220 h 10000"/>
                <a:gd name="connsiteX311" fmla="*/ 7449 w 10000"/>
                <a:gd name="connsiteY311" fmla="*/ 8188 h 10000"/>
                <a:gd name="connsiteX312" fmla="*/ 7345 w 10000"/>
                <a:gd name="connsiteY312" fmla="*/ 8171 h 10000"/>
                <a:gd name="connsiteX313" fmla="*/ 7368 w 10000"/>
                <a:gd name="connsiteY313" fmla="*/ 8230 h 10000"/>
                <a:gd name="connsiteX314" fmla="*/ 7319 w 10000"/>
                <a:gd name="connsiteY314" fmla="*/ 8289 h 10000"/>
                <a:gd name="connsiteX315" fmla="*/ 7143 w 10000"/>
                <a:gd name="connsiteY315" fmla="*/ 8281 h 10000"/>
                <a:gd name="connsiteX316" fmla="*/ 7085 w 10000"/>
                <a:gd name="connsiteY316" fmla="*/ 8255 h 10000"/>
                <a:gd name="connsiteX317" fmla="*/ 6990 w 10000"/>
                <a:gd name="connsiteY317" fmla="*/ 8281 h 10000"/>
                <a:gd name="connsiteX318" fmla="*/ 6977 w 10000"/>
                <a:gd name="connsiteY318" fmla="*/ 8364 h 10000"/>
                <a:gd name="connsiteX319" fmla="*/ 6799 w 10000"/>
                <a:gd name="connsiteY319" fmla="*/ 8458 h 10000"/>
                <a:gd name="connsiteX320" fmla="*/ 6741 w 10000"/>
                <a:gd name="connsiteY320" fmla="*/ 8407 h 10000"/>
                <a:gd name="connsiteX321" fmla="*/ 6613 w 10000"/>
                <a:gd name="connsiteY321" fmla="*/ 8431 h 10000"/>
                <a:gd name="connsiteX322" fmla="*/ 6530 w 10000"/>
                <a:gd name="connsiteY322" fmla="*/ 8458 h 10000"/>
                <a:gd name="connsiteX323" fmla="*/ 6518 w 10000"/>
                <a:gd name="connsiteY323" fmla="*/ 8498 h 10000"/>
                <a:gd name="connsiteX324" fmla="*/ 6336 w 10000"/>
                <a:gd name="connsiteY324" fmla="*/ 8591 h 10000"/>
                <a:gd name="connsiteX325" fmla="*/ 6236 w 10000"/>
                <a:gd name="connsiteY325" fmla="*/ 8574 h 10000"/>
                <a:gd name="connsiteX326" fmla="*/ 6128 w 10000"/>
                <a:gd name="connsiteY326" fmla="*/ 8607 h 10000"/>
                <a:gd name="connsiteX327" fmla="*/ 6045 w 10000"/>
                <a:gd name="connsiteY327" fmla="*/ 8660 h 10000"/>
                <a:gd name="connsiteX328" fmla="*/ 5927 w 10000"/>
                <a:gd name="connsiteY328" fmla="*/ 8693 h 10000"/>
                <a:gd name="connsiteX329" fmla="*/ 5936 w 10000"/>
                <a:gd name="connsiteY329" fmla="*/ 8742 h 10000"/>
                <a:gd name="connsiteX330" fmla="*/ 5834 w 10000"/>
                <a:gd name="connsiteY330" fmla="*/ 8776 h 10000"/>
                <a:gd name="connsiteX331" fmla="*/ 5677 w 10000"/>
                <a:gd name="connsiteY331" fmla="*/ 8920 h 10000"/>
                <a:gd name="connsiteX332" fmla="*/ 5656 w 10000"/>
                <a:gd name="connsiteY332" fmla="*/ 8980 h 10000"/>
                <a:gd name="connsiteX333" fmla="*/ 5607 w 10000"/>
                <a:gd name="connsiteY333" fmla="*/ 8962 h 10000"/>
                <a:gd name="connsiteX334" fmla="*/ 5631 w 10000"/>
                <a:gd name="connsiteY334" fmla="*/ 8920 h 10000"/>
                <a:gd name="connsiteX335" fmla="*/ 5478 w 10000"/>
                <a:gd name="connsiteY335" fmla="*/ 8702 h 10000"/>
                <a:gd name="connsiteX336" fmla="*/ 5478 w 10000"/>
                <a:gd name="connsiteY336" fmla="*/ 8616 h 10000"/>
                <a:gd name="connsiteX337" fmla="*/ 5410 w 10000"/>
                <a:gd name="connsiteY337" fmla="*/ 8616 h 10000"/>
                <a:gd name="connsiteX338" fmla="*/ 5191 w 10000"/>
                <a:gd name="connsiteY338" fmla="*/ 8533 h 10000"/>
                <a:gd name="connsiteX339" fmla="*/ 5066 w 10000"/>
                <a:gd name="connsiteY339" fmla="*/ 8574 h 10000"/>
                <a:gd name="connsiteX340" fmla="*/ 5029 w 10000"/>
                <a:gd name="connsiteY340" fmla="*/ 8625 h 10000"/>
                <a:gd name="connsiteX341" fmla="*/ 5122 w 10000"/>
                <a:gd name="connsiteY341" fmla="*/ 8684 h 10000"/>
                <a:gd name="connsiteX342" fmla="*/ 5145 w 10000"/>
                <a:gd name="connsiteY342" fmla="*/ 8734 h 10000"/>
                <a:gd name="connsiteX343" fmla="*/ 5087 w 10000"/>
                <a:gd name="connsiteY343" fmla="*/ 8785 h 10000"/>
                <a:gd name="connsiteX344" fmla="*/ 5100 w 10000"/>
                <a:gd name="connsiteY344" fmla="*/ 8826 h 10000"/>
                <a:gd name="connsiteX345" fmla="*/ 5077 w 10000"/>
                <a:gd name="connsiteY345" fmla="*/ 8912 h 10000"/>
                <a:gd name="connsiteX346" fmla="*/ 5087 w 10000"/>
                <a:gd name="connsiteY346" fmla="*/ 8996 h 10000"/>
                <a:gd name="connsiteX347" fmla="*/ 5159 w 10000"/>
                <a:gd name="connsiteY347" fmla="*/ 9130 h 10000"/>
                <a:gd name="connsiteX348" fmla="*/ 5087 w 10000"/>
                <a:gd name="connsiteY348" fmla="*/ 9179 h 10000"/>
                <a:gd name="connsiteX349" fmla="*/ 5100 w 10000"/>
                <a:gd name="connsiteY349" fmla="*/ 9224 h 10000"/>
                <a:gd name="connsiteX350" fmla="*/ 5040 w 10000"/>
                <a:gd name="connsiteY350" fmla="*/ 9240 h 10000"/>
                <a:gd name="connsiteX351" fmla="*/ 5006 w 10000"/>
                <a:gd name="connsiteY351" fmla="*/ 9265 h 10000"/>
                <a:gd name="connsiteX352" fmla="*/ 4779 w 10000"/>
                <a:gd name="connsiteY352" fmla="*/ 9248 h 10000"/>
                <a:gd name="connsiteX353" fmla="*/ 4745 w 10000"/>
                <a:gd name="connsiteY353" fmla="*/ 9197 h 10000"/>
                <a:gd name="connsiteX354" fmla="*/ 4673 w 10000"/>
                <a:gd name="connsiteY354" fmla="*/ 9232 h 10000"/>
                <a:gd name="connsiteX355" fmla="*/ 4522 w 10000"/>
                <a:gd name="connsiteY355" fmla="*/ 9214 h 10000"/>
                <a:gd name="connsiteX356" fmla="*/ 4416 w 10000"/>
                <a:gd name="connsiteY356" fmla="*/ 9240 h 10000"/>
                <a:gd name="connsiteX357" fmla="*/ 4354 w 10000"/>
                <a:gd name="connsiteY357" fmla="*/ 9062 h 10000"/>
                <a:gd name="connsiteX358" fmla="*/ 4295 w 10000"/>
                <a:gd name="connsiteY358" fmla="*/ 9055 h 10000"/>
                <a:gd name="connsiteX359" fmla="*/ 4224 w 10000"/>
                <a:gd name="connsiteY359" fmla="*/ 8945 h 10000"/>
                <a:gd name="connsiteX360" fmla="*/ 4263 w 10000"/>
                <a:gd name="connsiteY360" fmla="*/ 8895 h 10000"/>
                <a:gd name="connsiteX361" fmla="*/ 4344 w 10000"/>
                <a:gd name="connsiteY361" fmla="*/ 8920 h 10000"/>
                <a:gd name="connsiteX362" fmla="*/ 4381 w 10000"/>
                <a:gd name="connsiteY362" fmla="*/ 8860 h 10000"/>
                <a:gd name="connsiteX363" fmla="*/ 4323 w 10000"/>
                <a:gd name="connsiteY363" fmla="*/ 8818 h 10000"/>
                <a:gd name="connsiteX364" fmla="*/ 4354 w 10000"/>
                <a:gd name="connsiteY364" fmla="*/ 8776 h 10000"/>
                <a:gd name="connsiteX365" fmla="*/ 4203 w 10000"/>
                <a:gd name="connsiteY365" fmla="*/ 8693 h 10000"/>
                <a:gd name="connsiteX366" fmla="*/ 4213 w 10000"/>
                <a:gd name="connsiteY366" fmla="*/ 8650 h 10000"/>
                <a:gd name="connsiteX367" fmla="*/ 4120 w 10000"/>
                <a:gd name="connsiteY367" fmla="*/ 8607 h 10000"/>
                <a:gd name="connsiteX368" fmla="*/ 4178 w 10000"/>
                <a:gd name="connsiteY368" fmla="*/ 8559 h 10000"/>
                <a:gd name="connsiteX369" fmla="*/ 4154 w 10000"/>
                <a:gd name="connsiteY369" fmla="*/ 8498 h 10000"/>
                <a:gd name="connsiteX370" fmla="*/ 4048 w 10000"/>
                <a:gd name="connsiteY370" fmla="*/ 8407 h 10000"/>
                <a:gd name="connsiteX371" fmla="*/ 3979 w 10000"/>
                <a:gd name="connsiteY371" fmla="*/ 8329 h 10000"/>
                <a:gd name="connsiteX372" fmla="*/ 3837 w 10000"/>
                <a:gd name="connsiteY372" fmla="*/ 8364 h 10000"/>
                <a:gd name="connsiteX373" fmla="*/ 3756 w 10000"/>
                <a:gd name="connsiteY373" fmla="*/ 8356 h 10000"/>
                <a:gd name="connsiteX374" fmla="*/ 3708 w 10000"/>
                <a:gd name="connsiteY374" fmla="*/ 8431 h 10000"/>
                <a:gd name="connsiteX375" fmla="*/ 3544 w 10000"/>
                <a:gd name="connsiteY375" fmla="*/ 8440 h 10000"/>
                <a:gd name="connsiteX376" fmla="*/ 3482 w 10000"/>
                <a:gd name="connsiteY376" fmla="*/ 8431 h 10000"/>
                <a:gd name="connsiteX377" fmla="*/ 3342 w 10000"/>
                <a:gd name="connsiteY377" fmla="*/ 8490 h 10000"/>
                <a:gd name="connsiteX378" fmla="*/ 3356 w 10000"/>
                <a:gd name="connsiteY378" fmla="*/ 8607 h 10000"/>
                <a:gd name="connsiteX379" fmla="*/ 3319 w 10000"/>
                <a:gd name="connsiteY379" fmla="*/ 8684 h 10000"/>
                <a:gd name="connsiteX380" fmla="*/ 3319 w 10000"/>
                <a:gd name="connsiteY380" fmla="*/ 8750 h 10000"/>
                <a:gd name="connsiteX381" fmla="*/ 3199 w 10000"/>
                <a:gd name="connsiteY381" fmla="*/ 8802 h 10000"/>
                <a:gd name="connsiteX382" fmla="*/ 3070 w 10000"/>
                <a:gd name="connsiteY382" fmla="*/ 8811 h 10000"/>
                <a:gd name="connsiteX383" fmla="*/ 3033 w 10000"/>
                <a:gd name="connsiteY383" fmla="*/ 8785 h 10000"/>
                <a:gd name="connsiteX384" fmla="*/ 2917 w 10000"/>
                <a:gd name="connsiteY384" fmla="*/ 8759 h 10000"/>
                <a:gd name="connsiteX385" fmla="*/ 2850 w 10000"/>
                <a:gd name="connsiteY385" fmla="*/ 8811 h 10000"/>
                <a:gd name="connsiteX386" fmla="*/ 2832 w 10000"/>
                <a:gd name="connsiteY386" fmla="*/ 8860 h 10000"/>
                <a:gd name="connsiteX387" fmla="*/ 2762 w 10000"/>
                <a:gd name="connsiteY387" fmla="*/ 8869 h 10000"/>
                <a:gd name="connsiteX388" fmla="*/ 2751 w 10000"/>
                <a:gd name="connsiteY388" fmla="*/ 8920 h 10000"/>
                <a:gd name="connsiteX389" fmla="*/ 2623 w 10000"/>
                <a:gd name="connsiteY389" fmla="*/ 8802 h 10000"/>
                <a:gd name="connsiteX390" fmla="*/ 2040 w 10000"/>
                <a:gd name="connsiteY390" fmla="*/ 9021 h 10000"/>
                <a:gd name="connsiteX391" fmla="*/ 1888 w 10000"/>
                <a:gd name="connsiteY391" fmla="*/ 8768 h 10000"/>
                <a:gd name="connsiteX392" fmla="*/ 2040 w 10000"/>
                <a:gd name="connsiteY392" fmla="*/ 9278 h 10000"/>
                <a:gd name="connsiteX393" fmla="*/ 1182 w 10000"/>
                <a:gd name="connsiteY393" fmla="*/ 9449 h 10000"/>
                <a:gd name="connsiteX0" fmla="*/ 1182 w 10000"/>
                <a:gd name="connsiteY0" fmla="*/ 9449 h 10000"/>
                <a:gd name="connsiteX1" fmla="*/ 1275 w 10000"/>
                <a:gd name="connsiteY1" fmla="*/ 9779 h 10000"/>
                <a:gd name="connsiteX2" fmla="*/ 1189 w 10000"/>
                <a:gd name="connsiteY2" fmla="*/ 9788 h 10000"/>
                <a:gd name="connsiteX3" fmla="*/ 907 w 10000"/>
                <a:gd name="connsiteY3" fmla="*/ 9903 h 10000"/>
                <a:gd name="connsiteX4" fmla="*/ 745 w 10000"/>
                <a:gd name="connsiteY4" fmla="*/ 9921 h 10000"/>
                <a:gd name="connsiteX5" fmla="*/ 682 w 10000"/>
                <a:gd name="connsiteY5" fmla="*/ 9855 h 10000"/>
                <a:gd name="connsiteX6" fmla="*/ 426 w 10000"/>
                <a:gd name="connsiteY6" fmla="*/ 9912 h 10000"/>
                <a:gd name="connsiteX7" fmla="*/ 389 w 10000"/>
                <a:gd name="connsiteY7" fmla="*/ 9998 h 10000"/>
                <a:gd name="connsiteX8" fmla="*/ 238 w 10000"/>
                <a:gd name="connsiteY8" fmla="*/ 9980 h 10000"/>
                <a:gd name="connsiteX9" fmla="*/ 107 w 10000"/>
                <a:gd name="connsiteY9" fmla="*/ 9938 h 10000"/>
                <a:gd name="connsiteX10" fmla="*/ 0 w 10000"/>
                <a:gd name="connsiteY10" fmla="*/ 9964 h 10000"/>
                <a:gd name="connsiteX11" fmla="*/ 602 w 10000"/>
                <a:gd name="connsiteY11" fmla="*/ 6773 h 10000"/>
                <a:gd name="connsiteX12" fmla="*/ 874 w 10000"/>
                <a:gd name="connsiteY12" fmla="*/ 6781 h 10000"/>
                <a:gd name="connsiteX13" fmla="*/ 967 w 10000"/>
                <a:gd name="connsiteY13" fmla="*/ 6807 h 10000"/>
                <a:gd name="connsiteX14" fmla="*/ 1168 w 10000"/>
                <a:gd name="connsiteY14" fmla="*/ 6681 h 10000"/>
                <a:gd name="connsiteX15" fmla="*/ 1275 w 10000"/>
                <a:gd name="connsiteY15" fmla="*/ 6672 h 10000"/>
                <a:gd name="connsiteX16" fmla="*/ 1369 w 10000"/>
                <a:gd name="connsiteY16" fmla="*/ 6597 h 10000"/>
                <a:gd name="connsiteX17" fmla="*/ 1487 w 10000"/>
                <a:gd name="connsiteY17" fmla="*/ 6540 h 10000"/>
                <a:gd name="connsiteX18" fmla="*/ 1605 w 10000"/>
                <a:gd name="connsiteY18" fmla="*/ 6413 h 10000"/>
                <a:gd name="connsiteX19" fmla="*/ 1629 w 10000"/>
                <a:gd name="connsiteY19" fmla="*/ 6337 h 10000"/>
                <a:gd name="connsiteX20" fmla="*/ 1770 w 10000"/>
                <a:gd name="connsiteY20" fmla="*/ 6304 h 10000"/>
                <a:gd name="connsiteX21" fmla="*/ 1936 w 10000"/>
                <a:gd name="connsiteY21" fmla="*/ 6345 h 10000"/>
                <a:gd name="connsiteX22" fmla="*/ 2077 w 10000"/>
                <a:gd name="connsiteY22" fmla="*/ 6329 h 10000"/>
                <a:gd name="connsiteX23" fmla="*/ 2221 w 10000"/>
                <a:gd name="connsiteY23" fmla="*/ 6337 h 10000"/>
                <a:gd name="connsiteX24" fmla="*/ 2470 w 10000"/>
                <a:gd name="connsiteY24" fmla="*/ 6284 h 10000"/>
                <a:gd name="connsiteX25" fmla="*/ 2632 w 10000"/>
                <a:gd name="connsiteY25" fmla="*/ 6159 h 10000"/>
                <a:gd name="connsiteX26" fmla="*/ 2700 w 10000"/>
                <a:gd name="connsiteY26" fmla="*/ 6118 h 10000"/>
                <a:gd name="connsiteX27" fmla="*/ 2811 w 10000"/>
                <a:gd name="connsiteY27" fmla="*/ 6118 h 10000"/>
                <a:gd name="connsiteX28" fmla="*/ 2892 w 10000"/>
                <a:gd name="connsiteY28" fmla="*/ 6051 h 10000"/>
                <a:gd name="connsiteX29" fmla="*/ 2859 w 10000"/>
                <a:gd name="connsiteY29" fmla="*/ 5975 h 10000"/>
                <a:gd name="connsiteX30" fmla="*/ 2882 w 10000"/>
                <a:gd name="connsiteY30" fmla="*/ 5908 h 10000"/>
                <a:gd name="connsiteX31" fmla="*/ 2989 w 10000"/>
                <a:gd name="connsiteY31" fmla="*/ 5782 h 10000"/>
                <a:gd name="connsiteX32" fmla="*/ 3102 w 10000"/>
                <a:gd name="connsiteY32" fmla="*/ 5664 h 10000"/>
                <a:gd name="connsiteX33" fmla="*/ 3224 w 10000"/>
                <a:gd name="connsiteY33" fmla="*/ 5638 h 10000"/>
                <a:gd name="connsiteX34" fmla="*/ 3283 w 10000"/>
                <a:gd name="connsiteY34" fmla="*/ 5596 h 10000"/>
                <a:gd name="connsiteX35" fmla="*/ 3482 w 10000"/>
                <a:gd name="connsiteY35" fmla="*/ 5612 h 10000"/>
                <a:gd name="connsiteX36" fmla="*/ 3685 w 10000"/>
                <a:gd name="connsiteY36" fmla="*/ 5612 h 10000"/>
                <a:gd name="connsiteX37" fmla="*/ 3696 w 10000"/>
                <a:gd name="connsiteY37" fmla="*/ 5537 h 10000"/>
                <a:gd name="connsiteX38" fmla="*/ 3731 w 10000"/>
                <a:gd name="connsiteY38" fmla="*/ 5487 h 10000"/>
                <a:gd name="connsiteX39" fmla="*/ 3719 w 10000"/>
                <a:gd name="connsiteY39" fmla="*/ 5454 h 10000"/>
                <a:gd name="connsiteX40" fmla="*/ 3837 w 10000"/>
                <a:gd name="connsiteY40" fmla="*/ 5427 h 10000"/>
                <a:gd name="connsiteX41" fmla="*/ 3919 w 10000"/>
                <a:gd name="connsiteY41" fmla="*/ 5495 h 10000"/>
                <a:gd name="connsiteX42" fmla="*/ 4037 w 10000"/>
                <a:gd name="connsiteY42" fmla="*/ 5469 h 10000"/>
                <a:gd name="connsiteX43" fmla="*/ 4074 w 10000"/>
                <a:gd name="connsiteY43" fmla="*/ 5427 h 10000"/>
                <a:gd name="connsiteX44" fmla="*/ 4169 w 10000"/>
                <a:gd name="connsiteY44" fmla="*/ 5411 h 10000"/>
                <a:gd name="connsiteX45" fmla="*/ 4365 w 10000"/>
                <a:gd name="connsiteY45" fmla="*/ 5327 h 10000"/>
                <a:gd name="connsiteX46" fmla="*/ 4555 w 10000"/>
                <a:gd name="connsiteY46" fmla="*/ 5360 h 10000"/>
                <a:gd name="connsiteX47" fmla="*/ 4606 w 10000"/>
                <a:gd name="connsiteY47" fmla="*/ 5343 h 10000"/>
                <a:gd name="connsiteX48" fmla="*/ 4708 w 10000"/>
                <a:gd name="connsiteY48" fmla="*/ 5368 h 10000"/>
                <a:gd name="connsiteX49" fmla="*/ 4758 w 10000"/>
                <a:gd name="connsiteY49" fmla="*/ 5300 h 10000"/>
                <a:gd name="connsiteX50" fmla="*/ 4804 w 10000"/>
                <a:gd name="connsiteY50" fmla="*/ 5334 h 10000"/>
                <a:gd name="connsiteX51" fmla="*/ 4876 w 10000"/>
                <a:gd name="connsiteY51" fmla="*/ 5327 h 10000"/>
                <a:gd name="connsiteX52" fmla="*/ 4957 w 10000"/>
                <a:gd name="connsiteY52" fmla="*/ 5401 h 10000"/>
                <a:gd name="connsiteX53" fmla="*/ 5050 w 10000"/>
                <a:gd name="connsiteY53" fmla="*/ 5393 h 10000"/>
                <a:gd name="connsiteX54" fmla="*/ 5135 w 10000"/>
                <a:gd name="connsiteY54" fmla="*/ 5427 h 10000"/>
                <a:gd name="connsiteX55" fmla="*/ 5170 w 10000"/>
                <a:gd name="connsiteY55" fmla="*/ 5401 h 10000"/>
                <a:gd name="connsiteX56" fmla="*/ 5339 w 10000"/>
                <a:gd name="connsiteY56" fmla="*/ 5411 h 10000"/>
                <a:gd name="connsiteX57" fmla="*/ 5362 w 10000"/>
                <a:gd name="connsiteY57" fmla="*/ 5436 h 10000"/>
                <a:gd name="connsiteX58" fmla="*/ 5536 w 10000"/>
                <a:gd name="connsiteY58" fmla="*/ 5351 h 10000"/>
                <a:gd name="connsiteX59" fmla="*/ 5536 w 10000"/>
                <a:gd name="connsiteY59" fmla="*/ 5209 h 10000"/>
                <a:gd name="connsiteX60" fmla="*/ 5492 w 10000"/>
                <a:gd name="connsiteY60" fmla="*/ 5192 h 10000"/>
                <a:gd name="connsiteX61" fmla="*/ 5455 w 10000"/>
                <a:gd name="connsiteY61" fmla="*/ 5091 h 10000"/>
                <a:gd name="connsiteX62" fmla="*/ 5385 w 10000"/>
                <a:gd name="connsiteY62" fmla="*/ 4990 h 10000"/>
                <a:gd name="connsiteX63" fmla="*/ 5276 w 10000"/>
                <a:gd name="connsiteY63" fmla="*/ 4948 h 10000"/>
                <a:gd name="connsiteX64" fmla="*/ 5263 w 10000"/>
                <a:gd name="connsiteY64" fmla="*/ 4899 h 10000"/>
                <a:gd name="connsiteX65" fmla="*/ 5112 w 10000"/>
                <a:gd name="connsiteY65" fmla="*/ 4806 h 10000"/>
                <a:gd name="connsiteX66" fmla="*/ 5122 w 10000"/>
                <a:gd name="connsiteY66" fmla="*/ 4770 h 10000"/>
                <a:gd name="connsiteX67" fmla="*/ 4971 w 10000"/>
                <a:gd name="connsiteY67" fmla="*/ 4722 h 10000"/>
                <a:gd name="connsiteX68" fmla="*/ 4957 w 10000"/>
                <a:gd name="connsiteY68" fmla="*/ 4627 h 10000"/>
                <a:gd name="connsiteX69" fmla="*/ 4700 w 10000"/>
                <a:gd name="connsiteY69" fmla="*/ 4544 h 10000"/>
                <a:gd name="connsiteX70" fmla="*/ 4555 w 10000"/>
                <a:gd name="connsiteY70" fmla="*/ 4368 h 10000"/>
                <a:gd name="connsiteX71" fmla="*/ 4344 w 10000"/>
                <a:gd name="connsiteY71" fmla="*/ 4360 h 10000"/>
                <a:gd name="connsiteX72" fmla="*/ 4272 w 10000"/>
                <a:gd name="connsiteY72" fmla="*/ 4325 h 10000"/>
                <a:gd name="connsiteX73" fmla="*/ 4169 w 10000"/>
                <a:gd name="connsiteY73" fmla="*/ 4350 h 10000"/>
                <a:gd name="connsiteX74" fmla="*/ 4002 w 10000"/>
                <a:gd name="connsiteY74" fmla="*/ 4350 h 10000"/>
                <a:gd name="connsiteX75" fmla="*/ 3764 w 10000"/>
                <a:gd name="connsiteY75" fmla="*/ 4552 h 10000"/>
                <a:gd name="connsiteX76" fmla="*/ 3685 w 10000"/>
                <a:gd name="connsiteY76" fmla="*/ 4646 h 10000"/>
                <a:gd name="connsiteX77" fmla="*/ 3472 w 10000"/>
                <a:gd name="connsiteY77" fmla="*/ 4501 h 10000"/>
                <a:gd name="connsiteX78" fmla="*/ 3319 w 10000"/>
                <a:gd name="connsiteY78" fmla="*/ 4442 h 10000"/>
                <a:gd name="connsiteX79" fmla="*/ 3164 w 10000"/>
                <a:gd name="connsiteY79" fmla="*/ 4450 h 10000"/>
                <a:gd name="connsiteX80" fmla="*/ 3010 w 10000"/>
                <a:gd name="connsiteY80" fmla="*/ 4492 h 10000"/>
                <a:gd name="connsiteX81" fmla="*/ 2882 w 10000"/>
                <a:gd name="connsiteY81" fmla="*/ 4460 h 10000"/>
                <a:gd name="connsiteX82" fmla="*/ 2762 w 10000"/>
                <a:gd name="connsiteY82" fmla="*/ 4509 h 10000"/>
                <a:gd name="connsiteX83" fmla="*/ 2646 w 10000"/>
                <a:gd name="connsiteY83" fmla="*/ 4610 h 10000"/>
                <a:gd name="connsiteX84" fmla="*/ 2373 w 10000"/>
                <a:gd name="connsiteY84" fmla="*/ 4426 h 10000"/>
                <a:gd name="connsiteX85" fmla="*/ 2338 w 10000"/>
                <a:gd name="connsiteY85" fmla="*/ 4239 h 10000"/>
                <a:gd name="connsiteX86" fmla="*/ 2551 w 10000"/>
                <a:gd name="connsiteY86" fmla="*/ 4165 h 10000"/>
                <a:gd name="connsiteX87" fmla="*/ 2538 w 10000"/>
                <a:gd name="connsiteY87" fmla="*/ 3963 h 10000"/>
                <a:gd name="connsiteX88" fmla="*/ 2739 w 10000"/>
                <a:gd name="connsiteY88" fmla="*/ 3728 h 10000"/>
                <a:gd name="connsiteX89" fmla="*/ 2718 w 10000"/>
                <a:gd name="connsiteY89" fmla="*/ 3685 h 10000"/>
                <a:gd name="connsiteX90" fmla="*/ 3199 w 10000"/>
                <a:gd name="connsiteY90" fmla="*/ 2912 h 10000"/>
                <a:gd name="connsiteX91" fmla="*/ 3460 w 10000"/>
                <a:gd name="connsiteY91" fmla="*/ 3030 h 10000"/>
                <a:gd name="connsiteX92" fmla="*/ 3613 w 10000"/>
                <a:gd name="connsiteY92" fmla="*/ 3080 h 10000"/>
                <a:gd name="connsiteX93" fmla="*/ 3764 w 10000"/>
                <a:gd name="connsiteY93" fmla="*/ 3080 h 10000"/>
                <a:gd name="connsiteX94" fmla="*/ 4002 w 10000"/>
                <a:gd name="connsiteY94" fmla="*/ 3174 h 10000"/>
                <a:gd name="connsiteX95" fmla="*/ 4037 w 10000"/>
                <a:gd name="connsiteY95" fmla="*/ 3113 h 10000"/>
                <a:gd name="connsiteX96" fmla="*/ 4192 w 10000"/>
                <a:gd name="connsiteY96" fmla="*/ 3097 h 10000"/>
                <a:gd name="connsiteX97" fmla="*/ 4323 w 10000"/>
                <a:gd name="connsiteY97" fmla="*/ 2997 h 10000"/>
                <a:gd name="connsiteX98" fmla="*/ 4485 w 10000"/>
                <a:gd name="connsiteY98" fmla="*/ 2920 h 10000"/>
                <a:gd name="connsiteX99" fmla="*/ 4555 w 10000"/>
                <a:gd name="connsiteY99" fmla="*/ 2843 h 10000"/>
                <a:gd name="connsiteX100" fmla="*/ 4804 w 10000"/>
                <a:gd name="connsiteY100" fmla="*/ 2793 h 10000"/>
                <a:gd name="connsiteX101" fmla="*/ 4936 w 10000"/>
                <a:gd name="connsiteY101" fmla="*/ 2800 h 10000"/>
                <a:gd name="connsiteX102" fmla="*/ 5040 w 10000"/>
                <a:gd name="connsiteY102" fmla="*/ 2726 h 10000"/>
                <a:gd name="connsiteX103" fmla="*/ 5122 w 10000"/>
                <a:gd name="connsiteY103" fmla="*/ 2624 h 10000"/>
                <a:gd name="connsiteX104" fmla="*/ 5087 w 10000"/>
                <a:gd name="connsiteY104" fmla="*/ 2608 h 10000"/>
                <a:gd name="connsiteX105" fmla="*/ 5122 w 10000"/>
                <a:gd name="connsiteY105" fmla="*/ 2499 h 10000"/>
                <a:gd name="connsiteX106" fmla="*/ 4982 w 10000"/>
                <a:gd name="connsiteY106" fmla="*/ 2499 h 10000"/>
                <a:gd name="connsiteX107" fmla="*/ 5050 w 10000"/>
                <a:gd name="connsiteY107" fmla="*/ 2407 h 10000"/>
                <a:gd name="connsiteX108" fmla="*/ 5066 w 10000"/>
                <a:gd name="connsiteY108" fmla="*/ 2297 h 10000"/>
                <a:gd name="connsiteX109" fmla="*/ 5122 w 10000"/>
                <a:gd name="connsiteY109" fmla="*/ 2271 h 10000"/>
                <a:gd name="connsiteX110" fmla="*/ 5228 w 10000"/>
                <a:gd name="connsiteY110" fmla="*/ 2163 h 10000"/>
                <a:gd name="connsiteX111" fmla="*/ 5216 w 10000"/>
                <a:gd name="connsiteY111" fmla="*/ 2078 h 10000"/>
                <a:gd name="connsiteX112" fmla="*/ 5304 w 10000"/>
                <a:gd name="connsiteY112" fmla="*/ 1984 h 10000"/>
                <a:gd name="connsiteX113" fmla="*/ 5397 w 10000"/>
                <a:gd name="connsiteY113" fmla="*/ 1927 h 10000"/>
                <a:gd name="connsiteX114" fmla="*/ 5432 w 10000"/>
                <a:gd name="connsiteY114" fmla="*/ 1827 h 10000"/>
                <a:gd name="connsiteX115" fmla="*/ 5420 w 10000"/>
                <a:gd name="connsiteY115" fmla="*/ 1793 h 10000"/>
                <a:gd name="connsiteX116" fmla="*/ 5503 w 10000"/>
                <a:gd name="connsiteY116" fmla="*/ 1725 h 10000"/>
                <a:gd name="connsiteX117" fmla="*/ 5621 w 10000"/>
                <a:gd name="connsiteY117" fmla="*/ 1523 h 10000"/>
                <a:gd name="connsiteX118" fmla="*/ 5656 w 10000"/>
                <a:gd name="connsiteY118" fmla="*/ 1405 h 10000"/>
                <a:gd name="connsiteX119" fmla="*/ 5716 w 10000"/>
                <a:gd name="connsiteY119" fmla="*/ 1413 h 10000"/>
                <a:gd name="connsiteX120" fmla="*/ 5878 w 10000"/>
                <a:gd name="connsiteY120" fmla="*/ 1280 h 10000"/>
                <a:gd name="connsiteX121" fmla="*/ 6067 w 10000"/>
                <a:gd name="connsiteY121" fmla="*/ 1202 h 10000"/>
                <a:gd name="connsiteX122" fmla="*/ 6089 w 10000"/>
                <a:gd name="connsiteY122" fmla="*/ 1111 h 10000"/>
                <a:gd name="connsiteX123" fmla="*/ 6163 w 10000"/>
                <a:gd name="connsiteY123" fmla="*/ 1011 h 10000"/>
                <a:gd name="connsiteX124" fmla="*/ 6139 w 10000"/>
                <a:gd name="connsiteY124" fmla="*/ 933 h 10000"/>
                <a:gd name="connsiteX125" fmla="*/ 6045 w 10000"/>
                <a:gd name="connsiteY125" fmla="*/ 867 h 10000"/>
                <a:gd name="connsiteX126" fmla="*/ 6089 w 10000"/>
                <a:gd name="connsiteY126" fmla="*/ 782 h 10000"/>
                <a:gd name="connsiteX127" fmla="*/ 6089 w 10000"/>
                <a:gd name="connsiteY127" fmla="*/ 680 h 10000"/>
                <a:gd name="connsiteX128" fmla="*/ 5915 w 10000"/>
                <a:gd name="connsiteY128" fmla="*/ 598 h 10000"/>
                <a:gd name="connsiteX129" fmla="*/ 5739 w 10000"/>
                <a:gd name="connsiteY129" fmla="*/ 646 h 10000"/>
                <a:gd name="connsiteX130" fmla="*/ 5656 w 10000"/>
                <a:gd name="connsiteY130" fmla="*/ 646 h 10000"/>
                <a:gd name="connsiteX131" fmla="*/ 5621 w 10000"/>
                <a:gd name="connsiteY131" fmla="*/ 589 h 10000"/>
                <a:gd name="connsiteX132" fmla="*/ 5621 w 10000"/>
                <a:gd name="connsiteY132" fmla="*/ 481 h 10000"/>
                <a:gd name="connsiteX133" fmla="*/ 5845 w 10000"/>
                <a:gd name="connsiteY133" fmla="*/ 368 h 10000"/>
                <a:gd name="connsiteX134" fmla="*/ 5915 w 10000"/>
                <a:gd name="connsiteY134" fmla="*/ 278 h 10000"/>
                <a:gd name="connsiteX135" fmla="*/ 6056 w 10000"/>
                <a:gd name="connsiteY135" fmla="*/ 202 h 10000"/>
                <a:gd name="connsiteX136" fmla="*/ 6186 w 10000"/>
                <a:gd name="connsiteY136" fmla="*/ 60 h 10000"/>
                <a:gd name="connsiteX137" fmla="*/ 6280 w 10000"/>
                <a:gd name="connsiteY137" fmla="*/ 33 h 10000"/>
                <a:gd name="connsiteX138" fmla="*/ 6410 w 10000"/>
                <a:gd name="connsiteY138" fmla="*/ 49 h 10000"/>
                <a:gd name="connsiteX139" fmla="*/ 6683 w 10000"/>
                <a:gd name="connsiteY139" fmla="*/ 0 h 10000"/>
                <a:gd name="connsiteX140" fmla="*/ 6812 w 10000"/>
                <a:gd name="connsiteY140" fmla="*/ 83 h 10000"/>
                <a:gd name="connsiteX141" fmla="*/ 6799 w 10000"/>
                <a:gd name="connsiteY141" fmla="*/ 144 h 10000"/>
                <a:gd name="connsiteX142" fmla="*/ 6861 w 10000"/>
                <a:gd name="connsiteY142" fmla="*/ 170 h 10000"/>
                <a:gd name="connsiteX143" fmla="*/ 6905 w 10000"/>
                <a:gd name="connsiteY143" fmla="*/ 227 h 10000"/>
                <a:gd name="connsiteX144" fmla="*/ 6835 w 10000"/>
                <a:gd name="connsiteY144" fmla="*/ 293 h 10000"/>
                <a:gd name="connsiteX145" fmla="*/ 6741 w 10000"/>
                <a:gd name="connsiteY145" fmla="*/ 447 h 10000"/>
                <a:gd name="connsiteX146" fmla="*/ 6590 w 10000"/>
                <a:gd name="connsiteY146" fmla="*/ 564 h 10000"/>
                <a:gd name="connsiteX147" fmla="*/ 6447 w 10000"/>
                <a:gd name="connsiteY147" fmla="*/ 631 h 10000"/>
                <a:gd name="connsiteX148" fmla="*/ 6555 w 10000"/>
                <a:gd name="connsiteY148" fmla="*/ 657 h 10000"/>
                <a:gd name="connsiteX149" fmla="*/ 6694 w 10000"/>
                <a:gd name="connsiteY149" fmla="*/ 759 h 10000"/>
                <a:gd name="connsiteX150" fmla="*/ 6789 w 10000"/>
                <a:gd name="connsiteY150" fmla="*/ 767 h 10000"/>
                <a:gd name="connsiteX151" fmla="*/ 6835 w 10000"/>
                <a:gd name="connsiteY151" fmla="*/ 875 h 10000"/>
                <a:gd name="connsiteX152" fmla="*/ 6928 w 10000"/>
                <a:gd name="connsiteY152" fmla="*/ 899 h 10000"/>
                <a:gd name="connsiteX153" fmla="*/ 7002 w 10000"/>
                <a:gd name="connsiteY153" fmla="*/ 890 h 10000"/>
                <a:gd name="connsiteX154" fmla="*/ 7143 w 10000"/>
                <a:gd name="connsiteY154" fmla="*/ 725 h 10000"/>
                <a:gd name="connsiteX155" fmla="*/ 7273 w 10000"/>
                <a:gd name="connsiteY155" fmla="*/ 742 h 10000"/>
                <a:gd name="connsiteX156" fmla="*/ 7294 w 10000"/>
                <a:gd name="connsiteY156" fmla="*/ 790 h 10000"/>
                <a:gd name="connsiteX157" fmla="*/ 7389 w 10000"/>
                <a:gd name="connsiteY157" fmla="*/ 850 h 10000"/>
                <a:gd name="connsiteX158" fmla="*/ 7389 w 10000"/>
                <a:gd name="connsiteY158" fmla="*/ 890 h 10000"/>
                <a:gd name="connsiteX159" fmla="*/ 7472 w 10000"/>
                <a:gd name="connsiteY159" fmla="*/ 917 h 10000"/>
                <a:gd name="connsiteX160" fmla="*/ 7590 w 10000"/>
                <a:gd name="connsiteY160" fmla="*/ 917 h 10000"/>
                <a:gd name="connsiteX161" fmla="*/ 7603 w 10000"/>
                <a:gd name="connsiteY161" fmla="*/ 993 h 10000"/>
                <a:gd name="connsiteX162" fmla="*/ 7499 w 10000"/>
                <a:gd name="connsiteY162" fmla="*/ 1028 h 10000"/>
                <a:gd name="connsiteX163" fmla="*/ 7590 w 10000"/>
                <a:gd name="connsiteY163" fmla="*/ 1356 h 10000"/>
                <a:gd name="connsiteX164" fmla="*/ 7687 w 10000"/>
                <a:gd name="connsiteY164" fmla="*/ 1505 h 10000"/>
                <a:gd name="connsiteX165" fmla="*/ 7661 w 10000"/>
                <a:gd name="connsiteY165" fmla="*/ 1575 h 10000"/>
                <a:gd name="connsiteX166" fmla="*/ 7744 w 10000"/>
                <a:gd name="connsiteY166" fmla="*/ 1649 h 10000"/>
                <a:gd name="connsiteX167" fmla="*/ 7758 w 10000"/>
                <a:gd name="connsiteY167" fmla="*/ 1700 h 10000"/>
                <a:gd name="connsiteX168" fmla="*/ 7980 w 10000"/>
                <a:gd name="connsiteY168" fmla="*/ 1757 h 10000"/>
                <a:gd name="connsiteX169" fmla="*/ 8254 w 10000"/>
                <a:gd name="connsiteY169" fmla="*/ 1708 h 10000"/>
                <a:gd name="connsiteX170" fmla="*/ 8286 w 10000"/>
                <a:gd name="connsiteY170" fmla="*/ 1641 h 10000"/>
                <a:gd name="connsiteX171" fmla="*/ 8381 w 10000"/>
                <a:gd name="connsiteY171" fmla="*/ 1665 h 10000"/>
                <a:gd name="connsiteX172" fmla="*/ 8441 w 10000"/>
                <a:gd name="connsiteY172" fmla="*/ 1725 h 10000"/>
                <a:gd name="connsiteX173" fmla="*/ 8586 w 10000"/>
                <a:gd name="connsiteY173" fmla="*/ 1683 h 10000"/>
                <a:gd name="connsiteX174" fmla="*/ 8667 w 10000"/>
                <a:gd name="connsiteY174" fmla="*/ 1683 h 10000"/>
                <a:gd name="connsiteX175" fmla="*/ 8785 w 10000"/>
                <a:gd name="connsiteY175" fmla="*/ 1749 h 10000"/>
                <a:gd name="connsiteX176" fmla="*/ 8853 w 10000"/>
                <a:gd name="connsiteY176" fmla="*/ 1657 h 10000"/>
                <a:gd name="connsiteX177" fmla="*/ 8996 w 10000"/>
                <a:gd name="connsiteY177" fmla="*/ 1700 h 10000"/>
                <a:gd name="connsiteX178" fmla="*/ 9070 w 10000"/>
                <a:gd name="connsiteY178" fmla="*/ 1649 h 10000"/>
                <a:gd name="connsiteX179" fmla="*/ 9126 w 10000"/>
                <a:gd name="connsiteY179" fmla="*/ 1657 h 10000"/>
                <a:gd name="connsiteX180" fmla="*/ 9184 w 10000"/>
                <a:gd name="connsiteY180" fmla="*/ 1609 h 10000"/>
                <a:gd name="connsiteX181" fmla="*/ 9174 w 10000"/>
                <a:gd name="connsiteY181" fmla="*/ 1557 h 10000"/>
                <a:gd name="connsiteX182" fmla="*/ 9257 w 10000"/>
                <a:gd name="connsiteY182" fmla="*/ 1531 h 10000"/>
                <a:gd name="connsiteX183" fmla="*/ 9315 w 10000"/>
                <a:gd name="connsiteY183" fmla="*/ 1447 h 10000"/>
                <a:gd name="connsiteX184" fmla="*/ 9484 w 10000"/>
                <a:gd name="connsiteY184" fmla="*/ 1456 h 10000"/>
                <a:gd name="connsiteX185" fmla="*/ 9729 w 10000"/>
                <a:gd name="connsiteY185" fmla="*/ 1700 h 10000"/>
                <a:gd name="connsiteX186" fmla="*/ 9775 w 10000"/>
                <a:gd name="connsiteY186" fmla="*/ 1784 h 10000"/>
                <a:gd name="connsiteX187" fmla="*/ 9942 w 10000"/>
                <a:gd name="connsiteY187" fmla="*/ 1894 h 10000"/>
                <a:gd name="connsiteX188" fmla="*/ 10000 w 10000"/>
                <a:gd name="connsiteY188" fmla="*/ 1994 h 10000"/>
                <a:gd name="connsiteX189" fmla="*/ 9870 w 10000"/>
                <a:gd name="connsiteY189" fmla="*/ 2130 h 10000"/>
                <a:gd name="connsiteX190" fmla="*/ 9775 w 10000"/>
                <a:gd name="connsiteY190" fmla="*/ 2180 h 10000"/>
                <a:gd name="connsiteX191" fmla="*/ 9824 w 10000"/>
                <a:gd name="connsiteY191" fmla="*/ 2323 h 10000"/>
                <a:gd name="connsiteX192" fmla="*/ 9679 w 10000"/>
                <a:gd name="connsiteY192" fmla="*/ 2433 h 10000"/>
                <a:gd name="connsiteX193" fmla="*/ 9598 w 10000"/>
                <a:gd name="connsiteY193" fmla="*/ 2458 h 10000"/>
                <a:gd name="connsiteX194" fmla="*/ 9598 w 10000"/>
                <a:gd name="connsiteY194" fmla="*/ 2533 h 10000"/>
                <a:gd name="connsiteX195" fmla="*/ 9493 w 10000"/>
                <a:gd name="connsiteY195" fmla="*/ 2677 h 10000"/>
                <a:gd name="connsiteX196" fmla="*/ 9422 w 10000"/>
                <a:gd name="connsiteY196" fmla="*/ 2685 h 10000"/>
                <a:gd name="connsiteX197" fmla="*/ 9435 w 10000"/>
                <a:gd name="connsiteY197" fmla="*/ 2785 h 10000"/>
                <a:gd name="connsiteX198" fmla="*/ 9371 w 10000"/>
                <a:gd name="connsiteY198" fmla="*/ 2860 h 10000"/>
                <a:gd name="connsiteX199" fmla="*/ 9389 w 10000"/>
                <a:gd name="connsiteY199" fmla="*/ 3198 h 10000"/>
                <a:gd name="connsiteX200" fmla="*/ 9422 w 10000"/>
                <a:gd name="connsiteY200" fmla="*/ 3223 h 10000"/>
                <a:gd name="connsiteX201" fmla="*/ 9410 w 10000"/>
                <a:gd name="connsiteY201" fmla="*/ 3333 h 10000"/>
                <a:gd name="connsiteX202" fmla="*/ 9389 w 10000"/>
                <a:gd name="connsiteY202" fmla="*/ 3433 h 10000"/>
                <a:gd name="connsiteX203" fmla="*/ 9304 w 10000"/>
                <a:gd name="connsiteY203" fmla="*/ 3483 h 10000"/>
                <a:gd name="connsiteX204" fmla="*/ 9151 w 10000"/>
                <a:gd name="connsiteY204" fmla="*/ 3442 h 10000"/>
                <a:gd name="connsiteX205" fmla="*/ 9081 w 10000"/>
                <a:gd name="connsiteY205" fmla="*/ 3501 h 10000"/>
                <a:gd name="connsiteX206" fmla="*/ 9091 w 10000"/>
                <a:gd name="connsiteY206" fmla="*/ 3551 h 10000"/>
                <a:gd name="connsiteX207" fmla="*/ 9042 w 10000"/>
                <a:gd name="connsiteY207" fmla="*/ 3651 h 10000"/>
                <a:gd name="connsiteX208" fmla="*/ 8961 w 10000"/>
                <a:gd name="connsiteY208" fmla="*/ 3720 h 10000"/>
                <a:gd name="connsiteX209" fmla="*/ 8938 w 10000"/>
                <a:gd name="connsiteY209" fmla="*/ 3838 h 10000"/>
                <a:gd name="connsiteX210" fmla="*/ 8880 w 10000"/>
                <a:gd name="connsiteY210" fmla="*/ 3939 h 10000"/>
                <a:gd name="connsiteX211" fmla="*/ 8890 w 10000"/>
                <a:gd name="connsiteY211" fmla="*/ 4006 h 10000"/>
                <a:gd name="connsiteX212" fmla="*/ 8867 w 10000"/>
                <a:gd name="connsiteY212" fmla="*/ 4074 h 10000"/>
                <a:gd name="connsiteX213" fmla="*/ 8913 w 10000"/>
                <a:gd name="connsiteY213" fmla="*/ 4132 h 10000"/>
                <a:gd name="connsiteX214" fmla="*/ 8843 w 10000"/>
                <a:gd name="connsiteY214" fmla="*/ 4224 h 10000"/>
                <a:gd name="connsiteX215" fmla="*/ 8726 w 10000"/>
                <a:gd name="connsiteY215" fmla="*/ 4082 h 10000"/>
                <a:gd name="connsiteX216" fmla="*/ 8726 w 10000"/>
                <a:gd name="connsiteY216" fmla="*/ 3972 h 10000"/>
                <a:gd name="connsiteX217" fmla="*/ 8691 w 10000"/>
                <a:gd name="connsiteY217" fmla="*/ 3955 h 10000"/>
                <a:gd name="connsiteX218" fmla="*/ 8547 w 10000"/>
                <a:gd name="connsiteY218" fmla="*/ 4030 h 10000"/>
                <a:gd name="connsiteX219" fmla="*/ 8323 w 10000"/>
                <a:gd name="connsiteY219" fmla="*/ 4207 h 10000"/>
                <a:gd name="connsiteX220" fmla="*/ 8193 w 10000"/>
                <a:gd name="connsiteY220" fmla="*/ 4334 h 10000"/>
                <a:gd name="connsiteX221" fmla="*/ 7992 w 10000"/>
                <a:gd name="connsiteY221" fmla="*/ 4401 h 10000"/>
                <a:gd name="connsiteX222" fmla="*/ 7920 w 10000"/>
                <a:gd name="connsiteY222" fmla="*/ 4501 h 10000"/>
                <a:gd name="connsiteX223" fmla="*/ 7863 w 10000"/>
                <a:gd name="connsiteY223" fmla="*/ 4535 h 10000"/>
                <a:gd name="connsiteX224" fmla="*/ 7638 w 10000"/>
                <a:gd name="connsiteY224" fmla="*/ 4627 h 10000"/>
                <a:gd name="connsiteX225" fmla="*/ 7449 w 10000"/>
                <a:gd name="connsiteY225" fmla="*/ 4737 h 10000"/>
                <a:gd name="connsiteX226" fmla="*/ 7404 w 10000"/>
                <a:gd name="connsiteY226" fmla="*/ 4823 h 10000"/>
                <a:gd name="connsiteX227" fmla="*/ 7330 w 10000"/>
                <a:gd name="connsiteY227" fmla="*/ 4863 h 10000"/>
                <a:gd name="connsiteX228" fmla="*/ 7426 w 10000"/>
                <a:gd name="connsiteY228" fmla="*/ 4972 h 10000"/>
                <a:gd name="connsiteX229" fmla="*/ 7520 w 10000"/>
                <a:gd name="connsiteY229" fmla="*/ 5056 h 10000"/>
                <a:gd name="connsiteX230" fmla="*/ 7650 w 10000"/>
                <a:gd name="connsiteY230" fmla="*/ 5091 h 10000"/>
                <a:gd name="connsiteX231" fmla="*/ 7603 w 10000"/>
                <a:gd name="connsiteY231" fmla="*/ 5150 h 10000"/>
                <a:gd name="connsiteX232" fmla="*/ 7696 w 10000"/>
                <a:gd name="connsiteY232" fmla="*/ 5167 h 10000"/>
                <a:gd name="connsiteX233" fmla="*/ 7696 w 10000"/>
                <a:gd name="connsiteY233" fmla="*/ 5267 h 10000"/>
                <a:gd name="connsiteX234" fmla="*/ 7768 w 10000"/>
                <a:gd name="connsiteY234" fmla="*/ 5343 h 10000"/>
                <a:gd name="connsiteX235" fmla="*/ 7884 w 10000"/>
                <a:gd name="connsiteY235" fmla="*/ 5327 h 10000"/>
                <a:gd name="connsiteX236" fmla="*/ 7934 w 10000"/>
                <a:gd name="connsiteY236" fmla="*/ 5243 h 10000"/>
                <a:gd name="connsiteX237" fmla="*/ 8027 w 10000"/>
                <a:gd name="connsiteY237" fmla="*/ 5234 h 10000"/>
                <a:gd name="connsiteX238" fmla="*/ 8038 w 10000"/>
                <a:gd name="connsiteY238" fmla="*/ 5167 h 10000"/>
                <a:gd name="connsiteX239" fmla="*/ 8159 w 10000"/>
                <a:gd name="connsiteY239" fmla="*/ 5167 h 10000"/>
                <a:gd name="connsiteX240" fmla="*/ 8110 w 10000"/>
                <a:gd name="connsiteY240" fmla="*/ 5251 h 10000"/>
                <a:gd name="connsiteX241" fmla="*/ 8226 w 10000"/>
                <a:gd name="connsiteY241" fmla="*/ 5292 h 10000"/>
                <a:gd name="connsiteX242" fmla="*/ 8205 w 10000"/>
                <a:gd name="connsiteY242" fmla="*/ 5368 h 10000"/>
                <a:gd name="connsiteX243" fmla="*/ 8027 w 10000"/>
                <a:gd name="connsiteY243" fmla="*/ 5377 h 10000"/>
                <a:gd name="connsiteX244" fmla="*/ 7899 w 10000"/>
                <a:gd name="connsiteY244" fmla="*/ 5427 h 10000"/>
                <a:gd name="connsiteX245" fmla="*/ 7782 w 10000"/>
                <a:gd name="connsiteY245" fmla="*/ 5454 h 10000"/>
                <a:gd name="connsiteX246" fmla="*/ 7782 w 10000"/>
                <a:gd name="connsiteY246" fmla="*/ 5571 h 10000"/>
                <a:gd name="connsiteX247" fmla="*/ 7899 w 10000"/>
                <a:gd name="connsiteY247" fmla="*/ 5698 h 10000"/>
                <a:gd name="connsiteX248" fmla="*/ 7803 w 10000"/>
                <a:gd name="connsiteY248" fmla="*/ 5815 h 10000"/>
                <a:gd name="connsiteX249" fmla="*/ 7613 w 10000"/>
                <a:gd name="connsiteY249" fmla="*/ 5830 h 10000"/>
                <a:gd name="connsiteX250" fmla="*/ 7638 w 10000"/>
                <a:gd name="connsiteY250" fmla="*/ 5965 h 10000"/>
                <a:gd name="connsiteX251" fmla="*/ 7627 w 10000"/>
                <a:gd name="connsiteY251" fmla="*/ 6051 h 10000"/>
                <a:gd name="connsiteX252" fmla="*/ 7567 w 10000"/>
                <a:gd name="connsiteY252" fmla="*/ 6092 h 10000"/>
                <a:gd name="connsiteX253" fmla="*/ 7449 w 10000"/>
                <a:gd name="connsiteY253" fmla="*/ 6058 h 10000"/>
                <a:gd name="connsiteX254" fmla="*/ 7345 w 10000"/>
                <a:gd name="connsiteY254" fmla="*/ 5949 h 10000"/>
                <a:gd name="connsiteX255" fmla="*/ 7226 w 10000"/>
                <a:gd name="connsiteY255" fmla="*/ 6034 h 10000"/>
                <a:gd name="connsiteX256" fmla="*/ 7108 w 10000"/>
                <a:gd name="connsiteY256" fmla="*/ 5975 h 10000"/>
                <a:gd name="connsiteX257" fmla="*/ 7095 w 10000"/>
                <a:gd name="connsiteY257" fmla="*/ 5942 h 10000"/>
                <a:gd name="connsiteX258" fmla="*/ 6928 w 10000"/>
                <a:gd name="connsiteY258" fmla="*/ 5865 h 10000"/>
                <a:gd name="connsiteX259" fmla="*/ 6882 w 10000"/>
                <a:gd name="connsiteY259" fmla="*/ 5882 h 10000"/>
                <a:gd name="connsiteX260" fmla="*/ 6905 w 10000"/>
                <a:gd name="connsiteY260" fmla="*/ 5975 h 10000"/>
                <a:gd name="connsiteX261" fmla="*/ 6812 w 10000"/>
                <a:gd name="connsiteY261" fmla="*/ 6092 h 10000"/>
                <a:gd name="connsiteX262" fmla="*/ 6882 w 10000"/>
                <a:gd name="connsiteY262" fmla="*/ 6118 h 10000"/>
                <a:gd name="connsiteX263" fmla="*/ 7014 w 10000"/>
                <a:gd name="connsiteY263" fmla="*/ 6100 h 10000"/>
                <a:gd name="connsiteX264" fmla="*/ 7037 w 10000"/>
                <a:gd name="connsiteY264" fmla="*/ 6142 h 10000"/>
                <a:gd name="connsiteX265" fmla="*/ 7014 w 10000"/>
                <a:gd name="connsiteY265" fmla="*/ 6194 h 10000"/>
                <a:gd name="connsiteX266" fmla="*/ 7060 w 10000"/>
                <a:gd name="connsiteY266" fmla="*/ 6260 h 10000"/>
                <a:gd name="connsiteX267" fmla="*/ 7166 w 10000"/>
                <a:gd name="connsiteY267" fmla="*/ 6304 h 10000"/>
                <a:gd name="connsiteX268" fmla="*/ 7143 w 10000"/>
                <a:gd name="connsiteY268" fmla="*/ 6405 h 10000"/>
                <a:gd name="connsiteX269" fmla="*/ 7213 w 10000"/>
                <a:gd name="connsiteY269" fmla="*/ 6455 h 10000"/>
                <a:gd name="connsiteX270" fmla="*/ 7129 w 10000"/>
                <a:gd name="connsiteY270" fmla="*/ 6505 h 10000"/>
                <a:gd name="connsiteX271" fmla="*/ 7108 w 10000"/>
                <a:gd name="connsiteY271" fmla="*/ 6689 h 10000"/>
                <a:gd name="connsiteX272" fmla="*/ 7060 w 10000"/>
                <a:gd name="connsiteY272" fmla="*/ 6697 h 10000"/>
                <a:gd name="connsiteX273" fmla="*/ 7118 w 10000"/>
                <a:gd name="connsiteY273" fmla="*/ 6781 h 10000"/>
                <a:gd name="connsiteX274" fmla="*/ 7129 w 10000"/>
                <a:gd name="connsiteY274" fmla="*/ 6924 h 10000"/>
                <a:gd name="connsiteX275" fmla="*/ 7189 w 10000"/>
                <a:gd name="connsiteY275" fmla="*/ 6958 h 10000"/>
                <a:gd name="connsiteX276" fmla="*/ 7203 w 10000"/>
                <a:gd name="connsiteY276" fmla="*/ 7002 h 10000"/>
                <a:gd name="connsiteX277" fmla="*/ 7249 w 10000"/>
                <a:gd name="connsiteY277" fmla="*/ 7010 h 10000"/>
                <a:gd name="connsiteX278" fmla="*/ 7257 w 10000"/>
                <a:gd name="connsiteY278" fmla="*/ 7093 h 10000"/>
                <a:gd name="connsiteX279" fmla="*/ 7236 w 10000"/>
                <a:gd name="connsiteY279" fmla="*/ 7153 h 10000"/>
                <a:gd name="connsiteX280" fmla="*/ 7358 w 10000"/>
                <a:gd name="connsiteY280" fmla="*/ 7187 h 10000"/>
                <a:gd name="connsiteX281" fmla="*/ 7532 w 10000"/>
                <a:gd name="connsiteY281" fmla="*/ 7117 h 10000"/>
                <a:gd name="connsiteX282" fmla="*/ 7791 w 10000"/>
                <a:gd name="connsiteY282" fmla="*/ 6984 h 10000"/>
                <a:gd name="connsiteX283" fmla="*/ 7863 w 10000"/>
                <a:gd name="connsiteY283" fmla="*/ 6984 h 10000"/>
                <a:gd name="connsiteX284" fmla="*/ 7863 w 10000"/>
                <a:gd name="connsiteY284" fmla="*/ 7085 h 10000"/>
                <a:gd name="connsiteX285" fmla="*/ 7911 w 10000"/>
                <a:gd name="connsiteY285" fmla="*/ 7101 h 10000"/>
                <a:gd name="connsiteX286" fmla="*/ 7992 w 10000"/>
                <a:gd name="connsiteY286" fmla="*/ 7220 h 10000"/>
                <a:gd name="connsiteX287" fmla="*/ 8050 w 10000"/>
                <a:gd name="connsiteY287" fmla="*/ 7229 h 10000"/>
                <a:gd name="connsiteX288" fmla="*/ 8015 w 10000"/>
                <a:gd name="connsiteY288" fmla="*/ 7296 h 10000"/>
                <a:gd name="connsiteX289" fmla="*/ 8110 w 10000"/>
                <a:gd name="connsiteY289" fmla="*/ 7447 h 10000"/>
                <a:gd name="connsiteX290" fmla="*/ 8110 w 10000"/>
                <a:gd name="connsiteY290" fmla="*/ 7522 h 10000"/>
                <a:gd name="connsiteX291" fmla="*/ 8159 w 10000"/>
                <a:gd name="connsiteY291" fmla="*/ 7608 h 10000"/>
                <a:gd name="connsiteX292" fmla="*/ 8085 w 10000"/>
                <a:gd name="connsiteY292" fmla="*/ 7674 h 10000"/>
                <a:gd name="connsiteX293" fmla="*/ 8004 w 10000"/>
                <a:gd name="connsiteY293" fmla="*/ 7666 h 10000"/>
                <a:gd name="connsiteX294" fmla="*/ 8004 w 10000"/>
                <a:gd name="connsiteY294" fmla="*/ 7709 h 10000"/>
                <a:gd name="connsiteX295" fmla="*/ 8085 w 10000"/>
                <a:gd name="connsiteY295" fmla="*/ 7758 h 10000"/>
                <a:gd name="connsiteX296" fmla="*/ 8122 w 10000"/>
                <a:gd name="connsiteY296" fmla="*/ 7725 h 10000"/>
                <a:gd name="connsiteX297" fmla="*/ 8193 w 10000"/>
                <a:gd name="connsiteY297" fmla="*/ 7800 h 10000"/>
                <a:gd name="connsiteX298" fmla="*/ 8277 w 10000"/>
                <a:gd name="connsiteY298" fmla="*/ 7800 h 10000"/>
                <a:gd name="connsiteX299" fmla="*/ 8226 w 10000"/>
                <a:gd name="connsiteY299" fmla="*/ 8012 h 10000"/>
                <a:gd name="connsiteX300" fmla="*/ 8193 w 10000"/>
                <a:gd name="connsiteY300" fmla="*/ 8054 h 10000"/>
                <a:gd name="connsiteX301" fmla="*/ 8085 w 10000"/>
                <a:gd name="connsiteY301" fmla="*/ 8037 h 10000"/>
                <a:gd name="connsiteX302" fmla="*/ 7957 w 10000"/>
                <a:gd name="connsiteY302" fmla="*/ 8062 h 10000"/>
                <a:gd name="connsiteX303" fmla="*/ 7911 w 10000"/>
                <a:gd name="connsiteY303" fmla="*/ 8112 h 10000"/>
                <a:gd name="connsiteX304" fmla="*/ 7899 w 10000"/>
                <a:gd name="connsiteY304" fmla="*/ 8163 h 10000"/>
                <a:gd name="connsiteX305" fmla="*/ 7818 w 10000"/>
                <a:gd name="connsiteY305" fmla="*/ 8220 h 10000"/>
                <a:gd name="connsiteX306" fmla="*/ 7687 w 10000"/>
                <a:gd name="connsiteY306" fmla="*/ 8230 h 10000"/>
                <a:gd name="connsiteX307" fmla="*/ 7661 w 10000"/>
                <a:gd name="connsiteY307" fmla="*/ 8255 h 10000"/>
                <a:gd name="connsiteX308" fmla="*/ 7578 w 10000"/>
                <a:gd name="connsiteY308" fmla="*/ 8212 h 10000"/>
                <a:gd name="connsiteX309" fmla="*/ 7499 w 10000"/>
                <a:gd name="connsiteY309" fmla="*/ 8220 h 10000"/>
                <a:gd name="connsiteX310" fmla="*/ 7449 w 10000"/>
                <a:gd name="connsiteY310" fmla="*/ 8188 h 10000"/>
                <a:gd name="connsiteX311" fmla="*/ 7345 w 10000"/>
                <a:gd name="connsiteY311" fmla="*/ 8171 h 10000"/>
                <a:gd name="connsiteX312" fmla="*/ 7368 w 10000"/>
                <a:gd name="connsiteY312" fmla="*/ 8230 h 10000"/>
                <a:gd name="connsiteX313" fmla="*/ 7319 w 10000"/>
                <a:gd name="connsiteY313" fmla="*/ 8289 h 10000"/>
                <a:gd name="connsiteX314" fmla="*/ 7143 w 10000"/>
                <a:gd name="connsiteY314" fmla="*/ 8281 h 10000"/>
                <a:gd name="connsiteX315" fmla="*/ 7085 w 10000"/>
                <a:gd name="connsiteY315" fmla="*/ 8255 h 10000"/>
                <a:gd name="connsiteX316" fmla="*/ 6990 w 10000"/>
                <a:gd name="connsiteY316" fmla="*/ 8281 h 10000"/>
                <a:gd name="connsiteX317" fmla="*/ 6977 w 10000"/>
                <a:gd name="connsiteY317" fmla="*/ 8364 h 10000"/>
                <a:gd name="connsiteX318" fmla="*/ 6799 w 10000"/>
                <a:gd name="connsiteY318" fmla="*/ 8458 h 10000"/>
                <a:gd name="connsiteX319" fmla="*/ 6741 w 10000"/>
                <a:gd name="connsiteY319" fmla="*/ 8407 h 10000"/>
                <a:gd name="connsiteX320" fmla="*/ 6613 w 10000"/>
                <a:gd name="connsiteY320" fmla="*/ 8431 h 10000"/>
                <a:gd name="connsiteX321" fmla="*/ 6530 w 10000"/>
                <a:gd name="connsiteY321" fmla="*/ 8458 h 10000"/>
                <a:gd name="connsiteX322" fmla="*/ 6518 w 10000"/>
                <a:gd name="connsiteY322" fmla="*/ 8498 h 10000"/>
                <a:gd name="connsiteX323" fmla="*/ 6336 w 10000"/>
                <a:gd name="connsiteY323" fmla="*/ 8591 h 10000"/>
                <a:gd name="connsiteX324" fmla="*/ 6236 w 10000"/>
                <a:gd name="connsiteY324" fmla="*/ 8574 h 10000"/>
                <a:gd name="connsiteX325" fmla="*/ 6128 w 10000"/>
                <a:gd name="connsiteY325" fmla="*/ 8607 h 10000"/>
                <a:gd name="connsiteX326" fmla="*/ 6045 w 10000"/>
                <a:gd name="connsiteY326" fmla="*/ 8660 h 10000"/>
                <a:gd name="connsiteX327" fmla="*/ 5927 w 10000"/>
                <a:gd name="connsiteY327" fmla="*/ 8693 h 10000"/>
                <a:gd name="connsiteX328" fmla="*/ 5936 w 10000"/>
                <a:gd name="connsiteY328" fmla="*/ 8742 h 10000"/>
                <a:gd name="connsiteX329" fmla="*/ 5834 w 10000"/>
                <a:gd name="connsiteY329" fmla="*/ 8776 h 10000"/>
                <a:gd name="connsiteX330" fmla="*/ 5677 w 10000"/>
                <a:gd name="connsiteY330" fmla="*/ 8920 h 10000"/>
                <a:gd name="connsiteX331" fmla="*/ 5656 w 10000"/>
                <a:gd name="connsiteY331" fmla="*/ 8980 h 10000"/>
                <a:gd name="connsiteX332" fmla="*/ 5607 w 10000"/>
                <a:gd name="connsiteY332" fmla="*/ 8962 h 10000"/>
                <a:gd name="connsiteX333" fmla="*/ 5631 w 10000"/>
                <a:gd name="connsiteY333" fmla="*/ 8920 h 10000"/>
                <a:gd name="connsiteX334" fmla="*/ 5478 w 10000"/>
                <a:gd name="connsiteY334" fmla="*/ 8702 h 10000"/>
                <a:gd name="connsiteX335" fmla="*/ 5478 w 10000"/>
                <a:gd name="connsiteY335" fmla="*/ 8616 h 10000"/>
                <a:gd name="connsiteX336" fmla="*/ 5410 w 10000"/>
                <a:gd name="connsiteY336" fmla="*/ 8616 h 10000"/>
                <a:gd name="connsiteX337" fmla="*/ 5191 w 10000"/>
                <a:gd name="connsiteY337" fmla="*/ 8533 h 10000"/>
                <a:gd name="connsiteX338" fmla="*/ 5066 w 10000"/>
                <a:gd name="connsiteY338" fmla="*/ 8574 h 10000"/>
                <a:gd name="connsiteX339" fmla="*/ 5029 w 10000"/>
                <a:gd name="connsiteY339" fmla="*/ 8625 h 10000"/>
                <a:gd name="connsiteX340" fmla="*/ 5122 w 10000"/>
                <a:gd name="connsiteY340" fmla="*/ 8684 h 10000"/>
                <a:gd name="connsiteX341" fmla="*/ 5145 w 10000"/>
                <a:gd name="connsiteY341" fmla="*/ 8734 h 10000"/>
                <a:gd name="connsiteX342" fmla="*/ 5087 w 10000"/>
                <a:gd name="connsiteY342" fmla="*/ 8785 h 10000"/>
                <a:gd name="connsiteX343" fmla="*/ 5100 w 10000"/>
                <a:gd name="connsiteY343" fmla="*/ 8826 h 10000"/>
                <a:gd name="connsiteX344" fmla="*/ 5077 w 10000"/>
                <a:gd name="connsiteY344" fmla="*/ 8912 h 10000"/>
                <a:gd name="connsiteX345" fmla="*/ 5087 w 10000"/>
                <a:gd name="connsiteY345" fmla="*/ 8996 h 10000"/>
                <a:gd name="connsiteX346" fmla="*/ 5159 w 10000"/>
                <a:gd name="connsiteY346" fmla="*/ 9130 h 10000"/>
                <a:gd name="connsiteX347" fmla="*/ 5087 w 10000"/>
                <a:gd name="connsiteY347" fmla="*/ 9179 h 10000"/>
                <a:gd name="connsiteX348" fmla="*/ 5100 w 10000"/>
                <a:gd name="connsiteY348" fmla="*/ 9224 h 10000"/>
                <a:gd name="connsiteX349" fmla="*/ 5040 w 10000"/>
                <a:gd name="connsiteY349" fmla="*/ 9240 h 10000"/>
                <a:gd name="connsiteX350" fmla="*/ 5006 w 10000"/>
                <a:gd name="connsiteY350" fmla="*/ 9265 h 10000"/>
                <a:gd name="connsiteX351" fmla="*/ 4779 w 10000"/>
                <a:gd name="connsiteY351" fmla="*/ 9248 h 10000"/>
                <a:gd name="connsiteX352" fmla="*/ 4745 w 10000"/>
                <a:gd name="connsiteY352" fmla="*/ 9197 h 10000"/>
                <a:gd name="connsiteX353" fmla="*/ 4673 w 10000"/>
                <a:gd name="connsiteY353" fmla="*/ 9232 h 10000"/>
                <a:gd name="connsiteX354" fmla="*/ 4522 w 10000"/>
                <a:gd name="connsiteY354" fmla="*/ 9214 h 10000"/>
                <a:gd name="connsiteX355" fmla="*/ 4416 w 10000"/>
                <a:gd name="connsiteY355" fmla="*/ 9240 h 10000"/>
                <a:gd name="connsiteX356" fmla="*/ 4354 w 10000"/>
                <a:gd name="connsiteY356" fmla="*/ 9062 h 10000"/>
                <a:gd name="connsiteX357" fmla="*/ 4295 w 10000"/>
                <a:gd name="connsiteY357" fmla="*/ 9055 h 10000"/>
                <a:gd name="connsiteX358" fmla="*/ 4224 w 10000"/>
                <a:gd name="connsiteY358" fmla="*/ 8945 h 10000"/>
                <a:gd name="connsiteX359" fmla="*/ 4263 w 10000"/>
                <a:gd name="connsiteY359" fmla="*/ 8895 h 10000"/>
                <a:gd name="connsiteX360" fmla="*/ 4344 w 10000"/>
                <a:gd name="connsiteY360" fmla="*/ 8920 h 10000"/>
                <a:gd name="connsiteX361" fmla="*/ 4381 w 10000"/>
                <a:gd name="connsiteY361" fmla="*/ 8860 h 10000"/>
                <a:gd name="connsiteX362" fmla="*/ 4323 w 10000"/>
                <a:gd name="connsiteY362" fmla="*/ 8818 h 10000"/>
                <a:gd name="connsiteX363" fmla="*/ 4354 w 10000"/>
                <a:gd name="connsiteY363" fmla="*/ 8776 h 10000"/>
                <a:gd name="connsiteX364" fmla="*/ 4203 w 10000"/>
                <a:gd name="connsiteY364" fmla="*/ 8693 h 10000"/>
                <a:gd name="connsiteX365" fmla="*/ 4213 w 10000"/>
                <a:gd name="connsiteY365" fmla="*/ 8650 h 10000"/>
                <a:gd name="connsiteX366" fmla="*/ 4120 w 10000"/>
                <a:gd name="connsiteY366" fmla="*/ 8607 h 10000"/>
                <a:gd name="connsiteX367" fmla="*/ 4178 w 10000"/>
                <a:gd name="connsiteY367" fmla="*/ 8559 h 10000"/>
                <a:gd name="connsiteX368" fmla="*/ 4154 w 10000"/>
                <a:gd name="connsiteY368" fmla="*/ 8498 h 10000"/>
                <a:gd name="connsiteX369" fmla="*/ 4048 w 10000"/>
                <a:gd name="connsiteY369" fmla="*/ 8407 h 10000"/>
                <a:gd name="connsiteX370" fmla="*/ 3979 w 10000"/>
                <a:gd name="connsiteY370" fmla="*/ 8329 h 10000"/>
                <a:gd name="connsiteX371" fmla="*/ 3837 w 10000"/>
                <a:gd name="connsiteY371" fmla="*/ 8364 h 10000"/>
                <a:gd name="connsiteX372" fmla="*/ 3756 w 10000"/>
                <a:gd name="connsiteY372" fmla="*/ 8356 h 10000"/>
                <a:gd name="connsiteX373" fmla="*/ 3708 w 10000"/>
                <a:gd name="connsiteY373" fmla="*/ 8431 h 10000"/>
                <a:gd name="connsiteX374" fmla="*/ 3544 w 10000"/>
                <a:gd name="connsiteY374" fmla="*/ 8440 h 10000"/>
                <a:gd name="connsiteX375" fmla="*/ 3482 w 10000"/>
                <a:gd name="connsiteY375" fmla="*/ 8431 h 10000"/>
                <a:gd name="connsiteX376" fmla="*/ 3342 w 10000"/>
                <a:gd name="connsiteY376" fmla="*/ 8490 h 10000"/>
                <a:gd name="connsiteX377" fmla="*/ 3356 w 10000"/>
                <a:gd name="connsiteY377" fmla="*/ 8607 h 10000"/>
                <a:gd name="connsiteX378" fmla="*/ 3319 w 10000"/>
                <a:gd name="connsiteY378" fmla="*/ 8684 h 10000"/>
                <a:gd name="connsiteX379" fmla="*/ 3319 w 10000"/>
                <a:gd name="connsiteY379" fmla="*/ 8750 h 10000"/>
                <a:gd name="connsiteX380" fmla="*/ 3199 w 10000"/>
                <a:gd name="connsiteY380" fmla="*/ 8802 h 10000"/>
                <a:gd name="connsiteX381" fmla="*/ 3070 w 10000"/>
                <a:gd name="connsiteY381" fmla="*/ 8811 h 10000"/>
                <a:gd name="connsiteX382" fmla="*/ 3033 w 10000"/>
                <a:gd name="connsiteY382" fmla="*/ 8785 h 10000"/>
                <a:gd name="connsiteX383" fmla="*/ 2917 w 10000"/>
                <a:gd name="connsiteY383" fmla="*/ 8759 h 10000"/>
                <a:gd name="connsiteX384" fmla="*/ 2850 w 10000"/>
                <a:gd name="connsiteY384" fmla="*/ 8811 h 10000"/>
                <a:gd name="connsiteX385" fmla="*/ 2832 w 10000"/>
                <a:gd name="connsiteY385" fmla="*/ 8860 h 10000"/>
                <a:gd name="connsiteX386" fmla="*/ 2762 w 10000"/>
                <a:gd name="connsiteY386" fmla="*/ 8869 h 10000"/>
                <a:gd name="connsiteX387" fmla="*/ 2751 w 10000"/>
                <a:gd name="connsiteY387" fmla="*/ 8920 h 10000"/>
                <a:gd name="connsiteX388" fmla="*/ 2623 w 10000"/>
                <a:gd name="connsiteY388" fmla="*/ 8802 h 10000"/>
                <a:gd name="connsiteX389" fmla="*/ 2040 w 10000"/>
                <a:gd name="connsiteY389" fmla="*/ 9021 h 10000"/>
                <a:gd name="connsiteX390" fmla="*/ 1888 w 10000"/>
                <a:gd name="connsiteY390" fmla="*/ 8768 h 10000"/>
                <a:gd name="connsiteX391" fmla="*/ 2040 w 10000"/>
                <a:gd name="connsiteY391" fmla="*/ 9278 h 10000"/>
                <a:gd name="connsiteX392" fmla="*/ 1182 w 10000"/>
                <a:gd name="connsiteY392" fmla="*/ 9449 h 10000"/>
                <a:gd name="connsiteX0" fmla="*/ 1182 w 10000"/>
                <a:gd name="connsiteY0" fmla="*/ 9449 h 10000"/>
                <a:gd name="connsiteX1" fmla="*/ 1275 w 10000"/>
                <a:gd name="connsiteY1" fmla="*/ 9779 h 10000"/>
                <a:gd name="connsiteX2" fmla="*/ 1189 w 10000"/>
                <a:gd name="connsiteY2" fmla="*/ 9788 h 10000"/>
                <a:gd name="connsiteX3" fmla="*/ 907 w 10000"/>
                <a:gd name="connsiteY3" fmla="*/ 9903 h 10000"/>
                <a:gd name="connsiteX4" fmla="*/ 745 w 10000"/>
                <a:gd name="connsiteY4" fmla="*/ 9921 h 10000"/>
                <a:gd name="connsiteX5" fmla="*/ 682 w 10000"/>
                <a:gd name="connsiteY5" fmla="*/ 9855 h 10000"/>
                <a:gd name="connsiteX6" fmla="*/ 426 w 10000"/>
                <a:gd name="connsiteY6" fmla="*/ 9912 h 10000"/>
                <a:gd name="connsiteX7" fmla="*/ 389 w 10000"/>
                <a:gd name="connsiteY7" fmla="*/ 9998 h 10000"/>
                <a:gd name="connsiteX8" fmla="*/ 238 w 10000"/>
                <a:gd name="connsiteY8" fmla="*/ 9980 h 10000"/>
                <a:gd name="connsiteX9" fmla="*/ 107 w 10000"/>
                <a:gd name="connsiteY9" fmla="*/ 9938 h 10000"/>
                <a:gd name="connsiteX10" fmla="*/ 0 w 10000"/>
                <a:gd name="connsiteY10" fmla="*/ 9964 h 10000"/>
                <a:gd name="connsiteX11" fmla="*/ 602 w 10000"/>
                <a:gd name="connsiteY11" fmla="*/ 6773 h 10000"/>
                <a:gd name="connsiteX12" fmla="*/ 874 w 10000"/>
                <a:gd name="connsiteY12" fmla="*/ 6781 h 10000"/>
                <a:gd name="connsiteX13" fmla="*/ 967 w 10000"/>
                <a:gd name="connsiteY13" fmla="*/ 6807 h 10000"/>
                <a:gd name="connsiteX14" fmla="*/ 1168 w 10000"/>
                <a:gd name="connsiteY14" fmla="*/ 6681 h 10000"/>
                <a:gd name="connsiteX15" fmla="*/ 1275 w 10000"/>
                <a:gd name="connsiteY15" fmla="*/ 6672 h 10000"/>
                <a:gd name="connsiteX16" fmla="*/ 1369 w 10000"/>
                <a:gd name="connsiteY16" fmla="*/ 6597 h 10000"/>
                <a:gd name="connsiteX17" fmla="*/ 1487 w 10000"/>
                <a:gd name="connsiteY17" fmla="*/ 6540 h 10000"/>
                <a:gd name="connsiteX18" fmla="*/ 1605 w 10000"/>
                <a:gd name="connsiteY18" fmla="*/ 6413 h 10000"/>
                <a:gd name="connsiteX19" fmla="*/ 1629 w 10000"/>
                <a:gd name="connsiteY19" fmla="*/ 6337 h 10000"/>
                <a:gd name="connsiteX20" fmla="*/ 1770 w 10000"/>
                <a:gd name="connsiteY20" fmla="*/ 6304 h 10000"/>
                <a:gd name="connsiteX21" fmla="*/ 1936 w 10000"/>
                <a:gd name="connsiteY21" fmla="*/ 6345 h 10000"/>
                <a:gd name="connsiteX22" fmla="*/ 2077 w 10000"/>
                <a:gd name="connsiteY22" fmla="*/ 6329 h 10000"/>
                <a:gd name="connsiteX23" fmla="*/ 2221 w 10000"/>
                <a:gd name="connsiteY23" fmla="*/ 6337 h 10000"/>
                <a:gd name="connsiteX24" fmla="*/ 2470 w 10000"/>
                <a:gd name="connsiteY24" fmla="*/ 6284 h 10000"/>
                <a:gd name="connsiteX25" fmla="*/ 2632 w 10000"/>
                <a:gd name="connsiteY25" fmla="*/ 6159 h 10000"/>
                <a:gd name="connsiteX26" fmla="*/ 2700 w 10000"/>
                <a:gd name="connsiteY26" fmla="*/ 6118 h 10000"/>
                <a:gd name="connsiteX27" fmla="*/ 2811 w 10000"/>
                <a:gd name="connsiteY27" fmla="*/ 6118 h 10000"/>
                <a:gd name="connsiteX28" fmla="*/ 2892 w 10000"/>
                <a:gd name="connsiteY28" fmla="*/ 6051 h 10000"/>
                <a:gd name="connsiteX29" fmla="*/ 2859 w 10000"/>
                <a:gd name="connsiteY29" fmla="*/ 5975 h 10000"/>
                <a:gd name="connsiteX30" fmla="*/ 2882 w 10000"/>
                <a:gd name="connsiteY30" fmla="*/ 5908 h 10000"/>
                <a:gd name="connsiteX31" fmla="*/ 2989 w 10000"/>
                <a:gd name="connsiteY31" fmla="*/ 5782 h 10000"/>
                <a:gd name="connsiteX32" fmla="*/ 3102 w 10000"/>
                <a:gd name="connsiteY32" fmla="*/ 5664 h 10000"/>
                <a:gd name="connsiteX33" fmla="*/ 3224 w 10000"/>
                <a:gd name="connsiteY33" fmla="*/ 5638 h 10000"/>
                <a:gd name="connsiteX34" fmla="*/ 3283 w 10000"/>
                <a:gd name="connsiteY34" fmla="*/ 5596 h 10000"/>
                <a:gd name="connsiteX35" fmla="*/ 3482 w 10000"/>
                <a:gd name="connsiteY35" fmla="*/ 5612 h 10000"/>
                <a:gd name="connsiteX36" fmla="*/ 3685 w 10000"/>
                <a:gd name="connsiteY36" fmla="*/ 5612 h 10000"/>
                <a:gd name="connsiteX37" fmla="*/ 3696 w 10000"/>
                <a:gd name="connsiteY37" fmla="*/ 5537 h 10000"/>
                <a:gd name="connsiteX38" fmla="*/ 3731 w 10000"/>
                <a:gd name="connsiteY38" fmla="*/ 5487 h 10000"/>
                <a:gd name="connsiteX39" fmla="*/ 3719 w 10000"/>
                <a:gd name="connsiteY39" fmla="*/ 5454 h 10000"/>
                <a:gd name="connsiteX40" fmla="*/ 3837 w 10000"/>
                <a:gd name="connsiteY40" fmla="*/ 5427 h 10000"/>
                <a:gd name="connsiteX41" fmla="*/ 3919 w 10000"/>
                <a:gd name="connsiteY41" fmla="*/ 5495 h 10000"/>
                <a:gd name="connsiteX42" fmla="*/ 4037 w 10000"/>
                <a:gd name="connsiteY42" fmla="*/ 5469 h 10000"/>
                <a:gd name="connsiteX43" fmla="*/ 4074 w 10000"/>
                <a:gd name="connsiteY43" fmla="*/ 5427 h 10000"/>
                <a:gd name="connsiteX44" fmla="*/ 4169 w 10000"/>
                <a:gd name="connsiteY44" fmla="*/ 5411 h 10000"/>
                <a:gd name="connsiteX45" fmla="*/ 4365 w 10000"/>
                <a:gd name="connsiteY45" fmla="*/ 5327 h 10000"/>
                <a:gd name="connsiteX46" fmla="*/ 4555 w 10000"/>
                <a:gd name="connsiteY46" fmla="*/ 5360 h 10000"/>
                <a:gd name="connsiteX47" fmla="*/ 4606 w 10000"/>
                <a:gd name="connsiteY47" fmla="*/ 5343 h 10000"/>
                <a:gd name="connsiteX48" fmla="*/ 4708 w 10000"/>
                <a:gd name="connsiteY48" fmla="*/ 5368 h 10000"/>
                <a:gd name="connsiteX49" fmla="*/ 4758 w 10000"/>
                <a:gd name="connsiteY49" fmla="*/ 5300 h 10000"/>
                <a:gd name="connsiteX50" fmla="*/ 4804 w 10000"/>
                <a:gd name="connsiteY50" fmla="*/ 5334 h 10000"/>
                <a:gd name="connsiteX51" fmla="*/ 4876 w 10000"/>
                <a:gd name="connsiteY51" fmla="*/ 5327 h 10000"/>
                <a:gd name="connsiteX52" fmla="*/ 4957 w 10000"/>
                <a:gd name="connsiteY52" fmla="*/ 5401 h 10000"/>
                <a:gd name="connsiteX53" fmla="*/ 5050 w 10000"/>
                <a:gd name="connsiteY53" fmla="*/ 5393 h 10000"/>
                <a:gd name="connsiteX54" fmla="*/ 5135 w 10000"/>
                <a:gd name="connsiteY54" fmla="*/ 5427 h 10000"/>
                <a:gd name="connsiteX55" fmla="*/ 5170 w 10000"/>
                <a:gd name="connsiteY55" fmla="*/ 5401 h 10000"/>
                <a:gd name="connsiteX56" fmla="*/ 5339 w 10000"/>
                <a:gd name="connsiteY56" fmla="*/ 5411 h 10000"/>
                <a:gd name="connsiteX57" fmla="*/ 5362 w 10000"/>
                <a:gd name="connsiteY57" fmla="*/ 5436 h 10000"/>
                <a:gd name="connsiteX58" fmla="*/ 5536 w 10000"/>
                <a:gd name="connsiteY58" fmla="*/ 5351 h 10000"/>
                <a:gd name="connsiteX59" fmla="*/ 5536 w 10000"/>
                <a:gd name="connsiteY59" fmla="*/ 5209 h 10000"/>
                <a:gd name="connsiteX60" fmla="*/ 5492 w 10000"/>
                <a:gd name="connsiteY60" fmla="*/ 5192 h 10000"/>
                <a:gd name="connsiteX61" fmla="*/ 5455 w 10000"/>
                <a:gd name="connsiteY61" fmla="*/ 5091 h 10000"/>
                <a:gd name="connsiteX62" fmla="*/ 5385 w 10000"/>
                <a:gd name="connsiteY62" fmla="*/ 4990 h 10000"/>
                <a:gd name="connsiteX63" fmla="*/ 5276 w 10000"/>
                <a:gd name="connsiteY63" fmla="*/ 4948 h 10000"/>
                <a:gd name="connsiteX64" fmla="*/ 5263 w 10000"/>
                <a:gd name="connsiteY64" fmla="*/ 4899 h 10000"/>
                <a:gd name="connsiteX65" fmla="*/ 5112 w 10000"/>
                <a:gd name="connsiteY65" fmla="*/ 4806 h 10000"/>
                <a:gd name="connsiteX66" fmla="*/ 5122 w 10000"/>
                <a:gd name="connsiteY66" fmla="*/ 4770 h 10000"/>
                <a:gd name="connsiteX67" fmla="*/ 4971 w 10000"/>
                <a:gd name="connsiteY67" fmla="*/ 4722 h 10000"/>
                <a:gd name="connsiteX68" fmla="*/ 4957 w 10000"/>
                <a:gd name="connsiteY68" fmla="*/ 4627 h 10000"/>
                <a:gd name="connsiteX69" fmla="*/ 4700 w 10000"/>
                <a:gd name="connsiteY69" fmla="*/ 4544 h 10000"/>
                <a:gd name="connsiteX70" fmla="*/ 4555 w 10000"/>
                <a:gd name="connsiteY70" fmla="*/ 4368 h 10000"/>
                <a:gd name="connsiteX71" fmla="*/ 4344 w 10000"/>
                <a:gd name="connsiteY71" fmla="*/ 4360 h 10000"/>
                <a:gd name="connsiteX72" fmla="*/ 4272 w 10000"/>
                <a:gd name="connsiteY72" fmla="*/ 4325 h 10000"/>
                <a:gd name="connsiteX73" fmla="*/ 4169 w 10000"/>
                <a:gd name="connsiteY73" fmla="*/ 4350 h 10000"/>
                <a:gd name="connsiteX74" fmla="*/ 4002 w 10000"/>
                <a:gd name="connsiteY74" fmla="*/ 4350 h 10000"/>
                <a:gd name="connsiteX75" fmla="*/ 3764 w 10000"/>
                <a:gd name="connsiteY75" fmla="*/ 4552 h 10000"/>
                <a:gd name="connsiteX76" fmla="*/ 3685 w 10000"/>
                <a:gd name="connsiteY76" fmla="*/ 4646 h 10000"/>
                <a:gd name="connsiteX77" fmla="*/ 3472 w 10000"/>
                <a:gd name="connsiteY77" fmla="*/ 4501 h 10000"/>
                <a:gd name="connsiteX78" fmla="*/ 3319 w 10000"/>
                <a:gd name="connsiteY78" fmla="*/ 4442 h 10000"/>
                <a:gd name="connsiteX79" fmla="*/ 3164 w 10000"/>
                <a:gd name="connsiteY79" fmla="*/ 4450 h 10000"/>
                <a:gd name="connsiteX80" fmla="*/ 3010 w 10000"/>
                <a:gd name="connsiteY80" fmla="*/ 4492 h 10000"/>
                <a:gd name="connsiteX81" fmla="*/ 2882 w 10000"/>
                <a:gd name="connsiteY81" fmla="*/ 4460 h 10000"/>
                <a:gd name="connsiteX82" fmla="*/ 2762 w 10000"/>
                <a:gd name="connsiteY82" fmla="*/ 4509 h 10000"/>
                <a:gd name="connsiteX83" fmla="*/ 2646 w 10000"/>
                <a:gd name="connsiteY83" fmla="*/ 4610 h 10000"/>
                <a:gd name="connsiteX84" fmla="*/ 2373 w 10000"/>
                <a:gd name="connsiteY84" fmla="*/ 4426 h 10000"/>
                <a:gd name="connsiteX85" fmla="*/ 2338 w 10000"/>
                <a:gd name="connsiteY85" fmla="*/ 4239 h 10000"/>
                <a:gd name="connsiteX86" fmla="*/ 2551 w 10000"/>
                <a:gd name="connsiteY86" fmla="*/ 4165 h 10000"/>
                <a:gd name="connsiteX87" fmla="*/ 2538 w 10000"/>
                <a:gd name="connsiteY87" fmla="*/ 3963 h 10000"/>
                <a:gd name="connsiteX88" fmla="*/ 2739 w 10000"/>
                <a:gd name="connsiteY88" fmla="*/ 3728 h 10000"/>
                <a:gd name="connsiteX89" fmla="*/ 2718 w 10000"/>
                <a:gd name="connsiteY89" fmla="*/ 3685 h 10000"/>
                <a:gd name="connsiteX90" fmla="*/ 3199 w 10000"/>
                <a:gd name="connsiteY90" fmla="*/ 2912 h 10000"/>
                <a:gd name="connsiteX91" fmla="*/ 3460 w 10000"/>
                <a:gd name="connsiteY91" fmla="*/ 3030 h 10000"/>
                <a:gd name="connsiteX92" fmla="*/ 3613 w 10000"/>
                <a:gd name="connsiteY92" fmla="*/ 3080 h 10000"/>
                <a:gd name="connsiteX93" fmla="*/ 3764 w 10000"/>
                <a:gd name="connsiteY93" fmla="*/ 3080 h 10000"/>
                <a:gd name="connsiteX94" fmla="*/ 4002 w 10000"/>
                <a:gd name="connsiteY94" fmla="*/ 3174 h 10000"/>
                <a:gd name="connsiteX95" fmla="*/ 4037 w 10000"/>
                <a:gd name="connsiteY95" fmla="*/ 3113 h 10000"/>
                <a:gd name="connsiteX96" fmla="*/ 4192 w 10000"/>
                <a:gd name="connsiteY96" fmla="*/ 3097 h 10000"/>
                <a:gd name="connsiteX97" fmla="*/ 4323 w 10000"/>
                <a:gd name="connsiteY97" fmla="*/ 2997 h 10000"/>
                <a:gd name="connsiteX98" fmla="*/ 4485 w 10000"/>
                <a:gd name="connsiteY98" fmla="*/ 2920 h 10000"/>
                <a:gd name="connsiteX99" fmla="*/ 4555 w 10000"/>
                <a:gd name="connsiteY99" fmla="*/ 2843 h 10000"/>
                <a:gd name="connsiteX100" fmla="*/ 4804 w 10000"/>
                <a:gd name="connsiteY100" fmla="*/ 2793 h 10000"/>
                <a:gd name="connsiteX101" fmla="*/ 4936 w 10000"/>
                <a:gd name="connsiteY101" fmla="*/ 2800 h 10000"/>
                <a:gd name="connsiteX102" fmla="*/ 5040 w 10000"/>
                <a:gd name="connsiteY102" fmla="*/ 2726 h 10000"/>
                <a:gd name="connsiteX103" fmla="*/ 5122 w 10000"/>
                <a:gd name="connsiteY103" fmla="*/ 2624 h 10000"/>
                <a:gd name="connsiteX104" fmla="*/ 5087 w 10000"/>
                <a:gd name="connsiteY104" fmla="*/ 2608 h 10000"/>
                <a:gd name="connsiteX105" fmla="*/ 5122 w 10000"/>
                <a:gd name="connsiteY105" fmla="*/ 2499 h 10000"/>
                <a:gd name="connsiteX106" fmla="*/ 4982 w 10000"/>
                <a:gd name="connsiteY106" fmla="*/ 2499 h 10000"/>
                <a:gd name="connsiteX107" fmla="*/ 5050 w 10000"/>
                <a:gd name="connsiteY107" fmla="*/ 2407 h 10000"/>
                <a:gd name="connsiteX108" fmla="*/ 5066 w 10000"/>
                <a:gd name="connsiteY108" fmla="*/ 2297 h 10000"/>
                <a:gd name="connsiteX109" fmla="*/ 5122 w 10000"/>
                <a:gd name="connsiteY109" fmla="*/ 2271 h 10000"/>
                <a:gd name="connsiteX110" fmla="*/ 5228 w 10000"/>
                <a:gd name="connsiteY110" fmla="*/ 2163 h 10000"/>
                <a:gd name="connsiteX111" fmla="*/ 5216 w 10000"/>
                <a:gd name="connsiteY111" fmla="*/ 2078 h 10000"/>
                <a:gd name="connsiteX112" fmla="*/ 5304 w 10000"/>
                <a:gd name="connsiteY112" fmla="*/ 1984 h 10000"/>
                <a:gd name="connsiteX113" fmla="*/ 5397 w 10000"/>
                <a:gd name="connsiteY113" fmla="*/ 1927 h 10000"/>
                <a:gd name="connsiteX114" fmla="*/ 5432 w 10000"/>
                <a:gd name="connsiteY114" fmla="*/ 1827 h 10000"/>
                <a:gd name="connsiteX115" fmla="*/ 5420 w 10000"/>
                <a:gd name="connsiteY115" fmla="*/ 1793 h 10000"/>
                <a:gd name="connsiteX116" fmla="*/ 5503 w 10000"/>
                <a:gd name="connsiteY116" fmla="*/ 1725 h 10000"/>
                <a:gd name="connsiteX117" fmla="*/ 5621 w 10000"/>
                <a:gd name="connsiteY117" fmla="*/ 1523 h 10000"/>
                <a:gd name="connsiteX118" fmla="*/ 5656 w 10000"/>
                <a:gd name="connsiteY118" fmla="*/ 1405 h 10000"/>
                <a:gd name="connsiteX119" fmla="*/ 5716 w 10000"/>
                <a:gd name="connsiteY119" fmla="*/ 1413 h 10000"/>
                <a:gd name="connsiteX120" fmla="*/ 5878 w 10000"/>
                <a:gd name="connsiteY120" fmla="*/ 1280 h 10000"/>
                <a:gd name="connsiteX121" fmla="*/ 6067 w 10000"/>
                <a:gd name="connsiteY121" fmla="*/ 1202 h 10000"/>
                <a:gd name="connsiteX122" fmla="*/ 6089 w 10000"/>
                <a:gd name="connsiteY122" fmla="*/ 1111 h 10000"/>
                <a:gd name="connsiteX123" fmla="*/ 6163 w 10000"/>
                <a:gd name="connsiteY123" fmla="*/ 1011 h 10000"/>
                <a:gd name="connsiteX124" fmla="*/ 6139 w 10000"/>
                <a:gd name="connsiteY124" fmla="*/ 933 h 10000"/>
                <a:gd name="connsiteX125" fmla="*/ 6045 w 10000"/>
                <a:gd name="connsiteY125" fmla="*/ 867 h 10000"/>
                <a:gd name="connsiteX126" fmla="*/ 6089 w 10000"/>
                <a:gd name="connsiteY126" fmla="*/ 782 h 10000"/>
                <a:gd name="connsiteX127" fmla="*/ 6089 w 10000"/>
                <a:gd name="connsiteY127" fmla="*/ 680 h 10000"/>
                <a:gd name="connsiteX128" fmla="*/ 5915 w 10000"/>
                <a:gd name="connsiteY128" fmla="*/ 598 h 10000"/>
                <a:gd name="connsiteX129" fmla="*/ 5739 w 10000"/>
                <a:gd name="connsiteY129" fmla="*/ 646 h 10000"/>
                <a:gd name="connsiteX130" fmla="*/ 5656 w 10000"/>
                <a:gd name="connsiteY130" fmla="*/ 646 h 10000"/>
                <a:gd name="connsiteX131" fmla="*/ 5621 w 10000"/>
                <a:gd name="connsiteY131" fmla="*/ 589 h 10000"/>
                <a:gd name="connsiteX132" fmla="*/ 5621 w 10000"/>
                <a:gd name="connsiteY132" fmla="*/ 481 h 10000"/>
                <a:gd name="connsiteX133" fmla="*/ 5845 w 10000"/>
                <a:gd name="connsiteY133" fmla="*/ 368 h 10000"/>
                <a:gd name="connsiteX134" fmla="*/ 5915 w 10000"/>
                <a:gd name="connsiteY134" fmla="*/ 278 h 10000"/>
                <a:gd name="connsiteX135" fmla="*/ 6056 w 10000"/>
                <a:gd name="connsiteY135" fmla="*/ 202 h 10000"/>
                <a:gd name="connsiteX136" fmla="*/ 6186 w 10000"/>
                <a:gd name="connsiteY136" fmla="*/ 60 h 10000"/>
                <a:gd name="connsiteX137" fmla="*/ 6280 w 10000"/>
                <a:gd name="connsiteY137" fmla="*/ 33 h 10000"/>
                <a:gd name="connsiteX138" fmla="*/ 6410 w 10000"/>
                <a:gd name="connsiteY138" fmla="*/ 49 h 10000"/>
                <a:gd name="connsiteX139" fmla="*/ 6683 w 10000"/>
                <a:gd name="connsiteY139" fmla="*/ 0 h 10000"/>
                <a:gd name="connsiteX140" fmla="*/ 6812 w 10000"/>
                <a:gd name="connsiteY140" fmla="*/ 83 h 10000"/>
                <a:gd name="connsiteX141" fmla="*/ 6799 w 10000"/>
                <a:gd name="connsiteY141" fmla="*/ 144 h 10000"/>
                <a:gd name="connsiteX142" fmla="*/ 6861 w 10000"/>
                <a:gd name="connsiteY142" fmla="*/ 170 h 10000"/>
                <a:gd name="connsiteX143" fmla="*/ 6905 w 10000"/>
                <a:gd name="connsiteY143" fmla="*/ 227 h 10000"/>
                <a:gd name="connsiteX144" fmla="*/ 6835 w 10000"/>
                <a:gd name="connsiteY144" fmla="*/ 293 h 10000"/>
                <a:gd name="connsiteX145" fmla="*/ 6741 w 10000"/>
                <a:gd name="connsiteY145" fmla="*/ 447 h 10000"/>
                <a:gd name="connsiteX146" fmla="*/ 6590 w 10000"/>
                <a:gd name="connsiteY146" fmla="*/ 564 h 10000"/>
                <a:gd name="connsiteX147" fmla="*/ 6447 w 10000"/>
                <a:gd name="connsiteY147" fmla="*/ 631 h 10000"/>
                <a:gd name="connsiteX148" fmla="*/ 6555 w 10000"/>
                <a:gd name="connsiteY148" fmla="*/ 657 h 10000"/>
                <a:gd name="connsiteX149" fmla="*/ 6694 w 10000"/>
                <a:gd name="connsiteY149" fmla="*/ 759 h 10000"/>
                <a:gd name="connsiteX150" fmla="*/ 6789 w 10000"/>
                <a:gd name="connsiteY150" fmla="*/ 767 h 10000"/>
                <a:gd name="connsiteX151" fmla="*/ 6835 w 10000"/>
                <a:gd name="connsiteY151" fmla="*/ 875 h 10000"/>
                <a:gd name="connsiteX152" fmla="*/ 6928 w 10000"/>
                <a:gd name="connsiteY152" fmla="*/ 899 h 10000"/>
                <a:gd name="connsiteX153" fmla="*/ 7002 w 10000"/>
                <a:gd name="connsiteY153" fmla="*/ 890 h 10000"/>
                <a:gd name="connsiteX154" fmla="*/ 7143 w 10000"/>
                <a:gd name="connsiteY154" fmla="*/ 725 h 10000"/>
                <a:gd name="connsiteX155" fmla="*/ 7273 w 10000"/>
                <a:gd name="connsiteY155" fmla="*/ 742 h 10000"/>
                <a:gd name="connsiteX156" fmla="*/ 7294 w 10000"/>
                <a:gd name="connsiteY156" fmla="*/ 790 h 10000"/>
                <a:gd name="connsiteX157" fmla="*/ 7389 w 10000"/>
                <a:gd name="connsiteY157" fmla="*/ 850 h 10000"/>
                <a:gd name="connsiteX158" fmla="*/ 7389 w 10000"/>
                <a:gd name="connsiteY158" fmla="*/ 890 h 10000"/>
                <a:gd name="connsiteX159" fmla="*/ 7472 w 10000"/>
                <a:gd name="connsiteY159" fmla="*/ 917 h 10000"/>
                <a:gd name="connsiteX160" fmla="*/ 7590 w 10000"/>
                <a:gd name="connsiteY160" fmla="*/ 917 h 10000"/>
                <a:gd name="connsiteX161" fmla="*/ 7603 w 10000"/>
                <a:gd name="connsiteY161" fmla="*/ 993 h 10000"/>
                <a:gd name="connsiteX162" fmla="*/ 7499 w 10000"/>
                <a:gd name="connsiteY162" fmla="*/ 1028 h 10000"/>
                <a:gd name="connsiteX163" fmla="*/ 7590 w 10000"/>
                <a:gd name="connsiteY163" fmla="*/ 1356 h 10000"/>
                <a:gd name="connsiteX164" fmla="*/ 7687 w 10000"/>
                <a:gd name="connsiteY164" fmla="*/ 1505 h 10000"/>
                <a:gd name="connsiteX165" fmla="*/ 7661 w 10000"/>
                <a:gd name="connsiteY165" fmla="*/ 1575 h 10000"/>
                <a:gd name="connsiteX166" fmla="*/ 7744 w 10000"/>
                <a:gd name="connsiteY166" fmla="*/ 1649 h 10000"/>
                <a:gd name="connsiteX167" fmla="*/ 7758 w 10000"/>
                <a:gd name="connsiteY167" fmla="*/ 1700 h 10000"/>
                <a:gd name="connsiteX168" fmla="*/ 7980 w 10000"/>
                <a:gd name="connsiteY168" fmla="*/ 1757 h 10000"/>
                <a:gd name="connsiteX169" fmla="*/ 8254 w 10000"/>
                <a:gd name="connsiteY169" fmla="*/ 1708 h 10000"/>
                <a:gd name="connsiteX170" fmla="*/ 8286 w 10000"/>
                <a:gd name="connsiteY170" fmla="*/ 1641 h 10000"/>
                <a:gd name="connsiteX171" fmla="*/ 8381 w 10000"/>
                <a:gd name="connsiteY171" fmla="*/ 1665 h 10000"/>
                <a:gd name="connsiteX172" fmla="*/ 8441 w 10000"/>
                <a:gd name="connsiteY172" fmla="*/ 1725 h 10000"/>
                <a:gd name="connsiteX173" fmla="*/ 8586 w 10000"/>
                <a:gd name="connsiteY173" fmla="*/ 1683 h 10000"/>
                <a:gd name="connsiteX174" fmla="*/ 8667 w 10000"/>
                <a:gd name="connsiteY174" fmla="*/ 1683 h 10000"/>
                <a:gd name="connsiteX175" fmla="*/ 8785 w 10000"/>
                <a:gd name="connsiteY175" fmla="*/ 1749 h 10000"/>
                <a:gd name="connsiteX176" fmla="*/ 8853 w 10000"/>
                <a:gd name="connsiteY176" fmla="*/ 1657 h 10000"/>
                <a:gd name="connsiteX177" fmla="*/ 8996 w 10000"/>
                <a:gd name="connsiteY177" fmla="*/ 1700 h 10000"/>
                <a:gd name="connsiteX178" fmla="*/ 9070 w 10000"/>
                <a:gd name="connsiteY178" fmla="*/ 1649 h 10000"/>
                <a:gd name="connsiteX179" fmla="*/ 9126 w 10000"/>
                <a:gd name="connsiteY179" fmla="*/ 1657 h 10000"/>
                <a:gd name="connsiteX180" fmla="*/ 9184 w 10000"/>
                <a:gd name="connsiteY180" fmla="*/ 1609 h 10000"/>
                <a:gd name="connsiteX181" fmla="*/ 9174 w 10000"/>
                <a:gd name="connsiteY181" fmla="*/ 1557 h 10000"/>
                <a:gd name="connsiteX182" fmla="*/ 9257 w 10000"/>
                <a:gd name="connsiteY182" fmla="*/ 1531 h 10000"/>
                <a:gd name="connsiteX183" fmla="*/ 9315 w 10000"/>
                <a:gd name="connsiteY183" fmla="*/ 1447 h 10000"/>
                <a:gd name="connsiteX184" fmla="*/ 9484 w 10000"/>
                <a:gd name="connsiteY184" fmla="*/ 1456 h 10000"/>
                <a:gd name="connsiteX185" fmla="*/ 9729 w 10000"/>
                <a:gd name="connsiteY185" fmla="*/ 1700 h 10000"/>
                <a:gd name="connsiteX186" fmla="*/ 9775 w 10000"/>
                <a:gd name="connsiteY186" fmla="*/ 1784 h 10000"/>
                <a:gd name="connsiteX187" fmla="*/ 9942 w 10000"/>
                <a:gd name="connsiteY187" fmla="*/ 1894 h 10000"/>
                <a:gd name="connsiteX188" fmla="*/ 10000 w 10000"/>
                <a:gd name="connsiteY188" fmla="*/ 1994 h 10000"/>
                <a:gd name="connsiteX189" fmla="*/ 9870 w 10000"/>
                <a:gd name="connsiteY189" fmla="*/ 2130 h 10000"/>
                <a:gd name="connsiteX190" fmla="*/ 9775 w 10000"/>
                <a:gd name="connsiteY190" fmla="*/ 2180 h 10000"/>
                <a:gd name="connsiteX191" fmla="*/ 9824 w 10000"/>
                <a:gd name="connsiteY191" fmla="*/ 2323 h 10000"/>
                <a:gd name="connsiteX192" fmla="*/ 9679 w 10000"/>
                <a:gd name="connsiteY192" fmla="*/ 2433 h 10000"/>
                <a:gd name="connsiteX193" fmla="*/ 9598 w 10000"/>
                <a:gd name="connsiteY193" fmla="*/ 2458 h 10000"/>
                <a:gd name="connsiteX194" fmla="*/ 9598 w 10000"/>
                <a:gd name="connsiteY194" fmla="*/ 2533 h 10000"/>
                <a:gd name="connsiteX195" fmla="*/ 9493 w 10000"/>
                <a:gd name="connsiteY195" fmla="*/ 2677 h 10000"/>
                <a:gd name="connsiteX196" fmla="*/ 9422 w 10000"/>
                <a:gd name="connsiteY196" fmla="*/ 2685 h 10000"/>
                <a:gd name="connsiteX197" fmla="*/ 9435 w 10000"/>
                <a:gd name="connsiteY197" fmla="*/ 2785 h 10000"/>
                <a:gd name="connsiteX198" fmla="*/ 9371 w 10000"/>
                <a:gd name="connsiteY198" fmla="*/ 2860 h 10000"/>
                <a:gd name="connsiteX199" fmla="*/ 9389 w 10000"/>
                <a:gd name="connsiteY199" fmla="*/ 3198 h 10000"/>
                <a:gd name="connsiteX200" fmla="*/ 9422 w 10000"/>
                <a:gd name="connsiteY200" fmla="*/ 3223 h 10000"/>
                <a:gd name="connsiteX201" fmla="*/ 9410 w 10000"/>
                <a:gd name="connsiteY201" fmla="*/ 3333 h 10000"/>
                <a:gd name="connsiteX202" fmla="*/ 9389 w 10000"/>
                <a:gd name="connsiteY202" fmla="*/ 3433 h 10000"/>
                <a:gd name="connsiteX203" fmla="*/ 9304 w 10000"/>
                <a:gd name="connsiteY203" fmla="*/ 3483 h 10000"/>
                <a:gd name="connsiteX204" fmla="*/ 9151 w 10000"/>
                <a:gd name="connsiteY204" fmla="*/ 3442 h 10000"/>
                <a:gd name="connsiteX205" fmla="*/ 9081 w 10000"/>
                <a:gd name="connsiteY205" fmla="*/ 3501 h 10000"/>
                <a:gd name="connsiteX206" fmla="*/ 9091 w 10000"/>
                <a:gd name="connsiteY206" fmla="*/ 3551 h 10000"/>
                <a:gd name="connsiteX207" fmla="*/ 9042 w 10000"/>
                <a:gd name="connsiteY207" fmla="*/ 3651 h 10000"/>
                <a:gd name="connsiteX208" fmla="*/ 8961 w 10000"/>
                <a:gd name="connsiteY208" fmla="*/ 3720 h 10000"/>
                <a:gd name="connsiteX209" fmla="*/ 8938 w 10000"/>
                <a:gd name="connsiteY209" fmla="*/ 3838 h 10000"/>
                <a:gd name="connsiteX210" fmla="*/ 8880 w 10000"/>
                <a:gd name="connsiteY210" fmla="*/ 3939 h 10000"/>
                <a:gd name="connsiteX211" fmla="*/ 8890 w 10000"/>
                <a:gd name="connsiteY211" fmla="*/ 4006 h 10000"/>
                <a:gd name="connsiteX212" fmla="*/ 8867 w 10000"/>
                <a:gd name="connsiteY212" fmla="*/ 4074 h 10000"/>
                <a:gd name="connsiteX213" fmla="*/ 8913 w 10000"/>
                <a:gd name="connsiteY213" fmla="*/ 4132 h 10000"/>
                <a:gd name="connsiteX214" fmla="*/ 8843 w 10000"/>
                <a:gd name="connsiteY214" fmla="*/ 4224 h 10000"/>
                <a:gd name="connsiteX215" fmla="*/ 8726 w 10000"/>
                <a:gd name="connsiteY215" fmla="*/ 4082 h 10000"/>
                <a:gd name="connsiteX216" fmla="*/ 8726 w 10000"/>
                <a:gd name="connsiteY216" fmla="*/ 3972 h 10000"/>
                <a:gd name="connsiteX217" fmla="*/ 8691 w 10000"/>
                <a:gd name="connsiteY217" fmla="*/ 3955 h 10000"/>
                <a:gd name="connsiteX218" fmla="*/ 8547 w 10000"/>
                <a:gd name="connsiteY218" fmla="*/ 4030 h 10000"/>
                <a:gd name="connsiteX219" fmla="*/ 8323 w 10000"/>
                <a:gd name="connsiteY219" fmla="*/ 4207 h 10000"/>
                <a:gd name="connsiteX220" fmla="*/ 8193 w 10000"/>
                <a:gd name="connsiteY220" fmla="*/ 4334 h 10000"/>
                <a:gd name="connsiteX221" fmla="*/ 7992 w 10000"/>
                <a:gd name="connsiteY221" fmla="*/ 4401 h 10000"/>
                <a:gd name="connsiteX222" fmla="*/ 7920 w 10000"/>
                <a:gd name="connsiteY222" fmla="*/ 4501 h 10000"/>
                <a:gd name="connsiteX223" fmla="*/ 7863 w 10000"/>
                <a:gd name="connsiteY223" fmla="*/ 4535 h 10000"/>
                <a:gd name="connsiteX224" fmla="*/ 7638 w 10000"/>
                <a:gd name="connsiteY224" fmla="*/ 4627 h 10000"/>
                <a:gd name="connsiteX225" fmla="*/ 7449 w 10000"/>
                <a:gd name="connsiteY225" fmla="*/ 4737 h 10000"/>
                <a:gd name="connsiteX226" fmla="*/ 7404 w 10000"/>
                <a:gd name="connsiteY226" fmla="*/ 4823 h 10000"/>
                <a:gd name="connsiteX227" fmla="*/ 7330 w 10000"/>
                <a:gd name="connsiteY227" fmla="*/ 4863 h 10000"/>
                <a:gd name="connsiteX228" fmla="*/ 7426 w 10000"/>
                <a:gd name="connsiteY228" fmla="*/ 4972 h 10000"/>
                <a:gd name="connsiteX229" fmla="*/ 7520 w 10000"/>
                <a:gd name="connsiteY229" fmla="*/ 5056 h 10000"/>
                <a:gd name="connsiteX230" fmla="*/ 7650 w 10000"/>
                <a:gd name="connsiteY230" fmla="*/ 5091 h 10000"/>
                <a:gd name="connsiteX231" fmla="*/ 7603 w 10000"/>
                <a:gd name="connsiteY231" fmla="*/ 5150 h 10000"/>
                <a:gd name="connsiteX232" fmla="*/ 7696 w 10000"/>
                <a:gd name="connsiteY232" fmla="*/ 5167 h 10000"/>
                <a:gd name="connsiteX233" fmla="*/ 7696 w 10000"/>
                <a:gd name="connsiteY233" fmla="*/ 5267 h 10000"/>
                <a:gd name="connsiteX234" fmla="*/ 7768 w 10000"/>
                <a:gd name="connsiteY234" fmla="*/ 5343 h 10000"/>
                <a:gd name="connsiteX235" fmla="*/ 7884 w 10000"/>
                <a:gd name="connsiteY235" fmla="*/ 5327 h 10000"/>
                <a:gd name="connsiteX236" fmla="*/ 7934 w 10000"/>
                <a:gd name="connsiteY236" fmla="*/ 5243 h 10000"/>
                <a:gd name="connsiteX237" fmla="*/ 8027 w 10000"/>
                <a:gd name="connsiteY237" fmla="*/ 5234 h 10000"/>
                <a:gd name="connsiteX238" fmla="*/ 8038 w 10000"/>
                <a:gd name="connsiteY238" fmla="*/ 5167 h 10000"/>
                <a:gd name="connsiteX239" fmla="*/ 8159 w 10000"/>
                <a:gd name="connsiteY239" fmla="*/ 5167 h 10000"/>
                <a:gd name="connsiteX240" fmla="*/ 8110 w 10000"/>
                <a:gd name="connsiteY240" fmla="*/ 5251 h 10000"/>
                <a:gd name="connsiteX241" fmla="*/ 8226 w 10000"/>
                <a:gd name="connsiteY241" fmla="*/ 5292 h 10000"/>
                <a:gd name="connsiteX242" fmla="*/ 8205 w 10000"/>
                <a:gd name="connsiteY242" fmla="*/ 5368 h 10000"/>
                <a:gd name="connsiteX243" fmla="*/ 8027 w 10000"/>
                <a:gd name="connsiteY243" fmla="*/ 5377 h 10000"/>
                <a:gd name="connsiteX244" fmla="*/ 7899 w 10000"/>
                <a:gd name="connsiteY244" fmla="*/ 5427 h 10000"/>
                <a:gd name="connsiteX245" fmla="*/ 7782 w 10000"/>
                <a:gd name="connsiteY245" fmla="*/ 5454 h 10000"/>
                <a:gd name="connsiteX246" fmla="*/ 7782 w 10000"/>
                <a:gd name="connsiteY246" fmla="*/ 5571 h 10000"/>
                <a:gd name="connsiteX247" fmla="*/ 7899 w 10000"/>
                <a:gd name="connsiteY247" fmla="*/ 5698 h 10000"/>
                <a:gd name="connsiteX248" fmla="*/ 7803 w 10000"/>
                <a:gd name="connsiteY248" fmla="*/ 5815 h 10000"/>
                <a:gd name="connsiteX249" fmla="*/ 7613 w 10000"/>
                <a:gd name="connsiteY249" fmla="*/ 5830 h 10000"/>
                <a:gd name="connsiteX250" fmla="*/ 7638 w 10000"/>
                <a:gd name="connsiteY250" fmla="*/ 5965 h 10000"/>
                <a:gd name="connsiteX251" fmla="*/ 7627 w 10000"/>
                <a:gd name="connsiteY251" fmla="*/ 6051 h 10000"/>
                <a:gd name="connsiteX252" fmla="*/ 7567 w 10000"/>
                <a:gd name="connsiteY252" fmla="*/ 6092 h 10000"/>
                <a:gd name="connsiteX253" fmla="*/ 7449 w 10000"/>
                <a:gd name="connsiteY253" fmla="*/ 6058 h 10000"/>
                <a:gd name="connsiteX254" fmla="*/ 7345 w 10000"/>
                <a:gd name="connsiteY254" fmla="*/ 5949 h 10000"/>
                <a:gd name="connsiteX255" fmla="*/ 7226 w 10000"/>
                <a:gd name="connsiteY255" fmla="*/ 6034 h 10000"/>
                <a:gd name="connsiteX256" fmla="*/ 7108 w 10000"/>
                <a:gd name="connsiteY256" fmla="*/ 5975 h 10000"/>
                <a:gd name="connsiteX257" fmla="*/ 7095 w 10000"/>
                <a:gd name="connsiteY257" fmla="*/ 5942 h 10000"/>
                <a:gd name="connsiteX258" fmla="*/ 6928 w 10000"/>
                <a:gd name="connsiteY258" fmla="*/ 5865 h 10000"/>
                <a:gd name="connsiteX259" fmla="*/ 6882 w 10000"/>
                <a:gd name="connsiteY259" fmla="*/ 5882 h 10000"/>
                <a:gd name="connsiteX260" fmla="*/ 6905 w 10000"/>
                <a:gd name="connsiteY260" fmla="*/ 5975 h 10000"/>
                <a:gd name="connsiteX261" fmla="*/ 6812 w 10000"/>
                <a:gd name="connsiteY261" fmla="*/ 6092 h 10000"/>
                <a:gd name="connsiteX262" fmla="*/ 6882 w 10000"/>
                <a:gd name="connsiteY262" fmla="*/ 6118 h 10000"/>
                <a:gd name="connsiteX263" fmla="*/ 7014 w 10000"/>
                <a:gd name="connsiteY263" fmla="*/ 6100 h 10000"/>
                <a:gd name="connsiteX264" fmla="*/ 7037 w 10000"/>
                <a:gd name="connsiteY264" fmla="*/ 6142 h 10000"/>
                <a:gd name="connsiteX265" fmla="*/ 7014 w 10000"/>
                <a:gd name="connsiteY265" fmla="*/ 6194 h 10000"/>
                <a:gd name="connsiteX266" fmla="*/ 7060 w 10000"/>
                <a:gd name="connsiteY266" fmla="*/ 6260 h 10000"/>
                <a:gd name="connsiteX267" fmla="*/ 7166 w 10000"/>
                <a:gd name="connsiteY267" fmla="*/ 6304 h 10000"/>
                <a:gd name="connsiteX268" fmla="*/ 7143 w 10000"/>
                <a:gd name="connsiteY268" fmla="*/ 6405 h 10000"/>
                <a:gd name="connsiteX269" fmla="*/ 7213 w 10000"/>
                <a:gd name="connsiteY269" fmla="*/ 6455 h 10000"/>
                <a:gd name="connsiteX270" fmla="*/ 7129 w 10000"/>
                <a:gd name="connsiteY270" fmla="*/ 6505 h 10000"/>
                <a:gd name="connsiteX271" fmla="*/ 7108 w 10000"/>
                <a:gd name="connsiteY271" fmla="*/ 6689 h 10000"/>
                <a:gd name="connsiteX272" fmla="*/ 7060 w 10000"/>
                <a:gd name="connsiteY272" fmla="*/ 6697 h 10000"/>
                <a:gd name="connsiteX273" fmla="*/ 7118 w 10000"/>
                <a:gd name="connsiteY273" fmla="*/ 6781 h 10000"/>
                <a:gd name="connsiteX274" fmla="*/ 7129 w 10000"/>
                <a:gd name="connsiteY274" fmla="*/ 6924 h 10000"/>
                <a:gd name="connsiteX275" fmla="*/ 7189 w 10000"/>
                <a:gd name="connsiteY275" fmla="*/ 6958 h 10000"/>
                <a:gd name="connsiteX276" fmla="*/ 7203 w 10000"/>
                <a:gd name="connsiteY276" fmla="*/ 7002 h 10000"/>
                <a:gd name="connsiteX277" fmla="*/ 7249 w 10000"/>
                <a:gd name="connsiteY277" fmla="*/ 7010 h 10000"/>
                <a:gd name="connsiteX278" fmla="*/ 7257 w 10000"/>
                <a:gd name="connsiteY278" fmla="*/ 7093 h 10000"/>
                <a:gd name="connsiteX279" fmla="*/ 7236 w 10000"/>
                <a:gd name="connsiteY279" fmla="*/ 7153 h 10000"/>
                <a:gd name="connsiteX280" fmla="*/ 7358 w 10000"/>
                <a:gd name="connsiteY280" fmla="*/ 7187 h 10000"/>
                <a:gd name="connsiteX281" fmla="*/ 7532 w 10000"/>
                <a:gd name="connsiteY281" fmla="*/ 7117 h 10000"/>
                <a:gd name="connsiteX282" fmla="*/ 7791 w 10000"/>
                <a:gd name="connsiteY282" fmla="*/ 6984 h 10000"/>
                <a:gd name="connsiteX283" fmla="*/ 7863 w 10000"/>
                <a:gd name="connsiteY283" fmla="*/ 6984 h 10000"/>
                <a:gd name="connsiteX284" fmla="*/ 7863 w 10000"/>
                <a:gd name="connsiteY284" fmla="*/ 7085 h 10000"/>
                <a:gd name="connsiteX285" fmla="*/ 7911 w 10000"/>
                <a:gd name="connsiteY285" fmla="*/ 7101 h 10000"/>
                <a:gd name="connsiteX286" fmla="*/ 7992 w 10000"/>
                <a:gd name="connsiteY286" fmla="*/ 7220 h 10000"/>
                <a:gd name="connsiteX287" fmla="*/ 8050 w 10000"/>
                <a:gd name="connsiteY287" fmla="*/ 7229 h 10000"/>
                <a:gd name="connsiteX288" fmla="*/ 8015 w 10000"/>
                <a:gd name="connsiteY288" fmla="*/ 7296 h 10000"/>
                <a:gd name="connsiteX289" fmla="*/ 8110 w 10000"/>
                <a:gd name="connsiteY289" fmla="*/ 7447 h 10000"/>
                <a:gd name="connsiteX290" fmla="*/ 8110 w 10000"/>
                <a:gd name="connsiteY290" fmla="*/ 7522 h 10000"/>
                <a:gd name="connsiteX291" fmla="*/ 8159 w 10000"/>
                <a:gd name="connsiteY291" fmla="*/ 7608 h 10000"/>
                <a:gd name="connsiteX292" fmla="*/ 8085 w 10000"/>
                <a:gd name="connsiteY292" fmla="*/ 7674 h 10000"/>
                <a:gd name="connsiteX293" fmla="*/ 8004 w 10000"/>
                <a:gd name="connsiteY293" fmla="*/ 7666 h 10000"/>
                <a:gd name="connsiteX294" fmla="*/ 8004 w 10000"/>
                <a:gd name="connsiteY294" fmla="*/ 7709 h 10000"/>
                <a:gd name="connsiteX295" fmla="*/ 8085 w 10000"/>
                <a:gd name="connsiteY295" fmla="*/ 7758 h 10000"/>
                <a:gd name="connsiteX296" fmla="*/ 8122 w 10000"/>
                <a:gd name="connsiteY296" fmla="*/ 7725 h 10000"/>
                <a:gd name="connsiteX297" fmla="*/ 8193 w 10000"/>
                <a:gd name="connsiteY297" fmla="*/ 7800 h 10000"/>
                <a:gd name="connsiteX298" fmla="*/ 8277 w 10000"/>
                <a:gd name="connsiteY298" fmla="*/ 7800 h 10000"/>
                <a:gd name="connsiteX299" fmla="*/ 8226 w 10000"/>
                <a:gd name="connsiteY299" fmla="*/ 8012 h 10000"/>
                <a:gd name="connsiteX300" fmla="*/ 8193 w 10000"/>
                <a:gd name="connsiteY300" fmla="*/ 8054 h 10000"/>
                <a:gd name="connsiteX301" fmla="*/ 8085 w 10000"/>
                <a:gd name="connsiteY301" fmla="*/ 8037 h 10000"/>
                <a:gd name="connsiteX302" fmla="*/ 7957 w 10000"/>
                <a:gd name="connsiteY302" fmla="*/ 8062 h 10000"/>
                <a:gd name="connsiteX303" fmla="*/ 7911 w 10000"/>
                <a:gd name="connsiteY303" fmla="*/ 8112 h 10000"/>
                <a:gd name="connsiteX304" fmla="*/ 7899 w 10000"/>
                <a:gd name="connsiteY304" fmla="*/ 8163 h 10000"/>
                <a:gd name="connsiteX305" fmla="*/ 7818 w 10000"/>
                <a:gd name="connsiteY305" fmla="*/ 8220 h 10000"/>
                <a:gd name="connsiteX306" fmla="*/ 7687 w 10000"/>
                <a:gd name="connsiteY306" fmla="*/ 8230 h 10000"/>
                <a:gd name="connsiteX307" fmla="*/ 7661 w 10000"/>
                <a:gd name="connsiteY307" fmla="*/ 8255 h 10000"/>
                <a:gd name="connsiteX308" fmla="*/ 7578 w 10000"/>
                <a:gd name="connsiteY308" fmla="*/ 8212 h 10000"/>
                <a:gd name="connsiteX309" fmla="*/ 7499 w 10000"/>
                <a:gd name="connsiteY309" fmla="*/ 8220 h 10000"/>
                <a:gd name="connsiteX310" fmla="*/ 7449 w 10000"/>
                <a:gd name="connsiteY310" fmla="*/ 8188 h 10000"/>
                <a:gd name="connsiteX311" fmla="*/ 7345 w 10000"/>
                <a:gd name="connsiteY311" fmla="*/ 8171 h 10000"/>
                <a:gd name="connsiteX312" fmla="*/ 7368 w 10000"/>
                <a:gd name="connsiteY312" fmla="*/ 8230 h 10000"/>
                <a:gd name="connsiteX313" fmla="*/ 7319 w 10000"/>
                <a:gd name="connsiteY313" fmla="*/ 8289 h 10000"/>
                <a:gd name="connsiteX314" fmla="*/ 7143 w 10000"/>
                <a:gd name="connsiteY314" fmla="*/ 8281 h 10000"/>
                <a:gd name="connsiteX315" fmla="*/ 7085 w 10000"/>
                <a:gd name="connsiteY315" fmla="*/ 8255 h 10000"/>
                <a:gd name="connsiteX316" fmla="*/ 6990 w 10000"/>
                <a:gd name="connsiteY316" fmla="*/ 8281 h 10000"/>
                <a:gd name="connsiteX317" fmla="*/ 6977 w 10000"/>
                <a:gd name="connsiteY317" fmla="*/ 8364 h 10000"/>
                <a:gd name="connsiteX318" fmla="*/ 6799 w 10000"/>
                <a:gd name="connsiteY318" fmla="*/ 8458 h 10000"/>
                <a:gd name="connsiteX319" fmla="*/ 6741 w 10000"/>
                <a:gd name="connsiteY319" fmla="*/ 8407 h 10000"/>
                <a:gd name="connsiteX320" fmla="*/ 6613 w 10000"/>
                <a:gd name="connsiteY320" fmla="*/ 8431 h 10000"/>
                <a:gd name="connsiteX321" fmla="*/ 6530 w 10000"/>
                <a:gd name="connsiteY321" fmla="*/ 8458 h 10000"/>
                <a:gd name="connsiteX322" fmla="*/ 6518 w 10000"/>
                <a:gd name="connsiteY322" fmla="*/ 8498 h 10000"/>
                <a:gd name="connsiteX323" fmla="*/ 6336 w 10000"/>
                <a:gd name="connsiteY323" fmla="*/ 8591 h 10000"/>
                <a:gd name="connsiteX324" fmla="*/ 6236 w 10000"/>
                <a:gd name="connsiteY324" fmla="*/ 8574 h 10000"/>
                <a:gd name="connsiteX325" fmla="*/ 6128 w 10000"/>
                <a:gd name="connsiteY325" fmla="*/ 8607 h 10000"/>
                <a:gd name="connsiteX326" fmla="*/ 6045 w 10000"/>
                <a:gd name="connsiteY326" fmla="*/ 8660 h 10000"/>
                <a:gd name="connsiteX327" fmla="*/ 5927 w 10000"/>
                <a:gd name="connsiteY327" fmla="*/ 8693 h 10000"/>
                <a:gd name="connsiteX328" fmla="*/ 5936 w 10000"/>
                <a:gd name="connsiteY328" fmla="*/ 8742 h 10000"/>
                <a:gd name="connsiteX329" fmla="*/ 5834 w 10000"/>
                <a:gd name="connsiteY329" fmla="*/ 8776 h 10000"/>
                <a:gd name="connsiteX330" fmla="*/ 5677 w 10000"/>
                <a:gd name="connsiteY330" fmla="*/ 8920 h 10000"/>
                <a:gd name="connsiteX331" fmla="*/ 5656 w 10000"/>
                <a:gd name="connsiteY331" fmla="*/ 8980 h 10000"/>
                <a:gd name="connsiteX332" fmla="*/ 5607 w 10000"/>
                <a:gd name="connsiteY332" fmla="*/ 8962 h 10000"/>
                <a:gd name="connsiteX333" fmla="*/ 5631 w 10000"/>
                <a:gd name="connsiteY333" fmla="*/ 8920 h 10000"/>
                <a:gd name="connsiteX334" fmla="*/ 5478 w 10000"/>
                <a:gd name="connsiteY334" fmla="*/ 8702 h 10000"/>
                <a:gd name="connsiteX335" fmla="*/ 5478 w 10000"/>
                <a:gd name="connsiteY335" fmla="*/ 8616 h 10000"/>
                <a:gd name="connsiteX336" fmla="*/ 5410 w 10000"/>
                <a:gd name="connsiteY336" fmla="*/ 8616 h 10000"/>
                <a:gd name="connsiteX337" fmla="*/ 5191 w 10000"/>
                <a:gd name="connsiteY337" fmla="*/ 8533 h 10000"/>
                <a:gd name="connsiteX338" fmla="*/ 5066 w 10000"/>
                <a:gd name="connsiteY338" fmla="*/ 8574 h 10000"/>
                <a:gd name="connsiteX339" fmla="*/ 5029 w 10000"/>
                <a:gd name="connsiteY339" fmla="*/ 8625 h 10000"/>
                <a:gd name="connsiteX340" fmla="*/ 5122 w 10000"/>
                <a:gd name="connsiteY340" fmla="*/ 8684 h 10000"/>
                <a:gd name="connsiteX341" fmla="*/ 5145 w 10000"/>
                <a:gd name="connsiteY341" fmla="*/ 8734 h 10000"/>
                <a:gd name="connsiteX342" fmla="*/ 5087 w 10000"/>
                <a:gd name="connsiteY342" fmla="*/ 8785 h 10000"/>
                <a:gd name="connsiteX343" fmla="*/ 5100 w 10000"/>
                <a:gd name="connsiteY343" fmla="*/ 8826 h 10000"/>
                <a:gd name="connsiteX344" fmla="*/ 5077 w 10000"/>
                <a:gd name="connsiteY344" fmla="*/ 8912 h 10000"/>
                <a:gd name="connsiteX345" fmla="*/ 5087 w 10000"/>
                <a:gd name="connsiteY345" fmla="*/ 8996 h 10000"/>
                <a:gd name="connsiteX346" fmla="*/ 5159 w 10000"/>
                <a:gd name="connsiteY346" fmla="*/ 9130 h 10000"/>
                <a:gd name="connsiteX347" fmla="*/ 5087 w 10000"/>
                <a:gd name="connsiteY347" fmla="*/ 9179 h 10000"/>
                <a:gd name="connsiteX348" fmla="*/ 5100 w 10000"/>
                <a:gd name="connsiteY348" fmla="*/ 9224 h 10000"/>
                <a:gd name="connsiteX349" fmla="*/ 5040 w 10000"/>
                <a:gd name="connsiteY349" fmla="*/ 9240 h 10000"/>
                <a:gd name="connsiteX350" fmla="*/ 5006 w 10000"/>
                <a:gd name="connsiteY350" fmla="*/ 9265 h 10000"/>
                <a:gd name="connsiteX351" fmla="*/ 4779 w 10000"/>
                <a:gd name="connsiteY351" fmla="*/ 9248 h 10000"/>
                <a:gd name="connsiteX352" fmla="*/ 4745 w 10000"/>
                <a:gd name="connsiteY352" fmla="*/ 9197 h 10000"/>
                <a:gd name="connsiteX353" fmla="*/ 4673 w 10000"/>
                <a:gd name="connsiteY353" fmla="*/ 9232 h 10000"/>
                <a:gd name="connsiteX354" fmla="*/ 4522 w 10000"/>
                <a:gd name="connsiteY354" fmla="*/ 9214 h 10000"/>
                <a:gd name="connsiteX355" fmla="*/ 4416 w 10000"/>
                <a:gd name="connsiteY355" fmla="*/ 9240 h 10000"/>
                <a:gd name="connsiteX356" fmla="*/ 4354 w 10000"/>
                <a:gd name="connsiteY356" fmla="*/ 9062 h 10000"/>
                <a:gd name="connsiteX357" fmla="*/ 4295 w 10000"/>
                <a:gd name="connsiteY357" fmla="*/ 9055 h 10000"/>
                <a:gd name="connsiteX358" fmla="*/ 4224 w 10000"/>
                <a:gd name="connsiteY358" fmla="*/ 8945 h 10000"/>
                <a:gd name="connsiteX359" fmla="*/ 4263 w 10000"/>
                <a:gd name="connsiteY359" fmla="*/ 8895 h 10000"/>
                <a:gd name="connsiteX360" fmla="*/ 4344 w 10000"/>
                <a:gd name="connsiteY360" fmla="*/ 8920 h 10000"/>
                <a:gd name="connsiteX361" fmla="*/ 4381 w 10000"/>
                <a:gd name="connsiteY361" fmla="*/ 8860 h 10000"/>
                <a:gd name="connsiteX362" fmla="*/ 4323 w 10000"/>
                <a:gd name="connsiteY362" fmla="*/ 8818 h 10000"/>
                <a:gd name="connsiteX363" fmla="*/ 4354 w 10000"/>
                <a:gd name="connsiteY363" fmla="*/ 8776 h 10000"/>
                <a:gd name="connsiteX364" fmla="*/ 4203 w 10000"/>
                <a:gd name="connsiteY364" fmla="*/ 8693 h 10000"/>
                <a:gd name="connsiteX365" fmla="*/ 4213 w 10000"/>
                <a:gd name="connsiteY365" fmla="*/ 8650 h 10000"/>
                <a:gd name="connsiteX366" fmla="*/ 4120 w 10000"/>
                <a:gd name="connsiteY366" fmla="*/ 8607 h 10000"/>
                <a:gd name="connsiteX367" fmla="*/ 4178 w 10000"/>
                <a:gd name="connsiteY367" fmla="*/ 8559 h 10000"/>
                <a:gd name="connsiteX368" fmla="*/ 4154 w 10000"/>
                <a:gd name="connsiteY368" fmla="*/ 8498 h 10000"/>
                <a:gd name="connsiteX369" fmla="*/ 4048 w 10000"/>
                <a:gd name="connsiteY369" fmla="*/ 8407 h 10000"/>
                <a:gd name="connsiteX370" fmla="*/ 3979 w 10000"/>
                <a:gd name="connsiteY370" fmla="*/ 8329 h 10000"/>
                <a:gd name="connsiteX371" fmla="*/ 3837 w 10000"/>
                <a:gd name="connsiteY371" fmla="*/ 8364 h 10000"/>
                <a:gd name="connsiteX372" fmla="*/ 3756 w 10000"/>
                <a:gd name="connsiteY372" fmla="*/ 8356 h 10000"/>
                <a:gd name="connsiteX373" fmla="*/ 3708 w 10000"/>
                <a:gd name="connsiteY373" fmla="*/ 8431 h 10000"/>
                <a:gd name="connsiteX374" fmla="*/ 3544 w 10000"/>
                <a:gd name="connsiteY374" fmla="*/ 8440 h 10000"/>
                <a:gd name="connsiteX375" fmla="*/ 3482 w 10000"/>
                <a:gd name="connsiteY375" fmla="*/ 8431 h 10000"/>
                <a:gd name="connsiteX376" fmla="*/ 3342 w 10000"/>
                <a:gd name="connsiteY376" fmla="*/ 8490 h 10000"/>
                <a:gd name="connsiteX377" fmla="*/ 3356 w 10000"/>
                <a:gd name="connsiteY377" fmla="*/ 8607 h 10000"/>
                <a:gd name="connsiteX378" fmla="*/ 3319 w 10000"/>
                <a:gd name="connsiteY378" fmla="*/ 8684 h 10000"/>
                <a:gd name="connsiteX379" fmla="*/ 3319 w 10000"/>
                <a:gd name="connsiteY379" fmla="*/ 8750 h 10000"/>
                <a:gd name="connsiteX380" fmla="*/ 3199 w 10000"/>
                <a:gd name="connsiteY380" fmla="*/ 8802 h 10000"/>
                <a:gd name="connsiteX381" fmla="*/ 3070 w 10000"/>
                <a:gd name="connsiteY381" fmla="*/ 8811 h 10000"/>
                <a:gd name="connsiteX382" fmla="*/ 3033 w 10000"/>
                <a:gd name="connsiteY382" fmla="*/ 8785 h 10000"/>
                <a:gd name="connsiteX383" fmla="*/ 2917 w 10000"/>
                <a:gd name="connsiteY383" fmla="*/ 8759 h 10000"/>
                <a:gd name="connsiteX384" fmla="*/ 2850 w 10000"/>
                <a:gd name="connsiteY384" fmla="*/ 8811 h 10000"/>
                <a:gd name="connsiteX385" fmla="*/ 2832 w 10000"/>
                <a:gd name="connsiteY385" fmla="*/ 8860 h 10000"/>
                <a:gd name="connsiteX386" fmla="*/ 2762 w 10000"/>
                <a:gd name="connsiteY386" fmla="*/ 8869 h 10000"/>
                <a:gd name="connsiteX387" fmla="*/ 2751 w 10000"/>
                <a:gd name="connsiteY387" fmla="*/ 8920 h 10000"/>
                <a:gd name="connsiteX388" fmla="*/ 2623 w 10000"/>
                <a:gd name="connsiteY388" fmla="*/ 8802 h 10000"/>
                <a:gd name="connsiteX389" fmla="*/ 2040 w 10000"/>
                <a:gd name="connsiteY389" fmla="*/ 9021 h 10000"/>
                <a:gd name="connsiteX390" fmla="*/ 2040 w 10000"/>
                <a:gd name="connsiteY390" fmla="*/ 9278 h 10000"/>
                <a:gd name="connsiteX391" fmla="*/ 1182 w 10000"/>
                <a:gd name="connsiteY391" fmla="*/ 9449 h 10000"/>
                <a:gd name="connsiteX0" fmla="*/ 1182 w 10000"/>
                <a:gd name="connsiteY0" fmla="*/ 9449 h 10000"/>
                <a:gd name="connsiteX1" fmla="*/ 1275 w 10000"/>
                <a:gd name="connsiteY1" fmla="*/ 9779 h 10000"/>
                <a:gd name="connsiteX2" fmla="*/ 1189 w 10000"/>
                <a:gd name="connsiteY2" fmla="*/ 9788 h 10000"/>
                <a:gd name="connsiteX3" fmla="*/ 907 w 10000"/>
                <a:gd name="connsiteY3" fmla="*/ 9903 h 10000"/>
                <a:gd name="connsiteX4" fmla="*/ 745 w 10000"/>
                <a:gd name="connsiteY4" fmla="*/ 9921 h 10000"/>
                <a:gd name="connsiteX5" fmla="*/ 682 w 10000"/>
                <a:gd name="connsiteY5" fmla="*/ 9855 h 10000"/>
                <a:gd name="connsiteX6" fmla="*/ 426 w 10000"/>
                <a:gd name="connsiteY6" fmla="*/ 9912 h 10000"/>
                <a:gd name="connsiteX7" fmla="*/ 389 w 10000"/>
                <a:gd name="connsiteY7" fmla="*/ 9998 h 10000"/>
                <a:gd name="connsiteX8" fmla="*/ 238 w 10000"/>
                <a:gd name="connsiteY8" fmla="*/ 9980 h 10000"/>
                <a:gd name="connsiteX9" fmla="*/ 107 w 10000"/>
                <a:gd name="connsiteY9" fmla="*/ 9938 h 10000"/>
                <a:gd name="connsiteX10" fmla="*/ 0 w 10000"/>
                <a:gd name="connsiteY10" fmla="*/ 9964 h 10000"/>
                <a:gd name="connsiteX11" fmla="*/ 602 w 10000"/>
                <a:gd name="connsiteY11" fmla="*/ 6773 h 10000"/>
                <a:gd name="connsiteX12" fmla="*/ 874 w 10000"/>
                <a:gd name="connsiteY12" fmla="*/ 6781 h 10000"/>
                <a:gd name="connsiteX13" fmla="*/ 967 w 10000"/>
                <a:gd name="connsiteY13" fmla="*/ 6807 h 10000"/>
                <a:gd name="connsiteX14" fmla="*/ 1168 w 10000"/>
                <a:gd name="connsiteY14" fmla="*/ 6681 h 10000"/>
                <a:gd name="connsiteX15" fmla="*/ 1275 w 10000"/>
                <a:gd name="connsiteY15" fmla="*/ 6672 h 10000"/>
                <a:gd name="connsiteX16" fmla="*/ 1369 w 10000"/>
                <a:gd name="connsiteY16" fmla="*/ 6597 h 10000"/>
                <a:gd name="connsiteX17" fmla="*/ 1487 w 10000"/>
                <a:gd name="connsiteY17" fmla="*/ 6540 h 10000"/>
                <a:gd name="connsiteX18" fmla="*/ 1605 w 10000"/>
                <a:gd name="connsiteY18" fmla="*/ 6413 h 10000"/>
                <a:gd name="connsiteX19" fmla="*/ 1629 w 10000"/>
                <a:gd name="connsiteY19" fmla="*/ 6337 h 10000"/>
                <a:gd name="connsiteX20" fmla="*/ 1770 w 10000"/>
                <a:gd name="connsiteY20" fmla="*/ 6304 h 10000"/>
                <a:gd name="connsiteX21" fmla="*/ 1936 w 10000"/>
                <a:gd name="connsiteY21" fmla="*/ 6345 h 10000"/>
                <a:gd name="connsiteX22" fmla="*/ 2077 w 10000"/>
                <a:gd name="connsiteY22" fmla="*/ 6329 h 10000"/>
                <a:gd name="connsiteX23" fmla="*/ 2221 w 10000"/>
                <a:gd name="connsiteY23" fmla="*/ 6337 h 10000"/>
                <a:gd name="connsiteX24" fmla="*/ 2470 w 10000"/>
                <a:gd name="connsiteY24" fmla="*/ 6284 h 10000"/>
                <a:gd name="connsiteX25" fmla="*/ 2632 w 10000"/>
                <a:gd name="connsiteY25" fmla="*/ 6159 h 10000"/>
                <a:gd name="connsiteX26" fmla="*/ 2700 w 10000"/>
                <a:gd name="connsiteY26" fmla="*/ 6118 h 10000"/>
                <a:gd name="connsiteX27" fmla="*/ 2811 w 10000"/>
                <a:gd name="connsiteY27" fmla="*/ 6118 h 10000"/>
                <a:gd name="connsiteX28" fmla="*/ 2892 w 10000"/>
                <a:gd name="connsiteY28" fmla="*/ 6051 h 10000"/>
                <a:gd name="connsiteX29" fmla="*/ 2859 w 10000"/>
                <a:gd name="connsiteY29" fmla="*/ 5975 h 10000"/>
                <a:gd name="connsiteX30" fmla="*/ 2882 w 10000"/>
                <a:gd name="connsiteY30" fmla="*/ 5908 h 10000"/>
                <a:gd name="connsiteX31" fmla="*/ 2989 w 10000"/>
                <a:gd name="connsiteY31" fmla="*/ 5782 h 10000"/>
                <a:gd name="connsiteX32" fmla="*/ 3102 w 10000"/>
                <a:gd name="connsiteY32" fmla="*/ 5664 h 10000"/>
                <a:gd name="connsiteX33" fmla="*/ 3224 w 10000"/>
                <a:gd name="connsiteY33" fmla="*/ 5638 h 10000"/>
                <a:gd name="connsiteX34" fmla="*/ 3283 w 10000"/>
                <a:gd name="connsiteY34" fmla="*/ 5596 h 10000"/>
                <a:gd name="connsiteX35" fmla="*/ 3482 w 10000"/>
                <a:gd name="connsiteY35" fmla="*/ 5612 h 10000"/>
                <a:gd name="connsiteX36" fmla="*/ 3685 w 10000"/>
                <a:gd name="connsiteY36" fmla="*/ 5612 h 10000"/>
                <a:gd name="connsiteX37" fmla="*/ 3696 w 10000"/>
                <a:gd name="connsiteY37" fmla="*/ 5537 h 10000"/>
                <a:gd name="connsiteX38" fmla="*/ 3731 w 10000"/>
                <a:gd name="connsiteY38" fmla="*/ 5487 h 10000"/>
                <a:gd name="connsiteX39" fmla="*/ 3719 w 10000"/>
                <a:gd name="connsiteY39" fmla="*/ 5454 h 10000"/>
                <a:gd name="connsiteX40" fmla="*/ 3837 w 10000"/>
                <a:gd name="connsiteY40" fmla="*/ 5427 h 10000"/>
                <a:gd name="connsiteX41" fmla="*/ 3919 w 10000"/>
                <a:gd name="connsiteY41" fmla="*/ 5495 h 10000"/>
                <a:gd name="connsiteX42" fmla="*/ 4037 w 10000"/>
                <a:gd name="connsiteY42" fmla="*/ 5469 h 10000"/>
                <a:gd name="connsiteX43" fmla="*/ 4074 w 10000"/>
                <a:gd name="connsiteY43" fmla="*/ 5427 h 10000"/>
                <a:gd name="connsiteX44" fmla="*/ 4169 w 10000"/>
                <a:gd name="connsiteY44" fmla="*/ 5411 h 10000"/>
                <a:gd name="connsiteX45" fmla="*/ 4365 w 10000"/>
                <a:gd name="connsiteY45" fmla="*/ 5327 h 10000"/>
                <a:gd name="connsiteX46" fmla="*/ 4555 w 10000"/>
                <a:gd name="connsiteY46" fmla="*/ 5360 h 10000"/>
                <a:gd name="connsiteX47" fmla="*/ 4606 w 10000"/>
                <a:gd name="connsiteY47" fmla="*/ 5343 h 10000"/>
                <a:gd name="connsiteX48" fmla="*/ 4708 w 10000"/>
                <a:gd name="connsiteY48" fmla="*/ 5368 h 10000"/>
                <a:gd name="connsiteX49" fmla="*/ 4758 w 10000"/>
                <a:gd name="connsiteY49" fmla="*/ 5300 h 10000"/>
                <a:gd name="connsiteX50" fmla="*/ 4804 w 10000"/>
                <a:gd name="connsiteY50" fmla="*/ 5334 h 10000"/>
                <a:gd name="connsiteX51" fmla="*/ 4876 w 10000"/>
                <a:gd name="connsiteY51" fmla="*/ 5327 h 10000"/>
                <a:gd name="connsiteX52" fmla="*/ 4957 w 10000"/>
                <a:gd name="connsiteY52" fmla="*/ 5401 h 10000"/>
                <a:gd name="connsiteX53" fmla="*/ 5050 w 10000"/>
                <a:gd name="connsiteY53" fmla="*/ 5393 h 10000"/>
                <a:gd name="connsiteX54" fmla="*/ 5135 w 10000"/>
                <a:gd name="connsiteY54" fmla="*/ 5427 h 10000"/>
                <a:gd name="connsiteX55" fmla="*/ 5170 w 10000"/>
                <a:gd name="connsiteY55" fmla="*/ 5401 h 10000"/>
                <a:gd name="connsiteX56" fmla="*/ 5339 w 10000"/>
                <a:gd name="connsiteY56" fmla="*/ 5411 h 10000"/>
                <a:gd name="connsiteX57" fmla="*/ 5362 w 10000"/>
                <a:gd name="connsiteY57" fmla="*/ 5436 h 10000"/>
                <a:gd name="connsiteX58" fmla="*/ 5536 w 10000"/>
                <a:gd name="connsiteY58" fmla="*/ 5351 h 10000"/>
                <a:gd name="connsiteX59" fmla="*/ 5536 w 10000"/>
                <a:gd name="connsiteY59" fmla="*/ 5209 h 10000"/>
                <a:gd name="connsiteX60" fmla="*/ 5492 w 10000"/>
                <a:gd name="connsiteY60" fmla="*/ 5192 h 10000"/>
                <a:gd name="connsiteX61" fmla="*/ 5455 w 10000"/>
                <a:gd name="connsiteY61" fmla="*/ 5091 h 10000"/>
                <a:gd name="connsiteX62" fmla="*/ 5385 w 10000"/>
                <a:gd name="connsiteY62" fmla="*/ 4990 h 10000"/>
                <a:gd name="connsiteX63" fmla="*/ 5276 w 10000"/>
                <a:gd name="connsiteY63" fmla="*/ 4948 h 10000"/>
                <a:gd name="connsiteX64" fmla="*/ 5263 w 10000"/>
                <a:gd name="connsiteY64" fmla="*/ 4899 h 10000"/>
                <a:gd name="connsiteX65" fmla="*/ 5112 w 10000"/>
                <a:gd name="connsiteY65" fmla="*/ 4806 h 10000"/>
                <a:gd name="connsiteX66" fmla="*/ 5122 w 10000"/>
                <a:gd name="connsiteY66" fmla="*/ 4770 h 10000"/>
                <a:gd name="connsiteX67" fmla="*/ 4971 w 10000"/>
                <a:gd name="connsiteY67" fmla="*/ 4722 h 10000"/>
                <a:gd name="connsiteX68" fmla="*/ 4957 w 10000"/>
                <a:gd name="connsiteY68" fmla="*/ 4627 h 10000"/>
                <a:gd name="connsiteX69" fmla="*/ 4700 w 10000"/>
                <a:gd name="connsiteY69" fmla="*/ 4544 h 10000"/>
                <a:gd name="connsiteX70" fmla="*/ 4555 w 10000"/>
                <a:gd name="connsiteY70" fmla="*/ 4368 h 10000"/>
                <a:gd name="connsiteX71" fmla="*/ 4344 w 10000"/>
                <a:gd name="connsiteY71" fmla="*/ 4360 h 10000"/>
                <a:gd name="connsiteX72" fmla="*/ 4272 w 10000"/>
                <a:gd name="connsiteY72" fmla="*/ 4325 h 10000"/>
                <a:gd name="connsiteX73" fmla="*/ 4169 w 10000"/>
                <a:gd name="connsiteY73" fmla="*/ 4350 h 10000"/>
                <a:gd name="connsiteX74" fmla="*/ 4002 w 10000"/>
                <a:gd name="connsiteY74" fmla="*/ 4350 h 10000"/>
                <a:gd name="connsiteX75" fmla="*/ 3764 w 10000"/>
                <a:gd name="connsiteY75" fmla="*/ 4552 h 10000"/>
                <a:gd name="connsiteX76" fmla="*/ 3685 w 10000"/>
                <a:gd name="connsiteY76" fmla="*/ 4646 h 10000"/>
                <a:gd name="connsiteX77" fmla="*/ 3472 w 10000"/>
                <a:gd name="connsiteY77" fmla="*/ 4501 h 10000"/>
                <a:gd name="connsiteX78" fmla="*/ 3319 w 10000"/>
                <a:gd name="connsiteY78" fmla="*/ 4442 h 10000"/>
                <a:gd name="connsiteX79" fmla="*/ 3164 w 10000"/>
                <a:gd name="connsiteY79" fmla="*/ 4450 h 10000"/>
                <a:gd name="connsiteX80" fmla="*/ 3010 w 10000"/>
                <a:gd name="connsiteY80" fmla="*/ 4492 h 10000"/>
                <a:gd name="connsiteX81" fmla="*/ 2882 w 10000"/>
                <a:gd name="connsiteY81" fmla="*/ 4460 h 10000"/>
                <a:gd name="connsiteX82" fmla="*/ 2762 w 10000"/>
                <a:gd name="connsiteY82" fmla="*/ 4509 h 10000"/>
                <a:gd name="connsiteX83" fmla="*/ 2646 w 10000"/>
                <a:gd name="connsiteY83" fmla="*/ 4610 h 10000"/>
                <a:gd name="connsiteX84" fmla="*/ 2373 w 10000"/>
                <a:gd name="connsiteY84" fmla="*/ 4426 h 10000"/>
                <a:gd name="connsiteX85" fmla="*/ 2338 w 10000"/>
                <a:gd name="connsiteY85" fmla="*/ 4239 h 10000"/>
                <a:gd name="connsiteX86" fmla="*/ 2551 w 10000"/>
                <a:gd name="connsiteY86" fmla="*/ 4165 h 10000"/>
                <a:gd name="connsiteX87" fmla="*/ 2538 w 10000"/>
                <a:gd name="connsiteY87" fmla="*/ 3963 h 10000"/>
                <a:gd name="connsiteX88" fmla="*/ 2739 w 10000"/>
                <a:gd name="connsiteY88" fmla="*/ 3728 h 10000"/>
                <a:gd name="connsiteX89" fmla="*/ 2718 w 10000"/>
                <a:gd name="connsiteY89" fmla="*/ 3685 h 10000"/>
                <a:gd name="connsiteX90" fmla="*/ 3199 w 10000"/>
                <a:gd name="connsiteY90" fmla="*/ 2912 h 10000"/>
                <a:gd name="connsiteX91" fmla="*/ 3460 w 10000"/>
                <a:gd name="connsiteY91" fmla="*/ 3030 h 10000"/>
                <a:gd name="connsiteX92" fmla="*/ 3613 w 10000"/>
                <a:gd name="connsiteY92" fmla="*/ 3080 h 10000"/>
                <a:gd name="connsiteX93" fmla="*/ 3764 w 10000"/>
                <a:gd name="connsiteY93" fmla="*/ 3080 h 10000"/>
                <a:gd name="connsiteX94" fmla="*/ 4002 w 10000"/>
                <a:gd name="connsiteY94" fmla="*/ 3174 h 10000"/>
                <a:gd name="connsiteX95" fmla="*/ 4037 w 10000"/>
                <a:gd name="connsiteY95" fmla="*/ 3113 h 10000"/>
                <a:gd name="connsiteX96" fmla="*/ 4192 w 10000"/>
                <a:gd name="connsiteY96" fmla="*/ 3097 h 10000"/>
                <a:gd name="connsiteX97" fmla="*/ 4323 w 10000"/>
                <a:gd name="connsiteY97" fmla="*/ 2997 h 10000"/>
                <a:gd name="connsiteX98" fmla="*/ 4485 w 10000"/>
                <a:gd name="connsiteY98" fmla="*/ 2920 h 10000"/>
                <a:gd name="connsiteX99" fmla="*/ 4555 w 10000"/>
                <a:gd name="connsiteY99" fmla="*/ 2843 h 10000"/>
                <a:gd name="connsiteX100" fmla="*/ 4804 w 10000"/>
                <a:gd name="connsiteY100" fmla="*/ 2793 h 10000"/>
                <a:gd name="connsiteX101" fmla="*/ 4936 w 10000"/>
                <a:gd name="connsiteY101" fmla="*/ 2800 h 10000"/>
                <a:gd name="connsiteX102" fmla="*/ 5040 w 10000"/>
                <a:gd name="connsiteY102" fmla="*/ 2726 h 10000"/>
                <a:gd name="connsiteX103" fmla="*/ 5122 w 10000"/>
                <a:gd name="connsiteY103" fmla="*/ 2624 h 10000"/>
                <a:gd name="connsiteX104" fmla="*/ 5087 w 10000"/>
                <a:gd name="connsiteY104" fmla="*/ 2608 h 10000"/>
                <a:gd name="connsiteX105" fmla="*/ 5122 w 10000"/>
                <a:gd name="connsiteY105" fmla="*/ 2499 h 10000"/>
                <a:gd name="connsiteX106" fmla="*/ 4982 w 10000"/>
                <a:gd name="connsiteY106" fmla="*/ 2499 h 10000"/>
                <a:gd name="connsiteX107" fmla="*/ 5050 w 10000"/>
                <a:gd name="connsiteY107" fmla="*/ 2407 h 10000"/>
                <a:gd name="connsiteX108" fmla="*/ 5066 w 10000"/>
                <a:gd name="connsiteY108" fmla="*/ 2297 h 10000"/>
                <a:gd name="connsiteX109" fmla="*/ 5122 w 10000"/>
                <a:gd name="connsiteY109" fmla="*/ 2271 h 10000"/>
                <a:gd name="connsiteX110" fmla="*/ 5228 w 10000"/>
                <a:gd name="connsiteY110" fmla="*/ 2163 h 10000"/>
                <a:gd name="connsiteX111" fmla="*/ 5216 w 10000"/>
                <a:gd name="connsiteY111" fmla="*/ 2078 h 10000"/>
                <a:gd name="connsiteX112" fmla="*/ 5304 w 10000"/>
                <a:gd name="connsiteY112" fmla="*/ 1984 h 10000"/>
                <a:gd name="connsiteX113" fmla="*/ 5397 w 10000"/>
                <a:gd name="connsiteY113" fmla="*/ 1927 h 10000"/>
                <a:gd name="connsiteX114" fmla="*/ 5432 w 10000"/>
                <a:gd name="connsiteY114" fmla="*/ 1827 h 10000"/>
                <a:gd name="connsiteX115" fmla="*/ 5420 w 10000"/>
                <a:gd name="connsiteY115" fmla="*/ 1793 h 10000"/>
                <a:gd name="connsiteX116" fmla="*/ 5503 w 10000"/>
                <a:gd name="connsiteY116" fmla="*/ 1725 h 10000"/>
                <a:gd name="connsiteX117" fmla="*/ 5621 w 10000"/>
                <a:gd name="connsiteY117" fmla="*/ 1523 h 10000"/>
                <a:gd name="connsiteX118" fmla="*/ 5656 w 10000"/>
                <a:gd name="connsiteY118" fmla="*/ 1405 h 10000"/>
                <a:gd name="connsiteX119" fmla="*/ 5716 w 10000"/>
                <a:gd name="connsiteY119" fmla="*/ 1413 h 10000"/>
                <a:gd name="connsiteX120" fmla="*/ 5878 w 10000"/>
                <a:gd name="connsiteY120" fmla="*/ 1280 h 10000"/>
                <a:gd name="connsiteX121" fmla="*/ 6067 w 10000"/>
                <a:gd name="connsiteY121" fmla="*/ 1202 h 10000"/>
                <a:gd name="connsiteX122" fmla="*/ 6089 w 10000"/>
                <a:gd name="connsiteY122" fmla="*/ 1111 h 10000"/>
                <a:gd name="connsiteX123" fmla="*/ 6163 w 10000"/>
                <a:gd name="connsiteY123" fmla="*/ 1011 h 10000"/>
                <a:gd name="connsiteX124" fmla="*/ 6139 w 10000"/>
                <a:gd name="connsiteY124" fmla="*/ 933 h 10000"/>
                <a:gd name="connsiteX125" fmla="*/ 6045 w 10000"/>
                <a:gd name="connsiteY125" fmla="*/ 867 h 10000"/>
                <a:gd name="connsiteX126" fmla="*/ 6089 w 10000"/>
                <a:gd name="connsiteY126" fmla="*/ 782 h 10000"/>
                <a:gd name="connsiteX127" fmla="*/ 6089 w 10000"/>
                <a:gd name="connsiteY127" fmla="*/ 680 h 10000"/>
                <a:gd name="connsiteX128" fmla="*/ 5915 w 10000"/>
                <a:gd name="connsiteY128" fmla="*/ 598 h 10000"/>
                <a:gd name="connsiteX129" fmla="*/ 5739 w 10000"/>
                <a:gd name="connsiteY129" fmla="*/ 646 h 10000"/>
                <a:gd name="connsiteX130" fmla="*/ 5656 w 10000"/>
                <a:gd name="connsiteY130" fmla="*/ 646 h 10000"/>
                <a:gd name="connsiteX131" fmla="*/ 5621 w 10000"/>
                <a:gd name="connsiteY131" fmla="*/ 589 h 10000"/>
                <a:gd name="connsiteX132" fmla="*/ 5621 w 10000"/>
                <a:gd name="connsiteY132" fmla="*/ 481 h 10000"/>
                <a:gd name="connsiteX133" fmla="*/ 5845 w 10000"/>
                <a:gd name="connsiteY133" fmla="*/ 368 h 10000"/>
                <a:gd name="connsiteX134" fmla="*/ 5915 w 10000"/>
                <a:gd name="connsiteY134" fmla="*/ 278 h 10000"/>
                <a:gd name="connsiteX135" fmla="*/ 6056 w 10000"/>
                <a:gd name="connsiteY135" fmla="*/ 202 h 10000"/>
                <a:gd name="connsiteX136" fmla="*/ 6186 w 10000"/>
                <a:gd name="connsiteY136" fmla="*/ 60 h 10000"/>
                <a:gd name="connsiteX137" fmla="*/ 6280 w 10000"/>
                <a:gd name="connsiteY137" fmla="*/ 33 h 10000"/>
                <a:gd name="connsiteX138" fmla="*/ 6410 w 10000"/>
                <a:gd name="connsiteY138" fmla="*/ 49 h 10000"/>
                <a:gd name="connsiteX139" fmla="*/ 6683 w 10000"/>
                <a:gd name="connsiteY139" fmla="*/ 0 h 10000"/>
                <a:gd name="connsiteX140" fmla="*/ 6812 w 10000"/>
                <a:gd name="connsiteY140" fmla="*/ 83 h 10000"/>
                <a:gd name="connsiteX141" fmla="*/ 6799 w 10000"/>
                <a:gd name="connsiteY141" fmla="*/ 144 h 10000"/>
                <a:gd name="connsiteX142" fmla="*/ 6861 w 10000"/>
                <a:gd name="connsiteY142" fmla="*/ 170 h 10000"/>
                <a:gd name="connsiteX143" fmla="*/ 6905 w 10000"/>
                <a:gd name="connsiteY143" fmla="*/ 227 h 10000"/>
                <a:gd name="connsiteX144" fmla="*/ 6835 w 10000"/>
                <a:gd name="connsiteY144" fmla="*/ 293 h 10000"/>
                <a:gd name="connsiteX145" fmla="*/ 6741 w 10000"/>
                <a:gd name="connsiteY145" fmla="*/ 447 h 10000"/>
                <a:gd name="connsiteX146" fmla="*/ 6590 w 10000"/>
                <a:gd name="connsiteY146" fmla="*/ 564 h 10000"/>
                <a:gd name="connsiteX147" fmla="*/ 6447 w 10000"/>
                <a:gd name="connsiteY147" fmla="*/ 631 h 10000"/>
                <a:gd name="connsiteX148" fmla="*/ 6555 w 10000"/>
                <a:gd name="connsiteY148" fmla="*/ 657 h 10000"/>
                <a:gd name="connsiteX149" fmla="*/ 6694 w 10000"/>
                <a:gd name="connsiteY149" fmla="*/ 759 h 10000"/>
                <a:gd name="connsiteX150" fmla="*/ 6789 w 10000"/>
                <a:gd name="connsiteY150" fmla="*/ 767 h 10000"/>
                <a:gd name="connsiteX151" fmla="*/ 6835 w 10000"/>
                <a:gd name="connsiteY151" fmla="*/ 875 h 10000"/>
                <a:gd name="connsiteX152" fmla="*/ 6928 w 10000"/>
                <a:gd name="connsiteY152" fmla="*/ 899 h 10000"/>
                <a:gd name="connsiteX153" fmla="*/ 7002 w 10000"/>
                <a:gd name="connsiteY153" fmla="*/ 890 h 10000"/>
                <a:gd name="connsiteX154" fmla="*/ 7143 w 10000"/>
                <a:gd name="connsiteY154" fmla="*/ 725 h 10000"/>
                <a:gd name="connsiteX155" fmla="*/ 7273 w 10000"/>
                <a:gd name="connsiteY155" fmla="*/ 742 h 10000"/>
                <a:gd name="connsiteX156" fmla="*/ 7294 w 10000"/>
                <a:gd name="connsiteY156" fmla="*/ 790 h 10000"/>
                <a:gd name="connsiteX157" fmla="*/ 7389 w 10000"/>
                <a:gd name="connsiteY157" fmla="*/ 850 h 10000"/>
                <a:gd name="connsiteX158" fmla="*/ 7389 w 10000"/>
                <a:gd name="connsiteY158" fmla="*/ 890 h 10000"/>
                <a:gd name="connsiteX159" fmla="*/ 7472 w 10000"/>
                <a:gd name="connsiteY159" fmla="*/ 917 h 10000"/>
                <a:gd name="connsiteX160" fmla="*/ 7590 w 10000"/>
                <a:gd name="connsiteY160" fmla="*/ 917 h 10000"/>
                <a:gd name="connsiteX161" fmla="*/ 7603 w 10000"/>
                <a:gd name="connsiteY161" fmla="*/ 993 h 10000"/>
                <a:gd name="connsiteX162" fmla="*/ 7499 w 10000"/>
                <a:gd name="connsiteY162" fmla="*/ 1028 h 10000"/>
                <a:gd name="connsiteX163" fmla="*/ 7590 w 10000"/>
                <a:gd name="connsiteY163" fmla="*/ 1356 h 10000"/>
                <a:gd name="connsiteX164" fmla="*/ 7687 w 10000"/>
                <a:gd name="connsiteY164" fmla="*/ 1505 h 10000"/>
                <a:gd name="connsiteX165" fmla="*/ 7661 w 10000"/>
                <a:gd name="connsiteY165" fmla="*/ 1575 h 10000"/>
                <a:gd name="connsiteX166" fmla="*/ 7744 w 10000"/>
                <a:gd name="connsiteY166" fmla="*/ 1649 h 10000"/>
                <a:gd name="connsiteX167" fmla="*/ 7758 w 10000"/>
                <a:gd name="connsiteY167" fmla="*/ 1700 h 10000"/>
                <a:gd name="connsiteX168" fmla="*/ 7980 w 10000"/>
                <a:gd name="connsiteY168" fmla="*/ 1757 h 10000"/>
                <a:gd name="connsiteX169" fmla="*/ 8254 w 10000"/>
                <a:gd name="connsiteY169" fmla="*/ 1708 h 10000"/>
                <a:gd name="connsiteX170" fmla="*/ 8286 w 10000"/>
                <a:gd name="connsiteY170" fmla="*/ 1641 h 10000"/>
                <a:gd name="connsiteX171" fmla="*/ 8381 w 10000"/>
                <a:gd name="connsiteY171" fmla="*/ 1665 h 10000"/>
                <a:gd name="connsiteX172" fmla="*/ 8441 w 10000"/>
                <a:gd name="connsiteY172" fmla="*/ 1725 h 10000"/>
                <a:gd name="connsiteX173" fmla="*/ 8586 w 10000"/>
                <a:gd name="connsiteY173" fmla="*/ 1683 h 10000"/>
                <a:gd name="connsiteX174" fmla="*/ 8667 w 10000"/>
                <a:gd name="connsiteY174" fmla="*/ 1683 h 10000"/>
                <a:gd name="connsiteX175" fmla="*/ 8785 w 10000"/>
                <a:gd name="connsiteY175" fmla="*/ 1749 h 10000"/>
                <a:gd name="connsiteX176" fmla="*/ 8853 w 10000"/>
                <a:gd name="connsiteY176" fmla="*/ 1657 h 10000"/>
                <a:gd name="connsiteX177" fmla="*/ 8996 w 10000"/>
                <a:gd name="connsiteY177" fmla="*/ 1700 h 10000"/>
                <a:gd name="connsiteX178" fmla="*/ 9070 w 10000"/>
                <a:gd name="connsiteY178" fmla="*/ 1649 h 10000"/>
                <a:gd name="connsiteX179" fmla="*/ 9126 w 10000"/>
                <a:gd name="connsiteY179" fmla="*/ 1657 h 10000"/>
                <a:gd name="connsiteX180" fmla="*/ 9184 w 10000"/>
                <a:gd name="connsiteY180" fmla="*/ 1609 h 10000"/>
                <a:gd name="connsiteX181" fmla="*/ 9174 w 10000"/>
                <a:gd name="connsiteY181" fmla="*/ 1557 h 10000"/>
                <a:gd name="connsiteX182" fmla="*/ 9257 w 10000"/>
                <a:gd name="connsiteY182" fmla="*/ 1531 h 10000"/>
                <a:gd name="connsiteX183" fmla="*/ 9315 w 10000"/>
                <a:gd name="connsiteY183" fmla="*/ 1447 h 10000"/>
                <a:gd name="connsiteX184" fmla="*/ 9484 w 10000"/>
                <a:gd name="connsiteY184" fmla="*/ 1456 h 10000"/>
                <a:gd name="connsiteX185" fmla="*/ 9729 w 10000"/>
                <a:gd name="connsiteY185" fmla="*/ 1700 h 10000"/>
                <a:gd name="connsiteX186" fmla="*/ 9775 w 10000"/>
                <a:gd name="connsiteY186" fmla="*/ 1784 h 10000"/>
                <a:gd name="connsiteX187" fmla="*/ 9942 w 10000"/>
                <a:gd name="connsiteY187" fmla="*/ 1894 h 10000"/>
                <a:gd name="connsiteX188" fmla="*/ 10000 w 10000"/>
                <a:gd name="connsiteY188" fmla="*/ 1994 h 10000"/>
                <a:gd name="connsiteX189" fmla="*/ 9870 w 10000"/>
                <a:gd name="connsiteY189" fmla="*/ 2130 h 10000"/>
                <a:gd name="connsiteX190" fmla="*/ 9775 w 10000"/>
                <a:gd name="connsiteY190" fmla="*/ 2180 h 10000"/>
                <a:gd name="connsiteX191" fmla="*/ 9824 w 10000"/>
                <a:gd name="connsiteY191" fmla="*/ 2323 h 10000"/>
                <a:gd name="connsiteX192" fmla="*/ 9679 w 10000"/>
                <a:gd name="connsiteY192" fmla="*/ 2433 h 10000"/>
                <a:gd name="connsiteX193" fmla="*/ 9598 w 10000"/>
                <a:gd name="connsiteY193" fmla="*/ 2458 h 10000"/>
                <a:gd name="connsiteX194" fmla="*/ 9598 w 10000"/>
                <a:gd name="connsiteY194" fmla="*/ 2533 h 10000"/>
                <a:gd name="connsiteX195" fmla="*/ 9493 w 10000"/>
                <a:gd name="connsiteY195" fmla="*/ 2677 h 10000"/>
                <a:gd name="connsiteX196" fmla="*/ 9422 w 10000"/>
                <a:gd name="connsiteY196" fmla="*/ 2685 h 10000"/>
                <a:gd name="connsiteX197" fmla="*/ 9435 w 10000"/>
                <a:gd name="connsiteY197" fmla="*/ 2785 h 10000"/>
                <a:gd name="connsiteX198" fmla="*/ 9371 w 10000"/>
                <a:gd name="connsiteY198" fmla="*/ 2860 h 10000"/>
                <a:gd name="connsiteX199" fmla="*/ 9389 w 10000"/>
                <a:gd name="connsiteY199" fmla="*/ 3198 h 10000"/>
                <a:gd name="connsiteX200" fmla="*/ 9422 w 10000"/>
                <a:gd name="connsiteY200" fmla="*/ 3223 h 10000"/>
                <a:gd name="connsiteX201" fmla="*/ 9410 w 10000"/>
                <a:gd name="connsiteY201" fmla="*/ 3333 h 10000"/>
                <a:gd name="connsiteX202" fmla="*/ 9389 w 10000"/>
                <a:gd name="connsiteY202" fmla="*/ 3433 h 10000"/>
                <a:gd name="connsiteX203" fmla="*/ 9304 w 10000"/>
                <a:gd name="connsiteY203" fmla="*/ 3483 h 10000"/>
                <a:gd name="connsiteX204" fmla="*/ 9151 w 10000"/>
                <a:gd name="connsiteY204" fmla="*/ 3442 h 10000"/>
                <a:gd name="connsiteX205" fmla="*/ 9081 w 10000"/>
                <a:gd name="connsiteY205" fmla="*/ 3501 h 10000"/>
                <a:gd name="connsiteX206" fmla="*/ 9091 w 10000"/>
                <a:gd name="connsiteY206" fmla="*/ 3551 h 10000"/>
                <a:gd name="connsiteX207" fmla="*/ 9042 w 10000"/>
                <a:gd name="connsiteY207" fmla="*/ 3651 h 10000"/>
                <a:gd name="connsiteX208" fmla="*/ 8961 w 10000"/>
                <a:gd name="connsiteY208" fmla="*/ 3720 h 10000"/>
                <a:gd name="connsiteX209" fmla="*/ 8938 w 10000"/>
                <a:gd name="connsiteY209" fmla="*/ 3838 h 10000"/>
                <a:gd name="connsiteX210" fmla="*/ 8880 w 10000"/>
                <a:gd name="connsiteY210" fmla="*/ 3939 h 10000"/>
                <a:gd name="connsiteX211" fmla="*/ 8890 w 10000"/>
                <a:gd name="connsiteY211" fmla="*/ 4006 h 10000"/>
                <a:gd name="connsiteX212" fmla="*/ 8867 w 10000"/>
                <a:gd name="connsiteY212" fmla="*/ 4074 h 10000"/>
                <a:gd name="connsiteX213" fmla="*/ 8913 w 10000"/>
                <a:gd name="connsiteY213" fmla="*/ 4132 h 10000"/>
                <a:gd name="connsiteX214" fmla="*/ 8843 w 10000"/>
                <a:gd name="connsiteY214" fmla="*/ 4224 h 10000"/>
                <a:gd name="connsiteX215" fmla="*/ 8726 w 10000"/>
                <a:gd name="connsiteY215" fmla="*/ 4082 h 10000"/>
                <a:gd name="connsiteX216" fmla="*/ 8726 w 10000"/>
                <a:gd name="connsiteY216" fmla="*/ 3972 h 10000"/>
                <a:gd name="connsiteX217" fmla="*/ 8691 w 10000"/>
                <a:gd name="connsiteY217" fmla="*/ 3955 h 10000"/>
                <a:gd name="connsiteX218" fmla="*/ 8547 w 10000"/>
                <a:gd name="connsiteY218" fmla="*/ 4030 h 10000"/>
                <a:gd name="connsiteX219" fmla="*/ 8323 w 10000"/>
                <a:gd name="connsiteY219" fmla="*/ 4207 h 10000"/>
                <a:gd name="connsiteX220" fmla="*/ 8193 w 10000"/>
                <a:gd name="connsiteY220" fmla="*/ 4334 h 10000"/>
                <a:gd name="connsiteX221" fmla="*/ 7992 w 10000"/>
                <a:gd name="connsiteY221" fmla="*/ 4401 h 10000"/>
                <a:gd name="connsiteX222" fmla="*/ 7920 w 10000"/>
                <a:gd name="connsiteY222" fmla="*/ 4501 h 10000"/>
                <a:gd name="connsiteX223" fmla="*/ 7863 w 10000"/>
                <a:gd name="connsiteY223" fmla="*/ 4535 h 10000"/>
                <a:gd name="connsiteX224" fmla="*/ 7638 w 10000"/>
                <a:gd name="connsiteY224" fmla="*/ 4627 h 10000"/>
                <a:gd name="connsiteX225" fmla="*/ 7449 w 10000"/>
                <a:gd name="connsiteY225" fmla="*/ 4737 h 10000"/>
                <a:gd name="connsiteX226" fmla="*/ 7404 w 10000"/>
                <a:gd name="connsiteY226" fmla="*/ 4823 h 10000"/>
                <a:gd name="connsiteX227" fmla="*/ 7330 w 10000"/>
                <a:gd name="connsiteY227" fmla="*/ 4863 h 10000"/>
                <a:gd name="connsiteX228" fmla="*/ 7426 w 10000"/>
                <a:gd name="connsiteY228" fmla="*/ 4972 h 10000"/>
                <a:gd name="connsiteX229" fmla="*/ 7520 w 10000"/>
                <a:gd name="connsiteY229" fmla="*/ 5056 h 10000"/>
                <a:gd name="connsiteX230" fmla="*/ 7650 w 10000"/>
                <a:gd name="connsiteY230" fmla="*/ 5091 h 10000"/>
                <a:gd name="connsiteX231" fmla="*/ 7603 w 10000"/>
                <a:gd name="connsiteY231" fmla="*/ 5150 h 10000"/>
                <a:gd name="connsiteX232" fmla="*/ 7696 w 10000"/>
                <a:gd name="connsiteY232" fmla="*/ 5167 h 10000"/>
                <a:gd name="connsiteX233" fmla="*/ 7696 w 10000"/>
                <a:gd name="connsiteY233" fmla="*/ 5267 h 10000"/>
                <a:gd name="connsiteX234" fmla="*/ 7768 w 10000"/>
                <a:gd name="connsiteY234" fmla="*/ 5343 h 10000"/>
                <a:gd name="connsiteX235" fmla="*/ 7884 w 10000"/>
                <a:gd name="connsiteY235" fmla="*/ 5327 h 10000"/>
                <a:gd name="connsiteX236" fmla="*/ 7934 w 10000"/>
                <a:gd name="connsiteY236" fmla="*/ 5243 h 10000"/>
                <a:gd name="connsiteX237" fmla="*/ 8027 w 10000"/>
                <a:gd name="connsiteY237" fmla="*/ 5234 h 10000"/>
                <a:gd name="connsiteX238" fmla="*/ 8038 w 10000"/>
                <a:gd name="connsiteY238" fmla="*/ 5167 h 10000"/>
                <a:gd name="connsiteX239" fmla="*/ 8159 w 10000"/>
                <a:gd name="connsiteY239" fmla="*/ 5167 h 10000"/>
                <a:gd name="connsiteX240" fmla="*/ 8110 w 10000"/>
                <a:gd name="connsiteY240" fmla="*/ 5251 h 10000"/>
                <a:gd name="connsiteX241" fmla="*/ 8226 w 10000"/>
                <a:gd name="connsiteY241" fmla="*/ 5292 h 10000"/>
                <a:gd name="connsiteX242" fmla="*/ 8205 w 10000"/>
                <a:gd name="connsiteY242" fmla="*/ 5368 h 10000"/>
                <a:gd name="connsiteX243" fmla="*/ 8027 w 10000"/>
                <a:gd name="connsiteY243" fmla="*/ 5377 h 10000"/>
                <a:gd name="connsiteX244" fmla="*/ 7899 w 10000"/>
                <a:gd name="connsiteY244" fmla="*/ 5427 h 10000"/>
                <a:gd name="connsiteX245" fmla="*/ 7782 w 10000"/>
                <a:gd name="connsiteY245" fmla="*/ 5454 h 10000"/>
                <a:gd name="connsiteX246" fmla="*/ 7782 w 10000"/>
                <a:gd name="connsiteY246" fmla="*/ 5571 h 10000"/>
                <a:gd name="connsiteX247" fmla="*/ 7899 w 10000"/>
                <a:gd name="connsiteY247" fmla="*/ 5698 h 10000"/>
                <a:gd name="connsiteX248" fmla="*/ 7803 w 10000"/>
                <a:gd name="connsiteY248" fmla="*/ 5815 h 10000"/>
                <a:gd name="connsiteX249" fmla="*/ 7613 w 10000"/>
                <a:gd name="connsiteY249" fmla="*/ 5830 h 10000"/>
                <a:gd name="connsiteX250" fmla="*/ 7638 w 10000"/>
                <a:gd name="connsiteY250" fmla="*/ 5965 h 10000"/>
                <a:gd name="connsiteX251" fmla="*/ 7627 w 10000"/>
                <a:gd name="connsiteY251" fmla="*/ 6051 h 10000"/>
                <a:gd name="connsiteX252" fmla="*/ 7567 w 10000"/>
                <a:gd name="connsiteY252" fmla="*/ 6092 h 10000"/>
                <a:gd name="connsiteX253" fmla="*/ 7449 w 10000"/>
                <a:gd name="connsiteY253" fmla="*/ 6058 h 10000"/>
                <a:gd name="connsiteX254" fmla="*/ 7345 w 10000"/>
                <a:gd name="connsiteY254" fmla="*/ 5949 h 10000"/>
                <a:gd name="connsiteX255" fmla="*/ 7226 w 10000"/>
                <a:gd name="connsiteY255" fmla="*/ 6034 h 10000"/>
                <a:gd name="connsiteX256" fmla="*/ 7108 w 10000"/>
                <a:gd name="connsiteY256" fmla="*/ 5975 h 10000"/>
                <a:gd name="connsiteX257" fmla="*/ 7095 w 10000"/>
                <a:gd name="connsiteY257" fmla="*/ 5942 h 10000"/>
                <a:gd name="connsiteX258" fmla="*/ 6928 w 10000"/>
                <a:gd name="connsiteY258" fmla="*/ 5865 h 10000"/>
                <a:gd name="connsiteX259" fmla="*/ 6882 w 10000"/>
                <a:gd name="connsiteY259" fmla="*/ 5882 h 10000"/>
                <a:gd name="connsiteX260" fmla="*/ 6905 w 10000"/>
                <a:gd name="connsiteY260" fmla="*/ 5975 h 10000"/>
                <a:gd name="connsiteX261" fmla="*/ 6812 w 10000"/>
                <a:gd name="connsiteY261" fmla="*/ 6092 h 10000"/>
                <a:gd name="connsiteX262" fmla="*/ 6882 w 10000"/>
                <a:gd name="connsiteY262" fmla="*/ 6118 h 10000"/>
                <a:gd name="connsiteX263" fmla="*/ 7014 w 10000"/>
                <a:gd name="connsiteY263" fmla="*/ 6100 h 10000"/>
                <a:gd name="connsiteX264" fmla="*/ 7037 w 10000"/>
                <a:gd name="connsiteY264" fmla="*/ 6142 h 10000"/>
                <a:gd name="connsiteX265" fmla="*/ 7014 w 10000"/>
                <a:gd name="connsiteY265" fmla="*/ 6194 h 10000"/>
                <a:gd name="connsiteX266" fmla="*/ 7060 w 10000"/>
                <a:gd name="connsiteY266" fmla="*/ 6260 h 10000"/>
                <a:gd name="connsiteX267" fmla="*/ 7166 w 10000"/>
                <a:gd name="connsiteY267" fmla="*/ 6304 h 10000"/>
                <a:gd name="connsiteX268" fmla="*/ 7143 w 10000"/>
                <a:gd name="connsiteY268" fmla="*/ 6405 h 10000"/>
                <a:gd name="connsiteX269" fmla="*/ 7213 w 10000"/>
                <a:gd name="connsiteY269" fmla="*/ 6455 h 10000"/>
                <a:gd name="connsiteX270" fmla="*/ 7129 w 10000"/>
                <a:gd name="connsiteY270" fmla="*/ 6505 h 10000"/>
                <a:gd name="connsiteX271" fmla="*/ 7108 w 10000"/>
                <a:gd name="connsiteY271" fmla="*/ 6689 h 10000"/>
                <a:gd name="connsiteX272" fmla="*/ 7060 w 10000"/>
                <a:gd name="connsiteY272" fmla="*/ 6697 h 10000"/>
                <a:gd name="connsiteX273" fmla="*/ 7118 w 10000"/>
                <a:gd name="connsiteY273" fmla="*/ 6781 h 10000"/>
                <a:gd name="connsiteX274" fmla="*/ 7129 w 10000"/>
                <a:gd name="connsiteY274" fmla="*/ 6924 h 10000"/>
                <a:gd name="connsiteX275" fmla="*/ 7189 w 10000"/>
                <a:gd name="connsiteY275" fmla="*/ 6958 h 10000"/>
                <a:gd name="connsiteX276" fmla="*/ 7203 w 10000"/>
                <a:gd name="connsiteY276" fmla="*/ 7002 h 10000"/>
                <a:gd name="connsiteX277" fmla="*/ 7249 w 10000"/>
                <a:gd name="connsiteY277" fmla="*/ 7010 h 10000"/>
                <a:gd name="connsiteX278" fmla="*/ 7257 w 10000"/>
                <a:gd name="connsiteY278" fmla="*/ 7093 h 10000"/>
                <a:gd name="connsiteX279" fmla="*/ 7236 w 10000"/>
                <a:gd name="connsiteY279" fmla="*/ 7153 h 10000"/>
                <a:gd name="connsiteX280" fmla="*/ 7358 w 10000"/>
                <a:gd name="connsiteY280" fmla="*/ 7187 h 10000"/>
                <a:gd name="connsiteX281" fmla="*/ 7532 w 10000"/>
                <a:gd name="connsiteY281" fmla="*/ 7117 h 10000"/>
                <a:gd name="connsiteX282" fmla="*/ 7791 w 10000"/>
                <a:gd name="connsiteY282" fmla="*/ 6984 h 10000"/>
                <a:gd name="connsiteX283" fmla="*/ 7863 w 10000"/>
                <a:gd name="connsiteY283" fmla="*/ 6984 h 10000"/>
                <a:gd name="connsiteX284" fmla="*/ 7863 w 10000"/>
                <a:gd name="connsiteY284" fmla="*/ 7085 h 10000"/>
                <a:gd name="connsiteX285" fmla="*/ 7911 w 10000"/>
                <a:gd name="connsiteY285" fmla="*/ 7101 h 10000"/>
                <a:gd name="connsiteX286" fmla="*/ 7992 w 10000"/>
                <a:gd name="connsiteY286" fmla="*/ 7220 h 10000"/>
                <a:gd name="connsiteX287" fmla="*/ 8050 w 10000"/>
                <a:gd name="connsiteY287" fmla="*/ 7229 h 10000"/>
                <a:gd name="connsiteX288" fmla="*/ 8015 w 10000"/>
                <a:gd name="connsiteY288" fmla="*/ 7296 h 10000"/>
                <a:gd name="connsiteX289" fmla="*/ 8110 w 10000"/>
                <a:gd name="connsiteY289" fmla="*/ 7447 h 10000"/>
                <a:gd name="connsiteX290" fmla="*/ 8110 w 10000"/>
                <a:gd name="connsiteY290" fmla="*/ 7522 h 10000"/>
                <a:gd name="connsiteX291" fmla="*/ 8159 w 10000"/>
                <a:gd name="connsiteY291" fmla="*/ 7608 h 10000"/>
                <a:gd name="connsiteX292" fmla="*/ 8085 w 10000"/>
                <a:gd name="connsiteY292" fmla="*/ 7674 h 10000"/>
                <a:gd name="connsiteX293" fmla="*/ 8004 w 10000"/>
                <a:gd name="connsiteY293" fmla="*/ 7666 h 10000"/>
                <a:gd name="connsiteX294" fmla="*/ 8004 w 10000"/>
                <a:gd name="connsiteY294" fmla="*/ 7709 h 10000"/>
                <a:gd name="connsiteX295" fmla="*/ 8085 w 10000"/>
                <a:gd name="connsiteY295" fmla="*/ 7758 h 10000"/>
                <a:gd name="connsiteX296" fmla="*/ 8122 w 10000"/>
                <a:gd name="connsiteY296" fmla="*/ 7725 h 10000"/>
                <a:gd name="connsiteX297" fmla="*/ 8193 w 10000"/>
                <a:gd name="connsiteY297" fmla="*/ 7800 h 10000"/>
                <a:gd name="connsiteX298" fmla="*/ 8277 w 10000"/>
                <a:gd name="connsiteY298" fmla="*/ 7800 h 10000"/>
                <a:gd name="connsiteX299" fmla="*/ 8226 w 10000"/>
                <a:gd name="connsiteY299" fmla="*/ 8012 h 10000"/>
                <a:gd name="connsiteX300" fmla="*/ 8193 w 10000"/>
                <a:gd name="connsiteY300" fmla="*/ 8054 h 10000"/>
                <a:gd name="connsiteX301" fmla="*/ 8085 w 10000"/>
                <a:gd name="connsiteY301" fmla="*/ 8037 h 10000"/>
                <a:gd name="connsiteX302" fmla="*/ 7957 w 10000"/>
                <a:gd name="connsiteY302" fmla="*/ 8062 h 10000"/>
                <a:gd name="connsiteX303" fmla="*/ 7911 w 10000"/>
                <a:gd name="connsiteY303" fmla="*/ 8112 h 10000"/>
                <a:gd name="connsiteX304" fmla="*/ 7899 w 10000"/>
                <a:gd name="connsiteY304" fmla="*/ 8163 h 10000"/>
                <a:gd name="connsiteX305" fmla="*/ 7818 w 10000"/>
                <a:gd name="connsiteY305" fmla="*/ 8220 h 10000"/>
                <a:gd name="connsiteX306" fmla="*/ 7687 w 10000"/>
                <a:gd name="connsiteY306" fmla="*/ 8230 h 10000"/>
                <a:gd name="connsiteX307" fmla="*/ 7661 w 10000"/>
                <a:gd name="connsiteY307" fmla="*/ 8255 h 10000"/>
                <a:gd name="connsiteX308" fmla="*/ 7578 w 10000"/>
                <a:gd name="connsiteY308" fmla="*/ 8212 h 10000"/>
                <a:gd name="connsiteX309" fmla="*/ 7499 w 10000"/>
                <a:gd name="connsiteY309" fmla="*/ 8220 h 10000"/>
                <a:gd name="connsiteX310" fmla="*/ 7449 w 10000"/>
                <a:gd name="connsiteY310" fmla="*/ 8188 h 10000"/>
                <a:gd name="connsiteX311" fmla="*/ 7345 w 10000"/>
                <a:gd name="connsiteY311" fmla="*/ 8171 h 10000"/>
                <a:gd name="connsiteX312" fmla="*/ 7368 w 10000"/>
                <a:gd name="connsiteY312" fmla="*/ 8230 h 10000"/>
                <a:gd name="connsiteX313" fmla="*/ 7319 w 10000"/>
                <a:gd name="connsiteY313" fmla="*/ 8289 h 10000"/>
                <a:gd name="connsiteX314" fmla="*/ 7143 w 10000"/>
                <a:gd name="connsiteY314" fmla="*/ 8281 h 10000"/>
                <a:gd name="connsiteX315" fmla="*/ 7085 w 10000"/>
                <a:gd name="connsiteY315" fmla="*/ 8255 h 10000"/>
                <a:gd name="connsiteX316" fmla="*/ 6990 w 10000"/>
                <a:gd name="connsiteY316" fmla="*/ 8281 h 10000"/>
                <a:gd name="connsiteX317" fmla="*/ 6977 w 10000"/>
                <a:gd name="connsiteY317" fmla="*/ 8364 h 10000"/>
                <a:gd name="connsiteX318" fmla="*/ 6799 w 10000"/>
                <a:gd name="connsiteY318" fmla="*/ 8458 h 10000"/>
                <a:gd name="connsiteX319" fmla="*/ 6741 w 10000"/>
                <a:gd name="connsiteY319" fmla="*/ 8407 h 10000"/>
                <a:gd name="connsiteX320" fmla="*/ 6613 w 10000"/>
                <a:gd name="connsiteY320" fmla="*/ 8431 h 10000"/>
                <a:gd name="connsiteX321" fmla="*/ 6530 w 10000"/>
                <a:gd name="connsiteY321" fmla="*/ 8458 h 10000"/>
                <a:gd name="connsiteX322" fmla="*/ 6518 w 10000"/>
                <a:gd name="connsiteY322" fmla="*/ 8498 h 10000"/>
                <a:gd name="connsiteX323" fmla="*/ 6336 w 10000"/>
                <a:gd name="connsiteY323" fmla="*/ 8591 h 10000"/>
                <a:gd name="connsiteX324" fmla="*/ 6236 w 10000"/>
                <a:gd name="connsiteY324" fmla="*/ 8574 h 10000"/>
                <a:gd name="connsiteX325" fmla="*/ 6128 w 10000"/>
                <a:gd name="connsiteY325" fmla="*/ 8607 h 10000"/>
                <a:gd name="connsiteX326" fmla="*/ 6045 w 10000"/>
                <a:gd name="connsiteY326" fmla="*/ 8660 h 10000"/>
                <a:gd name="connsiteX327" fmla="*/ 5927 w 10000"/>
                <a:gd name="connsiteY327" fmla="*/ 8693 h 10000"/>
                <a:gd name="connsiteX328" fmla="*/ 5936 w 10000"/>
                <a:gd name="connsiteY328" fmla="*/ 8742 h 10000"/>
                <a:gd name="connsiteX329" fmla="*/ 5834 w 10000"/>
                <a:gd name="connsiteY329" fmla="*/ 8776 h 10000"/>
                <a:gd name="connsiteX330" fmla="*/ 5677 w 10000"/>
                <a:gd name="connsiteY330" fmla="*/ 8920 h 10000"/>
                <a:gd name="connsiteX331" fmla="*/ 5656 w 10000"/>
                <a:gd name="connsiteY331" fmla="*/ 8980 h 10000"/>
                <a:gd name="connsiteX332" fmla="*/ 5607 w 10000"/>
                <a:gd name="connsiteY332" fmla="*/ 8962 h 10000"/>
                <a:gd name="connsiteX333" fmla="*/ 5631 w 10000"/>
                <a:gd name="connsiteY333" fmla="*/ 8920 h 10000"/>
                <a:gd name="connsiteX334" fmla="*/ 5478 w 10000"/>
                <a:gd name="connsiteY334" fmla="*/ 8702 h 10000"/>
                <a:gd name="connsiteX335" fmla="*/ 5478 w 10000"/>
                <a:gd name="connsiteY335" fmla="*/ 8616 h 10000"/>
                <a:gd name="connsiteX336" fmla="*/ 5410 w 10000"/>
                <a:gd name="connsiteY336" fmla="*/ 8616 h 10000"/>
                <a:gd name="connsiteX337" fmla="*/ 5191 w 10000"/>
                <a:gd name="connsiteY337" fmla="*/ 8533 h 10000"/>
                <a:gd name="connsiteX338" fmla="*/ 5066 w 10000"/>
                <a:gd name="connsiteY338" fmla="*/ 8574 h 10000"/>
                <a:gd name="connsiteX339" fmla="*/ 5029 w 10000"/>
                <a:gd name="connsiteY339" fmla="*/ 8625 h 10000"/>
                <a:gd name="connsiteX340" fmla="*/ 5122 w 10000"/>
                <a:gd name="connsiteY340" fmla="*/ 8684 h 10000"/>
                <a:gd name="connsiteX341" fmla="*/ 5145 w 10000"/>
                <a:gd name="connsiteY341" fmla="*/ 8734 h 10000"/>
                <a:gd name="connsiteX342" fmla="*/ 5087 w 10000"/>
                <a:gd name="connsiteY342" fmla="*/ 8785 h 10000"/>
                <a:gd name="connsiteX343" fmla="*/ 5100 w 10000"/>
                <a:gd name="connsiteY343" fmla="*/ 8826 h 10000"/>
                <a:gd name="connsiteX344" fmla="*/ 5077 w 10000"/>
                <a:gd name="connsiteY344" fmla="*/ 8912 h 10000"/>
                <a:gd name="connsiteX345" fmla="*/ 5087 w 10000"/>
                <a:gd name="connsiteY345" fmla="*/ 8996 h 10000"/>
                <a:gd name="connsiteX346" fmla="*/ 5159 w 10000"/>
                <a:gd name="connsiteY346" fmla="*/ 9130 h 10000"/>
                <a:gd name="connsiteX347" fmla="*/ 5087 w 10000"/>
                <a:gd name="connsiteY347" fmla="*/ 9179 h 10000"/>
                <a:gd name="connsiteX348" fmla="*/ 5100 w 10000"/>
                <a:gd name="connsiteY348" fmla="*/ 9224 h 10000"/>
                <a:gd name="connsiteX349" fmla="*/ 5040 w 10000"/>
                <a:gd name="connsiteY349" fmla="*/ 9240 h 10000"/>
                <a:gd name="connsiteX350" fmla="*/ 5006 w 10000"/>
                <a:gd name="connsiteY350" fmla="*/ 9265 h 10000"/>
                <a:gd name="connsiteX351" fmla="*/ 4779 w 10000"/>
                <a:gd name="connsiteY351" fmla="*/ 9248 h 10000"/>
                <a:gd name="connsiteX352" fmla="*/ 4745 w 10000"/>
                <a:gd name="connsiteY352" fmla="*/ 9197 h 10000"/>
                <a:gd name="connsiteX353" fmla="*/ 4673 w 10000"/>
                <a:gd name="connsiteY353" fmla="*/ 9232 h 10000"/>
                <a:gd name="connsiteX354" fmla="*/ 4522 w 10000"/>
                <a:gd name="connsiteY354" fmla="*/ 9214 h 10000"/>
                <a:gd name="connsiteX355" fmla="*/ 4416 w 10000"/>
                <a:gd name="connsiteY355" fmla="*/ 9240 h 10000"/>
                <a:gd name="connsiteX356" fmla="*/ 4354 w 10000"/>
                <a:gd name="connsiteY356" fmla="*/ 9062 h 10000"/>
                <a:gd name="connsiteX357" fmla="*/ 4295 w 10000"/>
                <a:gd name="connsiteY357" fmla="*/ 9055 h 10000"/>
                <a:gd name="connsiteX358" fmla="*/ 4224 w 10000"/>
                <a:gd name="connsiteY358" fmla="*/ 8945 h 10000"/>
                <a:gd name="connsiteX359" fmla="*/ 4263 w 10000"/>
                <a:gd name="connsiteY359" fmla="*/ 8895 h 10000"/>
                <a:gd name="connsiteX360" fmla="*/ 4344 w 10000"/>
                <a:gd name="connsiteY360" fmla="*/ 8920 h 10000"/>
                <a:gd name="connsiteX361" fmla="*/ 4381 w 10000"/>
                <a:gd name="connsiteY361" fmla="*/ 8860 h 10000"/>
                <a:gd name="connsiteX362" fmla="*/ 4323 w 10000"/>
                <a:gd name="connsiteY362" fmla="*/ 8818 h 10000"/>
                <a:gd name="connsiteX363" fmla="*/ 4354 w 10000"/>
                <a:gd name="connsiteY363" fmla="*/ 8776 h 10000"/>
                <a:gd name="connsiteX364" fmla="*/ 4203 w 10000"/>
                <a:gd name="connsiteY364" fmla="*/ 8693 h 10000"/>
                <a:gd name="connsiteX365" fmla="*/ 4213 w 10000"/>
                <a:gd name="connsiteY365" fmla="*/ 8650 h 10000"/>
                <a:gd name="connsiteX366" fmla="*/ 4120 w 10000"/>
                <a:gd name="connsiteY366" fmla="*/ 8607 h 10000"/>
                <a:gd name="connsiteX367" fmla="*/ 4178 w 10000"/>
                <a:gd name="connsiteY367" fmla="*/ 8559 h 10000"/>
                <a:gd name="connsiteX368" fmla="*/ 4154 w 10000"/>
                <a:gd name="connsiteY368" fmla="*/ 8498 h 10000"/>
                <a:gd name="connsiteX369" fmla="*/ 4048 w 10000"/>
                <a:gd name="connsiteY369" fmla="*/ 8407 h 10000"/>
                <a:gd name="connsiteX370" fmla="*/ 3979 w 10000"/>
                <a:gd name="connsiteY370" fmla="*/ 8329 h 10000"/>
                <a:gd name="connsiteX371" fmla="*/ 3837 w 10000"/>
                <a:gd name="connsiteY371" fmla="*/ 8364 h 10000"/>
                <a:gd name="connsiteX372" fmla="*/ 3756 w 10000"/>
                <a:gd name="connsiteY372" fmla="*/ 8356 h 10000"/>
                <a:gd name="connsiteX373" fmla="*/ 3708 w 10000"/>
                <a:gd name="connsiteY373" fmla="*/ 8431 h 10000"/>
                <a:gd name="connsiteX374" fmla="*/ 3544 w 10000"/>
                <a:gd name="connsiteY374" fmla="*/ 8440 h 10000"/>
                <a:gd name="connsiteX375" fmla="*/ 3482 w 10000"/>
                <a:gd name="connsiteY375" fmla="*/ 8431 h 10000"/>
                <a:gd name="connsiteX376" fmla="*/ 3342 w 10000"/>
                <a:gd name="connsiteY376" fmla="*/ 8490 h 10000"/>
                <a:gd name="connsiteX377" fmla="*/ 3356 w 10000"/>
                <a:gd name="connsiteY377" fmla="*/ 8607 h 10000"/>
                <a:gd name="connsiteX378" fmla="*/ 3319 w 10000"/>
                <a:gd name="connsiteY378" fmla="*/ 8684 h 10000"/>
                <a:gd name="connsiteX379" fmla="*/ 3319 w 10000"/>
                <a:gd name="connsiteY379" fmla="*/ 8750 h 10000"/>
                <a:gd name="connsiteX380" fmla="*/ 3199 w 10000"/>
                <a:gd name="connsiteY380" fmla="*/ 8802 h 10000"/>
                <a:gd name="connsiteX381" fmla="*/ 3070 w 10000"/>
                <a:gd name="connsiteY381" fmla="*/ 8811 h 10000"/>
                <a:gd name="connsiteX382" fmla="*/ 3033 w 10000"/>
                <a:gd name="connsiteY382" fmla="*/ 8785 h 10000"/>
                <a:gd name="connsiteX383" fmla="*/ 2917 w 10000"/>
                <a:gd name="connsiteY383" fmla="*/ 8759 h 10000"/>
                <a:gd name="connsiteX384" fmla="*/ 2850 w 10000"/>
                <a:gd name="connsiteY384" fmla="*/ 8811 h 10000"/>
                <a:gd name="connsiteX385" fmla="*/ 2832 w 10000"/>
                <a:gd name="connsiteY385" fmla="*/ 8860 h 10000"/>
                <a:gd name="connsiteX386" fmla="*/ 2762 w 10000"/>
                <a:gd name="connsiteY386" fmla="*/ 8869 h 10000"/>
                <a:gd name="connsiteX387" fmla="*/ 2751 w 10000"/>
                <a:gd name="connsiteY387" fmla="*/ 8920 h 10000"/>
                <a:gd name="connsiteX388" fmla="*/ 2623 w 10000"/>
                <a:gd name="connsiteY388" fmla="*/ 8802 h 10000"/>
                <a:gd name="connsiteX389" fmla="*/ 2040 w 10000"/>
                <a:gd name="connsiteY389" fmla="*/ 9278 h 10000"/>
                <a:gd name="connsiteX390" fmla="*/ 1182 w 10000"/>
                <a:gd name="connsiteY390" fmla="*/ 9449 h 10000"/>
                <a:gd name="connsiteX0" fmla="*/ 1182 w 10000"/>
                <a:gd name="connsiteY0" fmla="*/ 9449 h 10000"/>
                <a:gd name="connsiteX1" fmla="*/ 1275 w 10000"/>
                <a:gd name="connsiteY1" fmla="*/ 9779 h 10000"/>
                <a:gd name="connsiteX2" fmla="*/ 907 w 10000"/>
                <a:gd name="connsiteY2" fmla="*/ 9903 h 10000"/>
                <a:gd name="connsiteX3" fmla="*/ 745 w 10000"/>
                <a:gd name="connsiteY3" fmla="*/ 9921 h 10000"/>
                <a:gd name="connsiteX4" fmla="*/ 682 w 10000"/>
                <a:gd name="connsiteY4" fmla="*/ 9855 h 10000"/>
                <a:gd name="connsiteX5" fmla="*/ 426 w 10000"/>
                <a:gd name="connsiteY5" fmla="*/ 9912 h 10000"/>
                <a:gd name="connsiteX6" fmla="*/ 389 w 10000"/>
                <a:gd name="connsiteY6" fmla="*/ 9998 h 10000"/>
                <a:gd name="connsiteX7" fmla="*/ 238 w 10000"/>
                <a:gd name="connsiteY7" fmla="*/ 9980 h 10000"/>
                <a:gd name="connsiteX8" fmla="*/ 107 w 10000"/>
                <a:gd name="connsiteY8" fmla="*/ 9938 h 10000"/>
                <a:gd name="connsiteX9" fmla="*/ 0 w 10000"/>
                <a:gd name="connsiteY9" fmla="*/ 9964 h 10000"/>
                <a:gd name="connsiteX10" fmla="*/ 602 w 10000"/>
                <a:gd name="connsiteY10" fmla="*/ 6773 h 10000"/>
                <a:gd name="connsiteX11" fmla="*/ 874 w 10000"/>
                <a:gd name="connsiteY11" fmla="*/ 6781 h 10000"/>
                <a:gd name="connsiteX12" fmla="*/ 967 w 10000"/>
                <a:gd name="connsiteY12" fmla="*/ 6807 h 10000"/>
                <a:gd name="connsiteX13" fmla="*/ 1168 w 10000"/>
                <a:gd name="connsiteY13" fmla="*/ 6681 h 10000"/>
                <a:gd name="connsiteX14" fmla="*/ 1275 w 10000"/>
                <a:gd name="connsiteY14" fmla="*/ 6672 h 10000"/>
                <a:gd name="connsiteX15" fmla="*/ 1369 w 10000"/>
                <a:gd name="connsiteY15" fmla="*/ 6597 h 10000"/>
                <a:gd name="connsiteX16" fmla="*/ 1487 w 10000"/>
                <a:gd name="connsiteY16" fmla="*/ 6540 h 10000"/>
                <a:gd name="connsiteX17" fmla="*/ 1605 w 10000"/>
                <a:gd name="connsiteY17" fmla="*/ 6413 h 10000"/>
                <a:gd name="connsiteX18" fmla="*/ 1629 w 10000"/>
                <a:gd name="connsiteY18" fmla="*/ 6337 h 10000"/>
                <a:gd name="connsiteX19" fmla="*/ 1770 w 10000"/>
                <a:gd name="connsiteY19" fmla="*/ 6304 h 10000"/>
                <a:gd name="connsiteX20" fmla="*/ 1936 w 10000"/>
                <a:gd name="connsiteY20" fmla="*/ 6345 h 10000"/>
                <a:gd name="connsiteX21" fmla="*/ 2077 w 10000"/>
                <a:gd name="connsiteY21" fmla="*/ 6329 h 10000"/>
                <a:gd name="connsiteX22" fmla="*/ 2221 w 10000"/>
                <a:gd name="connsiteY22" fmla="*/ 6337 h 10000"/>
                <a:gd name="connsiteX23" fmla="*/ 2470 w 10000"/>
                <a:gd name="connsiteY23" fmla="*/ 6284 h 10000"/>
                <a:gd name="connsiteX24" fmla="*/ 2632 w 10000"/>
                <a:gd name="connsiteY24" fmla="*/ 6159 h 10000"/>
                <a:gd name="connsiteX25" fmla="*/ 2700 w 10000"/>
                <a:gd name="connsiteY25" fmla="*/ 6118 h 10000"/>
                <a:gd name="connsiteX26" fmla="*/ 2811 w 10000"/>
                <a:gd name="connsiteY26" fmla="*/ 6118 h 10000"/>
                <a:gd name="connsiteX27" fmla="*/ 2892 w 10000"/>
                <a:gd name="connsiteY27" fmla="*/ 6051 h 10000"/>
                <a:gd name="connsiteX28" fmla="*/ 2859 w 10000"/>
                <a:gd name="connsiteY28" fmla="*/ 5975 h 10000"/>
                <a:gd name="connsiteX29" fmla="*/ 2882 w 10000"/>
                <a:gd name="connsiteY29" fmla="*/ 5908 h 10000"/>
                <a:gd name="connsiteX30" fmla="*/ 2989 w 10000"/>
                <a:gd name="connsiteY30" fmla="*/ 5782 h 10000"/>
                <a:gd name="connsiteX31" fmla="*/ 3102 w 10000"/>
                <a:gd name="connsiteY31" fmla="*/ 5664 h 10000"/>
                <a:gd name="connsiteX32" fmla="*/ 3224 w 10000"/>
                <a:gd name="connsiteY32" fmla="*/ 5638 h 10000"/>
                <a:gd name="connsiteX33" fmla="*/ 3283 w 10000"/>
                <a:gd name="connsiteY33" fmla="*/ 5596 h 10000"/>
                <a:gd name="connsiteX34" fmla="*/ 3482 w 10000"/>
                <a:gd name="connsiteY34" fmla="*/ 5612 h 10000"/>
                <a:gd name="connsiteX35" fmla="*/ 3685 w 10000"/>
                <a:gd name="connsiteY35" fmla="*/ 5612 h 10000"/>
                <a:gd name="connsiteX36" fmla="*/ 3696 w 10000"/>
                <a:gd name="connsiteY36" fmla="*/ 5537 h 10000"/>
                <a:gd name="connsiteX37" fmla="*/ 3731 w 10000"/>
                <a:gd name="connsiteY37" fmla="*/ 5487 h 10000"/>
                <a:gd name="connsiteX38" fmla="*/ 3719 w 10000"/>
                <a:gd name="connsiteY38" fmla="*/ 5454 h 10000"/>
                <a:gd name="connsiteX39" fmla="*/ 3837 w 10000"/>
                <a:gd name="connsiteY39" fmla="*/ 5427 h 10000"/>
                <a:gd name="connsiteX40" fmla="*/ 3919 w 10000"/>
                <a:gd name="connsiteY40" fmla="*/ 5495 h 10000"/>
                <a:gd name="connsiteX41" fmla="*/ 4037 w 10000"/>
                <a:gd name="connsiteY41" fmla="*/ 5469 h 10000"/>
                <a:gd name="connsiteX42" fmla="*/ 4074 w 10000"/>
                <a:gd name="connsiteY42" fmla="*/ 5427 h 10000"/>
                <a:gd name="connsiteX43" fmla="*/ 4169 w 10000"/>
                <a:gd name="connsiteY43" fmla="*/ 5411 h 10000"/>
                <a:gd name="connsiteX44" fmla="*/ 4365 w 10000"/>
                <a:gd name="connsiteY44" fmla="*/ 5327 h 10000"/>
                <a:gd name="connsiteX45" fmla="*/ 4555 w 10000"/>
                <a:gd name="connsiteY45" fmla="*/ 5360 h 10000"/>
                <a:gd name="connsiteX46" fmla="*/ 4606 w 10000"/>
                <a:gd name="connsiteY46" fmla="*/ 5343 h 10000"/>
                <a:gd name="connsiteX47" fmla="*/ 4708 w 10000"/>
                <a:gd name="connsiteY47" fmla="*/ 5368 h 10000"/>
                <a:gd name="connsiteX48" fmla="*/ 4758 w 10000"/>
                <a:gd name="connsiteY48" fmla="*/ 5300 h 10000"/>
                <a:gd name="connsiteX49" fmla="*/ 4804 w 10000"/>
                <a:gd name="connsiteY49" fmla="*/ 5334 h 10000"/>
                <a:gd name="connsiteX50" fmla="*/ 4876 w 10000"/>
                <a:gd name="connsiteY50" fmla="*/ 5327 h 10000"/>
                <a:gd name="connsiteX51" fmla="*/ 4957 w 10000"/>
                <a:gd name="connsiteY51" fmla="*/ 5401 h 10000"/>
                <a:gd name="connsiteX52" fmla="*/ 5050 w 10000"/>
                <a:gd name="connsiteY52" fmla="*/ 5393 h 10000"/>
                <a:gd name="connsiteX53" fmla="*/ 5135 w 10000"/>
                <a:gd name="connsiteY53" fmla="*/ 5427 h 10000"/>
                <a:gd name="connsiteX54" fmla="*/ 5170 w 10000"/>
                <a:gd name="connsiteY54" fmla="*/ 5401 h 10000"/>
                <a:gd name="connsiteX55" fmla="*/ 5339 w 10000"/>
                <a:gd name="connsiteY55" fmla="*/ 5411 h 10000"/>
                <a:gd name="connsiteX56" fmla="*/ 5362 w 10000"/>
                <a:gd name="connsiteY56" fmla="*/ 5436 h 10000"/>
                <a:gd name="connsiteX57" fmla="*/ 5536 w 10000"/>
                <a:gd name="connsiteY57" fmla="*/ 5351 h 10000"/>
                <a:gd name="connsiteX58" fmla="*/ 5536 w 10000"/>
                <a:gd name="connsiteY58" fmla="*/ 5209 h 10000"/>
                <a:gd name="connsiteX59" fmla="*/ 5492 w 10000"/>
                <a:gd name="connsiteY59" fmla="*/ 5192 h 10000"/>
                <a:gd name="connsiteX60" fmla="*/ 5455 w 10000"/>
                <a:gd name="connsiteY60" fmla="*/ 5091 h 10000"/>
                <a:gd name="connsiteX61" fmla="*/ 5385 w 10000"/>
                <a:gd name="connsiteY61" fmla="*/ 4990 h 10000"/>
                <a:gd name="connsiteX62" fmla="*/ 5276 w 10000"/>
                <a:gd name="connsiteY62" fmla="*/ 4948 h 10000"/>
                <a:gd name="connsiteX63" fmla="*/ 5263 w 10000"/>
                <a:gd name="connsiteY63" fmla="*/ 4899 h 10000"/>
                <a:gd name="connsiteX64" fmla="*/ 5112 w 10000"/>
                <a:gd name="connsiteY64" fmla="*/ 4806 h 10000"/>
                <a:gd name="connsiteX65" fmla="*/ 5122 w 10000"/>
                <a:gd name="connsiteY65" fmla="*/ 4770 h 10000"/>
                <a:gd name="connsiteX66" fmla="*/ 4971 w 10000"/>
                <a:gd name="connsiteY66" fmla="*/ 4722 h 10000"/>
                <a:gd name="connsiteX67" fmla="*/ 4957 w 10000"/>
                <a:gd name="connsiteY67" fmla="*/ 4627 h 10000"/>
                <a:gd name="connsiteX68" fmla="*/ 4700 w 10000"/>
                <a:gd name="connsiteY68" fmla="*/ 4544 h 10000"/>
                <a:gd name="connsiteX69" fmla="*/ 4555 w 10000"/>
                <a:gd name="connsiteY69" fmla="*/ 4368 h 10000"/>
                <a:gd name="connsiteX70" fmla="*/ 4344 w 10000"/>
                <a:gd name="connsiteY70" fmla="*/ 4360 h 10000"/>
                <a:gd name="connsiteX71" fmla="*/ 4272 w 10000"/>
                <a:gd name="connsiteY71" fmla="*/ 4325 h 10000"/>
                <a:gd name="connsiteX72" fmla="*/ 4169 w 10000"/>
                <a:gd name="connsiteY72" fmla="*/ 4350 h 10000"/>
                <a:gd name="connsiteX73" fmla="*/ 4002 w 10000"/>
                <a:gd name="connsiteY73" fmla="*/ 4350 h 10000"/>
                <a:gd name="connsiteX74" fmla="*/ 3764 w 10000"/>
                <a:gd name="connsiteY74" fmla="*/ 4552 h 10000"/>
                <a:gd name="connsiteX75" fmla="*/ 3685 w 10000"/>
                <a:gd name="connsiteY75" fmla="*/ 4646 h 10000"/>
                <a:gd name="connsiteX76" fmla="*/ 3472 w 10000"/>
                <a:gd name="connsiteY76" fmla="*/ 4501 h 10000"/>
                <a:gd name="connsiteX77" fmla="*/ 3319 w 10000"/>
                <a:gd name="connsiteY77" fmla="*/ 4442 h 10000"/>
                <a:gd name="connsiteX78" fmla="*/ 3164 w 10000"/>
                <a:gd name="connsiteY78" fmla="*/ 4450 h 10000"/>
                <a:gd name="connsiteX79" fmla="*/ 3010 w 10000"/>
                <a:gd name="connsiteY79" fmla="*/ 4492 h 10000"/>
                <a:gd name="connsiteX80" fmla="*/ 2882 w 10000"/>
                <a:gd name="connsiteY80" fmla="*/ 4460 h 10000"/>
                <a:gd name="connsiteX81" fmla="*/ 2762 w 10000"/>
                <a:gd name="connsiteY81" fmla="*/ 4509 h 10000"/>
                <a:gd name="connsiteX82" fmla="*/ 2646 w 10000"/>
                <a:gd name="connsiteY82" fmla="*/ 4610 h 10000"/>
                <a:gd name="connsiteX83" fmla="*/ 2373 w 10000"/>
                <a:gd name="connsiteY83" fmla="*/ 4426 h 10000"/>
                <a:gd name="connsiteX84" fmla="*/ 2338 w 10000"/>
                <a:gd name="connsiteY84" fmla="*/ 4239 h 10000"/>
                <a:gd name="connsiteX85" fmla="*/ 2551 w 10000"/>
                <a:gd name="connsiteY85" fmla="*/ 4165 h 10000"/>
                <a:gd name="connsiteX86" fmla="*/ 2538 w 10000"/>
                <a:gd name="connsiteY86" fmla="*/ 3963 h 10000"/>
                <a:gd name="connsiteX87" fmla="*/ 2739 w 10000"/>
                <a:gd name="connsiteY87" fmla="*/ 3728 h 10000"/>
                <a:gd name="connsiteX88" fmla="*/ 2718 w 10000"/>
                <a:gd name="connsiteY88" fmla="*/ 3685 h 10000"/>
                <a:gd name="connsiteX89" fmla="*/ 3199 w 10000"/>
                <a:gd name="connsiteY89" fmla="*/ 2912 h 10000"/>
                <a:gd name="connsiteX90" fmla="*/ 3460 w 10000"/>
                <a:gd name="connsiteY90" fmla="*/ 3030 h 10000"/>
                <a:gd name="connsiteX91" fmla="*/ 3613 w 10000"/>
                <a:gd name="connsiteY91" fmla="*/ 3080 h 10000"/>
                <a:gd name="connsiteX92" fmla="*/ 3764 w 10000"/>
                <a:gd name="connsiteY92" fmla="*/ 3080 h 10000"/>
                <a:gd name="connsiteX93" fmla="*/ 4002 w 10000"/>
                <a:gd name="connsiteY93" fmla="*/ 3174 h 10000"/>
                <a:gd name="connsiteX94" fmla="*/ 4037 w 10000"/>
                <a:gd name="connsiteY94" fmla="*/ 3113 h 10000"/>
                <a:gd name="connsiteX95" fmla="*/ 4192 w 10000"/>
                <a:gd name="connsiteY95" fmla="*/ 3097 h 10000"/>
                <a:gd name="connsiteX96" fmla="*/ 4323 w 10000"/>
                <a:gd name="connsiteY96" fmla="*/ 2997 h 10000"/>
                <a:gd name="connsiteX97" fmla="*/ 4485 w 10000"/>
                <a:gd name="connsiteY97" fmla="*/ 2920 h 10000"/>
                <a:gd name="connsiteX98" fmla="*/ 4555 w 10000"/>
                <a:gd name="connsiteY98" fmla="*/ 2843 h 10000"/>
                <a:gd name="connsiteX99" fmla="*/ 4804 w 10000"/>
                <a:gd name="connsiteY99" fmla="*/ 2793 h 10000"/>
                <a:gd name="connsiteX100" fmla="*/ 4936 w 10000"/>
                <a:gd name="connsiteY100" fmla="*/ 2800 h 10000"/>
                <a:gd name="connsiteX101" fmla="*/ 5040 w 10000"/>
                <a:gd name="connsiteY101" fmla="*/ 2726 h 10000"/>
                <a:gd name="connsiteX102" fmla="*/ 5122 w 10000"/>
                <a:gd name="connsiteY102" fmla="*/ 2624 h 10000"/>
                <a:gd name="connsiteX103" fmla="*/ 5087 w 10000"/>
                <a:gd name="connsiteY103" fmla="*/ 2608 h 10000"/>
                <a:gd name="connsiteX104" fmla="*/ 5122 w 10000"/>
                <a:gd name="connsiteY104" fmla="*/ 2499 h 10000"/>
                <a:gd name="connsiteX105" fmla="*/ 4982 w 10000"/>
                <a:gd name="connsiteY105" fmla="*/ 2499 h 10000"/>
                <a:gd name="connsiteX106" fmla="*/ 5050 w 10000"/>
                <a:gd name="connsiteY106" fmla="*/ 2407 h 10000"/>
                <a:gd name="connsiteX107" fmla="*/ 5066 w 10000"/>
                <a:gd name="connsiteY107" fmla="*/ 2297 h 10000"/>
                <a:gd name="connsiteX108" fmla="*/ 5122 w 10000"/>
                <a:gd name="connsiteY108" fmla="*/ 2271 h 10000"/>
                <a:gd name="connsiteX109" fmla="*/ 5228 w 10000"/>
                <a:gd name="connsiteY109" fmla="*/ 2163 h 10000"/>
                <a:gd name="connsiteX110" fmla="*/ 5216 w 10000"/>
                <a:gd name="connsiteY110" fmla="*/ 2078 h 10000"/>
                <a:gd name="connsiteX111" fmla="*/ 5304 w 10000"/>
                <a:gd name="connsiteY111" fmla="*/ 1984 h 10000"/>
                <a:gd name="connsiteX112" fmla="*/ 5397 w 10000"/>
                <a:gd name="connsiteY112" fmla="*/ 1927 h 10000"/>
                <a:gd name="connsiteX113" fmla="*/ 5432 w 10000"/>
                <a:gd name="connsiteY113" fmla="*/ 1827 h 10000"/>
                <a:gd name="connsiteX114" fmla="*/ 5420 w 10000"/>
                <a:gd name="connsiteY114" fmla="*/ 1793 h 10000"/>
                <a:gd name="connsiteX115" fmla="*/ 5503 w 10000"/>
                <a:gd name="connsiteY115" fmla="*/ 1725 h 10000"/>
                <a:gd name="connsiteX116" fmla="*/ 5621 w 10000"/>
                <a:gd name="connsiteY116" fmla="*/ 1523 h 10000"/>
                <a:gd name="connsiteX117" fmla="*/ 5656 w 10000"/>
                <a:gd name="connsiteY117" fmla="*/ 1405 h 10000"/>
                <a:gd name="connsiteX118" fmla="*/ 5716 w 10000"/>
                <a:gd name="connsiteY118" fmla="*/ 1413 h 10000"/>
                <a:gd name="connsiteX119" fmla="*/ 5878 w 10000"/>
                <a:gd name="connsiteY119" fmla="*/ 1280 h 10000"/>
                <a:gd name="connsiteX120" fmla="*/ 6067 w 10000"/>
                <a:gd name="connsiteY120" fmla="*/ 1202 h 10000"/>
                <a:gd name="connsiteX121" fmla="*/ 6089 w 10000"/>
                <a:gd name="connsiteY121" fmla="*/ 1111 h 10000"/>
                <a:gd name="connsiteX122" fmla="*/ 6163 w 10000"/>
                <a:gd name="connsiteY122" fmla="*/ 1011 h 10000"/>
                <a:gd name="connsiteX123" fmla="*/ 6139 w 10000"/>
                <a:gd name="connsiteY123" fmla="*/ 933 h 10000"/>
                <a:gd name="connsiteX124" fmla="*/ 6045 w 10000"/>
                <a:gd name="connsiteY124" fmla="*/ 867 h 10000"/>
                <a:gd name="connsiteX125" fmla="*/ 6089 w 10000"/>
                <a:gd name="connsiteY125" fmla="*/ 782 h 10000"/>
                <a:gd name="connsiteX126" fmla="*/ 6089 w 10000"/>
                <a:gd name="connsiteY126" fmla="*/ 680 h 10000"/>
                <a:gd name="connsiteX127" fmla="*/ 5915 w 10000"/>
                <a:gd name="connsiteY127" fmla="*/ 598 h 10000"/>
                <a:gd name="connsiteX128" fmla="*/ 5739 w 10000"/>
                <a:gd name="connsiteY128" fmla="*/ 646 h 10000"/>
                <a:gd name="connsiteX129" fmla="*/ 5656 w 10000"/>
                <a:gd name="connsiteY129" fmla="*/ 646 h 10000"/>
                <a:gd name="connsiteX130" fmla="*/ 5621 w 10000"/>
                <a:gd name="connsiteY130" fmla="*/ 589 h 10000"/>
                <a:gd name="connsiteX131" fmla="*/ 5621 w 10000"/>
                <a:gd name="connsiteY131" fmla="*/ 481 h 10000"/>
                <a:gd name="connsiteX132" fmla="*/ 5845 w 10000"/>
                <a:gd name="connsiteY132" fmla="*/ 368 h 10000"/>
                <a:gd name="connsiteX133" fmla="*/ 5915 w 10000"/>
                <a:gd name="connsiteY133" fmla="*/ 278 h 10000"/>
                <a:gd name="connsiteX134" fmla="*/ 6056 w 10000"/>
                <a:gd name="connsiteY134" fmla="*/ 202 h 10000"/>
                <a:gd name="connsiteX135" fmla="*/ 6186 w 10000"/>
                <a:gd name="connsiteY135" fmla="*/ 60 h 10000"/>
                <a:gd name="connsiteX136" fmla="*/ 6280 w 10000"/>
                <a:gd name="connsiteY136" fmla="*/ 33 h 10000"/>
                <a:gd name="connsiteX137" fmla="*/ 6410 w 10000"/>
                <a:gd name="connsiteY137" fmla="*/ 49 h 10000"/>
                <a:gd name="connsiteX138" fmla="*/ 6683 w 10000"/>
                <a:gd name="connsiteY138" fmla="*/ 0 h 10000"/>
                <a:gd name="connsiteX139" fmla="*/ 6812 w 10000"/>
                <a:gd name="connsiteY139" fmla="*/ 83 h 10000"/>
                <a:gd name="connsiteX140" fmla="*/ 6799 w 10000"/>
                <a:gd name="connsiteY140" fmla="*/ 144 h 10000"/>
                <a:gd name="connsiteX141" fmla="*/ 6861 w 10000"/>
                <a:gd name="connsiteY141" fmla="*/ 170 h 10000"/>
                <a:gd name="connsiteX142" fmla="*/ 6905 w 10000"/>
                <a:gd name="connsiteY142" fmla="*/ 227 h 10000"/>
                <a:gd name="connsiteX143" fmla="*/ 6835 w 10000"/>
                <a:gd name="connsiteY143" fmla="*/ 293 h 10000"/>
                <a:gd name="connsiteX144" fmla="*/ 6741 w 10000"/>
                <a:gd name="connsiteY144" fmla="*/ 447 h 10000"/>
                <a:gd name="connsiteX145" fmla="*/ 6590 w 10000"/>
                <a:gd name="connsiteY145" fmla="*/ 564 h 10000"/>
                <a:gd name="connsiteX146" fmla="*/ 6447 w 10000"/>
                <a:gd name="connsiteY146" fmla="*/ 631 h 10000"/>
                <a:gd name="connsiteX147" fmla="*/ 6555 w 10000"/>
                <a:gd name="connsiteY147" fmla="*/ 657 h 10000"/>
                <a:gd name="connsiteX148" fmla="*/ 6694 w 10000"/>
                <a:gd name="connsiteY148" fmla="*/ 759 h 10000"/>
                <a:gd name="connsiteX149" fmla="*/ 6789 w 10000"/>
                <a:gd name="connsiteY149" fmla="*/ 767 h 10000"/>
                <a:gd name="connsiteX150" fmla="*/ 6835 w 10000"/>
                <a:gd name="connsiteY150" fmla="*/ 875 h 10000"/>
                <a:gd name="connsiteX151" fmla="*/ 6928 w 10000"/>
                <a:gd name="connsiteY151" fmla="*/ 899 h 10000"/>
                <a:gd name="connsiteX152" fmla="*/ 7002 w 10000"/>
                <a:gd name="connsiteY152" fmla="*/ 890 h 10000"/>
                <a:gd name="connsiteX153" fmla="*/ 7143 w 10000"/>
                <a:gd name="connsiteY153" fmla="*/ 725 h 10000"/>
                <a:gd name="connsiteX154" fmla="*/ 7273 w 10000"/>
                <a:gd name="connsiteY154" fmla="*/ 742 h 10000"/>
                <a:gd name="connsiteX155" fmla="*/ 7294 w 10000"/>
                <a:gd name="connsiteY155" fmla="*/ 790 h 10000"/>
                <a:gd name="connsiteX156" fmla="*/ 7389 w 10000"/>
                <a:gd name="connsiteY156" fmla="*/ 850 h 10000"/>
                <a:gd name="connsiteX157" fmla="*/ 7389 w 10000"/>
                <a:gd name="connsiteY157" fmla="*/ 890 h 10000"/>
                <a:gd name="connsiteX158" fmla="*/ 7472 w 10000"/>
                <a:gd name="connsiteY158" fmla="*/ 917 h 10000"/>
                <a:gd name="connsiteX159" fmla="*/ 7590 w 10000"/>
                <a:gd name="connsiteY159" fmla="*/ 917 h 10000"/>
                <a:gd name="connsiteX160" fmla="*/ 7603 w 10000"/>
                <a:gd name="connsiteY160" fmla="*/ 993 h 10000"/>
                <a:gd name="connsiteX161" fmla="*/ 7499 w 10000"/>
                <a:gd name="connsiteY161" fmla="*/ 1028 h 10000"/>
                <a:gd name="connsiteX162" fmla="*/ 7590 w 10000"/>
                <a:gd name="connsiteY162" fmla="*/ 1356 h 10000"/>
                <a:gd name="connsiteX163" fmla="*/ 7687 w 10000"/>
                <a:gd name="connsiteY163" fmla="*/ 1505 h 10000"/>
                <a:gd name="connsiteX164" fmla="*/ 7661 w 10000"/>
                <a:gd name="connsiteY164" fmla="*/ 1575 h 10000"/>
                <a:gd name="connsiteX165" fmla="*/ 7744 w 10000"/>
                <a:gd name="connsiteY165" fmla="*/ 1649 h 10000"/>
                <a:gd name="connsiteX166" fmla="*/ 7758 w 10000"/>
                <a:gd name="connsiteY166" fmla="*/ 1700 h 10000"/>
                <a:gd name="connsiteX167" fmla="*/ 7980 w 10000"/>
                <a:gd name="connsiteY167" fmla="*/ 1757 h 10000"/>
                <a:gd name="connsiteX168" fmla="*/ 8254 w 10000"/>
                <a:gd name="connsiteY168" fmla="*/ 1708 h 10000"/>
                <a:gd name="connsiteX169" fmla="*/ 8286 w 10000"/>
                <a:gd name="connsiteY169" fmla="*/ 1641 h 10000"/>
                <a:gd name="connsiteX170" fmla="*/ 8381 w 10000"/>
                <a:gd name="connsiteY170" fmla="*/ 1665 h 10000"/>
                <a:gd name="connsiteX171" fmla="*/ 8441 w 10000"/>
                <a:gd name="connsiteY171" fmla="*/ 1725 h 10000"/>
                <a:gd name="connsiteX172" fmla="*/ 8586 w 10000"/>
                <a:gd name="connsiteY172" fmla="*/ 1683 h 10000"/>
                <a:gd name="connsiteX173" fmla="*/ 8667 w 10000"/>
                <a:gd name="connsiteY173" fmla="*/ 1683 h 10000"/>
                <a:gd name="connsiteX174" fmla="*/ 8785 w 10000"/>
                <a:gd name="connsiteY174" fmla="*/ 1749 h 10000"/>
                <a:gd name="connsiteX175" fmla="*/ 8853 w 10000"/>
                <a:gd name="connsiteY175" fmla="*/ 1657 h 10000"/>
                <a:gd name="connsiteX176" fmla="*/ 8996 w 10000"/>
                <a:gd name="connsiteY176" fmla="*/ 1700 h 10000"/>
                <a:gd name="connsiteX177" fmla="*/ 9070 w 10000"/>
                <a:gd name="connsiteY177" fmla="*/ 1649 h 10000"/>
                <a:gd name="connsiteX178" fmla="*/ 9126 w 10000"/>
                <a:gd name="connsiteY178" fmla="*/ 1657 h 10000"/>
                <a:gd name="connsiteX179" fmla="*/ 9184 w 10000"/>
                <a:gd name="connsiteY179" fmla="*/ 1609 h 10000"/>
                <a:gd name="connsiteX180" fmla="*/ 9174 w 10000"/>
                <a:gd name="connsiteY180" fmla="*/ 1557 h 10000"/>
                <a:gd name="connsiteX181" fmla="*/ 9257 w 10000"/>
                <a:gd name="connsiteY181" fmla="*/ 1531 h 10000"/>
                <a:gd name="connsiteX182" fmla="*/ 9315 w 10000"/>
                <a:gd name="connsiteY182" fmla="*/ 1447 h 10000"/>
                <a:gd name="connsiteX183" fmla="*/ 9484 w 10000"/>
                <a:gd name="connsiteY183" fmla="*/ 1456 h 10000"/>
                <a:gd name="connsiteX184" fmla="*/ 9729 w 10000"/>
                <a:gd name="connsiteY184" fmla="*/ 1700 h 10000"/>
                <a:gd name="connsiteX185" fmla="*/ 9775 w 10000"/>
                <a:gd name="connsiteY185" fmla="*/ 1784 h 10000"/>
                <a:gd name="connsiteX186" fmla="*/ 9942 w 10000"/>
                <a:gd name="connsiteY186" fmla="*/ 1894 h 10000"/>
                <a:gd name="connsiteX187" fmla="*/ 10000 w 10000"/>
                <a:gd name="connsiteY187" fmla="*/ 1994 h 10000"/>
                <a:gd name="connsiteX188" fmla="*/ 9870 w 10000"/>
                <a:gd name="connsiteY188" fmla="*/ 2130 h 10000"/>
                <a:gd name="connsiteX189" fmla="*/ 9775 w 10000"/>
                <a:gd name="connsiteY189" fmla="*/ 2180 h 10000"/>
                <a:gd name="connsiteX190" fmla="*/ 9824 w 10000"/>
                <a:gd name="connsiteY190" fmla="*/ 2323 h 10000"/>
                <a:gd name="connsiteX191" fmla="*/ 9679 w 10000"/>
                <a:gd name="connsiteY191" fmla="*/ 2433 h 10000"/>
                <a:gd name="connsiteX192" fmla="*/ 9598 w 10000"/>
                <a:gd name="connsiteY192" fmla="*/ 2458 h 10000"/>
                <a:gd name="connsiteX193" fmla="*/ 9598 w 10000"/>
                <a:gd name="connsiteY193" fmla="*/ 2533 h 10000"/>
                <a:gd name="connsiteX194" fmla="*/ 9493 w 10000"/>
                <a:gd name="connsiteY194" fmla="*/ 2677 h 10000"/>
                <a:gd name="connsiteX195" fmla="*/ 9422 w 10000"/>
                <a:gd name="connsiteY195" fmla="*/ 2685 h 10000"/>
                <a:gd name="connsiteX196" fmla="*/ 9435 w 10000"/>
                <a:gd name="connsiteY196" fmla="*/ 2785 h 10000"/>
                <a:gd name="connsiteX197" fmla="*/ 9371 w 10000"/>
                <a:gd name="connsiteY197" fmla="*/ 2860 h 10000"/>
                <a:gd name="connsiteX198" fmla="*/ 9389 w 10000"/>
                <a:gd name="connsiteY198" fmla="*/ 3198 h 10000"/>
                <a:gd name="connsiteX199" fmla="*/ 9422 w 10000"/>
                <a:gd name="connsiteY199" fmla="*/ 3223 h 10000"/>
                <a:gd name="connsiteX200" fmla="*/ 9410 w 10000"/>
                <a:gd name="connsiteY200" fmla="*/ 3333 h 10000"/>
                <a:gd name="connsiteX201" fmla="*/ 9389 w 10000"/>
                <a:gd name="connsiteY201" fmla="*/ 3433 h 10000"/>
                <a:gd name="connsiteX202" fmla="*/ 9304 w 10000"/>
                <a:gd name="connsiteY202" fmla="*/ 3483 h 10000"/>
                <a:gd name="connsiteX203" fmla="*/ 9151 w 10000"/>
                <a:gd name="connsiteY203" fmla="*/ 3442 h 10000"/>
                <a:gd name="connsiteX204" fmla="*/ 9081 w 10000"/>
                <a:gd name="connsiteY204" fmla="*/ 3501 h 10000"/>
                <a:gd name="connsiteX205" fmla="*/ 9091 w 10000"/>
                <a:gd name="connsiteY205" fmla="*/ 3551 h 10000"/>
                <a:gd name="connsiteX206" fmla="*/ 9042 w 10000"/>
                <a:gd name="connsiteY206" fmla="*/ 3651 h 10000"/>
                <a:gd name="connsiteX207" fmla="*/ 8961 w 10000"/>
                <a:gd name="connsiteY207" fmla="*/ 3720 h 10000"/>
                <a:gd name="connsiteX208" fmla="*/ 8938 w 10000"/>
                <a:gd name="connsiteY208" fmla="*/ 3838 h 10000"/>
                <a:gd name="connsiteX209" fmla="*/ 8880 w 10000"/>
                <a:gd name="connsiteY209" fmla="*/ 3939 h 10000"/>
                <a:gd name="connsiteX210" fmla="*/ 8890 w 10000"/>
                <a:gd name="connsiteY210" fmla="*/ 4006 h 10000"/>
                <a:gd name="connsiteX211" fmla="*/ 8867 w 10000"/>
                <a:gd name="connsiteY211" fmla="*/ 4074 h 10000"/>
                <a:gd name="connsiteX212" fmla="*/ 8913 w 10000"/>
                <a:gd name="connsiteY212" fmla="*/ 4132 h 10000"/>
                <a:gd name="connsiteX213" fmla="*/ 8843 w 10000"/>
                <a:gd name="connsiteY213" fmla="*/ 4224 h 10000"/>
                <a:gd name="connsiteX214" fmla="*/ 8726 w 10000"/>
                <a:gd name="connsiteY214" fmla="*/ 4082 h 10000"/>
                <a:gd name="connsiteX215" fmla="*/ 8726 w 10000"/>
                <a:gd name="connsiteY215" fmla="*/ 3972 h 10000"/>
                <a:gd name="connsiteX216" fmla="*/ 8691 w 10000"/>
                <a:gd name="connsiteY216" fmla="*/ 3955 h 10000"/>
                <a:gd name="connsiteX217" fmla="*/ 8547 w 10000"/>
                <a:gd name="connsiteY217" fmla="*/ 4030 h 10000"/>
                <a:gd name="connsiteX218" fmla="*/ 8323 w 10000"/>
                <a:gd name="connsiteY218" fmla="*/ 4207 h 10000"/>
                <a:gd name="connsiteX219" fmla="*/ 8193 w 10000"/>
                <a:gd name="connsiteY219" fmla="*/ 4334 h 10000"/>
                <a:gd name="connsiteX220" fmla="*/ 7992 w 10000"/>
                <a:gd name="connsiteY220" fmla="*/ 4401 h 10000"/>
                <a:gd name="connsiteX221" fmla="*/ 7920 w 10000"/>
                <a:gd name="connsiteY221" fmla="*/ 4501 h 10000"/>
                <a:gd name="connsiteX222" fmla="*/ 7863 w 10000"/>
                <a:gd name="connsiteY222" fmla="*/ 4535 h 10000"/>
                <a:gd name="connsiteX223" fmla="*/ 7638 w 10000"/>
                <a:gd name="connsiteY223" fmla="*/ 4627 h 10000"/>
                <a:gd name="connsiteX224" fmla="*/ 7449 w 10000"/>
                <a:gd name="connsiteY224" fmla="*/ 4737 h 10000"/>
                <a:gd name="connsiteX225" fmla="*/ 7404 w 10000"/>
                <a:gd name="connsiteY225" fmla="*/ 4823 h 10000"/>
                <a:gd name="connsiteX226" fmla="*/ 7330 w 10000"/>
                <a:gd name="connsiteY226" fmla="*/ 4863 h 10000"/>
                <a:gd name="connsiteX227" fmla="*/ 7426 w 10000"/>
                <a:gd name="connsiteY227" fmla="*/ 4972 h 10000"/>
                <a:gd name="connsiteX228" fmla="*/ 7520 w 10000"/>
                <a:gd name="connsiteY228" fmla="*/ 5056 h 10000"/>
                <a:gd name="connsiteX229" fmla="*/ 7650 w 10000"/>
                <a:gd name="connsiteY229" fmla="*/ 5091 h 10000"/>
                <a:gd name="connsiteX230" fmla="*/ 7603 w 10000"/>
                <a:gd name="connsiteY230" fmla="*/ 5150 h 10000"/>
                <a:gd name="connsiteX231" fmla="*/ 7696 w 10000"/>
                <a:gd name="connsiteY231" fmla="*/ 5167 h 10000"/>
                <a:gd name="connsiteX232" fmla="*/ 7696 w 10000"/>
                <a:gd name="connsiteY232" fmla="*/ 5267 h 10000"/>
                <a:gd name="connsiteX233" fmla="*/ 7768 w 10000"/>
                <a:gd name="connsiteY233" fmla="*/ 5343 h 10000"/>
                <a:gd name="connsiteX234" fmla="*/ 7884 w 10000"/>
                <a:gd name="connsiteY234" fmla="*/ 5327 h 10000"/>
                <a:gd name="connsiteX235" fmla="*/ 7934 w 10000"/>
                <a:gd name="connsiteY235" fmla="*/ 5243 h 10000"/>
                <a:gd name="connsiteX236" fmla="*/ 8027 w 10000"/>
                <a:gd name="connsiteY236" fmla="*/ 5234 h 10000"/>
                <a:gd name="connsiteX237" fmla="*/ 8038 w 10000"/>
                <a:gd name="connsiteY237" fmla="*/ 5167 h 10000"/>
                <a:gd name="connsiteX238" fmla="*/ 8159 w 10000"/>
                <a:gd name="connsiteY238" fmla="*/ 5167 h 10000"/>
                <a:gd name="connsiteX239" fmla="*/ 8110 w 10000"/>
                <a:gd name="connsiteY239" fmla="*/ 5251 h 10000"/>
                <a:gd name="connsiteX240" fmla="*/ 8226 w 10000"/>
                <a:gd name="connsiteY240" fmla="*/ 5292 h 10000"/>
                <a:gd name="connsiteX241" fmla="*/ 8205 w 10000"/>
                <a:gd name="connsiteY241" fmla="*/ 5368 h 10000"/>
                <a:gd name="connsiteX242" fmla="*/ 8027 w 10000"/>
                <a:gd name="connsiteY242" fmla="*/ 5377 h 10000"/>
                <a:gd name="connsiteX243" fmla="*/ 7899 w 10000"/>
                <a:gd name="connsiteY243" fmla="*/ 5427 h 10000"/>
                <a:gd name="connsiteX244" fmla="*/ 7782 w 10000"/>
                <a:gd name="connsiteY244" fmla="*/ 5454 h 10000"/>
                <a:gd name="connsiteX245" fmla="*/ 7782 w 10000"/>
                <a:gd name="connsiteY245" fmla="*/ 5571 h 10000"/>
                <a:gd name="connsiteX246" fmla="*/ 7899 w 10000"/>
                <a:gd name="connsiteY246" fmla="*/ 5698 h 10000"/>
                <a:gd name="connsiteX247" fmla="*/ 7803 w 10000"/>
                <a:gd name="connsiteY247" fmla="*/ 5815 h 10000"/>
                <a:gd name="connsiteX248" fmla="*/ 7613 w 10000"/>
                <a:gd name="connsiteY248" fmla="*/ 5830 h 10000"/>
                <a:gd name="connsiteX249" fmla="*/ 7638 w 10000"/>
                <a:gd name="connsiteY249" fmla="*/ 5965 h 10000"/>
                <a:gd name="connsiteX250" fmla="*/ 7627 w 10000"/>
                <a:gd name="connsiteY250" fmla="*/ 6051 h 10000"/>
                <a:gd name="connsiteX251" fmla="*/ 7567 w 10000"/>
                <a:gd name="connsiteY251" fmla="*/ 6092 h 10000"/>
                <a:gd name="connsiteX252" fmla="*/ 7449 w 10000"/>
                <a:gd name="connsiteY252" fmla="*/ 6058 h 10000"/>
                <a:gd name="connsiteX253" fmla="*/ 7345 w 10000"/>
                <a:gd name="connsiteY253" fmla="*/ 5949 h 10000"/>
                <a:gd name="connsiteX254" fmla="*/ 7226 w 10000"/>
                <a:gd name="connsiteY254" fmla="*/ 6034 h 10000"/>
                <a:gd name="connsiteX255" fmla="*/ 7108 w 10000"/>
                <a:gd name="connsiteY255" fmla="*/ 5975 h 10000"/>
                <a:gd name="connsiteX256" fmla="*/ 7095 w 10000"/>
                <a:gd name="connsiteY256" fmla="*/ 5942 h 10000"/>
                <a:gd name="connsiteX257" fmla="*/ 6928 w 10000"/>
                <a:gd name="connsiteY257" fmla="*/ 5865 h 10000"/>
                <a:gd name="connsiteX258" fmla="*/ 6882 w 10000"/>
                <a:gd name="connsiteY258" fmla="*/ 5882 h 10000"/>
                <a:gd name="connsiteX259" fmla="*/ 6905 w 10000"/>
                <a:gd name="connsiteY259" fmla="*/ 5975 h 10000"/>
                <a:gd name="connsiteX260" fmla="*/ 6812 w 10000"/>
                <a:gd name="connsiteY260" fmla="*/ 6092 h 10000"/>
                <a:gd name="connsiteX261" fmla="*/ 6882 w 10000"/>
                <a:gd name="connsiteY261" fmla="*/ 6118 h 10000"/>
                <a:gd name="connsiteX262" fmla="*/ 7014 w 10000"/>
                <a:gd name="connsiteY262" fmla="*/ 6100 h 10000"/>
                <a:gd name="connsiteX263" fmla="*/ 7037 w 10000"/>
                <a:gd name="connsiteY263" fmla="*/ 6142 h 10000"/>
                <a:gd name="connsiteX264" fmla="*/ 7014 w 10000"/>
                <a:gd name="connsiteY264" fmla="*/ 6194 h 10000"/>
                <a:gd name="connsiteX265" fmla="*/ 7060 w 10000"/>
                <a:gd name="connsiteY265" fmla="*/ 6260 h 10000"/>
                <a:gd name="connsiteX266" fmla="*/ 7166 w 10000"/>
                <a:gd name="connsiteY266" fmla="*/ 6304 h 10000"/>
                <a:gd name="connsiteX267" fmla="*/ 7143 w 10000"/>
                <a:gd name="connsiteY267" fmla="*/ 6405 h 10000"/>
                <a:gd name="connsiteX268" fmla="*/ 7213 w 10000"/>
                <a:gd name="connsiteY268" fmla="*/ 6455 h 10000"/>
                <a:gd name="connsiteX269" fmla="*/ 7129 w 10000"/>
                <a:gd name="connsiteY269" fmla="*/ 6505 h 10000"/>
                <a:gd name="connsiteX270" fmla="*/ 7108 w 10000"/>
                <a:gd name="connsiteY270" fmla="*/ 6689 h 10000"/>
                <a:gd name="connsiteX271" fmla="*/ 7060 w 10000"/>
                <a:gd name="connsiteY271" fmla="*/ 6697 h 10000"/>
                <a:gd name="connsiteX272" fmla="*/ 7118 w 10000"/>
                <a:gd name="connsiteY272" fmla="*/ 6781 h 10000"/>
                <a:gd name="connsiteX273" fmla="*/ 7129 w 10000"/>
                <a:gd name="connsiteY273" fmla="*/ 6924 h 10000"/>
                <a:gd name="connsiteX274" fmla="*/ 7189 w 10000"/>
                <a:gd name="connsiteY274" fmla="*/ 6958 h 10000"/>
                <a:gd name="connsiteX275" fmla="*/ 7203 w 10000"/>
                <a:gd name="connsiteY275" fmla="*/ 7002 h 10000"/>
                <a:gd name="connsiteX276" fmla="*/ 7249 w 10000"/>
                <a:gd name="connsiteY276" fmla="*/ 7010 h 10000"/>
                <a:gd name="connsiteX277" fmla="*/ 7257 w 10000"/>
                <a:gd name="connsiteY277" fmla="*/ 7093 h 10000"/>
                <a:gd name="connsiteX278" fmla="*/ 7236 w 10000"/>
                <a:gd name="connsiteY278" fmla="*/ 7153 h 10000"/>
                <a:gd name="connsiteX279" fmla="*/ 7358 w 10000"/>
                <a:gd name="connsiteY279" fmla="*/ 7187 h 10000"/>
                <a:gd name="connsiteX280" fmla="*/ 7532 w 10000"/>
                <a:gd name="connsiteY280" fmla="*/ 7117 h 10000"/>
                <a:gd name="connsiteX281" fmla="*/ 7791 w 10000"/>
                <a:gd name="connsiteY281" fmla="*/ 6984 h 10000"/>
                <a:gd name="connsiteX282" fmla="*/ 7863 w 10000"/>
                <a:gd name="connsiteY282" fmla="*/ 6984 h 10000"/>
                <a:gd name="connsiteX283" fmla="*/ 7863 w 10000"/>
                <a:gd name="connsiteY283" fmla="*/ 7085 h 10000"/>
                <a:gd name="connsiteX284" fmla="*/ 7911 w 10000"/>
                <a:gd name="connsiteY284" fmla="*/ 7101 h 10000"/>
                <a:gd name="connsiteX285" fmla="*/ 7992 w 10000"/>
                <a:gd name="connsiteY285" fmla="*/ 7220 h 10000"/>
                <a:gd name="connsiteX286" fmla="*/ 8050 w 10000"/>
                <a:gd name="connsiteY286" fmla="*/ 7229 h 10000"/>
                <a:gd name="connsiteX287" fmla="*/ 8015 w 10000"/>
                <a:gd name="connsiteY287" fmla="*/ 7296 h 10000"/>
                <a:gd name="connsiteX288" fmla="*/ 8110 w 10000"/>
                <a:gd name="connsiteY288" fmla="*/ 7447 h 10000"/>
                <a:gd name="connsiteX289" fmla="*/ 8110 w 10000"/>
                <a:gd name="connsiteY289" fmla="*/ 7522 h 10000"/>
                <a:gd name="connsiteX290" fmla="*/ 8159 w 10000"/>
                <a:gd name="connsiteY290" fmla="*/ 7608 h 10000"/>
                <a:gd name="connsiteX291" fmla="*/ 8085 w 10000"/>
                <a:gd name="connsiteY291" fmla="*/ 7674 h 10000"/>
                <a:gd name="connsiteX292" fmla="*/ 8004 w 10000"/>
                <a:gd name="connsiteY292" fmla="*/ 7666 h 10000"/>
                <a:gd name="connsiteX293" fmla="*/ 8004 w 10000"/>
                <a:gd name="connsiteY293" fmla="*/ 7709 h 10000"/>
                <a:gd name="connsiteX294" fmla="*/ 8085 w 10000"/>
                <a:gd name="connsiteY294" fmla="*/ 7758 h 10000"/>
                <a:gd name="connsiteX295" fmla="*/ 8122 w 10000"/>
                <a:gd name="connsiteY295" fmla="*/ 7725 h 10000"/>
                <a:gd name="connsiteX296" fmla="*/ 8193 w 10000"/>
                <a:gd name="connsiteY296" fmla="*/ 7800 h 10000"/>
                <a:gd name="connsiteX297" fmla="*/ 8277 w 10000"/>
                <a:gd name="connsiteY297" fmla="*/ 7800 h 10000"/>
                <a:gd name="connsiteX298" fmla="*/ 8226 w 10000"/>
                <a:gd name="connsiteY298" fmla="*/ 8012 h 10000"/>
                <a:gd name="connsiteX299" fmla="*/ 8193 w 10000"/>
                <a:gd name="connsiteY299" fmla="*/ 8054 h 10000"/>
                <a:gd name="connsiteX300" fmla="*/ 8085 w 10000"/>
                <a:gd name="connsiteY300" fmla="*/ 8037 h 10000"/>
                <a:gd name="connsiteX301" fmla="*/ 7957 w 10000"/>
                <a:gd name="connsiteY301" fmla="*/ 8062 h 10000"/>
                <a:gd name="connsiteX302" fmla="*/ 7911 w 10000"/>
                <a:gd name="connsiteY302" fmla="*/ 8112 h 10000"/>
                <a:gd name="connsiteX303" fmla="*/ 7899 w 10000"/>
                <a:gd name="connsiteY303" fmla="*/ 8163 h 10000"/>
                <a:gd name="connsiteX304" fmla="*/ 7818 w 10000"/>
                <a:gd name="connsiteY304" fmla="*/ 8220 h 10000"/>
                <a:gd name="connsiteX305" fmla="*/ 7687 w 10000"/>
                <a:gd name="connsiteY305" fmla="*/ 8230 h 10000"/>
                <a:gd name="connsiteX306" fmla="*/ 7661 w 10000"/>
                <a:gd name="connsiteY306" fmla="*/ 8255 h 10000"/>
                <a:gd name="connsiteX307" fmla="*/ 7578 w 10000"/>
                <a:gd name="connsiteY307" fmla="*/ 8212 h 10000"/>
                <a:gd name="connsiteX308" fmla="*/ 7499 w 10000"/>
                <a:gd name="connsiteY308" fmla="*/ 8220 h 10000"/>
                <a:gd name="connsiteX309" fmla="*/ 7449 w 10000"/>
                <a:gd name="connsiteY309" fmla="*/ 8188 h 10000"/>
                <a:gd name="connsiteX310" fmla="*/ 7345 w 10000"/>
                <a:gd name="connsiteY310" fmla="*/ 8171 h 10000"/>
                <a:gd name="connsiteX311" fmla="*/ 7368 w 10000"/>
                <a:gd name="connsiteY311" fmla="*/ 8230 h 10000"/>
                <a:gd name="connsiteX312" fmla="*/ 7319 w 10000"/>
                <a:gd name="connsiteY312" fmla="*/ 8289 h 10000"/>
                <a:gd name="connsiteX313" fmla="*/ 7143 w 10000"/>
                <a:gd name="connsiteY313" fmla="*/ 8281 h 10000"/>
                <a:gd name="connsiteX314" fmla="*/ 7085 w 10000"/>
                <a:gd name="connsiteY314" fmla="*/ 8255 h 10000"/>
                <a:gd name="connsiteX315" fmla="*/ 6990 w 10000"/>
                <a:gd name="connsiteY315" fmla="*/ 8281 h 10000"/>
                <a:gd name="connsiteX316" fmla="*/ 6977 w 10000"/>
                <a:gd name="connsiteY316" fmla="*/ 8364 h 10000"/>
                <a:gd name="connsiteX317" fmla="*/ 6799 w 10000"/>
                <a:gd name="connsiteY317" fmla="*/ 8458 h 10000"/>
                <a:gd name="connsiteX318" fmla="*/ 6741 w 10000"/>
                <a:gd name="connsiteY318" fmla="*/ 8407 h 10000"/>
                <a:gd name="connsiteX319" fmla="*/ 6613 w 10000"/>
                <a:gd name="connsiteY319" fmla="*/ 8431 h 10000"/>
                <a:gd name="connsiteX320" fmla="*/ 6530 w 10000"/>
                <a:gd name="connsiteY320" fmla="*/ 8458 h 10000"/>
                <a:gd name="connsiteX321" fmla="*/ 6518 w 10000"/>
                <a:gd name="connsiteY321" fmla="*/ 8498 h 10000"/>
                <a:gd name="connsiteX322" fmla="*/ 6336 w 10000"/>
                <a:gd name="connsiteY322" fmla="*/ 8591 h 10000"/>
                <a:gd name="connsiteX323" fmla="*/ 6236 w 10000"/>
                <a:gd name="connsiteY323" fmla="*/ 8574 h 10000"/>
                <a:gd name="connsiteX324" fmla="*/ 6128 w 10000"/>
                <a:gd name="connsiteY324" fmla="*/ 8607 h 10000"/>
                <a:gd name="connsiteX325" fmla="*/ 6045 w 10000"/>
                <a:gd name="connsiteY325" fmla="*/ 8660 h 10000"/>
                <a:gd name="connsiteX326" fmla="*/ 5927 w 10000"/>
                <a:gd name="connsiteY326" fmla="*/ 8693 h 10000"/>
                <a:gd name="connsiteX327" fmla="*/ 5936 w 10000"/>
                <a:gd name="connsiteY327" fmla="*/ 8742 h 10000"/>
                <a:gd name="connsiteX328" fmla="*/ 5834 w 10000"/>
                <a:gd name="connsiteY328" fmla="*/ 8776 h 10000"/>
                <a:gd name="connsiteX329" fmla="*/ 5677 w 10000"/>
                <a:gd name="connsiteY329" fmla="*/ 8920 h 10000"/>
                <a:gd name="connsiteX330" fmla="*/ 5656 w 10000"/>
                <a:gd name="connsiteY330" fmla="*/ 8980 h 10000"/>
                <a:gd name="connsiteX331" fmla="*/ 5607 w 10000"/>
                <a:gd name="connsiteY331" fmla="*/ 8962 h 10000"/>
                <a:gd name="connsiteX332" fmla="*/ 5631 w 10000"/>
                <a:gd name="connsiteY332" fmla="*/ 8920 h 10000"/>
                <a:gd name="connsiteX333" fmla="*/ 5478 w 10000"/>
                <a:gd name="connsiteY333" fmla="*/ 8702 h 10000"/>
                <a:gd name="connsiteX334" fmla="*/ 5478 w 10000"/>
                <a:gd name="connsiteY334" fmla="*/ 8616 h 10000"/>
                <a:gd name="connsiteX335" fmla="*/ 5410 w 10000"/>
                <a:gd name="connsiteY335" fmla="*/ 8616 h 10000"/>
                <a:gd name="connsiteX336" fmla="*/ 5191 w 10000"/>
                <a:gd name="connsiteY336" fmla="*/ 8533 h 10000"/>
                <a:gd name="connsiteX337" fmla="*/ 5066 w 10000"/>
                <a:gd name="connsiteY337" fmla="*/ 8574 h 10000"/>
                <a:gd name="connsiteX338" fmla="*/ 5029 w 10000"/>
                <a:gd name="connsiteY338" fmla="*/ 8625 h 10000"/>
                <a:gd name="connsiteX339" fmla="*/ 5122 w 10000"/>
                <a:gd name="connsiteY339" fmla="*/ 8684 h 10000"/>
                <a:gd name="connsiteX340" fmla="*/ 5145 w 10000"/>
                <a:gd name="connsiteY340" fmla="*/ 8734 h 10000"/>
                <a:gd name="connsiteX341" fmla="*/ 5087 w 10000"/>
                <a:gd name="connsiteY341" fmla="*/ 8785 h 10000"/>
                <a:gd name="connsiteX342" fmla="*/ 5100 w 10000"/>
                <a:gd name="connsiteY342" fmla="*/ 8826 h 10000"/>
                <a:gd name="connsiteX343" fmla="*/ 5077 w 10000"/>
                <a:gd name="connsiteY343" fmla="*/ 8912 h 10000"/>
                <a:gd name="connsiteX344" fmla="*/ 5087 w 10000"/>
                <a:gd name="connsiteY344" fmla="*/ 8996 h 10000"/>
                <a:gd name="connsiteX345" fmla="*/ 5159 w 10000"/>
                <a:gd name="connsiteY345" fmla="*/ 9130 h 10000"/>
                <a:gd name="connsiteX346" fmla="*/ 5087 w 10000"/>
                <a:gd name="connsiteY346" fmla="*/ 9179 h 10000"/>
                <a:gd name="connsiteX347" fmla="*/ 5100 w 10000"/>
                <a:gd name="connsiteY347" fmla="*/ 9224 h 10000"/>
                <a:gd name="connsiteX348" fmla="*/ 5040 w 10000"/>
                <a:gd name="connsiteY348" fmla="*/ 9240 h 10000"/>
                <a:gd name="connsiteX349" fmla="*/ 5006 w 10000"/>
                <a:gd name="connsiteY349" fmla="*/ 9265 h 10000"/>
                <a:gd name="connsiteX350" fmla="*/ 4779 w 10000"/>
                <a:gd name="connsiteY350" fmla="*/ 9248 h 10000"/>
                <a:gd name="connsiteX351" fmla="*/ 4745 w 10000"/>
                <a:gd name="connsiteY351" fmla="*/ 9197 h 10000"/>
                <a:gd name="connsiteX352" fmla="*/ 4673 w 10000"/>
                <a:gd name="connsiteY352" fmla="*/ 9232 h 10000"/>
                <a:gd name="connsiteX353" fmla="*/ 4522 w 10000"/>
                <a:gd name="connsiteY353" fmla="*/ 9214 h 10000"/>
                <a:gd name="connsiteX354" fmla="*/ 4416 w 10000"/>
                <a:gd name="connsiteY354" fmla="*/ 9240 h 10000"/>
                <a:gd name="connsiteX355" fmla="*/ 4354 w 10000"/>
                <a:gd name="connsiteY355" fmla="*/ 9062 h 10000"/>
                <a:gd name="connsiteX356" fmla="*/ 4295 w 10000"/>
                <a:gd name="connsiteY356" fmla="*/ 9055 h 10000"/>
                <a:gd name="connsiteX357" fmla="*/ 4224 w 10000"/>
                <a:gd name="connsiteY357" fmla="*/ 8945 h 10000"/>
                <a:gd name="connsiteX358" fmla="*/ 4263 w 10000"/>
                <a:gd name="connsiteY358" fmla="*/ 8895 h 10000"/>
                <a:gd name="connsiteX359" fmla="*/ 4344 w 10000"/>
                <a:gd name="connsiteY359" fmla="*/ 8920 h 10000"/>
                <a:gd name="connsiteX360" fmla="*/ 4381 w 10000"/>
                <a:gd name="connsiteY360" fmla="*/ 8860 h 10000"/>
                <a:gd name="connsiteX361" fmla="*/ 4323 w 10000"/>
                <a:gd name="connsiteY361" fmla="*/ 8818 h 10000"/>
                <a:gd name="connsiteX362" fmla="*/ 4354 w 10000"/>
                <a:gd name="connsiteY362" fmla="*/ 8776 h 10000"/>
                <a:gd name="connsiteX363" fmla="*/ 4203 w 10000"/>
                <a:gd name="connsiteY363" fmla="*/ 8693 h 10000"/>
                <a:gd name="connsiteX364" fmla="*/ 4213 w 10000"/>
                <a:gd name="connsiteY364" fmla="*/ 8650 h 10000"/>
                <a:gd name="connsiteX365" fmla="*/ 4120 w 10000"/>
                <a:gd name="connsiteY365" fmla="*/ 8607 h 10000"/>
                <a:gd name="connsiteX366" fmla="*/ 4178 w 10000"/>
                <a:gd name="connsiteY366" fmla="*/ 8559 h 10000"/>
                <a:gd name="connsiteX367" fmla="*/ 4154 w 10000"/>
                <a:gd name="connsiteY367" fmla="*/ 8498 h 10000"/>
                <a:gd name="connsiteX368" fmla="*/ 4048 w 10000"/>
                <a:gd name="connsiteY368" fmla="*/ 8407 h 10000"/>
                <a:gd name="connsiteX369" fmla="*/ 3979 w 10000"/>
                <a:gd name="connsiteY369" fmla="*/ 8329 h 10000"/>
                <a:gd name="connsiteX370" fmla="*/ 3837 w 10000"/>
                <a:gd name="connsiteY370" fmla="*/ 8364 h 10000"/>
                <a:gd name="connsiteX371" fmla="*/ 3756 w 10000"/>
                <a:gd name="connsiteY371" fmla="*/ 8356 h 10000"/>
                <a:gd name="connsiteX372" fmla="*/ 3708 w 10000"/>
                <a:gd name="connsiteY372" fmla="*/ 8431 h 10000"/>
                <a:gd name="connsiteX373" fmla="*/ 3544 w 10000"/>
                <a:gd name="connsiteY373" fmla="*/ 8440 h 10000"/>
                <a:gd name="connsiteX374" fmla="*/ 3482 w 10000"/>
                <a:gd name="connsiteY374" fmla="*/ 8431 h 10000"/>
                <a:gd name="connsiteX375" fmla="*/ 3342 w 10000"/>
                <a:gd name="connsiteY375" fmla="*/ 8490 h 10000"/>
                <a:gd name="connsiteX376" fmla="*/ 3356 w 10000"/>
                <a:gd name="connsiteY376" fmla="*/ 8607 h 10000"/>
                <a:gd name="connsiteX377" fmla="*/ 3319 w 10000"/>
                <a:gd name="connsiteY377" fmla="*/ 8684 h 10000"/>
                <a:gd name="connsiteX378" fmla="*/ 3319 w 10000"/>
                <a:gd name="connsiteY378" fmla="*/ 8750 h 10000"/>
                <a:gd name="connsiteX379" fmla="*/ 3199 w 10000"/>
                <a:gd name="connsiteY379" fmla="*/ 8802 h 10000"/>
                <a:gd name="connsiteX380" fmla="*/ 3070 w 10000"/>
                <a:gd name="connsiteY380" fmla="*/ 8811 h 10000"/>
                <a:gd name="connsiteX381" fmla="*/ 3033 w 10000"/>
                <a:gd name="connsiteY381" fmla="*/ 8785 h 10000"/>
                <a:gd name="connsiteX382" fmla="*/ 2917 w 10000"/>
                <a:gd name="connsiteY382" fmla="*/ 8759 h 10000"/>
                <a:gd name="connsiteX383" fmla="*/ 2850 w 10000"/>
                <a:gd name="connsiteY383" fmla="*/ 8811 h 10000"/>
                <a:gd name="connsiteX384" fmla="*/ 2832 w 10000"/>
                <a:gd name="connsiteY384" fmla="*/ 8860 h 10000"/>
                <a:gd name="connsiteX385" fmla="*/ 2762 w 10000"/>
                <a:gd name="connsiteY385" fmla="*/ 8869 h 10000"/>
                <a:gd name="connsiteX386" fmla="*/ 2751 w 10000"/>
                <a:gd name="connsiteY386" fmla="*/ 8920 h 10000"/>
                <a:gd name="connsiteX387" fmla="*/ 2623 w 10000"/>
                <a:gd name="connsiteY387" fmla="*/ 8802 h 10000"/>
                <a:gd name="connsiteX388" fmla="*/ 2040 w 10000"/>
                <a:gd name="connsiteY388" fmla="*/ 9278 h 10000"/>
                <a:gd name="connsiteX389" fmla="*/ 1182 w 10000"/>
                <a:gd name="connsiteY389" fmla="*/ 9449 h 10000"/>
                <a:gd name="connsiteX0" fmla="*/ 1182 w 10000"/>
                <a:gd name="connsiteY0" fmla="*/ 9449 h 10000"/>
                <a:gd name="connsiteX1" fmla="*/ 1275 w 10000"/>
                <a:gd name="connsiteY1" fmla="*/ 9779 h 10000"/>
                <a:gd name="connsiteX2" fmla="*/ 907 w 10000"/>
                <a:gd name="connsiteY2" fmla="*/ 9903 h 10000"/>
                <a:gd name="connsiteX3" fmla="*/ 745 w 10000"/>
                <a:gd name="connsiteY3" fmla="*/ 9921 h 10000"/>
                <a:gd name="connsiteX4" fmla="*/ 426 w 10000"/>
                <a:gd name="connsiteY4" fmla="*/ 9912 h 10000"/>
                <a:gd name="connsiteX5" fmla="*/ 389 w 10000"/>
                <a:gd name="connsiteY5" fmla="*/ 9998 h 10000"/>
                <a:gd name="connsiteX6" fmla="*/ 238 w 10000"/>
                <a:gd name="connsiteY6" fmla="*/ 9980 h 10000"/>
                <a:gd name="connsiteX7" fmla="*/ 107 w 10000"/>
                <a:gd name="connsiteY7" fmla="*/ 9938 h 10000"/>
                <a:gd name="connsiteX8" fmla="*/ 0 w 10000"/>
                <a:gd name="connsiteY8" fmla="*/ 9964 h 10000"/>
                <a:gd name="connsiteX9" fmla="*/ 602 w 10000"/>
                <a:gd name="connsiteY9" fmla="*/ 6773 h 10000"/>
                <a:gd name="connsiteX10" fmla="*/ 874 w 10000"/>
                <a:gd name="connsiteY10" fmla="*/ 6781 h 10000"/>
                <a:gd name="connsiteX11" fmla="*/ 967 w 10000"/>
                <a:gd name="connsiteY11" fmla="*/ 6807 h 10000"/>
                <a:gd name="connsiteX12" fmla="*/ 1168 w 10000"/>
                <a:gd name="connsiteY12" fmla="*/ 6681 h 10000"/>
                <a:gd name="connsiteX13" fmla="*/ 1275 w 10000"/>
                <a:gd name="connsiteY13" fmla="*/ 6672 h 10000"/>
                <a:gd name="connsiteX14" fmla="*/ 1369 w 10000"/>
                <a:gd name="connsiteY14" fmla="*/ 6597 h 10000"/>
                <a:gd name="connsiteX15" fmla="*/ 1487 w 10000"/>
                <a:gd name="connsiteY15" fmla="*/ 6540 h 10000"/>
                <a:gd name="connsiteX16" fmla="*/ 1605 w 10000"/>
                <a:gd name="connsiteY16" fmla="*/ 6413 h 10000"/>
                <a:gd name="connsiteX17" fmla="*/ 1629 w 10000"/>
                <a:gd name="connsiteY17" fmla="*/ 6337 h 10000"/>
                <a:gd name="connsiteX18" fmla="*/ 1770 w 10000"/>
                <a:gd name="connsiteY18" fmla="*/ 6304 h 10000"/>
                <a:gd name="connsiteX19" fmla="*/ 1936 w 10000"/>
                <a:gd name="connsiteY19" fmla="*/ 6345 h 10000"/>
                <a:gd name="connsiteX20" fmla="*/ 2077 w 10000"/>
                <a:gd name="connsiteY20" fmla="*/ 6329 h 10000"/>
                <a:gd name="connsiteX21" fmla="*/ 2221 w 10000"/>
                <a:gd name="connsiteY21" fmla="*/ 6337 h 10000"/>
                <a:gd name="connsiteX22" fmla="*/ 2470 w 10000"/>
                <a:gd name="connsiteY22" fmla="*/ 6284 h 10000"/>
                <a:gd name="connsiteX23" fmla="*/ 2632 w 10000"/>
                <a:gd name="connsiteY23" fmla="*/ 6159 h 10000"/>
                <a:gd name="connsiteX24" fmla="*/ 2700 w 10000"/>
                <a:gd name="connsiteY24" fmla="*/ 6118 h 10000"/>
                <a:gd name="connsiteX25" fmla="*/ 2811 w 10000"/>
                <a:gd name="connsiteY25" fmla="*/ 6118 h 10000"/>
                <a:gd name="connsiteX26" fmla="*/ 2892 w 10000"/>
                <a:gd name="connsiteY26" fmla="*/ 6051 h 10000"/>
                <a:gd name="connsiteX27" fmla="*/ 2859 w 10000"/>
                <a:gd name="connsiteY27" fmla="*/ 5975 h 10000"/>
                <a:gd name="connsiteX28" fmla="*/ 2882 w 10000"/>
                <a:gd name="connsiteY28" fmla="*/ 5908 h 10000"/>
                <a:gd name="connsiteX29" fmla="*/ 2989 w 10000"/>
                <a:gd name="connsiteY29" fmla="*/ 5782 h 10000"/>
                <a:gd name="connsiteX30" fmla="*/ 3102 w 10000"/>
                <a:gd name="connsiteY30" fmla="*/ 5664 h 10000"/>
                <a:gd name="connsiteX31" fmla="*/ 3224 w 10000"/>
                <a:gd name="connsiteY31" fmla="*/ 5638 h 10000"/>
                <a:gd name="connsiteX32" fmla="*/ 3283 w 10000"/>
                <a:gd name="connsiteY32" fmla="*/ 5596 h 10000"/>
                <a:gd name="connsiteX33" fmla="*/ 3482 w 10000"/>
                <a:gd name="connsiteY33" fmla="*/ 5612 h 10000"/>
                <a:gd name="connsiteX34" fmla="*/ 3685 w 10000"/>
                <a:gd name="connsiteY34" fmla="*/ 5612 h 10000"/>
                <a:gd name="connsiteX35" fmla="*/ 3696 w 10000"/>
                <a:gd name="connsiteY35" fmla="*/ 5537 h 10000"/>
                <a:gd name="connsiteX36" fmla="*/ 3731 w 10000"/>
                <a:gd name="connsiteY36" fmla="*/ 5487 h 10000"/>
                <a:gd name="connsiteX37" fmla="*/ 3719 w 10000"/>
                <a:gd name="connsiteY37" fmla="*/ 5454 h 10000"/>
                <a:gd name="connsiteX38" fmla="*/ 3837 w 10000"/>
                <a:gd name="connsiteY38" fmla="*/ 5427 h 10000"/>
                <a:gd name="connsiteX39" fmla="*/ 3919 w 10000"/>
                <a:gd name="connsiteY39" fmla="*/ 5495 h 10000"/>
                <a:gd name="connsiteX40" fmla="*/ 4037 w 10000"/>
                <a:gd name="connsiteY40" fmla="*/ 5469 h 10000"/>
                <a:gd name="connsiteX41" fmla="*/ 4074 w 10000"/>
                <a:gd name="connsiteY41" fmla="*/ 5427 h 10000"/>
                <a:gd name="connsiteX42" fmla="*/ 4169 w 10000"/>
                <a:gd name="connsiteY42" fmla="*/ 5411 h 10000"/>
                <a:gd name="connsiteX43" fmla="*/ 4365 w 10000"/>
                <a:gd name="connsiteY43" fmla="*/ 5327 h 10000"/>
                <a:gd name="connsiteX44" fmla="*/ 4555 w 10000"/>
                <a:gd name="connsiteY44" fmla="*/ 5360 h 10000"/>
                <a:gd name="connsiteX45" fmla="*/ 4606 w 10000"/>
                <a:gd name="connsiteY45" fmla="*/ 5343 h 10000"/>
                <a:gd name="connsiteX46" fmla="*/ 4708 w 10000"/>
                <a:gd name="connsiteY46" fmla="*/ 5368 h 10000"/>
                <a:gd name="connsiteX47" fmla="*/ 4758 w 10000"/>
                <a:gd name="connsiteY47" fmla="*/ 5300 h 10000"/>
                <a:gd name="connsiteX48" fmla="*/ 4804 w 10000"/>
                <a:gd name="connsiteY48" fmla="*/ 5334 h 10000"/>
                <a:gd name="connsiteX49" fmla="*/ 4876 w 10000"/>
                <a:gd name="connsiteY49" fmla="*/ 5327 h 10000"/>
                <a:gd name="connsiteX50" fmla="*/ 4957 w 10000"/>
                <a:gd name="connsiteY50" fmla="*/ 5401 h 10000"/>
                <a:gd name="connsiteX51" fmla="*/ 5050 w 10000"/>
                <a:gd name="connsiteY51" fmla="*/ 5393 h 10000"/>
                <a:gd name="connsiteX52" fmla="*/ 5135 w 10000"/>
                <a:gd name="connsiteY52" fmla="*/ 5427 h 10000"/>
                <a:gd name="connsiteX53" fmla="*/ 5170 w 10000"/>
                <a:gd name="connsiteY53" fmla="*/ 5401 h 10000"/>
                <a:gd name="connsiteX54" fmla="*/ 5339 w 10000"/>
                <a:gd name="connsiteY54" fmla="*/ 5411 h 10000"/>
                <a:gd name="connsiteX55" fmla="*/ 5362 w 10000"/>
                <a:gd name="connsiteY55" fmla="*/ 5436 h 10000"/>
                <a:gd name="connsiteX56" fmla="*/ 5536 w 10000"/>
                <a:gd name="connsiteY56" fmla="*/ 5351 h 10000"/>
                <a:gd name="connsiteX57" fmla="*/ 5536 w 10000"/>
                <a:gd name="connsiteY57" fmla="*/ 5209 h 10000"/>
                <a:gd name="connsiteX58" fmla="*/ 5492 w 10000"/>
                <a:gd name="connsiteY58" fmla="*/ 5192 h 10000"/>
                <a:gd name="connsiteX59" fmla="*/ 5455 w 10000"/>
                <a:gd name="connsiteY59" fmla="*/ 5091 h 10000"/>
                <a:gd name="connsiteX60" fmla="*/ 5385 w 10000"/>
                <a:gd name="connsiteY60" fmla="*/ 4990 h 10000"/>
                <a:gd name="connsiteX61" fmla="*/ 5276 w 10000"/>
                <a:gd name="connsiteY61" fmla="*/ 4948 h 10000"/>
                <a:gd name="connsiteX62" fmla="*/ 5263 w 10000"/>
                <a:gd name="connsiteY62" fmla="*/ 4899 h 10000"/>
                <a:gd name="connsiteX63" fmla="*/ 5112 w 10000"/>
                <a:gd name="connsiteY63" fmla="*/ 4806 h 10000"/>
                <a:gd name="connsiteX64" fmla="*/ 5122 w 10000"/>
                <a:gd name="connsiteY64" fmla="*/ 4770 h 10000"/>
                <a:gd name="connsiteX65" fmla="*/ 4971 w 10000"/>
                <a:gd name="connsiteY65" fmla="*/ 4722 h 10000"/>
                <a:gd name="connsiteX66" fmla="*/ 4957 w 10000"/>
                <a:gd name="connsiteY66" fmla="*/ 4627 h 10000"/>
                <a:gd name="connsiteX67" fmla="*/ 4700 w 10000"/>
                <a:gd name="connsiteY67" fmla="*/ 4544 h 10000"/>
                <a:gd name="connsiteX68" fmla="*/ 4555 w 10000"/>
                <a:gd name="connsiteY68" fmla="*/ 4368 h 10000"/>
                <a:gd name="connsiteX69" fmla="*/ 4344 w 10000"/>
                <a:gd name="connsiteY69" fmla="*/ 4360 h 10000"/>
                <a:gd name="connsiteX70" fmla="*/ 4272 w 10000"/>
                <a:gd name="connsiteY70" fmla="*/ 4325 h 10000"/>
                <a:gd name="connsiteX71" fmla="*/ 4169 w 10000"/>
                <a:gd name="connsiteY71" fmla="*/ 4350 h 10000"/>
                <a:gd name="connsiteX72" fmla="*/ 4002 w 10000"/>
                <a:gd name="connsiteY72" fmla="*/ 4350 h 10000"/>
                <a:gd name="connsiteX73" fmla="*/ 3764 w 10000"/>
                <a:gd name="connsiteY73" fmla="*/ 4552 h 10000"/>
                <a:gd name="connsiteX74" fmla="*/ 3685 w 10000"/>
                <a:gd name="connsiteY74" fmla="*/ 4646 h 10000"/>
                <a:gd name="connsiteX75" fmla="*/ 3472 w 10000"/>
                <a:gd name="connsiteY75" fmla="*/ 4501 h 10000"/>
                <a:gd name="connsiteX76" fmla="*/ 3319 w 10000"/>
                <a:gd name="connsiteY76" fmla="*/ 4442 h 10000"/>
                <a:gd name="connsiteX77" fmla="*/ 3164 w 10000"/>
                <a:gd name="connsiteY77" fmla="*/ 4450 h 10000"/>
                <a:gd name="connsiteX78" fmla="*/ 3010 w 10000"/>
                <a:gd name="connsiteY78" fmla="*/ 4492 h 10000"/>
                <a:gd name="connsiteX79" fmla="*/ 2882 w 10000"/>
                <a:gd name="connsiteY79" fmla="*/ 4460 h 10000"/>
                <a:gd name="connsiteX80" fmla="*/ 2762 w 10000"/>
                <a:gd name="connsiteY80" fmla="*/ 4509 h 10000"/>
                <a:gd name="connsiteX81" fmla="*/ 2646 w 10000"/>
                <a:gd name="connsiteY81" fmla="*/ 4610 h 10000"/>
                <a:gd name="connsiteX82" fmla="*/ 2373 w 10000"/>
                <a:gd name="connsiteY82" fmla="*/ 4426 h 10000"/>
                <a:gd name="connsiteX83" fmla="*/ 2338 w 10000"/>
                <a:gd name="connsiteY83" fmla="*/ 4239 h 10000"/>
                <a:gd name="connsiteX84" fmla="*/ 2551 w 10000"/>
                <a:gd name="connsiteY84" fmla="*/ 4165 h 10000"/>
                <a:gd name="connsiteX85" fmla="*/ 2538 w 10000"/>
                <a:gd name="connsiteY85" fmla="*/ 3963 h 10000"/>
                <a:gd name="connsiteX86" fmla="*/ 2739 w 10000"/>
                <a:gd name="connsiteY86" fmla="*/ 3728 h 10000"/>
                <a:gd name="connsiteX87" fmla="*/ 2718 w 10000"/>
                <a:gd name="connsiteY87" fmla="*/ 3685 h 10000"/>
                <a:gd name="connsiteX88" fmla="*/ 3199 w 10000"/>
                <a:gd name="connsiteY88" fmla="*/ 2912 h 10000"/>
                <a:gd name="connsiteX89" fmla="*/ 3460 w 10000"/>
                <a:gd name="connsiteY89" fmla="*/ 3030 h 10000"/>
                <a:gd name="connsiteX90" fmla="*/ 3613 w 10000"/>
                <a:gd name="connsiteY90" fmla="*/ 3080 h 10000"/>
                <a:gd name="connsiteX91" fmla="*/ 3764 w 10000"/>
                <a:gd name="connsiteY91" fmla="*/ 3080 h 10000"/>
                <a:gd name="connsiteX92" fmla="*/ 4002 w 10000"/>
                <a:gd name="connsiteY92" fmla="*/ 3174 h 10000"/>
                <a:gd name="connsiteX93" fmla="*/ 4037 w 10000"/>
                <a:gd name="connsiteY93" fmla="*/ 3113 h 10000"/>
                <a:gd name="connsiteX94" fmla="*/ 4192 w 10000"/>
                <a:gd name="connsiteY94" fmla="*/ 3097 h 10000"/>
                <a:gd name="connsiteX95" fmla="*/ 4323 w 10000"/>
                <a:gd name="connsiteY95" fmla="*/ 2997 h 10000"/>
                <a:gd name="connsiteX96" fmla="*/ 4485 w 10000"/>
                <a:gd name="connsiteY96" fmla="*/ 2920 h 10000"/>
                <a:gd name="connsiteX97" fmla="*/ 4555 w 10000"/>
                <a:gd name="connsiteY97" fmla="*/ 2843 h 10000"/>
                <a:gd name="connsiteX98" fmla="*/ 4804 w 10000"/>
                <a:gd name="connsiteY98" fmla="*/ 2793 h 10000"/>
                <a:gd name="connsiteX99" fmla="*/ 4936 w 10000"/>
                <a:gd name="connsiteY99" fmla="*/ 2800 h 10000"/>
                <a:gd name="connsiteX100" fmla="*/ 5040 w 10000"/>
                <a:gd name="connsiteY100" fmla="*/ 2726 h 10000"/>
                <a:gd name="connsiteX101" fmla="*/ 5122 w 10000"/>
                <a:gd name="connsiteY101" fmla="*/ 2624 h 10000"/>
                <a:gd name="connsiteX102" fmla="*/ 5087 w 10000"/>
                <a:gd name="connsiteY102" fmla="*/ 2608 h 10000"/>
                <a:gd name="connsiteX103" fmla="*/ 5122 w 10000"/>
                <a:gd name="connsiteY103" fmla="*/ 2499 h 10000"/>
                <a:gd name="connsiteX104" fmla="*/ 4982 w 10000"/>
                <a:gd name="connsiteY104" fmla="*/ 2499 h 10000"/>
                <a:gd name="connsiteX105" fmla="*/ 5050 w 10000"/>
                <a:gd name="connsiteY105" fmla="*/ 2407 h 10000"/>
                <a:gd name="connsiteX106" fmla="*/ 5066 w 10000"/>
                <a:gd name="connsiteY106" fmla="*/ 2297 h 10000"/>
                <a:gd name="connsiteX107" fmla="*/ 5122 w 10000"/>
                <a:gd name="connsiteY107" fmla="*/ 2271 h 10000"/>
                <a:gd name="connsiteX108" fmla="*/ 5228 w 10000"/>
                <a:gd name="connsiteY108" fmla="*/ 2163 h 10000"/>
                <a:gd name="connsiteX109" fmla="*/ 5216 w 10000"/>
                <a:gd name="connsiteY109" fmla="*/ 2078 h 10000"/>
                <a:gd name="connsiteX110" fmla="*/ 5304 w 10000"/>
                <a:gd name="connsiteY110" fmla="*/ 1984 h 10000"/>
                <a:gd name="connsiteX111" fmla="*/ 5397 w 10000"/>
                <a:gd name="connsiteY111" fmla="*/ 1927 h 10000"/>
                <a:gd name="connsiteX112" fmla="*/ 5432 w 10000"/>
                <a:gd name="connsiteY112" fmla="*/ 1827 h 10000"/>
                <a:gd name="connsiteX113" fmla="*/ 5420 w 10000"/>
                <a:gd name="connsiteY113" fmla="*/ 1793 h 10000"/>
                <a:gd name="connsiteX114" fmla="*/ 5503 w 10000"/>
                <a:gd name="connsiteY114" fmla="*/ 1725 h 10000"/>
                <a:gd name="connsiteX115" fmla="*/ 5621 w 10000"/>
                <a:gd name="connsiteY115" fmla="*/ 1523 h 10000"/>
                <a:gd name="connsiteX116" fmla="*/ 5656 w 10000"/>
                <a:gd name="connsiteY116" fmla="*/ 1405 h 10000"/>
                <a:gd name="connsiteX117" fmla="*/ 5716 w 10000"/>
                <a:gd name="connsiteY117" fmla="*/ 1413 h 10000"/>
                <a:gd name="connsiteX118" fmla="*/ 5878 w 10000"/>
                <a:gd name="connsiteY118" fmla="*/ 1280 h 10000"/>
                <a:gd name="connsiteX119" fmla="*/ 6067 w 10000"/>
                <a:gd name="connsiteY119" fmla="*/ 1202 h 10000"/>
                <a:gd name="connsiteX120" fmla="*/ 6089 w 10000"/>
                <a:gd name="connsiteY120" fmla="*/ 1111 h 10000"/>
                <a:gd name="connsiteX121" fmla="*/ 6163 w 10000"/>
                <a:gd name="connsiteY121" fmla="*/ 1011 h 10000"/>
                <a:gd name="connsiteX122" fmla="*/ 6139 w 10000"/>
                <a:gd name="connsiteY122" fmla="*/ 933 h 10000"/>
                <a:gd name="connsiteX123" fmla="*/ 6045 w 10000"/>
                <a:gd name="connsiteY123" fmla="*/ 867 h 10000"/>
                <a:gd name="connsiteX124" fmla="*/ 6089 w 10000"/>
                <a:gd name="connsiteY124" fmla="*/ 782 h 10000"/>
                <a:gd name="connsiteX125" fmla="*/ 6089 w 10000"/>
                <a:gd name="connsiteY125" fmla="*/ 680 h 10000"/>
                <a:gd name="connsiteX126" fmla="*/ 5915 w 10000"/>
                <a:gd name="connsiteY126" fmla="*/ 598 h 10000"/>
                <a:gd name="connsiteX127" fmla="*/ 5739 w 10000"/>
                <a:gd name="connsiteY127" fmla="*/ 646 h 10000"/>
                <a:gd name="connsiteX128" fmla="*/ 5656 w 10000"/>
                <a:gd name="connsiteY128" fmla="*/ 646 h 10000"/>
                <a:gd name="connsiteX129" fmla="*/ 5621 w 10000"/>
                <a:gd name="connsiteY129" fmla="*/ 589 h 10000"/>
                <a:gd name="connsiteX130" fmla="*/ 5621 w 10000"/>
                <a:gd name="connsiteY130" fmla="*/ 481 h 10000"/>
                <a:gd name="connsiteX131" fmla="*/ 5845 w 10000"/>
                <a:gd name="connsiteY131" fmla="*/ 368 h 10000"/>
                <a:gd name="connsiteX132" fmla="*/ 5915 w 10000"/>
                <a:gd name="connsiteY132" fmla="*/ 278 h 10000"/>
                <a:gd name="connsiteX133" fmla="*/ 6056 w 10000"/>
                <a:gd name="connsiteY133" fmla="*/ 202 h 10000"/>
                <a:gd name="connsiteX134" fmla="*/ 6186 w 10000"/>
                <a:gd name="connsiteY134" fmla="*/ 60 h 10000"/>
                <a:gd name="connsiteX135" fmla="*/ 6280 w 10000"/>
                <a:gd name="connsiteY135" fmla="*/ 33 h 10000"/>
                <a:gd name="connsiteX136" fmla="*/ 6410 w 10000"/>
                <a:gd name="connsiteY136" fmla="*/ 49 h 10000"/>
                <a:gd name="connsiteX137" fmla="*/ 6683 w 10000"/>
                <a:gd name="connsiteY137" fmla="*/ 0 h 10000"/>
                <a:gd name="connsiteX138" fmla="*/ 6812 w 10000"/>
                <a:gd name="connsiteY138" fmla="*/ 83 h 10000"/>
                <a:gd name="connsiteX139" fmla="*/ 6799 w 10000"/>
                <a:gd name="connsiteY139" fmla="*/ 144 h 10000"/>
                <a:gd name="connsiteX140" fmla="*/ 6861 w 10000"/>
                <a:gd name="connsiteY140" fmla="*/ 170 h 10000"/>
                <a:gd name="connsiteX141" fmla="*/ 6905 w 10000"/>
                <a:gd name="connsiteY141" fmla="*/ 227 h 10000"/>
                <a:gd name="connsiteX142" fmla="*/ 6835 w 10000"/>
                <a:gd name="connsiteY142" fmla="*/ 293 h 10000"/>
                <a:gd name="connsiteX143" fmla="*/ 6741 w 10000"/>
                <a:gd name="connsiteY143" fmla="*/ 447 h 10000"/>
                <a:gd name="connsiteX144" fmla="*/ 6590 w 10000"/>
                <a:gd name="connsiteY144" fmla="*/ 564 h 10000"/>
                <a:gd name="connsiteX145" fmla="*/ 6447 w 10000"/>
                <a:gd name="connsiteY145" fmla="*/ 631 h 10000"/>
                <a:gd name="connsiteX146" fmla="*/ 6555 w 10000"/>
                <a:gd name="connsiteY146" fmla="*/ 657 h 10000"/>
                <a:gd name="connsiteX147" fmla="*/ 6694 w 10000"/>
                <a:gd name="connsiteY147" fmla="*/ 759 h 10000"/>
                <a:gd name="connsiteX148" fmla="*/ 6789 w 10000"/>
                <a:gd name="connsiteY148" fmla="*/ 767 h 10000"/>
                <a:gd name="connsiteX149" fmla="*/ 6835 w 10000"/>
                <a:gd name="connsiteY149" fmla="*/ 875 h 10000"/>
                <a:gd name="connsiteX150" fmla="*/ 6928 w 10000"/>
                <a:gd name="connsiteY150" fmla="*/ 899 h 10000"/>
                <a:gd name="connsiteX151" fmla="*/ 7002 w 10000"/>
                <a:gd name="connsiteY151" fmla="*/ 890 h 10000"/>
                <a:gd name="connsiteX152" fmla="*/ 7143 w 10000"/>
                <a:gd name="connsiteY152" fmla="*/ 725 h 10000"/>
                <a:gd name="connsiteX153" fmla="*/ 7273 w 10000"/>
                <a:gd name="connsiteY153" fmla="*/ 742 h 10000"/>
                <a:gd name="connsiteX154" fmla="*/ 7294 w 10000"/>
                <a:gd name="connsiteY154" fmla="*/ 790 h 10000"/>
                <a:gd name="connsiteX155" fmla="*/ 7389 w 10000"/>
                <a:gd name="connsiteY155" fmla="*/ 850 h 10000"/>
                <a:gd name="connsiteX156" fmla="*/ 7389 w 10000"/>
                <a:gd name="connsiteY156" fmla="*/ 890 h 10000"/>
                <a:gd name="connsiteX157" fmla="*/ 7472 w 10000"/>
                <a:gd name="connsiteY157" fmla="*/ 917 h 10000"/>
                <a:gd name="connsiteX158" fmla="*/ 7590 w 10000"/>
                <a:gd name="connsiteY158" fmla="*/ 917 h 10000"/>
                <a:gd name="connsiteX159" fmla="*/ 7603 w 10000"/>
                <a:gd name="connsiteY159" fmla="*/ 993 h 10000"/>
                <a:gd name="connsiteX160" fmla="*/ 7499 w 10000"/>
                <a:gd name="connsiteY160" fmla="*/ 1028 h 10000"/>
                <a:gd name="connsiteX161" fmla="*/ 7590 w 10000"/>
                <a:gd name="connsiteY161" fmla="*/ 1356 h 10000"/>
                <a:gd name="connsiteX162" fmla="*/ 7687 w 10000"/>
                <a:gd name="connsiteY162" fmla="*/ 1505 h 10000"/>
                <a:gd name="connsiteX163" fmla="*/ 7661 w 10000"/>
                <a:gd name="connsiteY163" fmla="*/ 1575 h 10000"/>
                <a:gd name="connsiteX164" fmla="*/ 7744 w 10000"/>
                <a:gd name="connsiteY164" fmla="*/ 1649 h 10000"/>
                <a:gd name="connsiteX165" fmla="*/ 7758 w 10000"/>
                <a:gd name="connsiteY165" fmla="*/ 1700 h 10000"/>
                <a:gd name="connsiteX166" fmla="*/ 7980 w 10000"/>
                <a:gd name="connsiteY166" fmla="*/ 1757 h 10000"/>
                <a:gd name="connsiteX167" fmla="*/ 8254 w 10000"/>
                <a:gd name="connsiteY167" fmla="*/ 1708 h 10000"/>
                <a:gd name="connsiteX168" fmla="*/ 8286 w 10000"/>
                <a:gd name="connsiteY168" fmla="*/ 1641 h 10000"/>
                <a:gd name="connsiteX169" fmla="*/ 8381 w 10000"/>
                <a:gd name="connsiteY169" fmla="*/ 1665 h 10000"/>
                <a:gd name="connsiteX170" fmla="*/ 8441 w 10000"/>
                <a:gd name="connsiteY170" fmla="*/ 1725 h 10000"/>
                <a:gd name="connsiteX171" fmla="*/ 8586 w 10000"/>
                <a:gd name="connsiteY171" fmla="*/ 1683 h 10000"/>
                <a:gd name="connsiteX172" fmla="*/ 8667 w 10000"/>
                <a:gd name="connsiteY172" fmla="*/ 1683 h 10000"/>
                <a:gd name="connsiteX173" fmla="*/ 8785 w 10000"/>
                <a:gd name="connsiteY173" fmla="*/ 1749 h 10000"/>
                <a:gd name="connsiteX174" fmla="*/ 8853 w 10000"/>
                <a:gd name="connsiteY174" fmla="*/ 1657 h 10000"/>
                <a:gd name="connsiteX175" fmla="*/ 8996 w 10000"/>
                <a:gd name="connsiteY175" fmla="*/ 1700 h 10000"/>
                <a:gd name="connsiteX176" fmla="*/ 9070 w 10000"/>
                <a:gd name="connsiteY176" fmla="*/ 1649 h 10000"/>
                <a:gd name="connsiteX177" fmla="*/ 9126 w 10000"/>
                <a:gd name="connsiteY177" fmla="*/ 1657 h 10000"/>
                <a:gd name="connsiteX178" fmla="*/ 9184 w 10000"/>
                <a:gd name="connsiteY178" fmla="*/ 1609 h 10000"/>
                <a:gd name="connsiteX179" fmla="*/ 9174 w 10000"/>
                <a:gd name="connsiteY179" fmla="*/ 1557 h 10000"/>
                <a:gd name="connsiteX180" fmla="*/ 9257 w 10000"/>
                <a:gd name="connsiteY180" fmla="*/ 1531 h 10000"/>
                <a:gd name="connsiteX181" fmla="*/ 9315 w 10000"/>
                <a:gd name="connsiteY181" fmla="*/ 1447 h 10000"/>
                <a:gd name="connsiteX182" fmla="*/ 9484 w 10000"/>
                <a:gd name="connsiteY182" fmla="*/ 1456 h 10000"/>
                <a:gd name="connsiteX183" fmla="*/ 9729 w 10000"/>
                <a:gd name="connsiteY183" fmla="*/ 1700 h 10000"/>
                <a:gd name="connsiteX184" fmla="*/ 9775 w 10000"/>
                <a:gd name="connsiteY184" fmla="*/ 1784 h 10000"/>
                <a:gd name="connsiteX185" fmla="*/ 9942 w 10000"/>
                <a:gd name="connsiteY185" fmla="*/ 1894 h 10000"/>
                <a:gd name="connsiteX186" fmla="*/ 10000 w 10000"/>
                <a:gd name="connsiteY186" fmla="*/ 1994 h 10000"/>
                <a:gd name="connsiteX187" fmla="*/ 9870 w 10000"/>
                <a:gd name="connsiteY187" fmla="*/ 2130 h 10000"/>
                <a:gd name="connsiteX188" fmla="*/ 9775 w 10000"/>
                <a:gd name="connsiteY188" fmla="*/ 2180 h 10000"/>
                <a:gd name="connsiteX189" fmla="*/ 9824 w 10000"/>
                <a:gd name="connsiteY189" fmla="*/ 2323 h 10000"/>
                <a:gd name="connsiteX190" fmla="*/ 9679 w 10000"/>
                <a:gd name="connsiteY190" fmla="*/ 2433 h 10000"/>
                <a:gd name="connsiteX191" fmla="*/ 9598 w 10000"/>
                <a:gd name="connsiteY191" fmla="*/ 2458 h 10000"/>
                <a:gd name="connsiteX192" fmla="*/ 9598 w 10000"/>
                <a:gd name="connsiteY192" fmla="*/ 2533 h 10000"/>
                <a:gd name="connsiteX193" fmla="*/ 9493 w 10000"/>
                <a:gd name="connsiteY193" fmla="*/ 2677 h 10000"/>
                <a:gd name="connsiteX194" fmla="*/ 9422 w 10000"/>
                <a:gd name="connsiteY194" fmla="*/ 2685 h 10000"/>
                <a:gd name="connsiteX195" fmla="*/ 9435 w 10000"/>
                <a:gd name="connsiteY195" fmla="*/ 2785 h 10000"/>
                <a:gd name="connsiteX196" fmla="*/ 9371 w 10000"/>
                <a:gd name="connsiteY196" fmla="*/ 2860 h 10000"/>
                <a:gd name="connsiteX197" fmla="*/ 9389 w 10000"/>
                <a:gd name="connsiteY197" fmla="*/ 3198 h 10000"/>
                <a:gd name="connsiteX198" fmla="*/ 9422 w 10000"/>
                <a:gd name="connsiteY198" fmla="*/ 3223 h 10000"/>
                <a:gd name="connsiteX199" fmla="*/ 9410 w 10000"/>
                <a:gd name="connsiteY199" fmla="*/ 3333 h 10000"/>
                <a:gd name="connsiteX200" fmla="*/ 9389 w 10000"/>
                <a:gd name="connsiteY200" fmla="*/ 3433 h 10000"/>
                <a:gd name="connsiteX201" fmla="*/ 9304 w 10000"/>
                <a:gd name="connsiteY201" fmla="*/ 3483 h 10000"/>
                <a:gd name="connsiteX202" fmla="*/ 9151 w 10000"/>
                <a:gd name="connsiteY202" fmla="*/ 3442 h 10000"/>
                <a:gd name="connsiteX203" fmla="*/ 9081 w 10000"/>
                <a:gd name="connsiteY203" fmla="*/ 3501 h 10000"/>
                <a:gd name="connsiteX204" fmla="*/ 9091 w 10000"/>
                <a:gd name="connsiteY204" fmla="*/ 3551 h 10000"/>
                <a:gd name="connsiteX205" fmla="*/ 9042 w 10000"/>
                <a:gd name="connsiteY205" fmla="*/ 3651 h 10000"/>
                <a:gd name="connsiteX206" fmla="*/ 8961 w 10000"/>
                <a:gd name="connsiteY206" fmla="*/ 3720 h 10000"/>
                <a:gd name="connsiteX207" fmla="*/ 8938 w 10000"/>
                <a:gd name="connsiteY207" fmla="*/ 3838 h 10000"/>
                <a:gd name="connsiteX208" fmla="*/ 8880 w 10000"/>
                <a:gd name="connsiteY208" fmla="*/ 3939 h 10000"/>
                <a:gd name="connsiteX209" fmla="*/ 8890 w 10000"/>
                <a:gd name="connsiteY209" fmla="*/ 4006 h 10000"/>
                <a:gd name="connsiteX210" fmla="*/ 8867 w 10000"/>
                <a:gd name="connsiteY210" fmla="*/ 4074 h 10000"/>
                <a:gd name="connsiteX211" fmla="*/ 8913 w 10000"/>
                <a:gd name="connsiteY211" fmla="*/ 4132 h 10000"/>
                <a:gd name="connsiteX212" fmla="*/ 8843 w 10000"/>
                <a:gd name="connsiteY212" fmla="*/ 4224 h 10000"/>
                <a:gd name="connsiteX213" fmla="*/ 8726 w 10000"/>
                <a:gd name="connsiteY213" fmla="*/ 4082 h 10000"/>
                <a:gd name="connsiteX214" fmla="*/ 8726 w 10000"/>
                <a:gd name="connsiteY214" fmla="*/ 3972 h 10000"/>
                <a:gd name="connsiteX215" fmla="*/ 8691 w 10000"/>
                <a:gd name="connsiteY215" fmla="*/ 3955 h 10000"/>
                <a:gd name="connsiteX216" fmla="*/ 8547 w 10000"/>
                <a:gd name="connsiteY216" fmla="*/ 4030 h 10000"/>
                <a:gd name="connsiteX217" fmla="*/ 8323 w 10000"/>
                <a:gd name="connsiteY217" fmla="*/ 4207 h 10000"/>
                <a:gd name="connsiteX218" fmla="*/ 8193 w 10000"/>
                <a:gd name="connsiteY218" fmla="*/ 4334 h 10000"/>
                <a:gd name="connsiteX219" fmla="*/ 7992 w 10000"/>
                <a:gd name="connsiteY219" fmla="*/ 4401 h 10000"/>
                <a:gd name="connsiteX220" fmla="*/ 7920 w 10000"/>
                <a:gd name="connsiteY220" fmla="*/ 4501 h 10000"/>
                <a:gd name="connsiteX221" fmla="*/ 7863 w 10000"/>
                <a:gd name="connsiteY221" fmla="*/ 4535 h 10000"/>
                <a:gd name="connsiteX222" fmla="*/ 7638 w 10000"/>
                <a:gd name="connsiteY222" fmla="*/ 4627 h 10000"/>
                <a:gd name="connsiteX223" fmla="*/ 7449 w 10000"/>
                <a:gd name="connsiteY223" fmla="*/ 4737 h 10000"/>
                <a:gd name="connsiteX224" fmla="*/ 7404 w 10000"/>
                <a:gd name="connsiteY224" fmla="*/ 4823 h 10000"/>
                <a:gd name="connsiteX225" fmla="*/ 7330 w 10000"/>
                <a:gd name="connsiteY225" fmla="*/ 4863 h 10000"/>
                <a:gd name="connsiteX226" fmla="*/ 7426 w 10000"/>
                <a:gd name="connsiteY226" fmla="*/ 4972 h 10000"/>
                <a:gd name="connsiteX227" fmla="*/ 7520 w 10000"/>
                <a:gd name="connsiteY227" fmla="*/ 5056 h 10000"/>
                <a:gd name="connsiteX228" fmla="*/ 7650 w 10000"/>
                <a:gd name="connsiteY228" fmla="*/ 5091 h 10000"/>
                <a:gd name="connsiteX229" fmla="*/ 7603 w 10000"/>
                <a:gd name="connsiteY229" fmla="*/ 5150 h 10000"/>
                <a:gd name="connsiteX230" fmla="*/ 7696 w 10000"/>
                <a:gd name="connsiteY230" fmla="*/ 5167 h 10000"/>
                <a:gd name="connsiteX231" fmla="*/ 7696 w 10000"/>
                <a:gd name="connsiteY231" fmla="*/ 5267 h 10000"/>
                <a:gd name="connsiteX232" fmla="*/ 7768 w 10000"/>
                <a:gd name="connsiteY232" fmla="*/ 5343 h 10000"/>
                <a:gd name="connsiteX233" fmla="*/ 7884 w 10000"/>
                <a:gd name="connsiteY233" fmla="*/ 5327 h 10000"/>
                <a:gd name="connsiteX234" fmla="*/ 7934 w 10000"/>
                <a:gd name="connsiteY234" fmla="*/ 5243 h 10000"/>
                <a:gd name="connsiteX235" fmla="*/ 8027 w 10000"/>
                <a:gd name="connsiteY235" fmla="*/ 5234 h 10000"/>
                <a:gd name="connsiteX236" fmla="*/ 8038 w 10000"/>
                <a:gd name="connsiteY236" fmla="*/ 5167 h 10000"/>
                <a:gd name="connsiteX237" fmla="*/ 8159 w 10000"/>
                <a:gd name="connsiteY237" fmla="*/ 5167 h 10000"/>
                <a:gd name="connsiteX238" fmla="*/ 8110 w 10000"/>
                <a:gd name="connsiteY238" fmla="*/ 5251 h 10000"/>
                <a:gd name="connsiteX239" fmla="*/ 8226 w 10000"/>
                <a:gd name="connsiteY239" fmla="*/ 5292 h 10000"/>
                <a:gd name="connsiteX240" fmla="*/ 8205 w 10000"/>
                <a:gd name="connsiteY240" fmla="*/ 5368 h 10000"/>
                <a:gd name="connsiteX241" fmla="*/ 8027 w 10000"/>
                <a:gd name="connsiteY241" fmla="*/ 5377 h 10000"/>
                <a:gd name="connsiteX242" fmla="*/ 7899 w 10000"/>
                <a:gd name="connsiteY242" fmla="*/ 5427 h 10000"/>
                <a:gd name="connsiteX243" fmla="*/ 7782 w 10000"/>
                <a:gd name="connsiteY243" fmla="*/ 5454 h 10000"/>
                <a:gd name="connsiteX244" fmla="*/ 7782 w 10000"/>
                <a:gd name="connsiteY244" fmla="*/ 5571 h 10000"/>
                <a:gd name="connsiteX245" fmla="*/ 7899 w 10000"/>
                <a:gd name="connsiteY245" fmla="*/ 5698 h 10000"/>
                <a:gd name="connsiteX246" fmla="*/ 7803 w 10000"/>
                <a:gd name="connsiteY246" fmla="*/ 5815 h 10000"/>
                <a:gd name="connsiteX247" fmla="*/ 7613 w 10000"/>
                <a:gd name="connsiteY247" fmla="*/ 5830 h 10000"/>
                <a:gd name="connsiteX248" fmla="*/ 7638 w 10000"/>
                <a:gd name="connsiteY248" fmla="*/ 5965 h 10000"/>
                <a:gd name="connsiteX249" fmla="*/ 7627 w 10000"/>
                <a:gd name="connsiteY249" fmla="*/ 6051 h 10000"/>
                <a:gd name="connsiteX250" fmla="*/ 7567 w 10000"/>
                <a:gd name="connsiteY250" fmla="*/ 6092 h 10000"/>
                <a:gd name="connsiteX251" fmla="*/ 7449 w 10000"/>
                <a:gd name="connsiteY251" fmla="*/ 6058 h 10000"/>
                <a:gd name="connsiteX252" fmla="*/ 7345 w 10000"/>
                <a:gd name="connsiteY252" fmla="*/ 5949 h 10000"/>
                <a:gd name="connsiteX253" fmla="*/ 7226 w 10000"/>
                <a:gd name="connsiteY253" fmla="*/ 6034 h 10000"/>
                <a:gd name="connsiteX254" fmla="*/ 7108 w 10000"/>
                <a:gd name="connsiteY254" fmla="*/ 5975 h 10000"/>
                <a:gd name="connsiteX255" fmla="*/ 7095 w 10000"/>
                <a:gd name="connsiteY255" fmla="*/ 5942 h 10000"/>
                <a:gd name="connsiteX256" fmla="*/ 6928 w 10000"/>
                <a:gd name="connsiteY256" fmla="*/ 5865 h 10000"/>
                <a:gd name="connsiteX257" fmla="*/ 6882 w 10000"/>
                <a:gd name="connsiteY257" fmla="*/ 5882 h 10000"/>
                <a:gd name="connsiteX258" fmla="*/ 6905 w 10000"/>
                <a:gd name="connsiteY258" fmla="*/ 5975 h 10000"/>
                <a:gd name="connsiteX259" fmla="*/ 6812 w 10000"/>
                <a:gd name="connsiteY259" fmla="*/ 6092 h 10000"/>
                <a:gd name="connsiteX260" fmla="*/ 6882 w 10000"/>
                <a:gd name="connsiteY260" fmla="*/ 6118 h 10000"/>
                <a:gd name="connsiteX261" fmla="*/ 7014 w 10000"/>
                <a:gd name="connsiteY261" fmla="*/ 6100 h 10000"/>
                <a:gd name="connsiteX262" fmla="*/ 7037 w 10000"/>
                <a:gd name="connsiteY262" fmla="*/ 6142 h 10000"/>
                <a:gd name="connsiteX263" fmla="*/ 7014 w 10000"/>
                <a:gd name="connsiteY263" fmla="*/ 6194 h 10000"/>
                <a:gd name="connsiteX264" fmla="*/ 7060 w 10000"/>
                <a:gd name="connsiteY264" fmla="*/ 6260 h 10000"/>
                <a:gd name="connsiteX265" fmla="*/ 7166 w 10000"/>
                <a:gd name="connsiteY265" fmla="*/ 6304 h 10000"/>
                <a:gd name="connsiteX266" fmla="*/ 7143 w 10000"/>
                <a:gd name="connsiteY266" fmla="*/ 6405 h 10000"/>
                <a:gd name="connsiteX267" fmla="*/ 7213 w 10000"/>
                <a:gd name="connsiteY267" fmla="*/ 6455 h 10000"/>
                <a:gd name="connsiteX268" fmla="*/ 7129 w 10000"/>
                <a:gd name="connsiteY268" fmla="*/ 6505 h 10000"/>
                <a:gd name="connsiteX269" fmla="*/ 7108 w 10000"/>
                <a:gd name="connsiteY269" fmla="*/ 6689 h 10000"/>
                <a:gd name="connsiteX270" fmla="*/ 7060 w 10000"/>
                <a:gd name="connsiteY270" fmla="*/ 6697 h 10000"/>
                <a:gd name="connsiteX271" fmla="*/ 7118 w 10000"/>
                <a:gd name="connsiteY271" fmla="*/ 6781 h 10000"/>
                <a:gd name="connsiteX272" fmla="*/ 7129 w 10000"/>
                <a:gd name="connsiteY272" fmla="*/ 6924 h 10000"/>
                <a:gd name="connsiteX273" fmla="*/ 7189 w 10000"/>
                <a:gd name="connsiteY273" fmla="*/ 6958 h 10000"/>
                <a:gd name="connsiteX274" fmla="*/ 7203 w 10000"/>
                <a:gd name="connsiteY274" fmla="*/ 7002 h 10000"/>
                <a:gd name="connsiteX275" fmla="*/ 7249 w 10000"/>
                <a:gd name="connsiteY275" fmla="*/ 7010 h 10000"/>
                <a:gd name="connsiteX276" fmla="*/ 7257 w 10000"/>
                <a:gd name="connsiteY276" fmla="*/ 7093 h 10000"/>
                <a:gd name="connsiteX277" fmla="*/ 7236 w 10000"/>
                <a:gd name="connsiteY277" fmla="*/ 7153 h 10000"/>
                <a:gd name="connsiteX278" fmla="*/ 7358 w 10000"/>
                <a:gd name="connsiteY278" fmla="*/ 7187 h 10000"/>
                <a:gd name="connsiteX279" fmla="*/ 7532 w 10000"/>
                <a:gd name="connsiteY279" fmla="*/ 7117 h 10000"/>
                <a:gd name="connsiteX280" fmla="*/ 7791 w 10000"/>
                <a:gd name="connsiteY280" fmla="*/ 6984 h 10000"/>
                <a:gd name="connsiteX281" fmla="*/ 7863 w 10000"/>
                <a:gd name="connsiteY281" fmla="*/ 6984 h 10000"/>
                <a:gd name="connsiteX282" fmla="*/ 7863 w 10000"/>
                <a:gd name="connsiteY282" fmla="*/ 7085 h 10000"/>
                <a:gd name="connsiteX283" fmla="*/ 7911 w 10000"/>
                <a:gd name="connsiteY283" fmla="*/ 7101 h 10000"/>
                <a:gd name="connsiteX284" fmla="*/ 7992 w 10000"/>
                <a:gd name="connsiteY284" fmla="*/ 7220 h 10000"/>
                <a:gd name="connsiteX285" fmla="*/ 8050 w 10000"/>
                <a:gd name="connsiteY285" fmla="*/ 7229 h 10000"/>
                <a:gd name="connsiteX286" fmla="*/ 8015 w 10000"/>
                <a:gd name="connsiteY286" fmla="*/ 7296 h 10000"/>
                <a:gd name="connsiteX287" fmla="*/ 8110 w 10000"/>
                <a:gd name="connsiteY287" fmla="*/ 7447 h 10000"/>
                <a:gd name="connsiteX288" fmla="*/ 8110 w 10000"/>
                <a:gd name="connsiteY288" fmla="*/ 7522 h 10000"/>
                <a:gd name="connsiteX289" fmla="*/ 8159 w 10000"/>
                <a:gd name="connsiteY289" fmla="*/ 7608 h 10000"/>
                <a:gd name="connsiteX290" fmla="*/ 8085 w 10000"/>
                <a:gd name="connsiteY290" fmla="*/ 7674 h 10000"/>
                <a:gd name="connsiteX291" fmla="*/ 8004 w 10000"/>
                <a:gd name="connsiteY291" fmla="*/ 7666 h 10000"/>
                <a:gd name="connsiteX292" fmla="*/ 8004 w 10000"/>
                <a:gd name="connsiteY292" fmla="*/ 7709 h 10000"/>
                <a:gd name="connsiteX293" fmla="*/ 8085 w 10000"/>
                <a:gd name="connsiteY293" fmla="*/ 7758 h 10000"/>
                <a:gd name="connsiteX294" fmla="*/ 8122 w 10000"/>
                <a:gd name="connsiteY294" fmla="*/ 7725 h 10000"/>
                <a:gd name="connsiteX295" fmla="*/ 8193 w 10000"/>
                <a:gd name="connsiteY295" fmla="*/ 7800 h 10000"/>
                <a:gd name="connsiteX296" fmla="*/ 8277 w 10000"/>
                <a:gd name="connsiteY296" fmla="*/ 7800 h 10000"/>
                <a:gd name="connsiteX297" fmla="*/ 8226 w 10000"/>
                <a:gd name="connsiteY297" fmla="*/ 8012 h 10000"/>
                <a:gd name="connsiteX298" fmla="*/ 8193 w 10000"/>
                <a:gd name="connsiteY298" fmla="*/ 8054 h 10000"/>
                <a:gd name="connsiteX299" fmla="*/ 8085 w 10000"/>
                <a:gd name="connsiteY299" fmla="*/ 8037 h 10000"/>
                <a:gd name="connsiteX300" fmla="*/ 7957 w 10000"/>
                <a:gd name="connsiteY300" fmla="*/ 8062 h 10000"/>
                <a:gd name="connsiteX301" fmla="*/ 7911 w 10000"/>
                <a:gd name="connsiteY301" fmla="*/ 8112 h 10000"/>
                <a:gd name="connsiteX302" fmla="*/ 7899 w 10000"/>
                <a:gd name="connsiteY302" fmla="*/ 8163 h 10000"/>
                <a:gd name="connsiteX303" fmla="*/ 7818 w 10000"/>
                <a:gd name="connsiteY303" fmla="*/ 8220 h 10000"/>
                <a:gd name="connsiteX304" fmla="*/ 7687 w 10000"/>
                <a:gd name="connsiteY304" fmla="*/ 8230 h 10000"/>
                <a:gd name="connsiteX305" fmla="*/ 7661 w 10000"/>
                <a:gd name="connsiteY305" fmla="*/ 8255 h 10000"/>
                <a:gd name="connsiteX306" fmla="*/ 7578 w 10000"/>
                <a:gd name="connsiteY306" fmla="*/ 8212 h 10000"/>
                <a:gd name="connsiteX307" fmla="*/ 7499 w 10000"/>
                <a:gd name="connsiteY307" fmla="*/ 8220 h 10000"/>
                <a:gd name="connsiteX308" fmla="*/ 7449 w 10000"/>
                <a:gd name="connsiteY308" fmla="*/ 8188 h 10000"/>
                <a:gd name="connsiteX309" fmla="*/ 7345 w 10000"/>
                <a:gd name="connsiteY309" fmla="*/ 8171 h 10000"/>
                <a:gd name="connsiteX310" fmla="*/ 7368 w 10000"/>
                <a:gd name="connsiteY310" fmla="*/ 8230 h 10000"/>
                <a:gd name="connsiteX311" fmla="*/ 7319 w 10000"/>
                <a:gd name="connsiteY311" fmla="*/ 8289 h 10000"/>
                <a:gd name="connsiteX312" fmla="*/ 7143 w 10000"/>
                <a:gd name="connsiteY312" fmla="*/ 8281 h 10000"/>
                <a:gd name="connsiteX313" fmla="*/ 7085 w 10000"/>
                <a:gd name="connsiteY313" fmla="*/ 8255 h 10000"/>
                <a:gd name="connsiteX314" fmla="*/ 6990 w 10000"/>
                <a:gd name="connsiteY314" fmla="*/ 8281 h 10000"/>
                <a:gd name="connsiteX315" fmla="*/ 6977 w 10000"/>
                <a:gd name="connsiteY315" fmla="*/ 8364 h 10000"/>
                <a:gd name="connsiteX316" fmla="*/ 6799 w 10000"/>
                <a:gd name="connsiteY316" fmla="*/ 8458 h 10000"/>
                <a:gd name="connsiteX317" fmla="*/ 6741 w 10000"/>
                <a:gd name="connsiteY317" fmla="*/ 8407 h 10000"/>
                <a:gd name="connsiteX318" fmla="*/ 6613 w 10000"/>
                <a:gd name="connsiteY318" fmla="*/ 8431 h 10000"/>
                <a:gd name="connsiteX319" fmla="*/ 6530 w 10000"/>
                <a:gd name="connsiteY319" fmla="*/ 8458 h 10000"/>
                <a:gd name="connsiteX320" fmla="*/ 6518 w 10000"/>
                <a:gd name="connsiteY320" fmla="*/ 8498 h 10000"/>
                <a:gd name="connsiteX321" fmla="*/ 6336 w 10000"/>
                <a:gd name="connsiteY321" fmla="*/ 8591 h 10000"/>
                <a:gd name="connsiteX322" fmla="*/ 6236 w 10000"/>
                <a:gd name="connsiteY322" fmla="*/ 8574 h 10000"/>
                <a:gd name="connsiteX323" fmla="*/ 6128 w 10000"/>
                <a:gd name="connsiteY323" fmla="*/ 8607 h 10000"/>
                <a:gd name="connsiteX324" fmla="*/ 6045 w 10000"/>
                <a:gd name="connsiteY324" fmla="*/ 8660 h 10000"/>
                <a:gd name="connsiteX325" fmla="*/ 5927 w 10000"/>
                <a:gd name="connsiteY325" fmla="*/ 8693 h 10000"/>
                <a:gd name="connsiteX326" fmla="*/ 5936 w 10000"/>
                <a:gd name="connsiteY326" fmla="*/ 8742 h 10000"/>
                <a:gd name="connsiteX327" fmla="*/ 5834 w 10000"/>
                <a:gd name="connsiteY327" fmla="*/ 8776 h 10000"/>
                <a:gd name="connsiteX328" fmla="*/ 5677 w 10000"/>
                <a:gd name="connsiteY328" fmla="*/ 8920 h 10000"/>
                <a:gd name="connsiteX329" fmla="*/ 5656 w 10000"/>
                <a:gd name="connsiteY329" fmla="*/ 8980 h 10000"/>
                <a:gd name="connsiteX330" fmla="*/ 5607 w 10000"/>
                <a:gd name="connsiteY330" fmla="*/ 8962 h 10000"/>
                <a:gd name="connsiteX331" fmla="*/ 5631 w 10000"/>
                <a:gd name="connsiteY331" fmla="*/ 8920 h 10000"/>
                <a:gd name="connsiteX332" fmla="*/ 5478 w 10000"/>
                <a:gd name="connsiteY332" fmla="*/ 8702 h 10000"/>
                <a:gd name="connsiteX333" fmla="*/ 5478 w 10000"/>
                <a:gd name="connsiteY333" fmla="*/ 8616 h 10000"/>
                <a:gd name="connsiteX334" fmla="*/ 5410 w 10000"/>
                <a:gd name="connsiteY334" fmla="*/ 8616 h 10000"/>
                <a:gd name="connsiteX335" fmla="*/ 5191 w 10000"/>
                <a:gd name="connsiteY335" fmla="*/ 8533 h 10000"/>
                <a:gd name="connsiteX336" fmla="*/ 5066 w 10000"/>
                <a:gd name="connsiteY336" fmla="*/ 8574 h 10000"/>
                <a:gd name="connsiteX337" fmla="*/ 5029 w 10000"/>
                <a:gd name="connsiteY337" fmla="*/ 8625 h 10000"/>
                <a:gd name="connsiteX338" fmla="*/ 5122 w 10000"/>
                <a:gd name="connsiteY338" fmla="*/ 8684 h 10000"/>
                <a:gd name="connsiteX339" fmla="*/ 5145 w 10000"/>
                <a:gd name="connsiteY339" fmla="*/ 8734 h 10000"/>
                <a:gd name="connsiteX340" fmla="*/ 5087 w 10000"/>
                <a:gd name="connsiteY340" fmla="*/ 8785 h 10000"/>
                <a:gd name="connsiteX341" fmla="*/ 5100 w 10000"/>
                <a:gd name="connsiteY341" fmla="*/ 8826 h 10000"/>
                <a:gd name="connsiteX342" fmla="*/ 5077 w 10000"/>
                <a:gd name="connsiteY342" fmla="*/ 8912 h 10000"/>
                <a:gd name="connsiteX343" fmla="*/ 5087 w 10000"/>
                <a:gd name="connsiteY343" fmla="*/ 8996 h 10000"/>
                <a:gd name="connsiteX344" fmla="*/ 5159 w 10000"/>
                <a:gd name="connsiteY344" fmla="*/ 9130 h 10000"/>
                <a:gd name="connsiteX345" fmla="*/ 5087 w 10000"/>
                <a:gd name="connsiteY345" fmla="*/ 9179 h 10000"/>
                <a:gd name="connsiteX346" fmla="*/ 5100 w 10000"/>
                <a:gd name="connsiteY346" fmla="*/ 9224 h 10000"/>
                <a:gd name="connsiteX347" fmla="*/ 5040 w 10000"/>
                <a:gd name="connsiteY347" fmla="*/ 9240 h 10000"/>
                <a:gd name="connsiteX348" fmla="*/ 5006 w 10000"/>
                <a:gd name="connsiteY348" fmla="*/ 9265 h 10000"/>
                <a:gd name="connsiteX349" fmla="*/ 4779 w 10000"/>
                <a:gd name="connsiteY349" fmla="*/ 9248 h 10000"/>
                <a:gd name="connsiteX350" fmla="*/ 4745 w 10000"/>
                <a:gd name="connsiteY350" fmla="*/ 9197 h 10000"/>
                <a:gd name="connsiteX351" fmla="*/ 4673 w 10000"/>
                <a:gd name="connsiteY351" fmla="*/ 9232 h 10000"/>
                <a:gd name="connsiteX352" fmla="*/ 4522 w 10000"/>
                <a:gd name="connsiteY352" fmla="*/ 9214 h 10000"/>
                <a:gd name="connsiteX353" fmla="*/ 4416 w 10000"/>
                <a:gd name="connsiteY353" fmla="*/ 9240 h 10000"/>
                <a:gd name="connsiteX354" fmla="*/ 4354 w 10000"/>
                <a:gd name="connsiteY354" fmla="*/ 9062 h 10000"/>
                <a:gd name="connsiteX355" fmla="*/ 4295 w 10000"/>
                <a:gd name="connsiteY355" fmla="*/ 9055 h 10000"/>
                <a:gd name="connsiteX356" fmla="*/ 4224 w 10000"/>
                <a:gd name="connsiteY356" fmla="*/ 8945 h 10000"/>
                <a:gd name="connsiteX357" fmla="*/ 4263 w 10000"/>
                <a:gd name="connsiteY357" fmla="*/ 8895 h 10000"/>
                <a:gd name="connsiteX358" fmla="*/ 4344 w 10000"/>
                <a:gd name="connsiteY358" fmla="*/ 8920 h 10000"/>
                <a:gd name="connsiteX359" fmla="*/ 4381 w 10000"/>
                <a:gd name="connsiteY359" fmla="*/ 8860 h 10000"/>
                <a:gd name="connsiteX360" fmla="*/ 4323 w 10000"/>
                <a:gd name="connsiteY360" fmla="*/ 8818 h 10000"/>
                <a:gd name="connsiteX361" fmla="*/ 4354 w 10000"/>
                <a:gd name="connsiteY361" fmla="*/ 8776 h 10000"/>
                <a:gd name="connsiteX362" fmla="*/ 4203 w 10000"/>
                <a:gd name="connsiteY362" fmla="*/ 8693 h 10000"/>
                <a:gd name="connsiteX363" fmla="*/ 4213 w 10000"/>
                <a:gd name="connsiteY363" fmla="*/ 8650 h 10000"/>
                <a:gd name="connsiteX364" fmla="*/ 4120 w 10000"/>
                <a:gd name="connsiteY364" fmla="*/ 8607 h 10000"/>
                <a:gd name="connsiteX365" fmla="*/ 4178 w 10000"/>
                <a:gd name="connsiteY365" fmla="*/ 8559 h 10000"/>
                <a:gd name="connsiteX366" fmla="*/ 4154 w 10000"/>
                <a:gd name="connsiteY366" fmla="*/ 8498 h 10000"/>
                <a:gd name="connsiteX367" fmla="*/ 4048 w 10000"/>
                <a:gd name="connsiteY367" fmla="*/ 8407 h 10000"/>
                <a:gd name="connsiteX368" fmla="*/ 3979 w 10000"/>
                <a:gd name="connsiteY368" fmla="*/ 8329 h 10000"/>
                <a:gd name="connsiteX369" fmla="*/ 3837 w 10000"/>
                <a:gd name="connsiteY369" fmla="*/ 8364 h 10000"/>
                <a:gd name="connsiteX370" fmla="*/ 3756 w 10000"/>
                <a:gd name="connsiteY370" fmla="*/ 8356 h 10000"/>
                <a:gd name="connsiteX371" fmla="*/ 3708 w 10000"/>
                <a:gd name="connsiteY371" fmla="*/ 8431 h 10000"/>
                <a:gd name="connsiteX372" fmla="*/ 3544 w 10000"/>
                <a:gd name="connsiteY372" fmla="*/ 8440 h 10000"/>
                <a:gd name="connsiteX373" fmla="*/ 3482 w 10000"/>
                <a:gd name="connsiteY373" fmla="*/ 8431 h 10000"/>
                <a:gd name="connsiteX374" fmla="*/ 3342 w 10000"/>
                <a:gd name="connsiteY374" fmla="*/ 8490 h 10000"/>
                <a:gd name="connsiteX375" fmla="*/ 3356 w 10000"/>
                <a:gd name="connsiteY375" fmla="*/ 8607 h 10000"/>
                <a:gd name="connsiteX376" fmla="*/ 3319 w 10000"/>
                <a:gd name="connsiteY376" fmla="*/ 8684 h 10000"/>
                <a:gd name="connsiteX377" fmla="*/ 3319 w 10000"/>
                <a:gd name="connsiteY377" fmla="*/ 8750 h 10000"/>
                <a:gd name="connsiteX378" fmla="*/ 3199 w 10000"/>
                <a:gd name="connsiteY378" fmla="*/ 8802 h 10000"/>
                <a:gd name="connsiteX379" fmla="*/ 3070 w 10000"/>
                <a:gd name="connsiteY379" fmla="*/ 8811 h 10000"/>
                <a:gd name="connsiteX380" fmla="*/ 3033 w 10000"/>
                <a:gd name="connsiteY380" fmla="*/ 8785 h 10000"/>
                <a:gd name="connsiteX381" fmla="*/ 2917 w 10000"/>
                <a:gd name="connsiteY381" fmla="*/ 8759 h 10000"/>
                <a:gd name="connsiteX382" fmla="*/ 2850 w 10000"/>
                <a:gd name="connsiteY382" fmla="*/ 8811 h 10000"/>
                <a:gd name="connsiteX383" fmla="*/ 2832 w 10000"/>
                <a:gd name="connsiteY383" fmla="*/ 8860 h 10000"/>
                <a:gd name="connsiteX384" fmla="*/ 2762 w 10000"/>
                <a:gd name="connsiteY384" fmla="*/ 8869 h 10000"/>
                <a:gd name="connsiteX385" fmla="*/ 2751 w 10000"/>
                <a:gd name="connsiteY385" fmla="*/ 8920 h 10000"/>
                <a:gd name="connsiteX386" fmla="*/ 2623 w 10000"/>
                <a:gd name="connsiteY386" fmla="*/ 8802 h 10000"/>
                <a:gd name="connsiteX387" fmla="*/ 2040 w 10000"/>
                <a:gd name="connsiteY387" fmla="*/ 9278 h 10000"/>
                <a:gd name="connsiteX388" fmla="*/ 1182 w 10000"/>
                <a:gd name="connsiteY388" fmla="*/ 9449 h 10000"/>
                <a:gd name="connsiteX0" fmla="*/ 1182 w 10000"/>
                <a:gd name="connsiteY0" fmla="*/ 9449 h 10000"/>
                <a:gd name="connsiteX1" fmla="*/ 1275 w 10000"/>
                <a:gd name="connsiteY1" fmla="*/ 9779 h 10000"/>
                <a:gd name="connsiteX2" fmla="*/ 745 w 10000"/>
                <a:gd name="connsiteY2" fmla="*/ 9921 h 10000"/>
                <a:gd name="connsiteX3" fmla="*/ 426 w 10000"/>
                <a:gd name="connsiteY3" fmla="*/ 9912 h 10000"/>
                <a:gd name="connsiteX4" fmla="*/ 389 w 10000"/>
                <a:gd name="connsiteY4" fmla="*/ 9998 h 10000"/>
                <a:gd name="connsiteX5" fmla="*/ 238 w 10000"/>
                <a:gd name="connsiteY5" fmla="*/ 9980 h 10000"/>
                <a:gd name="connsiteX6" fmla="*/ 107 w 10000"/>
                <a:gd name="connsiteY6" fmla="*/ 9938 h 10000"/>
                <a:gd name="connsiteX7" fmla="*/ 0 w 10000"/>
                <a:gd name="connsiteY7" fmla="*/ 9964 h 10000"/>
                <a:gd name="connsiteX8" fmla="*/ 602 w 10000"/>
                <a:gd name="connsiteY8" fmla="*/ 6773 h 10000"/>
                <a:gd name="connsiteX9" fmla="*/ 874 w 10000"/>
                <a:gd name="connsiteY9" fmla="*/ 6781 h 10000"/>
                <a:gd name="connsiteX10" fmla="*/ 967 w 10000"/>
                <a:gd name="connsiteY10" fmla="*/ 6807 h 10000"/>
                <a:gd name="connsiteX11" fmla="*/ 1168 w 10000"/>
                <a:gd name="connsiteY11" fmla="*/ 6681 h 10000"/>
                <a:gd name="connsiteX12" fmla="*/ 1275 w 10000"/>
                <a:gd name="connsiteY12" fmla="*/ 6672 h 10000"/>
                <a:gd name="connsiteX13" fmla="*/ 1369 w 10000"/>
                <a:gd name="connsiteY13" fmla="*/ 6597 h 10000"/>
                <a:gd name="connsiteX14" fmla="*/ 1487 w 10000"/>
                <a:gd name="connsiteY14" fmla="*/ 6540 h 10000"/>
                <a:gd name="connsiteX15" fmla="*/ 1605 w 10000"/>
                <a:gd name="connsiteY15" fmla="*/ 6413 h 10000"/>
                <a:gd name="connsiteX16" fmla="*/ 1629 w 10000"/>
                <a:gd name="connsiteY16" fmla="*/ 6337 h 10000"/>
                <a:gd name="connsiteX17" fmla="*/ 1770 w 10000"/>
                <a:gd name="connsiteY17" fmla="*/ 6304 h 10000"/>
                <a:gd name="connsiteX18" fmla="*/ 1936 w 10000"/>
                <a:gd name="connsiteY18" fmla="*/ 6345 h 10000"/>
                <a:gd name="connsiteX19" fmla="*/ 2077 w 10000"/>
                <a:gd name="connsiteY19" fmla="*/ 6329 h 10000"/>
                <a:gd name="connsiteX20" fmla="*/ 2221 w 10000"/>
                <a:gd name="connsiteY20" fmla="*/ 6337 h 10000"/>
                <a:gd name="connsiteX21" fmla="*/ 2470 w 10000"/>
                <a:gd name="connsiteY21" fmla="*/ 6284 h 10000"/>
                <a:gd name="connsiteX22" fmla="*/ 2632 w 10000"/>
                <a:gd name="connsiteY22" fmla="*/ 6159 h 10000"/>
                <a:gd name="connsiteX23" fmla="*/ 2700 w 10000"/>
                <a:gd name="connsiteY23" fmla="*/ 6118 h 10000"/>
                <a:gd name="connsiteX24" fmla="*/ 2811 w 10000"/>
                <a:gd name="connsiteY24" fmla="*/ 6118 h 10000"/>
                <a:gd name="connsiteX25" fmla="*/ 2892 w 10000"/>
                <a:gd name="connsiteY25" fmla="*/ 6051 h 10000"/>
                <a:gd name="connsiteX26" fmla="*/ 2859 w 10000"/>
                <a:gd name="connsiteY26" fmla="*/ 5975 h 10000"/>
                <a:gd name="connsiteX27" fmla="*/ 2882 w 10000"/>
                <a:gd name="connsiteY27" fmla="*/ 5908 h 10000"/>
                <a:gd name="connsiteX28" fmla="*/ 2989 w 10000"/>
                <a:gd name="connsiteY28" fmla="*/ 5782 h 10000"/>
                <a:gd name="connsiteX29" fmla="*/ 3102 w 10000"/>
                <a:gd name="connsiteY29" fmla="*/ 5664 h 10000"/>
                <a:gd name="connsiteX30" fmla="*/ 3224 w 10000"/>
                <a:gd name="connsiteY30" fmla="*/ 5638 h 10000"/>
                <a:gd name="connsiteX31" fmla="*/ 3283 w 10000"/>
                <a:gd name="connsiteY31" fmla="*/ 5596 h 10000"/>
                <a:gd name="connsiteX32" fmla="*/ 3482 w 10000"/>
                <a:gd name="connsiteY32" fmla="*/ 5612 h 10000"/>
                <a:gd name="connsiteX33" fmla="*/ 3685 w 10000"/>
                <a:gd name="connsiteY33" fmla="*/ 5612 h 10000"/>
                <a:gd name="connsiteX34" fmla="*/ 3696 w 10000"/>
                <a:gd name="connsiteY34" fmla="*/ 5537 h 10000"/>
                <a:gd name="connsiteX35" fmla="*/ 3731 w 10000"/>
                <a:gd name="connsiteY35" fmla="*/ 5487 h 10000"/>
                <a:gd name="connsiteX36" fmla="*/ 3719 w 10000"/>
                <a:gd name="connsiteY36" fmla="*/ 5454 h 10000"/>
                <a:gd name="connsiteX37" fmla="*/ 3837 w 10000"/>
                <a:gd name="connsiteY37" fmla="*/ 5427 h 10000"/>
                <a:gd name="connsiteX38" fmla="*/ 3919 w 10000"/>
                <a:gd name="connsiteY38" fmla="*/ 5495 h 10000"/>
                <a:gd name="connsiteX39" fmla="*/ 4037 w 10000"/>
                <a:gd name="connsiteY39" fmla="*/ 5469 h 10000"/>
                <a:gd name="connsiteX40" fmla="*/ 4074 w 10000"/>
                <a:gd name="connsiteY40" fmla="*/ 5427 h 10000"/>
                <a:gd name="connsiteX41" fmla="*/ 4169 w 10000"/>
                <a:gd name="connsiteY41" fmla="*/ 5411 h 10000"/>
                <a:gd name="connsiteX42" fmla="*/ 4365 w 10000"/>
                <a:gd name="connsiteY42" fmla="*/ 5327 h 10000"/>
                <a:gd name="connsiteX43" fmla="*/ 4555 w 10000"/>
                <a:gd name="connsiteY43" fmla="*/ 5360 h 10000"/>
                <a:gd name="connsiteX44" fmla="*/ 4606 w 10000"/>
                <a:gd name="connsiteY44" fmla="*/ 5343 h 10000"/>
                <a:gd name="connsiteX45" fmla="*/ 4708 w 10000"/>
                <a:gd name="connsiteY45" fmla="*/ 5368 h 10000"/>
                <a:gd name="connsiteX46" fmla="*/ 4758 w 10000"/>
                <a:gd name="connsiteY46" fmla="*/ 5300 h 10000"/>
                <a:gd name="connsiteX47" fmla="*/ 4804 w 10000"/>
                <a:gd name="connsiteY47" fmla="*/ 5334 h 10000"/>
                <a:gd name="connsiteX48" fmla="*/ 4876 w 10000"/>
                <a:gd name="connsiteY48" fmla="*/ 5327 h 10000"/>
                <a:gd name="connsiteX49" fmla="*/ 4957 w 10000"/>
                <a:gd name="connsiteY49" fmla="*/ 5401 h 10000"/>
                <a:gd name="connsiteX50" fmla="*/ 5050 w 10000"/>
                <a:gd name="connsiteY50" fmla="*/ 5393 h 10000"/>
                <a:gd name="connsiteX51" fmla="*/ 5135 w 10000"/>
                <a:gd name="connsiteY51" fmla="*/ 5427 h 10000"/>
                <a:gd name="connsiteX52" fmla="*/ 5170 w 10000"/>
                <a:gd name="connsiteY52" fmla="*/ 5401 h 10000"/>
                <a:gd name="connsiteX53" fmla="*/ 5339 w 10000"/>
                <a:gd name="connsiteY53" fmla="*/ 5411 h 10000"/>
                <a:gd name="connsiteX54" fmla="*/ 5362 w 10000"/>
                <a:gd name="connsiteY54" fmla="*/ 5436 h 10000"/>
                <a:gd name="connsiteX55" fmla="*/ 5536 w 10000"/>
                <a:gd name="connsiteY55" fmla="*/ 5351 h 10000"/>
                <a:gd name="connsiteX56" fmla="*/ 5536 w 10000"/>
                <a:gd name="connsiteY56" fmla="*/ 5209 h 10000"/>
                <a:gd name="connsiteX57" fmla="*/ 5492 w 10000"/>
                <a:gd name="connsiteY57" fmla="*/ 5192 h 10000"/>
                <a:gd name="connsiteX58" fmla="*/ 5455 w 10000"/>
                <a:gd name="connsiteY58" fmla="*/ 5091 h 10000"/>
                <a:gd name="connsiteX59" fmla="*/ 5385 w 10000"/>
                <a:gd name="connsiteY59" fmla="*/ 4990 h 10000"/>
                <a:gd name="connsiteX60" fmla="*/ 5276 w 10000"/>
                <a:gd name="connsiteY60" fmla="*/ 4948 h 10000"/>
                <a:gd name="connsiteX61" fmla="*/ 5263 w 10000"/>
                <a:gd name="connsiteY61" fmla="*/ 4899 h 10000"/>
                <a:gd name="connsiteX62" fmla="*/ 5112 w 10000"/>
                <a:gd name="connsiteY62" fmla="*/ 4806 h 10000"/>
                <a:gd name="connsiteX63" fmla="*/ 5122 w 10000"/>
                <a:gd name="connsiteY63" fmla="*/ 4770 h 10000"/>
                <a:gd name="connsiteX64" fmla="*/ 4971 w 10000"/>
                <a:gd name="connsiteY64" fmla="*/ 4722 h 10000"/>
                <a:gd name="connsiteX65" fmla="*/ 4957 w 10000"/>
                <a:gd name="connsiteY65" fmla="*/ 4627 h 10000"/>
                <a:gd name="connsiteX66" fmla="*/ 4700 w 10000"/>
                <a:gd name="connsiteY66" fmla="*/ 4544 h 10000"/>
                <a:gd name="connsiteX67" fmla="*/ 4555 w 10000"/>
                <a:gd name="connsiteY67" fmla="*/ 4368 h 10000"/>
                <a:gd name="connsiteX68" fmla="*/ 4344 w 10000"/>
                <a:gd name="connsiteY68" fmla="*/ 4360 h 10000"/>
                <a:gd name="connsiteX69" fmla="*/ 4272 w 10000"/>
                <a:gd name="connsiteY69" fmla="*/ 4325 h 10000"/>
                <a:gd name="connsiteX70" fmla="*/ 4169 w 10000"/>
                <a:gd name="connsiteY70" fmla="*/ 4350 h 10000"/>
                <a:gd name="connsiteX71" fmla="*/ 4002 w 10000"/>
                <a:gd name="connsiteY71" fmla="*/ 4350 h 10000"/>
                <a:gd name="connsiteX72" fmla="*/ 3764 w 10000"/>
                <a:gd name="connsiteY72" fmla="*/ 4552 h 10000"/>
                <a:gd name="connsiteX73" fmla="*/ 3685 w 10000"/>
                <a:gd name="connsiteY73" fmla="*/ 4646 h 10000"/>
                <a:gd name="connsiteX74" fmla="*/ 3472 w 10000"/>
                <a:gd name="connsiteY74" fmla="*/ 4501 h 10000"/>
                <a:gd name="connsiteX75" fmla="*/ 3319 w 10000"/>
                <a:gd name="connsiteY75" fmla="*/ 4442 h 10000"/>
                <a:gd name="connsiteX76" fmla="*/ 3164 w 10000"/>
                <a:gd name="connsiteY76" fmla="*/ 4450 h 10000"/>
                <a:gd name="connsiteX77" fmla="*/ 3010 w 10000"/>
                <a:gd name="connsiteY77" fmla="*/ 4492 h 10000"/>
                <a:gd name="connsiteX78" fmla="*/ 2882 w 10000"/>
                <a:gd name="connsiteY78" fmla="*/ 4460 h 10000"/>
                <a:gd name="connsiteX79" fmla="*/ 2762 w 10000"/>
                <a:gd name="connsiteY79" fmla="*/ 4509 h 10000"/>
                <a:gd name="connsiteX80" fmla="*/ 2646 w 10000"/>
                <a:gd name="connsiteY80" fmla="*/ 4610 h 10000"/>
                <a:gd name="connsiteX81" fmla="*/ 2373 w 10000"/>
                <a:gd name="connsiteY81" fmla="*/ 4426 h 10000"/>
                <a:gd name="connsiteX82" fmla="*/ 2338 w 10000"/>
                <a:gd name="connsiteY82" fmla="*/ 4239 h 10000"/>
                <a:gd name="connsiteX83" fmla="*/ 2551 w 10000"/>
                <a:gd name="connsiteY83" fmla="*/ 4165 h 10000"/>
                <a:gd name="connsiteX84" fmla="*/ 2538 w 10000"/>
                <a:gd name="connsiteY84" fmla="*/ 3963 h 10000"/>
                <a:gd name="connsiteX85" fmla="*/ 2739 w 10000"/>
                <a:gd name="connsiteY85" fmla="*/ 3728 h 10000"/>
                <a:gd name="connsiteX86" fmla="*/ 2718 w 10000"/>
                <a:gd name="connsiteY86" fmla="*/ 3685 h 10000"/>
                <a:gd name="connsiteX87" fmla="*/ 3199 w 10000"/>
                <a:gd name="connsiteY87" fmla="*/ 2912 h 10000"/>
                <a:gd name="connsiteX88" fmla="*/ 3460 w 10000"/>
                <a:gd name="connsiteY88" fmla="*/ 3030 h 10000"/>
                <a:gd name="connsiteX89" fmla="*/ 3613 w 10000"/>
                <a:gd name="connsiteY89" fmla="*/ 3080 h 10000"/>
                <a:gd name="connsiteX90" fmla="*/ 3764 w 10000"/>
                <a:gd name="connsiteY90" fmla="*/ 3080 h 10000"/>
                <a:gd name="connsiteX91" fmla="*/ 4002 w 10000"/>
                <a:gd name="connsiteY91" fmla="*/ 3174 h 10000"/>
                <a:gd name="connsiteX92" fmla="*/ 4037 w 10000"/>
                <a:gd name="connsiteY92" fmla="*/ 3113 h 10000"/>
                <a:gd name="connsiteX93" fmla="*/ 4192 w 10000"/>
                <a:gd name="connsiteY93" fmla="*/ 3097 h 10000"/>
                <a:gd name="connsiteX94" fmla="*/ 4323 w 10000"/>
                <a:gd name="connsiteY94" fmla="*/ 2997 h 10000"/>
                <a:gd name="connsiteX95" fmla="*/ 4485 w 10000"/>
                <a:gd name="connsiteY95" fmla="*/ 2920 h 10000"/>
                <a:gd name="connsiteX96" fmla="*/ 4555 w 10000"/>
                <a:gd name="connsiteY96" fmla="*/ 2843 h 10000"/>
                <a:gd name="connsiteX97" fmla="*/ 4804 w 10000"/>
                <a:gd name="connsiteY97" fmla="*/ 2793 h 10000"/>
                <a:gd name="connsiteX98" fmla="*/ 4936 w 10000"/>
                <a:gd name="connsiteY98" fmla="*/ 2800 h 10000"/>
                <a:gd name="connsiteX99" fmla="*/ 5040 w 10000"/>
                <a:gd name="connsiteY99" fmla="*/ 2726 h 10000"/>
                <a:gd name="connsiteX100" fmla="*/ 5122 w 10000"/>
                <a:gd name="connsiteY100" fmla="*/ 2624 h 10000"/>
                <a:gd name="connsiteX101" fmla="*/ 5087 w 10000"/>
                <a:gd name="connsiteY101" fmla="*/ 2608 h 10000"/>
                <a:gd name="connsiteX102" fmla="*/ 5122 w 10000"/>
                <a:gd name="connsiteY102" fmla="*/ 2499 h 10000"/>
                <a:gd name="connsiteX103" fmla="*/ 4982 w 10000"/>
                <a:gd name="connsiteY103" fmla="*/ 2499 h 10000"/>
                <a:gd name="connsiteX104" fmla="*/ 5050 w 10000"/>
                <a:gd name="connsiteY104" fmla="*/ 2407 h 10000"/>
                <a:gd name="connsiteX105" fmla="*/ 5066 w 10000"/>
                <a:gd name="connsiteY105" fmla="*/ 2297 h 10000"/>
                <a:gd name="connsiteX106" fmla="*/ 5122 w 10000"/>
                <a:gd name="connsiteY106" fmla="*/ 2271 h 10000"/>
                <a:gd name="connsiteX107" fmla="*/ 5228 w 10000"/>
                <a:gd name="connsiteY107" fmla="*/ 2163 h 10000"/>
                <a:gd name="connsiteX108" fmla="*/ 5216 w 10000"/>
                <a:gd name="connsiteY108" fmla="*/ 2078 h 10000"/>
                <a:gd name="connsiteX109" fmla="*/ 5304 w 10000"/>
                <a:gd name="connsiteY109" fmla="*/ 1984 h 10000"/>
                <a:gd name="connsiteX110" fmla="*/ 5397 w 10000"/>
                <a:gd name="connsiteY110" fmla="*/ 1927 h 10000"/>
                <a:gd name="connsiteX111" fmla="*/ 5432 w 10000"/>
                <a:gd name="connsiteY111" fmla="*/ 1827 h 10000"/>
                <a:gd name="connsiteX112" fmla="*/ 5420 w 10000"/>
                <a:gd name="connsiteY112" fmla="*/ 1793 h 10000"/>
                <a:gd name="connsiteX113" fmla="*/ 5503 w 10000"/>
                <a:gd name="connsiteY113" fmla="*/ 1725 h 10000"/>
                <a:gd name="connsiteX114" fmla="*/ 5621 w 10000"/>
                <a:gd name="connsiteY114" fmla="*/ 1523 h 10000"/>
                <a:gd name="connsiteX115" fmla="*/ 5656 w 10000"/>
                <a:gd name="connsiteY115" fmla="*/ 1405 h 10000"/>
                <a:gd name="connsiteX116" fmla="*/ 5716 w 10000"/>
                <a:gd name="connsiteY116" fmla="*/ 1413 h 10000"/>
                <a:gd name="connsiteX117" fmla="*/ 5878 w 10000"/>
                <a:gd name="connsiteY117" fmla="*/ 1280 h 10000"/>
                <a:gd name="connsiteX118" fmla="*/ 6067 w 10000"/>
                <a:gd name="connsiteY118" fmla="*/ 1202 h 10000"/>
                <a:gd name="connsiteX119" fmla="*/ 6089 w 10000"/>
                <a:gd name="connsiteY119" fmla="*/ 1111 h 10000"/>
                <a:gd name="connsiteX120" fmla="*/ 6163 w 10000"/>
                <a:gd name="connsiteY120" fmla="*/ 1011 h 10000"/>
                <a:gd name="connsiteX121" fmla="*/ 6139 w 10000"/>
                <a:gd name="connsiteY121" fmla="*/ 933 h 10000"/>
                <a:gd name="connsiteX122" fmla="*/ 6045 w 10000"/>
                <a:gd name="connsiteY122" fmla="*/ 867 h 10000"/>
                <a:gd name="connsiteX123" fmla="*/ 6089 w 10000"/>
                <a:gd name="connsiteY123" fmla="*/ 782 h 10000"/>
                <a:gd name="connsiteX124" fmla="*/ 6089 w 10000"/>
                <a:gd name="connsiteY124" fmla="*/ 680 h 10000"/>
                <a:gd name="connsiteX125" fmla="*/ 5915 w 10000"/>
                <a:gd name="connsiteY125" fmla="*/ 598 h 10000"/>
                <a:gd name="connsiteX126" fmla="*/ 5739 w 10000"/>
                <a:gd name="connsiteY126" fmla="*/ 646 h 10000"/>
                <a:gd name="connsiteX127" fmla="*/ 5656 w 10000"/>
                <a:gd name="connsiteY127" fmla="*/ 646 h 10000"/>
                <a:gd name="connsiteX128" fmla="*/ 5621 w 10000"/>
                <a:gd name="connsiteY128" fmla="*/ 589 h 10000"/>
                <a:gd name="connsiteX129" fmla="*/ 5621 w 10000"/>
                <a:gd name="connsiteY129" fmla="*/ 481 h 10000"/>
                <a:gd name="connsiteX130" fmla="*/ 5845 w 10000"/>
                <a:gd name="connsiteY130" fmla="*/ 368 h 10000"/>
                <a:gd name="connsiteX131" fmla="*/ 5915 w 10000"/>
                <a:gd name="connsiteY131" fmla="*/ 278 h 10000"/>
                <a:gd name="connsiteX132" fmla="*/ 6056 w 10000"/>
                <a:gd name="connsiteY132" fmla="*/ 202 h 10000"/>
                <a:gd name="connsiteX133" fmla="*/ 6186 w 10000"/>
                <a:gd name="connsiteY133" fmla="*/ 60 h 10000"/>
                <a:gd name="connsiteX134" fmla="*/ 6280 w 10000"/>
                <a:gd name="connsiteY134" fmla="*/ 33 h 10000"/>
                <a:gd name="connsiteX135" fmla="*/ 6410 w 10000"/>
                <a:gd name="connsiteY135" fmla="*/ 49 h 10000"/>
                <a:gd name="connsiteX136" fmla="*/ 6683 w 10000"/>
                <a:gd name="connsiteY136" fmla="*/ 0 h 10000"/>
                <a:gd name="connsiteX137" fmla="*/ 6812 w 10000"/>
                <a:gd name="connsiteY137" fmla="*/ 83 h 10000"/>
                <a:gd name="connsiteX138" fmla="*/ 6799 w 10000"/>
                <a:gd name="connsiteY138" fmla="*/ 144 h 10000"/>
                <a:gd name="connsiteX139" fmla="*/ 6861 w 10000"/>
                <a:gd name="connsiteY139" fmla="*/ 170 h 10000"/>
                <a:gd name="connsiteX140" fmla="*/ 6905 w 10000"/>
                <a:gd name="connsiteY140" fmla="*/ 227 h 10000"/>
                <a:gd name="connsiteX141" fmla="*/ 6835 w 10000"/>
                <a:gd name="connsiteY141" fmla="*/ 293 h 10000"/>
                <a:gd name="connsiteX142" fmla="*/ 6741 w 10000"/>
                <a:gd name="connsiteY142" fmla="*/ 447 h 10000"/>
                <a:gd name="connsiteX143" fmla="*/ 6590 w 10000"/>
                <a:gd name="connsiteY143" fmla="*/ 564 h 10000"/>
                <a:gd name="connsiteX144" fmla="*/ 6447 w 10000"/>
                <a:gd name="connsiteY144" fmla="*/ 631 h 10000"/>
                <a:gd name="connsiteX145" fmla="*/ 6555 w 10000"/>
                <a:gd name="connsiteY145" fmla="*/ 657 h 10000"/>
                <a:gd name="connsiteX146" fmla="*/ 6694 w 10000"/>
                <a:gd name="connsiteY146" fmla="*/ 759 h 10000"/>
                <a:gd name="connsiteX147" fmla="*/ 6789 w 10000"/>
                <a:gd name="connsiteY147" fmla="*/ 767 h 10000"/>
                <a:gd name="connsiteX148" fmla="*/ 6835 w 10000"/>
                <a:gd name="connsiteY148" fmla="*/ 875 h 10000"/>
                <a:gd name="connsiteX149" fmla="*/ 6928 w 10000"/>
                <a:gd name="connsiteY149" fmla="*/ 899 h 10000"/>
                <a:gd name="connsiteX150" fmla="*/ 7002 w 10000"/>
                <a:gd name="connsiteY150" fmla="*/ 890 h 10000"/>
                <a:gd name="connsiteX151" fmla="*/ 7143 w 10000"/>
                <a:gd name="connsiteY151" fmla="*/ 725 h 10000"/>
                <a:gd name="connsiteX152" fmla="*/ 7273 w 10000"/>
                <a:gd name="connsiteY152" fmla="*/ 742 h 10000"/>
                <a:gd name="connsiteX153" fmla="*/ 7294 w 10000"/>
                <a:gd name="connsiteY153" fmla="*/ 790 h 10000"/>
                <a:gd name="connsiteX154" fmla="*/ 7389 w 10000"/>
                <a:gd name="connsiteY154" fmla="*/ 850 h 10000"/>
                <a:gd name="connsiteX155" fmla="*/ 7389 w 10000"/>
                <a:gd name="connsiteY155" fmla="*/ 890 h 10000"/>
                <a:gd name="connsiteX156" fmla="*/ 7472 w 10000"/>
                <a:gd name="connsiteY156" fmla="*/ 917 h 10000"/>
                <a:gd name="connsiteX157" fmla="*/ 7590 w 10000"/>
                <a:gd name="connsiteY157" fmla="*/ 917 h 10000"/>
                <a:gd name="connsiteX158" fmla="*/ 7603 w 10000"/>
                <a:gd name="connsiteY158" fmla="*/ 993 h 10000"/>
                <a:gd name="connsiteX159" fmla="*/ 7499 w 10000"/>
                <a:gd name="connsiteY159" fmla="*/ 1028 h 10000"/>
                <a:gd name="connsiteX160" fmla="*/ 7590 w 10000"/>
                <a:gd name="connsiteY160" fmla="*/ 1356 h 10000"/>
                <a:gd name="connsiteX161" fmla="*/ 7687 w 10000"/>
                <a:gd name="connsiteY161" fmla="*/ 1505 h 10000"/>
                <a:gd name="connsiteX162" fmla="*/ 7661 w 10000"/>
                <a:gd name="connsiteY162" fmla="*/ 1575 h 10000"/>
                <a:gd name="connsiteX163" fmla="*/ 7744 w 10000"/>
                <a:gd name="connsiteY163" fmla="*/ 1649 h 10000"/>
                <a:gd name="connsiteX164" fmla="*/ 7758 w 10000"/>
                <a:gd name="connsiteY164" fmla="*/ 1700 h 10000"/>
                <a:gd name="connsiteX165" fmla="*/ 7980 w 10000"/>
                <a:gd name="connsiteY165" fmla="*/ 1757 h 10000"/>
                <a:gd name="connsiteX166" fmla="*/ 8254 w 10000"/>
                <a:gd name="connsiteY166" fmla="*/ 1708 h 10000"/>
                <a:gd name="connsiteX167" fmla="*/ 8286 w 10000"/>
                <a:gd name="connsiteY167" fmla="*/ 1641 h 10000"/>
                <a:gd name="connsiteX168" fmla="*/ 8381 w 10000"/>
                <a:gd name="connsiteY168" fmla="*/ 1665 h 10000"/>
                <a:gd name="connsiteX169" fmla="*/ 8441 w 10000"/>
                <a:gd name="connsiteY169" fmla="*/ 1725 h 10000"/>
                <a:gd name="connsiteX170" fmla="*/ 8586 w 10000"/>
                <a:gd name="connsiteY170" fmla="*/ 1683 h 10000"/>
                <a:gd name="connsiteX171" fmla="*/ 8667 w 10000"/>
                <a:gd name="connsiteY171" fmla="*/ 1683 h 10000"/>
                <a:gd name="connsiteX172" fmla="*/ 8785 w 10000"/>
                <a:gd name="connsiteY172" fmla="*/ 1749 h 10000"/>
                <a:gd name="connsiteX173" fmla="*/ 8853 w 10000"/>
                <a:gd name="connsiteY173" fmla="*/ 1657 h 10000"/>
                <a:gd name="connsiteX174" fmla="*/ 8996 w 10000"/>
                <a:gd name="connsiteY174" fmla="*/ 1700 h 10000"/>
                <a:gd name="connsiteX175" fmla="*/ 9070 w 10000"/>
                <a:gd name="connsiteY175" fmla="*/ 1649 h 10000"/>
                <a:gd name="connsiteX176" fmla="*/ 9126 w 10000"/>
                <a:gd name="connsiteY176" fmla="*/ 1657 h 10000"/>
                <a:gd name="connsiteX177" fmla="*/ 9184 w 10000"/>
                <a:gd name="connsiteY177" fmla="*/ 1609 h 10000"/>
                <a:gd name="connsiteX178" fmla="*/ 9174 w 10000"/>
                <a:gd name="connsiteY178" fmla="*/ 1557 h 10000"/>
                <a:gd name="connsiteX179" fmla="*/ 9257 w 10000"/>
                <a:gd name="connsiteY179" fmla="*/ 1531 h 10000"/>
                <a:gd name="connsiteX180" fmla="*/ 9315 w 10000"/>
                <a:gd name="connsiteY180" fmla="*/ 1447 h 10000"/>
                <a:gd name="connsiteX181" fmla="*/ 9484 w 10000"/>
                <a:gd name="connsiteY181" fmla="*/ 1456 h 10000"/>
                <a:gd name="connsiteX182" fmla="*/ 9729 w 10000"/>
                <a:gd name="connsiteY182" fmla="*/ 1700 h 10000"/>
                <a:gd name="connsiteX183" fmla="*/ 9775 w 10000"/>
                <a:gd name="connsiteY183" fmla="*/ 1784 h 10000"/>
                <a:gd name="connsiteX184" fmla="*/ 9942 w 10000"/>
                <a:gd name="connsiteY184" fmla="*/ 1894 h 10000"/>
                <a:gd name="connsiteX185" fmla="*/ 10000 w 10000"/>
                <a:gd name="connsiteY185" fmla="*/ 1994 h 10000"/>
                <a:gd name="connsiteX186" fmla="*/ 9870 w 10000"/>
                <a:gd name="connsiteY186" fmla="*/ 2130 h 10000"/>
                <a:gd name="connsiteX187" fmla="*/ 9775 w 10000"/>
                <a:gd name="connsiteY187" fmla="*/ 2180 h 10000"/>
                <a:gd name="connsiteX188" fmla="*/ 9824 w 10000"/>
                <a:gd name="connsiteY188" fmla="*/ 2323 h 10000"/>
                <a:gd name="connsiteX189" fmla="*/ 9679 w 10000"/>
                <a:gd name="connsiteY189" fmla="*/ 2433 h 10000"/>
                <a:gd name="connsiteX190" fmla="*/ 9598 w 10000"/>
                <a:gd name="connsiteY190" fmla="*/ 2458 h 10000"/>
                <a:gd name="connsiteX191" fmla="*/ 9598 w 10000"/>
                <a:gd name="connsiteY191" fmla="*/ 2533 h 10000"/>
                <a:gd name="connsiteX192" fmla="*/ 9493 w 10000"/>
                <a:gd name="connsiteY192" fmla="*/ 2677 h 10000"/>
                <a:gd name="connsiteX193" fmla="*/ 9422 w 10000"/>
                <a:gd name="connsiteY193" fmla="*/ 2685 h 10000"/>
                <a:gd name="connsiteX194" fmla="*/ 9435 w 10000"/>
                <a:gd name="connsiteY194" fmla="*/ 2785 h 10000"/>
                <a:gd name="connsiteX195" fmla="*/ 9371 w 10000"/>
                <a:gd name="connsiteY195" fmla="*/ 2860 h 10000"/>
                <a:gd name="connsiteX196" fmla="*/ 9389 w 10000"/>
                <a:gd name="connsiteY196" fmla="*/ 3198 h 10000"/>
                <a:gd name="connsiteX197" fmla="*/ 9422 w 10000"/>
                <a:gd name="connsiteY197" fmla="*/ 3223 h 10000"/>
                <a:gd name="connsiteX198" fmla="*/ 9410 w 10000"/>
                <a:gd name="connsiteY198" fmla="*/ 3333 h 10000"/>
                <a:gd name="connsiteX199" fmla="*/ 9389 w 10000"/>
                <a:gd name="connsiteY199" fmla="*/ 3433 h 10000"/>
                <a:gd name="connsiteX200" fmla="*/ 9304 w 10000"/>
                <a:gd name="connsiteY200" fmla="*/ 3483 h 10000"/>
                <a:gd name="connsiteX201" fmla="*/ 9151 w 10000"/>
                <a:gd name="connsiteY201" fmla="*/ 3442 h 10000"/>
                <a:gd name="connsiteX202" fmla="*/ 9081 w 10000"/>
                <a:gd name="connsiteY202" fmla="*/ 3501 h 10000"/>
                <a:gd name="connsiteX203" fmla="*/ 9091 w 10000"/>
                <a:gd name="connsiteY203" fmla="*/ 3551 h 10000"/>
                <a:gd name="connsiteX204" fmla="*/ 9042 w 10000"/>
                <a:gd name="connsiteY204" fmla="*/ 3651 h 10000"/>
                <a:gd name="connsiteX205" fmla="*/ 8961 w 10000"/>
                <a:gd name="connsiteY205" fmla="*/ 3720 h 10000"/>
                <a:gd name="connsiteX206" fmla="*/ 8938 w 10000"/>
                <a:gd name="connsiteY206" fmla="*/ 3838 h 10000"/>
                <a:gd name="connsiteX207" fmla="*/ 8880 w 10000"/>
                <a:gd name="connsiteY207" fmla="*/ 3939 h 10000"/>
                <a:gd name="connsiteX208" fmla="*/ 8890 w 10000"/>
                <a:gd name="connsiteY208" fmla="*/ 4006 h 10000"/>
                <a:gd name="connsiteX209" fmla="*/ 8867 w 10000"/>
                <a:gd name="connsiteY209" fmla="*/ 4074 h 10000"/>
                <a:gd name="connsiteX210" fmla="*/ 8913 w 10000"/>
                <a:gd name="connsiteY210" fmla="*/ 4132 h 10000"/>
                <a:gd name="connsiteX211" fmla="*/ 8843 w 10000"/>
                <a:gd name="connsiteY211" fmla="*/ 4224 h 10000"/>
                <a:gd name="connsiteX212" fmla="*/ 8726 w 10000"/>
                <a:gd name="connsiteY212" fmla="*/ 4082 h 10000"/>
                <a:gd name="connsiteX213" fmla="*/ 8726 w 10000"/>
                <a:gd name="connsiteY213" fmla="*/ 3972 h 10000"/>
                <a:gd name="connsiteX214" fmla="*/ 8691 w 10000"/>
                <a:gd name="connsiteY214" fmla="*/ 3955 h 10000"/>
                <a:gd name="connsiteX215" fmla="*/ 8547 w 10000"/>
                <a:gd name="connsiteY215" fmla="*/ 4030 h 10000"/>
                <a:gd name="connsiteX216" fmla="*/ 8323 w 10000"/>
                <a:gd name="connsiteY216" fmla="*/ 4207 h 10000"/>
                <a:gd name="connsiteX217" fmla="*/ 8193 w 10000"/>
                <a:gd name="connsiteY217" fmla="*/ 4334 h 10000"/>
                <a:gd name="connsiteX218" fmla="*/ 7992 w 10000"/>
                <a:gd name="connsiteY218" fmla="*/ 4401 h 10000"/>
                <a:gd name="connsiteX219" fmla="*/ 7920 w 10000"/>
                <a:gd name="connsiteY219" fmla="*/ 4501 h 10000"/>
                <a:gd name="connsiteX220" fmla="*/ 7863 w 10000"/>
                <a:gd name="connsiteY220" fmla="*/ 4535 h 10000"/>
                <a:gd name="connsiteX221" fmla="*/ 7638 w 10000"/>
                <a:gd name="connsiteY221" fmla="*/ 4627 h 10000"/>
                <a:gd name="connsiteX222" fmla="*/ 7449 w 10000"/>
                <a:gd name="connsiteY222" fmla="*/ 4737 h 10000"/>
                <a:gd name="connsiteX223" fmla="*/ 7404 w 10000"/>
                <a:gd name="connsiteY223" fmla="*/ 4823 h 10000"/>
                <a:gd name="connsiteX224" fmla="*/ 7330 w 10000"/>
                <a:gd name="connsiteY224" fmla="*/ 4863 h 10000"/>
                <a:gd name="connsiteX225" fmla="*/ 7426 w 10000"/>
                <a:gd name="connsiteY225" fmla="*/ 4972 h 10000"/>
                <a:gd name="connsiteX226" fmla="*/ 7520 w 10000"/>
                <a:gd name="connsiteY226" fmla="*/ 5056 h 10000"/>
                <a:gd name="connsiteX227" fmla="*/ 7650 w 10000"/>
                <a:gd name="connsiteY227" fmla="*/ 5091 h 10000"/>
                <a:gd name="connsiteX228" fmla="*/ 7603 w 10000"/>
                <a:gd name="connsiteY228" fmla="*/ 5150 h 10000"/>
                <a:gd name="connsiteX229" fmla="*/ 7696 w 10000"/>
                <a:gd name="connsiteY229" fmla="*/ 5167 h 10000"/>
                <a:gd name="connsiteX230" fmla="*/ 7696 w 10000"/>
                <a:gd name="connsiteY230" fmla="*/ 5267 h 10000"/>
                <a:gd name="connsiteX231" fmla="*/ 7768 w 10000"/>
                <a:gd name="connsiteY231" fmla="*/ 5343 h 10000"/>
                <a:gd name="connsiteX232" fmla="*/ 7884 w 10000"/>
                <a:gd name="connsiteY232" fmla="*/ 5327 h 10000"/>
                <a:gd name="connsiteX233" fmla="*/ 7934 w 10000"/>
                <a:gd name="connsiteY233" fmla="*/ 5243 h 10000"/>
                <a:gd name="connsiteX234" fmla="*/ 8027 w 10000"/>
                <a:gd name="connsiteY234" fmla="*/ 5234 h 10000"/>
                <a:gd name="connsiteX235" fmla="*/ 8038 w 10000"/>
                <a:gd name="connsiteY235" fmla="*/ 5167 h 10000"/>
                <a:gd name="connsiteX236" fmla="*/ 8159 w 10000"/>
                <a:gd name="connsiteY236" fmla="*/ 5167 h 10000"/>
                <a:gd name="connsiteX237" fmla="*/ 8110 w 10000"/>
                <a:gd name="connsiteY237" fmla="*/ 5251 h 10000"/>
                <a:gd name="connsiteX238" fmla="*/ 8226 w 10000"/>
                <a:gd name="connsiteY238" fmla="*/ 5292 h 10000"/>
                <a:gd name="connsiteX239" fmla="*/ 8205 w 10000"/>
                <a:gd name="connsiteY239" fmla="*/ 5368 h 10000"/>
                <a:gd name="connsiteX240" fmla="*/ 8027 w 10000"/>
                <a:gd name="connsiteY240" fmla="*/ 5377 h 10000"/>
                <a:gd name="connsiteX241" fmla="*/ 7899 w 10000"/>
                <a:gd name="connsiteY241" fmla="*/ 5427 h 10000"/>
                <a:gd name="connsiteX242" fmla="*/ 7782 w 10000"/>
                <a:gd name="connsiteY242" fmla="*/ 5454 h 10000"/>
                <a:gd name="connsiteX243" fmla="*/ 7782 w 10000"/>
                <a:gd name="connsiteY243" fmla="*/ 5571 h 10000"/>
                <a:gd name="connsiteX244" fmla="*/ 7899 w 10000"/>
                <a:gd name="connsiteY244" fmla="*/ 5698 h 10000"/>
                <a:gd name="connsiteX245" fmla="*/ 7803 w 10000"/>
                <a:gd name="connsiteY245" fmla="*/ 5815 h 10000"/>
                <a:gd name="connsiteX246" fmla="*/ 7613 w 10000"/>
                <a:gd name="connsiteY246" fmla="*/ 5830 h 10000"/>
                <a:gd name="connsiteX247" fmla="*/ 7638 w 10000"/>
                <a:gd name="connsiteY247" fmla="*/ 5965 h 10000"/>
                <a:gd name="connsiteX248" fmla="*/ 7627 w 10000"/>
                <a:gd name="connsiteY248" fmla="*/ 6051 h 10000"/>
                <a:gd name="connsiteX249" fmla="*/ 7567 w 10000"/>
                <a:gd name="connsiteY249" fmla="*/ 6092 h 10000"/>
                <a:gd name="connsiteX250" fmla="*/ 7449 w 10000"/>
                <a:gd name="connsiteY250" fmla="*/ 6058 h 10000"/>
                <a:gd name="connsiteX251" fmla="*/ 7345 w 10000"/>
                <a:gd name="connsiteY251" fmla="*/ 5949 h 10000"/>
                <a:gd name="connsiteX252" fmla="*/ 7226 w 10000"/>
                <a:gd name="connsiteY252" fmla="*/ 6034 h 10000"/>
                <a:gd name="connsiteX253" fmla="*/ 7108 w 10000"/>
                <a:gd name="connsiteY253" fmla="*/ 5975 h 10000"/>
                <a:gd name="connsiteX254" fmla="*/ 7095 w 10000"/>
                <a:gd name="connsiteY254" fmla="*/ 5942 h 10000"/>
                <a:gd name="connsiteX255" fmla="*/ 6928 w 10000"/>
                <a:gd name="connsiteY255" fmla="*/ 5865 h 10000"/>
                <a:gd name="connsiteX256" fmla="*/ 6882 w 10000"/>
                <a:gd name="connsiteY256" fmla="*/ 5882 h 10000"/>
                <a:gd name="connsiteX257" fmla="*/ 6905 w 10000"/>
                <a:gd name="connsiteY257" fmla="*/ 5975 h 10000"/>
                <a:gd name="connsiteX258" fmla="*/ 6812 w 10000"/>
                <a:gd name="connsiteY258" fmla="*/ 6092 h 10000"/>
                <a:gd name="connsiteX259" fmla="*/ 6882 w 10000"/>
                <a:gd name="connsiteY259" fmla="*/ 6118 h 10000"/>
                <a:gd name="connsiteX260" fmla="*/ 7014 w 10000"/>
                <a:gd name="connsiteY260" fmla="*/ 6100 h 10000"/>
                <a:gd name="connsiteX261" fmla="*/ 7037 w 10000"/>
                <a:gd name="connsiteY261" fmla="*/ 6142 h 10000"/>
                <a:gd name="connsiteX262" fmla="*/ 7014 w 10000"/>
                <a:gd name="connsiteY262" fmla="*/ 6194 h 10000"/>
                <a:gd name="connsiteX263" fmla="*/ 7060 w 10000"/>
                <a:gd name="connsiteY263" fmla="*/ 6260 h 10000"/>
                <a:gd name="connsiteX264" fmla="*/ 7166 w 10000"/>
                <a:gd name="connsiteY264" fmla="*/ 6304 h 10000"/>
                <a:gd name="connsiteX265" fmla="*/ 7143 w 10000"/>
                <a:gd name="connsiteY265" fmla="*/ 6405 h 10000"/>
                <a:gd name="connsiteX266" fmla="*/ 7213 w 10000"/>
                <a:gd name="connsiteY266" fmla="*/ 6455 h 10000"/>
                <a:gd name="connsiteX267" fmla="*/ 7129 w 10000"/>
                <a:gd name="connsiteY267" fmla="*/ 6505 h 10000"/>
                <a:gd name="connsiteX268" fmla="*/ 7108 w 10000"/>
                <a:gd name="connsiteY268" fmla="*/ 6689 h 10000"/>
                <a:gd name="connsiteX269" fmla="*/ 7060 w 10000"/>
                <a:gd name="connsiteY269" fmla="*/ 6697 h 10000"/>
                <a:gd name="connsiteX270" fmla="*/ 7118 w 10000"/>
                <a:gd name="connsiteY270" fmla="*/ 6781 h 10000"/>
                <a:gd name="connsiteX271" fmla="*/ 7129 w 10000"/>
                <a:gd name="connsiteY271" fmla="*/ 6924 h 10000"/>
                <a:gd name="connsiteX272" fmla="*/ 7189 w 10000"/>
                <a:gd name="connsiteY272" fmla="*/ 6958 h 10000"/>
                <a:gd name="connsiteX273" fmla="*/ 7203 w 10000"/>
                <a:gd name="connsiteY273" fmla="*/ 7002 h 10000"/>
                <a:gd name="connsiteX274" fmla="*/ 7249 w 10000"/>
                <a:gd name="connsiteY274" fmla="*/ 7010 h 10000"/>
                <a:gd name="connsiteX275" fmla="*/ 7257 w 10000"/>
                <a:gd name="connsiteY275" fmla="*/ 7093 h 10000"/>
                <a:gd name="connsiteX276" fmla="*/ 7236 w 10000"/>
                <a:gd name="connsiteY276" fmla="*/ 7153 h 10000"/>
                <a:gd name="connsiteX277" fmla="*/ 7358 w 10000"/>
                <a:gd name="connsiteY277" fmla="*/ 7187 h 10000"/>
                <a:gd name="connsiteX278" fmla="*/ 7532 w 10000"/>
                <a:gd name="connsiteY278" fmla="*/ 7117 h 10000"/>
                <a:gd name="connsiteX279" fmla="*/ 7791 w 10000"/>
                <a:gd name="connsiteY279" fmla="*/ 6984 h 10000"/>
                <a:gd name="connsiteX280" fmla="*/ 7863 w 10000"/>
                <a:gd name="connsiteY280" fmla="*/ 6984 h 10000"/>
                <a:gd name="connsiteX281" fmla="*/ 7863 w 10000"/>
                <a:gd name="connsiteY281" fmla="*/ 7085 h 10000"/>
                <a:gd name="connsiteX282" fmla="*/ 7911 w 10000"/>
                <a:gd name="connsiteY282" fmla="*/ 7101 h 10000"/>
                <a:gd name="connsiteX283" fmla="*/ 7992 w 10000"/>
                <a:gd name="connsiteY283" fmla="*/ 7220 h 10000"/>
                <a:gd name="connsiteX284" fmla="*/ 8050 w 10000"/>
                <a:gd name="connsiteY284" fmla="*/ 7229 h 10000"/>
                <a:gd name="connsiteX285" fmla="*/ 8015 w 10000"/>
                <a:gd name="connsiteY285" fmla="*/ 7296 h 10000"/>
                <a:gd name="connsiteX286" fmla="*/ 8110 w 10000"/>
                <a:gd name="connsiteY286" fmla="*/ 7447 h 10000"/>
                <a:gd name="connsiteX287" fmla="*/ 8110 w 10000"/>
                <a:gd name="connsiteY287" fmla="*/ 7522 h 10000"/>
                <a:gd name="connsiteX288" fmla="*/ 8159 w 10000"/>
                <a:gd name="connsiteY288" fmla="*/ 7608 h 10000"/>
                <a:gd name="connsiteX289" fmla="*/ 8085 w 10000"/>
                <a:gd name="connsiteY289" fmla="*/ 7674 h 10000"/>
                <a:gd name="connsiteX290" fmla="*/ 8004 w 10000"/>
                <a:gd name="connsiteY290" fmla="*/ 7666 h 10000"/>
                <a:gd name="connsiteX291" fmla="*/ 8004 w 10000"/>
                <a:gd name="connsiteY291" fmla="*/ 7709 h 10000"/>
                <a:gd name="connsiteX292" fmla="*/ 8085 w 10000"/>
                <a:gd name="connsiteY292" fmla="*/ 7758 h 10000"/>
                <a:gd name="connsiteX293" fmla="*/ 8122 w 10000"/>
                <a:gd name="connsiteY293" fmla="*/ 7725 h 10000"/>
                <a:gd name="connsiteX294" fmla="*/ 8193 w 10000"/>
                <a:gd name="connsiteY294" fmla="*/ 7800 h 10000"/>
                <a:gd name="connsiteX295" fmla="*/ 8277 w 10000"/>
                <a:gd name="connsiteY295" fmla="*/ 7800 h 10000"/>
                <a:gd name="connsiteX296" fmla="*/ 8226 w 10000"/>
                <a:gd name="connsiteY296" fmla="*/ 8012 h 10000"/>
                <a:gd name="connsiteX297" fmla="*/ 8193 w 10000"/>
                <a:gd name="connsiteY297" fmla="*/ 8054 h 10000"/>
                <a:gd name="connsiteX298" fmla="*/ 8085 w 10000"/>
                <a:gd name="connsiteY298" fmla="*/ 8037 h 10000"/>
                <a:gd name="connsiteX299" fmla="*/ 7957 w 10000"/>
                <a:gd name="connsiteY299" fmla="*/ 8062 h 10000"/>
                <a:gd name="connsiteX300" fmla="*/ 7911 w 10000"/>
                <a:gd name="connsiteY300" fmla="*/ 8112 h 10000"/>
                <a:gd name="connsiteX301" fmla="*/ 7899 w 10000"/>
                <a:gd name="connsiteY301" fmla="*/ 8163 h 10000"/>
                <a:gd name="connsiteX302" fmla="*/ 7818 w 10000"/>
                <a:gd name="connsiteY302" fmla="*/ 8220 h 10000"/>
                <a:gd name="connsiteX303" fmla="*/ 7687 w 10000"/>
                <a:gd name="connsiteY303" fmla="*/ 8230 h 10000"/>
                <a:gd name="connsiteX304" fmla="*/ 7661 w 10000"/>
                <a:gd name="connsiteY304" fmla="*/ 8255 h 10000"/>
                <a:gd name="connsiteX305" fmla="*/ 7578 w 10000"/>
                <a:gd name="connsiteY305" fmla="*/ 8212 h 10000"/>
                <a:gd name="connsiteX306" fmla="*/ 7499 w 10000"/>
                <a:gd name="connsiteY306" fmla="*/ 8220 h 10000"/>
                <a:gd name="connsiteX307" fmla="*/ 7449 w 10000"/>
                <a:gd name="connsiteY307" fmla="*/ 8188 h 10000"/>
                <a:gd name="connsiteX308" fmla="*/ 7345 w 10000"/>
                <a:gd name="connsiteY308" fmla="*/ 8171 h 10000"/>
                <a:gd name="connsiteX309" fmla="*/ 7368 w 10000"/>
                <a:gd name="connsiteY309" fmla="*/ 8230 h 10000"/>
                <a:gd name="connsiteX310" fmla="*/ 7319 w 10000"/>
                <a:gd name="connsiteY310" fmla="*/ 8289 h 10000"/>
                <a:gd name="connsiteX311" fmla="*/ 7143 w 10000"/>
                <a:gd name="connsiteY311" fmla="*/ 8281 h 10000"/>
                <a:gd name="connsiteX312" fmla="*/ 7085 w 10000"/>
                <a:gd name="connsiteY312" fmla="*/ 8255 h 10000"/>
                <a:gd name="connsiteX313" fmla="*/ 6990 w 10000"/>
                <a:gd name="connsiteY313" fmla="*/ 8281 h 10000"/>
                <a:gd name="connsiteX314" fmla="*/ 6977 w 10000"/>
                <a:gd name="connsiteY314" fmla="*/ 8364 h 10000"/>
                <a:gd name="connsiteX315" fmla="*/ 6799 w 10000"/>
                <a:gd name="connsiteY315" fmla="*/ 8458 h 10000"/>
                <a:gd name="connsiteX316" fmla="*/ 6741 w 10000"/>
                <a:gd name="connsiteY316" fmla="*/ 8407 h 10000"/>
                <a:gd name="connsiteX317" fmla="*/ 6613 w 10000"/>
                <a:gd name="connsiteY317" fmla="*/ 8431 h 10000"/>
                <a:gd name="connsiteX318" fmla="*/ 6530 w 10000"/>
                <a:gd name="connsiteY318" fmla="*/ 8458 h 10000"/>
                <a:gd name="connsiteX319" fmla="*/ 6518 w 10000"/>
                <a:gd name="connsiteY319" fmla="*/ 8498 h 10000"/>
                <a:gd name="connsiteX320" fmla="*/ 6336 w 10000"/>
                <a:gd name="connsiteY320" fmla="*/ 8591 h 10000"/>
                <a:gd name="connsiteX321" fmla="*/ 6236 w 10000"/>
                <a:gd name="connsiteY321" fmla="*/ 8574 h 10000"/>
                <a:gd name="connsiteX322" fmla="*/ 6128 w 10000"/>
                <a:gd name="connsiteY322" fmla="*/ 8607 h 10000"/>
                <a:gd name="connsiteX323" fmla="*/ 6045 w 10000"/>
                <a:gd name="connsiteY323" fmla="*/ 8660 h 10000"/>
                <a:gd name="connsiteX324" fmla="*/ 5927 w 10000"/>
                <a:gd name="connsiteY324" fmla="*/ 8693 h 10000"/>
                <a:gd name="connsiteX325" fmla="*/ 5936 w 10000"/>
                <a:gd name="connsiteY325" fmla="*/ 8742 h 10000"/>
                <a:gd name="connsiteX326" fmla="*/ 5834 w 10000"/>
                <a:gd name="connsiteY326" fmla="*/ 8776 h 10000"/>
                <a:gd name="connsiteX327" fmla="*/ 5677 w 10000"/>
                <a:gd name="connsiteY327" fmla="*/ 8920 h 10000"/>
                <a:gd name="connsiteX328" fmla="*/ 5656 w 10000"/>
                <a:gd name="connsiteY328" fmla="*/ 8980 h 10000"/>
                <a:gd name="connsiteX329" fmla="*/ 5607 w 10000"/>
                <a:gd name="connsiteY329" fmla="*/ 8962 h 10000"/>
                <a:gd name="connsiteX330" fmla="*/ 5631 w 10000"/>
                <a:gd name="connsiteY330" fmla="*/ 8920 h 10000"/>
                <a:gd name="connsiteX331" fmla="*/ 5478 w 10000"/>
                <a:gd name="connsiteY331" fmla="*/ 8702 h 10000"/>
                <a:gd name="connsiteX332" fmla="*/ 5478 w 10000"/>
                <a:gd name="connsiteY332" fmla="*/ 8616 h 10000"/>
                <a:gd name="connsiteX333" fmla="*/ 5410 w 10000"/>
                <a:gd name="connsiteY333" fmla="*/ 8616 h 10000"/>
                <a:gd name="connsiteX334" fmla="*/ 5191 w 10000"/>
                <a:gd name="connsiteY334" fmla="*/ 8533 h 10000"/>
                <a:gd name="connsiteX335" fmla="*/ 5066 w 10000"/>
                <a:gd name="connsiteY335" fmla="*/ 8574 h 10000"/>
                <a:gd name="connsiteX336" fmla="*/ 5029 w 10000"/>
                <a:gd name="connsiteY336" fmla="*/ 8625 h 10000"/>
                <a:gd name="connsiteX337" fmla="*/ 5122 w 10000"/>
                <a:gd name="connsiteY337" fmla="*/ 8684 h 10000"/>
                <a:gd name="connsiteX338" fmla="*/ 5145 w 10000"/>
                <a:gd name="connsiteY338" fmla="*/ 8734 h 10000"/>
                <a:gd name="connsiteX339" fmla="*/ 5087 w 10000"/>
                <a:gd name="connsiteY339" fmla="*/ 8785 h 10000"/>
                <a:gd name="connsiteX340" fmla="*/ 5100 w 10000"/>
                <a:gd name="connsiteY340" fmla="*/ 8826 h 10000"/>
                <a:gd name="connsiteX341" fmla="*/ 5077 w 10000"/>
                <a:gd name="connsiteY341" fmla="*/ 8912 h 10000"/>
                <a:gd name="connsiteX342" fmla="*/ 5087 w 10000"/>
                <a:gd name="connsiteY342" fmla="*/ 8996 h 10000"/>
                <a:gd name="connsiteX343" fmla="*/ 5159 w 10000"/>
                <a:gd name="connsiteY343" fmla="*/ 9130 h 10000"/>
                <a:gd name="connsiteX344" fmla="*/ 5087 w 10000"/>
                <a:gd name="connsiteY344" fmla="*/ 9179 h 10000"/>
                <a:gd name="connsiteX345" fmla="*/ 5100 w 10000"/>
                <a:gd name="connsiteY345" fmla="*/ 9224 h 10000"/>
                <a:gd name="connsiteX346" fmla="*/ 5040 w 10000"/>
                <a:gd name="connsiteY346" fmla="*/ 9240 h 10000"/>
                <a:gd name="connsiteX347" fmla="*/ 5006 w 10000"/>
                <a:gd name="connsiteY347" fmla="*/ 9265 h 10000"/>
                <a:gd name="connsiteX348" fmla="*/ 4779 w 10000"/>
                <a:gd name="connsiteY348" fmla="*/ 9248 h 10000"/>
                <a:gd name="connsiteX349" fmla="*/ 4745 w 10000"/>
                <a:gd name="connsiteY349" fmla="*/ 9197 h 10000"/>
                <a:gd name="connsiteX350" fmla="*/ 4673 w 10000"/>
                <a:gd name="connsiteY350" fmla="*/ 9232 h 10000"/>
                <a:gd name="connsiteX351" fmla="*/ 4522 w 10000"/>
                <a:gd name="connsiteY351" fmla="*/ 9214 h 10000"/>
                <a:gd name="connsiteX352" fmla="*/ 4416 w 10000"/>
                <a:gd name="connsiteY352" fmla="*/ 9240 h 10000"/>
                <a:gd name="connsiteX353" fmla="*/ 4354 w 10000"/>
                <a:gd name="connsiteY353" fmla="*/ 9062 h 10000"/>
                <a:gd name="connsiteX354" fmla="*/ 4295 w 10000"/>
                <a:gd name="connsiteY354" fmla="*/ 9055 h 10000"/>
                <a:gd name="connsiteX355" fmla="*/ 4224 w 10000"/>
                <a:gd name="connsiteY355" fmla="*/ 8945 h 10000"/>
                <a:gd name="connsiteX356" fmla="*/ 4263 w 10000"/>
                <a:gd name="connsiteY356" fmla="*/ 8895 h 10000"/>
                <a:gd name="connsiteX357" fmla="*/ 4344 w 10000"/>
                <a:gd name="connsiteY357" fmla="*/ 8920 h 10000"/>
                <a:gd name="connsiteX358" fmla="*/ 4381 w 10000"/>
                <a:gd name="connsiteY358" fmla="*/ 8860 h 10000"/>
                <a:gd name="connsiteX359" fmla="*/ 4323 w 10000"/>
                <a:gd name="connsiteY359" fmla="*/ 8818 h 10000"/>
                <a:gd name="connsiteX360" fmla="*/ 4354 w 10000"/>
                <a:gd name="connsiteY360" fmla="*/ 8776 h 10000"/>
                <a:gd name="connsiteX361" fmla="*/ 4203 w 10000"/>
                <a:gd name="connsiteY361" fmla="*/ 8693 h 10000"/>
                <a:gd name="connsiteX362" fmla="*/ 4213 w 10000"/>
                <a:gd name="connsiteY362" fmla="*/ 8650 h 10000"/>
                <a:gd name="connsiteX363" fmla="*/ 4120 w 10000"/>
                <a:gd name="connsiteY363" fmla="*/ 8607 h 10000"/>
                <a:gd name="connsiteX364" fmla="*/ 4178 w 10000"/>
                <a:gd name="connsiteY364" fmla="*/ 8559 h 10000"/>
                <a:gd name="connsiteX365" fmla="*/ 4154 w 10000"/>
                <a:gd name="connsiteY365" fmla="*/ 8498 h 10000"/>
                <a:gd name="connsiteX366" fmla="*/ 4048 w 10000"/>
                <a:gd name="connsiteY366" fmla="*/ 8407 h 10000"/>
                <a:gd name="connsiteX367" fmla="*/ 3979 w 10000"/>
                <a:gd name="connsiteY367" fmla="*/ 8329 h 10000"/>
                <a:gd name="connsiteX368" fmla="*/ 3837 w 10000"/>
                <a:gd name="connsiteY368" fmla="*/ 8364 h 10000"/>
                <a:gd name="connsiteX369" fmla="*/ 3756 w 10000"/>
                <a:gd name="connsiteY369" fmla="*/ 8356 h 10000"/>
                <a:gd name="connsiteX370" fmla="*/ 3708 w 10000"/>
                <a:gd name="connsiteY370" fmla="*/ 8431 h 10000"/>
                <a:gd name="connsiteX371" fmla="*/ 3544 w 10000"/>
                <a:gd name="connsiteY371" fmla="*/ 8440 h 10000"/>
                <a:gd name="connsiteX372" fmla="*/ 3482 w 10000"/>
                <a:gd name="connsiteY372" fmla="*/ 8431 h 10000"/>
                <a:gd name="connsiteX373" fmla="*/ 3342 w 10000"/>
                <a:gd name="connsiteY373" fmla="*/ 8490 h 10000"/>
                <a:gd name="connsiteX374" fmla="*/ 3356 w 10000"/>
                <a:gd name="connsiteY374" fmla="*/ 8607 h 10000"/>
                <a:gd name="connsiteX375" fmla="*/ 3319 w 10000"/>
                <a:gd name="connsiteY375" fmla="*/ 8684 h 10000"/>
                <a:gd name="connsiteX376" fmla="*/ 3319 w 10000"/>
                <a:gd name="connsiteY376" fmla="*/ 8750 h 10000"/>
                <a:gd name="connsiteX377" fmla="*/ 3199 w 10000"/>
                <a:gd name="connsiteY377" fmla="*/ 8802 h 10000"/>
                <a:gd name="connsiteX378" fmla="*/ 3070 w 10000"/>
                <a:gd name="connsiteY378" fmla="*/ 8811 h 10000"/>
                <a:gd name="connsiteX379" fmla="*/ 3033 w 10000"/>
                <a:gd name="connsiteY379" fmla="*/ 8785 h 10000"/>
                <a:gd name="connsiteX380" fmla="*/ 2917 w 10000"/>
                <a:gd name="connsiteY380" fmla="*/ 8759 h 10000"/>
                <a:gd name="connsiteX381" fmla="*/ 2850 w 10000"/>
                <a:gd name="connsiteY381" fmla="*/ 8811 h 10000"/>
                <a:gd name="connsiteX382" fmla="*/ 2832 w 10000"/>
                <a:gd name="connsiteY382" fmla="*/ 8860 h 10000"/>
                <a:gd name="connsiteX383" fmla="*/ 2762 w 10000"/>
                <a:gd name="connsiteY383" fmla="*/ 8869 h 10000"/>
                <a:gd name="connsiteX384" fmla="*/ 2751 w 10000"/>
                <a:gd name="connsiteY384" fmla="*/ 8920 h 10000"/>
                <a:gd name="connsiteX385" fmla="*/ 2623 w 10000"/>
                <a:gd name="connsiteY385" fmla="*/ 8802 h 10000"/>
                <a:gd name="connsiteX386" fmla="*/ 2040 w 10000"/>
                <a:gd name="connsiteY386" fmla="*/ 9278 h 10000"/>
                <a:gd name="connsiteX387" fmla="*/ 1182 w 10000"/>
                <a:gd name="connsiteY387" fmla="*/ 9449 h 10000"/>
                <a:gd name="connsiteX0" fmla="*/ 1182 w 10000"/>
                <a:gd name="connsiteY0" fmla="*/ 9449 h 10000"/>
                <a:gd name="connsiteX1" fmla="*/ 1275 w 10000"/>
                <a:gd name="connsiteY1" fmla="*/ 9779 h 10000"/>
                <a:gd name="connsiteX2" fmla="*/ 426 w 10000"/>
                <a:gd name="connsiteY2" fmla="*/ 9912 h 10000"/>
                <a:gd name="connsiteX3" fmla="*/ 389 w 10000"/>
                <a:gd name="connsiteY3" fmla="*/ 9998 h 10000"/>
                <a:gd name="connsiteX4" fmla="*/ 238 w 10000"/>
                <a:gd name="connsiteY4" fmla="*/ 9980 h 10000"/>
                <a:gd name="connsiteX5" fmla="*/ 107 w 10000"/>
                <a:gd name="connsiteY5" fmla="*/ 9938 h 10000"/>
                <a:gd name="connsiteX6" fmla="*/ 0 w 10000"/>
                <a:gd name="connsiteY6" fmla="*/ 9964 h 10000"/>
                <a:gd name="connsiteX7" fmla="*/ 602 w 10000"/>
                <a:gd name="connsiteY7" fmla="*/ 6773 h 10000"/>
                <a:gd name="connsiteX8" fmla="*/ 874 w 10000"/>
                <a:gd name="connsiteY8" fmla="*/ 6781 h 10000"/>
                <a:gd name="connsiteX9" fmla="*/ 967 w 10000"/>
                <a:gd name="connsiteY9" fmla="*/ 6807 h 10000"/>
                <a:gd name="connsiteX10" fmla="*/ 1168 w 10000"/>
                <a:gd name="connsiteY10" fmla="*/ 6681 h 10000"/>
                <a:gd name="connsiteX11" fmla="*/ 1275 w 10000"/>
                <a:gd name="connsiteY11" fmla="*/ 6672 h 10000"/>
                <a:gd name="connsiteX12" fmla="*/ 1369 w 10000"/>
                <a:gd name="connsiteY12" fmla="*/ 6597 h 10000"/>
                <a:gd name="connsiteX13" fmla="*/ 1487 w 10000"/>
                <a:gd name="connsiteY13" fmla="*/ 6540 h 10000"/>
                <a:gd name="connsiteX14" fmla="*/ 1605 w 10000"/>
                <a:gd name="connsiteY14" fmla="*/ 6413 h 10000"/>
                <a:gd name="connsiteX15" fmla="*/ 1629 w 10000"/>
                <a:gd name="connsiteY15" fmla="*/ 6337 h 10000"/>
                <a:gd name="connsiteX16" fmla="*/ 1770 w 10000"/>
                <a:gd name="connsiteY16" fmla="*/ 6304 h 10000"/>
                <a:gd name="connsiteX17" fmla="*/ 1936 w 10000"/>
                <a:gd name="connsiteY17" fmla="*/ 6345 h 10000"/>
                <a:gd name="connsiteX18" fmla="*/ 2077 w 10000"/>
                <a:gd name="connsiteY18" fmla="*/ 6329 h 10000"/>
                <a:gd name="connsiteX19" fmla="*/ 2221 w 10000"/>
                <a:gd name="connsiteY19" fmla="*/ 6337 h 10000"/>
                <a:gd name="connsiteX20" fmla="*/ 2470 w 10000"/>
                <a:gd name="connsiteY20" fmla="*/ 6284 h 10000"/>
                <a:gd name="connsiteX21" fmla="*/ 2632 w 10000"/>
                <a:gd name="connsiteY21" fmla="*/ 6159 h 10000"/>
                <a:gd name="connsiteX22" fmla="*/ 2700 w 10000"/>
                <a:gd name="connsiteY22" fmla="*/ 6118 h 10000"/>
                <a:gd name="connsiteX23" fmla="*/ 2811 w 10000"/>
                <a:gd name="connsiteY23" fmla="*/ 6118 h 10000"/>
                <a:gd name="connsiteX24" fmla="*/ 2892 w 10000"/>
                <a:gd name="connsiteY24" fmla="*/ 6051 h 10000"/>
                <a:gd name="connsiteX25" fmla="*/ 2859 w 10000"/>
                <a:gd name="connsiteY25" fmla="*/ 5975 h 10000"/>
                <a:gd name="connsiteX26" fmla="*/ 2882 w 10000"/>
                <a:gd name="connsiteY26" fmla="*/ 5908 h 10000"/>
                <a:gd name="connsiteX27" fmla="*/ 2989 w 10000"/>
                <a:gd name="connsiteY27" fmla="*/ 5782 h 10000"/>
                <a:gd name="connsiteX28" fmla="*/ 3102 w 10000"/>
                <a:gd name="connsiteY28" fmla="*/ 5664 h 10000"/>
                <a:gd name="connsiteX29" fmla="*/ 3224 w 10000"/>
                <a:gd name="connsiteY29" fmla="*/ 5638 h 10000"/>
                <a:gd name="connsiteX30" fmla="*/ 3283 w 10000"/>
                <a:gd name="connsiteY30" fmla="*/ 5596 h 10000"/>
                <a:gd name="connsiteX31" fmla="*/ 3482 w 10000"/>
                <a:gd name="connsiteY31" fmla="*/ 5612 h 10000"/>
                <a:gd name="connsiteX32" fmla="*/ 3685 w 10000"/>
                <a:gd name="connsiteY32" fmla="*/ 5612 h 10000"/>
                <a:gd name="connsiteX33" fmla="*/ 3696 w 10000"/>
                <a:gd name="connsiteY33" fmla="*/ 5537 h 10000"/>
                <a:gd name="connsiteX34" fmla="*/ 3731 w 10000"/>
                <a:gd name="connsiteY34" fmla="*/ 5487 h 10000"/>
                <a:gd name="connsiteX35" fmla="*/ 3719 w 10000"/>
                <a:gd name="connsiteY35" fmla="*/ 5454 h 10000"/>
                <a:gd name="connsiteX36" fmla="*/ 3837 w 10000"/>
                <a:gd name="connsiteY36" fmla="*/ 5427 h 10000"/>
                <a:gd name="connsiteX37" fmla="*/ 3919 w 10000"/>
                <a:gd name="connsiteY37" fmla="*/ 5495 h 10000"/>
                <a:gd name="connsiteX38" fmla="*/ 4037 w 10000"/>
                <a:gd name="connsiteY38" fmla="*/ 5469 h 10000"/>
                <a:gd name="connsiteX39" fmla="*/ 4074 w 10000"/>
                <a:gd name="connsiteY39" fmla="*/ 5427 h 10000"/>
                <a:gd name="connsiteX40" fmla="*/ 4169 w 10000"/>
                <a:gd name="connsiteY40" fmla="*/ 5411 h 10000"/>
                <a:gd name="connsiteX41" fmla="*/ 4365 w 10000"/>
                <a:gd name="connsiteY41" fmla="*/ 5327 h 10000"/>
                <a:gd name="connsiteX42" fmla="*/ 4555 w 10000"/>
                <a:gd name="connsiteY42" fmla="*/ 5360 h 10000"/>
                <a:gd name="connsiteX43" fmla="*/ 4606 w 10000"/>
                <a:gd name="connsiteY43" fmla="*/ 5343 h 10000"/>
                <a:gd name="connsiteX44" fmla="*/ 4708 w 10000"/>
                <a:gd name="connsiteY44" fmla="*/ 5368 h 10000"/>
                <a:gd name="connsiteX45" fmla="*/ 4758 w 10000"/>
                <a:gd name="connsiteY45" fmla="*/ 5300 h 10000"/>
                <a:gd name="connsiteX46" fmla="*/ 4804 w 10000"/>
                <a:gd name="connsiteY46" fmla="*/ 5334 h 10000"/>
                <a:gd name="connsiteX47" fmla="*/ 4876 w 10000"/>
                <a:gd name="connsiteY47" fmla="*/ 5327 h 10000"/>
                <a:gd name="connsiteX48" fmla="*/ 4957 w 10000"/>
                <a:gd name="connsiteY48" fmla="*/ 5401 h 10000"/>
                <a:gd name="connsiteX49" fmla="*/ 5050 w 10000"/>
                <a:gd name="connsiteY49" fmla="*/ 5393 h 10000"/>
                <a:gd name="connsiteX50" fmla="*/ 5135 w 10000"/>
                <a:gd name="connsiteY50" fmla="*/ 5427 h 10000"/>
                <a:gd name="connsiteX51" fmla="*/ 5170 w 10000"/>
                <a:gd name="connsiteY51" fmla="*/ 5401 h 10000"/>
                <a:gd name="connsiteX52" fmla="*/ 5339 w 10000"/>
                <a:gd name="connsiteY52" fmla="*/ 5411 h 10000"/>
                <a:gd name="connsiteX53" fmla="*/ 5362 w 10000"/>
                <a:gd name="connsiteY53" fmla="*/ 5436 h 10000"/>
                <a:gd name="connsiteX54" fmla="*/ 5536 w 10000"/>
                <a:gd name="connsiteY54" fmla="*/ 5351 h 10000"/>
                <a:gd name="connsiteX55" fmla="*/ 5536 w 10000"/>
                <a:gd name="connsiteY55" fmla="*/ 5209 h 10000"/>
                <a:gd name="connsiteX56" fmla="*/ 5492 w 10000"/>
                <a:gd name="connsiteY56" fmla="*/ 5192 h 10000"/>
                <a:gd name="connsiteX57" fmla="*/ 5455 w 10000"/>
                <a:gd name="connsiteY57" fmla="*/ 5091 h 10000"/>
                <a:gd name="connsiteX58" fmla="*/ 5385 w 10000"/>
                <a:gd name="connsiteY58" fmla="*/ 4990 h 10000"/>
                <a:gd name="connsiteX59" fmla="*/ 5276 w 10000"/>
                <a:gd name="connsiteY59" fmla="*/ 4948 h 10000"/>
                <a:gd name="connsiteX60" fmla="*/ 5263 w 10000"/>
                <a:gd name="connsiteY60" fmla="*/ 4899 h 10000"/>
                <a:gd name="connsiteX61" fmla="*/ 5112 w 10000"/>
                <a:gd name="connsiteY61" fmla="*/ 4806 h 10000"/>
                <a:gd name="connsiteX62" fmla="*/ 5122 w 10000"/>
                <a:gd name="connsiteY62" fmla="*/ 4770 h 10000"/>
                <a:gd name="connsiteX63" fmla="*/ 4971 w 10000"/>
                <a:gd name="connsiteY63" fmla="*/ 4722 h 10000"/>
                <a:gd name="connsiteX64" fmla="*/ 4957 w 10000"/>
                <a:gd name="connsiteY64" fmla="*/ 4627 h 10000"/>
                <a:gd name="connsiteX65" fmla="*/ 4700 w 10000"/>
                <a:gd name="connsiteY65" fmla="*/ 4544 h 10000"/>
                <a:gd name="connsiteX66" fmla="*/ 4555 w 10000"/>
                <a:gd name="connsiteY66" fmla="*/ 4368 h 10000"/>
                <a:gd name="connsiteX67" fmla="*/ 4344 w 10000"/>
                <a:gd name="connsiteY67" fmla="*/ 4360 h 10000"/>
                <a:gd name="connsiteX68" fmla="*/ 4272 w 10000"/>
                <a:gd name="connsiteY68" fmla="*/ 4325 h 10000"/>
                <a:gd name="connsiteX69" fmla="*/ 4169 w 10000"/>
                <a:gd name="connsiteY69" fmla="*/ 4350 h 10000"/>
                <a:gd name="connsiteX70" fmla="*/ 4002 w 10000"/>
                <a:gd name="connsiteY70" fmla="*/ 4350 h 10000"/>
                <a:gd name="connsiteX71" fmla="*/ 3764 w 10000"/>
                <a:gd name="connsiteY71" fmla="*/ 4552 h 10000"/>
                <a:gd name="connsiteX72" fmla="*/ 3685 w 10000"/>
                <a:gd name="connsiteY72" fmla="*/ 4646 h 10000"/>
                <a:gd name="connsiteX73" fmla="*/ 3472 w 10000"/>
                <a:gd name="connsiteY73" fmla="*/ 4501 h 10000"/>
                <a:gd name="connsiteX74" fmla="*/ 3319 w 10000"/>
                <a:gd name="connsiteY74" fmla="*/ 4442 h 10000"/>
                <a:gd name="connsiteX75" fmla="*/ 3164 w 10000"/>
                <a:gd name="connsiteY75" fmla="*/ 4450 h 10000"/>
                <a:gd name="connsiteX76" fmla="*/ 3010 w 10000"/>
                <a:gd name="connsiteY76" fmla="*/ 4492 h 10000"/>
                <a:gd name="connsiteX77" fmla="*/ 2882 w 10000"/>
                <a:gd name="connsiteY77" fmla="*/ 4460 h 10000"/>
                <a:gd name="connsiteX78" fmla="*/ 2762 w 10000"/>
                <a:gd name="connsiteY78" fmla="*/ 4509 h 10000"/>
                <a:gd name="connsiteX79" fmla="*/ 2646 w 10000"/>
                <a:gd name="connsiteY79" fmla="*/ 4610 h 10000"/>
                <a:gd name="connsiteX80" fmla="*/ 2373 w 10000"/>
                <a:gd name="connsiteY80" fmla="*/ 4426 h 10000"/>
                <a:gd name="connsiteX81" fmla="*/ 2338 w 10000"/>
                <a:gd name="connsiteY81" fmla="*/ 4239 h 10000"/>
                <a:gd name="connsiteX82" fmla="*/ 2551 w 10000"/>
                <a:gd name="connsiteY82" fmla="*/ 4165 h 10000"/>
                <a:gd name="connsiteX83" fmla="*/ 2538 w 10000"/>
                <a:gd name="connsiteY83" fmla="*/ 3963 h 10000"/>
                <a:gd name="connsiteX84" fmla="*/ 2739 w 10000"/>
                <a:gd name="connsiteY84" fmla="*/ 3728 h 10000"/>
                <a:gd name="connsiteX85" fmla="*/ 2718 w 10000"/>
                <a:gd name="connsiteY85" fmla="*/ 3685 h 10000"/>
                <a:gd name="connsiteX86" fmla="*/ 3199 w 10000"/>
                <a:gd name="connsiteY86" fmla="*/ 2912 h 10000"/>
                <a:gd name="connsiteX87" fmla="*/ 3460 w 10000"/>
                <a:gd name="connsiteY87" fmla="*/ 3030 h 10000"/>
                <a:gd name="connsiteX88" fmla="*/ 3613 w 10000"/>
                <a:gd name="connsiteY88" fmla="*/ 3080 h 10000"/>
                <a:gd name="connsiteX89" fmla="*/ 3764 w 10000"/>
                <a:gd name="connsiteY89" fmla="*/ 3080 h 10000"/>
                <a:gd name="connsiteX90" fmla="*/ 4002 w 10000"/>
                <a:gd name="connsiteY90" fmla="*/ 3174 h 10000"/>
                <a:gd name="connsiteX91" fmla="*/ 4037 w 10000"/>
                <a:gd name="connsiteY91" fmla="*/ 3113 h 10000"/>
                <a:gd name="connsiteX92" fmla="*/ 4192 w 10000"/>
                <a:gd name="connsiteY92" fmla="*/ 3097 h 10000"/>
                <a:gd name="connsiteX93" fmla="*/ 4323 w 10000"/>
                <a:gd name="connsiteY93" fmla="*/ 2997 h 10000"/>
                <a:gd name="connsiteX94" fmla="*/ 4485 w 10000"/>
                <a:gd name="connsiteY94" fmla="*/ 2920 h 10000"/>
                <a:gd name="connsiteX95" fmla="*/ 4555 w 10000"/>
                <a:gd name="connsiteY95" fmla="*/ 2843 h 10000"/>
                <a:gd name="connsiteX96" fmla="*/ 4804 w 10000"/>
                <a:gd name="connsiteY96" fmla="*/ 2793 h 10000"/>
                <a:gd name="connsiteX97" fmla="*/ 4936 w 10000"/>
                <a:gd name="connsiteY97" fmla="*/ 2800 h 10000"/>
                <a:gd name="connsiteX98" fmla="*/ 5040 w 10000"/>
                <a:gd name="connsiteY98" fmla="*/ 2726 h 10000"/>
                <a:gd name="connsiteX99" fmla="*/ 5122 w 10000"/>
                <a:gd name="connsiteY99" fmla="*/ 2624 h 10000"/>
                <a:gd name="connsiteX100" fmla="*/ 5087 w 10000"/>
                <a:gd name="connsiteY100" fmla="*/ 2608 h 10000"/>
                <a:gd name="connsiteX101" fmla="*/ 5122 w 10000"/>
                <a:gd name="connsiteY101" fmla="*/ 2499 h 10000"/>
                <a:gd name="connsiteX102" fmla="*/ 4982 w 10000"/>
                <a:gd name="connsiteY102" fmla="*/ 2499 h 10000"/>
                <a:gd name="connsiteX103" fmla="*/ 5050 w 10000"/>
                <a:gd name="connsiteY103" fmla="*/ 2407 h 10000"/>
                <a:gd name="connsiteX104" fmla="*/ 5066 w 10000"/>
                <a:gd name="connsiteY104" fmla="*/ 2297 h 10000"/>
                <a:gd name="connsiteX105" fmla="*/ 5122 w 10000"/>
                <a:gd name="connsiteY105" fmla="*/ 2271 h 10000"/>
                <a:gd name="connsiteX106" fmla="*/ 5228 w 10000"/>
                <a:gd name="connsiteY106" fmla="*/ 2163 h 10000"/>
                <a:gd name="connsiteX107" fmla="*/ 5216 w 10000"/>
                <a:gd name="connsiteY107" fmla="*/ 2078 h 10000"/>
                <a:gd name="connsiteX108" fmla="*/ 5304 w 10000"/>
                <a:gd name="connsiteY108" fmla="*/ 1984 h 10000"/>
                <a:gd name="connsiteX109" fmla="*/ 5397 w 10000"/>
                <a:gd name="connsiteY109" fmla="*/ 1927 h 10000"/>
                <a:gd name="connsiteX110" fmla="*/ 5432 w 10000"/>
                <a:gd name="connsiteY110" fmla="*/ 1827 h 10000"/>
                <a:gd name="connsiteX111" fmla="*/ 5420 w 10000"/>
                <a:gd name="connsiteY111" fmla="*/ 1793 h 10000"/>
                <a:gd name="connsiteX112" fmla="*/ 5503 w 10000"/>
                <a:gd name="connsiteY112" fmla="*/ 1725 h 10000"/>
                <a:gd name="connsiteX113" fmla="*/ 5621 w 10000"/>
                <a:gd name="connsiteY113" fmla="*/ 1523 h 10000"/>
                <a:gd name="connsiteX114" fmla="*/ 5656 w 10000"/>
                <a:gd name="connsiteY114" fmla="*/ 1405 h 10000"/>
                <a:gd name="connsiteX115" fmla="*/ 5716 w 10000"/>
                <a:gd name="connsiteY115" fmla="*/ 1413 h 10000"/>
                <a:gd name="connsiteX116" fmla="*/ 5878 w 10000"/>
                <a:gd name="connsiteY116" fmla="*/ 1280 h 10000"/>
                <a:gd name="connsiteX117" fmla="*/ 6067 w 10000"/>
                <a:gd name="connsiteY117" fmla="*/ 1202 h 10000"/>
                <a:gd name="connsiteX118" fmla="*/ 6089 w 10000"/>
                <a:gd name="connsiteY118" fmla="*/ 1111 h 10000"/>
                <a:gd name="connsiteX119" fmla="*/ 6163 w 10000"/>
                <a:gd name="connsiteY119" fmla="*/ 1011 h 10000"/>
                <a:gd name="connsiteX120" fmla="*/ 6139 w 10000"/>
                <a:gd name="connsiteY120" fmla="*/ 933 h 10000"/>
                <a:gd name="connsiteX121" fmla="*/ 6045 w 10000"/>
                <a:gd name="connsiteY121" fmla="*/ 867 h 10000"/>
                <a:gd name="connsiteX122" fmla="*/ 6089 w 10000"/>
                <a:gd name="connsiteY122" fmla="*/ 782 h 10000"/>
                <a:gd name="connsiteX123" fmla="*/ 6089 w 10000"/>
                <a:gd name="connsiteY123" fmla="*/ 680 h 10000"/>
                <a:gd name="connsiteX124" fmla="*/ 5915 w 10000"/>
                <a:gd name="connsiteY124" fmla="*/ 598 h 10000"/>
                <a:gd name="connsiteX125" fmla="*/ 5739 w 10000"/>
                <a:gd name="connsiteY125" fmla="*/ 646 h 10000"/>
                <a:gd name="connsiteX126" fmla="*/ 5656 w 10000"/>
                <a:gd name="connsiteY126" fmla="*/ 646 h 10000"/>
                <a:gd name="connsiteX127" fmla="*/ 5621 w 10000"/>
                <a:gd name="connsiteY127" fmla="*/ 589 h 10000"/>
                <a:gd name="connsiteX128" fmla="*/ 5621 w 10000"/>
                <a:gd name="connsiteY128" fmla="*/ 481 h 10000"/>
                <a:gd name="connsiteX129" fmla="*/ 5845 w 10000"/>
                <a:gd name="connsiteY129" fmla="*/ 368 h 10000"/>
                <a:gd name="connsiteX130" fmla="*/ 5915 w 10000"/>
                <a:gd name="connsiteY130" fmla="*/ 278 h 10000"/>
                <a:gd name="connsiteX131" fmla="*/ 6056 w 10000"/>
                <a:gd name="connsiteY131" fmla="*/ 202 h 10000"/>
                <a:gd name="connsiteX132" fmla="*/ 6186 w 10000"/>
                <a:gd name="connsiteY132" fmla="*/ 60 h 10000"/>
                <a:gd name="connsiteX133" fmla="*/ 6280 w 10000"/>
                <a:gd name="connsiteY133" fmla="*/ 33 h 10000"/>
                <a:gd name="connsiteX134" fmla="*/ 6410 w 10000"/>
                <a:gd name="connsiteY134" fmla="*/ 49 h 10000"/>
                <a:gd name="connsiteX135" fmla="*/ 6683 w 10000"/>
                <a:gd name="connsiteY135" fmla="*/ 0 h 10000"/>
                <a:gd name="connsiteX136" fmla="*/ 6812 w 10000"/>
                <a:gd name="connsiteY136" fmla="*/ 83 h 10000"/>
                <a:gd name="connsiteX137" fmla="*/ 6799 w 10000"/>
                <a:gd name="connsiteY137" fmla="*/ 144 h 10000"/>
                <a:gd name="connsiteX138" fmla="*/ 6861 w 10000"/>
                <a:gd name="connsiteY138" fmla="*/ 170 h 10000"/>
                <a:gd name="connsiteX139" fmla="*/ 6905 w 10000"/>
                <a:gd name="connsiteY139" fmla="*/ 227 h 10000"/>
                <a:gd name="connsiteX140" fmla="*/ 6835 w 10000"/>
                <a:gd name="connsiteY140" fmla="*/ 293 h 10000"/>
                <a:gd name="connsiteX141" fmla="*/ 6741 w 10000"/>
                <a:gd name="connsiteY141" fmla="*/ 447 h 10000"/>
                <a:gd name="connsiteX142" fmla="*/ 6590 w 10000"/>
                <a:gd name="connsiteY142" fmla="*/ 564 h 10000"/>
                <a:gd name="connsiteX143" fmla="*/ 6447 w 10000"/>
                <a:gd name="connsiteY143" fmla="*/ 631 h 10000"/>
                <a:gd name="connsiteX144" fmla="*/ 6555 w 10000"/>
                <a:gd name="connsiteY144" fmla="*/ 657 h 10000"/>
                <a:gd name="connsiteX145" fmla="*/ 6694 w 10000"/>
                <a:gd name="connsiteY145" fmla="*/ 759 h 10000"/>
                <a:gd name="connsiteX146" fmla="*/ 6789 w 10000"/>
                <a:gd name="connsiteY146" fmla="*/ 767 h 10000"/>
                <a:gd name="connsiteX147" fmla="*/ 6835 w 10000"/>
                <a:gd name="connsiteY147" fmla="*/ 875 h 10000"/>
                <a:gd name="connsiteX148" fmla="*/ 6928 w 10000"/>
                <a:gd name="connsiteY148" fmla="*/ 899 h 10000"/>
                <a:gd name="connsiteX149" fmla="*/ 7002 w 10000"/>
                <a:gd name="connsiteY149" fmla="*/ 890 h 10000"/>
                <a:gd name="connsiteX150" fmla="*/ 7143 w 10000"/>
                <a:gd name="connsiteY150" fmla="*/ 725 h 10000"/>
                <a:gd name="connsiteX151" fmla="*/ 7273 w 10000"/>
                <a:gd name="connsiteY151" fmla="*/ 742 h 10000"/>
                <a:gd name="connsiteX152" fmla="*/ 7294 w 10000"/>
                <a:gd name="connsiteY152" fmla="*/ 790 h 10000"/>
                <a:gd name="connsiteX153" fmla="*/ 7389 w 10000"/>
                <a:gd name="connsiteY153" fmla="*/ 850 h 10000"/>
                <a:gd name="connsiteX154" fmla="*/ 7389 w 10000"/>
                <a:gd name="connsiteY154" fmla="*/ 890 h 10000"/>
                <a:gd name="connsiteX155" fmla="*/ 7472 w 10000"/>
                <a:gd name="connsiteY155" fmla="*/ 917 h 10000"/>
                <a:gd name="connsiteX156" fmla="*/ 7590 w 10000"/>
                <a:gd name="connsiteY156" fmla="*/ 917 h 10000"/>
                <a:gd name="connsiteX157" fmla="*/ 7603 w 10000"/>
                <a:gd name="connsiteY157" fmla="*/ 993 h 10000"/>
                <a:gd name="connsiteX158" fmla="*/ 7499 w 10000"/>
                <a:gd name="connsiteY158" fmla="*/ 1028 h 10000"/>
                <a:gd name="connsiteX159" fmla="*/ 7590 w 10000"/>
                <a:gd name="connsiteY159" fmla="*/ 1356 h 10000"/>
                <a:gd name="connsiteX160" fmla="*/ 7687 w 10000"/>
                <a:gd name="connsiteY160" fmla="*/ 1505 h 10000"/>
                <a:gd name="connsiteX161" fmla="*/ 7661 w 10000"/>
                <a:gd name="connsiteY161" fmla="*/ 1575 h 10000"/>
                <a:gd name="connsiteX162" fmla="*/ 7744 w 10000"/>
                <a:gd name="connsiteY162" fmla="*/ 1649 h 10000"/>
                <a:gd name="connsiteX163" fmla="*/ 7758 w 10000"/>
                <a:gd name="connsiteY163" fmla="*/ 1700 h 10000"/>
                <a:gd name="connsiteX164" fmla="*/ 7980 w 10000"/>
                <a:gd name="connsiteY164" fmla="*/ 1757 h 10000"/>
                <a:gd name="connsiteX165" fmla="*/ 8254 w 10000"/>
                <a:gd name="connsiteY165" fmla="*/ 1708 h 10000"/>
                <a:gd name="connsiteX166" fmla="*/ 8286 w 10000"/>
                <a:gd name="connsiteY166" fmla="*/ 1641 h 10000"/>
                <a:gd name="connsiteX167" fmla="*/ 8381 w 10000"/>
                <a:gd name="connsiteY167" fmla="*/ 1665 h 10000"/>
                <a:gd name="connsiteX168" fmla="*/ 8441 w 10000"/>
                <a:gd name="connsiteY168" fmla="*/ 1725 h 10000"/>
                <a:gd name="connsiteX169" fmla="*/ 8586 w 10000"/>
                <a:gd name="connsiteY169" fmla="*/ 1683 h 10000"/>
                <a:gd name="connsiteX170" fmla="*/ 8667 w 10000"/>
                <a:gd name="connsiteY170" fmla="*/ 1683 h 10000"/>
                <a:gd name="connsiteX171" fmla="*/ 8785 w 10000"/>
                <a:gd name="connsiteY171" fmla="*/ 1749 h 10000"/>
                <a:gd name="connsiteX172" fmla="*/ 8853 w 10000"/>
                <a:gd name="connsiteY172" fmla="*/ 1657 h 10000"/>
                <a:gd name="connsiteX173" fmla="*/ 8996 w 10000"/>
                <a:gd name="connsiteY173" fmla="*/ 1700 h 10000"/>
                <a:gd name="connsiteX174" fmla="*/ 9070 w 10000"/>
                <a:gd name="connsiteY174" fmla="*/ 1649 h 10000"/>
                <a:gd name="connsiteX175" fmla="*/ 9126 w 10000"/>
                <a:gd name="connsiteY175" fmla="*/ 1657 h 10000"/>
                <a:gd name="connsiteX176" fmla="*/ 9184 w 10000"/>
                <a:gd name="connsiteY176" fmla="*/ 1609 h 10000"/>
                <a:gd name="connsiteX177" fmla="*/ 9174 w 10000"/>
                <a:gd name="connsiteY177" fmla="*/ 1557 h 10000"/>
                <a:gd name="connsiteX178" fmla="*/ 9257 w 10000"/>
                <a:gd name="connsiteY178" fmla="*/ 1531 h 10000"/>
                <a:gd name="connsiteX179" fmla="*/ 9315 w 10000"/>
                <a:gd name="connsiteY179" fmla="*/ 1447 h 10000"/>
                <a:gd name="connsiteX180" fmla="*/ 9484 w 10000"/>
                <a:gd name="connsiteY180" fmla="*/ 1456 h 10000"/>
                <a:gd name="connsiteX181" fmla="*/ 9729 w 10000"/>
                <a:gd name="connsiteY181" fmla="*/ 1700 h 10000"/>
                <a:gd name="connsiteX182" fmla="*/ 9775 w 10000"/>
                <a:gd name="connsiteY182" fmla="*/ 1784 h 10000"/>
                <a:gd name="connsiteX183" fmla="*/ 9942 w 10000"/>
                <a:gd name="connsiteY183" fmla="*/ 1894 h 10000"/>
                <a:gd name="connsiteX184" fmla="*/ 10000 w 10000"/>
                <a:gd name="connsiteY184" fmla="*/ 1994 h 10000"/>
                <a:gd name="connsiteX185" fmla="*/ 9870 w 10000"/>
                <a:gd name="connsiteY185" fmla="*/ 2130 h 10000"/>
                <a:gd name="connsiteX186" fmla="*/ 9775 w 10000"/>
                <a:gd name="connsiteY186" fmla="*/ 2180 h 10000"/>
                <a:gd name="connsiteX187" fmla="*/ 9824 w 10000"/>
                <a:gd name="connsiteY187" fmla="*/ 2323 h 10000"/>
                <a:gd name="connsiteX188" fmla="*/ 9679 w 10000"/>
                <a:gd name="connsiteY188" fmla="*/ 2433 h 10000"/>
                <a:gd name="connsiteX189" fmla="*/ 9598 w 10000"/>
                <a:gd name="connsiteY189" fmla="*/ 2458 h 10000"/>
                <a:gd name="connsiteX190" fmla="*/ 9598 w 10000"/>
                <a:gd name="connsiteY190" fmla="*/ 2533 h 10000"/>
                <a:gd name="connsiteX191" fmla="*/ 9493 w 10000"/>
                <a:gd name="connsiteY191" fmla="*/ 2677 h 10000"/>
                <a:gd name="connsiteX192" fmla="*/ 9422 w 10000"/>
                <a:gd name="connsiteY192" fmla="*/ 2685 h 10000"/>
                <a:gd name="connsiteX193" fmla="*/ 9435 w 10000"/>
                <a:gd name="connsiteY193" fmla="*/ 2785 h 10000"/>
                <a:gd name="connsiteX194" fmla="*/ 9371 w 10000"/>
                <a:gd name="connsiteY194" fmla="*/ 2860 h 10000"/>
                <a:gd name="connsiteX195" fmla="*/ 9389 w 10000"/>
                <a:gd name="connsiteY195" fmla="*/ 3198 h 10000"/>
                <a:gd name="connsiteX196" fmla="*/ 9422 w 10000"/>
                <a:gd name="connsiteY196" fmla="*/ 3223 h 10000"/>
                <a:gd name="connsiteX197" fmla="*/ 9410 w 10000"/>
                <a:gd name="connsiteY197" fmla="*/ 3333 h 10000"/>
                <a:gd name="connsiteX198" fmla="*/ 9389 w 10000"/>
                <a:gd name="connsiteY198" fmla="*/ 3433 h 10000"/>
                <a:gd name="connsiteX199" fmla="*/ 9304 w 10000"/>
                <a:gd name="connsiteY199" fmla="*/ 3483 h 10000"/>
                <a:gd name="connsiteX200" fmla="*/ 9151 w 10000"/>
                <a:gd name="connsiteY200" fmla="*/ 3442 h 10000"/>
                <a:gd name="connsiteX201" fmla="*/ 9081 w 10000"/>
                <a:gd name="connsiteY201" fmla="*/ 3501 h 10000"/>
                <a:gd name="connsiteX202" fmla="*/ 9091 w 10000"/>
                <a:gd name="connsiteY202" fmla="*/ 3551 h 10000"/>
                <a:gd name="connsiteX203" fmla="*/ 9042 w 10000"/>
                <a:gd name="connsiteY203" fmla="*/ 3651 h 10000"/>
                <a:gd name="connsiteX204" fmla="*/ 8961 w 10000"/>
                <a:gd name="connsiteY204" fmla="*/ 3720 h 10000"/>
                <a:gd name="connsiteX205" fmla="*/ 8938 w 10000"/>
                <a:gd name="connsiteY205" fmla="*/ 3838 h 10000"/>
                <a:gd name="connsiteX206" fmla="*/ 8880 w 10000"/>
                <a:gd name="connsiteY206" fmla="*/ 3939 h 10000"/>
                <a:gd name="connsiteX207" fmla="*/ 8890 w 10000"/>
                <a:gd name="connsiteY207" fmla="*/ 4006 h 10000"/>
                <a:gd name="connsiteX208" fmla="*/ 8867 w 10000"/>
                <a:gd name="connsiteY208" fmla="*/ 4074 h 10000"/>
                <a:gd name="connsiteX209" fmla="*/ 8913 w 10000"/>
                <a:gd name="connsiteY209" fmla="*/ 4132 h 10000"/>
                <a:gd name="connsiteX210" fmla="*/ 8843 w 10000"/>
                <a:gd name="connsiteY210" fmla="*/ 4224 h 10000"/>
                <a:gd name="connsiteX211" fmla="*/ 8726 w 10000"/>
                <a:gd name="connsiteY211" fmla="*/ 4082 h 10000"/>
                <a:gd name="connsiteX212" fmla="*/ 8726 w 10000"/>
                <a:gd name="connsiteY212" fmla="*/ 3972 h 10000"/>
                <a:gd name="connsiteX213" fmla="*/ 8691 w 10000"/>
                <a:gd name="connsiteY213" fmla="*/ 3955 h 10000"/>
                <a:gd name="connsiteX214" fmla="*/ 8547 w 10000"/>
                <a:gd name="connsiteY214" fmla="*/ 4030 h 10000"/>
                <a:gd name="connsiteX215" fmla="*/ 8323 w 10000"/>
                <a:gd name="connsiteY215" fmla="*/ 4207 h 10000"/>
                <a:gd name="connsiteX216" fmla="*/ 8193 w 10000"/>
                <a:gd name="connsiteY216" fmla="*/ 4334 h 10000"/>
                <a:gd name="connsiteX217" fmla="*/ 7992 w 10000"/>
                <a:gd name="connsiteY217" fmla="*/ 4401 h 10000"/>
                <a:gd name="connsiteX218" fmla="*/ 7920 w 10000"/>
                <a:gd name="connsiteY218" fmla="*/ 4501 h 10000"/>
                <a:gd name="connsiteX219" fmla="*/ 7863 w 10000"/>
                <a:gd name="connsiteY219" fmla="*/ 4535 h 10000"/>
                <a:gd name="connsiteX220" fmla="*/ 7638 w 10000"/>
                <a:gd name="connsiteY220" fmla="*/ 4627 h 10000"/>
                <a:gd name="connsiteX221" fmla="*/ 7449 w 10000"/>
                <a:gd name="connsiteY221" fmla="*/ 4737 h 10000"/>
                <a:gd name="connsiteX222" fmla="*/ 7404 w 10000"/>
                <a:gd name="connsiteY222" fmla="*/ 4823 h 10000"/>
                <a:gd name="connsiteX223" fmla="*/ 7330 w 10000"/>
                <a:gd name="connsiteY223" fmla="*/ 4863 h 10000"/>
                <a:gd name="connsiteX224" fmla="*/ 7426 w 10000"/>
                <a:gd name="connsiteY224" fmla="*/ 4972 h 10000"/>
                <a:gd name="connsiteX225" fmla="*/ 7520 w 10000"/>
                <a:gd name="connsiteY225" fmla="*/ 5056 h 10000"/>
                <a:gd name="connsiteX226" fmla="*/ 7650 w 10000"/>
                <a:gd name="connsiteY226" fmla="*/ 5091 h 10000"/>
                <a:gd name="connsiteX227" fmla="*/ 7603 w 10000"/>
                <a:gd name="connsiteY227" fmla="*/ 5150 h 10000"/>
                <a:gd name="connsiteX228" fmla="*/ 7696 w 10000"/>
                <a:gd name="connsiteY228" fmla="*/ 5167 h 10000"/>
                <a:gd name="connsiteX229" fmla="*/ 7696 w 10000"/>
                <a:gd name="connsiteY229" fmla="*/ 5267 h 10000"/>
                <a:gd name="connsiteX230" fmla="*/ 7768 w 10000"/>
                <a:gd name="connsiteY230" fmla="*/ 5343 h 10000"/>
                <a:gd name="connsiteX231" fmla="*/ 7884 w 10000"/>
                <a:gd name="connsiteY231" fmla="*/ 5327 h 10000"/>
                <a:gd name="connsiteX232" fmla="*/ 7934 w 10000"/>
                <a:gd name="connsiteY232" fmla="*/ 5243 h 10000"/>
                <a:gd name="connsiteX233" fmla="*/ 8027 w 10000"/>
                <a:gd name="connsiteY233" fmla="*/ 5234 h 10000"/>
                <a:gd name="connsiteX234" fmla="*/ 8038 w 10000"/>
                <a:gd name="connsiteY234" fmla="*/ 5167 h 10000"/>
                <a:gd name="connsiteX235" fmla="*/ 8159 w 10000"/>
                <a:gd name="connsiteY235" fmla="*/ 5167 h 10000"/>
                <a:gd name="connsiteX236" fmla="*/ 8110 w 10000"/>
                <a:gd name="connsiteY236" fmla="*/ 5251 h 10000"/>
                <a:gd name="connsiteX237" fmla="*/ 8226 w 10000"/>
                <a:gd name="connsiteY237" fmla="*/ 5292 h 10000"/>
                <a:gd name="connsiteX238" fmla="*/ 8205 w 10000"/>
                <a:gd name="connsiteY238" fmla="*/ 5368 h 10000"/>
                <a:gd name="connsiteX239" fmla="*/ 8027 w 10000"/>
                <a:gd name="connsiteY239" fmla="*/ 5377 h 10000"/>
                <a:gd name="connsiteX240" fmla="*/ 7899 w 10000"/>
                <a:gd name="connsiteY240" fmla="*/ 5427 h 10000"/>
                <a:gd name="connsiteX241" fmla="*/ 7782 w 10000"/>
                <a:gd name="connsiteY241" fmla="*/ 5454 h 10000"/>
                <a:gd name="connsiteX242" fmla="*/ 7782 w 10000"/>
                <a:gd name="connsiteY242" fmla="*/ 5571 h 10000"/>
                <a:gd name="connsiteX243" fmla="*/ 7899 w 10000"/>
                <a:gd name="connsiteY243" fmla="*/ 5698 h 10000"/>
                <a:gd name="connsiteX244" fmla="*/ 7803 w 10000"/>
                <a:gd name="connsiteY244" fmla="*/ 5815 h 10000"/>
                <a:gd name="connsiteX245" fmla="*/ 7613 w 10000"/>
                <a:gd name="connsiteY245" fmla="*/ 5830 h 10000"/>
                <a:gd name="connsiteX246" fmla="*/ 7638 w 10000"/>
                <a:gd name="connsiteY246" fmla="*/ 5965 h 10000"/>
                <a:gd name="connsiteX247" fmla="*/ 7627 w 10000"/>
                <a:gd name="connsiteY247" fmla="*/ 6051 h 10000"/>
                <a:gd name="connsiteX248" fmla="*/ 7567 w 10000"/>
                <a:gd name="connsiteY248" fmla="*/ 6092 h 10000"/>
                <a:gd name="connsiteX249" fmla="*/ 7449 w 10000"/>
                <a:gd name="connsiteY249" fmla="*/ 6058 h 10000"/>
                <a:gd name="connsiteX250" fmla="*/ 7345 w 10000"/>
                <a:gd name="connsiteY250" fmla="*/ 5949 h 10000"/>
                <a:gd name="connsiteX251" fmla="*/ 7226 w 10000"/>
                <a:gd name="connsiteY251" fmla="*/ 6034 h 10000"/>
                <a:gd name="connsiteX252" fmla="*/ 7108 w 10000"/>
                <a:gd name="connsiteY252" fmla="*/ 5975 h 10000"/>
                <a:gd name="connsiteX253" fmla="*/ 7095 w 10000"/>
                <a:gd name="connsiteY253" fmla="*/ 5942 h 10000"/>
                <a:gd name="connsiteX254" fmla="*/ 6928 w 10000"/>
                <a:gd name="connsiteY254" fmla="*/ 5865 h 10000"/>
                <a:gd name="connsiteX255" fmla="*/ 6882 w 10000"/>
                <a:gd name="connsiteY255" fmla="*/ 5882 h 10000"/>
                <a:gd name="connsiteX256" fmla="*/ 6905 w 10000"/>
                <a:gd name="connsiteY256" fmla="*/ 5975 h 10000"/>
                <a:gd name="connsiteX257" fmla="*/ 6812 w 10000"/>
                <a:gd name="connsiteY257" fmla="*/ 6092 h 10000"/>
                <a:gd name="connsiteX258" fmla="*/ 6882 w 10000"/>
                <a:gd name="connsiteY258" fmla="*/ 6118 h 10000"/>
                <a:gd name="connsiteX259" fmla="*/ 7014 w 10000"/>
                <a:gd name="connsiteY259" fmla="*/ 6100 h 10000"/>
                <a:gd name="connsiteX260" fmla="*/ 7037 w 10000"/>
                <a:gd name="connsiteY260" fmla="*/ 6142 h 10000"/>
                <a:gd name="connsiteX261" fmla="*/ 7014 w 10000"/>
                <a:gd name="connsiteY261" fmla="*/ 6194 h 10000"/>
                <a:gd name="connsiteX262" fmla="*/ 7060 w 10000"/>
                <a:gd name="connsiteY262" fmla="*/ 6260 h 10000"/>
                <a:gd name="connsiteX263" fmla="*/ 7166 w 10000"/>
                <a:gd name="connsiteY263" fmla="*/ 6304 h 10000"/>
                <a:gd name="connsiteX264" fmla="*/ 7143 w 10000"/>
                <a:gd name="connsiteY264" fmla="*/ 6405 h 10000"/>
                <a:gd name="connsiteX265" fmla="*/ 7213 w 10000"/>
                <a:gd name="connsiteY265" fmla="*/ 6455 h 10000"/>
                <a:gd name="connsiteX266" fmla="*/ 7129 w 10000"/>
                <a:gd name="connsiteY266" fmla="*/ 6505 h 10000"/>
                <a:gd name="connsiteX267" fmla="*/ 7108 w 10000"/>
                <a:gd name="connsiteY267" fmla="*/ 6689 h 10000"/>
                <a:gd name="connsiteX268" fmla="*/ 7060 w 10000"/>
                <a:gd name="connsiteY268" fmla="*/ 6697 h 10000"/>
                <a:gd name="connsiteX269" fmla="*/ 7118 w 10000"/>
                <a:gd name="connsiteY269" fmla="*/ 6781 h 10000"/>
                <a:gd name="connsiteX270" fmla="*/ 7129 w 10000"/>
                <a:gd name="connsiteY270" fmla="*/ 6924 h 10000"/>
                <a:gd name="connsiteX271" fmla="*/ 7189 w 10000"/>
                <a:gd name="connsiteY271" fmla="*/ 6958 h 10000"/>
                <a:gd name="connsiteX272" fmla="*/ 7203 w 10000"/>
                <a:gd name="connsiteY272" fmla="*/ 7002 h 10000"/>
                <a:gd name="connsiteX273" fmla="*/ 7249 w 10000"/>
                <a:gd name="connsiteY273" fmla="*/ 7010 h 10000"/>
                <a:gd name="connsiteX274" fmla="*/ 7257 w 10000"/>
                <a:gd name="connsiteY274" fmla="*/ 7093 h 10000"/>
                <a:gd name="connsiteX275" fmla="*/ 7236 w 10000"/>
                <a:gd name="connsiteY275" fmla="*/ 7153 h 10000"/>
                <a:gd name="connsiteX276" fmla="*/ 7358 w 10000"/>
                <a:gd name="connsiteY276" fmla="*/ 7187 h 10000"/>
                <a:gd name="connsiteX277" fmla="*/ 7532 w 10000"/>
                <a:gd name="connsiteY277" fmla="*/ 7117 h 10000"/>
                <a:gd name="connsiteX278" fmla="*/ 7791 w 10000"/>
                <a:gd name="connsiteY278" fmla="*/ 6984 h 10000"/>
                <a:gd name="connsiteX279" fmla="*/ 7863 w 10000"/>
                <a:gd name="connsiteY279" fmla="*/ 6984 h 10000"/>
                <a:gd name="connsiteX280" fmla="*/ 7863 w 10000"/>
                <a:gd name="connsiteY280" fmla="*/ 7085 h 10000"/>
                <a:gd name="connsiteX281" fmla="*/ 7911 w 10000"/>
                <a:gd name="connsiteY281" fmla="*/ 7101 h 10000"/>
                <a:gd name="connsiteX282" fmla="*/ 7992 w 10000"/>
                <a:gd name="connsiteY282" fmla="*/ 7220 h 10000"/>
                <a:gd name="connsiteX283" fmla="*/ 8050 w 10000"/>
                <a:gd name="connsiteY283" fmla="*/ 7229 h 10000"/>
                <a:gd name="connsiteX284" fmla="*/ 8015 w 10000"/>
                <a:gd name="connsiteY284" fmla="*/ 7296 h 10000"/>
                <a:gd name="connsiteX285" fmla="*/ 8110 w 10000"/>
                <a:gd name="connsiteY285" fmla="*/ 7447 h 10000"/>
                <a:gd name="connsiteX286" fmla="*/ 8110 w 10000"/>
                <a:gd name="connsiteY286" fmla="*/ 7522 h 10000"/>
                <a:gd name="connsiteX287" fmla="*/ 8159 w 10000"/>
                <a:gd name="connsiteY287" fmla="*/ 7608 h 10000"/>
                <a:gd name="connsiteX288" fmla="*/ 8085 w 10000"/>
                <a:gd name="connsiteY288" fmla="*/ 7674 h 10000"/>
                <a:gd name="connsiteX289" fmla="*/ 8004 w 10000"/>
                <a:gd name="connsiteY289" fmla="*/ 7666 h 10000"/>
                <a:gd name="connsiteX290" fmla="*/ 8004 w 10000"/>
                <a:gd name="connsiteY290" fmla="*/ 7709 h 10000"/>
                <a:gd name="connsiteX291" fmla="*/ 8085 w 10000"/>
                <a:gd name="connsiteY291" fmla="*/ 7758 h 10000"/>
                <a:gd name="connsiteX292" fmla="*/ 8122 w 10000"/>
                <a:gd name="connsiteY292" fmla="*/ 7725 h 10000"/>
                <a:gd name="connsiteX293" fmla="*/ 8193 w 10000"/>
                <a:gd name="connsiteY293" fmla="*/ 7800 h 10000"/>
                <a:gd name="connsiteX294" fmla="*/ 8277 w 10000"/>
                <a:gd name="connsiteY294" fmla="*/ 7800 h 10000"/>
                <a:gd name="connsiteX295" fmla="*/ 8226 w 10000"/>
                <a:gd name="connsiteY295" fmla="*/ 8012 h 10000"/>
                <a:gd name="connsiteX296" fmla="*/ 8193 w 10000"/>
                <a:gd name="connsiteY296" fmla="*/ 8054 h 10000"/>
                <a:gd name="connsiteX297" fmla="*/ 8085 w 10000"/>
                <a:gd name="connsiteY297" fmla="*/ 8037 h 10000"/>
                <a:gd name="connsiteX298" fmla="*/ 7957 w 10000"/>
                <a:gd name="connsiteY298" fmla="*/ 8062 h 10000"/>
                <a:gd name="connsiteX299" fmla="*/ 7911 w 10000"/>
                <a:gd name="connsiteY299" fmla="*/ 8112 h 10000"/>
                <a:gd name="connsiteX300" fmla="*/ 7899 w 10000"/>
                <a:gd name="connsiteY300" fmla="*/ 8163 h 10000"/>
                <a:gd name="connsiteX301" fmla="*/ 7818 w 10000"/>
                <a:gd name="connsiteY301" fmla="*/ 8220 h 10000"/>
                <a:gd name="connsiteX302" fmla="*/ 7687 w 10000"/>
                <a:gd name="connsiteY302" fmla="*/ 8230 h 10000"/>
                <a:gd name="connsiteX303" fmla="*/ 7661 w 10000"/>
                <a:gd name="connsiteY303" fmla="*/ 8255 h 10000"/>
                <a:gd name="connsiteX304" fmla="*/ 7578 w 10000"/>
                <a:gd name="connsiteY304" fmla="*/ 8212 h 10000"/>
                <a:gd name="connsiteX305" fmla="*/ 7499 w 10000"/>
                <a:gd name="connsiteY305" fmla="*/ 8220 h 10000"/>
                <a:gd name="connsiteX306" fmla="*/ 7449 w 10000"/>
                <a:gd name="connsiteY306" fmla="*/ 8188 h 10000"/>
                <a:gd name="connsiteX307" fmla="*/ 7345 w 10000"/>
                <a:gd name="connsiteY307" fmla="*/ 8171 h 10000"/>
                <a:gd name="connsiteX308" fmla="*/ 7368 w 10000"/>
                <a:gd name="connsiteY308" fmla="*/ 8230 h 10000"/>
                <a:gd name="connsiteX309" fmla="*/ 7319 w 10000"/>
                <a:gd name="connsiteY309" fmla="*/ 8289 h 10000"/>
                <a:gd name="connsiteX310" fmla="*/ 7143 w 10000"/>
                <a:gd name="connsiteY310" fmla="*/ 8281 h 10000"/>
                <a:gd name="connsiteX311" fmla="*/ 7085 w 10000"/>
                <a:gd name="connsiteY311" fmla="*/ 8255 h 10000"/>
                <a:gd name="connsiteX312" fmla="*/ 6990 w 10000"/>
                <a:gd name="connsiteY312" fmla="*/ 8281 h 10000"/>
                <a:gd name="connsiteX313" fmla="*/ 6977 w 10000"/>
                <a:gd name="connsiteY313" fmla="*/ 8364 h 10000"/>
                <a:gd name="connsiteX314" fmla="*/ 6799 w 10000"/>
                <a:gd name="connsiteY314" fmla="*/ 8458 h 10000"/>
                <a:gd name="connsiteX315" fmla="*/ 6741 w 10000"/>
                <a:gd name="connsiteY315" fmla="*/ 8407 h 10000"/>
                <a:gd name="connsiteX316" fmla="*/ 6613 w 10000"/>
                <a:gd name="connsiteY316" fmla="*/ 8431 h 10000"/>
                <a:gd name="connsiteX317" fmla="*/ 6530 w 10000"/>
                <a:gd name="connsiteY317" fmla="*/ 8458 h 10000"/>
                <a:gd name="connsiteX318" fmla="*/ 6518 w 10000"/>
                <a:gd name="connsiteY318" fmla="*/ 8498 h 10000"/>
                <a:gd name="connsiteX319" fmla="*/ 6336 w 10000"/>
                <a:gd name="connsiteY319" fmla="*/ 8591 h 10000"/>
                <a:gd name="connsiteX320" fmla="*/ 6236 w 10000"/>
                <a:gd name="connsiteY320" fmla="*/ 8574 h 10000"/>
                <a:gd name="connsiteX321" fmla="*/ 6128 w 10000"/>
                <a:gd name="connsiteY321" fmla="*/ 8607 h 10000"/>
                <a:gd name="connsiteX322" fmla="*/ 6045 w 10000"/>
                <a:gd name="connsiteY322" fmla="*/ 8660 h 10000"/>
                <a:gd name="connsiteX323" fmla="*/ 5927 w 10000"/>
                <a:gd name="connsiteY323" fmla="*/ 8693 h 10000"/>
                <a:gd name="connsiteX324" fmla="*/ 5936 w 10000"/>
                <a:gd name="connsiteY324" fmla="*/ 8742 h 10000"/>
                <a:gd name="connsiteX325" fmla="*/ 5834 w 10000"/>
                <a:gd name="connsiteY325" fmla="*/ 8776 h 10000"/>
                <a:gd name="connsiteX326" fmla="*/ 5677 w 10000"/>
                <a:gd name="connsiteY326" fmla="*/ 8920 h 10000"/>
                <a:gd name="connsiteX327" fmla="*/ 5656 w 10000"/>
                <a:gd name="connsiteY327" fmla="*/ 8980 h 10000"/>
                <a:gd name="connsiteX328" fmla="*/ 5607 w 10000"/>
                <a:gd name="connsiteY328" fmla="*/ 8962 h 10000"/>
                <a:gd name="connsiteX329" fmla="*/ 5631 w 10000"/>
                <a:gd name="connsiteY329" fmla="*/ 8920 h 10000"/>
                <a:gd name="connsiteX330" fmla="*/ 5478 w 10000"/>
                <a:gd name="connsiteY330" fmla="*/ 8702 h 10000"/>
                <a:gd name="connsiteX331" fmla="*/ 5478 w 10000"/>
                <a:gd name="connsiteY331" fmla="*/ 8616 h 10000"/>
                <a:gd name="connsiteX332" fmla="*/ 5410 w 10000"/>
                <a:gd name="connsiteY332" fmla="*/ 8616 h 10000"/>
                <a:gd name="connsiteX333" fmla="*/ 5191 w 10000"/>
                <a:gd name="connsiteY333" fmla="*/ 8533 h 10000"/>
                <a:gd name="connsiteX334" fmla="*/ 5066 w 10000"/>
                <a:gd name="connsiteY334" fmla="*/ 8574 h 10000"/>
                <a:gd name="connsiteX335" fmla="*/ 5029 w 10000"/>
                <a:gd name="connsiteY335" fmla="*/ 8625 h 10000"/>
                <a:gd name="connsiteX336" fmla="*/ 5122 w 10000"/>
                <a:gd name="connsiteY336" fmla="*/ 8684 h 10000"/>
                <a:gd name="connsiteX337" fmla="*/ 5145 w 10000"/>
                <a:gd name="connsiteY337" fmla="*/ 8734 h 10000"/>
                <a:gd name="connsiteX338" fmla="*/ 5087 w 10000"/>
                <a:gd name="connsiteY338" fmla="*/ 8785 h 10000"/>
                <a:gd name="connsiteX339" fmla="*/ 5100 w 10000"/>
                <a:gd name="connsiteY339" fmla="*/ 8826 h 10000"/>
                <a:gd name="connsiteX340" fmla="*/ 5077 w 10000"/>
                <a:gd name="connsiteY340" fmla="*/ 8912 h 10000"/>
                <a:gd name="connsiteX341" fmla="*/ 5087 w 10000"/>
                <a:gd name="connsiteY341" fmla="*/ 8996 h 10000"/>
                <a:gd name="connsiteX342" fmla="*/ 5159 w 10000"/>
                <a:gd name="connsiteY342" fmla="*/ 9130 h 10000"/>
                <a:gd name="connsiteX343" fmla="*/ 5087 w 10000"/>
                <a:gd name="connsiteY343" fmla="*/ 9179 h 10000"/>
                <a:gd name="connsiteX344" fmla="*/ 5100 w 10000"/>
                <a:gd name="connsiteY344" fmla="*/ 9224 h 10000"/>
                <a:gd name="connsiteX345" fmla="*/ 5040 w 10000"/>
                <a:gd name="connsiteY345" fmla="*/ 9240 h 10000"/>
                <a:gd name="connsiteX346" fmla="*/ 5006 w 10000"/>
                <a:gd name="connsiteY346" fmla="*/ 9265 h 10000"/>
                <a:gd name="connsiteX347" fmla="*/ 4779 w 10000"/>
                <a:gd name="connsiteY347" fmla="*/ 9248 h 10000"/>
                <a:gd name="connsiteX348" fmla="*/ 4745 w 10000"/>
                <a:gd name="connsiteY348" fmla="*/ 9197 h 10000"/>
                <a:gd name="connsiteX349" fmla="*/ 4673 w 10000"/>
                <a:gd name="connsiteY349" fmla="*/ 9232 h 10000"/>
                <a:gd name="connsiteX350" fmla="*/ 4522 w 10000"/>
                <a:gd name="connsiteY350" fmla="*/ 9214 h 10000"/>
                <a:gd name="connsiteX351" fmla="*/ 4416 w 10000"/>
                <a:gd name="connsiteY351" fmla="*/ 9240 h 10000"/>
                <a:gd name="connsiteX352" fmla="*/ 4354 w 10000"/>
                <a:gd name="connsiteY352" fmla="*/ 9062 h 10000"/>
                <a:gd name="connsiteX353" fmla="*/ 4295 w 10000"/>
                <a:gd name="connsiteY353" fmla="*/ 9055 h 10000"/>
                <a:gd name="connsiteX354" fmla="*/ 4224 w 10000"/>
                <a:gd name="connsiteY354" fmla="*/ 8945 h 10000"/>
                <a:gd name="connsiteX355" fmla="*/ 4263 w 10000"/>
                <a:gd name="connsiteY355" fmla="*/ 8895 h 10000"/>
                <a:gd name="connsiteX356" fmla="*/ 4344 w 10000"/>
                <a:gd name="connsiteY356" fmla="*/ 8920 h 10000"/>
                <a:gd name="connsiteX357" fmla="*/ 4381 w 10000"/>
                <a:gd name="connsiteY357" fmla="*/ 8860 h 10000"/>
                <a:gd name="connsiteX358" fmla="*/ 4323 w 10000"/>
                <a:gd name="connsiteY358" fmla="*/ 8818 h 10000"/>
                <a:gd name="connsiteX359" fmla="*/ 4354 w 10000"/>
                <a:gd name="connsiteY359" fmla="*/ 8776 h 10000"/>
                <a:gd name="connsiteX360" fmla="*/ 4203 w 10000"/>
                <a:gd name="connsiteY360" fmla="*/ 8693 h 10000"/>
                <a:gd name="connsiteX361" fmla="*/ 4213 w 10000"/>
                <a:gd name="connsiteY361" fmla="*/ 8650 h 10000"/>
                <a:gd name="connsiteX362" fmla="*/ 4120 w 10000"/>
                <a:gd name="connsiteY362" fmla="*/ 8607 h 10000"/>
                <a:gd name="connsiteX363" fmla="*/ 4178 w 10000"/>
                <a:gd name="connsiteY363" fmla="*/ 8559 h 10000"/>
                <a:gd name="connsiteX364" fmla="*/ 4154 w 10000"/>
                <a:gd name="connsiteY364" fmla="*/ 8498 h 10000"/>
                <a:gd name="connsiteX365" fmla="*/ 4048 w 10000"/>
                <a:gd name="connsiteY365" fmla="*/ 8407 h 10000"/>
                <a:gd name="connsiteX366" fmla="*/ 3979 w 10000"/>
                <a:gd name="connsiteY366" fmla="*/ 8329 h 10000"/>
                <a:gd name="connsiteX367" fmla="*/ 3837 w 10000"/>
                <a:gd name="connsiteY367" fmla="*/ 8364 h 10000"/>
                <a:gd name="connsiteX368" fmla="*/ 3756 w 10000"/>
                <a:gd name="connsiteY368" fmla="*/ 8356 h 10000"/>
                <a:gd name="connsiteX369" fmla="*/ 3708 w 10000"/>
                <a:gd name="connsiteY369" fmla="*/ 8431 h 10000"/>
                <a:gd name="connsiteX370" fmla="*/ 3544 w 10000"/>
                <a:gd name="connsiteY370" fmla="*/ 8440 h 10000"/>
                <a:gd name="connsiteX371" fmla="*/ 3482 w 10000"/>
                <a:gd name="connsiteY371" fmla="*/ 8431 h 10000"/>
                <a:gd name="connsiteX372" fmla="*/ 3342 w 10000"/>
                <a:gd name="connsiteY372" fmla="*/ 8490 h 10000"/>
                <a:gd name="connsiteX373" fmla="*/ 3356 w 10000"/>
                <a:gd name="connsiteY373" fmla="*/ 8607 h 10000"/>
                <a:gd name="connsiteX374" fmla="*/ 3319 w 10000"/>
                <a:gd name="connsiteY374" fmla="*/ 8684 h 10000"/>
                <a:gd name="connsiteX375" fmla="*/ 3319 w 10000"/>
                <a:gd name="connsiteY375" fmla="*/ 8750 h 10000"/>
                <a:gd name="connsiteX376" fmla="*/ 3199 w 10000"/>
                <a:gd name="connsiteY376" fmla="*/ 8802 h 10000"/>
                <a:gd name="connsiteX377" fmla="*/ 3070 w 10000"/>
                <a:gd name="connsiteY377" fmla="*/ 8811 h 10000"/>
                <a:gd name="connsiteX378" fmla="*/ 3033 w 10000"/>
                <a:gd name="connsiteY378" fmla="*/ 8785 h 10000"/>
                <a:gd name="connsiteX379" fmla="*/ 2917 w 10000"/>
                <a:gd name="connsiteY379" fmla="*/ 8759 h 10000"/>
                <a:gd name="connsiteX380" fmla="*/ 2850 w 10000"/>
                <a:gd name="connsiteY380" fmla="*/ 8811 h 10000"/>
                <a:gd name="connsiteX381" fmla="*/ 2832 w 10000"/>
                <a:gd name="connsiteY381" fmla="*/ 8860 h 10000"/>
                <a:gd name="connsiteX382" fmla="*/ 2762 w 10000"/>
                <a:gd name="connsiteY382" fmla="*/ 8869 h 10000"/>
                <a:gd name="connsiteX383" fmla="*/ 2751 w 10000"/>
                <a:gd name="connsiteY383" fmla="*/ 8920 h 10000"/>
                <a:gd name="connsiteX384" fmla="*/ 2623 w 10000"/>
                <a:gd name="connsiteY384" fmla="*/ 8802 h 10000"/>
                <a:gd name="connsiteX385" fmla="*/ 2040 w 10000"/>
                <a:gd name="connsiteY385" fmla="*/ 9278 h 10000"/>
                <a:gd name="connsiteX386" fmla="*/ 1182 w 10000"/>
                <a:gd name="connsiteY386" fmla="*/ 9449 h 10000"/>
                <a:gd name="connsiteX0" fmla="*/ 1182 w 10000"/>
                <a:gd name="connsiteY0" fmla="*/ 9449 h 10000"/>
                <a:gd name="connsiteX1" fmla="*/ 1275 w 10000"/>
                <a:gd name="connsiteY1" fmla="*/ 9779 h 10000"/>
                <a:gd name="connsiteX2" fmla="*/ 647 w 10000"/>
                <a:gd name="connsiteY2" fmla="*/ 9884 h 10000"/>
                <a:gd name="connsiteX3" fmla="*/ 426 w 10000"/>
                <a:gd name="connsiteY3" fmla="*/ 9912 h 10000"/>
                <a:gd name="connsiteX4" fmla="*/ 389 w 10000"/>
                <a:gd name="connsiteY4" fmla="*/ 9998 h 10000"/>
                <a:gd name="connsiteX5" fmla="*/ 238 w 10000"/>
                <a:gd name="connsiteY5" fmla="*/ 9980 h 10000"/>
                <a:gd name="connsiteX6" fmla="*/ 107 w 10000"/>
                <a:gd name="connsiteY6" fmla="*/ 9938 h 10000"/>
                <a:gd name="connsiteX7" fmla="*/ 0 w 10000"/>
                <a:gd name="connsiteY7" fmla="*/ 9964 h 10000"/>
                <a:gd name="connsiteX8" fmla="*/ 602 w 10000"/>
                <a:gd name="connsiteY8" fmla="*/ 6773 h 10000"/>
                <a:gd name="connsiteX9" fmla="*/ 874 w 10000"/>
                <a:gd name="connsiteY9" fmla="*/ 6781 h 10000"/>
                <a:gd name="connsiteX10" fmla="*/ 967 w 10000"/>
                <a:gd name="connsiteY10" fmla="*/ 6807 h 10000"/>
                <a:gd name="connsiteX11" fmla="*/ 1168 w 10000"/>
                <a:gd name="connsiteY11" fmla="*/ 6681 h 10000"/>
                <a:gd name="connsiteX12" fmla="*/ 1275 w 10000"/>
                <a:gd name="connsiteY12" fmla="*/ 6672 h 10000"/>
                <a:gd name="connsiteX13" fmla="*/ 1369 w 10000"/>
                <a:gd name="connsiteY13" fmla="*/ 6597 h 10000"/>
                <a:gd name="connsiteX14" fmla="*/ 1487 w 10000"/>
                <a:gd name="connsiteY14" fmla="*/ 6540 h 10000"/>
                <a:gd name="connsiteX15" fmla="*/ 1605 w 10000"/>
                <a:gd name="connsiteY15" fmla="*/ 6413 h 10000"/>
                <a:gd name="connsiteX16" fmla="*/ 1629 w 10000"/>
                <a:gd name="connsiteY16" fmla="*/ 6337 h 10000"/>
                <a:gd name="connsiteX17" fmla="*/ 1770 w 10000"/>
                <a:gd name="connsiteY17" fmla="*/ 6304 h 10000"/>
                <a:gd name="connsiteX18" fmla="*/ 1936 w 10000"/>
                <a:gd name="connsiteY18" fmla="*/ 6345 h 10000"/>
                <a:gd name="connsiteX19" fmla="*/ 2077 w 10000"/>
                <a:gd name="connsiteY19" fmla="*/ 6329 h 10000"/>
                <a:gd name="connsiteX20" fmla="*/ 2221 w 10000"/>
                <a:gd name="connsiteY20" fmla="*/ 6337 h 10000"/>
                <a:gd name="connsiteX21" fmla="*/ 2470 w 10000"/>
                <a:gd name="connsiteY21" fmla="*/ 6284 h 10000"/>
                <a:gd name="connsiteX22" fmla="*/ 2632 w 10000"/>
                <a:gd name="connsiteY22" fmla="*/ 6159 h 10000"/>
                <a:gd name="connsiteX23" fmla="*/ 2700 w 10000"/>
                <a:gd name="connsiteY23" fmla="*/ 6118 h 10000"/>
                <a:gd name="connsiteX24" fmla="*/ 2811 w 10000"/>
                <a:gd name="connsiteY24" fmla="*/ 6118 h 10000"/>
                <a:gd name="connsiteX25" fmla="*/ 2892 w 10000"/>
                <a:gd name="connsiteY25" fmla="*/ 6051 h 10000"/>
                <a:gd name="connsiteX26" fmla="*/ 2859 w 10000"/>
                <a:gd name="connsiteY26" fmla="*/ 5975 h 10000"/>
                <a:gd name="connsiteX27" fmla="*/ 2882 w 10000"/>
                <a:gd name="connsiteY27" fmla="*/ 5908 h 10000"/>
                <a:gd name="connsiteX28" fmla="*/ 2989 w 10000"/>
                <a:gd name="connsiteY28" fmla="*/ 5782 h 10000"/>
                <a:gd name="connsiteX29" fmla="*/ 3102 w 10000"/>
                <a:gd name="connsiteY29" fmla="*/ 5664 h 10000"/>
                <a:gd name="connsiteX30" fmla="*/ 3224 w 10000"/>
                <a:gd name="connsiteY30" fmla="*/ 5638 h 10000"/>
                <a:gd name="connsiteX31" fmla="*/ 3283 w 10000"/>
                <a:gd name="connsiteY31" fmla="*/ 5596 h 10000"/>
                <a:gd name="connsiteX32" fmla="*/ 3482 w 10000"/>
                <a:gd name="connsiteY32" fmla="*/ 5612 h 10000"/>
                <a:gd name="connsiteX33" fmla="*/ 3685 w 10000"/>
                <a:gd name="connsiteY33" fmla="*/ 5612 h 10000"/>
                <a:gd name="connsiteX34" fmla="*/ 3696 w 10000"/>
                <a:gd name="connsiteY34" fmla="*/ 5537 h 10000"/>
                <a:gd name="connsiteX35" fmla="*/ 3731 w 10000"/>
                <a:gd name="connsiteY35" fmla="*/ 5487 h 10000"/>
                <a:gd name="connsiteX36" fmla="*/ 3719 w 10000"/>
                <a:gd name="connsiteY36" fmla="*/ 5454 h 10000"/>
                <a:gd name="connsiteX37" fmla="*/ 3837 w 10000"/>
                <a:gd name="connsiteY37" fmla="*/ 5427 h 10000"/>
                <a:gd name="connsiteX38" fmla="*/ 3919 w 10000"/>
                <a:gd name="connsiteY38" fmla="*/ 5495 h 10000"/>
                <a:gd name="connsiteX39" fmla="*/ 4037 w 10000"/>
                <a:gd name="connsiteY39" fmla="*/ 5469 h 10000"/>
                <a:gd name="connsiteX40" fmla="*/ 4074 w 10000"/>
                <a:gd name="connsiteY40" fmla="*/ 5427 h 10000"/>
                <a:gd name="connsiteX41" fmla="*/ 4169 w 10000"/>
                <a:gd name="connsiteY41" fmla="*/ 5411 h 10000"/>
                <a:gd name="connsiteX42" fmla="*/ 4365 w 10000"/>
                <a:gd name="connsiteY42" fmla="*/ 5327 h 10000"/>
                <a:gd name="connsiteX43" fmla="*/ 4555 w 10000"/>
                <a:gd name="connsiteY43" fmla="*/ 5360 h 10000"/>
                <a:gd name="connsiteX44" fmla="*/ 4606 w 10000"/>
                <a:gd name="connsiteY44" fmla="*/ 5343 h 10000"/>
                <a:gd name="connsiteX45" fmla="*/ 4708 w 10000"/>
                <a:gd name="connsiteY45" fmla="*/ 5368 h 10000"/>
                <a:gd name="connsiteX46" fmla="*/ 4758 w 10000"/>
                <a:gd name="connsiteY46" fmla="*/ 5300 h 10000"/>
                <a:gd name="connsiteX47" fmla="*/ 4804 w 10000"/>
                <a:gd name="connsiteY47" fmla="*/ 5334 h 10000"/>
                <a:gd name="connsiteX48" fmla="*/ 4876 w 10000"/>
                <a:gd name="connsiteY48" fmla="*/ 5327 h 10000"/>
                <a:gd name="connsiteX49" fmla="*/ 4957 w 10000"/>
                <a:gd name="connsiteY49" fmla="*/ 5401 h 10000"/>
                <a:gd name="connsiteX50" fmla="*/ 5050 w 10000"/>
                <a:gd name="connsiteY50" fmla="*/ 5393 h 10000"/>
                <a:gd name="connsiteX51" fmla="*/ 5135 w 10000"/>
                <a:gd name="connsiteY51" fmla="*/ 5427 h 10000"/>
                <a:gd name="connsiteX52" fmla="*/ 5170 w 10000"/>
                <a:gd name="connsiteY52" fmla="*/ 5401 h 10000"/>
                <a:gd name="connsiteX53" fmla="*/ 5339 w 10000"/>
                <a:gd name="connsiteY53" fmla="*/ 5411 h 10000"/>
                <a:gd name="connsiteX54" fmla="*/ 5362 w 10000"/>
                <a:gd name="connsiteY54" fmla="*/ 5436 h 10000"/>
                <a:gd name="connsiteX55" fmla="*/ 5536 w 10000"/>
                <a:gd name="connsiteY55" fmla="*/ 5351 h 10000"/>
                <a:gd name="connsiteX56" fmla="*/ 5536 w 10000"/>
                <a:gd name="connsiteY56" fmla="*/ 5209 h 10000"/>
                <a:gd name="connsiteX57" fmla="*/ 5492 w 10000"/>
                <a:gd name="connsiteY57" fmla="*/ 5192 h 10000"/>
                <a:gd name="connsiteX58" fmla="*/ 5455 w 10000"/>
                <a:gd name="connsiteY58" fmla="*/ 5091 h 10000"/>
                <a:gd name="connsiteX59" fmla="*/ 5385 w 10000"/>
                <a:gd name="connsiteY59" fmla="*/ 4990 h 10000"/>
                <a:gd name="connsiteX60" fmla="*/ 5276 w 10000"/>
                <a:gd name="connsiteY60" fmla="*/ 4948 h 10000"/>
                <a:gd name="connsiteX61" fmla="*/ 5263 w 10000"/>
                <a:gd name="connsiteY61" fmla="*/ 4899 h 10000"/>
                <a:gd name="connsiteX62" fmla="*/ 5112 w 10000"/>
                <a:gd name="connsiteY62" fmla="*/ 4806 h 10000"/>
                <a:gd name="connsiteX63" fmla="*/ 5122 w 10000"/>
                <a:gd name="connsiteY63" fmla="*/ 4770 h 10000"/>
                <a:gd name="connsiteX64" fmla="*/ 4971 w 10000"/>
                <a:gd name="connsiteY64" fmla="*/ 4722 h 10000"/>
                <a:gd name="connsiteX65" fmla="*/ 4957 w 10000"/>
                <a:gd name="connsiteY65" fmla="*/ 4627 h 10000"/>
                <a:gd name="connsiteX66" fmla="*/ 4700 w 10000"/>
                <a:gd name="connsiteY66" fmla="*/ 4544 h 10000"/>
                <a:gd name="connsiteX67" fmla="*/ 4555 w 10000"/>
                <a:gd name="connsiteY67" fmla="*/ 4368 h 10000"/>
                <a:gd name="connsiteX68" fmla="*/ 4344 w 10000"/>
                <a:gd name="connsiteY68" fmla="*/ 4360 h 10000"/>
                <a:gd name="connsiteX69" fmla="*/ 4272 w 10000"/>
                <a:gd name="connsiteY69" fmla="*/ 4325 h 10000"/>
                <a:gd name="connsiteX70" fmla="*/ 4169 w 10000"/>
                <a:gd name="connsiteY70" fmla="*/ 4350 h 10000"/>
                <a:gd name="connsiteX71" fmla="*/ 4002 w 10000"/>
                <a:gd name="connsiteY71" fmla="*/ 4350 h 10000"/>
                <a:gd name="connsiteX72" fmla="*/ 3764 w 10000"/>
                <a:gd name="connsiteY72" fmla="*/ 4552 h 10000"/>
                <a:gd name="connsiteX73" fmla="*/ 3685 w 10000"/>
                <a:gd name="connsiteY73" fmla="*/ 4646 h 10000"/>
                <a:gd name="connsiteX74" fmla="*/ 3472 w 10000"/>
                <a:gd name="connsiteY74" fmla="*/ 4501 h 10000"/>
                <a:gd name="connsiteX75" fmla="*/ 3319 w 10000"/>
                <a:gd name="connsiteY75" fmla="*/ 4442 h 10000"/>
                <a:gd name="connsiteX76" fmla="*/ 3164 w 10000"/>
                <a:gd name="connsiteY76" fmla="*/ 4450 h 10000"/>
                <a:gd name="connsiteX77" fmla="*/ 3010 w 10000"/>
                <a:gd name="connsiteY77" fmla="*/ 4492 h 10000"/>
                <a:gd name="connsiteX78" fmla="*/ 2882 w 10000"/>
                <a:gd name="connsiteY78" fmla="*/ 4460 h 10000"/>
                <a:gd name="connsiteX79" fmla="*/ 2762 w 10000"/>
                <a:gd name="connsiteY79" fmla="*/ 4509 h 10000"/>
                <a:gd name="connsiteX80" fmla="*/ 2646 w 10000"/>
                <a:gd name="connsiteY80" fmla="*/ 4610 h 10000"/>
                <a:gd name="connsiteX81" fmla="*/ 2373 w 10000"/>
                <a:gd name="connsiteY81" fmla="*/ 4426 h 10000"/>
                <a:gd name="connsiteX82" fmla="*/ 2338 w 10000"/>
                <a:gd name="connsiteY82" fmla="*/ 4239 h 10000"/>
                <a:gd name="connsiteX83" fmla="*/ 2551 w 10000"/>
                <a:gd name="connsiteY83" fmla="*/ 4165 h 10000"/>
                <a:gd name="connsiteX84" fmla="*/ 2538 w 10000"/>
                <a:gd name="connsiteY84" fmla="*/ 3963 h 10000"/>
                <a:gd name="connsiteX85" fmla="*/ 2739 w 10000"/>
                <a:gd name="connsiteY85" fmla="*/ 3728 h 10000"/>
                <a:gd name="connsiteX86" fmla="*/ 2718 w 10000"/>
                <a:gd name="connsiteY86" fmla="*/ 3685 h 10000"/>
                <a:gd name="connsiteX87" fmla="*/ 3199 w 10000"/>
                <a:gd name="connsiteY87" fmla="*/ 2912 h 10000"/>
                <a:gd name="connsiteX88" fmla="*/ 3460 w 10000"/>
                <a:gd name="connsiteY88" fmla="*/ 3030 h 10000"/>
                <a:gd name="connsiteX89" fmla="*/ 3613 w 10000"/>
                <a:gd name="connsiteY89" fmla="*/ 3080 h 10000"/>
                <a:gd name="connsiteX90" fmla="*/ 3764 w 10000"/>
                <a:gd name="connsiteY90" fmla="*/ 3080 h 10000"/>
                <a:gd name="connsiteX91" fmla="*/ 4002 w 10000"/>
                <a:gd name="connsiteY91" fmla="*/ 3174 h 10000"/>
                <a:gd name="connsiteX92" fmla="*/ 4037 w 10000"/>
                <a:gd name="connsiteY92" fmla="*/ 3113 h 10000"/>
                <a:gd name="connsiteX93" fmla="*/ 4192 w 10000"/>
                <a:gd name="connsiteY93" fmla="*/ 3097 h 10000"/>
                <a:gd name="connsiteX94" fmla="*/ 4323 w 10000"/>
                <a:gd name="connsiteY94" fmla="*/ 2997 h 10000"/>
                <a:gd name="connsiteX95" fmla="*/ 4485 w 10000"/>
                <a:gd name="connsiteY95" fmla="*/ 2920 h 10000"/>
                <a:gd name="connsiteX96" fmla="*/ 4555 w 10000"/>
                <a:gd name="connsiteY96" fmla="*/ 2843 h 10000"/>
                <a:gd name="connsiteX97" fmla="*/ 4804 w 10000"/>
                <a:gd name="connsiteY97" fmla="*/ 2793 h 10000"/>
                <a:gd name="connsiteX98" fmla="*/ 4936 w 10000"/>
                <a:gd name="connsiteY98" fmla="*/ 2800 h 10000"/>
                <a:gd name="connsiteX99" fmla="*/ 5040 w 10000"/>
                <a:gd name="connsiteY99" fmla="*/ 2726 h 10000"/>
                <a:gd name="connsiteX100" fmla="*/ 5122 w 10000"/>
                <a:gd name="connsiteY100" fmla="*/ 2624 h 10000"/>
                <a:gd name="connsiteX101" fmla="*/ 5087 w 10000"/>
                <a:gd name="connsiteY101" fmla="*/ 2608 h 10000"/>
                <a:gd name="connsiteX102" fmla="*/ 5122 w 10000"/>
                <a:gd name="connsiteY102" fmla="*/ 2499 h 10000"/>
                <a:gd name="connsiteX103" fmla="*/ 4982 w 10000"/>
                <a:gd name="connsiteY103" fmla="*/ 2499 h 10000"/>
                <a:gd name="connsiteX104" fmla="*/ 5050 w 10000"/>
                <a:gd name="connsiteY104" fmla="*/ 2407 h 10000"/>
                <a:gd name="connsiteX105" fmla="*/ 5066 w 10000"/>
                <a:gd name="connsiteY105" fmla="*/ 2297 h 10000"/>
                <a:gd name="connsiteX106" fmla="*/ 5122 w 10000"/>
                <a:gd name="connsiteY106" fmla="*/ 2271 h 10000"/>
                <a:gd name="connsiteX107" fmla="*/ 5228 w 10000"/>
                <a:gd name="connsiteY107" fmla="*/ 2163 h 10000"/>
                <a:gd name="connsiteX108" fmla="*/ 5216 w 10000"/>
                <a:gd name="connsiteY108" fmla="*/ 2078 h 10000"/>
                <a:gd name="connsiteX109" fmla="*/ 5304 w 10000"/>
                <a:gd name="connsiteY109" fmla="*/ 1984 h 10000"/>
                <a:gd name="connsiteX110" fmla="*/ 5397 w 10000"/>
                <a:gd name="connsiteY110" fmla="*/ 1927 h 10000"/>
                <a:gd name="connsiteX111" fmla="*/ 5432 w 10000"/>
                <a:gd name="connsiteY111" fmla="*/ 1827 h 10000"/>
                <a:gd name="connsiteX112" fmla="*/ 5420 w 10000"/>
                <a:gd name="connsiteY112" fmla="*/ 1793 h 10000"/>
                <a:gd name="connsiteX113" fmla="*/ 5503 w 10000"/>
                <a:gd name="connsiteY113" fmla="*/ 1725 h 10000"/>
                <a:gd name="connsiteX114" fmla="*/ 5621 w 10000"/>
                <a:gd name="connsiteY114" fmla="*/ 1523 h 10000"/>
                <a:gd name="connsiteX115" fmla="*/ 5656 w 10000"/>
                <a:gd name="connsiteY115" fmla="*/ 1405 h 10000"/>
                <a:gd name="connsiteX116" fmla="*/ 5716 w 10000"/>
                <a:gd name="connsiteY116" fmla="*/ 1413 h 10000"/>
                <a:gd name="connsiteX117" fmla="*/ 5878 w 10000"/>
                <a:gd name="connsiteY117" fmla="*/ 1280 h 10000"/>
                <a:gd name="connsiteX118" fmla="*/ 6067 w 10000"/>
                <a:gd name="connsiteY118" fmla="*/ 1202 h 10000"/>
                <a:gd name="connsiteX119" fmla="*/ 6089 w 10000"/>
                <a:gd name="connsiteY119" fmla="*/ 1111 h 10000"/>
                <a:gd name="connsiteX120" fmla="*/ 6163 w 10000"/>
                <a:gd name="connsiteY120" fmla="*/ 1011 h 10000"/>
                <a:gd name="connsiteX121" fmla="*/ 6139 w 10000"/>
                <a:gd name="connsiteY121" fmla="*/ 933 h 10000"/>
                <a:gd name="connsiteX122" fmla="*/ 6045 w 10000"/>
                <a:gd name="connsiteY122" fmla="*/ 867 h 10000"/>
                <a:gd name="connsiteX123" fmla="*/ 6089 w 10000"/>
                <a:gd name="connsiteY123" fmla="*/ 782 h 10000"/>
                <a:gd name="connsiteX124" fmla="*/ 6089 w 10000"/>
                <a:gd name="connsiteY124" fmla="*/ 680 h 10000"/>
                <a:gd name="connsiteX125" fmla="*/ 5915 w 10000"/>
                <a:gd name="connsiteY125" fmla="*/ 598 h 10000"/>
                <a:gd name="connsiteX126" fmla="*/ 5739 w 10000"/>
                <a:gd name="connsiteY126" fmla="*/ 646 h 10000"/>
                <a:gd name="connsiteX127" fmla="*/ 5656 w 10000"/>
                <a:gd name="connsiteY127" fmla="*/ 646 h 10000"/>
                <a:gd name="connsiteX128" fmla="*/ 5621 w 10000"/>
                <a:gd name="connsiteY128" fmla="*/ 589 h 10000"/>
                <a:gd name="connsiteX129" fmla="*/ 5621 w 10000"/>
                <a:gd name="connsiteY129" fmla="*/ 481 h 10000"/>
                <a:gd name="connsiteX130" fmla="*/ 5845 w 10000"/>
                <a:gd name="connsiteY130" fmla="*/ 368 h 10000"/>
                <a:gd name="connsiteX131" fmla="*/ 5915 w 10000"/>
                <a:gd name="connsiteY131" fmla="*/ 278 h 10000"/>
                <a:gd name="connsiteX132" fmla="*/ 6056 w 10000"/>
                <a:gd name="connsiteY132" fmla="*/ 202 h 10000"/>
                <a:gd name="connsiteX133" fmla="*/ 6186 w 10000"/>
                <a:gd name="connsiteY133" fmla="*/ 60 h 10000"/>
                <a:gd name="connsiteX134" fmla="*/ 6280 w 10000"/>
                <a:gd name="connsiteY134" fmla="*/ 33 h 10000"/>
                <a:gd name="connsiteX135" fmla="*/ 6410 w 10000"/>
                <a:gd name="connsiteY135" fmla="*/ 49 h 10000"/>
                <a:gd name="connsiteX136" fmla="*/ 6683 w 10000"/>
                <a:gd name="connsiteY136" fmla="*/ 0 h 10000"/>
                <a:gd name="connsiteX137" fmla="*/ 6812 w 10000"/>
                <a:gd name="connsiteY137" fmla="*/ 83 h 10000"/>
                <a:gd name="connsiteX138" fmla="*/ 6799 w 10000"/>
                <a:gd name="connsiteY138" fmla="*/ 144 h 10000"/>
                <a:gd name="connsiteX139" fmla="*/ 6861 w 10000"/>
                <a:gd name="connsiteY139" fmla="*/ 170 h 10000"/>
                <a:gd name="connsiteX140" fmla="*/ 6905 w 10000"/>
                <a:gd name="connsiteY140" fmla="*/ 227 h 10000"/>
                <a:gd name="connsiteX141" fmla="*/ 6835 w 10000"/>
                <a:gd name="connsiteY141" fmla="*/ 293 h 10000"/>
                <a:gd name="connsiteX142" fmla="*/ 6741 w 10000"/>
                <a:gd name="connsiteY142" fmla="*/ 447 h 10000"/>
                <a:gd name="connsiteX143" fmla="*/ 6590 w 10000"/>
                <a:gd name="connsiteY143" fmla="*/ 564 h 10000"/>
                <a:gd name="connsiteX144" fmla="*/ 6447 w 10000"/>
                <a:gd name="connsiteY144" fmla="*/ 631 h 10000"/>
                <a:gd name="connsiteX145" fmla="*/ 6555 w 10000"/>
                <a:gd name="connsiteY145" fmla="*/ 657 h 10000"/>
                <a:gd name="connsiteX146" fmla="*/ 6694 w 10000"/>
                <a:gd name="connsiteY146" fmla="*/ 759 h 10000"/>
                <a:gd name="connsiteX147" fmla="*/ 6789 w 10000"/>
                <a:gd name="connsiteY147" fmla="*/ 767 h 10000"/>
                <a:gd name="connsiteX148" fmla="*/ 6835 w 10000"/>
                <a:gd name="connsiteY148" fmla="*/ 875 h 10000"/>
                <a:gd name="connsiteX149" fmla="*/ 6928 w 10000"/>
                <a:gd name="connsiteY149" fmla="*/ 899 h 10000"/>
                <a:gd name="connsiteX150" fmla="*/ 7002 w 10000"/>
                <a:gd name="connsiteY150" fmla="*/ 890 h 10000"/>
                <a:gd name="connsiteX151" fmla="*/ 7143 w 10000"/>
                <a:gd name="connsiteY151" fmla="*/ 725 h 10000"/>
                <a:gd name="connsiteX152" fmla="*/ 7273 w 10000"/>
                <a:gd name="connsiteY152" fmla="*/ 742 h 10000"/>
                <a:gd name="connsiteX153" fmla="*/ 7294 w 10000"/>
                <a:gd name="connsiteY153" fmla="*/ 790 h 10000"/>
                <a:gd name="connsiteX154" fmla="*/ 7389 w 10000"/>
                <a:gd name="connsiteY154" fmla="*/ 850 h 10000"/>
                <a:gd name="connsiteX155" fmla="*/ 7389 w 10000"/>
                <a:gd name="connsiteY155" fmla="*/ 890 h 10000"/>
                <a:gd name="connsiteX156" fmla="*/ 7472 w 10000"/>
                <a:gd name="connsiteY156" fmla="*/ 917 h 10000"/>
                <a:gd name="connsiteX157" fmla="*/ 7590 w 10000"/>
                <a:gd name="connsiteY157" fmla="*/ 917 h 10000"/>
                <a:gd name="connsiteX158" fmla="*/ 7603 w 10000"/>
                <a:gd name="connsiteY158" fmla="*/ 993 h 10000"/>
                <a:gd name="connsiteX159" fmla="*/ 7499 w 10000"/>
                <a:gd name="connsiteY159" fmla="*/ 1028 h 10000"/>
                <a:gd name="connsiteX160" fmla="*/ 7590 w 10000"/>
                <a:gd name="connsiteY160" fmla="*/ 1356 h 10000"/>
                <a:gd name="connsiteX161" fmla="*/ 7687 w 10000"/>
                <a:gd name="connsiteY161" fmla="*/ 1505 h 10000"/>
                <a:gd name="connsiteX162" fmla="*/ 7661 w 10000"/>
                <a:gd name="connsiteY162" fmla="*/ 1575 h 10000"/>
                <a:gd name="connsiteX163" fmla="*/ 7744 w 10000"/>
                <a:gd name="connsiteY163" fmla="*/ 1649 h 10000"/>
                <a:gd name="connsiteX164" fmla="*/ 7758 w 10000"/>
                <a:gd name="connsiteY164" fmla="*/ 1700 h 10000"/>
                <a:gd name="connsiteX165" fmla="*/ 7980 w 10000"/>
                <a:gd name="connsiteY165" fmla="*/ 1757 h 10000"/>
                <a:gd name="connsiteX166" fmla="*/ 8254 w 10000"/>
                <a:gd name="connsiteY166" fmla="*/ 1708 h 10000"/>
                <a:gd name="connsiteX167" fmla="*/ 8286 w 10000"/>
                <a:gd name="connsiteY167" fmla="*/ 1641 h 10000"/>
                <a:gd name="connsiteX168" fmla="*/ 8381 w 10000"/>
                <a:gd name="connsiteY168" fmla="*/ 1665 h 10000"/>
                <a:gd name="connsiteX169" fmla="*/ 8441 w 10000"/>
                <a:gd name="connsiteY169" fmla="*/ 1725 h 10000"/>
                <a:gd name="connsiteX170" fmla="*/ 8586 w 10000"/>
                <a:gd name="connsiteY170" fmla="*/ 1683 h 10000"/>
                <a:gd name="connsiteX171" fmla="*/ 8667 w 10000"/>
                <a:gd name="connsiteY171" fmla="*/ 1683 h 10000"/>
                <a:gd name="connsiteX172" fmla="*/ 8785 w 10000"/>
                <a:gd name="connsiteY172" fmla="*/ 1749 h 10000"/>
                <a:gd name="connsiteX173" fmla="*/ 8853 w 10000"/>
                <a:gd name="connsiteY173" fmla="*/ 1657 h 10000"/>
                <a:gd name="connsiteX174" fmla="*/ 8996 w 10000"/>
                <a:gd name="connsiteY174" fmla="*/ 1700 h 10000"/>
                <a:gd name="connsiteX175" fmla="*/ 9070 w 10000"/>
                <a:gd name="connsiteY175" fmla="*/ 1649 h 10000"/>
                <a:gd name="connsiteX176" fmla="*/ 9126 w 10000"/>
                <a:gd name="connsiteY176" fmla="*/ 1657 h 10000"/>
                <a:gd name="connsiteX177" fmla="*/ 9184 w 10000"/>
                <a:gd name="connsiteY177" fmla="*/ 1609 h 10000"/>
                <a:gd name="connsiteX178" fmla="*/ 9174 w 10000"/>
                <a:gd name="connsiteY178" fmla="*/ 1557 h 10000"/>
                <a:gd name="connsiteX179" fmla="*/ 9257 w 10000"/>
                <a:gd name="connsiteY179" fmla="*/ 1531 h 10000"/>
                <a:gd name="connsiteX180" fmla="*/ 9315 w 10000"/>
                <a:gd name="connsiteY180" fmla="*/ 1447 h 10000"/>
                <a:gd name="connsiteX181" fmla="*/ 9484 w 10000"/>
                <a:gd name="connsiteY181" fmla="*/ 1456 h 10000"/>
                <a:gd name="connsiteX182" fmla="*/ 9729 w 10000"/>
                <a:gd name="connsiteY182" fmla="*/ 1700 h 10000"/>
                <a:gd name="connsiteX183" fmla="*/ 9775 w 10000"/>
                <a:gd name="connsiteY183" fmla="*/ 1784 h 10000"/>
                <a:gd name="connsiteX184" fmla="*/ 9942 w 10000"/>
                <a:gd name="connsiteY184" fmla="*/ 1894 h 10000"/>
                <a:gd name="connsiteX185" fmla="*/ 10000 w 10000"/>
                <a:gd name="connsiteY185" fmla="*/ 1994 h 10000"/>
                <a:gd name="connsiteX186" fmla="*/ 9870 w 10000"/>
                <a:gd name="connsiteY186" fmla="*/ 2130 h 10000"/>
                <a:gd name="connsiteX187" fmla="*/ 9775 w 10000"/>
                <a:gd name="connsiteY187" fmla="*/ 2180 h 10000"/>
                <a:gd name="connsiteX188" fmla="*/ 9824 w 10000"/>
                <a:gd name="connsiteY188" fmla="*/ 2323 h 10000"/>
                <a:gd name="connsiteX189" fmla="*/ 9679 w 10000"/>
                <a:gd name="connsiteY189" fmla="*/ 2433 h 10000"/>
                <a:gd name="connsiteX190" fmla="*/ 9598 w 10000"/>
                <a:gd name="connsiteY190" fmla="*/ 2458 h 10000"/>
                <a:gd name="connsiteX191" fmla="*/ 9598 w 10000"/>
                <a:gd name="connsiteY191" fmla="*/ 2533 h 10000"/>
                <a:gd name="connsiteX192" fmla="*/ 9493 w 10000"/>
                <a:gd name="connsiteY192" fmla="*/ 2677 h 10000"/>
                <a:gd name="connsiteX193" fmla="*/ 9422 w 10000"/>
                <a:gd name="connsiteY193" fmla="*/ 2685 h 10000"/>
                <a:gd name="connsiteX194" fmla="*/ 9435 w 10000"/>
                <a:gd name="connsiteY194" fmla="*/ 2785 h 10000"/>
                <a:gd name="connsiteX195" fmla="*/ 9371 w 10000"/>
                <a:gd name="connsiteY195" fmla="*/ 2860 h 10000"/>
                <a:gd name="connsiteX196" fmla="*/ 9389 w 10000"/>
                <a:gd name="connsiteY196" fmla="*/ 3198 h 10000"/>
                <a:gd name="connsiteX197" fmla="*/ 9422 w 10000"/>
                <a:gd name="connsiteY197" fmla="*/ 3223 h 10000"/>
                <a:gd name="connsiteX198" fmla="*/ 9410 w 10000"/>
                <a:gd name="connsiteY198" fmla="*/ 3333 h 10000"/>
                <a:gd name="connsiteX199" fmla="*/ 9389 w 10000"/>
                <a:gd name="connsiteY199" fmla="*/ 3433 h 10000"/>
                <a:gd name="connsiteX200" fmla="*/ 9304 w 10000"/>
                <a:gd name="connsiteY200" fmla="*/ 3483 h 10000"/>
                <a:gd name="connsiteX201" fmla="*/ 9151 w 10000"/>
                <a:gd name="connsiteY201" fmla="*/ 3442 h 10000"/>
                <a:gd name="connsiteX202" fmla="*/ 9081 w 10000"/>
                <a:gd name="connsiteY202" fmla="*/ 3501 h 10000"/>
                <a:gd name="connsiteX203" fmla="*/ 9091 w 10000"/>
                <a:gd name="connsiteY203" fmla="*/ 3551 h 10000"/>
                <a:gd name="connsiteX204" fmla="*/ 9042 w 10000"/>
                <a:gd name="connsiteY204" fmla="*/ 3651 h 10000"/>
                <a:gd name="connsiteX205" fmla="*/ 8961 w 10000"/>
                <a:gd name="connsiteY205" fmla="*/ 3720 h 10000"/>
                <a:gd name="connsiteX206" fmla="*/ 8938 w 10000"/>
                <a:gd name="connsiteY206" fmla="*/ 3838 h 10000"/>
                <a:gd name="connsiteX207" fmla="*/ 8880 w 10000"/>
                <a:gd name="connsiteY207" fmla="*/ 3939 h 10000"/>
                <a:gd name="connsiteX208" fmla="*/ 8890 w 10000"/>
                <a:gd name="connsiteY208" fmla="*/ 4006 h 10000"/>
                <a:gd name="connsiteX209" fmla="*/ 8867 w 10000"/>
                <a:gd name="connsiteY209" fmla="*/ 4074 h 10000"/>
                <a:gd name="connsiteX210" fmla="*/ 8913 w 10000"/>
                <a:gd name="connsiteY210" fmla="*/ 4132 h 10000"/>
                <a:gd name="connsiteX211" fmla="*/ 8843 w 10000"/>
                <a:gd name="connsiteY211" fmla="*/ 4224 h 10000"/>
                <a:gd name="connsiteX212" fmla="*/ 8726 w 10000"/>
                <a:gd name="connsiteY212" fmla="*/ 4082 h 10000"/>
                <a:gd name="connsiteX213" fmla="*/ 8726 w 10000"/>
                <a:gd name="connsiteY213" fmla="*/ 3972 h 10000"/>
                <a:gd name="connsiteX214" fmla="*/ 8691 w 10000"/>
                <a:gd name="connsiteY214" fmla="*/ 3955 h 10000"/>
                <a:gd name="connsiteX215" fmla="*/ 8547 w 10000"/>
                <a:gd name="connsiteY215" fmla="*/ 4030 h 10000"/>
                <a:gd name="connsiteX216" fmla="*/ 8323 w 10000"/>
                <a:gd name="connsiteY216" fmla="*/ 4207 h 10000"/>
                <a:gd name="connsiteX217" fmla="*/ 8193 w 10000"/>
                <a:gd name="connsiteY217" fmla="*/ 4334 h 10000"/>
                <a:gd name="connsiteX218" fmla="*/ 7992 w 10000"/>
                <a:gd name="connsiteY218" fmla="*/ 4401 h 10000"/>
                <a:gd name="connsiteX219" fmla="*/ 7920 w 10000"/>
                <a:gd name="connsiteY219" fmla="*/ 4501 h 10000"/>
                <a:gd name="connsiteX220" fmla="*/ 7863 w 10000"/>
                <a:gd name="connsiteY220" fmla="*/ 4535 h 10000"/>
                <a:gd name="connsiteX221" fmla="*/ 7638 w 10000"/>
                <a:gd name="connsiteY221" fmla="*/ 4627 h 10000"/>
                <a:gd name="connsiteX222" fmla="*/ 7449 w 10000"/>
                <a:gd name="connsiteY222" fmla="*/ 4737 h 10000"/>
                <a:gd name="connsiteX223" fmla="*/ 7404 w 10000"/>
                <a:gd name="connsiteY223" fmla="*/ 4823 h 10000"/>
                <a:gd name="connsiteX224" fmla="*/ 7330 w 10000"/>
                <a:gd name="connsiteY224" fmla="*/ 4863 h 10000"/>
                <a:gd name="connsiteX225" fmla="*/ 7426 w 10000"/>
                <a:gd name="connsiteY225" fmla="*/ 4972 h 10000"/>
                <a:gd name="connsiteX226" fmla="*/ 7520 w 10000"/>
                <a:gd name="connsiteY226" fmla="*/ 5056 h 10000"/>
                <a:gd name="connsiteX227" fmla="*/ 7650 w 10000"/>
                <a:gd name="connsiteY227" fmla="*/ 5091 h 10000"/>
                <a:gd name="connsiteX228" fmla="*/ 7603 w 10000"/>
                <a:gd name="connsiteY228" fmla="*/ 5150 h 10000"/>
                <a:gd name="connsiteX229" fmla="*/ 7696 w 10000"/>
                <a:gd name="connsiteY229" fmla="*/ 5167 h 10000"/>
                <a:gd name="connsiteX230" fmla="*/ 7696 w 10000"/>
                <a:gd name="connsiteY230" fmla="*/ 5267 h 10000"/>
                <a:gd name="connsiteX231" fmla="*/ 7768 w 10000"/>
                <a:gd name="connsiteY231" fmla="*/ 5343 h 10000"/>
                <a:gd name="connsiteX232" fmla="*/ 7884 w 10000"/>
                <a:gd name="connsiteY232" fmla="*/ 5327 h 10000"/>
                <a:gd name="connsiteX233" fmla="*/ 7934 w 10000"/>
                <a:gd name="connsiteY233" fmla="*/ 5243 h 10000"/>
                <a:gd name="connsiteX234" fmla="*/ 8027 w 10000"/>
                <a:gd name="connsiteY234" fmla="*/ 5234 h 10000"/>
                <a:gd name="connsiteX235" fmla="*/ 8038 w 10000"/>
                <a:gd name="connsiteY235" fmla="*/ 5167 h 10000"/>
                <a:gd name="connsiteX236" fmla="*/ 8159 w 10000"/>
                <a:gd name="connsiteY236" fmla="*/ 5167 h 10000"/>
                <a:gd name="connsiteX237" fmla="*/ 8110 w 10000"/>
                <a:gd name="connsiteY237" fmla="*/ 5251 h 10000"/>
                <a:gd name="connsiteX238" fmla="*/ 8226 w 10000"/>
                <a:gd name="connsiteY238" fmla="*/ 5292 h 10000"/>
                <a:gd name="connsiteX239" fmla="*/ 8205 w 10000"/>
                <a:gd name="connsiteY239" fmla="*/ 5368 h 10000"/>
                <a:gd name="connsiteX240" fmla="*/ 8027 w 10000"/>
                <a:gd name="connsiteY240" fmla="*/ 5377 h 10000"/>
                <a:gd name="connsiteX241" fmla="*/ 7899 w 10000"/>
                <a:gd name="connsiteY241" fmla="*/ 5427 h 10000"/>
                <a:gd name="connsiteX242" fmla="*/ 7782 w 10000"/>
                <a:gd name="connsiteY242" fmla="*/ 5454 h 10000"/>
                <a:gd name="connsiteX243" fmla="*/ 7782 w 10000"/>
                <a:gd name="connsiteY243" fmla="*/ 5571 h 10000"/>
                <a:gd name="connsiteX244" fmla="*/ 7899 w 10000"/>
                <a:gd name="connsiteY244" fmla="*/ 5698 h 10000"/>
                <a:gd name="connsiteX245" fmla="*/ 7803 w 10000"/>
                <a:gd name="connsiteY245" fmla="*/ 5815 h 10000"/>
                <a:gd name="connsiteX246" fmla="*/ 7613 w 10000"/>
                <a:gd name="connsiteY246" fmla="*/ 5830 h 10000"/>
                <a:gd name="connsiteX247" fmla="*/ 7638 w 10000"/>
                <a:gd name="connsiteY247" fmla="*/ 5965 h 10000"/>
                <a:gd name="connsiteX248" fmla="*/ 7627 w 10000"/>
                <a:gd name="connsiteY248" fmla="*/ 6051 h 10000"/>
                <a:gd name="connsiteX249" fmla="*/ 7567 w 10000"/>
                <a:gd name="connsiteY249" fmla="*/ 6092 h 10000"/>
                <a:gd name="connsiteX250" fmla="*/ 7449 w 10000"/>
                <a:gd name="connsiteY250" fmla="*/ 6058 h 10000"/>
                <a:gd name="connsiteX251" fmla="*/ 7345 w 10000"/>
                <a:gd name="connsiteY251" fmla="*/ 5949 h 10000"/>
                <a:gd name="connsiteX252" fmla="*/ 7226 w 10000"/>
                <a:gd name="connsiteY252" fmla="*/ 6034 h 10000"/>
                <a:gd name="connsiteX253" fmla="*/ 7108 w 10000"/>
                <a:gd name="connsiteY253" fmla="*/ 5975 h 10000"/>
                <a:gd name="connsiteX254" fmla="*/ 7095 w 10000"/>
                <a:gd name="connsiteY254" fmla="*/ 5942 h 10000"/>
                <a:gd name="connsiteX255" fmla="*/ 6928 w 10000"/>
                <a:gd name="connsiteY255" fmla="*/ 5865 h 10000"/>
                <a:gd name="connsiteX256" fmla="*/ 6882 w 10000"/>
                <a:gd name="connsiteY256" fmla="*/ 5882 h 10000"/>
                <a:gd name="connsiteX257" fmla="*/ 6905 w 10000"/>
                <a:gd name="connsiteY257" fmla="*/ 5975 h 10000"/>
                <a:gd name="connsiteX258" fmla="*/ 6812 w 10000"/>
                <a:gd name="connsiteY258" fmla="*/ 6092 h 10000"/>
                <a:gd name="connsiteX259" fmla="*/ 6882 w 10000"/>
                <a:gd name="connsiteY259" fmla="*/ 6118 h 10000"/>
                <a:gd name="connsiteX260" fmla="*/ 7014 w 10000"/>
                <a:gd name="connsiteY260" fmla="*/ 6100 h 10000"/>
                <a:gd name="connsiteX261" fmla="*/ 7037 w 10000"/>
                <a:gd name="connsiteY261" fmla="*/ 6142 h 10000"/>
                <a:gd name="connsiteX262" fmla="*/ 7014 w 10000"/>
                <a:gd name="connsiteY262" fmla="*/ 6194 h 10000"/>
                <a:gd name="connsiteX263" fmla="*/ 7060 w 10000"/>
                <a:gd name="connsiteY263" fmla="*/ 6260 h 10000"/>
                <a:gd name="connsiteX264" fmla="*/ 7166 w 10000"/>
                <a:gd name="connsiteY264" fmla="*/ 6304 h 10000"/>
                <a:gd name="connsiteX265" fmla="*/ 7143 w 10000"/>
                <a:gd name="connsiteY265" fmla="*/ 6405 h 10000"/>
                <a:gd name="connsiteX266" fmla="*/ 7213 w 10000"/>
                <a:gd name="connsiteY266" fmla="*/ 6455 h 10000"/>
                <a:gd name="connsiteX267" fmla="*/ 7129 w 10000"/>
                <a:gd name="connsiteY267" fmla="*/ 6505 h 10000"/>
                <a:gd name="connsiteX268" fmla="*/ 7108 w 10000"/>
                <a:gd name="connsiteY268" fmla="*/ 6689 h 10000"/>
                <a:gd name="connsiteX269" fmla="*/ 7060 w 10000"/>
                <a:gd name="connsiteY269" fmla="*/ 6697 h 10000"/>
                <a:gd name="connsiteX270" fmla="*/ 7118 w 10000"/>
                <a:gd name="connsiteY270" fmla="*/ 6781 h 10000"/>
                <a:gd name="connsiteX271" fmla="*/ 7129 w 10000"/>
                <a:gd name="connsiteY271" fmla="*/ 6924 h 10000"/>
                <a:gd name="connsiteX272" fmla="*/ 7189 w 10000"/>
                <a:gd name="connsiteY272" fmla="*/ 6958 h 10000"/>
                <a:gd name="connsiteX273" fmla="*/ 7203 w 10000"/>
                <a:gd name="connsiteY273" fmla="*/ 7002 h 10000"/>
                <a:gd name="connsiteX274" fmla="*/ 7249 w 10000"/>
                <a:gd name="connsiteY274" fmla="*/ 7010 h 10000"/>
                <a:gd name="connsiteX275" fmla="*/ 7257 w 10000"/>
                <a:gd name="connsiteY275" fmla="*/ 7093 h 10000"/>
                <a:gd name="connsiteX276" fmla="*/ 7236 w 10000"/>
                <a:gd name="connsiteY276" fmla="*/ 7153 h 10000"/>
                <a:gd name="connsiteX277" fmla="*/ 7358 w 10000"/>
                <a:gd name="connsiteY277" fmla="*/ 7187 h 10000"/>
                <a:gd name="connsiteX278" fmla="*/ 7532 w 10000"/>
                <a:gd name="connsiteY278" fmla="*/ 7117 h 10000"/>
                <a:gd name="connsiteX279" fmla="*/ 7791 w 10000"/>
                <a:gd name="connsiteY279" fmla="*/ 6984 h 10000"/>
                <a:gd name="connsiteX280" fmla="*/ 7863 w 10000"/>
                <a:gd name="connsiteY280" fmla="*/ 6984 h 10000"/>
                <a:gd name="connsiteX281" fmla="*/ 7863 w 10000"/>
                <a:gd name="connsiteY281" fmla="*/ 7085 h 10000"/>
                <a:gd name="connsiteX282" fmla="*/ 7911 w 10000"/>
                <a:gd name="connsiteY282" fmla="*/ 7101 h 10000"/>
                <a:gd name="connsiteX283" fmla="*/ 7992 w 10000"/>
                <a:gd name="connsiteY283" fmla="*/ 7220 h 10000"/>
                <a:gd name="connsiteX284" fmla="*/ 8050 w 10000"/>
                <a:gd name="connsiteY284" fmla="*/ 7229 h 10000"/>
                <a:gd name="connsiteX285" fmla="*/ 8015 w 10000"/>
                <a:gd name="connsiteY285" fmla="*/ 7296 h 10000"/>
                <a:gd name="connsiteX286" fmla="*/ 8110 w 10000"/>
                <a:gd name="connsiteY286" fmla="*/ 7447 h 10000"/>
                <a:gd name="connsiteX287" fmla="*/ 8110 w 10000"/>
                <a:gd name="connsiteY287" fmla="*/ 7522 h 10000"/>
                <a:gd name="connsiteX288" fmla="*/ 8159 w 10000"/>
                <a:gd name="connsiteY288" fmla="*/ 7608 h 10000"/>
                <a:gd name="connsiteX289" fmla="*/ 8085 w 10000"/>
                <a:gd name="connsiteY289" fmla="*/ 7674 h 10000"/>
                <a:gd name="connsiteX290" fmla="*/ 8004 w 10000"/>
                <a:gd name="connsiteY290" fmla="*/ 7666 h 10000"/>
                <a:gd name="connsiteX291" fmla="*/ 8004 w 10000"/>
                <a:gd name="connsiteY291" fmla="*/ 7709 h 10000"/>
                <a:gd name="connsiteX292" fmla="*/ 8085 w 10000"/>
                <a:gd name="connsiteY292" fmla="*/ 7758 h 10000"/>
                <a:gd name="connsiteX293" fmla="*/ 8122 w 10000"/>
                <a:gd name="connsiteY293" fmla="*/ 7725 h 10000"/>
                <a:gd name="connsiteX294" fmla="*/ 8193 w 10000"/>
                <a:gd name="connsiteY294" fmla="*/ 7800 h 10000"/>
                <a:gd name="connsiteX295" fmla="*/ 8277 w 10000"/>
                <a:gd name="connsiteY295" fmla="*/ 7800 h 10000"/>
                <a:gd name="connsiteX296" fmla="*/ 8226 w 10000"/>
                <a:gd name="connsiteY296" fmla="*/ 8012 h 10000"/>
                <a:gd name="connsiteX297" fmla="*/ 8193 w 10000"/>
                <a:gd name="connsiteY297" fmla="*/ 8054 h 10000"/>
                <a:gd name="connsiteX298" fmla="*/ 8085 w 10000"/>
                <a:gd name="connsiteY298" fmla="*/ 8037 h 10000"/>
                <a:gd name="connsiteX299" fmla="*/ 7957 w 10000"/>
                <a:gd name="connsiteY299" fmla="*/ 8062 h 10000"/>
                <a:gd name="connsiteX300" fmla="*/ 7911 w 10000"/>
                <a:gd name="connsiteY300" fmla="*/ 8112 h 10000"/>
                <a:gd name="connsiteX301" fmla="*/ 7899 w 10000"/>
                <a:gd name="connsiteY301" fmla="*/ 8163 h 10000"/>
                <a:gd name="connsiteX302" fmla="*/ 7818 w 10000"/>
                <a:gd name="connsiteY302" fmla="*/ 8220 h 10000"/>
                <a:gd name="connsiteX303" fmla="*/ 7687 w 10000"/>
                <a:gd name="connsiteY303" fmla="*/ 8230 h 10000"/>
                <a:gd name="connsiteX304" fmla="*/ 7661 w 10000"/>
                <a:gd name="connsiteY304" fmla="*/ 8255 h 10000"/>
                <a:gd name="connsiteX305" fmla="*/ 7578 w 10000"/>
                <a:gd name="connsiteY305" fmla="*/ 8212 h 10000"/>
                <a:gd name="connsiteX306" fmla="*/ 7499 w 10000"/>
                <a:gd name="connsiteY306" fmla="*/ 8220 h 10000"/>
                <a:gd name="connsiteX307" fmla="*/ 7449 w 10000"/>
                <a:gd name="connsiteY307" fmla="*/ 8188 h 10000"/>
                <a:gd name="connsiteX308" fmla="*/ 7345 w 10000"/>
                <a:gd name="connsiteY308" fmla="*/ 8171 h 10000"/>
                <a:gd name="connsiteX309" fmla="*/ 7368 w 10000"/>
                <a:gd name="connsiteY309" fmla="*/ 8230 h 10000"/>
                <a:gd name="connsiteX310" fmla="*/ 7319 w 10000"/>
                <a:gd name="connsiteY310" fmla="*/ 8289 h 10000"/>
                <a:gd name="connsiteX311" fmla="*/ 7143 w 10000"/>
                <a:gd name="connsiteY311" fmla="*/ 8281 h 10000"/>
                <a:gd name="connsiteX312" fmla="*/ 7085 w 10000"/>
                <a:gd name="connsiteY312" fmla="*/ 8255 h 10000"/>
                <a:gd name="connsiteX313" fmla="*/ 6990 w 10000"/>
                <a:gd name="connsiteY313" fmla="*/ 8281 h 10000"/>
                <a:gd name="connsiteX314" fmla="*/ 6977 w 10000"/>
                <a:gd name="connsiteY314" fmla="*/ 8364 h 10000"/>
                <a:gd name="connsiteX315" fmla="*/ 6799 w 10000"/>
                <a:gd name="connsiteY315" fmla="*/ 8458 h 10000"/>
                <a:gd name="connsiteX316" fmla="*/ 6741 w 10000"/>
                <a:gd name="connsiteY316" fmla="*/ 8407 h 10000"/>
                <a:gd name="connsiteX317" fmla="*/ 6613 w 10000"/>
                <a:gd name="connsiteY317" fmla="*/ 8431 h 10000"/>
                <a:gd name="connsiteX318" fmla="*/ 6530 w 10000"/>
                <a:gd name="connsiteY318" fmla="*/ 8458 h 10000"/>
                <a:gd name="connsiteX319" fmla="*/ 6518 w 10000"/>
                <a:gd name="connsiteY319" fmla="*/ 8498 h 10000"/>
                <a:gd name="connsiteX320" fmla="*/ 6336 w 10000"/>
                <a:gd name="connsiteY320" fmla="*/ 8591 h 10000"/>
                <a:gd name="connsiteX321" fmla="*/ 6236 w 10000"/>
                <a:gd name="connsiteY321" fmla="*/ 8574 h 10000"/>
                <a:gd name="connsiteX322" fmla="*/ 6128 w 10000"/>
                <a:gd name="connsiteY322" fmla="*/ 8607 h 10000"/>
                <a:gd name="connsiteX323" fmla="*/ 6045 w 10000"/>
                <a:gd name="connsiteY323" fmla="*/ 8660 h 10000"/>
                <a:gd name="connsiteX324" fmla="*/ 5927 w 10000"/>
                <a:gd name="connsiteY324" fmla="*/ 8693 h 10000"/>
                <a:gd name="connsiteX325" fmla="*/ 5936 w 10000"/>
                <a:gd name="connsiteY325" fmla="*/ 8742 h 10000"/>
                <a:gd name="connsiteX326" fmla="*/ 5834 w 10000"/>
                <a:gd name="connsiteY326" fmla="*/ 8776 h 10000"/>
                <a:gd name="connsiteX327" fmla="*/ 5677 w 10000"/>
                <a:gd name="connsiteY327" fmla="*/ 8920 h 10000"/>
                <a:gd name="connsiteX328" fmla="*/ 5656 w 10000"/>
                <a:gd name="connsiteY328" fmla="*/ 8980 h 10000"/>
                <a:gd name="connsiteX329" fmla="*/ 5607 w 10000"/>
                <a:gd name="connsiteY329" fmla="*/ 8962 h 10000"/>
                <a:gd name="connsiteX330" fmla="*/ 5631 w 10000"/>
                <a:gd name="connsiteY330" fmla="*/ 8920 h 10000"/>
                <a:gd name="connsiteX331" fmla="*/ 5478 w 10000"/>
                <a:gd name="connsiteY331" fmla="*/ 8702 h 10000"/>
                <a:gd name="connsiteX332" fmla="*/ 5478 w 10000"/>
                <a:gd name="connsiteY332" fmla="*/ 8616 h 10000"/>
                <a:gd name="connsiteX333" fmla="*/ 5410 w 10000"/>
                <a:gd name="connsiteY333" fmla="*/ 8616 h 10000"/>
                <a:gd name="connsiteX334" fmla="*/ 5191 w 10000"/>
                <a:gd name="connsiteY334" fmla="*/ 8533 h 10000"/>
                <a:gd name="connsiteX335" fmla="*/ 5066 w 10000"/>
                <a:gd name="connsiteY335" fmla="*/ 8574 h 10000"/>
                <a:gd name="connsiteX336" fmla="*/ 5029 w 10000"/>
                <a:gd name="connsiteY336" fmla="*/ 8625 h 10000"/>
                <a:gd name="connsiteX337" fmla="*/ 5122 w 10000"/>
                <a:gd name="connsiteY337" fmla="*/ 8684 h 10000"/>
                <a:gd name="connsiteX338" fmla="*/ 5145 w 10000"/>
                <a:gd name="connsiteY338" fmla="*/ 8734 h 10000"/>
                <a:gd name="connsiteX339" fmla="*/ 5087 w 10000"/>
                <a:gd name="connsiteY339" fmla="*/ 8785 h 10000"/>
                <a:gd name="connsiteX340" fmla="*/ 5100 w 10000"/>
                <a:gd name="connsiteY340" fmla="*/ 8826 h 10000"/>
                <a:gd name="connsiteX341" fmla="*/ 5077 w 10000"/>
                <a:gd name="connsiteY341" fmla="*/ 8912 h 10000"/>
                <a:gd name="connsiteX342" fmla="*/ 5087 w 10000"/>
                <a:gd name="connsiteY342" fmla="*/ 8996 h 10000"/>
                <a:gd name="connsiteX343" fmla="*/ 5159 w 10000"/>
                <a:gd name="connsiteY343" fmla="*/ 9130 h 10000"/>
                <a:gd name="connsiteX344" fmla="*/ 5087 w 10000"/>
                <a:gd name="connsiteY344" fmla="*/ 9179 h 10000"/>
                <a:gd name="connsiteX345" fmla="*/ 5100 w 10000"/>
                <a:gd name="connsiteY345" fmla="*/ 9224 h 10000"/>
                <a:gd name="connsiteX346" fmla="*/ 5040 w 10000"/>
                <a:gd name="connsiteY346" fmla="*/ 9240 h 10000"/>
                <a:gd name="connsiteX347" fmla="*/ 5006 w 10000"/>
                <a:gd name="connsiteY347" fmla="*/ 9265 h 10000"/>
                <a:gd name="connsiteX348" fmla="*/ 4779 w 10000"/>
                <a:gd name="connsiteY348" fmla="*/ 9248 h 10000"/>
                <a:gd name="connsiteX349" fmla="*/ 4745 w 10000"/>
                <a:gd name="connsiteY349" fmla="*/ 9197 h 10000"/>
                <a:gd name="connsiteX350" fmla="*/ 4673 w 10000"/>
                <a:gd name="connsiteY350" fmla="*/ 9232 h 10000"/>
                <a:gd name="connsiteX351" fmla="*/ 4522 w 10000"/>
                <a:gd name="connsiteY351" fmla="*/ 9214 h 10000"/>
                <a:gd name="connsiteX352" fmla="*/ 4416 w 10000"/>
                <a:gd name="connsiteY352" fmla="*/ 9240 h 10000"/>
                <a:gd name="connsiteX353" fmla="*/ 4354 w 10000"/>
                <a:gd name="connsiteY353" fmla="*/ 9062 h 10000"/>
                <a:gd name="connsiteX354" fmla="*/ 4295 w 10000"/>
                <a:gd name="connsiteY354" fmla="*/ 9055 h 10000"/>
                <a:gd name="connsiteX355" fmla="*/ 4224 w 10000"/>
                <a:gd name="connsiteY355" fmla="*/ 8945 h 10000"/>
                <a:gd name="connsiteX356" fmla="*/ 4263 w 10000"/>
                <a:gd name="connsiteY356" fmla="*/ 8895 h 10000"/>
                <a:gd name="connsiteX357" fmla="*/ 4344 w 10000"/>
                <a:gd name="connsiteY357" fmla="*/ 8920 h 10000"/>
                <a:gd name="connsiteX358" fmla="*/ 4381 w 10000"/>
                <a:gd name="connsiteY358" fmla="*/ 8860 h 10000"/>
                <a:gd name="connsiteX359" fmla="*/ 4323 w 10000"/>
                <a:gd name="connsiteY359" fmla="*/ 8818 h 10000"/>
                <a:gd name="connsiteX360" fmla="*/ 4354 w 10000"/>
                <a:gd name="connsiteY360" fmla="*/ 8776 h 10000"/>
                <a:gd name="connsiteX361" fmla="*/ 4203 w 10000"/>
                <a:gd name="connsiteY361" fmla="*/ 8693 h 10000"/>
                <a:gd name="connsiteX362" fmla="*/ 4213 w 10000"/>
                <a:gd name="connsiteY362" fmla="*/ 8650 h 10000"/>
                <a:gd name="connsiteX363" fmla="*/ 4120 w 10000"/>
                <a:gd name="connsiteY363" fmla="*/ 8607 h 10000"/>
                <a:gd name="connsiteX364" fmla="*/ 4178 w 10000"/>
                <a:gd name="connsiteY364" fmla="*/ 8559 h 10000"/>
                <a:gd name="connsiteX365" fmla="*/ 4154 w 10000"/>
                <a:gd name="connsiteY365" fmla="*/ 8498 h 10000"/>
                <a:gd name="connsiteX366" fmla="*/ 4048 w 10000"/>
                <a:gd name="connsiteY366" fmla="*/ 8407 h 10000"/>
                <a:gd name="connsiteX367" fmla="*/ 3979 w 10000"/>
                <a:gd name="connsiteY367" fmla="*/ 8329 h 10000"/>
                <a:gd name="connsiteX368" fmla="*/ 3837 w 10000"/>
                <a:gd name="connsiteY368" fmla="*/ 8364 h 10000"/>
                <a:gd name="connsiteX369" fmla="*/ 3756 w 10000"/>
                <a:gd name="connsiteY369" fmla="*/ 8356 h 10000"/>
                <a:gd name="connsiteX370" fmla="*/ 3708 w 10000"/>
                <a:gd name="connsiteY370" fmla="*/ 8431 h 10000"/>
                <a:gd name="connsiteX371" fmla="*/ 3544 w 10000"/>
                <a:gd name="connsiteY371" fmla="*/ 8440 h 10000"/>
                <a:gd name="connsiteX372" fmla="*/ 3482 w 10000"/>
                <a:gd name="connsiteY372" fmla="*/ 8431 h 10000"/>
                <a:gd name="connsiteX373" fmla="*/ 3342 w 10000"/>
                <a:gd name="connsiteY373" fmla="*/ 8490 h 10000"/>
                <a:gd name="connsiteX374" fmla="*/ 3356 w 10000"/>
                <a:gd name="connsiteY374" fmla="*/ 8607 h 10000"/>
                <a:gd name="connsiteX375" fmla="*/ 3319 w 10000"/>
                <a:gd name="connsiteY375" fmla="*/ 8684 h 10000"/>
                <a:gd name="connsiteX376" fmla="*/ 3319 w 10000"/>
                <a:gd name="connsiteY376" fmla="*/ 8750 h 10000"/>
                <a:gd name="connsiteX377" fmla="*/ 3199 w 10000"/>
                <a:gd name="connsiteY377" fmla="*/ 8802 h 10000"/>
                <a:gd name="connsiteX378" fmla="*/ 3070 w 10000"/>
                <a:gd name="connsiteY378" fmla="*/ 8811 h 10000"/>
                <a:gd name="connsiteX379" fmla="*/ 3033 w 10000"/>
                <a:gd name="connsiteY379" fmla="*/ 8785 h 10000"/>
                <a:gd name="connsiteX380" fmla="*/ 2917 w 10000"/>
                <a:gd name="connsiteY380" fmla="*/ 8759 h 10000"/>
                <a:gd name="connsiteX381" fmla="*/ 2850 w 10000"/>
                <a:gd name="connsiteY381" fmla="*/ 8811 h 10000"/>
                <a:gd name="connsiteX382" fmla="*/ 2832 w 10000"/>
                <a:gd name="connsiteY382" fmla="*/ 8860 h 10000"/>
                <a:gd name="connsiteX383" fmla="*/ 2762 w 10000"/>
                <a:gd name="connsiteY383" fmla="*/ 8869 h 10000"/>
                <a:gd name="connsiteX384" fmla="*/ 2751 w 10000"/>
                <a:gd name="connsiteY384" fmla="*/ 8920 h 10000"/>
                <a:gd name="connsiteX385" fmla="*/ 2623 w 10000"/>
                <a:gd name="connsiteY385" fmla="*/ 8802 h 10000"/>
                <a:gd name="connsiteX386" fmla="*/ 2040 w 10000"/>
                <a:gd name="connsiteY386" fmla="*/ 9278 h 10000"/>
                <a:gd name="connsiteX387" fmla="*/ 1182 w 10000"/>
                <a:gd name="connsiteY387" fmla="*/ 9449 h 10000"/>
                <a:gd name="connsiteX0" fmla="*/ 5362 w 10000"/>
                <a:gd name="connsiteY0" fmla="*/ 5436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42 w 10000"/>
                <a:gd name="connsiteY319" fmla="*/ 8490 h 10000"/>
                <a:gd name="connsiteX320" fmla="*/ 3356 w 10000"/>
                <a:gd name="connsiteY320" fmla="*/ 8607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224 w 10000"/>
                <a:gd name="connsiteY363" fmla="*/ 5638 h 10000"/>
                <a:gd name="connsiteX364" fmla="*/ 3283 w 10000"/>
                <a:gd name="connsiteY364" fmla="*/ 5596 h 10000"/>
                <a:gd name="connsiteX365" fmla="*/ 3482 w 10000"/>
                <a:gd name="connsiteY365" fmla="*/ 5612 h 10000"/>
                <a:gd name="connsiteX366" fmla="*/ 3685 w 10000"/>
                <a:gd name="connsiteY366" fmla="*/ 5612 h 10000"/>
                <a:gd name="connsiteX367" fmla="*/ 3696 w 10000"/>
                <a:gd name="connsiteY367" fmla="*/ 5537 h 10000"/>
                <a:gd name="connsiteX368" fmla="*/ 3731 w 10000"/>
                <a:gd name="connsiteY368" fmla="*/ 5487 h 10000"/>
                <a:gd name="connsiteX369" fmla="*/ 3719 w 10000"/>
                <a:gd name="connsiteY369" fmla="*/ 5454 h 10000"/>
                <a:gd name="connsiteX370" fmla="*/ 3837 w 10000"/>
                <a:gd name="connsiteY370" fmla="*/ 5427 h 10000"/>
                <a:gd name="connsiteX371" fmla="*/ 3919 w 10000"/>
                <a:gd name="connsiteY371" fmla="*/ 5495 h 10000"/>
                <a:gd name="connsiteX372" fmla="*/ 4037 w 10000"/>
                <a:gd name="connsiteY372" fmla="*/ 5469 h 10000"/>
                <a:gd name="connsiteX373" fmla="*/ 4074 w 10000"/>
                <a:gd name="connsiteY373" fmla="*/ 5427 h 10000"/>
                <a:gd name="connsiteX374" fmla="*/ 4169 w 10000"/>
                <a:gd name="connsiteY374" fmla="*/ 5411 h 10000"/>
                <a:gd name="connsiteX375" fmla="*/ 4365 w 10000"/>
                <a:gd name="connsiteY375" fmla="*/ 5327 h 10000"/>
                <a:gd name="connsiteX376" fmla="*/ 4555 w 10000"/>
                <a:gd name="connsiteY376" fmla="*/ 5360 h 10000"/>
                <a:gd name="connsiteX377" fmla="*/ 4606 w 10000"/>
                <a:gd name="connsiteY377" fmla="*/ 5343 h 10000"/>
                <a:gd name="connsiteX378" fmla="*/ 4708 w 10000"/>
                <a:gd name="connsiteY378" fmla="*/ 5368 h 10000"/>
                <a:gd name="connsiteX379" fmla="*/ 4758 w 10000"/>
                <a:gd name="connsiteY379" fmla="*/ 5300 h 10000"/>
                <a:gd name="connsiteX380" fmla="*/ 4804 w 10000"/>
                <a:gd name="connsiteY380" fmla="*/ 5334 h 10000"/>
                <a:gd name="connsiteX381" fmla="*/ 4876 w 10000"/>
                <a:gd name="connsiteY381" fmla="*/ 5327 h 10000"/>
                <a:gd name="connsiteX382" fmla="*/ 4957 w 10000"/>
                <a:gd name="connsiteY382" fmla="*/ 5401 h 10000"/>
                <a:gd name="connsiteX383" fmla="*/ 5050 w 10000"/>
                <a:gd name="connsiteY383" fmla="*/ 5393 h 10000"/>
                <a:gd name="connsiteX384" fmla="*/ 5135 w 10000"/>
                <a:gd name="connsiteY384" fmla="*/ 5427 h 10000"/>
                <a:gd name="connsiteX385" fmla="*/ 5170 w 10000"/>
                <a:gd name="connsiteY385" fmla="*/ 5401 h 10000"/>
                <a:gd name="connsiteX386" fmla="*/ 5339 w 10000"/>
                <a:gd name="connsiteY386" fmla="*/ 5411 h 10000"/>
                <a:gd name="connsiteX387" fmla="*/ 5871 w 10000"/>
                <a:gd name="connsiteY387" fmla="*/ 5799 h 10000"/>
                <a:gd name="connsiteX0" fmla="*/ 5362 w 10000"/>
                <a:gd name="connsiteY0" fmla="*/ 5436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42 w 10000"/>
                <a:gd name="connsiteY319" fmla="*/ 8490 h 10000"/>
                <a:gd name="connsiteX320" fmla="*/ 3356 w 10000"/>
                <a:gd name="connsiteY320" fmla="*/ 8607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224 w 10000"/>
                <a:gd name="connsiteY363" fmla="*/ 5638 h 10000"/>
                <a:gd name="connsiteX364" fmla="*/ 3283 w 10000"/>
                <a:gd name="connsiteY364" fmla="*/ 5596 h 10000"/>
                <a:gd name="connsiteX365" fmla="*/ 3482 w 10000"/>
                <a:gd name="connsiteY365" fmla="*/ 5612 h 10000"/>
                <a:gd name="connsiteX366" fmla="*/ 3685 w 10000"/>
                <a:gd name="connsiteY366" fmla="*/ 5612 h 10000"/>
                <a:gd name="connsiteX367" fmla="*/ 3696 w 10000"/>
                <a:gd name="connsiteY367" fmla="*/ 5537 h 10000"/>
                <a:gd name="connsiteX368" fmla="*/ 3731 w 10000"/>
                <a:gd name="connsiteY368" fmla="*/ 5487 h 10000"/>
                <a:gd name="connsiteX369" fmla="*/ 3719 w 10000"/>
                <a:gd name="connsiteY369" fmla="*/ 5454 h 10000"/>
                <a:gd name="connsiteX370" fmla="*/ 3837 w 10000"/>
                <a:gd name="connsiteY370" fmla="*/ 5427 h 10000"/>
                <a:gd name="connsiteX371" fmla="*/ 3919 w 10000"/>
                <a:gd name="connsiteY371" fmla="*/ 5495 h 10000"/>
                <a:gd name="connsiteX372" fmla="*/ 4037 w 10000"/>
                <a:gd name="connsiteY372" fmla="*/ 5469 h 10000"/>
                <a:gd name="connsiteX373" fmla="*/ 4074 w 10000"/>
                <a:gd name="connsiteY373" fmla="*/ 5427 h 10000"/>
                <a:gd name="connsiteX374" fmla="*/ 4169 w 10000"/>
                <a:gd name="connsiteY374" fmla="*/ 5411 h 10000"/>
                <a:gd name="connsiteX375" fmla="*/ 4365 w 10000"/>
                <a:gd name="connsiteY375" fmla="*/ 5327 h 10000"/>
                <a:gd name="connsiteX376" fmla="*/ 4555 w 10000"/>
                <a:gd name="connsiteY376" fmla="*/ 5360 h 10000"/>
                <a:gd name="connsiteX377" fmla="*/ 4606 w 10000"/>
                <a:gd name="connsiteY377" fmla="*/ 5343 h 10000"/>
                <a:gd name="connsiteX378" fmla="*/ 4708 w 10000"/>
                <a:gd name="connsiteY378" fmla="*/ 5368 h 10000"/>
                <a:gd name="connsiteX379" fmla="*/ 4758 w 10000"/>
                <a:gd name="connsiteY379" fmla="*/ 5300 h 10000"/>
                <a:gd name="connsiteX380" fmla="*/ 4804 w 10000"/>
                <a:gd name="connsiteY380" fmla="*/ 5334 h 10000"/>
                <a:gd name="connsiteX381" fmla="*/ 4876 w 10000"/>
                <a:gd name="connsiteY381" fmla="*/ 5327 h 10000"/>
                <a:gd name="connsiteX382" fmla="*/ 4957 w 10000"/>
                <a:gd name="connsiteY382" fmla="*/ 5401 h 10000"/>
                <a:gd name="connsiteX383" fmla="*/ 5050 w 10000"/>
                <a:gd name="connsiteY383" fmla="*/ 5393 h 10000"/>
                <a:gd name="connsiteX384" fmla="*/ 5135 w 10000"/>
                <a:gd name="connsiteY384" fmla="*/ 5427 h 10000"/>
                <a:gd name="connsiteX385" fmla="*/ 5170 w 10000"/>
                <a:gd name="connsiteY385" fmla="*/ 5401 h 10000"/>
                <a:gd name="connsiteX386" fmla="*/ 4438 w 10000"/>
                <a:gd name="connsiteY386" fmla="*/ 5883 h 10000"/>
                <a:gd name="connsiteX387" fmla="*/ 5871 w 10000"/>
                <a:gd name="connsiteY387" fmla="*/ 5799 h 10000"/>
                <a:gd name="connsiteX0" fmla="*/ 5362 w 10000"/>
                <a:gd name="connsiteY0" fmla="*/ 5436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42 w 10000"/>
                <a:gd name="connsiteY319" fmla="*/ 8490 h 10000"/>
                <a:gd name="connsiteX320" fmla="*/ 3356 w 10000"/>
                <a:gd name="connsiteY320" fmla="*/ 8607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224 w 10000"/>
                <a:gd name="connsiteY363" fmla="*/ 5638 h 10000"/>
                <a:gd name="connsiteX364" fmla="*/ 3283 w 10000"/>
                <a:gd name="connsiteY364" fmla="*/ 5596 h 10000"/>
                <a:gd name="connsiteX365" fmla="*/ 3482 w 10000"/>
                <a:gd name="connsiteY365" fmla="*/ 5612 h 10000"/>
                <a:gd name="connsiteX366" fmla="*/ 3685 w 10000"/>
                <a:gd name="connsiteY366" fmla="*/ 5612 h 10000"/>
                <a:gd name="connsiteX367" fmla="*/ 3696 w 10000"/>
                <a:gd name="connsiteY367" fmla="*/ 5537 h 10000"/>
                <a:gd name="connsiteX368" fmla="*/ 3731 w 10000"/>
                <a:gd name="connsiteY368" fmla="*/ 5487 h 10000"/>
                <a:gd name="connsiteX369" fmla="*/ 3719 w 10000"/>
                <a:gd name="connsiteY369" fmla="*/ 5454 h 10000"/>
                <a:gd name="connsiteX370" fmla="*/ 3837 w 10000"/>
                <a:gd name="connsiteY370" fmla="*/ 5427 h 10000"/>
                <a:gd name="connsiteX371" fmla="*/ 3919 w 10000"/>
                <a:gd name="connsiteY371" fmla="*/ 5495 h 10000"/>
                <a:gd name="connsiteX372" fmla="*/ 4037 w 10000"/>
                <a:gd name="connsiteY372" fmla="*/ 5469 h 10000"/>
                <a:gd name="connsiteX373" fmla="*/ 4074 w 10000"/>
                <a:gd name="connsiteY373" fmla="*/ 5427 h 10000"/>
                <a:gd name="connsiteX374" fmla="*/ 4169 w 10000"/>
                <a:gd name="connsiteY374" fmla="*/ 5411 h 10000"/>
                <a:gd name="connsiteX375" fmla="*/ 4365 w 10000"/>
                <a:gd name="connsiteY375" fmla="*/ 5327 h 10000"/>
                <a:gd name="connsiteX376" fmla="*/ 4555 w 10000"/>
                <a:gd name="connsiteY376" fmla="*/ 5360 h 10000"/>
                <a:gd name="connsiteX377" fmla="*/ 4606 w 10000"/>
                <a:gd name="connsiteY377" fmla="*/ 5343 h 10000"/>
                <a:gd name="connsiteX378" fmla="*/ 4708 w 10000"/>
                <a:gd name="connsiteY378" fmla="*/ 5368 h 10000"/>
                <a:gd name="connsiteX379" fmla="*/ 4758 w 10000"/>
                <a:gd name="connsiteY379" fmla="*/ 5300 h 10000"/>
                <a:gd name="connsiteX380" fmla="*/ 4804 w 10000"/>
                <a:gd name="connsiteY380" fmla="*/ 5334 h 10000"/>
                <a:gd name="connsiteX381" fmla="*/ 4876 w 10000"/>
                <a:gd name="connsiteY381" fmla="*/ 5327 h 10000"/>
                <a:gd name="connsiteX382" fmla="*/ 4957 w 10000"/>
                <a:gd name="connsiteY382" fmla="*/ 5401 h 10000"/>
                <a:gd name="connsiteX383" fmla="*/ 5050 w 10000"/>
                <a:gd name="connsiteY383" fmla="*/ 5393 h 10000"/>
                <a:gd name="connsiteX384" fmla="*/ 5135 w 10000"/>
                <a:gd name="connsiteY384" fmla="*/ 5427 h 10000"/>
                <a:gd name="connsiteX385" fmla="*/ 5170 w 10000"/>
                <a:gd name="connsiteY385" fmla="*/ 5401 h 10000"/>
                <a:gd name="connsiteX386" fmla="*/ 4438 w 10000"/>
                <a:gd name="connsiteY386" fmla="*/ 5883 h 10000"/>
                <a:gd name="connsiteX387" fmla="*/ 3897 w 10000"/>
                <a:gd name="connsiteY387" fmla="*/ 5893 h 10000"/>
                <a:gd name="connsiteX0" fmla="*/ 5468 w 10000"/>
                <a:gd name="connsiteY0" fmla="*/ 6116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42 w 10000"/>
                <a:gd name="connsiteY319" fmla="*/ 8490 h 10000"/>
                <a:gd name="connsiteX320" fmla="*/ 3356 w 10000"/>
                <a:gd name="connsiteY320" fmla="*/ 8607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224 w 10000"/>
                <a:gd name="connsiteY363" fmla="*/ 5638 h 10000"/>
                <a:gd name="connsiteX364" fmla="*/ 3283 w 10000"/>
                <a:gd name="connsiteY364" fmla="*/ 5596 h 10000"/>
                <a:gd name="connsiteX365" fmla="*/ 3482 w 10000"/>
                <a:gd name="connsiteY365" fmla="*/ 5612 h 10000"/>
                <a:gd name="connsiteX366" fmla="*/ 3685 w 10000"/>
                <a:gd name="connsiteY366" fmla="*/ 5612 h 10000"/>
                <a:gd name="connsiteX367" fmla="*/ 3696 w 10000"/>
                <a:gd name="connsiteY367" fmla="*/ 5537 h 10000"/>
                <a:gd name="connsiteX368" fmla="*/ 3731 w 10000"/>
                <a:gd name="connsiteY368" fmla="*/ 5487 h 10000"/>
                <a:gd name="connsiteX369" fmla="*/ 3719 w 10000"/>
                <a:gd name="connsiteY369" fmla="*/ 5454 h 10000"/>
                <a:gd name="connsiteX370" fmla="*/ 3837 w 10000"/>
                <a:gd name="connsiteY370" fmla="*/ 5427 h 10000"/>
                <a:gd name="connsiteX371" fmla="*/ 3919 w 10000"/>
                <a:gd name="connsiteY371" fmla="*/ 5495 h 10000"/>
                <a:gd name="connsiteX372" fmla="*/ 4037 w 10000"/>
                <a:gd name="connsiteY372" fmla="*/ 5469 h 10000"/>
                <a:gd name="connsiteX373" fmla="*/ 4074 w 10000"/>
                <a:gd name="connsiteY373" fmla="*/ 5427 h 10000"/>
                <a:gd name="connsiteX374" fmla="*/ 4169 w 10000"/>
                <a:gd name="connsiteY374" fmla="*/ 5411 h 10000"/>
                <a:gd name="connsiteX375" fmla="*/ 4365 w 10000"/>
                <a:gd name="connsiteY375" fmla="*/ 5327 h 10000"/>
                <a:gd name="connsiteX376" fmla="*/ 4555 w 10000"/>
                <a:gd name="connsiteY376" fmla="*/ 5360 h 10000"/>
                <a:gd name="connsiteX377" fmla="*/ 4606 w 10000"/>
                <a:gd name="connsiteY377" fmla="*/ 5343 h 10000"/>
                <a:gd name="connsiteX378" fmla="*/ 4708 w 10000"/>
                <a:gd name="connsiteY378" fmla="*/ 5368 h 10000"/>
                <a:gd name="connsiteX379" fmla="*/ 4758 w 10000"/>
                <a:gd name="connsiteY379" fmla="*/ 5300 h 10000"/>
                <a:gd name="connsiteX380" fmla="*/ 4804 w 10000"/>
                <a:gd name="connsiteY380" fmla="*/ 5334 h 10000"/>
                <a:gd name="connsiteX381" fmla="*/ 4876 w 10000"/>
                <a:gd name="connsiteY381" fmla="*/ 5327 h 10000"/>
                <a:gd name="connsiteX382" fmla="*/ 4957 w 10000"/>
                <a:gd name="connsiteY382" fmla="*/ 5401 h 10000"/>
                <a:gd name="connsiteX383" fmla="*/ 5050 w 10000"/>
                <a:gd name="connsiteY383" fmla="*/ 5393 h 10000"/>
                <a:gd name="connsiteX384" fmla="*/ 5135 w 10000"/>
                <a:gd name="connsiteY384" fmla="*/ 5427 h 10000"/>
                <a:gd name="connsiteX385" fmla="*/ 5170 w 10000"/>
                <a:gd name="connsiteY385" fmla="*/ 5401 h 10000"/>
                <a:gd name="connsiteX386" fmla="*/ 4438 w 10000"/>
                <a:gd name="connsiteY386" fmla="*/ 5883 h 10000"/>
                <a:gd name="connsiteX387" fmla="*/ 3897 w 10000"/>
                <a:gd name="connsiteY387" fmla="*/ 5893 h 10000"/>
                <a:gd name="connsiteX0" fmla="*/ 3282 w 10000"/>
                <a:gd name="connsiteY0" fmla="*/ 8533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42 w 10000"/>
                <a:gd name="connsiteY319" fmla="*/ 8490 h 10000"/>
                <a:gd name="connsiteX320" fmla="*/ 3356 w 10000"/>
                <a:gd name="connsiteY320" fmla="*/ 8607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224 w 10000"/>
                <a:gd name="connsiteY363" fmla="*/ 5638 h 10000"/>
                <a:gd name="connsiteX364" fmla="*/ 3283 w 10000"/>
                <a:gd name="connsiteY364" fmla="*/ 5596 h 10000"/>
                <a:gd name="connsiteX365" fmla="*/ 3482 w 10000"/>
                <a:gd name="connsiteY365" fmla="*/ 5612 h 10000"/>
                <a:gd name="connsiteX366" fmla="*/ 3685 w 10000"/>
                <a:gd name="connsiteY366" fmla="*/ 5612 h 10000"/>
                <a:gd name="connsiteX367" fmla="*/ 3696 w 10000"/>
                <a:gd name="connsiteY367" fmla="*/ 5537 h 10000"/>
                <a:gd name="connsiteX368" fmla="*/ 3731 w 10000"/>
                <a:gd name="connsiteY368" fmla="*/ 5487 h 10000"/>
                <a:gd name="connsiteX369" fmla="*/ 3719 w 10000"/>
                <a:gd name="connsiteY369" fmla="*/ 5454 h 10000"/>
                <a:gd name="connsiteX370" fmla="*/ 3837 w 10000"/>
                <a:gd name="connsiteY370" fmla="*/ 5427 h 10000"/>
                <a:gd name="connsiteX371" fmla="*/ 3919 w 10000"/>
                <a:gd name="connsiteY371" fmla="*/ 5495 h 10000"/>
                <a:gd name="connsiteX372" fmla="*/ 4037 w 10000"/>
                <a:gd name="connsiteY372" fmla="*/ 5469 h 10000"/>
                <a:gd name="connsiteX373" fmla="*/ 4074 w 10000"/>
                <a:gd name="connsiteY373" fmla="*/ 5427 h 10000"/>
                <a:gd name="connsiteX374" fmla="*/ 4169 w 10000"/>
                <a:gd name="connsiteY374" fmla="*/ 5411 h 10000"/>
                <a:gd name="connsiteX375" fmla="*/ 4365 w 10000"/>
                <a:gd name="connsiteY375" fmla="*/ 5327 h 10000"/>
                <a:gd name="connsiteX376" fmla="*/ 4555 w 10000"/>
                <a:gd name="connsiteY376" fmla="*/ 5360 h 10000"/>
                <a:gd name="connsiteX377" fmla="*/ 4606 w 10000"/>
                <a:gd name="connsiteY377" fmla="*/ 5343 h 10000"/>
                <a:gd name="connsiteX378" fmla="*/ 4708 w 10000"/>
                <a:gd name="connsiteY378" fmla="*/ 5368 h 10000"/>
                <a:gd name="connsiteX379" fmla="*/ 4758 w 10000"/>
                <a:gd name="connsiteY379" fmla="*/ 5300 h 10000"/>
                <a:gd name="connsiteX380" fmla="*/ 4804 w 10000"/>
                <a:gd name="connsiteY380" fmla="*/ 5334 h 10000"/>
                <a:gd name="connsiteX381" fmla="*/ 4876 w 10000"/>
                <a:gd name="connsiteY381" fmla="*/ 5327 h 10000"/>
                <a:gd name="connsiteX382" fmla="*/ 4957 w 10000"/>
                <a:gd name="connsiteY382" fmla="*/ 5401 h 10000"/>
                <a:gd name="connsiteX383" fmla="*/ 5050 w 10000"/>
                <a:gd name="connsiteY383" fmla="*/ 5393 h 10000"/>
                <a:gd name="connsiteX384" fmla="*/ 5135 w 10000"/>
                <a:gd name="connsiteY384" fmla="*/ 5427 h 10000"/>
                <a:gd name="connsiteX385" fmla="*/ 5170 w 10000"/>
                <a:gd name="connsiteY385" fmla="*/ 5401 h 10000"/>
                <a:gd name="connsiteX386" fmla="*/ 4438 w 10000"/>
                <a:gd name="connsiteY386" fmla="*/ 5883 h 10000"/>
                <a:gd name="connsiteX387" fmla="*/ 3897 w 10000"/>
                <a:gd name="connsiteY387" fmla="*/ 5893 h 10000"/>
                <a:gd name="connsiteX0" fmla="*/ 3282 w 10000"/>
                <a:gd name="connsiteY0" fmla="*/ 8533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42 w 10000"/>
                <a:gd name="connsiteY319" fmla="*/ 8490 h 10000"/>
                <a:gd name="connsiteX320" fmla="*/ 3356 w 10000"/>
                <a:gd name="connsiteY320" fmla="*/ 8607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224 w 10000"/>
                <a:gd name="connsiteY363" fmla="*/ 5638 h 10000"/>
                <a:gd name="connsiteX364" fmla="*/ 3442 w 10000"/>
                <a:gd name="connsiteY364" fmla="*/ 5539 h 10000"/>
                <a:gd name="connsiteX365" fmla="*/ 3482 w 10000"/>
                <a:gd name="connsiteY365" fmla="*/ 5612 h 10000"/>
                <a:gd name="connsiteX366" fmla="*/ 3685 w 10000"/>
                <a:gd name="connsiteY366" fmla="*/ 5612 h 10000"/>
                <a:gd name="connsiteX367" fmla="*/ 3696 w 10000"/>
                <a:gd name="connsiteY367" fmla="*/ 5537 h 10000"/>
                <a:gd name="connsiteX368" fmla="*/ 3731 w 10000"/>
                <a:gd name="connsiteY368" fmla="*/ 5487 h 10000"/>
                <a:gd name="connsiteX369" fmla="*/ 3719 w 10000"/>
                <a:gd name="connsiteY369" fmla="*/ 5454 h 10000"/>
                <a:gd name="connsiteX370" fmla="*/ 3837 w 10000"/>
                <a:gd name="connsiteY370" fmla="*/ 5427 h 10000"/>
                <a:gd name="connsiteX371" fmla="*/ 3919 w 10000"/>
                <a:gd name="connsiteY371" fmla="*/ 5495 h 10000"/>
                <a:gd name="connsiteX372" fmla="*/ 4037 w 10000"/>
                <a:gd name="connsiteY372" fmla="*/ 5469 h 10000"/>
                <a:gd name="connsiteX373" fmla="*/ 4074 w 10000"/>
                <a:gd name="connsiteY373" fmla="*/ 5427 h 10000"/>
                <a:gd name="connsiteX374" fmla="*/ 4169 w 10000"/>
                <a:gd name="connsiteY374" fmla="*/ 5411 h 10000"/>
                <a:gd name="connsiteX375" fmla="*/ 4365 w 10000"/>
                <a:gd name="connsiteY375" fmla="*/ 5327 h 10000"/>
                <a:gd name="connsiteX376" fmla="*/ 4555 w 10000"/>
                <a:gd name="connsiteY376" fmla="*/ 5360 h 10000"/>
                <a:gd name="connsiteX377" fmla="*/ 4606 w 10000"/>
                <a:gd name="connsiteY377" fmla="*/ 5343 h 10000"/>
                <a:gd name="connsiteX378" fmla="*/ 4708 w 10000"/>
                <a:gd name="connsiteY378" fmla="*/ 5368 h 10000"/>
                <a:gd name="connsiteX379" fmla="*/ 4758 w 10000"/>
                <a:gd name="connsiteY379" fmla="*/ 5300 h 10000"/>
                <a:gd name="connsiteX380" fmla="*/ 4804 w 10000"/>
                <a:gd name="connsiteY380" fmla="*/ 5334 h 10000"/>
                <a:gd name="connsiteX381" fmla="*/ 4876 w 10000"/>
                <a:gd name="connsiteY381" fmla="*/ 5327 h 10000"/>
                <a:gd name="connsiteX382" fmla="*/ 4957 w 10000"/>
                <a:gd name="connsiteY382" fmla="*/ 5401 h 10000"/>
                <a:gd name="connsiteX383" fmla="*/ 5050 w 10000"/>
                <a:gd name="connsiteY383" fmla="*/ 5393 h 10000"/>
                <a:gd name="connsiteX384" fmla="*/ 5135 w 10000"/>
                <a:gd name="connsiteY384" fmla="*/ 5427 h 10000"/>
                <a:gd name="connsiteX385" fmla="*/ 5170 w 10000"/>
                <a:gd name="connsiteY385" fmla="*/ 5401 h 10000"/>
                <a:gd name="connsiteX386" fmla="*/ 4438 w 10000"/>
                <a:gd name="connsiteY386" fmla="*/ 5883 h 10000"/>
                <a:gd name="connsiteX387" fmla="*/ 3897 w 10000"/>
                <a:gd name="connsiteY387" fmla="*/ 5893 h 10000"/>
                <a:gd name="connsiteX0" fmla="*/ 3282 w 10000"/>
                <a:gd name="connsiteY0" fmla="*/ 8533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42 w 10000"/>
                <a:gd name="connsiteY319" fmla="*/ 8490 h 10000"/>
                <a:gd name="connsiteX320" fmla="*/ 3356 w 10000"/>
                <a:gd name="connsiteY320" fmla="*/ 8607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224 w 10000"/>
                <a:gd name="connsiteY363" fmla="*/ 5638 h 10000"/>
                <a:gd name="connsiteX364" fmla="*/ 3442 w 10000"/>
                <a:gd name="connsiteY364" fmla="*/ 5539 h 10000"/>
                <a:gd name="connsiteX365" fmla="*/ 3482 w 10000"/>
                <a:gd name="connsiteY365" fmla="*/ 5612 h 10000"/>
                <a:gd name="connsiteX366" fmla="*/ 3685 w 10000"/>
                <a:gd name="connsiteY366" fmla="*/ 5612 h 10000"/>
                <a:gd name="connsiteX367" fmla="*/ 3696 w 10000"/>
                <a:gd name="connsiteY367" fmla="*/ 5537 h 10000"/>
                <a:gd name="connsiteX368" fmla="*/ 3731 w 10000"/>
                <a:gd name="connsiteY368" fmla="*/ 5487 h 10000"/>
                <a:gd name="connsiteX369" fmla="*/ 3719 w 10000"/>
                <a:gd name="connsiteY369" fmla="*/ 5454 h 10000"/>
                <a:gd name="connsiteX370" fmla="*/ 3837 w 10000"/>
                <a:gd name="connsiteY370" fmla="*/ 5427 h 10000"/>
                <a:gd name="connsiteX371" fmla="*/ 3919 w 10000"/>
                <a:gd name="connsiteY371" fmla="*/ 5495 h 10000"/>
                <a:gd name="connsiteX372" fmla="*/ 4037 w 10000"/>
                <a:gd name="connsiteY372" fmla="*/ 5469 h 10000"/>
                <a:gd name="connsiteX373" fmla="*/ 4074 w 10000"/>
                <a:gd name="connsiteY373" fmla="*/ 5427 h 10000"/>
                <a:gd name="connsiteX374" fmla="*/ 4169 w 10000"/>
                <a:gd name="connsiteY374" fmla="*/ 5411 h 10000"/>
                <a:gd name="connsiteX375" fmla="*/ 4365 w 10000"/>
                <a:gd name="connsiteY375" fmla="*/ 5327 h 10000"/>
                <a:gd name="connsiteX376" fmla="*/ 4555 w 10000"/>
                <a:gd name="connsiteY376" fmla="*/ 5360 h 10000"/>
                <a:gd name="connsiteX377" fmla="*/ 4606 w 10000"/>
                <a:gd name="connsiteY377" fmla="*/ 5343 h 10000"/>
                <a:gd name="connsiteX378" fmla="*/ 4708 w 10000"/>
                <a:gd name="connsiteY378" fmla="*/ 5368 h 10000"/>
                <a:gd name="connsiteX379" fmla="*/ 4758 w 10000"/>
                <a:gd name="connsiteY379" fmla="*/ 5300 h 10000"/>
                <a:gd name="connsiteX380" fmla="*/ 4804 w 10000"/>
                <a:gd name="connsiteY380" fmla="*/ 5334 h 10000"/>
                <a:gd name="connsiteX381" fmla="*/ 4876 w 10000"/>
                <a:gd name="connsiteY381" fmla="*/ 5327 h 10000"/>
                <a:gd name="connsiteX382" fmla="*/ 4957 w 10000"/>
                <a:gd name="connsiteY382" fmla="*/ 5401 h 10000"/>
                <a:gd name="connsiteX383" fmla="*/ 5050 w 10000"/>
                <a:gd name="connsiteY383" fmla="*/ 5393 h 10000"/>
                <a:gd name="connsiteX384" fmla="*/ 5135 w 10000"/>
                <a:gd name="connsiteY384" fmla="*/ 5427 h 10000"/>
                <a:gd name="connsiteX385" fmla="*/ 5170 w 10000"/>
                <a:gd name="connsiteY385" fmla="*/ 5401 h 10000"/>
                <a:gd name="connsiteX386" fmla="*/ 4438 w 10000"/>
                <a:gd name="connsiteY386" fmla="*/ 5883 h 10000"/>
                <a:gd name="connsiteX387" fmla="*/ 3897 w 10000"/>
                <a:gd name="connsiteY387" fmla="*/ 5893 h 10000"/>
                <a:gd name="connsiteX0" fmla="*/ 3282 w 10000"/>
                <a:gd name="connsiteY0" fmla="*/ 8533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42 w 10000"/>
                <a:gd name="connsiteY319" fmla="*/ 8490 h 10000"/>
                <a:gd name="connsiteX320" fmla="*/ 3356 w 10000"/>
                <a:gd name="connsiteY320" fmla="*/ 8607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224 w 10000"/>
                <a:gd name="connsiteY363" fmla="*/ 5638 h 10000"/>
                <a:gd name="connsiteX364" fmla="*/ 3627 w 10000"/>
                <a:gd name="connsiteY364" fmla="*/ 5435 h 10000"/>
                <a:gd name="connsiteX365" fmla="*/ 3482 w 10000"/>
                <a:gd name="connsiteY365" fmla="*/ 5612 h 10000"/>
                <a:gd name="connsiteX366" fmla="*/ 3685 w 10000"/>
                <a:gd name="connsiteY366" fmla="*/ 5612 h 10000"/>
                <a:gd name="connsiteX367" fmla="*/ 3696 w 10000"/>
                <a:gd name="connsiteY367" fmla="*/ 5537 h 10000"/>
                <a:gd name="connsiteX368" fmla="*/ 3731 w 10000"/>
                <a:gd name="connsiteY368" fmla="*/ 5487 h 10000"/>
                <a:gd name="connsiteX369" fmla="*/ 3719 w 10000"/>
                <a:gd name="connsiteY369" fmla="*/ 5454 h 10000"/>
                <a:gd name="connsiteX370" fmla="*/ 3837 w 10000"/>
                <a:gd name="connsiteY370" fmla="*/ 5427 h 10000"/>
                <a:gd name="connsiteX371" fmla="*/ 3919 w 10000"/>
                <a:gd name="connsiteY371" fmla="*/ 5495 h 10000"/>
                <a:gd name="connsiteX372" fmla="*/ 4037 w 10000"/>
                <a:gd name="connsiteY372" fmla="*/ 5469 h 10000"/>
                <a:gd name="connsiteX373" fmla="*/ 4074 w 10000"/>
                <a:gd name="connsiteY373" fmla="*/ 5427 h 10000"/>
                <a:gd name="connsiteX374" fmla="*/ 4169 w 10000"/>
                <a:gd name="connsiteY374" fmla="*/ 5411 h 10000"/>
                <a:gd name="connsiteX375" fmla="*/ 4365 w 10000"/>
                <a:gd name="connsiteY375" fmla="*/ 5327 h 10000"/>
                <a:gd name="connsiteX376" fmla="*/ 4555 w 10000"/>
                <a:gd name="connsiteY376" fmla="*/ 5360 h 10000"/>
                <a:gd name="connsiteX377" fmla="*/ 4606 w 10000"/>
                <a:gd name="connsiteY377" fmla="*/ 5343 h 10000"/>
                <a:gd name="connsiteX378" fmla="*/ 4708 w 10000"/>
                <a:gd name="connsiteY378" fmla="*/ 5368 h 10000"/>
                <a:gd name="connsiteX379" fmla="*/ 4758 w 10000"/>
                <a:gd name="connsiteY379" fmla="*/ 5300 h 10000"/>
                <a:gd name="connsiteX380" fmla="*/ 4804 w 10000"/>
                <a:gd name="connsiteY380" fmla="*/ 5334 h 10000"/>
                <a:gd name="connsiteX381" fmla="*/ 4876 w 10000"/>
                <a:gd name="connsiteY381" fmla="*/ 5327 h 10000"/>
                <a:gd name="connsiteX382" fmla="*/ 4957 w 10000"/>
                <a:gd name="connsiteY382" fmla="*/ 5401 h 10000"/>
                <a:gd name="connsiteX383" fmla="*/ 5050 w 10000"/>
                <a:gd name="connsiteY383" fmla="*/ 5393 h 10000"/>
                <a:gd name="connsiteX384" fmla="*/ 5135 w 10000"/>
                <a:gd name="connsiteY384" fmla="*/ 5427 h 10000"/>
                <a:gd name="connsiteX385" fmla="*/ 5170 w 10000"/>
                <a:gd name="connsiteY385" fmla="*/ 5401 h 10000"/>
                <a:gd name="connsiteX386" fmla="*/ 4438 w 10000"/>
                <a:gd name="connsiteY386" fmla="*/ 5883 h 10000"/>
                <a:gd name="connsiteX387" fmla="*/ 3897 w 10000"/>
                <a:gd name="connsiteY387" fmla="*/ 5893 h 10000"/>
                <a:gd name="connsiteX0" fmla="*/ 3282 w 10000"/>
                <a:gd name="connsiteY0" fmla="*/ 8533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42 w 10000"/>
                <a:gd name="connsiteY319" fmla="*/ 8490 h 10000"/>
                <a:gd name="connsiteX320" fmla="*/ 3356 w 10000"/>
                <a:gd name="connsiteY320" fmla="*/ 8607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224 w 10000"/>
                <a:gd name="connsiteY363" fmla="*/ 5638 h 10000"/>
                <a:gd name="connsiteX364" fmla="*/ 3627 w 10000"/>
                <a:gd name="connsiteY364" fmla="*/ 5435 h 10000"/>
                <a:gd name="connsiteX365" fmla="*/ 3482 w 10000"/>
                <a:gd name="connsiteY365" fmla="*/ 5612 h 10000"/>
                <a:gd name="connsiteX366" fmla="*/ 3685 w 10000"/>
                <a:gd name="connsiteY366" fmla="*/ 5612 h 10000"/>
                <a:gd name="connsiteX367" fmla="*/ 3696 w 10000"/>
                <a:gd name="connsiteY367" fmla="*/ 5537 h 10000"/>
                <a:gd name="connsiteX368" fmla="*/ 3731 w 10000"/>
                <a:gd name="connsiteY368" fmla="*/ 5487 h 10000"/>
                <a:gd name="connsiteX369" fmla="*/ 3719 w 10000"/>
                <a:gd name="connsiteY369" fmla="*/ 5454 h 10000"/>
                <a:gd name="connsiteX370" fmla="*/ 3837 w 10000"/>
                <a:gd name="connsiteY370" fmla="*/ 5427 h 10000"/>
                <a:gd name="connsiteX371" fmla="*/ 3919 w 10000"/>
                <a:gd name="connsiteY371" fmla="*/ 5495 h 10000"/>
                <a:gd name="connsiteX372" fmla="*/ 4037 w 10000"/>
                <a:gd name="connsiteY372" fmla="*/ 5469 h 10000"/>
                <a:gd name="connsiteX373" fmla="*/ 4074 w 10000"/>
                <a:gd name="connsiteY373" fmla="*/ 5427 h 10000"/>
                <a:gd name="connsiteX374" fmla="*/ 4169 w 10000"/>
                <a:gd name="connsiteY374" fmla="*/ 5411 h 10000"/>
                <a:gd name="connsiteX375" fmla="*/ 4365 w 10000"/>
                <a:gd name="connsiteY375" fmla="*/ 5327 h 10000"/>
                <a:gd name="connsiteX376" fmla="*/ 4555 w 10000"/>
                <a:gd name="connsiteY376" fmla="*/ 5360 h 10000"/>
                <a:gd name="connsiteX377" fmla="*/ 4606 w 10000"/>
                <a:gd name="connsiteY377" fmla="*/ 5343 h 10000"/>
                <a:gd name="connsiteX378" fmla="*/ 4708 w 10000"/>
                <a:gd name="connsiteY378" fmla="*/ 5368 h 10000"/>
                <a:gd name="connsiteX379" fmla="*/ 4758 w 10000"/>
                <a:gd name="connsiteY379" fmla="*/ 5300 h 10000"/>
                <a:gd name="connsiteX380" fmla="*/ 4804 w 10000"/>
                <a:gd name="connsiteY380" fmla="*/ 5334 h 10000"/>
                <a:gd name="connsiteX381" fmla="*/ 4876 w 10000"/>
                <a:gd name="connsiteY381" fmla="*/ 5327 h 10000"/>
                <a:gd name="connsiteX382" fmla="*/ 4957 w 10000"/>
                <a:gd name="connsiteY382" fmla="*/ 5401 h 10000"/>
                <a:gd name="connsiteX383" fmla="*/ 5050 w 10000"/>
                <a:gd name="connsiteY383" fmla="*/ 5393 h 10000"/>
                <a:gd name="connsiteX384" fmla="*/ 5135 w 10000"/>
                <a:gd name="connsiteY384" fmla="*/ 5427 h 10000"/>
                <a:gd name="connsiteX385" fmla="*/ 5170 w 10000"/>
                <a:gd name="connsiteY385" fmla="*/ 5401 h 10000"/>
                <a:gd name="connsiteX386" fmla="*/ 4438 w 10000"/>
                <a:gd name="connsiteY386" fmla="*/ 5883 h 10000"/>
                <a:gd name="connsiteX387" fmla="*/ 3897 w 10000"/>
                <a:gd name="connsiteY387" fmla="*/ 5893 h 10000"/>
                <a:gd name="connsiteX388" fmla="*/ 3282 w 10000"/>
                <a:gd name="connsiteY388" fmla="*/ 8533 h 10000"/>
                <a:gd name="connsiteX0" fmla="*/ 3482 w 10000"/>
                <a:gd name="connsiteY0" fmla="*/ 5612 h 10000"/>
                <a:gd name="connsiteX1" fmla="*/ 3685 w 10000"/>
                <a:gd name="connsiteY1" fmla="*/ 5612 h 10000"/>
                <a:gd name="connsiteX2" fmla="*/ 3696 w 10000"/>
                <a:gd name="connsiteY2" fmla="*/ 5537 h 10000"/>
                <a:gd name="connsiteX3" fmla="*/ 3731 w 10000"/>
                <a:gd name="connsiteY3" fmla="*/ 5487 h 10000"/>
                <a:gd name="connsiteX4" fmla="*/ 3719 w 10000"/>
                <a:gd name="connsiteY4" fmla="*/ 5454 h 10000"/>
                <a:gd name="connsiteX5" fmla="*/ 3837 w 10000"/>
                <a:gd name="connsiteY5" fmla="*/ 5427 h 10000"/>
                <a:gd name="connsiteX6" fmla="*/ 3919 w 10000"/>
                <a:gd name="connsiteY6" fmla="*/ 5495 h 10000"/>
                <a:gd name="connsiteX7" fmla="*/ 4037 w 10000"/>
                <a:gd name="connsiteY7" fmla="*/ 5469 h 10000"/>
                <a:gd name="connsiteX8" fmla="*/ 4074 w 10000"/>
                <a:gd name="connsiteY8" fmla="*/ 5427 h 10000"/>
                <a:gd name="connsiteX9" fmla="*/ 4169 w 10000"/>
                <a:gd name="connsiteY9" fmla="*/ 5411 h 10000"/>
                <a:gd name="connsiteX10" fmla="*/ 4365 w 10000"/>
                <a:gd name="connsiteY10" fmla="*/ 5327 h 10000"/>
                <a:gd name="connsiteX11" fmla="*/ 4555 w 10000"/>
                <a:gd name="connsiteY11" fmla="*/ 5360 h 10000"/>
                <a:gd name="connsiteX12" fmla="*/ 4606 w 10000"/>
                <a:gd name="connsiteY12" fmla="*/ 5343 h 10000"/>
                <a:gd name="connsiteX13" fmla="*/ 4708 w 10000"/>
                <a:gd name="connsiteY13" fmla="*/ 5368 h 10000"/>
                <a:gd name="connsiteX14" fmla="*/ 4758 w 10000"/>
                <a:gd name="connsiteY14" fmla="*/ 5300 h 10000"/>
                <a:gd name="connsiteX15" fmla="*/ 4804 w 10000"/>
                <a:gd name="connsiteY15" fmla="*/ 5334 h 10000"/>
                <a:gd name="connsiteX16" fmla="*/ 4876 w 10000"/>
                <a:gd name="connsiteY16" fmla="*/ 5327 h 10000"/>
                <a:gd name="connsiteX17" fmla="*/ 4957 w 10000"/>
                <a:gd name="connsiteY17" fmla="*/ 5401 h 10000"/>
                <a:gd name="connsiteX18" fmla="*/ 5050 w 10000"/>
                <a:gd name="connsiteY18" fmla="*/ 5393 h 10000"/>
                <a:gd name="connsiteX19" fmla="*/ 5135 w 10000"/>
                <a:gd name="connsiteY19" fmla="*/ 5427 h 10000"/>
                <a:gd name="connsiteX20" fmla="*/ 5170 w 10000"/>
                <a:gd name="connsiteY20" fmla="*/ 5401 h 10000"/>
                <a:gd name="connsiteX21" fmla="*/ 4438 w 10000"/>
                <a:gd name="connsiteY21" fmla="*/ 5883 h 10000"/>
                <a:gd name="connsiteX22" fmla="*/ 3897 w 10000"/>
                <a:gd name="connsiteY22" fmla="*/ 5893 h 10000"/>
                <a:gd name="connsiteX23" fmla="*/ 3282 w 10000"/>
                <a:gd name="connsiteY23" fmla="*/ 8533 h 10000"/>
                <a:gd name="connsiteX24" fmla="*/ 5536 w 10000"/>
                <a:gd name="connsiteY24" fmla="*/ 5351 h 10000"/>
                <a:gd name="connsiteX25" fmla="*/ 5536 w 10000"/>
                <a:gd name="connsiteY25" fmla="*/ 5209 h 10000"/>
                <a:gd name="connsiteX26" fmla="*/ 5492 w 10000"/>
                <a:gd name="connsiteY26" fmla="*/ 5192 h 10000"/>
                <a:gd name="connsiteX27" fmla="*/ 5455 w 10000"/>
                <a:gd name="connsiteY27" fmla="*/ 5091 h 10000"/>
                <a:gd name="connsiteX28" fmla="*/ 5385 w 10000"/>
                <a:gd name="connsiteY28" fmla="*/ 4990 h 10000"/>
                <a:gd name="connsiteX29" fmla="*/ 5276 w 10000"/>
                <a:gd name="connsiteY29" fmla="*/ 4948 h 10000"/>
                <a:gd name="connsiteX30" fmla="*/ 5263 w 10000"/>
                <a:gd name="connsiteY30" fmla="*/ 4899 h 10000"/>
                <a:gd name="connsiteX31" fmla="*/ 5112 w 10000"/>
                <a:gd name="connsiteY31" fmla="*/ 4806 h 10000"/>
                <a:gd name="connsiteX32" fmla="*/ 5122 w 10000"/>
                <a:gd name="connsiteY32" fmla="*/ 4770 h 10000"/>
                <a:gd name="connsiteX33" fmla="*/ 4971 w 10000"/>
                <a:gd name="connsiteY33" fmla="*/ 4722 h 10000"/>
                <a:gd name="connsiteX34" fmla="*/ 4957 w 10000"/>
                <a:gd name="connsiteY34" fmla="*/ 4627 h 10000"/>
                <a:gd name="connsiteX35" fmla="*/ 4700 w 10000"/>
                <a:gd name="connsiteY35" fmla="*/ 4544 h 10000"/>
                <a:gd name="connsiteX36" fmla="*/ 4555 w 10000"/>
                <a:gd name="connsiteY36" fmla="*/ 4368 h 10000"/>
                <a:gd name="connsiteX37" fmla="*/ 4344 w 10000"/>
                <a:gd name="connsiteY37" fmla="*/ 4360 h 10000"/>
                <a:gd name="connsiteX38" fmla="*/ 4272 w 10000"/>
                <a:gd name="connsiteY38" fmla="*/ 4325 h 10000"/>
                <a:gd name="connsiteX39" fmla="*/ 4169 w 10000"/>
                <a:gd name="connsiteY39" fmla="*/ 4350 h 10000"/>
                <a:gd name="connsiteX40" fmla="*/ 4002 w 10000"/>
                <a:gd name="connsiteY40" fmla="*/ 4350 h 10000"/>
                <a:gd name="connsiteX41" fmla="*/ 3764 w 10000"/>
                <a:gd name="connsiteY41" fmla="*/ 4552 h 10000"/>
                <a:gd name="connsiteX42" fmla="*/ 3685 w 10000"/>
                <a:gd name="connsiteY42" fmla="*/ 4646 h 10000"/>
                <a:gd name="connsiteX43" fmla="*/ 3472 w 10000"/>
                <a:gd name="connsiteY43" fmla="*/ 4501 h 10000"/>
                <a:gd name="connsiteX44" fmla="*/ 3319 w 10000"/>
                <a:gd name="connsiteY44" fmla="*/ 4442 h 10000"/>
                <a:gd name="connsiteX45" fmla="*/ 3164 w 10000"/>
                <a:gd name="connsiteY45" fmla="*/ 4450 h 10000"/>
                <a:gd name="connsiteX46" fmla="*/ 3010 w 10000"/>
                <a:gd name="connsiteY46" fmla="*/ 4492 h 10000"/>
                <a:gd name="connsiteX47" fmla="*/ 2882 w 10000"/>
                <a:gd name="connsiteY47" fmla="*/ 4460 h 10000"/>
                <a:gd name="connsiteX48" fmla="*/ 2762 w 10000"/>
                <a:gd name="connsiteY48" fmla="*/ 4509 h 10000"/>
                <a:gd name="connsiteX49" fmla="*/ 2646 w 10000"/>
                <a:gd name="connsiteY49" fmla="*/ 4610 h 10000"/>
                <a:gd name="connsiteX50" fmla="*/ 2373 w 10000"/>
                <a:gd name="connsiteY50" fmla="*/ 4426 h 10000"/>
                <a:gd name="connsiteX51" fmla="*/ 2338 w 10000"/>
                <a:gd name="connsiteY51" fmla="*/ 4239 h 10000"/>
                <a:gd name="connsiteX52" fmla="*/ 2551 w 10000"/>
                <a:gd name="connsiteY52" fmla="*/ 4165 h 10000"/>
                <a:gd name="connsiteX53" fmla="*/ 2538 w 10000"/>
                <a:gd name="connsiteY53" fmla="*/ 3963 h 10000"/>
                <a:gd name="connsiteX54" fmla="*/ 2739 w 10000"/>
                <a:gd name="connsiteY54" fmla="*/ 3728 h 10000"/>
                <a:gd name="connsiteX55" fmla="*/ 2718 w 10000"/>
                <a:gd name="connsiteY55" fmla="*/ 3685 h 10000"/>
                <a:gd name="connsiteX56" fmla="*/ 3199 w 10000"/>
                <a:gd name="connsiteY56" fmla="*/ 2912 h 10000"/>
                <a:gd name="connsiteX57" fmla="*/ 3460 w 10000"/>
                <a:gd name="connsiteY57" fmla="*/ 3030 h 10000"/>
                <a:gd name="connsiteX58" fmla="*/ 3613 w 10000"/>
                <a:gd name="connsiteY58" fmla="*/ 3080 h 10000"/>
                <a:gd name="connsiteX59" fmla="*/ 3764 w 10000"/>
                <a:gd name="connsiteY59" fmla="*/ 3080 h 10000"/>
                <a:gd name="connsiteX60" fmla="*/ 4002 w 10000"/>
                <a:gd name="connsiteY60" fmla="*/ 3174 h 10000"/>
                <a:gd name="connsiteX61" fmla="*/ 4037 w 10000"/>
                <a:gd name="connsiteY61" fmla="*/ 3113 h 10000"/>
                <a:gd name="connsiteX62" fmla="*/ 4192 w 10000"/>
                <a:gd name="connsiteY62" fmla="*/ 3097 h 10000"/>
                <a:gd name="connsiteX63" fmla="*/ 4323 w 10000"/>
                <a:gd name="connsiteY63" fmla="*/ 2997 h 10000"/>
                <a:gd name="connsiteX64" fmla="*/ 4485 w 10000"/>
                <a:gd name="connsiteY64" fmla="*/ 2920 h 10000"/>
                <a:gd name="connsiteX65" fmla="*/ 4555 w 10000"/>
                <a:gd name="connsiteY65" fmla="*/ 2843 h 10000"/>
                <a:gd name="connsiteX66" fmla="*/ 4804 w 10000"/>
                <a:gd name="connsiteY66" fmla="*/ 2793 h 10000"/>
                <a:gd name="connsiteX67" fmla="*/ 4936 w 10000"/>
                <a:gd name="connsiteY67" fmla="*/ 2800 h 10000"/>
                <a:gd name="connsiteX68" fmla="*/ 5040 w 10000"/>
                <a:gd name="connsiteY68" fmla="*/ 2726 h 10000"/>
                <a:gd name="connsiteX69" fmla="*/ 5122 w 10000"/>
                <a:gd name="connsiteY69" fmla="*/ 2624 h 10000"/>
                <a:gd name="connsiteX70" fmla="*/ 5087 w 10000"/>
                <a:gd name="connsiteY70" fmla="*/ 2608 h 10000"/>
                <a:gd name="connsiteX71" fmla="*/ 5122 w 10000"/>
                <a:gd name="connsiteY71" fmla="*/ 2499 h 10000"/>
                <a:gd name="connsiteX72" fmla="*/ 4982 w 10000"/>
                <a:gd name="connsiteY72" fmla="*/ 2499 h 10000"/>
                <a:gd name="connsiteX73" fmla="*/ 5050 w 10000"/>
                <a:gd name="connsiteY73" fmla="*/ 2407 h 10000"/>
                <a:gd name="connsiteX74" fmla="*/ 5066 w 10000"/>
                <a:gd name="connsiteY74" fmla="*/ 2297 h 10000"/>
                <a:gd name="connsiteX75" fmla="*/ 5122 w 10000"/>
                <a:gd name="connsiteY75" fmla="*/ 2271 h 10000"/>
                <a:gd name="connsiteX76" fmla="*/ 5228 w 10000"/>
                <a:gd name="connsiteY76" fmla="*/ 2163 h 10000"/>
                <a:gd name="connsiteX77" fmla="*/ 5216 w 10000"/>
                <a:gd name="connsiteY77" fmla="*/ 2078 h 10000"/>
                <a:gd name="connsiteX78" fmla="*/ 5304 w 10000"/>
                <a:gd name="connsiteY78" fmla="*/ 1984 h 10000"/>
                <a:gd name="connsiteX79" fmla="*/ 5397 w 10000"/>
                <a:gd name="connsiteY79" fmla="*/ 1927 h 10000"/>
                <a:gd name="connsiteX80" fmla="*/ 5432 w 10000"/>
                <a:gd name="connsiteY80" fmla="*/ 1827 h 10000"/>
                <a:gd name="connsiteX81" fmla="*/ 5420 w 10000"/>
                <a:gd name="connsiteY81" fmla="*/ 1793 h 10000"/>
                <a:gd name="connsiteX82" fmla="*/ 5503 w 10000"/>
                <a:gd name="connsiteY82" fmla="*/ 1725 h 10000"/>
                <a:gd name="connsiteX83" fmla="*/ 5621 w 10000"/>
                <a:gd name="connsiteY83" fmla="*/ 1523 h 10000"/>
                <a:gd name="connsiteX84" fmla="*/ 5656 w 10000"/>
                <a:gd name="connsiteY84" fmla="*/ 1405 h 10000"/>
                <a:gd name="connsiteX85" fmla="*/ 5716 w 10000"/>
                <a:gd name="connsiteY85" fmla="*/ 1413 h 10000"/>
                <a:gd name="connsiteX86" fmla="*/ 5878 w 10000"/>
                <a:gd name="connsiteY86" fmla="*/ 1280 h 10000"/>
                <a:gd name="connsiteX87" fmla="*/ 6067 w 10000"/>
                <a:gd name="connsiteY87" fmla="*/ 1202 h 10000"/>
                <a:gd name="connsiteX88" fmla="*/ 6089 w 10000"/>
                <a:gd name="connsiteY88" fmla="*/ 1111 h 10000"/>
                <a:gd name="connsiteX89" fmla="*/ 6163 w 10000"/>
                <a:gd name="connsiteY89" fmla="*/ 1011 h 10000"/>
                <a:gd name="connsiteX90" fmla="*/ 6139 w 10000"/>
                <a:gd name="connsiteY90" fmla="*/ 933 h 10000"/>
                <a:gd name="connsiteX91" fmla="*/ 6045 w 10000"/>
                <a:gd name="connsiteY91" fmla="*/ 867 h 10000"/>
                <a:gd name="connsiteX92" fmla="*/ 6089 w 10000"/>
                <a:gd name="connsiteY92" fmla="*/ 782 h 10000"/>
                <a:gd name="connsiteX93" fmla="*/ 6089 w 10000"/>
                <a:gd name="connsiteY93" fmla="*/ 680 h 10000"/>
                <a:gd name="connsiteX94" fmla="*/ 5915 w 10000"/>
                <a:gd name="connsiteY94" fmla="*/ 598 h 10000"/>
                <a:gd name="connsiteX95" fmla="*/ 5739 w 10000"/>
                <a:gd name="connsiteY95" fmla="*/ 646 h 10000"/>
                <a:gd name="connsiteX96" fmla="*/ 5656 w 10000"/>
                <a:gd name="connsiteY96" fmla="*/ 646 h 10000"/>
                <a:gd name="connsiteX97" fmla="*/ 5621 w 10000"/>
                <a:gd name="connsiteY97" fmla="*/ 589 h 10000"/>
                <a:gd name="connsiteX98" fmla="*/ 5621 w 10000"/>
                <a:gd name="connsiteY98" fmla="*/ 481 h 10000"/>
                <a:gd name="connsiteX99" fmla="*/ 5845 w 10000"/>
                <a:gd name="connsiteY99" fmla="*/ 368 h 10000"/>
                <a:gd name="connsiteX100" fmla="*/ 5915 w 10000"/>
                <a:gd name="connsiteY100" fmla="*/ 278 h 10000"/>
                <a:gd name="connsiteX101" fmla="*/ 6056 w 10000"/>
                <a:gd name="connsiteY101" fmla="*/ 202 h 10000"/>
                <a:gd name="connsiteX102" fmla="*/ 6186 w 10000"/>
                <a:gd name="connsiteY102" fmla="*/ 60 h 10000"/>
                <a:gd name="connsiteX103" fmla="*/ 6280 w 10000"/>
                <a:gd name="connsiteY103" fmla="*/ 33 h 10000"/>
                <a:gd name="connsiteX104" fmla="*/ 6410 w 10000"/>
                <a:gd name="connsiteY104" fmla="*/ 49 h 10000"/>
                <a:gd name="connsiteX105" fmla="*/ 6683 w 10000"/>
                <a:gd name="connsiteY105" fmla="*/ 0 h 10000"/>
                <a:gd name="connsiteX106" fmla="*/ 6812 w 10000"/>
                <a:gd name="connsiteY106" fmla="*/ 83 h 10000"/>
                <a:gd name="connsiteX107" fmla="*/ 6799 w 10000"/>
                <a:gd name="connsiteY107" fmla="*/ 144 h 10000"/>
                <a:gd name="connsiteX108" fmla="*/ 6861 w 10000"/>
                <a:gd name="connsiteY108" fmla="*/ 170 h 10000"/>
                <a:gd name="connsiteX109" fmla="*/ 6905 w 10000"/>
                <a:gd name="connsiteY109" fmla="*/ 227 h 10000"/>
                <a:gd name="connsiteX110" fmla="*/ 6835 w 10000"/>
                <a:gd name="connsiteY110" fmla="*/ 293 h 10000"/>
                <a:gd name="connsiteX111" fmla="*/ 6741 w 10000"/>
                <a:gd name="connsiteY111" fmla="*/ 447 h 10000"/>
                <a:gd name="connsiteX112" fmla="*/ 6590 w 10000"/>
                <a:gd name="connsiteY112" fmla="*/ 564 h 10000"/>
                <a:gd name="connsiteX113" fmla="*/ 6447 w 10000"/>
                <a:gd name="connsiteY113" fmla="*/ 631 h 10000"/>
                <a:gd name="connsiteX114" fmla="*/ 6555 w 10000"/>
                <a:gd name="connsiteY114" fmla="*/ 657 h 10000"/>
                <a:gd name="connsiteX115" fmla="*/ 6694 w 10000"/>
                <a:gd name="connsiteY115" fmla="*/ 759 h 10000"/>
                <a:gd name="connsiteX116" fmla="*/ 6789 w 10000"/>
                <a:gd name="connsiteY116" fmla="*/ 767 h 10000"/>
                <a:gd name="connsiteX117" fmla="*/ 6835 w 10000"/>
                <a:gd name="connsiteY117" fmla="*/ 875 h 10000"/>
                <a:gd name="connsiteX118" fmla="*/ 6928 w 10000"/>
                <a:gd name="connsiteY118" fmla="*/ 899 h 10000"/>
                <a:gd name="connsiteX119" fmla="*/ 7002 w 10000"/>
                <a:gd name="connsiteY119" fmla="*/ 890 h 10000"/>
                <a:gd name="connsiteX120" fmla="*/ 7143 w 10000"/>
                <a:gd name="connsiteY120" fmla="*/ 725 h 10000"/>
                <a:gd name="connsiteX121" fmla="*/ 7273 w 10000"/>
                <a:gd name="connsiteY121" fmla="*/ 742 h 10000"/>
                <a:gd name="connsiteX122" fmla="*/ 7294 w 10000"/>
                <a:gd name="connsiteY122" fmla="*/ 790 h 10000"/>
                <a:gd name="connsiteX123" fmla="*/ 7389 w 10000"/>
                <a:gd name="connsiteY123" fmla="*/ 850 h 10000"/>
                <a:gd name="connsiteX124" fmla="*/ 7389 w 10000"/>
                <a:gd name="connsiteY124" fmla="*/ 890 h 10000"/>
                <a:gd name="connsiteX125" fmla="*/ 7472 w 10000"/>
                <a:gd name="connsiteY125" fmla="*/ 917 h 10000"/>
                <a:gd name="connsiteX126" fmla="*/ 7590 w 10000"/>
                <a:gd name="connsiteY126" fmla="*/ 917 h 10000"/>
                <a:gd name="connsiteX127" fmla="*/ 7603 w 10000"/>
                <a:gd name="connsiteY127" fmla="*/ 993 h 10000"/>
                <a:gd name="connsiteX128" fmla="*/ 7499 w 10000"/>
                <a:gd name="connsiteY128" fmla="*/ 1028 h 10000"/>
                <a:gd name="connsiteX129" fmla="*/ 7590 w 10000"/>
                <a:gd name="connsiteY129" fmla="*/ 1356 h 10000"/>
                <a:gd name="connsiteX130" fmla="*/ 7687 w 10000"/>
                <a:gd name="connsiteY130" fmla="*/ 1505 h 10000"/>
                <a:gd name="connsiteX131" fmla="*/ 7661 w 10000"/>
                <a:gd name="connsiteY131" fmla="*/ 1575 h 10000"/>
                <a:gd name="connsiteX132" fmla="*/ 7744 w 10000"/>
                <a:gd name="connsiteY132" fmla="*/ 1649 h 10000"/>
                <a:gd name="connsiteX133" fmla="*/ 7758 w 10000"/>
                <a:gd name="connsiteY133" fmla="*/ 1700 h 10000"/>
                <a:gd name="connsiteX134" fmla="*/ 7980 w 10000"/>
                <a:gd name="connsiteY134" fmla="*/ 1757 h 10000"/>
                <a:gd name="connsiteX135" fmla="*/ 8254 w 10000"/>
                <a:gd name="connsiteY135" fmla="*/ 1708 h 10000"/>
                <a:gd name="connsiteX136" fmla="*/ 8286 w 10000"/>
                <a:gd name="connsiteY136" fmla="*/ 1641 h 10000"/>
                <a:gd name="connsiteX137" fmla="*/ 8381 w 10000"/>
                <a:gd name="connsiteY137" fmla="*/ 1665 h 10000"/>
                <a:gd name="connsiteX138" fmla="*/ 8441 w 10000"/>
                <a:gd name="connsiteY138" fmla="*/ 1725 h 10000"/>
                <a:gd name="connsiteX139" fmla="*/ 8586 w 10000"/>
                <a:gd name="connsiteY139" fmla="*/ 1683 h 10000"/>
                <a:gd name="connsiteX140" fmla="*/ 8667 w 10000"/>
                <a:gd name="connsiteY140" fmla="*/ 1683 h 10000"/>
                <a:gd name="connsiteX141" fmla="*/ 8785 w 10000"/>
                <a:gd name="connsiteY141" fmla="*/ 1749 h 10000"/>
                <a:gd name="connsiteX142" fmla="*/ 8853 w 10000"/>
                <a:gd name="connsiteY142" fmla="*/ 1657 h 10000"/>
                <a:gd name="connsiteX143" fmla="*/ 8996 w 10000"/>
                <a:gd name="connsiteY143" fmla="*/ 1700 h 10000"/>
                <a:gd name="connsiteX144" fmla="*/ 9070 w 10000"/>
                <a:gd name="connsiteY144" fmla="*/ 1649 h 10000"/>
                <a:gd name="connsiteX145" fmla="*/ 9126 w 10000"/>
                <a:gd name="connsiteY145" fmla="*/ 1657 h 10000"/>
                <a:gd name="connsiteX146" fmla="*/ 9184 w 10000"/>
                <a:gd name="connsiteY146" fmla="*/ 1609 h 10000"/>
                <a:gd name="connsiteX147" fmla="*/ 9174 w 10000"/>
                <a:gd name="connsiteY147" fmla="*/ 1557 h 10000"/>
                <a:gd name="connsiteX148" fmla="*/ 9257 w 10000"/>
                <a:gd name="connsiteY148" fmla="*/ 1531 h 10000"/>
                <a:gd name="connsiteX149" fmla="*/ 9315 w 10000"/>
                <a:gd name="connsiteY149" fmla="*/ 1447 h 10000"/>
                <a:gd name="connsiteX150" fmla="*/ 9484 w 10000"/>
                <a:gd name="connsiteY150" fmla="*/ 1456 h 10000"/>
                <a:gd name="connsiteX151" fmla="*/ 9729 w 10000"/>
                <a:gd name="connsiteY151" fmla="*/ 1700 h 10000"/>
                <a:gd name="connsiteX152" fmla="*/ 9775 w 10000"/>
                <a:gd name="connsiteY152" fmla="*/ 1784 h 10000"/>
                <a:gd name="connsiteX153" fmla="*/ 9942 w 10000"/>
                <a:gd name="connsiteY153" fmla="*/ 1894 h 10000"/>
                <a:gd name="connsiteX154" fmla="*/ 10000 w 10000"/>
                <a:gd name="connsiteY154" fmla="*/ 1994 h 10000"/>
                <a:gd name="connsiteX155" fmla="*/ 9870 w 10000"/>
                <a:gd name="connsiteY155" fmla="*/ 2130 h 10000"/>
                <a:gd name="connsiteX156" fmla="*/ 9775 w 10000"/>
                <a:gd name="connsiteY156" fmla="*/ 2180 h 10000"/>
                <a:gd name="connsiteX157" fmla="*/ 9824 w 10000"/>
                <a:gd name="connsiteY157" fmla="*/ 2323 h 10000"/>
                <a:gd name="connsiteX158" fmla="*/ 9679 w 10000"/>
                <a:gd name="connsiteY158" fmla="*/ 2433 h 10000"/>
                <a:gd name="connsiteX159" fmla="*/ 9598 w 10000"/>
                <a:gd name="connsiteY159" fmla="*/ 2458 h 10000"/>
                <a:gd name="connsiteX160" fmla="*/ 9598 w 10000"/>
                <a:gd name="connsiteY160" fmla="*/ 2533 h 10000"/>
                <a:gd name="connsiteX161" fmla="*/ 9493 w 10000"/>
                <a:gd name="connsiteY161" fmla="*/ 2677 h 10000"/>
                <a:gd name="connsiteX162" fmla="*/ 9422 w 10000"/>
                <a:gd name="connsiteY162" fmla="*/ 2685 h 10000"/>
                <a:gd name="connsiteX163" fmla="*/ 9435 w 10000"/>
                <a:gd name="connsiteY163" fmla="*/ 2785 h 10000"/>
                <a:gd name="connsiteX164" fmla="*/ 9371 w 10000"/>
                <a:gd name="connsiteY164" fmla="*/ 2860 h 10000"/>
                <a:gd name="connsiteX165" fmla="*/ 9389 w 10000"/>
                <a:gd name="connsiteY165" fmla="*/ 3198 h 10000"/>
                <a:gd name="connsiteX166" fmla="*/ 9422 w 10000"/>
                <a:gd name="connsiteY166" fmla="*/ 3223 h 10000"/>
                <a:gd name="connsiteX167" fmla="*/ 9410 w 10000"/>
                <a:gd name="connsiteY167" fmla="*/ 3333 h 10000"/>
                <a:gd name="connsiteX168" fmla="*/ 9389 w 10000"/>
                <a:gd name="connsiteY168" fmla="*/ 3433 h 10000"/>
                <a:gd name="connsiteX169" fmla="*/ 9304 w 10000"/>
                <a:gd name="connsiteY169" fmla="*/ 3483 h 10000"/>
                <a:gd name="connsiteX170" fmla="*/ 9151 w 10000"/>
                <a:gd name="connsiteY170" fmla="*/ 3442 h 10000"/>
                <a:gd name="connsiteX171" fmla="*/ 9081 w 10000"/>
                <a:gd name="connsiteY171" fmla="*/ 3501 h 10000"/>
                <a:gd name="connsiteX172" fmla="*/ 9091 w 10000"/>
                <a:gd name="connsiteY172" fmla="*/ 3551 h 10000"/>
                <a:gd name="connsiteX173" fmla="*/ 9042 w 10000"/>
                <a:gd name="connsiteY173" fmla="*/ 3651 h 10000"/>
                <a:gd name="connsiteX174" fmla="*/ 8961 w 10000"/>
                <a:gd name="connsiteY174" fmla="*/ 3720 h 10000"/>
                <a:gd name="connsiteX175" fmla="*/ 8938 w 10000"/>
                <a:gd name="connsiteY175" fmla="*/ 3838 h 10000"/>
                <a:gd name="connsiteX176" fmla="*/ 8880 w 10000"/>
                <a:gd name="connsiteY176" fmla="*/ 3939 h 10000"/>
                <a:gd name="connsiteX177" fmla="*/ 8890 w 10000"/>
                <a:gd name="connsiteY177" fmla="*/ 4006 h 10000"/>
                <a:gd name="connsiteX178" fmla="*/ 8867 w 10000"/>
                <a:gd name="connsiteY178" fmla="*/ 4074 h 10000"/>
                <a:gd name="connsiteX179" fmla="*/ 8913 w 10000"/>
                <a:gd name="connsiteY179" fmla="*/ 4132 h 10000"/>
                <a:gd name="connsiteX180" fmla="*/ 8843 w 10000"/>
                <a:gd name="connsiteY180" fmla="*/ 4224 h 10000"/>
                <a:gd name="connsiteX181" fmla="*/ 8726 w 10000"/>
                <a:gd name="connsiteY181" fmla="*/ 4082 h 10000"/>
                <a:gd name="connsiteX182" fmla="*/ 8726 w 10000"/>
                <a:gd name="connsiteY182" fmla="*/ 3972 h 10000"/>
                <a:gd name="connsiteX183" fmla="*/ 8691 w 10000"/>
                <a:gd name="connsiteY183" fmla="*/ 3955 h 10000"/>
                <a:gd name="connsiteX184" fmla="*/ 8547 w 10000"/>
                <a:gd name="connsiteY184" fmla="*/ 4030 h 10000"/>
                <a:gd name="connsiteX185" fmla="*/ 8323 w 10000"/>
                <a:gd name="connsiteY185" fmla="*/ 4207 h 10000"/>
                <a:gd name="connsiteX186" fmla="*/ 8193 w 10000"/>
                <a:gd name="connsiteY186" fmla="*/ 4334 h 10000"/>
                <a:gd name="connsiteX187" fmla="*/ 7992 w 10000"/>
                <a:gd name="connsiteY187" fmla="*/ 4401 h 10000"/>
                <a:gd name="connsiteX188" fmla="*/ 7920 w 10000"/>
                <a:gd name="connsiteY188" fmla="*/ 4501 h 10000"/>
                <a:gd name="connsiteX189" fmla="*/ 7863 w 10000"/>
                <a:gd name="connsiteY189" fmla="*/ 4535 h 10000"/>
                <a:gd name="connsiteX190" fmla="*/ 7638 w 10000"/>
                <a:gd name="connsiteY190" fmla="*/ 4627 h 10000"/>
                <a:gd name="connsiteX191" fmla="*/ 7449 w 10000"/>
                <a:gd name="connsiteY191" fmla="*/ 4737 h 10000"/>
                <a:gd name="connsiteX192" fmla="*/ 7404 w 10000"/>
                <a:gd name="connsiteY192" fmla="*/ 4823 h 10000"/>
                <a:gd name="connsiteX193" fmla="*/ 7330 w 10000"/>
                <a:gd name="connsiteY193" fmla="*/ 4863 h 10000"/>
                <a:gd name="connsiteX194" fmla="*/ 7426 w 10000"/>
                <a:gd name="connsiteY194" fmla="*/ 4972 h 10000"/>
                <a:gd name="connsiteX195" fmla="*/ 7520 w 10000"/>
                <a:gd name="connsiteY195" fmla="*/ 5056 h 10000"/>
                <a:gd name="connsiteX196" fmla="*/ 7650 w 10000"/>
                <a:gd name="connsiteY196" fmla="*/ 5091 h 10000"/>
                <a:gd name="connsiteX197" fmla="*/ 7603 w 10000"/>
                <a:gd name="connsiteY197" fmla="*/ 5150 h 10000"/>
                <a:gd name="connsiteX198" fmla="*/ 7696 w 10000"/>
                <a:gd name="connsiteY198" fmla="*/ 5167 h 10000"/>
                <a:gd name="connsiteX199" fmla="*/ 7696 w 10000"/>
                <a:gd name="connsiteY199" fmla="*/ 5267 h 10000"/>
                <a:gd name="connsiteX200" fmla="*/ 7768 w 10000"/>
                <a:gd name="connsiteY200" fmla="*/ 5343 h 10000"/>
                <a:gd name="connsiteX201" fmla="*/ 7884 w 10000"/>
                <a:gd name="connsiteY201" fmla="*/ 5327 h 10000"/>
                <a:gd name="connsiteX202" fmla="*/ 7934 w 10000"/>
                <a:gd name="connsiteY202" fmla="*/ 5243 h 10000"/>
                <a:gd name="connsiteX203" fmla="*/ 8027 w 10000"/>
                <a:gd name="connsiteY203" fmla="*/ 5234 h 10000"/>
                <a:gd name="connsiteX204" fmla="*/ 8038 w 10000"/>
                <a:gd name="connsiteY204" fmla="*/ 5167 h 10000"/>
                <a:gd name="connsiteX205" fmla="*/ 8159 w 10000"/>
                <a:gd name="connsiteY205" fmla="*/ 5167 h 10000"/>
                <a:gd name="connsiteX206" fmla="*/ 8110 w 10000"/>
                <a:gd name="connsiteY206" fmla="*/ 5251 h 10000"/>
                <a:gd name="connsiteX207" fmla="*/ 8226 w 10000"/>
                <a:gd name="connsiteY207" fmla="*/ 5292 h 10000"/>
                <a:gd name="connsiteX208" fmla="*/ 8205 w 10000"/>
                <a:gd name="connsiteY208" fmla="*/ 5368 h 10000"/>
                <a:gd name="connsiteX209" fmla="*/ 8027 w 10000"/>
                <a:gd name="connsiteY209" fmla="*/ 5377 h 10000"/>
                <a:gd name="connsiteX210" fmla="*/ 7899 w 10000"/>
                <a:gd name="connsiteY210" fmla="*/ 5427 h 10000"/>
                <a:gd name="connsiteX211" fmla="*/ 7782 w 10000"/>
                <a:gd name="connsiteY211" fmla="*/ 5454 h 10000"/>
                <a:gd name="connsiteX212" fmla="*/ 7782 w 10000"/>
                <a:gd name="connsiteY212" fmla="*/ 5571 h 10000"/>
                <a:gd name="connsiteX213" fmla="*/ 7899 w 10000"/>
                <a:gd name="connsiteY213" fmla="*/ 5698 h 10000"/>
                <a:gd name="connsiteX214" fmla="*/ 7803 w 10000"/>
                <a:gd name="connsiteY214" fmla="*/ 5815 h 10000"/>
                <a:gd name="connsiteX215" fmla="*/ 7613 w 10000"/>
                <a:gd name="connsiteY215" fmla="*/ 5830 h 10000"/>
                <a:gd name="connsiteX216" fmla="*/ 7638 w 10000"/>
                <a:gd name="connsiteY216" fmla="*/ 5965 h 10000"/>
                <a:gd name="connsiteX217" fmla="*/ 7627 w 10000"/>
                <a:gd name="connsiteY217" fmla="*/ 6051 h 10000"/>
                <a:gd name="connsiteX218" fmla="*/ 7567 w 10000"/>
                <a:gd name="connsiteY218" fmla="*/ 6092 h 10000"/>
                <a:gd name="connsiteX219" fmla="*/ 7449 w 10000"/>
                <a:gd name="connsiteY219" fmla="*/ 6058 h 10000"/>
                <a:gd name="connsiteX220" fmla="*/ 7345 w 10000"/>
                <a:gd name="connsiteY220" fmla="*/ 5949 h 10000"/>
                <a:gd name="connsiteX221" fmla="*/ 7226 w 10000"/>
                <a:gd name="connsiteY221" fmla="*/ 6034 h 10000"/>
                <a:gd name="connsiteX222" fmla="*/ 7108 w 10000"/>
                <a:gd name="connsiteY222" fmla="*/ 5975 h 10000"/>
                <a:gd name="connsiteX223" fmla="*/ 7095 w 10000"/>
                <a:gd name="connsiteY223" fmla="*/ 5942 h 10000"/>
                <a:gd name="connsiteX224" fmla="*/ 6928 w 10000"/>
                <a:gd name="connsiteY224" fmla="*/ 5865 h 10000"/>
                <a:gd name="connsiteX225" fmla="*/ 6882 w 10000"/>
                <a:gd name="connsiteY225" fmla="*/ 5882 h 10000"/>
                <a:gd name="connsiteX226" fmla="*/ 6905 w 10000"/>
                <a:gd name="connsiteY226" fmla="*/ 5975 h 10000"/>
                <a:gd name="connsiteX227" fmla="*/ 6812 w 10000"/>
                <a:gd name="connsiteY227" fmla="*/ 6092 h 10000"/>
                <a:gd name="connsiteX228" fmla="*/ 6882 w 10000"/>
                <a:gd name="connsiteY228" fmla="*/ 6118 h 10000"/>
                <a:gd name="connsiteX229" fmla="*/ 7014 w 10000"/>
                <a:gd name="connsiteY229" fmla="*/ 6100 h 10000"/>
                <a:gd name="connsiteX230" fmla="*/ 7037 w 10000"/>
                <a:gd name="connsiteY230" fmla="*/ 6142 h 10000"/>
                <a:gd name="connsiteX231" fmla="*/ 7014 w 10000"/>
                <a:gd name="connsiteY231" fmla="*/ 6194 h 10000"/>
                <a:gd name="connsiteX232" fmla="*/ 7060 w 10000"/>
                <a:gd name="connsiteY232" fmla="*/ 6260 h 10000"/>
                <a:gd name="connsiteX233" fmla="*/ 7166 w 10000"/>
                <a:gd name="connsiteY233" fmla="*/ 6304 h 10000"/>
                <a:gd name="connsiteX234" fmla="*/ 7143 w 10000"/>
                <a:gd name="connsiteY234" fmla="*/ 6405 h 10000"/>
                <a:gd name="connsiteX235" fmla="*/ 7213 w 10000"/>
                <a:gd name="connsiteY235" fmla="*/ 6455 h 10000"/>
                <a:gd name="connsiteX236" fmla="*/ 7129 w 10000"/>
                <a:gd name="connsiteY236" fmla="*/ 6505 h 10000"/>
                <a:gd name="connsiteX237" fmla="*/ 7108 w 10000"/>
                <a:gd name="connsiteY237" fmla="*/ 6689 h 10000"/>
                <a:gd name="connsiteX238" fmla="*/ 7060 w 10000"/>
                <a:gd name="connsiteY238" fmla="*/ 6697 h 10000"/>
                <a:gd name="connsiteX239" fmla="*/ 7118 w 10000"/>
                <a:gd name="connsiteY239" fmla="*/ 6781 h 10000"/>
                <a:gd name="connsiteX240" fmla="*/ 7129 w 10000"/>
                <a:gd name="connsiteY240" fmla="*/ 6924 h 10000"/>
                <a:gd name="connsiteX241" fmla="*/ 7189 w 10000"/>
                <a:gd name="connsiteY241" fmla="*/ 6958 h 10000"/>
                <a:gd name="connsiteX242" fmla="*/ 7203 w 10000"/>
                <a:gd name="connsiteY242" fmla="*/ 7002 h 10000"/>
                <a:gd name="connsiteX243" fmla="*/ 7249 w 10000"/>
                <a:gd name="connsiteY243" fmla="*/ 7010 h 10000"/>
                <a:gd name="connsiteX244" fmla="*/ 7257 w 10000"/>
                <a:gd name="connsiteY244" fmla="*/ 7093 h 10000"/>
                <a:gd name="connsiteX245" fmla="*/ 7236 w 10000"/>
                <a:gd name="connsiteY245" fmla="*/ 7153 h 10000"/>
                <a:gd name="connsiteX246" fmla="*/ 7358 w 10000"/>
                <a:gd name="connsiteY246" fmla="*/ 7187 h 10000"/>
                <a:gd name="connsiteX247" fmla="*/ 7532 w 10000"/>
                <a:gd name="connsiteY247" fmla="*/ 7117 h 10000"/>
                <a:gd name="connsiteX248" fmla="*/ 7791 w 10000"/>
                <a:gd name="connsiteY248" fmla="*/ 6984 h 10000"/>
                <a:gd name="connsiteX249" fmla="*/ 7863 w 10000"/>
                <a:gd name="connsiteY249" fmla="*/ 6984 h 10000"/>
                <a:gd name="connsiteX250" fmla="*/ 7863 w 10000"/>
                <a:gd name="connsiteY250" fmla="*/ 7085 h 10000"/>
                <a:gd name="connsiteX251" fmla="*/ 7911 w 10000"/>
                <a:gd name="connsiteY251" fmla="*/ 7101 h 10000"/>
                <a:gd name="connsiteX252" fmla="*/ 7992 w 10000"/>
                <a:gd name="connsiteY252" fmla="*/ 7220 h 10000"/>
                <a:gd name="connsiteX253" fmla="*/ 8050 w 10000"/>
                <a:gd name="connsiteY253" fmla="*/ 7229 h 10000"/>
                <a:gd name="connsiteX254" fmla="*/ 8015 w 10000"/>
                <a:gd name="connsiteY254" fmla="*/ 7296 h 10000"/>
                <a:gd name="connsiteX255" fmla="*/ 8110 w 10000"/>
                <a:gd name="connsiteY255" fmla="*/ 7447 h 10000"/>
                <a:gd name="connsiteX256" fmla="*/ 8110 w 10000"/>
                <a:gd name="connsiteY256" fmla="*/ 7522 h 10000"/>
                <a:gd name="connsiteX257" fmla="*/ 8159 w 10000"/>
                <a:gd name="connsiteY257" fmla="*/ 7608 h 10000"/>
                <a:gd name="connsiteX258" fmla="*/ 8085 w 10000"/>
                <a:gd name="connsiteY258" fmla="*/ 7674 h 10000"/>
                <a:gd name="connsiteX259" fmla="*/ 8004 w 10000"/>
                <a:gd name="connsiteY259" fmla="*/ 7666 h 10000"/>
                <a:gd name="connsiteX260" fmla="*/ 8004 w 10000"/>
                <a:gd name="connsiteY260" fmla="*/ 7709 h 10000"/>
                <a:gd name="connsiteX261" fmla="*/ 8085 w 10000"/>
                <a:gd name="connsiteY261" fmla="*/ 7758 h 10000"/>
                <a:gd name="connsiteX262" fmla="*/ 8122 w 10000"/>
                <a:gd name="connsiteY262" fmla="*/ 7725 h 10000"/>
                <a:gd name="connsiteX263" fmla="*/ 8193 w 10000"/>
                <a:gd name="connsiteY263" fmla="*/ 7800 h 10000"/>
                <a:gd name="connsiteX264" fmla="*/ 8277 w 10000"/>
                <a:gd name="connsiteY264" fmla="*/ 7800 h 10000"/>
                <a:gd name="connsiteX265" fmla="*/ 8226 w 10000"/>
                <a:gd name="connsiteY265" fmla="*/ 8012 h 10000"/>
                <a:gd name="connsiteX266" fmla="*/ 8193 w 10000"/>
                <a:gd name="connsiteY266" fmla="*/ 8054 h 10000"/>
                <a:gd name="connsiteX267" fmla="*/ 8085 w 10000"/>
                <a:gd name="connsiteY267" fmla="*/ 8037 h 10000"/>
                <a:gd name="connsiteX268" fmla="*/ 7957 w 10000"/>
                <a:gd name="connsiteY268" fmla="*/ 8062 h 10000"/>
                <a:gd name="connsiteX269" fmla="*/ 7911 w 10000"/>
                <a:gd name="connsiteY269" fmla="*/ 8112 h 10000"/>
                <a:gd name="connsiteX270" fmla="*/ 7899 w 10000"/>
                <a:gd name="connsiteY270" fmla="*/ 8163 h 10000"/>
                <a:gd name="connsiteX271" fmla="*/ 7818 w 10000"/>
                <a:gd name="connsiteY271" fmla="*/ 8220 h 10000"/>
                <a:gd name="connsiteX272" fmla="*/ 7687 w 10000"/>
                <a:gd name="connsiteY272" fmla="*/ 8230 h 10000"/>
                <a:gd name="connsiteX273" fmla="*/ 7661 w 10000"/>
                <a:gd name="connsiteY273" fmla="*/ 8255 h 10000"/>
                <a:gd name="connsiteX274" fmla="*/ 7578 w 10000"/>
                <a:gd name="connsiteY274" fmla="*/ 8212 h 10000"/>
                <a:gd name="connsiteX275" fmla="*/ 7499 w 10000"/>
                <a:gd name="connsiteY275" fmla="*/ 8220 h 10000"/>
                <a:gd name="connsiteX276" fmla="*/ 7449 w 10000"/>
                <a:gd name="connsiteY276" fmla="*/ 8188 h 10000"/>
                <a:gd name="connsiteX277" fmla="*/ 7345 w 10000"/>
                <a:gd name="connsiteY277" fmla="*/ 8171 h 10000"/>
                <a:gd name="connsiteX278" fmla="*/ 7368 w 10000"/>
                <a:gd name="connsiteY278" fmla="*/ 8230 h 10000"/>
                <a:gd name="connsiteX279" fmla="*/ 7319 w 10000"/>
                <a:gd name="connsiteY279" fmla="*/ 8289 h 10000"/>
                <a:gd name="connsiteX280" fmla="*/ 7143 w 10000"/>
                <a:gd name="connsiteY280" fmla="*/ 8281 h 10000"/>
                <a:gd name="connsiteX281" fmla="*/ 7085 w 10000"/>
                <a:gd name="connsiteY281" fmla="*/ 8255 h 10000"/>
                <a:gd name="connsiteX282" fmla="*/ 6990 w 10000"/>
                <a:gd name="connsiteY282" fmla="*/ 8281 h 10000"/>
                <a:gd name="connsiteX283" fmla="*/ 6977 w 10000"/>
                <a:gd name="connsiteY283" fmla="*/ 8364 h 10000"/>
                <a:gd name="connsiteX284" fmla="*/ 6799 w 10000"/>
                <a:gd name="connsiteY284" fmla="*/ 8458 h 10000"/>
                <a:gd name="connsiteX285" fmla="*/ 6741 w 10000"/>
                <a:gd name="connsiteY285" fmla="*/ 8407 h 10000"/>
                <a:gd name="connsiteX286" fmla="*/ 6613 w 10000"/>
                <a:gd name="connsiteY286" fmla="*/ 8431 h 10000"/>
                <a:gd name="connsiteX287" fmla="*/ 6530 w 10000"/>
                <a:gd name="connsiteY287" fmla="*/ 8458 h 10000"/>
                <a:gd name="connsiteX288" fmla="*/ 6518 w 10000"/>
                <a:gd name="connsiteY288" fmla="*/ 8498 h 10000"/>
                <a:gd name="connsiteX289" fmla="*/ 6336 w 10000"/>
                <a:gd name="connsiteY289" fmla="*/ 8591 h 10000"/>
                <a:gd name="connsiteX290" fmla="*/ 6236 w 10000"/>
                <a:gd name="connsiteY290" fmla="*/ 8574 h 10000"/>
                <a:gd name="connsiteX291" fmla="*/ 6128 w 10000"/>
                <a:gd name="connsiteY291" fmla="*/ 8607 h 10000"/>
                <a:gd name="connsiteX292" fmla="*/ 6045 w 10000"/>
                <a:gd name="connsiteY292" fmla="*/ 8660 h 10000"/>
                <a:gd name="connsiteX293" fmla="*/ 5927 w 10000"/>
                <a:gd name="connsiteY293" fmla="*/ 8693 h 10000"/>
                <a:gd name="connsiteX294" fmla="*/ 5936 w 10000"/>
                <a:gd name="connsiteY294" fmla="*/ 8742 h 10000"/>
                <a:gd name="connsiteX295" fmla="*/ 5834 w 10000"/>
                <a:gd name="connsiteY295" fmla="*/ 8776 h 10000"/>
                <a:gd name="connsiteX296" fmla="*/ 5677 w 10000"/>
                <a:gd name="connsiteY296" fmla="*/ 8920 h 10000"/>
                <a:gd name="connsiteX297" fmla="*/ 5656 w 10000"/>
                <a:gd name="connsiteY297" fmla="*/ 8980 h 10000"/>
                <a:gd name="connsiteX298" fmla="*/ 5607 w 10000"/>
                <a:gd name="connsiteY298" fmla="*/ 8962 h 10000"/>
                <a:gd name="connsiteX299" fmla="*/ 5631 w 10000"/>
                <a:gd name="connsiteY299" fmla="*/ 8920 h 10000"/>
                <a:gd name="connsiteX300" fmla="*/ 5478 w 10000"/>
                <a:gd name="connsiteY300" fmla="*/ 8702 h 10000"/>
                <a:gd name="connsiteX301" fmla="*/ 5478 w 10000"/>
                <a:gd name="connsiteY301" fmla="*/ 8616 h 10000"/>
                <a:gd name="connsiteX302" fmla="*/ 5410 w 10000"/>
                <a:gd name="connsiteY302" fmla="*/ 8616 h 10000"/>
                <a:gd name="connsiteX303" fmla="*/ 5191 w 10000"/>
                <a:gd name="connsiteY303" fmla="*/ 8533 h 10000"/>
                <a:gd name="connsiteX304" fmla="*/ 5066 w 10000"/>
                <a:gd name="connsiteY304" fmla="*/ 8574 h 10000"/>
                <a:gd name="connsiteX305" fmla="*/ 5029 w 10000"/>
                <a:gd name="connsiteY305" fmla="*/ 8625 h 10000"/>
                <a:gd name="connsiteX306" fmla="*/ 5122 w 10000"/>
                <a:gd name="connsiteY306" fmla="*/ 8684 h 10000"/>
                <a:gd name="connsiteX307" fmla="*/ 5145 w 10000"/>
                <a:gd name="connsiteY307" fmla="*/ 8734 h 10000"/>
                <a:gd name="connsiteX308" fmla="*/ 5087 w 10000"/>
                <a:gd name="connsiteY308" fmla="*/ 8785 h 10000"/>
                <a:gd name="connsiteX309" fmla="*/ 5100 w 10000"/>
                <a:gd name="connsiteY309" fmla="*/ 8826 h 10000"/>
                <a:gd name="connsiteX310" fmla="*/ 5077 w 10000"/>
                <a:gd name="connsiteY310" fmla="*/ 8912 h 10000"/>
                <a:gd name="connsiteX311" fmla="*/ 5087 w 10000"/>
                <a:gd name="connsiteY311" fmla="*/ 8996 h 10000"/>
                <a:gd name="connsiteX312" fmla="*/ 5159 w 10000"/>
                <a:gd name="connsiteY312" fmla="*/ 9130 h 10000"/>
                <a:gd name="connsiteX313" fmla="*/ 5087 w 10000"/>
                <a:gd name="connsiteY313" fmla="*/ 9179 h 10000"/>
                <a:gd name="connsiteX314" fmla="*/ 5100 w 10000"/>
                <a:gd name="connsiteY314" fmla="*/ 9224 h 10000"/>
                <a:gd name="connsiteX315" fmla="*/ 5040 w 10000"/>
                <a:gd name="connsiteY315" fmla="*/ 9240 h 10000"/>
                <a:gd name="connsiteX316" fmla="*/ 5006 w 10000"/>
                <a:gd name="connsiteY316" fmla="*/ 9265 h 10000"/>
                <a:gd name="connsiteX317" fmla="*/ 4779 w 10000"/>
                <a:gd name="connsiteY317" fmla="*/ 9248 h 10000"/>
                <a:gd name="connsiteX318" fmla="*/ 4745 w 10000"/>
                <a:gd name="connsiteY318" fmla="*/ 9197 h 10000"/>
                <a:gd name="connsiteX319" fmla="*/ 4673 w 10000"/>
                <a:gd name="connsiteY319" fmla="*/ 9232 h 10000"/>
                <a:gd name="connsiteX320" fmla="*/ 4522 w 10000"/>
                <a:gd name="connsiteY320" fmla="*/ 9214 h 10000"/>
                <a:gd name="connsiteX321" fmla="*/ 4416 w 10000"/>
                <a:gd name="connsiteY321" fmla="*/ 9240 h 10000"/>
                <a:gd name="connsiteX322" fmla="*/ 4354 w 10000"/>
                <a:gd name="connsiteY322" fmla="*/ 9062 h 10000"/>
                <a:gd name="connsiteX323" fmla="*/ 4295 w 10000"/>
                <a:gd name="connsiteY323" fmla="*/ 9055 h 10000"/>
                <a:gd name="connsiteX324" fmla="*/ 4224 w 10000"/>
                <a:gd name="connsiteY324" fmla="*/ 8945 h 10000"/>
                <a:gd name="connsiteX325" fmla="*/ 4263 w 10000"/>
                <a:gd name="connsiteY325" fmla="*/ 8895 h 10000"/>
                <a:gd name="connsiteX326" fmla="*/ 4344 w 10000"/>
                <a:gd name="connsiteY326" fmla="*/ 8920 h 10000"/>
                <a:gd name="connsiteX327" fmla="*/ 4381 w 10000"/>
                <a:gd name="connsiteY327" fmla="*/ 8860 h 10000"/>
                <a:gd name="connsiteX328" fmla="*/ 4323 w 10000"/>
                <a:gd name="connsiteY328" fmla="*/ 8818 h 10000"/>
                <a:gd name="connsiteX329" fmla="*/ 4354 w 10000"/>
                <a:gd name="connsiteY329" fmla="*/ 8776 h 10000"/>
                <a:gd name="connsiteX330" fmla="*/ 4203 w 10000"/>
                <a:gd name="connsiteY330" fmla="*/ 8693 h 10000"/>
                <a:gd name="connsiteX331" fmla="*/ 4213 w 10000"/>
                <a:gd name="connsiteY331" fmla="*/ 8650 h 10000"/>
                <a:gd name="connsiteX332" fmla="*/ 4120 w 10000"/>
                <a:gd name="connsiteY332" fmla="*/ 8607 h 10000"/>
                <a:gd name="connsiteX333" fmla="*/ 4178 w 10000"/>
                <a:gd name="connsiteY333" fmla="*/ 8559 h 10000"/>
                <a:gd name="connsiteX334" fmla="*/ 4154 w 10000"/>
                <a:gd name="connsiteY334" fmla="*/ 8498 h 10000"/>
                <a:gd name="connsiteX335" fmla="*/ 4048 w 10000"/>
                <a:gd name="connsiteY335" fmla="*/ 8407 h 10000"/>
                <a:gd name="connsiteX336" fmla="*/ 3979 w 10000"/>
                <a:gd name="connsiteY336" fmla="*/ 8329 h 10000"/>
                <a:gd name="connsiteX337" fmla="*/ 3837 w 10000"/>
                <a:gd name="connsiteY337" fmla="*/ 8364 h 10000"/>
                <a:gd name="connsiteX338" fmla="*/ 3756 w 10000"/>
                <a:gd name="connsiteY338" fmla="*/ 8356 h 10000"/>
                <a:gd name="connsiteX339" fmla="*/ 3708 w 10000"/>
                <a:gd name="connsiteY339" fmla="*/ 8431 h 10000"/>
                <a:gd name="connsiteX340" fmla="*/ 3544 w 10000"/>
                <a:gd name="connsiteY340" fmla="*/ 8440 h 10000"/>
                <a:gd name="connsiteX341" fmla="*/ 3482 w 10000"/>
                <a:gd name="connsiteY341" fmla="*/ 8431 h 10000"/>
                <a:gd name="connsiteX342" fmla="*/ 3342 w 10000"/>
                <a:gd name="connsiteY342" fmla="*/ 8490 h 10000"/>
                <a:gd name="connsiteX343" fmla="*/ 3356 w 10000"/>
                <a:gd name="connsiteY343" fmla="*/ 8607 h 10000"/>
                <a:gd name="connsiteX344" fmla="*/ 3319 w 10000"/>
                <a:gd name="connsiteY344" fmla="*/ 8684 h 10000"/>
                <a:gd name="connsiteX345" fmla="*/ 3319 w 10000"/>
                <a:gd name="connsiteY345" fmla="*/ 8750 h 10000"/>
                <a:gd name="connsiteX346" fmla="*/ 3199 w 10000"/>
                <a:gd name="connsiteY346" fmla="*/ 8802 h 10000"/>
                <a:gd name="connsiteX347" fmla="*/ 3070 w 10000"/>
                <a:gd name="connsiteY347" fmla="*/ 8811 h 10000"/>
                <a:gd name="connsiteX348" fmla="*/ 3033 w 10000"/>
                <a:gd name="connsiteY348" fmla="*/ 8785 h 10000"/>
                <a:gd name="connsiteX349" fmla="*/ 2917 w 10000"/>
                <a:gd name="connsiteY349" fmla="*/ 8759 h 10000"/>
                <a:gd name="connsiteX350" fmla="*/ 2850 w 10000"/>
                <a:gd name="connsiteY350" fmla="*/ 8811 h 10000"/>
                <a:gd name="connsiteX351" fmla="*/ 2832 w 10000"/>
                <a:gd name="connsiteY351" fmla="*/ 8860 h 10000"/>
                <a:gd name="connsiteX352" fmla="*/ 2762 w 10000"/>
                <a:gd name="connsiteY352" fmla="*/ 8869 h 10000"/>
                <a:gd name="connsiteX353" fmla="*/ 2751 w 10000"/>
                <a:gd name="connsiteY353" fmla="*/ 8920 h 10000"/>
                <a:gd name="connsiteX354" fmla="*/ 2623 w 10000"/>
                <a:gd name="connsiteY354" fmla="*/ 8802 h 10000"/>
                <a:gd name="connsiteX355" fmla="*/ 2040 w 10000"/>
                <a:gd name="connsiteY355" fmla="*/ 9278 h 10000"/>
                <a:gd name="connsiteX356" fmla="*/ 1182 w 10000"/>
                <a:gd name="connsiteY356" fmla="*/ 9449 h 10000"/>
                <a:gd name="connsiteX357" fmla="*/ 1275 w 10000"/>
                <a:gd name="connsiteY357" fmla="*/ 9779 h 10000"/>
                <a:gd name="connsiteX358" fmla="*/ 647 w 10000"/>
                <a:gd name="connsiteY358" fmla="*/ 9884 h 10000"/>
                <a:gd name="connsiteX359" fmla="*/ 426 w 10000"/>
                <a:gd name="connsiteY359" fmla="*/ 9912 h 10000"/>
                <a:gd name="connsiteX360" fmla="*/ 389 w 10000"/>
                <a:gd name="connsiteY360" fmla="*/ 9998 h 10000"/>
                <a:gd name="connsiteX361" fmla="*/ 238 w 10000"/>
                <a:gd name="connsiteY361" fmla="*/ 9980 h 10000"/>
                <a:gd name="connsiteX362" fmla="*/ 107 w 10000"/>
                <a:gd name="connsiteY362" fmla="*/ 9938 h 10000"/>
                <a:gd name="connsiteX363" fmla="*/ 0 w 10000"/>
                <a:gd name="connsiteY363" fmla="*/ 9964 h 10000"/>
                <a:gd name="connsiteX364" fmla="*/ 602 w 10000"/>
                <a:gd name="connsiteY364" fmla="*/ 6773 h 10000"/>
                <a:gd name="connsiteX365" fmla="*/ 874 w 10000"/>
                <a:gd name="connsiteY365" fmla="*/ 6781 h 10000"/>
                <a:gd name="connsiteX366" fmla="*/ 967 w 10000"/>
                <a:gd name="connsiteY366" fmla="*/ 6807 h 10000"/>
                <a:gd name="connsiteX367" fmla="*/ 1168 w 10000"/>
                <a:gd name="connsiteY367" fmla="*/ 6681 h 10000"/>
                <a:gd name="connsiteX368" fmla="*/ 1275 w 10000"/>
                <a:gd name="connsiteY368" fmla="*/ 6672 h 10000"/>
                <a:gd name="connsiteX369" fmla="*/ 1369 w 10000"/>
                <a:gd name="connsiteY369" fmla="*/ 6597 h 10000"/>
                <a:gd name="connsiteX370" fmla="*/ 1487 w 10000"/>
                <a:gd name="connsiteY370" fmla="*/ 6540 h 10000"/>
                <a:gd name="connsiteX371" fmla="*/ 1605 w 10000"/>
                <a:gd name="connsiteY371" fmla="*/ 6413 h 10000"/>
                <a:gd name="connsiteX372" fmla="*/ 1629 w 10000"/>
                <a:gd name="connsiteY372" fmla="*/ 6337 h 10000"/>
                <a:gd name="connsiteX373" fmla="*/ 1770 w 10000"/>
                <a:gd name="connsiteY373" fmla="*/ 6304 h 10000"/>
                <a:gd name="connsiteX374" fmla="*/ 1936 w 10000"/>
                <a:gd name="connsiteY374" fmla="*/ 6345 h 10000"/>
                <a:gd name="connsiteX375" fmla="*/ 2077 w 10000"/>
                <a:gd name="connsiteY375" fmla="*/ 6329 h 10000"/>
                <a:gd name="connsiteX376" fmla="*/ 2221 w 10000"/>
                <a:gd name="connsiteY376" fmla="*/ 6337 h 10000"/>
                <a:gd name="connsiteX377" fmla="*/ 2470 w 10000"/>
                <a:gd name="connsiteY377" fmla="*/ 6284 h 10000"/>
                <a:gd name="connsiteX378" fmla="*/ 2632 w 10000"/>
                <a:gd name="connsiteY378" fmla="*/ 6159 h 10000"/>
                <a:gd name="connsiteX379" fmla="*/ 2700 w 10000"/>
                <a:gd name="connsiteY379" fmla="*/ 6118 h 10000"/>
                <a:gd name="connsiteX380" fmla="*/ 2811 w 10000"/>
                <a:gd name="connsiteY380" fmla="*/ 6118 h 10000"/>
                <a:gd name="connsiteX381" fmla="*/ 2892 w 10000"/>
                <a:gd name="connsiteY381" fmla="*/ 6051 h 10000"/>
                <a:gd name="connsiteX382" fmla="*/ 2859 w 10000"/>
                <a:gd name="connsiteY382" fmla="*/ 5975 h 10000"/>
                <a:gd name="connsiteX383" fmla="*/ 2882 w 10000"/>
                <a:gd name="connsiteY383" fmla="*/ 5908 h 10000"/>
                <a:gd name="connsiteX384" fmla="*/ 2989 w 10000"/>
                <a:gd name="connsiteY384" fmla="*/ 5782 h 10000"/>
                <a:gd name="connsiteX385" fmla="*/ 3102 w 10000"/>
                <a:gd name="connsiteY385" fmla="*/ 5664 h 10000"/>
                <a:gd name="connsiteX386" fmla="*/ 3224 w 10000"/>
                <a:gd name="connsiteY386" fmla="*/ 5638 h 10000"/>
                <a:gd name="connsiteX387" fmla="*/ 3627 w 10000"/>
                <a:gd name="connsiteY387" fmla="*/ 5435 h 10000"/>
                <a:gd name="connsiteX388" fmla="*/ 3991 w 10000"/>
                <a:gd name="connsiteY388" fmla="*/ 5975 h 10000"/>
                <a:gd name="connsiteX0" fmla="*/ 2780 w 10000"/>
                <a:gd name="connsiteY0" fmla="*/ 5565 h 10000"/>
                <a:gd name="connsiteX1" fmla="*/ 3685 w 10000"/>
                <a:gd name="connsiteY1" fmla="*/ 5612 h 10000"/>
                <a:gd name="connsiteX2" fmla="*/ 3696 w 10000"/>
                <a:gd name="connsiteY2" fmla="*/ 5537 h 10000"/>
                <a:gd name="connsiteX3" fmla="*/ 3731 w 10000"/>
                <a:gd name="connsiteY3" fmla="*/ 5487 h 10000"/>
                <a:gd name="connsiteX4" fmla="*/ 3719 w 10000"/>
                <a:gd name="connsiteY4" fmla="*/ 5454 h 10000"/>
                <a:gd name="connsiteX5" fmla="*/ 3837 w 10000"/>
                <a:gd name="connsiteY5" fmla="*/ 5427 h 10000"/>
                <a:gd name="connsiteX6" fmla="*/ 3919 w 10000"/>
                <a:gd name="connsiteY6" fmla="*/ 5495 h 10000"/>
                <a:gd name="connsiteX7" fmla="*/ 4037 w 10000"/>
                <a:gd name="connsiteY7" fmla="*/ 5469 h 10000"/>
                <a:gd name="connsiteX8" fmla="*/ 4074 w 10000"/>
                <a:gd name="connsiteY8" fmla="*/ 5427 h 10000"/>
                <a:gd name="connsiteX9" fmla="*/ 4169 w 10000"/>
                <a:gd name="connsiteY9" fmla="*/ 5411 h 10000"/>
                <a:gd name="connsiteX10" fmla="*/ 4365 w 10000"/>
                <a:gd name="connsiteY10" fmla="*/ 5327 h 10000"/>
                <a:gd name="connsiteX11" fmla="*/ 4555 w 10000"/>
                <a:gd name="connsiteY11" fmla="*/ 5360 h 10000"/>
                <a:gd name="connsiteX12" fmla="*/ 4606 w 10000"/>
                <a:gd name="connsiteY12" fmla="*/ 5343 h 10000"/>
                <a:gd name="connsiteX13" fmla="*/ 4708 w 10000"/>
                <a:gd name="connsiteY13" fmla="*/ 5368 h 10000"/>
                <a:gd name="connsiteX14" fmla="*/ 4758 w 10000"/>
                <a:gd name="connsiteY14" fmla="*/ 5300 h 10000"/>
                <a:gd name="connsiteX15" fmla="*/ 4804 w 10000"/>
                <a:gd name="connsiteY15" fmla="*/ 5334 h 10000"/>
                <a:gd name="connsiteX16" fmla="*/ 4876 w 10000"/>
                <a:gd name="connsiteY16" fmla="*/ 5327 h 10000"/>
                <a:gd name="connsiteX17" fmla="*/ 4957 w 10000"/>
                <a:gd name="connsiteY17" fmla="*/ 5401 h 10000"/>
                <a:gd name="connsiteX18" fmla="*/ 5050 w 10000"/>
                <a:gd name="connsiteY18" fmla="*/ 5393 h 10000"/>
                <a:gd name="connsiteX19" fmla="*/ 5135 w 10000"/>
                <a:gd name="connsiteY19" fmla="*/ 5427 h 10000"/>
                <a:gd name="connsiteX20" fmla="*/ 5170 w 10000"/>
                <a:gd name="connsiteY20" fmla="*/ 5401 h 10000"/>
                <a:gd name="connsiteX21" fmla="*/ 4438 w 10000"/>
                <a:gd name="connsiteY21" fmla="*/ 5883 h 10000"/>
                <a:gd name="connsiteX22" fmla="*/ 3897 w 10000"/>
                <a:gd name="connsiteY22" fmla="*/ 5893 h 10000"/>
                <a:gd name="connsiteX23" fmla="*/ 3282 w 10000"/>
                <a:gd name="connsiteY23" fmla="*/ 8533 h 10000"/>
                <a:gd name="connsiteX24" fmla="*/ 5536 w 10000"/>
                <a:gd name="connsiteY24" fmla="*/ 5351 h 10000"/>
                <a:gd name="connsiteX25" fmla="*/ 5536 w 10000"/>
                <a:gd name="connsiteY25" fmla="*/ 5209 h 10000"/>
                <a:gd name="connsiteX26" fmla="*/ 5492 w 10000"/>
                <a:gd name="connsiteY26" fmla="*/ 5192 h 10000"/>
                <a:gd name="connsiteX27" fmla="*/ 5455 w 10000"/>
                <a:gd name="connsiteY27" fmla="*/ 5091 h 10000"/>
                <a:gd name="connsiteX28" fmla="*/ 5385 w 10000"/>
                <a:gd name="connsiteY28" fmla="*/ 4990 h 10000"/>
                <a:gd name="connsiteX29" fmla="*/ 5276 w 10000"/>
                <a:gd name="connsiteY29" fmla="*/ 4948 h 10000"/>
                <a:gd name="connsiteX30" fmla="*/ 5263 w 10000"/>
                <a:gd name="connsiteY30" fmla="*/ 4899 h 10000"/>
                <a:gd name="connsiteX31" fmla="*/ 5112 w 10000"/>
                <a:gd name="connsiteY31" fmla="*/ 4806 h 10000"/>
                <a:gd name="connsiteX32" fmla="*/ 5122 w 10000"/>
                <a:gd name="connsiteY32" fmla="*/ 4770 h 10000"/>
                <a:gd name="connsiteX33" fmla="*/ 4971 w 10000"/>
                <a:gd name="connsiteY33" fmla="*/ 4722 h 10000"/>
                <a:gd name="connsiteX34" fmla="*/ 4957 w 10000"/>
                <a:gd name="connsiteY34" fmla="*/ 4627 h 10000"/>
                <a:gd name="connsiteX35" fmla="*/ 4700 w 10000"/>
                <a:gd name="connsiteY35" fmla="*/ 4544 h 10000"/>
                <a:gd name="connsiteX36" fmla="*/ 4555 w 10000"/>
                <a:gd name="connsiteY36" fmla="*/ 4368 h 10000"/>
                <a:gd name="connsiteX37" fmla="*/ 4344 w 10000"/>
                <a:gd name="connsiteY37" fmla="*/ 4360 h 10000"/>
                <a:gd name="connsiteX38" fmla="*/ 4272 w 10000"/>
                <a:gd name="connsiteY38" fmla="*/ 4325 h 10000"/>
                <a:gd name="connsiteX39" fmla="*/ 4169 w 10000"/>
                <a:gd name="connsiteY39" fmla="*/ 4350 h 10000"/>
                <a:gd name="connsiteX40" fmla="*/ 4002 w 10000"/>
                <a:gd name="connsiteY40" fmla="*/ 4350 h 10000"/>
                <a:gd name="connsiteX41" fmla="*/ 3764 w 10000"/>
                <a:gd name="connsiteY41" fmla="*/ 4552 h 10000"/>
                <a:gd name="connsiteX42" fmla="*/ 3685 w 10000"/>
                <a:gd name="connsiteY42" fmla="*/ 4646 h 10000"/>
                <a:gd name="connsiteX43" fmla="*/ 3472 w 10000"/>
                <a:gd name="connsiteY43" fmla="*/ 4501 h 10000"/>
                <a:gd name="connsiteX44" fmla="*/ 3319 w 10000"/>
                <a:gd name="connsiteY44" fmla="*/ 4442 h 10000"/>
                <a:gd name="connsiteX45" fmla="*/ 3164 w 10000"/>
                <a:gd name="connsiteY45" fmla="*/ 4450 h 10000"/>
                <a:gd name="connsiteX46" fmla="*/ 3010 w 10000"/>
                <a:gd name="connsiteY46" fmla="*/ 4492 h 10000"/>
                <a:gd name="connsiteX47" fmla="*/ 2882 w 10000"/>
                <a:gd name="connsiteY47" fmla="*/ 4460 h 10000"/>
                <a:gd name="connsiteX48" fmla="*/ 2762 w 10000"/>
                <a:gd name="connsiteY48" fmla="*/ 4509 h 10000"/>
                <a:gd name="connsiteX49" fmla="*/ 2646 w 10000"/>
                <a:gd name="connsiteY49" fmla="*/ 4610 h 10000"/>
                <a:gd name="connsiteX50" fmla="*/ 2373 w 10000"/>
                <a:gd name="connsiteY50" fmla="*/ 4426 h 10000"/>
                <a:gd name="connsiteX51" fmla="*/ 2338 w 10000"/>
                <a:gd name="connsiteY51" fmla="*/ 4239 h 10000"/>
                <a:gd name="connsiteX52" fmla="*/ 2551 w 10000"/>
                <a:gd name="connsiteY52" fmla="*/ 4165 h 10000"/>
                <a:gd name="connsiteX53" fmla="*/ 2538 w 10000"/>
                <a:gd name="connsiteY53" fmla="*/ 3963 h 10000"/>
                <a:gd name="connsiteX54" fmla="*/ 2739 w 10000"/>
                <a:gd name="connsiteY54" fmla="*/ 3728 h 10000"/>
                <a:gd name="connsiteX55" fmla="*/ 2718 w 10000"/>
                <a:gd name="connsiteY55" fmla="*/ 3685 h 10000"/>
                <a:gd name="connsiteX56" fmla="*/ 3199 w 10000"/>
                <a:gd name="connsiteY56" fmla="*/ 2912 h 10000"/>
                <a:gd name="connsiteX57" fmla="*/ 3460 w 10000"/>
                <a:gd name="connsiteY57" fmla="*/ 3030 h 10000"/>
                <a:gd name="connsiteX58" fmla="*/ 3613 w 10000"/>
                <a:gd name="connsiteY58" fmla="*/ 3080 h 10000"/>
                <a:gd name="connsiteX59" fmla="*/ 3764 w 10000"/>
                <a:gd name="connsiteY59" fmla="*/ 3080 h 10000"/>
                <a:gd name="connsiteX60" fmla="*/ 4002 w 10000"/>
                <a:gd name="connsiteY60" fmla="*/ 3174 h 10000"/>
                <a:gd name="connsiteX61" fmla="*/ 4037 w 10000"/>
                <a:gd name="connsiteY61" fmla="*/ 3113 h 10000"/>
                <a:gd name="connsiteX62" fmla="*/ 4192 w 10000"/>
                <a:gd name="connsiteY62" fmla="*/ 3097 h 10000"/>
                <a:gd name="connsiteX63" fmla="*/ 4323 w 10000"/>
                <a:gd name="connsiteY63" fmla="*/ 2997 h 10000"/>
                <a:gd name="connsiteX64" fmla="*/ 4485 w 10000"/>
                <a:gd name="connsiteY64" fmla="*/ 2920 h 10000"/>
                <a:gd name="connsiteX65" fmla="*/ 4555 w 10000"/>
                <a:gd name="connsiteY65" fmla="*/ 2843 h 10000"/>
                <a:gd name="connsiteX66" fmla="*/ 4804 w 10000"/>
                <a:gd name="connsiteY66" fmla="*/ 2793 h 10000"/>
                <a:gd name="connsiteX67" fmla="*/ 4936 w 10000"/>
                <a:gd name="connsiteY67" fmla="*/ 2800 h 10000"/>
                <a:gd name="connsiteX68" fmla="*/ 5040 w 10000"/>
                <a:gd name="connsiteY68" fmla="*/ 2726 h 10000"/>
                <a:gd name="connsiteX69" fmla="*/ 5122 w 10000"/>
                <a:gd name="connsiteY69" fmla="*/ 2624 h 10000"/>
                <a:gd name="connsiteX70" fmla="*/ 5087 w 10000"/>
                <a:gd name="connsiteY70" fmla="*/ 2608 h 10000"/>
                <a:gd name="connsiteX71" fmla="*/ 5122 w 10000"/>
                <a:gd name="connsiteY71" fmla="*/ 2499 h 10000"/>
                <a:gd name="connsiteX72" fmla="*/ 4982 w 10000"/>
                <a:gd name="connsiteY72" fmla="*/ 2499 h 10000"/>
                <a:gd name="connsiteX73" fmla="*/ 5050 w 10000"/>
                <a:gd name="connsiteY73" fmla="*/ 2407 h 10000"/>
                <a:gd name="connsiteX74" fmla="*/ 5066 w 10000"/>
                <a:gd name="connsiteY74" fmla="*/ 2297 h 10000"/>
                <a:gd name="connsiteX75" fmla="*/ 5122 w 10000"/>
                <a:gd name="connsiteY75" fmla="*/ 2271 h 10000"/>
                <a:gd name="connsiteX76" fmla="*/ 5228 w 10000"/>
                <a:gd name="connsiteY76" fmla="*/ 2163 h 10000"/>
                <a:gd name="connsiteX77" fmla="*/ 5216 w 10000"/>
                <a:gd name="connsiteY77" fmla="*/ 2078 h 10000"/>
                <a:gd name="connsiteX78" fmla="*/ 5304 w 10000"/>
                <a:gd name="connsiteY78" fmla="*/ 1984 h 10000"/>
                <a:gd name="connsiteX79" fmla="*/ 5397 w 10000"/>
                <a:gd name="connsiteY79" fmla="*/ 1927 h 10000"/>
                <a:gd name="connsiteX80" fmla="*/ 5432 w 10000"/>
                <a:gd name="connsiteY80" fmla="*/ 1827 h 10000"/>
                <a:gd name="connsiteX81" fmla="*/ 5420 w 10000"/>
                <a:gd name="connsiteY81" fmla="*/ 1793 h 10000"/>
                <a:gd name="connsiteX82" fmla="*/ 5503 w 10000"/>
                <a:gd name="connsiteY82" fmla="*/ 1725 h 10000"/>
                <a:gd name="connsiteX83" fmla="*/ 5621 w 10000"/>
                <a:gd name="connsiteY83" fmla="*/ 1523 h 10000"/>
                <a:gd name="connsiteX84" fmla="*/ 5656 w 10000"/>
                <a:gd name="connsiteY84" fmla="*/ 1405 h 10000"/>
                <a:gd name="connsiteX85" fmla="*/ 5716 w 10000"/>
                <a:gd name="connsiteY85" fmla="*/ 1413 h 10000"/>
                <a:gd name="connsiteX86" fmla="*/ 5878 w 10000"/>
                <a:gd name="connsiteY86" fmla="*/ 1280 h 10000"/>
                <a:gd name="connsiteX87" fmla="*/ 6067 w 10000"/>
                <a:gd name="connsiteY87" fmla="*/ 1202 h 10000"/>
                <a:gd name="connsiteX88" fmla="*/ 6089 w 10000"/>
                <a:gd name="connsiteY88" fmla="*/ 1111 h 10000"/>
                <a:gd name="connsiteX89" fmla="*/ 6163 w 10000"/>
                <a:gd name="connsiteY89" fmla="*/ 1011 h 10000"/>
                <a:gd name="connsiteX90" fmla="*/ 6139 w 10000"/>
                <a:gd name="connsiteY90" fmla="*/ 933 h 10000"/>
                <a:gd name="connsiteX91" fmla="*/ 6045 w 10000"/>
                <a:gd name="connsiteY91" fmla="*/ 867 h 10000"/>
                <a:gd name="connsiteX92" fmla="*/ 6089 w 10000"/>
                <a:gd name="connsiteY92" fmla="*/ 782 h 10000"/>
                <a:gd name="connsiteX93" fmla="*/ 6089 w 10000"/>
                <a:gd name="connsiteY93" fmla="*/ 680 h 10000"/>
                <a:gd name="connsiteX94" fmla="*/ 5915 w 10000"/>
                <a:gd name="connsiteY94" fmla="*/ 598 h 10000"/>
                <a:gd name="connsiteX95" fmla="*/ 5739 w 10000"/>
                <a:gd name="connsiteY95" fmla="*/ 646 h 10000"/>
                <a:gd name="connsiteX96" fmla="*/ 5656 w 10000"/>
                <a:gd name="connsiteY96" fmla="*/ 646 h 10000"/>
                <a:gd name="connsiteX97" fmla="*/ 5621 w 10000"/>
                <a:gd name="connsiteY97" fmla="*/ 589 h 10000"/>
                <a:gd name="connsiteX98" fmla="*/ 5621 w 10000"/>
                <a:gd name="connsiteY98" fmla="*/ 481 h 10000"/>
                <a:gd name="connsiteX99" fmla="*/ 5845 w 10000"/>
                <a:gd name="connsiteY99" fmla="*/ 368 h 10000"/>
                <a:gd name="connsiteX100" fmla="*/ 5915 w 10000"/>
                <a:gd name="connsiteY100" fmla="*/ 278 h 10000"/>
                <a:gd name="connsiteX101" fmla="*/ 6056 w 10000"/>
                <a:gd name="connsiteY101" fmla="*/ 202 h 10000"/>
                <a:gd name="connsiteX102" fmla="*/ 6186 w 10000"/>
                <a:gd name="connsiteY102" fmla="*/ 60 h 10000"/>
                <a:gd name="connsiteX103" fmla="*/ 6280 w 10000"/>
                <a:gd name="connsiteY103" fmla="*/ 33 h 10000"/>
                <a:gd name="connsiteX104" fmla="*/ 6410 w 10000"/>
                <a:gd name="connsiteY104" fmla="*/ 49 h 10000"/>
                <a:gd name="connsiteX105" fmla="*/ 6683 w 10000"/>
                <a:gd name="connsiteY105" fmla="*/ 0 h 10000"/>
                <a:gd name="connsiteX106" fmla="*/ 6812 w 10000"/>
                <a:gd name="connsiteY106" fmla="*/ 83 h 10000"/>
                <a:gd name="connsiteX107" fmla="*/ 6799 w 10000"/>
                <a:gd name="connsiteY107" fmla="*/ 144 h 10000"/>
                <a:gd name="connsiteX108" fmla="*/ 6861 w 10000"/>
                <a:gd name="connsiteY108" fmla="*/ 170 h 10000"/>
                <a:gd name="connsiteX109" fmla="*/ 6905 w 10000"/>
                <a:gd name="connsiteY109" fmla="*/ 227 h 10000"/>
                <a:gd name="connsiteX110" fmla="*/ 6835 w 10000"/>
                <a:gd name="connsiteY110" fmla="*/ 293 h 10000"/>
                <a:gd name="connsiteX111" fmla="*/ 6741 w 10000"/>
                <a:gd name="connsiteY111" fmla="*/ 447 h 10000"/>
                <a:gd name="connsiteX112" fmla="*/ 6590 w 10000"/>
                <a:gd name="connsiteY112" fmla="*/ 564 h 10000"/>
                <a:gd name="connsiteX113" fmla="*/ 6447 w 10000"/>
                <a:gd name="connsiteY113" fmla="*/ 631 h 10000"/>
                <a:gd name="connsiteX114" fmla="*/ 6555 w 10000"/>
                <a:gd name="connsiteY114" fmla="*/ 657 h 10000"/>
                <a:gd name="connsiteX115" fmla="*/ 6694 w 10000"/>
                <a:gd name="connsiteY115" fmla="*/ 759 h 10000"/>
                <a:gd name="connsiteX116" fmla="*/ 6789 w 10000"/>
                <a:gd name="connsiteY116" fmla="*/ 767 h 10000"/>
                <a:gd name="connsiteX117" fmla="*/ 6835 w 10000"/>
                <a:gd name="connsiteY117" fmla="*/ 875 h 10000"/>
                <a:gd name="connsiteX118" fmla="*/ 6928 w 10000"/>
                <a:gd name="connsiteY118" fmla="*/ 899 h 10000"/>
                <a:gd name="connsiteX119" fmla="*/ 7002 w 10000"/>
                <a:gd name="connsiteY119" fmla="*/ 890 h 10000"/>
                <a:gd name="connsiteX120" fmla="*/ 7143 w 10000"/>
                <a:gd name="connsiteY120" fmla="*/ 725 h 10000"/>
                <a:gd name="connsiteX121" fmla="*/ 7273 w 10000"/>
                <a:gd name="connsiteY121" fmla="*/ 742 h 10000"/>
                <a:gd name="connsiteX122" fmla="*/ 7294 w 10000"/>
                <a:gd name="connsiteY122" fmla="*/ 790 h 10000"/>
                <a:gd name="connsiteX123" fmla="*/ 7389 w 10000"/>
                <a:gd name="connsiteY123" fmla="*/ 850 h 10000"/>
                <a:gd name="connsiteX124" fmla="*/ 7389 w 10000"/>
                <a:gd name="connsiteY124" fmla="*/ 890 h 10000"/>
                <a:gd name="connsiteX125" fmla="*/ 7472 w 10000"/>
                <a:gd name="connsiteY125" fmla="*/ 917 h 10000"/>
                <a:gd name="connsiteX126" fmla="*/ 7590 w 10000"/>
                <a:gd name="connsiteY126" fmla="*/ 917 h 10000"/>
                <a:gd name="connsiteX127" fmla="*/ 7603 w 10000"/>
                <a:gd name="connsiteY127" fmla="*/ 993 h 10000"/>
                <a:gd name="connsiteX128" fmla="*/ 7499 w 10000"/>
                <a:gd name="connsiteY128" fmla="*/ 1028 h 10000"/>
                <a:gd name="connsiteX129" fmla="*/ 7590 w 10000"/>
                <a:gd name="connsiteY129" fmla="*/ 1356 h 10000"/>
                <a:gd name="connsiteX130" fmla="*/ 7687 w 10000"/>
                <a:gd name="connsiteY130" fmla="*/ 1505 h 10000"/>
                <a:gd name="connsiteX131" fmla="*/ 7661 w 10000"/>
                <a:gd name="connsiteY131" fmla="*/ 1575 h 10000"/>
                <a:gd name="connsiteX132" fmla="*/ 7744 w 10000"/>
                <a:gd name="connsiteY132" fmla="*/ 1649 h 10000"/>
                <a:gd name="connsiteX133" fmla="*/ 7758 w 10000"/>
                <a:gd name="connsiteY133" fmla="*/ 1700 h 10000"/>
                <a:gd name="connsiteX134" fmla="*/ 7980 w 10000"/>
                <a:gd name="connsiteY134" fmla="*/ 1757 h 10000"/>
                <a:gd name="connsiteX135" fmla="*/ 8254 w 10000"/>
                <a:gd name="connsiteY135" fmla="*/ 1708 h 10000"/>
                <a:gd name="connsiteX136" fmla="*/ 8286 w 10000"/>
                <a:gd name="connsiteY136" fmla="*/ 1641 h 10000"/>
                <a:gd name="connsiteX137" fmla="*/ 8381 w 10000"/>
                <a:gd name="connsiteY137" fmla="*/ 1665 h 10000"/>
                <a:gd name="connsiteX138" fmla="*/ 8441 w 10000"/>
                <a:gd name="connsiteY138" fmla="*/ 1725 h 10000"/>
                <a:gd name="connsiteX139" fmla="*/ 8586 w 10000"/>
                <a:gd name="connsiteY139" fmla="*/ 1683 h 10000"/>
                <a:gd name="connsiteX140" fmla="*/ 8667 w 10000"/>
                <a:gd name="connsiteY140" fmla="*/ 1683 h 10000"/>
                <a:gd name="connsiteX141" fmla="*/ 8785 w 10000"/>
                <a:gd name="connsiteY141" fmla="*/ 1749 h 10000"/>
                <a:gd name="connsiteX142" fmla="*/ 8853 w 10000"/>
                <a:gd name="connsiteY142" fmla="*/ 1657 h 10000"/>
                <a:gd name="connsiteX143" fmla="*/ 8996 w 10000"/>
                <a:gd name="connsiteY143" fmla="*/ 1700 h 10000"/>
                <a:gd name="connsiteX144" fmla="*/ 9070 w 10000"/>
                <a:gd name="connsiteY144" fmla="*/ 1649 h 10000"/>
                <a:gd name="connsiteX145" fmla="*/ 9126 w 10000"/>
                <a:gd name="connsiteY145" fmla="*/ 1657 h 10000"/>
                <a:gd name="connsiteX146" fmla="*/ 9184 w 10000"/>
                <a:gd name="connsiteY146" fmla="*/ 1609 h 10000"/>
                <a:gd name="connsiteX147" fmla="*/ 9174 w 10000"/>
                <a:gd name="connsiteY147" fmla="*/ 1557 h 10000"/>
                <a:gd name="connsiteX148" fmla="*/ 9257 w 10000"/>
                <a:gd name="connsiteY148" fmla="*/ 1531 h 10000"/>
                <a:gd name="connsiteX149" fmla="*/ 9315 w 10000"/>
                <a:gd name="connsiteY149" fmla="*/ 1447 h 10000"/>
                <a:gd name="connsiteX150" fmla="*/ 9484 w 10000"/>
                <a:gd name="connsiteY150" fmla="*/ 1456 h 10000"/>
                <a:gd name="connsiteX151" fmla="*/ 9729 w 10000"/>
                <a:gd name="connsiteY151" fmla="*/ 1700 h 10000"/>
                <a:gd name="connsiteX152" fmla="*/ 9775 w 10000"/>
                <a:gd name="connsiteY152" fmla="*/ 1784 h 10000"/>
                <a:gd name="connsiteX153" fmla="*/ 9942 w 10000"/>
                <a:gd name="connsiteY153" fmla="*/ 1894 h 10000"/>
                <a:gd name="connsiteX154" fmla="*/ 10000 w 10000"/>
                <a:gd name="connsiteY154" fmla="*/ 1994 h 10000"/>
                <a:gd name="connsiteX155" fmla="*/ 9870 w 10000"/>
                <a:gd name="connsiteY155" fmla="*/ 2130 h 10000"/>
                <a:gd name="connsiteX156" fmla="*/ 9775 w 10000"/>
                <a:gd name="connsiteY156" fmla="*/ 2180 h 10000"/>
                <a:gd name="connsiteX157" fmla="*/ 9824 w 10000"/>
                <a:gd name="connsiteY157" fmla="*/ 2323 h 10000"/>
                <a:gd name="connsiteX158" fmla="*/ 9679 w 10000"/>
                <a:gd name="connsiteY158" fmla="*/ 2433 h 10000"/>
                <a:gd name="connsiteX159" fmla="*/ 9598 w 10000"/>
                <a:gd name="connsiteY159" fmla="*/ 2458 h 10000"/>
                <a:gd name="connsiteX160" fmla="*/ 9598 w 10000"/>
                <a:gd name="connsiteY160" fmla="*/ 2533 h 10000"/>
                <a:gd name="connsiteX161" fmla="*/ 9493 w 10000"/>
                <a:gd name="connsiteY161" fmla="*/ 2677 h 10000"/>
                <a:gd name="connsiteX162" fmla="*/ 9422 w 10000"/>
                <a:gd name="connsiteY162" fmla="*/ 2685 h 10000"/>
                <a:gd name="connsiteX163" fmla="*/ 9435 w 10000"/>
                <a:gd name="connsiteY163" fmla="*/ 2785 h 10000"/>
                <a:gd name="connsiteX164" fmla="*/ 9371 w 10000"/>
                <a:gd name="connsiteY164" fmla="*/ 2860 h 10000"/>
                <a:gd name="connsiteX165" fmla="*/ 9389 w 10000"/>
                <a:gd name="connsiteY165" fmla="*/ 3198 h 10000"/>
                <a:gd name="connsiteX166" fmla="*/ 9422 w 10000"/>
                <a:gd name="connsiteY166" fmla="*/ 3223 h 10000"/>
                <a:gd name="connsiteX167" fmla="*/ 9410 w 10000"/>
                <a:gd name="connsiteY167" fmla="*/ 3333 h 10000"/>
                <a:gd name="connsiteX168" fmla="*/ 9389 w 10000"/>
                <a:gd name="connsiteY168" fmla="*/ 3433 h 10000"/>
                <a:gd name="connsiteX169" fmla="*/ 9304 w 10000"/>
                <a:gd name="connsiteY169" fmla="*/ 3483 h 10000"/>
                <a:gd name="connsiteX170" fmla="*/ 9151 w 10000"/>
                <a:gd name="connsiteY170" fmla="*/ 3442 h 10000"/>
                <a:gd name="connsiteX171" fmla="*/ 9081 w 10000"/>
                <a:gd name="connsiteY171" fmla="*/ 3501 h 10000"/>
                <a:gd name="connsiteX172" fmla="*/ 9091 w 10000"/>
                <a:gd name="connsiteY172" fmla="*/ 3551 h 10000"/>
                <a:gd name="connsiteX173" fmla="*/ 9042 w 10000"/>
                <a:gd name="connsiteY173" fmla="*/ 3651 h 10000"/>
                <a:gd name="connsiteX174" fmla="*/ 8961 w 10000"/>
                <a:gd name="connsiteY174" fmla="*/ 3720 h 10000"/>
                <a:gd name="connsiteX175" fmla="*/ 8938 w 10000"/>
                <a:gd name="connsiteY175" fmla="*/ 3838 h 10000"/>
                <a:gd name="connsiteX176" fmla="*/ 8880 w 10000"/>
                <a:gd name="connsiteY176" fmla="*/ 3939 h 10000"/>
                <a:gd name="connsiteX177" fmla="*/ 8890 w 10000"/>
                <a:gd name="connsiteY177" fmla="*/ 4006 h 10000"/>
                <a:gd name="connsiteX178" fmla="*/ 8867 w 10000"/>
                <a:gd name="connsiteY178" fmla="*/ 4074 h 10000"/>
                <a:gd name="connsiteX179" fmla="*/ 8913 w 10000"/>
                <a:gd name="connsiteY179" fmla="*/ 4132 h 10000"/>
                <a:gd name="connsiteX180" fmla="*/ 8843 w 10000"/>
                <a:gd name="connsiteY180" fmla="*/ 4224 h 10000"/>
                <a:gd name="connsiteX181" fmla="*/ 8726 w 10000"/>
                <a:gd name="connsiteY181" fmla="*/ 4082 h 10000"/>
                <a:gd name="connsiteX182" fmla="*/ 8726 w 10000"/>
                <a:gd name="connsiteY182" fmla="*/ 3972 h 10000"/>
                <a:gd name="connsiteX183" fmla="*/ 8691 w 10000"/>
                <a:gd name="connsiteY183" fmla="*/ 3955 h 10000"/>
                <a:gd name="connsiteX184" fmla="*/ 8547 w 10000"/>
                <a:gd name="connsiteY184" fmla="*/ 4030 h 10000"/>
                <a:gd name="connsiteX185" fmla="*/ 8323 w 10000"/>
                <a:gd name="connsiteY185" fmla="*/ 4207 h 10000"/>
                <a:gd name="connsiteX186" fmla="*/ 8193 w 10000"/>
                <a:gd name="connsiteY186" fmla="*/ 4334 h 10000"/>
                <a:gd name="connsiteX187" fmla="*/ 7992 w 10000"/>
                <a:gd name="connsiteY187" fmla="*/ 4401 h 10000"/>
                <a:gd name="connsiteX188" fmla="*/ 7920 w 10000"/>
                <a:gd name="connsiteY188" fmla="*/ 4501 h 10000"/>
                <a:gd name="connsiteX189" fmla="*/ 7863 w 10000"/>
                <a:gd name="connsiteY189" fmla="*/ 4535 h 10000"/>
                <a:gd name="connsiteX190" fmla="*/ 7638 w 10000"/>
                <a:gd name="connsiteY190" fmla="*/ 4627 h 10000"/>
                <a:gd name="connsiteX191" fmla="*/ 7449 w 10000"/>
                <a:gd name="connsiteY191" fmla="*/ 4737 h 10000"/>
                <a:gd name="connsiteX192" fmla="*/ 7404 w 10000"/>
                <a:gd name="connsiteY192" fmla="*/ 4823 h 10000"/>
                <a:gd name="connsiteX193" fmla="*/ 7330 w 10000"/>
                <a:gd name="connsiteY193" fmla="*/ 4863 h 10000"/>
                <a:gd name="connsiteX194" fmla="*/ 7426 w 10000"/>
                <a:gd name="connsiteY194" fmla="*/ 4972 h 10000"/>
                <a:gd name="connsiteX195" fmla="*/ 7520 w 10000"/>
                <a:gd name="connsiteY195" fmla="*/ 5056 h 10000"/>
                <a:gd name="connsiteX196" fmla="*/ 7650 w 10000"/>
                <a:gd name="connsiteY196" fmla="*/ 5091 h 10000"/>
                <a:gd name="connsiteX197" fmla="*/ 7603 w 10000"/>
                <a:gd name="connsiteY197" fmla="*/ 5150 h 10000"/>
                <a:gd name="connsiteX198" fmla="*/ 7696 w 10000"/>
                <a:gd name="connsiteY198" fmla="*/ 5167 h 10000"/>
                <a:gd name="connsiteX199" fmla="*/ 7696 w 10000"/>
                <a:gd name="connsiteY199" fmla="*/ 5267 h 10000"/>
                <a:gd name="connsiteX200" fmla="*/ 7768 w 10000"/>
                <a:gd name="connsiteY200" fmla="*/ 5343 h 10000"/>
                <a:gd name="connsiteX201" fmla="*/ 7884 w 10000"/>
                <a:gd name="connsiteY201" fmla="*/ 5327 h 10000"/>
                <a:gd name="connsiteX202" fmla="*/ 7934 w 10000"/>
                <a:gd name="connsiteY202" fmla="*/ 5243 h 10000"/>
                <a:gd name="connsiteX203" fmla="*/ 8027 w 10000"/>
                <a:gd name="connsiteY203" fmla="*/ 5234 h 10000"/>
                <a:gd name="connsiteX204" fmla="*/ 8038 w 10000"/>
                <a:gd name="connsiteY204" fmla="*/ 5167 h 10000"/>
                <a:gd name="connsiteX205" fmla="*/ 8159 w 10000"/>
                <a:gd name="connsiteY205" fmla="*/ 5167 h 10000"/>
                <a:gd name="connsiteX206" fmla="*/ 8110 w 10000"/>
                <a:gd name="connsiteY206" fmla="*/ 5251 h 10000"/>
                <a:gd name="connsiteX207" fmla="*/ 8226 w 10000"/>
                <a:gd name="connsiteY207" fmla="*/ 5292 h 10000"/>
                <a:gd name="connsiteX208" fmla="*/ 8205 w 10000"/>
                <a:gd name="connsiteY208" fmla="*/ 5368 h 10000"/>
                <a:gd name="connsiteX209" fmla="*/ 8027 w 10000"/>
                <a:gd name="connsiteY209" fmla="*/ 5377 h 10000"/>
                <a:gd name="connsiteX210" fmla="*/ 7899 w 10000"/>
                <a:gd name="connsiteY210" fmla="*/ 5427 h 10000"/>
                <a:gd name="connsiteX211" fmla="*/ 7782 w 10000"/>
                <a:gd name="connsiteY211" fmla="*/ 5454 h 10000"/>
                <a:gd name="connsiteX212" fmla="*/ 7782 w 10000"/>
                <a:gd name="connsiteY212" fmla="*/ 5571 h 10000"/>
                <a:gd name="connsiteX213" fmla="*/ 7899 w 10000"/>
                <a:gd name="connsiteY213" fmla="*/ 5698 h 10000"/>
                <a:gd name="connsiteX214" fmla="*/ 7803 w 10000"/>
                <a:gd name="connsiteY214" fmla="*/ 5815 h 10000"/>
                <a:gd name="connsiteX215" fmla="*/ 7613 w 10000"/>
                <a:gd name="connsiteY215" fmla="*/ 5830 h 10000"/>
                <a:gd name="connsiteX216" fmla="*/ 7638 w 10000"/>
                <a:gd name="connsiteY216" fmla="*/ 5965 h 10000"/>
                <a:gd name="connsiteX217" fmla="*/ 7627 w 10000"/>
                <a:gd name="connsiteY217" fmla="*/ 6051 h 10000"/>
                <a:gd name="connsiteX218" fmla="*/ 7567 w 10000"/>
                <a:gd name="connsiteY218" fmla="*/ 6092 h 10000"/>
                <a:gd name="connsiteX219" fmla="*/ 7449 w 10000"/>
                <a:gd name="connsiteY219" fmla="*/ 6058 h 10000"/>
                <a:gd name="connsiteX220" fmla="*/ 7345 w 10000"/>
                <a:gd name="connsiteY220" fmla="*/ 5949 h 10000"/>
                <a:gd name="connsiteX221" fmla="*/ 7226 w 10000"/>
                <a:gd name="connsiteY221" fmla="*/ 6034 h 10000"/>
                <a:gd name="connsiteX222" fmla="*/ 7108 w 10000"/>
                <a:gd name="connsiteY222" fmla="*/ 5975 h 10000"/>
                <a:gd name="connsiteX223" fmla="*/ 7095 w 10000"/>
                <a:gd name="connsiteY223" fmla="*/ 5942 h 10000"/>
                <a:gd name="connsiteX224" fmla="*/ 6928 w 10000"/>
                <a:gd name="connsiteY224" fmla="*/ 5865 h 10000"/>
                <a:gd name="connsiteX225" fmla="*/ 6882 w 10000"/>
                <a:gd name="connsiteY225" fmla="*/ 5882 h 10000"/>
                <a:gd name="connsiteX226" fmla="*/ 6905 w 10000"/>
                <a:gd name="connsiteY226" fmla="*/ 5975 h 10000"/>
                <a:gd name="connsiteX227" fmla="*/ 6812 w 10000"/>
                <a:gd name="connsiteY227" fmla="*/ 6092 h 10000"/>
                <a:gd name="connsiteX228" fmla="*/ 6882 w 10000"/>
                <a:gd name="connsiteY228" fmla="*/ 6118 h 10000"/>
                <a:gd name="connsiteX229" fmla="*/ 7014 w 10000"/>
                <a:gd name="connsiteY229" fmla="*/ 6100 h 10000"/>
                <a:gd name="connsiteX230" fmla="*/ 7037 w 10000"/>
                <a:gd name="connsiteY230" fmla="*/ 6142 h 10000"/>
                <a:gd name="connsiteX231" fmla="*/ 7014 w 10000"/>
                <a:gd name="connsiteY231" fmla="*/ 6194 h 10000"/>
                <a:gd name="connsiteX232" fmla="*/ 7060 w 10000"/>
                <a:gd name="connsiteY232" fmla="*/ 6260 h 10000"/>
                <a:gd name="connsiteX233" fmla="*/ 7166 w 10000"/>
                <a:gd name="connsiteY233" fmla="*/ 6304 h 10000"/>
                <a:gd name="connsiteX234" fmla="*/ 7143 w 10000"/>
                <a:gd name="connsiteY234" fmla="*/ 6405 h 10000"/>
                <a:gd name="connsiteX235" fmla="*/ 7213 w 10000"/>
                <a:gd name="connsiteY235" fmla="*/ 6455 h 10000"/>
                <a:gd name="connsiteX236" fmla="*/ 7129 w 10000"/>
                <a:gd name="connsiteY236" fmla="*/ 6505 h 10000"/>
                <a:gd name="connsiteX237" fmla="*/ 7108 w 10000"/>
                <a:gd name="connsiteY237" fmla="*/ 6689 h 10000"/>
                <a:gd name="connsiteX238" fmla="*/ 7060 w 10000"/>
                <a:gd name="connsiteY238" fmla="*/ 6697 h 10000"/>
                <a:gd name="connsiteX239" fmla="*/ 7118 w 10000"/>
                <a:gd name="connsiteY239" fmla="*/ 6781 h 10000"/>
                <a:gd name="connsiteX240" fmla="*/ 7129 w 10000"/>
                <a:gd name="connsiteY240" fmla="*/ 6924 h 10000"/>
                <a:gd name="connsiteX241" fmla="*/ 7189 w 10000"/>
                <a:gd name="connsiteY241" fmla="*/ 6958 h 10000"/>
                <a:gd name="connsiteX242" fmla="*/ 7203 w 10000"/>
                <a:gd name="connsiteY242" fmla="*/ 7002 h 10000"/>
                <a:gd name="connsiteX243" fmla="*/ 7249 w 10000"/>
                <a:gd name="connsiteY243" fmla="*/ 7010 h 10000"/>
                <a:gd name="connsiteX244" fmla="*/ 7257 w 10000"/>
                <a:gd name="connsiteY244" fmla="*/ 7093 h 10000"/>
                <a:gd name="connsiteX245" fmla="*/ 7236 w 10000"/>
                <a:gd name="connsiteY245" fmla="*/ 7153 h 10000"/>
                <a:gd name="connsiteX246" fmla="*/ 7358 w 10000"/>
                <a:gd name="connsiteY246" fmla="*/ 7187 h 10000"/>
                <a:gd name="connsiteX247" fmla="*/ 7532 w 10000"/>
                <a:gd name="connsiteY247" fmla="*/ 7117 h 10000"/>
                <a:gd name="connsiteX248" fmla="*/ 7791 w 10000"/>
                <a:gd name="connsiteY248" fmla="*/ 6984 h 10000"/>
                <a:gd name="connsiteX249" fmla="*/ 7863 w 10000"/>
                <a:gd name="connsiteY249" fmla="*/ 6984 h 10000"/>
                <a:gd name="connsiteX250" fmla="*/ 7863 w 10000"/>
                <a:gd name="connsiteY250" fmla="*/ 7085 h 10000"/>
                <a:gd name="connsiteX251" fmla="*/ 7911 w 10000"/>
                <a:gd name="connsiteY251" fmla="*/ 7101 h 10000"/>
                <a:gd name="connsiteX252" fmla="*/ 7992 w 10000"/>
                <a:gd name="connsiteY252" fmla="*/ 7220 h 10000"/>
                <a:gd name="connsiteX253" fmla="*/ 8050 w 10000"/>
                <a:gd name="connsiteY253" fmla="*/ 7229 h 10000"/>
                <a:gd name="connsiteX254" fmla="*/ 8015 w 10000"/>
                <a:gd name="connsiteY254" fmla="*/ 7296 h 10000"/>
                <a:gd name="connsiteX255" fmla="*/ 8110 w 10000"/>
                <a:gd name="connsiteY255" fmla="*/ 7447 h 10000"/>
                <a:gd name="connsiteX256" fmla="*/ 8110 w 10000"/>
                <a:gd name="connsiteY256" fmla="*/ 7522 h 10000"/>
                <a:gd name="connsiteX257" fmla="*/ 8159 w 10000"/>
                <a:gd name="connsiteY257" fmla="*/ 7608 h 10000"/>
                <a:gd name="connsiteX258" fmla="*/ 8085 w 10000"/>
                <a:gd name="connsiteY258" fmla="*/ 7674 h 10000"/>
                <a:gd name="connsiteX259" fmla="*/ 8004 w 10000"/>
                <a:gd name="connsiteY259" fmla="*/ 7666 h 10000"/>
                <a:gd name="connsiteX260" fmla="*/ 8004 w 10000"/>
                <a:gd name="connsiteY260" fmla="*/ 7709 h 10000"/>
                <a:gd name="connsiteX261" fmla="*/ 8085 w 10000"/>
                <a:gd name="connsiteY261" fmla="*/ 7758 h 10000"/>
                <a:gd name="connsiteX262" fmla="*/ 8122 w 10000"/>
                <a:gd name="connsiteY262" fmla="*/ 7725 h 10000"/>
                <a:gd name="connsiteX263" fmla="*/ 8193 w 10000"/>
                <a:gd name="connsiteY263" fmla="*/ 7800 h 10000"/>
                <a:gd name="connsiteX264" fmla="*/ 8277 w 10000"/>
                <a:gd name="connsiteY264" fmla="*/ 7800 h 10000"/>
                <a:gd name="connsiteX265" fmla="*/ 8226 w 10000"/>
                <a:gd name="connsiteY265" fmla="*/ 8012 h 10000"/>
                <a:gd name="connsiteX266" fmla="*/ 8193 w 10000"/>
                <a:gd name="connsiteY266" fmla="*/ 8054 h 10000"/>
                <a:gd name="connsiteX267" fmla="*/ 8085 w 10000"/>
                <a:gd name="connsiteY267" fmla="*/ 8037 h 10000"/>
                <a:gd name="connsiteX268" fmla="*/ 7957 w 10000"/>
                <a:gd name="connsiteY268" fmla="*/ 8062 h 10000"/>
                <a:gd name="connsiteX269" fmla="*/ 7911 w 10000"/>
                <a:gd name="connsiteY269" fmla="*/ 8112 h 10000"/>
                <a:gd name="connsiteX270" fmla="*/ 7899 w 10000"/>
                <a:gd name="connsiteY270" fmla="*/ 8163 h 10000"/>
                <a:gd name="connsiteX271" fmla="*/ 7818 w 10000"/>
                <a:gd name="connsiteY271" fmla="*/ 8220 h 10000"/>
                <a:gd name="connsiteX272" fmla="*/ 7687 w 10000"/>
                <a:gd name="connsiteY272" fmla="*/ 8230 h 10000"/>
                <a:gd name="connsiteX273" fmla="*/ 7661 w 10000"/>
                <a:gd name="connsiteY273" fmla="*/ 8255 h 10000"/>
                <a:gd name="connsiteX274" fmla="*/ 7578 w 10000"/>
                <a:gd name="connsiteY274" fmla="*/ 8212 h 10000"/>
                <a:gd name="connsiteX275" fmla="*/ 7499 w 10000"/>
                <a:gd name="connsiteY275" fmla="*/ 8220 h 10000"/>
                <a:gd name="connsiteX276" fmla="*/ 7449 w 10000"/>
                <a:gd name="connsiteY276" fmla="*/ 8188 h 10000"/>
                <a:gd name="connsiteX277" fmla="*/ 7345 w 10000"/>
                <a:gd name="connsiteY277" fmla="*/ 8171 h 10000"/>
                <a:gd name="connsiteX278" fmla="*/ 7368 w 10000"/>
                <a:gd name="connsiteY278" fmla="*/ 8230 h 10000"/>
                <a:gd name="connsiteX279" fmla="*/ 7319 w 10000"/>
                <a:gd name="connsiteY279" fmla="*/ 8289 h 10000"/>
                <a:gd name="connsiteX280" fmla="*/ 7143 w 10000"/>
                <a:gd name="connsiteY280" fmla="*/ 8281 h 10000"/>
                <a:gd name="connsiteX281" fmla="*/ 7085 w 10000"/>
                <a:gd name="connsiteY281" fmla="*/ 8255 h 10000"/>
                <a:gd name="connsiteX282" fmla="*/ 6990 w 10000"/>
                <a:gd name="connsiteY282" fmla="*/ 8281 h 10000"/>
                <a:gd name="connsiteX283" fmla="*/ 6977 w 10000"/>
                <a:gd name="connsiteY283" fmla="*/ 8364 h 10000"/>
                <a:gd name="connsiteX284" fmla="*/ 6799 w 10000"/>
                <a:gd name="connsiteY284" fmla="*/ 8458 h 10000"/>
                <a:gd name="connsiteX285" fmla="*/ 6741 w 10000"/>
                <a:gd name="connsiteY285" fmla="*/ 8407 h 10000"/>
                <a:gd name="connsiteX286" fmla="*/ 6613 w 10000"/>
                <a:gd name="connsiteY286" fmla="*/ 8431 h 10000"/>
                <a:gd name="connsiteX287" fmla="*/ 6530 w 10000"/>
                <a:gd name="connsiteY287" fmla="*/ 8458 h 10000"/>
                <a:gd name="connsiteX288" fmla="*/ 6518 w 10000"/>
                <a:gd name="connsiteY288" fmla="*/ 8498 h 10000"/>
                <a:gd name="connsiteX289" fmla="*/ 6336 w 10000"/>
                <a:gd name="connsiteY289" fmla="*/ 8591 h 10000"/>
                <a:gd name="connsiteX290" fmla="*/ 6236 w 10000"/>
                <a:gd name="connsiteY290" fmla="*/ 8574 h 10000"/>
                <a:gd name="connsiteX291" fmla="*/ 6128 w 10000"/>
                <a:gd name="connsiteY291" fmla="*/ 8607 h 10000"/>
                <a:gd name="connsiteX292" fmla="*/ 6045 w 10000"/>
                <a:gd name="connsiteY292" fmla="*/ 8660 h 10000"/>
                <a:gd name="connsiteX293" fmla="*/ 5927 w 10000"/>
                <a:gd name="connsiteY293" fmla="*/ 8693 h 10000"/>
                <a:gd name="connsiteX294" fmla="*/ 5936 w 10000"/>
                <a:gd name="connsiteY294" fmla="*/ 8742 h 10000"/>
                <a:gd name="connsiteX295" fmla="*/ 5834 w 10000"/>
                <a:gd name="connsiteY295" fmla="*/ 8776 h 10000"/>
                <a:gd name="connsiteX296" fmla="*/ 5677 w 10000"/>
                <a:gd name="connsiteY296" fmla="*/ 8920 h 10000"/>
                <a:gd name="connsiteX297" fmla="*/ 5656 w 10000"/>
                <a:gd name="connsiteY297" fmla="*/ 8980 h 10000"/>
                <a:gd name="connsiteX298" fmla="*/ 5607 w 10000"/>
                <a:gd name="connsiteY298" fmla="*/ 8962 h 10000"/>
                <a:gd name="connsiteX299" fmla="*/ 5631 w 10000"/>
                <a:gd name="connsiteY299" fmla="*/ 8920 h 10000"/>
                <a:gd name="connsiteX300" fmla="*/ 5478 w 10000"/>
                <a:gd name="connsiteY300" fmla="*/ 8702 h 10000"/>
                <a:gd name="connsiteX301" fmla="*/ 5478 w 10000"/>
                <a:gd name="connsiteY301" fmla="*/ 8616 h 10000"/>
                <a:gd name="connsiteX302" fmla="*/ 5410 w 10000"/>
                <a:gd name="connsiteY302" fmla="*/ 8616 h 10000"/>
                <a:gd name="connsiteX303" fmla="*/ 5191 w 10000"/>
                <a:gd name="connsiteY303" fmla="*/ 8533 h 10000"/>
                <a:gd name="connsiteX304" fmla="*/ 5066 w 10000"/>
                <a:gd name="connsiteY304" fmla="*/ 8574 h 10000"/>
                <a:gd name="connsiteX305" fmla="*/ 5029 w 10000"/>
                <a:gd name="connsiteY305" fmla="*/ 8625 h 10000"/>
                <a:gd name="connsiteX306" fmla="*/ 5122 w 10000"/>
                <a:gd name="connsiteY306" fmla="*/ 8684 h 10000"/>
                <a:gd name="connsiteX307" fmla="*/ 5145 w 10000"/>
                <a:gd name="connsiteY307" fmla="*/ 8734 h 10000"/>
                <a:gd name="connsiteX308" fmla="*/ 5087 w 10000"/>
                <a:gd name="connsiteY308" fmla="*/ 8785 h 10000"/>
                <a:gd name="connsiteX309" fmla="*/ 5100 w 10000"/>
                <a:gd name="connsiteY309" fmla="*/ 8826 h 10000"/>
                <a:gd name="connsiteX310" fmla="*/ 5077 w 10000"/>
                <a:gd name="connsiteY310" fmla="*/ 8912 h 10000"/>
                <a:gd name="connsiteX311" fmla="*/ 5087 w 10000"/>
                <a:gd name="connsiteY311" fmla="*/ 8996 h 10000"/>
                <a:gd name="connsiteX312" fmla="*/ 5159 w 10000"/>
                <a:gd name="connsiteY312" fmla="*/ 9130 h 10000"/>
                <a:gd name="connsiteX313" fmla="*/ 5087 w 10000"/>
                <a:gd name="connsiteY313" fmla="*/ 9179 h 10000"/>
                <a:gd name="connsiteX314" fmla="*/ 5100 w 10000"/>
                <a:gd name="connsiteY314" fmla="*/ 9224 h 10000"/>
                <a:gd name="connsiteX315" fmla="*/ 5040 w 10000"/>
                <a:gd name="connsiteY315" fmla="*/ 9240 h 10000"/>
                <a:gd name="connsiteX316" fmla="*/ 5006 w 10000"/>
                <a:gd name="connsiteY316" fmla="*/ 9265 h 10000"/>
                <a:gd name="connsiteX317" fmla="*/ 4779 w 10000"/>
                <a:gd name="connsiteY317" fmla="*/ 9248 h 10000"/>
                <a:gd name="connsiteX318" fmla="*/ 4745 w 10000"/>
                <a:gd name="connsiteY318" fmla="*/ 9197 h 10000"/>
                <a:gd name="connsiteX319" fmla="*/ 4673 w 10000"/>
                <a:gd name="connsiteY319" fmla="*/ 9232 h 10000"/>
                <a:gd name="connsiteX320" fmla="*/ 4522 w 10000"/>
                <a:gd name="connsiteY320" fmla="*/ 9214 h 10000"/>
                <a:gd name="connsiteX321" fmla="*/ 4416 w 10000"/>
                <a:gd name="connsiteY321" fmla="*/ 9240 h 10000"/>
                <a:gd name="connsiteX322" fmla="*/ 4354 w 10000"/>
                <a:gd name="connsiteY322" fmla="*/ 9062 h 10000"/>
                <a:gd name="connsiteX323" fmla="*/ 4295 w 10000"/>
                <a:gd name="connsiteY323" fmla="*/ 9055 h 10000"/>
                <a:gd name="connsiteX324" fmla="*/ 4224 w 10000"/>
                <a:gd name="connsiteY324" fmla="*/ 8945 h 10000"/>
                <a:gd name="connsiteX325" fmla="*/ 4263 w 10000"/>
                <a:gd name="connsiteY325" fmla="*/ 8895 h 10000"/>
                <a:gd name="connsiteX326" fmla="*/ 4344 w 10000"/>
                <a:gd name="connsiteY326" fmla="*/ 8920 h 10000"/>
                <a:gd name="connsiteX327" fmla="*/ 4381 w 10000"/>
                <a:gd name="connsiteY327" fmla="*/ 8860 h 10000"/>
                <a:gd name="connsiteX328" fmla="*/ 4323 w 10000"/>
                <a:gd name="connsiteY328" fmla="*/ 8818 h 10000"/>
                <a:gd name="connsiteX329" fmla="*/ 4354 w 10000"/>
                <a:gd name="connsiteY329" fmla="*/ 8776 h 10000"/>
                <a:gd name="connsiteX330" fmla="*/ 4203 w 10000"/>
                <a:gd name="connsiteY330" fmla="*/ 8693 h 10000"/>
                <a:gd name="connsiteX331" fmla="*/ 4213 w 10000"/>
                <a:gd name="connsiteY331" fmla="*/ 8650 h 10000"/>
                <a:gd name="connsiteX332" fmla="*/ 4120 w 10000"/>
                <a:gd name="connsiteY332" fmla="*/ 8607 h 10000"/>
                <a:gd name="connsiteX333" fmla="*/ 4178 w 10000"/>
                <a:gd name="connsiteY333" fmla="*/ 8559 h 10000"/>
                <a:gd name="connsiteX334" fmla="*/ 4154 w 10000"/>
                <a:gd name="connsiteY334" fmla="*/ 8498 h 10000"/>
                <a:gd name="connsiteX335" fmla="*/ 4048 w 10000"/>
                <a:gd name="connsiteY335" fmla="*/ 8407 h 10000"/>
                <a:gd name="connsiteX336" fmla="*/ 3979 w 10000"/>
                <a:gd name="connsiteY336" fmla="*/ 8329 h 10000"/>
                <a:gd name="connsiteX337" fmla="*/ 3837 w 10000"/>
                <a:gd name="connsiteY337" fmla="*/ 8364 h 10000"/>
                <a:gd name="connsiteX338" fmla="*/ 3756 w 10000"/>
                <a:gd name="connsiteY338" fmla="*/ 8356 h 10000"/>
                <a:gd name="connsiteX339" fmla="*/ 3708 w 10000"/>
                <a:gd name="connsiteY339" fmla="*/ 8431 h 10000"/>
                <a:gd name="connsiteX340" fmla="*/ 3544 w 10000"/>
                <a:gd name="connsiteY340" fmla="*/ 8440 h 10000"/>
                <a:gd name="connsiteX341" fmla="*/ 3482 w 10000"/>
                <a:gd name="connsiteY341" fmla="*/ 8431 h 10000"/>
                <a:gd name="connsiteX342" fmla="*/ 3342 w 10000"/>
                <a:gd name="connsiteY342" fmla="*/ 8490 h 10000"/>
                <a:gd name="connsiteX343" fmla="*/ 3356 w 10000"/>
                <a:gd name="connsiteY343" fmla="*/ 8607 h 10000"/>
                <a:gd name="connsiteX344" fmla="*/ 3319 w 10000"/>
                <a:gd name="connsiteY344" fmla="*/ 8684 h 10000"/>
                <a:gd name="connsiteX345" fmla="*/ 3319 w 10000"/>
                <a:gd name="connsiteY345" fmla="*/ 8750 h 10000"/>
                <a:gd name="connsiteX346" fmla="*/ 3199 w 10000"/>
                <a:gd name="connsiteY346" fmla="*/ 8802 h 10000"/>
                <a:gd name="connsiteX347" fmla="*/ 3070 w 10000"/>
                <a:gd name="connsiteY347" fmla="*/ 8811 h 10000"/>
                <a:gd name="connsiteX348" fmla="*/ 3033 w 10000"/>
                <a:gd name="connsiteY348" fmla="*/ 8785 h 10000"/>
                <a:gd name="connsiteX349" fmla="*/ 2917 w 10000"/>
                <a:gd name="connsiteY349" fmla="*/ 8759 h 10000"/>
                <a:gd name="connsiteX350" fmla="*/ 2850 w 10000"/>
                <a:gd name="connsiteY350" fmla="*/ 8811 h 10000"/>
                <a:gd name="connsiteX351" fmla="*/ 2832 w 10000"/>
                <a:gd name="connsiteY351" fmla="*/ 8860 h 10000"/>
                <a:gd name="connsiteX352" fmla="*/ 2762 w 10000"/>
                <a:gd name="connsiteY352" fmla="*/ 8869 h 10000"/>
                <a:gd name="connsiteX353" fmla="*/ 2751 w 10000"/>
                <a:gd name="connsiteY353" fmla="*/ 8920 h 10000"/>
                <a:gd name="connsiteX354" fmla="*/ 2623 w 10000"/>
                <a:gd name="connsiteY354" fmla="*/ 8802 h 10000"/>
                <a:gd name="connsiteX355" fmla="*/ 2040 w 10000"/>
                <a:gd name="connsiteY355" fmla="*/ 9278 h 10000"/>
                <a:gd name="connsiteX356" fmla="*/ 1182 w 10000"/>
                <a:gd name="connsiteY356" fmla="*/ 9449 h 10000"/>
                <a:gd name="connsiteX357" fmla="*/ 1275 w 10000"/>
                <a:gd name="connsiteY357" fmla="*/ 9779 h 10000"/>
                <a:gd name="connsiteX358" fmla="*/ 647 w 10000"/>
                <a:gd name="connsiteY358" fmla="*/ 9884 h 10000"/>
                <a:gd name="connsiteX359" fmla="*/ 426 w 10000"/>
                <a:gd name="connsiteY359" fmla="*/ 9912 h 10000"/>
                <a:gd name="connsiteX360" fmla="*/ 389 w 10000"/>
                <a:gd name="connsiteY360" fmla="*/ 9998 h 10000"/>
                <a:gd name="connsiteX361" fmla="*/ 238 w 10000"/>
                <a:gd name="connsiteY361" fmla="*/ 9980 h 10000"/>
                <a:gd name="connsiteX362" fmla="*/ 107 w 10000"/>
                <a:gd name="connsiteY362" fmla="*/ 9938 h 10000"/>
                <a:gd name="connsiteX363" fmla="*/ 0 w 10000"/>
                <a:gd name="connsiteY363" fmla="*/ 9964 h 10000"/>
                <a:gd name="connsiteX364" fmla="*/ 602 w 10000"/>
                <a:gd name="connsiteY364" fmla="*/ 6773 h 10000"/>
                <a:gd name="connsiteX365" fmla="*/ 874 w 10000"/>
                <a:gd name="connsiteY365" fmla="*/ 6781 h 10000"/>
                <a:gd name="connsiteX366" fmla="*/ 967 w 10000"/>
                <a:gd name="connsiteY366" fmla="*/ 6807 h 10000"/>
                <a:gd name="connsiteX367" fmla="*/ 1168 w 10000"/>
                <a:gd name="connsiteY367" fmla="*/ 6681 h 10000"/>
                <a:gd name="connsiteX368" fmla="*/ 1275 w 10000"/>
                <a:gd name="connsiteY368" fmla="*/ 6672 h 10000"/>
                <a:gd name="connsiteX369" fmla="*/ 1369 w 10000"/>
                <a:gd name="connsiteY369" fmla="*/ 6597 h 10000"/>
                <a:gd name="connsiteX370" fmla="*/ 1487 w 10000"/>
                <a:gd name="connsiteY370" fmla="*/ 6540 h 10000"/>
                <a:gd name="connsiteX371" fmla="*/ 1605 w 10000"/>
                <a:gd name="connsiteY371" fmla="*/ 6413 h 10000"/>
                <a:gd name="connsiteX372" fmla="*/ 1629 w 10000"/>
                <a:gd name="connsiteY372" fmla="*/ 6337 h 10000"/>
                <a:gd name="connsiteX373" fmla="*/ 1770 w 10000"/>
                <a:gd name="connsiteY373" fmla="*/ 6304 h 10000"/>
                <a:gd name="connsiteX374" fmla="*/ 1936 w 10000"/>
                <a:gd name="connsiteY374" fmla="*/ 6345 h 10000"/>
                <a:gd name="connsiteX375" fmla="*/ 2077 w 10000"/>
                <a:gd name="connsiteY375" fmla="*/ 6329 h 10000"/>
                <a:gd name="connsiteX376" fmla="*/ 2221 w 10000"/>
                <a:gd name="connsiteY376" fmla="*/ 6337 h 10000"/>
                <a:gd name="connsiteX377" fmla="*/ 2470 w 10000"/>
                <a:gd name="connsiteY377" fmla="*/ 6284 h 10000"/>
                <a:gd name="connsiteX378" fmla="*/ 2632 w 10000"/>
                <a:gd name="connsiteY378" fmla="*/ 6159 h 10000"/>
                <a:gd name="connsiteX379" fmla="*/ 2700 w 10000"/>
                <a:gd name="connsiteY379" fmla="*/ 6118 h 10000"/>
                <a:gd name="connsiteX380" fmla="*/ 2811 w 10000"/>
                <a:gd name="connsiteY380" fmla="*/ 6118 h 10000"/>
                <a:gd name="connsiteX381" fmla="*/ 2892 w 10000"/>
                <a:gd name="connsiteY381" fmla="*/ 6051 h 10000"/>
                <a:gd name="connsiteX382" fmla="*/ 2859 w 10000"/>
                <a:gd name="connsiteY382" fmla="*/ 5975 h 10000"/>
                <a:gd name="connsiteX383" fmla="*/ 2882 w 10000"/>
                <a:gd name="connsiteY383" fmla="*/ 5908 h 10000"/>
                <a:gd name="connsiteX384" fmla="*/ 2989 w 10000"/>
                <a:gd name="connsiteY384" fmla="*/ 5782 h 10000"/>
                <a:gd name="connsiteX385" fmla="*/ 3102 w 10000"/>
                <a:gd name="connsiteY385" fmla="*/ 5664 h 10000"/>
                <a:gd name="connsiteX386" fmla="*/ 3224 w 10000"/>
                <a:gd name="connsiteY386" fmla="*/ 5638 h 10000"/>
                <a:gd name="connsiteX387" fmla="*/ 3627 w 10000"/>
                <a:gd name="connsiteY387" fmla="*/ 5435 h 10000"/>
                <a:gd name="connsiteX388" fmla="*/ 3991 w 10000"/>
                <a:gd name="connsiteY388" fmla="*/ 5975 h 10000"/>
                <a:gd name="connsiteX0" fmla="*/ 2780 w 10000"/>
                <a:gd name="connsiteY0" fmla="*/ 5565 h 10000"/>
                <a:gd name="connsiteX1" fmla="*/ 3685 w 10000"/>
                <a:gd name="connsiteY1" fmla="*/ 5612 h 10000"/>
                <a:gd name="connsiteX2" fmla="*/ 3696 w 10000"/>
                <a:gd name="connsiteY2" fmla="*/ 5537 h 10000"/>
                <a:gd name="connsiteX3" fmla="*/ 3731 w 10000"/>
                <a:gd name="connsiteY3" fmla="*/ 5487 h 10000"/>
                <a:gd name="connsiteX4" fmla="*/ 3719 w 10000"/>
                <a:gd name="connsiteY4" fmla="*/ 5454 h 10000"/>
                <a:gd name="connsiteX5" fmla="*/ 3837 w 10000"/>
                <a:gd name="connsiteY5" fmla="*/ 5427 h 10000"/>
                <a:gd name="connsiteX6" fmla="*/ 3919 w 10000"/>
                <a:gd name="connsiteY6" fmla="*/ 5495 h 10000"/>
                <a:gd name="connsiteX7" fmla="*/ 4037 w 10000"/>
                <a:gd name="connsiteY7" fmla="*/ 5469 h 10000"/>
                <a:gd name="connsiteX8" fmla="*/ 4074 w 10000"/>
                <a:gd name="connsiteY8" fmla="*/ 5427 h 10000"/>
                <a:gd name="connsiteX9" fmla="*/ 4169 w 10000"/>
                <a:gd name="connsiteY9" fmla="*/ 5411 h 10000"/>
                <a:gd name="connsiteX10" fmla="*/ 4365 w 10000"/>
                <a:gd name="connsiteY10" fmla="*/ 5327 h 10000"/>
                <a:gd name="connsiteX11" fmla="*/ 4555 w 10000"/>
                <a:gd name="connsiteY11" fmla="*/ 5360 h 10000"/>
                <a:gd name="connsiteX12" fmla="*/ 4606 w 10000"/>
                <a:gd name="connsiteY12" fmla="*/ 5343 h 10000"/>
                <a:gd name="connsiteX13" fmla="*/ 4708 w 10000"/>
                <a:gd name="connsiteY13" fmla="*/ 5368 h 10000"/>
                <a:gd name="connsiteX14" fmla="*/ 4758 w 10000"/>
                <a:gd name="connsiteY14" fmla="*/ 5300 h 10000"/>
                <a:gd name="connsiteX15" fmla="*/ 4804 w 10000"/>
                <a:gd name="connsiteY15" fmla="*/ 5334 h 10000"/>
                <a:gd name="connsiteX16" fmla="*/ 4876 w 10000"/>
                <a:gd name="connsiteY16" fmla="*/ 5327 h 10000"/>
                <a:gd name="connsiteX17" fmla="*/ 4957 w 10000"/>
                <a:gd name="connsiteY17" fmla="*/ 5401 h 10000"/>
                <a:gd name="connsiteX18" fmla="*/ 5050 w 10000"/>
                <a:gd name="connsiteY18" fmla="*/ 5393 h 10000"/>
                <a:gd name="connsiteX19" fmla="*/ 5135 w 10000"/>
                <a:gd name="connsiteY19" fmla="*/ 5427 h 10000"/>
                <a:gd name="connsiteX20" fmla="*/ 5170 w 10000"/>
                <a:gd name="connsiteY20" fmla="*/ 5401 h 10000"/>
                <a:gd name="connsiteX21" fmla="*/ 4438 w 10000"/>
                <a:gd name="connsiteY21" fmla="*/ 5883 h 10000"/>
                <a:gd name="connsiteX22" fmla="*/ 3897 w 10000"/>
                <a:gd name="connsiteY22" fmla="*/ 5893 h 10000"/>
                <a:gd name="connsiteX23" fmla="*/ 3282 w 10000"/>
                <a:gd name="connsiteY23" fmla="*/ 8533 h 10000"/>
                <a:gd name="connsiteX24" fmla="*/ 5536 w 10000"/>
                <a:gd name="connsiteY24" fmla="*/ 5351 h 10000"/>
                <a:gd name="connsiteX25" fmla="*/ 5536 w 10000"/>
                <a:gd name="connsiteY25" fmla="*/ 5209 h 10000"/>
                <a:gd name="connsiteX26" fmla="*/ 5492 w 10000"/>
                <a:gd name="connsiteY26" fmla="*/ 5192 h 10000"/>
                <a:gd name="connsiteX27" fmla="*/ 5455 w 10000"/>
                <a:gd name="connsiteY27" fmla="*/ 5091 h 10000"/>
                <a:gd name="connsiteX28" fmla="*/ 5385 w 10000"/>
                <a:gd name="connsiteY28" fmla="*/ 4990 h 10000"/>
                <a:gd name="connsiteX29" fmla="*/ 5276 w 10000"/>
                <a:gd name="connsiteY29" fmla="*/ 4948 h 10000"/>
                <a:gd name="connsiteX30" fmla="*/ 5263 w 10000"/>
                <a:gd name="connsiteY30" fmla="*/ 4899 h 10000"/>
                <a:gd name="connsiteX31" fmla="*/ 5112 w 10000"/>
                <a:gd name="connsiteY31" fmla="*/ 4806 h 10000"/>
                <a:gd name="connsiteX32" fmla="*/ 5122 w 10000"/>
                <a:gd name="connsiteY32" fmla="*/ 4770 h 10000"/>
                <a:gd name="connsiteX33" fmla="*/ 4971 w 10000"/>
                <a:gd name="connsiteY33" fmla="*/ 4722 h 10000"/>
                <a:gd name="connsiteX34" fmla="*/ 4957 w 10000"/>
                <a:gd name="connsiteY34" fmla="*/ 4627 h 10000"/>
                <a:gd name="connsiteX35" fmla="*/ 4700 w 10000"/>
                <a:gd name="connsiteY35" fmla="*/ 4544 h 10000"/>
                <a:gd name="connsiteX36" fmla="*/ 4555 w 10000"/>
                <a:gd name="connsiteY36" fmla="*/ 4368 h 10000"/>
                <a:gd name="connsiteX37" fmla="*/ 4344 w 10000"/>
                <a:gd name="connsiteY37" fmla="*/ 4360 h 10000"/>
                <a:gd name="connsiteX38" fmla="*/ 4272 w 10000"/>
                <a:gd name="connsiteY38" fmla="*/ 4325 h 10000"/>
                <a:gd name="connsiteX39" fmla="*/ 4169 w 10000"/>
                <a:gd name="connsiteY39" fmla="*/ 4350 h 10000"/>
                <a:gd name="connsiteX40" fmla="*/ 4002 w 10000"/>
                <a:gd name="connsiteY40" fmla="*/ 4350 h 10000"/>
                <a:gd name="connsiteX41" fmla="*/ 3764 w 10000"/>
                <a:gd name="connsiteY41" fmla="*/ 4552 h 10000"/>
                <a:gd name="connsiteX42" fmla="*/ 3685 w 10000"/>
                <a:gd name="connsiteY42" fmla="*/ 4646 h 10000"/>
                <a:gd name="connsiteX43" fmla="*/ 3472 w 10000"/>
                <a:gd name="connsiteY43" fmla="*/ 4501 h 10000"/>
                <a:gd name="connsiteX44" fmla="*/ 3319 w 10000"/>
                <a:gd name="connsiteY44" fmla="*/ 4442 h 10000"/>
                <a:gd name="connsiteX45" fmla="*/ 3164 w 10000"/>
                <a:gd name="connsiteY45" fmla="*/ 4450 h 10000"/>
                <a:gd name="connsiteX46" fmla="*/ 3010 w 10000"/>
                <a:gd name="connsiteY46" fmla="*/ 4492 h 10000"/>
                <a:gd name="connsiteX47" fmla="*/ 2882 w 10000"/>
                <a:gd name="connsiteY47" fmla="*/ 4460 h 10000"/>
                <a:gd name="connsiteX48" fmla="*/ 2762 w 10000"/>
                <a:gd name="connsiteY48" fmla="*/ 4509 h 10000"/>
                <a:gd name="connsiteX49" fmla="*/ 2646 w 10000"/>
                <a:gd name="connsiteY49" fmla="*/ 4610 h 10000"/>
                <a:gd name="connsiteX50" fmla="*/ 2373 w 10000"/>
                <a:gd name="connsiteY50" fmla="*/ 4426 h 10000"/>
                <a:gd name="connsiteX51" fmla="*/ 2338 w 10000"/>
                <a:gd name="connsiteY51" fmla="*/ 4239 h 10000"/>
                <a:gd name="connsiteX52" fmla="*/ 2551 w 10000"/>
                <a:gd name="connsiteY52" fmla="*/ 4165 h 10000"/>
                <a:gd name="connsiteX53" fmla="*/ 2538 w 10000"/>
                <a:gd name="connsiteY53" fmla="*/ 3963 h 10000"/>
                <a:gd name="connsiteX54" fmla="*/ 2739 w 10000"/>
                <a:gd name="connsiteY54" fmla="*/ 3728 h 10000"/>
                <a:gd name="connsiteX55" fmla="*/ 2718 w 10000"/>
                <a:gd name="connsiteY55" fmla="*/ 3685 h 10000"/>
                <a:gd name="connsiteX56" fmla="*/ 3199 w 10000"/>
                <a:gd name="connsiteY56" fmla="*/ 2912 h 10000"/>
                <a:gd name="connsiteX57" fmla="*/ 3460 w 10000"/>
                <a:gd name="connsiteY57" fmla="*/ 3030 h 10000"/>
                <a:gd name="connsiteX58" fmla="*/ 3613 w 10000"/>
                <a:gd name="connsiteY58" fmla="*/ 3080 h 10000"/>
                <a:gd name="connsiteX59" fmla="*/ 3764 w 10000"/>
                <a:gd name="connsiteY59" fmla="*/ 3080 h 10000"/>
                <a:gd name="connsiteX60" fmla="*/ 4002 w 10000"/>
                <a:gd name="connsiteY60" fmla="*/ 3174 h 10000"/>
                <a:gd name="connsiteX61" fmla="*/ 4037 w 10000"/>
                <a:gd name="connsiteY61" fmla="*/ 3113 h 10000"/>
                <a:gd name="connsiteX62" fmla="*/ 4192 w 10000"/>
                <a:gd name="connsiteY62" fmla="*/ 3097 h 10000"/>
                <a:gd name="connsiteX63" fmla="*/ 4323 w 10000"/>
                <a:gd name="connsiteY63" fmla="*/ 2997 h 10000"/>
                <a:gd name="connsiteX64" fmla="*/ 4485 w 10000"/>
                <a:gd name="connsiteY64" fmla="*/ 2920 h 10000"/>
                <a:gd name="connsiteX65" fmla="*/ 4555 w 10000"/>
                <a:gd name="connsiteY65" fmla="*/ 2843 h 10000"/>
                <a:gd name="connsiteX66" fmla="*/ 4804 w 10000"/>
                <a:gd name="connsiteY66" fmla="*/ 2793 h 10000"/>
                <a:gd name="connsiteX67" fmla="*/ 4936 w 10000"/>
                <a:gd name="connsiteY67" fmla="*/ 2800 h 10000"/>
                <a:gd name="connsiteX68" fmla="*/ 5040 w 10000"/>
                <a:gd name="connsiteY68" fmla="*/ 2726 h 10000"/>
                <a:gd name="connsiteX69" fmla="*/ 5122 w 10000"/>
                <a:gd name="connsiteY69" fmla="*/ 2624 h 10000"/>
                <a:gd name="connsiteX70" fmla="*/ 5087 w 10000"/>
                <a:gd name="connsiteY70" fmla="*/ 2608 h 10000"/>
                <a:gd name="connsiteX71" fmla="*/ 5122 w 10000"/>
                <a:gd name="connsiteY71" fmla="*/ 2499 h 10000"/>
                <a:gd name="connsiteX72" fmla="*/ 4982 w 10000"/>
                <a:gd name="connsiteY72" fmla="*/ 2499 h 10000"/>
                <a:gd name="connsiteX73" fmla="*/ 5050 w 10000"/>
                <a:gd name="connsiteY73" fmla="*/ 2407 h 10000"/>
                <a:gd name="connsiteX74" fmla="*/ 5066 w 10000"/>
                <a:gd name="connsiteY74" fmla="*/ 2297 h 10000"/>
                <a:gd name="connsiteX75" fmla="*/ 5122 w 10000"/>
                <a:gd name="connsiteY75" fmla="*/ 2271 h 10000"/>
                <a:gd name="connsiteX76" fmla="*/ 5228 w 10000"/>
                <a:gd name="connsiteY76" fmla="*/ 2163 h 10000"/>
                <a:gd name="connsiteX77" fmla="*/ 5216 w 10000"/>
                <a:gd name="connsiteY77" fmla="*/ 2078 h 10000"/>
                <a:gd name="connsiteX78" fmla="*/ 5304 w 10000"/>
                <a:gd name="connsiteY78" fmla="*/ 1984 h 10000"/>
                <a:gd name="connsiteX79" fmla="*/ 5397 w 10000"/>
                <a:gd name="connsiteY79" fmla="*/ 1927 h 10000"/>
                <a:gd name="connsiteX80" fmla="*/ 5432 w 10000"/>
                <a:gd name="connsiteY80" fmla="*/ 1827 h 10000"/>
                <a:gd name="connsiteX81" fmla="*/ 5420 w 10000"/>
                <a:gd name="connsiteY81" fmla="*/ 1793 h 10000"/>
                <a:gd name="connsiteX82" fmla="*/ 5503 w 10000"/>
                <a:gd name="connsiteY82" fmla="*/ 1725 h 10000"/>
                <a:gd name="connsiteX83" fmla="*/ 5621 w 10000"/>
                <a:gd name="connsiteY83" fmla="*/ 1523 h 10000"/>
                <a:gd name="connsiteX84" fmla="*/ 5656 w 10000"/>
                <a:gd name="connsiteY84" fmla="*/ 1405 h 10000"/>
                <a:gd name="connsiteX85" fmla="*/ 5716 w 10000"/>
                <a:gd name="connsiteY85" fmla="*/ 1413 h 10000"/>
                <a:gd name="connsiteX86" fmla="*/ 5878 w 10000"/>
                <a:gd name="connsiteY86" fmla="*/ 1280 h 10000"/>
                <a:gd name="connsiteX87" fmla="*/ 6067 w 10000"/>
                <a:gd name="connsiteY87" fmla="*/ 1202 h 10000"/>
                <a:gd name="connsiteX88" fmla="*/ 6089 w 10000"/>
                <a:gd name="connsiteY88" fmla="*/ 1111 h 10000"/>
                <a:gd name="connsiteX89" fmla="*/ 6163 w 10000"/>
                <a:gd name="connsiteY89" fmla="*/ 1011 h 10000"/>
                <a:gd name="connsiteX90" fmla="*/ 6139 w 10000"/>
                <a:gd name="connsiteY90" fmla="*/ 933 h 10000"/>
                <a:gd name="connsiteX91" fmla="*/ 6045 w 10000"/>
                <a:gd name="connsiteY91" fmla="*/ 867 h 10000"/>
                <a:gd name="connsiteX92" fmla="*/ 6089 w 10000"/>
                <a:gd name="connsiteY92" fmla="*/ 782 h 10000"/>
                <a:gd name="connsiteX93" fmla="*/ 6089 w 10000"/>
                <a:gd name="connsiteY93" fmla="*/ 680 h 10000"/>
                <a:gd name="connsiteX94" fmla="*/ 5915 w 10000"/>
                <a:gd name="connsiteY94" fmla="*/ 598 h 10000"/>
                <a:gd name="connsiteX95" fmla="*/ 5739 w 10000"/>
                <a:gd name="connsiteY95" fmla="*/ 646 h 10000"/>
                <a:gd name="connsiteX96" fmla="*/ 5656 w 10000"/>
                <a:gd name="connsiteY96" fmla="*/ 646 h 10000"/>
                <a:gd name="connsiteX97" fmla="*/ 5621 w 10000"/>
                <a:gd name="connsiteY97" fmla="*/ 589 h 10000"/>
                <a:gd name="connsiteX98" fmla="*/ 5621 w 10000"/>
                <a:gd name="connsiteY98" fmla="*/ 481 h 10000"/>
                <a:gd name="connsiteX99" fmla="*/ 5845 w 10000"/>
                <a:gd name="connsiteY99" fmla="*/ 368 h 10000"/>
                <a:gd name="connsiteX100" fmla="*/ 5915 w 10000"/>
                <a:gd name="connsiteY100" fmla="*/ 278 h 10000"/>
                <a:gd name="connsiteX101" fmla="*/ 6056 w 10000"/>
                <a:gd name="connsiteY101" fmla="*/ 202 h 10000"/>
                <a:gd name="connsiteX102" fmla="*/ 6186 w 10000"/>
                <a:gd name="connsiteY102" fmla="*/ 60 h 10000"/>
                <a:gd name="connsiteX103" fmla="*/ 6280 w 10000"/>
                <a:gd name="connsiteY103" fmla="*/ 33 h 10000"/>
                <a:gd name="connsiteX104" fmla="*/ 6410 w 10000"/>
                <a:gd name="connsiteY104" fmla="*/ 49 h 10000"/>
                <a:gd name="connsiteX105" fmla="*/ 6683 w 10000"/>
                <a:gd name="connsiteY105" fmla="*/ 0 h 10000"/>
                <a:gd name="connsiteX106" fmla="*/ 6812 w 10000"/>
                <a:gd name="connsiteY106" fmla="*/ 83 h 10000"/>
                <a:gd name="connsiteX107" fmla="*/ 6799 w 10000"/>
                <a:gd name="connsiteY107" fmla="*/ 144 h 10000"/>
                <a:gd name="connsiteX108" fmla="*/ 6861 w 10000"/>
                <a:gd name="connsiteY108" fmla="*/ 170 h 10000"/>
                <a:gd name="connsiteX109" fmla="*/ 6905 w 10000"/>
                <a:gd name="connsiteY109" fmla="*/ 227 h 10000"/>
                <a:gd name="connsiteX110" fmla="*/ 6835 w 10000"/>
                <a:gd name="connsiteY110" fmla="*/ 293 h 10000"/>
                <a:gd name="connsiteX111" fmla="*/ 6741 w 10000"/>
                <a:gd name="connsiteY111" fmla="*/ 447 h 10000"/>
                <a:gd name="connsiteX112" fmla="*/ 6590 w 10000"/>
                <a:gd name="connsiteY112" fmla="*/ 564 h 10000"/>
                <a:gd name="connsiteX113" fmla="*/ 6447 w 10000"/>
                <a:gd name="connsiteY113" fmla="*/ 631 h 10000"/>
                <a:gd name="connsiteX114" fmla="*/ 6555 w 10000"/>
                <a:gd name="connsiteY114" fmla="*/ 657 h 10000"/>
                <a:gd name="connsiteX115" fmla="*/ 6694 w 10000"/>
                <a:gd name="connsiteY115" fmla="*/ 759 h 10000"/>
                <a:gd name="connsiteX116" fmla="*/ 6789 w 10000"/>
                <a:gd name="connsiteY116" fmla="*/ 767 h 10000"/>
                <a:gd name="connsiteX117" fmla="*/ 6835 w 10000"/>
                <a:gd name="connsiteY117" fmla="*/ 875 h 10000"/>
                <a:gd name="connsiteX118" fmla="*/ 6928 w 10000"/>
                <a:gd name="connsiteY118" fmla="*/ 899 h 10000"/>
                <a:gd name="connsiteX119" fmla="*/ 7002 w 10000"/>
                <a:gd name="connsiteY119" fmla="*/ 890 h 10000"/>
                <a:gd name="connsiteX120" fmla="*/ 7143 w 10000"/>
                <a:gd name="connsiteY120" fmla="*/ 725 h 10000"/>
                <a:gd name="connsiteX121" fmla="*/ 7273 w 10000"/>
                <a:gd name="connsiteY121" fmla="*/ 742 h 10000"/>
                <a:gd name="connsiteX122" fmla="*/ 7294 w 10000"/>
                <a:gd name="connsiteY122" fmla="*/ 790 h 10000"/>
                <a:gd name="connsiteX123" fmla="*/ 7389 w 10000"/>
                <a:gd name="connsiteY123" fmla="*/ 850 h 10000"/>
                <a:gd name="connsiteX124" fmla="*/ 7389 w 10000"/>
                <a:gd name="connsiteY124" fmla="*/ 890 h 10000"/>
                <a:gd name="connsiteX125" fmla="*/ 7472 w 10000"/>
                <a:gd name="connsiteY125" fmla="*/ 917 h 10000"/>
                <a:gd name="connsiteX126" fmla="*/ 7590 w 10000"/>
                <a:gd name="connsiteY126" fmla="*/ 917 h 10000"/>
                <a:gd name="connsiteX127" fmla="*/ 7603 w 10000"/>
                <a:gd name="connsiteY127" fmla="*/ 993 h 10000"/>
                <a:gd name="connsiteX128" fmla="*/ 7499 w 10000"/>
                <a:gd name="connsiteY128" fmla="*/ 1028 h 10000"/>
                <a:gd name="connsiteX129" fmla="*/ 7590 w 10000"/>
                <a:gd name="connsiteY129" fmla="*/ 1356 h 10000"/>
                <a:gd name="connsiteX130" fmla="*/ 7687 w 10000"/>
                <a:gd name="connsiteY130" fmla="*/ 1505 h 10000"/>
                <a:gd name="connsiteX131" fmla="*/ 7661 w 10000"/>
                <a:gd name="connsiteY131" fmla="*/ 1575 h 10000"/>
                <a:gd name="connsiteX132" fmla="*/ 7744 w 10000"/>
                <a:gd name="connsiteY132" fmla="*/ 1649 h 10000"/>
                <a:gd name="connsiteX133" fmla="*/ 7758 w 10000"/>
                <a:gd name="connsiteY133" fmla="*/ 1700 h 10000"/>
                <a:gd name="connsiteX134" fmla="*/ 7980 w 10000"/>
                <a:gd name="connsiteY134" fmla="*/ 1757 h 10000"/>
                <a:gd name="connsiteX135" fmla="*/ 8254 w 10000"/>
                <a:gd name="connsiteY135" fmla="*/ 1708 h 10000"/>
                <a:gd name="connsiteX136" fmla="*/ 8286 w 10000"/>
                <a:gd name="connsiteY136" fmla="*/ 1641 h 10000"/>
                <a:gd name="connsiteX137" fmla="*/ 8381 w 10000"/>
                <a:gd name="connsiteY137" fmla="*/ 1665 h 10000"/>
                <a:gd name="connsiteX138" fmla="*/ 8441 w 10000"/>
                <a:gd name="connsiteY138" fmla="*/ 1725 h 10000"/>
                <a:gd name="connsiteX139" fmla="*/ 8586 w 10000"/>
                <a:gd name="connsiteY139" fmla="*/ 1683 h 10000"/>
                <a:gd name="connsiteX140" fmla="*/ 8667 w 10000"/>
                <a:gd name="connsiteY140" fmla="*/ 1683 h 10000"/>
                <a:gd name="connsiteX141" fmla="*/ 8785 w 10000"/>
                <a:gd name="connsiteY141" fmla="*/ 1749 h 10000"/>
                <a:gd name="connsiteX142" fmla="*/ 8853 w 10000"/>
                <a:gd name="connsiteY142" fmla="*/ 1657 h 10000"/>
                <a:gd name="connsiteX143" fmla="*/ 8996 w 10000"/>
                <a:gd name="connsiteY143" fmla="*/ 1700 h 10000"/>
                <a:gd name="connsiteX144" fmla="*/ 9070 w 10000"/>
                <a:gd name="connsiteY144" fmla="*/ 1649 h 10000"/>
                <a:gd name="connsiteX145" fmla="*/ 9126 w 10000"/>
                <a:gd name="connsiteY145" fmla="*/ 1657 h 10000"/>
                <a:gd name="connsiteX146" fmla="*/ 9184 w 10000"/>
                <a:gd name="connsiteY146" fmla="*/ 1609 h 10000"/>
                <a:gd name="connsiteX147" fmla="*/ 9174 w 10000"/>
                <a:gd name="connsiteY147" fmla="*/ 1557 h 10000"/>
                <a:gd name="connsiteX148" fmla="*/ 9257 w 10000"/>
                <a:gd name="connsiteY148" fmla="*/ 1531 h 10000"/>
                <a:gd name="connsiteX149" fmla="*/ 9315 w 10000"/>
                <a:gd name="connsiteY149" fmla="*/ 1447 h 10000"/>
                <a:gd name="connsiteX150" fmla="*/ 9484 w 10000"/>
                <a:gd name="connsiteY150" fmla="*/ 1456 h 10000"/>
                <a:gd name="connsiteX151" fmla="*/ 9729 w 10000"/>
                <a:gd name="connsiteY151" fmla="*/ 1700 h 10000"/>
                <a:gd name="connsiteX152" fmla="*/ 9775 w 10000"/>
                <a:gd name="connsiteY152" fmla="*/ 1784 h 10000"/>
                <a:gd name="connsiteX153" fmla="*/ 9942 w 10000"/>
                <a:gd name="connsiteY153" fmla="*/ 1894 h 10000"/>
                <a:gd name="connsiteX154" fmla="*/ 10000 w 10000"/>
                <a:gd name="connsiteY154" fmla="*/ 1994 h 10000"/>
                <a:gd name="connsiteX155" fmla="*/ 9870 w 10000"/>
                <a:gd name="connsiteY155" fmla="*/ 2130 h 10000"/>
                <a:gd name="connsiteX156" fmla="*/ 9775 w 10000"/>
                <a:gd name="connsiteY156" fmla="*/ 2180 h 10000"/>
                <a:gd name="connsiteX157" fmla="*/ 9824 w 10000"/>
                <a:gd name="connsiteY157" fmla="*/ 2323 h 10000"/>
                <a:gd name="connsiteX158" fmla="*/ 9679 w 10000"/>
                <a:gd name="connsiteY158" fmla="*/ 2433 h 10000"/>
                <a:gd name="connsiteX159" fmla="*/ 9598 w 10000"/>
                <a:gd name="connsiteY159" fmla="*/ 2458 h 10000"/>
                <a:gd name="connsiteX160" fmla="*/ 9598 w 10000"/>
                <a:gd name="connsiteY160" fmla="*/ 2533 h 10000"/>
                <a:gd name="connsiteX161" fmla="*/ 9493 w 10000"/>
                <a:gd name="connsiteY161" fmla="*/ 2677 h 10000"/>
                <a:gd name="connsiteX162" fmla="*/ 9422 w 10000"/>
                <a:gd name="connsiteY162" fmla="*/ 2685 h 10000"/>
                <a:gd name="connsiteX163" fmla="*/ 9435 w 10000"/>
                <a:gd name="connsiteY163" fmla="*/ 2785 h 10000"/>
                <a:gd name="connsiteX164" fmla="*/ 9371 w 10000"/>
                <a:gd name="connsiteY164" fmla="*/ 2860 h 10000"/>
                <a:gd name="connsiteX165" fmla="*/ 9389 w 10000"/>
                <a:gd name="connsiteY165" fmla="*/ 3198 h 10000"/>
                <a:gd name="connsiteX166" fmla="*/ 9422 w 10000"/>
                <a:gd name="connsiteY166" fmla="*/ 3223 h 10000"/>
                <a:gd name="connsiteX167" fmla="*/ 9410 w 10000"/>
                <a:gd name="connsiteY167" fmla="*/ 3333 h 10000"/>
                <a:gd name="connsiteX168" fmla="*/ 9389 w 10000"/>
                <a:gd name="connsiteY168" fmla="*/ 3433 h 10000"/>
                <a:gd name="connsiteX169" fmla="*/ 9304 w 10000"/>
                <a:gd name="connsiteY169" fmla="*/ 3483 h 10000"/>
                <a:gd name="connsiteX170" fmla="*/ 9151 w 10000"/>
                <a:gd name="connsiteY170" fmla="*/ 3442 h 10000"/>
                <a:gd name="connsiteX171" fmla="*/ 9081 w 10000"/>
                <a:gd name="connsiteY171" fmla="*/ 3501 h 10000"/>
                <a:gd name="connsiteX172" fmla="*/ 9091 w 10000"/>
                <a:gd name="connsiteY172" fmla="*/ 3551 h 10000"/>
                <a:gd name="connsiteX173" fmla="*/ 9042 w 10000"/>
                <a:gd name="connsiteY173" fmla="*/ 3651 h 10000"/>
                <a:gd name="connsiteX174" fmla="*/ 8961 w 10000"/>
                <a:gd name="connsiteY174" fmla="*/ 3720 h 10000"/>
                <a:gd name="connsiteX175" fmla="*/ 8938 w 10000"/>
                <a:gd name="connsiteY175" fmla="*/ 3838 h 10000"/>
                <a:gd name="connsiteX176" fmla="*/ 8880 w 10000"/>
                <a:gd name="connsiteY176" fmla="*/ 3939 h 10000"/>
                <a:gd name="connsiteX177" fmla="*/ 8890 w 10000"/>
                <a:gd name="connsiteY177" fmla="*/ 4006 h 10000"/>
                <a:gd name="connsiteX178" fmla="*/ 8867 w 10000"/>
                <a:gd name="connsiteY178" fmla="*/ 4074 h 10000"/>
                <a:gd name="connsiteX179" fmla="*/ 8913 w 10000"/>
                <a:gd name="connsiteY179" fmla="*/ 4132 h 10000"/>
                <a:gd name="connsiteX180" fmla="*/ 8843 w 10000"/>
                <a:gd name="connsiteY180" fmla="*/ 4224 h 10000"/>
                <a:gd name="connsiteX181" fmla="*/ 8726 w 10000"/>
                <a:gd name="connsiteY181" fmla="*/ 4082 h 10000"/>
                <a:gd name="connsiteX182" fmla="*/ 8726 w 10000"/>
                <a:gd name="connsiteY182" fmla="*/ 3972 h 10000"/>
                <a:gd name="connsiteX183" fmla="*/ 8691 w 10000"/>
                <a:gd name="connsiteY183" fmla="*/ 3955 h 10000"/>
                <a:gd name="connsiteX184" fmla="*/ 8547 w 10000"/>
                <a:gd name="connsiteY184" fmla="*/ 4030 h 10000"/>
                <a:gd name="connsiteX185" fmla="*/ 8323 w 10000"/>
                <a:gd name="connsiteY185" fmla="*/ 4207 h 10000"/>
                <a:gd name="connsiteX186" fmla="*/ 8193 w 10000"/>
                <a:gd name="connsiteY186" fmla="*/ 4334 h 10000"/>
                <a:gd name="connsiteX187" fmla="*/ 7992 w 10000"/>
                <a:gd name="connsiteY187" fmla="*/ 4401 h 10000"/>
                <a:gd name="connsiteX188" fmla="*/ 7920 w 10000"/>
                <a:gd name="connsiteY188" fmla="*/ 4501 h 10000"/>
                <a:gd name="connsiteX189" fmla="*/ 7863 w 10000"/>
                <a:gd name="connsiteY189" fmla="*/ 4535 h 10000"/>
                <a:gd name="connsiteX190" fmla="*/ 7638 w 10000"/>
                <a:gd name="connsiteY190" fmla="*/ 4627 h 10000"/>
                <a:gd name="connsiteX191" fmla="*/ 7449 w 10000"/>
                <a:gd name="connsiteY191" fmla="*/ 4737 h 10000"/>
                <a:gd name="connsiteX192" fmla="*/ 7404 w 10000"/>
                <a:gd name="connsiteY192" fmla="*/ 4823 h 10000"/>
                <a:gd name="connsiteX193" fmla="*/ 7330 w 10000"/>
                <a:gd name="connsiteY193" fmla="*/ 4863 h 10000"/>
                <a:gd name="connsiteX194" fmla="*/ 7426 w 10000"/>
                <a:gd name="connsiteY194" fmla="*/ 4972 h 10000"/>
                <a:gd name="connsiteX195" fmla="*/ 7520 w 10000"/>
                <a:gd name="connsiteY195" fmla="*/ 5056 h 10000"/>
                <a:gd name="connsiteX196" fmla="*/ 7650 w 10000"/>
                <a:gd name="connsiteY196" fmla="*/ 5091 h 10000"/>
                <a:gd name="connsiteX197" fmla="*/ 7603 w 10000"/>
                <a:gd name="connsiteY197" fmla="*/ 5150 h 10000"/>
                <a:gd name="connsiteX198" fmla="*/ 7696 w 10000"/>
                <a:gd name="connsiteY198" fmla="*/ 5167 h 10000"/>
                <a:gd name="connsiteX199" fmla="*/ 7696 w 10000"/>
                <a:gd name="connsiteY199" fmla="*/ 5267 h 10000"/>
                <a:gd name="connsiteX200" fmla="*/ 7768 w 10000"/>
                <a:gd name="connsiteY200" fmla="*/ 5343 h 10000"/>
                <a:gd name="connsiteX201" fmla="*/ 7884 w 10000"/>
                <a:gd name="connsiteY201" fmla="*/ 5327 h 10000"/>
                <a:gd name="connsiteX202" fmla="*/ 7934 w 10000"/>
                <a:gd name="connsiteY202" fmla="*/ 5243 h 10000"/>
                <a:gd name="connsiteX203" fmla="*/ 8027 w 10000"/>
                <a:gd name="connsiteY203" fmla="*/ 5234 h 10000"/>
                <a:gd name="connsiteX204" fmla="*/ 8038 w 10000"/>
                <a:gd name="connsiteY204" fmla="*/ 5167 h 10000"/>
                <a:gd name="connsiteX205" fmla="*/ 8159 w 10000"/>
                <a:gd name="connsiteY205" fmla="*/ 5167 h 10000"/>
                <a:gd name="connsiteX206" fmla="*/ 8110 w 10000"/>
                <a:gd name="connsiteY206" fmla="*/ 5251 h 10000"/>
                <a:gd name="connsiteX207" fmla="*/ 8226 w 10000"/>
                <a:gd name="connsiteY207" fmla="*/ 5292 h 10000"/>
                <a:gd name="connsiteX208" fmla="*/ 8205 w 10000"/>
                <a:gd name="connsiteY208" fmla="*/ 5368 h 10000"/>
                <a:gd name="connsiteX209" fmla="*/ 8027 w 10000"/>
                <a:gd name="connsiteY209" fmla="*/ 5377 h 10000"/>
                <a:gd name="connsiteX210" fmla="*/ 7899 w 10000"/>
                <a:gd name="connsiteY210" fmla="*/ 5427 h 10000"/>
                <a:gd name="connsiteX211" fmla="*/ 7782 w 10000"/>
                <a:gd name="connsiteY211" fmla="*/ 5454 h 10000"/>
                <a:gd name="connsiteX212" fmla="*/ 7782 w 10000"/>
                <a:gd name="connsiteY212" fmla="*/ 5571 h 10000"/>
                <a:gd name="connsiteX213" fmla="*/ 7899 w 10000"/>
                <a:gd name="connsiteY213" fmla="*/ 5698 h 10000"/>
                <a:gd name="connsiteX214" fmla="*/ 7803 w 10000"/>
                <a:gd name="connsiteY214" fmla="*/ 5815 h 10000"/>
                <a:gd name="connsiteX215" fmla="*/ 7613 w 10000"/>
                <a:gd name="connsiteY215" fmla="*/ 5830 h 10000"/>
                <a:gd name="connsiteX216" fmla="*/ 7638 w 10000"/>
                <a:gd name="connsiteY216" fmla="*/ 5965 h 10000"/>
                <a:gd name="connsiteX217" fmla="*/ 7627 w 10000"/>
                <a:gd name="connsiteY217" fmla="*/ 6051 h 10000"/>
                <a:gd name="connsiteX218" fmla="*/ 7567 w 10000"/>
                <a:gd name="connsiteY218" fmla="*/ 6092 h 10000"/>
                <a:gd name="connsiteX219" fmla="*/ 7449 w 10000"/>
                <a:gd name="connsiteY219" fmla="*/ 6058 h 10000"/>
                <a:gd name="connsiteX220" fmla="*/ 7345 w 10000"/>
                <a:gd name="connsiteY220" fmla="*/ 5949 h 10000"/>
                <a:gd name="connsiteX221" fmla="*/ 7226 w 10000"/>
                <a:gd name="connsiteY221" fmla="*/ 6034 h 10000"/>
                <a:gd name="connsiteX222" fmla="*/ 7108 w 10000"/>
                <a:gd name="connsiteY222" fmla="*/ 5975 h 10000"/>
                <a:gd name="connsiteX223" fmla="*/ 7095 w 10000"/>
                <a:gd name="connsiteY223" fmla="*/ 5942 h 10000"/>
                <a:gd name="connsiteX224" fmla="*/ 6928 w 10000"/>
                <a:gd name="connsiteY224" fmla="*/ 5865 h 10000"/>
                <a:gd name="connsiteX225" fmla="*/ 6882 w 10000"/>
                <a:gd name="connsiteY225" fmla="*/ 5882 h 10000"/>
                <a:gd name="connsiteX226" fmla="*/ 6905 w 10000"/>
                <a:gd name="connsiteY226" fmla="*/ 5975 h 10000"/>
                <a:gd name="connsiteX227" fmla="*/ 6812 w 10000"/>
                <a:gd name="connsiteY227" fmla="*/ 6092 h 10000"/>
                <a:gd name="connsiteX228" fmla="*/ 6882 w 10000"/>
                <a:gd name="connsiteY228" fmla="*/ 6118 h 10000"/>
                <a:gd name="connsiteX229" fmla="*/ 7014 w 10000"/>
                <a:gd name="connsiteY229" fmla="*/ 6100 h 10000"/>
                <a:gd name="connsiteX230" fmla="*/ 7037 w 10000"/>
                <a:gd name="connsiteY230" fmla="*/ 6142 h 10000"/>
                <a:gd name="connsiteX231" fmla="*/ 7014 w 10000"/>
                <a:gd name="connsiteY231" fmla="*/ 6194 h 10000"/>
                <a:gd name="connsiteX232" fmla="*/ 7060 w 10000"/>
                <a:gd name="connsiteY232" fmla="*/ 6260 h 10000"/>
                <a:gd name="connsiteX233" fmla="*/ 7166 w 10000"/>
                <a:gd name="connsiteY233" fmla="*/ 6304 h 10000"/>
                <a:gd name="connsiteX234" fmla="*/ 7143 w 10000"/>
                <a:gd name="connsiteY234" fmla="*/ 6405 h 10000"/>
                <a:gd name="connsiteX235" fmla="*/ 7213 w 10000"/>
                <a:gd name="connsiteY235" fmla="*/ 6455 h 10000"/>
                <a:gd name="connsiteX236" fmla="*/ 7129 w 10000"/>
                <a:gd name="connsiteY236" fmla="*/ 6505 h 10000"/>
                <a:gd name="connsiteX237" fmla="*/ 7108 w 10000"/>
                <a:gd name="connsiteY237" fmla="*/ 6689 h 10000"/>
                <a:gd name="connsiteX238" fmla="*/ 7060 w 10000"/>
                <a:gd name="connsiteY238" fmla="*/ 6697 h 10000"/>
                <a:gd name="connsiteX239" fmla="*/ 7118 w 10000"/>
                <a:gd name="connsiteY239" fmla="*/ 6781 h 10000"/>
                <a:gd name="connsiteX240" fmla="*/ 7129 w 10000"/>
                <a:gd name="connsiteY240" fmla="*/ 6924 h 10000"/>
                <a:gd name="connsiteX241" fmla="*/ 7189 w 10000"/>
                <a:gd name="connsiteY241" fmla="*/ 6958 h 10000"/>
                <a:gd name="connsiteX242" fmla="*/ 7203 w 10000"/>
                <a:gd name="connsiteY242" fmla="*/ 7002 h 10000"/>
                <a:gd name="connsiteX243" fmla="*/ 7249 w 10000"/>
                <a:gd name="connsiteY243" fmla="*/ 7010 h 10000"/>
                <a:gd name="connsiteX244" fmla="*/ 7257 w 10000"/>
                <a:gd name="connsiteY244" fmla="*/ 7093 h 10000"/>
                <a:gd name="connsiteX245" fmla="*/ 7236 w 10000"/>
                <a:gd name="connsiteY245" fmla="*/ 7153 h 10000"/>
                <a:gd name="connsiteX246" fmla="*/ 7358 w 10000"/>
                <a:gd name="connsiteY246" fmla="*/ 7187 h 10000"/>
                <a:gd name="connsiteX247" fmla="*/ 7532 w 10000"/>
                <a:gd name="connsiteY247" fmla="*/ 7117 h 10000"/>
                <a:gd name="connsiteX248" fmla="*/ 7791 w 10000"/>
                <a:gd name="connsiteY248" fmla="*/ 6984 h 10000"/>
                <a:gd name="connsiteX249" fmla="*/ 7863 w 10000"/>
                <a:gd name="connsiteY249" fmla="*/ 6984 h 10000"/>
                <a:gd name="connsiteX250" fmla="*/ 7863 w 10000"/>
                <a:gd name="connsiteY250" fmla="*/ 7085 h 10000"/>
                <a:gd name="connsiteX251" fmla="*/ 7911 w 10000"/>
                <a:gd name="connsiteY251" fmla="*/ 7101 h 10000"/>
                <a:gd name="connsiteX252" fmla="*/ 7992 w 10000"/>
                <a:gd name="connsiteY252" fmla="*/ 7220 h 10000"/>
                <a:gd name="connsiteX253" fmla="*/ 8050 w 10000"/>
                <a:gd name="connsiteY253" fmla="*/ 7229 h 10000"/>
                <a:gd name="connsiteX254" fmla="*/ 8015 w 10000"/>
                <a:gd name="connsiteY254" fmla="*/ 7296 h 10000"/>
                <a:gd name="connsiteX255" fmla="*/ 8110 w 10000"/>
                <a:gd name="connsiteY255" fmla="*/ 7447 h 10000"/>
                <a:gd name="connsiteX256" fmla="*/ 8110 w 10000"/>
                <a:gd name="connsiteY256" fmla="*/ 7522 h 10000"/>
                <a:gd name="connsiteX257" fmla="*/ 8159 w 10000"/>
                <a:gd name="connsiteY257" fmla="*/ 7608 h 10000"/>
                <a:gd name="connsiteX258" fmla="*/ 8085 w 10000"/>
                <a:gd name="connsiteY258" fmla="*/ 7674 h 10000"/>
                <a:gd name="connsiteX259" fmla="*/ 8004 w 10000"/>
                <a:gd name="connsiteY259" fmla="*/ 7666 h 10000"/>
                <a:gd name="connsiteX260" fmla="*/ 8004 w 10000"/>
                <a:gd name="connsiteY260" fmla="*/ 7709 h 10000"/>
                <a:gd name="connsiteX261" fmla="*/ 8085 w 10000"/>
                <a:gd name="connsiteY261" fmla="*/ 7758 h 10000"/>
                <a:gd name="connsiteX262" fmla="*/ 8122 w 10000"/>
                <a:gd name="connsiteY262" fmla="*/ 7725 h 10000"/>
                <a:gd name="connsiteX263" fmla="*/ 8193 w 10000"/>
                <a:gd name="connsiteY263" fmla="*/ 7800 h 10000"/>
                <a:gd name="connsiteX264" fmla="*/ 8277 w 10000"/>
                <a:gd name="connsiteY264" fmla="*/ 7800 h 10000"/>
                <a:gd name="connsiteX265" fmla="*/ 8226 w 10000"/>
                <a:gd name="connsiteY265" fmla="*/ 8012 h 10000"/>
                <a:gd name="connsiteX266" fmla="*/ 8193 w 10000"/>
                <a:gd name="connsiteY266" fmla="*/ 8054 h 10000"/>
                <a:gd name="connsiteX267" fmla="*/ 8085 w 10000"/>
                <a:gd name="connsiteY267" fmla="*/ 8037 h 10000"/>
                <a:gd name="connsiteX268" fmla="*/ 7957 w 10000"/>
                <a:gd name="connsiteY268" fmla="*/ 8062 h 10000"/>
                <a:gd name="connsiteX269" fmla="*/ 7911 w 10000"/>
                <a:gd name="connsiteY269" fmla="*/ 8112 h 10000"/>
                <a:gd name="connsiteX270" fmla="*/ 7899 w 10000"/>
                <a:gd name="connsiteY270" fmla="*/ 8163 h 10000"/>
                <a:gd name="connsiteX271" fmla="*/ 7818 w 10000"/>
                <a:gd name="connsiteY271" fmla="*/ 8220 h 10000"/>
                <a:gd name="connsiteX272" fmla="*/ 7687 w 10000"/>
                <a:gd name="connsiteY272" fmla="*/ 8230 h 10000"/>
                <a:gd name="connsiteX273" fmla="*/ 7661 w 10000"/>
                <a:gd name="connsiteY273" fmla="*/ 8255 h 10000"/>
                <a:gd name="connsiteX274" fmla="*/ 7578 w 10000"/>
                <a:gd name="connsiteY274" fmla="*/ 8212 h 10000"/>
                <a:gd name="connsiteX275" fmla="*/ 7499 w 10000"/>
                <a:gd name="connsiteY275" fmla="*/ 8220 h 10000"/>
                <a:gd name="connsiteX276" fmla="*/ 7449 w 10000"/>
                <a:gd name="connsiteY276" fmla="*/ 8188 h 10000"/>
                <a:gd name="connsiteX277" fmla="*/ 7345 w 10000"/>
                <a:gd name="connsiteY277" fmla="*/ 8171 h 10000"/>
                <a:gd name="connsiteX278" fmla="*/ 7368 w 10000"/>
                <a:gd name="connsiteY278" fmla="*/ 8230 h 10000"/>
                <a:gd name="connsiteX279" fmla="*/ 7319 w 10000"/>
                <a:gd name="connsiteY279" fmla="*/ 8289 h 10000"/>
                <a:gd name="connsiteX280" fmla="*/ 7143 w 10000"/>
                <a:gd name="connsiteY280" fmla="*/ 8281 h 10000"/>
                <a:gd name="connsiteX281" fmla="*/ 7085 w 10000"/>
                <a:gd name="connsiteY281" fmla="*/ 8255 h 10000"/>
                <a:gd name="connsiteX282" fmla="*/ 6990 w 10000"/>
                <a:gd name="connsiteY282" fmla="*/ 8281 h 10000"/>
                <a:gd name="connsiteX283" fmla="*/ 6977 w 10000"/>
                <a:gd name="connsiteY283" fmla="*/ 8364 h 10000"/>
                <a:gd name="connsiteX284" fmla="*/ 6799 w 10000"/>
                <a:gd name="connsiteY284" fmla="*/ 8458 h 10000"/>
                <a:gd name="connsiteX285" fmla="*/ 6741 w 10000"/>
                <a:gd name="connsiteY285" fmla="*/ 8407 h 10000"/>
                <a:gd name="connsiteX286" fmla="*/ 6613 w 10000"/>
                <a:gd name="connsiteY286" fmla="*/ 8431 h 10000"/>
                <a:gd name="connsiteX287" fmla="*/ 6530 w 10000"/>
                <a:gd name="connsiteY287" fmla="*/ 8458 h 10000"/>
                <a:gd name="connsiteX288" fmla="*/ 6518 w 10000"/>
                <a:gd name="connsiteY288" fmla="*/ 8498 h 10000"/>
                <a:gd name="connsiteX289" fmla="*/ 6336 w 10000"/>
                <a:gd name="connsiteY289" fmla="*/ 8591 h 10000"/>
                <a:gd name="connsiteX290" fmla="*/ 6236 w 10000"/>
                <a:gd name="connsiteY290" fmla="*/ 8574 h 10000"/>
                <a:gd name="connsiteX291" fmla="*/ 6128 w 10000"/>
                <a:gd name="connsiteY291" fmla="*/ 8607 h 10000"/>
                <a:gd name="connsiteX292" fmla="*/ 6045 w 10000"/>
                <a:gd name="connsiteY292" fmla="*/ 8660 h 10000"/>
                <a:gd name="connsiteX293" fmla="*/ 5927 w 10000"/>
                <a:gd name="connsiteY293" fmla="*/ 8693 h 10000"/>
                <a:gd name="connsiteX294" fmla="*/ 5936 w 10000"/>
                <a:gd name="connsiteY294" fmla="*/ 8742 h 10000"/>
                <a:gd name="connsiteX295" fmla="*/ 5834 w 10000"/>
                <a:gd name="connsiteY295" fmla="*/ 8776 h 10000"/>
                <a:gd name="connsiteX296" fmla="*/ 5677 w 10000"/>
                <a:gd name="connsiteY296" fmla="*/ 8920 h 10000"/>
                <a:gd name="connsiteX297" fmla="*/ 5656 w 10000"/>
                <a:gd name="connsiteY297" fmla="*/ 8980 h 10000"/>
                <a:gd name="connsiteX298" fmla="*/ 5607 w 10000"/>
                <a:gd name="connsiteY298" fmla="*/ 8962 h 10000"/>
                <a:gd name="connsiteX299" fmla="*/ 5631 w 10000"/>
                <a:gd name="connsiteY299" fmla="*/ 8920 h 10000"/>
                <a:gd name="connsiteX300" fmla="*/ 5478 w 10000"/>
                <a:gd name="connsiteY300" fmla="*/ 8702 h 10000"/>
                <a:gd name="connsiteX301" fmla="*/ 5478 w 10000"/>
                <a:gd name="connsiteY301" fmla="*/ 8616 h 10000"/>
                <a:gd name="connsiteX302" fmla="*/ 5410 w 10000"/>
                <a:gd name="connsiteY302" fmla="*/ 8616 h 10000"/>
                <a:gd name="connsiteX303" fmla="*/ 5191 w 10000"/>
                <a:gd name="connsiteY303" fmla="*/ 8533 h 10000"/>
                <a:gd name="connsiteX304" fmla="*/ 5066 w 10000"/>
                <a:gd name="connsiteY304" fmla="*/ 8574 h 10000"/>
                <a:gd name="connsiteX305" fmla="*/ 5029 w 10000"/>
                <a:gd name="connsiteY305" fmla="*/ 8625 h 10000"/>
                <a:gd name="connsiteX306" fmla="*/ 5122 w 10000"/>
                <a:gd name="connsiteY306" fmla="*/ 8684 h 10000"/>
                <a:gd name="connsiteX307" fmla="*/ 5145 w 10000"/>
                <a:gd name="connsiteY307" fmla="*/ 8734 h 10000"/>
                <a:gd name="connsiteX308" fmla="*/ 5087 w 10000"/>
                <a:gd name="connsiteY308" fmla="*/ 8785 h 10000"/>
                <a:gd name="connsiteX309" fmla="*/ 5100 w 10000"/>
                <a:gd name="connsiteY309" fmla="*/ 8826 h 10000"/>
                <a:gd name="connsiteX310" fmla="*/ 5077 w 10000"/>
                <a:gd name="connsiteY310" fmla="*/ 8912 h 10000"/>
                <a:gd name="connsiteX311" fmla="*/ 5087 w 10000"/>
                <a:gd name="connsiteY311" fmla="*/ 8996 h 10000"/>
                <a:gd name="connsiteX312" fmla="*/ 5159 w 10000"/>
                <a:gd name="connsiteY312" fmla="*/ 9130 h 10000"/>
                <a:gd name="connsiteX313" fmla="*/ 5087 w 10000"/>
                <a:gd name="connsiteY313" fmla="*/ 9179 h 10000"/>
                <a:gd name="connsiteX314" fmla="*/ 5100 w 10000"/>
                <a:gd name="connsiteY314" fmla="*/ 9224 h 10000"/>
                <a:gd name="connsiteX315" fmla="*/ 5040 w 10000"/>
                <a:gd name="connsiteY315" fmla="*/ 9240 h 10000"/>
                <a:gd name="connsiteX316" fmla="*/ 5006 w 10000"/>
                <a:gd name="connsiteY316" fmla="*/ 9265 h 10000"/>
                <a:gd name="connsiteX317" fmla="*/ 4779 w 10000"/>
                <a:gd name="connsiteY317" fmla="*/ 9248 h 10000"/>
                <a:gd name="connsiteX318" fmla="*/ 4745 w 10000"/>
                <a:gd name="connsiteY318" fmla="*/ 9197 h 10000"/>
                <a:gd name="connsiteX319" fmla="*/ 4673 w 10000"/>
                <a:gd name="connsiteY319" fmla="*/ 9232 h 10000"/>
                <a:gd name="connsiteX320" fmla="*/ 4522 w 10000"/>
                <a:gd name="connsiteY320" fmla="*/ 9214 h 10000"/>
                <a:gd name="connsiteX321" fmla="*/ 4416 w 10000"/>
                <a:gd name="connsiteY321" fmla="*/ 9240 h 10000"/>
                <a:gd name="connsiteX322" fmla="*/ 4354 w 10000"/>
                <a:gd name="connsiteY322" fmla="*/ 9062 h 10000"/>
                <a:gd name="connsiteX323" fmla="*/ 4295 w 10000"/>
                <a:gd name="connsiteY323" fmla="*/ 9055 h 10000"/>
                <a:gd name="connsiteX324" fmla="*/ 4224 w 10000"/>
                <a:gd name="connsiteY324" fmla="*/ 8945 h 10000"/>
                <a:gd name="connsiteX325" fmla="*/ 4263 w 10000"/>
                <a:gd name="connsiteY325" fmla="*/ 8895 h 10000"/>
                <a:gd name="connsiteX326" fmla="*/ 4344 w 10000"/>
                <a:gd name="connsiteY326" fmla="*/ 8920 h 10000"/>
                <a:gd name="connsiteX327" fmla="*/ 4381 w 10000"/>
                <a:gd name="connsiteY327" fmla="*/ 8860 h 10000"/>
                <a:gd name="connsiteX328" fmla="*/ 4323 w 10000"/>
                <a:gd name="connsiteY328" fmla="*/ 8818 h 10000"/>
                <a:gd name="connsiteX329" fmla="*/ 4354 w 10000"/>
                <a:gd name="connsiteY329" fmla="*/ 8776 h 10000"/>
                <a:gd name="connsiteX330" fmla="*/ 4203 w 10000"/>
                <a:gd name="connsiteY330" fmla="*/ 8693 h 10000"/>
                <a:gd name="connsiteX331" fmla="*/ 4213 w 10000"/>
                <a:gd name="connsiteY331" fmla="*/ 8650 h 10000"/>
                <a:gd name="connsiteX332" fmla="*/ 4120 w 10000"/>
                <a:gd name="connsiteY332" fmla="*/ 8607 h 10000"/>
                <a:gd name="connsiteX333" fmla="*/ 4178 w 10000"/>
                <a:gd name="connsiteY333" fmla="*/ 8559 h 10000"/>
                <a:gd name="connsiteX334" fmla="*/ 4154 w 10000"/>
                <a:gd name="connsiteY334" fmla="*/ 8498 h 10000"/>
                <a:gd name="connsiteX335" fmla="*/ 4048 w 10000"/>
                <a:gd name="connsiteY335" fmla="*/ 8407 h 10000"/>
                <a:gd name="connsiteX336" fmla="*/ 3979 w 10000"/>
                <a:gd name="connsiteY336" fmla="*/ 8329 h 10000"/>
                <a:gd name="connsiteX337" fmla="*/ 3837 w 10000"/>
                <a:gd name="connsiteY337" fmla="*/ 8364 h 10000"/>
                <a:gd name="connsiteX338" fmla="*/ 3756 w 10000"/>
                <a:gd name="connsiteY338" fmla="*/ 8356 h 10000"/>
                <a:gd name="connsiteX339" fmla="*/ 3708 w 10000"/>
                <a:gd name="connsiteY339" fmla="*/ 8431 h 10000"/>
                <a:gd name="connsiteX340" fmla="*/ 3544 w 10000"/>
                <a:gd name="connsiteY340" fmla="*/ 8440 h 10000"/>
                <a:gd name="connsiteX341" fmla="*/ 3482 w 10000"/>
                <a:gd name="connsiteY341" fmla="*/ 8431 h 10000"/>
                <a:gd name="connsiteX342" fmla="*/ 3342 w 10000"/>
                <a:gd name="connsiteY342" fmla="*/ 8490 h 10000"/>
                <a:gd name="connsiteX343" fmla="*/ 3356 w 10000"/>
                <a:gd name="connsiteY343" fmla="*/ 8607 h 10000"/>
                <a:gd name="connsiteX344" fmla="*/ 3319 w 10000"/>
                <a:gd name="connsiteY344" fmla="*/ 8684 h 10000"/>
                <a:gd name="connsiteX345" fmla="*/ 3319 w 10000"/>
                <a:gd name="connsiteY345" fmla="*/ 8750 h 10000"/>
                <a:gd name="connsiteX346" fmla="*/ 3199 w 10000"/>
                <a:gd name="connsiteY346" fmla="*/ 8802 h 10000"/>
                <a:gd name="connsiteX347" fmla="*/ 3070 w 10000"/>
                <a:gd name="connsiteY347" fmla="*/ 8811 h 10000"/>
                <a:gd name="connsiteX348" fmla="*/ 3033 w 10000"/>
                <a:gd name="connsiteY348" fmla="*/ 8785 h 10000"/>
                <a:gd name="connsiteX349" fmla="*/ 2917 w 10000"/>
                <a:gd name="connsiteY349" fmla="*/ 8759 h 10000"/>
                <a:gd name="connsiteX350" fmla="*/ 2850 w 10000"/>
                <a:gd name="connsiteY350" fmla="*/ 8811 h 10000"/>
                <a:gd name="connsiteX351" fmla="*/ 2832 w 10000"/>
                <a:gd name="connsiteY351" fmla="*/ 8860 h 10000"/>
                <a:gd name="connsiteX352" fmla="*/ 2762 w 10000"/>
                <a:gd name="connsiteY352" fmla="*/ 8869 h 10000"/>
                <a:gd name="connsiteX353" fmla="*/ 2751 w 10000"/>
                <a:gd name="connsiteY353" fmla="*/ 8920 h 10000"/>
                <a:gd name="connsiteX354" fmla="*/ 2623 w 10000"/>
                <a:gd name="connsiteY354" fmla="*/ 8802 h 10000"/>
                <a:gd name="connsiteX355" fmla="*/ 2040 w 10000"/>
                <a:gd name="connsiteY355" fmla="*/ 9278 h 10000"/>
                <a:gd name="connsiteX356" fmla="*/ 1182 w 10000"/>
                <a:gd name="connsiteY356" fmla="*/ 9449 h 10000"/>
                <a:gd name="connsiteX357" fmla="*/ 1275 w 10000"/>
                <a:gd name="connsiteY357" fmla="*/ 9779 h 10000"/>
                <a:gd name="connsiteX358" fmla="*/ 647 w 10000"/>
                <a:gd name="connsiteY358" fmla="*/ 9884 h 10000"/>
                <a:gd name="connsiteX359" fmla="*/ 426 w 10000"/>
                <a:gd name="connsiteY359" fmla="*/ 9912 h 10000"/>
                <a:gd name="connsiteX360" fmla="*/ 389 w 10000"/>
                <a:gd name="connsiteY360" fmla="*/ 9998 h 10000"/>
                <a:gd name="connsiteX361" fmla="*/ 238 w 10000"/>
                <a:gd name="connsiteY361" fmla="*/ 9980 h 10000"/>
                <a:gd name="connsiteX362" fmla="*/ 107 w 10000"/>
                <a:gd name="connsiteY362" fmla="*/ 9938 h 10000"/>
                <a:gd name="connsiteX363" fmla="*/ 0 w 10000"/>
                <a:gd name="connsiteY363" fmla="*/ 9964 h 10000"/>
                <a:gd name="connsiteX364" fmla="*/ 602 w 10000"/>
                <a:gd name="connsiteY364" fmla="*/ 6773 h 10000"/>
                <a:gd name="connsiteX365" fmla="*/ 874 w 10000"/>
                <a:gd name="connsiteY365" fmla="*/ 6781 h 10000"/>
                <a:gd name="connsiteX366" fmla="*/ 967 w 10000"/>
                <a:gd name="connsiteY366" fmla="*/ 6807 h 10000"/>
                <a:gd name="connsiteX367" fmla="*/ 1168 w 10000"/>
                <a:gd name="connsiteY367" fmla="*/ 6681 h 10000"/>
                <a:gd name="connsiteX368" fmla="*/ 1275 w 10000"/>
                <a:gd name="connsiteY368" fmla="*/ 6672 h 10000"/>
                <a:gd name="connsiteX369" fmla="*/ 1369 w 10000"/>
                <a:gd name="connsiteY369" fmla="*/ 6597 h 10000"/>
                <a:gd name="connsiteX370" fmla="*/ 1487 w 10000"/>
                <a:gd name="connsiteY370" fmla="*/ 6540 h 10000"/>
                <a:gd name="connsiteX371" fmla="*/ 1605 w 10000"/>
                <a:gd name="connsiteY371" fmla="*/ 6413 h 10000"/>
                <a:gd name="connsiteX372" fmla="*/ 1629 w 10000"/>
                <a:gd name="connsiteY372" fmla="*/ 6337 h 10000"/>
                <a:gd name="connsiteX373" fmla="*/ 1770 w 10000"/>
                <a:gd name="connsiteY373" fmla="*/ 6304 h 10000"/>
                <a:gd name="connsiteX374" fmla="*/ 1936 w 10000"/>
                <a:gd name="connsiteY374" fmla="*/ 6345 h 10000"/>
                <a:gd name="connsiteX375" fmla="*/ 2077 w 10000"/>
                <a:gd name="connsiteY375" fmla="*/ 6329 h 10000"/>
                <a:gd name="connsiteX376" fmla="*/ 2221 w 10000"/>
                <a:gd name="connsiteY376" fmla="*/ 6337 h 10000"/>
                <a:gd name="connsiteX377" fmla="*/ 2470 w 10000"/>
                <a:gd name="connsiteY377" fmla="*/ 6284 h 10000"/>
                <a:gd name="connsiteX378" fmla="*/ 2632 w 10000"/>
                <a:gd name="connsiteY378" fmla="*/ 6159 h 10000"/>
                <a:gd name="connsiteX379" fmla="*/ 2700 w 10000"/>
                <a:gd name="connsiteY379" fmla="*/ 6118 h 10000"/>
                <a:gd name="connsiteX380" fmla="*/ 2811 w 10000"/>
                <a:gd name="connsiteY380" fmla="*/ 6118 h 10000"/>
                <a:gd name="connsiteX381" fmla="*/ 2892 w 10000"/>
                <a:gd name="connsiteY381" fmla="*/ 6051 h 10000"/>
                <a:gd name="connsiteX382" fmla="*/ 2859 w 10000"/>
                <a:gd name="connsiteY382" fmla="*/ 5975 h 10000"/>
                <a:gd name="connsiteX383" fmla="*/ 2882 w 10000"/>
                <a:gd name="connsiteY383" fmla="*/ 5908 h 10000"/>
                <a:gd name="connsiteX384" fmla="*/ 2989 w 10000"/>
                <a:gd name="connsiteY384" fmla="*/ 5782 h 10000"/>
                <a:gd name="connsiteX385" fmla="*/ 3102 w 10000"/>
                <a:gd name="connsiteY385" fmla="*/ 5664 h 10000"/>
                <a:gd name="connsiteX386" fmla="*/ 3449 w 10000"/>
                <a:gd name="connsiteY386" fmla="*/ 5307 h 10000"/>
                <a:gd name="connsiteX387" fmla="*/ 3627 w 10000"/>
                <a:gd name="connsiteY387" fmla="*/ 5435 h 10000"/>
                <a:gd name="connsiteX388" fmla="*/ 3991 w 10000"/>
                <a:gd name="connsiteY388" fmla="*/ 5975 h 10000"/>
                <a:gd name="connsiteX0" fmla="*/ 2780 w 10000"/>
                <a:gd name="connsiteY0" fmla="*/ 5565 h 10000"/>
                <a:gd name="connsiteX1" fmla="*/ 3548 w 10000"/>
                <a:gd name="connsiteY1" fmla="*/ 5039 h 10000"/>
                <a:gd name="connsiteX2" fmla="*/ 3685 w 10000"/>
                <a:gd name="connsiteY2" fmla="*/ 5612 h 10000"/>
                <a:gd name="connsiteX3" fmla="*/ 3696 w 10000"/>
                <a:gd name="connsiteY3" fmla="*/ 5537 h 10000"/>
                <a:gd name="connsiteX4" fmla="*/ 3731 w 10000"/>
                <a:gd name="connsiteY4" fmla="*/ 5487 h 10000"/>
                <a:gd name="connsiteX5" fmla="*/ 3719 w 10000"/>
                <a:gd name="connsiteY5" fmla="*/ 5454 h 10000"/>
                <a:gd name="connsiteX6" fmla="*/ 3837 w 10000"/>
                <a:gd name="connsiteY6" fmla="*/ 5427 h 10000"/>
                <a:gd name="connsiteX7" fmla="*/ 3919 w 10000"/>
                <a:gd name="connsiteY7" fmla="*/ 5495 h 10000"/>
                <a:gd name="connsiteX8" fmla="*/ 4037 w 10000"/>
                <a:gd name="connsiteY8" fmla="*/ 5469 h 10000"/>
                <a:gd name="connsiteX9" fmla="*/ 4074 w 10000"/>
                <a:gd name="connsiteY9" fmla="*/ 5427 h 10000"/>
                <a:gd name="connsiteX10" fmla="*/ 4169 w 10000"/>
                <a:gd name="connsiteY10" fmla="*/ 5411 h 10000"/>
                <a:gd name="connsiteX11" fmla="*/ 4365 w 10000"/>
                <a:gd name="connsiteY11" fmla="*/ 5327 h 10000"/>
                <a:gd name="connsiteX12" fmla="*/ 4555 w 10000"/>
                <a:gd name="connsiteY12" fmla="*/ 5360 h 10000"/>
                <a:gd name="connsiteX13" fmla="*/ 4606 w 10000"/>
                <a:gd name="connsiteY13" fmla="*/ 5343 h 10000"/>
                <a:gd name="connsiteX14" fmla="*/ 4708 w 10000"/>
                <a:gd name="connsiteY14" fmla="*/ 5368 h 10000"/>
                <a:gd name="connsiteX15" fmla="*/ 4758 w 10000"/>
                <a:gd name="connsiteY15" fmla="*/ 5300 h 10000"/>
                <a:gd name="connsiteX16" fmla="*/ 4804 w 10000"/>
                <a:gd name="connsiteY16" fmla="*/ 5334 h 10000"/>
                <a:gd name="connsiteX17" fmla="*/ 4876 w 10000"/>
                <a:gd name="connsiteY17" fmla="*/ 5327 h 10000"/>
                <a:gd name="connsiteX18" fmla="*/ 4957 w 10000"/>
                <a:gd name="connsiteY18" fmla="*/ 5401 h 10000"/>
                <a:gd name="connsiteX19" fmla="*/ 5050 w 10000"/>
                <a:gd name="connsiteY19" fmla="*/ 5393 h 10000"/>
                <a:gd name="connsiteX20" fmla="*/ 5135 w 10000"/>
                <a:gd name="connsiteY20" fmla="*/ 5427 h 10000"/>
                <a:gd name="connsiteX21" fmla="*/ 5170 w 10000"/>
                <a:gd name="connsiteY21" fmla="*/ 5401 h 10000"/>
                <a:gd name="connsiteX22" fmla="*/ 4438 w 10000"/>
                <a:gd name="connsiteY22" fmla="*/ 5883 h 10000"/>
                <a:gd name="connsiteX23" fmla="*/ 3897 w 10000"/>
                <a:gd name="connsiteY23" fmla="*/ 5893 h 10000"/>
                <a:gd name="connsiteX24" fmla="*/ 3282 w 10000"/>
                <a:gd name="connsiteY24" fmla="*/ 8533 h 10000"/>
                <a:gd name="connsiteX25" fmla="*/ 5536 w 10000"/>
                <a:gd name="connsiteY25" fmla="*/ 5351 h 10000"/>
                <a:gd name="connsiteX26" fmla="*/ 5536 w 10000"/>
                <a:gd name="connsiteY26" fmla="*/ 5209 h 10000"/>
                <a:gd name="connsiteX27" fmla="*/ 5492 w 10000"/>
                <a:gd name="connsiteY27" fmla="*/ 5192 h 10000"/>
                <a:gd name="connsiteX28" fmla="*/ 5455 w 10000"/>
                <a:gd name="connsiteY28" fmla="*/ 5091 h 10000"/>
                <a:gd name="connsiteX29" fmla="*/ 5385 w 10000"/>
                <a:gd name="connsiteY29" fmla="*/ 4990 h 10000"/>
                <a:gd name="connsiteX30" fmla="*/ 5276 w 10000"/>
                <a:gd name="connsiteY30" fmla="*/ 4948 h 10000"/>
                <a:gd name="connsiteX31" fmla="*/ 5263 w 10000"/>
                <a:gd name="connsiteY31" fmla="*/ 4899 h 10000"/>
                <a:gd name="connsiteX32" fmla="*/ 5112 w 10000"/>
                <a:gd name="connsiteY32" fmla="*/ 4806 h 10000"/>
                <a:gd name="connsiteX33" fmla="*/ 5122 w 10000"/>
                <a:gd name="connsiteY33" fmla="*/ 4770 h 10000"/>
                <a:gd name="connsiteX34" fmla="*/ 4971 w 10000"/>
                <a:gd name="connsiteY34" fmla="*/ 4722 h 10000"/>
                <a:gd name="connsiteX35" fmla="*/ 4957 w 10000"/>
                <a:gd name="connsiteY35" fmla="*/ 4627 h 10000"/>
                <a:gd name="connsiteX36" fmla="*/ 4700 w 10000"/>
                <a:gd name="connsiteY36" fmla="*/ 4544 h 10000"/>
                <a:gd name="connsiteX37" fmla="*/ 4555 w 10000"/>
                <a:gd name="connsiteY37" fmla="*/ 4368 h 10000"/>
                <a:gd name="connsiteX38" fmla="*/ 4344 w 10000"/>
                <a:gd name="connsiteY38" fmla="*/ 4360 h 10000"/>
                <a:gd name="connsiteX39" fmla="*/ 4272 w 10000"/>
                <a:gd name="connsiteY39" fmla="*/ 4325 h 10000"/>
                <a:gd name="connsiteX40" fmla="*/ 4169 w 10000"/>
                <a:gd name="connsiteY40" fmla="*/ 4350 h 10000"/>
                <a:gd name="connsiteX41" fmla="*/ 4002 w 10000"/>
                <a:gd name="connsiteY41" fmla="*/ 4350 h 10000"/>
                <a:gd name="connsiteX42" fmla="*/ 3764 w 10000"/>
                <a:gd name="connsiteY42" fmla="*/ 4552 h 10000"/>
                <a:gd name="connsiteX43" fmla="*/ 3685 w 10000"/>
                <a:gd name="connsiteY43" fmla="*/ 4646 h 10000"/>
                <a:gd name="connsiteX44" fmla="*/ 3472 w 10000"/>
                <a:gd name="connsiteY44" fmla="*/ 4501 h 10000"/>
                <a:gd name="connsiteX45" fmla="*/ 3319 w 10000"/>
                <a:gd name="connsiteY45" fmla="*/ 4442 h 10000"/>
                <a:gd name="connsiteX46" fmla="*/ 3164 w 10000"/>
                <a:gd name="connsiteY46" fmla="*/ 4450 h 10000"/>
                <a:gd name="connsiteX47" fmla="*/ 3010 w 10000"/>
                <a:gd name="connsiteY47" fmla="*/ 4492 h 10000"/>
                <a:gd name="connsiteX48" fmla="*/ 2882 w 10000"/>
                <a:gd name="connsiteY48" fmla="*/ 4460 h 10000"/>
                <a:gd name="connsiteX49" fmla="*/ 2762 w 10000"/>
                <a:gd name="connsiteY49" fmla="*/ 4509 h 10000"/>
                <a:gd name="connsiteX50" fmla="*/ 2646 w 10000"/>
                <a:gd name="connsiteY50" fmla="*/ 4610 h 10000"/>
                <a:gd name="connsiteX51" fmla="*/ 2373 w 10000"/>
                <a:gd name="connsiteY51" fmla="*/ 4426 h 10000"/>
                <a:gd name="connsiteX52" fmla="*/ 2338 w 10000"/>
                <a:gd name="connsiteY52" fmla="*/ 4239 h 10000"/>
                <a:gd name="connsiteX53" fmla="*/ 2551 w 10000"/>
                <a:gd name="connsiteY53" fmla="*/ 4165 h 10000"/>
                <a:gd name="connsiteX54" fmla="*/ 2538 w 10000"/>
                <a:gd name="connsiteY54" fmla="*/ 3963 h 10000"/>
                <a:gd name="connsiteX55" fmla="*/ 2739 w 10000"/>
                <a:gd name="connsiteY55" fmla="*/ 3728 h 10000"/>
                <a:gd name="connsiteX56" fmla="*/ 2718 w 10000"/>
                <a:gd name="connsiteY56" fmla="*/ 3685 h 10000"/>
                <a:gd name="connsiteX57" fmla="*/ 3199 w 10000"/>
                <a:gd name="connsiteY57" fmla="*/ 2912 h 10000"/>
                <a:gd name="connsiteX58" fmla="*/ 3460 w 10000"/>
                <a:gd name="connsiteY58" fmla="*/ 3030 h 10000"/>
                <a:gd name="connsiteX59" fmla="*/ 3613 w 10000"/>
                <a:gd name="connsiteY59" fmla="*/ 3080 h 10000"/>
                <a:gd name="connsiteX60" fmla="*/ 3764 w 10000"/>
                <a:gd name="connsiteY60" fmla="*/ 3080 h 10000"/>
                <a:gd name="connsiteX61" fmla="*/ 4002 w 10000"/>
                <a:gd name="connsiteY61" fmla="*/ 3174 h 10000"/>
                <a:gd name="connsiteX62" fmla="*/ 4037 w 10000"/>
                <a:gd name="connsiteY62" fmla="*/ 3113 h 10000"/>
                <a:gd name="connsiteX63" fmla="*/ 4192 w 10000"/>
                <a:gd name="connsiteY63" fmla="*/ 3097 h 10000"/>
                <a:gd name="connsiteX64" fmla="*/ 4323 w 10000"/>
                <a:gd name="connsiteY64" fmla="*/ 2997 h 10000"/>
                <a:gd name="connsiteX65" fmla="*/ 4485 w 10000"/>
                <a:gd name="connsiteY65" fmla="*/ 2920 h 10000"/>
                <a:gd name="connsiteX66" fmla="*/ 4555 w 10000"/>
                <a:gd name="connsiteY66" fmla="*/ 2843 h 10000"/>
                <a:gd name="connsiteX67" fmla="*/ 4804 w 10000"/>
                <a:gd name="connsiteY67" fmla="*/ 2793 h 10000"/>
                <a:gd name="connsiteX68" fmla="*/ 4936 w 10000"/>
                <a:gd name="connsiteY68" fmla="*/ 2800 h 10000"/>
                <a:gd name="connsiteX69" fmla="*/ 5040 w 10000"/>
                <a:gd name="connsiteY69" fmla="*/ 2726 h 10000"/>
                <a:gd name="connsiteX70" fmla="*/ 5122 w 10000"/>
                <a:gd name="connsiteY70" fmla="*/ 2624 h 10000"/>
                <a:gd name="connsiteX71" fmla="*/ 5087 w 10000"/>
                <a:gd name="connsiteY71" fmla="*/ 2608 h 10000"/>
                <a:gd name="connsiteX72" fmla="*/ 5122 w 10000"/>
                <a:gd name="connsiteY72" fmla="*/ 2499 h 10000"/>
                <a:gd name="connsiteX73" fmla="*/ 4982 w 10000"/>
                <a:gd name="connsiteY73" fmla="*/ 2499 h 10000"/>
                <a:gd name="connsiteX74" fmla="*/ 5050 w 10000"/>
                <a:gd name="connsiteY74" fmla="*/ 2407 h 10000"/>
                <a:gd name="connsiteX75" fmla="*/ 5066 w 10000"/>
                <a:gd name="connsiteY75" fmla="*/ 2297 h 10000"/>
                <a:gd name="connsiteX76" fmla="*/ 5122 w 10000"/>
                <a:gd name="connsiteY76" fmla="*/ 2271 h 10000"/>
                <a:gd name="connsiteX77" fmla="*/ 5228 w 10000"/>
                <a:gd name="connsiteY77" fmla="*/ 2163 h 10000"/>
                <a:gd name="connsiteX78" fmla="*/ 5216 w 10000"/>
                <a:gd name="connsiteY78" fmla="*/ 2078 h 10000"/>
                <a:gd name="connsiteX79" fmla="*/ 5304 w 10000"/>
                <a:gd name="connsiteY79" fmla="*/ 1984 h 10000"/>
                <a:gd name="connsiteX80" fmla="*/ 5397 w 10000"/>
                <a:gd name="connsiteY80" fmla="*/ 1927 h 10000"/>
                <a:gd name="connsiteX81" fmla="*/ 5432 w 10000"/>
                <a:gd name="connsiteY81" fmla="*/ 1827 h 10000"/>
                <a:gd name="connsiteX82" fmla="*/ 5420 w 10000"/>
                <a:gd name="connsiteY82" fmla="*/ 1793 h 10000"/>
                <a:gd name="connsiteX83" fmla="*/ 5503 w 10000"/>
                <a:gd name="connsiteY83" fmla="*/ 1725 h 10000"/>
                <a:gd name="connsiteX84" fmla="*/ 5621 w 10000"/>
                <a:gd name="connsiteY84" fmla="*/ 1523 h 10000"/>
                <a:gd name="connsiteX85" fmla="*/ 5656 w 10000"/>
                <a:gd name="connsiteY85" fmla="*/ 1405 h 10000"/>
                <a:gd name="connsiteX86" fmla="*/ 5716 w 10000"/>
                <a:gd name="connsiteY86" fmla="*/ 1413 h 10000"/>
                <a:gd name="connsiteX87" fmla="*/ 5878 w 10000"/>
                <a:gd name="connsiteY87" fmla="*/ 1280 h 10000"/>
                <a:gd name="connsiteX88" fmla="*/ 6067 w 10000"/>
                <a:gd name="connsiteY88" fmla="*/ 1202 h 10000"/>
                <a:gd name="connsiteX89" fmla="*/ 6089 w 10000"/>
                <a:gd name="connsiteY89" fmla="*/ 1111 h 10000"/>
                <a:gd name="connsiteX90" fmla="*/ 6163 w 10000"/>
                <a:gd name="connsiteY90" fmla="*/ 1011 h 10000"/>
                <a:gd name="connsiteX91" fmla="*/ 6139 w 10000"/>
                <a:gd name="connsiteY91" fmla="*/ 933 h 10000"/>
                <a:gd name="connsiteX92" fmla="*/ 6045 w 10000"/>
                <a:gd name="connsiteY92" fmla="*/ 867 h 10000"/>
                <a:gd name="connsiteX93" fmla="*/ 6089 w 10000"/>
                <a:gd name="connsiteY93" fmla="*/ 782 h 10000"/>
                <a:gd name="connsiteX94" fmla="*/ 6089 w 10000"/>
                <a:gd name="connsiteY94" fmla="*/ 680 h 10000"/>
                <a:gd name="connsiteX95" fmla="*/ 5915 w 10000"/>
                <a:gd name="connsiteY95" fmla="*/ 598 h 10000"/>
                <a:gd name="connsiteX96" fmla="*/ 5739 w 10000"/>
                <a:gd name="connsiteY96" fmla="*/ 646 h 10000"/>
                <a:gd name="connsiteX97" fmla="*/ 5656 w 10000"/>
                <a:gd name="connsiteY97" fmla="*/ 646 h 10000"/>
                <a:gd name="connsiteX98" fmla="*/ 5621 w 10000"/>
                <a:gd name="connsiteY98" fmla="*/ 589 h 10000"/>
                <a:gd name="connsiteX99" fmla="*/ 5621 w 10000"/>
                <a:gd name="connsiteY99" fmla="*/ 481 h 10000"/>
                <a:gd name="connsiteX100" fmla="*/ 5845 w 10000"/>
                <a:gd name="connsiteY100" fmla="*/ 368 h 10000"/>
                <a:gd name="connsiteX101" fmla="*/ 5915 w 10000"/>
                <a:gd name="connsiteY101" fmla="*/ 278 h 10000"/>
                <a:gd name="connsiteX102" fmla="*/ 6056 w 10000"/>
                <a:gd name="connsiteY102" fmla="*/ 202 h 10000"/>
                <a:gd name="connsiteX103" fmla="*/ 6186 w 10000"/>
                <a:gd name="connsiteY103" fmla="*/ 60 h 10000"/>
                <a:gd name="connsiteX104" fmla="*/ 6280 w 10000"/>
                <a:gd name="connsiteY104" fmla="*/ 33 h 10000"/>
                <a:gd name="connsiteX105" fmla="*/ 6410 w 10000"/>
                <a:gd name="connsiteY105" fmla="*/ 49 h 10000"/>
                <a:gd name="connsiteX106" fmla="*/ 6683 w 10000"/>
                <a:gd name="connsiteY106" fmla="*/ 0 h 10000"/>
                <a:gd name="connsiteX107" fmla="*/ 6812 w 10000"/>
                <a:gd name="connsiteY107" fmla="*/ 83 h 10000"/>
                <a:gd name="connsiteX108" fmla="*/ 6799 w 10000"/>
                <a:gd name="connsiteY108" fmla="*/ 144 h 10000"/>
                <a:gd name="connsiteX109" fmla="*/ 6861 w 10000"/>
                <a:gd name="connsiteY109" fmla="*/ 170 h 10000"/>
                <a:gd name="connsiteX110" fmla="*/ 6905 w 10000"/>
                <a:gd name="connsiteY110" fmla="*/ 227 h 10000"/>
                <a:gd name="connsiteX111" fmla="*/ 6835 w 10000"/>
                <a:gd name="connsiteY111" fmla="*/ 293 h 10000"/>
                <a:gd name="connsiteX112" fmla="*/ 6741 w 10000"/>
                <a:gd name="connsiteY112" fmla="*/ 447 h 10000"/>
                <a:gd name="connsiteX113" fmla="*/ 6590 w 10000"/>
                <a:gd name="connsiteY113" fmla="*/ 564 h 10000"/>
                <a:gd name="connsiteX114" fmla="*/ 6447 w 10000"/>
                <a:gd name="connsiteY114" fmla="*/ 631 h 10000"/>
                <a:gd name="connsiteX115" fmla="*/ 6555 w 10000"/>
                <a:gd name="connsiteY115" fmla="*/ 657 h 10000"/>
                <a:gd name="connsiteX116" fmla="*/ 6694 w 10000"/>
                <a:gd name="connsiteY116" fmla="*/ 759 h 10000"/>
                <a:gd name="connsiteX117" fmla="*/ 6789 w 10000"/>
                <a:gd name="connsiteY117" fmla="*/ 767 h 10000"/>
                <a:gd name="connsiteX118" fmla="*/ 6835 w 10000"/>
                <a:gd name="connsiteY118" fmla="*/ 875 h 10000"/>
                <a:gd name="connsiteX119" fmla="*/ 6928 w 10000"/>
                <a:gd name="connsiteY119" fmla="*/ 899 h 10000"/>
                <a:gd name="connsiteX120" fmla="*/ 7002 w 10000"/>
                <a:gd name="connsiteY120" fmla="*/ 890 h 10000"/>
                <a:gd name="connsiteX121" fmla="*/ 7143 w 10000"/>
                <a:gd name="connsiteY121" fmla="*/ 725 h 10000"/>
                <a:gd name="connsiteX122" fmla="*/ 7273 w 10000"/>
                <a:gd name="connsiteY122" fmla="*/ 742 h 10000"/>
                <a:gd name="connsiteX123" fmla="*/ 7294 w 10000"/>
                <a:gd name="connsiteY123" fmla="*/ 790 h 10000"/>
                <a:gd name="connsiteX124" fmla="*/ 7389 w 10000"/>
                <a:gd name="connsiteY124" fmla="*/ 850 h 10000"/>
                <a:gd name="connsiteX125" fmla="*/ 7389 w 10000"/>
                <a:gd name="connsiteY125" fmla="*/ 890 h 10000"/>
                <a:gd name="connsiteX126" fmla="*/ 7472 w 10000"/>
                <a:gd name="connsiteY126" fmla="*/ 917 h 10000"/>
                <a:gd name="connsiteX127" fmla="*/ 7590 w 10000"/>
                <a:gd name="connsiteY127" fmla="*/ 917 h 10000"/>
                <a:gd name="connsiteX128" fmla="*/ 7603 w 10000"/>
                <a:gd name="connsiteY128" fmla="*/ 993 h 10000"/>
                <a:gd name="connsiteX129" fmla="*/ 7499 w 10000"/>
                <a:gd name="connsiteY129" fmla="*/ 1028 h 10000"/>
                <a:gd name="connsiteX130" fmla="*/ 7590 w 10000"/>
                <a:gd name="connsiteY130" fmla="*/ 1356 h 10000"/>
                <a:gd name="connsiteX131" fmla="*/ 7687 w 10000"/>
                <a:gd name="connsiteY131" fmla="*/ 1505 h 10000"/>
                <a:gd name="connsiteX132" fmla="*/ 7661 w 10000"/>
                <a:gd name="connsiteY132" fmla="*/ 1575 h 10000"/>
                <a:gd name="connsiteX133" fmla="*/ 7744 w 10000"/>
                <a:gd name="connsiteY133" fmla="*/ 1649 h 10000"/>
                <a:gd name="connsiteX134" fmla="*/ 7758 w 10000"/>
                <a:gd name="connsiteY134" fmla="*/ 1700 h 10000"/>
                <a:gd name="connsiteX135" fmla="*/ 7980 w 10000"/>
                <a:gd name="connsiteY135" fmla="*/ 1757 h 10000"/>
                <a:gd name="connsiteX136" fmla="*/ 8254 w 10000"/>
                <a:gd name="connsiteY136" fmla="*/ 1708 h 10000"/>
                <a:gd name="connsiteX137" fmla="*/ 8286 w 10000"/>
                <a:gd name="connsiteY137" fmla="*/ 1641 h 10000"/>
                <a:gd name="connsiteX138" fmla="*/ 8381 w 10000"/>
                <a:gd name="connsiteY138" fmla="*/ 1665 h 10000"/>
                <a:gd name="connsiteX139" fmla="*/ 8441 w 10000"/>
                <a:gd name="connsiteY139" fmla="*/ 1725 h 10000"/>
                <a:gd name="connsiteX140" fmla="*/ 8586 w 10000"/>
                <a:gd name="connsiteY140" fmla="*/ 1683 h 10000"/>
                <a:gd name="connsiteX141" fmla="*/ 8667 w 10000"/>
                <a:gd name="connsiteY141" fmla="*/ 1683 h 10000"/>
                <a:gd name="connsiteX142" fmla="*/ 8785 w 10000"/>
                <a:gd name="connsiteY142" fmla="*/ 1749 h 10000"/>
                <a:gd name="connsiteX143" fmla="*/ 8853 w 10000"/>
                <a:gd name="connsiteY143" fmla="*/ 1657 h 10000"/>
                <a:gd name="connsiteX144" fmla="*/ 8996 w 10000"/>
                <a:gd name="connsiteY144" fmla="*/ 1700 h 10000"/>
                <a:gd name="connsiteX145" fmla="*/ 9070 w 10000"/>
                <a:gd name="connsiteY145" fmla="*/ 1649 h 10000"/>
                <a:gd name="connsiteX146" fmla="*/ 9126 w 10000"/>
                <a:gd name="connsiteY146" fmla="*/ 1657 h 10000"/>
                <a:gd name="connsiteX147" fmla="*/ 9184 w 10000"/>
                <a:gd name="connsiteY147" fmla="*/ 1609 h 10000"/>
                <a:gd name="connsiteX148" fmla="*/ 9174 w 10000"/>
                <a:gd name="connsiteY148" fmla="*/ 1557 h 10000"/>
                <a:gd name="connsiteX149" fmla="*/ 9257 w 10000"/>
                <a:gd name="connsiteY149" fmla="*/ 1531 h 10000"/>
                <a:gd name="connsiteX150" fmla="*/ 9315 w 10000"/>
                <a:gd name="connsiteY150" fmla="*/ 1447 h 10000"/>
                <a:gd name="connsiteX151" fmla="*/ 9484 w 10000"/>
                <a:gd name="connsiteY151" fmla="*/ 1456 h 10000"/>
                <a:gd name="connsiteX152" fmla="*/ 9729 w 10000"/>
                <a:gd name="connsiteY152" fmla="*/ 1700 h 10000"/>
                <a:gd name="connsiteX153" fmla="*/ 9775 w 10000"/>
                <a:gd name="connsiteY153" fmla="*/ 1784 h 10000"/>
                <a:gd name="connsiteX154" fmla="*/ 9942 w 10000"/>
                <a:gd name="connsiteY154" fmla="*/ 1894 h 10000"/>
                <a:gd name="connsiteX155" fmla="*/ 10000 w 10000"/>
                <a:gd name="connsiteY155" fmla="*/ 1994 h 10000"/>
                <a:gd name="connsiteX156" fmla="*/ 9870 w 10000"/>
                <a:gd name="connsiteY156" fmla="*/ 2130 h 10000"/>
                <a:gd name="connsiteX157" fmla="*/ 9775 w 10000"/>
                <a:gd name="connsiteY157" fmla="*/ 2180 h 10000"/>
                <a:gd name="connsiteX158" fmla="*/ 9824 w 10000"/>
                <a:gd name="connsiteY158" fmla="*/ 2323 h 10000"/>
                <a:gd name="connsiteX159" fmla="*/ 9679 w 10000"/>
                <a:gd name="connsiteY159" fmla="*/ 2433 h 10000"/>
                <a:gd name="connsiteX160" fmla="*/ 9598 w 10000"/>
                <a:gd name="connsiteY160" fmla="*/ 2458 h 10000"/>
                <a:gd name="connsiteX161" fmla="*/ 9598 w 10000"/>
                <a:gd name="connsiteY161" fmla="*/ 2533 h 10000"/>
                <a:gd name="connsiteX162" fmla="*/ 9493 w 10000"/>
                <a:gd name="connsiteY162" fmla="*/ 2677 h 10000"/>
                <a:gd name="connsiteX163" fmla="*/ 9422 w 10000"/>
                <a:gd name="connsiteY163" fmla="*/ 2685 h 10000"/>
                <a:gd name="connsiteX164" fmla="*/ 9435 w 10000"/>
                <a:gd name="connsiteY164" fmla="*/ 2785 h 10000"/>
                <a:gd name="connsiteX165" fmla="*/ 9371 w 10000"/>
                <a:gd name="connsiteY165" fmla="*/ 2860 h 10000"/>
                <a:gd name="connsiteX166" fmla="*/ 9389 w 10000"/>
                <a:gd name="connsiteY166" fmla="*/ 3198 h 10000"/>
                <a:gd name="connsiteX167" fmla="*/ 9422 w 10000"/>
                <a:gd name="connsiteY167" fmla="*/ 3223 h 10000"/>
                <a:gd name="connsiteX168" fmla="*/ 9410 w 10000"/>
                <a:gd name="connsiteY168" fmla="*/ 3333 h 10000"/>
                <a:gd name="connsiteX169" fmla="*/ 9389 w 10000"/>
                <a:gd name="connsiteY169" fmla="*/ 3433 h 10000"/>
                <a:gd name="connsiteX170" fmla="*/ 9304 w 10000"/>
                <a:gd name="connsiteY170" fmla="*/ 3483 h 10000"/>
                <a:gd name="connsiteX171" fmla="*/ 9151 w 10000"/>
                <a:gd name="connsiteY171" fmla="*/ 3442 h 10000"/>
                <a:gd name="connsiteX172" fmla="*/ 9081 w 10000"/>
                <a:gd name="connsiteY172" fmla="*/ 3501 h 10000"/>
                <a:gd name="connsiteX173" fmla="*/ 9091 w 10000"/>
                <a:gd name="connsiteY173" fmla="*/ 3551 h 10000"/>
                <a:gd name="connsiteX174" fmla="*/ 9042 w 10000"/>
                <a:gd name="connsiteY174" fmla="*/ 3651 h 10000"/>
                <a:gd name="connsiteX175" fmla="*/ 8961 w 10000"/>
                <a:gd name="connsiteY175" fmla="*/ 3720 h 10000"/>
                <a:gd name="connsiteX176" fmla="*/ 8938 w 10000"/>
                <a:gd name="connsiteY176" fmla="*/ 3838 h 10000"/>
                <a:gd name="connsiteX177" fmla="*/ 8880 w 10000"/>
                <a:gd name="connsiteY177" fmla="*/ 3939 h 10000"/>
                <a:gd name="connsiteX178" fmla="*/ 8890 w 10000"/>
                <a:gd name="connsiteY178" fmla="*/ 4006 h 10000"/>
                <a:gd name="connsiteX179" fmla="*/ 8867 w 10000"/>
                <a:gd name="connsiteY179" fmla="*/ 4074 h 10000"/>
                <a:gd name="connsiteX180" fmla="*/ 8913 w 10000"/>
                <a:gd name="connsiteY180" fmla="*/ 4132 h 10000"/>
                <a:gd name="connsiteX181" fmla="*/ 8843 w 10000"/>
                <a:gd name="connsiteY181" fmla="*/ 4224 h 10000"/>
                <a:gd name="connsiteX182" fmla="*/ 8726 w 10000"/>
                <a:gd name="connsiteY182" fmla="*/ 4082 h 10000"/>
                <a:gd name="connsiteX183" fmla="*/ 8726 w 10000"/>
                <a:gd name="connsiteY183" fmla="*/ 3972 h 10000"/>
                <a:gd name="connsiteX184" fmla="*/ 8691 w 10000"/>
                <a:gd name="connsiteY184" fmla="*/ 3955 h 10000"/>
                <a:gd name="connsiteX185" fmla="*/ 8547 w 10000"/>
                <a:gd name="connsiteY185" fmla="*/ 4030 h 10000"/>
                <a:gd name="connsiteX186" fmla="*/ 8323 w 10000"/>
                <a:gd name="connsiteY186" fmla="*/ 4207 h 10000"/>
                <a:gd name="connsiteX187" fmla="*/ 8193 w 10000"/>
                <a:gd name="connsiteY187" fmla="*/ 4334 h 10000"/>
                <a:gd name="connsiteX188" fmla="*/ 7992 w 10000"/>
                <a:gd name="connsiteY188" fmla="*/ 4401 h 10000"/>
                <a:gd name="connsiteX189" fmla="*/ 7920 w 10000"/>
                <a:gd name="connsiteY189" fmla="*/ 4501 h 10000"/>
                <a:gd name="connsiteX190" fmla="*/ 7863 w 10000"/>
                <a:gd name="connsiteY190" fmla="*/ 4535 h 10000"/>
                <a:gd name="connsiteX191" fmla="*/ 7638 w 10000"/>
                <a:gd name="connsiteY191" fmla="*/ 4627 h 10000"/>
                <a:gd name="connsiteX192" fmla="*/ 7449 w 10000"/>
                <a:gd name="connsiteY192" fmla="*/ 4737 h 10000"/>
                <a:gd name="connsiteX193" fmla="*/ 7404 w 10000"/>
                <a:gd name="connsiteY193" fmla="*/ 4823 h 10000"/>
                <a:gd name="connsiteX194" fmla="*/ 7330 w 10000"/>
                <a:gd name="connsiteY194" fmla="*/ 4863 h 10000"/>
                <a:gd name="connsiteX195" fmla="*/ 7426 w 10000"/>
                <a:gd name="connsiteY195" fmla="*/ 4972 h 10000"/>
                <a:gd name="connsiteX196" fmla="*/ 7520 w 10000"/>
                <a:gd name="connsiteY196" fmla="*/ 5056 h 10000"/>
                <a:gd name="connsiteX197" fmla="*/ 7650 w 10000"/>
                <a:gd name="connsiteY197" fmla="*/ 5091 h 10000"/>
                <a:gd name="connsiteX198" fmla="*/ 7603 w 10000"/>
                <a:gd name="connsiteY198" fmla="*/ 5150 h 10000"/>
                <a:gd name="connsiteX199" fmla="*/ 7696 w 10000"/>
                <a:gd name="connsiteY199" fmla="*/ 5167 h 10000"/>
                <a:gd name="connsiteX200" fmla="*/ 7696 w 10000"/>
                <a:gd name="connsiteY200" fmla="*/ 5267 h 10000"/>
                <a:gd name="connsiteX201" fmla="*/ 7768 w 10000"/>
                <a:gd name="connsiteY201" fmla="*/ 5343 h 10000"/>
                <a:gd name="connsiteX202" fmla="*/ 7884 w 10000"/>
                <a:gd name="connsiteY202" fmla="*/ 5327 h 10000"/>
                <a:gd name="connsiteX203" fmla="*/ 7934 w 10000"/>
                <a:gd name="connsiteY203" fmla="*/ 5243 h 10000"/>
                <a:gd name="connsiteX204" fmla="*/ 8027 w 10000"/>
                <a:gd name="connsiteY204" fmla="*/ 5234 h 10000"/>
                <a:gd name="connsiteX205" fmla="*/ 8038 w 10000"/>
                <a:gd name="connsiteY205" fmla="*/ 5167 h 10000"/>
                <a:gd name="connsiteX206" fmla="*/ 8159 w 10000"/>
                <a:gd name="connsiteY206" fmla="*/ 5167 h 10000"/>
                <a:gd name="connsiteX207" fmla="*/ 8110 w 10000"/>
                <a:gd name="connsiteY207" fmla="*/ 5251 h 10000"/>
                <a:gd name="connsiteX208" fmla="*/ 8226 w 10000"/>
                <a:gd name="connsiteY208" fmla="*/ 5292 h 10000"/>
                <a:gd name="connsiteX209" fmla="*/ 8205 w 10000"/>
                <a:gd name="connsiteY209" fmla="*/ 5368 h 10000"/>
                <a:gd name="connsiteX210" fmla="*/ 8027 w 10000"/>
                <a:gd name="connsiteY210" fmla="*/ 5377 h 10000"/>
                <a:gd name="connsiteX211" fmla="*/ 7899 w 10000"/>
                <a:gd name="connsiteY211" fmla="*/ 5427 h 10000"/>
                <a:gd name="connsiteX212" fmla="*/ 7782 w 10000"/>
                <a:gd name="connsiteY212" fmla="*/ 5454 h 10000"/>
                <a:gd name="connsiteX213" fmla="*/ 7782 w 10000"/>
                <a:gd name="connsiteY213" fmla="*/ 5571 h 10000"/>
                <a:gd name="connsiteX214" fmla="*/ 7899 w 10000"/>
                <a:gd name="connsiteY214" fmla="*/ 5698 h 10000"/>
                <a:gd name="connsiteX215" fmla="*/ 7803 w 10000"/>
                <a:gd name="connsiteY215" fmla="*/ 5815 h 10000"/>
                <a:gd name="connsiteX216" fmla="*/ 7613 w 10000"/>
                <a:gd name="connsiteY216" fmla="*/ 5830 h 10000"/>
                <a:gd name="connsiteX217" fmla="*/ 7638 w 10000"/>
                <a:gd name="connsiteY217" fmla="*/ 5965 h 10000"/>
                <a:gd name="connsiteX218" fmla="*/ 7627 w 10000"/>
                <a:gd name="connsiteY218" fmla="*/ 6051 h 10000"/>
                <a:gd name="connsiteX219" fmla="*/ 7567 w 10000"/>
                <a:gd name="connsiteY219" fmla="*/ 6092 h 10000"/>
                <a:gd name="connsiteX220" fmla="*/ 7449 w 10000"/>
                <a:gd name="connsiteY220" fmla="*/ 6058 h 10000"/>
                <a:gd name="connsiteX221" fmla="*/ 7345 w 10000"/>
                <a:gd name="connsiteY221" fmla="*/ 5949 h 10000"/>
                <a:gd name="connsiteX222" fmla="*/ 7226 w 10000"/>
                <a:gd name="connsiteY222" fmla="*/ 6034 h 10000"/>
                <a:gd name="connsiteX223" fmla="*/ 7108 w 10000"/>
                <a:gd name="connsiteY223" fmla="*/ 5975 h 10000"/>
                <a:gd name="connsiteX224" fmla="*/ 7095 w 10000"/>
                <a:gd name="connsiteY224" fmla="*/ 5942 h 10000"/>
                <a:gd name="connsiteX225" fmla="*/ 6928 w 10000"/>
                <a:gd name="connsiteY225" fmla="*/ 5865 h 10000"/>
                <a:gd name="connsiteX226" fmla="*/ 6882 w 10000"/>
                <a:gd name="connsiteY226" fmla="*/ 5882 h 10000"/>
                <a:gd name="connsiteX227" fmla="*/ 6905 w 10000"/>
                <a:gd name="connsiteY227" fmla="*/ 5975 h 10000"/>
                <a:gd name="connsiteX228" fmla="*/ 6812 w 10000"/>
                <a:gd name="connsiteY228" fmla="*/ 6092 h 10000"/>
                <a:gd name="connsiteX229" fmla="*/ 6882 w 10000"/>
                <a:gd name="connsiteY229" fmla="*/ 6118 h 10000"/>
                <a:gd name="connsiteX230" fmla="*/ 7014 w 10000"/>
                <a:gd name="connsiteY230" fmla="*/ 6100 h 10000"/>
                <a:gd name="connsiteX231" fmla="*/ 7037 w 10000"/>
                <a:gd name="connsiteY231" fmla="*/ 6142 h 10000"/>
                <a:gd name="connsiteX232" fmla="*/ 7014 w 10000"/>
                <a:gd name="connsiteY232" fmla="*/ 6194 h 10000"/>
                <a:gd name="connsiteX233" fmla="*/ 7060 w 10000"/>
                <a:gd name="connsiteY233" fmla="*/ 6260 h 10000"/>
                <a:gd name="connsiteX234" fmla="*/ 7166 w 10000"/>
                <a:gd name="connsiteY234" fmla="*/ 6304 h 10000"/>
                <a:gd name="connsiteX235" fmla="*/ 7143 w 10000"/>
                <a:gd name="connsiteY235" fmla="*/ 6405 h 10000"/>
                <a:gd name="connsiteX236" fmla="*/ 7213 w 10000"/>
                <a:gd name="connsiteY236" fmla="*/ 6455 h 10000"/>
                <a:gd name="connsiteX237" fmla="*/ 7129 w 10000"/>
                <a:gd name="connsiteY237" fmla="*/ 6505 h 10000"/>
                <a:gd name="connsiteX238" fmla="*/ 7108 w 10000"/>
                <a:gd name="connsiteY238" fmla="*/ 6689 h 10000"/>
                <a:gd name="connsiteX239" fmla="*/ 7060 w 10000"/>
                <a:gd name="connsiteY239" fmla="*/ 6697 h 10000"/>
                <a:gd name="connsiteX240" fmla="*/ 7118 w 10000"/>
                <a:gd name="connsiteY240" fmla="*/ 6781 h 10000"/>
                <a:gd name="connsiteX241" fmla="*/ 7129 w 10000"/>
                <a:gd name="connsiteY241" fmla="*/ 6924 h 10000"/>
                <a:gd name="connsiteX242" fmla="*/ 7189 w 10000"/>
                <a:gd name="connsiteY242" fmla="*/ 6958 h 10000"/>
                <a:gd name="connsiteX243" fmla="*/ 7203 w 10000"/>
                <a:gd name="connsiteY243" fmla="*/ 7002 h 10000"/>
                <a:gd name="connsiteX244" fmla="*/ 7249 w 10000"/>
                <a:gd name="connsiteY244" fmla="*/ 7010 h 10000"/>
                <a:gd name="connsiteX245" fmla="*/ 7257 w 10000"/>
                <a:gd name="connsiteY245" fmla="*/ 7093 h 10000"/>
                <a:gd name="connsiteX246" fmla="*/ 7236 w 10000"/>
                <a:gd name="connsiteY246" fmla="*/ 7153 h 10000"/>
                <a:gd name="connsiteX247" fmla="*/ 7358 w 10000"/>
                <a:gd name="connsiteY247" fmla="*/ 7187 h 10000"/>
                <a:gd name="connsiteX248" fmla="*/ 7532 w 10000"/>
                <a:gd name="connsiteY248" fmla="*/ 7117 h 10000"/>
                <a:gd name="connsiteX249" fmla="*/ 7791 w 10000"/>
                <a:gd name="connsiteY249" fmla="*/ 6984 h 10000"/>
                <a:gd name="connsiteX250" fmla="*/ 7863 w 10000"/>
                <a:gd name="connsiteY250" fmla="*/ 6984 h 10000"/>
                <a:gd name="connsiteX251" fmla="*/ 7863 w 10000"/>
                <a:gd name="connsiteY251" fmla="*/ 7085 h 10000"/>
                <a:gd name="connsiteX252" fmla="*/ 7911 w 10000"/>
                <a:gd name="connsiteY252" fmla="*/ 7101 h 10000"/>
                <a:gd name="connsiteX253" fmla="*/ 7992 w 10000"/>
                <a:gd name="connsiteY253" fmla="*/ 7220 h 10000"/>
                <a:gd name="connsiteX254" fmla="*/ 8050 w 10000"/>
                <a:gd name="connsiteY254" fmla="*/ 7229 h 10000"/>
                <a:gd name="connsiteX255" fmla="*/ 8015 w 10000"/>
                <a:gd name="connsiteY255" fmla="*/ 7296 h 10000"/>
                <a:gd name="connsiteX256" fmla="*/ 8110 w 10000"/>
                <a:gd name="connsiteY256" fmla="*/ 7447 h 10000"/>
                <a:gd name="connsiteX257" fmla="*/ 8110 w 10000"/>
                <a:gd name="connsiteY257" fmla="*/ 7522 h 10000"/>
                <a:gd name="connsiteX258" fmla="*/ 8159 w 10000"/>
                <a:gd name="connsiteY258" fmla="*/ 7608 h 10000"/>
                <a:gd name="connsiteX259" fmla="*/ 8085 w 10000"/>
                <a:gd name="connsiteY259" fmla="*/ 7674 h 10000"/>
                <a:gd name="connsiteX260" fmla="*/ 8004 w 10000"/>
                <a:gd name="connsiteY260" fmla="*/ 7666 h 10000"/>
                <a:gd name="connsiteX261" fmla="*/ 8004 w 10000"/>
                <a:gd name="connsiteY261" fmla="*/ 7709 h 10000"/>
                <a:gd name="connsiteX262" fmla="*/ 8085 w 10000"/>
                <a:gd name="connsiteY262" fmla="*/ 7758 h 10000"/>
                <a:gd name="connsiteX263" fmla="*/ 8122 w 10000"/>
                <a:gd name="connsiteY263" fmla="*/ 7725 h 10000"/>
                <a:gd name="connsiteX264" fmla="*/ 8193 w 10000"/>
                <a:gd name="connsiteY264" fmla="*/ 7800 h 10000"/>
                <a:gd name="connsiteX265" fmla="*/ 8277 w 10000"/>
                <a:gd name="connsiteY265" fmla="*/ 7800 h 10000"/>
                <a:gd name="connsiteX266" fmla="*/ 8226 w 10000"/>
                <a:gd name="connsiteY266" fmla="*/ 8012 h 10000"/>
                <a:gd name="connsiteX267" fmla="*/ 8193 w 10000"/>
                <a:gd name="connsiteY267" fmla="*/ 8054 h 10000"/>
                <a:gd name="connsiteX268" fmla="*/ 8085 w 10000"/>
                <a:gd name="connsiteY268" fmla="*/ 8037 h 10000"/>
                <a:gd name="connsiteX269" fmla="*/ 7957 w 10000"/>
                <a:gd name="connsiteY269" fmla="*/ 8062 h 10000"/>
                <a:gd name="connsiteX270" fmla="*/ 7911 w 10000"/>
                <a:gd name="connsiteY270" fmla="*/ 8112 h 10000"/>
                <a:gd name="connsiteX271" fmla="*/ 7899 w 10000"/>
                <a:gd name="connsiteY271" fmla="*/ 8163 h 10000"/>
                <a:gd name="connsiteX272" fmla="*/ 7818 w 10000"/>
                <a:gd name="connsiteY272" fmla="*/ 8220 h 10000"/>
                <a:gd name="connsiteX273" fmla="*/ 7687 w 10000"/>
                <a:gd name="connsiteY273" fmla="*/ 8230 h 10000"/>
                <a:gd name="connsiteX274" fmla="*/ 7661 w 10000"/>
                <a:gd name="connsiteY274" fmla="*/ 8255 h 10000"/>
                <a:gd name="connsiteX275" fmla="*/ 7578 w 10000"/>
                <a:gd name="connsiteY275" fmla="*/ 8212 h 10000"/>
                <a:gd name="connsiteX276" fmla="*/ 7499 w 10000"/>
                <a:gd name="connsiteY276" fmla="*/ 8220 h 10000"/>
                <a:gd name="connsiteX277" fmla="*/ 7449 w 10000"/>
                <a:gd name="connsiteY277" fmla="*/ 8188 h 10000"/>
                <a:gd name="connsiteX278" fmla="*/ 7345 w 10000"/>
                <a:gd name="connsiteY278" fmla="*/ 8171 h 10000"/>
                <a:gd name="connsiteX279" fmla="*/ 7368 w 10000"/>
                <a:gd name="connsiteY279" fmla="*/ 8230 h 10000"/>
                <a:gd name="connsiteX280" fmla="*/ 7319 w 10000"/>
                <a:gd name="connsiteY280" fmla="*/ 8289 h 10000"/>
                <a:gd name="connsiteX281" fmla="*/ 7143 w 10000"/>
                <a:gd name="connsiteY281" fmla="*/ 8281 h 10000"/>
                <a:gd name="connsiteX282" fmla="*/ 7085 w 10000"/>
                <a:gd name="connsiteY282" fmla="*/ 8255 h 10000"/>
                <a:gd name="connsiteX283" fmla="*/ 6990 w 10000"/>
                <a:gd name="connsiteY283" fmla="*/ 8281 h 10000"/>
                <a:gd name="connsiteX284" fmla="*/ 6977 w 10000"/>
                <a:gd name="connsiteY284" fmla="*/ 8364 h 10000"/>
                <a:gd name="connsiteX285" fmla="*/ 6799 w 10000"/>
                <a:gd name="connsiteY285" fmla="*/ 8458 h 10000"/>
                <a:gd name="connsiteX286" fmla="*/ 6741 w 10000"/>
                <a:gd name="connsiteY286" fmla="*/ 8407 h 10000"/>
                <a:gd name="connsiteX287" fmla="*/ 6613 w 10000"/>
                <a:gd name="connsiteY287" fmla="*/ 8431 h 10000"/>
                <a:gd name="connsiteX288" fmla="*/ 6530 w 10000"/>
                <a:gd name="connsiteY288" fmla="*/ 8458 h 10000"/>
                <a:gd name="connsiteX289" fmla="*/ 6518 w 10000"/>
                <a:gd name="connsiteY289" fmla="*/ 8498 h 10000"/>
                <a:gd name="connsiteX290" fmla="*/ 6336 w 10000"/>
                <a:gd name="connsiteY290" fmla="*/ 8591 h 10000"/>
                <a:gd name="connsiteX291" fmla="*/ 6236 w 10000"/>
                <a:gd name="connsiteY291" fmla="*/ 8574 h 10000"/>
                <a:gd name="connsiteX292" fmla="*/ 6128 w 10000"/>
                <a:gd name="connsiteY292" fmla="*/ 8607 h 10000"/>
                <a:gd name="connsiteX293" fmla="*/ 6045 w 10000"/>
                <a:gd name="connsiteY293" fmla="*/ 8660 h 10000"/>
                <a:gd name="connsiteX294" fmla="*/ 5927 w 10000"/>
                <a:gd name="connsiteY294" fmla="*/ 8693 h 10000"/>
                <a:gd name="connsiteX295" fmla="*/ 5936 w 10000"/>
                <a:gd name="connsiteY295" fmla="*/ 8742 h 10000"/>
                <a:gd name="connsiteX296" fmla="*/ 5834 w 10000"/>
                <a:gd name="connsiteY296" fmla="*/ 8776 h 10000"/>
                <a:gd name="connsiteX297" fmla="*/ 5677 w 10000"/>
                <a:gd name="connsiteY297" fmla="*/ 8920 h 10000"/>
                <a:gd name="connsiteX298" fmla="*/ 5656 w 10000"/>
                <a:gd name="connsiteY298" fmla="*/ 8980 h 10000"/>
                <a:gd name="connsiteX299" fmla="*/ 5607 w 10000"/>
                <a:gd name="connsiteY299" fmla="*/ 8962 h 10000"/>
                <a:gd name="connsiteX300" fmla="*/ 5631 w 10000"/>
                <a:gd name="connsiteY300" fmla="*/ 8920 h 10000"/>
                <a:gd name="connsiteX301" fmla="*/ 5478 w 10000"/>
                <a:gd name="connsiteY301" fmla="*/ 8702 h 10000"/>
                <a:gd name="connsiteX302" fmla="*/ 5478 w 10000"/>
                <a:gd name="connsiteY302" fmla="*/ 8616 h 10000"/>
                <a:gd name="connsiteX303" fmla="*/ 5410 w 10000"/>
                <a:gd name="connsiteY303" fmla="*/ 8616 h 10000"/>
                <a:gd name="connsiteX304" fmla="*/ 5191 w 10000"/>
                <a:gd name="connsiteY304" fmla="*/ 8533 h 10000"/>
                <a:gd name="connsiteX305" fmla="*/ 5066 w 10000"/>
                <a:gd name="connsiteY305" fmla="*/ 8574 h 10000"/>
                <a:gd name="connsiteX306" fmla="*/ 5029 w 10000"/>
                <a:gd name="connsiteY306" fmla="*/ 8625 h 10000"/>
                <a:gd name="connsiteX307" fmla="*/ 5122 w 10000"/>
                <a:gd name="connsiteY307" fmla="*/ 8684 h 10000"/>
                <a:gd name="connsiteX308" fmla="*/ 5145 w 10000"/>
                <a:gd name="connsiteY308" fmla="*/ 8734 h 10000"/>
                <a:gd name="connsiteX309" fmla="*/ 5087 w 10000"/>
                <a:gd name="connsiteY309" fmla="*/ 8785 h 10000"/>
                <a:gd name="connsiteX310" fmla="*/ 5100 w 10000"/>
                <a:gd name="connsiteY310" fmla="*/ 8826 h 10000"/>
                <a:gd name="connsiteX311" fmla="*/ 5077 w 10000"/>
                <a:gd name="connsiteY311" fmla="*/ 8912 h 10000"/>
                <a:gd name="connsiteX312" fmla="*/ 5087 w 10000"/>
                <a:gd name="connsiteY312" fmla="*/ 8996 h 10000"/>
                <a:gd name="connsiteX313" fmla="*/ 5159 w 10000"/>
                <a:gd name="connsiteY313" fmla="*/ 9130 h 10000"/>
                <a:gd name="connsiteX314" fmla="*/ 5087 w 10000"/>
                <a:gd name="connsiteY314" fmla="*/ 9179 h 10000"/>
                <a:gd name="connsiteX315" fmla="*/ 5100 w 10000"/>
                <a:gd name="connsiteY315" fmla="*/ 9224 h 10000"/>
                <a:gd name="connsiteX316" fmla="*/ 5040 w 10000"/>
                <a:gd name="connsiteY316" fmla="*/ 9240 h 10000"/>
                <a:gd name="connsiteX317" fmla="*/ 5006 w 10000"/>
                <a:gd name="connsiteY317" fmla="*/ 9265 h 10000"/>
                <a:gd name="connsiteX318" fmla="*/ 4779 w 10000"/>
                <a:gd name="connsiteY318" fmla="*/ 9248 h 10000"/>
                <a:gd name="connsiteX319" fmla="*/ 4745 w 10000"/>
                <a:gd name="connsiteY319" fmla="*/ 9197 h 10000"/>
                <a:gd name="connsiteX320" fmla="*/ 4673 w 10000"/>
                <a:gd name="connsiteY320" fmla="*/ 9232 h 10000"/>
                <a:gd name="connsiteX321" fmla="*/ 4522 w 10000"/>
                <a:gd name="connsiteY321" fmla="*/ 9214 h 10000"/>
                <a:gd name="connsiteX322" fmla="*/ 4416 w 10000"/>
                <a:gd name="connsiteY322" fmla="*/ 9240 h 10000"/>
                <a:gd name="connsiteX323" fmla="*/ 4354 w 10000"/>
                <a:gd name="connsiteY323" fmla="*/ 9062 h 10000"/>
                <a:gd name="connsiteX324" fmla="*/ 4295 w 10000"/>
                <a:gd name="connsiteY324" fmla="*/ 9055 h 10000"/>
                <a:gd name="connsiteX325" fmla="*/ 4224 w 10000"/>
                <a:gd name="connsiteY325" fmla="*/ 8945 h 10000"/>
                <a:gd name="connsiteX326" fmla="*/ 4263 w 10000"/>
                <a:gd name="connsiteY326" fmla="*/ 8895 h 10000"/>
                <a:gd name="connsiteX327" fmla="*/ 4344 w 10000"/>
                <a:gd name="connsiteY327" fmla="*/ 8920 h 10000"/>
                <a:gd name="connsiteX328" fmla="*/ 4381 w 10000"/>
                <a:gd name="connsiteY328" fmla="*/ 8860 h 10000"/>
                <a:gd name="connsiteX329" fmla="*/ 4323 w 10000"/>
                <a:gd name="connsiteY329" fmla="*/ 8818 h 10000"/>
                <a:gd name="connsiteX330" fmla="*/ 4354 w 10000"/>
                <a:gd name="connsiteY330" fmla="*/ 8776 h 10000"/>
                <a:gd name="connsiteX331" fmla="*/ 4203 w 10000"/>
                <a:gd name="connsiteY331" fmla="*/ 8693 h 10000"/>
                <a:gd name="connsiteX332" fmla="*/ 4213 w 10000"/>
                <a:gd name="connsiteY332" fmla="*/ 8650 h 10000"/>
                <a:gd name="connsiteX333" fmla="*/ 4120 w 10000"/>
                <a:gd name="connsiteY333" fmla="*/ 8607 h 10000"/>
                <a:gd name="connsiteX334" fmla="*/ 4178 w 10000"/>
                <a:gd name="connsiteY334" fmla="*/ 8559 h 10000"/>
                <a:gd name="connsiteX335" fmla="*/ 4154 w 10000"/>
                <a:gd name="connsiteY335" fmla="*/ 8498 h 10000"/>
                <a:gd name="connsiteX336" fmla="*/ 4048 w 10000"/>
                <a:gd name="connsiteY336" fmla="*/ 8407 h 10000"/>
                <a:gd name="connsiteX337" fmla="*/ 3979 w 10000"/>
                <a:gd name="connsiteY337" fmla="*/ 8329 h 10000"/>
                <a:gd name="connsiteX338" fmla="*/ 3837 w 10000"/>
                <a:gd name="connsiteY338" fmla="*/ 8364 h 10000"/>
                <a:gd name="connsiteX339" fmla="*/ 3756 w 10000"/>
                <a:gd name="connsiteY339" fmla="*/ 8356 h 10000"/>
                <a:gd name="connsiteX340" fmla="*/ 3708 w 10000"/>
                <a:gd name="connsiteY340" fmla="*/ 8431 h 10000"/>
                <a:gd name="connsiteX341" fmla="*/ 3544 w 10000"/>
                <a:gd name="connsiteY341" fmla="*/ 8440 h 10000"/>
                <a:gd name="connsiteX342" fmla="*/ 3482 w 10000"/>
                <a:gd name="connsiteY342" fmla="*/ 8431 h 10000"/>
                <a:gd name="connsiteX343" fmla="*/ 3342 w 10000"/>
                <a:gd name="connsiteY343" fmla="*/ 8490 h 10000"/>
                <a:gd name="connsiteX344" fmla="*/ 3356 w 10000"/>
                <a:gd name="connsiteY344" fmla="*/ 8607 h 10000"/>
                <a:gd name="connsiteX345" fmla="*/ 3319 w 10000"/>
                <a:gd name="connsiteY345" fmla="*/ 8684 h 10000"/>
                <a:gd name="connsiteX346" fmla="*/ 3319 w 10000"/>
                <a:gd name="connsiteY346" fmla="*/ 8750 h 10000"/>
                <a:gd name="connsiteX347" fmla="*/ 3199 w 10000"/>
                <a:gd name="connsiteY347" fmla="*/ 8802 h 10000"/>
                <a:gd name="connsiteX348" fmla="*/ 3070 w 10000"/>
                <a:gd name="connsiteY348" fmla="*/ 8811 h 10000"/>
                <a:gd name="connsiteX349" fmla="*/ 3033 w 10000"/>
                <a:gd name="connsiteY349" fmla="*/ 8785 h 10000"/>
                <a:gd name="connsiteX350" fmla="*/ 2917 w 10000"/>
                <a:gd name="connsiteY350" fmla="*/ 8759 h 10000"/>
                <a:gd name="connsiteX351" fmla="*/ 2850 w 10000"/>
                <a:gd name="connsiteY351" fmla="*/ 8811 h 10000"/>
                <a:gd name="connsiteX352" fmla="*/ 2832 w 10000"/>
                <a:gd name="connsiteY352" fmla="*/ 8860 h 10000"/>
                <a:gd name="connsiteX353" fmla="*/ 2762 w 10000"/>
                <a:gd name="connsiteY353" fmla="*/ 8869 h 10000"/>
                <a:gd name="connsiteX354" fmla="*/ 2751 w 10000"/>
                <a:gd name="connsiteY354" fmla="*/ 8920 h 10000"/>
                <a:gd name="connsiteX355" fmla="*/ 2623 w 10000"/>
                <a:gd name="connsiteY355" fmla="*/ 8802 h 10000"/>
                <a:gd name="connsiteX356" fmla="*/ 2040 w 10000"/>
                <a:gd name="connsiteY356" fmla="*/ 9278 h 10000"/>
                <a:gd name="connsiteX357" fmla="*/ 1182 w 10000"/>
                <a:gd name="connsiteY357" fmla="*/ 9449 h 10000"/>
                <a:gd name="connsiteX358" fmla="*/ 1275 w 10000"/>
                <a:gd name="connsiteY358" fmla="*/ 9779 h 10000"/>
                <a:gd name="connsiteX359" fmla="*/ 647 w 10000"/>
                <a:gd name="connsiteY359" fmla="*/ 9884 h 10000"/>
                <a:gd name="connsiteX360" fmla="*/ 426 w 10000"/>
                <a:gd name="connsiteY360" fmla="*/ 9912 h 10000"/>
                <a:gd name="connsiteX361" fmla="*/ 389 w 10000"/>
                <a:gd name="connsiteY361" fmla="*/ 9998 h 10000"/>
                <a:gd name="connsiteX362" fmla="*/ 238 w 10000"/>
                <a:gd name="connsiteY362" fmla="*/ 9980 h 10000"/>
                <a:gd name="connsiteX363" fmla="*/ 107 w 10000"/>
                <a:gd name="connsiteY363" fmla="*/ 9938 h 10000"/>
                <a:gd name="connsiteX364" fmla="*/ 0 w 10000"/>
                <a:gd name="connsiteY364" fmla="*/ 9964 h 10000"/>
                <a:gd name="connsiteX365" fmla="*/ 602 w 10000"/>
                <a:gd name="connsiteY365" fmla="*/ 6773 h 10000"/>
                <a:gd name="connsiteX366" fmla="*/ 874 w 10000"/>
                <a:gd name="connsiteY366" fmla="*/ 6781 h 10000"/>
                <a:gd name="connsiteX367" fmla="*/ 967 w 10000"/>
                <a:gd name="connsiteY367" fmla="*/ 6807 h 10000"/>
                <a:gd name="connsiteX368" fmla="*/ 1168 w 10000"/>
                <a:gd name="connsiteY368" fmla="*/ 6681 h 10000"/>
                <a:gd name="connsiteX369" fmla="*/ 1275 w 10000"/>
                <a:gd name="connsiteY369" fmla="*/ 6672 h 10000"/>
                <a:gd name="connsiteX370" fmla="*/ 1369 w 10000"/>
                <a:gd name="connsiteY370" fmla="*/ 6597 h 10000"/>
                <a:gd name="connsiteX371" fmla="*/ 1487 w 10000"/>
                <a:gd name="connsiteY371" fmla="*/ 6540 h 10000"/>
                <a:gd name="connsiteX372" fmla="*/ 1605 w 10000"/>
                <a:gd name="connsiteY372" fmla="*/ 6413 h 10000"/>
                <a:gd name="connsiteX373" fmla="*/ 1629 w 10000"/>
                <a:gd name="connsiteY373" fmla="*/ 6337 h 10000"/>
                <a:gd name="connsiteX374" fmla="*/ 1770 w 10000"/>
                <a:gd name="connsiteY374" fmla="*/ 6304 h 10000"/>
                <a:gd name="connsiteX375" fmla="*/ 1936 w 10000"/>
                <a:gd name="connsiteY375" fmla="*/ 6345 h 10000"/>
                <a:gd name="connsiteX376" fmla="*/ 2077 w 10000"/>
                <a:gd name="connsiteY376" fmla="*/ 6329 h 10000"/>
                <a:gd name="connsiteX377" fmla="*/ 2221 w 10000"/>
                <a:gd name="connsiteY377" fmla="*/ 6337 h 10000"/>
                <a:gd name="connsiteX378" fmla="*/ 2470 w 10000"/>
                <a:gd name="connsiteY378" fmla="*/ 6284 h 10000"/>
                <a:gd name="connsiteX379" fmla="*/ 2632 w 10000"/>
                <a:gd name="connsiteY379" fmla="*/ 6159 h 10000"/>
                <a:gd name="connsiteX380" fmla="*/ 2700 w 10000"/>
                <a:gd name="connsiteY380" fmla="*/ 6118 h 10000"/>
                <a:gd name="connsiteX381" fmla="*/ 2811 w 10000"/>
                <a:gd name="connsiteY381" fmla="*/ 6118 h 10000"/>
                <a:gd name="connsiteX382" fmla="*/ 2892 w 10000"/>
                <a:gd name="connsiteY382" fmla="*/ 6051 h 10000"/>
                <a:gd name="connsiteX383" fmla="*/ 2859 w 10000"/>
                <a:gd name="connsiteY383" fmla="*/ 5975 h 10000"/>
                <a:gd name="connsiteX384" fmla="*/ 2882 w 10000"/>
                <a:gd name="connsiteY384" fmla="*/ 5908 h 10000"/>
                <a:gd name="connsiteX385" fmla="*/ 2989 w 10000"/>
                <a:gd name="connsiteY385" fmla="*/ 5782 h 10000"/>
                <a:gd name="connsiteX386" fmla="*/ 3102 w 10000"/>
                <a:gd name="connsiteY386" fmla="*/ 5664 h 10000"/>
                <a:gd name="connsiteX387" fmla="*/ 3449 w 10000"/>
                <a:gd name="connsiteY387" fmla="*/ 5307 h 10000"/>
                <a:gd name="connsiteX388" fmla="*/ 3627 w 10000"/>
                <a:gd name="connsiteY388" fmla="*/ 5435 h 10000"/>
                <a:gd name="connsiteX389" fmla="*/ 3991 w 10000"/>
                <a:gd name="connsiteY389" fmla="*/ 5975 h 10000"/>
                <a:gd name="connsiteX0" fmla="*/ 2780 w 10000"/>
                <a:gd name="connsiteY0" fmla="*/ 5565 h 10000"/>
                <a:gd name="connsiteX1" fmla="*/ 3548 w 10000"/>
                <a:gd name="connsiteY1" fmla="*/ 5039 h 10000"/>
                <a:gd name="connsiteX2" fmla="*/ 3685 w 10000"/>
                <a:gd name="connsiteY2" fmla="*/ 5612 h 10000"/>
                <a:gd name="connsiteX3" fmla="*/ 3696 w 10000"/>
                <a:gd name="connsiteY3" fmla="*/ 5537 h 10000"/>
                <a:gd name="connsiteX4" fmla="*/ 3731 w 10000"/>
                <a:gd name="connsiteY4" fmla="*/ 5487 h 10000"/>
                <a:gd name="connsiteX5" fmla="*/ 3719 w 10000"/>
                <a:gd name="connsiteY5" fmla="*/ 5454 h 10000"/>
                <a:gd name="connsiteX6" fmla="*/ 3837 w 10000"/>
                <a:gd name="connsiteY6" fmla="*/ 5427 h 10000"/>
                <a:gd name="connsiteX7" fmla="*/ 3919 w 10000"/>
                <a:gd name="connsiteY7" fmla="*/ 5495 h 10000"/>
                <a:gd name="connsiteX8" fmla="*/ 4037 w 10000"/>
                <a:gd name="connsiteY8" fmla="*/ 5469 h 10000"/>
                <a:gd name="connsiteX9" fmla="*/ 4074 w 10000"/>
                <a:gd name="connsiteY9" fmla="*/ 5427 h 10000"/>
                <a:gd name="connsiteX10" fmla="*/ 4169 w 10000"/>
                <a:gd name="connsiteY10" fmla="*/ 5411 h 10000"/>
                <a:gd name="connsiteX11" fmla="*/ 4365 w 10000"/>
                <a:gd name="connsiteY11" fmla="*/ 5327 h 10000"/>
                <a:gd name="connsiteX12" fmla="*/ 4555 w 10000"/>
                <a:gd name="connsiteY12" fmla="*/ 5360 h 10000"/>
                <a:gd name="connsiteX13" fmla="*/ 4606 w 10000"/>
                <a:gd name="connsiteY13" fmla="*/ 5343 h 10000"/>
                <a:gd name="connsiteX14" fmla="*/ 4708 w 10000"/>
                <a:gd name="connsiteY14" fmla="*/ 5368 h 10000"/>
                <a:gd name="connsiteX15" fmla="*/ 4758 w 10000"/>
                <a:gd name="connsiteY15" fmla="*/ 5300 h 10000"/>
                <a:gd name="connsiteX16" fmla="*/ 4804 w 10000"/>
                <a:gd name="connsiteY16" fmla="*/ 5334 h 10000"/>
                <a:gd name="connsiteX17" fmla="*/ 4876 w 10000"/>
                <a:gd name="connsiteY17" fmla="*/ 5327 h 10000"/>
                <a:gd name="connsiteX18" fmla="*/ 4957 w 10000"/>
                <a:gd name="connsiteY18" fmla="*/ 5401 h 10000"/>
                <a:gd name="connsiteX19" fmla="*/ 5050 w 10000"/>
                <a:gd name="connsiteY19" fmla="*/ 5393 h 10000"/>
                <a:gd name="connsiteX20" fmla="*/ 5135 w 10000"/>
                <a:gd name="connsiteY20" fmla="*/ 5427 h 10000"/>
                <a:gd name="connsiteX21" fmla="*/ 5170 w 10000"/>
                <a:gd name="connsiteY21" fmla="*/ 5401 h 10000"/>
                <a:gd name="connsiteX22" fmla="*/ 4438 w 10000"/>
                <a:gd name="connsiteY22" fmla="*/ 5883 h 10000"/>
                <a:gd name="connsiteX23" fmla="*/ 3897 w 10000"/>
                <a:gd name="connsiteY23" fmla="*/ 5893 h 10000"/>
                <a:gd name="connsiteX24" fmla="*/ 3282 w 10000"/>
                <a:gd name="connsiteY24" fmla="*/ 8533 h 10000"/>
                <a:gd name="connsiteX25" fmla="*/ 5536 w 10000"/>
                <a:gd name="connsiteY25" fmla="*/ 5351 h 10000"/>
                <a:gd name="connsiteX26" fmla="*/ 5536 w 10000"/>
                <a:gd name="connsiteY26" fmla="*/ 5209 h 10000"/>
                <a:gd name="connsiteX27" fmla="*/ 5492 w 10000"/>
                <a:gd name="connsiteY27" fmla="*/ 5192 h 10000"/>
                <a:gd name="connsiteX28" fmla="*/ 5455 w 10000"/>
                <a:gd name="connsiteY28" fmla="*/ 5091 h 10000"/>
                <a:gd name="connsiteX29" fmla="*/ 5385 w 10000"/>
                <a:gd name="connsiteY29" fmla="*/ 4990 h 10000"/>
                <a:gd name="connsiteX30" fmla="*/ 5276 w 10000"/>
                <a:gd name="connsiteY30" fmla="*/ 4948 h 10000"/>
                <a:gd name="connsiteX31" fmla="*/ 5263 w 10000"/>
                <a:gd name="connsiteY31" fmla="*/ 4899 h 10000"/>
                <a:gd name="connsiteX32" fmla="*/ 5112 w 10000"/>
                <a:gd name="connsiteY32" fmla="*/ 4806 h 10000"/>
                <a:gd name="connsiteX33" fmla="*/ 5122 w 10000"/>
                <a:gd name="connsiteY33" fmla="*/ 4770 h 10000"/>
                <a:gd name="connsiteX34" fmla="*/ 4971 w 10000"/>
                <a:gd name="connsiteY34" fmla="*/ 4722 h 10000"/>
                <a:gd name="connsiteX35" fmla="*/ 4957 w 10000"/>
                <a:gd name="connsiteY35" fmla="*/ 4627 h 10000"/>
                <a:gd name="connsiteX36" fmla="*/ 4700 w 10000"/>
                <a:gd name="connsiteY36" fmla="*/ 4544 h 10000"/>
                <a:gd name="connsiteX37" fmla="*/ 4555 w 10000"/>
                <a:gd name="connsiteY37" fmla="*/ 4368 h 10000"/>
                <a:gd name="connsiteX38" fmla="*/ 4344 w 10000"/>
                <a:gd name="connsiteY38" fmla="*/ 4360 h 10000"/>
                <a:gd name="connsiteX39" fmla="*/ 4272 w 10000"/>
                <a:gd name="connsiteY39" fmla="*/ 4325 h 10000"/>
                <a:gd name="connsiteX40" fmla="*/ 4169 w 10000"/>
                <a:gd name="connsiteY40" fmla="*/ 4350 h 10000"/>
                <a:gd name="connsiteX41" fmla="*/ 4002 w 10000"/>
                <a:gd name="connsiteY41" fmla="*/ 4350 h 10000"/>
                <a:gd name="connsiteX42" fmla="*/ 3764 w 10000"/>
                <a:gd name="connsiteY42" fmla="*/ 4552 h 10000"/>
                <a:gd name="connsiteX43" fmla="*/ 3685 w 10000"/>
                <a:gd name="connsiteY43" fmla="*/ 4646 h 10000"/>
                <a:gd name="connsiteX44" fmla="*/ 3472 w 10000"/>
                <a:gd name="connsiteY44" fmla="*/ 4501 h 10000"/>
                <a:gd name="connsiteX45" fmla="*/ 3319 w 10000"/>
                <a:gd name="connsiteY45" fmla="*/ 4442 h 10000"/>
                <a:gd name="connsiteX46" fmla="*/ 3164 w 10000"/>
                <a:gd name="connsiteY46" fmla="*/ 4450 h 10000"/>
                <a:gd name="connsiteX47" fmla="*/ 3010 w 10000"/>
                <a:gd name="connsiteY47" fmla="*/ 4492 h 10000"/>
                <a:gd name="connsiteX48" fmla="*/ 2882 w 10000"/>
                <a:gd name="connsiteY48" fmla="*/ 4460 h 10000"/>
                <a:gd name="connsiteX49" fmla="*/ 2762 w 10000"/>
                <a:gd name="connsiteY49" fmla="*/ 4509 h 10000"/>
                <a:gd name="connsiteX50" fmla="*/ 2646 w 10000"/>
                <a:gd name="connsiteY50" fmla="*/ 4610 h 10000"/>
                <a:gd name="connsiteX51" fmla="*/ 2373 w 10000"/>
                <a:gd name="connsiteY51" fmla="*/ 4426 h 10000"/>
                <a:gd name="connsiteX52" fmla="*/ 2338 w 10000"/>
                <a:gd name="connsiteY52" fmla="*/ 4239 h 10000"/>
                <a:gd name="connsiteX53" fmla="*/ 2551 w 10000"/>
                <a:gd name="connsiteY53" fmla="*/ 4165 h 10000"/>
                <a:gd name="connsiteX54" fmla="*/ 2538 w 10000"/>
                <a:gd name="connsiteY54" fmla="*/ 3963 h 10000"/>
                <a:gd name="connsiteX55" fmla="*/ 2739 w 10000"/>
                <a:gd name="connsiteY55" fmla="*/ 3728 h 10000"/>
                <a:gd name="connsiteX56" fmla="*/ 2718 w 10000"/>
                <a:gd name="connsiteY56" fmla="*/ 3685 h 10000"/>
                <a:gd name="connsiteX57" fmla="*/ 3199 w 10000"/>
                <a:gd name="connsiteY57" fmla="*/ 2912 h 10000"/>
                <a:gd name="connsiteX58" fmla="*/ 3460 w 10000"/>
                <a:gd name="connsiteY58" fmla="*/ 3030 h 10000"/>
                <a:gd name="connsiteX59" fmla="*/ 3613 w 10000"/>
                <a:gd name="connsiteY59" fmla="*/ 3080 h 10000"/>
                <a:gd name="connsiteX60" fmla="*/ 3764 w 10000"/>
                <a:gd name="connsiteY60" fmla="*/ 3080 h 10000"/>
                <a:gd name="connsiteX61" fmla="*/ 4002 w 10000"/>
                <a:gd name="connsiteY61" fmla="*/ 3174 h 10000"/>
                <a:gd name="connsiteX62" fmla="*/ 4037 w 10000"/>
                <a:gd name="connsiteY62" fmla="*/ 3113 h 10000"/>
                <a:gd name="connsiteX63" fmla="*/ 4192 w 10000"/>
                <a:gd name="connsiteY63" fmla="*/ 3097 h 10000"/>
                <a:gd name="connsiteX64" fmla="*/ 4323 w 10000"/>
                <a:gd name="connsiteY64" fmla="*/ 2997 h 10000"/>
                <a:gd name="connsiteX65" fmla="*/ 4485 w 10000"/>
                <a:gd name="connsiteY65" fmla="*/ 2920 h 10000"/>
                <a:gd name="connsiteX66" fmla="*/ 4555 w 10000"/>
                <a:gd name="connsiteY66" fmla="*/ 2843 h 10000"/>
                <a:gd name="connsiteX67" fmla="*/ 4804 w 10000"/>
                <a:gd name="connsiteY67" fmla="*/ 2793 h 10000"/>
                <a:gd name="connsiteX68" fmla="*/ 4936 w 10000"/>
                <a:gd name="connsiteY68" fmla="*/ 2800 h 10000"/>
                <a:gd name="connsiteX69" fmla="*/ 5040 w 10000"/>
                <a:gd name="connsiteY69" fmla="*/ 2726 h 10000"/>
                <a:gd name="connsiteX70" fmla="*/ 5122 w 10000"/>
                <a:gd name="connsiteY70" fmla="*/ 2624 h 10000"/>
                <a:gd name="connsiteX71" fmla="*/ 5087 w 10000"/>
                <a:gd name="connsiteY71" fmla="*/ 2608 h 10000"/>
                <a:gd name="connsiteX72" fmla="*/ 5122 w 10000"/>
                <a:gd name="connsiteY72" fmla="*/ 2499 h 10000"/>
                <a:gd name="connsiteX73" fmla="*/ 4982 w 10000"/>
                <a:gd name="connsiteY73" fmla="*/ 2499 h 10000"/>
                <a:gd name="connsiteX74" fmla="*/ 5050 w 10000"/>
                <a:gd name="connsiteY74" fmla="*/ 2407 h 10000"/>
                <a:gd name="connsiteX75" fmla="*/ 5066 w 10000"/>
                <a:gd name="connsiteY75" fmla="*/ 2297 h 10000"/>
                <a:gd name="connsiteX76" fmla="*/ 5122 w 10000"/>
                <a:gd name="connsiteY76" fmla="*/ 2271 h 10000"/>
                <a:gd name="connsiteX77" fmla="*/ 5228 w 10000"/>
                <a:gd name="connsiteY77" fmla="*/ 2163 h 10000"/>
                <a:gd name="connsiteX78" fmla="*/ 5216 w 10000"/>
                <a:gd name="connsiteY78" fmla="*/ 2078 h 10000"/>
                <a:gd name="connsiteX79" fmla="*/ 5304 w 10000"/>
                <a:gd name="connsiteY79" fmla="*/ 1984 h 10000"/>
                <a:gd name="connsiteX80" fmla="*/ 5397 w 10000"/>
                <a:gd name="connsiteY80" fmla="*/ 1927 h 10000"/>
                <a:gd name="connsiteX81" fmla="*/ 5432 w 10000"/>
                <a:gd name="connsiteY81" fmla="*/ 1827 h 10000"/>
                <a:gd name="connsiteX82" fmla="*/ 5420 w 10000"/>
                <a:gd name="connsiteY82" fmla="*/ 1793 h 10000"/>
                <a:gd name="connsiteX83" fmla="*/ 5503 w 10000"/>
                <a:gd name="connsiteY83" fmla="*/ 1725 h 10000"/>
                <a:gd name="connsiteX84" fmla="*/ 5621 w 10000"/>
                <a:gd name="connsiteY84" fmla="*/ 1523 h 10000"/>
                <a:gd name="connsiteX85" fmla="*/ 5656 w 10000"/>
                <a:gd name="connsiteY85" fmla="*/ 1405 h 10000"/>
                <a:gd name="connsiteX86" fmla="*/ 5716 w 10000"/>
                <a:gd name="connsiteY86" fmla="*/ 1413 h 10000"/>
                <a:gd name="connsiteX87" fmla="*/ 5878 w 10000"/>
                <a:gd name="connsiteY87" fmla="*/ 1280 h 10000"/>
                <a:gd name="connsiteX88" fmla="*/ 6067 w 10000"/>
                <a:gd name="connsiteY88" fmla="*/ 1202 h 10000"/>
                <a:gd name="connsiteX89" fmla="*/ 6089 w 10000"/>
                <a:gd name="connsiteY89" fmla="*/ 1111 h 10000"/>
                <a:gd name="connsiteX90" fmla="*/ 6163 w 10000"/>
                <a:gd name="connsiteY90" fmla="*/ 1011 h 10000"/>
                <a:gd name="connsiteX91" fmla="*/ 6139 w 10000"/>
                <a:gd name="connsiteY91" fmla="*/ 933 h 10000"/>
                <a:gd name="connsiteX92" fmla="*/ 6045 w 10000"/>
                <a:gd name="connsiteY92" fmla="*/ 867 h 10000"/>
                <a:gd name="connsiteX93" fmla="*/ 6089 w 10000"/>
                <a:gd name="connsiteY93" fmla="*/ 782 h 10000"/>
                <a:gd name="connsiteX94" fmla="*/ 6089 w 10000"/>
                <a:gd name="connsiteY94" fmla="*/ 680 h 10000"/>
                <a:gd name="connsiteX95" fmla="*/ 5915 w 10000"/>
                <a:gd name="connsiteY95" fmla="*/ 598 h 10000"/>
                <a:gd name="connsiteX96" fmla="*/ 5739 w 10000"/>
                <a:gd name="connsiteY96" fmla="*/ 646 h 10000"/>
                <a:gd name="connsiteX97" fmla="*/ 5656 w 10000"/>
                <a:gd name="connsiteY97" fmla="*/ 646 h 10000"/>
                <a:gd name="connsiteX98" fmla="*/ 5621 w 10000"/>
                <a:gd name="connsiteY98" fmla="*/ 589 h 10000"/>
                <a:gd name="connsiteX99" fmla="*/ 5621 w 10000"/>
                <a:gd name="connsiteY99" fmla="*/ 481 h 10000"/>
                <a:gd name="connsiteX100" fmla="*/ 5845 w 10000"/>
                <a:gd name="connsiteY100" fmla="*/ 368 h 10000"/>
                <a:gd name="connsiteX101" fmla="*/ 5915 w 10000"/>
                <a:gd name="connsiteY101" fmla="*/ 278 h 10000"/>
                <a:gd name="connsiteX102" fmla="*/ 6056 w 10000"/>
                <a:gd name="connsiteY102" fmla="*/ 202 h 10000"/>
                <a:gd name="connsiteX103" fmla="*/ 6186 w 10000"/>
                <a:gd name="connsiteY103" fmla="*/ 60 h 10000"/>
                <a:gd name="connsiteX104" fmla="*/ 6280 w 10000"/>
                <a:gd name="connsiteY104" fmla="*/ 33 h 10000"/>
                <a:gd name="connsiteX105" fmla="*/ 6410 w 10000"/>
                <a:gd name="connsiteY105" fmla="*/ 49 h 10000"/>
                <a:gd name="connsiteX106" fmla="*/ 6683 w 10000"/>
                <a:gd name="connsiteY106" fmla="*/ 0 h 10000"/>
                <a:gd name="connsiteX107" fmla="*/ 6812 w 10000"/>
                <a:gd name="connsiteY107" fmla="*/ 83 h 10000"/>
                <a:gd name="connsiteX108" fmla="*/ 6799 w 10000"/>
                <a:gd name="connsiteY108" fmla="*/ 144 h 10000"/>
                <a:gd name="connsiteX109" fmla="*/ 6861 w 10000"/>
                <a:gd name="connsiteY109" fmla="*/ 170 h 10000"/>
                <a:gd name="connsiteX110" fmla="*/ 6905 w 10000"/>
                <a:gd name="connsiteY110" fmla="*/ 227 h 10000"/>
                <a:gd name="connsiteX111" fmla="*/ 6835 w 10000"/>
                <a:gd name="connsiteY111" fmla="*/ 293 h 10000"/>
                <a:gd name="connsiteX112" fmla="*/ 6741 w 10000"/>
                <a:gd name="connsiteY112" fmla="*/ 447 h 10000"/>
                <a:gd name="connsiteX113" fmla="*/ 6590 w 10000"/>
                <a:gd name="connsiteY113" fmla="*/ 564 h 10000"/>
                <a:gd name="connsiteX114" fmla="*/ 6447 w 10000"/>
                <a:gd name="connsiteY114" fmla="*/ 631 h 10000"/>
                <a:gd name="connsiteX115" fmla="*/ 6555 w 10000"/>
                <a:gd name="connsiteY115" fmla="*/ 657 h 10000"/>
                <a:gd name="connsiteX116" fmla="*/ 6694 w 10000"/>
                <a:gd name="connsiteY116" fmla="*/ 759 h 10000"/>
                <a:gd name="connsiteX117" fmla="*/ 6789 w 10000"/>
                <a:gd name="connsiteY117" fmla="*/ 767 h 10000"/>
                <a:gd name="connsiteX118" fmla="*/ 6835 w 10000"/>
                <a:gd name="connsiteY118" fmla="*/ 875 h 10000"/>
                <a:gd name="connsiteX119" fmla="*/ 6928 w 10000"/>
                <a:gd name="connsiteY119" fmla="*/ 899 h 10000"/>
                <a:gd name="connsiteX120" fmla="*/ 7002 w 10000"/>
                <a:gd name="connsiteY120" fmla="*/ 890 h 10000"/>
                <a:gd name="connsiteX121" fmla="*/ 7143 w 10000"/>
                <a:gd name="connsiteY121" fmla="*/ 725 h 10000"/>
                <a:gd name="connsiteX122" fmla="*/ 7273 w 10000"/>
                <a:gd name="connsiteY122" fmla="*/ 742 h 10000"/>
                <a:gd name="connsiteX123" fmla="*/ 7294 w 10000"/>
                <a:gd name="connsiteY123" fmla="*/ 790 h 10000"/>
                <a:gd name="connsiteX124" fmla="*/ 7389 w 10000"/>
                <a:gd name="connsiteY124" fmla="*/ 850 h 10000"/>
                <a:gd name="connsiteX125" fmla="*/ 7389 w 10000"/>
                <a:gd name="connsiteY125" fmla="*/ 890 h 10000"/>
                <a:gd name="connsiteX126" fmla="*/ 7472 w 10000"/>
                <a:gd name="connsiteY126" fmla="*/ 917 h 10000"/>
                <a:gd name="connsiteX127" fmla="*/ 7590 w 10000"/>
                <a:gd name="connsiteY127" fmla="*/ 917 h 10000"/>
                <a:gd name="connsiteX128" fmla="*/ 7603 w 10000"/>
                <a:gd name="connsiteY128" fmla="*/ 993 h 10000"/>
                <a:gd name="connsiteX129" fmla="*/ 7499 w 10000"/>
                <a:gd name="connsiteY129" fmla="*/ 1028 h 10000"/>
                <a:gd name="connsiteX130" fmla="*/ 7590 w 10000"/>
                <a:gd name="connsiteY130" fmla="*/ 1356 h 10000"/>
                <a:gd name="connsiteX131" fmla="*/ 7687 w 10000"/>
                <a:gd name="connsiteY131" fmla="*/ 1505 h 10000"/>
                <a:gd name="connsiteX132" fmla="*/ 7661 w 10000"/>
                <a:gd name="connsiteY132" fmla="*/ 1575 h 10000"/>
                <a:gd name="connsiteX133" fmla="*/ 7744 w 10000"/>
                <a:gd name="connsiteY133" fmla="*/ 1649 h 10000"/>
                <a:gd name="connsiteX134" fmla="*/ 7758 w 10000"/>
                <a:gd name="connsiteY134" fmla="*/ 1700 h 10000"/>
                <a:gd name="connsiteX135" fmla="*/ 7980 w 10000"/>
                <a:gd name="connsiteY135" fmla="*/ 1757 h 10000"/>
                <a:gd name="connsiteX136" fmla="*/ 8254 w 10000"/>
                <a:gd name="connsiteY136" fmla="*/ 1708 h 10000"/>
                <a:gd name="connsiteX137" fmla="*/ 8286 w 10000"/>
                <a:gd name="connsiteY137" fmla="*/ 1641 h 10000"/>
                <a:gd name="connsiteX138" fmla="*/ 8381 w 10000"/>
                <a:gd name="connsiteY138" fmla="*/ 1665 h 10000"/>
                <a:gd name="connsiteX139" fmla="*/ 8441 w 10000"/>
                <a:gd name="connsiteY139" fmla="*/ 1725 h 10000"/>
                <a:gd name="connsiteX140" fmla="*/ 8586 w 10000"/>
                <a:gd name="connsiteY140" fmla="*/ 1683 h 10000"/>
                <a:gd name="connsiteX141" fmla="*/ 8667 w 10000"/>
                <a:gd name="connsiteY141" fmla="*/ 1683 h 10000"/>
                <a:gd name="connsiteX142" fmla="*/ 8785 w 10000"/>
                <a:gd name="connsiteY142" fmla="*/ 1749 h 10000"/>
                <a:gd name="connsiteX143" fmla="*/ 8853 w 10000"/>
                <a:gd name="connsiteY143" fmla="*/ 1657 h 10000"/>
                <a:gd name="connsiteX144" fmla="*/ 8996 w 10000"/>
                <a:gd name="connsiteY144" fmla="*/ 1700 h 10000"/>
                <a:gd name="connsiteX145" fmla="*/ 9070 w 10000"/>
                <a:gd name="connsiteY145" fmla="*/ 1649 h 10000"/>
                <a:gd name="connsiteX146" fmla="*/ 9126 w 10000"/>
                <a:gd name="connsiteY146" fmla="*/ 1657 h 10000"/>
                <a:gd name="connsiteX147" fmla="*/ 9184 w 10000"/>
                <a:gd name="connsiteY147" fmla="*/ 1609 h 10000"/>
                <a:gd name="connsiteX148" fmla="*/ 9174 w 10000"/>
                <a:gd name="connsiteY148" fmla="*/ 1557 h 10000"/>
                <a:gd name="connsiteX149" fmla="*/ 9257 w 10000"/>
                <a:gd name="connsiteY149" fmla="*/ 1531 h 10000"/>
                <a:gd name="connsiteX150" fmla="*/ 9315 w 10000"/>
                <a:gd name="connsiteY150" fmla="*/ 1447 h 10000"/>
                <a:gd name="connsiteX151" fmla="*/ 9484 w 10000"/>
                <a:gd name="connsiteY151" fmla="*/ 1456 h 10000"/>
                <a:gd name="connsiteX152" fmla="*/ 9729 w 10000"/>
                <a:gd name="connsiteY152" fmla="*/ 1700 h 10000"/>
                <a:gd name="connsiteX153" fmla="*/ 9775 w 10000"/>
                <a:gd name="connsiteY153" fmla="*/ 1784 h 10000"/>
                <a:gd name="connsiteX154" fmla="*/ 9942 w 10000"/>
                <a:gd name="connsiteY154" fmla="*/ 1894 h 10000"/>
                <a:gd name="connsiteX155" fmla="*/ 10000 w 10000"/>
                <a:gd name="connsiteY155" fmla="*/ 1994 h 10000"/>
                <a:gd name="connsiteX156" fmla="*/ 9870 w 10000"/>
                <a:gd name="connsiteY156" fmla="*/ 2130 h 10000"/>
                <a:gd name="connsiteX157" fmla="*/ 9775 w 10000"/>
                <a:gd name="connsiteY157" fmla="*/ 2180 h 10000"/>
                <a:gd name="connsiteX158" fmla="*/ 9824 w 10000"/>
                <a:gd name="connsiteY158" fmla="*/ 2323 h 10000"/>
                <a:gd name="connsiteX159" fmla="*/ 9679 w 10000"/>
                <a:gd name="connsiteY159" fmla="*/ 2433 h 10000"/>
                <a:gd name="connsiteX160" fmla="*/ 9598 w 10000"/>
                <a:gd name="connsiteY160" fmla="*/ 2458 h 10000"/>
                <a:gd name="connsiteX161" fmla="*/ 9598 w 10000"/>
                <a:gd name="connsiteY161" fmla="*/ 2533 h 10000"/>
                <a:gd name="connsiteX162" fmla="*/ 9493 w 10000"/>
                <a:gd name="connsiteY162" fmla="*/ 2677 h 10000"/>
                <a:gd name="connsiteX163" fmla="*/ 9422 w 10000"/>
                <a:gd name="connsiteY163" fmla="*/ 2685 h 10000"/>
                <a:gd name="connsiteX164" fmla="*/ 9435 w 10000"/>
                <a:gd name="connsiteY164" fmla="*/ 2785 h 10000"/>
                <a:gd name="connsiteX165" fmla="*/ 9371 w 10000"/>
                <a:gd name="connsiteY165" fmla="*/ 2860 h 10000"/>
                <a:gd name="connsiteX166" fmla="*/ 9389 w 10000"/>
                <a:gd name="connsiteY166" fmla="*/ 3198 h 10000"/>
                <a:gd name="connsiteX167" fmla="*/ 9422 w 10000"/>
                <a:gd name="connsiteY167" fmla="*/ 3223 h 10000"/>
                <a:gd name="connsiteX168" fmla="*/ 9410 w 10000"/>
                <a:gd name="connsiteY168" fmla="*/ 3333 h 10000"/>
                <a:gd name="connsiteX169" fmla="*/ 9389 w 10000"/>
                <a:gd name="connsiteY169" fmla="*/ 3433 h 10000"/>
                <a:gd name="connsiteX170" fmla="*/ 9304 w 10000"/>
                <a:gd name="connsiteY170" fmla="*/ 3483 h 10000"/>
                <a:gd name="connsiteX171" fmla="*/ 9151 w 10000"/>
                <a:gd name="connsiteY171" fmla="*/ 3442 h 10000"/>
                <a:gd name="connsiteX172" fmla="*/ 9081 w 10000"/>
                <a:gd name="connsiteY172" fmla="*/ 3501 h 10000"/>
                <a:gd name="connsiteX173" fmla="*/ 9091 w 10000"/>
                <a:gd name="connsiteY173" fmla="*/ 3551 h 10000"/>
                <a:gd name="connsiteX174" fmla="*/ 9042 w 10000"/>
                <a:gd name="connsiteY174" fmla="*/ 3651 h 10000"/>
                <a:gd name="connsiteX175" fmla="*/ 8961 w 10000"/>
                <a:gd name="connsiteY175" fmla="*/ 3720 h 10000"/>
                <a:gd name="connsiteX176" fmla="*/ 8938 w 10000"/>
                <a:gd name="connsiteY176" fmla="*/ 3838 h 10000"/>
                <a:gd name="connsiteX177" fmla="*/ 8880 w 10000"/>
                <a:gd name="connsiteY177" fmla="*/ 3939 h 10000"/>
                <a:gd name="connsiteX178" fmla="*/ 8890 w 10000"/>
                <a:gd name="connsiteY178" fmla="*/ 4006 h 10000"/>
                <a:gd name="connsiteX179" fmla="*/ 8867 w 10000"/>
                <a:gd name="connsiteY179" fmla="*/ 4074 h 10000"/>
                <a:gd name="connsiteX180" fmla="*/ 8913 w 10000"/>
                <a:gd name="connsiteY180" fmla="*/ 4132 h 10000"/>
                <a:gd name="connsiteX181" fmla="*/ 8843 w 10000"/>
                <a:gd name="connsiteY181" fmla="*/ 4224 h 10000"/>
                <a:gd name="connsiteX182" fmla="*/ 8726 w 10000"/>
                <a:gd name="connsiteY182" fmla="*/ 4082 h 10000"/>
                <a:gd name="connsiteX183" fmla="*/ 8726 w 10000"/>
                <a:gd name="connsiteY183" fmla="*/ 3972 h 10000"/>
                <a:gd name="connsiteX184" fmla="*/ 8691 w 10000"/>
                <a:gd name="connsiteY184" fmla="*/ 3955 h 10000"/>
                <a:gd name="connsiteX185" fmla="*/ 8547 w 10000"/>
                <a:gd name="connsiteY185" fmla="*/ 4030 h 10000"/>
                <a:gd name="connsiteX186" fmla="*/ 8323 w 10000"/>
                <a:gd name="connsiteY186" fmla="*/ 4207 h 10000"/>
                <a:gd name="connsiteX187" fmla="*/ 8193 w 10000"/>
                <a:gd name="connsiteY187" fmla="*/ 4334 h 10000"/>
                <a:gd name="connsiteX188" fmla="*/ 7992 w 10000"/>
                <a:gd name="connsiteY188" fmla="*/ 4401 h 10000"/>
                <a:gd name="connsiteX189" fmla="*/ 7920 w 10000"/>
                <a:gd name="connsiteY189" fmla="*/ 4501 h 10000"/>
                <a:gd name="connsiteX190" fmla="*/ 7863 w 10000"/>
                <a:gd name="connsiteY190" fmla="*/ 4535 h 10000"/>
                <a:gd name="connsiteX191" fmla="*/ 7638 w 10000"/>
                <a:gd name="connsiteY191" fmla="*/ 4627 h 10000"/>
                <a:gd name="connsiteX192" fmla="*/ 7449 w 10000"/>
                <a:gd name="connsiteY192" fmla="*/ 4737 h 10000"/>
                <a:gd name="connsiteX193" fmla="*/ 7404 w 10000"/>
                <a:gd name="connsiteY193" fmla="*/ 4823 h 10000"/>
                <a:gd name="connsiteX194" fmla="*/ 7330 w 10000"/>
                <a:gd name="connsiteY194" fmla="*/ 4863 h 10000"/>
                <a:gd name="connsiteX195" fmla="*/ 7426 w 10000"/>
                <a:gd name="connsiteY195" fmla="*/ 4972 h 10000"/>
                <a:gd name="connsiteX196" fmla="*/ 7520 w 10000"/>
                <a:gd name="connsiteY196" fmla="*/ 5056 h 10000"/>
                <a:gd name="connsiteX197" fmla="*/ 7650 w 10000"/>
                <a:gd name="connsiteY197" fmla="*/ 5091 h 10000"/>
                <a:gd name="connsiteX198" fmla="*/ 7603 w 10000"/>
                <a:gd name="connsiteY198" fmla="*/ 5150 h 10000"/>
                <a:gd name="connsiteX199" fmla="*/ 7696 w 10000"/>
                <a:gd name="connsiteY199" fmla="*/ 5167 h 10000"/>
                <a:gd name="connsiteX200" fmla="*/ 7696 w 10000"/>
                <a:gd name="connsiteY200" fmla="*/ 5267 h 10000"/>
                <a:gd name="connsiteX201" fmla="*/ 7768 w 10000"/>
                <a:gd name="connsiteY201" fmla="*/ 5343 h 10000"/>
                <a:gd name="connsiteX202" fmla="*/ 7884 w 10000"/>
                <a:gd name="connsiteY202" fmla="*/ 5327 h 10000"/>
                <a:gd name="connsiteX203" fmla="*/ 7934 w 10000"/>
                <a:gd name="connsiteY203" fmla="*/ 5243 h 10000"/>
                <a:gd name="connsiteX204" fmla="*/ 8027 w 10000"/>
                <a:gd name="connsiteY204" fmla="*/ 5234 h 10000"/>
                <a:gd name="connsiteX205" fmla="*/ 8038 w 10000"/>
                <a:gd name="connsiteY205" fmla="*/ 5167 h 10000"/>
                <a:gd name="connsiteX206" fmla="*/ 8159 w 10000"/>
                <a:gd name="connsiteY206" fmla="*/ 5167 h 10000"/>
                <a:gd name="connsiteX207" fmla="*/ 8110 w 10000"/>
                <a:gd name="connsiteY207" fmla="*/ 5251 h 10000"/>
                <a:gd name="connsiteX208" fmla="*/ 8226 w 10000"/>
                <a:gd name="connsiteY208" fmla="*/ 5292 h 10000"/>
                <a:gd name="connsiteX209" fmla="*/ 8205 w 10000"/>
                <a:gd name="connsiteY209" fmla="*/ 5368 h 10000"/>
                <a:gd name="connsiteX210" fmla="*/ 8027 w 10000"/>
                <a:gd name="connsiteY210" fmla="*/ 5377 h 10000"/>
                <a:gd name="connsiteX211" fmla="*/ 7899 w 10000"/>
                <a:gd name="connsiteY211" fmla="*/ 5427 h 10000"/>
                <a:gd name="connsiteX212" fmla="*/ 7782 w 10000"/>
                <a:gd name="connsiteY212" fmla="*/ 5454 h 10000"/>
                <a:gd name="connsiteX213" fmla="*/ 7782 w 10000"/>
                <a:gd name="connsiteY213" fmla="*/ 5571 h 10000"/>
                <a:gd name="connsiteX214" fmla="*/ 7899 w 10000"/>
                <a:gd name="connsiteY214" fmla="*/ 5698 h 10000"/>
                <a:gd name="connsiteX215" fmla="*/ 7803 w 10000"/>
                <a:gd name="connsiteY215" fmla="*/ 5815 h 10000"/>
                <a:gd name="connsiteX216" fmla="*/ 7613 w 10000"/>
                <a:gd name="connsiteY216" fmla="*/ 5830 h 10000"/>
                <a:gd name="connsiteX217" fmla="*/ 7638 w 10000"/>
                <a:gd name="connsiteY217" fmla="*/ 5965 h 10000"/>
                <a:gd name="connsiteX218" fmla="*/ 7627 w 10000"/>
                <a:gd name="connsiteY218" fmla="*/ 6051 h 10000"/>
                <a:gd name="connsiteX219" fmla="*/ 7567 w 10000"/>
                <a:gd name="connsiteY219" fmla="*/ 6092 h 10000"/>
                <a:gd name="connsiteX220" fmla="*/ 7449 w 10000"/>
                <a:gd name="connsiteY220" fmla="*/ 6058 h 10000"/>
                <a:gd name="connsiteX221" fmla="*/ 7345 w 10000"/>
                <a:gd name="connsiteY221" fmla="*/ 5949 h 10000"/>
                <a:gd name="connsiteX222" fmla="*/ 7226 w 10000"/>
                <a:gd name="connsiteY222" fmla="*/ 6034 h 10000"/>
                <a:gd name="connsiteX223" fmla="*/ 7108 w 10000"/>
                <a:gd name="connsiteY223" fmla="*/ 5975 h 10000"/>
                <a:gd name="connsiteX224" fmla="*/ 7095 w 10000"/>
                <a:gd name="connsiteY224" fmla="*/ 5942 h 10000"/>
                <a:gd name="connsiteX225" fmla="*/ 6928 w 10000"/>
                <a:gd name="connsiteY225" fmla="*/ 5865 h 10000"/>
                <a:gd name="connsiteX226" fmla="*/ 6882 w 10000"/>
                <a:gd name="connsiteY226" fmla="*/ 5882 h 10000"/>
                <a:gd name="connsiteX227" fmla="*/ 6905 w 10000"/>
                <a:gd name="connsiteY227" fmla="*/ 5975 h 10000"/>
                <a:gd name="connsiteX228" fmla="*/ 6812 w 10000"/>
                <a:gd name="connsiteY228" fmla="*/ 6092 h 10000"/>
                <a:gd name="connsiteX229" fmla="*/ 6882 w 10000"/>
                <a:gd name="connsiteY229" fmla="*/ 6118 h 10000"/>
                <a:gd name="connsiteX230" fmla="*/ 7014 w 10000"/>
                <a:gd name="connsiteY230" fmla="*/ 6100 h 10000"/>
                <a:gd name="connsiteX231" fmla="*/ 7037 w 10000"/>
                <a:gd name="connsiteY231" fmla="*/ 6142 h 10000"/>
                <a:gd name="connsiteX232" fmla="*/ 7014 w 10000"/>
                <a:gd name="connsiteY232" fmla="*/ 6194 h 10000"/>
                <a:gd name="connsiteX233" fmla="*/ 7060 w 10000"/>
                <a:gd name="connsiteY233" fmla="*/ 6260 h 10000"/>
                <a:gd name="connsiteX234" fmla="*/ 7166 w 10000"/>
                <a:gd name="connsiteY234" fmla="*/ 6304 h 10000"/>
                <a:gd name="connsiteX235" fmla="*/ 7143 w 10000"/>
                <a:gd name="connsiteY235" fmla="*/ 6405 h 10000"/>
                <a:gd name="connsiteX236" fmla="*/ 7213 w 10000"/>
                <a:gd name="connsiteY236" fmla="*/ 6455 h 10000"/>
                <a:gd name="connsiteX237" fmla="*/ 7129 w 10000"/>
                <a:gd name="connsiteY237" fmla="*/ 6505 h 10000"/>
                <a:gd name="connsiteX238" fmla="*/ 7108 w 10000"/>
                <a:gd name="connsiteY238" fmla="*/ 6689 h 10000"/>
                <a:gd name="connsiteX239" fmla="*/ 7060 w 10000"/>
                <a:gd name="connsiteY239" fmla="*/ 6697 h 10000"/>
                <a:gd name="connsiteX240" fmla="*/ 7118 w 10000"/>
                <a:gd name="connsiteY240" fmla="*/ 6781 h 10000"/>
                <a:gd name="connsiteX241" fmla="*/ 7129 w 10000"/>
                <a:gd name="connsiteY241" fmla="*/ 6924 h 10000"/>
                <a:gd name="connsiteX242" fmla="*/ 7189 w 10000"/>
                <a:gd name="connsiteY242" fmla="*/ 6958 h 10000"/>
                <a:gd name="connsiteX243" fmla="*/ 7203 w 10000"/>
                <a:gd name="connsiteY243" fmla="*/ 7002 h 10000"/>
                <a:gd name="connsiteX244" fmla="*/ 7249 w 10000"/>
                <a:gd name="connsiteY244" fmla="*/ 7010 h 10000"/>
                <a:gd name="connsiteX245" fmla="*/ 7257 w 10000"/>
                <a:gd name="connsiteY245" fmla="*/ 7093 h 10000"/>
                <a:gd name="connsiteX246" fmla="*/ 7236 w 10000"/>
                <a:gd name="connsiteY246" fmla="*/ 7153 h 10000"/>
                <a:gd name="connsiteX247" fmla="*/ 7358 w 10000"/>
                <a:gd name="connsiteY247" fmla="*/ 7187 h 10000"/>
                <a:gd name="connsiteX248" fmla="*/ 7532 w 10000"/>
                <a:gd name="connsiteY248" fmla="*/ 7117 h 10000"/>
                <a:gd name="connsiteX249" fmla="*/ 7791 w 10000"/>
                <a:gd name="connsiteY249" fmla="*/ 6984 h 10000"/>
                <a:gd name="connsiteX250" fmla="*/ 7863 w 10000"/>
                <a:gd name="connsiteY250" fmla="*/ 6984 h 10000"/>
                <a:gd name="connsiteX251" fmla="*/ 7863 w 10000"/>
                <a:gd name="connsiteY251" fmla="*/ 7085 h 10000"/>
                <a:gd name="connsiteX252" fmla="*/ 7911 w 10000"/>
                <a:gd name="connsiteY252" fmla="*/ 7101 h 10000"/>
                <a:gd name="connsiteX253" fmla="*/ 7992 w 10000"/>
                <a:gd name="connsiteY253" fmla="*/ 7220 h 10000"/>
                <a:gd name="connsiteX254" fmla="*/ 8050 w 10000"/>
                <a:gd name="connsiteY254" fmla="*/ 7229 h 10000"/>
                <a:gd name="connsiteX255" fmla="*/ 8015 w 10000"/>
                <a:gd name="connsiteY255" fmla="*/ 7296 h 10000"/>
                <a:gd name="connsiteX256" fmla="*/ 8110 w 10000"/>
                <a:gd name="connsiteY256" fmla="*/ 7447 h 10000"/>
                <a:gd name="connsiteX257" fmla="*/ 8110 w 10000"/>
                <a:gd name="connsiteY257" fmla="*/ 7522 h 10000"/>
                <a:gd name="connsiteX258" fmla="*/ 8159 w 10000"/>
                <a:gd name="connsiteY258" fmla="*/ 7608 h 10000"/>
                <a:gd name="connsiteX259" fmla="*/ 8085 w 10000"/>
                <a:gd name="connsiteY259" fmla="*/ 7674 h 10000"/>
                <a:gd name="connsiteX260" fmla="*/ 8004 w 10000"/>
                <a:gd name="connsiteY260" fmla="*/ 7666 h 10000"/>
                <a:gd name="connsiteX261" fmla="*/ 8004 w 10000"/>
                <a:gd name="connsiteY261" fmla="*/ 7709 h 10000"/>
                <a:gd name="connsiteX262" fmla="*/ 8085 w 10000"/>
                <a:gd name="connsiteY262" fmla="*/ 7758 h 10000"/>
                <a:gd name="connsiteX263" fmla="*/ 8122 w 10000"/>
                <a:gd name="connsiteY263" fmla="*/ 7725 h 10000"/>
                <a:gd name="connsiteX264" fmla="*/ 8193 w 10000"/>
                <a:gd name="connsiteY264" fmla="*/ 7800 h 10000"/>
                <a:gd name="connsiteX265" fmla="*/ 8277 w 10000"/>
                <a:gd name="connsiteY265" fmla="*/ 7800 h 10000"/>
                <a:gd name="connsiteX266" fmla="*/ 8226 w 10000"/>
                <a:gd name="connsiteY266" fmla="*/ 8012 h 10000"/>
                <a:gd name="connsiteX267" fmla="*/ 8193 w 10000"/>
                <a:gd name="connsiteY267" fmla="*/ 8054 h 10000"/>
                <a:gd name="connsiteX268" fmla="*/ 8085 w 10000"/>
                <a:gd name="connsiteY268" fmla="*/ 8037 h 10000"/>
                <a:gd name="connsiteX269" fmla="*/ 7957 w 10000"/>
                <a:gd name="connsiteY269" fmla="*/ 8062 h 10000"/>
                <a:gd name="connsiteX270" fmla="*/ 7911 w 10000"/>
                <a:gd name="connsiteY270" fmla="*/ 8112 h 10000"/>
                <a:gd name="connsiteX271" fmla="*/ 7899 w 10000"/>
                <a:gd name="connsiteY271" fmla="*/ 8163 h 10000"/>
                <a:gd name="connsiteX272" fmla="*/ 7818 w 10000"/>
                <a:gd name="connsiteY272" fmla="*/ 8220 h 10000"/>
                <a:gd name="connsiteX273" fmla="*/ 7687 w 10000"/>
                <a:gd name="connsiteY273" fmla="*/ 8230 h 10000"/>
                <a:gd name="connsiteX274" fmla="*/ 7661 w 10000"/>
                <a:gd name="connsiteY274" fmla="*/ 8255 h 10000"/>
                <a:gd name="connsiteX275" fmla="*/ 7578 w 10000"/>
                <a:gd name="connsiteY275" fmla="*/ 8212 h 10000"/>
                <a:gd name="connsiteX276" fmla="*/ 7499 w 10000"/>
                <a:gd name="connsiteY276" fmla="*/ 8220 h 10000"/>
                <a:gd name="connsiteX277" fmla="*/ 7449 w 10000"/>
                <a:gd name="connsiteY277" fmla="*/ 8188 h 10000"/>
                <a:gd name="connsiteX278" fmla="*/ 7345 w 10000"/>
                <a:gd name="connsiteY278" fmla="*/ 8171 h 10000"/>
                <a:gd name="connsiteX279" fmla="*/ 7368 w 10000"/>
                <a:gd name="connsiteY279" fmla="*/ 8230 h 10000"/>
                <a:gd name="connsiteX280" fmla="*/ 7319 w 10000"/>
                <a:gd name="connsiteY280" fmla="*/ 8289 h 10000"/>
                <a:gd name="connsiteX281" fmla="*/ 7143 w 10000"/>
                <a:gd name="connsiteY281" fmla="*/ 8281 h 10000"/>
                <a:gd name="connsiteX282" fmla="*/ 7085 w 10000"/>
                <a:gd name="connsiteY282" fmla="*/ 8255 h 10000"/>
                <a:gd name="connsiteX283" fmla="*/ 6990 w 10000"/>
                <a:gd name="connsiteY283" fmla="*/ 8281 h 10000"/>
                <a:gd name="connsiteX284" fmla="*/ 6977 w 10000"/>
                <a:gd name="connsiteY284" fmla="*/ 8364 h 10000"/>
                <a:gd name="connsiteX285" fmla="*/ 6799 w 10000"/>
                <a:gd name="connsiteY285" fmla="*/ 8458 h 10000"/>
                <a:gd name="connsiteX286" fmla="*/ 6741 w 10000"/>
                <a:gd name="connsiteY286" fmla="*/ 8407 h 10000"/>
                <a:gd name="connsiteX287" fmla="*/ 6613 w 10000"/>
                <a:gd name="connsiteY287" fmla="*/ 8431 h 10000"/>
                <a:gd name="connsiteX288" fmla="*/ 6530 w 10000"/>
                <a:gd name="connsiteY288" fmla="*/ 8458 h 10000"/>
                <a:gd name="connsiteX289" fmla="*/ 6518 w 10000"/>
                <a:gd name="connsiteY289" fmla="*/ 8498 h 10000"/>
                <a:gd name="connsiteX290" fmla="*/ 6336 w 10000"/>
                <a:gd name="connsiteY290" fmla="*/ 8591 h 10000"/>
                <a:gd name="connsiteX291" fmla="*/ 6236 w 10000"/>
                <a:gd name="connsiteY291" fmla="*/ 8574 h 10000"/>
                <a:gd name="connsiteX292" fmla="*/ 6128 w 10000"/>
                <a:gd name="connsiteY292" fmla="*/ 8607 h 10000"/>
                <a:gd name="connsiteX293" fmla="*/ 6045 w 10000"/>
                <a:gd name="connsiteY293" fmla="*/ 8660 h 10000"/>
                <a:gd name="connsiteX294" fmla="*/ 5927 w 10000"/>
                <a:gd name="connsiteY294" fmla="*/ 8693 h 10000"/>
                <a:gd name="connsiteX295" fmla="*/ 5936 w 10000"/>
                <a:gd name="connsiteY295" fmla="*/ 8742 h 10000"/>
                <a:gd name="connsiteX296" fmla="*/ 5834 w 10000"/>
                <a:gd name="connsiteY296" fmla="*/ 8776 h 10000"/>
                <a:gd name="connsiteX297" fmla="*/ 5677 w 10000"/>
                <a:gd name="connsiteY297" fmla="*/ 8920 h 10000"/>
                <a:gd name="connsiteX298" fmla="*/ 5656 w 10000"/>
                <a:gd name="connsiteY298" fmla="*/ 8980 h 10000"/>
                <a:gd name="connsiteX299" fmla="*/ 5607 w 10000"/>
                <a:gd name="connsiteY299" fmla="*/ 8962 h 10000"/>
                <a:gd name="connsiteX300" fmla="*/ 5631 w 10000"/>
                <a:gd name="connsiteY300" fmla="*/ 8920 h 10000"/>
                <a:gd name="connsiteX301" fmla="*/ 5478 w 10000"/>
                <a:gd name="connsiteY301" fmla="*/ 8702 h 10000"/>
                <a:gd name="connsiteX302" fmla="*/ 5478 w 10000"/>
                <a:gd name="connsiteY302" fmla="*/ 8616 h 10000"/>
                <a:gd name="connsiteX303" fmla="*/ 5410 w 10000"/>
                <a:gd name="connsiteY303" fmla="*/ 8616 h 10000"/>
                <a:gd name="connsiteX304" fmla="*/ 5191 w 10000"/>
                <a:gd name="connsiteY304" fmla="*/ 8533 h 10000"/>
                <a:gd name="connsiteX305" fmla="*/ 5066 w 10000"/>
                <a:gd name="connsiteY305" fmla="*/ 8574 h 10000"/>
                <a:gd name="connsiteX306" fmla="*/ 5029 w 10000"/>
                <a:gd name="connsiteY306" fmla="*/ 8625 h 10000"/>
                <a:gd name="connsiteX307" fmla="*/ 5122 w 10000"/>
                <a:gd name="connsiteY307" fmla="*/ 8684 h 10000"/>
                <a:gd name="connsiteX308" fmla="*/ 5145 w 10000"/>
                <a:gd name="connsiteY308" fmla="*/ 8734 h 10000"/>
                <a:gd name="connsiteX309" fmla="*/ 5087 w 10000"/>
                <a:gd name="connsiteY309" fmla="*/ 8785 h 10000"/>
                <a:gd name="connsiteX310" fmla="*/ 5100 w 10000"/>
                <a:gd name="connsiteY310" fmla="*/ 8826 h 10000"/>
                <a:gd name="connsiteX311" fmla="*/ 5077 w 10000"/>
                <a:gd name="connsiteY311" fmla="*/ 8912 h 10000"/>
                <a:gd name="connsiteX312" fmla="*/ 5087 w 10000"/>
                <a:gd name="connsiteY312" fmla="*/ 8996 h 10000"/>
                <a:gd name="connsiteX313" fmla="*/ 5159 w 10000"/>
                <a:gd name="connsiteY313" fmla="*/ 9130 h 10000"/>
                <a:gd name="connsiteX314" fmla="*/ 5087 w 10000"/>
                <a:gd name="connsiteY314" fmla="*/ 9179 h 10000"/>
                <a:gd name="connsiteX315" fmla="*/ 5100 w 10000"/>
                <a:gd name="connsiteY315" fmla="*/ 9224 h 10000"/>
                <a:gd name="connsiteX316" fmla="*/ 5040 w 10000"/>
                <a:gd name="connsiteY316" fmla="*/ 9240 h 10000"/>
                <a:gd name="connsiteX317" fmla="*/ 5006 w 10000"/>
                <a:gd name="connsiteY317" fmla="*/ 9265 h 10000"/>
                <a:gd name="connsiteX318" fmla="*/ 4779 w 10000"/>
                <a:gd name="connsiteY318" fmla="*/ 9248 h 10000"/>
                <a:gd name="connsiteX319" fmla="*/ 4745 w 10000"/>
                <a:gd name="connsiteY319" fmla="*/ 9197 h 10000"/>
                <a:gd name="connsiteX320" fmla="*/ 4673 w 10000"/>
                <a:gd name="connsiteY320" fmla="*/ 9232 h 10000"/>
                <a:gd name="connsiteX321" fmla="*/ 4522 w 10000"/>
                <a:gd name="connsiteY321" fmla="*/ 9214 h 10000"/>
                <a:gd name="connsiteX322" fmla="*/ 4416 w 10000"/>
                <a:gd name="connsiteY322" fmla="*/ 9240 h 10000"/>
                <a:gd name="connsiteX323" fmla="*/ 4354 w 10000"/>
                <a:gd name="connsiteY323" fmla="*/ 9062 h 10000"/>
                <a:gd name="connsiteX324" fmla="*/ 4295 w 10000"/>
                <a:gd name="connsiteY324" fmla="*/ 9055 h 10000"/>
                <a:gd name="connsiteX325" fmla="*/ 4224 w 10000"/>
                <a:gd name="connsiteY325" fmla="*/ 8945 h 10000"/>
                <a:gd name="connsiteX326" fmla="*/ 4263 w 10000"/>
                <a:gd name="connsiteY326" fmla="*/ 8895 h 10000"/>
                <a:gd name="connsiteX327" fmla="*/ 4344 w 10000"/>
                <a:gd name="connsiteY327" fmla="*/ 8920 h 10000"/>
                <a:gd name="connsiteX328" fmla="*/ 4381 w 10000"/>
                <a:gd name="connsiteY328" fmla="*/ 8860 h 10000"/>
                <a:gd name="connsiteX329" fmla="*/ 4323 w 10000"/>
                <a:gd name="connsiteY329" fmla="*/ 8818 h 10000"/>
                <a:gd name="connsiteX330" fmla="*/ 4354 w 10000"/>
                <a:gd name="connsiteY330" fmla="*/ 8776 h 10000"/>
                <a:gd name="connsiteX331" fmla="*/ 4203 w 10000"/>
                <a:gd name="connsiteY331" fmla="*/ 8693 h 10000"/>
                <a:gd name="connsiteX332" fmla="*/ 4213 w 10000"/>
                <a:gd name="connsiteY332" fmla="*/ 8650 h 10000"/>
                <a:gd name="connsiteX333" fmla="*/ 4120 w 10000"/>
                <a:gd name="connsiteY333" fmla="*/ 8607 h 10000"/>
                <a:gd name="connsiteX334" fmla="*/ 4178 w 10000"/>
                <a:gd name="connsiteY334" fmla="*/ 8559 h 10000"/>
                <a:gd name="connsiteX335" fmla="*/ 4154 w 10000"/>
                <a:gd name="connsiteY335" fmla="*/ 8498 h 10000"/>
                <a:gd name="connsiteX336" fmla="*/ 4048 w 10000"/>
                <a:gd name="connsiteY336" fmla="*/ 8407 h 10000"/>
                <a:gd name="connsiteX337" fmla="*/ 3979 w 10000"/>
                <a:gd name="connsiteY337" fmla="*/ 8329 h 10000"/>
                <a:gd name="connsiteX338" fmla="*/ 3837 w 10000"/>
                <a:gd name="connsiteY338" fmla="*/ 8364 h 10000"/>
                <a:gd name="connsiteX339" fmla="*/ 3756 w 10000"/>
                <a:gd name="connsiteY339" fmla="*/ 8356 h 10000"/>
                <a:gd name="connsiteX340" fmla="*/ 3708 w 10000"/>
                <a:gd name="connsiteY340" fmla="*/ 8431 h 10000"/>
                <a:gd name="connsiteX341" fmla="*/ 3544 w 10000"/>
                <a:gd name="connsiteY341" fmla="*/ 8440 h 10000"/>
                <a:gd name="connsiteX342" fmla="*/ 3482 w 10000"/>
                <a:gd name="connsiteY342" fmla="*/ 8431 h 10000"/>
                <a:gd name="connsiteX343" fmla="*/ 3342 w 10000"/>
                <a:gd name="connsiteY343" fmla="*/ 8490 h 10000"/>
                <a:gd name="connsiteX344" fmla="*/ 3497 w 10000"/>
                <a:gd name="connsiteY344" fmla="*/ 7776 h 10000"/>
                <a:gd name="connsiteX345" fmla="*/ 3319 w 10000"/>
                <a:gd name="connsiteY345" fmla="*/ 8684 h 10000"/>
                <a:gd name="connsiteX346" fmla="*/ 3319 w 10000"/>
                <a:gd name="connsiteY346" fmla="*/ 8750 h 10000"/>
                <a:gd name="connsiteX347" fmla="*/ 3199 w 10000"/>
                <a:gd name="connsiteY347" fmla="*/ 8802 h 10000"/>
                <a:gd name="connsiteX348" fmla="*/ 3070 w 10000"/>
                <a:gd name="connsiteY348" fmla="*/ 8811 h 10000"/>
                <a:gd name="connsiteX349" fmla="*/ 3033 w 10000"/>
                <a:gd name="connsiteY349" fmla="*/ 8785 h 10000"/>
                <a:gd name="connsiteX350" fmla="*/ 2917 w 10000"/>
                <a:gd name="connsiteY350" fmla="*/ 8759 h 10000"/>
                <a:gd name="connsiteX351" fmla="*/ 2850 w 10000"/>
                <a:gd name="connsiteY351" fmla="*/ 8811 h 10000"/>
                <a:gd name="connsiteX352" fmla="*/ 2832 w 10000"/>
                <a:gd name="connsiteY352" fmla="*/ 8860 h 10000"/>
                <a:gd name="connsiteX353" fmla="*/ 2762 w 10000"/>
                <a:gd name="connsiteY353" fmla="*/ 8869 h 10000"/>
                <a:gd name="connsiteX354" fmla="*/ 2751 w 10000"/>
                <a:gd name="connsiteY354" fmla="*/ 8920 h 10000"/>
                <a:gd name="connsiteX355" fmla="*/ 2623 w 10000"/>
                <a:gd name="connsiteY355" fmla="*/ 8802 h 10000"/>
                <a:gd name="connsiteX356" fmla="*/ 2040 w 10000"/>
                <a:gd name="connsiteY356" fmla="*/ 9278 h 10000"/>
                <a:gd name="connsiteX357" fmla="*/ 1182 w 10000"/>
                <a:gd name="connsiteY357" fmla="*/ 9449 h 10000"/>
                <a:gd name="connsiteX358" fmla="*/ 1275 w 10000"/>
                <a:gd name="connsiteY358" fmla="*/ 9779 h 10000"/>
                <a:gd name="connsiteX359" fmla="*/ 647 w 10000"/>
                <a:gd name="connsiteY359" fmla="*/ 9884 h 10000"/>
                <a:gd name="connsiteX360" fmla="*/ 426 w 10000"/>
                <a:gd name="connsiteY360" fmla="*/ 9912 h 10000"/>
                <a:gd name="connsiteX361" fmla="*/ 389 w 10000"/>
                <a:gd name="connsiteY361" fmla="*/ 9998 h 10000"/>
                <a:gd name="connsiteX362" fmla="*/ 238 w 10000"/>
                <a:gd name="connsiteY362" fmla="*/ 9980 h 10000"/>
                <a:gd name="connsiteX363" fmla="*/ 107 w 10000"/>
                <a:gd name="connsiteY363" fmla="*/ 9938 h 10000"/>
                <a:gd name="connsiteX364" fmla="*/ 0 w 10000"/>
                <a:gd name="connsiteY364" fmla="*/ 9964 h 10000"/>
                <a:gd name="connsiteX365" fmla="*/ 602 w 10000"/>
                <a:gd name="connsiteY365" fmla="*/ 6773 h 10000"/>
                <a:gd name="connsiteX366" fmla="*/ 874 w 10000"/>
                <a:gd name="connsiteY366" fmla="*/ 6781 h 10000"/>
                <a:gd name="connsiteX367" fmla="*/ 967 w 10000"/>
                <a:gd name="connsiteY367" fmla="*/ 6807 h 10000"/>
                <a:gd name="connsiteX368" fmla="*/ 1168 w 10000"/>
                <a:gd name="connsiteY368" fmla="*/ 6681 h 10000"/>
                <a:gd name="connsiteX369" fmla="*/ 1275 w 10000"/>
                <a:gd name="connsiteY369" fmla="*/ 6672 h 10000"/>
                <a:gd name="connsiteX370" fmla="*/ 1369 w 10000"/>
                <a:gd name="connsiteY370" fmla="*/ 6597 h 10000"/>
                <a:gd name="connsiteX371" fmla="*/ 1487 w 10000"/>
                <a:gd name="connsiteY371" fmla="*/ 6540 h 10000"/>
                <a:gd name="connsiteX372" fmla="*/ 1605 w 10000"/>
                <a:gd name="connsiteY372" fmla="*/ 6413 h 10000"/>
                <a:gd name="connsiteX373" fmla="*/ 1629 w 10000"/>
                <a:gd name="connsiteY373" fmla="*/ 6337 h 10000"/>
                <a:gd name="connsiteX374" fmla="*/ 1770 w 10000"/>
                <a:gd name="connsiteY374" fmla="*/ 6304 h 10000"/>
                <a:gd name="connsiteX375" fmla="*/ 1936 w 10000"/>
                <a:gd name="connsiteY375" fmla="*/ 6345 h 10000"/>
                <a:gd name="connsiteX376" fmla="*/ 2077 w 10000"/>
                <a:gd name="connsiteY376" fmla="*/ 6329 h 10000"/>
                <a:gd name="connsiteX377" fmla="*/ 2221 w 10000"/>
                <a:gd name="connsiteY377" fmla="*/ 6337 h 10000"/>
                <a:gd name="connsiteX378" fmla="*/ 2470 w 10000"/>
                <a:gd name="connsiteY378" fmla="*/ 6284 h 10000"/>
                <a:gd name="connsiteX379" fmla="*/ 2632 w 10000"/>
                <a:gd name="connsiteY379" fmla="*/ 6159 h 10000"/>
                <a:gd name="connsiteX380" fmla="*/ 2700 w 10000"/>
                <a:gd name="connsiteY380" fmla="*/ 6118 h 10000"/>
                <a:gd name="connsiteX381" fmla="*/ 2811 w 10000"/>
                <a:gd name="connsiteY381" fmla="*/ 6118 h 10000"/>
                <a:gd name="connsiteX382" fmla="*/ 2892 w 10000"/>
                <a:gd name="connsiteY382" fmla="*/ 6051 h 10000"/>
                <a:gd name="connsiteX383" fmla="*/ 2859 w 10000"/>
                <a:gd name="connsiteY383" fmla="*/ 5975 h 10000"/>
                <a:gd name="connsiteX384" fmla="*/ 2882 w 10000"/>
                <a:gd name="connsiteY384" fmla="*/ 5908 h 10000"/>
                <a:gd name="connsiteX385" fmla="*/ 2989 w 10000"/>
                <a:gd name="connsiteY385" fmla="*/ 5782 h 10000"/>
                <a:gd name="connsiteX386" fmla="*/ 3102 w 10000"/>
                <a:gd name="connsiteY386" fmla="*/ 5664 h 10000"/>
                <a:gd name="connsiteX387" fmla="*/ 3449 w 10000"/>
                <a:gd name="connsiteY387" fmla="*/ 5307 h 10000"/>
                <a:gd name="connsiteX388" fmla="*/ 3627 w 10000"/>
                <a:gd name="connsiteY388" fmla="*/ 5435 h 10000"/>
                <a:gd name="connsiteX389" fmla="*/ 3991 w 10000"/>
                <a:gd name="connsiteY389" fmla="*/ 5975 h 10000"/>
                <a:gd name="connsiteX0" fmla="*/ 2780 w 10000"/>
                <a:gd name="connsiteY0" fmla="*/ 5565 h 10000"/>
                <a:gd name="connsiteX1" fmla="*/ 3548 w 10000"/>
                <a:gd name="connsiteY1" fmla="*/ 5039 h 10000"/>
                <a:gd name="connsiteX2" fmla="*/ 3685 w 10000"/>
                <a:gd name="connsiteY2" fmla="*/ 5612 h 10000"/>
                <a:gd name="connsiteX3" fmla="*/ 3696 w 10000"/>
                <a:gd name="connsiteY3" fmla="*/ 5537 h 10000"/>
                <a:gd name="connsiteX4" fmla="*/ 3731 w 10000"/>
                <a:gd name="connsiteY4" fmla="*/ 5487 h 10000"/>
                <a:gd name="connsiteX5" fmla="*/ 3719 w 10000"/>
                <a:gd name="connsiteY5" fmla="*/ 5454 h 10000"/>
                <a:gd name="connsiteX6" fmla="*/ 3837 w 10000"/>
                <a:gd name="connsiteY6" fmla="*/ 5427 h 10000"/>
                <a:gd name="connsiteX7" fmla="*/ 3919 w 10000"/>
                <a:gd name="connsiteY7" fmla="*/ 5495 h 10000"/>
                <a:gd name="connsiteX8" fmla="*/ 4037 w 10000"/>
                <a:gd name="connsiteY8" fmla="*/ 5469 h 10000"/>
                <a:gd name="connsiteX9" fmla="*/ 4074 w 10000"/>
                <a:gd name="connsiteY9" fmla="*/ 5427 h 10000"/>
                <a:gd name="connsiteX10" fmla="*/ 4169 w 10000"/>
                <a:gd name="connsiteY10" fmla="*/ 5411 h 10000"/>
                <a:gd name="connsiteX11" fmla="*/ 4365 w 10000"/>
                <a:gd name="connsiteY11" fmla="*/ 5327 h 10000"/>
                <a:gd name="connsiteX12" fmla="*/ 4555 w 10000"/>
                <a:gd name="connsiteY12" fmla="*/ 5360 h 10000"/>
                <a:gd name="connsiteX13" fmla="*/ 4606 w 10000"/>
                <a:gd name="connsiteY13" fmla="*/ 5343 h 10000"/>
                <a:gd name="connsiteX14" fmla="*/ 4708 w 10000"/>
                <a:gd name="connsiteY14" fmla="*/ 5368 h 10000"/>
                <a:gd name="connsiteX15" fmla="*/ 4758 w 10000"/>
                <a:gd name="connsiteY15" fmla="*/ 5300 h 10000"/>
                <a:gd name="connsiteX16" fmla="*/ 4804 w 10000"/>
                <a:gd name="connsiteY16" fmla="*/ 5334 h 10000"/>
                <a:gd name="connsiteX17" fmla="*/ 4876 w 10000"/>
                <a:gd name="connsiteY17" fmla="*/ 5327 h 10000"/>
                <a:gd name="connsiteX18" fmla="*/ 4957 w 10000"/>
                <a:gd name="connsiteY18" fmla="*/ 5401 h 10000"/>
                <a:gd name="connsiteX19" fmla="*/ 5050 w 10000"/>
                <a:gd name="connsiteY19" fmla="*/ 5393 h 10000"/>
                <a:gd name="connsiteX20" fmla="*/ 5135 w 10000"/>
                <a:gd name="connsiteY20" fmla="*/ 5427 h 10000"/>
                <a:gd name="connsiteX21" fmla="*/ 5170 w 10000"/>
                <a:gd name="connsiteY21" fmla="*/ 5401 h 10000"/>
                <a:gd name="connsiteX22" fmla="*/ 4438 w 10000"/>
                <a:gd name="connsiteY22" fmla="*/ 5883 h 10000"/>
                <a:gd name="connsiteX23" fmla="*/ 3897 w 10000"/>
                <a:gd name="connsiteY23" fmla="*/ 5893 h 10000"/>
                <a:gd name="connsiteX24" fmla="*/ 3282 w 10000"/>
                <a:gd name="connsiteY24" fmla="*/ 8533 h 10000"/>
                <a:gd name="connsiteX25" fmla="*/ 5536 w 10000"/>
                <a:gd name="connsiteY25" fmla="*/ 5351 h 10000"/>
                <a:gd name="connsiteX26" fmla="*/ 5536 w 10000"/>
                <a:gd name="connsiteY26" fmla="*/ 5209 h 10000"/>
                <a:gd name="connsiteX27" fmla="*/ 5492 w 10000"/>
                <a:gd name="connsiteY27" fmla="*/ 5192 h 10000"/>
                <a:gd name="connsiteX28" fmla="*/ 5455 w 10000"/>
                <a:gd name="connsiteY28" fmla="*/ 5091 h 10000"/>
                <a:gd name="connsiteX29" fmla="*/ 5385 w 10000"/>
                <a:gd name="connsiteY29" fmla="*/ 4990 h 10000"/>
                <a:gd name="connsiteX30" fmla="*/ 5276 w 10000"/>
                <a:gd name="connsiteY30" fmla="*/ 4948 h 10000"/>
                <a:gd name="connsiteX31" fmla="*/ 5263 w 10000"/>
                <a:gd name="connsiteY31" fmla="*/ 4899 h 10000"/>
                <a:gd name="connsiteX32" fmla="*/ 5112 w 10000"/>
                <a:gd name="connsiteY32" fmla="*/ 4806 h 10000"/>
                <a:gd name="connsiteX33" fmla="*/ 5122 w 10000"/>
                <a:gd name="connsiteY33" fmla="*/ 4770 h 10000"/>
                <a:gd name="connsiteX34" fmla="*/ 4971 w 10000"/>
                <a:gd name="connsiteY34" fmla="*/ 4722 h 10000"/>
                <a:gd name="connsiteX35" fmla="*/ 4957 w 10000"/>
                <a:gd name="connsiteY35" fmla="*/ 4627 h 10000"/>
                <a:gd name="connsiteX36" fmla="*/ 4700 w 10000"/>
                <a:gd name="connsiteY36" fmla="*/ 4544 h 10000"/>
                <a:gd name="connsiteX37" fmla="*/ 4555 w 10000"/>
                <a:gd name="connsiteY37" fmla="*/ 4368 h 10000"/>
                <a:gd name="connsiteX38" fmla="*/ 4344 w 10000"/>
                <a:gd name="connsiteY38" fmla="*/ 4360 h 10000"/>
                <a:gd name="connsiteX39" fmla="*/ 4272 w 10000"/>
                <a:gd name="connsiteY39" fmla="*/ 4325 h 10000"/>
                <a:gd name="connsiteX40" fmla="*/ 4169 w 10000"/>
                <a:gd name="connsiteY40" fmla="*/ 4350 h 10000"/>
                <a:gd name="connsiteX41" fmla="*/ 4002 w 10000"/>
                <a:gd name="connsiteY41" fmla="*/ 4350 h 10000"/>
                <a:gd name="connsiteX42" fmla="*/ 3764 w 10000"/>
                <a:gd name="connsiteY42" fmla="*/ 4552 h 10000"/>
                <a:gd name="connsiteX43" fmla="*/ 3685 w 10000"/>
                <a:gd name="connsiteY43" fmla="*/ 4646 h 10000"/>
                <a:gd name="connsiteX44" fmla="*/ 3472 w 10000"/>
                <a:gd name="connsiteY44" fmla="*/ 4501 h 10000"/>
                <a:gd name="connsiteX45" fmla="*/ 3319 w 10000"/>
                <a:gd name="connsiteY45" fmla="*/ 4442 h 10000"/>
                <a:gd name="connsiteX46" fmla="*/ 3164 w 10000"/>
                <a:gd name="connsiteY46" fmla="*/ 4450 h 10000"/>
                <a:gd name="connsiteX47" fmla="*/ 3010 w 10000"/>
                <a:gd name="connsiteY47" fmla="*/ 4492 h 10000"/>
                <a:gd name="connsiteX48" fmla="*/ 2882 w 10000"/>
                <a:gd name="connsiteY48" fmla="*/ 4460 h 10000"/>
                <a:gd name="connsiteX49" fmla="*/ 2762 w 10000"/>
                <a:gd name="connsiteY49" fmla="*/ 4509 h 10000"/>
                <a:gd name="connsiteX50" fmla="*/ 2646 w 10000"/>
                <a:gd name="connsiteY50" fmla="*/ 4610 h 10000"/>
                <a:gd name="connsiteX51" fmla="*/ 2373 w 10000"/>
                <a:gd name="connsiteY51" fmla="*/ 4426 h 10000"/>
                <a:gd name="connsiteX52" fmla="*/ 2338 w 10000"/>
                <a:gd name="connsiteY52" fmla="*/ 4239 h 10000"/>
                <a:gd name="connsiteX53" fmla="*/ 2551 w 10000"/>
                <a:gd name="connsiteY53" fmla="*/ 4165 h 10000"/>
                <a:gd name="connsiteX54" fmla="*/ 2538 w 10000"/>
                <a:gd name="connsiteY54" fmla="*/ 3963 h 10000"/>
                <a:gd name="connsiteX55" fmla="*/ 2739 w 10000"/>
                <a:gd name="connsiteY55" fmla="*/ 3728 h 10000"/>
                <a:gd name="connsiteX56" fmla="*/ 2718 w 10000"/>
                <a:gd name="connsiteY56" fmla="*/ 3685 h 10000"/>
                <a:gd name="connsiteX57" fmla="*/ 3199 w 10000"/>
                <a:gd name="connsiteY57" fmla="*/ 2912 h 10000"/>
                <a:gd name="connsiteX58" fmla="*/ 3460 w 10000"/>
                <a:gd name="connsiteY58" fmla="*/ 3030 h 10000"/>
                <a:gd name="connsiteX59" fmla="*/ 3613 w 10000"/>
                <a:gd name="connsiteY59" fmla="*/ 3080 h 10000"/>
                <a:gd name="connsiteX60" fmla="*/ 3764 w 10000"/>
                <a:gd name="connsiteY60" fmla="*/ 3080 h 10000"/>
                <a:gd name="connsiteX61" fmla="*/ 4002 w 10000"/>
                <a:gd name="connsiteY61" fmla="*/ 3174 h 10000"/>
                <a:gd name="connsiteX62" fmla="*/ 4037 w 10000"/>
                <a:gd name="connsiteY62" fmla="*/ 3113 h 10000"/>
                <a:gd name="connsiteX63" fmla="*/ 4192 w 10000"/>
                <a:gd name="connsiteY63" fmla="*/ 3097 h 10000"/>
                <a:gd name="connsiteX64" fmla="*/ 4323 w 10000"/>
                <a:gd name="connsiteY64" fmla="*/ 2997 h 10000"/>
                <a:gd name="connsiteX65" fmla="*/ 4485 w 10000"/>
                <a:gd name="connsiteY65" fmla="*/ 2920 h 10000"/>
                <a:gd name="connsiteX66" fmla="*/ 4555 w 10000"/>
                <a:gd name="connsiteY66" fmla="*/ 2843 h 10000"/>
                <a:gd name="connsiteX67" fmla="*/ 4804 w 10000"/>
                <a:gd name="connsiteY67" fmla="*/ 2793 h 10000"/>
                <a:gd name="connsiteX68" fmla="*/ 4936 w 10000"/>
                <a:gd name="connsiteY68" fmla="*/ 2800 h 10000"/>
                <a:gd name="connsiteX69" fmla="*/ 5040 w 10000"/>
                <a:gd name="connsiteY69" fmla="*/ 2726 h 10000"/>
                <a:gd name="connsiteX70" fmla="*/ 5122 w 10000"/>
                <a:gd name="connsiteY70" fmla="*/ 2624 h 10000"/>
                <a:gd name="connsiteX71" fmla="*/ 5087 w 10000"/>
                <a:gd name="connsiteY71" fmla="*/ 2608 h 10000"/>
                <a:gd name="connsiteX72" fmla="*/ 5122 w 10000"/>
                <a:gd name="connsiteY72" fmla="*/ 2499 h 10000"/>
                <a:gd name="connsiteX73" fmla="*/ 4982 w 10000"/>
                <a:gd name="connsiteY73" fmla="*/ 2499 h 10000"/>
                <a:gd name="connsiteX74" fmla="*/ 5050 w 10000"/>
                <a:gd name="connsiteY74" fmla="*/ 2407 h 10000"/>
                <a:gd name="connsiteX75" fmla="*/ 5066 w 10000"/>
                <a:gd name="connsiteY75" fmla="*/ 2297 h 10000"/>
                <a:gd name="connsiteX76" fmla="*/ 5122 w 10000"/>
                <a:gd name="connsiteY76" fmla="*/ 2271 h 10000"/>
                <a:gd name="connsiteX77" fmla="*/ 5228 w 10000"/>
                <a:gd name="connsiteY77" fmla="*/ 2163 h 10000"/>
                <a:gd name="connsiteX78" fmla="*/ 5216 w 10000"/>
                <a:gd name="connsiteY78" fmla="*/ 2078 h 10000"/>
                <a:gd name="connsiteX79" fmla="*/ 5304 w 10000"/>
                <a:gd name="connsiteY79" fmla="*/ 1984 h 10000"/>
                <a:gd name="connsiteX80" fmla="*/ 5397 w 10000"/>
                <a:gd name="connsiteY80" fmla="*/ 1927 h 10000"/>
                <a:gd name="connsiteX81" fmla="*/ 5432 w 10000"/>
                <a:gd name="connsiteY81" fmla="*/ 1827 h 10000"/>
                <a:gd name="connsiteX82" fmla="*/ 5420 w 10000"/>
                <a:gd name="connsiteY82" fmla="*/ 1793 h 10000"/>
                <a:gd name="connsiteX83" fmla="*/ 5503 w 10000"/>
                <a:gd name="connsiteY83" fmla="*/ 1725 h 10000"/>
                <a:gd name="connsiteX84" fmla="*/ 5621 w 10000"/>
                <a:gd name="connsiteY84" fmla="*/ 1523 h 10000"/>
                <a:gd name="connsiteX85" fmla="*/ 5656 w 10000"/>
                <a:gd name="connsiteY85" fmla="*/ 1405 h 10000"/>
                <a:gd name="connsiteX86" fmla="*/ 5716 w 10000"/>
                <a:gd name="connsiteY86" fmla="*/ 1413 h 10000"/>
                <a:gd name="connsiteX87" fmla="*/ 5878 w 10000"/>
                <a:gd name="connsiteY87" fmla="*/ 1280 h 10000"/>
                <a:gd name="connsiteX88" fmla="*/ 6067 w 10000"/>
                <a:gd name="connsiteY88" fmla="*/ 1202 h 10000"/>
                <a:gd name="connsiteX89" fmla="*/ 6089 w 10000"/>
                <a:gd name="connsiteY89" fmla="*/ 1111 h 10000"/>
                <a:gd name="connsiteX90" fmla="*/ 6163 w 10000"/>
                <a:gd name="connsiteY90" fmla="*/ 1011 h 10000"/>
                <a:gd name="connsiteX91" fmla="*/ 6139 w 10000"/>
                <a:gd name="connsiteY91" fmla="*/ 933 h 10000"/>
                <a:gd name="connsiteX92" fmla="*/ 6045 w 10000"/>
                <a:gd name="connsiteY92" fmla="*/ 867 h 10000"/>
                <a:gd name="connsiteX93" fmla="*/ 6089 w 10000"/>
                <a:gd name="connsiteY93" fmla="*/ 782 h 10000"/>
                <a:gd name="connsiteX94" fmla="*/ 6089 w 10000"/>
                <a:gd name="connsiteY94" fmla="*/ 680 h 10000"/>
                <a:gd name="connsiteX95" fmla="*/ 5915 w 10000"/>
                <a:gd name="connsiteY95" fmla="*/ 598 h 10000"/>
                <a:gd name="connsiteX96" fmla="*/ 5739 w 10000"/>
                <a:gd name="connsiteY96" fmla="*/ 646 h 10000"/>
                <a:gd name="connsiteX97" fmla="*/ 5656 w 10000"/>
                <a:gd name="connsiteY97" fmla="*/ 646 h 10000"/>
                <a:gd name="connsiteX98" fmla="*/ 5621 w 10000"/>
                <a:gd name="connsiteY98" fmla="*/ 589 h 10000"/>
                <a:gd name="connsiteX99" fmla="*/ 5621 w 10000"/>
                <a:gd name="connsiteY99" fmla="*/ 481 h 10000"/>
                <a:gd name="connsiteX100" fmla="*/ 5845 w 10000"/>
                <a:gd name="connsiteY100" fmla="*/ 368 h 10000"/>
                <a:gd name="connsiteX101" fmla="*/ 5915 w 10000"/>
                <a:gd name="connsiteY101" fmla="*/ 278 h 10000"/>
                <a:gd name="connsiteX102" fmla="*/ 6056 w 10000"/>
                <a:gd name="connsiteY102" fmla="*/ 202 h 10000"/>
                <a:gd name="connsiteX103" fmla="*/ 6186 w 10000"/>
                <a:gd name="connsiteY103" fmla="*/ 60 h 10000"/>
                <a:gd name="connsiteX104" fmla="*/ 6280 w 10000"/>
                <a:gd name="connsiteY104" fmla="*/ 33 h 10000"/>
                <a:gd name="connsiteX105" fmla="*/ 6410 w 10000"/>
                <a:gd name="connsiteY105" fmla="*/ 49 h 10000"/>
                <a:gd name="connsiteX106" fmla="*/ 6683 w 10000"/>
                <a:gd name="connsiteY106" fmla="*/ 0 h 10000"/>
                <a:gd name="connsiteX107" fmla="*/ 6812 w 10000"/>
                <a:gd name="connsiteY107" fmla="*/ 83 h 10000"/>
                <a:gd name="connsiteX108" fmla="*/ 6799 w 10000"/>
                <a:gd name="connsiteY108" fmla="*/ 144 h 10000"/>
                <a:gd name="connsiteX109" fmla="*/ 6861 w 10000"/>
                <a:gd name="connsiteY109" fmla="*/ 170 h 10000"/>
                <a:gd name="connsiteX110" fmla="*/ 6905 w 10000"/>
                <a:gd name="connsiteY110" fmla="*/ 227 h 10000"/>
                <a:gd name="connsiteX111" fmla="*/ 6835 w 10000"/>
                <a:gd name="connsiteY111" fmla="*/ 293 h 10000"/>
                <a:gd name="connsiteX112" fmla="*/ 6741 w 10000"/>
                <a:gd name="connsiteY112" fmla="*/ 447 h 10000"/>
                <a:gd name="connsiteX113" fmla="*/ 6590 w 10000"/>
                <a:gd name="connsiteY113" fmla="*/ 564 h 10000"/>
                <a:gd name="connsiteX114" fmla="*/ 6447 w 10000"/>
                <a:gd name="connsiteY114" fmla="*/ 631 h 10000"/>
                <a:gd name="connsiteX115" fmla="*/ 6555 w 10000"/>
                <a:gd name="connsiteY115" fmla="*/ 657 h 10000"/>
                <a:gd name="connsiteX116" fmla="*/ 6694 w 10000"/>
                <a:gd name="connsiteY116" fmla="*/ 759 h 10000"/>
                <a:gd name="connsiteX117" fmla="*/ 6789 w 10000"/>
                <a:gd name="connsiteY117" fmla="*/ 767 h 10000"/>
                <a:gd name="connsiteX118" fmla="*/ 6835 w 10000"/>
                <a:gd name="connsiteY118" fmla="*/ 875 h 10000"/>
                <a:gd name="connsiteX119" fmla="*/ 6928 w 10000"/>
                <a:gd name="connsiteY119" fmla="*/ 899 h 10000"/>
                <a:gd name="connsiteX120" fmla="*/ 7002 w 10000"/>
                <a:gd name="connsiteY120" fmla="*/ 890 h 10000"/>
                <a:gd name="connsiteX121" fmla="*/ 7143 w 10000"/>
                <a:gd name="connsiteY121" fmla="*/ 725 h 10000"/>
                <a:gd name="connsiteX122" fmla="*/ 7273 w 10000"/>
                <a:gd name="connsiteY122" fmla="*/ 742 h 10000"/>
                <a:gd name="connsiteX123" fmla="*/ 7294 w 10000"/>
                <a:gd name="connsiteY123" fmla="*/ 790 h 10000"/>
                <a:gd name="connsiteX124" fmla="*/ 7389 w 10000"/>
                <a:gd name="connsiteY124" fmla="*/ 850 h 10000"/>
                <a:gd name="connsiteX125" fmla="*/ 7389 w 10000"/>
                <a:gd name="connsiteY125" fmla="*/ 890 h 10000"/>
                <a:gd name="connsiteX126" fmla="*/ 7472 w 10000"/>
                <a:gd name="connsiteY126" fmla="*/ 917 h 10000"/>
                <a:gd name="connsiteX127" fmla="*/ 7590 w 10000"/>
                <a:gd name="connsiteY127" fmla="*/ 917 h 10000"/>
                <a:gd name="connsiteX128" fmla="*/ 7603 w 10000"/>
                <a:gd name="connsiteY128" fmla="*/ 993 h 10000"/>
                <a:gd name="connsiteX129" fmla="*/ 7499 w 10000"/>
                <a:gd name="connsiteY129" fmla="*/ 1028 h 10000"/>
                <a:gd name="connsiteX130" fmla="*/ 7590 w 10000"/>
                <a:gd name="connsiteY130" fmla="*/ 1356 h 10000"/>
                <a:gd name="connsiteX131" fmla="*/ 7687 w 10000"/>
                <a:gd name="connsiteY131" fmla="*/ 1505 h 10000"/>
                <a:gd name="connsiteX132" fmla="*/ 7661 w 10000"/>
                <a:gd name="connsiteY132" fmla="*/ 1575 h 10000"/>
                <a:gd name="connsiteX133" fmla="*/ 7744 w 10000"/>
                <a:gd name="connsiteY133" fmla="*/ 1649 h 10000"/>
                <a:gd name="connsiteX134" fmla="*/ 7758 w 10000"/>
                <a:gd name="connsiteY134" fmla="*/ 1700 h 10000"/>
                <a:gd name="connsiteX135" fmla="*/ 7980 w 10000"/>
                <a:gd name="connsiteY135" fmla="*/ 1757 h 10000"/>
                <a:gd name="connsiteX136" fmla="*/ 8254 w 10000"/>
                <a:gd name="connsiteY136" fmla="*/ 1708 h 10000"/>
                <a:gd name="connsiteX137" fmla="*/ 8286 w 10000"/>
                <a:gd name="connsiteY137" fmla="*/ 1641 h 10000"/>
                <a:gd name="connsiteX138" fmla="*/ 8381 w 10000"/>
                <a:gd name="connsiteY138" fmla="*/ 1665 h 10000"/>
                <a:gd name="connsiteX139" fmla="*/ 8441 w 10000"/>
                <a:gd name="connsiteY139" fmla="*/ 1725 h 10000"/>
                <a:gd name="connsiteX140" fmla="*/ 8586 w 10000"/>
                <a:gd name="connsiteY140" fmla="*/ 1683 h 10000"/>
                <a:gd name="connsiteX141" fmla="*/ 8667 w 10000"/>
                <a:gd name="connsiteY141" fmla="*/ 1683 h 10000"/>
                <a:gd name="connsiteX142" fmla="*/ 8785 w 10000"/>
                <a:gd name="connsiteY142" fmla="*/ 1749 h 10000"/>
                <a:gd name="connsiteX143" fmla="*/ 8853 w 10000"/>
                <a:gd name="connsiteY143" fmla="*/ 1657 h 10000"/>
                <a:gd name="connsiteX144" fmla="*/ 8996 w 10000"/>
                <a:gd name="connsiteY144" fmla="*/ 1700 h 10000"/>
                <a:gd name="connsiteX145" fmla="*/ 9070 w 10000"/>
                <a:gd name="connsiteY145" fmla="*/ 1649 h 10000"/>
                <a:gd name="connsiteX146" fmla="*/ 9126 w 10000"/>
                <a:gd name="connsiteY146" fmla="*/ 1657 h 10000"/>
                <a:gd name="connsiteX147" fmla="*/ 9184 w 10000"/>
                <a:gd name="connsiteY147" fmla="*/ 1609 h 10000"/>
                <a:gd name="connsiteX148" fmla="*/ 9174 w 10000"/>
                <a:gd name="connsiteY148" fmla="*/ 1557 h 10000"/>
                <a:gd name="connsiteX149" fmla="*/ 9257 w 10000"/>
                <a:gd name="connsiteY149" fmla="*/ 1531 h 10000"/>
                <a:gd name="connsiteX150" fmla="*/ 9315 w 10000"/>
                <a:gd name="connsiteY150" fmla="*/ 1447 h 10000"/>
                <a:gd name="connsiteX151" fmla="*/ 9484 w 10000"/>
                <a:gd name="connsiteY151" fmla="*/ 1456 h 10000"/>
                <a:gd name="connsiteX152" fmla="*/ 9729 w 10000"/>
                <a:gd name="connsiteY152" fmla="*/ 1700 h 10000"/>
                <a:gd name="connsiteX153" fmla="*/ 9775 w 10000"/>
                <a:gd name="connsiteY153" fmla="*/ 1784 h 10000"/>
                <a:gd name="connsiteX154" fmla="*/ 9942 w 10000"/>
                <a:gd name="connsiteY154" fmla="*/ 1894 h 10000"/>
                <a:gd name="connsiteX155" fmla="*/ 10000 w 10000"/>
                <a:gd name="connsiteY155" fmla="*/ 1994 h 10000"/>
                <a:gd name="connsiteX156" fmla="*/ 9870 w 10000"/>
                <a:gd name="connsiteY156" fmla="*/ 2130 h 10000"/>
                <a:gd name="connsiteX157" fmla="*/ 9775 w 10000"/>
                <a:gd name="connsiteY157" fmla="*/ 2180 h 10000"/>
                <a:gd name="connsiteX158" fmla="*/ 9824 w 10000"/>
                <a:gd name="connsiteY158" fmla="*/ 2323 h 10000"/>
                <a:gd name="connsiteX159" fmla="*/ 9679 w 10000"/>
                <a:gd name="connsiteY159" fmla="*/ 2433 h 10000"/>
                <a:gd name="connsiteX160" fmla="*/ 9598 w 10000"/>
                <a:gd name="connsiteY160" fmla="*/ 2458 h 10000"/>
                <a:gd name="connsiteX161" fmla="*/ 9598 w 10000"/>
                <a:gd name="connsiteY161" fmla="*/ 2533 h 10000"/>
                <a:gd name="connsiteX162" fmla="*/ 9493 w 10000"/>
                <a:gd name="connsiteY162" fmla="*/ 2677 h 10000"/>
                <a:gd name="connsiteX163" fmla="*/ 9422 w 10000"/>
                <a:gd name="connsiteY163" fmla="*/ 2685 h 10000"/>
                <a:gd name="connsiteX164" fmla="*/ 9435 w 10000"/>
                <a:gd name="connsiteY164" fmla="*/ 2785 h 10000"/>
                <a:gd name="connsiteX165" fmla="*/ 9371 w 10000"/>
                <a:gd name="connsiteY165" fmla="*/ 2860 h 10000"/>
                <a:gd name="connsiteX166" fmla="*/ 9389 w 10000"/>
                <a:gd name="connsiteY166" fmla="*/ 3198 h 10000"/>
                <a:gd name="connsiteX167" fmla="*/ 9422 w 10000"/>
                <a:gd name="connsiteY167" fmla="*/ 3223 h 10000"/>
                <a:gd name="connsiteX168" fmla="*/ 9410 w 10000"/>
                <a:gd name="connsiteY168" fmla="*/ 3333 h 10000"/>
                <a:gd name="connsiteX169" fmla="*/ 9389 w 10000"/>
                <a:gd name="connsiteY169" fmla="*/ 3433 h 10000"/>
                <a:gd name="connsiteX170" fmla="*/ 9304 w 10000"/>
                <a:gd name="connsiteY170" fmla="*/ 3483 h 10000"/>
                <a:gd name="connsiteX171" fmla="*/ 9151 w 10000"/>
                <a:gd name="connsiteY171" fmla="*/ 3442 h 10000"/>
                <a:gd name="connsiteX172" fmla="*/ 9081 w 10000"/>
                <a:gd name="connsiteY172" fmla="*/ 3501 h 10000"/>
                <a:gd name="connsiteX173" fmla="*/ 9091 w 10000"/>
                <a:gd name="connsiteY173" fmla="*/ 3551 h 10000"/>
                <a:gd name="connsiteX174" fmla="*/ 9042 w 10000"/>
                <a:gd name="connsiteY174" fmla="*/ 3651 h 10000"/>
                <a:gd name="connsiteX175" fmla="*/ 8961 w 10000"/>
                <a:gd name="connsiteY175" fmla="*/ 3720 h 10000"/>
                <a:gd name="connsiteX176" fmla="*/ 8938 w 10000"/>
                <a:gd name="connsiteY176" fmla="*/ 3838 h 10000"/>
                <a:gd name="connsiteX177" fmla="*/ 8880 w 10000"/>
                <a:gd name="connsiteY177" fmla="*/ 3939 h 10000"/>
                <a:gd name="connsiteX178" fmla="*/ 8890 w 10000"/>
                <a:gd name="connsiteY178" fmla="*/ 4006 h 10000"/>
                <a:gd name="connsiteX179" fmla="*/ 8867 w 10000"/>
                <a:gd name="connsiteY179" fmla="*/ 4074 h 10000"/>
                <a:gd name="connsiteX180" fmla="*/ 8913 w 10000"/>
                <a:gd name="connsiteY180" fmla="*/ 4132 h 10000"/>
                <a:gd name="connsiteX181" fmla="*/ 8843 w 10000"/>
                <a:gd name="connsiteY181" fmla="*/ 4224 h 10000"/>
                <a:gd name="connsiteX182" fmla="*/ 8726 w 10000"/>
                <a:gd name="connsiteY182" fmla="*/ 4082 h 10000"/>
                <a:gd name="connsiteX183" fmla="*/ 8726 w 10000"/>
                <a:gd name="connsiteY183" fmla="*/ 3972 h 10000"/>
                <a:gd name="connsiteX184" fmla="*/ 8691 w 10000"/>
                <a:gd name="connsiteY184" fmla="*/ 3955 h 10000"/>
                <a:gd name="connsiteX185" fmla="*/ 8547 w 10000"/>
                <a:gd name="connsiteY185" fmla="*/ 4030 h 10000"/>
                <a:gd name="connsiteX186" fmla="*/ 8323 w 10000"/>
                <a:gd name="connsiteY186" fmla="*/ 4207 h 10000"/>
                <a:gd name="connsiteX187" fmla="*/ 8193 w 10000"/>
                <a:gd name="connsiteY187" fmla="*/ 4334 h 10000"/>
                <a:gd name="connsiteX188" fmla="*/ 7992 w 10000"/>
                <a:gd name="connsiteY188" fmla="*/ 4401 h 10000"/>
                <a:gd name="connsiteX189" fmla="*/ 7920 w 10000"/>
                <a:gd name="connsiteY189" fmla="*/ 4501 h 10000"/>
                <a:gd name="connsiteX190" fmla="*/ 7863 w 10000"/>
                <a:gd name="connsiteY190" fmla="*/ 4535 h 10000"/>
                <a:gd name="connsiteX191" fmla="*/ 7638 w 10000"/>
                <a:gd name="connsiteY191" fmla="*/ 4627 h 10000"/>
                <a:gd name="connsiteX192" fmla="*/ 7449 w 10000"/>
                <a:gd name="connsiteY192" fmla="*/ 4737 h 10000"/>
                <a:gd name="connsiteX193" fmla="*/ 7404 w 10000"/>
                <a:gd name="connsiteY193" fmla="*/ 4823 h 10000"/>
                <a:gd name="connsiteX194" fmla="*/ 7330 w 10000"/>
                <a:gd name="connsiteY194" fmla="*/ 4863 h 10000"/>
                <a:gd name="connsiteX195" fmla="*/ 7426 w 10000"/>
                <a:gd name="connsiteY195" fmla="*/ 4972 h 10000"/>
                <a:gd name="connsiteX196" fmla="*/ 7520 w 10000"/>
                <a:gd name="connsiteY196" fmla="*/ 5056 h 10000"/>
                <a:gd name="connsiteX197" fmla="*/ 7650 w 10000"/>
                <a:gd name="connsiteY197" fmla="*/ 5091 h 10000"/>
                <a:gd name="connsiteX198" fmla="*/ 7603 w 10000"/>
                <a:gd name="connsiteY198" fmla="*/ 5150 h 10000"/>
                <a:gd name="connsiteX199" fmla="*/ 7696 w 10000"/>
                <a:gd name="connsiteY199" fmla="*/ 5167 h 10000"/>
                <a:gd name="connsiteX200" fmla="*/ 7696 w 10000"/>
                <a:gd name="connsiteY200" fmla="*/ 5267 h 10000"/>
                <a:gd name="connsiteX201" fmla="*/ 7768 w 10000"/>
                <a:gd name="connsiteY201" fmla="*/ 5343 h 10000"/>
                <a:gd name="connsiteX202" fmla="*/ 7884 w 10000"/>
                <a:gd name="connsiteY202" fmla="*/ 5327 h 10000"/>
                <a:gd name="connsiteX203" fmla="*/ 7934 w 10000"/>
                <a:gd name="connsiteY203" fmla="*/ 5243 h 10000"/>
                <a:gd name="connsiteX204" fmla="*/ 8027 w 10000"/>
                <a:gd name="connsiteY204" fmla="*/ 5234 h 10000"/>
                <a:gd name="connsiteX205" fmla="*/ 8038 w 10000"/>
                <a:gd name="connsiteY205" fmla="*/ 5167 h 10000"/>
                <a:gd name="connsiteX206" fmla="*/ 8159 w 10000"/>
                <a:gd name="connsiteY206" fmla="*/ 5167 h 10000"/>
                <a:gd name="connsiteX207" fmla="*/ 8110 w 10000"/>
                <a:gd name="connsiteY207" fmla="*/ 5251 h 10000"/>
                <a:gd name="connsiteX208" fmla="*/ 8226 w 10000"/>
                <a:gd name="connsiteY208" fmla="*/ 5292 h 10000"/>
                <a:gd name="connsiteX209" fmla="*/ 8205 w 10000"/>
                <a:gd name="connsiteY209" fmla="*/ 5368 h 10000"/>
                <a:gd name="connsiteX210" fmla="*/ 8027 w 10000"/>
                <a:gd name="connsiteY210" fmla="*/ 5377 h 10000"/>
                <a:gd name="connsiteX211" fmla="*/ 7899 w 10000"/>
                <a:gd name="connsiteY211" fmla="*/ 5427 h 10000"/>
                <a:gd name="connsiteX212" fmla="*/ 7782 w 10000"/>
                <a:gd name="connsiteY212" fmla="*/ 5454 h 10000"/>
                <a:gd name="connsiteX213" fmla="*/ 7782 w 10000"/>
                <a:gd name="connsiteY213" fmla="*/ 5571 h 10000"/>
                <a:gd name="connsiteX214" fmla="*/ 7899 w 10000"/>
                <a:gd name="connsiteY214" fmla="*/ 5698 h 10000"/>
                <a:gd name="connsiteX215" fmla="*/ 7803 w 10000"/>
                <a:gd name="connsiteY215" fmla="*/ 5815 h 10000"/>
                <a:gd name="connsiteX216" fmla="*/ 7613 w 10000"/>
                <a:gd name="connsiteY216" fmla="*/ 5830 h 10000"/>
                <a:gd name="connsiteX217" fmla="*/ 7638 w 10000"/>
                <a:gd name="connsiteY217" fmla="*/ 5965 h 10000"/>
                <a:gd name="connsiteX218" fmla="*/ 7627 w 10000"/>
                <a:gd name="connsiteY218" fmla="*/ 6051 h 10000"/>
                <a:gd name="connsiteX219" fmla="*/ 7567 w 10000"/>
                <a:gd name="connsiteY219" fmla="*/ 6092 h 10000"/>
                <a:gd name="connsiteX220" fmla="*/ 7449 w 10000"/>
                <a:gd name="connsiteY220" fmla="*/ 6058 h 10000"/>
                <a:gd name="connsiteX221" fmla="*/ 7345 w 10000"/>
                <a:gd name="connsiteY221" fmla="*/ 5949 h 10000"/>
                <a:gd name="connsiteX222" fmla="*/ 7226 w 10000"/>
                <a:gd name="connsiteY222" fmla="*/ 6034 h 10000"/>
                <a:gd name="connsiteX223" fmla="*/ 7108 w 10000"/>
                <a:gd name="connsiteY223" fmla="*/ 5975 h 10000"/>
                <a:gd name="connsiteX224" fmla="*/ 7095 w 10000"/>
                <a:gd name="connsiteY224" fmla="*/ 5942 h 10000"/>
                <a:gd name="connsiteX225" fmla="*/ 6928 w 10000"/>
                <a:gd name="connsiteY225" fmla="*/ 5865 h 10000"/>
                <a:gd name="connsiteX226" fmla="*/ 6882 w 10000"/>
                <a:gd name="connsiteY226" fmla="*/ 5882 h 10000"/>
                <a:gd name="connsiteX227" fmla="*/ 6905 w 10000"/>
                <a:gd name="connsiteY227" fmla="*/ 5975 h 10000"/>
                <a:gd name="connsiteX228" fmla="*/ 6812 w 10000"/>
                <a:gd name="connsiteY228" fmla="*/ 6092 h 10000"/>
                <a:gd name="connsiteX229" fmla="*/ 6882 w 10000"/>
                <a:gd name="connsiteY229" fmla="*/ 6118 h 10000"/>
                <a:gd name="connsiteX230" fmla="*/ 7014 w 10000"/>
                <a:gd name="connsiteY230" fmla="*/ 6100 h 10000"/>
                <a:gd name="connsiteX231" fmla="*/ 7037 w 10000"/>
                <a:gd name="connsiteY231" fmla="*/ 6142 h 10000"/>
                <a:gd name="connsiteX232" fmla="*/ 7014 w 10000"/>
                <a:gd name="connsiteY232" fmla="*/ 6194 h 10000"/>
                <a:gd name="connsiteX233" fmla="*/ 7060 w 10000"/>
                <a:gd name="connsiteY233" fmla="*/ 6260 h 10000"/>
                <a:gd name="connsiteX234" fmla="*/ 7166 w 10000"/>
                <a:gd name="connsiteY234" fmla="*/ 6304 h 10000"/>
                <a:gd name="connsiteX235" fmla="*/ 7143 w 10000"/>
                <a:gd name="connsiteY235" fmla="*/ 6405 h 10000"/>
                <a:gd name="connsiteX236" fmla="*/ 7213 w 10000"/>
                <a:gd name="connsiteY236" fmla="*/ 6455 h 10000"/>
                <a:gd name="connsiteX237" fmla="*/ 7129 w 10000"/>
                <a:gd name="connsiteY237" fmla="*/ 6505 h 10000"/>
                <a:gd name="connsiteX238" fmla="*/ 7108 w 10000"/>
                <a:gd name="connsiteY238" fmla="*/ 6689 h 10000"/>
                <a:gd name="connsiteX239" fmla="*/ 7060 w 10000"/>
                <a:gd name="connsiteY239" fmla="*/ 6697 h 10000"/>
                <a:gd name="connsiteX240" fmla="*/ 7118 w 10000"/>
                <a:gd name="connsiteY240" fmla="*/ 6781 h 10000"/>
                <a:gd name="connsiteX241" fmla="*/ 7129 w 10000"/>
                <a:gd name="connsiteY241" fmla="*/ 6924 h 10000"/>
                <a:gd name="connsiteX242" fmla="*/ 7189 w 10000"/>
                <a:gd name="connsiteY242" fmla="*/ 6958 h 10000"/>
                <a:gd name="connsiteX243" fmla="*/ 7203 w 10000"/>
                <a:gd name="connsiteY243" fmla="*/ 7002 h 10000"/>
                <a:gd name="connsiteX244" fmla="*/ 7249 w 10000"/>
                <a:gd name="connsiteY244" fmla="*/ 7010 h 10000"/>
                <a:gd name="connsiteX245" fmla="*/ 7257 w 10000"/>
                <a:gd name="connsiteY245" fmla="*/ 7093 h 10000"/>
                <a:gd name="connsiteX246" fmla="*/ 7236 w 10000"/>
                <a:gd name="connsiteY246" fmla="*/ 7153 h 10000"/>
                <a:gd name="connsiteX247" fmla="*/ 7358 w 10000"/>
                <a:gd name="connsiteY247" fmla="*/ 7187 h 10000"/>
                <a:gd name="connsiteX248" fmla="*/ 7532 w 10000"/>
                <a:gd name="connsiteY248" fmla="*/ 7117 h 10000"/>
                <a:gd name="connsiteX249" fmla="*/ 7791 w 10000"/>
                <a:gd name="connsiteY249" fmla="*/ 6984 h 10000"/>
                <a:gd name="connsiteX250" fmla="*/ 7863 w 10000"/>
                <a:gd name="connsiteY250" fmla="*/ 6984 h 10000"/>
                <a:gd name="connsiteX251" fmla="*/ 7863 w 10000"/>
                <a:gd name="connsiteY251" fmla="*/ 7085 h 10000"/>
                <a:gd name="connsiteX252" fmla="*/ 7911 w 10000"/>
                <a:gd name="connsiteY252" fmla="*/ 7101 h 10000"/>
                <a:gd name="connsiteX253" fmla="*/ 7992 w 10000"/>
                <a:gd name="connsiteY253" fmla="*/ 7220 h 10000"/>
                <a:gd name="connsiteX254" fmla="*/ 8050 w 10000"/>
                <a:gd name="connsiteY254" fmla="*/ 7229 h 10000"/>
                <a:gd name="connsiteX255" fmla="*/ 8015 w 10000"/>
                <a:gd name="connsiteY255" fmla="*/ 7296 h 10000"/>
                <a:gd name="connsiteX256" fmla="*/ 8110 w 10000"/>
                <a:gd name="connsiteY256" fmla="*/ 7447 h 10000"/>
                <a:gd name="connsiteX257" fmla="*/ 8110 w 10000"/>
                <a:gd name="connsiteY257" fmla="*/ 7522 h 10000"/>
                <a:gd name="connsiteX258" fmla="*/ 8159 w 10000"/>
                <a:gd name="connsiteY258" fmla="*/ 7608 h 10000"/>
                <a:gd name="connsiteX259" fmla="*/ 8085 w 10000"/>
                <a:gd name="connsiteY259" fmla="*/ 7674 h 10000"/>
                <a:gd name="connsiteX260" fmla="*/ 8004 w 10000"/>
                <a:gd name="connsiteY260" fmla="*/ 7666 h 10000"/>
                <a:gd name="connsiteX261" fmla="*/ 8004 w 10000"/>
                <a:gd name="connsiteY261" fmla="*/ 7709 h 10000"/>
                <a:gd name="connsiteX262" fmla="*/ 8085 w 10000"/>
                <a:gd name="connsiteY262" fmla="*/ 7758 h 10000"/>
                <a:gd name="connsiteX263" fmla="*/ 8122 w 10000"/>
                <a:gd name="connsiteY263" fmla="*/ 7725 h 10000"/>
                <a:gd name="connsiteX264" fmla="*/ 8193 w 10000"/>
                <a:gd name="connsiteY264" fmla="*/ 7800 h 10000"/>
                <a:gd name="connsiteX265" fmla="*/ 8277 w 10000"/>
                <a:gd name="connsiteY265" fmla="*/ 7800 h 10000"/>
                <a:gd name="connsiteX266" fmla="*/ 8226 w 10000"/>
                <a:gd name="connsiteY266" fmla="*/ 8012 h 10000"/>
                <a:gd name="connsiteX267" fmla="*/ 8193 w 10000"/>
                <a:gd name="connsiteY267" fmla="*/ 8054 h 10000"/>
                <a:gd name="connsiteX268" fmla="*/ 8085 w 10000"/>
                <a:gd name="connsiteY268" fmla="*/ 8037 h 10000"/>
                <a:gd name="connsiteX269" fmla="*/ 7957 w 10000"/>
                <a:gd name="connsiteY269" fmla="*/ 8062 h 10000"/>
                <a:gd name="connsiteX270" fmla="*/ 7911 w 10000"/>
                <a:gd name="connsiteY270" fmla="*/ 8112 h 10000"/>
                <a:gd name="connsiteX271" fmla="*/ 7899 w 10000"/>
                <a:gd name="connsiteY271" fmla="*/ 8163 h 10000"/>
                <a:gd name="connsiteX272" fmla="*/ 7818 w 10000"/>
                <a:gd name="connsiteY272" fmla="*/ 8220 h 10000"/>
                <a:gd name="connsiteX273" fmla="*/ 7687 w 10000"/>
                <a:gd name="connsiteY273" fmla="*/ 8230 h 10000"/>
                <a:gd name="connsiteX274" fmla="*/ 7661 w 10000"/>
                <a:gd name="connsiteY274" fmla="*/ 8255 h 10000"/>
                <a:gd name="connsiteX275" fmla="*/ 7578 w 10000"/>
                <a:gd name="connsiteY275" fmla="*/ 8212 h 10000"/>
                <a:gd name="connsiteX276" fmla="*/ 7499 w 10000"/>
                <a:gd name="connsiteY276" fmla="*/ 8220 h 10000"/>
                <a:gd name="connsiteX277" fmla="*/ 7449 w 10000"/>
                <a:gd name="connsiteY277" fmla="*/ 8188 h 10000"/>
                <a:gd name="connsiteX278" fmla="*/ 7345 w 10000"/>
                <a:gd name="connsiteY278" fmla="*/ 8171 h 10000"/>
                <a:gd name="connsiteX279" fmla="*/ 7368 w 10000"/>
                <a:gd name="connsiteY279" fmla="*/ 8230 h 10000"/>
                <a:gd name="connsiteX280" fmla="*/ 7319 w 10000"/>
                <a:gd name="connsiteY280" fmla="*/ 8289 h 10000"/>
                <a:gd name="connsiteX281" fmla="*/ 7143 w 10000"/>
                <a:gd name="connsiteY281" fmla="*/ 8281 h 10000"/>
                <a:gd name="connsiteX282" fmla="*/ 7085 w 10000"/>
                <a:gd name="connsiteY282" fmla="*/ 8255 h 10000"/>
                <a:gd name="connsiteX283" fmla="*/ 6990 w 10000"/>
                <a:gd name="connsiteY283" fmla="*/ 8281 h 10000"/>
                <a:gd name="connsiteX284" fmla="*/ 6977 w 10000"/>
                <a:gd name="connsiteY284" fmla="*/ 8364 h 10000"/>
                <a:gd name="connsiteX285" fmla="*/ 6799 w 10000"/>
                <a:gd name="connsiteY285" fmla="*/ 8458 h 10000"/>
                <a:gd name="connsiteX286" fmla="*/ 6741 w 10000"/>
                <a:gd name="connsiteY286" fmla="*/ 8407 h 10000"/>
                <a:gd name="connsiteX287" fmla="*/ 6613 w 10000"/>
                <a:gd name="connsiteY287" fmla="*/ 8431 h 10000"/>
                <a:gd name="connsiteX288" fmla="*/ 6530 w 10000"/>
                <a:gd name="connsiteY288" fmla="*/ 8458 h 10000"/>
                <a:gd name="connsiteX289" fmla="*/ 6518 w 10000"/>
                <a:gd name="connsiteY289" fmla="*/ 8498 h 10000"/>
                <a:gd name="connsiteX290" fmla="*/ 6336 w 10000"/>
                <a:gd name="connsiteY290" fmla="*/ 8591 h 10000"/>
                <a:gd name="connsiteX291" fmla="*/ 6236 w 10000"/>
                <a:gd name="connsiteY291" fmla="*/ 8574 h 10000"/>
                <a:gd name="connsiteX292" fmla="*/ 6128 w 10000"/>
                <a:gd name="connsiteY292" fmla="*/ 8607 h 10000"/>
                <a:gd name="connsiteX293" fmla="*/ 6045 w 10000"/>
                <a:gd name="connsiteY293" fmla="*/ 8660 h 10000"/>
                <a:gd name="connsiteX294" fmla="*/ 5927 w 10000"/>
                <a:gd name="connsiteY294" fmla="*/ 8693 h 10000"/>
                <a:gd name="connsiteX295" fmla="*/ 5936 w 10000"/>
                <a:gd name="connsiteY295" fmla="*/ 8742 h 10000"/>
                <a:gd name="connsiteX296" fmla="*/ 5834 w 10000"/>
                <a:gd name="connsiteY296" fmla="*/ 8776 h 10000"/>
                <a:gd name="connsiteX297" fmla="*/ 5677 w 10000"/>
                <a:gd name="connsiteY297" fmla="*/ 8920 h 10000"/>
                <a:gd name="connsiteX298" fmla="*/ 5656 w 10000"/>
                <a:gd name="connsiteY298" fmla="*/ 8980 h 10000"/>
                <a:gd name="connsiteX299" fmla="*/ 5607 w 10000"/>
                <a:gd name="connsiteY299" fmla="*/ 8962 h 10000"/>
                <a:gd name="connsiteX300" fmla="*/ 5631 w 10000"/>
                <a:gd name="connsiteY300" fmla="*/ 8920 h 10000"/>
                <a:gd name="connsiteX301" fmla="*/ 5478 w 10000"/>
                <a:gd name="connsiteY301" fmla="*/ 8702 h 10000"/>
                <a:gd name="connsiteX302" fmla="*/ 5478 w 10000"/>
                <a:gd name="connsiteY302" fmla="*/ 8616 h 10000"/>
                <a:gd name="connsiteX303" fmla="*/ 5410 w 10000"/>
                <a:gd name="connsiteY303" fmla="*/ 8616 h 10000"/>
                <a:gd name="connsiteX304" fmla="*/ 5191 w 10000"/>
                <a:gd name="connsiteY304" fmla="*/ 8533 h 10000"/>
                <a:gd name="connsiteX305" fmla="*/ 5066 w 10000"/>
                <a:gd name="connsiteY305" fmla="*/ 8574 h 10000"/>
                <a:gd name="connsiteX306" fmla="*/ 5029 w 10000"/>
                <a:gd name="connsiteY306" fmla="*/ 8625 h 10000"/>
                <a:gd name="connsiteX307" fmla="*/ 5122 w 10000"/>
                <a:gd name="connsiteY307" fmla="*/ 8684 h 10000"/>
                <a:gd name="connsiteX308" fmla="*/ 5145 w 10000"/>
                <a:gd name="connsiteY308" fmla="*/ 8734 h 10000"/>
                <a:gd name="connsiteX309" fmla="*/ 5087 w 10000"/>
                <a:gd name="connsiteY309" fmla="*/ 8785 h 10000"/>
                <a:gd name="connsiteX310" fmla="*/ 5100 w 10000"/>
                <a:gd name="connsiteY310" fmla="*/ 8826 h 10000"/>
                <a:gd name="connsiteX311" fmla="*/ 5077 w 10000"/>
                <a:gd name="connsiteY311" fmla="*/ 8912 h 10000"/>
                <a:gd name="connsiteX312" fmla="*/ 5087 w 10000"/>
                <a:gd name="connsiteY312" fmla="*/ 8996 h 10000"/>
                <a:gd name="connsiteX313" fmla="*/ 5159 w 10000"/>
                <a:gd name="connsiteY313" fmla="*/ 9130 h 10000"/>
                <a:gd name="connsiteX314" fmla="*/ 5087 w 10000"/>
                <a:gd name="connsiteY314" fmla="*/ 9179 h 10000"/>
                <a:gd name="connsiteX315" fmla="*/ 5100 w 10000"/>
                <a:gd name="connsiteY315" fmla="*/ 9224 h 10000"/>
                <a:gd name="connsiteX316" fmla="*/ 5040 w 10000"/>
                <a:gd name="connsiteY316" fmla="*/ 9240 h 10000"/>
                <a:gd name="connsiteX317" fmla="*/ 5006 w 10000"/>
                <a:gd name="connsiteY317" fmla="*/ 9265 h 10000"/>
                <a:gd name="connsiteX318" fmla="*/ 4779 w 10000"/>
                <a:gd name="connsiteY318" fmla="*/ 9248 h 10000"/>
                <a:gd name="connsiteX319" fmla="*/ 4745 w 10000"/>
                <a:gd name="connsiteY319" fmla="*/ 9197 h 10000"/>
                <a:gd name="connsiteX320" fmla="*/ 4673 w 10000"/>
                <a:gd name="connsiteY320" fmla="*/ 9232 h 10000"/>
                <a:gd name="connsiteX321" fmla="*/ 4522 w 10000"/>
                <a:gd name="connsiteY321" fmla="*/ 9214 h 10000"/>
                <a:gd name="connsiteX322" fmla="*/ 4416 w 10000"/>
                <a:gd name="connsiteY322" fmla="*/ 9240 h 10000"/>
                <a:gd name="connsiteX323" fmla="*/ 4354 w 10000"/>
                <a:gd name="connsiteY323" fmla="*/ 9062 h 10000"/>
                <a:gd name="connsiteX324" fmla="*/ 4295 w 10000"/>
                <a:gd name="connsiteY324" fmla="*/ 9055 h 10000"/>
                <a:gd name="connsiteX325" fmla="*/ 4224 w 10000"/>
                <a:gd name="connsiteY325" fmla="*/ 8945 h 10000"/>
                <a:gd name="connsiteX326" fmla="*/ 4263 w 10000"/>
                <a:gd name="connsiteY326" fmla="*/ 8895 h 10000"/>
                <a:gd name="connsiteX327" fmla="*/ 4344 w 10000"/>
                <a:gd name="connsiteY327" fmla="*/ 8920 h 10000"/>
                <a:gd name="connsiteX328" fmla="*/ 4381 w 10000"/>
                <a:gd name="connsiteY328" fmla="*/ 8860 h 10000"/>
                <a:gd name="connsiteX329" fmla="*/ 4323 w 10000"/>
                <a:gd name="connsiteY329" fmla="*/ 8818 h 10000"/>
                <a:gd name="connsiteX330" fmla="*/ 4354 w 10000"/>
                <a:gd name="connsiteY330" fmla="*/ 8776 h 10000"/>
                <a:gd name="connsiteX331" fmla="*/ 4203 w 10000"/>
                <a:gd name="connsiteY331" fmla="*/ 8693 h 10000"/>
                <a:gd name="connsiteX332" fmla="*/ 4213 w 10000"/>
                <a:gd name="connsiteY332" fmla="*/ 8650 h 10000"/>
                <a:gd name="connsiteX333" fmla="*/ 4120 w 10000"/>
                <a:gd name="connsiteY333" fmla="*/ 8607 h 10000"/>
                <a:gd name="connsiteX334" fmla="*/ 4178 w 10000"/>
                <a:gd name="connsiteY334" fmla="*/ 8559 h 10000"/>
                <a:gd name="connsiteX335" fmla="*/ 4154 w 10000"/>
                <a:gd name="connsiteY335" fmla="*/ 8498 h 10000"/>
                <a:gd name="connsiteX336" fmla="*/ 4048 w 10000"/>
                <a:gd name="connsiteY336" fmla="*/ 8407 h 10000"/>
                <a:gd name="connsiteX337" fmla="*/ 3979 w 10000"/>
                <a:gd name="connsiteY337" fmla="*/ 8329 h 10000"/>
                <a:gd name="connsiteX338" fmla="*/ 3837 w 10000"/>
                <a:gd name="connsiteY338" fmla="*/ 8364 h 10000"/>
                <a:gd name="connsiteX339" fmla="*/ 3756 w 10000"/>
                <a:gd name="connsiteY339" fmla="*/ 8356 h 10000"/>
                <a:gd name="connsiteX340" fmla="*/ 3708 w 10000"/>
                <a:gd name="connsiteY340" fmla="*/ 8431 h 10000"/>
                <a:gd name="connsiteX341" fmla="*/ 3544 w 10000"/>
                <a:gd name="connsiteY341" fmla="*/ 8440 h 10000"/>
                <a:gd name="connsiteX342" fmla="*/ 3482 w 10000"/>
                <a:gd name="connsiteY342" fmla="*/ 8431 h 10000"/>
                <a:gd name="connsiteX343" fmla="*/ 3342 w 10000"/>
                <a:gd name="connsiteY343" fmla="*/ 8490 h 10000"/>
                <a:gd name="connsiteX344" fmla="*/ 2472 w 10000"/>
                <a:gd name="connsiteY344" fmla="*/ 8003 h 10000"/>
                <a:gd name="connsiteX345" fmla="*/ 3319 w 10000"/>
                <a:gd name="connsiteY345" fmla="*/ 8684 h 10000"/>
                <a:gd name="connsiteX346" fmla="*/ 3319 w 10000"/>
                <a:gd name="connsiteY346" fmla="*/ 8750 h 10000"/>
                <a:gd name="connsiteX347" fmla="*/ 3199 w 10000"/>
                <a:gd name="connsiteY347" fmla="*/ 8802 h 10000"/>
                <a:gd name="connsiteX348" fmla="*/ 3070 w 10000"/>
                <a:gd name="connsiteY348" fmla="*/ 8811 h 10000"/>
                <a:gd name="connsiteX349" fmla="*/ 3033 w 10000"/>
                <a:gd name="connsiteY349" fmla="*/ 8785 h 10000"/>
                <a:gd name="connsiteX350" fmla="*/ 2917 w 10000"/>
                <a:gd name="connsiteY350" fmla="*/ 8759 h 10000"/>
                <a:gd name="connsiteX351" fmla="*/ 2850 w 10000"/>
                <a:gd name="connsiteY351" fmla="*/ 8811 h 10000"/>
                <a:gd name="connsiteX352" fmla="*/ 2832 w 10000"/>
                <a:gd name="connsiteY352" fmla="*/ 8860 h 10000"/>
                <a:gd name="connsiteX353" fmla="*/ 2762 w 10000"/>
                <a:gd name="connsiteY353" fmla="*/ 8869 h 10000"/>
                <a:gd name="connsiteX354" fmla="*/ 2751 w 10000"/>
                <a:gd name="connsiteY354" fmla="*/ 8920 h 10000"/>
                <a:gd name="connsiteX355" fmla="*/ 2623 w 10000"/>
                <a:gd name="connsiteY355" fmla="*/ 8802 h 10000"/>
                <a:gd name="connsiteX356" fmla="*/ 2040 w 10000"/>
                <a:gd name="connsiteY356" fmla="*/ 9278 h 10000"/>
                <a:gd name="connsiteX357" fmla="*/ 1182 w 10000"/>
                <a:gd name="connsiteY357" fmla="*/ 9449 h 10000"/>
                <a:gd name="connsiteX358" fmla="*/ 1275 w 10000"/>
                <a:gd name="connsiteY358" fmla="*/ 9779 h 10000"/>
                <a:gd name="connsiteX359" fmla="*/ 647 w 10000"/>
                <a:gd name="connsiteY359" fmla="*/ 9884 h 10000"/>
                <a:gd name="connsiteX360" fmla="*/ 426 w 10000"/>
                <a:gd name="connsiteY360" fmla="*/ 9912 h 10000"/>
                <a:gd name="connsiteX361" fmla="*/ 389 w 10000"/>
                <a:gd name="connsiteY361" fmla="*/ 9998 h 10000"/>
                <a:gd name="connsiteX362" fmla="*/ 238 w 10000"/>
                <a:gd name="connsiteY362" fmla="*/ 9980 h 10000"/>
                <a:gd name="connsiteX363" fmla="*/ 107 w 10000"/>
                <a:gd name="connsiteY363" fmla="*/ 9938 h 10000"/>
                <a:gd name="connsiteX364" fmla="*/ 0 w 10000"/>
                <a:gd name="connsiteY364" fmla="*/ 9964 h 10000"/>
                <a:gd name="connsiteX365" fmla="*/ 602 w 10000"/>
                <a:gd name="connsiteY365" fmla="*/ 6773 h 10000"/>
                <a:gd name="connsiteX366" fmla="*/ 874 w 10000"/>
                <a:gd name="connsiteY366" fmla="*/ 6781 h 10000"/>
                <a:gd name="connsiteX367" fmla="*/ 967 w 10000"/>
                <a:gd name="connsiteY367" fmla="*/ 6807 h 10000"/>
                <a:gd name="connsiteX368" fmla="*/ 1168 w 10000"/>
                <a:gd name="connsiteY368" fmla="*/ 6681 h 10000"/>
                <a:gd name="connsiteX369" fmla="*/ 1275 w 10000"/>
                <a:gd name="connsiteY369" fmla="*/ 6672 h 10000"/>
                <a:gd name="connsiteX370" fmla="*/ 1369 w 10000"/>
                <a:gd name="connsiteY370" fmla="*/ 6597 h 10000"/>
                <a:gd name="connsiteX371" fmla="*/ 1487 w 10000"/>
                <a:gd name="connsiteY371" fmla="*/ 6540 h 10000"/>
                <a:gd name="connsiteX372" fmla="*/ 1605 w 10000"/>
                <a:gd name="connsiteY372" fmla="*/ 6413 h 10000"/>
                <a:gd name="connsiteX373" fmla="*/ 1629 w 10000"/>
                <a:gd name="connsiteY373" fmla="*/ 6337 h 10000"/>
                <a:gd name="connsiteX374" fmla="*/ 1770 w 10000"/>
                <a:gd name="connsiteY374" fmla="*/ 6304 h 10000"/>
                <a:gd name="connsiteX375" fmla="*/ 1936 w 10000"/>
                <a:gd name="connsiteY375" fmla="*/ 6345 h 10000"/>
                <a:gd name="connsiteX376" fmla="*/ 2077 w 10000"/>
                <a:gd name="connsiteY376" fmla="*/ 6329 h 10000"/>
                <a:gd name="connsiteX377" fmla="*/ 2221 w 10000"/>
                <a:gd name="connsiteY377" fmla="*/ 6337 h 10000"/>
                <a:gd name="connsiteX378" fmla="*/ 2470 w 10000"/>
                <a:gd name="connsiteY378" fmla="*/ 6284 h 10000"/>
                <a:gd name="connsiteX379" fmla="*/ 2632 w 10000"/>
                <a:gd name="connsiteY379" fmla="*/ 6159 h 10000"/>
                <a:gd name="connsiteX380" fmla="*/ 2700 w 10000"/>
                <a:gd name="connsiteY380" fmla="*/ 6118 h 10000"/>
                <a:gd name="connsiteX381" fmla="*/ 2811 w 10000"/>
                <a:gd name="connsiteY381" fmla="*/ 6118 h 10000"/>
                <a:gd name="connsiteX382" fmla="*/ 2892 w 10000"/>
                <a:gd name="connsiteY382" fmla="*/ 6051 h 10000"/>
                <a:gd name="connsiteX383" fmla="*/ 2859 w 10000"/>
                <a:gd name="connsiteY383" fmla="*/ 5975 h 10000"/>
                <a:gd name="connsiteX384" fmla="*/ 2882 w 10000"/>
                <a:gd name="connsiteY384" fmla="*/ 5908 h 10000"/>
                <a:gd name="connsiteX385" fmla="*/ 2989 w 10000"/>
                <a:gd name="connsiteY385" fmla="*/ 5782 h 10000"/>
                <a:gd name="connsiteX386" fmla="*/ 3102 w 10000"/>
                <a:gd name="connsiteY386" fmla="*/ 5664 h 10000"/>
                <a:gd name="connsiteX387" fmla="*/ 3449 w 10000"/>
                <a:gd name="connsiteY387" fmla="*/ 5307 h 10000"/>
                <a:gd name="connsiteX388" fmla="*/ 3627 w 10000"/>
                <a:gd name="connsiteY388" fmla="*/ 5435 h 10000"/>
                <a:gd name="connsiteX389" fmla="*/ 3991 w 10000"/>
                <a:gd name="connsiteY389" fmla="*/ 5975 h 10000"/>
                <a:gd name="connsiteX0" fmla="*/ 2780 w 10000"/>
                <a:gd name="connsiteY0" fmla="*/ 5565 h 10000"/>
                <a:gd name="connsiteX1" fmla="*/ 3548 w 10000"/>
                <a:gd name="connsiteY1" fmla="*/ 5039 h 10000"/>
                <a:gd name="connsiteX2" fmla="*/ 3685 w 10000"/>
                <a:gd name="connsiteY2" fmla="*/ 5612 h 10000"/>
                <a:gd name="connsiteX3" fmla="*/ 3696 w 10000"/>
                <a:gd name="connsiteY3" fmla="*/ 5537 h 10000"/>
                <a:gd name="connsiteX4" fmla="*/ 3731 w 10000"/>
                <a:gd name="connsiteY4" fmla="*/ 5487 h 10000"/>
                <a:gd name="connsiteX5" fmla="*/ 3719 w 10000"/>
                <a:gd name="connsiteY5" fmla="*/ 5454 h 10000"/>
                <a:gd name="connsiteX6" fmla="*/ 3837 w 10000"/>
                <a:gd name="connsiteY6" fmla="*/ 5427 h 10000"/>
                <a:gd name="connsiteX7" fmla="*/ 3919 w 10000"/>
                <a:gd name="connsiteY7" fmla="*/ 5495 h 10000"/>
                <a:gd name="connsiteX8" fmla="*/ 4037 w 10000"/>
                <a:gd name="connsiteY8" fmla="*/ 5469 h 10000"/>
                <a:gd name="connsiteX9" fmla="*/ 4074 w 10000"/>
                <a:gd name="connsiteY9" fmla="*/ 5427 h 10000"/>
                <a:gd name="connsiteX10" fmla="*/ 4169 w 10000"/>
                <a:gd name="connsiteY10" fmla="*/ 5411 h 10000"/>
                <a:gd name="connsiteX11" fmla="*/ 4365 w 10000"/>
                <a:gd name="connsiteY11" fmla="*/ 5327 h 10000"/>
                <a:gd name="connsiteX12" fmla="*/ 4555 w 10000"/>
                <a:gd name="connsiteY12" fmla="*/ 5360 h 10000"/>
                <a:gd name="connsiteX13" fmla="*/ 4606 w 10000"/>
                <a:gd name="connsiteY13" fmla="*/ 5343 h 10000"/>
                <a:gd name="connsiteX14" fmla="*/ 4708 w 10000"/>
                <a:gd name="connsiteY14" fmla="*/ 5368 h 10000"/>
                <a:gd name="connsiteX15" fmla="*/ 4758 w 10000"/>
                <a:gd name="connsiteY15" fmla="*/ 5300 h 10000"/>
                <a:gd name="connsiteX16" fmla="*/ 4804 w 10000"/>
                <a:gd name="connsiteY16" fmla="*/ 5334 h 10000"/>
                <a:gd name="connsiteX17" fmla="*/ 4876 w 10000"/>
                <a:gd name="connsiteY17" fmla="*/ 5327 h 10000"/>
                <a:gd name="connsiteX18" fmla="*/ 4957 w 10000"/>
                <a:gd name="connsiteY18" fmla="*/ 5401 h 10000"/>
                <a:gd name="connsiteX19" fmla="*/ 5050 w 10000"/>
                <a:gd name="connsiteY19" fmla="*/ 5393 h 10000"/>
                <a:gd name="connsiteX20" fmla="*/ 5135 w 10000"/>
                <a:gd name="connsiteY20" fmla="*/ 5427 h 10000"/>
                <a:gd name="connsiteX21" fmla="*/ 5170 w 10000"/>
                <a:gd name="connsiteY21" fmla="*/ 5401 h 10000"/>
                <a:gd name="connsiteX22" fmla="*/ 4438 w 10000"/>
                <a:gd name="connsiteY22" fmla="*/ 5883 h 10000"/>
                <a:gd name="connsiteX23" fmla="*/ 3897 w 10000"/>
                <a:gd name="connsiteY23" fmla="*/ 5893 h 10000"/>
                <a:gd name="connsiteX24" fmla="*/ 3282 w 10000"/>
                <a:gd name="connsiteY24" fmla="*/ 8533 h 10000"/>
                <a:gd name="connsiteX25" fmla="*/ 5536 w 10000"/>
                <a:gd name="connsiteY25" fmla="*/ 5351 h 10000"/>
                <a:gd name="connsiteX26" fmla="*/ 5536 w 10000"/>
                <a:gd name="connsiteY26" fmla="*/ 5209 h 10000"/>
                <a:gd name="connsiteX27" fmla="*/ 5492 w 10000"/>
                <a:gd name="connsiteY27" fmla="*/ 5192 h 10000"/>
                <a:gd name="connsiteX28" fmla="*/ 5455 w 10000"/>
                <a:gd name="connsiteY28" fmla="*/ 5091 h 10000"/>
                <a:gd name="connsiteX29" fmla="*/ 5385 w 10000"/>
                <a:gd name="connsiteY29" fmla="*/ 4990 h 10000"/>
                <a:gd name="connsiteX30" fmla="*/ 5276 w 10000"/>
                <a:gd name="connsiteY30" fmla="*/ 4948 h 10000"/>
                <a:gd name="connsiteX31" fmla="*/ 5263 w 10000"/>
                <a:gd name="connsiteY31" fmla="*/ 4899 h 10000"/>
                <a:gd name="connsiteX32" fmla="*/ 5112 w 10000"/>
                <a:gd name="connsiteY32" fmla="*/ 4806 h 10000"/>
                <a:gd name="connsiteX33" fmla="*/ 5122 w 10000"/>
                <a:gd name="connsiteY33" fmla="*/ 4770 h 10000"/>
                <a:gd name="connsiteX34" fmla="*/ 4971 w 10000"/>
                <a:gd name="connsiteY34" fmla="*/ 4722 h 10000"/>
                <a:gd name="connsiteX35" fmla="*/ 4957 w 10000"/>
                <a:gd name="connsiteY35" fmla="*/ 4627 h 10000"/>
                <a:gd name="connsiteX36" fmla="*/ 4700 w 10000"/>
                <a:gd name="connsiteY36" fmla="*/ 4544 h 10000"/>
                <a:gd name="connsiteX37" fmla="*/ 4555 w 10000"/>
                <a:gd name="connsiteY37" fmla="*/ 4368 h 10000"/>
                <a:gd name="connsiteX38" fmla="*/ 4344 w 10000"/>
                <a:gd name="connsiteY38" fmla="*/ 4360 h 10000"/>
                <a:gd name="connsiteX39" fmla="*/ 4272 w 10000"/>
                <a:gd name="connsiteY39" fmla="*/ 4325 h 10000"/>
                <a:gd name="connsiteX40" fmla="*/ 4169 w 10000"/>
                <a:gd name="connsiteY40" fmla="*/ 4350 h 10000"/>
                <a:gd name="connsiteX41" fmla="*/ 4002 w 10000"/>
                <a:gd name="connsiteY41" fmla="*/ 4350 h 10000"/>
                <a:gd name="connsiteX42" fmla="*/ 3764 w 10000"/>
                <a:gd name="connsiteY42" fmla="*/ 4552 h 10000"/>
                <a:gd name="connsiteX43" fmla="*/ 3685 w 10000"/>
                <a:gd name="connsiteY43" fmla="*/ 4646 h 10000"/>
                <a:gd name="connsiteX44" fmla="*/ 3472 w 10000"/>
                <a:gd name="connsiteY44" fmla="*/ 4501 h 10000"/>
                <a:gd name="connsiteX45" fmla="*/ 3319 w 10000"/>
                <a:gd name="connsiteY45" fmla="*/ 4442 h 10000"/>
                <a:gd name="connsiteX46" fmla="*/ 3164 w 10000"/>
                <a:gd name="connsiteY46" fmla="*/ 4450 h 10000"/>
                <a:gd name="connsiteX47" fmla="*/ 3010 w 10000"/>
                <a:gd name="connsiteY47" fmla="*/ 4492 h 10000"/>
                <a:gd name="connsiteX48" fmla="*/ 2882 w 10000"/>
                <a:gd name="connsiteY48" fmla="*/ 4460 h 10000"/>
                <a:gd name="connsiteX49" fmla="*/ 2762 w 10000"/>
                <a:gd name="connsiteY49" fmla="*/ 4509 h 10000"/>
                <a:gd name="connsiteX50" fmla="*/ 2646 w 10000"/>
                <a:gd name="connsiteY50" fmla="*/ 4610 h 10000"/>
                <a:gd name="connsiteX51" fmla="*/ 2373 w 10000"/>
                <a:gd name="connsiteY51" fmla="*/ 4426 h 10000"/>
                <a:gd name="connsiteX52" fmla="*/ 2338 w 10000"/>
                <a:gd name="connsiteY52" fmla="*/ 4239 h 10000"/>
                <a:gd name="connsiteX53" fmla="*/ 2551 w 10000"/>
                <a:gd name="connsiteY53" fmla="*/ 4165 h 10000"/>
                <a:gd name="connsiteX54" fmla="*/ 2538 w 10000"/>
                <a:gd name="connsiteY54" fmla="*/ 3963 h 10000"/>
                <a:gd name="connsiteX55" fmla="*/ 2739 w 10000"/>
                <a:gd name="connsiteY55" fmla="*/ 3728 h 10000"/>
                <a:gd name="connsiteX56" fmla="*/ 2718 w 10000"/>
                <a:gd name="connsiteY56" fmla="*/ 3685 h 10000"/>
                <a:gd name="connsiteX57" fmla="*/ 3199 w 10000"/>
                <a:gd name="connsiteY57" fmla="*/ 2912 h 10000"/>
                <a:gd name="connsiteX58" fmla="*/ 3460 w 10000"/>
                <a:gd name="connsiteY58" fmla="*/ 3030 h 10000"/>
                <a:gd name="connsiteX59" fmla="*/ 3613 w 10000"/>
                <a:gd name="connsiteY59" fmla="*/ 3080 h 10000"/>
                <a:gd name="connsiteX60" fmla="*/ 3764 w 10000"/>
                <a:gd name="connsiteY60" fmla="*/ 3080 h 10000"/>
                <a:gd name="connsiteX61" fmla="*/ 4002 w 10000"/>
                <a:gd name="connsiteY61" fmla="*/ 3174 h 10000"/>
                <a:gd name="connsiteX62" fmla="*/ 4037 w 10000"/>
                <a:gd name="connsiteY62" fmla="*/ 3113 h 10000"/>
                <a:gd name="connsiteX63" fmla="*/ 4192 w 10000"/>
                <a:gd name="connsiteY63" fmla="*/ 3097 h 10000"/>
                <a:gd name="connsiteX64" fmla="*/ 4323 w 10000"/>
                <a:gd name="connsiteY64" fmla="*/ 2997 h 10000"/>
                <a:gd name="connsiteX65" fmla="*/ 4485 w 10000"/>
                <a:gd name="connsiteY65" fmla="*/ 2920 h 10000"/>
                <a:gd name="connsiteX66" fmla="*/ 4555 w 10000"/>
                <a:gd name="connsiteY66" fmla="*/ 2843 h 10000"/>
                <a:gd name="connsiteX67" fmla="*/ 4804 w 10000"/>
                <a:gd name="connsiteY67" fmla="*/ 2793 h 10000"/>
                <a:gd name="connsiteX68" fmla="*/ 4936 w 10000"/>
                <a:gd name="connsiteY68" fmla="*/ 2800 h 10000"/>
                <a:gd name="connsiteX69" fmla="*/ 5040 w 10000"/>
                <a:gd name="connsiteY69" fmla="*/ 2726 h 10000"/>
                <a:gd name="connsiteX70" fmla="*/ 5122 w 10000"/>
                <a:gd name="connsiteY70" fmla="*/ 2624 h 10000"/>
                <a:gd name="connsiteX71" fmla="*/ 5087 w 10000"/>
                <a:gd name="connsiteY71" fmla="*/ 2608 h 10000"/>
                <a:gd name="connsiteX72" fmla="*/ 5122 w 10000"/>
                <a:gd name="connsiteY72" fmla="*/ 2499 h 10000"/>
                <a:gd name="connsiteX73" fmla="*/ 4982 w 10000"/>
                <a:gd name="connsiteY73" fmla="*/ 2499 h 10000"/>
                <a:gd name="connsiteX74" fmla="*/ 5050 w 10000"/>
                <a:gd name="connsiteY74" fmla="*/ 2407 h 10000"/>
                <a:gd name="connsiteX75" fmla="*/ 5066 w 10000"/>
                <a:gd name="connsiteY75" fmla="*/ 2297 h 10000"/>
                <a:gd name="connsiteX76" fmla="*/ 5122 w 10000"/>
                <a:gd name="connsiteY76" fmla="*/ 2271 h 10000"/>
                <a:gd name="connsiteX77" fmla="*/ 5228 w 10000"/>
                <a:gd name="connsiteY77" fmla="*/ 2163 h 10000"/>
                <a:gd name="connsiteX78" fmla="*/ 5216 w 10000"/>
                <a:gd name="connsiteY78" fmla="*/ 2078 h 10000"/>
                <a:gd name="connsiteX79" fmla="*/ 5304 w 10000"/>
                <a:gd name="connsiteY79" fmla="*/ 1984 h 10000"/>
                <a:gd name="connsiteX80" fmla="*/ 5397 w 10000"/>
                <a:gd name="connsiteY80" fmla="*/ 1927 h 10000"/>
                <a:gd name="connsiteX81" fmla="*/ 5432 w 10000"/>
                <a:gd name="connsiteY81" fmla="*/ 1827 h 10000"/>
                <a:gd name="connsiteX82" fmla="*/ 5420 w 10000"/>
                <a:gd name="connsiteY82" fmla="*/ 1793 h 10000"/>
                <a:gd name="connsiteX83" fmla="*/ 5503 w 10000"/>
                <a:gd name="connsiteY83" fmla="*/ 1725 h 10000"/>
                <a:gd name="connsiteX84" fmla="*/ 5621 w 10000"/>
                <a:gd name="connsiteY84" fmla="*/ 1523 h 10000"/>
                <a:gd name="connsiteX85" fmla="*/ 5656 w 10000"/>
                <a:gd name="connsiteY85" fmla="*/ 1405 h 10000"/>
                <a:gd name="connsiteX86" fmla="*/ 5716 w 10000"/>
                <a:gd name="connsiteY86" fmla="*/ 1413 h 10000"/>
                <a:gd name="connsiteX87" fmla="*/ 5878 w 10000"/>
                <a:gd name="connsiteY87" fmla="*/ 1280 h 10000"/>
                <a:gd name="connsiteX88" fmla="*/ 6067 w 10000"/>
                <a:gd name="connsiteY88" fmla="*/ 1202 h 10000"/>
                <a:gd name="connsiteX89" fmla="*/ 6089 w 10000"/>
                <a:gd name="connsiteY89" fmla="*/ 1111 h 10000"/>
                <a:gd name="connsiteX90" fmla="*/ 6163 w 10000"/>
                <a:gd name="connsiteY90" fmla="*/ 1011 h 10000"/>
                <a:gd name="connsiteX91" fmla="*/ 6139 w 10000"/>
                <a:gd name="connsiteY91" fmla="*/ 933 h 10000"/>
                <a:gd name="connsiteX92" fmla="*/ 6045 w 10000"/>
                <a:gd name="connsiteY92" fmla="*/ 867 h 10000"/>
                <a:gd name="connsiteX93" fmla="*/ 6089 w 10000"/>
                <a:gd name="connsiteY93" fmla="*/ 782 h 10000"/>
                <a:gd name="connsiteX94" fmla="*/ 6089 w 10000"/>
                <a:gd name="connsiteY94" fmla="*/ 680 h 10000"/>
                <a:gd name="connsiteX95" fmla="*/ 5915 w 10000"/>
                <a:gd name="connsiteY95" fmla="*/ 598 h 10000"/>
                <a:gd name="connsiteX96" fmla="*/ 5739 w 10000"/>
                <a:gd name="connsiteY96" fmla="*/ 646 h 10000"/>
                <a:gd name="connsiteX97" fmla="*/ 5656 w 10000"/>
                <a:gd name="connsiteY97" fmla="*/ 646 h 10000"/>
                <a:gd name="connsiteX98" fmla="*/ 5621 w 10000"/>
                <a:gd name="connsiteY98" fmla="*/ 589 h 10000"/>
                <a:gd name="connsiteX99" fmla="*/ 5621 w 10000"/>
                <a:gd name="connsiteY99" fmla="*/ 481 h 10000"/>
                <a:gd name="connsiteX100" fmla="*/ 5845 w 10000"/>
                <a:gd name="connsiteY100" fmla="*/ 368 h 10000"/>
                <a:gd name="connsiteX101" fmla="*/ 5915 w 10000"/>
                <a:gd name="connsiteY101" fmla="*/ 278 h 10000"/>
                <a:gd name="connsiteX102" fmla="*/ 6056 w 10000"/>
                <a:gd name="connsiteY102" fmla="*/ 202 h 10000"/>
                <a:gd name="connsiteX103" fmla="*/ 6186 w 10000"/>
                <a:gd name="connsiteY103" fmla="*/ 60 h 10000"/>
                <a:gd name="connsiteX104" fmla="*/ 6280 w 10000"/>
                <a:gd name="connsiteY104" fmla="*/ 33 h 10000"/>
                <a:gd name="connsiteX105" fmla="*/ 6410 w 10000"/>
                <a:gd name="connsiteY105" fmla="*/ 49 h 10000"/>
                <a:gd name="connsiteX106" fmla="*/ 6683 w 10000"/>
                <a:gd name="connsiteY106" fmla="*/ 0 h 10000"/>
                <a:gd name="connsiteX107" fmla="*/ 6812 w 10000"/>
                <a:gd name="connsiteY107" fmla="*/ 83 h 10000"/>
                <a:gd name="connsiteX108" fmla="*/ 6799 w 10000"/>
                <a:gd name="connsiteY108" fmla="*/ 144 h 10000"/>
                <a:gd name="connsiteX109" fmla="*/ 6861 w 10000"/>
                <a:gd name="connsiteY109" fmla="*/ 170 h 10000"/>
                <a:gd name="connsiteX110" fmla="*/ 6905 w 10000"/>
                <a:gd name="connsiteY110" fmla="*/ 227 h 10000"/>
                <a:gd name="connsiteX111" fmla="*/ 6835 w 10000"/>
                <a:gd name="connsiteY111" fmla="*/ 293 h 10000"/>
                <a:gd name="connsiteX112" fmla="*/ 6741 w 10000"/>
                <a:gd name="connsiteY112" fmla="*/ 447 h 10000"/>
                <a:gd name="connsiteX113" fmla="*/ 6590 w 10000"/>
                <a:gd name="connsiteY113" fmla="*/ 564 h 10000"/>
                <a:gd name="connsiteX114" fmla="*/ 6447 w 10000"/>
                <a:gd name="connsiteY114" fmla="*/ 631 h 10000"/>
                <a:gd name="connsiteX115" fmla="*/ 6555 w 10000"/>
                <a:gd name="connsiteY115" fmla="*/ 657 h 10000"/>
                <a:gd name="connsiteX116" fmla="*/ 6694 w 10000"/>
                <a:gd name="connsiteY116" fmla="*/ 759 h 10000"/>
                <a:gd name="connsiteX117" fmla="*/ 6789 w 10000"/>
                <a:gd name="connsiteY117" fmla="*/ 767 h 10000"/>
                <a:gd name="connsiteX118" fmla="*/ 6835 w 10000"/>
                <a:gd name="connsiteY118" fmla="*/ 875 h 10000"/>
                <a:gd name="connsiteX119" fmla="*/ 6928 w 10000"/>
                <a:gd name="connsiteY119" fmla="*/ 899 h 10000"/>
                <a:gd name="connsiteX120" fmla="*/ 7002 w 10000"/>
                <a:gd name="connsiteY120" fmla="*/ 890 h 10000"/>
                <a:gd name="connsiteX121" fmla="*/ 7143 w 10000"/>
                <a:gd name="connsiteY121" fmla="*/ 725 h 10000"/>
                <a:gd name="connsiteX122" fmla="*/ 7273 w 10000"/>
                <a:gd name="connsiteY122" fmla="*/ 742 h 10000"/>
                <a:gd name="connsiteX123" fmla="*/ 7294 w 10000"/>
                <a:gd name="connsiteY123" fmla="*/ 790 h 10000"/>
                <a:gd name="connsiteX124" fmla="*/ 7389 w 10000"/>
                <a:gd name="connsiteY124" fmla="*/ 850 h 10000"/>
                <a:gd name="connsiteX125" fmla="*/ 7389 w 10000"/>
                <a:gd name="connsiteY125" fmla="*/ 890 h 10000"/>
                <a:gd name="connsiteX126" fmla="*/ 7472 w 10000"/>
                <a:gd name="connsiteY126" fmla="*/ 917 h 10000"/>
                <a:gd name="connsiteX127" fmla="*/ 7590 w 10000"/>
                <a:gd name="connsiteY127" fmla="*/ 917 h 10000"/>
                <a:gd name="connsiteX128" fmla="*/ 7603 w 10000"/>
                <a:gd name="connsiteY128" fmla="*/ 993 h 10000"/>
                <a:gd name="connsiteX129" fmla="*/ 7499 w 10000"/>
                <a:gd name="connsiteY129" fmla="*/ 1028 h 10000"/>
                <a:gd name="connsiteX130" fmla="*/ 7590 w 10000"/>
                <a:gd name="connsiteY130" fmla="*/ 1356 h 10000"/>
                <a:gd name="connsiteX131" fmla="*/ 7687 w 10000"/>
                <a:gd name="connsiteY131" fmla="*/ 1505 h 10000"/>
                <a:gd name="connsiteX132" fmla="*/ 7661 w 10000"/>
                <a:gd name="connsiteY132" fmla="*/ 1575 h 10000"/>
                <a:gd name="connsiteX133" fmla="*/ 7744 w 10000"/>
                <a:gd name="connsiteY133" fmla="*/ 1649 h 10000"/>
                <a:gd name="connsiteX134" fmla="*/ 7758 w 10000"/>
                <a:gd name="connsiteY134" fmla="*/ 1700 h 10000"/>
                <a:gd name="connsiteX135" fmla="*/ 7980 w 10000"/>
                <a:gd name="connsiteY135" fmla="*/ 1757 h 10000"/>
                <a:gd name="connsiteX136" fmla="*/ 8254 w 10000"/>
                <a:gd name="connsiteY136" fmla="*/ 1708 h 10000"/>
                <a:gd name="connsiteX137" fmla="*/ 8286 w 10000"/>
                <a:gd name="connsiteY137" fmla="*/ 1641 h 10000"/>
                <a:gd name="connsiteX138" fmla="*/ 8381 w 10000"/>
                <a:gd name="connsiteY138" fmla="*/ 1665 h 10000"/>
                <a:gd name="connsiteX139" fmla="*/ 8441 w 10000"/>
                <a:gd name="connsiteY139" fmla="*/ 1725 h 10000"/>
                <a:gd name="connsiteX140" fmla="*/ 8586 w 10000"/>
                <a:gd name="connsiteY140" fmla="*/ 1683 h 10000"/>
                <a:gd name="connsiteX141" fmla="*/ 8667 w 10000"/>
                <a:gd name="connsiteY141" fmla="*/ 1683 h 10000"/>
                <a:gd name="connsiteX142" fmla="*/ 8785 w 10000"/>
                <a:gd name="connsiteY142" fmla="*/ 1749 h 10000"/>
                <a:gd name="connsiteX143" fmla="*/ 8853 w 10000"/>
                <a:gd name="connsiteY143" fmla="*/ 1657 h 10000"/>
                <a:gd name="connsiteX144" fmla="*/ 8996 w 10000"/>
                <a:gd name="connsiteY144" fmla="*/ 1700 h 10000"/>
                <a:gd name="connsiteX145" fmla="*/ 9070 w 10000"/>
                <a:gd name="connsiteY145" fmla="*/ 1649 h 10000"/>
                <a:gd name="connsiteX146" fmla="*/ 9126 w 10000"/>
                <a:gd name="connsiteY146" fmla="*/ 1657 h 10000"/>
                <a:gd name="connsiteX147" fmla="*/ 9184 w 10000"/>
                <a:gd name="connsiteY147" fmla="*/ 1609 h 10000"/>
                <a:gd name="connsiteX148" fmla="*/ 9174 w 10000"/>
                <a:gd name="connsiteY148" fmla="*/ 1557 h 10000"/>
                <a:gd name="connsiteX149" fmla="*/ 9257 w 10000"/>
                <a:gd name="connsiteY149" fmla="*/ 1531 h 10000"/>
                <a:gd name="connsiteX150" fmla="*/ 9315 w 10000"/>
                <a:gd name="connsiteY150" fmla="*/ 1447 h 10000"/>
                <a:gd name="connsiteX151" fmla="*/ 9484 w 10000"/>
                <a:gd name="connsiteY151" fmla="*/ 1456 h 10000"/>
                <a:gd name="connsiteX152" fmla="*/ 9729 w 10000"/>
                <a:gd name="connsiteY152" fmla="*/ 1700 h 10000"/>
                <a:gd name="connsiteX153" fmla="*/ 9775 w 10000"/>
                <a:gd name="connsiteY153" fmla="*/ 1784 h 10000"/>
                <a:gd name="connsiteX154" fmla="*/ 9942 w 10000"/>
                <a:gd name="connsiteY154" fmla="*/ 1894 h 10000"/>
                <a:gd name="connsiteX155" fmla="*/ 10000 w 10000"/>
                <a:gd name="connsiteY155" fmla="*/ 1994 h 10000"/>
                <a:gd name="connsiteX156" fmla="*/ 9870 w 10000"/>
                <a:gd name="connsiteY156" fmla="*/ 2130 h 10000"/>
                <a:gd name="connsiteX157" fmla="*/ 9775 w 10000"/>
                <a:gd name="connsiteY157" fmla="*/ 2180 h 10000"/>
                <a:gd name="connsiteX158" fmla="*/ 9824 w 10000"/>
                <a:gd name="connsiteY158" fmla="*/ 2323 h 10000"/>
                <a:gd name="connsiteX159" fmla="*/ 9679 w 10000"/>
                <a:gd name="connsiteY159" fmla="*/ 2433 h 10000"/>
                <a:gd name="connsiteX160" fmla="*/ 9598 w 10000"/>
                <a:gd name="connsiteY160" fmla="*/ 2458 h 10000"/>
                <a:gd name="connsiteX161" fmla="*/ 9598 w 10000"/>
                <a:gd name="connsiteY161" fmla="*/ 2533 h 10000"/>
                <a:gd name="connsiteX162" fmla="*/ 9493 w 10000"/>
                <a:gd name="connsiteY162" fmla="*/ 2677 h 10000"/>
                <a:gd name="connsiteX163" fmla="*/ 9422 w 10000"/>
                <a:gd name="connsiteY163" fmla="*/ 2685 h 10000"/>
                <a:gd name="connsiteX164" fmla="*/ 9435 w 10000"/>
                <a:gd name="connsiteY164" fmla="*/ 2785 h 10000"/>
                <a:gd name="connsiteX165" fmla="*/ 9371 w 10000"/>
                <a:gd name="connsiteY165" fmla="*/ 2860 h 10000"/>
                <a:gd name="connsiteX166" fmla="*/ 9389 w 10000"/>
                <a:gd name="connsiteY166" fmla="*/ 3198 h 10000"/>
                <a:gd name="connsiteX167" fmla="*/ 9422 w 10000"/>
                <a:gd name="connsiteY167" fmla="*/ 3223 h 10000"/>
                <a:gd name="connsiteX168" fmla="*/ 9410 w 10000"/>
                <a:gd name="connsiteY168" fmla="*/ 3333 h 10000"/>
                <a:gd name="connsiteX169" fmla="*/ 9389 w 10000"/>
                <a:gd name="connsiteY169" fmla="*/ 3433 h 10000"/>
                <a:gd name="connsiteX170" fmla="*/ 9304 w 10000"/>
                <a:gd name="connsiteY170" fmla="*/ 3483 h 10000"/>
                <a:gd name="connsiteX171" fmla="*/ 9151 w 10000"/>
                <a:gd name="connsiteY171" fmla="*/ 3442 h 10000"/>
                <a:gd name="connsiteX172" fmla="*/ 9081 w 10000"/>
                <a:gd name="connsiteY172" fmla="*/ 3501 h 10000"/>
                <a:gd name="connsiteX173" fmla="*/ 9091 w 10000"/>
                <a:gd name="connsiteY173" fmla="*/ 3551 h 10000"/>
                <a:gd name="connsiteX174" fmla="*/ 9042 w 10000"/>
                <a:gd name="connsiteY174" fmla="*/ 3651 h 10000"/>
                <a:gd name="connsiteX175" fmla="*/ 8961 w 10000"/>
                <a:gd name="connsiteY175" fmla="*/ 3720 h 10000"/>
                <a:gd name="connsiteX176" fmla="*/ 8938 w 10000"/>
                <a:gd name="connsiteY176" fmla="*/ 3838 h 10000"/>
                <a:gd name="connsiteX177" fmla="*/ 8880 w 10000"/>
                <a:gd name="connsiteY177" fmla="*/ 3939 h 10000"/>
                <a:gd name="connsiteX178" fmla="*/ 8890 w 10000"/>
                <a:gd name="connsiteY178" fmla="*/ 4006 h 10000"/>
                <a:gd name="connsiteX179" fmla="*/ 8867 w 10000"/>
                <a:gd name="connsiteY179" fmla="*/ 4074 h 10000"/>
                <a:gd name="connsiteX180" fmla="*/ 8913 w 10000"/>
                <a:gd name="connsiteY180" fmla="*/ 4132 h 10000"/>
                <a:gd name="connsiteX181" fmla="*/ 8843 w 10000"/>
                <a:gd name="connsiteY181" fmla="*/ 4224 h 10000"/>
                <a:gd name="connsiteX182" fmla="*/ 8726 w 10000"/>
                <a:gd name="connsiteY182" fmla="*/ 4082 h 10000"/>
                <a:gd name="connsiteX183" fmla="*/ 8726 w 10000"/>
                <a:gd name="connsiteY183" fmla="*/ 3972 h 10000"/>
                <a:gd name="connsiteX184" fmla="*/ 8691 w 10000"/>
                <a:gd name="connsiteY184" fmla="*/ 3955 h 10000"/>
                <a:gd name="connsiteX185" fmla="*/ 8547 w 10000"/>
                <a:gd name="connsiteY185" fmla="*/ 4030 h 10000"/>
                <a:gd name="connsiteX186" fmla="*/ 8323 w 10000"/>
                <a:gd name="connsiteY186" fmla="*/ 4207 h 10000"/>
                <a:gd name="connsiteX187" fmla="*/ 8193 w 10000"/>
                <a:gd name="connsiteY187" fmla="*/ 4334 h 10000"/>
                <a:gd name="connsiteX188" fmla="*/ 7992 w 10000"/>
                <a:gd name="connsiteY188" fmla="*/ 4401 h 10000"/>
                <a:gd name="connsiteX189" fmla="*/ 7920 w 10000"/>
                <a:gd name="connsiteY189" fmla="*/ 4501 h 10000"/>
                <a:gd name="connsiteX190" fmla="*/ 7863 w 10000"/>
                <a:gd name="connsiteY190" fmla="*/ 4535 h 10000"/>
                <a:gd name="connsiteX191" fmla="*/ 7638 w 10000"/>
                <a:gd name="connsiteY191" fmla="*/ 4627 h 10000"/>
                <a:gd name="connsiteX192" fmla="*/ 7449 w 10000"/>
                <a:gd name="connsiteY192" fmla="*/ 4737 h 10000"/>
                <a:gd name="connsiteX193" fmla="*/ 7404 w 10000"/>
                <a:gd name="connsiteY193" fmla="*/ 4823 h 10000"/>
                <a:gd name="connsiteX194" fmla="*/ 7330 w 10000"/>
                <a:gd name="connsiteY194" fmla="*/ 4863 h 10000"/>
                <a:gd name="connsiteX195" fmla="*/ 7426 w 10000"/>
                <a:gd name="connsiteY195" fmla="*/ 4972 h 10000"/>
                <a:gd name="connsiteX196" fmla="*/ 7520 w 10000"/>
                <a:gd name="connsiteY196" fmla="*/ 5056 h 10000"/>
                <a:gd name="connsiteX197" fmla="*/ 7650 w 10000"/>
                <a:gd name="connsiteY197" fmla="*/ 5091 h 10000"/>
                <a:gd name="connsiteX198" fmla="*/ 7603 w 10000"/>
                <a:gd name="connsiteY198" fmla="*/ 5150 h 10000"/>
                <a:gd name="connsiteX199" fmla="*/ 7696 w 10000"/>
                <a:gd name="connsiteY199" fmla="*/ 5167 h 10000"/>
                <a:gd name="connsiteX200" fmla="*/ 7696 w 10000"/>
                <a:gd name="connsiteY200" fmla="*/ 5267 h 10000"/>
                <a:gd name="connsiteX201" fmla="*/ 7768 w 10000"/>
                <a:gd name="connsiteY201" fmla="*/ 5343 h 10000"/>
                <a:gd name="connsiteX202" fmla="*/ 7884 w 10000"/>
                <a:gd name="connsiteY202" fmla="*/ 5327 h 10000"/>
                <a:gd name="connsiteX203" fmla="*/ 7934 w 10000"/>
                <a:gd name="connsiteY203" fmla="*/ 5243 h 10000"/>
                <a:gd name="connsiteX204" fmla="*/ 8027 w 10000"/>
                <a:gd name="connsiteY204" fmla="*/ 5234 h 10000"/>
                <a:gd name="connsiteX205" fmla="*/ 8038 w 10000"/>
                <a:gd name="connsiteY205" fmla="*/ 5167 h 10000"/>
                <a:gd name="connsiteX206" fmla="*/ 8159 w 10000"/>
                <a:gd name="connsiteY206" fmla="*/ 5167 h 10000"/>
                <a:gd name="connsiteX207" fmla="*/ 8110 w 10000"/>
                <a:gd name="connsiteY207" fmla="*/ 5251 h 10000"/>
                <a:gd name="connsiteX208" fmla="*/ 8226 w 10000"/>
                <a:gd name="connsiteY208" fmla="*/ 5292 h 10000"/>
                <a:gd name="connsiteX209" fmla="*/ 8205 w 10000"/>
                <a:gd name="connsiteY209" fmla="*/ 5368 h 10000"/>
                <a:gd name="connsiteX210" fmla="*/ 8027 w 10000"/>
                <a:gd name="connsiteY210" fmla="*/ 5377 h 10000"/>
                <a:gd name="connsiteX211" fmla="*/ 7899 w 10000"/>
                <a:gd name="connsiteY211" fmla="*/ 5427 h 10000"/>
                <a:gd name="connsiteX212" fmla="*/ 7782 w 10000"/>
                <a:gd name="connsiteY212" fmla="*/ 5454 h 10000"/>
                <a:gd name="connsiteX213" fmla="*/ 7782 w 10000"/>
                <a:gd name="connsiteY213" fmla="*/ 5571 h 10000"/>
                <a:gd name="connsiteX214" fmla="*/ 7899 w 10000"/>
                <a:gd name="connsiteY214" fmla="*/ 5698 h 10000"/>
                <a:gd name="connsiteX215" fmla="*/ 7803 w 10000"/>
                <a:gd name="connsiteY215" fmla="*/ 5815 h 10000"/>
                <a:gd name="connsiteX216" fmla="*/ 7613 w 10000"/>
                <a:gd name="connsiteY216" fmla="*/ 5830 h 10000"/>
                <a:gd name="connsiteX217" fmla="*/ 7638 w 10000"/>
                <a:gd name="connsiteY217" fmla="*/ 5965 h 10000"/>
                <a:gd name="connsiteX218" fmla="*/ 7627 w 10000"/>
                <a:gd name="connsiteY218" fmla="*/ 6051 h 10000"/>
                <a:gd name="connsiteX219" fmla="*/ 7567 w 10000"/>
                <a:gd name="connsiteY219" fmla="*/ 6092 h 10000"/>
                <a:gd name="connsiteX220" fmla="*/ 7449 w 10000"/>
                <a:gd name="connsiteY220" fmla="*/ 6058 h 10000"/>
                <a:gd name="connsiteX221" fmla="*/ 7345 w 10000"/>
                <a:gd name="connsiteY221" fmla="*/ 5949 h 10000"/>
                <a:gd name="connsiteX222" fmla="*/ 7226 w 10000"/>
                <a:gd name="connsiteY222" fmla="*/ 6034 h 10000"/>
                <a:gd name="connsiteX223" fmla="*/ 7108 w 10000"/>
                <a:gd name="connsiteY223" fmla="*/ 5975 h 10000"/>
                <a:gd name="connsiteX224" fmla="*/ 7095 w 10000"/>
                <a:gd name="connsiteY224" fmla="*/ 5942 h 10000"/>
                <a:gd name="connsiteX225" fmla="*/ 6928 w 10000"/>
                <a:gd name="connsiteY225" fmla="*/ 5865 h 10000"/>
                <a:gd name="connsiteX226" fmla="*/ 6882 w 10000"/>
                <a:gd name="connsiteY226" fmla="*/ 5882 h 10000"/>
                <a:gd name="connsiteX227" fmla="*/ 6905 w 10000"/>
                <a:gd name="connsiteY227" fmla="*/ 5975 h 10000"/>
                <a:gd name="connsiteX228" fmla="*/ 6812 w 10000"/>
                <a:gd name="connsiteY228" fmla="*/ 6092 h 10000"/>
                <a:gd name="connsiteX229" fmla="*/ 6882 w 10000"/>
                <a:gd name="connsiteY229" fmla="*/ 6118 h 10000"/>
                <a:gd name="connsiteX230" fmla="*/ 7014 w 10000"/>
                <a:gd name="connsiteY230" fmla="*/ 6100 h 10000"/>
                <a:gd name="connsiteX231" fmla="*/ 7037 w 10000"/>
                <a:gd name="connsiteY231" fmla="*/ 6142 h 10000"/>
                <a:gd name="connsiteX232" fmla="*/ 7014 w 10000"/>
                <a:gd name="connsiteY232" fmla="*/ 6194 h 10000"/>
                <a:gd name="connsiteX233" fmla="*/ 7060 w 10000"/>
                <a:gd name="connsiteY233" fmla="*/ 6260 h 10000"/>
                <a:gd name="connsiteX234" fmla="*/ 7166 w 10000"/>
                <a:gd name="connsiteY234" fmla="*/ 6304 h 10000"/>
                <a:gd name="connsiteX235" fmla="*/ 7143 w 10000"/>
                <a:gd name="connsiteY235" fmla="*/ 6405 h 10000"/>
                <a:gd name="connsiteX236" fmla="*/ 7213 w 10000"/>
                <a:gd name="connsiteY236" fmla="*/ 6455 h 10000"/>
                <a:gd name="connsiteX237" fmla="*/ 7129 w 10000"/>
                <a:gd name="connsiteY237" fmla="*/ 6505 h 10000"/>
                <a:gd name="connsiteX238" fmla="*/ 7108 w 10000"/>
                <a:gd name="connsiteY238" fmla="*/ 6689 h 10000"/>
                <a:gd name="connsiteX239" fmla="*/ 7060 w 10000"/>
                <a:gd name="connsiteY239" fmla="*/ 6697 h 10000"/>
                <a:gd name="connsiteX240" fmla="*/ 7118 w 10000"/>
                <a:gd name="connsiteY240" fmla="*/ 6781 h 10000"/>
                <a:gd name="connsiteX241" fmla="*/ 7129 w 10000"/>
                <a:gd name="connsiteY241" fmla="*/ 6924 h 10000"/>
                <a:gd name="connsiteX242" fmla="*/ 7189 w 10000"/>
                <a:gd name="connsiteY242" fmla="*/ 6958 h 10000"/>
                <a:gd name="connsiteX243" fmla="*/ 7203 w 10000"/>
                <a:gd name="connsiteY243" fmla="*/ 7002 h 10000"/>
                <a:gd name="connsiteX244" fmla="*/ 7249 w 10000"/>
                <a:gd name="connsiteY244" fmla="*/ 7010 h 10000"/>
                <a:gd name="connsiteX245" fmla="*/ 7257 w 10000"/>
                <a:gd name="connsiteY245" fmla="*/ 7093 h 10000"/>
                <a:gd name="connsiteX246" fmla="*/ 7236 w 10000"/>
                <a:gd name="connsiteY246" fmla="*/ 7153 h 10000"/>
                <a:gd name="connsiteX247" fmla="*/ 7358 w 10000"/>
                <a:gd name="connsiteY247" fmla="*/ 7187 h 10000"/>
                <a:gd name="connsiteX248" fmla="*/ 7532 w 10000"/>
                <a:gd name="connsiteY248" fmla="*/ 7117 h 10000"/>
                <a:gd name="connsiteX249" fmla="*/ 7791 w 10000"/>
                <a:gd name="connsiteY249" fmla="*/ 6984 h 10000"/>
                <a:gd name="connsiteX250" fmla="*/ 7863 w 10000"/>
                <a:gd name="connsiteY250" fmla="*/ 6984 h 10000"/>
                <a:gd name="connsiteX251" fmla="*/ 7863 w 10000"/>
                <a:gd name="connsiteY251" fmla="*/ 7085 h 10000"/>
                <a:gd name="connsiteX252" fmla="*/ 7911 w 10000"/>
                <a:gd name="connsiteY252" fmla="*/ 7101 h 10000"/>
                <a:gd name="connsiteX253" fmla="*/ 7992 w 10000"/>
                <a:gd name="connsiteY253" fmla="*/ 7220 h 10000"/>
                <a:gd name="connsiteX254" fmla="*/ 8050 w 10000"/>
                <a:gd name="connsiteY254" fmla="*/ 7229 h 10000"/>
                <a:gd name="connsiteX255" fmla="*/ 8015 w 10000"/>
                <a:gd name="connsiteY255" fmla="*/ 7296 h 10000"/>
                <a:gd name="connsiteX256" fmla="*/ 8110 w 10000"/>
                <a:gd name="connsiteY256" fmla="*/ 7447 h 10000"/>
                <a:gd name="connsiteX257" fmla="*/ 8110 w 10000"/>
                <a:gd name="connsiteY257" fmla="*/ 7522 h 10000"/>
                <a:gd name="connsiteX258" fmla="*/ 8159 w 10000"/>
                <a:gd name="connsiteY258" fmla="*/ 7608 h 10000"/>
                <a:gd name="connsiteX259" fmla="*/ 8085 w 10000"/>
                <a:gd name="connsiteY259" fmla="*/ 7674 h 10000"/>
                <a:gd name="connsiteX260" fmla="*/ 8004 w 10000"/>
                <a:gd name="connsiteY260" fmla="*/ 7666 h 10000"/>
                <a:gd name="connsiteX261" fmla="*/ 8004 w 10000"/>
                <a:gd name="connsiteY261" fmla="*/ 7709 h 10000"/>
                <a:gd name="connsiteX262" fmla="*/ 8085 w 10000"/>
                <a:gd name="connsiteY262" fmla="*/ 7758 h 10000"/>
                <a:gd name="connsiteX263" fmla="*/ 8122 w 10000"/>
                <a:gd name="connsiteY263" fmla="*/ 7725 h 10000"/>
                <a:gd name="connsiteX264" fmla="*/ 8193 w 10000"/>
                <a:gd name="connsiteY264" fmla="*/ 7800 h 10000"/>
                <a:gd name="connsiteX265" fmla="*/ 8277 w 10000"/>
                <a:gd name="connsiteY265" fmla="*/ 7800 h 10000"/>
                <a:gd name="connsiteX266" fmla="*/ 8226 w 10000"/>
                <a:gd name="connsiteY266" fmla="*/ 8012 h 10000"/>
                <a:gd name="connsiteX267" fmla="*/ 8193 w 10000"/>
                <a:gd name="connsiteY267" fmla="*/ 8054 h 10000"/>
                <a:gd name="connsiteX268" fmla="*/ 8085 w 10000"/>
                <a:gd name="connsiteY268" fmla="*/ 8037 h 10000"/>
                <a:gd name="connsiteX269" fmla="*/ 7957 w 10000"/>
                <a:gd name="connsiteY269" fmla="*/ 8062 h 10000"/>
                <a:gd name="connsiteX270" fmla="*/ 7911 w 10000"/>
                <a:gd name="connsiteY270" fmla="*/ 8112 h 10000"/>
                <a:gd name="connsiteX271" fmla="*/ 7899 w 10000"/>
                <a:gd name="connsiteY271" fmla="*/ 8163 h 10000"/>
                <a:gd name="connsiteX272" fmla="*/ 7818 w 10000"/>
                <a:gd name="connsiteY272" fmla="*/ 8220 h 10000"/>
                <a:gd name="connsiteX273" fmla="*/ 7687 w 10000"/>
                <a:gd name="connsiteY273" fmla="*/ 8230 h 10000"/>
                <a:gd name="connsiteX274" fmla="*/ 7661 w 10000"/>
                <a:gd name="connsiteY274" fmla="*/ 8255 h 10000"/>
                <a:gd name="connsiteX275" fmla="*/ 7578 w 10000"/>
                <a:gd name="connsiteY275" fmla="*/ 8212 h 10000"/>
                <a:gd name="connsiteX276" fmla="*/ 7499 w 10000"/>
                <a:gd name="connsiteY276" fmla="*/ 8220 h 10000"/>
                <a:gd name="connsiteX277" fmla="*/ 7449 w 10000"/>
                <a:gd name="connsiteY277" fmla="*/ 8188 h 10000"/>
                <a:gd name="connsiteX278" fmla="*/ 7345 w 10000"/>
                <a:gd name="connsiteY278" fmla="*/ 8171 h 10000"/>
                <a:gd name="connsiteX279" fmla="*/ 7368 w 10000"/>
                <a:gd name="connsiteY279" fmla="*/ 8230 h 10000"/>
                <a:gd name="connsiteX280" fmla="*/ 7319 w 10000"/>
                <a:gd name="connsiteY280" fmla="*/ 8289 h 10000"/>
                <a:gd name="connsiteX281" fmla="*/ 7143 w 10000"/>
                <a:gd name="connsiteY281" fmla="*/ 8281 h 10000"/>
                <a:gd name="connsiteX282" fmla="*/ 7085 w 10000"/>
                <a:gd name="connsiteY282" fmla="*/ 8255 h 10000"/>
                <a:gd name="connsiteX283" fmla="*/ 6990 w 10000"/>
                <a:gd name="connsiteY283" fmla="*/ 8281 h 10000"/>
                <a:gd name="connsiteX284" fmla="*/ 6977 w 10000"/>
                <a:gd name="connsiteY284" fmla="*/ 8364 h 10000"/>
                <a:gd name="connsiteX285" fmla="*/ 6799 w 10000"/>
                <a:gd name="connsiteY285" fmla="*/ 8458 h 10000"/>
                <a:gd name="connsiteX286" fmla="*/ 6741 w 10000"/>
                <a:gd name="connsiteY286" fmla="*/ 8407 h 10000"/>
                <a:gd name="connsiteX287" fmla="*/ 6613 w 10000"/>
                <a:gd name="connsiteY287" fmla="*/ 8431 h 10000"/>
                <a:gd name="connsiteX288" fmla="*/ 6530 w 10000"/>
                <a:gd name="connsiteY288" fmla="*/ 8458 h 10000"/>
                <a:gd name="connsiteX289" fmla="*/ 6518 w 10000"/>
                <a:gd name="connsiteY289" fmla="*/ 8498 h 10000"/>
                <a:gd name="connsiteX290" fmla="*/ 6336 w 10000"/>
                <a:gd name="connsiteY290" fmla="*/ 8591 h 10000"/>
                <a:gd name="connsiteX291" fmla="*/ 6236 w 10000"/>
                <a:gd name="connsiteY291" fmla="*/ 8574 h 10000"/>
                <a:gd name="connsiteX292" fmla="*/ 6128 w 10000"/>
                <a:gd name="connsiteY292" fmla="*/ 8607 h 10000"/>
                <a:gd name="connsiteX293" fmla="*/ 6045 w 10000"/>
                <a:gd name="connsiteY293" fmla="*/ 8660 h 10000"/>
                <a:gd name="connsiteX294" fmla="*/ 5927 w 10000"/>
                <a:gd name="connsiteY294" fmla="*/ 8693 h 10000"/>
                <a:gd name="connsiteX295" fmla="*/ 5936 w 10000"/>
                <a:gd name="connsiteY295" fmla="*/ 8742 h 10000"/>
                <a:gd name="connsiteX296" fmla="*/ 5834 w 10000"/>
                <a:gd name="connsiteY296" fmla="*/ 8776 h 10000"/>
                <a:gd name="connsiteX297" fmla="*/ 5677 w 10000"/>
                <a:gd name="connsiteY297" fmla="*/ 8920 h 10000"/>
                <a:gd name="connsiteX298" fmla="*/ 5656 w 10000"/>
                <a:gd name="connsiteY298" fmla="*/ 8980 h 10000"/>
                <a:gd name="connsiteX299" fmla="*/ 5607 w 10000"/>
                <a:gd name="connsiteY299" fmla="*/ 8962 h 10000"/>
                <a:gd name="connsiteX300" fmla="*/ 5631 w 10000"/>
                <a:gd name="connsiteY300" fmla="*/ 8920 h 10000"/>
                <a:gd name="connsiteX301" fmla="*/ 5478 w 10000"/>
                <a:gd name="connsiteY301" fmla="*/ 8702 h 10000"/>
                <a:gd name="connsiteX302" fmla="*/ 5478 w 10000"/>
                <a:gd name="connsiteY302" fmla="*/ 8616 h 10000"/>
                <a:gd name="connsiteX303" fmla="*/ 5410 w 10000"/>
                <a:gd name="connsiteY303" fmla="*/ 8616 h 10000"/>
                <a:gd name="connsiteX304" fmla="*/ 5191 w 10000"/>
                <a:gd name="connsiteY304" fmla="*/ 8533 h 10000"/>
                <a:gd name="connsiteX305" fmla="*/ 5066 w 10000"/>
                <a:gd name="connsiteY305" fmla="*/ 8574 h 10000"/>
                <a:gd name="connsiteX306" fmla="*/ 5029 w 10000"/>
                <a:gd name="connsiteY306" fmla="*/ 8625 h 10000"/>
                <a:gd name="connsiteX307" fmla="*/ 5122 w 10000"/>
                <a:gd name="connsiteY307" fmla="*/ 8684 h 10000"/>
                <a:gd name="connsiteX308" fmla="*/ 5145 w 10000"/>
                <a:gd name="connsiteY308" fmla="*/ 8734 h 10000"/>
                <a:gd name="connsiteX309" fmla="*/ 5087 w 10000"/>
                <a:gd name="connsiteY309" fmla="*/ 8785 h 10000"/>
                <a:gd name="connsiteX310" fmla="*/ 5100 w 10000"/>
                <a:gd name="connsiteY310" fmla="*/ 8826 h 10000"/>
                <a:gd name="connsiteX311" fmla="*/ 5077 w 10000"/>
                <a:gd name="connsiteY311" fmla="*/ 8912 h 10000"/>
                <a:gd name="connsiteX312" fmla="*/ 5087 w 10000"/>
                <a:gd name="connsiteY312" fmla="*/ 8996 h 10000"/>
                <a:gd name="connsiteX313" fmla="*/ 5159 w 10000"/>
                <a:gd name="connsiteY313" fmla="*/ 9130 h 10000"/>
                <a:gd name="connsiteX314" fmla="*/ 5087 w 10000"/>
                <a:gd name="connsiteY314" fmla="*/ 9179 h 10000"/>
                <a:gd name="connsiteX315" fmla="*/ 5100 w 10000"/>
                <a:gd name="connsiteY315" fmla="*/ 9224 h 10000"/>
                <a:gd name="connsiteX316" fmla="*/ 5040 w 10000"/>
                <a:gd name="connsiteY316" fmla="*/ 9240 h 10000"/>
                <a:gd name="connsiteX317" fmla="*/ 5006 w 10000"/>
                <a:gd name="connsiteY317" fmla="*/ 9265 h 10000"/>
                <a:gd name="connsiteX318" fmla="*/ 4779 w 10000"/>
                <a:gd name="connsiteY318" fmla="*/ 9248 h 10000"/>
                <a:gd name="connsiteX319" fmla="*/ 4745 w 10000"/>
                <a:gd name="connsiteY319" fmla="*/ 9197 h 10000"/>
                <a:gd name="connsiteX320" fmla="*/ 4673 w 10000"/>
                <a:gd name="connsiteY320" fmla="*/ 9232 h 10000"/>
                <a:gd name="connsiteX321" fmla="*/ 4522 w 10000"/>
                <a:gd name="connsiteY321" fmla="*/ 9214 h 10000"/>
                <a:gd name="connsiteX322" fmla="*/ 4416 w 10000"/>
                <a:gd name="connsiteY322" fmla="*/ 9240 h 10000"/>
                <a:gd name="connsiteX323" fmla="*/ 4354 w 10000"/>
                <a:gd name="connsiteY323" fmla="*/ 9062 h 10000"/>
                <a:gd name="connsiteX324" fmla="*/ 4295 w 10000"/>
                <a:gd name="connsiteY324" fmla="*/ 9055 h 10000"/>
                <a:gd name="connsiteX325" fmla="*/ 4224 w 10000"/>
                <a:gd name="connsiteY325" fmla="*/ 8945 h 10000"/>
                <a:gd name="connsiteX326" fmla="*/ 4263 w 10000"/>
                <a:gd name="connsiteY326" fmla="*/ 8895 h 10000"/>
                <a:gd name="connsiteX327" fmla="*/ 4344 w 10000"/>
                <a:gd name="connsiteY327" fmla="*/ 8920 h 10000"/>
                <a:gd name="connsiteX328" fmla="*/ 4381 w 10000"/>
                <a:gd name="connsiteY328" fmla="*/ 8860 h 10000"/>
                <a:gd name="connsiteX329" fmla="*/ 4323 w 10000"/>
                <a:gd name="connsiteY329" fmla="*/ 8818 h 10000"/>
                <a:gd name="connsiteX330" fmla="*/ 4354 w 10000"/>
                <a:gd name="connsiteY330" fmla="*/ 8776 h 10000"/>
                <a:gd name="connsiteX331" fmla="*/ 4203 w 10000"/>
                <a:gd name="connsiteY331" fmla="*/ 8693 h 10000"/>
                <a:gd name="connsiteX332" fmla="*/ 4213 w 10000"/>
                <a:gd name="connsiteY332" fmla="*/ 8650 h 10000"/>
                <a:gd name="connsiteX333" fmla="*/ 4120 w 10000"/>
                <a:gd name="connsiteY333" fmla="*/ 8607 h 10000"/>
                <a:gd name="connsiteX334" fmla="*/ 4178 w 10000"/>
                <a:gd name="connsiteY334" fmla="*/ 8559 h 10000"/>
                <a:gd name="connsiteX335" fmla="*/ 4154 w 10000"/>
                <a:gd name="connsiteY335" fmla="*/ 8498 h 10000"/>
                <a:gd name="connsiteX336" fmla="*/ 4048 w 10000"/>
                <a:gd name="connsiteY336" fmla="*/ 8407 h 10000"/>
                <a:gd name="connsiteX337" fmla="*/ 3979 w 10000"/>
                <a:gd name="connsiteY337" fmla="*/ 8329 h 10000"/>
                <a:gd name="connsiteX338" fmla="*/ 3837 w 10000"/>
                <a:gd name="connsiteY338" fmla="*/ 8364 h 10000"/>
                <a:gd name="connsiteX339" fmla="*/ 3756 w 10000"/>
                <a:gd name="connsiteY339" fmla="*/ 8356 h 10000"/>
                <a:gd name="connsiteX340" fmla="*/ 3708 w 10000"/>
                <a:gd name="connsiteY340" fmla="*/ 8431 h 10000"/>
                <a:gd name="connsiteX341" fmla="*/ 3544 w 10000"/>
                <a:gd name="connsiteY341" fmla="*/ 8440 h 10000"/>
                <a:gd name="connsiteX342" fmla="*/ 3482 w 10000"/>
                <a:gd name="connsiteY342" fmla="*/ 8431 h 10000"/>
                <a:gd name="connsiteX343" fmla="*/ 2989 w 10000"/>
                <a:gd name="connsiteY343" fmla="*/ 8125 h 10000"/>
                <a:gd name="connsiteX344" fmla="*/ 2472 w 10000"/>
                <a:gd name="connsiteY344" fmla="*/ 8003 h 10000"/>
                <a:gd name="connsiteX345" fmla="*/ 3319 w 10000"/>
                <a:gd name="connsiteY345" fmla="*/ 8684 h 10000"/>
                <a:gd name="connsiteX346" fmla="*/ 3319 w 10000"/>
                <a:gd name="connsiteY346" fmla="*/ 8750 h 10000"/>
                <a:gd name="connsiteX347" fmla="*/ 3199 w 10000"/>
                <a:gd name="connsiteY347" fmla="*/ 8802 h 10000"/>
                <a:gd name="connsiteX348" fmla="*/ 3070 w 10000"/>
                <a:gd name="connsiteY348" fmla="*/ 8811 h 10000"/>
                <a:gd name="connsiteX349" fmla="*/ 3033 w 10000"/>
                <a:gd name="connsiteY349" fmla="*/ 8785 h 10000"/>
                <a:gd name="connsiteX350" fmla="*/ 2917 w 10000"/>
                <a:gd name="connsiteY350" fmla="*/ 8759 h 10000"/>
                <a:gd name="connsiteX351" fmla="*/ 2850 w 10000"/>
                <a:gd name="connsiteY351" fmla="*/ 8811 h 10000"/>
                <a:gd name="connsiteX352" fmla="*/ 2832 w 10000"/>
                <a:gd name="connsiteY352" fmla="*/ 8860 h 10000"/>
                <a:gd name="connsiteX353" fmla="*/ 2762 w 10000"/>
                <a:gd name="connsiteY353" fmla="*/ 8869 h 10000"/>
                <a:gd name="connsiteX354" fmla="*/ 2751 w 10000"/>
                <a:gd name="connsiteY354" fmla="*/ 8920 h 10000"/>
                <a:gd name="connsiteX355" fmla="*/ 2623 w 10000"/>
                <a:gd name="connsiteY355" fmla="*/ 8802 h 10000"/>
                <a:gd name="connsiteX356" fmla="*/ 2040 w 10000"/>
                <a:gd name="connsiteY356" fmla="*/ 9278 h 10000"/>
                <a:gd name="connsiteX357" fmla="*/ 1182 w 10000"/>
                <a:gd name="connsiteY357" fmla="*/ 9449 h 10000"/>
                <a:gd name="connsiteX358" fmla="*/ 1275 w 10000"/>
                <a:gd name="connsiteY358" fmla="*/ 9779 h 10000"/>
                <a:gd name="connsiteX359" fmla="*/ 647 w 10000"/>
                <a:gd name="connsiteY359" fmla="*/ 9884 h 10000"/>
                <a:gd name="connsiteX360" fmla="*/ 426 w 10000"/>
                <a:gd name="connsiteY360" fmla="*/ 9912 h 10000"/>
                <a:gd name="connsiteX361" fmla="*/ 389 w 10000"/>
                <a:gd name="connsiteY361" fmla="*/ 9998 h 10000"/>
                <a:gd name="connsiteX362" fmla="*/ 238 w 10000"/>
                <a:gd name="connsiteY362" fmla="*/ 9980 h 10000"/>
                <a:gd name="connsiteX363" fmla="*/ 107 w 10000"/>
                <a:gd name="connsiteY363" fmla="*/ 9938 h 10000"/>
                <a:gd name="connsiteX364" fmla="*/ 0 w 10000"/>
                <a:gd name="connsiteY364" fmla="*/ 9964 h 10000"/>
                <a:gd name="connsiteX365" fmla="*/ 602 w 10000"/>
                <a:gd name="connsiteY365" fmla="*/ 6773 h 10000"/>
                <a:gd name="connsiteX366" fmla="*/ 874 w 10000"/>
                <a:gd name="connsiteY366" fmla="*/ 6781 h 10000"/>
                <a:gd name="connsiteX367" fmla="*/ 967 w 10000"/>
                <a:gd name="connsiteY367" fmla="*/ 6807 h 10000"/>
                <a:gd name="connsiteX368" fmla="*/ 1168 w 10000"/>
                <a:gd name="connsiteY368" fmla="*/ 6681 h 10000"/>
                <a:gd name="connsiteX369" fmla="*/ 1275 w 10000"/>
                <a:gd name="connsiteY369" fmla="*/ 6672 h 10000"/>
                <a:gd name="connsiteX370" fmla="*/ 1369 w 10000"/>
                <a:gd name="connsiteY370" fmla="*/ 6597 h 10000"/>
                <a:gd name="connsiteX371" fmla="*/ 1487 w 10000"/>
                <a:gd name="connsiteY371" fmla="*/ 6540 h 10000"/>
                <a:gd name="connsiteX372" fmla="*/ 1605 w 10000"/>
                <a:gd name="connsiteY372" fmla="*/ 6413 h 10000"/>
                <a:gd name="connsiteX373" fmla="*/ 1629 w 10000"/>
                <a:gd name="connsiteY373" fmla="*/ 6337 h 10000"/>
                <a:gd name="connsiteX374" fmla="*/ 1770 w 10000"/>
                <a:gd name="connsiteY374" fmla="*/ 6304 h 10000"/>
                <a:gd name="connsiteX375" fmla="*/ 1936 w 10000"/>
                <a:gd name="connsiteY375" fmla="*/ 6345 h 10000"/>
                <a:gd name="connsiteX376" fmla="*/ 2077 w 10000"/>
                <a:gd name="connsiteY376" fmla="*/ 6329 h 10000"/>
                <a:gd name="connsiteX377" fmla="*/ 2221 w 10000"/>
                <a:gd name="connsiteY377" fmla="*/ 6337 h 10000"/>
                <a:gd name="connsiteX378" fmla="*/ 2470 w 10000"/>
                <a:gd name="connsiteY378" fmla="*/ 6284 h 10000"/>
                <a:gd name="connsiteX379" fmla="*/ 2632 w 10000"/>
                <a:gd name="connsiteY379" fmla="*/ 6159 h 10000"/>
                <a:gd name="connsiteX380" fmla="*/ 2700 w 10000"/>
                <a:gd name="connsiteY380" fmla="*/ 6118 h 10000"/>
                <a:gd name="connsiteX381" fmla="*/ 2811 w 10000"/>
                <a:gd name="connsiteY381" fmla="*/ 6118 h 10000"/>
                <a:gd name="connsiteX382" fmla="*/ 2892 w 10000"/>
                <a:gd name="connsiteY382" fmla="*/ 6051 h 10000"/>
                <a:gd name="connsiteX383" fmla="*/ 2859 w 10000"/>
                <a:gd name="connsiteY383" fmla="*/ 5975 h 10000"/>
                <a:gd name="connsiteX384" fmla="*/ 2882 w 10000"/>
                <a:gd name="connsiteY384" fmla="*/ 5908 h 10000"/>
                <a:gd name="connsiteX385" fmla="*/ 2989 w 10000"/>
                <a:gd name="connsiteY385" fmla="*/ 5782 h 10000"/>
                <a:gd name="connsiteX386" fmla="*/ 3102 w 10000"/>
                <a:gd name="connsiteY386" fmla="*/ 5664 h 10000"/>
                <a:gd name="connsiteX387" fmla="*/ 3449 w 10000"/>
                <a:gd name="connsiteY387" fmla="*/ 5307 h 10000"/>
                <a:gd name="connsiteX388" fmla="*/ 3627 w 10000"/>
                <a:gd name="connsiteY388" fmla="*/ 5435 h 10000"/>
                <a:gd name="connsiteX389" fmla="*/ 3991 w 10000"/>
                <a:gd name="connsiteY389" fmla="*/ 5975 h 10000"/>
                <a:gd name="connsiteX0" fmla="*/ 2780 w 10000"/>
                <a:gd name="connsiteY0" fmla="*/ 5565 h 10000"/>
                <a:gd name="connsiteX1" fmla="*/ 3548 w 10000"/>
                <a:gd name="connsiteY1" fmla="*/ 5039 h 10000"/>
                <a:gd name="connsiteX2" fmla="*/ 3685 w 10000"/>
                <a:gd name="connsiteY2" fmla="*/ 5612 h 10000"/>
                <a:gd name="connsiteX3" fmla="*/ 3696 w 10000"/>
                <a:gd name="connsiteY3" fmla="*/ 5537 h 10000"/>
                <a:gd name="connsiteX4" fmla="*/ 3731 w 10000"/>
                <a:gd name="connsiteY4" fmla="*/ 5487 h 10000"/>
                <a:gd name="connsiteX5" fmla="*/ 3719 w 10000"/>
                <a:gd name="connsiteY5" fmla="*/ 5454 h 10000"/>
                <a:gd name="connsiteX6" fmla="*/ 3837 w 10000"/>
                <a:gd name="connsiteY6" fmla="*/ 5427 h 10000"/>
                <a:gd name="connsiteX7" fmla="*/ 3919 w 10000"/>
                <a:gd name="connsiteY7" fmla="*/ 5495 h 10000"/>
                <a:gd name="connsiteX8" fmla="*/ 4037 w 10000"/>
                <a:gd name="connsiteY8" fmla="*/ 5469 h 10000"/>
                <a:gd name="connsiteX9" fmla="*/ 4074 w 10000"/>
                <a:gd name="connsiteY9" fmla="*/ 5427 h 10000"/>
                <a:gd name="connsiteX10" fmla="*/ 4169 w 10000"/>
                <a:gd name="connsiteY10" fmla="*/ 5411 h 10000"/>
                <a:gd name="connsiteX11" fmla="*/ 4365 w 10000"/>
                <a:gd name="connsiteY11" fmla="*/ 5327 h 10000"/>
                <a:gd name="connsiteX12" fmla="*/ 4555 w 10000"/>
                <a:gd name="connsiteY12" fmla="*/ 5360 h 10000"/>
                <a:gd name="connsiteX13" fmla="*/ 4606 w 10000"/>
                <a:gd name="connsiteY13" fmla="*/ 5343 h 10000"/>
                <a:gd name="connsiteX14" fmla="*/ 4708 w 10000"/>
                <a:gd name="connsiteY14" fmla="*/ 5368 h 10000"/>
                <a:gd name="connsiteX15" fmla="*/ 4758 w 10000"/>
                <a:gd name="connsiteY15" fmla="*/ 5300 h 10000"/>
                <a:gd name="connsiteX16" fmla="*/ 4804 w 10000"/>
                <a:gd name="connsiteY16" fmla="*/ 5334 h 10000"/>
                <a:gd name="connsiteX17" fmla="*/ 4876 w 10000"/>
                <a:gd name="connsiteY17" fmla="*/ 5327 h 10000"/>
                <a:gd name="connsiteX18" fmla="*/ 4957 w 10000"/>
                <a:gd name="connsiteY18" fmla="*/ 5401 h 10000"/>
                <a:gd name="connsiteX19" fmla="*/ 5050 w 10000"/>
                <a:gd name="connsiteY19" fmla="*/ 5393 h 10000"/>
                <a:gd name="connsiteX20" fmla="*/ 5135 w 10000"/>
                <a:gd name="connsiteY20" fmla="*/ 5427 h 10000"/>
                <a:gd name="connsiteX21" fmla="*/ 5170 w 10000"/>
                <a:gd name="connsiteY21" fmla="*/ 5401 h 10000"/>
                <a:gd name="connsiteX22" fmla="*/ 4438 w 10000"/>
                <a:gd name="connsiteY22" fmla="*/ 5883 h 10000"/>
                <a:gd name="connsiteX23" fmla="*/ 3897 w 10000"/>
                <a:gd name="connsiteY23" fmla="*/ 5893 h 10000"/>
                <a:gd name="connsiteX24" fmla="*/ 3300 w 10000"/>
                <a:gd name="connsiteY24" fmla="*/ 8306 h 10000"/>
                <a:gd name="connsiteX25" fmla="*/ 5536 w 10000"/>
                <a:gd name="connsiteY25" fmla="*/ 5351 h 10000"/>
                <a:gd name="connsiteX26" fmla="*/ 5536 w 10000"/>
                <a:gd name="connsiteY26" fmla="*/ 5209 h 10000"/>
                <a:gd name="connsiteX27" fmla="*/ 5492 w 10000"/>
                <a:gd name="connsiteY27" fmla="*/ 5192 h 10000"/>
                <a:gd name="connsiteX28" fmla="*/ 5455 w 10000"/>
                <a:gd name="connsiteY28" fmla="*/ 5091 h 10000"/>
                <a:gd name="connsiteX29" fmla="*/ 5385 w 10000"/>
                <a:gd name="connsiteY29" fmla="*/ 4990 h 10000"/>
                <a:gd name="connsiteX30" fmla="*/ 5276 w 10000"/>
                <a:gd name="connsiteY30" fmla="*/ 4948 h 10000"/>
                <a:gd name="connsiteX31" fmla="*/ 5263 w 10000"/>
                <a:gd name="connsiteY31" fmla="*/ 4899 h 10000"/>
                <a:gd name="connsiteX32" fmla="*/ 5112 w 10000"/>
                <a:gd name="connsiteY32" fmla="*/ 4806 h 10000"/>
                <a:gd name="connsiteX33" fmla="*/ 5122 w 10000"/>
                <a:gd name="connsiteY33" fmla="*/ 4770 h 10000"/>
                <a:gd name="connsiteX34" fmla="*/ 4971 w 10000"/>
                <a:gd name="connsiteY34" fmla="*/ 4722 h 10000"/>
                <a:gd name="connsiteX35" fmla="*/ 4957 w 10000"/>
                <a:gd name="connsiteY35" fmla="*/ 4627 h 10000"/>
                <a:gd name="connsiteX36" fmla="*/ 4700 w 10000"/>
                <a:gd name="connsiteY36" fmla="*/ 4544 h 10000"/>
                <a:gd name="connsiteX37" fmla="*/ 4555 w 10000"/>
                <a:gd name="connsiteY37" fmla="*/ 4368 h 10000"/>
                <a:gd name="connsiteX38" fmla="*/ 4344 w 10000"/>
                <a:gd name="connsiteY38" fmla="*/ 4360 h 10000"/>
                <a:gd name="connsiteX39" fmla="*/ 4272 w 10000"/>
                <a:gd name="connsiteY39" fmla="*/ 4325 h 10000"/>
                <a:gd name="connsiteX40" fmla="*/ 4169 w 10000"/>
                <a:gd name="connsiteY40" fmla="*/ 4350 h 10000"/>
                <a:gd name="connsiteX41" fmla="*/ 4002 w 10000"/>
                <a:gd name="connsiteY41" fmla="*/ 4350 h 10000"/>
                <a:gd name="connsiteX42" fmla="*/ 3764 w 10000"/>
                <a:gd name="connsiteY42" fmla="*/ 4552 h 10000"/>
                <a:gd name="connsiteX43" fmla="*/ 3685 w 10000"/>
                <a:gd name="connsiteY43" fmla="*/ 4646 h 10000"/>
                <a:gd name="connsiteX44" fmla="*/ 3472 w 10000"/>
                <a:gd name="connsiteY44" fmla="*/ 4501 h 10000"/>
                <a:gd name="connsiteX45" fmla="*/ 3319 w 10000"/>
                <a:gd name="connsiteY45" fmla="*/ 4442 h 10000"/>
                <a:gd name="connsiteX46" fmla="*/ 3164 w 10000"/>
                <a:gd name="connsiteY46" fmla="*/ 4450 h 10000"/>
                <a:gd name="connsiteX47" fmla="*/ 3010 w 10000"/>
                <a:gd name="connsiteY47" fmla="*/ 4492 h 10000"/>
                <a:gd name="connsiteX48" fmla="*/ 2882 w 10000"/>
                <a:gd name="connsiteY48" fmla="*/ 4460 h 10000"/>
                <a:gd name="connsiteX49" fmla="*/ 2762 w 10000"/>
                <a:gd name="connsiteY49" fmla="*/ 4509 h 10000"/>
                <a:gd name="connsiteX50" fmla="*/ 2646 w 10000"/>
                <a:gd name="connsiteY50" fmla="*/ 4610 h 10000"/>
                <a:gd name="connsiteX51" fmla="*/ 2373 w 10000"/>
                <a:gd name="connsiteY51" fmla="*/ 4426 h 10000"/>
                <a:gd name="connsiteX52" fmla="*/ 2338 w 10000"/>
                <a:gd name="connsiteY52" fmla="*/ 4239 h 10000"/>
                <a:gd name="connsiteX53" fmla="*/ 2551 w 10000"/>
                <a:gd name="connsiteY53" fmla="*/ 4165 h 10000"/>
                <a:gd name="connsiteX54" fmla="*/ 2538 w 10000"/>
                <a:gd name="connsiteY54" fmla="*/ 3963 h 10000"/>
                <a:gd name="connsiteX55" fmla="*/ 2739 w 10000"/>
                <a:gd name="connsiteY55" fmla="*/ 3728 h 10000"/>
                <a:gd name="connsiteX56" fmla="*/ 2718 w 10000"/>
                <a:gd name="connsiteY56" fmla="*/ 3685 h 10000"/>
                <a:gd name="connsiteX57" fmla="*/ 3199 w 10000"/>
                <a:gd name="connsiteY57" fmla="*/ 2912 h 10000"/>
                <a:gd name="connsiteX58" fmla="*/ 3460 w 10000"/>
                <a:gd name="connsiteY58" fmla="*/ 3030 h 10000"/>
                <a:gd name="connsiteX59" fmla="*/ 3613 w 10000"/>
                <a:gd name="connsiteY59" fmla="*/ 3080 h 10000"/>
                <a:gd name="connsiteX60" fmla="*/ 3764 w 10000"/>
                <a:gd name="connsiteY60" fmla="*/ 3080 h 10000"/>
                <a:gd name="connsiteX61" fmla="*/ 4002 w 10000"/>
                <a:gd name="connsiteY61" fmla="*/ 3174 h 10000"/>
                <a:gd name="connsiteX62" fmla="*/ 4037 w 10000"/>
                <a:gd name="connsiteY62" fmla="*/ 3113 h 10000"/>
                <a:gd name="connsiteX63" fmla="*/ 4192 w 10000"/>
                <a:gd name="connsiteY63" fmla="*/ 3097 h 10000"/>
                <a:gd name="connsiteX64" fmla="*/ 4323 w 10000"/>
                <a:gd name="connsiteY64" fmla="*/ 2997 h 10000"/>
                <a:gd name="connsiteX65" fmla="*/ 4485 w 10000"/>
                <a:gd name="connsiteY65" fmla="*/ 2920 h 10000"/>
                <a:gd name="connsiteX66" fmla="*/ 4555 w 10000"/>
                <a:gd name="connsiteY66" fmla="*/ 2843 h 10000"/>
                <a:gd name="connsiteX67" fmla="*/ 4804 w 10000"/>
                <a:gd name="connsiteY67" fmla="*/ 2793 h 10000"/>
                <a:gd name="connsiteX68" fmla="*/ 4936 w 10000"/>
                <a:gd name="connsiteY68" fmla="*/ 2800 h 10000"/>
                <a:gd name="connsiteX69" fmla="*/ 5040 w 10000"/>
                <a:gd name="connsiteY69" fmla="*/ 2726 h 10000"/>
                <a:gd name="connsiteX70" fmla="*/ 5122 w 10000"/>
                <a:gd name="connsiteY70" fmla="*/ 2624 h 10000"/>
                <a:gd name="connsiteX71" fmla="*/ 5087 w 10000"/>
                <a:gd name="connsiteY71" fmla="*/ 2608 h 10000"/>
                <a:gd name="connsiteX72" fmla="*/ 5122 w 10000"/>
                <a:gd name="connsiteY72" fmla="*/ 2499 h 10000"/>
                <a:gd name="connsiteX73" fmla="*/ 4982 w 10000"/>
                <a:gd name="connsiteY73" fmla="*/ 2499 h 10000"/>
                <a:gd name="connsiteX74" fmla="*/ 5050 w 10000"/>
                <a:gd name="connsiteY74" fmla="*/ 2407 h 10000"/>
                <a:gd name="connsiteX75" fmla="*/ 5066 w 10000"/>
                <a:gd name="connsiteY75" fmla="*/ 2297 h 10000"/>
                <a:gd name="connsiteX76" fmla="*/ 5122 w 10000"/>
                <a:gd name="connsiteY76" fmla="*/ 2271 h 10000"/>
                <a:gd name="connsiteX77" fmla="*/ 5228 w 10000"/>
                <a:gd name="connsiteY77" fmla="*/ 2163 h 10000"/>
                <a:gd name="connsiteX78" fmla="*/ 5216 w 10000"/>
                <a:gd name="connsiteY78" fmla="*/ 2078 h 10000"/>
                <a:gd name="connsiteX79" fmla="*/ 5304 w 10000"/>
                <a:gd name="connsiteY79" fmla="*/ 1984 h 10000"/>
                <a:gd name="connsiteX80" fmla="*/ 5397 w 10000"/>
                <a:gd name="connsiteY80" fmla="*/ 1927 h 10000"/>
                <a:gd name="connsiteX81" fmla="*/ 5432 w 10000"/>
                <a:gd name="connsiteY81" fmla="*/ 1827 h 10000"/>
                <a:gd name="connsiteX82" fmla="*/ 5420 w 10000"/>
                <a:gd name="connsiteY82" fmla="*/ 1793 h 10000"/>
                <a:gd name="connsiteX83" fmla="*/ 5503 w 10000"/>
                <a:gd name="connsiteY83" fmla="*/ 1725 h 10000"/>
                <a:gd name="connsiteX84" fmla="*/ 5621 w 10000"/>
                <a:gd name="connsiteY84" fmla="*/ 1523 h 10000"/>
                <a:gd name="connsiteX85" fmla="*/ 5656 w 10000"/>
                <a:gd name="connsiteY85" fmla="*/ 1405 h 10000"/>
                <a:gd name="connsiteX86" fmla="*/ 5716 w 10000"/>
                <a:gd name="connsiteY86" fmla="*/ 1413 h 10000"/>
                <a:gd name="connsiteX87" fmla="*/ 5878 w 10000"/>
                <a:gd name="connsiteY87" fmla="*/ 1280 h 10000"/>
                <a:gd name="connsiteX88" fmla="*/ 6067 w 10000"/>
                <a:gd name="connsiteY88" fmla="*/ 1202 h 10000"/>
                <a:gd name="connsiteX89" fmla="*/ 6089 w 10000"/>
                <a:gd name="connsiteY89" fmla="*/ 1111 h 10000"/>
                <a:gd name="connsiteX90" fmla="*/ 6163 w 10000"/>
                <a:gd name="connsiteY90" fmla="*/ 1011 h 10000"/>
                <a:gd name="connsiteX91" fmla="*/ 6139 w 10000"/>
                <a:gd name="connsiteY91" fmla="*/ 933 h 10000"/>
                <a:gd name="connsiteX92" fmla="*/ 6045 w 10000"/>
                <a:gd name="connsiteY92" fmla="*/ 867 h 10000"/>
                <a:gd name="connsiteX93" fmla="*/ 6089 w 10000"/>
                <a:gd name="connsiteY93" fmla="*/ 782 h 10000"/>
                <a:gd name="connsiteX94" fmla="*/ 6089 w 10000"/>
                <a:gd name="connsiteY94" fmla="*/ 680 h 10000"/>
                <a:gd name="connsiteX95" fmla="*/ 5915 w 10000"/>
                <a:gd name="connsiteY95" fmla="*/ 598 h 10000"/>
                <a:gd name="connsiteX96" fmla="*/ 5739 w 10000"/>
                <a:gd name="connsiteY96" fmla="*/ 646 h 10000"/>
                <a:gd name="connsiteX97" fmla="*/ 5656 w 10000"/>
                <a:gd name="connsiteY97" fmla="*/ 646 h 10000"/>
                <a:gd name="connsiteX98" fmla="*/ 5621 w 10000"/>
                <a:gd name="connsiteY98" fmla="*/ 589 h 10000"/>
                <a:gd name="connsiteX99" fmla="*/ 5621 w 10000"/>
                <a:gd name="connsiteY99" fmla="*/ 481 h 10000"/>
                <a:gd name="connsiteX100" fmla="*/ 5845 w 10000"/>
                <a:gd name="connsiteY100" fmla="*/ 368 h 10000"/>
                <a:gd name="connsiteX101" fmla="*/ 5915 w 10000"/>
                <a:gd name="connsiteY101" fmla="*/ 278 h 10000"/>
                <a:gd name="connsiteX102" fmla="*/ 6056 w 10000"/>
                <a:gd name="connsiteY102" fmla="*/ 202 h 10000"/>
                <a:gd name="connsiteX103" fmla="*/ 6186 w 10000"/>
                <a:gd name="connsiteY103" fmla="*/ 60 h 10000"/>
                <a:gd name="connsiteX104" fmla="*/ 6280 w 10000"/>
                <a:gd name="connsiteY104" fmla="*/ 33 h 10000"/>
                <a:gd name="connsiteX105" fmla="*/ 6410 w 10000"/>
                <a:gd name="connsiteY105" fmla="*/ 49 h 10000"/>
                <a:gd name="connsiteX106" fmla="*/ 6683 w 10000"/>
                <a:gd name="connsiteY106" fmla="*/ 0 h 10000"/>
                <a:gd name="connsiteX107" fmla="*/ 6812 w 10000"/>
                <a:gd name="connsiteY107" fmla="*/ 83 h 10000"/>
                <a:gd name="connsiteX108" fmla="*/ 6799 w 10000"/>
                <a:gd name="connsiteY108" fmla="*/ 144 h 10000"/>
                <a:gd name="connsiteX109" fmla="*/ 6861 w 10000"/>
                <a:gd name="connsiteY109" fmla="*/ 170 h 10000"/>
                <a:gd name="connsiteX110" fmla="*/ 6905 w 10000"/>
                <a:gd name="connsiteY110" fmla="*/ 227 h 10000"/>
                <a:gd name="connsiteX111" fmla="*/ 6835 w 10000"/>
                <a:gd name="connsiteY111" fmla="*/ 293 h 10000"/>
                <a:gd name="connsiteX112" fmla="*/ 6741 w 10000"/>
                <a:gd name="connsiteY112" fmla="*/ 447 h 10000"/>
                <a:gd name="connsiteX113" fmla="*/ 6590 w 10000"/>
                <a:gd name="connsiteY113" fmla="*/ 564 h 10000"/>
                <a:gd name="connsiteX114" fmla="*/ 6447 w 10000"/>
                <a:gd name="connsiteY114" fmla="*/ 631 h 10000"/>
                <a:gd name="connsiteX115" fmla="*/ 6555 w 10000"/>
                <a:gd name="connsiteY115" fmla="*/ 657 h 10000"/>
                <a:gd name="connsiteX116" fmla="*/ 6694 w 10000"/>
                <a:gd name="connsiteY116" fmla="*/ 759 h 10000"/>
                <a:gd name="connsiteX117" fmla="*/ 6789 w 10000"/>
                <a:gd name="connsiteY117" fmla="*/ 767 h 10000"/>
                <a:gd name="connsiteX118" fmla="*/ 6835 w 10000"/>
                <a:gd name="connsiteY118" fmla="*/ 875 h 10000"/>
                <a:gd name="connsiteX119" fmla="*/ 6928 w 10000"/>
                <a:gd name="connsiteY119" fmla="*/ 899 h 10000"/>
                <a:gd name="connsiteX120" fmla="*/ 7002 w 10000"/>
                <a:gd name="connsiteY120" fmla="*/ 890 h 10000"/>
                <a:gd name="connsiteX121" fmla="*/ 7143 w 10000"/>
                <a:gd name="connsiteY121" fmla="*/ 725 h 10000"/>
                <a:gd name="connsiteX122" fmla="*/ 7273 w 10000"/>
                <a:gd name="connsiteY122" fmla="*/ 742 h 10000"/>
                <a:gd name="connsiteX123" fmla="*/ 7294 w 10000"/>
                <a:gd name="connsiteY123" fmla="*/ 790 h 10000"/>
                <a:gd name="connsiteX124" fmla="*/ 7389 w 10000"/>
                <a:gd name="connsiteY124" fmla="*/ 850 h 10000"/>
                <a:gd name="connsiteX125" fmla="*/ 7389 w 10000"/>
                <a:gd name="connsiteY125" fmla="*/ 890 h 10000"/>
                <a:gd name="connsiteX126" fmla="*/ 7472 w 10000"/>
                <a:gd name="connsiteY126" fmla="*/ 917 h 10000"/>
                <a:gd name="connsiteX127" fmla="*/ 7590 w 10000"/>
                <a:gd name="connsiteY127" fmla="*/ 917 h 10000"/>
                <a:gd name="connsiteX128" fmla="*/ 7603 w 10000"/>
                <a:gd name="connsiteY128" fmla="*/ 993 h 10000"/>
                <a:gd name="connsiteX129" fmla="*/ 7499 w 10000"/>
                <a:gd name="connsiteY129" fmla="*/ 1028 h 10000"/>
                <a:gd name="connsiteX130" fmla="*/ 7590 w 10000"/>
                <a:gd name="connsiteY130" fmla="*/ 1356 h 10000"/>
                <a:gd name="connsiteX131" fmla="*/ 7687 w 10000"/>
                <a:gd name="connsiteY131" fmla="*/ 1505 h 10000"/>
                <a:gd name="connsiteX132" fmla="*/ 7661 w 10000"/>
                <a:gd name="connsiteY132" fmla="*/ 1575 h 10000"/>
                <a:gd name="connsiteX133" fmla="*/ 7744 w 10000"/>
                <a:gd name="connsiteY133" fmla="*/ 1649 h 10000"/>
                <a:gd name="connsiteX134" fmla="*/ 7758 w 10000"/>
                <a:gd name="connsiteY134" fmla="*/ 1700 h 10000"/>
                <a:gd name="connsiteX135" fmla="*/ 7980 w 10000"/>
                <a:gd name="connsiteY135" fmla="*/ 1757 h 10000"/>
                <a:gd name="connsiteX136" fmla="*/ 8254 w 10000"/>
                <a:gd name="connsiteY136" fmla="*/ 1708 h 10000"/>
                <a:gd name="connsiteX137" fmla="*/ 8286 w 10000"/>
                <a:gd name="connsiteY137" fmla="*/ 1641 h 10000"/>
                <a:gd name="connsiteX138" fmla="*/ 8381 w 10000"/>
                <a:gd name="connsiteY138" fmla="*/ 1665 h 10000"/>
                <a:gd name="connsiteX139" fmla="*/ 8441 w 10000"/>
                <a:gd name="connsiteY139" fmla="*/ 1725 h 10000"/>
                <a:gd name="connsiteX140" fmla="*/ 8586 w 10000"/>
                <a:gd name="connsiteY140" fmla="*/ 1683 h 10000"/>
                <a:gd name="connsiteX141" fmla="*/ 8667 w 10000"/>
                <a:gd name="connsiteY141" fmla="*/ 1683 h 10000"/>
                <a:gd name="connsiteX142" fmla="*/ 8785 w 10000"/>
                <a:gd name="connsiteY142" fmla="*/ 1749 h 10000"/>
                <a:gd name="connsiteX143" fmla="*/ 8853 w 10000"/>
                <a:gd name="connsiteY143" fmla="*/ 1657 h 10000"/>
                <a:gd name="connsiteX144" fmla="*/ 8996 w 10000"/>
                <a:gd name="connsiteY144" fmla="*/ 1700 h 10000"/>
                <a:gd name="connsiteX145" fmla="*/ 9070 w 10000"/>
                <a:gd name="connsiteY145" fmla="*/ 1649 h 10000"/>
                <a:gd name="connsiteX146" fmla="*/ 9126 w 10000"/>
                <a:gd name="connsiteY146" fmla="*/ 1657 h 10000"/>
                <a:gd name="connsiteX147" fmla="*/ 9184 w 10000"/>
                <a:gd name="connsiteY147" fmla="*/ 1609 h 10000"/>
                <a:gd name="connsiteX148" fmla="*/ 9174 w 10000"/>
                <a:gd name="connsiteY148" fmla="*/ 1557 h 10000"/>
                <a:gd name="connsiteX149" fmla="*/ 9257 w 10000"/>
                <a:gd name="connsiteY149" fmla="*/ 1531 h 10000"/>
                <a:gd name="connsiteX150" fmla="*/ 9315 w 10000"/>
                <a:gd name="connsiteY150" fmla="*/ 1447 h 10000"/>
                <a:gd name="connsiteX151" fmla="*/ 9484 w 10000"/>
                <a:gd name="connsiteY151" fmla="*/ 1456 h 10000"/>
                <a:gd name="connsiteX152" fmla="*/ 9729 w 10000"/>
                <a:gd name="connsiteY152" fmla="*/ 1700 h 10000"/>
                <a:gd name="connsiteX153" fmla="*/ 9775 w 10000"/>
                <a:gd name="connsiteY153" fmla="*/ 1784 h 10000"/>
                <a:gd name="connsiteX154" fmla="*/ 9942 w 10000"/>
                <a:gd name="connsiteY154" fmla="*/ 1894 h 10000"/>
                <a:gd name="connsiteX155" fmla="*/ 10000 w 10000"/>
                <a:gd name="connsiteY155" fmla="*/ 1994 h 10000"/>
                <a:gd name="connsiteX156" fmla="*/ 9870 w 10000"/>
                <a:gd name="connsiteY156" fmla="*/ 2130 h 10000"/>
                <a:gd name="connsiteX157" fmla="*/ 9775 w 10000"/>
                <a:gd name="connsiteY157" fmla="*/ 2180 h 10000"/>
                <a:gd name="connsiteX158" fmla="*/ 9824 w 10000"/>
                <a:gd name="connsiteY158" fmla="*/ 2323 h 10000"/>
                <a:gd name="connsiteX159" fmla="*/ 9679 w 10000"/>
                <a:gd name="connsiteY159" fmla="*/ 2433 h 10000"/>
                <a:gd name="connsiteX160" fmla="*/ 9598 w 10000"/>
                <a:gd name="connsiteY160" fmla="*/ 2458 h 10000"/>
                <a:gd name="connsiteX161" fmla="*/ 9598 w 10000"/>
                <a:gd name="connsiteY161" fmla="*/ 2533 h 10000"/>
                <a:gd name="connsiteX162" fmla="*/ 9493 w 10000"/>
                <a:gd name="connsiteY162" fmla="*/ 2677 h 10000"/>
                <a:gd name="connsiteX163" fmla="*/ 9422 w 10000"/>
                <a:gd name="connsiteY163" fmla="*/ 2685 h 10000"/>
                <a:gd name="connsiteX164" fmla="*/ 9435 w 10000"/>
                <a:gd name="connsiteY164" fmla="*/ 2785 h 10000"/>
                <a:gd name="connsiteX165" fmla="*/ 9371 w 10000"/>
                <a:gd name="connsiteY165" fmla="*/ 2860 h 10000"/>
                <a:gd name="connsiteX166" fmla="*/ 9389 w 10000"/>
                <a:gd name="connsiteY166" fmla="*/ 3198 h 10000"/>
                <a:gd name="connsiteX167" fmla="*/ 9422 w 10000"/>
                <a:gd name="connsiteY167" fmla="*/ 3223 h 10000"/>
                <a:gd name="connsiteX168" fmla="*/ 9410 w 10000"/>
                <a:gd name="connsiteY168" fmla="*/ 3333 h 10000"/>
                <a:gd name="connsiteX169" fmla="*/ 9389 w 10000"/>
                <a:gd name="connsiteY169" fmla="*/ 3433 h 10000"/>
                <a:gd name="connsiteX170" fmla="*/ 9304 w 10000"/>
                <a:gd name="connsiteY170" fmla="*/ 3483 h 10000"/>
                <a:gd name="connsiteX171" fmla="*/ 9151 w 10000"/>
                <a:gd name="connsiteY171" fmla="*/ 3442 h 10000"/>
                <a:gd name="connsiteX172" fmla="*/ 9081 w 10000"/>
                <a:gd name="connsiteY172" fmla="*/ 3501 h 10000"/>
                <a:gd name="connsiteX173" fmla="*/ 9091 w 10000"/>
                <a:gd name="connsiteY173" fmla="*/ 3551 h 10000"/>
                <a:gd name="connsiteX174" fmla="*/ 9042 w 10000"/>
                <a:gd name="connsiteY174" fmla="*/ 3651 h 10000"/>
                <a:gd name="connsiteX175" fmla="*/ 8961 w 10000"/>
                <a:gd name="connsiteY175" fmla="*/ 3720 h 10000"/>
                <a:gd name="connsiteX176" fmla="*/ 8938 w 10000"/>
                <a:gd name="connsiteY176" fmla="*/ 3838 h 10000"/>
                <a:gd name="connsiteX177" fmla="*/ 8880 w 10000"/>
                <a:gd name="connsiteY177" fmla="*/ 3939 h 10000"/>
                <a:gd name="connsiteX178" fmla="*/ 8890 w 10000"/>
                <a:gd name="connsiteY178" fmla="*/ 4006 h 10000"/>
                <a:gd name="connsiteX179" fmla="*/ 8867 w 10000"/>
                <a:gd name="connsiteY179" fmla="*/ 4074 h 10000"/>
                <a:gd name="connsiteX180" fmla="*/ 8913 w 10000"/>
                <a:gd name="connsiteY180" fmla="*/ 4132 h 10000"/>
                <a:gd name="connsiteX181" fmla="*/ 8843 w 10000"/>
                <a:gd name="connsiteY181" fmla="*/ 4224 h 10000"/>
                <a:gd name="connsiteX182" fmla="*/ 8726 w 10000"/>
                <a:gd name="connsiteY182" fmla="*/ 4082 h 10000"/>
                <a:gd name="connsiteX183" fmla="*/ 8726 w 10000"/>
                <a:gd name="connsiteY183" fmla="*/ 3972 h 10000"/>
                <a:gd name="connsiteX184" fmla="*/ 8691 w 10000"/>
                <a:gd name="connsiteY184" fmla="*/ 3955 h 10000"/>
                <a:gd name="connsiteX185" fmla="*/ 8547 w 10000"/>
                <a:gd name="connsiteY185" fmla="*/ 4030 h 10000"/>
                <a:gd name="connsiteX186" fmla="*/ 8323 w 10000"/>
                <a:gd name="connsiteY186" fmla="*/ 4207 h 10000"/>
                <a:gd name="connsiteX187" fmla="*/ 8193 w 10000"/>
                <a:gd name="connsiteY187" fmla="*/ 4334 h 10000"/>
                <a:gd name="connsiteX188" fmla="*/ 7992 w 10000"/>
                <a:gd name="connsiteY188" fmla="*/ 4401 h 10000"/>
                <a:gd name="connsiteX189" fmla="*/ 7920 w 10000"/>
                <a:gd name="connsiteY189" fmla="*/ 4501 h 10000"/>
                <a:gd name="connsiteX190" fmla="*/ 7863 w 10000"/>
                <a:gd name="connsiteY190" fmla="*/ 4535 h 10000"/>
                <a:gd name="connsiteX191" fmla="*/ 7638 w 10000"/>
                <a:gd name="connsiteY191" fmla="*/ 4627 h 10000"/>
                <a:gd name="connsiteX192" fmla="*/ 7449 w 10000"/>
                <a:gd name="connsiteY192" fmla="*/ 4737 h 10000"/>
                <a:gd name="connsiteX193" fmla="*/ 7404 w 10000"/>
                <a:gd name="connsiteY193" fmla="*/ 4823 h 10000"/>
                <a:gd name="connsiteX194" fmla="*/ 7330 w 10000"/>
                <a:gd name="connsiteY194" fmla="*/ 4863 h 10000"/>
                <a:gd name="connsiteX195" fmla="*/ 7426 w 10000"/>
                <a:gd name="connsiteY195" fmla="*/ 4972 h 10000"/>
                <a:gd name="connsiteX196" fmla="*/ 7520 w 10000"/>
                <a:gd name="connsiteY196" fmla="*/ 5056 h 10000"/>
                <a:gd name="connsiteX197" fmla="*/ 7650 w 10000"/>
                <a:gd name="connsiteY197" fmla="*/ 5091 h 10000"/>
                <a:gd name="connsiteX198" fmla="*/ 7603 w 10000"/>
                <a:gd name="connsiteY198" fmla="*/ 5150 h 10000"/>
                <a:gd name="connsiteX199" fmla="*/ 7696 w 10000"/>
                <a:gd name="connsiteY199" fmla="*/ 5167 h 10000"/>
                <a:gd name="connsiteX200" fmla="*/ 7696 w 10000"/>
                <a:gd name="connsiteY200" fmla="*/ 5267 h 10000"/>
                <a:gd name="connsiteX201" fmla="*/ 7768 w 10000"/>
                <a:gd name="connsiteY201" fmla="*/ 5343 h 10000"/>
                <a:gd name="connsiteX202" fmla="*/ 7884 w 10000"/>
                <a:gd name="connsiteY202" fmla="*/ 5327 h 10000"/>
                <a:gd name="connsiteX203" fmla="*/ 7934 w 10000"/>
                <a:gd name="connsiteY203" fmla="*/ 5243 h 10000"/>
                <a:gd name="connsiteX204" fmla="*/ 8027 w 10000"/>
                <a:gd name="connsiteY204" fmla="*/ 5234 h 10000"/>
                <a:gd name="connsiteX205" fmla="*/ 8038 w 10000"/>
                <a:gd name="connsiteY205" fmla="*/ 5167 h 10000"/>
                <a:gd name="connsiteX206" fmla="*/ 8159 w 10000"/>
                <a:gd name="connsiteY206" fmla="*/ 5167 h 10000"/>
                <a:gd name="connsiteX207" fmla="*/ 8110 w 10000"/>
                <a:gd name="connsiteY207" fmla="*/ 5251 h 10000"/>
                <a:gd name="connsiteX208" fmla="*/ 8226 w 10000"/>
                <a:gd name="connsiteY208" fmla="*/ 5292 h 10000"/>
                <a:gd name="connsiteX209" fmla="*/ 8205 w 10000"/>
                <a:gd name="connsiteY209" fmla="*/ 5368 h 10000"/>
                <a:gd name="connsiteX210" fmla="*/ 8027 w 10000"/>
                <a:gd name="connsiteY210" fmla="*/ 5377 h 10000"/>
                <a:gd name="connsiteX211" fmla="*/ 7899 w 10000"/>
                <a:gd name="connsiteY211" fmla="*/ 5427 h 10000"/>
                <a:gd name="connsiteX212" fmla="*/ 7782 w 10000"/>
                <a:gd name="connsiteY212" fmla="*/ 5454 h 10000"/>
                <a:gd name="connsiteX213" fmla="*/ 7782 w 10000"/>
                <a:gd name="connsiteY213" fmla="*/ 5571 h 10000"/>
                <a:gd name="connsiteX214" fmla="*/ 7899 w 10000"/>
                <a:gd name="connsiteY214" fmla="*/ 5698 h 10000"/>
                <a:gd name="connsiteX215" fmla="*/ 7803 w 10000"/>
                <a:gd name="connsiteY215" fmla="*/ 5815 h 10000"/>
                <a:gd name="connsiteX216" fmla="*/ 7613 w 10000"/>
                <a:gd name="connsiteY216" fmla="*/ 5830 h 10000"/>
                <a:gd name="connsiteX217" fmla="*/ 7638 w 10000"/>
                <a:gd name="connsiteY217" fmla="*/ 5965 h 10000"/>
                <a:gd name="connsiteX218" fmla="*/ 7627 w 10000"/>
                <a:gd name="connsiteY218" fmla="*/ 6051 h 10000"/>
                <a:gd name="connsiteX219" fmla="*/ 7567 w 10000"/>
                <a:gd name="connsiteY219" fmla="*/ 6092 h 10000"/>
                <a:gd name="connsiteX220" fmla="*/ 7449 w 10000"/>
                <a:gd name="connsiteY220" fmla="*/ 6058 h 10000"/>
                <a:gd name="connsiteX221" fmla="*/ 7345 w 10000"/>
                <a:gd name="connsiteY221" fmla="*/ 5949 h 10000"/>
                <a:gd name="connsiteX222" fmla="*/ 7226 w 10000"/>
                <a:gd name="connsiteY222" fmla="*/ 6034 h 10000"/>
                <a:gd name="connsiteX223" fmla="*/ 7108 w 10000"/>
                <a:gd name="connsiteY223" fmla="*/ 5975 h 10000"/>
                <a:gd name="connsiteX224" fmla="*/ 7095 w 10000"/>
                <a:gd name="connsiteY224" fmla="*/ 5942 h 10000"/>
                <a:gd name="connsiteX225" fmla="*/ 6928 w 10000"/>
                <a:gd name="connsiteY225" fmla="*/ 5865 h 10000"/>
                <a:gd name="connsiteX226" fmla="*/ 6882 w 10000"/>
                <a:gd name="connsiteY226" fmla="*/ 5882 h 10000"/>
                <a:gd name="connsiteX227" fmla="*/ 6905 w 10000"/>
                <a:gd name="connsiteY227" fmla="*/ 5975 h 10000"/>
                <a:gd name="connsiteX228" fmla="*/ 6812 w 10000"/>
                <a:gd name="connsiteY228" fmla="*/ 6092 h 10000"/>
                <a:gd name="connsiteX229" fmla="*/ 6882 w 10000"/>
                <a:gd name="connsiteY229" fmla="*/ 6118 h 10000"/>
                <a:gd name="connsiteX230" fmla="*/ 7014 w 10000"/>
                <a:gd name="connsiteY230" fmla="*/ 6100 h 10000"/>
                <a:gd name="connsiteX231" fmla="*/ 7037 w 10000"/>
                <a:gd name="connsiteY231" fmla="*/ 6142 h 10000"/>
                <a:gd name="connsiteX232" fmla="*/ 7014 w 10000"/>
                <a:gd name="connsiteY232" fmla="*/ 6194 h 10000"/>
                <a:gd name="connsiteX233" fmla="*/ 7060 w 10000"/>
                <a:gd name="connsiteY233" fmla="*/ 6260 h 10000"/>
                <a:gd name="connsiteX234" fmla="*/ 7166 w 10000"/>
                <a:gd name="connsiteY234" fmla="*/ 6304 h 10000"/>
                <a:gd name="connsiteX235" fmla="*/ 7143 w 10000"/>
                <a:gd name="connsiteY235" fmla="*/ 6405 h 10000"/>
                <a:gd name="connsiteX236" fmla="*/ 7213 w 10000"/>
                <a:gd name="connsiteY236" fmla="*/ 6455 h 10000"/>
                <a:gd name="connsiteX237" fmla="*/ 7129 w 10000"/>
                <a:gd name="connsiteY237" fmla="*/ 6505 h 10000"/>
                <a:gd name="connsiteX238" fmla="*/ 7108 w 10000"/>
                <a:gd name="connsiteY238" fmla="*/ 6689 h 10000"/>
                <a:gd name="connsiteX239" fmla="*/ 7060 w 10000"/>
                <a:gd name="connsiteY239" fmla="*/ 6697 h 10000"/>
                <a:gd name="connsiteX240" fmla="*/ 7118 w 10000"/>
                <a:gd name="connsiteY240" fmla="*/ 6781 h 10000"/>
                <a:gd name="connsiteX241" fmla="*/ 7129 w 10000"/>
                <a:gd name="connsiteY241" fmla="*/ 6924 h 10000"/>
                <a:gd name="connsiteX242" fmla="*/ 7189 w 10000"/>
                <a:gd name="connsiteY242" fmla="*/ 6958 h 10000"/>
                <a:gd name="connsiteX243" fmla="*/ 7203 w 10000"/>
                <a:gd name="connsiteY243" fmla="*/ 7002 h 10000"/>
                <a:gd name="connsiteX244" fmla="*/ 7249 w 10000"/>
                <a:gd name="connsiteY244" fmla="*/ 7010 h 10000"/>
                <a:gd name="connsiteX245" fmla="*/ 7257 w 10000"/>
                <a:gd name="connsiteY245" fmla="*/ 7093 h 10000"/>
                <a:gd name="connsiteX246" fmla="*/ 7236 w 10000"/>
                <a:gd name="connsiteY246" fmla="*/ 7153 h 10000"/>
                <a:gd name="connsiteX247" fmla="*/ 7358 w 10000"/>
                <a:gd name="connsiteY247" fmla="*/ 7187 h 10000"/>
                <a:gd name="connsiteX248" fmla="*/ 7532 w 10000"/>
                <a:gd name="connsiteY248" fmla="*/ 7117 h 10000"/>
                <a:gd name="connsiteX249" fmla="*/ 7791 w 10000"/>
                <a:gd name="connsiteY249" fmla="*/ 6984 h 10000"/>
                <a:gd name="connsiteX250" fmla="*/ 7863 w 10000"/>
                <a:gd name="connsiteY250" fmla="*/ 6984 h 10000"/>
                <a:gd name="connsiteX251" fmla="*/ 7863 w 10000"/>
                <a:gd name="connsiteY251" fmla="*/ 7085 h 10000"/>
                <a:gd name="connsiteX252" fmla="*/ 7911 w 10000"/>
                <a:gd name="connsiteY252" fmla="*/ 7101 h 10000"/>
                <a:gd name="connsiteX253" fmla="*/ 7992 w 10000"/>
                <a:gd name="connsiteY253" fmla="*/ 7220 h 10000"/>
                <a:gd name="connsiteX254" fmla="*/ 8050 w 10000"/>
                <a:gd name="connsiteY254" fmla="*/ 7229 h 10000"/>
                <a:gd name="connsiteX255" fmla="*/ 8015 w 10000"/>
                <a:gd name="connsiteY255" fmla="*/ 7296 h 10000"/>
                <a:gd name="connsiteX256" fmla="*/ 8110 w 10000"/>
                <a:gd name="connsiteY256" fmla="*/ 7447 h 10000"/>
                <a:gd name="connsiteX257" fmla="*/ 8110 w 10000"/>
                <a:gd name="connsiteY257" fmla="*/ 7522 h 10000"/>
                <a:gd name="connsiteX258" fmla="*/ 8159 w 10000"/>
                <a:gd name="connsiteY258" fmla="*/ 7608 h 10000"/>
                <a:gd name="connsiteX259" fmla="*/ 8085 w 10000"/>
                <a:gd name="connsiteY259" fmla="*/ 7674 h 10000"/>
                <a:gd name="connsiteX260" fmla="*/ 8004 w 10000"/>
                <a:gd name="connsiteY260" fmla="*/ 7666 h 10000"/>
                <a:gd name="connsiteX261" fmla="*/ 8004 w 10000"/>
                <a:gd name="connsiteY261" fmla="*/ 7709 h 10000"/>
                <a:gd name="connsiteX262" fmla="*/ 8085 w 10000"/>
                <a:gd name="connsiteY262" fmla="*/ 7758 h 10000"/>
                <a:gd name="connsiteX263" fmla="*/ 8122 w 10000"/>
                <a:gd name="connsiteY263" fmla="*/ 7725 h 10000"/>
                <a:gd name="connsiteX264" fmla="*/ 8193 w 10000"/>
                <a:gd name="connsiteY264" fmla="*/ 7800 h 10000"/>
                <a:gd name="connsiteX265" fmla="*/ 8277 w 10000"/>
                <a:gd name="connsiteY265" fmla="*/ 7800 h 10000"/>
                <a:gd name="connsiteX266" fmla="*/ 8226 w 10000"/>
                <a:gd name="connsiteY266" fmla="*/ 8012 h 10000"/>
                <a:gd name="connsiteX267" fmla="*/ 8193 w 10000"/>
                <a:gd name="connsiteY267" fmla="*/ 8054 h 10000"/>
                <a:gd name="connsiteX268" fmla="*/ 8085 w 10000"/>
                <a:gd name="connsiteY268" fmla="*/ 8037 h 10000"/>
                <a:gd name="connsiteX269" fmla="*/ 7957 w 10000"/>
                <a:gd name="connsiteY269" fmla="*/ 8062 h 10000"/>
                <a:gd name="connsiteX270" fmla="*/ 7911 w 10000"/>
                <a:gd name="connsiteY270" fmla="*/ 8112 h 10000"/>
                <a:gd name="connsiteX271" fmla="*/ 7899 w 10000"/>
                <a:gd name="connsiteY271" fmla="*/ 8163 h 10000"/>
                <a:gd name="connsiteX272" fmla="*/ 7818 w 10000"/>
                <a:gd name="connsiteY272" fmla="*/ 8220 h 10000"/>
                <a:gd name="connsiteX273" fmla="*/ 7687 w 10000"/>
                <a:gd name="connsiteY273" fmla="*/ 8230 h 10000"/>
                <a:gd name="connsiteX274" fmla="*/ 7661 w 10000"/>
                <a:gd name="connsiteY274" fmla="*/ 8255 h 10000"/>
                <a:gd name="connsiteX275" fmla="*/ 7578 w 10000"/>
                <a:gd name="connsiteY275" fmla="*/ 8212 h 10000"/>
                <a:gd name="connsiteX276" fmla="*/ 7499 w 10000"/>
                <a:gd name="connsiteY276" fmla="*/ 8220 h 10000"/>
                <a:gd name="connsiteX277" fmla="*/ 7449 w 10000"/>
                <a:gd name="connsiteY277" fmla="*/ 8188 h 10000"/>
                <a:gd name="connsiteX278" fmla="*/ 7345 w 10000"/>
                <a:gd name="connsiteY278" fmla="*/ 8171 h 10000"/>
                <a:gd name="connsiteX279" fmla="*/ 7368 w 10000"/>
                <a:gd name="connsiteY279" fmla="*/ 8230 h 10000"/>
                <a:gd name="connsiteX280" fmla="*/ 7319 w 10000"/>
                <a:gd name="connsiteY280" fmla="*/ 8289 h 10000"/>
                <a:gd name="connsiteX281" fmla="*/ 7143 w 10000"/>
                <a:gd name="connsiteY281" fmla="*/ 8281 h 10000"/>
                <a:gd name="connsiteX282" fmla="*/ 7085 w 10000"/>
                <a:gd name="connsiteY282" fmla="*/ 8255 h 10000"/>
                <a:gd name="connsiteX283" fmla="*/ 6990 w 10000"/>
                <a:gd name="connsiteY283" fmla="*/ 8281 h 10000"/>
                <a:gd name="connsiteX284" fmla="*/ 6977 w 10000"/>
                <a:gd name="connsiteY284" fmla="*/ 8364 h 10000"/>
                <a:gd name="connsiteX285" fmla="*/ 6799 w 10000"/>
                <a:gd name="connsiteY285" fmla="*/ 8458 h 10000"/>
                <a:gd name="connsiteX286" fmla="*/ 6741 w 10000"/>
                <a:gd name="connsiteY286" fmla="*/ 8407 h 10000"/>
                <a:gd name="connsiteX287" fmla="*/ 6613 w 10000"/>
                <a:gd name="connsiteY287" fmla="*/ 8431 h 10000"/>
                <a:gd name="connsiteX288" fmla="*/ 6530 w 10000"/>
                <a:gd name="connsiteY288" fmla="*/ 8458 h 10000"/>
                <a:gd name="connsiteX289" fmla="*/ 6518 w 10000"/>
                <a:gd name="connsiteY289" fmla="*/ 8498 h 10000"/>
                <a:gd name="connsiteX290" fmla="*/ 6336 w 10000"/>
                <a:gd name="connsiteY290" fmla="*/ 8591 h 10000"/>
                <a:gd name="connsiteX291" fmla="*/ 6236 w 10000"/>
                <a:gd name="connsiteY291" fmla="*/ 8574 h 10000"/>
                <a:gd name="connsiteX292" fmla="*/ 6128 w 10000"/>
                <a:gd name="connsiteY292" fmla="*/ 8607 h 10000"/>
                <a:gd name="connsiteX293" fmla="*/ 6045 w 10000"/>
                <a:gd name="connsiteY293" fmla="*/ 8660 h 10000"/>
                <a:gd name="connsiteX294" fmla="*/ 5927 w 10000"/>
                <a:gd name="connsiteY294" fmla="*/ 8693 h 10000"/>
                <a:gd name="connsiteX295" fmla="*/ 5936 w 10000"/>
                <a:gd name="connsiteY295" fmla="*/ 8742 h 10000"/>
                <a:gd name="connsiteX296" fmla="*/ 5834 w 10000"/>
                <a:gd name="connsiteY296" fmla="*/ 8776 h 10000"/>
                <a:gd name="connsiteX297" fmla="*/ 5677 w 10000"/>
                <a:gd name="connsiteY297" fmla="*/ 8920 h 10000"/>
                <a:gd name="connsiteX298" fmla="*/ 5656 w 10000"/>
                <a:gd name="connsiteY298" fmla="*/ 8980 h 10000"/>
                <a:gd name="connsiteX299" fmla="*/ 5607 w 10000"/>
                <a:gd name="connsiteY299" fmla="*/ 8962 h 10000"/>
                <a:gd name="connsiteX300" fmla="*/ 5631 w 10000"/>
                <a:gd name="connsiteY300" fmla="*/ 8920 h 10000"/>
                <a:gd name="connsiteX301" fmla="*/ 5478 w 10000"/>
                <a:gd name="connsiteY301" fmla="*/ 8702 h 10000"/>
                <a:gd name="connsiteX302" fmla="*/ 5478 w 10000"/>
                <a:gd name="connsiteY302" fmla="*/ 8616 h 10000"/>
                <a:gd name="connsiteX303" fmla="*/ 5410 w 10000"/>
                <a:gd name="connsiteY303" fmla="*/ 8616 h 10000"/>
                <a:gd name="connsiteX304" fmla="*/ 5191 w 10000"/>
                <a:gd name="connsiteY304" fmla="*/ 8533 h 10000"/>
                <a:gd name="connsiteX305" fmla="*/ 5066 w 10000"/>
                <a:gd name="connsiteY305" fmla="*/ 8574 h 10000"/>
                <a:gd name="connsiteX306" fmla="*/ 5029 w 10000"/>
                <a:gd name="connsiteY306" fmla="*/ 8625 h 10000"/>
                <a:gd name="connsiteX307" fmla="*/ 5122 w 10000"/>
                <a:gd name="connsiteY307" fmla="*/ 8684 h 10000"/>
                <a:gd name="connsiteX308" fmla="*/ 5145 w 10000"/>
                <a:gd name="connsiteY308" fmla="*/ 8734 h 10000"/>
                <a:gd name="connsiteX309" fmla="*/ 5087 w 10000"/>
                <a:gd name="connsiteY309" fmla="*/ 8785 h 10000"/>
                <a:gd name="connsiteX310" fmla="*/ 5100 w 10000"/>
                <a:gd name="connsiteY310" fmla="*/ 8826 h 10000"/>
                <a:gd name="connsiteX311" fmla="*/ 5077 w 10000"/>
                <a:gd name="connsiteY311" fmla="*/ 8912 h 10000"/>
                <a:gd name="connsiteX312" fmla="*/ 5087 w 10000"/>
                <a:gd name="connsiteY312" fmla="*/ 8996 h 10000"/>
                <a:gd name="connsiteX313" fmla="*/ 5159 w 10000"/>
                <a:gd name="connsiteY313" fmla="*/ 9130 h 10000"/>
                <a:gd name="connsiteX314" fmla="*/ 5087 w 10000"/>
                <a:gd name="connsiteY314" fmla="*/ 9179 h 10000"/>
                <a:gd name="connsiteX315" fmla="*/ 5100 w 10000"/>
                <a:gd name="connsiteY315" fmla="*/ 9224 h 10000"/>
                <a:gd name="connsiteX316" fmla="*/ 5040 w 10000"/>
                <a:gd name="connsiteY316" fmla="*/ 9240 h 10000"/>
                <a:gd name="connsiteX317" fmla="*/ 5006 w 10000"/>
                <a:gd name="connsiteY317" fmla="*/ 9265 h 10000"/>
                <a:gd name="connsiteX318" fmla="*/ 4779 w 10000"/>
                <a:gd name="connsiteY318" fmla="*/ 9248 h 10000"/>
                <a:gd name="connsiteX319" fmla="*/ 4745 w 10000"/>
                <a:gd name="connsiteY319" fmla="*/ 9197 h 10000"/>
                <a:gd name="connsiteX320" fmla="*/ 4673 w 10000"/>
                <a:gd name="connsiteY320" fmla="*/ 9232 h 10000"/>
                <a:gd name="connsiteX321" fmla="*/ 4522 w 10000"/>
                <a:gd name="connsiteY321" fmla="*/ 9214 h 10000"/>
                <a:gd name="connsiteX322" fmla="*/ 4416 w 10000"/>
                <a:gd name="connsiteY322" fmla="*/ 9240 h 10000"/>
                <a:gd name="connsiteX323" fmla="*/ 4354 w 10000"/>
                <a:gd name="connsiteY323" fmla="*/ 9062 h 10000"/>
                <a:gd name="connsiteX324" fmla="*/ 4295 w 10000"/>
                <a:gd name="connsiteY324" fmla="*/ 9055 h 10000"/>
                <a:gd name="connsiteX325" fmla="*/ 4224 w 10000"/>
                <a:gd name="connsiteY325" fmla="*/ 8945 h 10000"/>
                <a:gd name="connsiteX326" fmla="*/ 4263 w 10000"/>
                <a:gd name="connsiteY326" fmla="*/ 8895 h 10000"/>
                <a:gd name="connsiteX327" fmla="*/ 4344 w 10000"/>
                <a:gd name="connsiteY327" fmla="*/ 8920 h 10000"/>
                <a:gd name="connsiteX328" fmla="*/ 4381 w 10000"/>
                <a:gd name="connsiteY328" fmla="*/ 8860 h 10000"/>
                <a:gd name="connsiteX329" fmla="*/ 4323 w 10000"/>
                <a:gd name="connsiteY329" fmla="*/ 8818 h 10000"/>
                <a:gd name="connsiteX330" fmla="*/ 4354 w 10000"/>
                <a:gd name="connsiteY330" fmla="*/ 8776 h 10000"/>
                <a:gd name="connsiteX331" fmla="*/ 4203 w 10000"/>
                <a:gd name="connsiteY331" fmla="*/ 8693 h 10000"/>
                <a:gd name="connsiteX332" fmla="*/ 4213 w 10000"/>
                <a:gd name="connsiteY332" fmla="*/ 8650 h 10000"/>
                <a:gd name="connsiteX333" fmla="*/ 4120 w 10000"/>
                <a:gd name="connsiteY333" fmla="*/ 8607 h 10000"/>
                <a:gd name="connsiteX334" fmla="*/ 4178 w 10000"/>
                <a:gd name="connsiteY334" fmla="*/ 8559 h 10000"/>
                <a:gd name="connsiteX335" fmla="*/ 4154 w 10000"/>
                <a:gd name="connsiteY335" fmla="*/ 8498 h 10000"/>
                <a:gd name="connsiteX336" fmla="*/ 4048 w 10000"/>
                <a:gd name="connsiteY336" fmla="*/ 8407 h 10000"/>
                <a:gd name="connsiteX337" fmla="*/ 3979 w 10000"/>
                <a:gd name="connsiteY337" fmla="*/ 8329 h 10000"/>
                <a:gd name="connsiteX338" fmla="*/ 3837 w 10000"/>
                <a:gd name="connsiteY338" fmla="*/ 8364 h 10000"/>
                <a:gd name="connsiteX339" fmla="*/ 3756 w 10000"/>
                <a:gd name="connsiteY339" fmla="*/ 8356 h 10000"/>
                <a:gd name="connsiteX340" fmla="*/ 3708 w 10000"/>
                <a:gd name="connsiteY340" fmla="*/ 8431 h 10000"/>
                <a:gd name="connsiteX341" fmla="*/ 3544 w 10000"/>
                <a:gd name="connsiteY341" fmla="*/ 8440 h 10000"/>
                <a:gd name="connsiteX342" fmla="*/ 3482 w 10000"/>
                <a:gd name="connsiteY342" fmla="*/ 8431 h 10000"/>
                <a:gd name="connsiteX343" fmla="*/ 2989 w 10000"/>
                <a:gd name="connsiteY343" fmla="*/ 8125 h 10000"/>
                <a:gd name="connsiteX344" fmla="*/ 2472 w 10000"/>
                <a:gd name="connsiteY344" fmla="*/ 8003 h 10000"/>
                <a:gd name="connsiteX345" fmla="*/ 3319 w 10000"/>
                <a:gd name="connsiteY345" fmla="*/ 8684 h 10000"/>
                <a:gd name="connsiteX346" fmla="*/ 3319 w 10000"/>
                <a:gd name="connsiteY346" fmla="*/ 8750 h 10000"/>
                <a:gd name="connsiteX347" fmla="*/ 3199 w 10000"/>
                <a:gd name="connsiteY347" fmla="*/ 8802 h 10000"/>
                <a:gd name="connsiteX348" fmla="*/ 3070 w 10000"/>
                <a:gd name="connsiteY348" fmla="*/ 8811 h 10000"/>
                <a:gd name="connsiteX349" fmla="*/ 3033 w 10000"/>
                <a:gd name="connsiteY349" fmla="*/ 8785 h 10000"/>
                <a:gd name="connsiteX350" fmla="*/ 2917 w 10000"/>
                <a:gd name="connsiteY350" fmla="*/ 8759 h 10000"/>
                <a:gd name="connsiteX351" fmla="*/ 2850 w 10000"/>
                <a:gd name="connsiteY351" fmla="*/ 8811 h 10000"/>
                <a:gd name="connsiteX352" fmla="*/ 2832 w 10000"/>
                <a:gd name="connsiteY352" fmla="*/ 8860 h 10000"/>
                <a:gd name="connsiteX353" fmla="*/ 2762 w 10000"/>
                <a:gd name="connsiteY353" fmla="*/ 8869 h 10000"/>
                <a:gd name="connsiteX354" fmla="*/ 2751 w 10000"/>
                <a:gd name="connsiteY354" fmla="*/ 8920 h 10000"/>
                <a:gd name="connsiteX355" fmla="*/ 2623 w 10000"/>
                <a:gd name="connsiteY355" fmla="*/ 8802 h 10000"/>
                <a:gd name="connsiteX356" fmla="*/ 2040 w 10000"/>
                <a:gd name="connsiteY356" fmla="*/ 9278 h 10000"/>
                <a:gd name="connsiteX357" fmla="*/ 1182 w 10000"/>
                <a:gd name="connsiteY357" fmla="*/ 9449 h 10000"/>
                <a:gd name="connsiteX358" fmla="*/ 1275 w 10000"/>
                <a:gd name="connsiteY358" fmla="*/ 9779 h 10000"/>
                <a:gd name="connsiteX359" fmla="*/ 647 w 10000"/>
                <a:gd name="connsiteY359" fmla="*/ 9884 h 10000"/>
                <a:gd name="connsiteX360" fmla="*/ 426 w 10000"/>
                <a:gd name="connsiteY360" fmla="*/ 9912 h 10000"/>
                <a:gd name="connsiteX361" fmla="*/ 389 w 10000"/>
                <a:gd name="connsiteY361" fmla="*/ 9998 h 10000"/>
                <a:gd name="connsiteX362" fmla="*/ 238 w 10000"/>
                <a:gd name="connsiteY362" fmla="*/ 9980 h 10000"/>
                <a:gd name="connsiteX363" fmla="*/ 107 w 10000"/>
                <a:gd name="connsiteY363" fmla="*/ 9938 h 10000"/>
                <a:gd name="connsiteX364" fmla="*/ 0 w 10000"/>
                <a:gd name="connsiteY364" fmla="*/ 9964 h 10000"/>
                <a:gd name="connsiteX365" fmla="*/ 602 w 10000"/>
                <a:gd name="connsiteY365" fmla="*/ 6773 h 10000"/>
                <a:gd name="connsiteX366" fmla="*/ 874 w 10000"/>
                <a:gd name="connsiteY366" fmla="*/ 6781 h 10000"/>
                <a:gd name="connsiteX367" fmla="*/ 967 w 10000"/>
                <a:gd name="connsiteY367" fmla="*/ 6807 h 10000"/>
                <a:gd name="connsiteX368" fmla="*/ 1168 w 10000"/>
                <a:gd name="connsiteY368" fmla="*/ 6681 h 10000"/>
                <a:gd name="connsiteX369" fmla="*/ 1275 w 10000"/>
                <a:gd name="connsiteY369" fmla="*/ 6672 h 10000"/>
                <a:gd name="connsiteX370" fmla="*/ 1369 w 10000"/>
                <a:gd name="connsiteY370" fmla="*/ 6597 h 10000"/>
                <a:gd name="connsiteX371" fmla="*/ 1487 w 10000"/>
                <a:gd name="connsiteY371" fmla="*/ 6540 h 10000"/>
                <a:gd name="connsiteX372" fmla="*/ 1605 w 10000"/>
                <a:gd name="connsiteY372" fmla="*/ 6413 h 10000"/>
                <a:gd name="connsiteX373" fmla="*/ 1629 w 10000"/>
                <a:gd name="connsiteY373" fmla="*/ 6337 h 10000"/>
                <a:gd name="connsiteX374" fmla="*/ 1770 w 10000"/>
                <a:gd name="connsiteY374" fmla="*/ 6304 h 10000"/>
                <a:gd name="connsiteX375" fmla="*/ 1936 w 10000"/>
                <a:gd name="connsiteY375" fmla="*/ 6345 h 10000"/>
                <a:gd name="connsiteX376" fmla="*/ 2077 w 10000"/>
                <a:gd name="connsiteY376" fmla="*/ 6329 h 10000"/>
                <a:gd name="connsiteX377" fmla="*/ 2221 w 10000"/>
                <a:gd name="connsiteY377" fmla="*/ 6337 h 10000"/>
                <a:gd name="connsiteX378" fmla="*/ 2470 w 10000"/>
                <a:gd name="connsiteY378" fmla="*/ 6284 h 10000"/>
                <a:gd name="connsiteX379" fmla="*/ 2632 w 10000"/>
                <a:gd name="connsiteY379" fmla="*/ 6159 h 10000"/>
                <a:gd name="connsiteX380" fmla="*/ 2700 w 10000"/>
                <a:gd name="connsiteY380" fmla="*/ 6118 h 10000"/>
                <a:gd name="connsiteX381" fmla="*/ 2811 w 10000"/>
                <a:gd name="connsiteY381" fmla="*/ 6118 h 10000"/>
                <a:gd name="connsiteX382" fmla="*/ 2892 w 10000"/>
                <a:gd name="connsiteY382" fmla="*/ 6051 h 10000"/>
                <a:gd name="connsiteX383" fmla="*/ 2859 w 10000"/>
                <a:gd name="connsiteY383" fmla="*/ 5975 h 10000"/>
                <a:gd name="connsiteX384" fmla="*/ 2882 w 10000"/>
                <a:gd name="connsiteY384" fmla="*/ 5908 h 10000"/>
                <a:gd name="connsiteX385" fmla="*/ 2989 w 10000"/>
                <a:gd name="connsiteY385" fmla="*/ 5782 h 10000"/>
                <a:gd name="connsiteX386" fmla="*/ 3102 w 10000"/>
                <a:gd name="connsiteY386" fmla="*/ 5664 h 10000"/>
                <a:gd name="connsiteX387" fmla="*/ 3449 w 10000"/>
                <a:gd name="connsiteY387" fmla="*/ 5307 h 10000"/>
                <a:gd name="connsiteX388" fmla="*/ 3627 w 10000"/>
                <a:gd name="connsiteY388" fmla="*/ 5435 h 10000"/>
                <a:gd name="connsiteX389" fmla="*/ 3991 w 10000"/>
                <a:gd name="connsiteY389" fmla="*/ 5975 h 10000"/>
                <a:gd name="connsiteX0" fmla="*/ 2780 w 10000"/>
                <a:gd name="connsiteY0" fmla="*/ 5565 h 10000"/>
                <a:gd name="connsiteX1" fmla="*/ 3548 w 10000"/>
                <a:gd name="connsiteY1" fmla="*/ 5039 h 10000"/>
                <a:gd name="connsiteX2" fmla="*/ 3685 w 10000"/>
                <a:gd name="connsiteY2" fmla="*/ 5612 h 10000"/>
                <a:gd name="connsiteX3" fmla="*/ 3696 w 10000"/>
                <a:gd name="connsiteY3" fmla="*/ 5537 h 10000"/>
                <a:gd name="connsiteX4" fmla="*/ 3731 w 10000"/>
                <a:gd name="connsiteY4" fmla="*/ 5487 h 10000"/>
                <a:gd name="connsiteX5" fmla="*/ 3719 w 10000"/>
                <a:gd name="connsiteY5" fmla="*/ 5454 h 10000"/>
                <a:gd name="connsiteX6" fmla="*/ 3837 w 10000"/>
                <a:gd name="connsiteY6" fmla="*/ 5427 h 10000"/>
                <a:gd name="connsiteX7" fmla="*/ 3919 w 10000"/>
                <a:gd name="connsiteY7" fmla="*/ 5495 h 10000"/>
                <a:gd name="connsiteX8" fmla="*/ 4037 w 10000"/>
                <a:gd name="connsiteY8" fmla="*/ 5469 h 10000"/>
                <a:gd name="connsiteX9" fmla="*/ 4074 w 10000"/>
                <a:gd name="connsiteY9" fmla="*/ 5427 h 10000"/>
                <a:gd name="connsiteX10" fmla="*/ 4169 w 10000"/>
                <a:gd name="connsiteY10" fmla="*/ 5411 h 10000"/>
                <a:gd name="connsiteX11" fmla="*/ 4365 w 10000"/>
                <a:gd name="connsiteY11" fmla="*/ 5327 h 10000"/>
                <a:gd name="connsiteX12" fmla="*/ 4555 w 10000"/>
                <a:gd name="connsiteY12" fmla="*/ 5360 h 10000"/>
                <a:gd name="connsiteX13" fmla="*/ 4606 w 10000"/>
                <a:gd name="connsiteY13" fmla="*/ 5343 h 10000"/>
                <a:gd name="connsiteX14" fmla="*/ 4708 w 10000"/>
                <a:gd name="connsiteY14" fmla="*/ 5368 h 10000"/>
                <a:gd name="connsiteX15" fmla="*/ 4758 w 10000"/>
                <a:gd name="connsiteY15" fmla="*/ 5300 h 10000"/>
                <a:gd name="connsiteX16" fmla="*/ 4804 w 10000"/>
                <a:gd name="connsiteY16" fmla="*/ 5334 h 10000"/>
                <a:gd name="connsiteX17" fmla="*/ 4876 w 10000"/>
                <a:gd name="connsiteY17" fmla="*/ 5327 h 10000"/>
                <a:gd name="connsiteX18" fmla="*/ 4957 w 10000"/>
                <a:gd name="connsiteY18" fmla="*/ 5401 h 10000"/>
                <a:gd name="connsiteX19" fmla="*/ 5050 w 10000"/>
                <a:gd name="connsiteY19" fmla="*/ 5393 h 10000"/>
                <a:gd name="connsiteX20" fmla="*/ 5135 w 10000"/>
                <a:gd name="connsiteY20" fmla="*/ 5427 h 10000"/>
                <a:gd name="connsiteX21" fmla="*/ 5170 w 10000"/>
                <a:gd name="connsiteY21" fmla="*/ 5401 h 10000"/>
                <a:gd name="connsiteX22" fmla="*/ 4438 w 10000"/>
                <a:gd name="connsiteY22" fmla="*/ 5883 h 10000"/>
                <a:gd name="connsiteX23" fmla="*/ 3897 w 10000"/>
                <a:gd name="connsiteY23" fmla="*/ 5893 h 10000"/>
                <a:gd name="connsiteX24" fmla="*/ 2964 w 10000"/>
                <a:gd name="connsiteY24" fmla="*/ 8016 h 10000"/>
                <a:gd name="connsiteX25" fmla="*/ 5536 w 10000"/>
                <a:gd name="connsiteY25" fmla="*/ 5351 h 10000"/>
                <a:gd name="connsiteX26" fmla="*/ 5536 w 10000"/>
                <a:gd name="connsiteY26" fmla="*/ 5209 h 10000"/>
                <a:gd name="connsiteX27" fmla="*/ 5492 w 10000"/>
                <a:gd name="connsiteY27" fmla="*/ 5192 h 10000"/>
                <a:gd name="connsiteX28" fmla="*/ 5455 w 10000"/>
                <a:gd name="connsiteY28" fmla="*/ 5091 h 10000"/>
                <a:gd name="connsiteX29" fmla="*/ 5385 w 10000"/>
                <a:gd name="connsiteY29" fmla="*/ 4990 h 10000"/>
                <a:gd name="connsiteX30" fmla="*/ 5276 w 10000"/>
                <a:gd name="connsiteY30" fmla="*/ 4948 h 10000"/>
                <a:gd name="connsiteX31" fmla="*/ 5263 w 10000"/>
                <a:gd name="connsiteY31" fmla="*/ 4899 h 10000"/>
                <a:gd name="connsiteX32" fmla="*/ 5112 w 10000"/>
                <a:gd name="connsiteY32" fmla="*/ 4806 h 10000"/>
                <a:gd name="connsiteX33" fmla="*/ 5122 w 10000"/>
                <a:gd name="connsiteY33" fmla="*/ 4770 h 10000"/>
                <a:gd name="connsiteX34" fmla="*/ 4971 w 10000"/>
                <a:gd name="connsiteY34" fmla="*/ 4722 h 10000"/>
                <a:gd name="connsiteX35" fmla="*/ 4957 w 10000"/>
                <a:gd name="connsiteY35" fmla="*/ 4627 h 10000"/>
                <a:gd name="connsiteX36" fmla="*/ 4700 w 10000"/>
                <a:gd name="connsiteY36" fmla="*/ 4544 h 10000"/>
                <a:gd name="connsiteX37" fmla="*/ 4555 w 10000"/>
                <a:gd name="connsiteY37" fmla="*/ 4368 h 10000"/>
                <a:gd name="connsiteX38" fmla="*/ 4344 w 10000"/>
                <a:gd name="connsiteY38" fmla="*/ 4360 h 10000"/>
                <a:gd name="connsiteX39" fmla="*/ 4272 w 10000"/>
                <a:gd name="connsiteY39" fmla="*/ 4325 h 10000"/>
                <a:gd name="connsiteX40" fmla="*/ 4169 w 10000"/>
                <a:gd name="connsiteY40" fmla="*/ 4350 h 10000"/>
                <a:gd name="connsiteX41" fmla="*/ 4002 w 10000"/>
                <a:gd name="connsiteY41" fmla="*/ 4350 h 10000"/>
                <a:gd name="connsiteX42" fmla="*/ 3764 w 10000"/>
                <a:gd name="connsiteY42" fmla="*/ 4552 h 10000"/>
                <a:gd name="connsiteX43" fmla="*/ 3685 w 10000"/>
                <a:gd name="connsiteY43" fmla="*/ 4646 h 10000"/>
                <a:gd name="connsiteX44" fmla="*/ 3472 w 10000"/>
                <a:gd name="connsiteY44" fmla="*/ 4501 h 10000"/>
                <a:gd name="connsiteX45" fmla="*/ 3319 w 10000"/>
                <a:gd name="connsiteY45" fmla="*/ 4442 h 10000"/>
                <a:gd name="connsiteX46" fmla="*/ 3164 w 10000"/>
                <a:gd name="connsiteY46" fmla="*/ 4450 h 10000"/>
                <a:gd name="connsiteX47" fmla="*/ 3010 w 10000"/>
                <a:gd name="connsiteY47" fmla="*/ 4492 h 10000"/>
                <a:gd name="connsiteX48" fmla="*/ 2882 w 10000"/>
                <a:gd name="connsiteY48" fmla="*/ 4460 h 10000"/>
                <a:gd name="connsiteX49" fmla="*/ 2762 w 10000"/>
                <a:gd name="connsiteY49" fmla="*/ 4509 h 10000"/>
                <a:gd name="connsiteX50" fmla="*/ 2646 w 10000"/>
                <a:gd name="connsiteY50" fmla="*/ 4610 h 10000"/>
                <a:gd name="connsiteX51" fmla="*/ 2373 w 10000"/>
                <a:gd name="connsiteY51" fmla="*/ 4426 h 10000"/>
                <a:gd name="connsiteX52" fmla="*/ 2338 w 10000"/>
                <a:gd name="connsiteY52" fmla="*/ 4239 h 10000"/>
                <a:gd name="connsiteX53" fmla="*/ 2551 w 10000"/>
                <a:gd name="connsiteY53" fmla="*/ 4165 h 10000"/>
                <a:gd name="connsiteX54" fmla="*/ 2538 w 10000"/>
                <a:gd name="connsiteY54" fmla="*/ 3963 h 10000"/>
                <a:gd name="connsiteX55" fmla="*/ 2739 w 10000"/>
                <a:gd name="connsiteY55" fmla="*/ 3728 h 10000"/>
                <a:gd name="connsiteX56" fmla="*/ 2718 w 10000"/>
                <a:gd name="connsiteY56" fmla="*/ 3685 h 10000"/>
                <a:gd name="connsiteX57" fmla="*/ 3199 w 10000"/>
                <a:gd name="connsiteY57" fmla="*/ 2912 h 10000"/>
                <a:gd name="connsiteX58" fmla="*/ 3460 w 10000"/>
                <a:gd name="connsiteY58" fmla="*/ 3030 h 10000"/>
                <a:gd name="connsiteX59" fmla="*/ 3613 w 10000"/>
                <a:gd name="connsiteY59" fmla="*/ 3080 h 10000"/>
                <a:gd name="connsiteX60" fmla="*/ 3764 w 10000"/>
                <a:gd name="connsiteY60" fmla="*/ 3080 h 10000"/>
                <a:gd name="connsiteX61" fmla="*/ 4002 w 10000"/>
                <a:gd name="connsiteY61" fmla="*/ 3174 h 10000"/>
                <a:gd name="connsiteX62" fmla="*/ 4037 w 10000"/>
                <a:gd name="connsiteY62" fmla="*/ 3113 h 10000"/>
                <a:gd name="connsiteX63" fmla="*/ 4192 w 10000"/>
                <a:gd name="connsiteY63" fmla="*/ 3097 h 10000"/>
                <a:gd name="connsiteX64" fmla="*/ 4323 w 10000"/>
                <a:gd name="connsiteY64" fmla="*/ 2997 h 10000"/>
                <a:gd name="connsiteX65" fmla="*/ 4485 w 10000"/>
                <a:gd name="connsiteY65" fmla="*/ 2920 h 10000"/>
                <a:gd name="connsiteX66" fmla="*/ 4555 w 10000"/>
                <a:gd name="connsiteY66" fmla="*/ 2843 h 10000"/>
                <a:gd name="connsiteX67" fmla="*/ 4804 w 10000"/>
                <a:gd name="connsiteY67" fmla="*/ 2793 h 10000"/>
                <a:gd name="connsiteX68" fmla="*/ 4936 w 10000"/>
                <a:gd name="connsiteY68" fmla="*/ 2800 h 10000"/>
                <a:gd name="connsiteX69" fmla="*/ 5040 w 10000"/>
                <a:gd name="connsiteY69" fmla="*/ 2726 h 10000"/>
                <a:gd name="connsiteX70" fmla="*/ 5122 w 10000"/>
                <a:gd name="connsiteY70" fmla="*/ 2624 h 10000"/>
                <a:gd name="connsiteX71" fmla="*/ 5087 w 10000"/>
                <a:gd name="connsiteY71" fmla="*/ 2608 h 10000"/>
                <a:gd name="connsiteX72" fmla="*/ 5122 w 10000"/>
                <a:gd name="connsiteY72" fmla="*/ 2499 h 10000"/>
                <a:gd name="connsiteX73" fmla="*/ 4982 w 10000"/>
                <a:gd name="connsiteY73" fmla="*/ 2499 h 10000"/>
                <a:gd name="connsiteX74" fmla="*/ 5050 w 10000"/>
                <a:gd name="connsiteY74" fmla="*/ 2407 h 10000"/>
                <a:gd name="connsiteX75" fmla="*/ 5066 w 10000"/>
                <a:gd name="connsiteY75" fmla="*/ 2297 h 10000"/>
                <a:gd name="connsiteX76" fmla="*/ 5122 w 10000"/>
                <a:gd name="connsiteY76" fmla="*/ 2271 h 10000"/>
                <a:gd name="connsiteX77" fmla="*/ 5228 w 10000"/>
                <a:gd name="connsiteY77" fmla="*/ 2163 h 10000"/>
                <a:gd name="connsiteX78" fmla="*/ 5216 w 10000"/>
                <a:gd name="connsiteY78" fmla="*/ 2078 h 10000"/>
                <a:gd name="connsiteX79" fmla="*/ 5304 w 10000"/>
                <a:gd name="connsiteY79" fmla="*/ 1984 h 10000"/>
                <a:gd name="connsiteX80" fmla="*/ 5397 w 10000"/>
                <a:gd name="connsiteY80" fmla="*/ 1927 h 10000"/>
                <a:gd name="connsiteX81" fmla="*/ 5432 w 10000"/>
                <a:gd name="connsiteY81" fmla="*/ 1827 h 10000"/>
                <a:gd name="connsiteX82" fmla="*/ 5420 w 10000"/>
                <a:gd name="connsiteY82" fmla="*/ 1793 h 10000"/>
                <a:gd name="connsiteX83" fmla="*/ 5503 w 10000"/>
                <a:gd name="connsiteY83" fmla="*/ 1725 h 10000"/>
                <a:gd name="connsiteX84" fmla="*/ 5621 w 10000"/>
                <a:gd name="connsiteY84" fmla="*/ 1523 h 10000"/>
                <a:gd name="connsiteX85" fmla="*/ 5656 w 10000"/>
                <a:gd name="connsiteY85" fmla="*/ 1405 h 10000"/>
                <a:gd name="connsiteX86" fmla="*/ 5716 w 10000"/>
                <a:gd name="connsiteY86" fmla="*/ 1413 h 10000"/>
                <a:gd name="connsiteX87" fmla="*/ 5878 w 10000"/>
                <a:gd name="connsiteY87" fmla="*/ 1280 h 10000"/>
                <a:gd name="connsiteX88" fmla="*/ 6067 w 10000"/>
                <a:gd name="connsiteY88" fmla="*/ 1202 h 10000"/>
                <a:gd name="connsiteX89" fmla="*/ 6089 w 10000"/>
                <a:gd name="connsiteY89" fmla="*/ 1111 h 10000"/>
                <a:gd name="connsiteX90" fmla="*/ 6163 w 10000"/>
                <a:gd name="connsiteY90" fmla="*/ 1011 h 10000"/>
                <a:gd name="connsiteX91" fmla="*/ 6139 w 10000"/>
                <a:gd name="connsiteY91" fmla="*/ 933 h 10000"/>
                <a:gd name="connsiteX92" fmla="*/ 6045 w 10000"/>
                <a:gd name="connsiteY92" fmla="*/ 867 h 10000"/>
                <a:gd name="connsiteX93" fmla="*/ 6089 w 10000"/>
                <a:gd name="connsiteY93" fmla="*/ 782 h 10000"/>
                <a:gd name="connsiteX94" fmla="*/ 6089 w 10000"/>
                <a:gd name="connsiteY94" fmla="*/ 680 h 10000"/>
                <a:gd name="connsiteX95" fmla="*/ 5915 w 10000"/>
                <a:gd name="connsiteY95" fmla="*/ 598 h 10000"/>
                <a:gd name="connsiteX96" fmla="*/ 5739 w 10000"/>
                <a:gd name="connsiteY96" fmla="*/ 646 h 10000"/>
                <a:gd name="connsiteX97" fmla="*/ 5656 w 10000"/>
                <a:gd name="connsiteY97" fmla="*/ 646 h 10000"/>
                <a:gd name="connsiteX98" fmla="*/ 5621 w 10000"/>
                <a:gd name="connsiteY98" fmla="*/ 589 h 10000"/>
                <a:gd name="connsiteX99" fmla="*/ 5621 w 10000"/>
                <a:gd name="connsiteY99" fmla="*/ 481 h 10000"/>
                <a:gd name="connsiteX100" fmla="*/ 5845 w 10000"/>
                <a:gd name="connsiteY100" fmla="*/ 368 h 10000"/>
                <a:gd name="connsiteX101" fmla="*/ 5915 w 10000"/>
                <a:gd name="connsiteY101" fmla="*/ 278 h 10000"/>
                <a:gd name="connsiteX102" fmla="*/ 6056 w 10000"/>
                <a:gd name="connsiteY102" fmla="*/ 202 h 10000"/>
                <a:gd name="connsiteX103" fmla="*/ 6186 w 10000"/>
                <a:gd name="connsiteY103" fmla="*/ 60 h 10000"/>
                <a:gd name="connsiteX104" fmla="*/ 6280 w 10000"/>
                <a:gd name="connsiteY104" fmla="*/ 33 h 10000"/>
                <a:gd name="connsiteX105" fmla="*/ 6410 w 10000"/>
                <a:gd name="connsiteY105" fmla="*/ 49 h 10000"/>
                <a:gd name="connsiteX106" fmla="*/ 6683 w 10000"/>
                <a:gd name="connsiteY106" fmla="*/ 0 h 10000"/>
                <a:gd name="connsiteX107" fmla="*/ 6812 w 10000"/>
                <a:gd name="connsiteY107" fmla="*/ 83 h 10000"/>
                <a:gd name="connsiteX108" fmla="*/ 6799 w 10000"/>
                <a:gd name="connsiteY108" fmla="*/ 144 h 10000"/>
                <a:gd name="connsiteX109" fmla="*/ 6861 w 10000"/>
                <a:gd name="connsiteY109" fmla="*/ 170 h 10000"/>
                <a:gd name="connsiteX110" fmla="*/ 6905 w 10000"/>
                <a:gd name="connsiteY110" fmla="*/ 227 h 10000"/>
                <a:gd name="connsiteX111" fmla="*/ 6835 w 10000"/>
                <a:gd name="connsiteY111" fmla="*/ 293 h 10000"/>
                <a:gd name="connsiteX112" fmla="*/ 6741 w 10000"/>
                <a:gd name="connsiteY112" fmla="*/ 447 h 10000"/>
                <a:gd name="connsiteX113" fmla="*/ 6590 w 10000"/>
                <a:gd name="connsiteY113" fmla="*/ 564 h 10000"/>
                <a:gd name="connsiteX114" fmla="*/ 6447 w 10000"/>
                <a:gd name="connsiteY114" fmla="*/ 631 h 10000"/>
                <a:gd name="connsiteX115" fmla="*/ 6555 w 10000"/>
                <a:gd name="connsiteY115" fmla="*/ 657 h 10000"/>
                <a:gd name="connsiteX116" fmla="*/ 6694 w 10000"/>
                <a:gd name="connsiteY116" fmla="*/ 759 h 10000"/>
                <a:gd name="connsiteX117" fmla="*/ 6789 w 10000"/>
                <a:gd name="connsiteY117" fmla="*/ 767 h 10000"/>
                <a:gd name="connsiteX118" fmla="*/ 6835 w 10000"/>
                <a:gd name="connsiteY118" fmla="*/ 875 h 10000"/>
                <a:gd name="connsiteX119" fmla="*/ 6928 w 10000"/>
                <a:gd name="connsiteY119" fmla="*/ 899 h 10000"/>
                <a:gd name="connsiteX120" fmla="*/ 7002 w 10000"/>
                <a:gd name="connsiteY120" fmla="*/ 890 h 10000"/>
                <a:gd name="connsiteX121" fmla="*/ 7143 w 10000"/>
                <a:gd name="connsiteY121" fmla="*/ 725 h 10000"/>
                <a:gd name="connsiteX122" fmla="*/ 7273 w 10000"/>
                <a:gd name="connsiteY122" fmla="*/ 742 h 10000"/>
                <a:gd name="connsiteX123" fmla="*/ 7294 w 10000"/>
                <a:gd name="connsiteY123" fmla="*/ 790 h 10000"/>
                <a:gd name="connsiteX124" fmla="*/ 7389 w 10000"/>
                <a:gd name="connsiteY124" fmla="*/ 850 h 10000"/>
                <a:gd name="connsiteX125" fmla="*/ 7389 w 10000"/>
                <a:gd name="connsiteY125" fmla="*/ 890 h 10000"/>
                <a:gd name="connsiteX126" fmla="*/ 7472 w 10000"/>
                <a:gd name="connsiteY126" fmla="*/ 917 h 10000"/>
                <a:gd name="connsiteX127" fmla="*/ 7590 w 10000"/>
                <a:gd name="connsiteY127" fmla="*/ 917 h 10000"/>
                <a:gd name="connsiteX128" fmla="*/ 7603 w 10000"/>
                <a:gd name="connsiteY128" fmla="*/ 993 h 10000"/>
                <a:gd name="connsiteX129" fmla="*/ 7499 w 10000"/>
                <a:gd name="connsiteY129" fmla="*/ 1028 h 10000"/>
                <a:gd name="connsiteX130" fmla="*/ 7590 w 10000"/>
                <a:gd name="connsiteY130" fmla="*/ 1356 h 10000"/>
                <a:gd name="connsiteX131" fmla="*/ 7687 w 10000"/>
                <a:gd name="connsiteY131" fmla="*/ 1505 h 10000"/>
                <a:gd name="connsiteX132" fmla="*/ 7661 w 10000"/>
                <a:gd name="connsiteY132" fmla="*/ 1575 h 10000"/>
                <a:gd name="connsiteX133" fmla="*/ 7744 w 10000"/>
                <a:gd name="connsiteY133" fmla="*/ 1649 h 10000"/>
                <a:gd name="connsiteX134" fmla="*/ 7758 w 10000"/>
                <a:gd name="connsiteY134" fmla="*/ 1700 h 10000"/>
                <a:gd name="connsiteX135" fmla="*/ 7980 w 10000"/>
                <a:gd name="connsiteY135" fmla="*/ 1757 h 10000"/>
                <a:gd name="connsiteX136" fmla="*/ 8254 w 10000"/>
                <a:gd name="connsiteY136" fmla="*/ 1708 h 10000"/>
                <a:gd name="connsiteX137" fmla="*/ 8286 w 10000"/>
                <a:gd name="connsiteY137" fmla="*/ 1641 h 10000"/>
                <a:gd name="connsiteX138" fmla="*/ 8381 w 10000"/>
                <a:gd name="connsiteY138" fmla="*/ 1665 h 10000"/>
                <a:gd name="connsiteX139" fmla="*/ 8441 w 10000"/>
                <a:gd name="connsiteY139" fmla="*/ 1725 h 10000"/>
                <a:gd name="connsiteX140" fmla="*/ 8586 w 10000"/>
                <a:gd name="connsiteY140" fmla="*/ 1683 h 10000"/>
                <a:gd name="connsiteX141" fmla="*/ 8667 w 10000"/>
                <a:gd name="connsiteY141" fmla="*/ 1683 h 10000"/>
                <a:gd name="connsiteX142" fmla="*/ 8785 w 10000"/>
                <a:gd name="connsiteY142" fmla="*/ 1749 h 10000"/>
                <a:gd name="connsiteX143" fmla="*/ 8853 w 10000"/>
                <a:gd name="connsiteY143" fmla="*/ 1657 h 10000"/>
                <a:gd name="connsiteX144" fmla="*/ 8996 w 10000"/>
                <a:gd name="connsiteY144" fmla="*/ 1700 h 10000"/>
                <a:gd name="connsiteX145" fmla="*/ 9070 w 10000"/>
                <a:gd name="connsiteY145" fmla="*/ 1649 h 10000"/>
                <a:gd name="connsiteX146" fmla="*/ 9126 w 10000"/>
                <a:gd name="connsiteY146" fmla="*/ 1657 h 10000"/>
                <a:gd name="connsiteX147" fmla="*/ 9184 w 10000"/>
                <a:gd name="connsiteY147" fmla="*/ 1609 h 10000"/>
                <a:gd name="connsiteX148" fmla="*/ 9174 w 10000"/>
                <a:gd name="connsiteY148" fmla="*/ 1557 h 10000"/>
                <a:gd name="connsiteX149" fmla="*/ 9257 w 10000"/>
                <a:gd name="connsiteY149" fmla="*/ 1531 h 10000"/>
                <a:gd name="connsiteX150" fmla="*/ 9315 w 10000"/>
                <a:gd name="connsiteY150" fmla="*/ 1447 h 10000"/>
                <a:gd name="connsiteX151" fmla="*/ 9484 w 10000"/>
                <a:gd name="connsiteY151" fmla="*/ 1456 h 10000"/>
                <a:gd name="connsiteX152" fmla="*/ 9729 w 10000"/>
                <a:gd name="connsiteY152" fmla="*/ 1700 h 10000"/>
                <a:gd name="connsiteX153" fmla="*/ 9775 w 10000"/>
                <a:gd name="connsiteY153" fmla="*/ 1784 h 10000"/>
                <a:gd name="connsiteX154" fmla="*/ 9942 w 10000"/>
                <a:gd name="connsiteY154" fmla="*/ 1894 h 10000"/>
                <a:gd name="connsiteX155" fmla="*/ 10000 w 10000"/>
                <a:gd name="connsiteY155" fmla="*/ 1994 h 10000"/>
                <a:gd name="connsiteX156" fmla="*/ 9870 w 10000"/>
                <a:gd name="connsiteY156" fmla="*/ 2130 h 10000"/>
                <a:gd name="connsiteX157" fmla="*/ 9775 w 10000"/>
                <a:gd name="connsiteY157" fmla="*/ 2180 h 10000"/>
                <a:gd name="connsiteX158" fmla="*/ 9824 w 10000"/>
                <a:gd name="connsiteY158" fmla="*/ 2323 h 10000"/>
                <a:gd name="connsiteX159" fmla="*/ 9679 w 10000"/>
                <a:gd name="connsiteY159" fmla="*/ 2433 h 10000"/>
                <a:gd name="connsiteX160" fmla="*/ 9598 w 10000"/>
                <a:gd name="connsiteY160" fmla="*/ 2458 h 10000"/>
                <a:gd name="connsiteX161" fmla="*/ 9598 w 10000"/>
                <a:gd name="connsiteY161" fmla="*/ 2533 h 10000"/>
                <a:gd name="connsiteX162" fmla="*/ 9493 w 10000"/>
                <a:gd name="connsiteY162" fmla="*/ 2677 h 10000"/>
                <a:gd name="connsiteX163" fmla="*/ 9422 w 10000"/>
                <a:gd name="connsiteY163" fmla="*/ 2685 h 10000"/>
                <a:gd name="connsiteX164" fmla="*/ 9435 w 10000"/>
                <a:gd name="connsiteY164" fmla="*/ 2785 h 10000"/>
                <a:gd name="connsiteX165" fmla="*/ 9371 w 10000"/>
                <a:gd name="connsiteY165" fmla="*/ 2860 h 10000"/>
                <a:gd name="connsiteX166" fmla="*/ 9389 w 10000"/>
                <a:gd name="connsiteY166" fmla="*/ 3198 h 10000"/>
                <a:gd name="connsiteX167" fmla="*/ 9422 w 10000"/>
                <a:gd name="connsiteY167" fmla="*/ 3223 h 10000"/>
                <a:gd name="connsiteX168" fmla="*/ 9410 w 10000"/>
                <a:gd name="connsiteY168" fmla="*/ 3333 h 10000"/>
                <a:gd name="connsiteX169" fmla="*/ 9389 w 10000"/>
                <a:gd name="connsiteY169" fmla="*/ 3433 h 10000"/>
                <a:gd name="connsiteX170" fmla="*/ 9304 w 10000"/>
                <a:gd name="connsiteY170" fmla="*/ 3483 h 10000"/>
                <a:gd name="connsiteX171" fmla="*/ 9151 w 10000"/>
                <a:gd name="connsiteY171" fmla="*/ 3442 h 10000"/>
                <a:gd name="connsiteX172" fmla="*/ 9081 w 10000"/>
                <a:gd name="connsiteY172" fmla="*/ 3501 h 10000"/>
                <a:gd name="connsiteX173" fmla="*/ 9091 w 10000"/>
                <a:gd name="connsiteY173" fmla="*/ 3551 h 10000"/>
                <a:gd name="connsiteX174" fmla="*/ 9042 w 10000"/>
                <a:gd name="connsiteY174" fmla="*/ 3651 h 10000"/>
                <a:gd name="connsiteX175" fmla="*/ 8961 w 10000"/>
                <a:gd name="connsiteY175" fmla="*/ 3720 h 10000"/>
                <a:gd name="connsiteX176" fmla="*/ 8938 w 10000"/>
                <a:gd name="connsiteY176" fmla="*/ 3838 h 10000"/>
                <a:gd name="connsiteX177" fmla="*/ 8880 w 10000"/>
                <a:gd name="connsiteY177" fmla="*/ 3939 h 10000"/>
                <a:gd name="connsiteX178" fmla="*/ 8890 w 10000"/>
                <a:gd name="connsiteY178" fmla="*/ 4006 h 10000"/>
                <a:gd name="connsiteX179" fmla="*/ 8867 w 10000"/>
                <a:gd name="connsiteY179" fmla="*/ 4074 h 10000"/>
                <a:gd name="connsiteX180" fmla="*/ 8913 w 10000"/>
                <a:gd name="connsiteY180" fmla="*/ 4132 h 10000"/>
                <a:gd name="connsiteX181" fmla="*/ 8843 w 10000"/>
                <a:gd name="connsiteY181" fmla="*/ 4224 h 10000"/>
                <a:gd name="connsiteX182" fmla="*/ 8726 w 10000"/>
                <a:gd name="connsiteY182" fmla="*/ 4082 h 10000"/>
                <a:gd name="connsiteX183" fmla="*/ 8726 w 10000"/>
                <a:gd name="connsiteY183" fmla="*/ 3972 h 10000"/>
                <a:gd name="connsiteX184" fmla="*/ 8691 w 10000"/>
                <a:gd name="connsiteY184" fmla="*/ 3955 h 10000"/>
                <a:gd name="connsiteX185" fmla="*/ 8547 w 10000"/>
                <a:gd name="connsiteY185" fmla="*/ 4030 h 10000"/>
                <a:gd name="connsiteX186" fmla="*/ 8323 w 10000"/>
                <a:gd name="connsiteY186" fmla="*/ 4207 h 10000"/>
                <a:gd name="connsiteX187" fmla="*/ 8193 w 10000"/>
                <a:gd name="connsiteY187" fmla="*/ 4334 h 10000"/>
                <a:gd name="connsiteX188" fmla="*/ 7992 w 10000"/>
                <a:gd name="connsiteY188" fmla="*/ 4401 h 10000"/>
                <a:gd name="connsiteX189" fmla="*/ 7920 w 10000"/>
                <a:gd name="connsiteY189" fmla="*/ 4501 h 10000"/>
                <a:gd name="connsiteX190" fmla="*/ 7863 w 10000"/>
                <a:gd name="connsiteY190" fmla="*/ 4535 h 10000"/>
                <a:gd name="connsiteX191" fmla="*/ 7638 w 10000"/>
                <a:gd name="connsiteY191" fmla="*/ 4627 h 10000"/>
                <a:gd name="connsiteX192" fmla="*/ 7449 w 10000"/>
                <a:gd name="connsiteY192" fmla="*/ 4737 h 10000"/>
                <a:gd name="connsiteX193" fmla="*/ 7404 w 10000"/>
                <a:gd name="connsiteY193" fmla="*/ 4823 h 10000"/>
                <a:gd name="connsiteX194" fmla="*/ 7330 w 10000"/>
                <a:gd name="connsiteY194" fmla="*/ 4863 h 10000"/>
                <a:gd name="connsiteX195" fmla="*/ 7426 w 10000"/>
                <a:gd name="connsiteY195" fmla="*/ 4972 h 10000"/>
                <a:gd name="connsiteX196" fmla="*/ 7520 w 10000"/>
                <a:gd name="connsiteY196" fmla="*/ 5056 h 10000"/>
                <a:gd name="connsiteX197" fmla="*/ 7650 w 10000"/>
                <a:gd name="connsiteY197" fmla="*/ 5091 h 10000"/>
                <a:gd name="connsiteX198" fmla="*/ 7603 w 10000"/>
                <a:gd name="connsiteY198" fmla="*/ 5150 h 10000"/>
                <a:gd name="connsiteX199" fmla="*/ 7696 w 10000"/>
                <a:gd name="connsiteY199" fmla="*/ 5167 h 10000"/>
                <a:gd name="connsiteX200" fmla="*/ 7696 w 10000"/>
                <a:gd name="connsiteY200" fmla="*/ 5267 h 10000"/>
                <a:gd name="connsiteX201" fmla="*/ 7768 w 10000"/>
                <a:gd name="connsiteY201" fmla="*/ 5343 h 10000"/>
                <a:gd name="connsiteX202" fmla="*/ 7884 w 10000"/>
                <a:gd name="connsiteY202" fmla="*/ 5327 h 10000"/>
                <a:gd name="connsiteX203" fmla="*/ 7934 w 10000"/>
                <a:gd name="connsiteY203" fmla="*/ 5243 h 10000"/>
                <a:gd name="connsiteX204" fmla="*/ 8027 w 10000"/>
                <a:gd name="connsiteY204" fmla="*/ 5234 h 10000"/>
                <a:gd name="connsiteX205" fmla="*/ 8038 w 10000"/>
                <a:gd name="connsiteY205" fmla="*/ 5167 h 10000"/>
                <a:gd name="connsiteX206" fmla="*/ 8159 w 10000"/>
                <a:gd name="connsiteY206" fmla="*/ 5167 h 10000"/>
                <a:gd name="connsiteX207" fmla="*/ 8110 w 10000"/>
                <a:gd name="connsiteY207" fmla="*/ 5251 h 10000"/>
                <a:gd name="connsiteX208" fmla="*/ 8226 w 10000"/>
                <a:gd name="connsiteY208" fmla="*/ 5292 h 10000"/>
                <a:gd name="connsiteX209" fmla="*/ 8205 w 10000"/>
                <a:gd name="connsiteY209" fmla="*/ 5368 h 10000"/>
                <a:gd name="connsiteX210" fmla="*/ 8027 w 10000"/>
                <a:gd name="connsiteY210" fmla="*/ 5377 h 10000"/>
                <a:gd name="connsiteX211" fmla="*/ 7899 w 10000"/>
                <a:gd name="connsiteY211" fmla="*/ 5427 h 10000"/>
                <a:gd name="connsiteX212" fmla="*/ 7782 w 10000"/>
                <a:gd name="connsiteY212" fmla="*/ 5454 h 10000"/>
                <a:gd name="connsiteX213" fmla="*/ 7782 w 10000"/>
                <a:gd name="connsiteY213" fmla="*/ 5571 h 10000"/>
                <a:gd name="connsiteX214" fmla="*/ 7899 w 10000"/>
                <a:gd name="connsiteY214" fmla="*/ 5698 h 10000"/>
                <a:gd name="connsiteX215" fmla="*/ 7803 w 10000"/>
                <a:gd name="connsiteY215" fmla="*/ 5815 h 10000"/>
                <a:gd name="connsiteX216" fmla="*/ 7613 w 10000"/>
                <a:gd name="connsiteY216" fmla="*/ 5830 h 10000"/>
                <a:gd name="connsiteX217" fmla="*/ 7638 w 10000"/>
                <a:gd name="connsiteY217" fmla="*/ 5965 h 10000"/>
                <a:gd name="connsiteX218" fmla="*/ 7627 w 10000"/>
                <a:gd name="connsiteY218" fmla="*/ 6051 h 10000"/>
                <a:gd name="connsiteX219" fmla="*/ 7567 w 10000"/>
                <a:gd name="connsiteY219" fmla="*/ 6092 h 10000"/>
                <a:gd name="connsiteX220" fmla="*/ 7449 w 10000"/>
                <a:gd name="connsiteY220" fmla="*/ 6058 h 10000"/>
                <a:gd name="connsiteX221" fmla="*/ 7345 w 10000"/>
                <a:gd name="connsiteY221" fmla="*/ 5949 h 10000"/>
                <a:gd name="connsiteX222" fmla="*/ 7226 w 10000"/>
                <a:gd name="connsiteY222" fmla="*/ 6034 h 10000"/>
                <a:gd name="connsiteX223" fmla="*/ 7108 w 10000"/>
                <a:gd name="connsiteY223" fmla="*/ 5975 h 10000"/>
                <a:gd name="connsiteX224" fmla="*/ 7095 w 10000"/>
                <a:gd name="connsiteY224" fmla="*/ 5942 h 10000"/>
                <a:gd name="connsiteX225" fmla="*/ 6928 w 10000"/>
                <a:gd name="connsiteY225" fmla="*/ 5865 h 10000"/>
                <a:gd name="connsiteX226" fmla="*/ 6882 w 10000"/>
                <a:gd name="connsiteY226" fmla="*/ 5882 h 10000"/>
                <a:gd name="connsiteX227" fmla="*/ 6905 w 10000"/>
                <a:gd name="connsiteY227" fmla="*/ 5975 h 10000"/>
                <a:gd name="connsiteX228" fmla="*/ 6812 w 10000"/>
                <a:gd name="connsiteY228" fmla="*/ 6092 h 10000"/>
                <a:gd name="connsiteX229" fmla="*/ 6882 w 10000"/>
                <a:gd name="connsiteY229" fmla="*/ 6118 h 10000"/>
                <a:gd name="connsiteX230" fmla="*/ 7014 w 10000"/>
                <a:gd name="connsiteY230" fmla="*/ 6100 h 10000"/>
                <a:gd name="connsiteX231" fmla="*/ 7037 w 10000"/>
                <a:gd name="connsiteY231" fmla="*/ 6142 h 10000"/>
                <a:gd name="connsiteX232" fmla="*/ 7014 w 10000"/>
                <a:gd name="connsiteY232" fmla="*/ 6194 h 10000"/>
                <a:gd name="connsiteX233" fmla="*/ 7060 w 10000"/>
                <a:gd name="connsiteY233" fmla="*/ 6260 h 10000"/>
                <a:gd name="connsiteX234" fmla="*/ 7166 w 10000"/>
                <a:gd name="connsiteY234" fmla="*/ 6304 h 10000"/>
                <a:gd name="connsiteX235" fmla="*/ 7143 w 10000"/>
                <a:gd name="connsiteY235" fmla="*/ 6405 h 10000"/>
                <a:gd name="connsiteX236" fmla="*/ 7213 w 10000"/>
                <a:gd name="connsiteY236" fmla="*/ 6455 h 10000"/>
                <a:gd name="connsiteX237" fmla="*/ 7129 w 10000"/>
                <a:gd name="connsiteY237" fmla="*/ 6505 h 10000"/>
                <a:gd name="connsiteX238" fmla="*/ 7108 w 10000"/>
                <a:gd name="connsiteY238" fmla="*/ 6689 h 10000"/>
                <a:gd name="connsiteX239" fmla="*/ 7060 w 10000"/>
                <a:gd name="connsiteY239" fmla="*/ 6697 h 10000"/>
                <a:gd name="connsiteX240" fmla="*/ 7118 w 10000"/>
                <a:gd name="connsiteY240" fmla="*/ 6781 h 10000"/>
                <a:gd name="connsiteX241" fmla="*/ 7129 w 10000"/>
                <a:gd name="connsiteY241" fmla="*/ 6924 h 10000"/>
                <a:gd name="connsiteX242" fmla="*/ 7189 w 10000"/>
                <a:gd name="connsiteY242" fmla="*/ 6958 h 10000"/>
                <a:gd name="connsiteX243" fmla="*/ 7203 w 10000"/>
                <a:gd name="connsiteY243" fmla="*/ 7002 h 10000"/>
                <a:gd name="connsiteX244" fmla="*/ 7249 w 10000"/>
                <a:gd name="connsiteY244" fmla="*/ 7010 h 10000"/>
                <a:gd name="connsiteX245" fmla="*/ 7257 w 10000"/>
                <a:gd name="connsiteY245" fmla="*/ 7093 h 10000"/>
                <a:gd name="connsiteX246" fmla="*/ 7236 w 10000"/>
                <a:gd name="connsiteY246" fmla="*/ 7153 h 10000"/>
                <a:gd name="connsiteX247" fmla="*/ 7358 w 10000"/>
                <a:gd name="connsiteY247" fmla="*/ 7187 h 10000"/>
                <a:gd name="connsiteX248" fmla="*/ 7532 w 10000"/>
                <a:gd name="connsiteY248" fmla="*/ 7117 h 10000"/>
                <a:gd name="connsiteX249" fmla="*/ 7791 w 10000"/>
                <a:gd name="connsiteY249" fmla="*/ 6984 h 10000"/>
                <a:gd name="connsiteX250" fmla="*/ 7863 w 10000"/>
                <a:gd name="connsiteY250" fmla="*/ 6984 h 10000"/>
                <a:gd name="connsiteX251" fmla="*/ 7863 w 10000"/>
                <a:gd name="connsiteY251" fmla="*/ 7085 h 10000"/>
                <a:gd name="connsiteX252" fmla="*/ 7911 w 10000"/>
                <a:gd name="connsiteY252" fmla="*/ 7101 h 10000"/>
                <a:gd name="connsiteX253" fmla="*/ 7992 w 10000"/>
                <a:gd name="connsiteY253" fmla="*/ 7220 h 10000"/>
                <a:gd name="connsiteX254" fmla="*/ 8050 w 10000"/>
                <a:gd name="connsiteY254" fmla="*/ 7229 h 10000"/>
                <a:gd name="connsiteX255" fmla="*/ 8015 w 10000"/>
                <a:gd name="connsiteY255" fmla="*/ 7296 h 10000"/>
                <a:gd name="connsiteX256" fmla="*/ 8110 w 10000"/>
                <a:gd name="connsiteY256" fmla="*/ 7447 h 10000"/>
                <a:gd name="connsiteX257" fmla="*/ 8110 w 10000"/>
                <a:gd name="connsiteY257" fmla="*/ 7522 h 10000"/>
                <a:gd name="connsiteX258" fmla="*/ 8159 w 10000"/>
                <a:gd name="connsiteY258" fmla="*/ 7608 h 10000"/>
                <a:gd name="connsiteX259" fmla="*/ 8085 w 10000"/>
                <a:gd name="connsiteY259" fmla="*/ 7674 h 10000"/>
                <a:gd name="connsiteX260" fmla="*/ 8004 w 10000"/>
                <a:gd name="connsiteY260" fmla="*/ 7666 h 10000"/>
                <a:gd name="connsiteX261" fmla="*/ 8004 w 10000"/>
                <a:gd name="connsiteY261" fmla="*/ 7709 h 10000"/>
                <a:gd name="connsiteX262" fmla="*/ 8085 w 10000"/>
                <a:gd name="connsiteY262" fmla="*/ 7758 h 10000"/>
                <a:gd name="connsiteX263" fmla="*/ 8122 w 10000"/>
                <a:gd name="connsiteY263" fmla="*/ 7725 h 10000"/>
                <a:gd name="connsiteX264" fmla="*/ 8193 w 10000"/>
                <a:gd name="connsiteY264" fmla="*/ 7800 h 10000"/>
                <a:gd name="connsiteX265" fmla="*/ 8277 w 10000"/>
                <a:gd name="connsiteY265" fmla="*/ 7800 h 10000"/>
                <a:gd name="connsiteX266" fmla="*/ 8226 w 10000"/>
                <a:gd name="connsiteY266" fmla="*/ 8012 h 10000"/>
                <a:gd name="connsiteX267" fmla="*/ 8193 w 10000"/>
                <a:gd name="connsiteY267" fmla="*/ 8054 h 10000"/>
                <a:gd name="connsiteX268" fmla="*/ 8085 w 10000"/>
                <a:gd name="connsiteY268" fmla="*/ 8037 h 10000"/>
                <a:gd name="connsiteX269" fmla="*/ 7957 w 10000"/>
                <a:gd name="connsiteY269" fmla="*/ 8062 h 10000"/>
                <a:gd name="connsiteX270" fmla="*/ 7911 w 10000"/>
                <a:gd name="connsiteY270" fmla="*/ 8112 h 10000"/>
                <a:gd name="connsiteX271" fmla="*/ 7899 w 10000"/>
                <a:gd name="connsiteY271" fmla="*/ 8163 h 10000"/>
                <a:gd name="connsiteX272" fmla="*/ 7818 w 10000"/>
                <a:gd name="connsiteY272" fmla="*/ 8220 h 10000"/>
                <a:gd name="connsiteX273" fmla="*/ 7687 w 10000"/>
                <a:gd name="connsiteY273" fmla="*/ 8230 h 10000"/>
                <a:gd name="connsiteX274" fmla="*/ 7661 w 10000"/>
                <a:gd name="connsiteY274" fmla="*/ 8255 h 10000"/>
                <a:gd name="connsiteX275" fmla="*/ 7578 w 10000"/>
                <a:gd name="connsiteY275" fmla="*/ 8212 h 10000"/>
                <a:gd name="connsiteX276" fmla="*/ 7499 w 10000"/>
                <a:gd name="connsiteY276" fmla="*/ 8220 h 10000"/>
                <a:gd name="connsiteX277" fmla="*/ 7449 w 10000"/>
                <a:gd name="connsiteY277" fmla="*/ 8188 h 10000"/>
                <a:gd name="connsiteX278" fmla="*/ 7345 w 10000"/>
                <a:gd name="connsiteY278" fmla="*/ 8171 h 10000"/>
                <a:gd name="connsiteX279" fmla="*/ 7368 w 10000"/>
                <a:gd name="connsiteY279" fmla="*/ 8230 h 10000"/>
                <a:gd name="connsiteX280" fmla="*/ 7319 w 10000"/>
                <a:gd name="connsiteY280" fmla="*/ 8289 h 10000"/>
                <a:gd name="connsiteX281" fmla="*/ 7143 w 10000"/>
                <a:gd name="connsiteY281" fmla="*/ 8281 h 10000"/>
                <a:gd name="connsiteX282" fmla="*/ 7085 w 10000"/>
                <a:gd name="connsiteY282" fmla="*/ 8255 h 10000"/>
                <a:gd name="connsiteX283" fmla="*/ 6990 w 10000"/>
                <a:gd name="connsiteY283" fmla="*/ 8281 h 10000"/>
                <a:gd name="connsiteX284" fmla="*/ 6977 w 10000"/>
                <a:gd name="connsiteY284" fmla="*/ 8364 h 10000"/>
                <a:gd name="connsiteX285" fmla="*/ 6799 w 10000"/>
                <a:gd name="connsiteY285" fmla="*/ 8458 h 10000"/>
                <a:gd name="connsiteX286" fmla="*/ 6741 w 10000"/>
                <a:gd name="connsiteY286" fmla="*/ 8407 h 10000"/>
                <a:gd name="connsiteX287" fmla="*/ 6613 w 10000"/>
                <a:gd name="connsiteY287" fmla="*/ 8431 h 10000"/>
                <a:gd name="connsiteX288" fmla="*/ 6530 w 10000"/>
                <a:gd name="connsiteY288" fmla="*/ 8458 h 10000"/>
                <a:gd name="connsiteX289" fmla="*/ 6518 w 10000"/>
                <a:gd name="connsiteY289" fmla="*/ 8498 h 10000"/>
                <a:gd name="connsiteX290" fmla="*/ 6336 w 10000"/>
                <a:gd name="connsiteY290" fmla="*/ 8591 h 10000"/>
                <a:gd name="connsiteX291" fmla="*/ 6236 w 10000"/>
                <a:gd name="connsiteY291" fmla="*/ 8574 h 10000"/>
                <a:gd name="connsiteX292" fmla="*/ 6128 w 10000"/>
                <a:gd name="connsiteY292" fmla="*/ 8607 h 10000"/>
                <a:gd name="connsiteX293" fmla="*/ 6045 w 10000"/>
                <a:gd name="connsiteY293" fmla="*/ 8660 h 10000"/>
                <a:gd name="connsiteX294" fmla="*/ 5927 w 10000"/>
                <a:gd name="connsiteY294" fmla="*/ 8693 h 10000"/>
                <a:gd name="connsiteX295" fmla="*/ 5936 w 10000"/>
                <a:gd name="connsiteY295" fmla="*/ 8742 h 10000"/>
                <a:gd name="connsiteX296" fmla="*/ 5834 w 10000"/>
                <a:gd name="connsiteY296" fmla="*/ 8776 h 10000"/>
                <a:gd name="connsiteX297" fmla="*/ 5677 w 10000"/>
                <a:gd name="connsiteY297" fmla="*/ 8920 h 10000"/>
                <a:gd name="connsiteX298" fmla="*/ 5656 w 10000"/>
                <a:gd name="connsiteY298" fmla="*/ 8980 h 10000"/>
                <a:gd name="connsiteX299" fmla="*/ 5607 w 10000"/>
                <a:gd name="connsiteY299" fmla="*/ 8962 h 10000"/>
                <a:gd name="connsiteX300" fmla="*/ 5631 w 10000"/>
                <a:gd name="connsiteY300" fmla="*/ 8920 h 10000"/>
                <a:gd name="connsiteX301" fmla="*/ 5478 w 10000"/>
                <a:gd name="connsiteY301" fmla="*/ 8702 h 10000"/>
                <a:gd name="connsiteX302" fmla="*/ 5478 w 10000"/>
                <a:gd name="connsiteY302" fmla="*/ 8616 h 10000"/>
                <a:gd name="connsiteX303" fmla="*/ 5410 w 10000"/>
                <a:gd name="connsiteY303" fmla="*/ 8616 h 10000"/>
                <a:gd name="connsiteX304" fmla="*/ 5191 w 10000"/>
                <a:gd name="connsiteY304" fmla="*/ 8533 h 10000"/>
                <a:gd name="connsiteX305" fmla="*/ 5066 w 10000"/>
                <a:gd name="connsiteY305" fmla="*/ 8574 h 10000"/>
                <a:gd name="connsiteX306" fmla="*/ 5029 w 10000"/>
                <a:gd name="connsiteY306" fmla="*/ 8625 h 10000"/>
                <a:gd name="connsiteX307" fmla="*/ 5122 w 10000"/>
                <a:gd name="connsiteY307" fmla="*/ 8684 h 10000"/>
                <a:gd name="connsiteX308" fmla="*/ 5145 w 10000"/>
                <a:gd name="connsiteY308" fmla="*/ 8734 h 10000"/>
                <a:gd name="connsiteX309" fmla="*/ 5087 w 10000"/>
                <a:gd name="connsiteY309" fmla="*/ 8785 h 10000"/>
                <a:gd name="connsiteX310" fmla="*/ 5100 w 10000"/>
                <a:gd name="connsiteY310" fmla="*/ 8826 h 10000"/>
                <a:gd name="connsiteX311" fmla="*/ 5077 w 10000"/>
                <a:gd name="connsiteY311" fmla="*/ 8912 h 10000"/>
                <a:gd name="connsiteX312" fmla="*/ 5087 w 10000"/>
                <a:gd name="connsiteY312" fmla="*/ 8996 h 10000"/>
                <a:gd name="connsiteX313" fmla="*/ 5159 w 10000"/>
                <a:gd name="connsiteY313" fmla="*/ 9130 h 10000"/>
                <a:gd name="connsiteX314" fmla="*/ 5087 w 10000"/>
                <a:gd name="connsiteY314" fmla="*/ 9179 h 10000"/>
                <a:gd name="connsiteX315" fmla="*/ 5100 w 10000"/>
                <a:gd name="connsiteY315" fmla="*/ 9224 h 10000"/>
                <a:gd name="connsiteX316" fmla="*/ 5040 w 10000"/>
                <a:gd name="connsiteY316" fmla="*/ 9240 h 10000"/>
                <a:gd name="connsiteX317" fmla="*/ 5006 w 10000"/>
                <a:gd name="connsiteY317" fmla="*/ 9265 h 10000"/>
                <a:gd name="connsiteX318" fmla="*/ 4779 w 10000"/>
                <a:gd name="connsiteY318" fmla="*/ 9248 h 10000"/>
                <a:gd name="connsiteX319" fmla="*/ 4745 w 10000"/>
                <a:gd name="connsiteY319" fmla="*/ 9197 h 10000"/>
                <a:gd name="connsiteX320" fmla="*/ 4673 w 10000"/>
                <a:gd name="connsiteY320" fmla="*/ 9232 h 10000"/>
                <a:gd name="connsiteX321" fmla="*/ 4522 w 10000"/>
                <a:gd name="connsiteY321" fmla="*/ 9214 h 10000"/>
                <a:gd name="connsiteX322" fmla="*/ 4416 w 10000"/>
                <a:gd name="connsiteY322" fmla="*/ 9240 h 10000"/>
                <a:gd name="connsiteX323" fmla="*/ 4354 w 10000"/>
                <a:gd name="connsiteY323" fmla="*/ 9062 h 10000"/>
                <a:gd name="connsiteX324" fmla="*/ 4295 w 10000"/>
                <a:gd name="connsiteY324" fmla="*/ 9055 h 10000"/>
                <a:gd name="connsiteX325" fmla="*/ 4224 w 10000"/>
                <a:gd name="connsiteY325" fmla="*/ 8945 h 10000"/>
                <a:gd name="connsiteX326" fmla="*/ 4263 w 10000"/>
                <a:gd name="connsiteY326" fmla="*/ 8895 h 10000"/>
                <a:gd name="connsiteX327" fmla="*/ 4344 w 10000"/>
                <a:gd name="connsiteY327" fmla="*/ 8920 h 10000"/>
                <a:gd name="connsiteX328" fmla="*/ 4381 w 10000"/>
                <a:gd name="connsiteY328" fmla="*/ 8860 h 10000"/>
                <a:gd name="connsiteX329" fmla="*/ 4323 w 10000"/>
                <a:gd name="connsiteY329" fmla="*/ 8818 h 10000"/>
                <a:gd name="connsiteX330" fmla="*/ 4354 w 10000"/>
                <a:gd name="connsiteY330" fmla="*/ 8776 h 10000"/>
                <a:gd name="connsiteX331" fmla="*/ 4203 w 10000"/>
                <a:gd name="connsiteY331" fmla="*/ 8693 h 10000"/>
                <a:gd name="connsiteX332" fmla="*/ 4213 w 10000"/>
                <a:gd name="connsiteY332" fmla="*/ 8650 h 10000"/>
                <a:gd name="connsiteX333" fmla="*/ 4120 w 10000"/>
                <a:gd name="connsiteY333" fmla="*/ 8607 h 10000"/>
                <a:gd name="connsiteX334" fmla="*/ 4178 w 10000"/>
                <a:gd name="connsiteY334" fmla="*/ 8559 h 10000"/>
                <a:gd name="connsiteX335" fmla="*/ 4154 w 10000"/>
                <a:gd name="connsiteY335" fmla="*/ 8498 h 10000"/>
                <a:gd name="connsiteX336" fmla="*/ 4048 w 10000"/>
                <a:gd name="connsiteY336" fmla="*/ 8407 h 10000"/>
                <a:gd name="connsiteX337" fmla="*/ 3979 w 10000"/>
                <a:gd name="connsiteY337" fmla="*/ 8329 h 10000"/>
                <a:gd name="connsiteX338" fmla="*/ 3837 w 10000"/>
                <a:gd name="connsiteY338" fmla="*/ 8364 h 10000"/>
                <a:gd name="connsiteX339" fmla="*/ 3756 w 10000"/>
                <a:gd name="connsiteY339" fmla="*/ 8356 h 10000"/>
                <a:gd name="connsiteX340" fmla="*/ 3708 w 10000"/>
                <a:gd name="connsiteY340" fmla="*/ 8431 h 10000"/>
                <a:gd name="connsiteX341" fmla="*/ 3544 w 10000"/>
                <a:gd name="connsiteY341" fmla="*/ 8440 h 10000"/>
                <a:gd name="connsiteX342" fmla="*/ 3482 w 10000"/>
                <a:gd name="connsiteY342" fmla="*/ 8431 h 10000"/>
                <a:gd name="connsiteX343" fmla="*/ 2989 w 10000"/>
                <a:gd name="connsiteY343" fmla="*/ 8125 h 10000"/>
                <a:gd name="connsiteX344" fmla="*/ 2472 w 10000"/>
                <a:gd name="connsiteY344" fmla="*/ 8003 h 10000"/>
                <a:gd name="connsiteX345" fmla="*/ 3319 w 10000"/>
                <a:gd name="connsiteY345" fmla="*/ 8684 h 10000"/>
                <a:gd name="connsiteX346" fmla="*/ 3319 w 10000"/>
                <a:gd name="connsiteY346" fmla="*/ 8750 h 10000"/>
                <a:gd name="connsiteX347" fmla="*/ 3199 w 10000"/>
                <a:gd name="connsiteY347" fmla="*/ 8802 h 10000"/>
                <a:gd name="connsiteX348" fmla="*/ 3070 w 10000"/>
                <a:gd name="connsiteY348" fmla="*/ 8811 h 10000"/>
                <a:gd name="connsiteX349" fmla="*/ 3033 w 10000"/>
                <a:gd name="connsiteY349" fmla="*/ 8785 h 10000"/>
                <a:gd name="connsiteX350" fmla="*/ 2917 w 10000"/>
                <a:gd name="connsiteY350" fmla="*/ 8759 h 10000"/>
                <a:gd name="connsiteX351" fmla="*/ 2850 w 10000"/>
                <a:gd name="connsiteY351" fmla="*/ 8811 h 10000"/>
                <a:gd name="connsiteX352" fmla="*/ 2832 w 10000"/>
                <a:gd name="connsiteY352" fmla="*/ 8860 h 10000"/>
                <a:gd name="connsiteX353" fmla="*/ 2762 w 10000"/>
                <a:gd name="connsiteY353" fmla="*/ 8869 h 10000"/>
                <a:gd name="connsiteX354" fmla="*/ 2751 w 10000"/>
                <a:gd name="connsiteY354" fmla="*/ 8920 h 10000"/>
                <a:gd name="connsiteX355" fmla="*/ 2623 w 10000"/>
                <a:gd name="connsiteY355" fmla="*/ 8802 h 10000"/>
                <a:gd name="connsiteX356" fmla="*/ 2040 w 10000"/>
                <a:gd name="connsiteY356" fmla="*/ 9278 h 10000"/>
                <a:gd name="connsiteX357" fmla="*/ 1182 w 10000"/>
                <a:gd name="connsiteY357" fmla="*/ 9449 h 10000"/>
                <a:gd name="connsiteX358" fmla="*/ 1275 w 10000"/>
                <a:gd name="connsiteY358" fmla="*/ 9779 h 10000"/>
                <a:gd name="connsiteX359" fmla="*/ 647 w 10000"/>
                <a:gd name="connsiteY359" fmla="*/ 9884 h 10000"/>
                <a:gd name="connsiteX360" fmla="*/ 426 w 10000"/>
                <a:gd name="connsiteY360" fmla="*/ 9912 h 10000"/>
                <a:gd name="connsiteX361" fmla="*/ 389 w 10000"/>
                <a:gd name="connsiteY361" fmla="*/ 9998 h 10000"/>
                <a:gd name="connsiteX362" fmla="*/ 238 w 10000"/>
                <a:gd name="connsiteY362" fmla="*/ 9980 h 10000"/>
                <a:gd name="connsiteX363" fmla="*/ 107 w 10000"/>
                <a:gd name="connsiteY363" fmla="*/ 9938 h 10000"/>
                <a:gd name="connsiteX364" fmla="*/ 0 w 10000"/>
                <a:gd name="connsiteY364" fmla="*/ 9964 h 10000"/>
                <a:gd name="connsiteX365" fmla="*/ 602 w 10000"/>
                <a:gd name="connsiteY365" fmla="*/ 6773 h 10000"/>
                <a:gd name="connsiteX366" fmla="*/ 874 w 10000"/>
                <a:gd name="connsiteY366" fmla="*/ 6781 h 10000"/>
                <a:gd name="connsiteX367" fmla="*/ 967 w 10000"/>
                <a:gd name="connsiteY367" fmla="*/ 6807 h 10000"/>
                <a:gd name="connsiteX368" fmla="*/ 1168 w 10000"/>
                <a:gd name="connsiteY368" fmla="*/ 6681 h 10000"/>
                <a:gd name="connsiteX369" fmla="*/ 1275 w 10000"/>
                <a:gd name="connsiteY369" fmla="*/ 6672 h 10000"/>
                <a:gd name="connsiteX370" fmla="*/ 1369 w 10000"/>
                <a:gd name="connsiteY370" fmla="*/ 6597 h 10000"/>
                <a:gd name="connsiteX371" fmla="*/ 1487 w 10000"/>
                <a:gd name="connsiteY371" fmla="*/ 6540 h 10000"/>
                <a:gd name="connsiteX372" fmla="*/ 1605 w 10000"/>
                <a:gd name="connsiteY372" fmla="*/ 6413 h 10000"/>
                <a:gd name="connsiteX373" fmla="*/ 1629 w 10000"/>
                <a:gd name="connsiteY373" fmla="*/ 6337 h 10000"/>
                <a:gd name="connsiteX374" fmla="*/ 1770 w 10000"/>
                <a:gd name="connsiteY374" fmla="*/ 6304 h 10000"/>
                <a:gd name="connsiteX375" fmla="*/ 1936 w 10000"/>
                <a:gd name="connsiteY375" fmla="*/ 6345 h 10000"/>
                <a:gd name="connsiteX376" fmla="*/ 2077 w 10000"/>
                <a:gd name="connsiteY376" fmla="*/ 6329 h 10000"/>
                <a:gd name="connsiteX377" fmla="*/ 2221 w 10000"/>
                <a:gd name="connsiteY377" fmla="*/ 6337 h 10000"/>
                <a:gd name="connsiteX378" fmla="*/ 2470 w 10000"/>
                <a:gd name="connsiteY378" fmla="*/ 6284 h 10000"/>
                <a:gd name="connsiteX379" fmla="*/ 2632 w 10000"/>
                <a:gd name="connsiteY379" fmla="*/ 6159 h 10000"/>
                <a:gd name="connsiteX380" fmla="*/ 2700 w 10000"/>
                <a:gd name="connsiteY380" fmla="*/ 6118 h 10000"/>
                <a:gd name="connsiteX381" fmla="*/ 2811 w 10000"/>
                <a:gd name="connsiteY381" fmla="*/ 6118 h 10000"/>
                <a:gd name="connsiteX382" fmla="*/ 2892 w 10000"/>
                <a:gd name="connsiteY382" fmla="*/ 6051 h 10000"/>
                <a:gd name="connsiteX383" fmla="*/ 2859 w 10000"/>
                <a:gd name="connsiteY383" fmla="*/ 5975 h 10000"/>
                <a:gd name="connsiteX384" fmla="*/ 2882 w 10000"/>
                <a:gd name="connsiteY384" fmla="*/ 5908 h 10000"/>
                <a:gd name="connsiteX385" fmla="*/ 2989 w 10000"/>
                <a:gd name="connsiteY385" fmla="*/ 5782 h 10000"/>
                <a:gd name="connsiteX386" fmla="*/ 3102 w 10000"/>
                <a:gd name="connsiteY386" fmla="*/ 5664 h 10000"/>
                <a:gd name="connsiteX387" fmla="*/ 3449 w 10000"/>
                <a:gd name="connsiteY387" fmla="*/ 5307 h 10000"/>
                <a:gd name="connsiteX388" fmla="*/ 3627 w 10000"/>
                <a:gd name="connsiteY388" fmla="*/ 5435 h 10000"/>
                <a:gd name="connsiteX389" fmla="*/ 3991 w 10000"/>
                <a:gd name="connsiteY389" fmla="*/ 5975 h 10000"/>
                <a:gd name="connsiteX0" fmla="*/ 2780 w 10000"/>
                <a:gd name="connsiteY0" fmla="*/ 5565 h 10000"/>
                <a:gd name="connsiteX1" fmla="*/ 3548 w 10000"/>
                <a:gd name="connsiteY1" fmla="*/ 5039 h 10000"/>
                <a:gd name="connsiteX2" fmla="*/ 3685 w 10000"/>
                <a:gd name="connsiteY2" fmla="*/ 5612 h 10000"/>
                <a:gd name="connsiteX3" fmla="*/ 3696 w 10000"/>
                <a:gd name="connsiteY3" fmla="*/ 5537 h 10000"/>
                <a:gd name="connsiteX4" fmla="*/ 3731 w 10000"/>
                <a:gd name="connsiteY4" fmla="*/ 5487 h 10000"/>
                <a:gd name="connsiteX5" fmla="*/ 3719 w 10000"/>
                <a:gd name="connsiteY5" fmla="*/ 5454 h 10000"/>
                <a:gd name="connsiteX6" fmla="*/ 3837 w 10000"/>
                <a:gd name="connsiteY6" fmla="*/ 5427 h 10000"/>
                <a:gd name="connsiteX7" fmla="*/ 3919 w 10000"/>
                <a:gd name="connsiteY7" fmla="*/ 5495 h 10000"/>
                <a:gd name="connsiteX8" fmla="*/ 4037 w 10000"/>
                <a:gd name="connsiteY8" fmla="*/ 5469 h 10000"/>
                <a:gd name="connsiteX9" fmla="*/ 4074 w 10000"/>
                <a:gd name="connsiteY9" fmla="*/ 5427 h 10000"/>
                <a:gd name="connsiteX10" fmla="*/ 4169 w 10000"/>
                <a:gd name="connsiteY10" fmla="*/ 5411 h 10000"/>
                <a:gd name="connsiteX11" fmla="*/ 4365 w 10000"/>
                <a:gd name="connsiteY11" fmla="*/ 5327 h 10000"/>
                <a:gd name="connsiteX12" fmla="*/ 4555 w 10000"/>
                <a:gd name="connsiteY12" fmla="*/ 5360 h 10000"/>
                <a:gd name="connsiteX13" fmla="*/ 4606 w 10000"/>
                <a:gd name="connsiteY13" fmla="*/ 5343 h 10000"/>
                <a:gd name="connsiteX14" fmla="*/ 4708 w 10000"/>
                <a:gd name="connsiteY14" fmla="*/ 5368 h 10000"/>
                <a:gd name="connsiteX15" fmla="*/ 4758 w 10000"/>
                <a:gd name="connsiteY15" fmla="*/ 5300 h 10000"/>
                <a:gd name="connsiteX16" fmla="*/ 4804 w 10000"/>
                <a:gd name="connsiteY16" fmla="*/ 5334 h 10000"/>
                <a:gd name="connsiteX17" fmla="*/ 4876 w 10000"/>
                <a:gd name="connsiteY17" fmla="*/ 5327 h 10000"/>
                <a:gd name="connsiteX18" fmla="*/ 4957 w 10000"/>
                <a:gd name="connsiteY18" fmla="*/ 5401 h 10000"/>
                <a:gd name="connsiteX19" fmla="*/ 5050 w 10000"/>
                <a:gd name="connsiteY19" fmla="*/ 5393 h 10000"/>
                <a:gd name="connsiteX20" fmla="*/ 5135 w 10000"/>
                <a:gd name="connsiteY20" fmla="*/ 5427 h 10000"/>
                <a:gd name="connsiteX21" fmla="*/ 5170 w 10000"/>
                <a:gd name="connsiteY21" fmla="*/ 5401 h 10000"/>
                <a:gd name="connsiteX22" fmla="*/ 4438 w 10000"/>
                <a:gd name="connsiteY22" fmla="*/ 5883 h 10000"/>
                <a:gd name="connsiteX23" fmla="*/ 3897 w 10000"/>
                <a:gd name="connsiteY23" fmla="*/ 5893 h 10000"/>
                <a:gd name="connsiteX24" fmla="*/ 2964 w 10000"/>
                <a:gd name="connsiteY24" fmla="*/ 8016 h 10000"/>
                <a:gd name="connsiteX25" fmla="*/ 5536 w 10000"/>
                <a:gd name="connsiteY25" fmla="*/ 5351 h 10000"/>
                <a:gd name="connsiteX26" fmla="*/ 5536 w 10000"/>
                <a:gd name="connsiteY26" fmla="*/ 5209 h 10000"/>
                <a:gd name="connsiteX27" fmla="*/ 5492 w 10000"/>
                <a:gd name="connsiteY27" fmla="*/ 5192 h 10000"/>
                <a:gd name="connsiteX28" fmla="*/ 5455 w 10000"/>
                <a:gd name="connsiteY28" fmla="*/ 5091 h 10000"/>
                <a:gd name="connsiteX29" fmla="*/ 5385 w 10000"/>
                <a:gd name="connsiteY29" fmla="*/ 4990 h 10000"/>
                <a:gd name="connsiteX30" fmla="*/ 5276 w 10000"/>
                <a:gd name="connsiteY30" fmla="*/ 4948 h 10000"/>
                <a:gd name="connsiteX31" fmla="*/ 5263 w 10000"/>
                <a:gd name="connsiteY31" fmla="*/ 4899 h 10000"/>
                <a:gd name="connsiteX32" fmla="*/ 5112 w 10000"/>
                <a:gd name="connsiteY32" fmla="*/ 4806 h 10000"/>
                <a:gd name="connsiteX33" fmla="*/ 5122 w 10000"/>
                <a:gd name="connsiteY33" fmla="*/ 4770 h 10000"/>
                <a:gd name="connsiteX34" fmla="*/ 4971 w 10000"/>
                <a:gd name="connsiteY34" fmla="*/ 4722 h 10000"/>
                <a:gd name="connsiteX35" fmla="*/ 4957 w 10000"/>
                <a:gd name="connsiteY35" fmla="*/ 4627 h 10000"/>
                <a:gd name="connsiteX36" fmla="*/ 4700 w 10000"/>
                <a:gd name="connsiteY36" fmla="*/ 4544 h 10000"/>
                <a:gd name="connsiteX37" fmla="*/ 4555 w 10000"/>
                <a:gd name="connsiteY37" fmla="*/ 4368 h 10000"/>
                <a:gd name="connsiteX38" fmla="*/ 4344 w 10000"/>
                <a:gd name="connsiteY38" fmla="*/ 4360 h 10000"/>
                <a:gd name="connsiteX39" fmla="*/ 4272 w 10000"/>
                <a:gd name="connsiteY39" fmla="*/ 4325 h 10000"/>
                <a:gd name="connsiteX40" fmla="*/ 4169 w 10000"/>
                <a:gd name="connsiteY40" fmla="*/ 4350 h 10000"/>
                <a:gd name="connsiteX41" fmla="*/ 4002 w 10000"/>
                <a:gd name="connsiteY41" fmla="*/ 4350 h 10000"/>
                <a:gd name="connsiteX42" fmla="*/ 3764 w 10000"/>
                <a:gd name="connsiteY42" fmla="*/ 4552 h 10000"/>
                <a:gd name="connsiteX43" fmla="*/ 3685 w 10000"/>
                <a:gd name="connsiteY43" fmla="*/ 4646 h 10000"/>
                <a:gd name="connsiteX44" fmla="*/ 3472 w 10000"/>
                <a:gd name="connsiteY44" fmla="*/ 4501 h 10000"/>
                <a:gd name="connsiteX45" fmla="*/ 3319 w 10000"/>
                <a:gd name="connsiteY45" fmla="*/ 4442 h 10000"/>
                <a:gd name="connsiteX46" fmla="*/ 3164 w 10000"/>
                <a:gd name="connsiteY46" fmla="*/ 4450 h 10000"/>
                <a:gd name="connsiteX47" fmla="*/ 3010 w 10000"/>
                <a:gd name="connsiteY47" fmla="*/ 4492 h 10000"/>
                <a:gd name="connsiteX48" fmla="*/ 2882 w 10000"/>
                <a:gd name="connsiteY48" fmla="*/ 4460 h 10000"/>
                <a:gd name="connsiteX49" fmla="*/ 2762 w 10000"/>
                <a:gd name="connsiteY49" fmla="*/ 4509 h 10000"/>
                <a:gd name="connsiteX50" fmla="*/ 2646 w 10000"/>
                <a:gd name="connsiteY50" fmla="*/ 4610 h 10000"/>
                <a:gd name="connsiteX51" fmla="*/ 2373 w 10000"/>
                <a:gd name="connsiteY51" fmla="*/ 4426 h 10000"/>
                <a:gd name="connsiteX52" fmla="*/ 2338 w 10000"/>
                <a:gd name="connsiteY52" fmla="*/ 4239 h 10000"/>
                <a:gd name="connsiteX53" fmla="*/ 2551 w 10000"/>
                <a:gd name="connsiteY53" fmla="*/ 4165 h 10000"/>
                <a:gd name="connsiteX54" fmla="*/ 2538 w 10000"/>
                <a:gd name="connsiteY54" fmla="*/ 3963 h 10000"/>
                <a:gd name="connsiteX55" fmla="*/ 2739 w 10000"/>
                <a:gd name="connsiteY55" fmla="*/ 3728 h 10000"/>
                <a:gd name="connsiteX56" fmla="*/ 2718 w 10000"/>
                <a:gd name="connsiteY56" fmla="*/ 3685 h 10000"/>
                <a:gd name="connsiteX57" fmla="*/ 3199 w 10000"/>
                <a:gd name="connsiteY57" fmla="*/ 2912 h 10000"/>
                <a:gd name="connsiteX58" fmla="*/ 3460 w 10000"/>
                <a:gd name="connsiteY58" fmla="*/ 3030 h 10000"/>
                <a:gd name="connsiteX59" fmla="*/ 3613 w 10000"/>
                <a:gd name="connsiteY59" fmla="*/ 3080 h 10000"/>
                <a:gd name="connsiteX60" fmla="*/ 3764 w 10000"/>
                <a:gd name="connsiteY60" fmla="*/ 3080 h 10000"/>
                <a:gd name="connsiteX61" fmla="*/ 4002 w 10000"/>
                <a:gd name="connsiteY61" fmla="*/ 3174 h 10000"/>
                <a:gd name="connsiteX62" fmla="*/ 4037 w 10000"/>
                <a:gd name="connsiteY62" fmla="*/ 3113 h 10000"/>
                <a:gd name="connsiteX63" fmla="*/ 4192 w 10000"/>
                <a:gd name="connsiteY63" fmla="*/ 3097 h 10000"/>
                <a:gd name="connsiteX64" fmla="*/ 4323 w 10000"/>
                <a:gd name="connsiteY64" fmla="*/ 2997 h 10000"/>
                <a:gd name="connsiteX65" fmla="*/ 4485 w 10000"/>
                <a:gd name="connsiteY65" fmla="*/ 2920 h 10000"/>
                <a:gd name="connsiteX66" fmla="*/ 4555 w 10000"/>
                <a:gd name="connsiteY66" fmla="*/ 2843 h 10000"/>
                <a:gd name="connsiteX67" fmla="*/ 4804 w 10000"/>
                <a:gd name="connsiteY67" fmla="*/ 2793 h 10000"/>
                <a:gd name="connsiteX68" fmla="*/ 4936 w 10000"/>
                <a:gd name="connsiteY68" fmla="*/ 2800 h 10000"/>
                <a:gd name="connsiteX69" fmla="*/ 5040 w 10000"/>
                <a:gd name="connsiteY69" fmla="*/ 2726 h 10000"/>
                <a:gd name="connsiteX70" fmla="*/ 5122 w 10000"/>
                <a:gd name="connsiteY70" fmla="*/ 2624 h 10000"/>
                <a:gd name="connsiteX71" fmla="*/ 5087 w 10000"/>
                <a:gd name="connsiteY71" fmla="*/ 2608 h 10000"/>
                <a:gd name="connsiteX72" fmla="*/ 5122 w 10000"/>
                <a:gd name="connsiteY72" fmla="*/ 2499 h 10000"/>
                <a:gd name="connsiteX73" fmla="*/ 4982 w 10000"/>
                <a:gd name="connsiteY73" fmla="*/ 2499 h 10000"/>
                <a:gd name="connsiteX74" fmla="*/ 5050 w 10000"/>
                <a:gd name="connsiteY74" fmla="*/ 2407 h 10000"/>
                <a:gd name="connsiteX75" fmla="*/ 5066 w 10000"/>
                <a:gd name="connsiteY75" fmla="*/ 2297 h 10000"/>
                <a:gd name="connsiteX76" fmla="*/ 5122 w 10000"/>
                <a:gd name="connsiteY76" fmla="*/ 2271 h 10000"/>
                <a:gd name="connsiteX77" fmla="*/ 5228 w 10000"/>
                <a:gd name="connsiteY77" fmla="*/ 2163 h 10000"/>
                <a:gd name="connsiteX78" fmla="*/ 5216 w 10000"/>
                <a:gd name="connsiteY78" fmla="*/ 2078 h 10000"/>
                <a:gd name="connsiteX79" fmla="*/ 5304 w 10000"/>
                <a:gd name="connsiteY79" fmla="*/ 1984 h 10000"/>
                <a:gd name="connsiteX80" fmla="*/ 5397 w 10000"/>
                <a:gd name="connsiteY80" fmla="*/ 1927 h 10000"/>
                <a:gd name="connsiteX81" fmla="*/ 5432 w 10000"/>
                <a:gd name="connsiteY81" fmla="*/ 1827 h 10000"/>
                <a:gd name="connsiteX82" fmla="*/ 5420 w 10000"/>
                <a:gd name="connsiteY82" fmla="*/ 1793 h 10000"/>
                <a:gd name="connsiteX83" fmla="*/ 5503 w 10000"/>
                <a:gd name="connsiteY83" fmla="*/ 1725 h 10000"/>
                <a:gd name="connsiteX84" fmla="*/ 5621 w 10000"/>
                <a:gd name="connsiteY84" fmla="*/ 1523 h 10000"/>
                <a:gd name="connsiteX85" fmla="*/ 5656 w 10000"/>
                <a:gd name="connsiteY85" fmla="*/ 1405 h 10000"/>
                <a:gd name="connsiteX86" fmla="*/ 5716 w 10000"/>
                <a:gd name="connsiteY86" fmla="*/ 1413 h 10000"/>
                <a:gd name="connsiteX87" fmla="*/ 5878 w 10000"/>
                <a:gd name="connsiteY87" fmla="*/ 1280 h 10000"/>
                <a:gd name="connsiteX88" fmla="*/ 6067 w 10000"/>
                <a:gd name="connsiteY88" fmla="*/ 1202 h 10000"/>
                <a:gd name="connsiteX89" fmla="*/ 6089 w 10000"/>
                <a:gd name="connsiteY89" fmla="*/ 1111 h 10000"/>
                <a:gd name="connsiteX90" fmla="*/ 6163 w 10000"/>
                <a:gd name="connsiteY90" fmla="*/ 1011 h 10000"/>
                <a:gd name="connsiteX91" fmla="*/ 6139 w 10000"/>
                <a:gd name="connsiteY91" fmla="*/ 933 h 10000"/>
                <a:gd name="connsiteX92" fmla="*/ 6045 w 10000"/>
                <a:gd name="connsiteY92" fmla="*/ 867 h 10000"/>
                <a:gd name="connsiteX93" fmla="*/ 6089 w 10000"/>
                <a:gd name="connsiteY93" fmla="*/ 782 h 10000"/>
                <a:gd name="connsiteX94" fmla="*/ 6089 w 10000"/>
                <a:gd name="connsiteY94" fmla="*/ 680 h 10000"/>
                <a:gd name="connsiteX95" fmla="*/ 5915 w 10000"/>
                <a:gd name="connsiteY95" fmla="*/ 598 h 10000"/>
                <a:gd name="connsiteX96" fmla="*/ 5739 w 10000"/>
                <a:gd name="connsiteY96" fmla="*/ 646 h 10000"/>
                <a:gd name="connsiteX97" fmla="*/ 5656 w 10000"/>
                <a:gd name="connsiteY97" fmla="*/ 646 h 10000"/>
                <a:gd name="connsiteX98" fmla="*/ 5621 w 10000"/>
                <a:gd name="connsiteY98" fmla="*/ 589 h 10000"/>
                <a:gd name="connsiteX99" fmla="*/ 5621 w 10000"/>
                <a:gd name="connsiteY99" fmla="*/ 481 h 10000"/>
                <a:gd name="connsiteX100" fmla="*/ 5845 w 10000"/>
                <a:gd name="connsiteY100" fmla="*/ 368 h 10000"/>
                <a:gd name="connsiteX101" fmla="*/ 5915 w 10000"/>
                <a:gd name="connsiteY101" fmla="*/ 278 h 10000"/>
                <a:gd name="connsiteX102" fmla="*/ 6056 w 10000"/>
                <a:gd name="connsiteY102" fmla="*/ 202 h 10000"/>
                <a:gd name="connsiteX103" fmla="*/ 6186 w 10000"/>
                <a:gd name="connsiteY103" fmla="*/ 60 h 10000"/>
                <a:gd name="connsiteX104" fmla="*/ 6280 w 10000"/>
                <a:gd name="connsiteY104" fmla="*/ 33 h 10000"/>
                <a:gd name="connsiteX105" fmla="*/ 6410 w 10000"/>
                <a:gd name="connsiteY105" fmla="*/ 49 h 10000"/>
                <a:gd name="connsiteX106" fmla="*/ 6683 w 10000"/>
                <a:gd name="connsiteY106" fmla="*/ 0 h 10000"/>
                <a:gd name="connsiteX107" fmla="*/ 6812 w 10000"/>
                <a:gd name="connsiteY107" fmla="*/ 83 h 10000"/>
                <a:gd name="connsiteX108" fmla="*/ 6799 w 10000"/>
                <a:gd name="connsiteY108" fmla="*/ 144 h 10000"/>
                <a:gd name="connsiteX109" fmla="*/ 6861 w 10000"/>
                <a:gd name="connsiteY109" fmla="*/ 170 h 10000"/>
                <a:gd name="connsiteX110" fmla="*/ 6905 w 10000"/>
                <a:gd name="connsiteY110" fmla="*/ 227 h 10000"/>
                <a:gd name="connsiteX111" fmla="*/ 6835 w 10000"/>
                <a:gd name="connsiteY111" fmla="*/ 293 h 10000"/>
                <a:gd name="connsiteX112" fmla="*/ 6741 w 10000"/>
                <a:gd name="connsiteY112" fmla="*/ 447 h 10000"/>
                <a:gd name="connsiteX113" fmla="*/ 6590 w 10000"/>
                <a:gd name="connsiteY113" fmla="*/ 564 h 10000"/>
                <a:gd name="connsiteX114" fmla="*/ 6447 w 10000"/>
                <a:gd name="connsiteY114" fmla="*/ 631 h 10000"/>
                <a:gd name="connsiteX115" fmla="*/ 6555 w 10000"/>
                <a:gd name="connsiteY115" fmla="*/ 657 h 10000"/>
                <a:gd name="connsiteX116" fmla="*/ 6694 w 10000"/>
                <a:gd name="connsiteY116" fmla="*/ 759 h 10000"/>
                <a:gd name="connsiteX117" fmla="*/ 6789 w 10000"/>
                <a:gd name="connsiteY117" fmla="*/ 767 h 10000"/>
                <a:gd name="connsiteX118" fmla="*/ 6835 w 10000"/>
                <a:gd name="connsiteY118" fmla="*/ 875 h 10000"/>
                <a:gd name="connsiteX119" fmla="*/ 6928 w 10000"/>
                <a:gd name="connsiteY119" fmla="*/ 899 h 10000"/>
                <a:gd name="connsiteX120" fmla="*/ 7002 w 10000"/>
                <a:gd name="connsiteY120" fmla="*/ 890 h 10000"/>
                <a:gd name="connsiteX121" fmla="*/ 7143 w 10000"/>
                <a:gd name="connsiteY121" fmla="*/ 725 h 10000"/>
                <a:gd name="connsiteX122" fmla="*/ 7273 w 10000"/>
                <a:gd name="connsiteY122" fmla="*/ 742 h 10000"/>
                <a:gd name="connsiteX123" fmla="*/ 7294 w 10000"/>
                <a:gd name="connsiteY123" fmla="*/ 790 h 10000"/>
                <a:gd name="connsiteX124" fmla="*/ 7389 w 10000"/>
                <a:gd name="connsiteY124" fmla="*/ 850 h 10000"/>
                <a:gd name="connsiteX125" fmla="*/ 7389 w 10000"/>
                <a:gd name="connsiteY125" fmla="*/ 890 h 10000"/>
                <a:gd name="connsiteX126" fmla="*/ 7472 w 10000"/>
                <a:gd name="connsiteY126" fmla="*/ 917 h 10000"/>
                <a:gd name="connsiteX127" fmla="*/ 7590 w 10000"/>
                <a:gd name="connsiteY127" fmla="*/ 917 h 10000"/>
                <a:gd name="connsiteX128" fmla="*/ 7603 w 10000"/>
                <a:gd name="connsiteY128" fmla="*/ 993 h 10000"/>
                <a:gd name="connsiteX129" fmla="*/ 7499 w 10000"/>
                <a:gd name="connsiteY129" fmla="*/ 1028 h 10000"/>
                <a:gd name="connsiteX130" fmla="*/ 7590 w 10000"/>
                <a:gd name="connsiteY130" fmla="*/ 1356 h 10000"/>
                <a:gd name="connsiteX131" fmla="*/ 7687 w 10000"/>
                <a:gd name="connsiteY131" fmla="*/ 1505 h 10000"/>
                <a:gd name="connsiteX132" fmla="*/ 7661 w 10000"/>
                <a:gd name="connsiteY132" fmla="*/ 1575 h 10000"/>
                <a:gd name="connsiteX133" fmla="*/ 7744 w 10000"/>
                <a:gd name="connsiteY133" fmla="*/ 1649 h 10000"/>
                <a:gd name="connsiteX134" fmla="*/ 7758 w 10000"/>
                <a:gd name="connsiteY134" fmla="*/ 1700 h 10000"/>
                <a:gd name="connsiteX135" fmla="*/ 7980 w 10000"/>
                <a:gd name="connsiteY135" fmla="*/ 1757 h 10000"/>
                <a:gd name="connsiteX136" fmla="*/ 8254 w 10000"/>
                <a:gd name="connsiteY136" fmla="*/ 1708 h 10000"/>
                <a:gd name="connsiteX137" fmla="*/ 8286 w 10000"/>
                <a:gd name="connsiteY137" fmla="*/ 1641 h 10000"/>
                <a:gd name="connsiteX138" fmla="*/ 8381 w 10000"/>
                <a:gd name="connsiteY138" fmla="*/ 1665 h 10000"/>
                <a:gd name="connsiteX139" fmla="*/ 8441 w 10000"/>
                <a:gd name="connsiteY139" fmla="*/ 1725 h 10000"/>
                <a:gd name="connsiteX140" fmla="*/ 8586 w 10000"/>
                <a:gd name="connsiteY140" fmla="*/ 1683 h 10000"/>
                <a:gd name="connsiteX141" fmla="*/ 8667 w 10000"/>
                <a:gd name="connsiteY141" fmla="*/ 1683 h 10000"/>
                <a:gd name="connsiteX142" fmla="*/ 8785 w 10000"/>
                <a:gd name="connsiteY142" fmla="*/ 1749 h 10000"/>
                <a:gd name="connsiteX143" fmla="*/ 8853 w 10000"/>
                <a:gd name="connsiteY143" fmla="*/ 1657 h 10000"/>
                <a:gd name="connsiteX144" fmla="*/ 8996 w 10000"/>
                <a:gd name="connsiteY144" fmla="*/ 1700 h 10000"/>
                <a:gd name="connsiteX145" fmla="*/ 9070 w 10000"/>
                <a:gd name="connsiteY145" fmla="*/ 1649 h 10000"/>
                <a:gd name="connsiteX146" fmla="*/ 9126 w 10000"/>
                <a:gd name="connsiteY146" fmla="*/ 1657 h 10000"/>
                <a:gd name="connsiteX147" fmla="*/ 9184 w 10000"/>
                <a:gd name="connsiteY147" fmla="*/ 1609 h 10000"/>
                <a:gd name="connsiteX148" fmla="*/ 9174 w 10000"/>
                <a:gd name="connsiteY148" fmla="*/ 1557 h 10000"/>
                <a:gd name="connsiteX149" fmla="*/ 9257 w 10000"/>
                <a:gd name="connsiteY149" fmla="*/ 1531 h 10000"/>
                <a:gd name="connsiteX150" fmla="*/ 9315 w 10000"/>
                <a:gd name="connsiteY150" fmla="*/ 1447 h 10000"/>
                <a:gd name="connsiteX151" fmla="*/ 9484 w 10000"/>
                <a:gd name="connsiteY151" fmla="*/ 1456 h 10000"/>
                <a:gd name="connsiteX152" fmla="*/ 9729 w 10000"/>
                <a:gd name="connsiteY152" fmla="*/ 1700 h 10000"/>
                <a:gd name="connsiteX153" fmla="*/ 9775 w 10000"/>
                <a:gd name="connsiteY153" fmla="*/ 1784 h 10000"/>
                <a:gd name="connsiteX154" fmla="*/ 9942 w 10000"/>
                <a:gd name="connsiteY154" fmla="*/ 1894 h 10000"/>
                <a:gd name="connsiteX155" fmla="*/ 10000 w 10000"/>
                <a:gd name="connsiteY155" fmla="*/ 1994 h 10000"/>
                <a:gd name="connsiteX156" fmla="*/ 9870 w 10000"/>
                <a:gd name="connsiteY156" fmla="*/ 2130 h 10000"/>
                <a:gd name="connsiteX157" fmla="*/ 9775 w 10000"/>
                <a:gd name="connsiteY157" fmla="*/ 2180 h 10000"/>
                <a:gd name="connsiteX158" fmla="*/ 9824 w 10000"/>
                <a:gd name="connsiteY158" fmla="*/ 2323 h 10000"/>
                <a:gd name="connsiteX159" fmla="*/ 9679 w 10000"/>
                <a:gd name="connsiteY159" fmla="*/ 2433 h 10000"/>
                <a:gd name="connsiteX160" fmla="*/ 9598 w 10000"/>
                <a:gd name="connsiteY160" fmla="*/ 2458 h 10000"/>
                <a:gd name="connsiteX161" fmla="*/ 9598 w 10000"/>
                <a:gd name="connsiteY161" fmla="*/ 2533 h 10000"/>
                <a:gd name="connsiteX162" fmla="*/ 9493 w 10000"/>
                <a:gd name="connsiteY162" fmla="*/ 2677 h 10000"/>
                <a:gd name="connsiteX163" fmla="*/ 9422 w 10000"/>
                <a:gd name="connsiteY163" fmla="*/ 2685 h 10000"/>
                <a:gd name="connsiteX164" fmla="*/ 9435 w 10000"/>
                <a:gd name="connsiteY164" fmla="*/ 2785 h 10000"/>
                <a:gd name="connsiteX165" fmla="*/ 9371 w 10000"/>
                <a:gd name="connsiteY165" fmla="*/ 2860 h 10000"/>
                <a:gd name="connsiteX166" fmla="*/ 9389 w 10000"/>
                <a:gd name="connsiteY166" fmla="*/ 3198 h 10000"/>
                <a:gd name="connsiteX167" fmla="*/ 9422 w 10000"/>
                <a:gd name="connsiteY167" fmla="*/ 3223 h 10000"/>
                <a:gd name="connsiteX168" fmla="*/ 9410 w 10000"/>
                <a:gd name="connsiteY168" fmla="*/ 3333 h 10000"/>
                <a:gd name="connsiteX169" fmla="*/ 9389 w 10000"/>
                <a:gd name="connsiteY169" fmla="*/ 3433 h 10000"/>
                <a:gd name="connsiteX170" fmla="*/ 9304 w 10000"/>
                <a:gd name="connsiteY170" fmla="*/ 3483 h 10000"/>
                <a:gd name="connsiteX171" fmla="*/ 9151 w 10000"/>
                <a:gd name="connsiteY171" fmla="*/ 3442 h 10000"/>
                <a:gd name="connsiteX172" fmla="*/ 9081 w 10000"/>
                <a:gd name="connsiteY172" fmla="*/ 3501 h 10000"/>
                <a:gd name="connsiteX173" fmla="*/ 9091 w 10000"/>
                <a:gd name="connsiteY173" fmla="*/ 3551 h 10000"/>
                <a:gd name="connsiteX174" fmla="*/ 9042 w 10000"/>
                <a:gd name="connsiteY174" fmla="*/ 3651 h 10000"/>
                <a:gd name="connsiteX175" fmla="*/ 8961 w 10000"/>
                <a:gd name="connsiteY175" fmla="*/ 3720 h 10000"/>
                <a:gd name="connsiteX176" fmla="*/ 8938 w 10000"/>
                <a:gd name="connsiteY176" fmla="*/ 3838 h 10000"/>
                <a:gd name="connsiteX177" fmla="*/ 8880 w 10000"/>
                <a:gd name="connsiteY177" fmla="*/ 3939 h 10000"/>
                <a:gd name="connsiteX178" fmla="*/ 8890 w 10000"/>
                <a:gd name="connsiteY178" fmla="*/ 4006 h 10000"/>
                <a:gd name="connsiteX179" fmla="*/ 8867 w 10000"/>
                <a:gd name="connsiteY179" fmla="*/ 4074 h 10000"/>
                <a:gd name="connsiteX180" fmla="*/ 8913 w 10000"/>
                <a:gd name="connsiteY180" fmla="*/ 4132 h 10000"/>
                <a:gd name="connsiteX181" fmla="*/ 8843 w 10000"/>
                <a:gd name="connsiteY181" fmla="*/ 4224 h 10000"/>
                <a:gd name="connsiteX182" fmla="*/ 8726 w 10000"/>
                <a:gd name="connsiteY182" fmla="*/ 4082 h 10000"/>
                <a:gd name="connsiteX183" fmla="*/ 8726 w 10000"/>
                <a:gd name="connsiteY183" fmla="*/ 3972 h 10000"/>
                <a:gd name="connsiteX184" fmla="*/ 8691 w 10000"/>
                <a:gd name="connsiteY184" fmla="*/ 3955 h 10000"/>
                <a:gd name="connsiteX185" fmla="*/ 8547 w 10000"/>
                <a:gd name="connsiteY185" fmla="*/ 4030 h 10000"/>
                <a:gd name="connsiteX186" fmla="*/ 8323 w 10000"/>
                <a:gd name="connsiteY186" fmla="*/ 4207 h 10000"/>
                <a:gd name="connsiteX187" fmla="*/ 8193 w 10000"/>
                <a:gd name="connsiteY187" fmla="*/ 4334 h 10000"/>
                <a:gd name="connsiteX188" fmla="*/ 7992 w 10000"/>
                <a:gd name="connsiteY188" fmla="*/ 4401 h 10000"/>
                <a:gd name="connsiteX189" fmla="*/ 7920 w 10000"/>
                <a:gd name="connsiteY189" fmla="*/ 4501 h 10000"/>
                <a:gd name="connsiteX190" fmla="*/ 7863 w 10000"/>
                <a:gd name="connsiteY190" fmla="*/ 4535 h 10000"/>
                <a:gd name="connsiteX191" fmla="*/ 7638 w 10000"/>
                <a:gd name="connsiteY191" fmla="*/ 4627 h 10000"/>
                <a:gd name="connsiteX192" fmla="*/ 7449 w 10000"/>
                <a:gd name="connsiteY192" fmla="*/ 4737 h 10000"/>
                <a:gd name="connsiteX193" fmla="*/ 7404 w 10000"/>
                <a:gd name="connsiteY193" fmla="*/ 4823 h 10000"/>
                <a:gd name="connsiteX194" fmla="*/ 7330 w 10000"/>
                <a:gd name="connsiteY194" fmla="*/ 4863 h 10000"/>
                <a:gd name="connsiteX195" fmla="*/ 7426 w 10000"/>
                <a:gd name="connsiteY195" fmla="*/ 4972 h 10000"/>
                <a:gd name="connsiteX196" fmla="*/ 7520 w 10000"/>
                <a:gd name="connsiteY196" fmla="*/ 5056 h 10000"/>
                <a:gd name="connsiteX197" fmla="*/ 7650 w 10000"/>
                <a:gd name="connsiteY197" fmla="*/ 5091 h 10000"/>
                <a:gd name="connsiteX198" fmla="*/ 7603 w 10000"/>
                <a:gd name="connsiteY198" fmla="*/ 5150 h 10000"/>
                <a:gd name="connsiteX199" fmla="*/ 7696 w 10000"/>
                <a:gd name="connsiteY199" fmla="*/ 5167 h 10000"/>
                <a:gd name="connsiteX200" fmla="*/ 7696 w 10000"/>
                <a:gd name="connsiteY200" fmla="*/ 5267 h 10000"/>
                <a:gd name="connsiteX201" fmla="*/ 7768 w 10000"/>
                <a:gd name="connsiteY201" fmla="*/ 5343 h 10000"/>
                <a:gd name="connsiteX202" fmla="*/ 7884 w 10000"/>
                <a:gd name="connsiteY202" fmla="*/ 5327 h 10000"/>
                <a:gd name="connsiteX203" fmla="*/ 7934 w 10000"/>
                <a:gd name="connsiteY203" fmla="*/ 5243 h 10000"/>
                <a:gd name="connsiteX204" fmla="*/ 8027 w 10000"/>
                <a:gd name="connsiteY204" fmla="*/ 5234 h 10000"/>
                <a:gd name="connsiteX205" fmla="*/ 8038 w 10000"/>
                <a:gd name="connsiteY205" fmla="*/ 5167 h 10000"/>
                <a:gd name="connsiteX206" fmla="*/ 8159 w 10000"/>
                <a:gd name="connsiteY206" fmla="*/ 5167 h 10000"/>
                <a:gd name="connsiteX207" fmla="*/ 8110 w 10000"/>
                <a:gd name="connsiteY207" fmla="*/ 5251 h 10000"/>
                <a:gd name="connsiteX208" fmla="*/ 8226 w 10000"/>
                <a:gd name="connsiteY208" fmla="*/ 5292 h 10000"/>
                <a:gd name="connsiteX209" fmla="*/ 8205 w 10000"/>
                <a:gd name="connsiteY209" fmla="*/ 5368 h 10000"/>
                <a:gd name="connsiteX210" fmla="*/ 8027 w 10000"/>
                <a:gd name="connsiteY210" fmla="*/ 5377 h 10000"/>
                <a:gd name="connsiteX211" fmla="*/ 7899 w 10000"/>
                <a:gd name="connsiteY211" fmla="*/ 5427 h 10000"/>
                <a:gd name="connsiteX212" fmla="*/ 7782 w 10000"/>
                <a:gd name="connsiteY212" fmla="*/ 5454 h 10000"/>
                <a:gd name="connsiteX213" fmla="*/ 7782 w 10000"/>
                <a:gd name="connsiteY213" fmla="*/ 5571 h 10000"/>
                <a:gd name="connsiteX214" fmla="*/ 7899 w 10000"/>
                <a:gd name="connsiteY214" fmla="*/ 5698 h 10000"/>
                <a:gd name="connsiteX215" fmla="*/ 7803 w 10000"/>
                <a:gd name="connsiteY215" fmla="*/ 5815 h 10000"/>
                <a:gd name="connsiteX216" fmla="*/ 7613 w 10000"/>
                <a:gd name="connsiteY216" fmla="*/ 5830 h 10000"/>
                <a:gd name="connsiteX217" fmla="*/ 7638 w 10000"/>
                <a:gd name="connsiteY217" fmla="*/ 5965 h 10000"/>
                <a:gd name="connsiteX218" fmla="*/ 7627 w 10000"/>
                <a:gd name="connsiteY218" fmla="*/ 6051 h 10000"/>
                <a:gd name="connsiteX219" fmla="*/ 7567 w 10000"/>
                <a:gd name="connsiteY219" fmla="*/ 6092 h 10000"/>
                <a:gd name="connsiteX220" fmla="*/ 7449 w 10000"/>
                <a:gd name="connsiteY220" fmla="*/ 6058 h 10000"/>
                <a:gd name="connsiteX221" fmla="*/ 7345 w 10000"/>
                <a:gd name="connsiteY221" fmla="*/ 5949 h 10000"/>
                <a:gd name="connsiteX222" fmla="*/ 7226 w 10000"/>
                <a:gd name="connsiteY222" fmla="*/ 6034 h 10000"/>
                <a:gd name="connsiteX223" fmla="*/ 7108 w 10000"/>
                <a:gd name="connsiteY223" fmla="*/ 5975 h 10000"/>
                <a:gd name="connsiteX224" fmla="*/ 7095 w 10000"/>
                <a:gd name="connsiteY224" fmla="*/ 5942 h 10000"/>
                <a:gd name="connsiteX225" fmla="*/ 6928 w 10000"/>
                <a:gd name="connsiteY225" fmla="*/ 5865 h 10000"/>
                <a:gd name="connsiteX226" fmla="*/ 6882 w 10000"/>
                <a:gd name="connsiteY226" fmla="*/ 5882 h 10000"/>
                <a:gd name="connsiteX227" fmla="*/ 6905 w 10000"/>
                <a:gd name="connsiteY227" fmla="*/ 5975 h 10000"/>
                <a:gd name="connsiteX228" fmla="*/ 6812 w 10000"/>
                <a:gd name="connsiteY228" fmla="*/ 6092 h 10000"/>
                <a:gd name="connsiteX229" fmla="*/ 6882 w 10000"/>
                <a:gd name="connsiteY229" fmla="*/ 6118 h 10000"/>
                <a:gd name="connsiteX230" fmla="*/ 7014 w 10000"/>
                <a:gd name="connsiteY230" fmla="*/ 6100 h 10000"/>
                <a:gd name="connsiteX231" fmla="*/ 7037 w 10000"/>
                <a:gd name="connsiteY231" fmla="*/ 6142 h 10000"/>
                <a:gd name="connsiteX232" fmla="*/ 7014 w 10000"/>
                <a:gd name="connsiteY232" fmla="*/ 6194 h 10000"/>
                <a:gd name="connsiteX233" fmla="*/ 7060 w 10000"/>
                <a:gd name="connsiteY233" fmla="*/ 6260 h 10000"/>
                <a:gd name="connsiteX234" fmla="*/ 7166 w 10000"/>
                <a:gd name="connsiteY234" fmla="*/ 6304 h 10000"/>
                <a:gd name="connsiteX235" fmla="*/ 7143 w 10000"/>
                <a:gd name="connsiteY235" fmla="*/ 6405 h 10000"/>
                <a:gd name="connsiteX236" fmla="*/ 7213 w 10000"/>
                <a:gd name="connsiteY236" fmla="*/ 6455 h 10000"/>
                <a:gd name="connsiteX237" fmla="*/ 7129 w 10000"/>
                <a:gd name="connsiteY237" fmla="*/ 6505 h 10000"/>
                <a:gd name="connsiteX238" fmla="*/ 7108 w 10000"/>
                <a:gd name="connsiteY238" fmla="*/ 6689 h 10000"/>
                <a:gd name="connsiteX239" fmla="*/ 7060 w 10000"/>
                <a:gd name="connsiteY239" fmla="*/ 6697 h 10000"/>
                <a:gd name="connsiteX240" fmla="*/ 7118 w 10000"/>
                <a:gd name="connsiteY240" fmla="*/ 6781 h 10000"/>
                <a:gd name="connsiteX241" fmla="*/ 7129 w 10000"/>
                <a:gd name="connsiteY241" fmla="*/ 6924 h 10000"/>
                <a:gd name="connsiteX242" fmla="*/ 7189 w 10000"/>
                <a:gd name="connsiteY242" fmla="*/ 6958 h 10000"/>
                <a:gd name="connsiteX243" fmla="*/ 7203 w 10000"/>
                <a:gd name="connsiteY243" fmla="*/ 7002 h 10000"/>
                <a:gd name="connsiteX244" fmla="*/ 7249 w 10000"/>
                <a:gd name="connsiteY244" fmla="*/ 7010 h 10000"/>
                <a:gd name="connsiteX245" fmla="*/ 7257 w 10000"/>
                <a:gd name="connsiteY245" fmla="*/ 7093 h 10000"/>
                <a:gd name="connsiteX246" fmla="*/ 7236 w 10000"/>
                <a:gd name="connsiteY246" fmla="*/ 7153 h 10000"/>
                <a:gd name="connsiteX247" fmla="*/ 7358 w 10000"/>
                <a:gd name="connsiteY247" fmla="*/ 7187 h 10000"/>
                <a:gd name="connsiteX248" fmla="*/ 7532 w 10000"/>
                <a:gd name="connsiteY248" fmla="*/ 7117 h 10000"/>
                <a:gd name="connsiteX249" fmla="*/ 7791 w 10000"/>
                <a:gd name="connsiteY249" fmla="*/ 6984 h 10000"/>
                <a:gd name="connsiteX250" fmla="*/ 7863 w 10000"/>
                <a:gd name="connsiteY250" fmla="*/ 6984 h 10000"/>
                <a:gd name="connsiteX251" fmla="*/ 7863 w 10000"/>
                <a:gd name="connsiteY251" fmla="*/ 7085 h 10000"/>
                <a:gd name="connsiteX252" fmla="*/ 7911 w 10000"/>
                <a:gd name="connsiteY252" fmla="*/ 7101 h 10000"/>
                <a:gd name="connsiteX253" fmla="*/ 7992 w 10000"/>
                <a:gd name="connsiteY253" fmla="*/ 7220 h 10000"/>
                <a:gd name="connsiteX254" fmla="*/ 8050 w 10000"/>
                <a:gd name="connsiteY254" fmla="*/ 7229 h 10000"/>
                <a:gd name="connsiteX255" fmla="*/ 8015 w 10000"/>
                <a:gd name="connsiteY255" fmla="*/ 7296 h 10000"/>
                <a:gd name="connsiteX256" fmla="*/ 8110 w 10000"/>
                <a:gd name="connsiteY256" fmla="*/ 7447 h 10000"/>
                <a:gd name="connsiteX257" fmla="*/ 8110 w 10000"/>
                <a:gd name="connsiteY257" fmla="*/ 7522 h 10000"/>
                <a:gd name="connsiteX258" fmla="*/ 8159 w 10000"/>
                <a:gd name="connsiteY258" fmla="*/ 7608 h 10000"/>
                <a:gd name="connsiteX259" fmla="*/ 8085 w 10000"/>
                <a:gd name="connsiteY259" fmla="*/ 7674 h 10000"/>
                <a:gd name="connsiteX260" fmla="*/ 8004 w 10000"/>
                <a:gd name="connsiteY260" fmla="*/ 7666 h 10000"/>
                <a:gd name="connsiteX261" fmla="*/ 8004 w 10000"/>
                <a:gd name="connsiteY261" fmla="*/ 7709 h 10000"/>
                <a:gd name="connsiteX262" fmla="*/ 8085 w 10000"/>
                <a:gd name="connsiteY262" fmla="*/ 7758 h 10000"/>
                <a:gd name="connsiteX263" fmla="*/ 8122 w 10000"/>
                <a:gd name="connsiteY263" fmla="*/ 7725 h 10000"/>
                <a:gd name="connsiteX264" fmla="*/ 8193 w 10000"/>
                <a:gd name="connsiteY264" fmla="*/ 7800 h 10000"/>
                <a:gd name="connsiteX265" fmla="*/ 8277 w 10000"/>
                <a:gd name="connsiteY265" fmla="*/ 7800 h 10000"/>
                <a:gd name="connsiteX266" fmla="*/ 8226 w 10000"/>
                <a:gd name="connsiteY266" fmla="*/ 8012 h 10000"/>
                <a:gd name="connsiteX267" fmla="*/ 8193 w 10000"/>
                <a:gd name="connsiteY267" fmla="*/ 8054 h 10000"/>
                <a:gd name="connsiteX268" fmla="*/ 8085 w 10000"/>
                <a:gd name="connsiteY268" fmla="*/ 8037 h 10000"/>
                <a:gd name="connsiteX269" fmla="*/ 7957 w 10000"/>
                <a:gd name="connsiteY269" fmla="*/ 8062 h 10000"/>
                <a:gd name="connsiteX270" fmla="*/ 7911 w 10000"/>
                <a:gd name="connsiteY270" fmla="*/ 8112 h 10000"/>
                <a:gd name="connsiteX271" fmla="*/ 7899 w 10000"/>
                <a:gd name="connsiteY271" fmla="*/ 8163 h 10000"/>
                <a:gd name="connsiteX272" fmla="*/ 7818 w 10000"/>
                <a:gd name="connsiteY272" fmla="*/ 8220 h 10000"/>
                <a:gd name="connsiteX273" fmla="*/ 7687 w 10000"/>
                <a:gd name="connsiteY273" fmla="*/ 8230 h 10000"/>
                <a:gd name="connsiteX274" fmla="*/ 7661 w 10000"/>
                <a:gd name="connsiteY274" fmla="*/ 8255 h 10000"/>
                <a:gd name="connsiteX275" fmla="*/ 7578 w 10000"/>
                <a:gd name="connsiteY275" fmla="*/ 8212 h 10000"/>
                <a:gd name="connsiteX276" fmla="*/ 7499 w 10000"/>
                <a:gd name="connsiteY276" fmla="*/ 8220 h 10000"/>
                <a:gd name="connsiteX277" fmla="*/ 7449 w 10000"/>
                <a:gd name="connsiteY277" fmla="*/ 8188 h 10000"/>
                <a:gd name="connsiteX278" fmla="*/ 7345 w 10000"/>
                <a:gd name="connsiteY278" fmla="*/ 8171 h 10000"/>
                <a:gd name="connsiteX279" fmla="*/ 7368 w 10000"/>
                <a:gd name="connsiteY279" fmla="*/ 8230 h 10000"/>
                <a:gd name="connsiteX280" fmla="*/ 7319 w 10000"/>
                <a:gd name="connsiteY280" fmla="*/ 8289 h 10000"/>
                <a:gd name="connsiteX281" fmla="*/ 7143 w 10000"/>
                <a:gd name="connsiteY281" fmla="*/ 8281 h 10000"/>
                <a:gd name="connsiteX282" fmla="*/ 7085 w 10000"/>
                <a:gd name="connsiteY282" fmla="*/ 8255 h 10000"/>
                <a:gd name="connsiteX283" fmla="*/ 6990 w 10000"/>
                <a:gd name="connsiteY283" fmla="*/ 8281 h 10000"/>
                <a:gd name="connsiteX284" fmla="*/ 6977 w 10000"/>
                <a:gd name="connsiteY284" fmla="*/ 8364 h 10000"/>
                <a:gd name="connsiteX285" fmla="*/ 6799 w 10000"/>
                <a:gd name="connsiteY285" fmla="*/ 8458 h 10000"/>
                <a:gd name="connsiteX286" fmla="*/ 6741 w 10000"/>
                <a:gd name="connsiteY286" fmla="*/ 8407 h 10000"/>
                <a:gd name="connsiteX287" fmla="*/ 6613 w 10000"/>
                <a:gd name="connsiteY287" fmla="*/ 8431 h 10000"/>
                <a:gd name="connsiteX288" fmla="*/ 6530 w 10000"/>
                <a:gd name="connsiteY288" fmla="*/ 8458 h 10000"/>
                <a:gd name="connsiteX289" fmla="*/ 6518 w 10000"/>
                <a:gd name="connsiteY289" fmla="*/ 8498 h 10000"/>
                <a:gd name="connsiteX290" fmla="*/ 6336 w 10000"/>
                <a:gd name="connsiteY290" fmla="*/ 8591 h 10000"/>
                <a:gd name="connsiteX291" fmla="*/ 6236 w 10000"/>
                <a:gd name="connsiteY291" fmla="*/ 8574 h 10000"/>
                <a:gd name="connsiteX292" fmla="*/ 6128 w 10000"/>
                <a:gd name="connsiteY292" fmla="*/ 8607 h 10000"/>
                <a:gd name="connsiteX293" fmla="*/ 6045 w 10000"/>
                <a:gd name="connsiteY293" fmla="*/ 8660 h 10000"/>
                <a:gd name="connsiteX294" fmla="*/ 5927 w 10000"/>
                <a:gd name="connsiteY294" fmla="*/ 8693 h 10000"/>
                <a:gd name="connsiteX295" fmla="*/ 5936 w 10000"/>
                <a:gd name="connsiteY295" fmla="*/ 8742 h 10000"/>
                <a:gd name="connsiteX296" fmla="*/ 5834 w 10000"/>
                <a:gd name="connsiteY296" fmla="*/ 8776 h 10000"/>
                <a:gd name="connsiteX297" fmla="*/ 5677 w 10000"/>
                <a:gd name="connsiteY297" fmla="*/ 8920 h 10000"/>
                <a:gd name="connsiteX298" fmla="*/ 5656 w 10000"/>
                <a:gd name="connsiteY298" fmla="*/ 8980 h 10000"/>
                <a:gd name="connsiteX299" fmla="*/ 5607 w 10000"/>
                <a:gd name="connsiteY299" fmla="*/ 8962 h 10000"/>
                <a:gd name="connsiteX300" fmla="*/ 5631 w 10000"/>
                <a:gd name="connsiteY300" fmla="*/ 8920 h 10000"/>
                <a:gd name="connsiteX301" fmla="*/ 5478 w 10000"/>
                <a:gd name="connsiteY301" fmla="*/ 8702 h 10000"/>
                <a:gd name="connsiteX302" fmla="*/ 5478 w 10000"/>
                <a:gd name="connsiteY302" fmla="*/ 8616 h 10000"/>
                <a:gd name="connsiteX303" fmla="*/ 5410 w 10000"/>
                <a:gd name="connsiteY303" fmla="*/ 8616 h 10000"/>
                <a:gd name="connsiteX304" fmla="*/ 5191 w 10000"/>
                <a:gd name="connsiteY304" fmla="*/ 8533 h 10000"/>
                <a:gd name="connsiteX305" fmla="*/ 5066 w 10000"/>
                <a:gd name="connsiteY305" fmla="*/ 8574 h 10000"/>
                <a:gd name="connsiteX306" fmla="*/ 5029 w 10000"/>
                <a:gd name="connsiteY306" fmla="*/ 8625 h 10000"/>
                <a:gd name="connsiteX307" fmla="*/ 5122 w 10000"/>
                <a:gd name="connsiteY307" fmla="*/ 8684 h 10000"/>
                <a:gd name="connsiteX308" fmla="*/ 5145 w 10000"/>
                <a:gd name="connsiteY308" fmla="*/ 8734 h 10000"/>
                <a:gd name="connsiteX309" fmla="*/ 5087 w 10000"/>
                <a:gd name="connsiteY309" fmla="*/ 8785 h 10000"/>
                <a:gd name="connsiteX310" fmla="*/ 5100 w 10000"/>
                <a:gd name="connsiteY310" fmla="*/ 8826 h 10000"/>
                <a:gd name="connsiteX311" fmla="*/ 5077 w 10000"/>
                <a:gd name="connsiteY311" fmla="*/ 8912 h 10000"/>
                <a:gd name="connsiteX312" fmla="*/ 5087 w 10000"/>
                <a:gd name="connsiteY312" fmla="*/ 8996 h 10000"/>
                <a:gd name="connsiteX313" fmla="*/ 5159 w 10000"/>
                <a:gd name="connsiteY313" fmla="*/ 9130 h 10000"/>
                <a:gd name="connsiteX314" fmla="*/ 5087 w 10000"/>
                <a:gd name="connsiteY314" fmla="*/ 9179 h 10000"/>
                <a:gd name="connsiteX315" fmla="*/ 5100 w 10000"/>
                <a:gd name="connsiteY315" fmla="*/ 9224 h 10000"/>
                <a:gd name="connsiteX316" fmla="*/ 5040 w 10000"/>
                <a:gd name="connsiteY316" fmla="*/ 9240 h 10000"/>
                <a:gd name="connsiteX317" fmla="*/ 5006 w 10000"/>
                <a:gd name="connsiteY317" fmla="*/ 9265 h 10000"/>
                <a:gd name="connsiteX318" fmla="*/ 4779 w 10000"/>
                <a:gd name="connsiteY318" fmla="*/ 9248 h 10000"/>
                <a:gd name="connsiteX319" fmla="*/ 4745 w 10000"/>
                <a:gd name="connsiteY319" fmla="*/ 9197 h 10000"/>
                <a:gd name="connsiteX320" fmla="*/ 4673 w 10000"/>
                <a:gd name="connsiteY320" fmla="*/ 9232 h 10000"/>
                <a:gd name="connsiteX321" fmla="*/ 4522 w 10000"/>
                <a:gd name="connsiteY321" fmla="*/ 9214 h 10000"/>
                <a:gd name="connsiteX322" fmla="*/ 4416 w 10000"/>
                <a:gd name="connsiteY322" fmla="*/ 9240 h 10000"/>
                <a:gd name="connsiteX323" fmla="*/ 4354 w 10000"/>
                <a:gd name="connsiteY323" fmla="*/ 9062 h 10000"/>
                <a:gd name="connsiteX324" fmla="*/ 4295 w 10000"/>
                <a:gd name="connsiteY324" fmla="*/ 9055 h 10000"/>
                <a:gd name="connsiteX325" fmla="*/ 4224 w 10000"/>
                <a:gd name="connsiteY325" fmla="*/ 8945 h 10000"/>
                <a:gd name="connsiteX326" fmla="*/ 4263 w 10000"/>
                <a:gd name="connsiteY326" fmla="*/ 8895 h 10000"/>
                <a:gd name="connsiteX327" fmla="*/ 4344 w 10000"/>
                <a:gd name="connsiteY327" fmla="*/ 8920 h 10000"/>
                <a:gd name="connsiteX328" fmla="*/ 4381 w 10000"/>
                <a:gd name="connsiteY328" fmla="*/ 8860 h 10000"/>
                <a:gd name="connsiteX329" fmla="*/ 4323 w 10000"/>
                <a:gd name="connsiteY329" fmla="*/ 8818 h 10000"/>
                <a:gd name="connsiteX330" fmla="*/ 4354 w 10000"/>
                <a:gd name="connsiteY330" fmla="*/ 8776 h 10000"/>
                <a:gd name="connsiteX331" fmla="*/ 4203 w 10000"/>
                <a:gd name="connsiteY331" fmla="*/ 8693 h 10000"/>
                <a:gd name="connsiteX332" fmla="*/ 4213 w 10000"/>
                <a:gd name="connsiteY332" fmla="*/ 8650 h 10000"/>
                <a:gd name="connsiteX333" fmla="*/ 4120 w 10000"/>
                <a:gd name="connsiteY333" fmla="*/ 8607 h 10000"/>
                <a:gd name="connsiteX334" fmla="*/ 4178 w 10000"/>
                <a:gd name="connsiteY334" fmla="*/ 8559 h 10000"/>
                <a:gd name="connsiteX335" fmla="*/ 4154 w 10000"/>
                <a:gd name="connsiteY335" fmla="*/ 8498 h 10000"/>
                <a:gd name="connsiteX336" fmla="*/ 4048 w 10000"/>
                <a:gd name="connsiteY336" fmla="*/ 8407 h 10000"/>
                <a:gd name="connsiteX337" fmla="*/ 3979 w 10000"/>
                <a:gd name="connsiteY337" fmla="*/ 8329 h 10000"/>
                <a:gd name="connsiteX338" fmla="*/ 3837 w 10000"/>
                <a:gd name="connsiteY338" fmla="*/ 8364 h 10000"/>
                <a:gd name="connsiteX339" fmla="*/ 3756 w 10000"/>
                <a:gd name="connsiteY339" fmla="*/ 8356 h 10000"/>
                <a:gd name="connsiteX340" fmla="*/ 3708 w 10000"/>
                <a:gd name="connsiteY340" fmla="*/ 8431 h 10000"/>
                <a:gd name="connsiteX341" fmla="*/ 3544 w 10000"/>
                <a:gd name="connsiteY341" fmla="*/ 8440 h 10000"/>
                <a:gd name="connsiteX342" fmla="*/ 3482 w 10000"/>
                <a:gd name="connsiteY342" fmla="*/ 8431 h 10000"/>
                <a:gd name="connsiteX343" fmla="*/ 2971 w 10000"/>
                <a:gd name="connsiteY343" fmla="*/ 7999 h 10000"/>
                <a:gd name="connsiteX344" fmla="*/ 2472 w 10000"/>
                <a:gd name="connsiteY344" fmla="*/ 8003 h 10000"/>
                <a:gd name="connsiteX345" fmla="*/ 3319 w 10000"/>
                <a:gd name="connsiteY345" fmla="*/ 8684 h 10000"/>
                <a:gd name="connsiteX346" fmla="*/ 3319 w 10000"/>
                <a:gd name="connsiteY346" fmla="*/ 8750 h 10000"/>
                <a:gd name="connsiteX347" fmla="*/ 3199 w 10000"/>
                <a:gd name="connsiteY347" fmla="*/ 8802 h 10000"/>
                <a:gd name="connsiteX348" fmla="*/ 3070 w 10000"/>
                <a:gd name="connsiteY348" fmla="*/ 8811 h 10000"/>
                <a:gd name="connsiteX349" fmla="*/ 3033 w 10000"/>
                <a:gd name="connsiteY349" fmla="*/ 8785 h 10000"/>
                <a:gd name="connsiteX350" fmla="*/ 2917 w 10000"/>
                <a:gd name="connsiteY350" fmla="*/ 8759 h 10000"/>
                <a:gd name="connsiteX351" fmla="*/ 2850 w 10000"/>
                <a:gd name="connsiteY351" fmla="*/ 8811 h 10000"/>
                <a:gd name="connsiteX352" fmla="*/ 2832 w 10000"/>
                <a:gd name="connsiteY352" fmla="*/ 8860 h 10000"/>
                <a:gd name="connsiteX353" fmla="*/ 2762 w 10000"/>
                <a:gd name="connsiteY353" fmla="*/ 8869 h 10000"/>
                <a:gd name="connsiteX354" fmla="*/ 2751 w 10000"/>
                <a:gd name="connsiteY354" fmla="*/ 8920 h 10000"/>
                <a:gd name="connsiteX355" fmla="*/ 2623 w 10000"/>
                <a:gd name="connsiteY355" fmla="*/ 8802 h 10000"/>
                <a:gd name="connsiteX356" fmla="*/ 2040 w 10000"/>
                <a:gd name="connsiteY356" fmla="*/ 9278 h 10000"/>
                <a:gd name="connsiteX357" fmla="*/ 1182 w 10000"/>
                <a:gd name="connsiteY357" fmla="*/ 9449 h 10000"/>
                <a:gd name="connsiteX358" fmla="*/ 1275 w 10000"/>
                <a:gd name="connsiteY358" fmla="*/ 9779 h 10000"/>
                <a:gd name="connsiteX359" fmla="*/ 647 w 10000"/>
                <a:gd name="connsiteY359" fmla="*/ 9884 h 10000"/>
                <a:gd name="connsiteX360" fmla="*/ 426 w 10000"/>
                <a:gd name="connsiteY360" fmla="*/ 9912 h 10000"/>
                <a:gd name="connsiteX361" fmla="*/ 389 w 10000"/>
                <a:gd name="connsiteY361" fmla="*/ 9998 h 10000"/>
                <a:gd name="connsiteX362" fmla="*/ 238 w 10000"/>
                <a:gd name="connsiteY362" fmla="*/ 9980 h 10000"/>
                <a:gd name="connsiteX363" fmla="*/ 107 w 10000"/>
                <a:gd name="connsiteY363" fmla="*/ 9938 h 10000"/>
                <a:gd name="connsiteX364" fmla="*/ 0 w 10000"/>
                <a:gd name="connsiteY364" fmla="*/ 9964 h 10000"/>
                <a:gd name="connsiteX365" fmla="*/ 602 w 10000"/>
                <a:gd name="connsiteY365" fmla="*/ 6773 h 10000"/>
                <a:gd name="connsiteX366" fmla="*/ 874 w 10000"/>
                <a:gd name="connsiteY366" fmla="*/ 6781 h 10000"/>
                <a:gd name="connsiteX367" fmla="*/ 967 w 10000"/>
                <a:gd name="connsiteY367" fmla="*/ 6807 h 10000"/>
                <a:gd name="connsiteX368" fmla="*/ 1168 w 10000"/>
                <a:gd name="connsiteY368" fmla="*/ 6681 h 10000"/>
                <a:gd name="connsiteX369" fmla="*/ 1275 w 10000"/>
                <a:gd name="connsiteY369" fmla="*/ 6672 h 10000"/>
                <a:gd name="connsiteX370" fmla="*/ 1369 w 10000"/>
                <a:gd name="connsiteY370" fmla="*/ 6597 h 10000"/>
                <a:gd name="connsiteX371" fmla="*/ 1487 w 10000"/>
                <a:gd name="connsiteY371" fmla="*/ 6540 h 10000"/>
                <a:gd name="connsiteX372" fmla="*/ 1605 w 10000"/>
                <a:gd name="connsiteY372" fmla="*/ 6413 h 10000"/>
                <a:gd name="connsiteX373" fmla="*/ 1629 w 10000"/>
                <a:gd name="connsiteY373" fmla="*/ 6337 h 10000"/>
                <a:gd name="connsiteX374" fmla="*/ 1770 w 10000"/>
                <a:gd name="connsiteY374" fmla="*/ 6304 h 10000"/>
                <a:gd name="connsiteX375" fmla="*/ 1936 w 10000"/>
                <a:gd name="connsiteY375" fmla="*/ 6345 h 10000"/>
                <a:gd name="connsiteX376" fmla="*/ 2077 w 10000"/>
                <a:gd name="connsiteY376" fmla="*/ 6329 h 10000"/>
                <a:gd name="connsiteX377" fmla="*/ 2221 w 10000"/>
                <a:gd name="connsiteY377" fmla="*/ 6337 h 10000"/>
                <a:gd name="connsiteX378" fmla="*/ 2470 w 10000"/>
                <a:gd name="connsiteY378" fmla="*/ 6284 h 10000"/>
                <a:gd name="connsiteX379" fmla="*/ 2632 w 10000"/>
                <a:gd name="connsiteY379" fmla="*/ 6159 h 10000"/>
                <a:gd name="connsiteX380" fmla="*/ 2700 w 10000"/>
                <a:gd name="connsiteY380" fmla="*/ 6118 h 10000"/>
                <a:gd name="connsiteX381" fmla="*/ 2811 w 10000"/>
                <a:gd name="connsiteY381" fmla="*/ 6118 h 10000"/>
                <a:gd name="connsiteX382" fmla="*/ 2892 w 10000"/>
                <a:gd name="connsiteY382" fmla="*/ 6051 h 10000"/>
                <a:gd name="connsiteX383" fmla="*/ 2859 w 10000"/>
                <a:gd name="connsiteY383" fmla="*/ 5975 h 10000"/>
                <a:gd name="connsiteX384" fmla="*/ 2882 w 10000"/>
                <a:gd name="connsiteY384" fmla="*/ 5908 h 10000"/>
                <a:gd name="connsiteX385" fmla="*/ 2989 w 10000"/>
                <a:gd name="connsiteY385" fmla="*/ 5782 h 10000"/>
                <a:gd name="connsiteX386" fmla="*/ 3102 w 10000"/>
                <a:gd name="connsiteY386" fmla="*/ 5664 h 10000"/>
                <a:gd name="connsiteX387" fmla="*/ 3449 w 10000"/>
                <a:gd name="connsiteY387" fmla="*/ 5307 h 10000"/>
                <a:gd name="connsiteX388" fmla="*/ 3627 w 10000"/>
                <a:gd name="connsiteY388" fmla="*/ 5435 h 10000"/>
                <a:gd name="connsiteX389" fmla="*/ 3991 w 10000"/>
                <a:gd name="connsiteY389" fmla="*/ 5975 h 10000"/>
                <a:gd name="connsiteX0" fmla="*/ 2780 w 10000"/>
                <a:gd name="connsiteY0" fmla="*/ 5565 h 10000"/>
                <a:gd name="connsiteX1" fmla="*/ 3548 w 10000"/>
                <a:gd name="connsiteY1" fmla="*/ 5039 h 10000"/>
                <a:gd name="connsiteX2" fmla="*/ 3685 w 10000"/>
                <a:gd name="connsiteY2" fmla="*/ 5612 h 10000"/>
                <a:gd name="connsiteX3" fmla="*/ 3696 w 10000"/>
                <a:gd name="connsiteY3" fmla="*/ 5537 h 10000"/>
                <a:gd name="connsiteX4" fmla="*/ 3731 w 10000"/>
                <a:gd name="connsiteY4" fmla="*/ 5487 h 10000"/>
                <a:gd name="connsiteX5" fmla="*/ 3719 w 10000"/>
                <a:gd name="connsiteY5" fmla="*/ 5454 h 10000"/>
                <a:gd name="connsiteX6" fmla="*/ 3837 w 10000"/>
                <a:gd name="connsiteY6" fmla="*/ 5427 h 10000"/>
                <a:gd name="connsiteX7" fmla="*/ 3919 w 10000"/>
                <a:gd name="connsiteY7" fmla="*/ 5495 h 10000"/>
                <a:gd name="connsiteX8" fmla="*/ 4037 w 10000"/>
                <a:gd name="connsiteY8" fmla="*/ 5469 h 10000"/>
                <a:gd name="connsiteX9" fmla="*/ 4074 w 10000"/>
                <a:gd name="connsiteY9" fmla="*/ 5427 h 10000"/>
                <a:gd name="connsiteX10" fmla="*/ 4169 w 10000"/>
                <a:gd name="connsiteY10" fmla="*/ 5411 h 10000"/>
                <a:gd name="connsiteX11" fmla="*/ 4365 w 10000"/>
                <a:gd name="connsiteY11" fmla="*/ 5327 h 10000"/>
                <a:gd name="connsiteX12" fmla="*/ 4555 w 10000"/>
                <a:gd name="connsiteY12" fmla="*/ 5360 h 10000"/>
                <a:gd name="connsiteX13" fmla="*/ 4606 w 10000"/>
                <a:gd name="connsiteY13" fmla="*/ 5343 h 10000"/>
                <a:gd name="connsiteX14" fmla="*/ 4708 w 10000"/>
                <a:gd name="connsiteY14" fmla="*/ 5368 h 10000"/>
                <a:gd name="connsiteX15" fmla="*/ 4758 w 10000"/>
                <a:gd name="connsiteY15" fmla="*/ 5300 h 10000"/>
                <a:gd name="connsiteX16" fmla="*/ 4804 w 10000"/>
                <a:gd name="connsiteY16" fmla="*/ 5334 h 10000"/>
                <a:gd name="connsiteX17" fmla="*/ 4876 w 10000"/>
                <a:gd name="connsiteY17" fmla="*/ 5327 h 10000"/>
                <a:gd name="connsiteX18" fmla="*/ 4957 w 10000"/>
                <a:gd name="connsiteY18" fmla="*/ 5401 h 10000"/>
                <a:gd name="connsiteX19" fmla="*/ 5050 w 10000"/>
                <a:gd name="connsiteY19" fmla="*/ 5393 h 10000"/>
                <a:gd name="connsiteX20" fmla="*/ 5135 w 10000"/>
                <a:gd name="connsiteY20" fmla="*/ 5427 h 10000"/>
                <a:gd name="connsiteX21" fmla="*/ 5170 w 10000"/>
                <a:gd name="connsiteY21" fmla="*/ 5401 h 10000"/>
                <a:gd name="connsiteX22" fmla="*/ 4438 w 10000"/>
                <a:gd name="connsiteY22" fmla="*/ 5883 h 10000"/>
                <a:gd name="connsiteX23" fmla="*/ 3897 w 10000"/>
                <a:gd name="connsiteY23" fmla="*/ 5893 h 10000"/>
                <a:gd name="connsiteX24" fmla="*/ 2964 w 10000"/>
                <a:gd name="connsiteY24" fmla="*/ 8016 h 10000"/>
                <a:gd name="connsiteX25" fmla="*/ 5536 w 10000"/>
                <a:gd name="connsiteY25" fmla="*/ 5351 h 10000"/>
                <a:gd name="connsiteX26" fmla="*/ 5536 w 10000"/>
                <a:gd name="connsiteY26" fmla="*/ 5209 h 10000"/>
                <a:gd name="connsiteX27" fmla="*/ 5492 w 10000"/>
                <a:gd name="connsiteY27" fmla="*/ 5192 h 10000"/>
                <a:gd name="connsiteX28" fmla="*/ 5455 w 10000"/>
                <a:gd name="connsiteY28" fmla="*/ 5091 h 10000"/>
                <a:gd name="connsiteX29" fmla="*/ 5385 w 10000"/>
                <a:gd name="connsiteY29" fmla="*/ 4990 h 10000"/>
                <a:gd name="connsiteX30" fmla="*/ 5276 w 10000"/>
                <a:gd name="connsiteY30" fmla="*/ 4948 h 10000"/>
                <a:gd name="connsiteX31" fmla="*/ 5263 w 10000"/>
                <a:gd name="connsiteY31" fmla="*/ 4899 h 10000"/>
                <a:gd name="connsiteX32" fmla="*/ 5112 w 10000"/>
                <a:gd name="connsiteY32" fmla="*/ 4806 h 10000"/>
                <a:gd name="connsiteX33" fmla="*/ 5122 w 10000"/>
                <a:gd name="connsiteY33" fmla="*/ 4770 h 10000"/>
                <a:gd name="connsiteX34" fmla="*/ 4971 w 10000"/>
                <a:gd name="connsiteY34" fmla="*/ 4722 h 10000"/>
                <a:gd name="connsiteX35" fmla="*/ 4957 w 10000"/>
                <a:gd name="connsiteY35" fmla="*/ 4627 h 10000"/>
                <a:gd name="connsiteX36" fmla="*/ 4700 w 10000"/>
                <a:gd name="connsiteY36" fmla="*/ 4544 h 10000"/>
                <a:gd name="connsiteX37" fmla="*/ 4555 w 10000"/>
                <a:gd name="connsiteY37" fmla="*/ 4368 h 10000"/>
                <a:gd name="connsiteX38" fmla="*/ 4344 w 10000"/>
                <a:gd name="connsiteY38" fmla="*/ 4360 h 10000"/>
                <a:gd name="connsiteX39" fmla="*/ 4272 w 10000"/>
                <a:gd name="connsiteY39" fmla="*/ 4325 h 10000"/>
                <a:gd name="connsiteX40" fmla="*/ 4169 w 10000"/>
                <a:gd name="connsiteY40" fmla="*/ 4350 h 10000"/>
                <a:gd name="connsiteX41" fmla="*/ 4002 w 10000"/>
                <a:gd name="connsiteY41" fmla="*/ 4350 h 10000"/>
                <a:gd name="connsiteX42" fmla="*/ 3764 w 10000"/>
                <a:gd name="connsiteY42" fmla="*/ 4552 h 10000"/>
                <a:gd name="connsiteX43" fmla="*/ 3685 w 10000"/>
                <a:gd name="connsiteY43" fmla="*/ 4646 h 10000"/>
                <a:gd name="connsiteX44" fmla="*/ 3472 w 10000"/>
                <a:gd name="connsiteY44" fmla="*/ 4501 h 10000"/>
                <a:gd name="connsiteX45" fmla="*/ 3319 w 10000"/>
                <a:gd name="connsiteY45" fmla="*/ 4442 h 10000"/>
                <a:gd name="connsiteX46" fmla="*/ 3164 w 10000"/>
                <a:gd name="connsiteY46" fmla="*/ 4450 h 10000"/>
                <a:gd name="connsiteX47" fmla="*/ 3010 w 10000"/>
                <a:gd name="connsiteY47" fmla="*/ 4492 h 10000"/>
                <a:gd name="connsiteX48" fmla="*/ 2882 w 10000"/>
                <a:gd name="connsiteY48" fmla="*/ 4460 h 10000"/>
                <a:gd name="connsiteX49" fmla="*/ 2762 w 10000"/>
                <a:gd name="connsiteY49" fmla="*/ 4509 h 10000"/>
                <a:gd name="connsiteX50" fmla="*/ 2646 w 10000"/>
                <a:gd name="connsiteY50" fmla="*/ 4610 h 10000"/>
                <a:gd name="connsiteX51" fmla="*/ 2373 w 10000"/>
                <a:gd name="connsiteY51" fmla="*/ 4426 h 10000"/>
                <a:gd name="connsiteX52" fmla="*/ 2338 w 10000"/>
                <a:gd name="connsiteY52" fmla="*/ 4239 h 10000"/>
                <a:gd name="connsiteX53" fmla="*/ 2551 w 10000"/>
                <a:gd name="connsiteY53" fmla="*/ 4165 h 10000"/>
                <a:gd name="connsiteX54" fmla="*/ 2538 w 10000"/>
                <a:gd name="connsiteY54" fmla="*/ 3963 h 10000"/>
                <a:gd name="connsiteX55" fmla="*/ 2739 w 10000"/>
                <a:gd name="connsiteY55" fmla="*/ 3728 h 10000"/>
                <a:gd name="connsiteX56" fmla="*/ 2718 w 10000"/>
                <a:gd name="connsiteY56" fmla="*/ 3685 h 10000"/>
                <a:gd name="connsiteX57" fmla="*/ 3199 w 10000"/>
                <a:gd name="connsiteY57" fmla="*/ 2912 h 10000"/>
                <a:gd name="connsiteX58" fmla="*/ 3460 w 10000"/>
                <a:gd name="connsiteY58" fmla="*/ 3030 h 10000"/>
                <a:gd name="connsiteX59" fmla="*/ 3613 w 10000"/>
                <a:gd name="connsiteY59" fmla="*/ 3080 h 10000"/>
                <a:gd name="connsiteX60" fmla="*/ 3764 w 10000"/>
                <a:gd name="connsiteY60" fmla="*/ 3080 h 10000"/>
                <a:gd name="connsiteX61" fmla="*/ 4002 w 10000"/>
                <a:gd name="connsiteY61" fmla="*/ 3174 h 10000"/>
                <a:gd name="connsiteX62" fmla="*/ 4037 w 10000"/>
                <a:gd name="connsiteY62" fmla="*/ 3113 h 10000"/>
                <a:gd name="connsiteX63" fmla="*/ 4192 w 10000"/>
                <a:gd name="connsiteY63" fmla="*/ 3097 h 10000"/>
                <a:gd name="connsiteX64" fmla="*/ 4323 w 10000"/>
                <a:gd name="connsiteY64" fmla="*/ 2997 h 10000"/>
                <a:gd name="connsiteX65" fmla="*/ 4485 w 10000"/>
                <a:gd name="connsiteY65" fmla="*/ 2920 h 10000"/>
                <a:gd name="connsiteX66" fmla="*/ 4555 w 10000"/>
                <a:gd name="connsiteY66" fmla="*/ 2843 h 10000"/>
                <a:gd name="connsiteX67" fmla="*/ 4804 w 10000"/>
                <a:gd name="connsiteY67" fmla="*/ 2793 h 10000"/>
                <a:gd name="connsiteX68" fmla="*/ 4936 w 10000"/>
                <a:gd name="connsiteY68" fmla="*/ 2800 h 10000"/>
                <a:gd name="connsiteX69" fmla="*/ 5040 w 10000"/>
                <a:gd name="connsiteY69" fmla="*/ 2726 h 10000"/>
                <a:gd name="connsiteX70" fmla="*/ 5122 w 10000"/>
                <a:gd name="connsiteY70" fmla="*/ 2624 h 10000"/>
                <a:gd name="connsiteX71" fmla="*/ 5087 w 10000"/>
                <a:gd name="connsiteY71" fmla="*/ 2608 h 10000"/>
                <a:gd name="connsiteX72" fmla="*/ 5122 w 10000"/>
                <a:gd name="connsiteY72" fmla="*/ 2499 h 10000"/>
                <a:gd name="connsiteX73" fmla="*/ 4982 w 10000"/>
                <a:gd name="connsiteY73" fmla="*/ 2499 h 10000"/>
                <a:gd name="connsiteX74" fmla="*/ 5050 w 10000"/>
                <a:gd name="connsiteY74" fmla="*/ 2407 h 10000"/>
                <a:gd name="connsiteX75" fmla="*/ 5066 w 10000"/>
                <a:gd name="connsiteY75" fmla="*/ 2297 h 10000"/>
                <a:gd name="connsiteX76" fmla="*/ 5122 w 10000"/>
                <a:gd name="connsiteY76" fmla="*/ 2271 h 10000"/>
                <a:gd name="connsiteX77" fmla="*/ 5228 w 10000"/>
                <a:gd name="connsiteY77" fmla="*/ 2163 h 10000"/>
                <a:gd name="connsiteX78" fmla="*/ 5216 w 10000"/>
                <a:gd name="connsiteY78" fmla="*/ 2078 h 10000"/>
                <a:gd name="connsiteX79" fmla="*/ 5304 w 10000"/>
                <a:gd name="connsiteY79" fmla="*/ 1984 h 10000"/>
                <a:gd name="connsiteX80" fmla="*/ 5397 w 10000"/>
                <a:gd name="connsiteY80" fmla="*/ 1927 h 10000"/>
                <a:gd name="connsiteX81" fmla="*/ 5432 w 10000"/>
                <a:gd name="connsiteY81" fmla="*/ 1827 h 10000"/>
                <a:gd name="connsiteX82" fmla="*/ 5420 w 10000"/>
                <a:gd name="connsiteY82" fmla="*/ 1793 h 10000"/>
                <a:gd name="connsiteX83" fmla="*/ 5503 w 10000"/>
                <a:gd name="connsiteY83" fmla="*/ 1725 h 10000"/>
                <a:gd name="connsiteX84" fmla="*/ 5621 w 10000"/>
                <a:gd name="connsiteY84" fmla="*/ 1523 h 10000"/>
                <a:gd name="connsiteX85" fmla="*/ 5656 w 10000"/>
                <a:gd name="connsiteY85" fmla="*/ 1405 h 10000"/>
                <a:gd name="connsiteX86" fmla="*/ 5716 w 10000"/>
                <a:gd name="connsiteY86" fmla="*/ 1413 h 10000"/>
                <a:gd name="connsiteX87" fmla="*/ 5878 w 10000"/>
                <a:gd name="connsiteY87" fmla="*/ 1280 h 10000"/>
                <a:gd name="connsiteX88" fmla="*/ 6067 w 10000"/>
                <a:gd name="connsiteY88" fmla="*/ 1202 h 10000"/>
                <a:gd name="connsiteX89" fmla="*/ 6089 w 10000"/>
                <a:gd name="connsiteY89" fmla="*/ 1111 h 10000"/>
                <a:gd name="connsiteX90" fmla="*/ 6163 w 10000"/>
                <a:gd name="connsiteY90" fmla="*/ 1011 h 10000"/>
                <a:gd name="connsiteX91" fmla="*/ 6139 w 10000"/>
                <a:gd name="connsiteY91" fmla="*/ 933 h 10000"/>
                <a:gd name="connsiteX92" fmla="*/ 6045 w 10000"/>
                <a:gd name="connsiteY92" fmla="*/ 867 h 10000"/>
                <a:gd name="connsiteX93" fmla="*/ 6089 w 10000"/>
                <a:gd name="connsiteY93" fmla="*/ 782 h 10000"/>
                <a:gd name="connsiteX94" fmla="*/ 6089 w 10000"/>
                <a:gd name="connsiteY94" fmla="*/ 680 h 10000"/>
                <a:gd name="connsiteX95" fmla="*/ 5915 w 10000"/>
                <a:gd name="connsiteY95" fmla="*/ 598 h 10000"/>
                <a:gd name="connsiteX96" fmla="*/ 5739 w 10000"/>
                <a:gd name="connsiteY96" fmla="*/ 646 h 10000"/>
                <a:gd name="connsiteX97" fmla="*/ 5656 w 10000"/>
                <a:gd name="connsiteY97" fmla="*/ 646 h 10000"/>
                <a:gd name="connsiteX98" fmla="*/ 5621 w 10000"/>
                <a:gd name="connsiteY98" fmla="*/ 589 h 10000"/>
                <a:gd name="connsiteX99" fmla="*/ 5621 w 10000"/>
                <a:gd name="connsiteY99" fmla="*/ 481 h 10000"/>
                <a:gd name="connsiteX100" fmla="*/ 5845 w 10000"/>
                <a:gd name="connsiteY100" fmla="*/ 368 h 10000"/>
                <a:gd name="connsiteX101" fmla="*/ 5915 w 10000"/>
                <a:gd name="connsiteY101" fmla="*/ 278 h 10000"/>
                <a:gd name="connsiteX102" fmla="*/ 6056 w 10000"/>
                <a:gd name="connsiteY102" fmla="*/ 202 h 10000"/>
                <a:gd name="connsiteX103" fmla="*/ 6186 w 10000"/>
                <a:gd name="connsiteY103" fmla="*/ 60 h 10000"/>
                <a:gd name="connsiteX104" fmla="*/ 6280 w 10000"/>
                <a:gd name="connsiteY104" fmla="*/ 33 h 10000"/>
                <a:gd name="connsiteX105" fmla="*/ 6410 w 10000"/>
                <a:gd name="connsiteY105" fmla="*/ 49 h 10000"/>
                <a:gd name="connsiteX106" fmla="*/ 6683 w 10000"/>
                <a:gd name="connsiteY106" fmla="*/ 0 h 10000"/>
                <a:gd name="connsiteX107" fmla="*/ 6812 w 10000"/>
                <a:gd name="connsiteY107" fmla="*/ 83 h 10000"/>
                <a:gd name="connsiteX108" fmla="*/ 6799 w 10000"/>
                <a:gd name="connsiteY108" fmla="*/ 144 h 10000"/>
                <a:gd name="connsiteX109" fmla="*/ 6861 w 10000"/>
                <a:gd name="connsiteY109" fmla="*/ 170 h 10000"/>
                <a:gd name="connsiteX110" fmla="*/ 6905 w 10000"/>
                <a:gd name="connsiteY110" fmla="*/ 227 h 10000"/>
                <a:gd name="connsiteX111" fmla="*/ 6835 w 10000"/>
                <a:gd name="connsiteY111" fmla="*/ 293 h 10000"/>
                <a:gd name="connsiteX112" fmla="*/ 6741 w 10000"/>
                <a:gd name="connsiteY112" fmla="*/ 447 h 10000"/>
                <a:gd name="connsiteX113" fmla="*/ 6590 w 10000"/>
                <a:gd name="connsiteY113" fmla="*/ 564 h 10000"/>
                <a:gd name="connsiteX114" fmla="*/ 6447 w 10000"/>
                <a:gd name="connsiteY114" fmla="*/ 631 h 10000"/>
                <a:gd name="connsiteX115" fmla="*/ 6555 w 10000"/>
                <a:gd name="connsiteY115" fmla="*/ 657 h 10000"/>
                <a:gd name="connsiteX116" fmla="*/ 6694 w 10000"/>
                <a:gd name="connsiteY116" fmla="*/ 759 h 10000"/>
                <a:gd name="connsiteX117" fmla="*/ 6789 w 10000"/>
                <a:gd name="connsiteY117" fmla="*/ 767 h 10000"/>
                <a:gd name="connsiteX118" fmla="*/ 6835 w 10000"/>
                <a:gd name="connsiteY118" fmla="*/ 875 h 10000"/>
                <a:gd name="connsiteX119" fmla="*/ 6928 w 10000"/>
                <a:gd name="connsiteY119" fmla="*/ 899 h 10000"/>
                <a:gd name="connsiteX120" fmla="*/ 7002 w 10000"/>
                <a:gd name="connsiteY120" fmla="*/ 890 h 10000"/>
                <a:gd name="connsiteX121" fmla="*/ 7143 w 10000"/>
                <a:gd name="connsiteY121" fmla="*/ 725 h 10000"/>
                <a:gd name="connsiteX122" fmla="*/ 7273 w 10000"/>
                <a:gd name="connsiteY122" fmla="*/ 742 h 10000"/>
                <a:gd name="connsiteX123" fmla="*/ 7294 w 10000"/>
                <a:gd name="connsiteY123" fmla="*/ 790 h 10000"/>
                <a:gd name="connsiteX124" fmla="*/ 7389 w 10000"/>
                <a:gd name="connsiteY124" fmla="*/ 850 h 10000"/>
                <a:gd name="connsiteX125" fmla="*/ 7389 w 10000"/>
                <a:gd name="connsiteY125" fmla="*/ 890 h 10000"/>
                <a:gd name="connsiteX126" fmla="*/ 7472 w 10000"/>
                <a:gd name="connsiteY126" fmla="*/ 917 h 10000"/>
                <a:gd name="connsiteX127" fmla="*/ 7590 w 10000"/>
                <a:gd name="connsiteY127" fmla="*/ 917 h 10000"/>
                <a:gd name="connsiteX128" fmla="*/ 7603 w 10000"/>
                <a:gd name="connsiteY128" fmla="*/ 993 h 10000"/>
                <a:gd name="connsiteX129" fmla="*/ 7499 w 10000"/>
                <a:gd name="connsiteY129" fmla="*/ 1028 h 10000"/>
                <a:gd name="connsiteX130" fmla="*/ 7590 w 10000"/>
                <a:gd name="connsiteY130" fmla="*/ 1356 h 10000"/>
                <a:gd name="connsiteX131" fmla="*/ 7687 w 10000"/>
                <a:gd name="connsiteY131" fmla="*/ 1505 h 10000"/>
                <a:gd name="connsiteX132" fmla="*/ 7661 w 10000"/>
                <a:gd name="connsiteY132" fmla="*/ 1575 h 10000"/>
                <a:gd name="connsiteX133" fmla="*/ 7744 w 10000"/>
                <a:gd name="connsiteY133" fmla="*/ 1649 h 10000"/>
                <a:gd name="connsiteX134" fmla="*/ 7758 w 10000"/>
                <a:gd name="connsiteY134" fmla="*/ 1700 h 10000"/>
                <a:gd name="connsiteX135" fmla="*/ 7980 w 10000"/>
                <a:gd name="connsiteY135" fmla="*/ 1757 h 10000"/>
                <a:gd name="connsiteX136" fmla="*/ 8254 w 10000"/>
                <a:gd name="connsiteY136" fmla="*/ 1708 h 10000"/>
                <a:gd name="connsiteX137" fmla="*/ 8286 w 10000"/>
                <a:gd name="connsiteY137" fmla="*/ 1641 h 10000"/>
                <a:gd name="connsiteX138" fmla="*/ 8381 w 10000"/>
                <a:gd name="connsiteY138" fmla="*/ 1665 h 10000"/>
                <a:gd name="connsiteX139" fmla="*/ 8441 w 10000"/>
                <a:gd name="connsiteY139" fmla="*/ 1725 h 10000"/>
                <a:gd name="connsiteX140" fmla="*/ 8586 w 10000"/>
                <a:gd name="connsiteY140" fmla="*/ 1683 h 10000"/>
                <a:gd name="connsiteX141" fmla="*/ 8667 w 10000"/>
                <a:gd name="connsiteY141" fmla="*/ 1683 h 10000"/>
                <a:gd name="connsiteX142" fmla="*/ 8785 w 10000"/>
                <a:gd name="connsiteY142" fmla="*/ 1749 h 10000"/>
                <a:gd name="connsiteX143" fmla="*/ 8853 w 10000"/>
                <a:gd name="connsiteY143" fmla="*/ 1657 h 10000"/>
                <a:gd name="connsiteX144" fmla="*/ 8996 w 10000"/>
                <a:gd name="connsiteY144" fmla="*/ 1700 h 10000"/>
                <a:gd name="connsiteX145" fmla="*/ 9070 w 10000"/>
                <a:gd name="connsiteY145" fmla="*/ 1649 h 10000"/>
                <a:gd name="connsiteX146" fmla="*/ 9126 w 10000"/>
                <a:gd name="connsiteY146" fmla="*/ 1657 h 10000"/>
                <a:gd name="connsiteX147" fmla="*/ 9184 w 10000"/>
                <a:gd name="connsiteY147" fmla="*/ 1609 h 10000"/>
                <a:gd name="connsiteX148" fmla="*/ 9174 w 10000"/>
                <a:gd name="connsiteY148" fmla="*/ 1557 h 10000"/>
                <a:gd name="connsiteX149" fmla="*/ 9257 w 10000"/>
                <a:gd name="connsiteY149" fmla="*/ 1531 h 10000"/>
                <a:gd name="connsiteX150" fmla="*/ 9315 w 10000"/>
                <a:gd name="connsiteY150" fmla="*/ 1447 h 10000"/>
                <a:gd name="connsiteX151" fmla="*/ 9484 w 10000"/>
                <a:gd name="connsiteY151" fmla="*/ 1456 h 10000"/>
                <a:gd name="connsiteX152" fmla="*/ 9729 w 10000"/>
                <a:gd name="connsiteY152" fmla="*/ 1700 h 10000"/>
                <a:gd name="connsiteX153" fmla="*/ 9775 w 10000"/>
                <a:gd name="connsiteY153" fmla="*/ 1784 h 10000"/>
                <a:gd name="connsiteX154" fmla="*/ 9942 w 10000"/>
                <a:gd name="connsiteY154" fmla="*/ 1894 h 10000"/>
                <a:gd name="connsiteX155" fmla="*/ 10000 w 10000"/>
                <a:gd name="connsiteY155" fmla="*/ 1994 h 10000"/>
                <a:gd name="connsiteX156" fmla="*/ 9870 w 10000"/>
                <a:gd name="connsiteY156" fmla="*/ 2130 h 10000"/>
                <a:gd name="connsiteX157" fmla="*/ 9775 w 10000"/>
                <a:gd name="connsiteY157" fmla="*/ 2180 h 10000"/>
                <a:gd name="connsiteX158" fmla="*/ 9824 w 10000"/>
                <a:gd name="connsiteY158" fmla="*/ 2323 h 10000"/>
                <a:gd name="connsiteX159" fmla="*/ 9679 w 10000"/>
                <a:gd name="connsiteY159" fmla="*/ 2433 h 10000"/>
                <a:gd name="connsiteX160" fmla="*/ 9598 w 10000"/>
                <a:gd name="connsiteY160" fmla="*/ 2458 h 10000"/>
                <a:gd name="connsiteX161" fmla="*/ 9598 w 10000"/>
                <a:gd name="connsiteY161" fmla="*/ 2533 h 10000"/>
                <a:gd name="connsiteX162" fmla="*/ 9493 w 10000"/>
                <a:gd name="connsiteY162" fmla="*/ 2677 h 10000"/>
                <a:gd name="connsiteX163" fmla="*/ 9422 w 10000"/>
                <a:gd name="connsiteY163" fmla="*/ 2685 h 10000"/>
                <a:gd name="connsiteX164" fmla="*/ 9435 w 10000"/>
                <a:gd name="connsiteY164" fmla="*/ 2785 h 10000"/>
                <a:gd name="connsiteX165" fmla="*/ 9371 w 10000"/>
                <a:gd name="connsiteY165" fmla="*/ 2860 h 10000"/>
                <a:gd name="connsiteX166" fmla="*/ 9389 w 10000"/>
                <a:gd name="connsiteY166" fmla="*/ 3198 h 10000"/>
                <a:gd name="connsiteX167" fmla="*/ 9422 w 10000"/>
                <a:gd name="connsiteY167" fmla="*/ 3223 h 10000"/>
                <a:gd name="connsiteX168" fmla="*/ 9410 w 10000"/>
                <a:gd name="connsiteY168" fmla="*/ 3333 h 10000"/>
                <a:gd name="connsiteX169" fmla="*/ 9389 w 10000"/>
                <a:gd name="connsiteY169" fmla="*/ 3433 h 10000"/>
                <a:gd name="connsiteX170" fmla="*/ 9304 w 10000"/>
                <a:gd name="connsiteY170" fmla="*/ 3483 h 10000"/>
                <a:gd name="connsiteX171" fmla="*/ 9151 w 10000"/>
                <a:gd name="connsiteY171" fmla="*/ 3442 h 10000"/>
                <a:gd name="connsiteX172" fmla="*/ 9081 w 10000"/>
                <a:gd name="connsiteY172" fmla="*/ 3501 h 10000"/>
                <a:gd name="connsiteX173" fmla="*/ 9091 w 10000"/>
                <a:gd name="connsiteY173" fmla="*/ 3551 h 10000"/>
                <a:gd name="connsiteX174" fmla="*/ 9042 w 10000"/>
                <a:gd name="connsiteY174" fmla="*/ 3651 h 10000"/>
                <a:gd name="connsiteX175" fmla="*/ 8961 w 10000"/>
                <a:gd name="connsiteY175" fmla="*/ 3720 h 10000"/>
                <a:gd name="connsiteX176" fmla="*/ 8938 w 10000"/>
                <a:gd name="connsiteY176" fmla="*/ 3838 h 10000"/>
                <a:gd name="connsiteX177" fmla="*/ 8880 w 10000"/>
                <a:gd name="connsiteY177" fmla="*/ 3939 h 10000"/>
                <a:gd name="connsiteX178" fmla="*/ 8890 w 10000"/>
                <a:gd name="connsiteY178" fmla="*/ 4006 h 10000"/>
                <a:gd name="connsiteX179" fmla="*/ 8867 w 10000"/>
                <a:gd name="connsiteY179" fmla="*/ 4074 h 10000"/>
                <a:gd name="connsiteX180" fmla="*/ 8913 w 10000"/>
                <a:gd name="connsiteY180" fmla="*/ 4132 h 10000"/>
                <a:gd name="connsiteX181" fmla="*/ 8843 w 10000"/>
                <a:gd name="connsiteY181" fmla="*/ 4224 h 10000"/>
                <a:gd name="connsiteX182" fmla="*/ 8726 w 10000"/>
                <a:gd name="connsiteY182" fmla="*/ 4082 h 10000"/>
                <a:gd name="connsiteX183" fmla="*/ 8726 w 10000"/>
                <a:gd name="connsiteY183" fmla="*/ 3972 h 10000"/>
                <a:gd name="connsiteX184" fmla="*/ 8691 w 10000"/>
                <a:gd name="connsiteY184" fmla="*/ 3955 h 10000"/>
                <a:gd name="connsiteX185" fmla="*/ 8547 w 10000"/>
                <a:gd name="connsiteY185" fmla="*/ 4030 h 10000"/>
                <a:gd name="connsiteX186" fmla="*/ 8323 w 10000"/>
                <a:gd name="connsiteY186" fmla="*/ 4207 h 10000"/>
                <a:gd name="connsiteX187" fmla="*/ 8193 w 10000"/>
                <a:gd name="connsiteY187" fmla="*/ 4334 h 10000"/>
                <a:gd name="connsiteX188" fmla="*/ 7992 w 10000"/>
                <a:gd name="connsiteY188" fmla="*/ 4401 h 10000"/>
                <a:gd name="connsiteX189" fmla="*/ 7920 w 10000"/>
                <a:gd name="connsiteY189" fmla="*/ 4501 h 10000"/>
                <a:gd name="connsiteX190" fmla="*/ 7863 w 10000"/>
                <a:gd name="connsiteY190" fmla="*/ 4535 h 10000"/>
                <a:gd name="connsiteX191" fmla="*/ 7638 w 10000"/>
                <a:gd name="connsiteY191" fmla="*/ 4627 h 10000"/>
                <a:gd name="connsiteX192" fmla="*/ 7449 w 10000"/>
                <a:gd name="connsiteY192" fmla="*/ 4737 h 10000"/>
                <a:gd name="connsiteX193" fmla="*/ 7404 w 10000"/>
                <a:gd name="connsiteY193" fmla="*/ 4823 h 10000"/>
                <a:gd name="connsiteX194" fmla="*/ 7330 w 10000"/>
                <a:gd name="connsiteY194" fmla="*/ 4863 h 10000"/>
                <a:gd name="connsiteX195" fmla="*/ 7426 w 10000"/>
                <a:gd name="connsiteY195" fmla="*/ 4972 h 10000"/>
                <a:gd name="connsiteX196" fmla="*/ 7520 w 10000"/>
                <a:gd name="connsiteY196" fmla="*/ 5056 h 10000"/>
                <a:gd name="connsiteX197" fmla="*/ 7650 w 10000"/>
                <a:gd name="connsiteY197" fmla="*/ 5091 h 10000"/>
                <a:gd name="connsiteX198" fmla="*/ 7603 w 10000"/>
                <a:gd name="connsiteY198" fmla="*/ 5150 h 10000"/>
                <a:gd name="connsiteX199" fmla="*/ 7696 w 10000"/>
                <a:gd name="connsiteY199" fmla="*/ 5167 h 10000"/>
                <a:gd name="connsiteX200" fmla="*/ 7696 w 10000"/>
                <a:gd name="connsiteY200" fmla="*/ 5267 h 10000"/>
                <a:gd name="connsiteX201" fmla="*/ 7768 w 10000"/>
                <a:gd name="connsiteY201" fmla="*/ 5343 h 10000"/>
                <a:gd name="connsiteX202" fmla="*/ 7884 w 10000"/>
                <a:gd name="connsiteY202" fmla="*/ 5327 h 10000"/>
                <a:gd name="connsiteX203" fmla="*/ 7934 w 10000"/>
                <a:gd name="connsiteY203" fmla="*/ 5243 h 10000"/>
                <a:gd name="connsiteX204" fmla="*/ 8027 w 10000"/>
                <a:gd name="connsiteY204" fmla="*/ 5234 h 10000"/>
                <a:gd name="connsiteX205" fmla="*/ 8038 w 10000"/>
                <a:gd name="connsiteY205" fmla="*/ 5167 h 10000"/>
                <a:gd name="connsiteX206" fmla="*/ 8159 w 10000"/>
                <a:gd name="connsiteY206" fmla="*/ 5167 h 10000"/>
                <a:gd name="connsiteX207" fmla="*/ 8110 w 10000"/>
                <a:gd name="connsiteY207" fmla="*/ 5251 h 10000"/>
                <a:gd name="connsiteX208" fmla="*/ 8226 w 10000"/>
                <a:gd name="connsiteY208" fmla="*/ 5292 h 10000"/>
                <a:gd name="connsiteX209" fmla="*/ 8205 w 10000"/>
                <a:gd name="connsiteY209" fmla="*/ 5368 h 10000"/>
                <a:gd name="connsiteX210" fmla="*/ 8027 w 10000"/>
                <a:gd name="connsiteY210" fmla="*/ 5377 h 10000"/>
                <a:gd name="connsiteX211" fmla="*/ 7899 w 10000"/>
                <a:gd name="connsiteY211" fmla="*/ 5427 h 10000"/>
                <a:gd name="connsiteX212" fmla="*/ 7782 w 10000"/>
                <a:gd name="connsiteY212" fmla="*/ 5454 h 10000"/>
                <a:gd name="connsiteX213" fmla="*/ 7782 w 10000"/>
                <a:gd name="connsiteY213" fmla="*/ 5571 h 10000"/>
                <a:gd name="connsiteX214" fmla="*/ 7899 w 10000"/>
                <a:gd name="connsiteY214" fmla="*/ 5698 h 10000"/>
                <a:gd name="connsiteX215" fmla="*/ 7803 w 10000"/>
                <a:gd name="connsiteY215" fmla="*/ 5815 h 10000"/>
                <a:gd name="connsiteX216" fmla="*/ 7613 w 10000"/>
                <a:gd name="connsiteY216" fmla="*/ 5830 h 10000"/>
                <a:gd name="connsiteX217" fmla="*/ 7638 w 10000"/>
                <a:gd name="connsiteY217" fmla="*/ 5965 h 10000"/>
                <a:gd name="connsiteX218" fmla="*/ 7627 w 10000"/>
                <a:gd name="connsiteY218" fmla="*/ 6051 h 10000"/>
                <a:gd name="connsiteX219" fmla="*/ 7567 w 10000"/>
                <a:gd name="connsiteY219" fmla="*/ 6092 h 10000"/>
                <a:gd name="connsiteX220" fmla="*/ 7449 w 10000"/>
                <a:gd name="connsiteY220" fmla="*/ 6058 h 10000"/>
                <a:gd name="connsiteX221" fmla="*/ 7345 w 10000"/>
                <a:gd name="connsiteY221" fmla="*/ 5949 h 10000"/>
                <a:gd name="connsiteX222" fmla="*/ 7226 w 10000"/>
                <a:gd name="connsiteY222" fmla="*/ 6034 h 10000"/>
                <a:gd name="connsiteX223" fmla="*/ 7108 w 10000"/>
                <a:gd name="connsiteY223" fmla="*/ 5975 h 10000"/>
                <a:gd name="connsiteX224" fmla="*/ 7095 w 10000"/>
                <a:gd name="connsiteY224" fmla="*/ 5942 h 10000"/>
                <a:gd name="connsiteX225" fmla="*/ 6928 w 10000"/>
                <a:gd name="connsiteY225" fmla="*/ 5865 h 10000"/>
                <a:gd name="connsiteX226" fmla="*/ 6882 w 10000"/>
                <a:gd name="connsiteY226" fmla="*/ 5882 h 10000"/>
                <a:gd name="connsiteX227" fmla="*/ 6905 w 10000"/>
                <a:gd name="connsiteY227" fmla="*/ 5975 h 10000"/>
                <a:gd name="connsiteX228" fmla="*/ 6812 w 10000"/>
                <a:gd name="connsiteY228" fmla="*/ 6092 h 10000"/>
                <a:gd name="connsiteX229" fmla="*/ 6882 w 10000"/>
                <a:gd name="connsiteY229" fmla="*/ 6118 h 10000"/>
                <a:gd name="connsiteX230" fmla="*/ 7014 w 10000"/>
                <a:gd name="connsiteY230" fmla="*/ 6100 h 10000"/>
                <a:gd name="connsiteX231" fmla="*/ 7037 w 10000"/>
                <a:gd name="connsiteY231" fmla="*/ 6142 h 10000"/>
                <a:gd name="connsiteX232" fmla="*/ 7014 w 10000"/>
                <a:gd name="connsiteY232" fmla="*/ 6194 h 10000"/>
                <a:gd name="connsiteX233" fmla="*/ 7060 w 10000"/>
                <a:gd name="connsiteY233" fmla="*/ 6260 h 10000"/>
                <a:gd name="connsiteX234" fmla="*/ 7166 w 10000"/>
                <a:gd name="connsiteY234" fmla="*/ 6304 h 10000"/>
                <a:gd name="connsiteX235" fmla="*/ 7143 w 10000"/>
                <a:gd name="connsiteY235" fmla="*/ 6405 h 10000"/>
                <a:gd name="connsiteX236" fmla="*/ 7213 w 10000"/>
                <a:gd name="connsiteY236" fmla="*/ 6455 h 10000"/>
                <a:gd name="connsiteX237" fmla="*/ 7129 w 10000"/>
                <a:gd name="connsiteY237" fmla="*/ 6505 h 10000"/>
                <a:gd name="connsiteX238" fmla="*/ 7108 w 10000"/>
                <a:gd name="connsiteY238" fmla="*/ 6689 h 10000"/>
                <a:gd name="connsiteX239" fmla="*/ 7060 w 10000"/>
                <a:gd name="connsiteY239" fmla="*/ 6697 h 10000"/>
                <a:gd name="connsiteX240" fmla="*/ 7118 w 10000"/>
                <a:gd name="connsiteY240" fmla="*/ 6781 h 10000"/>
                <a:gd name="connsiteX241" fmla="*/ 7129 w 10000"/>
                <a:gd name="connsiteY241" fmla="*/ 6924 h 10000"/>
                <a:gd name="connsiteX242" fmla="*/ 7189 w 10000"/>
                <a:gd name="connsiteY242" fmla="*/ 6958 h 10000"/>
                <a:gd name="connsiteX243" fmla="*/ 7203 w 10000"/>
                <a:gd name="connsiteY243" fmla="*/ 7002 h 10000"/>
                <a:gd name="connsiteX244" fmla="*/ 7249 w 10000"/>
                <a:gd name="connsiteY244" fmla="*/ 7010 h 10000"/>
                <a:gd name="connsiteX245" fmla="*/ 7257 w 10000"/>
                <a:gd name="connsiteY245" fmla="*/ 7093 h 10000"/>
                <a:gd name="connsiteX246" fmla="*/ 7236 w 10000"/>
                <a:gd name="connsiteY246" fmla="*/ 7153 h 10000"/>
                <a:gd name="connsiteX247" fmla="*/ 7358 w 10000"/>
                <a:gd name="connsiteY247" fmla="*/ 7187 h 10000"/>
                <a:gd name="connsiteX248" fmla="*/ 7532 w 10000"/>
                <a:gd name="connsiteY248" fmla="*/ 7117 h 10000"/>
                <a:gd name="connsiteX249" fmla="*/ 7791 w 10000"/>
                <a:gd name="connsiteY249" fmla="*/ 6984 h 10000"/>
                <a:gd name="connsiteX250" fmla="*/ 7863 w 10000"/>
                <a:gd name="connsiteY250" fmla="*/ 6984 h 10000"/>
                <a:gd name="connsiteX251" fmla="*/ 7863 w 10000"/>
                <a:gd name="connsiteY251" fmla="*/ 7085 h 10000"/>
                <a:gd name="connsiteX252" fmla="*/ 7911 w 10000"/>
                <a:gd name="connsiteY252" fmla="*/ 7101 h 10000"/>
                <a:gd name="connsiteX253" fmla="*/ 7992 w 10000"/>
                <a:gd name="connsiteY253" fmla="*/ 7220 h 10000"/>
                <a:gd name="connsiteX254" fmla="*/ 8050 w 10000"/>
                <a:gd name="connsiteY254" fmla="*/ 7229 h 10000"/>
                <a:gd name="connsiteX255" fmla="*/ 8015 w 10000"/>
                <a:gd name="connsiteY255" fmla="*/ 7296 h 10000"/>
                <a:gd name="connsiteX256" fmla="*/ 8110 w 10000"/>
                <a:gd name="connsiteY256" fmla="*/ 7447 h 10000"/>
                <a:gd name="connsiteX257" fmla="*/ 8110 w 10000"/>
                <a:gd name="connsiteY257" fmla="*/ 7522 h 10000"/>
                <a:gd name="connsiteX258" fmla="*/ 8159 w 10000"/>
                <a:gd name="connsiteY258" fmla="*/ 7608 h 10000"/>
                <a:gd name="connsiteX259" fmla="*/ 8085 w 10000"/>
                <a:gd name="connsiteY259" fmla="*/ 7674 h 10000"/>
                <a:gd name="connsiteX260" fmla="*/ 8004 w 10000"/>
                <a:gd name="connsiteY260" fmla="*/ 7666 h 10000"/>
                <a:gd name="connsiteX261" fmla="*/ 8004 w 10000"/>
                <a:gd name="connsiteY261" fmla="*/ 7709 h 10000"/>
                <a:gd name="connsiteX262" fmla="*/ 8085 w 10000"/>
                <a:gd name="connsiteY262" fmla="*/ 7758 h 10000"/>
                <a:gd name="connsiteX263" fmla="*/ 8122 w 10000"/>
                <a:gd name="connsiteY263" fmla="*/ 7725 h 10000"/>
                <a:gd name="connsiteX264" fmla="*/ 8193 w 10000"/>
                <a:gd name="connsiteY264" fmla="*/ 7800 h 10000"/>
                <a:gd name="connsiteX265" fmla="*/ 8277 w 10000"/>
                <a:gd name="connsiteY265" fmla="*/ 7800 h 10000"/>
                <a:gd name="connsiteX266" fmla="*/ 8226 w 10000"/>
                <a:gd name="connsiteY266" fmla="*/ 8012 h 10000"/>
                <a:gd name="connsiteX267" fmla="*/ 8193 w 10000"/>
                <a:gd name="connsiteY267" fmla="*/ 8054 h 10000"/>
                <a:gd name="connsiteX268" fmla="*/ 8085 w 10000"/>
                <a:gd name="connsiteY268" fmla="*/ 8037 h 10000"/>
                <a:gd name="connsiteX269" fmla="*/ 7957 w 10000"/>
                <a:gd name="connsiteY269" fmla="*/ 8062 h 10000"/>
                <a:gd name="connsiteX270" fmla="*/ 7911 w 10000"/>
                <a:gd name="connsiteY270" fmla="*/ 8112 h 10000"/>
                <a:gd name="connsiteX271" fmla="*/ 7899 w 10000"/>
                <a:gd name="connsiteY271" fmla="*/ 8163 h 10000"/>
                <a:gd name="connsiteX272" fmla="*/ 7818 w 10000"/>
                <a:gd name="connsiteY272" fmla="*/ 8220 h 10000"/>
                <a:gd name="connsiteX273" fmla="*/ 7687 w 10000"/>
                <a:gd name="connsiteY273" fmla="*/ 8230 h 10000"/>
                <a:gd name="connsiteX274" fmla="*/ 7661 w 10000"/>
                <a:gd name="connsiteY274" fmla="*/ 8255 h 10000"/>
                <a:gd name="connsiteX275" fmla="*/ 7578 w 10000"/>
                <a:gd name="connsiteY275" fmla="*/ 8212 h 10000"/>
                <a:gd name="connsiteX276" fmla="*/ 7499 w 10000"/>
                <a:gd name="connsiteY276" fmla="*/ 8220 h 10000"/>
                <a:gd name="connsiteX277" fmla="*/ 7449 w 10000"/>
                <a:gd name="connsiteY277" fmla="*/ 8188 h 10000"/>
                <a:gd name="connsiteX278" fmla="*/ 7345 w 10000"/>
                <a:gd name="connsiteY278" fmla="*/ 8171 h 10000"/>
                <a:gd name="connsiteX279" fmla="*/ 7368 w 10000"/>
                <a:gd name="connsiteY279" fmla="*/ 8230 h 10000"/>
                <a:gd name="connsiteX280" fmla="*/ 7319 w 10000"/>
                <a:gd name="connsiteY280" fmla="*/ 8289 h 10000"/>
                <a:gd name="connsiteX281" fmla="*/ 7143 w 10000"/>
                <a:gd name="connsiteY281" fmla="*/ 8281 h 10000"/>
                <a:gd name="connsiteX282" fmla="*/ 7085 w 10000"/>
                <a:gd name="connsiteY282" fmla="*/ 8255 h 10000"/>
                <a:gd name="connsiteX283" fmla="*/ 6990 w 10000"/>
                <a:gd name="connsiteY283" fmla="*/ 8281 h 10000"/>
                <a:gd name="connsiteX284" fmla="*/ 6977 w 10000"/>
                <a:gd name="connsiteY284" fmla="*/ 8364 h 10000"/>
                <a:gd name="connsiteX285" fmla="*/ 6799 w 10000"/>
                <a:gd name="connsiteY285" fmla="*/ 8458 h 10000"/>
                <a:gd name="connsiteX286" fmla="*/ 6741 w 10000"/>
                <a:gd name="connsiteY286" fmla="*/ 8407 h 10000"/>
                <a:gd name="connsiteX287" fmla="*/ 6613 w 10000"/>
                <a:gd name="connsiteY287" fmla="*/ 8431 h 10000"/>
                <a:gd name="connsiteX288" fmla="*/ 6530 w 10000"/>
                <a:gd name="connsiteY288" fmla="*/ 8458 h 10000"/>
                <a:gd name="connsiteX289" fmla="*/ 6518 w 10000"/>
                <a:gd name="connsiteY289" fmla="*/ 8498 h 10000"/>
                <a:gd name="connsiteX290" fmla="*/ 6336 w 10000"/>
                <a:gd name="connsiteY290" fmla="*/ 8591 h 10000"/>
                <a:gd name="connsiteX291" fmla="*/ 6236 w 10000"/>
                <a:gd name="connsiteY291" fmla="*/ 8574 h 10000"/>
                <a:gd name="connsiteX292" fmla="*/ 6128 w 10000"/>
                <a:gd name="connsiteY292" fmla="*/ 8607 h 10000"/>
                <a:gd name="connsiteX293" fmla="*/ 6045 w 10000"/>
                <a:gd name="connsiteY293" fmla="*/ 8660 h 10000"/>
                <a:gd name="connsiteX294" fmla="*/ 5927 w 10000"/>
                <a:gd name="connsiteY294" fmla="*/ 8693 h 10000"/>
                <a:gd name="connsiteX295" fmla="*/ 5936 w 10000"/>
                <a:gd name="connsiteY295" fmla="*/ 8742 h 10000"/>
                <a:gd name="connsiteX296" fmla="*/ 5834 w 10000"/>
                <a:gd name="connsiteY296" fmla="*/ 8776 h 10000"/>
                <a:gd name="connsiteX297" fmla="*/ 5677 w 10000"/>
                <a:gd name="connsiteY297" fmla="*/ 8920 h 10000"/>
                <a:gd name="connsiteX298" fmla="*/ 5656 w 10000"/>
                <a:gd name="connsiteY298" fmla="*/ 8980 h 10000"/>
                <a:gd name="connsiteX299" fmla="*/ 5607 w 10000"/>
                <a:gd name="connsiteY299" fmla="*/ 8962 h 10000"/>
                <a:gd name="connsiteX300" fmla="*/ 5631 w 10000"/>
                <a:gd name="connsiteY300" fmla="*/ 8920 h 10000"/>
                <a:gd name="connsiteX301" fmla="*/ 5478 w 10000"/>
                <a:gd name="connsiteY301" fmla="*/ 8702 h 10000"/>
                <a:gd name="connsiteX302" fmla="*/ 5478 w 10000"/>
                <a:gd name="connsiteY302" fmla="*/ 8616 h 10000"/>
                <a:gd name="connsiteX303" fmla="*/ 5410 w 10000"/>
                <a:gd name="connsiteY303" fmla="*/ 8616 h 10000"/>
                <a:gd name="connsiteX304" fmla="*/ 5191 w 10000"/>
                <a:gd name="connsiteY304" fmla="*/ 8533 h 10000"/>
                <a:gd name="connsiteX305" fmla="*/ 5066 w 10000"/>
                <a:gd name="connsiteY305" fmla="*/ 8574 h 10000"/>
                <a:gd name="connsiteX306" fmla="*/ 5029 w 10000"/>
                <a:gd name="connsiteY306" fmla="*/ 8625 h 10000"/>
                <a:gd name="connsiteX307" fmla="*/ 5122 w 10000"/>
                <a:gd name="connsiteY307" fmla="*/ 8684 h 10000"/>
                <a:gd name="connsiteX308" fmla="*/ 5145 w 10000"/>
                <a:gd name="connsiteY308" fmla="*/ 8734 h 10000"/>
                <a:gd name="connsiteX309" fmla="*/ 5087 w 10000"/>
                <a:gd name="connsiteY309" fmla="*/ 8785 h 10000"/>
                <a:gd name="connsiteX310" fmla="*/ 5100 w 10000"/>
                <a:gd name="connsiteY310" fmla="*/ 8826 h 10000"/>
                <a:gd name="connsiteX311" fmla="*/ 5077 w 10000"/>
                <a:gd name="connsiteY311" fmla="*/ 8912 h 10000"/>
                <a:gd name="connsiteX312" fmla="*/ 5087 w 10000"/>
                <a:gd name="connsiteY312" fmla="*/ 8996 h 10000"/>
                <a:gd name="connsiteX313" fmla="*/ 5159 w 10000"/>
                <a:gd name="connsiteY313" fmla="*/ 9130 h 10000"/>
                <a:gd name="connsiteX314" fmla="*/ 5087 w 10000"/>
                <a:gd name="connsiteY314" fmla="*/ 9179 h 10000"/>
                <a:gd name="connsiteX315" fmla="*/ 5100 w 10000"/>
                <a:gd name="connsiteY315" fmla="*/ 9224 h 10000"/>
                <a:gd name="connsiteX316" fmla="*/ 5040 w 10000"/>
                <a:gd name="connsiteY316" fmla="*/ 9240 h 10000"/>
                <a:gd name="connsiteX317" fmla="*/ 5006 w 10000"/>
                <a:gd name="connsiteY317" fmla="*/ 9265 h 10000"/>
                <a:gd name="connsiteX318" fmla="*/ 4779 w 10000"/>
                <a:gd name="connsiteY318" fmla="*/ 9248 h 10000"/>
                <a:gd name="connsiteX319" fmla="*/ 4745 w 10000"/>
                <a:gd name="connsiteY319" fmla="*/ 9197 h 10000"/>
                <a:gd name="connsiteX320" fmla="*/ 4673 w 10000"/>
                <a:gd name="connsiteY320" fmla="*/ 9232 h 10000"/>
                <a:gd name="connsiteX321" fmla="*/ 4522 w 10000"/>
                <a:gd name="connsiteY321" fmla="*/ 9214 h 10000"/>
                <a:gd name="connsiteX322" fmla="*/ 4416 w 10000"/>
                <a:gd name="connsiteY322" fmla="*/ 9240 h 10000"/>
                <a:gd name="connsiteX323" fmla="*/ 4354 w 10000"/>
                <a:gd name="connsiteY323" fmla="*/ 9062 h 10000"/>
                <a:gd name="connsiteX324" fmla="*/ 4295 w 10000"/>
                <a:gd name="connsiteY324" fmla="*/ 9055 h 10000"/>
                <a:gd name="connsiteX325" fmla="*/ 4224 w 10000"/>
                <a:gd name="connsiteY325" fmla="*/ 8945 h 10000"/>
                <a:gd name="connsiteX326" fmla="*/ 4263 w 10000"/>
                <a:gd name="connsiteY326" fmla="*/ 8895 h 10000"/>
                <a:gd name="connsiteX327" fmla="*/ 4344 w 10000"/>
                <a:gd name="connsiteY327" fmla="*/ 8920 h 10000"/>
                <a:gd name="connsiteX328" fmla="*/ 4381 w 10000"/>
                <a:gd name="connsiteY328" fmla="*/ 8860 h 10000"/>
                <a:gd name="connsiteX329" fmla="*/ 4323 w 10000"/>
                <a:gd name="connsiteY329" fmla="*/ 8818 h 10000"/>
                <a:gd name="connsiteX330" fmla="*/ 4354 w 10000"/>
                <a:gd name="connsiteY330" fmla="*/ 8776 h 10000"/>
                <a:gd name="connsiteX331" fmla="*/ 4203 w 10000"/>
                <a:gd name="connsiteY331" fmla="*/ 8693 h 10000"/>
                <a:gd name="connsiteX332" fmla="*/ 4213 w 10000"/>
                <a:gd name="connsiteY332" fmla="*/ 8650 h 10000"/>
                <a:gd name="connsiteX333" fmla="*/ 4120 w 10000"/>
                <a:gd name="connsiteY333" fmla="*/ 8607 h 10000"/>
                <a:gd name="connsiteX334" fmla="*/ 4178 w 10000"/>
                <a:gd name="connsiteY334" fmla="*/ 8559 h 10000"/>
                <a:gd name="connsiteX335" fmla="*/ 4154 w 10000"/>
                <a:gd name="connsiteY335" fmla="*/ 8498 h 10000"/>
                <a:gd name="connsiteX336" fmla="*/ 4048 w 10000"/>
                <a:gd name="connsiteY336" fmla="*/ 8407 h 10000"/>
                <a:gd name="connsiteX337" fmla="*/ 3979 w 10000"/>
                <a:gd name="connsiteY337" fmla="*/ 8329 h 10000"/>
                <a:gd name="connsiteX338" fmla="*/ 3837 w 10000"/>
                <a:gd name="connsiteY338" fmla="*/ 8364 h 10000"/>
                <a:gd name="connsiteX339" fmla="*/ 3756 w 10000"/>
                <a:gd name="connsiteY339" fmla="*/ 8356 h 10000"/>
                <a:gd name="connsiteX340" fmla="*/ 3708 w 10000"/>
                <a:gd name="connsiteY340" fmla="*/ 8431 h 10000"/>
                <a:gd name="connsiteX341" fmla="*/ 3544 w 10000"/>
                <a:gd name="connsiteY341" fmla="*/ 8440 h 10000"/>
                <a:gd name="connsiteX342" fmla="*/ 3482 w 10000"/>
                <a:gd name="connsiteY342" fmla="*/ 8431 h 10000"/>
                <a:gd name="connsiteX343" fmla="*/ 2971 w 10000"/>
                <a:gd name="connsiteY343" fmla="*/ 7999 h 10000"/>
                <a:gd name="connsiteX344" fmla="*/ 2472 w 10000"/>
                <a:gd name="connsiteY344" fmla="*/ 8003 h 10000"/>
                <a:gd name="connsiteX345" fmla="*/ 3319 w 10000"/>
                <a:gd name="connsiteY345" fmla="*/ 8684 h 10000"/>
                <a:gd name="connsiteX346" fmla="*/ 3319 w 10000"/>
                <a:gd name="connsiteY346" fmla="*/ 8750 h 10000"/>
                <a:gd name="connsiteX347" fmla="*/ 3199 w 10000"/>
                <a:gd name="connsiteY347" fmla="*/ 8802 h 10000"/>
                <a:gd name="connsiteX348" fmla="*/ 3070 w 10000"/>
                <a:gd name="connsiteY348" fmla="*/ 8811 h 10000"/>
                <a:gd name="connsiteX349" fmla="*/ 3033 w 10000"/>
                <a:gd name="connsiteY349" fmla="*/ 8785 h 10000"/>
                <a:gd name="connsiteX350" fmla="*/ 2917 w 10000"/>
                <a:gd name="connsiteY350" fmla="*/ 8759 h 10000"/>
                <a:gd name="connsiteX351" fmla="*/ 2850 w 10000"/>
                <a:gd name="connsiteY351" fmla="*/ 8811 h 10000"/>
                <a:gd name="connsiteX352" fmla="*/ 2832 w 10000"/>
                <a:gd name="connsiteY352" fmla="*/ 8860 h 10000"/>
                <a:gd name="connsiteX353" fmla="*/ 2762 w 10000"/>
                <a:gd name="connsiteY353" fmla="*/ 8869 h 10000"/>
                <a:gd name="connsiteX354" fmla="*/ 2751 w 10000"/>
                <a:gd name="connsiteY354" fmla="*/ 8920 h 10000"/>
                <a:gd name="connsiteX355" fmla="*/ 2623 w 10000"/>
                <a:gd name="connsiteY355" fmla="*/ 8802 h 10000"/>
                <a:gd name="connsiteX356" fmla="*/ 2040 w 10000"/>
                <a:gd name="connsiteY356" fmla="*/ 9278 h 10000"/>
                <a:gd name="connsiteX357" fmla="*/ 1182 w 10000"/>
                <a:gd name="connsiteY357" fmla="*/ 9449 h 10000"/>
                <a:gd name="connsiteX358" fmla="*/ 1275 w 10000"/>
                <a:gd name="connsiteY358" fmla="*/ 9779 h 10000"/>
                <a:gd name="connsiteX359" fmla="*/ 647 w 10000"/>
                <a:gd name="connsiteY359" fmla="*/ 9884 h 10000"/>
                <a:gd name="connsiteX360" fmla="*/ 426 w 10000"/>
                <a:gd name="connsiteY360" fmla="*/ 9912 h 10000"/>
                <a:gd name="connsiteX361" fmla="*/ 389 w 10000"/>
                <a:gd name="connsiteY361" fmla="*/ 9998 h 10000"/>
                <a:gd name="connsiteX362" fmla="*/ 238 w 10000"/>
                <a:gd name="connsiteY362" fmla="*/ 9980 h 10000"/>
                <a:gd name="connsiteX363" fmla="*/ 107 w 10000"/>
                <a:gd name="connsiteY363" fmla="*/ 9938 h 10000"/>
                <a:gd name="connsiteX364" fmla="*/ 0 w 10000"/>
                <a:gd name="connsiteY364" fmla="*/ 9964 h 10000"/>
                <a:gd name="connsiteX365" fmla="*/ 602 w 10000"/>
                <a:gd name="connsiteY365" fmla="*/ 6773 h 10000"/>
                <a:gd name="connsiteX366" fmla="*/ 874 w 10000"/>
                <a:gd name="connsiteY366" fmla="*/ 6781 h 10000"/>
                <a:gd name="connsiteX367" fmla="*/ 967 w 10000"/>
                <a:gd name="connsiteY367" fmla="*/ 6807 h 10000"/>
                <a:gd name="connsiteX368" fmla="*/ 1168 w 10000"/>
                <a:gd name="connsiteY368" fmla="*/ 6681 h 10000"/>
                <a:gd name="connsiteX369" fmla="*/ 1275 w 10000"/>
                <a:gd name="connsiteY369" fmla="*/ 6672 h 10000"/>
                <a:gd name="connsiteX370" fmla="*/ 1369 w 10000"/>
                <a:gd name="connsiteY370" fmla="*/ 6597 h 10000"/>
                <a:gd name="connsiteX371" fmla="*/ 1487 w 10000"/>
                <a:gd name="connsiteY371" fmla="*/ 6540 h 10000"/>
                <a:gd name="connsiteX372" fmla="*/ 1605 w 10000"/>
                <a:gd name="connsiteY372" fmla="*/ 6413 h 10000"/>
                <a:gd name="connsiteX373" fmla="*/ 1629 w 10000"/>
                <a:gd name="connsiteY373" fmla="*/ 6337 h 10000"/>
                <a:gd name="connsiteX374" fmla="*/ 1770 w 10000"/>
                <a:gd name="connsiteY374" fmla="*/ 6304 h 10000"/>
                <a:gd name="connsiteX375" fmla="*/ 1936 w 10000"/>
                <a:gd name="connsiteY375" fmla="*/ 6345 h 10000"/>
                <a:gd name="connsiteX376" fmla="*/ 2077 w 10000"/>
                <a:gd name="connsiteY376" fmla="*/ 6329 h 10000"/>
                <a:gd name="connsiteX377" fmla="*/ 2221 w 10000"/>
                <a:gd name="connsiteY377" fmla="*/ 6337 h 10000"/>
                <a:gd name="connsiteX378" fmla="*/ 2470 w 10000"/>
                <a:gd name="connsiteY378" fmla="*/ 6284 h 10000"/>
                <a:gd name="connsiteX379" fmla="*/ 2632 w 10000"/>
                <a:gd name="connsiteY379" fmla="*/ 6159 h 10000"/>
                <a:gd name="connsiteX380" fmla="*/ 2700 w 10000"/>
                <a:gd name="connsiteY380" fmla="*/ 6118 h 10000"/>
                <a:gd name="connsiteX381" fmla="*/ 2811 w 10000"/>
                <a:gd name="connsiteY381" fmla="*/ 6118 h 10000"/>
                <a:gd name="connsiteX382" fmla="*/ 2892 w 10000"/>
                <a:gd name="connsiteY382" fmla="*/ 6051 h 10000"/>
                <a:gd name="connsiteX383" fmla="*/ 2859 w 10000"/>
                <a:gd name="connsiteY383" fmla="*/ 5975 h 10000"/>
                <a:gd name="connsiteX384" fmla="*/ 2882 w 10000"/>
                <a:gd name="connsiteY384" fmla="*/ 5908 h 10000"/>
                <a:gd name="connsiteX385" fmla="*/ 2989 w 10000"/>
                <a:gd name="connsiteY385" fmla="*/ 5782 h 10000"/>
                <a:gd name="connsiteX386" fmla="*/ 3102 w 10000"/>
                <a:gd name="connsiteY386" fmla="*/ 5664 h 10000"/>
                <a:gd name="connsiteX387" fmla="*/ 3449 w 10000"/>
                <a:gd name="connsiteY387" fmla="*/ 5307 h 10000"/>
                <a:gd name="connsiteX388" fmla="*/ 3627 w 10000"/>
                <a:gd name="connsiteY388" fmla="*/ 5435 h 10000"/>
                <a:gd name="connsiteX389" fmla="*/ 3991 w 10000"/>
                <a:gd name="connsiteY389" fmla="*/ 5975 h 10000"/>
                <a:gd name="connsiteX390" fmla="*/ 2780 w 10000"/>
                <a:gd name="connsiteY390" fmla="*/ 5565 h 10000"/>
                <a:gd name="connsiteX0" fmla="*/ 2780 w 10000"/>
                <a:gd name="connsiteY0" fmla="*/ 5565 h 10000"/>
                <a:gd name="connsiteX1" fmla="*/ 3548 w 10000"/>
                <a:gd name="connsiteY1" fmla="*/ 5039 h 10000"/>
                <a:gd name="connsiteX2" fmla="*/ 3685 w 10000"/>
                <a:gd name="connsiteY2" fmla="*/ 5612 h 10000"/>
                <a:gd name="connsiteX3" fmla="*/ 3696 w 10000"/>
                <a:gd name="connsiteY3" fmla="*/ 5537 h 10000"/>
                <a:gd name="connsiteX4" fmla="*/ 3731 w 10000"/>
                <a:gd name="connsiteY4" fmla="*/ 5487 h 10000"/>
                <a:gd name="connsiteX5" fmla="*/ 3719 w 10000"/>
                <a:gd name="connsiteY5" fmla="*/ 5454 h 10000"/>
                <a:gd name="connsiteX6" fmla="*/ 3837 w 10000"/>
                <a:gd name="connsiteY6" fmla="*/ 5427 h 10000"/>
                <a:gd name="connsiteX7" fmla="*/ 3919 w 10000"/>
                <a:gd name="connsiteY7" fmla="*/ 5495 h 10000"/>
                <a:gd name="connsiteX8" fmla="*/ 4037 w 10000"/>
                <a:gd name="connsiteY8" fmla="*/ 5469 h 10000"/>
                <a:gd name="connsiteX9" fmla="*/ 4074 w 10000"/>
                <a:gd name="connsiteY9" fmla="*/ 5427 h 10000"/>
                <a:gd name="connsiteX10" fmla="*/ 4169 w 10000"/>
                <a:gd name="connsiteY10" fmla="*/ 5411 h 10000"/>
                <a:gd name="connsiteX11" fmla="*/ 4365 w 10000"/>
                <a:gd name="connsiteY11" fmla="*/ 5327 h 10000"/>
                <a:gd name="connsiteX12" fmla="*/ 4555 w 10000"/>
                <a:gd name="connsiteY12" fmla="*/ 5360 h 10000"/>
                <a:gd name="connsiteX13" fmla="*/ 4606 w 10000"/>
                <a:gd name="connsiteY13" fmla="*/ 5343 h 10000"/>
                <a:gd name="connsiteX14" fmla="*/ 4708 w 10000"/>
                <a:gd name="connsiteY14" fmla="*/ 5368 h 10000"/>
                <a:gd name="connsiteX15" fmla="*/ 4758 w 10000"/>
                <a:gd name="connsiteY15" fmla="*/ 5300 h 10000"/>
                <a:gd name="connsiteX16" fmla="*/ 4804 w 10000"/>
                <a:gd name="connsiteY16" fmla="*/ 5334 h 10000"/>
                <a:gd name="connsiteX17" fmla="*/ 4876 w 10000"/>
                <a:gd name="connsiteY17" fmla="*/ 5327 h 10000"/>
                <a:gd name="connsiteX18" fmla="*/ 4957 w 10000"/>
                <a:gd name="connsiteY18" fmla="*/ 5401 h 10000"/>
                <a:gd name="connsiteX19" fmla="*/ 5050 w 10000"/>
                <a:gd name="connsiteY19" fmla="*/ 5393 h 10000"/>
                <a:gd name="connsiteX20" fmla="*/ 5135 w 10000"/>
                <a:gd name="connsiteY20" fmla="*/ 5427 h 10000"/>
                <a:gd name="connsiteX21" fmla="*/ 5170 w 10000"/>
                <a:gd name="connsiteY21" fmla="*/ 5401 h 10000"/>
                <a:gd name="connsiteX22" fmla="*/ 4438 w 10000"/>
                <a:gd name="connsiteY22" fmla="*/ 5883 h 10000"/>
                <a:gd name="connsiteX23" fmla="*/ 3897 w 10000"/>
                <a:gd name="connsiteY23" fmla="*/ 5893 h 10000"/>
                <a:gd name="connsiteX24" fmla="*/ 2964 w 10000"/>
                <a:gd name="connsiteY24" fmla="*/ 8016 h 10000"/>
                <a:gd name="connsiteX25" fmla="*/ 5536 w 10000"/>
                <a:gd name="connsiteY25" fmla="*/ 5351 h 10000"/>
                <a:gd name="connsiteX26" fmla="*/ 5536 w 10000"/>
                <a:gd name="connsiteY26" fmla="*/ 5209 h 10000"/>
                <a:gd name="connsiteX27" fmla="*/ 5492 w 10000"/>
                <a:gd name="connsiteY27" fmla="*/ 5192 h 10000"/>
                <a:gd name="connsiteX28" fmla="*/ 5455 w 10000"/>
                <a:gd name="connsiteY28" fmla="*/ 5091 h 10000"/>
                <a:gd name="connsiteX29" fmla="*/ 5385 w 10000"/>
                <a:gd name="connsiteY29" fmla="*/ 4990 h 10000"/>
                <a:gd name="connsiteX30" fmla="*/ 5276 w 10000"/>
                <a:gd name="connsiteY30" fmla="*/ 4948 h 10000"/>
                <a:gd name="connsiteX31" fmla="*/ 5263 w 10000"/>
                <a:gd name="connsiteY31" fmla="*/ 4899 h 10000"/>
                <a:gd name="connsiteX32" fmla="*/ 5112 w 10000"/>
                <a:gd name="connsiteY32" fmla="*/ 4806 h 10000"/>
                <a:gd name="connsiteX33" fmla="*/ 5122 w 10000"/>
                <a:gd name="connsiteY33" fmla="*/ 4770 h 10000"/>
                <a:gd name="connsiteX34" fmla="*/ 4971 w 10000"/>
                <a:gd name="connsiteY34" fmla="*/ 4722 h 10000"/>
                <a:gd name="connsiteX35" fmla="*/ 4957 w 10000"/>
                <a:gd name="connsiteY35" fmla="*/ 4627 h 10000"/>
                <a:gd name="connsiteX36" fmla="*/ 4700 w 10000"/>
                <a:gd name="connsiteY36" fmla="*/ 4544 h 10000"/>
                <a:gd name="connsiteX37" fmla="*/ 4555 w 10000"/>
                <a:gd name="connsiteY37" fmla="*/ 4368 h 10000"/>
                <a:gd name="connsiteX38" fmla="*/ 4344 w 10000"/>
                <a:gd name="connsiteY38" fmla="*/ 4360 h 10000"/>
                <a:gd name="connsiteX39" fmla="*/ 4272 w 10000"/>
                <a:gd name="connsiteY39" fmla="*/ 4325 h 10000"/>
                <a:gd name="connsiteX40" fmla="*/ 4169 w 10000"/>
                <a:gd name="connsiteY40" fmla="*/ 4350 h 10000"/>
                <a:gd name="connsiteX41" fmla="*/ 4002 w 10000"/>
                <a:gd name="connsiteY41" fmla="*/ 4350 h 10000"/>
                <a:gd name="connsiteX42" fmla="*/ 3764 w 10000"/>
                <a:gd name="connsiteY42" fmla="*/ 4552 h 10000"/>
                <a:gd name="connsiteX43" fmla="*/ 3685 w 10000"/>
                <a:gd name="connsiteY43" fmla="*/ 4646 h 10000"/>
                <a:gd name="connsiteX44" fmla="*/ 3472 w 10000"/>
                <a:gd name="connsiteY44" fmla="*/ 4501 h 10000"/>
                <a:gd name="connsiteX45" fmla="*/ 3319 w 10000"/>
                <a:gd name="connsiteY45" fmla="*/ 4442 h 10000"/>
                <a:gd name="connsiteX46" fmla="*/ 3164 w 10000"/>
                <a:gd name="connsiteY46" fmla="*/ 4450 h 10000"/>
                <a:gd name="connsiteX47" fmla="*/ 3010 w 10000"/>
                <a:gd name="connsiteY47" fmla="*/ 4492 h 10000"/>
                <a:gd name="connsiteX48" fmla="*/ 2882 w 10000"/>
                <a:gd name="connsiteY48" fmla="*/ 4460 h 10000"/>
                <a:gd name="connsiteX49" fmla="*/ 2762 w 10000"/>
                <a:gd name="connsiteY49" fmla="*/ 4509 h 10000"/>
                <a:gd name="connsiteX50" fmla="*/ 2646 w 10000"/>
                <a:gd name="connsiteY50" fmla="*/ 4610 h 10000"/>
                <a:gd name="connsiteX51" fmla="*/ 2373 w 10000"/>
                <a:gd name="connsiteY51" fmla="*/ 4426 h 10000"/>
                <a:gd name="connsiteX52" fmla="*/ 2338 w 10000"/>
                <a:gd name="connsiteY52" fmla="*/ 4239 h 10000"/>
                <a:gd name="connsiteX53" fmla="*/ 2551 w 10000"/>
                <a:gd name="connsiteY53" fmla="*/ 4165 h 10000"/>
                <a:gd name="connsiteX54" fmla="*/ 2538 w 10000"/>
                <a:gd name="connsiteY54" fmla="*/ 3963 h 10000"/>
                <a:gd name="connsiteX55" fmla="*/ 2739 w 10000"/>
                <a:gd name="connsiteY55" fmla="*/ 3728 h 10000"/>
                <a:gd name="connsiteX56" fmla="*/ 2718 w 10000"/>
                <a:gd name="connsiteY56" fmla="*/ 3685 h 10000"/>
                <a:gd name="connsiteX57" fmla="*/ 3199 w 10000"/>
                <a:gd name="connsiteY57" fmla="*/ 2912 h 10000"/>
                <a:gd name="connsiteX58" fmla="*/ 3460 w 10000"/>
                <a:gd name="connsiteY58" fmla="*/ 3030 h 10000"/>
                <a:gd name="connsiteX59" fmla="*/ 3613 w 10000"/>
                <a:gd name="connsiteY59" fmla="*/ 3080 h 10000"/>
                <a:gd name="connsiteX60" fmla="*/ 3764 w 10000"/>
                <a:gd name="connsiteY60" fmla="*/ 3080 h 10000"/>
                <a:gd name="connsiteX61" fmla="*/ 4002 w 10000"/>
                <a:gd name="connsiteY61" fmla="*/ 3174 h 10000"/>
                <a:gd name="connsiteX62" fmla="*/ 4037 w 10000"/>
                <a:gd name="connsiteY62" fmla="*/ 3113 h 10000"/>
                <a:gd name="connsiteX63" fmla="*/ 4192 w 10000"/>
                <a:gd name="connsiteY63" fmla="*/ 3097 h 10000"/>
                <a:gd name="connsiteX64" fmla="*/ 4323 w 10000"/>
                <a:gd name="connsiteY64" fmla="*/ 2997 h 10000"/>
                <a:gd name="connsiteX65" fmla="*/ 4485 w 10000"/>
                <a:gd name="connsiteY65" fmla="*/ 2920 h 10000"/>
                <a:gd name="connsiteX66" fmla="*/ 4555 w 10000"/>
                <a:gd name="connsiteY66" fmla="*/ 2843 h 10000"/>
                <a:gd name="connsiteX67" fmla="*/ 4804 w 10000"/>
                <a:gd name="connsiteY67" fmla="*/ 2793 h 10000"/>
                <a:gd name="connsiteX68" fmla="*/ 4936 w 10000"/>
                <a:gd name="connsiteY68" fmla="*/ 2800 h 10000"/>
                <a:gd name="connsiteX69" fmla="*/ 5040 w 10000"/>
                <a:gd name="connsiteY69" fmla="*/ 2726 h 10000"/>
                <a:gd name="connsiteX70" fmla="*/ 5122 w 10000"/>
                <a:gd name="connsiteY70" fmla="*/ 2624 h 10000"/>
                <a:gd name="connsiteX71" fmla="*/ 5087 w 10000"/>
                <a:gd name="connsiteY71" fmla="*/ 2608 h 10000"/>
                <a:gd name="connsiteX72" fmla="*/ 5122 w 10000"/>
                <a:gd name="connsiteY72" fmla="*/ 2499 h 10000"/>
                <a:gd name="connsiteX73" fmla="*/ 4982 w 10000"/>
                <a:gd name="connsiteY73" fmla="*/ 2499 h 10000"/>
                <a:gd name="connsiteX74" fmla="*/ 5050 w 10000"/>
                <a:gd name="connsiteY74" fmla="*/ 2407 h 10000"/>
                <a:gd name="connsiteX75" fmla="*/ 5066 w 10000"/>
                <a:gd name="connsiteY75" fmla="*/ 2297 h 10000"/>
                <a:gd name="connsiteX76" fmla="*/ 5122 w 10000"/>
                <a:gd name="connsiteY76" fmla="*/ 2271 h 10000"/>
                <a:gd name="connsiteX77" fmla="*/ 5228 w 10000"/>
                <a:gd name="connsiteY77" fmla="*/ 2163 h 10000"/>
                <a:gd name="connsiteX78" fmla="*/ 5216 w 10000"/>
                <a:gd name="connsiteY78" fmla="*/ 2078 h 10000"/>
                <a:gd name="connsiteX79" fmla="*/ 5304 w 10000"/>
                <a:gd name="connsiteY79" fmla="*/ 1984 h 10000"/>
                <a:gd name="connsiteX80" fmla="*/ 5397 w 10000"/>
                <a:gd name="connsiteY80" fmla="*/ 1927 h 10000"/>
                <a:gd name="connsiteX81" fmla="*/ 5432 w 10000"/>
                <a:gd name="connsiteY81" fmla="*/ 1827 h 10000"/>
                <a:gd name="connsiteX82" fmla="*/ 5420 w 10000"/>
                <a:gd name="connsiteY82" fmla="*/ 1793 h 10000"/>
                <a:gd name="connsiteX83" fmla="*/ 5503 w 10000"/>
                <a:gd name="connsiteY83" fmla="*/ 1725 h 10000"/>
                <a:gd name="connsiteX84" fmla="*/ 5621 w 10000"/>
                <a:gd name="connsiteY84" fmla="*/ 1523 h 10000"/>
                <a:gd name="connsiteX85" fmla="*/ 5656 w 10000"/>
                <a:gd name="connsiteY85" fmla="*/ 1405 h 10000"/>
                <a:gd name="connsiteX86" fmla="*/ 5716 w 10000"/>
                <a:gd name="connsiteY86" fmla="*/ 1413 h 10000"/>
                <a:gd name="connsiteX87" fmla="*/ 5878 w 10000"/>
                <a:gd name="connsiteY87" fmla="*/ 1280 h 10000"/>
                <a:gd name="connsiteX88" fmla="*/ 6067 w 10000"/>
                <a:gd name="connsiteY88" fmla="*/ 1202 h 10000"/>
                <a:gd name="connsiteX89" fmla="*/ 6089 w 10000"/>
                <a:gd name="connsiteY89" fmla="*/ 1111 h 10000"/>
                <a:gd name="connsiteX90" fmla="*/ 6163 w 10000"/>
                <a:gd name="connsiteY90" fmla="*/ 1011 h 10000"/>
                <a:gd name="connsiteX91" fmla="*/ 6139 w 10000"/>
                <a:gd name="connsiteY91" fmla="*/ 933 h 10000"/>
                <a:gd name="connsiteX92" fmla="*/ 6045 w 10000"/>
                <a:gd name="connsiteY92" fmla="*/ 867 h 10000"/>
                <a:gd name="connsiteX93" fmla="*/ 6089 w 10000"/>
                <a:gd name="connsiteY93" fmla="*/ 782 h 10000"/>
                <a:gd name="connsiteX94" fmla="*/ 6089 w 10000"/>
                <a:gd name="connsiteY94" fmla="*/ 680 h 10000"/>
                <a:gd name="connsiteX95" fmla="*/ 5915 w 10000"/>
                <a:gd name="connsiteY95" fmla="*/ 598 h 10000"/>
                <a:gd name="connsiteX96" fmla="*/ 5739 w 10000"/>
                <a:gd name="connsiteY96" fmla="*/ 646 h 10000"/>
                <a:gd name="connsiteX97" fmla="*/ 5656 w 10000"/>
                <a:gd name="connsiteY97" fmla="*/ 646 h 10000"/>
                <a:gd name="connsiteX98" fmla="*/ 5621 w 10000"/>
                <a:gd name="connsiteY98" fmla="*/ 589 h 10000"/>
                <a:gd name="connsiteX99" fmla="*/ 5621 w 10000"/>
                <a:gd name="connsiteY99" fmla="*/ 481 h 10000"/>
                <a:gd name="connsiteX100" fmla="*/ 5845 w 10000"/>
                <a:gd name="connsiteY100" fmla="*/ 368 h 10000"/>
                <a:gd name="connsiteX101" fmla="*/ 5915 w 10000"/>
                <a:gd name="connsiteY101" fmla="*/ 278 h 10000"/>
                <a:gd name="connsiteX102" fmla="*/ 6056 w 10000"/>
                <a:gd name="connsiteY102" fmla="*/ 202 h 10000"/>
                <a:gd name="connsiteX103" fmla="*/ 6186 w 10000"/>
                <a:gd name="connsiteY103" fmla="*/ 60 h 10000"/>
                <a:gd name="connsiteX104" fmla="*/ 6280 w 10000"/>
                <a:gd name="connsiteY104" fmla="*/ 33 h 10000"/>
                <a:gd name="connsiteX105" fmla="*/ 6410 w 10000"/>
                <a:gd name="connsiteY105" fmla="*/ 49 h 10000"/>
                <a:gd name="connsiteX106" fmla="*/ 6683 w 10000"/>
                <a:gd name="connsiteY106" fmla="*/ 0 h 10000"/>
                <a:gd name="connsiteX107" fmla="*/ 6812 w 10000"/>
                <a:gd name="connsiteY107" fmla="*/ 83 h 10000"/>
                <a:gd name="connsiteX108" fmla="*/ 6799 w 10000"/>
                <a:gd name="connsiteY108" fmla="*/ 144 h 10000"/>
                <a:gd name="connsiteX109" fmla="*/ 6861 w 10000"/>
                <a:gd name="connsiteY109" fmla="*/ 170 h 10000"/>
                <a:gd name="connsiteX110" fmla="*/ 6905 w 10000"/>
                <a:gd name="connsiteY110" fmla="*/ 227 h 10000"/>
                <a:gd name="connsiteX111" fmla="*/ 6835 w 10000"/>
                <a:gd name="connsiteY111" fmla="*/ 293 h 10000"/>
                <a:gd name="connsiteX112" fmla="*/ 6741 w 10000"/>
                <a:gd name="connsiteY112" fmla="*/ 447 h 10000"/>
                <a:gd name="connsiteX113" fmla="*/ 6590 w 10000"/>
                <a:gd name="connsiteY113" fmla="*/ 564 h 10000"/>
                <a:gd name="connsiteX114" fmla="*/ 6447 w 10000"/>
                <a:gd name="connsiteY114" fmla="*/ 631 h 10000"/>
                <a:gd name="connsiteX115" fmla="*/ 6555 w 10000"/>
                <a:gd name="connsiteY115" fmla="*/ 657 h 10000"/>
                <a:gd name="connsiteX116" fmla="*/ 6694 w 10000"/>
                <a:gd name="connsiteY116" fmla="*/ 759 h 10000"/>
                <a:gd name="connsiteX117" fmla="*/ 6789 w 10000"/>
                <a:gd name="connsiteY117" fmla="*/ 767 h 10000"/>
                <a:gd name="connsiteX118" fmla="*/ 6835 w 10000"/>
                <a:gd name="connsiteY118" fmla="*/ 875 h 10000"/>
                <a:gd name="connsiteX119" fmla="*/ 6928 w 10000"/>
                <a:gd name="connsiteY119" fmla="*/ 899 h 10000"/>
                <a:gd name="connsiteX120" fmla="*/ 7002 w 10000"/>
                <a:gd name="connsiteY120" fmla="*/ 890 h 10000"/>
                <a:gd name="connsiteX121" fmla="*/ 7143 w 10000"/>
                <a:gd name="connsiteY121" fmla="*/ 725 h 10000"/>
                <a:gd name="connsiteX122" fmla="*/ 7273 w 10000"/>
                <a:gd name="connsiteY122" fmla="*/ 742 h 10000"/>
                <a:gd name="connsiteX123" fmla="*/ 7294 w 10000"/>
                <a:gd name="connsiteY123" fmla="*/ 790 h 10000"/>
                <a:gd name="connsiteX124" fmla="*/ 7389 w 10000"/>
                <a:gd name="connsiteY124" fmla="*/ 850 h 10000"/>
                <a:gd name="connsiteX125" fmla="*/ 7389 w 10000"/>
                <a:gd name="connsiteY125" fmla="*/ 890 h 10000"/>
                <a:gd name="connsiteX126" fmla="*/ 7472 w 10000"/>
                <a:gd name="connsiteY126" fmla="*/ 917 h 10000"/>
                <a:gd name="connsiteX127" fmla="*/ 7590 w 10000"/>
                <a:gd name="connsiteY127" fmla="*/ 917 h 10000"/>
                <a:gd name="connsiteX128" fmla="*/ 7603 w 10000"/>
                <a:gd name="connsiteY128" fmla="*/ 993 h 10000"/>
                <a:gd name="connsiteX129" fmla="*/ 7499 w 10000"/>
                <a:gd name="connsiteY129" fmla="*/ 1028 h 10000"/>
                <a:gd name="connsiteX130" fmla="*/ 7590 w 10000"/>
                <a:gd name="connsiteY130" fmla="*/ 1356 h 10000"/>
                <a:gd name="connsiteX131" fmla="*/ 7687 w 10000"/>
                <a:gd name="connsiteY131" fmla="*/ 1505 h 10000"/>
                <a:gd name="connsiteX132" fmla="*/ 7661 w 10000"/>
                <a:gd name="connsiteY132" fmla="*/ 1575 h 10000"/>
                <a:gd name="connsiteX133" fmla="*/ 7744 w 10000"/>
                <a:gd name="connsiteY133" fmla="*/ 1649 h 10000"/>
                <a:gd name="connsiteX134" fmla="*/ 7758 w 10000"/>
                <a:gd name="connsiteY134" fmla="*/ 1700 h 10000"/>
                <a:gd name="connsiteX135" fmla="*/ 7980 w 10000"/>
                <a:gd name="connsiteY135" fmla="*/ 1757 h 10000"/>
                <a:gd name="connsiteX136" fmla="*/ 8254 w 10000"/>
                <a:gd name="connsiteY136" fmla="*/ 1708 h 10000"/>
                <a:gd name="connsiteX137" fmla="*/ 8286 w 10000"/>
                <a:gd name="connsiteY137" fmla="*/ 1641 h 10000"/>
                <a:gd name="connsiteX138" fmla="*/ 8381 w 10000"/>
                <a:gd name="connsiteY138" fmla="*/ 1665 h 10000"/>
                <a:gd name="connsiteX139" fmla="*/ 8441 w 10000"/>
                <a:gd name="connsiteY139" fmla="*/ 1725 h 10000"/>
                <a:gd name="connsiteX140" fmla="*/ 8586 w 10000"/>
                <a:gd name="connsiteY140" fmla="*/ 1683 h 10000"/>
                <a:gd name="connsiteX141" fmla="*/ 8667 w 10000"/>
                <a:gd name="connsiteY141" fmla="*/ 1683 h 10000"/>
                <a:gd name="connsiteX142" fmla="*/ 8785 w 10000"/>
                <a:gd name="connsiteY142" fmla="*/ 1749 h 10000"/>
                <a:gd name="connsiteX143" fmla="*/ 8853 w 10000"/>
                <a:gd name="connsiteY143" fmla="*/ 1657 h 10000"/>
                <a:gd name="connsiteX144" fmla="*/ 8996 w 10000"/>
                <a:gd name="connsiteY144" fmla="*/ 1700 h 10000"/>
                <a:gd name="connsiteX145" fmla="*/ 9070 w 10000"/>
                <a:gd name="connsiteY145" fmla="*/ 1649 h 10000"/>
                <a:gd name="connsiteX146" fmla="*/ 9126 w 10000"/>
                <a:gd name="connsiteY146" fmla="*/ 1657 h 10000"/>
                <a:gd name="connsiteX147" fmla="*/ 9184 w 10000"/>
                <a:gd name="connsiteY147" fmla="*/ 1609 h 10000"/>
                <a:gd name="connsiteX148" fmla="*/ 9174 w 10000"/>
                <a:gd name="connsiteY148" fmla="*/ 1557 h 10000"/>
                <a:gd name="connsiteX149" fmla="*/ 9257 w 10000"/>
                <a:gd name="connsiteY149" fmla="*/ 1531 h 10000"/>
                <a:gd name="connsiteX150" fmla="*/ 9315 w 10000"/>
                <a:gd name="connsiteY150" fmla="*/ 1447 h 10000"/>
                <a:gd name="connsiteX151" fmla="*/ 9484 w 10000"/>
                <a:gd name="connsiteY151" fmla="*/ 1456 h 10000"/>
                <a:gd name="connsiteX152" fmla="*/ 9729 w 10000"/>
                <a:gd name="connsiteY152" fmla="*/ 1700 h 10000"/>
                <a:gd name="connsiteX153" fmla="*/ 9775 w 10000"/>
                <a:gd name="connsiteY153" fmla="*/ 1784 h 10000"/>
                <a:gd name="connsiteX154" fmla="*/ 9942 w 10000"/>
                <a:gd name="connsiteY154" fmla="*/ 1894 h 10000"/>
                <a:gd name="connsiteX155" fmla="*/ 10000 w 10000"/>
                <a:gd name="connsiteY155" fmla="*/ 1994 h 10000"/>
                <a:gd name="connsiteX156" fmla="*/ 9870 w 10000"/>
                <a:gd name="connsiteY156" fmla="*/ 2130 h 10000"/>
                <a:gd name="connsiteX157" fmla="*/ 9775 w 10000"/>
                <a:gd name="connsiteY157" fmla="*/ 2180 h 10000"/>
                <a:gd name="connsiteX158" fmla="*/ 9824 w 10000"/>
                <a:gd name="connsiteY158" fmla="*/ 2323 h 10000"/>
                <a:gd name="connsiteX159" fmla="*/ 9679 w 10000"/>
                <a:gd name="connsiteY159" fmla="*/ 2433 h 10000"/>
                <a:gd name="connsiteX160" fmla="*/ 9598 w 10000"/>
                <a:gd name="connsiteY160" fmla="*/ 2458 h 10000"/>
                <a:gd name="connsiteX161" fmla="*/ 9598 w 10000"/>
                <a:gd name="connsiteY161" fmla="*/ 2533 h 10000"/>
                <a:gd name="connsiteX162" fmla="*/ 9493 w 10000"/>
                <a:gd name="connsiteY162" fmla="*/ 2677 h 10000"/>
                <a:gd name="connsiteX163" fmla="*/ 9422 w 10000"/>
                <a:gd name="connsiteY163" fmla="*/ 2685 h 10000"/>
                <a:gd name="connsiteX164" fmla="*/ 9435 w 10000"/>
                <a:gd name="connsiteY164" fmla="*/ 2785 h 10000"/>
                <a:gd name="connsiteX165" fmla="*/ 9371 w 10000"/>
                <a:gd name="connsiteY165" fmla="*/ 2860 h 10000"/>
                <a:gd name="connsiteX166" fmla="*/ 9389 w 10000"/>
                <a:gd name="connsiteY166" fmla="*/ 3198 h 10000"/>
                <a:gd name="connsiteX167" fmla="*/ 9422 w 10000"/>
                <a:gd name="connsiteY167" fmla="*/ 3223 h 10000"/>
                <a:gd name="connsiteX168" fmla="*/ 9410 w 10000"/>
                <a:gd name="connsiteY168" fmla="*/ 3333 h 10000"/>
                <a:gd name="connsiteX169" fmla="*/ 9389 w 10000"/>
                <a:gd name="connsiteY169" fmla="*/ 3433 h 10000"/>
                <a:gd name="connsiteX170" fmla="*/ 9304 w 10000"/>
                <a:gd name="connsiteY170" fmla="*/ 3483 h 10000"/>
                <a:gd name="connsiteX171" fmla="*/ 9151 w 10000"/>
                <a:gd name="connsiteY171" fmla="*/ 3442 h 10000"/>
                <a:gd name="connsiteX172" fmla="*/ 9081 w 10000"/>
                <a:gd name="connsiteY172" fmla="*/ 3501 h 10000"/>
                <a:gd name="connsiteX173" fmla="*/ 9091 w 10000"/>
                <a:gd name="connsiteY173" fmla="*/ 3551 h 10000"/>
                <a:gd name="connsiteX174" fmla="*/ 9042 w 10000"/>
                <a:gd name="connsiteY174" fmla="*/ 3651 h 10000"/>
                <a:gd name="connsiteX175" fmla="*/ 8961 w 10000"/>
                <a:gd name="connsiteY175" fmla="*/ 3720 h 10000"/>
                <a:gd name="connsiteX176" fmla="*/ 8938 w 10000"/>
                <a:gd name="connsiteY176" fmla="*/ 3838 h 10000"/>
                <a:gd name="connsiteX177" fmla="*/ 8880 w 10000"/>
                <a:gd name="connsiteY177" fmla="*/ 3939 h 10000"/>
                <a:gd name="connsiteX178" fmla="*/ 8890 w 10000"/>
                <a:gd name="connsiteY178" fmla="*/ 4006 h 10000"/>
                <a:gd name="connsiteX179" fmla="*/ 8867 w 10000"/>
                <a:gd name="connsiteY179" fmla="*/ 4074 h 10000"/>
                <a:gd name="connsiteX180" fmla="*/ 8913 w 10000"/>
                <a:gd name="connsiteY180" fmla="*/ 4132 h 10000"/>
                <a:gd name="connsiteX181" fmla="*/ 8843 w 10000"/>
                <a:gd name="connsiteY181" fmla="*/ 4224 h 10000"/>
                <a:gd name="connsiteX182" fmla="*/ 8726 w 10000"/>
                <a:gd name="connsiteY182" fmla="*/ 4082 h 10000"/>
                <a:gd name="connsiteX183" fmla="*/ 8726 w 10000"/>
                <a:gd name="connsiteY183" fmla="*/ 3972 h 10000"/>
                <a:gd name="connsiteX184" fmla="*/ 8691 w 10000"/>
                <a:gd name="connsiteY184" fmla="*/ 3955 h 10000"/>
                <a:gd name="connsiteX185" fmla="*/ 8547 w 10000"/>
                <a:gd name="connsiteY185" fmla="*/ 4030 h 10000"/>
                <a:gd name="connsiteX186" fmla="*/ 8323 w 10000"/>
                <a:gd name="connsiteY186" fmla="*/ 4207 h 10000"/>
                <a:gd name="connsiteX187" fmla="*/ 8193 w 10000"/>
                <a:gd name="connsiteY187" fmla="*/ 4334 h 10000"/>
                <a:gd name="connsiteX188" fmla="*/ 7992 w 10000"/>
                <a:gd name="connsiteY188" fmla="*/ 4401 h 10000"/>
                <a:gd name="connsiteX189" fmla="*/ 7920 w 10000"/>
                <a:gd name="connsiteY189" fmla="*/ 4501 h 10000"/>
                <a:gd name="connsiteX190" fmla="*/ 7863 w 10000"/>
                <a:gd name="connsiteY190" fmla="*/ 4535 h 10000"/>
                <a:gd name="connsiteX191" fmla="*/ 7638 w 10000"/>
                <a:gd name="connsiteY191" fmla="*/ 4627 h 10000"/>
                <a:gd name="connsiteX192" fmla="*/ 7449 w 10000"/>
                <a:gd name="connsiteY192" fmla="*/ 4737 h 10000"/>
                <a:gd name="connsiteX193" fmla="*/ 7404 w 10000"/>
                <a:gd name="connsiteY193" fmla="*/ 4823 h 10000"/>
                <a:gd name="connsiteX194" fmla="*/ 7330 w 10000"/>
                <a:gd name="connsiteY194" fmla="*/ 4863 h 10000"/>
                <a:gd name="connsiteX195" fmla="*/ 7426 w 10000"/>
                <a:gd name="connsiteY195" fmla="*/ 4972 h 10000"/>
                <a:gd name="connsiteX196" fmla="*/ 7520 w 10000"/>
                <a:gd name="connsiteY196" fmla="*/ 5056 h 10000"/>
                <a:gd name="connsiteX197" fmla="*/ 7650 w 10000"/>
                <a:gd name="connsiteY197" fmla="*/ 5091 h 10000"/>
                <a:gd name="connsiteX198" fmla="*/ 7603 w 10000"/>
                <a:gd name="connsiteY198" fmla="*/ 5150 h 10000"/>
                <a:gd name="connsiteX199" fmla="*/ 7696 w 10000"/>
                <a:gd name="connsiteY199" fmla="*/ 5167 h 10000"/>
                <a:gd name="connsiteX200" fmla="*/ 7696 w 10000"/>
                <a:gd name="connsiteY200" fmla="*/ 5267 h 10000"/>
                <a:gd name="connsiteX201" fmla="*/ 7768 w 10000"/>
                <a:gd name="connsiteY201" fmla="*/ 5343 h 10000"/>
                <a:gd name="connsiteX202" fmla="*/ 7884 w 10000"/>
                <a:gd name="connsiteY202" fmla="*/ 5327 h 10000"/>
                <a:gd name="connsiteX203" fmla="*/ 7934 w 10000"/>
                <a:gd name="connsiteY203" fmla="*/ 5243 h 10000"/>
                <a:gd name="connsiteX204" fmla="*/ 8027 w 10000"/>
                <a:gd name="connsiteY204" fmla="*/ 5234 h 10000"/>
                <a:gd name="connsiteX205" fmla="*/ 8038 w 10000"/>
                <a:gd name="connsiteY205" fmla="*/ 5167 h 10000"/>
                <a:gd name="connsiteX206" fmla="*/ 8159 w 10000"/>
                <a:gd name="connsiteY206" fmla="*/ 5167 h 10000"/>
                <a:gd name="connsiteX207" fmla="*/ 8110 w 10000"/>
                <a:gd name="connsiteY207" fmla="*/ 5251 h 10000"/>
                <a:gd name="connsiteX208" fmla="*/ 8226 w 10000"/>
                <a:gd name="connsiteY208" fmla="*/ 5292 h 10000"/>
                <a:gd name="connsiteX209" fmla="*/ 8205 w 10000"/>
                <a:gd name="connsiteY209" fmla="*/ 5368 h 10000"/>
                <a:gd name="connsiteX210" fmla="*/ 8027 w 10000"/>
                <a:gd name="connsiteY210" fmla="*/ 5377 h 10000"/>
                <a:gd name="connsiteX211" fmla="*/ 7899 w 10000"/>
                <a:gd name="connsiteY211" fmla="*/ 5427 h 10000"/>
                <a:gd name="connsiteX212" fmla="*/ 7782 w 10000"/>
                <a:gd name="connsiteY212" fmla="*/ 5454 h 10000"/>
                <a:gd name="connsiteX213" fmla="*/ 7782 w 10000"/>
                <a:gd name="connsiteY213" fmla="*/ 5571 h 10000"/>
                <a:gd name="connsiteX214" fmla="*/ 7899 w 10000"/>
                <a:gd name="connsiteY214" fmla="*/ 5698 h 10000"/>
                <a:gd name="connsiteX215" fmla="*/ 7803 w 10000"/>
                <a:gd name="connsiteY215" fmla="*/ 5815 h 10000"/>
                <a:gd name="connsiteX216" fmla="*/ 7613 w 10000"/>
                <a:gd name="connsiteY216" fmla="*/ 5830 h 10000"/>
                <a:gd name="connsiteX217" fmla="*/ 7638 w 10000"/>
                <a:gd name="connsiteY217" fmla="*/ 5965 h 10000"/>
                <a:gd name="connsiteX218" fmla="*/ 7627 w 10000"/>
                <a:gd name="connsiteY218" fmla="*/ 6051 h 10000"/>
                <a:gd name="connsiteX219" fmla="*/ 7567 w 10000"/>
                <a:gd name="connsiteY219" fmla="*/ 6092 h 10000"/>
                <a:gd name="connsiteX220" fmla="*/ 7449 w 10000"/>
                <a:gd name="connsiteY220" fmla="*/ 6058 h 10000"/>
                <a:gd name="connsiteX221" fmla="*/ 7345 w 10000"/>
                <a:gd name="connsiteY221" fmla="*/ 5949 h 10000"/>
                <a:gd name="connsiteX222" fmla="*/ 7226 w 10000"/>
                <a:gd name="connsiteY222" fmla="*/ 6034 h 10000"/>
                <a:gd name="connsiteX223" fmla="*/ 7108 w 10000"/>
                <a:gd name="connsiteY223" fmla="*/ 5975 h 10000"/>
                <a:gd name="connsiteX224" fmla="*/ 7095 w 10000"/>
                <a:gd name="connsiteY224" fmla="*/ 5942 h 10000"/>
                <a:gd name="connsiteX225" fmla="*/ 6928 w 10000"/>
                <a:gd name="connsiteY225" fmla="*/ 5865 h 10000"/>
                <a:gd name="connsiteX226" fmla="*/ 6882 w 10000"/>
                <a:gd name="connsiteY226" fmla="*/ 5882 h 10000"/>
                <a:gd name="connsiteX227" fmla="*/ 6905 w 10000"/>
                <a:gd name="connsiteY227" fmla="*/ 5975 h 10000"/>
                <a:gd name="connsiteX228" fmla="*/ 6812 w 10000"/>
                <a:gd name="connsiteY228" fmla="*/ 6092 h 10000"/>
                <a:gd name="connsiteX229" fmla="*/ 6882 w 10000"/>
                <a:gd name="connsiteY229" fmla="*/ 6118 h 10000"/>
                <a:gd name="connsiteX230" fmla="*/ 7014 w 10000"/>
                <a:gd name="connsiteY230" fmla="*/ 6100 h 10000"/>
                <a:gd name="connsiteX231" fmla="*/ 7037 w 10000"/>
                <a:gd name="connsiteY231" fmla="*/ 6142 h 10000"/>
                <a:gd name="connsiteX232" fmla="*/ 7014 w 10000"/>
                <a:gd name="connsiteY232" fmla="*/ 6194 h 10000"/>
                <a:gd name="connsiteX233" fmla="*/ 7060 w 10000"/>
                <a:gd name="connsiteY233" fmla="*/ 6260 h 10000"/>
                <a:gd name="connsiteX234" fmla="*/ 7166 w 10000"/>
                <a:gd name="connsiteY234" fmla="*/ 6304 h 10000"/>
                <a:gd name="connsiteX235" fmla="*/ 7143 w 10000"/>
                <a:gd name="connsiteY235" fmla="*/ 6405 h 10000"/>
                <a:gd name="connsiteX236" fmla="*/ 7213 w 10000"/>
                <a:gd name="connsiteY236" fmla="*/ 6455 h 10000"/>
                <a:gd name="connsiteX237" fmla="*/ 7129 w 10000"/>
                <a:gd name="connsiteY237" fmla="*/ 6505 h 10000"/>
                <a:gd name="connsiteX238" fmla="*/ 7108 w 10000"/>
                <a:gd name="connsiteY238" fmla="*/ 6689 h 10000"/>
                <a:gd name="connsiteX239" fmla="*/ 7060 w 10000"/>
                <a:gd name="connsiteY239" fmla="*/ 6697 h 10000"/>
                <a:gd name="connsiteX240" fmla="*/ 7118 w 10000"/>
                <a:gd name="connsiteY240" fmla="*/ 6781 h 10000"/>
                <a:gd name="connsiteX241" fmla="*/ 7129 w 10000"/>
                <a:gd name="connsiteY241" fmla="*/ 6924 h 10000"/>
                <a:gd name="connsiteX242" fmla="*/ 7189 w 10000"/>
                <a:gd name="connsiteY242" fmla="*/ 6958 h 10000"/>
                <a:gd name="connsiteX243" fmla="*/ 7203 w 10000"/>
                <a:gd name="connsiteY243" fmla="*/ 7002 h 10000"/>
                <a:gd name="connsiteX244" fmla="*/ 7249 w 10000"/>
                <a:gd name="connsiteY244" fmla="*/ 7010 h 10000"/>
                <a:gd name="connsiteX245" fmla="*/ 7257 w 10000"/>
                <a:gd name="connsiteY245" fmla="*/ 7093 h 10000"/>
                <a:gd name="connsiteX246" fmla="*/ 7236 w 10000"/>
                <a:gd name="connsiteY246" fmla="*/ 7153 h 10000"/>
                <a:gd name="connsiteX247" fmla="*/ 7358 w 10000"/>
                <a:gd name="connsiteY247" fmla="*/ 7187 h 10000"/>
                <a:gd name="connsiteX248" fmla="*/ 7532 w 10000"/>
                <a:gd name="connsiteY248" fmla="*/ 7117 h 10000"/>
                <a:gd name="connsiteX249" fmla="*/ 7791 w 10000"/>
                <a:gd name="connsiteY249" fmla="*/ 6984 h 10000"/>
                <a:gd name="connsiteX250" fmla="*/ 7863 w 10000"/>
                <a:gd name="connsiteY250" fmla="*/ 6984 h 10000"/>
                <a:gd name="connsiteX251" fmla="*/ 7863 w 10000"/>
                <a:gd name="connsiteY251" fmla="*/ 7085 h 10000"/>
                <a:gd name="connsiteX252" fmla="*/ 7911 w 10000"/>
                <a:gd name="connsiteY252" fmla="*/ 7101 h 10000"/>
                <a:gd name="connsiteX253" fmla="*/ 7992 w 10000"/>
                <a:gd name="connsiteY253" fmla="*/ 7220 h 10000"/>
                <a:gd name="connsiteX254" fmla="*/ 8050 w 10000"/>
                <a:gd name="connsiteY254" fmla="*/ 7229 h 10000"/>
                <a:gd name="connsiteX255" fmla="*/ 8015 w 10000"/>
                <a:gd name="connsiteY255" fmla="*/ 7296 h 10000"/>
                <a:gd name="connsiteX256" fmla="*/ 8110 w 10000"/>
                <a:gd name="connsiteY256" fmla="*/ 7447 h 10000"/>
                <a:gd name="connsiteX257" fmla="*/ 8110 w 10000"/>
                <a:gd name="connsiteY257" fmla="*/ 7522 h 10000"/>
                <a:gd name="connsiteX258" fmla="*/ 8159 w 10000"/>
                <a:gd name="connsiteY258" fmla="*/ 7608 h 10000"/>
                <a:gd name="connsiteX259" fmla="*/ 8085 w 10000"/>
                <a:gd name="connsiteY259" fmla="*/ 7674 h 10000"/>
                <a:gd name="connsiteX260" fmla="*/ 8004 w 10000"/>
                <a:gd name="connsiteY260" fmla="*/ 7666 h 10000"/>
                <a:gd name="connsiteX261" fmla="*/ 8004 w 10000"/>
                <a:gd name="connsiteY261" fmla="*/ 7709 h 10000"/>
                <a:gd name="connsiteX262" fmla="*/ 8085 w 10000"/>
                <a:gd name="connsiteY262" fmla="*/ 7758 h 10000"/>
                <a:gd name="connsiteX263" fmla="*/ 8122 w 10000"/>
                <a:gd name="connsiteY263" fmla="*/ 7725 h 10000"/>
                <a:gd name="connsiteX264" fmla="*/ 8193 w 10000"/>
                <a:gd name="connsiteY264" fmla="*/ 7800 h 10000"/>
                <a:gd name="connsiteX265" fmla="*/ 8277 w 10000"/>
                <a:gd name="connsiteY265" fmla="*/ 7800 h 10000"/>
                <a:gd name="connsiteX266" fmla="*/ 8226 w 10000"/>
                <a:gd name="connsiteY266" fmla="*/ 8012 h 10000"/>
                <a:gd name="connsiteX267" fmla="*/ 8193 w 10000"/>
                <a:gd name="connsiteY267" fmla="*/ 8054 h 10000"/>
                <a:gd name="connsiteX268" fmla="*/ 8085 w 10000"/>
                <a:gd name="connsiteY268" fmla="*/ 8037 h 10000"/>
                <a:gd name="connsiteX269" fmla="*/ 7957 w 10000"/>
                <a:gd name="connsiteY269" fmla="*/ 8062 h 10000"/>
                <a:gd name="connsiteX270" fmla="*/ 7911 w 10000"/>
                <a:gd name="connsiteY270" fmla="*/ 8112 h 10000"/>
                <a:gd name="connsiteX271" fmla="*/ 7899 w 10000"/>
                <a:gd name="connsiteY271" fmla="*/ 8163 h 10000"/>
                <a:gd name="connsiteX272" fmla="*/ 7818 w 10000"/>
                <a:gd name="connsiteY272" fmla="*/ 8220 h 10000"/>
                <a:gd name="connsiteX273" fmla="*/ 7687 w 10000"/>
                <a:gd name="connsiteY273" fmla="*/ 8230 h 10000"/>
                <a:gd name="connsiteX274" fmla="*/ 7661 w 10000"/>
                <a:gd name="connsiteY274" fmla="*/ 8255 h 10000"/>
                <a:gd name="connsiteX275" fmla="*/ 7578 w 10000"/>
                <a:gd name="connsiteY275" fmla="*/ 8212 h 10000"/>
                <a:gd name="connsiteX276" fmla="*/ 7499 w 10000"/>
                <a:gd name="connsiteY276" fmla="*/ 8220 h 10000"/>
                <a:gd name="connsiteX277" fmla="*/ 7449 w 10000"/>
                <a:gd name="connsiteY277" fmla="*/ 8188 h 10000"/>
                <a:gd name="connsiteX278" fmla="*/ 7345 w 10000"/>
                <a:gd name="connsiteY278" fmla="*/ 8171 h 10000"/>
                <a:gd name="connsiteX279" fmla="*/ 7368 w 10000"/>
                <a:gd name="connsiteY279" fmla="*/ 8230 h 10000"/>
                <a:gd name="connsiteX280" fmla="*/ 7319 w 10000"/>
                <a:gd name="connsiteY280" fmla="*/ 8289 h 10000"/>
                <a:gd name="connsiteX281" fmla="*/ 7143 w 10000"/>
                <a:gd name="connsiteY281" fmla="*/ 8281 h 10000"/>
                <a:gd name="connsiteX282" fmla="*/ 7085 w 10000"/>
                <a:gd name="connsiteY282" fmla="*/ 8255 h 10000"/>
                <a:gd name="connsiteX283" fmla="*/ 6990 w 10000"/>
                <a:gd name="connsiteY283" fmla="*/ 8281 h 10000"/>
                <a:gd name="connsiteX284" fmla="*/ 6977 w 10000"/>
                <a:gd name="connsiteY284" fmla="*/ 8364 h 10000"/>
                <a:gd name="connsiteX285" fmla="*/ 6799 w 10000"/>
                <a:gd name="connsiteY285" fmla="*/ 8458 h 10000"/>
                <a:gd name="connsiteX286" fmla="*/ 6741 w 10000"/>
                <a:gd name="connsiteY286" fmla="*/ 8407 h 10000"/>
                <a:gd name="connsiteX287" fmla="*/ 6613 w 10000"/>
                <a:gd name="connsiteY287" fmla="*/ 8431 h 10000"/>
                <a:gd name="connsiteX288" fmla="*/ 6530 w 10000"/>
                <a:gd name="connsiteY288" fmla="*/ 8458 h 10000"/>
                <a:gd name="connsiteX289" fmla="*/ 6518 w 10000"/>
                <a:gd name="connsiteY289" fmla="*/ 8498 h 10000"/>
                <a:gd name="connsiteX290" fmla="*/ 6336 w 10000"/>
                <a:gd name="connsiteY290" fmla="*/ 8591 h 10000"/>
                <a:gd name="connsiteX291" fmla="*/ 6236 w 10000"/>
                <a:gd name="connsiteY291" fmla="*/ 8574 h 10000"/>
                <a:gd name="connsiteX292" fmla="*/ 6128 w 10000"/>
                <a:gd name="connsiteY292" fmla="*/ 8607 h 10000"/>
                <a:gd name="connsiteX293" fmla="*/ 6045 w 10000"/>
                <a:gd name="connsiteY293" fmla="*/ 8660 h 10000"/>
                <a:gd name="connsiteX294" fmla="*/ 5927 w 10000"/>
                <a:gd name="connsiteY294" fmla="*/ 8693 h 10000"/>
                <a:gd name="connsiteX295" fmla="*/ 5936 w 10000"/>
                <a:gd name="connsiteY295" fmla="*/ 8742 h 10000"/>
                <a:gd name="connsiteX296" fmla="*/ 5834 w 10000"/>
                <a:gd name="connsiteY296" fmla="*/ 8776 h 10000"/>
                <a:gd name="connsiteX297" fmla="*/ 5677 w 10000"/>
                <a:gd name="connsiteY297" fmla="*/ 8920 h 10000"/>
                <a:gd name="connsiteX298" fmla="*/ 5656 w 10000"/>
                <a:gd name="connsiteY298" fmla="*/ 8980 h 10000"/>
                <a:gd name="connsiteX299" fmla="*/ 5607 w 10000"/>
                <a:gd name="connsiteY299" fmla="*/ 8962 h 10000"/>
                <a:gd name="connsiteX300" fmla="*/ 5631 w 10000"/>
                <a:gd name="connsiteY300" fmla="*/ 8920 h 10000"/>
                <a:gd name="connsiteX301" fmla="*/ 5478 w 10000"/>
                <a:gd name="connsiteY301" fmla="*/ 8702 h 10000"/>
                <a:gd name="connsiteX302" fmla="*/ 5478 w 10000"/>
                <a:gd name="connsiteY302" fmla="*/ 8616 h 10000"/>
                <a:gd name="connsiteX303" fmla="*/ 5410 w 10000"/>
                <a:gd name="connsiteY303" fmla="*/ 8616 h 10000"/>
                <a:gd name="connsiteX304" fmla="*/ 5191 w 10000"/>
                <a:gd name="connsiteY304" fmla="*/ 8533 h 10000"/>
                <a:gd name="connsiteX305" fmla="*/ 5066 w 10000"/>
                <a:gd name="connsiteY305" fmla="*/ 8574 h 10000"/>
                <a:gd name="connsiteX306" fmla="*/ 5029 w 10000"/>
                <a:gd name="connsiteY306" fmla="*/ 8625 h 10000"/>
                <a:gd name="connsiteX307" fmla="*/ 5122 w 10000"/>
                <a:gd name="connsiteY307" fmla="*/ 8684 h 10000"/>
                <a:gd name="connsiteX308" fmla="*/ 5145 w 10000"/>
                <a:gd name="connsiteY308" fmla="*/ 8734 h 10000"/>
                <a:gd name="connsiteX309" fmla="*/ 5087 w 10000"/>
                <a:gd name="connsiteY309" fmla="*/ 8785 h 10000"/>
                <a:gd name="connsiteX310" fmla="*/ 5100 w 10000"/>
                <a:gd name="connsiteY310" fmla="*/ 8826 h 10000"/>
                <a:gd name="connsiteX311" fmla="*/ 5077 w 10000"/>
                <a:gd name="connsiteY311" fmla="*/ 8912 h 10000"/>
                <a:gd name="connsiteX312" fmla="*/ 5087 w 10000"/>
                <a:gd name="connsiteY312" fmla="*/ 8996 h 10000"/>
                <a:gd name="connsiteX313" fmla="*/ 5159 w 10000"/>
                <a:gd name="connsiteY313" fmla="*/ 9130 h 10000"/>
                <a:gd name="connsiteX314" fmla="*/ 5087 w 10000"/>
                <a:gd name="connsiteY314" fmla="*/ 9179 h 10000"/>
                <a:gd name="connsiteX315" fmla="*/ 5100 w 10000"/>
                <a:gd name="connsiteY315" fmla="*/ 9224 h 10000"/>
                <a:gd name="connsiteX316" fmla="*/ 5040 w 10000"/>
                <a:gd name="connsiteY316" fmla="*/ 9240 h 10000"/>
                <a:gd name="connsiteX317" fmla="*/ 5006 w 10000"/>
                <a:gd name="connsiteY317" fmla="*/ 9265 h 10000"/>
                <a:gd name="connsiteX318" fmla="*/ 4779 w 10000"/>
                <a:gd name="connsiteY318" fmla="*/ 9248 h 10000"/>
                <a:gd name="connsiteX319" fmla="*/ 4745 w 10000"/>
                <a:gd name="connsiteY319" fmla="*/ 9197 h 10000"/>
                <a:gd name="connsiteX320" fmla="*/ 4673 w 10000"/>
                <a:gd name="connsiteY320" fmla="*/ 9232 h 10000"/>
                <a:gd name="connsiteX321" fmla="*/ 4522 w 10000"/>
                <a:gd name="connsiteY321" fmla="*/ 9214 h 10000"/>
                <a:gd name="connsiteX322" fmla="*/ 4416 w 10000"/>
                <a:gd name="connsiteY322" fmla="*/ 9240 h 10000"/>
                <a:gd name="connsiteX323" fmla="*/ 4354 w 10000"/>
                <a:gd name="connsiteY323" fmla="*/ 9062 h 10000"/>
                <a:gd name="connsiteX324" fmla="*/ 4295 w 10000"/>
                <a:gd name="connsiteY324" fmla="*/ 9055 h 10000"/>
                <a:gd name="connsiteX325" fmla="*/ 4224 w 10000"/>
                <a:gd name="connsiteY325" fmla="*/ 8945 h 10000"/>
                <a:gd name="connsiteX326" fmla="*/ 4263 w 10000"/>
                <a:gd name="connsiteY326" fmla="*/ 8895 h 10000"/>
                <a:gd name="connsiteX327" fmla="*/ 4344 w 10000"/>
                <a:gd name="connsiteY327" fmla="*/ 8920 h 10000"/>
                <a:gd name="connsiteX328" fmla="*/ 4381 w 10000"/>
                <a:gd name="connsiteY328" fmla="*/ 8860 h 10000"/>
                <a:gd name="connsiteX329" fmla="*/ 4323 w 10000"/>
                <a:gd name="connsiteY329" fmla="*/ 8818 h 10000"/>
                <a:gd name="connsiteX330" fmla="*/ 4354 w 10000"/>
                <a:gd name="connsiteY330" fmla="*/ 8776 h 10000"/>
                <a:gd name="connsiteX331" fmla="*/ 4203 w 10000"/>
                <a:gd name="connsiteY331" fmla="*/ 8693 h 10000"/>
                <a:gd name="connsiteX332" fmla="*/ 4213 w 10000"/>
                <a:gd name="connsiteY332" fmla="*/ 8650 h 10000"/>
                <a:gd name="connsiteX333" fmla="*/ 4120 w 10000"/>
                <a:gd name="connsiteY333" fmla="*/ 8607 h 10000"/>
                <a:gd name="connsiteX334" fmla="*/ 4178 w 10000"/>
                <a:gd name="connsiteY334" fmla="*/ 8559 h 10000"/>
                <a:gd name="connsiteX335" fmla="*/ 4154 w 10000"/>
                <a:gd name="connsiteY335" fmla="*/ 8498 h 10000"/>
                <a:gd name="connsiteX336" fmla="*/ 4048 w 10000"/>
                <a:gd name="connsiteY336" fmla="*/ 8407 h 10000"/>
                <a:gd name="connsiteX337" fmla="*/ 3979 w 10000"/>
                <a:gd name="connsiteY337" fmla="*/ 8329 h 10000"/>
                <a:gd name="connsiteX338" fmla="*/ 3837 w 10000"/>
                <a:gd name="connsiteY338" fmla="*/ 8364 h 10000"/>
                <a:gd name="connsiteX339" fmla="*/ 3756 w 10000"/>
                <a:gd name="connsiteY339" fmla="*/ 8356 h 10000"/>
                <a:gd name="connsiteX340" fmla="*/ 3708 w 10000"/>
                <a:gd name="connsiteY340" fmla="*/ 8431 h 10000"/>
                <a:gd name="connsiteX341" fmla="*/ 3544 w 10000"/>
                <a:gd name="connsiteY341" fmla="*/ 8440 h 10000"/>
                <a:gd name="connsiteX342" fmla="*/ 3482 w 10000"/>
                <a:gd name="connsiteY342" fmla="*/ 8431 h 10000"/>
                <a:gd name="connsiteX343" fmla="*/ 3329 w 10000"/>
                <a:gd name="connsiteY343" fmla="*/ 7971 h 10000"/>
                <a:gd name="connsiteX344" fmla="*/ 2472 w 10000"/>
                <a:gd name="connsiteY344" fmla="*/ 8003 h 10000"/>
                <a:gd name="connsiteX345" fmla="*/ 3319 w 10000"/>
                <a:gd name="connsiteY345" fmla="*/ 8684 h 10000"/>
                <a:gd name="connsiteX346" fmla="*/ 3319 w 10000"/>
                <a:gd name="connsiteY346" fmla="*/ 8750 h 10000"/>
                <a:gd name="connsiteX347" fmla="*/ 3199 w 10000"/>
                <a:gd name="connsiteY347" fmla="*/ 8802 h 10000"/>
                <a:gd name="connsiteX348" fmla="*/ 3070 w 10000"/>
                <a:gd name="connsiteY348" fmla="*/ 8811 h 10000"/>
                <a:gd name="connsiteX349" fmla="*/ 3033 w 10000"/>
                <a:gd name="connsiteY349" fmla="*/ 8785 h 10000"/>
                <a:gd name="connsiteX350" fmla="*/ 2917 w 10000"/>
                <a:gd name="connsiteY350" fmla="*/ 8759 h 10000"/>
                <a:gd name="connsiteX351" fmla="*/ 2850 w 10000"/>
                <a:gd name="connsiteY351" fmla="*/ 8811 h 10000"/>
                <a:gd name="connsiteX352" fmla="*/ 2832 w 10000"/>
                <a:gd name="connsiteY352" fmla="*/ 8860 h 10000"/>
                <a:gd name="connsiteX353" fmla="*/ 2762 w 10000"/>
                <a:gd name="connsiteY353" fmla="*/ 8869 h 10000"/>
                <a:gd name="connsiteX354" fmla="*/ 2751 w 10000"/>
                <a:gd name="connsiteY354" fmla="*/ 8920 h 10000"/>
                <a:gd name="connsiteX355" fmla="*/ 2623 w 10000"/>
                <a:gd name="connsiteY355" fmla="*/ 8802 h 10000"/>
                <a:gd name="connsiteX356" fmla="*/ 2040 w 10000"/>
                <a:gd name="connsiteY356" fmla="*/ 9278 h 10000"/>
                <a:gd name="connsiteX357" fmla="*/ 1182 w 10000"/>
                <a:gd name="connsiteY357" fmla="*/ 9449 h 10000"/>
                <a:gd name="connsiteX358" fmla="*/ 1275 w 10000"/>
                <a:gd name="connsiteY358" fmla="*/ 9779 h 10000"/>
                <a:gd name="connsiteX359" fmla="*/ 647 w 10000"/>
                <a:gd name="connsiteY359" fmla="*/ 9884 h 10000"/>
                <a:gd name="connsiteX360" fmla="*/ 426 w 10000"/>
                <a:gd name="connsiteY360" fmla="*/ 9912 h 10000"/>
                <a:gd name="connsiteX361" fmla="*/ 389 w 10000"/>
                <a:gd name="connsiteY361" fmla="*/ 9998 h 10000"/>
                <a:gd name="connsiteX362" fmla="*/ 238 w 10000"/>
                <a:gd name="connsiteY362" fmla="*/ 9980 h 10000"/>
                <a:gd name="connsiteX363" fmla="*/ 107 w 10000"/>
                <a:gd name="connsiteY363" fmla="*/ 9938 h 10000"/>
                <a:gd name="connsiteX364" fmla="*/ 0 w 10000"/>
                <a:gd name="connsiteY364" fmla="*/ 9964 h 10000"/>
                <a:gd name="connsiteX365" fmla="*/ 602 w 10000"/>
                <a:gd name="connsiteY365" fmla="*/ 6773 h 10000"/>
                <a:gd name="connsiteX366" fmla="*/ 874 w 10000"/>
                <a:gd name="connsiteY366" fmla="*/ 6781 h 10000"/>
                <a:gd name="connsiteX367" fmla="*/ 967 w 10000"/>
                <a:gd name="connsiteY367" fmla="*/ 6807 h 10000"/>
                <a:gd name="connsiteX368" fmla="*/ 1168 w 10000"/>
                <a:gd name="connsiteY368" fmla="*/ 6681 h 10000"/>
                <a:gd name="connsiteX369" fmla="*/ 1275 w 10000"/>
                <a:gd name="connsiteY369" fmla="*/ 6672 h 10000"/>
                <a:gd name="connsiteX370" fmla="*/ 1369 w 10000"/>
                <a:gd name="connsiteY370" fmla="*/ 6597 h 10000"/>
                <a:gd name="connsiteX371" fmla="*/ 1487 w 10000"/>
                <a:gd name="connsiteY371" fmla="*/ 6540 h 10000"/>
                <a:gd name="connsiteX372" fmla="*/ 1605 w 10000"/>
                <a:gd name="connsiteY372" fmla="*/ 6413 h 10000"/>
                <a:gd name="connsiteX373" fmla="*/ 1629 w 10000"/>
                <a:gd name="connsiteY373" fmla="*/ 6337 h 10000"/>
                <a:gd name="connsiteX374" fmla="*/ 1770 w 10000"/>
                <a:gd name="connsiteY374" fmla="*/ 6304 h 10000"/>
                <a:gd name="connsiteX375" fmla="*/ 1936 w 10000"/>
                <a:gd name="connsiteY375" fmla="*/ 6345 h 10000"/>
                <a:gd name="connsiteX376" fmla="*/ 2077 w 10000"/>
                <a:gd name="connsiteY376" fmla="*/ 6329 h 10000"/>
                <a:gd name="connsiteX377" fmla="*/ 2221 w 10000"/>
                <a:gd name="connsiteY377" fmla="*/ 6337 h 10000"/>
                <a:gd name="connsiteX378" fmla="*/ 2470 w 10000"/>
                <a:gd name="connsiteY378" fmla="*/ 6284 h 10000"/>
                <a:gd name="connsiteX379" fmla="*/ 2632 w 10000"/>
                <a:gd name="connsiteY379" fmla="*/ 6159 h 10000"/>
                <a:gd name="connsiteX380" fmla="*/ 2700 w 10000"/>
                <a:gd name="connsiteY380" fmla="*/ 6118 h 10000"/>
                <a:gd name="connsiteX381" fmla="*/ 2811 w 10000"/>
                <a:gd name="connsiteY381" fmla="*/ 6118 h 10000"/>
                <a:gd name="connsiteX382" fmla="*/ 2892 w 10000"/>
                <a:gd name="connsiteY382" fmla="*/ 6051 h 10000"/>
                <a:gd name="connsiteX383" fmla="*/ 2859 w 10000"/>
                <a:gd name="connsiteY383" fmla="*/ 5975 h 10000"/>
                <a:gd name="connsiteX384" fmla="*/ 2882 w 10000"/>
                <a:gd name="connsiteY384" fmla="*/ 5908 h 10000"/>
                <a:gd name="connsiteX385" fmla="*/ 2989 w 10000"/>
                <a:gd name="connsiteY385" fmla="*/ 5782 h 10000"/>
                <a:gd name="connsiteX386" fmla="*/ 3102 w 10000"/>
                <a:gd name="connsiteY386" fmla="*/ 5664 h 10000"/>
                <a:gd name="connsiteX387" fmla="*/ 3449 w 10000"/>
                <a:gd name="connsiteY387" fmla="*/ 5307 h 10000"/>
                <a:gd name="connsiteX388" fmla="*/ 3627 w 10000"/>
                <a:gd name="connsiteY388" fmla="*/ 5435 h 10000"/>
                <a:gd name="connsiteX389" fmla="*/ 3991 w 10000"/>
                <a:gd name="connsiteY389" fmla="*/ 5975 h 10000"/>
                <a:gd name="connsiteX390" fmla="*/ 2780 w 10000"/>
                <a:gd name="connsiteY390" fmla="*/ 5565 h 10000"/>
                <a:gd name="connsiteX0" fmla="*/ 2964 w 10000"/>
                <a:gd name="connsiteY0" fmla="*/ 8016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29 w 10000"/>
                <a:gd name="connsiteY319" fmla="*/ 7971 h 10000"/>
                <a:gd name="connsiteX320" fmla="*/ 2472 w 10000"/>
                <a:gd name="connsiteY320" fmla="*/ 8003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449 w 10000"/>
                <a:gd name="connsiteY363" fmla="*/ 5307 h 10000"/>
                <a:gd name="connsiteX364" fmla="*/ 3627 w 10000"/>
                <a:gd name="connsiteY364" fmla="*/ 5435 h 10000"/>
                <a:gd name="connsiteX365" fmla="*/ 3991 w 10000"/>
                <a:gd name="connsiteY365" fmla="*/ 5975 h 10000"/>
                <a:gd name="connsiteX366" fmla="*/ 2780 w 10000"/>
                <a:gd name="connsiteY366" fmla="*/ 5565 h 10000"/>
                <a:gd name="connsiteX367" fmla="*/ 3548 w 10000"/>
                <a:gd name="connsiteY367" fmla="*/ 5039 h 10000"/>
                <a:gd name="connsiteX368" fmla="*/ 3685 w 10000"/>
                <a:gd name="connsiteY368" fmla="*/ 5612 h 10000"/>
                <a:gd name="connsiteX369" fmla="*/ 3696 w 10000"/>
                <a:gd name="connsiteY369" fmla="*/ 5537 h 10000"/>
                <a:gd name="connsiteX370" fmla="*/ 3731 w 10000"/>
                <a:gd name="connsiteY370" fmla="*/ 5487 h 10000"/>
                <a:gd name="connsiteX371" fmla="*/ 3719 w 10000"/>
                <a:gd name="connsiteY371" fmla="*/ 5454 h 10000"/>
                <a:gd name="connsiteX372" fmla="*/ 3837 w 10000"/>
                <a:gd name="connsiteY372" fmla="*/ 5427 h 10000"/>
                <a:gd name="connsiteX373" fmla="*/ 3919 w 10000"/>
                <a:gd name="connsiteY373" fmla="*/ 5495 h 10000"/>
                <a:gd name="connsiteX374" fmla="*/ 4037 w 10000"/>
                <a:gd name="connsiteY374" fmla="*/ 5469 h 10000"/>
                <a:gd name="connsiteX375" fmla="*/ 4074 w 10000"/>
                <a:gd name="connsiteY375" fmla="*/ 5427 h 10000"/>
                <a:gd name="connsiteX376" fmla="*/ 4169 w 10000"/>
                <a:gd name="connsiteY376" fmla="*/ 5411 h 10000"/>
                <a:gd name="connsiteX377" fmla="*/ 4365 w 10000"/>
                <a:gd name="connsiteY377" fmla="*/ 5327 h 10000"/>
                <a:gd name="connsiteX378" fmla="*/ 4555 w 10000"/>
                <a:gd name="connsiteY378" fmla="*/ 5360 h 10000"/>
                <a:gd name="connsiteX379" fmla="*/ 4606 w 10000"/>
                <a:gd name="connsiteY379" fmla="*/ 5343 h 10000"/>
                <a:gd name="connsiteX380" fmla="*/ 4708 w 10000"/>
                <a:gd name="connsiteY380" fmla="*/ 5368 h 10000"/>
                <a:gd name="connsiteX381" fmla="*/ 4758 w 10000"/>
                <a:gd name="connsiteY381" fmla="*/ 5300 h 10000"/>
                <a:gd name="connsiteX382" fmla="*/ 4804 w 10000"/>
                <a:gd name="connsiteY382" fmla="*/ 5334 h 10000"/>
                <a:gd name="connsiteX383" fmla="*/ 4876 w 10000"/>
                <a:gd name="connsiteY383" fmla="*/ 5327 h 10000"/>
                <a:gd name="connsiteX384" fmla="*/ 4957 w 10000"/>
                <a:gd name="connsiteY384" fmla="*/ 5401 h 10000"/>
                <a:gd name="connsiteX385" fmla="*/ 5050 w 10000"/>
                <a:gd name="connsiteY385" fmla="*/ 5393 h 10000"/>
                <a:gd name="connsiteX386" fmla="*/ 5135 w 10000"/>
                <a:gd name="connsiteY386" fmla="*/ 5427 h 10000"/>
                <a:gd name="connsiteX387" fmla="*/ 5170 w 10000"/>
                <a:gd name="connsiteY387" fmla="*/ 5401 h 10000"/>
                <a:gd name="connsiteX388" fmla="*/ 4438 w 10000"/>
                <a:gd name="connsiteY388" fmla="*/ 5883 h 10000"/>
                <a:gd name="connsiteX389" fmla="*/ 3897 w 10000"/>
                <a:gd name="connsiteY389" fmla="*/ 5893 h 10000"/>
                <a:gd name="connsiteX390" fmla="*/ 3473 w 10000"/>
                <a:gd name="connsiteY390" fmla="*/ 8379 h 10000"/>
                <a:gd name="connsiteX0" fmla="*/ 3573 w 10000"/>
                <a:gd name="connsiteY0" fmla="*/ 7978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29 w 10000"/>
                <a:gd name="connsiteY319" fmla="*/ 7971 h 10000"/>
                <a:gd name="connsiteX320" fmla="*/ 2472 w 10000"/>
                <a:gd name="connsiteY320" fmla="*/ 8003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449 w 10000"/>
                <a:gd name="connsiteY363" fmla="*/ 5307 h 10000"/>
                <a:gd name="connsiteX364" fmla="*/ 3627 w 10000"/>
                <a:gd name="connsiteY364" fmla="*/ 5435 h 10000"/>
                <a:gd name="connsiteX365" fmla="*/ 3991 w 10000"/>
                <a:gd name="connsiteY365" fmla="*/ 5975 h 10000"/>
                <a:gd name="connsiteX366" fmla="*/ 2780 w 10000"/>
                <a:gd name="connsiteY366" fmla="*/ 5565 h 10000"/>
                <a:gd name="connsiteX367" fmla="*/ 3548 w 10000"/>
                <a:gd name="connsiteY367" fmla="*/ 5039 h 10000"/>
                <a:gd name="connsiteX368" fmla="*/ 3685 w 10000"/>
                <a:gd name="connsiteY368" fmla="*/ 5612 h 10000"/>
                <a:gd name="connsiteX369" fmla="*/ 3696 w 10000"/>
                <a:gd name="connsiteY369" fmla="*/ 5537 h 10000"/>
                <a:gd name="connsiteX370" fmla="*/ 3731 w 10000"/>
                <a:gd name="connsiteY370" fmla="*/ 5487 h 10000"/>
                <a:gd name="connsiteX371" fmla="*/ 3719 w 10000"/>
                <a:gd name="connsiteY371" fmla="*/ 5454 h 10000"/>
                <a:gd name="connsiteX372" fmla="*/ 3837 w 10000"/>
                <a:gd name="connsiteY372" fmla="*/ 5427 h 10000"/>
                <a:gd name="connsiteX373" fmla="*/ 3919 w 10000"/>
                <a:gd name="connsiteY373" fmla="*/ 5495 h 10000"/>
                <a:gd name="connsiteX374" fmla="*/ 4037 w 10000"/>
                <a:gd name="connsiteY374" fmla="*/ 5469 h 10000"/>
                <a:gd name="connsiteX375" fmla="*/ 4074 w 10000"/>
                <a:gd name="connsiteY375" fmla="*/ 5427 h 10000"/>
                <a:gd name="connsiteX376" fmla="*/ 4169 w 10000"/>
                <a:gd name="connsiteY376" fmla="*/ 5411 h 10000"/>
                <a:gd name="connsiteX377" fmla="*/ 4365 w 10000"/>
                <a:gd name="connsiteY377" fmla="*/ 5327 h 10000"/>
                <a:gd name="connsiteX378" fmla="*/ 4555 w 10000"/>
                <a:gd name="connsiteY378" fmla="*/ 5360 h 10000"/>
                <a:gd name="connsiteX379" fmla="*/ 4606 w 10000"/>
                <a:gd name="connsiteY379" fmla="*/ 5343 h 10000"/>
                <a:gd name="connsiteX380" fmla="*/ 4708 w 10000"/>
                <a:gd name="connsiteY380" fmla="*/ 5368 h 10000"/>
                <a:gd name="connsiteX381" fmla="*/ 4758 w 10000"/>
                <a:gd name="connsiteY381" fmla="*/ 5300 h 10000"/>
                <a:gd name="connsiteX382" fmla="*/ 4804 w 10000"/>
                <a:gd name="connsiteY382" fmla="*/ 5334 h 10000"/>
                <a:gd name="connsiteX383" fmla="*/ 4876 w 10000"/>
                <a:gd name="connsiteY383" fmla="*/ 5327 h 10000"/>
                <a:gd name="connsiteX384" fmla="*/ 4957 w 10000"/>
                <a:gd name="connsiteY384" fmla="*/ 5401 h 10000"/>
                <a:gd name="connsiteX385" fmla="*/ 5050 w 10000"/>
                <a:gd name="connsiteY385" fmla="*/ 5393 h 10000"/>
                <a:gd name="connsiteX386" fmla="*/ 5135 w 10000"/>
                <a:gd name="connsiteY386" fmla="*/ 5427 h 10000"/>
                <a:gd name="connsiteX387" fmla="*/ 5170 w 10000"/>
                <a:gd name="connsiteY387" fmla="*/ 5401 h 10000"/>
                <a:gd name="connsiteX388" fmla="*/ 4438 w 10000"/>
                <a:gd name="connsiteY388" fmla="*/ 5883 h 10000"/>
                <a:gd name="connsiteX389" fmla="*/ 3897 w 10000"/>
                <a:gd name="connsiteY389" fmla="*/ 5893 h 10000"/>
                <a:gd name="connsiteX390" fmla="*/ 3473 w 10000"/>
                <a:gd name="connsiteY390" fmla="*/ 8379 h 10000"/>
                <a:gd name="connsiteX0" fmla="*/ 3573 w 10000"/>
                <a:gd name="connsiteY0" fmla="*/ 7978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3329 w 10000"/>
                <a:gd name="connsiteY319" fmla="*/ 7971 h 10000"/>
                <a:gd name="connsiteX320" fmla="*/ 2472 w 10000"/>
                <a:gd name="connsiteY320" fmla="*/ 8003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449 w 10000"/>
                <a:gd name="connsiteY363" fmla="*/ 5307 h 10000"/>
                <a:gd name="connsiteX364" fmla="*/ 3627 w 10000"/>
                <a:gd name="connsiteY364" fmla="*/ 5435 h 10000"/>
                <a:gd name="connsiteX365" fmla="*/ 3991 w 10000"/>
                <a:gd name="connsiteY365" fmla="*/ 5975 h 10000"/>
                <a:gd name="connsiteX366" fmla="*/ 2780 w 10000"/>
                <a:gd name="connsiteY366" fmla="*/ 5565 h 10000"/>
                <a:gd name="connsiteX367" fmla="*/ 3548 w 10000"/>
                <a:gd name="connsiteY367" fmla="*/ 5039 h 10000"/>
                <a:gd name="connsiteX368" fmla="*/ 3685 w 10000"/>
                <a:gd name="connsiteY368" fmla="*/ 5612 h 10000"/>
                <a:gd name="connsiteX369" fmla="*/ 3696 w 10000"/>
                <a:gd name="connsiteY369" fmla="*/ 5537 h 10000"/>
                <a:gd name="connsiteX370" fmla="*/ 3731 w 10000"/>
                <a:gd name="connsiteY370" fmla="*/ 5487 h 10000"/>
                <a:gd name="connsiteX371" fmla="*/ 3719 w 10000"/>
                <a:gd name="connsiteY371" fmla="*/ 5454 h 10000"/>
                <a:gd name="connsiteX372" fmla="*/ 3837 w 10000"/>
                <a:gd name="connsiteY372" fmla="*/ 5427 h 10000"/>
                <a:gd name="connsiteX373" fmla="*/ 3919 w 10000"/>
                <a:gd name="connsiteY373" fmla="*/ 5495 h 10000"/>
                <a:gd name="connsiteX374" fmla="*/ 4037 w 10000"/>
                <a:gd name="connsiteY374" fmla="*/ 5469 h 10000"/>
                <a:gd name="connsiteX375" fmla="*/ 4074 w 10000"/>
                <a:gd name="connsiteY375" fmla="*/ 5427 h 10000"/>
                <a:gd name="connsiteX376" fmla="*/ 4169 w 10000"/>
                <a:gd name="connsiteY376" fmla="*/ 5411 h 10000"/>
                <a:gd name="connsiteX377" fmla="*/ 4365 w 10000"/>
                <a:gd name="connsiteY377" fmla="*/ 5327 h 10000"/>
                <a:gd name="connsiteX378" fmla="*/ 4555 w 10000"/>
                <a:gd name="connsiteY378" fmla="*/ 5360 h 10000"/>
                <a:gd name="connsiteX379" fmla="*/ 4606 w 10000"/>
                <a:gd name="connsiteY379" fmla="*/ 5343 h 10000"/>
                <a:gd name="connsiteX380" fmla="*/ 4708 w 10000"/>
                <a:gd name="connsiteY380" fmla="*/ 5368 h 10000"/>
                <a:gd name="connsiteX381" fmla="*/ 4758 w 10000"/>
                <a:gd name="connsiteY381" fmla="*/ 5300 h 10000"/>
                <a:gd name="connsiteX382" fmla="*/ 4804 w 10000"/>
                <a:gd name="connsiteY382" fmla="*/ 5334 h 10000"/>
                <a:gd name="connsiteX383" fmla="*/ 4876 w 10000"/>
                <a:gd name="connsiteY383" fmla="*/ 5327 h 10000"/>
                <a:gd name="connsiteX384" fmla="*/ 4957 w 10000"/>
                <a:gd name="connsiteY384" fmla="*/ 5401 h 10000"/>
                <a:gd name="connsiteX385" fmla="*/ 5050 w 10000"/>
                <a:gd name="connsiteY385" fmla="*/ 5393 h 10000"/>
                <a:gd name="connsiteX386" fmla="*/ 5135 w 10000"/>
                <a:gd name="connsiteY386" fmla="*/ 5427 h 10000"/>
                <a:gd name="connsiteX387" fmla="*/ 5170 w 10000"/>
                <a:gd name="connsiteY387" fmla="*/ 5401 h 10000"/>
                <a:gd name="connsiteX388" fmla="*/ 4438 w 10000"/>
                <a:gd name="connsiteY388" fmla="*/ 5883 h 10000"/>
                <a:gd name="connsiteX389" fmla="*/ 3897 w 10000"/>
                <a:gd name="connsiteY389" fmla="*/ 5893 h 10000"/>
                <a:gd name="connsiteX390" fmla="*/ 3142 w 10000"/>
                <a:gd name="connsiteY390" fmla="*/ 8048 h 10000"/>
                <a:gd name="connsiteX0" fmla="*/ 3573 w 10000"/>
                <a:gd name="connsiteY0" fmla="*/ 7978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2786 w 10000"/>
                <a:gd name="connsiteY319" fmla="*/ 8075 h 10000"/>
                <a:gd name="connsiteX320" fmla="*/ 2472 w 10000"/>
                <a:gd name="connsiteY320" fmla="*/ 8003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449 w 10000"/>
                <a:gd name="connsiteY363" fmla="*/ 5307 h 10000"/>
                <a:gd name="connsiteX364" fmla="*/ 3627 w 10000"/>
                <a:gd name="connsiteY364" fmla="*/ 5435 h 10000"/>
                <a:gd name="connsiteX365" fmla="*/ 3991 w 10000"/>
                <a:gd name="connsiteY365" fmla="*/ 5975 h 10000"/>
                <a:gd name="connsiteX366" fmla="*/ 2780 w 10000"/>
                <a:gd name="connsiteY366" fmla="*/ 5565 h 10000"/>
                <a:gd name="connsiteX367" fmla="*/ 3548 w 10000"/>
                <a:gd name="connsiteY367" fmla="*/ 5039 h 10000"/>
                <a:gd name="connsiteX368" fmla="*/ 3685 w 10000"/>
                <a:gd name="connsiteY368" fmla="*/ 5612 h 10000"/>
                <a:gd name="connsiteX369" fmla="*/ 3696 w 10000"/>
                <a:gd name="connsiteY369" fmla="*/ 5537 h 10000"/>
                <a:gd name="connsiteX370" fmla="*/ 3731 w 10000"/>
                <a:gd name="connsiteY370" fmla="*/ 5487 h 10000"/>
                <a:gd name="connsiteX371" fmla="*/ 3719 w 10000"/>
                <a:gd name="connsiteY371" fmla="*/ 5454 h 10000"/>
                <a:gd name="connsiteX372" fmla="*/ 3837 w 10000"/>
                <a:gd name="connsiteY372" fmla="*/ 5427 h 10000"/>
                <a:gd name="connsiteX373" fmla="*/ 3919 w 10000"/>
                <a:gd name="connsiteY373" fmla="*/ 5495 h 10000"/>
                <a:gd name="connsiteX374" fmla="*/ 4037 w 10000"/>
                <a:gd name="connsiteY374" fmla="*/ 5469 h 10000"/>
                <a:gd name="connsiteX375" fmla="*/ 4074 w 10000"/>
                <a:gd name="connsiteY375" fmla="*/ 5427 h 10000"/>
                <a:gd name="connsiteX376" fmla="*/ 4169 w 10000"/>
                <a:gd name="connsiteY376" fmla="*/ 5411 h 10000"/>
                <a:gd name="connsiteX377" fmla="*/ 4365 w 10000"/>
                <a:gd name="connsiteY377" fmla="*/ 5327 h 10000"/>
                <a:gd name="connsiteX378" fmla="*/ 4555 w 10000"/>
                <a:gd name="connsiteY378" fmla="*/ 5360 h 10000"/>
                <a:gd name="connsiteX379" fmla="*/ 4606 w 10000"/>
                <a:gd name="connsiteY379" fmla="*/ 5343 h 10000"/>
                <a:gd name="connsiteX380" fmla="*/ 4708 w 10000"/>
                <a:gd name="connsiteY380" fmla="*/ 5368 h 10000"/>
                <a:gd name="connsiteX381" fmla="*/ 4758 w 10000"/>
                <a:gd name="connsiteY381" fmla="*/ 5300 h 10000"/>
                <a:gd name="connsiteX382" fmla="*/ 4804 w 10000"/>
                <a:gd name="connsiteY382" fmla="*/ 5334 h 10000"/>
                <a:gd name="connsiteX383" fmla="*/ 4876 w 10000"/>
                <a:gd name="connsiteY383" fmla="*/ 5327 h 10000"/>
                <a:gd name="connsiteX384" fmla="*/ 4957 w 10000"/>
                <a:gd name="connsiteY384" fmla="*/ 5401 h 10000"/>
                <a:gd name="connsiteX385" fmla="*/ 5050 w 10000"/>
                <a:gd name="connsiteY385" fmla="*/ 5393 h 10000"/>
                <a:gd name="connsiteX386" fmla="*/ 5135 w 10000"/>
                <a:gd name="connsiteY386" fmla="*/ 5427 h 10000"/>
                <a:gd name="connsiteX387" fmla="*/ 5170 w 10000"/>
                <a:gd name="connsiteY387" fmla="*/ 5401 h 10000"/>
                <a:gd name="connsiteX388" fmla="*/ 4438 w 10000"/>
                <a:gd name="connsiteY388" fmla="*/ 5883 h 10000"/>
                <a:gd name="connsiteX389" fmla="*/ 3897 w 10000"/>
                <a:gd name="connsiteY389" fmla="*/ 5893 h 10000"/>
                <a:gd name="connsiteX390" fmla="*/ 3142 w 10000"/>
                <a:gd name="connsiteY390" fmla="*/ 8048 h 10000"/>
                <a:gd name="connsiteX0" fmla="*/ 3573 w 10000"/>
                <a:gd name="connsiteY0" fmla="*/ 7978 h 10000"/>
                <a:gd name="connsiteX1" fmla="*/ 5536 w 10000"/>
                <a:gd name="connsiteY1" fmla="*/ 5351 h 10000"/>
                <a:gd name="connsiteX2" fmla="*/ 5536 w 10000"/>
                <a:gd name="connsiteY2" fmla="*/ 5209 h 10000"/>
                <a:gd name="connsiteX3" fmla="*/ 5492 w 10000"/>
                <a:gd name="connsiteY3" fmla="*/ 5192 h 10000"/>
                <a:gd name="connsiteX4" fmla="*/ 5455 w 10000"/>
                <a:gd name="connsiteY4" fmla="*/ 5091 h 10000"/>
                <a:gd name="connsiteX5" fmla="*/ 5385 w 10000"/>
                <a:gd name="connsiteY5" fmla="*/ 4990 h 10000"/>
                <a:gd name="connsiteX6" fmla="*/ 5276 w 10000"/>
                <a:gd name="connsiteY6" fmla="*/ 4948 h 10000"/>
                <a:gd name="connsiteX7" fmla="*/ 5263 w 10000"/>
                <a:gd name="connsiteY7" fmla="*/ 4899 h 10000"/>
                <a:gd name="connsiteX8" fmla="*/ 5112 w 10000"/>
                <a:gd name="connsiteY8" fmla="*/ 4806 h 10000"/>
                <a:gd name="connsiteX9" fmla="*/ 5122 w 10000"/>
                <a:gd name="connsiteY9" fmla="*/ 4770 h 10000"/>
                <a:gd name="connsiteX10" fmla="*/ 4971 w 10000"/>
                <a:gd name="connsiteY10" fmla="*/ 4722 h 10000"/>
                <a:gd name="connsiteX11" fmla="*/ 4957 w 10000"/>
                <a:gd name="connsiteY11" fmla="*/ 4627 h 10000"/>
                <a:gd name="connsiteX12" fmla="*/ 4700 w 10000"/>
                <a:gd name="connsiteY12" fmla="*/ 4544 h 10000"/>
                <a:gd name="connsiteX13" fmla="*/ 4555 w 10000"/>
                <a:gd name="connsiteY13" fmla="*/ 4368 h 10000"/>
                <a:gd name="connsiteX14" fmla="*/ 4344 w 10000"/>
                <a:gd name="connsiteY14" fmla="*/ 4360 h 10000"/>
                <a:gd name="connsiteX15" fmla="*/ 4272 w 10000"/>
                <a:gd name="connsiteY15" fmla="*/ 4325 h 10000"/>
                <a:gd name="connsiteX16" fmla="*/ 4169 w 10000"/>
                <a:gd name="connsiteY16" fmla="*/ 4350 h 10000"/>
                <a:gd name="connsiteX17" fmla="*/ 4002 w 10000"/>
                <a:gd name="connsiteY17" fmla="*/ 4350 h 10000"/>
                <a:gd name="connsiteX18" fmla="*/ 3764 w 10000"/>
                <a:gd name="connsiteY18" fmla="*/ 4552 h 10000"/>
                <a:gd name="connsiteX19" fmla="*/ 3685 w 10000"/>
                <a:gd name="connsiteY19" fmla="*/ 4646 h 10000"/>
                <a:gd name="connsiteX20" fmla="*/ 3472 w 10000"/>
                <a:gd name="connsiteY20" fmla="*/ 4501 h 10000"/>
                <a:gd name="connsiteX21" fmla="*/ 3319 w 10000"/>
                <a:gd name="connsiteY21" fmla="*/ 4442 h 10000"/>
                <a:gd name="connsiteX22" fmla="*/ 3164 w 10000"/>
                <a:gd name="connsiteY22" fmla="*/ 4450 h 10000"/>
                <a:gd name="connsiteX23" fmla="*/ 3010 w 10000"/>
                <a:gd name="connsiteY23" fmla="*/ 4492 h 10000"/>
                <a:gd name="connsiteX24" fmla="*/ 2882 w 10000"/>
                <a:gd name="connsiteY24" fmla="*/ 4460 h 10000"/>
                <a:gd name="connsiteX25" fmla="*/ 2762 w 10000"/>
                <a:gd name="connsiteY25" fmla="*/ 4509 h 10000"/>
                <a:gd name="connsiteX26" fmla="*/ 2646 w 10000"/>
                <a:gd name="connsiteY26" fmla="*/ 4610 h 10000"/>
                <a:gd name="connsiteX27" fmla="*/ 2373 w 10000"/>
                <a:gd name="connsiteY27" fmla="*/ 4426 h 10000"/>
                <a:gd name="connsiteX28" fmla="*/ 2338 w 10000"/>
                <a:gd name="connsiteY28" fmla="*/ 4239 h 10000"/>
                <a:gd name="connsiteX29" fmla="*/ 2551 w 10000"/>
                <a:gd name="connsiteY29" fmla="*/ 4165 h 10000"/>
                <a:gd name="connsiteX30" fmla="*/ 2538 w 10000"/>
                <a:gd name="connsiteY30" fmla="*/ 3963 h 10000"/>
                <a:gd name="connsiteX31" fmla="*/ 2739 w 10000"/>
                <a:gd name="connsiteY31" fmla="*/ 3728 h 10000"/>
                <a:gd name="connsiteX32" fmla="*/ 2718 w 10000"/>
                <a:gd name="connsiteY32" fmla="*/ 3685 h 10000"/>
                <a:gd name="connsiteX33" fmla="*/ 3199 w 10000"/>
                <a:gd name="connsiteY33" fmla="*/ 2912 h 10000"/>
                <a:gd name="connsiteX34" fmla="*/ 3460 w 10000"/>
                <a:gd name="connsiteY34" fmla="*/ 3030 h 10000"/>
                <a:gd name="connsiteX35" fmla="*/ 3613 w 10000"/>
                <a:gd name="connsiteY35" fmla="*/ 3080 h 10000"/>
                <a:gd name="connsiteX36" fmla="*/ 3764 w 10000"/>
                <a:gd name="connsiteY36" fmla="*/ 3080 h 10000"/>
                <a:gd name="connsiteX37" fmla="*/ 4002 w 10000"/>
                <a:gd name="connsiteY37" fmla="*/ 3174 h 10000"/>
                <a:gd name="connsiteX38" fmla="*/ 4037 w 10000"/>
                <a:gd name="connsiteY38" fmla="*/ 3113 h 10000"/>
                <a:gd name="connsiteX39" fmla="*/ 4192 w 10000"/>
                <a:gd name="connsiteY39" fmla="*/ 3097 h 10000"/>
                <a:gd name="connsiteX40" fmla="*/ 4323 w 10000"/>
                <a:gd name="connsiteY40" fmla="*/ 2997 h 10000"/>
                <a:gd name="connsiteX41" fmla="*/ 4485 w 10000"/>
                <a:gd name="connsiteY41" fmla="*/ 2920 h 10000"/>
                <a:gd name="connsiteX42" fmla="*/ 4555 w 10000"/>
                <a:gd name="connsiteY42" fmla="*/ 2843 h 10000"/>
                <a:gd name="connsiteX43" fmla="*/ 4804 w 10000"/>
                <a:gd name="connsiteY43" fmla="*/ 2793 h 10000"/>
                <a:gd name="connsiteX44" fmla="*/ 4936 w 10000"/>
                <a:gd name="connsiteY44" fmla="*/ 2800 h 10000"/>
                <a:gd name="connsiteX45" fmla="*/ 5040 w 10000"/>
                <a:gd name="connsiteY45" fmla="*/ 2726 h 10000"/>
                <a:gd name="connsiteX46" fmla="*/ 5122 w 10000"/>
                <a:gd name="connsiteY46" fmla="*/ 2624 h 10000"/>
                <a:gd name="connsiteX47" fmla="*/ 5087 w 10000"/>
                <a:gd name="connsiteY47" fmla="*/ 2608 h 10000"/>
                <a:gd name="connsiteX48" fmla="*/ 5122 w 10000"/>
                <a:gd name="connsiteY48" fmla="*/ 2499 h 10000"/>
                <a:gd name="connsiteX49" fmla="*/ 4982 w 10000"/>
                <a:gd name="connsiteY49" fmla="*/ 2499 h 10000"/>
                <a:gd name="connsiteX50" fmla="*/ 5050 w 10000"/>
                <a:gd name="connsiteY50" fmla="*/ 2407 h 10000"/>
                <a:gd name="connsiteX51" fmla="*/ 5066 w 10000"/>
                <a:gd name="connsiteY51" fmla="*/ 2297 h 10000"/>
                <a:gd name="connsiteX52" fmla="*/ 5122 w 10000"/>
                <a:gd name="connsiteY52" fmla="*/ 2271 h 10000"/>
                <a:gd name="connsiteX53" fmla="*/ 5228 w 10000"/>
                <a:gd name="connsiteY53" fmla="*/ 2163 h 10000"/>
                <a:gd name="connsiteX54" fmla="*/ 5216 w 10000"/>
                <a:gd name="connsiteY54" fmla="*/ 2078 h 10000"/>
                <a:gd name="connsiteX55" fmla="*/ 5304 w 10000"/>
                <a:gd name="connsiteY55" fmla="*/ 1984 h 10000"/>
                <a:gd name="connsiteX56" fmla="*/ 5397 w 10000"/>
                <a:gd name="connsiteY56" fmla="*/ 1927 h 10000"/>
                <a:gd name="connsiteX57" fmla="*/ 5432 w 10000"/>
                <a:gd name="connsiteY57" fmla="*/ 1827 h 10000"/>
                <a:gd name="connsiteX58" fmla="*/ 5420 w 10000"/>
                <a:gd name="connsiteY58" fmla="*/ 1793 h 10000"/>
                <a:gd name="connsiteX59" fmla="*/ 5503 w 10000"/>
                <a:gd name="connsiteY59" fmla="*/ 1725 h 10000"/>
                <a:gd name="connsiteX60" fmla="*/ 5621 w 10000"/>
                <a:gd name="connsiteY60" fmla="*/ 1523 h 10000"/>
                <a:gd name="connsiteX61" fmla="*/ 5656 w 10000"/>
                <a:gd name="connsiteY61" fmla="*/ 1405 h 10000"/>
                <a:gd name="connsiteX62" fmla="*/ 5716 w 10000"/>
                <a:gd name="connsiteY62" fmla="*/ 1413 h 10000"/>
                <a:gd name="connsiteX63" fmla="*/ 5878 w 10000"/>
                <a:gd name="connsiteY63" fmla="*/ 1280 h 10000"/>
                <a:gd name="connsiteX64" fmla="*/ 6067 w 10000"/>
                <a:gd name="connsiteY64" fmla="*/ 1202 h 10000"/>
                <a:gd name="connsiteX65" fmla="*/ 6089 w 10000"/>
                <a:gd name="connsiteY65" fmla="*/ 1111 h 10000"/>
                <a:gd name="connsiteX66" fmla="*/ 6163 w 10000"/>
                <a:gd name="connsiteY66" fmla="*/ 1011 h 10000"/>
                <a:gd name="connsiteX67" fmla="*/ 6139 w 10000"/>
                <a:gd name="connsiteY67" fmla="*/ 933 h 10000"/>
                <a:gd name="connsiteX68" fmla="*/ 6045 w 10000"/>
                <a:gd name="connsiteY68" fmla="*/ 867 h 10000"/>
                <a:gd name="connsiteX69" fmla="*/ 6089 w 10000"/>
                <a:gd name="connsiteY69" fmla="*/ 782 h 10000"/>
                <a:gd name="connsiteX70" fmla="*/ 6089 w 10000"/>
                <a:gd name="connsiteY70" fmla="*/ 680 h 10000"/>
                <a:gd name="connsiteX71" fmla="*/ 5915 w 10000"/>
                <a:gd name="connsiteY71" fmla="*/ 598 h 10000"/>
                <a:gd name="connsiteX72" fmla="*/ 5739 w 10000"/>
                <a:gd name="connsiteY72" fmla="*/ 646 h 10000"/>
                <a:gd name="connsiteX73" fmla="*/ 5656 w 10000"/>
                <a:gd name="connsiteY73" fmla="*/ 646 h 10000"/>
                <a:gd name="connsiteX74" fmla="*/ 5621 w 10000"/>
                <a:gd name="connsiteY74" fmla="*/ 589 h 10000"/>
                <a:gd name="connsiteX75" fmla="*/ 5621 w 10000"/>
                <a:gd name="connsiteY75" fmla="*/ 481 h 10000"/>
                <a:gd name="connsiteX76" fmla="*/ 5845 w 10000"/>
                <a:gd name="connsiteY76" fmla="*/ 368 h 10000"/>
                <a:gd name="connsiteX77" fmla="*/ 5915 w 10000"/>
                <a:gd name="connsiteY77" fmla="*/ 278 h 10000"/>
                <a:gd name="connsiteX78" fmla="*/ 6056 w 10000"/>
                <a:gd name="connsiteY78" fmla="*/ 202 h 10000"/>
                <a:gd name="connsiteX79" fmla="*/ 6186 w 10000"/>
                <a:gd name="connsiteY79" fmla="*/ 60 h 10000"/>
                <a:gd name="connsiteX80" fmla="*/ 6280 w 10000"/>
                <a:gd name="connsiteY80" fmla="*/ 33 h 10000"/>
                <a:gd name="connsiteX81" fmla="*/ 6410 w 10000"/>
                <a:gd name="connsiteY81" fmla="*/ 49 h 10000"/>
                <a:gd name="connsiteX82" fmla="*/ 6683 w 10000"/>
                <a:gd name="connsiteY82" fmla="*/ 0 h 10000"/>
                <a:gd name="connsiteX83" fmla="*/ 6812 w 10000"/>
                <a:gd name="connsiteY83" fmla="*/ 83 h 10000"/>
                <a:gd name="connsiteX84" fmla="*/ 6799 w 10000"/>
                <a:gd name="connsiteY84" fmla="*/ 144 h 10000"/>
                <a:gd name="connsiteX85" fmla="*/ 6861 w 10000"/>
                <a:gd name="connsiteY85" fmla="*/ 170 h 10000"/>
                <a:gd name="connsiteX86" fmla="*/ 6905 w 10000"/>
                <a:gd name="connsiteY86" fmla="*/ 227 h 10000"/>
                <a:gd name="connsiteX87" fmla="*/ 6835 w 10000"/>
                <a:gd name="connsiteY87" fmla="*/ 293 h 10000"/>
                <a:gd name="connsiteX88" fmla="*/ 6741 w 10000"/>
                <a:gd name="connsiteY88" fmla="*/ 447 h 10000"/>
                <a:gd name="connsiteX89" fmla="*/ 6590 w 10000"/>
                <a:gd name="connsiteY89" fmla="*/ 564 h 10000"/>
                <a:gd name="connsiteX90" fmla="*/ 6447 w 10000"/>
                <a:gd name="connsiteY90" fmla="*/ 631 h 10000"/>
                <a:gd name="connsiteX91" fmla="*/ 6555 w 10000"/>
                <a:gd name="connsiteY91" fmla="*/ 657 h 10000"/>
                <a:gd name="connsiteX92" fmla="*/ 6694 w 10000"/>
                <a:gd name="connsiteY92" fmla="*/ 759 h 10000"/>
                <a:gd name="connsiteX93" fmla="*/ 6789 w 10000"/>
                <a:gd name="connsiteY93" fmla="*/ 767 h 10000"/>
                <a:gd name="connsiteX94" fmla="*/ 6835 w 10000"/>
                <a:gd name="connsiteY94" fmla="*/ 875 h 10000"/>
                <a:gd name="connsiteX95" fmla="*/ 6928 w 10000"/>
                <a:gd name="connsiteY95" fmla="*/ 899 h 10000"/>
                <a:gd name="connsiteX96" fmla="*/ 7002 w 10000"/>
                <a:gd name="connsiteY96" fmla="*/ 890 h 10000"/>
                <a:gd name="connsiteX97" fmla="*/ 7143 w 10000"/>
                <a:gd name="connsiteY97" fmla="*/ 725 h 10000"/>
                <a:gd name="connsiteX98" fmla="*/ 7273 w 10000"/>
                <a:gd name="connsiteY98" fmla="*/ 742 h 10000"/>
                <a:gd name="connsiteX99" fmla="*/ 7294 w 10000"/>
                <a:gd name="connsiteY99" fmla="*/ 790 h 10000"/>
                <a:gd name="connsiteX100" fmla="*/ 7389 w 10000"/>
                <a:gd name="connsiteY100" fmla="*/ 850 h 10000"/>
                <a:gd name="connsiteX101" fmla="*/ 7389 w 10000"/>
                <a:gd name="connsiteY101" fmla="*/ 890 h 10000"/>
                <a:gd name="connsiteX102" fmla="*/ 7472 w 10000"/>
                <a:gd name="connsiteY102" fmla="*/ 917 h 10000"/>
                <a:gd name="connsiteX103" fmla="*/ 7590 w 10000"/>
                <a:gd name="connsiteY103" fmla="*/ 917 h 10000"/>
                <a:gd name="connsiteX104" fmla="*/ 7603 w 10000"/>
                <a:gd name="connsiteY104" fmla="*/ 993 h 10000"/>
                <a:gd name="connsiteX105" fmla="*/ 7499 w 10000"/>
                <a:gd name="connsiteY105" fmla="*/ 1028 h 10000"/>
                <a:gd name="connsiteX106" fmla="*/ 7590 w 10000"/>
                <a:gd name="connsiteY106" fmla="*/ 1356 h 10000"/>
                <a:gd name="connsiteX107" fmla="*/ 7687 w 10000"/>
                <a:gd name="connsiteY107" fmla="*/ 1505 h 10000"/>
                <a:gd name="connsiteX108" fmla="*/ 7661 w 10000"/>
                <a:gd name="connsiteY108" fmla="*/ 1575 h 10000"/>
                <a:gd name="connsiteX109" fmla="*/ 7744 w 10000"/>
                <a:gd name="connsiteY109" fmla="*/ 1649 h 10000"/>
                <a:gd name="connsiteX110" fmla="*/ 7758 w 10000"/>
                <a:gd name="connsiteY110" fmla="*/ 1700 h 10000"/>
                <a:gd name="connsiteX111" fmla="*/ 7980 w 10000"/>
                <a:gd name="connsiteY111" fmla="*/ 1757 h 10000"/>
                <a:gd name="connsiteX112" fmla="*/ 8254 w 10000"/>
                <a:gd name="connsiteY112" fmla="*/ 1708 h 10000"/>
                <a:gd name="connsiteX113" fmla="*/ 8286 w 10000"/>
                <a:gd name="connsiteY113" fmla="*/ 1641 h 10000"/>
                <a:gd name="connsiteX114" fmla="*/ 8381 w 10000"/>
                <a:gd name="connsiteY114" fmla="*/ 1665 h 10000"/>
                <a:gd name="connsiteX115" fmla="*/ 8441 w 10000"/>
                <a:gd name="connsiteY115" fmla="*/ 1725 h 10000"/>
                <a:gd name="connsiteX116" fmla="*/ 8586 w 10000"/>
                <a:gd name="connsiteY116" fmla="*/ 1683 h 10000"/>
                <a:gd name="connsiteX117" fmla="*/ 8667 w 10000"/>
                <a:gd name="connsiteY117" fmla="*/ 1683 h 10000"/>
                <a:gd name="connsiteX118" fmla="*/ 8785 w 10000"/>
                <a:gd name="connsiteY118" fmla="*/ 1749 h 10000"/>
                <a:gd name="connsiteX119" fmla="*/ 8853 w 10000"/>
                <a:gd name="connsiteY119" fmla="*/ 1657 h 10000"/>
                <a:gd name="connsiteX120" fmla="*/ 8996 w 10000"/>
                <a:gd name="connsiteY120" fmla="*/ 1700 h 10000"/>
                <a:gd name="connsiteX121" fmla="*/ 9070 w 10000"/>
                <a:gd name="connsiteY121" fmla="*/ 1649 h 10000"/>
                <a:gd name="connsiteX122" fmla="*/ 9126 w 10000"/>
                <a:gd name="connsiteY122" fmla="*/ 1657 h 10000"/>
                <a:gd name="connsiteX123" fmla="*/ 9184 w 10000"/>
                <a:gd name="connsiteY123" fmla="*/ 1609 h 10000"/>
                <a:gd name="connsiteX124" fmla="*/ 9174 w 10000"/>
                <a:gd name="connsiteY124" fmla="*/ 1557 h 10000"/>
                <a:gd name="connsiteX125" fmla="*/ 9257 w 10000"/>
                <a:gd name="connsiteY125" fmla="*/ 1531 h 10000"/>
                <a:gd name="connsiteX126" fmla="*/ 9315 w 10000"/>
                <a:gd name="connsiteY126" fmla="*/ 1447 h 10000"/>
                <a:gd name="connsiteX127" fmla="*/ 9484 w 10000"/>
                <a:gd name="connsiteY127" fmla="*/ 1456 h 10000"/>
                <a:gd name="connsiteX128" fmla="*/ 9729 w 10000"/>
                <a:gd name="connsiteY128" fmla="*/ 1700 h 10000"/>
                <a:gd name="connsiteX129" fmla="*/ 9775 w 10000"/>
                <a:gd name="connsiteY129" fmla="*/ 1784 h 10000"/>
                <a:gd name="connsiteX130" fmla="*/ 9942 w 10000"/>
                <a:gd name="connsiteY130" fmla="*/ 1894 h 10000"/>
                <a:gd name="connsiteX131" fmla="*/ 10000 w 10000"/>
                <a:gd name="connsiteY131" fmla="*/ 1994 h 10000"/>
                <a:gd name="connsiteX132" fmla="*/ 9870 w 10000"/>
                <a:gd name="connsiteY132" fmla="*/ 2130 h 10000"/>
                <a:gd name="connsiteX133" fmla="*/ 9775 w 10000"/>
                <a:gd name="connsiteY133" fmla="*/ 2180 h 10000"/>
                <a:gd name="connsiteX134" fmla="*/ 9824 w 10000"/>
                <a:gd name="connsiteY134" fmla="*/ 2323 h 10000"/>
                <a:gd name="connsiteX135" fmla="*/ 9679 w 10000"/>
                <a:gd name="connsiteY135" fmla="*/ 2433 h 10000"/>
                <a:gd name="connsiteX136" fmla="*/ 9598 w 10000"/>
                <a:gd name="connsiteY136" fmla="*/ 2458 h 10000"/>
                <a:gd name="connsiteX137" fmla="*/ 9598 w 10000"/>
                <a:gd name="connsiteY137" fmla="*/ 2533 h 10000"/>
                <a:gd name="connsiteX138" fmla="*/ 9493 w 10000"/>
                <a:gd name="connsiteY138" fmla="*/ 2677 h 10000"/>
                <a:gd name="connsiteX139" fmla="*/ 9422 w 10000"/>
                <a:gd name="connsiteY139" fmla="*/ 2685 h 10000"/>
                <a:gd name="connsiteX140" fmla="*/ 9435 w 10000"/>
                <a:gd name="connsiteY140" fmla="*/ 2785 h 10000"/>
                <a:gd name="connsiteX141" fmla="*/ 9371 w 10000"/>
                <a:gd name="connsiteY141" fmla="*/ 2860 h 10000"/>
                <a:gd name="connsiteX142" fmla="*/ 9389 w 10000"/>
                <a:gd name="connsiteY142" fmla="*/ 3198 h 10000"/>
                <a:gd name="connsiteX143" fmla="*/ 9422 w 10000"/>
                <a:gd name="connsiteY143" fmla="*/ 3223 h 10000"/>
                <a:gd name="connsiteX144" fmla="*/ 9410 w 10000"/>
                <a:gd name="connsiteY144" fmla="*/ 3333 h 10000"/>
                <a:gd name="connsiteX145" fmla="*/ 9389 w 10000"/>
                <a:gd name="connsiteY145" fmla="*/ 3433 h 10000"/>
                <a:gd name="connsiteX146" fmla="*/ 9304 w 10000"/>
                <a:gd name="connsiteY146" fmla="*/ 3483 h 10000"/>
                <a:gd name="connsiteX147" fmla="*/ 9151 w 10000"/>
                <a:gd name="connsiteY147" fmla="*/ 3442 h 10000"/>
                <a:gd name="connsiteX148" fmla="*/ 9081 w 10000"/>
                <a:gd name="connsiteY148" fmla="*/ 3501 h 10000"/>
                <a:gd name="connsiteX149" fmla="*/ 9091 w 10000"/>
                <a:gd name="connsiteY149" fmla="*/ 3551 h 10000"/>
                <a:gd name="connsiteX150" fmla="*/ 9042 w 10000"/>
                <a:gd name="connsiteY150" fmla="*/ 3651 h 10000"/>
                <a:gd name="connsiteX151" fmla="*/ 8961 w 10000"/>
                <a:gd name="connsiteY151" fmla="*/ 3720 h 10000"/>
                <a:gd name="connsiteX152" fmla="*/ 8938 w 10000"/>
                <a:gd name="connsiteY152" fmla="*/ 3838 h 10000"/>
                <a:gd name="connsiteX153" fmla="*/ 8880 w 10000"/>
                <a:gd name="connsiteY153" fmla="*/ 3939 h 10000"/>
                <a:gd name="connsiteX154" fmla="*/ 8890 w 10000"/>
                <a:gd name="connsiteY154" fmla="*/ 4006 h 10000"/>
                <a:gd name="connsiteX155" fmla="*/ 8867 w 10000"/>
                <a:gd name="connsiteY155" fmla="*/ 4074 h 10000"/>
                <a:gd name="connsiteX156" fmla="*/ 8913 w 10000"/>
                <a:gd name="connsiteY156" fmla="*/ 4132 h 10000"/>
                <a:gd name="connsiteX157" fmla="*/ 8843 w 10000"/>
                <a:gd name="connsiteY157" fmla="*/ 4224 h 10000"/>
                <a:gd name="connsiteX158" fmla="*/ 8726 w 10000"/>
                <a:gd name="connsiteY158" fmla="*/ 4082 h 10000"/>
                <a:gd name="connsiteX159" fmla="*/ 8726 w 10000"/>
                <a:gd name="connsiteY159" fmla="*/ 3972 h 10000"/>
                <a:gd name="connsiteX160" fmla="*/ 8691 w 10000"/>
                <a:gd name="connsiteY160" fmla="*/ 3955 h 10000"/>
                <a:gd name="connsiteX161" fmla="*/ 8547 w 10000"/>
                <a:gd name="connsiteY161" fmla="*/ 4030 h 10000"/>
                <a:gd name="connsiteX162" fmla="*/ 8323 w 10000"/>
                <a:gd name="connsiteY162" fmla="*/ 4207 h 10000"/>
                <a:gd name="connsiteX163" fmla="*/ 8193 w 10000"/>
                <a:gd name="connsiteY163" fmla="*/ 4334 h 10000"/>
                <a:gd name="connsiteX164" fmla="*/ 7992 w 10000"/>
                <a:gd name="connsiteY164" fmla="*/ 4401 h 10000"/>
                <a:gd name="connsiteX165" fmla="*/ 7920 w 10000"/>
                <a:gd name="connsiteY165" fmla="*/ 4501 h 10000"/>
                <a:gd name="connsiteX166" fmla="*/ 7863 w 10000"/>
                <a:gd name="connsiteY166" fmla="*/ 4535 h 10000"/>
                <a:gd name="connsiteX167" fmla="*/ 7638 w 10000"/>
                <a:gd name="connsiteY167" fmla="*/ 4627 h 10000"/>
                <a:gd name="connsiteX168" fmla="*/ 7449 w 10000"/>
                <a:gd name="connsiteY168" fmla="*/ 4737 h 10000"/>
                <a:gd name="connsiteX169" fmla="*/ 7404 w 10000"/>
                <a:gd name="connsiteY169" fmla="*/ 4823 h 10000"/>
                <a:gd name="connsiteX170" fmla="*/ 7330 w 10000"/>
                <a:gd name="connsiteY170" fmla="*/ 4863 h 10000"/>
                <a:gd name="connsiteX171" fmla="*/ 7426 w 10000"/>
                <a:gd name="connsiteY171" fmla="*/ 4972 h 10000"/>
                <a:gd name="connsiteX172" fmla="*/ 7520 w 10000"/>
                <a:gd name="connsiteY172" fmla="*/ 5056 h 10000"/>
                <a:gd name="connsiteX173" fmla="*/ 7650 w 10000"/>
                <a:gd name="connsiteY173" fmla="*/ 5091 h 10000"/>
                <a:gd name="connsiteX174" fmla="*/ 7603 w 10000"/>
                <a:gd name="connsiteY174" fmla="*/ 5150 h 10000"/>
                <a:gd name="connsiteX175" fmla="*/ 7696 w 10000"/>
                <a:gd name="connsiteY175" fmla="*/ 5167 h 10000"/>
                <a:gd name="connsiteX176" fmla="*/ 7696 w 10000"/>
                <a:gd name="connsiteY176" fmla="*/ 5267 h 10000"/>
                <a:gd name="connsiteX177" fmla="*/ 7768 w 10000"/>
                <a:gd name="connsiteY177" fmla="*/ 5343 h 10000"/>
                <a:gd name="connsiteX178" fmla="*/ 7884 w 10000"/>
                <a:gd name="connsiteY178" fmla="*/ 5327 h 10000"/>
                <a:gd name="connsiteX179" fmla="*/ 7934 w 10000"/>
                <a:gd name="connsiteY179" fmla="*/ 5243 h 10000"/>
                <a:gd name="connsiteX180" fmla="*/ 8027 w 10000"/>
                <a:gd name="connsiteY180" fmla="*/ 5234 h 10000"/>
                <a:gd name="connsiteX181" fmla="*/ 8038 w 10000"/>
                <a:gd name="connsiteY181" fmla="*/ 5167 h 10000"/>
                <a:gd name="connsiteX182" fmla="*/ 8159 w 10000"/>
                <a:gd name="connsiteY182" fmla="*/ 5167 h 10000"/>
                <a:gd name="connsiteX183" fmla="*/ 8110 w 10000"/>
                <a:gd name="connsiteY183" fmla="*/ 5251 h 10000"/>
                <a:gd name="connsiteX184" fmla="*/ 8226 w 10000"/>
                <a:gd name="connsiteY184" fmla="*/ 5292 h 10000"/>
                <a:gd name="connsiteX185" fmla="*/ 8205 w 10000"/>
                <a:gd name="connsiteY185" fmla="*/ 5368 h 10000"/>
                <a:gd name="connsiteX186" fmla="*/ 8027 w 10000"/>
                <a:gd name="connsiteY186" fmla="*/ 5377 h 10000"/>
                <a:gd name="connsiteX187" fmla="*/ 7899 w 10000"/>
                <a:gd name="connsiteY187" fmla="*/ 5427 h 10000"/>
                <a:gd name="connsiteX188" fmla="*/ 7782 w 10000"/>
                <a:gd name="connsiteY188" fmla="*/ 5454 h 10000"/>
                <a:gd name="connsiteX189" fmla="*/ 7782 w 10000"/>
                <a:gd name="connsiteY189" fmla="*/ 5571 h 10000"/>
                <a:gd name="connsiteX190" fmla="*/ 7899 w 10000"/>
                <a:gd name="connsiteY190" fmla="*/ 5698 h 10000"/>
                <a:gd name="connsiteX191" fmla="*/ 7803 w 10000"/>
                <a:gd name="connsiteY191" fmla="*/ 5815 h 10000"/>
                <a:gd name="connsiteX192" fmla="*/ 7613 w 10000"/>
                <a:gd name="connsiteY192" fmla="*/ 5830 h 10000"/>
                <a:gd name="connsiteX193" fmla="*/ 7638 w 10000"/>
                <a:gd name="connsiteY193" fmla="*/ 5965 h 10000"/>
                <a:gd name="connsiteX194" fmla="*/ 7627 w 10000"/>
                <a:gd name="connsiteY194" fmla="*/ 6051 h 10000"/>
                <a:gd name="connsiteX195" fmla="*/ 7567 w 10000"/>
                <a:gd name="connsiteY195" fmla="*/ 6092 h 10000"/>
                <a:gd name="connsiteX196" fmla="*/ 7449 w 10000"/>
                <a:gd name="connsiteY196" fmla="*/ 6058 h 10000"/>
                <a:gd name="connsiteX197" fmla="*/ 7345 w 10000"/>
                <a:gd name="connsiteY197" fmla="*/ 5949 h 10000"/>
                <a:gd name="connsiteX198" fmla="*/ 7226 w 10000"/>
                <a:gd name="connsiteY198" fmla="*/ 6034 h 10000"/>
                <a:gd name="connsiteX199" fmla="*/ 7108 w 10000"/>
                <a:gd name="connsiteY199" fmla="*/ 5975 h 10000"/>
                <a:gd name="connsiteX200" fmla="*/ 7095 w 10000"/>
                <a:gd name="connsiteY200" fmla="*/ 5942 h 10000"/>
                <a:gd name="connsiteX201" fmla="*/ 6928 w 10000"/>
                <a:gd name="connsiteY201" fmla="*/ 5865 h 10000"/>
                <a:gd name="connsiteX202" fmla="*/ 6882 w 10000"/>
                <a:gd name="connsiteY202" fmla="*/ 5882 h 10000"/>
                <a:gd name="connsiteX203" fmla="*/ 6905 w 10000"/>
                <a:gd name="connsiteY203" fmla="*/ 5975 h 10000"/>
                <a:gd name="connsiteX204" fmla="*/ 6812 w 10000"/>
                <a:gd name="connsiteY204" fmla="*/ 6092 h 10000"/>
                <a:gd name="connsiteX205" fmla="*/ 6882 w 10000"/>
                <a:gd name="connsiteY205" fmla="*/ 6118 h 10000"/>
                <a:gd name="connsiteX206" fmla="*/ 7014 w 10000"/>
                <a:gd name="connsiteY206" fmla="*/ 6100 h 10000"/>
                <a:gd name="connsiteX207" fmla="*/ 7037 w 10000"/>
                <a:gd name="connsiteY207" fmla="*/ 6142 h 10000"/>
                <a:gd name="connsiteX208" fmla="*/ 7014 w 10000"/>
                <a:gd name="connsiteY208" fmla="*/ 6194 h 10000"/>
                <a:gd name="connsiteX209" fmla="*/ 7060 w 10000"/>
                <a:gd name="connsiteY209" fmla="*/ 6260 h 10000"/>
                <a:gd name="connsiteX210" fmla="*/ 7166 w 10000"/>
                <a:gd name="connsiteY210" fmla="*/ 6304 h 10000"/>
                <a:gd name="connsiteX211" fmla="*/ 7143 w 10000"/>
                <a:gd name="connsiteY211" fmla="*/ 6405 h 10000"/>
                <a:gd name="connsiteX212" fmla="*/ 7213 w 10000"/>
                <a:gd name="connsiteY212" fmla="*/ 6455 h 10000"/>
                <a:gd name="connsiteX213" fmla="*/ 7129 w 10000"/>
                <a:gd name="connsiteY213" fmla="*/ 6505 h 10000"/>
                <a:gd name="connsiteX214" fmla="*/ 7108 w 10000"/>
                <a:gd name="connsiteY214" fmla="*/ 6689 h 10000"/>
                <a:gd name="connsiteX215" fmla="*/ 7060 w 10000"/>
                <a:gd name="connsiteY215" fmla="*/ 6697 h 10000"/>
                <a:gd name="connsiteX216" fmla="*/ 7118 w 10000"/>
                <a:gd name="connsiteY216" fmla="*/ 6781 h 10000"/>
                <a:gd name="connsiteX217" fmla="*/ 7129 w 10000"/>
                <a:gd name="connsiteY217" fmla="*/ 6924 h 10000"/>
                <a:gd name="connsiteX218" fmla="*/ 7189 w 10000"/>
                <a:gd name="connsiteY218" fmla="*/ 6958 h 10000"/>
                <a:gd name="connsiteX219" fmla="*/ 7203 w 10000"/>
                <a:gd name="connsiteY219" fmla="*/ 7002 h 10000"/>
                <a:gd name="connsiteX220" fmla="*/ 7249 w 10000"/>
                <a:gd name="connsiteY220" fmla="*/ 7010 h 10000"/>
                <a:gd name="connsiteX221" fmla="*/ 7257 w 10000"/>
                <a:gd name="connsiteY221" fmla="*/ 7093 h 10000"/>
                <a:gd name="connsiteX222" fmla="*/ 7236 w 10000"/>
                <a:gd name="connsiteY222" fmla="*/ 7153 h 10000"/>
                <a:gd name="connsiteX223" fmla="*/ 7358 w 10000"/>
                <a:gd name="connsiteY223" fmla="*/ 7187 h 10000"/>
                <a:gd name="connsiteX224" fmla="*/ 7532 w 10000"/>
                <a:gd name="connsiteY224" fmla="*/ 7117 h 10000"/>
                <a:gd name="connsiteX225" fmla="*/ 7791 w 10000"/>
                <a:gd name="connsiteY225" fmla="*/ 6984 h 10000"/>
                <a:gd name="connsiteX226" fmla="*/ 7863 w 10000"/>
                <a:gd name="connsiteY226" fmla="*/ 6984 h 10000"/>
                <a:gd name="connsiteX227" fmla="*/ 7863 w 10000"/>
                <a:gd name="connsiteY227" fmla="*/ 7085 h 10000"/>
                <a:gd name="connsiteX228" fmla="*/ 7911 w 10000"/>
                <a:gd name="connsiteY228" fmla="*/ 7101 h 10000"/>
                <a:gd name="connsiteX229" fmla="*/ 7992 w 10000"/>
                <a:gd name="connsiteY229" fmla="*/ 7220 h 10000"/>
                <a:gd name="connsiteX230" fmla="*/ 8050 w 10000"/>
                <a:gd name="connsiteY230" fmla="*/ 7229 h 10000"/>
                <a:gd name="connsiteX231" fmla="*/ 8015 w 10000"/>
                <a:gd name="connsiteY231" fmla="*/ 7296 h 10000"/>
                <a:gd name="connsiteX232" fmla="*/ 8110 w 10000"/>
                <a:gd name="connsiteY232" fmla="*/ 7447 h 10000"/>
                <a:gd name="connsiteX233" fmla="*/ 8110 w 10000"/>
                <a:gd name="connsiteY233" fmla="*/ 7522 h 10000"/>
                <a:gd name="connsiteX234" fmla="*/ 8159 w 10000"/>
                <a:gd name="connsiteY234" fmla="*/ 7608 h 10000"/>
                <a:gd name="connsiteX235" fmla="*/ 8085 w 10000"/>
                <a:gd name="connsiteY235" fmla="*/ 7674 h 10000"/>
                <a:gd name="connsiteX236" fmla="*/ 8004 w 10000"/>
                <a:gd name="connsiteY236" fmla="*/ 7666 h 10000"/>
                <a:gd name="connsiteX237" fmla="*/ 8004 w 10000"/>
                <a:gd name="connsiteY237" fmla="*/ 7709 h 10000"/>
                <a:gd name="connsiteX238" fmla="*/ 8085 w 10000"/>
                <a:gd name="connsiteY238" fmla="*/ 7758 h 10000"/>
                <a:gd name="connsiteX239" fmla="*/ 8122 w 10000"/>
                <a:gd name="connsiteY239" fmla="*/ 7725 h 10000"/>
                <a:gd name="connsiteX240" fmla="*/ 8193 w 10000"/>
                <a:gd name="connsiteY240" fmla="*/ 7800 h 10000"/>
                <a:gd name="connsiteX241" fmla="*/ 8277 w 10000"/>
                <a:gd name="connsiteY241" fmla="*/ 7800 h 10000"/>
                <a:gd name="connsiteX242" fmla="*/ 8226 w 10000"/>
                <a:gd name="connsiteY242" fmla="*/ 8012 h 10000"/>
                <a:gd name="connsiteX243" fmla="*/ 8193 w 10000"/>
                <a:gd name="connsiteY243" fmla="*/ 8054 h 10000"/>
                <a:gd name="connsiteX244" fmla="*/ 8085 w 10000"/>
                <a:gd name="connsiteY244" fmla="*/ 8037 h 10000"/>
                <a:gd name="connsiteX245" fmla="*/ 7957 w 10000"/>
                <a:gd name="connsiteY245" fmla="*/ 8062 h 10000"/>
                <a:gd name="connsiteX246" fmla="*/ 7911 w 10000"/>
                <a:gd name="connsiteY246" fmla="*/ 8112 h 10000"/>
                <a:gd name="connsiteX247" fmla="*/ 7899 w 10000"/>
                <a:gd name="connsiteY247" fmla="*/ 8163 h 10000"/>
                <a:gd name="connsiteX248" fmla="*/ 7818 w 10000"/>
                <a:gd name="connsiteY248" fmla="*/ 8220 h 10000"/>
                <a:gd name="connsiteX249" fmla="*/ 7687 w 10000"/>
                <a:gd name="connsiteY249" fmla="*/ 8230 h 10000"/>
                <a:gd name="connsiteX250" fmla="*/ 7661 w 10000"/>
                <a:gd name="connsiteY250" fmla="*/ 8255 h 10000"/>
                <a:gd name="connsiteX251" fmla="*/ 7578 w 10000"/>
                <a:gd name="connsiteY251" fmla="*/ 8212 h 10000"/>
                <a:gd name="connsiteX252" fmla="*/ 7499 w 10000"/>
                <a:gd name="connsiteY252" fmla="*/ 8220 h 10000"/>
                <a:gd name="connsiteX253" fmla="*/ 7449 w 10000"/>
                <a:gd name="connsiteY253" fmla="*/ 8188 h 10000"/>
                <a:gd name="connsiteX254" fmla="*/ 7345 w 10000"/>
                <a:gd name="connsiteY254" fmla="*/ 8171 h 10000"/>
                <a:gd name="connsiteX255" fmla="*/ 7368 w 10000"/>
                <a:gd name="connsiteY255" fmla="*/ 8230 h 10000"/>
                <a:gd name="connsiteX256" fmla="*/ 7319 w 10000"/>
                <a:gd name="connsiteY256" fmla="*/ 8289 h 10000"/>
                <a:gd name="connsiteX257" fmla="*/ 7143 w 10000"/>
                <a:gd name="connsiteY257" fmla="*/ 8281 h 10000"/>
                <a:gd name="connsiteX258" fmla="*/ 7085 w 10000"/>
                <a:gd name="connsiteY258" fmla="*/ 8255 h 10000"/>
                <a:gd name="connsiteX259" fmla="*/ 6990 w 10000"/>
                <a:gd name="connsiteY259" fmla="*/ 8281 h 10000"/>
                <a:gd name="connsiteX260" fmla="*/ 6977 w 10000"/>
                <a:gd name="connsiteY260" fmla="*/ 8364 h 10000"/>
                <a:gd name="connsiteX261" fmla="*/ 6799 w 10000"/>
                <a:gd name="connsiteY261" fmla="*/ 8458 h 10000"/>
                <a:gd name="connsiteX262" fmla="*/ 6741 w 10000"/>
                <a:gd name="connsiteY262" fmla="*/ 8407 h 10000"/>
                <a:gd name="connsiteX263" fmla="*/ 6613 w 10000"/>
                <a:gd name="connsiteY263" fmla="*/ 8431 h 10000"/>
                <a:gd name="connsiteX264" fmla="*/ 6530 w 10000"/>
                <a:gd name="connsiteY264" fmla="*/ 8458 h 10000"/>
                <a:gd name="connsiteX265" fmla="*/ 6518 w 10000"/>
                <a:gd name="connsiteY265" fmla="*/ 8498 h 10000"/>
                <a:gd name="connsiteX266" fmla="*/ 6336 w 10000"/>
                <a:gd name="connsiteY266" fmla="*/ 8591 h 10000"/>
                <a:gd name="connsiteX267" fmla="*/ 6236 w 10000"/>
                <a:gd name="connsiteY267" fmla="*/ 8574 h 10000"/>
                <a:gd name="connsiteX268" fmla="*/ 6128 w 10000"/>
                <a:gd name="connsiteY268" fmla="*/ 8607 h 10000"/>
                <a:gd name="connsiteX269" fmla="*/ 6045 w 10000"/>
                <a:gd name="connsiteY269" fmla="*/ 8660 h 10000"/>
                <a:gd name="connsiteX270" fmla="*/ 5927 w 10000"/>
                <a:gd name="connsiteY270" fmla="*/ 8693 h 10000"/>
                <a:gd name="connsiteX271" fmla="*/ 5936 w 10000"/>
                <a:gd name="connsiteY271" fmla="*/ 8742 h 10000"/>
                <a:gd name="connsiteX272" fmla="*/ 5834 w 10000"/>
                <a:gd name="connsiteY272" fmla="*/ 8776 h 10000"/>
                <a:gd name="connsiteX273" fmla="*/ 5677 w 10000"/>
                <a:gd name="connsiteY273" fmla="*/ 8920 h 10000"/>
                <a:gd name="connsiteX274" fmla="*/ 5656 w 10000"/>
                <a:gd name="connsiteY274" fmla="*/ 8980 h 10000"/>
                <a:gd name="connsiteX275" fmla="*/ 5607 w 10000"/>
                <a:gd name="connsiteY275" fmla="*/ 8962 h 10000"/>
                <a:gd name="connsiteX276" fmla="*/ 5631 w 10000"/>
                <a:gd name="connsiteY276" fmla="*/ 8920 h 10000"/>
                <a:gd name="connsiteX277" fmla="*/ 5478 w 10000"/>
                <a:gd name="connsiteY277" fmla="*/ 8702 h 10000"/>
                <a:gd name="connsiteX278" fmla="*/ 5478 w 10000"/>
                <a:gd name="connsiteY278" fmla="*/ 8616 h 10000"/>
                <a:gd name="connsiteX279" fmla="*/ 5410 w 10000"/>
                <a:gd name="connsiteY279" fmla="*/ 8616 h 10000"/>
                <a:gd name="connsiteX280" fmla="*/ 5191 w 10000"/>
                <a:gd name="connsiteY280" fmla="*/ 8533 h 10000"/>
                <a:gd name="connsiteX281" fmla="*/ 5066 w 10000"/>
                <a:gd name="connsiteY281" fmla="*/ 8574 h 10000"/>
                <a:gd name="connsiteX282" fmla="*/ 5029 w 10000"/>
                <a:gd name="connsiteY282" fmla="*/ 8625 h 10000"/>
                <a:gd name="connsiteX283" fmla="*/ 5122 w 10000"/>
                <a:gd name="connsiteY283" fmla="*/ 8684 h 10000"/>
                <a:gd name="connsiteX284" fmla="*/ 5145 w 10000"/>
                <a:gd name="connsiteY284" fmla="*/ 8734 h 10000"/>
                <a:gd name="connsiteX285" fmla="*/ 5087 w 10000"/>
                <a:gd name="connsiteY285" fmla="*/ 8785 h 10000"/>
                <a:gd name="connsiteX286" fmla="*/ 5100 w 10000"/>
                <a:gd name="connsiteY286" fmla="*/ 8826 h 10000"/>
                <a:gd name="connsiteX287" fmla="*/ 5077 w 10000"/>
                <a:gd name="connsiteY287" fmla="*/ 8912 h 10000"/>
                <a:gd name="connsiteX288" fmla="*/ 5087 w 10000"/>
                <a:gd name="connsiteY288" fmla="*/ 8996 h 10000"/>
                <a:gd name="connsiteX289" fmla="*/ 5159 w 10000"/>
                <a:gd name="connsiteY289" fmla="*/ 9130 h 10000"/>
                <a:gd name="connsiteX290" fmla="*/ 5087 w 10000"/>
                <a:gd name="connsiteY290" fmla="*/ 9179 h 10000"/>
                <a:gd name="connsiteX291" fmla="*/ 5100 w 10000"/>
                <a:gd name="connsiteY291" fmla="*/ 9224 h 10000"/>
                <a:gd name="connsiteX292" fmla="*/ 5040 w 10000"/>
                <a:gd name="connsiteY292" fmla="*/ 9240 h 10000"/>
                <a:gd name="connsiteX293" fmla="*/ 5006 w 10000"/>
                <a:gd name="connsiteY293" fmla="*/ 9265 h 10000"/>
                <a:gd name="connsiteX294" fmla="*/ 4779 w 10000"/>
                <a:gd name="connsiteY294" fmla="*/ 9248 h 10000"/>
                <a:gd name="connsiteX295" fmla="*/ 4745 w 10000"/>
                <a:gd name="connsiteY295" fmla="*/ 9197 h 10000"/>
                <a:gd name="connsiteX296" fmla="*/ 4673 w 10000"/>
                <a:gd name="connsiteY296" fmla="*/ 9232 h 10000"/>
                <a:gd name="connsiteX297" fmla="*/ 4522 w 10000"/>
                <a:gd name="connsiteY297" fmla="*/ 9214 h 10000"/>
                <a:gd name="connsiteX298" fmla="*/ 4416 w 10000"/>
                <a:gd name="connsiteY298" fmla="*/ 9240 h 10000"/>
                <a:gd name="connsiteX299" fmla="*/ 4354 w 10000"/>
                <a:gd name="connsiteY299" fmla="*/ 9062 h 10000"/>
                <a:gd name="connsiteX300" fmla="*/ 4295 w 10000"/>
                <a:gd name="connsiteY300" fmla="*/ 9055 h 10000"/>
                <a:gd name="connsiteX301" fmla="*/ 4224 w 10000"/>
                <a:gd name="connsiteY301" fmla="*/ 8945 h 10000"/>
                <a:gd name="connsiteX302" fmla="*/ 4263 w 10000"/>
                <a:gd name="connsiteY302" fmla="*/ 8895 h 10000"/>
                <a:gd name="connsiteX303" fmla="*/ 4344 w 10000"/>
                <a:gd name="connsiteY303" fmla="*/ 8920 h 10000"/>
                <a:gd name="connsiteX304" fmla="*/ 4381 w 10000"/>
                <a:gd name="connsiteY304" fmla="*/ 8860 h 10000"/>
                <a:gd name="connsiteX305" fmla="*/ 4323 w 10000"/>
                <a:gd name="connsiteY305" fmla="*/ 8818 h 10000"/>
                <a:gd name="connsiteX306" fmla="*/ 4354 w 10000"/>
                <a:gd name="connsiteY306" fmla="*/ 8776 h 10000"/>
                <a:gd name="connsiteX307" fmla="*/ 4203 w 10000"/>
                <a:gd name="connsiteY307" fmla="*/ 8693 h 10000"/>
                <a:gd name="connsiteX308" fmla="*/ 4213 w 10000"/>
                <a:gd name="connsiteY308" fmla="*/ 8650 h 10000"/>
                <a:gd name="connsiteX309" fmla="*/ 4120 w 10000"/>
                <a:gd name="connsiteY309" fmla="*/ 8607 h 10000"/>
                <a:gd name="connsiteX310" fmla="*/ 4178 w 10000"/>
                <a:gd name="connsiteY310" fmla="*/ 8559 h 10000"/>
                <a:gd name="connsiteX311" fmla="*/ 4154 w 10000"/>
                <a:gd name="connsiteY311" fmla="*/ 8498 h 10000"/>
                <a:gd name="connsiteX312" fmla="*/ 4048 w 10000"/>
                <a:gd name="connsiteY312" fmla="*/ 8407 h 10000"/>
                <a:gd name="connsiteX313" fmla="*/ 3979 w 10000"/>
                <a:gd name="connsiteY313" fmla="*/ 8329 h 10000"/>
                <a:gd name="connsiteX314" fmla="*/ 3837 w 10000"/>
                <a:gd name="connsiteY314" fmla="*/ 8364 h 10000"/>
                <a:gd name="connsiteX315" fmla="*/ 3756 w 10000"/>
                <a:gd name="connsiteY315" fmla="*/ 8356 h 10000"/>
                <a:gd name="connsiteX316" fmla="*/ 3708 w 10000"/>
                <a:gd name="connsiteY316" fmla="*/ 8431 h 10000"/>
                <a:gd name="connsiteX317" fmla="*/ 3544 w 10000"/>
                <a:gd name="connsiteY317" fmla="*/ 8440 h 10000"/>
                <a:gd name="connsiteX318" fmla="*/ 3482 w 10000"/>
                <a:gd name="connsiteY318" fmla="*/ 8431 h 10000"/>
                <a:gd name="connsiteX319" fmla="*/ 2786 w 10000"/>
                <a:gd name="connsiteY319" fmla="*/ 8075 h 10000"/>
                <a:gd name="connsiteX320" fmla="*/ 2472 w 10000"/>
                <a:gd name="connsiteY320" fmla="*/ 8003 h 10000"/>
                <a:gd name="connsiteX321" fmla="*/ 3319 w 10000"/>
                <a:gd name="connsiteY321" fmla="*/ 8684 h 10000"/>
                <a:gd name="connsiteX322" fmla="*/ 3319 w 10000"/>
                <a:gd name="connsiteY322" fmla="*/ 8750 h 10000"/>
                <a:gd name="connsiteX323" fmla="*/ 3199 w 10000"/>
                <a:gd name="connsiteY323" fmla="*/ 8802 h 10000"/>
                <a:gd name="connsiteX324" fmla="*/ 3070 w 10000"/>
                <a:gd name="connsiteY324" fmla="*/ 8811 h 10000"/>
                <a:gd name="connsiteX325" fmla="*/ 3033 w 10000"/>
                <a:gd name="connsiteY325" fmla="*/ 8785 h 10000"/>
                <a:gd name="connsiteX326" fmla="*/ 2917 w 10000"/>
                <a:gd name="connsiteY326" fmla="*/ 8759 h 10000"/>
                <a:gd name="connsiteX327" fmla="*/ 2850 w 10000"/>
                <a:gd name="connsiteY327" fmla="*/ 8811 h 10000"/>
                <a:gd name="connsiteX328" fmla="*/ 2832 w 10000"/>
                <a:gd name="connsiteY328" fmla="*/ 8860 h 10000"/>
                <a:gd name="connsiteX329" fmla="*/ 2762 w 10000"/>
                <a:gd name="connsiteY329" fmla="*/ 8869 h 10000"/>
                <a:gd name="connsiteX330" fmla="*/ 2751 w 10000"/>
                <a:gd name="connsiteY330" fmla="*/ 8920 h 10000"/>
                <a:gd name="connsiteX331" fmla="*/ 2623 w 10000"/>
                <a:gd name="connsiteY331" fmla="*/ 8802 h 10000"/>
                <a:gd name="connsiteX332" fmla="*/ 2040 w 10000"/>
                <a:gd name="connsiteY332" fmla="*/ 9278 h 10000"/>
                <a:gd name="connsiteX333" fmla="*/ 1182 w 10000"/>
                <a:gd name="connsiteY333" fmla="*/ 9449 h 10000"/>
                <a:gd name="connsiteX334" fmla="*/ 1275 w 10000"/>
                <a:gd name="connsiteY334" fmla="*/ 9779 h 10000"/>
                <a:gd name="connsiteX335" fmla="*/ 647 w 10000"/>
                <a:gd name="connsiteY335" fmla="*/ 9884 h 10000"/>
                <a:gd name="connsiteX336" fmla="*/ 426 w 10000"/>
                <a:gd name="connsiteY336" fmla="*/ 9912 h 10000"/>
                <a:gd name="connsiteX337" fmla="*/ 389 w 10000"/>
                <a:gd name="connsiteY337" fmla="*/ 9998 h 10000"/>
                <a:gd name="connsiteX338" fmla="*/ 238 w 10000"/>
                <a:gd name="connsiteY338" fmla="*/ 9980 h 10000"/>
                <a:gd name="connsiteX339" fmla="*/ 107 w 10000"/>
                <a:gd name="connsiteY339" fmla="*/ 9938 h 10000"/>
                <a:gd name="connsiteX340" fmla="*/ 0 w 10000"/>
                <a:gd name="connsiteY340" fmla="*/ 9964 h 10000"/>
                <a:gd name="connsiteX341" fmla="*/ 602 w 10000"/>
                <a:gd name="connsiteY341" fmla="*/ 6773 h 10000"/>
                <a:gd name="connsiteX342" fmla="*/ 874 w 10000"/>
                <a:gd name="connsiteY342" fmla="*/ 6781 h 10000"/>
                <a:gd name="connsiteX343" fmla="*/ 967 w 10000"/>
                <a:gd name="connsiteY343" fmla="*/ 6807 h 10000"/>
                <a:gd name="connsiteX344" fmla="*/ 1168 w 10000"/>
                <a:gd name="connsiteY344" fmla="*/ 6681 h 10000"/>
                <a:gd name="connsiteX345" fmla="*/ 1275 w 10000"/>
                <a:gd name="connsiteY345" fmla="*/ 6672 h 10000"/>
                <a:gd name="connsiteX346" fmla="*/ 1369 w 10000"/>
                <a:gd name="connsiteY346" fmla="*/ 6597 h 10000"/>
                <a:gd name="connsiteX347" fmla="*/ 1487 w 10000"/>
                <a:gd name="connsiteY347" fmla="*/ 6540 h 10000"/>
                <a:gd name="connsiteX348" fmla="*/ 1605 w 10000"/>
                <a:gd name="connsiteY348" fmla="*/ 6413 h 10000"/>
                <a:gd name="connsiteX349" fmla="*/ 1629 w 10000"/>
                <a:gd name="connsiteY349" fmla="*/ 6337 h 10000"/>
                <a:gd name="connsiteX350" fmla="*/ 1770 w 10000"/>
                <a:gd name="connsiteY350" fmla="*/ 6304 h 10000"/>
                <a:gd name="connsiteX351" fmla="*/ 1936 w 10000"/>
                <a:gd name="connsiteY351" fmla="*/ 6345 h 10000"/>
                <a:gd name="connsiteX352" fmla="*/ 2077 w 10000"/>
                <a:gd name="connsiteY352" fmla="*/ 6329 h 10000"/>
                <a:gd name="connsiteX353" fmla="*/ 2221 w 10000"/>
                <a:gd name="connsiteY353" fmla="*/ 6337 h 10000"/>
                <a:gd name="connsiteX354" fmla="*/ 2470 w 10000"/>
                <a:gd name="connsiteY354" fmla="*/ 6284 h 10000"/>
                <a:gd name="connsiteX355" fmla="*/ 2632 w 10000"/>
                <a:gd name="connsiteY355" fmla="*/ 6159 h 10000"/>
                <a:gd name="connsiteX356" fmla="*/ 2700 w 10000"/>
                <a:gd name="connsiteY356" fmla="*/ 6118 h 10000"/>
                <a:gd name="connsiteX357" fmla="*/ 2811 w 10000"/>
                <a:gd name="connsiteY357" fmla="*/ 6118 h 10000"/>
                <a:gd name="connsiteX358" fmla="*/ 2892 w 10000"/>
                <a:gd name="connsiteY358" fmla="*/ 6051 h 10000"/>
                <a:gd name="connsiteX359" fmla="*/ 2859 w 10000"/>
                <a:gd name="connsiteY359" fmla="*/ 5975 h 10000"/>
                <a:gd name="connsiteX360" fmla="*/ 2882 w 10000"/>
                <a:gd name="connsiteY360" fmla="*/ 5908 h 10000"/>
                <a:gd name="connsiteX361" fmla="*/ 2989 w 10000"/>
                <a:gd name="connsiteY361" fmla="*/ 5782 h 10000"/>
                <a:gd name="connsiteX362" fmla="*/ 3102 w 10000"/>
                <a:gd name="connsiteY362" fmla="*/ 5664 h 10000"/>
                <a:gd name="connsiteX363" fmla="*/ 3449 w 10000"/>
                <a:gd name="connsiteY363" fmla="*/ 5307 h 10000"/>
                <a:gd name="connsiteX364" fmla="*/ 3627 w 10000"/>
                <a:gd name="connsiteY364" fmla="*/ 5435 h 10000"/>
                <a:gd name="connsiteX365" fmla="*/ 3991 w 10000"/>
                <a:gd name="connsiteY365" fmla="*/ 5975 h 10000"/>
                <a:gd name="connsiteX366" fmla="*/ 2780 w 10000"/>
                <a:gd name="connsiteY366" fmla="*/ 5565 h 10000"/>
                <a:gd name="connsiteX367" fmla="*/ 3548 w 10000"/>
                <a:gd name="connsiteY367" fmla="*/ 5039 h 10000"/>
                <a:gd name="connsiteX368" fmla="*/ 3685 w 10000"/>
                <a:gd name="connsiteY368" fmla="*/ 5612 h 10000"/>
                <a:gd name="connsiteX369" fmla="*/ 3696 w 10000"/>
                <a:gd name="connsiteY369" fmla="*/ 5537 h 10000"/>
                <a:gd name="connsiteX370" fmla="*/ 3731 w 10000"/>
                <a:gd name="connsiteY370" fmla="*/ 5487 h 10000"/>
                <a:gd name="connsiteX371" fmla="*/ 3719 w 10000"/>
                <a:gd name="connsiteY371" fmla="*/ 5454 h 10000"/>
                <a:gd name="connsiteX372" fmla="*/ 3837 w 10000"/>
                <a:gd name="connsiteY372" fmla="*/ 5427 h 10000"/>
                <a:gd name="connsiteX373" fmla="*/ 3919 w 10000"/>
                <a:gd name="connsiteY373" fmla="*/ 5495 h 10000"/>
                <a:gd name="connsiteX374" fmla="*/ 4037 w 10000"/>
                <a:gd name="connsiteY374" fmla="*/ 5469 h 10000"/>
                <a:gd name="connsiteX375" fmla="*/ 4074 w 10000"/>
                <a:gd name="connsiteY375" fmla="*/ 5427 h 10000"/>
                <a:gd name="connsiteX376" fmla="*/ 4169 w 10000"/>
                <a:gd name="connsiteY376" fmla="*/ 5411 h 10000"/>
                <a:gd name="connsiteX377" fmla="*/ 4365 w 10000"/>
                <a:gd name="connsiteY377" fmla="*/ 5327 h 10000"/>
                <a:gd name="connsiteX378" fmla="*/ 4555 w 10000"/>
                <a:gd name="connsiteY378" fmla="*/ 5360 h 10000"/>
                <a:gd name="connsiteX379" fmla="*/ 4606 w 10000"/>
                <a:gd name="connsiteY379" fmla="*/ 5343 h 10000"/>
                <a:gd name="connsiteX380" fmla="*/ 4708 w 10000"/>
                <a:gd name="connsiteY380" fmla="*/ 5368 h 10000"/>
                <a:gd name="connsiteX381" fmla="*/ 4758 w 10000"/>
                <a:gd name="connsiteY381" fmla="*/ 5300 h 10000"/>
                <a:gd name="connsiteX382" fmla="*/ 4804 w 10000"/>
                <a:gd name="connsiteY382" fmla="*/ 5334 h 10000"/>
                <a:gd name="connsiteX383" fmla="*/ 4876 w 10000"/>
                <a:gd name="connsiteY383" fmla="*/ 5327 h 10000"/>
                <a:gd name="connsiteX384" fmla="*/ 4957 w 10000"/>
                <a:gd name="connsiteY384" fmla="*/ 5401 h 10000"/>
                <a:gd name="connsiteX385" fmla="*/ 5050 w 10000"/>
                <a:gd name="connsiteY385" fmla="*/ 5393 h 10000"/>
                <a:gd name="connsiteX386" fmla="*/ 5135 w 10000"/>
                <a:gd name="connsiteY386" fmla="*/ 5427 h 10000"/>
                <a:gd name="connsiteX387" fmla="*/ 5170 w 10000"/>
                <a:gd name="connsiteY387" fmla="*/ 5401 h 10000"/>
                <a:gd name="connsiteX388" fmla="*/ 4438 w 10000"/>
                <a:gd name="connsiteY388" fmla="*/ 5883 h 10000"/>
                <a:gd name="connsiteX389" fmla="*/ 3897 w 10000"/>
                <a:gd name="connsiteY389" fmla="*/ 5893 h 10000"/>
                <a:gd name="connsiteX390" fmla="*/ 3142 w 10000"/>
                <a:gd name="connsiteY390" fmla="*/ 8048 h 10000"/>
                <a:gd name="connsiteX391" fmla="*/ 3573 w 10000"/>
                <a:gd name="connsiteY391" fmla="*/ 7978 h 10000"/>
                <a:gd name="connsiteX0" fmla="*/ 2786 w 10000"/>
                <a:gd name="connsiteY0" fmla="*/ 807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4804 w 10000"/>
                <a:gd name="connsiteY63" fmla="*/ 5334 h 10000"/>
                <a:gd name="connsiteX64" fmla="*/ 4876 w 10000"/>
                <a:gd name="connsiteY64" fmla="*/ 5327 h 10000"/>
                <a:gd name="connsiteX65" fmla="*/ 4957 w 10000"/>
                <a:gd name="connsiteY65" fmla="*/ 5401 h 10000"/>
                <a:gd name="connsiteX66" fmla="*/ 5050 w 10000"/>
                <a:gd name="connsiteY66" fmla="*/ 5393 h 10000"/>
                <a:gd name="connsiteX67" fmla="*/ 5135 w 10000"/>
                <a:gd name="connsiteY67" fmla="*/ 5427 h 10000"/>
                <a:gd name="connsiteX68" fmla="*/ 5170 w 10000"/>
                <a:gd name="connsiteY68" fmla="*/ 5401 h 10000"/>
                <a:gd name="connsiteX69" fmla="*/ 4438 w 10000"/>
                <a:gd name="connsiteY69" fmla="*/ 5883 h 10000"/>
                <a:gd name="connsiteX70" fmla="*/ 3897 w 10000"/>
                <a:gd name="connsiteY70" fmla="*/ 5893 h 10000"/>
                <a:gd name="connsiteX71" fmla="*/ 3142 w 10000"/>
                <a:gd name="connsiteY71" fmla="*/ 8048 h 10000"/>
                <a:gd name="connsiteX72" fmla="*/ 3573 w 10000"/>
                <a:gd name="connsiteY72" fmla="*/ 7978 h 10000"/>
                <a:gd name="connsiteX73" fmla="*/ 5536 w 10000"/>
                <a:gd name="connsiteY73" fmla="*/ 5351 h 10000"/>
                <a:gd name="connsiteX74" fmla="*/ 5536 w 10000"/>
                <a:gd name="connsiteY74" fmla="*/ 5209 h 10000"/>
                <a:gd name="connsiteX75" fmla="*/ 5492 w 10000"/>
                <a:gd name="connsiteY75" fmla="*/ 5192 h 10000"/>
                <a:gd name="connsiteX76" fmla="*/ 5455 w 10000"/>
                <a:gd name="connsiteY76" fmla="*/ 5091 h 10000"/>
                <a:gd name="connsiteX77" fmla="*/ 5385 w 10000"/>
                <a:gd name="connsiteY77" fmla="*/ 4990 h 10000"/>
                <a:gd name="connsiteX78" fmla="*/ 5276 w 10000"/>
                <a:gd name="connsiteY78" fmla="*/ 4948 h 10000"/>
                <a:gd name="connsiteX79" fmla="*/ 5263 w 10000"/>
                <a:gd name="connsiteY79" fmla="*/ 4899 h 10000"/>
                <a:gd name="connsiteX80" fmla="*/ 5112 w 10000"/>
                <a:gd name="connsiteY80" fmla="*/ 4806 h 10000"/>
                <a:gd name="connsiteX81" fmla="*/ 5122 w 10000"/>
                <a:gd name="connsiteY81" fmla="*/ 4770 h 10000"/>
                <a:gd name="connsiteX82" fmla="*/ 4971 w 10000"/>
                <a:gd name="connsiteY82" fmla="*/ 4722 h 10000"/>
                <a:gd name="connsiteX83" fmla="*/ 4957 w 10000"/>
                <a:gd name="connsiteY83" fmla="*/ 4627 h 10000"/>
                <a:gd name="connsiteX84" fmla="*/ 4700 w 10000"/>
                <a:gd name="connsiteY84" fmla="*/ 4544 h 10000"/>
                <a:gd name="connsiteX85" fmla="*/ 4555 w 10000"/>
                <a:gd name="connsiteY85" fmla="*/ 4368 h 10000"/>
                <a:gd name="connsiteX86" fmla="*/ 4344 w 10000"/>
                <a:gd name="connsiteY86" fmla="*/ 4360 h 10000"/>
                <a:gd name="connsiteX87" fmla="*/ 4272 w 10000"/>
                <a:gd name="connsiteY87" fmla="*/ 4325 h 10000"/>
                <a:gd name="connsiteX88" fmla="*/ 4169 w 10000"/>
                <a:gd name="connsiteY88" fmla="*/ 4350 h 10000"/>
                <a:gd name="connsiteX89" fmla="*/ 4002 w 10000"/>
                <a:gd name="connsiteY89" fmla="*/ 4350 h 10000"/>
                <a:gd name="connsiteX90" fmla="*/ 3764 w 10000"/>
                <a:gd name="connsiteY90" fmla="*/ 4552 h 10000"/>
                <a:gd name="connsiteX91" fmla="*/ 3685 w 10000"/>
                <a:gd name="connsiteY91" fmla="*/ 4646 h 10000"/>
                <a:gd name="connsiteX92" fmla="*/ 3472 w 10000"/>
                <a:gd name="connsiteY92" fmla="*/ 4501 h 10000"/>
                <a:gd name="connsiteX93" fmla="*/ 3319 w 10000"/>
                <a:gd name="connsiteY93" fmla="*/ 4442 h 10000"/>
                <a:gd name="connsiteX94" fmla="*/ 3164 w 10000"/>
                <a:gd name="connsiteY94" fmla="*/ 4450 h 10000"/>
                <a:gd name="connsiteX95" fmla="*/ 3010 w 10000"/>
                <a:gd name="connsiteY95" fmla="*/ 4492 h 10000"/>
                <a:gd name="connsiteX96" fmla="*/ 2882 w 10000"/>
                <a:gd name="connsiteY96" fmla="*/ 4460 h 10000"/>
                <a:gd name="connsiteX97" fmla="*/ 2762 w 10000"/>
                <a:gd name="connsiteY97" fmla="*/ 4509 h 10000"/>
                <a:gd name="connsiteX98" fmla="*/ 2646 w 10000"/>
                <a:gd name="connsiteY98" fmla="*/ 4610 h 10000"/>
                <a:gd name="connsiteX99" fmla="*/ 2373 w 10000"/>
                <a:gd name="connsiteY99" fmla="*/ 4426 h 10000"/>
                <a:gd name="connsiteX100" fmla="*/ 2338 w 10000"/>
                <a:gd name="connsiteY100" fmla="*/ 4239 h 10000"/>
                <a:gd name="connsiteX101" fmla="*/ 2551 w 10000"/>
                <a:gd name="connsiteY101" fmla="*/ 4165 h 10000"/>
                <a:gd name="connsiteX102" fmla="*/ 2538 w 10000"/>
                <a:gd name="connsiteY102" fmla="*/ 3963 h 10000"/>
                <a:gd name="connsiteX103" fmla="*/ 2739 w 10000"/>
                <a:gd name="connsiteY103" fmla="*/ 3728 h 10000"/>
                <a:gd name="connsiteX104" fmla="*/ 2718 w 10000"/>
                <a:gd name="connsiteY104" fmla="*/ 3685 h 10000"/>
                <a:gd name="connsiteX105" fmla="*/ 3199 w 10000"/>
                <a:gd name="connsiteY105" fmla="*/ 2912 h 10000"/>
                <a:gd name="connsiteX106" fmla="*/ 3460 w 10000"/>
                <a:gd name="connsiteY106" fmla="*/ 3030 h 10000"/>
                <a:gd name="connsiteX107" fmla="*/ 3613 w 10000"/>
                <a:gd name="connsiteY107" fmla="*/ 3080 h 10000"/>
                <a:gd name="connsiteX108" fmla="*/ 3764 w 10000"/>
                <a:gd name="connsiteY108" fmla="*/ 3080 h 10000"/>
                <a:gd name="connsiteX109" fmla="*/ 4002 w 10000"/>
                <a:gd name="connsiteY109" fmla="*/ 3174 h 10000"/>
                <a:gd name="connsiteX110" fmla="*/ 4037 w 10000"/>
                <a:gd name="connsiteY110" fmla="*/ 3113 h 10000"/>
                <a:gd name="connsiteX111" fmla="*/ 4192 w 10000"/>
                <a:gd name="connsiteY111" fmla="*/ 3097 h 10000"/>
                <a:gd name="connsiteX112" fmla="*/ 4323 w 10000"/>
                <a:gd name="connsiteY112" fmla="*/ 2997 h 10000"/>
                <a:gd name="connsiteX113" fmla="*/ 4485 w 10000"/>
                <a:gd name="connsiteY113" fmla="*/ 2920 h 10000"/>
                <a:gd name="connsiteX114" fmla="*/ 4555 w 10000"/>
                <a:gd name="connsiteY114" fmla="*/ 2843 h 10000"/>
                <a:gd name="connsiteX115" fmla="*/ 4804 w 10000"/>
                <a:gd name="connsiteY115" fmla="*/ 2793 h 10000"/>
                <a:gd name="connsiteX116" fmla="*/ 4936 w 10000"/>
                <a:gd name="connsiteY116" fmla="*/ 2800 h 10000"/>
                <a:gd name="connsiteX117" fmla="*/ 5040 w 10000"/>
                <a:gd name="connsiteY117" fmla="*/ 2726 h 10000"/>
                <a:gd name="connsiteX118" fmla="*/ 5122 w 10000"/>
                <a:gd name="connsiteY118" fmla="*/ 2624 h 10000"/>
                <a:gd name="connsiteX119" fmla="*/ 5087 w 10000"/>
                <a:gd name="connsiteY119" fmla="*/ 2608 h 10000"/>
                <a:gd name="connsiteX120" fmla="*/ 5122 w 10000"/>
                <a:gd name="connsiteY120" fmla="*/ 2499 h 10000"/>
                <a:gd name="connsiteX121" fmla="*/ 4982 w 10000"/>
                <a:gd name="connsiteY121" fmla="*/ 2499 h 10000"/>
                <a:gd name="connsiteX122" fmla="*/ 5050 w 10000"/>
                <a:gd name="connsiteY122" fmla="*/ 2407 h 10000"/>
                <a:gd name="connsiteX123" fmla="*/ 5066 w 10000"/>
                <a:gd name="connsiteY123" fmla="*/ 2297 h 10000"/>
                <a:gd name="connsiteX124" fmla="*/ 5122 w 10000"/>
                <a:gd name="connsiteY124" fmla="*/ 2271 h 10000"/>
                <a:gd name="connsiteX125" fmla="*/ 5228 w 10000"/>
                <a:gd name="connsiteY125" fmla="*/ 2163 h 10000"/>
                <a:gd name="connsiteX126" fmla="*/ 5216 w 10000"/>
                <a:gd name="connsiteY126" fmla="*/ 2078 h 10000"/>
                <a:gd name="connsiteX127" fmla="*/ 5304 w 10000"/>
                <a:gd name="connsiteY127" fmla="*/ 1984 h 10000"/>
                <a:gd name="connsiteX128" fmla="*/ 5397 w 10000"/>
                <a:gd name="connsiteY128" fmla="*/ 1927 h 10000"/>
                <a:gd name="connsiteX129" fmla="*/ 5432 w 10000"/>
                <a:gd name="connsiteY129" fmla="*/ 1827 h 10000"/>
                <a:gd name="connsiteX130" fmla="*/ 5420 w 10000"/>
                <a:gd name="connsiteY130" fmla="*/ 1793 h 10000"/>
                <a:gd name="connsiteX131" fmla="*/ 5503 w 10000"/>
                <a:gd name="connsiteY131" fmla="*/ 1725 h 10000"/>
                <a:gd name="connsiteX132" fmla="*/ 5621 w 10000"/>
                <a:gd name="connsiteY132" fmla="*/ 1523 h 10000"/>
                <a:gd name="connsiteX133" fmla="*/ 5656 w 10000"/>
                <a:gd name="connsiteY133" fmla="*/ 1405 h 10000"/>
                <a:gd name="connsiteX134" fmla="*/ 5716 w 10000"/>
                <a:gd name="connsiteY134" fmla="*/ 1413 h 10000"/>
                <a:gd name="connsiteX135" fmla="*/ 5878 w 10000"/>
                <a:gd name="connsiteY135" fmla="*/ 1280 h 10000"/>
                <a:gd name="connsiteX136" fmla="*/ 6067 w 10000"/>
                <a:gd name="connsiteY136" fmla="*/ 1202 h 10000"/>
                <a:gd name="connsiteX137" fmla="*/ 6089 w 10000"/>
                <a:gd name="connsiteY137" fmla="*/ 1111 h 10000"/>
                <a:gd name="connsiteX138" fmla="*/ 6163 w 10000"/>
                <a:gd name="connsiteY138" fmla="*/ 1011 h 10000"/>
                <a:gd name="connsiteX139" fmla="*/ 6139 w 10000"/>
                <a:gd name="connsiteY139" fmla="*/ 933 h 10000"/>
                <a:gd name="connsiteX140" fmla="*/ 6045 w 10000"/>
                <a:gd name="connsiteY140" fmla="*/ 867 h 10000"/>
                <a:gd name="connsiteX141" fmla="*/ 6089 w 10000"/>
                <a:gd name="connsiteY141" fmla="*/ 782 h 10000"/>
                <a:gd name="connsiteX142" fmla="*/ 6089 w 10000"/>
                <a:gd name="connsiteY142" fmla="*/ 680 h 10000"/>
                <a:gd name="connsiteX143" fmla="*/ 5915 w 10000"/>
                <a:gd name="connsiteY143" fmla="*/ 598 h 10000"/>
                <a:gd name="connsiteX144" fmla="*/ 5739 w 10000"/>
                <a:gd name="connsiteY144" fmla="*/ 646 h 10000"/>
                <a:gd name="connsiteX145" fmla="*/ 5656 w 10000"/>
                <a:gd name="connsiteY145" fmla="*/ 646 h 10000"/>
                <a:gd name="connsiteX146" fmla="*/ 5621 w 10000"/>
                <a:gd name="connsiteY146" fmla="*/ 589 h 10000"/>
                <a:gd name="connsiteX147" fmla="*/ 5621 w 10000"/>
                <a:gd name="connsiteY147" fmla="*/ 481 h 10000"/>
                <a:gd name="connsiteX148" fmla="*/ 5845 w 10000"/>
                <a:gd name="connsiteY148" fmla="*/ 368 h 10000"/>
                <a:gd name="connsiteX149" fmla="*/ 5915 w 10000"/>
                <a:gd name="connsiteY149" fmla="*/ 278 h 10000"/>
                <a:gd name="connsiteX150" fmla="*/ 6056 w 10000"/>
                <a:gd name="connsiteY150" fmla="*/ 202 h 10000"/>
                <a:gd name="connsiteX151" fmla="*/ 6186 w 10000"/>
                <a:gd name="connsiteY151" fmla="*/ 60 h 10000"/>
                <a:gd name="connsiteX152" fmla="*/ 6280 w 10000"/>
                <a:gd name="connsiteY152" fmla="*/ 33 h 10000"/>
                <a:gd name="connsiteX153" fmla="*/ 6410 w 10000"/>
                <a:gd name="connsiteY153" fmla="*/ 49 h 10000"/>
                <a:gd name="connsiteX154" fmla="*/ 6683 w 10000"/>
                <a:gd name="connsiteY154" fmla="*/ 0 h 10000"/>
                <a:gd name="connsiteX155" fmla="*/ 6812 w 10000"/>
                <a:gd name="connsiteY155" fmla="*/ 83 h 10000"/>
                <a:gd name="connsiteX156" fmla="*/ 6799 w 10000"/>
                <a:gd name="connsiteY156" fmla="*/ 144 h 10000"/>
                <a:gd name="connsiteX157" fmla="*/ 6861 w 10000"/>
                <a:gd name="connsiteY157" fmla="*/ 170 h 10000"/>
                <a:gd name="connsiteX158" fmla="*/ 6905 w 10000"/>
                <a:gd name="connsiteY158" fmla="*/ 227 h 10000"/>
                <a:gd name="connsiteX159" fmla="*/ 6835 w 10000"/>
                <a:gd name="connsiteY159" fmla="*/ 293 h 10000"/>
                <a:gd name="connsiteX160" fmla="*/ 6741 w 10000"/>
                <a:gd name="connsiteY160" fmla="*/ 447 h 10000"/>
                <a:gd name="connsiteX161" fmla="*/ 6590 w 10000"/>
                <a:gd name="connsiteY161" fmla="*/ 564 h 10000"/>
                <a:gd name="connsiteX162" fmla="*/ 6447 w 10000"/>
                <a:gd name="connsiteY162" fmla="*/ 631 h 10000"/>
                <a:gd name="connsiteX163" fmla="*/ 6555 w 10000"/>
                <a:gd name="connsiteY163" fmla="*/ 657 h 10000"/>
                <a:gd name="connsiteX164" fmla="*/ 6694 w 10000"/>
                <a:gd name="connsiteY164" fmla="*/ 759 h 10000"/>
                <a:gd name="connsiteX165" fmla="*/ 6789 w 10000"/>
                <a:gd name="connsiteY165" fmla="*/ 767 h 10000"/>
                <a:gd name="connsiteX166" fmla="*/ 6835 w 10000"/>
                <a:gd name="connsiteY166" fmla="*/ 875 h 10000"/>
                <a:gd name="connsiteX167" fmla="*/ 6928 w 10000"/>
                <a:gd name="connsiteY167" fmla="*/ 899 h 10000"/>
                <a:gd name="connsiteX168" fmla="*/ 7002 w 10000"/>
                <a:gd name="connsiteY168" fmla="*/ 890 h 10000"/>
                <a:gd name="connsiteX169" fmla="*/ 7143 w 10000"/>
                <a:gd name="connsiteY169" fmla="*/ 725 h 10000"/>
                <a:gd name="connsiteX170" fmla="*/ 7273 w 10000"/>
                <a:gd name="connsiteY170" fmla="*/ 742 h 10000"/>
                <a:gd name="connsiteX171" fmla="*/ 7294 w 10000"/>
                <a:gd name="connsiteY171" fmla="*/ 790 h 10000"/>
                <a:gd name="connsiteX172" fmla="*/ 7389 w 10000"/>
                <a:gd name="connsiteY172" fmla="*/ 850 h 10000"/>
                <a:gd name="connsiteX173" fmla="*/ 7389 w 10000"/>
                <a:gd name="connsiteY173" fmla="*/ 890 h 10000"/>
                <a:gd name="connsiteX174" fmla="*/ 7472 w 10000"/>
                <a:gd name="connsiteY174" fmla="*/ 917 h 10000"/>
                <a:gd name="connsiteX175" fmla="*/ 7590 w 10000"/>
                <a:gd name="connsiteY175" fmla="*/ 917 h 10000"/>
                <a:gd name="connsiteX176" fmla="*/ 7603 w 10000"/>
                <a:gd name="connsiteY176" fmla="*/ 993 h 10000"/>
                <a:gd name="connsiteX177" fmla="*/ 7499 w 10000"/>
                <a:gd name="connsiteY177" fmla="*/ 1028 h 10000"/>
                <a:gd name="connsiteX178" fmla="*/ 7590 w 10000"/>
                <a:gd name="connsiteY178" fmla="*/ 1356 h 10000"/>
                <a:gd name="connsiteX179" fmla="*/ 7687 w 10000"/>
                <a:gd name="connsiteY179" fmla="*/ 1505 h 10000"/>
                <a:gd name="connsiteX180" fmla="*/ 7661 w 10000"/>
                <a:gd name="connsiteY180" fmla="*/ 1575 h 10000"/>
                <a:gd name="connsiteX181" fmla="*/ 7744 w 10000"/>
                <a:gd name="connsiteY181" fmla="*/ 1649 h 10000"/>
                <a:gd name="connsiteX182" fmla="*/ 7758 w 10000"/>
                <a:gd name="connsiteY182" fmla="*/ 1700 h 10000"/>
                <a:gd name="connsiteX183" fmla="*/ 7980 w 10000"/>
                <a:gd name="connsiteY183" fmla="*/ 1757 h 10000"/>
                <a:gd name="connsiteX184" fmla="*/ 8254 w 10000"/>
                <a:gd name="connsiteY184" fmla="*/ 1708 h 10000"/>
                <a:gd name="connsiteX185" fmla="*/ 8286 w 10000"/>
                <a:gd name="connsiteY185" fmla="*/ 1641 h 10000"/>
                <a:gd name="connsiteX186" fmla="*/ 8381 w 10000"/>
                <a:gd name="connsiteY186" fmla="*/ 1665 h 10000"/>
                <a:gd name="connsiteX187" fmla="*/ 8441 w 10000"/>
                <a:gd name="connsiteY187" fmla="*/ 1725 h 10000"/>
                <a:gd name="connsiteX188" fmla="*/ 8586 w 10000"/>
                <a:gd name="connsiteY188" fmla="*/ 1683 h 10000"/>
                <a:gd name="connsiteX189" fmla="*/ 8667 w 10000"/>
                <a:gd name="connsiteY189" fmla="*/ 1683 h 10000"/>
                <a:gd name="connsiteX190" fmla="*/ 8785 w 10000"/>
                <a:gd name="connsiteY190" fmla="*/ 1749 h 10000"/>
                <a:gd name="connsiteX191" fmla="*/ 8853 w 10000"/>
                <a:gd name="connsiteY191" fmla="*/ 1657 h 10000"/>
                <a:gd name="connsiteX192" fmla="*/ 8996 w 10000"/>
                <a:gd name="connsiteY192" fmla="*/ 1700 h 10000"/>
                <a:gd name="connsiteX193" fmla="*/ 9070 w 10000"/>
                <a:gd name="connsiteY193" fmla="*/ 1649 h 10000"/>
                <a:gd name="connsiteX194" fmla="*/ 9126 w 10000"/>
                <a:gd name="connsiteY194" fmla="*/ 1657 h 10000"/>
                <a:gd name="connsiteX195" fmla="*/ 9184 w 10000"/>
                <a:gd name="connsiteY195" fmla="*/ 1609 h 10000"/>
                <a:gd name="connsiteX196" fmla="*/ 9174 w 10000"/>
                <a:gd name="connsiteY196" fmla="*/ 1557 h 10000"/>
                <a:gd name="connsiteX197" fmla="*/ 9257 w 10000"/>
                <a:gd name="connsiteY197" fmla="*/ 1531 h 10000"/>
                <a:gd name="connsiteX198" fmla="*/ 9315 w 10000"/>
                <a:gd name="connsiteY198" fmla="*/ 1447 h 10000"/>
                <a:gd name="connsiteX199" fmla="*/ 9484 w 10000"/>
                <a:gd name="connsiteY199" fmla="*/ 1456 h 10000"/>
                <a:gd name="connsiteX200" fmla="*/ 9729 w 10000"/>
                <a:gd name="connsiteY200" fmla="*/ 1700 h 10000"/>
                <a:gd name="connsiteX201" fmla="*/ 9775 w 10000"/>
                <a:gd name="connsiteY201" fmla="*/ 1784 h 10000"/>
                <a:gd name="connsiteX202" fmla="*/ 9942 w 10000"/>
                <a:gd name="connsiteY202" fmla="*/ 1894 h 10000"/>
                <a:gd name="connsiteX203" fmla="*/ 10000 w 10000"/>
                <a:gd name="connsiteY203" fmla="*/ 1994 h 10000"/>
                <a:gd name="connsiteX204" fmla="*/ 9870 w 10000"/>
                <a:gd name="connsiteY204" fmla="*/ 2130 h 10000"/>
                <a:gd name="connsiteX205" fmla="*/ 9775 w 10000"/>
                <a:gd name="connsiteY205" fmla="*/ 2180 h 10000"/>
                <a:gd name="connsiteX206" fmla="*/ 9824 w 10000"/>
                <a:gd name="connsiteY206" fmla="*/ 2323 h 10000"/>
                <a:gd name="connsiteX207" fmla="*/ 9679 w 10000"/>
                <a:gd name="connsiteY207" fmla="*/ 2433 h 10000"/>
                <a:gd name="connsiteX208" fmla="*/ 9598 w 10000"/>
                <a:gd name="connsiteY208" fmla="*/ 2458 h 10000"/>
                <a:gd name="connsiteX209" fmla="*/ 9598 w 10000"/>
                <a:gd name="connsiteY209" fmla="*/ 2533 h 10000"/>
                <a:gd name="connsiteX210" fmla="*/ 9493 w 10000"/>
                <a:gd name="connsiteY210" fmla="*/ 2677 h 10000"/>
                <a:gd name="connsiteX211" fmla="*/ 9422 w 10000"/>
                <a:gd name="connsiteY211" fmla="*/ 2685 h 10000"/>
                <a:gd name="connsiteX212" fmla="*/ 9435 w 10000"/>
                <a:gd name="connsiteY212" fmla="*/ 2785 h 10000"/>
                <a:gd name="connsiteX213" fmla="*/ 9371 w 10000"/>
                <a:gd name="connsiteY213" fmla="*/ 2860 h 10000"/>
                <a:gd name="connsiteX214" fmla="*/ 9389 w 10000"/>
                <a:gd name="connsiteY214" fmla="*/ 3198 h 10000"/>
                <a:gd name="connsiteX215" fmla="*/ 9422 w 10000"/>
                <a:gd name="connsiteY215" fmla="*/ 3223 h 10000"/>
                <a:gd name="connsiteX216" fmla="*/ 9410 w 10000"/>
                <a:gd name="connsiteY216" fmla="*/ 3333 h 10000"/>
                <a:gd name="connsiteX217" fmla="*/ 9389 w 10000"/>
                <a:gd name="connsiteY217" fmla="*/ 3433 h 10000"/>
                <a:gd name="connsiteX218" fmla="*/ 9304 w 10000"/>
                <a:gd name="connsiteY218" fmla="*/ 3483 h 10000"/>
                <a:gd name="connsiteX219" fmla="*/ 9151 w 10000"/>
                <a:gd name="connsiteY219" fmla="*/ 3442 h 10000"/>
                <a:gd name="connsiteX220" fmla="*/ 9081 w 10000"/>
                <a:gd name="connsiteY220" fmla="*/ 3501 h 10000"/>
                <a:gd name="connsiteX221" fmla="*/ 9091 w 10000"/>
                <a:gd name="connsiteY221" fmla="*/ 3551 h 10000"/>
                <a:gd name="connsiteX222" fmla="*/ 9042 w 10000"/>
                <a:gd name="connsiteY222" fmla="*/ 3651 h 10000"/>
                <a:gd name="connsiteX223" fmla="*/ 8961 w 10000"/>
                <a:gd name="connsiteY223" fmla="*/ 3720 h 10000"/>
                <a:gd name="connsiteX224" fmla="*/ 8938 w 10000"/>
                <a:gd name="connsiteY224" fmla="*/ 3838 h 10000"/>
                <a:gd name="connsiteX225" fmla="*/ 8880 w 10000"/>
                <a:gd name="connsiteY225" fmla="*/ 3939 h 10000"/>
                <a:gd name="connsiteX226" fmla="*/ 8890 w 10000"/>
                <a:gd name="connsiteY226" fmla="*/ 4006 h 10000"/>
                <a:gd name="connsiteX227" fmla="*/ 8867 w 10000"/>
                <a:gd name="connsiteY227" fmla="*/ 4074 h 10000"/>
                <a:gd name="connsiteX228" fmla="*/ 8913 w 10000"/>
                <a:gd name="connsiteY228" fmla="*/ 4132 h 10000"/>
                <a:gd name="connsiteX229" fmla="*/ 8843 w 10000"/>
                <a:gd name="connsiteY229" fmla="*/ 4224 h 10000"/>
                <a:gd name="connsiteX230" fmla="*/ 8726 w 10000"/>
                <a:gd name="connsiteY230" fmla="*/ 4082 h 10000"/>
                <a:gd name="connsiteX231" fmla="*/ 8726 w 10000"/>
                <a:gd name="connsiteY231" fmla="*/ 3972 h 10000"/>
                <a:gd name="connsiteX232" fmla="*/ 8691 w 10000"/>
                <a:gd name="connsiteY232" fmla="*/ 3955 h 10000"/>
                <a:gd name="connsiteX233" fmla="*/ 8547 w 10000"/>
                <a:gd name="connsiteY233" fmla="*/ 4030 h 10000"/>
                <a:gd name="connsiteX234" fmla="*/ 8323 w 10000"/>
                <a:gd name="connsiteY234" fmla="*/ 4207 h 10000"/>
                <a:gd name="connsiteX235" fmla="*/ 8193 w 10000"/>
                <a:gd name="connsiteY235" fmla="*/ 4334 h 10000"/>
                <a:gd name="connsiteX236" fmla="*/ 7992 w 10000"/>
                <a:gd name="connsiteY236" fmla="*/ 4401 h 10000"/>
                <a:gd name="connsiteX237" fmla="*/ 7920 w 10000"/>
                <a:gd name="connsiteY237" fmla="*/ 4501 h 10000"/>
                <a:gd name="connsiteX238" fmla="*/ 7863 w 10000"/>
                <a:gd name="connsiteY238" fmla="*/ 4535 h 10000"/>
                <a:gd name="connsiteX239" fmla="*/ 7638 w 10000"/>
                <a:gd name="connsiteY239" fmla="*/ 4627 h 10000"/>
                <a:gd name="connsiteX240" fmla="*/ 7449 w 10000"/>
                <a:gd name="connsiteY240" fmla="*/ 4737 h 10000"/>
                <a:gd name="connsiteX241" fmla="*/ 7404 w 10000"/>
                <a:gd name="connsiteY241" fmla="*/ 4823 h 10000"/>
                <a:gd name="connsiteX242" fmla="*/ 7330 w 10000"/>
                <a:gd name="connsiteY242" fmla="*/ 4863 h 10000"/>
                <a:gd name="connsiteX243" fmla="*/ 7426 w 10000"/>
                <a:gd name="connsiteY243" fmla="*/ 4972 h 10000"/>
                <a:gd name="connsiteX244" fmla="*/ 7520 w 10000"/>
                <a:gd name="connsiteY244" fmla="*/ 5056 h 10000"/>
                <a:gd name="connsiteX245" fmla="*/ 7650 w 10000"/>
                <a:gd name="connsiteY245" fmla="*/ 5091 h 10000"/>
                <a:gd name="connsiteX246" fmla="*/ 7603 w 10000"/>
                <a:gd name="connsiteY246" fmla="*/ 5150 h 10000"/>
                <a:gd name="connsiteX247" fmla="*/ 7696 w 10000"/>
                <a:gd name="connsiteY247" fmla="*/ 5167 h 10000"/>
                <a:gd name="connsiteX248" fmla="*/ 7696 w 10000"/>
                <a:gd name="connsiteY248" fmla="*/ 5267 h 10000"/>
                <a:gd name="connsiteX249" fmla="*/ 7768 w 10000"/>
                <a:gd name="connsiteY249" fmla="*/ 5343 h 10000"/>
                <a:gd name="connsiteX250" fmla="*/ 7884 w 10000"/>
                <a:gd name="connsiteY250" fmla="*/ 5327 h 10000"/>
                <a:gd name="connsiteX251" fmla="*/ 7934 w 10000"/>
                <a:gd name="connsiteY251" fmla="*/ 5243 h 10000"/>
                <a:gd name="connsiteX252" fmla="*/ 8027 w 10000"/>
                <a:gd name="connsiteY252" fmla="*/ 5234 h 10000"/>
                <a:gd name="connsiteX253" fmla="*/ 8038 w 10000"/>
                <a:gd name="connsiteY253" fmla="*/ 5167 h 10000"/>
                <a:gd name="connsiteX254" fmla="*/ 8159 w 10000"/>
                <a:gd name="connsiteY254" fmla="*/ 5167 h 10000"/>
                <a:gd name="connsiteX255" fmla="*/ 8110 w 10000"/>
                <a:gd name="connsiteY255" fmla="*/ 5251 h 10000"/>
                <a:gd name="connsiteX256" fmla="*/ 8226 w 10000"/>
                <a:gd name="connsiteY256" fmla="*/ 5292 h 10000"/>
                <a:gd name="connsiteX257" fmla="*/ 8205 w 10000"/>
                <a:gd name="connsiteY257" fmla="*/ 5368 h 10000"/>
                <a:gd name="connsiteX258" fmla="*/ 8027 w 10000"/>
                <a:gd name="connsiteY258" fmla="*/ 5377 h 10000"/>
                <a:gd name="connsiteX259" fmla="*/ 7899 w 10000"/>
                <a:gd name="connsiteY259" fmla="*/ 5427 h 10000"/>
                <a:gd name="connsiteX260" fmla="*/ 7782 w 10000"/>
                <a:gd name="connsiteY260" fmla="*/ 5454 h 10000"/>
                <a:gd name="connsiteX261" fmla="*/ 7782 w 10000"/>
                <a:gd name="connsiteY261" fmla="*/ 5571 h 10000"/>
                <a:gd name="connsiteX262" fmla="*/ 7899 w 10000"/>
                <a:gd name="connsiteY262" fmla="*/ 5698 h 10000"/>
                <a:gd name="connsiteX263" fmla="*/ 7803 w 10000"/>
                <a:gd name="connsiteY263" fmla="*/ 5815 h 10000"/>
                <a:gd name="connsiteX264" fmla="*/ 7613 w 10000"/>
                <a:gd name="connsiteY264" fmla="*/ 5830 h 10000"/>
                <a:gd name="connsiteX265" fmla="*/ 7638 w 10000"/>
                <a:gd name="connsiteY265" fmla="*/ 5965 h 10000"/>
                <a:gd name="connsiteX266" fmla="*/ 7627 w 10000"/>
                <a:gd name="connsiteY266" fmla="*/ 6051 h 10000"/>
                <a:gd name="connsiteX267" fmla="*/ 7567 w 10000"/>
                <a:gd name="connsiteY267" fmla="*/ 6092 h 10000"/>
                <a:gd name="connsiteX268" fmla="*/ 7449 w 10000"/>
                <a:gd name="connsiteY268" fmla="*/ 6058 h 10000"/>
                <a:gd name="connsiteX269" fmla="*/ 7345 w 10000"/>
                <a:gd name="connsiteY269" fmla="*/ 5949 h 10000"/>
                <a:gd name="connsiteX270" fmla="*/ 7226 w 10000"/>
                <a:gd name="connsiteY270" fmla="*/ 6034 h 10000"/>
                <a:gd name="connsiteX271" fmla="*/ 7108 w 10000"/>
                <a:gd name="connsiteY271" fmla="*/ 5975 h 10000"/>
                <a:gd name="connsiteX272" fmla="*/ 7095 w 10000"/>
                <a:gd name="connsiteY272" fmla="*/ 5942 h 10000"/>
                <a:gd name="connsiteX273" fmla="*/ 6928 w 10000"/>
                <a:gd name="connsiteY273" fmla="*/ 5865 h 10000"/>
                <a:gd name="connsiteX274" fmla="*/ 6882 w 10000"/>
                <a:gd name="connsiteY274" fmla="*/ 5882 h 10000"/>
                <a:gd name="connsiteX275" fmla="*/ 6905 w 10000"/>
                <a:gd name="connsiteY275" fmla="*/ 5975 h 10000"/>
                <a:gd name="connsiteX276" fmla="*/ 6812 w 10000"/>
                <a:gd name="connsiteY276" fmla="*/ 6092 h 10000"/>
                <a:gd name="connsiteX277" fmla="*/ 6882 w 10000"/>
                <a:gd name="connsiteY277" fmla="*/ 6118 h 10000"/>
                <a:gd name="connsiteX278" fmla="*/ 7014 w 10000"/>
                <a:gd name="connsiteY278" fmla="*/ 6100 h 10000"/>
                <a:gd name="connsiteX279" fmla="*/ 7037 w 10000"/>
                <a:gd name="connsiteY279" fmla="*/ 6142 h 10000"/>
                <a:gd name="connsiteX280" fmla="*/ 7014 w 10000"/>
                <a:gd name="connsiteY280" fmla="*/ 6194 h 10000"/>
                <a:gd name="connsiteX281" fmla="*/ 7060 w 10000"/>
                <a:gd name="connsiteY281" fmla="*/ 6260 h 10000"/>
                <a:gd name="connsiteX282" fmla="*/ 7166 w 10000"/>
                <a:gd name="connsiteY282" fmla="*/ 6304 h 10000"/>
                <a:gd name="connsiteX283" fmla="*/ 7143 w 10000"/>
                <a:gd name="connsiteY283" fmla="*/ 6405 h 10000"/>
                <a:gd name="connsiteX284" fmla="*/ 7213 w 10000"/>
                <a:gd name="connsiteY284" fmla="*/ 6455 h 10000"/>
                <a:gd name="connsiteX285" fmla="*/ 7129 w 10000"/>
                <a:gd name="connsiteY285" fmla="*/ 6505 h 10000"/>
                <a:gd name="connsiteX286" fmla="*/ 7108 w 10000"/>
                <a:gd name="connsiteY286" fmla="*/ 6689 h 10000"/>
                <a:gd name="connsiteX287" fmla="*/ 7060 w 10000"/>
                <a:gd name="connsiteY287" fmla="*/ 6697 h 10000"/>
                <a:gd name="connsiteX288" fmla="*/ 7118 w 10000"/>
                <a:gd name="connsiteY288" fmla="*/ 6781 h 10000"/>
                <a:gd name="connsiteX289" fmla="*/ 7129 w 10000"/>
                <a:gd name="connsiteY289" fmla="*/ 6924 h 10000"/>
                <a:gd name="connsiteX290" fmla="*/ 7189 w 10000"/>
                <a:gd name="connsiteY290" fmla="*/ 6958 h 10000"/>
                <a:gd name="connsiteX291" fmla="*/ 7203 w 10000"/>
                <a:gd name="connsiteY291" fmla="*/ 7002 h 10000"/>
                <a:gd name="connsiteX292" fmla="*/ 7249 w 10000"/>
                <a:gd name="connsiteY292" fmla="*/ 7010 h 10000"/>
                <a:gd name="connsiteX293" fmla="*/ 7257 w 10000"/>
                <a:gd name="connsiteY293" fmla="*/ 7093 h 10000"/>
                <a:gd name="connsiteX294" fmla="*/ 7236 w 10000"/>
                <a:gd name="connsiteY294" fmla="*/ 7153 h 10000"/>
                <a:gd name="connsiteX295" fmla="*/ 7358 w 10000"/>
                <a:gd name="connsiteY295" fmla="*/ 7187 h 10000"/>
                <a:gd name="connsiteX296" fmla="*/ 7532 w 10000"/>
                <a:gd name="connsiteY296" fmla="*/ 7117 h 10000"/>
                <a:gd name="connsiteX297" fmla="*/ 7791 w 10000"/>
                <a:gd name="connsiteY297" fmla="*/ 6984 h 10000"/>
                <a:gd name="connsiteX298" fmla="*/ 7863 w 10000"/>
                <a:gd name="connsiteY298" fmla="*/ 6984 h 10000"/>
                <a:gd name="connsiteX299" fmla="*/ 7863 w 10000"/>
                <a:gd name="connsiteY299" fmla="*/ 7085 h 10000"/>
                <a:gd name="connsiteX300" fmla="*/ 7911 w 10000"/>
                <a:gd name="connsiteY300" fmla="*/ 7101 h 10000"/>
                <a:gd name="connsiteX301" fmla="*/ 7992 w 10000"/>
                <a:gd name="connsiteY301" fmla="*/ 7220 h 10000"/>
                <a:gd name="connsiteX302" fmla="*/ 8050 w 10000"/>
                <a:gd name="connsiteY302" fmla="*/ 7229 h 10000"/>
                <a:gd name="connsiteX303" fmla="*/ 8015 w 10000"/>
                <a:gd name="connsiteY303" fmla="*/ 7296 h 10000"/>
                <a:gd name="connsiteX304" fmla="*/ 8110 w 10000"/>
                <a:gd name="connsiteY304" fmla="*/ 7447 h 10000"/>
                <a:gd name="connsiteX305" fmla="*/ 8110 w 10000"/>
                <a:gd name="connsiteY305" fmla="*/ 7522 h 10000"/>
                <a:gd name="connsiteX306" fmla="*/ 8159 w 10000"/>
                <a:gd name="connsiteY306" fmla="*/ 7608 h 10000"/>
                <a:gd name="connsiteX307" fmla="*/ 8085 w 10000"/>
                <a:gd name="connsiteY307" fmla="*/ 7674 h 10000"/>
                <a:gd name="connsiteX308" fmla="*/ 8004 w 10000"/>
                <a:gd name="connsiteY308" fmla="*/ 7666 h 10000"/>
                <a:gd name="connsiteX309" fmla="*/ 8004 w 10000"/>
                <a:gd name="connsiteY309" fmla="*/ 7709 h 10000"/>
                <a:gd name="connsiteX310" fmla="*/ 8085 w 10000"/>
                <a:gd name="connsiteY310" fmla="*/ 7758 h 10000"/>
                <a:gd name="connsiteX311" fmla="*/ 8122 w 10000"/>
                <a:gd name="connsiteY311" fmla="*/ 7725 h 10000"/>
                <a:gd name="connsiteX312" fmla="*/ 8193 w 10000"/>
                <a:gd name="connsiteY312" fmla="*/ 7800 h 10000"/>
                <a:gd name="connsiteX313" fmla="*/ 8277 w 10000"/>
                <a:gd name="connsiteY313" fmla="*/ 7800 h 10000"/>
                <a:gd name="connsiteX314" fmla="*/ 8226 w 10000"/>
                <a:gd name="connsiteY314" fmla="*/ 8012 h 10000"/>
                <a:gd name="connsiteX315" fmla="*/ 8193 w 10000"/>
                <a:gd name="connsiteY315" fmla="*/ 8054 h 10000"/>
                <a:gd name="connsiteX316" fmla="*/ 8085 w 10000"/>
                <a:gd name="connsiteY316" fmla="*/ 8037 h 10000"/>
                <a:gd name="connsiteX317" fmla="*/ 7957 w 10000"/>
                <a:gd name="connsiteY317" fmla="*/ 8062 h 10000"/>
                <a:gd name="connsiteX318" fmla="*/ 7911 w 10000"/>
                <a:gd name="connsiteY318" fmla="*/ 8112 h 10000"/>
                <a:gd name="connsiteX319" fmla="*/ 7899 w 10000"/>
                <a:gd name="connsiteY319" fmla="*/ 8163 h 10000"/>
                <a:gd name="connsiteX320" fmla="*/ 7818 w 10000"/>
                <a:gd name="connsiteY320" fmla="*/ 8220 h 10000"/>
                <a:gd name="connsiteX321" fmla="*/ 7687 w 10000"/>
                <a:gd name="connsiteY321" fmla="*/ 8230 h 10000"/>
                <a:gd name="connsiteX322" fmla="*/ 7661 w 10000"/>
                <a:gd name="connsiteY322" fmla="*/ 8255 h 10000"/>
                <a:gd name="connsiteX323" fmla="*/ 7578 w 10000"/>
                <a:gd name="connsiteY323" fmla="*/ 8212 h 10000"/>
                <a:gd name="connsiteX324" fmla="*/ 7499 w 10000"/>
                <a:gd name="connsiteY324" fmla="*/ 8220 h 10000"/>
                <a:gd name="connsiteX325" fmla="*/ 7449 w 10000"/>
                <a:gd name="connsiteY325" fmla="*/ 8188 h 10000"/>
                <a:gd name="connsiteX326" fmla="*/ 7345 w 10000"/>
                <a:gd name="connsiteY326" fmla="*/ 8171 h 10000"/>
                <a:gd name="connsiteX327" fmla="*/ 7368 w 10000"/>
                <a:gd name="connsiteY327" fmla="*/ 8230 h 10000"/>
                <a:gd name="connsiteX328" fmla="*/ 7319 w 10000"/>
                <a:gd name="connsiteY328" fmla="*/ 8289 h 10000"/>
                <a:gd name="connsiteX329" fmla="*/ 7143 w 10000"/>
                <a:gd name="connsiteY329" fmla="*/ 8281 h 10000"/>
                <a:gd name="connsiteX330" fmla="*/ 7085 w 10000"/>
                <a:gd name="connsiteY330" fmla="*/ 8255 h 10000"/>
                <a:gd name="connsiteX331" fmla="*/ 6990 w 10000"/>
                <a:gd name="connsiteY331" fmla="*/ 8281 h 10000"/>
                <a:gd name="connsiteX332" fmla="*/ 6977 w 10000"/>
                <a:gd name="connsiteY332" fmla="*/ 8364 h 10000"/>
                <a:gd name="connsiteX333" fmla="*/ 6799 w 10000"/>
                <a:gd name="connsiteY333" fmla="*/ 8458 h 10000"/>
                <a:gd name="connsiteX334" fmla="*/ 6741 w 10000"/>
                <a:gd name="connsiteY334" fmla="*/ 8407 h 10000"/>
                <a:gd name="connsiteX335" fmla="*/ 6613 w 10000"/>
                <a:gd name="connsiteY335" fmla="*/ 8431 h 10000"/>
                <a:gd name="connsiteX336" fmla="*/ 6530 w 10000"/>
                <a:gd name="connsiteY336" fmla="*/ 8458 h 10000"/>
                <a:gd name="connsiteX337" fmla="*/ 6518 w 10000"/>
                <a:gd name="connsiteY337" fmla="*/ 8498 h 10000"/>
                <a:gd name="connsiteX338" fmla="*/ 6336 w 10000"/>
                <a:gd name="connsiteY338" fmla="*/ 8591 h 10000"/>
                <a:gd name="connsiteX339" fmla="*/ 6236 w 10000"/>
                <a:gd name="connsiteY339" fmla="*/ 8574 h 10000"/>
                <a:gd name="connsiteX340" fmla="*/ 6128 w 10000"/>
                <a:gd name="connsiteY340" fmla="*/ 8607 h 10000"/>
                <a:gd name="connsiteX341" fmla="*/ 6045 w 10000"/>
                <a:gd name="connsiteY341" fmla="*/ 8660 h 10000"/>
                <a:gd name="connsiteX342" fmla="*/ 5927 w 10000"/>
                <a:gd name="connsiteY342" fmla="*/ 8693 h 10000"/>
                <a:gd name="connsiteX343" fmla="*/ 5936 w 10000"/>
                <a:gd name="connsiteY343" fmla="*/ 8742 h 10000"/>
                <a:gd name="connsiteX344" fmla="*/ 5834 w 10000"/>
                <a:gd name="connsiteY344" fmla="*/ 8776 h 10000"/>
                <a:gd name="connsiteX345" fmla="*/ 5677 w 10000"/>
                <a:gd name="connsiteY345" fmla="*/ 8920 h 10000"/>
                <a:gd name="connsiteX346" fmla="*/ 5656 w 10000"/>
                <a:gd name="connsiteY346" fmla="*/ 8980 h 10000"/>
                <a:gd name="connsiteX347" fmla="*/ 5607 w 10000"/>
                <a:gd name="connsiteY347" fmla="*/ 8962 h 10000"/>
                <a:gd name="connsiteX348" fmla="*/ 5631 w 10000"/>
                <a:gd name="connsiteY348" fmla="*/ 8920 h 10000"/>
                <a:gd name="connsiteX349" fmla="*/ 5478 w 10000"/>
                <a:gd name="connsiteY349" fmla="*/ 8702 h 10000"/>
                <a:gd name="connsiteX350" fmla="*/ 5478 w 10000"/>
                <a:gd name="connsiteY350" fmla="*/ 8616 h 10000"/>
                <a:gd name="connsiteX351" fmla="*/ 5410 w 10000"/>
                <a:gd name="connsiteY351" fmla="*/ 8616 h 10000"/>
                <a:gd name="connsiteX352" fmla="*/ 5191 w 10000"/>
                <a:gd name="connsiteY352" fmla="*/ 8533 h 10000"/>
                <a:gd name="connsiteX353" fmla="*/ 5066 w 10000"/>
                <a:gd name="connsiteY353" fmla="*/ 8574 h 10000"/>
                <a:gd name="connsiteX354" fmla="*/ 5029 w 10000"/>
                <a:gd name="connsiteY354" fmla="*/ 8625 h 10000"/>
                <a:gd name="connsiteX355" fmla="*/ 5122 w 10000"/>
                <a:gd name="connsiteY355" fmla="*/ 8684 h 10000"/>
                <a:gd name="connsiteX356" fmla="*/ 5145 w 10000"/>
                <a:gd name="connsiteY356" fmla="*/ 8734 h 10000"/>
                <a:gd name="connsiteX357" fmla="*/ 5087 w 10000"/>
                <a:gd name="connsiteY357" fmla="*/ 8785 h 10000"/>
                <a:gd name="connsiteX358" fmla="*/ 5100 w 10000"/>
                <a:gd name="connsiteY358" fmla="*/ 8826 h 10000"/>
                <a:gd name="connsiteX359" fmla="*/ 5077 w 10000"/>
                <a:gd name="connsiteY359" fmla="*/ 8912 h 10000"/>
                <a:gd name="connsiteX360" fmla="*/ 5087 w 10000"/>
                <a:gd name="connsiteY360" fmla="*/ 8996 h 10000"/>
                <a:gd name="connsiteX361" fmla="*/ 5159 w 10000"/>
                <a:gd name="connsiteY361" fmla="*/ 9130 h 10000"/>
                <a:gd name="connsiteX362" fmla="*/ 5087 w 10000"/>
                <a:gd name="connsiteY362" fmla="*/ 9179 h 10000"/>
                <a:gd name="connsiteX363" fmla="*/ 5100 w 10000"/>
                <a:gd name="connsiteY363" fmla="*/ 9224 h 10000"/>
                <a:gd name="connsiteX364" fmla="*/ 5040 w 10000"/>
                <a:gd name="connsiteY364" fmla="*/ 9240 h 10000"/>
                <a:gd name="connsiteX365" fmla="*/ 5006 w 10000"/>
                <a:gd name="connsiteY365" fmla="*/ 9265 h 10000"/>
                <a:gd name="connsiteX366" fmla="*/ 4779 w 10000"/>
                <a:gd name="connsiteY366" fmla="*/ 9248 h 10000"/>
                <a:gd name="connsiteX367" fmla="*/ 4745 w 10000"/>
                <a:gd name="connsiteY367" fmla="*/ 9197 h 10000"/>
                <a:gd name="connsiteX368" fmla="*/ 4673 w 10000"/>
                <a:gd name="connsiteY368" fmla="*/ 9232 h 10000"/>
                <a:gd name="connsiteX369" fmla="*/ 4522 w 10000"/>
                <a:gd name="connsiteY369" fmla="*/ 9214 h 10000"/>
                <a:gd name="connsiteX370" fmla="*/ 4416 w 10000"/>
                <a:gd name="connsiteY370" fmla="*/ 9240 h 10000"/>
                <a:gd name="connsiteX371" fmla="*/ 4354 w 10000"/>
                <a:gd name="connsiteY371" fmla="*/ 9062 h 10000"/>
                <a:gd name="connsiteX372" fmla="*/ 4295 w 10000"/>
                <a:gd name="connsiteY372" fmla="*/ 9055 h 10000"/>
                <a:gd name="connsiteX373" fmla="*/ 4224 w 10000"/>
                <a:gd name="connsiteY373" fmla="*/ 8945 h 10000"/>
                <a:gd name="connsiteX374" fmla="*/ 4263 w 10000"/>
                <a:gd name="connsiteY374" fmla="*/ 8895 h 10000"/>
                <a:gd name="connsiteX375" fmla="*/ 4344 w 10000"/>
                <a:gd name="connsiteY375" fmla="*/ 8920 h 10000"/>
                <a:gd name="connsiteX376" fmla="*/ 4381 w 10000"/>
                <a:gd name="connsiteY376" fmla="*/ 8860 h 10000"/>
                <a:gd name="connsiteX377" fmla="*/ 4323 w 10000"/>
                <a:gd name="connsiteY377" fmla="*/ 8818 h 10000"/>
                <a:gd name="connsiteX378" fmla="*/ 4354 w 10000"/>
                <a:gd name="connsiteY378" fmla="*/ 8776 h 10000"/>
                <a:gd name="connsiteX379" fmla="*/ 4203 w 10000"/>
                <a:gd name="connsiteY379" fmla="*/ 8693 h 10000"/>
                <a:gd name="connsiteX380" fmla="*/ 4213 w 10000"/>
                <a:gd name="connsiteY380" fmla="*/ 8650 h 10000"/>
                <a:gd name="connsiteX381" fmla="*/ 4120 w 10000"/>
                <a:gd name="connsiteY381" fmla="*/ 8607 h 10000"/>
                <a:gd name="connsiteX382" fmla="*/ 4178 w 10000"/>
                <a:gd name="connsiteY382" fmla="*/ 8559 h 10000"/>
                <a:gd name="connsiteX383" fmla="*/ 4154 w 10000"/>
                <a:gd name="connsiteY383" fmla="*/ 8498 h 10000"/>
                <a:gd name="connsiteX384" fmla="*/ 4048 w 10000"/>
                <a:gd name="connsiteY384" fmla="*/ 8407 h 10000"/>
                <a:gd name="connsiteX385" fmla="*/ 3979 w 10000"/>
                <a:gd name="connsiteY385" fmla="*/ 8329 h 10000"/>
                <a:gd name="connsiteX386" fmla="*/ 3837 w 10000"/>
                <a:gd name="connsiteY386" fmla="*/ 8364 h 10000"/>
                <a:gd name="connsiteX387" fmla="*/ 3756 w 10000"/>
                <a:gd name="connsiteY387" fmla="*/ 8356 h 10000"/>
                <a:gd name="connsiteX388" fmla="*/ 3708 w 10000"/>
                <a:gd name="connsiteY388" fmla="*/ 8431 h 10000"/>
                <a:gd name="connsiteX389" fmla="*/ 3544 w 10000"/>
                <a:gd name="connsiteY389" fmla="*/ 8440 h 10000"/>
                <a:gd name="connsiteX390" fmla="*/ 3482 w 10000"/>
                <a:gd name="connsiteY390" fmla="*/ 8431 h 10000"/>
                <a:gd name="connsiteX391" fmla="*/ 3295 w 10000"/>
                <a:gd name="connsiteY391" fmla="*/ 8438 h 10000"/>
                <a:gd name="connsiteX0" fmla="*/ 2786 w 10000"/>
                <a:gd name="connsiteY0" fmla="*/ 807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4804 w 10000"/>
                <a:gd name="connsiteY63" fmla="*/ 5334 h 10000"/>
                <a:gd name="connsiteX64" fmla="*/ 4876 w 10000"/>
                <a:gd name="connsiteY64" fmla="*/ 5327 h 10000"/>
                <a:gd name="connsiteX65" fmla="*/ 4957 w 10000"/>
                <a:gd name="connsiteY65" fmla="*/ 5401 h 10000"/>
                <a:gd name="connsiteX66" fmla="*/ 5050 w 10000"/>
                <a:gd name="connsiteY66" fmla="*/ 5393 h 10000"/>
                <a:gd name="connsiteX67" fmla="*/ 5135 w 10000"/>
                <a:gd name="connsiteY67" fmla="*/ 5427 h 10000"/>
                <a:gd name="connsiteX68" fmla="*/ 5170 w 10000"/>
                <a:gd name="connsiteY68" fmla="*/ 5401 h 10000"/>
                <a:gd name="connsiteX69" fmla="*/ 4438 w 10000"/>
                <a:gd name="connsiteY69" fmla="*/ 5883 h 10000"/>
                <a:gd name="connsiteX70" fmla="*/ 3897 w 10000"/>
                <a:gd name="connsiteY70" fmla="*/ 5893 h 10000"/>
                <a:gd name="connsiteX71" fmla="*/ 3142 w 10000"/>
                <a:gd name="connsiteY71" fmla="*/ 8048 h 10000"/>
                <a:gd name="connsiteX72" fmla="*/ 3573 w 10000"/>
                <a:gd name="connsiteY72" fmla="*/ 7978 h 10000"/>
                <a:gd name="connsiteX73" fmla="*/ 5536 w 10000"/>
                <a:gd name="connsiteY73" fmla="*/ 5351 h 10000"/>
                <a:gd name="connsiteX74" fmla="*/ 5536 w 10000"/>
                <a:gd name="connsiteY74" fmla="*/ 5209 h 10000"/>
                <a:gd name="connsiteX75" fmla="*/ 5492 w 10000"/>
                <a:gd name="connsiteY75" fmla="*/ 5192 h 10000"/>
                <a:gd name="connsiteX76" fmla="*/ 5455 w 10000"/>
                <a:gd name="connsiteY76" fmla="*/ 5091 h 10000"/>
                <a:gd name="connsiteX77" fmla="*/ 5385 w 10000"/>
                <a:gd name="connsiteY77" fmla="*/ 4990 h 10000"/>
                <a:gd name="connsiteX78" fmla="*/ 5276 w 10000"/>
                <a:gd name="connsiteY78" fmla="*/ 4948 h 10000"/>
                <a:gd name="connsiteX79" fmla="*/ 5263 w 10000"/>
                <a:gd name="connsiteY79" fmla="*/ 4899 h 10000"/>
                <a:gd name="connsiteX80" fmla="*/ 5112 w 10000"/>
                <a:gd name="connsiteY80" fmla="*/ 4806 h 10000"/>
                <a:gd name="connsiteX81" fmla="*/ 5122 w 10000"/>
                <a:gd name="connsiteY81" fmla="*/ 4770 h 10000"/>
                <a:gd name="connsiteX82" fmla="*/ 4971 w 10000"/>
                <a:gd name="connsiteY82" fmla="*/ 4722 h 10000"/>
                <a:gd name="connsiteX83" fmla="*/ 4957 w 10000"/>
                <a:gd name="connsiteY83" fmla="*/ 4627 h 10000"/>
                <a:gd name="connsiteX84" fmla="*/ 4700 w 10000"/>
                <a:gd name="connsiteY84" fmla="*/ 4544 h 10000"/>
                <a:gd name="connsiteX85" fmla="*/ 4555 w 10000"/>
                <a:gd name="connsiteY85" fmla="*/ 4368 h 10000"/>
                <a:gd name="connsiteX86" fmla="*/ 4344 w 10000"/>
                <a:gd name="connsiteY86" fmla="*/ 4360 h 10000"/>
                <a:gd name="connsiteX87" fmla="*/ 4272 w 10000"/>
                <a:gd name="connsiteY87" fmla="*/ 4325 h 10000"/>
                <a:gd name="connsiteX88" fmla="*/ 4169 w 10000"/>
                <a:gd name="connsiteY88" fmla="*/ 4350 h 10000"/>
                <a:gd name="connsiteX89" fmla="*/ 4002 w 10000"/>
                <a:gd name="connsiteY89" fmla="*/ 4350 h 10000"/>
                <a:gd name="connsiteX90" fmla="*/ 3764 w 10000"/>
                <a:gd name="connsiteY90" fmla="*/ 4552 h 10000"/>
                <a:gd name="connsiteX91" fmla="*/ 3685 w 10000"/>
                <a:gd name="connsiteY91" fmla="*/ 4646 h 10000"/>
                <a:gd name="connsiteX92" fmla="*/ 3472 w 10000"/>
                <a:gd name="connsiteY92" fmla="*/ 4501 h 10000"/>
                <a:gd name="connsiteX93" fmla="*/ 3319 w 10000"/>
                <a:gd name="connsiteY93" fmla="*/ 4442 h 10000"/>
                <a:gd name="connsiteX94" fmla="*/ 3164 w 10000"/>
                <a:gd name="connsiteY94" fmla="*/ 4450 h 10000"/>
                <a:gd name="connsiteX95" fmla="*/ 3010 w 10000"/>
                <a:gd name="connsiteY95" fmla="*/ 4492 h 10000"/>
                <a:gd name="connsiteX96" fmla="*/ 2882 w 10000"/>
                <a:gd name="connsiteY96" fmla="*/ 4460 h 10000"/>
                <a:gd name="connsiteX97" fmla="*/ 2762 w 10000"/>
                <a:gd name="connsiteY97" fmla="*/ 4509 h 10000"/>
                <a:gd name="connsiteX98" fmla="*/ 2646 w 10000"/>
                <a:gd name="connsiteY98" fmla="*/ 4610 h 10000"/>
                <a:gd name="connsiteX99" fmla="*/ 2373 w 10000"/>
                <a:gd name="connsiteY99" fmla="*/ 4426 h 10000"/>
                <a:gd name="connsiteX100" fmla="*/ 2338 w 10000"/>
                <a:gd name="connsiteY100" fmla="*/ 4239 h 10000"/>
                <a:gd name="connsiteX101" fmla="*/ 2551 w 10000"/>
                <a:gd name="connsiteY101" fmla="*/ 4165 h 10000"/>
                <a:gd name="connsiteX102" fmla="*/ 2538 w 10000"/>
                <a:gd name="connsiteY102" fmla="*/ 3963 h 10000"/>
                <a:gd name="connsiteX103" fmla="*/ 2739 w 10000"/>
                <a:gd name="connsiteY103" fmla="*/ 3728 h 10000"/>
                <a:gd name="connsiteX104" fmla="*/ 2718 w 10000"/>
                <a:gd name="connsiteY104" fmla="*/ 3685 h 10000"/>
                <a:gd name="connsiteX105" fmla="*/ 3199 w 10000"/>
                <a:gd name="connsiteY105" fmla="*/ 2912 h 10000"/>
                <a:gd name="connsiteX106" fmla="*/ 3460 w 10000"/>
                <a:gd name="connsiteY106" fmla="*/ 3030 h 10000"/>
                <a:gd name="connsiteX107" fmla="*/ 3613 w 10000"/>
                <a:gd name="connsiteY107" fmla="*/ 3080 h 10000"/>
                <a:gd name="connsiteX108" fmla="*/ 3764 w 10000"/>
                <a:gd name="connsiteY108" fmla="*/ 3080 h 10000"/>
                <a:gd name="connsiteX109" fmla="*/ 4002 w 10000"/>
                <a:gd name="connsiteY109" fmla="*/ 3174 h 10000"/>
                <a:gd name="connsiteX110" fmla="*/ 4037 w 10000"/>
                <a:gd name="connsiteY110" fmla="*/ 3113 h 10000"/>
                <a:gd name="connsiteX111" fmla="*/ 4192 w 10000"/>
                <a:gd name="connsiteY111" fmla="*/ 3097 h 10000"/>
                <a:gd name="connsiteX112" fmla="*/ 4323 w 10000"/>
                <a:gd name="connsiteY112" fmla="*/ 2997 h 10000"/>
                <a:gd name="connsiteX113" fmla="*/ 4485 w 10000"/>
                <a:gd name="connsiteY113" fmla="*/ 2920 h 10000"/>
                <a:gd name="connsiteX114" fmla="*/ 4555 w 10000"/>
                <a:gd name="connsiteY114" fmla="*/ 2843 h 10000"/>
                <a:gd name="connsiteX115" fmla="*/ 4804 w 10000"/>
                <a:gd name="connsiteY115" fmla="*/ 2793 h 10000"/>
                <a:gd name="connsiteX116" fmla="*/ 4936 w 10000"/>
                <a:gd name="connsiteY116" fmla="*/ 2800 h 10000"/>
                <a:gd name="connsiteX117" fmla="*/ 5040 w 10000"/>
                <a:gd name="connsiteY117" fmla="*/ 2726 h 10000"/>
                <a:gd name="connsiteX118" fmla="*/ 5122 w 10000"/>
                <a:gd name="connsiteY118" fmla="*/ 2624 h 10000"/>
                <a:gd name="connsiteX119" fmla="*/ 5087 w 10000"/>
                <a:gd name="connsiteY119" fmla="*/ 2608 h 10000"/>
                <a:gd name="connsiteX120" fmla="*/ 5122 w 10000"/>
                <a:gd name="connsiteY120" fmla="*/ 2499 h 10000"/>
                <a:gd name="connsiteX121" fmla="*/ 4982 w 10000"/>
                <a:gd name="connsiteY121" fmla="*/ 2499 h 10000"/>
                <a:gd name="connsiteX122" fmla="*/ 5050 w 10000"/>
                <a:gd name="connsiteY122" fmla="*/ 2407 h 10000"/>
                <a:gd name="connsiteX123" fmla="*/ 5066 w 10000"/>
                <a:gd name="connsiteY123" fmla="*/ 2297 h 10000"/>
                <a:gd name="connsiteX124" fmla="*/ 5122 w 10000"/>
                <a:gd name="connsiteY124" fmla="*/ 2271 h 10000"/>
                <a:gd name="connsiteX125" fmla="*/ 5228 w 10000"/>
                <a:gd name="connsiteY125" fmla="*/ 2163 h 10000"/>
                <a:gd name="connsiteX126" fmla="*/ 5216 w 10000"/>
                <a:gd name="connsiteY126" fmla="*/ 2078 h 10000"/>
                <a:gd name="connsiteX127" fmla="*/ 5304 w 10000"/>
                <a:gd name="connsiteY127" fmla="*/ 1984 h 10000"/>
                <a:gd name="connsiteX128" fmla="*/ 5397 w 10000"/>
                <a:gd name="connsiteY128" fmla="*/ 1927 h 10000"/>
                <a:gd name="connsiteX129" fmla="*/ 5432 w 10000"/>
                <a:gd name="connsiteY129" fmla="*/ 1827 h 10000"/>
                <a:gd name="connsiteX130" fmla="*/ 5420 w 10000"/>
                <a:gd name="connsiteY130" fmla="*/ 1793 h 10000"/>
                <a:gd name="connsiteX131" fmla="*/ 5503 w 10000"/>
                <a:gd name="connsiteY131" fmla="*/ 1725 h 10000"/>
                <a:gd name="connsiteX132" fmla="*/ 5621 w 10000"/>
                <a:gd name="connsiteY132" fmla="*/ 1523 h 10000"/>
                <a:gd name="connsiteX133" fmla="*/ 5656 w 10000"/>
                <a:gd name="connsiteY133" fmla="*/ 1405 h 10000"/>
                <a:gd name="connsiteX134" fmla="*/ 5716 w 10000"/>
                <a:gd name="connsiteY134" fmla="*/ 1413 h 10000"/>
                <a:gd name="connsiteX135" fmla="*/ 5878 w 10000"/>
                <a:gd name="connsiteY135" fmla="*/ 1280 h 10000"/>
                <a:gd name="connsiteX136" fmla="*/ 6067 w 10000"/>
                <a:gd name="connsiteY136" fmla="*/ 1202 h 10000"/>
                <a:gd name="connsiteX137" fmla="*/ 6089 w 10000"/>
                <a:gd name="connsiteY137" fmla="*/ 1111 h 10000"/>
                <a:gd name="connsiteX138" fmla="*/ 6163 w 10000"/>
                <a:gd name="connsiteY138" fmla="*/ 1011 h 10000"/>
                <a:gd name="connsiteX139" fmla="*/ 6139 w 10000"/>
                <a:gd name="connsiteY139" fmla="*/ 933 h 10000"/>
                <a:gd name="connsiteX140" fmla="*/ 6045 w 10000"/>
                <a:gd name="connsiteY140" fmla="*/ 867 h 10000"/>
                <a:gd name="connsiteX141" fmla="*/ 6089 w 10000"/>
                <a:gd name="connsiteY141" fmla="*/ 782 h 10000"/>
                <a:gd name="connsiteX142" fmla="*/ 6089 w 10000"/>
                <a:gd name="connsiteY142" fmla="*/ 680 h 10000"/>
                <a:gd name="connsiteX143" fmla="*/ 5915 w 10000"/>
                <a:gd name="connsiteY143" fmla="*/ 598 h 10000"/>
                <a:gd name="connsiteX144" fmla="*/ 5739 w 10000"/>
                <a:gd name="connsiteY144" fmla="*/ 646 h 10000"/>
                <a:gd name="connsiteX145" fmla="*/ 5656 w 10000"/>
                <a:gd name="connsiteY145" fmla="*/ 646 h 10000"/>
                <a:gd name="connsiteX146" fmla="*/ 5621 w 10000"/>
                <a:gd name="connsiteY146" fmla="*/ 589 h 10000"/>
                <a:gd name="connsiteX147" fmla="*/ 5621 w 10000"/>
                <a:gd name="connsiteY147" fmla="*/ 481 h 10000"/>
                <a:gd name="connsiteX148" fmla="*/ 5845 w 10000"/>
                <a:gd name="connsiteY148" fmla="*/ 368 h 10000"/>
                <a:gd name="connsiteX149" fmla="*/ 5915 w 10000"/>
                <a:gd name="connsiteY149" fmla="*/ 278 h 10000"/>
                <a:gd name="connsiteX150" fmla="*/ 6056 w 10000"/>
                <a:gd name="connsiteY150" fmla="*/ 202 h 10000"/>
                <a:gd name="connsiteX151" fmla="*/ 6186 w 10000"/>
                <a:gd name="connsiteY151" fmla="*/ 60 h 10000"/>
                <a:gd name="connsiteX152" fmla="*/ 6280 w 10000"/>
                <a:gd name="connsiteY152" fmla="*/ 33 h 10000"/>
                <a:gd name="connsiteX153" fmla="*/ 6410 w 10000"/>
                <a:gd name="connsiteY153" fmla="*/ 49 h 10000"/>
                <a:gd name="connsiteX154" fmla="*/ 6683 w 10000"/>
                <a:gd name="connsiteY154" fmla="*/ 0 h 10000"/>
                <a:gd name="connsiteX155" fmla="*/ 6812 w 10000"/>
                <a:gd name="connsiteY155" fmla="*/ 83 h 10000"/>
                <a:gd name="connsiteX156" fmla="*/ 6799 w 10000"/>
                <a:gd name="connsiteY156" fmla="*/ 144 h 10000"/>
                <a:gd name="connsiteX157" fmla="*/ 6861 w 10000"/>
                <a:gd name="connsiteY157" fmla="*/ 170 h 10000"/>
                <a:gd name="connsiteX158" fmla="*/ 6905 w 10000"/>
                <a:gd name="connsiteY158" fmla="*/ 227 h 10000"/>
                <a:gd name="connsiteX159" fmla="*/ 6835 w 10000"/>
                <a:gd name="connsiteY159" fmla="*/ 293 h 10000"/>
                <a:gd name="connsiteX160" fmla="*/ 6741 w 10000"/>
                <a:gd name="connsiteY160" fmla="*/ 447 h 10000"/>
                <a:gd name="connsiteX161" fmla="*/ 6590 w 10000"/>
                <a:gd name="connsiteY161" fmla="*/ 564 h 10000"/>
                <a:gd name="connsiteX162" fmla="*/ 6447 w 10000"/>
                <a:gd name="connsiteY162" fmla="*/ 631 h 10000"/>
                <a:gd name="connsiteX163" fmla="*/ 6555 w 10000"/>
                <a:gd name="connsiteY163" fmla="*/ 657 h 10000"/>
                <a:gd name="connsiteX164" fmla="*/ 6694 w 10000"/>
                <a:gd name="connsiteY164" fmla="*/ 759 h 10000"/>
                <a:gd name="connsiteX165" fmla="*/ 6789 w 10000"/>
                <a:gd name="connsiteY165" fmla="*/ 767 h 10000"/>
                <a:gd name="connsiteX166" fmla="*/ 6835 w 10000"/>
                <a:gd name="connsiteY166" fmla="*/ 875 h 10000"/>
                <a:gd name="connsiteX167" fmla="*/ 6928 w 10000"/>
                <a:gd name="connsiteY167" fmla="*/ 899 h 10000"/>
                <a:gd name="connsiteX168" fmla="*/ 7002 w 10000"/>
                <a:gd name="connsiteY168" fmla="*/ 890 h 10000"/>
                <a:gd name="connsiteX169" fmla="*/ 7143 w 10000"/>
                <a:gd name="connsiteY169" fmla="*/ 725 h 10000"/>
                <a:gd name="connsiteX170" fmla="*/ 7273 w 10000"/>
                <a:gd name="connsiteY170" fmla="*/ 742 h 10000"/>
                <a:gd name="connsiteX171" fmla="*/ 7294 w 10000"/>
                <a:gd name="connsiteY171" fmla="*/ 790 h 10000"/>
                <a:gd name="connsiteX172" fmla="*/ 7389 w 10000"/>
                <a:gd name="connsiteY172" fmla="*/ 850 h 10000"/>
                <a:gd name="connsiteX173" fmla="*/ 7389 w 10000"/>
                <a:gd name="connsiteY173" fmla="*/ 890 h 10000"/>
                <a:gd name="connsiteX174" fmla="*/ 7472 w 10000"/>
                <a:gd name="connsiteY174" fmla="*/ 917 h 10000"/>
                <a:gd name="connsiteX175" fmla="*/ 7590 w 10000"/>
                <a:gd name="connsiteY175" fmla="*/ 917 h 10000"/>
                <a:gd name="connsiteX176" fmla="*/ 7603 w 10000"/>
                <a:gd name="connsiteY176" fmla="*/ 993 h 10000"/>
                <a:gd name="connsiteX177" fmla="*/ 7499 w 10000"/>
                <a:gd name="connsiteY177" fmla="*/ 1028 h 10000"/>
                <a:gd name="connsiteX178" fmla="*/ 7590 w 10000"/>
                <a:gd name="connsiteY178" fmla="*/ 1356 h 10000"/>
                <a:gd name="connsiteX179" fmla="*/ 7687 w 10000"/>
                <a:gd name="connsiteY179" fmla="*/ 1505 h 10000"/>
                <a:gd name="connsiteX180" fmla="*/ 7661 w 10000"/>
                <a:gd name="connsiteY180" fmla="*/ 1575 h 10000"/>
                <a:gd name="connsiteX181" fmla="*/ 7744 w 10000"/>
                <a:gd name="connsiteY181" fmla="*/ 1649 h 10000"/>
                <a:gd name="connsiteX182" fmla="*/ 7758 w 10000"/>
                <a:gd name="connsiteY182" fmla="*/ 1700 h 10000"/>
                <a:gd name="connsiteX183" fmla="*/ 7980 w 10000"/>
                <a:gd name="connsiteY183" fmla="*/ 1757 h 10000"/>
                <a:gd name="connsiteX184" fmla="*/ 8254 w 10000"/>
                <a:gd name="connsiteY184" fmla="*/ 1708 h 10000"/>
                <a:gd name="connsiteX185" fmla="*/ 8286 w 10000"/>
                <a:gd name="connsiteY185" fmla="*/ 1641 h 10000"/>
                <a:gd name="connsiteX186" fmla="*/ 8381 w 10000"/>
                <a:gd name="connsiteY186" fmla="*/ 1665 h 10000"/>
                <a:gd name="connsiteX187" fmla="*/ 8441 w 10000"/>
                <a:gd name="connsiteY187" fmla="*/ 1725 h 10000"/>
                <a:gd name="connsiteX188" fmla="*/ 8586 w 10000"/>
                <a:gd name="connsiteY188" fmla="*/ 1683 h 10000"/>
                <a:gd name="connsiteX189" fmla="*/ 8667 w 10000"/>
                <a:gd name="connsiteY189" fmla="*/ 1683 h 10000"/>
                <a:gd name="connsiteX190" fmla="*/ 8785 w 10000"/>
                <a:gd name="connsiteY190" fmla="*/ 1749 h 10000"/>
                <a:gd name="connsiteX191" fmla="*/ 8853 w 10000"/>
                <a:gd name="connsiteY191" fmla="*/ 1657 h 10000"/>
                <a:gd name="connsiteX192" fmla="*/ 8996 w 10000"/>
                <a:gd name="connsiteY192" fmla="*/ 1700 h 10000"/>
                <a:gd name="connsiteX193" fmla="*/ 9070 w 10000"/>
                <a:gd name="connsiteY193" fmla="*/ 1649 h 10000"/>
                <a:gd name="connsiteX194" fmla="*/ 9126 w 10000"/>
                <a:gd name="connsiteY194" fmla="*/ 1657 h 10000"/>
                <a:gd name="connsiteX195" fmla="*/ 9184 w 10000"/>
                <a:gd name="connsiteY195" fmla="*/ 1609 h 10000"/>
                <a:gd name="connsiteX196" fmla="*/ 9174 w 10000"/>
                <a:gd name="connsiteY196" fmla="*/ 1557 h 10000"/>
                <a:gd name="connsiteX197" fmla="*/ 9257 w 10000"/>
                <a:gd name="connsiteY197" fmla="*/ 1531 h 10000"/>
                <a:gd name="connsiteX198" fmla="*/ 9315 w 10000"/>
                <a:gd name="connsiteY198" fmla="*/ 1447 h 10000"/>
                <a:gd name="connsiteX199" fmla="*/ 9484 w 10000"/>
                <a:gd name="connsiteY199" fmla="*/ 1456 h 10000"/>
                <a:gd name="connsiteX200" fmla="*/ 9729 w 10000"/>
                <a:gd name="connsiteY200" fmla="*/ 1700 h 10000"/>
                <a:gd name="connsiteX201" fmla="*/ 9775 w 10000"/>
                <a:gd name="connsiteY201" fmla="*/ 1784 h 10000"/>
                <a:gd name="connsiteX202" fmla="*/ 9942 w 10000"/>
                <a:gd name="connsiteY202" fmla="*/ 1894 h 10000"/>
                <a:gd name="connsiteX203" fmla="*/ 10000 w 10000"/>
                <a:gd name="connsiteY203" fmla="*/ 1994 h 10000"/>
                <a:gd name="connsiteX204" fmla="*/ 9870 w 10000"/>
                <a:gd name="connsiteY204" fmla="*/ 2130 h 10000"/>
                <a:gd name="connsiteX205" fmla="*/ 9775 w 10000"/>
                <a:gd name="connsiteY205" fmla="*/ 2180 h 10000"/>
                <a:gd name="connsiteX206" fmla="*/ 9824 w 10000"/>
                <a:gd name="connsiteY206" fmla="*/ 2323 h 10000"/>
                <a:gd name="connsiteX207" fmla="*/ 9679 w 10000"/>
                <a:gd name="connsiteY207" fmla="*/ 2433 h 10000"/>
                <a:gd name="connsiteX208" fmla="*/ 9598 w 10000"/>
                <a:gd name="connsiteY208" fmla="*/ 2458 h 10000"/>
                <a:gd name="connsiteX209" fmla="*/ 9598 w 10000"/>
                <a:gd name="connsiteY209" fmla="*/ 2533 h 10000"/>
                <a:gd name="connsiteX210" fmla="*/ 9493 w 10000"/>
                <a:gd name="connsiteY210" fmla="*/ 2677 h 10000"/>
                <a:gd name="connsiteX211" fmla="*/ 9422 w 10000"/>
                <a:gd name="connsiteY211" fmla="*/ 2685 h 10000"/>
                <a:gd name="connsiteX212" fmla="*/ 9435 w 10000"/>
                <a:gd name="connsiteY212" fmla="*/ 2785 h 10000"/>
                <a:gd name="connsiteX213" fmla="*/ 9371 w 10000"/>
                <a:gd name="connsiteY213" fmla="*/ 2860 h 10000"/>
                <a:gd name="connsiteX214" fmla="*/ 9389 w 10000"/>
                <a:gd name="connsiteY214" fmla="*/ 3198 h 10000"/>
                <a:gd name="connsiteX215" fmla="*/ 9422 w 10000"/>
                <a:gd name="connsiteY215" fmla="*/ 3223 h 10000"/>
                <a:gd name="connsiteX216" fmla="*/ 9410 w 10000"/>
                <a:gd name="connsiteY216" fmla="*/ 3333 h 10000"/>
                <a:gd name="connsiteX217" fmla="*/ 9389 w 10000"/>
                <a:gd name="connsiteY217" fmla="*/ 3433 h 10000"/>
                <a:gd name="connsiteX218" fmla="*/ 9304 w 10000"/>
                <a:gd name="connsiteY218" fmla="*/ 3483 h 10000"/>
                <a:gd name="connsiteX219" fmla="*/ 9151 w 10000"/>
                <a:gd name="connsiteY219" fmla="*/ 3442 h 10000"/>
                <a:gd name="connsiteX220" fmla="*/ 9081 w 10000"/>
                <a:gd name="connsiteY220" fmla="*/ 3501 h 10000"/>
                <a:gd name="connsiteX221" fmla="*/ 9091 w 10000"/>
                <a:gd name="connsiteY221" fmla="*/ 3551 h 10000"/>
                <a:gd name="connsiteX222" fmla="*/ 9042 w 10000"/>
                <a:gd name="connsiteY222" fmla="*/ 3651 h 10000"/>
                <a:gd name="connsiteX223" fmla="*/ 8961 w 10000"/>
                <a:gd name="connsiteY223" fmla="*/ 3720 h 10000"/>
                <a:gd name="connsiteX224" fmla="*/ 8938 w 10000"/>
                <a:gd name="connsiteY224" fmla="*/ 3838 h 10000"/>
                <a:gd name="connsiteX225" fmla="*/ 8880 w 10000"/>
                <a:gd name="connsiteY225" fmla="*/ 3939 h 10000"/>
                <a:gd name="connsiteX226" fmla="*/ 8890 w 10000"/>
                <a:gd name="connsiteY226" fmla="*/ 4006 h 10000"/>
                <a:gd name="connsiteX227" fmla="*/ 8867 w 10000"/>
                <a:gd name="connsiteY227" fmla="*/ 4074 h 10000"/>
                <a:gd name="connsiteX228" fmla="*/ 8913 w 10000"/>
                <a:gd name="connsiteY228" fmla="*/ 4132 h 10000"/>
                <a:gd name="connsiteX229" fmla="*/ 8843 w 10000"/>
                <a:gd name="connsiteY229" fmla="*/ 4224 h 10000"/>
                <a:gd name="connsiteX230" fmla="*/ 8726 w 10000"/>
                <a:gd name="connsiteY230" fmla="*/ 4082 h 10000"/>
                <a:gd name="connsiteX231" fmla="*/ 8726 w 10000"/>
                <a:gd name="connsiteY231" fmla="*/ 3972 h 10000"/>
                <a:gd name="connsiteX232" fmla="*/ 8691 w 10000"/>
                <a:gd name="connsiteY232" fmla="*/ 3955 h 10000"/>
                <a:gd name="connsiteX233" fmla="*/ 8547 w 10000"/>
                <a:gd name="connsiteY233" fmla="*/ 4030 h 10000"/>
                <a:gd name="connsiteX234" fmla="*/ 8323 w 10000"/>
                <a:gd name="connsiteY234" fmla="*/ 4207 h 10000"/>
                <a:gd name="connsiteX235" fmla="*/ 8193 w 10000"/>
                <a:gd name="connsiteY235" fmla="*/ 4334 h 10000"/>
                <a:gd name="connsiteX236" fmla="*/ 7992 w 10000"/>
                <a:gd name="connsiteY236" fmla="*/ 4401 h 10000"/>
                <a:gd name="connsiteX237" fmla="*/ 7920 w 10000"/>
                <a:gd name="connsiteY237" fmla="*/ 4501 h 10000"/>
                <a:gd name="connsiteX238" fmla="*/ 7863 w 10000"/>
                <a:gd name="connsiteY238" fmla="*/ 4535 h 10000"/>
                <a:gd name="connsiteX239" fmla="*/ 7638 w 10000"/>
                <a:gd name="connsiteY239" fmla="*/ 4627 h 10000"/>
                <a:gd name="connsiteX240" fmla="*/ 7449 w 10000"/>
                <a:gd name="connsiteY240" fmla="*/ 4737 h 10000"/>
                <a:gd name="connsiteX241" fmla="*/ 7404 w 10000"/>
                <a:gd name="connsiteY241" fmla="*/ 4823 h 10000"/>
                <a:gd name="connsiteX242" fmla="*/ 7330 w 10000"/>
                <a:gd name="connsiteY242" fmla="*/ 4863 h 10000"/>
                <a:gd name="connsiteX243" fmla="*/ 7426 w 10000"/>
                <a:gd name="connsiteY243" fmla="*/ 4972 h 10000"/>
                <a:gd name="connsiteX244" fmla="*/ 7520 w 10000"/>
                <a:gd name="connsiteY244" fmla="*/ 5056 h 10000"/>
                <a:gd name="connsiteX245" fmla="*/ 7650 w 10000"/>
                <a:gd name="connsiteY245" fmla="*/ 5091 h 10000"/>
                <a:gd name="connsiteX246" fmla="*/ 7603 w 10000"/>
                <a:gd name="connsiteY246" fmla="*/ 5150 h 10000"/>
                <a:gd name="connsiteX247" fmla="*/ 7696 w 10000"/>
                <a:gd name="connsiteY247" fmla="*/ 5167 h 10000"/>
                <a:gd name="connsiteX248" fmla="*/ 7696 w 10000"/>
                <a:gd name="connsiteY248" fmla="*/ 5267 h 10000"/>
                <a:gd name="connsiteX249" fmla="*/ 7768 w 10000"/>
                <a:gd name="connsiteY249" fmla="*/ 5343 h 10000"/>
                <a:gd name="connsiteX250" fmla="*/ 7884 w 10000"/>
                <a:gd name="connsiteY250" fmla="*/ 5327 h 10000"/>
                <a:gd name="connsiteX251" fmla="*/ 7934 w 10000"/>
                <a:gd name="connsiteY251" fmla="*/ 5243 h 10000"/>
                <a:gd name="connsiteX252" fmla="*/ 8027 w 10000"/>
                <a:gd name="connsiteY252" fmla="*/ 5234 h 10000"/>
                <a:gd name="connsiteX253" fmla="*/ 8038 w 10000"/>
                <a:gd name="connsiteY253" fmla="*/ 5167 h 10000"/>
                <a:gd name="connsiteX254" fmla="*/ 8159 w 10000"/>
                <a:gd name="connsiteY254" fmla="*/ 5167 h 10000"/>
                <a:gd name="connsiteX255" fmla="*/ 8110 w 10000"/>
                <a:gd name="connsiteY255" fmla="*/ 5251 h 10000"/>
                <a:gd name="connsiteX256" fmla="*/ 8226 w 10000"/>
                <a:gd name="connsiteY256" fmla="*/ 5292 h 10000"/>
                <a:gd name="connsiteX257" fmla="*/ 8205 w 10000"/>
                <a:gd name="connsiteY257" fmla="*/ 5368 h 10000"/>
                <a:gd name="connsiteX258" fmla="*/ 8027 w 10000"/>
                <a:gd name="connsiteY258" fmla="*/ 5377 h 10000"/>
                <a:gd name="connsiteX259" fmla="*/ 7899 w 10000"/>
                <a:gd name="connsiteY259" fmla="*/ 5427 h 10000"/>
                <a:gd name="connsiteX260" fmla="*/ 7782 w 10000"/>
                <a:gd name="connsiteY260" fmla="*/ 5454 h 10000"/>
                <a:gd name="connsiteX261" fmla="*/ 7782 w 10000"/>
                <a:gd name="connsiteY261" fmla="*/ 5571 h 10000"/>
                <a:gd name="connsiteX262" fmla="*/ 7899 w 10000"/>
                <a:gd name="connsiteY262" fmla="*/ 5698 h 10000"/>
                <a:gd name="connsiteX263" fmla="*/ 7803 w 10000"/>
                <a:gd name="connsiteY263" fmla="*/ 5815 h 10000"/>
                <a:gd name="connsiteX264" fmla="*/ 7613 w 10000"/>
                <a:gd name="connsiteY264" fmla="*/ 5830 h 10000"/>
                <a:gd name="connsiteX265" fmla="*/ 7638 w 10000"/>
                <a:gd name="connsiteY265" fmla="*/ 5965 h 10000"/>
                <a:gd name="connsiteX266" fmla="*/ 7627 w 10000"/>
                <a:gd name="connsiteY266" fmla="*/ 6051 h 10000"/>
                <a:gd name="connsiteX267" fmla="*/ 7567 w 10000"/>
                <a:gd name="connsiteY267" fmla="*/ 6092 h 10000"/>
                <a:gd name="connsiteX268" fmla="*/ 7449 w 10000"/>
                <a:gd name="connsiteY268" fmla="*/ 6058 h 10000"/>
                <a:gd name="connsiteX269" fmla="*/ 7345 w 10000"/>
                <a:gd name="connsiteY269" fmla="*/ 5949 h 10000"/>
                <a:gd name="connsiteX270" fmla="*/ 7226 w 10000"/>
                <a:gd name="connsiteY270" fmla="*/ 6034 h 10000"/>
                <a:gd name="connsiteX271" fmla="*/ 7108 w 10000"/>
                <a:gd name="connsiteY271" fmla="*/ 5975 h 10000"/>
                <a:gd name="connsiteX272" fmla="*/ 7095 w 10000"/>
                <a:gd name="connsiteY272" fmla="*/ 5942 h 10000"/>
                <a:gd name="connsiteX273" fmla="*/ 6928 w 10000"/>
                <a:gd name="connsiteY273" fmla="*/ 5865 h 10000"/>
                <a:gd name="connsiteX274" fmla="*/ 6882 w 10000"/>
                <a:gd name="connsiteY274" fmla="*/ 5882 h 10000"/>
                <a:gd name="connsiteX275" fmla="*/ 6905 w 10000"/>
                <a:gd name="connsiteY275" fmla="*/ 5975 h 10000"/>
                <a:gd name="connsiteX276" fmla="*/ 6812 w 10000"/>
                <a:gd name="connsiteY276" fmla="*/ 6092 h 10000"/>
                <a:gd name="connsiteX277" fmla="*/ 6882 w 10000"/>
                <a:gd name="connsiteY277" fmla="*/ 6118 h 10000"/>
                <a:gd name="connsiteX278" fmla="*/ 7014 w 10000"/>
                <a:gd name="connsiteY278" fmla="*/ 6100 h 10000"/>
                <a:gd name="connsiteX279" fmla="*/ 7037 w 10000"/>
                <a:gd name="connsiteY279" fmla="*/ 6142 h 10000"/>
                <a:gd name="connsiteX280" fmla="*/ 7014 w 10000"/>
                <a:gd name="connsiteY280" fmla="*/ 6194 h 10000"/>
                <a:gd name="connsiteX281" fmla="*/ 7060 w 10000"/>
                <a:gd name="connsiteY281" fmla="*/ 6260 h 10000"/>
                <a:gd name="connsiteX282" fmla="*/ 7166 w 10000"/>
                <a:gd name="connsiteY282" fmla="*/ 6304 h 10000"/>
                <a:gd name="connsiteX283" fmla="*/ 7143 w 10000"/>
                <a:gd name="connsiteY283" fmla="*/ 6405 h 10000"/>
                <a:gd name="connsiteX284" fmla="*/ 7213 w 10000"/>
                <a:gd name="connsiteY284" fmla="*/ 6455 h 10000"/>
                <a:gd name="connsiteX285" fmla="*/ 7129 w 10000"/>
                <a:gd name="connsiteY285" fmla="*/ 6505 h 10000"/>
                <a:gd name="connsiteX286" fmla="*/ 7108 w 10000"/>
                <a:gd name="connsiteY286" fmla="*/ 6689 h 10000"/>
                <a:gd name="connsiteX287" fmla="*/ 7060 w 10000"/>
                <a:gd name="connsiteY287" fmla="*/ 6697 h 10000"/>
                <a:gd name="connsiteX288" fmla="*/ 7118 w 10000"/>
                <a:gd name="connsiteY288" fmla="*/ 6781 h 10000"/>
                <a:gd name="connsiteX289" fmla="*/ 7129 w 10000"/>
                <a:gd name="connsiteY289" fmla="*/ 6924 h 10000"/>
                <a:gd name="connsiteX290" fmla="*/ 7189 w 10000"/>
                <a:gd name="connsiteY290" fmla="*/ 6958 h 10000"/>
                <a:gd name="connsiteX291" fmla="*/ 7203 w 10000"/>
                <a:gd name="connsiteY291" fmla="*/ 7002 h 10000"/>
                <a:gd name="connsiteX292" fmla="*/ 7249 w 10000"/>
                <a:gd name="connsiteY292" fmla="*/ 7010 h 10000"/>
                <a:gd name="connsiteX293" fmla="*/ 7257 w 10000"/>
                <a:gd name="connsiteY293" fmla="*/ 7093 h 10000"/>
                <a:gd name="connsiteX294" fmla="*/ 7236 w 10000"/>
                <a:gd name="connsiteY294" fmla="*/ 7153 h 10000"/>
                <a:gd name="connsiteX295" fmla="*/ 7358 w 10000"/>
                <a:gd name="connsiteY295" fmla="*/ 7187 h 10000"/>
                <a:gd name="connsiteX296" fmla="*/ 7532 w 10000"/>
                <a:gd name="connsiteY296" fmla="*/ 7117 h 10000"/>
                <a:gd name="connsiteX297" fmla="*/ 7791 w 10000"/>
                <a:gd name="connsiteY297" fmla="*/ 6984 h 10000"/>
                <a:gd name="connsiteX298" fmla="*/ 7863 w 10000"/>
                <a:gd name="connsiteY298" fmla="*/ 6984 h 10000"/>
                <a:gd name="connsiteX299" fmla="*/ 7863 w 10000"/>
                <a:gd name="connsiteY299" fmla="*/ 7085 h 10000"/>
                <a:gd name="connsiteX300" fmla="*/ 7911 w 10000"/>
                <a:gd name="connsiteY300" fmla="*/ 7101 h 10000"/>
                <a:gd name="connsiteX301" fmla="*/ 7992 w 10000"/>
                <a:gd name="connsiteY301" fmla="*/ 7220 h 10000"/>
                <a:gd name="connsiteX302" fmla="*/ 8050 w 10000"/>
                <a:gd name="connsiteY302" fmla="*/ 7229 h 10000"/>
                <a:gd name="connsiteX303" fmla="*/ 8015 w 10000"/>
                <a:gd name="connsiteY303" fmla="*/ 7296 h 10000"/>
                <a:gd name="connsiteX304" fmla="*/ 8110 w 10000"/>
                <a:gd name="connsiteY304" fmla="*/ 7447 h 10000"/>
                <a:gd name="connsiteX305" fmla="*/ 8110 w 10000"/>
                <a:gd name="connsiteY305" fmla="*/ 7522 h 10000"/>
                <a:gd name="connsiteX306" fmla="*/ 8159 w 10000"/>
                <a:gd name="connsiteY306" fmla="*/ 7608 h 10000"/>
                <a:gd name="connsiteX307" fmla="*/ 8085 w 10000"/>
                <a:gd name="connsiteY307" fmla="*/ 7674 h 10000"/>
                <a:gd name="connsiteX308" fmla="*/ 8004 w 10000"/>
                <a:gd name="connsiteY308" fmla="*/ 7666 h 10000"/>
                <a:gd name="connsiteX309" fmla="*/ 8004 w 10000"/>
                <a:gd name="connsiteY309" fmla="*/ 7709 h 10000"/>
                <a:gd name="connsiteX310" fmla="*/ 8085 w 10000"/>
                <a:gd name="connsiteY310" fmla="*/ 7758 h 10000"/>
                <a:gd name="connsiteX311" fmla="*/ 8122 w 10000"/>
                <a:gd name="connsiteY311" fmla="*/ 7725 h 10000"/>
                <a:gd name="connsiteX312" fmla="*/ 8193 w 10000"/>
                <a:gd name="connsiteY312" fmla="*/ 7800 h 10000"/>
                <a:gd name="connsiteX313" fmla="*/ 8277 w 10000"/>
                <a:gd name="connsiteY313" fmla="*/ 7800 h 10000"/>
                <a:gd name="connsiteX314" fmla="*/ 8226 w 10000"/>
                <a:gd name="connsiteY314" fmla="*/ 8012 h 10000"/>
                <a:gd name="connsiteX315" fmla="*/ 8193 w 10000"/>
                <a:gd name="connsiteY315" fmla="*/ 8054 h 10000"/>
                <a:gd name="connsiteX316" fmla="*/ 8085 w 10000"/>
                <a:gd name="connsiteY316" fmla="*/ 8037 h 10000"/>
                <a:gd name="connsiteX317" fmla="*/ 7957 w 10000"/>
                <a:gd name="connsiteY317" fmla="*/ 8062 h 10000"/>
                <a:gd name="connsiteX318" fmla="*/ 7911 w 10000"/>
                <a:gd name="connsiteY318" fmla="*/ 8112 h 10000"/>
                <a:gd name="connsiteX319" fmla="*/ 7899 w 10000"/>
                <a:gd name="connsiteY319" fmla="*/ 8163 h 10000"/>
                <a:gd name="connsiteX320" fmla="*/ 7818 w 10000"/>
                <a:gd name="connsiteY320" fmla="*/ 8220 h 10000"/>
                <a:gd name="connsiteX321" fmla="*/ 7687 w 10000"/>
                <a:gd name="connsiteY321" fmla="*/ 8230 h 10000"/>
                <a:gd name="connsiteX322" fmla="*/ 7661 w 10000"/>
                <a:gd name="connsiteY322" fmla="*/ 8255 h 10000"/>
                <a:gd name="connsiteX323" fmla="*/ 7578 w 10000"/>
                <a:gd name="connsiteY323" fmla="*/ 8212 h 10000"/>
                <a:gd name="connsiteX324" fmla="*/ 7499 w 10000"/>
                <a:gd name="connsiteY324" fmla="*/ 8220 h 10000"/>
                <a:gd name="connsiteX325" fmla="*/ 7449 w 10000"/>
                <a:gd name="connsiteY325" fmla="*/ 8188 h 10000"/>
                <a:gd name="connsiteX326" fmla="*/ 7345 w 10000"/>
                <a:gd name="connsiteY326" fmla="*/ 8171 h 10000"/>
                <a:gd name="connsiteX327" fmla="*/ 7368 w 10000"/>
                <a:gd name="connsiteY327" fmla="*/ 8230 h 10000"/>
                <a:gd name="connsiteX328" fmla="*/ 7319 w 10000"/>
                <a:gd name="connsiteY328" fmla="*/ 8289 h 10000"/>
                <a:gd name="connsiteX329" fmla="*/ 7143 w 10000"/>
                <a:gd name="connsiteY329" fmla="*/ 8281 h 10000"/>
                <a:gd name="connsiteX330" fmla="*/ 7085 w 10000"/>
                <a:gd name="connsiteY330" fmla="*/ 8255 h 10000"/>
                <a:gd name="connsiteX331" fmla="*/ 6990 w 10000"/>
                <a:gd name="connsiteY331" fmla="*/ 8281 h 10000"/>
                <a:gd name="connsiteX332" fmla="*/ 6977 w 10000"/>
                <a:gd name="connsiteY332" fmla="*/ 8364 h 10000"/>
                <a:gd name="connsiteX333" fmla="*/ 6799 w 10000"/>
                <a:gd name="connsiteY333" fmla="*/ 8458 h 10000"/>
                <a:gd name="connsiteX334" fmla="*/ 6741 w 10000"/>
                <a:gd name="connsiteY334" fmla="*/ 8407 h 10000"/>
                <a:gd name="connsiteX335" fmla="*/ 6613 w 10000"/>
                <a:gd name="connsiteY335" fmla="*/ 8431 h 10000"/>
                <a:gd name="connsiteX336" fmla="*/ 6530 w 10000"/>
                <a:gd name="connsiteY336" fmla="*/ 8458 h 10000"/>
                <a:gd name="connsiteX337" fmla="*/ 6518 w 10000"/>
                <a:gd name="connsiteY337" fmla="*/ 8498 h 10000"/>
                <a:gd name="connsiteX338" fmla="*/ 6336 w 10000"/>
                <a:gd name="connsiteY338" fmla="*/ 8591 h 10000"/>
                <a:gd name="connsiteX339" fmla="*/ 6236 w 10000"/>
                <a:gd name="connsiteY339" fmla="*/ 8574 h 10000"/>
                <a:gd name="connsiteX340" fmla="*/ 6128 w 10000"/>
                <a:gd name="connsiteY340" fmla="*/ 8607 h 10000"/>
                <a:gd name="connsiteX341" fmla="*/ 6045 w 10000"/>
                <a:gd name="connsiteY341" fmla="*/ 8660 h 10000"/>
                <a:gd name="connsiteX342" fmla="*/ 5927 w 10000"/>
                <a:gd name="connsiteY342" fmla="*/ 8693 h 10000"/>
                <a:gd name="connsiteX343" fmla="*/ 5936 w 10000"/>
                <a:gd name="connsiteY343" fmla="*/ 8742 h 10000"/>
                <a:gd name="connsiteX344" fmla="*/ 5834 w 10000"/>
                <a:gd name="connsiteY344" fmla="*/ 8776 h 10000"/>
                <a:gd name="connsiteX345" fmla="*/ 5677 w 10000"/>
                <a:gd name="connsiteY345" fmla="*/ 8920 h 10000"/>
                <a:gd name="connsiteX346" fmla="*/ 5656 w 10000"/>
                <a:gd name="connsiteY346" fmla="*/ 8980 h 10000"/>
                <a:gd name="connsiteX347" fmla="*/ 5607 w 10000"/>
                <a:gd name="connsiteY347" fmla="*/ 8962 h 10000"/>
                <a:gd name="connsiteX348" fmla="*/ 5631 w 10000"/>
                <a:gd name="connsiteY348" fmla="*/ 8920 h 10000"/>
                <a:gd name="connsiteX349" fmla="*/ 5478 w 10000"/>
                <a:gd name="connsiteY349" fmla="*/ 8702 h 10000"/>
                <a:gd name="connsiteX350" fmla="*/ 5478 w 10000"/>
                <a:gd name="connsiteY350" fmla="*/ 8616 h 10000"/>
                <a:gd name="connsiteX351" fmla="*/ 5410 w 10000"/>
                <a:gd name="connsiteY351" fmla="*/ 8616 h 10000"/>
                <a:gd name="connsiteX352" fmla="*/ 5191 w 10000"/>
                <a:gd name="connsiteY352" fmla="*/ 8533 h 10000"/>
                <a:gd name="connsiteX353" fmla="*/ 5066 w 10000"/>
                <a:gd name="connsiteY353" fmla="*/ 8574 h 10000"/>
                <a:gd name="connsiteX354" fmla="*/ 5029 w 10000"/>
                <a:gd name="connsiteY354" fmla="*/ 8625 h 10000"/>
                <a:gd name="connsiteX355" fmla="*/ 5122 w 10000"/>
                <a:gd name="connsiteY355" fmla="*/ 8684 h 10000"/>
                <a:gd name="connsiteX356" fmla="*/ 5145 w 10000"/>
                <a:gd name="connsiteY356" fmla="*/ 8734 h 10000"/>
                <a:gd name="connsiteX357" fmla="*/ 5087 w 10000"/>
                <a:gd name="connsiteY357" fmla="*/ 8785 h 10000"/>
                <a:gd name="connsiteX358" fmla="*/ 5100 w 10000"/>
                <a:gd name="connsiteY358" fmla="*/ 8826 h 10000"/>
                <a:gd name="connsiteX359" fmla="*/ 5077 w 10000"/>
                <a:gd name="connsiteY359" fmla="*/ 8912 h 10000"/>
                <a:gd name="connsiteX360" fmla="*/ 5087 w 10000"/>
                <a:gd name="connsiteY360" fmla="*/ 8996 h 10000"/>
                <a:gd name="connsiteX361" fmla="*/ 5159 w 10000"/>
                <a:gd name="connsiteY361" fmla="*/ 9130 h 10000"/>
                <a:gd name="connsiteX362" fmla="*/ 5087 w 10000"/>
                <a:gd name="connsiteY362" fmla="*/ 9179 h 10000"/>
                <a:gd name="connsiteX363" fmla="*/ 5100 w 10000"/>
                <a:gd name="connsiteY363" fmla="*/ 9224 h 10000"/>
                <a:gd name="connsiteX364" fmla="*/ 5040 w 10000"/>
                <a:gd name="connsiteY364" fmla="*/ 9240 h 10000"/>
                <a:gd name="connsiteX365" fmla="*/ 5006 w 10000"/>
                <a:gd name="connsiteY365" fmla="*/ 9265 h 10000"/>
                <a:gd name="connsiteX366" fmla="*/ 4779 w 10000"/>
                <a:gd name="connsiteY366" fmla="*/ 9248 h 10000"/>
                <a:gd name="connsiteX367" fmla="*/ 4745 w 10000"/>
                <a:gd name="connsiteY367" fmla="*/ 9197 h 10000"/>
                <a:gd name="connsiteX368" fmla="*/ 4673 w 10000"/>
                <a:gd name="connsiteY368" fmla="*/ 9232 h 10000"/>
                <a:gd name="connsiteX369" fmla="*/ 4522 w 10000"/>
                <a:gd name="connsiteY369" fmla="*/ 9214 h 10000"/>
                <a:gd name="connsiteX370" fmla="*/ 4416 w 10000"/>
                <a:gd name="connsiteY370" fmla="*/ 9240 h 10000"/>
                <a:gd name="connsiteX371" fmla="*/ 4354 w 10000"/>
                <a:gd name="connsiteY371" fmla="*/ 9062 h 10000"/>
                <a:gd name="connsiteX372" fmla="*/ 4295 w 10000"/>
                <a:gd name="connsiteY372" fmla="*/ 9055 h 10000"/>
                <a:gd name="connsiteX373" fmla="*/ 4224 w 10000"/>
                <a:gd name="connsiteY373" fmla="*/ 8945 h 10000"/>
                <a:gd name="connsiteX374" fmla="*/ 4263 w 10000"/>
                <a:gd name="connsiteY374" fmla="*/ 8895 h 10000"/>
                <a:gd name="connsiteX375" fmla="*/ 4344 w 10000"/>
                <a:gd name="connsiteY375" fmla="*/ 8920 h 10000"/>
                <a:gd name="connsiteX376" fmla="*/ 4381 w 10000"/>
                <a:gd name="connsiteY376" fmla="*/ 8860 h 10000"/>
                <a:gd name="connsiteX377" fmla="*/ 4323 w 10000"/>
                <a:gd name="connsiteY377" fmla="*/ 8818 h 10000"/>
                <a:gd name="connsiteX378" fmla="*/ 4354 w 10000"/>
                <a:gd name="connsiteY378" fmla="*/ 8776 h 10000"/>
                <a:gd name="connsiteX379" fmla="*/ 4203 w 10000"/>
                <a:gd name="connsiteY379" fmla="*/ 8693 h 10000"/>
                <a:gd name="connsiteX380" fmla="*/ 4213 w 10000"/>
                <a:gd name="connsiteY380" fmla="*/ 8650 h 10000"/>
                <a:gd name="connsiteX381" fmla="*/ 4120 w 10000"/>
                <a:gd name="connsiteY381" fmla="*/ 8607 h 10000"/>
                <a:gd name="connsiteX382" fmla="*/ 4178 w 10000"/>
                <a:gd name="connsiteY382" fmla="*/ 8559 h 10000"/>
                <a:gd name="connsiteX383" fmla="*/ 4154 w 10000"/>
                <a:gd name="connsiteY383" fmla="*/ 8498 h 10000"/>
                <a:gd name="connsiteX384" fmla="*/ 4048 w 10000"/>
                <a:gd name="connsiteY384" fmla="*/ 8407 h 10000"/>
                <a:gd name="connsiteX385" fmla="*/ 3979 w 10000"/>
                <a:gd name="connsiteY385" fmla="*/ 8329 h 10000"/>
                <a:gd name="connsiteX386" fmla="*/ 3837 w 10000"/>
                <a:gd name="connsiteY386" fmla="*/ 8364 h 10000"/>
                <a:gd name="connsiteX387" fmla="*/ 3756 w 10000"/>
                <a:gd name="connsiteY387" fmla="*/ 8356 h 10000"/>
                <a:gd name="connsiteX388" fmla="*/ 3708 w 10000"/>
                <a:gd name="connsiteY388" fmla="*/ 8431 h 10000"/>
                <a:gd name="connsiteX389" fmla="*/ 3544 w 10000"/>
                <a:gd name="connsiteY389" fmla="*/ 8440 h 10000"/>
                <a:gd name="connsiteX390" fmla="*/ 3482 w 10000"/>
                <a:gd name="connsiteY390" fmla="*/ 8431 h 10000"/>
                <a:gd name="connsiteX391" fmla="*/ 3573 w 10000"/>
                <a:gd name="connsiteY391" fmla="*/ 7956 h 10000"/>
                <a:gd name="connsiteX0" fmla="*/ 2786 w 10000"/>
                <a:gd name="connsiteY0" fmla="*/ 807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4804 w 10000"/>
                <a:gd name="connsiteY63" fmla="*/ 5334 h 10000"/>
                <a:gd name="connsiteX64" fmla="*/ 4876 w 10000"/>
                <a:gd name="connsiteY64" fmla="*/ 5327 h 10000"/>
                <a:gd name="connsiteX65" fmla="*/ 4957 w 10000"/>
                <a:gd name="connsiteY65" fmla="*/ 5401 h 10000"/>
                <a:gd name="connsiteX66" fmla="*/ 5050 w 10000"/>
                <a:gd name="connsiteY66" fmla="*/ 5393 h 10000"/>
                <a:gd name="connsiteX67" fmla="*/ 5135 w 10000"/>
                <a:gd name="connsiteY67" fmla="*/ 5427 h 10000"/>
                <a:gd name="connsiteX68" fmla="*/ 5170 w 10000"/>
                <a:gd name="connsiteY68" fmla="*/ 5401 h 10000"/>
                <a:gd name="connsiteX69" fmla="*/ 4438 w 10000"/>
                <a:gd name="connsiteY69" fmla="*/ 5883 h 10000"/>
                <a:gd name="connsiteX70" fmla="*/ 3897 w 10000"/>
                <a:gd name="connsiteY70" fmla="*/ 5893 h 10000"/>
                <a:gd name="connsiteX71" fmla="*/ 3142 w 10000"/>
                <a:gd name="connsiteY71" fmla="*/ 8048 h 10000"/>
                <a:gd name="connsiteX72" fmla="*/ 3573 w 10000"/>
                <a:gd name="connsiteY72" fmla="*/ 7978 h 10000"/>
                <a:gd name="connsiteX73" fmla="*/ 5536 w 10000"/>
                <a:gd name="connsiteY73" fmla="*/ 5351 h 10000"/>
                <a:gd name="connsiteX74" fmla="*/ 5536 w 10000"/>
                <a:gd name="connsiteY74" fmla="*/ 5209 h 10000"/>
                <a:gd name="connsiteX75" fmla="*/ 5492 w 10000"/>
                <a:gd name="connsiteY75" fmla="*/ 5192 h 10000"/>
                <a:gd name="connsiteX76" fmla="*/ 5455 w 10000"/>
                <a:gd name="connsiteY76" fmla="*/ 5091 h 10000"/>
                <a:gd name="connsiteX77" fmla="*/ 5385 w 10000"/>
                <a:gd name="connsiteY77" fmla="*/ 4990 h 10000"/>
                <a:gd name="connsiteX78" fmla="*/ 5276 w 10000"/>
                <a:gd name="connsiteY78" fmla="*/ 4948 h 10000"/>
                <a:gd name="connsiteX79" fmla="*/ 5263 w 10000"/>
                <a:gd name="connsiteY79" fmla="*/ 4899 h 10000"/>
                <a:gd name="connsiteX80" fmla="*/ 5112 w 10000"/>
                <a:gd name="connsiteY80" fmla="*/ 4806 h 10000"/>
                <a:gd name="connsiteX81" fmla="*/ 5122 w 10000"/>
                <a:gd name="connsiteY81" fmla="*/ 4770 h 10000"/>
                <a:gd name="connsiteX82" fmla="*/ 4971 w 10000"/>
                <a:gd name="connsiteY82" fmla="*/ 4722 h 10000"/>
                <a:gd name="connsiteX83" fmla="*/ 4957 w 10000"/>
                <a:gd name="connsiteY83" fmla="*/ 4627 h 10000"/>
                <a:gd name="connsiteX84" fmla="*/ 4700 w 10000"/>
                <a:gd name="connsiteY84" fmla="*/ 4544 h 10000"/>
                <a:gd name="connsiteX85" fmla="*/ 4555 w 10000"/>
                <a:gd name="connsiteY85" fmla="*/ 4368 h 10000"/>
                <a:gd name="connsiteX86" fmla="*/ 4344 w 10000"/>
                <a:gd name="connsiteY86" fmla="*/ 4360 h 10000"/>
                <a:gd name="connsiteX87" fmla="*/ 4272 w 10000"/>
                <a:gd name="connsiteY87" fmla="*/ 4325 h 10000"/>
                <a:gd name="connsiteX88" fmla="*/ 4169 w 10000"/>
                <a:gd name="connsiteY88" fmla="*/ 4350 h 10000"/>
                <a:gd name="connsiteX89" fmla="*/ 4002 w 10000"/>
                <a:gd name="connsiteY89" fmla="*/ 4350 h 10000"/>
                <a:gd name="connsiteX90" fmla="*/ 3764 w 10000"/>
                <a:gd name="connsiteY90" fmla="*/ 4552 h 10000"/>
                <a:gd name="connsiteX91" fmla="*/ 3685 w 10000"/>
                <a:gd name="connsiteY91" fmla="*/ 4646 h 10000"/>
                <a:gd name="connsiteX92" fmla="*/ 3472 w 10000"/>
                <a:gd name="connsiteY92" fmla="*/ 4501 h 10000"/>
                <a:gd name="connsiteX93" fmla="*/ 3319 w 10000"/>
                <a:gd name="connsiteY93" fmla="*/ 4442 h 10000"/>
                <a:gd name="connsiteX94" fmla="*/ 3164 w 10000"/>
                <a:gd name="connsiteY94" fmla="*/ 4450 h 10000"/>
                <a:gd name="connsiteX95" fmla="*/ 3010 w 10000"/>
                <a:gd name="connsiteY95" fmla="*/ 4492 h 10000"/>
                <a:gd name="connsiteX96" fmla="*/ 2882 w 10000"/>
                <a:gd name="connsiteY96" fmla="*/ 4460 h 10000"/>
                <a:gd name="connsiteX97" fmla="*/ 2762 w 10000"/>
                <a:gd name="connsiteY97" fmla="*/ 4509 h 10000"/>
                <a:gd name="connsiteX98" fmla="*/ 2646 w 10000"/>
                <a:gd name="connsiteY98" fmla="*/ 4610 h 10000"/>
                <a:gd name="connsiteX99" fmla="*/ 2373 w 10000"/>
                <a:gd name="connsiteY99" fmla="*/ 4426 h 10000"/>
                <a:gd name="connsiteX100" fmla="*/ 2338 w 10000"/>
                <a:gd name="connsiteY100" fmla="*/ 4239 h 10000"/>
                <a:gd name="connsiteX101" fmla="*/ 2551 w 10000"/>
                <a:gd name="connsiteY101" fmla="*/ 4165 h 10000"/>
                <a:gd name="connsiteX102" fmla="*/ 2538 w 10000"/>
                <a:gd name="connsiteY102" fmla="*/ 3963 h 10000"/>
                <a:gd name="connsiteX103" fmla="*/ 2739 w 10000"/>
                <a:gd name="connsiteY103" fmla="*/ 3728 h 10000"/>
                <a:gd name="connsiteX104" fmla="*/ 2718 w 10000"/>
                <a:gd name="connsiteY104" fmla="*/ 3685 h 10000"/>
                <a:gd name="connsiteX105" fmla="*/ 3199 w 10000"/>
                <a:gd name="connsiteY105" fmla="*/ 2912 h 10000"/>
                <a:gd name="connsiteX106" fmla="*/ 3460 w 10000"/>
                <a:gd name="connsiteY106" fmla="*/ 3030 h 10000"/>
                <a:gd name="connsiteX107" fmla="*/ 3613 w 10000"/>
                <a:gd name="connsiteY107" fmla="*/ 3080 h 10000"/>
                <a:gd name="connsiteX108" fmla="*/ 3764 w 10000"/>
                <a:gd name="connsiteY108" fmla="*/ 3080 h 10000"/>
                <a:gd name="connsiteX109" fmla="*/ 4002 w 10000"/>
                <a:gd name="connsiteY109" fmla="*/ 3174 h 10000"/>
                <a:gd name="connsiteX110" fmla="*/ 4037 w 10000"/>
                <a:gd name="connsiteY110" fmla="*/ 3113 h 10000"/>
                <a:gd name="connsiteX111" fmla="*/ 4192 w 10000"/>
                <a:gd name="connsiteY111" fmla="*/ 3097 h 10000"/>
                <a:gd name="connsiteX112" fmla="*/ 4323 w 10000"/>
                <a:gd name="connsiteY112" fmla="*/ 2997 h 10000"/>
                <a:gd name="connsiteX113" fmla="*/ 4485 w 10000"/>
                <a:gd name="connsiteY113" fmla="*/ 2920 h 10000"/>
                <a:gd name="connsiteX114" fmla="*/ 4555 w 10000"/>
                <a:gd name="connsiteY114" fmla="*/ 2843 h 10000"/>
                <a:gd name="connsiteX115" fmla="*/ 4804 w 10000"/>
                <a:gd name="connsiteY115" fmla="*/ 2793 h 10000"/>
                <a:gd name="connsiteX116" fmla="*/ 4936 w 10000"/>
                <a:gd name="connsiteY116" fmla="*/ 2800 h 10000"/>
                <a:gd name="connsiteX117" fmla="*/ 5040 w 10000"/>
                <a:gd name="connsiteY117" fmla="*/ 2726 h 10000"/>
                <a:gd name="connsiteX118" fmla="*/ 5122 w 10000"/>
                <a:gd name="connsiteY118" fmla="*/ 2624 h 10000"/>
                <a:gd name="connsiteX119" fmla="*/ 5087 w 10000"/>
                <a:gd name="connsiteY119" fmla="*/ 2608 h 10000"/>
                <a:gd name="connsiteX120" fmla="*/ 5122 w 10000"/>
                <a:gd name="connsiteY120" fmla="*/ 2499 h 10000"/>
                <a:gd name="connsiteX121" fmla="*/ 4982 w 10000"/>
                <a:gd name="connsiteY121" fmla="*/ 2499 h 10000"/>
                <a:gd name="connsiteX122" fmla="*/ 5050 w 10000"/>
                <a:gd name="connsiteY122" fmla="*/ 2407 h 10000"/>
                <a:gd name="connsiteX123" fmla="*/ 5066 w 10000"/>
                <a:gd name="connsiteY123" fmla="*/ 2297 h 10000"/>
                <a:gd name="connsiteX124" fmla="*/ 5122 w 10000"/>
                <a:gd name="connsiteY124" fmla="*/ 2271 h 10000"/>
                <a:gd name="connsiteX125" fmla="*/ 5228 w 10000"/>
                <a:gd name="connsiteY125" fmla="*/ 2163 h 10000"/>
                <a:gd name="connsiteX126" fmla="*/ 5216 w 10000"/>
                <a:gd name="connsiteY126" fmla="*/ 2078 h 10000"/>
                <a:gd name="connsiteX127" fmla="*/ 5304 w 10000"/>
                <a:gd name="connsiteY127" fmla="*/ 1984 h 10000"/>
                <a:gd name="connsiteX128" fmla="*/ 5397 w 10000"/>
                <a:gd name="connsiteY128" fmla="*/ 1927 h 10000"/>
                <a:gd name="connsiteX129" fmla="*/ 5432 w 10000"/>
                <a:gd name="connsiteY129" fmla="*/ 1827 h 10000"/>
                <a:gd name="connsiteX130" fmla="*/ 5420 w 10000"/>
                <a:gd name="connsiteY130" fmla="*/ 1793 h 10000"/>
                <a:gd name="connsiteX131" fmla="*/ 5503 w 10000"/>
                <a:gd name="connsiteY131" fmla="*/ 1725 h 10000"/>
                <a:gd name="connsiteX132" fmla="*/ 5621 w 10000"/>
                <a:gd name="connsiteY132" fmla="*/ 1523 h 10000"/>
                <a:gd name="connsiteX133" fmla="*/ 5656 w 10000"/>
                <a:gd name="connsiteY133" fmla="*/ 1405 h 10000"/>
                <a:gd name="connsiteX134" fmla="*/ 5716 w 10000"/>
                <a:gd name="connsiteY134" fmla="*/ 1413 h 10000"/>
                <a:gd name="connsiteX135" fmla="*/ 5878 w 10000"/>
                <a:gd name="connsiteY135" fmla="*/ 1280 h 10000"/>
                <a:gd name="connsiteX136" fmla="*/ 6067 w 10000"/>
                <a:gd name="connsiteY136" fmla="*/ 1202 h 10000"/>
                <a:gd name="connsiteX137" fmla="*/ 6089 w 10000"/>
                <a:gd name="connsiteY137" fmla="*/ 1111 h 10000"/>
                <a:gd name="connsiteX138" fmla="*/ 6163 w 10000"/>
                <a:gd name="connsiteY138" fmla="*/ 1011 h 10000"/>
                <a:gd name="connsiteX139" fmla="*/ 6139 w 10000"/>
                <a:gd name="connsiteY139" fmla="*/ 933 h 10000"/>
                <a:gd name="connsiteX140" fmla="*/ 6045 w 10000"/>
                <a:gd name="connsiteY140" fmla="*/ 867 h 10000"/>
                <a:gd name="connsiteX141" fmla="*/ 6089 w 10000"/>
                <a:gd name="connsiteY141" fmla="*/ 782 h 10000"/>
                <a:gd name="connsiteX142" fmla="*/ 6089 w 10000"/>
                <a:gd name="connsiteY142" fmla="*/ 680 h 10000"/>
                <a:gd name="connsiteX143" fmla="*/ 5915 w 10000"/>
                <a:gd name="connsiteY143" fmla="*/ 598 h 10000"/>
                <a:gd name="connsiteX144" fmla="*/ 5739 w 10000"/>
                <a:gd name="connsiteY144" fmla="*/ 646 h 10000"/>
                <a:gd name="connsiteX145" fmla="*/ 5656 w 10000"/>
                <a:gd name="connsiteY145" fmla="*/ 646 h 10000"/>
                <a:gd name="connsiteX146" fmla="*/ 5621 w 10000"/>
                <a:gd name="connsiteY146" fmla="*/ 589 h 10000"/>
                <a:gd name="connsiteX147" fmla="*/ 5621 w 10000"/>
                <a:gd name="connsiteY147" fmla="*/ 481 h 10000"/>
                <a:gd name="connsiteX148" fmla="*/ 5845 w 10000"/>
                <a:gd name="connsiteY148" fmla="*/ 368 h 10000"/>
                <a:gd name="connsiteX149" fmla="*/ 5915 w 10000"/>
                <a:gd name="connsiteY149" fmla="*/ 278 h 10000"/>
                <a:gd name="connsiteX150" fmla="*/ 6056 w 10000"/>
                <a:gd name="connsiteY150" fmla="*/ 202 h 10000"/>
                <a:gd name="connsiteX151" fmla="*/ 6186 w 10000"/>
                <a:gd name="connsiteY151" fmla="*/ 60 h 10000"/>
                <a:gd name="connsiteX152" fmla="*/ 6280 w 10000"/>
                <a:gd name="connsiteY152" fmla="*/ 33 h 10000"/>
                <a:gd name="connsiteX153" fmla="*/ 6410 w 10000"/>
                <a:gd name="connsiteY153" fmla="*/ 49 h 10000"/>
                <a:gd name="connsiteX154" fmla="*/ 6683 w 10000"/>
                <a:gd name="connsiteY154" fmla="*/ 0 h 10000"/>
                <a:gd name="connsiteX155" fmla="*/ 6812 w 10000"/>
                <a:gd name="connsiteY155" fmla="*/ 83 h 10000"/>
                <a:gd name="connsiteX156" fmla="*/ 6799 w 10000"/>
                <a:gd name="connsiteY156" fmla="*/ 144 h 10000"/>
                <a:gd name="connsiteX157" fmla="*/ 6861 w 10000"/>
                <a:gd name="connsiteY157" fmla="*/ 170 h 10000"/>
                <a:gd name="connsiteX158" fmla="*/ 6905 w 10000"/>
                <a:gd name="connsiteY158" fmla="*/ 227 h 10000"/>
                <a:gd name="connsiteX159" fmla="*/ 6835 w 10000"/>
                <a:gd name="connsiteY159" fmla="*/ 293 h 10000"/>
                <a:gd name="connsiteX160" fmla="*/ 6741 w 10000"/>
                <a:gd name="connsiteY160" fmla="*/ 447 h 10000"/>
                <a:gd name="connsiteX161" fmla="*/ 6590 w 10000"/>
                <a:gd name="connsiteY161" fmla="*/ 564 h 10000"/>
                <a:gd name="connsiteX162" fmla="*/ 6447 w 10000"/>
                <a:gd name="connsiteY162" fmla="*/ 631 h 10000"/>
                <a:gd name="connsiteX163" fmla="*/ 6555 w 10000"/>
                <a:gd name="connsiteY163" fmla="*/ 657 h 10000"/>
                <a:gd name="connsiteX164" fmla="*/ 6694 w 10000"/>
                <a:gd name="connsiteY164" fmla="*/ 759 h 10000"/>
                <a:gd name="connsiteX165" fmla="*/ 6789 w 10000"/>
                <a:gd name="connsiteY165" fmla="*/ 767 h 10000"/>
                <a:gd name="connsiteX166" fmla="*/ 6835 w 10000"/>
                <a:gd name="connsiteY166" fmla="*/ 875 h 10000"/>
                <a:gd name="connsiteX167" fmla="*/ 6928 w 10000"/>
                <a:gd name="connsiteY167" fmla="*/ 899 h 10000"/>
                <a:gd name="connsiteX168" fmla="*/ 7002 w 10000"/>
                <a:gd name="connsiteY168" fmla="*/ 890 h 10000"/>
                <a:gd name="connsiteX169" fmla="*/ 7143 w 10000"/>
                <a:gd name="connsiteY169" fmla="*/ 725 h 10000"/>
                <a:gd name="connsiteX170" fmla="*/ 7273 w 10000"/>
                <a:gd name="connsiteY170" fmla="*/ 742 h 10000"/>
                <a:gd name="connsiteX171" fmla="*/ 7294 w 10000"/>
                <a:gd name="connsiteY171" fmla="*/ 790 h 10000"/>
                <a:gd name="connsiteX172" fmla="*/ 7389 w 10000"/>
                <a:gd name="connsiteY172" fmla="*/ 850 h 10000"/>
                <a:gd name="connsiteX173" fmla="*/ 7389 w 10000"/>
                <a:gd name="connsiteY173" fmla="*/ 890 h 10000"/>
                <a:gd name="connsiteX174" fmla="*/ 7472 w 10000"/>
                <a:gd name="connsiteY174" fmla="*/ 917 h 10000"/>
                <a:gd name="connsiteX175" fmla="*/ 7590 w 10000"/>
                <a:gd name="connsiteY175" fmla="*/ 917 h 10000"/>
                <a:gd name="connsiteX176" fmla="*/ 7603 w 10000"/>
                <a:gd name="connsiteY176" fmla="*/ 993 h 10000"/>
                <a:gd name="connsiteX177" fmla="*/ 7499 w 10000"/>
                <a:gd name="connsiteY177" fmla="*/ 1028 h 10000"/>
                <a:gd name="connsiteX178" fmla="*/ 7590 w 10000"/>
                <a:gd name="connsiteY178" fmla="*/ 1356 h 10000"/>
                <a:gd name="connsiteX179" fmla="*/ 7687 w 10000"/>
                <a:gd name="connsiteY179" fmla="*/ 1505 h 10000"/>
                <a:gd name="connsiteX180" fmla="*/ 7661 w 10000"/>
                <a:gd name="connsiteY180" fmla="*/ 1575 h 10000"/>
                <a:gd name="connsiteX181" fmla="*/ 7744 w 10000"/>
                <a:gd name="connsiteY181" fmla="*/ 1649 h 10000"/>
                <a:gd name="connsiteX182" fmla="*/ 7758 w 10000"/>
                <a:gd name="connsiteY182" fmla="*/ 1700 h 10000"/>
                <a:gd name="connsiteX183" fmla="*/ 7980 w 10000"/>
                <a:gd name="connsiteY183" fmla="*/ 1757 h 10000"/>
                <a:gd name="connsiteX184" fmla="*/ 8254 w 10000"/>
                <a:gd name="connsiteY184" fmla="*/ 1708 h 10000"/>
                <a:gd name="connsiteX185" fmla="*/ 8286 w 10000"/>
                <a:gd name="connsiteY185" fmla="*/ 1641 h 10000"/>
                <a:gd name="connsiteX186" fmla="*/ 8381 w 10000"/>
                <a:gd name="connsiteY186" fmla="*/ 1665 h 10000"/>
                <a:gd name="connsiteX187" fmla="*/ 8441 w 10000"/>
                <a:gd name="connsiteY187" fmla="*/ 1725 h 10000"/>
                <a:gd name="connsiteX188" fmla="*/ 8586 w 10000"/>
                <a:gd name="connsiteY188" fmla="*/ 1683 h 10000"/>
                <a:gd name="connsiteX189" fmla="*/ 8667 w 10000"/>
                <a:gd name="connsiteY189" fmla="*/ 1683 h 10000"/>
                <a:gd name="connsiteX190" fmla="*/ 8785 w 10000"/>
                <a:gd name="connsiteY190" fmla="*/ 1749 h 10000"/>
                <a:gd name="connsiteX191" fmla="*/ 8853 w 10000"/>
                <a:gd name="connsiteY191" fmla="*/ 1657 h 10000"/>
                <a:gd name="connsiteX192" fmla="*/ 8996 w 10000"/>
                <a:gd name="connsiteY192" fmla="*/ 1700 h 10000"/>
                <a:gd name="connsiteX193" fmla="*/ 9070 w 10000"/>
                <a:gd name="connsiteY193" fmla="*/ 1649 h 10000"/>
                <a:gd name="connsiteX194" fmla="*/ 9126 w 10000"/>
                <a:gd name="connsiteY194" fmla="*/ 1657 h 10000"/>
                <a:gd name="connsiteX195" fmla="*/ 9184 w 10000"/>
                <a:gd name="connsiteY195" fmla="*/ 1609 h 10000"/>
                <a:gd name="connsiteX196" fmla="*/ 9174 w 10000"/>
                <a:gd name="connsiteY196" fmla="*/ 1557 h 10000"/>
                <a:gd name="connsiteX197" fmla="*/ 9257 w 10000"/>
                <a:gd name="connsiteY197" fmla="*/ 1531 h 10000"/>
                <a:gd name="connsiteX198" fmla="*/ 9315 w 10000"/>
                <a:gd name="connsiteY198" fmla="*/ 1447 h 10000"/>
                <a:gd name="connsiteX199" fmla="*/ 9484 w 10000"/>
                <a:gd name="connsiteY199" fmla="*/ 1456 h 10000"/>
                <a:gd name="connsiteX200" fmla="*/ 9729 w 10000"/>
                <a:gd name="connsiteY200" fmla="*/ 1700 h 10000"/>
                <a:gd name="connsiteX201" fmla="*/ 9775 w 10000"/>
                <a:gd name="connsiteY201" fmla="*/ 1784 h 10000"/>
                <a:gd name="connsiteX202" fmla="*/ 9942 w 10000"/>
                <a:gd name="connsiteY202" fmla="*/ 1894 h 10000"/>
                <a:gd name="connsiteX203" fmla="*/ 10000 w 10000"/>
                <a:gd name="connsiteY203" fmla="*/ 1994 h 10000"/>
                <a:gd name="connsiteX204" fmla="*/ 9870 w 10000"/>
                <a:gd name="connsiteY204" fmla="*/ 2130 h 10000"/>
                <a:gd name="connsiteX205" fmla="*/ 9775 w 10000"/>
                <a:gd name="connsiteY205" fmla="*/ 2180 h 10000"/>
                <a:gd name="connsiteX206" fmla="*/ 9824 w 10000"/>
                <a:gd name="connsiteY206" fmla="*/ 2323 h 10000"/>
                <a:gd name="connsiteX207" fmla="*/ 9679 w 10000"/>
                <a:gd name="connsiteY207" fmla="*/ 2433 h 10000"/>
                <a:gd name="connsiteX208" fmla="*/ 9598 w 10000"/>
                <a:gd name="connsiteY208" fmla="*/ 2458 h 10000"/>
                <a:gd name="connsiteX209" fmla="*/ 9598 w 10000"/>
                <a:gd name="connsiteY209" fmla="*/ 2533 h 10000"/>
                <a:gd name="connsiteX210" fmla="*/ 9493 w 10000"/>
                <a:gd name="connsiteY210" fmla="*/ 2677 h 10000"/>
                <a:gd name="connsiteX211" fmla="*/ 9422 w 10000"/>
                <a:gd name="connsiteY211" fmla="*/ 2685 h 10000"/>
                <a:gd name="connsiteX212" fmla="*/ 9435 w 10000"/>
                <a:gd name="connsiteY212" fmla="*/ 2785 h 10000"/>
                <a:gd name="connsiteX213" fmla="*/ 9371 w 10000"/>
                <a:gd name="connsiteY213" fmla="*/ 2860 h 10000"/>
                <a:gd name="connsiteX214" fmla="*/ 9389 w 10000"/>
                <a:gd name="connsiteY214" fmla="*/ 3198 h 10000"/>
                <a:gd name="connsiteX215" fmla="*/ 9422 w 10000"/>
                <a:gd name="connsiteY215" fmla="*/ 3223 h 10000"/>
                <a:gd name="connsiteX216" fmla="*/ 9410 w 10000"/>
                <a:gd name="connsiteY216" fmla="*/ 3333 h 10000"/>
                <a:gd name="connsiteX217" fmla="*/ 9389 w 10000"/>
                <a:gd name="connsiteY217" fmla="*/ 3433 h 10000"/>
                <a:gd name="connsiteX218" fmla="*/ 9304 w 10000"/>
                <a:gd name="connsiteY218" fmla="*/ 3483 h 10000"/>
                <a:gd name="connsiteX219" fmla="*/ 9151 w 10000"/>
                <a:gd name="connsiteY219" fmla="*/ 3442 h 10000"/>
                <a:gd name="connsiteX220" fmla="*/ 9081 w 10000"/>
                <a:gd name="connsiteY220" fmla="*/ 3501 h 10000"/>
                <a:gd name="connsiteX221" fmla="*/ 9091 w 10000"/>
                <a:gd name="connsiteY221" fmla="*/ 3551 h 10000"/>
                <a:gd name="connsiteX222" fmla="*/ 9042 w 10000"/>
                <a:gd name="connsiteY222" fmla="*/ 3651 h 10000"/>
                <a:gd name="connsiteX223" fmla="*/ 8961 w 10000"/>
                <a:gd name="connsiteY223" fmla="*/ 3720 h 10000"/>
                <a:gd name="connsiteX224" fmla="*/ 8938 w 10000"/>
                <a:gd name="connsiteY224" fmla="*/ 3838 h 10000"/>
                <a:gd name="connsiteX225" fmla="*/ 8880 w 10000"/>
                <a:gd name="connsiteY225" fmla="*/ 3939 h 10000"/>
                <a:gd name="connsiteX226" fmla="*/ 8890 w 10000"/>
                <a:gd name="connsiteY226" fmla="*/ 4006 h 10000"/>
                <a:gd name="connsiteX227" fmla="*/ 8867 w 10000"/>
                <a:gd name="connsiteY227" fmla="*/ 4074 h 10000"/>
                <a:gd name="connsiteX228" fmla="*/ 8913 w 10000"/>
                <a:gd name="connsiteY228" fmla="*/ 4132 h 10000"/>
                <a:gd name="connsiteX229" fmla="*/ 8843 w 10000"/>
                <a:gd name="connsiteY229" fmla="*/ 4224 h 10000"/>
                <a:gd name="connsiteX230" fmla="*/ 8726 w 10000"/>
                <a:gd name="connsiteY230" fmla="*/ 4082 h 10000"/>
                <a:gd name="connsiteX231" fmla="*/ 8726 w 10000"/>
                <a:gd name="connsiteY231" fmla="*/ 3972 h 10000"/>
                <a:gd name="connsiteX232" fmla="*/ 8691 w 10000"/>
                <a:gd name="connsiteY232" fmla="*/ 3955 h 10000"/>
                <a:gd name="connsiteX233" fmla="*/ 8547 w 10000"/>
                <a:gd name="connsiteY233" fmla="*/ 4030 h 10000"/>
                <a:gd name="connsiteX234" fmla="*/ 8323 w 10000"/>
                <a:gd name="connsiteY234" fmla="*/ 4207 h 10000"/>
                <a:gd name="connsiteX235" fmla="*/ 8193 w 10000"/>
                <a:gd name="connsiteY235" fmla="*/ 4334 h 10000"/>
                <a:gd name="connsiteX236" fmla="*/ 7992 w 10000"/>
                <a:gd name="connsiteY236" fmla="*/ 4401 h 10000"/>
                <a:gd name="connsiteX237" fmla="*/ 7920 w 10000"/>
                <a:gd name="connsiteY237" fmla="*/ 4501 h 10000"/>
                <a:gd name="connsiteX238" fmla="*/ 7863 w 10000"/>
                <a:gd name="connsiteY238" fmla="*/ 4535 h 10000"/>
                <a:gd name="connsiteX239" fmla="*/ 7638 w 10000"/>
                <a:gd name="connsiteY239" fmla="*/ 4627 h 10000"/>
                <a:gd name="connsiteX240" fmla="*/ 7449 w 10000"/>
                <a:gd name="connsiteY240" fmla="*/ 4737 h 10000"/>
                <a:gd name="connsiteX241" fmla="*/ 7404 w 10000"/>
                <a:gd name="connsiteY241" fmla="*/ 4823 h 10000"/>
                <a:gd name="connsiteX242" fmla="*/ 7330 w 10000"/>
                <a:gd name="connsiteY242" fmla="*/ 4863 h 10000"/>
                <a:gd name="connsiteX243" fmla="*/ 7426 w 10000"/>
                <a:gd name="connsiteY243" fmla="*/ 4972 h 10000"/>
                <a:gd name="connsiteX244" fmla="*/ 7520 w 10000"/>
                <a:gd name="connsiteY244" fmla="*/ 5056 h 10000"/>
                <a:gd name="connsiteX245" fmla="*/ 7650 w 10000"/>
                <a:gd name="connsiteY245" fmla="*/ 5091 h 10000"/>
                <a:gd name="connsiteX246" fmla="*/ 7603 w 10000"/>
                <a:gd name="connsiteY246" fmla="*/ 5150 h 10000"/>
                <a:gd name="connsiteX247" fmla="*/ 7696 w 10000"/>
                <a:gd name="connsiteY247" fmla="*/ 5167 h 10000"/>
                <a:gd name="connsiteX248" fmla="*/ 7696 w 10000"/>
                <a:gd name="connsiteY248" fmla="*/ 5267 h 10000"/>
                <a:gd name="connsiteX249" fmla="*/ 7768 w 10000"/>
                <a:gd name="connsiteY249" fmla="*/ 5343 h 10000"/>
                <a:gd name="connsiteX250" fmla="*/ 7884 w 10000"/>
                <a:gd name="connsiteY250" fmla="*/ 5327 h 10000"/>
                <a:gd name="connsiteX251" fmla="*/ 7934 w 10000"/>
                <a:gd name="connsiteY251" fmla="*/ 5243 h 10000"/>
                <a:gd name="connsiteX252" fmla="*/ 8027 w 10000"/>
                <a:gd name="connsiteY252" fmla="*/ 5234 h 10000"/>
                <a:gd name="connsiteX253" fmla="*/ 8038 w 10000"/>
                <a:gd name="connsiteY253" fmla="*/ 5167 h 10000"/>
                <a:gd name="connsiteX254" fmla="*/ 8159 w 10000"/>
                <a:gd name="connsiteY254" fmla="*/ 5167 h 10000"/>
                <a:gd name="connsiteX255" fmla="*/ 8110 w 10000"/>
                <a:gd name="connsiteY255" fmla="*/ 5251 h 10000"/>
                <a:gd name="connsiteX256" fmla="*/ 8226 w 10000"/>
                <a:gd name="connsiteY256" fmla="*/ 5292 h 10000"/>
                <a:gd name="connsiteX257" fmla="*/ 8205 w 10000"/>
                <a:gd name="connsiteY257" fmla="*/ 5368 h 10000"/>
                <a:gd name="connsiteX258" fmla="*/ 8027 w 10000"/>
                <a:gd name="connsiteY258" fmla="*/ 5377 h 10000"/>
                <a:gd name="connsiteX259" fmla="*/ 7899 w 10000"/>
                <a:gd name="connsiteY259" fmla="*/ 5427 h 10000"/>
                <a:gd name="connsiteX260" fmla="*/ 7782 w 10000"/>
                <a:gd name="connsiteY260" fmla="*/ 5454 h 10000"/>
                <a:gd name="connsiteX261" fmla="*/ 7782 w 10000"/>
                <a:gd name="connsiteY261" fmla="*/ 5571 h 10000"/>
                <a:gd name="connsiteX262" fmla="*/ 7899 w 10000"/>
                <a:gd name="connsiteY262" fmla="*/ 5698 h 10000"/>
                <a:gd name="connsiteX263" fmla="*/ 7803 w 10000"/>
                <a:gd name="connsiteY263" fmla="*/ 5815 h 10000"/>
                <a:gd name="connsiteX264" fmla="*/ 7613 w 10000"/>
                <a:gd name="connsiteY264" fmla="*/ 5830 h 10000"/>
                <a:gd name="connsiteX265" fmla="*/ 7638 w 10000"/>
                <a:gd name="connsiteY265" fmla="*/ 5965 h 10000"/>
                <a:gd name="connsiteX266" fmla="*/ 7627 w 10000"/>
                <a:gd name="connsiteY266" fmla="*/ 6051 h 10000"/>
                <a:gd name="connsiteX267" fmla="*/ 7567 w 10000"/>
                <a:gd name="connsiteY267" fmla="*/ 6092 h 10000"/>
                <a:gd name="connsiteX268" fmla="*/ 7449 w 10000"/>
                <a:gd name="connsiteY268" fmla="*/ 6058 h 10000"/>
                <a:gd name="connsiteX269" fmla="*/ 7345 w 10000"/>
                <a:gd name="connsiteY269" fmla="*/ 5949 h 10000"/>
                <a:gd name="connsiteX270" fmla="*/ 7226 w 10000"/>
                <a:gd name="connsiteY270" fmla="*/ 6034 h 10000"/>
                <a:gd name="connsiteX271" fmla="*/ 7108 w 10000"/>
                <a:gd name="connsiteY271" fmla="*/ 5975 h 10000"/>
                <a:gd name="connsiteX272" fmla="*/ 7095 w 10000"/>
                <a:gd name="connsiteY272" fmla="*/ 5942 h 10000"/>
                <a:gd name="connsiteX273" fmla="*/ 6928 w 10000"/>
                <a:gd name="connsiteY273" fmla="*/ 5865 h 10000"/>
                <a:gd name="connsiteX274" fmla="*/ 6882 w 10000"/>
                <a:gd name="connsiteY274" fmla="*/ 5882 h 10000"/>
                <a:gd name="connsiteX275" fmla="*/ 6905 w 10000"/>
                <a:gd name="connsiteY275" fmla="*/ 5975 h 10000"/>
                <a:gd name="connsiteX276" fmla="*/ 6812 w 10000"/>
                <a:gd name="connsiteY276" fmla="*/ 6092 h 10000"/>
                <a:gd name="connsiteX277" fmla="*/ 6882 w 10000"/>
                <a:gd name="connsiteY277" fmla="*/ 6118 h 10000"/>
                <a:gd name="connsiteX278" fmla="*/ 7014 w 10000"/>
                <a:gd name="connsiteY278" fmla="*/ 6100 h 10000"/>
                <a:gd name="connsiteX279" fmla="*/ 7037 w 10000"/>
                <a:gd name="connsiteY279" fmla="*/ 6142 h 10000"/>
                <a:gd name="connsiteX280" fmla="*/ 7014 w 10000"/>
                <a:gd name="connsiteY280" fmla="*/ 6194 h 10000"/>
                <a:gd name="connsiteX281" fmla="*/ 7060 w 10000"/>
                <a:gd name="connsiteY281" fmla="*/ 6260 h 10000"/>
                <a:gd name="connsiteX282" fmla="*/ 7166 w 10000"/>
                <a:gd name="connsiteY282" fmla="*/ 6304 h 10000"/>
                <a:gd name="connsiteX283" fmla="*/ 7143 w 10000"/>
                <a:gd name="connsiteY283" fmla="*/ 6405 h 10000"/>
                <a:gd name="connsiteX284" fmla="*/ 7213 w 10000"/>
                <a:gd name="connsiteY284" fmla="*/ 6455 h 10000"/>
                <a:gd name="connsiteX285" fmla="*/ 7129 w 10000"/>
                <a:gd name="connsiteY285" fmla="*/ 6505 h 10000"/>
                <a:gd name="connsiteX286" fmla="*/ 7108 w 10000"/>
                <a:gd name="connsiteY286" fmla="*/ 6689 h 10000"/>
                <a:gd name="connsiteX287" fmla="*/ 7060 w 10000"/>
                <a:gd name="connsiteY287" fmla="*/ 6697 h 10000"/>
                <a:gd name="connsiteX288" fmla="*/ 7118 w 10000"/>
                <a:gd name="connsiteY288" fmla="*/ 6781 h 10000"/>
                <a:gd name="connsiteX289" fmla="*/ 7129 w 10000"/>
                <a:gd name="connsiteY289" fmla="*/ 6924 h 10000"/>
                <a:gd name="connsiteX290" fmla="*/ 7189 w 10000"/>
                <a:gd name="connsiteY290" fmla="*/ 6958 h 10000"/>
                <a:gd name="connsiteX291" fmla="*/ 7203 w 10000"/>
                <a:gd name="connsiteY291" fmla="*/ 7002 h 10000"/>
                <a:gd name="connsiteX292" fmla="*/ 7249 w 10000"/>
                <a:gd name="connsiteY292" fmla="*/ 7010 h 10000"/>
                <a:gd name="connsiteX293" fmla="*/ 7257 w 10000"/>
                <a:gd name="connsiteY293" fmla="*/ 7093 h 10000"/>
                <a:gd name="connsiteX294" fmla="*/ 7236 w 10000"/>
                <a:gd name="connsiteY294" fmla="*/ 7153 h 10000"/>
                <a:gd name="connsiteX295" fmla="*/ 7358 w 10000"/>
                <a:gd name="connsiteY295" fmla="*/ 7187 h 10000"/>
                <a:gd name="connsiteX296" fmla="*/ 7532 w 10000"/>
                <a:gd name="connsiteY296" fmla="*/ 7117 h 10000"/>
                <a:gd name="connsiteX297" fmla="*/ 7791 w 10000"/>
                <a:gd name="connsiteY297" fmla="*/ 6984 h 10000"/>
                <a:gd name="connsiteX298" fmla="*/ 7863 w 10000"/>
                <a:gd name="connsiteY298" fmla="*/ 6984 h 10000"/>
                <a:gd name="connsiteX299" fmla="*/ 7863 w 10000"/>
                <a:gd name="connsiteY299" fmla="*/ 7085 h 10000"/>
                <a:gd name="connsiteX300" fmla="*/ 7911 w 10000"/>
                <a:gd name="connsiteY300" fmla="*/ 7101 h 10000"/>
                <a:gd name="connsiteX301" fmla="*/ 7992 w 10000"/>
                <a:gd name="connsiteY301" fmla="*/ 7220 h 10000"/>
                <a:gd name="connsiteX302" fmla="*/ 8050 w 10000"/>
                <a:gd name="connsiteY302" fmla="*/ 7229 h 10000"/>
                <a:gd name="connsiteX303" fmla="*/ 8015 w 10000"/>
                <a:gd name="connsiteY303" fmla="*/ 7296 h 10000"/>
                <a:gd name="connsiteX304" fmla="*/ 8110 w 10000"/>
                <a:gd name="connsiteY304" fmla="*/ 7447 h 10000"/>
                <a:gd name="connsiteX305" fmla="*/ 8110 w 10000"/>
                <a:gd name="connsiteY305" fmla="*/ 7522 h 10000"/>
                <a:gd name="connsiteX306" fmla="*/ 8159 w 10000"/>
                <a:gd name="connsiteY306" fmla="*/ 7608 h 10000"/>
                <a:gd name="connsiteX307" fmla="*/ 8085 w 10000"/>
                <a:gd name="connsiteY307" fmla="*/ 7674 h 10000"/>
                <a:gd name="connsiteX308" fmla="*/ 8004 w 10000"/>
                <a:gd name="connsiteY308" fmla="*/ 7666 h 10000"/>
                <a:gd name="connsiteX309" fmla="*/ 8004 w 10000"/>
                <a:gd name="connsiteY309" fmla="*/ 7709 h 10000"/>
                <a:gd name="connsiteX310" fmla="*/ 8085 w 10000"/>
                <a:gd name="connsiteY310" fmla="*/ 7758 h 10000"/>
                <a:gd name="connsiteX311" fmla="*/ 8122 w 10000"/>
                <a:gd name="connsiteY311" fmla="*/ 7725 h 10000"/>
                <a:gd name="connsiteX312" fmla="*/ 8193 w 10000"/>
                <a:gd name="connsiteY312" fmla="*/ 7800 h 10000"/>
                <a:gd name="connsiteX313" fmla="*/ 8277 w 10000"/>
                <a:gd name="connsiteY313" fmla="*/ 7800 h 10000"/>
                <a:gd name="connsiteX314" fmla="*/ 8226 w 10000"/>
                <a:gd name="connsiteY314" fmla="*/ 8012 h 10000"/>
                <a:gd name="connsiteX315" fmla="*/ 8193 w 10000"/>
                <a:gd name="connsiteY315" fmla="*/ 8054 h 10000"/>
                <a:gd name="connsiteX316" fmla="*/ 8085 w 10000"/>
                <a:gd name="connsiteY316" fmla="*/ 8037 h 10000"/>
                <a:gd name="connsiteX317" fmla="*/ 7957 w 10000"/>
                <a:gd name="connsiteY317" fmla="*/ 8062 h 10000"/>
                <a:gd name="connsiteX318" fmla="*/ 7911 w 10000"/>
                <a:gd name="connsiteY318" fmla="*/ 8112 h 10000"/>
                <a:gd name="connsiteX319" fmla="*/ 7899 w 10000"/>
                <a:gd name="connsiteY319" fmla="*/ 8163 h 10000"/>
                <a:gd name="connsiteX320" fmla="*/ 7818 w 10000"/>
                <a:gd name="connsiteY320" fmla="*/ 8220 h 10000"/>
                <a:gd name="connsiteX321" fmla="*/ 7687 w 10000"/>
                <a:gd name="connsiteY321" fmla="*/ 8230 h 10000"/>
                <a:gd name="connsiteX322" fmla="*/ 7661 w 10000"/>
                <a:gd name="connsiteY322" fmla="*/ 8255 h 10000"/>
                <a:gd name="connsiteX323" fmla="*/ 7578 w 10000"/>
                <a:gd name="connsiteY323" fmla="*/ 8212 h 10000"/>
                <a:gd name="connsiteX324" fmla="*/ 7499 w 10000"/>
                <a:gd name="connsiteY324" fmla="*/ 8220 h 10000"/>
                <a:gd name="connsiteX325" fmla="*/ 7449 w 10000"/>
                <a:gd name="connsiteY325" fmla="*/ 8188 h 10000"/>
                <a:gd name="connsiteX326" fmla="*/ 7345 w 10000"/>
                <a:gd name="connsiteY326" fmla="*/ 8171 h 10000"/>
                <a:gd name="connsiteX327" fmla="*/ 7368 w 10000"/>
                <a:gd name="connsiteY327" fmla="*/ 8230 h 10000"/>
                <a:gd name="connsiteX328" fmla="*/ 7319 w 10000"/>
                <a:gd name="connsiteY328" fmla="*/ 8289 h 10000"/>
                <a:gd name="connsiteX329" fmla="*/ 7143 w 10000"/>
                <a:gd name="connsiteY329" fmla="*/ 8281 h 10000"/>
                <a:gd name="connsiteX330" fmla="*/ 7085 w 10000"/>
                <a:gd name="connsiteY330" fmla="*/ 8255 h 10000"/>
                <a:gd name="connsiteX331" fmla="*/ 6990 w 10000"/>
                <a:gd name="connsiteY331" fmla="*/ 8281 h 10000"/>
                <a:gd name="connsiteX332" fmla="*/ 6977 w 10000"/>
                <a:gd name="connsiteY332" fmla="*/ 8364 h 10000"/>
                <a:gd name="connsiteX333" fmla="*/ 6799 w 10000"/>
                <a:gd name="connsiteY333" fmla="*/ 8458 h 10000"/>
                <a:gd name="connsiteX334" fmla="*/ 6741 w 10000"/>
                <a:gd name="connsiteY334" fmla="*/ 8407 h 10000"/>
                <a:gd name="connsiteX335" fmla="*/ 6613 w 10000"/>
                <a:gd name="connsiteY335" fmla="*/ 8431 h 10000"/>
                <a:gd name="connsiteX336" fmla="*/ 6530 w 10000"/>
                <a:gd name="connsiteY336" fmla="*/ 8458 h 10000"/>
                <a:gd name="connsiteX337" fmla="*/ 6518 w 10000"/>
                <a:gd name="connsiteY337" fmla="*/ 8498 h 10000"/>
                <a:gd name="connsiteX338" fmla="*/ 6336 w 10000"/>
                <a:gd name="connsiteY338" fmla="*/ 8591 h 10000"/>
                <a:gd name="connsiteX339" fmla="*/ 6236 w 10000"/>
                <a:gd name="connsiteY339" fmla="*/ 8574 h 10000"/>
                <a:gd name="connsiteX340" fmla="*/ 6128 w 10000"/>
                <a:gd name="connsiteY340" fmla="*/ 8607 h 10000"/>
                <a:gd name="connsiteX341" fmla="*/ 6045 w 10000"/>
                <a:gd name="connsiteY341" fmla="*/ 8660 h 10000"/>
                <a:gd name="connsiteX342" fmla="*/ 5927 w 10000"/>
                <a:gd name="connsiteY342" fmla="*/ 8693 h 10000"/>
                <a:gd name="connsiteX343" fmla="*/ 5936 w 10000"/>
                <a:gd name="connsiteY343" fmla="*/ 8742 h 10000"/>
                <a:gd name="connsiteX344" fmla="*/ 5834 w 10000"/>
                <a:gd name="connsiteY344" fmla="*/ 8776 h 10000"/>
                <a:gd name="connsiteX345" fmla="*/ 5677 w 10000"/>
                <a:gd name="connsiteY345" fmla="*/ 8920 h 10000"/>
                <a:gd name="connsiteX346" fmla="*/ 5656 w 10000"/>
                <a:gd name="connsiteY346" fmla="*/ 8980 h 10000"/>
                <a:gd name="connsiteX347" fmla="*/ 5607 w 10000"/>
                <a:gd name="connsiteY347" fmla="*/ 8962 h 10000"/>
                <a:gd name="connsiteX348" fmla="*/ 5631 w 10000"/>
                <a:gd name="connsiteY348" fmla="*/ 8920 h 10000"/>
                <a:gd name="connsiteX349" fmla="*/ 5478 w 10000"/>
                <a:gd name="connsiteY349" fmla="*/ 8702 h 10000"/>
                <a:gd name="connsiteX350" fmla="*/ 5478 w 10000"/>
                <a:gd name="connsiteY350" fmla="*/ 8616 h 10000"/>
                <a:gd name="connsiteX351" fmla="*/ 5410 w 10000"/>
                <a:gd name="connsiteY351" fmla="*/ 8616 h 10000"/>
                <a:gd name="connsiteX352" fmla="*/ 5191 w 10000"/>
                <a:gd name="connsiteY352" fmla="*/ 8533 h 10000"/>
                <a:gd name="connsiteX353" fmla="*/ 5066 w 10000"/>
                <a:gd name="connsiteY353" fmla="*/ 8574 h 10000"/>
                <a:gd name="connsiteX354" fmla="*/ 5029 w 10000"/>
                <a:gd name="connsiteY354" fmla="*/ 8625 h 10000"/>
                <a:gd name="connsiteX355" fmla="*/ 5122 w 10000"/>
                <a:gd name="connsiteY355" fmla="*/ 8684 h 10000"/>
                <a:gd name="connsiteX356" fmla="*/ 5145 w 10000"/>
                <a:gd name="connsiteY356" fmla="*/ 8734 h 10000"/>
                <a:gd name="connsiteX357" fmla="*/ 5087 w 10000"/>
                <a:gd name="connsiteY357" fmla="*/ 8785 h 10000"/>
                <a:gd name="connsiteX358" fmla="*/ 5100 w 10000"/>
                <a:gd name="connsiteY358" fmla="*/ 8826 h 10000"/>
                <a:gd name="connsiteX359" fmla="*/ 5077 w 10000"/>
                <a:gd name="connsiteY359" fmla="*/ 8912 h 10000"/>
                <a:gd name="connsiteX360" fmla="*/ 5087 w 10000"/>
                <a:gd name="connsiteY360" fmla="*/ 8996 h 10000"/>
                <a:gd name="connsiteX361" fmla="*/ 5159 w 10000"/>
                <a:gd name="connsiteY361" fmla="*/ 9130 h 10000"/>
                <a:gd name="connsiteX362" fmla="*/ 5087 w 10000"/>
                <a:gd name="connsiteY362" fmla="*/ 9179 h 10000"/>
                <a:gd name="connsiteX363" fmla="*/ 5100 w 10000"/>
                <a:gd name="connsiteY363" fmla="*/ 9224 h 10000"/>
                <a:gd name="connsiteX364" fmla="*/ 5040 w 10000"/>
                <a:gd name="connsiteY364" fmla="*/ 9240 h 10000"/>
                <a:gd name="connsiteX365" fmla="*/ 5006 w 10000"/>
                <a:gd name="connsiteY365" fmla="*/ 9265 h 10000"/>
                <a:gd name="connsiteX366" fmla="*/ 4779 w 10000"/>
                <a:gd name="connsiteY366" fmla="*/ 9248 h 10000"/>
                <a:gd name="connsiteX367" fmla="*/ 4745 w 10000"/>
                <a:gd name="connsiteY367" fmla="*/ 9197 h 10000"/>
                <a:gd name="connsiteX368" fmla="*/ 4673 w 10000"/>
                <a:gd name="connsiteY368" fmla="*/ 9232 h 10000"/>
                <a:gd name="connsiteX369" fmla="*/ 4522 w 10000"/>
                <a:gd name="connsiteY369" fmla="*/ 9214 h 10000"/>
                <a:gd name="connsiteX370" fmla="*/ 4416 w 10000"/>
                <a:gd name="connsiteY370" fmla="*/ 9240 h 10000"/>
                <a:gd name="connsiteX371" fmla="*/ 4354 w 10000"/>
                <a:gd name="connsiteY371" fmla="*/ 9062 h 10000"/>
                <a:gd name="connsiteX372" fmla="*/ 4295 w 10000"/>
                <a:gd name="connsiteY372" fmla="*/ 9055 h 10000"/>
                <a:gd name="connsiteX373" fmla="*/ 4224 w 10000"/>
                <a:gd name="connsiteY373" fmla="*/ 8945 h 10000"/>
                <a:gd name="connsiteX374" fmla="*/ 4263 w 10000"/>
                <a:gd name="connsiteY374" fmla="*/ 8895 h 10000"/>
                <a:gd name="connsiteX375" fmla="*/ 4344 w 10000"/>
                <a:gd name="connsiteY375" fmla="*/ 8920 h 10000"/>
                <a:gd name="connsiteX376" fmla="*/ 4381 w 10000"/>
                <a:gd name="connsiteY376" fmla="*/ 8860 h 10000"/>
                <a:gd name="connsiteX377" fmla="*/ 4323 w 10000"/>
                <a:gd name="connsiteY377" fmla="*/ 8818 h 10000"/>
                <a:gd name="connsiteX378" fmla="*/ 4354 w 10000"/>
                <a:gd name="connsiteY378" fmla="*/ 8776 h 10000"/>
                <a:gd name="connsiteX379" fmla="*/ 4203 w 10000"/>
                <a:gd name="connsiteY379" fmla="*/ 8693 h 10000"/>
                <a:gd name="connsiteX380" fmla="*/ 4213 w 10000"/>
                <a:gd name="connsiteY380" fmla="*/ 8650 h 10000"/>
                <a:gd name="connsiteX381" fmla="*/ 4120 w 10000"/>
                <a:gd name="connsiteY381" fmla="*/ 8607 h 10000"/>
                <a:gd name="connsiteX382" fmla="*/ 4178 w 10000"/>
                <a:gd name="connsiteY382" fmla="*/ 8559 h 10000"/>
                <a:gd name="connsiteX383" fmla="*/ 4154 w 10000"/>
                <a:gd name="connsiteY383" fmla="*/ 8498 h 10000"/>
                <a:gd name="connsiteX384" fmla="*/ 4048 w 10000"/>
                <a:gd name="connsiteY384" fmla="*/ 8407 h 10000"/>
                <a:gd name="connsiteX385" fmla="*/ 3979 w 10000"/>
                <a:gd name="connsiteY385" fmla="*/ 8329 h 10000"/>
                <a:gd name="connsiteX386" fmla="*/ 3837 w 10000"/>
                <a:gd name="connsiteY386" fmla="*/ 8364 h 10000"/>
                <a:gd name="connsiteX387" fmla="*/ 3756 w 10000"/>
                <a:gd name="connsiteY387" fmla="*/ 8356 h 10000"/>
                <a:gd name="connsiteX388" fmla="*/ 3708 w 10000"/>
                <a:gd name="connsiteY388" fmla="*/ 8431 h 10000"/>
                <a:gd name="connsiteX389" fmla="*/ 3544 w 10000"/>
                <a:gd name="connsiteY389" fmla="*/ 8440 h 10000"/>
                <a:gd name="connsiteX390" fmla="*/ 3482 w 10000"/>
                <a:gd name="connsiteY390" fmla="*/ 8431 h 10000"/>
                <a:gd name="connsiteX391" fmla="*/ 3573 w 10000"/>
                <a:gd name="connsiteY391" fmla="*/ 8013 h 10000"/>
                <a:gd name="connsiteX0" fmla="*/ 2786 w 10000"/>
                <a:gd name="connsiteY0" fmla="*/ 807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4804 w 10000"/>
                <a:gd name="connsiteY63" fmla="*/ 5334 h 10000"/>
                <a:gd name="connsiteX64" fmla="*/ 4876 w 10000"/>
                <a:gd name="connsiteY64" fmla="*/ 5327 h 10000"/>
                <a:gd name="connsiteX65" fmla="*/ 4957 w 10000"/>
                <a:gd name="connsiteY65" fmla="*/ 5401 h 10000"/>
                <a:gd name="connsiteX66" fmla="*/ 5050 w 10000"/>
                <a:gd name="connsiteY66" fmla="*/ 5393 h 10000"/>
                <a:gd name="connsiteX67" fmla="*/ 5135 w 10000"/>
                <a:gd name="connsiteY67" fmla="*/ 5427 h 10000"/>
                <a:gd name="connsiteX68" fmla="*/ 5170 w 10000"/>
                <a:gd name="connsiteY68" fmla="*/ 5401 h 10000"/>
                <a:gd name="connsiteX69" fmla="*/ 4438 w 10000"/>
                <a:gd name="connsiteY69" fmla="*/ 5883 h 10000"/>
                <a:gd name="connsiteX70" fmla="*/ 3897 w 10000"/>
                <a:gd name="connsiteY70" fmla="*/ 5893 h 10000"/>
                <a:gd name="connsiteX71" fmla="*/ 2294 w 10000"/>
                <a:gd name="connsiteY71" fmla="*/ 7765 h 10000"/>
                <a:gd name="connsiteX72" fmla="*/ 3573 w 10000"/>
                <a:gd name="connsiteY72" fmla="*/ 7978 h 10000"/>
                <a:gd name="connsiteX73" fmla="*/ 5536 w 10000"/>
                <a:gd name="connsiteY73" fmla="*/ 5351 h 10000"/>
                <a:gd name="connsiteX74" fmla="*/ 5536 w 10000"/>
                <a:gd name="connsiteY74" fmla="*/ 5209 h 10000"/>
                <a:gd name="connsiteX75" fmla="*/ 5492 w 10000"/>
                <a:gd name="connsiteY75" fmla="*/ 5192 h 10000"/>
                <a:gd name="connsiteX76" fmla="*/ 5455 w 10000"/>
                <a:gd name="connsiteY76" fmla="*/ 5091 h 10000"/>
                <a:gd name="connsiteX77" fmla="*/ 5385 w 10000"/>
                <a:gd name="connsiteY77" fmla="*/ 4990 h 10000"/>
                <a:gd name="connsiteX78" fmla="*/ 5276 w 10000"/>
                <a:gd name="connsiteY78" fmla="*/ 4948 h 10000"/>
                <a:gd name="connsiteX79" fmla="*/ 5263 w 10000"/>
                <a:gd name="connsiteY79" fmla="*/ 4899 h 10000"/>
                <a:gd name="connsiteX80" fmla="*/ 5112 w 10000"/>
                <a:gd name="connsiteY80" fmla="*/ 4806 h 10000"/>
                <a:gd name="connsiteX81" fmla="*/ 5122 w 10000"/>
                <a:gd name="connsiteY81" fmla="*/ 4770 h 10000"/>
                <a:gd name="connsiteX82" fmla="*/ 4971 w 10000"/>
                <a:gd name="connsiteY82" fmla="*/ 4722 h 10000"/>
                <a:gd name="connsiteX83" fmla="*/ 4957 w 10000"/>
                <a:gd name="connsiteY83" fmla="*/ 4627 h 10000"/>
                <a:gd name="connsiteX84" fmla="*/ 4700 w 10000"/>
                <a:gd name="connsiteY84" fmla="*/ 4544 h 10000"/>
                <a:gd name="connsiteX85" fmla="*/ 4555 w 10000"/>
                <a:gd name="connsiteY85" fmla="*/ 4368 h 10000"/>
                <a:gd name="connsiteX86" fmla="*/ 4344 w 10000"/>
                <a:gd name="connsiteY86" fmla="*/ 4360 h 10000"/>
                <a:gd name="connsiteX87" fmla="*/ 4272 w 10000"/>
                <a:gd name="connsiteY87" fmla="*/ 4325 h 10000"/>
                <a:gd name="connsiteX88" fmla="*/ 4169 w 10000"/>
                <a:gd name="connsiteY88" fmla="*/ 4350 h 10000"/>
                <a:gd name="connsiteX89" fmla="*/ 4002 w 10000"/>
                <a:gd name="connsiteY89" fmla="*/ 4350 h 10000"/>
                <a:gd name="connsiteX90" fmla="*/ 3764 w 10000"/>
                <a:gd name="connsiteY90" fmla="*/ 4552 h 10000"/>
                <a:gd name="connsiteX91" fmla="*/ 3685 w 10000"/>
                <a:gd name="connsiteY91" fmla="*/ 4646 h 10000"/>
                <a:gd name="connsiteX92" fmla="*/ 3472 w 10000"/>
                <a:gd name="connsiteY92" fmla="*/ 4501 h 10000"/>
                <a:gd name="connsiteX93" fmla="*/ 3319 w 10000"/>
                <a:gd name="connsiteY93" fmla="*/ 4442 h 10000"/>
                <a:gd name="connsiteX94" fmla="*/ 3164 w 10000"/>
                <a:gd name="connsiteY94" fmla="*/ 4450 h 10000"/>
                <a:gd name="connsiteX95" fmla="*/ 3010 w 10000"/>
                <a:gd name="connsiteY95" fmla="*/ 4492 h 10000"/>
                <a:gd name="connsiteX96" fmla="*/ 2882 w 10000"/>
                <a:gd name="connsiteY96" fmla="*/ 4460 h 10000"/>
                <a:gd name="connsiteX97" fmla="*/ 2762 w 10000"/>
                <a:gd name="connsiteY97" fmla="*/ 4509 h 10000"/>
                <a:gd name="connsiteX98" fmla="*/ 2646 w 10000"/>
                <a:gd name="connsiteY98" fmla="*/ 4610 h 10000"/>
                <a:gd name="connsiteX99" fmla="*/ 2373 w 10000"/>
                <a:gd name="connsiteY99" fmla="*/ 4426 h 10000"/>
                <a:gd name="connsiteX100" fmla="*/ 2338 w 10000"/>
                <a:gd name="connsiteY100" fmla="*/ 4239 h 10000"/>
                <a:gd name="connsiteX101" fmla="*/ 2551 w 10000"/>
                <a:gd name="connsiteY101" fmla="*/ 4165 h 10000"/>
                <a:gd name="connsiteX102" fmla="*/ 2538 w 10000"/>
                <a:gd name="connsiteY102" fmla="*/ 3963 h 10000"/>
                <a:gd name="connsiteX103" fmla="*/ 2739 w 10000"/>
                <a:gd name="connsiteY103" fmla="*/ 3728 h 10000"/>
                <a:gd name="connsiteX104" fmla="*/ 2718 w 10000"/>
                <a:gd name="connsiteY104" fmla="*/ 3685 h 10000"/>
                <a:gd name="connsiteX105" fmla="*/ 3199 w 10000"/>
                <a:gd name="connsiteY105" fmla="*/ 2912 h 10000"/>
                <a:gd name="connsiteX106" fmla="*/ 3460 w 10000"/>
                <a:gd name="connsiteY106" fmla="*/ 3030 h 10000"/>
                <a:gd name="connsiteX107" fmla="*/ 3613 w 10000"/>
                <a:gd name="connsiteY107" fmla="*/ 3080 h 10000"/>
                <a:gd name="connsiteX108" fmla="*/ 3764 w 10000"/>
                <a:gd name="connsiteY108" fmla="*/ 3080 h 10000"/>
                <a:gd name="connsiteX109" fmla="*/ 4002 w 10000"/>
                <a:gd name="connsiteY109" fmla="*/ 3174 h 10000"/>
                <a:gd name="connsiteX110" fmla="*/ 4037 w 10000"/>
                <a:gd name="connsiteY110" fmla="*/ 3113 h 10000"/>
                <a:gd name="connsiteX111" fmla="*/ 4192 w 10000"/>
                <a:gd name="connsiteY111" fmla="*/ 3097 h 10000"/>
                <a:gd name="connsiteX112" fmla="*/ 4323 w 10000"/>
                <a:gd name="connsiteY112" fmla="*/ 2997 h 10000"/>
                <a:gd name="connsiteX113" fmla="*/ 4485 w 10000"/>
                <a:gd name="connsiteY113" fmla="*/ 2920 h 10000"/>
                <a:gd name="connsiteX114" fmla="*/ 4555 w 10000"/>
                <a:gd name="connsiteY114" fmla="*/ 2843 h 10000"/>
                <a:gd name="connsiteX115" fmla="*/ 4804 w 10000"/>
                <a:gd name="connsiteY115" fmla="*/ 2793 h 10000"/>
                <a:gd name="connsiteX116" fmla="*/ 4936 w 10000"/>
                <a:gd name="connsiteY116" fmla="*/ 2800 h 10000"/>
                <a:gd name="connsiteX117" fmla="*/ 5040 w 10000"/>
                <a:gd name="connsiteY117" fmla="*/ 2726 h 10000"/>
                <a:gd name="connsiteX118" fmla="*/ 5122 w 10000"/>
                <a:gd name="connsiteY118" fmla="*/ 2624 h 10000"/>
                <a:gd name="connsiteX119" fmla="*/ 5087 w 10000"/>
                <a:gd name="connsiteY119" fmla="*/ 2608 h 10000"/>
                <a:gd name="connsiteX120" fmla="*/ 5122 w 10000"/>
                <a:gd name="connsiteY120" fmla="*/ 2499 h 10000"/>
                <a:gd name="connsiteX121" fmla="*/ 4982 w 10000"/>
                <a:gd name="connsiteY121" fmla="*/ 2499 h 10000"/>
                <a:gd name="connsiteX122" fmla="*/ 5050 w 10000"/>
                <a:gd name="connsiteY122" fmla="*/ 2407 h 10000"/>
                <a:gd name="connsiteX123" fmla="*/ 5066 w 10000"/>
                <a:gd name="connsiteY123" fmla="*/ 2297 h 10000"/>
                <a:gd name="connsiteX124" fmla="*/ 5122 w 10000"/>
                <a:gd name="connsiteY124" fmla="*/ 2271 h 10000"/>
                <a:gd name="connsiteX125" fmla="*/ 5228 w 10000"/>
                <a:gd name="connsiteY125" fmla="*/ 2163 h 10000"/>
                <a:gd name="connsiteX126" fmla="*/ 5216 w 10000"/>
                <a:gd name="connsiteY126" fmla="*/ 2078 h 10000"/>
                <a:gd name="connsiteX127" fmla="*/ 5304 w 10000"/>
                <a:gd name="connsiteY127" fmla="*/ 1984 h 10000"/>
                <a:gd name="connsiteX128" fmla="*/ 5397 w 10000"/>
                <a:gd name="connsiteY128" fmla="*/ 1927 h 10000"/>
                <a:gd name="connsiteX129" fmla="*/ 5432 w 10000"/>
                <a:gd name="connsiteY129" fmla="*/ 1827 h 10000"/>
                <a:gd name="connsiteX130" fmla="*/ 5420 w 10000"/>
                <a:gd name="connsiteY130" fmla="*/ 1793 h 10000"/>
                <a:gd name="connsiteX131" fmla="*/ 5503 w 10000"/>
                <a:gd name="connsiteY131" fmla="*/ 1725 h 10000"/>
                <a:gd name="connsiteX132" fmla="*/ 5621 w 10000"/>
                <a:gd name="connsiteY132" fmla="*/ 1523 h 10000"/>
                <a:gd name="connsiteX133" fmla="*/ 5656 w 10000"/>
                <a:gd name="connsiteY133" fmla="*/ 1405 h 10000"/>
                <a:gd name="connsiteX134" fmla="*/ 5716 w 10000"/>
                <a:gd name="connsiteY134" fmla="*/ 1413 h 10000"/>
                <a:gd name="connsiteX135" fmla="*/ 5878 w 10000"/>
                <a:gd name="connsiteY135" fmla="*/ 1280 h 10000"/>
                <a:gd name="connsiteX136" fmla="*/ 6067 w 10000"/>
                <a:gd name="connsiteY136" fmla="*/ 1202 h 10000"/>
                <a:gd name="connsiteX137" fmla="*/ 6089 w 10000"/>
                <a:gd name="connsiteY137" fmla="*/ 1111 h 10000"/>
                <a:gd name="connsiteX138" fmla="*/ 6163 w 10000"/>
                <a:gd name="connsiteY138" fmla="*/ 1011 h 10000"/>
                <a:gd name="connsiteX139" fmla="*/ 6139 w 10000"/>
                <a:gd name="connsiteY139" fmla="*/ 933 h 10000"/>
                <a:gd name="connsiteX140" fmla="*/ 6045 w 10000"/>
                <a:gd name="connsiteY140" fmla="*/ 867 h 10000"/>
                <a:gd name="connsiteX141" fmla="*/ 6089 w 10000"/>
                <a:gd name="connsiteY141" fmla="*/ 782 h 10000"/>
                <a:gd name="connsiteX142" fmla="*/ 6089 w 10000"/>
                <a:gd name="connsiteY142" fmla="*/ 680 h 10000"/>
                <a:gd name="connsiteX143" fmla="*/ 5915 w 10000"/>
                <a:gd name="connsiteY143" fmla="*/ 598 h 10000"/>
                <a:gd name="connsiteX144" fmla="*/ 5739 w 10000"/>
                <a:gd name="connsiteY144" fmla="*/ 646 h 10000"/>
                <a:gd name="connsiteX145" fmla="*/ 5656 w 10000"/>
                <a:gd name="connsiteY145" fmla="*/ 646 h 10000"/>
                <a:gd name="connsiteX146" fmla="*/ 5621 w 10000"/>
                <a:gd name="connsiteY146" fmla="*/ 589 h 10000"/>
                <a:gd name="connsiteX147" fmla="*/ 5621 w 10000"/>
                <a:gd name="connsiteY147" fmla="*/ 481 h 10000"/>
                <a:gd name="connsiteX148" fmla="*/ 5845 w 10000"/>
                <a:gd name="connsiteY148" fmla="*/ 368 h 10000"/>
                <a:gd name="connsiteX149" fmla="*/ 5915 w 10000"/>
                <a:gd name="connsiteY149" fmla="*/ 278 h 10000"/>
                <a:gd name="connsiteX150" fmla="*/ 6056 w 10000"/>
                <a:gd name="connsiteY150" fmla="*/ 202 h 10000"/>
                <a:gd name="connsiteX151" fmla="*/ 6186 w 10000"/>
                <a:gd name="connsiteY151" fmla="*/ 60 h 10000"/>
                <a:gd name="connsiteX152" fmla="*/ 6280 w 10000"/>
                <a:gd name="connsiteY152" fmla="*/ 33 h 10000"/>
                <a:gd name="connsiteX153" fmla="*/ 6410 w 10000"/>
                <a:gd name="connsiteY153" fmla="*/ 49 h 10000"/>
                <a:gd name="connsiteX154" fmla="*/ 6683 w 10000"/>
                <a:gd name="connsiteY154" fmla="*/ 0 h 10000"/>
                <a:gd name="connsiteX155" fmla="*/ 6812 w 10000"/>
                <a:gd name="connsiteY155" fmla="*/ 83 h 10000"/>
                <a:gd name="connsiteX156" fmla="*/ 6799 w 10000"/>
                <a:gd name="connsiteY156" fmla="*/ 144 h 10000"/>
                <a:gd name="connsiteX157" fmla="*/ 6861 w 10000"/>
                <a:gd name="connsiteY157" fmla="*/ 170 h 10000"/>
                <a:gd name="connsiteX158" fmla="*/ 6905 w 10000"/>
                <a:gd name="connsiteY158" fmla="*/ 227 h 10000"/>
                <a:gd name="connsiteX159" fmla="*/ 6835 w 10000"/>
                <a:gd name="connsiteY159" fmla="*/ 293 h 10000"/>
                <a:gd name="connsiteX160" fmla="*/ 6741 w 10000"/>
                <a:gd name="connsiteY160" fmla="*/ 447 h 10000"/>
                <a:gd name="connsiteX161" fmla="*/ 6590 w 10000"/>
                <a:gd name="connsiteY161" fmla="*/ 564 h 10000"/>
                <a:gd name="connsiteX162" fmla="*/ 6447 w 10000"/>
                <a:gd name="connsiteY162" fmla="*/ 631 h 10000"/>
                <a:gd name="connsiteX163" fmla="*/ 6555 w 10000"/>
                <a:gd name="connsiteY163" fmla="*/ 657 h 10000"/>
                <a:gd name="connsiteX164" fmla="*/ 6694 w 10000"/>
                <a:gd name="connsiteY164" fmla="*/ 759 h 10000"/>
                <a:gd name="connsiteX165" fmla="*/ 6789 w 10000"/>
                <a:gd name="connsiteY165" fmla="*/ 767 h 10000"/>
                <a:gd name="connsiteX166" fmla="*/ 6835 w 10000"/>
                <a:gd name="connsiteY166" fmla="*/ 875 h 10000"/>
                <a:gd name="connsiteX167" fmla="*/ 6928 w 10000"/>
                <a:gd name="connsiteY167" fmla="*/ 899 h 10000"/>
                <a:gd name="connsiteX168" fmla="*/ 7002 w 10000"/>
                <a:gd name="connsiteY168" fmla="*/ 890 h 10000"/>
                <a:gd name="connsiteX169" fmla="*/ 7143 w 10000"/>
                <a:gd name="connsiteY169" fmla="*/ 725 h 10000"/>
                <a:gd name="connsiteX170" fmla="*/ 7273 w 10000"/>
                <a:gd name="connsiteY170" fmla="*/ 742 h 10000"/>
                <a:gd name="connsiteX171" fmla="*/ 7294 w 10000"/>
                <a:gd name="connsiteY171" fmla="*/ 790 h 10000"/>
                <a:gd name="connsiteX172" fmla="*/ 7389 w 10000"/>
                <a:gd name="connsiteY172" fmla="*/ 850 h 10000"/>
                <a:gd name="connsiteX173" fmla="*/ 7389 w 10000"/>
                <a:gd name="connsiteY173" fmla="*/ 890 h 10000"/>
                <a:gd name="connsiteX174" fmla="*/ 7472 w 10000"/>
                <a:gd name="connsiteY174" fmla="*/ 917 h 10000"/>
                <a:gd name="connsiteX175" fmla="*/ 7590 w 10000"/>
                <a:gd name="connsiteY175" fmla="*/ 917 h 10000"/>
                <a:gd name="connsiteX176" fmla="*/ 7603 w 10000"/>
                <a:gd name="connsiteY176" fmla="*/ 993 h 10000"/>
                <a:gd name="connsiteX177" fmla="*/ 7499 w 10000"/>
                <a:gd name="connsiteY177" fmla="*/ 1028 h 10000"/>
                <a:gd name="connsiteX178" fmla="*/ 7590 w 10000"/>
                <a:gd name="connsiteY178" fmla="*/ 1356 h 10000"/>
                <a:gd name="connsiteX179" fmla="*/ 7687 w 10000"/>
                <a:gd name="connsiteY179" fmla="*/ 1505 h 10000"/>
                <a:gd name="connsiteX180" fmla="*/ 7661 w 10000"/>
                <a:gd name="connsiteY180" fmla="*/ 1575 h 10000"/>
                <a:gd name="connsiteX181" fmla="*/ 7744 w 10000"/>
                <a:gd name="connsiteY181" fmla="*/ 1649 h 10000"/>
                <a:gd name="connsiteX182" fmla="*/ 7758 w 10000"/>
                <a:gd name="connsiteY182" fmla="*/ 1700 h 10000"/>
                <a:gd name="connsiteX183" fmla="*/ 7980 w 10000"/>
                <a:gd name="connsiteY183" fmla="*/ 1757 h 10000"/>
                <a:gd name="connsiteX184" fmla="*/ 8254 w 10000"/>
                <a:gd name="connsiteY184" fmla="*/ 1708 h 10000"/>
                <a:gd name="connsiteX185" fmla="*/ 8286 w 10000"/>
                <a:gd name="connsiteY185" fmla="*/ 1641 h 10000"/>
                <a:gd name="connsiteX186" fmla="*/ 8381 w 10000"/>
                <a:gd name="connsiteY186" fmla="*/ 1665 h 10000"/>
                <a:gd name="connsiteX187" fmla="*/ 8441 w 10000"/>
                <a:gd name="connsiteY187" fmla="*/ 1725 h 10000"/>
                <a:gd name="connsiteX188" fmla="*/ 8586 w 10000"/>
                <a:gd name="connsiteY188" fmla="*/ 1683 h 10000"/>
                <a:gd name="connsiteX189" fmla="*/ 8667 w 10000"/>
                <a:gd name="connsiteY189" fmla="*/ 1683 h 10000"/>
                <a:gd name="connsiteX190" fmla="*/ 8785 w 10000"/>
                <a:gd name="connsiteY190" fmla="*/ 1749 h 10000"/>
                <a:gd name="connsiteX191" fmla="*/ 8853 w 10000"/>
                <a:gd name="connsiteY191" fmla="*/ 1657 h 10000"/>
                <a:gd name="connsiteX192" fmla="*/ 8996 w 10000"/>
                <a:gd name="connsiteY192" fmla="*/ 1700 h 10000"/>
                <a:gd name="connsiteX193" fmla="*/ 9070 w 10000"/>
                <a:gd name="connsiteY193" fmla="*/ 1649 h 10000"/>
                <a:gd name="connsiteX194" fmla="*/ 9126 w 10000"/>
                <a:gd name="connsiteY194" fmla="*/ 1657 h 10000"/>
                <a:gd name="connsiteX195" fmla="*/ 9184 w 10000"/>
                <a:gd name="connsiteY195" fmla="*/ 1609 h 10000"/>
                <a:gd name="connsiteX196" fmla="*/ 9174 w 10000"/>
                <a:gd name="connsiteY196" fmla="*/ 1557 h 10000"/>
                <a:gd name="connsiteX197" fmla="*/ 9257 w 10000"/>
                <a:gd name="connsiteY197" fmla="*/ 1531 h 10000"/>
                <a:gd name="connsiteX198" fmla="*/ 9315 w 10000"/>
                <a:gd name="connsiteY198" fmla="*/ 1447 h 10000"/>
                <a:gd name="connsiteX199" fmla="*/ 9484 w 10000"/>
                <a:gd name="connsiteY199" fmla="*/ 1456 h 10000"/>
                <a:gd name="connsiteX200" fmla="*/ 9729 w 10000"/>
                <a:gd name="connsiteY200" fmla="*/ 1700 h 10000"/>
                <a:gd name="connsiteX201" fmla="*/ 9775 w 10000"/>
                <a:gd name="connsiteY201" fmla="*/ 1784 h 10000"/>
                <a:gd name="connsiteX202" fmla="*/ 9942 w 10000"/>
                <a:gd name="connsiteY202" fmla="*/ 1894 h 10000"/>
                <a:gd name="connsiteX203" fmla="*/ 10000 w 10000"/>
                <a:gd name="connsiteY203" fmla="*/ 1994 h 10000"/>
                <a:gd name="connsiteX204" fmla="*/ 9870 w 10000"/>
                <a:gd name="connsiteY204" fmla="*/ 2130 h 10000"/>
                <a:gd name="connsiteX205" fmla="*/ 9775 w 10000"/>
                <a:gd name="connsiteY205" fmla="*/ 2180 h 10000"/>
                <a:gd name="connsiteX206" fmla="*/ 9824 w 10000"/>
                <a:gd name="connsiteY206" fmla="*/ 2323 h 10000"/>
                <a:gd name="connsiteX207" fmla="*/ 9679 w 10000"/>
                <a:gd name="connsiteY207" fmla="*/ 2433 h 10000"/>
                <a:gd name="connsiteX208" fmla="*/ 9598 w 10000"/>
                <a:gd name="connsiteY208" fmla="*/ 2458 h 10000"/>
                <a:gd name="connsiteX209" fmla="*/ 9598 w 10000"/>
                <a:gd name="connsiteY209" fmla="*/ 2533 h 10000"/>
                <a:gd name="connsiteX210" fmla="*/ 9493 w 10000"/>
                <a:gd name="connsiteY210" fmla="*/ 2677 h 10000"/>
                <a:gd name="connsiteX211" fmla="*/ 9422 w 10000"/>
                <a:gd name="connsiteY211" fmla="*/ 2685 h 10000"/>
                <a:gd name="connsiteX212" fmla="*/ 9435 w 10000"/>
                <a:gd name="connsiteY212" fmla="*/ 2785 h 10000"/>
                <a:gd name="connsiteX213" fmla="*/ 9371 w 10000"/>
                <a:gd name="connsiteY213" fmla="*/ 2860 h 10000"/>
                <a:gd name="connsiteX214" fmla="*/ 9389 w 10000"/>
                <a:gd name="connsiteY214" fmla="*/ 3198 h 10000"/>
                <a:gd name="connsiteX215" fmla="*/ 9422 w 10000"/>
                <a:gd name="connsiteY215" fmla="*/ 3223 h 10000"/>
                <a:gd name="connsiteX216" fmla="*/ 9410 w 10000"/>
                <a:gd name="connsiteY216" fmla="*/ 3333 h 10000"/>
                <a:gd name="connsiteX217" fmla="*/ 9389 w 10000"/>
                <a:gd name="connsiteY217" fmla="*/ 3433 h 10000"/>
                <a:gd name="connsiteX218" fmla="*/ 9304 w 10000"/>
                <a:gd name="connsiteY218" fmla="*/ 3483 h 10000"/>
                <a:gd name="connsiteX219" fmla="*/ 9151 w 10000"/>
                <a:gd name="connsiteY219" fmla="*/ 3442 h 10000"/>
                <a:gd name="connsiteX220" fmla="*/ 9081 w 10000"/>
                <a:gd name="connsiteY220" fmla="*/ 3501 h 10000"/>
                <a:gd name="connsiteX221" fmla="*/ 9091 w 10000"/>
                <a:gd name="connsiteY221" fmla="*/ 3551 h 10000"/>
                <a:gd name="connsiteX222" fmla="*/ 9042 w 10000"/>
                <a:gd name="connsiteY222" fmla="*/ 3651 h 10000"/>
                <a:gd name="connsiteX223" fmla="*/ 8961 w 10000"/>
                <a:gd name="connsiteY223" fmla="*/ 3720 h 10000"/>
                <a:gd name="connsiteX224" fmla="*/ 8938 w 10000"/>
                <a:gd name="connsiteY224" fmla="*/ 3838 h 10000"/>
                <a:gd name="connsiteX225" fmla="*/ 8880 w 10000"/>
                <a:gd name="connsiteY225" fmla="*/ 3939 h 10000"/>
                <a:gd name="connsiteX226" fmla="*/ 8890 w 10000"/>
                <a:gd name="connsiteY226" fmla="*/ 4006 h 10000"/>
                <a:gd name="connsiteX227" fmla="*/ 8867 w 10000"/>
                <a:gd name="connsiteY227" fmla="*/ 4074 h 10000"/>
                <a:gd name="connsiteX228" fmla="*/ 8913 w 10000"/>
                <a:gd name="connsiteY228" fmla="*/ 4132 h 10000"/>
                <a:gd name="connsiteX229" fmla="*/ 8843 w 10000"/>
                <a:gd name="connsiteY229" fmla="*/ 4224 h 10000"/>
                <a:gd name="connsiteX230" fmla="*/ 8726 w 10000"/>
                <a:gd name="connsiteY230" fmla="*/ 4082 h 10000"/>
                <a:gd name="connsiteX231" fmla="*/ 8726 w 10000"/>
                <a:gd name="connsiteY231" fmla="*/ 3972 h 10000"/>
                <a:gd name="connsiteX232" fmla="*/ 8691 w 10000"/>
                <a:gd name="connsiteY232" fmla="*/ 3955 h 10000"/>
                <a:gd name="connsiteX233" fmla="*/ 8547 w 10000"/>
                <a:gd name="connsiteY233" fmla="*/ 4030 h 10000"/>
                <a:gd name="connsiteX234" fmla="*/ 8323 w 10000"/>
                <a:gd name="connsiteY234" fmla="*/ 4207 h 10000"/>
                <a:gd name="connsiteX235" fmla="*/ 8193 w 10000"/>
                <a:gd name="connsiteY235" fmla="*/ 4334 h 10000"/>
                <a:gd name="connsiteX236" fmla="*/ 7992 w 10000"/>
                <a:gd name="connsiteY236" fmla="*/ 4401 h 10000"/>
                <a:gd name="connsiteX237" fmla="*/ 7920 w 10000"/>
                <a:gd name="connsiteY237" fmla="*/ 4501 h 10000"/>
                <a:gd name="connsiteX238" fmla="*/ 7863 w 10000"/>
                <a:gd name="connsiteY238" fmla="*/ 4535 h 10000"/>
                <a:gd name="connsiteX239" fmla="*/ 7638 w 10000"/>
                <a:gd name="connsiteY239" fmla="*/ 4627 h 10000"/>
                <a:gd name="connsiteX240" fmla="*/ 7449 w 10000"/>
                <a:gd name="connsiteY240" fmla="*/ 4737 h 10000"/>
                <a:gd name="connsiteX241" fmla="*/ 7404 w 10000"/>
                <a:gd name="connsiteY241" fmla="*/ 4823 h 10000"/>
                <a:gd name="connsiteX242" fmla="*/ 7330 w 10000"/>
                <a:gd name="connsiteY242" fmla="*/ 4863 h 10000"/>
                <a:gd name="connsiteX243" fmla="*/ 7426 w 10000"/>
                <a:gd name="connsiteY243" fmla="*/ 4972 h 10000"/>
                <a:gd name="connsiteX244" fmla="*/ 7520 w 10000"/>
                <a:gd name="connsiteY244" fmla="*/ 5056 h 10000"/>
                <a:gd name="connsiteX245" fmla="*/ 7650 w 10000"/>
                <a:gd name="connsiteY245" fmla="*/ 5091 h 10000"/>
                <a:gd name="connsiteX246" fmla="*/ 7603 w 10000"/>
                <a:gd name="connsiteY246" fmla="*/ 5150 h 10000"/>
                <a:gd name="connsiteX247" fmla="*/ 7696 w 10000"/>
                <a:gd name="connsiteY247" fmla="*/ 5167 h 10000"/>
                <a:gd name="connsiteX248" fmla="*/ 7696 w 10000"/>
                <a:gd name="connsiteY248" fmla="*/ 5267 h 10000"/>
                <a:gd name="connsiteX249" fmla="*/ 7768 w 10000"/>
                <a:gd name="connsiteY249" fmla="*/ 5343 h 10000"/>
                <a:gd name="connsiteX250" fmla="*/ 7884 w 10000"/>
                <a:gd name="connsiteY250" fmla="*/ 5327 h 10000"/>
                <a:gd name="connsiteX251" fmla="*/ 7934 w 10000"/>
                <a:gd name="connsiteY251" fmla="*/ 5243 h 10000"/>
                <a:gd name="connsiteX252" fmla="*/ 8027 w 10000"/>
                <a:gd name="connsiteY252" fmla="*/ 5234 h 10000"/>
                <a:gd name="connsiteX253" fmla="*/ 8038 w 10000"/>
                <a:gd name="connsiteY253" fmla="*/ 5167 h 10000"/>
                <a:gd name="connsiteX254" fmla="*/ 8159 w 10000"/>
                <a:gd name="connsiteY254" fmla="*/ 5167 h 10000"/>
                <a:gd name="connsiteX255" fmla="*/ 8110 w 10000"/>
                <a:gd name="connsiteY255" fmla="*/ 5251 h 10000"/>
                <a:gd name="connsiteX256" fmla="*/ 8226 w 10000"/>
                <a:gd name="connsiteY256" fmla="*/ 5292 h 10000"/>
                <a:gd name="connsiteX257" fmla="*/ 8205 w 10000"/>
                <a:gd name="connsiteY257" fmla="*/ 5368 h 10000"/>
                <a:gd name="connsiteX258" fmla="*/ 8027 w 10000"/>
                <a:gd name="connsiteY258" fmla="*/ 5377 h 10000"/>
                <a:gd name="connsiteX259" fmla="*/ 7899 w 10000"/>
                <a:gd name="connsiteY259" fmla="*/ 5427 h 10000"/>
                <a:gd name="connsiteX260" fmla="*/ 7782 w 10000"/>
                <a:gd name="connsiteY260" fmla="*/ 5454 h 10000"/>
                <a:gd name="connsiteX261" fmla="*/ 7782 w 10000"/>
                <a:gd name="connsiteY261" fmla="*/ 5571 h 10000"/>
                <a:gd name="connsiteX262" fmla="*/ 7899 w 10000"/>
                <a:gd name="connsiteY262" fmla="*/ 5698 h 10000"/>
                <a:gd name="connsiteX263" fmla="*/ 7803 w 10000"/>
                <a:gd name="connsiteY263" fmla="*/ 5815 h 10000"/>
                <a:gd name="connsiteX264" fmla="*/ 7613 w 10000"/>
                <a:gd name="connsiteY264" fmla="*/ 5830 h 10000"/>
                <a:gd name="connsiteX265" fmla="*/ 7638 w 10000"/>
                <a:gd name="connsiteY265" fmla="*/ 5965 h 10000"/>
                <a:gd name="connsiteX266" fmla="*/ 7627 w 10000"/>
                <a:gd name="connsiteY266" fmla="*/ 6051 h 10000"/>
                <a:gd name="connsiteX267" fmla="*/ 7567 w 10000"/>
                <a:gd name="connsiteY267" fmla="*/ 6092 h 10000"/>
                <a:gd name="connsiteX268" fmla="*/ 7449 w 10000"/>
                <a:gd name="connsiteY268" fmla="*/ 6058 h 10000"/>
                <a:gd name="connsiteX269" fmla="*/ 7345 w 10000"/>
                <a:gd name="connsiteY269" fmla="*/ 5949 h 10000"/>
                <a:gd name="connsiteX270" fmla="*/ 7226 w 10000"/>
                <a:gd name="connsiteY270" fmla="*/ 6034 h 10000"/>
                <a:gd name="connsiteX271" fmla="*/ 7108 w 10000"/>
                <a:gd name="connsiteY271" fmla="*/ 5975 h 10000"/>
                <a:gd name="connsiteX272" fmla="*/ 7095 w 10000"/>
                <a:gd name="connsiteY272" fmla="*/ 5942 h 10000"/>
                <a:gd name="connsiteX273" fmla="*/ 6928 w 10000"/>
                <a:gd name="connsiteY273" fmla="*/ 5865 h 10000"/>
                <a:gd name="connsiteX274" fmla="*/ 6882 w 10000"/>
                <a:gd name="connsiteY274" fmla="*/ 5882 h 10000"/>
                <a:gd name="connsiteX275" fmla="*/ 6905 w 10000"/>
                <a:gd name="connsiteY275" fmla="*/ 5975 h 10000"/>
                <a:gd name="connsiteX276" fmla="*/ 6812 w 10000"/>
                <a:gd name="connsiteY276" fmla="*/ 6092 h 10000"/>
                <a:gd name="connsiteX277" fmla="*/ 6882 w 10000"/>
                <a:gd name="connsiteY277" fmla="*/ 6118 h 10000"/>
                <a:gd name="connsiteX278" fmla="*/ 7014 w 10000"/>
                <a:gd name="connsiteY278" fmla="*/ 6100 h 10000"/>
                <a:gd name="connsiteX279" fmla="*/ 7037 w 10000"/>
                <a:gd name="connsiteY279" fmla="*/ 6142 h 10000"/>
                <a:gd name="connsiteX280" fmla="*/ 7014 w 10000"/>
                <a:gd name="connsiteY280" fmla="*/ 6194 h 10000"/>
                <a:gd name="connsiteX281" fmla="*/ 7060 w 10000"/>
                <a:gd name="connsiteY281" fmla="*/ 6260 h 10000"/>
                <a:gd name="connsiteX282" fmla="*/ 7166 w 10000"/>
                <a:gd name="connsiteY282" fmla="*/ 6304 h 10000"/>
                <a:gd name="connsiteX283" fmla="*/ 7143 w 10000"/>
                <a:gd name="connsiteY283" fmla="*/ 6405 h 10000"/>
                <a:gd name="connsiteX284" fmla="*/ 7213 w 10000"/>
                <a:gd name="connsiteY284" fmla="*/ 6455 h 10000"/>
                <a:gd name="connsiteX285" fmla="*/ 7129 w 10000"/>
                <a:gd name="connsiteY285" fmla="*/ 6505 h 10000"/>
                <a:gd name="connsiteX286" fmla="*/ 7108 w 10000"/>
                <a:gd name="connsiteY286" fmla="*/ 6689 h 10000"/>
                <a:gd name="connsiteX287" fmla="*/ 7060 w 10000"/>
                <a:gd name="connsiteY287" fmla="*/ 6697 h 10000"/>
                <a:gd name="connsiteX288" fmla="*/ 7118 w 10000"/>
                <a:gd name="connsiteY288" fmla="*/ 6781 h 10000"/>
                <a:gd name="connsiteX289" fmla="*/ 7129 w 10000"/>
                <a:gd name="connsiteY289" fmla="*/ 6924 h 10000"/>
                <a:gd name="connsiteX290" fmla="*/ 7189 w 10000"/>
                <a:gd name="connsiteY290" fmla="*/ 6958 h 10000"/>
                <a:gd name="connsiteX291" fmla="*/ 7203 w 10000"/>
                <a:gd name="connsiteY291" fmla="*/ 7002 h 10000"/>
                <a:gd name="connsiteX292" fmla="*/ 7249 w 10000"/>
                <a:gd name="connsiteY292" fmla="*/ 7010 h 10000"/>
                <a:gd name="connsiteX293" fmla="*/ 7257 w 10000"/>
                <a:gd name="connsiteY293" fmla="*/ 7093 h 10000"/>
                <a:gd name="connsiteX294" fmla="*/ 7236 w 10000"/>
                <a:gd name="connsiteY294" fmla="*/ 7153 h 10000"/>
                <a:gd name="connsiteX295" fmla="*/ 7358 w 10000"/>
                <a:gd name="connsiteY295" fmla="*/ 7187 h 10000"/>
                <a:gd name="connsiteX296" fmla="*/ 7532 w 10000"/>
                <a:gd name="connsiteY296" fmla="*/ 7117 h 10000"/>
                <a:gd name="connsiteX297" fmla="*/ 7791 w 10000"/>
                <a:gd name="connsiteY297" fmla="*/ 6984 h 10000"/>
                <a:gd name="connsiteX298" fmla="*/ 7863 w 10000"/>
                <a:gd name="connsiteY298" fmla="*/ 6984 h 10000"/>
                <a:gd name="connsiteX299" fmla="*/ 7863 w 10000"/>
                <a:gd name="connsiteY299" fmla="*/ 7085 h 10000"/>
                <a:gd name="connsiteX300" fmla="*/ 7911 w 10000"/>
                <a:gd name="connsiteY300" fmla="*/ 7101 h 10000"/>
                <a:gd name="connsiteX301" fmla="*/ 7992 w 10000"/>
                <a:gd name="connsiteY301" fmla="*/ 7220 h 10000"/>
                <a:gd name="connsiteX302" fmla="*/ 8050 w 10000"/>
                <a:gd name="connsiteY302" fmla="*/ 7229 h 10000"/>
                <a:gd name="connsiteX303" fmla="*/ 8015 w 10000"/>
                <a:gd name="connsiteY303" fmla="*/ 7296 h 10000"/>
                <a:gd name="connsiteX304" fmla="*/ 8110 w 10000"/>
                <a:gd name="connsiteY304" fmla="*/ 7447 h 10000"/>
                <a:gd name="connsiteX305" fmla="*/ 8110 w 10000"/>
                <a:gd name="connsiteY305" fmla="*/ 7522 h 10000"/>
                <a:gd name="connsiteX306" fmla="*/ 8159 w 10000"/>
                <a:gd name="connsiteY306" fmla="*/ 7608 h 10000"/>
                <a:gd name="connsiteX307" fmla="*/ 8085 w 10000"/>
                <a:gd name="connsiteY307" fmla="*/ 7674 h 10000"/>
                <a:gd name="connsiteX308" fmla="*/ 8004 w 10000"/>
                <a:gd name="connsiteY308" fmla="*/ 7666 h 10000"/>
                <a:gd name="connsiteX309" fmla="*/ 8004 w 10000"/>
                <a:gd name="connsiteY309" fmla="*/ 7709 h 10000"/>
                <a:gd name="connsiteX310" fmla="*/ 8085 w 10000"/>
                <a:gd name="connsiteY310" fmla="*/ 7758 h 10000"/>
                <a:gd name="connsiteX311" fmla="*/ 8122 w 10000"/>
                <a:gd name="connsiteY311" fmla="*/ 7725 h 10000"/>
                <a:gd name="connsiteX312" fmla="*/ 8193 w 10000"/>
                <a:gd name="connsiteY312" fmla="*/ 7800 h 10000"/>
                <a:gd name="connsiteX313" fmla="*/ 8277 w 10000"/>
                <a:gd name="connsiteY313" fmla="*/ 7800 h 10000"/>
                <a:gd name="connsiteX314" fmla="*/ 8226 w 10000"/>
                <a:gd name="connsiteY314" fmla="*/ 8012 h 10000"/>
                <a:gd name="connsiteX315" fmla="*/ 8193 w 10000"/>
                <a:gd name="connsiteY315" fmla="*/ 8054 h 10000"/>
                <a:gd name="connsiteX316" fmla="*/ 8085 w 10000"/>
                <a:gd name="connsiteY316" fmla="*/ 8037 h 10000"/>
                <a:gd name="connsiteX317" fmla="*/ 7957 w 10000"/>
                <a:gd name="connsiteY317" fmla="*/ 8062 h 10000"/>
                <a:gd name="connsiteX318" fmla="*/ 7911 w 10000"/>
                <a:gd name="connsiteY318" fmla="*/ 8112 h 10000"/>
                <a:gd name="connsiteX319" fmla="*/ 7899 w 10000"/>
                <a:gd name="connsiteY319" fmla="*/ 8163 h 10000"/>
                <a:gd name="connsiteX320" fmla="*/ 7818 w 10000"/>
                <a:gd name="connsiteY320" fmla="*/ 8220 h 10000"/>
                <a:gd name="connsiteX321" fmla="*/ 7687 w 10000"/>
                <a:gd name="connsiteY321" fmla="*/ 8230 h 10000"/>
                <a:gd name="connsiteX322" fmla="*/ 7661 w 10000"/>
                <a:gd name="connsiteY322" fmla="*/ 8255 h 10000"/>
                <a:gd name="connsiteX323" fmla="*/ 7578 w 10000"/>
                <a:gd name="connsiteY323" fmla="*/ 8212 h 10000"/>
                <a:gd name="connsiteX324" fmla="*/ 7499 w 10000"/>
                <a:gd name="connsiteY324" fmla="*/ 8220 h 10000"/>
                <a:gd name="connsiteX325" fmla="*/ 7449 w 10000"/>
                <a:gd name="connsiteY325" fmla="*/ 8188 h 10000"/>
                <a:gd name="connsiteX326" fmla="*/ 7345 w 10000"/>
                <a:gd name="connsiteY326" fmla="*/ 8171 h 10000"/>
                <a:gd name="connsiteX327" fmla="*/ 7368 w 10000"/>
                <a:gd name="connsiteY327" fmla="*/ 8230 h 10000"/>
                <a:gd name="connsiteX328" fmla="*/ 7319 w 10000"/>
                <a:gd name="connsiteY328" fmla="*/ 8289 h 10000"/>
                <a:gd name="connsiteX329" fmla="*/ 7143 w 10000"/>
                <a:gd name="connsiteY329" fmla="*/ 8281 h 10000"/>
                <a:gd name="connsiteX330" fmla="*/ 7085 w 10000"/>
                <a:gd name="connsiteY330" fmla="*/ 8255 h 10000"/>
                <a:gd name="connsiteX331" fmla="*/ 6990 w 10000"/>
                <a:gd name="connsiteY331" fmla="*/ 8281 h 10000"/>
                <a:gd name="connsiteX332" fmla="*/ 6977 w 10000"/>
                <a:gd name="connsiteY332" fmla="*/ 8364 h 10000"/>
                <a:gd name="connsiteX333" fmla="*/ 6799 w 10000"/>
                <a:gd name="connsiteY333" fmla="*/ 8458 h 10000"/>
                <a:gd name="connsiteX334" fmla="*/ 6741 w 10000"/>
                <a:gd name="connsiteY334" fmla="*/ 8407 h 10000"/>
                <a:gd name="connsiteX335" fmla="*/ 6613 w 10000"/>
                <a:gd name="connsiteY335" fmla="*/ 8431 h 10000"/>
                <a:gd name="connsiteX336" fmla="*/ 6530 w 10000"/>
                <a:gd name="connsiteY336" fmla="*/ 8458 h 10000"/>
                <a:gd name="connsiteX337" fmla="*/ 6518 w 10000"/>
                <a:gd name="connsiteY337" fmla="*/ 8498 h 10000"/>
                <a:gd name="connsiteX338" fmla="*/ 6336 w 10000"/>
                <a:gd name="connsiteY338" fmla="*/ 8591 h 10000"/>
                <a:gd name="connsiteX339" fmla="*/ 6236 w 10000"/>
                <a:gd name="connsiteY339" fmla="*/ 8574 h 10000"/>
                <a:gd name="connsiteX340" fmla="*/ 6128 w 10000"/>
                <a:gd name="connsiteY340" fmla="*/ 8607 h 10000"/>
                <a:gd name="connsiteX341" fmla="*/ 6045 w 10000"/>
                <a:gd name="connsiteY341" fmla="*/ 8660 h 10000"/>
                <a:gd name="connsiteX342" fmla="*/ 5927 w 10000"/>
                <a:gd name="connsiteY342" fmla="*/ 8693 h 10000"/>
                <a:gd name="connsiteX343" fmla="*/ 5936 w 10000"/>
                <a:gd name="connsiteY343" fmla="*/ 8742 h 10000"/>
                <a:gd name="connsiteX344" fmla="*/ 5834 w 10000"/>
                <a:gd name="connsiteY344" fmla="*/ 8776 h 10000"/>
                <a:gd name="connsiteX345" fmla="*/ 5677 w 10000"/>
                <a:gd name="connsiteY345" fmla="*/ 8920 h 10000"/>
                <a:gd name="connsiteX346" fmla="*/ 5656 w 10000"/>
                <a:gd name="connsiteY346" fmla="*/ 8980 h 10000"/>
                <a:gd name="connsiteX347" fmla="*/ 5607 w 10000"/>
                <a:gd name="connsiteY347" fmla="*/ 8962 h 10000"/>
                <a:gd name="connsiteX348" fmla="*/ 5631 w 10000"/>
                <a:gd name="connsiteY348" fmla="*/ 8920 h 10000"/>
                <a:gd name="connsiteX349" fmla="*/ 5478 w 10000"/>
                <a:gd name="connsiteY349" fmla="*/ 8702 h 10000"/>
                <a:gd name="connsiteX350" fmla="*/ 5478 w 10000"/>
                <a:gd name="connsiteY350" fmla="*/ 8616 h 10000"/>
                <a:gd name="connsiteX351" fmla="*/ 5410 w 10000"/>
                <a:gd name="connsiteY351" fmla="*/ 8616 h 10000"/>
                <a:gd name="connsiteX352" fmla="*/ 5191 w 10000"/>
                <a:gd name="connsiteY352" fmla="*/ 8533 h 10000"/>
                <a:gd name="connsiteX353" fmla="*/ 5066 w 10000"/>
                <a:gd name="connsiteY353" fmla="*/ 8574 h 10000"/>
                <a:gd name="connsiteX354" fmla="*/ 5029 w 10000"/>
                <a:gd name="connsiteY354" fmla="*/ 8625 h 10000"/>
                <a:gd name="connsiteX355" fmla="*/ 5122 w 10000"/>
                <a:gd name="connsiteY355" fmla="*/ 8684 h 10000"/>
                <a:gd name="connsiteX356" fmla="*/ 5145 w 10000"/>
                <a:gd name="connsiteY356" fmla="*/ 8734 h 10000"/>
                <a:gd name="connsiteX357" fmla="*/ 5087 w 10000"/>
                <a:gd name="connsiteY357" fmla="*/ 8785 h 10000"/>
                <a:gd name="connsiteX358" fmla="*/ 5100 w 10000"/>
                <a:gd name="connsiteY358" fmla="*/ 8826 h 10000"/>
                <a:gd name="connsiteX359" fmla="*/ 5077 w 10000"/>
                <a:gd name="connsiteY359" fmla="*/ 8912 h 10000"/>
                <a:gd name="connsiteX360" fmla="*/ 5087 w 10000"/>
                <a:gd name="connsiteY360" fmla="*/ 8996 h 10000"/>
                <a:gd name="connsiteX361" fmla="*/ 5159 w 10000"/>
                <a:gd name="connsiteY361" fmla="*/ 9130 h 10000"/>
                <a:gd name="connsiteX362" fmla="*/ 5087 w 10000"/>
                <a:gd name="connsiteY362" fmla="*/ 9179 h 10000"/>
                <a:gd name="connsiteX363" fmla="*/ 5100 w 10000"/>
                <a:gd name="connsiteY363" fmla="*/ 9224 h 10000"/>
                <a:gd name="connsiteX364" fmla="*/ 5040 w 10000"/>
                <a:gd name="connsiteY364" fmla="*/ 9240 h 10000"/>
                <a:gd name="connsiteX365" fmla="*/ 5006 w 10000"/>
                <a:gd name="connsiteY365" fmla="*/ 9265 h 10000"/>
                <a:gd name="connsiteX366" fmla="*/ 4779 w 10000"/>
                <a:gd name="connsiteY366" fmla="*/ 9248 h 10000"/>
                <a:gd name="connsiteX367" fmla="*/ 4745 w 10000"/>
                <a:gd name="connsiteY367" fmla="*/ 9197 h 10000"/>
                <a:gd name="connsiteX368" fmla="*/ 4673 w 10000"/>
                <a:gd name="connsiteY368" fmla="*/ 9232 h 10000"/>
                <a:gd name="connsiteX369" fmla="*/ 4522 w 10000"/>
                <a:gd name="connsiteY369" fmla="*/ 9214 h 10000"/>
                <a:gd name="connsiteX370" fmla="*/ 4416 w 10000"/>
                <a:gd name="connsiteY370" fmla="*/ 9240 h 10000"/>
                <a:gd name="connsiteX371" fmla="*/ 4354 w 10000"/>
                <a:gd name="connsiteY371" fmla="*/ 9062 h 10000"/>
                <a:gd name="connsiteX372" fmla="*/ 4295 w 10000"/>
                <a:gd name="connsiteY372" fmla="*/ 9055 h 10000"/>
                <a:gd name="connsiteX373" fmla="*/ 4224 w 10000"/>
                <a:gd name="connsiteY373" fmla="*/ 8945 h 10000"/>
                <a:gd name="connsiteX374" fmla="*/ 4263 w 10000"/>
                <a:gd name="connsiteY374" fmla="*/ 8895 h 10000"/>
                <a:gd name="connsiteX375" fmla="*/ 4344 w 10000"/>
                <a:gd name="connsiteY375" fmla="*/ 8920 h 10000"/>
                <a:gd name="connsiteX376" fmla="*/ 4381 w 10000"/>
                <a:gd name="connsiteY376" fmla="*/ 8860 h 10000"/>
                <a:gd name="connsiteX377" fmla="*/ 4323 w 10000"/>
                <a:gd name="connsiteY377" fmla="*/ 8818 h 10000"/>
                <a:gd name="connsiteX378" fmla="*/ 4354 w 10000"/>
                <a:gd name="connsiteY378" fmla="*/ 8776 h 10000"/>
                <a:gd name="connsiteX379" fmla="*/ 4203 w 10000"/>
                <a:gd name="connsiteY379" fmla="*/ 8693 h 10000"/>
                <a:gd name="connsiteX380" fmla="*/ 4213 w 10000"/>
                <a:gd name="connsiteY380" fmla="*/ 8650 h 10000"/>
                <a:gd name="connsiteX381" fmla="*/ 4120 w 10000"/>
                <a:gd name="connsiteY381" fmla="*/ 8607 h 10000"/>
                <a:gd name="connsiteX382" fmla="*/ 4178 w 10000"/>
                <a:gd name="connsiteY382" fmla="*/ 8559 h 10000"/>
                <a:gd name="connsiteX383" fmla="*/ 4154 w 10000"/>
                <a:gd name="connsiteY383" fmla="*/ 8498 h 10000"/>
                <a:gd name="connsiteX384" fmla="*/ 4048 w 10000"/>
                <a:gd name="connsiteY384" fmla="*/ 8407 h 10000"/>
                <a:gd name="connsiteX385" fmla="*/ 3979 w 10000"/>
                <a:gd name="connsiteY385" fmla="*/ 8329 h 10000"/>
                <a:gd name="connsiteX386" fmla="*/ 3837 w 10000"/>
                <a:gd name="connsiteY386" fmla="*/ 8364 h 10000"/>
                <a:gd name="connsiteX387" fmla="*/ 3756 w 10000"/>
                <a:gd name="connsiteY387" fmla="*/ 8356 h 10000"/>
                <a:gd name="connsiteX388" fmla="*/ 3708 w 10000"/>
                <a:gd name="connsiteY388" fmla="*/ 8431 h 10000"/>
                <a:gd name="connsiteX389" fmla="*/ 3544 w 10000"/>
                <a:gd name="connsiteY389" fmla="*/ 8440 h 10000"/>
                <a:gd name="connsiteX390" fmla="*/ 3482 w 10000"/>
                <a:gd name="connsiteY390" fmla="*/ 8431 h 10000"/>
                <a:gd name="connsiteX391" fmla="*/ 3573 w 10000"/>
                <a:gd name="connsiteY391"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4804 w 10000"/>
                <a:gd name="connsiteY63" fmla="*/ 5334 h 10000"/>
                <a:gd name="connsiteX64" fmla="*/ 4876 w 10000"/>
                <a:gd name="connsiteY64" fmla="*/ 5327 h 10000"/>
                <a:gd name="connsiteX65" fmla="*/ 4957 w 10000"/>
                <a:gd name="connsiteY65" fmla="*/ 5401 h 10000"/>
                <a:gd name="connsiteX66" fmla="*/ 5050 w 10000"/>
                <a:gd name="connsiteY66" fmla="*/ 5393 h 10000"/>
                <a:gd name="connsiteX67" fmla="*/ 5135 w 10000"/>
                <a:gd name="connsiteY67" fmla="*/ 5427 h 10000"/>
                <a:gd name="connsiteX68" fmla="*/ 5170 w 10000"/>
                <a:gd name="connsiteY68" fmla="*/ 5401 h 10000"/>
                <a:gd name="connsiteX69" fmla="*/ 4438 w 10000"/>
                <a:gd name="connsiteY69" fmla="*/ 5883 h 10000"/>
                <a:gd name="connsiteX70" fmla="*/ 3897 w 10000"/>
                <a:gd name="connsiteY70" fmla="*/ 5893 h 10000"/>
                <a:gd name="connsiteX71" fmla="*/ 2294 w 10000"/>
                <a:gd name="connsiteY71" fmla="*/ 7765 h 10000"/>
                <a:gd name="connsiteX72" fmla="*/ 3573 w 10000"/>
                <a:gd name="connsiteY72" fmla="*/ 7978 h 10000"/>
                <a:gd name="connsiteX73" fmla="*/ 5536 w 10000"/>
                <a:gd name="connsiteY73" fmla="*/ 5351 h 10000"/>
                <a:gd name="connsiteX74" fmla="*/ 5536 w 10000"/>
                <a:gd name="connsiteY74" fmla="*/ 5209 h 10000"/>
                <a:gd name="connsiteX75" fmla="*/ 5492 w 10000"/>
                <a:gd name="connsiteY75" fmla="*/ 5192 h 10000"/>
                <a:gd name="connsiteX76" fmla="*/ 5455 w 10000"/>
                <a:gd name="connsiteY76" fmla="*/ 5091 h 10000"/>
                <a:gd name="connsiteX77" fmla="*/ 5385 w 10000"/>
                <a:gd name="connsiteY77" fmla="*/ 4990 h 10000"/>
                <a:gd name="connsiteX78" fmla="*/ 5276 w 10000"/>
                <a:gd name="connsiteY78" fmla="*/ 4948 h 10000"/>
                <a:gd name="connsiteX79" fmla="*/ 5263 w 10000"/>
                <a:gd name="connsiteY79" fmla="*/ 4899 h 10000"/>
                <a:gd name="connsiteX80" fmla="*/ 5112 w 10000"/>
                <a:gd name="connsiteY80" fmla="*/ 4806 h 10000"/>
                <a:gd name="connsiteX81" fmla="*/ 5122 w 10000"/>
                <a:gd name="connsiteY81" fmla="*/ 4770 h 10000"/>
                <a:gd name="connsiteX82" fmla="*/ 4971 w 10000"/>
                <a:gd name="connsiteY82" fmla="*/ 4722 h 10000"/>
                <a:gd name="connsiteX83" fmla="*/ 4957 w 10000"/>
                <a:gd name="connsiteY83" fmla="*/ 4627 h 10000"/>
                <a:gd name="connsiteX84" fmla="*/ 4700 w 10000"/>
                <a:gd name="connsiteY84" fmla="*/ 4544 h 10000"/>
                <a:gd name="connsiteX85" fmla="*/ 4555 w 10000"/>
                <a:gd name="connsiteY85" fmla="*/ 4368 h 10000"/>
                <a:gd name="connsiteX86" fmla="*/ 4344 w 10000"/>
                <a:gd name="connsiteY86" fmla="*/ 4360 h 10000"/>
                <a:gd name="connsiteX87" fmla="*/ 4272 w 10000"/>
                <a:gd name="connsiteY87" fmla="*/ 4325 h 10000"/>
                <a:gd name="connsiteX88" fmla="*/ 4169 w 10000"/>
                <a:gd name="connsiteY88" fmla="*/ 4350 h 10000"/>
                <a:gd name="connsiteX89" fmla="*/ 4002 w 10000"/>
                <a:gd name="connsiteY89" fmla="*/ 4350 h 10000"/>
                <a:gd name="connsiteX90" fmla="*/ 3764 w 10000"/>
                <a:gd name="connsiteY90" fmla="*/ 4552 h 10000"/>
                <a:gd name="connsiteX91" fmla="*/ 3685 w 10000"/>
                <a:gd name="connsiteY91" fmla="*/ 4646 h 10000"/>
                <a:gd name="connsiteX92" fmla="*/ 3472 w 10000"/>
                <a:gd name="connsiteY92" fmla="*/ 4501 h 10000"/>
                <a:gd name="connsiteX93" fmla="*/ 3319 w 10000"/>
                <a:gd name="connsiteY93" fmla="*/ 4442 h 10000"/>
                <a:gd name="connsiteX94" fmla="*/ 3164 w 10000"/>
                <a:gd name="connsiteY94" fmla="*/ 4450 h 10000"/>
                <a:gd name="connsiteX95" fmla="*/ 3010 w 10000"/>
                <a:gd name="connsiteY95" fmla="*/ 4492 h 10000"/>
                <a:gd name="connsiteX96" fmla="*/ 2882 w 10000"/>
                <a:gd name="connsiteY96" fmla="*/ 4460 h 10000"/>
                <a:gd name="connsiteX97" fmla="*/ 2762 w 10000"/>
                <a:gd name="connsiteY97" fmla="*/ 4509 h 10000"/>
                <a:gd name="connsiteX98" fmla="*/ 2646 w 10000"/>
                <a:gd name="connsiteY98" fmla="*/ 4610 h 10000"/>
                <a:gd name="connsiteX99" fmla="*/ 2373 w 10000"/>
                <a:gd name="connsiteY99" fmla="*/ 4426 h 10000"/>
                <a:gd name="connsiteX100" fmla="*/ 2338 w 10000"/>
                <a:gd name="connsiteY100" fmla="*/ 4239 h 10000"/>
                <a:gd name="connsiteX101" fmla="*/ 2551 w 10000"/>
                <a:gd name="connsiteY101" fmla="*/ 4165 h 10000"/>
                <a:gd name="connsiteX102" fmla="*/ 2538 w 10000"/>
                <a:gd name="connsiteY102" fmla="*/ 3963 h 10000"/>
                <a:gd name="connsiteX103" fmla="*/ 2739 w 10000"/>
                <a:gd name="connsiteY103" fmla="*/ 3728 h 10000"/>
                <a:gd name="connsiteX104" fmla="*/ 2718 w 10000"/>
                <a:gd name="connsiteY104" fmla="*/ 3685 h 10000"/>
                <a:gd name="connsiteX105" fmla="*/ 3199 w 10000"/>
                <a:gd name="connsiteY105" fmla="*/ 2912 h 10000"/>
                <a:gd name="connsiteX106" fmla="*/ 3460 w 10000"/>
                <a:gd name="connsiteY106" fmla="*/ 3030 h 10000"/>
                <a:gd name="connsiteX107" fmla="*/ 3613 w 10000"/>
                <a:gd name="connsiteY107" fmla="*/ 3080 h 10000"/>
                <a:gd name="connsiteX108" fmla="*/ 3764 w 10000"/>
                <a:gd name="connsiteY108" fmla="*/ 3080 h 10000"/>
                <a:gd name="connsiteX109" fmla="*/ 4002 w 10000"/>
                <a:gd name="connsiteY109" fmla="*/ 3174 h 10000"/>
                <a:gd name="connsiteX110" fmla="*/ 4037 w 10000"/>
                <a:gd name="connsiteY110" fmla="*/ 3113 h 10000"/>
                <a:gd name="connsiteX111" fmla="*/ 4192 w 10000"/>
                <a:gd name="connsiteY111" fmla="*/ 3097 h 10000"/>
                <a:gd name="connsiteX112" fmla="*/ 4323 w 10000"/>
                <a:gd name="connsiteY112" fmla="*/ 2997 h 10000"/>
                <a:gd name="connsiteX113" fmla="*/ 4485 w 10000"/>
                <a:gd name="connsiteY113" fmla="*/ 2920 h 10000"/>
                <a:gd name="connsiteX114" fmla="*/ 4555 w 10000"/>
                <a:gd name="connsiteY114" fmla="*/ 2843 h 10000"/>
                <a:gd name="connsiteX115" fmla="*/ 4804 w 10000"/>
                <a:gd name="connsiteY115" fmla="*/ 2793 h 10000"/>
                <a:gd name="connsiteX116" fmla="*/ 4936 w 10000"/>
                <a:gd name="connsiteY116" fmla="*/ 2800 h 10000"/>
                <a:gd name="connsiteX117" fmla="*/ 5040 w 10000"/>
                <a:gd name="connsiteY117" fmla="*/ 2726 h 10000"/>
                <a:gd name="connsiteX118" fmla="*/ 5122 w 10000"/>
                <a:gd name="connsiteY118" fmla="*/ 2624 h 10000"/>
                <a:gd name="connsiteX119" fmla="*/ 5087 w 10000"/>
                <a:gd name="connsiteY119" fmla="*/ 2608 h 10000"/>
                <a:gd name="connsiteX120" fmla="*/ 5122 w 10000"/>
                <a:gd name="connsiteY120" fmla="*/ 2499 h 10000"/>
                <a:gd name="connsiteX121" fmla="*/ 4982 w 10000"/>
                <a:gd name="connsiteY121" fmla="*/ 2499 h 10000"/>
                <a:gd name="connsiteX122" fmla="*/ 5050 w 10000"/>
                <a:gd name="connsiteY122" fmla="*/ 2407 h 10000"/>
                <a:gd name="connsiteX123" fmla="*/ 5066 w 10000"/>
                <a:gd name="connsiteY123" fmla="*/ 2297 h 10000"/>
                <a:gd name="connsiteX124" fmla="*/ 5122 w 10000"/>
                <a:gd name="connsiteY124" fmla="*/ 2271 h 10000"/>
                <a:gd name="connsiteX125" fmla="*/ 5228 w 10000"/>
                <a:gd name="connsiteY125" fmla="*/ 2163 h 10000"/>
                <a:gd name="connsiteX126" fmla="*/ 5216 w 10000"/>
                <a:gd name="connsiteY126" fmla="*/ 2078 h 10000"/>
                <a:gd name="connsiteX127" fmla="*/ 5304 w 10000"/>
                <a:gd name="connsiteY127" fmla="*/ 1984 h 10000"/>
                <a:gd name="connsiteX128" fmla="*/ 5397 w 10000"/>
                <a:gd name="connsiteY128" fmla="*/ 1927 h 10000"/>
                <a:gd name="connsiteX129" fmla="*/ 5432 w 10000"/>
                <a:gd name="connsiteY129" fmla="*/ 1827 h 10000"/>
                <a:gd name="connsiteX130" fmla="*/ 5420 w 10000"/>
                <a:gd name="connsiteY130" fmla="*/ 1793 h 10000"/>
                <a:gd name="connsiteX131" fmla="*/ 5503 w 10000"/>
                <a:gd name="connsiteY131" fmla="*/ 1725 h 10000"/>
                <a:gd name="connsiteX132" fmla="*/ 5621 w 10000"/>
                <a:gd name="connsiteY132" fmla="*/ 1523 h 10000"/>
                <a:gd name="connsiteX133" fmla="*/ 5656 w 10000"/>
                <a:gd name="connsiteY133" fmla="*/ 1405 h 10000"/>
                <a:gd name="connsiteX134" fmla="*/ 5716 w 10000"/>
                <a:gd name="connsiteY134" fmla="*/ 1413 h 10000"/>
                <a:gd name="connsiteX135" fmla="*/ 5878 w 10000"/>
                <a:gd name="connsiteY135" fmla="*/ 1280 h 10000"/>
                <a:gd name="connsiteX136" fmla="*/ 6067 w 10000"/>
                <a:gd name="connsiteY136" fmla="*/ 1202 h 10000"/>
                <a:gd name="connsiteX137" fmla="*/ 6089 w 10000"/>
                <a:gd name="connsiteY137" fmla="*/ 1111 h 10000"/>
                <a:gd name="connsiteX138" fmla="*/ 6163 w 10000"/>
                <a:gd name="connsiteY138" fmla="*/ 1011 h 10000"/>
                <a:gd name="connsiteX139" fmla="*/ 6139 w 10000"/>
                <a:gd name="connsiteY139" fmla="*/ 933 h 10000"/>
                <a:gd name="connsiteX140" fmla="*/ 6045 w 10000"/>
                <a:gd name="connsiteY140" fmla="*/ 867 h 10000"/>
                <a:gd name="connsiteX141" fmla="*/ 6089 w 10000"/>
                <a:gd name="connsiteY141" fmla="*/ 782 h 10000"/>
                <a:gd name="connsiteX142" fmla="*/ 6089 w 10000"/>
                <a:gd name="connsiteY142" fmla="*/ 680 h 10000"/>
                <a:gd name="connsiteX143" fmla="*/ 5915 w 10000"/>
                <a:gd name="connsiteY143" fmla="*/ 598 h 10000"/>
                <a:gd name="connsiteX144" fmla="*/ 5739 w 10000"/>
                <a:gd name="connsiteY144" fmla="*/ 646 h 10000"/>
                <a:gd name="connsiteX145" fmla="*/ 5656 w 10000"/>
                <a:gd name="connsiteY145" fmla="*/ 646 h 10000"/>
                <a:gd name="connsiteX146" fmla="*/ 5621 w 10000"/>
                <a:gd name="connsiteY146" fmla="*/ 589 h 10000"/>
                <a:gd name="connsiteX147" fmla="*/ 5621 w 10000"/>
                <a:gd name="connsiteY147" fmla="*/ 481 h 10000"/>
                <a:gd name="connsiteX148" fmla="*/ 5845 w 10000"/>
                <a:gd name="connsiteY148" fmla="*/ 368 h 10000"/>
                <a:gd name="connsiteX149" fmla="*/ 5915 w 10000"/>
                <a:gd name="connsiteY149" fmla="*/ 278 h 10000"/>
                <a:gd name="connsiteX150" fmla="*/ 6056 w 10000"/>
                <a:gd name="connsiteY150" fmla="*/ 202 h 10000"/>
                <a:gd name="connsiteX151" fmla="*/ 6186 w 10000"/>
                <a:gd name="connsiteY151" fmla="*/ 60 h 10000"/>
                <a:gd name="connsiteX152" fmla="*/ 6280 w 10000"/>
                <a:gd name="connsiteY152" fmla="*/ 33 h 10000"/>
                <a:gd name="connsiteX153" fmla="*/ 6410 w 10000"/>
                <a:gd name="connsiteY153" fmla="*/ 49 h 10000"/>
                <a:gd name="connsiteX154" fmla="*/ 6683 w 10000"/>
                <a:gd name="connsiteY154" fmla="*/ 0 h 10000"/>
                <a:gd name="connsiteX155" fmla="*/ 6812 w 10000"/>
                <a:gd name="connsiteY155" fmla="*/ 83 h 10000"/>
                <a:gd name="connsiteX156" fmla="*/ 6799 w 10000"/>
                <a:gd name="connsiteY156" fmla="*/ 144 h 10000"/>
                <a:gd name="connsiteX157" fmla="*/ 6861 w 10000"/>
                <a:gd name="connsiteY157" fmla="*/ 170 h 10000"/>
                <a:gd name="connsiteX158" fmla="*/ 6905 w 10000"/>
                <a:gd name="connsiteY158" fmla="*/ 227 h 10000"/>
                <a:gd name="connsiteX159" fmla="*/ 6835 w 10000"/>
                <a:gd name="connsiteY159" fmla="*/ 293 h 10000"/>
                <a:gd name="connsiteX160" fmla="*/ 6741 w 10000"/>
                <a:gd name="connsiteY160" fmla="*/ 447 h 10000"/>
                <a:gd name="connsiteX161" fmla="*/ 6590 w 10000"/>
                <a:gd name="connsiteY161" fmla="*/ 564 h 10000"/>
                <a:gd name="connsiteX162" fmla="*/ 6447 w 10000"/>
                <a:gd name="connsiteY162" fmla="*/ 631 h 10000"/>
                <a:gd name="connsiteX163" fmla="*/ 6555 w 10000"/>
                <a:gd name="connsiteY163" fmla="*/ 657 h 10000"/>
                <a:gd name="connsiteX164" fmla="*/ 6694 w 10000"/>
                <a:gd name="connsiteY164" fmla="*/ 759 h 10000"/>
                <a:gd name="connsiteX165" fmla="*/ 6789 w 10000"/>
                <a:gd name="connsiteY165" fmla="*/ 767 h 10000"/>
                <a:gd name="connsiteX166" fmla="*/ 6835 w 10000"/>
                <a:gd name="connsiteY166" fmla="*/ 875 h 10000"/>
                <a:gd name="connsiteX167" fmla="*/ 6928 w 10000"/>
                <a:gd name="connsiteY167" fmla="*/ 899 h 10000"/>
                <a:gd name="connsiteX168" fmla="*/ 7002 w 10000"/>
                <a:gd name="connsiteY168" fmla="*/ 890 h 10000"/>
                <a:gd name="connsiteX169" fmla="*/ 7143 w 10000"/>
                <a:gd name="connsiteY169" fmla="*/ 725 h 10000"/>
                <a:gd name="connsiteX170" fmla="*/ 7273 w 10000"/>
                <a:gd name="connsiteY170" fmla="*/ 742 h 10000"/>
                <a:gd name="connsiteX171" fmla="*/ 7294 w 10000"/>
                <a:gd name="connsiteY171" fmla="*/ 790 h 10000"/>
                <a:gd name="connsiteX172" fmla="*/ 7389 w 10000"/>
                <a:gd name="connsiteY172" fmla="*/ 850 h 10000"/>
                <a:gd name="connsiteX173" fmla="*/ 7389 w 10000"/>
                <a:gd name="connsiteY173" fmla="*/ 890 h 10000"/>
                <a:gd name="connsiteX174" fmla="*/ 7472 w 10000"/>
                <a:gd name="connsiteY174" fmla="*/ 917 h 10000"/>
                <a:gd name="connsiteX175" fmla="*/ 7590 w 10000"/>
                <a:gd name="connsiteY175" fmla="*/ 917 h 10000"/>
                <a:gd name="connsiteX176" fmla="*/ 7603 w 10000"/>
                <a:gd name="connsiteY176" fmla="*/ 993 h 10000"/>
                <a:gd name="connsiteX177" fmla="*/ 7499 w 10000"/>
                <a:gd name="connsiteY177" fmla="*/ 1028 h 10000"/>
                <a:gd name="connsiteX178" fmla="*/ 7590 w 10000"/>
                <a:gd name="connsiteY178" fmla="*/ 1356 h 10000"/>
                <a:gd name="connsiteX179" fmla="*/ 7687 w 10000"/>
                <a:gd name="connsiteY179" fmla="*/ 1505 h 10000"/>
                <a:gd name="connsiteX180" fmla="*/ 7661 w 10000"/>
                <a:gd name="connsiteY180" fmla="*/ 1575 h 10000"/>
                <a:gd name="connsiteX181" fmla="*/ 7744 w 10000"/>
                <a:gd name="connsiteY181" fmla="*/ 1649 h 10000"/>
                <a:gd name="connsiteX182" fmla="*/ 7758 w 10000"/>
                <a:gd name="connsiteY182" fmla="*/ 1700 h 10000"/>
                <a:gd name="connsiteX183" fmla="*/ 7980 w 10000"/>
                <a:gd name="connsiteY183" fmla="*/ 1757 h 10000"/>
                <a:gd name="connsiteX184" fmla="*/ 8254 w 10000"/>
                <a:gd name="connsiteY184" fmla="*/ 1708 h 10000"/>
                <a:gd name="connsiteX185" fmla="*/ 8286 w 10000"/>
                <a:gd name="connsiteY185" fmla="*/ 1641 h 10000"/>
                <a:gd name="connsiteX186" fmla="*/ 8381 w 10000"/>
                <a:gd name="connsiteY186" fmla="*/ 1665 h 10000"/>
                <a:gd name="connsiteX187" fmla="*/ 8441 w 10000"/>
                <a:gd name="connsiteY187" fmla="*/ 1725 h 10000"/>
                <a:gd name="connsiteX188" fmla="*/ 8586 w 10000"/>
                <a:gd name="connsiteY188" fmla="*/ 1683 h 10000"/>
                <a:gd name="connsiteX189" fmla="*/ 8667 w 10000"/>
                <a:gd name="connsiteY189" fmla="*/ 1683 h 10000"/>
                <a:gd name="connsiteX190" fmla="*/ 8785 w 10000"/>
                <a:gd name="connsiteY190" fmla="*/ 1749 h 10000"/>
                <a:gd name="connsiteX191" fmla="*/ 8853 w 10000"/>
                <a:gd name="connsiteY191" fmla="*/ 1657 h 10000"/>
                <a:gd name="connsiteX192" fmla="*/ 8996 w 10000"/>
                <a:gd name="connsiteY192" fmla="*/ 1700 h 10000"/>
                <a:gd name="connsiteX193" fmla="*/ 9070 w 10000"/>
                <a:gd name="connsiteY193" fmla="*/ 1649 h 10000"/>
                <a:gd name="connsiteX194" fmla="*/ 9126 w 10000"/>
                <a:gd name="connsiteY194" fmla="*/ 1657 h 10000"/>
                <a:gd name="connsiteX195" fmla="*/ 9184 w 10000"/>
                <a:gd name="connsiteY195" fmla="*/ 1609 h 10000"/>
                <a:gd name="connsiteX196" fmla="*/ 9174 w 10000"/>
                <a:gd name="connsiteY196" fmla="*/ 1557 h 10000"/>
                <a:gd name="connsiteX197" fmla="*/ 9257 w 10000"/>
                <a:gd name="connsiteY197" fmla="*/ 1531 h 10000"/>
                <a:gd name="connsiteX198" fmla="*/ 9315 w 10000"/>
                <a:gd name="connsiteY198" fmla="*/ 1447 h 10000"/>
                <a:gd name="connsiteX199" fmla="*/ 9484 w 10000"/>
                <a:gd name="connsiteY199" fmla="*/ 1456 h 10000"/>
                <a:gd name="connsiteX200" fmla="*/ 9729 w 10000"/>
                <a:gd name="connsiteY200" fmla="*/ 1700 h 10000"/>
                <a:gd name="connsiteX201" fmla="*/ 9775 w 10000"/>
                <a:gd name="connsiteY201" fmla="*/ 1784 h 10000"/>
                <a:gd name="connsiteX202" fmla="*/ 9942 w 10000"/>
                <a:gd name="connsiteY202" fmla="*/ 1894 h 10000"/>
                <a:gd name="connsiteX203" fmla="*/ 10000 w 10000"/>
                <a:gd name="connsiteY203" fmla="*/ 1994 h 10000"/>
                <a:gd name="connsiteX204" fmla="*/ 9870 w 10000"/>
                <a:gd name="connsiteY204" fmla="*/ 2130 h 10000"/>
                <a:gd name="connsiteX205" fmla="*/ 9775 w 10000"/>
                <a:gd name="connsiteY205" fmla="*/ 2180 h 10000"/>
                <a:gd name="connsiteX206" fmla="*/ 9824 w 10000"/>
                <a:gd name="connsiteY206" fmla="*/ 2323 h 10000"/>
                <a:gd name="connsiteX207" fmla="*/ 9679 w 10000"/>
                <a:gd name="connsiteY207" fmla="*/ 2433 h 10000"/>
                <a:gd name="connsiteX208" fmla="*/ 9598 w 10000"/>
                <a:gd name="connsiteY208" fmla="*/ 2458 h 10000"/>
                <a:gd name="connsiteX209" fmla="*/ 9598 w 10000"/>
                <a:gd name="connsiteY209" fmla="*/ 2533 h 10000"/>
                <a:gd name="connsiteX210" fmla="*/ 9493 w 10000"/>
                <a:gd name="connsiteY210" fmla="*/ 2677 h 10000"/>
                <a:gd name="connsiteX211" fmla="*/ 9422 w 10000"/>
                <a:gd name="connsiteY211" fmla="*/ 2685 h 10000"/>
                <a:gd name="connsiteX212" fmla="*/ 9435 w 10000"/>
                <a:gd name="connsiteY212" fmla="*/ 2785 h 10000"/>
                <a:gd name="connsiteX213" fmla="*/ 9371 w 10000"/>
                <a:gd name="connsiteY213" fmla="*/ 2860 h 10000"/>
                <a:gd name="connsiteX214" fmla="*/ 9389 w 10000"/>
                <a:gd name="connsiteY214" fmla="*/ 3198 h 10000"/>
                <a:gd name="connsiteX215" fmla="*/ 9422 w 10000"/>
                <a:gd name="connsiteY215" fmla="*/ 3223 h 10000"/>
                <a:gd name="connsiteX216" fmla="*/ 9410 w 10000"/>
                <a:gd name="connsiteY216" fmla="*/ 3333 h 10000"/>
                <a:gd name="connsiteX217" fmla="*/ 9389 w 10000"/>
                <a:gd name="connsiteY217" fmla="*/ 3433 h 10000"/>
                <a:gd name="connsiteX218" fmla="*/ 9304 w 10000"/>
                <a:gd name="connsiteY218" fmla="*/ 3483 h 10000"/>
                <a:gd name="connsiteX219" fmla="*/ 9151 w 10000"/>
                <a:gd name="connsiteY219" fmla="*/ 3442 h 10000"/>
                <a:gd name="connsiteX220" fmla="*/ 9081 w 10000"/>
                <a:gd name="connsiteY220" fmla="*/ 3501 h 10000"/>
                <a:gd name="connsiteX221" fmla="*/ 9091 w 10000"/>
                <a:gd name="connsiteY221" fmla="*/ 3551 h 10000"/>
                <a:gd name="connsiteX222" fmla="*/ 9042 w 10000"/>
                <a:gd name="connsiteY222" fmla="*/ 3651 h 10000"/>
                <a:gd name="connsiteX223" fmla="*/ 8961 w 10000"/>
                <a:gd name="connsiteY223" fmla="*/ 3720 h 10000"/>
                <a:gd name="connsiteX224" fmla="*/ 8938 w 10000"/>
                <a:gd name="connsiteY224" fmla="*/ 3838 h 10000"/>
                <a:gd name="connsiteX225" fmla="*/ 8880 w 10000"/>
                <a:gd name="connsiteY225" fmla="*/ 3939 h 10000"/>
                <a:gd name="connsiteX226" fmla="*/ 8890 w 10000"/>
                <a:gd name="connsiteY226" fmla="*/ 4006 h 10000"/>
                <a:gd name="connsiteX227" fmla="*/ 8867 w 10000"/>
                <a:gd name="connsiteY227" fmla="*/ 4074 h 10000"/>
                <a:gd name="connsiteX228" fmla="*/ 8913 w 10000"/>
                <a:gd name="connsiteY228" fmla="*/ 4132 h 10000"/>
                <a:gd name="connsiteX229" fmla="*/ 8843 w 10000"/>
                <a:gd name="connsiteY229" fmla="*/ 4224 h 10000"/>
                <a:gd name="connsiteX230" fmla="*/ 8726 w 10000"/>
                <a:gd name="connsiteY230" fmla="*/ 4082 h 10000"/>
                <a:gd name="connsiteX231" fmla="*/ 8726 w 10000"/>
                <a:gd name="connsiteY231" fmla="*/ 3972 h 10000"/>
                <a:gd name="connsiteX232" fmla="*/ 8691 w 10000"/>
                <a:gd name="connsiteY232" fmla="*/ 3955 h 10000"/>
                <a:gd name="connsiteX233" fmla="*/ 8547 w 10000"/>
                <a:gd name="connsiteY233" fmla="*/ 4030 h 10000"/>
                <a:gd name="connsiteX234" fmla="*/ 8323 w 10000"/>
                <a:gd name="connsiteY234" fmla="*/ 4207 h 10000"/>
                <a:gd name="connsiteX235" fmla="*/ 8193 w 10000"/>
                <a:gd name="connsiteY235" fmla="*/ 4334 h 10000"/>
                <a:gd name="connsiteX236" fmla="*/ 7992 w 10000"/>
                <a:gd name="connsiteY236" fmla="*/ 4401 h 10000"/>
                <a:gd name="connsiteX237" fmla="*/ 7920 w 10000"/>
                <a:gd name="connsiteY237" fmla="*/ 4501 h 10000"/>
                <a:gd name="connsiteX238" fmla="*/ 7863 w 10000"/>
                <a:gd name="connsiteY238" fmla="*/ 4535 h 10000"/>
                <a:gd name="connsiteX239" fmla="*/ 7638 w 10000"/>
                <a:gd name="connsiteY239" fmla="*/ 4627 h 10000"/>
                <a:gd name="connsiteX240" fmla="*/ 7449 w 10000"/>
                <a:gd name="connsiteY240" fmla="*/ 4737 h 10000"/>
                <a:gd name="connsiteX241" fmla="*/ 7404 w 10000"/>
                <a:gd name="connsiteY241" fmla="*/ 4823 h 10000"/>
                <a:gd name="connsiteX242" fmla="*/ 7330 w 10000"/>
                <a:gd name="connsiteY242" fmla="*/ 4863 h 10000"/>
                <a:gd name="connsiteX243" fmla="*/ 7426 w 10000"/>
                <a:gd name="connsiteY243" fmla="*/ 4972 h 10000"/>
                <a:gd name="connsiteX244" fmla="*/ 7520 w 10000"/>
                <a:gd name="connsiteY244" fmla="*/ 5056 h 10000"/>
                <a:gd name="connsiteX245" fmla="*/ 7650 w 10000"/>
                <a:gd name="connsiteY245" fmla="*/ 5091 h 10000"/>
                <a:gd name="connsiteX246" fmla="*/ 7603 w 10000"/>
                <a:gd name="connsiteY246" fmla="*/ 5150 h 10000"/>
                <a:gd name="connsiteX247" fmla="*/ 7696 w 10000"/>
                <a:gd name="connsiteY247" fmla="*/ 5167 h 10000"/>
                <a:gd name="connsiteX248" fmla="*/ 7696 w 10000"/>
                <a:gd name="connsiteY248" fmla="*/ 5267 h 10000"/>
                <a:gd name="connsiteX249" fmla="*/ 7768 w 10000"/>
                <a:gd name="connsiteY249" fmla="*/ 5343 h 10000"/>
                <a:gd name="connsiteX250" fmla="*/ 7884 w 10000"/>
                <a:gd name="connsiteY250" fmla="*/ 5327 h 10000"/>
                <a:gd name="connsiteX251" fmla="*/ 7934 w 10000"/>
                <a:gd name="connsiteY251" fmla="*/ 5243 h 10000"/>
                <a:gd name="connsiteX252" fmla="*/ 8027 w 10000"/>
                <a:gd name="connsiteY252" fmla="*/ 5234 h 10000"/>
                <a:gd name="connsiteX253" fmla="*/ 8038 w 10000"/>
                <a:gd name="connsiteY253" fmla="*/ 5167 h 10000"/>
                <a:gd name="connsiteX254" fmla="*/ 8159 w 10000"/>
                <a:gd name="connsiteY254" fmla="*/ 5167 h 10000"/>
                <a:gd name="connsiteX255" fmla="*/ 8110 w 10000"/>
                <a:gd name="connsiteY255" fmla="*/ 5251 h 10000"/>
                <a:gd name="connsiteX256" fmla="*/ 8226 w 10000"/>
                <a:gd name="connsiteY256" fmla="*/ 5292 h 10000"/>
                <a:gd name="connsiteX257" fmla="*/ 8205 w 10000"/>
                <a:gd name="connsiteY257" fmla="*/ 5368 h 10000"/>
                <a:gd name="connsiteX258" fmla="*/ 8027 w 10000"/>
                <a:gd name="connsiteY258" fmla="*/ 5377 h 10000"/>
                <a:gd name="connsiteX259" fmla="*/ 7899 w 10000"/>
                <a:gd name="connsiteY259" fmla="*/ 5427 h 10000"/>
                <a:gd name="connsiteX260" fmla="*/ 7782 w 10000"/>
                <a:gd name="connsiteY260" fmla="*/ 5454 h 10000"/>
                <a:gd name="connsiteX261" fmla="*/ 7782 w 10000"/>
                <a:gd name="connsiteY261" fmla="*/ 5571 h 10000"/>
                <a:gd name="connsiteX262" fmla="*/ 7899 w 10000"/>
                <a:gd name="connsiteY262" fmla="*/ 5698 h 10000"/>
                <a:gd name="connsiteX263" fmla="*/ 7803 w 10000"/>
                <a:gd name="connsiteY263" fmla="*/ 5815 h 10000"/>
                <a:gd name="connsiteX264" fmla="*/ 7613 w 10000"/>
                <a:gd name="connsiteY264" fmla="*/ 5830 h 10000"/>
                <a:gd name="connsiteX265" fmla="*/ 7638 w 10000"/>
                <a:gd name="connsiteY265" fmla="*/ 5965 h 10000"/>
                <a:gd name="connsiteX266" fmla="*/ 7627 w 10000"/>
                <a:gd name="connsiteY266" fmla="*/ 6051 h 10000"/>
                <a:gd name="connsiteX267" fmla="*/ 7567 w 10000"/>
                <a:gd name="connsiteY267" fmla="*/ 6092 h 10000"/>
                <a:gd name="connsiteX268" fmla="*/ 7449 w 10000"/>
                <a:gd name="connsiteY268" fmla="*/ 6058 h 10000"/>
                <a:gd name="connsiteX269" fmla="*/ 7345 w 10000"/>
                <a:gd name="connsiteY269" fmla="*/ 5949 h 10000"/>
                <a:gd name="connsiteX270" fmla="*/ 7226 w 10000"/>
                <a:gd name="connsiteY270" fmla="*/ 6034 h 10000"/>
                <a:gd name="connsiteX271" fmla="*/ 7108 w 10000"/>
                <a:gd name="connsiteY271" fmla="*/ 5975 h 10000"/>
                <a:gd name="connsiteX272" fmla="*/ 7095 w 10000"/>
                <a:gd name="connsiteY272" fmla="*/ 5942 h 10000"/>
                <a:gd name="connsiteX273" fmla="*/ 6928 w 10000"/>
                <a:gd name="connsiteY273" fmla="*/ 5865 h 10000"/>
                <a:gd name="connsiteX274" fmla="*/ 6882 w 10000"/>
                <a:gd name="connsiteY274" fmla="*/ 5882 h 10000"/>
                <a:gd name="connsiteX275" fmla="*/ 6905 w 10000"/>
                <a:gd name="connsiteY275" fmla="*/ 5975 h 10000"/>
                <a:gd name="connsiteX276" fmla="*/ 6812 w 10000"/>
                <a:gd name="connsiteY276" fmla="*/ 6092 h 10000"/>
                <a:gd name="connsiteX277" fmla="*/ 6882 w 10000"/>
                <a:gd name="connsiteY277" fmla="*/ 6118 h 10000"/>
                <a:gd name="connsiteX278" fmla="*/ 7014 w 10000"/>
                <a:gd name="connsiteY278" fmla="*/ 6100 h 10000"/>
                <a:gd name="connsiteX279" fmla="*/ 7037 w 10000"/>
                <a:gd name="connsiteY279" fmla="*/ 6142 h 10000"/>
                <a:gd name="connsiteX280" fmla="*/ 7014 w 10000"/>
                <a:gd name="connsiteY280" fmla="*/ 6194 h 10000"/>
                <a:gd name="connsiteX281" fmla="*/ 7060 w 10000"/>
                <a:gd name="connsiteY281" fmla="*/ 6260 h 10000"/>
                <a:gd name="connsiteX282" fmla="*/ 7166 w 10000"/>
                <a:gd name="connsiteY282" fmla="*/ 6304 h 10000"/>
                <a:gd name="connsiteX283" fmla="*/ 7143 w 10000"/>
                <a:gd name="connsiteY283" fmla="*/ 6405 h 10000"/>
                <a:gd name="connsiteX284" fmla="*/ 7213 w 10000"/>
                <a:gd name="connsiteY284" fmla="*/ 6455 h 10000"/>
                <a:gd name="connsiteX285" fmla="*/ 7129 w 10000"/>
                <a:gd name="connsiteY285" fmla="*/ 6505 h 10000"/>
                <a:gd name="connsiteX286" fmla="*/ 7108 w 10000"/>
                <a:gd name="connsiteY286" fmla="*/ 6689 h 10000"/>
                <a:gd name="connsiteX287" fmla="*/ 7060 w 10000"/>
                <a:gd name="connsiteY287" fmla="*/ 6697 h 10000"/>
                <a:gd name="connsiteX288" fmla="*/ 7118 w 10000"/>
                <a:gd name="connsiteY288" fmla="*/ 6781 h 10000"/>
                <a:gd name="connsiteX289" fmla="*/ 7129 w 10000"/>
                <a:gd name="connsiteY289" fmla="*/ 6924 h 10000"/>
                <a:gd name="connsiteX290" fmla="*/ 7189 w 10000"/>
                <a:gd name="connsiteY290" fmla="*/ 6958 h 10000"/>
                <a:gd name="connsiteX291" fmla="*/ 7203 w 10000"/>
                <a:gd name="connsiteY291" fmla="*/ 7002 h 10000"/>
                <a:gd name="connsiteX292" fmla="*/ 7249 w 10000"/>
                <a:gd name="connsiteY292" fmla="*/ 7010 h 10000"/>
                <a:gd name="connsiteX293" fmla="*/ 7257 w 10000"/>
                <a:gd name="connsiteY293" fmla="*/ 7093 h 10000"/>
                <a:gd name="connsiteX294" fmla="*/ 7236 w 10000"/>
                <a:gd name="connsiteY294" fmla="*/ 7153 h 10000"/>
                <a:gd name="connsiteX295" fmla="*/ 7358 w 10000"/>
                <a:gd name="connsiteY295" fmla="*/ 7187 h 10000"/>
                <a:gd name="connsiteX296" fmla="*/ 7532 w 10000"/>
                <a:gd name="connsiteY296" fmla="*/ 7117 h 10000"/>
                <a:gd name="connsiteX297" fmla="*/ 7791 w 10000"/>
                <a:gd name="connsiteY297" fmla="*/ 6984 h 10000"/>
                <a:gd name="connsiteX298" fmla="*/ 7863 w 10000"/>
                <a:gd name="connsiteY298" fmla="*/ 6984 h 10000"/>
                <a:gd name="connsiteX299" fmla="*/ 7863 w 10000"/>
                <a:gd name="connsiteY299" fmla="*/ 7085 h 10000"/>
                <a:gd name="connsiteX300" fmla="*/ 7911 w 10000"/>
                <a:gd name="connsiteY300" fmla="*/ 7101 h 10000"/>
                <a:gd name="connsiteX301" fmla="*/ 7992 w 10000"/>
                <a:gd name="connsiteY301" fmla="*/ 7220 h 10000"/>
                <a:gd name="connsiteX302" fmla="*/ 8050 w 10000"/>
                <a:gd name="connsiteY302" fmla="*/ 7229 h 10000"/>
                <a:gd name="connsiteX303" fmla="*/ 8015 w 10000"/>
                <a:gd name="connsiteY303" fmla="*/ 7296 h 10000"/>
                <a:gd name="connsiteX304" fmla="*/ 8110 w 10000"/>
                <a:gd name="connsiteY304" fmla="*/ 7447 h 10000"/>
                <a:gd name="connsiteX305" fmla="*/ 8110 w 10000"/>
                <a:gd name="connsiteY305" fmla="*/ 7522 h 10000"/>
                <a:gd name="connsiteX306" fmla="*/ 8159 w 10000"/>
                <a:gd name="connsiteY306" fmla="*/ 7608 h 10000"/>
                <a:gd name="connsiteX307" fmla="*/ 8085 w 10000"/>
                <a:gd name="connsiteY307" fmla="*/ 7674 h 10000"/>
                <a:gd name="connsiteX308" fmla="*/ 8004 w 10000"/>
                <a:gd name="connsiteY308" fmla="*/ 7666 h 10000"/>
                <a:gd name="connsiteX309" fmla="*/ 8004 w 10000"/>
                <a:gd name="connsiteY309" fmla="*/ 7709 h 10000"/>
                <a:gd name="connsiteX310" fmla="*/ 8085 w 10000"/>
                <a:gd name="connsiteY310" fmla="*/ 7758 h 10000"/>
                <a:gd name="connsiteX311" fmla="*/ 8122 w 10000"/>
                <a:gd name="connsiteY311" fmla="*/ 7725 h 10000"/>
                <a:gd name="connsiteX312" fmla="*/ 8193 w 10000"/>
                <a:gd name="connsiteY312" fmla="*/ 7800 h 10000"/>
                <a:gd name="connsiteX313" fmla="*/ 8277 w 10000"/>
                <a:gd name="connsiteY313" fmla="*/ 7800 h 10000"/>
                <a:gd name="connsiteX314" fmla="*/ 8226 w 10000"/>
                <a:gd name="connsiteY314" fmla="*/ 8012 h 10000"/>
                <a:gd name="connsiteX315" fmla="*/ 8193 w 10000"/>
                <a:gd name="connsiteY315" fmla="*/ 8054 h 10000"/>
                <a:gd name="connsiteX316" fmla="*/ 8085 w 10000"/>
                <a:gd name="connsiteY316" fmla="*/ 8037 h 10000"/>
                <a:gd name="connsiteX317" fmla="*/ 7957 w 10000"/>
                <a:gd name="connsiteY317" fmla="*/ 8062 h 10000"/>
                <a:gd name="connsiteX318" fmla="*/ 7911 w 10000"/>
                <a:gd name="connsiteY318" fmla="*/ 8112 h 10000"/>
                <a:gd name="connsiteX319" fmla="*/ 7899 w 10000"/>
                <a:gd name="connsiteY319" fmla="*/ 8163 h 10000"/>
                <a:gd name="connsiteX320" fmla="*/ 7818 w 10000"/>
                <a:gd name="connsiteY320" fmla="*/ 8220 h 10000"/>
                <a:gd name="connsiteX321" fmla="*/ 7687 w 10000"/>
                <a:gd name="connsiteY321" fmla="*/ 8230 h 10000"/>
                <a:gd name="connsiteX322" fmla="*/ 7661 w 10000"/>
                <a:gd name="connsiteY322" fmla="*/ 8255 h 10000"/>
                <a:gd name="connsiteX323" fmla="*/ 7578 w 10000"/>
                <a:gd name="connsiteY323" fmla="*/ 8212 h 10000"/>
                <a:gd name="connsiteX324" fmla="*/ 7499 w 10000"/>
                <a:gd name="connsiteY324" fmla="*/ 8220 h 10000"/>
                <a:gd name="connsiteX325" fmla="*/ 7449 w 10000"/>
                <a:gd name="connsiteY325" fmla="*/ 8188 h 10000"/>
                <a:gd name="connsiteX326" fmla="*/ 7345 w 10000"/>
                <a:gd name="connsiteY326" fmla="*/ 8171 h 10000"/>
                <a:gd name="connsiteX327" fmla="*/ 7368 w 10000"/>
                <a:gd name="connsiteY327" fmla="*/ 8230 h 10000"/>
                <a:gd name="connsiteX328" fmla="*/ 7319 w 10000"/>
                <a:gd name="connsiteY328" fmla="*/ 8289 h 10000"/>
                <a:gd name="connsiteX329" fmla="*/ 7143 w 10000"/>
                <a:gd name="connsiteY329" fmla="*/ 8281 h 10000"/>
                <a:gd name="connsiteX330" fmla="*/ 7085 w 10000"/>
                <a:gd name="connsiteY330" fmla="*/ 8255 h 10000"/>
                <a:gd name="connsiteX331" fmla="*/ 6990 w 10000"/>
                <a:gd name="connsiteY331" fmla="*/ 8281 h 10000"/>
                <a:gd name="connsiteX332" fmla="*/ 6977 w 10000"/>
                <a:gd name="connsiteY332" fmla="*/ 8364 h 10000"/>
                <a:gd name="connsiteX333" fmla="*/ 6799 w 10000"/>
                <a:gd name="connsiteY333" fmla="*/ 8458 h 10000"/>
                <a:gd name="connsiteX334" fmla="*/ 6741 w 10000"/>
                <a:gd name="connsiteY334" fmla="*/ 8407 h 10000"/>
                <a:gd name="connsiteX335" fmla="*/ 6613 w 10000"/>
                <a:gd name="connsiteY335" fmla="*/ 8431 h 10000"/>
                <a:gd name="connsiteX336" fmla="*/ 6530 w 10000"/>
                <a:gd name="connsiteY336" fmla="*/ 8458 h 10000"/>
                <a:gd name="connsiteX337" fmla="*/ 6518 w 10000"/>
                <a:gd name="connsiteY337" fmla="*/ 8498 h 10000"/>
                <a:gd name="connsiteX338" fmla="*/ 6336 w 10000"/>
                <a:gd name="connsiteY338" fmla="*/ 8591 h 10000"/>
                <a:gd name="connsiteX339" fmla="*/ 6236 w 10000"/>
                <a:gd name="connsiteY339" fmla="*/ 8574 h 10000"/>
                <a:gd name="connsiteX340" fmla="*/ 6128 w 10000"/>
                <a:gd name="connsiteY340" fmla="*/ 8607 h 10000"/>
                <a:gd name="connsiteX341" fmla="*/ 6045 w 10000"/>
                <a:gd name="connsiteY341" fmla="*/ 8660 h 10000"/>
                <a:gd name="connsiteX342" fmla="*/ 5927 w 10000"/>
                <a:gd name="connsiteY342" fmla="*/ 8693 h 10000"/>
                <a:gd name="connsiteX343" fmla="*/ 5936 w 10000"/>
                <a:gd name="connsiteY343" fmla="*/ 8742 h 10000"/>
                <a:gd name="connsiteX344" fmla="*/ 5834 w 10000"/>
                <a:gd name="connsiteY344" fmla="*/ 8776 h 10000"/>
                <a:gd name="connsiteX345" fmla="*/ 5677 w 10000"/>
                <a:gd name="connsiteY345" fmla="*/ 8920 h 10000"/>
                <a:gd name="connsiteX346" fmla="*/ 5656 w 10000"/>
                <a:gd name="connsiteY346" fmla="*/ 8980 h 10000"/>
                <a:gd name="connsiteX347" fmla="*/ 5607 w 10000"/>
                <a:gd name="connsiteY347" fmla="*/ 8962 h 10000"/>
                <a:gd name="connsiteX348" fmla="*/ 5631 w 10000"/>
                <a:gd name="connsiteY348" fmla="*/ 8920 h 10000"/>
                <a:gd name="connsiteX349" fmla="*/ 5478 w 10000"/>
                <a:gd name="connsiteY349" fmla="*/ 8702 h 10000"/>
                <a:gd name="connsiteX350" fmla="*/ 5478 w 10000"/>
                <a:gd name="connsiteY350" fmla="*/ 8616 h 10000"/>
                <a:gd name="connsiteX351" fmla="*/ 5410 w 10000"/>
                <a:gd name="connsiteY351" fmla="*/ 8616 h 10000"/>
                <a:gd name="connsiteX352" fmla="*/ 5191 w 10000"/>
                <a:gd name="connsiteY352" fmla="*/ 8533 h 10000"/>
                <a:gd name="connsiteX353" fmla="*/ 5066 w 10000"/>
                <a:gd name="connsiteY353" fmla="*/ 8574 h 10000"/>
                <a:gd name="connsiteX354" fmla="*/ 5029 w 10000"/>
                <a:gd name="connsiteY354" fmla="*/ 8625 h 10000"/>
                <a:gd name="connsiteX355" fmla="*/ 5122 w 10000"/>
                <a:gd name="connsiteY355" fmla="*/ 8684 h 10000"/>
                <a:gd name="connsiteX356" fmla="*/ 5145 w 10000"/>
                <a:gd name="connsiteY356" fmla="*/ 8734 h 10000"/>
                <a:gd name="connsiteX357" fmla="*/ 5087 w 10000"/>
                <a:gd name="connsiteY357" fmla="*/ 8785 h 10000"/>
                <a:gd name="connsiteX358" fmla="*/ 5100 w 10000"/>
                <a:gd name="connsiteY358" fmla="*/ 8826 h 10000"/>
                <a:gd name="connsiteX359" fmla="*/ 5077 w 10000"/>
                <a:gd name="connsiteY359" fmla="*/ 8912 h 10000"/>
                <a:gd name="connsiteX360" fmla="*/ 5087 w 10000"/>
                <a:gd name="connsiteY360" fmla="*/ 8996 h 10000"/>
                <a:gd name="connsiteX361" fmla="*/ 5159 w 10000"/>
                <a:gd name="connsiteY361" fmla="*/ 9130 h 10000"/>
                <a:gd name="connsiteX362" fmla="*/ 5087 w 10000"/>
                <a:gd name="connsiteY362" fmla="*/ 9179 h 10000"/>
                <a:gd name="connsiteX363" fmla="*/ 5100 w 10000"/>
                <a:gd name="connsiteY363" fmla="*/ 9224 h 10000"/>
                <a:gd name="connsiteX364" fmla="*/ 5040 w 10000"/>
                <a:gd name="connsiteY364" fmla="*/ 9240 h 10000"/>
                <a:gd name="connsiteX365" fmla="*/ 5006 w 10000"/>
                <a:gd name="connsiteY365" fmla="*/ 9265 h 10000"/>
                <a:gd name="connsiteX366" fmla="*/ 4779 w 10000"/>
                <a:gd name="connsiteY366" fmla="*/ 9248 h 10000"/>
                <a:gd name="connsiteX367" fmla="*/ 4745 w 10000"/>
                <a:gd name="connsiteY367" fmla="*/ 9197 h 10000"/>
                <a:gd name="connsiteX368" fmla="*/ 4673 w 10000"/>
                <a:gd name="connsiteY368" fmla="*/ 9232 h 10000"/>
                <a:gd name="connsiteX369" fmla="*/ 4522 w 10000"/>
                <a:gd name="connsiteY369" fmla="*/ 9214 h 10000"/>
                <a:gd name="connsiteX370" fmla="*/ 4416 w 10000"/>
                <a:gd name="connsiteY370" fmla="*/ 9240 h 10000"/>
                <a:gd name="connsiteX371" fmla="*/ 4354 w 10000"/>
                <a:gd name="connsiteY371" fmla="*/ 9062 h 10000"/>
                <a:gd name="connsiteX372" fmla="*/ 4295 w 10000"/>
                <a:gd name="connsiteY372" fmla="*/ 9055 h 10000"/>
                <a:gd name="connsiteX373" fmla="*/ 4224 w 10000"/>
                <a:gd name="connsiteY373" fmla="*/ 8945 h 10000"/>
                <a:gd name="connsiteX374" fmla="*/ 4263 w 10000"/>
                <a:gd name="connsiteY374" fmla="*/ 8895 h 10000"/>
                <a:gd name="connsiteX375" fmla="*/ 4344 w 10000"/>
                <a:gd name="connsiteY375" fmla="*/ 8920 h 10000"/>
                <a:gd name="connsiteX376" fmla="*/ 4381 w 10000"/>
                <a:gd name="connsiteY376" fmla="*/ 8860 h 10000"/>
                <a:gd name="connsiteX377" fmla="*/ 4323 w 10000"/>
                <a:gd name="connsiteY377" fmla="*/ 8818 h 10000"/>
                <a:gd name="connsiteX378" fmla="*/ 4354 w 10000"/>
                <a:gd name="connsiteY378" fmla="*/ 8776 h 10000"/>
                <a:gd name="connsiteX379" fmla="*/ 4203 w 10000"/>
                <a:gd name="connsiteY379" fmla="*/ 8693 h 10000"/>
                <a:gd name="connsiteX380" fmla="*/ 4213 w 10000"/>
                <a:gd name="connsiteY380" fmla="*/ 8650 h 10000"/>
                <a:gd name="connsiteX381" fmla="*/ 4120 w 10000"/>
                <a:gd name="connsiteY381" fmla="*/ 8607 h 10000"/>
                <a:gd name="connsiteX382" fmla="*/ 4178 w 10000"/>
                <a:gd name="connsiteY382" fmla="*/ 8559 h 10000"/>
                <a:gd name="connsiteX383" fmla="*/ 4154 w 10000"/>
                <a:gd name="connsiteY383" fmla="*/ 8498 h 10000"/>
                <a:gd name="connsiteX384" fmla="*/ 4048 w 10000"/>
                <a:gd name="connsiteY384" fmla="*/ 8407 h 10000"/>
                <a:gd name="connsiteX385" fmla="*/ 3979 w 10000"/>
                <a:gd name="connsiteY385" fmla="*/ 8329 h 10000"/>
                <a:gd name="connsiteX386" fmla="*/ 3837 w 10000"/>
                <a:gd name="connsiteY386" fmla="*/ 8364 h 10000"/>
                <a:gd name="connsiteX387" fmla="*/ 3756 w 10000"/>
                <a:gd name="connsiteY387" fmla="*/ 8356 h 10000"/>
                <a:gd name="connsiteX388" fmla="*/ 3708 w 10000"/>
                <a:gd name="connsiteY388" fmla="*/ 8431 h 10000"/>
                <a:gd name="connsiteX389" fmla="*/ 3544 w 10000"/>
                <a:gd name="connsiteY389" fmla="*/ 8440 h 10000"/>
                <a:gd name="connsiteX390" fmla="*/ 3482 w 10000"/>
                <a:gd name="connsiteY390" fmla="*/ 8431 h 10000"/>
                <a:gd name="connsiteX391" fmla="*/ 3573 w 10000"/>
                <a:gd name="connsiteY391"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4804 w 10000"/>
                <a:gd name="connsiteY63" fmla="*/ 5334 h 10000"/>
                <a:gd name="connsiteX64" fmla="*/ 4876 w 10000"/>
                <a:gd name="connsiteY64" fmla="*/ 5327 h 10000"/>
                <a:gd name="connsiteX65" fmla="*/ 4957 w 10000"/>
                <a:gd name="connsiteY65" fmla="*/ 5401 h 10000"/>
                <a:gd name="connsiteX66" fmla="*/ 5050 w 10000"/>
                <a:gd name="connsiteY66" fmla="*/ 5393 h 10000"/>
                <a:gd name="connsiteX67" fmla="*/ 5135 w 10000"/>
                <a:gd name="connsiteY67" fmla="*/ 5427 h 10000"/>
                <a:gd name="connsiteX68" fmla="*/ 5170 w 10000"/>
                <a:gd name="connsiteY68" fmla="*/ 5401 h 10000"/>
                <a:gd name="connsiteX69" fmla="*/ 4438 w 10000"/>
                <a:gd name="connsiteY69" fmla="*/ 5883 h 10000"/>
                <a:gd name="connsiteX70" fmla="*/ 3897 w 10000"/>
                <a:gd name="connsiteY70" fmla="*/ 5893 h 10000"/>
                <a:gd name="connsiteX71" fmla="*/ 2294 w 10000"/>
                <a:gd name="connsiteY71" fmla="*/ 7765 h 10000"/>
                <a:gd name="connsiteX72" fmla="*/ 3573 w 10000"/>
                <a:gd name="connsiteY72" fmla="*/ 7978 h 10000"/>
                <a:gd name="connsiteX73" fmla="*/ 5536 w 10000"/>
                <a:gd name="connsiteY73" fmla="*/ 5351 h 10000"/>
                <a:gd name="connsiteX74" fmla="*/ 5536 w 10000"/>
                <a:gd name="connsiteY74" fmla="*/ 5209 h 10000"/>
                <a:gd name="connsiteX75" fmla="*/ 5492 w 10000"/>
                <a:gd name="connsiteY75" fmla="*/ 5192 h 10000"/>
                <a:gd name="connsiteX76" fmla="*/ 5455 w 10000"/>
                <a:gd name="connsiteY76" fmla="*/ 5091 h 10000"/>
                <a:gd name="connsiteX77" fmla="*/ 5385 w 10000"/>
                <a:gd name="connsiteY77" fmla="*/ 4990 h 10000"/>
                <a:gd name="connsiteX78" fmla="*/ 5276 w 10000"/>
                <a:gd name="connsiteY78" fmla="*/ 4948 h 10000"/>
                <a:gd name="connsiteX79" fmla="*/ 5263 w 10000"/>
                <a:gd name="connsiteY79" fmla="*/ 4899 h 10000"/>
                <a:gd name="connsiteX80" fmla="*/ 5112 w 10000"/>
                <a:gd name="connsiteY80" fmla="*/ 4806 h 10000"/>
                <a:gd name="connsiteX81" fmla="*/ 5122 w 10000"/>
                <a:gd name="connsiteY81" fmla="*/ 4770 h 10000"/>
                <a:gd name="connsiteX82" fmla="*/ 4971 w 10000"/>
                <a:gd name="connsiteY82" fmla="*/ 4722 h 10000"/>
                <a:gd name="connsiteX83" fmla="*/ 4957 w 10000"/>
                <a:gd name="connsiteY83" fmla="*/ 4627 h 10000"/>
                <a:gd name="connsiteX84" fmla="*/ 4700 w 10000"/>
                <a:gd name="connsiteY84" fmla="*/ 4544 h 10000"/>
                <a:gd name="connsiteX85" fmla="*/ 4555 w 10000"/>
                <a:gd name="connsiteY85" fmla="*/ 4368 h 10000"/>
                <a:gd name="connsiteX86" fmla="*/ 4344 w 10000"/>
                <a:gd name="connsiteY86" fmla="*/ 4360 h 10000"/>
                <a:gd name="connsiteX87" fmla="*/ 4272 w 10000"/>
                <a:gd name="connsiteY87" fmla="*/ 4325 h 10000"/>
                <a:gd name="connsiteX88" fmla="*/ 4169 w 10000"/>
                <a:gd name="connsiteY88" fmla="*/ 4350 h 10000"/>
                <a:gd name="connsiteX89" fmla="*/ 4002 w 10000"/>
                <a:gd name="connsiteY89" fmla="*/ 4350 h 10000"/>
                <a:gd name="connsiteX90" fmla="*/ 3764 w 10000"/>
                <a:gd name="connsiteY90" fmla="*/ 4552 h 10000"/>
                <a:gd name="connsiteX91" fmla="*/ 3685 w 10000"/>
                <a:gd name="connsiteY91" fmla="*/ 4646 h 10000"/>
                <a:gd name="connsiteX92" fmla="*/ 3472 w 10000"/>
                <a:gd name="connsiteY92" fmla="*/ 4501 h 10000"/>
                <a:gd name="connsiteX93" fmla="*/ 3319 w 10000"/>
                <a:gd name="connsiteY93" fmla="*/ 4442 h 10000"/>
                <a:gd name="connsiteX94" fmla="*/ 3164 w 10000"/>
                <a:gd name="connsiteY94" fmla="*/ 4450 h 10000"/>
                <a:gd name="connsiteX95" fmla="*/ 3010 w 10000"/>
                <a:gd name="connsiteY95" fmla="*/ 4492 h 10000"/>
                <a:gd name="connsiteX96" fmla="*/ 2882 w 10000"/>
                <a:gd name="connsiteY96" fmla="*/ 4460 h 10000"/>
                <a:gd name="connsiteX97" fmla="*/ 2762 w 10000"/>
                <a:gd name="connsiteY97" fmla="*/ 4509 h 10000"/>
                <a:gd name="connsiteX98" fmla="*/ 2646 w 10000"/>
                <a:gd name="connsiteY98" fmla="*/ 4610 h 10000"/>
                <a:gd name="connsiteX99" fmla="*/ 2373 w 10000"/>
                <a:gd name="connsiteY99" fmla="*/ 4426 h 10000"/>
                <a:gd name="connsiteX100" fmla="*/ 2338 w 10000"/>
                <a:gd name="connsiteY100" fmla="*/ 4239 h 10000"/>
                <a:gd name="connsiteX101" fmla="*/ 2551 w 10000"/>
                <a:gd name="connsiteY101" fmla="*/ 4165 h 10000"/>
                <a:gd name="connsiteX102" fmla="*/ 2538 w 10000"/>
                <a:gd name="connsiteY102" fmla="*/ 3963 h 10000"/>
                <a:gd name="connsiteX103" fmla="*/ 2739 w 10000"/>
                <a:gd name="connsiteY103" fmla="*/ 3728 h 10000"/>
                <a:gd name="connsiteX104" fmla="*/ 2718 w 10000"/>
                <a:gd name="connsiteY104" fmla="*/ 3685 h 10000"/>
                <a:gd name="connsiteX105" fmla="*/ 3199 w 10000"/>
                <a:gd name="connsiteY105" fmla="*/ 2912 h 10000"/>
                <a:gd name="connsiteX106" fmla="*/ 3460 w 10000"/>
                <a:gd name="connsiteY106" fmla="*/ 3030 h 10000"/>
                <a:gd name="connsiteX107" fmla="*/ 3613 w 10000"/>
                <a:gd name="connsiteY107" fmla="*/ 3080 h 10000"/>
                <a:gd name="connsiteX108" fmla="*/ 3764 w 10000"/>
                <a:gd name="connsiteY108" fmla="*/ 3080 h 10000"/>
                <a:gd name="connsiteX109" fmla="*/ 4002 w 10000"/>
                <a:gd name="connsiteY109" fmla="*/ 3174 h 10000"/>
                <a:gd name="connsiteX110" fmla="*/ 4037 w 10000"/>
                <a:gd name="connsiteY110" fmla="*/ 3113 h 10000"/>
                <a:gd name="connsiteX111" fmla="*/ 4192 w 10000"/>
                <a:gd name="connsiteY111" fmla="*/ 3097 h 10000"/>
                <a:gd name="connsiteX112" fmla="*/ 4323 w 10000"/>
                <a:gd name="connsiteY112" fmla="*/ 2997 h 10000"/>
                <a:gd name="connsiteX113" fmla="*/ 4485 w 10000"/>
                <a:gd name="connsiteY113" fmla="*/ 2920 h 10000"/>
                <a:gd name="connsiteX114" fmla="*/ 4555 w 10000"/>
                <a:gd name="connsiteY114" fmla="*/ 2843 h 10000"/>
                <a:gd name="connsiteX115" fmla="*/ 4804 w 10000"/>
                <a:gd name="connsiteY115" fmla="*/ 2793 h 10000"/>
                <a:gd name="connsiteX116" fmla="*/ 4936 w 10000"/>
                <a:gd name="connsiteY116" fmla="*/ 2800 h 10000"/>
                <a:gd name="connsiteX117" fmla="*/ 5040 w 10000"/>
                <a:gd name="connsiteY117" fmla="*/ 2726 h 10000"/>
                <a:gd name="connsiteX118" fmla="*/ 5122 w 10000"/>
                <a:gd name="connsiteY118" fmla="*/ 2624 h 10000"/>
                <a:gd name="connsiteX119" fmla="*/ 5087 w 10000"/>
                <a:gd name="connsiteY119" fmla="*/ 2608 h 10000"/>
                <a:gd name="connsiteX120" fmla="*/ 5122 w 10000"/>
                <a:gd name="connsiteY120" fmla="*/ 2499 h 10000"/>
                <a:gd name="connsiteX121" fmla="*/ 4982 w 10000"/>
                <a:gd name="connsiteY121" fmla="*/ 2499 h 10000"/>
                <a:gd name="connsiteX122" fmla="*/ 5050 w 10000"/>
                <a:gd name="connsiteY122" fmla="*/ 2407 h 10000"/>
                <a:gd name="connsiteX123" fmla="*/ 5066 w 10000"/>
                <a:gd name="connsiteY123" fmla="*/ 2297 h 10000"/>
                <a:gd name="connsiteX124" fmla="*/ 5122 w 10000"/>
                <a:gd name="connsiteY124" fmla="*/ 2271 h 10000"/>
                <a:gd name="connsiteX125" fmla="*/ 5228 w 10000"/>
                <a:gd name="connsiteY125" fmla="*/ 2163 h 10000"/>
                <a:gd name="connsiteX126" fmla="*/ 5216 w 10000"/>
                <a:gd name="connsiteY126" fmla="*/ 2078 h 10000"/>
                <a:gd name="connsiteX127" fmla="*/ 5304 w 10000"/>
                <a:gd name="connsiteY127" fmla="*/ 1984 h 10000"/>
                <a:gd name="connsiteX128" fmla="*/ 5397 w 10000"/>
                <a:gd name="connsiteY128" fmla="*/ 1927 h 10000"/>
                <a:gd name="connsiteX129" fmla="*/ 5432 w 10000"/>
                <a:gd name="connsiteY129" fmla="*/ 1827 h 10000"/>
                <a:gd name="connsiteX130" fmla="*/ 5420 w 10000"/>
                <a:gd name="connsiteY130" fmla="*/ 1793 h 10000"/>
                <a:gd name="connsiteX131" fmla="*/ 5503 w 10000"/>
                <a:gd name="connsiteY131" fmla="*/ 1725 h 10000"/>
                <a:gd name="connsiteX132" fmla="*/ 5621 w 10000"/>
                <a:gd name="connsiteY132" fmla="*/ 1523 h 10000"/>
                <a:gd name="connsiteX133" fmla="*/ 5656 w 10000"/>
                <a:gd name="connsiteY133" fmla="*/ 1405 h 10000"/>
                <a:gd name="connsiteX134" fmla="*/ 5716 w 10000"/>
                <a:gd name="connsiteY134" fmla="*/ 1413 h 10000"/>
                <a:gd name="connsiteX135" fmla="*/ 5878 w 10000"/>
                <a:gd name="connsiteY135" fmla="*/ 1280 h 10000"/>
                <a:gd name="connsiteX136" fmla="*/ 6067 w 10000"/>
                <a:gd name="connsiteY136" fmla="*/ 1202 h 10000"/>
                <a:gd name="connsiteX137" fmla="*/ 6089 w 10000"/>
                <a:gd name="connsiteY137" fmla="*/ 1111 h 10000"/>
                <a:gd name="connsiteX138" fmla="*/ 6163 w 10000"/>
                <a:gd name="connsiteY138" fmla="*/ 1011 h 10000"/>
                <a:gd name="connsiteX139" fmla="*/ 6139 w 10000"/>
                <a:gd name="connsiteY139" fmla="*/ 933 h 10000"/>
                <a:gd name="connsiteX140" fmla="*/ 6045 w 10000"/>
                <a:gd name="connsiteY140" fmla="*/ 867 h 10000"/>
                <a:gd name="connsiteX141" fmla="*/ 6089 w 10000"/>
                <a:gd name="connsiteY141" fmla="*/ 782 h 10000"/>
                <a:gd name="connsiteX142" fmla="*/ 6089 w 10000"/>
                <a:gd name="connsiteY142" fmla="*/ 680 h 10000"/>
                <a:gd name="connsiteX143" fmla="*/ 5915 w 10000"/>
                <a:gd name="connsiteY143" fmla="*/ 598 h 10000"/>
                <a:gd name="connsiteX144" fmla="*/ 5739 w 10000"/>
                <a:gd name="connsiteY144" fmla="*/ 646 h 10000"/>
                <a:gd name="connsiteX145" fmla="*/ 5656 w 10000"/>
                <a:gd name="connsiteY145" fmla="*/ 646 h 10000"/>
                <a:gd name="connsiteX146" fmla="*/ 5621 w 10000"/>
                <a:gd name="connsiteY146" fmla="*/ 589 h 10000"/>
                <a:gd name="connsiteX147" fmla="*/ 5621 w 10000"/>
                <a:gd name="connsiteY147" fmla="*/ 481 h 10000"/>
                <a:gd name="connsiteX148" fmla="*/ 5845 w 10000"/>
                <a:gd name="connsiteY148" fmla="*/ 368 h 10000"/>
                <a:gd name="connsiteX149" fmla="*/ 5915 w 10000"/>
                <a:gd name="connsiteY149" fmla="*/ 278 h 10000"/>
                <a:gd name="connsiteX150" fmla="*/ 6056 w 10000"/>
                <a:gd name="connsiteY150" fmla="*/ 202 h 10000"/>
                <a:gd name="connsiteX151" fmla="*/ 6186 w 10000"/>
                <a:gd name="connsiteY151" fmla="*/ 60 h 10000"/>
                <a:gd name="connsiteX152" fmla="*/ 6280 w 10000"/>
                <a:gd name="connsiteY152" fmla="*/ 33 h 10000"/>
                <a:gd name="connsiteX153" fmla="*/ 6410 w 10000"/>
                <a:gd name="connsiteY153" fmla="*/ 49 h 10000"/>
                <a:gd name="connsiteX154" fmla="*/ 6683 w 10000"/>
                <a:gd name="connsiteY154" fmla="*/ 0 h 10000"/>
                <a:gd name="connsiteX155" fmla="*/ 6812 w 10000"/>
                <a:gd name="connsiteY155" fmla="*/ 83 h 10000"/>
                <a:gd name="connsiteX156" fmla="*/ 6799 w 10000"/>
                <a:gd name="connsiteY156" fmla="*/ 144 h 10000"/>
                <a:gd name="connsiteX157" fmla="*/ 6861 w 10000"/>
                <a:gd name="connsiteY157" fmla="*/ 170 h 10000"/>
                <a:gd name="connsiteX158" fmla="*/ 6905 w 10000"/>
                <a:gd name="connsiteY158" fmla="*/ 227 h 10000"/>
                <a:gd name="connsiteX159" fmla="*/ 6835 w 10000"/>
                <a:gd name="connsiteY159" fmla="*/ 293 h 10000"/>
                <a:gd name="connsiteX160" fmla="*/ 6741 w 10000"/>
                <a:gd name="connsiteY160" fmla="*/ 447 h 10000"/>
                <a:gd name="connsiteX161" fmla="*/ 6590 w 10000"/>
                <a:gd name="connsiteY161" fmla="*/ 564 h 10000"/>
                <a:gd name="connsiteX162" fmla="*/ 6447 w 10000"/>
                <a:gd name="connsiteY162" fmla="*/ 631 h 10000"/>
                <a:gd name="connsiteX163" fmla="*/ 6555 w 10000"/>
                <a:gd name="connsiteY163" fmla="*/ 657 h 10000"/>
                <a:gd name="connsiteX164" fmla="*/ 6694 w 10000"/>
                <a:gd name="connsiteY164" fmla="*/ 759 h 10000"/>
                <a:gd name="connsiteX165" fmla="*/ 6789 w 10000"/>
                <a:gd name="connsiteY165" fmla="*/ 767 h 10000"/>
                <a:gd name="connsiteX166" fmla="*/ 6835 w 10000"/>
                <a:gd name="connsiteY166" fmla="*/ 875 h 10000"/>
                <a:gd name="connsiteX167" fmla="*/ 6928 w 10000"/>
                <a:gd name="connsiteY167" fmla="*/ 899 h 10000"/>
                <a:gd name="connsiteX168" fmla="*/ 7002 w 10000"/>
                <a:gd name="connsiteY168" fmla="*/ 890 h 10000"/>
                <a:gd name="connsiteX169" fmla="*/ 7143 w 10000"/>
                <a:gd name="connsiteY169" fmla="*/ 725 h 10000"/>
                <a:gd name="connsiteX170" fmla="*/ 7273 w 10000"/>
                <a:gd name="connsiteY170" fmla="*/ 742 h 10000"/>
                <a:gd name="connsiteX171" fmla="*/ 7294 w 10000"/>
                <a:gd name="connsiteY171" fmla="*/ 790 h 10000"/>
                <a:gd name="connsiteX172" fmla="*/ 7389 w 10000"/>
                <a:gd name="connsiteY172" fmla="*/ 850 h 10000"/>
                <a:gd name="connsiteX173" fmla="*/ 7389 w 10000"/>
                <a:gd name="connsiteY173" fmla="*/ 890 h 10000"/>
                <a:gd name="connsiteX174" fmla="*/ 7472 w 10000"/>
                <a:gd name="connsiteY174" fmla="*/ 917 h 10000"/>
                <a:gd name="connsiteX175" fmla="*/ 7590 w 10000"/>
                <a:gd name="connsiteY175" fmla="*/ 917 h 10000"/>
                <a:gd name="connsiteX176" fmla="*/ 7603 w 10000"/>
                <a:gd name="connsiteY176" fmla="*/ 993 h 10000"/>
                <a:gd name="connsiteX177" fmla="*/ 7499 w 10000"/>
                <a:gd name="connsiteY177" fmla="*/ 1028 h 10000"/>
                <a:gd name="connsiteX178" fmla="*/ 7590 w 10000"/>
                <a:gd name="connsiteY178" fmla="*/ 1356 h 10000"/>
                <a:gd name="connsiteX179" fmla="*/ 7687 w 10000"/>
                <a:gd name="connsiteY179" fmla="*/ 1505 h 10000"/>
                <a:gd name="connsiteX180" fmla="*/ 7661 w 10000"/>
                <a:gd name="connsiteY180" fmla="*/ 1575 h 10000"/>
                <a:gd name="connsiteX181" fmla="*/ 7744 w 10000"/>
                <a:gd name="connsiteY181" fmla="*/ 1649 h 10000"/>
                <a:gd name="connsiteX182" fmla="*/ 7758 w 10000"/>
                <a:gd name="connsiteY182" fmla="*/ 1700 h 10000"/>
                <a:gd name="connsiteX183" fmla="*/ 7980 w 10000"/>
                <a:gd name="connsiteY183" fmla="*/ 1757 h 10000"/>
                <a:gd name="connsiteX184" fmla="*/ 8254 w 10000"/>
                <a:gd name="connsiteY184" fmla="*/ 1708 h 10000"/>
                <a:gd name="connsiteX185" fmla="*/ 8286 w 10000"/>
                <a:gd name="connsiteY185" fmla="*/ 1641 h 10000"/>
                <a:gd name="connsiteX186" fmla="*/ 8381 w 10000"/>
                <a:gd name="connsiteY186" fmla="*/ 1665 h 10000"/>
                <a:gd name="connsiteX187" fmla="*/ 8441 w 10000"/>
                <a:gd name="connsiteY187" fmla="*/ 1725 h 10000"/>
                <a:gd name="connsiteX188" fmla="*/ 8586 w 10000"/>
                <a:gd name="connsiteY188" fmla="*/ 1683 h 10000"/>
                <a:gd name="connsiteX189" fmla="*/ 8667 w 10000"/>
                <a:gd name="connsiteY189" fmla="*/ 1683 h 10000"/>
                <a:gd name="connsiteX190" fmla="*/ 8785 w 10000"/>
                <a:gd name="connsiteY190" fmla="*/ 1749 h 10000"/>
                <a:gd name="connsiteX191" fmla="*/ 8853 w 10000"/>
                <a:gd name="connsiteY191" fmla="*/ 1657 h 10000"/>
                <a:gd name="connsiteX192" fmla="*/ 8996 w 10000"/>
                <a:gd name="connsiteY192" fmla="*/ 1700 h 10000"/>
                <a:gd name="connsiteX193" fmla="*/ 9070 w 10000"/>
                <a:gd name="connsiteY193" fmla="*/ 1649 h 10000"/>
                <a:gd name="connsiteX194" fmla="*/ 9126 w 10000"/>
                <a:gd name="connsiteY194" fmla="*/ 1657 h 10000"/>
                <a:gd name="connsiteX195" fmla="*/ 9184 w 10000"/>
                <a:gd name="connsiteY195" fmla="*/ 1609 h 10000"/>
                <a:gd name="connsiteX196" fmla="*/ 9174 w 10000"/>
                <a:gd name="connsiteY196" fmla="*/ 1557 h 10000"/>
                <a:gd name="connsiteX197" fmla="*/ 9257 w 10000"/>
                <a:gd name="connsiteY197" fmla="*/ 1531 h 10000"/>
                <a:gd name="connsiteX198" fmla="*/ 9315 w 10000"/>
                <a:gd name="connsiteY198" fmla="*/ 1447 h 10000"/>
                <a:gd name="connsiteX199" fmla="*/ 9484 w 10000"/>
                <a:gd name="connsiteY199" fmla="*/ 1456 h 10000"/>
                <a:gd name="connsiteX200" fmla="*/ 9729 w 10000"/>
                <a:gd name="connsiteY200" fmla="*/ 1700 h 10000"/>
                <a:gd name="connsiteX201" fmla="*/ 9775 w 10000"/>
                <a:gd name="connsiteY201" fmla="*/ 1784 h 10000"/>
                <a:gd name="connsiteX202" fmla="*/ 9942 w 10000"/>
                <a:gd name="connsiteY202" fmla="*/ 1894 h 10000"/>
                <a:gd name="connsiteX203" fmla="*/ 10000 w 10000"/>
                <a:gd name="connsiteY203" fmla="*/ 1994 h 10000"/>
                <a:gd name="connsiteX204" fmla="*/ 9870 w 10000"/>
                <a:gd name="connsiteY204" fmla="*/ 2130 h 10000"/>
                <a:gd name="connsiteX205" fmla="*/ 9775 w 10000"/>
                <a:gd name="connsiteY205" fmla="*/ 2180 h 10000"/>
                <a:gd name="connsiteX206" fmla="*/ 9824 w 10000"/>
                <a:gd name="connsiteY206" fmla="*/ 2323 h 10000"/>
                <a:gd name="connsiteX207" fmla="*/ 9679 w 10000"/>
                <a:gd name="connsiteY207" fmla="*/ 2433 h 10000"/>
                <a:gd name="connsiteX208" fmla="*/ 9598 w 10000"/>
                <a:gd name="connsiteY208" fmla="*/ 2458 h 10000"/>
                <a:gd name="connsiteX209" fmla="*/ 9598 w 10000"/>
                <a:gd name="connsiteY209" fmla="*/ 2533 h 10000"/>
                <a:gd name="connsiteX210" fmla="*/ 9493 w 10000"/>
                <a:gd name="connsiteY210" fmla="*/ 2677 h 10000"/>
                <a:gd name="connsiteX211" fmla="*/ 9422 w 10000"/>
                <a:gd name="connsiteY211" fmla="*/ 2685 h 10000"/>
                <a:gd name="connsiteX212" fmla="*/ 9435 w 10000"/>
                <a:gd name="connsiteY212" fmla="*/ 2785 h 10000"/>
                <a:gd name="connsiteX213" fmla="*/ 9371 w 10000"/>
                <a:gd name="connsiteY213" fmla="*/ 2860 h 10000"/>
                <a:gd name="connsiteX214" fmla="*/ 9389 w 10000"/>
                <a:gd name="connsiteY214" fmla="*/ 3198 h 10000"/>
                <a:gd name="connsiteX215" fmla="*/ 9422 w 10000"/>
                <a:gd name="connsiteY215" fmla="*/ 3223 h 10000"/>
                <a:gd name="connsiteX216" fmla="*/ 9410 w 10000"/>
                <a:gd name="connsiteY216" fmla="*/ 3333 h 10000"/>
                <a:gd name="connsiteX217" fmla="*/ 9389 w 10000"/>
                <a:gd name="connsiteY217" fmla="*/ 3433 h 10000"/>
                <a:gd name="connsiteX218" fmla="*/ 9304 w 10000"/>
                <a:gd name="connsiteY218" fmla="*/ 3483 h 10000"/>
                <a:gd name="connsiteX219" fmla="*/ 9151 w 10000"/>
                <a:gd name="connsiteY219" fmla="*/ 3442 h 10000"/>
                <a:gd name="connsiteX220" fmla="*/ 9081 w 10000"/>
                <a:gd name="connsiteY220" fmla="*/ 3501 h 10000"/>
                <a:gd name="connsiteX221" fmla="*/ 9091 w 10000"/>
                <a:gd name="connsiteY221" fmla="*/ 3551 h 10000"/>
                <a:gd name="connsiteX222" fmla="*/ 9042 w 10000"/>
                <a:gd name="connsiteY222" fmla="*/ 3651 h 10000"/>
                <a:gd name="connsiteX223" fmla="*/ 8961 w 10000"/>
                <a:gd name="connsiteY223" fmla="*/ 3720 h 10000"/>
                <a:gd name="connsiteX224" fmla="*/ 8938 w 10000"/>
                <a:gd name="connsiteY224" fmla="*/ 3838 h 10000"/>
                <a:gd name="connsiteX225" fmla="*/ 8880 w 10000"/>
                <a:gd name="connsiteY225" fmla="*/ 3939 h 10000"/>
                <a:gd name="connsiteX226" fmla="*/ 8890 w 10000"/>
                <a:gd name="connsiteY226" fmla="*/ 4006 h 10000"/>
                <a:gd name="connsiteX227" fmla="*/ 8867 w 10000"/>
                <a:gd name="connsiteY227" fmla="*/ 4074 h 10000"/>
                <a:gd name="connsiteX228" fmla="*/ 8913 w 10000"/>
                <a:gd name="connsiteY228" fmla="*/ 4132 h 10000"/>
                <a:gd name="connsiteX229" fmla="*/ 8843 w 10000"/>
                <a:gd name="connsiteY229" fmla="*/ 4224 h 10000"/>
                <a:gd name="connsiteX230" fmla="*/ 8726 w 10000"/>
                <a:gd name="connsiteY230" fmla="*/ 4082 h 10000"/>
                <a:gd name="connsiteX231" fmla="*/ 8726 w 10000"/>
                <a:gd name="connsiteY231" fmla="*/ 3972 h 10000"/>
                <a:gd name="connsiteX232" fmla="*/ 8691 w 10000"/>
                <a:gd name="connsiteY232" fmla="*/ 3955 h 10000"/>
                <a:gd name="connsiteX233" fmla="*/ 8547 w 10000"/>
                <a:gd name="connsiteY233" fmla="*/ 4030 h 10000"/>
                <a:gd name="connsiteX234" fmla="*/ 8323 w 10000"/>
                <a:gd name="connsiteY234" fmla="*/ 4207 h 10000"/>
                <a:gd name="connsiteX235" fmla="*/ 8193 w 10000"/>
                <a:gd name="connsiteY235" fmla="*/ 4334 h 10000"/>
                <a:gd name="connsiteX236" fmla="*/ 7992 w 10000"/>
                <a:gd name="connsiteY236" fmla="*/ 4401 h 10000"/>
                <a:gd name="connsiteX237" fmla="*/ 7920 w 10000"/>
                <a:gd name="connsiteY237" fmla="*/ 4501 h 10000"/>
                <a:gd name="connsiteX238" fmla="*/ 7863 w 10000"/>
                <a:gd name="connsiteY238" fmla="*/ 4535 h 10000"/>
                <a:gd name="connsiteX239" fmla="*/ 7638 w 10000"/>
                <a:gd name="connsiteY239" fmla="*/ 4627 h 10000"/>
                <a:gd name="connsiteX240" fmla="*/ 7449 w 10000"/>
                <a:gd name="connsiteY240" fmla="*/ 4737 h 10000"/>
                <a:gd name="connsiteX241" fmla="*/ 7404 w 10000"/>
                <a:gd name="connsiteY241" fmla="*/ 4823 h 10000"/>
                <a:gd name="connsiteX242" fmla="*/ 7330 w 10000"/>
                <a:gd name="connsiteY242" fmla="*/ 4863 h 10000"/>
                <a:gd name="connsiteX243" fmla="*/ 7426 w 10000"/>
                <a:gd name="connsiteY243" fmla="*/ 4972 h 10000"/>
                <a:gd name="connsiteX244" fmla="*/ 7520 w 10000"/>
                <a:gd name="connsiteY244" fmla="*/ 5056 h 10000"/>
                <a:gd name="connsiteX245" fmla="*/ 7650 w 10000"/>
                <a:gd name="connsiteY245" fmla="*/ 5091 h 10000"/>
                <a:gd name="connsiteX246" fmla="*/ 7603 w 10000"/>
                <a:gd name="connsiteY246" fmla="*/ 5150 h 10000"/>
                <a:gd name="connsiteX247" fmla="*/ 7696 w 10000"/>
                <a:gd name="connsiteY247" fmla="*/ 5167 h 10000"/>
                <a:gd name="connsiteX248" fmla="*/ 7696 w 10000"/>
                <a:gd name="connsiteY248" fmla="*/ 5267 h 10000"/>
                <a:gd name="connsiteX249" fmla="*/ 7768 w 10000"/>
                <a:gd name="connsiteY249" fmla="*/ 5343 h 10000"/>
                <a:gd name="connsiteX250" fmla="*/ 7884 w 10000"/>
                <a:gd name="connsiteY250" fmla="*/ 5327 h 10000"/>
                <a:gd name="connsiteX251" fmla="*/ 7934 w 10000"/>
                <a:gd name="connsiteY251" fmla="*/ 5243 h 10000"/>
                <a:gd name="connsiteX252" fmla="*/ 8027 w 10000"/>
                <a:gd name="connsiteY252" fmla="*/ 5234 h 10000"/>
                <a:gd name="connsiteX253" fmla="*/ 8038 w 10000"/>
                <a:gd name="connsiteY253" fmla="*/ 5167 h 10000"/>
                <a:gd name="connsiteX254" fmla="*/ 8159 w 10000"/>
                <a:gd name="connsiteY254" fmla="*/ 5167 h 10000"/>
                <a:gd name="connsiteX255" fmla="*/ 8110 w 10000"/>
                <a:gd name="connsiteY255" fmla="*/ 5251 h 10000"/>
                <a:gd name="connsiteX256" fmla="*/ 8226 w 10000"/>
                <a:gd name="connsiteY256" fmla="*/ 5292 h 10000"/>
                <a:gd name="connsiteX257" fmla="*/ 8205 w 10000"/>
                <a:gd name="connsiteY257" fmla="*/ 5368 h 10000"/>
                <a:gd name="connsiteX258" fmla="*/ 8027 w 10000"/>
                <a:gd name="connsiteY258" fmla="*/ 5377 h 10000"/>
                <a:gd name="connsiteX259" fmla="*/ 7899 w 10000"/>
                <a:gd name="connsiteY259" fmla="*/ 5427 h 10000"/>
                <a:gd name="connsiteX260" fmla="*/ 7782 w 10000"/>
                <a:gd name="connsiteY260" fmla="*/ 5454 h 10000"/>
                <a:gd name="connsiteX261" fmla="*/ 7782 w 10000"/>
                <a:gd name="connsiteY261" fmla="*/ 5571 h 10000"/>
                <a:gd name="connsiteX262" fmla="*/ 7899 w 10000"/>
                <a:gd name="connsiteY262" fmla="*/ 5698 h 10000"/>
                <a:gd name="connsiteX263" fmla="*/ 7803 w 10000"/>
                <a:gd name="connsiteY263" fmla="*/ 5815 h 10000"/>
                <a:gd name="connsiteX264" fmla="*/ 7613 w 10000"/>
                <a:gd name="connsiteY264" fmla="*/ 5830 h 10000"/>
                <a:gd name="connsiteX265" fmla="*/ 7638 w 10000"/>
                <a:gd name="connsiteY265" fmla="*/ 5965 h 10000"/>
                <a:gd name="connsiteX266" fmla="*/ 7627 w 10000"/>
                <a:gd name="connsiteY266" fmla="*/ 6051 h 10000"/>
                <a:gd name="connsiteX267" fmla="*/ 7567 w 10000"/>
                <a:gd name="connsiteY267" fmla="*/ 6092 h 10000"/>
                <a:gd name="connsiteX268" fmla="*/ 7449 w 10000"/>
                <a:gd name="connsiteY268" fmla="*/ 6058 h 10000"/>
                <a:gd name="connsiteX269" fmla="*/ 7345 w 10000"/>
                <a:gd name="connsiteY269" fmla="*/ 5949 h 10000"/>
                <a:gd name="connsiteX270" fmla="*/ 7226 w 10000"/>
                <a:gd name="connsiteY270" fmla="*/ 6034 h 10000"/>
                <a:gd name="connsiteX271" fmla="*/ 7108 w 10000"/>
                <a:gd name="connsiteY271" fmla="*/ 5975 h 10000"/>
                <a:gd name="connsiteX272" fmla="*/ 7095 w 10000"/>
                <a:gd name="connsiteY272" fmla="*/ 5942 h 10000"/>
                <a:gd name="connsiteX273" fmla="*/ 6928 w 10000"/>
                <a:gd name="connsiteY273" fmla="*/ 5865 h 10000"/>
                <a:gd name="connsiteX274" fmla="*/ 6882 w 10000"/>
                <a:gd name="connsiteY274" fmla="*/ 5882 h 10000"/>
                <a:gd name="connsiteX275" fmla="*/ 6905 w 10000"/>
                <a:gd name="connsiteY275" fmla="*/ 5975 h 10000"/>
                <a:gd name="connsiteX276" fmla="*/ 6812 w 10000"/>
                <a:gd name="connsiteY276" fmla="*/ 6092 h 10000"/>
                <a:gd name="connsiteX277" fmla="*/ 6882 w 10000"/>
                <a:gd name="connsiteY277" fmla="*/ 6118 h 10000"/>
                <a:gd name="connsiteX278" fmla="*/ 7014 w 10000"/>
                <a:gd name="connsiteY278" fmla="*/ 6100 h 10000"/>
                <a:gd name="connsiteX279" fmla="*/ 7037 w 10000"/>
                <a:gd name="connsiteY279" fmla="*/ 6142 h 10000"/>
                <a:gd name="connsiteX280" fmla="*/ 7014 w 10000"/>
                <a:gd name="connsiteY280" fmla="*/ 6194 h 10000"/>
                <a:gd name="connsiteX281" fmla="*/ 7060 w 10000"/>
                <a:gd name="connsiteY281" fmla="*/ 6260 h 10000"/>
                <a:gd name="connsiteX282" fmla="*/ 7166 w 10000"/>
                <a:gd name="connsiteY282" fmla="*/ 6304 h 10000"/>
                <a:gd name="connsiteX283" fmla="*/ 7143 w 10000"/>
                <a:gd name="connsiteY283" fmla="*/ 6405 h 10000"/>
                <a:gd name="connsiteX284" fmla="*/ 7213 w 10000"/>
                <a:gd name="connsiteY284" fmla="*/ 6455 h 10000"/>
                <a:gd name="connsiteX285" fmla="*/ 7129 w 10000"/>
                <a:gd name="connsiteY285" fmla="*/ 6505 h 10000"/>
                <a:gd name="connsiteX286" fmla="*/ 7108 w 10000"/>
                <a:gd name="connsiteY286" fmla="*/ 6689 h 10000"/>
                <a:gd name="connsiteX287" fmla="*/ 7060 w 10000"/>
                <a:gd name="connsiteY287" fmla="*/ 6697 h 10000"/>
                <a:gd name="connsiteX288" fmla="*/ 7118 w 10000"/>
                <a:gd name="connsiteY288" fmla="*/ 6781 h 10000"/>
                <a:gd name="connsiteX289" fmla="*/ 7129 w 10000"/>
                <a:gd name="connsiteY289" fmla="*/ 6924 h 10000"/>
                <a:gd name="connsiteX290" fmla="*/ 7189 w 10000"/>
                <a:gd name="connsiteY290" fmla="*/ 6958 h 10000"/>
                <a:gd name="connsiteX291" fmla="*/ 7203 w 10000"/>
                <a:gd name="connsiteY291" fmla="*/ 7002 h 10000"/>
                <a:gd name="connsiteX292" fmla="*/ 7249 w 10000"/>
                <a:gd name="connsiteY292" fmla="*/ 7010 h 10000"/>
                <a:gd name="connsiteX293" fmla="*/ 7257 w 10000"/>
                <a:gd name="connsiteY293" fmla="*/ 7093 h 10000"/>
                <a:gd name="connsiteX294" fmla="*/ 7236 w 10000"/>
                <a:gd name="connsiteY294" fmla="*/ 7153 h 10000"/>
                <a:gd name="connsiteX295" fmla="*/ 7358 w 10000"/>
                <a:gd name="connsiteY295" fmla="*/ 7187 h 10000"/>
                <a:gd name="connsiteX296" fmla="*/ 7532 w 10000"/>
                <a:gd name="connsiteY296" fmla="*/ 7117 h 10000"/>
                <a:gd name="connsiteX297" fmla="*/ 7791 w 10000"/>
                <a:gd name="connsiteY297" fmla="*/ 6984 h 10000"/>
                <a:gd name="connsiteX298" fmla="*/ 7863 w 10000"/>
                <a:gd name="connsiteY298" fmla="*/ 6984 h 10000"/>
                <a:gd name="connsiteX299" fmla="*/ 7863 w 10000"/>
                <a:gd name="connsiteY299" fmla="*/ 7085 h 10000"/>
                <a:gd name="connsiteX300" fmla="*/ 7911 w 10000"/>
                <a:gd name="connsiteY300" fmla="*/ 7101 h 10000"/>
                <a:gd name="connsiteX301" fmla="*/ 7992 w 10000"/>
                <a:gd name="connsiteY301" fmla="*/ 7220 h 10000"/>
                <a:gd name="connsiteX302" fmla="*/ 8050 w 10000"/>
                <a:gd name="connsiteY302" fmla="*/ 7229 h 10000"/>
                <a:gd name="connsiteX303" fmla="*/ 8015 w 10000"/>
                <a:gd name="connsiteY303" fmla="*/ 7296 h 10000"/>
                <a:gd name="connsiteX304" fmla="*/ 8110 w 10000"/>
                <a:gd name="connsiteY304" fmla="*/ 7447 h 10000"/>
                <a:gd name="connsiteX305" fmla="*/ 8110 w 10000"/>
                <a:gd name="connsiteY305" fmla="*/ 7522 h 10000"/>
                <a:gd name="connsiteX306" fmla="*/ 8159 w 10000"/>
                <a:gd name="connsiteY306" fmla="*/ 7608 h 10000"/>
                <a:gd name="connsiteX307" fmla="*/ 8085 w 10000"/>
                <a:gd name="connsiteY307" fmla="*/ 7674 h 10000"/>
                <a:gd name="connsiteX308" fmla="*/ 8004 w 10000"/>
                <a:gd name="connsiteY308" fmla="*/ 7666 h 10000"/>
                <a:gd name="connsiteX309" fmla="*/ 8004 w 10000"/>
                <a:gd name="connsiteY309" fmla="*/ 7709 h 10000"/>
                <a:gd name="connsiteX310" fmla="*/ 8085 w 10000"/>
                <a:gd name="connsiteY310" fmla="*/ 7758 h 10000"/>
                <a:gd name="connsiteX311" fmla="*/ 8122 w 10000"/>
                <a:gd name="connsiteY311" fmla="*/ 7725 h 10000"/>
                <a:gd name="connsiteX312" fmla="*/ 8193 w 10000"/>
                <a:gd name="connsiteY312" fmla="*/ 7800 h 10000"/>
                <a:gd name="connsiteX313" fmla="*/ 8277 w 10000"/>
                <a:gd name="connsiteY313" fmla="*/ 7800 h 10000"/>
                <a:gd name="connsiteX314" fmla="*/ 8226 w 10000"/>
                <a:gd name="connsiteY314" fmla="*/ 8012 h 10000"/>
                <a:gd name="connsiteX315" fmla="*/ 8193 w 10000"/>
                <a:gd name="connsiteY315" fmla="*/ 8054 h 10000"/>
                <a:gd name="connsiteX316" fmla="*/ 8085 w 10000"/>
                <a:gd name="connsiteY316" fmla="*/ 8037 h 10000"/>
                <a:gd name="connsiteX317" fmla="*/ 7957 w 10000"/>
                <a:gd name="connsiteY317" fmla="*/ 8062 h 10000"/>
                <a:gd name="connsiteX318" fmla="*/ 7911 w 10000"/>
                <a:gd name="connsiteY318" fmla="*/ 8112 h 10000"/>
                <a:gd name="connsiteX319" fmla="*/ 7899 w 10000"/>
                <a:gd name="connsiteY319" fmla="*/ 8163 h 10000"/>
                <a:gd name="connsiteX320" fmla="*/ 7818 w 10000"/>
                <a:gd name="connsiteY320" fmla="*/ 8220 h 10000"/>
                <a:gd name="connsiteX321" fmla="*/ 7687 w 10000"/>
                <a:gd name="connsiteY321" fmla="*/ 8230 h 10000"/>
                <a:gd name="connsiteX322" fmla="*/ 7661 w 10000"/>
                <a:gd name="connsiteY322" fmla="*/ 8255 h 10000"/>
                <a:gd name="connsiteX323" fmla="*/ 7578 w 10000"/>
                <a:gd name="connsiteY323" fmla="*/ 8212 h 10000"/>
                <a:gd name="connsiteX324" fmla="*/ 7499 w 10000"/>
                <a:gd name="connsiteY324" fmla="*/ 8220 h 10000"/>
                <a:gd name="connsiteX325" fmla="*/ 7449 w 10000"/>
                <a:gd name="connsiteY325" fmla="*/ 8188 h 10000"/>
                <a:gd name="connsiteX326" fmla="*/ 7345 w 10000"/>
                <a:gd name="connsiteY326" fmla="*/ 8171 h 10000"/>
                <a:gd name="connsiteX327" fmla="*/ 7368 w 10000"/>
                <a:gd name="connsiteY327" fmla="*/ 8230 h 10000"/>
                <a:gd name="connsiteX328" fmla="*/ 7319 w 10000"/>
                <a:gd name="connsiteY328" fmla="*/ 8289 h 10000"/>
                <a:gd name="connsiteX329" fmla="*/ 7143 w 10000"/>
                <a:gd name="connsiteY329" fmla="*/ 8281 h 10000"/>
                <a:gd name="connsiteX330" fmla="*/ 7085 w 10000"/>
                <a:gd name="connsiteY330" fmla="*/ 8255 h 10000"/>
                <a:gd name="connsiteX331" fmla="*/ 6990 w 10000"/>
                <a:gd name="connsiteY331" fmla="*/ 8281 h 10000"/>
                <a:gd name="connsiteX332" fmla="*/ 6977 w 10000"/>
                <a:gd name="connsiteY332" fmla="*/ 8364 h 10000"/>
                <a:gd name="connsiteX333" fmla="*/ 6799 w 10000"/>
                <a:gd name="connsiteY333" fmla="*/ 8458 h 10000"/>
                <a:gd name="connsiteX334" fmla="*/ 6741 w 10000"/>
                <a:gd name="connsiteY334" fmla="*/ 8407 h 10000"/>
                <a:gd name="connsiteX335" fmla="*/ 6613 w 10000"/>
                <a:gd name="connsiteY335" fmla="*/ 8431 h 10000"/>
                <a:gd name="connsiteX336" fmla="*/ 6530 w 10000"/>
                <a:gd name="connsiteY336" fmla="*/ 8458 h 10000"/>
                <a:gd name="connsiteX337" fmla="*/ 6518 w 10000"/>
                <a:gd name="connsiteY337" fmla="*/ 8498 h 10000"/>
                <a:gd name="connsiteX338" fmla="*/ 6336 w 10000"/>
                <a:gd name="connsiteY338" fmla="*/ 8591 h 10000"/>
                <a:gd name="connsiteX339" fmla="*/ 6236 w 10000"/>
                <a:gd name="connsiteY339" fmla="*/ 8574 h 10000"/>
                <a:gd name="connsiteX340" fmla="*/ 6128 w 10000"/>
                <a:gd name="connsiteY340" fmla="*/ 8607 h 10000"/>
                <a:gd name="connsiteX341" fmla="*/ 6045 w 10000"/>
                <a:gd name="connsiteY341" fmla="*/ 8660 h 10000"/>
                <a:gd name="connsiteX342" fmla="*/ 5927 w 10000"/>
                <a:gd name="connsiteY342" fmla="*/ 8693 h 10000"/>
                <a:gd name="connsiteX343" fmla="*/ 5936 w 10000"/>
                <a:gd name="connsiteY343" fmla="*/ 8742 h 10000"/>
                <a:gd name="connsiteX344" fmla="*/ 5834 w 10000"/>
                <a:gd name="connsiteY344" fmla="*/ 8776 h 10000"/>
                <a:gd name="connsiteX345" fmla="*/ 5677 w 10000"/>
                <a:gd name="connsiteY345" fmla="*/ 8920 h 10000"/>
                <a:gd name="connsiteX346" fmla="*/ 5656 w 10000"/>
                <a:gd name="connsiteY346" fmla="*/ 8980 h 10000"/>
                <a:gd name="connsiteX347" fmla="*/ 5607 w 10000"/>
                <a:gd name="connsiteY347" fmla="*/ 8962 h 10000"/>
                <a:gd name="connsiteX348" fmla="*/ 5631 w 10000"/>
                <a:gd name="connsiteY348" fmla="*/ 8920 h 10000"/>
                <a:gd name="connsiteX349" fmla="*/ 5478 w 10000"/>
                <a:gd name="connsiteY349" fmla="*/ 8702 h 10000"/>
                <a:gd name="connsiteX350" fmla="*/ 5478 w 10000"/>
                <a:gd name="connsiteY350" fmla="*/ 8616 h 10000"/>
                <a:gd name="connsiteX351" fmla="*/ 5410 w 10000"/>
                <a:gd name="connsiteY351" fmla="*/ 8616 h 10000"/>
                <a:gd name="connsiteX352" fmla="*/ 5191 w 10000"/>
                <a:gd name="connsiteY352" fmla="*/ 8533 h 10000"/>
                <a:gd name="connsiteX353" fmla="*/ 5066 w 10000"/>
                <a:gd name="connsiteY353" fmla="*/ 8574 h 10000"/>
                <a:gd name="connsiteX354" fmla="*/ 5029 w 10000"/>
                <a:gd name="connsiteY354" fmla="*/ 8625 h 10000"/>
                <a:gd name="connsiteX355" fmla="*/ 5122 w 10000"/>
                <a:gd name="connsiteY355" fmla="*/ 8684 h 10000"/>
                <a:gd name="connsiteX356" fmla="*/ 5145 w 10000"/>
                <a:gd name="connsiteY356" fmla="*/ 8734 h 10000"/>
                <a:gd name="connsiteX357" fmla="*/ 5087 w 10000"/>
                <a:gd name="connsiteY357" fmla="*/ 8785 h 10000"/>
                <a:gd name="connsiteX358" fmla="*/ 5100 w 10000"/>
                <a:gd name="connsiteY358" fmla="*/ 8826 h 10000"/>
                <a:gd name="connsiteX359" fmla="*/ 5077 w 10000"/>
                <a:gd name="connsiteY359" fmla="*/ 8912 h 10000"/>
                <a:gd name="connsiteX360" fmla="*/ 5087 w 10000"/>
                <a:gd name="connsiteY360" fmla="*/ 8996 h 10000"/>
                <a:gd name="connsiteX361" fmla="*/ 5159 w 10000"/>
                <a:gd name="connsiteY361" fmla="*/ 9130 h 10000"/>
                <a:gd name="connsiteX362" fmla="*/ 5087 w 10000"/>
                <a:gd name="connsiteY362" fmla="*/ 9179 h 10000"/>
                <a:gd name="connsiteX363" fmla="*/ 5100 w 10000"/>
                <a:gd name="connsiteY363" fmla="*/ 9224 h 10000"/>
                <a:gd name="connsiteX364" fmla="*/ 5040 w 10000"/>
                <a:gd name="connsiteY364" fmla="*/ 9240 h 10000"/>
                <a:gd name="connsiteX365" fmla="*/ 5006 w 10000"/>
                <a:gd name="connsiteY365" fmla="*/ 9265 h 10000"/>
                <a:gd name="connsiteX366" fmla="*/ 4779 w 10000"/>
                <a:gd name="connsiteY366" fmla="*/ 9248 h 10000"/>
                <a:gd name="connsiteX367" fmla="*/ 4745 w 10000"/>
                <a:gd name="connsiteY367" fmla="*/ 9197 h 10000"/>
                <a:gd name="connsiteX368" fmla="*/ 4673 w 10000"/>
                <a:gd name="connsiteY368" fmla="*/ 9232 h 10000"/>
                <a:gd name="connsiteX369" fmla="*/ 4522 w 10000"/>
                <a:gd name="connsiteY369" fmla="*/ 9214 h 10000"/>
                <a:gd name="connsiteX370" fmla="*/ 4416 w 10000"/>
                <a:gd name="connsiteY370" fmla="*/ 9240 h 10000"/>
                <a:gd name="connsiteX371" fmla="*/ 4354 w 10000"/>
                <a:gd name="connsiteY371" fmla="*/ 9062 h 10000"/>
                <a:gd name="connsiteX372" fmla="*/ 4295 w 10000"/>
                <a:gd name="connsiteY372" fmla="*/ 9055 h 10000"/>
                <a:gd name="connsiteX373" fmla="*/ 4224 w 10000"/>
                <a:gd name="connsiteY373" fmla="*/ 8945 h 10000"/>
                <a:gd name="connsiteX374" fmla="*/ 4263 w 10000"/>
                <a:gd name="connsiteY374" fmla="*/ 8895 h 10000"/>
                <a:gd name="connsiteX375" fmla="*/ 4344 w 10000"/>
                <a:gd name="connsiteY375" fmla="*/ 8920 h 10000"/>
                <a:gd name="connsiteX376" fmla="*/ 4381 w 10000"/>
                <a:gd name="connsiteY376" fmla="*/ 8860 h 10000"/>
                <a:gd name="connsiteX377" fmla="*/ 4323 w 10000"/>
                <a:gd name="connsiteY377" fmla="*/ 8818 h 10000"/>
                <a:gd name="connsiteX378" fmla="*/ 4354 w 10000"/>
                <a:gd name="connsiteY378" fmla="*/ 8776 h 10000"/>
                <a:gd name="connsiteX379" fmla="*/ 4203 w 10000"/>
                <a:gd name="connsiteY379" fmla="*/ 8693 h 10000"/>
                <a:gd name="connsiteX380" fmla="*/ 4213 w 10000"/>
                <a:gd name="connsiteY380" fmla="*/ 8650 h 10000"/>
                <a:gd name="connsiteX381" fmla="*/ 4120 w 10000"/>
                <a:gd name="connsiteY381" fmla="*/ 8607 h 10000"/>
                <a:gd name="connsiteX382" fmla="*/ 4178 w 10000"/>
                <a:gd name="connsiteY382" fmla="*/ 8559 h 10000"/>
                <a:gd name="connsiteX383" fmla="*/ 4154 w 10000"/>
                <a:gd name="connsiteY383" fmla="*/ 8498 h 10000"/>
                <a:gd name="connsiteX384" fmla="*/ 4048 w 10000"/>
                <a:gd name="connsiteY384" fmla="*/ 8407 h 10000"/>
                <a:gd name="connsiteX385" fmla="*/ 3979 w 10000"/>
                <a:gd name="connsiteY385" fmla="*/ 8329 h 10000"/>
                <a:gd name="connsiteX386" fmla="*/ 3837 w 10000"/>
                <a:gd name="connsiteY386" fmla="*/ 8364 h 10000"/>
                <a:gd name="connsiteX387" fmla="*/ 3756 w 10000"/>
                <a:gd name="connsiteY387" fmla="*/ 8356 h 10000"/>
                <a:gd name="connsiteX388" fmla="*/ 3708 w 10000"/>
                <a:gd name="connsiteY388" fmla="*/ 8431 h 10000"/>
                <a:gd name="connsiteX389" fmla="*/ 3544 w 10000"/>
                <a:gd name="connsiteY389" fmla="*/ 8440 h 10000"/>
                <a:gd name="connsiteX390" fmla="*/ 3482 w 10000"/>
                <a:gd name="connsiteY390" fmla="*/ 8431 h 10000"/>
                <a:gd name="connsiteX391" fmla="*/ 3177 w 10000"/>
                <a:gd name="connsiteY391" fmla="*/ 7608 h 10000"/>
                <a:gd name="connsiteX392" fmla="*/ 3573 w 10000"/>
                <a:gd name="connsiteY392"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4804 w 10000"/>
                <a:gd name="connsiteY63" fmla="*/ 5334 h 10000"/>
                <a:gd name="connsiteX64" fmla="*/ 4876 w 10000"/>
                <a:gd name="connsiteY64" fmla="*/ 5327 h 10000"/>
                <a:gd name="connsiteX65" fmla="*/ 4957 w 10000"/>
                <a:gd name="connsiteY65" fmla="*/ 5401 h 10000"/>
                <a:gd name="connsiteX66" fmla="*/ 5050 w 10000"/>
                <a:gd name="connsiteY66" fmla="*/ 5393 h 10000"/>
                <a:gd name="connsiteX67" fmla="*/ 5135 w 10000"/>
                <a:gd name="connsiteY67" fmla="*/ 5427 h 10000"/>
                <a:gd name="connsiteX68" fmla="*/ 5170 w 10000"/>
                <a:gd name="connsiteY68" fmla="*/ 5401 h 10000"/>
                <a:gd name="connsiteX69" fmla="*/ 4438 w 10000"/>
                <a:gd name="connsiteY69" fmla="*/ 5883 h 10000"/>
                <a:gd name="connsiteX70" fmla="*/ 3897 w 10000"/>
                <a:gd name="connsiteY70" fmla="*/ 5893 h 10000"/>
                <a:gd name="connsiteX71" fmla="*/ 2294 w 10000"/>
                <a:gd name="connsiteY71" fmla="*/ 7765 h 10000"/>
                <a:gd name="connsiteX72" fmla="*/ 3573 w 10000"/>
                <a:gd name="connsiteY72" fmla="*/ 7978 h 10000"/>
                <a:gd name="connsiteX73" fmla="*/ 5536 w 10000"/>
                <a:gd name="connsiteY73" fmla="*/ 5351 h 10000"/>
                <a:gd name="connsiteX74" fmla="*/ 5536 w 10000"/>
                <a:gd name="connsiteY74" fmla="*/ 5209 h 10000"/>
                <a:gd name="connsiteX75" fmla="*/ 5492 w 10000"/>
                <a:gd name="connsiteY75" fmla="*/ 5192 h 10000"/>
                <a:gd name="connsiteX76" fmla="*/ 5455 w 10000"/>
                <a:gd name="connsiteY76" fmla="*/ 5091 h 10000"/>
                <a:gd name="connsiteX77" fmla="*/ 5385 w 10000"/>
                <a:gd name="connsiteY77" fmla="*/ 4990 h 10000"/>
                <a:gd name="connsiteX78" fmla="*/ 5276 w 10000"/>
                <a:gd name="connsiteY78" fmla="*/ 4948 h 10000"/>
                <a:gd name="connsiteX79" fmla="*/ 5263 w 10000"/>
                <a:gd name="connsiteY79" fmla="*/ 4899 h 10000"/>
                <a:gd name="connsiteX80" fmla="*/ 5112 w 10000"/>
                <a:gd name="connsiteY80" fmla="*/ 4806 h 10000"/>
                <a:gd name="connsiteX81" fmla="*/ 5122 w 10000"/>
                <a:gd name="connsiteY81" fmla="*/ 4770 h 10000"/>
                <a:gd name="connsiteX82" fmla="*/ 4971 w 10000"/>
                <a:gd name="connsiteY82" fmla="*/ 4722 h 10000"/>
                <a:gd name="connsiteX83" fmla="*/ 4957 w 10000"/>
                <a:gd name="connsiteY83" fmla="*/ 4627 h 10000"/>
                <a:gd name="connsiteX84" fmla="*/ 4700 w 10000"/>
                <a:gd name="connsiteY84" fmla="*/ 4544 h 10000"/>
                <a:gd name="connsiteX85" fmla="*/ 4555 w 10000"/>
                <a:gd name="connsiteY85" fmla="*/ 4368 h 10000"/>
                <a:gd name="connsiteX86" fmla="*/ 4344 w 10000"/>
                <a:gd name="connsiteY86" fmla="*/ 4360 h 10000"/>
                <a:gd name="connsiteX87" fmla="*/ 4272 w 10000"/>
                <a:gd name="connsiteY87" fmla="*/ 4325 h 10000"/>
                <a:gd name="connsiteX88" fmla="*/ 4169 w 10000"/>
                <a:gd name="connsiteY88" fmla="*/ 4350 h 10000"/>
                <a:gd name="connsiteX89" fmla="*/ 4002 w 10000"/>
                <a:gd name="connsiteY89" fmla="*/ 4350 h 10000"/>
                <a:gd name="connsiteX90" fmla="*/ 3764 w 10000"/>
                <a:gd name="connsiteY90" fmla="*/ 4552 h 10000"/>
                <a:gd name="connsiteX91" fmla="*/ 3685 w 10000"/>
                <a:gd name="connsiteY91" fmla="*/ 4646 h 10000"/>
                <a:gd name="connsiteX92" fmla="*/ 3472 w 10000"/>
                <a:gd name="connsiteY92" fmla="*/ 4501 h 10000"/>
                <a:gd name="connsiteX93" fmla="*/ 3319 w 10000"/>
                <a:gd name="connsiteY93" fmla="*/ 4442 h 10000"/>
                <a:gd name="connsiteX94" fmla="*/ 3164 w 10000"/>
                <a:gd name="connsiteY94" fmla="*/ 4450 h 10000"/>
                <a:gd name="connsiteX95" fmla="*/ 3010 w 10000"/>
                <a:gd name="connsiteY95" fmla="*/ 4492 h 10000"/>
                <a:gd name="connsiteX96" fmla="*/ 2882 w 10000"/>
                <a:gd name="connsiteY96" fmla="*/ 4460 h 10000"/>
                <a:gd name="connsiteX97" fmla="*/ 2762 w 10000"/>
                <a:gd name="connsiteY97" fmla="*/ 4509 h 10000"/>
                <a:gd name="connsiteX98" fmla="*/ 2646 w 10000"/>
                <a:gd name="connsiteY98" fmla="*/ 4610 h 10000"/>
                <a:gd name="connsiteX99" fmla="*/ 2373 w 10000"/>
                <a:gd name="connsiteY99" fmla="*/ 4426 h 10000"/>
                <a:gd name="connsiteX100" fmla="*/ 2338 w 10000"/>
                <a:gd name="connsiteY100" fmla="*/ 4239 h 10000"/>
                <a:gd name="connsiteX101" fmla="*/ 2551 w 10000"/>
                <a:gd name="connsiteY101" fmla="*/ 4165 h 10000"/>
                <a:gd name="connsiteX102" fmla="*/ 2538 w 10000"/>
                <a:gd name="connsiteY102" fmla="*/ 3963 h 10000"/>
                <a:gd name="connsiteX103" fmla="*/ 2739 w 10000"/>
                <a:gd name="connsiteY103" fmla="*/ 3728 h 10000"/>
                <a:gd name="connsiteX104" fmla="*/ 2718 w 10000"/>
                <a:gd name="connsiteY104" fmla="*/ 3685 h 10000"/>
                <a:gd name="connsiteX105" fmla="*/ 3199 w 10000"/>
                <a:gd name="connsiteY105" fmla="*/ 2912 h 10000"/>
                <a:gd name="connsiteX106" fmla="*/ 3460 w 10000"/>
                <a:gd name="connsiteY106" fmla="*/ 3030 h 10000"/>
                <a:gd name="connsiteX107" fmla="*/ 3613 w 10000"/>
                <a:gd name="connsiteY107" fmla="*/ 3080 h 10000"/>
                <a:gd name="connsiteX108" fmla="*/ 3764 w 10000"/>
                <a:gd name="connsiteY108" fmla="*/ 3080 h 10000"/>
                <a:gd name="connsiteX109" fmla="*/ 4002 w 10000"/>
                <a:gd name="connsiteY109" fmla="*/ 3174 h 10000"/>
                <a:gd name="connsiteX110" fmla="*/ 4037 w 10000"/>
                <a:gd name="connsiteY110" fmla="*/ 3113 h 10000"/>
                <a:gd name="connsiteX111" fmla="*/ 4192 w 10000"/>
                <a:gd name="connsiteY111" fmla="*/ 3097 h 10000"/>
                <a:gd name="connsiteX112" fmla="*/ 4323 w 10000"/>
                <a:gd name="connsiteY112" fmla="*/ 2997 h 10000"/>
                <a:gd name="connsiteX113" fmla="*/ 4485 w 10000"/>
                <a:gd name="connsiteY113" fmla="*/ 2920 h 10000"/>
                <a:gd name="connsiteX114" fmla="*/ 4555 w 10000"/>
                <a:gd name="connsiteY114" fmla="*/ 2843 h 10000"/>
                <a:gd name="connsiteX115" fmla="*/ 4804 w 10000"/>
                <a:gd name="connsiteY115" fmla="*/ 2793 h 10000"/>
                <a:gd name="connsiteX116" fmla="*/ 4936 w 10000"/>
                <a:gd name="connsiteY116" fmla="*/ 2800 h 10000"/>
                <a:gd name="connsiteX117" fmla="*/ 5040 w 10000"/>
                <a:gd name="connsiteY117" fmla="*/ 2726 h 10000"/>
                <a:gd name="connsiteX118" fmla="*/ 5122 w 10000"/>
                <a:gd name="connsiteY118" fmla="*/ 2624 h 10000"/>
                <a:gd name="connsiteX119" fmla="*/ 5087 w 10000"/>
                <a:gd name="connsiteY119" fmla="*/ 2608 h 10000"/>
                <a:gd name="connsiteX120" fmla="*/ 5122 w 10000"/>
                <a:gd name="connsiteY120" fmla="*/ 2499 h 10000"/>
                <a:gd name="connsiteX121" fmla="*/ 4982 w 10000"/>
                <a:gd name="connsiteY121" fmla="*/ 2499 h 10000"/>
                <a:gd name="connsiteX122" fmla="*/ 5050 w 10000"/>
                <a:gd name="connsiteY122" fmla="*/ 2407 h 10000"/>
                <a:gd name="connsiteX123" fmla="*/ 5066 w 10000"/>
                <a:gd name="connsiteY123" fmla="*/ 2297 h 10000"/>
                <a:gd name="connsiteX124" fmla="*/ 5122 w 10000"/>
                <a:gd name="connsiteY124" fmla="*/ 2271 h 10000"/>
                <a:gd name="connsiteX125" fmla="*/ 5228 w 10000"/>
                <a:gd name="connsiteY125" fmla="*/ 2163 h 10000"/>
                <a:gd name="connsiteX126" fmla="*/ 5216 w 10000"/>
                <a:gd name="connsiteY126" fmla="*/ 2078 h 10000"/>
                <a:gd name="connsiteX127" fmla="*/ 5304 w 10000"/>
                <a:gd name="connsiteY127" fmla="*/ 1984 h 10000"/>
                <a:gd name="connsiteX128" fmla="*/ 5397 w 10000"/>
                <a:gd name="connsiteY128" fmla="*/ 1927 h 10000"/>
                <a:gd name="connsiteX129" fmla="*/ 5432 w 10000"/>
                <a:gd name="connsiteY129" fmla="*/ 1827 h 10000"/>
                <a:gd name="connsiteX130" fmla="*/ 5420 w 10000"/>
                <a:gd name="connsiteY130" fmla="*/ 1793 h 10000"/>
                <a:gd name="connsiteX131" fmla="*/ 5503 w 10000"/>
                <a:gd name="connsiteY131" fmla="*/ 1725 h 10000"/>
                <a:gd name="connsiteX132" fmla="*/ 5621 w 10000"/>
                <a:gd name="connsiteY132" fmla="*/ 1523 h 10000"/>
                <a:gd name="connsiteX133" fmla="*/ 5656 w 10000"/>
                <a:gd name="connsiteY133" fmla="*/ 1405 h 10000"/>
                <a:gd name="connsiteX134" fmla="*/ 5716 w 10000"/>
                <a:gd name="connsiteY134" fmla="*/ 1413 h 10000"/>
                <a:gd name="connsiteX135" fmla="*/ 5878 w 10000"/>
                <a:gd name="connsiteY135" fmla="*/ 1280 h 10000"/>
                <a:gd name="connsiteX136" fmla="*/ 6067 w 10000"/>
                <a:gd name="connsiteY136" fmla="*/ 1202 h 10000"/>
                <a:gd name="connsiteX137" fmla="*/ 6089 w 10000"/>
                <a:gd name="connsiteY137" fmla="*/ 1111 h 10000"/>
                <a:gd name="connsiteX138" fmla="*/ 6163 w 10000"/>
                <a:gd name="connsiteY138" fmla="*/ 1011 h 10000"/>
                <a:gd name="connsiteX139" fmla="*/ 6139 w 10000"/>
                <a:gd name="connsiteY139" fmla="*/ 933 h 10000"/>
                <a:gd name="connsiteX140" fmla="*/ 6045 w 10000"/>
                <a:gd name="connsiteY140" fmla="*/ 867 h 10000"/>
                <a:gd name="connsiteX141" fmla="*/ 6089 w 10000"/>
                <a:gd name="connsiteY141" fmla="*/ 782 h 10000"/>
                <a:gd name="connsiteX142" fmla="*/ 6089 w 10000"/>
                <a:gd name="connsiteY142" fmla="*/ 680 h 10000"/>
                <a:gd name="connsiteX143" fmla="*/ 5915 w 10000"/>
                <a:gd name="connsiteY143" fmla="*/ 598 h 10000"/>
                <a:gd name="connsiteX144" fmla="*/ 5739 w 10000"/>
                <a:gd name="connsiteY144" fmla="*/ 646 h 10000"/>
                <a:gd name="connsiteX145" fmla="*/ 5656 w 10000"/>
                <a:gd name="connsiteY145" fmla="*/ 646 h 10000"/>
                <a:gd name="connsiteX146" fmla="*/ 5621 w 10000"/>
                <a:gd name="connsiteY146" fmla="*/ 589 h 10000"/>
                <a:gd name="connsiteX147" fmla="*/ 5621 w 10000"/>
                <a:gd name="connsiteY147" fmla="*/ 481 h 10000"/>
                <a:gd name="connsiteX148" fmla="*/ 5845 w 10000"/>
                <a:gd name="connsiteY148" fmla="*/ 368 h 10000"/>
                <a:gd name="connsiteX149" fmla="*/ 5915 w 10000"/>
                <a:gd name="connsiteY149" fmla="*/ 278 h 10000"/>
                <a:gd name="connsiteX150" fmla="*/ 6056 w 10000"/>
                <a:gd name="connsiteY150" fmla="*/ 202 h 10000"/>
                <a:gd name="connsiteX151" fmla="*/ 6186 w 10000"/>
                <a:gd name="connsiteY151" fmla="*/ 60 h 10000"/>
                <a:gd name="connsiteX152" fmla="*/ 6280 w 10000"/>
                <a:gd name="connsiteY152" fmla="*/ 33 h 10000"/>
                <a:gd name="connsiteX153" fmla="*/ 6410 w 10000"/>
                <a:gd name="connsiteY153" fmla="*/ 49 h 10000"/>
                <a:gd name="connsiteX154" fmla="*/ 6683 w 10000"/>
                <a:gd name="connsiteY154" fmla="*/ 0 h 10000"/>
                <a:gd name="connsiteX155" fmla="*/ 6812 w 10000"/>
                <a:gd name="connsiteY155" fmla="*/ 83 h 10000"/>
                <a:gd name="connsiteX156" fmla="*/ 6799 w 10000"/>
                <a:gd name="connsiteY156" fmla="*/ 144 h 10000"/>
                <a:gd name="connsiteX157" fmla="*/ 6861 w 10000"/>
                <a:gd name="connsiteY157" fmla="*/ 170 h 10000"/>
                <a:gd name="connsiteX158" fmla="*/ 6905 w 10000"/>
                <a:gd name="connsiteY158" fmla="*/ 227 h 10000"/>
                <a:gd name="connsiteX159" fmla="*/ 6835 w 10000"/>
                <a:gd name="connsiteY159" fmla="*/ 293 h 10000"/>
                <a:gd name="connsiteX160" fmla="*/ 6741 w 10000"/>
                <a:gd name="connsiteY160" fmla="*/ 447 h 10000"/>
                <a:gd name="connsiteX161" fmla="*/ 6590 w 10000"/>
                <a:gd name="connsiteY161" fmla="*/ 564 h 10000"/>
                <a:gd name="connsiteX162" fmla="*/ 6447 w 10000"/>
                <a:gd name="connsiteY162" fmla="*/ 631 h 10000"/>
                <a:gd name="connsiteX163" fmla="*/ 6555 w 10000"/>
                <a:gd name="connsiteY163" fmla="*/ 657 h 10000"/>
                <a:gd name="connsiteX164" fmla="*/ 6694 w 10000"/>
                <a:gd name="connsiteY164" fmla="*/ 759 h 10000"/>
                <a:gd name="connsiteX165" fmla="*/ 6789 w 10000"/>
                <a:gd name="connsiteY165" fmla="*/ 767 h 10000"/>
                <a:gd name="connsiteX166" fmla="*/ 6835 w 10000"/>
                <a:gd name="connsiteY166" fmla="*/ 875 h 10000"/>
                <a:gd name="connsiteX167" fmla="*/ 6928 w 10000"/>
                <a:gd name="connsiteY167" fmla="*/ 899 h 10000"/>
                <a:gd name="connsiteX168" fmla="*/ 7002 w 10000"/>
                <a:gd name="connsiteY168" fmla="*/ 890 h 10000"/>
                <a:gd name="connsiteX169" fmla="*/ 7143 w 10000"/>
                <a:gd name="connsiteY169" fmla="*/ 725 h 10000"/>
                <a:gd name="connsiteX170" fmla="*/ 7273 w 10000"/>
                <a:gd name="connsiteY170" fmla="*/ 742 h 10000"/>
                <a:gd name="connsiteX171" fmla="*/ 7294 w 10000"/>
                <a:gd name="connsiteY171" fmla="*/ 790 h 10000"/>
                <a:gd name="connsiteX172" fmla="*/ 7389 w 10000"/>
                <a:gd name="connsiteY172" fmla="*/ 850 h 10000"/>
                <a:gd name="connsiteX173" fmla="*/ 7389 w 10000"/>
                <a:gd name="connsiteY173" fmla="*/ 890 h 10000"/>
                <a:gd name="connsiteX174" fmla="*/ 7472 w 10000"/>
                <a:gd name="connsiteY174" fmla="*/ 917 h 10000"/>
                <a:gd name="connsiteX175" fmla="*/ 7590 w 10000"/>
                <a:gd name="connsiteY175" fmla="*/ 917 h 10000"/>
                <a:gd name="connsiteX176" fmla="*/ 7603 w 10000"/>
                <a:gd name="connsiteY176" fmla="*/ 993 h 10000"/>
                <a:gd name="connsiteX177" fmla="*/ 7499 w 10000"/>
                <a:gd name="connsiteY177" fmla="*/ 1028 h 10000"/>
                <a:gd name="connsiteX178" fmla="*/ 7590 w 10000"/>
                <a:gd name="connsiteY178" fmla="*/ 1356 h 10000"/>
                <a:gd name="connsiteX179" fmla="*/ 7687 w 10000"/>
                <a:gd name="connsiteY179" fmla="*/ 1505 h 10000"/>
                <a:gd name="connsiteX180" fmla="*/ 7661 w 10000"/>
                <a:gd name="connsiteY180" fmla="*/ 1575 h 10000"/>
                <a:gd name="connsiteX181" fmla="*/ 7744 w 10000"/>
                <a:gd name="connsiteY181" fmla="*/ 1649 h 10000"/>
                <a:gd name="connsiteX182" fmla="*/ 7758 w 10000"/>
                <a:gd name="connsiteY182" fmla="*/ 1700 h 10000"/>
                <a:gd name="connsiteX183" fmla="*/ 7980 w 10000"/>
                <a:gd name="connsiteY183" fmla="*/ 1757 h 10000"/>
                <a:gd name="connsiteX184" fmla="*/ 8254 w 10000"/>
                <a:gd name="connsiteY184" fmla="*/ 1708 h 10000"/>
                <a:gd name="connsiteX185" fmla="*/ 8286 w 10000"/>
                <a:gd name="connsiteY185" fmla="*/ 1641 h 10000"/>
                <a:gd name="connsiteX186" fmla="*/ 8381 w 10000"/>
                <a:gd name="connsiteY186" fmla="*/ 1665 h 10000"/>
                <a:gd name="connsiteX187" fmla="*/ 8441 w 10000"/>
                <a:gd name="connsiteY187" fmla="*/ 1725 h 10000"/>
                <a:gd name="connsiteX188" fmla="*/ 8586 w 10000"/>
                <a:gd name="connsiteY188" fmla="*/ 1683 h 10000"/>
                <a:gd name="connsiteX189" fmla="*/ 8667 w 10000"/>
                <a:gd name="connsiteY189" fmla="*/ 1683 h 10000"/>
                <a:gd name="connsiteX190" fmla="*/ 8785 w 10000"/>
                <a:gd name="connsiteY190" fmla="*/ 1749 h 10000"/>
                <a:gd name="connsiteX191" fmla="*/ 8853 w 10000"/>
                <a:gd name="connsiteY191" fmla="*/ 1657 h 10000"/>
                <a:gd name="connsiteX192" fmla="*/ 8996 w 10000"/>
                <a:gd name="connsiteY192" fmla="*/ 1700 h 10000"/>
                <a:gd name="connsiteX193" fmla="*/ 9070 w 10000"/>
                <a:gd name="connsiteY193" fmla="*/ 1649 h 10000"/>
                <a:gd name="connsiteX194" fmla="*/ 9126 w 10000"/>
                <a:gd name="connsiteY194" fmla="*/ 1657 h 10000"/>
                <a:gd name="connsiteX195" fmla="*/ 9184 w 10000"/>
                <a:gd name="connsiteY195" fmla="*/ 1609 h 10000"/>
                <a:gd name="connsiteX196" fmla="*/ 9174 w 10000"/>
                <a:gd name="connsiteY196" fmla="*/ 1557 h 10000"/>
                <a:gd name="connsiteX197" fmla="*/ 9257 w 10000"/>
                <a:gd name="connsiteY197" fmla="*/ 1531 h 10000"/>
                <a:gd name="connsiteX198" fmla="*/ 9315 w 10000"/>
                <a:gd name="connsiteY198" fmla="*/ 1447 h 10000"/>
                <a:gd name="connsiteX199" fmla="*/ 9484 w 10000"/>
                <a:gd name="connsiteY199" fmla="*/ 1456 h 10000"/>
                <a:gd name="connsiteX200" fmla="*/ 9729 w 10000"/>
                <a:gd name="connsiteY200" fmla="*/ 1700 h 10000"/>
                <a:gd name="connsiteX201" fmla="*/ 9775 w 10000"/>
                <a:gd name="connsiteY201" fmla="*/ 1784 h 10000"/>
                <a:gd name="connsiteX202" fmla="*/ 9942 w 10000"/>
                <a:gd name="connsiteY202" fmla="*/ 1894 h 10000"/>
                <a:gd name="connsiteX203" fmla="*/ 10000 w 10000"/>
                <a:gd name="connsiteY203" fmla="*/ 1994 h 10000"/>
                <a:gd name="connsiteX204" fmla="*/ 9870 w 10000"/>
                <a:gd name="connsiteY204" fmla="*/ 2130 h 10000"/>
                <a:gd name="connsiteX205" fmla="*/ 9775 w 10000"/>
                <a:gd name="connsiteY205" fmla="*/ 2180 h 10000"/>
                <a:gd name="connsiteX206" fmla="*/ 9824 w 10000"/>
                <a:gd name="connsiteY206" fmla="*/ 2323 h 10000"/>
                <a:gd name="connsiteX207" fmla="*/ 9679 w 10000"/>
                <a:gd name="connsiteY207" fmla="*/ 2433 h 10000"/>
                <a:gd name="connsiteX208" fmla="*/ 9598 w 10000"/>
                <a:gd name="connsiteY208" fmla="*/ 2458 h 10000"/>
                <a:gd name="connsiteX209" fmla="*/ 9598 w 10000"/>
                <a:gd name="connsiteY209" fmla="*/ 2533 h 10000"/>
                <a:gd name="connsiteX210" fmla="*/ 9493 w 10000"/>
                <a:gd name="connsiteY210" fmla="*/ 2677 h 10000"/>
                <a:gd name="connsiteX211" fmla="*/ 9422 w 10000"/>
                <a:gd name="connsiteY211" fmla="*/ 2685 h 10000"/>
                <a:gd name="connsiteX212" fmla="*/ 9435 w 10000"/>
                <a:gd name="connsiteY212" fmla="*/ 2785 h 10000"/>
                <a:gd name="connsiteX213" fmla="*/ 9371 w 10000"/>
                <a:gd name="connsiteY213" fmla="*/ 2860 h 10000"/>
                <a:gd name="connsiteX214" fmla="*/ 9389 w 10000"/>
                <a:gd name="connsiteY214" fmla="*/ 3198 h 10000"/>
                <a:gd name="connsiteX215" fmla="*/ 9422 w 10000"/>
                <a:gd name="connsiteY215" fmla="*/ 3223 h 10000"/>
                <a:gd name="connsiteX216" fmla="*/ 9410 w 10000"/>
                <a:gd name="connsiteY216" fmla="*/ 3333 h 10000"/>
                <a:gd name="connsiteX217" fmla="*/ 9389 w 10000"/>
                <a:gd name="connsiteY217" fmla="*/ 3433 h 10000"/>
                <a:gd name="connsiteX218" fmla="*/ 9304 w 10000"/>
                <a:gd name="connsiteY218" fmla="*/ 3483 h 10000"/>
                <a:gd name="connsiteX219" fmla="*/ 9151 w 10000"/>
                <a:gd name="connsiteY219" fmla="*/ 3442 h 10000"/>
                <a:gd name="connsiteX220" fmla="*/ 9081 w 10000"/>
                <a:gd name="connsiteY220" fmla="*/ 3501 h 10000"/>
                <a:gd name="connsiteX221" fmla="*/ 9091 w 10000"/>
                <a:gd name="connsiteY221" fmla="*/ 3551 h 10000"/>
                <a:gd name="connsiteX222" fmla="*/ 9042 w 10000"/>
                <a:gd name="connsiteY222" fmla="*/ 3651 h 10000"/>
                <a:gd name="connsiteX223" fmla="*/ 8961 w 10000"/>
                <a:gd name="connsiteY223" fmla="*/ 3720 h 10000"/>
                <a:gd name="connsiteX224" fmla="*/ 8938 w 10000"/>
                <a:gd name="connsiteY224" fmla="*/ 3838 h 10000"/>
                <a:gd name="connsiteX225" fmla="*/ 8880 w 10000"/>
                <a:gd name="connsiteY225" fmla="*/ 3939 h 10000"/>
                <a:gd name="connsiteX226" fmla="*/ 8890 w 10000"/>
                <a:gd name="connsiteY226" fmla="*/ 4006 h 10000"/>
                <a:gd name="connsiteX227" fmla="*/ 8867 w 10000"/>
                <a:gd name="connsiteY227" fmla="*/ 4074 h 10000"/>
                <a:gd name="connsiteX228" fmla="*/ 8913 w 10000"/>
                <a:gd name="connsiteY228" fmla="*/ 4132 h 10000"/>
                <a:gd name="connsiteX229" fmla="*/ 8843 w 10000"/>
                <a:gd name="connsiteY229" fmla="*/ 4224 h 10000"/>
                <a:gd name="connsiteX230" fmla="*/ 8726 w 10000"/>
                <a:gd name="connsiteY230" fmla="*/ 4082 h 10000"/>
                <a:gd name="connsiteX231" fmla="*/ 8726 w 10000"/>
                <a:gd name="connsiteY231" fmla="*/ 3972 h 10000"/>
                <a:gd name="connsiteX232" fmla="*/ 8691 w 10000"/>
                <a:gd name="connsiteY232" fmla="*/ 3955 h 10000"/>
                <a:gd name="connsiteX233" fmla="*/ 8547 w 10000"/>
                <a:gd name="connsiteY233" fmla="*/ 4030 h 10000"/>
                <a:gd name="connsiteX234" fmla="*/ 8323 w 10000"/>
                <a:gd name="connsiteY234" fmla="*/ 4207 h 10000"/>
                <a:gd name="connsiteX235" fmla="*/ 8193 w 10000"/>
                <a:gd name="connsiteY235" fmla="*/ 4334 h 10000"/>
                <a:gd name="connsiteX236" fmla="*/ 7992 w 10000"/>
                <a:gd name="connsiteY236" fmla="*/ 4401 h 10000"/>
                <a:gd name="connsiteX237" fmla="*/ 7920 w 10000"/>
                <a:gd name="connsiteY237" fmla="*/ 4501 h 10000"/>
                <a:gd name="connsiteX238" fmla="*/ 7863 w 10000"/>
                <a:gd name="connsiteY238" fmla="*/ 4535 h 10000"/>
                <a:gd name="connsiteX239" fmla="*/ 7638 w 10000"/>
                <a:gd name="connsiteY239" fmla="*/ 4627 h 10000"/>
                <a:gd name="connsiteX240" fmla="*/ 7449 w 10000"/>
                <a:gd name="connsiteY240" fmla="*/ 4737 h 10000"/>
                <a:gd name="connsiteX241" fmla="*/ 7404 w 10000"/>
                <a:gd name="connsiteY241" fmla="*/ 4823 h 10000"/>
                <a:gd name="connsiteX242" fmla="*/ 7330 w 10000"/>
                <a:gd name="connsiteY242" fmla="*/ 4863 h 10000"/>
                <a:gd name="connsiteX243" fmla="*/ 7426 w 10000"/>
                <a:gd name="connsiteY243" fmla="*/ 4972 h 10000"/>
                <a:gd name="connsiteX244" fmla="*/ 7520 w 10000"/>
                <a:gd name="connsiteY244" fmla="*/ 5056 h 10000"/>
                <a:gd name="connsiteX245" fmla="*/ 7650 w 10000"/>
                <a:gd name="connsiteY245" fmla="*/ 5091 h 10000"/>
                <a:gd name="connsiteX246" fmla="*/ 7603 w 10000"/>
                <a:gd name="connsiteY246" fmla="*/ 5150 h 10000"/>
                <a:gd name="connsiteX247" fmla="*/ 7696 w 10000"/>
                <a:gd name="connsiteY247" fmla="*/ 5167 h 10000"/>
                <a:gd name="connsiteX248" fmla="*/ 7696 w 10000"/>
                <a:gd name="connsiteY248" fmla="*/ 5267 h 10000"/>
                <a:gd name="connsiteX249" fmla="*/ 7768 w 10000"/>
                <a:gd name="connsiteY249" fmla="*/ 5343 h 10000"/>
                <a:gd name="connsiteX250" fmla="*/ 7884 w 10000"/>
                <a:gd name="connsiteY250" fmla="*/ 5327 h 10000"/>
                <a:gd name="connsiteX251" fmla="*/ 7934 w 10000"/>
                <a:gd name="connsiteY251" fmla="*/ 5243 h 10000"/>
                <a:gd name="connsiteX252" fmla="*/ 8027 w 10000"/>
                <a:gd name="connsiteY252" fmla="*/ 5234 h 10000"/>
                <a:gd name="connsiteX253" fmla="*/ 8038 w 10000"/>
                <a:gd name="connsiteY253" fmla="*/ 5167 h 10000"/>
                <a:gd name="connsiteX254" fmla="*/ 8159 w 10000"/>
                <a:gd name="connsiteY254" fmla="*/ 5167 h 10000"/>
                <a:gd name="connsiteX255" fmla="*/ 8110 w 10000"/>
                <a:gd name="connsiteY255" fmla="*/ 5251 h 10000"/>
                <a:gd name="connsiteX256" fmla="*/ 8226 w 10000"/>
                <a:gd name="connsiteY256" fmla="*/ 5292 h 10000"/>
                <a:gd name="connsiteX257" fmla="*/ 8205 w 10000"/>
                <a:gd name="connsiteY257" fmla="*/ 5368 h 10000"/>
                <a:gd name="connsiteX258" fmla="*/ 8027 w 10000"/>
                <a:gd name="connsiteY258" fmla="*/ 5377 h 10000"/>
                <a:gd name="connsiteX259" fmla="*/ 7899 w 10000"/>
                <a:gd name="connsiteY259" fmla="*/ 5427 h 10000"/>
                <a:gd name="connsiteX260" fmla="*/ 7782 w 10000"/>
                <a:gd name="connsiteY260" fmla="*/ 5454 h 10000"/>
                <a:gd name="connsiteX261" fmla="*/ 7782 w 10000"/>
                <a:gd name="connsiteY261" fmla="*/ 5571 h 10000"/>
                <a:gd name="connsiteX262" fmla="*/ 7899 w 10000"/>
                <a:gd name="connsiteY262" fmla="*/ 5698 h 10000"/>
                <a:gd name="connsiteX263" fmla="*/ 7803 w 10000"/>
                <a:gd name="connsiteY263" fmla="*/ 5815 h 10000"/>
                <a:gd name="connsiteX264" fmla="*/ 7613 w 10000"/>
                <a:gd name="connsiteY264" fmla="*/ 5830 h 10000"/>
                <a:gd name="connsiteX265" fmla="*/ 7638 w 10000"/>
                <a:gd name="connsiteY265" fmla="*/ 5965 h 10000"/>
                <a:gd name="connsiteX266" fmla="*/ 7627 w 10000"/>
                <a:gd name="connsiteY266" fmla="*/ 6051 h 10000"/>
                <a:gd name="connsiteX267" fmla="*/ 7567 w 10000"/>
                <a:gd name="connsiteY267" fmla="*/ 6092 h 10000"/>
                <a:gd name="connsiteX268" fmla="*/ 7449 w 10000"/>
                <a:gd name="connsiteY268" fmla="*/ 6058 h 10000"/>
                <a:gd name="connsiteX269" fmla="*/ 7345 w 10000"/>
                <a:gd name="connsiteY269" fmla="*/ 5949 h 10000"/>
                <a:gd name="connsiteX270" fmla="*/ 7226 w 10000"/>
                <a:gd name="connsiteY270" fmla="*/ 6034 h 10000"/>
                <a:gd name="connsiteX271" fmla="*/ 7108 w 10000"/>
                <a:gd name="connsiteY271" fmla="*/ 5975 h 10000"/>
                <a:gd name="connsiteX272" fmla="*/ 7095 w 10000"/>
                <a:gd name="connsiteY272" fmla="*/ 5942 h 10000"/>
                <a:gd name="connsiteX273" fmla="*/ 6928 w 10000"/>
                <a:gd name="connsiteY273" fmla="*/ 5865 h 10000"/>
                <a:gd name="connsiteX274" fmla="*/ 6882 w 10000"/>
                <a:gd name="connsiteY274" fmla="*/ 5882 h 10000"/>
                <a:gd name="connsiteX275" fmla="*/ 6905 w 10000"/>
                <a:gd name="connsiteY275" fmla="*/ 5975 h 10000"/>
                <a:gd name="connsiteX276" fmla="*/ 6812 w 10000"/>
                <a:gd name="connsiteY276" fmla="*/ 6092 h 10000"/>
                <a:gd name="connsiteX277" fmla="*/ 6882 w 10000"/>
                <a:gd name="connsiteY277" fmla="*/ 6118 h 10000"/>
                <a:gd name="connsiteX278" fmla="*/ 7014 w 10000"/>
                <a:gd name="connsiteY278" fmla="*/ 6100 h 10000"/>
                <a:gd name="connsiteX279" fmla="*/ 7037 w 10000"/>
                <a:gd name="connsiteY279" fmla="*/ 6142 h 10000"/>
                <a:gd name="connsiteX280" fmla="*/ 7014 w 10000"/>
                <a:gd name="connsiteY280" fmla="*/ 6194 h 10000"/>
                <a:gd name="connsiteX281" fmla="*/ 7060 w 10000"/>
                <a:gd name="connsiteY281" fmla="*/ 6260 h 10000"/>
                <a:gd name="connsiteX282" fmla="*/ 7166 w 10000"/>
                <a:gd name="connsiteY282" fmla="*/ 6304 h 10000"/>
                <a:gd name="connsiteX283" fmla="*/ 7143 w 10000"/>
                <a:gd name="connsiteY283" fmla="*/ 6405 h 10000"/>
                <a:gd name="connsiteX284" fmla="*/ 7213 w 10000"/>
                <a:gd name="connsiteY284" fmla="*/ 6455 h 10000"/>
                <a:gd name="connsiteX285" fmla="*/ 7129 w 10000"/>
                <a:gd name="connsiteY285" fmla="*/ 6505 h 10000"/>
                <a:gd name="connsiteX286" fmla="*/ 7108 w 10000"/>
                <a:gd name="connsiteY286" fmla="*/ 6689 h 10000"/>
                <a:gd name="connsiteX287" fmla="*/ 7060 w 10000"/>
                <a:gd name="connsiteY287" fmla="*/ 6697 h 10000"/>
                <a:gd name="connsiteX288" fmla="*/ 7118 w 10000"/>
                <a:gd name="connsiteY288" fmla="*/ 6781 h 10000"/>
                <a:gd name="connsiteX289" fmla="*/ 7129 w 10000"/>
                <a:gd name="connsiteY289" fmla="*/ 6924 h 10000"/>
                <a:gd name="connsiteX290" fmla="*/ 7189 w 10000"/>
                <a:gd name="connsiteY290" fmla="*/ 6958 h 10000"/>
                <a:gd name="connsiteX291" fmla="*/ 7203 w 10000"/>
                <a:gd name="connsiteY291" fmla="*/ 7002 h 10000"/>
                <a:gd name="connsiteX292" fmla="*/ 7249 w 10000"/>
                <a:gd name="connsiteY292" fmla="*/ 7010 h 10000"/>
                <a:gd name="connsiteX293" fmla="*/ 7257 w 10000"/>
                <a:gd name="connsiteY293" fmla="*/ 7093 h 10000"/>
                <a:gd name="connsiteX294" fmla="*/ 7236 w 10000"/>
                <a:gd name="connsiteY294" fmla="*/ 7153 h 10000"/>
                <a:gd name="connsiteX295" fmla="*/ 7358 w 10000"/>
                <a:gd name="connsiteY295" fmla="*/ 7187 h 10000"/>
                <a:gd name="connsiteX296" fmla="*/ 7532 w 10000"/>
                <a:gd name="connsiteY296" fmla="*/ 7117 h 10000"/>
                <a:gd name="connsiteX297" fmla="*/ 7791 w 10000"/>
                <a:gd name="connsiteY297" fmla="*/ 6984 h 10000"/>
                <a:gd name="connsiteX298" fmla="*/ 7863 w 10000"/>
                <a:gd name="connsiteY298" fmla="*/ 6984 h 10000"/>
                <a:gd name="connsiteX299" fmla="*/ 7863 w 10000"/>
                <a:gd name="connsiteY299" fmla="*/ 7085 h 10000"/>
                <a:gd name="connsiteX300" fmla="*/ 7911 w 10000"/>
                <a:gd name="connsiteY300" fmla="*/ 7101 h 10000"/>
                <a:gd name="connsiteX301" fmla="*/ 7992 w 10000"/>
                <a:gd name="connsiteY301" fmla="*/ 7220 h 10000"/>
                <a:gd name="connsiteX302" fmla="*/ 8050 w 10000"/>
                <a:gd name="connsiteY302" fmla="*/ 7229 h 10000"/>
                <a:gd name="connsiteX303" fmla="*/ 8015 w 10000"/>
                <a:gd name="connsiteY303" fmla="*/ 7296 h 10000"/>
                <a:gd name="connsiteX304" fmla="*/ 8110 w 10000"/>
                <a:gd name="connsiteY304" fmla="*/ 7447 h 10000"/>
                <a:gd name="connsiteX305" fmla="*/ 8110 w 10000"/>
                <a:gd name="connsiteY305" fmla="*/ 7522 h 10000"/>
                <a:gd name="connsiteX306" fmla="*/ 8159 w 10000"/>
                <a:gd name="connsiteY306" fmla="*/ 7608 h 10000"/>
                <a:gd name="connsiteX307" fmla="*/ 8085 w 10000"/>
                <a:gd name="connsiteY307" fmla="*/ 7674 h 10000"/>
                <a:gd name="connsiteX308" fmla="*/ 8004 w 10000"/>
                <a:gd name="connsiteY308" fmla="*/ 7666 h 10000"/>
                <a:gd name="connsiteX309" fmla="*/ 8004 w 10000"/>
                <a:gd name="connsiteY309" fmla="*/ 7709 h 10000"/>
                <a:gd name="connsiteX310" fmla="*/ 8085 w 10000"/>
                <a:gd name="connsiteY310" fmla="*/ 7758 h 10000"/>
                <a:gd name="connsiteX311" fmla="*/ 8122 w 10000"/>
                <a:gd name="connsiteY311" fmla="*/ 7725 h 10000"/>
                <a:gd name="connsiteX312" fmla="*/ 8193 w 10000"/>
                <a:gd name="connsiteY312" fmla="*/ 7800 h 10000"/>
                <a:gd name="connsiteX313" fmla="*/ 8277 w 10000"/>
                <a:gd name="connsiteY313" fmla="*/ 7800 h 10000"/>
                <a:gd name="connsiteX314" fmla="*/ 8226 w 10000"/>
                <a:gd name="connsiteY314" fmla="*/ 8012 h 10000"/>
                <a:gd name="connsiteX315" fmla="*/ 8193 w 10000"/>
                <a:gd name="connsiteY315" fmla="*/ 8054 h 10000"/>
                <a:gd name="connsiteX316" fmla="*/ 8085 w 10000"/>
                <a:gd name="connsiteY316" fmla="*/ 8037 h 10000"/>
                <a:gd name="connsiteX317" fmla="*/ 7957 w 10000"/>
                <a:gd name="connsiteY317" fmla="*/ 8062 h 10000"/>
                <a:gd name="connsiteX318" fmla="*/ 7911 w 10000"/>
                <a:gd name="connsiteY318" fmla="*/ 8112 h 10000"/>
                <a:gd name="connsiteX319" fmla="*/ 7899 w 10000"/>
                <a:gd name="connsiteY319" fmla="*/ 8163 h 10000"/>
                <a:gd name="connsiteX320" fmla="*/ 7818 w 10000"/>
                <a:gd name="connsiteY320" fmla="*/ 8220 h 10000"/>
                <a:gd name="connsiteX321" fmla="*/ 7687 w 10000"/>
                <a:gd name="connsiteY321" fmla="*/ 8230 h 10000"/>
                <a:gd name="connsiteX322" fmla="*/ 7661 w 10000"/>
                <a:gd name="connsiteY322" fmla="*/ 8255 h 10000"/>
                <a:gd name="connsiteX323" fmla="*/ 7578 w 10000"/>
                <a:gd name="connsiteY323" fmla="*/ 8212 h 10000"/>
                <a:gd name="connsiteX324" fmla="*/ 7499 w 10000"/>
                <a:gd name="connsiteY324" fmla="*/ 8220 h 10000"/>
                <a:gd name="connsiteX325" fmla="*/ 7449 w 10000"/>
                <a:gd name="connsiteY325" fmla="*/ 8188 h 10000"/>
                <a:gd name="connsiteX326" fmla="*/ 7345 w 10000"/>
                <a:gd name="connsiteY326" fmla="*/ 8171 h 10000"/>
                <a:gd name="connsiteX327" fmla="*/ 7368 w 10000"/>
                <a:gd name="connsiteY327" fmla="*/ 8230 h 10000"/>
                <a:gd name="connsiteX328" fmla="*/ 7319 w 10000"/>
                <a:gd name="connsiteY328" fmla="*/ 8289 h 10000"/>
                <a:gd name="connsiteX329" fmla="*/ 7143 w 10000"/>
                <a:gd name="connsiteY329" fmla="*/ 8281 h 10000"/>
                <a:gd name="connsiteX330" fmla="*/ 7085 w 10000"/>
                <a:gd name="connsiteY330" fmla="*/ 8255 h 10000"/>
                <a:gd name="connsiteX331" fmla="*/ 6990 w 10000"/>
                <a:gd name="connsiteY331" fmla="*/ 8281 h 10000"/>
                <a:gd name="connsiteX332" fmla="*/ 6977 w 10000"/>
                <a:gd name="connsiteY332" fmla="*/ 8364 h 10000"/>
                <a:gd name="connsiteX333" fmla="*/ 6799 w 10000"/>
                <a:gd name="connsiteY333" fmla="*/ 8458 h 10000"/>
                <a:gd name="connsiteX334" fmla="*/ 6741 w 10000"/>
                <a:gd name="connsiteY334" fmla="*/ 8407 h 10000"/>
                <a:gd name="connsiteX335" fmla="*/ 6613 w 10000"/>
                <a:gd name="connsiteY335" fmla="*/ 8431 h 10000"/>
                <a:gd name="connsiteX336" fmla="*/ 6530 w 10000"/>
                <a:gd name="connsiteY336" fmla="*/ 8458 h 10000"/>
                <a:gd name="connsiteX337" fmla="*/ 6518 w 10000"/>
                <a:gd name="connsiteY337" fmla="*/ 8498 h 10000"/>
                <a:gd name="connsiteX338" fmla="*/ 6336 w 10000"/>
                <a:gd name="connsiteY338" fmla="*/ 8591 h 10000"/>
                <a:gd name="connsiteX339" fmla="*/ 6236 w 10000"/>
                <a:gd name="connsiteY339" fmla="*/ 8574 h 10000"/>
                <a:gd name="connsiteX340" fmla="*/ 6128 w 10000"/>
                <a:gd name="connsiteY340" fmla="*/ 8607 h 10000"/>
                <a:gd name="connsiteX341" fmla="*/ 6045 w 10000"/>
                <a:gd name="connsiteY341" fmla="*/ 8660 h 10000"/>
                <a:gd name="connsiteX342" fmla="*/ 5927 w 10000"/>
                <a:gd name="connsiteY342" fmla="*/ 8693 h 10000"/>
                <a:gd name="connsiteX343" fmla="*/ 5936 w 10000"/>
                <a:gd name="connsiteY343" fmla="*/ 8742 h 10000"/>
                <a:gd name="connsiteX344" fmla="*/ 5834 w 10000"/>
                <a:gd name="connsiteY344" fmla="*/ 8776 h 10000"/>
                <a:gd name="connsiteX345" fmla="*/ 5677 w 10000"/>
                <a:gd name="connsiteY345" fmla="*/ 8920 h 10000"/>
                <a:gd name="connsiteX346" fmla="*/ 5656 w 10000"/>
                <a:gd name="connsiteY346" fmla="*/ 8980 h 10000"/>
                <a:gd name="connsiteX347" fmla="*/ 5607 w 10000"/>
                <a:gd name="connsiteY347" fmla="*/ 8962 h 10000"/>
                <a:gd name="connsiteX348" fmla="*/ 5631 w 10000"/>
                <a:gd name="connsiteY348" fmla="*/ 8920 h 10000"/>
                <a:gd name="connsiteX349" fmla="*/ 5478 w 10000"/>
                <a:gd name="connsiteY349" fmla="*/ 8702 h 10000"/>
                <a:gd name="connsiteX350" fmla="*/ 5478 w 10000"/>
                <a:gd name="connsiteY350" fmla="*/ 8616 h 10000"/>
                <a:gd name="connsiteX351" fmla="*/ 5410 w 10000"/>
                <a:gd name="connsiteY351" fmla="*/ 8616 h 10000"/>
                <a:gd name="connsiteX352" fmla="*/ 5191 w 10000"/>
                <a:gd name="connsiteY352" fmla="*/ 8533 h 10000"/>
                <a:gd name="connsiteX353" fmla="*/ 5066 w 10000"/>
                <a:gd name="connsiteY353" fmla="*/ 8574 h 10000"/>
                <a:gd name="connsiteX354" fmla="*/ 5029 w 10000"/>
                <a:gd name="connsiteY354" fmla="*/ 8625 h 10000"/>
                <a:gd name="connsiteX355" fmla="*/ 5122 w 10000"/>
                <a:gd name="connsiteY355" fmla="*/ 8684 h 10000"/>
                <a:gd name="connsiteX356" fmla="*/ 5145 w 10000"/>
                <a:gd name="connsiteY356" fmla="*/ 8734 h 10000"/>
                <a:gd name="connsiteX357" fmla="*/ 5087 w 10000"/>
                <a:gd name="connsiteY357" fmla="*/ 8785 h 10000"/>
                <a:gd name="connsiteX358" fmla="*/ 5100 w 10000"/>
                <a:gd name="connsiteY358" fmla="*/ 8826 h 10000"/>
                <a:gd name="connsiteX359" fmla="*/ 5077 w 10000"/>
                <a:gd name="connsiteY359" fmla="*/ 8912 h 10000"/>
                <a:gd name="connsiteX360" fmla="*/ 5087 w 10000"/>
                <a:gd name="connsiteY360" fmla="*/ 8996 h 10000"/>
                <a:gd name="connsiteX361" fmla="*/ 5159 w 10000"/>
                <a:gd name="connsiteY361" fmla="*/ 9130 h 10000"/>
                <a:gd name="connsiteX362" fmla="*/ 5087 w 10000"/>
                <a:gd name="connsiteY362" fmla="*/ 9179 h 10000"/>
                <a:gd name="connsiteX363" fmla="*/ 5100 w 10000"/>
                <a:gd name="connsiteY363" fmla="*/ 9224 h 10000"/>
                <a:gd name="connsiteX364" fmla="*/ 5040 w 10000"/>
                <a:gd name="connsiteY364" fmla="*/ 9240 h 10000"/>
                <a:gd name="connsiteX365" fmla="*/ 5006 w 10000"/>
                <a:gd name="connsiteY365" fmla="*/ 9265 h 10000"/>
                <a:gd name="connsiteX366" fmla="*/ 4779 w 10000"/>
                <a:gd name="connsiteY366" fmla="*/ 9248 h 10000"/>
                <a:gd name="connsiteX367" fmla="*/ 4745 w 10000"/>
                <a:gd name="connsiteY367" fmla="*/ 9197 h 10000"/>
                <a:gd name="connsiteX368" fmla="*/ 4673 w 10000"/>
                <a:gd name="connsiteY368" fmla="*/ 9232 h 10000"/>
                <a:gd name="connsiteX369" fmla="*/ 4522 w 10000"/>
                <a:gd name="connsiteY369" fmla="*/ 9214 h 10000"/>
                <a:gd name="connsiteX370" fmla="*/ 4416 w 10000"/>
                <a:gd name="connsiteY370" fmla="*/ 9240 h 10000"/>
                <a:gd name="connsiteX371" fmla="*/ 4354 w 10000"/>
                <a:gd name="connsiteY371" fmla="*/ 9062 h 10000"/>
                <a:gd name="connsiteX372" fmla="*/ 4295 w 10000"/>
                <a:gd name="connsiteY372" fmla="*/ 9055 h 10000"/>
                <a:gd name="connsiteX373" fmla="*/ 4224 w 10000"/>
                <a:gd name="connsiteY373" fmla="*/ 8945 h 10000"/>
                <a:gd name="connsiteX374" fmla="*/ 4263 w 10000"/>
                <a:gd name="connsiteY374" fmla="*/ 8895 h 10000"/>
                <a:gd name="connsiteX375" fmla="*/ 4344 w 10000"/>
                <a:gd name="connsiteY375" fmla="*/ 8920 h 10000"/>
                <a:gd name="connsiteX376" fmla="*/ 4381 w 10000"/>
                <a:gd name="connsiteY376" fmla="*/ 8860 h 10000"/>
                <a:gd name="connsiteX377" fmla="*/ 4323 w 10000"/>
                <a:gd name="connsiteY377" fmla="*/ 8818 h 10000"/>
                <a:gd name="connsiteX378" fmla="*/ 4354 w 10000"/>
                <a:gd name="connsiteY378" fmla="*/ 8776 h 10000"/>
                <a:gd name="connsiteX379" fmla="*/ 4203 w 10000"/>
                <a:gd name="connsiteY379" fmla="*/ 8693 h 10000"/>
                <a:gd name="connsiteX380" fmla="*/ 4213 w 10000"/>
                <a:gd name="connsiteY380" fmla="*/ 8650 h 10000"/>
                <a:gd name="connsiteX381" fmla="*/ 4120 w 10000"/>
                <a:gd name="connsiteY381" fmla="*/ 8607 h 10000"/>
                <a:gd name="connsiteX382" fmla="*/ 4178 w 10000"/>
                <a:gd name="connsiteY382" fmla="*/ 8559 h 10000"/>
                <a:gd name="connsiteX383" fmla="*/ 4154 w 10000"/>
                <a:gd name="connsiteY383" fmla="*/ 8498 h 10000"/>
                <a:gd name="connsiteX384" fmla="*/ 4048 w 10000"/>
                <a:gd name="connsiteY384" fmla="*/ 8407 h 10000"/>
                <a:gd name="connsiteX385" fmla="*/ 3979 w 10000"/>
                <a:gd name="connsiteY385" fmla="*/ 8329 h 10000"/>
                <a:gd name="connsiteX386" fmla="*/ 3837 w 10000"/>
                <a:gd name="connsiteY386" fmla="*/ 8364 h 10000"/>
                <a:gd name="connsiteX387" fmla="*/ 3756 w 10000"/>
                <a:gd name="connsiteY387" fmla="*/ 8356 h 10000"/>
                <a:gd name="connsiteX388" fmla="*/ 3708 w 10000"/>
                <a:gd name="connsiteY388" fmla="*/ 8431 h 10000"/>
                <a:gd name="connsiteX389" fmla="*/ 3544 w 10000"/>
                <a:gd name="connsiteY389" fmla="*/ 8440 h 10000"/>
                <a:gd name="connsiteX390" fmla="*/ 3482 w 10000"/>
                <a:gd name="connsiteY390" fmla="*/ 8431 h 10000"/>
                <a:gd name="connsiteX391" fmla="*/ 3561 w 10000"/>
                <a:gd name="connsiteY391" fmla="*/ 7986 h 10000"/>
                <a:gd name="connsiteX392" fmla="*/ 3573 w 10000"/>
                <a:gd name="connsiteY392"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4804 w 10000"/>
                <a:gd name="connsiteY63" fmla="*/ 5334 h 10000"/>
                <a:gd name="connsiteX64" fmla="*/ 4876 w 10000"/>
                <a:gd name="connsiteY64" fmla="*/ 5327 h 10000"/>
                <a:gd name="connsiteX65" fmla="*/ 5050 w 10000"/>
                <a:gd name="connsiteY65" fmla="*/ 5393 h 10000"/>
                <a:gd name="connsiteX66" fmla="*/ 5135 w 10000"/>
                <a:gd name="connsiteY66" fmla="*/ 5427 h 10000"/>
                <a:gd name="connsiteX67" fmla="*/ 5170 w 10000"/>
                <a:gd name="connsiteY67" fmla="*/ 5401 h 10000"/>
                <a:gd name="connsiteX68" fmla="*/ 4438 w 10000"/>
                <a:gd name="connsiteY68" fmla="*/ 5883 h 10000"/>
                <a:gd name="connsiteX69" fmla="*/ 3897 w 10000"/>
                <a:gd name="connsiteY69" fmla="*/ 5893 h 10000"/>
                <a:gd name="connsiteX70" fmla="*/ 2294 w 10000"/>
                <a:gd name="connsiteY70" fmla="*/ 7765 h 10000"/>
                <a:gd name="connsiteX71" fmla="*/ 3573 w 10000"/>
                <a:gd name="connsiteY71" fmla="*/ 7978 h 10000"/>
                <a:gd name="connsiteX72" fmla="*/ 5536 w 10000"/>
                <a:gd name="connsiteY72" fmla="*/ 5351 h 10000"/>
                <a:gd name="connsiteX73" fmla="*/ 5536 w 10000"/>
                <a:gd name="connsiteY73" fmla="*/ 5209 h 10000"/>
                <a:gd name="connsiteX74" fmla="*/ 5492 w 10000"/>
                <a:gd name="connsiteY74" fmla="*/ 5192 h 10000"/>
                <a:gd name="connsiteX75" fmla="*/ 5455 w 10000"/>
                <a:gd name="connsiteY75" fmla="*/ 5091 h 10000"/>
                <a:gd name="connsiteX76" fmla="*/ 5385 w 10000"/>
                <a:gd name="connsiteY76" fmla="*/ 4990 h 10000"/>
                <a:gd name="connsiteX77" fmla="*/ 5276 w 10000"/>
                <a:gd name="connsiteY77" fmla="*/ 4948 h 10000"/>
                <a:gd name="connsiteX78" fmla="*/ 5263 w 10000"/>
                <a:gd name="connsiteY78" fmla="*/ 4899 h 10000"/>
                <a:gd name="connsiteX79" fmla="*/ 5112 w 10000"/>
                <a:gd name="connsiteY79" fmla="*/ 4806 h 10000"/>
                <a:gd name="connsiteX80" fmla="*/ 5122 w 10000"/>
                <a:gd name="connsiteY80" fmla="*/ 4770 h 10000"/>
                <a:gd name="connsiteX81" fmla="*/ 4971 w 10000"/>
                <a:gd name="connsiteY81" fmla="*/ 4722 h 10000"/>
                <a:gd name="connsiteX82" fmla="*/ 4957 w 10000"/>
                <a:gd name="connsiteY82" fmla="*/ 4627 h 10000"/>
                <a:gd name="connsiteX83" fmla="*/ 4700 w 10000"/>
                <a:gd name="connsiteY83" fmla="*/ 4544 h 10000"/>
                <a:gd name="connsiteX84" fmla="*/ 4555 w 10000"/>
                <a:gd name="connsiteY84" fmla="*/ 4368 h 10000"/>
                <a:gd name="connsiteX85" fmla="*/ 4344 w 10000"/>
                <a:gd name="connsiteY85" fmla="*/ 4360 h 10000"/>
                <a:gd name="connsiteX86" fmla="*/ 4272 w 10000"/>
                <a:gd name="connsiteY86" fmla="*/ 4325 h 10000"/>
                <a:gd name="connsiteX87" fmla="*/ 4169 w 10000"/>
                <a:gd name="connsiteY87" fmla="*/ 4350 h 10000"/>
                <a:gd name="connsiteX88" fmla="*/ 4002 w 10000"/>
                <a:gd name="connsiteY88" fmla="*/ 4350 h 10000"/>
                <a:gd name="connsiteX89" fmla="*/ 3764 w 10000"/>
                <a:gd name="connsiteY89" fmla="*/ 4552 h 10000"/>
                <a:gd name="connsiteX90" fmla="*/ 3685 w 10000"/>
                <a:gd name="connsiteY90" fmla="*/ 4646 h 10000"/>
                <a:gd name="connsiteX91" fmla="*/ 3472 w 10000"/>
                <a:gd name="connsiteY91" fmla="*/ 4501 h 10000"/>
                <a:gd name="connsiteX92" fmla="*/ 3319 w 10000"/>
                <a:gd name="connsiteY92" fmla="*/ 4442 h 10000"/>
                <a:gd name="connsiteX93" fmla="*/ 3164 w 10000"/>
                <a:gd name="connsiteY93" fmla="*/ 4450 h 10000"/>
                <a:gd name="connsiteX94" fmla="*/ 3010 w 10000"/>
                <a:gd name="connsiteY94" fmla="*/ 4492 h 10000"/>
                <a:gd name="connsiteX95" fmla="*/ 2882 w 10000"/>
                <a:gd name="connsiteY95" fmla="*/ 4460 h 10000"/>
                <a:gd name="connsiteX96" fmla="*/ 2762 w 10000"/>
                <a:gd name="connsiteY96" fmla="*/ 4509 h 10000"/>
                <a:gd name="connsiteX97" fmla="*/ 2646 w 10000"/>
                <a:gd name="connsiteY97" fmla="*/ 4610 h 10000"/>
                <a:gd name="connsiteX98" fmla="*/ 2373 w 10000"/>
                <a:gd name="connsiteY98" fmla="*/ 4426 h 10000"/>
                <a:gd name="connsiteX99" fmla="*/ 2338 w 10000"/>
                <a:gd name="connsiteY99" fmla="*/ 4239 h 10000"/>
                <a:gd name="connsiteX100" fmla="*/ 2551 w 10000"/>
                <a:gd name="connsiteY100" fmla="*/ 4165 h 10000"/>
                <a:gd name="connsiteX101" fmla="*/ 2538 w 10000"/>
                <a:gd name="connsiteY101" fmla="*/ 3963 h 10000"/>
                <a:gd name="connsiteX102" fmla="*/ 2739 w 10000"/>
                <a:gd name="connsiteY102" fmla="*/ 3728 h 10000"/>
                <a:gd name="connsiteX103" fmla="*/ 2718 w 10000"/>
                <a:gd name="connsiteY103" fmla="*/ 3685 h 10000"/>
                <a:gd name="connsiteX104" fmla="*/ 3199 w 10000"/>
                <a:gd name="connsiteY104" fmla="*/ 2912 h 10000"/>
                <a:gd name="connsiteX105" fmla="*/ 3460 w 10000"/>
                <a:gd name="connsiteY105" fmla="*/ 3030 h 10000"/>
                <a:gd name="connsiteX106" fmla="*/ 3613 w 10000"/>
                <a:gd name="connsiteY106" fmla="*/ 3080 h 10000"/>
                <a:gd name="connsiteX107" fmla="*/ 3764 w 10000"/>
                <a:gd name="connsiteY107" fmla="*/ 3080 h 10000"/>
                <a:gd name="connsiteX108" fmla="*/ 4002 w 10000"/>
                <a:gd name="connsiteY108" fmla="*/ 3174 h 10000"/>
                <a:gd name="connsiteX109" fmla="*/ 4037 w 10000"/>
                <a:gd name="connsiteY109" fmla="*/ 3113 h 10000"/>
                <a:gd name="connsiteX110" fmla="*/ 4192 w 10000"/>
                <a:gd name="connsiteY110" fmla="*/ 3097 h 10000"/>
                <a:gd name="connsiteX111" fmla="*/ 4323 w 10000"/>
                <a:gd name="connsiteY111" fmla="*/ 2997 h 10000"/>
                <a:gd name="connsiteX112" fmla="*/ 4485 w 10000"/>
                <a:gd name="connsiteY112" fmla="*/ 2920 h 10000"/>
                <a:gd name="connsiteX113" fmla="*/ 4555 w 10000"/>
                <a:gd name="connsiteY113" fmla="*/ 2843 h 10000"/>
                <a:gd name="connsiteX114" fmla="*/ 4804 w 10000"/>
                <a:gd name="connsiteY114" fmla="*/ 2793 h 10000"/>
                <a:gd name="connsiteX115" fmla="*/ 4936 w 10000"/>
                <a:gd name="connsiteY115" fmla="*/ 2800 h 10000"/>
                <a:gd name="connsiteX116" fmla="*/ 5040 w 10000"/>
                <a:gd name="connsiteY116" fmla="*/ 2726 h 10000"/>
                <a:gd name="connsiteX117" fmla="*/ 5122 w 10000"/>
                <a:gd name="connsiteY117" fmla="*/ 2624 h 10000"/>
                <a:gd name="connsiteX118" fmla="*/ 5087 w 10000"/>
                <a:gd name="connsiteY118" fmla="*/ 2608 h 10000"/>
                <a:gd name="connsiteX119" fmla="*/ 5122 w 10000"/>
                <a:gd name="connsiteY119" fmla="*/ 2499 h 10000"/>
                <a:gd name="connsiteX120" fmla="*/ 4982 w 10000"/>
                <a:gd name="connsiteY120" fmla="*/ 2499 h 10000"/>
                <a:gd name="connsiteX121" fmla="*/ 5050 w 10000"/>
                <a:gd name="connsiteY121" fmla="*/ 2407 h 10000"/>
                <a:gd name="connsiteX122" fmla="*/ 5066 w 10000"/>
                <a:gd name="connsiteY122" fmla="*/ 2297 h 10000"/>
                <a:gd name="connsiteX123" fmla="*/ 5122 w 10000"/>
                <a:gd name="connsiteY123" fmla="*/ 2271 h 10000"/>
                <a:gd name="connsiteX124" fmla="*/ 5228 w 10000"/>
                <a:gd name="connsiteY124" fmla="*/ 2163 h 10000"/>
                <a:gd name="connsiteX125" fmla="*/ 5216 w 10000"/>
                <a:gd name="connsiteY125" fmla="*/ 2078 h 10000"/>
                <a:gd name="connsiteX126" fmla="*/ 5304 w 10000"/>
                <a:gd name="connsiteY126" fmla="*/ 1984 h 10000"/>
                <a:gd name="connsiteX127" fmla="*/ 5397 w 10000"/>
                <a:gd name="connsiteY127" fmla="*/ 1927 h 10000"/>
                <a:gd name="connsiteX128" fmla="*/ 5432 w 10000"/>
                <a:gd name="connsiteY128" fmla="*/ 1827 h 10000"/>
                <a:gd name="connsiteX129" fmla="*/ 5420 w 10000"/>
                <a:gd name="connsiteY129" fmla="*/ 1793 h 10000"/>
                <a:gd name="connsiteX130" fmla="*/ 5503 w 10000"/>
                <a:gd name="connsiteY130" fmla="*/ 1725 h 10000"/>
                <a:gd name="connsiteX131" fmla="*/ 5621 w 10000"/>
                <a:gd name="connsiteY131" fmla="*/ 1523 h 10000"/>
                <a:gd name="connsiteX132" fmla="*/ 5656 w 10000"/>
                <a:gd name="connsiteY132" fmla="*/ 1405 h 10000"/>
                <a:gd name="connsiteX133" fmla="*/ 5716 w 10000"/>
                <a:gd name="connsiteY133" fmla="*/ 1413 h 10000"/>
                <a:gd name="connsiteX134" fmla="*/ 5878 w 10000"/>
                <a:gd name="connsiteY134" fmla="*/ 1280 h 10000"/>
                <a:gd name="connsiteX135" fmla="*/ 6067 w 10000"/>
                <a:gd name="connsiteY135" fmla="*/ 1202 h 10000"/>
                <a:gd name="connsiteX136" fmla="*/ 6089 w 10000"/>
                <a:gd name="connsiteY136" fmla="*/ 1111 h 10000"/>
                <a:gd name="connsiteX137" fmla="*/ 6163 w 10000"/>
                <a:gd name="connsiteY137" fmla="*/ 1011 h 10000"/>
                <a:gd name="connsiteX138" fmla="*/ 6139 w 10000"/>
                <a:gd name="connsiteY138" fmla="*/ 933 h 10000"/>
                <a:gd name="connsiteX139" fmla="*/ 6045 w 10000"/>
                <a:gd name="connsiteY139" fmla="*/ 867 h 10000"/>
                <a:gd name="connsiteX140" fmla="*/ 6089 w 10000"/>
                <a:gd name="connsiteY140" fmla="*/ 782 h 10000"/>
                <a:gd name="connsiteX141" fmla="*/ 6089 w 10000"/>
                <a:gd name="connsiteY141" fmla="*/ 680 h 10000"/>
                <a:gd name="connsiteX142" fmla="*/ 5915 w 10000"/>
                <a:gd name="connsiteY142" fmla="*/ 598 h 10000"/>
                <a:gd name="connsiteX143" fmla="*/ 5739 w 10000"/>
                <a:gd name="connsiteY143" fmla="*/ 646 h 10000"/>
                <a:gd name="connsiteX144" fmla="*/ 5656 w 10000"/>
                <a:gd name="connsiteY144" fmla="*/ 646 h 10000"/>
                <a:gd name="connsiteX145" fmla="*/ 5621 w 10000"/>
                <a:gd name="connsiteY145" fmla="*/ 589 h 10000"/>
                <a:gd name="connsiteX146" fmla="*/ 5621 w 10000"/>
                <a:gd name="connsiteY146" fmla="*/ 481 h 10000"/>
                <a:gd name="connsiteX147" fmla="*/ 5845 w 10000"/>
                <a:gd name="connsiteY147" fmla="*/ 368 h 10000"/>
                <a:gd name="connsiteX148" fmla="*/ 5915 w 10000"/>
                <a:gd name="connsiteY148" fmla="*/ 278 h 10000"/>
                <a:gd name="connsiteX149" fmla="*/ 6056 w 10000"/>
                <a:gd name="connsiteY149" fmla="*/ 202 h 10000"/>
                <a:gd name="connsiteX150" fmla="*/ 6186 w 10000"/>
                <a:gd name="connsiteY150" fmla="*/ 60 h 10000"/>
                <a:gd name="connsiteX151" fmla="*/ 6280 w 10000"/>
                <a:gd name="connsiteY151" fmla="*/ 33 h 10000"/>
                <a:gd name="connsiteX152" fmla="*/ 6410 w 10000"/>
                <a:gd name="connsiteY152" fmla="*/ 49 h 10000"/>
                <a:gd name="connsiteX153" fmla="*/ 6683 w 10000"/>
                <a:gd name="connsiteY153" fmla="*/ 0 h 10000"/>
                <a:gd name="connsiteX154" fmla="*/ 6812 w 10000"/>
                <a:gd name="connsiteY154" fmla="*/ 83 h 10000"/>
                <a:gd name="connsiteX155" fmla="*/ 6799 w 10000"/>
                <a:gd name="connsiteY155" fmla="*/ 144 h 10000"/>
                <a:gd name="connsiteX156" fmla="*/ 6861 w 10000"/>
                <a:gd name="connsiteY156" fmla="*/ 170 h 10000"/>
                <a:gd name="connsiteX157" fmla="*/ 6905 w 10000"/>
                <a:gd name="connsiteY157" fmla="*/ 227 h 10000"/>
                <a:gd name="connsiteX158" fmla="*/ 6835 w 10000"/>
                <a:gd name="connsiteY158" fmla="*/ 293 h 10000"/>
                <a:gd name="connsiteX159" fmla="*/ 6741 w 10000"/>
                <a:gd name="connsiteY159" fmla="*/ 447 h 10000"/>
                <a:gd name="connsiteX160" fmla="*/ 6590 w 10000"/>
                <a:gd name="connsiteY160" fmla="*/ 564 h 10000"/>
                <a:gd name="connsiteX161" fmla="*/ 6447 w 10000"/>
                <a:gd name="connsiteY161" fmla="*/ 631 h 10000"/>
                <a:gd name="connsiteX162" fmla="*/ 6555 w 10000"/>
                <a:gd name="connsiteY162" fmla="*/ 657 h 10000"/>
                <a:gd name="connsiteX163" fmla="*/ 6694 w 10000"/>
                <a:gd name="connsiteY163" fmla="*/ 759 h 10000"/>
                <a:gd name="connsiteX164" fmla="*/ 6789 w 10000"/>
                <a:gd name="connsiteY164" fmla="*/ 767 h 10000"/>
                <a:gd name="connsiteX165" fmla="*/ 6835 w 10000"/>
                <a:gd name="connsiteY165" fmla="*/ 875 h 10000"/>
                <a:gd name="connsiteX166" fmla="*/ 6928 w 10000"/>
                <a:gd name="connsiteY166" fmla="*/ 899 h 10000"/>
                <a:gd name="connsiteX167" fmla="*/ 7002 w 10000"/>
                <a:gd name="connsiteY167" fmla="*/ 890 h 10000"/>
                <a:gd name="connsiteX168" fmla="*/ 7143 w 10000"/>
                <a:gd name="connsiteY168" fmla="*/ 725 h 10000"/>
                <a:gd name="connsiteX169" fmla="*/ 7273 w 10000"/>
                <a:gd name="connsiteY169" fmla="*/ 742 h 10000"/>
                <a:gd name="connsiteX170" fmla="*/ 7294 w 10000"/>
                <a:gd name="connsiteY170" fmla="*/ 790 h 10000"/>
                <a:gd name="connsiteX171" fmla="*/ 7389 w 10000"/>
                <a:gd name="connsiteY171" fmla="*/ 850 h 10000"/>
                <a:gd name="connsiteX172" fmla="*/ 7389 w 10000"/>
                <a:gd name="connsiteY172" fmla="*/ 890 h 10000"/>
                <a:gd name="connsiteX173" fmla="*/ 7472 w 10000"/>
                <a:gd name="connsiteY173" fmla="*/ 917 h 10000"/>
                <a:gd name="connsiteX174" fmla="*/ 7590 w 10000"/>
                <a:gd name="connsiteY174" fmla="*/ 917 h 10000"/>
                <a:gd name="connsiteX175" fmla="*/ 7603 w 10000"/>
                <a:gd name="connsiteY175" fmla="*/ 993 h 10000"/>
                <a:gd name="connsiteX176" fmla="*/ 7499 w 10000"/>
                <a:gd name="connsiteY176" fmla="*/ 1028 h 10000"/>
                <a:gd name="connsiteX177" fmla="*/ 7590 w 10000"/>
                <a:gd name="connsiteY177" fmla="*/ 1356 h 10000"/>
                <a:gd name="connsiteX178" fmla="*/ 7687 w 10000"/>
                <a:gd name="connsiteY178" fmla="*/ 1505 h 10000"/>
                <a:gd name="connsiteX179" fmla="*/ 7661 w 10000"/>
                <a:gd name="connsiteY179" fmla="*/ 1575 h 10000"/>
                <a:gd name="connsiteX180" fmla="*/ 7744 w 10000"/>
                <a:gd name="connsiteY180" fmla="*/ 1649 h 10000"/>
                <a:gd name="connsiteX181" fmla="*/ 7758 w 10000"/>
                <a:gd name="connsiteY181" fmla="*/ 1700 h 10000"/>
                <a:gd name="connsiteX182" fmla="*/ 7980 w 10000"/>
                <a:gd name="connsiteY182" fmla="*/ 1757 h 10000"/>
                <a:gd name="connsiteX183" fmla="*/ 8254 w 10000"/>
                <a:gd name="connsiteY183" fmla="*/ 1708 h 10000"/>
                <a:gd name="connsiteX184" fmla="*/ 8286 w 10000"/>
                <a:gd name="connsiteY184" fmla="*/ 1641 h 10000"/>
                <a:gd name="connsiteX185" fmla="*/ 8381 w 10000"/>
                <a:gd name="connsiteY185" fmla="*/ 1665 h 10000"/>
                <a:gd name="connsiteX186" fmla="*/ 8441 w 10000"/>
                <a:gd name="connsiteY186" fmla="*/ 1725 h 10000"/>
                <a:gd name="connsiteX187" fmla="*/ 8586 w 10000"/>
                <a:gd name="connsiteY187" fmla="*/ 1683 h 10000"/>
                <a:gd name="connsiteX188" fmla="*/ 8667 w 10000"/>
                <a:gd name="connsiteY188" fmla="*/ 1683 h 10000"/>
                <a:gd name="connsiteX189" fmla="*/ 8785 w 10000"/>
                <a:gd name="connsiteY189" fmla="*/ 1749 h 10000"/>
                <a:gd name="connsiteX190" fmla="*/ 8853 w 10000"/>
                <a:gd name="connsiteY190" fmla="*/ 1657 h 10000"/>
                <a:gd name="connsiteX191" fmla="*/ 8996 w 10000"/>
                <a:gd name="connsiteY191" fmla="*/ 1700 h 10000"/>
                <a:gd name="connsiteX192" fmla="*/ 9070 w 10000"/>
                <a:gd name="connsiteY192" fmla="*/ 1649 h 10000"/>
                <a:gd name="connsiteX193" fmla="*/ 9126 w 10000"/>
                <a:gd name="connsiteY193" fmla="*/ 1657 h 10000"/>
                <a:gd name="connsiteX194" fmla="*/ 9184 w 10000"/>
                <a:gd name="connsiteY194" fmla="*/ 1609 h 10000"/>
                <a:gd name="connsiteX195" fmla="*/ 9174 w 10000"/>
                <a:gd name="connsiteY195" fmla="*/ 1557 h 10000"/>
                <a:gd name="connsiteX196" fmla="*/ 9257 w 10000"/>
                <a:gd name="connsiteY196" fmla="*/ 1531 h 10000"/>
                <a:gd name="connsiteX197" fmla="*/ 9315 w 10000"/>
                <a:gd name="connsiteY197" fmla="*/ 1447 h 10000"/>
                <a:gd name="connsiteX198" fmla="*/ 9484 w 10000"/>
                <a:gd name="connsiteY198" fmla="*/ 1456 h 10000"/>
                <a:gd name="connsiteX199" fmla="*/ 9729 w 10000"/>
                <a:gd name="connsiteY199" fmla="*/ 1700 h 10000"/>
                <a:gd name="connsiteX200" fmla="*/ 9775 w 10000"/>
                <a:gd name="connsiteY200" fmla="*/ 1784 h 10000"/>
                <a:gd name="connsiteX201" fmla="*/ 9942 w 10000"/>
                <a:gd name="connsiteY201" fmla="*/ 1894 h 10000"/>
                <a:gd name="connsiteX202" fmla="*/ 10000 w 10000"/>
                <a:gd name="connsiteY202" fmla="*/ 1994 h 10000"/>
                <a:gd name="connsiteX203" fmla="*/ 9870 w 10000"/>
                <a:gd name="connsiteY203" fmla="*/ 2130 h 10000"/>
                <a:gd name="connsiteX204" fmla="*/ 9775 w 10000"/>
                <a:gd name="connsiteY204" fmla="*/ 2180 h 10000"/>
                <a:gd name="connsiteX205" fmla="*/ 9824 w 10000"/>
                <a:gd name="connsiteY205" fmla="*/ 2323 h 10000"/>
                <a:gd name="connsiteX206" fmla="*/ 9679 w 10000"/>
                <a:gd name="connsiteY206" fmla="*/ 2433 h 10000"/>
                <a:gd name="connsiteX207" fmla="*/ 9598 w 10000"/>
                <a:gd name="connsiteY207" fmla="*/ 2458 h 10000"/>
                <a:gd name="connsiteX208" fmla="*/ 9598 w 10000"/>
                <a:gd name="connsiteY208" fmla="*/ 2533 h 10000"/>
                <a:gd name="connsiteX209" fmla="*/ 9493 w 10000"/>
                <a:gd name="connsiteY209" fmla="*/ 2677 h 10000"/>
                <a:gd name="connsiteX210" fmla="*/ 9422 w 10000"/>
                <a:gd name="connsiteY210" fmla="*/ 2685 h 10000"/>
                <a:gd name="connsiteX211" fmla="*/ 9435 w 10000"/>
                <a:gd name="connsiteY211" fmla="*/ 2785 h 10000"/>
                <a:gd name="connsiteX212" fmla="*/ 9371 w 10000"/>
                <a:gd name="connsiteY212" fmla="*/ 2860 h 10000"/>
                <a:gd name="connsiteX213" fmla="*/ 9389 w 10000"/>
                <a:gd name="connsiteY213" fmla="*/ 3198 h 10000"/>
                <a:gd name="connsiteX214" fmla="*/ 9422 w 10000"/>
                <a:gd name="connsiteY214" fmla="*/ 3223 h 10000"/>
                <a:gd name="connsiteX215" fmla="*/ 9410 w 10000"/>
                <a:gd name="connsiteY215" fmla="*/ 3333 h 10000"/>
                <a:gd name="connsiteX216" fmla="*/ 9389 w 10000"/>
                <a:gd name="connsiteY216" fmla="*/ 3433 h 10000"/>
                <a:gd name="connsiteX217" fmla="*/ 9304 w 10000"/>
                <a:gd name="connsiteY217" fmla="*/ 3483 h 10000"/>
                <a:gd name="connsiteX218" fmla="*/ 9151 w 10000"/>
                <a:gd name="connsiteY218" fmla="*/ 3442 h 10000"/>
                <a:gd name="connsiteX219" fmla="*/ 9081 w 10000"/>
                <a:gd name="connsiteY219" fmla="*/ 3501 h 10000"/>
                <a:gd name="connsiteX220" fmla="*/ 9091 w 10000"/>
                <a:gd name="connsiteY220" fmla="*/ 3551 h 10000"/>
                <a:gd name="connsiteX221" fmla="*/ 9042 w 10000"/>
                <a:gd name="connsiteY221" fmla="*/ 3651 h 10000"/>
                <a:gd name="connsiteX222" fmla="*/ 8961 w 10000"/>
                <a:gd name="connsiteY222" fmla="*/ 3720 h 10000"/>
                <a:gd name="connsiteX223" fmla="*/ 8938 w 10000"/>
                <a:gd name="connsiteY223" fmla="*/ 3838 h 10000"/>
                <a:gd name="connsiteX224" fmla="*/ 8880 w 10000"/>
                <a:gd name="connsiteY224" fmla="*/ 3939 h 10000"/>
                <a:gd name="connsiteX225" fmla="*/ 8890 w 10000"/>
                <a:gd name="connsiteY225" fmla="*/ 4006 h 10000"/>
                <a:gd name="connsiteX226" fmla="*/ 8867 w 10000"/>
                <a:gd name="connsiteY226" fmla="*/ 4074 h 10000"/>
                <a:gd name="connsiteX227" fmla="*/ 8913 w 10000"/>
                <a:gd name="connsiteY227" fmla="*/ 4132 h 10000"/>
                <a:gd name="connsiteX228" fmla="*/ 8843 w 10000"/>
                <a:gd name="connsiteY228" fmla="*/ 4224 h 10000"/>
                <a:gd name="connsiteX229" fmla="*/ 8726 w 10000"/>
                <a:gd name="connsiteY229" fmla="*/ 4082 h 10000"/>
                <a:gd name="connsiteX230" fmla="*/ 8726 w 10000"/>
                <a:gd name="connsiteY230" fmla="*/ 3972 h 10000"/>
                <a:gd name="connsiteX231" fmla="*/ 8691 w 10000"/>
                <a:gd name="connsiteY231" fmla="*/ 3955 h 10000"/>
                <a:gd name="connsiteX232" fmla="*/ 8547 w 10000"/>
                <a:gd name="connsiteY232" fmla="*/ 4030 h 10000"/>
                <a:gd name="connsiteX233" fmla="*/ 8323 w 10000"/>
                <a:gd name="connsiteY233" fmla="*/ 4207 h 10000"/>
                <a:gd name="connsiteX234" fmla="*/ 8193 w 10000"/>
                <a:gd name="connsiteY234" fmla="*/ 4334 h 10000"/>
                <a:gd name="connsiteX235" fmla="*/ 7992 w 10000"/>
                <a:gd name="connsiteY235" fmla="*/ 4401 h 10000"/>
                <a:gd name="connsiteX236" fmla="*/ 7920 w 10000"/>
                <a:gd name="connsiteY236" fmla="*/ 4501 h 10000"/>
                <a:gd name="connsiteX237" fmla="*/ 7863 w 10000"/>
                <a:gd name="connsiteY237" fmla="*/ 4535 h 10000"/>
                <a:gd name="connsiteX238" fmla="*/ 7638 w 10000"/>
                <a:gd name="connsiteY238" fmla="*/ 4627 h 10000"/>
                <a:gd name="connsiteX239" fmla="*/ 7449 w 10000"/>
                <a:gd name="connsiteY239" fmla="*/ 4737 h 10000"/>
                <a:gd name="connsiteX240" fmla="*/ 7404 w 10000"/>
                <a:gd name="connsiteY240" fmla="*/ 4823 h 10000"/>
                <a:gd name="connsiteX241" fmla="*/ 7330 w 10000"/>
                <a:gd name="connsiteY241" fmla="*/ 4863 h 10000"/>
                <a:gd name="connsiteX242" fmla="*/ 7426 w 10000"/>
                <a:gd name="connsiteY242" fmla="*/ 4972 h 10000"/>
                <a:gd name="connsiteX243" fmla="*/ 7520 w 10000"/>
                <a:gd name="connsiteY243" fmla="*/ 5056 h 10000"/>
                <a:gd name="connsiteX244" fmla="*/ 7650 w 10000"/>
                <a:gd name="connsiteY244" fmla="*/ 5091 h 10000"/>
                <a:gd name="connsiteX245" fmla="*/ 7603 w 10000"/>
                <a:gd name="connsiteY245" fmla="*/ 5150 h 10000"/>
                <a:gd name="connsiteX246" fmla="*/ 7696 w 10000"/>
                <a:gd name="connsiteY246" fmla="*/ 5167 h 10000"/>
                <a:gd name="connsiteX247" fmla="*/ 7696 w 10000"/>
                <a:gd name="connsiteY247" fmla="*/ 5267 h 10000"/>
                <a:gd name="connsiteX248" fmla="*/ 7768 w 10000"/>
                <a:gd name="connsiteY248" fmla="*/ 5343 h 10000"/>
                <a:gd name="connsiteX249" fmla="*/ 7884 w 10000"/>
                <a:gd name="connsiteY249" fmla="*/ 5327 h 10000"/>
                <a:gd name="connsiteX250" fmla="*/ 7934 w 10000"/>
                <a:gd name="connsiteY250" fmla="*/ 5243 h 10000"/>
                <a:gd name="connsiteX251" fmla="*/ 8027 w 10000"/>
                <a:gd name="connsiteY251" fmla="*/ 5234 h 10000"/>
                <a:gd name="connsiteX252" fmla="*/ 8038 w 10000"/>
                <a:gd name="connsiteY252" fmla="*/ 5167 h 10000"/>
                <a:gd name="connsiteX253" fmla="*/ 8159 w 10000"/>
                <a:gd name="connsiteY253" fmla="*/ 5167 h 10000"/>
                <a:gd name="connsiteX254" fmla="*/ 8110 w 10000"/>
                <a:gd name="connsiteY254" fmla="*/ 5251 h 10000"/>
                <a:gd name="connsiteX255" fmla="*/ 8226 w 10000"/>
                <a:gd name="connsiteY255" fmla="*/ 5292 h 10000"/>
                <a:gd name="connsiteX256" fmla="*/ 8205 w 10000"/>
                <a:gd name="connsiteY256" fmla="*/ 5368 h 10000"/>
                <a:gd name="connsiteX257" fmla="*/ 8027 w 10000"/>
                <a:gd name="connsiteY257" fmla="*/ 5377 h 10000"/>
                <a:gd name="connsiteX258" fmla="*/ 7899 w 10000"/>
                <a:gd name="connsiteY258" fmla="*/ 5427 h 10000"/>
                <a:gd name="connsiteX259" fmla="*/ 7782 w 10000"/>
                <a:gd name="connsiteY259" fmla="*/ 5454 h 10000"/>
                <a:gd name="connsiteX260" fmla="*/ 7782 w 10000"/>
                <a:gd name="connsiteY260" fmla="*/ 5571 h 10000"/>
                <a:gd name="connsiteX261" fmla="*/ 7899 w 10000"/>
                <a:gd name="connsiteY261" fmla="*/ 5698 h 10000"/>
                <a:gd name="connsiteX262" fmla="*/ 7803 w 10000"/>
                <a:gd name="connsiteY262" fmla="*/ 5815 h 10000"/>
                <a:gd name="connsiteX263" fmla="*/ 7613 w 10000"/>
                <a:gd name="connsiteY263" fmla="*/ 5830 h 10000"/>
                <a:gd name="connsiteX264" fmla="*/ 7638 w 10000"/>
                <a:gd name="connsiteY264" fmla="*/ 5965 h 10000"/>
                <a:gd name="connsiteX265" fmla="*/ 7627 w 10000"/>
                <a:gd name="connsiteY265" fmla="*/ 6051 h 10000"/>
                <a:gd name="connsiteX266" fmla="*/ 7567 w 10000"/>
                <a:gd name="connsiteY266" fmla="*/ 6092 h 10000"/>
                <a:gd name="connsiteX267" fmla="*/ 7449 w 10000"/>
                <a:gd name="connsiteY267" fmla="*/ 6058 h 10000"/>
                <a:gd name="connsiteX268" fmla="*/ 7345 w 10000"/>
                <a:gd name="connsiteY268" fmla="*/ 5949 h 10000"/>
                <a:gd name="connsiteX269" fmla="*/ 7226 w 10000"/>
                <a:gd name="connsiteY269" fmla="*/ 6034 h 10000"/>
                <a:gd name="connsiteX270" fmla="*/ 7108 w 10000"/>
                <a:gd name="connsiteY270" fmla="*/ 5975 h 10000"/>
                <a:gd name="connsiteX271" fmla="*/ 7095 w 10000"/>
                <a:gd name="connsiteY271" fmla="*/ 5942 h 10000"/>
                <a:gd name="connsiteX272" fmla="*/ 6928 w 10000"/>
                <a:gd name="connsiteY272" fmla="*/ 5865 h 10000"/>
                <a:gd name="connsiteX273" fmla="*/ 6882 w 10000"/>
                <a:gd name="connsiteY273" fmla="*/ 5882 h 10000"/>
                <a:gd name="connsiteX274" fmla="*/ 6905 w 10000"/>
                <a:gd name="connsiteY274" fmla="*/ 5975 h 10000"/>
                <a:gd name="connsiteX275" fmla="*/ 6812 w 10000"/>
                <a:gd name="connsiteY275" fmla="*/ 6092 h 10000"/>
                <a:gd name="connsiteX276" fmla="*/ 6882 w 10000"/>
                <a:gd name="connsiteY276" fmla="*/ 6118 h 10000"/>
                <a:gd name="connsiteX277" fmla="*/ 7014 w 10000"/>
                <a:gd name="connsiteY277" fmla="*/ 6100 h 10000"/>
                <a:gd name="connsiteX278" fmla="*/ 7037 w 10000"/>
                <a:gd name="connsiteY278" fmla="*/ 6142 h 10000"/>
                <a:gd name="connsiteX279" fmla="*/ 7014 w 10000"/>
                <a:gd name="connsiteY279" fmla="*/ 6194 h 10000"/>
                <a:gd name="connsiteX280" fmla="*/ 7060 w 10000"/>
                <a:gd name="connsiteY280" fmla="*/ 6260 h 10000"/>
                <a:gd name="connsiteX281" fmla="*/ 7166 w 10000"/>
                <a:gd name="connsiteY281" fmla="*/ 6304 h 10000"/>
                <a:gd name="connsiteX282" fmla="*/ 7143 w 10000"/>
                <a:gd name="connsiteY282" fmla="*/ 6405 h 10000"/>
                <a:gd name="connsiteX283" fmla="*/ 7213 w 10000"/>
                <a:gd name="connsiteY283" fmla="*/ 6455 h 10000"/>
                <a:gd name="connsiteX284" fmla="*/ 7129 w 10000"/>
                <a:gd name="connsiteY284" fmla="*/ 6505 h 10000"/>
                <a:gd name="connsiteX285" fmla="*/ 7108 w 10000"/>
                <a:gd name="connsiteY285" fmla="*/ 6689 h 10000"/>
                <a:gd name="connsiteX286" fmla="*/ 7060 w 10000"/>
                <a:gd name="connsiteY286" fmla="*/ 6697 h 10000"/>
                <a:gd name="connsiteX287" fmla="*/ 7118 w 10000"/>
                <a:gd name="connsiteY287" fmla="*/ 6781 h 10000"/>
                <a:gd name="connsiteX288" fmla="*/ 7129 w 10000"/>
                <a:gd name="connsiteY288" fmla="*/ 6924 h 10000"/>
                <a:gd name="connsiteX289" fmla="*/ 7189 w 10000"/>
                <a:gd name="connsiteY289" fmla="*/ 6958 h 10000"/>
                <a:gd name="connsiteX290" fmla="*/ 7203 w 10000"/>
                <a:gd name="connsiteY290" fmla="*/ 7002 h 10000"/>
                <a:gd name="connsiteX291" fmla="*/ 7249 w 10000"/>
                <a:gd name="connsiteY291" fmla="*/ 7010 h 10000"/>
                <a:gd name="connsiteX292" fmla="*/ 7257 w 10000"/>
                <a:gd name="connsiteY292" fmla="*/ 7093 h 10000"/>
                <a:gd name="connsiteX293" fmla="*/ 7236 w 10000"/>
                <a:gd name="connsiteY293" fmla="*/ 7153 h 10000"/>
                <a:gd name="connsiteX294" fmla="*/ 7358 w 10000"/>
                <a:gd name="connsiteY294" fmla="*/ 7187 h 10000"/>
                <a:gd name="connsiteX295" fmla="*/ 7532 w 10000"/>
                <a:gd name="connsiteY295" fmla="*/ 7117 h 10000"/>
                <a:gd name="connsiteX296" fmla="*/ 7791 w 10000"/>
                <a:gd name="connsiteY296" fmla="*/ 6984 h 10000"/>
                <a:gd name="connsiteX297" fmla="*/ 7863 w 10000"/>
                <a:gd name="connsiteY297" fmla="*/ 6984 h 10000"/>
                <a:gd name="connsiteX298" fmla="*/ 7863 w 10000"/>
                <a:gd name="connsiteY298" fmla="*/ 7085 h 10000"/>
                <a:gd name="connsiteX299" fmla="*/ 7911 w 10000"/>
                <a:gd name="connsiteY299" fmla="*/ 7101 h 10000"/>
                <a:gd name="connsiteX300" fmla="*/ 7992 w 10000"/>
                <a:gd name="connsiteY300" fmla="*/ 7220 h 10000"/>
                <a:gd name="connsiteX301" fmla="*/ 8050 w 10000"/>
                <a:gd name="connsiteY301" fmla="*/ 7229 h 10000"/>
                <a:gd name="connsiteX302" fmla="*/ 8015 w 10000"/>
                <a:gd name="connsiteY302" fmla="*/ 7296 h 10000"/>
                <a:gd name="connsiteX303" fmla="*/ 8110 w 10000"/>
                <a:gd name="connsiteY303" fmla="*/ 7447 h 10000"/>
                <a:gd name="connsiteX304" fmla="*/ 8110 w 10000"/>
                <a:gd name="connsiteY304" fmla="*/ 7522 h 10000"/>
                <a:gd name="connsiteX305" fmla="*/ 8159 w 10000"/>
                <a:gd name="connsiteY305" fmla="*/ 7608 h 10000"/>
                <a:gd name="connsiteX306" fmla="*/ 8085 w 10000"/>
                <a:gd name="connsiteY306" fmla="*/ 7674 h 10000"/>
                <a:gd name="connsiteX307" fmla="*/ 8004 w 10000"/>
                <a:gd name="connsiteY307" fmla="*/ 7666 h 10000"/>
                <a:gd name="connsiteX308" fmla="*/ 8004 w 10000"/>
                <a:gd name="connsiteY308" fmla="*/ 7709 h 10000"/>
                <a:gd name="connsiteX309" fmla="*/ 8085 w 10000"/>
                <a:gd name="connsiteY309" fmla="*/ 7758 h 10000"/>
                <a:gd name="connsiteX310" fmla="*/ 8122 w 10000"/>
                <a:gd name="connsiteY310" fmla="*/ 7725 h 10000"/>
                <a:gd name="connsiteX311" fmla="*/ 8193 w 10000"/>
                <a:gd name="connsiteY311" fmla="*/ 7800 h 10000"/>
                <a:gd name="connsiteX312" fmla="*/ 8277 w 10000"/>
                <a:gd name="connsiteY312" fmla="*/ 7800 h 10000"/>
                <a:gd name="connsiteX313" fmla="*/ 8226 w 10000"/>
                <a:gd name="connsiteY313" fmla="*/ 8012 h 10000"/>
                <a:gd name="connsiteX314" fmla="*/ 8193 w 10000"/>
                <a:gd name="connsiteY314" fmla="*/ 8054 h 10000"/>
                <a:gd name="connsiteX315" fmla="*/ 8085 w 10000"/>
                <a:gd name="connsiteY315" fmla="*/ 8037 h 10000"/>
                <a:gd name="connsiteX316" fmla="*/ 7957 w 10000"/>
                <a:gd name="connsiteY316" fmla="*/ 8062 h 10000"/>
                <a:gd name="connsiteX317" fmla="*/ 7911 w 10000"/>
                <a:gd name="connsiteY317" fmla="*/ 8112 h 10000"/>
                <a:gd name="connsiteX318" fmla="*/ 7899 w 10000"/>
                <a:gd name="connsiteY318" fmla="*/ 8163 h 10000"/>
                <a:gd name="connsiteX319" fmla="*/ 7818 w 10000"/>
                <a:gd name="connsiteY319" fmla="*/ 8220 h 10000"/>
                <a:gd name="connsiteX320" fmla="*/ 7687 w 10000"/>
                <a:gd name="connsiteY320" fmla="*/ 8230 h 10000"/>
                <a:gd name="connsiteX321" fmla="*/ 7661 w 10000"/>
                <a:gd name="connsiteY321" fmla="*/ 8255 h 10000"/>
                <a:gd name="connsiteX322" fmla="*/ 7578 w 10000"/>
                <a:gd name="connsiteY322" fmla="*/ 8212 h 10000"/>
                <a:gd name="connsiteX323" fmla="*/ 7499 w 10000"/>
                <a:gd name="connsiteY323" fmla="*/ 8220 h 10000"/>
                <a:gd name="connsiteX324" fmla="*/ 7449 w 10000"/>
                <a:gd name="connsiteY324" fmla="*/ 8188 h 10000"/>
                <a:gd name="connsiteX325" fmla="*/ 7345 w 10000"/>
                <a:gd name="connsiteY325" fmla="*/ 8171 h 10000"/>
                <a:gd name="connsiteX326" fmla="*/ 7368 w 10000"/>
                <a:gd name="connsiteY326" fmla="*/ 8230 h 10000"/>
                <a:gd name="connsiteX327" fmla="*/ 7319 w 10000"/>
                <a:gd name="connsiteY327" fmla="*/ 8289 h 10000"/>
                <a:gd name="connsiteX328" fmla="*/ 7143 w 10000"/>
                <a:gd name="connsiteY328" fmla="*/ 8281 h 10000"/>
                <a:gd name="connsiteX329" fmla="*/ 7085 w 10000"/>
                <a:gd name="connsiteY329" fmla="*/ 8255 h 10000"/>
                <a:gd name="connsiteX330" fmla="*/ 6990 w 10000"/>
                <a:gd name="connsiteY330" fmla="*/ 8281 h 10000"/>
                <a:gd name="connsiteX331" fmla="*/ 6977 w 10000"/>
                <a:gd name="connsiteY331" fmla="*/ 8364 h 10000"/>
                <a:gd name="connsiteX332" fmla="*/ 6799 w 10000"/>
                <a:gd name="connsiteY332" fmla="*/ 8458 h 10000"/>
                <a:gd name="connsiteX333" fmla="*/ 6741 w 10000"/>
                <a:gd name="connsiteY333" fmla="*/ 8407 h 10000"/>
                <a:gd name="connsiteX334" fmla="*/ 6613 w 10000"/>
                <a:gd name="connsiteY334" fmla="*/ 8431 h 10000"/>
                <a:gd name="connsiteX335" fmla="*/ 6530 w 10000"/>
                <a:gd name="connsiteY335" fmla="*/ 8458 h 10000"/>
                <a:gd name="connsiteX336" fmla="*/ 6518 w 10000"/>
                <a:gd name="connsiteY336" fmla="*/ 8498 h 10000"/>
                <a:gd name="connsiteX337" fmla="*/ 6336 w 10000"/>
                <a:gd name="connsiteY337" fmla="*/ 8591 h 10000"/>
                <a:gd name="connsiteX338" fmla="*/ 6236 w 10000"/>
                <a:gd name="connsiteY338" fmla="*/ 8574 h 10000"/>
                <a:gd name="connsiteX339" fmla="*/ 6128 w 10000"/>
                <a:gd name="connsiteY339" fmla="*/ 8607 h 10000"/>
                <a:gd name="connsiteX340" fmla="*/ 6045 w 10000"/>
                <a:gd name="connsiteY340" fmla="*/ 8660 h 10000"/>
                <a:gd name="connsiteX341" fmla="*/ 5927 w 10000"/>
                <a:gd name="connsiteY341" fmla="*/ 8693 h 10000"/>
                <a:gd name="connsiteX342" fmla="*/ 5936 w 10000"/>
                <a:gd name="connsiteY342" fmla="*/ 8742 h 10000"/>
                <a:gd name="connsiteX343" fmla="*/ 5834 w 10000"/>
                <a:gd name="connsiteY343" fmla="*/ 8776 h 10000"/>
                <a:gd name="connsiteX344" fmla="*/ 5677 w 10000"/>
                <a:gd name="connsiteY344" fmla="*/ 8920 h 10000"/>
                <a:gd name="connsiteX345" fmla="*/ 5656 w 10000"/>
                <a:gd name="connsiteY345" fmla="*/ 8980 h 10000"/>
                <a:gd name="connsiteX346" fmla="*/ 5607 w 10000"/>
                <a:gd name="connsiteY346" fmla="*/ 8962 h 10000"/>
                <a:gd name="connsiteX347" fmla="*/ 5631 w 10000"/>
                <a:gd name="connsiteY347" fmla="*/ 8920 h 10000"/>
                <a:gd name="connsiteX348" fmla="*/ 5478 w 10000"/>
                <a:gd name="connsiteY348" fmla="*/ 8702 h 10000"/>
                <a:gd name="connsiteX349" fmla="*/ 5478 w 10000"/>
                <a:gd name="connsiteY349" fmla="*/ 8616 h 10000"/>
                <a:gd name="connsiteX350" fmla="*/ 5410 w 10000"/>
                <a:gd name="connsiteY350" fmla="*/ 8616 h 10000"/>
                <a:gd name="connsiteX351" fmla="*/ 5191 w 10000"/>
                <a:gd name="connsiteY351" fmla="*/ 8533 h 10000"/>
                <a:gd name="connsiteX352" fmla="*/ 5066 w 10000"/>
                <a:gd name="connsiteY352" fmla="*/ 8574 h 10000"/>
                <a:gd name="connsiteX353" fmla="*/ 5029 w 10000"/>
                <a:gd name="connsiteY353" fmla="*/ 8625 h 10000"/>
                <a:gd name="connsiteX354" fmla="*/ 5122 w 10000"/>
                <a:gd name="connsiteY354" fmla="*/ 8684 h 10000"/>
                <a:gd name="connsiteX355" fmla="*/ 5145 w 10000"/>
                <a:gd name="connsiteY355" fmla="*/ 8734 h 10000"/>
                <a:gd name="connsiteX356" fmla="*/ 5087 w 10000"/>
                <a:gd name="connsiteY356" fmla="*/ 8785 h 10000"/>
                <a:gd name="connsiteX357" fmla="*/ 5100 w 10000"/>
                <a:gd name="connsiteY357" fmla="*/ 8826 h 10000"/>
                <a:gd name="connsiteX358" fmla="*/ 5077 w 10000"/>
                <a:gd name="connsiteY358" fmla="*/ 8912 h 10000"/>
                <a:gd name="connsiteX359" fmla="*/ 5087 w 10000"/>
                <a:gd name="connsiteY359" fmla="*/ 8996 h 10000"/>
                <a:gd name="connsiteX360" fmla="*/ 5159 w 10000"/>
                <a:gd name="connsiteY360" fmla="*/ 9130 h 10000"/>
                <a:gd name="connsiteX361" fmla="*/ 5087 w 10000"/>
                <a:gd name="connsiteY361" fmla="*/ 9179 h 10000"/>
                <a:gd name="connsiteX362" fmla="*/ 5100 w 10000"/>
                <a:gd name="connsiteY362" fmla="*/ 9224 h 10000"/>
                <a:gd name="connsiteX363" fmla="*/ 5040 w 10000"/>
                <a:gd name="connsiteY363" fmla="*/ 9240 h 10000"/>
                <a:gd name="connsiteX364" fmla="*/ 5006 w 10000"/>
                <a:gd name="connsiteY364" fmla="*/ 9265 h 10000"/>
                <a:gd name="connsiteX365" fmla="*/ 4779 w 10000"/>
                <a:gd name="connsiteY365" fmla="*/ 9248 h 10000"/>
                <a:gd name="connsiteX366" fmla="*/ 4745 w 10000"/>
                <a:gd name="connsiteY366" fmla="*/ 9197 h 10000"/>
                <a:gd name="connsiteX367" fmla="*/ 4673 w 10000"/>
                <a:gd name="connsiteY367" fmla="*/ 9232 h 10000"/>
                <a:gd name="connsiteX368" fmla="*/ 4522 w 10000"/>
                <a:gd name="connsiteY368" fmla="*/ 9214 h 10000"/>
                <a:gd name="connsiteX369" fmla="*/ 4416 w 10000"/>
                <a:gd name="connsiteY369" fmla="*/ 9240 h 10000"/>
                <a:gd name="connsiteX370" fmla="*/ 4354 w 10000"/>
                <a:gd name="connsiteY370" fmla="*/ 9062 h 10000"/>
                <a:gd name="connsiteX371" fmla="*/ 4295 w 10000"/>
                <a:gd name="connsiteY371" fmla="*/ 9055 h 10000"/>
                <a:gd name="connsiteX372" fmla="*/ 4224 w 10000"/>
                <a:gd name="connsiteY372" fmla="*/ 8945 h 10000"/>
                <a:gd name="connsiteX373" fmla="*/ 4263 w 10000"/>
                <a:gd name="connsiteY373" fmla="*/ 8895 h 10000"/>
                <a:gd name="connsiteX374" fmla="*/ 4344 w 10000"/>
                <a:gd name="connsiteY374" fmla="*/ 8920 h 10000"/>
                <a:gd name="connsiteX375" fmla="*/ 4381 w 10000"/>
                <a:gd name="connsiteY375" fmla="*/ 8860 h 10000"/>
                <a:gd name="connsiteX376" fmla="*/ 4323 w 10000"/>
                <a:gd name="connsiteY376" fmla="*/ 8818 h 10000"/>
                <a:gd name="connsiteX377" fmla="*/ 4354 w 10000"/>
                <a:gd name="connsiteY377" fmla="*/ 8776 h 10000"/>
                <a:gd name="connsiteX378" fmla="*/ 4203 w 10000"/>
                <a:gd name="connsiteY378" fmla="*/ 8693 h 10000"/>
                <a:gd name="connsiteX379" fmla="*/ 4213 w 10000"/>
                <a:gd name="connsiteY379" fmla="*/ 8650 h 10000"/>
                <a:gd name="connsiteX380" fmla="*/ 4120 w 10000"/>
                <a:gd name="connsiteY380" fmla="*/ 8607 h 10000"/>
                <a:gd name="connsiteX381" fmla="*/ 4178 w 10000"/>
                <a:gd name="connsiteY381" fmla="*/ 8559 h 10000"/>
                <a:gd name="connsiteX382" fmla="*/ 4154 w 10000"/>
                <a:gd name="connsiteY382" fmla="*/ 8498 h 10000"/>
                <a:gd name="connsiteX383" fmla="*/ 4048 w 10000"/>
                <a:gd name="connsiteY383" fmla="*/ 8407 h 10000"/>
                <a:gd name="connsiteX384" fmla="*/ 3979 w 10000"/>
                <a:gd name="connsiteY384" fmla="*/ 8329 h 10000"/>
                <a:gd name="connsiteX385" fmla="*/ 3837 w 10000"/>
                <a:gd name="connsiteY385" fmla="*/ 8364 h 10000"/>
                <a:gd name="connsiteX386" fmla="*/ 3756 w 10000"/>
                <a:gd name="connsiteY386" fmla="*/ 8356 h 10000"/>
                <a:gd name="connsiteX387" fmla="*/ 3708 w 10000"/>
                <a:gd name="connsiteY387" fmla="*/ 8431 h 10000"/>
                <a:gd name="connsiteX388" fmla="*/ 3544 w 10000"/>
                <a:gd name="connsiteY388" fmla="*/ 8440 h 10000"/>
                <a:gd name="connsiteX389" fmla="*/ 3482 w 10000"/>
                <a:gd name="connsiteY389" fmla="*/ 8431 h 10000"/>
                <a:gd name="connsiteX390" fmla="*/ 3561 w 10000"/>
                <a:gd name="connsiteY390" fmla="*/ 7986 h 10000"/>
                <a:gd name="connsiteX391" fmla="*/ 3573 w 10000"/>
                <a:gd name="connsiteY391"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4804 w 10000"/>
                <a:gd name="connsiteY63" fmla="*/ 5334 h 10000"/>
                <a:gd name="connsiteX64" fmla="*/ 5050 w 10000"/>
                <a:gd name="connsiteY64" fmla="*/ 5393 h 10000"/>
                <a:gd name="connsiteX65" fmla="*/ 5135 w 10000"/>
                <a:gd name="connsiteY65" fmla="*/ 5427 h 10000"/>
                <a:gd name="connsiteX66" fmla="*/ 5170 w 10000"/>
                <a:gd name="connsiteY66" fmla="*/ 5401 h 10000"/>
                <a:gd name="connsiteX67" fmla="*/ 4438 w 10000"/>
                <a:gd name="connsiteY67" fmla="*/ 5883 h 10000"/>
                <a:gd name="connsiteX68" fmla="*/ 3897 w 10000"/>
                <a:gd name="connsiteY68" fmla="*/ 5893 h 10000"/>
                <a:gd name="connsiteX69" fmla="*/ 2294 w 10000"/>
                <a:gd name="connsiteY69" fmla="*/ 7765 h 10000"/>
                <a:gd name="connsiteX70" fmla="*/ 3573 w 10000"/>
                <a:gd name="connsiteY70" fmla="*/ 7978 h 10000"/>
                <a:gd name="connsiteX71" fmla="*/ 5536 w 10000"/>
                <a:gd name="connsiteY71" fmla="*/ 5351 h 10000"/>
                <a:gd name="connsiteX72" fmla="*/ 5536 w 10000"/>
                <a:gd name="connsiteY72" fmla="*/ 5209 h 10000"/>
                <a:gd name="connsiteX73" fmla="*/ 5492 w 10000"/>
                <a:gd name="connsiteY73" fmla="*/ 5192 h 10000"/>
                <a:gd name="connsiteX74" fmla="*/ 5455 w 10000"/>
                <a:gd name="connsiteY74" fmla="*/ 5091 h 10000"/>
                <a:gd name="connsiteX75" fmla="*/ 5385 w 10000"/>
                <a:gd name="connsiteY75" fmla="*/ 4990 h 10000"/>
                <a:gd name="connsiteX76" fmla="*/ 5276 w 10000"/>
                <a:gd name="connsiteY76" fmla="*/ 4948 h 10000"/>
                <a:gd name="connsiteX77" fmla="*/ 5263 w 10000"/>
                <a:gd name="connsiteY77" fmla="*/ 4899 h 10000"/>
                <a:gd name="connsiteX78" fmla="*/ 5112 w 10000"/>
                <a:gd name="connsiteY78" fmla="*/ 4806 h 10000"/>
                <a:gd name="connsiteX79" fmla="*/ 5122 w 10000"/>
                <a:gd name="connsiteY79" fmla="*/ 4770 h 10000"/>
                <a:gd name="connsiteX80" fmla="*/ 4971 w 10000"/>
                <a:gd name="connsiteY80" fmla="*/ 4722 h 10000"/>
                <a:gd name="connsiteX81" fmla="*/ 4957 w 10000"/>
                <a:gd name="connsiteY81" fmla="*/ 4627 h 10000"/>
                <a:gd name="connsiteX82" fmla="*/ 4700 w 10000"/>
                <a:gd name="connsiteY82" fmla="*/ 4544 h 10000"/>
                <a:gd name="connsiteX83" fmla="*/ 4555 w 10000"/>
                <a:gd name="connsiteY83" fmla="*/ 4368 h 10000"/>
                <a:gd name="connsiteX84" fmla="*/ 4344 w 10000"/>
                <a:gd name="connsiteY84" fmla="*/ 4360 h 10000"/>
                <a:gd name="connsiteX85" fmla="*/ 4272 w 10000"/>
                <a:gd name="connsiteY85" fmla="*/ 4325 h 10000"/>
                <a:gd name="connsiteX86" fmla="*/ 4169 w 10000"/>
                <a:gd name="connsiteY86" fmla="*/ 4350 h 10000"/>
                <a:gd name="connsiteX87" fmla="*/ 4002 w 10000"/>
                <a:gd name="connsiteY87" fmla="*/ 4350 h 10000"/>
                <a:gd name="connsiteX88" fmla="*/ 3764 w 10000"/>
                <a:gd name="connsiteY88" fmla="*/ 4552 h 10000"/>
                <a:gd name="connsiteX89" fmla="*/ 3685 w 10000"/>
                <a:gd name="connsiteY89" fmla="*/ 4646 h 10000"/>
                <a:gd name="connsiteX90" fmla="*/ 3472 w 10000"/>
                <a:gd name="connsiteY90" fmla="*/ 4501 h 10000"/>
                <a:gd name="connsiteX91" fmla="*/ 3319 w 10000"/>
                <a:gd name="connsiteY91" fmla="*/ 4442 h 10000"/>
                <a:gd name="connsiteX92" fmla="*/ 3164 w 10000"/>
                <a:gd name="connsiteY92" fmla="*/ 4450 h 10000"/>
                <a:gd name="connsiteX93" fmla="*/ 3010 w 10000"/>
                <a:gd name="connsiteY93" fmla="*/ 4492 h 10000"/>
                <a:gd name="connsiteX94" fmla="*/ 2882 w 10000"/>
                <a:gd name="connsiteY94" fmla="*/ 4460 h 10000"/>
                <a:gd name="connsiteX95" fmla="*/ 2762 w 10000"/>
                <a:gd name="connsiteY95" fmla="*/ 4509 h 10000"/>
                <a:gd name="connsiteX96" fmla="*/ 2646 w 10000"/>
                <a:gd name="connsiteY96" fmla="*/ 4610 h 10000"/>
                <a:gd name="connsiteX97" fmla="*/ 2373 w 10000"/>
                <a:gd name="connsiteY97" fmla="*/ 4426 h 10000"/>
                <a:gd name="connsiteX98" fmla="*/ 2338 w 10000"/>
                <a:gd name="connsiteY98" fmla="*/ 4239 h 10000"/>
                <a:gd name="connsiteX99" fmla="*/ 2551 w 10000"/>
                <a:gd name="connsiteY99" fmla="*/ 4165 h 10000"/>
                <a:gd name="connsiteX100" fmla="*/ 2538 w 10000"/>
                <a:gd name="connsiteY100" fmla="*/ 3963 h 10000"/>
                <a:gd name="connsiteX101" fmla="*/ 2739 w 10000"/>
                <a:gd name="connsiteY101" fmla="*/ 3728 h 10000"/>
                <a:gd name="connsiteX102" fmla="*/ 2718 w 10000"/>
                <a:gd name="connsiteY102" fmla="*/ 3685 h 10000"/>
                <a:gd name="connsiteX103" fmla="*/ 3199 w 10000"/>
                <a:gd name="connsiteY103" fmla="*/ 2912 h 10000"/>
                <a:gd name="connsiteX104" fmla="*/ 3460 w 10000"/>
                <a:gd name="connsiteY104" fmla="*/ 3030 h 10000"/>
                <a:gd name="connsiteX105" fmla="*/ 3613 w 10000"/>
                <a:gd name="connsiteY105" fmla="*/ 3080 h 10000"/>
                <a:gd name="connsiteX106" fmla="*/ 3764 w 10000"/>
                <a:gd name="connsiteY106" fmla="*/ 3080 h 10000"/>
                <a:gd name="connsiteX107" fmla="*/ 4002 w 10000"/>
                <a:gd name="connsiteY107" fmla="*/ 3174 h 10000"/>
                <a:gd name="connsiteX108" fmla="*/ 4037 w 10000"/>
                <a:gd name="connsiteY108" fmla="*/ 3113 h 10000"/>
                <a:gd name="connsiteX109" fmla="*/ 4192 w 10000"/>
                <a:gd name="connsiteY109" fmla="*/ 3097 h 10000"/>
                <a:gd name="connsiteX110" fmla="*/ 4323 w 10000"/>
                <a:gd name="connsiteY110" fmla="*/ 2997 h 10000"/>
                <a:gd name="connsiteX111" fmla="*/ 4485 w 10000"/>
                <a:gd name="connsiteY111" fmla="*/ 2920 h 10000"/>
                <a:gd name="connsiteX112" fmla="*/ 4555 w 10000"/>
                <a:gd name="connsiteY112" fmla="*/ 2843 h 10000"/>
                <a:gd name="connsiteX113" fmla="*/ 4804 w 10000"/>
                <a:gd name="connsiteY113" fmla="*/ 2793 h 10000"/>
                <a:gd name="connsiteX114" fmla="*/ 4936 w 10000"/>
                <a:gd name="connsiteY114" fmla="*/ 2800 h 10000"/>
                <a:gd name="connsiteX115" fmla="*/ 5040 w 10000"/>
                <a:gd name="connsiteY115" fmla="*/ 2726 h 10000"/>
                <a:gd name="connsiteX116" fmla="*/ 5122 w 10000"/>
                <a:gd name="connsiteY116" fmla="*/ 2624 h 10000"/>
                <a:gd name="connsiteX117" fmla="*/ 5087 w 10000"/>
                <a:gd name="connsiteY117" fmla="*/ 2608 h 10000"/>
                <a:gd name="connsiteX118" fmla="*/ 5122 w 10000"/>
                <a:gd name="connsiteY118" fmla="*/ 2499 h 10000"/>
                <a:gd name="connsiteX119" fmla="*/ 4982 w 10000"/>
                <a:gd name="connsiteY119" fmla="*/ 2499 h 10000"/>
                <a:gd name="connsiteX120" fmla="*/ 5050 w 10000"/>
                <a:gd name="connsiteY120" fmla="*/ 2407 h 10000"/>
                <a:gd name="connsiteX121" fmla="*/ 5066 w 10000"/>
                <a:gd name="connsiteY121" fmla="*/ 2297 h 10000"/>
                <a:gd name="connsiteX122" fmla="*/ 5122 w 10000"/>
                <a:gd name="connsiteY122" fmla="*/ 2271 h 10000"/>
                <a:gd name="connsiteX123" fmla="*/ 5228 w 10000"/>
                <a:gd name="connsiteY123" fmla="*/ 2163 h 10000"/>
                <a:gd name="connsiteX124" fmla="*/ 5216 w 10000"/>
                <a:gd name="connsiteY124" fmla="*/ 2078 h 10000"/>
                <a:gd name="connsiteX125" fmla="*/ 5304 w 10000"/>
                <a:gd name="connsiteY125" fmla="*/ 1984 h 10000"/>
                <a:gd name="connsiteX126" fmla="*/ 5397 w 10000"/>
                <a:gd name="connsiteY126" fmla="*/ 1927 h 10000"/>
                <a:gd name="connsiteX127" fmla="*/ 5432 w 10000"/>
                <a:gd name="connsiteY127" fmla="*/ 1827 h 10000"/>
                <a:gd name="connsiteX128" fmla="*/ 5420 w 10000"/>
                <a:gd name="connsiteY128" fmla="*/ 1793 h 10000"/>
                <a:gd name="connsiteX129" fmla="*/ 5503 w 10000"/>
                <a:gd name="connsiteY129" fmla="*/ 1725 h 10000"/>
                <a:gd name="connsiteX130" fmla="*/ 5621 w 10000"/>
                <a:gd name="connsiteY130" fmla="*/ 1523 h 10000"/>
                <a:gd name="connsiteX131" fmla="*/ 5656 w 10000"/>
                <a:gd name="connsiteY131" fmla="*/ 1405 h 10000"/>
                <a:gd name="connsiteX132" fmla="*/ 5716 w 10000"/>
                <a:gd name="connsiteY132" fmla="*/ 1413 h 10000"/>
                <a:gd name="connsiteX133" fmla="*/ 5878 w 10000"/>
                <a:gd name="connsiteY133" fmla="*/ 1280 h 10000"/>
                <a:gd name="connsiteX134" fmla="*/ 6067 w 10000"/>
                <a:gd name="connsiteY134" fmla="*/ 1202 h 10000"/>
                <a:gd name="connsiteX135" fmla="*/ 6089 w 10000"/>
                <a:gd name="connsiteY135" fmla="*/ 1111 h 10000"/>
                <a:gd name="connsiteX136" fmla="*/ 6163 w 10000"/>
                <a:gd name="connsiteY136" fmla="*/ 1011 h 10000"/>
                <a:gd name="connsiteX137" fmla="*/ 6139 w 10000"/>
                <a:gd name="connsiteY137" fmla="*/ 933 h 10000"/>
                <a:gd name="connsiteX138" fmla="*/ 6045 w 10000"/>
                <a:gd name="connsiteY138" fmla="*/ 867 h 10000"/>
                <a:gd name="connsiteX139" fmla="*/ 6089 w 10000"/>
                <a:gd name="connsiteY139" fmla="*/ 782 h 10000"/>
                <a:gd name="connsiteX140" fmla="*/ 6089 w 10000"/>
                <a:gd name="connsiteY140" fmla="*/ 680 h 10000"/>
                <a:gd name="connsiteX141" fmla="*/ 5915 w 10000"/>
                <a:gd name="connsiteY141" fmla="*/ 598 h 10000"/>
                <a:gd name="connsiteX142" fmla="*/ 5739 w 10000"/>
                <a:gd name="connsiteY142" fmla="*/ 646 h 10000"/>
                <a:gd name="connsiteX143" fmla="*/ 5656 w 10000"/>
                <a:gd name="connsiteY143" fmla="*/ 646 h 10000"/>
                <a:gd name="connsiteX144" fmla="*/ 5621 w 10000"/>
                <a:gd name="connsiteY144" fmla="*/ 589 h 10000"/>
                <a:gd name="connsiteX145" fmla="*/ 5621 w 10000"/>
                <a:gd name="connsiteY145" fmla="*/ 481 h 10000"/>
                <a:gd name="connsiteX146" fmla="*/ 5845 w 10000"/>
                <a:gd name="connsiteY146" fmla="*/ 368 h 10000"/>
                <a:gd name="connsiteX147" fmla="*/ 5915 w 10000"/>
                <a:gd name="connsiteY147" fmla="*/ 278 h 10000"/>
                <a:gd name="connsiteX148" fmla="*/ 6056 w 10000"/>
                <a:gd name="connsiteY148" fmla="*/ 202 h 10000"/>
                <a:gd name="connsiteX149" fmla="*/ 6186 w 10000"/>
                <a:gd name="connsiteY149" fmla="*/ 60 h 10000"/>
                <a:gd name="connsiteX150" fmla="*/ 6280 w 10000"/>
                <a:gd name="connsiteY150" fmla="*/ 33 h 10000"/>
                <a:gd name="connsiteX151" fmla="*/ 6410 w 10000"/>
                <a:gd name="connsiteY151" fmla="*/ 49 h 10000"/>
                <a:gd name="connsiteX152" fmla="*/ 6683 w 10000"/>
                <a:gd name="connsiteY152" fmla="*/ 0 h 10000"/>
                <a:gd name="connsiteX153" fmla="*/ 6812 w 10000"/>
                <a:gd name="connsiteY153" fmla="*/ 83 h 10000"/>
                <a:gd name="connsiteX154" fmla="*/ 6799 w 10000"/>
                <a:gd name="connsiteY154" fmla="*/ 144 h 10000"/>
                <a:gd name="connsiteX155" fmla="*/ 6861 w 10000"/>
                <a:gd name="connsiteY155" fmla="*/ 170 h 10000"/>
                <a:gd name="connsiteX156" fmla="*/ 6905 w 10000"/>
                <a:gd name="connsiteY156" fmla="*/ 227 h 10000"/>
                <a:gd name="connsiteX157" fmla="*/ 6835 w 10000"/>
                <a:gd name="connsiteY157" fmla="*/ 293 h 10000"/>
                <a:gd name="connsiteX158" fmla="*/ 6741 w 10000"/>
                <a:gd name="connsiteY158" fmla="*/ 447 h 10000"/>
                <a:gd name="connsiteX159" fmla="*/ 6590 w 10000"/>
                <a:gd name="connsiteY159" fmla="*/ 564 h 10000"/>
                <a:gd name="connsiteX160" fmla="*/ 6447 w 10000"/>
                <a:gd name="connsiteY160" fmla="*/ 631 h 10000"/>
                <a:gd name="connsiteX161" fmla="*/ 6555 w 10000"/>
                <a:gd name="connsiteY161" fmla="*/ 657 h 10000"/>
                <a:gd name="connsiteX162" fmla="*/ 6694 w 10000"/>
                <a:gd name="connsiteY162" fmla="*/ 759 h 10000"/>
                <a:gd name="connsiteX163" fmla="*/ 6789 w 10000"/>
                <a:gd name="connsiteY163" fmla="*/ 767 h 10000"/>
                <a:gd name="connsiteX164" fmla="*/ 6835 w 10000"/>
                <a:gd name="connsiteY164" fmla="*/ 875 h 10000"/>
                <a:gd name="connsiteX165" fmla="*/ 6928 w 10000"/>
                <a:gd name="connsiteY165" fmla="*/ 899 h 10000"/>
                <a:gd name="connsiteX166" fmla="*/ 7002 w 10000"/>
                <a:gd name="connsiteY166" fmla="*/ 890 h 10000"/>
                <a:gd name="connsiteX167" fmla="*/ 7143 w 10000"/>
                <a:gd name="connsiteY167" fmla="*/ 725 h 10000"/>
                <a:gd name="connsiteX168" fmla="*/ 7273 w 10000"/>
                <a:gd name="connsiteY168" fmla="*/ 742 h 10000"/>
                <a:gd name="connsiteX169" fmla="*/ 7294 w 10000"/>
                <a:gd name="connsiteY169" fmla="*/ 790 h 10000"/>
                <a:gd name="connsiteX170" fmla="*/ 7389 w 10000"/>
                <a:gd name="connsiteY170" fmla="*/ 850 h 10000"/>
                <a:gd name="connsiteX171" fmla="*/ 7389 w 10000"/>
                <a:gd name="connsiteY171" fmla="*/ 890 h 10000"/>
                <a:gd name="connsiteX172" fmla="*/ 7472 w 10000"/>
                <a:gd name="connsiteY172" fmla="*/ 917 h 10000"/>
                <a:gd name="connsiteX173" fmla="*/ 7590 w 10000"/>
                <a:gd name="connsiteY173" fmla="*/ 917 h 10000"/>
                <a:gd name="connsiteX174" fmla="*/ 7603 w 10000"/>
                <a:gd name="connsiteY174" fmla="*/ 993 h 10000"/>
                <a:gd name="connsiteX175" fmla="*/ 7499 w 10000"/>
                <a:gd name="connsiteY175" fmla="*/ 1028 h 10000"/>
                <a:gd name="connsiteX176" fmla="*/ 7590 w 10000"/>
                <a:gd name="connsiteY176" fmla="*/ 1356 h 10000"/>
                <a:gd name="connsiteX177" fmla="*/ 7687 w 10000"/>
                <a:gd name="connsiteY177" fmla="*/ 1505 h 10000"/>
                <a:gd name="connsiteX178" fmla="*/ 7661 w 10000"/>
                <a:gd name="connsiteY178" fmla="*/ 1575 h 10000"/>
                <a:gd name="connsiteX179" fmla="*/ 7744 w 10000"/>
                <a:gd name="connsiteY179" fmla="*/ 1649 h 10000"/>
                <a:gd name="connsiteX180" fmla="*/ 7758 w 10000"/>
                <a:gd name="connsiteY180" fmla="*/ 1700 h 10000"/>
                <a:gd name="connsiteX181" fmla="*/ 7980 w 10000"/>
                <a:gd name="connsiteY181" fmla="*/ 1757 h 10000"/>
                <a:gd name="connsiteX182" fmla="*/ 8254 w 10000"/>
                <a:gd name="connsiteY182" fmla="*/ 1708 h 10000"/>
                <a:gd name="connsiteX183" fmla="*/ 8286 w 10000"/>
                <a:gd name="connsiteY183" fmla="*/ 1641 h 10000"/>
                <a:gd name="connsiteX184" fmla="*/ 8381 w 10000"/>
                <a:gd name="connsiteY184" fmla="*/ 1665 h 10000"/>
                <a:gd name="connsiteX185" fmla="*/ 8441 w 10000"/>
                <a:gd name="connsiteY185" fmla="*/ 1725 h 10000"/>
                <a:gd name="connsiteX186" fmla="*/ 8586 w 10000"/>
                <a:gd name="connsiteY186" fmla="*/ 1683 h 10000"/>
                <a:gd name="connsiteX187" fmla="*/ 8667 w 10000"/>
                <a:gd name="connsiteY187" fmla="*/ 1683 h 10000"/>
                <a:gd name="connsiteX188" fmla="*/ 8785 w 10000"/>
                <a:gd name="connsiteY188" fmla="*/ 1749 h 10000"/>
                <a:gd name="connsiteX189" fmla="*/ 8853 w 10000"/>
                <a:gd name="connsiteY189" fmla="*/ 1657 h 10000"/>
                <a:gd name="connsiteX190" fmla="*/ 8996 w 10000"/>
                <a:gd name="connsiteY190" fmla="*/ 1700 h 10000"/>
                <a:gd name="connsiteX191" fmla="*/ 9070 w 10000"/>
                <a:gd name="connsiteY191" fmla="*/ 1649 h 10000"/>
                <a:gd name="connsiteX192" fmla="*/ 9126 w 10000"/>
                <a:gd name="connsiteY192" fmla="*/ 1657 h 10000"/>
                <a:gd name="connsiteX193" fmla="*/ 9184 w 10000"/>
                <a:gd name="connsiteY193" fmla="*/ 1609 h 10000"/>
                <a:gd name="connsiteX194" fmla="*/ 9174 w 10000"/>
                <a:gd name="connsiteY194" fmla="*/ 1557 h 10000"/>
                <a:gd name="connsiteX195" fmla="*/ 9257 w 10000"/>
                <a:gd name="connsiteY195" fmla="*/ 1531 h 10000"/>
                <a:gd name="connsiteX196" fmla="*/ 9315 w 10000"/>
                <a:gd name="connsiteY196" fmla="*/ 1447 h 10000"/>
                <a:gd name="connsiteX197" fmla="*/ 9484 w 10000"/>
                <a:gd name="connsiteY197" fmla="*/ 1456 h 10000"/>
                <a:gd name="connsiteX198" fmla="*/ 9729 w 10000"/>
                <a:gd name="connsiteY198" fmla="*/ 1700 h 10000"/>
                <a:gd name="connsiteX199" fmla="*/ 9775 w 10000"/>
                <a:gd name="connsiteY199" fmla="*/ 1784 h 10000"/>
                <a:gd name="connsiteX200" fmla="*/ 9942 w 10000"/>
                <a:gd name="connsiteY200" fmla="*/ 1894 h 10000"/>
                <a:gd name="connsiteX201" fmla="*/ 10000 w 10000"/>
                <a:gd name="connsiteY201" fmla="*/ 1994 h 10000"/>
                <a:gd name="connsiteX202" fmla="*/ 9870 w 10000"/>
                <a:gd name="connsiteY202" fmla="*/ 2130 h 10000"/>
                <a:gd name="connsiteX203" fmla="*/ 9775 w 10000"/>
                <a:gd name="connsiteY203" fmla="*/ 2180 h 10000"/>
                <a:gd name="connsiteX204" fmla="*/ 9824 w 10000"/>
                <a:gd name="connsiteY204" fmla="*/ 2323 h 10000"/>
                <a:gd name="connsiteX205" fmla="*/ 9679 w 10000"/>
                <a:gd name="connsiteY205" fmla="*/ 2433 h 10000"/>
                <a:gd name="connsiteX206" fmla="*/ 9598 w 10000"/>
                <a:gd name="connsiteY206" fmla="*/ 2458 h 10000"/>
                <a:gd name="connsiteX207" fmla="*/ 9598 w 10000"/>
                <a:gd name="connsiteY207" fmla="*/ 2533 h 10000"/>
                <a:gd name="connsiteX208" fmla="*/ 9493 w 10000"/>
                <a:gd name="connsiteY208" fmla="*/ 2677 h 10000"/>
                <a:gd name="connsiteX209" fmla="*/ 9422 w 10000"/>
                <a:gd name="connsiteY209" fmla="*/ 2685 h 10000"/>
                <a:gd name="connsiteX210" fmla="*/ 9435 w 10000"/>
                <a:gd name="connsiteY210" fmla="*/ 2785 h 10000"/>
                <a:gd name="connsiteX211" fmla="*/ 9371 w 10000"/>
                <a:gd name="connsiteY211" fmla="*/ 2860 h 10000"/>
                <a:gd name="connsiteX212" fmla="*/ 9389 w 10000"/>
                <a:gd name="connsiteY212" fmla="*/ 3198 h 10000"/>
                <a:gd name="connsiteX213" fmla="*/ 9422 w 10000"/>
                <a:gd name="connsiteY213" fmla="*/ 3223 h 10000"/>
                <a:gd name="connsiteX214" fmla="*/ 9410 w 10000"/>
                <a:gd name="connsiteY214" fmla="*/ 3333 h 10000"/>
                <a:gd name="connsiteX215" fmla="*/ 9389 w 10000"/>
                <a:gd name="connsiteY215" fmla="*/ 3433 h 10000"/>
                <a:gd name="connsiteX216" fmla="*/ 9304 w 10000"/>
                <a:gd name="connsiteY216" fmla="*/ 3483 h 10000"/>
                <a:gd name="connsiteX217" fmla="*/ 9151 w 10000"/>
                <a:gd name="connsiteY217" fmla="*/ 3442 h 10000"/>
                <a:gd name="connsiteX218" fmla="*/ 9081 w 10000"/>
                <a:gd name="connsiteY218" fmla="*/ 3501 h 10000"/>
                <a:gd name="connsiteX219" fmla="*/ 9091 w 10000"/>
                <a:gd name="connsiteY219" fmla="*/ 3551 h 10000"/>
                <a:gd name="connsiteX220" fmla="*/ 9042 w 10000"/>
                <a:gd name="connsiteY220" fmla="*/ 3651 h 10000"/>
                <a:gd name="connsiteX221" fmla="*/ 8961 w 10000"/>
                <a:gd name="connsiteY221" fmla="*/ 3720 h 10000"/>
                <a:gd name="connsiteX222" fmla="*/ 8938 w 10000"/>
                <a:gd name="connsiteY222" fmla="*/ 3838 h 10000"/>
                <a:gd name="connsiteX223" fmla="*/ 8880 w 10000"/>
                <a:gd name="connsiteY223" fmla="*/ 3939 h 10000"/>
                <a:gd name="connsiteX224" fmla="*/ 8890 w 10000"/>
                <a:gd name="connsiteY224" fmla="*/ 4006 h 10000"/>
                <a:gd name="connsiteX225" fmla="*/ 8867 w 10000"/>
                <a:gd name="connsiteY225" fmla="*/ 4074 h 10000"/>
                <a:gd name="connsiteX226" fmla="*/ 8913 w 10000"/>
                <a:gd name="connsiteY226" fmla="*/ 4132 h 10000"/>
                <a:gd name="connsiteX227" fmla="*/ 8843 w 10000"/>
                <a:gd name="connsiteY227" fmla="*/ 4224 h 10000"/>
                <a:gd name="connsiteX228" fmla="*/ 8726 w 10000"/>
                <a:gd name="connsiteY228" fmla="*/ 4082 h 10000"/>
                <a:gd name="connsiteX229" fmla="*/ 8726 w 10000"/>
                <a:gd name="connsiteY229" fmla="*/ 3972 h 10000"/>
                <a:gd name="connsiteX230" fmla="*/ 8691 w 10000"/>
                <a:gd name="connsiteY230" fmla="*/ 3955 h 10000"/>
                <a:gd name="connsiteX231" fmla="*/ 8547 w 10000"/>
                <a:gd name="connsiteY231" fmla="*/ 4030 h 10000"/>
                <a:gd name="connsiteX232" fmla="*/ 8323 w 10000"/>
                <a:gd name="connsiteY232" fmla="*/ 4207 h 10000"/>
                <a:gd name="connsiteX233" fmla="*/ 8193 w 10000"/>
                <a:gd name="connsiteY233" fmla="*/ 4334 h 10000"/>
                <a:gd name="connsiteX234" fmla="*/ 7992 w 10000"/>
                <a:gd name="connsiteY234" fmla="*/ 4401 h 10000"/>
                <a:gd name="connsiteX235" fmla="*/ 7920 w 10000"/>
                <a:gd name="connsiteY235" fmla="*/ 4501 h 10000"/>
                <a:gd name="connsiteX236" fmla="*/ 7863 w 10000"/>
                <a:gd name="connsiteY236" fmla="*/ 4535 h 10000"/>
                <a:gd name="connsiteX237" fmla="*/ 7638 w 10000"/>
                <a:gd name="connsiteY237" fmla="*/ 4627 h 10000"/>
                <a:gd name="connsiteX238" fmla="*/ 7449 w 10000"/>
                <a:gd name="connsiteY238" fmla="*/ 4737 h 10000"/>
                <a:gd name="connsiteX239" fmla="*/ 7404 w 10000"/>
                <a:gd name="connsiteY239" fmla="*/ 4823 h 10000"/>
                <a:gd name="connsiteX240" fmla="*/ 7330 w 10000"/>
                <a:gd name="connsiteY240" fmla="*/ 4863 h 10000"/>
                <a:gd name="connsiteX241" fmla="*/ 7426 w 10000"/>
                <a:gd name="connsiteY241" fmla="*/ 4972 h 10000"/>
                <a:gd name="connsiteX242" fmla="*/ 7520 w 10000"/>
                <a:gd name="connsiteY242" fmla="*/ 5056 h 10000"/>
                <a:gd name="connsiteX243" fmla="*/ 7650 w 10000"/>
                <a:gd name="connsiteY243" fmla="*/ 5091 h 10000"/>
                <a:gd name="connsiteX244" fmla="*/ 7603 w 10000"/>
                <a:gd name="connsiteY244" fmla="*/ 5150 h 10000"/>
                <a:gd name="connsiteX245" fmla="*/ 7696 w 10000"/>
                <a:gd name="connsiteY245" fmla="*/ 5167 h 10000"/>
                <a:gd name="connsiteX246" fmla="*/ 7696 w 10000"/>
                <a:gd name="connsiteY246" fmla="*/ 5267 h 10000"/>
                <a:gd name="connsiteX247" fmla="*/ 7768 w 10000"/>
                <a:gd name="connsiteY247" fmla="*/ 5343 h 10000"/>
                <a:gd name="connsiteX248" fmla="*/ 7884 w 10000"/>
                <a:gd name="connsiteY248" fmla="*/ 5327 h 10000"/>
                <a:gd name="connsiteX249" fmla="*/ 7934 w 10000"/>
                <a:gd name="connsiteY249" fmla="*/ 5243 h 10000"/>
                <a:gd name="connsiteX250" fmla="*/ 8027 w 10000"/>
                <a:gd name="connsiteY250" fmla="*/ 5234 h 10000"/>
                <a:gd name="connsiteX251" fmla="*/ 8038 w 10000"/>
                <a:gd name="connsiteY251" fmla="*/ 5167 h 10000"/>
                <a:gd name="connsiteX252" fmla="*/ 8159 w 10000"/>
                <a:gd name="connsiteY252" fmla="*/ 5167 h 10000"/>
                <a:gd name="connsiteX253" fmla="*/ 8110 w 10000"/>
                <a:gd name="connsiteY253" fmla="*/ 5251 h 10000"/>
                <a:gd name="connsiteX254" fmla="*/ 8226 w 10000"/>
                <a:gd name="connsiteY254" fmla="*/ 5292 h 10000"/>
                <a:gd name="connsiteX255" fmla="*/ 8205 w 10000"/>
                <a:gd name="connsiteY255" fmla="*/ 5368 h 10000"/>
                <a:gd name="connsiteX256" fmla="*/ 8027 w 10000"/>
                <a:gd name="connsiteY256" fmla="*/ 5377 h 10000"/>
                <a:gd name="connsiteX257" fmla="*/ 7899 w 10000"/>
                <a:gd name="connsiteY257" fmla="*/ 5427 h 10000"/>
                <a:gd name="connsiteX258" fmla="*/ 7782 w 10000"/>
                <a:gd name="connsiteY258" fmla="*/ 5454 h 10000"/>
                <a:gd name="connsiteX259" fmla="*/ 7782 w 10000"/>
                <a:gd name="connsiteY259" fmla="*/ 5571 h 10000"/>
                <a:gd name="connsiteX260" fmla="*/ 7899 w 10000"/>
                <a:gd name="connsiteY260" fmla="*/ 5698 h 10000"/>
                <a:gd name="connsiteX261" fmla="*/ 7803 w 10000"/>
                <a:gd name="connsiteY261" fmla="*/ 5815 h 10000"/>
                <a:gd name="connsiteX262" fmla="*/ 7613 w 10000"/>
                <a:gd name="connsiteY262" fmla="*/ 5830 h 10000"/>
                <a:gd name="connsiteX263" fmla="*/ 7638 w 10000"/>
                <a:gd name="connsiteY263" fmla="*/ 5965 h 10000"/>
                <a:gd name="connsiteX264" fmla="*/ 7627 w 10000"/>
                <a:gd name="connsiteY264" fmla="*/ 6051 h 10000"/>
                <a:gd name="connsiteX265" fmla="*/ 7567 w 10000"/>
                <a:gd name="connsiteY265" fmla="*/ 6092 h 10000"/>
                <a:gd name="connsiteX266" fmla="*/ 7449 w 10000"/>
                <a:gd name="connsiteY266" fmla="*/ 6058 h 10000"/>
                <a:gd name="connsiteX267" fmla="*/ 7345 w 10000"/>
                <a:gd name="connsiteY267" fmla="*/ 5949 h 10000"/>
                <a:gd name="connsiteX268" fmla="*/ 7226 w 10000"/>
                <a:gd name="connsiteY268" fmla="*/ 6034 h 10000"/>
                <a:gd name="connsiteX269" fmla="*/ 7108 w 10000"/>
                <a:gd name="connsiteY269" fmla="*/ 5975 h 10000"/>
                <a:gd name="connsiteX270" fmla="*/ 7095 w 10000"/>
                <a:gd name="connsiteY270" fmla="*/ 5942 h 10000"/>
                <a:gd name="connsiteX271" fmla="*/ 6928 w 10000"/>
                <a:gd name="connsiteY271" fmla="*/ 5865 h 10000"/>
                <a:gd name="connsiteX272" fmla="*/ 6882 w 10000"/>
                <a:gd name="connsiteY272" fmla="*/ 5882 h 10000"/>
                <a:gd name="connsiteX273" fmla="*/ 6905 w 10000"/>
                <a:gd name="connsiteY273" fmla="*/ 5975 h 10000"/>
                <a:gd name="connsiteX274" fmla="*/ 6812 w 10000"/>
                <a:gd name="connsiteY274" fmla="*/ 6092 h 10000"/>
                <a:gd name="connsiteX275" fmla="*/ 6882 w 10000"/>
                <a:gd name="connsiteY275" fmla="*/ 6118 h 10000"/>
                <a:gd name="connsiteX276" fmla="*/ 7014 w 10000"/>
                <a:gd name="connsiteY276" fmla="*/ 6100 h 10000"/>
                <a:gd name="connsiteX277" fmla="*/ 7037 w 10000"/>
                <a:gd name="connsiteY277" fmla="*/ 6142 h 10000"/>
                <a:gd name="connsiteX278" fmla="*/ 7014 w 10000"/>
                <a:gd name="connsiteY278" fmla="*/ 6194 h 10000"/>
                <a:gd name="connsiteX279" fmla="*/ 7060 w 10000"/>
                <a:gd name="connsiteY279" fmla="*/ 6260 h 10000"/>
                <a:gd name="connsiteX280" fmla="*/ 7166 w 10000"/>
                <a:gd name="connsiteY280" fmla="*/ 6304 h 10000"/>
                <a:gd name="connsiteX281" fmla="*/ 7143 w 10000"/>
                <a:gd name="connsiteY281" fmla="*/ 6405 h 10000"/>
                <a:gd name="connsiteX282" fmla="*/ 7213 w 10000"/>
                <a:gd name="connsiteY282" fmla="*/ 6455 h 10000"/>
                <a:gd name="connsiteX283" fmla="*/ 7129 w 10000"/>
                <a:gd name="connsiteY283" fmla="*/ 6505 h 10000"/>
                <a:gd name="connsiteX284" fmla="*/ 7108 w 10000"/>
                <a:gd name="connsiteY284" fmla="*/ 6689 h 10000"/>
                <a:gd name="connsiteX285" fmla="*/ 7060 w 10000"/>
                <a:gd name="connsiteY285" fmla="*/ 6697 h 10000"/>
                <a:gd name="connsiteX286" fmla="*/ 7118 w 10000"/>
                <a:gd name="connsiteY286" fmla="*/ 6781 h 10000"/>
                <a:gd name="connsiteX287" fmla="*/ 7129 w 10000"/>
                <a:gd name="connsiteY287" fmla="*/ 6924 h 10000"/>
                <a:gd name="connsiteX288" fmla="*/ 7189 w 10000"/>
                <a:gd name="connsiteY288" fmla="*/ 6958 h 10000"/>
                <a:gd name="connsiteX289" fmla="*/ 7203 w 10000"/>
                <a:gd name="connsiteY289" fmla="*/ 7002 h 10000"/>
                <a:gd name="connsiteX290" fmla="*/ 7249 w 10000"/>
                <a:gd name="connsiteY290" fmla="*/ 7010 h 10000"/>
                <a:gd name="connsiteX291" fmla="*/ 7257 w 10000"/>
                <a:gd name="connsiteY291" fmla="*/ 7093 h 10000"/>
                <a:gd name="connsiteX292" fmla="*/ 7236 w 10000"/>
                <a:gd name="connsiteY292" fmla="*/ 7153 h 10000"/>
                <a:gd name="connsiteX293" fmla="*/ 7358 w 10000"/>
                <a:gd name="connsiteY293" fmla="*/ 7187 h 10000"/>
                <a:gd name="connsiteX294" fmla="*/ 7532 w 10000"/>
                <a:gd name="connsiteY294" fmla="*/ 7117 h 10000"/>
                <a:gd name="connsiteX295" fmla="*/ 7791 w 10000"/>
                <a:gd name="connsiteY295" fmla="*/ 6984 h 10000"/>
                <a:gd name="connsiteX296" fmla="*/ 7863 w 10000"/>
                <a:gd name="connsiteY296" fmla="*/ 6984 h 10000"/>
                <a:gd name="connsiteX297" fmla="*/ 7863 w 10000"/>
                <a:gd name="connsiteY297" fmla="*/ 7085 h 10000"/>
                <a:gd name="connsiteX298" fmla="*/ 7911 w 10000"/>
                <a:gd name="connsiteY298" fmla="*/ 7101 h 10000"/>
                <a:gd name="connsiteX299" fmla="*/ 7992 w 10000"/>
                <a:gd name="connsiteY299" fmla="*/ 7220 h 10000"/>
                <a:gd name="connsiteX300" fmla="*/ 8050 w 10000"/>
                <a:gd name="connsiteY300" fmla="*/ 7229 h 10000"/>
                <a:gd name="connsiteX301" fmla="*/ 8015 w 10000"/>
                <a:gd name="connsiteY301" fmla="*/ 7296 h 10000"/>
                <a:gd name="connsiteX302" fmla="*/ 8110 w 10000"/>
                <a:gd name="connsiteY302" fmla="*/ 7447 h 10000"/>
                <a:gd name="connsiteX303" fmla="*/ 8110 w 10000"/>
                <a:gd name="connsiteY303" fmla="*/ 7522 h 10000"/>
                <a:gd name="connsiteX304" fmla="*/ 8159 w 10000"/>
                <a:gd name="connsiteY304" fmla="*/ 7608 h 10000"/>
                <a:gd name="connsiteX305" fmla="*/ 8085 w 10000"/>
                <a:gd name="connsiteY305" fmla="*/ 7674 h 10000"/>
                <a:gd name="connsiteX306" fmla="*/ 8004 w 10000"/>
                <a:gd name="connsiteY306" fmla="*/ 7666 h 10000"/>
                <a:gd name="connsiteX307" fmla="*/ 8004 w 10000"/>
                <a:gd name="connsiteY307" fmla="*/ 7709 h 10000"/>
                <a:gd name="connsiteX308" fmla="*/ 8085 w 10000"/>
                <a:gd name="connsiteY308" fmla="*/ 7758 h 10000"/>
                <a:gd name="connsiteX309" fmla="*/ 8122 w 10000"/>
                <a:gd name="connsiteY309" fmla="*/ 7725 h 10000"/>
                <a:gd name="connsiteX310" fmla="*/ 8193 w 10000"/>
                <a:gd name="connsiteY310" fmla="*/ 7800 h 10000"/>
                <a:gd name="connsiteX311" fmla="*/ 8277 w 10000"/>
                <a:gd name="connsiteY311" fmla="*/ 7800 h 10000"/>
                <a:gd name="connsiteX312" fmla="*/ 8226 w 10000"/>
                <a:gd name="connsiteY312" fmla="*/ 8012 h 10000"/>
                <a:gd name="connsiteX313" fmla="*/ 8193 w 10000"/>
                <a:gd name="connsiteY313" fmla="*/ 8054 h 10000"/>
                <a:gd name="connsiteX314" fmla="*/ 8085 w 10000"/>
                <a:gd name="connsiteY314" fmla="*/ 8037 h 10000"/>
                <a:gd name="connsiteX315" fmla="*/ 7957 w 10000"/>
                <a:gd name="connsiteY315" fmla="*/ 8062 h 10000"/>
                <a:gd name="connsiteX316" fmla="*/ 7911 w 10000"/>
                <a:gd name="connsiteY316" fmla="*/ 8112 h 10000"/>
                <a:gd name="connsiteX317" fmla="*/ 7899 w 10000"/>
                <a:gd name="connsiteY317" fmla="*/ 8163 h 10000"/>
                <a:gd name="connsiteX318" fmla="*/ 7818 w 10000"/>
                <a:gd name="connsiteY318" fmla="*/ 8220 h 10000"/>
                <a:gd name="connsiteX319" fmla="*/ 7687 w 10000"/>
                <a:gd name="connsiteY319" fmla="*/ 8230 h 10000"/>
                <a:gd name="connsiteX320" fmla="*/ 7661 w 10000"/>
                <a:gd name="connsiteY320" fmla="*/ 8255 h 10000"/>
                <a:gd name="connsiteX321" fmla="*/ 7578 w 10000"/>
                <a:gd name="connsiteY321" fmla="*/ 8212 h 10000"/>
                <a:gd name="connsiteX322" fmla="*/ 7499 w 10000"/>
                <a:gd name="connsiteY322" fmla="*/ 8220 h 10000"/>
                <a:gd name="connsiteX323" fmla="*/ 7449 w 10000"/>
                <a:gd name="connsiteY323" fmla="*/ 8188 h 10000"/>
                <a:gd name="connsiteX324" fmla="*/ 7345 w 10000"/>
                <a:gd name="connsiteY324" fmla="*/ 8171 h 10000"/>
                <a:gd name="connsiteX325" fmla="*/ 7368 w 10000"/>
                <a:gd name="connsiteY325" fmla="*/ 8230 h 10000"/>
                <a:gd name="connsiteX326" fmla="*/ 7319 w 10000"/>
                <a:gd name="connsiteY326" fmla="*/ 8289 h 10000"/>
                <a:gd name="connsiteX327" fmla="*/ 7143 w 10000"/>
                <a:gd name="connsiteY327" fmla="*/ 8281 h 10000"/>
                <a:gd name="connsiteX328" fmla="*/ 7085 w 10000"/>
                <a:gd name="connsiteY328" fmla="*/ 8255 h 10000"/>
                <a:gd name="connsiteX329" fmla="*/ 6990 w 10000"/>
                <a:gd name="connsiteY329" fmla="*/ 8281 h 10000"/>
                <a:gd name="connsiteX330" fmla="*/ 6977 w 10000"/>
                <a:gd name="connsiteY330" fmla="*/ 8364 h 10000"/>
                <a:gd name="connsiteX331" fmla="*/ 6799 w 10000"/>
                <a:gd name="connsiteY331" fmla="*/ 8458 h 10000"/>
                <a:gd name="connsiteX332" fmla="*/ 6741 w 10000"/>
                <a:gd name="connsiteY332" fmla="*/ 8407 h 10000"/>
                <a:gd name="connsiteX333" fmla="*/ 6613 w 10000"/>
                <a:gd name="connsiteY333" fmla="*/ 8431 h 10000"/>
                <a:gd name="connsiteX334" fmla="*/ 6530 w 10000"/>
                <a:gd name="connsiteY334" fmla="*/ 8458 h 10000"/>
                <a:gd name="connsiteX335" fmla="*/ 6518 w 10000"/>
                <a:gd name="connsiteY335" fmla="*/ 8498 h 10000"/>
                <a:gd name="connsiteX336" fmla="*/ 6336 w 10000"/>
                <a:gd name="connsiteY336" fmla="*/ 8591 h 10000"/>
                <a:gd name="connsiteX337" fmla="*/ 6236 w 10000"/>
                <a:gd name="connsiteY337" fmla="*/ 8574 h 10000"/>
                <a:gd name="connsiteX338" fmla="*/ 6128 w 10000"/>
                <a:gd name="connsiteY338" fmla="*/ 8607 h 10000"/>
                <a:gd name="connsiteX339" fmla="*/ 6045 w 10000"/>
                <a:gd name="connsiteY339" fmla="*/ 8660 h 10000"/>
                <a:gd name="connsiteX340" fmla="*/ 5927 w 10000"/>
                <a:gd name="connsiteY340" fmla="*/ 8693 h 10000"/>
                <a:gd name="connsiteX341" fmla="*/ 5936 w 10000"/>
                <a:gd name="connsiteY341" fmla="*/ 8742 h 10000"/>
                <a:gd name="connsiteX342" fmla="*/ 5834 w 10000"/>
                <a:gd name="connsiteY342" fmla="*/ 8776 h 10000"/>
                <a:gd name="connsiteX343" fmla="*/ 5677 w 10000"/>
                <a:gd name="connsiteY343" fmla="*/ 8920 h 10000"/>
                <a:gd name="connsiteX344" fmla="*/ 5656 w 10000"/>
                <a:gd name="connsiteY344" fmla="*/ 8980 h 10000"/>
                <a:gd name="connsiteX345" fmla="*/ 5607 w 10000"/>
                <a:gd name="connsiteY345" fmla="*/ 8962 h 10000"/>
                <a:gd name="connsiteX346" fmla="*/ 5631 w 10000"/>
                <a:gd name="connsiteY346" fmla="*/ 8920 h 10000"/>
                <a:gd name="connsiteX347" fmla="*/ 5478 w 10000"/>
                <a:gd name="connsiteY347" fmla="*/ 8702 h 10000"/>
                <a:gd name="connsiteX348" fmla="*/ 5478 w 10000"/>
                <a:gd name="connsiteY348" fmla="*/ 8616 h 10000"/>
                <a:gd name="connsiteX349" fmla="*/ 5410 w 10000"/>
                <a:gd name="connsiteY349" fmla="*/ 8616 h 10000"/>
                <a:gd name="connsiteX350" fmla="*/ 5191 w 10000"/>
                <a:gd name="connsiteY350" fmla="*/ 8533 h 10000"/>
                <a:gd name="connsiteX351" fmla="*/ 5066 w 10000"/>
                <a:gd name="connsiteY351" fmla="*/ 8574 h 10000"/>
                <a:gd name="connsiteX352" fmla="*/ 5029 w 10000"/>
                <a:gd name="connsiteY352" fmla="*/ 8625 h 10000"/>
                <a:gd name="connsiteX353" fmla="*/ 5122 w 10000"/>
                <a:gd name="connsiteY353" fmla="*/ 8684 h 10000"/>
                <a:gd name="connsiteX354" fmla="*/ 5145 w 10000"/>
                <a:gd name="connsiteY354" fmla="*/ 8734 h 10000"/>
                <a:gd name="connsiteX355" fmla="*/ 5087 w 10000"/>
                <a:gd name="connsiteY355" fmla="*/ 8785 h 10000"/>
                <a:gd name="connsiteX356" fmla="*/ 5100 w 10000"/>
                <a:gd name="connsiteY356" fmla="*/ 8826 h 10000"/>
                <a:gd name="connsiteX357" fmla="*/ 5077 w 10000"/>
                <a:gd name="connsiteY357" fmla="*/ 8912 h 10000"/>
                <a:gd name="connsiteX358" fmla="*/ 5087 w 10000"/>
                <a:gd name="connsiteY358" fmla="*/ 8996 h 10000"/>
                <a:gd name="connsiteX359" fmla="*/ 5159 w 10000"/>
                <a:gd name="connsiteY359" fmla="*/ 9130 h 10000"/>
                <a:gd name="connsiteX360" fmla="*/ 5087 w 10000"/>
                <a:gd name="connsiteY360" fmla="*/ 9179 h 10000"/>
                <a:gd name="connsiteX361" fmla="*/ 5100 w 10000"/>
                <a:gd name="connsiteY361" fmla="*/ 9224 h 10000"/>
                <a:gd name="connsiteX362" fmla="*/ 5040 w 10000"/>
                <a:gd name="connsiteY362" fmla="*/ 9240 h 10000"/>
                <a:gd name="connsiteX363" fmla="*/ 5006 w 10000"/>
                <a:gd name="connsiteY363" fmla="*/ 9265 h 10000"/>
                <a:gd name="connsiteX364" fmla="*/ 4779 w 10000"/>
                <a:gd name="connsiteY364" fmla="*/ 9248 h 10000"/>
                <a:gd name="connsiteX365" fmla="*/ 4745 w 10000"/>
                <a:gd name="connsiteY365" fmla="*/ 9197 h 10000"/>
                <a:gd name="connsiteX366" fmla="*/ 4673 w 10000"/>
                <a:gd name="connsiteY366" fmla="*/ 9232 h 10000"/>
                <a:gd name="connsiteX367" fmla="*/ 4522 w 10000"/>
                <a:gd name="connsiteY367" fmla="*/ 9214 h 10000"/>
                <a:gd name="connsiteX368" fmla="*/ 4416 w 10000"/>
                <a:gd name="connsiteY368" fmla="*/ 9240 h 10000"/>
                <a:gd name="connsiteX369" fmla="*/ 4354 w 10000"/>
                <a:gd name="connsiteY369" fmla="*/ 9062 h 10000"/>
                <a:gd name="connsiteX370" fmla="*/ 4295 w 10000"/>
                <a:gd name="connsiteY370" fmla="*/ 9055 h 10000"/>
                <a:gd name="connsiteX371" fmla="*/ 4224 w 10000"/>
                <a:gd name="connsiteY371" fmla="*/ 8945 h 10000"/>
                <a:gd name="connsiteX372" fmla="*/ 4263 w 10000"/>
                <a:gd name="connsiteY372" fmla="*/ 8895 h 10000"/>
                <a:gd name="connsiteX373" fmla="*/ 4344 w 10000"/>
                <a:gd name="connsiteY373" fmla="*/ 8920 h 10000"/>
                <a:gd name="connsiteX374" fmla="*/ 4381 w 10000"/>
                <a:gd name="connsiteY374" fmla="*/ 8860 h 10000"/>
                <a:gd name="connsiteX375" fmla="*/ 4323 w 10000"/>
                <a:gd name="connsiteY375" fmla="*/ 8818 h 10000"/>
                <a:gd name="connsiteX376" fmla="*/ 4354 w 10000"/>
                <a:gd name="connsiteY376" fmla="*/ 8776 h 10000"/>
                <a:gd name="connsiteX377" fmla="*/ 4203 w 10000"/>
                <a:gd name="connsiteY377" fmla="*/ 8693 h 10000"/>
                <a:gd name="connsiteX378" fmla="*/ 4213 w 10000"/>
                <a:gd name="connsiteY378" fmla="*/ 8650 h 10000"/>
                <a:gd name="connsiteX379" fmla="*/ 4120 w 10000"/>
                <a:gd name="connsiteY379" fmla="*/ 8607 h 10000"/>
                <a:gd name="connsiteX380" fmla="*/ 4178 w 10000"/>
                <a:gd name="connsiteY380" fmla="*/ 8559 h 10000"/>
                <a:gd name="connsiteX381" fmla="*/ 4154 w 10000"/>
                <a:gd name="connsiteY381" fmla="*/ 8498 h 10000"/>
                <a:gd name="connsiteX382" fmla="*/ 4048 w 10000"/>
                <a:gd name="connsiteY382" fmla="*/ 8407 h 10000"/>
                <a:gd name="connsiteX383" fmla="*/ 3979 w 10000"/>
                <a:gd name="connsiteY383" fmla="*/ 8329 h 10000"/>
                <a:gd name="connsiteX384" fmla="*/ 3837 w 10000"/>
                <a:gd name="connsiteY384" fmla="*/ 8364 h 10000"/>
                <a:gd name="connsiteX385" fmla="*/ 3756 w 10000"/>
                <a:gd name="connsiteY385" fmla="*/ 8356 h 10000"/>
                <a:gd name="connsiteX386" fmla="*/ 3708 w 10000"/>
                <a:gd name="connsiteY386" fmla="*/ 8431 h 10000"/>
                <a:gd name="connsiteX387" fmla="*/ 3544 w 10000"/>
                <a:gd name="connsiteY387" fmla="*/ 8440 h 10000"/>
                <a:gd name="connsiteX388" fmla="*/ 3482 w 10000"/>
                <a:gd name="connsiteY388" fmla="*/ 8431 h 10000"/>
                <a:gd name="connsiteX389" fmla="*/ 3561 w 10000"/>
                <a:gd name="connsiteY389" fmla="*/ 7986 h 10000"/>
                <a:gd name="connsiteX390" fmla="*/ 3573 w 10000"/>
                <a:gd name="connsiteY390"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5050 w 10000"/>
                <a:gd name="connsiteY63" fmla="*/ 5393 h 10000"/>
                <a:gd name="connsiteX64" fmla="*/ 5135 w 10000"/>
                <a:gd name="connsiteY64" fmla="*/ 5427 h 10000"/>
                <a:gd name="connsiteX65" fmla="*/ 5170 w 10000"/>
                <a:gd name="connsiteY65" fmla="*/ 5401 h 10000"/>
                <a:gd name="connsiteX66" fmla="*/ 4438 w 10000"/>
                <a:gd name="connsiteY66" fmla="*/ 5883 h 10000"/>
                <a:gd name="connsiteX67" fmla="*/ 3897 w 10000"/>
                <a:gd name="connsiteY67" fmla="*/ 5893 h 10000"/>
                <a:gd name="connsiteX68" fmla="*/ 2294 w 10000"/>
                <a:gd name="connsiteY68" fmla="*/ 7765 h 10000"/>
                <a:gd name="connsiteX69" fmla="*/ 3573 w 10000"/>
                <a:gd name="connsiteY69" fmla="*/ 7978 h 10000"/>
                <a:gd name="connsiteX70" fmla="*/ 5536 w 10000"/>
                <a:gd name="connsiteY70" fmla="*/ 5351 h 10000"/>
                <a:gd name="connsiteX71" fmla="*/ 5536 w 10000"/>
                <a:gd name="connsiteY71" fmla="*/ 5209 h 10000"/>
                <a:gd name="connsiteX72" fmla="*/ 5492 w 10000"/>
                <a:gd name="connsiteY72" fmla="*/ 5192 h 10000"/>
                <a:gd name="connsiteX73" fmla="*/ 5455 w 10000"/>
                <a:gd name="connsiteY73" fmla="*/ 5091 h 10000"/>
                <a:gd name="connsiteX74" fmla="*/ 5385 w 10000"/>
                <a:gd name="connsiteY74" fmla="*/ 4990 h 10000"/>
                <a:gd name="connsiteX75" fmla="*/ 5276 w 10000"/>
                <a:gd name="connsiteY75" fmla="*/ 4948 h 10000"/>
                <a:gd name="connsiteX76" fmla="*/ 5263 w 10000"/>
                <a:gd name="connsiteY76" fmla="*/ 4899 h 10000"/>
                <a:gd name="connsiteX77" fmla="*/ 5112 w 10000"/>
                <a:gd name="connsiteY77" fmla="*/ 4806 h 10000"/>
                <a:gd name="connsiteX78" fmla="*/ 5122 w 10000"/>
                <a:gd name="connsiteY78" fmla="*/ 4770 h 10000"/>
                <a:gd name="connsiteX79" fmla="*/ 4971 w 10000"/>
                <a:gd name="connsiteY79" fmla="*/ 4722 h 10000"/>
                <a:gd name="connsiteX80" fmla="*/ 4957 w 10000"/>
                <a:gd name="connsiteY80" fmla="*/ 4627 h 10000"/>
                <a:gd name="connsiteX81" fmla="*/ 4700 w 10000"/>
                <a:gd name="connsiteY81" fmla="*/ 4544 h 10000"/>
                <a:gd name="connsiteX82" fmla="*/ 4555 w 10000"/>
                <a:gd name="connsiteY82" fmla="*/ 4368 h 10000"/>
                <a:gd name="connsiteX83" fmla="*/ 4344 w 10000"/>
                <a:gd name="connsiteY83" fmla="*/ 4360 h 10000"/>
                <a:gd name="connsiteX84" fmla="*/ 4272 w 10000"/>
                <a:gd name="connsiteY84" fmla="*/ 4325 h 10000"/>
                <a:gd name="connsiteX85" fmla="*/ 4169 w 10000"/>
                <a:gd name="connsiteY85" fmla="*/ 4350 h 10000"/>
                <a:gd name="connsiteX86" fmla="*/ 4002 w 10000"/>
                <a:gd name="connsiteY86" fmla="*/ 4350 h 10000"/>
                <a:gd name="connsiteX87" fmla="*/ 3764 w 10000"/>
                <a:gd name="connsiteY87" fmla="*/ 4552 h 10000"/>
                <a:gd name="connsiteX88" fmla="*/ 3685 w 10000"/>
                <a:gd name="connsiteY88" fmla="*/ 4646 h 10000"/>
                <a:gd name="connsiteX89" fmla="*/ 3472 w 10000"/>
                <a:gd name="connsiteY89" fmla="*/ 4501 h 10000"/>
                <a:gd name="connsiteX90" fmla="*/ 3319 w 10000"/>
                <a:gd name="connsiteY90" fmla="*/ 4442 h 10000"/>
                <a:gd name="connsiteX91" fmla="*/ 3164 w 10000"/>
                <a:gd name="connsiteY91" fmla="*/ 4450 h 10000"/>
                <a:gd name="connsiteX92" fmla="*/ 3010 w 10000"/>
                <a:gd name="connsiteY92" fmla="*/ 4492 h 10000"/>
                <a:gd name="connsiteX93" fmla="*/ 2882 w 10000"/>
                <a:gd name="connsiteY93" fmla="*/ 4460 h 10000"/>
                <a:gd name="connsiteX94" fmla="*/ 2762 w 10000"/>
                <a:gd name="connsiteY94" fmla="*/ 4509 h 10000"/>
                <a:gd name="connsiteX95" fmla="*/ 2646 w 10000"/>
                <a:gd name="connsiteY95" fmla="*/ 4610 h 10000"/>
                <a:gd name="connsiteX96" fmla="*/ 2373 w 10000"/>
                <a:gd name="connsiteY96" fmla="*/ 4426 h 10000"/>
                <a:gd name="connsiteX97" fmla="*/ 2338 w 10000"/>
                <a:gd name="connsiteY97" fmla="*/ 4239 h 10000"/>
                <a:gd name="connsiteX98" fmla="*/ 2551 w 10000"/>
                <a:gd name="connsiteY98" fmla="*/ 4165 h 10000"/>
                <a:gd name="connsiteX99" fmla="*/ 2538 w 10000"/>
                <a:gd name="connsiteY99" fmla="*/ 3963 h 10000"/>
                <a:gd name="connsiteX100" fmla="*/ 2739 w 10000"/>
                <a:gd name="connsiteY100" fmla="*/ 3728 h 10000"/>
                <a:gd name="connsiteX101" fmla="*/ 2718 w 10000"/>
                <a:gd name="connsiteY101" fmla="*/ 3685 h 10000"/>
                <a:gd name="connsiteX102" fmla="*/ 3199 w 10000"/>
                <a:gd name="connsiteY102" fmla="*/ 2912 h 10000"/>
                <a:gd name="connsiteX103" fmla="*/ 3460 w 10000"/>
                <a:gd name="connsiteY103" fmla="*/ 3030 h 10000"/>
                <a:gd name="connsiteX104" fmla="*/ 3613 w 10000"/>
                <a:gd name="connsiteY104" fmla="*/ 3080 h 10000"/>
                <a:gd name="connsiteX105" fmla="*/ 3764 w 10000"/>
                <a:gd name="connsiteY105" fmla="*/ 3080 h 10000"/>
                <a:gd name="connsiteX106" fmla="*/ 4002 w 10000"/>
                <a:gd name="connsiteY106" fmla="*/ 3174 h 10000"/>
                <a:gd name="connsiteX107" fmla="*/ 4037 w 10000"/>
                <a:gd name="connsiteY107" fmla="*/ 3113 h 10000"/>
                <a:gd name="connsiteX108" fmla="*/ 4192 w 10000"/>
                <a:gd name="connsiteY108" fmla="*/ 3097 h 10000"/>
                <a:gd name="connsiteX109" fmla="*/ 4323 w 10000"/>
                <a:gd name="connsiteY109" fmla="*/ 2997 h 10000"/>
                <a:gd name="connsiteX110" fmla="*/ 4485 w 10000"/>
                <a:gd name="connsiteY110" fmla="*/ 2920 h 10000"/>
                <a:gd name="connsiteX111" fmla="*/ 4555 w 10000"/>
                <a:gd name="connsiteY111" fmla="*/ 2843 h 10000"/>
                <a:gd name="connsiteX112" fmla="*/ 4804 w 10000"/>
                <a:gd name="connsiteY112" fmla="*/ 2793 h 10000"/>
                <a:gd name="connsiteX113" fmla="*/ 4936 w 10000"/>
                <a:gd name="connsiteY113" fmla="*/ 2800 h 10000"/>
                <a:gd name="connsiteX114" fmla="*/ 5040 w 10000"/>
                <a:gd name="connsiteY114" fmla="*/ 2726 h 10000"/>
                <a:gd name="connsiteX115" fmla="*/ 5122 w 10000"/>
                <a:gd name="connsiteY115" fmla="*/ 2624 h 10000"/>
                <a:gd name="connsiteX116" fmla="*/ 5087 w 10000"/>
                <a:gd name="connsiteY116" fmla="*/ 2608 h 10000"/>
                <a:gd name="connsiteX117" fmla="*/ 5122 w 10000"/>
                <a:gd name="connsiteY117" fmla="*/ 2499 h 10000"/>
                <a:gd name="connsiteX118" fmla="*/ 4982 w 10000"/>
                <a:gd name="connsiteY118" fmla="*/ 2499 h 10000"/>
                <a:gd name="connsiteX119" fmla="*/ 5050 w 10000"/>
                <a:gd name="connsiteY119" fmla="*/ 2407 h 10000"/>
                <a:gd name="connsiteX120" fmla="*/ 5066 w 10000"/>
                <a:gd name="connsiteY120" fmla="*/ 2297 h 10000"/>
                <a:gd name="connsiteX121" fmla="*/ 5122 w 10000"/>
                <a:gd name="connsiteY121" fmla="*/ 2271 h 10000"/>
                <a:gd name="connsiteX122" fmla="*/ 5228 w 10000"/>
                <a:gd name="connsiteY122" fmla="*/ 2163 h 10000"/>
                <a:gd name="connsiteX123" fmla="*/ 5216 w 10000"/>
                <a:gd name="connsiteY123" fmla="*/ 2078 h 10000"/>
                <a:gd name="connsiteX124" fmla="*/ 5304 w 10000"/>
                <a:gd name="connsiteY124" fmla="*/ 1984 h 10000"/>
                <a:gd name="connsiteX125" fmla="*/ 5397 w 10000"/>
                <a:gd name="connsiteY125" fmla="*/ 1927 h 10000"/>
                <a:gd name="connsiteX126" fmla="*/ 5432 w 10000"/>
                <a:gd name="connsiteY126" fmla="*/ 1827 h 10000"/>
                <a:gd name="connsiteX127" fmla="*/ 5420 w 10000"/>
                <a:gd name="connsiteY127" fmla="*/ 1793 h 10000"/>
                <a:gd name="connsiteX128" fmla="*/ 5503 w 10000"/>
                <a:gd name="connsiteY128" fmla="*/ 1725 h 10000"/>
                <a:gd name="connsiteX129" fmla="*/ 5621 w 10000"/>
                <a:gd name="connsiteY129" fmla="*/ 1523 h 10000"/>
                <a:gd name="connsiteX130" fmla="*/ 5656 w 10000"/>
                <a:gd name="connsiteY130" fmla="*/ 1405 h 10000"/>
                <a:gd name="connsiteX131" fmla="*/ 5716 w 10000"/>
                <a:gd name="connsiteY131" fmla="*/ 1413 h 10000"/>
                <a:gd name="connsiteX132" fmla="*/ 5878 w 10000"/>
                <a:gd name="connsiteY132" fmla="*/ 1280 h 10000"/>
                <a:gd name="connsiteX133" fmla="*/ 6067 w 10000"/>
                <a:gd name="connsiteY133" fmla="*/ 1202 h 10000"/>
                <a:gd name="connsiteX134" fmla="*/ 6089 w 10000"/>
                <a:gd name="connsiteY134" fmla="*/ 1111 h 10000"/>
                <a:gd name="connsiteX135" fmla="*/ 6163 w 10000"/>
                <a:gd name="connsiteY135" fmla="*/ 1011 h 10000"/>
                <a:gd name="connsiteX136" fmla="*/ 6139 w 10000"/>
                <a:gd name="connsiteY136" fmla="*/ 933 h 10000"/>
                <a:gd name="connsiteX137" fmla="*/ 6045 w 10000"/>
                <a:gd name="connsiteY137" fmla="*/ 867 h 10000"/>
                <a:gd name="connsiteX138" fmla="*/ 6089 w 10000"/>
                <a:gd name="connsiteY138" fmla="*/ 782 h 10000"/>
                <a:gd name="connsiteX139" fmla="*/ 6089 w 10000"/>
                <a:gd name="connsiteY139" fmla="*/ 680 h 10000"/>
                <a:gd name="connsiteX140" fmla="*/ 5915 w 10000"/>
                <a:gd name="connsiteY140" fmla="*/ 598 h 10000"/>
                <a:gd name="connsiteX141" fmla="*/ 5739 w 10000"/>
                <a:gd name="connsiteY141" fmla="*/ 646 h 10000"/>
                <a:gd name="connsiteX142" fmla="*/ 5656 w 10000"/>
                <a:gd name="connsiteY142" fmla="*/ 646 h 10000"/>
                <a:gd name="connsiteX143" fmla="*/ 5621 w 10000"/>
                <a:gd name="connsiteY143" fmla="*/ 589 h 10000"/>
                <a:gd name="connsiteX144" fmla="*/ 5621 w 10000"/>
                <a:gd name="connsiteY144" fmla="*/ 481 h 10000"/>
                <a:gd name="connsiteX145" fmla="*/ 5845 w 10000"/>
                <a:gd name="connsiteY145" fmla="*/ 368 h 10000"/>
                <a:gd name="connsiteX146" fmla="*/ 5915 w 10000"/>
                <a:gd name="connsiteY146" fmla="*/ 278 h 10000"/>
                <a:gd name="connsiteX147" fmla="*/ 6056 w 10000"/>
                <a:gd name="connsiteY147" fmla="*/ 202 h 10000"/>
                <a:gd name="connsiteX148" fmla="*/ 6186 w 10000"/>
                <a:gd name="connsiteY148" fmla="*/ 60 h 10000"/>
                <a:gd name="connsiteX149" fmla="*/ 6280 w 10000"/>
                <a:gd name="connsiteY149" fmla="*/ 33 h 10000"/>
                <a:gd name="connsiteX150" fmla="*/ 6410 w 10000"/>
                <a:gd name="connsiteY150" fmla="*/ 49 h 10000"/>
                <a:gd name="connsiteX151" fmla="*/ 6683 w 10000"/>
                <a:gd name="connsiteY151" fmla="*/ 0 h 10000"/>
                <a:gd name="connsiteX152" fmla="*/ 6812 w 10000"/>
                <a:gd name="connsiteY152" fmla="*/ 83 h 10000"/>
                <a:gd name="connsiteX153" fmla="*/ 6799 w 10000"/>
                <a:gd name="connsiteY153" fmla="*/ 144 h 10000"/>
                <a:gd name="connsiteX154" fmla="*/ 6861 w 10000"/>
                <a:gd name="connsiteY154" fmla="*/ 170 h 10000"/>
                <a:gd name="connsiteX155" fmla="*/ 6905 w 10000"/>
                <a:gd name="connsiteY155" fmla="*/ 227 h 10000"/>
                <a:gd name="connsiteX156" fmla="*/ 6835 w 10000"/>
                <a:gd name="connsiteY156" fmla="*/ 293 h 10000"/>
                <a:gd name="connsiteX157" fmla="*/ 6741 w 10000"/>
                <a:gd name="connsiteY157" fmla="*/ 447 h 10000"/>
                <a:gd name="connsiteX158" fmla="*/ 6590 w 10000"/>
                <a:gd name="connsiteY158" fmla="*/ 564 h 10000"/>
                <a:gd name="connsiteX159" fmla="*/ 6447 w 10000"/>
                <a:gd name="connsiteY159" fmla="*/ 631 h 10000"/>
                <a:gd name="connsiteX160" fmla="*/ 6555 w 10000"/>
                <a:gd name="connsiteY160" fmla="*/ 657 h 10000"/>
                <a:gd name="connsiteX161" fmla="*/ 6694 w 10000"/>
                <a:gd name="connsiteY161" fmla="*/ 759 h 10000"/>
                <a:gd name="connsiteX162" fmla="*/ 6789 w 10000"/>
                <a:gd name="connsiteY162" fmla="*/ 767 h 10000"/>
                <a:gd name="connsiteX163" fmla="*/ 6835 w 10000"/>
                <a:gd name="connsiteY163" fmla="*/ 875 h 10000"/>
                <a:gd name="connsiteX164" fmla="*/ 6928 w 10000"/>
                <a:gd name="connsiteY164" fmla="*/ 899 h 10000"/>
                <a:gd name="connsiteX165" fmla="*/ 7002 w 10000"/>
                <a:gd name="connsiteY165" fmla="*/ 890 h 10000"/>
                <a:gd name="connsiteX166" fmla="*/ 7143 w 10000"/>
                <a:gd name="connsiteY166" fmla="*/ 725 h 10000"/>
                <a:gd name="connsiteX167" fmla="*/ 7273 w 10000"/>
                <a:gd name="connsiteY167" fmla="*/ 742 h 10000"/>
                <a:gd name="connsiteX168" fmla="*/ 7294 w 10000"/>
                <a:gd name="connsiteY168" fmla="*/ 790 h 10000"/>
                <a:gd name="connsiteX169" fmla="*/ 7389 w 10000"/>
                <a:gd name="connsiteY169" fmla="*/ 850 h 10000"/>
                <a:gd name="connsiteX170" fmla="*/ 7389 w 10000"/>
                <a:gd name="connsiteY170" fmla="*/ 890 h 10000"/>
                <a:gd name="connsiteX171" fmla="*/ 7472 w 10000"/>
                <a:gd name="connsiteY171" fmla="*/ 917 h 10000"/>
                <a:gd name="connsiteX172" fmla="*/ 7590 w 10000"/>
                <a:gd name="connsiteY172" fmla="*/ 917 h 10000"/>
                <a:gd name="connsiteX173" fmla="*/ 7603 w 10000"/>
                <a:gd name="connsiteY173" fmla="*/ 993 h 10000"/>
                <a:gd name="connsiteX174" fmla="*/ 7499 w 10000"/>
                <a:gd name="connsiteY174" fmla="*/ 1028 h 10000"/>
                <a:gd name="connsiteX175" fmla="*/ 7590 w 10000"/>
                <a:gd name="connsiteY175" fmla="*/ 1356 h 10000"/>
                <a:gd name="connsiteX176" fmla="*/ 7687 w 10000"/>
                <a:gd name="connsiteY176" fmla="*/ 1505 h 10000"/>
                <a:gd name="connsiteX177" fmla="*/ 7661 w 10000"/>
                <a:gd name="connsiteY177" fmla="*/ 1575 h 10000"/>
                <a:gd name="connsiteX178" fmla="*/ 7744 w 10000"/>
                <a:gd name="connsiteY178" fmla="*/ 1649 h 10000"/>
                <a:gd name="connsiteX179" fmla="*/ 7758 w 10000"/>
                <a:gd name="connsiteY179" fmla="*/ 1700 h 10000"/>
                <a:gd name="connsiteX180" fmla="*/ 7980 w 10000"/>
                <a:gd name="connsiteY180" fmla="*/ 1757 h 10000"/>
                <a:gd name="connsiteX181" fmla="*/ 8254 w 10000"/>
                <a:gd name="connsiteY181" fmla="*/ 1708 h 10000"/>
                <a:gd name="connsiteX182" fmla="*/ 8286 w 10000"/>
                <a:gd name="connsiteY182" fmla="*/ 1641 h 10000"/>
                <a:gd name="connsiteX183" fmla="*/ 8381 w 10000"/>
                <a:gd name="connsiteY183" fmla="*/ 1665 h 10000"/>
                <a:gd name="connsiteX184" fmla="*/ 8441 w 10000"/>
                <a:gd name="connsiteY184" fmla="*/ 1725 h 10000"/>
                <a:gd name="connsiteX185" fmla="*/ 8586 w 10000"/>
                <a:gd name="connsiteY185" fmla="*/ 1683 h 10000"/>
                <a:gd name="connsiteX186" fmla="*/ 8667 w 10000"/>
                <a:gd name="connsiteY186" fmla="*/ 1683 h 10000"/>
                <a:gd name="connsiteX187" fmla="*/ 8785 w 10000"/>
                <a:gd name="connsiteY187" fmla="*/ 1749 h 10000"/>
                <a:gd name="connsiteX188" fmla="*/ 8853 w 10000"/>
                <a:gd name="connsiteY188" fmla="*/ 1657 h 10000"/>
                <a:gd name="connsiteX189" fmla="*/ 8996 w 10000"/>
                <a:gd name="connsiteY189" fmla="*/ 1700 h 10000"/>
                <a:gd name="connsiteX190" fmla="*/ 9070 w 10000"/>
                <a:gd name="connsiteY190" fmla="*/ 1649 h 10000"/>
                <a:gd name="connsiteX191" fmla="*/ 9126 w 10000"/>
                <a:gd name="connsiteY191" fmla="*/ 1657 h 10000"/>
                <a:gd name="connsiteX192" fmla="*/ 9184 w 10000"/>
                <a:gd name="connsiteY192" fmla="*/ 1609 h 10000"/>
                <a:gd name="connsiteX193" fmla="*/ 9174 w 10000"/>
                <a:gd name="connsiteY193" fmla="*/ 1557 h 10000"/>
                <a:gd name="connsiteX194" fmla="*/ 9257 w 10000"/>
                <a:gd name="connsiteY194" fmla="*/ 1531 h 10000"/>
                <a:gd name="connsiteX195" fmla="*/ 9315 w 10000"/>
                <a:gd name="connsiteY195" fmla="*/ 1447 h 10000"/>
                <a:gd name="connsiteX196" fmla="*/ 9484 w 10000"/>
                <a:gd name="connsiteY196" fmla="*/ 1456 h 10000"/>
                <a:gd name="connsiteX197" fmla="*/ 9729 w 10000"/>
                <a:gd name="connsiteY197" fmla="*/ 1700 h 10000"/>
                <a:gd name="connsiteX198" fmla="*/ 9775 w 10000"/>
                <a:gd name="connsiteY198" fmla="*/ 1784 h 10000"/>
                <a:gd name="connsiteX199" fmla="*/ 9942 w 10000"/>
                <a:gd name="connsiteY199" fmla="*/ 1894 h 10000"/>
                <a:gd name="connsiteX200" fmla="*/ 10000 w 10000"/>
                <a:gd name="connsiteY200" fmla="*/ 1994 h 10000"/>
                <a:gd name="connsiteX201" fmla="*/ 9870 w 10000"/>
                <a:gd name="connsiteY201" fmla="*/ 2130 h 10000"/>
                <a:gd name="connsiteX202" fmla="*/ 9775 w 10000"/>
                <a:gd name="connsiteY202" fmla="*/ 2180 h 10000"/>
                <a:gd name="connsiteX203" fmla="*/ 9824 w 10000"/>
                <a:gd name="connsiteY203" fmla="*/ 2323 h 10000"/>
                <a:gd name="connsiteX204" fmla="*/ 9679 w 10000"/>
                <a:gd name="connsiteY204" fmla="*/ 2433 h 10000"/>
                <a:gd name="connsiteX205" fmla="*/ 9598 w 10000"/>
                <a:gd name="connsiteY205" fmla="*/ 2458 h 10000"/>
                <a:gd name="connsiteX206" fmla="*/ 9598 w 10000"/>
                <a:gd name="connsiteY206" fmla="*/ 2533 h 10000"/>
                <a:gd name="connsiteX207" fmla="*/ 9493 w 10000"/>
                <a:gd name="connsiteY207" fmla="*/ 2677 h 10000"/>
                <a:gd name="connsiteX208" fmla="*/ 9422 w 10000"/>
                <a:gd name="connsiteY208" fmla="*/ 2685 h 10000"/>
                <a:gd name="connsiteX209" fmla="*/ 9435 w 10000"/>
                <a:gd name="connsiteY209" fmla="*/ 2785 h 10000"/>
                <a:gd name="connsiteX210" fmla="*/ 9371 w 10000"/>
                <a:gd name="connsiteY210" fmla="*/ 2860 h 10000"/>
                <a:gd name="connsiteX211" fmla="*/ 9389 w 10000"/>
                <a:gd name="connsiteY211" fmla="*/ 3198 h 10000"/>
                <a:gd name="connsiteX212" fmla="*/ 9422 w 10000"/>
                <a:gd name="connsiteY212" fmla="*/ 3223 h 10000"/>
                <a:gd name="connsiteX213" fmla="*/ 9410 w 10000"/>
                <a:gd name="connsiteY213" fmla="*/ 3333 h 10000"/>
                <a:gd name="connsiteX214" fmla="*/ 9389 w 10000"/>
                <a:gd name="connsiteY214" fmla="*/ 3433 h 10000"/>
                <a:gd name="connsiteX215" fmla="*/ 9304 w 10000"/>
                <a:gd name="connsiteY215" fmla="*/ 3483 h 10000"/>
                <a:gd name="connsiteX216" fmla="*/ 9151 w 10000"/>
                <a:gd name="connsiteY216" fmla="*/ 3442 h 10000"/>
                <a:gd name="connsiteX217" fmla="*/ 9081 w 10000"/>
                <a:gd name="connsiteY217" fmla="*/ 3501 h 10000"/>
                <a:gd name="connsiteX218" fmla="*/ 9091 w 10000"/>
                <a:gd name="connsiteY218" fmla="*/ 3551 h 10000"/>
                <a:gd name="connsiteX219" fmla="*/ 9042 w 10000"/>
                <a:gd name="connsiteY219" fmla="*/ 3651 h 10000"/>
                <a:gd name="connsiteX220" fmla="*/ 8961 w 10000"/>
                <a:gd name="connsiteY220" fmla="*/ 3720 h 10000"/>
                <a:gd name="connsiteX221" fmla="*/ 8938 w 10000"/>
                <a:gd name="connsiteY221" fmla="*/ 3838 h 10000"/>
                <a:gd name="connsiteX222" fmla="*/ 8880 w 10000"/>
                <a:gd name="connsiteY222" fmla="*/ 3939 h 10000"/>
                <a:gd name="connsiteX223" fmla="*/ 8890 w 10000"/>
                <a:gd name="connsiteY223" fmla="*/ 4006 h 10000"/>
                <a:gd name="connsiteX224" fmla="*/ 8867 w 10000"/>
                <a:gd name="connsiteY224" fmla="*/ 4074 h 10000"/>
                <a:gd name="connsiteX225" fmla="*/ 8913 w 10000"/>
                <a:gd name="connsiteY225" fmla="*/ 4132 h 10000"/>
                <a:gd name="connsiteX226" fmla="*/ 8843 w 10000"/>
                <a:gd name="connsiteY226" fmla="*/ 4224 h 10000"/>
                <a:gd name="connsiteX227" fmla="*/ 8726 w 10000"/>
                <a:gd name="connsiteY227" fmla="*/ 4082 h 10000"/>
                <a:gd name="connsiteX228" fmla="*/ 8726 w 10000"/>
                <a:gd name="connsiteY228" fmla="*/ 3972 h 10000"/>
                <a:gd name="connsiteX229" fmla="*/ 8691 w 10000"/>
                <a:gd name="connsiteY229" fmla="*/ 3955 h 10000"/>
                <a:gd name="connsiteX230" fmla="*/ 8547 w 10000"/>
                <a:gd name="connsiteY230" fmla="*/ 4030 h 10000"/>
                <a:gd name="connsiteX231" fmla="*/ 8323 w 10000"/>
                <a:gd name="connsiteY231" fmla="*/ 4207 h 10000"/>
                <a:gd name="connsiteX232" fmla="*/ 8193 w 10000"/>
                <a:gd name="connsiteY232" fmla="*/ 4334 h 10000"/>
                <a:gd name="connsiteX233" fmla="*/ 7992 w 10000"/>
                <a:gd name="connsiteY233" fmla="*/ 4401 h 10000"/>
                <a:gd name="connsiteX234" fmla="*/ 7920 w 10000"/>
                <a:gd name="connsiteY234" fmla="*/ 4501 h 10000"/>
                <a:gd name="connsiteX235" fmla="*/ 7863 w 10000"/>
                <a:gd name="connsiteY235" fmla="*/ 4535 h 10000"/>
                <a:gd name="connsiteX236" fmla="*/ 7638 w 10000"/>
                <a:gd name="connsiteY236" fmla="*/ 4627 h 10000"/>
                <a:gd name="connsiteX237" fmla="*/ 7449 w 10000"/>
                <a:gd name="connsiteY237" fmla="*/ 4737 h 10000"/>
                <a:gd name="connsiteX238" fmla="*/ 7404 w 10000"/>
                <a:gd name="connsiteY238" fmla="*/ 4823 h 10000"/>
                <a:gd name="connsiteX239" fmla="*/ 7330 w 10000"/>
                <a:gd name="connsiteY239" fmla="*/ 4863 h 10000"/>
                <a:gd name="connsiteX240" fmla="*/ 7426 w 10000"/>
                <a:gd name="connsiteY240" fmla="*/ 4972 h 10000"/>
                <a:gd name="connsiteX241" fmla="*/ 7520 w 10000"/>
                <a:gd name="connsiteY241" fmla="*/ 5056 h 10000"/>
                <a:gd name="connsiteX242" fmla="*/ 7650 w 10000"/>
                <a:gd name="connsiteY242" fmla="*/ 5091 h 10000"/>
                <a:gd name="connsiteX243" fmla="*/ 7603 w 10000"/>
                <a:gd name="connsiteY243" fmla="*/ 5150 h 10000"/>
                <a:gd name="connsiteX244" fmla="*/ 7696 w 10000"/>
                <a:gd name="connsiteY244" fmla="*/ 5167 h 10000"/>
                <a:gd name="connsiteX245" fmla="*/ 7696 w 10000"/>
                <a:gd name="connsiteY245" fmla="*/ 5267 h 10000"/>
                <a:gd name="connsiteX246" fmla="*/ 7768 w 10000"/>
                <a:gd name="connsiteY246" fmla="*/ 5343 h 10000"/>
                <a:gd name="connsiteX247" fmla="*/ 7884 w 10000"/>
                <a:gd name="connsiteY247" fmla="*/ 5327 h 10000"/>
                <a:gd name="connsiteX248" fmla="*/ 7934 w 10000"/>
                <a:gd name="connsiteY248" fmla="*/ 5243 h 10000"/>
                <a:gd name="connsiteX249" fmla="*/ 8027 w 10000"/>
                <a:gd name="connsiteY249" fmla="*/ 5234 h 10000"/>
                <a:gd name="connsiteX250" fmla="*/ 8038 w 10000"/>
                <a:gd name="connsiteY250" fmla="*/ 5167 h 10000"/>
                <a:gd name="connsiteX251" fmla="*/ 8159 w 10000"/>
                <a:gd name="connsiteY251" fmla="*/ 5167 h 10000"/>
                <a:gd name="connsiteX252" fmla="*/ 8110 w 10000"/>
                <a:gd name="connsiteY252" fmla="*/ 5251 h 10000"/>
                <a:gd name="connsiteX253" fmla="*/ 8226 w 10000"/>
                <a:gd name="connsiteY253" fmla="*/ 5292 h 10000"/>
                <a:gd name="connsiteX254" fmla="*/ 8205 w 10000"/>
                <a:gd name="connsiteY254" fmla="*/ 5368 h 10000"/>
                <a:gd name="connsiteX255" fmla="*/ 8027 w 10000"/>
                <a:gd name="connsiteY255" fmla="*/ 5377 h 10000"/>
                <a:gd name="connsiteX256" fmla="*/ 7899 w 10000"/>
                <a:gd name="connsiteY256" fmla="*/ 5427 h 10000"/>
                <a:gd name="connsiteX257" fmla="*/ 7782 w 10000"/>
                <a:gd name="connsiteY257" fmla="*/ 5454 h 10000"/>
                <a:gd name="connsiteX258" fmla="*/ 7782 w 10000"/>
                <a:gd name="connsiteY258" fmla="*/ 5571 h 10000"/>
                <a:gd name="connsiteX259" fmla="*/ 7899 w 10000"/>
                <a:gd name="connsiteY259" fmla="*/ 5698 h 10000"/>
                <a:gd name="connsiteX260" fmla="*/ 7803 w 10000"/>
                <a:gd name="connsiteY260" fmla="*/ 5815 h 10000"/>
                <a:gd name="connsiteX261" fmla="*/ 7613 w 10000"/>
                <a:gd name="connsiteY261" fmla="*/ 5830 h 10000"/>
                <a:gd name="connsiteX262" fmla="*/ 7638 w 10000"/>
                <a:gd name="connsiteY262" fmla="*/ 5965 h 10000"/>
                <a:gd name="connsiteX263" fmla="*/ 7627 w 10000"/>
                <a:gd name="connsiteY263" fmla="*/ 6051 h 10000"/>
                <a:gd name="connsiteX264" fmla="*/ 7567 w 10000"/>
                <a:gd name="connsiteY264" fmla="*/ 6092 h 10000"/>
                <a:gd name="connsiteX265" fmla="*/ 7449 w 10000"/>
                <a:gd name="connsiteY265" fmla="*/ 6058 h 10000"/>
                <a:gd name="connsiteX266" fmla="*/ 7345 w 10000"/>
                <a:gd name="connsiteY266" fmla="*/ 5949 h 10000"/>
                <a:gd name="connsiteX267" fmla="*/ 7226 w 10000"/>
                <a:gd name="connsiteY267" fmla="*/ 6034 h 10000"/>
                <a:gd name="connsiteX268" fmla="*/ 7108 w 10000"/>
                <a:gd name="connsiteY268" fmla="*/ 5975 h 10000"/>
                <a:gd name="connsiteX269" fmla="*/ 7095 w 10000"/>
                <a:gd name="connsiteY269" fmla="*/ 5942 h 10000"/>
                <a:gd name="connsiteX270" fmla="*/ 6928 w 10000"/>
                <a:gd name="connsiteY270" fmla="*/ 5865 h 10000"/>
                <a:gd name="connsiteX271" fmla="*/ 6882 w 10000"/>
                <a:gd name="connsiteY271" fmla="*/ 5882 h 10000"/>
                <a:gd name="connsiteX272" fmla="*/ 6905 w 10000"/>
                <a:gd name="connsiteY272" fmla="*/ 5975 h 10000"/>
                <a:gd name="connsiteX273" fmla="*/ 6812 w 10000"/>
                <a:gd name="connsiteY273" fmla="*/ 6092 h 10000"/>
                <a:gd name="connsiteX274" fmla="*/ 6882 w 10000"/>
                <a:gd name="connsiteY274" fmla="*/ 6118 h 10000"/>
                <a:gd name="connsiteX275" fmla="*/ 7014 w 10000"/>
                <a:gd name="connsiteY275" fmla="*/ 6100 h 10000"/>
                <a:gd name="connsiteX276" fmla="*/ 7037 w 10000"/>
                <a:gd name="connsiteY276" fmla="*/ 6142 h 10000"/>
                <a:gd name="connsiteX277" fmla="*/ 7014 w 10000"/>
                <a:gd name="connsiteY277" fmla="*/ 6194 h 10000"/>
                <a:gd name="connsiteX278" fmla="*/ 7060 w 10000"/>
                <a:gd name="connsiteY278" fmla="*/ 6260 h 10000"/>
                <a:gd name="connsiteX279" fmla="*/ 7166 w 10000"/>
                <a:gd name="connsiteY279" fmla="*/ 6304 h 10000"/>
                <a:gd name="connsiteX280" fmla="*/ 7143 w 10000"/>
                <a:gd name="connsiteY280" fmla="*/ 6405 h 10000"/>
                <a:gd name="connsiteX281" fmla="*/ 7213 w 10000"/>
                <a:gd name="connsiteY281" fmla="*/ 6455 h 10000"/>
                <a:gd name="connsiteX282" fmla="*/ 7129 w 10000"/>
                <a:gd name="connsiteY282" fmla="*/ 6505 h 10000"/>
                <a:gd name="connsiteX283" fmla="*/ 7108 w 10000"/>
                <a:gd name="connsiteY283" fmla="*/ 6689 h 10000"/>
                <a:gd name="connsiteX284" fmla="*/ 7060 w 10000"/>
                <a:gd name="connsiteY284" fmla="*/ 6697 h 10000"/>
                <a:gd name="connsiteX285" fmla="*/ 7118 w 10000"/>
                <a:gd name="connsiteY285" fmla="*/ 6781 h 10000"/>
                <a:gd name="connsiteX286" fmla="*/ 7129 w 10000"/>
                <a:gd name="connsiteY286" fmla="*/ 6924 h 10000"/>
                <a:gd name="connsiteX287" fmla="*/ 7189 w 10000"/>
                <a:gd name="connsiteY287" fmla="*/ 6958 h 10000"/>
                <a:gd name="connsiteX288" fmla="*/ 7203 w 10000"/>
                <a:gd name="connsiteY288" fmla="*/ 7002 h 10000"/>
                <a:gd name="connsiteX289" fmla="*/ 7249 w 10000"/>
                <a:gd name="connsiteY289" fmla="*/ 7010 h 10000"/>
                <a:gd name="connsiteX290" fmla="*/ 7257 w 10000"/>
                <a:gd name="connsiteY290" fmla="*/ 7093 h 10000"/>
                <a:gd name="connsiteX291" fmla="*/ 7236 w 10000"/>
                <a:gd name="connsiteY291" fmla="*/ 7153 h 10000"/>
                <a:gd name="connsiteX292" fmla="*/ 7358 w 10000"/>
                <a:gd name="connsiteY292" fmla="*/ 7187 h 10000"/>
                <a:gd name="connsiteX293" fmla="*/ 7532 w 10000"/>
                <a:gd name="connsiteY293" fmla="*/ 7117 h 10000"/>
                <a:gd name="connsiteX294" fmla="*/ 7791 w 10000"/>
                <a:gd name="connsiteY294" fmla="*/ 6984 h 10000"/>
                <a:gd name="connsiteX295" fmla="*/ 7863 w 10000"/>
                <a:gd name="connsiteY295" fmla="*/ 6984 h 10000"/>
                <a:gd name="connsiteX296" fmla="*/ 7863 w 10000"/>
                <a:gd name="connsiteY296" fmla="*/ 7085 h 10000"/>
                <a:gd name="connsiteX297" fmla="*/ 7911 w 10000"/>
                <a:gd name="connsiteY297" fmla="*/ 7101 h 10000"/>
                <a:gd name="connsiteX298" fmla="*/ 7992 w 10000"/>
                <a:gd name="connsiteY298" fmla="*/ 7220 h 10000"/>
                <a:gd name="connsiteX299" fmla="*/ 8050 w 10000"/>
                <a:gd name="connsiteY299" fmla="*/ 7229 h 10000"/>
                <a:gd name="connsiteX300" fmla="*/ 8015 w 10000"/>
                <a:gd name="connsiteY300" fmla="*/ 7296 h 10000"/>
                <a:gd name="connsiteX301" fmla="*/ 8110 w 10000"/>
                <a:gd name="connsiteY301" fmla="*/ 7447 h 10000"/>
                <a:gd name="connsiteX302" fmla="*/ 8110 w 10000"/>
                <a:gd name="connsiteY302" fmla="*/ 7522 h 10000"/>
                <a:gd name="connsiteX303" fmla="*/ 8159 w 10000"/>
                <a:gd name="connsiteY303" fmla="*/ 7608 h 10000"/>
                <a:gd name="connsiteX304" fmla="*/ 8085 w 10000"/>
                <a:gd name="connsiteY304" fmla="*/ 7674 h 10000"/>
                <a:gd name="connsiteX305" fmla="*/ 8004 w 10000"/>
                <a:gd name="connsiteY305" fmla="*/ 7666 h 10000"/>
                <a:gd name="connsiteX306" fmla="*/ 8004 w 10000"/>
                <a:gd name="connsiteY306" fmla="*/ 7709 h 10000"/>
                <a:gd name="connsiteX307" fmla="*/ 8085 w 10000"/>
                <a:gd name="connsiteY307" fmla="*/ 7758 h 10000"/>
                <a:gd name="connsiteX308" fmla="*/ 8122 w 10000"/>
                <a:gd name="connsiteY308" fmla="*/ 7725 h 10000"/>
                <a:gd name="connsiteX309" fmla="*/ 8193 w 10000"/>
                <a:gd name="connsiteY309" fmla="*/ 7800 h 10000"/>
                <a:gd name="connsiteX310" fmla="*/ 8277 w 10000"/>
                <a:gd name="connsiteY310" fmla="*/ 7800 h 10000"/>
                <a:gd name="connsiteX311" fmla="*/ 8226 w 10000"/>
                <a:gd name="connsiteY311" fmla="*/ 8012 h 10000"/>
                <a:gd name="connsiteX312" fmla="*/ 8193 w 10000"/>
                <a:gd name="connsiteY312" fmla="*/ 8054 h 10000"/>
                <a:gd name="connsiteX313" fmla="*/ 8085 w 10000"/>
                <a:gd name="connsiteY313" fmla="*/ 8037 h 10000"/>
                <a:gd name="connsiteX314" fmla="*/ 7957 w 10000"/>
                <a:gd name="connsiteY314" fmla="*/ 8062 h 10000"/>
                <a:gd name="connsiteX315" fmla="*/ 7911 w 10000"/>
                <a:gd name="connsiteY315" fmla="*/ 8112 h 10000"/>
                <a:gd name="connsiteX316" fmla="*/ 7899 w 10000"/>
                <a:gd name="connsiteY316" fmla="*/ 8163 h 10000"/>
                <a:gd name="connsiteX317" fmla="*/ 7818 w 10000"/>
                <a:gd name="connsiteY317" fmla="*/ 8220 h 10000"/>
                <a:gd name="connsiteX318" fmla="*/ 7687 w 10000"/>
                <a:gd name="connsiteY318" fmla="*/ 8230 h 10000"/>
                <a:gd name="connsiteX319" fmla="*/ 7661 w 10000"/>
                <a:gd name="connsiteY319" fmla="*/ 8255 h 10000"/>
                <a:gd name="connsiteX320" fmla="*/ 7578 w 10000"/>
                <a:gd name="connsiteY320" fmla="*/ 8212 h 10000"/>
                <a:gd name="connsiteX321" fmla="*/ 7499 w 10000"/>
                <a:gd name="connsiteY321" fmla="*/ 8220 h 10000"/>
                <a:gd name="connsiteX322" fmla="*/ 7449 w 10000"/>
                <a:gd name="connsiteY322" fmla="*/ 8188 h 10000"/>
                <a:gd name="connsiteX323" fmla="*/ 7345 w 10000"/>
                <a:gd name="connsiteY323" fmla="*/ 8171 h 10000"/>
                <a:gd name="connsiteX324" fmla="*/ 7368 w 10000"/>
                <a:gd name="connsiteY324" fmla="*/ 8230 h 10000"/>
                <a:gd name="connsiteX325" fmla="*/ 7319 w 10000"/>
                <a:gd name="connsiteY325" fmla="*/ 8289 h 10000"/>
                <a:gd name="connsiteX326" fmla="*/ 7143 w 10000"/>
                <a:gd name="connsiteY326" fmla="*/ 8281 h 10000"/>
                <a:gd name="connsiteX327" fmla="*/ 7085 w 10000"/>
                <a:gd name="connsiteY327" fmla="*/ 8255 h 10000"/>
                <a:gd name="connsiteX328" fmla="*/ 6990 w 10000"/>
                <a:gd name="connsiteY328" fmla="*/ 8281 h 10000"/>
                <a:gd name="connsiteX329" fmla="*/ 6977 w 10000"/>
                <a:gd name="connsiteY329" fmla="*/ 8364 h 10000"/>
                <a:gd name="connsiteX330" fmla="*/ 6799 w 10000"/>
                <a:gd name="connsiteY330" fmla="*/ 8458 h 10000"/>
                <a:gd name="connsiteX331" fmla="*/ 6741 w 10000"/>
                <a:gd name="connsiteY331" fmla="*/ 8407 h 10000"/>
                <a:gd name="connsiteX332" fmla="*/ 6613 w 10000"/>
                <a:gd name="connsiteY332" fmla="*/ 8431 h 10000"/>
                <a:gd name="connsiteX333" fmla="*/ 6530 w 10000"/>
                <a:gd name="connsiteY333" fmla="*/ 8458 h 10000"/>
                <a:gd name="connsiteX334" fmla="*/ 6518 w 10000"/>
                <a:gd name="connsiteY334" fmla="*/ 8498 h 10000"/>
                <a:gd name="connsiteX335" fmla="*/ 6336 w 10000"/>
                <a:gd name="connsiteY335" fmla="*/ 8591 h 10000"/>
                <a:gd name="connsiteX336" fmla="*/ 6236 w 10000"/>
                <a:gd name="connsiteY336" fmla="*/ 8574 h 10000"/>
                <a:gd name="connsiteX337" fmla="*/ 6128 w 10000"/>
                <a:gd name="connsiteY337" fmla="*/ 8607 h 10000"/>
                <a:gd name="connsiteX338" fmla="*/ 6045 w 10000"/>
                <a:gd name="connsiteY338" fmla="*/ 8660 h 10000"/>
                <a:gd name="connsiteX339" fmla="*/ 5927 w 10000"/>
                <a:gd name="connsiteY339" fmla="*/ 8693 h 10000"/>
                <a:gd name="connsiteX340" fmla="*/ 5936 w 10000"/>
                <a:gd name="connsiteY340" fmla="*/ 8742 h 10000"/>
                <a:gd name="connsiteX341" fmla="*/ 5834 w 10000"/>
                <a:gd name="connsiteY341" fmla="*/ 8776 h 10000"/>
                <a:gd name="connsiteX342" fmla="*/ 5677 w 10000"/>
                <a:gd name="connsiteY342" fmla="*/ 8920 h 10000"/>
                <a:gd name="connsiteX343" fmla="*/ 5656 w 10000"/>
                <a:gd name="connsiteY343" fmla="*/ 8980 h 10000"/>
                <a:gd name="connsiteX344" fmla="*/ 5607 w 10000"/>
                <a:gd name="connsiteY344" fmla="*/ 8962 h 10000"/>
                <a:gd name="connsiteX345" fmla="*/ 5631 w 10000"/>
                <a:gd name="connsiteY345" fmla="*/ 8920 h 10000"/>
                <a:gd name="connsiteX346" fmla="*/ 5478 w 10000"/>
                <a:gd name="connsiteY346" fmla="*/ 8702 h 10000"/>
                <a:gd name="connsiteX347" fmla="*/ 5478 w 10000"/>
                <a:gd name="connsiteY347" fmla="*/ 8616 h 10000"/>
                <a:gd name="connsiteX348" fmla="*/ 5410 w 10000"/>
                <a:gd name="connsiteY348" fmla="*/ 8616 h 10000"/>
                <a:gd name="connsiteX349" fmla="*/ 5191 w 10000"/>
                <a:gd name="connsiteY349" fmla="*/ 8533 h 10000"/>
                <a:gd name="connsiteX350" fmla="*/ 5066 w 10000"/>
                <a:gd name="connsiteY350" fmla="*/ 8574 h 10000"/>
                <a:gd name="connsiteX351" fmla="*/ 5029 w 10000"/>
                <a:gd name="connsiteY351" fmla="*/ 8625 h 10000"/>
                <a:gd name="connsiteX352" fmla="*/ 5122 w 10000"/>
                <a:gd name="connsiteY352" fmla="*/ 8684 h 10000"/>
                <a:gd name="connsiteX353" fmla="*/ 5145 w 10000"/>
                <a:gd name="connsiteY353" fmla="*/ 8734 h 10000"/>
                <a:gd name="connsiteX354" fmla="*/ 5087 w 10000"/>
                <a:gd name="connsiteY354" fmla="*/ 8785 h 10000"/>
                <a:gd name="connsiteX355" fmla="*/ 5100 w 10000"/>
                <a:gd name="connsiteY355" fmla="*/ 8826 h 10000"/>
                <a:gd name="connsiteX356" fmla="*/ 5077 w 10000"/>
                <a:gd name="connsiteY356" fmla="*/ 8912 h 10000"/>
                <a:gd name="connsiteX357" fmla="*/ 5087 w 10000"/>
                <a:gd name="connsiteY357" fmla="*/ 8996 h 10000"/>
                <a:gd name="connsiteX358" fmla="*/ 5159 w 10000"/>
                <a:gd name="connsiteY358" fmla="*/ 9130 h 10000"/>
                <a:gd name="connsiteX359" fmla="*/ 5087 w 10000"/>
                <a:gd name="connsiteY359" fmla="*/ 9179 h 10000"/>
                <a:gd name="connsiteX360" fmla="*/ 5100 w 10000"/>
                <a:gd name="connsiteY360" fmla="*/ 9224 h 10000"/>
                <a:gd name="connsiteX361" fmla="*/ 5040 w 10000"/>
                <a:gd name="connsiteY361" fmla="*/ 9240 h 10000"/>
                <a:gd name="connsiteX362" fmla="*/ 5006 w 10000"/>
                <a:gd name="connsiteY362" fmla="*/ 9265 h 10000"/>
                <a:gd name="connsiteX363" fmla="*/ 4779 w 10000"/>
                <a:gd name="connsiteY363" fmla="*/ 9248 h 10000"/>
                <a:gd name="connsiteX364" fmla="*/ 4745 w 10000"/>
                <a:gd name="connsiteY364" fmla="*/ 9197 h 10000"/>
                <a:gd name="connsiteX365" fmla="*/ 4673 w 10000"/>
                <a:gd name="connsiteY365" fmla="*/ 9232 h 10000"/>
                <a:gd name="connsiteX366" fmla="*/ 4522 w 10000"/>
                <a:gd name="connsiteY366" fmla="*/ 9214 h 10000"/>
                <a:gd name="connsiteX367" fmla="*/ 4416 w 10000"/>
                <a:gd name="connsiteY367" fmla="*/ 9240 h 10000"/>
                <a:gd name="connsiteX368" fmla="*/ 4354 w 10000"/>
                <a:gd name="connsiteY368" fmla="*/ 9062 h 10000"/>
                <a:gd name="connsiteX369" fmla="*/ 4295 w 10000"/>
                <a:gd name="connsiteY369" fmla="*/ 9055 h 10000"/>
                <a:gd name="connsiteX370" fmla="*/ 4224 w 10000"/>
                <a:gd name="connsiteY370" fmla="*/ 8945 h 10000"/>
                <a:gd name="connsiteX371" fmla="*/ 4263 w 10000"/>
                <a:gd name="connsiteY371" fmla="*/ 8895 h 10000"/>
                <a:gd name="connsiteX372" fmla="*/ 4344 w 10000"/>
                <a:gd name="connsiteY372" fmla="*/ 8920 h 10000"/>
                <a:gd name="connsiteX373" fmla="*/ 4381 w 10000"/>
                <a:gd name="connsiteY373" fmla="*/ 8860 h 10000"/>
                <a:gd name="connsiteX374" fmla="*/ 4323 w 10000"/>
                <a:gd name="connsiteY374" fmla="*/ 8818 h 10000"/>
                <a:gd name="connsiteX375" fmla="*/ 4354 w 10000"/>
                <a:gd name="connsiteY375" fmla="*/ 8776 h 10000"/>
                <a:gd name="connsiteX376" fmla="*/ 4203 w 10000"/>
                <a:gd name="connsiteY376" fmla="*/ 8693 h 10000"/>
                <a:gd name="connsiteX377" fmla="*/ 4213 w 10000"/>
                <a:gd name="connsiteY377" fmla="*/ 8650 h 10000"/>
                <a:gd name="connsiteX378" fmla="*/ 4120 w 10000"/>
                <a:gd name="connsiteY378" fmla="*/ 8607 h 10000"/>
                <a:gd name="connsiteX379" fmla="*/ 4178 w 10000"/>
                <a:gd name="connsiteY379" fmla="*/ 8559 h 10000"/>
                <a:gd name="connsiteX380" fmla="*/ 4154 w 10000"/>
                <a:gd name="connsiteY380" fmla="*/ 8498 h 10000"/>
                <a:gd name="connsiteX381" fmla="*/ 4048 w 10000"/>
                <a:gd name="connsiteY381" fmla="*/ 8407 h 10000"/>
                <a:gd name="connsiteX382" fmla="*/ 3979 w 10000"/>
                <a:gd name="connsiteY382" fmla="*/ 8329 h 10000"/>
                <a:gd name="connsiteX383" fmla="*/ 3837 w 10000"/>
                <a:gd name="connsiteY383" fmla="*/ 8364 h 10000"/>
                <a:gd name="connsiteX384" fmla="*/ 3756 w 10000"/>
                <a:gd name="connsiteY384" fmla="*/ 8356 h 10000"/>
                <a:gd name="connsiteX385" fmla="*/ 3708 w 10000"/>
                <a:gd name="connsiteY385" fmla="*/ 8431 h 10000"/>
                <a:gd name="connsiteX386" fmla="*/ 3544 w 10000"/>
                <a:gd name="connsiteY386" fmla="*/ 8440 h 10000"/>
                <a:gd name="connsiteX387" fmla="*/ 3482 w 10000"/>
                <a:gd name="connsiteY387" fmla="*/ 8431 h 10000"/>
                <a:gd name="connsiteX388" fmla="*/ 3561 w 10000"/>
                <a:gd name="connsiteY388" fmla="*/ 7986 h 10000"/>
                <a:gd name="connsiteX389" fmla="*/ 3573 w 10000"/>
                <a:gd name="connsiteY389"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5050 w 10000"/>
                <a:gd name="connsiteY63" fmla="*/ 5393 h 10000"/>
                <a:gd name="connsiteX64" fmla="*/ 5135 w 10000"/>
                <a:gd name="connsiteY64" fmla="*/ 5427 h 10000"/>
                <a:gd name="connsiteX65" fmla="*/ 4438 w 10000"/>
                <a:gd name="connsiteY65" fmla="*/ 5883 h 10000"/>
                <a:gd name="connsiteX66" fmla="*/ 3897 w 10000"/>
                <a:gd name="connsiteY66" fmla="*/ 5893 h 10000"/>
                <a:gd name="connsiteX67" fmla="*/ 2294 w 10000"/>
                <a:gd name="connsiteY67" fmla="*/ 7765 h 10000"/>
                <a:gd name="connsiteX68" fmla="*/ 3573 w 10000"/>
                <a:gd name="connsiteY68" fmla="*/ 7978 h 10000"/>
                <a:gd name="connsiteX69" fmla="*/ 5536 w 10000"/>
                <a:gd name="connsiteY69" fmla="*/ 5351 h 10000"/>
                <a:gd name="connsiteX70" fmla="*/ 5536 w 10000"/>
                <a:gd name="connsiteY70" fmla="*/ 5209 h 10000"/>
                <a:gd name="connsiteX71" fmla="*/ 5492 w 10000"/>
                <a:gd name="connsiteY71" fmla="*/ 5192 h 10000"/>
                <a:gd name="connsiteX72" fmla="*/ 5455 w 10000"/>
                <a:gd name="connsiteY72" fmla="*/ 5091 h 10000"/>
                <a:gd name="connsiteX73" fmla="*/ 5385 w 10000"/>
                <a:gd name="connsiteY73" fmla="*/ 4990 h 10000"/>
                <a:gd name="connsiteX74" fmla="*/ 5276 w 10000"/>
                <a:gd name="connsiteY74" fmla="*/ 4948 h 10000"/>
                <a:gd name="connsiteX75" fmla="*/ 5263 w 10000"/>
                <a:gd name="connsiteY75" fmla="*/ 4899 h 10000"/>
                <a:gd name="connsiteX76" fmla="*/ 5112 w 10000"/>
                <a:gd name="connsiteY76" fmla="*/ 4806 h 10000"/>
                <a:gd name="connsiteX77" fmla="*/ 5122 w 10000"/>
                <a:gd name="connsiteY77" fmla="*/ 4770 h 10000"/>
                <a:gd name="connsiteX78" fmla="*/ 4971 w 10000"/>
                <a:gd name="connsiteY78" fmla="*/ 4722 h 10000"/>
                <a:gd name="connsiteX79" fmla="*/ 4957 w 10000"/>
                <a:gd name="connsiteY79" fmla="*/ 4627 h 10000"/>
                <a:gd name="connsiteX80" fmla="*/ 4700 w 10000"/>
                <a:gd name="connsiteY80" fmla="*/ 4544 h 10000"/>
                <a:gd name="connsiteX81" fmla="*/ 4555 w 10000"/>
                <a:gd name="connsiteY81" fmla="*/ 4368 h 10000"/>
                <a:gd name="connsiteX82" fmla="*/ 4344 w 10000"/>
                <a:gd name="connsiteY82" fmla="*/ 4360 h 10000"/>
                <a:gd name="connsiteX83" fmla="*/ 4272 w 10000"/>
                <a:gd name="connsiteY83" fmla="*/ 4325 h 10000"/>
                <a:gd name="connsiteX84" fmla="*/ 4169 w 10000"/>
                <a:gd name="connsiteY84" fmla="*/ 4350 h 10000"/>
                <a:gd name="connsiteX85" fmla="*/ 4002 w 10000"/>
                <a:gd name="connsiteY85" fmla="*/ 4350 h 10000"/>
                <a:gd name="connsiteX86" fmla="*/ 3764 w 10000"/>
                <a:gd name="connsiteY86" fmla="*/ 4552 h 10000"/>
                <a:gd name="connsiteX87" fmla="*/ 3685 w 10000"/>
                <a:gd name="connsiteY87" fmla="*/ 4646 h 10000"/>
                <a:gd name="connsiteX88" fmla="*/ 3472 w 10000"/>
                <a:gd name="connsiteY88" fmla="*/ 4501 h 10000"/>
                <a:gd name="connsiteX89" fmla="*/ 3319 w 10000"/>
                <a:gd name="connsiteY89" fmla="*/ 4442 h 10000"/>
                <a:gd name="connsiteX90" fmla="*/ 3164 w 10000"/>
                <a:gd name="connsiteY90" fmla="*/ 4450 h 10000"/>
                <a:gd name="connsiteX91" fmla="*/ 3010 w 10000"/>
                <a:gd name="connsiteY91" fmla="*/ 4492 h 10000"/>
                <a:gd name="connsiteX92" fmla="*/ 2882 w 10000"/>
                <a:gd name="connsiteY92" fmla="*/ 4460 h 10000"/>
                <a:gd name="connsiteX93" fmla="*/ 2762 w 10000"/>
                <a:gd name="connsiteY93" fmla="*/ 4509 h 10000"/>
                <a:gd name="connsiteX94" fmla="*/ 2646 w 10000"/>
                <a:gd name="connsiteY94" fmla="*/ 4610 h 10000"/>
                <a:gd name="connsiteX95" fmla="*/ 2373 w 10000"/>
                <a:gd name="connsiteY95" fmla="*/ 4426 h 10000"/>
                <a:gd name="connsiteX96" fmla="*/ 2338 w 10000"/>
                <a:gd name="connsiteY96" fmla="*/ 4239 h 10000"/>
                <a:gd name="connsiteX97" fmla="*/ 2551 w 10000"/>
                <a:gd name="connsiteY97" fmla="*/ 4165 h 10000"/>
                <a:gd name="connsiteX98" fmla="*/ 2538 w 10000"/>
                <a:gd name="connsiteY98" fmla="*/ 3963 h 10000"/>
                <a:gd name="connsiteX99" fmla="*/ 2739 w 10000"/>
                <a:gd name="connsiteY99" fmla="*/ 3728 h 10000"/>
                <a:gd name="connsiteX100" fmla="*/ 2718 w 10000"/>
                <a:gd name="connsiteY100" fmla="*/ 3685 h 10000"/>
                <a:gd name="connsiteX101" fmla="*/ 3199 w 10000"/>
                <a:gd name="connsiteY101" fmla="*/ 2912 h 10000"/>
                <a:gd name="connsiteX102" fmla="*/ 3460 w 10000"/>
                <a:gd name="connsiteY102" fmla="*/ 3030 h 10000"/>
                <a:gd name="connsiteX103" fmla="*/ 3613 w 10000"/>
                <a:gd name="connsiteY103" fmla="*/ 3080 h 10000"/>
                <a:gd name="connsiteX104" fmla="*/ 3764 w 10000"/>
                <a:gd name="connsiteY104" fmla="*/ 3080 h 10000"/>
                <a:gd name="connsiteX105" fmla="*/ 4002 w 10000"/>
                <a:gd name="connsiteY105" fmla="*/ 3174 h 10000"/>
                <a:gd name="connsiteX106" fmla="*/ 4037 w 10000"/>
                <a:gd name="connsiteY106" fmla="*/ 3113 h 10000"/>
                <a:gd name="connsiteX107" fmla="*/ 4192 w 10000"/>
                <a:gd name="connsiteY107" fmla="*/ 3097 h 10000"/>
                <a:gd name="connsiteX108" fmla="*/ 4323 w 10000"/>
                <a:gd name="connsiteY108" fmla="*/ 2997 h 10000"/>
                <a:gd name="connsiteX109" fmla="*/ 4485 w 10000"/>
                <a:gd name="connsiteY109" fmla="*/ 2920 h 10000"/>
                <a:gd name="connsiteX110" fmla="*/ 4555 w 10000"/>
                <a:gd name="connsiteY110" fmla="*/ 2843 h 10000"/>
                <a:gd name="connsiteX111" fmla="*/ 4804 w 10000"/>
                <a:gd name="connsiteY111" fmla="*/ 2793 h 10000"/>
                <a:gd name="connsiteX112" fmla="*/ 4936 w 10000"/>
                <a:gd name="connsiteY112" fmla="*/ 2800 h 10000"/>
                <a:gd name="connsiteX113" fmla="*/ 5040 w 10000"/>
                <a:gd name="connsiteY113" fmla="*/ 2726 h 10000"/>
                <a:gd name="connsiteX114" fmla="*/ 5122 w 10000"/>
                <a:gd name="connsiteY114" fmla="*/ 2624 h 10000"/>
                <a:gd name="connsiteX115" fmla="*/ 5087 w 10000"/>
                <a:gd name="connsiteY115" fmla="*/ 2608 h 10000"/>
                <a:gd name="connsiteX116" fmla="*/ 5122 w 10000"/>
                <a:gd name="connsiteY116" fmla="*/ 2499 h 10000"/>
                <a:gd name="connsiteX117" fmla="*/ 4982 w 10000"/>
                <a:gd name="connsiteY117" fmla="*/ 2499 h 10000"/>
                <a:gd name="connsiteX118" fmla="*/ 5050 w 10000"/>
                <a:gd name="connsiteY118" fmla="*/ 2407 h 10000"/>
                <a:gd name="connsiteX119" fmla="*/ 5066 w 10000"/>
                <a:gd name="connsiteY119" fmla="*/ 2297 h 10000"/>
                <a:gd name="connsiteX120" fmla="*/ 5122 w 10000"/>
                <a:gd name="connsiteY120" fmla="*/ 2271 h 10000"/>
                <a:gd name="connsiteX121" fmla="*/ 5228 w 10000"/>
                <a:gd name="connsiteY121" fmla="*/ 2163 h 10000"/>
                <a:gd name="connsiteX122" fmla="*/ 5216 w 10000"/>
                <a:gd name="connsiteY122" fmla="*/ 2078 h 10000"/>
                <a:gd name="connsiteX123" fmla="*/ 5304 w 10000"/>
                <a:gd name="connsiteY123" fmla="*/ 1984 h 10000"/>
                <a:gd name="connsiteX124" fmla="*/ 5397 w 10000"/>
                <a:gd name="connsiteY124" fmla="*/ 1927 h 10000"/>
                <a:gd name="connsiteX125" fmla="*/ 5432 w 10000"/>
                <a:gd name="connsiteY125" fmla="*/ 1827 h 10000"/>
                <a:gd name="connsiteX126" fmla="*/ 5420 w 10000"/>
                <a:gd name="connsiteY126" fmla="*/ 1793 h 10000"/>
                <a:gd name="connsiteX127" fmla="*/ 5503 w 10000"/>
                <a:gd name="connsiteY127" fmla="*/ 1725 h 10000"/>
                <a:gd name="connsiteX128" fmla="*/ 5621 w 10000"/>
                <a:gd name="connsiteY128" fmla="*/ 1523 h 10000"/>
                <a:gd name="connsiteX129" fmla="*/ 5656 w 10000"/>
                <a:gd name="connsiteY129" fmla="*/ 1405 h 10000"/>
                <a:gd name="connsiteX130" fmla="*/ 5716 w 10000"/>
                <a:gd name="connsiteY130" fmla="*/ 1413 h 10000"/>
                <a:gd name="connsiteX131" fmla="*/ 5878 w 10000"/>
                <a:gd name="connsiteY131" fmla="*/ 1280 h 10000"/>
                <a:gd name="connsiteX132" fmla="*/ 6067 w 10000"/>
                <a:gd name="connsiteY132" fmla="*/ 1202 h 10000"/>
                <a:gd name="connsiteX133" fmla="*/ 6089 w 10000"/>
                <a:gd name="connsiteY133" fmla="*/ 1111 h 10000"/>
                <a:gd name="connsiteX134" fmla="*/ 6163 w 10000"/>
                <a:gd name="connsiteY134" fmla="*/ 1011 h 10000"/>
                <a:gd name="connsiteX135" fmla="*/ 6139 w 10000"/>
                <a:gd name="connsiteY135" fmla="*/ 933 h 10000"/>
                <a:gd name="connsiteX136" fmla="*/ 6045 w 10000"/>
                <a:gd name="connsiteY136" fmla="*/ 867 h 10000"/>
                <a:gd name="connsiteX137" fmla="*/ 6089 w 10000"/>
                <a:gd name="connsiteY137" fmla="*/ 782 h 10000"/>
                <a:gd name="connsiteX138" fmla="*/ 6089 w 10000"/>
                <a:gd name="connsiteY138" fmla="*/ 680 h 10000"/>
                <a:gd name="connsiteX139" fmla="*/ 5915 w 10000"/>
                <a:gd name="connsiteY139" fmla="*/ 598 h 10000"/>
                <a:gd name="connsiteX140" fmla="*/ 5739 w 10000"/>
                <a:gd name="connsiteY140" fmla="*/ 646 h 10000"/>
                <a:gd name="connsiteX141" fmla="*/ 5656 w 10000"/>
                <a:gd name="connsiteY141" fmla="*/ 646 h 10000"/>
                <a:gd name="connsiteX142" fmla="*/ 5621 w 10000"/>
                <a:gd name="connsiteY142" fmla="*/ 589 h 10000"/>
                <a:gd name="connsiteX143" fmla="*/ 5621 w 10000"/>
                <a:gd name="connsiteY143" fmla="*/ 481 h 10000"/>
                <a:gd name="connsiteX144" fmla="*/ 5845 w 10000"/>
                <a:gd name="connsiteY144" fmla="*/ 368 h 10000"/>
                <a:gd name="connsiteX145" fmla="*/ 5915 w 10000"/>
                <a:gd name="connsiteY145" fmla="*/ 278 h 10000"/>
                <a:gd name="connsiteX146" fmla="*/ 6056 w 10000"/>
                <a:gd name="connsiteY146" fmla="*/ 202 h 10000"/>
                <a:gd name="connsiteX147" fmla="*/ 6186 w 10000"/>
                <a:gd name="connsiteY147" fmla="*/ 60 h 10000"/>
                <a:gd name="connsiteX148" fmla="*/ 6280 w 10000"/>
                <a:gd name="connsiteY148" fmla="*/ 33 h 10000"/>
                <a:gd name="connsiteX149" fmla="*/ 6410 w 10000"/>
                <a:gd name="connsiteY149" fmla="*/ 49 h 10000"/>
                <a:gd name="connsiteX150" fmla="*/ 6683 w 10000"/>
                <a:gd name="connsiteY150" fmla="*/ 0 h 10000"/>
                <a:gd name="connsiteX151" fmla="*/ 6812 w 10000"/>
                <a:gd name="connsiteY151" fmla="*/ 83 h 10000"/>
                <a:gd name="connsiteX152" fmla="*/ 6799 w 10000"/>
                <a:gd name="connsiteY152" fmla="*/ 144 h 10000"/>
                <a:gd name="connsiteX153" fmla="*/ 6861 w 10000"/>
                <a:gd name="connsiteY153" fmla="*/ 170 h 10000"/>
                <a:gd name="connsiteX154" fmla="*/ 6905 w 10000"/>
                <a:gd name="connsiteY154" fmla="*/ 227 h 10000"/>
                <a:gd name="connsiteX155" fmla="*/ 6835 w 10000"/>
                <a:gd name="connsiteY155" fmla="*/ 293 h 10000"/>
                <a:gd name="connsiteX156" fmla="*/ 6741 w 10000"/>
                <a:gd name="connsiteY156" fmla="*/ 447 h 10000"/>
                <a:gd name="connsiteX157" fmla="*/ 6590 w 10000"/>
                <a:gd name="connsiteY157" fmla="*/ 564 h 10000"/>
                <a:gd name="connsiteX158" fmla="*/ 6447 w 10000"/>
                <a:gd name="connsiteY158" fmla="*/ 631 h 10000"/>
                <a:gd name="connsiteX159" fmla="*/ 6555 w 10000"/>
                <a:gd name="connsiteY159" fmla="*/ 657 h 10000"/>
                <a:gd name="connsiteX160" fmla="*/ 6694 w 10000"/>
                <a:gd name="connsiteY160" fmla="*/ 759 h 10000"/>
                <a:gd name="connsiteX161" fmla="*/ 6789 w 10000"/>
                <a:gd name="connsiteY161" fmla="*/ 767 h 10000"/>
                <a:gd name="connsiteX162" fmla="*/ 6835 w 10000"/>
                <a:gd name="connsiteY162" fmla="*/ 875 h 10000"/>
                <a:gd name="connsiteX163" fmla="*/ 6928 w 10000"/>
                <a:gd name="connsiteY163" fmla="*/ 899 h 10000"/>
                <a:gd name="connsiteX164" fmla="*/ 7002 w 10000"/>
                <a:gd name="connsiteY164" fmla="*/ 890 h 10000"/>
                <a:gd name="connsiteX165" fmla="*/ 7143 w 10000"/>
                <a:gd name="connsiteY165" fmla="*/ 725 h 10000"/>
                <a:gd name="connsiteX166" fmla="*/ 7273 w 10000"/>
                <a:gd name="connsiteY166" fmla="*/ 742 h 10000"/>
                <a:gd name="connsiteX167" fmla="*/ 7294 w 10000"/>
                <a:gd name="connsiteY167" fmla="*/ 790 h 10000"/>
                <a:gd name="connsiteX168" fmla="*/ 7389 w 10000"/>
                <a:gd name="connsiteY168" fmla="*/ 850 h 10000"/>
                <a:gd name="connsiteX169" fmla="*/ 7389 w 10000"/>
                <a:gd name="connsiteY169" fmla="*/ 890 h 10000"/>
                <a:gd name="connsiteX170" fmla="*/ 7472 w 10000"/>
                <a:gd name="connsiteY170" fmla="*/ 917 h 10000"/>
                <a:gd name="connsiteX171" fmla="*/ 7590 w 10000"/>
                <a:gd name="connsiteY171" fmla="*/ 917 h 10000"/>
                <a:gd name="connsiteX172" fmla="*/ 7603 w 10000"/>
                <a:gd name="connsiteY172" fmla="*/ 993 h 10000"/>
                <a:gd name="connsiteX173" fmla="*/ 7499 w 10000"/>
                <a:gd name="connsiteY173" fmla="*/ 1028 h 10000"/>
                <a:gd name="connsiteX174" fmla="*/ 7590 w 10000"/>
                <a:gd name="connsiteY174" fmla="*/ 1356 h 10000"/>
                <a:gd name="connsiteX175" fmla="*/ 7687 w 10000"/>
                <a:gd name="connsiteY175" fmla="*/ 1505 h 10000"/>
                <a:gd name="connsiteX176" fmla="*/ 7661 w 10000"/>
                <a:gd name="connsiteY176" fmla="*/ 1575 h 10000"/>
                <a:gd name="connsiteX177" fmla="*/ 7744 w 10000"/>
                <a:gd name="connsiteY177" fmla="*/ 1649 h 10000"/>
                <a:gd name="connsiteX178" fmla="*/ 7758 w 10000"/>
                <a:gd name="connsiteY178" fmla="*/ 1700 h 10000"/>
                <a:gd name="connsiteX179" fmla="*/ 7980 w 10000"/>
                <a:gd name="connsiteY179" fmla="*/ 1757 h 10000"/>
                <a:gd name="connsiteX180" fmla="*/ 8254 w 10000"/>
                <a:gd name="connsiteY180" fmla="*/ 1708 h 10000"/>
                <a:gd name="connsiteX181" fmla="*/ 8286 w 10000"/>
                <a:gd name="connsiteY181" fmla="*/ 1641 h 10000"/>
                <a:gd name="connsiteX182" fmla="*/ 8381 w 10000"/>
                <a:gd name="connsiteY182" fmla="*/ 1665 h 10000"/>
                <a:gd name="connsiteX183" fmla="*/ 8441 w 10000"/>
                <a:gd name="connsiteY183" fmla="*/ 1725 h 10000"/>
                <a:gd name="connsiteX184" fmla="*/ 8586 w 10000"/>
                <a:gd name="connsiteY184" fmla="*/ 1683 h 10000"/>
                <a:gd name="connsiteX185" fmla="*/ 8667 w 10000"/>
                <a:gd name="connsiteY185" fmla="*/ 1683 h 10000"/>
                <a:gd name="connsiteX186" fmla="*/ 8785 w 10000"/>
                <a:gd name="connsiteY186" fmla="*/ 1749 h 10000"/>
                <a:gd name="connsiteX187" fmla="*/ 8853 w 10000"/>
                <a:gd name="connsiteY187" fmla="*/ 1657 h 10000"/>
                <a:gd name="connsiteX188" fmla="*/ 8996 w 10000"/>
                <a:gd name="connsiteY188" fmla="*/ 1700 h 10000"/>
                <a:gd name="connsiteX189" fmla="*/ 9070 w 10000"/>
                <a:gd name="connsiteY189" fmla="*/ 1649 h 10000"/>
                <a:gd name="connsiteX190" fmla="*/ 9126 w 10000"/>
                <a:gd name="connsiteY190" fmla="*/ 1657 h 10000"/>
                <a:gd name="connsiteX191" fmla="*/ 9184 w 10000"/>
                <a:gd name="connsiteY191" fmla="*/ 1609 h 10000"/>
                <a:gd name="connsiteX192" fmla="*/ 9174 w 10000"/>
                <a:gd name="connsiteY192" fmla="*/ 1557 h 10000"/>
                <a:gd name="connsiteX193" fmla="*/ 9257 w 10000"/>
                <a:gd name="connsiteY193" fmla="*/ 1531 h 10000"/>
                <a:gd name="connsiteX194" fmla="*/ 9315 w 10000"/>
                <a:gd name="connsiteY194" fmla="*/ 1447 h 10000"/>
                <a:gd name="connsiteX195" fmla="*/ 9484 w 10000"/>
                <a:gd name="connsiteY195" fmla="*/ 1456 h 10000"/>
                <a:gd name="connsiteX196" fmla="*/ 9729 w 10000"/>
                <a:gd name="connsiteY196" fmla="*/ 1700 h 10000"/>
                <a:gd name="connsiteX197" fmla="*/ 9775 w 10000"/>
                <a:gd name="connsiteY197" fmla="*/ 1784 h 10000"/>
                <a:gd name="connsiteX198" fmla="*/ 9942 w 10000"/>
                <a:gd name="connsiteY198" fmla="*/ 1894 h 10000"/>
                <a:gd name="connsiteX199" fmla="*/ 10000 w 10000"/>
                <a:gd name="connsiteY199" fmla="*/ 1994 h 10000"/>
                <a:gd name="connsiteX200" fmla="*/ 9870 w 10000"/>
                <a:gd name="connsiteY200" fmla="*/ 2130 h 10000"/>
                <a:gd name="connsiteX201" fmla="*/ 9775 w 10000"/>
                <a:gd name="connsiteY201" fmla="*/ 2180 h 10000"/>
                <a:gd name="connsiteX202" fmla="*/ 9824 w 10000"/>
                <a:gd name="connsiteY202" fmla="*/ 2323 h 10000"/>
                <a:gd name="connsiteX203" fmla="*/ 9679 w 10000"/>
                <a:gd name="connsiteY203" fmla="*/ 2433 h 10000"/>
                <a:gd name="connsiteX204" fmla="*/ 9598 w 10000"/>
                <a:gd name="connsiteY204" fmla="*/ 2458 h 10000"/>
                <a:gd name="connsiteX205" fmla="*/ 9598 w 10000"/>
                <a:gd name="connsiteY205" fmla="*/ 2533 h 10000"/>
                <a:gd name="connsiteX206" fmla="*/ 9493 w 10000"/>
                <a:gd name="connsiteY206" fmla="*/ 2677 h 10000"/>
                <a:gd name="connsiteX207" fmla="*/ 9422 w 10000"/>
                <a:gd name="connsiteY207" fmla="*/ 2685 h 10000"/>
                <a:gd name="connsiteX208" fmla="*/ 9435 w 10000"/>
                <a:gd name="connsiteY208" fmla="*/ 2785 h 10000"/>
                <a:gd name="connsiteX209" fmla="*/ 9371 w 10000"/>
                <a:gd name="connsiteY209" fmla="*/ 2860 h 10000"/>
                <a:gd name="connsiteX210" fmla="*/ 9389 w 10000"/>
                <a:gd name="connsiteY210" fmla="*/ 3198 h 10000"/>
                <a:gd name="connsiteX211" fmla="*/ 9422 w 10000"/>
                <a:gd name="connsiteY211" fmla="*/ 3223 h 10000"/>
                <a:gd name="connsiteX212" fmla="*/ 9410 w 10000"/>
                <a:gd name="connsiteY212" fmla="*/ 3333 h 10000"/>
                <a:gd name="connsiteX213" fmla="*/ 9389 w 10000"/>
                <a:gd name="connsiteY213" fmla="*/ 3433 h 10000"/>
                <a:gd name="connsiteX214" fmla="*/ 9304 w 10000"/>
                <a:gd name="connsiteY214" fmla="*/ 3483 h 10000"/>
                <a:gd name="connsiteX215" fmla="*/ 9151 w 10000"/>
                <a:gd name="connsiteY215" fmla="*/ 3442 h 10000"/>
                <a:gd name="connsiteX216" fmla="*/ 9081 w 10000"/>
                <a:gd name="connsiteY216" fmla="*/ 3501 h 10000"/>
                <a:gd name="connsiteX217" fmla="*/ 9091 w 10000"/>
                <a:gd name="connsiteY217" fmla="*/ 3551 h 10000"/>
                <a:gd name="connsiteX218" fmla="*/ 9042 w 10000"/>
                <a:gd name="connsiteY218" fmla="*/ 3651 h 10000"/>
                <a:gd name="connsiteX219" fmla="*/ 8961 w 10000"/>
                <a:gd name="connsiteY219" fmla="*/ 3720 h 10000"/>
                <a:gd name="connsiteX220" fmla="*/ 8938 w 10000"/>
                <a:gd name="connsiteY220" fmla="*/ 3838 h 10000"/>
                <a:gd name="connsiteX221" fmla="*/ 8880 w 10000"/>
                <a:gd name="connsiteY221" fmla="*/ 3939 h 10000"/>
                <a:gd name="connsiteX222" fmla="*/ 8890 w 10000"/>
                <a:gd name="connsiteY222" fmla="*/ 4006 h 10000"/>
                <a:gd name="connsiteX223" fmla="*/ 8867 w 10000"/>
                <a:gd name="connsiteY223" fmla="*/ 4074 h 10000"/>
                <a:gd name="connsiteX224" fmla="*/ 8913 w 10000"/>
                <a:gd name="connsiteY224" fmla="*/ 4132 h 10000"/>
                <a:gd name="connsiteX225" fmla="*/ 8843 w 10000"/>
                <a:gd name="connsiteY225" fmla="*/ 4224 h 10000"/>
                <a:gd name="connsiteX226" fmla="*/ 8726 w 10000"/>
                <a:gd name="connsiteY226" fmla="*/ 4082 h 10000"/>
                <a:gd name="connsiteX227" fmla="*/ 8726 w 10000"/>
                <a:gd name="connsiteY227" fmla="*/ 3972 h 10000"/>
                <a:gd name="connsiteX228" fmla="*/ 8691 w 10000"/>
                <a:gd name="connsiteY228" fmla="*/ 3955 h 10000"/>
                <a:gd name="connsiteX229" fmla="*/ 8547 w 10000"/>
                <a:gd name="connsiteY229" fmla="*/ 4030 h 10000"/>
                <a:gd name="connsiteX230" fmla="*/ 8323 w 10000"/>
                <a:gd name="connsiteY230" fmla="*/ 4207 h 10000"/>
                <a:gd name="connsiteX231" fmla="*/ 8193 w 10000"/>
                <a:gd name="connsiteY231" fmla="*/ 4334 h 10000"/>
                <a:gd name="connsiteX232" fmla="*/ 7992 w 10000"/>
                <a:gd name="connsiteY232" fmla="*/ 4401 h 10000"/>
                <a:gd name="connsiteX233" fmla="*/ 7920 w 10000"/>
                <a:gd name="connsiteY233" fmla="*/ 4501 h 10000"/>
                <a:gd name="connsiteX234" fmla="*/ 7863 w 10000"/>
                <a:gd name="connsiteY234" fmla="*/ 4535 h 10000"/>
                <a:gd name="connsiteX235" fmla="*/ 7638 w 10000"/>
                <a:gd name="connsiteY235" fmla="*/ 4627 h 10000"/>
                <a:gd name="connsiteX236" fmla="*/ 7449 w 10000"/>
                <a:gd name="connsiteY236" fmla="*/ 4737 h 10000"/>
                <a:gd name="connsiteX237" fmla="*/ 7404 w 10000"/>
                <a:gd name="connsiteY237" fmla="*/ 4823 h 10000"/>
                <a:gd name="connsiteX238" fmla="*/ 7330 w 10000"/>
                <a:gd name="connsiteY238" fmla="*/ 4863 h 10000"/>
                <a:gd name="connsiteX239" fmla="*/ 7426 w 10000"/>
                <a:gd name="connsiteY239" fmla="*/ 4972 h 10000"/>
                <a:gd name="connsiteX240" fmla="*/ 7520 w 10000"/>
                <a:gd name="connsiteY240" fmla="*/ 5056 h 10000"/>
                <a:gd name="connsiteX241" fmla="*/ 7650 w 10000"/>
                <a:gd name="connsiteY241" fmla="*/ 5091 h 10000"/>
                <a:gd name="connsiteX242" fmla="*/ 7603 w 10000"/>
                <a:gd name="connsiteY242" fmla="*/ 5150 h 10000"/>
                <a:gd name="connsiteX243" fmla="*/ 7696 w 10000"/>
                <a:gd name="connsiteY243" fmla="*/ 5167 h 10000"/>
                <a:gd name="connsiteX244" fmla="*/ 7696 w 10000"/>
                <a:gd name="connsiteY244" fmla="*/ 5267 h 10000"/>
                <a:gd name="connsiteX245" fmla="*/ 7768 w 10000"/>
                <a:gd name="connsiteY245" fmla="*/ 5343 h 10000"/>
                <a:gd name="connsiteX246" fmla="*/ 7884 w 10000"/>
                <a:gd name="connsiteY246" fmla="*/ 5327 h 10000"/>
                <a:gd name="connsiteX247" fmla="*/ 7934 w 10000"/>
                <a:gd name="connsiteY247" fmla="*/ 5243 h 10000"/>
                <a:gd name="connsiteX248" fmla="*/ 8027 w 10000"/>
                <a:gd name="connsiteY248" fmla="*/ 5234 h 10000"/>
                <a:gd name="connsiteX249" fmla="*/ 8038 w 10000"/>
                <a:gd name="connsiteY249" fmla="*/ 5167 h 10000"/>
                <a:gd name="connsiteX250" fmla="*/ 8159 w 10000"/>
                <a:gd name="connsiteY250" fmla="*/ 5167 h 10000"/>
                <a:gd name="connsiteX251" fmla="*/ 8110 w 10000"/>
                <a:gd name="connsiteY251" fmla="*/ 5251 h 10000"/>
                <a:gd name="connsiteX252" fmla="*/ 8226 w 10000"/>
                <a:gd name="connsiteY252" fmla="*/ 5292 h 10000"/>
                <a:gd name="connsiteX253" fmla="*/ 8205 w 10000"/>
                <a:gd name="connsiteY253" fmla="*/ 5368 h 10000"/>
                <a:gd name="connsiteX254" fmla="*/ 8027 w 10000"/>
                <a:gd name="connsiteY254" fmla="*/ 5377 h 10000"/>
                <a:gd name="connsiteX255" fmla="*/ 7899 w 10000"/>
                <a:gd name="connsiteY255" fmla="*/ 5427 h 10000"/>
                <a:gd name="connsiteX256" fmla="*/ 7782 w 10000"/>
                <a:gd name="connsiteY256" fmla="*/ 5454 h 10000"/>
                <a:gd name="connsiteX257" fmla="*/ 7782 w 10000"/>
                <a:gd name="connsiteY257" fmla="*/ 5571 h 10000"/>
                <a:gd name="connsiteX258" fmla="*/ 7899 w 10000"/>
                <a:gd name="connsiteY258" fmla="*/ 5698 h 10000"/>
                <a:gd name="connsiteX259" fmla="*/ 7803 w 10000"/>
                <a:gd name="connsiteY259" fmla="*/ 5815 h 10000"/>
                <a:gd name="connsiteX260" fmla="*/ 7613 w 10000"/>
                <a:gd name="connsiteY260" fmla="*/ 5830 h 10000"/>
                <a:gd name="connsiteX261" fmla="*/ 7638 w 10000"/>
                <a:gd name="connsiteY261" fmla="*/ 5965 h 10000"/>
                <a:gd name="connsiteX262" fmla="*/ 7627 w 10000"/>
                <a:gd name="connsiteY262" fmla="*/ 6051 h 10000"/>
                <a:gd name="connsiteX263" fmla="*/ 7567 w 10000"/>
                <a:gd name="connsiteY263" fmla="*/ 6092 h 10000"/>
                <a:gd name="connsiteX264" fmla="*/ 7449 w 10000"/>
                <a:gd name="connsiteY264" fmla="*/ 6058 h 10000"/>
                <a:gd name="connsiteX265" fmla="*/ 7345 w 10000"/>
                <a:gd name="connsiteY265" fmla="*/ 5949 h 10000"/>
                <a:gd name="connsiteX266" fmla="*/ 7226 w 10000"/>
                <a:gd name="connsiteY266" fmla="*/ 6034 h 10000"/>
                <a:gd name="connsiteX267" fmla="*/ 7108 w 10000"/>
                <a:gd name="connsiteY267" fmla="*/ 5975 h 10000"/>
                <a:gd name="connsiteX268" fmla="*/ 7095 w 10000"/>
                <a:gd name="connsiteY268" fmla="*/ 5942 h 10000"/>
                <a:gd name="connsiteX269" fmla="*/ 6928 w 10000"/>
                <a:gd name="connsiteY269" fmla="*/ 5865 h 10000"/>
                <a:gd name="connsiteX270" fmla="*/ 6882 w 10000"/>
                <a:gd name="connsiteY270" fmla="*/ 5882 h 10000"/>
                <a:gd name="connsiteX271" fmla="*/ 6905 w 10000"/>
                <a:gd name="connsiteY271" fmla="*/ 5975 h 10000"/>
                <a:gd name="connsiteX272" fmla="*/ 6812 w 10000"/>
                <a:gd name="connsiteY272" fmla="*/ 6092 h 10000"/>
                <a:gd name="connsiteX273" fmla="*/ 6882 w 10000"/>
                <a:gd name="connsiteY273" fmla="*/ 6118 h 10000"/>
                <a:gd name="connsiteX274" fmla="*/ 7014 w 10000"/>
                <a:gd name="connsiteY274" fmla="*/ 6100 h 10000"/>
                <a:gd name="connsiteX275" fmla="*/ 7037 w 10000"/>
                <a:gd name="connsiteY275" fmla="*/ 6142 h 10000"/>
                <a:gd name="connsiteX276" fmla="*/ 7014 w 10000"/>
                <a:gd name="connsiteY276" fmla="*/ 6194 h 10000"/>
                <a:gd name="connsiteX277" fmla="*/ 7060 w 10000"/>
                <a:gd name="connsiteY277" fmla="*/ 6260 h 10000"/>
                <a:gd name="connsiteX278" fmla="*/ 7166 w 10000"/>
                <a:gd name="connsiteY278" fmla="*/ 6304 h 10000"/>
                <a:gd name="connsiteX279" fmla="*/ 7143 w 10000"/>
                <a:gd name="connsiteY279" fmla="*/ 6405 h 10000"/>
                <a:gd name="connsiteX280" fmla="*/ 7213 w 10000"/>
                <a:gd name="connsiteY280" fmla="*/ 6455 h 10000"/>
                <a:gd name="connsiteX281" fmla="*/ 7129 w 10000"/>
                <a:gd name="connsiteY281" fmla="*/ 6505 h 10000"/>
                <a:gd name="connsiteX282" fmla="*/ 7108 w 10000"/>
                <a:gd name="connsiteY282" fmla="*/ 6689 h 10000"/>
                <a:gd name="connsiteX283" fmla="*/ 7060 w 10000"/>
                <a:gd name="connsiteY283" fmla="*/ 6697 h 10000"/>
                <a:gd name="connsiteX284" fmla="*/ 7118 w 10000"/>
                <a:gd name="connsiteY284" fmla="*/ 6781 h 10000"/>
                <a:gd name="connsiteX285" fmla="*/ 7129 w 10000"/>
                <a:gd name="connsiteY285" fmla="*/ 6924 h 10000"/>
                <a:gd name="connsiteX286" fmla="*/ 7189 w 10000"/>
                <a:gd name="connsiteY286" fmla="*/ 6958 h 10000"/>
                <a:gd name="connsiteX287" fmla="*/ 7203 w 10000"/>
                <a:gd name="connsiteY287" fmla="*/ 7002 h 10000"/>
                <a:gd name="connsiteX288" fmla="*/ 7249 w 10000"/>
                <a:gd name="connsiteY288" fmla="*/ 7010 h 10000"/>
                <a:gd name="connsiteX289" fmla="*/ 7257 w 10000"/>
                <a:gd name="connsiteY289" fmla="*/ 7093 h 10000"/>
                <a:gd name="connsiteX290" fmla="*/ 7236 w 10000"/>
                <a:gd name="connsiteY290" fmla="*/ 7153 h 10000"/>
                <a:gd name="connsiteX291" fmla="*/ 7358 w 10000"/>
                <a:gd name="connsiteY291" fmla="*/ 7187 h 10000"/>
                <a:gd name="connsiteX292" fmla="*/ 7532 w 10000"/>
                <a:gd name="connsiteY292" fmla="*/ 7117 h 10000"/>
                <a:gd name="connsiteX293" fmla="*/ 7791 w 10000"/>
                <a:gd name="connsiteY293" fmla="*/ 6984 h 10000"/>
                <a:gd name="connsiteX294" fmla="*/ 7863 w 10000"/>
                <a:gd name="connsiteY294" fmla="*/ 6984 h 10000"/>
                <a:gd name="connsiteX295" fmla="*/ 7863 w 10000"/>
                <a:gd name="connsiteY295" fmla="*/ 7085 h 10000"/>
                <a:gd name="connsiteX296" fmla="*/ 7911 w 10000"/>
                <a:gd name="connsiteY296" fmla="*/ 7101 h 10000"/>
                <a:gd name="connsiteX297" fmla="*/ 7992 w 10000"/>
                <a:gd name="connsiteY297" fmla="*/ 7220 h 10000"/>
                <a:gd name="connsiteX298" fmla="*/ 8050 w 10000"/>
                <a:gd name="connsiteY298" fmla="*/ 7229 h 10000"/>
                <a:gd name="connsiteX299" fmla="*/ 8015 w 10000"/>
                <a:gd name="connsiteY299" fmla="*/ 7296 h 10000"/>
                <a:gd name="connsiteX300" fmla="*/ 8110 w 10000"/>
                <a:gd name="connsiteY300" fmla="*/ 7447 h 10000"/>
                <a:gd name="connsiteX301" fmla="*/ 8110 w 10000"/>
                <a:gd name="connsiteY301" fmla="*/ 7522 h 10000"/>
                <a:gd name="connsiteX302" fmla="*/ 8159 w 10000"/>
                <a:gd name="connsiteY302" fmla="*/ 7608 h 10000"/>
                <a:gd name="connsiteX303" fmla="*/ 8085 w 10000"/>
                <a:gd name="connsiteY303" fmla="*/ 7674 h 10000"/>
                <a:gd name="connsiteX304" fmla="*/ 8004 w 10000"/>
                <a:gd name="connsiteY304" fmla="*/ 7666 h 10000"/>
                <a:gd name="connsiteX305" fmla="*/ 8004 w 10000"/>
                <a:gd name="connsiteY305" fmla="*/ 7709 h 10000"/>
                <a:gd name="connsiteX306" fmla="*/ 8085 w 10000"/>
                <a:gd name="connsiteY306" fmla="*/ 7758 h 10000"/>
                <a:gd name="connsiteX307" fmla="*/ 8122 w 10000"/>
                <a:gd name="connsiteY307" fmla="*/ 7725 h 10000"/>
                <a:gd name="connsiteX308" fmla="*/ 8193 w 10000"/>
                <a:gd name="connsiteY308" fmla="*/ 7800 h 10000"/>
                <a:gd name="connsiteX309" fmla="*/ 8277 w 10000"/>
                <a:gd name="connsiteY309" fmla="*/ 7800 h 10000"/>
                <a:gd name="connsiteX310" fmla="*/ 8226 w 10000"/>
                <a:gd name="connsiteY310" fmla="*/ 8012 h 10000"/>
                <a:gd name="connsiteX311" fmla="*/ 8193 w 10000"/>
                <a:gd name="connsiteY311" fmla="*/ 8054 h 10000"/>
                <a:gd name="connsiteX312" fmla="*/ 8085 w 10000"/>
                <a:gd name="connsiteY312" fmla="*/ 8037 h 10000"/>
                <a:gd name="connsiteX313" fmla="*/ 7957 w 10000"/>
                <a:gd name="connsiteY313" fmla="*/ 8062 h 10000"/>
                <a:gd name="connsiteX314" fmla="*/ 7911 w 10000"/>
                <a:gd name="connsiteY314" fmla="*/ 8112 h 10000"/>
                <a:gd name="connsiteX315" fmla="*/ 7899 w 10000"/>
                <a:gd name="connsiteY315" fmla="*/ 8163 h 10000"/>
                <a:gd name="connsiteX316" fmla="*/ 7818 w 10000"/>
                <a:gd name="connsiteY316" fmla="*/ 8220 h 10000"/>
                <a:gd name="connsiteX317" fmla="*/ 7687 w 10000"/>
                <a:gd name="connsiteY317" fmla="*/ 8230 h 10000"/>
                <a:gd name="connsiteX318" fmla="*/ 7661 w 10000"/>
                <a:gd name="connsiteY318" fmla="*/ 8255 h 10000"/>
                <a:gd name="connsiteX319" fmla="*/ 7578 w 10000"/>
                <a:gd name="connsiteY319" fmla="*/ 8212 h 10000"/>
                <a:gd name="connsiteX320" fmla="*/ 7499 w 10000"/>
                <a:gd name="connsiteY320" fmla="*/ 8220 h 10000"/>
                <a:gd name="connsiteX321" fmla="*/ 7449 w 10000"/>
                <a:gd name="connsiteY321" fmla="*/ 8188 h 10000"/>
                <a:gd name="connsiteX322" fmla="*/ 7345 w 10000"/>
                <a:gd name="connsiteY322" fmla="*/ 8171 h 10000"/>
                <a:gd name="connsiteX323" fmla="*/ 7368 w 10000"/>
                <a:gd name="connsiteY323" fmla="*/ 8230 h 10000"/>
                <a:gd name="connsiteX324" fmla="*/ 7319 w 10000"/>
                <a:gd name="connsiteY324" fmla="*/ 8289 h 10000"/>
                <a:gd name="connsiteX325" fmla="*/ 7143 w 10000"/>
                <a:gd name="connsiteY325" fmla="*/ 8281 h 10000"/>
                <a:gd name="connsiteX326" fmla="*/ 7085 w 10000"/>
                <a:gd name="connsiteY326" fmla="*/ 8255 h 10000"/>
                <a:gd name="connsiteX327" fmla="*/ 6990 w 10000"/>
                <a:gd name="connsiteY327" fmla="*/ 8281 h 10000"/>
                <a:gd name="connsiteX328" fmla="*/ 6977 w 10000"/>
                <a:gd name="connsiteY328" fmla="*/ 8364 h 10000"/>
                <a:gd name="connsiteX329" fmla="*/ 6799 w 10000"/>
                <a:gd name="connsiteY329" fmla="*/ 8458 h 10000"/>
                <a:gd name="connsiteX330" fmla="*/ 6741 w 10000"/>
                <a:gd name="connsiteY330" fmla="*/ 8407 h 10000"/>
                <a:gd name="connsiteX331" fmla="*/ 6613 w 10000"/>
                <a:gd name="connsiteY331" fmla="*/ 8431 h 10000"/>
                <a:gd name="connsiteX332" fmla="*/ 6530 w 10000"/>
                <a:gd name="connsiteY332" fmla="*/ 8458 h 10000"/>
                <a:gd name="connsiteX333" fmla="*/ 6518 w 10000"/>
                <a:gd name="connsiteY333" fmla="*/ 8498 h 10000"/>
                <a:gd name="connsiteX334" fmla="*/ 6336 w 10000"/>
                <a:gd name="connsiteY334" fmla="*/ 8591 h 10000"/>
                <a:gd name="connsiteX335" fmla="*/ 6236 w 10000"/>
                <a:gd name="connsiteY335" fmla="*/ 8574 h 10000"/>
                <a:gd name="connsiteX336" fmla="*/ 6128 w 10000"/>
                <a:gd name="connsiteY336" fmla="*/ 8607 h 10000"/>
                <a:gd name="connsiteX337" fmla="*/ 6045 w 10000"/>
                <a:gd name="connsiteY337" fmla="*/ 8660 h 10000"/>
                <a:gd name="connsiteX338" fmla="*/ 5927 w 10000"/>
                <a:gd name="connsiteY338" fmla="*/ 8693 h 10000"/>
                <a:gd name="connsiteX339" fmla="*/ 5936 w 10000"/>
                <a:gd name="connsiteY339" fmla="*/ 8742 h 10000"/>
                <a:gd name="connsiteX340" fmla="*/ 5834 w 10000"/>
                <a:gd name="connsiteY340" fmla="*/ 8776 h 10000"/>
                <a:gd name="connsiteX341" fmla="*/ 5677 w 10000"/>
                <a:gd name="connsiteY341" fmla="*/ 8920 h 10000"/>
                <a:gd name="connsiteX342" fmla="*/ 5656 w 10000"/>
                <a:gd name="connsiteY342" fmla="*/ 8980 h 10000"/>
                <a:gd name="connsiteX343" fmla="*/ 5607 w 10000"/>
                <a:gd name="connsiteY343" fmla="*/ 8962 h 10000"/>
                <a:gd name="connsiteX344" fmla="*/ 5631 w 10000"/>
                <a:gd name="connsiteY344" fmla="*/ 8920 h 10000"/>
                <a:gd name="connsiteX345" fmla="*/ 5478 w 10000"/>
                <a:gd name="connsiteY345" fmla="*/ 8702 h 10000"/>
                <a:gd name="connsiteX346" fmla="*/ 5478 w 10000"/>
                <a:gd name="connsiteY346" fmla="*/ 8616 h 10000"/>
                <a:gd name="connsiteX347" fmla="*/ 5410 w 10000"/>
                <a:gd name="connsiteY347" fmla="*/ 8616 h 10000"/>
                <a:gd name="connsiteX348" fmla="*/ 5191 w 10000"/>
                <a:gd name="connsiteY348" fmla="*/ 8533 h 10000"/>
                <a:gd name="connsiteX349" fmla="*/ 5066 w 10000"/>
                <a:gd name="connsiteY349" fmla="*/ 8574 h 10000"/>
                <a:gd name="connsiteX350" fmla="*/ 5029 w 10000"/>
                <a:gd name="connsiteY350" fmla="*/ 8625 h 10000"/>
                <a:gd name="connsiteX351" fmla="*/ 5122 w 10000"/>
                <a:gd name="connsiteY351" fmla="*/ 8684 h 10000"/>
                <a:gd name="connsiteX352" fmla="*/ 5145 w 10000"/>
                <a:gd name="connsiteY352" fmla="*/ 8734 h 10000"/>
                <a:gd name="connsiteX353" fmla="*/ 5087 w 10000"/>
                <a:gd name="connsiteY353" fmla="*/ 8785 h 10000"/>
                <a:gd name="connsiteX354" fmla="*/ 5100 w 10000"/>
                <a:gd name="connsiteY354" fmla="*/ 8826 h 10000"/>
                <a:gd name="connsiteX355" fmla="*/ 5077 w 10000"/>
                <a:gd name="connsiteY355" fmla="*/ 8912 h 10000"/>
                <a:gd name="connsiteX356" fmla="*/ 5087 w 10000"/>
                <a:gd name="connsiteY356" fmla="*/ 8996 h 10000"/>
                <a:gd name="connsiteX357" fmla="*/ 5159 w 10000"/>
                <a:gd name="connsiteY357" fmla="*/ 9130 h 10000"/>
                <a:gd name="connsiteX358" fmla="*/ 5087 w 10000"/>
                <a:gd name="connsiteY358" fmla="*/ 9179 h 10000"/>
                <a:gd name="connsiteX359" fmla="*/ 5100 w 10000"/>
                <a:gd name="connsiteY359" fmla="*/ 9224 h 10000"/>
                <a:gd name="connsiteX360" fmla="*/ 5040 w 10000"/>
                <a:gd name="connsiteY360" fmla="*/ 9240 h 10000"/>
                <a:gd name="connsiteX361" fmla="*/ 5006 w 10000"/>
                <a:gd name="connsiteY361" fmla="*/ 9265 h 10000"/>
                <a:gd name="connsiteX362" fmla="*/ 4779 w 10000"/>
                <a:gd name="connsiteY362" fmla="*/ 9248 h 10000"/>
                <a:gd name="connsiteX363" fmla="*/ 4745 w 10000"/>
                <a:gd name="connsiteY363" fmla="*/ 9197 h 10000"/>
                <a:gd name="connsiteX364" fmla="*/ 4673 w 10000"/>
                <a:gd name="connsiteY364" fmla="*/ 9232 h 10000"/>
                <a:gd name="connsiteX365" fmla="*/ 4522 w 10000"/>
                <a:gd name="connsiteY365" fmla="*/ 9214 h 10000"/>
                <a:gd name="connsiteX366" fmla="*/ 4416 w 10000"/>
                <a:gd name="connsiteY366" fmla="*/ 9240 h 10000"/>
                <a:gd name="connsiteX367" fmla="*/ 4354 w 10000"/>
                <a:gd name="connsiteY367" fmla="*/ 9062 h 10000"/>
                <a:gd name="connsiteX368" fmla="*/ 4295 w 10000"/>
                <a:gd name="connsiteY368" fmla="*/ 9055 h 10000"/>
                <a:gd name="connsiteX369" fmla="*/ 4224 w 10000"/>
                <a:gd name="connsiteY369" fmla="*/ 8945 h 10000"/>
                <a:gd name="connsiteX370" fmla="*/ 4263 w 10000"/>
                <a:gd name="connsiteY370" fmla="*/ 8895 h 10000"/>
                <a:gd name="connsiteX371" fmla="*/ 4344 w 10000"/>
                <a:gd name="connsiteY371" fmla="*/ 8920 h 10000"/>
                <a:gd name="connsiteX372" fmla="*/ 4381 w 10000"/>
                <a:gd name="connsiteY372" fmla="*/ 8860 h 10000"/>
                <a:gd name="connsiteX373" fmla="*/ 4323 w 10000"/>
                <a:gd name="connsiteY373" fmla="*/ 8818 h 10000"/>
                <a:gd name="connsiteX374" fmla="*/ 4354 w 10000"/>
                <a:gd name="connsiteY374" fmla="*/ 8776 h 10000"/>
                <a:gd name="connsiteX375" fmla="*/ 4203 w 10000"/>
                <a:gd name="connsiteY375" fmla="*/ 8693 h 10000"/>
                <a:gd name="connsiteX376" fmla="*/ 4213 w 10000"/>
                <a:gd name="connsiteY376" fmla="*/ 8650 h 10000"/>
                <a:gd name="connsiteX377" fmla="*/ 4120 w 10000"/>
                <a:gd name="connsiteY377" fmla="*/ 8607 h 10000"/>
                <a:gd name="connsiteX378" fmla="*/ 4178 w 10000"/>
                <a:gd name="connsiteY378" fmla="*/ 8559 h 10000"/>
                <a:gd name="connsiteX379" fmla="*/ 4154 w 10000"/>
                <a:gd name="connsiteY379" fmla="*/ 8498 h 10000"/>
                <a:gd name="connsiteX380" fmla="*/ 4048 w 10000"/>
                <a:gd name="connsiteY380" fmla="*/ 8407 h 10000"/>
                <a:gd name="connsiteX381" fmla="*/ 3979 w 10000"/>
                <a:gd name="connsiteY381" fmla="*/ 8329 h 10000"/>
                <a:gd name="connsiteX382" fmla="*/ 3837 w 10000"/>
                <a:gd name="connsiteY382" fmla="*/ 8364 h 10000"/>
                <a:gd name="connsiteX383" fmla="*/ 3756 w 10000"/>
                <a:gd name="connsiteY383" fmla="*/ 8356 h 10000"/>
                <a:gd name="connsiteX384" fmla="*/ 3708 w 10000"/>
                <a:gd name="connsiteY384" fmla="*/ 8431 h 10000"/>
                <a:gd name="connsiteX385" fmla="*/ 3544 w 10000"/>
                <a:gd name="connsiteY385" fmla="*/ 8440 h 10000"/>
                <a:gd name="connsiteX386" fmla="*/ 3482 w 10000"/>
                <a:gd name="connsiteY386" fmla="*/ 8431 h 10000"/>
                <a:gd name="connsiteX387" fmla="*/ 3561 w 10000"/>
                <a:gd name="connsiteY387" fmla="*/ 7986 h 10000"/>
                <a:gd name="connsiteX388" fmla="*/ 3573 w 10000"/>
                <a:gd name="connsiteY388"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5050 w 10000"/>
                <a:gd name="connsiteY63" fmla="*/ 5393 h 10000"/>
                <a:gd name="connsiteX64" fmla="*/ 4438 w 10000"/>
                <a:gd name="connsiteY64" fmla="*/ 5883 h 10000"/>
                <a:gd name="connsiteX65" fmla="*/ 3897 w 10000"/>
                <a:gd name="connsiteY65" fmla="*/ 5893 h 10000"/>
                <a:gd name="connsiteX66" fmla="*/ 2294 w 10000"/>
                <a:gd name="connsiteY66" fmla="*/ 7765 h 10000"/>
                <a:gd name="connsiteX67" fmla="*/ 3573 w 10000"/>
                <a:gd name="connsiteY67" fmla="*/ 7978 h 10000"/>
                <a:gd name="connsiteX68" fmla="*/ 5536 w 10000"/>
                <a:gd name="connsiteY68" fmla="*/ 5351 h 10000"/>
                <a:gd name="connsiteX69" fmla="*/ 5536 w 10000"/>
                <a:gd name="connsiteY69" fmla="*/ 5209 h 10000"/>
                <a:gd name="connsiteX70" fmla="*/ 5492 w 10000"/>
                <a:gd name="connsiteY70" fmla="*/ 5192 h 10000"/>
                <a:gd name="connsiteX71" fmla="*/ 5455 w 10000"/>
                <a:gd name="connsiteY71" fmla="*/ 5091 h 10000"/>
                <a:gd name="connsiteX72" fmla="*/ 5385 w 10000"/>
                <a:gd name="connsiteY72" fmla="*/ 4990 h 10000"/>
                <a:gd name="connsiteX73" fmla="*/ 5276 w 10000"/>
                <a:gd name="connsiteY73" fmla="*/ 4948 h 10000"/>
                <a:gd name="connsiteX74" fmla="*/ 5263 w 10000"/>
                <a:gd name="connsiteY74" fmla="*/ 4899 h 10000"/>
                <a:gd name="connsiteX75" fmla="*/ 5112 w 10000"/>
                <a:gd name="connsiteY75" fmla="*/ 4806 h 10000"/>
                <a:gd name="connsiteX76" fmla="*/ 5122 w 10000"/>
                <a:gd name="connsiteY76" fmla="*/ 4770 h 10000"/>
                <a:gd name="connsiteX77" fmla="*/ 4971 w 10000"/>
                <a:gd name="connsiteY77" fmla="*/ 4722 h 10000"/>
                <a:gd name="connsiteX78" fmla="*/ 4957 w 10000"/>
                <a:gd name="connsiteY78" fmla="*/ 4627 h 10000"/>
                <a:gd name="connsiteX79" fmla="*/ 4700 w 10000"/>
                <a:gd name="connsiteY79" fmla="*/ 4544 h 10000"/>
                <a:gd name="connsiteX80" fmla="*/ 4555 w 10000"/>
                <a:gd name="connsiteY80" fmla="*/ 4368 h 10000"/>
                <a:gd name="connsiteX81" fmla="*/ 4344 w 10000"/>
                <a:gd name="connsiteY81" fmla="*/ 4360 h 10000"/>
                <a:gd name="connsiteX82" fmla="*/ 4272 w 10000"/>
                <a:gd name="connsiteY82" fmla="*/ 4325 h 10000"/>
                <a:gd name="connsiteX83" fmla="*/ 4169 w 10000"/>
                <a:gd name="connsiteY83" fmla="*/ 4350 h 10000"/>
                <a:gd name="connsiteX84" fmla="*/ 4002 w 10000"/>
                <a:gd name="connsiteY84" fmla="*/ 4350 h 10000"/>
                <a:gd name="connsiteX85" fmla="*/ 3764 w 10000"/>
                <a:gd name="connsiteY85" fmla="*/ 4552 h 10000"/>
                <a:gd name="connsiteX86" fmla="*/ 3685 w 10000"/>
                <a:gd name="connsiteY86" fmla="*/ 4646 h 10000"/>
                <a:gd name="connsiteX87" fmla="*/ 3472 w 10000"/>
                <a:gd name="connsiteY87" fmla="*/ 4501 h 10000"/>
                <a:gd name="connsiteX88" fmla="*/ 3319 w 10000"/>
                <a:gd name="connsiteY88" fmla="*/ 4442 h 10000"/>
                <a:gd name="connsiteX89" fmla="*/ 3164 w 10000"/>
                <a:gd name="connsiteY89" fmla="*/ 4450 h 10000"/>
                <a:gd name="connsiteX90" fmla="*/ 3010 w 10000"/>
                <a:gd name="connsiteY90" fmla="*/ 4492 h 10000"/>
                <a:gd name="connsiteX91" fmla="*/ 2882 w 10000"/>
                <a:gd name="connsiteY91" fmla="*/ 4460 h 10000"/>
                <a:gd name="connsiteX92" fmla="*/ 2762 w 10000"/>
                <a:gd name="connsiteY92" fmla="*/ 4509 h 10000"/>
                <a:gd name="connsiteX93" fmla="*/ 2646 w 10000"/>
                <a:gd name="connsiteY93" fmla="*/ 4610 h 10000"/>
                <a:gd name="connsiteX94" fmla="*/ 2373 w 10000"/>
                <a:gd name="connsiteY94" fmla="*/ 4426 h 10000"/>
                <a:gd name="connsiteX95" fmla="*/ 2338 w 10000"/>
                <a:gd name="connsiteY95" fmla="*/ 4239 h 10000"/>
                <a:gd name="connsiteX96" fmla="*/ 2551 w 10000"/>
                <a:gd name="connsiteY96" fmla="*/ 4165 h 10000"/>
                <a:gd name="connsiteX97" fmla="*/ 2538 w 10000"/>
                <a:gd name="connsiteY97" fmla="*/ 3963 h 10000"/>
                <a:gd name="connsiteX98" fmla="*/ 2739 w 10000"/>
                <a:gd name="connsiteY98" fmla="*/ 3728 h 10000"/>
                <a:gd name="connsiteX99" fmla="*/ 2718 w 10000"/>
                <a:gd name="connsiteY99" fmla="*/ 3685 h 10000"/>
                <a:gd name="connsiteX100" fmla="*/ 3199 w 10000"/>
                <a:gd name="connsiteY100" fmla="*/ 2912 h 10000"/>
                <a:gd name="connsiteX101" fmla="*/ 3460 w 10000"/>
                <a:gd name="connsiteY101" fmla="*/ 3030 h 10000"/>
                <a:gd name="connsiteX102" fmla="*/ 3613 w 10000"/>
                <a:gd name="connsiteY102" fmla="*/ 3080 h 10000"/>
                <a:gd name="connsiteX103" fmla="*/ 3764 w 10000"/>
                <a:gd name="connsiteY103" fmla="*/ 3080 h 10000"/>
                <a:gd name="connsiteX104" fmla="*/ 4002 w 10000"/>
                <a:gd name="connsiteY104" fmla="*/ 3174 h 10000"/>
                <a:gd name="connsiteX105" fmla="*/ 4037 w 10000"/>
                <a:gd name="connsiteY105" fmla="*/ 3113 h 10000"/>
                <a:gd name="connsiteX106" fmla="*/ 4192 w 10000"/>
                <a:gd name="connsiteY106" fmla="*/ 3097 h 10000"/>
                <a:gd name="connsiteX107" fmla="*/ 4323 w 10000"/>
                <a:gd name="connsiteY107" fmla="*/ 2997 h 10000"/>
                <a:gd name="connsiteX108" fmla="*/ 4485 w 10000"/>
                <a:gd name="connsiteY108" fmla="*/ 2920 h 10000"/>
                <a:gd name="connsiteX109" fmla="*/ 4555 w 10000"/>
                <a:gd name="connsiteY109" fmla="*/ 2843 h 10000"/>
                <a:gd name="connsiteX110" fmla="*/ 4804 w 10000"/>
                <a:gd name="connsiteY110" fmla="*/ 2793 h 10000"/>
                <a:gd name="connsiteX111" fmla="*/ 4936 w 10000"/>
                <a:gd name="connsiteY111" fmla="*/ 2800 h 10000"/>
                <a:gd name="connsiteX112" fmla="*/ 5040 w 10000"/>
                <a:gd name="connsiteY112" fmla="*/ 2726 h 10000"/>
                <a:gd name="connsiteX113" fmla="*/ 5122 w 10000"/>
                <a:gd name="connsiteY113" fmla="*/ 2624 h 10000"/>
                <a:gd name="connsiteX114" fmla="*/ 5087 w 10000"/>
                <a:gd name="connsiteY114" fmla="*/ 2608 h 10000"/>
                <a:gd name="connsiteX115" fmla="*/ 5122 w 10000"/>
                <a:gd name="connsiteY115" fmla="*/ 2499 h 10000"/>
                <a:gd name="connsiteX116" fmla="*/ 4982 w 10000"/>
                <a:gd name="connsiteY116" fmla="*/ 2499 h 10000"/>
                <a:gd name="connsiteX117" fmla="*/ 5050 w 10000"/>
                <a:gd name="connsiteY117" fmla="*/ 2407 h 10000"/>
                <a:gd name="connsiteX118" fmla="*/ 5066 w 10000"/>
                <a:gd name="connsiteY118" fmla="*/ 2297 h 10000"/>
                <a:gd name="connsiteX119" fmla="*/ 5122 w 10000"/>
                <a:gd name="connsiteY119" fmla="*/ 2271 h 10000"/>
                <a:gd name="connsiteX120" fmla="*/ 5228 w 10000"/>
                <a:gd name="connsiteY120" fmla="*/ 2163 h 10000"/>
                <a:gd name="connsiteX121" fmla="*/ 5216 w 10000"/>
                <a:gd name="connsiteY121" fmla="*/ 2078 h 10000"/>
                <a:gd name="connsiteX122" fmla="*/ 5304 w 10000"/>
                <a:gd name="connsiteY122" fmla="*/ 1984 h 10000"/>
                <a:gd name="connsiteX123" fmla="*/ 5397 w 10000"/>
                <a:gd name="connsiteY123" fmla="*/ 1927 h 10000"/>
                <a:gd name="connsiteX124" fmla="*/ 5432 w 10000"/>
                <a:gd name="connsiteY124" fmla="*/ 1827 h 10000"/>
                <a:gd name="connsiteX125" fmla="*/ 5420 w 10000"/>
                <a:gd name="connsiteY125" fmla="*/ 1793 h 10000"/>
                <a:gd name="connsiteX126" fmla="*/ 5503 w 10000"/>
                <a:gd name="connsiteY126" fmla="*/ 1725 h 10000"/>
                <a:gd name="connsiteX127" fmla="*/ 5621 w 10000"/>
                <a:gd name="connsiteY127" fmla="*/ 1523 h 10000"/>
                <a:gd name="connsiteX128" fmla="*/ 5656 w 10000"/>
                <a:gd name="connsiteY128" fmla="*/ 1405 h 10000"/>
                <a:gd name="connsiteX129" fmla="*/ 5716 w 10000"/>
                <a:gd name="connsiteY129" fmla="*/ 1413 h 10000"/>
                <a:gd name="connsiteX130" fmla="*/ 5878 w 10000"/>
                <a:gd name="connsiteY130" fmla="*/ 1280 h 10000"/>
                <a:gd name="connsiteX131" fmla="*/ 6067 w 10000"/>
                <a:gd name="connsiteY131" fmla="*/ 1202 h 10000"/>
                <a:gd name="connsiteX132" fmla="*/ 6089 w 10000"/>
                <a:gd name="connsiteY132" fmla="*/ 1111 h 10000"/>
                <a:gd name="connsiteX133" fmla="*/ 6163 w 10000"/>
                <a:gd name="connsiteY133" fmla="*/ 1011 h 10000"/>
                <a:gd name="connsiteX134" fmla="*/ 6139 w 10000"/>
                <a:gd name="connsiteY134" fmla="*/ 933 h 10000"/>
                <a:gd name="connsiteX135" fmla="*/ 6045 w 10000"/>
                <a:gd name="connsiteY135" fmla="*/ 867 h 10000"/>
                <a:gd name="connsiteX136" fmla="*/ 6089 w 10000"/>
                <a:gd name="connsiteY136" fmla="*/ 782 h 10000"/>
                <a:gd name="connsiteX137" fmla="*/ 6089 w 10000"/>
                <a:gd name="connsiteY137" fmla="*/ 680 h 10000"/>
                <a:gd name="connsiteX138" fmla="*/ 5915 w 10000"/>
                <a:gd name="connsiteY138" fmla="*/ 598 h 10000"/>
                <a:gd name="connsiteX139" fmla="*/ 5739 w 10000"/>
                <a:gd name="connsiteY139" fmla="*/ 646 h 10000"/>
                <a:gd name="connsiteX140" fmla="*/ 5656 w 10000"/>
                <a:gd name="connsiteY140" fmla="*/ 646 h 10000"/>
                <a:gd name="connsiteX141" fmla="*/ 5621 w 10000"/>
                <a:gd name="connsiteY141" fmla="*/ 589 h 10000"/>
                <a:gd name="connsiteX142" fmla="*/ 5621 w 10000"/>
                <a:gd name="connsiteY142" fmla="*/ 481 h 10000"/>
                <a:gd name="connsiteX143" fmla="*/ 5845 w 10000"/>
                <a:gd name="connsiteY143" fmla="*/ 368 h 10000"/>
                <a:gd name="connsiteX144" fmla="*/ 5915 w 10000"/>
                <a:gd name="connsiteY144" fmla="*/ 278 h 10000"/>
                <a:gd name="connsiteX145" fmla="*/ 6056 w 10000"/>
                <a:gd name="connsiteY145" fmla="*/ 202 h 10000"/>
                <a:gd name="connsiteX146" fmla="*/ 6186 w 10000"/>
                <a:gd name="connsiteY146" fmla="*/ 60 h 10000"/>
                <a:gd name="connsiteX147" fmla="*/ 6280 w 10000"/>
                <a:gd name="connsiteY147" fmla="*/ 33 h 10000"/>
                <a:gd name="connsiteX148" fmla="*/ 6410 w 10000"/>
                <a:gd name="connsiteY148" fmla="*/ 49 h 10000"/>
                <a:gd name="connsiteX149" fmla="*/ 6683 w 10000"/>
                <a:gd name="connsiteY149" fmla="*/ 0 h 10000"/>
                <a:gd name="connsiteX150" fmla="*/ 6812 w 10000"/>
                <a:gd name="connsiteY150" fmla="*/ 83 h 10000"/>
                <a:gd name="connsiteX151" fmla="*/ 6799 w 10000"/>
                <a:gd name="connsiteY151" fmla="*/ 144 h 10000"/>
                <a:gd name="connsiteX152" fmla="*/ 6861 w 10000"/>
                <a:gd name="connsiteY152" fmla="*/ 170 h 10000"/>
                <a:gd name="connsiteX153" fmla="*/ 6905 w 10000"/>
                <a:gd name="connsiteY153" fmla="*/ 227 h 10000"/>
                <a:gd name="connsiteX154" fmla="*/ 6835 w 10000"/>
                <a:gd name="connsiteY154" fmla="*/ 293 h 10000"/>
                <a:gd name="connsiteX155" fmla="*/ 6741 w 10000"/>
                <a:gd name="connsiteY155" fmla="*/ 447 h 10000"/>
                <a:gd name="connsiteX156" fmla="*/ 6590 w 10000"/>
                <a:gd name="connsiteY156" fmla="*/ 564 h 10000"/>
                <a:gd name="connsiteX157" fmla="*/ 6447 w 10000"/>
                <a:gd name="connsiteY157" fmla="*/ 631 h 10000"/>
                <a:gd name="connsiteX158" fmla="*/ 6555 w 10000"/>
                <a:gd name="connsiteY158" fmla="*/ 657 h 10000"/>
                <a:gd name="connsiteX159" fmla="*/ 6694 w 10000"/>
                <a:gd name="connsiteY159" fmla="*/ 759 h 10000"/>
                <a:gd name="connsiteX160" fmla="*/ 6789 w 10000"/>
                <a:gd name="connsiteY160" fmla="*/ 767 h 10000"/>
                <a:gd name="connsiteX161" fmla="*/ 6835 w 10000"/>
                <a:gd name="connsiteY161" fmla="*/ 875 h 10000"/>
                <a:gd name="connsiteX162" fmla="*/ 6928 w 10000"/>
                <a:gd name="connsiteY162" fmla="*/ 899 h 10000"/>
                <a:gd name="connsiteX163" fmla="*/ 7002 w 10000"/>
                <a:gd name="connsiteY163" fmla="*/ 890 h 10000"/>
                <a:gd name="connsiteX164" fmla="*/ 7143 w 10000"/>
                <a:gd name="connsiteY164" fmla="*/ 725 h 10000"/>
                <a:gd name="connsiteX165" fmla="*/ 7273 w 10000"/>
                <a:gd name="connsiteY165" fmla="*/ 742 h 10000"/>
                <a:gd name="connsiteX166" fmla="*/ 7294 w 10000"/>
                <a:gd name="connsiteY166" fmla="*/ 790 h 10000"/>
                <a:gd name="connsiteX167" fmla="*/ 7389 w 10000"/>
                <a:gd name="connsiteY167" fmla="*/ 850 h 10000"/>
                <a:gd name="connsiteX168" fmla="*/ 7389 w 10000"/>
                <a:gd name="connsiteY168" fmla="*/ 890 h 10000"/>
                <a:gd name="connsiteX169" fmla="*/ 7472 w 10000"/>
                <a:gd name="connsiteY169" fmla="*/ 917 h 10000"/>
                <a:gd name="connsiteX170" fmla="*/ 7590 w 10000"/>
                <a:gd name="connsiteY170" fmla="*/ 917 h 10000"/>
                <a:gd name="connsiteX171" fmla="*/ 7603 w 10000"/>
                <a:gd name="connsiteY171" fmla="*/ 993 h 10000"/>
                <a:gd name="connsiteX172" fmla="*/ 7499 w 10000"/>
                <a:gd name="connsiteY172" fmla="*/ 1028 h 10000"/>
                <a:gd name="connsiteX173" fmla="*/ 7590 w 10000"/>
                <a:gd name="connsiteY173" fmla="*/ 1356 h 10000"/>
                <a:gd name="connsiteX174" fmla="*/ 7687 w 10000"/>
                <a:gd name="connsiteY174" fmla="*/ 1505 h 10000"/>
                <a:gd name="connsiteX175" fmla="*/ 7661 w 10000"/>
                <a:gd name="connsiteY175" fmla="*/ 1575 h 10000"/>
                <a:gd name="connsiteX176" fmla="*/ 7744 w 10000"/>
                <a:gd name="connsiteY176" fmla="*/ 1649 h 10000"/>
                <a:gd name="connsiteX177" fmla="*/ 7758 w 10000"/>
                <a:gd name="connsiteY177" fmla="*/ 1700 h 10000"/>
                <a:gd name="connsiteX178" fmla="*/ 7980 w 10000"/>
                <a:gd name="connsiteY178" fmla="*/ 1757 h 10000"/>
                <a:gd name="connsiteX179" fmla="*/ 8254 w 10000"/>
                <a:gd name="connsiteY179" fmla="*/ 1708 h 10000"/>
                <a:gd name="connsiteX180" fmla="*/ 8286 w 10000"/>
                <a:gd name="connsiteY180" fmla="*/ 1641 h 10000"/>
                <a:gd name="connsiteX181" fmla="*/ 8381 w 10000"/>
                <a:gd name="connsiteY181" fmla="*/ 1665 h 10000"/>
                <a:gd name="connsiteX182" fmla="*/ 8441 w 10000"/>
                <a:gd name="connsiteY182" fmla="*/ 1725 h 10000"/>
                <a:gd name="connsiteX183" fmla="*/ 8586 w 10000"/>
                <a:gd name="connsiteY183" fmla="*/ 1683 h 10000"/>
                <a:gd name="connsiteX184" fmla="*/ 8667 w 10000"/>
                <a:gd name="connsiteY184" fmla="*/ 1683 h 10000"/>
                <a:gd name="connsiteX185" fmla="*/ 8785 w 10000"/>
                <a:gd name="connsiteY185" fmla="*/ 1749 h 10000"/>
                <a:gd name="connsiteX186" fmla="*/ 8853 w 10000"/>
                <a:gd name="connsiteY186" fmla="*/ 1657 h 10000"/>
                <a:gd name="connsiteX187" fmla="*/ 8996 w 10000"/>
                <a:gd name="connsiteY187" fmla="*/ 1700 h 10000"/>
                <a:gd name="connsiteX188" fmla="*/ 9070 w 10000"/>
                <a:gd name="connsiteY188" fmla="*/ 1649 h 10000"/>
                <a:gd name="connsiteX189" fmla="*/ 9126 w 10000"/>
                <a:gd name="connsiteY189" fmla="*/ 1657 h 10000"/>
                <a:gd name="connsiteX190" fmla="*/ 9184 w 10000"/>
                <a:gd name="connsiteY190" fmla="*/ 1609 h 10000"/>
                <a:gd name="connsiteX191" fmla="*/ 9174 w 10000"/>
                <a:gd name="connsiteY191" fmla="*/ 1557 h 10000"/>
                <a:gd name="connsiteX192" fmla="*/ 9257 w 10000"/>
                <a:gd name="connsiteY192" fmla="*/ 1531 h 10000"/>
                <a:gd name="connsiteX193" fmla="*/ 9315 w 10000"/>
                <a:gd name="connsiteY193" fmla="*/ 1447 h 10000"/>
                <a:gd name="connsiteX194" fmla="*/ 9484 w 10000"/>
                <a:gd name="connsiteY194" fmla="*/ 1456 h 10000"/>
                <a:gd name="connsiteX195" fmla="*/ 9729 w 10000"/>
                <a:gd name="connsiteY195" fmla="*/ 1700 h 10000"/>
                <a:gd name="connsiteX196" fmla="*/ 9775 w 10000"/>
                <a:gd name="connsiteY196" fmla="*/ 1784 h 10000"/>
                <a:gd name="connsiteX197" fmla="*/ 9942 w 10000"/>
                <a:gd name="connsiteY197" fmla="*/ 1894 h 10000"/>
                <a:gd name="connsiteX198" fmla="*/ 10000 w 10000"/>
                <a:gd name="connsiteY198" fmla="*/ 1994 h 10000"/>
                <a:gd name="connsiteX199" fmla="*/ 9870 w 10000"/>
                <a:gd name="connsiteY199" fmla="*/ 2130 h 10000"/>
                <a:gd name="connsiteX200" fmla="*/ 9775 w 10000"/>
                <a:gd name="connsiteY200" fmla="*/ 2180 h 10000"/>
                <a:gd name="connsiteX201" fmla="*/ 9824 w 10000"/>
                <a:gd name="connsiteY201" fmla="*/ 2323 h 10000"/>
                <a:gd name="connsiteX202" fmla="*/ 9679 w 10000"/>
                <a:gd name="connsiteY202" fmla="*/ 2433 h 10000"/>
                <a:gd name="connsiteX203" fmla="*/ 9598 w 10000"/>
                <a:gd name="connsiteY203" fmla="*/ 2458 h 10000"/>
                <a:gd name="connsiteX204" fmla="*/ 9598 w 10000"/>
                <a:gd name="connsiteY204" fmla="*/ 2533 h 10000"/>
                <a:gd name="connsiteX205" fmla="*/ 9493 w 10000"/>
                <a:gd name="connsiteY205" fmla="*/ 2677 h 10000"/>
                <a:gd name="connsiteX206" fmla="*/ 9422 w 10000"/>
                <a:gd name="connsiteY206" fmla="*/ 2685 h 10000"/>
                <a:gd name="connsiteX207" fmla="*/ 9435 w 10000"/>
                <a:gd name="connsiteY207" fmla="*/ 2785 h 10000"/>
                <a:gd name="connsiteX208" fmla="*/ 9371 w 10000"/>
                <a:gd name="connsiteY208" fmla="*/ 2860 h 10000"/>
                <a:gd name="connsiteX209" fmla="*/ 9389 w 10000"/>
                <a:gd name="connsiteY209" fmla="*/ 3198 h 10000"/>
                <a:gd name="connsiteX210" fmla="*/ 9422 w 10000"/>
                <a:gd name="connsiteY210" fmla="*/ 3223 h 10000"/>
                <a:gd name="connsiteX211" fmla="*/ 9410 w 10000"/>
                <a:gd name="connsiteY211" fmla="*/ 3333 h 10000"/>
                <a:gd name="connsiteX212" fmla="*/ 9389 w 10000"/>
                <a:gd name="connsiteY212" fmla="*/ 3433 h 10000"/>
                <a:gd name="connsiteX213" fmla="*/ 9304 w 10000"/>
                <a:gd name="connsiteY213" fmla="*/ 3483 h 10000"/>
                <a:gd name="connsiteX214" fmla="*/ 9151 w 10000"/>
                <a:gd name="connsiteY214" fmla="*/ 3442 h 10000"/>
                <a:gd name="connsiteX215" fmla="*/ 9081 w 10000"/>
                <a:gd name="connsiteY215" fmla="*/ 3501 h 10000"/>
                <a:gd name="connsiteX216" fmla="*/ 9091 w 10000"/>
                <a:gd name="connsiteY216" fmla="*/ 3551 h 10000"/>
                <a:gd name="connsiteX217" fmla="*/ 9042 w 10000"/>
                <a:gd name="connsiteY217" fmla="*/ 3651 h 10000"/>
                <a:gd name="connsiteX218" fmla="*/ 8961 w 10000"/>
                <a:gd name="connsiteY218" fmla="*/ 3720 h 10000"/>
                <a:gd name="connsiteX219" fmla="*/ 8938 w 10000"/>
                <a:gd name="connsiteY219" fmla="*/ 3838 h 10000"/>
                <a:gd name="connsiteX220" fmla="*/ 8880 w 10000"/>
                <a:gd name="connsiteY220" fmla="*/ 3939 h 10000"/>
                <a:gd name="connsiteX221" fmla="*/ 8890 w 10000"/>
                <a:gd name="connsiteY221" fmla="*/ 4006 h 10000"/>
                <a:gd name="connsiteX222" fmla="*/ 8867 w 10000"/>
                <a:gd name="connsiteY222" fmla="*/ 4074 h 10000"/>
                <a:gd name="connsiteX223" fmla="*/ 8913 w 10000"/>
                <a:gd name="connsiteY223" fmla="*/ 4132 h 10000"/>
                <a:gd name="connsiteX224" fmla="*/ 8843 w 10000"/>
                <a:gd name="connsiteY224" fmla="*/ 4224 h 10000"/>
                <a:gd name="connsiteX225" fmla="*/ 8726 w 10000"/>
                <a:gd name="connsiteY225" fmla="*/ 4082 h 10000"/>
                <a:gd name="connsiteX226" fmla="*/ 8726 w 10000"/>
                <a:gd name="connsiteY226" fmla="*/ 3972 h 10000"/>
                <a:gd name="connsiteX227" fmla="*/ 8691 w 10000"/>
                <a:gd name="connsiteY227" fmla="*/ 3955 h 10000"/>
                <a:gd name="connsiteX228" fmla="*/ 8547 w 10000"/>
                <a:gd name="connsiteY228" fmla="*/ 4030 h 10000"/>
                <a:gd name="connsiteX229" fmla="*/ 8323 w 10000"/>
                <a:gd name="connsiteY229" fmla="*/ 4207 h 10000"/>
                <a:gd name="connsiteX230" fmla="*/ 8193 w 10000"/>
                <a:gd name="connsiteY230" fmla="*/ 4334 h 10000"/>
                <a:gd name="connsiteX231" fmla="*/ 7992 w 10000"/>
                <a:gd name="connsiteY231" fmla="*/ 4401 h 10000"/>
                <a:gd name="connsiteX232" fmla="*/ 7920 w 10000"/>
                <a:gd name="connsiteY232" fmla="*/ 4501 h 10000"/>
                <a:gd name="connsiteX233" fmla="*/ 7863 w 10000"/>
                <a:gd name="connsiteY233" fmla="*/ 4535 h 10000"/>
                <a:gd name="connsiteX234" fmla="*/ 7638 w 10000"/>
                <a:gd name="connsiteY234" fmla="*/ 4627 h 10000"/>
                <a:gd name="connsiteX235" fmla="*/ 7449 w 10000"/>
                <a:gd name="connsiteY235" fmla="*/ 4737 h 10000"/>
                <a:gd name="connsiteX236" fmla="*/ 7404 w 10000"/>
                <a:gd name="connsiteY236" fmla="*/ 4823 h 10000"/>
                <a:gd name="connsiteX237" fmla="*/ 7330 w 10000"/>
                <a:gd name="connsiteY237" fmla="*/ 4863 h 10000"/>
                <a:gd name="connsiteX238" fmla="*/ 7426 w 10000"/>
                <a:gd name="connsiteY238" fmla="*/ 4972 h 10000"/>
                <a:gd name="connsiteX239" fmla="*/ 7520 w 10000"/>
                <a:gd name="connsiteY239" fmla="*/ 5056 h 10000"/>
                <a:gd name="connsiteX240" fmla="*/ 7650 w 10000"/>
                <a:gd name="connsiteY240" fmla="*/ 5091 h 10000"/>
                <a:gd name="connsiteX241" fmla="*/ 7603 w 10000"/>
                <a:gd name="connsiteY241" fmla="*/ 5150 h 10000"/>
                <a:gd name="connsiteX242" fmla="*/ 7696 w 10000"/>
                <a:gd name="connsiteY242" fmla="*/ 5167 h 10000"/>
                <a:gd name="connsiteX243" fmla="*/ 7696 w 10000"/>
                <a:gd name="connsiteY243" fmla="*/ 5267 h 10000"/>
                <a:gd name="connsiteX244" fmla="*/ 7768 w 10000"/>
                <a:gd name="connsiteY244" fmla="*/ 5343 h 10000"/>
                <a:gd name="connsiteX245" fmla="*/ 7884 w 10000"/>
                <a:gd name="connsiteY245" fmla="*/ 5327 h 10000"/>
                <a:gd name="connsiteX246" fmla="*/ 7934 w 10000"/>
                <a:gd name="connsiteY246" fmla="*/ 5243 h 10000"/>
                <a:gd name="connsiteX247" fmla="*/ 8027 w 10000"/>
                <a:gd name="connsiteY247" fmla="*/ 5234 h 10000"/>
                <a:gd name="connsiteX248" fmla="*/ 8038 w 10000"/>
                <a:gd name="connsiteY248" fmla="*/ 5167 h 10000"/>
                <a:gd name="connsiteX249" fmla="*/ 8159 w 10000"/>
                <a:gd name="connsiteY249" fmla="*/ 5167 h 10000"/>
                <a:gd name="connsiteX250" fmla="*/ 8110 w 10000"/>
                <a:gd name="connsiteY250" fmla="*/ 5251 h 10000"/>
                <a:gd name="connsiteX251" fmla="*/ 8226 w 10000"/>
                <a:gd name="connsiteY251" fmla="*/ 5292 h 10000"/>
                <a:gd name="connsiteX252" fmla="*/ 8205 w 10000"/>
                <a:gd name="connsiteY252" fmla="*/ 5368 h 10000"/>
                <a:gd name="connsiteX253" fmla="*/ 8027 w 10000"/>
                <a:gd name="connsiteY253" fmla="*/ 5377 h 10000"/>
                <a:gd name="connsiteX254" fmla="*/ 7899 w 10000"/>
                <a:gd name="connsiteY254" fmla="*/ 5427 h 10000"/>
                <a:gd name="connsiteX255" fmla="*/ 7782 w 10000"/>
                <a:gd name="connsiteY255" fmla="*/ 5454 h 10000"/>
                <a:gd name="connsiteX256" fmla="*/ 7782 w 10000"/>
                <a:gd name="connsiteY256" fmla="*/ 5571 h 10000"/>
                <a:gd name="connsiteX257" fmla="*/ 7899 w 10000"/>
                <a:gd name="connsiteY257" fmla="*/ 5698 h 10000"/>
                <a:gd name="connsiteX258" fmla="*/ 7803 w 10000"/>
                <a:gd name="connsiteY258" fmla="*/ 5815 h 10000"/>
                <a:gd name="connsiteX259" fmla="*/ 7613 w 10000"/>
                <a:gd name="connsiteY259" fmla="*/ 5830 h 10000"/>
                <a:gd name="connsiteX260" fmla="*/ 7638 w 10000"/>
                <a:gd name="connsiteY260" fmla="*/ 5965 h 10000"/>
                <a:gd name="connsiteX261" fmla="*/ 7627 w 10000"/>
                <a:gd name="connsiteY261" fmla="*/ 6051 h 10000"/>
                <a:gd name="connsiteX262" fmla="*/ 7567 w 10000"/>
                <a:gd name="connsiteY262" fmla="*/ 6092 h 10000"/>
                <a:gd name="connsiteX263" fmla="*/ 7449 w 10000"/>
                <a:gd name="connsiteY263" fmla="*/ 6058 h 10000"/>
                <a:gd name="connsiteX264" fmla="*/ 7345 w 10000"/>
                <a:gd name="connsiteY264" fmla="*/ 5949 h 10000"/>
                <a:gd name="connsiteX265" fmla="*/ 7226 w 10000"/>
                <a:gd name="connsiteY265" fmla="*/ 6034 h 10000"/>
                <a:gd name="connsiteX266" fmla="*/ 7108 w 10000"/>
                <a:gd name="connsiteY266" fmla="*/ 5975 h 10000"/>
                <a:gd name="connsiteX267" fmla="*/ 7095 w 10000"/>
                <a:gd name="connsiteY267" fmla="*/ 5942 h 10000"/>
                <a:gd name="connsiteX268" fmla="*/ 6928 w 10000"/>
                <a:gd name="connsiteY268" fmla="*/ 5865 h 10000"/>
                <a:gd name="connsiteX269" fmla="*/ 6882 w 10000"/>
                <a:gd name="connsiteY269" fmla="*/ 5882 h 10000"/>
                <a:gd name="connsiteX270" fmla="*/ 6905 w 10000"/>
                <a:gd name="connsiteY270" fmla="*/ 5975 h 10000"/>
                <a:gd name="connsiteX271" fmla="*/ 6812 w 10000"/>
                <a:gd name="connsiteY271" fmla="*/ 6092 h 10000"/>
                <a:gd name="connsiteX272" fmla="*/ 6882 w 10000"/>
                <a:gd name="connsiteY272" fmla="*/ 6118 h 10000"/>
                <a:gd name="connsiteX273" fmla="*/ 7014 w 10000"/>
                <a:gd name="connsiteY273" fmla="*/ 6100 h 10000"/>
                <a:gd name="connsiteX274" fmla="*/ 7037 w 10000"/>
                <a:gd name="connsiteY274" fmla="*/ 6142 h 10000"/>
                <a:gd name="connsiteX275" fmla="*/ 7014 w 10000"/>
                <a:gd name="connsiteY275" fmla="*/ 6194 h 10000"/>
                <a:gd name="connsiteX276" fmla="*/ 7060 w 10000"/>
                <a:gd name="connsiteY276" fmla="*/ 6260 h 10000"/>
                <a:gd name="connsiteX277" fmla="*/ 7166 w 10000"/>
                <a:gd name="connsiteY277" fmla="*/ 6304 h 10000"/>
                <a:gd name="connsiteX278" fmla="*/ 7143 w 10000"/>
                <a:gd name="connsiteY278" fmla="*/ 6405 h 10000"/>
                <a:gd name="connsiteX279" fmla="*/ 7213 w 10000"/>
                <a:gd name="connsiteY279" fmla="*/ 6455 h 10000"/>
                <a:gd name="connsiteX280" fmla="*/ 7129 w 10000"/>
                <a:gd name="connsiteY280" fmla="*/ 6505 h 10000"/>
                <a:gd name="connsiteX281" fmla="*/ 7108 w 10000"/>
                <a:gd name="connsiteY281" fmla="*/ 6689 h 10000"/>
                <a:gd name="connsiteX282" fmla="*/ 7060 w 10000"/>
                <a:gd name="connsiteY282" fmla="*/ 6697 h 10000"/>
                <a:gd name="connsiteX283" fmla="*/ 7118 w 10000"/>
                <a:gd name="connsiteY283" fmla="*/ 6781 h 10000"/>
                <a:gd name="connsiteX284" fmla="*/ 7129 w 10000"/>
                <a:gd name="connsiteY284" fmla="*/ 6924 h 10000"/>
                <a:gd name="connsiteX285" fmla="*/ 7189 w 10000"/>
                <a:gd name="connsiteY285" fmla="*/ 6958 h 10000"/>
                <a:gd name="connsiteX286" fmla="*/ 7203 w 10000"/>
                <a:gd name="connsiteY286" fmla="*/ 7002 h 10000"/>
                <a:gd name="connsiteX287" fmla="*/ 7249 w 10000"/>
                <a:gd name="connsiteY287" fmla="*/ 7010 h 10000"/>
                <a:gd name="connsiteX288" fmla="*/ 7257 w 10000"/>
                <a:gd name="connsiteY288" fmla="*/ 7093 h 10000"/>
                <a:gd name="connsiteX289" fmla="*/ 7236 w 10000"/>
                <a:gd name="connsiteY289" fmla="*/ 7153 h 10000"/>
                <a:gd name="connsiteX290" fmla="*/ 7358 w 10000"/>
                <a:gd name="connsiteY290" fmla="*/ 7187 h 10000"/>
                <a:gd name="connsiteX291" fmla="*/ 7532 w 10000"/>
                <a:gd name="connsiteY291" fmla="*/ 7117 h 10000"/>
                <a:gd name="connsiteX292" fmla="*/ 7791 w 10000"/>
                <a:gd name="connsiteY292" fmla="*/ 6984 h 10000"/>
                <a:gd name="connsiteX293" fmla="*/ 7863 w 10000"/>
                <a:gd name="connsiteY293" fmla="*/ 6984 h 10000"/>
                <a:gd name="connsiteX294" fmla="*/ 7863 w 10000"/>
                <a:gd name="connsiteY294" fmla="*/ 7085 h 10000"/>
                <a:gd name="connsiteX295" fmla="*/ 7911 w 10000"/>
                <a:gd name="connsiteY295" fmla="*/ 7101 h 10000"/>
                <a:gd name="connsiteX296" fmla="*/ 7992 w 10000"/>
                <a:gd name="connsiteY296" fmla="*/ 7220 h 10000"/>
                <a:gd name="connsiteX297" fmla="*/ 8050 w 10000"/>
                <a:gd name="connsiteY297" fmla="*/ 7229 h 10000"/>
                <a:gd name="connsiteX298" fmla="*/ 8015 w 10000"/>
                <a:gd name="connsiteY298" fmla="*/ 7296 h 10000"/>
                <a:gd name="connsiteX299" fmla="*/ 8110 w 10000"/>
                <a:gd name="connsiteY299" fmla="*/ 7447 h 10000"/>
                <a:gd name="connsiteX300" fmla="*/ 8110 w 10000"/>
                <a:gd name="connsiteY300" fmla="*/ 7522 h 10000"/>
                <a:gd name="connsiteX301" fmla="*/ 8159 w 10000"/>
                <a:gd name="connsiteY301" fmla="*/ 7608 h 10000"/>
                <a:gd name="connsiteX302" fmla="*/ 8085 w 10000"/>
                <a:gd name="connsiteY302" fmla="*/ 7674 h 10000"/>
                <a:gd name="connsiteX303" fmla="*/ 8004 w 10000"/>
                <a:gd name="connsiteY303" fmla="*/ 7666 h 10000"/>
                <a:gd name="connsiteX304" fmla="*/ 8004 w 10000"/>
                <a:gd name="connsiteY304" fmla="*/ 7709 h 10000"/>
                <a:gd name="connsiteX305" fmla="*/ 8085 w 10000"/>
                <a:gd name="connsiteY305" fmla="*/ 7758 h 10000"/>
                <a:gd name="connsiteX306" fmla="*/ 8122 w 10000"/>
                <a:gd name="connsiteY306" fmla="*/ 7725 h 10000"/>
                <a:gd name="connsiteX307" fmla="*/ 8193 w 10000"/>
                <a:gd name="connsiteY307" fmla="*/ 7800 h 10000"/>
                <a:gd name="connsiteX308" fmla="*/ 8277 w 10000"/>
                <a:gd name="connsiteY308" fmla="*/ 7800 h 10000"/>
                <a:gd name="connsiteX309" fmla="*/ 8226 w 10000"/>
                <a:gd name="connsiteY309" fmla="*/ 8012 h 10000"/>
                <a:gd name="connsiteX310" fmla="*/ 8193 w 10000"/>
                <a:gd name="connsiteY310" fmla="*/ 8054 h 10000"/>
                <a:gd name="connsiteX311" fmla="*/ 8085 w 10000"/>
                <a:gd name="connsiteY311" fmla="*/ 8037 h 10000"/>
                <a:gd name="connsiteX312" fmla="*/ 7957 w 10000"/>
                <a:gd name="connsiteY312" fmla="*/ 8062 h 10000"/>
                <a:gd name="connsiteX313" fmla="*/ 7911 w 10000"/>
                <a:gd name="connsiteY313" fmla="*/ 8112 h 10000"/>
                <a:gd name="connsiteX314" fmla="*/ 7899 w 10000"/>
                <a:gd name="connsiteY314" fmla="*/ 8163 h 10000"/>
                <a:gd name="connsiteX315" fmla="*/ 7818 w 10000"/>
                <a:gd name="connsiteY315" fmla="*/ 8220 h 10000"/>
                <a:gd name="connsiteX316" fmla="*/ 7687 w 10000"/>
                <a:gd name="connsiteY316" fmla="*/ 8230 h 10000"/>
                <a:gd name="connsiteX317" fmla="*/ 7661 w 10000"/>
                <a:gd name="connsiteY317" fmla="*/ 8255 h 10000"/>
                <a:gd name="connsiteX318" fmla="*/ 7578 w 10000"/>
                <a:gd name="connsiteY318" fmla="*/ 8212 h 10000"/>
                <a:gd name="connsiteX319" fmla="*/ 7499 w 10000"/>
                <a:gd name="connsiteY319" fmla="*/ 8220 h 10000"/>
                <a:gd name="connsiteX320" fmla="*/ 7449 w 10000"/>
                <a:gd name="connsiteY320" fmla="*/ 8188 h 10000"/>
                <a:gd name="connsiteX321" fmla="*/ 7345 w 10000"/>
                <a:gd name="connsiteY321" fmla="*/ 8171 h 10000"/>
                <a:gd name="connsiteX322" fmla="*/ 7368 w 10000"/>
                <a:gd name="connsiteY322" fmla="*/ 8230 h 10000"/>
                <a:gd name="connsiteX323" fmla="*/ 7319 w 10000"/>
                <a:gd name="connsiteY323" fmla="*/ 8289 h 10000"/>
                <a:gd name="connsiteX324" fmla="*/ 7143 w 10000"/>
                <a:gd name="connsiteY324" fmla="*/ 8281 h 10000"/>
                <a:gd name="connsiteX325" fmla="*/ 7085 w 10000"/>
                <a:gd name="connsiteY325" fmla="*/ 8255 h 10000"/>
                <a:gd name="connsiteX326" fmla="*/ 6990 w 10000"/>
                <a:gd name="connsiteY326" fmla="*/ 8281 h 10000"/>
                <a:gd name="connsiteX327" fmla="*/ 6977 w 10000"/>
                <a:gd name="connsiteY327" fmla="*/ 8364 h 10000"/>
                <a:gd name="connsiteX328" fmla="*/ 6799 w 10000"/>
                <a:gd name="connsiteY328" fmla="*/ 8458 h 10000"/>
                <a:gd name="connsiteX329" fmla="*/ 6741 w 10000"/>
                <a:gd name="connsiteY329" fmla="*/ 8407 h 10000"/>
                <a:gd name="connsiteX330" fmla="*/ 6613 w 10000"/>
                <a:gd name="connsiteY330" fmla="*/ 8431 h 10000"/>
                <a:gd name="connsiteX331" fmla="*/ 6530 w 10000"/>
                <a:gd name="connsiteY331" fmla="*/ 8458 h 10000"/>
                <a:gd name="connsiteX332" fmla="*/ 6518 w 10000"/>
                <a:gd name="connsiteY332" fmla="*/ 8498 h 10000"/>
                <a:gd name="connsiteX333" fmla="*/ 6336 w 10000"/>
                <a:gd name="connsiteY333" fmla="*/ 8591 h 10000"/>
                <a:gd name="connsiteX334" fmla="*/ 6236 w 10000"/>
                <a:gd name="connsiteY334" fmla="*/ 8574 h 10000"/>
                <a:gd name="connsiteX335" fmla="*/ 6128 w 10000"/>
                <a:gd name="connsiteY335" fmla="*/ 8607 h 10000"/>
                <a:gd name="connsiteX336" fmla="*/ 6045 w 10000"/>
                <a:gd name="connsiteY336" fmla="*/ 8660 h 10000"/>
                <a:gd name="connsiteX337" fmla="*/ 5927 w 10000"/>
                <a:gd name="connsiteY337" fmla="*/ 8693 h 10000"/>
                <a:gd name="connsiteX338" fmla="*/ 5936 w 10000"/>
                <a:gd name="connsiteY338" fmla="*/ 8742 h 10000"/>
                <a:gd name="connsiteX339" fmla="*/ 5834 w 10000"/>
                <a:gd name="connsiteY339" fmla="*/ 8776 h 10000"/>
                <a:gd name="connsiteX340" fmla="*/ 5677 w 10000"/>
                <a:gd name="connsiteY340" fmla="*/ 8920 h 10000"/>
                <a:gd name="connsiteX341" fmla="*/ 5656 w 10000"/>
                <a:gd name="connsiteY341" fmla="*/ 8980 h 10000"/>
                <a:gd name="connsiteX342" fmla="*/ 5607 w 10000"/>
                <a:gd name="connsiteY342" fmla="*/ 8962 h 10000"/>
                <a:gd name="connsiteX343" fmla="*/ 5631 w 10000"/>
                <a:gd name="connsiteY343" fmla="*/ 8920 h 10000"/>
                <a:gd name="connsiteX344" fmla="*/ 5478 w 10000"/>
                <a:gd name="connsiteY344" fmla="*/ 8702 h 10000"/>
                <a:gd name="connsiteX345" fmla="*/ 5478 w 10000"/>
                <a:gd name="connsiteY345" fmla="*/ 8616 h 10000"/>
                <a:gd name="connsiteX346" fmla="*/ 5410 w 10000"/>
                <a:gd name="connsiteY346" fmla="*/ 8616 h 10000"/>
                <a:gd name="connsiteX347" fmla="*/ 5191 w 10000"/>
                <a:gd name="connsiteY347" fmla="*/ 8533 h 10000"/>
                <a:gd name="connsiteX348" fmla="*/ 5066 w 10000"/>
                <a:gd name="connsiteY348" fmla="*/ 8574 h 10000"/>
                <a:gd name="connsiteX349" fmla="*/ 5029 w 10000"/>
                <a:gd name="connsiteY349" fmla="*/ 8625 h 10000"/>
                <a:gd name="connsiteX350" fmla="*/ 5122 w 10000"/>
                <a:gd name="connsiteY350" fmla="*/ 8684 h 10000"/>
                <a:gd name="connsiteX351" fmla="*/ 5145 w 10000"/>
                <a:gd name="connsiteY351" fmla="*/ 8734 h 10000"/>
                <a:gd name="connsiteX352" fmla="*/ 5087 w 10000"/>
                <a:gd name="connsiteY352" fmla="*/ 8785 h 10000"/>
                <a:gd name="connsiteX353" fmla="*/ 5100 w 10000"/>
                <a:gd name="connsiteY353" fmla="*/ 8826 h 10000"/>
                <a:gd name="connsiteX354" fmla="*/ 5077 w 10000"/>
                <a:gd name="connsiteY354" fmla="*/ 8912 h 10000"/>
                <a:gd name="connsiteX355" fmla="*/ 5087 w 10000"/>
                <a:gd name="connsiteY355" fmla="*/ 8996 h 10000"/>
                <a:gd name="connsiteX356" fmla="*/ 5159 w 10000"/>
                <a:gd name="connsiteY356" fmla="*/ 9130 h 10000"/>
                <a:gd name="connsiteX357" fmla="*/ 5087 w 10000"/>
                <a:gd name="connsiteY357" fmla="*/ 9179 h 10000"/>
                <a:gd name="connsiteX358" fmla="*/ 5100 w 10000"/>
                <a:gd name="connsiteY358" fmla="*/ 9224 h 10000"/>
                <a:gd name="connsiteX359" fmla="*/ 5040 w 10000"/>
                <a:gd name="connsiteY359" fmla="*/ 9240 h 10000"/>
                <a:gd name="connsiteX360" fmla="*/ 5006 w 10000"/>
                <a:gd name="connsiteY360" fmla="*/ 9265 h 10000"/>
                <a:gd name="connsiteX361" fmla="*/ 4779 w 10000"/>
                <a:gd name="connsiteY361" fmla="*/ 9248 h 10000"/>
                <a:gd name="connsiteX362" fmla="*/ 4745 w 10000"/>
                <a:gd name="connsiteY362" fmla="*/ 9197 h 10000"/>
                <a:gd name="connsiteX363" fmla="*/ 4673 w 10000"/>
                <a:gd name="connsiteY363" fmla="*/ 9232 h 10000"/>
                <a:gd name="connsiteX364" fmla="*/ 4522 w 10000"/>
                <a:gd name="connsiteY364" fmla="*/ 9214 h 10000"/>
                <a:gd name="connsiteX365" fmla="*/ 4416 w 10000"/>
                <a:gd name="connsiteY365" fmla="*/ 9240 h 10000"/>
                <a:gd name="connsiteX366" fmla="*/ 4354 w 10000"/>
                <a:gd name="connsiteY366" fmla="*/ 9062 h 10000"/>
                <a:gd name="connsiteX367" fmla="*/ 4295 w 10000"/>
                <a:gd name="connsiteY367" fmla="*/ 9055 h 10000"/>
                <a:gd name="connsiteX368" fmla="*/ 4224 w 10000"/>
                <a:gd name="connsiteY368" fmla="*/ 8945 h 10000"/>
                <a:gd name="connsiteX369" fmla="*/ 4263 w 10000"/>
                <a:gd name="connsiteY369" fmla="*/ 8895 h 10000"/>
                <a:gd name="connsiteX370" fmla="*/ 4344 w 10000"/>
                <a:gd name="connsiteY370" fmla="*/ 8920 h 10000"/>
                <a:gd name="connsiteX371" fmla="*/ 4381 w 10000"/>
                <a:gd name="connsiteY371" fmla="*/ 8860 h 10000"/>
                <a:gd name="connsiteX372" fmla="*/ 4323 w 10000"/>
                <a:gd name="connsiteY372" fmla="*/ 8818 h 10000"/>
                <a:gd name="connsiteX373" fmla="*/ 4354 w 10000"/>
                <a:gd name="connsiteY373" fmla="*/ 8776 h 10000"/>
                <a:gd name="connsiteX374" fmla="*/ 4203 w 10000"/>
                <a:gd name="connsiteY374" fmla="*/ 8693 h 10000"/>
                <a:gd name="connsiteX375" fmla="*/ 4213 w 10000"/>
                <a:gd name="connsiteY375" fmla="*/ 8650 h 10000"/>
                <a:gd name="connsiteX376" fmla="*/ 4120 w 10000"/>
                <a:gd name="connsiteY376" fmla="*/ 8607 h 10000"/>
                <a:gd name="connsiteX377" fmla="*/ 4178 w 10000"/>
                <a:gd name="connsiteY377" fmla="*/ 8559 h 10000"/>
                <a:gd name="connsiteX378" fmla="*/ 4154 w 10000"/>
                <a:gd name="connsiteY378" fmla="*/ 8498 h 10000"/>
                <a:gd name="connsiteX379" fmla="*/ 4048 w 10000"/>
                <a:gd name="connsiteY379" fmla="*/ 8407 h 10000"/>
                <a:gd name="connsiteX380" fmla="*/ 3979 w 10000"/>
                <a:gd name="connsiteY380" fmla="*/ 8329 h 10000"/>
                <a:gd name="connsiteX381" fmla="*/ 3837 w 10000"/>
                <a:gd name="connsiteY381" fmla="*/ 8364 h 10000"/>
                <a:gd name="connsiteX382" fmla="*/ 3756 w 10000"/>
                <a:gd name="connsiteY382" fmla="*/ 8356 h 10000"/>
                <a:gd name="connsiteX383" fmla="*/ 3708 w 10000"/>
                <a:gd name="connsiteY383" fmla="*/ 8431 h 10000"/>
                <a:gd name="connsiteX384" fmla="*/ 3544 w 10000"/>
                <a:gd name="connsiteY384" fmla="*/ 8440 h 10000"/>
                <a:gd name="connsiteX385" fmla="*/ 3482 w 10000"/>
                <a:gd name="connsiteY385" fmla="*/ 8431 h 10000"/>
                <a:gd name="connsiteX386" fmla="*/ 3561 w 10000"/>
                <a:gd name="connsiteY386" fmla="*/ 7986 h 10000"/>
                <a:gd name="connsiteX387" fmla="*/ 3573 w 10000"/>
                <a:gd name="connsiteY387"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758 w 10000"/>
                <a:gd name="connsiteY62" fmla="*/ 5300 h 10000"/>
                <a:gd name="connsiteX63" fmla="*/ 4438 w 10000"/>
                <a:gd name="connsiteY63" fmla="*/ 5883 h 10000"/>
                <a:gd name="connsiteX64" fmla="*/ 3897 w 10000"/>
                <a:gd name="connsiteY64" fmla="*/ 5893 h 10000"/>
                <a:gd name="connsiteX65" fmla="*/ 2294 w 10000"/>
                <a:gd name="connsiteY65" fmla="*/ 7765 h 10000"/>
                <a:gd name="connsiteX66" fmla="*/ 3573 w 10000"/>
                <a:gd name="connsiteY66" fmla="*/ 7978 h 10000"/>
                <a:gd name="connsiteX67" fmla="*/ 5536 w 10000"/>
                <a:gd name="connsiteY67" fmla="*/ 5351 h 10000"/>
                <a:gd name="connsiteX68" fmla="*/ 5536 w 10000"/>
                <a:gd name="connsiteY68" fmla="*/ 5209 h 10000"/>
                <a:gd name="connsiteX69" fmla="*/ 5492 w 10000"/>
                <a:gd name="connsiteY69" fmla="*/ 5192 h 10000"/>
                <a:gd name="connsiteX70" fmla="*/ 5455 w 10000"/>
                <a:gd name="connsiteY70" fmla="*/ 5091 h 10000"/>
                <a:gd name="connsiteX71" fmla="*/ 5385 w 10000"/>
                <a:gd name="connsiteY71" fmla="*/ 4990 h 10000"/>
                <a:gd name="connsiteX72" fmla="*/ 5276 w 10000"/>
                <a:gd name="connsiteY72" fmla="*/ 4948 h 10000"/>
                <a:gd name="connsiteX73" fmla="*/ 5263 w 10000"/>
                <a:gd name="connsiteY73" fmla="*/ 4899 h 10000"/>
                <a:gd name="connsiteX74" fmla="*/ 5112 w 10000"/>
                <a:gd name="connsiteY74" fmla="*/ 4806 h 10000"/>
                <a:gd name="connsiteX75" fmla="*/ 5122 w 10000"/>
                <a:gd name="connsiteY75" fmla="*/ 4770 h 10000"/>
                <a:gd name="connsiteX76" fmla="*/ 4971 w 10000"/>
                <a:gd name="connsiteY76" fmla="*/ 4722 h 10000"/>
                <a:gd name="connsiteX77" fmla="*/ 4957 w 10000"/>
                <a:gd name="connsiteY77" fmla="*/ 4627 h 10000"/>
                <a:gd name="connsiteX78" fmla="*/ 4700 w 10000"/>
                <a:gd name="connsiteY78" fmla="*/ 4544 h 10000"/>
                <a:gd name="connsiteX79" fmla="*/ 4555 w 10000"/>
                <a:gd name="connsiteY79" fmla="*/ 4368 h 10000"/>
                <a:gd name="connsiteX80" fmla="*/ 4344 w 10000"/>
                <a:gd name="connsiteY80" fmla="*/ 4360 h 10000"/>
                <a:gd name="connsiteX81" fmla="*/ 4272 w 10000"/>
                <a:gd name="connsiteY81" fmla="*/ 4325 h 10000"/>
                <a:gd name="connsiteX82" fmla="*/ 4169 w 10000"/>
                <a:gd name="connsiteY82" fmla="*/ 4350 h 10000"/>
                <a:gd name="connsiteX83" fmla="*/ 4002 w 10000"/>
                <a:gd name="connsiteY83" fmla="*/ 4350 h 10000"/>
                <a:gd name="connsiteX84" fmla="*/ 3764 w 10000"/>
                <a:gd name="connsiteY84" fmla="*/ 4552 h 10000"/>
                <a:gd name="connsiteX85" fmla="*/ 3685 w 10000"/>
                <a:gd name="connsiteY85" fmla="*/ 4646 h 10000"/>
                <a:gd name="connsiteX86" fmla="*/ 3472 w 10000"/>
                <a:gd name="connsiteY86" fmla="*/ 4501 h 10000"/>
                <a:gd name="connsiteX87" fmla="*/ 3319 w 10000"/>
                <a:gd name="connsiteY87" fmla="*/ 4442 h 10000"/>
                <a:gd name="connsiteX88" fmla="*/ 3164 w 10000"/>
                <a:gd name="connsiteY88" fmla="*/ 4450 h 10000"/>
                <a:gd name="connsiteX89" fmla="*/ 3010 w 10000"/>
                <a:gd name="connsiteY89" fmla="*/ 4492 h 10000"/>
                <a:gd name="connsiteX90" fmla="*/ 2882 w 10000"/>
                <a:gd name="connsiteY90" fmla="*/ 4460 h 10000"/>
                <a:gd name="connsiteX91" fmla="*/ 2762 w 10000"/>
                <a:gd name="connsiteY91" fmla="*/ 4509 h 10000"/>
                <a:gd name="connsiteX92" fmla="*/ 2646 w 10000"/>
                <a:gd name="connsiteY92" fmla="*/ 4610 h 10000"/>
                <a:gd name="connsiteX93" fmla="*/ 2373 w 10000"/>
                <a:gd name="connsiteY93" fmla="*/ 4426 h 10000"/>
                <a:gd name="connsiteX94" fmla="*/ 2338 w 10000"/>
                <a:gd name="connsiteY94" fmla="*/ 4239 h 10000"/>
                <a:gd name="connsiteX95" fmla="*/ 2551 w 10000"/>
                <a:gd name="connsiteY95" fmla="*/ 4165 h 10000"/>
                <a:gd name="connsiteX96" fmla="*/ 2538 w 10000"/>
                <a:gd name="connsiteY96" fmla="*/ 3963 h 10000"/>
                <a:gd name="connsiteX97" fmla="*/ 2739 w 10000"/>
                <a:gd name="connsiteY97" fmla="*/ 3728 h 10000"/>
                <a:gd name="connsiteX98" fmla="*/ 2718 w 10000"/>
                <a:gd name="connsiteY98" fmla="*/ 3685 h 10000"/>
                <a:gd name="connsiteX99" fmla="*/ 3199 w 10000"/>
                <a:gd name="connsiteY99" fmla="*/ 2912 h 10000"/>
                <a:gd name="connsiteX100" fmla="*/ 3460 w 10000"/>
                <a:gd name="connsiteY100" fmla="*/ 3030 h 10000"/>
                <a:gd name="connsiteX101" fmla="*/ 3613 w 10000"/>
                <a:gd name="connsiteY101" fmla="*/ 3080 h 10000"/>
                <a:gd name="connsiteX102" fmla="*/ 3764 w 10000"/>
                <a:gd name="connsiteY102" fmla="*/ 3080 h 10000"/>
                <a:gd name="connsiteX103" fmla="*/ 4002 w 10000"/>
                <a:gd name="connsiteY103" fmla="*/ 3174 h 10000"/>
                <a:gd name="connsiteX104" fmla="*/ 4037 w 10000"/>
                <a:gd name="connsiteY104" fmla="*/ 3113 h 10000"/>
                <a:gd name="connsiteX105" fmla="*/ 4192 w 10000"/>
                <a:gd name="connsiteY105" fmla="*/ 3097 h 10000"/>
                <a:gd name="connsiteX106" fmla="*/ 4323 w 10000"/>
                <a:gd name="connsiteY106" fmla="*/ 2997 h 10000"/>
                <a:gd name="connsiteX107" fmla="*/ 4485 w 10000"/>
                <a:gd name="connsiteY107" fmla="*/ 2920 h 10000"/>
                <a:gd name="connsiteX108" fmla="*/ 4555 w 10000"/>
                <a:gd name="connsiteY108" fmla="*/ 2843 h 10000"/>
                <a:gd name="connsiteX109" fmla="*/ 4804 w 10000"/>
                <a:gd name="connsiteY109" fmla="*/ 2793 h 10000"/>
                <a:gd name="connsiteX110" fmla="*/ 4936 w 10000"/>
                <a:gd name="connsiteY110" fmla="*/ 2800 h 10000"/>
                <a:gd name="connsiteX111" fmla="*/ 5040 w 10000"/>
                <a:gd name="connsiteY111" fmla="*/ 2726 h 10000"/>
                <a:gd name="connsiteX112" fmla="*/ 5122 w 10000"/>
                <a:gd name="connsiteY112" fmla="*/ 2624 h 10000"/>
                <a:gd name="connsiteX113" fmla="*/ 5087 w 10000"/>
                <a:gd name="connsiteY113" fmla="*/ 2608 h 10000"/>
                <a:gd name="connsiteX114" fmla="*/ 5122 w 10000"/>
                <a:gd name="connsiteY114" fmla="*/ 2499 h 10000"/>
                <a:gd name="connsiteX115" fmla="*/ 4982 w 10000"/>
                <a:gd name="connsiteY115" fmla="*/ 2499 h 10000"/>
                <a:gd name="connsiteX116" fmla="*/ 5050 w 10000"/>
                <a:gd name="connsiteY116" fmla="*/ 2407 h 10000"/>
                <a:gd name="connsiteX117" fmla="*/ 5066 w 10000"/>
                <a:gd name="connsiteY117" fmla="*/ 2297 h 10000"/>
                <a:gd name="connsiteX118" fmla="*/ 5122 w 10000"/>
                <a:gd name="connsiteY118" fmla="*/ 2271 h 10000"/>
                <a:gd name="connsiteX119" fmla="*/ 5228 w 10000"/>
                <a:gd name="connsiteY119" fmla="*/ 2163 h 10000"/>
                <a:gd name="connsiteX120" fmla="*/ 5216 w 10000"/>
                <a:gd name="connsiteY120" fmla="*/ 2078 h 10000"/>
                <a:gd name="connsiteX121" fmla="*/ 5304 w 10000"/>
                <a:gd name="connsiteY121" fmla="*/ 1984 h 10000"/>
                <a:gd name="connsiteX122" fmla="*/ 5397 w 10000"/>
                <a:gd name="connsiteY122" fmla="*/ 1927 h 10000"/>
                <a:gd name="connsiteX123" fmla="*/ 5432 w 10000"/>
                <a:gd name="connsiteY123" fmla="*/ 1827 h 10000"/>
                <a:gd name="connsiteX124" fmla="*/ 5420 w 10000"/>
                <a:gd name="connsiteY124" fmla="*/ 1793 h 10000"/>
                <a:gd name="connsiteX125" fmla="*/ 5503 w 10000"/>
                <a:gd name="connsiteY125" fmla="*/ 1725 h 10000"/>
                <a:gd name="connsiteX126" fmla="*/ 5621 w 10000"/>
                <a:gd name="connsiteY126" fmla="*/ 1523 h 10000"/>
                <a:gd name="connsiteX127" fmla="*/ 5656 w 10000"/>
                <a:gd name="connsiteY127" fmla="*/ 1405 h 10000"/>
                <a:gd name="connsiteX128" fmla="*/ 5716 w 10000"/>
                <a:gd name="connsiteY128" fmla="*/ 1413 h 10000"/>
                <a:gd name="connsiteX129" fmla="*/ 5878 w 10000"/>
                <a:gd name="connsiteY129" fmla="*/ 1280 h 10000"/>
                <a:gd name="connsiteX130" fmla="*/ 6067 w 10000"/>
                <a:gd name="connsiteY130" fmla="*/ 1202 h 10000"/>
                <a:gd name="connsiteX131" fmla="*/ 6089 w 10000"/>
                <a:gd name="connsiteY131" fmla="*/ 1111 h 10000"/>
                <a:gd name="connsiteX132" fmla="*/ 6163 w 10000"/>
                <a:gd name="connsiteY132" fmla="*/ 1011 h 10000"/>
                <a:gd name="connsiteX133" fmla="*/ 6139 w 10000"/>
                <a:gd name="connsiteY133" fmla="*/ 933 h 10000"/>
                <a:gd name="connsiteX134" fmla="*/ 6045 w 10000"/>
                <a:gd name="connsiteY134" fmla="*/ 867 h 10000"/>
                <a:gd name="connsiteX135" fmla="*/ 6089 w 10000"/>
                <a:gd name="connsiteY135" fmla="*/ 782 h 10000"/>
                <a:gd name="connsiteX136" fmla="*/ 6089 w 10000"/>
                <a:gd name="connsiteY136" fmla="*/ 680 h 10000"/>
                <a:gd name="connsiteX137" fmla="*/ 5915 w 10000"/>
                <a:gd name="connsiteY137" fmla="*/ 598 h 10000"/>
                <a:gd name="connsiteX138" fmla="*/ 5739 w 10000"/>
                <a:gd name="connsiteY138" fmla="*/ 646 h 10000"/>
                <a:gd name="connsiteX139" fmla="*/ 5656 w 10000"/>
                <a:gd name="connsiteY139" fmla="*/ 646 h 10000"/>
                <a:gd name="connsiteX140" fmla="*/ 5621 w 10000"/>
                <a:gd name="connsiteY140" fmla="*/ 589 h 10000"/>
                <a:gd name="connsiteX141" fmla="*/ 5621 w 10000"/>
                <a:gd name="connsiteY141" fmla="*/ 481 h 10000"/>
                <a:gd name="connsiteX142" fmla="*/ 5845 w 10000"/>
                <a:gd name="connsiteY142" fmla="*/ 368 h 10000"/>
                <a:gd name="connsiteX143" fmla="*/ 5915 w 10000"/>
                <a:gd name="connsiteY143" fmla="*/ 278 h 10000"/>
                <a:gd name="connsiteX144" fmla="*/ 6056 w 10000"/>
                <a:gd name="connsiteY144" fmla="*/ 202 h 10000"/>
                <a:gd name="connsiteX145" fmla="*/ 6186 w 10000"/>
                <a:gd name="connsiteY145" fmla="*/ 60 h 10000"/>
                <a:gd name="connsiteX146" fmla="*/ 6280 w 10000"/>
                <a:gd name="connsiteY146" fmla="*/ 33 h 10000"/>
                <a:gd name="connsiteX147" fmla="*/ 6410 w 10000"/>
                <a:gd name="connsiteY147" fmla="*/ 49 h 10000"/>
                <a:gd name="connsiteX148" fmla="*/ 6683 w 10000"/>
                <a:gd name="connsiteY148" fmla="*/ 0 h 10000"/>
                <a:gd name="connsiteX149" fmla="*/ 6812 w 10000"/>
                <a:gd name="connsiteY149" fmla="*/ 83 h 10000"/>
                <a:gd name="connsiteX150" fmla="*/ 6799 w 10000"/>
                <a:gd name="connsiteY150" fmla="*/ 144 h 10000"/>
                <a:gd name="connsiteX151" fmla="*/ 6861 w 10000"/>
                <a:gd name="connsiteY151" fmla="*/ 170 h 10000"/>
                <a:gd name="connsiteX152" fmla="*/ 6905 w 10000"/>
                <a:gd name="connsiteY152" fmla="*/ 227 h 10000"/>
                <a:gd name="connsiteX153" fmla="*/ 6835 w 10000"/>
                <a:gd name="connsiteY153" fmla="*/ 293 h 10000"/>
                <a:gd name="connsiteX154" fmla="*/ 6741 w 10000"/>
                <a:gd name="connsiteY154" fmla="*/ 447 h 10000"/>
                <a:gd name="connsiteX155" fmla="*/ 6590 w 10000"/>
                <a:gd name="connsiteY155" fmla="*/ 564 h 10000"/>
                <a:gd name="connsiteX156" fmla="*/ 6447 w 10000"/>
                <a:gd name="connsiteY156" fmla="*/ 631 h 10000"/>
                <a:gd name="connsiteX157" fmla="*/ 6555 w 10000"/>
                <a:gd name="connsiteY157" fmla="*/ 657 h 10000"/>
                <a:gd name="connsiteX158" fmla="*/ 6694 w 10000"/>
                <a:gd name="connsiteY158" fmla="*/ 759 h 10000"/>
                <a:gd name="connsiteX159" fmla="*/ 6789 w 10000"/>
                <a:gd name="connsiteY159" fmla="*/ 767 h 10000"/>
                <a:gd name="connsiteX160" fmla="*/ 6835 w 10000"/>
                <a:gd name="connsiteY160" fmla="*/ 875 h 10000"/>
                <a:gd name="connsiteX161" fmla="*/ 6928 w 10000"/>
                <a:gd name="connsiteY161" fmla="*/ 899 h 10000"/>
                <a:gd name="connsiteX162" fmla="*/ 7002 w 10000"/>
                <a:gd name="connsiteY162" fmla="*/ 890 h 10000"/>
                <a:gd name="connsiteX163" fmla="*/ 7143 w 10000"/>
                <a:gd name="connsiteY163" fmla="*/ 725 h 10000"/>
                <a:gd name="connsiteX164" fmla="*/ 7273 w 10000"/>
                <a:gd name="connsiteY164" fmla="*/ 742 h 10000"/>
                <a:gd name="connsiteX165" fmla="*/ 7294 w 10000"/>
                <a:gd name="connsiteY165" fmla="*/ 790 h 10000"/>
                <a:gd name="connsiteX166" fmla="*/ 7389 w 10000"/>
                <a:gd name="connsiteY166" fmla="*/ 850 h 10000"/>
                <a:gd name="connsiteX167" fmla="*/ 7389 w 10000"/>
                <a:gd name="connsiteY167" fmla="*/ 890 h 10000"/>
                <a:gd name="connsiteX168" fmla="*/ 7472 w 10000"/>
                <a:gd name="connsiteY168" fmla="*/ 917 h 10000"/>
                <a:gd name="connsiteX169" fmla="*/ 7590 w 10000"/>
                <a:gd name="connsiteY169" fmla="*/ 917 h 10000"/>
                <a:gd name="connsiteX170" fmla="*/ 7603 w 10000"/>
                <a:gd name="connsiteY170" fmla="*/ 993 h 10000"/>
                <a:gd name="connsiteX171" fmla="*/ 7499 w 10000"/>
                <a:gd name="connsiteY171" fmla="*/ 1028 h 10000"/>
                <a:gd name="connsiteX172" fmla="*/ 7590 w 10000"/>
                <a:gd name="connsiteY172" fmla="*/ 1356 h 10000"/>
                <a:gd name="connsiteX173" fmla="*/ 7687 w 10000"/>
                <a:gd name="connsiteY173" fmla="*/ 1505 h 10000"/>
                <a:gd name="connsiteX174" fmla="*/ 7661 w 10000"/>
                <a:gd name="connsiteY174" fmla="*/ 1575 h 10000"/>
                <a:gd name="connsiteX175" fmla="*/ 7744 w 10000"/>
                <a:gd name="connsiteY175" fmla="*/ 1649 h 10000"/>
                <a:gd name="connsiteX176" fmla="*/ 7758 w 10000"/>
                <a:gd name="connsiteY176" fmla="*/ 1700 h 10000"/>
                <a:gd name="connsiteX177" fmla="*/ 7980 w 10000"/>
                <a:gd name="connsiteY177" fmla="*/ 1757 h 10000"/>
                <a:gd name="connsiteX178" fmla="*/ 8254 w 10000"/>
                <a:gd name="connsiteY178" fmla="*/ 1708 h 10000"/>
                <a:gd name="connsiteX179" fmla="*/ 8286 w 10000"/>
                <a:gd name="connsiteY179" fmla="*/ 1641 h 10000"/>
                <a:gd name="connsiteX180" fmla="*/ 8381 w 10000"/>
                <a:gd name="connsiteY180" fmla="*/ 1665 h 10000"/>
                <a:gd name="connsiteX181" fmla="*/ 8441 w 10000"/>
                <a:gd name="connsiteY181" fmla="*/ 1725 h 10000"/>
                <a:gd name="connsiteX182" fmla="*/ 8586 w 10000"/>
                <a:gd name="connsiteY182" fmla="*/ 1683 h 10000"/>
                <a:gd name="connsiteX183" fmla="*/ 8667 w 10000"/>
                <a:gd name="connsiteY183" fmla="*/ 1683 h 10000"/>
                <a:gd name="connsiteX184" fmla="*/ 8785 w 10000"/>
                <a:gd name="connsiteY184" fmla="*/ 1749 h 10000"/>
                <a:gd name="connsiteX185" fmla="*/ 8853 w 10000"/>
                <a:gd name="connsiteY185" fmla="*/ 1657 h 10000"/>
                <a:gd name="connsiteX186" fmla="*/ 8996 w 10000"/>
                <a:gd name="connsiteY186" fmla="*/ 1700 h 10000"/>
                <a:gd name="connsiteX187" fmla="*/ 9070 w 10000"/>
                <a:gd name="connsiteY187" fmla="*/ 1649 h 10000"/>
                <a:gd name="connsiteX188" fmla="*/ 9126 w 10000"/>
                <a:gd name="connsiteY188" fmla="*/ 1657 h 10000"/>
                <a:gd name="connsiteX189" fmla="*/ 9184 w 10000"/>
                <a:gd name="connsiteY189" fmla="*/ 1609 h 10000"/>
                <a:gd name="connsiteX190" fmla="*/ 9174 w 10000"/>
                <a:gd name="connsiteY190" fmla="*/ 1557 h 10000"/>
                <a:gd name="connsiteX191" fmla="*/ 9257 w 10000"/>
                <a:gd name="connsiteY191" fmla="*/ 1531 h 10000"/>
                <a:gd name="connsiteX192" fmla="*/ 9315 w 10000"/>
                <a:gd name="connsiteY192" fmla="*/ 1447 h 10000"/>
                <a:gd name="connsiteX193" fmla="*/ 9484 w 10000"/>
                <a:gd name="connsiteY193" fmla="*/ 1456 h 10000"/>
                <a:gd name="connsiteX194" fmla="*/ 9729 w 10000"/>
                <a:gd name="connsiteY194" fmla="*/ 1700 h 10000"/>
                <a:gd name="connsiteX195" fmla="*/ 9775 w 10000"/>
                <a:gd name="connsiteY195" fmla="*/ 1784 h 10000"/>
                <a:gd name="connsiteX196" fmla="*/ 9942 w 10000"/>
                <a:gd name="connsiteY196" fmla="*/ 1894 h 10000"/>
                <a:gd name="connsiteX197" fmla="*/ 10000 w 10000"/>
                <a:gd name="connsiteY197" fmla="*/ 1994 h 10000"/>
                <a:gd name="connsiteX198" fmla="*/ 9870 w 10000"/>
                <a:gd name="connsiteY198" fmla="*/ 2130 h 10000"/>
                <a:gd name="connsiteX199" fmla="*/ 9775 w 10000"/>
                <a:gd name="connsiteY199" fmla="*/ 2180 h 10000"/>
                <a:gd name="connsiteX200" fmla="*/ 9824 w 10000"/>
                <a:gd name="connsiteY200" fmla="*/ 2323 h 10000"/>
                <a:gd name="connsiteX201" fmla="*/ 9679 w 10000"/>
                <a:gd name="connsiteY201" fmla="*/ 2433 h 10000"/>
                <a:gd name="connsiteX202" fmla="*/ 9598 w 10000"/>
                <a:gd name="connsiteY202" fmla="*/ 2458 h 10000"/>
                <a:gd name="connsiteX203" fmla="*/ 9598 w 10000"/>
                <a:gd name="connsiteY203" fmla="*/ 2533 h 10000"/>
                <a:gd name="connsiteX204" fmla="*/ 9493 w 10000"/>
                <a:gd name="connsiteY204" fmla="*/ 2677 h 10000"/>
                <a:gd name="connsiteX205" fmla="*/ 9422 w 10000"/>
                <a:gd name="connsiteY205" fmla="*/ 2685 h 10000"/>
                <a:gd name="connsiteX206" fmla="*/ 9435 w 10000"/>
                <a:gd name="connsiteY206" fmla="*/ 2785 h 10000"/>
                <a:gd name="connsiteX207" fmla="*/ 9371 w 10000"/>
                <a:gd name="connsiteY207" fmla="*/ 2860 h 10000"/>
                <a:gd name="connsiteX208" fmla="*/ 9389 w 10000"/>
                <a:gd name="connsiteY208" fmla="*/ 3198 h 10000"/>
                <a:gd name="connsiteX209" fmla="*/ 9422 w 10000"/>
                <a:gd name="connsiteY209" fmla="*/ 3223 h 10000"/>
                <a:gd name="connsiteX210" fmla="*/ 9410 w 10000"/>
                <a:gd name="connsiteY210" fmla="*/ 3333 h 10000"/>
                <a:gd name="connsiteX211" fmla="*/ 9389 w 10000"/>
                <a:gd name="connsiteY211" fmla="*/ 3433 h 10000"/>
                <a:gd name="connsiteX212" fmla="*/ 9304 w 10000"/>
                <a:gd name="connsiteY212" fmla="*/ 3483 h 10000"/>
                <a:gd name="connsiteX213" fmla="*/ 9151 w 10000"/>
                <a:gd name="connsiteY213" fmla="*/ 3442 h 10000"/>
                <a:gd name="connsiteX214" fmla="*/ 9081 w 10000"/>
                <a:gd name="connsiteY214" fmla="*/ 3501 h 10000"/>
                <a:gd name="connsiteX215" fmla="*/ 9091 w 10000"/>
                <a:gd name="connsiteY215" fmla="*/ 3551 h 10000"/>
                <a:gd name="connsiteX216" fmla="*/ 9042 w 10000"/>
                <a:gd name="connsiteY216" fmla="*/ 3651 h 10000"/>
                <a:gd name="connsiteX217" fmla="*/ 8961 w 10000"/>
                <a:gd name="connsiteY217" fmla="*/ 3720 h 10000"/>
                <a:gd name="connsiteX218" fmla="*/ 8938 w 10000"/>
                <a:gd name="connsiteY218" fmla="*/ 3838 h 10000"/>
                <a:gd name="connsiteX219" fmla="*/ 8880 w 10000"/>
                <a:gd name="connsiteY219" fmla="*/ 3939 h 10000"/>
                <a:gd name="connsiteX220" fmla="*/ 8890 w 10000"/>
                <a:gd name="connsiteY220" fmla="*/ 4006 h 10000"/>
                <a:gd name="connsiteX221" fmla="*/ 8867 w 10000"/>
                <a:gd name="connsiteY221" fmla="*/ 4074 h 10000"/>
                <a:gd name="connsiteX222" fmla="*/ 8913 w 10000"/>
                <a:gd name="connsiteY222" fmla="*/ 4132 h 10000"/>
                <a:gd name="connsiteX223" fmla="*/ 8843 w 10000"/>
                <a:gd name="connsiteY223" fmla="*/ 4224 h 10000"/>
                <a:gd name="connsiteX224" fmla="*/ 8726 w 10000"/>
                <a:gd name="connsiteY224" fmla="*/ 4082 h 10000"/>
                <a:gd name="connsiteX225" fmla="*/ 8726 w 10000"/>
                <a:gd name="connsiteY225" fmla="*/ 3972 h 10000"/>
                <a:gd name="connsiteX226" fmla="*/ 8691 w 10000"/>
                <a:gd name="connsiteY226" fmla="*/ 3955 h 10000"/>
                <a:gd name="connsiteX227" fmla="*/ 8547 w 10000"/>
                <a:gd name="connsiteY227" fmla="*/ 4030 h 10000"/>
                <a:gd name="connsiteX228" fmla="*/ 8323 w 10000"/>
                <a:gd name="connsiteY228" fmla="*/ 4207 h 10000"/>
                <a:gd name="connsiteX229" fmla="*/ 8193 w 10000"/>
                <a:gd name="connsiteY229" fmla="*/ 4334 h 10000"/>
                <a:gd name="connsiteX230" fmla="*/ 7992 w 10000"/>
                <a:gd name="connsiteY230" fmla="*/ 4401 h 10000"/>
                <a:gd name="connsiteX231" fmla="*/ 7920 w 10000"/>
                <a:gd name="connsiteY231" fmla="*/ 4501 h 10000"/>
                <a:gd name="connsiteX232" fmla="*/ 7863 w 10000"/>
                <a:gd name="connsiteY232" fmla="*/ 4535 h 10000"/>
                <a:gd name="connsiteX233" fmla="*/ 7638 w 10000"/>
                <a:gd name="connsiteY233" fmla="*/ 4627 h 10000"/>
                <a:gd name="connsiteX234" fmla="*/ 7449 w 10000"/>
                <a:gd name="connsiteY234" fmla="*/ 4737 h 10000"/>
                <a:gd name="connsiteX235" fmla="*/ 7404 w 10000"/>
                <a:gd name="connsiteY235" fmla="*/ 4823 h 10000"/>
                <a:gd name="connsiteX236" fmla="*/ 7330 w 10000"/>
                <a:gd name="connsiteY236" fmla="*/ 4863 h 10000"/>
                <a:gd name="connsiteX237" fmla="*/ 7426 w 10000"/>
                <a:gd name="connsiteY237" fmla="*/ 4972 h 10000"/>
                <a:gd name="connsiteX238" fmla="*/ 7520 w 10000"/>
                <a:gd name="connsiteY238" fmla="*/ 5056 h 10000"/>
                <a:gd name="connsiteX239" fmla="*/ 7650 w 10000"/>
                <a:gd name="connsiteY239" fmla="*/ 5091 h 10000"/>
                <a:gd name="connsiteX240" fmla="*/ 7603 w 10000"/>
                <a:gd name="connsiteY240" fmla="*/ 5150 h 10000"/>
                <a:gd name="connsiteX241" fmla="*/ 7696 w 10000"/>
                <a:gd name="connsiteY241" fmla="*/ 5167 h 10000"/>
                <a:gd name="connsiteX242" fmla="*/ 7696 w 10000"/>
                <a:gd name="connsiteY242" fmla="*/ 5267 h 10000"/>
                <a:gd name="connsiteX243" fmla="*/ 7768 w 10000"/>
                <a:gd name="connsiteY243" fmla="*/ 5343 h 10000"/>
                <a:gd name="connsiteX244" fmla="*/ 7884 w 10000"/>
                <a:gd name="connsiteY244" fmla="*/ 5327 h 10000"/>
                <a:gd name="connsiteX245" fmla="*/ 7934 w 10000"/>
                <a:gd name="connsiteY245" fmla="*/ 5243 h 10000"/>
                <a:gd name="connsiteX246" fmla="*/ 8027 w 10000"/>
                <a:gd name="connsiteY246" fmla="*/ 5234 h 10000"/>
                <a:gd name="connsiteX247" fmla="*/ 8038 w 10000"/>
                <a:gd name="connsiteY247" fmla="*/ 5167 h 10000"/>
                <a:gd name="connsiteX248" fmla="*/ 8159 w 10000"/>
                <a:gd name="connsiteY248" fmla="*/ 5167 h 10000"/>
                <a:gd name="connsiteX249" fmla="*/ 8110 w 10000"/>
                <a:gd name="connsiteY249" fmla="*/ 5251 h 10000"/>
                <a:gd name="connsiteX250" fmla="*/ 8226 w 10000"/>
                <a:gd name="connsiteY250" fmla="*/ 5292 h 10000"/>
                <a:gd name="connsiteX251" fmla="*/ 8205 w 10000"/>
                <a:gd name="connsiteY251" fmla="*/ 5368 h 10000"/>
                <a:gd name="connsiteX252" fmla="*/ 8027 w 10000"/>
                <a:gd name="connsiteY252" fmla="*/ 5377 h 10000"/>
                <a:gd name="connsiteX253" fmla="*/ 7899 w 10000"/>
                <a:gd name="connsiteY253" fmla="*/ 5427 h 10000"/>
                <a:gd name="connsiteX254" fmla="*/ 7782 w 10000"/>
                <a:gd name="connsiteY254" fmla="*/ 5454 h 10000"/>
                <a:gd name="connsiteX255" fmla="*/ 7782 w 10000"/>
                <a:gd name="connsiteY255" fmla="*/ 5571 h 10000"/>
                <a:gd name="connsiteX256" fmla="*/ 7899 w 10000"/>
                <a:gd name="connsiteY256" fmla="*/ 5698 h 10000"/>
                <a:gd name="connsiteX257" fmla="*/ 7803 w 10000"/>
                <a:gd name="connsiteY257" fmla="*/ 5815 h 10000"/>
                <a:gd name="connsiteX258" fmla="*/ 7613 w 10000"/>
                <a:gd name="connsiteY258" fmla="*/ 5830 h 10000"/>
                <a:gd name="connsiteX259" fmla="*/ 7638 w 10000"/>
                <a:gd name="connsiteY259" fmla="*/ 5965 h 10000"/>
                <a:gd name="connsiteX260" fmla="*/ 7627 w 10000"/>
                <a:gd name="connsiteY260" fmla="*/ 6051 h 10000"/>
                <a:gd name="connsiteX261" fmla="*/ 7567 w 10000"/>
                <a:gd name="connsiteY261" fmla="*/ 6092 h 10000"/>
                <a:gd name="connsiteX262" fmla="*/ 7449 w 10000"/>
                <a:gd name="connsiteY262" fmla="*/ 6058 h 10000"/>
                <a:gd name="connsiteX263" fmla="*/ 7345 w 10000"/>
                <a:gd name="connsiteY263" fmla="*/ 5949 h 10000"/>
                <a:gd name="connsiteX264" fmla="*/ 7226 w 10000"/>
                <a:gd name="connsiteY264" fmla="*/ 6034 h 10000"/>
                <a:gd name="connsiteX265" fmla="*/ 7108 w 10000"/>
                <a:gd name="connsiteY265" fmla="*/ 5975 h 10000"/>
                <a:gd name="connsiteX266" fmla="*/ 7095 w 10000"/>
                <a:gd name="connsiteY266" fmla="*/ 5942 h 10000"/>
                <a:gd name="connsiteX267" fmla="*/ 6928 w 10000"/>
                <a:gd name="connsiteY267" fmla="*/ 5865 h 10000"/>
                <a:gd name="connsiteX268" fmla="*/ 6882 w 10000"/>
                <a:gd name="connsiteY268" fmla="*/ 5882 h 10000"/>
                <a:gd name="connsiteX269" fmla="*/ 6905 w 10000"/>
                <a:gd name="connsiteY269" fmla="*/ 5975 h 10000"/>
                <a:gd name="connsiteX270" fmla="*/ 6812 w 10000"/>
                <a:gd name="connsiteY270" fmla="*/ 6092 h 10000"/>
                <a:gd name="connsiteX271" fmla="*/ 6882 w 10000"/>
                <a:gd name="connsiteY271" fmla="*/ 6118 h 10000"/>
                <a:gd name="connsiteX272" fmla="*/ 7014 w 10000"/>
                <a:gd name="connsiteY272" fmla="*/ 6100 h 10000"/>
                <a:gd name="connsiteX273" fmla="*/ 7037 w 10000"/>
                <a:gd name="connsiteY273" fmla="*/ 6142 h 10000"/>
                <a:gd name="connsiteX274" fmla="*/ 7014 w 10000"/>
                <a:gd name="connsiteY274" fmla="*/ 6194 h 10000"/>
                <a:gd name="connsiteX275" fmla="*/ 7060 w 10000"/>
                <a:gd name="connsiteY275" fmla="*/ 6260 h 10000"/>
                <a:gd name="connsiteX276" fmla="*/ 7166 w 10000"/>
                <a:gd name="connsiteY276" fmla="*/ 6304 h 10000"/>
                <a:gd name="connsiteX277" fmla="*/ 7143 w 10000"/>
                <a:gd name="connsiteY277" fmla="*/ 6405 h 10000"/>
                <a:gd name="connsiteX278" fmla="*/ 7213 w 10000"/>
                <a:gd name="connsiteY278" fmla="*/ 6455 h 10000"/>
                <a:gd name="connsiteX279" fmla="*/ 7129 w 10000"/>
                <a:gd name="connsiteY279" fmla="*/ 6505 h 10000"/>
                <a:gd name="connsiteX280" fmla="*/ 7108 w 10000"/>
                <a:gd name="connsiteY280" fmla="*/ 6689 h 10000"/>
                <a:gd name="connsiteX281" fmla="*/ 7060 w 10000"/>
                <a:gd name="connsiteY281" fmla="*/ 6697 h 10000"/>
                <a:gd name="connsiteX282" fmla="*/ 7118 w 10000"/>
                <a:gd name="connsiteY282" fmla="*/ 6781 h 10000"/>
                <a:gd name="connsiteX283" fmla="*/ 7129 w 10000"/>
                <a:gd name="connsiteY283" fmla="*/ 6924 h 10000"/>
                <a:gd name="connsiteX284" fmla="*/ 7189 w 10000"/>
                <a:gd name="connsiteY284" fmla="*/ 6958 h 10000"/>
                <a:gd name="connsiteX285" fmla="*/ 7203 w 10000"/>
                <a:gd name="connsiteY285" fmla="*/ 7002 h 10000"/>
                <a:gd name="connsiteX286" fmla="*/ 7249 w 10000"/>
                <a:gd name="connsiteY286" fmla="*/ 7010 h 10000"/>
                <a:gd name="connsiteX287" fmla="*/ 7257 w 10000"/>
                <a:gd name="connsiteY287" fmla="*/ 7093 h 10000"/>
                <a:gd name="connsiteX288" fmla="*/ 7236 w 10000"/>
                <a:gd name="connsiteY288" fmla="*/ 7153 h 10000"/>
                <a:gd name="connsiteX289" fmla="*/ 7358 w 10000"/>
                <a:gd name="connsiteY289" fmla="*/ 7187 h 10000"/>
                <a:gd name="connsiteX290" fmla="*/ 7532 w 10000"/>
                <a:gd name="connsiteY290" fmla="*/ 7117 h 10000"/>
                <a:gd name="connsiteX291" fmla="*/ 7791 w 10000"/>
                <a:gd name="connsiteY291" fmla="*/ 6984 h 10000"/>
                <a:gd name="connsiteX292" fmla="*/ 7863 w 10000"/>
                <a:gd name="connsiteY292" fmla="*/ 6984 h 10000"/>
                <a:gd name="connsiteX293" fmla="*/ 7863 w 10000"/>
                <a:gd name="connsiteY293" fmla="*/ 7085 h 10000"/>
                <a:gd name="connsiteX294" fmla="*/ 7911 w 10000"/>
                <a:gd name="connsiteY294" fmla="*/ 7101 h 10000"/>
                <a:gd name="connsiteX295" fmla="*/ 7992 w 10000"/>
                <a:gd name="connsiteY295" fmla="*/ 7220 h 10000"/>
                <a:gd name="connsiteX296" fmla="*/ 8050 w 10000"/>
                <a:gd name="connsiteY296" fmla="*/ 7229 h 10000"/>
                <a:gd name="connsiteX297" fmla="*/ 8015 w 10000"/>
                <a:gd name="connsiteY297" fmla="*/ 7296 h 10000"/>
                <a:gd name="connsiteX298" fmla="*/ 8110 w 10000"/>
                <a:gd name="connsiteY298" fmla="*/ 7447 h 10000"/>
                <a:gd name="connsiteX299" fmla="*/ 8110 w 10000"/>
                <a:gd name="connsiteY299" fmla="*/ 7522 h 10000"/>
                <a:gd name="connsiteX300" fmla="*/ 8159 w 10000"/>
                <a:gd name="connsiteY300" fmla="*/ 7608 h 10000"/>
                <a:gd name="connsiteX301" fmla="*/ 8085 w 10000"/>
                <a:gd name="connsiteY301" fmla="*/ 7674 h 10000"/>
                <a:gd name="connsiteX302" fmla="*/ 8004 w 10000"/>
                <a:gd name="connsiteY302" fmla="*/ 7666 h 10000"/>
                <a:gd name="connsiteX303" fmla="*/ 8004 w 10000"/>
                <a:gd name="connsiteY303" fmla="*/ 7709 h 10000"/>
                <a:gd name="connsiteX304" fmla="*/ 8085 w 10000"/>
                <a:gd name="connsiteY304" fmla="*/ 7758 h 10000"/>
                <a:gd name="connsiteX305" fmla="*/ 8122 w 10000"/>
                <a:gd name="connsiteY305" fmla="*/ 7725 h 10000"/>
                <a:gd name="connsiteX306" fmla="*/ 8193 w 10000"/>
                <a:gd name="connsiteY306" fmla="*/ 7800 h 10000"/>
                <a:gd name="connsiteX307" fmla="*/ 8277 w 10000"/>
                <a:gd name="connsiteY307" fmla="*/ 7800 h 10000"/>
                <a:gd name="connsiteX308" fmla="*/ 8226 w 10000"/>
                <a:gd name="connsiteY308" fmla="*/ 8012 h 10000"/>
                <a:gd name="connsiteX309" fmla="*/ 8193 w 10000"/>
                <a:gd name="connsiteY309" fmla="*/ 8054 h 10000"/>
                <a:gd name="connsiteX310" fmla="*/ 8085 w 10000"/>
                <a:gd name="connsiteY310" fmla="*/ 8037 h 10000"/>
                <a:gd name="connsiteX311" fmla="*/ 7957 w 10000"/>
                <a:gd name="connsiteY311" fmla="*/ 8062 h 10000"/>
                <a:gd name="connsiteX312" fmla="*/ 7911 w 10000"/>
                <a:gd name="connsiteY312" fmla="*/ 8112 h 10000"/>
                <a:gd name="connsiteX313" fmla="*/ 7899 w 10000"/>
                <a:gd name="connsiteY313" fmla="*/ 8163 h 10000"/>
                <a:gd name="connsiteX314" fmla="*/ 7818 w 10000"/>
                <a:gd name="connsiteY314" fmla="*/ 8220 h 10000"/>
                <a:gd name="connsiteX315" fmla="*/ 7687 w 10000"/>
                <a:gd name="connsiteY315" fmla="*/ 8230 h 10000"/>
                <a:gd name="connsiteX316" fmla="*/ 7661 w 10000"/>
                <a:gd name="connsiteY316" fmla="*/ 8255 h 10000"/>
                <a:gd name="connsiteX317" fmla="*/ 7578 w 10000"/>
                <a:gd name="connsiteY317" fmla="*/ 8212 h 10000"/>
                <a:gd name="connsiteX318" fmla="*/ 7499 w 10000"/>
                <a:gd name="connsiteY318" fmla="*/ 8220 h 10000"/>
                <a:gd name="connsiteX319" fmla="*/ 7449 w 10000"/>
                <a:gd name="connsiteY319" fmla="*/ 8188 h 10000"/>
                <a:gd name="connsiteX320" fmla="*/ 7345 w 10000"/>
                <a:gd name="connsiteY320" fmla="*/ 8171 h 10000"/>
                <a:gd name="connsiteX321" fmla="*/ 7368 w 10000"/>
                <a:gd name="connsiteY321" fmla="*/ 8230 h 10000"/>
                <a:gd name="connsiteX322" fmla="*/ 7319 w 10000"/>
                <a:gd name="connsiteY322" fmla="*/ 8289 h 10000"/>
                <a:gd name="connsiteX323" fmla="*/ 7143 w 10000"/>
                <a:gd name="connsiteY323" fmla="*/ 8281 h 10000"/>
                <a:gd name="connsiteX324" fmla="*/ 7085 w 10000"/>
                <a:gd name="connsiteY324" fmla="*/ 8255 h 10000"/>
                <a:gd name="connsiteX325" fmla="*/ 6990 w 10000"/>
                <a:gd name="connsiteY325" fmla="*/ 8281 h 10000"/>
                <a:gd name="connsiteX326" fmla="*/ 6977 w 10000"/>
                <a:gd name="connsiteY326" fmla="*/ 8364 h 10000"/>
                <a:gd name="connsiteX327" fmla="*/ 6799 w 10000"/>
                <a:gd name="connsiteY327" fmla="*/ 8458 h 10000"/>
                <a:gd name="connsiteX328" fmla="*/ 6741 w 10000"/>
                <a:gd name="connsiteY328" fmla="*/ 8407 h 10000"/>
                <a:gd name="connsiteX329" fmla="*/ 6613 w 10000"/>
                <a:gd name="connsiteY329" fmla="*/ 8431 h 10000"/>
                <a:gd name="connsiteX330" fmla="*/ 6530 w 10000"/>
                <a:gd name="connsiteY330" fmla="*/ 8458 h 10000"/>
                <a:gd name="connsiteX331" fmla="*/ 6518 w 10000"/>
                <a:gd name="connsiteY331" fmla="*/ 8498 h 10000"/>
                <a:gd name="connsiteX332" fmla="*/ 6336 w 10000"/>
                <a:gd name="connsiteY332" fmla="*/ 8591 h 10000"/>
                <a:gd name="connsiteX333" fmla="*/ 6236 w 10000"/>
                <a:gd name="connsiteY333" fmla="*/ 8574 h 10000"/>
                <a:gd name="connsiteX334" fmla="*/ 6128 w 10000"/>
                <a:gd name="connsiteY334" fmla="*/ 8607 h 10000"/>
                <a:gd name="connsiteX335" fmla="*/ 6045 w 10000"/>
                <a:gd name="connsiteY335" fmla="*/ 8660 h 10000"/>
                <a:gd name="connsiteX336" fmla="*/ 5927 w 10000"/>
                <a:gd name="connsiteY336" fmla="*/ 8693 h 10000"/>
                <a:gd name="connsiteX337" fmla="*/ 5936 w 10000"/>
                <a:gd name="connsiteY337" fmla="*/ 8742 h 10000"/>
                <a:gd name="connsiteX338" fmla="*/ 5834 w 10000"/>
                <a:gd name="connsiteY338" fmla="*/ 8776 h 10000"/>
                <a:gd name="connsiteX339" fmla="*/ 5677 w 10000"/>
                <a:gd name="connsiteY339" fmla="*/ 8920 h 10000"/>
                <a:gd name="connsiteX340" fmla="*/ 5656 w 10000"/>
                <a:gd name="connsiteY340" fmla="*/ 8980 h 10000"/>
                <a:gd name="connsiteX341" fmla="*/ 5607 w 10000"/>
                <a:gd name="connsiteY341" fmla="*/ 8962 h 10000"/>
                <a:gd name="connsiteX342" fmla="*/ 5631 w 10000"/>
                <a:gd name="connsiteY342" fmla="*/ 8920 h 10000"/>
                <a:gd name="connsiteX343" fmla="*/ 5478 w 10000"/>
                <a:gd name="connsiteY343" fmla="*/ 8702 h 10000"/>
                <a:gd name="connsiteX344" fmla="*/ 5478 w 10000"/>
                <a:gd name="connsiteY344" fmla="*/ 8616 h 10000"/>
                <a:gd name="connsiteX345" fmla="*/ 5410 w 10000"/>
                <a:gd name="connsiteY345" fmla="*/ 8616 h 10000"/>
                <a:gd name="connsiteX346" fmla="*/ 5191 w 10000"/>
                <a:gd name="connsiteY346" fmla="*/ 8533 h 10000"/>
                <a:gd name="connsiteX347" fmla="*/ 5066 w 10000"/>
                <a:gd name="connsiteY347" fmla="*/ 8574 h 10000"/>
                <a:gd name="connsiteX348" fmla="*/ 5029 w 10000"/>
                <a:gd name="connsiteY348" fmla="*/ 8625 h 10000"/>
                <a:gd name="connsiteX349" fmla="*/ 5122 w 10000"/>
                <a:gd name="connsiteY349" fmla="*/ 8684 h 10000"/>
                <a:gd name="connsiteX350" fmla="*/ 5145 w 10000"/>
                <a:gd name="connsiteY350" fmla="*/ 8734 h 10000"/>
                <a:gd name="connsiteX351" fmla="*/ 5087 w 10000"/>
                <a:gd name="connsiteY351" fmla="*/ 8785 h 10000"/>
                <a:gd name="connsiteX352" fmla="*/ 5100 w 10000"/>
                <a:gd name="connsiteY352" fmla="*/ 8826 h 10000"/>
                <a:gd name="connsiteX353" fmla="*/ 5077 w 10000"/>
                <a:gd name="connsiteY353" fmla="*/ 8912 h 10000"/>
                <a:gd name="connsiteX354" fmla="*/ 5087 w 10000"/>
                <a:gd name="connsiteY354" fmla="*/ 8996 h 10000"/>
                <a:gd name="connsiteX355" fmla="*/ 5159 w 10000"/>
                <a:gd name="connsiteY355" fmla="*/ 9130 h 10000"/>
                <a:gd name="connsiteX356" fmla="*/ 5087 w 10000"/>
                <a:gd name="connsiteY356" fmla="*/ 9179 h 10000"/>
                <a:gd name="connsiteX357" fmla="*/ 5100 w 10000"/>
                <a:gd name="connsiteY357" fmla="*/ 9224 h 10000"/>
                <a:gd name="connsiteX358" fmla="*/ 5040 w 10000"/>
                <a:gd name="connsiteY358" fmla="*/ 9240 h 10000"/>
                <a:gd name="connsiteX359" fmla="*/ 5006 w 10000"/>
                <a:gd name="connsiteY359" fmla="*/ 9265 h 10000"/>
                <a:gd name="connsiteX360" fmla="*/ 4779 w 10000"/>
                <a:gd name="connsiteY360" fmla="*/ 9248 h 10000"/>
                <a:gd name="connsiteX361" fmla="*/ 4745 w 10000"/>
                <a:gd name="connsiteY361" fmla="*/ 9197 h 10000"/>
                <a:gd name="connsiteX362" fmla="*/ 4673 w 10000"/>
                <a:gd name="connsiteY362" fmla="*/ 9232 h 10000"/>
                <a:gd name="connsiteX363" fmla="*/ 4522 w 10000"/>
                <a:gd name="connsiteY363" fmla="*/ 9214 h 10000"/>
                <a:gd name="connsiteX364" fmla="*/ 4416 w 10000"/>
                <a:gd name="connsiteY364" fmla="*/ 9240 h 10000"/>
                <a:gd name="connsiteX365" fmla="*/ 4354 w 10000"/>
                <a:gd name="connsiteY365" fmla="*/ 9062 h 10000"/>
                <a:gd name="connsiteX366" fmla="*/ 4295 w 10000"/>
                <a:gd name="connsiteY366" fmla="*/ 9055 h 10000"/>
                <a:gd name="connsiteX367" fmla="*/ 4224 w 10000"/>
                <a:gd name="connsiteY367" fmla="*/ 8945 h 10000"/>
                <a:gd name="connsiteX368" fmla="*/ 4263 w 10000"/>
                <a:gd name="connsiteY368" fmla="*/ 8895 h 10000"/>
                <a:gd name="connsiteX369" fmla="*/ 4344 w 10000"/>
                <a:gd name="connsiteY369" fmla="*/ 8920 h 10000"/>
                <a:gd name="connsiteX370" fmla="*/ 4381 w 10000"/>
                <a:gd name="connsiteY370" fmla="*/ 8860 h 10000"/>
                <a:gd name="connsiteX371" fmla="*/ 4323 w 10000"/>
                <a:gd name="connsiteY371" fmla="*/ 8818 h 10000"/>
                <a:gd name="connsiteX372" fmla="*/ 4354 w 10000"/>
                <a:gd name="connsiteY372" fmla="*/ 8776 h 10000"/>
                <a:gd name="connsiteX373" fmla="*/ 4203 w 10000"/>
                <a:gd name="connsiteY373" fmla="*/ 8693 h 10000"/>
                <a:gd name="connsiteX374" fmla="*/ 4213 w 10000"/>
                <a:gd name="connsiteY374" fmla="*/ 8650 h 10000"/>
                <a:gd name="connsiteX375" fmla="*/ 4120 w 10000"/>
                <a:gd name="connsiteY375" fmla="*/ 8607 h 10000"/>
                <a:gd name="connsiteX376" fmla="*/ 4178 w 10000"/>
                <a:gd name="connsiteY376" fmla="*/ 8559 h 10000"/>
                <a:gd name="connsiteX377" fmla="*/ 4154 w 10000"/>
                <a:gd name="connsiteY377" fmla="*/ 8498 h 10000"/>
                <a:gd name="connsiteX378" fmla="*/ 4048 w 10000"/>
                <a:gd name="connsiteY378" fmla="*/ 8407 h 10000"/>
                <a:gd name="connsiteX379" fmla="*/ 3979 w 10000"/>
                <a:gd name="connsiteY379" fmla="*/ 8329 h 10000"/>
                <a:gd name="connsiteX380" fmla="*/ 3837 w 10000"/>
                <a:gd name="connsiteY380" fmla="*/ 8364 h 10000"/>
                <a:gd name="connsiteX381" fmla="*/ 3756 w 10000"/>
                <a:gd name="connsiteY381" fmla="*/ 8356 h 10000"/>
                <a:gd name="connsiteX382" fmla="*/ 3708 w 10000"/>
                <a:gd name="connsiteY382" fmla="*/ 8431 h 10000"/>
                <a:gd name="connsiteX383" fmla="*/ 3544 w 10000"/>
                <a:gd name="connsiteY383" fmla="*/ 8440 h 10000"/>
                <a:gd name="connsiteX384" fmla="*/ 3482 w 10000"/>
                <a:gd name="connsiteY384" fmla="*/ 8431 h 10000"/>
                <a:gd name="connsiteX385" fmla="*/ 3561 w 10000"/>
                <a:gd name="connsiteY385" fmla="*/ 7986 h 10000"/>
                <a:gd name="connsiteX386" fmla="*/ 3573 w 10000"/>
                <a:gd name="connsiteY386"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708 w 10000"/>
                <a:gd name="connsiteY61" fmla="*/ 5368 h 10000"/>
                <a:gd name="connsiteX62" fmla="*/ 4438 w 10000"/>
                <a:gd name="connsiteY62" fmla="*/ 5883 h 10000"/>
                <a:gd name="connsiteX63" fmla="*/ 3897 w 10000"/>
                <a:gd name="connsiteY63" fmla="*/ 5893 h 10000"/>
                <a:gd name="connsiteX64" fmla="*/ 2294 w 10000"/>
                <a:gd name="connsiteY64" fmla="*/ 7765 h 10000"/>
                <a:gd name="connsiteX65" fmla="*/ 3573 w 10000"/>
                <a:gd name="connsiteY65" fmla="*/ 7978 h 10000"/>
                <a:gd name="connsiteX66" fmla="*/ 5536 w 10000"/>
                <a:gd name="connsiteY66" fmla="*/ 5351 h 10000"/>
                <a:gd name="connsiteX67" fmla="*/ 5536 w 10000"/>
                <a:gd name="connsiteY67" fmla="*/ 5209 h 10000"/>
                <a:gd name="connsiteX68" fmla="*/ 5492 w 10000"/>
                <a:gd name="connsiteY68" fmla="*/ 5192 h 10000"/>
                <a:gd name="connsiteX69" fmla="*/ 5455 w 10000"/>
                <a:gd name="connsiteY69" fmla="*/ 5091 h 10000"/>
                <a:gd name="connsiteX70" fmla="*/ 5385 w 10000"/>
                <a:gd name="connsiteY70" fmla="*/ 4990 h 10000"/>
                <a:gd name="connsiteX71" fmla="*/ 5276 w 10000"/>
                <a:gd name="connsiteY71" fmla="*/ 4948 h 10000"/>
                <a:gd name="connsiteX72" fmla="*/ 5263 w 10000"/>
                <a:gd name="connsiteY72" fmla="*/ 4899 h 10000"/>
                <a:gd name="connsiteX73" fmla="*/ 5112 w 10000"/>
                <a:gd name="connsiteY73" fmla="*/ 4806 h 10000"/>
                <a:gd name="connsiteX74" fmla="*/ 5122 w 10000"/>
                <a:gd name="connsiteY74" fmla="*/ 4770 h 10000"/>
                <a:gd name="connsiteX75" fmla="*/ 4971 w 10000"/>
                <a:gd name="connsiteY75" fmla="*/ 4722 h 10000"/>
                <a:gd name="connsiteX76" fmla="*/ 4957 w 10000"/>
                <a:gd name="connsiteY76" fmla="*/ 4627 h 10000"/>
                <a:gd name="connsiteX77" fmla="*/ 4700 w 10000"/>
                <a:gd name="connsiteY77" fmla="*/ 4544 h 10000"/>
                <a:gd name="connsiteX78" fmla="*/ 4555 w 10000"/>
                <a:gd name="connsiteY78" fmla="*/ 4368 h 10000"/>
                <a:gd name="connsiteX79" fmla="*/ 4344 w 10000"/>
                <a:gd name="connsiteY79" fmla="*/ 4360 h 10000"/>
                <a:gd name="connsiteX80" fmla="*/ 4272 w 10000"/>
                <a:gd name="connsiteY80" fmla="*/ 4325 h 10000"/>
                <a:gd name="connsiteX81" fmla="*/ 4169 w 10000"/>
                <a:gd name="connsiteY81" fmla="*/ 4350 h 10000"/>
                <a:gd name="connsiteX82" fmla="*/ 4002 w 10000"/>
                <a:gd name="connsiteY82" fmla="*/ 4350 h 10000"/>
                <a:gd name="connsiteX83" fmla="*/ 3764 w 10000"/>
                <a:gd name="connsiteY83" fmla="*/ 4552 h 10000"/>
                <a:gd name="connsiteX84" fmla="*/ 3685 w 10000"/>
                <a:gd name="connsiteY84" fmla="*/ 4646 h 10000"/>
                <a:gd name="connsiteX85" fmla="*/ 3472 w 10000"/>
                <a:gd name="connsiteY85" fmla="*/ 4501 h 10000"/>
                <a:gd name="connsiteX86" fmla="*/ 3319 w 10000"/>
                <a:gd name="connsiteY86" fmla="*/ 4442 h 10000"/>
                <a:gd name="connsiteX87" fmla="*/ 3164 w 10000"/>
                <a:gd name="connsiteY87" fmla="*/ 4450 h 10000"/>
                <a:gd name="connsiteX88" fmla="*/ 3010 w 10000"/>
                <a:gd name="connsiteY88" fmla="*/ 4492 h 10000"/>
                <a:gd name="connsiteX89" fmla="*/ 2882 w 10000"/>
                <a:gd name="connsiteY89" fmla="*/ 4460 h 10000"/>
                <a:gd name="connsiteX90" fmla="*/ 2762 w 10000"/>
                <a:gd name="connsiteY90" fmla="*/ 4509 h 10000"/>
                <a:gd name="connsiteX91" fmla="*/ 2646 w 10000"/>
                <a:gd name="connsiteY91" fmla="*/ 4610 h 10000"/>
                <a:gd name="connsiteX92" fmla="*/ 2373 w 10000"/>
                <a:gd name="connsiteY92" fmla="*/ 4426 h 10000"/>
                <a:gd name="connsiteX93" fmla="*/ 2338 w 10000"/>
                <a:gd name="connsiteY93" fmla="*/ 4239 h 10000"/>
                <a:gd name="connsiteX94" fmla="*/ 2551 w 10000"/>
                <a:gd name="connsiteY94" fmla="*/ 4165 h 10000"/>
                <a:gd name="connsiteX95" fmla="*/ 2538 w 10000"/>
                <a:gd name="connsiteY95" fmla="*/ 3963 h 10000"/>
                <a:gd name="connsiteX96" fmla="*/ 2739 w 10000"/>
                <a:gd name="connsiteY96" fmla="*/ 3728 h 10000"/>
                <a:gd name="connsiteX97" fmla="*/ 2718 w 10000"/>
                <a:gd name="connsiteY97" fmla="*/ 3685 h 10000"/>
                <a:gd name="connsiteX98" fmla="*/ 3199 w 10000"/>
                <a:gd name="connsiteY98" fmla="*/ 2912 h 10000"/>
                <a:gd name="connsiteX99" fmla="*/ 3460 w 10000"/>
                <a:gd name="connsiteY99" fmla="*/ 3030 h 10000"/>
                <a:gd name="connsiteX100" fmla="*/ 3613 w 10000"/>
                <a:gd name="connsiteY100" fmla="*/ 3080 h 10000"/>
                <a:gd name="connsiteX101" fmla="*/ 3764 w 10000"/>
                <a:gd name="connsiteY101" fmla="*/ 3080 h 10000"/>
                <a:gd name="connsiteX102" fmla="*/ 4002 w 10000"/>
                <a:gd name="connsiteY102" fmla="*/ 3174 h 10000"/>
                <a:gd name="connsiteX103" fmla="*/ 4037 w 10000"/>
                <a:gd name="connsiteY103" fmla="*/ 3113 h 10000"/>
                <a:gd name="connsiteX104" fmla="*/ 4192 w 10000"/>
                <a:gd name="connsiteY104" fmla="*/ 3097 h 10000"/>
                <a:gd name="connsiteX105" fmla="*/ 4323 w 10000"/>
                <a:gd name="connsiteY105" fmla="*/ 2997 h 10000"/>
                <a:gd name="connsiteX106" fmla="*/ 4485 w 10000"/>
                <a:gd name="connsiteY106" fmla="*/ 2920 h 10000"/>
                <a:gd name="connsiteX107" fmla="*/ 4555 w 10000"/>
                <a:gd name="connsiteY107" fmla="*/ 2843 h 10000"/>
                <a:gd name="connsiteX108" fmla="*/ 4804 w 10000"/>
                <a:gd name="connsiteY108" fmla="*/ 2793 h 10000"/>
                <a:gd name="connsiteX109" fmla="*/ 4936 w 10000"/>
                <a:gd name="connsiteY109" fmla="*/ 2800 h 10000"/>
                <a:gd name="connsiteX110" fmla="*/ 5040 w 10000"/>
                <a:gd name="connsiteY110" fmla="*/ 2726 h 10000"/>
                <a:gd name="connsiteX111" fmla="*/ 5122 w 10000"/>
                <a:gd name="connsiteY111" fmla="*/ 2624 h 10000"/>
                <a:gd name="connsiteX112" fmla="*/ 5087 w 10000"/>
                <a:gd name="connsiteY112" fmla="*/ 2608 h 10000"/>
                <a:gd name="connsiteX113" fmla="*/ 5122 w 10000"/>
                <a:gd name="connsiteY113" fmla="*/ 2499 h 10000"/>
                <a:gd name="connsiteX114" fmla="*/ 4982 w 10000"/>
                <a:gd name="connsiteY114" fmla="*/ 2499 h 10000"/>
                <a:gd name="connsiteX115" fmla="*/ 5050 w 10000"/>
                <a:gd name="connsiteY115" fmla="*/ 2407 h 10000"/>
                <a:gd name="connsiteX116" fmla="*/ 5066 w 10000"/>
                <a:gd name="connsiteY116" fmla="*/ 2297 h 10000"/>
                <a:gd name="connsiteX117" fmla="*/ 5122 w 10000"/>
                <a:gd name="connsiteY117" fmla="*/ 2271 h 10000"/>
                <a:gd name="connsiteX118" fmla="*/ 5228 w 10000"/>
                <a:gd name="connsiteY118" fmla="*/ 2163 h 10000"/>
                <a:gd name="connsiteX119" fmla="*/ 5216 w 10000"/>
                <a:gd name="connsiteY119" fmla="*/ 2078 h 10000"/>
                <a:gd name="connsiteX120" fmla="*/ 5304 w 10000"/>
                <a:gd name="connsiteY120" fmla="*/ 1984 h 10000"/>
                <a:gd name="connsiteX121" fmla="*/ 5397 w 10000"/>
                <a:gd name="connsiteY121" fmla="*/ 1927 h 10000"/>
                <a:gd name="connsiteX122" fmla="*/ 5432 w 10000"/>
                <a:gd name="connsiteY122" fmla="*/ 1827 h 10000"/>
                <a:gd name="connsiteX123" fmla="*/ 5420 w 10000"/>
                <a:gd name="connsiteY123" fmla="*/ 1793 h 10000"/>
                <a:gd name="connsiteX124" fmla="*/ 5503 w 10000"/>
                <a:gd name="connsiteY124" fmla="*/ 1725 h 10000"/>
                <a:gd name="connsiteX125" fmla="*/ 5621 w 10000"/>
                <a:gd name="connsiteY125" fmla="*/ 1523 h 10000"/>
                <a:gd name="connsiteX126" fmla="*/ 5656 w 10000"/>
                <a:gd name="connsiteY126" fmla="*/ 1405 h 10000"/>
                <a:gd name="connsiteX127" fmla="*/ 5716 w 10000"/>
                <a:gd name="connsiteY127" fmla="*/ 1413 h 10000"/>
                <a:gd name="connsiteX128" fmla="*/ 5878 w 10000"/>
                <a:gd name="connsiteY128" fmla="*/ 1280 h 10000"/>
                <a:gd name="connsiteX129" fmla="*/ 6067 w 10000"/>
                <a:gd name="connsiteY129" fmla="*/ 1202 h 10000"/>
                <a:gd name="connsiteX130" fmla="*/ 6089 w 10000"/>
                <a:gd name="connsiteY130" fmla="*/ 1111 h 10000"/>
                <a:gd name="connsiteX131" fmla="*/ 6163 w 10000"/>
                <a:gd name="connsiteY131" fmla="*/ 1011 h 10000"/>
                <a:gd name="connsiteX132" fmla="*/ 6139 w 10000"/>
                <a:gd name="connsiteY132" fmla="*/ 933 h 10000"/>
                <a:gd name="connsiteX133" fmla="*/ 6045 w 10000"/>
                <a:gd name="connsiteY133" fmla="*/ 867 h 10000"/>
                <a:gd name="connsiteX134" fmla="*/ 6089 w 10000"/>
                <a:gd name="connsiteY134" fmla="*/ 782 h 10000"/>
                <a:gd name="connsiteX135" fmla="*/ 6089 w 10000"/>
                <a:gd name="connsiteY135" fmla="*/ 680 h 10000"/>
                <a:gd name="connsiteX136" fmla="*/ 5915 w 10000"/>
                <a:gd name="connsiteY136" fmla="*/ 598 h 10000"/>
                <a:gd name="connsiteX137" fmla="*/ 5739 w 10000"/>
                <a:gd name="connsiteY137" fmla="*/ 646 h 10000"/>
                <a:gd name="connsiteX138" fmla="*/ 5656 w 10000"/>
                <a:gd name="connsiteY138" fmla="*/ 646 h 10000"/>
                <a:gd name="connsiteX139" fmla="*/ 5621 w 10000"/>
                <a:gd name="connsiteY139" fmla="*/ 589 h 10000"/>
                <a:gd name="connsiteX140" fmla="*/ 5621 w 10000"/>
                <a:gd name="connsiteY140" fmla="*/ 481 h 10000"/>
                <a:gd name="connsiteX141" fmla="*/ 5845 w 10000"/>
                <a:gd name="connsiteY141" fmla="*/ 368 h 10000"/>
                <a:gd name="connsiteX142" fmla="*/ 5915 w 10000"/>
                <a:gd name="connsiteY142" fmla="*/ 278 h 10000"/>
                <a:gd name="connsiteX143" fmla="*/ 6056 w 10000"/>
                <a:gd name="connsiteY143" fmla="*/ 202 h 10000"/>
                <a:gd name="connsiteX144" fmla="*/ 6186 w 10000"/>
                <a:gd name="connsiteY144" fmla="*/ 60 h 10000"/>
                <a:gd name="connsiteX145" fmla="*/ 6280 w 10000"/>
                <a:gd name="connsiteY145" fmla="*/ 33 h 10000"/>
                <a:gd name="connsiteX146" fmla="*/ 6410 w 10000"/>
                <a:gd name="connsiteY146" fmla="*/ 49 h 10000"/>
                <a:gd name="connsiteX147" fmla="*/ 6683 w 10000"/>
                <a:gd name="connsiteY147" fmla="*/ 0 h 10000"/>
                <a:gd name="connsiteX148" fmla="*/ 6812 w 10000"/>
                <a:gd name="connsiteY148" fmla="*/ 83 h 10000"/>
                <a:gd name="connsiteX149" fmla="*/ 6799 w 10000"/>
                <a:gd name="connsiteY149" fmla="*/ 144 h 10000"/>
                <a:gd name="connsiteX150" fmla="*/ 6861 w 10000"/>
                <a:gd name="connsiteY150" fmla="*/ 170 h 10000"/>
                <a:gd name="connsiteX151" fmla="*/ 6905 w 10000"/>
                <a:gd name="connsiteY151" fmla="*/ 227 h 10000"/>
                <a:gd name="connsiteX152" fmla="*/ 6835 w 10000"/>
                <a:gd name="connsiteY152" fmla="*/ 293 h 10000"/>
                <a:gd name="connsiteX153" fmla="*/ 6741 w 10000"/>
                <a:gd name="connsiteY153" fmla="*/ 447 h 10000"/>
                <a:gd name="connsiteX154" fmla="*/ 6590 w 10000"/>
                <a:gd name="connsiteY154" fmla="*/ 564 h 10000"/>
                <a:gd name="connsiteX155" fmla="*/ 6447 w 10000"/>
                <a:gd name="connsiteY155" fmla="*/ 631 h 10000"/>
                <a:gd name="connsiteX156" fmla="*/ 6555 w 10000"/>
                <a:gd name="connsiteY156" fmla="*/ 657 h 10000"/>
                <a:gd name="connsiteX157" fmla="*/ 6694 w 10000"/>
                <a:gd name="connsiteY157" fmla="*/ 759 h 10000"/>
                <a:gd name="connsiteX158" fmla="*/ 6789 w 10000"/>
                <a:gd name="connsiteY158" fmla="*/ 767 h 10000"/>
                <a:gd name="connsiteX159" fmla="*/ 6835 w 10000"/>
                <a:gd name="connsiteY159" fmla="*/ 875 h 10000"/>
                <a:gd name="connsiteX160" fmla="*/ 6928 w 10000"/>
                <a:gd name="connsiteY160" fmla="*/ 899 h 10000"/>
                <a:gd name="connsiteX161" fmla="*/ 7002 w 10000"/>
                <a:gd name="connsiteY161" fmla="*/ 890 h 10000"/>
                <a:gd name="connsiteX162" fmla="*/ 7143 w 10000"/>
                <a:gd name="connsiteY162" fmla="*/ 725 h 10000"/>
                <a:gd name="connsiteX163" fmla="*/ 7273 w 10000"/>
                <a:gd name="connsiteY163" fmla="*/ 742 h 10000"/>
                <a:gd name="connsiteX164" fmla="*/ 7294 w 10000"/>
                <a:gd name="connsiteY164" fmla="*/ 790 h 10000"/>
                <a:gd name="connsiteX165" fmla="*/ 7389 w 10000"/>
                <a:gd name="connsiteY165" fmla="*/ 850 h 10000"/>
                <a:gd name="connsiteX166" fmla="*/ 7389 w 10000"/>
                <a:gd name="connsiteY166" fmla="*/ 890 h 10000"/>
                <a:gd name="connsiteX167" fmla="*/ 7472 w 10000"/>
                <a:gd name="connsiteY167" fmla="*/ 917 h 10000"/>
                <a:gd name="connsiteX168" fmla="*/ 7590 w 10000"/>
                <a:gd name="connsiteY168" fmla="*/ 917 h 10000"/>
                <a:gd name="connsiteX169" fmla="*/ 7603 w 10000"/>
                <a:gd name="connsiteY169" fmla="*/ 993 h 10000"/>
                <a:gd name="connsiteX170" fmla="*/ 7499 w 10000"/>
                <a:gd name="connsiteY170" fmla="*/ 1028 h 10000"/>
                <a:gd name="connsiteX171" fmla="*/ 7590 w 10000"/>
                <a:gd name="connsiteY171" fmla="*/ 1356 h 10000"/>
                <a:gd name="connsiteX172" fmla="*/ 7687 w 10000"/>
                <a:gd name="connsiteY172" fmla="*/ 1505 h 10000"/>
                <a:gd name="connsiteX173" fmla="*/ 7661 w 10000"/>
                <a:gd name="connsiteY173" fmla="*/ 1575 h 10000"/>
                <a:gd name="connsiteX174" fmla="*/ 7744 w 10000"/>
                <a:gd name="connsiteY174" fmla="*/ 1649 h 10000"/>
                <a:gd name="connsiteX175" fmla="*/ 7758 w 10000"/>
                <a:gd name="connsiteY175" fmla="*/ 1700 h 10000"/>
                <a:gd name="connsiteX176" fmla="*/ 7980 w 10000"/>
                <a:gd name="connsiteY176" fmla="*/ 1757 h 10000"/>
                <a:gd name="connsiteX177" fmla="*/ 8254 w 10000"/>
                <a:gd name="connsiteY177" fmla="*/ 1708 h 10000"/>
                <a:gd name="connsiteX178" fmla="*/ 8286 w 10000"/>
                <a:gd name="connsiteY178" fmla="*/ 1641 h 10000"/>
                <a:gd name="connsiteX179" fmla="*/ 8381 w 10000"/>
                <a:gd name="connsiteY179" fmla="*/ 1665 h 10000"/>
                <a:gd name="connsiteX180" fmla="*/ 8441 w 10000"/>
                <a:gd name="connsiteY180" fmla="*/ 1725 h 10000"/>
                <a:gd name="connsiteX181" fmla="*/ 8586 w 10000"/>
                <a:gd name="connsiteY181" fmla="*/ 1683 h 10000"/>
                <a:gd name="connsiteX182" fmla="*/ 8667 w 10000"/>
                <a:gd name="connsiteY182" fmla="*/ 1683 h 10000"/>
                <a:gd name="connsiteX183" fmla="*/ 8785 w 10000"/>
                <a:gd name="connsiteY183" fmla="*/ 1749 h 10000"/>
                <a:gd name="connsiteX184" fmla="*/ 8853 w 10000"/>
                <a:gd name="connsiteY184" fmla="*/ 1657 h 10000"/>
                <a:gd name="connsiteX185" fmla="*/ 8996 w 10000"/>
                <a:gd name="connsiteY185" fmla="*/ 1700 h 10000"/>
                <a:gd name="connsiteX186" fmla="*/ 9070 w 10000"/>
                <a:gd name="connsiteY186" fmla="*/ 1649 h 10000"/>
                <a:gd name="connsiteX187" fmla="*/ 9126 w 10000"/>
                <a:gd name="connsiteY187" fmla="*/ 1657 h 10000"/>
                <a:gd name="connsiteX188" fmla="*/ 9184 w 10000"/>
                <a:gd name="connsiteY188" fmla="*/ 1609 h 10000"/>
                <a:gd name="connsiteX189" fmla="*/ 9174 w 10000"/>
                <a:gd name="connsiteY189" fmla="*/ 1557 h 10000"/>
                <a:gd name="connsiteX190" fmla="*/ 9257 w 10000"/>
                <a:gd name="connsiteY190" fmla="*/ 1531 h 10000"/>
                <a:gd name="connsiteX191" fmla="*/ 9315 w 10000"/>
                <a:gd name="connsiteY191" fmla="*/ 1447 h 10000"/>
                <a:gd name="connsiteX192" fmla="*/ 9484 w 10000"/>
                <a:gd name="connsiteY192" fmla="*/ 1456 h 10000"/>
                <a:gd name="connsiteX193" fmla="*/ 9729 w 10000"/>
                <a:gd name="connsiteY193" fmla="*/ 1700 h 10000"/>
                <a:gd name="connsiteX194" fmla="*/ 9775 w 10000"/>
                <a:gd name="connsiteY194" fmla="*/ 1784 h 10000"/>
                <a:gd name="connsiteX195" fmla="*/ 9942 w 10000"/>
                <a:gd name="connsiteY195" fmla="*/ 1894 h 10000"/>
                <a:gd name="connsiteX196" fmla="*/ 10000 w 10000"/>
                <a:gd name="connsiteY196" fmla="*/ 1994 h 10000"/>
                <a:gd name="connsiteX197" fmla="*/ 9870 w 10000"/>
                <a:gd name="connsiteY197" fmla="*/ 2130 h 10000"/>
                <a:gd name="connsiteX198" fmla="*/ 9775 w 10000"/>
                <a:gd name="connsiteY198" fmla="*/ 2180 h 10000"/>
                <a:gd name="connsiteX199" fmla="*/ 9824 w 10000"/>
                <a:gd name="connsiteY199" fmla="*/ 2323 h 10000"/>
                <a:gd name="connsiteX200" fmla="*/ 9679 w 10000"/>
                <a:gd name="connsiteY200" fmla="*/ 2433 h 10000"/>
                <a:gd name="connsiteX201" fmla="*/ 9598 w 10000"/>
                <a:gd name="connsiteY201" fmla="*/ 2458 h 10000"/>
                <a:gd name="connsiteX202" fmla="*/ 9598 w 10000"/>
                <a:gd name="connsiteY202" fmla="*/ 2533 h 10000"/>
                <a:gd name="connsiteX203" fmla="*/ 9493 w 10000"/>
                <a:gd name="connsiteY203" fmla="*/ 2677 h 10000"/>
                <a:gd name="connsiteX204" fmla="*/ 9422 w 10000"/>
                <a:gd name="connsiteY204" fmla="*/ 2685 h 10000"/>
                <a:gd name="connsiteX205" fmla="*/ 9435 w 10000"/>
                <a:gd name="connsiteY205" fmla="*/ 2785 h 10000"/>
                <a:gd name="connsiteX206" fmla="*/ 9371 w 10000"/>
                <a:gd name="connsiteY206" fmla="*/ 2860 h 10000"/>
                <a:gd name="connsiteX207" fmla="*/ 9389 w 10000"/>
                <a:gd name="connsiteY207" fmla="*/ 3198 h 10000"/>
                <a:gd name="connsiteX208" fmla="*/ 9422 w 10000"/>
                <a:gd name="connsiteY208" fmla="*/ 3223 h 10000"/>
                <a:gd name="connsiteX209" fmla="*/ 9410 w 10000"/>
                <a:gd name="connsiteY209" fmla="*/ 3333 h 10000"/>
                <a:gd name="connsiteX210" fmla="*/ 9389 w 10000"/>
                <a:gd name="connsiteY210" fmla="*/ 3433 h 10000"/>
                <a:gd name="connsiteX211" fmla="*/ 9304 w 10000"/>
                <a:gd name="connsiteY211" fmla="*/ 3483 h 10000"/>
                <a:gd name="connsiteX212" fmla="*/ 9151 w 10000"/>
                <a:gd name="connsiteY212" fmla="*/ 3442 h 10000"/>
                <a:gd name="connsiteX213" fmla="*/ 9081 w 10000"/>
                <a:gd name="connsiteY213" fmla="*/ 3501 h 10000"/>
                <a:gd name="connsiteX214" fmla="*/ 9091 w 10000"/>
                <a:gd name="connsiteY214" fmla="*/ 3551 h 10000"/>
                <a:gd name="connsiteX215" fmla="*/ 9042 w 10000"/>
                <a:gd name="connsiteY215" fmla="*/ 3651 h 10000"/>
                <a:gd name="connsiteX216" fmla="*/ 8961 w 10000"/>
                <a:gd name="connsiteY216" fmla="*/ 3720 h 10000"/>
                <a:gd name="connsiteX217" fmla="*/ 8938 w 10000"/>
                <a:gd name="connsiteY217" fmla="*/ 3838 h 10000"/>
                <a:gd name="connsiteX218" fmla="*/ 8880 w 10000"/>
                <a:gd name="connsiteY218" fmla="*/ 3939 h 10000"/>
                <a:gd name="connsiteX219" fmla="*/ 8890 w 10000"/>
                <a:gd name="connsiteY219" fmla="*/ 4006 h 10000"/>
                <a:gd name="connsiteX220" fmla="*/ 8867 w 10000"/>
                <a:gd name="connsiteY220" fmla="*/ 4074 h 10000"/>
                <a:gd name="connsiteX221" fmla="*/ 8913 w 10000"/>
                <a:gd name="connsiteY221" fmla="*/ 4132 h 10000"/>
                <a:gd name="connsiteX222" fmla="*/ 8843 w 10000"/>
                <a:gd name="connsiteY222" fmla="*/ 4224 h 10000"/>
                <a:gd name="connsiteX223" fmla="*/ 8726 w 10000"/>
                <a:gd name="connsiteY223" fmla="*/ 4082 h 10000"/>
                <a:gd name="connsiteX224" fmla="*/ 8726 w 10000"/>
                <a:gd name="connsiteY224" fmla="*/ 3972 h 10000"/>
                <a:gd name="connsiteX225" fmla="*/ 8691 w 10000"/>
                <a:gd name="connsiteY225" fmla="*/ 3955 h 10000"/>
                <a:gd name="connsiteX226" fmla="*/ 8547 w 10000"/>
                <a:gd name="connsiteY226" fmla="*/ 4030 h 10000"/>
                <a:gd name="connsiteX227" fmla="*/ 8323 w 10000"/>
                <a:gd name="connsiteY227" fmla="*/ 4207 h 10000"/>
                <a:gd name="connsiteX228" fmla="*/ 8193 w 10000"/>
                <a:gd name="connsiteY228" fmla="*/ 4334 h 10000"/>
                <a:gd name="connsiteX229" fmla="*/ 7992 w 10000"/>
                <a:gd name="connsiteY229" fmla="*/ 4401 h 10000"/>
                <a:gd name="connsiteX230" fmla="*/ 7920 w 10000"/>
                <a:gd name="connsiteY230" fmla="*/ 4501 h 10000"/>
                <a:gd name="connsiteX231" fmla="*/ 7863 w 10000"/>
                <a:gd name="connsiteY231" fmla="*/ 4535 h 10000"/>
                <a:gd name="connsiteX232" fmla="*/ 7638 w 10000"/>
                <a:gd name="connsiteY232" fmla="*/ 4627 h 10000"/>
                <a:gd name="connsiteX233" fmla="*/ 7449 w 10000"/>
                <a:gd name="connsiteY233" fmla="*/ 4737 h 10000"/>
                <a:gd name="connsiteX234" fmla="*/ 7404 w 10000"/>
                <a:gd name="connsiteY234" fmla="*/ 4823 h 10000"/>
                <a:gd name="connsiteX235" fmla="*/ 7330 w 10000"/>
                <a:gd name="connsiteY235" fmla="*/ 4863 h 10000"/>
                <a:gd name="connsiteX236" fmla="*/ 7426 w 10000"/>
                <a:gd name="connsiteY236" fmla="*/ 4972 h 10000"/>
                <a:gd name="connsiteX237" fmla="*/ 7520 w 10000"/>
                <a:gd name="connsiteY237" fmla="*/ 5056 h 10000"/>
                <a:gd name="connsiteX238" fmla="*/ 7650 w 10000"/>
                <a:gd name="connsiteY238" fmla="*/ 5091 h 10000"/>
                <a:gd name="connsiteX239" fmla="*/ 7603 w 10000"/>
                <a:gd name="connsiteY239" fmla="*/ 5150 h 10000"/>
                <a:gd name="connsiteX240" fmla="*/ 7696 w 10000"/>
                <a:gd name="connsiteY240" fmla="*/ 5167 h 10000"/>
                <a:gd name="connsiteX241" fmla="*/ 7696 w 10000"/>
                <a:gd name="connsiteY241" fmla="*/ 5267 h 10000"/>
                <a:gd name="connsiteX242" fmla="*/ 7768 w 10000"/>
                <a:gd name="connsiteY242" fmla="*/ 5343 h 10000"/>
                <a:gd name="connsiteX243" fmla="*/ 7884 w 10000"/>
                <a:gd name="connsiteY243" fmla="*/ 5327 h 10000"/>
                <a:gd name="connsiteX244" fmla="*/ 7934 w 10000"/>
                <a:gd name="connsiteY244" fmla="*/ 5243 h 10000"/>
                <a:gd name="connsiteX245" fmla="*/ 8027 w 10000"/>
                <a:gd name="connsiteY245" fmla="*/ 5234 h 10000"/>
                <a:gd name="connsiteX246" fmla="*/ 8038 w 10000"/>
                <a:gd name="connsiteY246" fmla="*/ 5167 h 10000"/>
                <a:gd name="connsiteX247" fmla="*/ 8159 w 10000"/>
                <a:gd name="connsiteY247" fmla="*/ 5167 h 10000"/>
                <a:gd name="connsiteX248" fmla="*/ 8110 w 10000"/>
                <a:gd name="connsiteY248" fmla="*/ 5251 h 10000"/>
                <a:gd name="connsiteX249" fmla="*/ 8226 w 10000"/>
                <a:gd name="connsiteY249" fmla="*/ 5292 h 10000"/>
                <a:gd name="connsiteX250" fmla="*/ 8205 w 10000"/>
                <a:gd name="connsiteY250" fmla="*/ 5368 h 10000"/>
                <a:gd name="connsiteX251" fmla="*/ 8027 w 10000"/>
                <a:gd name="connsiteY251" fmla="*/ 5377 h 10000"/>
                <a:gd name="connsiteX252" fmla="*/ 7899 w 10000"/>
                <a:gd name="connsiteY252" fmla="*/ 5427 h 10000"/>
                <a:gd name="connsiteX253" fmla="*/ 7782 w 10000"/>
                <a:gd name="connsiteY253" fmla="*/ 5454 h 10000"/>
                <a:gd name="connsiteX254" fmla="*/ 7782 w 10000"/>
                <a:gd name="connsiteY254" fmla="*/ 5571 h 10000"/>
                <a:gd name="connsiteX255" fmla="*/ 7899 w 10000"/>
                <a:gd name="connsiteY255" fmla="*/ 5698 h 10000"/>
                <a:gd name="connsiteX256" fmla="*/ 7803 w 10000"/>
                <a:gd name="connsiteY256" fmla="*/ 5815 h 10000"/>
                <a:gd name="connsiteX257" fmla="*/ 7613 w 10000"/>
                <a:gd name="connsiteY257" fmla="*/ 5830 h 10000"/>
                <a:gd name="connsiteX258" fmla="*/ 7638 w 10000"/>
                <a:gd name="connsiteY258" fmla="*/ 5965 h 10000"/>
                <a:gd name="connsiteX259" fmla="*/ 7627 w 10000"/>
                <a:gd name="connsiteY259" fmla="*/ 6051 h 10000"/>
                <a:gd name="connsiteX260" fmla="*/ 7567 w 10000"/>
                <a:gd name="connsiteY260" fmla="*/ 6092 h 10000"/>
                <a:gd name="connsiteX261" fmla="*/ 7449 w 10000"/>
                <a:gd name="connsiteY261" fmla="*/ 6058 h 10000"/>
                <a:gd name="connsiteX262" fmla="*/ 7345 w 10000"/>
                <a:gd name="connsiteY262" fmla="*/ 5949 h 10000"/>
                <a:gd name="connsiteX263" fmla="*/ 7226 w 10000"/>
                <a:gd name="connsiteY263" fmla="*/ 6034 h 10000"/>
                <a:gd name="connsiteX264" fmla="*/ 7108 w 10000"/>
                <a:gd name="connsiteY264" fmla="*/ 5975 h 10000"/>
                <a:gd name="connsiteX265" fmla="*/ 7095 w 10000"/>
                <a:gd name="connsiteY265" fmla="*/ 5942 h 10000"/>
                <a:gd name="connsiteX266" fmla="*/ 6928 w 10000"/>
                <a:gd name="connsiteY266" fmla="*/ 5865 h 10000"/>
                <a:gd name="connsiteX267" fmla="*/ 6882 w 10000"/>
                <a:gd name="connsiteY267" fmla="*/ 5882 h 10000"/>
                <a:gd name="connsiteX268" fmla="*/ 6905 w 10000"/>
                <a:gd name="connsiteY268" fmla="*/ 5975 h 10000"/>
                <a:gd name="connsiteX269" fmla="*/ 6812 w 10000"/>
                <a:gd name="connsiteY269" fmla="*/ 6092 h 10000"/>
                <a:gd name="connsiteX270" fmla="*/ 6882 w 10000"/>
                <a:gd name="connsiteY270" fmla="*/ 6118 h 10000"/>
                <a:gd name="connsiteX271" fmla="*/ 7014 w 10000"/>
                <a:gd name="connsiteY271" fmla="*/ 6100 h 10000"/>
                <a:gd name="connsiteX272" fmla="*/ 7037 w 10000"/>
                <a:gd name="connsiteY272" fmla="*/ 6142 h 10000"/>
                <a:gd name="connsiteX273" fmla="*/ 7014 w 10000"/>
                <a:gd name="connsiteY273" fmla="*/ 6194 h 10000"/>
                <a:gd name="connsiteX274" fmla="*/ 7060 w 10000"/>
                <a:gd name="connsiteY274" fmla="*/ 6260 h 10000"/>
                <a:gd name="connsiteX275" fmla="*/ 7166 w 10000"/>
                <a:gd name="connsiteY275" fmla="*/ 6304 h 10000"/>
                <a:gd name="connsiteX276" fmla="*/ 7143 w 10000"/>
                <a:gd name="connsiteY276" fmla="*/ 6405 h 10000"/>
                <a:gd name="connsiteX277" fmla="*/ 7213 w 10000"/>
                <a:gd name="connsiteY277" fmla="*/ 6455 h 10000"/>
                <a:gd name="connsiteX278" fmla="*/ 7129 w 10000"/>
                <a:gd name="connsiteY278" fmla="*/ 6505 h 10000"/>
                <a:gd name="connsiteX279" fmla="*/ 7108 w 10000"/>
                <a:gd name="connsiteY279" fmla="*/ 6689 h 10000"/>
                <a:gd name="connsiteX280" fmla="*/ 7060 w 10000"/>
                <a:gd name="connsiteY280" fmla="*/ 6697 h 10000"/>
                <a:gd name="connsiteX281" fmla="*/ 7118 w 10000"/>
                <a:gd name="connsiteY281" fmla="*/ 6781 h 10000"/>
                <a:gd name="connsiteX282" fmla="*/ 7129 w 10000"/>
                <a:gd name="connsiteY282" fmla="*/ 6924 h 10000"/>
                <a:gd name="connsiteX283" fmla="*/ 7189 w 10000"/>
                <a:gd name="connsiteY283" fmla="*/ 6958 h 10000"/>
                <a:gd name="connsiteX284" fmla="*/ 7203 w 10000"/>
                <a:gd name="connsiteY284" fmla="*/ 7002 h 10000"/>
                <a:gd name="connsiteX285" fmla="*/ 7249 w 10000"/>
                <a:gd name="connsiteY285" fmla="*/ 7010 h 10000"/>
                <a:gd name="connsiteX286" fmla="*/ 7257 w 10000"/>
                <a:gd name="connsiteY286" fmla="*/ 7093 h 10000"/>
                <a:gd name="connsiteX287" fmla="*/ 7236 w 10000"/>
                <a:gd name="connsiteY287" fmla="*/ 7153 h 10000"/>
                <a:gd name="connsiteX288" fmla="*/ 7358 w 10000"/>
                <a:gd name="connsiteY288" fmla="*/ 7187 h 10000"/>
                <a:gd name="connsiteX289" fmla="*/ 7532 w 10000"/>
                <a:gd name="connsiteY289" fmla="*/ 7117 h 10000"/>
                <a:gd name="connsiteX290" fmla="*/ 7791 w 10000"/>
                <a:gd name="connsiteY290" fmla="*/ 6984 h 10000"/>
                <a:gd name="connsiteX291" fmla="*/ 7863 w 10000"/>
                <a:gd name="connsiteY291" fmla="*/ 6984 h 10000"/>
                <a:gd name="connsiteX292" fmla="*/ 7863 w 10000"/>
                <a:gd name="connsiteY292" fmla="*/ 7085 h 10000"/>
                <a:gd name="connsiteX293" fmla="*/ 7911 w 10000"/>
                <a:gd name="connsiteY293" fmla="*/ 7101 h 10000"/>
                <a:gd name="connsiteX294" fmla="*/ 7992 w 10000"/>
                <a:gd name="connsiteY294" fmla="*/ 7220 h 10000"/>
                <a:gd name="connsiteX295" fmla="*/ 8050 w 10000"/>
                <a:gd name="connsiteY295" fmla="*/ 7229 h 10000"/>
                <a:gd name="connsiteX296" fmla="*/ 8015 w 10000"/>
                <a:gd name="connsiteY296" fmla="*/ 7296 h 10000"/>
                <a:gd name="connsiteX297" fmla="*/ 8110 w 10000"/>
                <a:gd name="connsiteY297" fmla="*/ 7447 h 10000"/>
                <a:gd name="connsiteX298" fmla="*/ 8110 w 10000"/>
                <a:gd name="connsiteY298" fmla="*/ 7522 h 10000"/>
                <a:gd name="connsiteX299" fmla="*/ 8159 w 10000"/>
                <a:gd name="connsiteY299" fmla="*/ 7608 h 10000"/>
                <a:gd name="connsiteX300" fmla="*/ 8085 w 10000"/>
                <a:gd name="connsiteY300" fmla="*/ 7674 h 10000"/>
                <a:gd name="connsiteX301" fmla="*/ 8004 w 10000"/>
                <a:gd name="connsiteY301" fmla="*/ 7666 h 10000"/>
                <a:gd name="connsiteX302" fmla="*/ 8004 w 10000"/>
                <a:gd name="connsiteY302" fmla="*/ 7709 h 10000"/>
                <a:gd name="connsiteX303" fmla="*/ 8085 w 10000"/>
                <a:gd name="connsiteY303" fmla="*/ 7758 h 10000"/>
                <a:gd name="connsiteX304" fmla="*/ 8122 w 10000"/>
                <a:gd name="connsiteY304" fmla="*/ 7725 h 10000"/>
                <a:gd name="connsiteX305" fmla="*/ 8193 w 10000"/>
                <a:gd name="connsiteY305" fmla="*/ 7800 h 10000"/>
                <a:gd name="connsiteX306" fmla="*/ 8277 w 10000"/>
                <a:gd name="connsiteY306" fmla="*/ 7800 h 10000"/>
                <a:gd name="connsiteX307" fmla="*/ 8226 w 10000"/>
                <a:gd name="connsiteY307" fmla="*/ 8012 h 10000"/>
                <a:gd name="connsiteX308" fmla="*/ 8193 w 10000"/>
                <a:gd name="connsiteY308" fmla="*/ 8054 h 10000"/>
                <a:gd name="connsiteX309" fmla="*/ 8085 w 10000"/>
                <a:gd name="connsiteY309" fmla="*/ 8037 h 10000"/>
                <a:gd name="connsiteX310" fmla="*/ 7957 w 10000"/>
                <a:gd name="connsiteY310" fmla="*/ 8062 h 10000"/>
                <a:gd name="connsiteX311" fmla="*/ 7911 w 10000"/>
                <a:gd name="connsiteY311" fmla="*/ 8112 h 10000"/>
                <a:gd name="connsiteX312" fmla="*/ 7899 w 10000"/>
                <a:gd name="connsiteY312" fmla="*/ 8163 h 10000"/>
                <a:gd name="connsiteX313" fmla="*/ 7818 w 10000"/>
                <a:gd name="connsiteY313" fmla="*/ 8220 h 10000"/>
                <a:gd name="connsiteX314" fmla="*/ 7687 w 10000"/>
                <a:gd name="connsiteY314" fmla="*/ 8230 h 10000"/>
                <a:gd name="connsiteX315" fmla="*/ 7661 w 10000"/>
                <a:gd name="connsiteY315" fmla="*/ 8255 h 10000"/>
                <a:gd name="connsiteX316" fmla="*/ 7578 w 10000"/>
                <a:gd name="connsiteY316" fmla="*/ 8212 h 10000"/>
                <a:gd name="connsiteX317" fmla="*/ 7499 w 10000"/>
                <a:gd name="connsiteY317" fmla="*/ 8220 h 10000"/>
                <a:gd name="connsiteX318" fmla="*/ 7449 w 10000"/>
                <a:gd name="connsiteY318" fmla="*/ 8188 h 10000"/>
                <a:gd name="connsiteX319" fmla="*/ 7345 w 10000"/>
                <a:gd name="connsiteY319" fmla="*/ 8171 h 10000"/>
                <a:gd name="connsiteX320" fmla="*/ 7368 w 10000"/>
                <a:gd name="connsiteY320" fmla="*/ 8230 h 10000"/>
                <a:gd name="connsiteX321" fmla="*/ 7319 w 10000"/>
                <a:gd name="connsiteY321" fmla="*/ 8289 h 10000"/>
                <a:gd name="connsiteX322" fmla="*/ 7143 w 10000"/>
                <a:gd name="connsiteY322" fmla="*/ 8281 h 10000"/>
                <a:gd name="connsiteX323" fmla="*/ 7085 w 10000"/>
                <a:gd name="connsiteY323" fmla="*/ 8255 h 10000"/>
                <a:gd name="connsiteX324" fmla="*/ 6990 w 10000"/>
                <a:gd name="connsiteY324" fmla="*/ 8281 h 10000"/>
                <a:gd name="connsiteX325" fmla="*/ 6977 w 10000"/>
                <a:gd name="connsiteY325" fmla="*/ 8364 h 10000"/>
                <a:gd name="connsiteX326" fmla="*/ 6799 w 10000"/>
                <a:gd name="connsiteY326" fmla="*/ 8458 h 10000"/>
                <a:gd name="connsiteX327" fmla="*/ 6741 w 10000"/>
                <a:gd name="connsiteY327" fmla="*/ 8407 h 10000"/>
                <a:gd name="connsiteX328" fmla="*/ 6613 w 10000"/>
                <a:gd name="connsiteY328" fmla="*/ 8431 h 10000"/>
                <a:gd name="connsiteX329" fmla="*/ 6530 w 10000"/>
                <a:gd name="connsiteY329" fmla="*/ 8458 h 10000"/>
                <a:gd name="connsiteX330" fmla="*/ 6518 w 10000"/>
                <a:gd name="connsiteY330" fmla="*/ 8498 h 10000"/>
                <a:gd name="connsiteX331" fmla="*/ 6336 w 10000"/>
                <a:gd name="connsiteY331" fmla="*/ 8591 h 10000"/>
                <a:gd name="connsiteX332" fmla="*/ 6236 w 10000"/>
                <a:gd name="connsiteY332" fmla="*/ 8574 h 10000"/>
                <a:gd name="connsiteX333" fmla="*/ 6128 w 10000"/>
                <a:gd name="connsiteY333" fmla="*/ 8607 h 10000"/>
                <a:gd name="connsiteX334" fmla="*/ 6045 w 10000"/>
                <a:gd name="connsiteY334" fmla="*/ 8660 h 10000"/>
                <a:gd name="connsiteX335" fmla="*/ 5927 w 10000"/>
                <a:gd name="connsiteY335" fmla="*/ 8693 h 10000"/>
                <a:gd name="connsiteX336" fmla="*/ 5936 w 10000"/>
                <a:gd name="connsiteY336" fmla="*/ 8742 h 10000"/>
                <a:gd name="connsiteX337" fmla="*/ 5834 w 10000"/>
                <a:gd name="connsiteY337" fmla="*/ 8776 h 10000"/>
                <a:gd name="connsiteX338" fmla="*/ 5677 w 10000"/>
                <a:gd name="connsiteY338" fmla="*/ 8920 h 10000"/>
                <a:gd name="connsiteX339" fmla="*/ 5656 w 10000"/>
                <a:gd name="connsiteY339" fmla="*/ 8980 h 10000"/>
                <a:gd name="connsiteX340" fmla="*/ 5607 w 10000"/>
                <a:gd name="connsiteY340" fmla="*/ 8962 h 10000"/>
                <a:gd name="connsiteX341" fmla="*/ 5631 w 10000"/>
                <a:gd name="connsiteY341" fmla="*/ 8920 h 10000"/>
                <a:gd name="connsiteX342" fmla="*/ 5478 w 10000"/>
                <a:gd name="connsiteY342" fmla="*/ 8702 h 10000"/>
                <a:gd name="connsiteX343" fmla="*/ 5478 w 10000"/>
                <a:gd name="connsiteY343" fmla="*/ 8616 h 10000"/>
                <a:gd name="connsiteX344" fmla="*/ 5410 w 10000"/>
                <a:gd name="connsiteY344" fmla="*/ 8616 h 10000"/>
                <a:gd name="connsiteX345" fmla="*/ 5191 w 10000"/>
                <a:gd name="connsiteY345" fmla="*/ 8533 h 10000"/>
                <a:gd name="connsiteX346" fmla="*/ 5066 w 10000"/>
                <a:gd name="connsiteY346" fmla="*/ 8574 h 10000"/>
                <a:gd name="connsiteX347" fmla="*/ 5029 w 10000"/>
                <a:gd name="connsiteY347" fmla="*/ 8625 h 10000"/>
                <a:gd name="connsiteX348" fmla="*/ 5122 w 10000"/>
                <a:gd name="connsiteY348" fmla="*/ 8684 h 10000"/>
                <a:gd name="connsiteX349" fmla="*/ 5145 w 10000"/>
                <a:gd name="connsiteY349" fmla="*/ 8734 h 10000"/>
                <a:gd name="connsiteX350" fmla="*/ 5087 w 10000"/>
                <a:gd name="connsiteY350" fmla="*/ 8785 h 10000"/>
                <a:gd name="connsiteX351" fmla="*/ 5100 w 10000"/>
                <a:gd name="connsiteY351" fmla="*/ 8826 h 10000"/>
                <a:gd name="connsiteX352" fmla="*/ 5077 w 10000"/>
                <a:gd name="connsiteY352" fmla="*/ 8912 h 10000"/>
                <a:gd name="connsiteX353" fmla="*/ 5087 w 10000"/>
                <a:gd name="connsiteY353" fmla="*/ 8996 h 10000"/>
                <a:gd name="connsiteX354" fmla="*/ 5159 w 10000"/>
                <a:gd name="connsiteY354" fmla="*/ 9130 h 10000"/>
                <a:gd name="connsiteX355" fmla="*/ 5087 w 10000"/>
                <a:gd name="connsiteY355" fmla="*/ 9179 h 10000"/>
                <a:gd name="connsiteX356" fmla="*/ 5100 w 10000"/>
                <a:gd name="connsiteY356" fmla="*/ 9224 h 10000"/>
                <a:gd name="connsiteX357" fmla="*/ 5040 w 10000"/>
                <a:gd name="connsiteY357" fmla="*/ 9240 h 10000"/>
                <a:gd name="connsiteX358" fmla="*/ 5006 w 10000"/>
                <a:gd name="connsiteY358" fmla="*/ 9265 h 10000"/>
                <a:gd name="connsiteX359" fmla="*/ 4779 w 10000"/>
                <a:gd name="connsiteY359" fmla="*/ 9248 h 10000"/>
                <a:gd name="connsiteX360" fmla="*/ 4745 w 10000"/>
                <a:gd name="connsiteY360" fmla="*/ 9197 h 10000"/>
                <a:gd name="connsiteX361" fmla="*/ 4673 w 10000"/>
                <a:gd name="connsiteY361" fmla="*/ 9232 h 10000"/>
                <a:gd name="connsiteX362" fmla="*/ 4522 w 10000"/>
                <a:gd name="connsiteY362" fmla="*/ 9214 h 10000"/>
                <a:gd name="connsiteX363" fmla="*/ 4416 w 10000"/>
                <a:gd name="connsiteY363" fmla="*/ 9240 h 10000"/>
                <a:gd name="connsiteX364" fmla="*/ 4354 w 10000"/>
                <a:gd name="connsiteY364" fmla="*/ 9062 h 10000"/>
                <a:gd name="connsiteX365" fmla="*/ 4295 w 10000"/>
                <a:gd name="connsiteY365" fmla="*/ 9055 h 10000"/>
                <a:gd name="connsiteX366" fmla="*/ 4224 w 10000"/>
                <a:gd name="connsiteY366" fmla="*/ 8945 h 10000"/>
                <a:gd name="connsiteX367" fmla="*/ 4263 w 10000"/>
                <a:gd name="connsiteY367" fmla="*/ 8895 h 10000"/>
                <a:gd name="connsiteX368" fmla="*/ 4344 w 10000"/>
                <a:gd name="connsiteY368" fmla="*/ 8920 h 10000"/>
                <a:gd name="connsiteX369" fmla="*/ 4381 w 10000"/>
                <a:gd name="connsiteY369" fmla="*/ 8860 h 10000"/>
                <a:gd name="connsiteX370" fmla="*/ 4323 w 10000"/>
                <a:gd name="connsiteY370" fmla="*/ 8818 h 10000"/>
                <a:gd name="connsiteX371" fmla="*/ 4354 w 10000"/>
                <a:gd name="connsiteY371" fmla="*/ 8776 h 10000"/>
                <a:gd name="connsiteX372" fmla="*/ 4203 w 10000"/>
                <a:gd name="connsiteY372" fmla="*/ 8693 h 10000"/>
                <a:gd name="connsiteX373" fmla="*/ 4213 w 10000"/>
                <a:gd name="connsiteY373" fmla="*/ 8650 h 10000"/>
                <a:gd name="connsiteX374" fmla="*/ 4120 w 10000"/>
                <a:gd name="connsiteY374" fmla="*/ 8607 h 10000"/>
                <a:gd name="connsiteX375" fmla="*/ 4178 w 10000"/>
                <a:gd name="connsiteY375" fmla="*/ 8559 h 10000"/>
                <a:gd name="connsiteX376" fmla="*/ 4154 w 10000"/>
                <a:gd name="connsiteY376" fmla="*/ 8498 h 10000"/>
                <a:gd name="connsiteX377" fmla="*/ 4048 w 10000"/>
                <a:gd name="connsiteY377" fmla="*/ 8407 h 10000"/>
                <a:gd name="connsiteX378" fmla="*/ 3979 w 10000"/>
                <a:gd name="connsiteY378" fmla="*/ 8329 h 10000"/>
                <a:gd name="connsiteX379" fmla="*/ 3837 w 10000"/>
                <a:gd name="connsiteY379" fmla="*/ 8364 h 10000"/>
                <a:gd name="connsiteX380" fmla="*/ 3756 w 10000"/>
                <a:gd name="connsiteY380" fmla="*/ 8356 h 10000"/>
                <a:gd name="connsiteX381" fmla="*/ 3708 w 10000"/>
                <a:gd name="connsiteY381" fmla="*/ 8431 h 10000"/>
                <a:gd name="connsiteX382" fmla="*/ 3544 w 10000"/>
                <a:gd name="connsiteY382" fmla="*/ 8440 h 10000"/>
                <a:gd name="connsiteX383" fmla="*/ 3482 w 10000"/>
                <a:gd name="connsiteY383" fmla="*/ 8431 h 10000"/>
                <a:gd name="connsiteX384" fmla="*/ 3561 w 10000"/>
                <a:gd name="connsiteY384" fmla="*/ 7986 h 10000"/>
                <a:gd name="connsiteX385" fmla="*/ 3573 w 10000"/>
                <a:gd name="connsiteY385"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606 w 10000"/>
                <a:gd name="connsiteY60" fmla="*/ 5343 h 10000"/>
                <a:gd name="connsiteX61" fmla="*/ 4438 w 10000"/>
                <a:gd name="connsiteY61" fmla="*/ 5883 h 10000"/>
                <a:gd name="connsiteX62" fmla="*/ 3897 w 10000"/>
                <a:gd name="connsiteY62" fmla="*/ 5893 h 10000"/>
                <a:gd name="connsiteX63" fmla="*/ 2294 w 10000"/>
                <a:gd name="connsiteY63" fmla="*/ 7765 h 10000"/>
                <a:gd name="connsiteX64" fmla="*/ 3573 w 10000"/>
                <a:gd name="connsiteY64" fmla="*/ 7978 h 10000"/>
                <a:gd name="connsiteX65" fmla="*/ 5536 w 10000"/>
                <a:gd name="connsiteY65" fmla="*/ 5351 h 10000"/>
                <a:gd name="connsiteX66" fmla="*/ 5536 w 10000"/>
                <a:gd name="connsiteY66" fmla="*/ 5209 h 10000"/>
                <a:gd name="connsiteX67" fmla="*/ 5492 w 10000"/>
                <a:gd name="connsiteY67" fmla="*/ 5192 h 10000"/>
                <a:gd name="connsiteX68" fmla="*/ 5455 w 10000"/>
                <a:gd name="connsiteY68" fmla="*/ 5091 h 10000"/>
                <a:gd name="connsiteX69" fmla="*/ 5385 w 10000"/>
                <a:gd name="connsiteY69" fmla="*/ 4990 h 10000"/>
                <a:gd name="connsiteX70" fmla="*/ 5276 w 10000"/>
                <a:gd name="connsiteY70" fmla="*/ 4948 h 10000"/>
                <a:gd name="connsiteX71" fmla="*/ 5263 w 10000"/>
                <a:gd name="connsiteY71" fmla="*/ 4899 h 10000"/>
                <a:gd name="connsiteX72" fmla="*/ 5112 w 10000"/>
                <a:gd name="connsiteY72" fmla="*/ 4806 h 10000"/>
                <a:gd name="connsiteX73" fmla="*/ 5122 w 10000"/>
                <a:gd name="connsiteY73" fmla="*/ 4770 h 10000"/>
                <a:gd name="connsiteX74" fmla="*/ 4971 w 10000"/>
                <a:gd name="connsiteY74" fmla="*/ 4722 h 10000"/>
                <a:gd name="connsiteX75" fmla="*/ 4957 w 10000"/>
                <a:gd name="connsiteY75" fmla="*/ 4627 h 10000"/>
                <a:gd name="connsiteX76" fmla="*/ 4700 w 10000"/>
                <a:gd name="connsiteY76" fmla="*/ 4544 h 10000"/>
                <a:gd name="connsiteX77" fmla="*/ 4555 w 10000"/>
                <a:gd name="connsiteY77" fmla="*/ 4368 h 10000"/>
                <a:gd name="connsiteX78" fmla="*/ 4344 w 10000"/>
                <a:gd name="connsiteY78" fmla="*/ 4360 h 10000"/>
                <a:gd name="connsiteX79" fmla="*/ 4272 w 10000"/>
                <a:gd name="connsiteY79" fmla="*/ 4325 h 10000"/>
                <a:gd name="connsiteX80" fmla="*/ 4169 w 10000"/>
                <a:gd name="connsiteY80" fmla="*/ 4350 h 10000"/>
                <a:gd name="connsiteX81" fmla="*/ 4002 w 10000"/>
                <a:gd name="connsiteY81" fmla="*/ 4350 h 10000"/>
                <a:gd name="connsiteX82" fmla="*/ 3764 w 10000"/>
                <a:gd name="connsiteY82" fmla="*/ 4552 h 10000"/>
                <a:gd name="connsiteX83" fmla="*/ 3685 w 10000"/>
                <a:gd name="connsiteY83" fmla="*/ 4646 h 10000"/>
                <a:gd name="connsiteX84" fmla="*/ 3472 w 10000"/>
                <a:gd name="connsiteY84" fmla="*/ 4501 h 10000"/>
                <a:gd name="connsiteX85" fmla="*/ 3319 w 10000"/>
                <a:gd name="connsiteY85" fmla="*/ 4442 h 10000"/>
                <a:gd name="connsiteX86" fmla="*/ 3164 w 10000"/>
                <a:gd name="connsiteY86" fmla="*/ 4450 h 10000"/>
                <a:gd name="connsiteX87" fmla="*/ 3010 w 10000"/>
                <a:gd name="connsiteY87" fmla="*/ 4492 h 10000"/>
                <a:gd name="connsiteX88" fmla="*/ 2882 w 10000"/>
                <a:gd name="connsiteY88" fmla="*/ 4460 h 10000"/>
                <a:gd name="connsiteX89" fmla="*/ 2762 w 10000"/>
                <a:gd name="connsiteY89" fmla="*/ 4509 h 10000"/>
                <a:gd name="connsiteX90" fmla="*/ 2646 w 10000"/>
                <a:gd name="connsiteY90" fmla="*/ 4610 h 10000"/>
                <a:gd name="connsiteX91" fmla="*/ 2373 w 10000"/>
                <a:gd name="connsiteY91" fmla="*/ 4426 h 10000"/>
                <a:gd name="connsiteX92" fmla="*/ 2338 w 10000"/>
                <a:gd name="connsiteY92" fmla="*/ 4239 h 10000"/>
                <a:gd name="connsiteX93" fmla="*/ 2551 w 10000"/>
                <a:gd name="connsiteY93" fmla="*/ 4165 h 10000"/>
                <a:gd name="connsiteX94" fmla="*/ 2538 w 10000"/>
                <a:gd name="connsiteY94" fmla="*/ 3963 h 10000"/>
                <a:gd name="connsiteX95" fmla="*/ 2739 w 10000"/>
                <a:gd name="connsiteY95" fmla="*/ 3728 h 10000"/>
                <a:gd name="connsiteX96" fmla="*/ 2718 w 10000"/>
                <a:gd name="connsiteY96" fmla="*/ 3685 h 10000"/>
                <a:gd name="connsiteX97" fmla="*/ 3199 w 10000"/>
                <a:gd name="connsiteY97" fmla="*/ 2912 h 10000"/>
                <a:gd name="connsiteX98" fmla="*/ 3460 w 10000"/>
                <a:gd name="connsiteY98" fmla="*/ 3030 h 10000"/>
                <a:gd name="connsiteX99" fmla="*/ 3613 w 10000"/>
                <a:gd name="connsiteY99" fmla="*/ 3080 h 10000"/>
                <a:gd name="connsiteX100" fmla="*/ 3764 w 10000"/>
                <a:gd name="connsiteY100" fmla="*/ 3080 h 10000"/>
                <a:gd name="connsiteX101" fmla="*/ 4002 w 10000"/>
                <a:gd name="connsiteY101" fmla="*/ 3174 h 10000"/>
                <a:gd name="connsiteX102" fmla="*/ 4037 w 10000"/>
                <a:gd name="connsiteY102" fmla="*/ 3113 h 10000"/>
                <a:gd name="connsiteX103" fmla="*/ 4192 w 10000"/>
                <a:gd name="connsiteY103" fmla="*/ 3097 h 10000"/>
                <a:gd name="connsiteX104" fmla="*/ 4323 w 10000"/>
                <a:gd name="connsiteY104" fmla="*/ 2997 h 10000"/>
                <a:gd name="connsiteX105" fmla="*/ 4485 w 10000"/>
                <a:gd name="connsiteY105" fmla="*/ 2920 h 10000"/>
                <a:gd name="connsiteX106" fmla="*/ 4555 w 10000"/>
                <a:gd name="connsiteY106" fmla="*/ 2843 h 10000"/>
                <a:gd name="connsiteX107" fmla="*/ 4804 w 10000"/>
                <a:gd name="connsiteY107" fmla="*/ 2793 h 10000"/>
                <a:gd name="connsiteX108" fmla="*/ 4936 w 10000"/>
                <a:gd name="connsiteY108" fmla="*/ 2800 h 10000"/>
                <a:gd name="connsiteX109" fmla="*/ 5040 w 10000"/>
                <a:gd name="connsiteY109" fmla="*/ 2726 h 10000"/>
                <a:gd name="connsiteX110" fmla="*/ 5122 w 10000"/>
                <a:gd name="connsiteY110" fmla="*/ 2624 h 10000"/>
                <a:gd name="connsiteX111" fmla="*/ 5087 w 10000"/>
                <a:gd name="connsiteY111" fmla="*/ 2608 h 10000"/>
                <a:gd name="connsiteX112" fmla="*/ 5122 w 10000"/>
                <a:gd name="connsiteY112" fmla="*/ 2499 h 10000"/>
                <a:gd name="connsiteX113" fmla="*/ 4982 w 10000"/>
                <a:gd name="connsiteY113" fmla="*/ 2499 h 10000"/>
                <a:gd name="connsiteX114" fmla="*/ 5050 w 10000"/>
                <a:gd name="connsiteY114" fmla="*/ 2407 h 10000"/>
                <a:gd name="connsiteX115" fmla="*/ 5066 w 10000"/>
                <a:gd name="connsiteY115" fmla="*/ 2297 h 10000"/>
                <a:gd name="connsiteX116" fmla="*/ 5122 w 10000"/>
                <a:gd name="connsiteY116" fmla="*/ 2271 h 10000"/>
                <a:gd name="connsiteX117" fmla="*/ 5228 w 10000"/>
                <a:gd name="connsiteY117" fmla="*/ 2163 h 10000"/>
                <a:gd name="connsiteX118" fmla="*/ 5216 w 10000"/>
                <a:gd name="connsiteY118" fmla="*/ 2078 h 10000"/>
                <a:gd name="connsiteX119" fmla="*/ 5304 w 10000"/>
                <a:gd name="connsiteY119" fmla="*/ 1984 h 10000"/>
                <a:gd name="connsiteX120" fmla="*/ 5397 w 10000"/>
                <a:gd name="connsiteY120" fmla="*/ 1927 h 10000"/>
                <a:gd name="connsiteX121" fmla="*/ 5432 w 10000"/>
                <a:gd name="connsiteY121" fmla="*/ 1827 h 10000"/>
                <a:gd name="connsiteX122" fmla="*/ 5420 w 10000"/>
                <a:gd name="connsiteY122" fmla="*/ 1793 h 10000"/>
                <a:gd name="connsiteX123" fmla="*/ 5503 w 10000"/>
                <a:gd name="connsiteY123" fmla="*/ 1725 h 10000"/>
                <a:gd name="connsiteX124" fmla="*/ 5621 w 10000"/>
                <a:gd name="connsiteY124" fmla="*/ 1523 h 10000"/>
                <a:gd name="connsiteX125" fmla="*/ 5656 w 10000"/>
                <a:gd name="connsiteY125" fmla="*/ 1405 h 10000"/>
                <a:gd name="connsiteX126" fmla="*/ 5716 w 10000"/>
                <a:gd name="connsiteY126" fmla="*/ 1413 h 10000"/>
                <a:gd name="connsiteX127" fmla="*/ 5878 w 10000"/>
                <a:gd name="connsiteY127" fmla="*/ 1280 h 10000"/>
                <a:gd name="connsiteX128" fmla="*/ 6067 w 10000"/>
                <a:gd name="connsiteY128" fmla="*/ 1202 h 10000"/>
                <a:gd name="connsiteX129" fmla="*/ 6089 w 10000"/>
                <a:gd name="connsiteY129" fmla="*/ 1111 h 10000"/>
                <a:gd name="connsiteX130" fmla="*/ 6163 w 10000"/>
                <a:gd name="connsiteY130" fmla="*/ 1011 h 10000"/>
                <a:gd name="connsiteX131" fmla="*/ 6139 w 10000"/>
                <a:gd name="connsiteY131" fmla="*/ 933 h 10000"/>
                <a:gd name="connsiteX132" fmla="*/ 6045 w 10000"/>
                <a:gd name="connsiteY132" fmla="*/ 867 h 10000"/>
                <a:gd name="connsiteX133" fmla="*/ 6089 w 10000"/>
                <a:gd name="connsiteY133" fmla="*/ 782 h 10000"/>
                <a:gd name="connsiteX134" fmla="*/ 6089 w 10000"/>
                <a:gd name="connsiteY134" fmla="*/ 680 h 10000"/>
                <a:gd name="connsiteX135" fmla="*/ 5915 w 10000"/>
                <a:gd name="connsiteY135" fmla="*/ 598 h 10000"/>
                <a:gd name="connsiteX136" fmla="*/ 5739 w 10000"/>
                <a:gd name="connsiteY136" fmla="*/ 646 h 10000"/>
                <a:gd name="connsiteX137" fmla="*/ 5656 w 10000"/>
                <a:gd name="connsiteY137" fmla="*/ 646 h 10000"/>
                <a:gd name="connsiteX138" fmla="*/ 5621 w 10000"/>
                <a:gd name="connsiteY138" fmla="*/ 589 h 10000"/>
                <a:gd name="connsiteX139" fmla="*/ 5621 w 10000"/>
                <a:gd name="connsiteY139" fmla="*/ 481 h 10000"/>
                <a:gd name="connsiteX140" fmla="*/ 5845 w 10000"/>
                <a:gd name="connsiteY140" fmla="*/ 368 h 10000"/>
                <a:gd name="connsiteX141" fmla="*/ 5915 w 10000"/>
                <a:gd name="connsiteY141" fmla="*/ 278 h 10000"/>
                <a:gd name="connsiteX142" fmla="*/ 6056 w 10000"/>
                <a:gd name="connsiteY142" fmla="*/ 202 h 10000"/>
                <a:gd name="connsiteX143" fmla="*/ 6186 w 10000"/>
                <a:gd name="connsiteY143" fmla="*/ 60 h 10000"/>
                <a:gd name="connsiteX144" fmla="*/ 6280 w 10000"/>
                <a:gd name="connsiteY144" fmla="*/ 33 h 10000"/>
                <a:gd name="connsiteX145" fmla="*/ 6410 w 10000"/>
                <a:gd name="connsiteY145" fmla="*/ 49 h 10000"/>
                <a:gd name="connsiteX146" fmla="*/ 6683 w 10000"/>
                <a:gd name="connsiteY146" fmla="*/ 0 h 10000"/>
                <a:gd name="connsiteX147" fmla="*/ 6812 w 10000"/>
                <a:gd name="connsiteY147" fmla="*/ 83 h 10000"/>
                <a:gd name="connsiteX148" fmla="*/ 6799 w 10000"/>
                <a:gd name="connsiteY148" fmla="*/ 144 h 10000"/>
                <a:gd name="connsiteX149" fmla="*/ 6861 w 10000"/>
                <a:gd name="connsiteY149" fmla="*/ 170 h 10000"/>
                <a:gd name="connsiteX150" fmla="*/ 6905 w 10000"/>
                <a:gd name="connsiteY150" fmla="*/ 227 h 10000"/>
                <a:gd name="connsiteX151" fmla="*/ 6835 w 10000"/>
                <a:gd name="connsiteY151" fmla="*/ 293 h 10000"/>
                <a:gd name="connsiteX152" fmla="*/ 6741 w 10000"/>
                <a:gd name="connsiteY152" fmla="*/ 447 h 10000"/>
                <a:gd name="connsiteX153" fmla="*/ 6590 w 10000"/>
                <a:gd name="connsiteY153" fmla="*/ 564 h 10000"/>
                <a:gd name="connsiteX154" fmla="*/ 6447 w 10000"/>
                <a:gd name="connsiteY154" fmla="*/ 631 h 10000"/>
                <a:gd name="connsiteX155" fmla="*/ 6555 w 10000"/>
                <a:gd name="connsiteY155" fmla="*/ 657 h 10000"/>
                <a:gd name="connsiteX156" fmla="*/ 6694 w 10000"/>
                <a:gd name="connsiteY156" fmla="*/ 759 h 10000"/>
                <a:gd name="connsiteX157" fmla="*/ 6789 w 10000"/>
                <a:gd name="connsiteY157" fmla="*/ 767 h 10000"/>
                <a:gd name="connsiteX158" fmla="*/ 6835 w 10000"/>
                <a:gd name="connsiteY158" fmla="*/ 875 h 10000"/>
                <a:gd name="connsiteX159" fmla="*/ 6928 w 10000"/>
                <a:gd name="connsiteY159" fmla="*/ 899 h 10000"/>
                <a:gd name="connsiteX160" fmla="*/ 7002 w 10000"/>
                <a:gd name="connsiteY160" fmla="*/ 890 h 10000"/>
                <a:gd name="connsiteX161" fmla="*/ 7143 w 10000"/>
                <a:gd name="connsiteY161" fmla="*/ 725 h 10000"/>
                <a:gd name="connsiteX162" fmla="*/ 7273 w 10000"/>
                <a:gd name="connsiteY162" fmla="*/ 742 h 10000"/>
                <a:gd name="connsiteX163" fmla="*/ 7294 w 10000"/>
                <a:gd name="connsiteY163" fmla="*/ 790 h 10000"/>
                <a:gd name="connsiteX164" fmla="*/ 7389 w 10000"/>
                <a:gd name="connsiteY164" fmla="*/ 850 h 10000"/>
                <a:gd name="connsiteX165" fmla="*/ 7389 w 10000"/>
                <a:gd name="connsiteY165" fmla="*/ 890 h 10000"/>
                <a:gd name="connsiteX166" fmla="*/ 7472 w 10000"/>
                <a:gd name="connsiteY166" fmla="*/ 917 h 10000"/>
                <a:gd name="connsiteX167" fmla="*/ 7590 w 10000"/>
                <a:gd name="connsiteY167" fmla="*/ 917 h 10000"/>
                <a:gd name="connsiteX168" fmla="*/ 7603 w 10000"/>
                <a:gd name="connsiteY168" fmla="*/ 993 h 10000"/>
                <a:gd name="connsiteX169" fmla="*/ 7499 w 10000"/>
                <a:gd name="connsiteY169" fmla="*/ 1028 h 10000"/>
                <a:gd name="connsiteX170" fmla="*/ 7590 w 10000"/>
                <a:gd name="connsiteY170" fmla="*/ 1356 h 10000"/>
                <a:gd name="connsiteX171" fmla="*/ 7687 w 10000"/>
                <a:gd name="connsiteY171" fmla="*/ 1505 h 10000"/>
                <a:gd name="connsiteX172" fmla="*/ 7661 w 10000"/>
                <a:gd name="connsiteY172" fmla="*/ 1575 h 10000"/>
                <a:gd name="connsiteX173" fmla="*/ 7744 w 10000"/>
                <a:gd name="connsiteY173" fmla="*/ 1649 h 10000"/>
                <a:gd name="connsiteX174" fmla="*/ 7758 w 10000"/>
                <a:gd name="connsiteY174" fmla="*/ 1700 h 10000"/>
                <a:gd name="connsiteX175" fmla="*/ 7980 w 10000"/>
                <a:gd name="connsiteY175" fmla="*/ 1757 h 10000"/>
                <a:gd name="connsiteX176" fmla="*/ 8254 w 10000"/>
                <a:gd name="connsiteY176" fmla="*/ 1708 h 10000"/>
                <a:gd name="connsiteX177" fmla="*/ 8286 w 10000"/>
                <a:gd name="connsiteY177" fmla="*/ 1641 h 10000"/>
                <a:gd name="connsiteX178" fmla="*/ 8381 w 10000"/>
                <a:gd name="connsiteY178" fmla="*/ 1665 h 10000"/>
                <a:gd name="connsiteX179" fmla="*/ 8441 w 10000"/>
                <a:gd name="connsiteY179" fmla="*/ 1725 h 10000"/>
                <a:gd name="connsiteX180" fmla="*/ 8586 w 10000"/>
                <a:gd name="connsiteY180" fmla="*/ 1683 h 10000"/>
                <a:gd name="connsiteX181" fmla="*/ 8667 w 10000"/>
                <a:gd name="connsiteY181" fmla="*/ 1683 h 10000"/>
                <a:gd name="connsiteX182" fmla="*/ 8785 w 10000"/>
                <a:gd name="connsiteY182" fmla="*/ 1749 h 10000"/>
                <a:gd name="connsiteX183" fmla="*/ 8853 w 10000"/>
                <a:gd name="connsiteY183" fmla="*/ 1657 h 10000"/>
                <a:gd name="connsiteX184" fmla="*/ 8996 w 10000"/>
                <a:gd name="connsiteY184" fmla="*/ 1700 h 10000"/>
                <a:gd name="connsiteX185" fmla="*/ 9070 w 10000"/>
                <a:gd name="connsiteY185" fmla="*/ 1649 h 10000"/>
                <a:gd name="connsiteX186" fmla="*/ 9126 w 10000"/>
                <a:gd name="connsiteY186" fmla="*/ 1657 h 10000"/>
                <a:gd name="connsiteX187" fmla="*/ 9184 w 10000"/>
                <a:gd name="connsiteY187" fmla="*/ 1609 h 10000"/>
                <a:gd name="connsiteX188" fmla="*/ 9174 w 10000"/>
                <a:gd name="connsiteY188" fmla="*/ 1557 h 10000"/>
                <a:gd name="connsiteX189" fmla="*/ 9257 w 10000"/>
                <a:gd name="connsiteY189" fmla="*/ 1531 h 10000"/>
                <a:gd name="connsiteX190" fmla="*/ 9315 w 10000"/>
                <a:gd name="connsiteY190" fmla="*/ 1447 h 10000"/>
                <a:gd name="connsiteX191" fmla="*/ 9484 w 10000"/>
                <a:gd name="connsiteY191" fmla="*/ 1456 h 10000"/>
                <a:gd name="connsiteX192" fmla="*/ 9729 w 10000"/>
                <a:gd name="connsiteY192" fmla="*/ 1700 h 10000"/>
                <a:gd name="connsiteX193" fmla="*/ 9775 w 10000"/>
                <a:gd name="connsiteY193" fmla="*/ 1784 h 10000"/>
                <a:gd name="connsiteX194" fmla="*/ 9942 w 10000"/>
                <a:gd name="connsiteY194" fmla="*/ 1894 h 10000"/>
                <a:gd name="connsiteX195" fmla="*/ 10000 w 10000"/>
                <a:gd name="connsiteY195" fmla="*/ 1994 h 10000"/>
                <a:gd name="connsiteX196" fmla="*/ 9870 w 10000"/>
                <a:gd name="connsiteY196" fmla="*/ 2130 h 10000"/>
                <a:gd name="connsiteX197" fmla="*/ 9775 w 10000"/>
                <a:gd name="connsiteY197" fmla="*/ 2180 h 10000"/>
                <a:gd name="connsiteX198" fmla="*/ 9824 w 10000"/>
                <a:gd name="connsiteY198" fmla="*/ 2323 h 10000"/>
                <a:gd name="connsiteX199" fmla="*/ 9679 w 10000"/>
                <a:gd name="connsiteY199" fmla="*/ 2433 h 10000"/>
                <a:gd name="connsiteX200" fmla="*/ 9598 w 10000"/>
                <a:gd name="connsiteY200" fmla="*/ 2458 h 10000"/>
                <a:gd name="connsiteX201" fmla="*/ 9598 w 10000"/>
                <a:gd name="connsiteY201" fmla="*/ 2533 h 10000"/>
                <a:gd name="connsiteX202" fmla="*/ 9493 w 10000"/>
                <a:gd name="connsiteY202" fmla="*/ 2677 h 10000"/>
                <a:gd name="connsiteX203" fmla="*/ 9422 w 10000"/>
                <a:gd name="connsiteY203" fmla="*/ 2685 h 10000"/>
                <a:gd name="connsiteX204" fmla="*/ 9435 w 10000"/>
                <a:gd name="connsiteY204" fmla="*/ 2785 h 10000"/>
                <a:gd name="connsiteX205" fmla="*/ 9371 w 10000"/>
                <a:gd name="connsiteY205" fmla="*/ 2860 h 10000"/>
                <a:gd name="connsiteX206" fmla="*/ 9389 w 10000"/>
                <a:gd name="connsiteY206" fmla="*/ 3198 h 10000"/>
                <a:gd name="connsiteX207" fmla="*/ 9422 w 10000"/>
                <a:gd name="connsiteY207" fmla="*/ 3223 h 10000"/>
                <a:gd name="connsiteX208" fmla="*/ 9410 w 10000"/>
                <a:gd name="connsiteY208" fmla="*/ 3333 h 10000"/>
                <a:gd name="connsiteX209" fmla="*/ 9389 w 10000"/>
                <a:gd name="connsiteY209" fmla="*/ 3433 h 10000"/>
                <a:gd name="connsiteX210" fmla="*/ 9304 w 10000"/>
                <a:gd name="connsiteY210" fmla="*/ 3483 h 10000"/>
                <a:gd name="connsiteX211" fmla="*/ 9151 w 10000"/>
                <a:gd name="connsiteY211" fmla="*/ 3442 h 10000"/>
                <a:gd name="connsiteX212" fmla="*/ 9081 w 10000"/>
                <a:gd name="connsiteY212" fmla="*/ 3501 h 10000"/>
                <a:gd name="connsiteX213" fmla="*/ 9091 w 10000"/>
                <a:gd name="connsiteY213" fmla="*/ 3551 h 10000"/>
                <a:gd name="connsiteX214" fmla="*/ 9042 w 10000"/>
                <a:gd name="connsiteY214" fmla="*/ 3651 h 10000"/>
                <a:gd name="connsiteX215" fmla="*/ 8961 w 10000"/>
                <a:gd name="connsiteY215" fmla="*/ 3720 h 10000"/>
                <a:gd name="connsiteX216" fmla="*/ 8938 w 10000"/>
                <a:gd name="connsiteY216" fmla="*/ 3838 h 10000"/>
                <a:gd name="connsiteX217" fmla="*/ 8880 w 10000"/>
                <a:gd name="connsiteY217" fmla="*/ 3939 h 10000"/>
                <a:gd name="connsiteX218" fmla="*/ 8890 w 10000"/>
                <a:gd name="connsiteY218" fmla="*/ 4006 h 10000"/>
                <a:gd name="connsiteX219" fmla="*/ 8867 w 10000"/>
                <a:gd name="connsiteY219" fmla="*/ 4074 h 10000"/>
                <a:gd name="connsiteX220" fmla="*/ 8913 w 10000"/>
                <a:gd name="connsiteY220" fmla="*/ 4132 h 10000"/>
                <a:gd name="connsiteX221" fmla="*/ 8843 w 10000"/>
                <a:gd name="connsiteY221" fmla="*/ 4224 h 10000"/>
                <a:gd name="connsiteX222" fmla="*/ 8726 w 10000"/>
                <a:gd name="connsiteY222" fmla="*/ 4082 h 10000"/>
                <a:gd name="connsiteX223" fmla="*/ 8726 w 10000"/>
                <a:gd name="connsiteY223" fmla="*/ 3972 h 10000"/>
                <a:gd name="connsiteX224" fmla="*/ 8691 w 10000"/>
                <a:gd name="connsiteY224" fmla="*/ 3955 h 10000"/>
                <a:gd name="connsiteX225" fmla="*/ 8547 w 10000"/>
                <a:gd name="connsiteY225" fmla="*/ 4030 h 10000"/>
                <a:gd name="connsiteX226" fmla="*/ 8323 w 10000"/>
                <a:gd name="connsiteY226" fmla="*/ 4207 h 10000"/>
                <a:gd name="connsiteX227" fmla="*/ 8193 w 10000"/>
                <a:gd name="connsiteY227" fmla="*/ 4334 h 10000"/>
                <a:gd name="connsiteX228" fmla="*/ 7992 w 10000"/>
                <a:gd name="connsiteY228" fmla="*/ 4401 h 10000"/>
                <a:gd name="connsiteX229" fmla="*/ 7920 w 10000"/>
                <a:gd name="connsiteY229" fmla="*/ 4501 h 10000"/>
                <a:gd name="connsiteX230" fmla="*/ 7863 w 10000"/>
                <a:gd name="connsiteY230" fmla="*/ 4535 h 10000"/>
                <a:gd name="connsiteX231" fmla="*/ 7638 w 10000"/>
                <a:gd name="connsiteY231" fmla="*/ 4627 h 10000"/>
                <a:gd name="connsiteX232" fmla="*/ 7449 w 10000"/>
                <a:gd name="connsiteY232" fmla="*/ 4737 h 10000"/>
                <a:gd name="connsiteX233" fmla="*/ 7404 w 10000"/>
                <a:gd name="connsiteY233" fmla="*/ 4823 h 10000"/>
                <a:gd name="connsiteX234" fmla="*/ 7330 w 10000"/>
                <a:gd name="connsiteY234" fmla="*/ 4863 h 10000"/>
                <a:gd name="connsiteX235" fmla="*/ 7426 w 10000"/>
                <a:gd name="connsiteY235" fmla="*/ 4972 h 10000"/>
                <a:gd name="connsiteX236" fmla="*/ 7520 w 10000"/>
                <a:gd name="connsiteY236" fmla="*/ 5056 h 10000"/>
                <a:gd name="connsiteX237" fmla="*/ 7650 w 10000"/>
                <a:gd name="connsiteY237" fmla="*/ 5091 h 10000"/>
                <a:gd name="connsiteX238" fmla="*/ 7603 w 10000"/>
                <a:gd name="connsiteY238" fmla="*/ 5150 h 10000"/>
                <a:gd name="connsiteX239" fmla="*/ 7696 w 10000"/>
                <a:gd name="connsiteY239" fmla="*/ 5167 h 10000"/>
                <a:gd name="connsiteX240" fmla="*/ 7696 w 10000"/>
                <a:gd name="connsiteY240" fmla="*/ 5267 h 10000"/>
                <a:gd name="connsiteX241" fmla="*/ 7768 w 10000"/>
                <a:gd name="connsiteY241" fmla="*/ 5343 h 10000"/>
                <a:gd name="connsiteX242" fmla="*/ 7884 w 10000"/>
                <a:gd name="connsiteY242" fmla="*/ 5327 h 10000"/>
                <a:gd name="connsiteX243" fmla="*/ 7934 w 10000"/>
                <a:gd name="connsiteY243" fmla="*/ 5243 h 10000"/>
                <a:gd name="connsiteX244" fmla="*/ 8027 w 10000"/>
                <a:gd name="connsiteY244" fmla="*/ 5234 h 10000"/>
                <a:gd name="connsiteX245" fmla="*/ 8038 w 10000"/>
                <a:gd name="connsiteY245" fmla="*/ 5167 h 10000"/>
                <a:gd name="connsiteX246" fmla="*/ 8159 w 10000"/>
                <a:gd name="connsiteY246" fmla="*/ 5167 h 10000"/>
                <a:gd name="connsiteX247" fmla="*/ 8110 w 10000"/>
                <a:gd name="connsiteY247" fmla="*/ 5251 h 10000"/>
                <a:gd name="connsiteX248" fmla="*/ 8226 w 10000"/>
                <a:gd name="connsiteY248" fmla="*/ 5292 h 10000"/>
                <a:gd name="connsiteX249" fmla="*/ 8205 w 10000"/>
                <a:gd name="connsiteY249" fmla="*/ 5368 h 10000"/>
                <a:gd name="connsiteX250" fmla="*/ 8027 w 10000"/>
                <a:gd name="connsiteY250" fmla="*/ 5377 h 10000"/>
                <a:gd name="connsiteX251" fmla="*/ 7899 w 10000"/>
                <a:gd name="connsiteY251" fmla="*/ 5427 h 10000"/>
                <a:gd name="connsiteX252" fmla="*/ 7782 w 10000"/>
                <a:gd name="connsiteY252" fmla="*/ 5454 h 10000"/>
                <a:gd name="connsiteX253" fmla="*/ 7782 w 10000"/>
                <a:gd name="connsiteY253" fmla="*/ 5571 h 10000"/>
                <a:gd name="connsiteX254" fmla="*/ 7899 w 10000"/>
                <a:gd name="connsiteY254" fmla="*/ 5698 h 10000"/>
                <a:gd name="connsiteX255" fmla="*/ 7803 w 10000"/>
                <a:gd name="connsiteY255" fmla="*/ 5815 h 10000"/>
                <a:gd name="connsiteX256" fmla="*/ 7613 w 10000"/>
                <a:gd name="connsiteY256" fmla="*/ 5830 h 10000"/>
                <a:gd name="connsiteX257" fmla="*/ 7638 w 10000"/>
                <a:gd name="connsiteY257" fmla="*/ 5965 h 10000"/>
                <a:gd name="connsiteX258" fmla="*/ 7627 w 10000"/>
                <a:gd name="connsiteY258" fmla="*/ 6051 h 10000"/>
                <a:gd name="connsiteX259" fmla="*/ 7567 w 10000"/>
                <a:gd name="connsiteY259" fmla="*/ 6092 h 10000"/>
                <a:gd name="connsiteX260" fmla="*/ 7449 w 10000"/>
                <a:gd name="connsiteY260" fmla="*/ 6058 h 10000"/>
                <a:gd name="connsiteX261" fmla="*/ 7345 w 10000"/>
                <a:gd name="connsiteY261" fmla="*/ 5949 h 10000"/>
                <a:gd name="connsiteX262" fmla="*/ 7226 w 10000"/>
                <a:gd name="connsiteY262" fmla="*/ 6034 h 10000"/>
                <a:gd name="connsiteX263" fmla="*/ 7108 w 10000"/>
                <a:gd name="connsiteY263" fmla="*/ 5975 h 10000"/>
                <a:gd name="connsiteX264" fmla="*/ 7095 w 10000"/>
                <a:gd name="connsiteY264" fmla="*/ 5942 h 10000"/>
                <a:gd name="connsiteX265" fmla="*/ 6928 w 10000"/>
                <a:gd name="connsiteY265" fmla="*/ 5865 h 10000"/>
                <a:gd name="connsiteX266" fmla="*/ 6882 w 10000"/>
                <a:gd name="connsiteY266" fmla="*/ 5882 h 10000"/>
                <a:gd name="connsiteX267" fmla="*/ 6905 w 10000"/>
                <a:gd name="connsiteY267" fmla="*/ 5975 h 10000"/>
                <a:gd name="connsiteX268" fmla="*/ 6812 w 10000"/>
                <a:gd name="connsiteY268" fmla="*/ 6092 h 10000"/>
                <a:gd name="connsiteX269" fmla="*/ 6882 w 10000"/>
                <a:gd name="connsiteY269" fmla="*/ 6118 h 10000"/>
                <a:gd name="connsiteX270" fmla="*/ 7014 w 10000"/>
                <a:gd name="connsiteY270" fmla="*/ 6100 h 10000"/>
                <a:gd name="connsiteX271" fmla="*/ 7037 w 10000"/>
                <a:gd name="connsiteY271" fmla="*/ 6142 h 10000"/>
                <a:gd name="connsiteX272" fmla="*/ 7014 w 10000"/>
                <a:gd name="connsiteY272" fmla="*/ 6194 h 10000"/>
                <a:gd name="connsiteX273" fmla="*/ 7060 w 10000"/>
                <a:gd name="connsiteY273" fmla="*/ 6260 h 10000"/>
                <a:gd name="connsiteX274" fmla="*/ 7166 w 10000"/>
                <a:gd name="connsiteY274" fmla="*/ 6304 h 10000"/>
                <a:gd name="connsiteX275" fmla="*/ 7143 w 10000"/>
                <a:gd name="connsiteY275" fmla="*/ 6405 h 10000"/>
                <a:gd name="connsiteX276" fmla="*/ 7213 w 10000"/>
                <a:gd name="connsiteY276" fmla="*/ 6455 h 10000"/>
                <a:gd name="connsiteX277" fmla="*/ 7129 w 10000"/>
                <a:gd name="connsiteY277" fmla="*/ 6505 h 10000"/>
                <a:gd name="connsiteX278" fmla="*/ 7108 w 10000"/>
                <a:gd name="connsiteY278" fmla="*/ 6689 h 10000"/>
                <a:gd name="connsiteX279" fmla="*/ 7060 w 10000"/>
                <a:gd name="connsiteY279" fmla="*/ 6697 h 10000"/>
                <a:gd name="connsiteX280" fmla="*/ 7118 w 10000"/>
                <a:gd name="connsiteY280" fmla="*/ 6781 h 10000"/>
                <a:gd name="connsiteX281" fmla="*/ 7129 w 10000"/>
                <a:gd name="connsiteY281" fmla="*/ 6924 h 10000"/>
                <a:gd name="connsiteX282" fmla="*/ 7189 w 10000"/>
                <a:gd name="connsiteY282" fmla="*/ 6958 h 10000"/>
                <a:gd name="connsiteX283" fmla="*/ 7203 w 10000"/>
                <a:gd name="connsiteY283" fmla="*/ 7002 h 10000"/>
                <a:gd name="connsiteX284" fmla="*/ 7249 w 10000"/>
                <a:gd name="connsiteY284" fmla="*/ 7010 h 10000"/>
                <a:gd name="connsiteX285" fmla="*/ 7257 w 10000"/>
                <a:gd name="connsiteY285" fmla="*/ 7093 h 10000"/>
                <a:gd name="connsiteX286" fmla="*/ 7236 w 10000"/>
                <a:gd name="connsiteY286" fmla="*/ 7153 h 10000"/>
                <a:gd name="connsiteX287" fmla="*/ 7358 w 10000"/>
                <a:gd name="connsiteY287" fmla="*/ 7187 h 10000"/>
                <a:gd name="connsiteX288" fmla="*/ 7532 w 10000"/>
                <a:gd name="connsiteY288" fmla="*/ 7117 h 10000"/>
                <a:gd name="connsiteX289" fmla="*/ 7791 w 10000"/>
                <a:gd name="connsiteY289" fmla="*/ 6984 h 10000"/>
                <a:gd name="connsiteX290" fmla="*/ 7863 w 10000"/>
                <a:gd name="connsiteY290" fmla="*/ 6984 h 10000"/>
                <a:gd name="connsiteX291" fmla="*/ 7863 w 10000"/>
                <a:gd name="connsiteY291" fmla="*/ 7085 h 10000"/>
                <a:gd name="connsiteX292" fmla="*/ 7911 w 10000"/>
                <a:gd name="connsiteY292" fmla="*/ 7101 h 10000"/>
                <a:gd name="connsiteX293" fmla="*/ 7992 w 10000"/>
                <a:gd name="connsiteY293" fmla="*/ 7220 h 10000"/>
                <a:gd name="connsiteX294" fmla="*/ 8050 w 10000"/>
                <a:gd name="connsiteY294" fmla="*/ 7229 h 10000"/>
                <a:gd name="connsiteX295" fmla="*/ 8015 w 10000"/>
                <a:gd name="connsiteY295" fmla="*/ 7296 h 10000"/>
                <a:gd name="connsiteX296" fmla="*/ 8110 w 10000"/>
                <a:gd name="connsiteY296" fmla="*/ 7447 h 10000"/>
                <a:gd name="connsiteX297" fmla="*/ 8110 w 10000"/>
                <a:gd name="connsiteY297" fmla="*/ 7522 h 10000"/>
                <a:gd name="connsiteX298" fmla="*/ 8159 w 10000"/>
                <a:gd name="connsiteY298" fmla="*/ 7608 h 10000"/>
                <a:gd name="connsiteX299" fmla="*/ 8085 w 10000"/>
                <a:gd name="connsiteY299" fmla="*/ 7674 h 10000"/>
                <a:gd name="connsiteX300" fmla="*/ 8004 w 10000"/>
                <a:gd name="connsiteY300" fmla="*/ 7666 h 10000"/>
                <a:gd name="connsiteX301" fmla="*/ 8004 w 10000"/>
                <a:gd name="connsiteY301" fmla="*/ 7709 h 10000"/>
                <a:gd name="connsiteX302" fmla="*/ 8085 w 10000"/>
                <a:gd name="connsiteY302" fmla="*/ 7758 h 10000"/>
                <a:gd name="connsiteX303" fmla="*/ 8122 w 10000"/>
                <a:gd name="connsiteY303" fmla="*/ 7725 h 10000"/>
                <a:gd name="connsiteX304" fmla="*/ 8193 w 10000"/>
                <a:gd name="connsiteY304" fmla="*/ 7800 h 10000"/>
                <a:gd name="connsiteX305" fmla="*/ 8277 w 10000"/>
                <a:gd name="connsiteY305" fmla="*/ 7800 h 10000"/>
                <a:gd name="connsiteX306" fmla="*/ 8226 w 10000"/>
                <a:gd name="connsiteY306" fmla="*/ 8012 h 10000"/>
                <a:gd name="connsiteX307" fmla="*/ 8193 w 10000"/>
                <a:gd name="connsiteY307" fmla="*/ 8054 h 10000"/>
                <a:gd name="connsiteX308" fmla="*/ 8085 w 10000"/>
                <a:gd name="connsiteY308" fmla="*/ 8037 h 10000"/>
                <a:gd name="connsiteX309" fmla="*/ 7957 w 10000"/>
                <a:gd name="connsiteY309" fmla="*/ 8062 h 10000"/>
                <a:gd name="connsiteX310" fmla="*/ 7911 w 10000"/>
                <a:gd name="connsiteY310" fmla="*/ 8112 h 10000"/>
                <a:gd name="connsiteX311" fmla="*/ 7899 w 10000"/>
                <a:gd name="connsiteY311" fmla="*/ 8163 h 10000"/>
                <a:gd name="connsiteX312" fmla="*/ 7818 w 10000"/>
                <a:gd name="connsiteY312" fmla="*/ 8220 h 10000"/>
                <a:gd name="connsiteX313" fmla="*/ 7687 w 10000"/>
                <a:gd name="connsiteY313" fmla="*/ 8230 h 10000"/>
                <a:gd name="connsiteX314" fmla="*/ 7661 w 10000"/>
                <a:gd name="connsiteY314" fmla="*/ 8255 h 10000"/>
                <a:gd name="connsiteX315" fmla="*/ 7578 w 10000"/>
                <a:gd name="connsiteY315" fmla="*/ 8212 h 10000"/>
                <a:gd name="connsiteX316" fmla="*/ 7499 w 10000"/>
                <a:gd name="connsiteY316" fmla="*/ 8220 h 10000"/>
                <a:gd name="connsiteX317" fmla="*/ 7449 w 10000"/>
                <a:gd name="connsiteY317" fmla="*/ 8188 h 10000"/>
                <a:gd name="connsiteX318" fmla="*/ 7345 w 10000"/>
                <a:gd name="connsiteY318" fmla="*/ 8171 h 10000"/>
                <a:gd name="connsiteX319" fmla="*/ 7368 w 10000"/>
                <a:gd name="connsiteY319" fmla="*/ 8230 h 10000"/>
                <a:gd name="connsiteX320" fmla="*/ 7319 w 10000"/>
                <a:gd name="connsiteY320" fmla="*/ 8289 h 10000"/>
                <a:gd name="connsiteX321" fmla="*/ 7143 w 10000"/>
                <a:gd name="connsiteY321" fmla="*/ 8281 h 10000"/>
                <a:gd name="connsiteX322" fmla="*/ 7085 w 10000"/>
                <a:gd name="connsiteY322" fmla="*/ 8255 h 10000"/>
                <a:gd name="connsiteX323" fmla="*/ 6990 w 10000"/>
                <a:gd name="connsiteY323" fmla="*/ 8281 h 10000"/>
                <a:gd name="connsiteX324" fmla="*/ 6977 w 10000"/>
                <a:gd name="connsiteY324" fmla="*/ 8364 h 10000"/>
                <a:gd name="connsiteX325" fmla="*/ 6799 w 10000"/>
                <a:gd name="connsiteY325" fmla="*/ 8458 h 10000"/>
                <a:gd name="connsiteX326" fmla="*/ 6741 w 10000"/>
                <a:gd name="connsiteY326" fmla="*/ 8407 h 10000"/>
                <a:gd name="connsiteX327" fmla="*/ 6613 w 10000"/>
                <a:gd name="connsiteY327" fmla="*/ 8431 h 10000"/>
                <a:gd name="connsiteX328" fmla="*/ 6530 w 10000"/>
                <a:gd name="connsiteY328" fmla="*/ 8458 h 10000"/>
                <a:gd name="connsiteX329" fmla="*/ 6518 w 10000"/>
                <a:gd name="connsiteY329" fmla="*/ 8498 h 10000"/>
                <a:gd name="connsiteX330" fmla="*/ 6336 w 10000"/>
                <a:gd name="connsiteY330" fmla="*/ 8591 h 10000"/>
                <a:gd name="connsiteX331" fmla="*/ 6236 w 10000"/>
                <a:gd name="connsiteY331" fmla="*/ 8574 h 10000"/>
                <a:gd name="connsiteX332" fmla="*/ 6128 w 10000"/>
                <a:gd name="connsiteY332" fmla="*/ 8607 h 10000"/>
                <a:gd name="connsiteX333" fmla="*/ 6045 w 10000"/>
                <a:gd name="connsiteY333" fmla="*/ 8660 h 10000"/>
                <a:gd name="connsiteX334" fmla="*/ 5927 w 10000"/>
                <a:gd name="connsiteY334" fmla="*/ 8693 h 10000"/>
                <a:gd name="connsiteX335" fmla="*/ 5936 w 10000"/>
                <a:gd name="connsiteY335" fmla="*/ 8742 h 10000"/>
                <a:gd name="connsiteX336" fmla="*/ 5834 w 10000"/>
                <a:gd name="connsiteY336" fmla="*/ 8776 h 10000"/>
                <a:gd name="connsiteX337" fmla="*/ 5677 w 10000"/>
                <a:gd name="connsiteY337" fmla="*/ 8920 h 10000"/>
                <a:gd name="connsiteX338" fmla="*/ 5656 w 10000"/>
                <a:gd name="connsiteY338" fmla="*/ 8980 h 10000"/>
                <a:gd name="connsiteX339" fmla="*/ 5607 w 10000"/>
                <a:gd name="connsiteY339" fmla="*/ 8962 h 10000"/>
                <a:gd name="connsiteX340" fmla="*/ 5631 w 10000"/>
                <a:gd name="connsiteY340" fmla="*/ 8920 h 10000"/>
                <a:gd name="connsiteX341" fmla="*/ 5478 w 10000"/>
                <a:gd name="connsiteY341" fmla="*/ 8702 h 10000"/>
                <a:gd name="connsiteX342" fmla="*/ 5478 w 10000"/>
                <a:gd name="connsiteY342" fmla="*/ 8616 h 10000"/>
                <a:gd name="connsiteX343" fmla="*/ 5410 w 10000"/>
                <a:gd name="connsiteY343" fmla="*/ 8616 h 10000"/>
                <a:gd name="connsiteX344" fmla="*/ 5191 w 10000"/>
                <a:gd name="connsiteY344" fmla="*/ 8533 h 10000"/>
                <a:gd name="connsiteX345" fmla="*/ 5066 w 10000"/>
                <a:gd name="connsiteY345" fmla="*/ 8574 h 10000"/>
                <a:gd name="connsiteX346" fmla="*/ 5029 w 10000"/>
                <a:gd name="connsiteY346" fmla="*/ 8625 h 10000"/>
                <a:gd name="connsiteX347" fmla="*/ 5122 w 10000"/>
                <a:gd name="connsiteY347" fmla="*/ 8684 h 10000"/>
                <a:gd name="connsiteX348" fmla="*/ 5145 w 10000"/>
                <a:gd name="connsiteY348" fmla="*/ 8734 h 10000"/>
                <a:gd name="connsiteX349" fmla="*/ 5087 w 10000"/>
                <a:gd name="connsiteY349" fmla="*/ 8785 h 10000"/>
                <a:gd name="connsiteX350" fmla="*/ 5100 w 10000"/>
                <a:gd name="connsiteY350" fmla="*/ 8826 h 10000"/>
                <a:gd name="connsiteX351" fmla="*/ 5077 w 10000"/>
                <a:gd name="connsiteY351" fmla="*/ 8912 h 10000"/>
                <a:gd name="connsiteX352" fmla="*/ 5087 w 10000"/>
                <a:gd name="connsiteY352" fmla="*/ 8996 h 10000"/>
                <a:gd name="connsiteX353" fmla="*/ 5159 w 10000"/>
                <a:gd name="connsiteY353" fmla="*/ 9130 h 10000"/>
                <a:gd name="connsiteX354" fmla="*/ 5087 w 10000"/>
                <a:gd name="connsiteY354" fmla="*/ 9179 h 10000"/>
                <a:gd name="connsiteX355" fmla="*/ 5100 w 10000"/>
                <a:gd name="connsiteY355" fmla="*/ 9224 h 10000"/>
                <a:gd name="connsiteX356" fmla="*/ 5040 w 10000"/>
                <a:gd name="connsiteY356" fmla="*/ 9240 h 10000"/>
                <a:gd name="connsiteX357" fmla="*/ 5006 w 10000"/>
                <a:gd name="connsiteY357" fmla="*/ 9265 h 10000"/>
                <a:gd name="connsiteX358" fmla="*/ 4779 w 10000"/>
                <a:gd name="connsiteY358" fmla="*/ 9248 h 10000"/>
                <a:gd name="connsiteX359" fmla="*/ 4745 w 10000"/>
                <a:gd name="connsiteY359" fmla="*/ 9197 h 10000"/>
                <a:gd name="connsiteX360" fmla="*/ 4673 w 10000"/>
                <a:gd name="connsiteY360" fmla="*/ 9232 h 10000"/>
                <a:gd name="connsiteX361" fmla="*/ 4522 w 10000"/>
                <a:gd name="connsiteY361" fmla="*/ 9214 h 10000"/>
                <a:gd name="connsiteX362" fmla="*/ 4416 w 10000"/>
                <a:gd name="connsiteY362" fmla="*/ 9240 h 10000"/>
                <a:gd name="connsiteX363" fmla="*/ 4354 w 10000"/>
                <a:gd name="connsiteY363" fmla="*/ 9062 h 10000"/>
                <a:gd name="connsiteX364" fmla="*/ 4295 w 10000"/>
                <a:gd name="connsiteY364" fmla="*/ 9055 h 10000"/>
                <a:gd name="connsiteX365" fmla="*/ 4224 w 10000"/>
                <a:gd name="connsiteY365" fmla="*/ 8945 h 10000"/>
                <a:gd name="connsiteX366" fmla="*/ 4263 w 10000"/>
                <a:gd name="connsiteY366" fmla="*/ 8895 h 10000"/>
                <a:gd name="connsiteX367" fmla="*/ 4344 w 10000"/>
                <a:gd name="connsiteY367" fmla="*/ 8920 h 10000"/>
                <a:gd name="connsiteX368" fmla="*/ 4381 w 10000"/>
                <a:gd name="connsiteY368" fmla="*/ 8860 h 10000"/>
                <a:gd name="connsiteX369" fmla="*/ 4323 w 10000"/>
                <a:gd name="connsiteY369" fmla="*/ 8818 h 10000"/>
                <a:gd name="connsiteX370" fmla="*/ 4354 w 10000"/>
                <a:gd name="connsiteY370" fmla="*/ 8776 h 10000"/>
                <a:gd name="connsiteX371" fmla="*/ 4203 w 10000"/>
                <a:gd name="connsiteY371" fmla="*/ 8693 h 10000"/>
                <a:gd name="connsiteX372" fmla="*/ 4213 w 10000"/>
                <a:gd name="connsiteY372" fmla="*/ 8650 h 10000"/>
                <a:gd name="connsiteX373" fmla="*/ 4120 w 10000"/>
                <a:gd name="connsiteY373" fmla="*/ 8607 h 10000"/>
                <a:gd name="connsiteX374" fmla="*/ 4178 w 10000"/>
                <a:gd name="connsiteY374" fmla="*/ 8559 h 10000"/>
                <a:gd name="connsiteX375" fmla="*/ 4154 w 10000"/>
                <a:gd name="connsiteY375" fmla="*/ 8498 h 10000"/>
                <a:gd name="connsiteX376" fmla="*/ 4048 w 10000"/>
                <a:gd name="connsiteY376" fmla="*/ 8407 h 10000"/>
                <a:gd name="connsiteX377" fmla="*/ 3979 w 10000"/>
                <a:gd name="connsiteY377" fmla="*/ 8329 h 10000"/>
                <a:gd name="connsiteX378" fmla="*/ 3837 w 10000"/>
                <a:gd name="connsiteY378" fmla="*/ 8364 h 10000"/>
                <a:gd name="connsiteX379" fmla="*/ 3756 w 10000"/>
                <a:gd name="connsiteY379" fmla="*/ 8356 h 10000"/>
                <a:gd name="connsiteX380" fmla="*/ 3708 w 10000"/>
                <a:gd name="connsiteY380" fmla="*/ 8431 h 10000"/>
                <a:gd name="connsiteX381" fmla="*/ 3544 w 10000"/>
                <a:gd name="connsiteY381" fmla="*/ 8440 h 10000"/>
                <a:gd name="connsiteX382" fmla="*/ 3482 w 10000"/>
                <a:gd name="connsiteY382" fmla="*/ 8431 h 10000"/>
                <a:gd name="connsiteX383" fmla="*/ 3561 w 10000"/>
                <a:gd name="connsiteY383" fmla="*/ 7986 h 10000"/>
                <a:gd name="connsiteX384" fmla="*/ 3573 w 10000"/>
                <a:gd name="connsiteY384"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365 w 10000"/>
                <a:gd name="connsiteY58" fmla="*/ 5327 h 10000"/>
                <a:gd name="connsiteX59" fmla="*/ 4555 w 10000"/>
                <a:gd name="connsiteY59" fmla="*/ 5360 h 10000"/>
                <a:gd name="connsiteX60" fmla="*/ 4438 w 10000"/>
                <a:gd name="connsiteY60" fmla="*/ 5883 h 10000"/>
                <a:gd name="connsiteX61" fmla="*/ 3897 w 10000"/>
                <a:gd name="connsiteY61" fmla="*/ 5893 h 10000"/>
                <a:gd name="connsiteX62" fmla="*/ 2294 w 10000"/>
                <a:gd name="connsiteY62" fmla="*/ 7765 h 10000"/>
                <a:gd name="connsiteX63" fmla="*/ 3573 w 10000"/>
                <a:gd name="connsiteY63" fmla="*/ 7978 h 10000"/>
                <a:gd name="connsiteX64" fmla="*/ 5536 w 10000"/>
                <a:gd name="connsiteY64" fmla="*/ 5351 h 10000"/>
                <a:gd name="connsiteX65" fmla="*/ 5536 w 10000"/>
                <a:gd name="connsiteY65" fmla="*/ 5209 h 10000"/>
                <a:gd name="connsiteX66" fmla="*/ 5492 w 10000"/>
                <a:gd name="connsiteY66" fmla="*/ 5192 h 10000"/>
                <a:gd name="connsiteX67" fmla="*/ 5455 w 10000"/>
                <a:gd name="connsiteY67" fmla="*/ 5091 h 10000"/>
                <a:gd name="connsiteX68" fmla="*/ 5385 w 10000"/>
                <a:gd name="connsiteY68" fmla="*/ 4990 h 10000"/>
                <a:gd name="connsiteX69" fmla="*/ 5276 w 10000"/>
                <a:gd name="connsiteY69" fmla="*/ 4948 h 10000"/>
                <a:gd name="connsiteX70" fmla="*/ 5263 w 10000"/>
                <a:gd name="connsiteY70" fmla="*/ 4899 h 10000"/>
                <a:gd name="connsiteX71" fmla="*/ 5112 w 10000"/>
                <a:gd name="connsiteY71" fmla="*/ 4806 h 10000"/>
                <a:gd name="connsiteX72" fmla="*/ 5122 w 10000"/>
                <a:gd name="connsiteY72" fmla="*/ 4770 h 10000"/>
                <a:gd name="connsiteX73" fmla="*/ 4971 w 10000"/>
                <a:gd name="connsiteY73" fmla="*/ 4722 h 10000"/>
                <a:gd name="connsiteX74" fmla="*/ 4957 w 10000"/>
                <a:gd name="connsiteY74" fmla="*/ 4627 h 10000"/>
                <a:gd name="connsiteX75" fmla="*/ 4700 w 10000"/>
                <a:gd name="connsiteY75" fmla="*/ 4544 h 10000"/>
                <a:gd name="connsiteX76" fmla="*/ 4555 w 10000"/>
                <a:gd name="connsiteY76" fmla="*/ 4368 h 10000"/>
                <a:gd name="connsiteX77" fmla="*/ 4344 w 10000"/>
                <a:gd name="connsiteY77" fmla="*/ 4360 h 10000"/>
                <a:gd name="connsiteX78" fmla="*/ 4272 w 10000"/>
                <a:gd name="connsiteY78" fmla="*/ 4325 h 10000"/>
                <a:gd name="connsiteX79" fmla="*/ 4169 w 10000"/>
                <a:gd name="connsiteY79" fmla="*/ 4350 h 10000"/>
                <a:gd name="connsiteX80" fmla="*/ 4002 w 10000"/>
                <a:gd name="connsiteY80" fmla="*/ 4350 h 10000"/>
                <a:gd name="connsiteX81" fmla="*/ 3764 w 10000"/>
                <a:gd name="connsiteY81" fmla="*/ 4552 h 10000"/>
                <a:gd name="connsiteX82" fmla="*/ 3685 w 10000"/>
                <a:gd name="connsiteY82" fmla="*/ 4646 h 10000"/>
                <a:gd name="connsiteX83" fmla="*/ 3472 w 10000"/>
                <a:gd name="connsiteY83" fmla="*/ 4501 h 10000"/>
                <a:gd name="connsiteX84" fmla="*/ 3319 w 10000"/>
                <a:gd name="connsiteY84" fmla="*/ 4442 h 10000"/>
                <a:gd name="connsiteX85" fmla="*/ 3164 w 10000"/>
                <a:gd name="connsiteY85" fmla="*/ 4450 h 10000"/>
                <a:gd name="connsiteX86" fmla="*/ 3010 w 10000"/>
                <a:gd name="connsiteY86" fmla="*/ 4492 h 10000"/>
                <a:gd name="connsiteX87" fmla="*/ 2882 w 10000"/>
                <a:gd name="connsiteY87" fmla="*/ 4460 h 10000"/>
                <a:gd name="connsiteX88" fmla="*/ 2762 w 10000"/>
                <a:gd name="connsiteY88" fmla="*/ 4509 h 10000"/>
                <a:gd name="connsiteX89" fmla="*/ 2646 w 10000"/>
                <a:gd name="connsiteY89" fmla="*/ 4610 h 10000"/>
                <a:gd name="connsiteX90" fmla="*/ 2373 w 10000"/>
                <a:gd name="connsiteY90" fmla="*/ 4426 h 10000"/>
                <a:gd name="connsiteX91" fmla="*/ 2338 w 10000"/>
                <a:gd name="connsiteY91" fmla="*/ 4239 h 10000"/>
                <a:gd name="connsiteX92" fmla="*/ 2551 w 10000"/>
                <a:gd name="connsiteY92" fmla="*/ 4165 h 10000"/>
                <a:gd name="connsiteX93" fmla="*/ 2538 w 10000"/>
                <a:gd name="connsiteY93" fmla="*/ 3963 h 10000"/>
                <a:gd name="connsiteX94" fmla="*/ 2739 w 10000"/>
                <a:gd name="connsiteY94" fmla="*/ 3728 h 10000"/>
                <a:gd name="connsiteX95" fmla="*/ 2718 w 10000"/>
                <a:gd name="connsiteY95" fmla="*/ 3685 h 10000"/>
                <a:gd name="connsiteX96" fmla="*/ 3199 w 10000"/>
                <a:gd name="connsiteY96" fmla="*/ 2912 h 10000"/>
                <a:gd name="connsiteX97" fmla="*/ 3460 w 10000"/>
                <a:gd name="connsiteY97" fmla="*/ 3030 h 10000"/>
                <a:gd name="connsiteX98" fmla="*/ 3613 w 10000"/>
                <a:gd name="connsiteY98" fmla="*/ 3080 h 10000"/>
                <a:gd name="connsiteX99" fmla="*/ 3764 w 10000"/>
                <a:gd name="connsiteY99" fmla="*/ 3080 h 10000"/>
                <a:gd name="connsiteX100" fmla="*/ 4002 w 10000"/>
                <a:gd name="connsiteY100" fmla="*/ 3174 h 10000"/>
                <a:gd name="connsiteX101" fmla="*/ 4037 w 10000"/>
                <a:gd name="connsiteY101" fmla="*/ 3113 h 10000"/>
                <a:gd name="connsiteX102" fmla="*/ 4192 w 10000"/>
                <a:gd name="connsiteY102" fmla="*/ 3097 h 10000"/>
                <a:gd name="connsiteX103" fmla="*/ 4323 w 10000"/>
                <a:gd name="connsiteY103" fmla="*/ 2997 h 10000"/>
                <a:gd name="connsiteX104" fmla="*/ 4485 w 10000"/>
                <a:gd name="connsiteY104" fmla="*/ 2920 h 10000"/>
                <a:gd name="connsiteX105" fmla="*/ 4555 w 10000"/>
                <a:gd name="connsiteY105" fmla="*/ 2843 h 10000"/>
                <a:gd name="connsiteX106" fmla="*/ 4804 w 10000"/>
                <a:gd name="connsiteY106" fmla="*/ 2793 h 10000"/>
                <a:gd name="connsiteX107" fmla="*/ 4936 w 10000"/>
                <a:gd name="connsiteY107" fmla="*/ 2800 h 10000"/>
                <a:gd name="connsiteX108" fmla="*/ 5040 w 10000"/>
                <a:gd name="connsiteY108" fmla="*/ 2726 h 10000"/>
                <a:gd name="connsiteX109" fmla="*/ 5122 w 10000"/>
                <a:gd name="connsiteY109" fmla="*/ 2624 h 10000"/>
                <a:gd name="connsiteX110" fmla="*/ 5087 w 10000"/>
                <a:gd name="connsiteY110" fmla="*/ 2608 h 10000"/>
                <a:gd name="connsiteX111" fmla="*/ 5122 w 10000"/>
                <a:gd name="connsiteY111" fmla="*/ 2499 h 10000"/>
                <a:gd name="connsiteX112" fmla="*/ 4982 w 10000"/>
                <a:gd name="connsiteY112" fmla="*/ 2499 h 10000"/>
                <a:gd name="connsiteX113" fmla="*/ 5050 w 10000"/>
                <a:gd name="connsiteY113" fmla="*/ 2407 h 10000"/>
                <a:gd name="connsiteX114" fmla="*/ 5066 w 10000"/>
                <a:gd name="connsiteY114" fmla="*/ 2297 h 10000"/>
                <a:gd name="connsiteX115" fmla="*/ 5122 w 10000"/>
                <a:gd name="connsiteY115" fmla="*/ 2271 h 10000"/>
                <a:gd name="connsiteX116" fmla="*/ 5228 w 10000"/>
                <a:gd name="connsiteY116" fmla="*/ 2163 h 10000"/>
                <a:gd name="connsiteX117" fmla="*/ 5216 w 10000"/>
                <a:gd name="connsiteY117" fmla="*/ 2078 h 10000"/>
                <a:gd name="connsiteX118" fmla="*/ 5304 w 10000"/>
                <a:gd name="connsiteY118" fmla="*/ 1984 h 10000"/>
                <a:gd name="connsiteX119" fmla="*/ 5397 w 10000"/>
                <a:gd name="connsiteY119" fmla="*/ 1927 h 10000"/>
                <a:gd name="connsiteX120" fmla="*/ 5432 w 10000"/>
                <a:gd name="connsiteY120" fmla="*/ 1827 h 10000"/>
                <a:gd name="connsiteX121" fmla="*/ 5420 w 10000"/>
                <a:gd name="connsiteY121" fmla="*/ 1793 h 10000"/>
                <a:gd name="connsiteX122" fmla="*/ 5503 w 10000"/>
                <a:gd name="connsiteY122" fmla="*/ 1725 h 10000"/>
                <a:gd name="connsiteX123" fmla="*/ 5621 w 10000"/>
                <a:gd name="connsiteY123" fmla="*/ 1523 h 10000"/>
                <a:gd name="connsiteX124" fmla="*/ 5656 w 10000"/>
                <a:gd name="connsiteY124" fmla="*/ 1405 h 10000"/>
                <a:gd name="connsiteX125" fmla="*/ 5716 w 10000"/>
                <a:gd name="connsiteY125" fmla="*/ 1413 h 10000"/>
                <a:gd name="connsiteX126" fmla="*/ 5878 w 10000"/>
                <a:gd name="connsiteY126" fmla="*/ 1280 h 10000"/>
                <a:gd name="connsiteX127" fmla="*/ 6067 w 10000"/>
                <a:gd name="connsiteY127" fmla="*/ 1202 h 10000"/>
                <a:gd name="connsiteX128" fmla="*/ 6089 w 10000"/>
                <a:gd name="connsiteY128" fmla="*/ 1111 h 10000"/>
                <a:gd name="connsiteX129" fmla="*/ 6163 w 10000"/>
                <a:gd name="connsiteY129" fmla="*/ 1011 h 10000"/>
                <a:gd name="connsiteX130" fmla="*/ 6139 w 10000"/>
                <a:gd name="connsiteY130" fmla="*/ 933 h 10000"/>
                <a:gd name="connsiteX131" fmla="*/ 6045 w 10000"/>
                <a:gd name="connsiteY131" fmla="*/ 867 h 10000"/>
                <a:gd name="connsiteX132" fmla="*/ 6089 w 10000"/>
                <a:gd name="connsiteY132" fmla="*/ 782 h 10000"/>
                <a:gd name="connsiteX133" fmla="*/ 6089 w 10000"/>
                <a:gd name="connsiteY133" fmla="*/ 680 h 10000"/>
                <a:gd name="connsiteX134" fmla="*/ 5915 w 10000"/>
                <a:gd name="connsiteY134" fmla="*/ 598 h 10000"/>
                <a:gd name="connsiteX135" fmla="*/ 5739 w 10000"/>
                <a:gd name="connsiteY135" fmla="*/ 646 h 10000"/>
                <a:gd name="connsiteX136" fmla="*/ 5656 w 10000"/>
                <a:gd name="connsiteY136" fmla="*/ 646 h 10000"/>
                <a:gd name="connsiteX137" fmla="*/ 5621 w 10000"/>
                <a:gd name="connsiteY137" fmla="*/ 589 h 10000"/>
                <a:gd name="connsiteX138" fmla="*/ 5621 w 10000"/>
                <a:gd name="connsiteY138" fmla="*/ 481 h 10000"/>
                <a:gd name="connsiteX139" fmla="*/ 5845 w 10000"/>
                <a:gd name="connsiteY139" fmla="*/ 368 h 10000"/>
                <a:gd name="connsiteX140" fmla="*/ 5915 w 10000"/>
                <a:gd name="connsiteY140" fmla="*/ 278 h 10000"/>
                <a:gd name="connsiteX141" fmla="*/ 6056 w 10000"/>
                <a:gd name="connsiteY141" fmla="*/ 202 h 10000"/>
                <a:gd name="connsiteX142" fmla="*/ 6186 w 10000"/>
                <a:gd name="connsiteY142" fmla="*/ 60 h 10000"/>
                <a:gd name="connsiteX143" fmla="*/ 6280 w 10000"/>
                <a:gd name="connsiteY143" fmla="*/ 33 h 10000"/>
                <a:gd name="connsiteX144" fmla="*/ 6410 w 10000"/>
                <a:gd name="connsiteY144" fmla="*/ 49 h 10000"/>
                <a:gd name="connsiteX145" fmla="*/ 6683 w 10000"/>
                <a:gd name="connsiteY145" fmla="*/ 0 h 10000"/>
                <a:gd name="connsiteX146" fmla="*/ 6812 w 10000"/>
                <a:gd name="connsiteY146" fmla="*/ 83 h 10000"/>
                <a:gd name="connsiteX147" fmla="*/ 6799 w 10000"/>
                <a:gd name="connsiteY147" fmla="*/ 144 h 10000"/>
                <a:gd name="connsiteX148" fmla="*/ 6861 w 10000"/>
                <a:gd name="connsiteY148" fmla="*/ 170 h 10000"/>
                <a:gd name="connsiteX149" fmla="*/ 6905 w 10000"/>
                <a:gd name="connsiteY149" fmla="*/ 227 h 10000"/>
                <a:gd name="connsiteX150" fmla="*/ 6835 w 10000"/>
                <a:gd name="connsiteY150" fmla="*/ 293 h 10000"/>
                <a:gd name="connsiteX151" fmla="*/ 6741 w 10000"/>
                <a:gd name="connsiteY151" fmla="*/ 447 h 10000"/>
                <a:gd name="connsiteX152" fmla="*/ 6590 w 10000"/>
                <a:gd name="connsiteY152" fmla="*/ 564 h 10000"/>
                <a:gd name="connsiteX153" fmla="*/ 6447 w 10000"/>
                <a:gd name="connsiteY153" fmla="*/ 631 h 10000"/>
                <a:gd name="connsiteX154" fmla="*/ 6555 w 10000"/>
                <a:gd name="connsiteY154" fmla="*/ 657 h 10000"/>
                <a:gd name="connsiteX155" fmla="*/ 6694 w 10000"/>
                <a:gd name="connsiteY155" fmla="*/ 759 h 10000"/>
                <a:gd name="connsiteX156" fmla="*/ 6789 w 10000"/>
                <a:gd name="connsiteY156" fmla="*/ 767 h 10000"/>
                <a:gd name="connsiteX157" fmla="*/ 6835 w 10000"/>
                <a:gd name="connsiteY157" fmla="*/ 875 h 10000"/>
                <a:gd name="connsiteX158" fmla="*/ 6928 w 10000"/>
                <a:gd name="connsiteY158" fmla="*/ 899 h 10000"/>
                <a:gd name="connsiteX159" fmla="*/ 7002 w 10000"/>
                <a:gd name="connsiteY159" fmla="*/ 890 h 10000"/>
                <a:gd name="connsiteX160" fmla="*/ 7143 w 10000"/>
                <a:gd name="connsiteY160" fmla="*/ 725 h 10000"/>
                <a:gd name="connsiteX161" fmla="*/ 7273 w 10000"/>
                <a:gd name="connsiteY161" fmla="*/ 742 h 10000"/>
                <a:gd name="connsiteX162" fmla="*/ 7294 w 10000"/>
                <a:gd name="connsiteY162" fmla="*/ 790 h 10000"/>
                <a:gd name="connsiteX163" fmla="*/ 7389 w 10000"/>
                <a:gd name="connsiteY163" fmla="*/ 850 h 10000"/>
                <a:gd name="connsiteX164" fmla="*/ 7389 w 10000"/>
                <a:gd name="connsiteY164" fmla="*/ 890 h 10000"/>
                <a:gd name="connsiteX165" fmla="*/ 7472 w 10000"/>
                <a:gd name="connsiteY165" fmla="*/ 917 h 10000"/>
                <a:gd name="connsiteX166" fmla="*/ 7590 w 10000"/>
                <a:gd name="connsiteY166" fmla="*/ 917 h 10000"/>
                <a:gd name="connsiteX167" fmla="*/ 7603 w 10000"/>
                <a:gd name="connsiteY167" fmla="*/ 993 h 10000"/>
                <a:gd name="connsiteX168" fmla="*/ 7499 w 10000"/>
                <a:gd name="connsiteY168" fmla="*/ 1028 h 10000"/>
                <a:gd name="connsiteX169" fmla="*/ 7590 w 10000"/>
                <a:gd name="connsiteY169" fmla="*/ 1356 h 10000"/>
                <a:gd name="connsiteX170" fmla="*/ 7687 w 10000"/>
                <a:gd name="connsiteY170" fmla="*/ 1505 h 10000"/>
                <a:gd name="connsiteX171" fmla="*/ 7661 w 10000"/>
                <a:gd name="connsiteY171" fmla="*/ 1575 h 10000"/>
                <a:gd name="connsiteX172" fmla="*/ 7744 w 10000"/>
                <a:gd name="connsiteY172" fmla="*/ 1649 h 10000"/>
                <a:gd name="connsiteX173" fmla="*/ 7758 w 10000"/>
                <a:gd name="connsiteY173" fmla="*/ 1700 h 10000"/>
                <a:gd name="connsiteX174" fmla="*/ 7980 w 10000"/>
                <a:gd name="connsiteY174" fmla="*/ 1757 h 10000"/>
                <a:gd name="connsiteX175" fmla="*/ 8254 w 10000"/>
                <a:gd name="connsiteY175" fmla="*/ 1708 h 10000"/>
                <a:gd name="connsiteX176" fmla="*/ 8286 w 10000"/>
                <a:gd name="connsiteY176" fmla="*/ 1641 h 10000"/>
                <a:gd name="connsiteX177" fmla="*/ 8381 w 10000"/>
                <a:gd name="connsiteY177" fmla="*/ 1665 h 10000"/>
                <a:gd name="connsiteX178" fmla="*/ 8441 w 10000"/>
                <a:gd name="connsiteY178" fmla="*/ 1725 h 10000"/>
                <a:gd name="connsiteX179" fmla="*/ 8586 w 10000"/>
                <a:gd name="connsiteY179" fmla="*/ 1683 h 10000"/>
                <a:gd name="connsiteX180" fmla="*/ 8667 w 10000"/>
                <a:gd name="connsiteY180" fmla="*/ 1683 h 10000"/>
                <a:gd name="connsiteX181" fmla="*/ 8785 w 10000"/>
                <a:gd name="connsiteY181" fmla="*/ 1749 h 10000"/>
                <a:gd name="connsiteX182" fmla="*/ 8853 w 10000"/>
                <a:gd name="connsiteY182" fmla="*/ 1657 h 10000"/>
                <a:gd name="connsiteX183" fmla="*/ 8996 w 10000"/>
                <a:gd name="connsiteY183" fmla="*/ 1700 h 10000"/>
                <a:gd name="connsiteX184" fmla="*/ 9070 w 10000"/>
                <a:gd name="connsiteY184" fmla="*/ 1649 h 10000"/>
                <a:gd name="connsiteX185" fmla="*/ 9126 w 10000"/>
                <a:gd name="connsiteY185" fmla="*/ 1657 h 10000"/>
                <a:gd name="connsiteX186" fmla="*/ 9184 w 10000"/>
                <a:gd name="connsiteY186" fmla="*/ 1609 h 10000"/>
                <a:gd name="connsiteX187" fmla="*/ 9174 w 10000"/>
                <a:gd name="connsiteY187" fmla="*/ 1557 h 10000"/>
                <a:gd name="connsiteX188" fmla="*/ 9257 w 10000"/>
                <a:gd name="connsiteY188" fmla="*/ 1531 h 10000"/>
                <a:gd name="connsiteX189" fmla="*/ 9315 w 10000"/>
                <a:gd name="connsiteY189" fmla="*/ 1447 h 10000"/>
                <a:gd name="connsiteX190" fmla="*/ 9484 w 10000"/>
                <a:gd name="connsiteY190" fmla="*/ 1456 h 10000"/>
                <a:gd name="connsiteX191" fmla="*/ 9729 w 10000"/>
                <a:gd name="connsiteY191" fmla="*/ 1700 h 10000"/>
                <a:gd name="connsiteX192" fmla="*/ 9775 w 10000"/>
                <a:gd name="connsiteY192" fmla="*/ 1784 h 10000"/>
                <a:gd name="connsiteX193" fmla="*/ 9942 w 10000"/>
                <a:gd name="connsiteY193" fmla="*/ 1894 h 10000"/>
                <a:gd name="connsiteX194" fmla="*/ 10000 w 10000"/>
                <a:gd name="connsiteY194" fmla="*/ 1994 h 10000"/>
                <a:gd name="connsiteX195" fmla="*/ 9870 w 10000"/>
                <a:gd name="connsiteY195" fmla="*/ 2130 h 10000"/>
                <a:gd name="connsiteX196" fmla="*/ 9775 w 10000"/>
                <a:gd name="connsiteY196" fmla="*/ 2180 h 10000"/>
                <a:gd name="connsiteX197" fmla="*/ 9824 w 10000"/>
                <a:gd name="connsiteY197" fmla="*/ 2323 h 10000"/>
                <a:gd name="connsiteX198" fmla="*/ 9679 w 10000"/>
                <a:gd name="connsiteY198" fmla="*/ 2433 h 10000"/>
                <a:gd name="connsiteX199" fmla="*/ 9598 w 10000"/>
                <a:gd name="connsiteY199" fmla="*/ 2458 h 10000"/>
                <a:gd name="connsiteX200" fmla="*/ 9598 w 10000"/>
                <a:gd name="connsiteY200" fmla="*/ 2533 h 10000"/>
                <a:gd name="connsiteX201" fmla="*/ 9493 w 10000"/>
                <a:gd name="connsiteY201" fmla="*/ 2677 h 10000"/>
                <a:gd name="connsiteX202" fmla="*/ 9422 w 10000"/>
                <a:gd name="connsiteY202" fmla="*/ 2685 h 10000"/>
                <a:gd name="connsiteX203" fmla="*/ 9435 w 10000"/>
                <a:gd name="connsiteY203" fmla="*/ 2785 h 10000"/>
                <a:gd name="connsiteX204" fmla="*/ 9371 w 10000"/>
                <a:gd name="connsiteY204" fmla="*/ 2860 h 10000"/>
                <a:gd name="connsiteX205" fmla="*/ 9389 w 10000"/>
                <a:gd name="connsiteY205" fmla="*/ 3198 h 10000"/>
                <a:gd name="connsiteX206" fmla="*/ 9422 w 10000"/>
                <a:gd name="connsiteY206" fmla="*/ 3223 h 10000"/>
                <a:gd name="connsiteX207" fmla="*/ 9410 w 10000"/>
                <a:gd name="connsiteY207" fmla="*/ 3333 h 10000"/>
                <a:gd name="connsiteX208" fmla="*/ 9389 w 10000"/>
                <a:gd name="connsiteY208" fmla="*/ 3433 h 10000"/>
                <a:gd name="connsiteX209" fmla="*/ 9304 w 10000"/>
                <a:gd name="connsiteY209" fmla="*/ 3483 h 10000"/>
                <a:gd name="connsiteX210" fmla="*/ 9151 w 10000"/>
                <a:gd name="connsiteY210" fmla="*/ 3442 h 10000"/>
                <a:gd name="connsiteX211" fmla="*/ 9081 w 10000"/>
                <a:gd name="connsiteY211" fmla="*/ 3501 h 10000"/>
                <a:gd name="connsiteX212" fmla="*/ 9091 w 10000"/>
                <a:gd name="connsiteY212" fmla="*/ 3551 h 10000"/>
                <a:gd name="connsiteX213" fmla="*/ 9042 w 10000"/>
                <a:gd name="connsiteY213" fmla="*/ 3651 h 10000"/>
                <a:gd name="connsiteX214" fmla="*/ 8961 w 10000"/>
                <a:gd name="connsiteY214" fmla="*/ 3720 h 10000"/>
                <a:gd name="connsiteX215" fmla="*/ 8938 w 10000"/>
                <a:gd name="connsiteY215" fmla="*/ 3838 h 10000"/>
                <a:gd name="connsiteX216" fmla="*/ 8880 w 10000"/>
                <a:gd name="connsiteY216" fmla="*/ 3939 h 10000"/>
                <a:gd name="connsiteX217" fmla="*/ 8890 w 10000"/>
                <a:gd name="connsiteY217" fmla="*/ 4006 h 10000"/>
                <a:gd name="connsiteX218" fmla="*/ 8867 w 10000"/>
                <a:gd name="connsiteY218" fmla="*/ 4074 h 10000"/>
                <a:gd name="connsiteX219" fmla="*/ 8913 w 10000"/>
                <a:gd name="connsiteY219" fmla="*/ 4132 h 10000"/>
                <a:gd name="connsiteX220" fmla="*/ 8843 w 10000"/>
                <a:gd name="connsiteY220" fmla="*/ 4224 h 10000"/>
                <a:gd name="connsiteX221" fmla="*/ 8726 w 10000"/>
                <a:gd name="connsiteY221" fmla="*/ 4082 h 10000"/>
                <a:gd name="connsiteX222" fmla="*/ 8726 w 10000"/>
                <a:gd name="connsiteY222" fmla="*/ 3972 h 10000"/>
                <a:gd name="connsiteX223" fmla="*/ 8691 w 10000"/>
                <a:gd name="connsiteY223" fmla="*/ 3955 h 10000"/>
                <a:gd name="connsiteX224" fmla="*/ 8547 w 10000"/>
                <a:gd name="connsiteY224" fmla="*/ 4030 h 10000"/>
                <a:gd name="connsiteX225" fmla="*/ 8323 w 10000"/>
                <a:gd name="connsiteY225" fmla="*/ 4207 h 10000"/>
                <a:gd name="connsiteX226" fmla="*/ 8193 w 10000"/>
                <a:gd name="connsiteY226" fmla="*/ 4334 h 10000"/>
                <a:gd name="connsiteX227" fmla="*/ 7992 w 10000"/>
                <a:gd name="connsiteY227" fmla="*/ 4401 h 10000"/>
                <a:gd name="connsiteX228" fmla="*/ 7920 w 10000"/>
                <a:gd name="connsiteY228" fmla="*/ 4501 h 10000"/>
                <a:gd name="connsiteX229" fmla="*/ 7863 w 10000"/>
                <a:gd name="connsiteY229" fmla="*/ 4535 h 10000"/>
                <a:gd name="connsiteX230" fmla="*/ 7638 w 10000"/>
                <a:gd name="connsiteY230" fmla="*/ 4627 h 10000"/>
                <a:gd name="connsiteX231" fmla="*/ 7449 w 10000"/>
                <a:gd name="connsiteY231" fmla="*/ 4737 h 10000"/>
                <a:gd name="connsiteX232" fmla="*/ 7404 w 10000"/>
                <a:gd name="connsiteY232" fmla="*/ 4823 h 10000"/>
                <a:gd name="connsiteX233" fmla="*/ 7330 w 10000"/>
                <a:gd name="connsiteY233" fmla="*/ 4863 h 10000"/>
                <a:gd name="connsiteX234" fmla="*/ 7426 w 10000"/>
                <a:gd name="connsiteY234" fmla="*/ 4972 h 10000"/>
                <a:gd name="connsiteX235" fmla="*/ 7520 w 10000"/>
                <a:gd name="connsiteY235" fmla="*/ 5056 h 10000"/>
                <a:gd name="connsiteX236" fmla="*/ 7650 w 10000"/>
                <a:gd name="connsiteY236" fmla="*/ 5091 h 10000"/>
                <a:gd name="connsiteX237" fmla="*/ 7603 w 10000"/>
                <a:gd name="connsiteY237" fmla="*/ 5150 h 10000"/>
                <a:gd name="connsiteX238" fmla="*/ 7696 w 10000"/>
                <a:gd name="connsiteY238" fmla="*/ 5167 h 10000"/>
                <a:gd name="connsiteX239" fmla="*/ 7696 w 10000"/>
                <a:gd name="connsiteY239" fmla="*/ 5267 h 10000"/>
                <a:gd name="connsiteX240" fmla="*/ 7768 w 10000"/>
                <a:gd name="connsiteY240" fmla="*/ 5343 h 10000"/>
                <a:gd name="connsiteX241" fmla="*/ 7884 w 10000"/>
                <a:gd name="connsiteY241" fmla="*/ 5327 h 10000"/>
                <a:gd name="connsiteX242" fmla="*/ 7934 w 10000"/>
                <a:gd name="connsiteY242" fmla="*/ 5243 h 10000"/>
                <a:gd name="connsiteX243" fmla="*/ 8027 w 10000"/>
                <a:gd name="connsiteY243" fmla="*/ 5234 h 10000"/>
                <a:gd name="connsiteX244" fmla="*/ 8038 w 10000"/>
                <a:gd name="connsiteY244" fmla="*/ 5167 h 10000"/>
                <a:gd name="connsiteX245" fmla="*/ 8159 w 10000"/>
                <a:gd name="connsiteY245" fmla="*/ 5167 h 10000"/>
                <a:gd name="connsiteX246" fmla="*/ 8110 w 10000"/>
                <a:gd name="connsiteY246" fmla="*/ 5251 h 10000"/>
                <a:gd name="connsiteX247" fmla="*/ 8226 w 10000"/>
                <a:gd name="connsiteY247" fmla="*/ 5292 h 10000"/>
                <a:gd name="connsiteX248" fmla="*/ 8205 w 10000"/>
                <a:gd name="connsiteY248" fmla="*/ 5368 h 10000"/>
                <a:gd name="connsiteX249" fmla="*/ 8027 w 10000"/>
                <a:gd name="connsiteY249" fmla="*/ 5377 h 10000"/>
                <a:gd name="connsiteX250" fmla="*/ 7899 w 10000"/>
                <a:gd name="connsiteY250" fmla="*/ 5427 h 10000"/>
                <a:gd name="connsiteX251" fmla="*/ 7782 w 10000"/>
                <a:gd name="connsiteY251" fmla="*/ 5454 h 10000"/>
                <a:gd name="connsiteX252" fmla="*/ 7782 w 10000"/>
                <a:gd name="connsiteY252" fmla="*/ 5571 h 10000"/>
                <a:gd name="connsiteX253" fmla="*/ 7899 w 10000"/>
                <a:gd name="connsiteY253" fmla="*/ 5698 h 10000"/>
                <a:gd name="connsiteX254" fmla="*/ 7803 w 10000"/>
                <a:gd name="connsiteY254" fmla="*/ 5815 h 10000"/>
                <a:gd name="connsiteX255" fmla="*/ 7613 w 10000"/>
                <a:gd name="connsiteY255" fmla="*/ 5830 h 10000"/>
                <a:gd name="connsiteX256" fmla="*/ 7638 w 10000"/>
                <a:gd name="connsiteY256" fmla="*/ 5965 h 10000"/>
                <a:gd name="connsiteX257" fmla="*/ 7627 w 10000"/>
                <a:gd name="connsiteY257" fmla="*/ 6051 h 10000"/>
                <a:gd name="connsiteX258" fmla="*/ 7567 w 10000"/>
                <a:gd name="connsiteY258" fmla="*/ 6092 h 10000"/>
                <a:gd name="connsiteX259" fmla="*/ 7449 w 10000"/>
                <a:gd name="connsiteY259" fmla="*/ 6058 h 10000"/>
                <a:gd name="connsiteX260" fmla="*/ 7345 w 10000"/>
                <a:gd name="connsiteY260" fmla="*/ 5949 h 10000"/>
                <a:gd name="connsiteX261" fmla="*/ 7226 w 10000"/>
                <a:gd name="connsiteY261" fmla="*/ 6034 h 10000"/>
                <a:gd name="connsiteX262" fmla="*/ 7108 w 10000"/>
                <a:gd name="connsiteY262" fmla="*/ 5975 h 10000"/>
                <a:gd name="connsiteX263" fmla="*/ 7095 w 10000"/>
                <a:gd name="connsiteY263" fmla="*/ 5942 h 10000"/>
                <a:gd name="connsiteX264" fmla="*/ 6928 w 10000"/>
                <a:gd name="connsiteY264" fmla="*/ 5865 h 10000"/>
                <a:gd name="connsiteX265" fmla="*/ 6882 w 10000"/>
                <a:gd name="connsiteY265" fmla="*/ 5882 h 10000"/>
                <a:gd name="connsiteX266" fmla="*/ 6905 w 10000"/>
                <a:gd name="connsiteY266" fmla="*/ 5975 h 10000"/>
                <a:gd name="connsiteX267" fmla="*/ 6812 w 10000"/>
                <a:gd name="connsiteY267" fmla="*/ 6092 h 10000"/>
                <a:gd name="connsiteX268" fmla="*/ 6882 w 10000"/>
                <a:gd name="connsiteY268" fmla="*/ 6118 h 10000"/>
                <a:gd name="connsiteX269" fmla="*/ 7014 w 10000"/>
                <a:gd name="connsiteY269" fmla="*/ 6100 h 10000"/>
                <a:gd name="connsiteX270" fmla="*/ 7037 w 10000"/>
                <a:gd name="connsiteY270" fmla="*/ 6142 h 10000"/>
                <a:gd name="connsiteX271" fmla="*/ 7014 w 10000"/>
                <a:gd name="connsiteY271" fmla="*/ 6194 h 10000"/>
                <a:gd name="connsiteX272" fmla="*/ 7060 w 10000"/>
                <a:gd name="connsiteY272" fmla="*/ 6260 h 10000"/>
                <a:gd name="connsiteX273" fmla="*/ 7166 w 10000"/>
                <a:gd name="connsiteY273" fmla="*/ 6304 h 10000"/>
                <a:gd name="connsiteX274" fmla="*/ 7143 w 10000"/>
                <a:gd name="connsiteY274" fmla="*/ 6405 h 10000"/>
                <a:gd name="connsiteX275" fmla="*/ 7213 w 10000"/>
                <a:gd name="connsiteY275" fmla="*/ 6455 h 10000"/>
                <a:gd name="connsiteX276" fmla="*/ 7129 w 10000"/>
                <a:gd name="connsiteY276" fmla="*/ 6505 h 10000"/>
                <a:gd name="connsiteX277" fmla="*/ 7108 w 10000"/>
                <a:gd name="connsiteY277" fmla="*/ 6689 h 10000"/>
                <a:gd name="connsiteX278" fmla="*/ 7060 w 10000"/>
                <a:gd name="connsiteY278" fmla="*/ 6697 h 10000"/>
                <a:gd name="connsiteX279" fmla="*/ 7118 w 10000"/>
                <a:gd name="connsiteY279" fmla="*/ 6781 h 10000"/>
                <a:gd name="connsiteX280" fmla="*/ 7129 w 10000"/>
                <a:gd name="connsiteY280" fmla="*/ 6924 h 10000"/>
                <a:gd name="connsiteX281" fmla="*/ 7189 w 10000"/>
                <a:gd name="connsiteY281" fmla="*/ 6958 h 10000"/>
                <a:gd name="connsiteX282" fmla="*/ 7203 w 10000"/>
                <a:gd name="connsiteY282" fmla="*/ 7002 h 10000"/>
                <a:gd name="connsiteX283" fmla="*/ 7249 w 10000"/>
                <a:gd name="connsiteY283" fmla="*/ 7010 h 10000"/>
                <a:gd name="connsiteX284" fmla="*/ 7257 w 10000"/>
                <a:gd name="connsiteY284" fmla="*/ 7093 h 10000"/>
                <a:gd name="connsiteX285" fmla="*/ 7236 w 10000"/>
                <a:gd name="connsiteY285" fmla="*/ 7153 h 10000"/>
                <a:gd name="connsiteX286" fmla="*/ 7358 w 10000"/>
                <a:gd name="connsiteY286" fmla="*/ 7187 h 10000"/>
                <a:gd name="connsiteX287" fmla="*/ 7532 w 10000"/>
                <a:gd name="connsiteY287" fmla="*/ 7117 h 10000"/>
                <a:gd name="connsiteX288" fmla="*/ 7791 w 10000"/>
                <a:gd name="connsiteY288" fmla="*/ 6984 h 10000"/>
                <a:gd name="connsiteX289" fmla="*/ 7863 w 10000"/>
                <a:gd name="connsiteY289" fmla="*/ 6984 h 10000"/>
                <a:gd name="connsiteX290" fmla="*/ 7863 w 10000"/>
                <a:gd name="connsiteY290" fmla="*/ 7085 h 10000"/>
                <a:gd name="connsiteX291" fmla="*/ 7911 w 10000"/>
                <a:gd name="connsiteY291" fmla="*/ 7101 h 10000"/>
                <a:gd name="connsiteX292" fmla="*/ 7992 w 10000"/>
                <a:gd name="connsiteY292" fmla="*/ 7220 h 10000"/>
                <a:gd name="connsiteX293" fmla="*/ 8050 w 10000"/>
                <a:gd name="connsiteY293" fmla="*/ 7229 h 10000"/>
                <a:gd name="connsiteX294" fmla="*/ 8015 w 10000"/>
                <a:gd name="connsiteY294" fmla="*/ 7296 h 10000"/>
                <a:gd name="connsiteX295" fmla="*/ 8110 w 10000"/>
                <a:gd name="connsiteY295" fmla="*/ 7447 h 10000"/>
                <a:gd name="connsiteX296" fmla="*/ 8110 w 10000"/>
                <a:gd name="connsiteY296" fmla="*/ 7522 h 10000"/>
                <a:gd name="connsiteX297" fmla="*/ 8159 w 10000"/>
                <a:gd name="connsiteY297" fmla="*/ 7608 h 10000"/>
                <a:gd name="connsiteX298" fmla="*/ 8085 w 10000"/>
                <a:gd name="connsiteY298" fmla="*/ 7674 h 10000"/>
                <a:gd name="connsiteX299" fmla="*/ 8004 w 10000"/>
                <a:gd name="connsiteY299" fmla="*/ 7666 h 10000"/>
                <a:gd name="connsiteX300" fmla="*/ 8004 w 10000"/>
                <a:gd name="connsiteY300" fmla="*/ 7709 h 10000"/>
                <a:gd name="connsiteX301" fmla="*/ 8085 w 10000"/>
                <a:gd name="connsiteY301" fmla="*/ 7758 h 10000"/>
                <a:gd name="connsiteX302" fmla="*/ 8122 w 10000"/>
                <a:gd name="connsiteY302" fmla="*/ 7725 h 10000"/>
                <a:gd name="connsiteX303" fmla="*/ 8193 w 10000"/>
                <a:gd name="connsiteY303" fmla="*/ 7800 h 10000"/>
                <a:gd name="connsiteX304" fmla="*/ 8277 w 10000"/>
                <a:gd name="connsiteY304" fmla="*/ 7800 h 10000"/>
                <a:gd name="connsiteX305" fmla="*/ 8226 w 10000"/>
                <a:gd name="connsiteY305" fmla="*/ 8012 h 10000"/>
                <a:gd name="connsiteX306" fmla="*/ 8193 w 10000"/>
                <a:gd name="connsiteY306" fmla="*/ 8054 h 10000"/>
                <a:gd name="connsiteX307" fmla="*/ 8085 w 10000"/>
                <a:gd name="connsiteY307" fmla="*/ 8037 h 10000"/>
                <a:gd name="connsiteX308" fmla="*/ 7957 w 10000"/>
                <a:gd name="connsiteY308" fmla="*/ 8062 h 10000"/>
                <a:gd name="connsiteX309" fmla="*/ 7911 w 10000"/>
                <a:gd name="connsiteY309" fmla="*/ 8112 h 10000"/>
                <a:gd name="connsiteX310" fmla="*/ 7899 w 10000"/>
                <a:gd name="connsiteY310" fmla="*/ 8163 h 10000"/>
                <a:gd name="connsiteX311" fmla="*/ 7818 w 10000"/>
                <a:gd name="connsiteY311" fmla="*/ 8220 h 10000"/>
                <a:gd name="connsiteX312" fmla="*/ 7687 w 10000"/>
                <a:gd name="connsiteY312" fmla="*/ 8230 h 10000"/>
                <a:gd name="connsiteX313" fmla="*/ 7661 w 10000"/>
                <a:gd name="connsiteY313" fmla="*/ 8255 h 10000"/>
                <a:gd name="connsiteX314" fmla="*/ 7578 w 10000"/>
                <a:gd name="connsiteY314" fmla="*/ 8212 h 10000"/>
                <a:gd name="connsiteX315" fmla="*/ 7499 w 10000"/>
                <a:gd name="connsiteY315" fmla="*/ 8220 h 10000"/>
                <a:gd name="connsiteX316" fmla="*/ 7449 w 10000"/>
                <a:gd name="connsiteY316" fmla="*/ 8188 h 10000"/>
                <a:gd name="connsiteX317" fmla="*/ 7345 w 10000"/>
                <a:gd name="connsiteY317" fmla="*/ 8171 h 10000"/>
                <a:gd name="connsiteX318" fmla="*/ 7368 w 10000"/>
                <a:gd name="connsiteY318" fmla="*/ 8230 h 10000"/>
                <a:gd name="connsiteX319" fmla="*/ 7319 w 10000"/>
                <a:gd name="connsiteY319" fmla="*/ 8289 h 10000"/>
                <a:gd name="connsiteX320" fmla="*/ 7143 w 10000"/>
                <a:gd name="connsiteY320" fmla="*/ 8281 h 10000"/>
                <a:gd name="connsiteX321" fmla="*/ 7085 w 10000"/>
                <a:gd name="connsiteY321" fmla="*/ 8255 h 10000"/>
                <a:gd name="connsiteX322" fmla="*/ 6990 w 10000"/>
                <a:gd name="connsiteY322" fmla="*/ 8281 h 10000"/>
                <a:gd name="connsiteX323" fmla="*/ 6977 w 10000"/>
                <a:gd name="connsiteY323" fmla="*/ 8364 h 10000"/>
                <a:gd name="connsiteX324" fmla="*/ 6799 w 10000"/>
                <a:gd name="connsiteY324" fmla="*/ 8458 h 10000"/>
                <a:gd name="connsiteX325" fmla="*/ 6741 w 10000"/>
                <a:gd name="connsiteY325" fmla="*/ 8407 h 10000"/>
                <a:gd name="connsiteX326" fmla="*/ 6613 w 10000"/>
                <a:gd name="connsiteY326" fmla="*/ 8431 h 10000"/>
                <a:gd name="connsiteX327" fmla="*/ 6530 w 10000"/>
                <a:gd name="connsiteY327" fmla="*/ 8458 h 10000"/>
                <a:gd name="connsiteX328" fmla="*/ 6518 w 10000"/>
                <a:gd name="connsiteY328" fmla="*/ 8498 h 10000"/>
                <a:gd name="connsiteX329" fmla="*/ 6336 w 10000"/>
                <a:gd name="connsiteY329" fmla="*/ 8591 h 10000"/>
                <a:gd name="connsiteX330" fmla="*/ 6236 w 10000"/>
                <a:gd name="connsiteY330" fmla="*/ 8574 h 10000"/>
                <a:gd name="connsiteX331" fmla="*/ 6128 w 10000"/>
                <a:gd name="connsiteY331" fmla="*/ 8607 h 10000"/>
                <a:gd name="connsiteX332" fmla="*/ 6045 w 10000"/>
                <a:gd name="connsiteY332" fmla="*/ 8660 h 10000"/>
                <a:gd name="connsiteX333" fmla="*/ 5927 w 10000"/>
                <a:gd name="connsiteY333" fmla="*/ 8693 h 10000"/>
                <a:gd name="connsiteX334" fmla="*/ 5936 w 10000"/>
                <a:gd name="connsiteY334" fmla="*/ 8742 h 10000"/>
                <a:gd name="connsiteX335" fmla="*/ 5834 w 10000"/>
                <a:gd name="connsiteY335" fmla="*/ 8776 h 10000"/>
                <a:gd name="connsiteX336" fmla="*/ 5677 w 10000"/>
                <a:gd name="connsiteY336" fmla="*/ 8920 h 10000"/>
                <a:gd name="connsiteX337" fmla="*/ 5656 w 10000"/>
                <a:gd name="connsiteY337" fmla="*/ 8980 h 10000"/>
                <a:gd name="connsiteX338" fmla="*/ 5607 w 10000"/>
                <a:gd name="connsiteY338" fmla="*/ 8962 h 10000"/>
                <a:gd name="connsiteX339" fmla="*/ 5631 w 10000"/>
                <a:gd name="connsiteY339" fmla="*/ 8920 h 10000"/>
                <a:gd name="connsiteX340" fmla="*/ 5478 w 10000"/>
                <a:gd name="connsiteY340" fmla="*/ 8702 h 10000"/>
                <a:gd name="connsiteX341" fmla="*/ 5478 w 10000"/>
                <a:gd name="connsiteY341" fmla="*/ 8616 h 10000"/>
                <a:gd name="connsiteX342" fmla="*/ 5410 w 10000"/>
                <a:gd name="connsiteY342" fmla="*/ 8616 h 10000"/>
                <a:gd name="connsiteX343" fmla="*/ 5191 w 10000"/>
                <a:gd name="connsiteY343" fmla="*/ 8533 h 10000"/>
                <a:gd name="connsiteX344" fmla="*/ 5066 w 10000"/>
                <a:gd name="connsiteY344" fmla="*/ 8574 h 10000"/>
                <a:gd name="connsiteX345" fmla="*/ 5029 w 10000"/>
                <a:gd name="connsiteY345" fmla="*/ 8625 h 10000"/>
                <a:gd name="connsiteX346" fmla="*/ 5122 w 10000"/>
                <a:gd name="connsiteY346" fmla="*/ 8684 h 10000"/>
                <a:gd name="connsiteX347" fmla="*/ 5145 w 10000"/>
                <a:gd name="connsiteY347" fmla="*/ 8734 h 10000"/>
                <a:gd name="connsiteX348" fmla="*/ 5087 w 10000"/>
                <a:gd name="connsiteY348" fmla="*/ 8785 h 10000"/>
                <a:gd name="connsiteX349" fmla="*/ 5100 w 10000"/>
                <a:gd name="connsiteY349" fmla="*/ 8826 h 10000"/>
                <a:gd name="connsiteX350" fmla="*/ 5077 w 10000"/>
                <a:gd name="connsiteY350" fmla="*/ 8912 h 10000"/>
                <a:gd name="connsiteX351" fmla="*/ 5087 w 10000"/>
                <a:gd name="connsiteY351" fmla="*/ 8996 h 10000"/>
                <a:gd name="connsiteX352" fmla="*/ 5159 w 10000"/>
                <a:gd name="connsiteY352" fmla="*/ 9130 h 10000"/>
                <a:gd name="connsiteX353" fmla="*/ 5087 w 10000"/>
                <a:gd name="connsiteY353" fmla="*/ 9179 h 10000"/>
                <a:gd name="connsiteX354" fmla="*/ 5100 w 10000"/>
                <a:gd name="connsiteY354" fmla="*/ 9224 h 10000"/>
                <a:gd name="connsiteX355" fmla="*/ 5040 w 10000"/>
                <a:gd name="connsiteY355" fmla="*/ 9240 h 10000"/>
                <a:gd name="connsiteX356" fmla="*/ 5006 w 10000"/>
                <a:gd name="connsiteY356" fmla="*/ 9265 h 10000"/>
                <a:gd name="connsiteX357" fmla="*/ 4779 w 10000"/>
                <a:gd name="connsiteY357" fmla="*/ 9248 h 10000"/>
                <a:gd name="connsiteX358" fmla="*/ 4745 w 10000"/>
                <a:gd name="connsiteY358" fmla="*/ 9197 h 10000"/>
                <a:gd name="connsiteX359" fmla="*/ 4673 w 10000"/>
                <a:gd name="connsiteY359" fmla="*/ 9232 h 10000"/>
                <a:gd name="connsiteX360" fmla="*/ 4522 w 10000"/>
                <a:gd name="connsiteY360" fmla="*/ 9214 h 10000"/>
                <a:gd name="connsiteX361" fmla="*/ 4416 w 10000"/>
                <a:gd name="connsiteY361" fmla="*/ 9240 h 10000"/>
                <a:gd name="connsiteX362" fmla="*/ 4354 w 10000"/>
                <a:gd name="connsiteY362" fmla="*/ 9062 h 10000"/>
                <a:gd name="connsiteX363" fmla="*/ 4295 w 10000"/>
                <a:gd name="connsiteY363" fmla="*/ 9055 h 10000"/>
                <a:gd name="connsiteX364" fmla="*/ 4224 w 10000"/>
                <a:gd name="connsiteY364" fmla="*/ 8945 h 10000"/>
                <a:gd name="connsiteX365" fmla="*/ 4263 w 10000"/>
                <a:gd name="connsiteY365" fmla="*/ 8895 h 10000"/>
                <a:gd name="connsiteX366" fmla="*/ 4344 w 10000"/>
                <a:gd name="connsiteY366" fmla="*/ 8920 h 10000"/>
                <a:gd name="connsiteX367" fmla="*/ 4381 w 10000"/>
                <a:gd name="connsiteY367" fmla="*/ 8860 h 10000"/>
                <a:gd name="connsiteX368" fmla="*/ 4323 w 10000"/>
                <a:gd name="connsiteY368" fmla="*/ 8818 h 10000"/>
                <a:gd name="connsiteX369" fmla="*/ 4354 w 10000"/>
                <a:gd name="connsiteY369" fmla="*/ 8776 h 10000"/>
                <a:gd name="connsiteX370" fmla="*/ 4203 w 10000"/>
                <a:gd name="connsiteY370" fmla="*/ 8693 h 10000"/>
                <a:gd name="connsiteX371" fmla="*/ 4213 w 10000"/>
                <a:gd name="connsiteY371" fmla="*/ 8650 h 10000"/>
                <a:gd name="connsiteX372" fmla="*/ 4120 w 10000"/>
                <a:gd name="connsiteY372" fmla="*/ 8607 h 10000"/>
                <a:gd name="connsiteX373" fmla="*/ 4178 w 10000"/>
                <a:gd name="connsiteY373" fmla="*/ 8559 h 10000"/>
                <a:gd name="connsiteX374" fmla="*/ 4154 w 10000"/>
                <a:gd name="connsiteY374" fmla="*/ 8498 h 10000"/>
                <a:gd name="connsiteX375" fmla="*/ 4048 w 10000"/>
                <a:gd name="connsiteY375" fmla="*/ 8407 h 10000"/>
                <a:gd name="connsiteX376" fmla="*/ 3979 w 10000"/>
                <a:gd name="connsiteY376" fmla="*/ 8329 h 10000"/>
                <a:gd name="connsiteX377" fmla="*/ 3837 w 10000"/>
                <a:gd name="connsiteY377" fmla="*/ 8364 h 10000"/>
                <a:gd name="connsiteX378" fmla="*/ 3756 w 10000"/>
                <a:gd name="connsiteY378" fmla="*/ 8356 h 10000"/>
                <a:gd name="connsiteX379" fmla="*/ 3708 w 10000"/>
                <a:gd name="connsiteY379" fmla="*/ 8431 h 10000"/>
                <a:gd name="connsiteX380" fmla="*/ 3544 w 10000"/>
                <a:gd name="connsiteY380" fmla="*/ 8440 h 10000"/>
                <a:gd name="connsiteX381" fmla="*/ 3482 w 10000"/>
                <a:gd name="connsiteY381" fmla="*/ 8431 h 10000"/>
                <a:gd name="connsiteX382" fmla="*/ 3561 w 10000"/>
                <a:gd name="connsiteY382" fmla="*/ 7986 h 10000"/>
                <a:gd name="connsiteX383" fmla="*/ 3573 w 10000"/>
                <a:gd name="connsiteY383"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169 w 10000"/>
                <a:gd name="connsiteY57" fmla="*/ 5411 h 10000"/>
                <a:gd name="connsiteX58" fmla="*/ 4555 w 10000"/>
                <a:gd name="connsiteY58" fmla="*/ 5360 h 10000"/>
                <a:gd name="connsiteX59" fmla="*/ 4438 w 10000"/>
                <a:gd name="connsiteY59" fmla="*/ 5883 h 10000"/>
                <a:gd name="connsiteX60" fmla="*/ 3897 w 10000"/>
                <a:gd name="connsiteY60" fmla="*/ 5893 h 10000"/>
                <a:gd name="connsiteX61" fmla="*/ 2294 w 10000"/>
                <a:gd name="connsiteY61" fmla="*/ 7765 h 10000"/>
                <a:gd name="connsiteX62" fmla="*/ 3573 w 10000"/>
                <a:gd name="connsiteY62" fmla="*/ 7978 h 10000"/>
                <a:gd name="connsiteX63" fmla="*/ 5536 w 10000"/>
                <a:gd name="connsiteY63" fmla="*/ 5351 h 10000"/>
                <a:gd name="connsiteX64" fmla="*/ 5536 w 10000"/>
                <a:gd name="connsiteY64" fmla="*/ 5209 h 10000"/>
                <a:gd name="connsiteX65" fmla="*/ 5492 w 10000"/>
                <a:gd name="connsiteY65" fmla="*/ 5192 h 10000"/>
                <a:gd name="connsiteX66" fmla="*/ 5455 w 10000"/>
                <a:gd name="connsiteY66" fmla="*/ 5091 h 10000"/>
                <a:gd name="connsiteX67" fmla="*/ 5385 w 10000"/>
                <a:gd name="connsiteY67" fmla="*/ 4990 h 10000"/>
                <a:gd name="connsiteX68" fmla="*/ 5276 w 10000"/>
                <a:gd name="connsiteY68" fmla="*/ 4948 h 10000"/>
                <a:gd name="connsiteX69" fmla="*/ 5263 w 10000"/>
                <a:gd name="connsiteY69" fmla="*/ 4899 h 10000"/>
                <a:gd name="connsiteX70" fmla="*/ 5112 w 10000"/>
                <a:gd name="connsiteY70" fmla="*/ 4806 h 10000"/>
                <a:gd name="connsiteX71" fmla="*/ 5122 w 10000"/>
                <a:gd name="connsiteY71" fmla="*/ 4770 h 10000"/>
                <a:gd name="connsiteX72" fmla="*/ 4971 w 10000"/>
                <a:gd name="connsiteY72" fmla="*/ 4722 h 10000"/>
                <a:gd name="connsiteX73" fmla="*/ 4957 w 10000"/>
                <a:gd name="connsiteY73" fmla="*/ 4627 h 10000"/>
                <a:gd name="connsiteX74" fmla="*/ 4700 w 10000"/>
                <a:gd name="connsiteY74" fmla="*/ 4544 h 10000"/>
                <a:gd name="connsiteX75" fmla="*/ 4555 w 10000"/>
                <a:gd name="connsiteY75" fmla="*/ 4368 h 10000"/>
                <a:gd name="connsiteX76" fmla="*/ 4344 w 10000"/>
                <a:gd name="connsiteY76" fmla="*/ 4360 h 10000"/>
                <a:gd name="connsiteX77" fmla="*/ 4272 w 10000"/>
                <a:gd name="connsiteY77" fmla="*/ 4325 h 10000"/>
                <a:gd name="connsiteX78" fmla="*/ 4169 w 10000"/>
                <a:gd name="connsiteY78" fmla="*/ 4350 h 10000"/>
                <a:gd name="connsiteX79" fmla="*/ 4002 w 10000"/>
                <a:gd name="connsiteY79" fmla="*/ 4350 h 10000"/>
                <a:gd name="connsiteX80" fmla="*/ 3764 w 10000"/>
                <a:gd name="connsiteY80" fmla="*/ 4552 h 10000"/>
                <a:gd name="connsiteX81" fmla="*/ 3685 w 10000"/>
                <a:gd name="connsiteY81" fmla="*/ 4646 h 10000"/>
                <a:gd name="connsiteX82" fmla="*/ 3472 w 10000"/>
                <a:gd name="connsiteY82" fmla="*/ 4501 h 10000"/>
                <a:gd name="connsiteX83" fmla="*/ 3319 w 10000"/>
                <a:gd name="connsiteY83" fmla="*/ 4442 h 10000"/>
                <a:gd name="connsiteX84" fmla="*/ 3164 w 10000"/>
                <a:gd name="connsiteY84" fmla="*/ 4450 h 10000"/>
                <a:gd name="connsiteX85" fmla="*/ 3010 w 10000"/>
                <a:gd name="connsiteY85" fmla="*/ 4492 h 10000"/>
                <a:gd name="connsiteX86" fmla="*/ 2882 w 10000"/>
                <a:gd name="connsiteY86" fmla="*/ 4460 h 10000"/>
                <a:gd name="connsiteX87" fmla="*/ 2762 w 10000"/>
                <a:gd name="connsiteY87" fmla="*/ 4509 h 10000"/>
                <a:gd name="connsiteX88" fmla="*/ 2646 w 10000"/>
                <a:gd name="connsiteY88" fmla="*/ 4610 h 10000"/>
                <a:gd name="connsiteX89" fmla="*/ 2373 w 10000"/>
                <a:gd name="connsiteY89" fmla="*/ 4426 h 10000"/>
                <a:gd name="connsiteX90" fmla="*/ 2338 w 10000"/>
                <a:gd name="connsiteY90" fmla="*/ 4239 h 10000"/>
                <a:gd name="connsiteX91" fmla="*/ 2551 w 10000"/>
                <a:gd name="connsiteY91" fmla="*/ 4165 h 10000"/>
                <a:gd name="connsiteX92" fmla="*/ 2538 w 10000"/>
                <a:gd name="connsiteY92" fmla="*/ 3963 h 10000"/>
                <a:gd name="connsiteX93" fmla="*/ 2739 w 10000"/>
                <a:gd name="connsiteY93" fmla="*/ 3728 h 10000"/>
                <a:gd name="connsiteX94" fmla="*/ 2718 w 10000"/>
                <a:gd name="connsiteY94" fmla="*/ 3685 h 10000"/>
                <a:gd name="connsiteX95" fmla="*/ 3199 w 10000"/>
                <a:gd name="connsiteY95" fmla="*/ 2912 h 10000"/>
                <a:gd name="connsiteX96" fmla="*/ 3460 w 10000"/>
                <a:gd name="connsiteY96" fmla="*/ 3030 h 10000"/>
                <a:gd name="connsiteX97" fmla="*/ 3613 w 10000"/>
                <a:gd name="connsiteY97" fmla="*/ 3080 h 10000"/>
                <a:gd name="connsiteX98" fmla="*/ 3764 w 10000"/>
                <a:gd name="connsiteY98" fmla="*/ 3080 h 10000"/>
                <a:gd name="connsiteX99" fmla="*/ 4002 w 10000"/>
                <a:gd name="connsiteY99" fmla="*/ 3174 h 10000"/>
                <a:gd name="connsiteX100" fmla="*/ 4037 w 10000"/>
                <a:gd name="connsiteY100" fmla="*/ 3113 h 10000"/>
                <a:gd name="connsiteX101" fmla="*/ 4192 w 10000"/>
                <a:gd name="connsiteY101" fmla="*/ 3097 h 10000"/>
                <a:gd name="connsiteX102" fmla="*/ 4323 w 10000"/>
                <a:gd name="connsiteY102" fmla="*/ 2997 h 10000"/>
                <a:gd name="connsiteX103" fmla="*/ 4485 w 10000"/>
                <a:gd name="connsiteY103" fmla="*/ 2920 h 10000"/>
                <a:gd name="connsiteX104" fmla="*/ 4555 w 10000"/>
                <a:gd name="connsiteY104" fmla="*/ 2843 h 10000"/>
                <a:gd name="connsiteX105" fmla="*/ 4804 w 10000"/>
                <a:gd name="connsiteY105" fmla="*/ 2793 h 10000"/>
                <a:gd name="connsiteX106" fmla="*/ 4936 w 10000"/>
                <a:gd name="connsiteY106" fmla="*/ 2800 h 10000"/>
                <a:gd name="connsiteX107" fmla="*/ 5040 w 10000"/>
                <a:gd name="connsiteY107" fmla="*/ 2726 h 10000"/>
                <a:gd name="connsiteX108" fmla="*/ 5122 w 10000"/>
                <a:gd name="connsiteY108" fmla="*/ 2624 h 10000"/>
                <a:gd name="connsiteX109" fmla="*/ 5087 w 10000"/>
                <a:gd name="connsiteY109" fmla="*/ 2608 h 10000"/>
                <a:gd name="connsiteX110" fmla="*/ 5122 w 10000"/>
                <a:gd name="connsiteY110" fmla="*/ 2499 h 10000"/>
                <a:gd name="connsiteX111" fmla="*/ 4982 w 10000"/>
                <a:gd name="connsiteY111" fmla="*/ 2499 h 10000"/>
                <a:gd name="connsiteX112" fmla="*/ 5050 w 10000"/>
                <a:gd name="connsiteY112" fmla="*/ 2407 h 10000"/>
                <a:gd name="connsiteX113" fmla="*/ 5066 w 10000"/>
                <a:gd name="connsiteY113" fmla="*/ 2297 h 10000"/>
                <a:gd name="connsiteX114" fmla="*/ 5122 w 10000"/>
                <a:gd name="connsiteY114" fmla="*/ 2271 h 10000"/>
                <a:gd name="connsiteX115" fmla="*/ 5228 w 10000"/>
                <a:gd name="connsiteY115" fmla="*/ 2163 h 10000"/>
                <a:gd name="connsiteX116" fmla="*/ 5216 w 10000"/>
                <a:gd name="connsiteY116" fmla="*/ 2078 h 10000"/>
                <a:gd name="connsiteX117" fmla="*/ 5304 w 10000"/>
                <a:gd name="connsiteY117" fmla="*/ 1984 h 10000"/>
                <a:gd name="connsiteX118" fmla="*/ 5397 w 10000"/>
                <a:gd name="connsiteY118" fmla="*/ 1927 h 10000"/>
                <a:gd name="connsiteX119" fmla="*/ 5432 w 10000"/>
                <a:gd name="connsiteY119" fmla="*/ 1827 h 10000"/>
                <a:gd name="connsiteX120" fmla="*/ 5420 w 10000"/>
                <a:gd name="connsiteY120" fmla="*/ 1793 h 10000"/>
                <a:gd name="connsiteX121" fmla="*/ 5503 w 10000"/>
                <a:gd name="connsiteY121" fmla="*/ 1725 h 10000"/>
                <a:gd name="connsiteX122" fmla="*/ 5621 w 10000"/>
                <a:gd name="connsiteY122" fmla="*/ 1523 h 10000"/>
                <a:gd name="connsiteX123" fmla="*/ 5656 w 10000"/>
                <a:gd name="connsiteY123" fmla="*/ 1405 h 10000"/>
                <a:gd name="connsiteX124" fmla="*/ 5716 w 10000"/>
                <a:gd name="connsiteY124" fmla="*/ 1413 h 10000"/>
                <a:gd name="connsiteX125" fmla="*/ 5878 w 10000"/>
                <a:gd name="connsiteY125" fmla="*/ 1280 h 10000"/>
                <a:gd name="connsiteX126" fmla="*/ 6067 w 10000"/>
                <a:gd name="connsiteY126" fmla="*/ 1202 h 10000"/>
                <a:gd name="connsiteX127" fmla="*/ 6089 w 10000"/>
                <a:gd name="connsiteY127" fmla="*/ 1111 h 10000"/>
                <a:gd name="connsiteX128" fmla="*/ 6163 w 10000"/>
                <a:gd name="connsiteY128" fmla="*/ 1011 h 10000"/>
                <a:gd name="connsiteX129" fmla="*/ 6139 w 10000"/>
                <a:gd name="connsiteY129" fmla="*/ 933 h 10000"/>
                <a:gd name="connsiteX130" fmla="*/ 6045 w 10000"/>
                <a:gd name="connsiteY130" fmla="*/ 867 h 10000"/>
                <a:gd name="connsiteX131" fmla="*/ 6089 w 10000"/>
                <a:gd name="connsiteY131" fmla="*/ 782 h 10000"/>
                <a:gd name="connsiteX132" fmla="*/ 6089 w 10000"/>
                <a:gd name="connsiteY132" fmla="*/ 680 h 10000"/>
                <a:gd name="connsiteX133" fmla="*/ 5915 w 10000"/>
                <a:gd name="connsiteY133" fmla="*/ 598 h 10000"/>
                <a:gd name="connsiteX134" fmla="*/ 5739 w 10000"/>
                <a:gd name="connsiteY134" fmla="*/ 646 h 10000"/>
                <a:gd name="connsiteX135" fmla="*/ 5656 w 10000"/>
                <a:gd name="connsiteY135" fmla="*/ 646 h 10000"/>
                <a:gd name="connsiteX136" fmla="*/ 5621 w 10000"/>
                <a:gd name="connsiteY136" fmla="*/ 589 h 10000"/>
                <a:gd name="connsiteX137" fmla="*/ 5621 w 10000"/>
                <a:gd name="connsiteY137" fmla="*/ 481 h 10000"/>
                <a:gd name="connsiteX138" fmla="*/ 5845 w 10000"/>
                <a:gd name="connsiteY138" fmla="*/ 368 h 10000"/>
                <a:gd name="connsiteX139" fmla="*/ 5915 w 10000"/>
                <a:gd name="connsiteY139" fmla="*/ 278 h 10000"/>
                <a:gd name="connsiteX140" fmla="*/ 6056 w 10000"/>
                <a:gd name="connsiteY140" fmla="*/ 202 h 10000"/>
                <a:gd name="connsiteX141" fmla="*/ 6186 w 10000"/>
                <a:gd name="connsiteY141" fmla="*/ 60 h 10000"/>
                <a:gd name="connsiteX142" fmla="*/ 6280 w 10000"/>
                <a:gd name="connsiteY142" fmla="*/ 33 h 10000"/>
                <a:gd name="connsiteX143" fmla="*/ 6410 w 10000"/>
                <a:gd name="connsiteY143" fmla="*/ 49 h 10000"/>
                <a:gd name="connsiteX144" fmla="*/ 6683 w 10000"/>
                <a:gd name="connsiteY144" fmla="*/ 0 h 10000"/>
                <a:gd name="connsiteX145" fmla="*/ 6812 w 10000"/>
                <a:gd name="connsiteY145" fmla="*/ 83 h 10000"/>
                <a:gd name="connsiteX146" fmla="*/ 6799 w 10000"/>
                <a:gd name="connsiteY146" fmla="*/ 144 h 10000"/>
                <a:gd name="connsiteX147" fmla="*/ 6861 w 10000"/>
                <a:gd name="connsiteY147" fmla="*/ 170 h 10000"/>
                <a:gd name="connsiteX148" fmla="*/ 6905 w 10000"/>
                <a:gd name="connsiteY148" fmla="*/ 227 h 10000"/>
                <a:gd name="connsiteX149" fmla="*/ 6835 w 10000"/>
                <a:gd name="connsiteY149" fmla="*/ 293 h 10000"/>
                <a:gd name="connsiteX150" fmla="*/ 6741 w 10000"/>
                <a:gd name="connsiteY150" fmla="*/ 447 h 10000"/>
                <a:gd name="connsiteX151" fmla="*/ 6590 w 10000"/>
                <a:gd name="connsiteY151" fmla="*/ 564 h 10000"/>
                <a:gd name="connsiteX152" fmla="*/ 6447 w 10000"/>
                <a:gd name="connsiteY152" fmla="*/ 631 h 10000"/>
                <a:gd name="connsiteX153" fmla="*/ 6555 w 10000"/>
                <a:gd name="connsiteY153" fmla="*/ 657 h 10000"/>
                <a:gd name="connsiteX154" fmla="*/ 6694 w 10000"/>
                <a:gd name="connsiteY154" fmla="*/ 759 h 10000"/>
                <a:gd name="connsiteX155" fmla="*/ 6789 w 10000"/>
                <a:gd name="connsiteY155" fmla="*/ 767 h 10000"/>
                <a:gd name="connsiteX156" fmla="*/ 6835 w 10000"/>
                <a:gd name="connsiteY156" fmla="*/ 875 h 10000"/>
                <a:gd name="connsiteX157" fmla="*/ 6928 w 10000"/>
                <a:gd name="connsiteY157" fmla="*/ 899 h 10000"/>
                <a:gd name="connsiteX158" fmla="*/ 7002 w 10000"/>
                <a:gd name="connsiteY158" fmla="*/ 890 h 10000"/>
                <a:gd name="connsiteX159" fmla="*/ 7143 w 10000"/>
                <a:gd name="connsiteY159" fmla="*/ 725 h 10000"/>
                <a:gd name="connsiteX160" fmla="*/ 7273 w 10000"/>
                <a:gd name="connsiteY160" fmla="*/ 742 h 10000"/>
                <a:gd name="connsiteX161" fmla="*/ 7294 w 10000"/>
                <a:gd name="connsiteY161" fmla="*/ 790 h 10000"/>
                <a:gd name="connsiteX162" fmla="*/ 7389 w 10000"/>
                <a:gd name="connsiteY162" fmla="*/ 850 h 10000"/>
                <a:gd name="connsiteX163" fmla="*/ 7389 w 10000"/>
                <a:gd name="connsiteY163" fmla="*/ 890 h 10000"/>
                <a:gd name="connsiteX164" fmla="*/ 7472 w 10000"/>
                <a:gd name="connsiteY164" fmla="*/ 917 h 10000"/>
                <a:gd name="connsiteX165" fmla="*/ 7590 w 10000"/>
                <a:gd name="connsiteY165" fmla="*/ 917 h 10000"/>
                <a:gd name="connsiteX166" fmla="*/ 7603 w 10000"/>
                <a:gd name="connsiteY166" fmla="*/ 993 h 10000"/>
                <a:gd name="connsiteX167" fmla="*/ 7499 w 10000"/>
                <a:gd name="connsiteY167" fmla="*/ 1028 h 10000"/>
                <a:gd name="connsiteX168" fmla="*/ 7590 w 10000"/>
                <a:gd name="connsiteY168" fmla="*/ 1356 h 10000"/>
                <a:gd name="connsiteX169" fmla="*/ 7687 w 10000"/>
                <a:gd name="connsiteY169" fmla="*/ 1505 h 10000"/>
                <a:gd name="connsiteX170" fmla="*/ 7661 w 10000"/>
                <a:gd name="connsiteY170" fmla="*/ 1575 h 10000"/>
                <a:gd name="connsiteX171" fmla="*/ 7744 w 10000"/>
                <a:gd name="connsiteY171" fmla="*/ 1649 h 10000"/>
                <a:gd name="connsiteX172" fmla="*/ 7758 w 10000"/>
                <a:gd name="connsiteY172" fmla="*/ 1700 h 10000"/>
                <a:gd name="connsiteX173" fmla="*/ 7980 w 10000"/>
                <a:gd name="connsiteY173" fmla="*/ 1757 h 10000"/>
                <a:gd name="connsiteX174" fmla="*/ 8254 w 10000"/>
                <a:gd name="connsiteY174" fmla="*/ 1708 h 10000"/>
                <a:gd name="connsiteX175" fmla="*/ 8286 w 10000"/>
                <a:gd name="connsiteY175" fmla="*/ 1641 h 10000"/>
                <a:gd name="connsiteX176" fmla="*/ 8381 w 10000"/>
                <a:gd name="connsiteY176" fmla="*/ 1665 h 10000"/>
                <a:gd name="connsiteX177" fmla="*/ 8441 w 10000"/>
                <a:gd name="connsiteY177" fmla="*/ 1725 h 10000"/>
                <a:gd name="connsiteX178" fmla="*/ 8586 w 10000"/>
                <a:gd name="connsiteY178" fmla="*/ 1683 h 10000"/>
                <a:gd name="connsiteX179" fmla="*/ 8667 w 10000"/>
                <a:gd name="connsiteY179" fmla="*/ 1683 h 10000"/>
                <a:gd name="connsiteX180" fmla="*/ 8785 w 10000"/>
                <a:gd name="connsiteY180" fmla="*/ 1749 h 10000"/>
                <a:gd name="connsiteX181" fmla="*/ 8853 w 10000"/>
                <a:gd name="connsiteY181" fmla="*/ 1657 h 10000"/>
                <a:gd name="connsiteX182" fmla="*/ 8996 w 10000"/>
                <a:gd name="connsiteY182" fmla="*/ 1700 h 10000"/>
                <a:gd name="connsiteX183" fmla="*/ 9070 w 10000"/>
                <a:gd name="connsiteY183" fmla="*/ 1649 h 10000"/>
                <a:gd name="connsiteX184" fmla="*/ 9126 w 10000"/>
                <a:gd name="connsiteY184" fmla="*/ 1657 h 10000"/>
                <a:gd name="connsiteX185" fmla="*/ 9184 w 10000"/>
                <a:gd name="connsiteY185" fmla="*/ 1609 h 10000"/>
                <a:gd name="connsiteX186" fmla="*/ 9174 w 10000"/>
                <a:gd name="connsiteY186" fmla="*/ 1557 h 10000"/>
                <a:gd name="connsiteX187" fmla="*/ 9257 w 10000"/>
                <a:gd name="connsiteY187" fmla="*/ 1531 h 10000"/>
                <a:gd name="connsiteX188" fmla="*/ 9315 w 10000"/>
                <a:gd name="connsiteY188" fmla="*/ 1447 h 10000"/>
                <a:gd name="connsiteX189" fmla="*/ 9484 w 10000"/>
                <a:gd name="connsiteY189" fmla="*/ 1456 h 10000"/>
                <a:gd name="connsiteX190" fmla="*/ 9729 w 10000"/>
                <a:gd name="connsiteY190" fmla="*/ 1700 h 10000"/>
                <a:gd name="connsiteX191" fmla="*/ 9775 w 10000"/>
                <a:gd name="connsiteY191" fmla="*/ 1784 h 10000"/>
                <a:gd name="connsiteX192" fmla="*/ 9942 w 10000"/>
                <a:gd name="connsiteY192" fmla="*/ 1894 h 10000"/>
                <a:gd name="connsiteX193" fmla="*/ 10000 w 10000"/>
                <a:gd name="connsiteY193" fmla="*/ 1994 h 10000"/>
                <a:gd name="connsiteX194" fmla="*/ 9870 w 10000"/>
                <a:gd name="connsiteY194" fmla="*/ 2130 h 10000"/>
                <a:gd name="connsiteX195" fmla="*/ 9775 w 10000"/>
                <a:gd name="connsiteY195" fmla="*/ 2180 h 10000"/>
                <a:gd name="connsiteX196" fmla="*/ 9824 w 10000"/>
                <a:gd name="connsiteY196" fmla="*/ 2323 h 10000"/>
                <a:gd name="connsiteX197" fmla="*/ 9679 w 10000"/>
                <a:gd name="connsiteY197" fmla="*/ 2433 h 10000"/>
                <a:gd name="connsiteX198" fmla="*/ 9598 w 10000"/>
                <a:gd name="connsiteY198" fmla="*/ 2458 h 10000"/>
                <a:gd name="connsiteX199" fmla="*/ 9598 w 10000"/>
                <a:gd name="connsiteY199" fmla="*/ 2533 h 10000"/>
                <a:gd name="connsiteX200" fmla="*/ 9493 w 10000"/>
                <a:gd name="connsiteY200" fmla="*/ 2677 h 10000"/>
                <a:gd name="connsiteX201" fmla="*/ 9422 w 10000"/>
                <a:gd name="connsiteY201" fmla="*/ 2685 h 10000"/>
                <a:gd name="connsiteX202" fmla="*/ 9435 w 10000"/>
                <a:gd name="connsiteY202" fmla="*/ 2785 h 10000"/>
                <a:gd name="connsiteX203" fmla="*/ 9371 w 10000"/>
                <a:gd name="connsiteY203" fmla="*/ 2860 h 10000"/>
                <a:gd name="connsiteX204" fmla="*/ 9389 w 10000"/>
                <a:gd name="connsiteY204" fmla="*/ 3198 h 10000"/>
                <a:gd name="connsiteX205" fmla="*/ 9422 w 10000"/>
                <a:gd name="connsiteY205" fmla="*/ 3223 h 10000"/>
                <a:gd name="connsiteX206" fmla="*/ 9410 w 10000"/>
                <a:gd name="connsiteY206" fmla="*/ 3333 h 10000"/>
                <a:gd name="connsiteX207" fmla="*/ 9389 w 10000"/>
                <a:gd name="connsiteY207" fmla="*/ 3433 h 10000"/>
                <a:gd name="connsiteX208" fmla="*/ 9304 w 10000"/>
                <a:gd name="connsiteY208" fmla="*/ 3483 h 10000"/>
                <a:gd name="connsiteX209" fmla="*/ 9151 w 10000"/>
                <a:gd name="connsiteY209" fmla="*/ 3442 h 10000"/>
                <a:gd name="connsiteX210" fmla="*/ 9081 w 10000"/>
                <a:gd name="connsiteY210" fmla="*/ 3501 h 10000"/>
                <a:gd name="connsiteX211" fmla="*/ 9091 w 10000"/>
                <a:gd name="connsiteY211" fmla="*/ 3551 h 10000"/>
                <a:gd name="connsiteX212" fmla="*/ 9042 w 10000"/>
                <a:gd name="connsiteY212" fmla="*/ 3651 h 10000"/>
                <a:gd name="connsiteX213" fmla="*/ 8961 w 10000"/>
                <a:gd name="connsiteY213" fmla="*/ 3720 h 10000"/>
                <a:gd name="connsiteX214" fmla="*/ 8938 w 10000"/>
                <a:gd name="connsiteY214" fmla="*/ 3838 h 10000"/>
                <a:gd name="connsiteX215" fmla="*/ 8880 w 10000"/>
                <a:gd name="connsiteY215" fmla="*/ 3939 h 10000"/>
                <a:gd name="connsiteX216" fmla="*/ 8890 w 10000"/>
                <a:gd name="connsiteY216" fmla="*/ 4006 h 10000"/>
                <a:gd name="connsiteX217" fmla="*/ 8867 w 10000"/>
                <a:gd name="connsiteY217" fmla="*/ 4074 h 10000"/>
                <a:gd name="connsiteX218" fmla="*/ 8913 w 10000"/>
                <a:gd name="connsiteY218" fmla="*/ 4132 h 10000"/>
                <a:gd name="connsiteX219" fmla="*/ 8843 w 10000"/>
                <a:gd name="connsiteY219" fmla="*/ 4224 h 10000"/>
                <a:gd name="connsiteX220" fmla="*/ 8726 w 10000"/>
                <a:gd name="connsiteY220" fmla="*/ 4082 h 10000"/>
                <a:gd name="connsiteX221" fmla="*/ 8726 w 10000"/>
                <a:gd name="connsiteY221" fmla="*/ 3972 h 10000"/>
                <a:gd name="connsiteX222" fmla="*/ 8691 w 10000"/>
                <a:gd name="connsiteY222" fmla="*/ 3955 h 10000"/>
                <a:gd name="connsiteX223" fmla="*/ 8547 w 10000"/>
                <a:gd name="connsiteY223" fmla="*/ 4030 h 10000"/>
                <a:gd name="connsiteX224" fmla="*/ 8323 w 10000"/>
                <a:gd name="connsiteY224" fmla="*/ 4207 h 10000"/>
                <a:gd name="connsiteX225" fmla="*/ 8193 w 10000"/>
                <a:gd name="connsiteY225" fmla="*/ 4334 h 10000"/>
                <a:gd name="connsiteX226" fmla="*/ 7992 w 10000"/>
                <a:gd name="connsiteY226" fmla="*/ 4401 h 10000"/>
                <a:gd name="connsiteX227" fmla="*/ 7920 w 10000"/>
                <a:gd name="connsiteY227" fmla="*/ 4501 h 10000"/>
                <a:gd name="connsiteX228" fmla="*/ 7863 w 10000"/>
                <a:gd name="connsiteY228" fmla="*/ 4535 h 10000"/>
                <a:gd name="connsiteX229" fmla="*/ 7638 w 10000"/>
                <a:gd name="connsiteY229" fmla="*/ 4627 h 10000"/>
                <a:gd name="connsiteX230" fmla="*/ 7449 w 10000"/>
                <a:gd name="connsiteY230" fmla="*/ 4737 h 10000"/>
                <a:gd name="connsiteX231" fmla="*/ 7404 w 10000"/>
                <a:gd name="connsiteY231" fmla="*/ 4823 h 10000"/>
                <a:gd name="connsiteX232" fmla="*/ 7330 w 10000"/>
                <a:gd name="connsiteY232" fmla="*/ 4863 h 10000"/>
                <a:gd name="connsiteX233" fmla="*/ 7426 w 10000"/>
                <a:gd name="connsiteY233" fmla="*/ 4972 h 10000"/>
                <a:gd name="connsiteX234" fmla="*/ 7520 w 10000"/>
                <a:gd name="connsiteY234" fmla="*/ 5056 h 10000"/>
                <a:gd name="connsiteX235" fmla="*/ 7650 w 10000"/>
                <a:gd name="connsiteY235" fmla="*/ 5091 h 10000"/>
                <a:gd name="connsiteX236" fmla="*/ 7603 w 10000"/>
                <a:gd name="connsiteY236" fmla="*/ 5150 h 10000"/>
                <a:gd name="connsiteX237" fmla="*/ 7696 w 10000"/>
                <a:gd name="connsiteY237" fmla="*/ 5167 h 10000"/>
                <a:gd name="connsiteX238" fmla="*/ 7696 w 10000"/>
                <a:gd name="connsiteY238" fmla="*/ 5267 h 10000"/>
                <a:gd name="connsiteX239" fmla="*/ 7768 w 10000"/>
                <a:gd name="connsiteY239" fmla="*/ 5343 h 10000"/>
                <a:gd name="connsiteX240" fmla="*/ 7884 w 10000"/>
                <a:gd name="connsiteY240" fmla="*/ 5327 h 10000"/>
                <a:gd name="connsiteX241" fmla="*/ 7934 w 10000"/>
                <a:gd name="connsiteY241" fmla="*/ 5243 h 10000"/>
                <a:gd name="connsiteX242" fmla="*/ 8027 w 10000"/>
                <a:gd name="connsiteY242" fmla="*/ 5234 h 10000"/>
                <a:gd name="connsiteX243" fmla="*/ 8038 w 10000"/>
                <a:gd name="connsiteY243" fmla="*/ 5167 h 10000"/>
                <a:gd name="connsiteX244" fmla="*/ 8159 w 10000"/>
                <a:gd name="connsiteY244" fmla="*/ 5167 h 10000"/>
                <a:gd name="connsiteX245" fmla="*/ 8110 w 10000"/>
                <a:gd name="connsiteY245" fmla="*/ 5251 h 10000"/>
                <a:gd name="connsiteX246" fmla="*/ 8226 w 10000"/>
                <a:gd name="connsiteY246" fmla="*/ 5292 h 10000"/>
                <a:gd name="connsiteX247" fmla="*/ 8205 w 10000"/>
                <a:gd name="connsiteY247" fmla="*/ 5368 h 10000"/>
                <a:gd name="connsiteX248" fmla="*/ 8027 w 10000"/>
                <a:gd name="connsiteY248" fmla="*/ 5377 h 10000"/>
                <a:gd name="connsiteX249" fmla="*/ 7899 w 10000"/>
                <a:gd name="connsiteY249" fmla="*/ 5427 h 10000"/>
                <a:gd name="connsiteX250" fmla="*/ 7782 w 10000"/>
                <a:gd name="connsiteY250" fmla="*/ 5454 h 10000"/>
                <a:gd name="connsiteX251" fmla="*/ 7782 w 10000"/>
                <a:gd name="connsiteY251" fmla="*/ 5571 h 10000"/>
                <a:gd name="connsiteX252" fmla="*/ 7899 w 10000"/>
                <a:gd name="connsiteY252" fmla="*/ 5698 h 10000"/>
                <a:gd name="connsiteX253" fmla="*/ 7803 w 10000"/>
                <a:gd name="connsiteY253" fmla="*/ 5815 h 10000"/>
                <a:gd name="connsiteX254" fmla="*/ 7613 w 10000"/>
                <a:gd name="connsiteY254" fmla="*/ 5830 h 10000"/>
                <a:gd name="connsiteX255" fmla="*/ 7638 w 10000"/>
                <a:gd name="connsiteY255" fmla="*/ 5965 h 10000"/>
                <a:gd name="connsiteX256" fmla="*/ 7627 w 10000"/>
                <a:gd name="connsiteY256" fmla="*/ 6051 h 10000"/>
                <a:gd name="connsiteX257" fmla="*/ 7567 w 10000"/>
                <a:gd name="connsiteY257" fmla="*/ 6092 h 10000"/>
                <a:gd name="connsiteX258" fmla="*/ 7449 w 10000"/>
                <a:gd name="connsiteY258" fmla="*/ 6058 h 10000"/>
                <a:gd name="connsiteX259" fmla="*/ 7345 w 10000"/>
                <a:gd name="connsiteY259" fmla="*/ 5949 h 10000"/>
                <a:gd name="connsiteX260" fmla="*/ 7226 w 10000"/>
                <a:gd name="connsiteY260" fmla="*/ 6034 h 10000"/>
                <a:gd name="connsiteX261" fmla="*/ 7108 w 10000"/>
                <a:gd name="connsiteY261" fmla="*/ 5975 h 10000"/>
                <a:gd name="connsiteX262" fmla="*/ 7095 w 10000"/>
                <a:gd name="connsiteY262" fmla="*/ 5942 h 10000"/>
                <a:gd name="connsiteX263" fmla="*/ 6928 w 10000"/>
                <a:gd name="connsiteY263" fmla="*/ 5865 h 10000"/>
                <a:gd name="connsiteX264" fmla="*/ 6882 w 10000"/>
                <a:gd name="connsiteY264" fmla="*/ 5882 h 10000"/>
                <a:gd name="connsiteX265" fmla="*/ 6905 w 10000"/>
                <a:gd name="connsiteY265" fmla="*/ 5975 h 10000"/>
                <a:gd name="connsiteX266" fmla="*/ 6812 w 10000"/>
                <a:gd name="connsiteY266" fmla="*/ 6092 h 10000"/>
                <a:gd name="connsiteX267" fmla="*/ 6882 w 10000"/>
                <a:gd name="connsiteY267" fmla="*/ 6118 h 10000"/>
                <a:gd name="connsiteX268" fmla="*/ 7014 w 10000"/>
                <a:gd name="connsiteY268" fmla="*/ 6100 h 10000"/>
                <a:gd name="connsiteX269" fmla="*/ 7037 w 10000"/>
                <a:gd name="connsiteY269" fmla="*/ 6142 h 10000"/>
                <a:gd name="connsiteX270" fmla="*/ 7014 w 10000"/>
                <a:gd name="connsiteY270" fmla="*/ 6194 h 10000"/>
                <a:gd name="connsiteX271" fmla="*/ 7060 w 10000"/>
                <a:gd name="connsiteY271" fmla="*/ 6260 h 10000"/>
                <a:gd name="connsiteX272" fmla="*/ 7166 w 10000"/>
                <a:gd name="connsiteY272" fmla="*/ 6304 h 10000"/>
                <a:gd name="connsiteX273" fmla="*/ 7143 w 10000"/>
                <a:gd name="connsiteY273" fmla="*/ 6405 h 10000"/>
                <a:gd name="connsiteX274" fmla="*/ 7213 w 10000"/>
                <a:gd name="connsiteY274" fmla="*/ 6455 h 10000"/>
                <a:gd name="connsiteX275" fmla="*/ 7129 w 10000"/>
                <a:gd name="connsiteY275" fmla="*/ 6505 h 10000"/>
                <a:gd name="connsiteX276" fmla="*/ 7108 w 10000"/>
                <a:gd name="connsiteY276" fmla="*/ 6689 h 10000"/>
                <a:gd name="connsiteX277" fmla="*/ 7060 w 10000"/>
                <a:gd name="connsiteY277" fmla="*/ 6697 h 10000"/>
                <a:gd name="connsiteX278" fmla="*/ 7118 w 10000"/>
                <a:gd name="connsiteY278" fmla="*/ 6781 h 10000"/>
                <a:gd name="connsiteX279" fmla="*/ 7129 w 10000"/>
                <a:gd name="connsiteY279" fmla="*/ 6924 h 10000"/>
                <a:gd name="connsiteX280" fmla="*/ 7189 w 10000"/>
                <a:gd name="connsiteY280" fmla="*/ 6958 h 10000"/>
                <a:gd name="connsiteX281" fmla="*/ 7203 w 10000"/>
                <a:gd name="connsiteY281" fmla="*/ 7002 h 10000"/>
                <a:gd name="connsiteX282" fmla="*/ 7249 w 10000"/>
                <a:gd name="connsiteY282" fmla="*/ 7010 h 10000"/>
                <a:gd name="connsiteX283" fmla="*/ 7257 w 10000"/>
                <a:gd name="connsiteY283" fmla="*/ 7093 h 10000"/>
                <a:gd name="connsiteX284" fmla="*/ 7236 w 10000"/>
                <a:gd name="connsiteY284" fmla="*/ 7153 h 10000"/>
                <a:gd name="connsiteX285" fmla="*/ 7358 w 10000"/>
                <a:gd name="connsiteY285" fmla="*/ 7187 h 10000"/>
                <a:gd name="connsiteX286" fmla="*/ 7532 w 10000"/>
                <a:gd name="connsiteY286" fmla="*/ 7117 h 10000"/>
                <a:gd name="connsiteX287" fmla="*/ 7791 w 10000"/>
                <a:gd name="connsiteY287" fmla="*/ 6984 h 10000"/>
                <a:gd name="connsiteX288" fmla="*/ 7863 w 10000"/>
                <a:gd name="connsiteY288" fmla="*/ 6984 h 10000"/>
                <a:gd name="connsiteX289" fmla="*/ 7863 w 10000"/>
                <a:gd name="connsiteY289" fmla="*/ 7085 h 10000"/>
                <a:gd name="connsiteX290" fmla="*/ 7911 w 10000"/>
                <a:gd name="connsiteY290" fmla="*/ 7101 h 10000"/>
                <a:gd name="connsiteX291" fmla="*/ 7992 w 10000"/>
                <a:gd name="connsiteY291" fmla="*/ 7220 h 10000"/>
                <a:gd name="connsiteX292" fmla="*/ 8050 w 10000"/>
                <a:gd name="connsiteY292" fmla="*/ 7229 h 10000"/>
                <a:gd name="connsiteX293" fmla="*/ 8015 w 10000"/>
                <a:gd name="connsiteY293" fmla="*/ 7296 h 10000"/>
                <a:gd name="connsiteX294" fmla="*/ 8110 w 10000"/>
                <a:gd name="connsiteY294" fmla="*/ 7447 h 10000"/>
                <a:gd name="connsiteX295" fmla="*/ 8110 w 10000"/>
                <a:gd name="connsiteY295" fmla="*/ 7522 h 10000"/>
                <a:gd name="connsiteX296" fmla="*/ 8159 w 10000"/>
                <a:gd name="connsiteY296" fmla="*/ 7608 h 10000"/>
                <a:gd name="connsiteX297" fmla="*/ 8085 w 10000"/>
                <a:gd name="connsiteY297" fmla="*/ 7674 h 10000"/>
                <a:gd name="connsiteX298" fmla="*/ 8004 w 10000"/>
                <a:gd name="connsiteY298" fmla="*/ 7666 h 10000"/>
                <a:gd name="connsiteX299" fmla="*/ 8004 w 10000"/>
                <a:gd name="connsiteY299" fmla="*/ 7709 h 10000"/>
                <a:gd name="connsiteX300" fmla="*/ 8085 w 10000"/>
                <a:gd name="connsiteY300" fmla="*/ 7758 h 10000"/>
                <a:gd name="connsiteX301" fmla="*/ 8122 w 10000"/>
                <a:gd name="connsiteY301" fmla="*/ 7725 h 10000"/>
                <a:gd name="connsiteX302" fmla="*/ 8193 w 10000"/>
                <a:gd name="connsiteY302" fmla="*/ 7800 h 10000"/>
                <a:gd name="connsiteX303" fmla="*/ 8277 w 10000"/>
                <a:gd name="connsiteY303" fmla="*/ 7800 h 10000"/>
                <a:gd name="connsiteX304" fmla="*/ 8226 w 10000"/>
                <a:gd name="connsiteY304" fmla="*/ 8012 h 10000"/>
                <a:gd name="connsiteX305" fmla="*/ 8193 w 10000"/>
                <a:gd name="connsiteY305" fmla="*/ 8054 h 10000"/>
                <a:gd name="connsiteX306" fmla="*/ 8085 w 10000"/>
                <a:gd name="connsiteY306" fmla="*/ 8037 h 10000"/>
                <a:gd name="connsiteX307" fmla="*/ 7957 w 10000"/>
                <a:gd name="connsiteY307" fmla="*/ 8062 h 10000"/>
                <a:gd name="connsiteX308" fmla="*/ 7911 w 10000"/>
                <a:gd name="connsiteY308" fmla="*/ 8112 h 10000"/>
                <a:gd name="connsiteX309" fmla="*/ 7899 w 10000"/>
                <a:gd name="connsiteY309" fmla="*/ 8163 h 10000"/>
                <a:gd name="connsiteX310" fmla="*/ 7818 w 10000"/>
                <a:gd name="connsiteY310" fmla="*/ 8220 h 10000"/>
                <a:gd name="connsiteX311" fmla="*/ 7687 w 10000"/>
                <a:gd name="connsiteY311" fmla="*/ 8230 h 10000"/>
                <a:gd name="connsiteX312" fmla="*/ 7661 w 10000"/>
                <a:gd name="connsiteY312" fmla="*/ 8255 h 10000"/>
                <a:gd name="connsiteX313" fmla="*/ 7578 w 10000"/>
                <a:gd name="connsiteY313" fmla="*/ 8212 h 10000"/>
                <a:gd name="connsiteX314" fmla="*/ 7499 w 10000"/>
                <a:gd name="connsiteY314" fmla="*/ 8220 h 10000"/>
                <a:gd name="connsiteX315" fmla="*/ 7449 w 10000"/>
                <a:gd name="connsiteY315" fmla="*/ 8188 h 10000"/>
                <a:gd name="connsiteX316" fmla="*/ 7345 w 10000"/>
                <a:gd name="connsiteY316" fmla="*/ 8171 h 10000"/>
                <a:gd name="connsiteX317" fmla="*/ 7368 w 10000"/>
                <a:gd name="connsiteY317" fmla="*/ 8230 h 10000"/>
                <a:gd name="connsiteX318" fmla="*/ 7319 w 10000"/>
                <a:gd name="connsiteY318" fmla="*/ 8289 h 10000"/>
                <a:gd name="connsiteX319" fmla="*/ 7143 w 10000"/>
                <a:gd name="connsiteY319" fmla="*/ 8281 h 10000"/>
                <a:gd name="connsiteX320" fmla="*/ 7085 w 10000"/>
                <a:gd name="connsiteY320" fmla="*/ 8255 h 10000"/>
                <a:gd name="connsiteX321" fmla="*/ 6990 w 10000"/>
                <a:gd name="connsiteY321" fmla="*/ 8281 h 10000"/>
                <a:gd name="connsiteX322" fmla="*/ 6977 w 10000"/>
                <a:gd name="connsiteY322" fmla="*/ 8364 h 10000"/>
                <a:gd name="connsiteX323" fmla="*/ 6799 w 10000"/>
                <a:gd name="connsiteY323" fmla="*/ 8458 h 10000"/>
                <a:gd name="connsiteX324" fmla="*/ 6741 w 10000"/>
                <a:gd name="connsiteY324" fmla="*/ 8407 h 10000"/>
                <a:gd name="connsiteX325" fmla="*/ 6613 w 10000"/>
                <a:gd name="connsiteY325" fmla="*/ 8431 h 10000"/>
                <a:gd name="connsiteX326" fmla="*/ 6530 w 10000"/>
                <a:gd name="connsiteY326" fmla="*/ 8458 h 10000"/>
                <a:gd name="connsiteX327" fmla="*/ 6518 w 10000"/>
                <a:gd name="connsiteY327" fmla="*/ 8498 h 10000"/>
                <a:gd name="connsiteX328" fmla="*/ 6336 w 10000"/>
                <a:gd name="connsiteY328" fmla="*/ 8591 h 10000"/>
                <a:gd name="connsiteX329" fmla="*/ 6236 w 10000"/>
                <a:gd name="connsiteY329" fmla="*/ 8574 h 10000"/>
                <a:gd name="connsiteX330" fmla="*/ 6128 w 10000"/>
                <a:gd name="connsiteY330" fmla="*/ 8607 h 10000"/>
                <a:gd name="connsiteX331" fmla="*/ 6045 w 10000"/>
                <a:gd name="connsiteY331" fmla="*/ 8660 h 10000"/>
                <a:gd name="connsiteX332" fmla="*/ 5927 w 10000"/>
                <a:gd name="connsiteY332" fmla="*/ 8693 h 10000"/>
                <a:gd name="connsiteX333" fmla="*/ 5936 w 10000"/>
                <a:gd name="connsiteY333" fmla="*/ 8742 h 10000"/>
                <a:gd name="connsiteX334" fmla="*/ 5834 w 10000"/>
                <a:gd name="connsiteY334" fmla="*/ 8776 h 10000"/>
                <a:gd name="connsiteX335" fmla="*/ 5677 w 10000"/>
                <a:gd name="connsiteY335" fmla="*/ 8920 h 10000"/>
                <a:gd name="connsiteX336" fmla="*/ 5656 w 10000"/>
                <a:gd name="connsiteY336" fmla="*/ 8980 h 10000"/>
                <a:gd name="connsiteX337" fmla="*/ 5607 w 10000"/>
                <a:gd name="connsiteY337" fmla="*/ 8962 h 10000"/>
                <a:gd name="connsiteX338" fmla="*/ 5631 w 10000"/>
                <a:gd name="connsiteY338" fmla="*/ 8920 h 10000"/>
                <a:gd name="connsiteX339" fmla="*/ 5478 w 10000"/>
                <a:gd name="connsiteY339" fmla="*/ 8702 h 10000"/>
                <a:gd name="connsiteX340" fmla="*/ 5478 w 10000"/>
                <a:gd name="connsiteY340" fmla="*/ 8616 h 10000"/>
                <a:gd name="connsiteX341" fmla="*/ 5410 w 10000"/>
                <a:gd name="connsiteY341" fmla="*/ 8616 h 10000"/>
                <a:gd name="connsiteX342" fmla="*/ 5191 w 10000"/>
                <a:gd name="connsiteY342" fmla="*/ 8533 h 10000"/>
                <a:gd name="connsiteX343" fmla="*/ 5066 w 10000"/>
                <a:gd name="connsiteY343" fmla="*/ 8574 h 10000"/>
                <a:gd name="connsiteX344" fmla="*/ 5029 w 10000"/>
                <a:gd name="connsiteY344" fmla="*/ 8625 h 10000"/>
                <a:gd name="connsiteX345" fmla="*/ 5122 w 10000"/>
                <a:gd name="connsiteY345" fmla="*/ 8684 h 10000"/>
                <a:gd name="connsiteX346" fmla="*/ 5145 w 10000"/>
                <a:gd name="connsiteY346" fmla="*/ 8734 h 10000"/>
                <a:gd name="connsiteX347" fmla="*/ 5087 w 10000"/>
                <a:gd name="connsiteY347" fmla="*/ 8785 h 10000"/>
                <a:gd name="connsiteX348" fmla="*/ 5100 w 10000"/>
                <a:gd name="connsiteY348" fmla="*/ 8826 h 10000"/>
                <a:gd name="connsiteX349" fmla="*/ 5077 w 10000"/>
                <a:gd name="connsiteY349" fmla="*/ 8912 h 10000"/>
                <a:gd name="connsiteX350" fmla="*/ 5087 w 10000"/>
                <a:gd name="connsiteY350" fmla="*/ 8996 h 10000"/>
                <a:gd name="connsiteX351" fmla="*/ 5159 w 10000"/>
                <a:gd name="connsiteY351" fmla="*/ 9130 h 10000"/>
                <a:gd name="connsiteX352" fmla="*/ 5087 w 10000"/>
                <a:gd name="connsiteY352" fmla="*/ 9179 h 10000"/>
                <a:gd name="connsiteX353" fmla="*/ 5100 w 10000"/>
                <a:gd name="connsiteY353" fmla="*/ 9224 h 10000"/>
                <a:gd name="connsiteX354" fmla="*/ 5040 w 10000"/>
                <a:gd name="connsiteY354" fmla="*/ 9240 h 10000"/>
                <a:gd name="connsiteX355" fmla="*/ 5006 w 10000"/>
                <a:gd name="connsiteY355" fmla="*/ 9265 h 10000"/>
                <a:gd name="connsiteX356" fmla="*/ 4779 w 10000"/>
                <a:gd name="connsiteY356" fmla="*/ 9248 h 10000"/>
                <a:gd name="connsiteX357" fmla="*/ 4745 w 10000"/>
                <a:gd name="connsiteY357" fmla="*/ 9197 h 10000"/>
                <a:gd name="connsiteX358" fmla="*/ 4673 w 10000"/>
                <a:gd name="connsiteY358" fmla="*/ 9232 h 10000"/>
                <a:gd name="connsiteX359" fmla="*/ 4522 w 10000"/>
                <a:gd name="connsiteY359" fmla="*/ 9214 h 10000"/>
                <a:gd name="connsiteX360" fmla="*/ 4416 w 10000"/>
                <a:gd name="connsiteY360" fmla="*/ 9240 h 10000"/>
                <a:gd name="connsiteX361" fmla="*/ 4354 w 10000"/>
                <a:gd name="connsiteY361" fmla="*/ 9062 h 10000"/>
                <a:gd name="connsiteX362" fmla="*/ 4295 w 10000"/>
                <a:gd name="connsiteY362" fmla="*/ 9055 h 10000"/>
                <a:gd name="connsiteX363" fmla="*/ 4224 w 10000"/>
                <a:gd name="connsiteY363" fmla="*/ 8945 h 10000"/>
                <a:gd name="connsiteX364" fmla="*/ 4263 w 10000"/>
                <a:gd name="connsiteY364" fmla="*/ 8895 h 10000"/>
                <a:gd name="connsiteX365" fmla="*/ 4344 w 10000"/>
                <a:gd name="connsiteY365" fmla="*/ 8920 h 10000"/>
                <a:gd name="connsiteX366" fmla="*/ 4381 w 10000"/>
                <a:gd name="connsiteY366" fmla="*/ 8860 h 10000"/>
                <a:gd name="connsiteX367" fmla="*/ 4323 w 10000"/>
                <a:gd name="connsiteY367" fmla="*/ 8818 h 10000"/>
                <a:gd name="connsiteX368" fmla="*/ 4354 w 10000"/>
                <a:gd name="connsiteY368" fmla="*/ 8776 h 10000"/>
                <a:gd name="connsiteX369" fmla="*/ 4203 w 10000"/>
                <a:gd name="connsiteY369" fmla="*/ 8693 h 10000"/>
                <a:gd name="connsiteX370" fmla="*/ 4213 w 10000"/>
                <a:gd name="connsiteY370" fmla="*/ 8650 h 10000"/>
                <a:gd name="connsiteX371" fmla="*/ 4120 w 10000"/>
                <a:gd name="connsiteY371" fmla="*/ 8607 h 10000"/>
                <a:gd name="connsiteX372" fmla="*/ 4178 w 10000"/>
                <a:gd name="connsiteY372" fmla="*/ 8559 h 10000"/>
                <a:gd name="connsiteX373" fmla="*/ 4154 w 10000"/>
                <a:gd name="connsiteY373" fmla="*/ 8498 h 10000"/>
                <a:gd name="connsiteX374" fmla="*/ 4048 w 10000"/>
                <a:gd name="connsiteY374" fmla="*/ 8407 h 10000"/>
                <a:gd name="connsiteX375" fmla="*/ 3979 w 10000"/>
                <a:gd name="connsiteY375" fmla="*/ 8329 h 10000"/>
                <a:gd name="connsiteX376" fmla="*/ 3837 w 10000"/>
                <a:gd name="connsiteY376" fmla="*/ 8364 h 10000"/>
                <a:gd name="connsiteX377" fmla="*/ 3756 w 10000"/>
                <a:gd name="connsiteY377" fmla="*/ 8356 h 10000"/>
                <a:gd name="connsiteX378" fmla="*/ 3708 w 10000"/>
                <a:gd name="connsiteY378" fmla="*/ 8431 h 10000"/>
                <a:gd name="connsiteX379" fmla="*/ 3544 w 10000"/>
                <a:gd name="connsiteY379" fmla="*/ 8440 h 10000"/>
                <a:gd name="connsiteX380" fmla="*/ 3482 w 10000"/>
                <a:gd name="connsiteY380" fmla="*/ 8431 h 10000"/>
                <a:gd name="connsiteX381" fmla="*/ 3561 w 10000"/>
                <a:gd name="connsiteY381" fmla="*/ 7986 h 10000"/>
                <a:gd name="connsiteX382" fmla="*/ 3573 w 10000"/>
                <a:gd name="connsiteY382"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074 w 10000"/>
                <a:gd name="connsiteY56" fmla="*/ 5427 h 10000"/>
                <a:gd name="connsiteX57" fmla="*/ 4555 w 10000"/>
                <a:gd name="connsiteY57" fmla="*/ 5360 h 10000"/>
                <a:gd name="connsiteX58" fmla="*/ 4438 w 10000"/>
                <a:gd name="connsiteY58" fmla="*/ 5883 h 10000"/>
                <a:gd name="connsiteX59" fmla="*/ 3897 w 10000"/>
                <a:gd name="connsiteY59" fmla="*/ 5893 h 10000"/>
                <a:gd name="connsiteX60" fmla="*/ 2294 w 10000"/>
                <a:gd name="connsiteY60" fmla="*/ 7765 h 10000"/>
                <a:gd name="connsiteX61" fmla="*/ 3573 w 10000"/>
                <a:gd name="connsiteY61" fmla="*/ 7978 h 10000"/>
                <a:gd name="connsiteX62" fmla="*/ 5536 w 10000"/>
                <a:gd name="connsiteY62" fmla="*/ 5351 h 10000"/>
                <a:gd name="connsiteX63" fmla="*/ 5536 w 10000"/>
                <a:gd name="connsiteY63" fmla="*/ 5209 h 10000"/>
                <a:gd name="connsiteX64" fmla="*/ 5492 w 10000"/>
                <a:gd name="connsiteY64" fmla="*/ 5192 h 10000"/>
                <a:gd name="connsiteX65" fmla="*/ 5455 w 10000"/>
                <a:gd name="connsiteY65" fmla="*/ 5091 h 10000"/>
                <a:gd name="connsiteX66" fmla="*/ 5385 w 10000"/>
                <a:gd name="connsiteY66" fmla="*/ 4990 h 10000"/>
                <a:gd name="connsiteX67" fmla="*/ 5276 w 10000"/>
                <a:gd name="connsiteY67" fmla="*/ 4948 h 10000"/>
                <a:gd name="connsiteX68" fmla="*/ 5263 w 10000"/>
                <a:gd name="connsiteY68" fmla="*/ 4899 h 10000"/>
                <a:gd name="connsiteX69" fmla="*/ 5112 w 10000"/>
                <a:gd name="connsiteY69" fmla="*/ 4806 h 10000"/>
                <a:gd name="connsiteX70" fmla="*/ 5122 w 10000"/>
                <a:gd name="connsiteY70" fmla="*/ 4770 h 10000"/>
                <a:gd name="connsiteX71" fmla="*/ 4971 w 10000"/>
                <a:gd name="connsiteY71" fmla="*/ 4722 h 10000"/>
                <a:gd name="connsiteX72" fmla="*/ 4957 w 10000"/>
                <a:gd name="connsiteY72" fmla="*/ 4627 h 10000"/>
                <a:gd name="connsiteX73" fmla="*/ 4700 w 10000"/>
                <a:gd name="connsiteY73" fmla="*/ 4544 h 10000"/>
                <a:gd name="connsiteX74" fmla="*/ 4555 w 10000"/>
                <a:gd name="connsiteY74" fmla="*/ 4368 h 10000"/>
                <a:gd name="connsiteX75" fmla="*/ 4344 w 10000"/>
                <a:gd name="connsiteY75" fmla="*/ 4360 h 10000"/>
                <a:gd name="connsiteX76" fmla="*/ 4272 w 10000"/>
                <a:gd name="connsiteY76" fmla="*/ 4325 h 10000"/>
                <a:gd name="connsiteX77" fmla="*/ 4169 w 10000"/>
                <a:gd name="connsiteY77" fmla="*/ 4350 h 10000"/>
                <a:gd name="connsiteX78" fmla="*/ 4002 w 10000"/>
                <a:gd name="connsiteY78" fmla="*/ 4350 h 10000"/>
                <a:gd name="connsiteX79" fmla="*/ 3764 w 10000"/>
                <a:gd name="connsiteY79" fmla="*/ 4552 h 10000"/>
                <a:gd name="connsiteX80" fmla="*/ 3685 w 10000"/>
                <a:gd name="connsiteY80" fmla="*/ 4646 h 10000"/>
                <a:gd name="connsiteX81" fmla="*/ 3472 w 10000"/>
                <a:gd name="connsiteY81" fmla="*/ 4501 h 10000"/>
                <a:gd name="connsiteX82" fmla="*/ 3319 w 10000"/>
                <a:gd name="connsiteY82" fmla="*/ 4442 h 10000"/>
                <a:gd name="connsiteX83" fmla="*/ 3164 w 10000"/>
                <a:gd name="connsiteY83" fmla="*/ 4450 h 10000"/>
                <a:gd name="connsiteX84" fmla="*/ 3010 w 10000"/>
                <a:gd name="connsiteY84" fmla="*/ 4492 h 10000"/>
                <a:gd name="connsiteX85" fmla="*/ 2882 w 10000"/>
                <a:gd name="connsiteY85" fmla="*/ 4460 h 10000"/>
                <a:gd name="connsiteX86" fmla="*/ 2762 w 10000"/>
                <a:gd name="connsiteY86" fmla="*/ 4509 h 10000"/>
                <a:gd name="connsiteX87" fmla="*/ 2646 w 10000"/>
                <a:gd name="connsiteY87" fmla="*/ 4610 h 10000"/>
                <a:gd name="connsiteX88" fmla="*/ 2373 w 10000"/>
                <a:gd name="connsiteY88" fmla="*/ 4426 h 10000"/>
                <a:gd name="connsiteX89" fmla="*/ 2338 w 10000"/>
                <a:gd name="connsiteY89" fmla="*/ 4239 h 10000"/>
                <a:gd name="connsiteX90" fmla="*/ 2551 w 10000"/>
                <a:gd name="connsiteY90" fmla="*/ 4165 h 10000"/>
                <a:gd name="connsiteX91" fmla="*/ 2538 w 10000"/>
                <a:gd name="connsiteY91" fmla="*/ 3963 h 10000"/>
                <a:gd name="connsiteX92" fmla="*/ 2739 w 10000"/>
                <a:gd name="connsiteY92" fmla="*/ 3728 h 10000"/>
                <a:gd name="connsiteX93" fmla="*/ 2718 w 10000"/>
                <a:gd name="connsiteY93" fmla="*/ 3685 h 10000"/>
                <a:gd name="connsiteX94" fmla="*/ 3199 w 10000"/>
                <a:gd name="connsiteY94" fmla="*/ 2912 h 10000"/>
                <a:gd name="connsiteX95" fmla="*/ 3460 w 10000"/>
                <a:gd name="connsiteY95" fmla="*/ 3030 h 10000"/>
                <a:gd name="connsiteX96" fmla="*/ 3613 w 10000"/>
                <a:gd name="connsiteY96" fmla="*/ 3080 h 10000"/>
                <a:gd name="connsiteX97" fmla="*/ 3764 w 10000"/>
                <a:gd name="connsiteY97" fmla="*/ 3080 h 10000"/>
                <a:gd name="connsiteX98" fmla="*/ 4002 w 10000"/>
                <a:gd name="connsiteY98" fmla="*/ 3174 h 10000"/>
                <a:gd name="connsiteX99" fmla="*/ 4037 w 10000"/>
                <a:gd name="connsiteY99" fmla="*/ 3113 h 10000"/>
                <a:gd name="connsiteX100" fmla="*/ 4192 w 10000"/>
                <a:gd name="connsiteY100" fmla="*/ 3097 h 10000"/>
                <a:gd name="connsiteX101" fmla="*/ 4323 w 10000"/>
                <a:gd name="connsiteY101" fmla="*/ 2997 h 10000"/>
                <a:gd name="connsiteX102" fmla="*/ 4485 w 10000"/>
                <a:gd name="connsiteY102" fmla="*/ 2920 h 10000"/>
                <a:gd name="connsiteX103" fmla="*/ 4555 w 10000"/>
                <a:gd name="connsiteY103" fmla="*/ 2843 h 10000"/>
                <a:gd name="connsiteX104" fmla="*/ 4804 w 10000"/>
                <a:gd name="connsiteY104" fmla="*/ 2793 h 10000"/>
                <a:gd name="connsiteX105" fmla="*/ 4936 w 10000"/>
                <a:gd name="connsiteY105" fmla="*/ 2800 h 10000"/>
                <a:gd name="connsiteX106" fmla="*/ 5040 w 10000"/>
                <a:gd name="connsiteY106" fmla="*/ 2726 h 10000"/>
                <a:gd name="connsiteX107" fmla="*/ 5122 w 10000"/>
                <a:gd name="connsiteY107" fmla="*/ 2624 h 10000"/>
                <a:gd name="connsiteX108" fmla="*/ 5087 w 10000"/>
                <a:gd name="connsiteY108" fmla="*/ 2608 h 10000"/>
                <a:gd name="connsiteX109" fmla="*/ 5122 w 10000"/>
                <a:gd name="connsiteY109" fmla="*/ 2499 h 10000"/>
                <a:gd name="connsiteX110" fmla="*/ 4982 w 10000"/>
                <a:gd name="connsiteY110" fmla="*/ 2499 h 10000"/>
                <a:gd name="connsiteX111" fmla="*/ 5050 w 10000"/>
                <a:gd name="connsiteY111" fmla="*/ 2407 h 10000"/>
                <a:gd name="connsiteX112" fmla="*/ 5066 w 10000"/>
                <a:gd name="connsiteY112" fmla="*/ 2297 h 10000"/>
                <a:gd name="connsiteX113" fmla="*/ 5122 w 10000"/>
                <a:gd name="connsiteY113" fmla="*/ 2271 h 10000"/>
                <a:gd name="connsiteX114" fmla="*/ 5228 w 10000"/>
                <a:gd name="connsiteY114" fmla="*/ 2163 h 10000"/>
                <a:gd name="connsiteX115" fmla="*/ 5216 w 10000"/>
                <a:gd name="connsiteY115" fmla="*/ 2078 h 10000"/>
                <a:gd name="connsiteX116" fmla="*/ 5304 w 10000"/>
                <a:gd name="connsiteY116" fmla="*/ 1984 h 10000"/>
                <a:gd name="connsiteX117" fmla="*/ 5397 w 10000"/>
                <a:gd name="connsiteY117" fmla="*/ 1927 h 10000"/>
                <a:gd name="connsiteX118" fmla="*/ 5432 w 10000"/>
                <a:gd name="connsiteY118" fmla="*/ 1827 h 10000"/>
                <a:gd name="connsiteX119" fmla="*/ 5420 w 10000"/>
                <a:gd name="connsiteY119" fmla="*/ 1793 h 10000"/>
                <a:gd name="connsiteX120" fmla="*/ 5503 w 10000"/>
                <a:gd name="connsiteY120" fmla="*/ 1725 h 10000"/>
                <a:gd name="connsiteX121" fmla="*/ 5621 w 10000"/>
                <a:gd name="connsiteY121" fmla="*/ 1523 h 10000"/>
                <a:gd name="connsiteX122" fmla="*/ 5656 w 10000"/>
                <a:gd name="connsiteY122" fmla="*/ 1405 h 10000"/>
                <a:gd name="connsiteX123" fmla="*/ 5716 w 10000"/>
                <a:gd name="connsiteY123" fmla="*/ 1413 h 10000"/>
                <a:gd name="connsiteX124" fmla="*/ 5878 w 10000"/>
                <a:gd name="connsiteY124" fmla="*/ 1280 h 10000"/>
                <a:gd name="connsiteX125" fmla="*/ 6067 w 10000"/>
                <a:gd name="connsiteY125" fmla="*/ 1202 h 10000"/>
                <a:gd name="connsiteX126" fmla="*/ 6089 w 10000"/>
                <a:gd name="connsiteY126" fmla="*/ 1111 h 10000"/>
                <a:gd name="connsiteX127" fmla="*/ 6163 w 10000"/>
                <a:gd name="connsiteY127" fmla="*/ 1011 h 10000"/>
                <a:gd name="connsiteX128" fmla="*/ 6139 w 10000"/>
                <a:gd name="connsiteY128" fmla="*/ 933 h 10000"/>
                <a:gd name="connsiteX129" fmla="*/ 6045 w 10000"/>
                <a:gd name="connsiteY129" fmla="*/ 867 h 10000"/>
                <a:gd name="connsiteX130" fmla="*/ 6089 w 10000"/>
                <a:gd name="connsiteY130" fmla="*/ 782 h 10000"/>
                <a:gd name="connsiteX131" fmla="*/ 6089 w 10000"/>
                <a:gd name="connsiteY131" fmla="*/ 680 h 10000"/>
                <a:gd name="connsiteX132" fmla="*/ 5915 w 10000"/>
                <a:gd name="connsiteY132" fmla="*/ 598 h 10000"/>
                <a:gd name="connsiteX133" fmla="*/ 5739 w 10000"/>
                <a:gd name="connsiteY133" fmla="*/ 646 h 10000"/>
                <a:gd name="connsiteX134" fmla="*/ 5656 w 10000"/>
                <a:gd name="connsiteY134" fmla="*/ 646 h 10000"/>
                <a:gd name="connsiteX135" fmla="*/ 5621 w 10000"/>
                <a:gd name="connsiteY135" fmla="*/ 589 h 10000"/>
                <a:gd name="connsiteX136" fmla="*/ 5621 w 10000"/>
                <a:gd name="connsiteY136" fmla="*/ 481 h 10000"/>
                <a:gd name="connsiteX137" fmla="*/ 5845 w 10000"/>
                <a:gd name="connsiteY137" fmla="*/ 368 h 10000"/>
                <a:gd name="connsiteX138" fmla="*/ 5915 w 10000"/>
                <a:gd name="connsiteY138" fmla="*/ 278 h 10000"/>
                <a:gd name="connsiteX139" fmla="*/ 6056 w 10000"/>
                <a:gd name="connsiteY139" fmla="*/ 202 h 10000"/>
                <a:gd name="connsiteX140" fmla="*/ 6186 w 10000"/>
                <a:gd name="connsiteY140" fmla="*/ 60 h 10000"/>
                <a:gd name="connsiteX141" fmla="*/ 6280 w 10000"/>
                <a:gd name="connsiteY141" fmla="*/ 33 h 10000"/>
                <a:gd name="connsiteX142" fmla="*/ 6410 w 10000"/>
                <a:gd name="connsiteY142" fmla="*/ 49 h 10000"/>
                <a:gd name="connsiteX143" fmla="*/ 6683 w 10000"/>
                <a:gd name="connsiteY143" fmla="*/ 0 h 10000"/>
                <a:gd name="connsiteX144" fmla="*/ 6812 w 10000"/>
                <a:gd name="connsiteY144" fmla="*/ 83 h 10000"/>
                <a:gd name="connsiteX145" fmla="*/ 6799 w 10000"/>
                <a:gd name="connsiteY145" fmla="*/ 144 h 10000"/>
                <a:gd name="connsiteX146" fmla="*/ 6861 w 10000"/>
                <a:gd name="connsiteY146" fmla="*/ 170 h 10000"/>
                <a:gd name="connsiteX147" fmla="*/ 6905 w 10000"/>
                <a:gd name="connsiteY147" fmla="*/ 227 h 10000"/>
                <a:gd name="connsiteX148" fmla="*/ 6835 w 10000"/>
                <a:gd name="connsiteY148" fmla="*/ 293 h 10000"/>
                <a:gd name="connsiteX149" fmla="*/ 6741 w 10000"/>
                <a:gd name="connsiteY149" fmla="*/ 447 h 10000"/>
                <a:gd name="connsiteX150" fmla="*/ 6590 w 10000"/>
                <a:gd name="connsiteY150" fmla="*/ 564 h 10000"/>
                <a:gd name="connsiteX151" fmla="*/ 6447 w 10000"/>
                <a:gd name="connsiteY151" fmla="*/ 631 h 10000"/>
                <a:gd name="connsiteX152" fmla="*/ 6555 w 10000"/>
                <a:gd name="connsiteY152" fmla="*/ 657 h 10000"/>
                <a:gd name="connsiteX153" fmla="*/ 6694 w 10000"/>
                <a:gd name="connsiteY153" fmla="*/ 759 h 10000"/>
                <a:gd name="connsiteX154" fmla="*/ 6789 w 10000"/>
                <a:gd name="connsiteY154" fmla="*/ 767 h 10000"/>
                <a:gd name="connsiteX155" fmla="*/ 6835 w 10000"/>
                <a:gd name="connsiteY155" fmla="*/ 875 h 10000"/>
                <a:gd name="connsiteX156" fmla="*/ 6928 w 10000"/>
                <a:gd name="connsiteY156" fmla="*/ 899 h 10000"/>
                <a:gd name="connsiteX157" fmla="*/ 7002 w 10000"/>
                <a:gd name="connsiteY157" fmla="*/ 890 h 10000"/>
                <a:gd name="connsiteX158" fmla="*/ 7143 w 10000"/>
                <a:gd name="connsiteY158" fmla="*/ 725 h 10000"/>
                <a:gd name="connsiteX159" fmla="*/ 7273 w 10000"/>
                <a:gd name="connsiteY159" fmla="*/ 742 h 10000"/>
                <a:gd name="connsiteX160" fmla="*/ 7294 w 10000"/>
                <a:gd name="connsiteY160" fmla="*/ 790 h 10000"/>
                <a:gd name="connsiteX161" fmla="*/ 7389 w 10000"/>
                <a:gd name="connsiteY161" fmla="*/ 850 h 10000"/>
                <a:gd name="connsiteX162" fmla="*/ 7389 w 10000"/>
                <a:gd name="connsiteY162" fmla="*/ 890 h 10000"/>
                <a:gd name="connsiteX163" fmla="*/ 7472 w 10000"/>
                <a:gd name="connsiteY163" fmla="*/ 917 h 10000"/>
                <a:gd name="connsiteX164" fmla="*/ 7590 w 10000"/>
                <a:gd name="connsiteY164" fmla="*/ 917 h 10000"/>
                <a:gd name="connsiteX165" fmla="*/ 7603 w 10000"/>
                <a:gd name="connsiteY165" fmla="*/ 993 h 10000"/>
                <a:gd name="connsiteX166" fmla="*/ 7499 w 10000"/>
                <a:gd name="connsiteY166" fmla="*/ 1028 h 10000"/>
                <a:gd name="connsiteX167" fmla="*/ 7590 w 10000"/>
                <a:gd name="connsiteY167" fmla="*/ 1356 h 10000"/>
                <a:gd name="connsiteX168" fmla="*/ 7687 w 10000"/>
                <a:gd name="connsiteY168" fmla="*/ 1505 h 10000"/>
                <a:gd name="connsiteX169" fmla="*/ 7661 w 10000"/>
                <a:gd name="connsiteY169" fmla="*/ 1575 h 10000"/>
                <a:gd name="connsiteX170" fmla="*/ 7744 w 10000"/>
                <a:gd name="connsiteY170" fmla="*/ 1649 h 10000"/>
                <a:gd name="connsiteX171" fmla="*/ 7758 w 10000"/>
                <a:gd name="connsiteY171" fmla="*/ 1700 h 10000"/>
                <a:gd name="connsiteX172" fmla="*/ 7980 w 10000"/>
                <a:gd name="connsiteY172" fmla="*/ 1757 h 10000"/>
                <a:gd name="connsiteX173" fmla="*/ 8254 w 10000"/>
                <a:gd name="connsiteY173" fmla="*/ 1708 h 10000"/>
                <a:gd name="connsiteX174" fmla="*/ 8286 w 10000"/>
                <a:gd name="connsiteY174" fmla="*/ 1641 h 10000"/>
                <a:gd name="connsiteX175" fmla="*/ 8381 w 10000"/>
                <a:gd name="connsiteY175" fmla="*/ 1665 h 10000"/>
                <a:gd name="connsiteX176" fmla="*/ 8441 w 10000"/>
                <a:gd name="connsiteY176" fmla="*/ 1725 h 10000"/>
                <a:gd name="connsiteX177" fmla="*/ 8586 w 10000"/>
                <a:gd name="connsiteY177" fmla="*/ 1683 h 10000"/>
                <a:gd name="connsiteX178" fmla="*/ 8667 w 10000"/>
                <a:gd name="connsiteY178" fmla="*/ 1683 h 10000"/>
                <a:gd name="connsiteX179" fmla="*/ 8785 w 10000"/>
                <a:gd name="connsiteY179" fmla="*/ 1749 h 10000"/>
                <a:gd name="connsiteX180" fmla="*/ 8853 w 10000"/>
                <a:gd name="connsiteY180" fmla="*/ 1657 h 10000"/>
                <a:gd name="connsiteX181" fmla="*/ 8996 w 10000"/>
                <a:gd name="connsiteY181" fmla="*/ 1700 h 10000"/>
                <a:gd name="connsiteX182" fmla="*/ 9070 w 10000"/>
                <a:gd name="connsiteY182" fmla="*/ 1649 h 10000"/>
                <a:gd name="connsiteX183" fmla="*/ 9126 w 10000"/>
                <a:gd name="connsiteY183" fmla="*/ 1657 h 10000"/>
                <a:gd name="connsiteX184" fmla="*/ 9184 w 10000"/>
                <a:gd name="connsiteY184" fmla="*/ 1609 h 10000"/>
                <a:gd name="connsiteX185" fmla="*/ 9174 w 10000"/>
                <a:gd name="connsiteY185" fmla="*/ 1557 h 10000"/>
                <a:gd name="connsiteX186" fmla="*/ 9257 w 10000"/>
                <a:gd name="connsiteY186" fmla="*/ 1531 h 10000"/>
                <a:gd name="connsiteX187" fmla="*/ 9315 w 10000"/>
                <a:gd name="connsiteY187" fmla="*/ 1447 h 10000"/>
                <a:gd name="connsiteX188" fmla="*/ 9484 w 10000"/>
                <a:gd name="connsiteY188" fmla="*/ 1456 h 10000"/>
                <a:gd name="connsiteX189" fmla="*/ 9729 w 10000"/>
                <a:gd name="connsiteY189" fmla="*/ 1700 h 10000"/>
                <a:gd name="connsiteX190" fmla="*/ 9775 w 10000"/>
                <a:gd name="connsiteY190" fmla="*/ 1784 h 10000"/>
                <a:gd name="connsiteX191" fmla="*/ 9942 w 10000"/>
                <a:gd name="connsiteY191" fmla="*/ 1894 h 10000"/>
                <a:gd name="connsiteX192" fmla="*/ 10000 w 10000"/>
                <a:gd name="connsiteY192" fmla="*/ 1994 h 10000"/>
                <a:gd name="connsiteX193" fmla="*/ 9870 w 10000"/>
                <a:gd name="connsiteY193" fmla="*/ 2130 h 10000"/>
                <a:gd name="connsiteX194" fmla="*/ 9775 w 10000"/>
                <a:gd name="connsiteY194" fmla="*/ 2180 h 10000"/>
                <a:gd name="connsiteX195" fmla="*/ 9824 w 10000"/>
                <a:gd name="connsiteY195" fmla="*/ 2323 h 10000"/>
                <a:gd name="connsiteX196" fmla="*/ 9679 w 10000"/>
                <a:gd name="connsiteY196" fmla="*/ 2433 h 10000"/>
                <a:gd name="connsiteX197" fmla="*/ 9598 w 10000"/>
                <a:gd name="connsiteY197" fmla="*/ 2458 h 10000"/>
                <a:gd name="connsiteX198" fmla="*/ 9598 w 10000"/>
                <a:gd name="connsiteY198" fmla="*/ 2533 h 10000"/>
                <a:gd name="connsiteX199" fmla="*/ 9493 w 10000"/>
                <a:gd name="connsiteY199" fmla="*/ 2677 h 10000"/>
                <a:gd name="connsiteX200" fmla="*/ 9422 w 10000"/>
                <a:gd name="connsiteY200" fmla="*/ 2685 h 10000"/>
                <a:gd name="connsiteX201" fmla="*/ 9435 w 10000"/>
                <a:gd name="connsiteY201" fmla="*/ 2785 h 10000"/>
                <a:gd name="connsiteX202" fmla="*/ 9371 w 10000"/>
                <a:gd name="connsiteY202" fmla="*/ 2860 h 10000"/>
                <a:gd name="connsiteX203" fmla="*/ 9389 w 10000"/>
                <a:gd name="connsiteY203" fmla="*/ 3198 h 10000"/>
                <a:gd name="connsiteX204" fmla="*/ 9422 w 10000"/>
                <a:gd name="connsiteY204" fmla="*/ 3223 h 10000"/>
                <a:gd name="connsiteX205" fmla="*/ 9410 w 10000"/>
                <a:gd name="connsiteY205" fmla="*/ 3333 h 10000"/>
                <a:gd name="connsiteX206" fmla="*/ 9389 w 10000"/>
                <a:gd name="connsiteY206" fmla="*/ 3433 h 10000"/>
                <a:gd name="connsiteX207" fmla="*/ 9304 w 10000"/>
                <a:gd name="connsiteY207" fmla="*/ 3483 h 10000"/>
                <a:gd name="connsiteX208" fmla="*/ 9151 w 10000"/>
                <a:gd name="connsiteY208" fmla="*/ 3442 h 10000"/>
                <a:gd name="connsiteX209" fmla="*/ 9081 w 10000"/>
                <a:gd name="connsiteY209" fmla="*/ 3501 h 10000"/>
                <a:gd name="connsiteX210" fmla="*/ 9091 w 10000"/>
                <a:gd name="connsiteY210" fmla="*/ 3551 h 10000"/>
                <a:gd name="connsiteX211" fmla="*/ 9042 w 10000"/>
                <a:gd name="connsiteY211" fmla="*/ 3651 h 10000"/>
                <a:gd name="connsiteX212" fmla="*/ 8961 w 10000"/>
                <a:gd name="connsiteY212" fmla="*/ 3720 h 10000"/>
                <a:gd name="connsiteX213" fmla="*/ 8938 w 10000"/>
                <a:gd name="connsiteY213" fmla="*/ 3838 h 10000"/>
                <a:gd name="connsiteX214" fmla="*/ 8880 w 10000"/>
                <a:gd name="connsiteY214" fmla="*/ 3939 h 10000"/>
                <a:gd name="connsiteX215" fmla="*/ 8890 w 10000"/>
                <a:gd name="connsiteY215" fmla="*/ 4006 h 10000"/>
                <a:gd name="connsiteX216" fmla="*/ 8867 w 10000"/>
                <a:gd name="connsiteY216" fmla="*/ 4074 h 10000"/>
                <a:gd name="connsiteX217" fmla="*/ 8913 w 10000"/>
                <a:gd name="connsiteY217" fmla="*/ 4132 h 10000"/>
                <a:gd name="connsiteX218" fmla="*/ 8843 w 10000"/>
                <a:gd name="connsiteY218" fmla="*/ 4224 h 10000"/>
                <a:gd name="connsiteX219" fmla="*/ 8726 w 10000"/>
                <a:gd name="connsiteY219" fmla="*/ 4082 h 10000"/>
                <a:gd name="connsiteX220" fmla="*/ 8726 w 10000"/>
                <a:gd name="connsiteY220" fmla="*/ 3972 h 10000"/>
                <a:gd name="connsiteX221" fmla="*/ 8691 w 10000"/>
                <a:gd name="connsiteY221" fmla="*/ 3955 h 10000"/>
                <a:gd name="connsiteX222" fmla="*/ 8547 w 10000"/>
                <a:gd name="connsiteY222" fmla="*/ 4030 h 10000"/>
                <a:gd name="connsiteX223" fmla="*/ 8323 w 10000"/>
                <a:gd name="connsiteY223" fmla="*/ 4207 h 10000"/>
                <a:gd name="connsiteX224" fmla="*/ 8193 w 10000"/>
                <a:gd name="connsiteY224" fmla="*/ 4334 h 10000"/>
                <a:gd name="connsiteX225" fmla="*/ 7992 w 10000"/>
                <a:gd name="connsiteY225" fmla="*/ 4401 h 10000"/>
                <a:gd name="connsiteX226" fmla="*/ 7920 w 10000"/>
                <a:gd name="connsiteY226" fmla="*/ 4501 h 10000"/>
                <a:gd name="connsiteX227" fmla="*/ 7863 w 10000"/>
                <a:gd name="connsiteY227" fmla="*/ 4535 h 10000"/>
                <a:gd name="connsiteX228" fmla="*/ 7638 w 10000"/>
                <a:gd name="connsiteY228" fmla="*/ 4627 h 10000"/>
                <a:gd name="connsiteX229" fmla="*/ 7449 w 10000"/>
                <a:gd name="connsiteY229" fmla="*/ 4737 h 10000"/>
                <a:gd name="connsiteX230" fmla="*/ 7404 w 10000"/>
                <a:gd name="connsiteY230" fmla="*/ 4823 h 10000"/>
                <a:gd name="connsiteX231" fmla="*/ 7330 w 10000"/>
                <a:gd name="connsiteY231" fmla="*/ 4863 h 10000"/>
                <a:gd name="connsiteX232" fmla="*/ 7426 w 10000"/>
                <a:gd name="connsiteY232" fmla="*/ 4972 h 10000"/>
                <a:gd name="connsiteX233" fmla="*/ 7520 w 10000"/>
                <a:gd name="connsiteY233" fmla="*/ 5056 h 10000"/>
                <a:gd name="connsiteX234" fmla="*/ 7650 w 10000"/>
                <a:gd name="connsiteY234" fmla="*/ 5091 h 10000"/>
                <a:gd name="connsiteX235" fmla="*/ 7603 w 10000"/>
                <a:gd name="connsiteY235" fmla="*/ 5150 h 10000"/>
                <a:gd name="connsiteX236" fmla="*/ 7696 w 10000"/>
                <a:gd name="connsiteY236" fmla="*/ 5167 h 10000"/>
                <a:gd name="connsiteX237" fmla="*/ 7696 w 10000"/>
                <a:gd name="connsiteY237" fmla="*/ 5267 h 10000"/>
                <a:gd name="connsiteX238" fmla="*/ 7768 w 10000"/>
                <a:gd name="connsiteY238" fmla="*/ 5343 h 10000"/>
                <a:gd name="connsiteX239" fmla="*/ 7884 w 10000"/>
                <a:gd name="connsiteY239" fmla="*/ 5327 h 10000"/>
                <a:gd name="connsiteX240" fmla="*/ 7934 w 10000"/>
                <a:gd name="connsiteY240" fmla="*/ 5243 h 10000"/>
                <a:gd name="connsiteX241" fmla="*/ 8027 w 10000"/>
                <a:gd name="connsiteY241" fmla="*/ 5234 h 10000"/>
                <a:gd name="connsiteX242" fmla="*/ 8038 w 10000"/>
                <a:gd name="connsiteY242" fmla="*/ 5167 h 10000"/>
                <a:gd name="connsiteX243" fmla="*/ 8159 w 10000"/>
                <a:gd name="connsiteY243" fmla="*/ 5167 h 10000"/>
                <a:gd name="connsiteX244" fmla="*/ 8110 w 10000"/>
                <a:gd name="connsiteY244" fmla="*/ 5251 h 10000"/>
                <a:gd name="connsiteX245" fmla="*/ 8226 w 10000"/>
                <a:gd name="connsiteY245" fmla="*/ 5292 h 10000"/>
                <a:gd name="connsiteX246" fmla="*/ 8205 w 10000"/>
                <a:gd name="connsiteY246" fmla="*/ 5368 h 10000"/>
                <a:gd name="connsiteX247" fmla="*/ 8027 w 10000"/>
                <a:gd name="connsiteY247" fmla="*/ 5377 h 10000"/>
                <a:gd name="connsiteX248" fmla="*/ 7899 w 10000"/>
                <a:gd name="connsiteY248" fmla="*/ 5427 h 10000"/>
                <a:gd name="connsiteX249" fmla="*/ 7782 w 10000"/>
                <a:gd name="connsiteY249" fmla="*/ 5454 h 10000"/>
                <a:gd name="connsiteX250" fmla="*/ 7782 w 10000"/>
                <a:gd name="connsiteY250" fmla="*/ 5571 h 10000"/>
                <a:gd name="connsiteX251" fmla="*/ 7899 w 10000"/>
                <a:gd name="connsiteY251" fmla="*/ 5698 h 10000"/>
                <a:gd name="connsiteX252" fmla="*/ 7803 w 10000"/>
                <a:gd name="connsiteY252" fmla="*/ 5815 h 10000"/>
                <a:gd name="connsiteX253" fmla="*/ 7613 w 10000"/>
                <a:gd name="connsiteY253" fmla="*/ 5830 h 10000"/>
                <a:gd name="connsiteX254" fmla="*/ 7638 w 10000"/>
                <a:gd name="connsiteY254" fmla="*/ 5965 h 10000"/>
                <a:gd name="connsiteX255" fmla="*/ 7627 w 10000"/>
                <a:gd name="connsiteY255" fmla="*/ 6051 h 10000"/>
                <a:gd name="connsiteX256" fmla="*/ 7567 w 10000"/>
                <a:gd name="connsiteY256" fmla="*/ 6092 h 10000"/>
                <a:gd name="connsiteX257" fmla="*/ 7449 w 10000"/>
                <a:gd name="connsiteY257" fmla="*/ 6058 h 10000"/>
                <a:gd name="connsiteX258" fmla="*/ 7345 w 10000"/>
                <a:gd name="connsiteY258" fmla="*/ 5949 h 10000"/>
                <a:gd name="connsiteX259" fmla="*/ 7226 w 10000"/>
                <a:gd name="connsiteY259" fmla="*/ 6034 h 10000"/>
                <a:gd name="connsiteX260" fmla="*/ 7108 w 10000"/>
                <a:gd name="connsiteY260" fmla="*/ 5975 h 10000"/>
                <a:gd name="connsiteX261" fmla="*/ 7095 w 10000"/>
                <a:gd name="connsiteY261" fmla="*/ 5942 h 10000"/>
                <a:gd name="connsiteX262" fmla="*/ 6928 w 10000"/>
                <a:gd name="connsiteY262" fmla="*/ 5865 h 10000"/>
                <a:gd name="connsiteX263" fmla="*/ 6882 w 10000"/>
                <a:gd name="connsiteY263" fmla="*/ 5882 h 10000"/>
                <a:gd name="connsiteX264" fmla="*/ 6905 w 10000"/>
                <a:gd name="connsiteY264" fmla="*/ 5975 h 10000"/>
                <a:gd name="connsiteX265" fmla="*/ 6812 w 10000"/>
                <a:gd name="connsiteY265" fmla="*/ 6092 h 10000"/>
                <a:gd name="connsiteX266" fmla="*/ 6882 w 10000"/>
                <a:gd name="connsiteY266" fmla="*/ 6118 h 10000"/>
                <a:gd name="connsiteX267" fmla="*/ 7014 w 10000"/>
                <a:gd name="connsiteY267" fmla="*/ 6100 h 10000"/>
                <a:gd name="connsiteX268" fmla="*/ 7037 w 10000"/>
                <a:gd name="connsiteY268" fmla="*/ 6142 h 10000"/>
                <a:gd name="connsiteX269" fmla="*/ 7014 w 10000"/>
                <a:gd name="connsiteY269" fmla="*/ 6194 h 10000"/>
                <a:gd name="connsiteX270" fmla="*/ 7060 w 10000"/>
                <a:gd name="connsiteY270" fmla="*/ 6260 h 10000"/>
                <a:gd name="connsiteX271" fmla="*/ 7166 w 10000"/>
                <a:gd name="connsiteY271" fmla="*/ 6304 h 10000"/>
                <a:gd name="connsiteX272" fmla="*/ 7143 w 10000"/>
                <a:gd name="connsiteY272" fmla="*/ 6405 h 10000"/>
                <a:gd name="connsiteX273" fmla="*/ 7213 w 10000"/>
                <a:gd name="connsiteY273" fmla="*/ 6455 h 10000"/>
                <a:gd name="connsiteX274" fmla="*/ 7129 w 10000"/>
                <a:gd name="connsiteY274" fmla="*/ 6505 h 10000"/>
                <a:gd name="connsiteX275" fmla="*/ 7108 w 10000"/>
                <a:gd name="connsiteY275" fmla="*/ 6689 h 10000"/>
                <a:gd name="connsiteX276" fmla="*/ 7060 w 10000"/>
                <a:gd name="connsiteY276" fmla="*/ 6697 h 10000"/>
                <a:gd name="connsiteX277" fmla="*/ 7118 w 10000"/>
                <a:gd name="connsiteY277" fmla="*/ 6781 h 10000"/>
                <a:gd name="connsiteX278" fmla="*/ 7129 w 10000"/>
                <a:gd name="connsiteY278" fmla="*/ 6924 h 10000"/>
                <a:gd name="connsiteX279" fmla="*/ 7189 w 10000"/>
                <a:gd name="connsiteY279" fmla="*/ 6958 h 10000"/>
                <a:gd name="connsiteX280" fmla="*/ 7203 w 10000"/>
                <a:gd name="connsiteY280" fmla="*/ 7002 h 10000"/>
                <a:gd name="connsiteX281" fmla="*/ 7249 w 10000"/>
                <a:gd name="connsiteY281" fmla="*/ 7010 h 10000"/>
                <a:gd name="connsiteX282" fmla="*/ 7257 w 10000"/>
                <a:gd name="connsiteY282" fmla="*/ 7093 h 10000"/>
                <a:gd name="connsiteX283" fmla="*/ 7236 w 10000"/>
                <a:gd name="connsiteY283" fmla="*/ 7153 h 10000"/>
                <a:gd name="connsiteX284" fmla="*/ 7358 w 10000"/>
                <a:gd name="connsiteY284" fmla="*/ 7187 h 10000"/>
                <a:gd name="connsiteX285" fmla="*/ 7532 w 10000"/>
                <a:gd name="connsiteY285" fmla="*/ 7117 h 10000"/>
                <a:gd name="connsiteX286" fmla="*/ 7791 w 10000"/>
                <a:gd name="connsiteY286" fmla="*/ 6984 h 10000"/>
                <a:gd name="connsiteX287" fmla="*/ 7863 w 10000"/>
                <a:gd name="connsiteY287" fmla="*/ 6984 h 10000"/>
                <a:gd name="connsiteX288" fmla="*/ 7863 w 10000"/>
                <a:gd name="connsiteY288" fmla="*/ 7085 h 10000"/>
                <a:gd name="connsiteX289" fmla="*/ 7911 w 10000"/>
                <a:gd name="connsiteY289" fmla="*/ 7101 h 10000"/>
                <a:gd name="connsiteX290" fmla="*/ 7992 w 10000"/>
                <a:gd name="connsiteY290" fmla="*/ 7220 h 10000"/>
                <a:gd name="connsiteX291" fmla="*/ 8050 w 10000"/>
                <a:gd name="connsiteY291" fmla="*/ 7229 h 10000"/>
                <a:gd name="connsiteX292" fmla="*/ 8015 w 10000"/>
                <a:gd name="connsiteY292" fmla="*/ 7296 h 10000"/>
                <a:gd name="connsiteX293" fmla="*/ 8110 w 10000"/>
                <a:gd name="connsiteY293" fmla="*/ 7447 h 10000"/>
                <a:gd name="connsiteX294" fmla="*/ 8110 w 10000"/>
                <a:gd name="connsiteY294" fmla="*/ 7522 h 10000"/>
                <a:gd name="connsiteX295" fmla="*/ 8159 w 10000"/>
                <a:gd name="connsiteY295" fmla="*/ 7608 h 10000"/>
                <a:gd name="connsiteX296" fmla="*/ 8085 w 10000"/>
                <a:gd name="connsiteY296" fmla="*/ 7674 h 10000"/>
                <a:gd name="connsiteX297" fmla="*/ 8004 w 10000"/>
                <a:gd name="connsiteY297" fmla="*/ 7666 h 10000"/>
                <a:gd name="connsiteX298" fmla="*/ 8004 w 10000"/>
                <a:gd name="connsiteY298" fmla="*/ 7709 h 10000"/>
                <a:gd name="connsiteX299" fmla="*/ 8085 w 10000"/>
                <a:gd name="connsiteY299" fmla="*/ 7758 h 10000"/>
                <a:gd name="connsiteX300" fmla="*/ 8122 w 10000"/>
                <a:gd name="connsiteY300" fmla="*/ 7725 h 10000"/>
                <a:gd name="connsiteX301" fmla="*/ 8193 w 10000"/>
                <a:gd name="connsiteY301" fmla="*/ 7800 h 10000"/>
                <a:gd name="connsiteX302" fmla="*/ 8277 w 10000"/>
                <a:gd name="connsiteY302" fmla="*/ 7800 h 10000"/>
                <a:gd name="connsiteX303" fmla="*/ 8226 w 10000"/>
                <a:gd name="connsiteY303" fmla="*/ 8012 h 10000"/>
                <a:gd name="connsiteX304" fmla="*/ 8193 w 10000"/>
                <a:gd name="connsiteY304" fmla="*/ 8054 h 10000"/>
                <a:gd name="connsiteX305" fmla="*/ 8085 w 10000"/>
                <a:gd name="connsiteY305" fmla="*/ 8037 h 10000"/>
                <a:gd name="connsiteX306" fmla="*/ 7957 w 10000"/>
                <a:gd name="connsiteY306" fmla="*/ 8062 h 10000"/>
                <a:gd name="connsiteX307" fmla="*/ 7911 w 10000"/>
                <a:gd name="connsiteY307" fmla="*/ 8112 h 10000"/>
                <a:gd name="connsiteX308" fmla="*/ 7899 w 10000"/>
                <a:gd name="connsiteY308" fmla="*/ 8163 h 10000"/>
                <a:gd name="connsiteX309" fmla="*/ 7818 w 10000"/>
                <a:gd name="connsiteY309" fmla="*/ 8220 h 10000"/>
                <a:gd name="connsiteX310" fmla="*/ 7687 w 10000"/>
                <a:gd name="connsiteY310" fmla="*/ 8230 h 10000"/>
                <a:gd name="connsiteX311" fmla="*/ 7661 w 10000"/>
                <a:gd name="connsiteY311" fmla="*/ 8255 h 10000"/>
                <a:gd name="connsiteX312" fmla="*/ 7578 w 10000"/>
                <a:gd name="connsiteY312" fmla="*/ 8212 h 10000"/>
                <a:gd name="connsiteX313" fmla="*/ 7499 w 10000"/>
                <a:gd name="connsiteY313" fmla="*/ 8220 h 10000"/>
                <a:gd name="connsiteX314" fmla="*/ 7449 w 10000"/>
                <a:gd name="connsiteY314" fmla="*/ 8188 h 10000"/>
                <a:gd name="connsiteX315" fmla="*/ 7345 w 10000"/>
                <a:gd name="connsiteY315" fmla="*/ 8171 h 10000"/>
                <a:gd name="connsiteX316" fmla="*/ 7368 w 10000"/>
                <a:gd name="connsiteY316" fmla="*/ 8230 h 10000"/>
                <a:gd name="connsiteX317" fmla="*/ 7319 w 10000"/>
                <a:gd name="connsiteY317" fmla="*/ 8289 h 10000"/>
                <a:gd name="connsiteX318" fmla="*/ 7143 w 10000"/>
                <a:gd name="connsiteY318" fmla="*/ 8281 h 10000"/>
                <a:gd name="connsiteX319" fmla="*/ 7085 w 10000"/>
                <a:gd name="connsiteY319" fmla="*/ 8255 h 10000"/>
                <a:gd name="connsiteX320" fmla="*/ 6990 w 10000"/>
                <a:gd name="connsiteY320" fmla="*/ 8281 h 10000"/>
                <a:gd name="connsiteX321" fmla="*/ 6977 w 10000"/>
                <a:gd name="connsiteY321" fmla="*/ 8364 h 10000"/>
                <a:gd name="connsiteX322" fmla="*/ 6799 w 10000"/>
                <a:gd name="connsiteY322" fmla="*/ 8458 h 10000"/>
                <a:gd name="connsiteX323" fmla="*/ 6741 w 10000"/>
                <a:gd name="connsiteY323" fmla="*/ 8407 h 10000"/>
                <a:gd name="connsiteX324" fmla="*/ 6613 w 10000"/>
                <a:gd name="connsiteY324" fmla="*/ 8431 h 10000"/>
                <a:gd name="connsiteX325" fmla="*/ 6530 w 10000"/>
                <a:gd name="connsiteY325" fmla="*/ 8458 h 10000"/>
                <a:gd name="connsiteX326" fmla="*/ 6518 w 10000"/>
                <a:gd name="connsiteY326" fmla="*/ 8498 h 10000"/>
                <a:gd name="connsiteX327" fmla="*/ 6336 w 10000"/>
                <a:gd name="connsiteY327" fmla="*/ 8591 h 10000"/>
                <a:gd name="connsiteX328" fmla="*/ 6236 w 10000"/>
                <a:gd name="connsiteY328" fmla="*/ 8574 h 10000"/>
                <a:gd name="connsiteX329" fmla="*/ 6128 w 10000"/>
                <a:gd name="connsiteY329" fmla="*/ 8607 h 10000"/>
                <a:gd name="connsiteX330" fmla="*/ 6045 w 10000"/>
                <a:gd name="connsiteY330" fmla="*/ 8660 h 10000"/>
                <a:gd name="connsiteX331" fmla="*/ 5927 w 10000"/>
                <a:gd name="connsiteY331" fmla="*/ 8693 h 10000"/>
                <a:gd name="connsiteX332" fmla="*/ 5936 w 10000"/>
                <a:gd name="connsiteY332" fmla="*/ 8742 h 10000"/>
                <a:gd name="connsiteX333" fmla="*/ 5834 w 10000"/>
                <a:gd name="connsiteY333" fmla="*/ 8776 h 10000"/>
                <a:gd name="connsiteX334" fmla="*/ 5677 w 10000"/>
                <a:gd name="connsiteY334" fmla="*/ 8920 h 10000"/>
                <a:gd name="connsiteX335" fmla="*/ 5656 w 10000"/>
                <a:gd name="connsiteY335" fmla="*/ 8980 h 10000"/>
                <a:gd name="connsiteX336" fmla="*/ 5607 w 10000"/>
                <a:gd name="connsiteY336" fmla="*/ 8962 h 10000"/>
                <a:gd name="connsiteX337" fmla="*/ 5631 w 10000"/>
                <a:gd name="connsiteY337" fmla="*/ 8920 h 10000"/>
                <a:gd name="connsiteX338" fmla="*/ 5478 w 10000"/>
                <a:gd name="connsiteY338" fmla="*/ 8702 h 10000"/>
                <a:gd name="connsiteX339" fmla="*/ 5478 w 10000"/>
                <a:gd name="connsiteY339" fmla="*/ 8616 h 10000"/>
                <a:gd name="connsiteX340" fmla="*/ 5410 w 10000"/>
                <a:gd name="connsiteY340" fmla="*/ 8616 h 10000"/>
                <a:gd name="connsiteX341" fmla="*/ 5191 w 10000"/>
                <a:gd name="connsiteY341" fmla="*/ 8533 h 10000"/>
                <a:gd name="connsiteX342" fmla="*/ 5066 w 10000"/>
                <a:gd name="connsiteY342" fmla="*/ 8574 h 10000"/>
                <a:gd name="connsiteX343" fmla="*/ 5029 w 10000"/>
                <a:gd name="connsiteY343" fmla="*/ 8625 h 10000"/>
                <a:gd name="connsiteX344" fmla="*/ 5122 w 10000"/>
                <a:gd name="connsiteY344" fmla="*/ 8684 h 10000"/>
                <a:gd name="connsiteX345" fmla="*/ 5145 w 10000"/>
                <a:gd name="connsiteY345" fmla="*/ 8734 h 10000"/>
                <a:gd name="connsiteX346" fmla="*/ 5087 w 10000"/>
                <a:gd name="connsiteY346" fmla="*/ 8785 h 10000"/>
                <a:gd name="connsiteX347" fmla="*/ 5100 w 10000"/>
                <a:gd name="connsiteY347" fmla="*/ 8826 h 10000"/>
                <a:gd name="connsiteX348" fmla="*/ 5077 w 10000"/>
                <a:gd name="connsiteY348" fmla="*/ 8912 h 10000"/>
                <a:gd name="connsiteX349" fmla="*/ 5087 w 10000"/>
                <a:gd name="connsiteY349" fmla="*/ 8996 h 10000"/>
                <a:gd name="connsiteX350" fmla="*/ 5159 w 10000"/>
                <a:gd name="connsiteY350" fmla="*/ 9130 h 10000"/>
                <a:gd name="connsiteX351" fmla="*/ 5087 w 10000"/>
                <a:gd name="connsiteY351" fmla="*/ 9179 h 10000"/>
                <a:gd name="connsiteX352" fmla="*/ 5100 w 10000"/>
                <a:gd name="connsiteY352" fmla="*/ 9224 h 10000"/>
                <a:gd name="connsiteX353" fmla="*/ 5040 w 10000"/>
                <a:gd name="connsiteY353" fmla="*/ 9240 h 10000"/>
                <a:gd name="connsiteX354" fmla="*/ 5006 w 10000"/>
                <a:gd name="connsiteY354" fmla="*/ 9265 h 10000"/>
                <a:gd name="connsiteX355" fmla="*/ 4779 w 10000"/>
                <a:gd name="connsiteY355" fmla="*/ 9248 h 10000"/>
                <a:gd name="connsiteX356" fmla="*/ 4745 w 10000"/>
                <a:gd name="connsiteY356" fmla="*/ 9197 h 10000"/>
                <a:gd name="connsiteX357" fmla="*/ 4673 w 10000"/>
                <a:gd name="connsiteY357" fmla="*/ 9232 h 10000"/>
                <a:gd name="connsiteX358" fmla="*/ 4522 w 10000"/>
                <a:gd name="connsiteY358" fmla="*/ 9214 h 10000"/>
                <a:gd name="connsiteX359" fmla="*/ 4416 w 10000"/>
                <a:gd name="connsiteY359" fmla="*/ 9240 h 10000"/>
                <a:gd name="connsiteX360" fmla="*/ 4354 w 10000"/>
                <a:gd name="connsiteY360" fmla="*/ 9062 h 10000"/>
                <a:gd name="connsiteX361" fmla="*/ 4295 w 10000"/>
                <a:gd name="connsiteY361" fmla="*/ 9055 h 10000"/>
                <a:gd name="connsiteX362" fmla="*/ 4224 w 10000"/>
                <a:gd name="connsiteY362" fmla="*/ 8945 h 10000"/>
                <a:gd name="connsiteX363" fmla="*/ 4263 w 10000"/>
                <a:gd name="connsiteY363" fmla="*/ 8895 h 10000"/>
                <a:gd name="connsiteX364" fmla="*/ 4344 w 10000"/>
                <a:gd name="connsiteY364" fmla="*/ 8920 h 10000"/>
                <a:gd name="connsiteX365" fmla="*/ 4381 w 10000"/>
                <a:gd name="connsiteY365" fmla="*/ 8860 h 10000"/>
                <a:gd name="connsiteX366" fmla="*/ 4323 w 10000"/>
                <a:gd name="connsiteY366" fmla="*/ 8818 h 10000"/>
                <a:gd name="connsiteX367" fmla="*/ 4354 w 10000"/>
                <a:gd name="connsiteY367" fmla="*/ 8776 h 10000"/>
                <a:gd name="connsiteX368" fmla="*/ 4203 w 10000"/>
                <a:gd name="connsiteY368" fmla="*/ 8693 h 10000"/>
                <a:gd name="connsiteX369" fmla="*/ 4213 w 10000"/>
                <a:gd name="connsiteY369" fmla="*/ 8650 h 10000"/>
                <a:gd name="connsiteX370" fmla="*/ 4120 w 10000"/>
                <a:gd name="connsiteY370" fmla="*/ 8607 h 10000"/>
                <a:gd name="connsiteX371" fmla="*/ 4178 w 10000"/>
                <a:gd name="connsiteY371" fmla="*/ 8559 h 10000"/>
                <a:gd name="connsiteX372" fmla="*/ 4154 w 10000"/>
                <a:gd name="connsiteY372" fmla="*/ 8498 h 10000"/>
                <a:gd name="connsiteX373" fmla="*/ 4048 w 10000"/>
                <a:gd name="connsiteY373" fmla="*/ 8407 h 10000"/>
                <a:gd name="connsiteX374" fmla="*/ 3979 w 10000"/>
                <a:gd name="connsiteY374" fmla="*/ 8329 h 10000"/>
                <a:gd name="connsiteX375" fmla="*/ 3837 w 10000"/>
                <a:gd name="connsiteY375" fmla="*/ 8364 h 10000"/>
                <a:gd name="connsiteX376" fmla="*/ 3756 w 10000"/>
                <a:gd name="connsiteY376" fmla="*/ 8356 h 10000"/>
                <a:gd name="connsiteX377" fmla="*/ 3708 w 10000"/>
                <a:gd name="connsiteY377" fmla="*/ 8431 h 10000"/>
                <a:gd name="connsiteX378" fmla="*/ 3544 w 10000"/>
                <a:gd name="connsiteY378" fmla="*/ 8440 h 10000"/>
                <a:gd name="connsiteX379" fmla="*/ 3482 w 10000"/>
                <a:gd name="connsiteY379" fmla="*/ 8431 h 10000"/>
                <a:gd name="connsiteX380" fmla="*/ 3561 w 10000"/>
                <a:gd name="connsiteY380" fmla="*/ 7986 h 10000"/>
                <a:gd name="connsiteX381" fmla="*/ 3573 w 10000"/>
                <a:gd name="connsiteY381"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037 w 10000"/>
                <a:gd name="connsiteY55" fmla="*/ 5469 h 10000"/>
                <a:gd name="connsiteX56" fmla="*/ 4555 w 10000"/>
                <a:gd name="connsiteY56" fmla="*/ 5360 h 10000"/>
                <a:gd name="connsiteX57" fmla="*/ 4438 w 10000"/>
                <a:gd name="connsiteY57" fmla="*/ 5883 h 10000"/>
                <a:gd name="connsiteX58" fmla="*/ 3897 w 10000"/>
                <a:gd name="connsiteY58" fmla="*/ 5893 h 10000"/>
                <a:gd name="connsiteX59" fmla="*/ 2294 w 10000"/>
                <a:gd name="connsiteY59" fmla="*/ 7765 h 10000"/>
                <a:gd name="connsiteX60" fmla="*/ 3573 w 10000"/>
                <a:gd name="connsiteY60" fmla="*/ 7978 h 10000"/>
                <a:gd name="connsiteX61" fmla="*/ 5536 w 10000"/>
                <a:gd name="connsiteY61" fmla="*/ 5351 h 10000"/>
                <a:gd name="connsiteX62" fmla="*/ 5536 w 10000"/>
                <a:gd name="connsiteY62" fmla="*/ 5209 h 10000"/>
                <a:gd name="connsiteX63" fmla="*/ 5492 w 10000"/>
                <a:gd name="connsiteY63" fmla="*/ 5192 h 10000"/>
                <a:gd name="connsiteX64" fmla="*/ 5455 w 10000"/>
                <a:gd name="connsiteY64" fmla="*/ 5091 h 10000"/>
                <a:gd name="connsiteX65" fmla="*/ 5385 w 10000"/>
                <a:gd name="connsiteY65" fmla="*/ 4990 h 10000"/>
                <a:gd name="connsiteX66" fmla="*/ 5276 w 10000"/>
                <a:gd name="connsiteY66" fmla="*/ 4948 h 10000"/>
                <a:gd name="connsiteX67" fmla="*/ 5263 w 10000"/>
                <a:gd name="connsiteY67" fmla="*/ 4899 h 10000"/>
                <a:gd name="connsiteX68" fmla="*/ 5112 w 10000"/>
                <a:gd name="connsiteY68" fmla="*/ 4806 h 10000"/>
                <a:gd name="connsiteX69" fmla="*/ 5122 w 10000"/>
                <a:gd name="connsiteY69" fmla="*/ 4770 h 10000"/>
                <a:gd name="connsiteX70" fmla="*/ 4971 w 10000"/>
                <a:gd name="connsiteY70" fmla="*/ 4722 h 10000"/>
                <a:gd name="connsiteX71" fmla="*/ 4957 w 10000"/>
                <a:gd name="connsiteY71" fmla="*/ 4627 h 10000"/>
                <a:gd name="connsiteX72" fmla="*/ 4700 w 10000"/>
                <a:gd name="connsiteY72" fmla="*/ 4544 h 10000"/>
                <a:gd name="connsiteX73" fmla="*/ 4555 w 10000"/>
                <a:gd name="connsiteY73" fmla="*/ 4368 h 10000"/>
                <a:gd name="connsiteX74" fmla="*/ 4344 w 10000"/>
                <a:gd name="connsiteY74" fmla="*/ 4360 h 10000"/>
                <a:gd name="connsiteX75" fmla="*/ 4272 w 10000"/>
                <a:gd name="connsiteY75" fmla="*/ 4325 h 10000"/>
                <a:gd name="connsiteX76" fmla="*/ 4169 w 10000"/>
                <a:gd name="connsiteY76" fmla="*/ 4350 h 10000"/>
                <a:gd name="connsiteX77" fmla="*/ 4002 w 10000"/>
                <a:gd name="connsiteY77" fmla="*/ 4350 h 10000"/>
                <a:gd name="connsiteX78" fmla="*/ 3764 w 10000"/>
                <a:gd name="connsiteY78" fmla="*/ 4552 h 10000"/>
                <a:gd name="connsiteX79" fmla="*/ 3685 w 10000"/>
                <a:gd name="connsiteY79" fmla="*/ 4646 h 10000"/>
                <a:gd name="connsiteX80" fmla="*/ 3472 w 10000"/>
                <a:gd name="connsiteY80" fmla="*/ 4501 h 10000"/>
                <a:gd name="connsiteX81" fmla="*/ 3319 w 10000"/>
                <a:gd name="connsiteY81" fmla="*/ 4442 h 10000"/>
                <a:gd name="connsiteX82" fmla="*/ 3164 w 10000"/>
                <a:gd name="connsiteY82" fmla="*/ 4450 h 10000"/>
                <a:gd name="connsiteX83" fmla="*/ 3010 w 10000"/>
                <a:gd name="connsiteY83" fmla="*/ 4492 h 10000"/>
                <a:gd name="connsiteX84" fmla="*/ 2882 w 10000"/>
                <a:gd name="connsiteY84" fmla="*/ 4460 h 10000"/>
                <a:gd name="connsiteX85" fmla="*/ 2762 w 10000"/>
                <a:gd name="connsiteY85" fmla="*/ 4509 h 10000"/>
                <a:gd name="connsiteX86" fmla="*/ 2646 w 10000"/>
                <a:gd name="connsiteY86" fmla="*/ 4610 h 10000"/>
                <a:gd name="connsiteX87" fmla="*/ 2373 w 10000"/>
                <a:gd name="connsiteY87" fmla="*/ 4426 h 10000"/>
                <a:gd name="connsiteX88" fmla="*/ 2338 w 10000"/>
                <a:gd name="connsiteY88" fmla="*/ 4239 h 10000"/>
                <a:gd name="connsiteX89" fmla="*/ 2551 w 10000"/>
                <a:gd name="connsiteY89" fmla="*/ 4165 h 10000"/>
                <a:gd name="connsiteX90" fmla="*/ 2538 w 10000"/>
                <a:gd name="connsiteY90" fmla="*/ 3963 h 10000"/>
                <a:gd name="connsiteX91" fmla="*/ 2739 w 10000"/>
                <a:gd name="connsiteY91" fmla="*/ 3728 h 10000"/>
                <a:gd name="connsiteX92" fmla="*/ 2718 w 10000"/>
                <a:gd name="connsiteY92" fmla="*/ 3685 h 10000"/>
                <a:gd name="connsiteX93" fmla="*/ 3199 w 10000"/>
                <a:gd name="connsiteY93" fmla="*/ 2912 h 10000"/>
                <a:gd name="connsiteX94" fmla="*/ 3460 w 10000"/>
                <a:gd name="connsiteY94" fmla="*/ 3030 h 10000"/>
                <a:gd name="connsiteX95" fmla="*/ 3613 w 10000"/>
                <a:gd name="connsiteY95" fmla="*/ 3080 h 10000"/>
                <a:gd name="connsiteX96" fmla="*/ 3764 w 10000"/>
                <a:gd name="connsiteY96" fmla="*/ 3080 h 10000"/>
                <a:gd name="connsiteX97" fmla="*/ 4002 w 10000"/>
                <a:gd name="connsiteY97" fmla="*/ 3174 h 10000"/>
                <a:gd name="connsiteX98" fmla="*/ 4037 w 10000"/>
                <a:gd name="connsiteY98" fmla="*/ 3113 h 10000"/>
                <a:gd name="connsiteX99" fmla="*/ 4192 w 10000"/>
                <a:gd name="connsiteY99" fmla="*/ 3097 h 10000"/>
                <a:gd name="connsiteX100" fmla="*/ 4323 w 10000"/>
                <a:gd name="connsiteY100" fmla="*/ 2997 h 10000"/>
                <a:gd name="connsiteX101" fmla="*/ 4485 w 10000"/>
                <a:gd name="connsiteY101" fmla="*/ 2920 h 10000"/>
                <a:gd name="connsiteX102" fmla="*/ 4555 w 10000"/>
                <a:gd name="connsiteY102" fmla="*/ 2843 h 10000"/>
                <a:gd name="connsiteX103" fmla="*/ 4804 w 10000"/>
                <a:gd name="connsiteY103" fmla="*/ 2793 h 10000"/>
                <a:gd name="connsiteX104" fmla="*/ 4936 w 10000"/>
                <a:gd name="connsiteY104" fmla="*/ 2800 h 10000"/>
                <a:gd name="connsiteX105" fmla="*/ 5040 w 10000"/>
                <a:gd name="connsiteY105" fmla="*/ 2726 h 10000"/>
                <a:gd name="connsiteX106" fmla="*/ 5122 w 10000"/>
                <a:gd name="connsiteY106" fmla="*/ 2624 h 10000"/>
                <a:gd name="connsiteX107" fmla="*/ 5087 w 10000"/>
                <a:gd name="connsiteY107" fmla="*/ 2608 h 10000"/>
                <a:gd name="connsiteX108" fmla="*/ 5122 w 10000"/>
                <a:gd name="connsiteY108" fmla="*/ 2499 h 10000"/>
                <a:gd name="connsiteX109" fmla="*/ 4982 w 10000"/>
                <a:gd name="connsiteY109" fmla="*/ 2499 h 10000"/>
                <a:gd name="connsiteX110" fmla="*/ 5050 w 10000"/>
                <a:gd name="connsiteY110" fmla="*/ 2407 h 10000"/>
                <a:gd name="connsiteX111" fmla="*/ 5066 w 10000"/>
                <a:gd name="connsiteY111" fmla="*/ 2297 h 10000"/>
                <a:gd name="connsiteX112" fmla="*/ 5122 w 10000"/>
                <a:gd name="connsiteY112" fmla="*/ 2271 h 10000"/>
                <a:gd name="connsiteX113" fmla="*/ 5228 w 10000"/>
                <a:gd name="connsiteY113" fmla="*/ 2163 h 10000"/>
                <a:gd name="connsiteX114" fmla="*/ 5216 w 10000"/>
                <a:gd name="connsiteY114" fmla="*/ 2078 h 10000"/>
                <a:gd name="connsiteX115" fmla="*/ 5304 w 10000"/>
                <a:gd name="connsiteY115" fmla="*/ 1984 h 10000"/>
                <a:gd name="connsiteX116" fmla="*/ 5397 w 10000"/>
                <a:gd name="connsiteY116" fmla="*/ 1927 h 10000"/>
                <a:gd name="connsiteX117" fmla="*/ 5432 w 10000"/>
                <a:gd name="connsiteY117" fmla="*/ 1827 h 10000"/>
                <a:gd name="connsiteX118" fmla="*/ 5420 w 10000"/>
                <a:gd name="connsiteY118" fmla="*/ 1793 h 10000"/>
                <a:gd name="connsiteX119" fmla="*/ 5503 w 10000"/>
                <a:gd name="connsiteY119" fmla="*/ 1725 h 10000"/>
                <a:gd name="connsiteX120" fmla="*/ 5621 w 10000"/>
                <a:gd name="connsiteY120" fmla="*/ 1523 h 10000"/>
                <a:gd name="connsiteX121" fmla="*/ 5656 w 10000"/>
                <a:gd name="connsiteY121" fmla="*/ 1405 h 10000"/>
                <a:gd name="connsiteX122" fmla="*/ 5716 w 10000"/>
                <a:gd name="connsiteY122" fmla="*/ 1413 h 10000"/>
                <a:gd name="connsiteX123" fmla="*/ 5878 w 10000"/>
                <a:gd name="connsiteY123" fmla="*/ 1280 h 10000"/>
                <a:gd name="connsiteX124" fmla="*/ 6067 w 10000"/>
                <a:gd name="connsiteY124" fmla="*/ 1202 h 10000"/>
                <a:gd name="connsiteX125" fmla="*/ 6089 w 10000"/>
                <a:gd name="connsiteY125" fmla="*/ 1111 h 10000"/>
                <a:gd name="connsiteX126" fmla="*/ 6163 w 10000"/>
                <a:gd name="connsiteY126" fmla="*/ 1011 h 10000"/>
                <a:gd name="connsiteX127" fmla="*/ 6139 w 10000"/>
                <a:gd name="connsiteY127" fmla="*/ 933 h 10000"/>
                <a:gd name="connsiteX128" fmla="*/ 6045 w 10000"/>
                <a:gd name="connsiteY128" fmla="*/ 867 h 10000"/>
                <a:gd name="connsiteX129" fmla="*/ 6089 w 10000"/>
                <a:gd name="connsiteY129" fmla="*/ 782 h 10000"/>
                <a:gd name="connsiteX130" fmla="*/ 6089 w 10000"/>
                <a:gd name="connsiteY130" fmla="*/ 680 h 10000"/>
                <a:gd name="connsiteX131" fmla="*/ 5915 w 10000"/>
                <a:gd name="connsiteY131" fmla="*/ 598 h 10000"/>
                <a:gd name="connsiteX132" fmla="*/ 5739 w 10000"/>
                <a:gd name="connsiteY132" fmla="*/ 646 h 10000"/>
                <a:gd name="connsiteX133" fmla="*/ 5656 w 10000"/>
                <a:gd name="connsiteY133" fmla="*/ 646 h 10000"/>
                <a:gd name="connsiteX134" fmla="*/ 5621 w 10000"/>
                <a:gd name="connsiteY134" fmla="*/ 589 h 10000"/>
                <a:gd name="connsiteX135" fmla="*/ 5621 w 10000"/>
                <a:gd name="connsiteY135" fmla="*/ 481 h 10000"/>
                <a:gd name="connsiteX136" fmla="*/ 5845 w 10000"/>
                <a:gd name="connsiteY136" fmla="*/ 368 h 10000"/>
                <a:gd name="connsiteX137" fmla="*/ 5915 w 10000"/>
                <a:gd name="connsiteY137" fmla="*/ 278 h 10000"/>
                <a:gd name="connsiteX138" fmla="*/ 6056 w 10000"/>
                <a:gd name="connsiteY138" fmla="*/ 202 h 10000"/>
                <a:gd name="connsiteX139" fmla="*/ 6186 w 10000"/>
                <a:gd name="connsiteY139" fmla="*/ 60 h 10000"/>
                <a:gd name="connsiteX140" fmla="*/ 6280 w 10000"/>
                <a:gd name="connsiteY140" fmla="*/ 33 h 10000"/>
                <a:gd name="connsiteX141" fmla="*/ 6410 w 10000"/>
                <a:gd name="connsiteY141" fmla="*/ 49 h 10000"/>
                <a:gd name="connsiteX142" fmla="*/ 6683 w 10000"/>
                <a:gd name="connsiteY142" fmla="*/ 0 h 10000"/>
                <a:gd name="connsiteX143" fmla="*/ 6812 w 10000"/>
                <a:gd name="connsiteY143" fmla="*/ 83 h 10000"/>
                <a:gd name="connsiteX144" fmla="*/ 6799 w 10000"/>
                <a:gd name="connsiteY144" fmla="*/ 144 h 10000"/>
                <a:gd name="connsiteX145" fmla="*/ 6861 w 10000"/>
                <a:gd name="connsiteY145" fmla="*/ 170 h 10000"/>
                <a:gd name="connsiteX146" fmla="*/ 6905 w 10000"/>
                <a:gd name="connsiteY146" fmla="*/ 227 h 10000"/>
                <a:gd name="connsiteX147" fmla="*/ 6835 w 10000"/>
                <a:gd name="connsiteY147" fmla="*/ 293 h 10000"/>
                <a:gd name="connsiteX148" fmla="*/ 6741 w 10000"/>
                <a:gd name="connsiteY148" fmla="*/ 447 h 10000"/>
                <a:gd name="connsiteX149" fmla="*/ 6590 w 10000"/>
                <a:gd name="connsiteY149" fmla="*/ 564 h 10000"/>
                <a:gd name="connsiteX150" fmla="*/ 6447 w 10000"/>
                <a:gd name="connsiteY150" fmla="*/ 631 h 10000"/>
                <a:gd name="connsiteX151" fmla="*/ 6555 w 10000"/>
                <a:gd name="connsiteY151" fmla="*/ 657 h 10000"/>
                <a:gd name="connsiteX152" fmla="*/ 6694 w 10000"/>
                <a:gd name="connsiteY152" fmla="*/ 759 h 10000"/>
                <a:gd name="connsiteX153" fmla="*/ 6789 w 10000"/>
                <a:gd name="connsiteY153" fmla="*/ 767 h 10000"/>
                <a:gd name="connsiteX154" fmla="*/ 6835 w 10000"/>
                <a:gd name="connsiteY154" fmla="*/ 875 h 10000"/>
                <a:gd name="connsiteX155" fmla="*/ 6928 w 10000"/>
                <a:gd name="connsiteY155" fmla="*/ 899 h 10000"/>
                <a:gd name="connsiteX156" fmla="*/ 7002 w 10000"/>
                <a:gd name="connsiteY156" fmla="*/ 890 h 10000"/>
                <a:gd name="connsiteX157" fmla="*/ 7143 w 10000"/>
                <a:gd name="connsiteY157" fmla="*/ 725 h 10000"/>
                <a:gd name="connsiteX158" fmla="*/ 7273 w 10000"/>
                <a:gd name="connsiteY158" fmla="*/ 742 h 10000"/>
                <a:gd name="connsiteX159" fmla="*/ 7294 w 10000"/>
                <a:gd name="connsiteY159" fmla="*/ 790 h 10000"/>
                <a:gd name="connsiteX160" fmla="*/ 7389 w 10000"/>
                <a:gd name="connsiteY160" fmla="*/ 850 h 10000"/>
                <a:gd name="connsiteX161" fmla="*/ 7389 w 10000"/>
                <a:gd name="connsiteY161" fmla="*/ 890 h 10000"/>
                <a:gd name="connsiteX162" fmla="*/ 7472 w 10000"/>
                <a:gd name="connsiteY162" fmla="*/ 917 h 10000"/>
                <a:gd name="connsiteX163" fmla="*/ 7590 w 10000"/>
                <a:gd name="connsiteY163" fmla="*/ 917 h 10000"/>
                <a:gd name="connsiteX164" fmla="*/ 7603 w 10000"/>
                <a:gd name="connsiteY164" fmla="*/ 993 h 10000"/>
                <a:gd name="connsiteX165" fmla="*/ 7499 w 10000"/>
                <a:gd name="connsiteY165" fmla="*/ 1028 h 10000"/>
                <a:gd name="connsiteX166" fmla="*/ 7590 w 10000"/>
                <a:gd name="connsiteY166" fmla="*/ 1356 h 10000"/>
                <a:gd name="connsiteX167" fmla="*/ 7687 w 10000"/>
                <a:gd name="connsiteY167" fmla="*/ 1505 h 10000"/>
                <a:gd name="connsiteX168" fmla="*/ 7661 w 10000"/>
                <a:gd name="connsiteY168" fmla="*/ 1575 h 10000"/>
                <a:gd name="connsiteX169" fmla="*/ 7744 w 10000"/>
                <a:gd name="connsiteY169" fmla="*/ 1649 h 10000"/>
                <a:gd name="connsiteX170" fmla="*/ 7758 w 10000"/>
                <a:gd name="connsiteY170" fmla="*/ 1700 h 10000"/>
                <a:gd name="connsiteX171" fmla="*/ 7980 w 10000"/>
                <a:gd name="connsiteY171" fmla="*/ 1757 h 10000"/>
                <a:gd name="connsiteX172" fmla="*/ 8254 w 10000"/>
                <a:gd name="connsiteY172" fmla="*/ 1708 h 10000"/>
                <a:gd name="connsiteX173" fmla="*/ 8286 w 10000"/>
                <a:gd name="connsiteY173" fmla="*/ 1641 h 10000"/>
                <a:gd name="connsiteX174" fmla="*/ 8381 w 10000"/>
                <a:gd name="connsiteY174" fmla="*/ 1665 h 10000"/>
                <a:gd name="connsiteX175" fmla="*/ 8441 w 10000"/>
                <a:gd name="connsiteY175" fmla="*/ 1725 h 10000"/>
                <a:gd name="connsiteX176" fmla="*/ 8586 w 10000"/>
                <a:gd name="connsiteY176" fmla="*/ 1683 h 10000"/>
                <a:gd name="connsiteX177" fmla="*/ 8667 w 10000"/>
                <a:gd name="connsiteY177" fmla="*/ 1683 h 10000"/>
                <a:gd name="connsiteX178" fmla="*/ 8785 w 10000"/>
                <a:gd name="connsiteY178" fmla="*/ 1749 h 10000"/>
                <a:gd name="connsiteX179" fmla="*/ 8853 w 10000"/>
                <a:gd name="connsiteY179" fmla="*/ 1657 h 10000"/>
                <a:gd name="connsiteX180" fmla="*/ 8996 w 10000"/>
                <a:gd name="connsiteY180" fmla="*/ 1700 h 10000"/>
                <a:gd name="connsiteX181" fmla="*/ 9070 w 10000"/>
                <a:gd name="connsiteY181" fmla="*/ 1649 h 10000"/>
                <a:gd name="connsiteX182" fmla="*/ 9126 w 10000"/>
                <a:gd name="connsiteY182" fmla="*/ 1657 h 10000"/>
                <a:gd name="connsiteX183" fmla="*/ 9184 w 10000"/>
                <a:gd name="connsiteY183" fmla="*/ 1609 h 10000"/>
                <a:gd name="connsiteX184" fmla="*/ 9174 w 10000"/>
                <a:gd name="connsiteY184" fmla="*/ 1557 h 10000"/>
                <a:gd name="connsiteX185" fmla="*/ 9257 w 10000"/>
                <a:gd name="connsiteY185" fmla="*/ 1531 h 10000"/>
                <a:gd name="connsiteX186" fmla="*/ 9315 w 10000"/>
                <a:gd name="connsiteY186" fmla="*/ 1447 h 10000"/>
                <a:gd name="connsiteX187" fmla="*/ 9484 w 10000"/>
                <a:gd name="connsiteY187" fmla="*/ 1456 h 10000"/>
                <a:gd name="connsiteX188" fmla="*/ 9729 w 10000"/>
                <a:gd name="connsiteY188" fmla="*/ 1700 h 10000"/>
                <a:gd name="connsiteX189" fmla="*/ 9775 w 10000"/>
                <a:gd name="connsiteY189" fmla="*/ 1784 h 10000"/>
                <a:gd name="connsiteX190" fmla="*/ 9942 w 10000"/>
                <a:gd name="connsiteY190" fmla="*/ 1894 h 10000"/>
                <a:gd name="connsiteX191" fmla="*/ 10000 w 10000"/>
                <a:gd name="connsiteY191" fmla="*/ 1994 h 10000"/>
                <a:gd name="connsiteX192" fmla="*/ 9870 w 10000"/>
                <a:gd name="connsiteY192" fmla="*/ 2130 h 10000"/>
                <a:gd name="connsiteX193" fmla="*/ 9775 w 10000"/>
                <a:gd name="connsiteY193" fmla="*/ 2180 h 10000"/>
                <a:gd name="connsiteX194" fmla="*/ 9824 w 10000"/>
                <a:gd name="connsiteY194" fmla="*/ 2323 h 10000"/>
                <a:gd name="connsiteX195" fmla="*/ 9679 w 10000"/>
                <a:gd name="connsiteY195" fmla="*/ 2433 h 10000"/>
                <a:gd name="connsiteX196" fmla="*/ 9598 w 10000"/>
                <a:gd name="connsiteY196" fmla="*/ 2458 h 10000"/>
                <a:gd name="connsiteX197" fmla="*/ 9598 w 10000"/>
                <a:gd name="connsiteY197" fmla="*/ 2533 h 10000"/>
                <a:gd name="connsiteX198" fmla="*/ 9493 w 10000"/>
                <a:gd name="connsiteY198" fmla="*/ 2677 h 10000"/>
                <a:gd name="connsiteX199" fmla="*/ 9422 w 10000"/>
                <a:gd name="connsiteY199" fmla="*/ 2685 h 10000"/>
                <a:gd name="connsiteX200" fmla="*/ 9435 w 10000"/>
                <a:gd name="connsiteY200" fmla="*/ 2785 h 10000"/>
                <a:gd name="connsiteX201" fmla="*/ 9371 w 10000"/>
                <a:gd name="connsiteY201" fmla="*/ 2860 h 10000"/>
                <a:gd name="connsiteX202" fmla="*/ 9389 w 10000"/>
                <a:gd name="connsiteY202" fmla="*/ 3198 h 10000"/>
                <a:gd name="connsiteX203" fmla="*/ 9422 w 10000"/>
                <a:gd name="connsiteY203" fmla="*/ 3223 h 10000"/>
                <a:gd name="connsiteX204" fmla="*/ 9410 w 10000"/>
                <a:gd name="connsiteY204" fmla="*/ 3333 h 10000"/>
                <a:gd name="connsiteX205" fmla="*/ 9389 w 10000"/>
                <a:gd name="connsiteY205" fmla="*/ 3433 h 10000"/>
                <a:gd name="connsiteX206" fmla="*/ 9304 w 10000"/>
                <a:gd name="connsiteY206" fmla="*/ 3483 h 10000"/>
                <a:gd name="connsiteX207" fmla="*/ 9151 w 10000"/>
                <a:gd name="connsiteY207" fmla="*/ 3442 h 10000"/>
                <a:gd name="connsiteX208" fmla="*/ 9081 w 10000"/>
                <a:gd name="connsiteY208" fmla="*/ 3501 h 10000"/>
                <a:gd name="connsiteX209" fmla="*/ 9091 w 10000"/>
                <a:gd name="connsiteY209" fmla="*/ 3551 h 10000"/>
                <a:gd name="connsiteX210" fmla="*/ 9042 w 10000"/>
                <a:gd name="connsiteY210" fmla="*/ 3651 h 10000"/>
                <a:gd name="connsiteX211" fmla="*/ 8961 w 10000"/>
                <a:gd name="connsiteY211" fmla="*/ 3720 h 10000"/>
                <a:gd name="connsiteX212" fmla="*/ 8938 w 10000"/>
                <a:gd name="connsiteY212" fmla="*/ 3838 h 10000"/>
                <a:gd name="connsiteX213" fmla="*/ 8880 w 10000"/>
                <a:gd name="connsiteY213" fmla="*/ 3939 h 10000"/>
                <a:gd name="connsiteX214" fmla="*/ 8890 w 10000"/>
                <a:gd name="connsiteY214" fmla="*/ 4006 h 10000"/>
                <a:gd name="connsiteX215" fmla="*/ 8867 w 10000"/>
                <a:gd name="connsiteY215" fmla="*/ 4074 h 10000"/>
                <a:gd name="connsiteX216" fmla="*/ 8913 w 10000"/>
                <a:gd name="connsiteY216" fmla="*/ 4132 h 10000"/>
                <a:gd name="connsiteX217" fmla="*/ 8843 w 10000"/>
                <a:gd name="connsiteY217" fmla="*/ 4224 h 10000"/>
                <a:gd name="connsiteX218" fmla="*/ 8726 w 10000"/>
                <a:gd name="connsiteY218" fmla="*/ 4082 h 10000"/>
                <a:gd name="connsiteX219" fmla="*/ 8726 w 10000"/>
                <a:gd name="connsiteY219" fmla="*/ 3972 h 10000"/>
                <a:gd name="connsiteX220" fmla="*/ 8691 w 10000"/>
                <a:gd name="connsiteY220" fmla="*/ 3955 h 10000"/>
                <a:gd name="connsiteX221" fmla="*/ 8547 w 10000"/>
                <a:gd name="connsiteY221" fmla="*/ 4030 h 10000"/>
                <a:gd name="connsiteX222" fmla="*/ 8323 w 10000"/>
                <a:gd name="connsiteY222" fmla="*/ 4207 h 10000"/>
                <a:gd name="connsiteX223" fmla="*/ 8193 w 10000"/>
                <a:gd name="connsiteY223" fmla="*/ 4334 h 10000"/>
                <a:gd name="connsiteX224" fmla="*/ 7992 w 10000"/>
                <a:gd name="connsiteY224" fmla="*/ 4401 h 10000"/>
                <a:gd name="connsiteX225" fmla="*/ 7920 w 10000"/>
                <a:gd name="connsiteY225" fmla="*/ 4501 h 10000"/>
                <a:gd name="connsiteX226" fmla="*/ 7863 w 10000"/>
                <a:gd name="connsiteY226" fmla="*/ 4535 h 10000"/>
                <a:gd name="connsiteX227" fmla="*/ 7638 w 10000"/>
                <a:gd name="connsiteY227" fmla="*/ 4627 h 10000"/>
                <a:gd name="connsiteX228" fmla="*/ 7449 w 10000"/>
                <a:gd name="connsiteY228" fmla="*/ 4737 h 10000"/>
                <a:gd name="connsiteX229" fmla="*/ 7404 w 10000"/>
                <a:gd name="connsiteY229" fmla="*/ 4823 h 10000"/>
                <a:gd name="connsiteX230" fmla="*/ 7330 w 10000"/>
                <a:gd name="connsiteY230" fmla="*/ 4863 h 10000"/>
                <a:gd name="connsiteX231" fmla="*/ 7426 w 10000"/>
                <a:gd name="connsiteY231" fmla="*/ 4972 h 10000"/>
                <a:gd name="connsiteX232" fmla="*/ 7520 w 10000"/>
                <a:gd name="connsiteY232" fmla="*/ 5056 h 10000"/>
                <a:gd name="connsiteX233" fmla="*/ 7650 w 10000"/>
                <a:gd name="connsiteY233" fmla="*/ 5091 h 10000"/>
                <a:gd name="connsiteX234" fmla="*/ 7603 w 10000"/>
                <a:gd name="connsiteY234" fmla="*/ 5150 h 10000"/>
                <a:gd name="connsiteX235" fmla="*/ 7696 w 10000"/>
                <a:gd name="connsiteY235" fmla="*/ 5167 h 10000"/>
                <a:gd name="connsiteX236" fmla="*/ 7696 w 10000"/>
                <a:gd name="connsiteY236" fmla="*/ 5267 h 10000"/>
                <a:gd name="connsiteX237" fmla="*/ 7768 w 10000"/>
                <a:gd name="connsiteY237" fmla="*/ 5343 h 10000"/>
                <a:gd name="connsiteX238" fmla="*/ 7884 w 10000"/>
                <a:gd name="connsiteY238" fmla="*/ 5327 h 10000"/>
                <a:gd name="connsiteX239" fmla="*/ 7934 w 10000"/>
                <a:gd name="connsiteY239" fmla="*/ 5243 h 10000"/>
                <a:gd name="connsiteX240" fmla="*/ 8027 w 10000"/>
                <a:gd name="connsiteY240" fmla="*/ 5234 h 10000"/>
                <a:gd name="connsiteX241" fmla="*/ 8038 w 10000"/>
                <a:gd name="connsiteY241" fmla="*/ 5167 h 10000"/>
                <a:gd name="connsiteX242" fmla="*/ 8159 w 10000"/>
                <a:gd name="connsiteY242" fmla="*/ 5167 h 10000"/>
                <a:gd name="connsiteX243" fmla="*/ 8110 w 10000"/>
                <a:gd name="connsiteY243" fmla="*/ 5251 h 10000"/>
                <a:gd name="connsiteX244" fmla="*/ 8226 w 10000"/>
                <a:gd name="connsiteY244" fmla="*/ 5292 h 10000"/>
                <a:gd name="connsiteX245" fmla="*/ 8205 w 10000"/>
                <a:gd name="connsiteY245" fmla="*/ 5368 h 10000"/>
                <a:gd name="connsiteX246" fmla="*/ 8027 w 10000"/>
                <a:gd name="connsiteY246" fmla="*/ 5377 h 10000"/>
                <a:gd name="connsiteX247" fmla="*/ 7899 w 10000"/>
                <a:gd name="connsiteY247" fmla="*/ 5427 h 10000"/>
                <a:gd name="connsiteX248" fmla="*/ 7782 w 10000"/>
                <a:gd name="connsiteY248" fmla="*/ 5454 h 10000"/>
                <a:gd name="connsiteX249" fmla="*/ 7782 w 10000"/>
                <a:gd name="connsiteY249" fmla="*/ 5571 h 10000"/>
                <a:gd name="connsiteX250" fmla="*/ 7899 w 10000"/>
                <a:gd name="connsiteY250" fmla="*/ 5698 h 10000"/>
                <a:gd name="connsiteX251" fmla="*/ 7803 w 10000"/>
                <a:gd name="connsiteY251" fmla="*/ 5815 h 10000"/>
                <a:gd name="connsiteX252" fmla="*/ 7613 w 10000"/>
                <a:gd name="connsiteY252" fmla="*/ 5830 h 10000"/>
                <a:gd name="connsiteX253" fmla="*/ 7638 w 10000"/>
                <a:gd name="connsiteY253" fmla="*/ 5965 h 10000"/>
                <a:gd name="connsiteX254" fmla="*/ 7627 w 10000"/>
                <a:gd name="connsiteY254" fmla="*/ 6051 h 10000"/>
                <a:gd name="connsiteX255" fmla="*/ 7567 w 10000"/>
                <a:gd name="connsiteY255" fmla="*/ 6092 h 10000"/>
                <a:gd name="connsiteX256" fmla="*/ 7449 w 10000"/>
                <a:gd name="connsiteY256" fmla="*/ 6058 h 10000"/>
                <a:gd name="connsiteX257" fmla="*/ 7345 w 10000"/>
                <a:gd name="connsiteY257" fmla="*/ 5949 h 10000"/>
                <a:gd name="connsiteX258" fmla="*/ 7226 w 10000"/>
                <a:gd name="connsiteY258" fmla="*/ 6034 h 10000"/>
                <a:gd name="connsiteX259" fmla="*/ 7108 w 10000"/>
                <a:gd name="connsiteY259" fmla="*/ 5975 h 10000"/>
                <a:gd name="connsiteX260" fmla="*/ 7095 w 10000"/>
                <a:gd name="connsiteY260" fmla="*/ 5942 h 10000"/>
                <a:gd name="connsiteX261" fmla="*/ 6928 w 10000"/>
                <a:gd name="connsiteY261" fmla="*/ 5865 h 10000"/>
                <a:gd name="connsiteX262" fmla="*/ 6882 w 10000"/>
                <a:gd name="connsiteY262" fmla="*/ 5882 h 10000"/>
                <a:gd name="connsiteX263" fmla="*/ 6905 w 10000"/>
                <a:gd name="connsiteY263" fmla="*/ 5975 h 10000"/>
                <a:gd name="connsiteX264" fmla="*/ 6812 w 10000"/>
                <a:gd name="connsiteY264" fmla="*/ 6092 h 10000"/>
                <a:gd name="connsiteX265" fmla="*/ 6882 w 10000"/>
                <a:gd name="connsiteY265" fmla="*/ 6118 h 10000"/>
                <a:gd name="connsiteX266" fmla="*/ 7014 w 10000"/>
                <a:gd name="connsiteY266" fmla="*/ 6100 h 10000"/>
                <a:gd name="connsiteX267" fmla="*/ 7037 w 10000"/>
                <a:gd name="connsiteY267" fmla="*/ 6142 h 10000"/>
                <a:gd name="connsiteX268" fmla="*/ 7014 w 10000"/>
                <a:gd name="connsiteY268" fmla="*/ 6194 h 10000"/>
                <a:gd name="connsiteX269" fmla="*/ 7060 w 10000"/>
                <a:gd name="connsiteY269" fmla="*/ 6260 h 10000"/>
                <a:gd name="connsiteX270" fmla="*/ 7166 w 10000"/>
                <a:gd name="connsiteY270" fmla="*/ 6304 h 10000"/>
                <a:gd name="connsiteX271" fmla="*/ 7143 w 10000"/>
                <a:gd name="connsiteY271" fmla="*/ 6405 h 10000"/>
                <a:gd name="connsiteX272" fmla="*/ 7213 w 10000"/>
                <a:gd name="connsiteY272" fmla="*/ 6455 h 10000"/>
                <a:gd name="connsiteX273" fmla="*/ 7129 w 10000"/>
                <a:gd name="connsiteY273" fmla="*/ 6505 h 10000"/>
                <a:gd name="connsiteX274" fmla="*/ 7108 w 10000"/>
                <a:gd name="connsiteY274" fmla="*/ 6689 h 10000"/>
                <a:gd name="connsiteX275" fmla="*/ 7060 w 10000"/>
                <a:gd name="connsiteY275" fmla="*/ 6697 h 10000"/>
                <a:gd name="connsiteX276" fmla="*/ 7118 w 10000"/>
                <a:gd name="connsiteY276" fmla="*/ 6781 h 10000"/>
                <a:gd name="connsiteX277" fmla="*/ 7129 w 10000"/>
                <a:gd name="connsiteY277" fmla="*/ 6924 h 10000"/>
                <a:gd name="connsiteX278" fmla="*/ 7189 w 10000"/>
                <a:gd name="connsiteY278" fmla="*/ 6958 h 10000"/>
                <a:gd name="connsiteX279" fmla="*/ 7203 w 10000"/>
                <a:gd name="connsiteY279" fmla="*/ 7002 h 10000"/>
                <a:gd name="connsiteX280" fmla="*/ 7249 w 10000"/>
                <a:gd name="connsiteY280" fmla="*/ 7010 h 10000"/>
                <a:gd name="connsiteX281" fmla="*/ 7257 w 10000"/>
                <a:gd name="connsiteY281" fmla="*/ 7093 h 10000"/>
                <a:gd name="connsiteX282" fmla="*/ 7236 w 10000"/>
                <a:gd name="connsiteY282" fmla="*/ 7153 h 10000"/>
                <a:gd name="connsiteX283" fmla="*/ 7358 w 10000"/>
                <a:gd name="connsiteY283" fmla="*/ 7187 h 10000"/>
                <a:gd name="connsiteX284" fmla="*/ 7532 w 10000"/>
                <a:gd name="connsiteY284" fmla="*/ 7117 h 10000"/>
                <a:gd name="connsiteX285" fmla="*/ 7791 w 10000"/>
                <a:gd name="connsiteY285" fmla="*/ 6984 h 10000"/>
                <a:gd name="connsiteX286" fmla="*/ 7863 w 10000"/>
                <a:gd name="connsiteY286" fmla="*/ 6984 h 10000"/>
                <a:gd name="connsiteX287" fmla="*/ 7863 w 10000"/>
                <a:gd name="connsiteY287" fmla="*/ 7085 h 10000"/>
                <a:gd name="connsiteX288" fmla="*/ 7911 w 10000"/>
                <a:gd name="connsiteY288" fmla="*/ 7101 h 10000"/>
                <a:gd name="connsiteX289" fmla="*/ 7992 w 10000"/>
                <a:gd name="connsiteY289" fmla="*/ 7220 h 10000"/>
                <a:gd name="connsiteX290" fmla="*/ 8050 w 10000"/>
                <a:gd name="connsiteY290" fmla="*/ 7229 h 10000"/>
                <a:gd name="connsiteX291" fmla="*/ 8015 w 10000"/>
                <a:gd name="connsiteY291" fmla="*/ 7296 h 10000"/>
                <a:gd name="connsiteX292" fmla="*/ 8110 w 10000"/>
                <a:gd name="connsiteY292" fmla="*/ 7447 h 10000"/>
                <a:gd name="connsiteX293" fmla="*/ 8110 w 10000"/>
                <a:gd name="connsiteY293" fmla="*/ 7522 h 10000"/>
                <a:gd name="connsiteX294" fmla="*/ 8159 w 10000"/>
                <a:gd name="connsiteY294" fmla="*/ 7608 h 10000"/>
                <a:gd name="connsiteX295" fmla="*/ 8085 w 10000"/>
                <a:gd name="connsiteY295" fmla="*/ 7674 h 10000"/>
                <a:gd name="connsiteX296" fmla="*/ 8004 w 10000"/>
                <a:gd name="connsiteY296" fmla="*/ 7666 h 10000"/>
                <a:gd name="connsiteX297" fmla="*/ 8004 w 10000"/>
                <a:gd name="connsiteY297" fmla="*/ 7709 h 10000"/>
                <a:gd name="connsiteX298" fmla="*/ 8085 w 10000"/>
                <a:gd name="connsiteY298" fmla="*/ 7758 h 10000"/>
                <a:gd name="connsiteX299" fmla="*/ 8122 w 10000"/>
                <a:gd name="connsiteY299" fmla="*/ 7725 h 10000"/>
                <a:gd name="connsiteX300" fmla="*/ 8193 w 10000"/>
                <a:gd name="connsiteY300" fmla="*/ 7800 h 10000"/>
                <a:gd name="connsiteX301" fmla="*/ 8277 w 10000"/>
                <a:gd name="connsiteY301" fmla="*/ 7800 h 10000"/>
                <a:gd name="connsiteX302" fmla="*/ 8226 w 10000"/>
                <a:gd name="connsiteY302" fmla="*/ 8012 h 10000"/>
                <a:gd name="connsiteX303" fmla="*/ 8193 w 10000"/>
                <a:gd name="connsiteY303" fmla="*/ 8054 h 10000"/>
                <a:gd name="connsiteX304" fmla="*/ 8085 w 10000"/>
                <a:gd name="connsiteY304" fmla="*/ 8037 h 10000"/>
                <a:gd name="connsiteX305" fmla="*/ 7957 w 10000"/>
                <a:gd name="connsiteY305" fmla="*/ 8062 h 10000"/>
                <a:gd name="connsiteX306" fmla="*/ 7911 w 10000"/>
                <a:gd name="connsiteY306" fmla="*/ 8112 h 10000"/>
                <a:gd name="connsiteX307" fmla="*/ 7899 w 10000"/>
                <a:gd name="connsiteY307" fmla="*/ 8163 h 10000"/>
                <a:gd name="connsiteX308" fmla="*/ 7818 w 10000"/>
                <a:gd name="connsiteY308" fmla="*/ 8220 h 10000"/>
                <a:gd name="connsiteX309" fmla="*/ 7687 w 10000"/>
                <a:gd name="connsiteY309" fmla="*/ 8230 h 10000"/>
                <a:gd name="connsiteX310" fmla="*/ 7661 w 10000"/>
                <a:gd name="connsiteY310" fmla="*/ 8255 h 10000"/>
                <a:gd name="connsiteX311" fmla="*/ 7578 w 10000"/>
                <a:gd name="connsiteY311" fmla="*/ 8212 h 10000"/>
                <a:gd name="connsiteX312" fmla="*/ 7499 w 10000"/>
                <a:gd name="connsiteY312" fmla="*/ 8220 h 10000"/>
                <a:gd name="connsiteX313" fmla="*/ 7449 w 10000"/>
                <a:gd name="connsiteY313" fmla="*/ 8188 h 10000"/>
                <a:gd name="connsiteX314" fmla="*/ 7345 w 10000"/>
                <a:gd name="connsiteY314" fmla="*/ 8171 h 10000"/>
                <a:gd name="connsiteX315" fmla="*/ 7368 w 10000"/>
                <a:gd name="connsiteY315" fmla="*/ 8230 h 10000"/>
                <a:gd name="connsiteX316" fmla="*/ 7319 w 10000"/>
                <a:gd name="connsiteY316" fmla="*/ 8289 h 10000"/>
                <a:gd name="connsiteX317" fmla="*/ 7143 w 10000"/>
                <a:gd name="connsiteY317" fmla="*/ 8281 h 10000"/>
                <a:gd name="connsiteX318" fmla="*/ 7085 w 10000"/>
                <a:gd name="connsiteY318" fmla="*/ 8255 h 10000"/>
                <a:gd name="connsiteX319" fmla="*/ 6990 w 10000"/>
                <a:gd name="connsiteY319" fmla="*/ 8281 h 10000"/>
                <a:gd name="connsiteX320" fmla="*/ 6977 w 10000"/>
                <a:gd name="connsiteY320" fmla="*/ 8364 h 10000"/>
                <a:gd name="connsiteX321" fmla="*/ 6799 w 10000"/>
                <a:gd name="connsiteY321" fmla="*/ 8458 h 10000"/>
                <a:gd name="connsiteX322" fmla="*/ 6741 w 10000"/>
                <a:gd name="connsiteY322" fmla="*/ 8407 h 10000"/>
                <a:gd name="connsiteX323" fmla="*/ 6613 w 10000"/>
                <a:gd name="connsiteY323" fmla="*/ 8431 h 10000"/>
                <a:gd name="connsiteX324" fmla="*/ 6530 w 10000"/>
                <a:gd name="connsiteY324" fmla="*/ 8458 h 10000"/>
                <a:gd name="connsiteX325" fmla="*/ 6518 w 10000"/>
                <a:gd name="connsiteY325" fmla="*/ 8498 h 10000"/>
                <a:gd name="connsiteX326" fmla="*/ 6336 w 10000"/>
                <a:gd name="connsiteY326" fmla="*/ 8591 h 10000"/>
                <a:gd name="connsiteX327" fmla="*/ 6236 w 10000"/>
                <a:gd name="connsiteY327" fmla="*/ 8574 h 10000"/>
                <a:gd name="connsiteX328" fmla="*/ 6128 w 10000"/>
                <a:gd name="connsiteY328" fmla="*/ 8607 h 10000"/>
                <a:gd name="connsiteX329" fmla="*/ 6045 w 10000"/>
                <a:gd name="connsiteY329" fmla="*/ 8660 h 10000"/>
                <a:gd name="connsiteX330" fmla="*/ 5927 w 10000"/>
                <a:gd name="connsiteY330" fmla="*/ 8693 h 10000"/>
                <a:gd name="connsiteX331" fmla="*/ 5936 w 10000"/>
                <a:gd name="connsiteY331" fmla="*/ 8742 h 10000"/>
                <a:gd name="connsiteX332" fmla="*/ 5834 w 10000"/>
                <a:gd name="connsiteY332" fmla="*/ 8776 h 10000"/>
                <a:gd name="connsiteX333" fmla="*/ 5677 w 10000"/>
                <a:gd name="connsiteY333" fmla="*/ 8920 h 10000"/>
                <a:gd name="connsiteX334" fmla="*/ 5656 w 10000"/>
                <a:gd name="connsiteY334" fmla="*/ 8980 h 10000"/>
                <a:gd name="connsiteX335" fmla="*/ 5607 w 10000"/>
                <a:gd name="connsiteY335" fmla="*/ 8962 h 10000"/>
                <a:gd name="connsiteX336" fmla="*/ 5631 w 10000"/>
                <a:gd name="connsiteY336" fmla="*/ 8920 h 10000"/>
                <a:gd name="connsiteX337" fmla="*/ 5478 w 10000"/>
                <a:gd name="connsiteY337" fmla="*/ 8702 h 10000"/>
                <a:gd name="connsiteX338" fmla="*/ 5478 w 10000"/>
                <a:gd name="connsiteY338" fmla="*/ 8616 h 10000"/>
                <a:gd name="connsiteX339" fmla="*/ 5410 w 10000"/>
                <a:gd name="connsiteY339" fmla="*/ 8616 h 10000"/>
                <a:gd name="connsiteX340" fmla="*/ 5191 w 10000"/>
                <a:gd name="connsiteY340" fmla="*/ 8533 h 10000"/>
                <a:gd name="connsiteX341" fmla="*/ 5066 w 10000"/>
                <a:gd name="connsiteY341" fmla="*/ 8574 h 10000"/>
                <a:gd name="connsiteX342" fmla="*/ 5029 w 10000"/>
                <a:gd name="connsiteY342" fmla="*/ 8625 h 10000"/>
                <a:gd name="connsiteX343" fmla="*/ 5122 w 10000"/>
                <a:gd name="connsiteY343" fmla="*/ 8684 h 10000"/>
                <a:gd name="connsiteX344" fmla="*/ 5145 w 10000"/>
                <a:gd name="connsiteY344" fmla="*/ 8734 h 10000"/>
                <a:gd name="connsiteX345" fmla="*/ 5087 w 10000"/>
                <a:gd name="connsiteY345" fmla="*/ 8785 h 10000"/>
                <a:gd name="connsiteX346" fmla="*/ 5100 w 10000"/>
                <a:gd name="connsiteY346" fmla="*/ 8826 h 10000"/>
                <a:gd name="connsiteX347" fmla="*/ 5077 w 10000"/>
                <a:gd name="connsiteY347" fmla="*/ 8912 h 10000"/>
                <a:gd name="connsiteX348" fmla="*/ 5087 w 10000"/>
                <a:gd name="connsiteY348" fmla="*/ 8996 h 10000"/>
                <a:gd name="connsiteX349" fmla="*/ 5159 w 10000"/>
                <a:gd name="connsiteY349" fmla="*/ 9130 h 10000"/>
                <a:gd name="connsiteX350" fmla="*/ 5087 w 10000"/>
                <a:gd name="connsiteY350" fmla="*/ 9179 h 10000"/>
                <a:gd name="connsiteX351" fmla="*/ 5100 w 10000"/>
                <a:gd name="connsiteY351" fmla="*/ 9224 h 10000"/>
                <a:gd name="connsiteX352" fmla="*/ 5040 w 10000"/>
                <a:gd name="connsiteY352" fmla="*/ 9240 h 10000"/>
                <a:gd name="connsiteX353" fmla="*/ 5006 w 10000"/>
                <a:gd name="connsiteY353" fmla="*/ 9265 h 10000"/>
                <a:gd name="connsiteX354" fmla="*/ 4779 w 10000"/>
                <a:gd name="connsiteY354" fmla="*/ 9248 h 10000"/>
                <a:gd name="connsiteX355" fmla="*/ 4745 w 10000"/>
                <a:gd name="connsiteY355" fmla="*/ 9197 h 10000"/>
                <a:gd name="connsiteX356" fmla="*/ 4673 w 10000"/>
                <a:gd name="connsiteY356" fmla="*/ 9232 h 10000"/>
                <a:gd name="connsiteX357" fmla="*/ 4522 w 10000"/>
                <a:gd name="connsiteY357" fmla="*/ 9214 h 10000"/>
                <a:gd name="connsiteX358" fmla="*/ 4416 w 10000"/>
                <a:gd name="connsiteY358" fmla="*/ 9240 h 10000"/>
                <a:gd name="connsiteX359" fmla="*/ 4354 w 10000"/>
                <a:gd name="connsiteY359" fmla="*/ 9062 h 10000"/>
                <a:gd name="connsiteX360" fmla="*/ 4295 w 10000"/>
                <a:gd name="connsiteY360" fmla="*/ 9055 h 10000"/>
                <a:gd name="connsiteX361" fmla="*/ 4224 w 10000"/>
                <a:gd name="connsiteY361" fmla="*/ 8945 h 10000"/>
                <a:gd name="connsiteX362" fmla="*/ 4263 w 10000"/>
                <a:gd name="connsiteY362" fmla="*/ 8895 h 10000"/>
                <a:gd name="connsiteX363" fmla="*/ 4344 w 10000"/>
                <a:gd name="connsiteY363" fmla="*/ 8920 h 10000"/>
                <a:gd name="connsiteX364" fmla="*/ 4381 w 10000"/>
                <a:gd name="connsiteY364" fmla="*/ 8860 h 10000"/>
                <a:gd name="connsiteX365" fmla="*/ 4323 w 10000"/>
                <a:gd name="connsiteY365" fmla="*/ 8818 h 10000"/>
                <a:gd name="connsiteX366" fmla="*/ 4354 w 10000"/>
                <a:gd name="connsiteY366" fmla="*/ 8776 h 10000"/>
                <a:gd name="connsiteX367" fmla="*/ 4203 w 10000"/>
                <a:gd name="connsiteY367" fmla="*/ 8693 h 10000"/>
                <a:gd name="connsiteX368" fmla="*/ 4213 w 10000"/>
                <a:gd name="connsiteY368" fmla="*/ 8650 h 10000"/>
                <a:gd name="connsiteX369" fmla="*/ 4120 w 10000"/>
                <a:gd name="connsiteY369" fmla="*/ 8607 h 10000"/>
                <a:gd name="connsiteX370" fmla="*/ 4178 w 10000"/>
                <a:gd name="connsiteY370" fmla="*/ 8559 h 10000"/>
                <a:gd name="connsiteX371" fmla="*/ 4154 w 10000"/>
                <a:gd name="connsiteY371" fmla="*/ 8498 h 10000"/>
                <a:gd name="connsiteX372" fmla="*/ 4048 w 10000"/>
                <a:gd name="connsiteY372" fmla="*/ 8407 h 10000"/>
                <a:gd name="connsiteX373" fmla="*/ 3979 w 10000"/>
                <a:gd name="connsiteY373" fmla="*/ 8329 h 10000"/>
                <a:gd name="connsiteX374" fmla="*/ 3837 w 10000"/>
                <a:gd name="connsiteY374" fmla="*/ 8364 h 10000"/>
                <a:gd name="connsiteX375" fmla="*/ 3756 w 10000"/>
                <a:gd name="connsiteY375" fmla="*/ 8356 h 10000"/>
                <a:gd name="connsiteX376" fmla="*/ 3708 w 10000"/>
                <a:gd name="connsiteY376" fmla="*/ 8431 h 10000"/>
                <a:gd name="connsiteX377" fmla="*/ 3544 w 10000"/>
                <a:gd name="connsiteY377" fmla="*/ 8440 h 10000"/>
                <a:gd name="connsiteX378" fmla="*/ 3482 w 10000"/>
                <a:gd name="connsiteY378" fmla="*/ 8431 h 10000"/>
                <a:gd name="connsiteX379" fmla="*/ 3561 w 10000"/>
                <a:gd name="connsiteY379" fmla="*/ 7986 h 10000"/>
                <a:gd name="connsiteX380" fmla="*/ 3573 w 10000"/>
                <a:gd name="connsiteY380"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3919 w 10000"/>
                <a:gd name="connsiteY54" fmla="*/ 5495 h 10000"/>
                <a:gd name="connsiteX55" fmla="*/ 4555 w 10000"/>
                <a:gd name="connsiteY55" fmla="*/ 5360 h 10000"/>
                <a:gd name="connsiteX56" fmla="*/ 4438 w 10000"/>
                <a:gd name="connsiteY56" fmla="*/ 5883 h 10000"/>
                <a:gd name="connsiteX57" fmla="*/ 3897 w 10000"/>
                <a:gd name="connsiteY57" fmla="*/ 5893 h 10000"/>
                <a:gd name="connsiteX58" fmla="*/ 2294 w 10000"/>
                <a:gd name="connsiteY58" fmla="*/ 7765 h 10000"/>
                <a:gd name="connsiteX59" fmla="*/ 3573 w 10000"/>
                <a:gd name="connsiteY59" fmla="*/ 7978 h 10000"/>
                <a:gd name="connsiteX60" fmla="*/ 5536 w 10000"/>
                <a:gd name="connsiteY60" fmla="*/ 5351 h 10000"/>
                <a:gd name="connsiteX61" fmla="*/ 5536 w 10000"/>
                <a:gd name="connsiteY61" fmla="*/ 5209 h 10000"/>
                <a:gd name="connsiteX62" fmla="*/ 5492 w 10000"/>
                <a:gd name="connsiteY62" fmla="*/ 5192 h 10000"/>
                <a:gd name="connsiteX63" fmla="*/ 5455 w 10000"/>
                <a:gd name="connsiteY63" fmla="*/ 5091 h 10000"/>
                <a:gd name="connsiteX64" fmla="*/ 5385 w 10000"/>
                <a:gd name="connsiteY64" fmla="*/ 4990 h 10000"/>
                <a:gd name="connsiteX65" fmla="*/ 5276 w 10000"/>
                <a:gd name="connsiteY65" fmla="*/ 4948 h 10000"/>
                <a:gd name="connsiteX66" fmla="*/ 5263 w 10000"/>
                <a:gd name="connsiteY66" fmla="*/ 4899 h 10000"/>
                <a:gd name="connsiteX67" fmla="*/ 5112 w 10000"/>
                <a:gd name="connsiteY67" fmla="*/ 4806 h 10000"/>
                <a:gd name="connsiteX68" fmla="*/ 5122 w 10000"/>
                <a:gd name="connsiteY68" fmla="*/ 4770 h 10000"/>
                <a:gd name="connsiteX69" fmla="*/ 4971 w 10000"/>
                <a:gd name="connsiteY69" fmla="*/ 4722 h 10000"/>
                <a:gd name="connsiteX70" fmla="*/ 4957 w 10000"/>
                <a:gd name="connsiteY70" fmla="*/ 4627 h 10000"/>
                <a:gd name="connsiteX71" fmla="*/ 4700 w 10000"/>
                <a:gd name="connsiteY71" fmla="*/ 4544 h 10000"/>
                <a:gd name="connsiteX72" fmla="*/ 4555 w 10000"/>
                <a:gd name="connsiteY72" fmla="*/ 4368 h 10000"/>
                <a:gd name="connsiteX73" fmla="*/ 4344 w 10000"/>
                <a:gd name="connsiteY73" fmla="*/ 4360 h 10000"/>
                <a:gd name="connsiteX74" fmla="*/ 4272 w 10000"/>
                <a:gd name="connsiteY74" fmla="*/ 4325 h 10000"/>
                <a:gd name="connsiteX75" fmla="*/ 4169 w 10000"/>
                <a:gd name="connsiteY75" fmla="*/ 4350 h 10000"/>
                <a:gd name="connsiteX76" fmla="*/ 4002 w 10000"/>
                <a:gd name="connsiteY76" fmla="*/ 4350 h 10000"/>
                <a:gd name="connsiteX77" fmla="*/ 3764 w 10000"/>
                <a:gd name="connsiteY77" fmla="*/ 4552 h 10000"/>
                <a:gd name="connsiteX78" fmla="*/ 3685 w 10000"/>
                <a:gd name="connsiteY78" fmla="*/ 4646 h 10000"/>
                <a:gd name="connsiteX79" fmla="*/ 3472 w 10000"/>
                <a:gd name="connsiteY79" fmla="*/ 4501 h 10000"/>
                <a:gd name="connsiteX80" fmla="*/ 3319 w 10000"/>
                <a:gd name="connsiteY80" fmla="*/ 4442 h 10000"/>
                <a:gd name="connsiteX81" fmla="*/ 3164 w 10000"/>
                <a:gd name="connsiteY81" fmla="*/ 4450 h 10000"/>
                <a:gd name="connsiteX82" fmla="*/ 3010 w 10000"/>
                <a:gd name="connsiteY82" fmla="*/ 4492 h 10000"/>
                <a:gd name="connsiteX83" fmla="*/ 2882 w 10000"/>
                <a:gd name="connsiteY83" fmla="*/ 4460 h 10000"/>
                <a:gd name="connsiteX84" fmla="*/ 2762 w 10000"/>
                <a:gd name="connsiteY84" fmla="*/ 4509 h 10000"/>
                <a:gd name="connsiteX85" fmla="*/ 2646 w 10000"/>
                <a:gd name="connsiteY85" fmla="*/ 4610 h 10000"/>
                <a:gd name="connsiteX86" fmla="*/ 2373 w 10000"/>
                <a:gd name="connsiteY86" fmla="*/ 4426 h 10000"/>
                <a:gd name="connsiteX87" fmla="*/ 2338 w 10000"/>
                <a:gd name="connsiteY87" fmla="*/ 4239 h 10000"/>
                <a:gd name="connsiteX88" fmla="*/ 2551 w 10000"/>
                <a:gd name="connsiteY88" fmla="*/ 4165 h 10000"/>
                <a:gd name="connsiteX89" fmla="*/ 2538 w 10000"/>
                <a:gd name="connsiteY89" fmla="*/ 3963 h 10000"/>
                <a:gd name="connsiteX90" fmla="*/ 2739 w 10000"/>
                <a:gd name="connsiteY90" fmla="*/ 3728 h 10000"/>
                <a:gd name="connsiteX91" fmla="*/ 2718 w 10000"/>
                <a:gd name="connsiteY91" fmla="*/ 3685 h 10000"/>
                <a:gd name="connsiteX92" fmla="*/ 3199 w 10000"/>
                <a:gd name="connsiteY92" fmla="*/ 2912 h 10000"/>
                <a:gd name="connsiteX93" fmla="*/ 3460 w 10000"/>
                <a:gd name="connsiteY93" fmla="*/ 3030 h 10000"/>
                <a:gd name="connsiteX94" fmla="*/ 3613 w 10000"/>
                <a:gd name="connsiteY94" fmla="*/ 3080 h 10000"/>
                <a:gd name="connsiteX95" fmla="*/ 3764 w 10000"/>
                <a:gd name="connsiteY95" fmla="*/ 3080 h 10000"/>
                <a:gd name="connsiteX96" fmla="*/ 4002 w 10000"/>
                <a:gd name="connsiteY96" fmla="*/ 3174 h 10000"/>
                <a:gd name="connsiteX97" fmla="*/ 4037 w 10000"/>
                <a:gd name="connsiteY97" fmla="*/ 3113 h 10000"/>
                <a:gd name="connsiteX98" fmla="*/ 4192 w 10000"/>
                <a:gd name="connsiteY98" fmla="*/ 3097 h 10000"/>
                <a:gd name="connsiteX99" fmla="*/ 4323 w 10000"/>
                <a:gd name="connsiteY99" fmla="*/ 2997 h 10000"/>
                <a:gd name="connsiteX100" fmla="*/ 4485 w 10000"/>
                <a:gd name="connsiteY100" fmla="*/ 2920 h 10000"/>
                <a:gd name="connsiteX101" fmla="*/ 4555 w 10000"/>
                <a:gd name="connsiteY101" fmla="*/ 2843 h 10000"/>
                <a:gd name="connsiteX102" fmla="*/ 4804 w 10000"/>
                <a:gd name="connsiteY102" fmla="*/ 2793 h 10000"/>
                <a:gd name="connsiteX103" fmla="*/ 4936 w 10000"/>
                <a:gd name="connsiteY103" fmla="*/ 2800 h 10000"/>
                <a:gd name="connsiteX104" fmla="*/ 5040 w 10000"/>
                <a:gd name="connsiteY104" fmla="*/ 2726 h 10000"/>
                <a:gd name="connsiteX105" fmla="*/ 5122 w 10000"/>
                <a:gd name="connsiteY105" fmla="*/ 2624 h 10000"/>
                <a:gd name="connsiteX106" fmla="*/ 5087 w 10000"/>
                <a:gd name="connsiteY106" fmla="*/ 2608 h 10000"/>
                <a:gd name="connsiteX107" fmla="*/ 5122 w 10000"/>
                <a:gd name="connsiteY107" fmla="*/ 2499 h 10000"/>
                <a:gd name="connsiteX108" fmla="*/ 4982 w 10000"/>
                <a:gd name="connsiteY108" fmla="*/ 2499 h 10000"/>
                <a:gd name="connsiteX109" fmla="*/ 5050 w 10000"/>
                <a:gd name="connsiteY109" fmla="*/ 2407 h 10000"/>
                <a:gd name="connsiteX110" fmla="*/ 5066 w 10000"/>
                <a:gd name="connsiteY110" fmla="*/ 2297 h 10000"/>
                <a:gd name="connsiteX111" fmla="*/ 5122 w 10000"/>
                <a:gd name="connsiteY111" fmla="*/ 2271 h 10000"/>
                <a:gd name="connsiteX112" fmla="*/ 5228 w 10000"/>
                <a:gd name="connsiteY112" fmla="*/ 2163 h 10000"/>
                <a:gd name="connsiteX113" fmla="*/ 5216 w 10000"/>
                <a:gd name="connsiteY113" fmla="*/ 2078 h 10000"/>
                <a:gd name="connsiteX114" fmla="*/ 5304 w 10000"/>
                <a:gd name="connsiteY114" fmla="*/ 1984 h 10000"/>
                <a:gd name="connsiteX115" fmla="*/ 5397 w 10000"/>
                <a:gd name="connsiteY115" fmla="*/ 1927 h 10000"/>
                <a:gd name="connsiteX116" fmla="*/ 5432 w 10000"/>
                <a:gd name="connsiteY116" fmla="*/ 1827 h 10000"/>
                <a:gd name="connsiteX117" fmla="*/ 5420 w 10000"/>
                <a:gd name="connsiteY117" fmla="*/ 1793 h 10000"/>
                <a:gd name="connsiteX118" fmla="*/ 5503 w 10000"/>
                <a:gd name="connsiteY118" fmla="*/ 1725 h 10000"/>
                <a:gd name="connsiteX119" fmla="*/ 5621 w 10000"/>
                <a:gd name="connsiteY119" fmla="*/ 1523 h 10000"/>
                <a:gd name="connsiteX120" fmla="*/ 5656 w 10000"/>
                <a:gd name="connsiteY120" fmla="*/ 1405 h 10000"/>
                <a:gd name="connsiteX121" fmla="*/ 5716 w 10000"/>
                <a:gd name="connsiteY121" fmla="*/ 1413 h 10000"/>
                <a:gd name="connsiteX122" fmla="*/ 5878 w 10000"/>
                <a:gd name="connsiteY122" fmla="*/ 1280 h 10000"/>
                <a:gd name="connsiteX123" fmla="*/ 6067 w 10000"/>
                <a:gd name="connsiteY123" fmla="*/ 1202 h 10000"/>
                <a:gd name="connsiteX124" fmla="*/ 6089 w 10000"/>
                <a:gd name="connsiteY124" fmla="*/ 1111 h 10000"/>
                <a:gd name="connsiteX125" fmla="*/ 6163 w 10000"/>
                <a:gd name="connsiteY125" fmla="*/ 1011 h 10000"/>
                <a:gd name="connsiteX126" fmla="*/ 6139 w 10000"/>
                <a:gd name="connsiteY126" fmla="*/ 933 h 10000"/>
                <a:gd name="connsiteX127" fmla="*/ 6045 w 10000"/>
                <a:gd name="connsiteY127" fmla="*/ 867 h 10000"/>
                <a:gd name="connsiteX128" fmla="*/ 6089 w 10000"/>
                <a:gd name="connsiteY128" fmla="*/ 782 h 10000"/>
                <a:gd name="connsiteX129" fmla="*/ 6089 w 10000"/>
                <a:gd name="connsiteY129" fmla="*/ 680 h 10000"/>
                <a:gd name="connsiteX130" fmla="*/ 5915 w 10000"/>
                <a:gd name="connsiteY130" fmla="*/ 598 h 10000"/>
                <a:gd name="connsiteX131" fmla="*/ 5739 w 10000"/>
                <a:gd name="connsiteY131" fmla="*/ 646 h 10000"/>
                <a:gd name="connsiteX132" fmla="*/ 5656 w 10000"/>
                <a:gd name="connsiteY132" fmla="*/ 646 h 10000"/>
                <a:gd name="connsiteX133" fmla="*/ 5621 w 10000"/>
                <a:gd name="connsiteY133" fmla="*/ 589 h 10000"/>
                <a:gd name="connsiteX134" fmla="*/ 5621 w 10000"/>
                <a:gd name="connsiteY134" fmla="*/ 481 h 10000"/>
                <a:gd name="connsiteX135" fmla="*/ 5845 w 10000"/>
                <a:gd name="connsiteY135" fmla="*/ 368 h 10000"/>
                <a:gd name="connsiteX136" fmla="*/ 5915 w 10000"/>
                <a:gd name="connsiteY136" fmla="*/ 278 h 10000"/>
                <a:gd name="connsiteX137" fmla="*/ 6056 w 10000"/>
                <a:gd name="connsiteY137" fmla="*/ 202 h 10000"/>
                <a:gd name="connsiteX138" fmla="*/ 6186 w 10000"/>
                <a:gd name="connsiteY138" fmla="*/ 60 h 10000"/>
                <a:gd name="connsiteX139" fmla="*/ 6280 w 10000"/>
                <a:gd name="connsiteY139" fmla="*/ 33 h 10000"/>
                <a:gd name="connsiteX140" fmla="*/ 6410 w 10000"/>
                <a:gd name="connsiteY140" fmla="*/ 49 h 10000"/>
                <a:gd name="connsiteX141" fmla="*/ 6683 w 10000"/>
                <a:gd name="connsiteY141" fmla="*/ 0 h 10000"/>
                <a:gd name="connsiteX142" fmla="*/ 6812 w 10000"/>
                <a:gd name="connsiteY142" fmla="*/ 83 h 10000"/>
                <a:gd name="connsiteX143" fmla="*/ 6799 w 10000"/>
                <a:gd name="connsiteY143" fmla="*/ 144 h 10000"/>
                <a:gd name="connsiteX144" fmla="*/ 6861 w 10000"/>
                <a:gd name="connsiteY144" fmla="*/ 170 h 10000"/>
                <a:gd name="connsiteX145" fmla="*/ 6905 w 10000"/>
                <a:gd name="connsiteY145" fmla="*/ 227 h 10000"/>
                <a:gd name="connsiteX146" fmla="*/ 6835 w 10000"/>
                <a:gd name="connsiteY146" fmla="*/ 293 h 10000"/>
                <a:gd name="connsiteX147" fmla="*/ 6741 w 10000"/>
                <a:gd name="connsiteY147" fmla="*/ 447 h 10000"/>
                <a:gd name="connsiteX148" fmla="*/ 6590 w 10000"/>
                <a:gd name="connsiteY148" fmla="*/ 564 h 10000"/>
                <a:gd name="connsiteX149" fmla="*/ 6447 w 10000"/>
                <a:gd name="connsiteY149" fmla="*/ 631 h 10000"/>
                <a:gd name="connsiteX150" fmla="*/ 6555 w 10000"/>
                <a:gd name="connsiteY150" fmla="*/ 657 h 10000"/>
                <a:gd name="connsiteX151" fmla="*/ 6694 w 10000"/>
                <a:gd name="connsiteY151" fmla="*/ 759 h 10000"/>
                <a:gd name="connsiteX152" fmla="*/ 6789 w 10000"/>
                <a:gd name="connsiteY152" fmla="*/ 767 h 10000"/>
                <a:gd name="connsiteX153" fmla="*/ 6835 w 10000"/>
                <a:gd name="connsiteY153" fmla="*/ 875 h 10000"/>
                <a:gd name="connsiteX154" fmla="*/ 6928 w 10000"/>
                <a:gd name="connsiteY154" fmla="*/ 899 h 10000"/>
                <a:gd name="connsiteX155" fmla="*/ 7002 w 10000"/>
                <a:gd name="connsiteY155" fmla="*/ 890 h 10000"/>
                <a:gd name="connsiteX156" fmla="*/ 7143 w 10000"/>
                <a:gd name="connsiteY156" fmla="*/ 725 h 10000"/>
                <a:gd name="connsiteX157" fmla="*/ 7273 w 10000"/>
                <a:gd name="connsiteY157" fmla="*/ 742 h 10000"/>
                <a:gd name="connsiteX158" fmla="*/ 7294 w 10000"/>
                <a:gd name="connsiteY158" fmla="*/ 790 h 10000"/>
                <a:gd name="connsiteX159" fmla="*/ 7389 w 10000"/>
                <a:gd name="connsiteY159" fmla="*/ 850 h 10000"/>
                <a:gd name="connsiteX160" fmla="*/ 7389 w 10000"/>
                <a:gd name="connsiteY160" fmla="*/ 890 h 10000"/>
                <a:gd name="connsiteX161" fmla="*/ 7472 w 10000"/>
                <a:gd name="connsiteY161" fmla="*/ 917 h 10000"/>
                <a:gd name="connsiteX162" fmla="*/ 7590 w 10000"/>
                <a:gd name="connsiteY162" fmla="*/ 917 h 10000"/>
                <a:gd name="connsiteX163" fmla="*/ 7603 w 10000"/>
                <a:gd name="connsiteY163" fmla="*/ 993 h 10000"/>
                <a:gd name="connsiteX164" fmla="*/ 7499 w 10000"/>
                <a:gd name="connsiteY164" fmla="*/ 1028 h 10000"/>
                <a:gd name="connsiteX165" fmla="*/ 7590 w 10000"/>
                <a:gd name="connsiteY165" fmla="*/ 1356 h 10000"/>
                <a:gd name="connsiteX166" fmla="*/ 7687 w 10000"/>
                <a:gd name="connsiteY166" fmla="*/ 1505 h 10000"/>
                <a:gd name="connsiteX167" fmla="*/ 7661 w 10000"/>
                <a:gd name="connsiteY167" fmla="*/ 1575 h 10000"/>
                <a:gd name="connsiteX168" fmla="*/ 7744 w 10000"/>
                <a:gd name="connsiteY168" fmla="*/ 1649 h 10000"/>
                <a:gd name="connsiteX169" fmla="*/ 7758 w 10000"/>
                <a:gd name="connsiteY169" fmla="*/ 1700 h 10000"/>
                <a:gd name="connsiteX170" fmla="*/ 7980 w 10000"/>
                <a:gd name="connsiteY170" fmla="*/ 1757 h 10000"/>
                <a:gd name="connsiteX171" fmla="*/ 8254 w 10000"/>
                <a:gd name="connsiteY171" fmla="*/ 1708 h 10000"/>
                <a:gd name="connsiteX172" fmla="*/ 8286 w 10000"/>
                <a:gd name="connsiteY172" fmla="*/ 1641 h 10000"/>
                <a:gd name="connsiteX173" fmla="*/ 8381 w 10000"/>
                <a:gd name="connsiteY173" fmla="*/ 1665 h 10000"/>
                <a:gd name="connsiteX174" fmla="*/ 8441 w 10000"/>
                <a:gd name="connsiteY174" fmla="*/ 1725 h 10000"/>
                <a:gd name="connsiteX175" fmla="*/ 8586 w 10000"/>
                <a:gd name="connsiteY175" fmla="*/ 1683 h 10000"/>
                <a:gd name="connsiteX176" fmla="*/ 8667 w 10000"/>
                <a:gd name="connsiteY176" fmla="*/ 1683 h 10000"/>
                <a:gd name="connsiteX177" fmla="*/ 8785 w 10000"/>
                <a:gd name="connsiteY177" fmla="*/ 1749 h 10000"/>
                <a:gd name="connsiteX178" fmla="*/ 8853 w 10000"/>
                <a:gd name="connsiteY178" fmla="*/ 1657 h 10000"/>
                <a:gd name="connsiteX179" fmla="*/ 8996 w 10000"/>
                <a:gd name="connsiteY179" fmla="*/ 1700 h 10000"/>
                <a:gd name="connsiteX180" fmla="*/ 9070 w 10000"/>
                <a:gd name="connsiteY180" fmla="*/ 1649 h 10000"/>
                <a:gd name="connsiteX181" fmla="*/ 9126 w 10000"/>
                <a:gd name="connsiteY181" fmla="*/ 1657 h 10000"/>
                <a:gd name="connsiteX182" fmla="*/ 9184 w 10000"/>
                <a:gd name="connsiteY182" fmla="*/ 1609 h 10000"/>
                <a:gd name="connsiteX183" fmla="*/ 9174 w 10000"/>
                <a:gd name="connsiteY183" fmla="*/ 1557 h 10000"/>
                <a:gd name="connsiteX184" fmla="*/ 9257 w 10000"/>
                <a:gd name="connsiteY184" fmla="*/ 1531 h 10000"/>
                <a:gd name="connsiteX185" fmla="*/ 9315 w 10000"/>
                <a:gd name="connsiteY185" fmla="*/ 1447 h 10000"/>
                <a:gd name="connsiteX186" fmla="*/ 9484 w 10000"/>
                <a:gd name="connsiteY186" fmla="*/ 1456 h 10000"/>
                <a:gd name="connsiteX187" fmla="*/ 9729 w 10000"/>
                <a:gd name="connsiteY187" fmla="*/ 1700 h 10000"/>
                <a:gd name="connsiteX188" fmla="*/ 9775 w 10000"/>
                <a:gd name="connsiteY188" fmla="*/ 1784 h 10000"/>
                <a:gd name="connsiteX189" fmla="*/ 9942 w 10000"/>
                <a:gd name="connsiteY189" fmla="*/ 1894 h 10000"/>
                <a:gd name="connsiteX190" fmla="*/ 10000 w 10000"/>
                <a:gd name="connsiteY190" fmla="*/ 1994 h 10000"/>
                <a:gd name="connsiteX191" fmla="*/ 9870 w 10000"/>
                <a:gd name="connsiteY191" fmla="*/ 2130 h 10000"/>
                <a:gd name="connsiteX192" fmla="*/ 9775 w 10000"/>
                <a:gd name="connsiteY192" fmla="*/ 2180 h 10000"/>
                <a:gd name="connsiteX193" fmla="*/ 9824 w 10000"/>
                <a:gd name="connsiteY193" fmla="*/ 2323 h 10000"/>
                <a:gd name="connsiteX194" fmla="*/ 9679 w 10000"/>
                <a:gd name="connsiteY194" fmla="*/ 2433 h 10000"/>
                <a:gd name="connsiteX195" fmla="*/ 9598 w 10000"/>
                <a:gd name="connsiteY195" fmla="*/ 2458 h 10000"/>
                <a:gd name="connsiteX196" fmla="*/ 9598 w 10000"/>
                <a:gd name="connsiteY196" fmla="*/ 2533 h 10000"/>
                <a:gd name="connsiteX197" fmla="*/ 9493 w 10000"/>
                <a:gd name="connsiteY197" fmla="*/ 2677 h 10000"/>
                <a:gd name="connsiteX198" fmla="*/ 9422 w 10000"/>
                <a:gd name="connsiteY198" fmla="*/ 2685 h 10000"/>
                <a:gd name="connsiteX199" fmla="*/ 9435 w 10000"/>
                <a:gd name="connsiteY199" fmla="*/ 2785 h 10000"/>
                <a:gd name="connsiteX200" fmla="*/ 9371 w 10000"/>
                <a:gd name="connsiteY200" fmla="*/ 2860 h 10000"/>
                <a:gd name="connsiteX201" fmla="*/ 9389 w 10000"/>
                <a:gd name="connsiteY201" fmla="*/ 3198 h 10000"/>
                <a:gd name="connsiteX202" fmla="*/ 9422 w 10000"/>
                <a:gd name="connsiteY202" fmla="*/ 3223 h 10000"/>
                <a:gd name="connsiteX203" fmla="*/ 9410 w 10000"/>
                <a:gd name="connsiteY203" fmla="*/ 3333 h 10000"/>
                <a:gd name="connsiteX204" fmla="*/ 9389 w 10000"/>
                <a:gd name="connsiteY204" fmla="*/ 3433 h 10000"/>
                <a:gd name="connsiteX205" fmla="*/ 9304 w 10000"/>
                <a:gd name="connsiteY205" fmla="*/ 3483 h 10000"/>
                <a:gd name="connsiteX206" fmla="*/ 9151 w 10000"/>
                <a:gd name="connsiteY206" fmla="*/ 3442 h 10000"/>
                <a:gd name="connsiteX207" fmla="*/ 9081 w 10000"/>
                <a:gd name="connsiteY207" fmla="*/ 3501 h 10000"/>
                <a:gd name="connsiteX208" fmla="*/ 9091 w 10000"/>
                <a:gd name="connsiteY208" fmla="*/ 3551 h 10000"/>
                <a:gd name="connsiteX209" fmla="*/ 9042 w 10000"/>
                <a:gd name="connsiteY209" fmla="*/ 3651 h 10000"/>
                <a:gd name="connsiteX210" fmla="*/ 8961 w 10000"/>
                <a:gd name="connsiteY210" fmla="*/ 3720 h 10000"/>
                <a:gd name="connsiteX211" fmla="*/ 8938 w 10000"/>
                <a:gd name="connsiteY211" fmla="*/ 3838 h 10000"/>
                <a:gd name="connsiteX212" fmla="*/ 8880 w 10000"/>
                <a:gd name="connsiteY212" fmla="*/ 3939 h 10000"/>
                <a:gd name="connsiteX213" fmla="*/ 8890 w 10000"/>
                <a:gd name="connsiteY213" fmla="*/ 4006 h 10000"/>
                <a:gd name="connsiteX214" fmla="*/ 8867 w 10000"/>
                <a:gd name="connsiteY214" fmla="*/ 4074 h 10000"/>
                <a:gd name="connsiteX215" fmla="*/ 8913 w 10000"/>
                <a:gd name="connsiteY215" fmla="*/ 4132 h 10000"/>
                <a:gd name="connsiteX216" fmla="*/ 8843 w 10000"/>
                <a:gd name="connsiteY216" fmla="*/ 4224 h 10000"/>
                <a:gd name="connsiteX217" fmla="*/ 8726 w 10000"/>
                <a:gd name="connsiteY217" fmla="*/ 4082 h 10000"/>
                <a:gd name="connsiteX218" fmla="*/ 8726 w 10000"/>
                <a:gd name="connsiteY218" fmla="*/ 3972 h 10000"/>
                <a:gd name="connsiteX219" fmla="*/ 8691 w 10000"/>
                <a:gd name="connsiteY219" fmla="*/ 3955 h 10000"/>
                <a:gd name="connsiteX220" fmla="*/ 8547 w 10000"/>
                <a:gd name="connsiteY220" fmla="*/ 4030 h 10000"/>
                <a:gd name="connsiteX221" fmla="*/ 8323 w 10000"/>
                <a:gd name="connsiteY221" fmla="*/ 4207 h 10000"/>
                <a:gd name="connsiteX222" fmla="*/ 8193 w 10000"/>
                <a:gd name="connsiteY222" fmla="*/ 4334 h 10000"/>
                <a:gd name="connsiteX223" fmla="*/ 7992 w 10000"/>
                <a:gd name="connsiteY223" fmla="*/ 4401 h 10000"/>
                <a:gd name="connsiteX224" fmla="*/ 7920 w 10000"/>
                <a:gd name="connsiteY224" fmla="*/ 4501 h 10000"/>
                <a:gd name="connsiteX225" fmla="*/ 7863 w 10000"/>
                <a:gd name="connsiteY225" fmla="*/ 4535 h 10000"/>
                <a:gd name="connsiteX226" fmla="*/ 7638 w 10000"/>
                <a:gd name="connsiteY226" fmla="*/ 4627 h 10000"/>
                <a:gd name="connsiteX227" fmla="*/ 7449 w 10000"/>
                <a:gd name="connsiteY227" fmla="*/ 4737 h 10000"/>
                <a:gd name="connsiteX228" fmla="*/ 7404 w 10000"/>
                <a:gd name="connsiteY228" fmla="*/ 4823 h 10000"/>
                <a:gd name="connsiteX229" fmla="*/ 7330 w 10000"/>
                <a:gd name="connsiteY229" fmla="*/ 4863 h 10000"/>
                <a:gd name="connsiteX230" fmla="*/ 7426 w 10000"/>
                <a:gd name="connsiteY230" fmla="*/ 4972 h 10000"/>
                <a:gd name="connsiteX231" fmla="*/ 7520 w 10000"/>
                <a:gd name="connsiteY231" fmla="*/ 5056 h 10000"/>
                <a:gd name="connsiteX232" fmla="*/ 7650 w 10000"/>
                <a:gd name="connsiteY232" fmla="*/ 5091 h 10000"/>
                <a:gd name="connsiteX233" fmla="*/ 7603 w 10000"/>
                <a:gd name="connsiteY233" fmla="*/ 5150 h 10000"/>
                <a:gd name="connsiteX234" fmla="*/ 7696 w 10000"/>
                <a:gd name="connsiteY234" fmla="*/ 5167 h 10000"/>
                <a:gd name="connsiteX235" fmla="*/ 7696 w 10000"/>
                <a:gd name="connsiteY235" fmla="*/ 5267 h 10000"/>
                <a:gd name="connsiteX236" fmla="*/ 7768 w 10000"/>
                <a:gd name="connsiteY236" fmla="*/ 5343 h 10000"/>
                <a:gd name="connsiteX237" fmla="*/ 7884 w 10000"/>
                <a:gd name="connsiteY237" fmla="*/ 5327 h 10000"/>
                <a:gd name="connsiteX238" fmla="*/ 7934 w 10000"/>
                <a:gd name="connsiteY238" fmla="*/ 5243 h 10000"/>
                <a:gd name="connsiteX239" fmla="*/ 8027 w 10000"/>
                <a:gd name="connsiteY239" fmla="*/ 5234 h 10000"/>
                <a:gd name="connsiteX240" fmla="*/ 8038 w 10000"/>
                <a:gd name="connsiteY240" fmla="*/ 5167 h 10000"/>
                <a:gd name="connsiteX241" fmla="*/ 8159 w 10000"/>
                <a:gd name="connsiteY241" fmla="*/ 5167 h 10000"/>
                <a:gd name="connsiteX242" fmla="*/ 8110 w 10000"/>
                <a:gd name="connsiteY242" fmla="*/ 5251 h 10000"/>
                <a:gd name="connsiteX243" fmla="*/ 8226 w 10000"/>
                <a:gd name="connsiteY243" fmla="*/ 5292 h 10000"/>
                <a:gd name="connsiteX244" fmla="*/ 8205 w 10000"/>
                <a:gd name="connsiteY244" fmla="*/ 5368 h 10000"/>
                <a:gd name="connsiteX245" fmla="*/ 8027 w 10000"/>
                <a:gd name="connsiteY245" fmla="*/ 5377 h 10000"/>
                <a:gd name="connsiteX246" fmla="*/ 7899 w 10000"/>
                <a:gd name="connsiteY246" fmla="*/ 5427 h 10000"/>
                <a:gd name="connsiteX247" fmla="*/ 7782 w 10000"/>
                <a:gd name="connsiteY247" fmla="*/ 5454 h 10000"/>
                <a:gd name="connsiteX248" fmla="*/ 7782 w 10000"/>
                <a:gd name="connsiteY248" fmla="*/ 5571 h 10000"/>
                <a:gd name="connsiteX249" fmla="*/ 7899 w 10000"/>
                <a:gd name="connsiteY249" fmla="*/ 5698 h 10000"/>
                <a:gd name="connsiteX250" fmla="*/ 7803 w 10000"/>
                <a:gd name="connsiteY250" fmla="*/ 5815 h 10000"/>
                <a:gd name="connsiteX251" fmla="*/ 7613 w 10000"/>
                <a:gd name="connsiteY251" fmla="*/ 5830 h 10000"/>
                <a:gd name="connsiteX252" fmla="*/ 7638 w 10000"/>
                <a:gd name="connsiteY252" fmla="*/ 5965 h 10000"/>
                <a:gd name="connsiteX253" fmla="*/ 7627 w 10000"/>
                <a:gd name="connsiteY253" fmla="*/ 6051 h 10000"/>
                <a:gd name="connsiteX254" fmla="*/ 7567 w 10000"/>
                <a:gd name="connsiteY254" fmla="*/ 6092 h 10000"/>
                <a:gd name="connsiteX255" fmla="*/ 7449 w 10000"/>
                <a:gd name="connsiteY255" fmla="*/ 6058 h 10000"/>
                <a:gd name="connsiteX256" fmla="*/ 7345 w 10000"/>
                <a:gd name="connsiteY256" fmla="*/ 5949 h 10000"/>
                <a:gd name="connsiteX257" fmla="*/ 7226 w 10000"/>
                <a:gd name="connsiteY257" fmla="*/ 6034 h 10000"/>
                <a:gd name="connsiteX258" fmla="*/ 7108 w 10000"/>
                <a:gd name="connsiteY258" fmla="*/ 5975 h 10000"/>
                <a:gd name="connsiteX259" fmla="*/ 7095 w 10000"/>
                <a:gd name="connsiteY259" fmla="*/ 5942 h 10000"/>
                <a:gd name="connsiteX260" fmla="*/ 6928 w 10000"/>
                <a:gd name="connsiteY260" fmla="*/ 5865 h 10000"/>
                <a:gd name="connsiteX261" fmla="*/ 6882 w 10000"/>
                <a:gd name="connsiteY261" fmla="*/ 5882 h 10000"/>
                <a:gd name="connsiteX262" fmla="*/ 6905 w 10000"/>
                <a:gd name="connsiteY262" fmla="*/ 5975 h 10000"/>
                <a:gd name="connsiteX263" fmla="*/ 6812 w 10000"/>
                <a:gd name="connsiteY263" fmla="*/ 6092 h 10000"/>
                <a:gd name="connsiteX264" fmla="*/ 6882 w 10000"/>
                <a:gd name="connsiteY264" fmla="*/ 6118 h 10000"/>
                <a:gd name="connsiteX265" fmla="*/ 7014 w 10000"/>
                <a:gd name="connsiteY265" fmla="*/ 6100 h 10000"/>
                <a:gd name="connsiteX266" fmla="*/ 7037 w 10000"/>
                <a:gd name="connsiteY266" fmla="*/ 6142 h 10000"/>
                <a:gd name="connsiteX267" fmla="*/ 7014 w 10000"/>
                <a:gd name="connsiteY267" fmla="*/ 6194 h 10000"/>
                <a:gd name="connsiteX268" fmla="*/ 7060 w 10000"/>
                <a:gd name="connsiteY268" fmla="*/ 6260 h 10000"/>
                <a:gd name="connsiteX269" fmla="*/ 7166 w 10000"/>
                <a:gd name="connsiteY269" fmla="*/ 6304 h 10000"/>
                <a:gd name="connsiteX270" fmla="*/ 7143 w 10000"/>
                <a:gd name="connsiteY270" fmla="*/ 6405 h 10000"/>
                <a:gd name="connsiteX271" fmla="*/ 7213 w 10000"/>
                <a:gd name="connsiteY271" fmla="*/ 6455 h 10000"/>
                <a:gd name="connsiteX272" fmla="*/ 7129 w 10000"/>
                <a:gd name="connsiteY272" fmla="*/ 6505 h 10000"/>
                <a:gd name="connsiteX273" fmla="*/ 7108 w 10000"/>
                <a:gd name="connsiteY273" fmla="*/ 6689 h 10000"/>
                <a:gd name="connsiteX274" fmla="*/ 7060 w 10000"/>
                <a:gd name="connsiteY274" fmla="*/ 6697 h 10000"/>
                <a:gd name="connsiteX275" fmla="*/ 7118 w 10000"/>
                <a:gd name="connsiteY275" fmla="*/ 6781 h 10000"/>
                <a:gd name="connsiteX276" fmla="*/ 7129 w 10000"/>
                <a:gd name="connsiteY276" fmla="*/ 6924 h 10000"/>
                <a:gd name="connsiteX277" fmla="*/ 7189 w 10000"/>
                <a:gd name="connsiteY277" fmla="*/ 6958 h 10000"/>
                <a:gd name="connsiteX278" fmla="*/ 7203 w 10000"/>
                <a:gd name="connsiteY278" fmla="*/ 7002 h 10000"/>
                <a:gd name="connsiteX279" fmla="*/ 7249 w 10000"/>
                <a:gd name="connsiteY279" fmla="*/ 7010 h 10000"/>
                <a:gd name="connsiteX280" fmla="*/ 7257 w 10000"/>
                <a:gd name="connsiteY280" fmla="*/ 7093 h 10000"/>
                <a:gd name="connsiteX281" fmla="*/ 7236 w 10000"/>
                <a:gd name="connsiteY281" fmla="*/ 7153 h 10000"/>
                <a:gd name="connsiteX282" fmla="*/ 7358 w 10000"/>
                <a:gd name="connsiteY282" fmla="*/ 7187 h 10000"/>
                <a:gd name="connsiteX283" fmla="*/ 7532 w 10000"/>
                <a:gd name="connsiteY283" fmla="*/ 7117 h 10000"/>
                <a:gd name="connsiteX284" fmla="*/ 7791 w 10000"/>
                <a:gd name="connsiteY284" fmla="*/ 6984 h 10000"/>
                <a:gd name="connsiteX285" fmla="*/ 7863 w 10000"/>
                <a:gd name="connsiteY285" fmla="*/ 6984 h 10000"/>
                <a:gd name="connsiteX286" fmla="*/ 7863 w 10000"/>
                <a:gd name="connsiteY286" fmla="*/ 7085 h 10000"/>
                <a:gd name="connsiteX287" fmla="*/ 7911 w 10000"/>
                <a:gd name="connsiteY287" fmla="*/ 7101 h 10000"/>
                <a:gd name="connsiteX288" fmla="*/ 7992 w 10000"/>
                <a:gd name="connsiteY288" fmla="*/ 7220 h 10000"/>
                <a:gd name="connsiteX289" fmla="*/ 8050 w 10000"/>
                <a:gd name="connsiteY289" fmla="*/ 7229 h 10000"/>
                <a:gd name="connsiteX290" fmla="*/ 8015 w 10000"/>
                <a:gd name="connsiteY290" fmla="*/ 7296 h 10000"/>
                <a:gd name="connsiteX291" fmla="*/ 8110 w 10000"/>
                <a:gd name="connsiteY291" fmla="*/ 7447 h 10000"/>
                <a:gd name="connsiteX292" fmla="*/ 8110 w 10000"/>
                <a:gd name="connsiteY292" fmla="*/ 7522 h 10000"/>
                <a:gd name="connsiteX293" fmla="*/ 8159 w 10000"/>
                <a:gd name="connsiteY293" fmla="*/ 7608 h 10000"/>
                <a:gd name="connsiteX294" fmla="*/ 8085 w 10000"/>
                <a:gd name="connsiteY294" fmla="*/ 7674 h 10000"/>
                <a:gd name="connsiteX295" fmla="*/ 8004 w 10000"/>
                <a:gd name="connsiteY295" fmla="*/ 7666 h 10000"/>
                <a:gd name="connsiteX296" fmla="*/ 8004 w 10000"/>
                <a:gd name="connsiteY296" fmla="*/ 7709 h 10000"/>
                <a:gd name="connsiteX297" fmla="*/ 8085 w 10000"/>
                <a:gd name="connsiteY297" fmla="*/ 7758 h 10000"/>
                <a:gd name="connsiteX298" fmla="*/ 8122 w 10000"/>
                <a:gd name="connsiteY298" fmla="*/ 7725 h 10000"/>
                <a:gd name="connsiteX299" fmla="*/ 8193 w 10000"/>
                <a:gd name="connsiteY299" fmla="*/ 7800 h 10000"/>
                <a:gd name="connsiteX300" fmla="*/ 8277 w 10000"/>
                <a:gd name="connsiteY300" fmla="*/ 7800 h 10000"/>
                <a:gd name="connsiteX301" fmla="*/ 8226 w 10000"/>
                <a:gd name="connsiteY301" fmla="*/ 8012 h 10000"/>
                <a:gd name="connsiteX302" fmla="*/ 8193 w 10000"/>
                <a:gd name="connsiteY302" fmla="*/ 8054 h 10000"/>
                <a:gd name="connsiteX303" fmla="*/ 8085 w 10000"/>
                <a:gd name="connsiteY303" fmla="*/ 8037 h 10000"/>
                <a:gd name="connsiteX304" fmla="*/ 7957 w 10000"/>
                <a:gd name="connsiteY304" fmla="*/ 8062 h 10000"/>
                <a:gd name="connsiteX305" fmla="*/ 7911 w 10000"/>
                <a:gd name="connsiteY305" fmla="*/ 8112 h 10000"/>
                <a:gd name="connsiteX306" fmla="*/ 7899 w 10000"/>
                <a:gd name="connsiteY306" fmla="*/ 8163 h 10000"/>
                <a:gd name="connsiteX307" fmla="*/ 7818 w 10000"/>
                <a:gd name="connsiteY307" fmla="*/ 8220 h 10000"/>
                <a:gd name="connsiteX308" fmla="*/ 7687 w 10000"/>
                <a:gd name="connsiteY308" fmla="*/ 8230 h 10000"/>
                <a:gd name="connsiteX309" fmla="*/ 7661 w 10000"/>
                <a:gd name="connsiteY309" fmla="*/ 8255 h 10000"/>
                <a:gd name="connsiteX310" fmla="*/ 7578 w 10000"/>
                <a:gd name="connsiteY310" fmla="*/ 8212 h 10000"/>
                <a:gd name="connsiteX311" fmla="*/ 7499 w 10000"/>
                <a:gd name="connsiteY311" fmla="*/ 8220 h 10000"/>
                <a:gd name="connsiteX312" fmla="*/ 7449 w 10000"/>
                <a:gd name="connsiteY312" fmla="*/ 8188 h 10000"/>
                <a:gd name="connsiteX313" fmla="*/ 7345 w 10000"/>
                <a:gd name="connsiteY313" fmla="*/ 8171 h 10000"/>
                <a:gd name="connsiteX314" fmla="*/ 7368 w 10000"/>
                <a:gd name="connsiteY314" fmla="*/ 8230 h 10000"/>
                <a:gd name="connsiteX315" fmla="*/ 7319 w 10000"/>
                <a:gd name="connsiteY315" fmla="*/ 8289 h 10000"/>
                <a:gd name="connsiteX316" fmla="*/ 7143 w 10000"/>
                <a:gd name="connsiteY316" fmla="*/ 8281 h 10000"/>
                <a:gd name="connsiteX317" fmla="*/ 7085 w 10000"/>
                <a:gd name="connsiteY317" fmla="*/ 8255 h 10000"/>
                <a:gd name="connsiteX318" fmla="*/ 6990 w 10000"/>
                <a:gd name="connsiteY318" fmla="*/ 8281 h 10000"/>
                <a:gd name="connsiteX319" fmla="*/ 6977 w 10000"/>
                <a:gd name="connsiteY319" fmla="*/ 8364 h 10000"/>
                <a:gd name="connsiteX320" fmla="*/ 6799 w 10000"/>
                <a:gd name="connsiteY320" fmla="*/ 8458 h 10000"/>
                <a:gd name="connsiteX321" fmla="*/ 6741 w 10000"/>
                <a:gd name="connsiteY321" fmla="*/ 8407 h 10000"/>
                <a:gd name="connsiteX322" fmla="*/ 6613 w 10000"/>
                <a:gd name="connsiteY322" fmla="*/ 8431 h 10000"/>
                <a:gd name="connsiteX323" fmla="*/ 6530 w 10000"/>
                <a:gd name="connsiteY323" fmla="*/ 8458 h 10000"/>
                <a:gd name="connsiteX324" fmla="*/ 6518 w 10000"/>
                <a:gd name="connsiteY324" fmla="*/ 8498 h 10000"/>
                <a:gd name="connsiteX325" fmla="*/ 6336 w 10000"/>
                <a:gd name="connsiteY325" fmla="*/ 8591 h 10000"/>
                <a:gd name="connsiteX326" fmla="*/ 6236 w 10000"/>
                <a:gd name="connsiteY326" fmla="*/ 8574 h 10000"/>
                <a:gd name="connsiteX327" fmla="*/ 6128 w 10000"/>
                <a:gd name="connsiteY327" fmla="*/ 8607 h 10000"/>
                <a:gd name="connsiteX328" fmla="*/ 6045 w 10000"/>
                <a:gd name="connsiteY328" fmla="*/ 8660 h 10000"/>
                <a:gd name="connsiteX329" fmla="*/ 5927 w 10000"/>
                <a:gd name="connsiteY329" fmla="*/ 8693 h 10000"/>
                <a:gd name="connsiteX330" fmla="*/ 5936 w 10000"/>
                <a:gd name="connsiteY330" fmla="*/ 8742 h 10000"/>
                <a:gd name="connsiteX331" fmla="*/ 5834 w 10000"/>
                <a:gd name="connsiteY331" fmla="*/ 8776 h 10000"/>
                <a:gd name="connsiteX332" fmla="*/ 5677 w 10000"/>
                <a:gd name="connsiteY332" fmla="*/ 8920 h 10000"/>
                <a:gd name="connsiteX333" fmla="*/ 5656 w 10000"/>
                <a:gd name="connsiteY333" fmla="*/ 8980 h 10000"/>
                <a:gd name="connsiteX334" fmla="*/ 5607 w 10000"/>
                <a:gd name="connsiteY334" fmla="*/ 8962 h 10000"/>
                <a:gd name="connsiteX335" fmla="*/ 5631 w 10000"/>
                <a:gd name="connsiteY335" fmla="*/ 8920 h 10000"/>
                <a:gd name="connsiteX336" fmla="*/ 5478 w 10000"/>
                <a:gd name="connsiteY336" fmla="*/ 8702 h 10000"/>
                <a:gd name="connsiteX337" fmla="*/ 5478 w 10000"/>
                <a:gd name="connsiteY337" fmla="*/ 8616 h 10000"/>
                <a:gd name="connsiteX338" fmla="*/ 5410 w 10000"/>
                <a:gd name="connsiteY338" fmla="*/ 8616 h 10000"/>
                <a:gd name="connsiteX339" fmla="*/ 5191 w 10000"/>
                <a:gd name="connsiteY339" fmla="*/ 8533 h 10000"/>
                <a:gd name="connsiteX340" fmla="*/ 5066 w 10000"/>
                <a:gd name="connsiteY340" fmla="*/ 8574 h 10000"/>
                <a:gd name="connsiteX341" fmla="*/ 5029 w 10000"/>
                <a:gd name="connsiteY341" fmla="*/ 8625 h 10000"/>
                <a:gd name="connsiteX342" fmla="*/ 5122 w 10000"/>
                <a:gd name="connsiteY342" fmla="*/ 8684 h 10000"/>
                <a:gd name="connsiteX343" fmla="*/ 5145 w 10000"/>
                <a:gd name="connsiteY343" fmla="*/ 8734 h 10000"/>
                <a:gd name="connsiteX344" fmla="*/ 5087 w 10000"/>
                <a:gd name="connsiteY344" fmla="*/ 8785 h 10000"/>
                <a:gd name="connsiteX345" fmla="*/ 5100 w 10000"/>
                <a:gd name="connsiteY345" fmla="*/ 8826 h 10000"/>
                <a:gd name="connsiteX346" fmla="*/ 5077 w 10000"/>
                <a:gd name="connsiteY346" fmla="*/ 8912 h 10000"/>
                <a:gd name="connsiteX347" fmla="*/ 5087 w 10000"/>
                <a:gd name="connsiteY347" fmla="*/ 8996 h 10000"/>
                <a:gd name="connsiteX348" fmla="*/ 5159 w 10000"/>
                <a:gd name="connsiteY348" fmla="*/ 9130 h 10000"/>
                <a:gd name="connsiteX349" fmla="*/ 5087 w 10000"/>
                <a:gd name="connsiteY349" fmla="*/ 9179 h 10000"/>
                <a:gd name="connsiteX350" fmla="*/ 5100 w 10000"/>
                <a:gd name="connsiteY350" fmla="*/ 9224 h 10000"/>
                <a:gd name="connsiteX351" fmla="*/ 5040 w 10000"/>
                <a:gd name="connsiteY351" fmla="*/ 9240 h 10000"/>
                <a:gd name="connsiteX352" fmla="*/ 5006 w 10000"/>
                <a:gd name="connsiteY352" fmla="*/ 9265 h 10000"/>
                <a:gd name="connsiteX353" fmla="*/ 4779 w 10000"/>
                <a:gd name="connsiteY353" fmla="*/ 9248 h 10000"/>
                <a:gd name="connsiteX354" fmla="*/ 4745 w 10000"/>
                <a:gd name="connsiteY354" fmla="*/ 9197 h 10000"/>
                <a:gd name="connsiteX355" fmla="*/ 4673 w 10000"/>
                <a:gd name="connsiteY355" fmla="*/ 9232 h 10000"/>
                <a:gd name="connsiteX356" fmla="*/ 4522 w 10000"/>
                <a:gd name="connsiteY356" fmla="*/ 9214 h 10000"/>
                <a:gd name="connsiteX357" fmla="*/ 4416 w 10000"/>
                <a:gd name="connsiteY357" fmla="*/ 9240 h 10000"/>
                <a:gd name="connsiteX358" fmla="*/ 4354 w 10000"/>
                <a:gd name="connsiteY358" fmla="*/ 9062 h 10000"/>
                <a:gd name="connsiteX359" fmla="*/ 4295 w 10000"/>
                <a:gd name="connsiteY359" fmla="*/ 9055 h 10000"/>
                <a:gd name="connsiteX360" fmla="*/ 4224 w 10000"/>
                <a:gd name="connsiteY360" fmla="*/ 8945 h 10000"/>
                <a:gd name="connsiteX361" fmla="*/ 4263 w 10000"/>
                <a:gd name="connsiteY361" fmla="*/ 8895 h 10000"/>
                <a:gd name="connsiteX362" fmla="*/ 4344 w 10000"/>
                <a:gd name="connsiteY362" fmla="*/ 8920 h 10000"/>
                <a:gd name="connsiteX363" fmla="*/ 4381 w 10000"/>
                <a:gd name="connsiteY363" fmla="*/ 8860 h 10000"/>
                <a:gd name="connsiteX364" fmla="*/ 4323 w 10000"/>
                <a:gd name="connsiteY364" fmla="*/ 8818 h 10000"/>
                <a:gd name="connsiteX365" fmla="*/ 4354 w 10000"/>
                <a:gd name="connsiteY365" fmla="*/ 8776 h 10000"/>
                <a:gd name="connsiteX366" fmla="*/ 4203 w 10000"/>
                <a:gd name="connsiteY366" fmla="*/ 8693 h 10000"/>
                <a:gd name="connsiteX367" fmla="*/ 4213 w 10000"/>
                <a:gd name="connsiteY367" fmla="*/ 8650 h 10000"/>
                <a:gd name="connsiteX368" fmla="*/ 4120 w 10000"/>
                <a:gd name="connsiteY368" fmla="*/ 8607 h 10000"/>
                <a:gd name="connsiteX369" fmla="*/ 4178 w 10000"/>
                <a:gd name="connsiteY369" fmla="*/ 8559 h 10000"/>
                <a:gd name="connsiteX370" fmla="*/ 4154 w 10000"/>
                <a:gd name="connsiteY370" fmla="*/ 8498 h 10000"/>
                <a:gd name="connsiteX371" fmla="*/ 4048 w 10000"/>
                <a:gd name="connsiteY371" fmla="*/ 8407 h 10000"/>
                <a:gd name="connsiteX372" fmla="*/ 3979 w 10000"/>
                <a:gd name="connsiteY372" fmla="*/ 8329 h 10000"/>
                <a:gd name="connsiteX373" fmla="*/ 3837 w 10000"/>
                <a:gd name="connsiteY373" fmla="*/ 8364 h 10000"/>
                <a:gd name="connsiteX374" fmla="*/ 3756 w 10000"/>
                <a:gd name="connsiteY374" fmla="*/ 8356 h 10000"/>
                <a:gd name="connsiteX375" fmla="*/ 3708 w 10000"/>
                <a:gd name="connsiteY375" fmla="*/ 8431 h 10000"/>
                <a:gd name="connsiteX376" fmla="*/ 3544 w 10000"/>
                <a:gd name="connsiteY376" fmla="*/ 8440 h 10000"/>
                <a:gd name="connsiteX377" fmla="*/ 3482 w 10000"/>
                <a:gd name="connsiteY377" fmla="*/ 8431 h 10000"/>
                <a:gd name="connsiteX378" fmla="*/ 3561 w 10000"/>
                <a:gd name="connsiteY378" fmla="*/ 7986 h 10000"/>
                <a:gd name="connsiteX379" fmla="*/ 3573 w 10000"/>
                <a:gd name="connsiteY379"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3837 w 10000"/>
                <a:gd name="connsiteY53" fmla="*/ 5427 h 10000"/>
                <a:gd name="connsiteX54" fmla="*/ 4555 w 10000"/>
                <a:gd name="connsiteY54" fmla="*/ 5360 h 10000"/>
                <a:gd name="connsiteX55" fmla="*/ 4438 w 10000"/>
                <a:gd name="connsiteY55" fmla="*/ 5883 h 10000"/>
                <a:gd name="connsiteX56" fmla="*/ 3897 w 10000"/>
                <a:gd name="connsiteY56" fmla="*/ 5893 h 10000"/>
                <a:gd name="connsiteX57" fmla="*/ 2294 w 10000"/>
                <a:gd name="connsiteY57" fmla="*/ 7765 h 10000"/>
                <a:gd name="connsiteX58" fmla="*/ 3573 w 10000"/>
                <a:gd name="connsiteY58" fmla="*/ 7978 h 10000"/>
                <a:gd name="connsiteX59" fmla="*/ 5536 w 10000"/>
                <a:gd name="connsiteY59" fmla="*/ 5351 h 10000"/>
                <a:gd name="connsiteX60" fmla="*/ 5536 w 10000"/>
                <a:gd name="connsiteY60" fmla="*/ 5209 h 10000"/>
                <a:gd name="connsiteX61" fmla="*/ 5492 w 10000"/>
                <a:gd name="connsiteY61" fmla="*/ 5192 h 10000"/>
                <a:gd name="connsiteX62" fmla="*/ 5455 w 10000"/>
                <a:gd name="connsiteY62" fmla="*/ 5091 h 10000"/>
                <a:gd name="connsiteX63" fmla="*/ 5385 w 10000"/>
                <a:gd name="connsiteY63" fmla="*/ 4990 h 10000"/>
                <a:gd name="connsiteX64" fmla="*/ 5276 w 10000"/>
                <a:gd name="connsiteY64" fmla="*/ 4948 h 10000"/>
                <a:gd name="connsiteX65" fmla="*/ 5263 w 10000"/>
                <a:gd name="connsiteY65" fmla="*/ 4899 h 10000"/>
                <a:gd name="connsiteX66" fmla="*/ 5112 w 10000"/>
                <a:gd name="connsiteY66" fmla="*/ 4806 h 10000"/>
                <a:gd name="connsiteX67" fmla="*/ 5122 w 10000"/>
                <a:gd name="connsiteY67" fmla="*/ 4770 h 10000"/>
                <a:gd name="connsiteX68" fmla="*/ 4971 w 10000"/>
                <a:gd name="connsiteY68" fmla="*/ 4722 h 10000"/>
                <a:gd name="connsiteX69" fmla="*/ 4957 w 10000"/>
                <a:gd name="connsiteY69" fmla="*/ 4627 h 10000"/>
                <a:gd name="connsiteX70" fmla="*/ 4700 w 10000"/>
                <a:gd name="connsiteY70" fmla="*/ 4544 h 10000"/>
                <a:gd name="connsiteX71" fmla="*/ 4555 w 10000"/>
                <a:gd name="connsiteY71" fmla="*/ 4368 h 10000"/>
                <a:gd name="connsiteX72" fmla="*/ 4344 w 10000"/>
                <a:gd name="connsiteY72" fmla="*/ 4360 h 10000"/>
                <a:gd name="connsiteX73" fmla="*/ 4272 w 10000"/>
                <a:gd name="connsiteY73" fmla="*/ 4325 h 10000"/>
                <a:gd name="connsiteX74" fmla="*/ 4169 w 10000"/>
                <a:gd name="connsiteY74" fmla="*/ 4350 h 10000"/>
                <a:gd name="connsiteX75" fmla="*/ 4002 w 10000"/>
                <a:gd name="connsiteY75" fmla="*/ 4350 h 10000"/>
                <a:gd name="connsiteX76" fmla="*/ 3764 w 10000"/>
                <a:gd name="connsiteY76" fmla="*/ 4552 h 10000"/>
                <a:gd name="connsiteX77" fmla="*/ 3685 w 10000"/>
                <a:gd name="connsiteY77" fmla="*/ 4646 h 10000"/>
                <a:gd name="connsiteX78" fmla="*/ 3472 w 10000"/>
                <a:gd name="connsiteY78" fmla="*/ 4501 h 10000"/>
                <a:gd name="connsiteX79" fmla="*/ 3319 w 10000"/>
                <a:gd name="connsiteY79" fmla="*/ 4442 h 10000"/>
                <a:gd name="connsiteX80" fmla="*/ 3164 w 10000"/>
                <a:gd name="connsiteY80" fmla="*/ 4450 h 10000"/>
                <a:gd name="connsiteX81" fmla="*/ 3010 w 10000"/>
                <a:gd name="connsiteY81" fmla="*/ 4492 h 10000"/>
                <a:gd name="connsiteX82" fmla="*/ 2882 w 10000"/>
                <a:gd name="connsiteY82" fmla="*/ 4460 h 10000"/>
                <a:gd name="connsiteX83" fmla="*/ 2762 w 10000"/>
                <a:gd name="connsiteY83" fmla="*/ 4509 h 10000"/>
                <a:gd name="connsiteX84" fmla="*/ 2646 w 10000"/>
                <a:gd name="connsiteY84" fmla="*/ 4610 h 10000"/>
                <a:gd name="connsiteX85" fmla="*/ 2373 w 10000"/>
                <a:gd name="connsiteY85" fmla="*/ 4426 h 10000"/>
                <a:gd name="connsiteX86" fmla="*/ 2338 w 10000"/>
                <a:gd name="connsiteY86" fmla="*/ 4239 h 10000"/>
                <a:gd name="connsiteX87" fmla="*/ 2551 w 10000"/>
                <a:gd name="connsiteY87" fmla="*/ 4165 h 10000"/>
                <a:gd name="connsiteX88" fmla="*/ 2538 w 10000"/>
                <a:gd name="connsiteY88" fmla="*/ 3963 h 10000"/>
                <a:gd name="connsiteX89" fmla="*/ 2739 w 10000"/>
                <a:gd name="connsiteY89" fmla="*/ 3728 h 10000"/>
                <a:gd name="connsiteX90" fmla="*/ 2718 w 10000"/>
                <a:gd name="connsiteY90" fmla="*/ 3685 h 10000"/>
                <a:gd name="connsiteX91" fmla="*/ 3199 w 10000"/>
                <a:gd name="connsiteY91" fmla="*/ 2912 h 10000"/>
                <a:gd name="connsiteX92" fmla="*/ 3460 w 10000"/>
                <a:gd name="connsiteY92" fmla="*/ 3030 h 10000"/>
                <a:gd name="connsiteX93" fmla="*/ 3613 w 10000"/>
                <a:gd name="connsiteY93" fmla="*/ 3080 h 10000"/>
                <a:gd name="connsiteX94" fmla="*/ 3764 w 10000"/>
                <a:gd name="connsiteY94" fmla="*/ 3080 h 10000"/>
                <a:gd name="connsiteX95" fmla="*/ 4002 w 10000"/>
                <a:gd name="connsiteY95" fmla="*/ 3174 h 10000"/>
                <a:gd name="connsiteX96" fmla="*/ 4037 w 10000"/>
                <a:gd name="connsiteY96" fmla="*/ 3113 h 10000"/>
                <a:gd name="connsiteX97" fmla="*/ 4192 w 10000"/>
                <a:gd name="connsiteY97" fmla="*/ 3097 h 10000"/>
                <a:gd name="connsiteX98" fmla="*/ 4323 w 10000"/>
                <a:gd name="connsiteY98" fmla="*/ 2997 h 10000"/>
                <a:gd name="connsiteX99" fmla="*/ 4485 w 10000"/>
                <a:gd name="connsiteY99" fmla="*/ 2920 h 10000"/>
                <a:gd name="connsiteX100" fmla="*/ 4555 w 10000"/>
                <a:gd name="connsiteY100" fmla="*/ 2843 h 10000"/>
                <a:gd name="connsiteX101" fmla="*/ 4804 w 10000"/>
                <a:gd name="connsiteY101" fmla="*/ 2793 h 10000"/>
                <a:gd name="connsiteX102" fmla="*/ 4936 w 10000"/>
                <a:gd name="connsiteY102" fmla="*/ 2800 h 10000"/>
                <a:gd name="connsiteX103" fmla="*/ 5040 w 10000"/>
                <a:gd name="connsiteY103" fmla="*/ 2726 h 10000"/>
                <a:gd name="connsiteX104" fmla="*/ 5122 w 10000"/>
                <a:gd name="connsiteY104" fmla="*/ 2624 h 10000"/>
                <a:gd name="connsiteX105" fmla="*/ 5087 w 10000"/>
                <a:gd name="connsiteY105" fmla="*/ 2608 h 10000"/>
                <a:gd name="connsiteX106" fmla="*/ 5122 w 10000"/>
                <a:gd name="connsiteY106" fmla="*/ 2499 h 10000"/>
                <a:gd name="connsiteX107" fmla="*/ 4982 w 10000"/>
                <a:gd name="connsiteY107" fmla="*/ 2499 h 10000"/>
                <a:gd name="connsiteX108" fmla="*/ 5050 w 10000"/>
                <a:gd name="connsiteY108" fmla="*/ 2407 h 10000"/>
                <a:gd name="connsiteX109" fmla="*/ 5066 w 10000"/>
                <a:gd name="connsiteY109" fmla="*/ 2297 h 10000"/>
                <a:gd name="connsiteX110" fmla="*/ 5122 w 10000"/>
                <a:gd name="connsiteY110" fmla="*/ 2271 h 10000"/>
                <a:gd name="connsiteX111" fmla="*/ 5228 w 10000"/>
                <a:gd name="connsiteY111" fmla="*/ 2163 h 10000"/>
                <a:gd name="connsiteX112" fmla="*/ 5216 w 10000"/>
                <a:gd name="connsiteY112" fmla="*/ 2078 h 10000"/>
                <a:gd name="connsiteX113" fmla="*/ 5304 w 10000"/>
                <a:gd name="connsiteY113" fmla="*/ 1984 h 10000"/>
                <a:gd name="connsiteX114" fmla="*/ 5397 w 10000"/>
                <a:gd name="connsiteY114" fmla="*/ 1927 h 10000"/>
                <a:gd name="connsiteX115" fmla="*/ 5432 w 10000"/>
                <a:gd name="connsiteY115" fmla="*/ 1827 h 10000"/>
                <a:gd name="connsiteX116" fmla="*/ 5420 w 10000"/>
                <a:gd name="connsiteY116" fmla="*/ 1793 h 10000"/>
                <a:gd name="connsiteX117" fmla="*/ 5503 w 10000"/>
                <a:gd name="connsiteY117" fmla="*/ 1725 h 10000"/>
                <a:gd name="connsiteX118" fmla="*/ 5621 w 10000"/>
                <a:gd name="connsiteY118" fmla="*/ 1523 h 10000"/>
                <a:gd name="connsiteX119" fmla="*/ 5656 w 10000"/>
                <a:gd name="connsiteY119" fmla="*/ 1405 h 10000"/>
                <a:gd name="connsiteX120" fmla="*/ 5716 w 10000"/>
                <a:gd name="connsiteY120" fmla="*/ 1413 h 10000"/>
                <a:gd name="connsiteX121" fmla="*/ 5878 w 10000"/>
                <a:gd name="connsiteY121" fmla="*/ 1280 h 10000"/>
                <a:gd name="connsiteX122" fmla="*/ 6067 w 10000"/>
                <a:gd name="connsiteY122" fmla="*/ 1202 h 10000"/>
                <a:gd name="connsiteX123" fmla="*/ 6089 w 10000"/>
                <a:gd name="connsiteY123" fmla="*/ 1111 h 10000"/>
                <a:gd name="connsiteX124" fmla="*/ 6163 w 10000"/>
                <a:gd name="connsiteY124" fmla="*/ 1011 h 10000"/>
                <a:gd name="connsiteX125" fmla="*/ 6139 w 10000"/>
                <a:gd name="connsiteY125" fmla="*/ 933 h 10000"/>
                <a:gd name="connsiteX126" fmla="*/ 6045 w 10000"/>
                <a:gd name="connsiteY126" fmla="*/ 867 h 10000"/>
                <a:gd name="connsiteX127" fmla="*/ 6089 w 10000"/>
                <a:gd name="connsiteY127" fmla="*/ 782 h 10000"/>
                <a:gd name="connsiteX128" fmla="*/ 6089 w 10000"/>
                <a:gd name="connsiteY128" fmla="*/ 680 h 10000"/>
                <a:gd name="connsiteX129" fmla="*/ 5915 w 10000"/>
                <a:gd name="connsiteY129" fmla="*/ 598 h 10000"/>
                <a:gd name="connsiteX130" fmla="*/ 5739 w 10000"/>
                <a:gd name="connsiteY130" fmla="*/ 646 h 10000"/>
                <a:gd name="connsiteX131" fmla="*/ 5656 w 10000"/>
                <a:gd name="connsiteY131" fmla="*/ 646 h 10000"/>
                <a:gd name="connsiteX132" fmla="*/ 5621 w 10000"/>
                <a:gd name="connsiteY132" fmla="*/ 589 h 10000"/>
                <a:gd name="connsiteX133" fmla="*/ 5621 w 10000"/>
                <a:gd name="connsiteY133" fmla="*/ 481 h 10000"/>
                <a:gd name="connsiteX134" fmla="*/ 5845 w 10000"/>
                <a:gd name="connsiteY134" fmla="*/ 368 h 10000"/>
                <a:gd name="connsiteX135" fmla="*/ 5915 w 10000"/>
                <a:gd name="connsiteY135" fmla="*/ 278 h 10000"/>
                <a:gd name="connsiteX136" fmla="*/ 6056 w 10000"/>
                <a:gd name="connsiteY136" fmla="*/ 202 h 10000"/>
                <a:gd name="connsiteX137" fmla="*/ 6186 w 10000"/>
                <a:gd name="connsiteY137" fmla="*/ 60 h 10000"/>
                <a:gd name="connsiteX138" fmla="*/ 6280 w 10000"/>
                <a:gd name="connsiteY138" fmla="*/ 33 h 10000"/>
                <a:gd name="connsiteX139" fmla="*/ 6410 w 10000"/>
                <a:gd name="connsiteY139" fmla="*/ 49 h 10000"/>
                <a:gd name="connsiteX140" fmla="*/ 6683 w 10000"/>
                <a:gd name="connsiteY140" fmla="*/ 0 h 10000"/>
                <a:gd name="connsiteX141" fmla="*/ 6812 w 10000"/>
                <a:gd name="connsiteY141" fmla="*/ 83 h 10000"/>
                <a:gd name="connsiteX142" fmla="*/ 6799 w 10000"/>
                <a:gd name="connsiteY142" fmla="*/ 144 h 10000"/>
                <a:gd name="connsiteX143" fmla="*/ 6861 w 10000"/>
                <a:gd name="connsiteY143" fmla="*/ 170 h 10000"/>
                <a:gd name="connsiteX144" fmla="*/ 6905 w 10000"/>
                <a:gd name="connsiteY144" fmla="*/ 227 h 10000"/>
                <a:gd name="connsiteX145" fmla="*/ 6835 w 10000"/>
                <a:gd name="connsiteY145" fmla="*/ 293 h 10000"/>
                <a:gd name="connsiteX146" fmla="*/ 6741 w 10000"/>
                <a:gd name="connsiteY146" fmla="*/ 447 h 10000"/>
                <a:gd name="connsiteX147" fmla="*/ 6590 w 10000"/>
                <a:gd name="connsiteY147" fmla="*/ 564 h 10000"/>
                <a:gd name="connsiteX148" fmla="*/ 6447 w 10000"/>
                <a:gd name="connsiteY148" fmla="*/ 631 h 10000"/>
                <a:gd name="connsiteX149" fmla="*/ 6555 w 10000"/>
                <a:gd name="connsiteY149" fmla="*/ 657 h 10000"/>
                <a:gd name="connsiteX150" fmla="*/ 6694 w 10000"/>
                <a:gd name="connsiteY150" fmla="*/ 759 h 10000"/>
                <a:gd name="connsiteX151" fmla="*/ 6789 w 10000"/>
                <a:gd name="connsiteY151" fmla="*/ 767 h 10000"/>
                <a:gd name="connsiteX152" fmla="*/ 6835 w 10000"/>
                <a:gd name="connsiteY152" fmla="*/ 875 h 10000"/>
                <a:gd name="connsiteX153" fmla="*/ 6928 w 10000"/>
                <a:gd name="connsiteY153" fmla="*/ 899 h 10000"/>
                <a:gd name="connsiteX154" fmla="*/ 7002 w 10000"/>
                <a:gd name="connsiteY154" fmla="*/ 890 h 10000"/>
                <a:gd name="connsiteX155" fmla="*/ 7143 w 10000"/>
                <a:gd name="connsiteY155" fmla="*/ 725 h 10000"/>
                <a:gd name="connsiteX156" fmla="*/ 7273 w 10000"/>
                <a:gd name="connsiteY156" fmla="*/ 742 h 10000"/>
                <a:gd name="connsiteX157" fmla="*/ 7294 w 10000"/>
                <a:gd name="connsiteY157" fmla="*/ 790 h 10000"/>
                <a:gd name="connsiteX158" fmla="*/ 7389 w 10000"/>
                <a:gd name="connsiteY158" fmla="*/ 850 h 10000"/>
                <a:gd name="connsiteX159" fmla="*/ 7389 w 10000"/>
                <a:gd name="connsiteY159" fmla="*/ 890 h 10000"/>
                <a:gd name="connsiteX160" fmla="*/ 7472 w 10000"/>
                <a:gd name="connsiteY160" fmla="*/ 917 h 10000"/>
                <a:gd name="connsiteX161" fmla="*/ 7590 w 10000"/>
                <a:gd name="connsiteY161" fmla="*/ 917 h 10000"/>
                <a:gd name="connsiteX162" fmla="*/ 7603 w 10000"/>
                <a:gd name="connsiteY162" fmla="*/ 993 h 10000"/>
                <a:gd name="connsiteX163" fmla="*/ 7499 w 10000"/>
                <a:gd name="connsiteY163" fmla="*/ 1028 h 10000"/>
                <a:gd name="connsiteX164" fmla="*/ 7590 w 10000"/>
                <a:gd name="connsiteY164" fmla="*/ 1356 h 10000"/>
                <a:gd name="connsiteX165" fmla="*/ 7687 w 10000"/>
                <a:gd name="connsiteY165" fmla="*/ 1505 h 10000"/>
                <a:gd name="connsiteX166" fmla="*/ 7661 w 10000"/>
                <a:gd name="connsiteY166" fmla="*/ 1575 h 10000"/>
                <a:gd name="connsiteX167" fmla="*/ 7744 w 10000"/>
                <a:gd name="connsiteY167" fmla="*/ 1649 h 10000"/>
                <a:gd name="connsiteX168" fmla="*/ 7758 w 10000"/>
                <a:gd name="connsiteY168" fmla="*/ 1700 h 10000"/>
                <a:gd name="connsiteX169" fmla="*/ 7980 w 10000"/>
                <a:gd name="connsiteY169" fmla="*/ 1757 h 10000"/>
                <a:gd name="connsiteX170" fmla="*/ 8254 w 10000"/>
                <a:gd name="connsiteY170" fmla="*/ 1708 h 10000"/>
                <a:gd name="connsiteX171" fmla="*/ 8286 w 10000"/>
                <a:gd name="connsiteY171" fmla="*/ 1641 h 10000"/>
                <a:gd name="connsiteX172" fmla="*/ 8381 w 10000"/>
                <a:gd name="connsiteY172" fmla="*/ 1665 h 10000"/>
                <a:gd name="connsiteX173" fmla="*/ 8441 w 10000"/>
                <a:gd name="connsiteY173" fmla="*/ 1725 h 10000"/>
                <a:gd name="connsiteX174" fmla="*/ 8586 w 10000"/>
                <a:gd name="connsiteY174" fmla="*/ 1683 h 10000"/>
                <a:gd name="connsiteX175" fmla="*/ 8667 w 10000"/>
                <a:gd name="connsiteY175" fmla="*/ 1683 h 10000"/>
                <a:gd name="connsiteX176" fmla="*/ 8785 w 10000"/>
                <a:gd name="connsiteY176" fmla="*/ 1749 h 10000"/>
                <a:gd name="connsiteX177" fmla="*/ 8853 w 10000"/>
                <a:gd name="connsiteY177" fmla="*/ 1657 h 10000"/>
                <a:gd name="connsiteX178" fmla="*/ 8996 w 10000"/>
                <a:gd name="connsiteY178" fmla="*/ 1700 h 10000"/>
                <a:gd name="connsiteX179" fmla="*/ 9070 w 10000"/>
                <a:gd name="connsiteY179" fmla="*/ 1649 h 10000"/>
                <a:gd name="connsiteX180" fmla="*/ 9126 w 10000"/>
                <a:gd name="connsiteY180" fmla="*/ 1657 h 10000"/>
                <a:gd name="connsiteX181" fmla="*/ 9184 w 10000"/>
                <a:gd name="connsiteY181" fmla="*/ 1609 h 10000"/>
                <a:gd name="connsiteX182" fmla="*/ 9174 w 10000"/>
                <a:gd name="connsiteY182" fmla="*/ 1557 h 10000"/>
                <a:gd name="connsiteX183" fmla="*/ 9257 w 10000"/>
                <a:gd name="connsiteY183" fmla="*/ 1531 h 10000"/>
                <a:gd name="connsiteX184" fmla="*/ 9315 w 10000"/>
                <a:gd name="connsiteY184" fmla="*/ 1447 h 10000"/>
                <a:gd name="connsiteX185" fmla="*/ 9484 w 10000"/>
                <a:gd name="connsiteY185" fmla="*/ 1456 h 10000"/>
                <a:gd name="connsiteX186" fmla="*/ 9729 w 10000"/>
                <a:gd name="connsiteY186" fmla="*/ 1700 h 10000"/>
                <a:gd name="connsiteX187" fmla="*/ 9775 w 10000"/>
                <a:gd name="connsiteY187" fmla="*/ 1784 h 10000"/>
                <a:gd name="connsiteX188" fmla="*/ 9942 w 10000"/>
                <a:gd name="connsiteY188" fmla="*/ 1894 h 10000"/>
                <a:gd name="connsiteX189" fmla="*/ 10000 w 10000"/>
                <a:gd name="connsiteY189" fmla="*/ 1994 h 10000"/>
                <a:gd name="connsiteX190" fmla="*/ 9870 w 10000"/>
                <a:gd name="connsiteY190" fmla="*/ 2130 h 10000"/>
                <a:gd name="connsiteX191" fmla="*/ 9775 w 10000"/>
                <a:gd name="connsiteY191" fmla="*/ 2180 h 10000"/>
                <a:gd name="connsiteX192" fmla="*/ 9824 w 10000"/>
                <a:gd name="connsiteY192" fmla="*/ 2323 h 10000"/>
                <a:gd name="connsiteX193" fmla="*/ 9679 w 10000"/>
                <a:gd name="connsiteY193" fmla="*/ 2433 h 10000"/>
                <a:gd name="connsiteX194" fmla="*/ 9598 w 10000"/>
                <a:gd name="connsiteY194" fmla="*/ 2458 h 10000"/>
                <a:gd name="connsiteX195" fmla="*/ 9598 w 10000"/>
                <a:gd name="connsiteY195" fmla="*/ 2533 h 10000"/>
                <a:gd name="connsiteX196" fmla="*/ 9493 w 10000"/>
                <a:gd name="connsiteY196" fmla="*/ 2677 h 10000"/>
                <a:gd name="connsiteX197" fmla="*/ 9422 w 10000"/>
                <a:gd name="connsiteY197" fmla="*/ 2685 h 10000"/>
                <a:gd name="connsiteX198" fmla="*/ 9435 w 10000"/>
                <a:gd name="connsiteY198" fmla="*/ 2785 h 10000"/>
                <a:gd name="connsiteX199" fmla="*/ 9371 w 10000"/>
                <a:gd name="connsiteY199" fmla="*/ 2860 h 10000"/>
                <a:gd name="connsiteX200" fmla="*/ 9389 w 10000"/>
                <a:gd name="connsiteY200" fmla="*/ 3198 h 10000"/>
                <a:gd name="connsiteX201" fmla="*/ 9422 w 10000"/>
                <a:gd name="connsiteY201" fmla="*/ 3223 h 10000"/>
                <a:gd name="connsiteX202" fmla="*/ 9410 w 10000"/>
                <a:gd name="connsiteY202" fmla="*/ 3333 h 10000"/>
                <a:gd name="connsiteX203" fmla="*/ 9389 w 10000"/>
                <a:gd name="connsiteY203" fmla="*/ 3433 h 10000"/>
                <a:gd name="connsiteX204" fmla="*/ 9304 w 10000"/>
                <a:gd name="connsiteY204" fmla="*/ 3483 h 10000"/>
                <a:gd name="connsiteX205" fmla="*/ 9151 w 10000"/>
                <a:gd name="connsiteY205" fmla="*/ 3442 h 10000"/>
                <a:gd name="connsiteX206" fmla="*/ 9081 w 10000"/>
                <a:gd name="connsiteY206" fmla="*/ 3501 h 10000"/>
                <a:gd name="connsiteX207" fmla="*/ 9091 w 10000"/>
                <a:gd name="connsiteY207" fmla="*/ 3551 h 10000"/>
                <a:gd name="connsiteX208" fmla="*/ 9042 w 10000"/>
                <a:gd name="connsiteY208" fmla="*/ 3651 h 10000"/>
                <a:gd name="connsiteX209" fmla="*/ 8961 w 10000"/>
                <a:gd name="connsiteY209" fmla="*/ 3720 h 10000"/>
                <a:gd name="connsiteX210" fmla="*/ 8938 w 10000"/>
                <a:gd name="connsiteY210" fmla="*/ 3838 h 10000"/>
                <a:gd name="connsiteX211" fmla="*/ 8880 w 10000"/>
                <a:gd name="connsiteY211" fmla="*/ 3939 h 10000"/>
                <a:gd name="connsiteX212" fmla="*/ 8890 w 10000"/>
                <a:gd name="connsiteY212" fmla="*/ 4006 h 10000"/>
                <a:gd name="connsiteX213" fmla="*/ 8867 w 10000"/>
                <a:gd name="connsiteY213" fmla="*/ 4074 h 10000"/>
                <a:gd name="connsiteX214" fmla="*/ 8913 w 10000"/>
                <a:gd name="connsiteY214" fmla="*/ 4132 h 10000"/>
                <a:gd name="connsiteX215" fmla="*/ 8843 w 10000"/>
                <a:gd name="connsiteY215" fmla="*/ 4224 h 10000"/>
                <a:gd name="connsiteX216" fmla="*/ 8726 w 10000"/>
                <a:gd name="connsiteY216" fmla="*/ 4082 h 10000"/>
                <a:gd name="connsiteX217" fmla="*/ 8726 w 10000"/>
                <a:gd name="connsiteY217" fmla="*/ 3972 h 10000"/>
                <a:gd name="connsiteX218" fmla="*/ 8691 w 10000"/>
                <a:gd name="connsiteY218" fmla="*/ 3955 h 10000"/>
                <a:gd name="connsiteX219" fmla="*/ 8547 w 10000"/>
                <a:gd name="connsiteY219" fmla="*/ 4030 h 10000"/>
                <a:gd name="connsiteX220" fmla="*/ 8323 w 10000"/>
                <a:gd name="connsiteY220" fmla="*/ 4207 h 10000"/>
                <a:gd name="connsiteX221" fmla="*/ 8193 w 10000"/>
                <a:gd name="connsiteY221" fmla="*/ 4334 h 10000"/>
                <a:gd name="connsiteX222" fmla="*/ 7992 w 10000"/>
                <a:gd name="connsiteY222" fmla="*/ 4401 h 10000"/>
                <a:gd name="connsiteX223" fmla="*/ 7920 w 10000"/>
                <a:gd name="connsiteY223" fmla="*/ 4501 h 10000"/>
                <a:gd name="connsiteX224" fmla="*/ 7863 w 10000"/>
                <a:gd name="connsiteY224" fmla="*/ 4535 h 10000"/>
                <a:gd name="connsiteX225" fmla="*/ 7638 w 10000"/>
                <a:gd name="connsiteY225" fmla="*/ 4627 h 10000"/>
                <a:gd name="connsiteX226" fmla="*/ 7449 w 10000"/>
                <a:gd name="connsiteY226" fmla="*/ 4737 h 10000"/>
                <a:gd name="connsiteX227" fmla="*/ 7404 w 10000"/>
                <a:gd name="connsiteY227" fmla="*/ 4823 h 10000"/>
                <a:gd name="connsiteX228" fmla="*/ 7330 w 10000"/>
                <a:gd name="connsiteY228" fmla="*/ 4863 h 10000"/>
                <a:gd name="connsiteX229" fmla="*/ 7426 w 10000"/>
                <a:gd name="connsiteY229" fmla="*/ 4972 h 10000"/>
                <a:gd name="connsiteX230" fmla="*/ 7520 w 10000"/>
                <a:gd name="connsiteY230" fmla="*/ 5056 h 10000"/>
                <a:gd name="connsiteX231" fmla="*/ 7650 w 10000"/>
                <a:gd name="connsiteY231" fmla="*/ 5091 h 10000"/>
                <a:gd name="connsiteX232" fmla="*/ 7603 w 10000"/>
                <a:gd name="connsiteY232" fmla="*/ 5150 h 10000"/>
                <a:gd name="connsiteX233" fmla="*/ 7696 w 10000"/>
                <a:gd name="connsiteY233" fmla="*/ 5167 h 10000"/>
                <a:gd name="connsiteX234" fmla="*/ 7696 w 10000"/>
                <a:gd name="connsiteY234" fmla="*/ 5267 h 10000"/>
                <a:gd name="connsiteX235" fmla="*/ 7768 w 10000"/>
                <a:gd name="connsiteY235" fmla="*/ 5343 h 10000"/>
                <a:gd name="connsiteX236" fmla="*/ 7884 w 10000"/>
                <a:gd name="connsiteY236" fmla="*/ 5327 h 10000"/>
                <a:gd name="connsiteX237" fmla="*/ 7934 w 10000"/>
                <a:gd name="connsiteY237" fmla="*/ 5243 h 10000"/>
                <a:gd name="connsiteX238" fmla="*/ 8027 w 10000"/>
                <a:gd name="connsiteY238" fmla="*/ 5234 h 10000"/>
                <a:gd name="connsiteX239" fmla="*/ 8038 w 10000"/>
                <a:gd name="connsiteY239" fmla="*/ 5167 h 10000"/>
                <a:gd name="connsiteX240" fmla="*/ 8159 w 10000"/>
                <a:gd name="connsiteY240" fmla="*/ 5167 h 10000"/>
                <a:gd name="connsiteX241" fmla="*/ 8110 w 10000"/>
                <a:gd name="connsiteY241" fmla="*/ 5251 h 10000"/>
                <a:gd name="connsiteX242" fmla="*/ 8226 w 10000"/>
                <a:gd name="connsiteY242" fmla="*/ 5292 h 10000"/>
                <a:gd name="connsiteX243" fmla="*/ 8205 w 10000"/>
                <a:gd name="connsiteY243" fmla="*/ 5368 h 10000"/>
                <a:gd name="connsiteX244" fmla="*/ 8027 w 10000"/>
                <a:gd name="connsiteY244" fmla="*/ 5377 h 10000"/>
                <a:gd name="connsiteX245" fmla="*/ 7899 w 10000"/>
                <a:gd name="connsiteY245" fmla="*/ 5427 h 10000"/>
                <a:gd name="connsiteX246" fmla="*/ 7782 w 10000"/>
                <a:gd name="connsiteY246" fmla="*/ 5454 h 10000"/>
                <a:gd name="connsiteX247" fmla="*/ 7782 w 10000"/>
                <a:gd name="connsiteY247" fmla="*/ 5571 h 10000"/>
                <a:gd name="connsiteX248" fmla="*/ 7899 w 10000"/>
                <a:gd name="connsiteY248" fmla="*/ 5698 h 10000"/>
                <a:gd name="connsiteX249" fmla="*/ 7803 w 10000"/>
                <a:gd name="connsiteY249" fmla="*/ 5815 h 10000"/>
                <a:gd name="connsiteX250" fmla="*/ 7613 w 10000"/>
                <a:gd name="connsiteY250" fmla="*/ 5830 h 10000"/>
                <a:gd name="connsiteX251" fmla="*/ 7638 w 10000"/>
                <a:gd name="connsiteY251" fmla="*/ 5965 h 10000"/>
                <a:gd name="connsiteX252" fmla="*/ 7627 w 10000"/>
                <a:gd name="connsiteY252" fmla="*/ 6051 h 10000"/>
                <a:gd name="connsiteX253" fmla="*/ 7567 w 10000"/>
                <a:gd name="connsiteY253" fmla="*/ 6092 h 10000"/>
                <a:gd name="connsiteX254" fmla="*/ 7449 w 10000"/>
                <a:gd name="connsiteY254" fmla="*/ 6058 h 10000"/>
                <a:gd name="connsiteX255" fmla="*/ 7345 w 10000"/>
                <a:gd name="connsiteY255" fmla="*/ 5949 h 10000"/>
                <a:gd name="connsiteX256" fmla="*/ 7226 w 10000"/>
                <a:gd name="connsiteY256" fmla="*/ 6034 h 10000"/>
                <a:gd name="connsiteX257" fmla="*/ 7108 w 10000"/>
                <a:gd name="connsiteY257" fmla="*/ 5975 h 10000"/>
                <a:gd name="connsiteX258" fmla="*/ 7095 w 10000"/>
                <a:gd name="connsiteY258" fmla="*/ 5942 h 10000"/>
                <a:gd name="connsiteX259" fmla="*/ 6928 w 10000"/>
                <a:gd name="connsiteY259" fmla="*/ 5865 h 10000"/>
                <a:gd name="connsiteX260" fmla="*/ 6882 w 10000"/>
                <a:gd name="connsiteY260" fmla="*/ 5882 h 10000"/>
                <a:gd name="connsiteX261" fmla="*/ 6905 w 10000"/>
                <a:gd name="connsiteY261" fmla="*/ 5975 h 10000"/>
                <a:gd name="connsiteX262" fmla="*/ 6812 w 10000"/>
                <a:gd name="connsiteY262" fmla="*/ 6092 h 10000"/>
                <a:gd name="connsiteX263" fmla="*/ 6882 w 10000"/>
                <a:gd name="connsiteY263" fmla="*/ 6118 h 10000"/>
                <a:gd name="connsiteX264" fmla="*/ 7014 w 10000"/>
                <a:gd name="connsiteY264" fmla="*/ 6100 h 10000"/>
                <a:gd name="connsiteX265" fmla="*/ 7037 w 10000"/>
                <a:gd name="connsiteY265" fmla="*/ 6142 h 10000"/>
                <a:gd name="connsiteX266" fmla="*/ 7014 w 10000"/>
                <a:gd name="connsiteY266" fmla="*/ 6194 h 10000"/>
                <a:gd name="connsiteX267" fmla="*/ 7060 w 10000"/>
                <a:gd name="connsiteY267" fmla="*/ 6260 h 10000"/>
                <a:gd name="connsiteX268" fmla="*/ 7166 w 10000"/>
                <a:gd name="connsiteY268" fmla="*/ 6304 h 10000"/>
                <a:gd name="connsiteX269" fmla="*/ 7143 w 10000"/>
                <a:gd name="connsiteY269" fmla="*/ 6405 h 10000"/>
                <a:gd name="connsiteX270" fmla="*/ 7213 w 10000"/>
                <a:gd name="connsiteY270" fmla="*/ 6455 h 10000"/>
                <a:gd name="connsiteX271" fmla="*/ 7129 w 10000"/>
                <a:gd name="connsiteY271" fmla="*/ 6505 h 10000"/>
                <a:gd name="connsiteX272" fmla="*/ 7108 w 10000"/>
                <a:gd name="connsiteY272" fmla="*/ 6689 h 10000"/>
                <a:gd name="connsiteX273" fmla="*/ 7060 w 10000"/>
                <a:gd name="connsiteY273" fmla="*/ 6697 h 10000"/>
                <a:gd name="connsiteX274" fmla="*/ 7118 w 10000"/>
                <a:gd name="connsiteY274" fmla="*/ 6781 h 10000"/>
                <a:gd name="connsiteX275" fmla="*/ 7129 w 10000"/>
                <a:gd name="connsiteY275" fmla="*/ 6924 h 10000"/>
                <a:gd name="connsiteX276" fmla="*/ 7189 w 10000"/>
                <a:gd name="connsiteY276" fmla="*/ 6958 h 10000"/>
                <a:gd name="connsiteX277" fmla="*/ 7203 w 10000"/>
                <a:gd name="connsiteY277" fmla="*/ 7002 h 10000"/>
                <a:gd name="connsiteX278" fmla="*/ 7249 w 10000"/>
                <a:gd name="connsiteY278" fmla="*/ 7010 h 10000"/>
                <a:gd name="connsiteX279" fmla="*/ 7257 w 10000"/>
                <a:gd name="connsiteY279" fmla="*/ 7093 h 10000"/>
                <a:gd name="connsiteX280" fmla="*/ 7236 w 10000"/>
                <a:gd name="connsiteY280" fmla="*/ 7153 h 10000"/>
                <a:gd name="connsiteX281" fmla="*/ 7358 w 10000"/>
                <a:gd name="connsiteY281" fmla="*/ 7187 h 10000"/>
                <a:gd name="connsiteX282" fmla="*/ 7532 w 10000"/>
                <a:gd name="connsiteY282" fmla="*/ 7117 h 10000"/>
                <a:gd name="connsiteX283" fmla="*/ 7791 w 10000"/>
                <a:gd name="connsiteY283" fmla="*/ 6984 h 10000"/>
                <a:gd name="connsiteX284" fmla="*/ 7863 w 10000"/>
                <a:gd name="connsiteY284" fmla="*/ 6984 h 10000"/>
                <a:gd name="connsiteX285" fmla="*/ 7863 w 10000"/>
                <a:gd name="connsiteY285" fmla="*/ 7085 h 10000"/>
                <a:gd name="connsiteX286" fmla="*/ 7911 w 10000"/>
                <a:gd name="connsiteY286" fmla="*/ 7101 h 10000"/>
                <a:gd name="connsiteX287" fmla="*/ 7992 w 10000"/>
                <a:gd name="connsiteY287" fmla="*/ 7220 h 10000"/>
                <a:gd name="connsiteX288" fmla="*/ 8050 w 10000"/>
                <a:gd name="connsiteY288" fmla="*/ 7229 h 10000"/>
                <a:gd name="connsiteX289" fmla="*/ 8015 w 10000"/>
                <a:gd name="connsiteY289" fmla="*/ 7296 h 10000"/>
                <a:gd name="connsiteX290" fmla="*/ 8110 w 10000"/>
                <a:gd name="connsiteY290" fmla="*/ 7447 h 10000"/>
                <a:gd name="connsiteX291" fmla="*/ 8110 w 10000"/>
                <a:gd name="connsiteY291" fmla="*/ 7522 h 10000"/>
                <a:gd name="connsiteX292" fmla="*/ 8159 w 10000"/>
                <a:gd name="connsiteY292" fmla="*/ 7608 h 10000"/>
                <a:gd name="connsiteX293" fmla="*/ 8085 w 10000"/>
                <a:gd name="connsiteY293" fmla="*/ 7674 h 10000"/>
                <a:gd name="connsiteX294" fmla="*/ 8004 w 10000"/>
                <a:gd name="connsiteY294" fmla="*/ 7666 h 10000"/>
                <a:gd name="connsiteX295" fmla="*/ 8004 w 10000"/>
                <a:gd name="connsiteY295" fmla="*/ 7709 h 10000"/>
                <a:gd name="connsiteX296" fmla="*/ 8085 w 10000"/>
                <a:gd name="connsiteY296" fmla="*/ 7758 h 10000"/>
                <a:gd name="connsiteX297" fmla="*/ 8122 w 10000"/>
                <a:gd name="connsiteY297" fmla="*/ 7725 h 10000"/>
                <a:gd name="connsiteX298" fmla="*/ 8193 w 10000"/>
                <a:gd name="connsiteY298" fmla="*/ 7800 h 10000"/>
                <a:gd name="connsiteX299" fmla="*/ 8277 w 10000"/>
                <a:gd name="connsiteY299" fmla="*/ 7800 h 10000"/>
                <a:gd name="connsiteX300" fmla="*/ 8226 w 10000"/>
                <a:gd name="connsiteY300" fmla="*/ 8012 h 10000"/>
                <a:gd name="connsiteX301" fmla="*/ 8193 w 10000"/>
                <a:gd name="connsiteY301" fmla="*/ 8054 h 10000"/>
                <a:gd name="connsiteX302" fmla="*/ 8085 w 10000"/>
                <a:gd name="connsiteY302" fmla="*/ 8037 h 10000"/>
                <a:gd name="connsiteX303" fmla="*/ 7957 w 10000"/>
                <a:gd name="connsiteY303" fmla="*/ 8062 h 10000"/>
                <a:gd name="connsiteX304" fmla="*/ 7911 w 10000"/>
                <a:gd name="connsiteY304" fmla="*/ 8112 h 10000"/>
                <a:gd name="connsiteX305" fmla="*/ 7899 w 10000"/>
                <a:gd name="connsiteY305" fmla="*/ 8163 h 10000"/>
                <a:gd name="connsiteX306" fmla="*/ 7818 w 10000"/>
                <a:gd name="connsiteY306" fmla="*/ 8220 h 10000"/>
                <a:gd name="connsiteX307" fmla="*/ 7687 w 10000"/>
                <a:gd name="connsiteY307" fmla="*/ 8230 h 10000"/>
                <a:gd name="connsiteX308" fmla="*/ 7661 w 10000"/>
                <a:gd name="connsiteY308" fmla="*/ 8255 h 10000"/>
                <a:gd name="connsiteX309" fmla="*/ 7578 w 10000"/>
                <a:gd name="connsiteY309" fmla="*/ 8212 h 10000"/>
                <a:gd name="connsiteX310" fmla="*/ 7499 w 10000"/>
                <a:gd name="connsiteY310" fmla="*/ 8220 h 10000"/>
                <a:gd name="connsiteX311" fmla="*/ 7449 w 10000"/>
                <a:gd name="connsiteY311" fmla="*/ 8188 h 10000"/>
                <a:gd name="connsiteX312" fmla="*/ 7345 w 10000"/>
                <a:gd name="connsiteY312" fmla="*/ 8171 h 10000"/>
                <a:gd name="connsiteX313" fmla="*/ 7368 w 10000"/>
                <a:gd name="connsiteY313" fmla="*/ 8230 h 10000"/>
                <a:gd name="connsiteX314" fmla="*/ 7319 w 10000"/>
                <a:gd name="connsiteY314" fmla="*/ 8289 h 10000"/>
                <a:gd name="connsiteX315" fmla="*/ 7143 w 10000"/>
                <a:gd name="connsiteY315" fmla="*/ 8281 h 10000"/>
                <a:gd name="connsiteX316" fmla="*/ 7085 w 10000"/>
                <a:gd name="connsiteY316" fmla="*/ 8255 h 10000"/>
                <a:gd name="connsiteX317" fmla="*/ 6990 w 10000"/>
                <a:gd name="connsiteY317" fmla="*/ 8281 h 10000"/>
                <a:gd name="connsiteX318" fmla="*/ 6977 w 10000"/>
                <a:gd name="connsiteY318" fmla="*/ 8364 h 10000"/>
                <a:gd name="connsiteX319" fmla="*/ 6799 w 10000"/>
                <a:gd name="connsiteY319" fmla="*/ 8458 h 10000"/>
                <a:gd name="connsiteX320" fmla="*/ 6741 w 10000"/>
                <a:gd name="connsiteY320" fmla="*/ 8407 h 10000"/>
                <a:gd name="connsiteX321" fmla="*/ 6613 w 10000"/>
                <a:gd name="connsiteY321" fmla="*/ 8431 h 10000"/>
                <a:gd name="connsiteX322" fmla="*/ 6530 w 10000"/>
                <a:gd name="connsiteY322" fmla="*/ 8458 h 10000"/>
                <a:gd name="connsiteX323" fmla="*/ 6518 w 10000"/>
                <a:gd name="connsiteY323" fmla="*/ 8498 h 10000"/>
                <a:gd name="connsiteX324" fmla="*/ 6336 w 10000"/>
                <a:gd name="connsiteY324" fmla="*/ 8591 h 10000"/>
                <a:gd name="connsiteX325" fmla="*/ 6236 w 10000"/>
                <a:gd name="connsiteY325" fmla="*/ 8574 h 10000"/>
                <a:gd name="connsiteX326" fmla="*/ 6128 w 10000"/>
                <a:gd name="connsiteY326" fmla="*/ 8607 h 10000"/>
                <a:gd name="connsiteX327" fmla="*/ 6045 w 10000"/>
                <a:gd name="connsiteY327" fmla="*/ 8660 h 10000"/>
                <a:gd name="connsiteX328" fmla="*/ 5927 w 10000"/>
                <a:gd name="connsiteY328" fmla="*/ 8693 h 10000"/>
                <a:gd name="connsiteX329" fmla="*/ 5936 w 10000"/>
                <a:gd name="connsiteY329" fmla="*/ 8742 h 10000"/>
                <a:gd name="connsiteX330" fmla="*/ 5834 w 10000"/>
                <a:gd name="connsiteY330" fmla="*/ 8776 h 10000"/>
                <a:gd name="connsiteX331" fmla="*/ 5677 w 10000"/>
                <a:gd name="connsiteY331" fmla="*/ 8920 h 10000"/>
                <a:gd name="connsiteX332" fmla="*/ 5656 w 10000"/>
                <a:gd name="connsiteY332" fmla="*/ 8980 h 10000"/>
                <a:gd name="connsiteX333" fmla="*/ 5607 w 10000"/>
                <a:gd name="connsiteY333" fmla="*/ 8962 h 10000"/>
                <a:gd name="connsiteX334" fmla="*/ 5631 w 10000"/>
                <a:gd name="connsiteY334" fmla="*/ 8920 h 10000"/>
                <a:gd name="connsiteX335" fmla="*/ 5478 w 10000"/>
                <a:gd name="connsiteY335" fmla="*/ 8702 h 10000"/>
                <a:gd name="connsiteX336" fmla="*/ 5478 w 10000"/>
                <a:gd name="connsiteY336" fmla="*/ 8616 h 10000"/>
                <a:gd name="connsiteX337" fmla="*/ 5410 w 10000"/>
                <a:gd name="connsiteY337" fmla="*/ 8616 h 10000"/>
                <a:gd name="connsiteX338" fmla="*/ 5191 w 10000"/>
                <a:gd name="connsiteY338" fmla="*/ 8533 h 10000"/>
                <a:gd name="connsiteX339" fmla="*/ 5066 w 10000"/>
                <a:gd name="connsiteY339" fmla="*/ 8574 h 10000"/>
                <a:gd name="connsiteX340" fmla="*/ 5029 w 10000"/>
                <a:gd name="connsiteY340" fmla="*/ 8625 h 10000"/>
                <a:gd name="connsiteX341" fmla="*/ 5122 w 10000"/>
                <a:gd name="connsiteY341" fmla="*/ 8684 h 10000"/>
                <a:gd name="connsiteX342" fmla="*/ 5145 w 10000"/>
                <a:gd name="connsiteY342" fmla="*/ 8734 h 10000"/>
                <a:gd name="connsiteX343" fmla="*/ 5087 w 10000"/>
                <a:gd name="connsiteY343" fmla="*/ 8785 h 10000"/>
                <a:gd name="connsiteX344" fmla="*/ 5100 w 10000"/>
                <a:gd name="connsiteY344" fmla="*/ 8826 h 10000"/>
                <a:gd name="connsiteX345" fmla="*/ 5077 w 10000"/>
                <a:gd name="connsiteY345" fmla="*/ 8912 h 10000"/>
                <a:gd name="connsiteX346" fmla="*/ 5087 w 10000"/>
                <a:gd name="connsiteY346" fmla="*/ 8996 h 10000"/>
                <a:gd name="connsiteX347" fmla="*/ 5159 w 10000"/>
                <a:gd name="connsiteY347" fmla="*/ 9130 h 10000"/>
                <a:gd name="connsiteX348" fmla="*/ 5087 w 10000"/>
                <a:gd name="connsiteY348" fmla="*/ 9179 h 10000"/>
                <a:gd name="connsiteX349" fmla="*/ 5100 w 10000"/>
                <a:gd name="connsiteY349" fmla="*/ 9224 h 10000"/>
                <a:gd name="connsiteX350" fmla="*/ 5040 w 10000"/>
                <a:gd name="connsiteY350" fmla="*/ 9240 h 10000"/>
                <a:gd name="connsiteX351" fmla="*/ 5006 w 10000"/>
                <a:gd name="connsiteY351" fmla="*/ 9265 h 10000"/>
                <a:gd name="connsiteX352" fmla="*/ 4779 w 10000"/>
                <a:gd name="connsiteY352" fmla="*/ 9248 h 10000"/>
                <a:gd name="connsiteX353" fmla="*/ 4745 w 10000"/>
                <a:gd name="connsiteY353" fmla="*/ 9197 h 10000"/>
                <a:gd name="connsiteX354" fmla="*/ 4673 w 10000"/>
                <a:gd name="connsiteY354" fmla="*/ 9232 h 10000"/>
                <a:gd name="connsiteX355" fmla="*/ 4522 w 10000"/>
                <a:gd name="connsiteY355" fmla="*/ 9214 h 10000"/>
                <a:gd name="connsiteX356" fmla="*/ 4416 w 10000"/>
                <a:gd name="connsiteY356" fmla="*/ 9240 h 10000"/>
                <a:gd name="connsiteX357" fmla="*/ 4354 w 10000"/>
                <a:gd name="connsiteY357" fmla="*/ 9062 h 10000"/>
                <a:gd name="connsiteX358" fmla="*/ 4295 w 10000"/>
                <a:gd name="connsiteY358" fmla="*/ 9055 h 10000"/>
                <a:gd name="connsiteX359" fmla="*/ 4224 w 10000"/>
                <a:gd name="connsiteY359" fmla="*/ 8945 h 10000"/>
                <a:gd name="connsiteX360" fmla="*/ 4263 w 10000"/>
                <a:gd name="connsiteY360" fmla="*/ 8895 h 10000"/>
                <a:gd name="connsiteX361" fmla="*/ 4344 w 10000"/>
                <a:gd name="connsiteY361" fmla="*/ 8920 h 10000"/>
                <a:gd name="connsiteX362" fmla="*/ 4381 w 10000"/>
                <a:gd name="connsiteY362" fmla="*/ 8860 h 10000"/>
                <a:gd name="connsiteX363" fmla="*/ 4323 w 10000"/>
                <a:gd name="connsiteY363" fmla="*/ 8818 h 10000"/>
                <a:gd name="connsiteX364" fmla="*/ 4354 w 10000"/>
                <a:gd name="connsiteY364" fmla="*/ 8776 h 10000"/>
                <a:gd name="connsiteX365" fmla="*/ 4203 w 10000"/>
                <a:gd name="connsiteY365" fmla="*/ 8693 h 10000"/>
                <a:gd name="connsiteX366" fmla="*/ 4213 w 10000"/>
                <a:gd name="connsiteY366" fmla="*/ 8650 h 10000"/>
                <a:gd name="connsiteX367" fmla="*/ 4120 w 10000"/>
                <a:gd name="connsiteY367" fmla="*/ 8607 h 10000"/>
                <a:gd name="connsiteX368" fmla="*/ 4178 w 10000"/>
                <a:gd name="connsiteY368" fmla="*/ 8559 h 10000"/>
                <a:gd name="connsiteX369" fmla="*/ 4154 w 10000"/>
                <a:gd name="connsiteY369" fmla="*/ 8498 h 10000"/>
                <a:gd name="connsiteX370" fmla="*/ 4048 w 10000"/>
                <a:gd name="connsiteY370" fmla="*/ 8407 h 10000"/>
                <a:gd name="connsiteX371" fmla="*/ 3979 w 10000"/>
                <a:gd name="connsiteY371" fmla="*/ 8329 h 10000"/>
                <a:gd name="connsiteX372" fmla="*/ 3837 w 10000"/>
                <a:gd name="connsiteY372" fmla="*/ 8364 h 10000"/>
                <a:gd name="connsiteX373" fmla="*/ 3756 w 10000"/>
                <a:gd name="connsiteY373" fmla="*/ 8356 h 10000"/>
                <a:gd name="connsiteX374" fmla="*/ 3708 w 10000"/>
                <a:gd name="connsiteY374" fmla="*/ 8431 h 10000"/>
                <a:gd name="connsiteX375" fmla="*/ 3544 w 10000"/>
                <a:gd name="connsiteY375" fmla="*/ 8440 h 10000"/>
                <a:gd name="connsiteX376" fmla="*/ 3482 w 10000"/>
                <a:gd name="connsiteY376" fmla="*/ 8431 h 10000"/>
                <a:gd name="connsiteX377" fmla="*/ 3561 w 10000"/>
                <a:gd name="connsiteY377" fmla="*/ 7986 h 10000"/>
                <a:gd name="connsiteX378" fmla="*/ 3573 w 10000"/>
                <a:gd name="connsiteY378"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3719 w 10000"/>
                <a:gd name="connsiteY52" fmla="*/ 5454 h 10000"/>
                <a:gd name="connsiteX53" fmla="*/ 4555 w 10000"/>
                <a:gd name="connsiteY53" fmla="*/ 5360 h 10000"/>
                <a:gd name="connsiteX54" fmla="*/ 4438 w 10000"/>
                <a:gd name="connsiteY54" fmla="*/ 5883 h 10000"/>
                <a:gd name="connsiteX55" fmla="*/ 3897 w 10000"/>
                <a:gd name="connsiteY55" fmla="*/ 5893 h 10000"/>
                <a:gd name="connsiteX56" fmla="*/ 2294 w 10000"/>
                <a:gd name="connsiteY56" fmla="*/ 7765 h 10000"/>
                <a:gd name="connsiteX57" fmla="*/ 3573 w 10000"/>
                <a:gd name="connsiteY57" fmla="*/ 7978 h 10000"/>
                <a:gd name="connsiteX58" fmla="*/ 5536 w 10000"/>
                <a:gd name="connsiteY58" fmla="*/ 5351 h 10000"/>
                <a:gd name="connsiteX59" fmla="*/ 5536 w 10000"/>
                <a:gd name="connsiteY59" fmla="*/ 5209 h 10000"/>
                <a:gd name="connsiteX60" fmla="*/ 5492 w 10000"/>
                <a:gd name="connsiteY60" fmla="*/ 5192 h 10000"/>
                <a:gd name="connsiteX61" fmla="*/ 5455 w 10000"/>
                <a:gd name="connsiteY61" fmla="*/ 5091 h 10000"/>
                <a:gd name="connsiteX62" fmla="*/ 5385 w 10000"/>
                <a:gd name="connsiteY62" fmla="*/ 4990 h 10000"/>
                <a:gd name="connsiteX63" fmla="*/ 5276 w 10000"/>
                <a:gd name="connsiteY63" fmla="*/ 4948 h 10000"/>
                <a:gd name="connsiteX64" fmla="*/ 5263 w 10000"/>
                <a:gd name="connsiteY64" fmla="*/ 4899 h 10000"/>
                <a:gd name="connsiteX65" fmla="*/ 5112 w 10000"/>
                <a:gd name="connsiteY65" fmla="*/ 4806 h 10000"/>
                <a:gd name="connsiteX66" fmla="*/ 5122 w 10000"/>
                <a:gd name="connsiteY66" fmla="*/ 4770 h 10000"/>
                <a:gd name="connsiteX67" fmla="*/ 4971 w 10000"/>
                <a:gd name="connsiteY67" fmla="*/ 4722 h 10000"/>
                <a:gd name="connsiteX68" fmla="*/ 4957 w 10000"/>
                <a:gd name="connsiteY68" fmla="*/ 4627 h 10000"/>
                <a:gd name="connsiteX69" fmla="*/ 4700 w 10000"/>
                <a:gd name="connsiteY69" fmla="*/ 4544 h 10000"/>
                <a:gd name="connsiteX70" fmla="*/ 4555 w 10000"/>
                <a:gd name="connsiteY70" fmla="*/ 4368 h 10000"/>
                <a:gd name="connsiteX71" fmla="*/ 4344 w 10000"/>
                <a:gd name="connsiteY71" fmla="*/ 4360 h 10000"/>
                <a:gd name="connsiteX72" fmla="*/ 4272 w 10000"/>
                <a:gd name="connsiteY72" fmla="*/ 4325 h 10000"/>
                <a:gd name="connsiteX73" fmla="*/ 4169 w 10000"/>
                <a:gd name="connsiteY73" fmla="*/ 4350 h 10000"/>
                <a:gd name="connsiteX74" fmla="*/ 4002 w 10000"/>
                <a:gd name="connsiteY74" fmla="*/ 4350 h 10000"/>
                <a:gd name="connsiteX75" fmla="*/ 3764 w 10000"/>
                <a:gd name="connsiteY75" fmla="*/ 4552 h 10000"/>
                <a:gd name="connsiteX76" fmla="*/ 3685 w 10000"/>
                <a:gd name="connsiteY76" fmla="*/ 4646 h 10000"/>
                <a:gd name="connsiteX77" fmla="*/ 3472 w 10000"/>
                <a:gd name="connsiteY77" fmla="*/ 4501 h 10000"/>
                <a:gd name="connsiteX78" fmla="*/ 3319 w 10000"/>
                <a:gd name="connsiteY78" fmla="*/ 4442 h 10000"/>
                <a:gd name="connsiteX79" fmla="*/ 3164 w 10000"/>
                <a:gd name="connsiteY79" fmla="*/ 4450 h 10000"/>
                <a:gd name="connsiteX80" fmla="*/ 3010 w 10000"/>
                <a:gd name="connsiteY80" fmla="*/ 4492 h 10000"/>
                <a:gd name="connsiteX81" fmla="*/ 2882 w 10000"/>
                <a:gd name="connsiteY81" fmla="*/ 4460 h 10000"/>
                <a:gd name="connsiteX82" fmla="*/ 2762 w 10000"/>
                <a:gd name="connsiteY82" fmla="*/ 4509 h 10000"/>
                <a:gd name="connsiteX83" fmla="*/ 2646 w 10000"/>
                <a:gd name="connsiteY83" fmla="*/ 4610 h 10000"/>
                <a:gd name="connsiteX84" fmla="*/ 2373 w 10000"/>
                <a:gd name="connsiteY84" fmla="*/ 4426 h 10000"/>
                <a:gd name="connsiteX85" fmla="*/ 2338 w 10000"/>
                <a:gd name="connsiteY85" fmla="*/ 4239 h 10000"/>
                <a:gd name="connsiteX86" fmla="*/ 2551 w 10000"/>
                <a:gd name="connsiteY86" fmla="*/ 4165 h 10000"/>
                <a:gd name="connsiteX87" fmla="*/ 2538 w 10000"/>
                <a:gd name="connsiteY87" fmla="*/ 3963 h 10000"/>
                <a:gd name="connsiteX88" fmla="*/ 2739 w 10000"/>
                <a:gd name="connsiteY88" fmla="*/ 3728 h 10000"/>
                <a:gd name="connsiteX89" fmla="*/ 2718 w 10000"/>
                <a:gd name="connsiteY89" fmla="*/ 3685 h 10000"/>
                <a:gd name="connsiteX90" fmla="*/ 3199 w 10000"/>
                <a:gd name="connsiteY90" fmla="*/ 2912 h 10000"/>
                <a:gd name="connsiteX91" fmla="*/ 3460 w 10000"/>
                <a:gd name="connsiteY91" fmla="*/ 3030 h 10000"/>
                <a:gd name="connsiteX92" fmla="*/ 3613 w 10000"/>
                <a:gd name="connsiteY92" fmla="*/ 3080 h 10000"/>
                <a:gd name="connsiteX93" fmla="*/ 3764 w 10000"/>
                <a:gd name="connsiteY93" fmla="*/ 3080 h 10000"/>
                <a:gd name="connsiteX94" fmla="*/ 4002 w 10000"/>
                <a:gd name="connsiteY94" fmla="*/ 3174 h 10000"/>
                <a:gd name="connsiteX95" fmla="*/ 4037 w 10000"/>
                <a:gd name="connsiteY95" fmla="*/ 3113 h 10000"/>
                <a:gd name="connsiteX96" fmla="*/ 4192 w 10000"/>
                <a:gd name="connsiteY96" fmla="*/ 3097 h 10000"/>
                <a:gd name="connsiteX97" fmla="*/ 4323 w 10000"/>
                <a:gd name="connsiteY97" fmla="*/ 2997 h 10000"/>
                <a:gd name="connsiteX98" fmla="*/ 4485 w 10000"/>
                <a:gd name="connsiteY98" fmla="*/ 2920 h 10000"/>
                <a:gd name="connsiteX99" fmla="*/ 4555 w 10000"/>
                <a:gd name="connsiteY99" fmla="*/ 2843 h 10000"/>
                <a:gd name="connsiteX100" fmla="*/ 4804 w 10000"/>
                <a:gd name="connsiteY100" fmla="*/ 2793 h 10000"/>
                <a:gd name="connsiteX101" fmla="*/ 4936 w 10000"/>
                <a:gd name="connsiteY101" fmla="*/ 2800 h 10000"/>
                <a:gd name="connsiteX102" fmla="*/ 5040 w 10000"/>
                <a:gd name="connsiteY102" fmla="*/ 2726 h 10000"/>
                <a:gd name="connsiteX103" fmla="*/ 5122 w 10000"/>
                <a:gd name="connsiteY103" fmla="*/ 2624 h 10000"/>
                <a:gd name="connsiteX104" fmla="*/ 5087 w 10000"/>
                <a:gd name="connsiteY104" fmla="*/ 2608 h 10000"/>
                <a:gd name="connsiteX105" fmla="*/ 5122 w 10000"/>
                <a:gd name="connsiteY105" fmla="*/ 2499 h 10000"/>
                <a:gd name="connsiteX106" fmla="*/ 4982 w 10000"/>
                <a:gd name="connsiteY106" fmla="*/ 2499 h 10000"/>
                <a:gd name="connsiteX107" fmla="*/ 5050 w 10000"/>
                <a:gd name="connsiteY107" fmla="*/ 2407 h 10000"/>
                <a:gd name="connsiteX108" fmla="*/ 5066 w 10000"/>
                <a:gd name="connsiteY108" fmla="*/ 2297 h 10000"/>
                <a:gd name="connsiteX109" fmla="*/ 5122 w 10000"/>
                <a:gd name="connsiteY109" fmla="*/ 2271 h 10000"/>
                <a:gd name="connsiteX110" fmla="*/ 5228 w 10000"/>
                <a:gd name="connsiteY110" fmla="*/ 2163 h 10000"/>
                <a:gd name="connsiteX111" fmla="*/ 5216 w 10000"/>
                <a:gd name="connsiteY111" fmla="*/ 2078 h 10000"/>
                <a:gd name="connsiteX112" fmla="*/ 5304 w 10000"/>
                <a:gd name="connsiteY112" fmla="*/ 1984 h 10000"/>
                <a:gd name="connsiteX113" fmla="*/ 5397 w 10000"/>
                <a:gd name="connsiteY113" fmla="*/ 1927 h 10000"/>
                <a:gd name="connsiteX114" fmla="*/ 5432 w 10000"/>
                <a:gd name="connsiteY114" fmla="*/ 1827 h 10000"/>
                <a:gd name="connsiteX115" fmla="*/ 5420 w 10000"/>
                <a:gd name="connsiteY115" fmla="*/ 1793 h 10000"/>
                <a:gd name="connsiteX116" fmla="*/ 5503 w 10000"/>
                <a:gd name="connsiteY116" fmla="*/ 1725 h 10000"/>
                <a:gd name="connsiteX117" fmla="*/ 5621 w 10000"/>
                <a:gd name="connsiteY117" fmla="*/ 1523 h 10000"/>
                <a:gd name="connsiteX118" fmla="*/ 5656 w 10000"/>
                <a:gd name="connsiteY118" fmla="*/ 1405 h 10000"/>
                <a:gd name="connsiteX119" fmla="*/ 5716 w 10000"/>
                <a:gd name="connsiteY119" fmla="*/ 1413 h 10000"/>
                <a:gd name="connsiteX120" fmla="*/ 5878 w 10000"/>
                <a:gd name="connsiteY120" fmla="*/ 1280 h 10000"/>
                <a:gd name="connsiteX121" fmla="*/ 6067 w 10000"/>
                <a:gd name="connsiteY121" fmla="*/ 1202 h 10000"/>
                <a:gd name="connsiteX122" fmla="*/ 6089 w 10000"/>
                <a:gd name="connsiteY122" fmla="*/ 1111 h 10000"/>
                <a:gd name="connsiteX123" fmla="*/ 6163 w 10000"/>
                <a:gd name="connsiteY123" fmla="*/ 1011 h 10000"/>
                <a:gd name="connsiteX124" fmla="*/ 6139 w 10000"/>
                <a:gd name="connsiteY124" fmla="*/ 933 h 10000"/>
                <a:gd name="connsiteX125" fmla="*/ 6045 w 10000"/>
                <a:gd name="connsiteY125" fmla="*/ 867 h 10000"/>
                <a:gd name="connsiteX126" fmla="*/ 6089 w 10000"/>
                <a:gd name="connsiteY126" fmla="*/ 782 h 10000"/>
                <a:gd name="connsiteX127" fmla="*/ 6089 w 10000"/>
                <a:gd name="connsiteY127" fmla="*/ 680 h 10000"/>
                <a:gd name="connsiteX128" fmla="*/ 5915 w 10000"/>
                <a:gd name="connsiteY128" fmla="*/ 598 h 10000"/>
                <a:gd name="connsiteX129" fmla="*/ 5739 w 10000"/>
                <a:gd name="connsiteY129" fmla="*/ 646 h 10000"/>
                <a:gd name="connsiteX130" fmla="*/ 5656 w 10000"/>
                <a:gd name="connsiteY130" fmla="*/ 646 h 10000"/>
                <a:gd name="connsiteX131" fmla="*/ 5621 w 10000"/>
                <a:gd name="connsiteY131" fmla="*/ 589 h 10000"/>
                <a:gd name="connsiteX132" fmla="*/ 5621 w 10000"/>
                <a:gd name="connsiteY132" fmla="*/ 481 h 10000"/>
                <a:gd name="connsiteX133" fmla="*/ 5845 w 10000"/>
                <a:gd name="connsiteY133" fmla="*/ 368 h 10000"/>
                <a:gd name="connsiteX134" fmla="*/ 5915 w 10000"/>
                <a:gd name="connsiteY134" fmla="*/ 278 h 10000"/>
                <a:gd name="connsiteX135" fmla="*/ 6056 w 10000"/>
                <a:gd name="connsiteY135" fmla="*/ 202 h 10000"/>
                <a:gd name="connsiteX136" fmla="*/ 6186 w 10000"/>
                <a:gd name="connsiteY136" fmla="*/ 60 h 10000"/>
                <a:gd name="connsiteX137" fmla="*/ 6280 w 10000"/>
                <a:gd name="connsiteY137" fmla="*/ 33 h 10000"/>
                <a:gd name="connsiteX138" fmla="*/ 6410 w 10000"/>
                <a:gd name="connsiteY138" fmla="*/ 49 h 10000"/>
                <a:gd name="connsiteX139" fmla="*/ 6683 w 10000"/>
                <a:gd name="connsiteY139" fmla="*/ 0 h 10000"/>
                <a:gd name="connsiteX140" fmla="*/ 6812 w 10000"/>
                <a:gd name="connsiteY140" fmla="*/ 83 h 10000"/>
                <a:gd name="connsiteX141" fmla="*/ 6799 w 10000"/>
                <a:gd name="connsiteY141" fmla="*/ 144 h 10000"/>
                <a:gd name="connsiteX142" fmla="*/ 6861 w 10000"/>
                <a:gd name="connsiteY142" fmla="*/ 170 h 10000"/>
                <a:gd name="connsiteX143" fmla="*/ 6905 w 10000"/>
                <a:gd name="connsiteY143" fmla="*/ 227 h 10000"/>
                <a:gd name="connsiteX144" fmla="*/ 6835 w 10000"/>
                <a:gd name="connsiteY144" fmla="*/ 293 h 10000"/>
                <a:gd name="connsiteX145" fmla="*/ 6741 w 10000"/>
                <a:gd name="connsiteY145" fmla="*/ 447 h 10000"/>
                <a:gd name="connsiteX146" fmla="*/ 6590 w 10000"/>
                <a:gd name="connsiteY146" fmla="*/ 564 h 10000"/>
                <a:gd name="connsiteX147" fmla="*/ 6447 w 10000"/>
                <a:gd name="connsiteY147" fmla="*/ 631 h 10000"/>
                <a:gd name="connsiteX148" fmla="*/ 6555 w 10000"/>
                <a:gd name="connsiteY148" fmla="*/ 657 h 10000"/>
                <a:gd name="connsiteX149" fmla="*/ 6694 w 10000"/>
                <a:gd name="connsiteY149" fmla="*/ 759 h 10000"/>
                <a:gd name="connsiteX150" fmla="*/ 6789 w 10000"/>
                <a:gd name="connsiteY150" fmla="*/ 767 h 10000"/>
                <a:gd name="connsiteX151" fmla="*/ 6835 w 10000"/>
                <a:gd name="connsiteY151" fmla="*/ 875 h 10000"/>
                <a:gd name="connsiteX152" fmla="*/ 6928 w 10000"/>
                <a:gd name="connsiteY152" fmla="*/ 899 h 10000"/>
                <a:gd name="connsiteX153" fmla="*/ 7002 w 10000"/>
                <a:gd name="connsiteY153" fmla="*/ 890 h 10000"/>
                <a:gd name="connsiteX154" fmla="*/ 7143 w 10000"/>
                <a:gd name="connsiteY154" fmla="*/ 725 h 10000"/>
                <a:gd name="connsiteX155" fmla="*/ 7273 w 10000"/>
                <a:gd name="connsiteY155" fmla="*/ 742 h 10000"/>
                <a:gd name="connsiteX156" fmla="*/ 7294 w 10000"/>
                <a:gd name="connsiteY156" fmla="*/ 790 h 10000"/>
                <a:gd name="connsiteX157" fmla="*/ 7389 w 10000"/>
                <a:gd name="connsiteY157" fmla="*/ 850 h 10000"/>
                <a:gd name="connsiteX158" fmla="*/ 7389 w 10000"/>
                <a:gd name="connsiteY158" fmla="*/ 890 h 10000"/>
                <a:gd name="connsiteX159" fmla="*/ 7472 w 10000"/>
                <a:gd name="connsiteY159" fmla="*/ 917 h 10000"/>
                <a:gd name="connsiteX160" fmla="*/ 7590 w 10000"/>
                <a:gd name="connsiteY160" fmla="*/ 917 h 10000"/>
                <a:gd name="connsiteX161" fmla="*/ 7603 w 10000"/>
                <a:gd name="connsiteY161" fmla="*/ 993 h 10000"/>
                <a:gd name="connsiteX162" fmla="*/ 7499 w 10000"/>
                <a:gd name="connsiteY162" fmla="*/ 1028 h 10000"/>
                <a:gd name="connsiteX163" fmla="*/ 7590 w 10000"/>
                <a:gd name="connsiteY163" fmla="*/ 1356 h 10000"/>
                <a:gd name="connsiteX164" fmla="*/ 7687 w 10000"/>
                <a:gd name="connsiteY164" fmla="*/ 1505 h 10000"/>
                <a:gd name="connsiteX165" fmla="*/ 7661 w 10000"/>
                <a:gd name="connsiteY165" fmla="*/ 1575 h 10000"/>
                <a:gd name="connsiteX166" fmla="*/ 7744 w 10000"/>
                <a:gd name="connsiteY166" fmla="*/ 1649 h 10000"/>
                <a:gd name="connsiteX167" fmla="*/ 7758 w 10000"/>
                <a:gd name="connsiteY167" fmla="*/ 1700 h 10000"/>
                <a:gd name="connsiteX168" fmla="*/ 7980 w 10000"/>
                <a:gd name="connsiteY168" fmla="*/ 1757 h 10000"/>
                <a:gd name="connsiteX169" fmla="*/ 8254 w 10000"/>
                <a:gd name="connsiteY169" fmla="*/ 1708 h 10000"/>
                <a:gd name="connsiteX170" fmla="*/ 8286 w 10000"/>
                <a:gd name="connsiteY170" fmla="*/ 1641 h 10000"/>
                <a:gd name="connsiteX171" fmla="*/ 8381 w 10000"/>
                <a:gd name="connsiteY171" fmla="*/ 1665 h 10000"/>
                <a:gd name="connsiteX172" fmla="*/ 8441 w 10000"/>
                <a:gd name="connsiteY172" fmla="*/ 1725 h 10000"/>
                <a:gd name="connsiteX173" fmla="*/ 8586 w 10000"/>
                <a:gd name="connsiteY173" fmla="*/ 1683 h 10000"/>
                <a:gd name="connsiteX174" fmla="*/ 8667 w 10000"/>
                <a:gd name="connsiteY174" fmla="*/ 1683 h 10000"/>
                <a:gd name="connsiteX175" fmla="*/ 8785 w 10000"/>
                <a:gd name="connsiteY175" fmla="*/ 1749 h 10000"/>
                <a:gd name="connsiteX176" fmla="*/ 8853 w 10000"/>
                <a:gd name="connsiteY176" fmla="*/ 1657 h 10000"/>
                <a:gd name="connsiteX177" fmla="*/ 8996 w 10000"/>
                <a:gd name="connsiteY177" fmla="*/ 1700 h 10000"/>
                <a:gd name="connsiteX178" fmla="*/ 9070 w 10000"/>
                <a:gd name="connsiteY178" fmla="*/ 1649 h 10000"/>
                <a:gd name="connsiteX179" fmla="*/ 9126 w 10000"/>
                <a:gd name="connsiteY179" fmla="*/ 1657 h 10000"/>
                <a:gd name="connsiteX180" fmla="*/ 9184 w 10000"/>
                <a:gd name="connsiteY180" fmla="*/ 1609 h 10000"/>
                <a:gd name="connsiteX181" fmla="*/ 9174 w 10000"/>
                <a:gd name="connsiteY181" fmla="*/ 1557 h 10000"/>
                <a:gd name="connsiteX182" fmla="*/ 9257 w 10000"/>
                <a:gd name="connsiteY182" fmla="*/ 1531 h 10000"/>
                <a:gd name="connsiteX183" fmla="*/ 9315 w 10000"/>
                <a:gd name="connsiteY183" fmla="*/ 1447 h 10000"/>
                <a:gd name="connsiteX184" fmla="*/ 9484 w 10000"/>
                <a:gd name="connsiteY184" fmla="*/ 1456 h 10000"/>
                <a:gd name="connsiteX185" fmla="*/ 9729 w 10000"/>
                <a:gd name="connsiteY185" fmla="*/ 1700 h 10000"/>
                <a:gd name="connsiteX186" fmla="*/ 9775 w 10000"/>
                <a:gd name="connsiteY186" fmla="*/ 1784 h 10000"/>
                <a:gd name="connsiteX187" fmla="*/ 9942 w 10000"/>
                <a:gd name="connsiteY187" fmla="*/ 1894 h 10000"/>
                <a:gd name="connsiteX188" fmla="*/ 10000 w 10000"/>
                <a:gd name="connsiteY188" fmla="*/ 1994 h 10000"/>
                <a:gd name="connsiteX189" fmla="*/ 9870 w 10000"/>
                <a:gd name="connsiteY189" fmla="*/ 2130 h 10000"/>
                <a:gd name="connsiteX190" fmla="*/ 9775 w 10000"/>
                <a:gd name="connsiteY190" fmla="*/ 2180 h 10000"/>
                <a:gd name="connsiteX191" fmla="*/ 9824 w 10000"/>
                <a:gd name="connsiteY191" fmla="*/ 2323 h 10000"/>
                <a:gd name="connsiteX192" fmla="*/ 9679 w 10000"/>
                <a:gd name="connsiteY192" fmla="*/ 2433 h 10000"/>
                <a:gd name="connsiteX193" fmla="*/ 9598 w 10000"/>
                <a:gd name="connsiteY193" fmla="*/ 2458 h 10000"/>
                <a:gd name="connsiteX194" fmla="*/ 9598 w 10000"/>
                <a:gd name="connsiteY194" fmla="*/ 2533 h 10000"/>
                <a:gd name="connsiteX195" fmla="*/ 9493 w 10000"/>
                <a:gd name="connsiteY195" fmla="*/ 2677 h 10000"/>
                <a:gd name="connsiteX196" fmla="*/ 9422 w 10000"/>
                <a:gd name="connsiteY196" fmla="*/ 2685 h 10000"/>
                <a:gd name="connsiteX197" fmla="*/ 9435 w 10000"/>
                <a:gd name="connsiteY197" fmla="*/ 2785 h 10000"/>
                <a:gd name="connsiteX198" fmla="*/ 9371 w 10000"/>
                <a:gd name="connsiteY198" fmla="*/ 2860 h 10000"/>
                <a:gd name="connsiteX199" fmla="*/ 9389 w 10000"/>
                <a:gd name="connsiteY199" fmla="*/ 3198 h 10000"/>
                <a:gd name="connsiteX200" fmla="*/ 9422 w 10000"/>
                <a:gd name="connsiteY200" fmla="*/ 3223 h 10000"/>
                <a:gd name="connsiteX201" fmla="*/ 9410 w 10000"/>
                <a:gd name="connsiteY201" fmla="*/ 3333 h 10000"/>
                <a:gd name="connsiteX202" fmla="*/ 9389 w 10000"/>
                <a:gd name="connsiteY202" fmla="*/ 3433 h 10000"/>
                <a:gd name="connsiteX203" fmla="*/ 9304 w 10000"/>
                <a:gd name="connsiteY203" fmla="*/ 3483 h 10000"/>
                <a:gd name="connsiteX204" fmla="*/ 9151 w 10000"/>
                <a:gd name="connsiteY204" fmla="*/ 3442 h 10000"/>
                <a:gd name="connsiteX205" fmla="*/ 9081 w 10000"/>
                <a:gd name="connsiteY205" fmla="*/ 3501 h 10000"/>
                <a:gd name="connsiteX206" fmla="*/ 9091 w 10000"/>
                <a:gd name="connsiteY206" fmla="*/ 3551 h 10000"/>
                <a:gd name="connsiteX207" fmla="*/ 9042 w 10000"/>
                <a:gd name="connsiteY207" fmla="*/ 3651 h 10000"/>
                <a:gd name="connsiteX208" fmla="*/ 8961 w 10000"/>
                <a:gd name="connsiteY208" fmla="*/ 3720 h 10000"/>
                <a:gd name="connsiteX209" fmla="*/ 8938 w 10000"/>
                <a:gd name="connsiteY209" fmla="*/ 3838 h 10000"/>
                <a:gd name="connsiteX210" fmla="*/ 8880 w 10000"/>
                <a:gd name="connsiteY210" fmla="*/ 3939 h 10000"/>
                <a:gd name="connsiteX211" fmla="*/ 8890 w 10000"/>
                <a:gd name="connsiteY211" fmla="*/ 4006 h 10000"/>
                <a:gd name="connsiteX212" fmla="*/ 8867 w 10000"/>
                <a:gd name="connsiteY212" fmla="*/ 4074 h 10000"/>
                <a:gd name="connsiteX213" fmla="*/ 8913 w 10000"/>
                <a:gd name="connsiteY213" fmla="*/ 4132 h 10000"/>
                <a:gd name="connsiteX214" fmla="*/ 8843 w 10000"/>
                <a:gd name="connsiteY214" fmla="*/ 4224 h 10000"/>
                <a:gd name="connsiteX215" fmla="*/ 8726 w 10000"/>
                <a:gd name="connsiteY215" fmla="*/ 4082 h 10000"/>
                <a:gd name="connsiteX216" fmla="*/ 8726 w 10000"/>
                <a:gd name="connsiteY216" fmla="*/ 3972 h 10000"/>
                <a:gd name="connsiteX217" fmla="*/ 8691 w 10000"/>
                <a:gd name="connsiteY217" fmla="*/ 3955 h 10000"/>
                <a:gd name="connsiteX218" fmla="*/ 8547 w 10000"/>
                <a:gd name="connsiteY218" fmla="*/ 4030 h 10000"/>
                <a:gd name="connsiteX219" fmla="*/ 8323 w 10000"/>
                <a:gd name="connsiteY219" fmla="*/ 4207 h 10000"/>
                <a:gd name="connsiteX220" fmla="*/ 8193 w 10000"/>
                <a:gd name="connsiteY220" fmla="*/ 4334 h 10000"/>
                <a:gd name="connsiteX221" fmla="*/ 7992 w 10000"/>
                <a:gd name="connsiteY221" fmla="*/ 4401 h 10000"/>
                <a:gd name="connsiteX222" fmla="*/ 7920 w 10000"/>
                <a:gd name="connsiteY222" fmla="*/ 4501 h 10000"/>
                <a:gd name="connsiteX223" fmla="*/ 7863 w 10000"/>
                <a:gd name="connsiteY223" fmla="*/ 4535 h 10000"/>
                <a:gd name="connsiteX224" fmla="*/ 7638 w 10000"/>
                <a:gd name="connsiteY224" fmla="*/ 4627 h 10000"/>
                <a:gd name="connsiteX225" fmla="*/ 7449 w 10000"/>
                <a:gd name="connsiteY225" fmla="*/ 4737 h 10000"/>
                <a:gd name="connsiteX226" fmla="*/ 7404 w 10000"/>
                <a:gd name="connsiteY226" fmla="*/ 4823 h 10000"/>
                <a:gd name="connsiteX227" fmla="*/ 7330 w 10000"/>
                <a:gd name="connsiteY227" fmla="*/ 4863 h 10000"/>
                <a:gd name="connsiteX228" fmla="*/ 7426 w 10000"/>
                <a:gd name="connsiteY228" fmla="*/ 4972 h 10000"/>
                <a:gd name="connsiteX229" fmla="*/ 7520 w 10000"/>
                <a:gd name="connsiteY229" fmla="*/ 5056 h 10000"/>
                <a:gd name="connsiteX230" fmla="*/ 7650 w 10000"/>
                <a:gd name="connsiteY230" fmla="*/ 5091 h 10000"/>
                <a:gd name="connsiteX231" fmla="*/ 7603 w 10000"/>
                <a:gd name="connsiteY231" fmla="*/ 5150 h 10000"/>
                <a:gd name="connsiteX232" fmla="*/ 7696 w 10000"/>
                <a:gd name="connsiteY232" fmla="*/ 5167 h 10000"/>
                <a:gd name="connsiteX233" fmla="*/ 7696 w 10000"/>
                <a:gd name="connsiteY233" fmla="*/ 5267 h 10000"/>
                <a:gd name="connsiteX234" fmla="*/ 7768 w 10000"/>
                <a:gd name="connsiteY234" fmla="*/ 5343 h 10000"/>
                <a:gd name="connsiteX235" fmla="*/ 7884 w 10000"/>
                <a:gd name="connsiteY235" fmla="*/ 5327 h 10000"/>
                <a:gd name="connsiteX236" fmla="*/ 7934 w 10000"/>
                <a:gd name="connsiteY236" fmla="*/ 5243 h 10000"/>
                <a:gd name="connsiteX237" fmla="*/ 8027 w 10000"/>
                <a:gd name="connsiteY237" fmla="*/ 5234 h 10000"/>
                <a:gd name="connsiteX238" fmla="*/ 8038 w 10000"/>
                <a:gd name="connsiteY238" fmla="*/ 5167 h 10000"/>
                <a:gd name="connsiteX239" fmla="*/ 8159 w 10000"/>
                <a:gd name="connsiteY239" fmla="*/ 5167 h 10000"/>
                <a:gd name="connsiteX240" fmla="*/ 8110 w 10000"/>
                <a:gd name="connsiteY240" fmla="*/ 5251 h 10000"/>
                <a:gd name="connsiteX241" fmla="*/ 8226 w 10000"/>
                <a:gd name="connsiteY241" fmla="*/ 5292 h 10000"/>
                <a:gd name="connsiteX242" fmla="*/ 8205 w 10000"/>
                <a:gd name="connsiteY242" fmla="*/ 5368 h 10000"/>
                <a:gd name="connsiteX243" fmla="*/ 8027 w 10000"/>
                <a:gd name="connsiteY243" fmla="*/ 5377 h 10000"/>
                <a:gd name="connsiteX244" fmla="*/ 7899 w 10000"/>
                <a:gd name="connsiteY244" fmla="*/ 5427 h 10000"/>
                <a:gd name="connsiteX245" fmla="*/ 7782 w 10000"/>
                <a:gd name="connsiteY245" fmla="*/ 5454 h 10000"/>
                <a:gd name="connsiteX246" fmla="*/ 7782 w 10000"/>
                <a:gd name="connsiteY246" fmla="*/ 5571 h 10000"/>
                <a:gd name="connsiteX247" fmla="*/ 7899 w 10000"/>
                <a:gd name="connsiteY247" fmla="*/ 5698 h 10000"/>
                <a:gd name="connsiteX248" fmla="*/ 7803 w 10000"/>
                <a:gd name="connsiteY248" fmla="*/ 5815 h 10000"/>
                <a:gd name="connsiteX249" fmla="*/ 7613 w 10000"/>
                <a:gd name="connsiteY249" fmla="*/ 5830 h 10000"/>
                <a:gd name="connsiteX250" fmla="*/ 7638 w 10000"/>
                <a:gd name="connsiteY250" fmla="*/ 5965 h 10000"/>
                <a:gd name="connsiteX251" fmla="*/ 7627 w 10000"/>
                <a:gd name="connsiteY251" fmla="*/ 6051 h 10000"/>
                <a:gd name="connsiteX252" fmla="*/ 7567 w 10000"/>
                <a:gd name="connsiteY252" fmla="*/ 6092 h 10000"/>
                <a:gd name="connsiteX253" fmla="*/ 7449 w 10000"/>
                <a:gd name="connsiteY253" fmla="*/ 6058 h 10000"/>
                <a:gd name="connsiteX254" fmla="*/ 7345 w 10000"/>
                <a:gd name="connsiteY254" fmla="*/ 5949 h 10000"/>
                <a:gd name="connsiteX255" fmla="*/ 7226 w 10000"/>
                <a:gd name="connsiteY255" fmla="*/ 6034 h 10000"/>
                <a:gd name="connsiteX256" fmla="*/ 7108 w 10000"/>
                <a:gd name="connsiteY256" fmla="*/ 5975 h 10000"/>
                <a:gd name="connsiteX257" fmla="*/ 7095 w 10000"/>
                <a:gd name="connsiteY257" fmla="*/ 5942 h 10000"/>
                <a:gd name="connsiteX258" fmla="*/ 6928 w 10000"/>
                <a:gd name="connsiteY258" fmla="*/ 5865 h 10000"/>
                <a:gd name="connsiteX259" fmla="*/ 6882 w 10000"/>
                <a:gd name="connsiteY259" fmla="*/ 5882 h 10000"/>
                <a:gd name="connsiteX260" fmla="*/ 6905 w 10000"/>
                <a:gd name="connsiteY260" fmla="*/ 5975 h 10000"/>
                <a:gd name="connsiteX261" fmla="*/ 6812 w 10000"/>
                <a:gd name="connsiteY261" fmla="*/ 6092 h 10000"/>
                <a:gd name="connsiteX262" fmla="*/ 6882 w 10000"/>
                <a:gd name="connsiteY262" fmla="*/ 6118 h 10000"/>
                <a:gd name="connsiteX263" fmla="*/ 7014 w 10000"/>
                <a:gd name="connsiteY263" fmla="*/ 6100 h 10000"/>
                <a:gd name="connsiteX264" fmla="*/ 7037 w 10000"/>
                <a:gd name="connsiteY264" fmla="*/ 6142 h 10000"/>
                <a:gd name="connsiteX265" fmla="*/ 7014 w 10000"/>
                <a:gd name="connsiteY265" fmla="*/ 6194 h 10000"/>
                <a:gd name="connsiteX266" fmla="*/ 7060 w 10000"/>
                <a:gd name="connsiteY266" fmla="*/ 6260 h 10000"/>
                <a:gd name="connsiteX267" fmla="*/ 7166 w 10000"/>
                <a:gd name="connsiteY267" fmla="*/ 6304 h 10000"/>
                <a:gd name="connsiteX268" fmla="*/ 7143 w 10000"/>
                <a:gd name="connsiteY268" fmla="*/ 6405 h 10000"/>
                <a:gd name="connsiteX269" fmla="*/ 7213 w 10000"/>
                <a:gd name="connsiteY269" fmla="*/ 6455 h 10000"/>
                <a:gd name="connsiteX270" fmla="*/ 7129 w 10000"/>
                <a:gd name="connsiteY270" fmla="*/ 6505 h 10000"/>
                <a:gd name="connsiteX271" fmla="*/ 7108 w 10000"/>
                <a:gd name="connsiteY271" fmla="*/ 6689 h 10000"/>
                <a:gd name="connsiteX272" fmla="*/ 7060 w 10000"/>
                <a:gd name="connsiteY272" fmla="*/ 6697 h 10000"/>
                <a:gd name="connsiteX273" fmla="*/ 7118 w 10000"/>
                <a:gd name="connsiteY273" fmla="*/ 6781 h 10000"/>
                <a:gd name="connsiteX274" fmla="*/ 7129 w 10000"/>
                <a:gd name="connsiteY274" fmla="*/ 6924 h 10000"/>
                <a:gd name="connsiteX275" fmla="*/ 7189 w 10000"/>
                <a:gd name="connsiteY275" fmla="*/ 6958 h 10000"/>
                <a:gd name="connsiteX276" fmla="*/ 7203 w 10000"/>
                <a:gd name="connsiteY276" fmla="*/ 7002 h 10000"/>
                <a:gd name="connsiteX277" fmla="*/ 7249 w 10000"/>
                <a:gd name="connsiteY277" fmla="*/ 7010 h 10000"/>
                <a:gd name="connsiteX278" fmla="*/ 7257 w 10000"/>
                <a:gd name="connsiteY278" fmla="*/ 7093 h 10000"/>
                <a:gd name="connsiteX279" fmla="*/ 7236 w 10000"/>
                <a:gd name="connsiteY279" fmla="*/ 7153 h 10000"/>
                <a:gd name="connsiteX280" fmla="*/ 7358 w 10000"/>
                <a:gd name="connsiteY280" fmla="*/ 7187 h 10000"/>
                <a:gd name="connsiteX281" fmla="*/ 7532 w 10000"/>
                <a:gd name="connsiteY281" fmla="*/ 7117 h 10000"/>
                <a:gd name="connsiteX282" fmla="*/ 7791 w 10000"/>
                <a:gd name="connsiteY282" fmla="*/ 6984 h 10000"/>
                <a:gd name="connsiteX283" fmla="*/ 7863 w 10000"/>
                <a:gd name="connsiteY283" fmla="*/ 6984 h 10000"/>
                <a:gd name="connsiteX284" fmla="*/ 7863 w 10000"/>
                <a:gd name="connsiteY284" fmla="*/ 7085 h 10000"/>
                <a:gd name="connsiteX285" fmla="*/ 7911 w 10000"/>
                <a:gd name="connsiteY285" fmla="*/ 7101 h 10000"/>
                <a:gd name="connsiteX286" fmla="*/ 7992 w 10000"/>
                <a:gd name="connsiteY286" fmla="*/ 7220 h 10000"/>
                <a:gd name="connsiteX287" fmla="*/ 8050 w 10000"/>
                <a:gd name="connsiteY287" fmla="*/ 7229 h 10000"/>
                <a:gd name="connsiteX288" fmla="*/ 8015 w 10000"/>
                <a:gd name="connsiteY288" fmla="*/ 7296 h 10000"/>
                <a:gd name="connsiteX289" fmla="*/ 8110 w 10000"/>
                <a:gd name="connsiteY289" fmla="*/ 7447 h 10000"/>
                <a:gd name="connsiteX290" fmla="*/ 8110 w 10000"/>
                <a:gd name="connsiteY290" fmla="*/ 7522 h 10000"/>
                <a:gd name="connsiteX291" fmla="*/ 8159 w 10000"/>
                <a:gd name="connsiteY291" fmla="*/ 7608 h 10000"/>
                <a:gd name="connsiteX292" fmla="*/ 8085 w 10000"/>
                <a:gd name="connsiteY292" fmla="*/ 7674 h 10000"/>
                <a:gd name="connsiteX293" fmla="*/ 8004 w 10000"/>
                <a:gd name="connsiteY293" fmla="*/ 7666 h 10000"/>
                <a:gd name="connsiteX294" fmla="*/ 8004 w 10000"/>
                <a:gd name="connsiteY294" fmla="*/ 7709 h 10000"/>
                <a:gd name="connsiteX295" fmla="*/ 8085 w 10000"/>
                <a:gd name="connsiteY295" fmla="*/ 7758 h 10000"/>
                <a:gd name="connsiteX296" fmla="*/ 8122 w 10000"/>
                <a:gd name="connsiteY296" fmla="*/ 7725 h 10000"/>
                <a:gd name="connsiteX297" fmla="*/ 8193 w 10000"/>
                <a:gd name="connsiteY297" fmla="*/ 7800 h 10000"/>
                <a:gd name="connsiteX298" fmla="*/ 8277 w 10000"/>
                <a:gd name="connsiteY298" fmla="*/ 7800 h 10000"/>
                <a:gd name="connsiteX299" fmla="*/ 8226 w 10000"/>
                <a:gd name="connsiteY299" fmla="*/ 8012 h 10000"/>
                <a:gd name="connsiteX300" fmla="*/ 8193 w 10000"/>
                <a:gd name="connsiteY300" fmla="*/ 8054 h 10000"/>
                <a:gd name="connsiteX301" fmla="*/ 8085 w 10000"/>
                <a:gd name="connsiteY301" fmla="*/ 8037 h 10000"/>
                <a:gd name="connsiteX302" fmla="*/ 7957 w 10000"/>
                <a:gd name="connsiteY302" fmla="*/ 8062 h 10000"/>
                <a:gd name="connsiteX303" fmla="*/ 7911 w 10000"/>
                <a:gd name="connsiteY303" fmla="*/ 8112 h 10000"/>
                <a:gd name="connsiteX304" fmla="*/ 7899 w 10000"/>
                <a:gd name="connsiteY304" fmla="*/ 8163 h 10000"/>
                <a:gd name="connsiteX305" fmla="*/ 7818 w 10000"/>
                <a:gd name="connsiteY305" fmla="*/ 8220 h 10000"/>
                <a:gd name="connsiteX306" fmla="*/ 7687 w 10000"/>
                <a:gd name="connsiteY306" fmla="*/ 8230 h 10000"/>
                <a:gd name="connsiteX307" fmla="*/ 7661 w 10000"/>
                <a:gd name="connsiteY307" fmla="*/ 8255 h 10000"/>
                <a:gd name="connsiteX308" fmla="*/ 7578 w 10000"/>
                <a:gd name="connsiteY308" fmla="*/ 8212 h 10000"/>
                <a:gd name="connsiteX309" fmla="*/ 7499 w 10000"/>
                <a:gd name="connsiteY309" fmla="*/ 8220 h 10000"/>
                <a:gd name="connsiteX310" fmla="*/ 7449 w 10000"/>
                <a:gd name="connsiteY310" fmla="*/ 8188 h 10000"/>
                <a:gd name="connsiteX311" fmla="*/ 7345 w 10000"/>
                <a:gd name="connsiteY311" fmla="*/ 8171 h 10000"/>
                <a:gd name="connsiteX312" fmla="*/ 7368 w 10000"/>
                <a:gd name="connsiteY312" fmla="*/ 8230 h 10000"/>
                <a:gd name="connsiteX313" fmla="*/ 7319 w 10000"/>
                <a:gd name="connsiteY313" fmla="*/ 8289 h 10000"/>
                <a:gd name="connsiteX314" fmla="*/ 7143 w 10000"/>
                <a:gd name="connsiteY314" fmla="*/ 8281 h 10000"/>
                <a:gd name="connsiteX315" fmla="*/ 7085 w 10000"/>
                <a:gd name="connsiteY315" fmla="*/ 8255 h 10000"/>
                <a:gd name="connsiteX316" fmla="*/ 6990 w 10000"/>
                <a:gd name="connsiteY316" fmla="*/ 8281 h 10000"/>
                <a:gd name="connsiteX317" fmla="*/ 6977 w 10000"/>
                <a:gd name="connsiteY317" fmla="*/ 8364 h 10000"/>
                <a:gd name="connsiteX318" fmla="*/ 6799 w 10000"/>
                <a:gd name="connsiteY318" fmla="*/ 8458 h 10000"/>
                <a:gd name="connsiteX319" fmla="*/ 6741 w 10000"/>
                <a:gd name="connsiteY319" fmla="*/ 8407 h 10000"/>
                <a:gd name="connsiteX320" fmla="*/ 6613 w 10000"/>
                <a:gd name="connsiteY320" fmla="*/ 8431 h 10000"/>
                <a:gd name="connsiteX321" fmla="*/ 6530 w 10000"/>
                <a:gd name="connsiteY321" fmla="*/ 8458 h 10000"/>
                <a:gd name="connsiteX322" fmla="*/ 6518 w 10000"/>
                <a:gd name="connsiteY322" fmla="*/ 8498 h 10000"/>
                <a:gd name="connsiteX323" fmla="*/ 6336 w 10000"/>
                <a:gd name="connsiteY323" fmla="*/ 8591 h 10000"/>
                <a:gd name="connsiteX324" fmla="*/ 6236 w 10000"/>
                <a:gd name="connsiteY324" fmla="*/ 8574 h 10000"/>
                <a:gd name="connsiteX325" fmla="*/ 6128 w 10000"/>
                <a:gd name="connsiteY325" fmla="*/ 8607 h 10000"/>
                <a:gd name="connsiteX326" fmla="*/ 6045 w 10000"/>
                <a:gd name="connsiteY326" fmla="*/ 8660 h 10000"/>
                <a:gd name="connsiteX327" fmla="*/ 5927 w 10000"/>
                <a:gd name="connsiteY327" fmla="*/ 8693 h 10000"/>
                <a:gd name="connsiteX328" fmla="*/ 5936 w 10000"/>
                <a:gd name="connsiteY328" fmla="*/ 8742 h 10000"/>
                <a:gd name="connsiteX329" fmla="*/ 5834 w 10000"/>
                <a:gd name="connsiteY329" fmla="*/ 8776 h 10000"/>
                <a:gd name="connsiteX330" fmla="*/ 5677 w 10000"/>
                <a:gd name="connsiteY330" fmla="*/ 8920 h 10000"/>
                <a:gd name="connsiteX331" fmla="*/ 5656 w 10000"/>
                <a:gd name="connsiteY331" fmla="*/ 8980 h 10000"/>
                <a:gd name="connsiteX332" fmla="*/ 5607 w 10000"/>
                <a:gd name="connsiteY332" fmla="*/ 8962 h 10000"/>
                <a:gd name="connsiteX333" fmla="*/ 5631 w 10000"/>
                <a:gd name="connsiteY333" fmla="*/ 8920 h 10000"/>
                <a:gd name="connsiteX334" fmla="*/ 5478 w 10000"/>
                <a:gd name="connsiteY334" fmla="*/ 8702 h 10000"/>
                <a:gd name="connsiteX335" fmla="*/ 5478 w 10000"/>
                <a:gd name="connsiteY335" fmla="*/ 8616 h 10000"/>
                <a:gd name="connsiteX336" fmla="*/ 5410 w 10000"/>
                <a:gd name="connsiteY336" fmla="*/ 8616 h 10000"/>
                <a:gd name="connsiteX337" fmla="*/ 5191 w 10000"/>
                <a:gd name="connsiteY337" fmla="*/ 8533 h 10000"/>
                <a:gd name="connsiteX338" fmla="*/ 5066 w 10000"/>
                <a:gd name="connsiteY338" fmla="*/ 8574 h 10000"/>
                <a:gd name="connsiteX339" fmla="*/ 5029 w 10000"/>
                <a:gd name="connsiteY339" fmla="*/ 8625 h 10000"/>
                <a:gd name="connsiteX340" fmla="*/ 5122 w 10000"/>
                <a:gd name="connsiteY340" fmla="*/ 8684 h 10000"/>
                <a:gd name="connsiteX341" fmla="*/ 5145 w 10000"/>
                <a:gd name="connsiteY341" fmla="*/ 8734 h 10000"/>
                <a:gd name="connsiteX342" fmla="*/ 5087 w 10000"/>
                <a:gd name="connsiteY342" fmla="*/ 8785 h 10000"/>
                <a:gd name="connsiteX343" fmla="*/ 5100 w 10000"/>
                <a:gd name="connsiteY343" fmla="*/ 8826 h 10000"/>
                <a:gd name="connsiteX344" fmla="*/ 5077 w 10000"/>
                <a:gd name="connsiteY344" fmla="*/ 8912 h 10000"/>
                <a:gd name="connsiteX345" fmla="*/ 5087 w 10000"/>
                <a:gd name="connsiteY345" fmla="*/ 8996 h 10000"/>
                <a:gd name="connsiteX346" fmla="*/ 5159 w 10000"/>
                <a:gd name="connsiteY346" fmla="*/ 9130 h 10000"/>
                <a:gd name="connsiteX347" fmla="*/ 5087 w 10000"/>
                <a:gd name="connsiteY347" fmla="*/ 9179 h 10000"/>
                <a:gd name="connsiteX348" fmla="*/ 5100 w 10000"/>
                <a:gd name="connsiteY348" fmla="*/ 9224 h 10000"/>
                <a:gd name="connsiteX349" fmla="*/ 5040 w 10000"/>
                <a:gd name="connsiteY349" fmla="*/ 9240 h 10000"/>
                <a:gd name="connsiteX350" fmla="*/ 5006 w 10000"/>
                <a:gd name="connsiteY350" fmla="*/ 9265 h 10000"/>
                <a:gd name="connsiteX351" fmla="*/ 4779 w 10000"/>
                <a:gd name="connsiteY351" fmla="*/ 9248 h 10000"/>
                <a:gd name="connsiteX352" fmla="*/ 4745 w 10000"/>
                <a:gd name="connsiteY352" fmla="*/ 9197 h 10000"/>
                <a:gd name="connsiteX353" fmla="*/ 4673 w 10000"/>
                <a:gd name="connsiteY353" fmla="*/ 9232 h 10000"/>
                <a:gd name="connsiteX354" fmla="*/ 4522 w 10000"/>
                <a:gd name="connsiteY354" fmla="*/ 9214 h 10000"/>
                <a:gd name="connsiteX355" fmla="*/ 4416 w 10000"/>
                <a:gd name="connsiteY355" fmla="*/ 9240 h 10000"/>
                <a:gd name="connsiteX356" fmla="*/ 4354 w 10000"/>
                <a:gd name="connsiteY356" fmla="*/ 9062 h 10000"/>
                <a:gd name="connsiteX357" fmla="*/ 4295 w 10000"/>
                <a:gd name="connsiteY357" fmla="*/ 9055 h 10000"/>
                <a:gd name="connsiteX358" fmla="*/ 4224 w 10000"/>
                <a:gd name="connsiteY358" fmla="*/ 8945 h 10000"/>
                <a:gd name="connsiteX359" fmla="*/ 4263 w 10000"/>
                <a:gd name="connsiteY359" fmla="*/ 8895 h 10000"/>
                <a:gd name="connsiteX360" fmla="*/ 4344 w 10000"/>
                <a:gd name="connsiteY360" fmla="*/ 8920 h 10000"/>
                <a:gd name="connsiteX361" fmla="*/ 4381 w 10000"/>
                <a:gd name="connsiteY361" fmla="*/ 8860 h 10000"/>
                <a:gd name="connsiteX362" fmla="*/ 4323 w 10000"/>
                <a:gd name="connsiteY362" fmla="*/ 8818 h 10000"/>
                <a:gd name="connsiteX363" fmla="*/ 4354 w 10000"/>
                <a:gd name="connsiteY363" fmla="*/ 8776 h 10000"/>
                <a:gd name="connsiteX364" fmla="*/ 4203 w 10000"/>
                <a:gd name="connsiteY364" fmla="*/ 8693 h 10000"/>
                <a:gd name="connsiteX365" fmla="*/ 4213 w 10000"/>
                <a:gd name="connsiteY365" fmla="*/ 8650 h 10000"/>
                <a:gd name="connsiteX366" fmla="*/ 4120 w 10000"/>
                <a:gd name="connsiteY366" fmla="*/ 8607 h 10000"/>
                <a:gd name="connsiteX367" fmla="*/ 4178 w 10000"/>
                <a:gd name="connsiteY367" fmla="*/ 8559 h 10000"/>
                <a:gd name="connsiteX368" fmla="*/ 4154 w 10000"/>
                <a:gd name="connsiteY368" fmla="*/ 8498 h 10000"/>
                <a:gd name="connsiteX369" fmla="*/ 4048 w 10000"/>
                <a:gd name="connsiteY369" fmla="*/ 8407 h 10000"/>
                <a:gd name="connsiteX370" fmla="*/ 3979 w 10000"/>
                <a:gd name="connsiteY370" fmla="*/ 8329 h 10000"/>
                <a:gd name="connsiteX371" fmla="*/ 3837 w 10000"/>
                <a:gd name="connsiteY371" fmla="*/ 8364 h 10000"/>
                <a:gd name="connsiteX372" fmla="*/ 3756 w 10000"/>
                <a:gd name="connsiteY372" fmla="*/ 8356 h 10000"/>
                <a:gd name="connsiteX373" fmla="*/ 3708 w 10000"/>
                <a:gd name="connsiteY373" fmla="*/ 8431 h 10000"/>
                <a:gd name="connsiteX374" fmla="*/ 3544 w 10000"/>
                <a:gd name="connsiteY374" fmla="*/ 8440 h 10000"/>
                <a:gd name="connsiteX375" fmla="*/ 3482 w 10000"/>
                <a:gd name="connsiteY375" fmla="*/ 8431 h 10000"/>
                <a:gd name="connsiteX376" fmla="*/ 3561 w 10000"/>
                <a:gd name="connsiteY376" fmla="*/ 7986 h 10000"/>
                <a:gd name="connsiteX377" fmla="*/ 3573 w 10000"/>
                <a:gd name="connsiteY377"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3731 w 10000"/>
                <a:gd name="connsiteY51" fmla="*/ 5487 h 10000"/>
                <a:gd name="connsiteX52" fmla="*/ 4555 w 10000"/>
                <a:gd name="connsiteY52" fmla="*/ 5360 h 10000"/>
                <a:gd name="connsiteX53" fmla="*/ 4438 w 10000"/>
                <a:gd name="connsiteY53" fmla="*/ 5883 h 10000"/>
                <a:gd name="connsiteX54" fmla="*/ 3897 w 10000"/>
                <a:gd name="connsiteY54" fmla="*/ 5893 h 10000"/>
                <a:gd name="connsiteX55" fmla="*/ 2294 w 10000"/>
                <a:gd name="connsiteY55" fmla="*/ 7765 h 10000"/>
                <a:gd name="connsiteX56" fmla="*/ 3573 w 10000"/>
                <a:gd name="connsiteY56" fmla="*/ 7978 h 10000"/>
                <a:gd name="connsiteX57" fmla="*/ 5536 w 10000"/>
                <a:gd name="connsiteY57" fmla="*/ 5351 h 10000"/>
                <a:gd name="connsiteX58" fmla="*/ 5536 w 10000"/>
                <a:gd name="connsiteY58" fmla="*/ 5209 h 10000"/>
                <a:gd name="connsiteX59" fmla="*/ 5492 w 10000"/>
                <a:gd name="connsiteY59" fmla="*/ 5192 h 10000"/>
                <a:gd name="connsiteX60" fmla="*/ 5455 w 10000"/>
                <a:gd name="connsiteY60" fmla="*/ 5091 h 10000"/>
                <a:gd name="connsiteX61" fmla="*/ 5385 w 10000"/>
                <a:gd name="connsiteY61" fmla="*/ 4990 h 10000"/>
                <a:gd name="connsiteX62" fmla="*/ 5276 w 10000"/>
                <a:gd name="connsiteY62" fmla="*/ 4948 h 10000"/>
                <a:gd name="connsiteX63" fmla="*/ 5263 w 10000"/>
                <a:gd name="connsiteY63" fmla="*/ 4899 h 10000"/>
                <a:gd name="connsiteX64" fmla="*/ 5112 w 10000"/>
                <a:gd name="connsiteY64" fmla="*/ 4806 h 10000"/>
                <a:gd name="connsiteX65" fmla="*/ 5122 w 10000"/>
                <a:gd name="connsiteY65" fmla="*/ 4770 h 10000"/>
                <a:gd name="connsiteX66" fmla="*/ 4971 w 10000"/>
                <a:gd name="connsiteY66" fmla="*/ 4722 h 10000"/>
                <a:gd name="connsiteX67" fmla="*/ 4957 w 10000"/>
                <a:gd name="connsiteY67" fmla="*/ 4627 h 10000"/>
                <a:gd name="connsiteX68" fmla="*/ 4700 w 10000"/>
                <a:gd name="connsiteY68" fmla="*/ 4544 h 10000"/>
                <a:gd name="connsiteX69" fmla="*/ 4555 w 10000"/>
                <a:gd name="connsiteY69" fmla="*/ 4368 h 10000"/>
                <a:gd name="connsiteX70" fmla="*/ 4344 w 10000"/>
                <a:gd name="connsiteY70" fmla="*/ 4360 h 10000"/>
                <a:gd name="connsiteX71" fmla="*/ 4272 w 10000"/>
                <a:gd name="connsiteY71" fmla="*/ 4325 h 10000"/>
                <a:gd name="connsiteX72" fmla="*/ 4169 w 10000"/>
                <a:gd name="connsiteY72" fmla="*/ 4350 h 10000"/>
                <a:gd name="connsiteX73" fmla="*/ 4002 w 10000"/>
                <a:gd name="connsiteY73" fmla="*/ 4350 h 10000"/>
                <a:gd name="connsiteX74" fmla="*/ 3764 w 10000"/>
                <a:gd name="connsiteY74" fmla="*/ 4552 h 10000"/>
                <a:gd name="connsiteX75" fmla="*/ 3685 w 10000"/>
                <a:gd name="connsiteY75" fmla="*/ 4646 h 10000"/>
                <a:gd name="connsiteX76" fmla="*/ 3472 w 10000"/>
                <a:gd name="connsiteY76" fmla="*/ 4501 h 10000"/>
                <a:gd name="connsiteX77" fmla="*/ 3319 w 10000"/>
                <a:gd name="connsiteY77" fmla="*/ 4442 h 10000"/>
                <a:gd name="connsiteX78" fmla="*/ 3164 w 10000"/>
                <a:gd name="connsiteY78" fmla="*/ 4450 h 10000"/>
                <a:gd name="connsiteX79" fmla="*/ 3010 w 10000"/>
                <a:gd name="connsiteY79" fmla="*/ 4492 h 10000"/>
                <a:gd name="connsiteX80" fmla="*/ 2882 w 10000"/>
                <a:gd name="connsiteY80" fmla="*/ 4460 h 10000"/>
                <a:gd name="connsiteX81" fmla="*/ 2762 w 10000"/>
                <a:gd name="connsiteY81" fmla="*/ 4509 h 10000"/>
                <a:gd name="connsiteX82" fmla="*/ 2646 w 10000"/>
                <a:gd name="connsiteY82" fmla="*/ 4610 h 10000"/>
                <a:gd name="connsiteX83" fmla="*/ 2373 w 10000"/>
                <a:gd name="connsiteY83" fmla="*/ 4426 h 10000"/>
                <a:gd name="connsiteX84" fmla="*/ 2338 w 10000"/>
                <a:gd name="connsiteY84" fmla="*/ 4239 h 10000"/>
                <a:gd name="connsiteX85" fmla="*/ 2551 w 10000"/>
                <a:gd name="connsiteY85" fmla="*/ 4165 h 10000"/>
                <a:gd name="connsiteX86" fmla="*/ 2538 w 10000"/>
                <a:gd name="connsiteY86" fmla="*/ 3963 h 10000"/>
                <a:gd name="connsiteX87" fmla="*/ 2739 w 10000"/>
                <a:gd name="connsiteY87" fmla="*/ 3728 h 10000"/>
                <a:gd name="connsiteX88" fmla="*/ 2718 w 10000"/>
                <a:gd name="connsiteY88" fmla="*/ 3685 h 10000"/>
                <a:gd name="connsiteX89" fmla="*/ 3199 w 10000"/>
                <a:gd name="connsiteY89" fmla="*/ 2912 h 10000"/>
                <a:gd name="connsiteX90" fmla="*/ 3460 w 10000"/>
                <a:gd name="connsiteY90" fmla="*/ 3030 h 10000"/>
                <a:gd name="connsiteX91" fmla="*/ 3613 w 10000"/>
                <a:gd name="connsiteY91" fmla="*/ 3080 h 10000"/>
                <a:gd name="connsiteX92" fmla="*/ 3764 w 10000"/>
                <a:gd name="connsiteY92" fmla="*/ 3080 h 10000"/>
                <a:gd name="connsiteX93" fmla="*/ 4002 w 10000"/>
                <a:gd name="connsiteY93" fmla="*/ 3174 h 10000"/>
                <a:gd name="connsiteX94" fmla="*/ 4037 w 10000"/>
                <a:gd name="connsiteY94" fmla="*/ 3113 h 10000"/>
                <a:gd name="connsiteX95" fmla="*/ 4192 w 10000"/>
                <a:gd name="connsiteY95" fmla="*/ 3097 h 10000"/>
                <a:gd name="connsiteX96" fmla="*/ 4323 w 10000"/>
                <a:gd name="connsiteY96" fmla="*/ 2997 h 10000"/>
                <a:gd name="connsiteX97" fmla="*/ 4485 w 10000"/>
                <a:gd name="connsiteY97" fmla="*/ 2920 h 10000"/>
                <a:gd name="connsiteX98" fmla="*/ 4555 w 10000"/>
                <a:gd name="connsiteY98" fmla="*/ 2843 h 10000"/>
                <a:gd name="connsiteX99" fmla="*/ 4804 w 10000"/>
                <a:gd name="connsiteY99" fmla="*/ 2793 h 10000"/>
                <a:gd name="connsiteX100" fmla="*/ 4936 w 10000"/>
                <a:gd name="connsiteY100" fmla="*/ 2800 h 10000"/>
                <a:gd name="connsiteX101" fmla="*/ 5040 w 10000"/>
                <a:gd name="connsiteY101" fmla="*/ 2726 h 10000"/>
                <a:gd name="connsiteX102" fmla="*/ 5122 w 10000"/>
                <a:gd name="connsiteY102" fmla="*/ 2624 h 10000"/>
                <a:gd name="connsiteX103" fmla="*/ 5087 w 10000"/>
                <a:gd name="connsiteY103" fmla="*/ 2608 h 10000"/>
                <a:gd name="connsiteX104" fmla="*/ 5122 w 10000"/>
                <a:gd name="connsiteY104" fmla="*/ 2499 h 10000"/>
                <a:gd name="connsiteX105" fmla="*/ 4982 w 10000"/>
                <a:gd name="connsiteY105" fmla="*/ 2499 h 10000"/>
                <a:gd name="connsiteX106" fmla="*/ 5050 w 10000"/>
                <a:gd name="connsiteY106" fmla="*/ 2407 h 10000"/>
                <a:gd name="connsiteX107" fmla="*/ 5066 w 10000"/>
                <a:gd name="connsiteY107" fmla="*/ 2297 h 10000"/>
                <a:gd name="connsiteX108" fmla="*/ 5122 w 10000"/>
                <a:gd name="connsiteY108" fmla="*/ 2271 h 10000"/>
                <a:gd name="connsiteX109" fmla="*/ 5228 w 10000"/>
                <a:gd name="connsiteY109" fmla="*/ 2163 h 10000"/>
                <a:gd name="connsiteX110" fmla="*/ 5216 w 10000"/>
                <a:gd name="connsiteY110" fmla="*/ 2078 h 10000"/>
                <a:gd name="connsiteX111" fmla="*/ 5304 w 10000"/>
                <a:gd name="connsiteY111" fmla="*/ 1984 h 10000"/>
                <a:gd name="connsiteX112" fmla="*/ 5397 w 10000"/>
                <a:gd name="connsiteY112" fmla="*/ 1927 h 10000"/>
                <a:gd name="connsiteX113" fmla="*/ 5432 w 10000"/>
                <a:gd name="connsiteY113" fmla="*/ 1827 h 10000"/>
                <a:gd name="connsiteX114" fmla="*/ 5420 w 10000"/>
                <a:gd name="connsiteY114" fmla="*/ 1793 h 10000"/>
                <a:gd name="connsiteX115" fmla="*/ 5503 w 10000"/>
                <a:gd name="connsiteY115" fmla="*/ 1725 h 10000"/>
                <a:gd name="connsiteX116" fmla="*/ 5621 w 10000"/>
                <a:gd name="connsiteY116" fmla="*/ 1523 h 10000"/>
                <a:gd name="connsiteX117" fmla="*/ 5656 w 10000"/>
                <a:gd name="connsiteY117" fmla="*/ 1405 h 10000"/>
                <a:gd name="connsiteX118" fmla="*/ 5716 w 10000"/>
                <a:gd name="connsiteY118" fmla="*/ 1413 h 10000"/>
                <a:gd name="connsiteX119" fmla="*/ 5878 w 10000"/>
                <a:gd name="connsiteY119" fmla="*/ 1280 h 10000"/>
                <a:gd name="connsiteX120" fmla="*/ 6067 w 10000"/>
                <a:gd name="connsiteY120" fmla="*/ 1202 h 10000"/>
                <a:gd name="connsiteX121" fmla="*/ 6089 w 10000"/>
                <a:gd name="connsiteY121" fmla="*/ 1111 h 10000"/>
                <a:gd name="connsiteX122" fmla="*/ 6163 w 10000"/>
                <a:gd name="connsiteY122" fmla="*/ 1011 h 10000"/>
                <a:gd name="connsiteX123" fmla="*/ 6139 w 10000"/>
                <a:gd name="connsiteY123" fmla="*/ 933 h 10000"/>
                <a:gd name="connsiteX124" fmla="*/ 6045 w 10000"/>
                <a:gd name="connsiteY124" fmla="*/ 867 h 10000"/>
                <a:gd name="connsiteX125" fmla="*/ 6089 w 10000"/>
                <a:gd name="connsiteY125" fmla="*/ 782 h 10000"/>
                <a:gd name="connsiteX126" fmla="*/ 6089 w 10000"/>
                <a:gd name="connsiteY126" fmla="*/ 680 h 10000"/>
                <a:gd name="connsiteX127" fmla="*/ 5915 w 10000"/>
                <a:gd name="connsiteY127" fmla="*/ 598 h 10000"/>
                <a:gd name="connsiteX128" fmla="*/ 5739 w 10000"/>
                <a:gd name="connsiteY128" fmla="*/ 646 h 10000"/>
                <a:gd name="connsiteX129" fmla="*/ 5656 w 10000"/>
                <a:gd name="connsiteY129" fmla="*/ 646 h 10000"/>
                <a:gd name="connsiteX130" fmla="*/ 5621 w 10000"/>
                <a:gd name="connsiteY130" fmla="*/ 589 h 10000"/>
                <a:gd name="connsiteX131" fmla="*/ 5621 w 10000"/>
                <a:gd name="connsiteY131" fmla="*/ 481 h 10000"/>
                <a:gd name="connsiteX132" fmla="*/ 5845 w 10000"/>
                <a:gd name="connsiteY132" fmla="*/ 368 h 10000"/>
                <a:gd name="connsiteX133" fmla="*/ 5915 w 10000"/>
                <a:gd name="connsiteY133" fmla="*/ 278 h 10000"/>
                <a:gd name="connsiteX134" fmla="*/ 6056 w 10000"/>
                <a:gd name="connsiteY134" fmla="*/ 202 h 10000"/>
                <a:gd name="connsiteX135" fmla="*/ 6186 w 10000"/>
                <a:gd name="connsiteY135" fmla="*/ 60 h 10000"/>
                <a:gd name="connsiteX136" fmla="*/ 6280 w 10000"/>
                <a:gd name="connsiteY136" fmla="*/ 33 h 10000"/>
                <a:gd name="connsiteX137" fmla="*/ 6410 w 10000"/>
                <a:gd name="connsiteY137" fmla="*/ 49 h 10000"/>
                <a:gd name="connsiteX138" fmla="*/ 6683 w 10000"/>
                <a:gd name="connsiteY138" fmla="*/ 0 h 10000"/>
                <a:gd name="connsiteX139" fmla="*/ 6812 w 10000"/>
                <a:gd name="connsiteY139" fmla="*/ 83 h 10000"/>
                <a:gd name="connsiteX140" fmla="*/ 6799 w 10000"/>
                <a:gd name="connsiteY140" fmla="*/ 144 h 10000"/>
                <a:gd name="connsiteX141" fmla="*/ 6861 w 10000"/>
                <a:gd name="connsiteY141" fmla="*/ 170 h 10000"/>
                <a:gd name="connsiteX142" fmla="*/ 6905 w 10000"/>
                <a:gd name="connsiteY142" fmla="*/ 227 h 10000"/>
                <a:gd name="connsiteX143" fmla="*/ 6835 w 10000"/>
                <a:gd name="connsiteY143" fmla="*/ 293 h 10000"/>
                <a:gd name="connsiteX144" fmla="*/ 6741 w 10000"/>
                <a:gd name="connsiteY144" fmla="*/ 447 h 10000"/>
                <a:gd name="connsiteX145" fmla="*/ 6590 w 10000"/>
                <a:gd name="connsiteY145" fmla="*/ 564 h 10000"/>
                <a:gd name="connsiteX146" fmla="*/ 6447 w 10000"/>
                <a:gd name="connsiteY146" fmla="*/ 631 h 10000"/>
                <a:gd name="connsiteX147" fmla="*/ 6555 w 10000"/>
                <a:gd name="connsiteY147" fmla="*/ 657 h 10000"/>
                <a:gd name="connsiteX148" fmla="*/ 6694 w 10000"/>
                <a:gd name="connsiteY148" fmla="*/ 759 h 10000"/>
                <a:gd name="connsiteX149" fmla="*/ 6789 w 10000"/>
                <a:gd name="connsiteY149" fmla="*/ 767 h 10000"/>
                <a:gd name="connsiteX150" fmla="*/ 6835 w 10000"/>
                <a:gd name="connsiteY150" fmla="*/ 875 h 10000"/>
                <a:gd name="connsiteX151" fmla="*/ 6928 w 10000"/>
                <a:gd name="connsiteY151" fmla="*/ 899 h 10000"/>
                <a:gd name="connsiteX152" fmla="*/ 7002 w 10000"/>
                <a:gd name="connsiteY152" fmla="*/ 890 h 10000"/>
                <a:gd name="connsiteX153" fmla="*/ 7143 w 10000"/>
                <a:gd name="connsiteY153" fmla="*/ 725 h 10000"/>
                <a:gd name="connsiteX154" fmla="*/ 7273 w 10000"/>
                <a:gd name="connsiteY154" fmla="*/ 742 h 10000"/>
                <a:gd name="connsiteX155" fmla="*/ 7294 w 10000"/>
                <a:gd name="connsiteY155" fmla="*/ 790 h 10000"/>
                <a:gd name="connsiteX156" fmla="*/ 7389 w 10000"/>
                <a:gd name="connsiteY156" fmla="*/ 850 h 10000"/>
                <a:gd name="connsiteX157" fmla="*/ 7389 w 10000"/>
                <a:gd name="connsiteY157" fmla="*/ 890 h 10000"/>
                <a:gd name="connsiteX158" fmla="*/ 7472 w 10000"/>
                <a:gd name="connsiteY158" fmla="*/ 917 h 10000"/>
                <a:gd name="connsiteX159" fmla="*/ 7590 w 10000"/>
                <a:gd name="connsiteY159" fmla="*/ 917 h 10000"/>
                <a:gd name="connsiteX160" fmla="*/ 7603 w 10000"/>
                <a:gd name="connsiteY160" fmla="*/ 993 h 10000"/>
                <a:gd name="connsiteX161" fmla="*/ 7499 w 10000"/>
                <a:gd name="connsiteY161" fmla="*/ 1028 h 10000"/>
                <a:gd name="connsiteX162" fmla="*/ 7590 w 10000"/>
                <a:gd name="connsiteY162" fmla="*/ 1356 h 10000"/>
                <a:gd name="connsiteX163" fmla="*/ 7687 w 10000"/>
                <a:gd name="connsiteY163" fmla="*/ 1505 h 10000"/>
                <a:gd name="connsiteX164" fmla="*/ 7661 w 10000"/>
                <a:gd name="connsiteY164" fmla="*/ 1575 h 10000"/>
                <a:gd name="connsiteX165" fmla="*/ 7744 w 10000"/>
                <a:gd name="connsiteY165" fmla="*/ 1649 h 10000"/>
                <a:gd name="connsiteX166" fmla="*/ 7758 w 10000"/>
                <a:gd name="connsiteY166" fmla="*/ 1700 h 10000"/>
                <a:gd name="connsiteX167" fmla="*/ 7980 w 10000"/>
                <a:gd name="connsiteY167" fmla="*/ 1757 h 10000"/>
                <a:gd name="connsiteX168" fmla="*/ 8254 w 10000"/>
                <a:gd name="connsiteY168" fmla="*/ 1708 h 10000"/>
                <a:gd name="connsiteX169" fmla="*/ 8286 w 10000"/>
                <a:gd name="connsiteY169" fmla="*/ 1641 h 10000"/>
                <a:gd name="connsiteX170" fmla="*/ 8381 w 10000"/>
                <a:gd name="connsiteY170" fmla="*/ 1665 h 10000"/>
                <a:gd name="connsiteX171" fmla="*/ 8441 w 10000"/>
                <a:gd name="connsiteY171" fmla="*/ 1725 h 10000"/>
                <a:gd name="connsiteX172" fmla="*/ 8586 w 10000"/>
                <a:gd name="connsiteY172" fmla="*/ 1683 h 10000"/>
                <a:gd name="connsiteX173" fmla="*/ 8667 w 10000"/>
                <a:gd name="connsiteY173" fmla="*/ 1683 h 10000"/>
                <a:gd name="connsiteX174" fmla="*/ 8785 w 10000"/>
                <a:gd name="connsiteY174" fmla="*/ 1749 h 10000"/>
                <a:gd name="connsiteX175" fmla="*/ 8853 w 10000"/>
                <a:gd name="connsiteY175" fmla="*/ 1657 h 10000"/>
                <a:gd name="connsiteX176" fmla="*/ 8996 w 10000"/>
                <a:gd name="connsiteY176" fmla="*/ 1700 h 10000"/>
                <a:gd name="connsiteX177" fmla="*/ 9070 w 10000"/>
                <a:gd name="connsiteY177" fmla="*/ 1649 h 10000"/>
                <a:gd name="connsiteX178" fmla="*/ 9126 w 10000"/>
                <a:gd name="connsiteY178" fmla="*/ 1657 h 10000"/>
                <a:gd name="connsiteX179" fmla="*/ 9184 w 10000"/>
                <a:gd name="connsiteY179" fmla="*/ 1609 h 10000"/>
                <a:gd name="connsiteX180" fmla="*/ 9174 w 10000"/>
                <a:gd name="connsiteY180" fmla="*/ 1557 h 10000"/>
                <a:gd name="connsiteX181" fmla="*/ 9257 w 10000"/>
                <a:gd name="connsiteY181" fmla="*/ 1531 h 10000"/>
                <a:gd name="connsiteX182" fmla="*/ 9315 w 10000"/>
                <a:gd name="connsiteY182" fmla="*/ 1447 h 10000"/>
                <a:gd name="connsiteX183" fmla="*/ 9484 w 10000"/>
                <a:gd name="connsiteY183" fmla="*/ 1456 h 10000"/>
                <a:gd name="connsiteX184" fmla="*/ 9729 w 10000"/>
                <a:gd name="connsiteY184" fmla="*/ 1700 h 10000"/>
                <a:gd name="connsiteX185" fmla="*/ 9775 w 10000"/>
                <a:gd name="connsiteY185" fmla="*/ 1784 h 10000"/>
                <a:gd name="connsiteX186" fmla="*/ 9942 w 10000"/>
                <a:gd name="connsiteY186" fmla="*/ 1894 h 10000"/>
                <a:gd name="connsiteX187" fmla="*/ 10000 w 10000"/>
                <a:gd name="connsiteY187" fmla="*/ 1994 h 10000"/>
                <a:gd name="connsiteX188" fmla="*/ 9870 w 10000"/>
                <a:gd name="connsiteY188" fmla="*/ 2130 h 10000"/>
                <a:gd name="connsiteX189" fmla="*/ 9775 w 10000"/>
                <a:gd name="connsiteY189" fmla="*/ 2180 h 10000"/>
                <a:gd name="connsiteX190" fmla="*/ 9824 w 10000"/>
                <a:gd name="connsiteY190" fmla="*/ 2323 h 10000"/>
                <a:gd name="connsiteX191" fmla="*/ 9679 w 10000"/>
                <a:gd name="connsiteY191" fmla="*/ 2433 h 10000"/>
                <a:gd name="connsiteX192" fmla="*/ 9598 w 10000"/>
                <a:gd name="connsiteY192" fmla="*/ 2458 h 10000"/>
                <a:gd name="connsiteX193" fmla="*/ 9598 w 10000"/>
                <a:gd name="connsiteY193" fmla="*/ 2533 h 10000"/>
                <a:gd name="connsiteX194" fmla="*/ 9493 w 10000"/>
                <a:gd name="connsiteY194" fmla="*/ 2677 h 10000"/>
                <a:gd name="connsiteX195" fmla="*/ 9422 w 10000"/>
                <a:gd name="connsiteY195" fmla="*/ 2685 h 10000"/>
                <a:gd name="connsiteX196" fmla="*/ 9435 w 10000"/>
                <a:gd name="connsiteY196" fmla="*/ 2785 h 10000"/>
                <a:gd name="connsiteX197" fmla="*/ 9371 w 10000"/>
                <a:gd name="connsiteY197" fmla="*/ 2860 h 10000"/>
                <a:gd name="connsiteX198" fmla="*/ 9389 w 10000"/>
                <a:gd name="connsiteY198" fmla="*/ 3198 h 10000"/>
                <a:gd name="connsiteX199" fmla="*/ 9422 w 10000"/>
                <a:gd name="connsiteY199" fmla="*/ 3223 h 10000"/>
                <a:gd name="connsiteX200" fmla="*/ 9410 w 10000"/>
                <a:gd name="connsiteY200" fmla="*/ 3333 h 10000"/>
                <a:gd name="connsiteX201" fmla="*/ 9389 w 10000"/>
                <a:gd name="connsiteY201" fmla="*/ 3433 h 10000"/>
                <a:gd name="connsiteX202" fmla="*/ 9304 w 10000"/>
                <a:gd name="connsiteY202" fmla="*/ 3483 h 10000"/>
                <a:gd name="connsiteX203" fmla="*/ 9151 w 10000"/>
                <a:gd name="connsiteY203" fmla="*/ 3442 h 10000"/>
                <a:gd name="connsiteX204" fmla="*/ 9081 w 10000"/>
                <a:gd name="connsiteY204" fmla="*/ 3501 h 10000"/>
                <a:gd name="connsiteX205" fmla="*/ 9091 w 10000"/>
                <a:gd name="connsiteY205" fmla="*/ 3551 h 10000"/>
                <a:gd name="connsiteX206" fmla="*/ 9042 w 10000"/>
                <a:gd name="connsiteY206" fmla="*/ 3651 h 10000"/>
                <a:gd name="connsiteX207" fmla="*/ 8961 w 10000"/>
                <a:gd name="connsiteY207" fmla="*/ 3720 h 10000"/>
                <a:gd name="connsiteX208" fmla="*/ 8938 w 10000"/>
                <a:gd name="connsiteY208" fmla="*/ 3838 h 10000"/>
                <a:gd name="connsiteX209" fmla="*/ 8880 w 10000"/>
                <a:gd name="connsiteY209" fmla="*/ 3939 h 10000"/>
                <a:gd name="connsiteX210" fmla="*/ 8890 w 10000"/>
                <a:gd name="connsiteY210" fmla="*/ 4006 h 10000"/>
                <a:gd name="connsiteX211" fmla="*/ 8867 w 10000"/>
                <a:gd name="connsiteY211" fmla="*/ 4074 h 10000"/>
                <a:gd name="connsiteX212" fmla="*/ 8913 w 10000"/>
                <a:gd name="connsiteY212" fmla="*/ 4132 h 10000"/>
                <a:gd name="connsiteX213" fmla="*/ 8843 w 10000"/>
                <a:gd name="connsiteY213" fmla="*/ 4224 h 10000"/>
                <a:gd name="connsiteX214" fmla="*/ 8726 w 10000"/>
                <a:gd name="connsiteY214" fmla="*/ 4082 h 10000"/>
                <a:gd name="connsiteX215" fmla="*/ 8726 w 10000"/>
                <a:gd name="connsiteY215" fmla="*/ 3972 h 10000"/>
                <a:gd name="connsiteX216" fmla="*/ 8691 w 10000"/>
                <a:gd name="connsiteY216" fmla="*/ 3955 h 10000"/>
                <a:gd name="connsiteX217" fmla="*/ 8547 w 10000"/>
                <a:gd name="connsiteY217" fmla="*/ 4030 h 10000"/>
                <a:gd name="connsiteX218" fmla="*/ 8323 w 10000"/>
                <a:gd name="connsiteY218" fmla="*/ 4207 h 10000"/>
                <a:gd name="connsiteX219" fmla="*/ 8193 w 10000"/>
                <a:gd name="connsiteY219" fmla="*/ 4334 h 10000"/>
                <a:gd name="connsiteX220" fmla="*/ 7992 w 10000"/>
                <a:gd name="connsiteY220" fmla="*/ 4401 h 10000"/>
                <a:gd name="connsiteX221" fmla="*/ 7920 w 10000"/>
                <a:gd name="connsiteY221" fmla="*/ 4501 h 10000"/>
                <a:gd name="connsiteX222" fmla="*/ 7863 w 10000"/>
                <a:gd name="connsiteY222" fmla="*/ 4535 h 10000"/>
                <a:gd name="connsiteX223" fmla="*/ 7638 w 10000"/>
                <a:gd name="connsiteY223" fmla="*/ 4627 h 10000"/>
                <a:gd name="connsiteX224" fmla="*/ 7449 w 10000"/>
                <a:gd name="connsiteY224" fmla="*/ 4737 h 10000"/>
                <a:gd name="connsiteX225" fmla="*/ 7404 w 10000"/>
                <a:gd name="connsiteY225" fmla="*/ 4823 h 10000"/>
                <a:gd name="connsiteX226" fmla="*/ 7330 w 10000"/>
                <a:gd name="connsiteY226" fmla="*/ 4863 h 10000"/>
                <a:gd name="connsiteX227" fmla="*/ 7426 w 10000"/>
                <a:gd name="connsiteY227" fmla="*/ 4972 h 10000"/>
                <a:gd name="connsiteX228" fmla="*/ 7520 w 10000"/>
                <a:gd name="connsiteY228" fmla="*/ 5056 h 10000"/>
                <a:gd name="connsiteX229" fmla="*/ 7650 w 10000"/>
                <a:gd name="connsiteY229" fmla="*/ 5091 h 10000"/>
                <a:gd name="connsiteX230" fmla="*/ 7603 w 10000"/>
                <a:gd name="connsiteY230" fmla="*/ 5150 h 10000"/>
                <a:gd name="connsiteX231" fmla="*/ 7696 w 10000"/>
                <a:gd name="connsiteY231" fmla="*/ 5167 h 10000"/>
                <a:gd name="connsiteX232" fmla="*/ 7696 w 10000"/>
                <a:gd name="connsiteY232" fmla="*/ 5267 h 10000"/>
                <a:gd name="connsiteX233" fmla="*/ 7768 w 10000"/>
                <a:gd name="connsiteY233" fmla="*/ 5343 h 10000"/>
                <a:gd name="connsiteX234" fmla="*/ 7884 w 10000"/>
                <a:gd name="connsiteY234" fmla="*/ 5327 h 10000"/>
                <a:gd name="connsiteX235" fmla="*/ 7934 w 10000"/>
                <a:gd name="connsiteY235" fmla="*/ 5243 h 10000"/>
                <a:gd name="connsiteX236" fmla="*/ 8027 w 10000"/>
                <a:gd name="connsiteY236" fmla="*/ 5234 h 10000"/>
                <a:gd name="connsiteX237" fmla="*/ 8038 w 10000"/>
                <a:gd name="connsiteY237" fmla="*/ 5167 h 10000"/>
                <a:gd name="connsiteX238" fmla="*/ 8159 w 10000"/>
                <a:gd name="connsiteY238" fmla="*/ 5167 h 10000"/>
                <a:gd name="connsiteX239" fmla="*/ 8110 w 10000"/>
                <a:gd name="connsiteY239" fmla="*/ 5251 h 10000"/>
                <a:gd name="connsiteX240" fmla="*/ 8226 w 10000"/>
                <a:gd name="connsiteY240" fmla="*/ 5292 h 10000"/>
                <a:gd name="connsiteX241" fmla="*/ 8205 w 10000"/>
                <a:gd name="connsiteY241" fmla="*/ 5368 h 10000"/>
                <a:gd name="connsiteX242" fmla="*/ 8027 w 10000"/>
                <a:gd name="connsiteY242" fmla="*/ 5377 h 10000"/>
                <a:gd name="connsiteX243" fmla="*/ 7899 w 10000"/>
                <a:gd name="connsiteY243" fmla="*/ 5427 h 10000"/>
                <a:gd name="connsiteX244" fmla="*/ 7782 w 10000"/>
                <a:gd name="connsiteY244" fmla="*/ 5454 h 10000"/>
                <a:gd name="connsiteX245" fmla="*/ 7782 w 10000"/>
                <a:gd name="connsiteY245" fmla="*/ 5571 h 10000"/>
                <a:gd name="connsiteX246" fmla="*/ 7899 w 10000"/>
                <a:gd name="connsiteY246" fmla="*/ 5698 h 10000"/>
                <a:gd name="connsiteX247" fmla="*/ 7803 w 10000"/>
                <a:gd name="connsiteY247" fmla="*/ 5815 h 10000"/>
                <a:gd name="connsiteX248" fmla="*/ 7613 w 10000"/>
                <a:gd name="connsiteY248" fmla="*/ 5830 h 10000"/>
                <a:gd name="connsiteX249" fmla="*/ 7638 w 10000"/>
                <a:gd name="connsiteY249" fmla="*/ 5965 h 10000"/>
                <a:gd name="connsiteX250" fmla="*/ 7627 w 10000"/>
                <a:gd name="connsiteY250" fmla="*/ 6051 h 10000"/>
                <a:gd name="connsiteX251" fmla="*/ 7567 w 10000"/>
                <a:gd name="connsiteY251" fmla="*/ 6092 h 10000"/>
                <a:gd name="connsiteX252" fmla="*/ 7449 w 10000"/>
                <a:gd name="connsiteY252" fmla="*/ 6058 h 10000"/>
                <a:gd name="connsiteX253" fmla="*/ 7345 w 10000"/>
                <a:gd name="connsiteY253" fmla="*/ 5949 h 10000"/>
                <a:gd name="connsiteX254" fmla="*/ 7226 w 10000"/>
                <a:gd name="connsiteY254" fmla="*/ 6034 h 10000"/>
                <a:gd name="connsiteX255" fmla="*/ 7108 w 10000"/>
                <a:gd name="connsiteY255" fmla="*/ 5975 h 10000"/>
                <a:gd name="connsiteX256" fmla="*/ 7095 w 10000"/>
                <a:gd name="connsiteY256" fmla="*/ 5942 h 10000"/>
                <a:gd name="connsiteX257" fmla="*/ 6928 w 10000"/>
                <a:gd name="connsiteY257" fmla="*/ 5865 h 10000"/>
                <a:gd name="connsiteX258" fmla="*/ 6882 w 10000"/>
                <a:gd name="connsiteY258" fmla="*/ 5882 h 10000"/>
                <a:gd name="connsiteX259" fmla="*/ 6905 w 10000"/>
                <a:gd name="connsiteY259" fmla="*/ 5975 h 10000"/>
                <a:gd name="connsiteX260" fmla="*/ 6812 w 10000"/>
                <a:gd name="connsiteY260" fmla="*/ 6092 h 10000"/>
                <a:gd name="connsiteX261" fmla="*/ 6882 w 10000"/>
                <a:gd name="connsiteY261" fmla="*/ 6118 h 10000"/>
                <a:gd name="connsiteX262" fmla="*/ 7014 w 10000"/>
                <a:gd name="connsiteY262" fmla="*/ 6100 h 10000"/>
                <a:gd name="connsiteX263" fmla="*/ 7037 w 10000"/>
                <a:gd name="connsiteY263" fmla="*/ 6142 h 10000"/>
                <a:gd name="connsiteX264" fmla="*/ 7014 w 10000"/>
                <a:gd name="connsiteY264" fmla="*/ 6194 h 10000"/>
                <a:gd name="connsiteX265" fmla="*/ 7060 w 10000"/>
                <a:gd name="connsiteY265" fmla="*/ 6260 h 10000"/>
                <a:gd name="connsiteX266" fmla="*/ 7166 w 10000"/>
                <a:gd name="connsiteY266" fmla="*/ 6304 h 10000"/>
                <a:gd name="connsiteX267" fmla="*/ 7143 w 10000"/>
                <a:gd name="connsiteY267" fmla="*/ 6405 h 10000"/>
                <a:gd name="connsiteX268" fmla="*/ 7213 w 10000"/>
                <a:gd name="connsiteY268" fmla="*/ 6455 h 10000"/>
                <a:gd name="connsiteX269" fmla="*/ 7129 w 10000"/>
                <a:gd name="connsiteY269" fmla="*/ 6505 h 10000"/>
                <a:gd name="connsiteX270" fmla="*/ 7108 w 10000"/>
                <a:gd name="connsiteY270" fmla="*/ 6689 h 10000"/>
                <a:gd name="connsiteX271" fmla="*/ 7060 w 10000"/>
                <a:gd name="connsiteY271" fmla="*/ 6697 h 10000"/>
                <a:gd name="connsiteX272" fmla="*/ 7118 w 10000"/>
                <a:gd name="connsiteY272" fmla="*/ 6781 h 10000"/>
                <a:gd name="connsiteX273" fmla="*/ 7129 w 10000"/>
                <a:gd name="connsiteY273" fmla="*/ 6924 h 10000"/>
                <a:gd name="connsiteX274" fmla="*/ 7189 w 10000"/>
                <a:gd name="connsiteY274" fmla="*/ 6958 h 10000"/>
                <a:gd name="connsiteX275" fmla="*/ 7203 w 10000"/>
                <a:gd name="connsiteY275" fmla="*/ 7002 h 10000"/>
                <a:gd name="connsiteX276" fmla="*/ 7249 w 10000"/>
                <a:gd name="connsiteY276" fmla="*/ 7010 h 10000"/>
                <a:gd name="connsiteX277" fmla="*/ 7257 w 10000"/>
                <a:gd name="connsiteY277" fmla="*/ 7093 h 10000"/>
                <a:gd name="connsiteX278" fmla="*/ 7236 w 10000"/>
                <a:gd name="connsiteY278" fmla="*/ 7153 h 10000"/>
                <a:gd name="connsiteX279" fmla="*/ 7358 w 10000"/>
                <a:gd name="connsiteY279" fmla="*/ 7187 h 10000"/>
                <a:gd name="connsiteX280" fmla="*/ 7532 w 10000"/>
                <a:gd name="connsiteY280" fmla="*/ 7117 h 10000"/>
                <a:gd name="connsiteX281" fmla="*/ 7791 w 10000"/>
                <a:gd name="connsiteY281" fmla="*/ 6984 h 10000"/>
                <a:gd name="connsiteX282" fmla="*/ 7863 w 10000"/>
                <a:gd name="connsiteY282" fmla="*/ 6984 h 10000"/>
                <a:gd name="connsiteX283" fmla="*/ 7863 w 10000"/>
                <a:gd name="connsiteY283" fmla="*/ 7085 h 10000"/>
                <a:gd name="connsiteX284" fmla="*/ 7911 w 10000"/>
                <a:gd name="connsiteY284" fmla="*/ 7101 h 10000"/>
                <a:gd name="connsiteX285" fmla="*/ 7992 w 10000"/>
                <a:gd name="connsiteY285" fmla="*/ 7220 h 10000"/>
                <a:gd name="connsiteX286" fmla="*/ 8050 w 10000"/>
                <a:gd name="connsiteY286" fmla="*/ 7229 h 10000"/>
                <a:gd name="connsiteX287" fmla="*/ 8015 w 10000"/>
                <a:gd name="connsiteY287" fmla="*/ 7296 h 10000"/>
                <a:gd name="connsiteX288" fmla="*/ 8110 w 10000"/>
                <a:gd name="connsiteY288" fmla="*/ 7447 h 10000"/>
                <a:gd name="connsiteX289" fmla="*/ 8110 w 10000"/>
                <a:gd name="connsiteY289" fmla="*/ 7522 h 10000"/>
                <a:gd name="connsiteX290" fmla="*/ 8159 w 10000"/>
                <a:gd name="connsiteY290" fmla="*/ 7608 h 10000"/>
                <a:gd name="connsiteX291" fmla="*/ 8085 w 10000"/>
                <a:gd name="connsiteY291" fmla="*/ 7674 h 10000"/>
                <a:gd name="connsiteX292" fmla="*/ 8004 w 10000"/>
                <a:gd name="connsiteY292" fmla="*/ 7666 h 10000"/>
                <a:gd name="connsiteX293" fmla="*/ 8004 w 10000"/>
                <a:gd name="connsiteY293" fmla="*/ 7709 h 10000"/>
                <a:gd name="connsiteX294" fmla="*/ 8085 w 10000"/>
                <a:gd name="connsiteY294" fmla="*/ 7758 h 10000"/>
                <a:gd name="connsiteX295" fmla="*/ 8122 w 10000"/>
                <a:gd name="connsiteY295" fmla="*/ 7725 h 10000"/>
                <a:gd name="connsiteX296" fmla="*/ 8193 w 10000"/>
                <a:gd name="connsiteY296" fmla="*/ 7800 h 10000"/>
                <a:gd name="connsiteX297" fmla="*/ 8277 w 10000"/>
                <a:gd name="connsiteY297" fmla="*/ 7800 h 10000"/>
                <a:gd name="connsiteX298" fmla="*/ 8226 w 10000"/>
                <a:gd name="connsiteY298" fmla="*/ 8012 h 10000"/>
                <a:gd name="connsiteX299" fmla="*/ 8193 w 10000"/>
                <a:gd name="connsiteY299" fmla="*/ 8054 h 10000"/>
                <a:gd name="connsiteX300" fmla="*/ 8085 w 10000"/>
                <a:gd name="connsiteY300" fmla="*/ 8037 h 10000"/>
                <a:gd name="connsiteX301" fmla="*/ 7957 w 10000"/>
                <a:gd name="connsiteY301" fmla="*/ 8062 h 10000"/>
                <a:gd name="connsiteX302" fmla="*/ 7911 w 10000"/>
                <a:gd name="connsiteY302" fmla="*/ 8112 h 10000"/>
                <a:gd name="connsiteX303" fmla="*/ 7899 w 10000"/>
                <a:gd name="connsiteY303" fmla="*/ 8163 h 10000"/>
                <a:gd name="connsiteX304" fmla="*/ 7818 w 10000"/>
                <a:gd name="connsiteY304" fmla="*/ 8220 h 10000"/>
                <a:gd name="connsiteX305" fmla="*/ 7687 w 10000"/>
                <a:gd name="connsiteY305" fmla="*/ 8230 h 10000"/>
                <a:gd name="connsiteX306" fmla="*/ 7661 w 10000"/>
                <a:gd name="connsiteY306" fmla="*/ 8255 h 10000"/>
                <a:gd name="connsiteX307" fmla="*/ 7578 w 10000"/>
                <a:gd name="connsiteY307" fmla="*/ 8212 h 10000"/>
                <a:gd name="connsiteX308" fmla="*/ 7499 w 10000"/>
                <a:gd name="connsiteY308" fmla="*/ 8220 h 10000"/>
                <a:gd name="connsiteX309" fmla="*/ 7449 w 10000"/>
                <a:gd name="connsiteY309" fmla="*/ 8188 h 10000"/>
                <a:gd name="connsiteX310" fmla="*/ 7345 w 10000"/>
                <a:gd name="connsiteY310" fmla="*/ 8171 h 10000"/>
                <a:gd name="connsiteX311" fmla="*/ 7368 w 10000"/>
                <a:gd name="connsiteY311" fmla="*/ 8230 h 10000"/>
                <a:gd name="connsiteX312" fmla="*/ 7319 w 10000"/>
                <a:gd name="connsiteY312" fmla="*/ 8289 h 10000"/>
                <a:gd name="connsiteX313" fmla="*/ 7143 w 10000"/>
                <a:gd name="connsiteY313" fmla="*/ 8281 h 10000"/>
                <a:gd name="connsiteX314" fmla="*/ 7085 w 10000"/>
                <a:gd name="connsiteY314" fmla="*/ 8255 h 10000"/>
                <a:gd name="connsiteX315" fmla="*/ 6990 w 10000"/>
                <a:gd name="connsiteY315" fmla="*/ 8281 h 10000"/>
                <a:gd name="connsiteX316" fmla="*/ 6977 w 10000"/>
                <a:gd name="connsiteY316" fmla="*/ 8364 h 10000"/>
                <a:gd name="connsiteX317" fmla="*/ 6799 w 10000"/>
                <a:gd name="connsiteY317" fmla="*/ 8458 h 10000"/>
                <a:gd name="connsiteX318" fmla="*/ 6741 w 10000"/>
                <a:gd name="connsiteY318" fmla="*/ 8407 h 10000"/>
                <a:gd name="connsiteX319" fmla="*/ 6613 w 10000"/>
                <a:gd name="connsiteY319" fmla="*/ 8431 h 10000"/>
                <a:gd name="connsiteX320" fmla="*/ 6530 w 10000"/>
                <a:gd name="connsiteY320" fmla="*/ 8458 h 10000"/>
                <a:gd name="connsiteX321" fmla="*/ 6518 w 10000"/>
                <a:gd name="connsiteY321" fmla="*/ 8498 h 10000"/>
                <a:gd name="connsiteX322" fmla="*/ 6336 w 10000"/>
                <a:gd name="connsiteY322" fmla="*/ 8591 h 10000"/>
                <a:gd name="connsiteX323" fmla="*/ 6236 w 10000"/>
                <a:gd name="connsiteY323" fmla="*/ 8574 h 10000"/>
                <a:gd name="connsiteX324" fmla="*/ 6128 w 10000"/>
                <a:gd name="connsiteY324" fmla="*/ 8607 h 10000"/>
                <a:gd name="connsiteX325" fmla="*/ 6045 w 10000"/>
                <a:gd name="connsiteY325" fmla="*/ 8660 h 10000"/>
                <a:gd name="connsiteX326" fmla="*/ 5927 w 10000"/>
                <a:gd name="connsiteY326" fmla="*/ 8693 h 10000"/>
                <a:gd name="connsiteX327" fmla="*/ 5936 w 10000"/>
                <a:gd name="connsiteY327" fmla="*/ 8742 h 10000"/>
                <a:gd name="connsiteX328" fmla="*/ 5834 w 10000"/>
                <a:gd name="connsiteY328" fmla="*/ 8776 h 10000"/>
                <a:gd name="connsiteX329" fmla="*/ 5677 w 10000"/>
                <a:gd name="connsiteY329" fmla="*/ 8920 h 10000"/>
                <a:gd name="connsiteX330" fmla="*/ 5656 w 10000"/>
                <a:gd name="connsiteY330" fmla="*/ 8980 h 10000"/>
                <a:gd name="connsiteX331" fmla="*/ 5607 w 10000"/>
                <a:gd name="connsiteY331" fmla="*/ 8962 h 10000"/>
                <a:gd name="connsiteX332" fmla="*/ 5631 w 10000"/>
                <a:gd name="connsiteY332" fmla="*/ 8920 h 10000"/>
                <a:gd name="connsiteX333" fmla="*/ 5478 w 10000"/>
                <a:gd name="connsiteY333" fmla="*/ 8702 h 10000"/>
                <a:gd name="connsiteX334" fmla="*/ 5478 w 10000"/>
                <a:gd name="connsiteY334" fmla="*/ 8616 h 10000"/>
                <a:gd name="connsiteX335" fmla="*/ 5410 w 10000"/>
                <a:gd name="connsiteY335" fmla="*/ 8616 h 10000"/>
                <a:gd name="connsiteX336" fmla="*/ 5191 w 10000"/>
                <a:gd name="connsiteY336" fmla="*/ 8533 h 10000"/>
                <a:gd name="connsiteX337" fmla="*/ 5066 w 10000"/>
                <a:gd name="connsiteY337" fmla="*/ 8574 h 10000"/>
                <a:gd name="connsiteX338" fmla="*/ 5029 w 10000"/>
                <a:gd name="connsiteY338" fmla="*/ 8625 h 10000"/>
                <a:gd name="connsiteX339" fmla="*/ 5122 w 10000"/>
                <a:gd name="connsiteY339" fmla="*/ 8684 h 10000"/>
                <a:gd name="connsiteX340" fmla="*/ 5145 w 10000"/>
                <a:gd name="connsiteY340" fmla="*/ 8734 h 10000"/>
                <a:gd name="connsiteX341" fmla="*/ 5087 w 10000"/>
                <a:gd name="connsiteY341" fmla="*/ 8785 h 10000"/>
                <a:gd name="connsiteX342" fmla="*/ 5100 w 10000"/>
                <a:gd name="connsiteY342" fmla="*/ 8826 h 10000"/>
                <a:gd name="connsiteX343" fmla="*/ 5077 w 10000"/>
                <a:gd name="connsiteY343" fmla="*/ 8912 h 10000"/>
                <a:gd name="connsiteX344" fmla="*/ 5087 w 10000"/>
                <a:gd name="connsiteY344" fmla="*/ 8996 h 10000"/>
                <a:gd name="connsiteX345" fmla="*/ 5159 w 10000"/>
                <a:gd name="connsiteY345" fmla="*/ 9130 h 10000"/>
                <a:gd name="connsiteX346" fmla="*/ 5087 w 10000"/>
                <a:gd name="connsiteY346" fmla="*/ 9179 h 10000"/>
                <a:gd name="connsiteX347" fmla="*/ 5100 w 10000"/>
                <a:gd name="connsiteY347" fmla="*/ 9224 h 10000"/>
                <a:gd name="connsiteX348" fmla="*/ 5040 w 10000"/>
                <a:gd name="connsiteY348" fmla="*/ 9240 h 10000"/>
                <a:gd name="connsiteX349" fmla="*/ 5006 w 10000"/>
                <a:gd name="connsiteY349" fmla="*/ 9265 h 10000"/>
                <a:gd name="connsiteX350" fmla="*/ 4779 w 10000"/>
                <a:gd name="connsiteY350" fmla="*/ 9248 h 10000"/>
                <a:gd name="connsiteX351" fmla="*/ 4745 w 10000"/>
                <a:gd name="connsiteY351" fmla="*/ 9197 h 10000"/>
                <a:gd name="connsiteX352" fmla="*/ 4673 w 10000"/>
                <a:gd name="connsiteY352" fmla="*/ 9232 h 10000"/>
                <a:gd name="connsiteX353" fmla="*/ 4522 w 10000"/>
                <a:gd name="connsiteY353" fmla="*/ 9214 h 10000"/>
                <a:gd name="connsiteX354" fmla="*/ 4416 w 10000"/>
                <a:gd name="connsiteY354" fmla="*/ 9240 h 10000"/>
                <a:gd name="connsiteX355" fmla="*/ 4354 w 10000"/>
                <a:gd name="connsiteY355" fmla="*/ 9062 h 10000"/>
                <a:gd name="connsiteX356" fmla="*/ 4295 w 10000"/>
                <a:gd name="connsiteY356" fmla="*/ 9055 h 10000"/>
                <a:gd name="connsiteX357" fmla="*/ 4224 w 10000"/>
                <a:gd name="connsiteY357" fmla="*/ 8945 h 10000"/>
                <a:gd name="connsiteX358" fmla="*/ 4263 w 10000"/>
                <a:gd name="connsiteY358" fmla="*/ 8895 h 10000"/>
                <a:gd name="connsiteX359" fmla="*/ 4344 w 10000"/>
                <a:gd name="connsiteY359" fmla="*/ 8920 h 10000"/>
                <a:gd name="connsiteX360" fmla="*/ 4381 w 10000"/>
                <a:gd name="connsiteY360" fmla="*/ 8860 h 10000"/>
                <a:gd name="connsiteX361" fmla="*/ 4323 w 10000"/>
                <a:gd name="connsiteY361" fmla="*/ 8818 h 10000"/>
                <a:gd name="connsiteX362" fmla="*/ 4354 w 10000"/>
                <a:gd name="connsiteY362" fmla="*/ 8776 h 10000"/>
                <a:gd name="connsiteX363" fmla="*/ 4203 w 10000"/>
                <a:gd name="connsiteY363" fmla="*/ 8693 h 10000"/>
                <a:gd name="connsiteX364" fmla="*/ 4213 w 10000"/>
                <a:gd name="connsiteY364" fmla="*/ 8650 h 10000"/>
                <a:gd name="connsiteX365" fmla="*/ 4120 w 10000"/>
                <a:gd name="connsiteY365" fmla="*/ 8607 h 10000"/>
                <a:gd name="connsiteX366" fmla="*/ 4178 w 10000"/>
                <a:gd name="connsiteY366" fmla="*/ 8559 h 10000"/>
                <a:gd name="connsiteX367" fmla="*/ 4154 w 10000"/>
                <a:gd name="connsiteY367" fmla="*/ 8498 h 10000"/>
                <a:gd name="connsiteX368" fmla="*/ 4048 w 10000"/>
                <a:gd name="connsiteY368" fmla="*/ 8407 h 10000"/>
                <a:gd name="connsiteX369" fmla="*/ 3979 w 10000"/>
                <a:gd name="connsiteY369" fmla="*/ 8329 h 10000"/>
                <a:gd name="connsiteX370" fmla="*/ 3837 w 10000"/>
                <a:gd name="connsiteY370" fmla="*/ 8364 h 10000"/>
                <a:gd name="connsiteX371" fmla="*/ 3756 w 10000"/>
                <a:gd name="connsiteY371" fmla="*/ 8356 h 10000"/>
                <a:gd name="connsiteX372" fmla="*/ 3708 w 10000"/>
                <a:gd name="connsiteY372" fmla="*/ 8431 h 10000"/>
                <a:gd name="connsiteX373" fmla="*/ 3544 w 10000"/>
                <a:gd name="connsiteY373" fmla="*/ 8440 h 10000"/>
                <a:gd name="connsiteX374" fmla="*/ 3482 w 10000"/>
                <a:gd name="connsiteY374" fmla="*/ 8431 h 10000"/>
                <a:gd name="connsiteX375" fmla="*/ 3561 w 10000"/>
                <a:gd name="connsiteY375" fmla="*/ 7986 h 10000"/>
                <a:gd name="connsiteX376" fmla="*/ 3573 w 10000"/>
                <a:gd name="connsiteY376"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3696 w 10000"/>
                <a:gd name="connsiteY50" fmla="*/ 5537 h 10000"/>
                <a:gd name="connsiteX51" fmla="*/ 4555 w 10000"/>
                <a:gd name="connsiteY51" fmla="*/ 5360 h 10000"/>
                <a:gd name="connsiteX52" fmla="*/ 4438 w 10000"/>
                <a:gd name="connsiteY52" fmla="*/ 5883 h 10000"/>
                <a:gd name="connsiteX53" fmla="*/ 3897 w 10000"/>
                <a:gd name="connsiteY53" fmla="*/ 5893 h 10000"/>
                <a:gd name="connsiteX54" fmla="*/ 2294 w 10000"/>
                <a:gd name="connsiteY54" fmla="*/ 7765 h 10000"/>
                <a:gd name="connsiteX55" fmla="*/ 3573 w 10000"/>
                <a:gd name="connsiteY55" fmla="*/ 7978 h 10000"/>
                <a:gd name="connsiteX56" fmla="*/ 5536 w 10000"/>
                <a:gd name="connsiteY56" fmla="*/ 5351 h 10000"/>
                <a:gd name="connsiteX57" fmla="*/ 5536 w 10000"/>
                <a:gd name="connsiteY57" fmla="*/ 5209 h 10000"/>
                <a:gd name="connsiteX58" fmla="*/ 5492 w 10000"/>
                <a:gd name="connsiteY58" fmla="*/ 5192 h 10000"/>
                <a:gd name="connsiteX59" fmla="*/ 5455 w 10000"/>
                <a:gd name="connsiteY59" fmla="*/ 5091 h 10000"/>
                <a:gd name="connsiteX60" fmla="*/ 5385 w 10000"/>
                <a:gd name="connsiteY60" fmla="*/ 4990 h 10000"/>
                <a:gd name="connsiteX61" fmla="*/ 5276 w 10000"/>
                <a:gd name="connsiteY61" fmla="*/ 4948 h 10000"/>
                <a:gd name="connsiteX62" fmla="*/ 5263 w 10000"/>
                <a:gd name="connsiteY62" fmla="*/ 4899 h 10000"/>
                <a:gd name="connsiteX63" fmla="*/ 5112 w 10000"/>
                <a:gd name="connsiteY63" fmla="*/ 4806 h 10000"/>
                <a:gd name="connsiteX64" fmla="*/ 5122 w 10000"/>
                <a:gd name="connsiteY64" fmla="*/ 4770 h 10000"/>
                <a:gd name="connsiteX65" fmla="*/ 4971 w 10000"/>
                <a:gd name="connsiteY65" fmla="*/ 4722 h 10000"/>
                <a:gd name="connsiteX66" fmla="*/ 4957 w 10000"/>
                <a:gd name="connsiteY66" fmla="*/ 4627 h 10000"/>
                <a:gd name="connsiteX67" fmla="*/ 4700 w 10000"/>
                <a:gd name="connsiteY67" fmla="*/ 4544 h 10000"/>
                <a:gd name="connsiteX68" fmla="*/ 4555 w 10000"/>
                <a:gd name="connsiteY68" fmla="*/ 4368 h 10000"/>
                <a:gd name="connsiteX69" fmla="*/ 4344 w 10000"/>
                <a:gd name="connsiteY69" fmla="*/ 4360 h 10000"/>
                <a:gd name="connsiteX70" fmla="*/ 4272 w 10000"/>
                <a:gd name="connsiteY70" fmla="*/ 4325 h 10000"/>
                <a:gd name="connsiteX71" fmla="*/ 4169 w 10000"/>
                <a:gd name="connsiteY71" fmla="*/ 4350 h 10000"/>
                <a:gd name="connsiteX72" fmla="*/ 4002 w 10000"/>
                <a:gd name="connsiteY72" fmla="*/ 4350 h 10000"/>
                <a:gd name="connsiteX73" fmla="*/ 3764 w 10000"/>
                <a:gd name="connsiteY73" fmla="*/ 4552 h 10000"/>
                <a:gd name="connsiteX74" fmla="*/ 3685 w 10000"/>
                <a:gd name="connsiteY74" fmla="*/ 4646 h 10000"/>
                <a:gd name="connsiteX75" fmla="*/ 3472 w 10000"/>
                <a:gd name="connsiteY75" fmla="*/ 4501 h 10000"/>
                <a:gd name="connsiteX76" fmla="*/ 3319 w 10000"/>
                <a:gd name="connsiteY76" fmla="*/ 4442 h 10000"/>
                <a:gd name="connsiteX77" fmla="*/ 3164 w 10000"/>
                <a:gd name="connsiteY77" fmla="*/ 4450 h 10000"/>
                <a:gd name="connsiteX78" fmla="*/ 3010 w 10000"/>
                <a:gd name="connsiteY78" fmla="*/ 4492 h 10000"/>
                <a:gd name="connsiteX79" fmla="*/ 2882 w 10000"/>
                <a:gd name="connsiteY79" fmla="*/ 4460 h 10000"/>
                <a:gd name="connsiteX80" fmla="*/ 2762 w 10000"/>
                <a:gd name="connsiteY80" fmla="*/ 4509 h 10000"/>
                <a:gd name="connsiteX81" fmla="*/ 2646 w 10000"/>
                <a:gd name="connsiteY81" fmla="*/ 4610 h 10000"/>
                <a:gd name="connsiteX82" fmla="*/ 2373 w 10000"/>
                <a:gd name="connsiteY82" fmla="*/ 4426 h 10000"/>
                <a:gd name="connsiteX83" fmla="*/ 2338 w 10000"/>
                <a:gd name="connsiteY83" fmla="*/ 4239 h 10000"/>
                <a:gd name="connsiteX84" fmla="*/ 2551 w 10000"/>
                <a:gd name="connsiteY84" fmla="*/ 4165 h 10000"/>
                <a:gd name="connsiteX85" fmla="*/ 2538 w 10000"/>
                <a:gd name="connsiteY85" fmla="*/ 3963 h 10000"/>
                <a:gd name="connsiteX86" fmla="*/ 2739 w 10000"/>
                <a:gd name="connsiteY86" fmla="*/ 3728 h 10000"/>
                <a:gd name="connsiteX87" fmla="*/ 2718 w 10000"/>
                <a:gd name="connsiteY87" fmla="*/ 3685 h 10000"/>
                <a:gd name="connsiteX88" fmla="*/ 3199 w 10000"/>
                <a:gd name="connsiteY88" fmla="*/ 2912 h 10000"/>
                <a:gd name="connsiteX89" fmla="*/ 3460 w 10000"/>
                <a:gd name="connsiteY89" fmla="*/ 3030 h 10000"/>
                <a:gd name="connsiteX90" fmla="*/ 3613 w 10000"/>
                <a:gd name="connsiteY90" fmla="*/ 3080 h 10000"/>
                <a:gd name="connsiteX91" fmla="*/ 3764 w 10000"/>
                <a:gd name="connsiteY91" fmla="*/ 3080 h 10000"/>
                <a:gd name="connsiteX92" fmla="*/ 4002 w 10000"/>
                <a:gd name="connsiteY92" fmla="*/ 3174 h 10000"/>
                <a:gd name="connsiteX93" fmla="*/ 4037 w 10000"/>
                <a:gd name="connsiteY93" fmla="*/ 3113 h 10000"/>
                <a:gd name="connsiteX94" fmla="*/ 4192 w 10000"/>
                <a:gd name="connsiteY94" fmla="*/ 3097 h 10000"/>
                <a:gd name="connsiteX95" fmla="*/ 4323 w 10000"/>
                <a:gd name="connsiteY95" fmla="*/ 2997 h 10000"/>
                <a:gd name="connsiteX96" fmla="*/ 4485 w 10000"/>
                <a:gd name="connsiteY96" fmla="*/ 2920 h 10000"/>
                <a:gd name="connsiteX97" fmla="*/ 4555 w 10000"/>
                <a:gd name="connsiteY97" fmla="*/ 2843 h 10000"/>
                <a:gd name="connsiteX98" fmla="*/ 4804 w 10000"/>
                <a:gd name="connsiteY98" fmla="*/ 2793 h 10000"/>
                <a:gd name="connsiteX99" fmla="*/ 4936 w 10000"/>
                <a:gd name="connsiteY99" fmla="*/ 2800 h 10000"/>
                <a:gd name="connsiteX100" fmla="*/ 5040 w 10000"/>
                <a:gd name="connsiteY100" fmla="*/ 2726 h 10000"/>
                <a:gd name="connsiteX101" fmla="*/ 5122 w 10000"/>
                <a:gd name="connsiteY101" fmla="*/ 2624 h 10000"/>
                <a:gd name="connsiteX102" fmla="*/ 5087 w 10000"/>
                <a:gd name="connsiteY102" fmla="*/ 2608 h 10000"/>
                <a:gd name="connsiteX103" fmla="*/ 5122 w 10000"/>
                <a:gd name="connsiteY103" fmla="*/ 2499 h 10000"/>
                <a:gd name="connsiteX104" fmla="*/ 4982 w 10000"/>
                <a:gd name="connsiteY104" fmla="*/ 2499 h 10000"/>
                <a:gd name="connsiteX105" fmla="*/ 5050 w 10000"/>
                <a:gd name="connsiteY105" fmla="*/ 2407 h 10000"/>
                <a:gd name="connsiteX106" fmla="*/ 5066 w 10000"/>
                <a:gd name="connsiteY106" fmla="*/ 2297 h 10000"/>
                <a:gd name="connsiteX107" fmla="*/ 5122 w 10000"/>
                <a:gd name="connsiteY107" fmla="*/ 2271 h 10000"/>
                <a:gd name="connsiteX108" fmla="*/ 5228 w 10000"/>
                <a:gd name="connsiteY108" fmla="*/ 2163 h 10000"/>
                <a:gd name="connsiteX109" fmla="*/ 5216 w 10000"/>
                <a:gd name="connsiteY109" fmla="*/ 2078 h 10000"/>
                <a:gd name="connsiteX110" fmla="*/ 5304 w 10000"/>
                <a:gd name="connsiteY110" fmla="*/ 1984 h 10000"/>
                <a:gd name="connsiteX111" fmla="*/ 5397 w 10000"/>
                <a:gd name="connsiteY111" fmla="*/ 1927 h 10000"/>
                <a:gd name="connsiteX112" fmla="*/ 5432 w 10000"/>
                <a:gd name="connsiteY112" fmla="*/ 1827 h 10000"/>
                <a:gd name="connsiteX113" fmla="*/ 5420 w 10000"/>
                <a:gd name="connsiteY113" fmla="*/ 1793 h 10000"/>
                <a:gd name="connsiteX114" fmla="*/ 5503 w 10000"/>
                <a:gd name="connsiteY114" fmla="*/ 1725 h 10000"/>
                <a:gd name="connsiteX115" fmla="*/ 5621 w 10000"/>
                <a:gd name="connsiteY115" fmla="*/ 1523 h 10000"/>
                <a:gd name="connsiteX116" fmla="*/ 5656 w 10000"/>
                <a:gd name="connsiteY116" fmla="*/ 1405 h 10000"/>
                <a:gd name="connsiteX117" fmla="*/ 5716 w 10000"/>
                <a:gd name="connsiteY117" fmla="*/ 1413 h 10000"/>
                <a:gd name="connsiteX118" fmla="*/ 5878 w 10000"/>
                <a:gd name="connsiteY118" fmla="*/ 1280 h 10000"/>
                <a:gd name="connsiteX119" fmla="*/ 6067 w 10000"/>
                <a:gd name="connsiteY119" fmla="*/ 1202 h 10000"/>
                <a:gd name="connsiteX120" fmla="*/ 6089 w 10000"/>
                <a:gd name="connsiteY120" fmla="*/ 1111 h 10000"/>
                <a:gd name="connsiteX121" fmla="*/ 6163 w 10000"/>
                <a:gd name="connsiteY121" fmla="*/ 1011 h 10000"/>
                <a:gd name="connsiteX122" fmla="*/ 6139 w 10000"/>
                <a:gd name="connsiteY122" fmla="*/ 933 h 10000"/>
                <a:gd name="connsiteX123" fmla="*/ 6045 w 10000"/>
                <a:gd name="connsiteY123" fmla="*/ 867 h 10000"/>
                <a:gd name="connsiteX124" fmla="*/ 6089 w 10000"/>
                <a:gd name="connsiteY124" fmla="*/ 782 h 10000"/>
                <a:gd name="connsiteX125" fmla="*/ 6089 w 10000"/>
                <a:gd name="connsiteY125" fmla="*/ 680 h 10000"/>
                <a:gd name="connsiteX126" fmla="*/ 5915 w 10000"/>
                <a:gd name="connsiteY126" fmla="*/ 598 h 10000"/>
                <a:gd name="connsiteX127" fmla="*/ 5739 w 10000"/>
                <a:gd name="connsiteY127" fmla="*/ 646 h 10000"/>
                <a:gd name="connsiteX128" fmla="*/ 5656 w 10000"/>
                <a:gd name="connsiteY128" fmla="*/ 646 h 10000"/>
                <a:gd name="connsiteX129" fmla="*/ 5621 w 10000"/>
                <a:gd name="connsiteY129" fmla="*/ 589 h 10000"/>
                <a:gd name="connsiteX130" fmla="*/ 5621 w 10000"/>
                <a:gd name="connsiteY130" fmla="*/ 481 h 10000"/>
                <a:gd name="connsiteX131" fmla="*/ 5845 w 10000"/>
                <a:gd name="connsiteY131" fmla="*/ 368 h 10000"/>
                <a:gd name="connsiteX132" fmla="*/ 5915 w 10000"/>
                <a:gd name="connsiteY132" fmla="*/ 278 h 10000"/>
                <a:gd name="connsiteX133" fmla="*/ 6056 w 10000"/>
                <a:gd name="connsiteY133" fmla="*/ 202 h 10000"/>
                <a:gd name="connsiteX134" fmla="*/ 6186 w 10000"/>
                <a:gd name="connsiteY134" fmla="*/ 60 h 10000"/>
                <a:gd name="connsiteX135" fmla="*/ 6280 w 10000"/>
                <a:gd name="connsiteY135" fmla="*/ 33 h 10000"/>
                <a:gd name="connsiteX136" fmla="*/ 6410 w 10000"/>
                <a:gd name="connsiteY136" fmla="*/ 49 h 10000"/>
                <a:gd name="connsiteX137" fmla="*/ 6683 w 10000"/>
                <a:gd name="connsiteY137" fmla="*/ 0 h 10000"/>
                <a:gd name="connsiteX138" fmla="*/ 6812 w 10000"/>
                <a:gd name="connsiteY138" fmla="*/ 83 h 10000"/>
                <a:gd name="connsiteX139" fmla="*/ 6799 w 10000"/>
                <a:gd name="connsiteY139" fmla="*/ 144 h 10000"/>
                <a:gd name="connsiteX140" fmla="*/ 6861 w 10000"/>
                <a:gd name="connsiteY140" fmla="*/ 170 h 10000"/>
                <a:gd name="connsiteX141" fmla="*/ 6905 w 10000"/>
                <a:gd name="connsiteY141" fmla="*/ 227 h 10000"/>
                <a:gd name="connsiteX142" fmla="*/ 6835 w 10000"/>
                <a:gd name="connsiteY142" fmla="*/ 293 h 10000"/>
                <a:gd name="connsiteX143" fmla="*/ 6741 w 10000"/>
                <a:gd name="connsiteY143" fmla="*/ 447 h 10000"/>
                <a:gd name="connsiteX144" fmla="*/ 6590 w 10000"/>
                <a:gd name="connsiteY144" fmla="*/ 564 h 10000"/>
                <a:gd name="connsiteX145" fmla="*/ 6447 w 10000"/>
                <a:gd name="connsiteY145" fmla="*/ 631 h 10000"/>
                <a:gd name="connsiteX146" fmla="*/ 6555 w 10000"/>
                <a:gd name="connsiteY146" fmla="*/ 657 h 10000"/>
                <a:gd name="connsiteX147" fmla="*/ 6694 w 10000"/>
                <a:gd name="connsiteY147" fmla="*/ 759 h 10000"/>
                <a:gd name="connsiteX148" fmla="*/ 6789 w 10000"/>
                <a:gd name="connsiteY148" fmla="*/ 767 h 10000"/>
                <a:gd name="connsiteX149" fmla="*/ 6835 w 10000"/>
                <a:gd name="connsiteY149" fmla="*/ 875 h 10000"/>
                <a:gd name="connsiteX150" fmla="*/ 6928 w 10000"/>
                <a:gd name="connsiteY150" fmla="*/ 899 h 10000"/>
                <a:gd name="connsiteX151" fmla="*/ 7002 w 10000"/>
                <a:gd name="connsiteY151" fmla="*/ 890 h 10000"/>
                <a:gd name="connsiteX152" fmla="*/ 7143 w 10000"/>
                <a:gd name="connsiteY152" fmla="*/ 725 h 10000"/>
                <a:gd name="connsiteX153" fmla="*/ 7273 w 10000"/>
                <a:gd name="connsiteY153" fmla="*/ 742 h 10000"/>
                <a:gd name="connsiteX154" fmla="*/ 7294 w 10000"/>
                <a:gd name="connsiteY154" fmla="*/ 790 h 10000"/>
                <a:gd name="connsiteX155" fmla="*/ 7389 w 10000"/>
                <a:gd name="connsiteY155" fmla="*/ 850 h 10000"/>
                <a:gd name="connsiteX156" fmla="*/ 7389 w 10000"/>
                <a:gd name="connsiteY156" fmla="*/ 890 h 10000"/>
                <a:gd name="connsiteX157" fmla="*/ 7472 w 10000"/>
                <a:gd name="connsiteY157" fmla="*/ 917 h 10000"/>
                <a:gd name="connsiteX158" fmla="*/ 7590 w 10000"/>
                <a:gd name="connsiteY158" fmla="*/ 917 h 10000"/>
                <a:gd name="connsiteX159" fmla="*/ 7603 w 10000"/>
                <a:gd name="connsiteY159" fmla="*/ 993 h 10000"/>
                <a:gd name="connsiteX160" fmla="*/ 7499 w 10000"/>
                <a:gd name="connsiteY160" fmla="*/ 1028 h 10000"/>
                <a:gd name="connsiteX161" fmla="*/ 7590 w 10000"/>
                <a:gd name="connsiteY161" fmla="*/ 1356 h 10000"/>
                <a:gd name="connsiteX162" fmla="*/ 7687 w 10000"/>
                <a:gd name="connsiteY162" fmla="*/ 1505 h 10000"/>
                <a:gd name="connsiteX163" fmla="*/ 7661 w 10000"/>
                <a:gd name="connsiteY163" fmla="*/ 1575 h 10000"/>
                <a:gd name="connsiteX164" fmla="*/ 7744 w 10000"/>
                <a:gd name="connsiteY164" fmla="*/ 1649 h 10000"/>
                <a:gd name="connsiteX165" fmla="*/ 7758 w 10000"/>
                <a:gd name="connsiteY165" fmla="*/ 1700 h 10000"/>
                <a:gd name="connsiteX166" fmla="*/ 7980 w 10000"/>
                <a:gd name="connsiteY166" fmla="*/ 1757 h 10000"/>
                <a:gd name="connsiteX167" fmla="*/ 8254 w 10000"/>
                <a:gd name="connsiteY167" fmla="*/ 1708 h 10000"/>
                <a:gd name="connsiteX168" fmla="*/ 8286 w 10000"/>
                <a:gd name="connsiteY168" fmla="*/ 1641 h 10000"/>
                <a:gd name="connsiteX169" fmla="*/ 8381 w 10000"/>
                <a:gd name="connsiteY169" fmla="*/ 1665 h 10000"/>
                <a:gd name="connsiteX170" fmla="*/ 8441 w 10000"/>
                <a:gd name="connsiteY170" fmla="*/ 1725 h 10000"/>
                <a:gd name="connsiteX171" fmla="*/ 8586 w 10000"/>
                <a:gd name="connsiteY171" fmla="*/ 1683 h 10000"/>
                <a:gd name="connsiteX172" fmla="*/ 8667 w 10000"/>
                <a:gd name="connsiteY172" fmla="*/ 1683 h 10000"/>
                <a:gd name="connsiteX173" fmla="*/ 8785 w 10000"/>
                <a:gd name="connsiteY173" fmla="*/ 1749 h 10000"/>
                <a:gd name="connsiteX174" fmla="*/ 8853 w 10000"/>
                <a:gd name="connsiteY174" fmla="*/ 1657 h 10000"/>
                <a:gd name="connsiteX175" fmla="*/ 8996 w 10000"/>
                <a:gd name="connsiteY175" fmla="*/ 1700 h 10000"/>
                <a:gd name="connsiteX176" fmla="*/ 9070 w 10000"/>
                <a:gd name="connsiteY176" fmla="*/ 1649 h 10000"/>
                <a:gd name="connsiteX177" fmla="*/ 9126 w 10000"/>
                <a:gd name="connsiteY177" fmla="*/ 1657 h 10000"/>
                <a:gd name="connsiteX178" fmla="*/ 9184 w 10000"/>
                <a:gd name="connsiteY178" fmla="*/ 1609 h 10000"/>
                <a:gd name="connsiteX179" fmla="*/ 9174 w 10000"/>
                <a:gd name="connsiteY179" fmla="*/ 1557 h 10000"/>
                <a:gd name="connsiteX180" fmla="*/ 9257 w 10000"/>
                <a:gd name="connsiteY180" fmla="*/ 1531 h 10000"/>
                <a:gd name="connsiteX181" fmla="*/ 9315 w 10000"/>
                <a:gd name="connsiteY181" fmla="*/ 1447 h 10000"/>
                <a:gd name="connsiteX182" fmla="*/ 9484 w 10000"/>
                <a:gd name="connsiteY182" fmla="*/ 1456 h 10000"/>
                <a:gd name="connsiteX183" fmla="*/ 9729 w 10000"/>
                <a:gd name="connsiteY183" fmla="*/ 1700 h 10000"/>
                <a:gd name="connsiteX184" fmla="*/ 9775 w 10000"/>
                <a:gd name="connsiteY184" fmla="*/ 1784 h 10000"/>
                <a:gd name="connsiteX185" fmla="*/ 9942 w 10000"/>
                <a:gd name="connsiteY185" fmla="*/ 1894 h 10000"/>
                <a:gd name="connsiteX186" fmla="*/ 10000 w 10000"/>
                <a:gd name="connsiteY186" fmla="*/ 1994 h 10000"/>
                <a:gd name="connsiteX187" fmla="*/ 9870 w 10000"/>
                <a:gd name="connsiteY187" fmla="*/ 2130 h 10000"/>
                <a:gd name="connsiteX188" fmla="*/ 9775 w 10000"/>
                <a:gd name="connsiteY188" fmla="*/ 2180 h 10000"/>
                <a:gd name="connsiteX189" fmla="*/ 9824 w 10000"/>
                <a:gd name="connsiteY189" fmla="*/ 2323 h 10000"/>
                <a:gd name="connsiteX190" fmla="*/ 9679 w 10000"/>
                <a:gd name="connsiteY190" fmla="*/ 2433 h 10000"/>
                <a:gd name="connsiteX191" fmla="*/ 9598 w 10000"/>
                <a:gd name="connsiteY191" fmla="*/ 2458 h 10000"/>
                <a:gd name="connsiteX192" fmla="*/ 9598 w 10000"/>
                <a:gd name="connsiteY192" fmla="*/ 2533 h 10000"/>
                <a:gd name="connsiteX193" fmla="*/ 9493 w 10000"/>
                <a:gd name="connsiteY193" fmla="*/ 2677 h 10000"/>
                <a:gd name="connsiteX194" fmla="*/ 9422 w 10000"/>
                <a:gd name="connsiteY194" fmla="*/ 2685 h 10000"/>
                <a:gd name="connsiteX195" fmla="*/ 9435 w 10000"/>
                <a:gd name="connsiteY195" fmla="*/ 2785 h 10000"/>
                <a:gd name="connsiteX196" fmla="*/ 9371 w 10000"/>
                <a:gd name="connsiteY196" fmla="*/ 2860 h 10000"/>
                <a:gd name="connsiteX197" fmla="*/ 9389 w 10000"/>
                <a:gd name="connsiteY197" fmla="*/ 3198 h 10000"/>
                <a:gd name="connsiteX198" fmla="*/ 9422 w 10000"/>
                <a:gd name="connsiteY198" fmla="*/ 3223 h 10000"/>
                <a:gd name="connsiteX199" fmla="*/ 9410 w 10000"/>
                <a:gd name="connsiteY199" fmla="*/ 3333 h 10000"/>
                <a:gd name="connsiteX200" fmla="*/ 9389 w 10000"/>
                <a:gd name="connsiteY200" fmla="*/ 3433 h 10000"/>
                <a:gd name="connsiteX201" fmla="*/ 9304 w 10000"/>
                <a:gd name="connsiteY201" fmla="*/ 3483 h 10000"/>
                <a:gd name="connsiteX202" fmla="*/ 9151 w 10000"/>
                <a:gd name="connsiteY202" fmla="*/ 3442 h 10000"/>
                <a:gd name="connsiteX203" fmla="*/ 9081 w 10000"/>
                <a:gd name="connsiteY203" fmla="*/ 3501 h 10000"/>
                <a:gd name="connsiteX204" fmla="*/ 9091 w 10000"/>
                <a:gd name="connsiteY204" fmla="*/ 3551 h 10000"/>
                <a:gd name="connsiteX205" fmla="*/ 9042 w 10000"/>
                <a:gd name="connsiteY205" fmla="*/ 3651 h 10000"/>
                <a:gd name="connsiteX206" fmla="*/ 8961 w 10000"/>
                <a:gd name="connsiteY206" fmla="*/ 3720 h 10000"/>
                <a:gd name="connsiteX207" fmla="*/ 8938 w 10000"/>
                <a:gd name="connsiteY207" fmla="*/ 3838 h 10000"/>
                <a:gd name="connsiteX208" fmla="*/ 8880 w 10000"/>
                <a:gd name="connsiteY208" fmla="*/ 3939 h 10000"/>
                <a:gd name="connsiteX209" fmla="*/ 8890 w 10000"/>
                <a:gd name="connsiteY209" fmla="*/ 4006 h 10000"/>
                <a:gd name="connsiteX210" fmla="*/ 8867 w 10000"/>
                <a:gd name="connsiteY210" fmla="*/ 4074 h 10000"/>
                <a:gd name="connsiteX211" fmla="*/ 8913 w 10000"/>
                <a:gd name="connsiteY211" fmla="*/ 4132 h 10000"/>
                <a:gd name="connsiteX212" fmla="*/ 8843 w 10000"/>
                <a:gd name="connsiteY212" fmla="*/ 4224 h 10000"/>
                <a:gd name="connsiteX213" fmla="*/ 8726 w 10000"/>
                <a:gd name="connsiteY213" fmla="*/ 4082 h 10000"/>
                <a:gd name="connsiteX214" fmla="*/ 8726 w 10000"/>
                <a:gd name="connsiteY214" fmla="*/ 3972 h 10000"/>
                <a:gd name="connsiteX215" fmla="*/ 8691 w 10000"/>
                <a:gd name="connsiteY215" fmla="*/ 3955 h 10000"/>
                <a:gd name="connsiteX216" fmla="*/ 8547 w 10000"/>
                <a:gd name="connsiteY216" fmla="*/ 4030 h 10000"/>
                <a:gd name="connsiteX217" fmla="*/ 8323 w 10000"/>
                <a:gd name="connsiteY217" fmla="*/ 4207 h 10000"/>
                <a:gd name="connsiteX218" fmla="*/ 8193 w 10000"/>
                <a:gd name="connsiteY218" fmla="*/ 4334 h 10000"/>
                <a:gd name="connsiteX219" fmla="*/ 7992 w 10000"/>
                <a:gd name="connsiteY219" fmla="*/ 4401 h 10000"/>
                <a:gd name="connsiteX220" fmla="*/ 7920 w 10000"/>
                <a:gd name="connsiteY220" fmla="*/ 4501 h 10000"/>
                <a:gd name="connsiteX221" fmla="*/ 7863 w 10000"/>
                <a:gd name="connsiteY221" fmla="*/ 4535 h 10000"/>
                <a:gd name="connsiteX222" fmla="*/ 7638 w 10000"/>
                <a:gd name="connsiteY222" fmla="*/ 4627 h 10000"/>
                <a:gd name="connsiteX223" fmla="*/ 7449 w 10000"/>
                <a:gd name="connsiteY223" fmla="*/ 4737 h 10000"/>
                <a:gd name="connsiteX224" fmla="*/ 7404 w 10000"/>
                <a:gd name="connsiteY224" fmla="*/ 4823 h 10000"/>
                <a:gd name="connsiteX225" fmla="*/ 7330 w 10000"/>
                <a:gd name="connsiteY225" fmla="*/ 4863 h 10000"/>
                <a:gd name="connsiteX226" fmla="*/ 7426 w 10000"/>
                <a:gd name="connsiteY226" fmla="*/ 4972 h 10000"/>
                <a:gd name="connsiteX227" fmla="*/ 7520 w 10000"/>
                <a:gd name="connsiteY227" fmla="*/ 5056 h 10000"/>
                <a:gd name="connsiteX228" fmla="*/ 7650 w 10000"/>
                <a:gd name="connsiteY228" fmla="*/ 5091 h 10000"/>
                <a:gd name="connsiteX229" fmla="*/ 7603 w 10000"/>
                <a:gd name="connsiteY229" fmla="*/ 5150 h 10000"/>
                <a:gd name="connsiteX230" fmla="*/ 7696 w 10000"/>
                <a:gd name="connsiteY230" fmla="*/ 5167 h 10000"/>
                <a:gd name="connsiteX231" fmla="*/ 7696 w 10000"/>
                <a:gd name="connsiteY231" fmla="*/ 5267 h 10000"/>
                <a:gd name="connsiteX232" fmla="*/ 7768 w 10000"/>
                <a:gd name="connsiteY232" fmla="*/ 5343 h 10000"/>
                <a:gd name="connsiteX233" fmla="*/ 7884 w 10000"/>
                <a:gd name="connsiteY233" fmla="*/ 5327 h 10000"/>
                <a:gd name="connsiteX234" fmla="*/ 7934 w 10000"/>
                <a:gd name="connsiteY234" fmla="*/ 5243 h 10000"/>
                <a:gd name="connsiteX235" fmla="*/ 8027 w 10000"/>
                <a:gd name="connsiteY235" fmla="*/ 5234 h 10000"/>
                <a:gd name="connsiteX236" fmla="*/ 8038 w 10000"/>
                <a:gd name="connsiteY236" fmla="*/ 5167 h 10000"/>
                <a:gd name="connsiteX237" fmla="*/ 8159 w 10000"/>
                <a:gd name="connsiteY237" fmla="*/ 5167 h 10000"/>
                <a:gd name="connsiteX238" fmla="*/ 8110 w 10000"/>
                <a:gd name="connsiteY238" fmla="*/ 5251 h 10000"/>
                <a:gd name="connsiteX239" fmla="*/ 8226 w 10000"/>
                <a:gd name="connsiteY239" fmla="*/ 5292 h 10000"/>
                <a:gd name="connsiteX240" fmla="*/ 8205 w 10000"/>
                <a:gd name="connsiteY240" fmla="*/ 5368 h 10000"/>
                <a:gd name="connsiteX241" fmla="*/ 8027 w 10000"/>
                <a:gd name="connsiteY241" fmla="*/ 5377 h 10000"/>
                <a:gd name="connsiteX242" fmla="*/ 7899 w 10000"/>
                <a:gd name="connsiteY242" fmla="*/ 5427 h 10000"/>
                <a:gd name="connsiteX243" fmla="*/ 7782 w 10000"/>
                <a:gd name="connsiteY243" fmla="*/ 5454 h 10000"/>
                <a:gd name="connsiteX244" fmla="*/ 7782 w 10000"/>
                <a:gd name="connsiteY244" fmla="*/ 5571 h 10000"/>
                <a:gd name="connsiteX245" fmla="*/ 7899 w 10000"/>
                <a:gd name="connsiteY245" fmla="*/ 5698 h 10000"/>
                <a:gd name="connsiteX246" fmla="*/ 7803 w 10000"/>
                <a:gd name="connsiteY246" fmla="*/ 5815 h 10000"/>
                <a:gd name="connsiteX247" fmla="*/ 7613 w 10000"/>
                <a:gd name="connsiteY247" fmla="*/ 5830 h 10000"/>
                <a:gd name="connsiteX248" fmla="*/ 7638 w 10000"/>
                <a:gd name="connsiteY248" fmla="*/ 5965 h 10000"/>
                <a:gd name="connsiteX249" fmla="*/ 7627 w 10000"/>
                <a:gd name="connsiteY249" fmla="*/ 6051 h 10000"/>
                <a:gd name="connsiteX250" fmla="*/ 7567 w 10000"/>
                <a:gd name="connsiteY250" fmla="*/ 6092 h 10000"/>
                <a:gd name="connsiteX251" fmla="*/ 7449 w 10000"/>
                <a:gd name="connsiteY251" fmla="*/ 6058 h 10000"/>
                <a:gd name="connsiteX252" fmla="*/ 7345 w 10000"/>
                <a:gd name="connsiteY252" fmla="*/ 5949 h 10000"/>
                <a:gd name="connsiteX253" fmla="*/ 7226 w 10000"/>
                <a:gd name="connsiteY253" fmla="*/ 6034 h 10000"/>
                <a:gd name="connsiteX254" fmla="*/ 7108 w 10000"/>
                <a:gd name="connsiteY254" fmla="*/ 5975 h 10000"/>
                <a:gd name="connsiteX255" fmla="*/ 7095 w 10000"/>
                <a:gd name="connsiteY255" fmla="*/ 5942 h 10000"/>
                <a:gd name="connsiteX256" fmla="*/ 6928 w 10000"/>
                <a:gd name="connsiteY256" fmla="*/ 5865 h 10000"/>
                <a:gd name="connsiteX257" fmla="*/ 6882 w 10000"/>
                <a:gd name="connsiteY257" fmla="*/ 5882 h 10000"/>
                <a:gd name="connsiteX258" fmla="*/ 6905 w 10000"/>
                <a:gd name="connsiteY258" fmla="*/ 5975 h 10000"/>
                <a:gd name="connsiteX259" fmla="*/ 6812 w 10000"/>
                <a:gd name="connsiteY259" fmla="*/ 6092 h 10000"/>
                <a:gd name="connsiteX260" fmla="*/ 6882 w 10000"/>
                <a:gd name="connsiteY260" fmla="*/ 6118 h 10000"/>
                <a:gd name="connsiteX261" fmla="*/ 7014 w 10000"/>
                <a:gd name="connsiteY261" fmla="*/ 6100 h 10000"/>
                <a:gd name="connsiteX262" fmla="*/ 7037 w 10000"/>
                <a:gd name="connsiteY262" fmla="*/ 6142 h 10000"/>
                <a:gd name="connsiteX263" fmla="*/ 7014 w 10000"/>
                <a:gd name="connsiteY263" fmla="*/ 6194 h 10000"/>
                <a:gd name="connsiteX264" fmla="*/ 7060 w 10000"/>
                <a:gd name="connsiteY264" fmla="*/ 6260 h 10000"/>
                <a:gd name="connsiteX265" fmla="*/ 7166 w 10000"/>
                <a:gd name="connsiteY265" fmla="*/ 6304 h 10000"/>
                <a:gd name="connsiteX266" fmla="*/ 7143 w 10000"/>
                <a:gd name="connsiteY266" fmla="*/ 6405 h 10000"/>
                <a:gd name="connsiteX267" fmla="*/ 7213 w 10000"/>
                <a:gd name="connsiteY267" fmla="*/ 6455 h 10000"/>
                <a:gd name="connsiteX268" fmla="*/ 7129 w 10000"/>
                <a:gd name="connsiteY268" fmla="*/ 6505 h 10000"/>
                <a:gd name="connsiteX269" fmla="*/ 7108 w 10000"/>
                <a:gd name="connsiteY269" fmla="*/ 6689 h 10000"/>
                <a:gd name="connsiteX270" fmla="*/ 7060 w 10000"/>
                <a:gd name="connsiteY270" fmla="*/ 6697 h 10000"/>
                <a:gd name="connsiteX271" fmla="*/ 7118 w 10000"/>
                <a:gd name="connsiteY271" fmla="*/ 6781 h 10000"/>
                <a:gd name="connsiteX272" fmla="*/ 7129 w 10000"/>
                <a:gd name="connsiteY272" fmla="*/ 6924 h 10000"/>
                <a:gd name="connsiteX273" fmla="*/ 7189 w 10000"/>
                <a:gd name="connsiteY273" fmla="*/ 6958 h 10000"/>
                <a:gd name="connsiteX274" fmla="*/ 7203 w 10000"/>
                <a:gd name="connsiteY274" fmla="*/ 7002 h 10000"/>
                <a:gd name="connsiteX275" fmla="*/ 7249 w 10000"/>
                <a:gd name="connsiteY275" fmla="*/ 7010 h 10000"/>
                <a:gd name="connsiteX276" fmla="*/ 7257 w 10000"/>
                <a:gd name="connsiteY276" fmla="*/ 7093 h 10000"/>
                <a:gd name="connsiteX277" fmla="*/ 7236 w 10000"/>
                <a:gd name="connsiteY277" fmla="*/ 7153 h 10000"/>
                <a:gd name="connsiteX278" fmla="*/ 7358 w 10000"/>
                <a:gd name="connsiteY278" fmla="*/ 7187 h 10000"/>
                <a:gd name="connsiteX279" fmla="*/ 7532 w 10000"/>
                <a:gd name="connsiteY279" fmla="*/ 7117 h 10000"/>
                <a:gd name="connsiteX280" fmla="*/ 7791 w 10000"/>
                <a:gd name="connsiteY280" fmla="*/ 6984 h 10000"/>
                <a:gd name="connsiteX281" fmla="*/ 7863 w 10000"/>
                <a:gd name="connsiteY281" fmla="*/ 6984 h 10000"/>
                <a:gd name="connsiteX282" fmla="*/ 7863 w 10000"/>
                <a:gd name="connsiteY282" fmla="*/ 7085 h 10000"/>
                <a:gd name="connsiteX283" fmla="*/ 7911 w 10000"/>
                <a:gd name="connsiteY283" fmla="*/ 7101 h 10000"/>
                <a:gd name="connsiteX284" fmla="*/ 7992 w 10000"/>
                <a:gd name="connsiteY284" fmla="*/ 7220 h 10000"/>
                <a:gd name="connsiteX285" fmla="*/ 8050 w 10000"/>
                <a:gd name="connsiteY285" fmla="*/ 7229 h 10000"/>
                <a:gd name="connsiteX286" fmla="*/ 8015 w 10000"/>
                <a:gd name="connsiteY286" fmla="*/ 7296 h 10000"/>
                <a:gd name="connsiteX287" fmla="*/ 8110 w 10000"/>
                <a:gd name="connsiteY287" fmla="*/ 7447 h 10000"/>
                <a:gd name="connsiteX288" fmla="*/ 8110 w 10000"/>
                <a:gd name="connsiteY288" fmla="*/ 7522 h 10000"/>
                <a:gd name="connsiteX289" fmla="*/ 8159 w 10000"/>
                <a:gd name="connsiteY289" fmla="*/ 7608 h 10000"/>
                <a:gd name="connsiteX290" fmla="*/ 8085 w 10000"/>
                <a:gd name="connsiteY290" fmla="*/ 7674 h 10000"/>
                <a:gd name="connsiteX291" fmla="*/ 8004 w 10000"/>
                <a:gd name="connsiteY291" fmla="*/ 7666 h 10000"/>
                <a:gd name="connsiteX292" fmla="*/ 8004 w 10000"/>
                <a:gd name="connsiteY292" fmla="*/ 7709 h 10000"/>
                <a:gd name="connsiteX293" fmla="*/ 8085 w 10000"/>
                <a:gd name="connsiteY293" fmla="*/ 7758 h 10000"/>
                <a:gd name="connsiteX294" fmla="*/ 8122 w 10000"/>
                <a:gd name="connsiteY294" fmla="*/ 7725 h 10000"/>
                <a:gd name="connsiteX295" fmla="*/ 8193 w 10000"/>
                <a:gd name="connsiteY295" fmla="*/ 7800 h 10000"/>
                <a:gd name="connsiteX296" fmla="*/ 8277 w 10000"/>
                <a:gd name="connsiteY296" fmla="*/ 7800 h 10000"/>
                <a:gd name="connsiteX297" fmla="*/ 8226 w 10000"/>
                <a:gd name="connsiteY297" fmla="*/ 8012 h 10000"/>
                <a:gd name="connsiteX298" fmla="*/ 8193 w 10000"/>
                <a:gd name="connsiteY298" fmla="*/ 8054 h 10000"/>
                <a:gd name="connsiteX299" fmla="*/ 8085 w 10000"/>
                <a:gd name="connsiteY299" fmla="*/ 8037 h 10000"/>
                <a:gd name="connsiteX300" fmla="*/ 7957 w 10000"/>
                <a:gd name="connsiteY300" fmla="*/ 8062 h 10000"/>
                <a:gd name="connsiteX301" fmla="*/ 7911 w 10000"/>
                <a:gd name="connsiteY301" fmla="*/ 8112 h 10000"/>
                <a:gd name="connsiteX302" fmla="*/ 7899 w 10000"/>
                <a:gd name="connsiteY302" fmla="*/ 8163 h 10000"/>
                <a:gd name="connsiteX303" fmla="*/ 7818 w 10000"/>
                <a:gd name="connsiteY303" fmla="*/ 8220 h 10000"/>
                <a:gd name="connsiteX304" fmla="*/ 7687 w 10000"/>
                <a:gd name="connsiteY304" fmla="*/ 8230 h 10000"/>
                <a:gd name="connsiteX305" fmla="*/ 7661 w 10000"/>
                <a:gd name="connsiteY305" fmla="*/ 8255 h 10000"/>
                <a:gd name="connsiteX306" fmla="*/ 7578 w 10000"/>
                <a:gd name="connsiteY306" fmla="*/ 8212 h 10000"/>
                <a:gd name="connsiteX307" fmla="*/ 7499 w 10000"/>
                <a:gd name="connsiteY307" fmla="*/ 8220 h 10000"/>
                <a:gd name="connsiteX308" fmla="*/ 7449 w 10000"/>
                <a:gd name="connsiteY308" fmla="*/ 8188 h 10000"/>
                <a:gd name="connsiteX309" fmla="*/ 7345 w 10000"/>
                <a:gd name="connsiteY309" fmla="*/ 8171 h 10000"/>
                <a:gd name="connsiteX310" fmla="*/ 7368 w 10000"/>
                <a:gd name="connsiteY310" fmla="*/ 8230 h 10000"/>
                <a:gd name="connsiteX311" fmla="*/ 7319 w 10000"/>
                <a:gd name="connsiteY311" fmla="*/ 8289 h 10000"/>
                <a:gd name="connsiteX312" fmla="*/ 7143 w 10000"/>
                <a:gd name="connsiteY312" fmla="*/ 8281 h 10000"/>
                <a:gd name="connsiteX313" fmla="*/ 7085 w 10000"/>
                <a:gd name="connsiteY313" fmla="*/ 8255 h 10000"/>
                <a:gd name="connsiteX314" fmla="*/ 6990 w 10000"/>
                <a:gd name="connsiteY314" fmla="*/ 8281 h 10000"/>
                <a:gd name="connsiteX315" fmla="*/ 6977 w 10000"/>
                <a:gd name="connsiteY315" fmla="*/ 8364 h 10000"/>
                <a:gd name="connsiteX316" fmla="*/ 6799 w 10000"/>
                <a:gd name="connsiteY316" fmla="*/ 8458 h 10000"/>
                <a:gd name="connsiteX317" fmla="*/ 6741 w 10000"/>
                <a:gd name="connsiteY317" fmla="*/ 8407 h 10000"/>
                <a:gd name="connsiteX318" fmla="*/ 6613 w 10000"/>
                <a:gd name="connsiteY318" fmla="*/ 8431 h 10000"/>
                <a:gd name="connsiteX319" fmla="*/ 6530 w 10000"/>
                <a:gd name="connsiteY319" fmla="*/ 8458 h 10000"/>
                <a:gd name="connsiteX320" fmla="*/ 6518 w 10000"/>
                <a:gd name="connsiteY320" fmla="*/ 8498 h 10000"/>
                <a:gd name="connsiteX321" fmla="*/ 6336 w 10000"/>
                <a:gd name="connsiteY321" fmla="*/ 8591 h 10000"/>
                <a:gd name="connsiteX322" fmla="*/ 6236 w 10000"/>
                <a:gd name="connsiteY322" fmla="*/ 8574 h 10000"/>
                <a:gd name="connsiteX323" fmla="*/ 6128 w 10000"/>
                <a:gd name="connsiteY323" fmla="*/ 8607 h 10000"/>
                <a:gd name="connsiteX324" fmla="*/ 6045 w 10000"/>
                <a:gd name="connsiteY324" fmla="*/ 8660 h 10000"/>
                <a:gd name="connsiteX325" fmla="*/ 5927 w 10000"/>
                <a:gd name="connsiteY325" fmla="*/ 8693 h 10000"/>
                <a:gd name="connsiteX326" fmla="*/ 5936 w 10000"/>
                <a:gd name="connsiteY326" fmla="*/ 8742 h 10000"/>
                <a:gd name="connsiteX327" fmla="*/ 5834 w 10000"/>
                <a:gd name="connsiteY327" fmla="*/ 8776 h 10000"/>
                <a:gd name="connsiteX328" fmla="*/ 5677 w 10000"/>
                <a:gd name="connsiteY328" fmla="*/ 8920 h 10000"/>
                <a:gd name="connsiteX329" fmla="*/ 5656 w 10000"/>
                <a:gd name="connsiteY329" fmla="*/ 8980 h 10000"/>
                <a:gd name="connsiteX330" fmla="*/ 5607 w 10000"/>
                <a:gd name="connsiteY330" fmla="*/ 8962 h 10000"/>
                <a:gd name="connsiteX331" fmla="*/ 5631 w 10000"/>
                <a:gd name="connsiteY331" fmla="*/ 8920 h 10000"/>
                <a:gd name="connsiteX332" fmla="*/ 5478 w 10000"/>
                <a:gd name="connsiteY332" fmla="*/ 8702 h 10000"/>
                <a:gd name="connsiteX333" fmla="*/ 5478 w 10000"/>
                <a:gd name="connsiteY333" fmla="*/ 8616 h 10000"/>
                <a:gd name="connsiteX334" fmla="*/ 5410 w 10000"/>
                <a:gd name="connsiteY334" fmla="*/ 8616 h 10000"/>
                <a:gd name="connsiteX335" fmla="*/ 5191 w 10000"/>
                <a:gd name="connsiteY335" fmla="*/ 8533 h 10000"/>
                <a:gd name="connsiteX336" fmla="*/ 5066 w 10000"/>
                <a:gd name="connsiteY336" fmla="*/ 8574 h 10000"/>
                <a:gd name="connsiteX337" fmla="*/ 5029 w 10000"/>
                <a:gd name="connsiteY337" fmla="*/ 8625 h 10000"/>
                <a:gd name="connsiteX338" fmla="*/ 5122 w 10000"/>
                <a:gd name="connsiteY338" fmla="*/ 8684 h 10000"/>
                <a:gd name="connsiteX339" fmla="*/ 5145 w 10000"/>
                <a:gd name="connsiteY339" fmla="*/ 8734 h 10000"/>
                <a:gd name="connsiteX340" fmla="*/ 5087 w 10000"/>
                <a:gd name="connsiteY340" fmla="*/ 8785 h 10000"/>
                <a:gd name="connsiteX341" fmla="*/ 5100 w 10000"/>
                <a:gd name="connsiteY341" fmla="*/ 8826 h 10000"/>
                <a:gd name="connsiteX342" fmla="*/ 5077 w 10000"/>
                <a:gd name="connsiteY342" fmla="*/ 8912 h 10000"/>
                <a:gd name="connsiteX343" fmla="*/ 5087 w 10000"/>
                <a:gd name="connsiteY343" fmla="*/ 8996 h 10000"/>
                <a:gd name="connsiteX344" fmla="*/ 5159 w 10000"/>
                <a:gd name="connsiteY344" fmla="*/ 9130 h 10000"/>
                <a:gd name="connsiteX345" fmla="*/ 5087 w 10000"/>
                <a:gd name="connsiteY345" fmla="*/ 9179 h 10000"/>
                <a:gd name="connsiteX346" fmla="*/ 5100 w 10000"/>
                <a:gd name="connsiteY346" fmla="*/ 9224 h 10000"/>
                <a:gd name="connsiteX347" fmla="*/ 5040 w 10000"/>
                <a:gd name="connsiteY347" fmla="*/ 9240 h 10000"/>
                <a:gd name="connsiteX348" fmla="*/ 5006 w 10000"/>
                <a:gd name="connsiteY348" fmla="*/ 9265 h 10000"/>
                <a:gd name="connsiteX349" fmla="*/ 4779 w 10000"/>
                <a:gd name="connsiteY349" fmla="*/ 9248 h 10000"/>
                <a:gd name="connsiteX350" fmla="*/ 4745 w 10000"/>
                <a:gd name="connsiteY350" fmla="*/ 9197 h 10000"/>
                <a:gd name="connsiteX351" fmla="*/ 4673 w 10000"/>
                <a:gd name="connsiteY351" fmla="*/ 9232 h 10000"/>
                <a:gd name="connsiteX352" fmla="*/ 4522 w 10000"/>
                <a:gd name="connsiteY352" fmla="*/ 9214 h 10000"/>
                <a:gd name="connsiteX353" fmla="*/ 4416 w 10000"/>
                <a:gd name="connsiteY353" fmla="*/ 9240 h 10000"/>
                <a:gd name="connsiteX354" fmla="*/ 4354 w 10000"/>
                <a:gd name="connsiteY354" fmla="*/ 9062 h 10000"/>
                <a:gd name="connsiteX355" fmla="*/ 4295 w 10000"/>
                <a:gd name="connsiteY355" fmla="*/ 9055 h 10000"/>
                <a:gd name="connsiteX356" fmla="*/ 4224 w 10000"/>
                <a:gd name="connsiteY356" fmla="*/ 8945 h 10000"/>
                <a:gd name="connsiteX357" fmla="*/ 4263 w 10000"/>
                <a:gd name="connsiteY357" fmla="*/ 8895 h 10000"/>
                <a:gd name="connsiteX358" fmla="*/ 4344 w 10000"/>
                <a:gd name="connsiteY358" fmla="*/ 8920 h 10000"/>
                <a:gd name="connsiteX359" fmla="*/ 4381 w 10000"/>
                <a:gd name="connsiteY359" fmla="*/ 8860 h 10000"/>
                <a:gd name="connsiteX360" fmla="*/ 4323 w 10000"/>
                <a:gd name="connsiteY360" fmla="*/ 8818 h 10000"/>
                <a:gd name="connsiteX361" fmla="*/ 4354 w 10000"/>
                <a:gd name="connsiteY361" fmla="*/ 8776 h 10000"/>
                <a:gd name="connsiteX362" fmla="*/ 4203 w 10000"/>
                <a:gd name="connsiteY362" fmla="*/ 8693 h 10000"/>
                <a:gd name="connsiteX363" fmla="*/ 4213 w 10000"/>
                <a:gd name="connsiteY363" fmla="*/ 8650 h 10000"/>
                <a:gd name="connsiteX364" fmla="*/ 4120 w 10000"/>
                <a:gd name="connsiteY364" fmla="*/ 8607 h 10000"/>
                <a:gd name="connsiteX365" fmla="*/ 4178 w 10000"/>
                <a:gd name="connsiteY365" fmla="*/ 8559 h 10000"/>
                <a:gd name="connsiteX366" fmla="*/ 4154 w 10000"/>
                <a:gd name="connsiteY366" fmla="*/ 8498 h 10000"/>
                <a:gd name="connsiteX367" fmla="*/ 4048 w 10000"/>
                <a:gd name="connsiteY367" fmla="*/ 8407 h 10000"/>
                <a:gd name="connsiteX368" fmla="*/ 3979 w 10000"/>
                <a:gd name="connsiteY368" fmla="*/ 8329 h 10000"/>
                <a:gd name="connsiteX369" fmla="*/ 3837 w 10000"/>
                <a:gd name="connsiteY369" fmla="*/ 8364 h 10000"/>
                <a:gd name="connsiteX370" fmla="*/ 3756 w 10000"/>
                <a:gd name="connsiteY370" fmla="*/ 8356 h 10000"/>
                <a:gd name="connsiteX371" fmla="*/ 3708 w 10000"/>
                <a:gd name="connsiteY371" fmla="*/ 8431 h 10000"/>
                <a:gd name="connsiteX372" fmla="*/ 3544 w 10000"/>
                <a:gd name="connsiteY372" fmla="*/ 8440 h 10000"/>
                <a:gd name="connsiteX373" fmla="*/ 3482 w 10000"/>
                <a:gd name="connsiteY373" fmla="*/ 8431 h 10000"/>
                <a:gd name="connsiteX374" fmla="*/ 3561 w 10000"/>
                <a:gd name="connsiteY374" fmla="*/ 7986 h 10000"/>
                <a:gd name="connsiteX375" fmla="*/ 3573 w 10000"/>
                <a:gd name="connsiteY375"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3685 w 10000"/>
                <a:gd name="connsiteY49" fmla="*/ 5612 h 10000"/>
                <a:gd name="connsiteX50" fmla="*/ 4555 w 10000"/>
                <a:gd name="connsiteY50" fmla="*/ 5360 h 10000"/>
                <a:gd name="connsiteX51" fmla="*/ 4438 w 10000"/>
                <a:gd name="connsiteY51" fmla="*/ 5883 h 10000"/>
                <a:gd name="connsiteX52" fmla="*/ 3897 w 10000"/>
                <a:gd name="connsiteY52" fmla="*/ 5893 h 10000"/>
                <a:gd name="connsiteX53" fmla="*/ 2294 w 10000"/>
                <a:gd name="connsiteY53" fmla="*/ 7765 h 10000"/>
                <a:gd name="connsiteX54" fmla="*/ 3573 w 10000"/>
                <a:gd name="connsiteY54" fmla="*/ 7978 h 10000"/>
                <a:gd name="connsiteX55" fmla="*/ 5536 w 10000"/>
                <a:gd name="connsiteY55" fmla="*/ 5351 h 10000"/>
                <a:gd name="connsiteX56" fmla="*/ 5536 w 10000"/>
                <a:gd name="connsiteY56" fmla="*/ 5209 h 10000"/>
                <a:gd name="connsiteX57" fmla="*/ 5492 w 10000"/>
                <a:gd name="connsiteY57" fmla="*/ 5192 h 10000"/>
                <a:gd name="connsiteX58" fmla="*/ 5455 w 10000"/>
                <a:gd name="connsiteY58" fmla="*/ 5091 h 10000"/>
                <a:gd name="connsiteX59" fmla="*/ 5385 w 10000"/>
                <a:gd name="connsiteY59" fmla="*/ 4990 h 10000"/>
                <a:gd name="connsiteX60" fmla="*/ 5276 w 10000"/>
                <a:gd name="connsiteY60" fmla="*/ 4948 h 10000"/>
                <a:gd name="connsiteX61" fmla="*/ 5263 w 10000"/>
                <a:gd name="connsiteY61" fmla="*/ 4899 h 10000"/>
                <a:gd name="connsiteX62" fmla="*/ 5112 w 10000"/>
                <a:gd name="connsiteY62" fmla="*/ 4806 h 10000"/>
                <a:gd name="connsiteX63" fmla="*/ 5122 w 10000"/>
                <a:gd name="connsiteY63" fmla="*/ 4770 h 10000"/>
                <a:gd name="connsiteX64" fmla="*/ 4971 w 10000"/>
                <a:gd name="connsiteY64" fmla="*/ 4722 h 10000"/>
                <a:gd name="connsiteX65" fmla="*/ 4957 w 10000"/>
                <a:gd name="connsiteY65" fmla="*/ 4627 h 10000"/>
                <a:gd name="connsiteX66" fmla="*/ 4700 w 10000"/>
                <a:gd name="connsiteY66" fmla="*/ 4544 h 10000"/>
                <a:gd name="connsiteX67" fmla="*/ 4555 w 10000"/>
                <a:gd name="connsiteY67" fmla="*/ 4368 h 10000"/>
                <a:gd name="connsiteX68" fmla="*/ 4344 w 10000"/>
                <a:gd name="connsiteY68" fmla="*/ 4360 h 10000"/>
                <a:gd name="connsiteX69" fmla="*/ 4272 w 10000"/>
                <a:gd name="connsiteY69" fmla="*/ 4325 h 10000"/>
                <a:gd name="connsiteX70" fmla="*/ 4169 w 10000"/>
                <a:gd name="connsiteY70" fmla="*/ 4350 h 10000"/>
                <a:gd name="connsiteX71" fmla="*/ 4002 w 10000"/>
                <a:gd name="connsiteY71" fmla="*/ 4350 h 10000"/>
                <a:gd name="connsiteX72" fmla="*/ 3764 w 10000"/>
                <a:gd name="connsiteY72" fmla="*/ 4552 h 10000"/>
                <a:gd name="connsiteX73" fmla="*/ 3685 w 10000"/>
                <a:gd name="connsiteY73" fmla="*/ 4646 h 10000"/>
                <a:gd name="connsiteX74" fmla="*/ 3472 w 10000"/>
                <a:gd name="connsiteY74" fmla="*/ 4501 h 10000"/>
                <a:gd name="connsiteX75" fmla="*/ 3319 w 10000"/>
                <a:gd name="connsiteY75" fmla="*/ 4442 h 10000"/>
                <a:gd name="connsiteX76" fmla="*/ 3164 w 10000"/>
                <a:gd name="connsiteY76" fmla="*/ 4450 h 10000"/>
                <a:gd name="connsiteX77" fmla="*/ 3010 w 10000"/>
                <a:gd name="connsiteY77" fmla="*/ 4492 h 10000"/>
                <a:gd name="connsiteX78" fmla="*/ 2882 w 10000"/>
                <a:gd name="connsiteY78" fmla="*/ 4460 h 10000"/>
                <a:gd name="connsiteX79" fmla="*/ 2762 w 10000"/>
                <a:gd name="connsiteY79" fmla="*/ 4509 h 10000"/>
                <a:gd name="connsiteX80" fmla="*/ 2646 w 10000"/>
                <a:gd name="connsiteY80" fmla="*/ 4610 h 10000"/>
                <a:gd name="connsiteX81" fmla="*/ 2373 w 10000"/>
                <a:gd name="connsiteY81" fmla="*/ 4426 h 10000"/>
                <a:gd name="connsiteX82" fmla="*/ 2338 w 10000"/>
                <a:gd name="connsiteY82" fmla="*/ 4239 h 10000"/>
                <a:gd name="connsiteX83" fmla="*/ 2551 w 10000"/>
                <a:gd name="connsiteY83" fmla="*/ 4165 h 10000"/>
                <a:gd name="connsiteX84" fmla="*/ 2538 w 10000"/>
                <a:gd name="connsiteY84" fmla="*/ 3963 h 10000"/>
                <a:gd name="connsiteX85" fmla="*/ 2739 w 10000"/>
                <a:gd name="connsiteY85" fmla="*/ 3728 h 10000"/>
                <a:gd name="connsiteX86" fmla="*/ 2718 w 10000"/>
                <a:gd name="connsiteY86" fmla="*/ 3685 h 10000"/>
                <a:gd name="connsiteX87" fmla="*/ 3199 w 10000"/>
                <a:gd name="connsiteY87" fmla="*/ 2912 h 10000"/>
                <a:gd name="connsiteX88" fmla="*/ 3460 w 10000"/>
                <a:gd name="connsiteY88" fmla="*/ 3030 h 10000"/>
                <a:gd name="connsiteX89" fmla="*/ 3613 w 10000"/>
                <a:gd name="connsiteY89" fmla="*/ 3080 h 10000"/>
                <a:gd name="connsiteX90" fmla="*/ 3764 w 10000"/>
                <a:gd name="connsiteY90" fmla="*/ 3080 h 10000"/>
                <a:gd name="connsiteX91" fmla="*/ 4002 w 10000"/>
                <a:gd name="connsiteY91" fmla="*/ 3174 h 10000"/>
                <a:gd name="connsiteX92" fmla="*/ 4037 w 10000"/>
                <a:gd name="connsiteY92" fmla="*/ 3113 h 10000"/>
                <a:gd name="connsiteX93" fmla="*/ 4192 w 10000"/>
                <a:gd name="connsiteY93" fmla="*/ 3097 h 10000"/>
                <a:gd name="connsiteX94" fmla="*/ 4323 w 10000"/>
                <a:gd name="connsiteY94" fmla="*/ 2997 h 10000"/>
                <a:gd name="connsiteX95" fmla="*/ 4485 w 10000"/>
                <a:gd name="connsiteY95" fmla="*/ 2920 h 10000"/>
                <a:gd name="connsiteX96" fmla="*/ 4555 w 10000"/>
                <a:gd name="connsiteY96" fmla="*/ 2843 h 10000"/>
                <a:gd name="connsiteX97" fmla="*/ 4804 w 10000"/>
                <a:gd name="connsiteY97" fmla="*/ 2793 h 10000"/>
                <a:gd name="connsiteX98" fmla="*/ 4936 w 10000"/>
                <a:gd name="connsiteY98" fmla="*/ 2800 h 10000"/>
                <a:gd name="connsiteX99" fmla="*/ 5040 w 10000"/>
                <a:gd name="connsiteY99" fmla="*/ 2726 h 10000"/>
                <a:gd name="connsiteX100" fmla="*/ 5122 w 10000"/>
                <a:gd name="connsiteY100" fmla="*/ 2624 h 10000"/>
                <a:gd name="connsiteX101" fmla="*/ 5087 w 10000"/>
                <a:gd name="connsiteY101" fmla="*/ 2608 h 10000"/>
                <a:gd name="connsiteX102" fmla="*/ 5122 w 10000"/>
                <a:gd name="connsiteY102" fmla="*/ 2499 h 10000"/>
                <a:gd name="connsiteX103" fmla="*/ 4982 w 10000"/>
                <a:gd name="connsiteY103" fmla="*/ 2499 h 10000"/>
                <a:gd name="connsiteX104" fmla="*/ 5050 w 10000"/>
                <a:gd name="connsiteY104" fmla="*/ 2407 h 10000"/>
                <a:gd name="connsiteX105" fmla="*/ 5066 w 10000"/>
                <a:gd name="connsiteY105" fmla="*/ 2297 h 10000"/>
                <a:gd name="connsiteX106" fmla="*/ 5122 w 10000"/>
                <a:gd name="connsiteY106" fmla="*/ 2271 h 10000"/>
                <a:gd name="connsiteX107" fmla="*/ 5228 w 10000"/>
                <a:gd name="connsiteY107" fmla="*/ 2163 h 10000"/>
                <a:gd name="connsiteX108" fmla="*/ 5216 w 10000"/>
                <a:gd name="connsiteY108" fmla="*/ 2078 h 10000"/>
                <a:gd name="connsiteX109" fmla="*/ 5304 w 10000"/>
                <a:gd name="connsiteY109" fmla="*/ 1984 h 10000"/>
                <a:gd name="connsiteX110" fmla="*/ 5397 w 10000"/>
                <a:gd name="connsiteY110" fmla="*/ 1927 h 10000"/>
                <a:gd name="connsiteX111" fmla="*/ 5432 w 10000"/>
                <a:gd name="connsiteY111" fmla="*/ 1827 h 10000"/>
                <a:gd name="connsiteX112" fmla="*/ 5420 w 10000"/>
                <a:gd name="connsiteY112" fmla="*/ 1793 h 10000"/>
                <a:gd name="connsiteX113" fmla="*/ 5503 w 10000"/>
                <a:gd name="connsiteY113" fmla="*/ 1725 h 10000"/>
                <a:gd name="connsiteX114" fmla="*/ 5621 w 10000"/>
                <a:gd name="connsiteY114" fmla="*/ 1523 h 10000"/>
                <a:gd name="connsiteX115" fmla="*/ 5656 w 10000"/>
                <a:gd name="connsiteY115" fmla="*/ 1405 h 10000"/>
                <a:gd name="connsiteX116" fmla="*/ 5716 w 10000"/>
                <a:gd name="connsiteY116" fmla="*/ 1413 h 10000"/>
                <a:gd name="connsiteX117" fmla="*/ 5878 w 10000"/>
                <a:gd name="connsiteY117" fmla="*/ 1280 h 10000"/>
                <a:gd name="connsiteX118" fmla="*/ 6067 w 10000"/>
                <a:gd name="connsiteY118" fmla="*/ 1202 h 10000"/>
                <a:gd name="connsiteX119" fmla="*/ 6089 w 10000"/>
                <a:gd name="connsiteY119" fmla="*/ 1111 h 10000"/>
                <a:gd name="connsiteX120" fmla="*/ 6163 w 10000"/>
                <a:gd name="connsiteY120" fmla="*/ 1011 h 10000"/>
                <a:gd name="connsiteX121" fmla="*/ 6139 w 10000"/>
                <a:gd name="connsiteY121" fmla="*/ 933 h 10000"/>
                <a:gd name="connsiteX122" fmla="*/ 6045 w 10000"/>
                <a:gd name="connsiteY122" fmla="*/ 867 h 10000"/>
                <a:gd name="connsiteX123" fmla="*/ 6089 w 10000"/>
                <a:gd name="connsiteY123" fmla="*/ 782 h 10000"/>
                <a:gd name="connsiteX124" fmla="*/ 6089 w 10000"/>
                <a:gd name="connsiteY124" fmla="*/ 680 h 10000"/>
                <a:gd name="connsiteX125" fmla="*/ 5915 w 10000"/>
                <a:gd name="connsiteY125" fmla="*/ 598 h 10000"/>
                <a:gd name="connsiteX126" fmla="*/ 5739 w 10000"/>
                <a:gd name="connsiteY126" fmla="*/ 646 h 10000"/>
                <a:gd name="connsiteX127" fmla="*/ 5656 w 10000"/>
                <a:gd name="connsiteY127" fmla="*/ 646 h 10000"/>
                <a:gd name="connsiteX128" fmla="*/ 5621 w 10000"/>
                <a:gd name="connsiteY128" fmla="*/ 589 h 10000"/>
                <a:gd name="connsiteX129" fmla="*/ 5621 w 10000"/>
                <a:gd name="connsiteY129" fmla="*/ 481 h 10000"/>
                <a:gd name="connsiteX130" fmla="*/ 5845 w 10000"/>
                <a:gd name="connsiteY130" fmla="*/ 368 h 10000"/>
                <a:gd name="connsiteX131" fmla="*/ 5915 w 10000"/>
                <a:gd name="connsiteY131" fmla="*/ 278 h 10000"/>
                <a:gd name="connsiteX132" fmla="*/ 6056 w 10000"/>
                <a:gd name="connsiteY132" fmla="*/ 202 h 10000"/>
                <a:gd name="connsiteX133" fmla="*/ 6186 w 10000"/>
                <a:gd name="connsiteY133" fmla="*/ 60 h 10000"/>
                <a:gd name="connsiteX134" fmla="*/ 6280 w 10000"/>
                <a:gd name="connsiteY134" fmla="*/ 33 h 10000"/>
                <a:gd name="connsiteX135" fmla="*/ 6410 w 10000"/>
                <a:gd name="connsiteY135" fmla="*/ 49 h 10000"/>
                <a:gd name="connsiteX136" fmla="*/ 6683 w 10000"/>
                <a:gd name="connsiteY136" fmla="*/ 0 h 10000"/>
                <a:gd name="connsiteX137" fmla="*/ 6812 w 10000"/>
                <a:gd name="connsiteY137" fmla="*/ 83 h 10000"/>
                <a:gd name="connsiteX138" fmla="*/ 6799 w 10000"/>
                <a:gd name="connsiteY138" fmla="*/ 144 h 10000"/>
                <a:gd name="connsiteX139" fmla="*/ 6861 w 10000"/>
                <a:gd name="connsiteY139" fmla="*/ 170 h 10000"/>
                <a:gd name="connsiteX140" fmla="*/ 6905 w 10000"/>
                <a:gd name="connsiteY140" fmla="*/ 227 h 10000"/>
                <a:gd name="connsiteX141" fmla="*/ 6835 w 10000"/>
                <a:gd name="connsiteY141" fmla="*/ 293 h 10000"/>
                <a:gd name="connsiteX142" fmla="*/ 6741 w 10000"/>
                <a:gd name="connsiteY142" fmla="*/ 447 h 10000"/>
                <a:gd name="connsiteX143" fmla="*/ 6590 w 10000"/>
                <a:gd name="connsiteY143" fmla="*/ 564 h 10000"/>
                <a:gd name="connsiteX144" fmla="*/ 6447 w 10000"/>
                <a:gd name="connsiteY144" fmla="*/ 631 h 10000"/>
                <a:gd name="connsiteX145" fmla="*/ 6555 w 10000"/>
                <a:gd name="connsiteY145" fmla="*/ 657 h 10000"/>
                <a:gd name="connsiteX146" fmla="*/ 6694 w 10000"/>
                <a:gd name="connsiteY146" fmla="*/ 759 h 10000"/>
                <a:gd name="connsiteX147" fmla="*/ 6789 w 10000"/>
                <a:gd name="connsiteY147" fmla="*/ 767 h 10000"/>
                <a:gd name="connsiteX148" fmla="*/ 6835 w 10000"/>
                <a:gd name="connsiteY148" fmla="*/ 875 h 10000"/>
                <a:gd name="connsiteX149" fmla="*/ 6928 w 10000"/>
                <a:gd name="connsiteY149" fmla="*/ 899 h 10000"/>
                <a:gd name="connsiteX150" fmla="*/ 7002 w 10000"/>
                <a:gd name="connsiteY150" fmla="*/ 890 h 10000"/>
                <a:gd name="connsiteX151" fmla="*/ 7143 w 10000"/>
                <a:gd name="connsiteY151" fmla="*/ 725 h 10000"/>
                <a:gd name="connsiteX152" fmla="*/ 7273 w 10000"/>
                <a:gd name="connsiteY152" fmla="*/ 742 h 10000"/>
                <a:gd name="connsiteX153" fmla="*/ 7294 w 10000"/>
                <a:gd name="connsiteY153" fmla="*/ 790 h 10000"/>
                <a:gd name="connsiteX154" fmla="*/ 7389 w 10000"/>
                <a:gd name="connsiteY154" fmla="*/ 850 h 10000"/>
                <a:gd name="connsiteX155" fmla="*/ 7389 w 10000"/>
                <a:gd name="connsiteY155" fmla="*/ 890 h 10000"/>
                <a:gd name="connsiteX156" fmla="*/ 7472 w 10000"/>
                <a:gd name="connsiteY156" fmla="*/ 917 h 10000"/>
                <a:gd name="connsiteX157" fmla="*/ 7590 w 10000"/>
                <a:gd name="connsiteY157" fmla="*/ 917 h 10000"/>
                <a:gd name="connsiteX158" fmla="*/ 7603 w 10000"/>
                <a:gd name="connsiteY158" fmla="*/ 993 h 10000"/>
                <a:gd name="connsiteX159" fmla="*/ 7499 w 10000"/>
                <a:gd name="connsiteY159" fmla="*/ 1028 h 10000"/>
                <a:gd name="connsiteX160" fmla="*/ 7590 w 10000"/>
                <a:gd name="connsiteY160" fmla="*/ 1356 h 10000"/>
                <a:gd name="connsiteX161" fmla="*/ 7687 w 10000"/>
                <a:gd name="connsiteY161" fmla="*/ 1505 h 10000"/>
                <a:gd name="connsiteX162" fmla="*/ 7661 w 10000"/>
                <a:gd name="connsiteY162" fmla="*/ 1575 h 10000"/>
                <a:gd name="connsiteX163" fmla="*/ 7744 w 10000"/>
                <a:gd name="connsiteY163" fmla="*/ 1649 h 10000"/>
                <a:gd name="connsiteX164" fmla="*/ 7758 w 10000"/>
                <a:gd name="connsiteY164" fmla="*/ 1700 h 10000"/>
                <a:gd name="connsiteX165" fmla="*/ 7980 w 10000"/>
                <a:gd name="connsiteY165" fmla="*/ 1757 h 10000"/>
                <a:gd name="connsiteX166" fmla="*/ 8254 w 10000"/>
                <a:gd name="connsiteY166" fmla="*/ 1708 h 10000"/>
                <a:gd name="connsiteX167" fmla="*/ 8286 w 10000"/>
                <a:gd name="connsiteY167" fmla="*/ 1641 h 10000"/>
                <a:gd name="connsiteX168" fmla="*/ 8381 w 10000"/>
                <a:gd name="connsiteY168" fmla="*/ 1665 h 10000"/>
                <a:gd name="connsiteX169" fmla="*/ 8441 w 10000"/>
                <a:gd name="connsiteY169" fmla="*/ 1725 h 10000"/>
                <a:gd name="connsiteX170" fmla="*/ 8586 w 10000"/>
                <a:gd name="connsiteY170" fmla="*/ 1683 h 10000"/>
                <a:gd name="connsiteX171" fmla="*/ 8667 w 10000"/>
                <a:gd name="connsiteY171" fmla="*/ 1683 h 10000"/>
                <a:gd name="connsiteX172" fmla="*/ 8785 w 10000"/>
                <a:gd name="connsiteY172" fmla="*/ 1749 h 10000"/>
                <a:gd name="connsiteX173" fmla="*/ 8853 w 10000"/>
                <a:gd name="connsiteY173" fmla="*/ 1657 h 10000"/>
                <a:gd name="connsiteX174" fmla="*/ 8996 w 10000"/>
                <a:gd name="connsiteY174" fmla="*/ 1700 h 10000"/>
                <a:gd name="connsiteX175" fmla="*/ 9070 w 10000"/>
                <a:gd name="connsiteY175" fmla="*/ 1649 h 10000"/>
                <a:gd name="connsiteX176" fmla="*/ 9126 w 10000"/>
                <a:gd name="connsiteY176" fmla="*/ 1657 h 10000"/>
                <a:gd name="connsiteX177" fmla="*/ 9184 w 10000"/>
                <a:gd name="connsiteY177" fmla="*/ 1609 h 10000"/>
                <a:gd name="connsiteX178" fmla="*/ 9174 w 10000"/>
                <a:gd name="connsiteY178" fmla="*/ 1557 h 10000"/>
                <a:gd name="connsiteX179" fmla="*/ 9257 w 10000"/>
                <a:gd name="connsiteY179" fmla="*/ 1531 h 10000"/>
                <a:gd name="connsiteX180" fmla="*/ 9315 w 10000"/>
                <a:gd name="connsiteY180" fmla="*/ 1447 h 10000"/>
                <a:gd name="connsiteX181" fmla="*/ 9484 w 10000"/>
                <a:gd name="connsiteY181" fmla="*/ 1456 h 10000"/>
                <a:gd name="connsiteX182" fmla="*/ 9729 w 10000"/>
                <a:gd name="connsiteY182" fmla="*/ 1700 h 10000"/>
                <a:gd name="connsiteX183" fmla="*/ 9775 w 10000"/>
                <a:gd name="connsiteY183" fmla="*/ 1784 h 10000"/>
                <a:gd name="connsiteX184" fmla="*/ 9942 w 10000"/>
                <a:gd name="connsiteY184" fmla="*/ 1894 h 10000"/>
                <a:gd name="connsiteX185" fmla="*/ 10000 w 10000"/>
                <a:gd name="connsiteY185" fmla="*/ 1994 h 10000"/>
                <a:gd name="connsiteX186" fmla="*/ 9870 w 10000"/>
                <a:gd name="connsiteY186" fmla="*/ 2130 h 10000"/>
                <a:gd name="connsiteX187" fmla="*/ 9775 w 10000"/>
                <a:gd name="connsiteY187" fmla="*/ 2180 h 10000"/>
                <a:gd name="connsiteX188" fmla="*/ 9824 w 10000"/>
                <a:gd name="connsiteY188" fmla="*/ 2323 h 10000"/>
                <a:gd name="connsiteX189" fmla="*/ 9679 w 10000"/>
                <a:gd name="connsiteY189" fmla="*/ 2433 h 10000"/>
                <a:gd name="connsiteX190" fmla="*/ 9598 w 10000"/>
                <a:gd name="connsiteY190" fmla="*/ 2458 h 10000"/>
                <a:gd name="connsiteX191" fmla="*/ 9598 w 10000"/>
                <a:gd name="connsiteY191" fmla="*/ 2533 h 10000"/>
                <a:gd name="connsiteX192" fmla="*/ 9493 w 10000"/>
                <a:gd name="connsiteY192" fmla="*/ 2677 h 10000"/>
                <a:gd name="connsiteX193" fmla="*/ 9422 w 10000"/>
                <a:gd name="connsiteY193" fmla="*/ 2685 h 10000"/>
                <a:gd name="connsiteX194" fmla="*/ 9435 w 10000"/>
                <a:gd name="connsiteY194" fmla="*/ 2785 h 10000"/>
                <a:gd name="connsiteX195" fmla="*/ 9371 w 10000"/>
                <a:gd name="connsiteY195" fmla="*/ 2860 h 10000"/>
                <a:gd name="connsiteX196" fmla="*/ 9389 w 10000"/>
                <a:gd name="connsiteY196" fmla="*/ 3198 h 10000"/>
                <a:gd name="connsiteX197" fmla="*/ 9422 w 10000"/>
                <a:gd name="connsiteY197" fmla="*/ 3223 h 10000"/>
                <a:gd name="connsiteX198" fmla="*/ 9410 w 10000"/>
                <a:gd name="connsiteY198" fmla="*/ 3333 h 10000"/>
                <a:gd name="connsiteX199" fmla="*/ 9389 w 10000"/>
                <a:gd name="connsiteY199" fmla="*/ 3433 h 10000"/>
                <a:gd name="connsiteX200" fmla="*/ 9304 w 10000"/>
                <a:gd name="connsiteY200" fmla="*/ 3483 h 10000"/>
                <a:gd name="connsiteX201" fmla="*/ 9151 w 10000"/>
                <a:gd name="connsiteY201" fmla="*/ 3442 h 10000"/>
                <a:gd name="connsiteX202" fmla="*/ 9081 w 10000"/>
                <a:gd name="connsiteY202" fmla="*/ 3501 h 10000"/>
                <a:gd name="connsiteX203" fmla="*/ 9091 w 10000"/>
                <a:gd name="connsiteY203" fmla="*/ 3551 h 10000"/>
                <a:gd name="connsiteX204" fmla="*/ 9042 w 10000"/>
                <a:gd name="connsiteY204" fmla="*/ 3651 h 10000"/>
                <a:gd name="connsiteX205" fmla="*/ 8961 w 10000"/>
                <a:gd name="connsiteY205" fmla="*/ 3720 h 10000"/>
                <a:gd name="connsiteX206" fmla="*/ 8938 w 10000"/>
                <a:gd name="connsiteY206" fmla="*/ 3838 h 10000"/>
                <a:gd name="connsiteX207" fmla="*/ 8880 w 10000"/>
                <a:gd name="connsiteY207" fmla="*/ 3939 h 10000"/>
                <a:gd name="connsiteX208" fmla="*/ 8890 w 10000"/>
                <a:gd name="connsiteY208" fmla="*/ 4006 h 10000"/>
                <a:gd name="connsiteX209" fmla="*/ 8867 w 10000"/>
                <a:gd name="connsiteY209" fmla="*/ 4074 h 10000"/>
                <a:gd name="connsiteX210" fmla="*/ 8913 w 10000"/>
                <a:gd name="connsiteY210" fmla="*/ 4132 h 10000"/>
                <a:gd name="connsiteX211" fmla="*/ 8843 w 10000"/>
                <a:gd name="connsiteY211" fmla="*/ 4224 h 10000"/>
                <a:gd name="connsiteX212" fmla="*/ 8726 w 10000"/>
                <a:gd name="connsiteY212" fmla="*/ 4082 h 10000"/>
                <a:gd name="connsiteX213" fmla="*/ 8726 w 10000"/>
                <a:gd name="connsiteY213" fmla="*/ 3972 h 10000"/>
                <a:gd name="connsiteX214" fmla="*/ 8691 w 10000"/>
                <a:gd name="connsiteY214" fmla="*/ 3955 h 10000"/>
                <a:gd name="connsiteX215" fmla="*/ 8547 w 10000"/>
                <a:gd name="connsiteY215" fmla="*/ 4030 h 10000"/>
                <a:gd name="connsiteX216" fmla="*/ 8323 w 10000"/>
                <a:gd name="connsiteY216" fmla="*/ 4207 h 10000"/>
                <a:gd name="connsiteX217" fmla="*/ 8193 w 10000"/>
                <a:gd name="connsiteY217" fmla="*/ 4334 h 10000"/>
                <a:gd name="connsiteX218" fmla="*/ 7992 w 10000"/>
                <a:gd name="connsiteY218" fmla="*/ 4401 h 10000"/>
                <a:gd name="connsiteX219" fmla="*/ 7920 w 10000"/>
                <a:gd name="connsiteY219" fmla="*/ 4501 h 10000"/>
                <a:gd name="connsiteX220" fmla="*/ 7863 w 10000"/>
                <a:gd name="connsiteY220" fmla="*/ 4535 h 10000"/>
                <a:gd name="connsiteX221" fmla="*/ 7638 w 10000"/>
                <a:gd name="connsiteY221" fmla="*/ 4627 h 10000"/>
                <a:gd name="connsiteX222" fmla="*/ 7449 w 10000"/>
                <a:gd name="connsiteY222" fmla="*/ 4737 h 10000"/>
                <a:gd name="connsiteX223" fmla="*/ 7404 w 10000"/>
                <a:gd name="connsiteY223" fmla="*/ 4823 h 10000"/>
                <a:gd name="connsiteX224" fmla="*/ 7330 w 10000"/>
                <a:gd name="connsiteY224" fmla="*/ 4863 h 10000"/>
                <a:gd name="connsiteX225" fmla="*/ 7426 w 10000"/>
                <a:gd name="connsiteY225" fmla="*/ 4972 h 10000"/>
                <a:gd name="connsiteX226" fmla="*/ 7520 w 10000"/>
                <a:gd name="connsiteY226" fmla="*/ 5056 h 10000"/>
                <a:gd name="connsiteX227" fmla="*/ 7650 w 10000"/>
                <a:gd name="connsiteY227" fmla="*/ 5091 h 10000"/>
                <a:gd name="connsiteX228" fmla="*/ 7603 w 10000"/>
                <a:gd name="connsiteY228" fmla="*/ 5150 h 10000"/>
                <a:gd name="connsiteX229" fmla="*/ 7696 w 10000"/>
                <a:gd name="connsiteY229" fmla="*/ 5167 h 10000"/>
                <a:gd name="connsiteX230" fmla="*/ 7696 w 10000"/>
                <a:gd name="connsiteY230" fmla="*/ 5267 h 10000"/>
                <a:gd name="connsiteX231" fmla="*/ 7768 w 10000"/>
                <a:gd name="connsiteY231" fmla="*/ 5343 h 10000"/>
                <a:gd name="connsiteX232" fmla="*/ 7884 w 10000"/>
                <a:gd name="connsiteY232" fmla="*/ 5327 h 10000"/>
                <a:gd name="connsiteX233" fmla="*/ 7934 w 10000"/>
                <a:gd name="connsiteY233" fmla="*/ 5243 h 10000"/>
                <a:gd name="connsiteX234" fmla="*/ 8027 w 10000"/>
                <a:gd name="connsiteY234" fmla="*/ 5234 h 10000"/>
                <a:gd name="connsiteX235" fmla="*/ 8038 w 10000"/>
                <a:gd name="connsiteY235" fmla="*/ 5167 h 10000"/>
                <a:gd name="connsiteX236" fmla="*/ 8159 w 10000"/>
                <a:gd name="connsiteY236" fmla="*/ 5167 h 10000"/>
                <a:gd name="connsiteX237" fmla="*/ 8110 w 10000"/>
                <a:gd name="connsiteY237" fmla="*/ 5251 h 10000"/>
                <a:gd name="connsiteX238" fmla="*/ 8226 w 10000"/>
                <a:gd name="connsiteY238" fmla="*/ 5292 h 10000"/>
                <a:gd name="connsiteX239" fmla="*/ 8205 w 10000"/>
                <a:gd name="connsiteY239" fmla="*/ 5368 h 10000"/>
                <a:gd name="connsiteX240" fmla="*/ 8027 w 10000"/>
                <a:gd name="connsiteY240" fmla="*/ 5377 h 10000"/>
                <a:gd name="connsiteX241" fmla="*/ 7899 w 10000"/>
                <a:gd name="connsiteY241" fmla="*/ 5427 h 10000"/>
                <a:gd name="connsiteX242" fmla="*/ 7782 w 10000"/>
                <a:gd name="connsiteY242" fmla="*/ 5454 h 10000"/>
                <a:gd name="connsiteX243" fmla="*/ 7782 w 10000"/>
                <a:gd name="connsiteY243" fmla="*/ 5571 h 10000"/>
                <a:gd name="connsiteX244" fmla="*/ 7899 w 10000"/>
                <a:gd name="connsiteY244" fmla="*/ 5698 h 10000"/>
                <a:gd name="connsiteX245" fmla="*/ 7803 w 10000"/>
                <a:gd name="connsiteY245" fmla="*/ 5815 h 10000"/>
                <a:gd name="connsiteX246" fmla="*/ 7613 w 10000"/>
                <a:gd name="connsiteY246" fmla="*/ 5830 h 10000"/>
                <a:gd name="connsiteX247" fmla="*/ 7638 w 10000"/>
                <a:gd name="connsiteY247" fmla="*/ 5965 h 10000"/>
                <a:gd name="connsiteX248" fmla="*/ 7627 w 10000"/>
                <a:gd name="connsiteY248" fmla="*/ 6051 h 10000"/>
                <a:gd name="connsiteX249" fmla="*/ 7567 w 10000"/>
                <a:gd name="connsiteY249" fmla="*/ 6092 h 10000"/>
                <a:gd name="connsiteX250" fmla="*/ 7449 w 10000"/>
                <a:gd name="connsiteY250" fmla="*/ 6058 h 10000"/>
                <a:gd name="connsiteX251" fmla="*/ 7345 w 10000"/>
                <a:gd name="connsiteY251" fmla="*/ 5949 h 10000"/>
                <a:gd name="connsiteX252" fmla="*/ 7226 w 10000"/>
                <a:gd name="connsiteY252" fmla="*/ 6034 h 10000"/>
                <a:gd name="connsiteX253" fmla="*/ 7108 w 10000"/>
                <a:gd name="connsiteY253" fmla="*/ 5975 h 10000"/>
                <a:gd name="connsiteX254" fmla="*/ 7095 w 10000"/>
                <a:gd name="connsiteY254" fmla="*/ 5942 h 10000"/>
                <a:gd name="connsiteX255" fmla="*/ 6928 w 10000"/>
                <a:gd name="connsiteY255" fmla="*/ 5865 h 10000"/>
                <a:gd name="connsiteX256" fmla="*/ 6882 w 10000"/>
                <a:gd name="connsiteY256" fmla="*/ 5882 h 10000"/>
                <a:gd name="connsiteX257" fmla="*/ 6905 w 10000"/>
                <a:gd name="connsiteY257" fmla="*/ 5975 h 10000"/>
                <a:gd name="connsiteX258" fmla="*/ 6812 w 10000"/>
                <a:gd name="connsiteY258" fmla="*/ 6092 h 10000"/>
                <a:gd name="connsiteX259" fmla="*/ 6882 w 10000"/>
                <a:gd name="connsiteY259" fmla="*/ 6118 h 10000"/>
                <a:gd name="connsiteX260" fmla="*/ 7014 w 10000"/>
                <a:gd name="connsiteY260" fmla="*/ 6100 h 10000"/>
                <a:gd name="connsiteX261" fmla="*/ 7037 w 10000"/>
                <a:gd name="connsiteY261" fmla="*/ 6142 h 10000"/>
                <a:gd name="connsiteX262" fmla="*/ 7014 w 10000"/>
                <a:gd name="connsiteY262" fmla="*/ 6194 h 10000"/>
                <a:gd name="connsiteX263" fmla="*/ 7060 w 10000"/>
                <a:gd name="connsiteY263" fmla="*/ 6260 h 10000"/>
                <a:gd name="connsiteX264" fmla="*/ 7166 w 10000"/>
                <a:gd name="connsiteY264" fmla="*/ 6304 h 10000"/>
                <a:gd name="connsiteX265" fmla="*/ 7143 w 10000"/>
                <a:gd name="connsiteY265" fmla="*/ 6405 h 10000"/>
                <a:gd name="connsiteX266" fmla="*/ 7213 w 10000"/>
                <a:gd name="connsiteY266" fmla="*/ 6455 h 10000"/>
                <a:gd name="connsiteX267" fmla="*/ 7129 w 10000"/>
                <a:gd name="connsiteY267" fmla="*/ 6505 h 10000"/>
                <a:gd name="connsiteX268" fmla="*/ 7108 w 10000"/>
                <a:gd name="connsiteY268" fmla="*/ 6689 h 10000"/>
                <a:gd name="connsiteX269" fmla="*/ 7060 w 10000"/>
                <a:gd name="connsiteY269" fmla="*/ 6697 h 10000"/>
                <a:gd name="connsiteX270" fmla="*/ 7118 w 10000"/>
                <a:gd name="connsiteY270" fmla="*/ 6781 h 10000"/>
                <a:gd name="connsiteX271" fmla="*/ 7129 w 10000"/>
                <a:gd name="connsiteY271" fmla="*/ 6924 h 10000"/>
                <a:gd name="connsiteX272" fmla="*/ 7189 w 10000"/>
                <a:gd name="connsiteY272" fmla="*/ 6958 h 10000"/>
                <a:gd name="connsiteX273" fmla="*/ 7203 w 10000"/>
                <a:gd name="connsiteY273" fmla="*/ 7002 h 10000"/>
                <a:gd name="connsiteX274" fmla="*/ 7249 w 10000"/>
                <a:gd name="connsiteY274" fmla="*/ 7010 h 10000"/>
                <a:gd name="connsiteX275" fmla="*/ 7257 w 10000"/>
                <a:gd name="connsiteY275" fmla="*/ 7093 h 10000"/>
                <a:gd name="connsiteX276" fmla="*/ 7236 w 10000"/>
                <a:gd name="connsiteY276" fmla="*/ 7153 h 10000"/>
                <a:gd name="connsiteX277" fmla="*/ 7358 w 10000"/>
                <a:gd name="connsiteY277" fmla="*/ 7187 h 10000"/>
                <a:gd name="connsiteX278" fmla="*/ 7532 w 10000"/>
                <a:gd name="connsiteY278" fmla="*/ 7117 h 10000"/>
                <a:gd name="connsiteX279" fmla="*/ 7791 w 10000"/>
                <a:gd name="connsiteY279" fmla="*/ 6984 h 10000"/>
                <a:gd name="connsiteX280" fmla="*/ 7863 w 10000"/>
                <a:gd name="connsiteY280" fmla="*/ 6984 h 10000"/>
                <a:gd name="connsiteX281" fmla="*/ 7863 w 10000"/>
                <a:gd name="connsiteY281" fmla="*/ 7085 h 10000"/>
                <a:gd name="connsiteX282" fmla="*/ 7911 w 10000"/>
                <a:gd name="connsiteY282" fmla="*/ 7101 h 10000"/>
                <a:gd name="connsiteX283" fmla="*/ 7992 w 10000"/>
                <a:gd name="connsiteY283" fmla="*/ 7220 h 10000"/>
                <a:gd name="connsiteX284" fmla="*/ 8050 w 10000"/>
                <a:gd name="connsiteY284" fmla="*/ 7229 h 10000"/>
                <a:gd name="connsiteX285" fmla="*/ 8015 w 10000"/>
                <a:gd name="connsiteY285" fmla="*/ 7296 h 10000"/>
                <a:gd name="connsiteX286" fmla="*/ 8110 w 10000"/>
                <a:gd name="connsiteY286" fmla="*/ 7447 h 10000"/>
                <a:gd name="connsiteX287" fmla="*/ 8110 w 10000"/>
                <a:gd name="connsiteY287" fmla="*/ 7522 h 10000"/>
                <a:gd name="connsiteX288" fmla="*/ 8159 w 10000"/>
                <a:gd name="connsiteY288" fmla="*/ 7608 h 10000"/>
                <a:gd name="connsiteX289" fmla="*/ 8085 w 10000"/>
                <a:gd name="connsiteY289" fmla="*/ 7674 h 10000"/>
                <a:gd name="connsiteX290" fmla="*/ 8004 w 10000"/>
                <a:gd name="connsiteY290" fmla="*/ 7666 h 10000"/>
                <a:gd name="connsiteX291" fmla="*/ 8004 w 10000"/>
                <a:gd name="connsiteY291" fmla="*/ 7709 h 10000"/>
                <a:gd name="connsiteX292" fmla="*/ 8085 w 10000"/>
                <a:gd name="connsiteY292" fmla="*/ 7758 h 10000"/>
                <a:gd name="connsiteX293" fmla="*/ 8122 w 10000"/>
                <a:gd name="connsiteY293" fmla="*/ 7725 h 10000"/>
                <a:gd name="connsiteX294" fmla="*/ 8193 w 10000"/>
                <a:gd name="connsiteY294" fmla="*/ 7800 h 10000"/>
                <a:gd name="connsiteX295" fmla="*/ 8277 w 10000"/>
                <a:gd name="connsiteY295" fmla="*/ 7800 h 10000"/>
                <a:gd name="connsiteX296" fmla="*/ 8226 w 10000"/>
                <a:gd name="connsiteY296" fmla="*/ 8012 h 10000"/>
                <a:gd name="connsiteX297" fmla="*/ 8193 w 10000"/>
                <a:gd name="connsiteY297" fmla="*/ 8054 h 10000"/>
                <a:gd name="connsiteX298" fmla="*/ 8085 w 10000"/>
                <a:gd name="connsiteY298" fmla="*/ 8037 h 10000"/>
                <a:gd name="connsiteX299" fmla="*/ 7957 w 10000"/>
                <a:gd name="connsiteY299" fmla="*/ 8062 h 10000"/>
                <a:gd name="connsiteX300" fmla="*/ 7911 w 10000"/>
                <a:gd name="connsiteY300" fmla="*/ 8112 h 10000"/>
                <a:gd name="connsiteX301" fmla="*/ 7899 w 10000"/>
                <a:gd name="connsiteY301" fmla="*/ 8163 h 10000"/>
                <a:gd name="connsiteX302" fmla="*/ 7818 w 10000"/>
                <a:gd name="connsiteY302" fmla="*/ 8220 h 10000"/>
                <a:gd name="connsiteX303" fmla="*/ 7687 w 10000"/>
                <a:gd name="connsiteY303" fmla="*/ 8230 h 10000"/>
                <a:gd name="connsiteX304" fmla="*/ 7661 w 10000"/>
                <a:gd name="connsiteY304" fmla="*/ 8255 h 10000"/>
                <a:gd name="connsiteX305" fmla="*/ 7578 w 10000"/>
                <a:gd name="connsiteY305" fmla="*/ 8212 h 10000"/>
                <a:gd name="connsiteX306" fmla="*/ 7499 w 10000"/>
                <a:gd name="connsiteY306" fmla="*/ 8220 h 10000"/>
                <a:gd name="connsiteX307" fmla="*/ 7449 w 10000"/>
                <a:gd name="connsiteY307" fmla="*/ 8188 h 10000"/>
                <a:gd name="connsiteX308" fmla="*/ 7345 w 10000"/>
                <a:gd name="connsiteY308" fmla="*/ 8171 h 10000"/>
                <a:gd name="connsiteX309" fmla="*/ 7368 w 10000"/>
                <a:gd name="connsiteY309" fmla="*/ 8230 h 10000"/>
                <a:gd name="connsiteX310" fmla="*/ 7319 w 10000"/>
                <a:gd name="connsiteY310" fmla="*/ 8289 h 10000"/>
                <a:gd name="connsiteX311" fmla="*/ 7143 w 10000"/>
                <a:gd name="connsiteY311" fmla="*/ 8281 h 10000"/>
                <a:gd name="connsiteX312" fmla="*/ 7085 w 10000"/>
                <a:gd name="connsiteY312" fmla="*/ 8255 h 10000"/>
                <a:gd name="connsiteX313" fmla="*/ 6990 w 10000"/>
                <a:gd name="connsiteY313" fmla="*/ 8281 h 10000"/>
                <a:gd name="connsiteX314" fmla="*/ 6977 w 10000"/>
                <a:gd name="connsiteY314" fmla="*/ 8364 h 10000"/>
                <a:gd name="connsiteX315" fmla="*/ 6799 w 10000"/>
                <a:gd name="connsiteY315" fmla="*/ 8458 h 10000"/>
                <a:gd name="connsiteX316" fmla="*/ 6741 w 10000"/>
                <a:gd name="connsiteY316" fmla="*/ 8407 h 10000"/>
                <a:gd name="connsiteX317" fmla="*/ 6613 w 10000"/>
                <a:gd name="connsiteY317" fmla="*/ 8431 h 10000"/>
                <a:gd name="connsiteX318" fmla="*/ 6530 w 10000"/>
                <a:gd name="connsiteY318" fmla="*/ 8458 h 10000"/>
                <a:gd name="connsiteX319" fmla="*/ 6518 w 10000"/>
                <a:gd name="connsiteY319" fmla="*/ 8498 h 10000"/>
                <a:gd name="connsiteX320" fmla="*/ 6336 w 10000"/>
                <a:gd name="connsiteY320" fmla="*/ 8591 h 10000"/>
                <a:gd name="connsiteX321" fmla="*/ 6236 w 10000"/>
                <a:gd name="connsiteY321" fmla="*/ 8574 h 10000"/>
                <a:gd name="connsiteX322" fmla="*/ 6128 w 10000"/>
                <a:gd name="connsiteY322" fmla="*/ 8607 h 10000"/>
                <a:gd name="connsiteX323" fmla="*/ 6045 w 10000"/>
                <a:gd name="connsiteY323" fmla="*/ 8660 h 10000"/>
                <a:gd name="connsiteX324" fmla="*/ 5927 w 10000"/>
                <a:gd name="connsiteY324" fmla="*/ 8693 h 10000"/>
                <a:gd name="connsiteX325" fmla="*/ 5936 w 10000"/>
                <a:gd name="connsiteY325" fmla="*/ 8742 h 10000"/>
                <a:gd name="connsiteX326" fmla="*/ 5834 w 10000"/>
                <a:gd name="connsiteY326" fmla="*/ 8776 h 10000"/>
                <a:gd name="connsiteX327" fmla="*/ 5677 w 10000"/>
                <a:gd name="connsiteY327" fmla="*/ 8920 h 10000"/>
                <a:gd name="connsiteX328" fmla="*/ 5656 w 10000"/>
                <a:gd name="connsiteY328" fmla="*/ 8980 h 10000"/>
                <a:gd name="connsiteX329" fmla="*/ 5607 w 10000"/>
                <a:gd name="connsiteY329" fmla="*/ 8962 h 10000"/>
                <a:gd name="connsiteX330" fmla="*/ 5631 w 10000"/>
                <a:gd name="connsiteY330" fmla="*/ 8920 h 10000"/>
                <a:gd name="connsiteX331" fmla="*/ 5478 w 10000"/>
                <a:gd name="connsiteY331" fmla="*/ 8702 h 10000"/>
                <a:gd name="connsiteX332" fmla="*/ 5478 w 10000"/>
                <a:gd name="connsiteY332" fmla="*/ 8616 h 10000"/>
                <a:gd name="connsiteX333" fmla="*/ 5410 w 10000"/>
                <a:gd name="connsiteY333" fmla="*/ 8616 h 10000"/>
                <a:gd name="connsiteX334" fmla="*/ 5191 w 10000"/>
                <a:gd name="connsiteY334" fmla="*/ 8533 h 10000"/>
                <a:gd name="connsiteX335" fmla="*/ 5066 w 10000"/>
                <a:gd name="connsiteY335" fmla="*/ 8574 h 10000"/>
                <a:gd name="connsiteX336" fmla="*/ 5029 w 10000"/>
                <a:gd name="connsiteY336" fmla="*/ 8625 h 10000"/>
                <a:gd name="connsiteX337" fmla="*/ 5122 w 10000"/>
                <a:gd name="connsiteY337" fmla="*/ 8684 h 10000"/>
                <a:gd name="connsiteX338" fmla="*/ 5145 w 10000"/>
                <a:gd name="connsiteY338" fmla="*/ 8734 h 10000"/>
                <a:gd name="connsiteX339" fmla="*/ 5087 w 10000"/>
                <a:gd name="connsiteY339" fmla="*/ 8785 h 10000"/>
                <a:gd name="connsiteX340" fmla="*/ 5100 w 10000"/>
                <a:gd name="connsiteY340" fmla="*/ 8826 h 10000"/>
                <a:gd name="connsiteX341" fmla="*/ 5077 w 10000"/>
                <a:gd name="connsiteY341" fmla="*/ 8912 h 10000"/>
                <a:gd name="connsiteX342" fmla="*/ 5087 w 10000"/>
                <a:gd name="connsiteY342" fmla="*/ 8996 h 10000"/>
                <a:gd name="connsiteX343" fmla="*/ 5159 w 10000"/>
                <a:gd name="connsiteY343" fmla="*/ 9130 h 10000"/>
                <a:gd name="connsiteX344" fmla="*/ 5087 w 10000"/>
                <a:gd name="connsiteY344" fmla="*/ 9179 h 10000"/>
                <a:gd name="connsiteX345" fmla="*/ 5100 w 10000"/>
                <a:gd name="connsiteY345" fmla="*/ 9224 h 10000"/>
                <a:gd name="connsiteX346" fmla="*/ 5040 w 10000"/>
                <a:gd name="connsiteY346" fmla="*/ 9240 h 10000"/>
                <a:gd name="connsiteX347" fmla="*/ 5006 w 10000"/>
                <a:gd name="connsiteY347" fmla="*/ 9265 h 10000"/>
                <a:gd name="connsiteX348" fmla="*/ 4779 w 10000"/>
                <a:gd name="connsiteY348" fmla="*/ 9248 h 10000"/>
                <a:gd name="connsiteX349" fmla="*/ 4745 w 10000"/>
                <a:gd name="connsiteY349" fmla="*/ 9197 h 10000"/>
                <a:gd name="connsiteX350" fmla="*/ 4673 w 10000"/>
                <a:gd name="connsiteY350" fmla="*/ 9232 h 10000"/>
                <a:gd name="connsiteX351" fmla="*/ 4522 w 10000"/>
                <a:gd name="connsiteY351" fmla="*/ 9214 h 10000"/>
                <a:gd name="connsiteX352" fmla="*/ 4416 w 10000"/>
                <a:gd name="connsiteY352" fmla="*/ 9240 h 10000"/>
                <a:gd name="connsiteX353" fmla="*/ 4354 w 10000"/>
                <a:gd name="connsiteY353" fmla="*/ 9062 h 10000"/>
                <a:gd name="connsiteX354" fmla="*/ 4295 w 10000"/>
                <a:gd name="connsiteY354" fmla="*/ 9055 h 10000"/>
                <a:gd name="connsiteX355" fmla="*/ 4224 w 10000"/>
                <a:gd name="connsiteY355" fmla="*/ 8945 h 10000"/>
                <a:gd name="connsiteX356" fmla="*/ 4263 w 10000"/>
                <a:gd name="connsiteY356" fmla="*/ 8895 h 10000"/>
                <a:gd name="connsiteX357" fmla="*/ 4344 w 10000"/>
                <a:gd name="connsiteY357" fmla="*/ 8920 h 10000"/>
                <a:gd name="connsiteX358" fmla="*/ 4381 w 10000"/>
                <a:gd name="connsiteY358" fmla="*/ 8860 h 10000"/>
                <a:gd name="connsiteX359" fmla="*/ 4323 w 10000"/>
                <a:gd name="connsiteY359" fmla="*/ 8818 h 10000"/>
                <a:gd name="connsiteX360" fmla="*/ 4354 w 10000"/>
                <a:gd name="connsiteY360" fmla="*/ 8776 h 10000"/>
                <a:gd name="connsiteX361" fmla="*/ 4203 w 10000"/>
                <a:gd name="connsiteY361" fmla="*/ 8693 h 10000"/>
                <a:gd name="connsiteX362" fmla="*/ 4213 w 10000"/>
                <a:gd name="connsiteY362" fmla="*/ 8650 h 10000"/>
                <a:gd name="connsiteX363" fmla="*/ 4120 w 10000"/>
                <a:gd name="connsiteY363" fmla="*/ 8607 h 10000"/>
                <a:gd name="connsiteX364" fmla="*/ 4178 w 10000"/>
                <a:gd name="connsiteY364" fmla="*/ 8559 h 10000"/>
                <a:gd name="connsiteX365" fmla="*/ 4154 w 10000"/>
                <a:gd name="connsiteY365" fmla="*/ 8498 h 10000"/>
                <a:gd name="connsiteX366" fmla="*/ 4048 w 10000"/>
                <a:gd name="connsiteY366" fmla="*/ 8407 h 10000"/>
                <a:gd name="connsiteX367" fmla="*/ 3979 w 10000"/>
                <a:gd name="connsiteY367" fmla="*/ 8329 h 10000"/>
                <a:gd name="connsiteX368" fmla="*/ 3837 w 10000"/>
                <a:gd name="connsiteY368" fmla="*/ 8364 h 10000"/>
                <a:gd name="connsiteX369" fmla="*/ 3756 w 10000"/>
                <a:gd name="connsiteY369" fmla="*/ 8356 h 10000"/>
                <a:gd name="connsiteX370" fmla="*/ 3708 w 10000"/>
                <a:gd name="connsiteY370" fmla="*/ 8431 h 10000"/>
                <a:gd name="connsiteX371" fmla="*/ 3544 w 10000"/>
                <a:gd name="connsiteY371" fmla="*/ 8440 h 10000"/>
                <a:gd name="connsiteX372" fmla="*/ 3482 w 10000"/>
                <a:gd name="connsiteY372" fmla="*/ 8431 h 10000"/>
                <a:gd name="connsiteX373" fmla="*/ 3561 w 10000"/>
                <a:gd name="connsiteY373" fmla="*/ 7986 h 10000"/>
                <a:gd name="connsiteX374" fmla="*/ 3573 w 10000"/>
                <a:gd name="connsiteY374"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4555 w 10000"/>
                <a:gd name="connsiteY49" fmla="*/ 5360 h 10000"/>
                <a:gd name="connsiteX50" fmla="*/ 4438 w 10000"/>
                <a:gd name="connsiteY50" fmla="*/ 5883 h 10000"/>
                <a:gd name="connsiteX51" fmla="*/ 3897 w 10000"/>
                <a:gd name="connsiteY51" fmla="*/ 5893 h 10000"/>
                <a:gd name="connsiteX52" fmla="*/ 2294 w 10000"/>
                <a:gd name="connsiteY52" fmla="*/ 7765 h 10000"/>
                <a:gd name="connsiteX53" fmla="*/ 3573 w 10000"/>
                <a:gd name="connsiteY53" fmla="*/ 7978 h 10000"/>
                <a:gd name="connsiteX54" fmla="*/ 5536 w 10000"/>
                <a:gd name="connsiteY54" fmla="*/ 5351 h 10000"/>
                <a:gd name="connsiteX55" fmla="*/ 5536 w 10000"/>
                <a:gd name="connsiteY55" fmla="*/ 5209 h 10000"/>
                <a:gd name="connsiteX56" fmla="*/ 5492 w 10000"/>
                <a:gd name="connsiteY56" fmla="*/ 5192 h 10000"/>
                <a:gd name="connsiteX57" fmla="*/ 5455 w 10000"/>
                <a:gd name="connsiteY57" fmla="*/ 5091 h 10000"/>
                <a:gd name="connsiteX58" fmla="*/ 5385 w 10000"/>
                <a:gd name="connsiteY58" fmla="*/ 4990 h 10000"/>
                <a:gd name="connsiteX59" fmla="*/ 5276 w 10000"/>
                <a:gd name="connsiteY59" fmla="*/ 4948 h 10000"/>
                <a:gd name="connsiteX60" fmla="*/ 5263 w 10000"/>
                <a:gd name="connsiteY60" fmla="*/ 4899 h 10000"/>
                <a:gd name="connsiteX61" fmla="*/ 5112 w 10000"/>
                <a:gd name="connsiteY61" fmla="*/ 4806 h 10000"/>
                <a:gd name="connsiteX62" fmla="*/ 5122 w 10000"/>
                <a:gd name="connsiteY62" fmla="*/ 4770 h 10000"/>
                <a:gd name="connsiteX63" fmla="*/ 4971 w 10000"/>
                <a:gd name="connsiteY63" fmla="*/ 4722 h 10000"/>
                <a:gd name="connsiteX64" fmla="*/ 4957 w 10000"/>
                <a:gd name="connsiteY64" fmla="*/ 4627 h 10000"/>
                <a:gd name="connsiteX65" fmla="*/ 4700 w 10000"/>
                <a:gd name="connsiteY65" fmla="*/ 4544 h 10000"/>
                <a:gd name="connsiteX66" fmla="*/ 4555 w 10000"/>
                <a:gd name="connsiteY66" fmla="*/ 4368 h 10000"/>
                <a:gd name="connsiteX67" fmla="*/ 4344 w 10000"/>
                <a:gd name="connsiteY67" fmla="*/ 4360 h 10000"/>
                <a:gd name="connsiteX68" fmla="*/ 4272 w 10000"/>
                <a:gd name="connsiteY68" fmla="*/ 4325 h 10000"/>
                <a:gd name="connsiteX69" fmla="*/ 4169 w 10000"/>
                <a:gd name="connsiteY69" fmla="*/ 4350 h 10000"/>
                <a:gd name="connsiteX70" fmla="*/ 4002 w 10000"/>
                <a:gd name="connsiteY70" fmla="*/ 4350 h 10000"/>
                <a:gd name="connsiteX71" fmla="*/ 3764 w 10000"/>
                <a:gd name="connsiteY71" fmla="*/ 4552 h 10000"/>
                <a:gd name="connsiteX72" fmla="*/ 3685 w 10000"/>
                <a:gd name="connsiteY72" fmla="*/ 4646 h 10000"/>
                <a:gd name="connsiteX73" fmla="*/ 3472 w 10000"/>
                <a:gd name="connsiteY73" fmla="*/ 4501 h 10000"/>
                <a:gd name="connsiteX74" fmla="*/ 3319 w 10000"/>
                <a:gd name="connsiteY74" fmla="*/ 4442 h 10000"/>
                <a:gd name="connsiteX75" fmla="*/ 3164 w 10000"/>
                <a:gd name="connsiteY75" fmla="*/ 4450 h 10000"/>
                <a:gd name="connsiteX76" fmla="*/ 3010 w 10000"/>
                <a:gd name="connsiteY76" fmla="*/ 4492 h 10000"/>
                <a:gd name="connsiteX77" fmla="*/ 2882 w 10000"/>
                <a:gd name="connsiteY77" fmla="*/ 4460 h 10000"/>
                <a:gd name="connsiteX78" fmla="*/ 2762 w 10000"/>
                <a:gd name="connsiteY78" fmla="*/ 4509 h 10000"/>
                <a:gd name="connsiteX79" fmla="*/ 2646 w 10000"/>
                <a:gd name="connsiteY79" fmla="*/ 4610 h 10000"/>
                <a:gd name="connsiteX80" fmla="*/ 2373 w 10000"/>
                <a:gd name="connsiteY80" fmla="*/ 4426 h 10000"/>
                <a:gd name="connsiteX81" fmla="*/ 2338 w 10000"/>
                <a:gd name="connsiteY81" fmla="*/ 4239 h 10000"/>
                <a:gd name="connsiteX82" fmla="*/ 2551 w 10000"/>
                <a:gd name="connsiteY82" fmla="*/ 4165 h 10000"/>
                <a:gd name="connsiteX83" fmla="*/ 2538 w 10000"/>
                <a:gd name="connsiteY83" fmla="*/ 3963 h 10000"/>
                <a:gd name="connsiteX84" fmla="*/ 2739 w 10000"/>
                <a:gd name="connsiteY84" fmla="*/ 3728 h 10000"/>
                <a:gd name="connsiteX85" fmla="*/ 2718 w 10000"/>
                <a:gd name="connsiteY85" fmla="*/ 3685 h 10000"/>
                <a:gd name="connsiteX86" fmla="*/ 3199 w 10000"/>
                <a:gd name="connsiteY86" fmla="*/ 2912 h 10000"/>
                <a:gd name="connsiteX87" fmla="*/ 3460 w 10000"/>
                <a:gd name="connsiteY87" fmla="*/ 3030 h 10000"/>
                <a:gd name="connsiteX88" fmla="*/ 3613 w 10000"/>
                <a:gd name="connsiteY88" fmla="*/ 3080 h 10000"/>
                <a:gd name="connsiteX89" fmla="*/ 3764 w 10000"/>
                <a:gd name="connsiteY89" fmla="*/ 3080 h 10000"/>
                <a:gd name="connsiteX90" fmla="*/ 4002 w 10000"/>
                <a:gd name="connsiteY90" fmla="*/ 3174 h 10000"/>
                <a:gd name="connsiteX91" fmla="*/ 4037 w 10000"/>
                <a:gd name="connsiteY91" fmla="*/ 3113 h 10000"/>
                <a:gd name="connsiteX92" fmla="*/ 4192 w 10000"/>
                <a:gd name="connsiteY92" fmla="*/ 3097 h 10000"/>
                <a:gd name="connsiteX93" fmla="*/ 4323 w 10000"/>
                <a:gd name="connsiteY93" fmla="*/ 2997 h 10000"/>
                <a:gd name="connsiteX94" fmla="*/ 4485 w 10000"/>
                <a:gd name="connsiteY94" fmla="*/ 2920 h 10000"/>
                <a:gd name="connsiteX95" fmla="*/ 4555 w 10000"/>
                <a:gd name="connsiteY95" fmla="*/ 2843 h 10000"/>
                <a:gd name="connsiteX96" fmla="*/ 4804 w 10000"/>
                <a:gd name="connsiteY96" fmla="*/ 2793 h 10000"/>
                <a:gd name="connsiteX97" fmla="*/ 4936 w 10000"/>
                <a:gd name="connsiteY97" fmla="*/ 2800 h 10000"/>
                <a:gd name="connsiteX98" fmla="*/ 5040 w 10000"/>
                <a:gd name="connsiteY98" fmla="*/ 2726 h 10000"/>
                <a:gd name="connsiteX99" fmla="*/ 5122 w 10000"/>
                <a:gd name="connsiteY99" fmla="*/ 2624 h 10000"/>
                <a:gd name="connsiteX100" fmla="*/ 5087 w 10000"/>
                <a:gd name="connsiteY100" fmla="*/ 2608 h 10000"/>
                <a:gd name="connsiteX101" fmla="*/ 5122 w 10000"/>
                <a:gd name="connsiteY101" fmla="*/ 2499 h 10000"/>
                <a:gd name="connsiteX102" fmla="*/ 4982 w 10000"/>
                <a:gd name="connsiteY102" fmla="*/ 2499 h 10000"/>
                <a:gd name="connsiteX103" fmla="*/ 5050 w 10000"/>
                <a:gd name="connsiteY103" fmla="*/ 2407 h 10000"/>
                <a:gd name="connsiteX104" fmla="*/ 5066 w 10000"/>
                <a:gd name="connsiteY104" fmla="*/ 2297 h 10000"/>
                <a:gd name="connsiteX105" fmla="*/ 5122 w 10000"/>
                <a:gd name="connsiteY105" fmla="*/ 2271 h 10000"/>
                <a:gd name="connsiteX106" fmla="*/ 5228 w 10000"/>
                <a:gd name="connsiteY106" fmla="*/ 2163 h 10000"/>
                <a:gd name="connsiteX107" fmla="*/ 5216 w 10000"/>
                <a:gd name="connsiteY107" fmla="*/ 2078 h 10000"/>
                <a:gd name="connsiteX108" fmla="*/ 5304 w 10000"/>
                <a:gd name="connsiteY108" fmla="*/ 1984 h 10000"/>
                <a:gd name="connsiteX109" fmla="*/ 5397 w 10000"/>
                <a:gd name="connsiteY109" fmla="*/ 1927 h 10000"/>
                <a:gd name="connsiteX110" fmla="*/ 5432 w 10000"/>
                <a:gd name="connsiteY110" fmla="*/ 1827 h 10000"/>
                <a:gd name="connsiteX111" fmla="*/ 5420 w 10000"/>
                <a:gd name="connsiteY111" fmla="*/ 1793 h 10000"/>
                <a:gd name="connsiteX112" fmla="*/ 5503 w 10000"/>
                <a:gd name="connsiteY112" fmla="*/ 1725 h 10000"/>
                <a:gd name="connsiteX113" fmla="*/ 5621 w 10000"/>
                <a:gd name="connsiteY113" fmla="*/ 1523 h 10000"/>
                <a:gd name="connsiteX114" fmla="*/ 5656 w 10000"/>
                <a:gd name="connsiteY114" fmla="*/ 1405 h 10000"/>
                <a:gd name="connsiteX115" fmla="*/ 5716 w 10000"/>
                <a:gd name="connsiteY115" fmla="*/ 1413 h 10000"/>
                <a:gd name="connsiteX116" fmla="*/ 5878 w 10000"/>
                <a:gd name="connsiteY116" fmla="*/ 1280 h 10000"/>
                <a:gd name="connsiteX117" fmla="*/ 6067 w 10000"/>
                <a:gd name="connsiteY117" fmla="*/ 1202 h 10000"/>
                <a:gd name="connsiteX118" fmla="*/ 6089 w 10000"/>
                <a:gd name="connsiteY118" fmla="*/ 1111 h 10000"/>
                <a:gd name="connsiteX119" fmla="*/ 6163 w 10000"/>
                <a:gd name="connsiteY119" fmla="*/ 1011 h 10000"/>
                <a:gd name="connsiteX120" fmla="*/ 6139 w 10000"/>
                <a:gd name="connsiteY120" fmla="*/ 933 h 10000"/>
                <a:gd name="connsiteX121" fmla="*/ 6045 w 10000"/>
                <a:gd name="connsiteY121" fmla="*/ 867 h 10000"/>
                <a:gd name="connsiteX122" fmla="*/ 6089 w 10000"/>
                <a:gd name="connsiteY122" fmla="*/ 782 h 10000"/>
                <a:gd name="connsiteX123" fmla="*/ 6089 w 10000"/>
                <a:gd name="connsiteY123" fmla="*/ 680 h 10000"/>
                <a:gd name="connsiteX124" fmla="*/ 5915 w 10000"/>
                <a:gd name="connsiteY124" fmla="*/ 598 h 10000"/>
                <a:gd name="connsiteX125" fmla="*/ 5739 w 10000"/>
                <a:gd name="connsiteY125" fmla="*/ 646 h 10000"/>
                <a:gd name="connsiteX126" fmla="*/ 5656 w 10000"/>
                <a:gd name="connsiteY126" fmla="*/ 646 h 10000"/>
                <a:gd name="connsiteX127" fmla="*/ 5621 w 10000"/>
                <a:gd name="connsiteY127" fmla="*/ 589 h 10000"/>
                <a:gd name="connsiteX128" fmla="*/ 5621 w 10000"/>
                <a:gd name="connsiteY128" fmla="*/ 481 h 10000"/>
                <a:gd name="connsiteX129" fmla="*/ 5845 w 10000"/>
                <a:gd name="connsiteY129" fmla="*/ 368 h 10000"/>
                <a:gd name="connsiteX130" fmla="*/ 5915 w 10000"/>
                <a:gd name="connsiteY130" fmla="*/ 278 h 10000"/>
                <a:gd name="connsiteX131" fmla="*/ 6056 w 10000"/>
                <a:gd name="connsiteY131" fmla="*/ 202 h 10000"/>
                <a:gd name="connsiteX132" fmla="*/ 6186 w 10000"/>
                <a:gd name="connsiteY132" fmla="*/ 60 h 10000"/>
                <a:gd name="connsiteX133" fmla="*/ 6280 w 10000"/>
                <a:gd name="connsiteY133" fmla="*/ 33 h 10000"/>
                <a:gd name="connsiteX134" fmla="*/ 6410 w 10000"/>
                <a:gd name="connsiteY134" fmla="*/ 49 h 10000"/>
                <a:gd name="connsiteX135" fmla="*/ 6683 w 10000"/>
                <a:gd name="connsiteY135" fmla="*/ 0 h 10000"/>
                <a:gd name="connsiteX136" fmla="*/ 6812 w 10000"/>
                <a:gd name="connsiteY136" fmla="*/ 83 h 10000"/>
                <a:gd name="connsiteX137" fmla="*/ 6799 w 10000"/>
                <a:gd name="connsiteY137" fmla="*/ 144 h 10000"/>
                <a:gd name="connsiteX138" fmla="*/ 6861 w 10000"/>
                <a:gd name="connsiteY138" fmla="*/ 170 h 10000"/>
                <a:gd name="connsiteX139" fmla="*/ 6905 w 10000"/>
                <a:gd name="connsiteY139" fmla="*/ 227 h 10000"/>
                <a:gd name="connsiteX140" fmla="*/ 6835 w 10000"/>
                <a:gd name="connsiteY140" fmla="*/ 293 h 10000"/>
                <a:gd name="connsiteX141" fmla="*/ 6741 w 10000"/>
                <a:gd name="connsiteY141" fmla="*/ 447 h 10000"/>
                <a:gd name="connsiteX142" fmla="*/ 6590 w 10000"/>
                <a:gd name="connsiteY142" fmla="*/ 564 h 10000"/>
                <a:gd name="connsiteX143" fmla="*/ 6447 w 10000"/>
                <a:gd name="connsiteY143" fmla="*/ 631 h 10000"/>
                <a:gd name="connsiteX144" fmla="*/ 6555 w 10000"/>
                <a:gd name="connsiteY144" fmla="*/ 657 h 10000"/>
                <a:gd name="connsiteX145" fmla="*/ 6694 w 10000"/>
                <a:gd name="connsiteY145" fmla="*/ 759 h 10000"/>
                <a:gd name="connsiteX146" fmla="*/ 6789 w 10000"/>
                <a:gd name="connsiteY146" fmla="*/ 767 h 10000"/>
                <a:gd name="connsiteX147" fmla="*/ 6835 w 10000"/>
                <a:gd name="connsiteY147" fmla="*/ 875 h 10000"/>
                <a:gd name="connsiteX148" fmla="*/ 6928 w 10000"/>
                <a:gd name="connsiteY148" fmla="*/ 899 h 10000"/>
                <a:gd name="connsiteX149" fmla="*/ 7002 w 10000"/>
                <a:gd name="connsiteY149" fmla="*/ 890 h 10000"/>
                <a:gd name="connsiteX150" fmla="*/ 7143 w 10000"/>
                <a:gd name="connsiteY150" fmla="*/ 725 h 10000"/>
                <a:gd name="connsiteX151" fmla="*/ 7273 w 10000"/>
                <a:gd name="connsiteY151" fmla="*/ 742 h 10000"/>
                <a:gd name="connsiteX152" fmla="*/ 7294 w 10000"/>
                <a:gd name="connsiteY152" fmla="*/ 790 h 10000"/>
                <a:gd name="connsiteX153" fmla="*/ 7389 w 10000"/>
                <a:gd name="connsiteY153" fmla="*/ 850 h 10000"/>
                <a:gd name="connsiteX154" fmla="*/ 7389 w 10000"/>
                <a:gd name="connsiteY154" fmla="*/ 890 h 10000"/>
                <a:gd name="connsiteX155" fmla="*/ 7472 w 10000"/>
                <a:gd name="connsiteY155" fmla="*/ 917 h 10000"/>
                <a:gd name="connsiteX156" fmla="*/ 7590 w 10000"/>
                <a:gd name="connsiteY156" fmla="*/ 917 h 10000"/>
                <a:gd name="connsiteX157" fmla="*/ 7603 w 10000"/>
                <a:gd name="connsiteY157" fmla="*/ 993 h 10000"/>
                <a:gd name="connsiteX158" fmla="*/ 7499 w 10000"/>
                <a:gd name="connsiteY158" fmla="*/ 1028 h 10000"/>
                <a:gd name="connsiteX159" fmla="*/ 7590 w 10000"/>
                <a:gd name="connsiteY159" fmla="*/ 1356 h 10000"/>
                <a:gd name="connsiteX160" fmla="*/ 7687 w 10000"/>
                <a:gd name="connsiteY160" fmla="*/ 1505 h 10000"/>
                <a:gd name="connsiteX161" fmla="*/ 7661 w 10000"/>
                <a:gd name="connsiteY161" fmla="*/ 1575 h 10000"/>
                <a:gd name="connsiteX162" fmla="*/ 7744 w 10000"/>
                <a:gd name="connsiteY162" fmla="*/ 1649 h 10000"/>
                <a:gd name="connsiteX163" fmla="*/ 7758 w 10000"/>
                <a:gd name="connsiteY163" fmla="*/ 1700 h 10000"/>
                <a:gd name="connsiteX164" fmla="*/ 7980 w 10000"/>
                <a:gd name="connsiteY164" fmla="*/ 1757 h 10000"/>
                <a:gd name="connsiteX165" fmla="*/ 8254 w 10000"/>
                <a:gd name="connsiteY165" fmla="*/ 1708 h 10000"/>
                <a:gd name="connsiteX166" fmla="*/ 8286 w 10000"/>
                <a:gd name="connsiteY166" fmla="*/ 1641 h 10000"/>
                <a:gd name="connsiteX167" fmla="*/ 8381 w 10000"/>
                <a:gd name="connsiteY167" fmla="*/ 1665 h 10000"/>
                <a:gd name="connsiteX168" fmla="*/ 8441 w 10000"/>
                <a:gd name="connsiteY168" fmla="*/ 1725 h 10000"/>
                <a:gd name="connsiteX169" fmla="*/ 8586 w 10000"/>
                <a:gd name="connsiteY169" fmla="*/ 1683 h 10000"/>
                <a:gd name="connsiteX170" fmla="*/ 8667 w 10000"/>
                <a:gd name="connsiteY170" fmla="*/ 1683 h 10000"/>
                <a:gd name="connsiteX171" fmla="*/ 8785 w 10000"/>
                <a:gd name="connsiteY171" fmla="*/ 1749 h 10000"/>
                <a:gd name="connsiteX172" fmla="*/ 8853 w 10000"/>
                <a:gd name="connsiteY172" fmla="*/ 1657 h 10000"/>
                <a:gd name="connsiteX173" fmla="*/ 8996 w 10000"/>
                <a:gd name="connsiteY173" fmla="*/ 1700 h 10000"/>
                <a:gd name="connsiteX174" fmla="*/ 9070 w 10000"/>
                <a:gd name="connsiteY174" fmla="*/ 1649 h 10000"/>
                <a:gd name="connsiteX175" fmla="*/ 9126 w 10000"/>
                <a:gd name="connsiteY175" fmla="*/ 1657 h 10000"/>
                <a:gd name="connsiteX176" fmla="*/ 9184 w 10000"/>
                <a:gd name="connsiteY176" fmla="*/ 1609 h 10000"/>
                <a:gd name="connsiteX177" fmla="*/ 9174 w 10000"/>
                <a:gd name="connsiteY177" fmla="*/ 1557 h 10000"/>
                <a:gd name="connsiteX178" fmla="*/ 9257 w 10000"/>
                <a:gd name="connsiteY178" fmla="*/ 1531 h 10000"/>
                <a:gd name="connsiteX179" fmla="*/ 9315 w 10000"/>
                <a:gd name="connsiteY179" fmla="*/ 1447 h 10000"/>
                <a:gd name="connsiteX180" fmla="*/ 9484 w 10000"/>
                <a:gd name="connsiteY180" fmla="*/ 1456 h 10000"/>
                <a:gd name="connsiteX181" fmla="*/ 9729 w 10000"/>
                <a:gd name="connsiteY181" fmla="*/ 1700 h 10000"/>
                <a:gd name="connsiteX182" fmla="*/ 9775 w 10000"/>
                <a:gd name="connsiteY182" fmla="*/ 1784 h 10000"/>
                <a:gd name="connsiteX183" fmla="*/ 9942 w 10000"/>
                <a:gd name="connsiteY183" fmla="*/ 1894 h 10000"/>
                <a:gd name="connsiteX184" fmla="*/ 10000 w 10000"/>
                <a:gd name="connsiteY184" fmla="*/ 1994 h 10000"/>
                <a:gd name="connsiteX185" fmla="*/ 9870 w 10000"/>
                <a:gd name="connsiteY185" fmla="*/ 2130 h 10000"/>
                <a:gd name="connsiteX186" fmla="*/ 9775 w 10000"/>
                <a:gd name="connsiteY186" fmla="*/ 2180 h 10000"/>
                <a:gd name="connsiteX187" fmla="*/ 9824 w 10000"/>
                <a:gd name="connsiteY187" fmla="*/ 2323 h 10000"/>
                <a:gd name="connsiteX188" fmla="*/ 9679 w 10000"/>
                <a:gd name="connsiteY188" fmla="*/ 2433 h 10000"/>
                <a:gd name="connsiteX189" fmla="*/ 9598 w 10000"/>
                <a:gd name="connsiteY189" fmla="*/ 2458 h 10000"/>
                <a:gd name="connsiteX190" fmla="*/ 9598 w 10000"/>
                <a:gd name="connsiteY190" fmla="*/ 2533 h 10000"/>
                <a:gd name="connsiteX191" fmla="*/ 9493 w 10000"/>
                <a:gd name="connsiteY191" fmla="*/ 2677 h 10000"/>
                <a:gd name="connsiteX192" fmla="*/ 9422 w 10000"/>
                <a:gd name="connsiteY192" fmla="*/ 2685 h 10000"/>
                <a:gd name="connsiteX193" fmla="*/ 9435 w 10000"/>
                <a:gd name="connsiteY193" fmla="*/ 2785 h 10000"/>
                <a:gd name="connsiteX194" fmla="*/ 9371 w 10000"/>
                <a:gd name="connsiteY194" fmla="*/ 2860 h 10000"/>
                <a:gd name="connsiteX195" fmla="*/ 9389 w 10000"/>
                <a:gd name="connsiteY195" fmla="*/ 3198 h 10000"/>
                <a:gd name="connsiteX196" fmla="*/ 9422 w 10000"/>
                <a:gd name="connsiteY196" fmla="*/ 3223 h 10000"/>
                <a:gd name="connsiteX197" fmla="*/ 9410 w 10000"/>
                <a:gd name="connsiteY197" fmla="*/ 3333 h 10000"/>
                <a:gd name="connsiteX198" fmla="*/ 9389 w 10000"/>
                <a:gd name="connsiteY198" fmla="*/ 3433 h 10000"/>
                <a:gd name="connsiteX199" fmla="*/ 9304 w 10000"/>
                <a:gd name="connsiteY199" fmla="*/ 3483 h 10000"/>
                <a:gd name="connsiteX200" fmla="*/ 9151 w 10000"/>
                <a:gd name="connsiteY200" fmla="*/ 3442 h 10000"/>
                <a:gd name="connsiteX201" fmla="*/ 9081 w 10000"/>
                <a:gd name="connsiteY201" fmla="*/ 3501 h 10000"/>
                <a:gd name="connsiteX202" fmla="*/ 9091 w 10000"/>
                <a:gd name="connsiteY202" fmla="*/ 3551 h 10000"/>
                <a:gd name="connsiteX203" fmla="*/ 9042 w 10000"/>
                <a:gd name="connsiteY203" fmla="*/ 3651 h 10000"/>
                <a:gd name="connsiteX204" fmla="*/ 8961 w 10000"/>
                <a:gd name="connsiteY204" fmla="*/ 3720 h 10000"/>
                <a:gd name="connsiteX205" fmla="*/ 8938 w 10000"/>
                <a:gd name="connsiteY205" fmla="*/ 3838 h 10000"/>
                <a:gd name="connsiteX206" fmla="*/ 8880 w 10000"/>
                <a:gd name="connsiteY206" fmla="*/ 3939 h 10000"/>
                <a:gd name="connsiteX207" fmla="*/ 8890 w 10000"/>
                <a:gd name="connsiteY207" fmla="*/ 4006 h 10000"/>
                <a:gd name="connsiteX208" fmla="*/ 8867 w 10000"/>
                <a:gd name="connsiteY208" fmla="*/ 4074 h 10000"/>
                <a:gd name="connsiteX209" fmla="*/ 8913 w 10000"/>
                <a:gd name="connsiteY209" fmla="*/ 4132 h 10000"/>
                <a:gd name="connsiteX210" fmla="*/ 8843 w 10000"/>
                <a:gd name="connsiteY210" fmla="*/ 4224 h 10000"/>
                <a:gd name="connsiteX211" fmla="*/ 8726 w 10000"/>
                <a:gd name="connsiteY211" fmla="*/ 4082 h 10000"/>
                <a:gd name="connsiteX212" fmla="*/ 8726 w 10000"/>
                <a:gd name="connsiteY212" fmla="*/ 3972 h 10000"/>
                <a:gd name="connsiteX213" fmla="*/ 8691 w 10000"/>
                <a:gd name="connsiteY213" fmla="*/ 3955 h 10000"/>
                <a:gd name="connsiteX214" fmla="*/ 8547 w 10000"/>
                <a:gd name="connsiteY214" fmla="*/ 4030 h 10000"/>
                <a:gd name="connsiteX215" fmla="*/ 8323 w 10000"/>
                <a:gd name="connsiteY215" fmla="*/ 4207 h 10000"/>
                <a:gd name="connsiteX216" fmla="*/ 8193 w 10000"/>
                <a:gd name="connsiteY216" fmla="*/ 4334 h 10000"/>
                <a:gd name="connsiteX217" fmla="*/ 7992 w 10000"/>
                <a:gd name="connsiteY217" fmla="*/ 4401 h 10000"/>
                <a:gd name="connsiteX218" fmla="*/ 7920 w 10000"/>
                <a:gd name="connsiteY218" fmla="*/ 4501 h 10000"/>
                <a:gd name="connsiteX219" fmla="*/ 7863 w 10000"/>
                <a:gd name="connsiteY219" fmla="*/ 4535 h 10000"/>
                <a:gd name="connsiteX220" fmla="*/ 7638 w 10000"/>
                <a:gd name="connsiteY220" fmla="*/ 4627 h 10000"/>
                <a:gd name="connsiteX221" fmla="*/ 7449 w 10000"/>
                <a:gd name="connsiteY221" fmla="*/ 4737 h 10000"/>
                <a:gd name="connsiteX222" fmla="*/ 7404 w 10000"/>
                <a:gd name="connsiteY222" fmla="*/ 4823 h 10000"/>
                <a:gd name="connsiteX223" fmla="*/ 7330 w 10000"/>
                <a:gd name="connsiteY223" fmla="*/ 4863 h 10000"/>
                <a:gd name="connsiteX224" fmla="*/ 7426 w 10000"/>
                <a:gd name="connsiteY224" fmla="*/ 4972 h 10000"/>
                <a:gd name="connsiteX225" fmla="*/ 7520 w 10000"/>
                <a:gd name="connsiteY225" fmla="*/ 5056 h 10000"/>
                <a:gd name="connsiteX226" fmla="*/ 7650 w 10000"/>
                <a:gd name="connsiteY226" fmla="*/ 5091 h 10000"/>
                <a:gd name="connsiteX227" fmla="*/ 7603 w 10000"/>
                <a:gd name="connsiteY227" fmla="*/ 5150 h 10000"/>
                <a:gd name="connsiteX228" fmla="*/ 7696 w 10000"/>
                <a:gd name="connsiteY228" fmla="*/ 5167 h 10000"/>
                <a:gd name="connsiteX229" fmla="*/ 7696 w 10000"/>
                <a:gd name="connsiteY229" fmla="*/ 5267 h 10000"/>
                <a:gd name="connsiteX230" fmla="*/ 7768 w 10000"/>
                <a:gd name="connsiteY230" fmla="*/ 5343 h 10000"/>
                <a:gd name="connsiteX231" fmla="*/ 7884 w 10000"/>
                <a:gd name="connsiteY231" fmla="*/ 5327 h 10000"/>
                <a:gd name="connsiteX232" fmla="*/ 7934 w 10000"/>
                <a:gd name="connsiteY232" fmla="*/ 5243 h 10000"/>
                <a:gd name="connsiteX233" fmla="*/ 8027 w 10000"/>
                <a:gd name="connsiteY233" fmla="*/ 5234 h 10000"/>
                <a:gd name="connsiteX234" fmla="*/ 8038 w 10000"/>
                <a:gd name="connsiteY234" fmla="*/ 5167 h 10000"/>
                <a:gd name="connsiteX235" fmla="*/ 8159 w 10000"/>
                <a:gd name="connsiteY235" fmla="*/ 5167 h 10000"/>
                <a:gd name="connsiteX236" fmla="*/ 8110 w 10000"/>
                <a:gd name="connsiteY236" fmla="*/ 5251 h 10000"/>
                <a:gd name="connsiteX237" fmla="*/ 8226 w 10000"/>
                <a:gd name="connsiteY237" fmla="*/ 5292 h 10000"/>
                <a:gd name="connsiteX238" fmla="*/ 8205 w 10000"/>
                <a:gd name="connsiteY238" fmla="*/ 5368 h 10000"/>
                <a:gd name="connsiteX239" fmla="*/ 8027 w 10000"/>
                <a:gd name="connsiteY239" fmla="*/ 5377 h 10000"/>
                <a:gd name="connsiteX240" fmla="*/ 7899 w 10000"/>
                <a:gd name="connsiteY240" fmla="*/ 5427 h 10000"/>
                <a:gd name="connsiteX241" fmla="*/ 7782 w 10000"/>
                <a:gd name="connsiteY241" fmla="*/ 5454 h 10000"/>
                <a:gd name="connsiteX242" fmla="*/ 7782 w 10000"/>
                <a:gd name="connsiteY242" fmla="*/ 5571 h 10000"/>
                <a:gd name="connsiteX243" fmla="*/ 7899 w 10000"/>
                <a:gd name="connsiteY243" fmla="*/ 5698 h 10000"/>
                <a:gd name="connsiteX244" fmla="*/ 7803 w 10000"/>
                <a:gd name="connsiteY244" fmla="*/ 5815 h 10000"/>
                <a:gd name="connsiteX245" fmla="*/ 7613 w 10000"/>
                <a:gd name="connsiteY245" fmla="*/ 5830 h 10000"/>
                <a:gd name="connsiteX246" fmla="*/ 7638 w 10000"/>
                <a:gd name="connsiteY246" fmla="*/ 5965 h 10000"/>
                <a:gd name="connsiteX247" fmla="*/ 7627 w 10000"/>
                <a:gd name="connsiteY247" fmla="*/ 6051 h 10000"/>
                <a:gd name="connsiteX248" fmla="*/ 7567 w 10000"/>
                <a:gd name="connsiteY248" fmla="*/ 6092 h 10000"/>
                <a:gd name="connsiteX249" fmla="*/ 7449 w 10000"/>
                <a:gd name="connsiteY249" fmla="*/ 6058 h 10000"/>
                <a:gd name="connsiteX250" fmla="*/ 7345 w 10000"/>
                <a:gd name="connsiteY250" fmla="*/ 5949 h 10000"/>
                <a:gd name="connsiteX251" fmla="*/ 7226 w 10000"/>
                <a:gd name="connsiteY251" fmla="*/ 6034 h 10000"/>
                <a:gd name="connsiteX252" fmla="*/ 7108 w 10000"/>
                <a:gd name="connsiteY252" fmla="*/ 5975 h 10000"/>
                <a:gd name="connsiteX253" fmla="*/ 7095 w 10000"/>
                <a:gd name="connsiteY253" fmla="*/ 5942 h 10000"/>
                <a:gd name="connsiteX254" fmla="*/ 6928 w 10000"/>
                <a:gd name="connsiteY254" fmla="*/ 5865 h 10000"/>
                <a:gd name="connsiteX255" fmla="*/ 6882 w 10000"/>
                <a:gd name="connsiteY255" fmla="*/ 5882 h 10000"/>
                <a:gd name="connsiteX256" fmla="*/ 6905 w 10000"/>
                <a:gd name="connsiteY256" fmla="*/ 5975 h 10000"/>
                <a:gd name="connsiteX257" fmla="*/ 6812 w 10000"/>
                <a:gd name="connsiteY257" fmla="*/ 6092 h 10000"/>
                <a:gd name="connsiteX258" fmla="*/ 6882 w 10000"/>
                <a:gd name="connsiteY258" fmla="*/ 6118 h 10000"/>
                <a:gd name="connsiteX259" fmla="*/ 7014 w 10000"/>
                <a:gd name="connsiteY259" fmla="*/ 6100 h 10000"/>
                <a:gd name="connsiteX260" fmla="*/ 7037 w 10000"/>
                <a:gd name="connsiteY260" fmla="*/ 6142 h 10000"/>
                <a:gd name="connsiteX261" fmla="*/ 7014 w 10000"/>
                <a:gd name="connsiteY261" fmla="*/ 6194 h 10000"/>
                <a:gd name="connsiteX262" fmla="*/ 7060 w 10000"/>
                <a:gd name="connsiteY262" fmla="*/ 6260 h 10000"/>
                <a:gd name="connsiteX263" fmla="*/ 7166 w 10000"/>
                <a:gd name="connsiteY263" fmla="*/ 6304 h 10000"/>
                <a:gd name="connsiteX264" fmla="*/ 7143 w 10000"/>
                <a:gd name="connsiteY264" fmla="*/ 6405 h 10000"/>
                <a:gd name="connsiteX265" fmla="*/ 7213 w 10000"/>
                <a:gd name="connsiteY265" fmla="*/ 6455 h 10000"/>
                <a:gd name="connsiteX266" fmla="*/ 7129 w 10000"/>
                <a:gd name="connsiteY266" fmla="*/ 6505 h 10000"/>
                <a:gd name="connsiteX267" fmla="*/ 7108 w 10000"/>
                <a:gd name="connsiteY267" fmla="*/ 6689 h 10000"/>
                <a:gd name="connsiteX268" fmla="*/ 7060 w 10000"/>
                <a:gd name="connsiteY268" fmla="*/ 6697 h 10000"/>
                <a:gd name="connsiteX269" fmla="*/ 7118 w 10000"/>
                <a:gd name="connsiteY269" fmla="*/ 6781 h 10000"/>
                <a:gd name="connsiteX270" fmla="*/ 7129 w 10000"/>
                <a:gd name="connsiteY270" fmla="*/ 6924 h 10000"/>
                <a:gd name="connsiteX271" fmla="*/ 7189 w 10000"/>
                <a:gd name="connsiteY271" fmla="*/ 6958 h 10000"/>
                <a:gd name="connsiteX272" fmla="*/ 7203 w 10000"/>
                <a:gd name="connsiteY272" fmla="*/ 7002 h 10000"/>
                <a:gd name="connsiteX273" fmla="*/ 7249 w 10000"/>
                <a:gd name="connsiteY273" fmla="*/ 7010 h 10000"/>
                <a:gd name="connsiteX274" fmla="*/ 7257 w 10000"/>
                <a:gd name="connsiteY274" fmla="*/ 7093 h 10000"/>
                <a:gd name="connsiteX275" fmla="*/ 7236 w 10000"/>
                <a:gd name="connsiteY275" fmla="*/ 7153 h 10000"/>
                <a:gd name="connsiteX276" fmla="*/ 7358 w 10000"/>
                <a:gd name="connsiteY276" fmla="*/ 7187 h 10000"/>
                <a:gd name="connsiteX277" fmla="*/ 7532 w 10000"/>
                <a:gd name="connsiteY277" fmla="*/ 7117 h 10000"/>
                <a:gd name="connsiteX278" fmla="*/ 7791 w 10000"/>
                <a:gd name="connsiteY278" fmla="*/ 6984 h 10000"/>
                <a:gd name="connsiteX279" fmla="*/ 7863 w 10000"/>
                <a:gd name="connsiteY279" fmla="*/ 6984 h 10000"/>
                <a:gd name="connsiteX280" fmla="*/ 7863 w 10000"/>
                <a:gd name="connsiteY280" fmla="*/ 7085 h 10000"/>
                <a:gd name="connsiteX281" fmla="*/ 7911 w 10000"/>
                <a:gd name="connsiteY281" fmla="*/ 7101 h 10000"/>
                <a:gd name="connsiteX282" fmla="*/ 7992 w 10000"/>
                <a:gd name="connsiteY282" fmla="*/ 7220 h 10000"/>
                <a:gd name="connsiteX283" fmla="*/ 8050 w 10000"/>
                <a:gd name="connsiteY283" fmla="*/ 7229 h 10000"/>
                <a:gd name="connsiteX284" fmla="*/ 8015 w 10000"/>
                <a:gd name="connsiteY284" fmla="*/ 7296 h 10000"/>
                <a:gd name="connsiteX285" fmla="*/ 8110 w 10000"/>
                <a:gd name="connsiteY285" fmla="*/ 7447 h 10000"/>
                <a:gd name="connsiteX286" fmla="*/ 8110 w 10000"/>
                <a:gd name="connsiteY286" fmla="*/ 7522 h 10000"/>
                <a:gd name="connsiteX287" fmla="*/ 8159 w 10000"/>
                <a:gd name="connsiteY287" fmla="*/ 7608 h 10000"/>
                <a:gd name="connsiteX288" fmla="*/ 8085 w 10000"/>
                <a:gd name="connsiteY288" fmla="*/ 7674 h 10000"/>
                <a:gd name="connsiteX289" fmla="*/ 8004 w 10000"/>
                <a:gd name="connsiteY289" fmla="*/ 7666 h 10000"/>
                <a:gd name="connsiteX290" fmla="*/ 8004 w 10000"/>
                <a:gd name="connsiteY290" fmla="*/ 7709 h 10000"/>
                <a:gd name="connsiteX291" fmla="*/ 8085 w 10000"/>
                <a:gd name="connsiteY291" fmla="*/ 7758 h 10000"/>
                <a:gd name="connsiteX292" fmla="*/ 8122 w 10000"/>
                <a:gd name="connsiteY292" fmla="*/ 7725 h 10000"/>
                <a:gd name="connsiteX293" fmla="*/ 8193 w 10000"/>
                <a:gd name="connsiteY293" fmla="*/ 7800 h 10000"/>
                <a:gd name="connsiteX294" fmla="*/ 8277 w 10000"/>
                <a:gd name="connsiteY294" fmla="*/ 7800 h 10000"/>
                <a:gd name="connsiteX295" fmla="*/ 8226 w 10000"/>
                <a:gd name="connsiteY295" fmla="*/ 8012 h 10000"/>
                <a:gd name="connsiteX296" fmla="*/ 8193 w 10000"/>
                <a:gd name="connsiteY296" fmla="*/ 8054 h 10000"/>
                <a:gd name="connsiteX297" fmla="*/ 8085 w 10000"/>
                <a:gd name="connsiteY297" fmla="*/ 8037 h 10000"/>
                <a:gd name="connsiteX298" fmla="*/ 7957 w 10000"/>
                <a:gd name="connsiteY298" fmla="*/ 8062 h 10000"/>
                <a:gd name="connsiteX299" fmla="*/ 7911 w 10000"/>
                <a:gd name="connsiteY299" fmla="*/ 8112 h 10000"/>
                <a:gd name="connsiteX300" fmla="*/ 7899 w 10000"/>
                <a:gd name="connsiteY300" fmla="*/ 8163 h 10000"/>
                <a:gd name="connsiteX301" fmla="*/ 7818 w 10000"/>
                <a:gd name="connsiteY301" fmla="*/ 8220 h 10000"/>
                <a:gd name="connsiteX302" fmla="*/ 7687 w 10000"/>
                <a:gd name="connsiteY302" fmla="*/ 8230 h 10000"/>
                <a:gd name="connsiteX303" fmla="*/ 7661 w 10000"/>
                <a:gd name="connsiteY303" fmla="*/ 8255 h 10000"/>
                <a:gd name="connsiteX304" fmla="*/ 7578 w 10000"/>
                <a:gd name="connsiteY304" fmla="*/ 8212 h 10000"/>
                <a:gd name="connsiteX305" fmla="*/ 7499 w 10000"/>
                <a:gd name="connsiteY305" fmla="*/ 8220 h 10000"/>
                <a:gd name="connsiteX306" fmla="*/ 7449 w 10000"/>
                <a:gd name="connsiteY306" fmla="*/ 8188 h 10000"/>
                <a:gd name="connsiteX307" fmla="*/ 7345 w 10000"/>
                <a:gd name="connsiteY307" fmla="*/ 8171 h 10000"/>
                <a:gd name="connsiteX308" fmla="*/ 7368 w 10000"/>
                <a:gd name="connsiteY308" fmla="*/ 8230 h 10000"/>
                <a:gd name="connsiteX309" fmla="*/ 7319 w 10000"/>
                <a:gd name="connsiteY309" fmla="*/ 8289 h 10000"/>
                <a:gd name="connsiteX310" fmla="*/ 7143 w 10000"/>
                <a:gd name="connsiteY310" fmla="*/ 8281 h 10000"/>
                <a:gd name="connsiteX311" fmla="*/ 7085 w 10000"/>
                <a:gd name="connsiteY311" fmla="*/ 8255 h 10000"/>
                <a:gd name="connsiteX312" fmla="*/ 6990 w 10000"/>
                <a:gd name="connsiteY312" fmla="*/ 8281 h 10000"/>
                <a:gd name="connsiteX313" fmla="*/ 6977 w 10000"/>
                <a:gd name="connsiteY313" fmla="*/ 8364 h 10000"/>
                <a:gd name="connsiteX314" fmla="*/ 6799 w 10000"/>
                <a:gd name="connsiteY314" fmla="*/ 8458 h 10000"/>
                <a:gd name="connsiteX315" fmla="*/ 6741 w 10000"/>
                <a:gd name="connsiteY315" fmla="*/ 8407 h 10000"/>
                <a:gd name="connsiteX316" fmla="*/ 6613 w 10000"/>
                <a:gd name="connsiteY316" fmla="*/ 8431 h 10000"/>
                <a:gd name="connsiteX317" fmla="*/ 6530 w 10000"/>
                <a:gd name="connsiteY317" fmla="*/ 8458 h 10000"/>
                <a:gd name="connsiteX318" fmla="*/ 6518 w 10000"/>
                <a:gd name="connsiteY318" fmla="*/ 8498 h 10000"/>
                <a:gd name="connsiteX319" fmla="*/ 6336 w 10000"/>
                <a:gd name="connsiteY319" fmla="*/ 8591 h 10000"/>
                <a:gd name="connsiteX320" fmla="*/ 6236 w 10000"/>
                <a:gd name="connsiteY320" fmla="*/ 8574 h 10000"/>
                <a:gd name="connsiteX321" fmla="*/ 6128 w 10000"/>
                <a:gd name="connsiteY321" fmla="*/ 8607 h 10000"/>
                <a:gd name="connsiteX322" fmla="*/ 6045 w 10000"/>
                <a:gd name="connsiteY322" fmla="*/ 8660 h 10000"/>
                <a:gd name="connsiteX323" fmla="*/ 5927 w 10000"/>
                <a:gd name="connsiteY323" fmla="*/ 8693 h 10000"/>
                <a:gd name="connsiteX324" fmla="*/ 5936 w 10000"/>
                <a:gd name="connsiteY324" fmla="*/ 8742 h 10000"/>
                <a:gd name="connsiteX325" fmla="*/ 5834 w 10000"/>
                <a:gd name="connsiteY325" fmla="*/ 8776 h 10000"/>
                <a:gd name="connsiteX326" fmla="*/ 5677 w 10000"/>
                <a:gd name="connsiteY326" fmla="*/ 8920 h 10000"/>
                <a:gd name="connsiteX327" fmla="*/ 5656 w 10000"/>
                <a:gd name="connsiteY327" fmla="*/ 8980 h 10000"/>
                <a:gd name="connsiteX328" fmla="*/ 5607 w 10000"/>
                <a:gd name="connsiteY328" fmla="*/ 8962 h 10000"/>
                <a:gd name="connsiteX329" fmla="*/ 5631 w 10000"/>
                <a:gd name="connsiteY329" fmla="*/ 8920 h 10000"/>
                <a:gd name="connsiteX330" fmla="*/ 5478 w 10000"/>
                <a:gd name="connsiteY330" fmla="*/ 8702 h 10000"/>
                <a:gd name="connsiteX331" fmla="*/ 5478 w 10000"/>
                <a:gd name="connsiteY331" fmla="*/ 8616 h 10000"/>
                <a:gd name="connsiteX332" fmla="*/ 5410 w 10000"/>
                <a:gd name="connsiteY332" fmla="*/ 8616 h 10000"/>
                <a:gd name="connsiteX333" fmla="*/ 5191 w 10000"/>
                <a:gd name="connsiteY333" fmla="*/ 8533 h 10000"/>
                <a:gd name="connsiteX334" fmla="*/ 5066 w 10000"/>
                <a:gd name="connsiteY334" fmla="*/ 8574 h 10000"/>
                <a:gd name="connsiteX335" fmla="*/ 5029 w 10000"/>
                <a:gd name="connsiteY335" fmla="*/ 8625 h 10000"/>
                <a:gd name="connsiteX336" fmla="*/ 5122 w 10000"/>
                <a:gd name="connsiteY336" fmla="*/ 8684 h 10000"/>
                <a:gd name="connsiteX337" fmla="*/ 5145 w 10000"/>
                <a:gd name="connsiteY337" fmla="*/ 8734 h 10000"/>
                <a:gd name="connsiteX338" fmla="*/ 5087 w 10000"/>
                <a:gd name="connsiteY338" fmla="*/ 8785 h 10000"/>
                <a:gd name="connsiteX339" fmla="*/ 5100 w 10000"/>
                <a:gd name="connsiteY339" fmla="*/ 8826 h 10000"/>
                <a:gd name="connsiteX340" fmla="*/ 5077 w 10000"/>
                <a:gd name="connsiteY340" fmla="*/ 8912 h 10000"/>
                <a:gd name="connsiteX341" fmla="*/ 5087 w 10000"/>
                <a:gd name="connsiteY341" fmla="*/ 8996 h 10000"/>
                <a:gd name="connsiteX342" fmla="*/ 5159 w 10000"/>
                <a:gd name="connsiteY342" fmla="*/ 9130 h 10000"/>
                <a:gd name="connsiteX343" fmla="*/ 5087 w 10000"/>
                <a:gd name="connsiteY343" fmla="*/ 9179 h 10000"/>
                <a:gd name="connsiteX344" fmla="*/ 5100 w 10000"/>
                <a:gd name="connsiteY344" fmla="*/ 9224 h 10000"/>
                <a:gd name="connsiteX345" fmla="*/ 5040 w 10000"/>
                <a:gd name="connsiteY345" fmla="*/ 9240 h 10000"/>
                <a:gd name="connsiteX346" fmla="*/ 5006 w 10000"/>
                <a:gd name="connsiteY346" fmla="*/ 9265 h 10000"/>
                <a:gd name="connsiteX347" fmla="*/ 4779 w 10000"/>
                <a:gd name="connsiteY347" fmla="*/ 9248 h 10000"/>
                <a:gd name="connsiteX348" fmla="*/ 4745 w 10000"/>
                <a:gd name="connsiteY348" fmla="*/ 9197 h 10000"/>
                <a:gd name="connsiteX349" fmla="*/ 4673 w 10000"/>
                <a:gd name="connsiteY349" fmla="*/ 9232 h 10000"/>
                <a:gd name="connsiteX350" fmla="*/ 4522 w 10000"/>
                <a:gd name="connsiteY350" fmla="*/ 9214 h 10000"/>
                <a:gd name="connsiteX351" fmla="*/ 4416 w 10000"/>
                <a:gd name="connsiteY351" fmla="*/ 9240 h 10000"/>
                <a:gd name="connsiteX352" fmla="*/ 4354 w 10000"/>
                <a:gd name="connsiteY352" fmla="*/ 9062 h 10000"/>
                <a:gd name="connsiteX353" fmla="*/ 4295 w 10000"/>
                <a:gd name="connsiteY353" fmla="*/ 9055 h 10000"/>
                <a:gd name="connsiteX354" fmla="*/ 4224 w 10000"/>
                <a:gd name="connsiteY354" fmla="*/ 8945 h 10000"/>
                <a:gd name="connsiteX355" fmla="*/ 4263 w 10000"/>
                <a:gd name="connsiteY355" fmla="*/ 8895 h 10000"/>
                <a:gd name="connsiteX356" fmla="*/ 4344 w 10000"/>
                <a:gd name="connsiteY356" fmla="*/ 8920 h 10000"/>
                <a:gd name="connsiteX357" fmla="*/ 4381 w 10000"/>
                <a:gd name="connsiteY357" fmla="*/ 8860 h 10000"/>
                <a:gd name="connsiteX358" fmla="*/ 4323 w 10000"/>
                <a:gd name="connsiteY358" fmla="*/ 8818 h 10000"/>
                <a:gd name="connsiteX359" fmla="*/ 4354 w 10000"/>
                <a:gd name="connsiteY359" fmla="*/ 8776 h 10000"/>
                <a:gd name="connsiteX360" fmla="*/ 4203 w 10000"/>
                <a:gd name="connsiteY360" fmla="*/ 8693 h 10000"/>
                <a:gd name="connsiteX361" fmla="*/ 4213 w 10000"/>
                <a:gd name="connsiteY361" fmla="*/ 8650 h 10000"/>
                <a:gd name="connsiteX362" fmla="*/ 4120 w 10000"/>
                <a:gd name="connsiteY362" fmla="*/ 8607 h 10000"/>
                <a:gd name="connsiteX363" fmla="*/ 4178 w 10000"/>
                <a:gd name="connsiteY363" fmla="*/ 8559 h 10000"/>
                <a:gd name="connsiteX364" fmla="*/ 4154 w 10000"/>
                <a:gd name="connsiteY364" fmla="*/ 8498 h 10000"/>
                <a:gd name="connsiteX365" fmla="*/ 4048 w 10000"/>
                <a:gd name="connsiteY365" fmla="*/ 8407 h 10000"/>
                <a:gd name="connsiteX366" fmla="*/ 3979 w 10000"/>
                <a:gd name="connsiteY366" fmla="*/ 8329 h 10000"/>
                <a:gd name="connsiteX367" fmla="*/ 3837 w 10000"/>
                <a:gd name="connsiteY367" fmla="*/ 8364 h 10000"/>
                <a:gd name="connsiteX368" fmla="*/ 3756 w 10000"/>
                <a:gd name="connsiteY368" fmla="*/ 8356 h 10000"/>
                <a:gd name="connsiteX369" fmla="*/ 3708 w 10000"/>
                <a:gd name="connsiteY369" fmla="*/ 8431 h 10000"/>
                <a:gd name="connsiteX370" fmla="*/ 3544 w 10000"/>
                <a:gd name="connsiteY370" fmla="*/ 8440 h 10000"/>
                <a:gd name="connsiteX371" fmla="*/ 3482 w 10000"/>
                <a:gd name="connsiteY371" fmla="*/ 8431 h 10000"/>
                <a:gd name="connsiteX372" fmla="*/ 3561 w 10000"/>
                <a:gd name="connsiteY372" fmla="*/ 7986 h 10000"/>
                <a:gd name="connsiteX373" fmla="*/ 3573 w 10000"/>
                <a:gd name="connsiteY373"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645 w 10000"/>
                <a:gd name="connsiteY46" fmla="*/ 5631 h 10000"/>
                <a:gd name="connsiteX47" fmla="*/ 3991 w 10000"/>
                <a:gd name="connsiteY47" fmla="*/ 5975 h 10000"/>
                <a:gd name="connsiteX48" fmla="*/ 2780 w 10000"/>
                <a:gd name="connsiteY48" fmla="*/ 5565 h 10000"/>
                <a:gd name="connsiteX49" fmla="*/ 3548 w 10000"/>
                <a:gd name="connsiteY49" fmla="*/ 5039 h 10000"/>
                <a:gd name="connsiteX50" fmla="*/ 4555 w 10000"/>
                <a:gd name="connsiteY50" fmla="*/ 5360 h 10000"/>
                <a:gd name="connsiteX51" fmla="*/ 4438 w 10000"/>
                <a:gd name="connsiteY51" fmla="*/ 5883 h 10000"/>
                <a:gd name="connsiteX52" fmla="*/ 3897 w 10000"/>
                <a:gd name="connsiteY52" fmla="*/ 5893 h 10000"/>
                <a:gd name="connsiteX53" fmla="*/ 2294 w 10000"/>
                <a:gd name="connsiteY53" fmla="*/ 7765 h 10000"/>
                <a:gd name="connsiteX54" fmla="*/ 3573 w 10000"/>
                <a:gd name="connsiteY54" fmla="*/ 7978 h 10000"/>
                <a:gd name="connsiteX55" fmla="*/ 5536 w 10000"/>
                <a:gd name="connsiteY55" fmla="*/ 5351 h 10000"/>
                <a:gd name="connsiteX56" fmla="*/ 5536 w 10000"/>
                <a:gd name="connsiteY56" fmla="*/ 5209 h 10000"/>
                <a:gd name="connsiteX57" fmla="*/ 5492 w 10000"/>
                <a:gd name="connsiteY57" fmla="*/ 5192 h 10000"/>
                <a:gd name="connsiteX58" fmla="*/ 5455 w 10000"/>
                <a:gd name="connsiteY58" fmla="*/ 5091 h 10000"/>
                <a:gd name="connsiteX59" fmla="*/ 5385 w 10000"/>
                <a:gd name="connsiteY59" fmla="*/ 4990 h 10000"/>
                <a:gd name="connsiteX60" fmla="*/ 5276 w 10000"/>
                <a:gd name="connsiteY60" fmla="*/ 4948 h 10000"/>
                <a:gd name="connsiteX61" fmla="*/ 5263 w 10000"/>
                <a:gd name="connsiteY61" fmla="*/ 4899 h 10000"/>
                <a:gd name="connsiteX62" fmla="*/ 5112 w 10000"/>
                <a:gd name="connsiteY62" fmla="*/ 4806 h 10000"/>
                <a:gd name="connsiteX63" fmla="*/ 5122 w 10000"/>
                <a:gd name="connsiteY63" fmla="*/ 4770 h 10000"/>
                <a:gd name="connsiteX64" fmla="*/ 4971 w 10000"/>
                <a:gd name="connsiteY64" fmla="*/ 4722 h 10000"/>
                <a:gd name="connsiteX65" fmla="*/ 4957 w 10000"/>
                <a:gd name="connsiteY65" fmla="*/ 4627 h 10000"/>
                <a:gd name="connsiteX66" fmla="*/ 4700 w 10000"/>
                <a:gd name="connsiteY66" fmla="*/ 4544 h 10000"/>
                <a:gd name="connsiteX67" fmla="*/ 4555 w 10000"/>
                <a:gd name="connsiteY67" fmla="*/ 4368 h 10000"/>
                <a:gd name="connsiteX68" fmla="*/ 4344 w 10000"/>
                <a:gd name="connsiteY68" fmla="*/ 4360 h 10000"/>
                <a:gd name="connsiteX69" fmla="*/ 4272 w 10000"/>
                <a:gd name="connsiteY69" fmla="*/ 4325 h 10000"/>
                <a:gd name="connsiteX70" fmla="*/ 4169 w 10000"/>
                <a:gd name="connsiteY70" fmla="*/ 4350 h 10000"/>
                <a:gd name="connsiteX71" fmla="*/ 4002 w 10000"/>
                <a:gd name="connsiteY71" fmla="*/ 4350 h 10000"/>
                <a:gd name="connsiteX72" fmla="*/ 3764 w 10000"/>
                <a:gd name="connsiteY72" fmla="*/ 4552 h 10000"/>
                <a:gd name="connsiteX73" fmla="*/ 3685 w 10000"/>
                <a:gd name="connsiteY73" fmla="*/ 4646 h 10000"/>
                <a:gd name="connsiteX74" fmla="*/ 3472 w 10000"/>
                <a:gd name="connsiteY74" fmla="*/ 4501 h 10000"/>
                <a:gd name="connsiteX75" fmla="*/ 3319 w 10000"/>
                <a:gd name="connsiteY75" fmla="*/ 4442 h 10000"/>
                <a:gd name="connsiteX76" fmla="*/ 3164 w 10000"/>
                <a:gd name="connsiteY76" fmla="*/ 4450 h 10000"/>
                <a:gd name="connsiteX77" fmla="*/ 3010 w 10000"/>
                <a:gd name="connsiteY77" fmla="*/ 4492 h 10000"/>
                <a:gd name="connsiteX78" fmla="*/ 2882 w 10000"/>
                <a:gd name="connsiteY78" fmla="*/ 4460 h 10000"/>
                <a:gd name="connsiteX79" fmla="*/ 2762 w 10000"/>
                <a:gd name="connsiteY79" fmla="*/ 4509 h 10000"/>
                <a:gd name="connsiteX80" fmla="*/ 2646 w 10000"/>
                <a:gd name="connsiteY80" fmla="*/ 4610 h 10000"/>
                <a:gd name="connsiteX81" fmla="*/ 2373 w 10000"/>
                <a:gd name="connsiteY81" fmla="*/ 4426 h 10000"/>
                <a:gd name="connsiteX82" fmla="*/ 2338 w 10000"/>
                <a:gd name="connsiteY82" fmla="*/ 4239 h 10000"/>
                <a:gd name="connsiteX83" fmla="*/ 2551 w 10000"/>
                <a:gd name="connsiteY83" fmla="*/ 4165 h 10000"/>
                <a:gd name="connsiteX84" fmla="*/ 2538 w 10000"/>
                <a:gd name="connsiteY84" fmla="*/ 3963 h 10000"/>
                <a:gd name="connsiteX85" fmla="*/ 2739 w 10000"/>
                <a:gd name="connsiteY85" fmla="*/ 3728 h 10000"/>
                <a:gd name="connsiteX86" fmla="*/ 2718 w 10000"/>
                <a:gd name="connsiteY86" fmla="*/ 3685 h 10000"/>
                <a:gd name="connsiteX87" fmla="*/ 3199 w 10000"/>
                <a:gd name="connsiteY87" fmla="*/ 2912 h 10000"/>
                <a:gd name="connsiteX88" fmla="*/ 3460 w 10000"/>
                <a:gd name="connsiteY88" fmla="*/ 3030 h 10000"/>
                <a:gd name="connsiteX89" fmla="*/ 3613 w 10000"/>
                <a:gd name="connsiteY89" fmla="*/ 3080 h 10000"/>
                <a:gd name="connsiteX90" fmla="*/ 3764 w 10000"/>
                <a:gd name="connsiteY90" fmla="*/ 3080 h 10000"/>
                <a:gd name="connsiteX91" fmla="*/ 4002 w 10000"/>
                <a:gd name="connsiteY91" fmla="*/ 3174 h 10000"/>
                <a:gd name="connsiteX92" fmla="*/ 4037 w 10000"/>
                <a:gd name="connsiteY92" fmla="*/ 3113 h 10000"/>
                <a:gd name="connsiteX93" fmla="*/ 4192 w 10000"/>
                <a:gd name="connsiteY93" fmla="*/ 3097 h 10000"/>
                <a:gd name="connsiteX94" fmla="*/ 4323 w 10000"/>
                <a:gd name="connsiteY94" fmla="*/ 2997 h 10000"/>
                <a:gd name="connsiteX95" fmla="*/ 4485 w 10000"/>
                <a:gd name="connsiteY95" fmla="*/ 2920 h 10000"/>
                <a:gd name="connsiteX96" fmla="*/ 4555 w 10000"/>
                <a:gd name="connsiteY96" fmla="*/ 2843 h 10000"/>
                <a:gd name="connsiteX97" fmla="*/ 4804 w 10000"/>
                <a:gd name="connsiteY97" fmla="*/ 2793 h 10000"/>
                <a:gd name="connsiteX98" fmla="*/ 4936 w 10000"/>
                <a:gd name="connsiteY98" fmla="*/ 2800 h 10000"/>
                <a:gd name="connsiteX99" fmla="*/ 5040 w 10000"/>
                <a:gd name="connsiteY99" fmla="*/ 2726 h 10000"/>
                <a:gd name="connsiteX100" fmla="*/ 5122 w 10000"/>
                <a:gd name="connsiteY100" fmla="*/ 2624 h 10000"/>
                <a:gd name="connsiteX101" fmla="*/ 5087 w 10000"/>
                <a:gd name="connsiteY101" fmla="*/ 2608 h 10000"/>
                <a:gd name="connsiteX102" fmla="*/ 5122 w 10000"/>
                <a:gd name="connsiteY102" fmla="*/ 2499 h 10000"/>
                <a:gd name="connsiteX103" fmla="*/ 4982 w 10000"/>
                <a:gd name="connsiteY103" fmla="*/ 2499 h 10000"/>
                <a:gd name="connsiteX104" fmla="*/ 5050 w 10000"/>
                <a:gd name="connsiteY104" fmla="*/ 2407 h 10000"/>
                <a:gd name="connsiteX105" fmla="*/ 5066 w 10000"/>
                <a:gd name="connsiteY105" fmla="*/ 2297 h 10000"/>
                <a:gd name="connsiteX106" fmla="*/ 5122 w 10000"/>
                <a:gd name="connsiteY106" fmla="*/ 2271 h 10000"/>
                <a:gd name="connsiteX107" fmla="*/ 5228 w 10000"/>
                <a:gd name="connsiteY107" fmla="*/ 2163 h 10000"/>
                <a:gd name="connsiteX108" fmla="*/ 5216 w 10000"/>
                <a:gd name="connsiteY108" fmla="*/ 2078 h 10000"/>
                <a:gd name="connsiteX109" fmla="*/ 5304 w 10000"/>
                <a:gd name="connsiteY109" fmla="*/ 1984 h 10000"/>
                <a:gd name="connsiteX110" fmla="*/ 5397 w 10000"/>
                <a:gd name="connsiteY110" fmla="*/ 1927 h 10000"/>
                <a:gd name="connsiteX111" fmla="*/ 5432 w 10000"/>
                <a:gd name="connsiteY111" fmla="*/ 1827 h 10000"/>
                <a:gd name="connsiteX112" fmla="*/ 5420 w 10000"/>
                <a:gd name="connsiteY112" fmla="*/ 1793 h 10000"/>
                <a:gd name="connsiteX113" fmla="*/ 5503 w 10000"/>
                <a:gd name="connsiteY113" fmla="*/ 1725 h 10000"/>
                <a:gd name="connsiteX114" fmla="*/ 5621 w 10000"/>
                <a:gd name="connsiteY114" fmla="*/ 1523 h 10000"/>
                <a:gd name="connsiteX115" fmla="*/ 5656 w 10000"/>
                <a:gd name="connsiteY115" fmla="*/ 1405 h 10000"/>
                <a:gd name="connsiteX116" fmla="*/ 5716 w 10000"/>
                <a:gd name="connsiteY116" fmla="*/ 1413 h 10000"/>
                <a:gd name="connsiteX117" fmla="*/ 5878 w 10000"/>
                <a:gd name="connsiteY117" fmla="*/ 1280 h 10000"/>
                <a:gd name="connsiteX118" fmla="*/ 6067 w 10000"/>
                <a:gd name="connsiteY118" fmla="*/ 1202 h 10000"/>
                <a:gd name="connsiteX119" fmla="*/ 6089 w 10000"/>
                <a:gd name="connsiteY119" fmla="*/ 1111 h 10000"/>
                <a:gd name="connsiteX120" fmla="*/ 6163 w 10000"/>
                <a:gd name="connsiteY120" fmla="*/ 1011 h 10000"/>
                <a:gd name="connsiteX121" fmla="*/ 6139 w 10000"/>
                <a:gd name="connsiteY121" fmla="*/ 933 h 10000"/>
                <a:gd name="connsiteX122" fmla="*/ 6045 w 10000"/>
                <a:gd name="connsiteY122" fmla="*/ 867 h 10000"/>
                <a:gd name="connsiteX123" fmla="*/ 6089 w 10000"/>
                <a:gd name="connsiteY123" fmla="*/ 782 h 10000"/>
                <a:gd name="connsiteX124" fmla="*/ 6089 w 10000"/>
                <a:gd name="connsiteY124" fmla="*/ 680 h 10000"/>
                <a:gd name="connsiteX125" fmla="*/ 5915 w 10000"/>
                <a:gd name="connsiteY125" fmla="*/ 598 h 10000"/>
                <a:gd name="connsiteX126" fmla="*/ 5739 w 10000"/>
                <a:gd name="connsiteY126" fmla="*/ 646 h 10000"/>
                <a:gd name="connsiteX127" fmla="*/ 5656 w 10000"/>
                <a:gd name="connsiteY127" fmla="*/ 646 h 10000"/>
                <a:gd name="connsiteX128" fmla="*/ 5621 w 10000"/>
                <a:gd name="connsiteY128" fmla="*/ 589 h 10000"/>
                <a:gd name="connsiteX129" fmla="*/ 5621 w 10000"/>
                <a:gd name="connsiteY129" fmla="*/ 481 h 10000"/>
                <a:gd name="connsiteX130" fmla="*/ 5845 w 10000"/>
                <a:gd name="connsiteY130" fmla="*/ 368 h 10000"/>
                <a:gd name="connsiteX131" fmla="*/ 5915 w 10000"/>
                <a:gd name="connsiteY131" fmla="*/ 278 h 10000"/>
                <a:gd name="connsiteX132" fmla="*/ 6056 w 10000"/>
                <a:gd name="connsiteY132" fmla="*/ 202 h 10000"/>
                <a:gd name="connsiteX133" fmla="*/ 6186 w 10000"/>
                <a:gd name="connsiteY133" fmla="*/ 60 h 10000"/>
                <a:gd name="connsiteX134" fmla="*/ 6280 w 10000"/>
                <a:gd name="connsiteY134" fmla="*/ 33 h 10000"/>
                <a:gd name="connsiteX135" fmla="*/ 6410 w 10000"/>
                <a:gd name="connsiteY135" fmla="*/ 49 h 10000"/>
                <a:gd name="connsiteX136" fmla="*/ 6683 w 10000"/>
                <a:gd name="connsiteY136" fmla="*/ 0 h 10000"/>
                <a:gd name="connsiteX137" fmla="*/ 6812 w 10000"/>
                <a:gd name="connsiteY137" fmla="*/ 83 h 10000"/>
                <a:gd name="connsiteX138" fmla="*/ 6799 w 10000"/>
                <a:gd name="connsiteY138" fmla="*/ 144 h 10000"/>
                <a:gd name="connsiteX139" fmla="*/ 6861 w 10000"/>
                <a:gd name="connsiteY139" fmla="*/ 170 h 10000"/>
                <a:gd name="connsiteX140" fmla="*/ 6905 w 10000"/>
                <a:gd name="connsiteY140" fmla="*/ 227 h 10000"/>
                <a:gd name="connsiteX141" fmla="*/ 6835 w 10000"/>
                <a:gd name="connsiteY141" fmla="*/ 293 h 10000"/>
                <a:gd name="connsiteX142" fmla="*/ 6741 w 10000"/>
                <a:gd name="connsiteY142" fmla="*/ 447 h 10000"/>
                <a:gd name="connsiteX143" fmla="*/ 6590 w 10000"/>
                <a:gd name="connsiteY143" fmla="*/ 564 h 10000"/>
                <a:gd name="connsiteX144" fmla="*/ 6447 w 10000"/>
                <a:gd name="connsiteY144" fmla="*/ 631 h 10000"/>
                <a:gd name="connsiteX145" fmla="*/ 6555 w 10000"/>
                <a:gd name="connsiteY145" fmla="*/ 657 h 10000"/>
                <a:gd name="connsiteX146" fmla="*/ 6694 w 10000"/>
                <a:gd name="connsiteY146" fmla="*/ 759 h 10000"/>
                <a:gd name="connsiteX147" fmla="*/ 6789 w 10000"/>
                <a:gd name="connsiteY147" fmla="*/ 767 h 10000"/>
                <a:gd name="connsiteX148" fmla="*/ 6835 w 10000"/>
                <a:gd name="connsiteY148" fmla="*/ 875 h 10000"/>
                <a:gd name="connsiteX149" fmla="*/ 6928 w 10000"/>
                <a:gd name="connsiteY149" fmla="*/ 899 h 10000"/>
                <a:gd name="connsiteX150" fmla="*/ 7002 w 10000"/>
                <a:gd name="connsiteY150" fmla="*/ 890 h 10000"/>
                <a:gd name="connsiteX151" fmla="*/ 7143 w 10000"/>
                <a:gd name="connsiteY151" fmla="*/ 725 h 10000"/>
                <a:gd name="connsiteX152" fmla="*/ 7273 w 10000"/>
                <a:gd name="connsiteY152" fmla="*/ 742 h 10000"/>
                <a:gd name="connsiteX153" fmla="*/ 7294 w 10000"/>
                <a:gd name="connsiteY153" fmla="*/ 790 h 10000"/>
                <a:gd name="connsiteX154" fmla="*/ 7389 w 10000"/>
                <a:gd name="connsiteY154" fmla="*/ 850 h 10000"/>
                <a:gd name="connsiteX155" fmla="*/ 7389 w 10000"/>
                <a:gd name="connsiteY155" fmla="*/ 890 h 10000"/>
                <a:gd name="connsiteX156" fmla="*/ 7472 w 10000"/>
                <a:gd name="connsiteY156" fmla="*/ 917 h 10000"/>
                <a:gd name="connsiteX157" fmla="*/ 7590 w 10000"/>
                <a:gd name="connsiteY157" fmla="*/ 917 h 10000"/>
                <a:gd name="connsiteX158" fmla="*/ 7603 w 10000"/>
                <a:gd name="connsiteY158" fmla="*/ 993 h 10000"/>
                <a:gd name="connsiteX159" fmla="*/ 7499 w 10000"/>
                <a:gd name="connsiteY159" fmla="*/ 1028 h 10000"/>
                <a:gd name="connsiteX160" fmla="*/ 7590 w 10000"/>
                <a:gd name="connsiteY160" fmla="*/ 1356 h 10000"/>
                <a:gd name="connsiteX161" fmla="*/ 7687 w 10000"/>
                <a:gd name="connsiteY161" fmla="*/ 1505 h 10000"/>
                <a:gd name="connsiteX162" fmla="*/ 7661 w 10000"/>
                <a:gd name="connsiteY162" fmla="*/ 1575 h 10000"/>
                <a:gd name="connsiteX163" fmla="*/ 7744 w 10000"/>
                <a:gd name="connsiteY163" fmla="*/ 1649 h 10000"/>
                <a:gd name="connsiteX164" fmla="*/ 7758 w 10000"/>
                <a:gd name="connsiteY164" fmla="*/ 1700 h 10000"/>
                <a:gd name="connsiteX165" fmla="*/ 7980 w 10000"/>
                <a:gd name="connsiteY165" fmla="*/ 1757 h 10000"/>
                <a:gd name="connsiteX166" fmla="*/ 8254 w 10000"/>
                <a:gd name="connsiteY166" fmla="*/ 1708 h 10000"/>
                <a:gd name="connsiteX167" fmla="*/ 8286 w 10000"/>
                <a:gd name="connsiteY167" fmla="*/ 1641 h 10000"/>
                <a:gd name="connsiteX168" fmla="*/ 8381 w 10000"/>
                <a:gd name="connsiteY168" fmla="*/ 1665 h 10000"/>
                <a:gd name="connsiteX169" fmla="*/ 8441 w 10000"/>
                <a:gd name="connsiteY169" fmla="*/ 1725 h 10000"/>
                <a:gd name="connsiteX170" fmla="*/ 8586 w 10000"/>
                <a:gd name="connsiteY170" fmla="*/ 1683 h 10000"/>
                <a:gd name="connsiteX171" fmla="*/ 8667 w 10000"/>
                <a:gd name="connsiteY171" fmla="*/ 1683 h 10000"/>
                <a:gd name="connsiteX172" fmla="*/ 8785 w 10000"/>
                <a:gd name="connsiteY172" fmla="*/ 1749 h 10000"/>
                <a:gd name="connsiteX173" fmla="*/ 8853 w 10000"/>
                <a:gd name="connsiteY173" fmla="*/ 1657 h 10000"/>
                <a:gd name="connsiteX174" fmla="*/ 8996 w 10000"/>
                <a:gd name="connsiteY174" fmla="*/ 1700 h 10000"/>
                <a:gd name="connsiteX175" fmla="*/ 9070 w 10000"/>
                <a:gd name="connsiteY175" fmla="*/ 1649 h 10000"/>
                <a:gd name="connsiteX176" fmla="*/ 9126 w 10000"/>
                <a:gd name="connsiteY176" fmla="*/ 1657 h 10000"/>
                <a:gd name="connsiteX177" fmla="*/ 9184 w 10000"/>
                <a:gd name="connsiteY177" fmla="*/ 1609 h 10000"/>
                <a:gd name="connsiteX178" fmla="*/ 9174 w 10000"/>
                <a:gd name="connsiteY178" fmla="*/ 1557 h 10000"/>
                <a:gd name="connsiteX179" fmla="*/ 9257 w 10000"/>
                <a:gd name="connsiteY179" fmla="*/ 1531 h 10000"/>
                <a:gd name="connsiteX180" fmla="*/ 9315 w 10000"/>
                <a:gd name="connsiteY180" fmla="*/ 1447 h 10000"/>
                <a:gd name="connsiteX181" fmla="*/ 9484 w 10000"/>
                <a:gd name="connsiteY181" fmla="*/ 1456 h 10000"/>
                <a:gd name="connsiteX182" fmla="*/ 9729 w 10000"/>
                <a:gd name="connsiteY182" fmla="*/ 1700 h 10000"/>
                <a:gd name="connsiteX183" fmla="*/ 9775 w 10000"/>
                <a:gd name="connsiteY183" fmla="*/ 1784 h 10000"/>
                <a:gd name="connsiteX184" fmla="*/ 9942 w 10000"/>
                <a:gd name="connsiteY184" fmla="*/ 1894 h 10000"/>
                <a:gd name="connsiteX185" fmla="*/ 10000 w 10000"/>
                <a:gd name="connsiteY185" fmla="*/ 1994 h 10000"/>
                <a:gd name="connsiteX186" fmla="*/ 9870 w 10000"/>
                <a:gd name="connsiteY186" fmla="*/ 2130 h 10000"/>
                <a:gd name="connsiteX187" fmla="*/ 9775 w 10000"/>
                <a:gd name="connsiteY187" fmla="*/ 2180 h 10000"/>
                <a:gd name="connsiteX188" fmla="*/ 9824 w 10000"/>
                <a:gd name="connsiteY188" fmla="*/ 2323 h 10000"/>
                <a:gd name="connsiteX189" fmla="*/ 9679 w 10000"/>
                <a:gd name="connsiteY189" fmla="*/ 2433 h 10000"/>
                <a:gd name="connsiteX190" fmla="*/ 9598 w 10000"/>
                <a:gd name="connsiteY190" fmla="*/ 2458 h 10000"/>
                <a:gd name="connsiteX191" fmla="*/ 9598 w 10000"/>
                <a:gd name="connsiteY191" fmla="*/ 2533 h 10000"/>
                <a:gd name="connsiteX192" fmla="*/ 9493 w 10000"/>
                <a:gd name="connsiteY192" fmla="*/ 2677 h 10000"/>
                <a:gd name="connsiteX193" fmla="*/ 9422 w 10000"/>
                <a:gd name="connsiteY193" fmla="*/ 2685 h 10000"/>
                <a:gd name="connsiteX194" fmla="*/ 9435 w 10000"/>
                <a:gd name="connsiteY194" fmla="*/ 2785 h 10000"/>
                <a:gd name="connsiteX195" fmla="*/ 9371 w 10000"/>
                <a:gd name="connsiteY195" fmla="*/ 2860 h 10000"/>
                <a:gd name="connsiteX196" fmla="*/ 9389 w 10000"/>
                <a:gd name="connsiteY196" fmla="*/ 3198 h 10000"/>
                <a:gd name="connsiteX197" fmla="*/ 9422 w 10000"/>
                <a:gd name="connsiteY197" fmla="*/ 3223 h 10000"/>
                <a:gd name="connsiteX198" fmla="*/ 9410 w 10000"/>
                <a:gd name="connsiteY198" fmla="*/ 3333 h 10000"/>
                <a:gd name="connsiteX199" fmla="*/ 9389 w 10000"/>
                <a:gd name="connsiteY199" fmla="*/ 3433 h 10000"/>
                <a:gd name="connsiteX200" fmla="*/ 9304 w 10000"/>
                <a:gd name="connsiteY200" fmla="*/ 3483 h 10000"/>
                <a:gd name="connsiteX201" fmla="*/ 9151 w 10000"/>
                <a:gd name="connsiteY201" fmla="*/ 3442 h 10000"/>
                <a:gd name="connsiteX202" fmla="*/ 9081 w 10000"/>
                <a:gd name="connsiteY202" fmla="*/ 3501 h 10000"/>
                <a:gd name="connsiteX203" fmla="*/ 9091 w 10000"/>
                <a:gd name="connsiteY203" fmla="*/ 3551 h 10000"/>
                <a:gd name="connsiteX204" fmla="*/ 9042 w 10000"/>
                <a:gd name="connsiteY204" fmla="*/ 3651 h 10000"/>
                <a:gd name="connsiteX205" fmla="*/ 8961 w 10000"/>
                <a:gd name="connsiteY205" fmla="*/ 3720 h 10000"/>
                <a:gd name="connsiteX206" fmla="*/ 8938 w 10000"/>
                <a:gd name="connsiteY206" fmla="*/ 3838 h 10000"/>
                <a:gd name="connsiteX207" fmla="*/ 8880 w 10000"/>
                <a:gd name="connsiteY207" fmla="*/ 3939 h 10000"/>
                <a:gd name="connsiteX208" fmla="*/ 8890 w 10000"/>
                <a:gd name="connsiteY208" fmla="*/ 4006 h 10000"/>
                <a:gd name="connsiteX209" fmla="*/ 8867 w 10000"/>
                <a:gd name="connsiteY209" fmla="*/ 4074 h 10000"/>
                <a:gd name="connsiteX210" fmla="*/ 8913 w 10000"/>
                <a:gd name="connsiteY210" fmla="*/ 4132 h 10000"/>
                <a:gd name="connsiteX211" fmla="*/ 8843 w 10000"/>
                <a:gd name="connsiteY211" fmla="*/ 4224 h 10000"/>
                <a:gd name="connsiteX212" fmla="*/ 8726 w 10000"/>
                <a:gd name="connsiteY212" fmla="*/ 4082 h 10000"/>
                <a:gd name="connsiteX213" fmla="*/ 8726 w 10000"/>
                <a:gd name="connsiteY213" fmla="*/ 3972 h 10000"/>
                <a:gd name="connsiteX214" fmla="*/ 8691 w 10000"/>
                <a:gd name="connsiteY214" fmla="*/ 3955 h 10000"/>
                <a:gd name="connsiteX215" fmla="*/ 8547 w 10000"/>
                <a:gd name="connsiteY215" fmla="*/ 4030 h 10000"/>
                <a:gd name="connsiteX216" fmla="*/ 8323 w 10000"/>
                <a:gd name="connsiteY216" fmla="*/ 4207 h 10000"/>
                <a:gd name="connsiteX217" fmla="*/ 8193 w 10000"/>
                <a:gd name="connsiteY217" fmla="*/ 4334 h 10000"/>
                <a:gd name="connsiteX218" fmla="*/ 7992 w 10000"/>
                <a:gd name="connsiteY218" fmla="*/ 4401 h 10000"/>
                <a:gd name="connsiteX219" fmla="*/ 7920 w 10000"/>
                <a:gd name="connsiteY219" fmla="*/ 4501 h 10000"/>
                <a:gd name="connsiteX220" fmla="*/ 7863 w 10000"/>
                <a:gd name="connsiteY220" fmla="*/ 4535 h 10000"/>
                <a:gd name="connsiteX221" fmla="*/ 7638 w 10000"/>
                <a:gd name="connsiteY221" fmla="*/ 4627 h 10000"/>
                <a:gd name="connsiteX222" fmla="*/ 7449 w 10000"/>
                <a:gd name="connsiteY222" fmla="*/ 4737 h 10000"/>
                <a:gd name="connsiteX223" fmla="*/ 7404 w 10000"/>
                <a:gd name="connsiteY223" fmla="*/ 4823 h 10000"/>
                <a:gd name="connsiteX224" fmla="*/ 7330 w 10000"/>
                <a:gd name="connsiteY224" fmla="*/ 4863 h 10000"/>
                <a:gd name="connsiteX225" fmla="*/ 7426 w 10000"/>
                <a:gd name="connsiteY225" fmla="*/ 4972 h 10000"/>
                <a:gd name="connsiteX226" fmla="*/ 7520 w 10000"/>
                <a:gd name="connsiteY226" fmla="*/ 5056 h 10000"/>
                <a:gd name="connsiteX227" fmla="*/ 7650 w 10000"/>
                <a:gd name="connsiteY227" fmla="*/ 5091 h 10000"/>
                <a:gd name="connsiteX228" fmla="*/ 7603 w 10000"/>
                <a:gd name="connsiteY228" fmla="*/ 5150 h 10000"/>
                <a:gd name="connsiteX229" fmla="*/ 7696 w 10000"/>
                <a:gd name="connsiteY229" fmla="*/ 5167 h 10000"/>
                <a:gd name="connsiteX230" fmla="*/ 7696 w 10000"/>
                <a:gd name="connsiteY230" fmla="*/ 5267 h 10000"/>
                <a:gd name="connsiteX231" fmla="*/ 7768 w 10000"/>
                <a:gd name="connsiteY231" fmla="*/ 5343 h 10000"/>
                <a:gd name="connsiteX232" fmla="*/ 7884 w 10000"/>
                <a:gd name="connsiteY232" fmla="*/ 5327 h 10000"/>
                <a:gd name="connsiteX233" fmla="*/ 7934 w 10000"/>
                <a:gd name="connsiteY233" fmla="*/ 5243 h 10000"/>
                <a:gd name="connsiteX234" fmla="*/ 8027 w 10000"/>
                <a:gd name="connsiteY234" fmla="*/ 5234 h 10000"/>
                <a:gd name="connsiteX235" fmla="*/ 8038 w 10000"/>
                <a:gd name="connsiteY235" fmla="*/ 5167 h 10000"/>
                <a:gd name="connsiteX236" fmla="*/ 8159 w 10000"/>
                <a:gd name="connsiteY236" fmla="*/ 5167 h 10000"/>
                <a:gd name="connsiteX237" fmla="*/ 8110 w 10000"/>
                <a:gd name="connsiteY237" fmla="*/ 5251 h 10000"/>
                <a:gd name="connsiteX238" fmla="*/ 8226 w 10000"/>
                <a:gd name="connsiteY238" fmla="*/ 5292 h 10000"/>
                <a:gd name="connsiteX239" fmla="*/ 8205 w 10000"/>
                <a:gd name="connsiteY239" fmla="*/ 5368 h 10000"/>
                <a:gd name="connsiteX240" fmla="*/ 8027 w 10000"/>
                <a:gd name="connsiteY240" fmla="*/ 5377 h 10000"/>
                <a:gd name="connsiteX241" fmla="*/ 7899 w 10000"/>
                <a:gd name="connsiteY241" fmla="*/ 5427 h 10000"/>
                <a:gd name="connsiteX242" fmla="*/ 7782 w 10000"/>
                <a:gd name="connsiteY242" fmla="*/ 5454 h 10000"/>
                <a:gd name="connsiteX243" fmla="*/ 7782 w 10000"/>
                <a:gd name="connsiteY243" fmla="*/ 5571 h 10000"/>
                <a:gd name="connsiteX244" fmla="*/ 7899 w 10000"/>
                <a:gd name="connsiteY244" fmla="*/ 5698 h 10000"/>
                <a:gd name="connsiteX245" fmla="*/ 7803 w 10000"/>
                <a:gd name="connsiteY245" fmla="*/ 5815 h 10000"/>
                <a:gd name="connsiteX246" fmla="*/ 7613 w 10000"/>
                <a:gd name="connsiteY246" fmla="*/ 5830 h 10000"/>
                <a:gd name="connsiteX247" fmla="*/ 7638 w 10000"/>
                <a:gd name="connsiteY247" fmla="*/ 5965 h 10000"/>
                <a:gd name="connsiteX248" fmla="*/ 7627 w 10000"/>
                <a:gd name="connsiteY248" fmla="*/ 6051 h 10000"/>
                <a:gd name="connsiteX249" fmla="*/ 7567 w 10000"/>
                <a:gd name="connsiteY249" fmla="*/ 6092 h 10000"/>
                <a:gd name="connsiteX250" fmla="*/ 7449 w 10000"/>
                <a:gd name="connsiteY250" fmla="*/ 6058 h 10000"/>
                <a:gd name="connsiteX251" fmla="*/ 7345 w 10000"/>
                <a:gd name="connsiteY251" fmla="*/ 5949 h 10000"/>
                <a:gd name="connsiteX252" fmla="*/ 7226 w 10000"/>
                <a:gd name="connsiteY252" fmla="*/ 6034 h 10000"/>
                <a:gd name="connsiteX253" fmla="*/ 7108 w 10000"/>
                <a:gd name="connsiteY253" fmla="*/ 5975 h 10000"/>
                <a:gd name="connsiteX254" fmla="*/ 7095 w 10000"/>
                <a:gd name="connsiteY254" fmla="*/ 5942 h 10000"/>
                <a:gd name="connsiteX255" fmla="*/ 6928 w 10000"/>
                <a:gd name="connsiteY255" fmla="*/ 5865 h 10000"/>
                <a:gd name="connsiteX256" fmla="*/ 6882 w 10000"/>
                <a:gd name="connsiteY256" fmla="*/ 5882 h 10000"/>
                <a:gd name="connsiteX257" fmla="*/ 6905 w 10000"/>
                <a:gd name="connsiteY257" fmla="*/ 5975 h 10000"/>
                <a:gd name="connsiteX258" fmla="*/ 6812 w 10000"/>
                <a:gd name="connsiteY258" fmla="*/ 6092 h 10000"/>
                <a:gd name="connsiteX259" fmla="*/ 6882 w 10000"/>
                <a:gd name="connsiteY259" fmla="*/ 6118 h 10000"/>
                <a:gd name="connsiteX260" fmla="*/ 7014 w 10000"/>
                <a:gd name="connsiteY260" fmla="*/ 6100 h 10000"/>
                <a:gd name="connsiteX261" fmla="*/ 7037 w 10000"/>
                <a:gd name="connsiteY261" fmla="*/ 6142 h 10000"/>
                <a:gd name="connsiteX262" fmla="*/ 7014 w 10000"/>
                <a:gd name="connsiteY262" fmla="*/ 6194 h 10000"/>
                <a:gd name="connsiteX263" fmla="*/ 7060 w 10000"/>
                <a:gd name="connsiteY263" fmla="*/ 6260 h 10000"/>
                <a:gd name="connsiteX264" fmla="*/ 7166 w 10000"/>
                <a:gd name="connsiteY264" fmla="*/ 6304 h 10000"/>
                <a:gd name="connsiteX265" fmla="*/ 7143 w 10000"/>
                <a:gd name="connsiteY265" fmla="*/ 6405 h 10000"/>
                <a:gd name="connsiteX266" fmla="*/ 7213 w 10000"/>
                <a:gd name="connsiteY266" fmla="*/ 6455 h 10000"/>
                <a:gd name="connsiteX267" fmla="*/ 7129 w 10000"/>
                <a:gd name="connsiteY267" fmla="*/ 6505 h 10000"/>
                <a:gd name="connsiteX268" fmla="*/ 7108 w 10000"/>
                <a:gd name="connsiteY268" fmla="*/ 6689 h 10000"/>
                <a:gd name="connsiteX269" fmla="*/ 7060 w 10000"/>
                <a:gd name="connsiteY269" fmla="*/ 6697 h 10000"/>
                <a:gd name="connsiteX270" fmla="*/ 7118 w 10000"/>
                <a:gd name="connsiteY270" fmla="*/ 6781 h 10000"/>
                <a:gd name="connsiteX271" fmla="*/ 7129 w 10000"/>
                <a:gd name="connsiteY271" fmla="*/ 6924 h 10000"/>
                <a:gd name="connsiteX272" fmla="*/ 7189 w 10000"/>
                <a:gd name="connsiteY272" fmla="*/ 6958 h 10000"/>
                <a:gd name="connsiteX273" fmla="*/ 7203 w 10000"/>
                <a:gd name="connsiteY273" fmla="*/ 7002 h 10000"/>
                <a:gd name="connsiteX274" fmla="*/ 7249 w 10000"/>
                <a:gd name="connsiteY274" fmla="*/ 7010 h 10000"/>
                <a:gd name="connsiteX275" fmla="*/ 7257 w 10000"/>
                <a:gd name="connsiteY275" fmla="*/ 7093 h 10000"/>
                <a:gd name="connsiteX276" fmla="*/ 7236 w 10000"/>
                <a:gd name="connsiteY276" fmla="*/ 7153 h 10000"/>
                <a:gd name="connsiteX277" fmla="*/ 7358 w 10000"/>
                <a:gd name="connsiteY277" fmla="*/ 7187 h 10000"/>
                <a:gd name="connsiteX278" fmla="*/ 7532 w 10000"/>
                <a:gd name="connsiteY278" fmla="*/ 7117 h 10000"/>
                <a:gd name="connsiteX279" fmla="*/ 7791 w 10000"/>
                <a:gd name="connsiteY279" fmla="*/ 6984 h 10000"/>
                <a:gd name="connsiteX280" fmla="*/ 7863 w 10000"/>
                <a:gd name="connsiteY280" fmla="*/ 6984 h 10000"/>
                <a:gd name="connsiteX281" fmla="*/ 7863 w 10000"/>
                <a:gd name="connsiteY281" fmla="*/ 7085 h 10000"/>
                <a:gd name="connsiteX282" fmla="*/ 7911 w 10000"/>
                <a:gd name="connsiteY282" fmla="*/ 7101 h 10000"/>
                <a:gd name="connsiteX283" fmla="*/ 7992 w 10000"/>
                <a:gd name="connsiteY283" fmla="*/ 7220 h 10000"/>
                <a:gd name="connsiteX284" fmla="*/ 8050 w 10000"/>
                <a:gd name="connsiteY284" fmla="*/ 7229 h 10000"/>
                <a:gd name="connsiteX285" fmla="*/ 8015 w 10000"/>
                <a:gd name="connsiteY285" fmla="*/ 7296 h 10000"/>
                <a:gd name="connsiteX286" fmla="*/ 8110 w 10000"/>
                <a:gd name="connsiteY286" fmla="*/ 7447 h 10000"/>
                <a:gd name="connsiteX287" fmla="*/ 8110 w 10000"/>
                <a:gd name="connsiteY287" fmla="*/ 7522 h 10000"/>
                <a:gd name="connsiteX288" fmla="*/ 8159 w 10000"/>
                <a:gd name="connsiteY288" fmla="*/ 7608 h 10000"/>
                <a:gd name="connsiteX289" fmla="*/ 8085 w 10000"/>
                <a:gd name="connsiteY289" fmla="*/ 7674 h 10000"/>
                <a:gd name="connsiteX290" fmla="*/ 8004 w 10000"/>
                <a:gd name="connsiteY290" fmla="*/ 7666 h 10000"/>
                <a:gd name="connsiteX291" fmla="*/ 8004 w 10000"/>
                <a:gd name="connsiteY291" fmla="*/ 7709 h 10000"/>
                <a:gd name="connsiteX292" fmla="*/ 8085 w 10000"/>
                <a:gd name="connsiteY292" fmla="*/ 7758 h 10000"/>
                <a:gd name="connsiteX293" fmla="*/ 8122 w 10000"/>
                <a:gd name="connsiteY293" fmla="*/ 7725 h 10000"/>
                <a:gd name="connsiteX294" fmla="*/ 8193 w 10000"/>
                <a:gd name="connsiteY294" fmla="*/ 7800 h 10000"/>
                <a:gd name="connsiteX295" fmla="*/ 8277 w 10000"/>
                <a:gd name="connsiteY295" fmla="*/ 7800 h 10000"/>
                <a:gd name="connsiteX296" fmla="*/ 8226 w 10000"/>
                <a:gd name="connsiteY296" fmla="*/ 8012 h 10000"/>
                <a:gd name="connsiteX297" fmla="*/ 8193 w 10000"/>
                <a:gd name="connsiteY297" fmla="*/ 8054 h 10000"/>
                <a:gd name="connsiteX298" fmla="*/ 8085 w 10000"/>
                <a:gd name="connsiteY298" fmla="*/ 8037 h 10000"/>
                <a:gd name="connsiteX299" fmla="*/ 7957 w 10000"/>
                <a:gd name="connsiteY299" fmla="*/ 8062 h 10000"/>
                <a:gd name="connsiteX300" fmla="*/ 7911 w 10000"/>
                <a:gd name="connsiteY300" fmla="*/ 8112 h 10000"/>
                <a:gd name="connsiteX301" fmla="*/ 7899 w 10000"/>
                <a:gd name="connsiteY301" fmla="*/ 8163 h 10000"/>
                <a:gd name="connsiteX302" fmla="*/ 7818 w 10000"/>
                <a:gd name="connsiteY302" fmla="*/ 8220 h 10000"/>
                <a:gd name="connsiteX303" fmla="*/ 7687 w 10000"/>
                <a:gd name="connsiteY303" fmla="*/ 8230 h 10000"/>
                <a:gd name="connsiteX304" fmla="*/ 7661 w 10000"/>
                <a:gd name="connsiteY304" fmla="*/ 8255 h 10000"/>
                <a:gd name="connsiteX305" fmla="*/ 7578 w 10000"/>
                <a:gd name="connsiteY305" fmla="*/ 8212 h 10000"/>
                <a:gd name="connsiteX306" fmla="*/ 7499 w 10000"/>
                <a:gd name="connsiteY306" fmla="*/ 8220 h 10000"/>
                <a:gd name="connsiteX307" fmla="*/ 7449 w 10000"/>
                <a:gd name="connsiteY307" fmla="*/ 8188 h 10000"/>
                <a:gd name="connsiteX308" fmla="*/ 7345 w 10000"/>
                <a:gd name="connsiteY308" fmla="*/ 8171 h 10000"/>
                <a:gd name="connsiteX309" fmla="*/ 7368 w 10000"/>
                <a:gd name="connsiteY309" fmla="*/ 8230 h 10000"/>
                <a:gd name="connsiteX310" fmla="*/ 7319 w 10000"/>
                <a:gd name="connsiteY310" fmla="*/ 8289 h 10000"/>
                <a:gd name="connsiteX311" fmla="*/ 7143 w 10000"/>
                <a:gd name="connsiteY311" fmla="*/ 8281 h 10000"/>
                <a:gd name="connsiteX312" fmla="*/ 7085 w 10000"/>
                <a:gd name="connsiteY312" fmla="*/ 8255 h 10000"/>
                <a:gd name="connsiteX313" fmla="*/ 6990 w 10000"/>
                <a:gd name="connsiteY313" fmla="*/ 8281 h 10000"/>
                <a:gd name="connsiteX314" fmla="*/ 6977 w 10000"/>
                <a:gd name="connsiteY314" fmla="*/ 8364 h 10000"/>
                <a:gd name="connsiteX315" fmla="*/ 6799 w 10000"/>
                <a:gd name="connsiteY315" fmla="*/ 8458 h 10000"/>
                <a:gd name="connsiteX316" fmla="*/ 6741 w 10000"/>
                <a:gd name="connsiteY316" fmla="*/ 8407 h 10000"/>
                <a:gd name="connsiteX317" fmla="*/ 6613 w 10000"/>
                <a:gd name="connsiteY317" fmla="*/ 8431 h 10000"/>
                <a:gd name="connsiteX318" fmla="*/ 6530 w 10000"/>
                <a:gd name="connsiteY318" fmla="*/ 8458 h 10000"/>
                <a:gd name="connsiteX319" fmla="*/ 6518 w 10000"/>
                <a:gd name="connsiteY319" fmla="*/ 8498 h 10000"/>
                <a:gd name="connsiteX320" fmla="*/ 6336 w 10000"/>
                <a:gd name="connsiteY320" fmla="*/ 8591 h 10000"/>
                <a:gd name="connsiteX321" fmla="*/ 6236 w 10000"/>
                <a:gd name="connsiteY321" fmla="*/ 8574 h 10000"/>
                <a:gd name="connsiteX322" fmla="*/ 6128 w 10000"/>
                <a:gd name="connsiteY322" fmla="*/ 8607 h 10000"/>
                <a:gd name="connsiteX323" fmla="*/ 6045 w 10000"/>
                <a:gd name="connsiteY323" fmla="*/ 8660 h 10000"/>
                <a:gd name="connsiteX324" fmla="*/ 5927 w 10000"/>
                <a:gd name="connsiteY324" fmla="*/ 8693 h 10000"/>
                <a:gd name="connsiteX325" fmla="*/ 5936 w 10000"/>
                <a:gd name="connsiteY325" fmla="*/ 8742 h 10000"/>
                <a:gd name="connsiteX326" fmla="*/ 5834 w 10000"/>
                <a:gd name="connsiteY326" fmla="*/ 8776 h 10000"/>
                <a:gd name="connsiteX327" fmla="*/ 5677 w 10000"/>
                <a:gd name="connsiteY327" fmla="*/ 8920 h 10000"/>
                <a:gd name="connsiteX328" fmla="*/ 5656 w 10000"/>
                <a:gd name="connsiteY328" fmla="*/ 8980 h 10000"/>
                <a:gd name="connsiteX329" fmla="*/ 5607 w 10000"/>
                <a:gd name="connsiteY329" fmla="*/ 8962 h 10000"/>
                <a:gd name="connsiteX330" fmla="*/ 5631 w 10000"/>
                <a:gd name="connsiteY330" fmla="*/ 8920 h 10000"/>
                <a:gd name="connsiteX331" fmla="*/ 5478 w 10000"/>
                <a:gd name="connsiteY331" fmla="*/ 8702 h 10000"/>
                <a:gd name="connsiteX332" fmla="*/ 5478 w 10000"/>
                <a:gd name="connsiteY332" fmla="*/ 8616 h 10000"/>
                <a:gd name="connsiteX333" fmla="*/ 5410 w 10000"/>
                <a:gd name="connsiteY333" fmla="*/ 8616 h 10000"/>
                <a:gd name="connsiteX334" fmla="*/ 5191 w 10000"/>
                <a:gd name="connsiteY334" fmla="*/ 8533 h 10000"/>
                <a:gd name="connsiteX335" fmla="*/ 5066 w 10000"/>
                <a:gd name="connsiteY335" fmla="*/ 8574 h 10000"/>
                <a:gd name="connsiteX336" fmla="*/ 5029 w 10000"/>
                <a:gd name="connsiteY336" fmla="*/ 8625 h 10000"/>
                <a:gd name="connsiteX337" fmla="*/ 5122 w 10000"/>
                <a:gd name="connsiteY337" fmla="*/ 8684 h 10000"/>
                <a:gd name="connsiteX338" fmla="*/ 5145 w 10000"/>
                <a:gd name="connsiteY338" fmla="*/ 8734 h 10000"/>
                <a:gd name="connsiteX339" fmla="*/ 5087 w 10000"/>
                <a:gd name="connsiteY339" fmla="*/ 8785 h 10000"/>
                <a:gd name="connsiteX340" fmla="*/ 5100 w 10000"/>
                <a:gd name="connsiteY340" fmla="*/ 8826 h 10000"/>
                <a:gd name="connsiteX341" fmla="*/ 5077 w 10000"/>
                <a:gd name="connsiteY341" fmla="*/ 8912 h 10000"/>
                <a:gd name="connsiteX342" fmla="*/ 5087 w 10000"/>
                <a:gd name="connsiteY342" fmla="*/ 8996 h 10000"/>
                <a:gd name="connsiteX343" fmla="*/ 5159 w 10000"/>
                <a:gd name="connsiteY343" fmla="*/ 9130 h 10000"/>
                <a:gd name="connsiteX344" fmla="*/ 5087 w 10000"/>
                <a:gd name="connsiteY344" fmla="*/ 9179 h 10000"/>
                <a:gd name="connsiteX345" fmla="*/ 5100 w 10000"/>
                <a:gd name="connsiteY345" fmla="*/ 9224 h 10000"/>
                <a:gd name="connsiteX346" fmla="*/ 5040 w 10000"/>
                <a:gd name="connsiteY346" fmla="*/ 9240 h 10000"/>
                <a:gd name="connsiteX347" fmla="*/ 5006 w 10000"/>
                <a:gd name="connsiteY347" fmla="*/ 9265 h 10000"/>
                <a:gd name="connsiteX348" fmla="*/ 4779 w 10000"/>
                <a:gd name="connsiteY348" fmla="*/ 9248 h 10000"/>
                <a:gd name="connsiteX349" fmla="*/ 4745 w 10000"/>
                <a:gd name="connsiteY349" fmla="*/ 9197 h 10000"/>
                <a:gd name="connsiteX350" fmla="*/ 4673 w 10000"/>
                <a:gd name="connsiteY350" fmla="*/ 9232 h 10000"/>
                <a:gd name="connsiteX351" fmla="*/ 4522 w 10000"/>
                <a:gd name="connsiteY351" fmla="*/ 9214 h 10000"/>
                <a:gd name="connsiteX352" fmla="*/ 4416 w 10000"/>
                <a:gd name="connsiteY352" fmla="*/ 9240 h 10000"/>
                <a:gd name="connsiteX353" fmla="*/ 4354 w 10000"/>
                <a:gd name="connsiteY353" fmla="*/ 9062 h 10000"/>
                <a:gd name="connsiteX354" fmla="*/ 4295 w 10000"/>
                <a:gd name="connsiteY354" fmla="*/ 9055 h 10000"/>
                <a:gd name="connsiteX355" fmla="*/ 4224 w 10000"/>
                <a:gd name="connsiteY355" fmla="*/ 8945 h 10000"/>
                <a:gd name="connsiteX356" fmla="*/ 4263 w 10000"/>
                <a:gd name="connsiteY356" fmla="*/ 8895 h 10000"/>
                <a:gd name="connsiteX357" fmla="*/ 4344 w 10000"/>
                <a:gd name="connsiteY357" fmla="*/ 8920 h 10000"/>
                <a:gd name="connsiteX358" fmla="*/ 4381 w 10000"/>
                <a:gd name="connsiteY358" fmla="*/ 8860 h 10000"/>
                <a:gd name="connsiteX359" fmla="*/ 4323 w 10000"/>
                <a:gd name="connsiteY359" fmla="*/ 8818 h 10000"/>
                <a:gd name="connsiteX360" fmla="*/ 4354 w 10000"/>
                <a:gd name="connsiteY360" fmla="*/ 8776 h 10000"/>
                <a:gd name="connsiteX361" fmla="*/ 4203 w 10000"/>
                <a:gd name="connsiteY361" fmla="*/ 8693 h 10000"/>
                <a:gd name="connsiteX362" fmla="*/ 4213 w 10000"/>
                <a:gd name="connsiteY362" fmla="*/ 8650 h 10000"/>
                <a:gd name="connsiteX363" fmla="*/ 4120 w 10000"/>
                <a:gd name="connsiteY363" fmla="*/ 8607 h 10000"/>
                <a:gd name="connsiteX364" fmla="*/ 4178 w 10000"/>
                <a:gd name="connsiteY364" fmla="*/ 8559 h 10000"/>
                <a:gd name="connsiteX365" fmla="*/ 4154 w 10000"/>
                <a:gd name="connsiteY365" fmla="*/ 8498 h 10000"/>
                <a:gd name="connsiteX366" fmla="*/ 4048 w 10000"/>
                <a:gd name="connsiteY366" fmla="*/ 8407 h 10000"/>
                <a:gd name="connsiteX367" fmla="*/ 3979 w 10000"/>
                <a:gd name="connsiteY367" fmla="*/ 8329 h 10000"/>
                <a:gd name="connsiteX368" fmla="*/ 3837 w 10000"/>
                <a:gd name="connsiteY368" fmla="*/ 8364 h 10000"/>
                <a:gd name="connsiteX369" fmla="*/ 3756 w 10000"/>
                <a:gd name="connsiteY369" fmla="*/ 8356 h 10000"/>
                <a:gd name="connsiteX370" fmla="*/ 3708 w 10000"/>
                <a:gd name="connsiteY370" fmla="*/ 8431 h 10000"/>
                <a:gd name="connsiteX371" fmla="*/ 3544 w 10000"/>
                <a:gd name="connsiteY371" fmla="*/ 8440 h 10000"/>
                <a:gd name="connsiteX372" fmla="*/ 3482 w 10000"/>
                <a:gd name="connsiteY372" fmla="*/ 8431 h 10000"/>
                <a:gd name="connsiteX373" fmla="*/ 3561 w 10000"/>
                <a:gd name="connsiteY373" fmla="*/ 7986 h 10000"/>
                <a:gd name="connsiteX374" fmla="*/ 3573 w 10000"/>
                <a:gd name="connsiteY374"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627 w 10000"/>
                <a:gd name="connsiteY45" fmla="*/ 5435 h 10000"/>
                <a:gd name="connsiteX46" fmla="*/ 3991 w 10000"/>
                <a:gd name="connsiteY46" fmla="*/ 5975 h 10000"/>
                <a:gd name="connsiteX47" fmla="*/ 2780 w 10000"/>
                <a:gd name="connsiteY47" fmla="*/ 5565 h 10000"/>
                <a:gd name="connsiteX48" fmla="*/ 3548 w 10000"/>
                <a:gd name="connsiteY48" fmla="*/ 5039 h 10000"/>
                <a:gd name="connsiteX49" fmla="*/ 4555 w 10000"/>
                <a:gd name="connsiteY49" fmla="*/ 5360 h 10000"/>
                <a:gd name="connsiteX50" fmla="*/ 4438 w 10000"/>
                <a:gd name="connsiteY50" fmla="*/ 5883 h 10000"/>
                <a:gd name="connsiteX51" fmla="*/ 3897 w 10000"/>
                <a:gd name="connsiteY51" fmla="*/ 5893 h 10000"/>
                <a:gd name="connsiteX52" fmla="*/ 2294 w 10000"/>
                <a:gd name="connsiteY52" fmla="*/ 7765 h 10000"/>
                <a:gd name="connsiteX53" fmla="*/ 3573 w 10000"/>
                <a:gd name="connsiteY53" fmla="*/ 7978 h 10000"/>
                <a:gd name="connsiteX54" fmla="*/ 5536 w 10000"/>
                <a:gd name="connsiteY54" fmla="*/ 5351 h 10000"/>
                <a:gd name="connsiteX55" fmla="*/ 5536 w 10000"/>
                <a:gd name="connsiteY55" fmla="*/ 5209 h 10000"/>
                <a:gd name="connsiteX56" fmla="*/ 5492 w 10000"/>
                <a:gd name="connsiteY56" fmla="*/ 5192 h 10000"/>
                <a:gd name="connsiteX57" fmla="*/ 5455 w 10000"/>
                <a:gd name="connsiteY57" fmla="*/ 5091 h 10000"/>
                <a:gd name="connsiteX58" fmla="*/ 5385 w 10000"/>
                <a:gd name="connsiteY58" fmla="*/ 4990 h 10000"/>
                <a:gd name="connsiteX59" fmla="*/ 5276 w 10000"/>
                <a:gd name="connsiteY59" fmla="*/ 4948 h 10000"/>
                <a:gd name="connsiteX60" fmla="*/ 5263 w 10000"/>
                <a:gd name="connsiteY60" fmla="*/ 4899 h 10000"/>
                <a:gd name="connsiteX61" fmla="*/ 5112 w 10000"/>
                <a:gd name="connsiteY61" fmla="*/ 4806 h 10000"/>
                <a:gd name="connsiteX62" fmla="*/ 5122 w 10000"/>
                <a:gd name="connsiteY62" fmla="*/ 4770 h 10000"/>
                <a:gd name="connsiteX63" fmla="*/ 4971 w 10000"/>
                <a:gd name="connsiteY63" fmla="*/ 4722 h 10000"/>
                <a:gd name="connsiteX64" fmla="*/ 4957 w 10000"/>
                <a:gd name="connsiteY64" fmla="*/ 4627 h 10000"/>
                <a:gd name="connsiteX65" fmla="*/ 4700 w 10000"/>
                <a:gd name="connsiteY65" fmla="*/ 4544 h 10000"/>
                <a:gd name="connsiteX66" fmla="*/ 4555 w 10000"/>
                <a:gd name="connsiteY66" fmla="*/ 4368 h 10000"/>
                <a:gd name="connsiteX67" fmla="*/ 4344 w 10000"/>
                <a:gd name="connsiteY67" fmla="*/ 4360 h 10000"/>
                <a:gd name="connsiteX68" fmla="*/ 4272 w 10000"/>
                <a:gd name="connsiteY68" fmla="*/ 4325 h 10000"/>
                <a:gd name="connsiteX69" fmla="*/ 4169 w 10000"/>
                <a:gd name="connsiteY69" fmla="*/ 4350 h 10000"/>
                <a:gd name="connsiteX70" fmla="*/ 4002 w 10000"/>
                <a:gd name="connsiteY70" fmla="*/ 4350 h 10000"/>
                <a:gd name="connsiteX71" fmla="*/ 3764 w 10000"/>
                <a:gd name="connsiteY71" fmla="*/ 4552 h 10000"/>
                <a:gd name="connsiteX72" fmla="*/ 3685 w 10000"/>
                <a:gd name="connsiteY72" fmla="*/ 4646 h 10000"/>
                <a:gd name="connsiteX73" fmla="*/ 3472 w 10000"/>
                <a:gd name="connsiteY73" fmla="*/ 4501 h 10000"/>
                <a:gd name="connsiteX74" fmla="*/ 3319 w 10000"/>
                <a:gd name="connsiteY74" fmla="*/ 4442 h 10000"/>
                <a:gd name="connsiteX75" fmla="*/ 3164 w 10000"/>
                <a:gd name="connsiteY75" fmla="*/ 4450 h 10000"/>
                <a:gd name="connsiteX76" fmla="*/ 3010 w 10000"/>
                <a:gd name="connsiteY76" fmla="*/ 4492 h 10000"/>
                <a:gd name="connsiteX77" fmla="*/ 2882 w 10000"/>
                <a:gd name="connsiteY77" fmla="*/ 4460 h 10000"/>
                <a:gd name="connsiteX78" fmla="*/ 2762 w 10000"/>
                <a:gd name="connsiteY78" fmla="*/ 4509 h 10000"/>
                <a:gd name="connsiteX79" fmla="*/ 2646 w 10000"/>
                <a:gd name="connsiteY79" fmla="*/ 4610 h 10000"/>
                <a:gd name="connsiteX80" fmla="*/ 2373 w 10000"/>
                <a:gd name="connsiteY80" fmla="*/ 4426 h 10000"/>
                <a:gd name="connsiteX81" fmla="*/ 2338 w 10000"/>
                <a:gd name="connsiteY81" fmla="*/ 4239 h 10000"/>
                <a:gd name="connsiteX82" fmla="*/ 2551 w 10000"/>
                <a:gd name="connsiteY82" fmla="*/ 4165 h 10000"/>
                <a:gd name="connsiteX83" fmla="*/ 2538 w 10000"/>
                <a:gd name="connsiteY83" fmla="*/ 3963 h 10000"/>
                <a:gd name="connsiteX84" fmla="*/ 2739 w 10000"/>
                <a:gd name="connsiteY84" fmla="*/ 3728 h 10000"/>
                <a:gd name="connsiteX85" fmla="*/ 2718 w 10000"/>
                <a:gd name="connsiteY85" fmla="*/ 3685 h 10000"/>
                <a:gd name="connsiteX86" fmla="*/ 3199 w 10000"/>
                <a:gd name="connsiteY86" fmla="*/ 2912 h 10000"/>
                <a:gd name="connsiteX87" fmla="*/ 3460 w 10000"/>
                <a:gd name="connsiteY87" fmla="*/ 3030 h 10000"/>
                <a:gd name="connsiteX88" fmla="*/ 3613 w 10000"/>
                <a:gd name="connsiteY88" fmla="*/ 3080 h 10000"/>
                <a:gd name="connsiteX89" fmla="*/ 3764 w 10000"/>
                <a:gd name="connsiteY89" fmla="*/ 3080 h 10000"/>
                <a:gd name="connsiteX90" fmla="*/ 4002 w 10000"/>
                <a:gd name="connsiteY90" fmla="*/ 3174 h 10000"/>
                <a:gd name="connsiteX91" fmla="*/ 4037 w 10000"/>
                <a:gd name="connsiteY91" fmla="*/ 3113 h 10000"/>
                <a:gd name="connsiteX92" fmla="*/ 4192 w 10000"/>
                <a:gd name="connsiteY92" fmla="*/ 3097 h 10000"/>
                <a:gd name="connsiteX93" fmla="*/ 4323 w 10000"/>
                <a:gd name="connsiteY93" fmla="*/ 2997 h 10000"/>
                <a:gd name="connsiteX94" fmla="*/ 4485 w 10000"/>
                <a:gd name="connsiteY94" fmla="*/ 2920 h 10000"/>
                <a:gd name="connsiteX95" fmla="*/ 4555 w 10000"/>
                <a:gd name="connsiteY95" fmla="*/ 2843 h 10000"/>
                <a:gd name="connsiteX96" fmla="*/ 4804 w 10000"/>
                <a:gd name="connsiteY96" fmla="*/ 2793 h 10000"/>
                <a:gd name="connsiteX97" fmla="*/ 4936 w 10000"/>
                <a:gd name="connsiteY97" fmla="*/ 2800 h 10000"/>
                <a:gd name="connsiteX98" fmla="*/ 5040 w 10000"/>
                <a:gd name="connsiteY98" fmla="*/ 2726 h 10000"/>
                <a:gd name="connsiteX99" fmla="*/ 5122 w 10000"/>
                <a:gd name="connsiteY99" fmla="*/ 2624 h 10000"/>
                <a:gd name="connsiteX100" fmla="*/ 5087 w 10000"/>
                <a:gd name="connsiteY100" fmla="*/ 2608 h 10000"/>
                <a:gd name="connsiteX101" fmla="*/ 5122 w 10000"/>
                <a:gd name="connsiteY101" fmla="*/ 2499 h 10000"/>
                <a:gd name="connsiteX102" fmla="*/ 4982 w 10000"/>
                <a:gd name="connsiteY102" fmla="*/ 2499 h 10000"/>
                <a:gd name="connsiteX103" fmla="*/ 5050 w 10000"/>
                <a:gd name="connsiteY103" fmla="*/ 2407 h 10000"/>
                <a:gd name="connsiteX104" fmla="*/ 5066 w 10000"/>
                <a:gd name="connsiteY104" fmla="*/ 2297 h 10000"/>
                <a:gd name="connsiteX105" fmla="*/ 5122 w 10000"/>
                <a:gd name="connsiteY105" fmla="*/ 2271 h 10000"/>
                <a:gd name="connsiteX106" fmla="*/ 5228 w 10000"/>
                <a:gd name="connsiteY106" fmla="*/ 2163 h 10000"/>
                <a:gd name="connsiteX107" fmla="*/ 5216 w 10000"/>
                <a:gd name="connsiteY107" fmla="*/ 2078 h 10000"/>
                <a:gd name="connsiteX108" fmla="*/ 5304 w 10000"/>
                <a:gd name="connsiteY108" fmla="*/ 1984 h 10000"/>
                <a:gd name="connsiteX109" fmla="*/ 5397 w 10000"/>
                <a:gd name="connsiteY109" fmla="*/ 1927 h 10000"/>
                <a:gd name="connsiteX110" fmla="*/ 5432 w 10000"/>
                <a:gd name="connsiteY110" fmla="*/ 1827 h 10000"/>
                <a:gd name="connsiteX111" fmla="*/ 5420 w 10000"/>
                <a:gd name="connsiteY111" fmla="*/ 1793 h 10000"/>
                <a:gd name="connsiteX112" fmla="*/ 5503 w 10000"/>
                <a:gd name="connsiteY112" fmla="*/ 1725 h 10000"/>
                <a:gd name="connsiteX113" fmla="*/ 5621 w 10000"/>
                <a:gd name="connsiteY113" fmla="*/ 1523 h 10000"/>
                <a:gd name="connsiteX114" fmla="*/ 5656 w 10000"/>
                <a:gd name="connsiteY114" fmla="*/ 1405 h 10000"/>
                <a:gd name="connsiteX115" fmla="*/ 5716 w 10000"/>
                <a:gd name="connsiteY115" fmla="*/ 1413 h 10000"/>
                <a:gd name="connsiteX116" fmla="*/ 5878 w 10000"/>
                <a:gd name="connsiteY116" fmla="*/ 1280 h 10000"/>
                <a:gd name="connsiteX117" fmla="*/ 6067 w 10000"/>
                <a:gd name="connsiteY117" fmla="*/ 1202 h 10000"/>
                <a:gd name="connsiteX118" fmla="*/ 6089 w 10000"/>
                <a:gd name="connsiteY118" fmla="*/ 1111 h 10000"/>
                <a:gd name="connsiteX119" fmla="*/ 6163 w 10000"/>
                <a:gd name="connsiteY119" fmla="*/ 1011 h 10000"/>
                <a:gd name="connsiteX120" fmla="*/ 6139 w 10000"/>
                <a:gd name="connsiteY120" fmla="*/ 933 h 10000"/>
                <a:gd name="connsiteX121" fmla="*/ 6045 w 10000"/>
                <a:gd name="connsiteY121" fmla="*/ 867 h 10000"/>
                <a:gd name="connsiteX122" fmla="*/ 6089 w 10000"/>
                <a:gd name="connsiteY122" fmla="*/ 782 h 10000"/>
                <a:gd name="connsiteX123" fmla="*/ 6089 w 10000"/>
                <a:gd name="connsiteY123" fmla="*/ 680 h 10000"/>
                <a:gd name="connsiteX124" fmla="*/ 5915 w 10000"/>
                <a:gd name="connsiteY124" fmla="*/ 598 h 10000"/>
                <a:gd name="connsiteX125" fmla="*/ 5739 w 10000"/>
                <a:gd name="connsiteY125" fmla="*/ 646 h 10000"/>
                <a:gd name="connsiteX126" fmla="*/ 5656 w 10000"/>
                <a:gd name="connsiteY126" fmla="*/ 646 h 10000"/>
                <a:gd name="connsiteX127" fmla="*/ 5621 w 10000"/>
                <a:gd name="connsiteY127" fmla="*/ 589 h 10000"/>
                <a:gd name="connsiteX128" fmla="*/ 5621 w 10000"/>
                <a:gd name="connsiteY128" fmla="*/ 481 h 10000"/>
                <a:gd name="connsiteX129" fmla="*/ 5845 w 10000"/>
                <a:gd name="connsiteY129" fmla="*/ 368 h 10000"/>
                <a:gd name="connsiteX130" fmla="*/ 5915 w 10000"/>
                <a:gd name="connsiteY130" fmla="*/ 278 h 10000"/>
                <a:gd name="connsiteX131" fmla="*/ 6056 w 10000"/>
                <a:gd name="connsiteY131" fmla="*/ 202 h 10000"/>
                <a:gd name="connsiteX132" fmla="*/ 6186 w 10000"/>
                <a:gd name="connsiteY132" fmla="*/ 60 h 10000"/>
                <a:gd name="connsiteX133" fmla="*/ 6280 w 10000"/>
                <a:gd name="connsiteY133" fmla="*/ 33 h 10000"/>
                <a:gd name="connsiteX134" fmla="*/ 6410 w 10000"/>
                <a:gd name="connsiteY134" fmla="*/ 49 h 10000"/>
                <a:gd name="connsiteX135" fmla="*/ 6683 w 10000"/>
                <a:gd name="connsiteY135" fmla="*/ 0 h 10000"/>
                <a:gd name="connsiteX136" fmla="*/ 6812 w 10000"/>
                <a:gd name="connsiteY136" fmla="*/ 83 h 10000"/>
                <a:gd name="connsiteX137" fmla="*/ 6799 w 10000"/>
                <a:gd name="connsiteY137" fmla="*/ 144 h 10000"/>
                <a:gd name="connsiteX138" fmla="*/ 6861 w 10000"/>
                <a:gd name="connsiteY138" fmla="*/ 170 h 10000"/>
                <a:gd name="connsiteX139" fmla="*/ 6905 w 10000"/>
                <a:gd name="connsiteY139" fmla="*/ 227 h 10000"/>
                <a:gd name="connsiteX140" fmla="*/ 6835 w 10000"/>
                <a:gd name="connsiteY140" fmla="*/ 293 h 10000"/>
                <a:gd name="connsiteX141" fmla="*/ 6741 w 10000"/>
                <a:gd name="connsiteY141" fmla="*/ 447 h 10000"/>
                <a:gd name="connsiteX142" fmla="*/ 6590 w 10000"/>
                <a:gd name="connsiteY142" fmla="*/ 564 h 10000"/>
                <a:gd name="connsiteX143" fmla="*/ 6447 w 10000"/>
                <a:gd name="connsiteY143" fmla="*/ 631 h 10000"/>
                <a:gd name="connsiteX144" fmla="*/ 6555 w 10000"/>
                <a:gd name="connsiteY144" fmla="*/ 657 h 10000"/>
                <a:gd name="connsiteX145" fmla="*/ 6694 w 10000"/>
                <a:gd name="connsiteY145" fmla="*/ 759 h 10000"/>
                <a:gd name="connsiteX146" fmla="*/ 6789 w 10000"/>
                <a:gd name="connsiteY146" fmla="*/ 767 h 10000"/>
                <a:gd name="connsiteX147" fmla="*/ 6835 w 10000"/>
                <a:gd name="connsiteY147" fmla="*/ 875 h 10000"/>
                <a:gd name="connsiteX148" fmla="*/ 6928 w 10000"/>
                <a:gd name="connsiteY148" fmla="*/ 899 h 10000"/>
                <a:gd name="connsiteX149" fmla="*/ 7002 w 10000"/>
                <a:gd name="connsiteY149" fmla="*/ 890 h 10000"/>
                <a:gd name="connsiteX150" fmla="*/ 7143 w 10000"/>
                <a:gd name="connsiteY150" fmla="*/ 725 h 10000"/>
                <a:gd name="connsiteX151" fmla="*/ 7273 w 10000"/>
                <a:gd name="connsiteY151" fmla="*/ 742 h 10000"/>
                <a:gd name="connsiteX152" fmla="*/ 7294 w 10000"/>
                <a:gd name="connsiteY152" fmla="*/ 790 h 10000"/>
                <a:gd name="connsiteX153" fmla="*/ 7389 w 10000"/>
                <a:gd name="connsiteY153" fmla="*/ 850 h 10000"/>
                <a:gd name="connsiteX154" fmla="*/ 7389 w 10000"/>
                <a:gd name="connsiteY154" fmla="*/ 890 h 10000"/>
                <a:gd name="connsiteX155" fmla="*/ 7472 w 10000"/>
                <a:gd name="connsiteY155" fmla="*/ 917 h 10000"/>
                <a:gd name="connsiteX156" fmla="*/ 7590 w 10000"/>
                <a:gd name="connsiteY156" fmla="*/ 917 h 10000"/>
                <a:gd name="connsiteX157" fmla="*/ 7603 w 10000"/>
                <a:gd name="connsiteY157" fmla="*/ 993 h 10000"/>
                <a:gd name="connsiteX158" fmla="*/ 7499 w 10000"/>
                <a:gd name="connsiteY158" fmla="*/ 1028 h 10000"/>
                <a:gd name="connsiteX159" fmla="*/ 7590 w 10000"/>
                <a:gd name="connsiteY159" fmla="*/ 1356 h 10000"/>
                <a:gd name="connsiteX160" fmla="*/ 7687 w 10000"/>
                <a:gd name="connsiteY160" fmla="*/ 1505 h 10000"/>
                <a:gd name="connsiteX161" fmla="*/ 7661 w 10000"/>
                <a:gd name="connsiteY161" fmla="*/ 1575 h 10000"/>
                <a:gd name="connsiteX162" fmla="*/ 7744 w 10000"/>
                <a:gd name="connsiteY162" fmla="*/ 1649 h 10000"/>
                <a:gd name="connsiteX163" fmla="*/ 7758 w 10000"/>
                <a:gd name="connsiteY163" fmla="*/ 1700 h 10000"/>
                <a:gd name="connsiteX164" fmla="*/ 7980 w 10000"/>
                <a:gd name="connsiteY164" fmla="*/ 1757 h 10000"/>
                <a:gd name="connsiteX165" fmla="*/ 8254 w 10000"/>
                <a:gd name="connsiteY165" fmla="*/ 1708 h 10000"/>
                <a:gd name="connsiteX166" fmla="*/ 8286 w 10000"/>
                <a:gd name="connsiteY166" fmla="*/ 1641 h 10000"/>
                <a:gd name="connsiteX167" fmla="*/ 8381 w 10000"/>
                <a:gd name="connsiteY167" fmla="*/ 1665 h 10000"/>
                <a:gd name="connsiteX168" fmla="*/ 8441 w 10000"/>
                <a:gd name="connsiteY168" fmla="*/ 1725 h 10000"/>
                <a:gd name="connsiteX169" fmla="*/ 8586 w 10000"/>
                <a:gd name="connsiteY169" fmla="*/ 1683 h 10000"/>
                <a:gd name="connsiteX170" fmla="*/ 8667 w 10000"/>
                <a:gd name="connsiteY170" fmla="*/ 1683 h 10000"/>
                <a:gd name="connsiteX171" fmla="*/ 8785 w 10000"/>
                <a:gd name="connsiteY171" fmla="*/ 1749 h 10000"/>
                <a:gd name="connsiteX172" fmla="*/ 8853 w 10000"/>
                <a:gd name="connsiteY172" fmla="*/ 1657 h 10000"/>
                <a:gd name="connsiteX173" fmla="*/ 8996 w 10000"/>
                <a:gd name="connsiteY173" fmla="*/ 1700 h 10000"/>
                <a:gd name="connsiteX174" fmla="*/ 9070 w 10000"/>
                <a:gd name="connsiteY174" fmla="*/ 1649 h 10000"/>
                <a:gd name="connsiteX175" fmla="*/ 9126 w 10000"/>
                <a:gd name="connsiteY175" fmla="*/ 1657 h 10000"/>
                <a:gd name="connsiteX176" fmla="*/ 9184 w 10000"/>
                <a:gd name="connsiteY176" fmla="*/ 1609 h 10000"/>
                <a:gd name="connsiteX177" fmla="*/ 9174 w 10000"/>
                <a:gd name="connsiteY177" fmla="*/ 1557 h 10000"/>
                <a:gd name="connsiteX178" fmla="*/ 9257 w 10000"/>
                <a:gd name="connsiteY178" fmla="*/ 1531 h 10000"/>
                <a:gd name="connsiteX179" fmla="*/ 9315 w 10000"/>
                <a:gd name="connsiteY179" fmla="*/ 1447 h 10000"/>
                <a:gd name="connsiteX180" fmla="*/ 9484 w 10000"/>
                <a:gd name="connsiteY180" fmla="*/ 1456 h 10000"/>
                <a:gd name="connsiteX181" fmla="*/ 9729 w 10000"/>
                <a:gd name="connsiteY181" fmla="*/ 1700 h 10000"/>
                <a:gd name="connsiteX182" fmla="*/ 9775 w 10000"/>
                <a:gd name="connsiteY182" fmla="*/ 1784 h 10000"/>
                <a:gd name="connsiteX183" fmla="*/ 9942 w 10000"/>
                <a:gd name="connsiteY183" fmla="*/ 1894 h 10000"/>
                <a:gd name="connsiteX184" fmla="*/ 10000 w 10000"/>
                <a:gd name="connsiteY184" fmla="*/ 1994 h 10000"/>
                <a:gd name="connsiteX185" fmla="*/ 9870 w 10000"/>
                <a:gd name="connsiteY185" fmla="*/ 2130 h 10000"/>
                <a:gd name="connsiteX186" fmla="*/ 9775 w 10000"/>
                <a:gd name="connsiteY186" fmla="*/ 2180 h 10000"/>
                <a:gd name="connsiteX187" fmla="*/ 9824 w 10000"/>
                <a:gd name="connsiteY187" fmla="*/ 2323 h 10000"/>
                <a:gd name="connsiteX188" fmla="*/ 9679 w 10000"/>
                <a:gd name="connsiteY188" fmla="*/ 2433 h 10000"/>
                <a:gd name="connsiteX189" fmla="*/ 9598 w 10000"/>
                <a:gd name="connsiteY189" fmla="*/ 2458 h 10000"/>
                <a:gd name="connsiteX190" fmla="*/ 9598 w 10000"/>
                <a:gd name="connsiteY190" fmla="*/ 2533 h 10000"/>
                <a:gd name="connsiteX191" fmla="*/ 9493 w 10000"/>
                <a:gd name="connsiteY191" fmla="*/ 2677 h 10000"/>
                <a:gd name="connsiteX192" fmla="*/ 9422 w 10000"/>
                <a:gd name="connsiteY192" fmla="*/ 2685 h 10000"/>
                <a:gd name="connsiteX193" fmla="*/ 9435 w 10000"/>
                <a:gd name="connsiteY193" fmla="*/ 2785 h 10000"/>
                <a:gd name="connsiteX194" fmla="*/ 9371 w 10000"/>
                <a:gd name="connsiteY194" fmla="*/ 2860 h 10000"/>
                <a:gd name="connsiteX195" fmla="*/ 9389 w 10000"/>
                <a:gd name="connsiteY195" fmla="*/ 3198 h 10000"/>
                <a:gd name="connsiteX196" fmla="*/ 9422 w 10000"/>
                <a:gd name="connsiteY196" fmla="*/ 3223 h 10000"/>
                <a:gd name="connsiteX197" fmla="*/ 9410 w 10000"/>
                <a:gd name="connsiteY197" fmla="*/ 3333 h 10000"/>
                <a:gd name="connsiteX198" fmla="*/ 9389 w 10000"/>
                <a:gd name="connsiteY198" fmla="*/ 3433 h 10000"/>
                <a:gd name="connsiteX199" fmla="*/ 9304 w 10000"/>
                <a:gd name="connsiteY199" fmla="*/ 3483 h 10000"/>
                <a:gd name="connsiteX200" fmla="*/ 9151 w 10000"/>
                <a:gd name="connsiteY200" fmla="*/ 3442 h 10000"/>
                <a:gd name="connsiteX201" fmla="*/ 9081 w 10000"/>
                <a:gd name="connsiteY201" fmla="*/ 3501 h 10000"/>
                <a:gd name="connsiteX202" fmla="*/ 9091 w 10000"/>
                <a:gd name="connsiteY202" fmla="*/ 3551 h 10000"/>
                <a:gd name="connsiteX203" fmla="*/ 9042 w 10000"/>
                <a:gd name="connsiteY203" fmla="*/ 3651 h 10000"/>
                <a:gd name="connsiteX204" fmla="*/ 8961 w 10000"/>
                <a:gd name="connsiteY204" fmla="*/ 3720 h 10000"/>
                <a:gd name="connsiteX205" fmla="*/ 8938 w 10000"/>
                <a:gd name="connsiteY205" fmla="*/ 3838 h 10000"/>
                <a:gd name="connsiteX206" fmla="*/ 8880 w 10000"/>
                <a:gd name="connsiteY206" fmla="*/ 3939 h 10000"/>
                <a:gd name="connsiteX207" fmla="*/ 8890 w 10000"/>
                <a:gd name="connsiteY207" fmla="*/ 4006 h 10000"/>
                <a:gd name="connsiteX208" fmla="*/ 8867 w 10000"/>
                <a:gd name="connsiteY208" fmla="*/ 4074 h 10000"/>
                <a:gd name="connsiteX209" fmla="*/ 8913 w 10000"/>
                <a:gd name="connsiteY209" fmla="*/ 4132 h 10000"/>
                <a:gd name="connsiteX210" fmla="*/ 8843 w 10000"/>
                <a:gd name="connsiteY210" fmla="*/ 4224 h 10000"/>
                <a:gd name="connsiteX211" fmla="*/ 8726 w 10000"/>
                <a:gd name="connsiteY211" fmla="*/ 4082 h 10000"/>
                <a:gd name="connsiteX212" fmla="*/ 8726 w 10000"/>
                <a:gd name="connsiteY212" fmla="*/ 3972 h 10000"/>
                <a:gd name="connsiteX213" fmla="*/ 8691 w 10000"/>
                <a:gd name="connsiteY213" fmla="*/ 3955 h 10000"/>
                <a:gd name="connsiteX214" fmla="*/ 8547 w 10000"/>
                <a:gd name="connsiteY214" fmla="*/ 4030 h 10000"/>
                <a:gd name="connsiteX215" fmla="*/ 8323 w 10000"/>
                <a:gd name="connsiteY215" fmla="*/ 4207 h 10000"/>
                <a:gd name="connsiteX216" fmla="*/ 8193 w 10000"/>
                <a:gd name="connsiteY216" fmla="*/ 4334 h 10000"/>
                <a:gd name="connsiteX217" fmla="*/ 7992 w 10000"/>
                <a:gd name="connsiteY217" fmla="*/ 4401 h 10000"/>
                <a:gd name="connsiteX218" fmla="*/ 7920 w 10000"/>
                <a:gd name="connsiteY218" fmla="*/ 4501 h 10000"/>
                <a:gd name="connsiteX219" fmla="*/ 7863 w 10000"/>
                <a:gd name="connsiteY219" fmla="*/ 4535 h 10000"/>
                <a:gd name="connsiteX220" fmla="*/ 7638 w 10000"/>
                <a:gd name="connsiteY220" fmla="*/ 4627 h 10000"/>
                <a:gd name="connsiteX221" fmla="*/ 7449 w 10000"/>
                <a:gd name="connsiteY221" fmla="*/ 4737 h 10000"/>
                <a:gd name="connsiteX222" fmla="*/ 7404 w 10000"/>
                <a:gd name="connsiteY222" fmla="*/ 4823 h 10000"/>
                <a:gd name="connsiteX223" fmla="*/ 7330 w 10000"/>
                <a:gd name="connsiteY223" fmla="*/ 4863 h 10000"/>
                <a:gd name="connsiteX224" fmla="*/ 7426 w 10000"/>
                <a:gd name="connsiteY224" fmla="*/ 4972 h 10000"/>
                <a:gd name="connsiteX225" fmla="*/ 7520 w 10000"/>
                <a:gd name="connsiteY225" fmla="*/ 5056 h 10000"/>
                <a:gd name="connsiteX226" fmla="*/ 7650 w 10000"/>
                <a:gd name="connsiteY226" fmla="*/ 5091 h 10000"/>
                <a:gd name="connsiteX227" fmla="*/ 7603 w 10000"/>
                <a:gd name="connsiteY227" fmla="*/ 5150 h 10000"/>
                <a:gd name="connsiteX228" fmla="*/ 7696 w 10000"/>
                <a:gd name="connsiteY228" fmla="*/ 5167 h 10000"/>
                <a:gd name="connsiteX229" fmla="*/ 7696 w 10000"/>
                <a:gd name="connsiteY229" fmla="*/ 5267 h 10000"/>
                <a:gd name="connsiteX230" fmla="*/ 7768 w 10000"/>
                <a:gd name="connsiteY230" fmla="*/ 5343 h 10000"/>
                <a:gd name="connsiteX231" fmla="*/ 7884 w 10000"/>
                <a:gd name="connsiteY231" fmla="*/ 5327 h 10000"/>
                <a:gd name="connsiteX232" fmla="*/ 7934 w 10000"/>
                <a:gd name="connsiteY232" fmla="*/ 5243 h 10000"/>
                <a:gd name="connsiteX233" fmla="*/ 8027 w 10000"/>
                <a:gd name="connsiteY233" fmla="*/ 5234 h 10000"/>
                <a:gd name="connsiteX234" fmla="*/ 8038 w 10000"/>
                <a:gd name="connsiteY234" fmla="*/ 5167 h 10000"/>
                <a:gd name="connsiteX235" fmla="*/ 8159 w 10000"/>
                <a:gd name="connsiteY235" fmla="*/ 5167 h 10000"/>
                <a:gd name="connsiteX236" fmla="*/ 8110 w 10000"/>
                <a:gd name="connsiteY236" fmla="*/ 5251 h 10000"/>
                <a:gd name="connsiteX237" fmla="*/ 8226 w 10000"/>
                <a:gd name="connsiteY237" fmla="*/ 5292 h 10000"/>
                <a:gd name="connsiteX238" fmla="*/ 8205 w 10000"/>
                <a:gd name="connsiteY238" fmla="*/ 5368 h 10000"/>
                <a:gd name="connsiteX239" fmla="*/ 8027 w 10000"/>
                <a:gd name="connsiteY239" fmla="*/ 5377 h 10000"/>
                <a:gd name="connsiteX240" fmla="*/ 7899 w 10000"/>
                <a:gd name="connsiteY240" fmla="*/ 5427 h 10000"/>
                <a:gd name="connsiteX241" fmla="*/ 7782 w 10000"/>
                <a:gd name="connsiteY241" fmla="*/ 5454 h 10000"/>
                <a:gd name="connsiteX242" fmla="*/ 7782 w 10000"/>
                <a:gd name="connsiteY242" fmla="*/ 5571 h 10000"/>
                <a:gd name="connsiteX243" fmla="*/ 7899 w 10000"/>
                <a:gd name="connsiteY243" fmla="*/ 5698 h 10000"/>
                <a:gd name="connsiteX244" fmla="*/ 7803 w 10000"/>
                <a:gd name="connsiteY244" fmla="*/ 5815 h 10000"/>
                <a:gd name="connsiteX245" fmla="*/ 7613 w 10000"/>
                <a:gd name="connsiteY245" fmla="*/ 5830 h 10000"/>
                <a:gd name="connsiteX246" fmla="*/ 7638 w 10000"/>
                <a:gd name="connsiteY246" fmla="*/ 5965 h 10000"/>
                <a:gd name="connsiteX247" fmla="*/ 7627 w 10000"/>
                <a:gd name="connsiteY247" fmla="*/ 6051 h 10000"/>
                <a:gd name="connsiteX248" fmla="*/ 7567 w 10000"/>
                <a:gd name="connsiteY248" fmla="*/ 6092 h 10000"/>
                <a:gd name="connsiteX249" fmla="*/ 7449 w 10000"/>
                <a:gd name="connsiteY249" fmla="*/ 6058 h 10000"/>
                <a:gd name="connsiteX250" fmla="*/ 7345 w 10000"/>
                <a:gd name="connsiteY250" fmla="*/ 5949 h 10000"/>
                <a:gd name="connsiteX251" fmla="*/ 7226 w 10000"/>
                <a:gd name="connsiteY251" fmla="*/ 6034 h 10000"/>
                <a:gd name="connsiteX252" fmla="*/ 7108 w 10000"/>
                <a:gd name="connsiteY252" fmla="*/ 5975 h 10000"/>
                <a:gd name="connsiteX253" fmla="*/ 7095 w 10000"/>
                <a:gd name="connsiteY253" fmla="*/ 5942 h 10000"/>
                <a:gd name="connsiteX254" fmla="*/ 6928 w 10000"/>
                <a:gd name="connsiteY254" fmla="*/ 5865 h 10000"/>
                <a:gd name="connsiteX255" fmla="*/ 6882 w 10000"/>
                <a:gd name="connsiteY255" fmla="*/ 5882 h 10000"/>
                <a:gd name="connsiteX256" fmla="*/ 6905 w 10000"/>
                <a:gd name="connsiteY256" fmla="*/ 5975 h 10000"/>
                <a:gd name="connsiteX257" fmla="*/ 6812 w 10000"/>
                <a:gd name="connsiteY257" fmla="*/ 6092 h 10000"/>
                <a:gd name="connsiteX258" fmla="*/ 6882 w 10000"/>
                <a:gd name="connsiteY258" fmla="*/ 6118 h 10000"/>
                <a:gd name="connsiteX259" fmla="*/ 7014 w 10000"/>
                <a:gd name="connsiteY259" fmla="*/ 6100 h 10000"/>
                <a:gd name="connsiteX260" fmla="*/ 7037 w 10000"/>
                <a:gd name="connsiteY260" fmla="*/ 6142 h 10000"/>
                <a:gd name="connsiteX261" fmla="*/ 7014 w 10000"/>
                <a:gd name="connsiteY261" fmla="*/ 6194 h 10000"/>
                <a:gd name="connsiteX262" fmla="*/ 7060 w 10000"/>
                <a:gd name="connsiteY262" fmla="*/ 6260 h 10000"/>
                <a:gd name="connsiteX263" fmla="*/ 7166 w 10000"/>
                <a:gd name="connsiteY263" fmla="*/ 6304 h 10000"/>
                <a:gd name="connsiteX264" fmla="*/ 7143 w 10000"/>
                <a:gd name="connsiteY264" fmla="*/ 6405 h 10000"/>
                <a:gd name="connsiteX265" fmla="*/ 7213 w 10000"/>
                <a:gd name="connsiteY265" fmla="*/ 6455 h 10000"/>
                <a:gd name="connsiteX266" fmla="*/ 7129 w 10000"/>
                <a:gd name="connsiteY266" fmla="*/ 6505 h 10000"/>
                <a:gd name="connsiteX267" fmla="*/ 7108 w 10000"/>
                <a:gd name="connsiteY267" fmla="*/ 6689 h 10000"/>
                <a:gd name="connsiteX268" fmla="*/ 7060 w 10000"/>
                <a:gd name="connsiteY268" fmla="*/ 6697 h 10000"/>
                <a:gd name="connsiteX269" fmla="*/ 7118 w 10000"/>
                <a:gd name="connsiteY269" fmla="*/ 6781 h 10000"/>
                <a:gd name="connsiteX270" fmla="*/ 7129 w 10000"/>
                <a:gd name="connsiteY270" fmla="*/ 6924 h 10000"/>
                <a:gd name="connsiteX271" fmla="*/ 7189 w 10000"/>
                <a:gd name="connsiteY271" fmla="*/ 6958 h 10000"/>
                <a:gd name="connsiteX272" fmla="*/ 7203 w 10000"/>
                <a:gd name="connsiteY272" fmla="*/ 7002 h 10000"/>
                <a:gd name="connsiteX273" fmla="*/ 7249 w 10000"/>
                <a:gd name="connsiteY273" fmla="*/ 7010 h 10000"/>
                <a:gd name="connsiteX274" fmla="*/ 7257 w 10000"/>
                <a:gd name="connsiteY274" fmla="*/ 7093 h 10000"/>
                <a:gd name="connsiteX275" fmla="*/ 7236 w 10000"/>
                <a:gd name="connsiteY275" fmla="*/ 7153 h 10000"/>
                <a:gd name="connsiteX276" fmla="*/ 7358 w 10000"/>
                <a:gd name="connsiteY276" fmla="*/ 7187 h 10000"/>
                <a:gd name="connsiteX277" fmla="*/ 7532 w 10000"/>
                <a:gd name="connsiteY277" fmla="*/ 7117 h 10000"/>
                <a:gd name="connsiteX278" fmla="*/ 7791 w 10000"/>
                <a:gd name="connsiteY278" fmla="*/ 6984 h 10000"/>
                <a:gd name="connsiteX279" fmla="*/ 7863 w 10000"/>
                <a:gd name="connsiteY279" fmla="*/ 6984 h 10000"/>
                <a:gd name="connsiteX280" fmla="*/ 7863 w 10000"/>
                <a:gd name="connsiteY280" fmla="*/ 7085 h 10000"/>
                <a:gd name="connsiteX281" fmla="*/ 7911 w 10000"/>
                <a:gd name="connsiteY281" fmla="*/ 7101 h 10000"/>
                <a:gd name="connsiteX282" fmla="*/ 7992 w 10000"/>
                <a:gd name="connsiteY282" fmla="*/ 7220 h 10000"/>
                <a:gd name="connsiteX283" fmla="*/ 8050 w 10000"/>
                <a:gd name="connsiteY283" fmla="*/ 7229 h 10000"/>
                <a:gd name="connsiteX284" fmla="*/ 8015 w 10000"/>
                <a:gd name="connsiteY284" fmla="*/ 7296 h 10000"/>
                <a:gd name="connsiteX285" fmla="*/ 8110 w 10000"/>
                <a:gd name="connsiteY285" fmla="*/ 7447 h 10000"/>
                <a:gd name="connsiteX286" fmla="*/ 8110 w 10000"/>
                <a:gd name="connsiteY286" fmla="*/ 7522 h 10000"/>
                <a:gd name="connsiteX287" fmla="*/ 8159 w 10000"/>
                <a:gd name="connsiteY287" fmla="*/ 7608 h 10000"/>
                <a:gd name="connsiteX288" fmla="*/ 8085 w 10000"/>
                <a:gd name="connsiteY288" fmla="*/ 7674 h 10000"/>
                <a:gd name="connsiteX289" fmla="*/ 8004 w 10000"/>
                <a:gd name="connsiteY289" fmla="*/ 7666 h 10000"/>
                <a:gd name="connsiteX290" fmla="*/ 8004 w 10000"/>
                <a:gd name="connsiteY290" fmla="*/ 7709 h 10000"/>
                <a:gd name="connsiteX291" fmla="*/ 8085 w 10000"/>
                <a:gd name="connsiteY291" fmla="*/ 7758 h 10000"/>
                <a:gd name="connsiteX292" fmla="*/ 8122 w 10000"/>
                <a:gd name="connsiteY292" fmla="*/ 7725 h 10000"/>
                <a:gd name="connsiteX293" fmla="*/ 8193 w 10000"/>
                <a:gd name="connsiteY293" fmla="*/ 7800 h 10000"/>
                <a:gd name="connsiteX294" fmla="*/ 8277 w 10000"/>
                <a:gd name="connsiteY294" fmla="*/ 7800 h 10000"/>
                <a:gd name="connsiteX295" fmla="*/ 8226 w 10000"/>
                <a:gd name="connsiteY295" fmla="*/ 8012 h 10000"/>
                <a:gd name="connsiteX296" fmla="*/ 8193 w 10000"/>
                <a:gd name="connsiteY296" fmla="*/ 8054 h 10000"/>
                <a:gd name="connsiteX297" fmla="*/ 8085 w 10000"/>
                <a:gd name="connsiteY297" fmla="*/ 8037 h 10000"/>
                <a:gd name="connsiteX298" fmla="*/ 7957 w 10000"/>
                <a:gd name="connsiteY298" fmla="*/ 8062 h 10000"/>
                <a:gd name="connsiteX299" fmla="*/ 7911 w 10000"/>
                <a:gd name="connsiteY299" fmla="*/ 8112 h 10000"/>
                <a:gd name="connsiteX300" fmla="*/ 7899 w 10000"/>
                <a:gd name="connsiteY300" fmla="*/ 8163 h 10000"/>
                <a:gd name="connsiteX301" fmla="*/ 7818 w 10000"/>
                <a:gd name="connsiteY301" fmla="*/ 8220 h 10000"/>
                <a:gd name="connsiteX302" fmla="*/ 7687 w 10000"/>
                <a:gd name="connsiteY302" fmla="*/ 8230 h 10000"/>
                <a:gd name="connsiteX303" fmla="*/ 7661 w 10000"/>
                <a:gd name="connsiteY303" fmla="*/ 8255 h 10000"/>
                <a:gd name="connsiteX304" fmla="*/ 7578 w 10000"/>
                <a:gd name="connsiteY304" fmla="*/ 8212 h 10000"/>
                <a:gd name="connsiteX305" fmla="*/ 7499 w 10000"/>
                <a:gd name="connsiteY305" fmla="*/ 8220 h 10000"/>
                <a:gd name="connsiteX306" fmla="*/ 7449 w 10000"/>
                <a:gd name="connsiteY306" fmla="*/ 8188 h 10000"/>
                <a:gd name="connsiteX307" fmla="*/ 7345 w 10000"/>
                <a:gd name="connsiteY307" fmla="*/ 8171 h 10000"/>
                <a:gd name="connsiteX308" fmla="*/ 7368 w 10000"/>
                <a:gd name="connsiteY308" fmla="*/ 8230 h 10000"/>
                <a:gd name="connsiteX309" fmla="*/ 7319 w 10000"/>
                <a:gd name="connsiteY309" fmla="*/ 8289 h 10000"/>
                <a:gd name="connsiteX310" fmla="*/ 7143 w 10000"/>
                <a:gd name="connsiteY310" fmla="*/ 8281 h 10000"/>
                <a:gd name="connsiteX311" fmla="*/ 7085 w 10000"/>
                <a:gd name="connsiteY311" fmla="*/ 8255 h 10000"/>
                <a:gd name="connsiteX312" fmla="*/ 6990 w 10000"/>
                <a:gd name="connsiteY312" fmla="*/ 8281 h 10000"/>
                <a:gd name="connsiteX313" fmla="*/ 6977 w 10000"/>
                <a:gd name="connsiteY313" fmla="*/ 8364 h 10000"/>
                <a:gd name="connsiteX314" fmla="*/ 6799 w 10000"/>
                <a:gd name="connsiteY314" fmla="*/ 8458 h 10000"/>
                <a:gd name="connsiteX315" fmla="*/ 6741 w 10000"/>
                <a:gd name="connsiteY315" fmla="*/ 8407 h 10000"/>
                <a:gd name="connsiteX316" fmla="*/ 6613 w 10000"/>
                <a:gd name="connsiteY316" fmla="*/ 8431 h 10000"/>
                <a:gd name="connsiteX317" fmla="*/ 6530 w 10000"/>
                <a:gd name="connsiteY317" fmla="*/ 8458 h 10000"/>
                <a:gd name="connsiteX318" fmla="*/ 6518 w 10000"/>
                <a:gd name="connsiteY318" fmla="*/ 8498 h 10000"/>
                <a:gd name="connsiteX319" fmla="*/ 6336 w 10000"/>
                <a:gd name="connsiteY319" fmla="*/ 8591 h 10000"/>
                <a:gd name="connsiteX320" fmla="*/ 6236 w 10000"/>
                <a:gd name="connsiteY320" fmla="*/ 8574 h 10000"/>
                <a:gd name="connsiteX321" fmla="*/ 6128 w 10000"/>
                <a:gd name="connsiteY321" fmla="*/ 8607 h 10000"/>
                <a:gd name="connsiteX322" fmla="*/ 6045 w 10000"/>
                <a:gd name="connsiteY322" fmla="*/ 8660 h 10000"/>
                <a:gd name="connsiteX323" fmla="*/ 5927 w 10000"/>
                <a:gd name="connsiteY323" fmla="*/ 8693 h 10000"/>
                <a:gd name="connsiteX324" fmla="*/ 5936 w 10000"/>
                <a:gd name="connsiteY324" fmla="*/ 8742 h 10000"/>
                <a:gd name="connsiteX325" fmla="*/ 5834 w 10000"/>
                <a:gd name="connsiteY325" fmla="*/ 8776 h 10000"/>
                <a:gd name="connsiteX326" fmla="*/ 5677 w 10000"/>
                <a:gd name="connsiteY326" fmla="*/ 8920 h 10000"/>
                <a:gd name="connsiteX327" fmla="*/ 5656 w 10000"/>
                <a:gd name="connsiteY327" fmla="*/ 8980 h 10000"/>
                <a:gd name="connsiteX328" fmla="*/ 5607 w 10000"/>
                <a:gd name="connsiteY328" fmla="*/ 8962 h 10000"/>
                <a:gd name="connsiteX329" fmla="*/ 5631 w 10000"/>
                <a:gd name="connsiteY329" fmla="*/ 8920 h 10000"/>
                <a:gd name="connsiteX330" fmla="*/ 5478 w 10000"/>
                <a:gd name="connsiteY330" fmla="*/ 8702 h 10000"/>
                <a:gd name="connsiteX331" fmla="*/ 5478 w 10000"/>
                <a:gd name="connsiteY331" fmla="*/ 8616 h 10000"/>
                <a:gd name="connsiteX332" fmla="*/ 5410 w 10000"/>
                <a:gd name="connsiteY332" fmla="*/ 8616 h 10000"/>
                <a:gd name="connsiteX333" fmla="*/ 5191 w 10000"/>
                <a:gd name="connsiteY333" fmla="*/ 8533 h 10000"/>
                <a:gd name="connsiteX334" fmla="*/ 5066 w 10000"/>
                <a:gd name="connsiteY334" fmla="*/ 8574 h 10000"/>
                <a:gd name="connsiteX335" fmla="*/ 5029 w 10000"/>
                <a:gd name="connsiteY335" fmla="*/ 8625 h 10000"/>
                <a:gd name="connsiteX336" fmla="*/ 5122 w 10000"/>
                <a:gd name="connsiteY336" fmla="*/ 8684 h 10000"/>
                <a:gd name="connsiteX337" fmla="*/ 5145 w 10000"/>
                <a:gd name="connsiteY337" fmla="*/ 8734 h 10000"/>
                <a:gd name="connsiteX338" fmla="*/ 5087 w 10000"/>
                <a:gd name="connsiteY338" fmla="*/ 8785 h 10000"/>
                <a:gd name="connsiteX339" fmla="*/ 5100 w 10000"/>
                <a:gd name="connsiteY339" fmla="*/ 8826 h 10000"/>
                <a:gd name="connsiteX340" fmla="*/ 5077 w 10000"/>
                <a:gd name="connsiteY340" fmla="*/ 8912 h 10000"/>
                <a:gd name="connsiteX341" fmla="*/ 5087 w 10000"/>
                <a:gd name="connsiteY341" fmla="*/ 8996 h 10000"/>
                <a:gd name="connsiteX342" fmla="*/ 5159 w 10000"/>
                <a:gd name="connsiteY342" fmla="*/ 9130 h 10000"/>
                <a:gd name="connsiteX343" fmla="*/ 5087 w 10000"/>
                <a:gd name="connsiteY343" fmla="*/ 9179 h 10000"/>
                <a:gd name="connsiteX344" fmla="*/ 5100 w 10000"/>
                <a:gd name="connsiteY344" fmla="*/ 9224 h 10000"/>
                <a:gd name="connsiteX345" fmla="*/ 5040 w 10000"/>
                <a:gd name="connsiteY345" fmla="*/ 9240 h 10000"/>
                <a:gd name="connsiteX346" fmla="*/ 5006 w 10000"/>
                <a:gd name="connsiteY346" fmla="*/ 9265 h 10000"/>
                <a:gd name="connsiteX347" fmla="*/ 4779 w 10000"/>
                <a:gd name="connsiteY347" fmla="*/ 9248 h 10000"/>
                <a:gd name="connsiteX348" fmla="*/ 4745 w 10000"/>
                <a:gd name="connsiteY348" fmla="*/ 9197 h 10000"/>
                <a:gd name="connsiteX349" fmla="*/ 4673 w 10000"/>
                <a:gd name="connsiteY349" fmla="*/ 9232 h 10000"/>
                <a:gd name="connsiteX350" fmla="*/ 4522 w 10000"/>
                <a:gd name="connsiteY350" fmla="*/ 9214 h 10000"/>
                <a:gd name="connsiteX351" fmla="*/ 4416 w 10000"/>
                <a:gd name="connsiteY351" fmla="*/ 9240 h 10000"/>
                <a:gd name="connsiteX352" fmla="*/ 4354 w 10000"/>
                <a:gd name="connsiteY352" fmla="*/ 9062 h 10000"/>
                <a:gd name="connsiteX353" fmla="*/ 4295 w 10000"/>
                <a:gd name="connsiteY353" fmla="*/ 9055 h 10000"/>
                <a:gd name="connsiteX354" fmla="*/ 4224 w 10000"/>
                <a:gd name="connsiteY354" fmla="*/ 8945 h 10000"/>
                <a:gd name="connsiteX355" fmla="*/ 4263 w 10000"/>
                <a:gd name="connsiteY355" fmla="*/ 8895 h 10000"/>
                <a:gd name="connsiteX356" fmla="*/ 4344 w 10000"/>
                <a:gd name="connsiteY356" fmla="*/ 8920 h 10000"/>
                <a:gd name="connsiteX357" fmla="*/ 4381 w 10000"/>
                <a:gd name="connsiteY357" fmla="*/ 8860 h 10000"/>
                <a:gd name="connsiteX358" fmla="*/ 4323 w 10000"/>
                <a:gd name="connsiteY358" fmla="*/ 8818 h 10000"/>
                <a:gd name="connsiteX359" fmla="*/ 4354 w 10000"/>
                <a:gd name="connsiteY359" fmla="*/ 8776 h 10000"/>
                <a:gd name="connsiteX360" fmla="*/ 4203 w 10000"/>
                <a:gd name="connsiteY360" fmla="*/ 8693 h 10000"/>
                <a:gd name="connsiteX361" fmla="*/ 4213 w 10000"/>
                <a:gd name="connsiteY361" fmla="*/ 8650 h 10000"/>
                <a:gd name="connsiteX362" fmla="*/ 4120 w 10000"/>
                <a:gd name="connsiteY362" fmla="*/ 8607 h 10000"/>
                <a:gd name="connsiteX363" fmla="*/ 4178 w 10000"/>
                <a:gd name="connsiteY363" fmla="*/ 8559 h 10000"/>
                <a:gd name="connsiteX364" fmla="*/ 4154 w 10000"/>
                <a:gd name="connsiteY364" fmla="*/ 8498 h 10000"/>
                <a:gd name="connsiteX365" fmla="*/ 4048 w 10000"/>
                <a:gd name="connsiteY365" fmla="*/ 8407 h 10000"/>
                <a:gd name="connsiteX366" fmla="*/ 3979 w 10000"/>
                <a:gd name="connsiteY366" fmla="*/ 8329 h 10000"/>
                <a:gd name="connsiteX367" fmla="*/ 3837 w 10000"/>
                <a:gd name="connsiteY367" fmla="*/ 8364 h 10000"/>
                <a:gd name="connsiteX368" fmla="*/ 3756 w 10000"/>
                <a:gd name="connsiteY368" fmla="*/ 8356 h 10000"/>
                <a:gd name="connsiteX369" fmla="*/ 3708 w 10000"/>
                <a:gd name="connsiteY369" fmla="*/ 8431 h 10000"/>
                <a:gd name="connsiteX370" fmla="*/ 3544 w 10000"/>
                <a:gd name="connsiteY370" fmla="*/ 8440 h 10000"/>
                <a:gd name="connsiteX371" fmla="*/ 3482 w 10000"/>
                <a:gd name="connsiteY371" fmla="*/ 8431 h 10000"/>
                <a:gd name="connsiteX372" fmla="*/ 3561 w 10000"/>
                <a:gd name="connsiteY372" fmla="*/ 7986 h 10000"/>
                <a:gd name="connsiteX373" fmla="*/ 3573 w 10000"/>
                <a:gd name="connsiteY373"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449 w 10000"/>
                <a:gd name="connsiteY44" fmla="*/ 5307 h 10000"/>
                <a:gd name="connsiteX45" fmla="*/ 3991 w 10000"/>
                <a:gd name="connsiteY45" fmla="*/ 5975 h 10000"/>
                <a:gd name="connsiteX46" fmla="*/ 2780 w 10000"/>
                <a:gd name="connsiteY46" fmla="*/ 5565 h 10000"/>
                <a:gd name="connsiteX47" fmla="*/ 3548 w 10000"/>
                <a:gd name="connsiteY47" fmla="*/ 5039 h 10000"/>
                <a:gd name="connsiteX48" fmla="*/ 4555 w 10000"/>
                <a:gd name="connsiteY48" fmla="*/ 5360 h 10000"/>
                <a:gd name="connsiteX49" fmla="*/ 4438 w 10000"/>
                <a:gd name="connsiteY49" fmla="*/ 5883 h 10000"/>
                <a:gd name="connsiteX50" fmla="*/ 3897 w 10000"/>
                <a:gd name="connsiteY50" fmla="*/ 5893 h 10000"/>
                <a:gd name="connsiteX51" fmla="*/ 2294 w 10000"/>
                <a:gd name="connsiteY51" fmla="*/ 7765 h 10000"/>
                <a:gd name="connsiteX52" fmla="*/ 3573 w 10000"/>
                <a:gd name="connsiteY52" fmla="*/ 7978 h 10000"/>
                <a:gd name="connsiteX53" fmla="*/ 5536 w 10000"/>
                <a:gd name="connsiteY53" fmla="*/ 5351 h 10000"/>
                <a:gd name="connsiteX54" fmla="*/ 5536 w 10000"/>
                <a:gd name="connsiteY54" fmla="*/ 5209 h 10000"/>
                <a:gd name="connsiteX55" fmla="*/ 5492 w 10000"/>
                <a:gd name="connsiteY55" fmla="*/ 5192 h 10000"/>
                <a:gd name="connsiteX56" fmla="*/ 5455 w 10000"/>
                <a:gd name="connsiteY56" fmla="*/ 5091 h 10000"/>
                <a:gd name="connsiteX57" fmla="*/ 5385 w 10000"/>
                <a:gd name="connsiteY57" fmla="*/ 4990 h 10000"/>
                <a:gd name="connsiteX58" fmla="*/ 5276 w 10000"/>
                <a:gd name="connsiteY58" fmla="*/ 4948 h 10000"/>
                <a:gd name="connsiteX59" fmla="*/ 5263 w 10000"/>
                <a:gd name="connsiteY59" fmla="*/ 4899 h 10000"/>
                <a:gd name="connsiteX60" fmla="*/ 5112 w 10000"/>
                <a:gd name="connsiteY60" fmla="*/ 4806 h 10000"/>
                <a:gd name="connsiteX61" fmla="*/ 5122 w 10000"/>
                <a:gd name="connsiteY61" fmla="*/ 4770 h 10000"/>
                <a:gd name="connsiteX62" fmla="*/ 4971 w 10000"/>
                <a:gd name="connsiteY62" fmla="*/ 4722 h 10000"/>
                <a:gd name="connsiteX63" fmla="*/ 4957 w 10000"/>
                <a:gd name="connsiteY63" fmla="*/ 4627 h 10000"/>
                <a:gd name="connsiteX64" fmla="*/ 4700 w 10000"/>
                <a:gd name="connsiteY64" fmla="*/ 4544 h 10000"/>
                <a:gd name="connsiteX65" fmla="*/ 4555 w 10000"/>
                <a:gd name="connsiteY65" fmla="*/ 4368 h 10000"/>
                <a:gd name="connsiteX66" fmla="*/ 4344 w 10000"/>
                <a:gd name="connsiteY66" fmla="*/ 4360 h 10000"/>
                <a:gd name="connsiteX67" fmla="*/ 4272 w 10000"/>
                <a:gd name="connsiteY67" fmla="*/ 4325 h 10000"/>
                <a:gd name="connsiteX68" fmla="*/ 4169 w 10000"/>
                <a:gd name="connsiteY68" fmla="*/ 4350 h 10000"/>
                <a:gd name="connsiteX69" fmla="*/ 4002 w 10000"/>
                <a:gd name="connsiteY69" fmla="*/ 4350 h 10000"/>
                <a:gd name="connsiteX70" fmla="*/ 3764 w 10000"/>
                <a:gd name="connsiteY70" fmla="*/ 4552 h 10000"/>
                <a:gd name="connsiteX71" fmla="*/ 3685 w 10000"/>
                <a:gd name="connsiteY71" fmla="*/ 4646 h 10000"/>
                <a:gd name="connsiteX72" fmla="*/ 3472 w 10000"/>
                <a:gd name="connsiteY72" fmla="*/ 4501 h 10000"/>
                <a:gd name="connsiteX73" fmla="*/ 3319 w 10000"/>
                <a:gd name="connsiteY73" fmla="*/ 4442 h 10000"/>
                <a:gd name="connsiteX74" fmla="*/ 3164 w 10000"/>
                <a:gd name="connsiteY74" fmla="*/ 4450 h 10000"/>
                <a:gd name="connsiteX75" fmla="*/ 3010 w 10000"/>
                <a:gd name="connsiteY75" fmla="*/ 4492 h 10000"/>
                <a:gd name="connsiteX76" fmla="*/ 2882 w 10000"/>
                <a:gd name="connsiteY76" fmla="*/ 4460 h 10000"/>
                <a:gd name="connsiteX77" fmla="*/ 2762 w 10000"/>
                <a:gd name="connsiteY77" fmla="*/ 4509 h 10000"/>
                <a:gd name="connsiteX78" fmla="*/ 2646 w 10000"/>
                <a:gd name="connsiteY78" fmla="*/ 4610 h 10000"/>
                <a:gd name="connsiteX79" fmla="*/ 2373 w 10000"/>
                <a:gd name="connsiteY79" fmla="*/ 4426 h 10000"/>
                <a:gd name="connsiteX80" fmla="*/ 2338 w 10000"/>
                <a:gd name="connsiteY80" fmla="*/ 4239 h 10000"/>
                <a:gd name="connsiteX81" fmla="*/ 2551 w 10000"/>
                <a:gd name="connsiteY81" fmla="*/ 4165 h 10000"/>
                <a:gd name="connsiteX82" fmla="*/ 2538 w 10000"/>
                <a:gd name="connsiteY82" fmla="*/ 3963 h 10000"/>
                <a:gd name="connsiteX83" fmla="*/ 2739 w 10000"/>
                <a:gd name="connsiteY83" fmla="*/ 3728 h 10000"/>
                <a:gd name="connsiteX84" fmla="*/ 2718 w 10000"/>
                <a:gd name="connsiteY84" fmla="*/ 3685 h 10000"/>
                <a:gd name="connsiteX85" fmla="*/ 3199 w 10000"/>
                <a:gd name="connsiteY85" fmla="*/ 2912 h 10000"/>
                <a:gd name="connsiteX86" fmla="*/ 3460 w 10000"/>
                <a:gd name="connsiteY86" fmla="*/ 3030 h 10000"/>
                <a:gd name="connsiteX87" fmla="*/ 3613 w 10000"/>
                <a:gd name="connsiteY87" fmla="*/ 3080 h 10000"/>
                <a:gd name="connsiteX88" fmla="*/ 3764 w 10000"/>
                <a:gd name="connsiteY88" fmla="*/ 3080 h 10000"/>
                <a:gd name="connsiteX89" fmla="*/ 4002 w 10000"/>
                <a:gd name="connsiteY89" fmla="*/ 3174 h 10000"/>
                <a:gd name="connsiteX90" fmla="*/ 4037 w 10000"/>
                <a:gd name="connsiteY90" fmla="*/ 3113 h 10000"/>
                <a:gd name="connsiteX91" fmla="*/ 4192 w 10000"/>
                <a:gd name="connsiteY91" fmla="*/ 3097 h 10000"/>
                <a:gd name="connsiteX92" fmla="*/ 4323 w 10000"/>
                <a:gd name="connsiteY92" fmla="*/ 2997 h 10000"/>
                <a:gd name="connsiteX93" fmla="*/ 4485 w 10000"/>
                <a:gd name="connsiteY93" fmla="*/ 2920 h 10000"/>
                <a:gd name="connsiteX94" fmla="*/ 4555 w 10000"/>
                <a:gd name="connsiteY94" fmla="*/ 2843 h 10000"/>
                <a:gd name="connsiteX95" fmla="*/ 4804 w 10000"/>
                <a:gd name="connsiteY95" fmla="*/ 2793 h 10000"/>
                <a:gd name="connsiteX96" fmla="*/ 4936 w 10000"/>
                <a:gd name="connsiteY96" fmla="*/ 2800 h 10000"/>
                <a:gd name="connsiteX97" fmla="*/ 5040 w 10000"/>
                <a:gd name="connsiteY97" fmla="*/ 2726 h 10000"/>
                <a:gd name="connsiteX98" fmla="*/ 5122 w 10000"/>
                <a:gd name="connsiteY98" fmla="*/ 2624 h 10000"/>
                <a:gd name="connsiteX99" fmla="*/ 5087 w 10000"/>
                <a:gd name="connsiteY99" fmla="*/ 2608 h 10000"/>
                <a:gd name="connsiteX100" fmla="*/ 5122 w 10000"/>
                <a:gd name="connsiteY100" fmla="*/ 2499 h 10000"/>
                <a:gd name="connsiteX101" fmla="*/ 4982 w 10000"/>
                <a:gd name="connsiteY101" fmla="*/ 2499 h 10000"/>
                <a:gd name="connsiteX102" fmla="*/ 5050 w 10000"/>
                <a:gd name="connsiteY102" fmla="*/ 2407 h 10000"/>
                <a:gd name="connsiteX103" fmla="*/ 5066 w 10000"/>
                <a:gd name="connsiteY103" fmla="*/ 2297 h 10000"/>
                <a:gd name="connsiteX104" fmla="*/ 5122 w 10000"/>
                <a:gd name="connsiteY104" fmla="*/ 2271 h 10000"/>
                <a:gd name="connsiteX105" fmla="*/ 5228 w 10000"/>
                <a:gd name="connsiteY105" fmla="*/ 2163 h 10000"/>
                <a:gd name="connsiteX106" fmla="*/ 5216 w 10000"/>
                <a:gd name="connsiteY106" fmla="*/ 2078 h 10000"/>
                <a:gd name="connsiteX107" fmla="*/ 5304 w 10000"/>
                <a:gd name="connsiteY107" fmla="*/ 1984 h 10000"/>
                <a:gd name="connsiteX108" fmla="*/ 5397 w 10000"/>
                <a:gd name="connsiteY108" fmla="*/ 1927 h 10000"/>
                <a:gd name="connsiteX109" fmla="*/ 5432 w 10000"/>
                <a:gd name="connsiteY109" fmla="*/ 1827 h 10000"/>
                <a:gd name="connsiteX110" fmla="*/ 5420 w 10000"/>
                <a:gd name="connsiteY110" fmla="*/ 1793 h 10000"/>
                <a:gd name="connsiteX111" fmla="*/ 5503 w 10000"/>
                <a:gd name="connsiteY111" fmla="*/ 1725 h 10000"/>
                <a:gd name="connsiteX112" fmla="*/ 5621 w 10000"/>
                <a:gd name="connsiteY112" fmla="*/ 1523 h 10000"/>
                <a:gd name="connsiteX113" fmla="*/ 5656 w 10000"/>
                <a:gd name="connsiteY113" fmla="*/ 1405 h 10000"/>
                <a:gd name="connsiteX114" fmla="*/ 5716 w 10000"/>
                <a:gd name="connsiteY114" fmla="*/ 1413 h 10000"/>
                <a:gd name="connsiteX115" fmla="*/ 5878 w 10000"/>
                <a:gd name="connsiteY115" fmla="*/ 1280 h 10000"/>
                <a:gd name="connsiteX116" fmla="*/ 6067 w 10000"/>
                <a:gd name="connsiteY116" fmla="*/ 1202 h 10000"/>
                <a:gd name="connsiteX117" fmla="*/ 6089 w 10000"/>
                <a:gd name="connsiteY117" fmla="*/ 1111 h 10000"/>
                <a:gd name="connsiteX118" fmla="*/ 6163 w 10000"/>
                <a:gd name="connsiteY118" fmla="*/ 1011 h 10000"/>
                <a:gd name="connsiteX119" fmla="*/ 6139 w 10000"/>
                <a:gd name="connsiteY119" fmla="*/ 933 h 10000"/>
                <a:gd name="connsiteX120" fmla="*/ 6045 w 10000"/>
                <a:gd name="connsiteY120" fmla="*/ 867 h 10000"/>
                <a:gd name="connsiteX121" fmla="*/ 6089 w 10000"/>
                <a:gd name="connsiteY121" fmla="*/ 782 h 10000"/>
                <a:gd name="connsiteX122" fmla="*/ 6089 w 10000"/>
                <a:gd name="connsiteY122" fmla="*/ 680 h 10000"/>
                <a:gd name="connsiteX123" fmla="*/ 5915 w 10000"/>
                <a:gd name="connsiteY123" fmla="*/ 598 h 10000"/>
                <a:gd name="connsiteX124" fmla="*/ 5739 w 10000"/>
                <a:gd name="connsiteY124" fmla="*/ 646 h 10000"/>
                <a:gd name="connsiteX125" fmla="*/ 5656 w 10000"/>
                <a:gd name="connsiteY125" fmla="*/ 646 h 10000"/>
                <a:gd name="connsiteX126" fmla="*/ 5621 w 10000"/>
                <a:gd name="connsiteY126" fmla="*/ 589 h 10000"/>
                <a:gd name="connsiteX127" fmla="*/ 5621 w 10000"/>
                <a:gd name="connsiteY127" fmla="*/ 481 h 10000"/>
                <a:gd name="connsiteX128" fmla="*/ 5845 w 10000"/>
                <a:gd name="connsiteY128" fmla="*/ 368 h 10000"/>
                <a:gd name="connsiteX129" fmla="*/ 5915 w 10000"/>
                <a:gd name="connsiteY129" fmla="*/ 278 h 10000"/>
                <a:gd name="connsiteX130" fmla="*/ 6056 w 10000"/>
                <a:gd name="connsiteY130" fmla="*/ 202 h 10000"/>
                <a:gd name="connsiteX131" fmla="*/ 6186 w 10000"/>
                <a:gd name="connsiteY131" fmla="*/ 60 h 10000"/>
                <a:gd name="connsiteX132" fmla="*/ 6280 w 10000"/>
                <a:gd name="connsiteY132" fmla="*/ 33 h 10000"/>
                <a:gd name="connsiteX133" fmla="*/ 6410 w 10000"/>
                <a:gd name="connsiteY133" fmla="*/ 49 h 10000"/>
                <a:gd name="connsiteX134" fmla="*/ 6683 w 10000"/>
                <a:gd name="connsiteY134" fmla="*/ 0 h 10000"/>
                <a:gd name="connsiteX135" fmla="*/ 6812 w 10000"/>
                <a:gd name="connsiteY135" fmla="*/ 83 h 10000"/>
                <a:gd name="connsiteX136" fmla="*/ 6799 w 10000"/>
                <a:gd name="connsiteY136" fmla="*/ 144 h 10000"/>
                <a:gd name="connsiteX137" fmla="*/ 6861 w 10000"/>
                <a:gd name="connsiteY137" fmla="*/ 170 h 10000"/>
                <a:gd name="connsiteX138" fmla="*/ 6905 w 10000"/>
                <a:gd name="connsiteY138" fmla="*/ 227 h 10000"/>
                <a:gd name="connsiteX139" fmla="*/ 6835 w 10000"/>
                <a:gd name="connsiteY139" fmla="*/ 293 h 10000"/>
                <a:gd name="connsiteX140" fmla="*/ 6741 w 10000"/>
                <a:gd name="connsiteY140" fmla="*/ 447 h 10000"/>
                <a:gd name="connsiteX141" fmla="*/ 6590 w 10000"/>
                <a:gd name="connsiteY141" fmla="*/ 564 h 10000"/>
                <a:gd name="connsiteX142" fmla="*/ 6447 w 10000"/>
                <a:gd name="connsiteY142" fmla="*/ 631 h 10000"/>
                <a:gd name="connsiteX143" fmla="*/ 6555 w 10000"/>
                <a:gd name="connsiteY143" fmla="*/ 657 h 10000"/>
                <a:gd name="connsiteX144" fmla="*/ 6694 w 10000"/>
                <a:gd name="connsiteY144" fmla="*/ 759 h 10000"/>
                <a:gd name="connsiteX145" fmla="*/ 6789 w 10000"/>
                <a:gd name="connsiteY145" fmla="*/ 767 h 10000"/>
                <a:gd name="connsiteX146" fmla="*/ 6835 w 10000"/>
                <a:gd name="connsiteY146" fmla="*/ 875 h 10000"/>
                <a:gd name="connsiteX147" fmla="*/ 6928 w 10000"/>
                <a:gd name="connsiteY147" fmla="*/ 899 h 10000"/>
                <a:gd name="connsiteX148" fmla="*/ 7002 w 10000"/>
                <a:gd name="connsiteY148" fmla="*/ 890 h 10000"/>
                <a:gd name="connsiteX149" fmla="*/ 7143 w 10000"/>
                <a:gd name="connsiteY149" fmla="*/ 725 h 10000"/>
                <a:gd name="connsiteX150" fmla="*/ 7273 w 10000"/>
                <a:gd name="connsiteY150" fmla="*/ 742 h 10000"/>
                <a:gd name="connsiteX151" fmla="*/ 7294 w 10000"/>
                <a:gd name="connsiteY151" fmla="*/ 790 h 10000"/>
                <a:gd name="connsiteX152" fmla="*/ 7389 w 10000"/>
                <a:gd name="connsiteY152" fmla="*/ 850 h 10000"/>
                <a:gd name="connsiteX153" fmla="*/ 7389 w 10000"/>
                <a:gd name="connsiteY153" fmla="*/ 890 h 10000"/>
                <a:gd name="connsiteX154" fmla="*/ 7472 w 10000"/>
                <a:gd name="connsiteY154" fmla="*/ 917 h 10000"/>
                <a:gd name="connsiteX155" fmla="*/ 7590 w 10000"/>
                <a:gd name="connsiteY155" fmla="*/ 917 h 10000"/>
                <a:gd name="connsiteX156" fmla="*/ 7603 w 10000"/>
                <a:gd name="connsiteY156" fmla="*/ 993 h 10000"/>
                <a:gd name="connsiteX157" fmla="*/ 7499 w 10000"/>
                <a:gd name="connsiteY157" fmla="*/ 1028 h 10000"/>
                <a:gd name="connsiteX158" fmla="*/ 7590 w 10000"/>
                <a:gd name="connsiteY158" fmla="*/ 1356 h 10000"/>
                <a:gd name="connsiteX159" fmla="*/ 7687 w 10000"/>
                <a:gd name="connsiteY159" fmla="*/ 1505 h 10000"/>
                <a:gd name="connsiteX160" fmla="*/ 7661 w 10000"/>
                <a:gd name="connsiteY160" fmla="*/ 1575 h 10000"/>
                <a:gd name="connsiteX161" fmla="*/ 7744 w 10000"/>
                <a:gd name="connsiteY161" fmla="*/ 1649 h 10000"/>
                <a:gd name="connsiteX162" fmla="*/ 7758 w 10000"/>
                <a:gd name="connsiteY162" fmla="*/ 1700 h 10000"/>
                <a:gd name="connsiteX163" fmla="*/ 7980 w 10000"/>
                <a:gd name="connsiteY163" fmla="*/ 1757 h 10000"/>
                <a:gd name="connsiteX164" fmla="*/ 8254 w 10000"/>
                <a:gd name="connsiteY164" fmla="*/ 1708 h 10000"/>
                <a:gd name="connsiteX165" fmla="*/ 8286 w 10000"/>
                <a:gd name="connsiteY165" fmla="*/ 1641 h 10000"/>
                <a:gd name="connsiteX166" fmla="*/ 8381 w 10000"/>
                <a:gd name="connsiteY166" fmla="*/ 1665 h 10000"/>
                <a:gd name="connsiteX167" fmla="*/ 8441 w 10000"/>
                <a:gd name="connsiteY167" fmla="*/ 1725 h 10000"/>
                <a:gd name="connsiteX168" fmla="*/ 8586 w 10000"/>
                <a:gd name="connsiteY168" fmla="*/ 1683 h 10000"/>
                <a:gd name="connsiteX169" fmla="*/ 8667 w 10000"/>
                <a:gd name="connsiteY169" fmla="*/ 1683 h 10000"/>
                <a:gd name="connsiteX170" fmla="*/ 8785 w 10000"/>
                <a:gd name="connsiteY170" fmla="*/ 1749 h 10000"/>
                <a:gd name="connsiteX171" fmla="*/ 8853 w 10000"/>
                <a:gd name="connsiteY171" fmla="*/ 1657 h 10000"/>
                <a:gd name="connsiteX172" fmla="*/ 8996 w 10000"/>
                <a:gd name="connsiteY172" fmla="*/ 1700 h 10000"/>
                <a:gd name="connsiteX173" fmla="*/ 9070 w 10000"/>
                <a:gd name="connsiteY173" fmla="*/ 1649 h 10000"/>
                <a:gd name="connsiteX174" fmla="*/ 9126 w 10000"/>
                <a:gd name="connsiteY174" fmla="*/ 1657 h 10000"/>
                <a:gd name="connsiteX175" fmla="*/ 9184 w 10000"/>
                <a:gd name="connsiteY175" fmla="*/ 1609 h 10000"/>
                <a:gd name="connsiteX176" fmla="*/ 9174 w 10000"/>
                <a:gd name="connsiteY176" fmla="*/ 1557 h 10000"/>
                <a:gd name="connsiteX177" fmla="*/ 9257 w 10000"/>
                <a:gd name="connsiteY177" fmla="*/ 1531 h 10000"/>
                <a:gd name="connsiteX178" fmla="*/ 9315 w 10000"/>
                <a:gd name="connsiteY178" fmla="*/ 1447 h 10000"/>
                <a:gd name="connsiteX179" fmla="*/ 9484 w 10000"/>
                <a:gd name="connsiteY179" fmla="*/ 1456 h 10000"/>
                <a:gd name="connsiteX180" fmla="*/ 9729 w 10000"/>
                <a:gd name="connsiteY180" fmla="*/ 1700 h 10000"/>
                <a:gd name="connsiteX181" fmla="*/ 9775 w 10000"/>
                <a:gd name="connsiteY181" fmla="*/ 1784 h 10000"/>
                <a:gd name="connsiteX182" fmla="*/ 9942 w 10000"/>
                <a:gd name="connsiteY182" fmla="*/ 1894 h 10000"/>
                <a:gd name="connsiteX183" fmla="*/ 10000 w 10000"/>
                <a:gd name="connsiteY183" fmla="*/ 1994 h 10000"/>
                <a:gd name="connsiteX184" fmla="*/ 9870 w 10000"/>
                <a:gd name="connsiteY184" fmla="*/ 2130 h 10000"/>
                <a:gd name="connsiteX185" fmla="*/ 9775 w 10000"/>
                <a:gd name="connsiteY185" fmla="*/ 2180 h 10000"/>
                <a:gd name="connsiteX186" fmla="*/ 9824 w 10000"/>
                <a:gd name="connsiteY186" fmla="*/ 2323 h 10000"/>
                <a:gd name="connsiteX187" fmla="*/ 9679 w 10000"/>
                <a:gd name="connsiteY187" fmla="*/ 2433 h 10000"/>
                <a:gd name="connsiteX188" fmla="*/ 9598 w 10000"/>
                <a:gd name="connsiteY188" fmla="*/ 2458 h 10000"/>
                <a:gd name="connsiteX189" fmla="*/ 9598 w 10000"/>
                <a:gd name="connsiteY189" fmla="*/ 2533 h 10000"/>
                <a:gd name="connsiteX190" fmla="*/ 9493 w 10000"/>
                <a:gd name="connsiteY190" fmla="*/ 2677 h 10000"/>
                <a:gd name="connsiteX191" fmla="*/ 9422 w 10000"/>
                <a:gd name="connsiteY191" fmla="*/ 2685 h 10000"/>
                <a:gd name="connsiteX192" fmla="*/ 9435 w 10000"/>
                <a:gd name="connsiteY192" fmla="*/ 2785 h 10000"/>
                <a:gd name="connsiteX193" fmla="*/ 9371 w 10000"/>
                <a:gd name="connsiteY193" fmla="*/ 2860 h 10000"/>
                <a:gd name="connsiteX194" fmla="*/ 9389 w 10000"/>
                <a:gd name="connsiteY194" fmla="*/ 3198 h 10000"/>
                <a:gd name="connsiteX195" fmla="*/ 9422 w 10000"/>
                <a:gd name="connsiteY195" fmla="*/ 3223 h 10000"/>
                <a:gd name="connsiteX196" fmla="*/ 9410 w 10000"/>
                <a:gd name="connsiteY196" fmla="*/ 3333 h 10000"/>
                <a:gd name="connsiteX197" fmla="*/ 9389 w 10000"/>
                <a:gd name="connsiteY197" fmla="*/ 3433 h 10000"/>
                <a:gd name="connsiteX198" fmla="*/ 9304 w 10000"/>
                <a:gd name="connsiteY198" fmla="*/ 3483 h 10000"/>
                <a:gd name="connsiteX199" fmla="*/ 9151 w 10000"/>
                <a:gd name="connsiteY199" fmla="*/ 3442 h 10000"/>
                <a:gd name="connsiteX200" fmla="*/ 9081 w 10000"/>
                <a:gd name="connsiteY200" fmla="*/ 3501 h 10000"/>
                <a:gd name="connsiteX201" fmla="*/ 9091 w 10000"/>
                <a:gd name="connsiteY201" fmla="*/ 3551 h 10000"/>
                <a:gd name="connsiteX202" fmla="*/ 9042 w 10000"/>
                <a:gd name="connsiteY202" fmla="*/ 3651 h 10000"/>
                <a:gd name="connsiteX203" fmla="*/ 8961 w 10000"/>
                <a:gd name="connsiteY203" fmla="*/ 3720 h 10000"/>
                <a:gd name="connsiteX204" fmla="*/ 8938 w 10000"/>
                <a:gd name="connsiteY204" fmla="*/ 3838 h 10000"/>
                <a:gd name="connsiteX205" fmla="*/ 8880 w 10000"/>
                <a:gd name="connsiteY205" fmla="*/ 3939 h 10000"/>
                <a:gd name="connsiteX206" fmla="*/ 8890 w 10000"/>
                <a:gd name="connsiteY206" fmla="*/ 4006 h 10000"/>
                <a:gd name="connsiteX207" fmla="*/ 8867 w 10000"/>
                <a:gd name="connsiteY207" fmla="*/ 4074 h 10000"/>
                <a:gd name="connsiteX208" fmla="*/ 8913 w 10000"/>
                <a:gd name="connsiteY208" fmla="*/ 4132 h 10000"/>
                <a:gd name="connsiteX209" fmla="*/ 8843 w 10000"/>
                <a:gd name="connsiteY209" fmla="*/ 4224 h 10000"/>
                <a:gd name="connsiteX210" fmla="*/ 8726 w 10000"/>
                <a:gd name="connsiteY210" fmla="*/ 4082 h 10000"/>
                <a:gd name="connsiteX211" fmla="*/ 8726 w 10000"/>
                <a:gd name="connsiteY211" fmla="*/ 3972 h 10000"/>
                <a:gd name="connsiteX212" fmla="*/ 8691 w 10000"/>
                <a:gd name="connsiteY212" fmla="*/ 3955 h 10000"/>
                <a:gd name="connsiteX213" fmla="*/ 8547 w 10000"/>
                <a:gd name="connsiteY213" fmla="*/ 4030 h 10000"/>
                <a:gd name="connsiteX214" fmla="*/ 8323 w 10000"/>
                <a:gd name="connsiteY214" fmla="*/ 4207 h 10000"/>
                <a:gd name="connsiteX215" fmla="*/ 8193 w 10000"/>
                <a:gd name="connsiteY215" fmla="*/ 4334 h 10000"/>
                <a:gd name="connsiteX216" fmla="*/ 7992 w 10000"/>
                <a:gd name="connsiteY216" fmla="*/ 4401 h 10000"/>
                <a:gd name="connsiteX217" fmla="*/ 7920 w 10000"/>
                <a:gd name="connsiteY217" fmla="*/ 4501 h 10000"/>
                <a:gd name="connsiteX218" fmla="*/ 7863 w 10000"/>
                <a:gd name="connsiteY218" fmla="*/ 4535 h 10000"/>
                <a:gd name="connsiteX219" fmla="*/ 7638 w 10000"/>
                <a:gd name="connsiteY219" fmla="*/ 4627 h 10000"/>
                <a:gd name="connsiteX220" fmla="*/ 7449 w 10000"/>
                <a:gd name="connsiteY220" fmla="*/ 4737 h 10000"/>
                <a:gd name="connsiteX221" fmla="*/ 7404 w 10000"/>
                <a:gd name="connsiteY221" fmla="*/ 4823 h 10000"/>
                <a:gd name="connsiteX222" fmla="*/ 7330 w 10000"/>
                <a:gd name="connsiteY222" fmla="*/ 4863 h 10000"/>
                <a:gd name="connsiteX223" fmla="*/ 7426 w 10000"/>
                <a:gd name="connsiteY223" fmla="*/ 4972 h 10000"/>
                <a:gd name="connsiteX224" fmla="*/ 7520 w 10000"/>
                <a:gd name="connsiteY224" fmla="*/ 5056 h 10000"/>
                <a:gd name="connsiteX225" fmla="*/ 7650 w 10000"/>
                <a:gd name="connsiteY225" fmla="*/ 5091 h 10000"/>
                <a:gd name="connsiteX226" fmla="*/ 7603 w 10000"/>
                <a:gd name="connsiteY226" fmla="*/ 5150 h 10000"/>
                <a:gd name="connsiteX227" fmla="*/ 7696 w 10000"/>
                <a:gd name="connsiteY227" fmla="*/ 5167 h 10000"/>
                <a:gd name="connsiteX228" fmla="*/ 7696 w 10000"/>
                <a:gd name="connsiteY228" fmla="*/ 5267 h 10000"/>
                <a:gd name="connsiteX229" fmla="*/ 7768 w 10000"/>
                <a:gd name="connsiteY229" fmla="*/ 5343 h 10000"/>
                <a:gd name="connsiteX230" fmla="*/ 7884 w 10000"/>
                <a:gd name="connsiteY230" fmla="*/ 5327 h 10000"/>
                <a:gd name="connsiteX231" fmla="*/ 7934 w 10000"/>
                <a:gd name="connsiteY231" fmla="*/ 5243 h 10000"/>
                <a:gd name="connsiteX232" fmla="*/ 8027 w 10000"/>
                <a:gd name="connsiteY232" fmla="*/ 5234 h 10000"/>
                <a:gd name="connsiteX233" fmla="*/ 8038 w 10000"/>
                <a:gd name="connsiteY233" fmla="*/ 5167 h 10000"/>
                <a:gd name="connsiteX234" fmla="*/ 8159 w 10000"/>
                <a:gd name="connsiteY234" fmla="*/ 5167 h 10000"/>
                <a:gd name="connsiteX235" fmla="*/ 8110 w 10000"/>
                <a:gd name="connsiteY235" fmla="*/ 5251 h 10000"/>
                <a:gd name="connsiteX236" fmla="*/ 8226 w 10000"/>
                <a:gd name="connsiteY236" fmla="*/ 5292 h 10000"/>
                <a:gd name="connsiteX237" fmla="*/ 8205 w 10000"/>
                <a:gd name="connsiteY237" fmla="*/ 5368 h 10000"/>
                <a:gd name="connsiteX238" fmla="*/ 8027 w 10000"/>
                <a:gd name="connsiteY238" fmla="*/ 5377 h 10000"/>
                <a:gd name="connsiteX239" fmla="*/ 7899 w 10000"/>
                <a:gd name="connsiteY239" fmla="*/ 5427 h 10000"/>
                <a:gd name="connsiteX240" fmla="*/ 7782 w 10000"/>
                <a:gd name="connsiteY240" fmla="*/ 5454 h 10000"/>
                <a:gd name="connsiteX241" fmla="*/ 7782 w 10000"/>
                <a:gd name="connsiteY241" fmla="*/ 5571 h 10000"/>
                <a:gd name="connsiteX242" fmla="*/ 7899 w 10000"/>
                <a:gd name="connsiteY242" fmla="*/ 5698 h 10000"/>
                <a:gd name="connsiteX243" fmla="*/ 7803 w 10000"/>
                <a:gd name="connsiteY243" fmla="*/ 5815 h 10000"/>
                <a:gd name="connsiteX244" fmla="*/ 7613 w 10000"/>
                <a:gd name="connsiteY244" fmla="*/ 5830 h 10000"/>
                <a:gd name="connsiteX245" fmla="*/ 7638 w 10000"/>
                <a:gd name="connsiteY245" fmla="*/ 5965 h 10000"/>
                <a:gd name="connsiteX246" fmla="*/ 7627 w 10000"/>
                <a:gd name="connsiteY246" fmla="*/ 6051 h 10000"/>
                <a:gd name="connsiteX247" fmla="*/ 7567 w 10000"/>
                <a:gd name="connsiteY247" fmla="*/ 6092 h 10000"/>
                <a:gd name="connsiteX248" fmla="*/ 7449 w 10000"/>
                <a:gd name="connsiteY248" fmla="*/ 6058 h 10000"/>
                <a:gd name="connsiteX249" fmla="*/ 7345 w 10000"/>
                <a:gd name="connsiteY249" fmla="*/ 5949 h 10000"/>
                <a:gd name="connsiteX250" fmla="*/ 7226 w 10000"/>
                <a:gd name="connsiteY250" fmla="*/ 6034 h 10000"/>
                <a:gd name="connsiteX251" fmla="*/ 7108 w 10000"/>
                <a:gd name="connsiteY251" fmla="*/ 5975 h 10000"/>
                <a:gd name="connsiteX252" fmla="*/ 7095 w 10000"/>
                <a:gd name="connsiteY252" fmla="*/ 5942 h 10000"/>
                <a:gd name="connsiteX253" fmla="*/ 6928 w 10000"/>
                <a:gd name="connsiteY253" fmla="*/ 5865 h 10000"/>
                <a:gd name="connsiteX254" fmla="*/ 6882 w 10000"/>
                <a:gd name="connsiteY254" fmla="*/ 5882 h 10000"/>
                <a:gd name="connsiteX255" fmla="*/ 6905 w 10000"/>
                <a:gd name="connsiteY255" fmla="*/ 5975 h 10000"/>
                <a:gd name="connsiteX256" fmla="*/ 6812 w 10000"/>
                <a:gd name="connsiteY256" fmla="*/ 6092 h 10000"/>
                <a:gd name="connsiteX257" fmla="*/ 6882 w 10000"/>
                <a:gd name="connsiteY257" fmla="*/ 6118 h 10000"/>
                <a:gd name="connsiteX258" fmla="*/ 7014 w 10000"/>
                <a:gd name="connsiteY258" fmla="*/ 6100 h 10000"/>
                <a:gd name="connsiteX259" fmla="*/ 7037 w 10000"/>
                <a:gd name="connsiteY259" fmla="*/ 6142 h 10000"/>
                <a:gd name="connsiteX260" fmla="*/ 7014 w 10000"/>
                <a:gd name="connsiteY260" fmla="*/ 6194 h 10000"/>
                <a:gd name="connsiteX261" fmla="*/ 7060 w 10000"/>
                <a:gd name="connsiteY261" fmla="*/ 6260 h 10000"/>
                <a:gd name="connsiteX262" fmla="*/ 7166 w 10000"/>
                <a:gd name="connsiteY262" fmla="*/ 6304 h 10000"/>
                <a:gd name="connsiteX263" fmla="*/ 7143 w 10000"/>
                <a:gd name="connsiteY263" fmla="*/ 6405 h 10000"/>
                <a:gd name="connsiteX264" fmla="*/ 7213 w 10000"/>
                <a:gd name="connsiteY264" fmla="*/ 6455 h 10000"/>
                <a:gd name="connsiteX265" fmla="*/ 7129 w 10000"/>
                <a:gd name="connsiteY265" fmla="*/ 6505 h 10000"/>
                <a:gd name="connsiteX266" fmla="*/ 7108 w 10000"/>
                <a:gd name="connsiteY266" fmla="*/ 6689 h 10000"/>
                <a:gd name="connsiteX267" fmla="*/ 7060 w 10000"/>
                <a:gd name="connsiteY267" fmla="*/ 6697 h 10000"/>
                <a:gd name="connsiteX268" fmla="*/ 7118 w 10000"/>
                <a:gd name="connsiteY268" fmla="*/ 6781 h 10000"/>
                <a:gd name="connsiteX269" fmla="*/ 7129 w 10000"/>
                <a:gd name="connsiteY269" fmla="*/ 6924 h 10000"/>
                <a:gd name="connsiteX270" fmla="*/ 7189 w 10000"/>
                <a:gd name="connsiteY270" fmla="*/ 6958 h 10000"/>
                <a:gd name="connsiteX271" fmla="*/ 7203 w 10000"/>
                <a:gd name="connsiteY271" fmla="*/ 7002 h 10000"/>
                <a:gd name="connsiteX272" fmla="*/ 7249 w 10000"/>
                <a:gd name="connsiteY272" fmla="*/ 7010 h 10000"/>
                <a:gd name="connsiteX273" fmla="*/ 7257 w 10000"/>
                <a:gd name="connsiteY273" fmla="*/ 7093 h 10000"/>
                <a:gd name="connsiteX274" fmla="*/ 7236 w 10000"/>
                <a:gd name="connsiteY274" fmla="*/ 7153 h 10000"/>
                <a:gd name="connsiteX275" fmla="*/ 7358 w 10000"/>
                <a:gd name="connsiteY275" fmla="*/ 7187 h 10000"/>
                <a:gd name="connsiteX276" fmla="*/ 7532 w 10000"/>
                <a:gd name="connsiteY276" fmla="*/ 7117 h 10000"/>
                <a:gd name="connsiteX277" fmla="*/ 7791 w 10000"/>
                <a:gd name="connsiteY277" fmla="*/ 6984 h 10000"/>
                <a:gd name="connsiteX278" fmla="*/ 7863 w 10000"/>
                <a:gd name="connsiteY278" fmla="*/ 6984 h 10000"/>
                <a:gd name="connsiteX279" fmla="*/ 7863 w 10000"/>
                <a:gd name="connsiteY279" fmla="*/ 7085 h 10000"/>
                <a:gd name="connsiteX280" fmla="*/ 7911 w 10000"/>
                <a:gd name="connsiteY280" fmla="*/ 7101 h 10000"/>
                <a:gd name="connsiteX281" fmla="*/ 7992 w 10000"/>
                <a:gd name="connsiteY281" fmla="*/ 7220 h 10000"/>
                <a:gd name="connsiteX282" fmla="*/ 8050 w 10000"/>
                <a:gd name="connsiteY282" fmla="*/ 7229 h 10000"/>
                <a:gd name="connsiteX283" fmla="*/ 8015 w 10000"/>
                <a:gd name="connsiteY283" fmla="*/ 7296 h 10000"/>
                <a:gd name="connsiteX284" fmla="*/ 8110 w 10000"/>
                <a:gd name="connsiteY284" fmla="*/ 7447 h 10000"/>
                <a:gd name="connsiteX285" fmla="*/ 8110 w 10000"/>
                <a:gd name="connsiteY285" fmla="*/ 7522 h 10000"/>
                <a:gd name="connsiteX286" fmla="*/ 8159 w 10000"/>
                <a:gd name="connsiteY286" fmla="*/ 7608 h 10000"/>
                <a:gd name="connsiteX287" fmla="*/ 8085 w 10000"/>
                <a:gd name="connsiteY287" fmla="*/ 7674 h 10000"/>
                <a:gd name="connsiteX288" fmla="*/ 8004 w 10000"/>
                <a:gd name="connsiteY288" fmla="*/ 7666 h 10000"/>
                <a:gd name="connsiteX289" fmla="*/ 8004 w 10000"/>
                <a:gd name="connsiteY289" fmla="*/ 7709 h 10000"/>
                <a:gd name="connsiteX290" fmla="*/ 8085 w 10000"/>
                <a:gd name="connsiteY290" fmla="*/ 7758 h 10000"/>
                <a:gd name="connsiteX291" fmla="*/ 8122 w 10000"/>
                <a:gd name="connsiteY291" fmla="*/ 7725 h 10000"/>
                <a:gd name="connsiteX292" fmla="*/ 8193 w 10000"/>
                <a:gd name="connsiteY292" fmla="*/ 7800 h 10000"/>
                <a:gd name="connsiteX293" fmla="*/ 8277 w 10000"/>
                <a:gd name="connsiteY293" fmla="*/ 7800 h 10000"/>
                <a:gd name="connsiteX294" fmla="*/ 8226 w 10000"/>
                <a:gd name="connsiteY294" fmla="*/ 8012 h 10000"/>
                <a:gd name="connsiteX295" fmla="*/ 8193 w 10000"/>
                <a:gd name="connsiteY295" fmla="*/ 8054 h 10000"/>
                <a:gd name="connsiteX296" fmla="*/ 8085 w 10000"/>
                <a:gd name="connsiteY296" fmla="*/ 8037 h 10000"/>
                <a:gd name="connsiteX297" fmla="*/ 7957 w 10000"/>
                <a:gd name="connsiteY297" fmla="*/ 8062 h 10000"/>
                <a:gd name="connsiteX298" fmla="*/ 7911 w 10000"/>
                <a:gd name="connsiteY298" fmla="*/ 8112 h 10000"/>
                <a:gd name="connsiteX299" fmla="*/ 7899 w 10000"/>
                <a:gd name="connsiteY299" fmla="*/ 8163 h 10000"/>
                <a:gd name="connsiteX300" fmla="*/ 7818 w 10000"/>
                <a:gd name="connsiteY300" fmla="*/ 8220 h 10000"/>
                <a:gd name="connsiteX301" fmla="*/ 7687 w 10000"/>
                <a:gd name="connsiteY301" fmla="*/ 8230 h 10000"/>
                <a:gd name="connsiteX302" fmla="*/ 7661 w 10000"/>
                <a:gd name="connsiteY302" fmla="*/ 8255 h 10000"/>
                <a:gd name="connsiteX303" fmla="*/ 7578 w 10000"/>
                <a:gd name="connsiteY303" fmla="*/ 8212 h 10000"/>
                <a:gd name="connsiteX304" fmla="*/ 7499 w 10000"/>
                <a:gd name="connsiteY304" fmla="*/ 8220 h 10000"/>
                <a:gd name="connsiteX305" fmla="*/ 7449 w 10000"/>
                <a:gd name="connsiteY305" fmla="*/ 8188 h 10000"/>
                <a:gd name="connsiteX306" fmla="*/ 7345 w 10000"/>
                <a:gd name="connsiteY306" fmla="*/ 8171 h 10000"/>
                <a:gd name="connsiteX307" fmla="*/ 7368 w 10000"/>
                <a:gd name="connsiteY307" fmla="*/ 8230 h 10000"/>
                <a:gd name="connsiteX308" fmla="*/ 7319 w 10000"/>
                <a:gd name="connsiteY308" fmla="*/ 8289 h 10000"/>
                <a:gd name="connsiteX309" fmla="*/ 7143 w 10000"/>
                <a:gd name="connsiteY309" fmla="*/ 8281 h 10000"/>
                <a:gd name="connsiteX310" fmla="*/ 7085 w 10000"/>
                <a:gd name="connsiteY310" fmla="*/ 8255 h 10000"/>
                <a:gd name="connsiteX311" fmla="*/ 6990 w 10000"/>
                <a:gd name="connsiteY311" fmla="*/ 8281 h 10000"/>
                <a:gd name="connsiteX312" fmla="*/ 6977 w 10000"/>
                <a:gd name="connsiteY312" fmla="*/ 8364 h 10000"/>
                <a:gd name="connsiteX313" fmla="*/ 6799 w 10000"/>
                <a:gd name="connsiteY313" fmla="*/ 8458 h 10000"/>
                <a:gd name="connsiteX314" fmla="*/ 6741 w 10000"/>
                <a:gd name="connsiteY314" fmla="*/ 8407 h 10000"/>
                <a:gd name="connsiteX315" fmla="*/ 6613 w 10000"/>
                <a:gd name="connsiteY315" fmla="*/ 8431 h 10000"/>
                <a:gd name="connsiteX316" fmla="*/ 6530 w 10000"/>
                <a:gd name="connsiteY316" fmla="*/ 8458 h 10000"/>
                <a:gd name="connsiteX317" fmla="*/ 6518 w 10000"/>
                <a:gd name="connsiteY317" fmla="*/ 8498 h 10000"/>
                <a:gd name="connsiteX318" fmla="*/ 6336 w 10000"/>
                <a:gd name="connsiteY318" fmla="*/ 8591 h 10000"/>
                <a:gd name="connsiteX319" fmla="*/ 6236 w 10000"/>
                <a:gd name="connsiteY319" fmla="*/ 8574 h 10000"/>
                <a:gd name="connsiteX320" fmla="*/ 6128 w 10000"/>
                <a:gd name="connsiteY320" fmla="*/ 8607 h 10000"/>
                <a:gd name="connsiteX321" fmla="*/ 6045 w 10000"/>
                <a:gd name="connsiteY321" fmla="*/ 8660 h 10000"/>
                <a:gd name="connsiteX322" fmla="*/ 5927 w 10000"/>
                <a:gd name="connsiteY322" fmla="*/ 8693 h 10000"/>
                <a:gd name="connsiteX323" fmla="*/ 5936 w 10000"/>
                <a:gd name="connsiteY323" fmla="*/ 8742 h 10000"/>
                <a:gd name="connsiteX324" fmla="*/ 5834 w 10000"/>
                <a:gd name="connsiteY324" fmla="*/ 8776 h 10000"/>
                <a:gd name="connsiteX325" fmla="*/ 5677 w 10000"/>
                <a:gd name="connsiteY325" fmla="*/ 8920 h 10000"/>
                <a:gd name="connsiteX326" fmla="*/ 5656 w 10000"/>
                <a:gd name="connsiteY326" fmla="*/ 8980 h 10000"/>
                <a:gd name="connsiteX327" fmla="*/ 5607 w 10000"/>
                <a:gd name="connsiteY327" fmla="*/ 8962 h 10000"/>
                <a:gd name="connsiteX328" fmla="*/ 5631 w 10000"/>
                <a:gd name="connsiteY328" fmla="*/ 8920 h 10000"/>
                <a:gd name="connsiteX329" fmla="*/ 5478 w 10000"/>
                <a:gd name="connsiteY329" fmla="*/ 8702 h 10000"/>
                <a:gd name="connsiteX330" fmla="*/ 5478 w 10000"/>
                <a:gd name="connsiteY330" fmla="*/ 8616 h 10000"/>
                <a:gd name="connsiteX331" fmla="*/ 5410 w 10000"/>
                <a:gd name="connsiteY331" fmla="*/ 8616 h 10000"/>
                <a:gd name="connsiteX332" fmla="*/ 5191 w 10000"/>
                <a:gd name="connsiteY332" fmla="*/ 8533 h 10000"/>
                <a:gd name="connsiteX333" fmla="*/ 5066 w 10000"/>
                <a:gd name="connsiteY333" fmla="*/ 8574 h 10000"/>
                <a:gd name="connsiteX334" fmla="*/ 5029 w 10000"/>
                <a:gd name="connsiteY334" fmla="*/ 8625 h 10000"/>
                <a:gd name="connsiteX335" fmla="*/ 5122 w 10000"/>
                <a:gd name="connsiteY335" fmla="*/ 8684 h 10000"/>
                <a:gd name="connsiteX336" fmla="*/ 5145 w 10000"/>
                <a:gd name="connsiteY336" fmla="*/ 8734 h 10000"/>
                <a:gd name="connsiteX337" fmla="*/ 5087 w 10000"/>
                <a:gd name="connsiteY337" fmla="*/ 8785 h 10000"/>
                <a:gd name="connsiteX338" fmla="*/ 5100 w 10000"/>
                <a:gd name="connsiteY338" fmla="*/ 8826 h 10000"/>
                <a:gd name="connsiteX339" fmla="*/ 5077 w 10000"/>
                <a:gd name="connsiteY339" fmla="*/ 8912 h 10000"/>
                <a:gd name="connsiteX340" fmla="*/ 5087 w 10000"/>
                <a:gd name="connsiteY340" fmla="*/ 8996 h 10000"/>
                <a:gd name="connsiteX341" fmla="*/ 5159 w 10000"/>
                <a:gd name="connsiteY341" fmla="*/ 9130 h 10000"/>
                <a:gd name="connsiteX342" fmla="*/ 5087 w 10000"/>
                <a:gd name="connsiteY342" fmla="*/ 9179 h 10000"/>
                <a:gd name="connsiteX343" fmla="*/ 5100 w 10000"/>
                <a:gd name="connsiteY343" fmla="*/ 9224 h 10000"/>
                <a:gd name="connsiteX344" fmla="*/ 5040 w 10000"/>
                <a:gd name="connsiteY344" fmla="*/ 9240 h 10000"/>
                <a:gd name="connsiteX345" fmla="*/ 5006 w 10000"/>
                <a:gd name="connsiteY345" fmla="*/ 9265 h 10000"/>
                <a:gd name="connsiteX346" fmla="*/ 4779 w 10000"/>
                <a:gd name="connsiteY346" fmla="*/ 9248 h 10000"/>
                <a:gd name="connsiteX347" fmla="*/ 4745 w 10000"/>
                <a:gd name="connsiteY347" fmla="*/ 9197 h 10000"/>
                <a:gd name="connsiteX348" fmla="*/ 4673 w 10000"/>
                <a:gd name="connsiteY348" fmla="*/ 9232 h 10000"/>
                <a:gd name="connsiteX349" fmla="*/ 4522 w 10000"/>
                <a:gd name="connsiteY349" fmla="*/ 9214 h 10000"/>
                <a:gd name="connsiteX350" fmla="*/ 4416 w 10000"/>
                <a:gd name="connsiteY350" fmla="*/ 9240 h 10000"/>
                <a:gd name="connsiteX351" fmla="*/ 4354 w 10000"/>
                <a:gd name="connsiteY351" fmla="*/ 9062 h 10000"/>
                <a:gd name="connsiteX352" fmla="*/ 4295 w 10000"/>
                <a:gd name="connsiteY352" fmla="*/ 9055 h 10000"/>
                <a:gd name="connsiteX353" fmla="*/ 4224 w 10000"/>
                <a:gd name="connsiteY353" fmla="*/ 8945 h 10000"/>
                <a:gd name="connsiteX354" fmla="*/ 4263 w 10000"/>
                <a:gd name="connsiteY354" fmla="*/ 8895 h 10000"/>
                <a:gd name="connsiteX355" fmla="*/ 4344 w 10000"/>
                <a:gd name="connsiteY355" fmla="*/ 8920 h 10000"/>
                <a:gd name="connsiteX356" fmla="*/ 4381 w 10000"/>
                <a:gd name="connsiteY356" fmla="*/ 8860 h 10000"/>
                <a:gd name="connsiteX357" fmla="*/ 4323 w 10000"/>
                <a:gd name="connsiteY357" fmla="*/ 8818 h 10000"/>
                <a:gd name="connsiteX358" fmla="*/ 4354 w 10000"/>
                <a:gd name="connsiteY358" fmla="*/ 8776 h 10000"/>
                <a:gd name="connsiteX359" fmla="*/ 4203 w 10000"/>
                <a:gd name="connsiteY359" fmla="*/ 8693 h 10000"/>
                <a:gd name="connsiteX360" fmla="*/ 4213 w 10000"/>
                <a:gd name="connsiteY360" fmla="*/ 8650 h 10000"/>
                <a:gd name="connsiteX361" fmla="*/ 4120 w 10000"/>
                <a:gd name="connsiteY361" fmla="*/ 8607 h 10000"/>
                <a:gd name="connsiteX362" fmla="*/ 4178 w 10000"/>
                <a:gd name="connsiteY362" fmla="*/ 8559 h 10000"/>
                <a:gd name="connsiteX363" fmla="*/ 4154 w 10000"/>
                <a:gd name="connsiteY363" fmla="*/ 8498 h 10000"/>
                <a:gd name="connsiteX364" fmla="*/ 4048 w 10000"/>
                <a:gd name="connsiteY364" fmla="*/ 8407 h 10000"/>
                <a:gd name="connsiteX365" fmla="*/ 3979 w 10000"/>
                <a:gd name="connsiteY365" fmla="*/ 8329 h 10000"/>
                <a:gd name="connsiteX366" fmla="*/ 3837 w 10000"/>
                <a:gd name="connsiteY366" fmla="*/ 8364 h 10000"/>
                <a:gd name="connsiteX367" fmla="*/ 3756 w 10000"/>
                <a:gd name="connsiteY367" fmla="*/ 8356 h 10000"/>
                <a:gd name="connsiteX368" fmla="*/ 3708 w 10000"/>
                <a:gd name="connsiteY368" fmla="*/ 8431 h 10000"/>
                <a:gd name="connsiteX369" fmla="*/ 3544 w 10000"/>
                <a:gd name="connsiteY369" fmla="*/ 8440 h 10000"/>
                <a:gd name="connsiteX370" fmla="*/ 3482 w 10000"/>
                <a:gd name="connsiteY370" fmla="*/ 8431 h 10000"/>
                <a:gd name="connsiteX371" fmla="*/ 3561 w 10000"/>
                <a:gd name="connsiteY371" fmla="*/ 7986 h 10000"/>
                <a:gd name="connsiteX372" fmla="*/ 3573 w 10000"/>
                <a:gd name="connsiteY372"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882 w 10000"/>
                <a:gd name="connsiteY41" fmla="*/ 5908 h 10000"/>
                <a:gd name="connsiteX42" fmla="*/ 2989 w 10000"/>
                <a:gd name="connsiteY42" fmla="*/ 5782 h 10000"/>
                <a:gd name="connsiteX43" fmla="*/ 3102 w 10000"/>
                <a:gd name="connsiteY43" fmla="*/ 5664 h 10000"/>
                <a:gd name="connsiteX44" fmla="*/ 3991 w 10000"/>
                <a:gd name="connsiteY44" fmla="*/ 5975 h 10000"/>
                <a:gd name="connsiteX45" fmla="*/ 2780 w 10000"/>
                <a:gd name="connsiteY45" fmla="*/ 5565 h 10000"/>
                <a:gd name="connsiteX46" fmla="*/ 3548 w 10000"/>
                <a:gd name="connsiteY46" fmla="*/ 5039 h 10000"/>
                <a:gd name="connsiteX47" fmla="*/ 4555 w 10000"/>
                <a:gd name="connsiteY47" fmla="*/ 5360 h 10000"/>
                <a:gd name="connsiteX48" fmla="*/ 4438 w 10000"/>
                <a:gd name="connsiteY48" fmla="*/ 5883 h 10000"/>
                <a:gd name="connsiteX49" fmla="*/ 3897 w 10000"/>
                <a:gd name="connsiteY49" fmla="*/ 5893 h 10000"/>
                <a:gd name="connsiteX50" fmla="*/ 2294 w 10000"/>
                <a:gd name="connsiteY50" fmla="*/ 7765 h 10000"/>
                <a:gd name="connsiteX51" fmla="*/ 3573 w 10000"/>
                <a:gd name="connsiteY51" fmla="*/ 7978 h 10000"/>
                <a:gd name="connsiteX52" fmla="*/ 5536 w 10000"/>
                <a:gd name="connsiteY52" fmla="*/ 5351 h 10000"/>
                <a:gd name="connsiteX53" fmla="*/ 5536 w 10000"/>
                <a:gd name="connsiteY53" fmla="*/ 5209 h 10000"/>
                <a:gd name="connsiteX54" fmla="*/ 5492 w 10000"/>
                <a:gd name="connsiteY54" fmla="*/ 5192 h 10000"/>
                <a:gd name="connsiteX55" fmla="*/ 5455 w 10000"/>
                <a:gd name="connsiteY55" fmla="*/ 5091 h 10000"/>
                <a:gd name="connsiteX56" fmla="*/ 5385 w 10000"/>
                <a:gd name="connsiteY56" fmla="*/ 4990 h 10000"/>
                <a:gd name="connsiteX57" fmla="*/ 5276 w 10000"/>
                <a:gd name="connsiteY57" fmla="*/ 4948 h 10000"/>
                <a:gd name="connsiteX58" fmla="*/ 5263 w 10000"/>
                <a:gd name="connsiteY58" fmla="*/ 4899 h 10000"/>
                <a:gd name="connsiteX59" fmla="*/ 5112 w 10000"/>
                <a:gd name="connsiteY59" fmla="*/ 4806 h 10000"/>
                <a:gd name="connsiteX60" fmla="*/ 5122 w 10000"/>
                <a:gd name="connsiteY60" fmla="*/ 4770 h 10000"/>
                <a:gd name="connsiteX61" fmla="*/ 4971 w 10000"/>
                <a:gd name="connsiteY61" fmla="*/ 4722 h 10000"/>
                <a:gd name="connsiteX62" fmla="*/ 4957 w 10000"/>
                <a:gd name="connsiteY62" fmla="*/ 4627 h 10000"/>
                <a:gd name="connsiteX63" fmla="*/ 4700 w 10000"/>
                <a:gd name="connsiteY63" fmla="*/ 4544 h 10000"/>
                <a:gd name="connsiteX64" fmla="*/ 4555 w 10000"/>
                <a:gd name="connsiteY64" fmla="*/ 4368 h 10000"/>
                <a:gd name="connsiteX65" fmla="*/ 4344 w 10000"/>
                <a:gd name="connsiteY65" fmla="*/ 4360 h 10000"/>
                <a:gd name="connsiteX66" fmla="*/ 4272 w 10000"/>
                <a:gd name="connsiteY66" fmla="*/ 4325 h 10000"/>
                <a:gd name="connsiteX67" fmla="*/ 4169 w 10000"/>
                <a:gd name="connsiteY67" fmla="*/ 4350 h 10000"/>
                <a:gd name="connsiteX68" fmla="*/ 4002 w 10000"/>
                <a:gd name="connsiteY68" fmla="*/ 4350 h 10000"/>
                <a:gd name="connsiteX69" fmla="*/ 3764 w 10000"/>
                <a:gd name="connsiteY69" fmla="*/ 4552 h 10000"/>
                <a:gd name="connsiteX70" fmla="*/ 3685 w 10000"/>
                <a:gd name="connsiteY70" fmla="*/ 4646 h 10000"/>
                <a:gd name="connsiteX71" fmla="*/ 3472 w 10000"/>
                <a:gd name="connsiteY71" fmla="*/ 4501 h 10000"/>
                <a:gd name="connsiteX72" fmla="*/ 3319 w 10000"/>
                <a:gd name="connsiteY72" fmla="*/ 4442 h 10000"/>
                <a:gd name="connsiteX73" fmla="*/ 3164 w 10000"/>
                <a:gd name="connsiteY73" fmla="*/ 4450 h 10000"/>
                <a:gd name="connsiteX74" fmla="*/ 3010 w 10000"/>
                <a:gd name="connsiteY74" fmla="*/ 4492 h 10000"/>
                <a:gd name="connsiteX75" fmla="*/ 2882 w 10000"/>
                <a:gd name="connsiteY75" fmla="*/ 4460 h 10000"/>
                <a:gd name="connsiteX76" fmla="*/ 2762 w 10000"/>
                <a:gd name="connsiteY76" fmla="*/ 4509 h 10000"/>
                <a:gd name="connsiteX77" fmla="*/ 2646 w 10000"/>
                <a:gd name="connsiteY77" fmla="*/ 4610 h 10000"/>
                <a:gd name="connsiteX78" fmla="*/ 2373 w 10000"/>
                <a:gd name="connsiteY78" fmla="*/ 4426 h 10000"/>
                <a:gd name="connsiteX79" fmla="*/ 2338 w 10000"/>
                <a:gd name="connsiteY79" fmla="*/ 4239 h 10000"/>
                <a:gd name="connsiteX80" fmla="*/ 2551 w 10000"/>
                <a:gd name="connsiteY80" fmla="*/ 4165 h 10000"/>
                <a:gd name="connsiteX81" fmla="*/ 2538 w 10000"/>
                <a:gd name="connsiteY81" fmla="*/ 3963 h 10000"/>
                <a:gd name="connsiteX82" fmla="*/ 2739 w 10000"/>
                <a:gd name="connsiteY82" fmla="*/ 3728 h 10000"/>
                <a:gd name="connsiteX83" fmla="*/ 2718 w 10000"/>
                <a:gd name="connsiteY83" fmla="*/ 3685 h 10000"/>
                <a:gd name="connsiteX84" fmla="*/ 3199 w 10000"/>
                <a:gd name="connsiteY84" fmla="*/ 2912 h 10000"/>
                <a:gd name="connsiteX85" fmla="*/ 3460 w 10000"/>
                <a:gd name="connsiteY85" fmla="*/ 3030 h 10000"/>
                <a:gd name="connsiteX86" fmla="*/ 3613 w 10000"/>
                <a:gd name="connsiteY86" fmla="*/ 3080 h 10000"/>
                <a:gd name="connsiteX87" fmla="*/ 3764 w 10000"/>
                <a:gd name="connsiteY87" fmla="*/ 3080 h 10000"/>
                <a:gd name="connsiteX88" fmla="*/ 4002 w 10000"/>
                <a:gd name="connsiteY88" fmla="*/ 3174 h 10000"/>
                <a:gd name="connsiteX89" fmla="*/ 4037 w 10000"/>
                <a:gd name="connsiteY89" fmla="*/ 3113 h 10000"/>
                <a:gd name="connsiteX90" fmla="*/ 4192 w 10000"/>
                <a:gd name="connsiteY90" fmla="*/ 3097 h 10000"/>
                <a:gd name="connsiteX91" fmla="*/ 4323 w 10000"/>
                <a:gd name="connsiteY91" fmla="*/ 2997 h 10000"/>
                <a:gd name="connsiteX92" fmla="*/ 4485 w 10000"/>
                <a:gd name="connsiteY92" fmla="*/ 2920 h 10000"/>
                <a:gd name="connsiteX93" fmla="*/ 4555 w 10000"/>
                <a:gd name="connsiteY93" fmla="*/ 2843 h 10000"/>
                <a:gd name="connsiteX94" fmla="*/ 4804 w 10000"/>
                <a:gd name="connsiteY94" fmla="*/ 2793 h 10000"/>
                <a:gd name="connsiteX95" fmla="*/ 4936 w 10000"/>
                <a:gd name="connsiteY95" fmla="*/ 2800 h 10000"/>
                <a:gd name="connsiteX96" fmla="*/ 5040 w 10000"/>
                <a:gd name="connsiteY96" fmla="*/ 2726 h 10000"/>
                <a:gd name="connsiteX97" fmla="*/ 5122 w 10000"/>
                <a:gd name="connsiteY97" fmla="*/ 2624 h 10000"/>
                <a:gd name="connsiteX98" fmla="*/ 5087 w 10000"/>
                <a:gd name="connsiteY98" fmla="*/ 2608 h 10000"/>
                <a:gd name="connsiteX99" fmla="*/ 5122 w 10000"/>
                <a:gd name="connsiteY99" fmla="*/ 2499 h 10000"/>
                <a:gd name="connsiteX100" fmla="*/ 4982 w 10000"/>
                <a:gd name="connsiteY100" fmla="*/ 2499 h 10000"/>
                <a:gd name="connsiteX101" fmla="*/ 5050 w 10000"/>
                <a:gd name="connsiteY101" fmla="*/ 2407 h 10000"/>
                <a:gd name="connsiteX102" fmla="*/ 5066 w 10000"/>
                <a:gd name="connsiteY102" fmla="*/ 2297 h 10000"/>
                <a:gd name="connsiteX103" fmla="*/ 5122 w 10000"/>
                <a:gd name="connsiteY103" fmla="*/ 2271 h 10000"/>
                <a:gd name="connsiteX104" fmla="*/ 5228 w 10000"/>
                <a:gd name="connsiteY104" fmla="*/ 2163 h 10000"/>
                <a:gd name="connsiteX105" fmla="*/ 5216 w 10000"/>
                <a:gd name="connsiteY105" fmla="*/ 2078 h 10000"/>
                <a:gd name="connsiteX106" fmla="*/ 5304 w 10000"/>
                <a:gd name="connsiteY106" fmla="*/ 1984 h 10000"/>
                <a:gd name="connsiteX107" fmla="*/ 5397 w 10000"/>
                <a:gd name="connsiteY107" fmla="*/ 1927 h 10000"/>
                <a:gd name="connsiteX108" fmla="*/ 5432 w 10000"/>
                <a:gd name="connsiteY108" fmla="*/ 1827 h 10000"/>
                <a:gd name="connsiteX109" fmla="*/ 5420 w 10000"/>
                <a:gd name="connsiteY109" fmla="*/ 1793 h 10000"/>
                <a:gd name="connsiteX110" fmla="*/ 5503 w 10000"/>
                <a:gd name="connsiteY110" fmla="*/ 1725 h 10000"/>
                <a:gd name="connsiteX111" fmla="*/ 5621 w 10000"/>
                <a:gd name="connsiteY111" fmla="*/ 1523 h 10000"/>
                <a:gd name="connsiteX112" fmla="*/ 5656 w 10000"/>
                <a:gd name="connsiteY112" fmla="*/ 1405 h 10000"/>
                <a:gd name="connsiteX113" fmla="*/ 5716 w 10000"/>
                <a:gd name="connsiteY113" fmla="*/ 1413 h 10000"/>
                <a:gd name="connsiteX114" fmla="*/ 5878 w 10000"/>
                <a:gd name="connsiteY114" fmla="*/ 1280 h 10000"/>
                <a:gd name="connsiteX115" fmla="*/ 6067 w 10000"/>
                <a:gd name="connsiteY115" fmla="*/ 1202 h 10000"/>
                <a:gd name="connsiteX116" fmla="*/ 6089 w 10000"/>
                <a:gd name="connsiteY116" fmla="*/ 1111 h 10000"/>
                <a:gd name="connsiteX117" fmla="*/ 6163 w 10000"/>
                <a:gd name="connsiteY117" fmla="*/ 1011 h 10000"/>
                <a:gd name="connsiteX118" fmla="*/ 6139 w 10000"/>
                <a:gd name="connsiteY118" fmla="*/ 933 h 10000"/>
                <a:gd name="connsiteX119" fmla="*/ 6045 w 10000"/>
                <a:gd name="connsiteY119" fmla="*/ 867 h 10000"/>
                <a:gd name="connsiteX120" fmla="*/ 6089 w 10000"/>
                <a:gd name="connsiteY120" fmla="*/ 782 h 10000"/>
                <a:gd name="connsiteX121" fmla="*/ 6089 w 10000"/>
                <a:gd name="connsiteY121" fmla="*/ 680 h 10000"/>
                <a:gd name="connsiteX122" fmla="*/ 5915 w 10000"/>
                <a:gd name="connsiteY122" fmla="*/ 598 h 10000"/>
                <a:gd name="connsiteX123" fmla="*/ 5739 w 10000"/>
                <a:gd name="connsiteY123" fmla="*/ 646 h 10000"/>
                <a:gd name="connsiteX124" fmla="*/ 5656 w 10000"/>
                <a:gd name="connsiteY124" fmla="*/ 646 h 10000"/>
                <a:gd name="connsiteX125" fmla="*/ 5621 w 10000"/>
                <a:gd name="connsiteY125" fmla="*/ 589 h 10000"/>
                <a:gd name="connsiteX126" fmla="*/ 5621 w 10000"/>
                <a:gd name="connsiteY126" fmla="*/ 481 h 10000"/>
                <a:gd name="connsiteX127" fmla="*/ 5845 w 10000"/>
                <a:gd name="connsiteY127" fmla="*/ 368 h 10000"/>
                <a:gd name="connsiteX128" fmla="*/ 5915 w 10000"/>
                <a:gd name="connsiteY128" fmla="*/ 278 h 10000"/>
                <a:gd name="connsiteX129" fmla="*/ 6056 w 10000"/>
                <a:gd name="connsiteY129" fmla="*/ 202 h 10000"/>
                <a:gd name="connsiteX130" fmla="*/ 6186 w 10000"/>
                <a:gd name="connsiteY130" fmla="*/ 60 h 10000"/>
                <a:gd name="connsiteX131" fmla="*/ 6280 w 10000"/>
                <a:gd name="connsiteY131" fmla="*/ 33 h 10000"/>
                <a:gd name="connsiteX132" fmla="*/ 6410 w 10000"/>
                <a:gd name="connsiteY132" fmla="*/ 49 h 10000"/>
                <a:gd name="connsiteX133" fmla="*/ 6683 w 10000"/>
                <a:gd name="connsiteY133" fmla="*/ 0 h 10000"/>
                <a:gd name="connsiteX134" fmla="*/ 6812 w 10000"/>
                <a:gd name="connsiteY134" fmla="*/ 83 h 10000"/>
                <a:gd name="connsiteX135" fmla="*/ 6799 w 10000"/>
                <a:gd name="connsiteY135" fmla="*/ 144 h 10000"/>
                <a:gd name="connsiteX136" fmla="*/ 6861 w 10000"/>
                <a:gd name="connsiteY136" fmla="*/ 170 h 10000"/>
                <a:gd name="connsiteX137" fmla="*/ 6905 w 10000"/>
                <a:gd name="connsiteY137" fmla="*/ 227 h 10000"/>
                <a:gd name="connsiteX138" fmla="*/ 6835 w 10000"/>
                <a:gd name="connsiteY138" fmla="*/ 293 h 10000"/>
                <a:gd name="connsiteX139" fmla="*/ 6741 w 10000"/>
                <a:gd name="connsiteY139" fmla="*/ 447 h 10000"/>
                <a:gd name="connsiteX140" fmla="*/ 6590 w 10000"/>
                <a:gd name="connsiteY140" fmla="*/ 564 h 10000"/>
                <a:gd name="connsiteX141" fmla="*/ 6447 w 10000"/>
                <a:gd name="connsiteY141" fmla="*/ 631 h 10000"/>
                <a:gd name="connsiteX142" fmla="*/ 6555 w 10000"/>
                <a:gd name="connsiteY142" fmla="*/ 657 h 10000"/>
                <a:gd name="connsiteX143" fmla="*/ 6694 w 10000"/>
                <a:gd name="connsiteY143" fmla="*/ 759 h 10000"/>
                <a:gd name="connsiteX144" fmla="*/ 6789 w 10000"/>
                <a:gd name="connsiteY144" fmla="*/ 767 h 10000"/>
                <a:gd name="connsiteX145" fmla="*/ 6835 w 10000"/>
                <a:gd name="connsiteY145" fmla="*/ 875 h 10000"/>
                <a:gd name="connsiteX146" fmla="*/ 6928 w 10000"/>
                <a:gd name="connsiteY146" fmla="*/ 899 h 10000"/>
                <a:gd name="connsiteX147" fmla="*/ 7002 w 10000"/>
                <a:gd name="connsiteY147" fmla="*/ 890 h 10000"/>
                <a:gd name="connsiteX148" fmla="*/ 7143 w 10000"/>
                <a:gd name="connsiteY148" fmla="*/ 725 h 10000"/>
                <a:gd name="connsiteX149" fmla="*/ 7273 w 10000"/>
                <a:gd name="connsiteY149" fmla="*/ 742 h 10000"/>
                <a:gd name="connsiteX150" fmla="*/ 7294 w 10000"/>
                <a:gd name="connsiteY150" fmla="*/ 790 h 10000"/>
                <a:gd name="connsiteX151" fmla="*/ 7389 w 10000"/>
                <a:gd name="connsiteY151" fmla="*/ 850 h 10000"/>
                <a:gd name="connsiteX152" fmla="*/ 7389 w 10000"/>
                <a:gd name="connsiteY152" fmla="*/ 890 h 10000"/>
                <a:gd name="connsiteX153" fmla="*/ 7472 w 10000"/>
                <a:gd name="connsiteY153" fmla="*/ 917 h 10000"/>
                <a:gd name="connsiteX154" fmla="*/ 7590 w 10000"/>
                <a:gd name="connsiteY154" fmla="*/ 917 h 10000"/>
                <a:gd name="connsiteX155" fmla="*/ 7603 w 10000"/>
                <a:gd name="connsiteY155" fmla="*/ 993 h 10000"/>
                <a:gd name="connsiteX156" fmla="*/ 7499 w 10000"/>
                <a:gd name="connsiteY156" fmla="*/ 1028 h 10000"/>
                <a:gd name="connsiteX157" fmla="*/ 7590 w 10000"/>
                <a:gd name="connsiteY157" fmla="*/ 1356 h 10000"/>
                <a:gd name="connsiteX158" fmla="*/ 7687 w 10000"/>
                <a:gd name="connsiteY158" fmla="*/ 1505 h 10000"/>
                <a:gd name="connsiteX159" fmla="*/ 7661 w 10000"/>
                <a:gd name="connsiteY159" fmla="*/ 1575 h 10000"/>
                <a:gd name="connsiteX160" fmla="*/ 7744 w 10000"/>
                <a:gd name="connsiteY160" fmla="*/ 1649 h 10000"/>
                <a:gd name="connsiteX161" fmla="*/ 7758 w 10000"/>
                <a:gd name="connsiteY161" fmla="*/ 1700 h 10000"/>
                <a:gd name="connsiteX162" fmla="*/ 7980 w 10000"/>
                <a:gd name="connsiteY162" fmla="*/ 1757 h 10000"/>
                <a:gd name="connsiteX163" fmla="*/ 8254 w 10000"/>
                <a:gd name="connsiteY163" fmla="*/ 1708 h 10000"/>
                <a:gd name="connsiteX164" fmla="*/ 8286 w 10000"/>
                <a:gd name="connsiteY164" fmla="*/ 1641 h 10000"/>
                <a:gd name="connsiteX165" fmla="*/ 8381 w 10000"/>
                <a:gd name="connsiteY165" fmla="*/ 1665 h 10000"/>
                <a:gd name="connsiteX166" fmla="*/ 8441 w 10000"/>
                <a:gd name="connsiteY166" fmla="*/ 1725 h 10000"/>
                <a:gd name="connsiteX167" fmla="*/ 8586 w 10000"/>
                <a:gd name="connsiteY167" fmla="*/ 1683 h 10000"/>
                <a:gd name="connsiteX168" fmla="*/ 8667 w 10000"/>
                <a:gd name="connsiteY168" fmla="*/ 1683 h 10000"/>
                <a:gd name="connsiteX169" fmla="*/ 8785 w 10000"/>
                <a:gd name="connsiteY169" fmla="*/ 1749 h 10000"/>
                <a:gd name="connsiteX170" fmla="*/ 8853 w 10000"/>
                <a:gd name="connsiteY170" fmla="*/ 1657 h 10000"/>
                <a:gd name="connsiteX171" fmla="*/ 8996 w 10000"/>
                <a:gd name="connsiteY171" fmla="*/ 1700 h 10000"/>
                <a:gd name="connsiteX172" fmla="*/ 9070 w 10000"/>
                <a:gd name="connsiteY172" fmla="*/ 1649 h 10000"/>
                <a:gd name="connsiteX173" fmla="*/ 9126 w 10000"/>
                <a:gd name="connsiteY173" fmla="*/ 1657 h 10000"/>
                <a:gd name="connsiteX174" fmla="*/ 9184 w 10000"/>
                <a:gd name="connsiteY174" fmla="*/ 1609 h 10000"/>
                <a:gd name="connsiteX175" fmla="*/ 9174 w 10000"/>
                <a:gd name="connsiteY175" fmla="*/ 1557 h 10000"/>
                <a:gd name="connsiteX176" fmla="*/ 9257 w 10000"/>
                <a:gd name="connsiteY176" fmla="*/ 1531 h 10000"/>
                <a:gd name="connsiteX177" fmla="*/ 9315 w 10000"/>
                <a:gd name="connsiteY177" fmla="*/ 1447 h 10000"/>
                <a:gd name="connsiteX178" fmla="*/ 9484 w 10000"/>
                <a:gd name="connsiteY178" fmla="*/ 1456 h 10000"/>
                <a:gd name="connsiteX179" fmla="*/ 9729 w 10000"/>
                <a:gd name="connsiteY179" fmla="*/ 1700 h 10000"/>
                <a:gd name="connsiteX180" fmla="*/ 9775 w 10000"/>
                <a:gd name="connsiteY180" fmla="*/ 1784 h 10000"/>
                <a:gd name="connsiteX181" fmla="*/ 9942 w 10000"/>
                <a:gd name="connsiteY181" fmla="*/ 1894 h 10000"/>
                <a:gd name="connsiteX182" fmla="*/ 10000 w 10000"/>
                <a:gd name="connsiteY182" fmla="*/ 1994 h 10000"/>
                <a:gd name="connsiteX183" fmla="*/ 9870 w 10000"/>
                <a:gd name="connsiteY183" fmla="*/ 2130 h 10000"/>
                <a:gd name="connsiteX184" fmla="*/ 9775 w 10000"/>
                <a:gd name="connsiteY184" fmla="*/ 2180 h 10000"/>
                <a:gd name="connsiteX185" fmla="*/ 9824 w 10000"/>
                <a:gd name="connsiteY185" fmla="*/ 2323 h 10000"/>
                <a:gd name="connsiteX186" fmla="*/ 9679 w 10000"/>
                <a:gd name="connsiteY186" fmla="*/ 2433 h 10000"/>
                <a:gd name="connsiteX187" fmla="*/ 9598 w 10000"/>
                <a:gd name="connsiteY187" fmla="*/ 2458 h 10000"/>
                <a:gd name="connsiteX188" fmla="*/ 9598 w 10000"/>
                <a:gd name="connsiteY188" fmla="*/ 2533 h 10000"/>
                <a:gd name="connsiteX189" fmla="*/ 9493 w 10000"/>
                <a:gd name="connsiteY189" fmla="*/ 2677 h 10000"/>
                <a:gd name="connsiteX190" fmla="*/ 9422 w 10000"/>
                <a:gd name="connsiteY190" fmla="*/ 2685 h 10000"/>
                <a:gd name="connsiteX191" fmla="*/ 9435 w 10000"/>
                <a:gd name="connsiteY191" fmla="*/ 2785 h 10000"/>
                <a:gd name="connsiteX192" fmla="*/ 9371 w 10000"/>
                <a:gd name="connsiteY192" fmla="*/ 2860 h 10000"/>
                <a:gd name="connsiteX193" fmla="*/ 9389 w 10000"/>
                <a:gd name="connsiteY193" fmla="*/ 3198 h 10000"/>
                <a:gd name="connsiteX194" fmla="*/ 9422 w 10000"/>
                <a:gd name="connsiteY194" fmla="*/ 3223 h 10000"/>
                <a:gd name="connsiteX195" fmla="*/ 9410 w 10000"/>
                <a:gd name="connsiteY195" fmla="*/ 3333 h 10000"/>
                <a:gd name="connsiteX196" fmla="*/ 9389 w 10000"/>
                <a:gd name="connsiteY196" fmla="*/ 3433 h 10000"/>
                <a:gd name="connsiteX197" fmla="*/ 9304 w 10000"/>
                <a:gd name="connsiteY197" fmla="*/ 3483 h 10000"/>
                <a:gd name="connsiteX198" fmla="*/ 9151 w 10000"/>
                <a:gd name="connsiteY198" fmla="*/ 3442 h 10000"/>
                <a:gd name="connsiteX199" fmla="*/ 9081 w 10000"/>
                <a:gd name="connsiteY199" fmla="*/ 3501 h 10000"/>
                <a:gd name="connsiteX200" fmla="*/ 9091 w 10000"/>
                <a:gd name="connsiteY200" fmla="*/ 3551 h 10000"/>
                <a:gd name="connsiteX201" fmla="*/ 9042 w 10000"/>
                <a:gd name="connsiteY201" fmla="*/ 3651 h 10000"/>
                <a:gd name="connsiteX202" fmla="*/ 8961 w 10000"/>
                <a:gd name="connsiteY202" fmla="*/ 3720 h 10000"/>
                <a:gd name="connsiteX203" fmla="*/ 8938 w 10000"/>
                <a:gd name="connsiteY203" fmla="*/ 3838 h 10000"/>
                <a:gd name="connsiteX204" fmla="*/ 8880 w 10000"/>
                <a:gd name="connsiteY204" fmla="*/ 3939 h 10000"/>
                <a:gd name="connsiteX205" fmla="*/ 8890 w 10000"/>
                <a:gd name="connsiteY205" fmla="*/ 4006 h 10000"/>
                <a:gd name="connsiteX206" fmla="*/ 8867 w 10000"/>
                <a:gd name="connsiteY206" fmla="*/ 4074 h 10000"/>
                <a:gd name="connsiteX207" fmla="*/ 8913 w 10000"/>
                <a:gd name="connsiteY207" fmla="*/ 4132 h 10000"/>
                <a:gd name="connsiteX208" fmla="*/ 8843 w 10000"/>
                <a:gd name="connsiteY208" fmla="*/ 4224 h 10000"/>
                <a:gd name="connsiteX209" fmla="*/ 8726 w 10000"/>
                <a:gd name="connsiteY209" fmla="*/ 4082 h 10000"/>
                <a:gd name="connsiteX210" fmla="*/ 8726 w 10000"/>
                <a:gd name="connsiteY210" fmla="*/ 3972 h 10000"/>
                <a:gd name="connsiteX211" fmla="*/ 8691 w 10000"/>
                <a:gd name="connsiteY211" fmla="*/ 3955 h 10000"/>
                <a:gd name="connsiteX212" fmla="*/ 8547 w 10000"/>
                <a:gd name="connsiteY212" fmla="*/ 4030 h 10000"/>
                <a:gd name="connsiteX213" fmla="*/ 8323 w 10000"/>
                <a:gd name="connsiteY213" fmla="*/ 4207 h 10000"/>
                <a:gd name="connsiteX214" fmla="*/ 8193 w 10000"/>
                <a:gd name="connsiteY214" fmla="*/ 4334 h 10000"/>
                <a:gd name="connsiteX215" fmla="*/ 7992 w 10000"/>
                <a:gd name="connsiteY215" fmla="*/ 4401 h 10000"/>
                <a:gd name="connsiteX216" fmla="*/ 7920 w 10000"/>
                <a:gd name="connsiteY216" fmla="*/ 4501 h 10000"/>
                <a:gd name="connsiteX217" fmla="*/ 7863 w 10000"/>
                <a:gd name="connsiteY217" fmla="*/ 4535 h 10000"/>
                <a:gd name="connsiteX218" fmla="*/ 7638 w 10000"/>
                <a:gd name="connsiteY218" fmla="*/ 4627 h 10000"/>
                <a:gd name="connsiteX219" fmla="*/ 7449 w 10000"/>
                <a:gd name="connsiteY219" fmla="*/ 4737 h 10000"/>
                <a:gd name="connsiteX220" fmla="*/ 7404 w 10000"/>
                <a:gd name="connsiteY220" fmla="*/ 4823 h 10000"/>
                <a:gd name="connsiteX221" fmla="*/ 7330 w 10000"/>
                <a:gd name="connsiteY221" fmla="*/ 4863 h 10000"/>
                <a:gd name="connsiteX222" fmla="*/ 7426 w 10000"/>
                <a:gd name="connsiteY222" fmla="*/ 4972 h 10000"/>
                <a:gd name="connsiteX223" fmla="*/ 7520 w 10000"/>
                <a:gd name="connsiteY223" fmla="*/ 5056 h 10000"/>
                <a:gd name="connsiteX224" fmla="*/ 7650 w 10000"/>
                <a:gd name="connsiteY224" fmla="*/ 5091 h 10000"/>
                <a:gd name="connsiteX225" fmla="*/ 7603 w 10000"/>
                <a:gd name="connsiteY225" fmla="*/ 5150 h 10000"/>
                <a:gd name="connsiteX226" fmla="*/ 7696 w 10000"/>
                <a:gd name="connsiteY226" fmla="*/ 5167 h 10000"/>
                <a:gd name="connsiteX227" fmla="*/ 7696 w 10000"/>
                <a:gd name="connsiteY227" fmla="*/ 5267 h 10000"/>
                <a:gd name="connsiteX228" fmla="*/ 7768 w 10000"/>
                <a:gd name="connsiteY228" fmla="*/ 5343 h 10000"/>
                <a:gd name="connsiteX229" fmla="*/ 7884 w 10000"/>
                <a:gd name="connsiteY229" fmla="*/ 5327 h 10000"/>
                <a:gd name="connsiteX230" fmla="*/ 7934 w 10000"/>
                <a:gd name="connsiteY230" fmla="*/ 5243 h 10000"/>
                <a:gd name="connsiteX231" fmla="*/ 8027 w 10000"/>
                <a:gd name="connsiteY231" fmla="*/ 5234 h 10000"/>
                <a:gd name="connsiteX232" fmla="*/ 8038 w 10000"/>
                <a:gd name="connsiteY232" fmla="*/ 5167 h 10000"/>
                <a:gd name="connsiteX233" fmla="*/ 8159 w 10000"/>
                <a:gd name="connsiteY233" fmla="*/ 5167 h 10000"/>
                <a:gd name="connsiteX234" fmla="*/ 8110 w 10000"/>
                <a:gd name="connsiteY234" fmla="*/ 5251 h 10000"/>
                <a:gd name="connsiteX235" fmla="*/ 8226 w 10000"/>
                <a:gd name="connsiteY235" fmla="*/ 5292 h 10000"/>
                <a:gd name="connsiteX236" fmla="*/ 8205 w 10000"/>
                <a:gd name="connsiteY236" fmla="*/ 5368 h 10000"/>
                <a:gd name="connsiteX237" fmla="*/ 8027 w 10000"/>
                <a:gd name="connsiteY237" fmla="*/ 5377 h 10000"/>
                <a:gd name="connsiteX238" fmla="*/ 7899 w 10000"/>
                <a:gd name="connsiteY238" fmla="*/ 5427 h 10000"/>
                <a:gd name="connsiteX239" fmla="*/ 7782 w 10000"/>
                <a:gd name="connsiteY239" fmla="*/ 5454 h 10000"/>
                <a:gd name="connsiteX240" fmla="*/ 7782 w 10000"/>
                <a:gd name="connsiteY240" fmla="*/ 5571 h 10000"/>
                <a:gd name="connsiteX241" fmla="*/ 7899 w 10000"/>
                <a:gd name="connsiteY241" fmla="*/ 5698 h 10000"/>
                <a:gd name="connsiteX242" fmla="*/ 7803 w 10000"/>
                <a:gd name="connsiteY242" fmla="*/ 5815 h 10000"/>
                <a:gd name="connsiteX243" fmla="*/ 7613 w 10000"/>
                <a:gd name="connsiteY243" fmla="*/ 5830 h 10000"/>
                <a:gd name="connsiteX244" fmla="*/ 7638 w 10000"/>
                <a:gd name="connsiteY244" fmla="*/ 5965 h 10000"/>
                <a:gd name="connsiteX245" fmla="*/ 7627 w 10000"/>
                <a:gd name="connsiteY245" fmla="*/ 6051 h 10000"/>
                <a:gd name="connsiteX246" fmla="*/ 7567 w 10000"/>
                <a:gd name="connsiteY246" fmla="*/ 6092 h 10000"/>
                <a:gd name="connsiteX247" fmla="*/ 7449 w 10000"/>
                <a:gd name="connsiteY247" fmla="*/ 6058 h 10000"/>
                <a:gd name="connsiteX248" fmla="*/ 7345 w 10000"/>
                <a:gd name="connsiteY248" fmla="*/ 5949 h 10000"/>
                <a:gd name="connsiteX249" fmla="*/ 7226 w 10000"/>
                <a:gd name="connsiteY249" fmla="*/ 6034 h 10000"/>
                <a:gd name="connsiteX250" fmla="*/ 7108 w 10000"/>
                <a:gd name="connsiteY250" fmla="*/ 5975 h 10000"/>
                <a:gd name="connsiteX251" fmla="*/ 7095 w 10000"/>
                <a:gd name="connsiteY251" fmla="*/ 5942 h 10000"/>
                <a:gd name="connsiteX252" fmla="*/ 6928 w 10000"/>
                <a:gd name="connsiteY252" fmla="*/ 5865 h 10000"/>
                <a:gd name="connsiteX253" fmla="*/ 6882 w 10000"/>
                <a:gd name="connsiteY253" fmla="*/ 5882 h 10000"/>
                <a:gd name="connsiteX254" fmla="*/ 6905 w 10000"/>
                <a:gd name="connsiteY254" fmla="*/ 5975 h 10000"/>
                <a:gd name="connsiteX255" fmla="*/ 6812 w 10000"/>
                <a:gd name="connsiteY255" fmla="*/ 6092 h 10000"/>
                <a:gd name="connsiteX256" fmla="*/ 6882 w 10000"/>
                <a:gd name="connsiteY256" fmla="*/ 6118 h 10000"/>
                <a:gd name="connsiteX257" fmla="*/ 7014 w 10000"/>
                <a:gd name="connsiteY257" fmla="*/ 6100 h 10000"/>
                <a:gd name="connsiteX258" fmla="*/ 7037 w 10000"/>
                <a:gd name="connsiteY258" fmla="*/ 6142 h 10000"/>
                <a:gd name="connsiteX259" fmla="*/ 7014 w 10000"/>
                <a:gd name="connsiteY259" fmla="*/ 6194 h 10000"/>
                <a:gd name="connsiteX260" fmla="*/ 7060 w 10000"/>
                <a:gd name="connsiteY260" fmla="*/ 6260 h 10000"/>
                <a:gd name="connsiteX261" fmla="*/ 7166 w 10000"/>
                <a:gd name="connsiteY261" fmla="*/ 6304 h 10000"/>
                <a:gd name="connsiteX262" fmla="*/ 7143 w 10000"/>
                <a:gd name="connsiteY262" fmla="*/ 6405 h 10000"/>
                <a:gd name="connsiteX263" fmla="*/ 7213 w 10000"/>
                <a:gd name="connsiteY263" fmla="*/ 6455 h 10000"/>
                <a:gd name="connsiteX264" fmla="*/ 7129 w 10000"/>
                <a:gd name="connsiteY264" fmla="*/ 6505 h 10000"/>
                <a:gd name="connsiteX265" fmla="*/ 7108 w 10000"/>
                <a:gd name="connsiteY265" fmla="*/ 6689 h 10000"/>
                <a:gd name="connsiteX266" fmla="*/ 7060 w 10000"/>
                <a:gd name="connsiteY266" fmla="*/ 6697 h 10000"/>
                <a:gd name="connsiteX267" fmla="*/ 7118 w 10000"/>
                <a:gd name="connsiteY267" fmla="*/ 6781 h 10000"/>
                <a:gd name="connsiteX268" fmla="*/ 7129 w 10000"/>
                <a:gd name="connsiteY268" fmla="*/ 6924 h 10000"/>
                <a:gd name="connsiteX269" fmla="*/ 7189 w 10000"/>
                <a:gd name="connsiteY269" fmla="*/ 6958 h 10000"/>
                <a:gd name="connsiteX270" fmla="*/ 7203 w 10000"/>
                <a:gd name="connsiteY270" fmla="*/ 7002 h 10000"/>
                <a:gd name="connsiteX271" fmla="*/ 7249 w 10000"/>
                <a:gd name="connsiteY271" fmla="*/ 7010 h 10000"/>
                <a:gd name="connsiteX272" fmla="*/ 7257 w 10000"/>
                <a:gd name="connsiteY272" fmla="*/ 7093 h 10000"/>
                <a:gd name="connsiteX273" fmla="*/ 7236 w 10000"/>
                <a:gd name="connsiteY273" fmla="*/ 7153 h 10000"/>
                <a:gd name="connsiteX274" fmla="*/ 7358 w 10000"/>
                <a:gd name="connsiteY274" fmla="*/ 7187 h 10000"/>
                <a:gd name="connsiteX275" fmla="*/ 7532 w 10000"/>
                <a:gd name="connsiteY275" fmla="*/ 7117 h 10000"/>
                <a:gd name="connsiteX276" fmla="*/ 7791 w 10000"/>
                <a:gd name="connsiteY276" fmla="*/ 6984 h 10000"/>
                <a:gd name="connsiteX277" fmla="*/ 7863 w 10000"/>
                <a:gd name="connsiteY277" fmla="*/ 6984 h 10000"/>
                <a:gd name="connsiteX278" fmla="*/ 7863 w 10000"/>
                <a:gd name="connsiteY278" fmla="*/ 7085 h 10000"/>
                <a:gd name="connsiteX279" fmla="*/ 7911 w 10000"/>
                <a:gd name="connsiteY279" fmla="*/ 7101 h 10000"/>
                <a:gd name="connsiteX280" fmla="*/ 7992 w 10000"/>
                <a:gd name="connsiteY280" fmla="*/ 7220 h 10000"/>
                <a:gd name="connsiteX281" fmla="*/ 8050 w 10000"/>
                <a:gd name="connsiteY281" fmla="*/ 7229 h 10000"/>
                <a:gd name="connsiteX282" fmla="*/ 8015 w 10000"/>
                <a:gd name="connsiteY282" fmla="*/ 7296 h 10000"/>
                <a:gd name="connsiteX283" fmla="*/ 8110 w 10000"/>
                <a:gd name="connsiteY283" fmla="*/ 7447 h 10000"/>
                <a:gd name="connsiteX284" fmla="*/ 8110 w 10000"/>
                <a:gd name="connsiteY284" fmla="*/ 7522 h 10000"/>
                <a:gd name="connsiteX285" fmla="*/ 8159 w 10000"/>
                <a:gd name="connsiteY285" fmla="*/ 7608 h 10000"/>
                <a:gd name="connsiteX286" fmla="*/ 8085 w 10000"/>
                <a:gd name="connsiteY286" fmla="*/ 7674 h 10000"/>
                <a:gd name="connsiteX287" fmla="*/ 8004 w 10000"/>
                <a:gd name="connsiteY287" fmla="*/ 7666 h 10000"/>
                <a:gd name="connsiteX288" fmla="*/ 8004 w 10000"/>
                <a:gd name="connsiteY288" fmla="*/ 7709 h 10000"/>
                <a:gd name="connsiteX289" fmla="*/ 8085 w 10000"/>
                <a:gd name="connsiteY289" fmla="*/ 7758 h 10000"/>
                <a:gd name="connsiteX290" fmla="*/ 8122 w 10000"/>
                <a:gd name="connsiteY290" fmla="*/ 7725 h 10000"/>
                <a:gd name="connsiteX291" fmla="*/ 8193 w 10000"/>
                <a:gd name="connsiteY291" fmla="*/ 7800 h 10000"/>
                <a:gd name="connsiteX292" fmla="*/ 8277 w 10000"/>
                <a:gd name="connsiteY292" fmla="*/ 7800 h 10000"/>
                <a:gd name="connsiteX293" fmla="*/ 8226 w 10000"/>
                <a:gd name="connsiteY293" fmla="*/ 8012 h 10000"/>
                <a:gd name="connsiteX294" fmla="*/ 8193 w 10000"/>
                <a:gd name="connsiteY294" fmla="*/ 8054 h 10000"/>
                <a:gd name="connsiteX295" fmla="*/ 8085 w 10000"/>
                <a:gd name="connsiteY295" fmla="*/ 8037 h 10000"/>
                <a:gd name="connsiteX296" fmla="*/ 7957 w 10000"/>
                <a:gd name="connsiteY296" fmla="*/ 8062 h 10000"/>
                <a:gd name="connsiteX297" fmla="*/ 7911 w 10000"/>
                <a:gd name="connsiteY297" fmla="*/ 8112 h 10000"/>
                <a:gd name="connsiteX298" fmla="*/ 7899 w 10000"/>
                <a:gd name="connsiteY298" fmla="*/ 8163 h 10000"/>
                <a:gd name="connsiteX299" fmla="*/ 7818 w 10000"/>
                <a:gd name="connsiteY299" fmla="*/ 8220 h 10000"/>
                <a:gd name="connsiteX300" fmla="*/ 7687 w 10000"/>
                <a:gd name="connsiteY300" fmla="*/ 8230 h 10000"/>
                <a:gd name="connsiteX301" fmla="*/ 7661 w 10000"/>
                <a:gd name="connsiteY301" fmla="*/ 8255 h 10000"/>
                <a:gd name="connsiteX302" fmla="*/ 7578 w 10000"/>
                <a:gd name="connsiteY302" fmla="*/ 8212 h 10000"/>
                <a:gd name="connsiteX303" fmla="*/ 7499 w 10000"/>
                <a:gd name="connsiteY303" fmla="*/ 8220 h 10000"/>
                <a:gd name="connsiteX304" fmla="*/ 7449 w 10000"/>
                <a:gd name="connsiteY304" fmla="*/ 8188 h 10000"/>
                <a:gd name="connsiteX305" fmla="*/ 7345 w 10000"/>
                <a:gd name="connsiteY305" fmla="*/ 8171 h 10000"/>
                <a:gd name="connsiteX306" fmla="*/ 7368 w 10000"/>
                <a:gd name="connsiteY306" fmla="*/ 8230 h 10000"/>
                <a:gd name="connsiteX307" fmla="*/ 7319 w 10000"/>
                <a:gd name="connsiteY307" fmla="*/ 8289 h 10000"/>
                <a:gd name="connsiteX308" fmla="*/ 7143 w 10000"/>
                <a:gd name="connsiteY308" fmla="*/ 8281 h 10000"/>
                <a:gd name="connsiteX309" fmla="*/ 7085 w 10000"/>
                <a:gd name="connsiteY309" fmla="*/ 8255 h 10000"/>
                <a:gd name="connsiteX310" fmla="*/ 6990 w 10000"/>
                <a:gd name="connsiteY310" fmla="*/ 8281 h 10000"/>
                <a:gd name="connsiteX311" fmla="*/ 6977 w 10000"/>
                <a:gd name="connsiteY311" fmla="*/ 8364 h 10000"/>
                <a:gd name="connsiteX312" fmla="*/ 6799 w 10000"/>
                <a:gd name="connsiteY312" fmla="*/ 8458 h 10000"/>
                <a:gd name="connsiteX313" fmla="*/ 6741 w 10000"/>
                <a:gd name="connsiteY313" fmla="*/ 8407 h 10000"/>
                <a:gd name="connsiteX314" fmla="*/ 6613 w 10000"/>
                <a:gd name="connsiteY314" fmla="*/ 8431 h 10000"/>
                <a:gd name="connsiteX315" fmla="*/ 6530 w 10000"/>
                <a:gd name="connsiteY315" fmla="*/ 8458 h 10000"/>
                <a:gd name="connsiteX316" fmla="*/ 6518 w 10000"/>
                <a:gd name="connsiteY316" fmla="*/ 8498 h 10000"/>
                <a:gd name="connsiteX317" fmla="*/ 6336 w 10000"/>
                <a:gd name="connsiteY317" fmla="*/ 8591 h 10000"/>
                <a:gd name="connsiteX318" fmla="*/ 6236 w 10000"/>
                <a:gd name="connsiteY318" fmla="*/ 8574 h 10000"/>
                <a:gd name="connsiteX319" fmla="*/ 6128 w 10000"/>
                <a:gd name="connsiteY319" fmla="*/ 8607 h 10000"/>
                <a:gd name="connsiteX320" fmla="*/ 6045 w 10000"/>
                <a:gd name="connsiteY320" fmla="*/ 8660 h 10000"/>
                <a:gd name="connsiteX321" fmla="*/ 5927 w 10000"/>
                <a:gd name="connsiteY321" fmla="*/ 8693 h 10000"/>
                <a:gd name="connsiteX322" fmla="*/ 5936 w 10000"/>
                <a:gd name="connsiteY322" fmla="*/ 8742 h 10000"/>
                <a:gd name="connsiteX323" fmla="*/ 5834 w 10000"/>
                <a:gd name="connsiteY323" fmla="*/ 8776 h 10000"/>
                <a:gd name="connsiteX324" fmla="*/ 5677 w 10000"/>
                <a:gd name="connsiteY324" fmla="*/ 8920 h 10000"/>
                <a:gd name="connsiteX325" fmla="*/ 5656 w 10000"/>
                <a:gd name="connsiteY325" fmla="*/ 8980 h 10000"/>
                <a:gd name="connsiteX326" fmla="*/ 5607 w 10000"/>
                <a:gd name="connsiteY326" fmla="*/ 8962 h 10000"/>
                <a:gd name="connsiteX327" fmla="*/ 5631 w 10000"/>
                <a:gd name="connsiteY327" fmla="*/ 8920 h 10000"/>
                <a:gd name="connsiteX328" fmla="*/ 5478 w 10000"/>
                <a:gd name="connsiteY328" fmla="*/ 8702 h 10000"/>
                <a:gd name="connsiteX329" fmla="*/ 5478 w 10000"/>
                <a:gd name="connsiteY329" fmla="*/ 8616 h 10000"/>
                <a:gd name="connsiteX330" fmla="*/ 5410 w 10000"/>
                <a:gd name="connsiteY330" fmla="*/ 8616 h 10000"/>
                <a:gd name="connsiteX331" fmla="*/ 5191 w 10000"/>
                <a:gd name="connsiteY331" fmla="*/ 8533 h 10000"/>
                <a:gd name="connsiteX332" fmla="*/ 5066 w 10000"/>
                <a:gd name="connsiteY332" fmla="*/ 8574 h 10000"/>
                <a:gd name="connsiteX333" fmla="*/ 5029 w 10000"/>
                <a:gd name="connsiteY333" fmla="*/ 8625 h 10000"/>
                <a:gd name="connsiteX334" fmla="*/ 5122 w 10000"/>
                <a:gd name="connsiteY334" fmla="*/ 8684 h 10000"/>
                <a:gd name="connsiteX335" fmla="*/ 5145 w 10000"/>
                <a:gd name="connsiteY335" fmla="*/ 8734 h 10000"/>
                <a:gd name="connsiteX336" fmla="*/ 5087 w 10000"/>
                <a:gd name="connsiteY336" fmla="*/ 8785 h 10000"/>
                <a:gd name="connsiteX337" fmla="*/ 5100 w 10000"/>
                <a:gd name="connsiteY337" fmla="*/ 8826 h 10000"/>
                <a:gd name="connsiteX338" fmla="*/ 5077 w 10000"/>
                <a:gd name="connsiteY338" fmla="*/ 8912 h 10000"/>
                <a:gd name="connsiteX339" fmla="*/ 5087 w 10000"/>
                <a:gd name="connsiteY339" fmla="*/ 8996 h 10000"/>
                <a:gd name="connsiteX340" fmla="*/ 5159 w 10000"/>
                <a:gd name="connsiteY340" fmla="*/ 9130 h 10000"/>
                <a:gd name="connsiteX341" fmla="*/ 5087 w 10000"/>
                <a:gd name="connsiteY341" fmla="*/ 9179 h 10000"/>
                <a:gd name="connsiteX342" fmla="*/ 5100 w 10000"/>
                <a:gd name="connsiteY342" fmla="*/ 9224 h 10000"/>
                <a:gd name="connsiteX343" fmla="*/ 5040 w 10000"/>
                <a:gd name="connsiteY343" fmla="*/ 9240 h 10000"/>
                <a:gd name="connsiteX344" fmla="*/ 5006 w 10000"/>
                <a:gd name="connsiteY344" fmla="*/ 9265 h 10000"/>
                <a:gd name="connsiteX345" fmla="*/ 4779 w 10000"/>
                <a:gd name="connsiteY345" fmla="*/ 9248 h 10000"/>
                <a:gd name="connsiteX346" fmla="*/ 4745 w 10000"/>
                <a:gd name="connsiteY346" fmla="*/ 9197 h 10000"/>
                <a:gd name="connsiteX347" fmla="*/ 4673 w 10000"/>
                <a:gd name="connsiteY347" fmla="*/ 9232 h 10000"/>
                <a:gd name="connsiteX348" fmla="*/ 4522 w 10000"/>
                <a:gd name="connsiteY348" fmla="*/ 9214 h 10000"/>
                <a:gd name="connsiteX349" fmla="*/ 4416 w 10000"/>
                <a:gd name="connsiteY349" fmla="*/ 9240 h 10000"/>
                <a:gd name="connsiteX350" fmla="*/ 4354 w 10000"/>
                <a:gd name="connsiteY350" fmla="*/ 9062 h 10000"/>
                <a:gd name="connsiteX351" fmla="*/ 4295 w 10000"/>
                <a:gd name="connsiteY351" fmla="*/ 9055 h 10000"/>
                <a:gd name="connsiteX352" fmla="*/ 4224 w 10000"/>
                <a:gd name="connsiteY352" fmla="*/ 8945 h 10000"/>
                <a:gd name="connsiteX353" fmla="*/ 4263 w 10000"/>
                <a:gd name="connsiteY353" fmla="*/ 8895 h 10000"/>
                <a:gd name="connsiteX354" fmla="*/ 4344 w 10000"/>
                <a:gd name="connsiteY354" fmla="*/ 8920 h 10000"/>
                <a:gd name="connsiteX355" fmla="*/ 4381 w 10000"/>
                <a:gd name="connsiteY355" fmla="*/ 8860 h 10000"/>
                <a:gd name="connsiteX356" fmla="*/ 4323 w 10000"/>
                <a:gd name="connsiteY356" fmla="*/ 8818 h 10000"/>
                <a:gd name="connsiteX357" fmla="*/ 4354 w 10000"/>
                <a:gd name="connsiteY357" fmla="*/ 8776 h 10000"/>
                <a:gd name="connsiteX358" fmla="*/ 4203 w 10000"/>
                <a:gd name="connsiteY358" fmla="*/ 8693 h 10000"/>
                <a:gd name="connsiteX359" fmla="*/ 4213 w 10000"/>
                <a:gd name="connsiteY359" fmla="*/ 8650 h 10000"/>
                <a:gd name="connsiteX360" fmla="*/ 4120 w 10000"/>
                <a:gd name="connsiteY360" fmla="*/ 8607 h 10000"/>
                <a:gd name="connsiteX361" fmla="*/ 4178 w 10000"/>
                <a:gd name="connsiteY361" fmla="*/ 8559 h 10000"/>
                <a:gd name="connsiteX362" fmla="*/ 4154 w 10000"/>
                <a:gd name="connsiteY362" fmla="*/ 8498 h 10000"/>
                <a:gd name="connsiteX363" fmla="*/ 4048 w 10000"/>
                <a:gd name="connsiteY363" fmla="*/ 8407 h 10000"/>
                <a:gd name="connsiteX364" fmla="*/ 3979 w 10000"/>
                <a:gd name="connsiteY364" fmla="*/ 8329 h 10000"/>
                <a:gd name="connsiteX365" fmla="*/ 3837 w 10000"/>
                <a:gd name="connsiteY365" fmla="*/ 8364 h 10000"/>
                <a:gd name="connsiteX366" fmla="*/ 3756 w 10000"/>
                <a:gd name="connsiteY366" fmla="*/ 8356 h 10000"/>
                <a:gd name="connsiteX367" fmla="*/ 3708 w 10000"/>
                <a:gd name="connsiteY367" fmla="*/ 8431 h 10000"/>
                <a:gd name="connsiteX368" fmla="*/ 3544 w 10000"/>
                <a:gd name="connsiteY368" fmla="*/ 8440 h 10000"/>
                <a:gd name="connsiteX369" fmla="*/ 3482 w 10000"/>
                <a:gd name="connsiteY369" fmla="*/ 8431 h 10000"/>
                <a:gd name="connsiteX370" fmla="*/ 3561 w 10000"/>
                <a:gd name="connsiteY370" fmla="*/ 7986 h 10000"/>
                <a:gd name="connsiteX371" fmla="*/ 3573 w 10000"/>
                <a:gd name="connsiteY371"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859 w 10000"/>
                <a:gd name="connsiteY40" fmla="*/ 5975 h 10000"/>
                <a:gd name="connsiteX41" fmla="*/ 2989 w 10000"/>
                <a:gd name="connsiteY41" fmla="*/ 5782 h 10000"/>
                <a:gd name="connsiteX42" fmla="*/ 3102 w 10000"/>
                <a:gd name="connsiteY42" fmla="*/ 5664 h 10000"/>
                <a:gd name="connsiteX43" fmla="*/ 3991 w 10000"/>
                <a:gd name="connsiteY43" fmla="*/ 5975 h 10000"/>
                <a:gd name="connsiteX44" fmla="*/ 2780 w 10000"/>
                <a:gd name="connsiteY44" fmla="*/ 5565 h 10000"/>
                <a:gd name="connsiteX45" fmla="*/ 3548 w 10000"/>
                <a:gd name="connsiteY45" fmla="*/ 5039 h 10000"/>
                <a:gd name="connsiteX46" fmla="*/ 4555 w 10000"/>
                <a:gd name="connsiteY46" fmla="*/ 5360 h 10000"/>
                <a:gd name="connsiteX47" fmla="*/ 4438 w 10000"/>
                <a:gd name="connsiteY47" fmla="*/ 5883 h 10000"/>
                <a:gd name="connsiteX48" fmla="*/ 3897 w 10000"/>
                <a:gd name="connsiteY48" fmla="*/ 5893 h 10000"/>
                <a:gd name="connsiteX49" fmla="*/ 2294 w 10000"/>
                <a:gd name="connsiteY49" fmla="*/ 7765 h 10000"/>
                <a:gd name="connsiteX50" fmla="*/ 3573 w 10000"/>
                <a:gd name="connsiteY50" fmla="*/ 7978 h 10000"/>
                <a:gd name="connsiteX51" fmla="*/ 5536 w 10000"/>
                <a:gd name="connsiteY51" fmla="*/ 5351 h 10000"/>
                <a:gd name="connsiteX52" fmla="*/ 5536 w 10000"/>
                <a:gd name="connsiteY52" fmla="*/ 5209 h 10000"/>
                <a:gd name="connsiteX53" fmla="*/ 5492 w 10000"/>
                <a:gd name="connsiteY53" fmla="*/ 5192 h 10000"/>
                <a:gd name="connsiteX54" fmla="*/ 5455 w 10000"/>
                <a:gd name="connsiteY54" fmla="*/ 5091 h 10000"/>
                <a:gd name="connsiteX55" fmla="*/ 5385 w 10000"/>
                <a:gd name="connsiteY55" fmla="*/ 4990 h 10000"/>
                <a:gd name="connsiteX56" fmla="*/ 5276 w 10000"/>
                <a:gd name="connsiteY56" fmla="*/ 4948 h 10000"/>
                <a:gd name="connsiteX57" fmla="*/ 5263 w 10000"/>
                <a:gd name="connsiteY57" fmla="*/ 4899 h 10000"/>
                <a:gd name="connsiteX58" fmla="*/ 5112 w 10000"/>
                <a:gd name="connsiteY58" fmla="*/ 4806 h 10000"/>
                <a:gd name="connsiteX59" fmla="*/ 5122 w 10000"/>
                <a:gd name="connsiteY59" fmla="*/ 4770 h 10000"/>
                <a:gd name="connsiteX60" fmla="*/ 4971 w 10000"/>
                <a:gd name="connsiteY60" fmla="*/ 4722 h 10000"/>
                <a:gd name="connsiteX61" fmla="*/ 4957 w 10000"/>
                <a:gd name="connsiteY61" fmla="*/ 4627 h 10000"/>
                <a:gd name="connsiteX62" fmla="*/ 4700 w 10000"/>
                <a:gd name="connsiteY62" fmla="*/ 4544 h 10000"/>
                <a:gd name="connsiteX63" fmla="*/ 4555 w 10000"/>
                <a:gd name="connsiteY63" fmla="*/ 4368 h 10000"/>
                <a:gd name="connsiteX64" fmla="*/ 4344 w 10000"/>
                <a:gd name="connsiteY64" fmla="*/ 4360 h 10000"/>
                <a:gd name="connsiteX65" fmla="*/ 4272 w 10000"/>
                <a:gd name="connsiteY65" fmla="*/ 4325 h 10000"/>
                <a:gd name="connsiteX66" fmla="*/ 4169 w 10000"/>
                <a:gd name="connsiteY66" fmla="*/ 4350 h 10000"/>
                <a:gd name="connsiteX67" fmla="*/ 4002 w 10000"/>
                <a:gd name="connsiteY67" fmla="*/ 4350 h 10000"/>
                <a:gd name="connsiteX68" fmla="*/ 3764 w 10000"/>
                <a:gd name="connsiteY68" fmla="*/ 4552 h 10000"/>
                <a:gd name="connsiteX69" fmla="*/ 3685 w 10000"/>
                <a:gd name="connsiteY69" fmla="*/ 4646 h 10000"/>
                <a:gd name="connsiteX70" fmla="*/ 3472 w 10000"/>
                <a:gd name="connsiteY70" fmla="*/ 4501 h 10000"/>
                <a:gd name="connsiteX71" fmla="*/ 3319 w 10000"/>
                <a:gd name="connsiteY71" fmla="*/ 4442 h 10000"/>
                <a:gd name="connsiteX72" fmla="*/ 3164 w 10000"/>
                <a:gd name="connsiteY72" fmla="*/ 4450 h 10000"/>
                <a:gd name="connsiteX73" fmla="*/ 3010 w 10000"/>
                <a:gd name="connsiteY73" fmla="*/ 4492 h 10000"/>
                <a:gd name="connsiteX74" fmla="*/ 2882 w 10000"/>
                <a:gd name="connsiteY74" fmla="*/ 4460 h 10000"/>
                <a:gd name="connsiteX75" fmla="*/ 2762 w 10000"/>
                <a:gd name="connsiteY75" fmla="*/ 4509 h 10000"/>
                <a:gd name="connsiteX76" fmla="*/ 2646 w 10000"/>
                <a:gd name="connsiteY76" fmla="*/ 4610 h 10000"/>
                <a:gd name="connsiteX77" fmla="*/ 2373 w 10000"/>
                <a:gd name="connsiteY77" fmla="*/ 4426 h 10000"/>
                <a:gd name="connsiteX78" fmla="*/ 2338 w 10000"/>
                <a:gd name="connsiteY78" fmla="*/ 4239 h 10000"/>
                <a:gd name="connsiteX79" fmla="*/ 2551 w 10000"/>
                <a:gd name="connsiteY79" fmla="*/ 4165 h 10000"/>
                <a:gd name="connsiteX80" fmla="*/ 2538 w 10000"/>
                <a:gd name="connsiteY80" fmla="*/ 3963 h 10000"/>
                <a:gd name="connsiteX81" fmla="*/ 2739 w 10000"/>
                <a:gd name="connsiteY81" fmla="*/ 3728 h 10000"/>
                <a:gd name="connsiteX82" fmla="*/ 2718 w 10000"/>
                <a:gd name="connsiteY82" fmla="*/ 3685 h 10000"/>
                <a:gd name="connsiteX83" fmla="*/ 3199 w 10000"/>
                <a:gd name="connsiteY83" fmla="*/ 2912 h 10000"/>
                <a:gd name="connsiteX84" fmla="*/ 3460 w 10000"/>
                <a:gd name="connsiteY84" fmla="*/ 3030 h 10000"/>
                <a:gd name="connsiteX85" fmla="*/ 3613 w 10000"/>
                <a:gd name="connsiteY85" fmla="*/ 3080 h 10000"/>
                <a:gd name="connsiteX86" fmla="*/ 3764 w 10000"/>
                <a:gd name="connsiteY86" fmla="*/ 3080 h 10000"/>
                <a:gd name="connsiteX87" fmla="*/ 4002 w 10000"/>
                <a:gd name="connsiteY87" fmla="*/ 3174 h 10000"/>
                <a:gd name="connsiteX88" fmla="*/ 4037 w 10000"/>
                <a:gd name="connsiteY88" fmla="*/ 3113 h 10000"/>
                <a:gd name="connsiteX89" fmla="*/ 4192 w 10000"/>
                <a:gd name="connsiteY89" fmla="*/ 3097 h 10000"/>
                <a:gd name="connsiteX90" fmla="*/ 4323 w 10000"/>
                <a:gd name="connsiteY90" fmla="*/ 2997 h 10000"/>
                <a:gd name="connsiteX91" fmla="*/ 4485 w 10000"/>
                <a:gd name="connsiteY91" fmla="*/ 2920 h 10000"/>
                <a:gd name="connsiteX92" fmla="*/ 4555 w 10000"/>
                <a:gd name="connsiteY92" fmla="*/ 2843 h 10000"/>
                <a:gd name="connsiteX93" fmla="*/ 4804 w 10000"/>
                <a:gd name="connsiteY93" fmla="*/ 2793 h 10000"/>
                <a:gd name="connsiteX94" fmla="*/ 4936 w 10000"/>
                <a:gd name="connsiteY94" fmla="*/ 2800 h 10000"/>
                <a:gd name="connsiteX95" fmla="*/ 5040 w 10000"/>
                <a:gd name="connsiteY95" fmla="*/ 2726 h 10000"/>
                <a:gd name="connsiteX96" fmla="*/ 5122 w 10000"/>
                <a:gd name="connsiteY96" fmla="*/ 2624 h 10000"/>
                <a:gd name="connsiteX97" fmla="*/ 5087 w 10000"/>
                <a:gd name="connsiteY97" fmla="*/ 2608 h 10000"/>
                <a:gd name="connsiteX98" fmla="*/ 5122 w 10000"/>
                <a:gd name="connsiteY98" fmla="*/ 2499 h 10000"/>
                <a:gd name="connsiteX99" fmla="*/ 4982 w 10000"/>
                <a:gd name="connsiteY99" fmla="*/ 2499 h 10000"/>
                <a:gd name="connsiteX100" fmla="*/ 5050 w 10000"/>
                <a:gd name="connsiteY100" fmla="*/ 2407 h 10000"/>
                <a:gd name="connsiteX101" fmla="*/ 5066 w 10000"/>
                <a:gd name="connsiteY101" fmla="*/ 2297 h 10000"/>
                <a:gd name="connsiteX102" fmla="*/ 5122 w 10000"/>
                <a:gd name="connsiteY102" fmla="*/ 2271 h 10000"/>
                <a:gd name="connsiteX103" fmla="*/ 5228 w 10000"/>
                <a:gd name="connsiteY103" fmla="*/ 2163 h 10000"/>
                <a:gd name="connsiteX104" fmla="*/ 5216 w 10000"/>
                <a:gd name="connsiteY104" fmla="*/ 2078 h 10000"/>
                <a:gd name="connsiteX105" fmla="*/ 5304 w 10000"/>
                <a:gd name="connsiteY105" fmla="*/ 1984 h 10000"/>
                <a:gd name="connsiteX106" fmla="*/ 5397 w 10000"/>
                <a:gd name="connsiteY106" fmla="*/ 1927 h 10000"/>
                <a:gd name="connsiteX107" fmla="*/ 5432 w 10000"/>
                <a:gd name="connsiteY107" fmla="*/ 1827 h 10000"/>
                <a:gd name="connsiteX108" fmla="*/ 5420 w 10000"/>
                <a:gd name="connsiteY108" fmla="*/ 1793 h 10000"/>
                <a:gd name="connsiteX109" fmla="*/ 5503 w 10000"/>
                <a:gd name="connsiteY109" fmla="*/ 1725 h 10000"/>
                <a:gd name="connsiteX110" fmla="*/ 5621 w 10000"/>
                <a:gd name="connsiteY110" fmla="*/ 1523 h 10000"/>
                <a:gd name="connsiteX111" fmla="*/ 5656 w 10000"/>
                <a:gd name="connsiteY111" fmla="*/ 1405 h 10000"/>
                <a:gd name="connsiteX112" fmla="*/ 5716 w 10000"/>
                <a:gd name="connsiteY112" fmla="*/ 1413 h 10000"/>
                <a:gd name="connsiteX113" fmla="*/ 5878 w 10000"/>
                <a:gd name="connsiteY113" fmla="*/ 1280 h 10000"/>
                <a:gd name="connsiteX114" fmla="*/ 6067 w 10000"/>
                <a:gd name="connsiteY114" fmla="*/ 1202 h 10000"/>
                <a:gd name="connsiteX115" fmla="*/ 6089 w 10000"/>
                <a:gd name="connsiteY115" fmla="*/ 1111 h 10000"/>
                <a:gd name="connsiteX116" fmla="*/ 6163 w 10000"/>
                <a:gd name="connsiteY116" fmla="*/ 1011 h 10000"/>
                <a:gd name="connsiteX117" fmla="*/ 6139 w 10000"/>
                <a:gd name="connsiteY117" fmla="*/ 933 h 10000"/>
                <a:gd name="connsiteX118" fmla="*/ 6045 w 10000"/>
                <a:gd name="connsiteY118" fmla="*/ 867 h 10000"/>
                <a:gd name="connsiteX119" fmla="*/ 6089 w 10000"/>
                <a:gd name="connsiteY119" fmla="*/ 782 h 10000"/>
                <a:gd name="connsiteX120" fmla="*/ 6089 w 10000"/>
                <a:gd name="connsiteY120" fmla="*/ 680 h 10000"/>
                <a:gd name="connsiteX121" fmla="*/ 5915 w 10000"/>
                <a:gd name="connsiteY121" fmla="*/ 598 h 10000"/>
                <a:gd name="connsiteX122" fmla="*/ 5739 w 10000"/>
                <a:gd name="connsiteY122" fmla="*/ 646 h 10000"/>
                <a:gd name="connsiteX123" fmla="*/ 5656 w 10000"/>
                <a:gd name="connsiteY123" fmla="*/ 646 h 10000"/>
                <a:gd name="connsiteX124" fmla="*/ 5621 w 10000"/>
                <a:gd name="connsiteY124" fmla="*/ 589 h 10000"/>
                <a:gd name="connsiteX125" fmla="*/ 5621 w 10000"/>
                <a:gd name="connsiteY125" fmla="*/ 481 h 10000"/>
                <a:gd name="connsiteX126" fmla="*/ 5845 w 10000"/>
                <a:gd name="connsiteY126" fmla="*/ 368 h 10000"/>
                <a:gd name="connsiteX127" fmla="*/ 5915 w 10000"/>
                <a:gd name="connsiteY127" fmla="*/ 278 h 10000"/>
                <a:gd name="connsiteX128" fmla="*/ 6056 w 10000"/>
                <a:gd name="connsiteY128" fmla="*/ 202 h 10000"/>
                <a:gd name="connsiteX129" fmla="*/ 6186 w 10000"/>
                <a:gd name="connsiteY129" fmla="*/ 60 h 10000"/>
                <a:gd name="connsiteX130" fmla="*/ 6280 w 10000"/>
                <a:gd name="connsiteY130" fmla="*/ 33 h 10000"/>
                <a:gd name="connsiteX131" fmla="*/ 6410 w 10000"/>
                <a:gd name="connsiteY131" fmla="*/ 49 h 10000"/>
                <a:gd name="connsiteX132" fmla="*/ 6683 w 10000"/>
                <a:gd name="connsiteY132" fmla="*/ 0 h 10000"/>
                <a:gd name="connsiteX133" fmla="*/ 6812 w 10000"/>
                <a:gd name="connsiteY133" fmla="*/ 83 h 10000"/>
                <a:gd name="connsiteX134" fmla="*/ 6799 w 10000"/>
                <a:gd name="connsiteY134" fmla="*/ 144 h 10000"/>
                <a:gd name="connsiteX135" fmla="*/ 6861 w 10000"/>
                <a:gd name="connsiteY135" fmla="*/ 170 h 10000"/>
                <a:gd name="connsiteX136" fmla="*/ 6905 w 10000"/>
                <a:gd name="connsiteY136" fmla="*/ 227 h 10000"/>
                <a:gd name="connsiteX137" fmla="*/ 6835 w 10000"/>
                <a:gd name="connsiteY137" fmla="*/ 293 h 10000"/>
                <a:gd name="connsiteX138" fmla="*/ 6741 w 10000"/>
                <a:gd name="connsiteY138" fmla="*/ 447 h 10000"/>
                <a:gd name="connsiteX139" fmla="*/ 6590 w 10000"/>
                <a:gd name="connsiteY139" fmla="*/ 564 h 10000"/>
                <a:gd name="connsiteX140" fmla="*/ 6447 w 10000"/>
                <a:gd name="connsiteY140" fmla="*/ 631 h 10000"/>
                <a:gd name="connsiteX141" fmla="*/ 6555 w 10000"/>
                <a:gd name="connsiteY141" fmla="*/ 657 h 10000"/>
                <a:gd name="connsiteX142" fmla="*/ 6694 w 10000"/>
                <a:gd name="connsiteY142" fmla="*/ 759 h 10000"/>
                <a:gd name="connsiteX143" fmla="*/ 6789 w 10000"/>
                <a:gd name="connsiteY143" fmla="*/ 767 h 10000"/>
                <a:gd name="connsiteX144" fmla="*/ 6835 w 10000"/>
                <a:gd name="connsiteY144" fmla="*/ 875 h 10000"/>
                <a:gd name="connsiteX145" fmla="*/ 6928 w 10000"/>
                <a:gd name="connsiteY145" fmla="*/ 899 h 10000"/>
                <a:gd name="connsiteX146" fmla="*/ 7002 w 10000"/>
                <a:gd name="connsiteY146" fmla="*/ 890 h 10000"/>
                <a:gd name="connsiteX147" fmla="*/ 7143 w 10000"/>
                <a:gd name="connsiteY147" fmla="*/ 725 h 10000"/>
                <a:gd name="connsiteX148" fmla="*/ 7273 w 10000"/>
                <a:gd name="connsiteY148" fmla="*/ 742 h 10000"/>
                <a:gd name="connsiteX149" fmla="*/ 7294 w 10000"/>
                <a:gd name="connsiteY149" fmla="*/ 790 h 10000"/>
                <a:gd name="connsiteX150" fmla="*/ 7389 w 10000"/>
                <a:gd name="connsiteY150" fmla="*/ 850 h 10000"/>
                <a:gd name="connsiteX151" fmla="*/ 7389 w 10000"/>
                <a:gd name="connsiteY151" fmla="*/ 890 h 10000"/>
                <a:gd name="connsiteX152" fmla="*/ 7472 w 10000"/>
                <a:gd name="connsiteY152" fmla="*/ 917 h 10000"/>
                <a:gd name="connsiteX153" fmla="*/ 7590 w 10000"/>
                <a:gd name="connsiteY153" fmla="*/ 917 h 10000"/>
                <a:gd name="connsiteX154" fmla="*/ 7603 w 10000"/>
                <a:gd name="connsiteY154" fmla="*/ 993 h 10000"/>
                <a:gd name="connsiteX155" fmla="*/ 7499 w 10000"/>
                <a:gd name="connsiteY155" fmla="*/ 1028 h 10000"/>
                <a:gd name="connsiteX156" fmla="*/ 7590 w 10000"/>
                <a:gd name="connsiteY156" fmla="*/ 1356 h 10000"/>
                <a:gd name="connsiteX157" fmla="*/ 7687 w 10000"/>
                <a:gd name="connsiteY157" fmla="*/ 1505 h 10000"/>
                <a:gd name="connsiteX158" fmla="*/ 7661 w 10000"/>
                <a:gd name="connsiteY158" fmla="*/ 1575 h 10000"/>
                <a:gd name="connsiteX159" fmla="*/ 7744 w 10000"/>
                <a:gd name="connsiteY159" fmla="*/ 1649 h 10000"/>
                <a:gd name="connsiteX160" fmla="*/ 7758 w 10000"/>
                <a:gd name="connsiteY160" fmla="*/ 1700 h 10000"/>
                <a:gd name="connsiteX161" fmla="*/ 7980 w 10000"/>
                <a:gd name="connsiteY161" fmla="*/ 1757 h 10000"/>
                <a:gd name="connsiteX162" fmla="*/ 8254 w 10000"/>
                <a:gd name="connsiteY162" fmla="*/ 1708 h 10000"/>
                <a:gd name="connsiteX163" fmla="*/ 8286 w 10000"/>
                <a:gd name="connsiteY163" fmla="*/ 1641 h 10000"/>
                <a:gd name="connsiteX164" fmla="*/ 8381 w 10000"/>
                <a:gd name="connsiteY164" fmla="*/ 1665 h 10000"/>
                <a:gd name="connsiteX165" fmla="*/ 8441 w 10000"/>
                <a:gd name="connsiteY165" fmla="*/ 1725 h 10000"/>
                <a:gd name="connsiteX166" fmla="*/ 8586 w 10000"/>
                <a:gd name="connsiteY166" fmla="*/ 1683 h 10000"/>
                <a:gd name="connsiteX167" fmla="*/ 8667 w 10000"/>
                <a:gd name="connsiteY167" fmla="*/ 1683 h 10000"/>
                <a:gd name="connsiteX168" fmla="*/ 8785 w 10000"/>
                <a:gd name="connsiteY168" fmla="*/ 1749 h 10000"/>
                <a:gd name="connsiteX169" fmla="*/ 8853 w 10000"/>
                <a:gd name="connsiteY169" fmla="*/ 1657 h 10000"/>
                <a:gd name="connsiteX170" fmla="*/ 8996 w 10000"/>
                <a:gd name="connsiteY170" fmla="*/ 1700 h 10000"/>
                <a:gd name="connsiteX171" fmla="*/ 9070 w 10000"/>
                <a:gd name="connsiteY171" fmla="*/ 1649 h 10000"/>
                <a:gd name="connsiteX172" fmla="*/ 9126 w 10000"/>
                <a:gd name="connsiteY172" fmla="*/ 1657 h 10000"/>
                <a:gd name="connsiteX173" fmla="*/ 9184 w 10000"/>
                <a:gd name="connsiteY173" fmla="*/ 1609 h 10000"/>
                <a:gd name="connsiteX174" fmla="*/ 9174 w 10000"/>
                <a:gd name="connsiteY174" fmla="*/ 1557 h 10000"/>
                <a:gd name="connsiteX175" fmla="*/ 9257 w 10000"/>
                <a:gd name="connsiteY175" fmla="*/ 1531 h 10000"/>
                <a:gd name="connsiteX176" fmla="*/ 9315 w 10000"/>
                <a:gd name="connsiteY176" fmla="*/ 1447 h 10000"/>
                <a:gd name="connsiteX177" fmla="*/ 9484 w 10000"/>
                <a:gd name="connsiteY177" fmla="*/ 1456 h 10000"/>
                <a:gd name="connsiteX178" fmla="*/ 9729 w 10000"/>
                <a:gd name="connsiteY178" fmla="*/ 1700 h 10000"/>
                <a:gd name="connsiteX179" fmla="*/ 9775 w 10000"/>
                <a:gd name="connsiteY179" fmla="*/ 1784 h 10000"/>
                <a:gd name="connsiteX180" fmla="*/ 9942 w 10000"/>
                <a:gd name="connsiteY180" fmla="*/ 1894 h 10000"/>
                <a:gd name="connsiteX181" fmla="*/ 10000 w 10000"/>
                <a:gd name="connsiteY181" fmla="*/ 1994 h 10000"/>
                <a:gd name="connsiteX182" fmla="*/ 9870 w 10000"/>
                <a:gd name="connsiteY182" fmla="*/ 2130 h 10000"/>
                <a:gd name="connsiteX183" fmla="*/ 9775 w 10000"/>
                <a:gd name="connsiteY183" fmla="*/ 2180 h 10000"/>
                <a:gd name="connsiteX184" fmla="*/ 9824 w 10000"/>
                <a:gd name="connsiteY184" fmla="*/ 2323 h 10000"/>
                <a:gd name="connsiteX185" fmla="*/ 9679 w 10000"/>
                <a:gd name="connsiteY185" fmla="*/ 2433 h 10000"/>
                <a:gd name="connsiteX186" fmla="*/ 9598 w 10000"/>
                <a:gd name="connsiteY186" fmla="*/ 2458 h 10000"/>
                <a:gd name="connsiteX187" fmla="*/ 9598 w 10000"/>
                <a:gd name="connsiteY187" fmla="*/ 2533 h 10000"/>
                <a:gd name="connsiteX188" fmla="*/ 9493 w 10000"/>
                <a:gd name="connsiteY188" fmla="*/ 2677 h 10000"/>
                <a:gd name="connsiteX189" fmla="*/ 9422 w 10000"/>
                <a:gd name="connsiteY189" fmla="*/ 2685 h 10000"/>
                <a:gd name="connsiteX190" fmla="*/ 9435 w 10000"/>
                <a:gd name="connsiteY190" fmla="*/ 2785 h 10000"/>
                <a:gd name="connsiteX191" fmla="*/ 9371 w 10000"/>
                <a:gd name="connsiteY191" fmla="*/ 2860 h 10000"/>
                <a:gd name="connsiteX192" fmla="*/ 9389 w 10000"/>
                <a:gd name="connsiteY192" fmla="*/ 3198 h 10000"/>
                <a:gd name="connsiteX193" fmla="*/ 9422 w 10000"/>
                <a:gd name="connsiteY193" fmla="*/ 3223 h 10000"/>
                <a:gd name="connsiteX194" fmla="*/ 9410 w 10000"/>
                <a:gd name="connsiteY194" fmla="*/ 3333 h 10000"/>
                <a:gd name="connsiteX195" fmla="*/ 9389 w 10000"/>
                <a:gd name="connsiteY195" fmla="*/ 3433 h 10000"/>
                <a:gd name="connsiteX196" fmla="*/ 9304 w 10000"/>
                <a:gd name="connsiteY196" fmla="*/ 3483 h 10000"/>
                <a:gd name="connsiteX197" fmla="*/ 9151 w 10000"/>
                <a:gd name="connsiteY197" fmla="*/ 3442 h 10000"/>
                <a:gd name="connsiteX198" fmla="*/ 9081 w 10000"/>
                <a:gd name="connsiteY198" fmla="*/ 3501 h 10000"/>
                <a:gd name="connsiteX199" fmla="*/ 9091 w 10000"/>
                <a:gd name="connsiteY199" fmla="*/ 3551 h 10000"/>
                <a:gd name="connsiteX200" fmla="*/ 9042 w 10000"/>
                <a:gd name="connsiteY200" fmla="*/ 3651 h 10000"/>
                <a:gd name="connsiteX201" fmla="*/ 8961 w 10000"/>
                <a:gd name="connsiteY201" fmla="*/ 3720 h 10000"/>
                <a:gd name="connsiteX202" fmla="*/ 8938 w 10000"/>
                <a:gd name="connsiteY202" fmla="*/ 3838 h 10000"/>
                <a:gd name="connsiteX203" fmla="*/ 8880 w 10000"/>
                <a:gd name="connsiteY203" fmla="*/ 3939 h 10000"/>
                <a:gd name="connsiteX204" fmla="*/ 8890 w 10000"/>
                <a:gd name="connsiteY204" fmla="*/ 4006 h 10000"/>
                <a:gd name="connsiteX205" fmla="*/ 8867 w 10000"/>
                <a:gd name="connsiteY205" fmla="*/ 4074 h 10000"/>
                <a:gd name="connsiteX206" fmla="*/ 8913 w 10000"/>
                <a:gd name="connsiteY206" fmla="*/ 4132 h 10000"/>
                <a:gd name="connsiteX207" fmla="*/ 8843 w 10000"/>
                <a:gd name="connsiteY207" fmla="*/ 4224 h 10000"/>
                <a:gd name="connsiteX208" fmla="*/ 8726 w 10000"/>
                <a:gd name="connsiteY208" fmla="*/ 4082 h 10000"/>
                <a:gd name="connsiteX209" fmla="*/ 8726 w 10000"/>
                <a:gd name="connsiteY209" fmla="*/ 3972 h 10000"/>
                <a:gd name="connsiteX210" fmla="*/ 8691 w 10000"/>
                <a:gd name="connsiteY210" fmla="*/ 3955 h 10000"/>
                <a:gd name="connsiteX211" fmla="*/ 8547 w 10000"/>
                <a:gd name="connsiteY211" fmla="*/ 4030 h 10000"/>
                <a:gd name="connsiteX212" fmla="*/ 8323 w 10000"/>
                <a:gd name="connsiteY212" fmla="*/ 4207 h 10000"/>
                <a:gd name="connsiteX213" fmla="*/ 8193 w 10000"/>
                <a:gd name="connsiteY213" fmla="*/ 4334 h 10000"/>
                <a:gd name="connsiteX214" fmla="*/ 7992 w 10000"/>
                <a:gd name="connsiteY214" fmla="*/ 4401 h 10000"/>
                <a:gd name="connsiteX215" fmla="*/ 7920 w 10000"/>
                <a:gd name="connsiteY215" fmla="*/ 4501 h 10000"/>
                <a:gd name="connsiteX216" fmla="*/ 7863 w 10000"/>
                <a:gd name="connsiteY216" fmla="*/ 4535 h 10000"/>
                <a:gd name="connsiteX217" fmla="*/ 7638 w 10000"/>
                <a:gd name="connsiteY217" fmla="*/ 4627 h 10000"/>
                <a:gd name="connsiteX218" fmla="*/ 7449 w 10000"/>
                <a:gd name="connsiteY218" fmla="*/ 4737 h 10000"/>
                <a:gd name="connsiteX219" fmla="*/ 7404 w 10000"/>
                <a:gd name="connsiteY219" fmla="*/ 4823 h 10000"/>
                <a:gd name="connsiteX220" fmla="*/ 7330 w 10000"/>
                <a:gd name="connsiteY220" fmla="*/ 4863 h 10000"/>
                <a:gd name="connsiteX221" fmla="*/ 7426 w 10000"/>
                <a:gd name="connsiteY221" fmla="*/ 4972 h 10000"/>
                <a:gd name="connsiteX222" fmla="*/ 7520 w 10000"/>
                <a:gd name="connsiteY222" fmla="*/ 5056 h 10000"/>
                <a:gd name="connsiteX223" fmla="*/ 7650 w 10000"/>
                <a:gd name="connsiteY223" fmla="*/ 5091 h 10000"/>
                <a:gd name="connsiteX224" fmla="*/ 7603 w 10000"/>
                <a:gd name="connsiteY224" fmla="*/ 5150 h 10000"/>
                <a:gd name="connsiteX225" fmla="*/ 7696 w 10000"/>
                <a:gd name="connsiteY225" fmla="*/ 5167 h 10000"/>
                <a:gd name="connsiteX226" fmla="*/ 7696 w 10000"/>
                <a:gd name="connsiteY226" fmla="*/ 5267 h 10000"/>
                <a:gd name="connsiteX227" fmla="*/ 7768 w 10000"/>
                <a:gd name="connsiteY227" fmla="*/ 5343 h 10000"/>
                <a:gd name="connsiteX228" fmla="*/ 7884 w 10000"/>
                <a:gd name="connsiteY228" fmla="*/ 5327 h 10000"/>
                <a:gd name="connsiteX229" fmla="*/ 7934 w 10000"/>
                <a:gd name="connsiteY229" fmla="*/ 5243 h 10000"/>
                <a:gd name="connsiteX230" fmla="*/ 8027 w 10000"/>
                <a:gd name="connsiteY230" fmla="*/ 5234 h 10000"/>
                <a:gd name="connsiteX231" fmla="*/ 8038 w 10000"/>
                <a:gd name="connsiteY231" fmla="*/ 5167 h 10000"/>
                <a:gd name="connsiteX232" fmla="*/ 8159 w 10000"/>
                <a:gd name="connsiteY232" fmla="*/ 5167 h 10000"/>
                <a:gd name="connsiteX233" fmla="*/ 8110 w 10000"/>
                <a:gd name="connsiteY233" fmla="*/ 5251 h 10000"/>
                <a:gd name="connsiteX234" fmla="*/ 8226 w 10000"/>
                <a:gd name="connsiteY234" fmla="*/ 5292 h 10000"/>
                <a:gd name="connsiteX235" fmla="*/ 8205 w 10000"/>
                <a:gd name="connsiteY235" fmla="*/ 5368 h 10000"/>
                <a:gd name="connsiteX236" fmla="*/ 8027 w 10000"/>
                <a:gd name="connsiteY236" fmla="*/ 5377 h 10000"/>
                <a:gd name="connsiteX237" fmla="*/ 7899 w 10000"/>
                <a:gd name="connsiteY237" fmla="*/ 5427 h 10000"/>
                <a:gd name="connsiteX238" fmla="*/ 7782 w 10000"/>
                <a:gd name="connsiteY238" fmla="*/ 5454 h 10000"/>
                <a:gd name="connsiteX239" fmla="*/ 7782 w 10000"/>
                <a:gd name="connsiteY239" fmla="*/ 5571 h 10000"/>
                <a:gd name="connsiteX240" fmla="*/ 7899 w 10000"/>
                <a:gd name="connsiteY240" fmla="*/ 5698 h 10000"/>
                <a:gd name="connsiteX241" fmla="*/ 7803 w 10000"/>
                <a:gd name="connsiteY241" fmla="*/ 5815 h 10000"/>
                <a:gd name="connsiteX242" fmla="*/ 7613 w 10000"/>
                <a:gd name="connsiteY242" fmla="*/ 5830 h 10000"/>
                <a:gd name="connsiteX243" fmla="*/ 7638 w 10000"/>
                <a:gd name="connsiteY243" fmla="*/ 5965 h 10000"/>
                <a:gd name="connsiteX244" fmla="*/ 7627 w 10000"/>
                <a:gd name="connsiteY244" fmla="*/ 6051 h 10000"/>
                <a:gd name="connsiteX245" fmla="*/ 7567 w 10000"/>
                <a:gd name="connsiteY245" fmla="*/ 6092 h 10000"/>
                <a:gd name="connsiteX246" fmla="*/ 7449 w 10000"/>
                <a:gd name="connsiteY246" fmla="*/ 6058 h 10000"/>
                <a:gd name="connsiteX247" fmla="*/ 7345 w 10000"/>
                <a:gd name="connsiteY247" fmla="*/ 5949 h 10000"/>
                <a:gd name="connsiteX248" fmla="*/ 7226 w 10000"/>
                <a:gd name="connsiteY248" fmla="*/ 6034 h 10000"/>
                <a:gd name="connsiteX249" fmla="*/ 7108 w 10000"/>
                <a:gd name="connsiteY249" fmla="*/ 5975 h 10000"/>
                <a:gd name="connsiteX250" fmla="*/ 7095 w 10000"/>
                <a:gd name="connsiteY250" fmla="*/ 5942 h 10000"/>
                <a:gd name="connsiteX251" fmla="*/ 6928 w 10000"/>
                <a:gd name="connsiteY251" fmla="*/ 5865 h 10000"/>
                <a:gd name="connsiteX252" fmla="*/ 6882 w 10000"/>
                <a:gd name="connsiteY252" fmla="*/ 5882 h 10000"/>
                <a:gd name="connsiteX253" fmla="*/ 6905 w 10000"/>
                <a:gd name="connsiteY253" fmla="*/ 5975 h 10000"/>
                <a:gd name="connsiteX254" fmla="*/ 6812 w 10000"/>
                <a:gd name="connsiteY254" fmla="*/ 6092 h 10000"/>
                <a:gd name="connsiteX255" fmla="*/ 6882 w 10000"/>
                <a:gd name="connsiteY255" fmla="*/ 6118 h 10000"/>
                <a:gd name="connsiteX256" fmla="*/ 7014 w 10000"/>
                <a:gd name="connsiteY256" fmla="*/ 6100 h 10000"/>
                <a:gd name="connsiteX257" fmla="*/ 7037 w 10000"/>
                <a:gd name="connsiteY257" fmla="*/ 6142 h 10000"/>
                <a:gd name="connsiteX258" fmla="*/ 7014 w 10000"/>
                <a:gd name="connsiteY258" fmla="*/ 6194 h 10000"/>
                <a:gd name="connsiteX259" fmla="*/ 7060 w 10000"/>
                <a:gd name="connsiteY259" fmla="*/ 6260 h 10000"/>
                <a:gd name="connsiteX260" fmla="*/ 7166 w 10000"/>
                <a:gd name="connsiteY260" fmla="*/ 6304 h 10000"/>
                <a:gd name="connsiteX261" fmla="*/ 7143 w 10000"/>
                <a:gd name="connsiteY261" fmla="*/ 6405 h 10000"/>
                <a:gd name="connsiteX262" fmla="*/ 7213 w 10000"/>
                <a:gd name="connsiteY262" fmla="*/ 6455 h 10000"/>
                <a:gd name="connsiteX263" fmla="*/ 7129 w 10000"/>
                <a:gd name="connsiteY263" fmla="*/ 6505 h 10000"/>
                <a:gd name="connsiteX264" fmla="*/ 7108 w 10000"/>
                <a:gd name="connsiteY264" fmla="*/ 6689 h 10000"/>
                <a:gd name="connsiteX265" fmla="*/ 7060 w 10000"/>
                <a:gd name="connsiteY265" fmla="*/ 6697 h 10000"/>
                <a:gd name="connsiteX266" fmla="*/ 7118 w 10000"/>
                <a:gd name="connsiteY266" fmla="*/ 6781 h 10000"/>
                <a:gd name="connsiteX267" fmla="*/ 7129 w 10000"/>
                <a:gd name="connsiteY267" fmla="*/ 6924 h 10000"/>
                <a:gd name="connsiteX268" fmla="*/ 7189 w 10000"/>
                <a:gd name="connsiteY268" fmla="*/ 6958 h 10000"/>
                <a:gd name="connsiteX269" fmla="*/ 7203 w 10000"/>
                <a:gd name="connsiteY269" fmla="*/ 7002 h 10000"/>
                <a:gd name="connsiteX270" fmla="*/ 7249 w 10000"/>
                <a:gd name="connsiteY270" fmla="*/ 7010 h 10000"/>
                <a:gd name="connsiteX271" fmla="*/ 7257 w 10000"/>
                <a:gd name="connsiteY271" fmla="*/ 7093 h 10000"/>
                <a:gd name="connsiteX272" fmla="*/ 7236 w 10000"/>
                <a:gd name="connsiteY272" fmla="*/ 7153 h 10000"/>
                <a:gd name="connsiteX273" fmla="*/ 7358 w 10000"/>
                <a:gd name="connsiteY273" fmla="*/ 7187 h 10000"/>
                <a:gd name="connsiteX274" fmla="*/ 7532 w 10000"/>
                <a:gd name="connsiteY274" fmla="*/ 7117 h 10000"/>
                <a:gd name="connsiteX275" fmla="*/ 7791 w 10000"/>
                <a:gd name="connsiteY275" fmla="*/ 6984 h 10000"/>
                <a:gd name="connsiteX276" fmla="*/ 7863 w 10000"/>
                <a:gd name="connsiteY276" fmla="*/ 6984 h 10000"/>
                <a:gd name="connsiteX277" fmla="*/ 7863 w 10000"/>
                <a:gd name="connsiteY277" fmla="*/ 7085 h 10000"/>
                <a:gd name="connsiteX278" fmla="*/ 7911 w 10000"/>
                <a:gd name="connsiteY278" fmla="*/ 7101 h 10000"/>
                <a:gd name="connsiteX279" fmla="*/ 7992 w 10000"/>
                <a:gd name="connsiteY279" fmla="*/ 7220 h 10000"/>
                <a:gd name="connsiteX280" fmla="*/ 8050 w 10000"/>
                <a:gd name="connsiteY280" fmla="*/ 7229 h 10000"/>
                <a:gd name="connsiteX281" fmla="*/ 8015 w 10000"/>
                <a:gd name="connsiteY281" fmla="*/ 7296 h 10000"/>
                <a:gd name="connsiteX282" fmla="*/ 8110 w 10000"/>
                <a:gd name="connsiteY282" fmla="*/ 7447 h 10000"/>
                <a:gd name="connsiteX283" fmla="*/ 8110 w 10000"/>
                <a:gd name="connsiteY283" fmla="*/ 7522 h 10000"/>
                <a:gd name="connsiteX284" fmla="*/ 8159 w 10000"/>
                <a:gd name="connsiteY284" fmla="*/ 7608 h 10000"/>
                <a:gd name="connsiteX285" fmla="*/ 8085 w 10000"/>
                <a:gd name="connsiteY285" fmla="*/ 7674 h 10000"/>
                <a:gd name="connsiteX286" fmla="*/ 8004 w 10000"/>
                <a:gd name="connsiteY286" fmla="*/ 7666 h 10000"/>
                <a:gd name="connsiteX287" fmla="*/ 8004 w 10000"/>
                <a:gd name="connsiteY287" fmla="*/ 7709 h 10000"/>
                <a:gd name="connsiteX288" fmla="*/ 8085 w 10000"/>
                <a:gd name="connsiteY288" fmla="*/ 7758 h 10000"/>
                <a:gd name="connsiteX289" fmla="*/ 8122 w 10000"/>
                <a:gd name="connsiteY289" fmla="*/ 7725 h 10000"/>
                <a:gd name="connsiteX290" fmla="*/ 8193 w 10000"/>
                <a:gd name="connsiteY290" fmla="*/ 7800 h 10000"/>
                <a:gd name="connsiteX291" fmla="*/ 8277 w 10000"/>
                <a:gd name="connsiteY291" fmla="*/ 7800 h 10000"/>
                <a:gd name="connsiteX292" fmla="*/ 8226 w 10000"/>
                <a:gd name="connsiteY292" fmla="*/ 8012 h 10000"/>
                <a:gd name="connsiteX293" fmla="*/ 8193 w 10000"/>
                <a:gd name="connsiteY293" fmla="*/ 8054 h 10000"/>
                <a:gd name="connsiteX294" fmla="*/ 8085 w 10000"/>
                <a:gd name="connsiteY294" fmla="*/ 8037 h 10000"/>
                <a:gd name="connsiteX295" fmla="*/ 7957 w 10000"/>
                <a:gd name="connsiteY295" fmla="*/ 8062 h 10000"/>
                <a:gd name="connsiteX296" fmla="*/ 7911 w 10000"/>
                <a:gd name="connsiteY296" fmla="*/ 8112 h 10000"/>
                <a:gd name="connsiteX297" fmla="*/ 7899 w 10000"/>
                <a:gd name="connsiteY297" fmla="*/ 8163 h 10000"/>
                <a:gd name="connsiteX298" fmla="*/ 7818 w 10000"/>
                <a:gd name="connsiteY298" fmla="*/ 8220 h 10000"/>
                <a:gd name="connsiteX299" fmla="*/ 7687 w 10000"/>
                <a:gd name="connsiteY299" fmla="*/ 8230 h 10000"/>
                <a:gd name="connsiteX300" fmla="*/ 7661 w 10000"/>
                <a:gd name="connsiteY300" fmla="*/ 8255 h 10000"/>
                <a:gd name="connsiteX301" fmla="*/ 7578 w 10000"/>
                <a:gd name="connsiteY301" fmla="*/ 8212 h 10000"/>
                <a:gd name="connsiteX302" fmla="*/ 7499 w 10000"/>
                <a:gd name="connsiteY302" fmla="*/ 8220 h 10000"/>
                <a:gd name="connsiteX303" fmla="*/ 7449 w 10000"/>
                <a:gd name="connsiteY303" fmla="*/ 8188 h 10000"/>
                <a:gd name="connsiteX304" fmla="*/ 7345 w 10000"/>
                <a:gd name="connsiteY304" fmla="*/ 8171 h 10000"/>
                <a:gd name="connsiteX305" fmla="*/ 7368 w 10000"/>
                <a:gd name="connsiteY305" fmla="*/ 8230 h 10000"/>
                <a:gd name="connsiteX306" fmla="*/ 7319 w 10000"/>
                <a:gd name="connsiteY306" fmla="*/ 8289 h 10000"/>
                <a:gd name="connsiteX307" fmla="*/ 7143 w 10000"/>
                <a:gd name="connsiteY307" fmla="*/ 8281 h 10000"/>
                <a:gd name="connsiteX308" fmla="*/ 7085 w 10000"/>
                <a:gd name="connsiteY308" fmla="*/ 8255 h 10000"/>
                <a:gd name="connsiteX309" fmla="*/ 6990 w 10000"/>
                <a:gd name="connsiteY309" fmla="*/ 8281 h 10000"/>
                <a:gd name="connsiteX310" fmla="*/ 6977 w 10000"/>
                <a:gd name="connsiteY310" fmla="*/ 8364 h 10000"/>
                <a:gd name="connsiteX311" fmla="*/ 6799 w 10000"/>
                <a:gd name="connsiteY311" fmla="*/ 8458 h 10000"/>
                <a:gd name="connsiteX312" fmla="*/ 6741 w 10000"/>
                <a:gd name="connsiteY312" fmla="*/ 8407 h 10000"/>
                <a:gd name="connsiteX313" fmla="*/ 6613 w 10000"/>
                <a:gd name="connsiteY313" fmla="*/ 8431 h 10000"/>
                <a:gd name="connsiteX314" fmla="*/ 6530 w 10000"/>
                <a:gd name="connsiteY314" fmla="*/ 8458 h 10000"/>
                <a:gd name="connsiteX315" fmla="*/ 6518 w 10000"/>
                <a:gd name="connsiteY315" fmla="*/ 8498 h 10000"/>
                <a:gd name="connsiteX316" fmla="*/ 6336 w 10000"/>
                <a:gd name="connsiteY316" fmla="*/ 8591 h 10000"/>
                <a:gd name="connsiteX317" fmla="*/ 6236 w 10000"/>
                <a:gd name="connsiteY317" fmla="*/ 8574 h 10000"/>
                <a:gd name="connsiteX318" fmla="*/ 6128 w 10000"/>
                <a:gd name="connsiteY318" fmla="*/ 8607 h 10000"/>
                <a:gd name="connsiteX319" fmla="*/ 6045 w 10000"/>
                <a:gd name="connsiteY319" fmla="*/ 8660 h 10000"/>
                <a:gd name="connsiteX320" fmla="*/ 5927 w 10000"/>
                <a:gd name="connsiteY320" fmla="*/ 8693 h 10000"/>
                <a:gd name="connsiteX321" fmla="*/ 5936 w 10000"/>
                <a:gd name="connsiteY321" fmla="*/ 8742 h 10000"/>
                <a:gd name="connsiteX322" fmla="*/ 5834 w 10000"/>
                <a:gd name="connsiteY322" fmla="*/ 8776 h 10000"/>
                <a:gd name="connsiteX323" fmla="*/ 5677 w 10000"/>
                <a:gd name="connsiteY323" fmla="*/ 8920 h 10000"/>
                <a:gd name="connsiteX324" fmla="*/ 5656 w 10000"/>
                <a:gd name="connsiteY324" fmla="*/ 8980 h 10000"/>
                <a:gd name="connsiteX325" fmla="*/ 5607 w 10000"/>
                <a:gd name="connsiteY325" fmla="*/ 8962 h 10000"/>
                <a:gd name="connsiteX326" fmla="*/ 5631 w 10000"/>
                <a:gd name="connsiteY326" fmla="*/ 8920 h 10000"/>
                <a:gd name="connsiteX327" fmla="*/ 5478 w 10000"/>
                <a:gd name="connsiteY327" fmla="*/ 8702 h 10000"/>
                <a:gd name="connsiteX328" fmla="*/ 5478 w 10000"/>
                <a:gd name="connsiteY328" fmla="*/ 8616 h 10000"/>
                <a:gd name="connsiteX329" fmla="*/ 5410 w 10000"/>
                <a:gd name="connsiteY329" fmla="*/ 8616 h 10000"/>
                <a:gd name="connsiteX330" fmla="*/ 5191 w 10000"/>
                <a:gd name="connsiteY330" fmla="*/ 8533 h 10000"/>
                <a:gd name="connsiteX331" fmla="*/ 5066 w 10000"/>
                <a:gd name="connsiteY331" fmla="*/ 8574 h 10000"/>
                <a:gd name="connsiteX332" fmla="*/ 5029 w 10000"/>
                <a:gd name="connsiteY332" fmla="*/ 8625 h 10000"/>
                <a:gd name="connsiteX333" fmla="*/ 5122 w 10000"/>
                <a:gd name="connsiteY333" fmla="*/ 8684 h 10000"/>
                <a:gd name="connsiteX334" fmla="*/ 5145 w 10000"/>
                <a:gd name="connsiteY334" fmla="*/ 8734 h 10000"/>
                <a:gd name="connsiteX335" fmla="*/ 5087 w 10000"/>
                <a:gd name="connsiteY335" fmla="*/ 8785 h 10000"/>
                <a:gd name="connsiteX336" fmla="*/ 5100 w 10000"/>
                <a:gd name="connsiteY336" fmla="*/ 8826 h 10000"/>
                <a:gd name="connsiteX337" fmla="*/ 5077 w 10000"/>
                <a:gd name="connsiteY337" fmla="*/ 8912 h 10000"/>
                <a:gd name="connsiteX338" fmla="*/ 5087 w 10000"/>
                <a:gd name="connsiteY338" fmla="*/ 8996 h 10000"/>
                <a:gd name="connsiteX339" fmla="*/ 5159 w 10000"/>
                <a:gd name="connsiteY339" fmla="*/ 9130 h 10000"/>
                <a:gd name="connsiteX340" fmla="*/ 5087 w 10000"/>
                <a:gd name="connsiteY340" fmla="*/ 9179 h 10000"/>
                <a:gd name="connsiteX341" fmla="*/ 5100 w 10000"/>
                <a:gd name="connsiteY341" fmla="*/ 9224 h 10000"/>
                <a:gd name="connsiteX342" fmla="*/ 5040 w 10000"/>
                <a:gd name="connsiteY342" fmla="*/ 9240 h 10000"/>
                <a:gd name="connsiteX343" fmla="*/ 5006 w 10000"/>
                <a:gd name="connsiteY343" fmla="*/ 9265 h 10000"/>
                <a:gd name="connsiteX344" fmla="*/ 4779 w 10000"/>
                <a:gd name="connsiteY344" fmla="*/ 9248 h 10000"/>
                <a:gd name="connsiteX345" fmla="*/ 4745 w 10000"/>
                <a:gd name="connsiteY345" fmla="*/ 9197 h 10000"/>
                <a:gd name="connsiteX346" fmla="*/ 4673 w 10000"/>
                <a:gd name="connsiteY346" fmla="*/ 9232 h 10000"/>
                <a:gd name="connsiteX347" fmla="*/ 4522 w 10000"/>
                <a:gd name="connsiteY347" fmla="*/ 9214 h 10000"/>
                <a:gd name="connsiteX348" fmla="*/ 4416 w 10000"/>
                <a:gd name="connsiteY348" fmla="*/ 9240 h 10000"/>
                <a:gd name="connsiteX349" fmla="*/ 4354 w 10000"/>
                <a:gd name="connsiteY349" fmla="*/ 9062 h 10000"/>
                <a:gd name="connsiteX350" fmla="*/ 4295 w 10000"/>
                <a:gd name="connsiteY350" fmla="*/ 9055 h 10000"/>
                <a:gd name="connsiteX351" fmla="*/ 4224 w 10000"/>
                <a:gd name="connsiteY351" fmla="*/ 8945 h 10000"/>
                <a:gd name="connsiteX352" fmla="*/ 4263 w 10000"/>
                <a:gd name="connsiteY352" fmla="*/ 8895 h 10000"/>
                <a:gd name="connsiteX353" fmla="*/ 4344 w 10000"/>
                <a:gd name="connsiteY353" fmla="*/ 8920 h 10000"/>
                <a:gd name="connsiteX354" fmla="*/ 4381 w 10000"/>
                <a:gd name="connsiteY354" fmla="*/ 8860 h 10000"/>
                <a:gd name="connsiteX355" fmla="*/ 4323 w 10000"/>
                <a:gd name="connsiteY355" fmla="*/ 8818 h 10000"/>
                <a:gd name="connsiteX356" fmla="*/ 4354 w 10000"/>
                <a:gd name="connsiteY356" fmla="*/ 8776 h 10000"/>
                <a:gd name="connsiteX357" fmla="*/ 4203 w 10000"/>
                <a:gd name="connsiteY357" fmla="*/ 8693 h 10000"/>
                <a:gd name="connsiteX358" fmla="*/ 4213 w 10000"/>
                <a:gd name="connsiteY358" fmla="*/ 8650 h 10000"/>
                <a:gd name="connsiteX359" fmla="*/ 4120 w 10000"/>
                <a:gd name="connsiteY359" fmla="*/ 8607 h 10000"/>
                <a:gd name="connsiteX360" fmla="*/ 4178 w 10000"/>
                <a:gd name="connsiteY360" fmla="*/ 8559 h 10000"/>
                <a:gd name="connsiteX361" fmla="*/ 4154 w 10000"/>
                <a:gd name="connsiteY361" fmla="*/ 8498 h 10000"/>
                <a:gd name="connsiteX362" fmla="*/ 4048 w 10000"/>
                <a:gd name="connsiteY362" fmla="*/ 8407 h 10000"/>
                <a:gd name="connsiteX363" fmla="*/ 3979 w 10000"/>
                <a:gd name="connsiteY363" fmla="*/ 8329 h 10000"/>
                <a:gd name="connsiteX364" fmla="*/ 3837 w 10000"/>
                <a:gd name="connsiteY364" fmla="*/ 8364 h 10000"/>
                <a:gd name="connsiteX365" fmla="*/ 3756 w 10000"/>
                <a:gd name="connsiteY365" fmla="*/ 8356 h 10000"/>
                <a:gd name="connsiteX366" fmla="*/ 3708 w 10000"/>
                <a:gd name="connsiteY366" fmla="*/ 8431 h 10000"/>
                <a:gd name="connsiteX367" fmla="*/ 3544 w 10000"/>
                <a:gd name="connsiteY367" fmla="*/ 8440 h 10000"/>
                <a:gd name="connsiteX368" fmla="*/ 3482 w 10000"/>
                <a:gd name="connsiteY368" fmla="*/ 8431 h 10000"/>
                <a:gd name="connsiteX369" fmla="*/ 3561 w 10000"/>
                <a:gd name="connsiteY369" fmla="*/ 7986 h 10000"/>
                <a:gd name="connsiteX370" fmla="*/ 3573 w 10000"/>
                <a:gd name="connsiteY370"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892 w 10000"/>
                <a:gd name="connsiteY39" fmla="*/ 6051 h 10000"/>
                <a:gd name="connsiteX40" fmla="*/ 2989 w 10000"/>
                <a:gd name="connsiteY40" fmla="*/ 5782 h 10000"/>
                <a:gd name="connsiteX41" fmla="*/ 3102 w 10000"/>
                <a:gd name="connsiteY41" fmla="*/ 5664 h 10000"/>
                <a:gd name="connsiteX42" fmla="*/ 3991 w 10000"/>
                <a:gd name="connsiteY42" fmla="*/ 5975 h 10000"/>
                <a:gd name="connsiteX43" fmla="*/ 2780 w 10000"/>
                <a:gd name="connsiteY43" fmla="*/ 5565 h 10000"/>
                <a:gd name="connsiteX44" fmla="*/ 3548 w 10000"/>
                <a:gd name="connsiteY44" fmla="*/ 5039 h 10000"/>
                <a:gd name="connsiteX45" fmla="*/ 4555 w 10000"/>
                <a:gd name="connsiteY45" fmla="*/ 5360 h 10000"/>
                <a:gd name="connsiteX46" fmla="*/ 4438 w 10000"/>
                <a:gd name="connsiteY46" fmla="*/ 5883 h 10000"/>
                <a:gd name="connsiteX47" fmla="*/ 3897 w 10000"/>
                <a:gd name="connsiteY47" fmla="*/ 5893 h 10000"/>
                <a:gd name="connsiteX48" fmla="*/ 2294 w 10000"/>
                <a:gd name="connsiteY48" fmla="*/ 7765 h 10000"/>
                <a:gd name="connsiteX49" fmla="*/ 3573 w 10000"/>
                <a:gd name="connsiteY49" fmla="*/ 7978 h 10000"/>
                <a:gd name="connsiteX50" fmla="*/ 5536 w 10000"/>
                <a:gd name="connsiteY50" fmla="*/ 5351 h 10000"/>
                <a:gd name="connsiteX51" fmla="*/ 5536 w 10000"/>
                <a:gd name="connsiteY51" fmla="*/ 5209 h 10000"/>
                <a:gd name="connsiteX52" fmla="*/ 5492 w 10000"/>
                <a:gd name="connsiteY52" fmla="*/ 5192 h 10000"/>
                <a:gd name="connsiteX53" fmla="*/ 5455 w 10000"/>
                <a:gd name="connsiteY53" fmla="*/ 5091 h 10000"/>
                <a:gd name="connsiteX54" fmla="*/ 5385 w 10000"/>
                <a:gd name="connsiteY54" fmla="*/ 4990 h 10000"/>
                <a:gd name="connsiteX55" fmla="*/ 5276 w 10000"/>
                <a:gd name="connsiteY55" fmla="*/ 4948 h 10000"/>
                <a:gd name="connsiteX56" fmla="*/ 5263 w 10000"/>
                <a:gd name="connsiteY56" fmla="*/ 4899 h 10000"/>
                <a:gd name="connsiteX57" fmla="*/ 5112 w 10000"/>
                <a:gd name="connsiteY57" fmla="*/ 4806 h 10000"/>
                <a:gd name="connsiteX58" fmla="*/ 5122 w 10000"/>
                <a:gd name="connsiteY58" fmla="*/ 4770 h 10000"/>
                <a:gd name="connsiteX59" fmla="*/ 4971 w 10000"/>
                <a:gd name="connsiteY59" fmla="*/ 4722 h 10000"/>
                <a:gd name="connsiteX60" fmla="*/ 4957 w 10000"/>
                <a:gd name="connsiteY60" fmla="*/ 4627 h 10000"/>
                <a:gd name="connsiteX61" fmla="*/ 4700 w 10000"/>
                <a:gd name="connsiteY61" fmla="*/ 4544 h 10000"/>
                <a:gd name="connsiteX62" fmla="*/ 4555 w 10000"/>
                <a:gd name="connsiteY62" fmla="*/ 4368 h 10000"/>
                <a:gd name="connsiteX63" fmla="*/ 4344 w 10000"/>
                <a:gd name="connsiteY63" fmla="*/ 4360 h 10000"/>
                <a:gd name="connsiteX64" fmla="*/ 4272 w 10000"/>
                <a:gd name="connsiteY64" fmla="*/ 4325 h 10000"/>
                <a:gd name="connsiteX65" fmla="*/ 4169 w 10000"/>
                <a:gd name="connsiteY65" fmla="*/ 4350 h 10000"/>
                <a:gd name="connsiteX66" fmla="*/ 4002 w 10000"/>
                <a:gd name="connsiteY66" fmla="*/ 4350 h 10000"/>
                <a:gd name="connsiteX67" fmla="*/ 3764 w 10000"/>
                <a:gd name="connsiteY67" fmla="*/ 4552 h 10000"/>
                <a:gd name="connsiteX68" fmla="*/ 3685 w 10000"/>
                <a:gd name="connsiteY68" fmla="*/ 4646 h 10000"/>
                <a:gd name="connsiteX69" fmla="*/ 3472 w 10000"/>
                <a:gd name="connsiteY69" fmla="*/ 4501 h 10000"/>
                <a:gd name="connsiteX70" fmla="*/ 3319 w 10000"/>
                <a:gd name="connsiteY70" fmla="*/ 4442 h 10000"/>
                <a:gd name="connsiteX71" fmla="*/ 3164 w 10000"/>
                <a:gd name="connsiteY71" fmla="*/ 4450 h 10000"/>
                <a:gd name="connsiteX72" fmla="*/ 3010 w 10000"/>
                <a:gd name="connsiteY72" fmla="*/ 4492 h 10000"/>
                <a:gd name="connsiteX73" fmla="*/ 2882 w 10000"/>
                <a:gd name="connsiteY73" fmla="*/ 4460 h 10000"/>
                <a:gd name="connsiteX74" fmla="*/ 2762 w 10000"/>
                <a:gd name="connsiteY74" fmla="*/ 4509 h 10000"/>
                <a:gd name="connsiteX75" fmla="*/ 2646 w 10000"/>
                <a:gd name="connsiteY75" fmla="*/ 4610 h 10000"/>
                <a:gd name="connsiteX76" fmla="*/ 2373 w 10000"/>
                <a:gd name="connsiteY76" fmla="*/ 4426 h 10000"/>
                <a:gd name="connsiteX77" fmla="*/ 2338 w 10000"/>
                <a:gd name="connsiteY77" fmla="*/ 4239 h 10000"/>
                <a:gd name="connsiteX78" fmla="*/ 2551 w 10000"/>
                <a:gd name="connsiteY78" fmla="*/ 4165 h 10000"/>
                <a:gd name="connsiteX79" fmla="*/ 2538 w 10000"/>
                <a:gd name="connsiteY79" fmla="*/ 3963 h 10000"/>
                <a:gd name="connsiteX80" fmla="*/ 2739 w 10000"/>
                <a:gd name="connsiteY80" fmla="*/ 3728 h 10000"/>
                <a:gd name="connsiteX81" fmla="*/ 2718 w 10000"/>
                <a:gd name="connsiteY81" fmla="*/ 3685 h 10000"/>
                <a:gd name="connsiteX82" fmla="*/ 3199 w 10000"/>
                <a:gd name="connsiteY82" fmla="*/ 2912 h 10000"/>
                <a:gd name="connsiteX83" fmla="*/ 3460 w 10000"/>
                <a:gd name="connsiteY83" fmla="*/ 3030 h 10000"/>
                <a:gd name="connsiteX84" fmla="*/ 3613 w 10000"/>
                <a:gd name="connsiteY84" fmla="*/ 3080 h 10000"/>
                <a:gd name="connsiteX85" fmla="*/ 3764 w 10000"/>
                <a:gd name="connsiteY85" fmla="*/ 3080 h 10000"/>
                <a:gd name="connsiteX86" fmla="*/ 4002 w 10000"/>
                <a:gd name="connsiteY86" fmla="*/ 3174 h 10000"/>
                <a:gd name="connsiteX87" fmla="*/ 4037 w 10000"/>
                <a:gd name="connsiteY87" fmla="*/ 3113 h 10000"/>
                <a:gd name="connsiteX88" fmla="*/ 4192 w 10000"/>
                <a:gd name="connsiteY88" fmla="*/ 3097 h 10000"/>
                <a:gd name="connsiteX89" fmla="*/ 4323 w 10000"/>
                <a:gd name="connsiteY89" fmla="*/ 2997 h 10000"/>
                <a:gd name="connsiteX90" fmla="*/ 4485 w 10000"/>
                <a:gd name="connsiteY90" fmla="*/ 2920 h 10000"/>
                <a:gd name="connsiteX91" fmla="*/ 4555 w 10000"/>
                <a:gd name="connsiteY91" fmla="*/ 2843 h 10000"/>
                <a:gd name="connsiteX92" fmla="*/ 4804 w 10000"/>
                <a:gd name="connsiteY92" fmla="*/ 2793 h 10000"/>
                <a:gd name="connsiteX93" fmla="*/ 4936 w 10000"/>
                <a:gd name="connsiteY93" fmla="*/ 2800 h 10000"/>
                <a:gd name="connsiteX94" fmla="*/ 5040 w 10000"/>
                <a:gd name="connsiteY94" fmla="*/ 2726 h 10000"/>
                <a:gd name="connsiteX95" fmla="*/ 5122 w 10000"/>
                <a:gd name="connsiteY95" fmla="*/ 2624 h 10000"/>
                <a:gd name="connsiteX96" fmla="*/ 5087 w 10000"/>
                <a:gd name="connsiteY96" fmla="*/ 2608 h 10000"/>
                <a:gd name="connsiteX97" fmla="*/ 5122 w 10000"/>
                <a:gd name="connsiteY97" fmla="*/ 2499 h 10000"/>
                <a:gd name="connsiteX98" fmla="*/ 4982 w 10000"/>
                <a:gd name="connsiteY98" fmla="*/ 2499 h 10000"/>
                <a:gd name="connsiteX99" fmla="*/ 5050 w 10000"/>
                <a:gd name="connsiteY99" fmla="*/ 2407 h 10000"/>
                <a:gd name="connsiteX100" fmla="*/ 5066 w 10000"/>
                <a:gd name="connsiteY100" fmla="*/ 2297 h 10000"/>
                <a:gd name="connsiteX101" fmla="*/ 5122 w 10000"/>
                <a:gd name="connsiteY101" fmla="*/ 2271 h 10000"/>
                <a:gd name="connsiteX102" fmla="*/ 5228 w 10000"/>
                <a:gd name="connsiteY102" fmla="*/ 2163 h 10000"/>
                <a:gd name="connsiteX103" fmla="*/ 5216 w 10000"/>
                <a:gd name="connsiteY103" fmla="*/ 2078 h 10000"/>
                <a:gd name="connsiteX104" fmla="*/ 5304 w 10000"/>
                <a:gd name="connsiteY104" fmla="*/ 1984 h 10000"/>
                <a:gd name="connsiteX105" fmla="*/ 5397 w 10000"/>
                <a:gd name="connsiteY105" fmla="*/ 1927 h 10000"/>
                <a:gd name="connsiteX106" fmla="*/ 5432 w 10000"/>
                <a:gd name="connsiteY106" fmla="*/ 1827 h 10000"/>
                <a:gd name="connsiteX107" fmla="*/ 5420 w 10000"/>
                <a:gd name="connsiteY107" fmla="*/ 1793 h 10000"/>
                <a:gd name="connsiteX108" fmla="*/ 5503 w 10000"/>
                <a:gd name="connsiteY108" fmla="*/ 1725 h 10000"/>
                <a:gd name="connsiteX109" fmla="*/ 5621 w 10000"/>
                <a:gd name="connsiteY109" fmla="*/ 1523 h 10000"/>
                <a:gd name="connsiteX110" fmla="*/ 5656 w 10000"/>
                <a:gd name="connsiteY110" fmla="*/ 1405 h 10000"/>
                <a:gd name="connsiteX111" fmla="*/ 5716 w 10000"/>
                <a:gd name="connsiteY111" fmla="*/ 1413 h 10000"/>
                <a:gd name="connsiteX112" fmla="*/ 5878 w 10000"/>
                <a:gd name="connsiteY112" fmla="*/ 1280 h 10000"/>
                <a:gd name="connsiteX113" fmla="*/ 6067 w 10000"/>
                <a:gd name="connsiteY113" fmla="*/ 1202 h 10000"/>
                <a:gd name="connsiteX114" fmla="*/ 6089 w 10000"/>
                <a:gd name="connsiteY114" fmla="*/ 1111 h 10000"/>
                <a:gd name="connsiteX115" fmla="*/ 6163 w 10000"/>
                <a:gd name="connsiteY115" fmla="*/ 1011 h 10000"/>
                <a:gd name="connsiteX116" fmla="*/ 6139 w 10000"/>
                <a:gd name="connsiteY116" fmla="*/ 933 h 10000"/>
                <a:gd name="connsiteX117" fmla="*/ 6045 w 10000"/>
                <a:gd name="connsiteY117" fmla="*/ 867 h 10000"/>
                <a:gd name="connsiteX118" fmla="*/ 6089 w 10000"/>
                <a:gd name="connsiteY118" fmla="*/ 782 h 10000"/>
                <a:gd name="connsiteX119" fmla="*/ 6089 w 10000"/>
                <a:gd name="connsiteY119" fmla="*/ 680 h 10000"/>
                <a:gd name="connsiteX120" fmla="*/ 5915 w 10000"/>
                <a:gd name="connsiteY120" fmla="*/ 598 h 10000"/>
                <a:gd name="connsiteX121" fmla="*/ 5739 w 10000"/>
                <a:gd name="connsiteY121" fmla="*/ 646 h 10000"/>
                <a:gd name="connsiteX122" fmla="*/ 5656 w 10000"/>
                <a:gd name="connsiteY122" fmla="*/ 646 h 10000"/>
                <a:gd name="connsiteX123" fmla="*/ 5621 w 10000"/>
                <a:gd name="connsiteY123" fmla="*/ 589 h 10000"/>
                <a:gd name="connsiteX124" fmla="*/ 5621 w 10000"/>
                <a:gd name="connsiteY124" fmla="*/ 481 h 10000"/>
                <a:gd name="connsiteX125" fmla="*/ 5845 w 10000"/>
                <a:gd name="connsiteY125" fmla="*/ 368 h 10000"/>
                <a:gd name="connsiteX126" fmla="*/ 5915 w 10000"/>
                <a:gd name="connsiteY126" fmla="*/ 278 h 10000"/>
                <a:gd name="connsiteX127" fmla="*/ 6056 w 10000"/>
                <a:gd name="connsiteY127" fmla="*/ 202 h 10000"/>
                <a:gd name="connsiteX128" fmla="*/ 6186 w 10000"/>
                <a:gd name="connsiteY128" fmla="*/ 60 h 10000"/>
                <a:gd name="connsiteX129" fmla="*/ 6280 w 10000"/>
                <a:gd name="connsiteY129" fmla="*/ 33 h 10000"/>
                <a:gd name="connsiteX130" fmla="*/ 6410 w 10000"/>
                <a:gd name="connsiteY130" fmla="*/ 49 h 10000"/>
                <a:gd name="connsiteX131" fmla="*/ 6683 w 10000"/>
                <a:gd name="connsiteY131" fmla="*/ 0 h 10000"/>
                <a:gd name="connsiteX132" fmla="*/ 6812 w 10000"/>
                <a:gd name="connsiteY132" fmla="*/ 83 h 10000"/>
                <a:gd name="connsiteX133" fmla="*/ 6799 w 10000"/>
                <a:gd name="connsiteY133" fmla="*/ 144 h 10000"/>
                <a:gd name="connsiteX134" fmla="*/ 6861 w 10000"/>
                <a:gd name="connsiteY134" fmla="*/ 170 h 10000"/>
                <a:gd name="connsiteX135" fmla="*/ 6905 w 10000"/>
                <a:gd name="connsiteY135" fmla="*/ 227 h 10000"/>
                <a:gd name="connsiteX136" fmla="*/ 6835 w 10000"/>
                <a:gd name="connsiteY136" fmla="*/ 293 h 10000"/>
                <a:gd name="connsiteX137" fmla="*/ 6741 w 10000"/>
                <a:gd name="connsiteY137" fmla="*/ 447 h 10000"/>
                <a:gd name="connsiteX138" fmla="*/ 6590 w 10000"/>
                <a:gd name="connsiteY138" fmla="*/ 564 h 10000"/>
                <a:gd name="connsiteX139" fmla="*/ 6447 w 10000"/>
                <a:gd name="connsiteY139" fmla="*/ 631 h 10000"/>
                <a:gd name="connsiteX140" fmla="*/ 6555 w 10000"/>
                <a:gd name="connsiteY140" fmla="*/ 657 h 10000"/>
                <a:gd name="connsiteX141" fmla="*/ 6694 w 10000"/>
                <a:gd name="connsiteY141" fmla="*/ 759 h 10000"/>
                <a:gd name="connsiteX142" fmla="*/ 6789 w 10000"/>
                <a:gd name="connsiteY142" fmla="*/ 767 h 10000"/>
                <a:gd name="connsiteX143" fmla="*/ 6835 w 10000"/>
                <a:gd name="connsiteY143" fmla="*/ 875 h 10000"/>
                <a:gd name="connsiteX144" fmla="*/ 6928 w 10000"/>
                <a:gd name="connsiteY144" fmla="*/ 899 h 10000"/>
                <a:gd name="connsiteX145" fmla="*/ 7002 w 10000"/>
                <a:gd name="connsiteY145" fmla="*/ 890 h 10000"/>
                <a:gd name="connsiteX146" fmla="*/ 7143 w 10000"/>
                <a:gd name="connsiteY146" fmla="*/ 725 h 10000"/>
                <a:gd name="connsiteX147" fmla="*/ 7273 w 10000"/>
                <a:gd name="connsiteY147" fmla="*/ 742 h 10000"/>
                <a:gd name="connsiteX148" fmla="*/ 7294 w 10000"/>
                <a:gd name="connsiteY148" fmla="*/ 790 h 10000"/>
                <a:gd name="connsiteX149" fmla="*/ 7389 w 10000"/>
                <a:gd name="connsiteY149" fmla="*/ 850 h 10000"/>
                <a:gd name="connsiteX150" fmla="*/ 7389 w 10000"/>
                <a:gd name="connsiteY150" fmla="*/ 890 h 10000"/>
                <a:gd name="connsiteX151" fmla="*/ 7472 w 10000"/>
                <a:gd name="connsiteY151" fmla="*/ 917 h 10000"/>
                <a:gd name="connsiteX152" fmla="*/ 7590 w 10000"/>
                <a:gd name="connsiteY152" fmla="*/ 917 h 10000"/>
                <a:gd name="connsiteX153" fmla="*/ 7603 w 10000"/>
                <a:gd name="connsiteY153" fmla="*/ 993 h 10000"/>
                <a:gd name="connsiteX154" fmla="*/ 7499 w 10000"/>
                <a:gd name="connsiteY154" fmla="*/ 1028 h 10000"/>
                <a:gd name="connsiteX155" fmla="*/ 7590 w 10000"/>
                <a:gd name="connsiteY155" fmla="*/ 1356 h 10000"/>
                <a:gd name="connsiteX156" fmla="*/ 7687 w 10000"/>
                <a:gd name="connsiteY156" fmla="*/ 1505 h 10000"/>
                <a:gd name="connsiteX157" fmla="*/ 7661 w 10000"/>
                <a:gd name="connsiteY157" fmla="*/ 1575 h 10000"/>
                <a:gd name="connsiteX158" fmla="*/ 7744 w 10000"/>
                <a:gd name="connsiteY158" fmla="*/ 1649 h 10000"/>
                <a:gd name="connsiteX159" fmla="*/ 7758 w 10000"/>
                <a:gd name="connsiteY159" fmla="*/ 1700 h 10000"/>
                <a:gd name="connsiteX160" fmla="*/ 7980 w 10000"/>
                <a:gd name="connsiteY160" fmla="*/ 1757 h 10000"/>
                <a:gd name="connsiteX161" fmla="*/ 8254 w 10000"/>
                <a:gd name="connsiteY161" fmla="*/ 1708 h 10000"/>
                <a:gd name="connsiteX162" fmla="*/ 8286 w 10000"/>
                <a:gd name="connsiteY162" fmla="*/ 1641 h 10000"/>
                <a:gd name="connsiteX163" fmla="*/ 8381 w 10000"/>
                <a:gd name="connsiteY163" fmla="*/ 1665 h 10000"/>
                <a:gd name="connsiteX164" fmla="*/ 8441 w 10000"/>
                <a:gd name="connsiteY164" fmla="*/ 1725 h 10000"/>
                <a:gd name="connsiteX165" fmla="*/ 8586 w 10000"/>
                <a:gd name="connsiteY165" fmla="*/ 1683 h 10000"/>
                <a:gd name="connsiteX166" fmla="*/ 8667 w 10000"/>
                <a:gd name="connsiteY166" fmla="*/ 1683 h 10000"/>
                <a:gd name="connsiteX167" fmla="*/ 8785 w 10000"/>
                <a:gd name="connsiteY167" fmla="*/ 1749 h 10000"/>
                <a:gd name="connsiteX168" fmla="*/ 8853 w 10000"/>
                <a:gd name="connsiteY168" fmla="*/ 1657 h 10000"/>
                <a:gd name="connsiteX169" fmla="*/ 8996 w 10000"/>
                <a:gd name="connsiteY169" fmla="*/ 1700 h 10000"/>
                <a:gd name="connsiteX170" fmla="*/ 9070 w 10000"/>
                <a:gd name="connsiteY170" fmla="*/ 1649 h 10000"/>
                <a:gd name="connsiteX171" fmla="*/ 9126 w 10000"/>
                <a:gd name="connsiteY171" fmla="*/ 1657 h 10000"/>
                <a:gd name="connsiteX172" fmla="*/ 9184 w 10000"/>
                <a:gd name="connsiteY172" fmla="*/ 1609 h 10000"/>
                <a:gd name="connsiteX173" fmla="*/ 9174 w 10000"/>
                <a:gd name="connsiteY173" fmla="*/ 1557 h 10000"/>
                <a:gd name="connsiteX174" fmla="*/ 9257 w 10000"/>
                <a:gd name="connsiteY174" fmla="*/ 1531 h 10000"/>
                <a:gd name="connsiteX175" fmla="*/ 9315 w 10000"/>
                <a:gd name="connsiteY175" fmla="*/ 1447 h 10000"/>
                <a:gd name="connsiteX176" fmla="*/ 9484 w 10000"/>
                <a:gd name="connsiteY176" fmla="*/ 1456 h 10000"/>
                <a:gd name="connsiteX177" fmla="*/ 9729 w 10000"/>
                <a:gd name="connsiteY177" fmla="*/ 1700 h 10000"/>
                <a:gd name="connsiteX178" fmla="*/ 9775 w 10000"/>
                <a:gd name="connsiteY178" fmla="*/ 1784 h 10000"/>
                <a:gd name="connsiteX179" fmla="*/ 9942 w 10000"/>
                <a:gd name="connsiteY179" fmla="*/ 1894 h 10000"/>
                <a:gd name="connsiteX180" fmla="*/ 10000 w 10000"/>
                <a:gd name="connsiteY180" fmla="*/ 1994 h 10000"/>
                <a:gd name="connsiteX181" fmla="*/ 9870 w 10000"/>
                <a:gd name="connsiteY181" fmla="*/ 2130 h 10000"/>
                <a:gd name="connsiteX182" fmla="*/ 9775 w 10000"/>
                <a:gd name="connsiteY182" fmla="*/ 2180 h 10000"/>
                <a:gd name="connsiteX183" fmla="*/ 9824 w 10000"/>
                <a:gd name="connsiteY183" fmla="*/ 2323 h 10000"/>
                <a:gd name="connsiteX184" fmla="*/ 9679 w 10000"/>
                <a:gd name="connsiteY184" fmla="*/ 2433 h 10000"/>
                <a:gd name="connsiteX185" fmla="*/ 9598 w 10000"/>
                <a:gd name="connsiteY185" fmla="*/ 2458 h 10000"/>
                <a:gd name="connsiteX186" fmla="*/ 9598 w 10000"/>
                <a:gd name="connsiteY186" fmla="*/ 2533 h 10000"/>
                <a:gd name="connsiteX187" fmla="*/ 9493 w 10000"/>
                <a:gd name="connsiteY187" fmla="*/ 2677 h 10000"/>
                <a:gd name="connsiteX188" fmla="*/ 9422 w 10000"/>
                <a:gd name="connsiteY188" fmla="*/ 2685 h 10000"/>
                <a:gd name="connsiteX189" fmla="*/ 9435 w 10000"/>
                <a:gd name="connsiteY189" fmla="*/ 2785 h 10000"/>
                <a:gd name="connsiteX190" fmla="*/ 9371 w 10000"/>
                <a:gd name="connsiteY190" fmla="*/ 2860 h 10000"/>
                <a:gd name="connsiteX191" fmla="*/ 9389 w 10000"/>
                <a:gd name="connsiteY191" fmla="*/ 3198 h 10000"/>
                <a:gd name="connsiteX192" fmla="*/ 9422 w 10000"/>
                <a:gd name="connsiteY192" fmla="*/ 3223 h 10000"/>
                <a:gd name="connsiteX193" fmla="*/ 9410 w 10000"/>
                <a:gd name="connsiteY193" fmla="*/ 3333 h 10000"/>
                <a:gd name="connsiteX194" fmla="*/ 9389 w 10000"/>
                <a:gd name="connsiteY194" fmla="*/ 3433 h 10000"/>
                <a:gd name="connsiteX195" fmla="*/ 9304 w 10000"/>
                <a:gd name="connsiteY195" fmla="*/ 3483 h 10000"/>
                <a:gd name="connsiteX196" fmla="*/ 9151 w 10000"/>
                <a:gd name="connsiteY196" fmla="*/ 3442 h 10000"/>
                <a:gd name="connsiteX197" fmla="*/ 9081 w 10000"/>
                <a:gd name="connsiteY197" fmla="*/ 3501 h 10000"/>
                <a:gd name="connsiteX198" fmla="*/ 9091 w 10000"/>
                <a:gd name="connsiteY198" fmla="*/ 3551 h 10000"/>
                <a:gd name="connsiteX199" fmla="*/ 9042 w 10000"/>
                <a:gd name="connsiteY199" fmla="*/ 3651 h 10000"/>
                <a:gd name="connsiteX200" fmla="*/ 8961 w 10000"/>
                <a:gd name="connsiteY200" fmla="*/ 3720 h 10000"/>
                <a:gd name="connsiteX201" fmla="*/ 8938 w 10000"/>
                <a:gd name="connsiteY201" fmla="*/ 3838 h 10000"/>
                <a:gd name="connsiteX202" fmla="*/ 8880 w 10000"/>
                <a:gd name="connsiteY202" fmla="*/ 3939 h 10000"/>
                <a:gd name="connsiteX203" fmla="*/ 8890 w 10000"/>
                <a:gd name="connsiteY203" fmla="*/ 4006 h 10000"/>
                <a:gd name="connsiteX204" fmla="*/ 8867 w 10000"/>
                <a:gd name="connsiteY204" fmla="*/ 4074 h 10000"/>
                <a:gd name="connsiteX205" fmla="*/ 8913 w 10000"/>
                <a:gd name="connsiteY205" fmla="*/ 4132 h 10000"/>
                <a:gd name="connsiteX206" fmla="*/ 8843 w 10000"/>
                <a:gd name="connsiteY206" fmla="*/ 4224 h 10000"/>
                <a:gd name="connsiteX207" fmla="*/ 8726 w 10000"/>
                <a:gd name="connsiteY207" fmla="*/ 4082 h 10000"/>
                <a:gd name="connsiteX208" fmla="*/ 8726 w 10000"/>
                <a:gd name="connsiteY208" fmla="*/ 3972 h 10000"/>
                <a:gd name="connsiteX209" fmla="*/ 8691 w 10000"/>
                <a:gd name="connsiteY209" fmla="*/ 3955 h 10000"/>
                <a:gd name="connsiteX210" fmla="*/ 8547 w 10000"/>
                <a:gd name="connsiteY210" fmla="*/ 4030 h 10000"/>
                <a:gd name="connsiteX211" fmla="*/ 8323 w 10000"/>
                <a:gd name="connsiteY211" fmla="*/ 4207 h 10000"/>
                <a:gd name="connsiteX212" fmla="*/ 8193 w 10000"/>
                <a:gd name="connsiteY212" fmla="*/ 4334 h 10000"/>
                <a:gd name="connsiteX213" fmla="*/ 7992 w 10000"/>
                <a:gd name="connsiteY213" fmla="*/ 4401 h 10000"/>
                <a:gd name="connsiteX214" fmla="*/ 7920 w 10000"/>
                <a:gd name="connsiteY214" fmla="*/ 4501 h 10000"/>
                <a:gd name="connsiteX215" fmla="*/ 7863 w 10000"/>
                <a:gd name="connsiteY215" fmla="*/ 4535 h 10000"/>
                <a:gd name="connsiteX216" fmla="*/ 7638 w 10000"/>
                <a:gd name="connsiteY216" fmla="*/ 4627 h 10000"/>
                <a:gd name="connsiteX217" fmla="*/ 7449 w 10000"/>
                <a:gd name="connsiteY217" fmla="*/ 4737 h 10000"/>
                <a:gd name="connsiteX218" fmla="*/ 7404 w 10000"/>
                <a:gd name="connsiteY218" fmla="*/ 4823 h 10000"/>
                <a:gd name="connsiteX219" fmla="*/ 7330 w 10000"/>
                <a:gd name="connsiteY219" fmla="*/ 4863 h 10000"/>
                <a:gd name="connsiteX220" fmla="*/ 7426 w 10000"/>
                <a:gd name="connsiteY220" fmla="*/ 4972 h 10000"/>
                <a:gd name="connsiteX221" fmla="*/ 7520 w 10000"/>
                <a:gd name="connsiteY221" fmla="*/ 5056 h 10000"/>
                <a:gd name="connsiteX222" fmla="*/ 7650 w 10000"/>
                <a:gd name="connsiteY222" fmla="*/ 5091 h 10000"/>
                <a:gd name="connsiteX223" fmla="*/ 7603 w 10000"/>
                <a:gd name="connsiteY223" fmla="*/ 5150 h 10000"/>
                <a:gd name="connsiteX224" fmla="*/ 7696 w 10000"/>
                <a:gd name="connsiteY224" fmla="*/ 5167 h 10000"/>
                <a:gd name="connsiteX225" fmla="*/ 7696 w 10000"/>
                <a:gd name="connsiteY225" fmla="*/ 5267 h 10000"/>
                <a:gd name="connsiteX226" fmla="*/ 7768 w 10000"/>
                <a:gd name="connsiteY226" fmla="*/ 5343 h 10000"/>
                <a:gd name="connsiteX227" fmla="*/ 7884 w 10000"/>
                <a:gd name="connsiteY227" fmla="*/ 5327 h 10000"/>
                <a:gd name="connsiteX228" fmla="*/ 7934 w 10000"/>
                <a:gd name="connsiteY228" fmla="*/ 5243 h 10000"/>
                <a:gd name="connsiteX229" fmla="*/ 8027 w 10000"/>
                <a:gd name="connsiteY229" fmla="*/ 5234 h 10000"/>
                <a:gd name="connsiteX230" fmla="*/ 8038 w 10000"/>
                <a:gd name="connsiteY230" fmla="*/ 5167 h 10000"/>
                <a:gd name="connsiteX231" fmla="*/ 8159 w 10000"/>
                <a:gd name="connsiteY231" fmla="*/ 5167 h 10000"/>
                <a:gd name="connsiteX232" fmla="*/ 8110 w 10000"/>
                <a:gd name="connsiteY232" fmla="*/ 5251 h 10000"/>
                <a:gd name="connsiteX233" fmla="*/ 8226 w 10000"/>
                <a:gd name="connsiteY233" fmla="*/ 5292 h 10000"/>
                <a:gd name="connsiteX234" fmla="*/ 8205 w 10000"/>
                <a:gd name="connsiteY234" fmla="*/ 5368 h 10000"/>
                <a:gd name="connsiteX235" fmla="*/ 8027 w 10000"/>
                <a:gd name="connsiteY235" fmla="*/ 5377 h 10000"/>
                <a:gd name="connsiteX236" fmla="*/ 7899 w 10000"/>
                <a:gd name="connsiteY236" fmla="*/ 5427 h 10000"/>
                <a:gd name="connsiteX237" fmla="*/ 7782 w 10000"/>
                <a:gd name="connsiteY237" fmla="*/ 5454 h 10000"/>
                <a:gd name="connsiteX238" fmla="*/ 7782 w 10000"/>
                <a:gd name="connsiteY238" fmla="*/ 5571 h 10000"/>
                <a:gd name="connsiteX239" fmla="*/ 7899 w 10000"/>
                <a:gd name="connsiteY239" fmla="*/ 5698 h 10000"/>
                <a:gd name="connsiteX240" fmla="*/ 7803 w 10000"/>
                <a:gd name="connsiteY240" fmla="*/ 5815 h 10000"/>
                <a:gd name="connsiteX241" fmla="*/ 7613 w 10000"/>
                <a:gd name="connsiteY241" fmla="*/ 5830 h 10000"/>
                <a:gd name="connsiteX242" fmla="*/ 7638 w 10000"/>
                <a:gd name="connsiteY242" fmla="*/ 5965 h 10000"/>
                <a:gd name="connsiteX243" fmla="*/ 7627 w 10000"/>
                <a:gd name="connsiteY243" fmla="*/ 6051 h 10000"/>
                <a:gd name="connsiteX244" fmla="*/ 7567 w 10000"/>
                <a:gd name="connsiteY244" fmla="*/ 6092 h 10000"/>
                <a:gd name="connsiteX245" fmla="*/ 7449 w 10000"/>
                <a:gd name="connsiteY245" fmla="*/ 6058 h 10000"/>
                <a:gd name="connsiteX246" fmla="*/ 7345 w 10000"/>
                <a:gd name="connsiteY246" fmla="*/ 5949 h 10000"/>
                <a:gd name="connsiteX247" fmla="*/ 7226 w 10000"/>
                <a:gd name="connsiteY247" fmla="*/ 6034 h 10000"/>
                <a:gd name="connsiteX248" fmla="*/ 7108 w 10000"/>
                <a:gd name="connsiteY248" fmla="*/ 5975 h 10000"/>
                <a:gd name="connsiteX249" fmla="*/ 7095 w 10000"/>
                <a:gd name="connsiteY249" fmla="*/ 5942 h 10000"/>
                <a:gd name="connsiteX250" fmla="*/ 6928 w 10000"/>
                <a:gd name="connsiteY250" fmla="*/ 5865 h 10000"/>
                <a:gd name="connsiteX251" fmla="*/ 6882 w 10000"/>
                <a:gd name="connsiteY251" fmla="*/ 5882 h 10000"/>
                <a:gd name="connsiteX252" fmla="*/ 6905 w 10000"/>
                <a:gd name="connsiteY252" fmla="*/ 5975 h 10000"/>
                <a:gd name="connsiteX253" fmla="*/ 6812 w 10000"/>
                <a:gd name="connsiteY253" fmla="*/ 6092 h 10000"/>
                <a:gd name="connsiteX254" fmla="*/ 6882 w 10000"/>
                <a:gd name="connsiteY254" fmla="*/ 6118 h 10000"/>
                <a:gd name="connsiteX255" fmla="*/ 7014 w 10000"/>
                <a:gd name="connsiteY255" fmla="*/ 6100 h 10000"/>
                <a:gd name="connsiteX256" fmla="*/ 7037 w 10000"/>
                <a:gd name="connsiteY256" fmla="*/ 6142 h 10000"/>
                <a:gd name="connsiteX257" fmla="*/ 7014 w 10000"/>
                <a:gd name="connsiteY257" fmla="*/ 6194 h 10000"/>
                <a:gd name="connsiteX258" fmla="*/ 7060 w 10000"/>
                <a:gd name="connsiteY258" fmla="*/ 6260 h 10000"/>
                <a:gd name="connsiteX259" fmla="*/ 7166 w 10000"/>
                <a:gd name="connsiteY259" fmla="*/ 6304 h 10000"/>
                <a:gd name="connsiteX260" fmla="*/ 7143 w 10000"/>
                <a:gd name="connsiteY260" fmla="*/ 6405 h 10000"/>
                <a:gd name="connsiteX261" fmla="*/ 7213 w 10000"/>
                <a:gd name="connsiteY261" fmla="*/ 6455 h 10000"/>
                <a:gd name="connsiteX262" fmla="*/ 7129 w 10000"/>
                <a:gd name="connsiteY262" fmla="*/ 6505 h 10000"/>
                <a:gd name="connsiteX263" fmla="*/ 7108 w 10000"/>
                <a:gd name="connsiteY263" fmla="*/ 6689 h 10000"/>
                <a:gd name="connsiteX264" fmla="*/ 7060 w 10000"/>
                <a:gd name="connsiteY264" fmla="*/ 6697 h 10000"/>
                <a:gd name="connsiteX265" fmla="*/ 7118 w 10000"/>
                <a:gd name="connsiteY265" fmla="*/ 6781 h 10000"/>
                <a:gd name="connsiteX266" fmla="*/ 7129 w 10000"/>
                <a:gd name="connsiteY266" fmla="*/ 6924 h 10000"/>
                <a:gd name="connsiteX267" fmla="*/ 7189 w 10000"/>
                <a:gd name="connsiteY267" fmla="*/ 6958 h 10000"/>
                <a:gd name="connsiteX268" fmla="*/ 7203 w 10000"/>
                <a:gd name="connsiteY268" fmla="*/ 7002 h 10000"/>
                <a:gd name="connsiteX269" fmla="*/ 7249 w 10000"/>
                <a:gd name="connsiteY269" fmla="*/ 7010 h 10000"/>
                <a:gd name="connsiteX270" fmla="*/ 7257 w 10000"/>
                <a:gd name="connsiteY270" fmla="*/ 7093 h 10000"/>
                <a:gd name="connsiteX271" fmla="*/ 7236 w 10000"/>
                <a:gd name="connsiteY271" fmla="*/ 7153 h 10000"/>
                <a:gd name="connsiteX272" fmla="*/ 7358 w 10000"/>
                <a:gd name="connsiteY272" fmla="*/ 7187 h 10000"/>
                <a:gd name="connsiteX273" fmla="*/ 7532 w 10000"/>
                <a:gd name="connsiteY273" fmla="*/ 7117 h 10000"/>
                <a:gd name="connsiteX274" fmla="*/ 7791 w 10000"/>
                <a:gd name="connsiteY274" fmla="*/ 6984 h 10000"/>
                <a:gd name="connsiteX275" fmla="*/ 7863 w 10000"/>
                <a:gd name="connsiteY275" fmla="*/ 6984 h 10000"/>
                <a:gd name="connsiteX276" fmla="*/ 7863 w 10000"/>
                <a:gd name="connsiteY276" fmla="*/ 7085 h 10000"/>
                <a:gd name="connsiteX277" fmla="*/ 7911 w 10000"/>
                <a:gd name="connsiteY277" fmla="*/ 7101 h 10000"/>
                <a:gd name="connsiteX278" fmla="*/ 7992 w 10000"/>
                <a:gd name="connsiteY278" fmla="*/ 7220 h 10000"/>
                <a:gd name="connsiteX279" fmla="*/ 8050 w 10000"/>
                <a:gd name="connsiteY279" fmla="*/ 7229 h 10000"/>
                <a:gd name="connsiteX280" fmla="*/ 8015 w 10000"/>
                <a:gd name="connsiteY280" fmla="*/ 7296 h 10000"/>
                <a:gd name="connsiteX281" fmla="*/ 8110 w 10000"/>
                <a:gd name="connsiteY281" fmla="*/ 7447 h 10000"/>
                <a:gd name="connsiteX282" fmla="*/ 8110 w 10000"/>
                <a:gd name="connsiteY282" fmla="*/ 7522 h 10000"/>
                <a:gd name="connsiteX283" fmla="*/ 8159 w 10000"/>
                <a:gd name="connsiteY283" fmla="*/ 7608 h 10000"/>
                <a:gd name="connsiteX284" fmla="*/ 8085 w 10000"/>
                <a:gd name="connsiteY284" fmla="*/ 7674 h 10000"/>
                <a:gd name="connsiteX285" fmla="*/ 8004 w 10000"/>
                <a:gd name="connsiteY285" fmla="*/ 7666 h 10000"/>
                <a:gd name="connsiteX286" fmla="*/ 8004 w 10000"/>
                <a:gd name="connsiteY286" fmla="*/ 7709 h 10000"/>
                <a:gd name="connsiteX287" fmla="*/ 8085 w 10000"/>
                <a:gd name="connsiteY287" fmla="*/ 7758 h 10000"/>
                <a:gd name="connsiteX288" fmla="*/ 8122 w 10000"/>
                <a:gd name="connsiteY288" fmla="*/ 7725 h 10000"/>
                <a:gd name="connsiteX289" fmla="*/ 8193 w 10000"/>
                <a:gd name="connsiteY289" fmla="*/ 7800 h 10000"/>
                <a:gd name="connsiteX290" fmla="*/ 8277 w 10000"/>
                <a:gd name="connsiteY290" fmla="*/ 7800 h 10000"/>
                <a:gd name="connsiteX291" fmla="*/ 8226 w 10000"/>
                <a:gd name="connsiteY291" fmla="*/ 8012 h 10000"/>
                <a:gd name="connsiteX292" fmla="*/ 8193 w 10000"/>
                <a:gd name="connsiteY292" fmla="*/ 8054 h 10000"/>
                <a:gd name="connsiteX293" fmla="*/ 8085 w 10000"/>
                <a:gd name="connsiteY293" fmla="*/ 8037 h 10000"/>
                <a:gd name="connsiteX294" fmla="*/ 7957 w 10000"/>
                <a:gd name="connsiteY294" fmla="*/ 8062 h 10000"/>
                <a:gd name="connsiteX295" fmla="*/ 7911 w 10000"/>
                <a:gd name="connsiteY295" fmla="*/ 8112 h 10000"/>
                <a:gd name="connsiteX296" fmla="*/ 7899 w 10000"/>
                <a:gd name="connsiteY296" fmla="*/ 8163 h 10000"/>
                <a:gd name="connsiteX297" fmla="*/ 7818 w 10000"/>
                <a:gd name="connsiteY297" fmla="*/ 8220 h 10000"/>
                <a:gd name="connsiteX298" fmla="*/ 7687 w 10000"/>
                <a:gd name="connsiteY298" fmla="*/ 8230 h 10000"/>
                <a:gd name="connsiteX299" fmla="*/ 7661 w 10000"/>
                <a:gd name="connsiteY299" fmla="*/ 8255 h 10000"/>
                <a:gd name="connsiteX300" fmla="*/ 7578 w 10000"/>
                <a:gd name="connsiteY300" fmla="*/ 8212 h 10000"/>
                <a:gd name="connsiteX301" fmla="*/ 7499 w 10000"/>
                <a:gd name="connsiteY301" fmla="*/ 8220 h 10000"/>
                <a:gd name="connsiteX302" fmla="*/ 7449 w 10000"/>
                <a:gd name="connsiteY302" fmla="*/ 8188 h 10000"/>
                <a:gd name="connsiteX303" fmla="*/ 7345 w 10000"/>
                <a:gd name="connsiteY303" fmla="*/ 8171 h 10000"/>
                <a:gd name="connsiteX304" fmla="*/ 7368 w 10000"/>
                <a:gd name="connsiteY304" fmla="*/ 8230 h 10000"/>
                <a:gd name="connsiteX305" fmla="*/ 7319 w 10000"/>
                <a:gd name="connsiteY305" fmla="*/ 8289 h 10000"/>
                <a:gd name="connsiteX306" fmla="*/ 7143 w 10000"/>
                <a:gd name="connsiteY306" fmla="*/ 8281 h 10000"/>
                <a:gd name="connsiteX307" fmla="*/ 7085 w 10000"/>
                <a:gd name="connsiteY307" fmla="*/ 8255 h 10000"/>
                <a:gd name="connsiteX308" fmla="*/ 6990 w 10000"/>
                <a:gd name="connsiteY308" fmla="*/ 8281 h 10000"/>
                <a:gd name="connsiteX309" fmla="*/ 6977 w 10000"/>
                <a:gd name="connsiteY309" fmla="*/ 8364 h 10000"/>
                <a:gd name="connsiteX310" fmla="*/ 6799 w 10000"/>
                <a:gd name="connsiteY310" fmla="*/ 8458 h 10000"/>
                <a:gd name="connsiteX311" fmla="*/ 6741 w 10000"/>
                <a:gd name="connsiteY311" fmla="*/ 8407 h 10000"/>
                <a:gd name="connsiteX312" fmla="*/ 6613 w 10000"/>
                <a:gd name="connsiteY312" fmla="*/ 8431 h 10000"/>
                <a:gd name="connsiteX313" fmla="*/ 6530 w 10000"/>
                <a:gd name="connsiteY313" fmla="*/ 8458 h 10000"/>
                <a:gd name="connsiteX314" fmla="*/ 6518 w 10000"/>
                <a:gd name="connsiteY314" fmla="*/ 8498 h 10000"/>
                <a:gd name="connsiteX315" fmla="*/ 6336 w 10000"/>
                <a:gd name="connsiteY315" fmla="*/ 8591 h 10000"/>
                <a:gd name="connsiteX316" fmla="*/ 6236 w 10000"/>
                <a:gd name="connsiteY316" fmla="*/ 8574 h 10000"/>
                <a:gd name="connsiteX317" fmla="*/ 6128 w 10000"/>
                <a:gd name="connsiteY317" fmla="*/ 8607 h 10000"/>
                <a:gd name="connsiteX318" fmla="*/ 6045 w 10000"/>
                <a:gd name="connsiteY318" fmla="*/ 8660 h 10000"/>
                <a:gd name="connsiteX319" fmla="*/ 5927 w 10000"/>
                <a:gd name="connsiteY319" fmla="*/ 8693 h 10000"/>
                <a:gd name="connsiteX320" fmla="*/ 5936 w 10000"/>
                <a:gd name="connsiteY320" fmla="*/ 8742 h 10000"/>
                <a:gd name="connsiteX321" fmla="*/ 5834 w 10000"/>
                <a:gd name="connsiteY321" fmla="*/ 8776 h 10000"/>
                <a:gd name="connsiteX322" fmla="*/ 5677 w 10000"/>
                <a:gd name="connsiteY322" fmla="*/ 8920 h 10000"/>
                <a:gd name="connsiteX323" fmla="*/ 5656 w 10000"/>
                <a:gd name="connsiteY323" fmla="*/ 8980 h 10000"/>
                <a:gd name="connsiteX324" fmla="*/ 5607 w 10000"/>
                <a:gd name="connsiteY324" fmla="*/ 8962 h 10000"/>
                <a:gd name="connsiteX325" fmla="*/ 5631 w 10000"/>
                <a:gd name="connsiteY325" fmla="*/ 8920 h 10000"/>
                <a:gd name="connsiteX326" fmla="*/ 5478 w 10000"/>
                <a:gd name="connsiteY326" fmla="*/ 8702 h 10000"/>
                <a:gd name="connsiteX327" fmla="*/ 5478 w 10000"/>
                <a:gd name="connsiteY327" fmla="*/ 8616 h 10000"/>
                <a:gd name="connsiteX328" fmla="*/ 5410 w 10000"/>
                <a:gd name="connsiteY328" fmla="*/ 8616 h 10000"/>
                <a:gd name="connsiteX329" fmla="*/ 5191 w 10000"/>
                <a:gd name="connsiteY329" fmla="*/ 8533 h 10000"/>
                <a:gd name="connsiteX330" fmla="*/ 5066 w 10000"/>
                <a:gd name="connsiteY330" fmla="*/ 8574 h 10000"/>
                <a:gd name="connsiteX331" fmla="*/ 5029 w 10000"/>
                <a:gd name="connsiteY331" fmla="*/ 8625 h 10000"/>
                <a:gd name="connsiteX332" fmla="*/ 5122 w 10000"/>
                <a:gd name="connsiteY332" fmla="*/ 8684 h 10000"/>
                <a:gd name="connsiteX333" fmla="*/ 5145 w 10000"/>
                <a:gd name="connsiteY333" fmla="*/ 8734 h 10000"/>
                <a:gd name="connsiteX334" fmla="*/ 5087 w 10000"/>
                <a:gd name="connsiteY334" fmla="*/ 8785 h 10000"/>
                <a:gd name="connsiteX335" fmla="*/ 5100 w 10000"/>
                <a:gd name="connsiteY335" fmla="*/ 8826 h 10000"/>
                <a:gd name="connsiteX336" fmla="*/ 5077 w 10000"/>
                <a:gd name="connsiteY336" fmla="*/ 8912 h 10000"/>
                <a:gd name="connsiteX337" fmla="*/ 5087 w 10000"/>
                <a:gd name="connsiteY337" fmla="*/ 8996 h 10000"/>
                <a:gd name="connsiteX338" fmla="*/ 5159 w 10000"/>
                <a:gd name="connsiteY338" fmla="*/ 9130 h 10000"/>
                <a:gd name="connsiteX339" fmla="*/ 5087 w 10000"/>
                <a:gd name="connsiteY339" fmla="*/ 9179 h 10000"/>
                <a:gd name="connsiteX340" fmla="*/ 5100 w 10000"/>
                <a:gd name="connsiteY340" fmla="*/ 9224 h 10000"/>
                <a:gd name="connsiteX341" fmla="*/ 5040 w 10000"/>
                <a:gd name="connsiteY341" fmla="*/ 9240 h 10000"/>
                <a:gd name="connsiteX342" fmla="*/ 5006 w 10000"/>
                <a:gd name="connsiteY342" fmla="*/ 9265 h 10000"/>
                <a:gd name="connsiteX343" fmla="*/ 4779 w 10000"/>
                <a:gd name="connsiteY343" fmla="*/ 9248 h 10000"/>
                <a:gd name="connsiteX344" fmla="*/ 4745 w 10000"/>
                <a:gd name="connsiteY344" fmla="*/ 9197 h 10000"/>
                <a:gd name="connsiteX345" fmla="*/ 4673 w 10000"/>
                <a:gd name="connsiteY345" fmla="*/ 9232 h 10000"/>
                <a:gd name="connsiteX346" fmla="*/ 4522 w 10000"/>
                <a:gd name="connsiteY346" fmla="*/ 9214 h 10000"/>
                <a:gd name="connsiteX347" fmla="*/ 4416 w 10000"/>
                <a:gd name="connsiteY347" fmla="*/ 9240 h 10000"/>
                <a:gd name="connsiteX348" fmla="*/ 4354 w 10000"/>
                <a:gd name="connsiteY348" fmla="*/ 9062 h 10000"/>
                <a:gd name="connsiteX349" fmla="*/ 4295 w 10000"/>
                <a:gd name="connsiteY349" fmla="*/ 9055 h 10000"/>
                <a:gd name="connsiteX350" fmla="*/ 4224 w 10000"/>
                <a:gd name="connsiteY350" fmla="*/ 8945 h 10000"/>
                <a:gd name="connsiteX351" fmla="*/ 4263 w 10000"/>
                <a:gd name="connsiteY351" fmla="*/ 8895 h 10000"/>
                <a:gd name="connsiteX352" fmla="*/ 4344 w 10000"/>
                <a:gd name="connsiteY352" fmla="*/ 8920 h 10000"/>
                <a:gd name="connsiteX353" fmla="*/ 4381 w 10000"/>
                <a:gd name="connsiteY353" fmla="*/ 8860 h 10000"/>
                <a:gd name="connsiteX354" fmla="*/ 4323 w 10000"/>
                <a:gd name="connsiteY354" fmla="*/ 8818 h 10000"/>
                <a:gd name="connsiteX355" fmla="*/ 4354 w 10000"/>
                <a:gd name="connsiteY355" fmla="*/ 8776 h 10000"/>
                <a:gd name="connsiteX356" fmla="*/ 4203 w 10000"/>
                <a:gd name="connsiteY356" fmla="*/ 8693 h 10000"/>
                <a:gd name="connsiteX357" fmla="*/ 4213 w 10000"/>
                <a:gd name="connsiteY357" fmla="*/ 8650 h 10000"/>
                <a:gd name="connsiteX358" fmla="*/ 4120 w 10000"/>
                <a:gd name="connsiteY358" fmla="*/ 8607 h 10000"/>
                <a:gd name="connsiteX359" fmla="*/ 4178 w 10000"/>
                <a:gd name="connsiteY359" fmla="*/ 8559 h 10000"/>
                <a:gd name="connsiteX360" fmla="*/ 4154 w 10000"/>
                <a:gd name="connsiteY360" fmla="*/ 8498 h 10000"/>
                <a:gd name="connsiteX361" fmla="*/ 4048 w 10000"/>
                <a:gd name="connsiteY361" fmla="*/ 8407 h 10000"/>
                <a:gd name="connsiteX362" fmla="*/ 3979 w 10000"/>
                <a:gd name="connsiteY362" fmla="*/ 8329 h 10000"/>
                <a:gd name="connsiteX363" fmla="*/ 3837 w 10000"/>
                <a:gd name="connsiteY363" fmla="*/ 8364 h 10000"/>
                <a:gd name="connsiteX364" fmla="*/ 3756 w 10000"/>
                <a:gd name="connsiteY364" fmla="*/ 8356 h 10000"/>
                <a:gd name="connsiteX365" fmla="*/ 3708 w 10000"/>
                <a:gd name="connsiteY365" fmla="*/ 8431 h 10000"/>
                <a:gd name="connsiteX366" fmla="*/ 3544 w 10000"/>
                <a:gd name="connsiteY366" fmla="*/ 8440 h 10000"/>
                <a:gd name="connsiteX367" fmla="*/ 3482 w 10000"/>
                <a:gd name="connsiteY367" fmla="*/ 8431 h 10000"/>
                <a:gd name="connsiteX368" fmla="*/ 3561 w 10000"/>
                <a:gd name="connsiteY368" fmla="*/ 7986 h 10000"/>
                <a:gd name="connsiteX369" fmla="*/ 3573 w 10000"/>
                <a:gd name="connsiteY369"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470 w 10000"/>
                <a:gd name="connsiteY35" fmla="*/ 6284 h 10000"/>
                <a:gd name="connsiteX36" fmla="*/ 2632 w 10000"/>
                <a:gd name="connsiteY36" fmla="*/ 6159 h 10000"/>
                <a:gd name="connsiteX37" fmla="*/ 2700 w 10000"/>
                <a:gd name="connsiteY37" fmla="*/ 6118 h 10000"/>
                <a:gd name="connsiteX38" fmla="*/ 2811 w 10000"/>
                <a:gd name="connsiteY38" fmla="*/ 6118 h 10000"/>
                <a:gd name="connsiteX39" fmla="*/ 2989 w 10000"/>
                <a:gd name="connsiteY39" fmla="*/ 5782 h 10000"/>
                <a:gd name="connsiteX40" fmla="*/ 3102 w 10000"/>
                <a:gd name="connsiteY40" fmla="*/ 5664 h 10000"/>
                <a:gd name="connsiteX41" fmla="*/ 3991 w 10000"/>
                <a:gd name="connsiteY41" fmla="*/ 5975 h 10000"/>
                <a:gd name="connsiteX42" fmla="*/ 2780 w 10000"/>
                <a:gd name="connsiteY42" fmla="*/ 5565 h 10000"/>
                <a:gd name="connsiteX43" fmla="*/ 3548 w 10000"/>
                <a:gd name="connsiteY43" fmla="*/ 5039 h 10000"/>
                <a:gd name="connsiteX44" fmla="*/ 4555 w 10000"/>
                <a:gd name="connsiteY44" fmla="*/ 5360 h 10000"/>
                <a:gd name="connsiteX45" fmla="*/ 4438 w 10000"/>
                <a:gd name="connsiteY45" fmla="*/ 5883 h 10000"/>
                <a:gd name="connsiteX46" fmla="*/ 3897 w 10000"/>
                <a:gd name="connsiteY46" fmla="*/ 5893 h 10000"/>
                <a:gd name="connsiteX47" fmla="*/ 2294 w 10000"/>
                <a:gd name="connsiteY47" fmla="*/ 7765 h 10000"/>
                <a:gd name="connsiteX48" fmla="*/ 3573 w 10000"/>
                <a:gd name="connsiteY48" fmla="*/ 7978 h 10000"/>
                <a:gd name="connsiteX49" fmla="*/ 5536 w 10000"/>
                <a:gd name="connsiteY49" fmla="*/ 5351 h 10000"/>
                <a:gd name="connsiteX50" fmla="*/ 5536 w 10000"/>
                <a:gd name="connsiteY50" fmla="*/ 5209 h 10000"/>
                <a:gd name="connsiteX51" fmla="*/ 5492 w 10000"/>
                <a:gd name="connsiteY51" fmla="*/ 5192 h 10000"/>
                <a:gd name="connsiteX52" fmla="*/ 5455 w 10000"/>
                <a:gd name="connsiteY52" fmla="*/ 5091 h 10000"/>
                <a:gd name="connsiteX53" fmla="*/ 5385 w 10000"/>
                <a:gd name="connsiteY53" fmla="*/ 4990 h 10000"/>
                <a:gd name="connsiteX54" fmla="*/ 5276 w 10000"/>
                <a:gd name="connsiteY54" fmla="*/ 4948 h 10000"/>
                <a:gd name="connsiteX55" fmla="*/ 5263 w 10000"/>
                <a:gd name="connsiteY55" fmla="*/ 4899 h 10000"/>
                <a:gd name="connsiteX56" fmla="*/ 5112 w 10000"/>
                <a:gd name="connsiteY56" fmla="*/ 4806 h 10000"/>
                <a:gd name="connsiteX57" fmla="*/ 5122 w 10000"/>
                <a:gd name="connsiteY57" fmla="*/ 4770 h 10000"/>
                <a:gd name="connsiteX58" fmla="*/ 4971 w 10000"/>
                <a:gd name="connsiteY58" fmla="*/ 4722 h 10000"/>
                <a:gd name="connsiteX59" fmla="*/ 4957 w 10000"/>
                <a:gd name="connsiteY59" fmla="*/ 4627 h 10000"/>
                <a:gd name="connsiteX60" fmla="*/ 4700 w 10000"/>
                <a:gd name="connsiteY60" fmla="*/ 4544 h 10000"/>
                <a:gd name="connsiteX61" fmla="*/ 4555 w 10000"/>
                <a:gd name="connsiteY61" fmla="*/ 4368 h 10000"/>
                <a:gd name="connsiteX62" fmla="*/ 4344 w 10000"/>
                <a:gd name="connsiteY62" fmla="*/ 4360 h 10000"/>
                <a:gd name="connsiteX63" fmla="*/ 4272 w 10000"/>
                <a:gd name="connsiteY63" fmla="*/ 4325 h 10000"/>
                <a:gd name="connsiteX64" fmla="*/ 4169 w 10000"/>
                <a:gd name="connsiteY64" fmla="*/ 4350 h 10000"/>
                <a:gd name="connsiteX65" fmla="*/ 4002 w 10000"/>
                <a:gd name="connsiteY65" fmla="*/ 4350 h 10000"/>
                <a:gd name="connsiteX66" fmla="*/ 3764 w 10000"/>
                <a:gd name="connsiteY66" fmla="*/ 4552 h 10000"/>
                <a:gd name="connsiteX67" fmla="*/ 3685 w 10000"/>
                <a:gd name="connsiteY67" fmla="*/ 4646 h 10000"/>
                <a:gd name="connsiteX68" fmla="*/ 3472 w 10000"/>
                <a:gd name="connsiteY68" fmla="*/ 4501 h 10000"/>
                <a:gd name="connsiteX69" fmla="*/ 3319 w 10000"/>
                <a:gd name="connsiteY69" fmla="*/ 4442 h 10000"/>
                <a:gd name="connsiteX70" fmla="*/ 3164 w 10000"/>
                <a:gd name="connsiteY70" fmla="*/ 4450 h 10000"/>
                <a:gd name="connsiteX71" fmla="*/ 3010 w 10000"/>
                <a:gd name="connsiteY71" fmla="*/ 4492 h 10000"/>
                <a:gd name="connsiteX72" fmla="*/ 2882 w 10000"/>
                <a:gd name="connsiteY72" fmla="*/ 4460 h 10000"/>
                <a:gd name="connsiteX73" fmla="*/ 2762 w 10000"/>
                <a:gd name="connsiteY73" fmla="*/ 4509 h 10000"/>
                <a:gd name="connsiteX74" fmla="*/ 2646 w 10000"/>
                <a:gd name="connsiteY74" fmla="*/ 4610 h 10000"/>
                <a:gd name="connsiteX75" fmla="*/ 2373 w 10000"/>
                <a:gd name="connsiteY75" fmla="*/ 4426 h 10000"/>
                <a:gd name="connsiteX76" fmla="*/ 2338 w 10000"/>
                <a:gd name="connsiteY76" fmla="*/ 4239 h 10000"/>
                <a:gd name="connsiteX77" fmla="*/ 2551 w 10000"/>
                <a:gd name="connsiteY77" fmla="*/ 4165 h 10000"/>
                <a:gd name="connsiteX78" fmla="*/ 2538 w 10000"/>
                <a:gd name="connsiteY78" fmla="*/ 3963 h 10000"/>
                <a:gd name="connsiteX79" fmla="*/ 2739 w 10000"/>
                <a:gd name="connsiteY79" fmla="*/ 3728 h 10000"/>
                <a:gd name="connsiteX80" fmla="*/ 2718 w 10000"/>
                <a:gd name="connsiteY80" fmla="*/ 3685 h 10000"/>
                <a:gd name="connsiteX81" fmla="*/ 3199 w 10000"/>
                <a:gd name="connsiteY81" fmla="*/ 2912 h 10000"/>
                <a:gd name="connsiteX82" fmla="*/ 3460 w 10000"/>
                <a:gd name="connsiteY82" fmla="*/ 3030 h 10000"/>
                <a:gd name="connsiteX83" fmla="*/ 3613 w 10000"/>
                <a:gd name="connsiteY83" fmla="*/ 3080 h 10000"/>
                <a:gd name="connsiteX84" fmla="*/ 3764 w 10000"/>
                <a:gd name="connsiteY84" fmla="*/ 3080 h 10000"/>
                <a:gd name="connsiteX85" fmla="*/ 4002 w 10000"/>
                <a:gd name="connsiteY85" fmla="*/ 3174 h 10000"/>
                <a:gd name="connsiteX86" fmla="*/ 4037 w 10000"/>
                <a:gd name="connsiteY86" fmla="*/ 3113 h 10000"/>
                <a:gd name="connsiteX87" fmla="*/ 4192 w 10000"/>
                <a:gd name="connsiteY87" fmla="*/ 3097 h 10000"/>
                <a:gd name="connsiteX88" fmla="*/ 4323 w 10000"/>
                <a:gd name="connsiteY88" fmla="*/ 2997 h 10000"/>
                <a:gd name="connsiteX89" fmla="*/ 4485 w 10000"/>
                <a:gd name="connsiteY89" fmla="*/ 2920 h 10000"/>
                <a:gd name="connsiteX90" fmla="*/ 4555 w 10000"/>
                <a:gd name="connsiteY90" fmla="*/ 2843 h 10000"/>
                <a:gd name="connsiteX91" fmla="*/ 4804 w 10000"/>
                <a:gd name="connsiteY91" fmla="*/ 2793 h 10000"/>
                <a:gd name="connsiteX92" fmla="*/ 4936 w 10000"/>
                <a:gd name="connsiteY92" fmla="*/ 2800 h 10000"/>
                <a:gd name="connsiteX93" fmla="*/ 5040 w 10000"/>
                <a:gd name="connsiteY93" fmla="*/ 2726 h 10000"/>
                <a:gd name="connsiteX94" fmla="*/ 5122 w 10000"/>
                <a:gd name="connsiteY94" fmla="*/ 2624 h 10000"/>
                <a:gd name="connsiteX95" fmla="*/ 5087 w 10000"/>
                <a:gd name="connsiteY95" fmla="*/ 2608 h 10000"/>
                <a:gd name="connsiteX96" fmla="*/ 5122 w 10000"/>
                <a:gd name="connsiteY96" fmla="*/ 2499 h 10000"/>
                <a:gd name="connsiteX97" fmla="*/ 4982 w 10000"/>
                <a:gd name="connsiteY97" fmla="*/ 2499 h 10000"/>
                <a:gd name="connsiteX98" fmla="*/ 5050 w 10000"/>
                <a:gd name="connsiteY98" fmla="*/ 2407 h 10000"/>
                <a:gd name="connsiteX99" fmla="*/ 5066 w 10000"/>
                <a:gd name="connsiteY99" fmla="*/ 2297 h 10000"/>
                <a:gd name="connsiteX100" fmla="*/ 5122 w 10000"/>
                <a:gd name="connsiteY100" fmla="*/ 2271 h 10000"/>
                <a:gd name="connsiteX101" fmla="*/ 5228 w 10000"/>
                <a:gd name="connsiteY101" fmla="*/ 2163 h 10000"/>
                <a:gd name="connsiteX102" fmla="*/ 5216 w 10000"/>
                <a:gd name="connsiteY102" fmla="*/ 2078 h 10000"/>
                <a:gd name="connsiteX103" fmla="*/ 5304 w 10000"/>
                <a:gd name="connsiteY103" fmla="*/ 1984 h 10000"/>
                <a:gd name="connsiteX104" fmla="*/ 5397 w 10000"/>
                <a:gd name="connsiteY104" fmla="*/ 1927 h 10000"/>
                <a:gd name="connsiteX105" fmla="*/ 5432 w 10000"/>
                <a:gd name="connsiteY105" fmla="*/ 1827 h 10000"/>
                <a:gd name="connsiteX106" fmla="*/ 5420 w 10000"/>
                <a:gd name="connsiteY106" fmla="*/ 1793 h 10000"/>
                <a:gd name="connsiteX107" fmla="*/ 5503 w 10000"/>
                <a:gd name="connsiteY107" fmla="*/ 1725 h 10000"/>
                <a:gd name="connsiteX108" fmla="*/ 5621 w 10000"/>
                <a:gd name="connsiteY108" fmla="*/ 1523 h 10000"/>
                <a:gd name="connsiteX109" fmla="*/ 5656 w 10000"/>
                <a:gd name="connsiteY109" fmla="*/ 1405 h 10000"/>
                <a:gd name="connsiteX110" fmla="*/ 5716 w 10000"/>
                <a:gd name="connsiteY110" fmla="*/ 1413 h 10000"/>
                <a:gd name="connsiteX111" fmla="*/ 5878 w 10000"/>
                <a:gd name="connsiteY111" fmla="*/ 1280 h 10000"/>
                <a:gd name="connsiteX112" fmla="*/ 6067 w 10000"/>
                <a:gd name="connsiteY112" fmla="*/ 1202 h 10000"/>
                <a:gd name="connsiteX113" fmla="*/ 6089 w 10000"/>
                <a:gd name="connsiteY113" fmla="*/ 1111 h 10000"/>
                <a:gd name="connsiteX114" fmla="*/ 6163 w 10000"/>
                <a:gd name="connsiteY114" fmla="*/ 1011 h 10000"/>
                <a:gd name="connsiteX115" fmla="*/ 6139 w 10000"/>
                <a:gd name="connsiteY115" fmla="*/ 933 h 10000"/>
                <a:gd name="connsiteX116" fmla="*/ 6045 w 10000"/>
                <a:gd name="connsiteY116" fmla="*/ 867 h 10000"/>
                <a:gd name="connsiteX117" fmla="*/ 6089 w 10000"/>
                <a:gd name="connsiteY117" fmla="*/ 782 h 10000"/>
                <a:gd name="connsiteX118" fmla="*/ 6089 w 10000"/>
                <a:gd name="connsiteY118" fmla="*/ 680 h 10000"/>
                <a:gd name="connsiteX119" fmla="*/ 5915 w 10000"/>
                <a:gd name="connsiteY119" fmla="*/ 598 h 10000"/>
                <a:gd name="connsiteX120" fmla="*/ 5739 w 10000"/>
                <a:gd name="connsiteY120" fmla="*/ 646 h 10000"/>
                <a:gd name="connsiteX121" fmla="*/ 5656 w 10000"/>
                <a:gd name="connsiteY121" fmla="*/ 646 h 10000"/>
                <a:gd name="connsiteX122" fmla="*/ 5621 w 10000"/>
                <a:gd name="connsiteY122" fmla="*/ 589 h 10000"/>
                <a:gd name="connsiteX123" fmla="*/ 5621 w 10000"/>
                <a:gd name="connsiteY123" fmla="*/ 481 h 10000"/>
                <a:gd name="connsiteX124" fmla="*/ 5845 w 10000"/>
                <a:gd name="connsiteY124" fmla="*/ 368 h 10000"/>
                <a:gd name="connsiteX125" fmla="*/ 5915 w 10000"/>
                <a:gd name="connsiteY125" fmla="*/ 278 h 10000"/>
                <a:gd name="connsiteX126" fmla="*/ 6056 w 10000"/>
                <a:gd name="connsiteY126" fmla="*/ 202 h 10000"/>
                <a:gd name="connsiteX127" fmla="*/ 6186 w 10000"/>
                <a:gd name="connsiteY127" fmla="*/ 60 h 10000"/>
                <a:gd name="connsiteX128" fmla="*/ 6280 w 10000"/>
                <a:gd name="connsiteY128" fmla="*/ 33 h 10000"/>
                <a:gd name="connsiteX129" fmla="*/ 6410 w 10000"/>
                <a:gd name="connsiteY129" fmla="*/ 49 h 10000"/>
                <a:gd name="connsiteX130" fmla="*/ 6683 w 10000"/>
                <a:gd name="connsiteY130" fmla="*/ 0 h 10000"/>
                <a:gd name="connsiteX131" fmla="*/ 6812 w 10000"/>
                <a:gd name="connsiteY131" fmla="*/ 83 h 10000"/>
                <a:gd name="connsiteX132" fmla="*/ 6799 w 10000"/>
                <a:gd name="connsiteY132" fmla="*/ 144 h 10000"/>
                <a:gd name="connsiteX133" fmla="*/ 6861 w 10000"/>
                <a:gd name="connsiteY133" fmla="*/ 170 h 10000"/>
                <a:gd name="connsiteX134" fmla="*/ 6905 w 10000"/>
                <a:gd name="connsiteY134" fmla="*/ 227 h 10000"/>
                <a:gd name="connsiteX135" fmla="*/ 6835 w 10000"/>
                <a:gd name="connsiteY135" fmla="*/ 293 h 10000"/>
                <a:gd name="connsiteX136" fmla="*/ 6741 w 10000"/>
                <a:gd name="connsiteY136" fmla="*/ 447 h 10000"/>
                <a:gd name="connsiteX137" fmla="*/ 6590 w 10000"/>
                <a:gd name="connsiteY137" fmla="*/ 564 h 10000"/>
                <a:gd name="connsiteX138" fmla="*/ 6447 w 10000"/>
                <a:gd name="connsiteY138" fmla="*/ 631 h 10000"/>
                <a:gd name="connsiteX139" fmla="*/ 6555 w 10000"/>
                <a:gd name="connsiteY139" fmla="*/ 657 h 10000"/>
                <a:gd name="connsiteX140" fmla="*/ 6694 w 10000"/>
                <a:gd name="connsiteY140" fmla="*/ 759 h 10000"/>
                <a:gd name="connsiteX141" fmla="*/ 6789 w 10000"/>
                <a:gd name="connsiteY141" fmla="*/ 767 h 10000"/>
                <a:gd name="connsiteX142" fmla="*/ 6835 w 10000"/>
                <a:gd name="connsiteY142" fmla="*/ 875 h 10000"/>
                <a:gd name="connsiteX143" fmla="*/ 6928 w 10000"/>
                <a:gd name="connsiteY143" fmla="*/ 899 h 10000"/>
                <a:gd name="connsiteX144" fmla="*/ 7002 w 10000"/>
                <a:gd name="connsiteY144" fmla="*/ 890 h 10000"/>
                <a:gd name="connsiteX145" fmla="*/ 7143 w 10000"/>
                <a:gd name="connsiteY145" fmla="*/ 725 h 10000"/>
                <a:gd name="connsiteX146" fmla="*/ 7273 w 10000"/>
                <a:gd name="connsiteY146" fmla="*/ 742 h 10000"/>
                <a:gd name="connsiteX147" fmla="*/ 7294 w 10000"/>
                <a:gd name="connsiteY147" fmla="*/ 790 h 10000"/>
                <a:gd name="connsiteX148" fmla="*/ 7389 w 10000"/>
                <a:gd name="connsiteY148" fmla="*/ 850 h 10000"/>
                <a:gd name="connsiteX149" fmla="*/ 7389 w 10000"/>
                <a:gd name="connsiteY149" fmla="*/ 890 h 10000"/>
                <a:gd name="connsiteX150" fmla="*/ 7472 w 10000"/>
                <a:gd name="connsiteY150" fmla="*/ 917 h 10000"/>
                <a:gd name="connsiteX151" fmla="*/ 7590 w 10000"/>
                <a:gd name="connsiteY151" fmla="*/ 917 h 10000"/>
                <a:gd name="connsiteX152" fmla="*/ 7603 w 10000"/>
                <a:gd name="connsiteY152" fmla="*/ 993 h 10000"/>
                <a:gd name="connsiteX153" fmla="*/ 7499 w 10000"/>
                <a:gd name="connsiteY153" fmla="*/ 1028 h 10000"/>
                <a:gd name="connsiteX154" fmla="*/ 7590 w 10000"/>
                <a:gd name="connsiteY154" fmla="*/ 1356 h 10000"/>
                <a:gd name="connsiteX155" fmla="*/ 7687 w 10000"/>
                <a:gd name="connsiteY155" fmla="*/ 1505 h 10000"/>
                <a:gd name="connsiteX156" fmla="*/ 7661 w 10000"/>
                <a:gd name="connsiteY156" fmla="*/ 1575 h 10000"/>
                <a:gd name="connsiteX157" fmla="*/ 7744 w 10000"/>
                <a:gd name="connsiteY157" fmla="*/ 1649 h 10000"/>
                <a:gd name="connsiteX158" fmla="*/ 7758 w 10000"/>
                <a:gd name="connsiteY158" fmla="*/ 1700 h 10000"/>
                <a:gd name="connsiteX159" fmla="*/ 7980 w 10000"/>
                <a:gd name="connsiteY159" fmla="*/ 1757 h 10000"/>
                <a:gd name="connsiteX160" fmla="*/ 8254 w 10000"/>
                <a:gd name="connsiteY160" fmla="*/ 1708 h 10000"/>
                <a:gd name="connsiteX161" fmla="*/ 8286 w 10000"/>
                <a:gd name="connsiteY161" fmla="*/ 1641 h 10000"/>
                <a:gd name="connsiteX162" fmla="*/ 8381 w 10000"/>
                <a:gd name="connsiteY162" fmla="*/ 1665 h 10000"/>
                <a:gd name="connsiteX163" fmla="*/ 8441 w 10000"/>
                <a:gd name="connsiteY163" fmla="*/ 1725 h 10000"/>
                <a:gd name="connsiteX164" fmla="*/ 8586 w 10000"/>
                <a:gd name="connsiteY164" fmla="*/ 1683 h 10000"/>
                <a:gd name="connsiteX165" fmla="*/ 8667 w 10000"/>
                <a:gd name="connsiteY165" fmla="*/ 1683 h 10000"/>
                <a:gd name="connsiteX166" fmla="*/ 8785 w 10000"/>
                <a:gd name="connsiteY166" fmla="*/ 1749 h 10000"/>
                <a:gd name="connsiteX167" fmla="*/ 8853 w 10000"/>
                <a:gd name="connsiteY167" fmla="*/ 1657 h 10000"/>
                <a:gd name="connsiteX168" fmla="*/ 8996 w 10000"/>
                <a:gd name="connsiteY168" fmla="*/ 1700 h 10000"/>
                <a:gd name="connsiteX169" fmla="*/ 9070 w 10000"/>
                <a:gd name="connsiteY169" fmla="*/ 1649 h 10000"/>
                <a:gd name="connsiteX170" fmla="*/ 9126 w 10000"/>
                <a:gd name="connsiteY170" fmla="*/ 1657 h 10000"/>
                <a:gd name="connsiteX171" fmla="*/ 9184 w 10000"/>
                <a:gd name="connsiteY171" fmla="*/ 1609 h 10000"/>
                <a:gd name="connsiteX172" fmla="*/ 9174 w 10000"/>
                <a:gd name="connsiteY172" fmla="*/ 1557 h 10000"/>
                <a:gd name="connsiteX173" fmla="*/ 9257 w 10000"/>
                <a:gd name="connsiteY173" fmla="*/ 1531 h 10000"/>
                <a:gd name="connsiteX174" fmla="*/ 9315 w 10000"/>
                <a:gd name="connsiteY174" fmla="*/ 1447 h 10000"/>
                <a:gd name="connsiteX175" fmla="*/ 9484 w 10000"/>
                <a:gd name="connsiteY175" fmla="*/ 1456 h 10000"/>
                <a:gd name="connsiteX176" fmla="*/ 9729 w 10000"/>
                <a:gd name="connsiteY176" fmla="*/ 1700 h 10000"/>
                <a:gd name="connsiteX177" fmla="*/ 9775 w 10000"/>
                <a:gd name="connsiteY177" fmla="*/ 1784 h 10000"/>
                <a:gd name="connsiteX178" fmla="*/ 9942 w 10000"/>
                <a:gd name="connsiteY178" fmla="*/ 1894 h 10000"/>
                <a:gd name="connsiteX179" fmla="*/ 10000 w 10000"/>
                <a:gd name="connsiteY179" fmla="*/ 1994 h 10000"/>
                <a:gd name="connsiteX180" fmla="*/ 9870 w 10000"/>
                <a:gd name="connsiteY180" fmla="*/ 2130 h 10000"/>
                <a:gd name="connsiteX181" fmla="*/ 9775 w 10000"/>
                <a:gd name="connsiteY181" fmla="*/ 2180 h 10000"/>
                <a:gd name="connsiteX182" fmla="*/ 9824 w 10000"/>
                <a:gd name="connsiteY182" fmla="*/ 2323 h 10000"/>
                <a:gd name="connsiteX183" fmla="*/ 9679 w 10000"/>
                <a:gd name="connsiteY183" fmla="*/ 2433 h 10000"/>
                <a:gd name="connsiteX184" fmla="*/ 9598 w 10000"/>
                <a:gd name="connsiteY184" fmla="*/ 2458 h 10000"/>
                <a:gd name="connsiteX185" fmla="*/ 9598 w 10000"/>
                <a:gd name="connsiteY185" fmla="*/ 2533 h 10000"/>
                <a:gd name="connsiteX186" fmla="*/ 9493 w 10000"/>
                <a:gd name="connsiteY186" fmla="*/ 2677 h 10000"/>
                <a:gd name="connsiteX187" fmla="*/ 9422 w 10000"/>
                <a:gd name="connsiteY187" fmla="*/ 2685 h 10000"/>
                <a:gd name="connsiteX188" fmla="*/ 9435 w 10000"/>
                <a:gd name="connsiteY188" fmla="*/ 2785 h 10000"/>
                <a:gd name="connsiteX189" fmla="*/ 9371 w 10000"/>
                <a:gd name="connsiteY189" fmla="*/ 2860 h 10000"/>
                <a:gd name="connsiteX190" fmla="*/ 9389 w 10000"/>
                <a:gd name="connsiteY190" fmla="*/ 3198 h 10000"/>
                <a:gd name="connsiteX191" fmla="*/ 9422 w 10000"/>
                <a:gd name="connsiteY191" fmla="*/ 3223 h 10000"/>
                <a:gd name="connsiteX192" fmla="*/ 9410 w 10000"/>
                <a:gd name="connsiteY192" fmla="*/ 3333 h 10000"/>
                <a:gd name="connsiteX193" fmla="*/ 9389 w 10000"/>
                <a:gd name="connsiteY193" fmla="*/ 3433 h 10000"/>
                <a:gd name="connsiteX194" fmla="*/ 9304 w 10000"/>
                <a:gd name="connsiteY194" fmla="*/ 3483 h 10000"/>
                <a:gd name="connsiteX195" fmla="*/ 9151 w 10000"/>
                <a:gd name="connsiteY195" fmla="*/ 3442 h 10000"/>
                <a:gd name="connsiteX196" fmla="*/ 9081 w 10000"/>
                <a:gd name="connsiteY196" fmla="*/ 3501 h 10000"/>
                <a:gd name="connsiteX197" fmla="*/ 9091 w 10000"/>
                <a:gd name="connsiteY197" fmla="*/ 3551 h 10000"/>
                <a:gd name="connsiteX198" fmla="*/ 9042 w 10000"/>
                <a:gd name="connsiteY198" fmla="*/ 3651 h 10000"/>
                <a:gd name="connsiteX199" fmla="*/ 8961 w 10000"/>
                <a:gd name="connsiteY199" fmla="*/ 3720 h 10000"/>
                <a:gd name="connsiteX200" fmla="*/ 8938 w 10000"/>
                <a:gd name="connsiteY200" fmla="*/ 3838 h 10000"/>
                <a:gd name="connsiteX201" fmla="*/ 8880 w 10000"/>
                <a:gd name="connsiteY201" fmla="*/ 3939 h 10000"/>
                <a:gd name="connsiteX202" fmla="*/ 8890 w 10000"/>
                <a:gd name="connsiteY202" fmla="*/ 4006 h 10000"/>
                <a:gd name="connsiteX203" fmla="*/ 8867 w 10000"/>
                <a:gd name="connsiteY203" fmla="*/ 4074 h 10000"/>
                <a:gd name="connsiteX204" fmla="*/ 8913 w 10000"/>
                <a:gd name="connsiteY204" fmla="*/ 4132 h 10000"/>
                <a:gd name="connsiteX205" fmla="*/ 8843 w 10000"/>
                <a:gd name="connsiteY205" fmla="*/ 4224 h 10000"/>
                <a:gd name="connsiteX206" fmla="*/ 8726 w 10000"/>
                <a:gd name="connsiteY206" fmla="*/ 4082 h 10000"/>
                <a:gd name="connsiteX207" fmla="*/ 8726 w 10000"/>
                <a:gd name="connsiteY207" fmla="*/ 3972 h 10000"/>
                <a:gd name="connsiteX208" fmla="*/ 8691 w 10000"/>
                <a:gd name="connsiteY208" fmla="*/ 3955 h 10000"/>
                <a:gd name="connsiteX209" fmla="*/ 8547 w 10000"/>
                <a:gd name="connsiteY209" fmla="*/ 4030 h 10000"/>
                <a:gd name="connsiteX210" fmla="*/ 8323 w 10000"/>
                <a:gd name="connsiteY210" fmla="*/ 4207 h 10000"/>
                <a:gd name="connsiteX211" fmla="*/ 8193 w 10000"/>
                <a:gd name="connsiteY211" fmla="*/ 4334 h 10000"/>
                <a:gd name="connsiteX212" fmla="*/ 7992 w 10000"/>
                <a:gd name="connsiteY212" fmla="*/ 4401 h 10000"/>
                <a:gd name="connsiteX213" fmla="*/ 7920 w 10000"/>
                <a:gd name="connsiteY213" fmla="*/ 4501 h 10000"/>
                <a:gd name="connsiteX214" fmla="*/ 7863 w 10000"/>
                <a:gd name="connsiteY214" fmla="*/ 4535 h 10000"/>
                <a:gd name="connsiteX215" fmla="*/ 7638 w 10000"/>
                <a:gd name="connsiteY215" fmla="*/ 4627 h 10000"/>
                <a:gd name="connsiteX216" fmla="*/ 7449 w 10000"/>
                <a:gd name="connsiteY216" fmla="*/ 4737 h 10000"/>
                <a:gd name="connsiteX217" fmla="*/ 7404 w 10000"/>
                <a:gd name="connsiteY217" fmla="*/ 4823 h 10000"/>
                <a:gd name="connsiteX218" fmla="*/ 7330 w 10000"/>
                <a:gd name="connsiteY218" fmla="*/ 4863 h 10000"/>
                <a:gd name="connsiteX219" fmla="*/ 7426 w 10000"/>
                <a:gd name="connsiteY219" fmla="*/ 4972 h 10000"/>
                <a:gd name="connsiteX220" fmla="*/ 7520 w 10000"/>
                <a:gd name="connsiteY220" fmla="*/ 5056 h 10000"/>
                <a:gd name="connsiteX221" fmla="*/ 7650 w 10000"/>
                <a:gd name="connsiteY221" fmla="*/ 5091 h 10000"/>
                <a:gd name="connsiteX222" fmla="*/ 7603 w 10000"/>
                <a:gd name="connsiteY222" fmla="*/ 5150 h 10000"/>
                <a:gd name="connsiteX223" fmla="*/ 7696 w 10000"/>
                <a:gd name="connsiteY223" fmla="*/ 5167 h 10000"/>
                <a:gd name="connsiteX224" fmla="*/ 7696 w 10000"/>
                <a:gd name="connsiteY224" fmla="*/ 5267 h 10000"/>
                <a:gd name="connsiteX225" fmla="*/ 7768 w 10000"/>
                <a:gd name="connsiteY225" fmla="*/ 5343 h 10000"/>
                <a:gd name="connsiteX226" fmla="*/ 7884 w 10000"/>
                <a:gd name="connsiteY226" fmla="*/ 5327 h 10000"/>
                <a:gd name="connsiteX227" fmla="*/ 7934 w 10000"/>
                <a:gd name="connsiteY227" fmla="*/ 5243 h 10000"/>
                <a:gd name="connsiteX228" fmla="*/ 8027 w 10000"/>
                <a:gd name="connsiteY228" fmla="*/ 5234 h 10000"/>
                <a:gd name="connsiteX229" fmla="*/ 8038 w 10000"/>
                <a:gd name="connsiteY229" fmla="*/ 5167 h 10000"/>
                <a:gd name="connsiteX230" fmla="*/ 8159 w 10000"/>
                <a:gd name="connsiteY230" fmla="*/ 5167 h 10000"/>
                <a:gd name="connsiteX231" fmla="*/ 8110 w 10000"/>
                <a:gd name="connsiteY231" fmla="*/ 5251 h 10000"/>
                <a:gd name="connsiteX232" fmla="*/ 8226 w 10000"/>
                <a:gd name="connsiteY232" fmla="*/ 5292 h 10000"/>
                <a:gd name="connsiteX233" fmla="*/ 8205 w 10000"/>
                <a:gd name="connsiteY233" fmla="*/ 5368 h 10000"/>
                <a:gd name="connsiteX234" fmla="*/ 8027 w 10000"/>
                <a:gd name="connsiteY234" fmla="*/ 5377 h 10000"/>
                <a:gd name="connsiteX235" fmla="*/ 7899 w 10000"/>
                <a:gd name="connsiteY235" fmla="*/ 5427 h 10000"/>
                <a:gd name="connsiteX236" fmla="*/ 7782 w 10000"/>
                <a:gd name="connsiteY236" fmla="*/ 5454 h 10000"/>
                <a:gd name="connsiteX237" fmla="*/ 7782 w 10000"/>
                <a:gd name="connsiteY237" fmla="*/ 5571 h 10000"/>
                <a:gd name="connsiteX238" fmla="*/ 7899 w 10000"/>
                <a:gd name="connsiteY238" fmla="*/ 5698 h 10000"/>
                <a:gd name="connsiteX239" fmla="*/ 7803 w 10000"/>
                <a:gd name="connsiteY239" fmla="*/ 5815 h 10000"/>
                <a:gd name="connsiteX240" fmla="*/ 7613 w 10000"/>
                <a:gd name="connsiteY240" fmla="*/ 5830 h 10000"/>
                <a:gd name="connsiteX241" fmla="*/ 7638 w 10000"/>
                <a:gd name="connsiteY241" fmla="*/ 5965 h 10000"/>
                <a:gd name="connsiteX242" fmla="*/ 7627 w 10000"/>
                <a:gd name="connsiteY242" fmla="*/ 6051 h 10000"/>
                <a:gd name="connsiteX243" fmla="*/ 7567 w 10000"/>
                <a:gd name="connsiteY243" fmla="*/ 6092 h 10000"/>
                <a:gd name="connsiteX244" fmla="*/ 7449 w 10000"/>
                <a:gd name="connsiteY244" fmla="*/ 6058 h 10000"/>
                <a:gd name="connsiteX245" fmla="*/ 7345 w 10000"/>
                <a:gd name="connsiteY245" fmla="*/ 5949 h 10000"/>
                <a:gd name="connsiteX246" fmla="*/ 7226 w 10000"/>
                <a:gd name="connsiteY246" fmla="*/ 6034 h 10000"/>
                <a:gd name="connsiteX247" fmla="*/ 7108 w 10000"/>
                <a:gd name="connsiteY247" fmla="*/ 5975 h 10000"/>
                <a:gd name="connsiteX248" fmla="*/ 7095 w 10000"/>
                <a:gd name="connsiteY248" fmla="*/ 5942 h 10000"/>
                <a:gd name="connsiteX249" fmla="*/ 6928 w 10000"/>
                <a:gd name="connsiteY249" fmla="*/ 5865 h 10000"/>
                <a:gd name="connsiteX250" fmla="*/ 6882 w 10000"/>
                <a:gd name="connsiteY250" fmla="*/ 5882 h 10000"/>
                <a:gd name="connsiteX251" fmla="*/ 6905 w 10000"/>
                <a:gd name="connsiteY251" fmla="*/ 5975 h 10000"/>
                <a:gd name="connsiteX252" fmla="*/ 6812 w 10000"/>
                <a:gd name="connsiteY252" fmla="*/ 6092 h 10000"/>
                <a:gd name="connsiteX253" fmla="*/ 6882 w 10000"/>
                <a:gd name="connsiteY253" fmla="*/ 6118 h 10000"/>
                <a:gd name="connsiteX254" fmla="*/ 7014 w 10000"/>
                <a:gd name="connsiteY254" fmla="*/ 6100 h 10000"/>
                <a:gd name="connsiteX255" fmla="*/ 7037 w 10000"/>
                <a:gd name="connsiteY255" fmla="*/ 6142 h 10000"/>
                <a:gd name="connsiteX256" fmla="*/ 7014 w 10000"/>
                <a:gd name="connsiteY256" fmla="*/ 6194 h 10000"/>
                <a:gd name="connsiteX257" fmla="*/ 7060 w 10000"/>
                <a:gd name="connsiteY257" fmla="*/ 6260 h 10000"/>
                <a:gd name="connsiteX258" fmla="*/ 7166 w 10000"/>
                <a:gd name="connsiteY258" fmla="*/ 6304 h 10000"/>
                <a:gd name="connsiteX259" fmla="*/ 7143 w 10000"/>
                <a:gd name="connsiteY259" fmla="*/ 6405 h 10000"/>
                <a:gd name="connsiteX260" fmla="*/ 7213 w 10000"/>
                <a:gd name="connsiteY260" fmla="*/ 6455 h 10000"/>
                <a:gd name="connsiteX261" fmla="*/ 7129 w 10000"/>
                <a:gd name="connsiteY261" fmla="*/ 6505 h 10000"/>
                <a:gd name="connsiteX262" fmla="*/ 7108 w 10000"/>
                <a:gd name="connsiteY262" fmla="*/ 6689 h 10000"/>
                <a:gd name="connsiteX263" fmla="*/ 7060 w 10000"/>
                <a:gd name="connsiteY263" fmla="*/ 6697 h 10000"/>
                <a:gd name="connsiteX264" fmla="*/ 7118 w 10000"/>
                <a:gd name="connsiteY264" fmla="*/ 6781 h 10000"/>
                <a:gd name="connsiteX265" fmla="*/ 7129 w 10000"/>
                <a:gd name="connsiteY265" fmla="*/ 6924 h 10000"/>
                <a:gd name="connsiteX266" fmla="*/ 7189 w 10000"/>
                <a:gd name="connsiteY266" fmla="*/ 6958 h 10000"/>
                <a:gd name="connsiteX267" fmla="*/ 7203 w 10000"/>
                <a:gd name="connsiteY267" fmla="*/ 7002 h 10000"/>
                <a:gd name="connsiteX268" fmla="*/ 7249 w 10000"/>
                <a:gd name="connsiteY268" fmla="*/ 7010 h 10000"/>
                <a:gd name="connsiteX269" fmla="*/ 7257 w 10000"/>
                <a:gd name="connsiteY269" fmla="*/ 7093 h 10000"/>
                <a:gd name="connsiteX270" fmla="*/ 7236 w 10000"/>
                <a:gd name="connsiteY270" fmla="*/ 7153 h 10000"/>
                <a:gd name="connsiteX271" fmla="*/ 7358 w 10000"/>
                <a:gd name="connsiteY271" fmla="*/ 7187 h 10000"/>
                <a:gd name="connsiteX272" fmla="*/ 7532 w 10000"/>
                <a:gd name="connsiteY272" fmla="*/ 7117 h 10000"/>
                <a:gd name="connsiteX273" fmla="*/ 7791 w 10000"/>
                <a:gd name="connsiteY273" fmla="*/ 6984 h 10000"/>
                <a:gd name="connsiteX274" fmla="*/ 7863 w 10000"/>
                <a:gd name="connsiteY274" fmla="*/ 6984 h 10000"/>
                <a:gd name="connsiteX275" fmla="*/ 7863 w 10000"/>
                <a:gd name="connsiteY275" fmla="*/ 7085 h 10000"/>
                <a:gd name="connsiteX276" fmla="*/ 7911 w 10000"/>
                <a:gd name="connsiteY276" fmla="*/ 7101 h 10000"/>
                <a:gd name="connsiteX277" fmla="*/ 7992 w 10000"/>
                <a:gd name="connsiteY277" fmla="*/ 7220 h 10000"/>
                <a:gd name="connsiteX278" fmla="*/ 8050 w 10000"/>
                <a:gd name="connsiteY278" fmla="*/ 7229 h 10000"/>
                <a:gd name="connsiteX279" fmla="*/ 8015 w 10000"/>
                <a:gd name="connsiteY279" fmla="*/ 7296 h 10000"/>
                <a:gd name="connsiteX280" fmla="*/ 8110 w 10000"/>
                <a:gd name="connsiteY280" fmla="*/ 7447 h 10000"/>
                <a:gd name="connsiteX281" fmla="*/ 8110 w 10000"/>
                <a:gd name="connsiteY281" fmla="*/ 7522 h 10000"/>
                <a:gd name="connsiteX282" fmla="*/ 8159 w 10000"/>
                <a:gd name="connsiteY282" fmla="*/ 7608 h 10000"/>
                <a:gd name="connsiteX283" fmla="*/ 8085 w 10000"/>
                <a:gd name="connsiteY283" fmla="*/ 7674 h 10000"/>
                <a:gd name="connsiteX284" fmla="*/ 8004 w 10000"/>
                <a:gd name="connsiteY284" fmla="*/ 7666 h 10000"/>
                <a:gd name="connsiteX285" fmla="*/ 8004 w 10000"/>
                <a:gd name="connsiteY285" fmla="*/ 7709 h 10000"/>
                <a:gd name="connsiteX286" fmla="*/ 8085 w 10000"/>
                <a:gd name="connsiteY286" fmla="*/ 7758 h 10000"/>
                <a:gd name="connsiteX287" fmla="*/ 8122 w 10000"/>
                <a:gd name="connsiteY287" fmla="*/ 7725 h 10000"/>
                <a:gd name="connsiteX288" fmla="*/ 8193 w 10000"/>
                <a:gd name="connsiteY288" fmla="*/ 7800 h 10000"/>
                <a:gd name="connsiteX289" fmla="*/ 8277 w 10000"/>
                <a:gd name="connsiteY289" fmla="*/ 7800 h 10000"/>
                <a:gd name="connsiteX290" fmla="*/ 8226 w 10000"/>
                <a:gd name="connsiteY290" fmla="*/ 8012 h 10000"/>
                <a:gd name="connsiteX291" fmla="*/ 8193 w 10000"/>
                <a:gd name="connsiteY291" fmla="*/ 8054 h 10000"/>
                <a:gd name="connsiteX292" fmla="*/ 8085 w 10000"/>
                <a:gd name="connsiteY292" fmla="*/ 8037 h 10000"/>
                <a:gd name="connsiteX293" fmla="*/ 7957 w 10000"/>
                <a:gd name="connsiteY293" fmla="*/ 8062 h 10000"/>
                <a:gd name="connsiteX294" fmla="*/ 7911 w 10000"/>
                <a:gd name="connsiteY294" fmla="*/ 8112 h 10000"/>
                <a:gd name="connsiteX295" fmla="*/ 7899 w 10000"/>
                <a:gd name="connsiteY295" fmla="*/ 8163 h 10000"/>
                <a:gd name="connsiteX296" fmla="*/ 7818 w 10000"/>
                <a:gd name="connsiteY296" fmla="*/ 8220 h 10000"/>
                <a:gd name="connsiteX297" fmla="*/ 7687 w 10000"/>
                <a:gd name="connsiteY297" fmla="*/ 8230 h 10000"/>
                <a:gd name="connsiteX298" fmla="*/ 7661 w 10000"/>
                <a:gd name="connsiteY298" fmla="*/ 8255 h 10000"/>
                <a:gd name="connsiteX299" fmla="*/ 7578 w 10000"/>
                <a:gd name="connsiteY299" fmla="*/ 8212 h 10000"/>
                <a:gd name="connsiteX300" fmla="*/ 7499 w 10000"/>
                <a:gd name="connsiteY300" fmla="*/ 8220 h 10000"/>
                <a:gd name="connsiteX301" fmla="*/ 7449 w 10000"/>
                <a:gd name="connsiteY301" fmla="*/ 8188 h 10000"/>
                <a:gd name="connsiteX302" fmla="*/ 7345 w 10000"/>
                <a:gd name="connsiteY302" fmla="*/ 8171 h 10000"/>
                <a:gd name="connsiteX303" fmla="*/ 7368 w 10000"/>
                <a:gd name="connsiteY303" fmla="*/ 8230 h 10000"/>
                <a:gd name="connsiteX304" fmla="*/ 7319 w 10000"/>
                <a:gd name="connsiteY304" fmla="*/ 8289 h 10000"/>
                <a:gd name="connsiteX305" fmla="*/ 7143 w 10000"/>
                <a:gd name="connsiteY305" fmla="*/ 8281 h 10000"/>
                <a:gd name="connsiteX306" fmla="*/ 7085 w 10000"/>
                <a:gd name="connsiteY306" fmla="*/ 8255 h 10000"/>
                <a:gd name="connsiteX307" fmla="*/ 6990 w 10000"/>
                <a:gd name="connsiteY307" fmla="*/ 8281 h 10000"/>
                <a:gd name="connsiteX308" fmla="*/ 6977 w 10000"/>
                <a:gd name="connsiteY308" fmla="*/ 8364 h 10000"/>
                <a:gd name="connsiteX309" fmla="*/ 6799 w 10000"/>
                <a:gd name="connsiteY309" fmla="*/ 8458 h 10000"/>
                <a:gd name="connsiteX310" fmla="*/ 6741 w 10000"/>
                <a:gd name="connsiteY310" fmla="*/ 8407 h 10000"/>
                <a:gd name="connsiteX311" fmla="*/ 6613 w 10000"/>
                <a:gd name="connsiteY311" fmla="*/ 8431 h 10000"/>
                <a:gd name="connsiteX312" fmla="*/ 6530 w 10000"/>
                <a:gd name="connsiteY312" fmla="*/ 8458 h 10000"/>
                <a:gd name="connsiteX313" fmla="*/ 6518 w 10000"/>
                <a:gd name="connsiteY313" fmla="*/ 8498 h 10000"/>
                <a:gd name="connsiteX314" fmla="*/ 6336 w 10000"/>
                <a:gd name="connsiteY314" fmla="*/ 8591 h 10000"/>
                <a:gd name="connsiteX315" fmla="*/ 6236 w 10000"/>
                <a:gd name="connsiteY315" fmla="*/ 8574 h 10000"/>
                <a:gd name="connsiteX316" fmla="*/ 6128 w 10000"/>
                <a:gd name="connsiteY316" fmla="*/ 8607 h 10000"/>
                <a:gd name="connsiteX317" fmla="*/ 6045 w 10000"/>
                <a:gd name="connsiteY317" fmla="*/ 8660 h 10000"/>
                <a:gd name="connsiteX318" fmla="*/ 5927 w 10000"/>
                <a:gd name="connsiteY318" fmla="*/ 8693 h 10000"/>
                <a:gd name="connsiteX319" fmla="*/ 5936 w 10000"/>
                <a:gd name="connsiteY319" fmla="*/ 8742 h 10000"/>
                <a:gd name="connsiteX320" fmla="*/ 5834 w 10000"/>
                <a:gd name="connsiteY320" fmla="*/ 8776 h 10000"/>
                <a:gd name="connsiteX321" fmla="*/ 5677 w 10000"/>
                <a:gd name="connsiteY321" fmla="*/ 8920 h 10000"/>
                <a:gd name="connsiteX322" fmla="*/ 5656 w 10000"/>
                <a:gd name="connsiteY322" fmla="*/ 8980 h 10000"/>
                <a:gd name="connsiteX323" fmla="*/ 5607 w 10000"/>
                <a:gd name="connsiteY323" fmla="*/ 8962 h 10000"/>
                <a:gd name="connsiteX324" fmla="*/ 5631 w 10000"/>
                <a:gd name="connsiteY324" fmla="*/ 8920 h 10000"/>
                <a:gd name="connsiteX325" fmla="*/ 5478 w 10000"/>
                <a:gd name="connsiteY325" fmla="*/ 8702 h 10000"/>
                <a:gd name="connsiteX326" fmla="*/ 5478 w 10000"/>
                <a:gd name="connsiteY326" fmla="*/ 8616 h 10000"/>
                <a:gd name="connsiteX327" fmla="*/ 5410 w 10000"/>
                <a:gd name="connsiteY327" fmla="*/ 8616 h 10000"/>
                <a:gd name="connsiteX328" fmla="*/ 5191 w 10000"/>
                <a:gd name="connsiteY328" fmla="*/ 8533 h 10000"/>
                <a:gd name="connsiteX329" fmla="*/ 5066 w 10000"/>
                <a:gd name="connsiteY329" fmla="*/ 8574 h 10000"/>
                <a:gd name="connsiteX330" fmla="*/ 5029 w 10000"/>
                <a:gd name="connsiteY330" fmla="*/ 8625 h 10000"/>
                <a:gd name="connsiteX331" fmla="*/ 5122 w 10000"/>
                <a:gd name="connsiteY331" fmla="*/ 8684 h 10000"/>
                <a:gd name="connsiteX332" fmla="*/ 5145 w 10000"/>
                <a:gd name="connsiteY332" fmla="*/ 8734 h 10000"/>
                <a:gd name="connsiteX333" fmla="*/ 5087 w 10000"/>
                <a:gd name="connsiteY333" fmla="*/ 8785 h 10000"/>
                <a:gd name="connsiteX334" fmla="*/ 5100 w 10000"/>
                <a:gd name="connsiteY334" fmla="*/ 8826 h 10000"/>
                <a:gd name="connsiteX335" fmla="*/ 5077 w 10000"/>
                <a:gd name="connsiteY335" fmla="*/ 8912 h 10000"/>
                <a:gd name="connsiteX336" fmla="*/ 5087 w 10000"/>
                <a:gd name="connsiteY336" fmla="*/ 8996 h 10000"/>
                <a:gd name="connsiteX337" fmla="*/ 5159 w 10000"/>
                <a:gd name="connsiteY337" fmla="*/ 9130 h 10000"/>
                <a:gd name="connsiteX338" fmla="*/ 5087 w 10000"/>
                <a:gd name="connsiteY338" fmla="*/ 9179 h 10000"/>
                <a:gd name="connsiteX339" fmla="*/ 5100 w 10000"/>
                <a:gd name="connsiteY339" fmla="*/ 9224 h 10000"/>
                <a:gd name="connsiteX340" fmla="*/ 5040 w 10000"/>
                <a:gd name="connsiteY340" fmla="*/ 9240 h 10000"/>
                <a:gd name="connsiteX341" fmla="*/ 5006 w 10000"/>
                <a:gd name="connsiteY341" fmla="*/ 9265 h 10000"/>
                <a:gd name="connsiteX342" fmla="*/ 4779 w 10000"/>
                <a:gd name="connsiteY342" fmla="*/ 9248 h 10000"/>
                <a:gd name="connsiteX343" fmla="*/ 4745 w 10000"/>
                <a:gd name="connsiteY343" fmla="*/ 9197 h 10000"/>
                <a:gd name="connsiteX344" fmla="*/ 4673 w 10000"/>
                <a:gd name="connsiteY344" fmla="*/ 9232 h 10000"/>
                <a:gd name="connsiteX345" fmla="*/ 4522 w 10000"/>
                <a:gd name="connsiteY345" fmla="*/ 9214 h 10000"/>
                <a:gd name="connsiteX346" fmla="*/ 4416 w 10000"/>
                <a:gd name="connsiteY346" fmla="*/ 9240 h 10000"/>
                <a:gd name="connsiteX347" fmla="*/ 4354 w 10000"/>
                <a:gd name="connsiteY347" fmla="*/ 9062 h 10000"/>
                <a:gd name="connsiteX348" fmla="*/ 4295 w 10000"/>
                <a:gd name="connsiteY348" fmla="*/ 9055 h 10000"/>
                <a:gd name="connsiteX349" fmla="*/ 4224 w 10000"/>
                <a:gd name="connsiteY349" fmla="*/ 8945 h 10000"/>
                <a:gd name="connsiteX350" fmla="*/ 4263 w 10000"/>
                <a:gd name="connsiteY350" fmla="*/ 8895 h 10000"/>
                <a:gd name="connsiteX351" fmla="*/ 4344 w 10000"/>
                <a:gd name="connsiteY351" fmla="*/ 8920 h 10000"/>
                <a:gd name="connsiteX352" fmla="*/ 4381 w 10000"/>
                <a:gd name="connsiteY352" fmla="*/ 8860 h 10000"/>
                <a:gd name="connsiteX353" fmla="*/ 4323 w 10000"/>
                <a:gd name="connsiteY353" fmla="*/ 8818 h 10000"/>
                <a:gd name="connsiteX354" fmla="*/ 4354 w 10000"/>
                <a:gd name="connsiteY354" fmla="*/ 8776 h 10000"/>
                <a:gd name="connsiteX355" fmla="*/ 4203 w 10000"/>
                <a:gd name="connsiteY355" fmla="*/ 8693 h 10000"/>
                <a:gd name="connsiteX356" fmla="*/ 4213 w 10000"/>
                <a:gd name="connsiteY356" fmla="*/ 8650 h 10000"/>
                <a:gd name="connsiteX357" fmla="*/ 4120 w 10000"/>
                <a:gd name="connsiteY357" fmla="*/ 8607 h 10000"/>
                <a:gd name="connsiteX358" fmla="*/ 4178 w 10000"/>
                <a:gd name="connsiteY358" fmla="*/ 8559 h 10000"/>
                <a:gd name="connsiteX359" fmla="*/ 4154 w 10000"/>
                <a:gd name="connsiteY359" fmla="*/ 8498 h 10000"/>
                <a:gd name="connsiteX360" fmla="*/ 4048 w 10000"/>
                <a:gd name="connsiteY360" fmla="*/ 8407 h 10000"/>
                <a:gd name="connsiteX361" fmla="*/ 3979 w 10000"/>
                <a:gd name="connsiteY361" fmla="*/ 8329 h 10000"/>
                <a:gd name="connsiteX362" fmla="*/ 3837 w 10000"/>
                <a:gd name="connsiteY362" fmla="*/ 8364 h 10000"/>
                <a:gd name="connsiteX363" fmla="*/ 3756 w 10000"/>
                <a:gd name="connsiteY363" fmla="*/ 8356 h 10000"/>
                <a:gd name="connsiteX364" fmla="*/ 3708 w 10000"/>
                <a:gd name="connsiteY364" fmla="*/ 8431 h 10000"/>
                <a:gd name="connsiteX365" fmla="*/ 3544 w 10000"/>
                <a:gd name="connsiteY365" fmla="*/ 8440 h 10000"/>
                <a:gd name="connsiteX366" fmla="*/ 3482 w 10000"/>
                <a:gd name="connsiteY366" fmla="*/ 8431 h 10000"/>
                <a:gd name="connsiteX367" fmla="*/ 3561 w 10000"/>
                <a:gd name="connsiteY367" fmla="*/ 7986 h 10000"/>
                <a:gd name="connsiteX368" fmla="*/ 3573 w 10000"/>
                <a:gd name="connsiteY368"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077 w 10000"/>
                <a:gd name="connsiteY33" fmla="*/ 6329 h 10000"/>
                <a:gd name="connsiteX34" fmla="*/ 2221 w 10000"/>
                <a:gd name="connsiteY34" fmla="*/ 6337 h 10000"/>
                <a:gd name="connsiteX35" fmla="*/ 2632 w 10000"/>
                <a:gd name="connsiteY35" fmla="*/ 6159 h 10000"/>
                <a:gd name="connsiteX36" fmla="*/ 2700 w 10000"/>
                <a:gd name="connsiteY36" fmla="*/ 6118 h 10000"/>
                <a:gd name="connsiteX37" fmla="*/ 2811 w 10000"/>
                <a:gd name="connsiteY37" fmla="*/ 6118 h 10000"/>
                <a:gd name="connsiteX38" fmla="*/ 2989 w 10000"/>
                <a:gd name="connsiteY38" fmla="*/ 5782 h 10000"/>
                <a:gd name="connsiteX39" fmla="*/ 3102 w 10000"/>
                <a:gd name="connsiteY39" fmla="*/ 5664 h 10000"/>
                <a:gd name="connsiteX40" fmla="*/ 3991 w 10000"/>
                <a:gd name="connsiteY40" fmla="*/ 5975 h 10000"/>
                <a:gd name="connsiteX41" fmla="*/ 2780 w 10000"/>
                <a:gd name="connsiteY41" fmla="*/ 5565 h 10000"/>
                <a:gd name="connsiteX42" fmla="*/ 3548 w 10000"/>
                <a:gd name="connsiteY42" fmla="*/ 5039 h 10000"/>
                <a:gd name="connsiteX43" fmla="*/ 4555 w 10000"/>
                <a:gd name="connsiteY43" fmla="*/ 5360 h 10000"/>
                <a:gd name="connsiteX44" fmla="*/ 4438 w 10000"/>
                <a:gd name="connsiteY44" fmla="*/ 5883 h 10000"/>
                <a:gd name="connsiteX45" fmla="*/ 3897 w 10000"/>
                <a:gd name="connsiteY45" fmla="*/ 5893 h 10000"/>
                <a:gd name="connsiteX46" fmla="*/ 2294 w 10000"/>
                <a:gd name="connsiteY46" fmla="*/ 7765 h 10000"/>
                <a:gd name="connsiteX47" fmla="*/ 3573 w 10000"/>
                <a:gd name="connsiteY47" fmla="*/ 7978 h 10000"/>
                <a:gd name="connsiteX48" fmla="*/ 5536 w 10000"/>
                <a:gd name="connsiteY48" fmla="*/ 5351 h 10000"/>
                <a:gd name="connsiteX49" fmla="*/ 5536 w 10000"/>
                <a:gd name="connsiteY49" fmla="*/ 5209 h 10000"/>
                <a:gd name="connsiteX50" fmla="*/ 5492 w 10000"/>
                <a:gd name="connsiteY50" fmla="*/ 5192 h 10000"/>
                <a:gd name="connsiteX51" fmla="*/ 5455 w 10000"/>
                <a:gd name="connsiteY51" fmla="*/ 5091 h 10000"/>
                <a:gd name="connsiteX52" fmla="*/ 5385 w 10000"/>
                <a:gd name="connsiteY52" fmla="*/ 4990 h 10000"/>
                <a:gd name="connsiteX53" fmla="*/ 5276 w 10000"/>
                <a:gd name="connsiteY53" fmla="*/ 4948 h 10000"/>
                <a:gd name="connsiteX54" fmla="*/ 5263 w 10000"/>
                <a:gd name="connsiteY54" fmla="*/ 4899 h 10000"/>
                <a:gd name="connsiteX55" fmla="*/ 5112 w 10000"/>
                <a:gd name="connsiteY55" fmla="*/ 4806 h 10000"/>
                <a:gd name="connsiteX56" fmla="*/ 5122 w 10000"/>
                <a:gd name="connsiteY56" fmla="*/ 4770 h 10000"/>
                <a:gd name="connsiteX57" fmla="*/ 4971 w 10000"/>
                <a:gd name="connsiteY57" fmla="*/ 4722 h 10000"/>
                <a:gd name="connsiteX58" fmla="*/ 4957 w 10000"/>
                <a:gd name="connsiteY58" fmla="*/ 4627 h 10000"/>
                <a:gd name="connsiteX59" fmla="*/ 4700 w 10000"/>
                <a:gd name="connsiteY59" fmla="*/ 4544 h 10000"/>
                <a:gd name="connsiteX60" fmla="*/ 4555 w 10000"/>
                <a:gd name="connsiteY60" fmla="*/ 4368 h 10000"/>
                <a:gd name="connsiteX61" fmla="*/ 4344 w 10000"/>
                <a:gd name="connsiteY61" fmla="*/ 4360 h 10000"/>
                <a:gd name="connsiteX62" fmla="*/ 4272 w 10000"/>
                <a:gd name="connsiteY62" fmla="*/ 4325 h 10000"/>
                <a:gd name="connsiteX63" fmla="*/ 4169 w 10000"/>
                <a:gd name="connsiteY63" fmla="*/ 4350 h 10000"/>
                <a:gd name="connsiteX64" fmla="*/ 4002 w 10000"/>
                <a:gd name="connsiteY64" fmla="*/ 4350 h 10000"/>
                <a:gd name="connsiteX65" fmla="*/ 3764 w 10000"/>
                <a:gd name="connsiteY65" fmla="*/ 4552 h 10000"/>
                <a:gd name="connsiteX66" fmla="*/ 3685 w 10000"/>
                <a:gd name="connsiteY66" fmla="*/ 4646 h 10000"/>
                <a:gd name="connsiteX67" fmla="*/ 3472 w 10000"/>
                <a:gd name="connsiteY67" fmla="*/ 4501 h 10000"/>
                <a:gd name="connsiteX68" fmla="*/ 3319 w 10000"/>
                <a:gd name="connsiteY68" fmla="*/ 4442 h 10000"/>
                <a:gd name="connsiteX69" fmla="*/ 3164 w 10000"/>
                <a:gd name="connsiteY69" fmla="*/ 4450 h 10000"/>
                <a:gd name="connsiteX70" fmla="*/ 3010 w 10000"/>
                <a:gd name="connsiteY70" fmla="*/ 4492 h 10000"/>
                <a:gd name="connsiteX71" fmla="*/ 2882 w 10000"/>
                <a:gd name="connsiteY71" fmla="*/ 4460 h 10000"/>
                <a:gd name="connsiteX72" fmla="*/ 2762 w 10000"/>
                <a:gd name="connsiteY72" fmla="*/ 4509 h 10000"/>
                <a:gd name="connsiteX73" fmla="*/ 2646 w 10000"/>
                <a:gd name="connsiteY73" fmla="*/ 4610 h 10000"/>
                <a:gd name="connsiteX74" fmla="*/ 2373 w 10000"/>
                <a:gd name="connsiteY74" fmla="*/ 4426 h 10000"/>
                <a:gd name="connsiteX75" fmla="*/ 2338 w 10000"/>
                <a:gd name="connsiteY75" fmla="*/ 4239 h 10000"/>
                <a:gd name="connsiteX76" fmla="*/ 2551 w 10000"/>
                <a:gd name="connsiteY76" fmla="*/ 4165 h 10000"/>
                <a:gd name="connsiteX77" fmla="*/ 2538 w 10000"/>
                <a:gd name="connsiteY77" fmla="*/ 3963 h 10000"/>
                <a:gd name="connsiteX78" fmla="*/ 2739 w 10000"/>
                <a:gd name="connsiteY78" fmla="*/ 3728 h 10000"/>
                <a:gd name="connsiteX79" fmla="*/ 2718 w 10000"/>
                <a:gd name="connsiteY79" fmla="*/ 3685 h 10000"/>
                <a:gd name="connsiteX80" fmla="*/ 3199 w 10000"/>
                <a:gd name="connsiteY80" fmla="*/ 2912 h 10000"/>
                <a:gd name="connsiteX81" fmla="*/ 3460 w 10000"/>
                <a:gd name="connsiteY81" fmla="*/ 3030 h 10000"/>
                <a:gd name="connsiteX82" fmla="*/ 3613 w 10000"/>
                <a:gd name="connsiteY82" fmla="*/ 3080 h 10000"/>
                <a:gd name="connsiteX83" fmla="*/ 3764 w 10000"/>
                <a:gd name="connsiteY83" fmla="*/ 3080 h 10000"/>
                <a:gd name="connsiteX84" fmla="*/ 4002 w 10000"/>
                <a:gd name="connsiteY84" fmla="*/ 3174 h 10000"/>
                <a:gd name="connsiteX85" fmla="*/ 4037 w 10000"/>
                <a:gd name="connsiteY85" fmla="*/ 3113 h 10000"/>
                <a:gd name="connsiteX86" fmla="*/ 4192 w 10000"/>
                <a:gd name="connsiteY86" fmla="*/ 3097 h 10000"/>
                <a:gd name="connsiteX87" fmla="*/ 4323 w 10000"/>
                <a:gd name="connsiteY87" fmla="*/ 2997 h 10000"/>
                <a:gd name="connsiteX88" fmla="*/ 4485 w 10000"/>
                <a:gd name="connsiteY88" fmla="*/ 2920 h 10000"/>
                <a:gd name="connsiteX89" fmla="*/ 4555 w 10000"/>
                <a:gd name="connsiteY89" fmla="*/ 2843 h 10000"/>
                <a:gd name="connsiteX90" fmla="*/ 4804 w 10000"/>
                <a:gd name="connsiteY90" fmla="*/ 2793 h 10000"/>
                <a:gd name="connsiteX91" fmla="*/ 4936 w 10000"/>
                <a:gd name="connsiteY91" fmla="*/ 2800 h 10000"/>
                <a:gd name="connsiteX92" fmla="*/ 5040 w 10000"/>
                <a:gd name="connsiteY92" fmla="*/ 2726 h 10000"/>
                <a:gd name="connsiteX93" fmla="*/ 5122 w 10000"/>
                <a:gd name="connsiteY93" fmla="*/ 2624 h 10000"/>
                <a:gd name="connsiteX94" fmla="*/ 5087 w 10000"/>
                <a:gd name="connsiteY94" fmla="*/ 2608 h 10000"/>
                <a:gd name="connsiteX95" fmla="*/ 5122 w 10000"/>
                <a:gd name="connsiteY95" fmla="*/ 2499 h 10000"/>
                <a:gd name="connsiteX96" fmla="*/ 4982 w 10000"/>
                <a:gd name="connsiteY96" fmla="*/ 2499 h 10000"/>
                <a:gd name="connsiteX97" fmla="*/ 5050 w 10000"/>
                <a:gd name="connsiteY97" fmla="*/ 2407 h 10000"/>
                <a:gd name="connsiteX98" fmla="*/ 5066 w 10000"/>
                <a:gd name="connsiteY98" fmla="*/ 2297 h 10000"/>
                <a:gd name="connsiteX99" fmla="*/ 5122 w 10000"/>
                <a:gd name="connsiteY99" fmla="*/ 2271 h 10000"/>
                <a:gd name="connsiteX100" fmla="*/ 5228 w 10000"/>
                <a:gd name="connsiteY100" fmla="*/ 2163 h 10000"/>
                <a:gd name="connsiteX101" fmla="*/ 5216 w 10000"/>
                <a:gd name="connsiteY101" fmla="*/ 2078 h 10000"/>
                <a:gd name="connsiteX102" fmla="*/ 5304 w 10000"/>
                <a:gd name="connsiteY102" fmla="*/ 1984 h 10000"/>
                <a:gd name="connsiteX103" fmla="*/ 5397 w 10000"/>
                <a:gd name="connsiteY103" fmla="*/ 1927 h 10000"/>
                <a:gd name="connsiteX104" fmla="*/ 5432 w 10000"/>
                <a:gd name="connsiteY104" fmla="*/ 1827 h 10000"/>
                <a:gd name="connsiteX105" fmla="*/ 5420 w 10000"/>
                <a:gd name="connsiteY105" fmla="*/ 1793 h 10000"/>
                <a:gd name="connsiteX106" fmla="*/ 5503 w 10000"/>
                <a:gd name="connsiteY106" fmla="*/ 1725 h 10000"/>
                <a:gd name="connsiteX107" fmla="*/ 5621 w 10000"/>
                <a:gd name="connsiteY107" fmla="*/ 1523 h 10000"/>
                <a:gd name="connsiteX108" fmla="*/ 5656 w 10000"/>
                <a:gd name="connsiteY108" fmla="*/ 1405 h 10000"/>
                <a:gd name="connsiteX109" fmla="*/ 5716 w 10000"/>
                <a:gd name="connsiteY109" fmla="*/ 1413 h 10000"/>
                <a:gd name="connsiteX110" fmla="*/ 5878 w 10000"/>
                <a:gd name="connsiteY110" fmla="*/ 1280 h 10000"/>
                <a:gd name="connsiteX111" fmla="*/ 6067 w 10000"/>
                <a:gd name="connsiteY111" fmla="*/ 1202 h 10000"/>
                <a:gd name="connsiteX112" fmla="*/ 6089 w 10000"/>
                <a:gd name="connsiteY112" fmla="*/ 1111 h 10000"/>
                <a:gd name="connsiteX113" fmla="*/ 6163 w 10000"/>
                <a:gd name="connsiteY113" fmla="*/ 1011 h 10000"/>
                <a:gd name="connsiteX114" fmla="*/ 6139 w 10000"/>
                <a:gd name="connsiteY114" fmla="*/ 933 h 10000"/>
                <a:gd name="connsiteX115" fmla="*/ 6045 w 10000"/>
                <a:gd name="connsiteY115" fmla="*/ 867 h 10000"/>
                <a:gd name="connsiteX116" fmla="*/ 6089 w 10000"/>
                <a:gd name="connsiteY116" fmla="*/ 782 h 10000"/>
                <a:gd name="connsiteX117" fmla="*/ 6089 w 10000"/>
                <a:gd name="connsiteY117" fmla="*/ 680 h 10000"/>
                <a:gd name="connsiteX118" fmla="*/ 5915 w 10000"/>
                <a:gd name="connsiteY118" fmla="*/ 598 h 10000"/>
                <a:gd name="connsiteX119" fmla="*/ 5739 w 10000"/>
                <a:gd name="connsiteY119" fmla="*/ 646 h 10000"/>
                <a:gd name="connsiteX120" fmla="*/ 5656 w 10000"/>
                <a:gd name="connsiteY120" fmla="*/ 646 h 10000"/>
                <a:gd name="connsiteX121" fmla="*/ 5621 w 10000"/>
                <a:gd name="connsiteY121" fmla="*/ 589 h 10000"/>
                <a:gd name="connsiteX122" fmla="*/ 5621 w 10000"/>
                <a:gd name="connsiteY122" fmla="*/ 481 h 10000"/>
                <a:gd name="connsiteX123" fmla="*/ 5845 w 10000"/>
                <a:gd name="connsiteY123" fmla="*/ 368 h 10000"/>
                <a:gd name="connsiteX124" fmla="*/ 5915 w 10000"/>
                <a:gd name="connsiteY124" fmla="*/ 278 h 10000"/>
                <a:gd name="connsiteX125" fmla="*/ 6056 w 10000"/>
                <a:gd name="connsiteY125" fmla="*/ 202 h 10000"/>
                <a:gd name="connsiteX126" fmla="*/ 6186 w 10000"/>
                <a:gd name="connsiteY126" fmla="*/ 60 h 10000"/>
                <a:gd name="connsiteX127" fmla="*/ 6280 w 10000"/>
                <a:gd name="connsiteY127" fmla="*/ 33 h 10000"/>
                <a:gd name="connsiteX128" fmla="*/ 6410 w 10000"/>
                <a:gd name="connsiteY128" fmla="*/ 49 h 10000"/>
                <a:gd name="connsiteX129" fmla="*/ 6683 w 10000"/>
                <a:gd name="connsiteY129" fmla="*/ 0 h 10000"/>
                <a:gd name="connsiteX130" fmla="*/ 6812 w 10000"/>
                <a:gd name="connsiteY130" fmla="*/ 83 h 10000"/>
                <a:gd name="connsiteX131" fmla="*/ 6799 w 10000"/>
                <a:gd name="connsiteY131" fmla="*/ 144 h 10000"/>
                <a:gd name="connsiteX132" fmla="*/ 6861 w 10000"/>
                <a:gd name="connsiteY132" fmla="*/ 170 h 10000"/>
                <a:gd name="connsiteX133" fmla="*/ 6905 w 10000"/>
                <a:gd name="connsiteY133" fmla="*/ 227 h 10000"/>
                <a:gd name="connsiteX134" fmla="*/ 6835 w 10000"/>
                <a:gd name="connsiteY134" fmla="*/ 293 h 10000"/>
                <a:gd name="connsiteX135" fmla="*/ 6741 w 10000"/>
                <a:gd name="connsiteY135" fmla="*/ 447 h 10000"/>
                <a:gd name="connsiteX136" fmla="*/ 6590 w 10000"/>
                <a:gd name="connsiteY136" fmla="*/ 564 h 10000"/>
                <a:gd name="connsiteX137" fmla="*/ 6447 w 10000"/>
                <a:gd name="connsiteY137" fmla="*/ 631 h 10000"/>
                <a:gd name="connsiteX138" fmla="*/ 6555 w 10000"/>
                <a:gd name="connsiteY138" fmla="*/ 657 h 10000"/>
                <a:gd name="connsiteX139" fmla="*/ 6694 w 10000"/>
                <a:gd name="connsiteY139" fmla="*/ 759 h 10000"/>
                <a:gd name="connsiteX140" fmla="*/ 6789 w 10000"/>
                <a:gd name="connsiteY140" fmla="*/ 767 h 10000"/>
                <a:gd name="connsiteX141" fmla="*/ 6835 w 10000"/>
                <a:gd name="connsiteY141" fmla="*/ 875 h 10000"/>
                <a:gd name="connsiteX142" fmla="*/ 6928 w 10000"/>
                <a:gd name="connsiteY142" fmla="*/ 899 h 10000"/>
                <a:gd name="connsiteX143" fmla="*/ 7002 w 10000"/>
                <a:gd name="connsiteY143" fmla="*/ 890 h 10000"/>
                <a:gd name="connsiteX144" fmla="*/ 7143 w 10000"/>
                <a:gd name="connsiteY144" fmla="*/ 725 h 10000"/>
                <a:gd name="connsiteX145" fmla="*/ 7273 w 10000"/>
                <a:gd name="connsiteY145" fmla="*/ 742 h 10000"/>
                <a:gd name="connsiteX146" fmla="*/ 7294 w 10000"/>
                <a:gd name="connsiteY146" fmla="*/ 790 h 10000"/>
                <a:gd name="connsiteX147" fmla="*/ 7389 w 10000"/>
                <a:gd name="connsiteY147" fmla="*/ 850 h 10000"/>
                <a:gd name="connsiteX148" fmla="*/ 7389 w 10000"/>
                <a:gd name="connsiteY148" fmla="*/ 890 h 10000"/>
                <a:gd name="connsiteX149" fmla="*/ 7472 w 10000"/>
                <a:gd name="connsiteY149" fmla="*/ 917 h 10000"/>
                <a:gd name="connsiteX150" fmla="*/ 7590 w 10000"/>
                <a:gd name="connsiteY150" fmla="*/ 917 h 10000"/>
                <a:gd name="connsiteX151" fmla="*/ 7603 w 10000"/>
                <a:gd name="connsiteY151" fmla="*/ 993 h 10000"/>
                <a:gd name="connsiteX152" fmla="*/ 7499 w 10000"/>
                <a:gd name="connsiteY152" fmla="*/ 1028 h 10000"/>
                <a:gd name="connsiteX153" fmla="*/ 7590 w 10000"/>
                <a:gd name="connsiteY153" fmla="*/ 1356 h 10000"/>
                <a:gd name="connsiteX154" fmla="*/ 7687 w 10000"/>
                <a:gd name="connsiteY154" fmla="*/ 1505 h 10000"/>
                <a:gd name="connsiteX155" fmla="*/ 7661 w 10000"/>
                <a:gd name="connsiteY155" fmla="*/ 1575 h 10000"/>
                <a:gd name="connsiteX156" fmla="*/ 7744 w 10000"/>
                <a:gd name="connsiteY156" fmla="*/ 1649 h 10000"/>
                <a:gd name="connsiteX157" fmla="*/ 7758 w 10000"/>
                <a:gd name="connsiteY157" fmla="*/ 1700 h 10000"/>
                <a:gd name="connsiteX158" fmla="*/ 7980 w 10000"/>
                <a:gd name="connsiteY158" fmla="*/ 1757 h 10000"/>
                <a:gd name="connsiteX159" fmla="*/ 8254 w 10000"/>
                <a:gd name="connsiteY159" fmla="*/ 1708 h 10000"/>
                <a:gd name="connsiteX160" fmla="*/ 8286 w 10000"/>
                <a:gd name="connsiteY160" fmla="*/ 1641 h 10000"/>
                <a:gd name="connsiteX161" fmla="*/ 8381 w 10000"/>
                <a:gd name="connsiteY161" fmla="*/ 1665 h 10000"/>
                <a:gd name="connsiteX162" fmla="*/ 8441 w 10000"/>
                <a:gd name="connsiteY162" fmla="*/ 1725 h 10000"/>
                <a:gd name="connsiteX163" fmla="*/ 8586 w 10000"/>
                <a:gd name="connsiteY163" fmla="*/ 1683 h 10000"/>
                <a:gd name="connsiteX164" fmla="*/ 8667 w 10000"/>
                <a:gd name="connsiteY164" fmla="*/ 1683 h 10000"/>
                <a:gd name="connsiteX165" fmla="*/ 8785 w 10000"/>
                <a:gd name="connsiteY165" fmla="*/ 1749 h 10000"/>
                <a:gd name="connsiteX166" fmla="*/ 8853 w 10000"/>
                <a:gd name="connsiteY166" fmla="*/ 1657 h 10000"/>
                <a:gd name="connsiteX167" fmla="*/ 8996 w 10000"/>
                <a:gd name="connsiteY167" fmla="*/ 1700 h 10000"/>
                <a:gd name="connsiteX168" fmla="*/ 9070 w 10000"/>
                <a:gd name="connsiteY168" fmla="*/ 1649 h 10000"/>
                <a:gd name="connsiteX169" fmla="*/ 9126 w 10000"/>
                <a:gd name="connsiteY169" fmla="*/ 1657 h 10000"/>
                <a:gd name="connsiteX170" fmla="*/ 9184 w 10000"/>
                <a:gd name="connsiteY170" fmla="*/ 1609 h 10000"/>
                <a:gd name="connsiteX171" fmla="*/ 9174 w 10000"/>
                <a:gd name="connsiteY171" fmla="*/ 1557 h 10000"/>
                <a:gd name="connsiteX172" fmla="*/ 9257 w 10000"/>
                <a:gd name="connsiteY172" fmla="*/ 1531 h 10000"/>
                <a:gd name="connsiteX173" fmla="*/ 9315 w 10000"/>
                <a:gd name="connsiteY173" fmla="*/ 1447 h 10000"/>
                <a:gd name="connsiteX174" fmla="*/ 9484 w 10000"/>
                <a:gd name="connsiteY174" fmla="*/ 1456 h 10000"/>
                <a:gd name="connsiteX175" fmla="*/ 9729 w 10000"/>
                <a:gd name="connsiteY175" fmla="*/ 1700 h 10000"/>
                <a:gd name="connsiteX176" fmla="*/ 9775 w 10000"/>
                <a:gd name="connsiteY176" fmla="*/ 1784 h 10000"/>
                <a:gd name="connsiteX177" fmla="*/ 9942 w 10000"/>
                <a:gd name="connsiteY177" fmla="*/ 1894 h 10000"/>
                <a:gd name="connsiteX178" fmla="*/ 10000 w 10000"/>
                <a:gd name="connsiteY178" fmla="*/ 1994 h 10000"/>
                <a:gd name="connsiteX179" fmla="*/ 9870 w 10000"/>
                <a:gd name="connsiteY179" fmla="*/ 2130 h 10000"/>
                <a:gd name="connsiteX180" fmla="*/ 9775 w 10000"/>
                <a:gd name="connsiteY180" fmla="*/ 2180 h 10000"/>
                <a:gd name="connsiteX181" fmla="*/ 9824 w 10000"/>
                <a:gd name="connsiteY181" fmla="*/ 2323 h 10000"/>
                <a:gd name="connsiteX182" fmla="*/ 9679 w 10000"/>
                <a:gd name="connsiteY182" fmla="*/ 2433 h 10000"/>
                <a:gd name="connsiteX183" fmla="*/ 9598 w 10000"/>
                <a:gd name="connsiteY183" fmla="*/ 2458 h 10000"/>
                <a:gd name="connsiteX184" fmla="*/ 9598 w 10000"/>
                <a:gd name="connsiteY184" fmla="*/ 2533 h 10000"/>
                <a:gd name="connsiteX185" fmla="*/ 9493 w 10000"/>
                <a:gd name="connsiteY185" fmla="*/ 2677 h 10000"/>
                <a:gd name="connsiteX186" fmla="*/ 9422 w 10000"/>
                <a:gd name="connsiteY186" fmla="*/ 2685 h 10000"/>
                <a:gd name="connsiteX187" fmla="*/ 9435 w 10000"/>
                <a:gd name="connsiteY187" fmla="*/ 2785 h 10000"/>
                <a:gd name="connsiteX188" fmla="*/ 9371 w 10000"/>
                <a:gd name="connsiteY188" fmla="*/ 2860 h 10000"/>
                <a:gd name="connsiteX189" fmla="*/ 9389 w 10000"/>
                <a:gd name="connsiteY189" fmla="*/ 3198 h 10000"/>
                <a:gd name="connsiteX190" fmla="*/ 9422 w 10000"/>
                <a:gd name="connsiteY190" fmla="*/ 3223 h 10000"/>
                <a:gd name="connsiteX191" fmla="*/ 9410 w 10000"/>
                <a:gd name="connsiteY191" fmla="*/ 3333 h 10000"/>
                <a:gd name="connsiteX192" fmla="*/ 9389 w 10000"/>
                <a:gd name="connsiteY192" fmla="*/ 3433 h 10000"/>
                <a:gd name="connsiteX193" fmla="*/ 9304 w 10000"/>
                <a:gd name="connsiteY193" fmla="*/ 3483 h 10000"/>
                <a:gd name="connsiteX194" fmla="*/ 9151 w 10000"/>
                <a:gd name="connsiteY194" fmla="*/ 3442 h 10000"/>
                <a:gd name="connsiteX195" fmla="*/ 9081 w 10000"/>
                <a:gd name="connsiteY195" fmla="*/ 3501 h 10000"/>
                <a:gd name="connsiteX196" fmla="*/ 9091 w 10000"/>
                <a:gd name="connsiteY196" fmla="*/ 3551 h 10000"/>
                <a:gd name="connsiteX197" fmla="*/ 9042 w 10000"/>
                <a:gd name="connsiteY197" fmla="*/ 3651 h 10000"/>
                <a:gd name="connsiteX198" fmla="*/ 8961 w 10000"/>
                <a:gd name="connsiteY198" fmla="*/ 3720 h 10000"/>
                <a:gd name="connsiteX199" fmla="*/ 8938 w 10000"/>
                <a:gd name="connsiteY199" fmla="*/ 3838 h 10000"/>
                <a:gd name="connsiteX200" fmla="*/ 8880 w 10000"/>
                <a:gd name="connsiteY200" fmla="*/ 3939 h 10000"/>
                <a:gd name="connsiteX201" fmla="*/ 8890 w 10000"/>
                <a:gd name="connsiteY201" fmla="*/ 4006 h 10000"/>
                <a:gd name="connsiteX202" fmla="*/ 8867 w 10000"/>
                <a:gd name="connsiteY202" fmla="*/ 4074 h 10000"/>
                <a:gd name="connsiteX203" fmla="*/ 8913 w 10000"/>
                <a:gd name="connsiteY203" fmla="*/ 4132 h 10000"/>
                <a:gd name="connsiteX204" fmla="*/ 8843 w 10000"/>
                <a:gd name="connsiteY204" fmla="*/ 4224 h 10000"/>
                <a:gd name="connsiteX205" fmla="*/ 8726 w 10000"/>
                <a:gd name="connsiteY205" fmla="*/ 4082 h 10000"/>
                <a:gd name="connsiteX206" fmla="*/ 8726 w 10000"/>
                <a:gd name="connsiteY206" fmla="*/ 3972 h 10000"/>
                <a:gd name="connsiteX207" fmla="*/ 8691 w 10000"/>
                <a:gd name="connsiteY207" fmla="*/ 3955 h 10000"/>
                <a:gd name="connsiteX208" fmla="*/ 8547 w 10000"/>
                <a:gd name="connsiteY208" fmla="*/ 4030 h 10000"/>
                <a:gd name="connsiteX209" fmla="*/ 8323 w 10000"/>
                <a:gd name="connsiteY209" fmla="*/ 4207 h 10000"/>
                <a:gd name="connsiteX210" fmla="*/ 8193 w 10000"/>
                <a:gd name="connsiteY210" fmla="*/ 4334 h 10000"/>
                <a:gd name="connsiteX211" fmla="*/ 7992 w 10000"/>
                <a:gd name="connsiteY211" fmla="*/ 4401 h 10000"/>
                <a:gd name="connsiteX212" fmla="*/ 7920 w 10000"/>
                <a:gd name="connsiteY212" fmla="*/ 4501 h 10000"/>
                <a:gd name="connsiteX213" fmla="*/ 7863 w 10000"/>
                <a:gd name="connsiteY213" fmla="*/ 4535 h 10000"/>
                <a:gd name="connsiteX214" fmla="*/ 7638 w 10000"/>
                <a:gd name="connsiteY214" fmla="*/ 4627 h 10000"/>
                <a:gd name="connsiteX215" fmla="*/ 7449 w 10000"/>
                <a:gd name="connsiteY215" fmla="*/ 4737 h 10000"/>
                <a:gd name="connsiteX216" fmla="*/ 7404 w 10000"/>
                <a:gd name="connsiteY216" fmla="*/ 4823 h 10000"/>
                <a:gd name="connsiteX217" fmla="*/ 7330 w 10000"/>
                <a:gd name="connsiteY217" fmla="*/ 4863 h 10000"/>
                <a:gd name="connsiteX218" fmla="*/ 7426 w 10000"/>
                <a:gd name="connsiteY218" fmla="*/ 4972 h 10000"/>
                <a:gd name="connsiteX219" fmla="*/ 7520 w 10000"/>
                <a:gd name="connsiteY219" fmla="*/ 5056 h 10000"/>
                <a:gd name="connsiteX220" fmla="*/ 7650 w 10000"/>
                <a:gd name="connsiteY220" fmla="*/ 5091 h 10000"/>
                <a:gd name="connsiteX221" fmla="*/ 7603 w 10000"/>
                <a:gd name="connsiteY221" fmla="*/ 5150 h 10000"/>
                <a:gd name="connsiteX222" fmla="*/ 7696 w 10000"/>
                <a:gd name="connsiteY222" fmla="*/ 5167 h 10000"/>
                <a:gd name="connsiteX223" fmla="*/ 7696 w 10000"/>
                <a:gd name="connsiteY223" fmla="*/ 5267 h 10000"/>
                <a:gd name="connsiteX224" fmla="*/ 7768 w 10000"/>
                <a:gd name="connsiteY224" fmla="*/ 5343 h 10000"/>
                <a:gd name="connsiteX225" fmla="*/ 7884 w 10000"/>
                <a:gd name="connsiteY225" fmla="*/ 5327 h 10000"/>
                <a:gd name="connsiteX226" fmla="*/ 7934 w 10000"/>
                <a:gd name="connsiteY226" fmla="*/ 5243 h 10000"/>
                <a:gd name="connsiteX227" fmla="*/ 8027 w 10000"/>
                <a:gd name="connsiteY227" fmla="*/ 5234 h 10000"/>
                <a:gd name="connsiteX228" fmla="*/ 8038 w 10000"/>
                <a:gd name="connsiteY228" fmla="*/ 5167 h 10000"/>
                <a:gd name="connsiteX229" fmla="*/ 8159 w 10000"/>
                <a:gd name="connsiteY229" fmla="*/ 5167 h 10000"/>
                <a:gd name="connsiteX230" fmla="*/ 8110 w 10000"/>
                <a:gd name="connsiteY230" fmla="*/ 5251 h 10000"/>
                <a:gd name="connsiteX231" fmla="*/ 8226 w 10000"/>
                <a:gd name="connsiteY231" fmla="*/ 5292 h 10000"/>
                <a:gd name="connsiteX232" fmla="*/ 8205 w 10000"/>
                <a:gd name="connsiteY232" fmla="*/ 5368 h 10000"/>
                <a:gd name="connsiteX233" fmla="*/ 8027 w 10000"/>
                <a:gd name="connsiteY233" fmla="*/ 5377 h 10000"/>
                <a:gd name="connsiteX234" fmla="*/ 7899 w 10000"/>
                <a:gd name="connsiteY234" fmla="*/ 5427 h 10000"/>
                <a:gd name="connsiteX235" fmla="*/ 7782 w 10000"/>
                <a:gd name="connsiteY235" fmla="*/ 5454 h 10000"/>
                <a:gd name="connsiteX236" fmla="*/ 7782 w 10000"/>
                <a:gd name="connsiteY236" fmla="*/ 5571 h 10000"/>
                <a:gd name="connsiteX237" fmla="*/ 7899 w 10000"/>
                <a:gd name="connsiteY237" fmla="*/ 5698 h 10000"/>
                <a:gd name="connsiteX238" fmla="*/ 7803 w 10000"/>
                <a:gd name="connsiteY238" fmla="*/ 5815 h 10000"/>
                <a:gd name="connsiteX239" fmla="*/ 7613 w 10000"/>
                <a:gd name="connsiteY239" fmla="*/ 5830 h 10000"/>
                <a:gd name="connsiteX240" fmla="*/ 7638 w 10000"/>
                <a:gd name="connsiteY240" fmla="*/ 5965 h 10000"/>
                <a:gd name="connsiteX241" fmla="*/ 7627 w 10000"/>
                <a:gd name="connsiteY241" fmla="*/ 6051 h 10000"/>
                <a:gd name="connsiteX242" fmla="*/ 7567 w 10000"/>
                <a:gd name="connsiteY242" fmla="*/ 6092 h 10000"/>
                <a:gd name="connsiteX243" fmla="*/ 7449 w 10000"/>
                <a:gd name="connsiteY243" fmla="*/ 6058 h 10000"/>
                <a:gd name="connsiteX244" fmla="*/ 7345 w 10000"/>
                <a:gd name="connsiteY244" fmla="*/ 5949 h 10000"/>
                <a:gd name="connsiteX245" fmla="*/ 7226 w 10000"/>
                <a:gd name="connsiteY245" fmla="*/ 6034 h 10000"/>
                <a:gd name="connsiteX246" fmla="*/ 7108 w 10000"/>
                <a:gd name="connsiteY246" fmla="*/ 5975 h 10000"/>
                <a:gd name="connsiteX247" fmla="*/ 7095 w 10000"/>
                <a:gd name="connsiteY247" fmla="*/ 5942 h 10000"/>
                <a:gd name="connsiteX248" fmla="*/ 6928 w 10000"/>
                <a:gd name="connsiteY248" fmla="*/ 5865 h 10000"/>
                <a:gd name="connsiteX249" fmla="*/ 6882 w 10000"/>
                <a:gd name="connsiteY249" fmla="*/ 5882 h 10000"/>
                <a:gd name="connsiteX250" fmla="*/ 6905 w 10000"/>
                <a:gd name="connsiteY250" fmla="*/ 5975 h 10000"/>
                <a:gd name="connsiteX251" fmla="*/ 6812 w 10000"/>
                <a:gd name="connsiteY251" fmla="*/ 6092 h 10000"/>
                <a:gd name="connsiteX252" fmla="*/ 6882 w 10000"/>
                <a:gd name="connsiteY252" fmla="*/ 6118 h 10000"/>
                <a:gd name="connsiteX253" fmla="*/ 7014 w 10000"/>
                <a:gd name="connsiteY253" fmla="*/ 6100 h 10000"/>
                <a:gd name="connsiteX254" fmla="*/ 7037 w 10000"/>
                <a:gd name="connsiteY254" fmla="*/ 6142 h 10000"/>
                <a:gd name="connsiteX255" fmla="*/ 7014 w 10000"/>
                <a:gd name="connsiteY255" fmla="*/ 6194 h 10000"/>
                <a:gd name="connsiteX256" fmla="*/ 7060 w 10000"/>
                <a:gd name="connsiteY256" fmla="*/ 6260 h 10000"/>
                <a:gd name="connsiteX257" fmla="*/ 7166 w 10000"/>
                <a:gd name="connsiteY257" fmla="*/ 6304 h 10000"/>
                <a:gd name="connsiteX258" fmla="*/ 7143 w 10000"/>
                <a:gd name="connsiteY258" fmla="*/ 6405 h 10000"/>
                <a:gd name="connsiteX259" fmla="*/ 7213 w 10000"/>
                <a:gd name="connsiteY259" fmla="*/ 6455 h 10000"/>
                <a:gd name="connsiteX260" fmla="*/ 7129 w 10000"/>
                <a:gd name="connsiteY260" fmla="*/ 6505 h 10000"/>
                <a:gd name="connsiteX261" fmla="*/ 7108 w 10000"/>
                <a:gd name="connsiteY261" fmla="*/ 6689 h 10000"/>
                <a:gd name="connsiteX262" fmla="*/ 7060 w 10000"/>
                <a:gd name="connsiteY262" fmla="*/ 6697 h 10000"/>
                <a:gd name="connsiteX263" fmla="*/ 7118 w 10000"/>
                <a:gd name="connsiteY263" fmla="*/ 6781 h 10000"/>
                <a:gd name="connsiteX264" fmla="*/ 7129 w 10000"/>
                <a:gd name="connsiteY264" fmla="*/ 6924 h 10000"/>
                <a:gd name="connsiteX265" fmla="*/ 7189 w 10000"/>
                <a:gd name="connsiteY265" fmla="*/ 6958 h 10000"/>
                <a:gd name="connsiteX266" fmla="*/ 7203 w 10000"/>
                <a:gd name="connsiteY266" fmla="*/ 7002 h 10000"/>
                <a:gd name="connsiteX267" fmla="*/ 7249 w 10000"/>
                <a:gd name="connsiteY267" fmla="*/ 7010 h 10000"/>
                <a:gd name="connsiteX268" fmla="*/ 7257 w 10000"/>
                <a:gd name="connsiteY268" fmla="*/ 7093 h 10000"/>
                <a:gd name="connsiteX269" fmla="*/ 7236 w 10000"/>
                <a:gd name="connsiteY269" fmla="*/ 7153 h 10000"/>
                <a:gd name="connsiteX270" fmla="*/ 7358 w 10000"/>
                <a:gd name="connsiteY270" fmla="*/ 7187 h 10000"/>
                <a:gd name="connsiteX271" fmla="*/ 7532 w 10000"/>
                <a:gd name="connsiteY271" fmla="*/ 7117 h 10000"/>
                <a:gd name="connsiteX272" fmla="*/ 7791 w 10000"/>
                <a:gd name="connsiteY272" fmla="*/ 6984 h 10000"/>
                <a:gd name="connsiteX273" fmla="*/ 7863 w 10000"/>
                <a:gd name="connsiteY273" fmla="*/ 6984 h 10000"/>
                <a:gd name="connsiteX274" fmla="*/ 7863 w 10000"/>
                <a:gd name="connsiteY274" fmla="*/ 7085 h 10000"/>
                <a:gd name="connsiteX275" fmla="*/ 7911 w 10000"/>
                <a:gd name="connsiteY275" fmla="*/ 7101 h 10000"/>
                <a:gd name="connsiteX276" fmla="*/ 7992 w 10000"/>
                <a:gd name="connsiteY276" fmla="*/ 7220 h 10000"/>
                <a:gd name="connsiteX277" fmla="*/ 8050 w 10000"/>
                <a:gd name="connsiteY277" fmla="*/ 7229 h 10000"/>
                <a:gd name="connsiteX278" fmla="*/ 8015 w 10000"/>
                <a:gd name="connsiteY278" fmla="*/ 7296 h 10000"/>
                <a:gd name="connsiteX279" fmla="*/ 8110 w 10000"/>
                <a:gd name="connsiteY279" fmla="*/ 7447 h 10000"/>
                <a:gd name="connsiteX280" fmla="*/ 8110 w 10000"/>
                <a:gd name="connsiteY280" fmla="*/ 7522 h 10000"/>
                <a:gd name="connsiteX281" fmla="*/ 8159 w 10000"/>
                <a:gd name="connsiteY281" fmla="*/ 7608 h 10000"/>
                <a:gd name="connsiteX282" fmla="*/ 8085 w 10000"/>
                <a:gd name="connsiteY282" fmla="*/ 7674 h 10000"/>
                <a:gd name="connsiteX283" fmla="*/ 8004 w 10000"/>
                <a:gd name="connsiteY283" fmla="*/ 7666 h 10000"/>
                <a:gd name="connsiteX284" fmla="*/ 8004 w 10000"/>
                <a:gd name="connsiteY284" fmla="*/ 7709 h 10000"/>
                <a:gd name="connsiteX285" fmla="*/ 8085 w 10000"/>
                <a:gd name="connsiteY285" fmla="*/ 7758 h 10000"/>
                <a:gd name="connsiteX286" fmla="*/ 8122 w 10000"/>
                <a:gd name="connsiteY286" fmla="*/ 7725 h 10000"/>
                <a:gd name="connsiteX287" fmla="*/ 8193 w 10000"/>
                <a:gd name="connsiteY287" fmla="*/ 7800 h 10000"/>
                <a:gd name="connsiteX288" fmla="*/ 8277 w 10000"/>
                <a:gd name="connsiteY288" fmla="*/ 7800 h 10000"/>
                <a:gd name="connsiteX289" fmla="*/ 8226 w 10000"/>
                <a:gd name="connsiteY289" fmla="*/ 8012 h 10000"/>
                <a:gd name="connsiteX290" fmla="*/ 8193 w 10000"/>
                <a:gd name="connsiteY290" fmla="*/ 8054 h 10000"/>
                <a:gd name="connsiteX291" fmla="*/ 8085 w 10000"/>
                <a:gd name="connsiteY291" fmla="*/ 8037 h 10000"/>
                <a:gd name="connsiteX292" fmla="*/ 7957 w 10000"/>
                <a:gd name="connsiteY292" fmla="*/ 8062 h 10000"/>
                <a:gd name="connsiteX293" fmla="*/ 7911 w 10000"/>
                <a:gd name="connsiteY293" fmla="*/ 8112 h 10000"/>
                <a:gd name="connsiteX294" fmla="*/ 7899 w 10000"/>
                <a:gd name="connsiteY294" fmla="*/ 8163 h 10000"/>
                <a:gd name="connsiteX295" fmla="*/ 7818 w 10000"/>
                <a:gd name="connsiteY295" fmla="*/ 8220 h 10000"/>
                <a:gd name="connsiteX296" fmla="*/ 7687 w 10000"/>
                <a:gd name="connsiteY296" fmla="*/ 8230 h 10000"/>
                <a:gd name="connsiteX297" fmla="*/ 7661 w 10000"/>
                <a:gd name="connsiteY297" fmla="*/ 8255 h 10000"/>
                <a:gd name="connsiteX298" fmla="*/ 7578 w 10000"/>
                <a:gd name="connsiteY298" fmla="*/ 8212 h 10000"/>
                <a:gd name="connsiteX299" fmla="*/ 7499 w 10000"/>
                <a:gd name="connsiteY299" fmla="*/ 8220 h 10000"/>
                <a:gd name="connsiteX300" fmla="*/ 7449 w 10000"/>
                <a:gd name="connsiteY300" fmla="*/ 8188 h 10000"/>
                <a:gd name="connsiteX301" fmla="*/ 7345 w 10000"/>
                <a:gd name="connsiteY301" fmla="*/ 8171 h 10000"/>
                <a:gd name="connsiteX302" fmla="*/ 7368 w 10000"/>
                <a:gd name="connsiteY302" fmla="*/ 8230 h 10000"/>
                <a:gd name="connsiteX303" fmla="*/ 7319 w 10000"/>
                <a:gd name="connsiteY303" fmla="*/ 8289 h 10000"/>
                <a:gd name="connsiteX304" fmla="*/ 7143 w 10000"/>
                <a:gd name="connsiteY304" fmla="*/ 8281 h 10000"/>
                <a:gd name="connsiteX305" fmla="*/ 7085 w 10000"/>
                <a:gd name="connsiteY305" fmla="*/ 8255 h 10000"/>
                <a:gd name="connsiteX306" fmla="*/ 6990 w 10000"/>
                <a:gd name="connsiteY306" fmla="*/ 8281 h 10000"/>
                <a:gd name="connsiteX307" fmla="*/ 6977 w 10000"/>
                <a:gd name="connsiteY307" fmla="*/ 8364 h 10000"/>
                <a:gd name="connsiteX308" fmla="*/ 6799 w 10000"/>
                <a:gd name="connsiteY308" fmla="*/ 8458 h 10000"/>
                <a:gd name="connsiteX309" fmla="*/ 6741 w 10000"/>
                <a:gd name="connsiteY309" fmla="*/ 8407 h 10000"/>
                <a:gd name="connsiteX310" fmla="*/ 6613 w 10000"/>
                <a:gd name="connsiteY310" fmla="*/ 8431 h 10000"/>
                <a:gd name="connsiteX311" fmla="*/ 6530 w 10000"/>
                <a:gd name="connsiteY311" fmla="*/ 8458 h 10000"/>
                <a:gd name="connsiteX312" fmla="*/ 6518 w 10000"/>
                <a:gd name="connsiteY312" fmla="*/ 8498 h 10000"/>
                <a:gd name="connsiteX313" fmla="*/ 6336 w 10000"/>
                <a:gd name="connsiteY313" fmla="*/ 8591 h 10000"/>
                <a:gd name="connsiteX314" fmla="*/ 6236 w 10000"/>
                <a:gd name="connsiteY314" fmla="*/ 8574 h 10000"/>
                <a:gd name="connsiteX315" fmla="*/ 6128 w 10000"/>
                <a:gd name="connsiteY315" fmla="*/ 8607 h 10000"/>
                <a:gd name="connsiteX316" fmla="*/ 6045 w 10000"/>
                <a:gd name="connsiteY316" fmla="*/ 8660 h 10000"/>
                <a:gd name="connsiteX317" fmla="*/ 5927 w 10000"/>
                <a:gd name="connsiteY317" fmla="*/ 8693 h 10000"/>
                <a:gd name="connsiteX318" fmla="*/ 5936 w 10000"/>
                <a:gd name="connsiteY318" fmla="*/ 8742 h 10000"/>
                <a:gd name="connsiteX319" fmla="*/ 5834 w 10000"/>
                <a:gd name="connsiteY319" fmla="*/ 8776 h 10000"/>
                <a:gd name="connsiteX320" fmla="*/ 5677 w 10000"/>
                <a:gd name="connsiteY320" fmla="*/ 8920 h 10000"/>
                <a:gd name="connsiteX321" fmla="*/ 5656 w 10000"/>
                <a:gd name="connsiteY321" fmla="*/ 8980 h 10000"/>
                <a:gd name="connsiteX322" fmla="*/ 5607 w 10000"/>
                <a:gd name="connsiteY322" fmla="*/ 8962 h 10000"/>
                <a:gd name="connsiteX323" fmla="*/ 5631 w 10000"/>
                <a:gd name="connsiteY323" fmla="*/ 8920 h 10000"/>
                <a:gd name="connsiteX324" fmla="*/ 5478 w 10000"/>
                <a:gd name="connsiteY324" fmla="*/ 8702 h 10000"/>
                <a:gd name="connsiteX325" fmla="*/ 5478 w 10000"/>
                <a:gd name="connsiteY325" fmla="*/ 8616 h 10000"/>
                <a:gd name="connsiteX326" fmla="*/ 5410 w 10000"/>
                <a:gd name="connsiteY326" fmla="*/ 8616 h 10000"/>
                <a:gd name="connsiteX327" fmla="*/ 5191 w 10000"/>
                <a:gd name="connsiteY327" fmla="*/ 8533 h 10000"/>
                <a:gd name="connsiteX328" fmla="*/ 5066 w 10000"/>
                <a:gd name="connsiteY328" fmla="*/ 8574 h 10000"/>
                <a:gd name="connsiteX329" fmla="*/ 5029 w 10000"/>
                <a:gd name="connsiteY329" fmla="*/ 8625 h 10000"/>
                <a:gd name="connsiteX330" fmla="*/ 5122 w 10000"/>
                <a:gd name="connsiteY330" fmla="*/ 8684 h 10000"/>
                <a:gd name="connsiteX331" fmla="*/ 5145 w 10000"/>
                <a:gd name="connsiteY331" fmla="*/ 8734 h 10000"/>
                <a:gd name="connsiteX332" fmla="*/ 5087 w 10000"/>
                <a:gd name="connsiteY332" fmla="*/ 8785 h 10000"/>
                <a:gd name="connsiteX333" fmla="*/ 5100 w 10000"/>
                <a:gd name="connsiteY333" fmla="*/ 8826 h 10000"/>
                <a:gd name="connsiteX334" fmla="*/ 5077 w 10000"/>
                <a:gd name="connsiteY334" fmla="*/ 8912 h 10000"/>
                <a:gd name="connsiteX335" fmla="*/ 5087 w 10000"/>
                <a:gd name="connsiteY335" fmla="*/ 8996 h 10000"/>
                <a:gd name="connsiteX336" fmla="*/ 5159 w 10000"/>
                <a:gd name="connsiteY336" fmla="*/ 9130 h 10000"/>
                <a:gd name="connsiteX337" fmla="*/ 5087 w 10000"/>
                <a:gd name="connsiteY337" fmla="*/ 9179 h 10000"/>
                <a:gd name="connsiteX338" fmla="*/ 5100 w 10000"/>
                <a:gd name="connsiteY338" fmla="*/ 9224 h 10000"/>
                <a:gd name="connsiteX339" fmla="*/ 5040 w 10000"/>
                <a:gd name="connsiteY339" fmla="*/ 9240 h 10000"/>
                <a:gd name="connsiteX340" fmla="*/ 5006 w 10000"/>
                <a:gd name="connsiteY340" fmla="*/ 9265 h 10000"/>
                <a:gd name="connsiteX341" fmla="*/ 4779 w 10000"/>
                <a:gd name="connsiteY341" fmla="*/ 9248 h 10000"/>
                <a:gd name="connsiteX342" fmla="*/ 4745 w 10000"/>
                <a:gd name="connsiteY342" fmla="*/ 9197 h 10000"/>
                <a:gd name="connsiteX343" fmla="*/ 4673 w 10000"/>
                <a:gd name="connsiteY343" fmla="*/ 9232 h 10000"/>
                <a:gd name="connsiteX344" fmla="*/ 4522 w 10000"/>
                <a:gd name="connsiteY344" fmla="*/ 9214 h 10000"/>
                <a:gd name="connsiteX345" fmla="*/ 4416 w 10000"/>
                <a:gd name="connsiteY345" fmla="*/ 9240 h 10000"/>
                <a:gd name="connsiteX346" fmla="*/ 4354 w 10000"/>
                <a:gd name="connsiteY346" fmla="*/ 9062 h 10000"/>
                <a:gd name="connsiteX347" fmla="*/ 4295 w 10000"/>
                <a:gd name="connsiteY347" fmla="*/ 9055 h 10000"/>
                <a:gd name="connsiteX348" fmla="*/ 4224 w 10000"/>
                <a:gd name="connsiteY348" fmla="*/ 8945 h 10000"/>
                <a:gd name="connsiteX349" fmla="*/ 4263 w 10000"/>
                <a:gd name="connsiteY349" fmla="*/ 8895 h 10000"/>
                <a:gd name="connsiteX350" fmla="*/ 4344 w 10000"/>
                <a:gd name="connsiteY350" fmla="*/ 8920 h 10000"/>
                <a:gd name="connsiteX351" fmla="*/ 4381 w 10000"/>
                <a:gd name="connsiteY351" fmla="*/ 8860 h 10000"/>
                <a:gd name="connsiteX352" fmla="*/ 4323 w 10000"/>
                <a:gd name="connsiteY352" fmla="*/ 8818 h 10000"/>
                <a:gd name="connsiteX353" fmla="*/ 4354 w 10000"/>
                <a:gd name="connsiteY353" fmla="*/ 8776 h 10000"/>
                <a:gd name="connsiteX354" fmla="*/ 4203 w 10000"/>
                <a:gd name="connsiteY354" fmla="*/ 8693 h 10000"/>
                <a:gd name="connsiteX355" fmla="*/ 4213 w 10000"/>
                <a:gd name="connsiteY355" fmla="*/ 8650 h 10000"/>
                <a:gd name="connsiteX356" fmla="*/ 4120 w 10000"/>
                <a:gd name="connsiteY356" fmla="*/ 8607 h 10000"/>
                <a:gd name="connsiteX357" fmla="*/ 4178 w 10000"/>
                <a:gd name="connsiteY357" fmla="*/ 8559 h 10000"/>
                <a:gd name="connsiteX358" fmla="*/ 4154 w 10000"/>
                <a:gd name="connsiteY358" fmla="*/ 8498 h 10000"/>
                <a:gd name="connsiteX359" fmla="*/ 4048 w 10000"/>
                <a:gd name="connsiteY359" fmla="*/ 8407 h 10000"/>
                <a:gd name="connsiteX360" fmla="*/ 3979 w 10000"/>
                <a:gd name="connsiteY360" fmla="*/ 8329 h 10000"/>
                <a:gd name="connsiteX361" fmla="*/ 3837 w 10000"/>
                <a:gd name="connsiteY361" fmla="*/ 8364 h 10000"/>
                <a:gd name="connsiteX362" fmla="*/ 3756 w 10000"/>
                <a:gd name="connsiteY362" fmla="*/ 8356 h 10000"/>
                <a:gd name="connsiteX363" fmla="*/ 3708 w 10000"/>
                <a:gd name="connsiteY363" fmla="*/ 8431 h 10000"/>
                <a:gd name="connsiteX364" fmla="*/ 3544 w 10000"/>
                <a:gd name="connsiteY364" fmla="*/ 8440 h 10000"/>
                <a:gd name="connsiteX365" fmla="*/ 3482 w 10000"/>
                <a:gd name="connsiteY365" fmla="*/ 8431 h 10000"/>
                <a:gd name="connsiteX366" fmla="*/ 3561 w 10000"/>
                <a:gd name="connsiteY366" fmla="*/ 7986 h 10000"/>
                <a:gd name="connsiteX367" fmla="*/ 3573 w 10000"/>
                <a:gd name="connsiteY367"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770 w 10000"/>
                <a:gd name="connsiteY31" fmla="*/ 6304 h 10000"/>
                <a:gd name="connsiteX32" fmla="*/ 1936 w 10000"/>
                <a:gd name="connsiteY32" fmla="*/ 6345 h 10000"/>
                <a:gd name="connsiteX33" fmla="*/ 2221 w 10000"/>
                <a:gd name="connsiteY33" fmla="*/ 6337 h 10000"/>
                <a:gd name="connsiteX34" fmla="*/ 2632 w 10000"/>
                <a:gd name="connsiteY34" fmla="*/ 6159 h 10000"/>
                <a:gd name="connsiteX35" fmla="*/ 2700 w 10000"/>
                <a:gd name="connsiteY35" fmla="*/ 6118 h 10000"/>
                <a:gd name="connsiteX36" fmla="*/ 2811 w 10000"/>
                <a:gd name="connsiteY36" fmla="*/ 6118 h 10000"/>
                <a:gd name="connsiteX37" fmla="*/ 2989 w 10000"/>
                <a:gd name="connsiteY37" fmla="*/ 5782 h 10000"/>
                <a:gd name="connsiteX38" fmla="*/ 3102 w 10000"/>
                <a:gd name="connsiteY38" fmla="*/ 5664 h 10000"/>
                <a:gd name="connsiteX39" fmla="*/ 3991 w 10000"/>
                <a:gd name="connsiteY39" fmla="*/ 5975 h 10000"/>
                <a:gd name="connsiteX40" fmla="*/ 2780 w 10000"/>
                <a:gd name="connsiteY40" fmla="*/ 5565 h 10000"/>
                <a:gd name="connsiteX41" fmla="*/ 3548 w 10000"/>
                <a:gd name="connsiteY41" fmla="*/ 5039 h 10000"/>
                <a:gd name="connsiteX42" fmla="*/ 4555 w 10000"/>
                <a:gd name="connsiteY42" fmla="*/ 5360 h 10000"/>
                <a:gd name="connsiteX43" fmla="*/ 4438 w 10000"/>
                <a:gd name="connsiteY43" fmla="*/ 5883 h 10000"/>
                <a:gd name="connsiteX44" fmla="*/ 3897 w 10000"/>
                <a:gd name="connsiteY44" fmla="*/ 5893 h 10000"/>
                <a:gd name="connsiteX45" fmla="*/ 2294 w 10000"/>
                <a:gd name="connsiteY45" fmla="*/ 7765 h 10000"/>
                <a:gd name="connsiteX46" fmla="*/ 3573 w 10000"/>
                <a:gd name="connsiteY46" fmla="*/ 7978 h 10000"/>
                <a:gd name="connsiteX47" fmla="*/ 5536 w 10000"/>
                <a:gd name="connsiteY47" fmla="*/ 5351 h 10000"/>
                <a:gd name="connsiteX48" fmla="*/ 5536 w 10000"/>
                <a:gd name="connsiteY48" fmla="*/ 5209 h 10000"/>
                <a:gd name="connsiteX49" fmla="*/ 5492 w 10000"/>
                <a:gd name="connsiteY49" fmla="*/ 5192 h 10000"/>
                <a:gd name="connsiteX50" fmla="*/ 5455 w 10000"/>
                <a:gd name="connsiteY50" fmla="*/ 5091 h 10000"/>
                <a:gd name="connsiteX51" fmla="*/ 5385 w 10000"/>
                <a:gd name="connsiteY51" fmla="*/ 4990 h 10000"/>
                <a:gd name="connsiteX52" fmla="*/ 5276 w 10000"/>
                <a:gd name="connsiteY52" fmla="*/ 4948 h 10000"/>
                <a:gd name="connsiteX53" fmla="*/ 5263 w 10000"/>
                <a:gd name="connsiteY53" fmla="*/ 4899 h 10000"/>
                <a:gd name="connsiteX54" fmla="*/ 5112 w 10000"/>
                <a:gd name="connsiteY54" fmla="*/ 4806 h 10000"/>
                <a:gd name="connsiteX55" fmla="*/ 5122 w 10000"/>
                <a:gd name="connsiteY55" fmla="*/ 4770 h 10000"/>
                <a:gd name="connsiteX56" fmla="*/ 4971 w 10000"/>
                <a:gd name="connsiteY56" fmla="*/ 4722 h 10000"/>
                <a:gd name="connsiteX57" fmla="*/ 4957 w 10000"/>
                <a:gd name="connsiteY57" fmla="*/ 4627 h 10000"/>
                <a:gd name="connsiteX58" fmla="*/ 4700 w 10000"/>
                <a:gd name="connsiteY58" fmla="*/ 4544 h 10000"/>
                <a:gd name="connsiteX59" fmla="*/ 4555 w 10000"/>
                <a:gd name="connsiteY59" fmla="*/ 4368 h 10000"/>
                <a:gd name="connsiteX60" fmla="*/ 4344 w 10000"/>
                <a:gd name="connsiteY60" fmla="*/ 4360 h 10000"/>
                <a:gd name="connsiteX61" fmla="*/ 4272 w 10000"/>
                <a:gd name="connsiteY61" fmla="*/ 4325 h 10000"/>
                <a:gd name="connsiteX62" fmla="*/ 4169 w 10000"/>
                <a:gd name="connsiteY62" fmla="*/ 4350 h 10000"/>
                <a:gd name="connsiteX63" fmla="*/ 4002 w 10000"/>
                <a:gd name="connsiteY63" fmla="*/ 4350 h 10000"/>
                <a:gd name="connsiteX64" fmla="*/ 3764 w 10000"/>
                <a:gd name="connsiteY64" fmla="*/ 4552 h 10000"/>
                <a:gd name="connsiteX65" fmla="*/ 3685 w 10000"/>
                <a:gd name="connsiteY65" fmla="*/ 4646 h 10000"/>
                <a:gd name="connsiteX66" fmla="*/ 3472 w 10000"/>
                <a:gd name="connsiteY66" fmla="*/ 4501 h 10000"/>
                <a:gd name="connsiteX67" fmla="*/ 3319 w 10000"/>
                <a:gd name="connsiteY67" fmla="*/ 4442 h 10000"/>
                <a:gd name="connsiteX68" fmla="*/ 3164 w 10000"/>
                <a:gd name="connsiteY68" fmla="*/ 4450 h 10000"/>
                <a:gd name="connsiteX69" fmla="*/ 3010 w 10000"/>
                <a:gd name="connsiteY69" fmla="*/ 4492 h 10000"/>
                <a:gd name="connsiteX70" fmla="*/ 2882 w 10000"/>
                <a:gd name="connsiteY70" fmla="*/ 4460 h 10000"/>
                <a:gd name="connsiteX71" fmla="*/ 2762 w 10000"/>
                <a:gd name="connsiteY71" fmla="*/ 4509 h 10000"/>
                <a:gd name="connsiteX72" fmla="*/ 2646 w 10000"/>
                <a:gd name="connsiteY72" fmla="*/ 4610 h 10000"/>
                <a:gd name="connsiteX73" fmla="*/ 2373 w 10000"/>
                <a:gd name="connsiteY73" fmla="*/ 4426 h 10000"/>
                <a:gd name="connsiteX74" fmla="*/ 2338 w 10000"/>
                <a:gd name="connsiteY74" fmla="*/ 4239 h 10000"/>
                <a:gd name="connsiteX75" fmla="*/ 2551 w 10000"/>
                <a:gd name="connsiteY75" fmla="*/ 4165 h 10000"/>
                <a:gd name="connsiteX76" fmla="*/ 2538 w 10000"/>
                <a:gd name="connsiteY76" fmla="*/ 3963 h 10000"/>
                <a:gd name="connsiteX77" fmla="*/ 2739 w 10000"/>
                <a:gd name="connsiteY77" fmla="*/ 3728 h 10000"/>
                <a:gd name="connsiteX78" fmla="*/ 2718 w 10000"/>
                <a:gd name="connsiteY78" fmla="*/ 3685 h 10000"/>
                <a:gd name="connsiteX79" fmla="*/ 3199 w 10000"/>
                <a:gd name="connsiteY79" fmla="*/ 2912 h 10000"/>
                <a:gd name="connsiteX80" fmla="*/ 3460 w 10000"/>
                <a:gd name="connsiteY80" fmla="*/ 3030 h 10000"/>
                <a:gd name="connsiteX81" fmla="*/ 3613 w 10000"/>
                <a:gd name="connsiteY81" fmla="*/ 3080 h 10000"/>
                <a:gd name="connsiteX82" fmla="*/ 3764 w 10000"/>
                <a:gd name="connsiteY82" fmla="*/ 3080 h 10000"/>
                <a:gd name="connsiteX83" fmla="*/ 4002 w 10000"/>
                <a:gd name="connsiteY83" fmla="*/ 3174 h 10000"/>
                <a:gd name="connsiteX84" fmla="*/ 4037 w 10000"/>
                <a:gd name="connsiteY84" fmla="*/ 3113 h 10000"/>
                <a:gd name="connsiteX85" fmla="*/ 4192 w 10000"/>
                <a:gd name="connsiteY85" fmla="*/ 3097 h 10000"/>
                <a:gd name="connsiteX86" fmla="*/ 4323 w 10000"/>
                <a:gd name="connsiteY86" fmla="*/ 2997 h 10000"/>
                <a:gd name="connsiteX87" fmla="*/ 4485 w 10000"/>
                <a:gd name="connsiteY87" fmla="*/ 2920 h 10000"/>
                <a:gd name="connsiteX88" fmla="*/ 4555 w 10000"/>
                <a:gd name="connsiteY88" fmla="*/ 2843 h 10000"/>
                <a:gd name="connsiteX89" fmla="*/ 4804 w 10000"/>
                <a:gd name="connsiteY89" fmla="*/ 2793 h 10000"/>
                <a:gd name="connsiteX90" fmla="*/ 4936 w 10000"/>
                <a:gd name="connsiteY90" fmla="*/ 2800 h 10000"/>
                <a:gd name="connsiteX91" fmla="*/ 5040 w 10000"/>
                <a:gd name="connsiteY91" fmla="*/ 2726 h 10000"/>
                <a:gd name="connsiteX92" fmla="*/ 5122 w 10000"/>
                <a:gd name="connsiteY92" fmla="*/ 2624 h 10000"/>
                <a:gd name="connsiteX93" fmla="*/ 5087 w 10000"/>
                <a:gd name="connsiteY93" fmla="*/ 2608 h 10000"/>
                <a:gd name="connsiteX94" fmla="*/ 5122 w 10000"/>
                <a:gd name="connsiteY94" fmla="*/ 2499 h 10000"/>
                <a:gd name="connsiteX95" fmla="*/ 4982 w 10000"/>
                <a:gd name="connsiteY95" fmla="*/ 2499 h 10000"/>
                <a:gd name="connsiteX96" fmla="*/ 5050 w 10000"/>
                <a:gd name="connsiteY96" fmla="*/ 2407 h 10000"/>
                <a:gd name="connsiteX97" fmla="*/ 5066 w 10000"/>
                <a:gd name="connsiteY97" fmla="*/ 2297 h 10000"/>
                <a:gd name="connsiteX98" fmla="*/ 5122 w 10000"/>
                <a:gd name="connsiteY98" fmla="*/ 2271 h 10000"/>
                <a:gd name="connsiteX99" fmla="*/ 5228 w 10000"/>
                <a:gd name="connsiteY99" fmla="*/ 2163 h 10000"/>
                <a:gd name="connsiteX100" fmla="*/ 5216 w 10000"/>
                <a:gd name="connsiteY100" fmla="*/ 2078 h 10000"/>
                <a:gd name="connsiteX101" fmla="*/ 5304 w 10000"/>
                <a:gd name="connsiteY101" fmla="*/ 1984 h 10000"/>
                <a:gd name="connsiteX102" fmla="*/ 5397 w 10000"/>
                <a:gd name="connsiteY102" fmla="*/ 1927 h 10000"/>
                <a:gd name="connsiteX103" fmla="*/ 5432 w 10000"/>
                <a:gd name="connsiteY103" fmla="*/ 1827 h 10000"/>
                <a:gd name="connsiteX104" fmla="*/ 5420 w 10000"/>
                <a:gd name="connsiteY104" fmla="*/ 1793 h 10000"/>
                <a:gd name="connsiteX105" fmla="*/ 5503 w 10000"/>
                <a:gd name="connsiteY105" fmla="*/ 1725 h 10000"/>
                <a:gd name="connsiteX106" fmla="*/ 5621 w 10000"/>
                <a:gd name="connsiteY106" fmla="*/ 1523 h 10000"/>
                <a:gd name="connsiteX107" fmla="*/ 5656 w 10000"/>
                <a:gd name="connsiteY107" fmla="*/ 1405 h 10000"/>
                <a:gd name="connsiteX108" fmla="*/ 5716 w 10000"/>
                <a:gd name="connsiteY108" fmla="*/ 1413 h 10000"/>
                <a:gd name="connsiteX109" fmla="*/ 5878 w 10000"/>
                <a:gd name="connsiteY109" fmla="*/ 1280 h 10000"/>
                <a:gd name="connsiteX110" fmla="*/ 6067 w 10000"/>
                <a:gd name="connsiteY110" fmla="*/ 1202 h 10000"/>
                <a:gd name="connsiteX111" fmla="*/ 6089 w 10000"/>
                <a:gd name="connsiteY111" fmla="*/ 1111 h 10000"/>
                <a:gd name="connsiteX112" fmla="*/ 6163 w 10000"/>
                <a:gd name="connsiteY112" fmla="*/ 1011 h 10000"/>
                <a:gd name="connsiteX113" fmla="*/ 6139 w 10000"/>
                <a:gd name="connsiteY113" fmla="*/ 933 h 10000"/>
                <a:gd name="connsiteX114" fmla="*/ 6045 w 10000"/>
                <a:gd name="connsiteY114" fmla="*/ 867 h 10000"/>
                <a:gd name="connsiteX115" fmla="*/ 6089 w 10000"/>
                <a:gd name="connsiteY115" fmla="*/ 782 h 10000"/>
                <a:gd name="connsiteX116" fmla="*/ 6089 w 10000"/>
                <a:gd name="connsiteY116" fmla="*/ 680 h 10000"/>
                <a:gd name="connsiteX117" fmla="*/ 5915 w 10000"/>
                <a:gd name="connsiteY117" fmla="*/ 598 h 10000"/>
                <a:gd name="connsiteX118" fmla="*/ 5739 w 10000"/>
                <a:gd name="connsiteY118" fmla="*/ 646 h 10000"/>
                <a:gd name="connsiteX119" fmla="*/ 5656 w 10000"/>
                <a:gd name="connsiteY119" fmla="*/ 646 h 10000"/>
                <a:gd name="connsiteX120" fmla="*/ 5621 w 10000"/>
                <a:gd name="connsiteY120" fmla="*/ 589 h 10000"/>
                <a:gd name="connsiteX121" fmla="*/ 5621 w 10000"/>
                <a:gd name="connsiteY121" fmla="*/ 481 h 10000"/>
                <a:gd name="connsiteX122" fmla="*/ 5845 w 10000"/>
                <a:gd name="connsiteY122" fmla="*/ 368 h 10000"/>
                <a:gd name="connsiteX123" fmla="*/ 5915 w 10000"/>
                <a:gd name="connsiteY123" fmla="*/ 278 h 10000"/>
                <a:gd name="connsiteX124" fmla="*/ 6056 w 10000"/>
                <a:gd name="connsiteY124" fmla="*/ 202 h 10000"/>
                <a:gd name="connsiteX125" fmla="*/ 6186 w 10000"/>
                <a:gd name="connsiteY125" fmla="*/ 60 h 10000"/>
                <a:gd name="connsiteX126" fmla="*/ 6280 w 10000"/>
                <a:gd name="connsiteY126" fmla="*/ 33 h 10000"/>
                <a:gd name="connsiteX127" fmla="*/ 6410 w 10000"/>
                <a:gd name="connsiteY127" fmla="*/ 49 h 10000"/>
                <a:gd name="connsiteX128" fmla="*/ 6683 w 10000"/>
                <a:gd name="connsiteY128" fmla="*/ 0 h 10000"/>
                <a:gd name="connsiteX129" fmla="*/ 6812 w 10000"/>
                <a:gd name="connsiteY129" fmla="*/ 83 h 10000"/>
                <a:gd name="connsiteX130" fmla="*/ 6799 w 10000"/>
                <a:gd name="connsiteY130" fmla="*/ 144 h 10000"/>
                <a:gd name="connsiteX131" fmla="*/ 6861 w 10000"/>
                <a:gd name="connsiteY131" fmla="*/ 170 h 10000"/>
                <a:gd name="connsiteX132" fmla="*/ 6905 w 10000"/>
                <a:gd name="connsiteY132" fmla="*/ 227 h 10000"/>
                <a:gd name="connsiteX133" fmla="*/ 6835 w 10000"/>
                <a:gd name="connsiteY133" fmla="*/ 293 h 10000"/>
                <a:gd name="connsiteX134" fmla="*/ 6741 w 10000"/>
                <a:gd name="connsiteY134" fmla="*/ 447 h 10000"/>
                <a:gd name="connsiteX135" fmla="*/ 6590 w 10000"/>
                <a:gd name="connsiteY135" fmla="*/ 564 h 10000"/>
                <a:gd name="connsiteX136" fmla="*/ 6447 w 10000"/>
                <a:gd name="connsiteY136" fmla="*/ 631 h 10000"/>
                <a:gd name="connsiteX137" fmla="*/ 6555 w 10000"/>
                <a:gd name="connsiteY137" fmla="*/ 657 h 10000"/>
                <a:gd name="connsiteX138" fmla="*/ 6694 w 10000"/>
                <a:gd name="connsiteY138" fmla="*/ 759 h 10000"/>
                <a:gd name="connsiteX139" fmla="*/ 6789 w 10000"/>
                <a:gd name="connsiteY139" fmla="*/ 767 h 10000"/>
                <a:gd name="connsiteX140" fmla="*/ 6835 w 10000"/>
                <a:gd name="connsiteY140" fmla="*/ 875 h 10000"/>
                <a:gd name="connsiteX141" fmla="*/ 6928 w 10000"/>
                <a:gd name="connsiteY141" fmla="*/ 899 h 10000"/>
                <a:gd name="connsiteX142" fmla="*/ 7002 w 10000"/>
                <a:gd name="connsiteY142" fmla="*/ 890 h 10000"/>
                <a:gd name="connsiteX143" fmla="*/ 7143 w 10000"/>
                <a:gd name="connsiteY143" fmla="*/ 725 h 10000"/>
                <a:gd name="connsiteX144" fmla="*/ 7273 w 10000"/>
                <a:gd name="connsiteY144" fmla="*/ 742 h 10000"/>
                <a:gd name="connsiteX145" fmla="*/ 7294 w 10000"/>
                <a:gd name="connsiteY145" fmla="*/ 790 h 10000"/>
                <a:gd name="connsiteX146" fmla="*/ 7389 w 10000"/>
                <a:gd name="connsiteY146" fmla="*/ 850 h 10000"/>
                <a:gd name="connsiteX147" fmla="*/ 7389 w 10000"/>
                <a:gd name="connsiteY147" fmla="*/ 890 h 10000"/>
                <a:gd name="connsiteX148" fmla="*/ 7472 w 10000"/>
                <a:gd name="connsiteY148" fmla="*/ 917 h 10000"/>
                <a:gd name="connsiteX149" fmla="*/ 7590 w 10000"/>
                <a:gd name="connsiteY149" fmla="*/ 917 h 10000"/>
                <a:gd name="connsiteX150" fmla="*/ 7603 w 10000"/>
                <a:gd name="connsiteY150" fmla="*/ 993 h 10000"/>
                <a:gd name="connsiteX151" fmla="*/ 7499 w 10000"/>
                <a:gd name="connsiteY151" fmla="*/ 1028 h 10000"/>
                <a:gd name="connsiteX152" fmla="*/ 7590 w 10000"/>
                <a:gd name="connsiteY152" fmla="*/ 1356 h 10000"/>
                <a:gd name="connsiteX153" fmla="*/ 7687 w 10000"/>
                <a:gd name="connsiteY153" fmla="*/ 1505 h 10000"/>
                <a:gd name="connsiteX154" fmla="*/ 7661 w 10000"/>
                <a:gd name="connsiteY154" fmla="*/ 1575 h 10000"/>
                <a:gd name="connsiteX155" fmla="*/ 7744 w 10000"/>
                <a:gd name="connsiteY155" fmla="*/ 1649 h 10000"/>
                <a:gd name="connsiteX156" fmla="*/ 7758 w 10000"/>
                <a:gd name="connsiteY156" fmla="*/ 1700 h 10000"/>
                <a:gd name="connsiteX157" fmla="*/ 7980 w 10000"/>
                <a:gd name="connsiteY157" fmla="*/ 1757 h 10000"/>
                <a:gd name="connsiteX158" fmla="*/ 8254 w 10000"/>
                <a:gd name="connsiteY158" fmla="*/ 1708 h 10000"/>
                <a:gd name="connsiteX159" fmla="*/ 8286 w 10000"/>
                <a:gd name="connsiteY159" fmla="*/ 1641 h 10000"/>
                <a:gd name="connsiteX160" fmla="*/ 8381 w 10000"/>
                <a:gd name="connsiteY160" fmla="*/ 1665 h 10000"/>
                <a:gd name="connsiteX161" fmla="*/ 8441 w 10000"/>
                <a:gd name="connsiteY161" fmla="*/ 1725 h 10000"/>
                <a:gd name="connsiteX162" fmla="*/ 8586 w 10000"/>
                <a:gd name="connsiteY162" fmla="*/ 1683 h 10000"/>
                <a:gd name="connsiteX163" fmla="*/ 8667 w 10000"/>
                <a:gd name="connsiteY163" fmla="*/ 1683 h 10000"/>
                <a:gd name="connsiteX164" fmla="*/ 8785 w 10000"/>
                <a:gd name="connsiteY164" fmla="*/ 1749 h 10000"/>
                <a:gd name="connsiteX165" fmla="*/ 8853 w 10000"/>
                <a:gd name="connsiteY165" fmla="*/ 1657 h 10000"/>
                <a:gd name="connsiteX166" fmla="*/ 8996 w 10000"/>
                <a:gd name="connsiteY166" fmla="*/ 1700 h 10000"/>
                <a:gd name="connsiteX167" fmla="*/ 9070 w 10000"/>
                <a:gd name="connsiteY167" fmla="*/ 1649 h 10000"/>
                <a:gd name="connsiteX168" fmla="*/ 9126 w 10000"/>
                <a:gd name="connsiteY168" fmla="*/ 1657 h 10000"/>
                <a:gd name="connsiteX169" fmla="*/ 9184 w 10000"/>
                <a:gd name="connsiteY169" fmla="*/ 1609 h 10000"/>
                <a:gd name="connsiteX170" fmla="*/ 9174 w 10000"/>
                <a:gd name="connsiteY170" fmla="*/ 1557 h 10000"/>
                <a:gd name="connsiteX171" fmla="*/ 9257 w 10000"/>
                <a:gd name="connsiteY171" fmla="*/ 1531 h 10000"/>
                <a:gd name="connsiteX172" fmla="*/ 9315 w 10000"/>
                <a:gd name="connsiteY172" fmla="*/ 1447 h 10000"/>
                <a:gd name="connsiteX173" fmla="*/ 9484 w 10000"/>
                <a:gd name="connsiteY173" fmla="*/ 1456 h 10000"/>
                <a:gd name="connsiteX174" fmla="*/ 9729 w 10000"/>
                <a:gd name="connsiteY174" fmla="*/ 1700 h 10000"/>
                <a:gd name="connsiteX175" fmla="*/ 9775 w 10000"/>
                <a:gd name="connsiteY175" fmla="*/ 1784 h 10000"/>
                <a:gd name="connsiteX176" fmla="*/ 9942 w 10000"/>
                <a:gd name="connsiteY176" fmla="*/ 1894 h 10000"/>
                <a:gd name="connsiteX177" fmla="*/ 10000 w 10000"/>
                <a:gd name="connsiteY177" fmla="*/ 1994 h 10000"/>
                <a:gd name="connsiteX178" fmla="*/ 9870 w 10000"/>
                <a:gd name="connsiteY178" fmla="*/ 2130 h 10000"/>
                <a:gd name="connsiteX179" fmla="*/ 9775 w 10000"/>
                <a:gd name="connsiteY179" fmla="*/ 2180 h 10000"/>
                <a:gd name="connsiteX180" fmla="*/ 9824 w 10000"/>
                <a:gd name="connsiteY180" fmla="*/ 2323 h 10000"/>
                <a:gd name="connsiteX181" fmla="*/ 9679 w 10000"/>
                <a:gd name="connsiteY181" fmla="*/ 2433 h 10000"/>
                <a:gd name="connsiteX182" fmla="*/ 9598 w 10000"/>
                <a:gd name="connsiteY182" fmla="*/ 2458 h 10000"/>
                <a:gd name="connsiteX183" fmla="*/ 9598 w 10000"/>
                <a:gd name="connsiteY183" fmla="*/ 2533 h 10000"/>
                <a:gd name="connsiteX184" fmla="*/ 9493 w 10000"/>
                <a:gd name="connsiteY184" fmla="*/ 2677 h 10000"/>
                <a:gd name="connsiteX185" fmla="*/ 9422 w 10000"/>
                <a:gd name="connsiteY185" fmla="*/ 2685 h 10000"/>
                <a:gd name="connsiteX186" fmla="*/ 9435 w 10000"/>
                <a:gd name="connsiteY186" fmla="*/ 2785 h 10000"/>
                <a:gd name="connsiteX187" fmla="*/ 9371 w 10000"/>
                <a:gd name="connsiteY187" fmla="*/ 2860 h 10000"/>
                <a:gd name="connsiteX188" fmla="*/ 9389 w 10000"/>
                <a:gd name="connsiteY188" fmla="*/ 3198 h 10000"/>
                <a:gd name="connsiteX189" fmla="*/ 9422 w 10000"/>
                <a:gd name="connsiteY189" fmla="*/ 3223 h 10000"/>
                <a:gd name="connsiteX190" fmla="*/ 9410 w 10000"/>
                <a:gd name="connsiteY190" fmla="*/ 3333 h 10000"/>
                <a:gd name="connsiteX191" fmla="*/ 9389 w 10000"/>
                <a:gd name="connsiteY191" fmla="*/ 3433 h 10000"/>
                <a:gd name="connsiteX192" fmla="*/ 9304 w 10000"/>
                <a:gd name="connsiteY192" fmla="*/ 3483 h 10000"/>
                <a:gd name="connsiteX193" fmla="*/ 9151 w 10000"/>
                <a:gd name="connsiteY193" fmla="*/ 3442 h 10000"/>
                <a:gd name="connsiteX194" fmla="*/ 9081 w 10000"/>
                <a:gd name="connsiteY194" fmla="*/ 3501 h 10000"/>
                <a:gd name="connsiteX195" fmla="*/ 9091 w 10000"/>
                <a:gd name="connsiteY195" fmla="*/ 3551 h 10000"/>
                <a:gd name="connsiteX196" fmla="*/ 9042 w 10000"/>
                <a:gd name="connsiteY196" fmla="*/ 3651 h 10000"/>
                <a:gd name="connsiteX197" fmla="*/ 8961 w 10000"/>
                <a:gd name="connsiteY197" fmla="*/ 3720 h 10000"/>
                <a:gd name="connsiteX198" fmla="*/ 8938 w 10000"/>
                <a:gd name="connsiteY198" fmla="*/ 3838 h 10000"/>
                <a:gd name="connsiteX199" fmla="*/ 8880 w 10000"/>
                <a:gd name="connsiteY199" fmla="*/ 3939 h 10000"/>
                <a:gd name="connsiteX200" fmla="*/ 8890 w 10000"/>
                <a:gd name="connsiteY200" fmla="*/ 4006 h 10000"/>
                <a:gd name="connsiteX201" fmla="*/ 8867 w 10000"/>
                <a:gd name="connsiteY201" fmla="*/ 4074 h 10000"/>
                <a:gd name="connsiteX202" fmla="*/ 8913 w 10000"/>
                <a:gd name="connsiteY202" fmla="*/ 4132 h 10000"/>
                <a:gd name="connsiteX203" fmla="*/ 8843 w 10000"/>
                <a:gd name="connsiteY203" fmla="*/ 4224 h 10000"/>
                <a:gd name="connsiteX204" fmla="*/ 8726 w 10000"/>
                <a:gd name="connsiteY204" fmla="*/ 4082 h 10000"/>
                <a:gd name="connsiteX205" fmla="*/ 8726 w 10000"/>
                <a:gd name="connsiteY205" fmla="*/ 3972 h 10000"/>
                <a:gd name="connsiteX206" fmla="*/ 8691 w 10000"/>
                <a:gd name="connsiteY206" fmla="*/ 3955 h 10000"/>
                <a:gd name="connsiteX207" fmla="*/ 8547 w 10000"/>
                <a:gd name="connsiteY207" fmla="*/ 4030 h 10000"/>
                <a:gd name="connsiteX208" fmla="*/ 8323 w 10000"/>
                <a:gd name="connsiteY208" fmla="*/ 4207 h 10000"/>
                <a:gd name="connsiteX209" fmla="*/ 8193 w 10000"/>
                <a:gd name="connsiteY209" fmla="*/ 4334 h 10000"/>
                <a:gd name="connsiteX210" fmla="*/ 7992 w 10000"/>
                <a:gd name="connsiteY210" fmla="*/ 4401 h 10000"/>
                <a:gd name="connsiteX211" fmla="*/ 7920 w 10000"/>
                <a:gd name="connsiteY211" fmla="*/ 4501 h 10000"/>
                <a:gd name="connsiteX212" fmla="*/ 7863 w 10000"/>
                <a:gd name="connsiteY212" fmla="*/ 4535 h 10000"/>
                <a:gd name="connsiteX213" fmla="*/ 7638 w 10000"/>
                <a:gd name="connsiteY213" fmla="*/ 4627 h 10000"/>
                <a:gd name="connsiteX214" fmla="*/ 7449 w 10000"/>
                <a:gd name="connsiteY214" fmla="*/ 4737 h 10000"/>
                <a:gd name="connsiteX215" fmla="*/ 7404 w 10000"/>
                <a:gd name="connsiteY215" fmla="*/ 4823 h 10000"/>
                <a:gd name="connsiteX216" fmla="*/ 7330 w 10000"/>
                <a:gd name="connsiteY216" fmla="*/ 4863 h 10000"/>
                <a:gd name="connsiteX217" fmla="*/ 7426 w 10000"/>
                <a:gd name="connsiteY217" fmla="*/ 4972 h 10000"/>
                <a:gd name="connsiteX218" fmla="*/ 7520 w 10000"/>
                <a:gd name="connsiteY218" fmla="*/ 5056 h 10000"/>
                <a:gd name="connsiteX219" fmla="*/ 7650 w 10000"/>
                <a:gd name="connsiteY219" fmla="*/ 5091 h 10000"/>
                <a:gd name="connsiteX220" fmla="*/ 7603 w 10000"/>
                <a:gd name="connsiteY220" fmla="*/ 5150 h 10000"/>
                <a:gd name="connsiteX221" fmla="*/ 7696 w 10000"/>
                <a:gd name="connsiteY221" fmla="*/ 5167 h 10000"/>
                <a:gd name="connsiteX222" fmla="*/ 7696 w 10000"/>
                <a:gd name="connsiteY222" fmla="*/ 5267 h 10000"/>
                <a:gd name="connsiteX223" fmla="*/ 7768 w 10000"/>
                <a:gd name="connsiteY223" fmla="*/ 5343 h 10000"/>
                <a:gd name="connsiteX224" fmla="*/ 7884 w 10000"/>
                <a:gd name="connsiteY224" fmla="*/ 5327 h 10000"/>
                <a:gd name="connsiteX225" fmla="*/ 7934 w 10000"/>
                <a:gd name="connsiteY225" fmla="*/ 5243 h 10000"/>
                <a:gd name="connsiteX226" fmla="*/ 8027 w 10000"/>
                <a:gd name="connsiteY226" fmla="*/ 5234 h 10000"/>
                <a:gd name="connsiteX227" fmla="*/ 8038 w 10000"/>
                <a:gd name="connsiteY227" fmla="*/ 5167 h 10000"/>
                <a:gd name="connsiteX228" fmla="*/ 8159 w 10000"/>
                <a:gd name="connsiteY228" fmla="*/ 5167 h 10000"/>
                <a:gd name="connsiteX229" fmla="*/ 8110 w 10000"/>
                <a:gd name="connsiteY229" fmla="*/ 5251 h 10000"/>
                <a:gd name="connsiteX230" fmla="*/ 8226 w 10000"/>
                <a:gd name="connsiteY230" fmla="*/ 5292 h 10000"/>
                <a:gd name="connsiteX231" fmla="*/ 8205 w 10000"/>
                <a:gd name="connsiteY231" fmla="*/ 5368 h 10000"/>
                <a:gd name="connsiteX232" fmla="*/ 8027 w 10000"/>
                <a:gd name="connsiteY232" fmla="*/ 5377 h 10000"/>
                <a:gd name="connsiteX233" fmla="*/ 7899 w 10000"/>
                <a:gd name="connsiteY233" fmla="*/ 5427 h 10000"/>
                <a:gd name="connsiteX234" fmla="*/ 7782 w 10000"/>
                <a:gd name="connsiteY234" fmla="*/ 5454 h 10000"/>
                <a:gd name="connsiteX235" fmla="*/ 7782 w 10000"/>
                <a:gd name="connsiteY235" fmla="*/ 5571 h 10000"/>
                <a:gd name="connsiteX236" fmla="*/ 7899 w 10000"/>
                <a:gd name="connsiteY236" fmla="*/ 5698 h 10000"/>
                <a:gd name="connsiteX237" fmla="*/ 7803 w 10000"/>
                <a:gd name="connsiteY237" fmla="*/ 5815 h 10000"/>
                <a:gd name="connsiteX238" fmla="*/ 7613 w 10000"/>
                <a:gd name="connsiteY238" fmla="*/ 5830 h 10000"/>
                <a:gd name="connsiteX239" fmla="*/ 7638 w 10000"/>
                <a:gd name="connsiteY239" fmla="*/ 5965 h 10000"/>
                <a:gd name="connsiteX240" fmla="*/ 7627 w 10000"/>
                <a:gd name="connsiteY240" fmla="*/ 6051 h 10000"/>
                <a:gd name="connsiteX241" fmla="*/ 7567 w 10000"/>
                <a:gd name="connsiteY241" fmla="*/ 6092 h 10000"/>
                <a:gd name="connsiteX242" fmla="*/ 7449 w 10000"/>
                <a:gd name="connsiteY242" fmla="*/ 6058 h 10000"/>
                <a:gd name="connsiteX243" fmla="*/ 7345 w 10000"/>
                <a:gd name="connsiteY243" fmla="*/ 5949 h 10000"/>
                <a:gd name="connsiteX244" fmla="*/ 7226 w 10000"/>
                <a:gd name="connsiteY244" fmla="*/ 6034 h 10000"/>
                <a:gd name="connsiteX245" fmla="*/ 7108 w 10000"/>
                <a:gd name="connsiteY245" fmla="*/ 5975 h 10000"/>
                <a:gd name="connsiteX246" fmla="*/ 7095 w 10000"/>
                <a:gd name="connsiteY246" fmla="*/ 5942 h 10000"/>
                <a:gd name="connsiteX247" fmla="*/ 6928 w 10000"/>
                <a:gd name="connsiteY247" fmla="*/ 5865 h 10000"/>
                <a:gd name="connsiteX248" fmla="*/ 6882 w 10000"/>
                <a:gd name="connsiteY248" fmla="*/ 5882 h 10000"/>
                <a:gd name="connsiteX249" fmla="*/ 6905 w 10000"/>
                <a:gd name="connsiteY249" fmla="*/ 5975 h 10000"/>
                <a:gd name="connsiteX250" fmla="*/ 6812 w 10000"/>
                <a:gd name="connsiteY250" fmla="*/ 6092 h 10000"/>
                <a:gd name="connsiteX251" fmla="*/ 6882 w 10000"/>
                <a:gd name="connsiteY251" fmla="*/ 6118 h 10000"/>
                <a:gd name="connsiteX252" fmla="*/ 7014 w 10000"/>
                <a:gd name="connsiteY252" fmla="*/ 6100 h 10000"/>
                <a:gd name="connsiteX253" fmla="*/ 7037 w 10000"/>
                <a:gd name="connsiteY253" fmla="*/ 6142 h 10000"/>
                <a:gd name="connsiteX254" fmla="*/ 7014 w 10000"/>
                <a:gd name="connsiteY254" fmla="*/ 6194 h 10000"/>
                <a:gd name="connsiteX255" fmla="*/ 7060 w 10000"/>
                <a:gd name="connsiteY255" fmla="*/ 6260 h 10000"/>
                <a:gd name="connsiteX256" fmla="*/ 7166 w 10000"/>
                <a:gd name="connsiteY256" fmla="*/ 6304 h 10000"/>
                <a:gd name="connsiteX257" fmla="*/ 7143 w 10000"/>
                <a:gd name="connsiteY257" fmla="*/ 6405 h 10000"/>
                <a:gd name="connsiteX258" fmla="*/ 7213 w 10000"/>
                <a:gd name="connsiteY258" fmla="*/ 6455 h 10000"/>
                <a:gd name="connsiteX259" fmla="*/ 7129 w 10000"/>
                <a:gd name="connsiteY259" fmla="*/ 6505 h 10000"/>
                <a:gd name="connsiteX260" fmla="*/ 7108 w 10000"/>
                <a:gd name="connsiteY260" fmla="*/ 6689 h 10000"/>
                <a:gd name="connsiteX261" fmla="*/ 7060 w 10000"/>
                <a:gd name="connsiteY261" fmla="*/ 6697 h 10000"/>
                <a:gd name="connsiteX262" fmla="*/ 7118 w 10000"/>
                <a:gd name="connsiteY262" fmla="*/ 6781 h 10000"/>
                <a:gd name="connsiteX263" fmla="*/ 7129 w 10000"/>
                <a:gd name="connsiteY263" fmla="*/ 6924 h 10000"/>
                <a:gd name="connsiteX264" fmla="*/ 7189 w 10000"/>
                <a:gd name="connsiteY264" fmla="*/ 6958 h 10000"/>
                <a:gd name="connsiteX265" fmla="*/ 7203 w 10000"/>
                <a:gd name="connsiteY265" fmla="*/ 7002 h 10000"/>
                <a:gd name="connsiteX266" fmla="*/ 7249 w 10000"/>
                <a:gd name="connsiteY266" fmla="*/ 7010 h 10000"/>
                <a:gd name="connsiteX267" fmla="*/ 7257 w 10000"/>
                <a:gd name="connsiteY267" fmla="*/ 7093 h 10000"/>
                <a:gd name="connsiteX268" fmla="*/ 7236 w 10000"/>
                <a:gd name="connsiteY268" fmla="*/ 7153 h 10000"/>
                <a:gd name="connsiteX269" fmla="*/ 7358 w 10000"/>
                <a:gd name="connsiteY269" fmla="*/ 7187 h 10000"/>
                <a:gd name="connsiteX270" fmla="*/ 7532 w 10000"/>
                <a:gd name="connsiteY270" fmla="*/ 7117 h 10000"/>
                <a:gd name="connsiteX271" fmla="*/ 7791 w 10000"/>
                <a:gd name="connsiteY271" fmla="*/ 6984 h 10000"/>
                <a:gd name="connsiteX272" fmla="*/ 7863 w 10000"/>
                <a:gd name="connsiteY272" fmla="*/ 6984 h 10000"/>
                <a:gd name="connsiteX273" fmla="*/ 7863 w 10000"/>
                <a:gd name="connsiteY273" fmla="*/ 7085 h 10000"/>
                <a:gd name="connsiteX274" fmla="*/ 7911 w 10000"/>
                <a:gd name="connsiteY274" fmla="*/ 7101 h 10000"/>
                <a:gd name="connsiteX275" fmla="*/ 7992 w 10000"/>
                <a:gd name="connsiteY275" fmla="*/ 7220 h 10000"/>
                <a:gd name="connsiteX276" fmla="*/ 8050 w 10000"/>
                <a:gd name="connsiteY276" fmla="*/ 7229 h 10000"/>
                <a:gd name="connsiteX277" fmla="*/ 8015 w 10000"/>
                <a:gd name="connsiteY277" fmla="*/ 7296 h 10000"/>
                <a:gd name="connsiteX278" fmla="*/ 8110 w 10000"/>
                <a:gd name="connsiteY278" fmla="*/ 7447 h 10000"/>
                <a:gd name="connsiteX279" fmla="*/ 8110 w 10000"/>
                <a:gd name="connsiteY279" fmla="*/ 7522 h 10000"/>
                <a:gd name="connsiteX280" fmla="*/ 8159 w 10000"/>
                <a:gd name="connsiteY280" fmla="*/ 7608 h 10000"/>
                <a:gd name="connsiteX281" fmla="*/ 8085 w 10000"/>
                <a:gd name="connsiteY281" fmla="*/ 7674 h 10000"/>
                <a:gd name="connsiteX282" fmla="*/ 8004 w 10000"/>
                <a:gd name="connsiteY282" fmla="*/ 7666 h 10000"/>
                <a:gd name="connsiteX283" fmla="*/ 8004 w 10000"/>
                <a:gd name="connsiteY283" fmla="*/ 7709 h 10000"/>
                <a:gd name="connsiteX284" fmla="*/ 8085 w 10000"/>
                <a:gd name="connsiteY284" fmla="*/ 7758 h 10000"/>
                <a:gd name="connsiteX285" fmla="*/ 8122 w 10000"/>
                <a:gd name="connsiteY285" fmla="*/ 7725 h 10000"/>
                <a:gd name="connsiteX286" fmla="*/ 8193 w 10000"/>
                <a:gd name="connsiteY286" fmla="*/ 7800 h 10000"/>
                <a:gd name="connsiteX287" fmla="*/ 8277 w 10000"/>
                <a:gd name="connsiteY287" fmla="*/ 7800 h 10000"/>
                <a:gd name="connsiteX288" fmla="*/ 8226 w 10000"/>
                <a:gd name="connsiteY288" fmla="*/ 8012 h 10000"/>
                <a:gd name="connsiteX289" fmla="*/ 8193 w 10000"/>
                <a:gd name="connsiteY289" fmla="*/ 8054 h 10000"/>
                <a:gd name="connsiteX290" fmla="*/ 8085 w 10000"/>
                <a:gd name="connsiteY290" fmla="*/ 8037 h 10000"/>
                <a:gd name="connsiteX291" fmla="*/ 7957 w 10000"/>
                <a:gd name="connsiteY291" fmla="*/ 8062 h 10000"/>
                <a:gd name="connsiteX292" fmla="*/ 7911 w 10000"/>
                <a:gd name="connsiteY292" fmla="*/ 8112 h 10000"/>
                <a:gd name="connsiteX293" fmla="*/ 7899 w 10000"/>
                <a:gd name="connsiteY293" fmla="*/ 8163 h 10000"/>
                <a:gd name="connsiteX294" fmla="*/ 7818 w 10000"/>
                <a:gd name="connsiteY294" fmla="*/ 8220 h 10000"/>
                <a:gd name="connsiteX295" fmla="*/ 7687 w 10000"/>
                <a:gd name="connsiteY295" fmla="*/ 8230 h 10000"/>
                <a:gd name="connsiteX296" fmla="*/ 7661 w 10000"/>
                <a:gd name="connsiteY296" fmla="*/ 8255 h 10000"/>
                <a:gd name="connsiteX297" fmla="*/ 7578 w 10000"/>
                <a:gd name="connsiteY297" fmla="*/ 8212 h 10000"/>
                <a:gd name="connsiteX298" fmla="*/ 7499 w 10000"/>
                <a:gd name="connsiteY298" fmla="*/ 8220 h 10000"/>
                <a:gd name="connsiteX299" fmla="*/ 7449 w 10000"/>
                <a:gd name="connsiteY299" fmla="*/ 8188 h 10000"/>
                <a:gd name="connsiteX300" fmla="*/ 7345 w 10000"/>
                <a:gd name="connsiteY300" fmla="*/ 8171 h 10000"/>
                <a:gd name="connsiteX301" fmla="*/ 7368 w 10000"/>
                <a:gd name="connsiteY301" fmla="*/ 8230 h 10000"/>
                <a:gd name="connsiteX302" fmla="*/ 7319 w 10000"/>
                <a:gd name="connsiteY302" fmla="*/ 8289 h 10000"/>
                <a:gd name="connsiteX303" fmla="*/ 7143 w 10000"/>
                <a:gd name="connsiteY303" fmla="*/ 8281 h 10000"/>
                <a:gd name="connsiteX304" fmla="*/ 7085 w 10000"/>
                <a:gd name="connsiteY304" fmla="*/ 8255 h 10000"/>
                <a:gd name="connsiteX305" fmla="*/ 6990 w 10000"/>
                <a:gd name="connsiteY305" fmla="*/ 8281 h 10000"/>
                <a:gd name="connsiteX306" fmla="*/ 6977 w 10000"/>
                <a:gd name="connsiteY306" fmla="*/ 8364 h 10000"/>
                <a:gd name="connsiteX307" fmla="*/ 6799 w 10000"/>
                <a:gd name="connsiteY307" fmla="*/ 8458 h 10000"/>
                <a:gd name="connsiteX308" fmla="*/ 6741 w 10000"/>
                <a:gd name="connsiteY308" fmla="*/ 8407 h 10000"/>
                <a:gd name="connsiteX309" fmla="*/ 6613 w 10000"/>
                <a:gd name="connsiteY309" fmla="*/ 8431 h 10000"/>
                <a:gd name="connsiteX310" fmla="*/ 6530 w 10000"/>
                <a:gd name="connsiteY310" fmla="*/ 8458 h 10000"/>
                <a:gd name="connsiteX311" fmla="*/ 6518 w 10000"/>
                <a:gd name="connsiteY311" fmla="*/ 8498 h 10000"/>
                <a:gd name="connsiteX312" fmla="*/ 6336 w 10000"/>
                <a:gd name="connsiteY312" fmla="*/ 8591 h 10000"/>
                <a:gd name="connsiteX313" fmla="*/ 6236 w 10000"/>
                <a:gd name="connsiteY313" fmla="*/ 8574 h 10000"/>
                <a:gd name="connsiteX314" fmla="*/ 6128 w 10000"/>
                <a:gd name="connsiteY314" fmla="*/ 8607 h 10000"/>
                <a:gd name="connsiteX315" fmla="*/ 6045 w 10000"/>
                <a:gd name="connsiteY315" fmla="*/ 8660 h 10000"/>
                <a:gd name="connsiteX316" fmla="*/ 5927 w 10000"/>
                <a:gd name="connsiteY316" fmla="*/ 8693 h 10000"/>
                <a:gd name="connsiteX317" fmla="*/ 5936 w 10000"/>
                <a:gd name="connsiteY317" fmla="*/ 8742 h 10000"/>
                <a:gd name="connsiteX318" fmla="*/ 5834 w 10000"/>
                <a:gd name="connsiteY318" fmla="*/ 8776 h 10000"/>
                <a:gd name="connsiteX319" fmla="*/ 5677 w 10000"/>
                <a:gd name="connsiteY319" fmla="*/ 8920 h 10000"/>
                <a:gd name="connsiteX320" fmla="*/ 5656 w 10000"/>
                <a:gd name="connsiteY320" fmla="*/ 8980 h 10000"/>
                <a:gd name="connsiteX321" fmla="*/ 5607 w 10000"/>
                <a:gd name="connsiteY321" fmla="*/ 8962 h 10000"/>
                <a:gd name="connsiteX322" fmla="*/ 5631 w 10000"/>
                <a:gd name="connsiteY322" fmla="*/ 8920 h 10000"/>
                <a:gd name="connsiteX323" fmla="*/ 5478 w 10000"/>
                <a:gd name="connsiteY323" fmla="*/ 8702 h 10000"/>
                <a:gd name="connsiteX324" fmla="*/ 5478 w 10000"/>
                <a:gd name="connsiteY324" fmla="*/ 8616 h 10000"/>
                <a:gd name="connsiteX325" fmla="*/ 5410 w 10000"/>
                <a:gd name="connsiteY325" fmla="*/ 8616 h 10000"/>
                <a:gd name="connsiteX326" fmla="*/ 5191 w 10000"/>
                <a:gd name="connsiteY326" fmla="*/ 8533 h 10000"/>
                <a:gd name="connsiteX327" fmla="*/ 5066 w 10000"/>
                <a:gd name="connsiteY327" fmla="*/ 8574 h 10000"/>
                <a:gd name="connsiteX328" fmla="*/ 5029 w 10000"/>
                <a:gd name="connsiteY328" fmla="*/ 8625 h 10000"/>
                <a:gd name="connsiteX329" fmla="*/ 5122 w 10000"/>
                <a:gd name="connsiteY329" fmla="*/ 8684 h 10000"/>
                <a:gd name="connsiteX330" fmla="*/ 5145 w 10000"/>
                <a:gd name="connsiteY330" fmla="*/ 8734 h 10000"/>
                <a:gd name="connsiteX331" fmla="*/ 5087 w 10000"/>
                <a:gd name="connsiteY331" fmla="*/ 8785 h 10000"/>
                <a:gd name="connsiteX332" fmla="*/ 5100 w 10000"/>
                <a:gd name="connsiteY332" fmla="*/ 8826 h 10000"/>
                <a:gd name="connsiteX333" fmla="*/ 5077 w 10000"/>
                <a:gd name="connsiteY333" fmla="*/ 8912 h 10000"/>
                <a:gd name="connsiteX334" fmla="*/ 5087 w 10000"/>
                <a:gd name="connsiteY334" fmla="*/ 8996 h 10000"/>
                <a:gd name="connsiteX335" fmla="*/ 5159 w 10000"/>
                <a:gd name="connsiteY335" fmla="*/ 9130 h 10000"/>
                <a:gd name="connsiteX336" fmla="*/ 5087 w 10000"/>
                <a:gd name="connsiteY336" fmla="*/ 9179 h 10000"/>
                <a:gd name="connsiteX337" fmla="*/ 5100 w 10000"/>
                <a:gd name="connsiteY337" fmla="*/ 9224 h 10000"/>
                <a:gd name="connsiteX338" fmla="*/ 5040 w 10000"/>
                <a:gd name="connsiteY338" fmla="*/ 9240 h 10000"/>
                <a:gd name="connsiteX339" fmla="*/ 5006 w 10000"/>
                <a:gd name="connsiteY339" fmla="*/ 9265 h 10000"/>
                <a:gd name="connsiteX340" fmla="*/ 4779 w 10000"/>
                <a:gd name="connsiteY340" fmla="*/ 9248 h 10000"/>
                <a:gd name="connsiteX341" fmla="*/ 4745 w 10000"/>
                <a:gd name="connsiteY341" fmla="*/ 9197 h 10000"/>
                <a:gd name="connsiteX342" fmla="*/ 4673 w 10000"/>
                <a:gd name="connsiteY342" fmla="*/ 9232 h 10000"/>
                <a:gd name="connsiteX343" fmla="*/ 4522 w 10000"/>
                <a:gd name="connsiteY343" fmla="*/ 9214 h 10000"/>
                <a:gd name="connsiteX344" fmla="*/ 4416 w 10000"/>
                <a:gd name="connsiteY344" fmla="*/ 9240 h 10000"/>
                <a:gd name="connsiteX345" fmla="*/ 4354 w 10000"/>
                <a:gd name="connsiteY345" fmla="*/ 9062 h 10000"/>
                <a:gd name="connsiteX346" fmla="*/ 4295 w 10000"/>
                <a:gd name="connsiteY346" fmla="*/ 9055 h 10000"/>
                <a:gd name="connsiteX347" fmla="*/ 4224 w 10000"/>
                <a:gd name="connsiteY347" fmla="*/ 8945 h 10000"/>
                <a:gd name="connsiteX348" fmla="*/ 4263 w 10000"/>
                <a:gd name="connsiteY348" fmla="*/ 8895 h 10000"/>
                <a:gd name="connsiteX349" fmla="*/ 4344 w 10000"/>
                <a:gd name="connsiteY349" fmla="*/ 8920 h 10000"/>
                <a:gd name="connsiteX350" fmla="*/ 4381 w 10000"/>
                <a:gd name="connsiteY350" fmla="*/ 8860 h 10000"/>
                <a:gd name="connsiteX351" fmla="*/ 4323 w 10000"/>
                <a:gd name="connsiteY351" fmla="*/ 8818 h 10000"/>
                <a:gd name="connsiteX352" fmla="*/ 4354 w 10000"/>
                <a:gd name="connsiteY352" fmla="*/ 8776 h 10000"/>
                <a:gd name="connsiteX353" fmla="*/ 4203 w 10000"/>
                <a:gd name="connsiteY353" fmla="*/ 8693 h 10000"/>
                <a:gd name="connsiteX354" fmla="*/ 4213 w 10000"/>
                <a:gd name="connsiteY354" fmla="*/ 8650 h 10000"/>
                <a:gd name="connsiteX355" fmla="*/ 4120 w 10000"/>
                <a:gd name="connsiteY355" fmla="*/ 8607 h 10000"/>
                <a:gd name="connsiteX356" fmla="*/ 4178 w 10000"/>
                <a:gd name="connsiteY356" fmla="*/ 8559 h 10000"/>
                <a:gd name="connsiteX357" fmla="*/ 4154 w 10000"/>
                <a:gd name="connsiteY357" fmla="*/ 8498 h 10000"/>
                <a:gd name="connsiteX358" fmla="*/ 4048 w 10000"/>
                <a:gd name="connsiteY358" fmla="*/ 8407 h 10000"/>
                <a:gd name="connsiteX359" fmla="*/ 3979 w 10000"/>
                <a:gd name="connsiteY359" fmla="*/ 8329 h 10000"/>
                <a:gd name="connsiteX360" fmla="*/ 3837 w 10000"/>
                <a:gd name="connsiteY360" fmla="*/ 8364 h 10000"/>
                <a:gd name="connsiteX361" fmla="*/ 3756 w 10000"/>
                <a:gd name="connsiteY361" fmla="*/ 8356 h 10000"/>
                <a:gd name="connsiteX362" fmla="*/ 3708 w 10000"/>
                <a:gd name="connsiteY362" fmla="*/ 8431 h 10000"/>
                <a:gd name="connsiteX363" fmla="*/ 3544 w 10000"/>
                <a:gd name="connsiteY363" fmla="*/ 8440 h 10000"/>
                <a:gd name="connsiteX364" fmla="*/ 3482 w 10000"/>
                <a:gd name="connsiteY364" fmla="*/ 8431 h 10000"/>
                <a:gd name="connsiteX365" fmla="*/ 3561 w 10000"/>
                <a:gd name="connsiteY365" fmla="*/ 7986 h 10000"/>
                <a:gd name="connsiteX366" fmla="*/ 3573 w 10000"/>
                <a:gd name="connsiteY366"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1936 w 10000"/>
                <a:gd name="connsiteY31" fmla="*/ 6345 h 10000"/>
                <a:gd name="connsiteX32" fmla="*/ 2221 w 10000"/>
                <a:gd name="connsiteY32" fmla="*/ 6337 h 10000"/>
                <a:gd name="connsiteX33" fmla="*/ 2632 w 10000"/>
                <a:gd name="connsiteY33" fmla="*/ 6159 h 10000"/>
                <a:gd name="connsiteX34" fmla="*/ 2700 w 10000"/>
                <a:gd name="connsiteY34" fmla="*/ 6118 h 10000"/>
                <a:gd name="connsiteX35" fmla="*/ 2811 w 10000"/>
                <a:gd name="connsiteY35" fmla="*/ 6118 h 10000"/>
                <a:gd name="connsiteX36" fmla="*/ 2989 w 10000"/>
                <a:gd name="connsiteY36" fmla="*/ 5782 h 10000"/>
                <a:gd name="connsiteX37" fmla="*/ 3102 w 10000"/>
                <a:gd name="connsiteY37" fmla="*/ 5664 h 10000"/>
                <a:gd name="connsiteX38" fmla="*/ 3991 w 10000"/>
                <a:gd name="connsiteY38" fmla="*/ 5975 h 10000"/>
                <a:gd name="connsiteX39" fmla="*/ 2780 w 10000"/>
                <a:gd name="connsiteY39" fmla="*/ 5565 h 10000"/>
                <a:gd name="connsiteX40" fmla="*/ 3548 w 10000"/>
                <a:gd name="connsiteY40" fmla="*/ 5039 h 10000"/>
                <a:gd name="connsiteX41" fmla="*/ 4555 w 10000"/>
                <a:gd name="connsiteY41" fmla="*/ 5360 h 10000"/>
                <a:gd name="connsiteX42" fmla="*/ 4438 w 10000"/>
                <a:gd name="connsiteY42" fmla="*/ 5883 h 10000"/>
                <a:gd name="connsiteX43" fmla="*/ 3897 w 10000"/>
                <a:gd name="connsiteY43" fmla="*/ 5893 h 10000"/>
                <a:gd name="connsiteX44" fmla="*/ 2294 w 10000"/>
                <a:gd name="connsiteY44" fmla="*/ 7765 h 10000"/>
                <a:gd name="connsiteX45" fmla="*/ 3573 w 10000"/>
                <a:gd name="connsiteY45" fmla="*/ 7978 h 10000"/>
                <a:gd name="connsiteX46" fmla="*/ 5536 w 10000"/>
                <a:gd name="connsiteY46" fmla="*/ 5351 h 10000"/>
                <a:gd name="connsiteX47" fmla="*/ 5536 w 10000"/>
                <a:gd name="connsiteY47" fmla="*/ 5209 h 10000"/>
                <a:gd name="connsiteX48" fmla="*/ 5492 w 10000"/>
                <a:gd name="connsiteY48" fmla="*/ 5192 h 10000"/>
                <a:gd name="connsiteX49" fmla="*/ 5455 w 10000"/>
                <a:gd name="connsiteY49" fmla="*/ 5091 h 10000"/>
                <a:gd name="connsiteX50" fmla="*/ 5385 w 10000"/>
                <a:gd name="connsiteY50" fmla="*/ 4990 h 10000"/>
                <a:gd name="connsiteX51" fmla="*/ 5276 w 10000"/>
                <a:gd name="connsiteY51" fmla="*/ 4948 h 10000"/>
                <a:gd name="connsiteX52" fmla="*/ 5263 w 10000"/>
                <a:gd name="connsiteY52" fmla="*/ 4899 h 10000"/>
                <a:gd name="connsiteX53" fmla="*/ 5112 w 10000"/>
                <a:gd name="connsiteY53" fmla="*/ 4806 h 10000"/>
                <a:gd name="connsiteX54" fmla="*/ 5122 w 10000"/>
                <a:gd name="connsiteY54" fmla="*/ 4770 h 10000"/>
                <a:gd name="connsiteX55" fmla="*/ 4971 w 10000"/>
                <a:gd name="connsiteY55" fmla="*/ 4722 h 10000"/>
                <a:gd name="connsiteX56" fmla="*/ 4957 w 10000"/>
                <a:gd name="connsiteY56" fmla="*/ 4627 h 10000"/>
                <a:gd name="connsiteX57" fmla="*/ 4700 w 10000"/>
                <a:gd name="connsiteY57" fmla="*/ 4544 h 10000"/>
                <a:gd name="connsiteX58" fmla="*/ 4555 w 10000"/>
                <a:gd name="connsiteY58" fmla="*/ 4368 h 10000"/>
                <a:gd name="connsiteX59" fmla="*/ 4344 w 10000"/>
                <a:gd name="connsiteY59" fmla="*/ 4360 h 10000"/>
                <a:gd name="connsiteX60" fmla="*/ 4272 w 10000"/>
                <a:gd name="connsiteY60" fmla="*/ 4325 h 10000"/>
                <a:gd name="connsiteX61" fmla="*/ 4169 w 10000"/>
                <a:gd name="connsiteY61" fmla="*/ 4350 h 10000"/>
                <a:gd name="connsiteX62" fmla="*/ 4002 w 10000"/>
                <a:gd name="connsiteY62" fmla="*/ 4350 h 10000"/>
                <a:gd name="connsiteX63" fmla="*/ 3764 w 10000"/>
                <a:gd name="connsiteY63" fmla="*/ 4552 h 10000"/>
                <a:gd name="connsiteX64" fmla="*/ 3685 w 10000"/>
                <a:gd name="connsiteY64" fmla="*/ 4646 h 10000"/>
                <a:gd name="connsiteX65" fmla="*/ 3472 w 10000"/>
                <a:gd name="connsiteY65" fmla="*/ 4501 h 10000"/>
                <a:gd name="connsiteX66" fmla="*/ 3319 w 10000"/>
                <a:gd name="connsiteY66" fmla="*/ 4442 h 10000"/>
                <a:gd name="connsiteX67" fmla="*/ 3164 w 10000"/>
                <a:gd name="connsiteY67" fmla="*/ 4450 h 10000"/>
                <a:gd name="connsiteX68" fmla="*/ 3010 w 10000"/>
                <a:gd name="connsiteY68" fmla="*/ 4492 h 10000"/>
                <a:gd name="connsiteX69" fmla="*/ 2882 w 10000"/>
                <a:gd name="connsiteY69" fmla="*/ 4460 h 10000"/>
                <a:gd name="connsiteX70" fmla="*/ 2762 w 10000"/>
                <a:gd name="connsiteY70" fmla="*/ 4509 h 10000"/>
                <a:gd name="connsiteX71" fmla="*/ 2646 w 10000"/>
                <a:gd name="connsiteY71" fmla="*/ 4610 h 10000"/>
                <a:gd name="connsiteX72" fmla="*/ 2373 w 10000"/>
                <a:gd name="connsiteY72" fmla="*/ 4426 h 10000"/>
                <a:gd name="connsiteX73" fmla="*/ 2338 w 10000"/>
                <a:gd name="connsiteY73" fmla="*/ 4239 h 10000"/>
                <a:gd name="connsiteX74" fmla="*/ 2551 w 10000"/>
                <a:gd name="connsiteY74" fmla="*/ 4165 h 10000"/>
                <a:gd name="connsiteX75" fmla="*/ 2538 w 10000"/>
                <a:gd name="connsiteY75" fmla="*/ 3963 h 10000"/>
                <a:gd name="connsiteX76" fmla="*/ 2739 w 10000"/>
                <a:gd name="connsiteY76" fmla="*/ 3728 h 10000"/>
                <a:gd name="connsiteX77" fmla="*/ 2718 w 10000"/>
                <a:gd name="connsiteY77" fmla="*/ 3685 h 10000"/>
                <a:gd name="connsiteX78" fmla="*/ 3199 w 10000"/>
                <a:gd name="connsiteY78" fmla="*/ 2912 h 10000"/>
                <a:gd name="connsiteX79" fmla="*/ 3460 w 10000"/>
                <a:gd name="connsiteY79" fmla="*/ 3030 h 10000"/>
                <a:gd name="connsiteX80" fmla="*/ 3613 w 10000"/>
                <a:gd name="connsiteY80" fmla="*/ 3080 h 10000"/>
                <a:gd name="connsiteX81" fmla="*/ 3764 w 10000"/>
                <a:gd name="connsiteY81" fmla="*/ 3080 h 10000"/>
                <a:gd name="connsiteX82" fmla="*/ 4002 w 10000"/>
                <a:gd name="connsiteY82" fmla="*/ 3174 h 10000"/>
                <a:gd name="connsiteX83" fmla="*/ 4037 w 10000"/>
                <a:gd name="connsiteY83" fmla="*/ 3113 h 10000"/>
                <a:gd name="connsiteX84" fmla="*/ 4192 w 10000"/>
                <a:gd name="connsiteY84" fmla="*/ 3097 h 10000"/>
                <a:gd name="connsiteX85" fmla="*/ 4323 w 10000"/>
                <a:gd name="connsiteY85" fmla="*/ 2997 h 10000"/>
                <a:gd name="connsiteX86" fmla="*/ 4485 w 10000"/>
                <a:gd name="connsiteY86" fmla="*/ 2920 h 10000"/>
                <a:gd name="connsiteX87" fmla="*/ 4555 w 10000"/>
                <a:gd name="connsiteY87" fmla="*/ 2843 h 10000"/>
                <a:gd name="connsiteX88" fmla="*/ 4804 w 10000"/>
                <a:gd name="connsiteY88" fmla="*/ 2793 h 10000"/>
                <a:gd name="connsiteX89" fmla="*/ 4936 w 10000"/>
                <a:gd name="connsiteY89" fmla="*/ 2800 h 10000"/>
                <a:gd name="connsiteX90" fmla="*/ 5040 w 10000"/>
                <a:gd name="connsiteY90" fmla="*/ 2726 h 10000"/>
                <a:gd name="connsiteX91" fmla="*/ 5122 w 10000"/>
                <a:gd name="connsiteY91" fmla="*/ 2624 h 10000"/>
                <a:gd name="connsiteX92" fmla="*/ 5087 w 10000"/>
                <a:gd name="connsiteY92" fmla="*/ 2608 h 10000"/>
                <a:gd name="connsiteX93" fmla="*/ 5122 w 10000"/>
                <a:gd name="connsiteY93" fmla="*/ 2499 h 10000"/>
                <a:gd name="connsiteX94" fmla="*/ 4982 w 10000"/>
                <a:gd name="connsiteY94" fmla="*/ 2499 h 10000"/>
                <a:gd name="connsiteX95" fmla="*/ 5050 w 10000"/>
                <a:gd name="connsiteY95" fmla="*/ 2407 h 10000"/>
                <a:gd name="connsiteX96" fmla="*/ 5066 w 10000"/>
                <a:gd name="connsiteY96" fmla="*/ 2297 h 10000"/>
                <a:gd name="connsiteX97" fmla="*/ 5122 w 10000"/>
                <a:gd name="connsiteY97" fmla="*/ 2271 h 10000"/>
                <a:gd name="connsiteX98" fmla="*/ 5228 w 10000"/>
                <a:gd name="connsiteY98" fmla="*/ 2163 h 10000"/>
                <a:gd name="connsiteX99" fmla="*/ 5216 w 10000"/>
                <a:gd name="connsiteY99" fmla="*/ 2078 h 10000"/>
                <a:gd name="connsiteX100" fmla="*/ 5304 w 10000"/>
                <a:gd name="connsiteY100" fmla="*/ 1984 h 10000"/>
                <a:gd name="connsiteX101" fmla="*/ 5397 w 10000"/>
                <a:gd name="connsiteY101" fmla="*/ 1927 h 10000"/>
                <a:gd name="connsiteX102" fmla="*/ 5432 w 10000"/>
                <a:gd name="connsiteY102" fmla="*/ 1827 h 10000"/>
                <a:gd name="connsiteX103" fmla="*/ 5420 w 10000"/>
                <a:gd name="connsiteY103" fmla="*/ 1793 h 10000"/>
                <a:gd name="connsiteX104" fmla="*/ 5503 w 10000"/>
                <a:gd name="connsiteY104" fmla="*/ 1725 h 10000"/>
                <a:gd name="connsiteX105" fmla="*/ 5621 w 10000"/>
                <a:gd name="connsiteY105" fmla="*/ 1523 h 10000"/>
                <a:gd name="connsiteX106" fmla="*/ 5656 w 10000"/>
                <a:gd name="connsiteY106" fmla="*/ 1405 h 10000"/>
                <a:gd name="connsiteX107" fmla="*/ 5716 w 10000"/>
                <a:gd name="connsiteY107" fmla="*/ 1413 h 10000"/>
                <a:gd name="connsiteX108" fmla="*/ 5878 w 10000"/>
                <a:gd name="connsiteY108" fmla="*/ 1280 h 10000"/>
                <a:gd name="connsiteX109" fmla="*/ 6067 w 10000"/>
                <a:gd name="connsiteY109" fmla="*/ 1202 h 10000"/>
                <a:gd name="connsiteX110" fmla="*/ 6089 w 10000"/>
                <a:gd name="connsiteY110" fmla="*/ 1111 h 10000"/>
                <a:gd name="connsiteX111" fmla="*/ 6163 w 10000"/>
                <a:gd name="connsiteY111" fmla="*/ 1011 h 10000"/>
                <a:gd name="connsiteX112" fmla="*/ 6139 w 10000"/>
                <a:gd name="connsiteY112" fmla="*/ 933 h 10000"/>
                <a:gd name="connsiteX113" fmla="*/ 6045 w 10000"/>
                <a:gd name="connsiteY113" fmla="*/ 867 h 10000"/>
                <a:gd name="connsiteX114" fmla="*/ 6089 w 10000"/>
                <a:gd name="connsiteY114" fmla="*/ 782 h 10000"/>
                <a:gd name="connsiteX115" fmla="*/ 6089 w 10000"/>
                <a:gd name="connsiteY115" fmla="*/ 680 h 10000"/>
                <a:gd name="connsiteX116" fmla="*/ 5915 w 10000"/>
                <a:gd name="connsiteY116" fmla="*/ 598 h 10000"/>
                <a:gd name="connsiteX117" fmla="*/ 5739 w 10000"/>
                <a:gd name="connsiteY117" fmla="*/ 646 h 10000"/>
                <a:gd name="connsiteX118" fmla="*/ 5656 w 10000"/>
                <a:gd name="connsiteY118" fmla="*/ 646 h 10000"/>
                <a:gd name="connsiteX119" fmla="*/ 5621 w 10000"/>
                <a:gd name="connsiteY119" fmla="*/ 589 h 10000"/>
                <a:gd name="connsiteX120" fmla="*/ 5621 w 10000"/>
                <a:gd name="connsiteY120" fmla="*/ 481 h 10000"/>
                <a:gd name="connsiteX121" fmla="*/ 5845 w 10000"/>
                <a:gd name="connsiteY121" fmla="*/ 368 h 10000"/>
                <a:gd name="connsiteX122" fmla="*/ 5915 w 10000"/>
                <a:gd name="connsiteY122" fmla="*/ 278 h 10000"/>
                <a:gd name="connsiteX123" fmla="*/ 6056 w 10000"/>
                <a:gd name="connsiteY123" fmla="*/ 202 h 10000"/>
                <a:gd name="connsiteX124" fmla="*/ 6186 w 10000"/>
                <a:gd name="connsiteY124" fmla="*/ 60 h 10000"/>
                <a:gd name="connsiteX125" fmla="*/ 6280 w 10000"/>
                <a:gd name="connsiteY125" fmla="*/ 33 h 10000"/>
                <a:gd name="connsiteX126" fmla="*/ 6410 w 10000"/>
                <a:gd name="connsiteY126" fmla="*/ 49 h 10000"/>
                <a:gd name="connsiteX127" fmla="*/ 6683 w 10000"/>
                <a:gd name="connsiteY127" fmla="*/ 0 h 10000"/>
                <a:gd name="connsiteX128" fmla="*/ 6812 w 10000"/>
                <a:gd name="connsiteY128" fmla="*/ 83 h 10000"/>
                <a:gd name="connsiteX129" fmla="*/ 6799 w 10000"/>
                <a:gd name="connsiteY129" fmla="*/ 144 h 10000"/>
                <a:gd name="connsiteX130" fmla="*/ 6861 w 10000"/>
                <a:gd name="connsiteY130" fmla="*/ 170 h 10000"/>
                <a:gd name="connsiteX131" fmla="*/ 6905 w 10000"/>
                <a:gd name="connsiteY131" fmla="*/ 227 h 10000"/>
                <a:gd name="connsiteX132" fmla="*/ 6835 w 10000"/>
                <a:gd name="connsiteY132" fmla="*/ 293 h 10000"/>
                <a:gd name="connsiteX133" fmla="*/ 6741 w 10000"/>
                <a:gd name="connsiteY133" fmla="*/ 447 h 10000"/>
                <a:gd name="connsiteX134" fmla="*/ 6590 w 10000"/>
                <a:gd name="connsiteY134" fmla="*/ 564 h 10000"/>
                <a:gd name="connsiteX135" fmla="*/ 6447 w 10000"/>
                <a:gd name="connsiteY135" fmla="*/ 631 h 10000"/>
                <a:gd name="connsiteX136" fmla="*/ 6555 w 10000"/>
                <a:gd name="connsiteY136" fmla="*/ 657 h 10000"/>
                <a:gd name="connsiteX137" fmla="*/ 6694 w 10000"/>
                <a:gd name="connsiteY137" fmla="*/ 759 h 10000"/>
                <a:gd name="connsiteX138" fmla="*/ 6789 w 10000"/>
                <a:gd name="connsiteY138" fmla="*/ 767 h 10000"/>
                <a:gd name="connsiteX139" fmla="*/ 6835 w 10000"/>
                <a:gd name="connsiteY139" fmla="*/ 875 h 10000"/>
                <a:gd name="connsiteX140" fmla="*/ 6928 w 10000"/>
                <a:gd name="connsiteY140" fmla="*/ 899 h 10000"/>
                <a:gd name="connsiteX141" fmla="*/ 7002 w 10000"/>
                <a:gd name="connsiteY141" fmla="*/ 890 h 10000"/>
                <a:gd name="connsiteX142" fmla="*/ 7143 w 10000"/>
                <a:gd name="connsiteY142" fmla="*/ 725 h 10000"/>
                <a:gd name="connsiteX143" fmla="*/ 7273 w 10000"/>
                <a:gd name="connsiteY143" fmla="*/ 742 h 10000"/>
                <a:gd name="connsiteX144" fmla="*/ 7294 w 10000"/>
                <a:gd name="connsiteY144" fmla="*/ 790 h 10000"/>
                <a:gd name="connsiteX145" fmla="*/ 7389 w 10000"/>
                <a:gd name="connsiteY145" fmla="*/ 850 h 10000"/>
                <a:gd name="connsiteX146" fmla="*/ 7389 w 10000"/>
                <a:gd name="connsiteY146" fmla="*/ 890 h 10000"/>
                <a:gd name="connsiteX147" fmla="*/ 7472 w 10000"/>
                <a:gd name="connsiteY147" fmla="*/ 917 h 10000"/>
                <a:gd name="connsiteX148" fmla="*/ 7590 w 10000"/>
                <a:gd name="connsiteY148" fmla="*/ 917 h 10000"/>
                <a:gd name="connsiteX149" fmla="*/ 7603 w 10000"/>
                <a:gd name="connsiteY149" fmla="*/ 993 h 10000"/>
                <a:gd name="connsiteX150" fmla="*/ 7499 w 10000"/>
                <a:gd name="connsiteY150" fmla="*/ 1028 h 10000"/>
                <a:gd name="connsiteX151" fmla="*/ 7590 w 10000"/>
                <a:gd name="connsiteY151" fmla="*/ 1356 h 10000"/>
                <a:gd name="connsiteX152" fmla="*/ 7687 w 10000"/>
                <a:gd name="connsiteY152" fmla="*/ 1505 h 10000"/>
                <a:gd name="connsiteX153" fmla="*/ 7661 w 10000"/>
                <a:gd name="connsiteY153" fmla="*/ 1575 h 10000"/>
                <a:gd name="connsiteX154" fmla="*/ 7744 w 10000"/>
                <a:gd name="connsiteY154" fmla="*/ 1649 h 10000"/>
                <a:gd name="connsiteX155" fmla="*/ 7758 w 10000"/>
                <a:gd name="connsiteY155" fmla="*/ 1700 h 10000"/>
                <a:gd name="connsiteX156" fmla="*/ 7980 w 10000"/>
                <a:gd name="connsiteY156" fmla="*/ 1757 h 10000"/>
                <a:gd name="connsiteX157" fmla="*/ 8254 w 10000"/>
                <a:gd name="connsiteY157" fmla="*/ 1708 h 10000"/>
                <a:gd name="connsiteX158" fmla="*/ 8286 w 10000"/>
                <a:gd name="connsiteY158" fmla="*/ 1641 h 10000"/>
                <a:gd name="connsiteX159" fmla="*/ 8381 w 10000"/>
                <a:gd name="connsiteY159" fmla="*/ 1665 h 10000"/>
                <a:gd name="connsiteX160" fmla="*/ 8441 w 10000"/>
                <a:gd name="connsiteY160" fmla="*/ 1725 h 10000"/>
                <a:gd name="connsiteX161" fmla="*/ 8586 w 10000"/>
                <a:gd name="connsiteY161" fmla="*/ 1683 h 10000"/>
                <a:gd name="connsiteX162" fmla="*/ 8667 w 10000"/>
                <a:gd name="connsiteY162" fmla="*/ 1683 h 10000"/>
                <a:gd name="connsiteX163" fmla="*/ 8785 w 10000"/>
                <a:gd name="connsiteY163" fmla="*/ 1749 h 10000"/>
                <a:gd name="connsiteX164" fmla="*/ 8853 w 10000"/>
                <a:gd name="connsiteY164" fmla="*/ 1657 h 10000"/>
                <a:gd name="connsiteX165" fmla="*/ 8996 w 10000"/>
                <a:gd name="connsiteY165" fmla="*/ 1700 h 10000"/>
                <a:gd name="connsiteX166" fmla="*/ 9070 w 10000"/>
                <a:gd name="connsiteY166" fmla="*/ 1649 h 10000"/>
                <a:gd name="connsiteX167" fmla="*/ 9126 w 10000"/>
                <a:gd name="connsiteY167" fmla="*/ 1657 h 10000"/>
                <a:gd name="connsiteX168" fmla="*/ 9184 w 10000"/>
                <a:gd name="connsiteY168" fmla="*/ 1609 h 10000"/>
                <a:gd name="connsiteX169" fmla="*/ 9174 w 10000"/>
                <a:gd name="connsiteY169" fmla="*/ 1557 h 10000"/>
                <a:gd name="connsiteX170" fmla="*/ 9257 w 10000"/>
                <a:gd name="connsiteY170" fmla="*/ 1531 h 10000"/>
                <a:gd name="connsiteX171" fmla="*/ 9315 w 10000"/>
                <a:gd name="connsiteY171" fmla="*/ 1447 h 10000"/>
                <a:gd name="connsiteX172" fmla="*/ 9484 w 10000"/>
                <a:gd name="connsiteY172" fmla="*/ 1456 h 10000"/>
                <a:gd name="connsiteX173" fmla="*/ 9729 w 10000"/>
                <a:gd name="connsiteY173" fmla="*/ 1700 h 10000"/>
                <a:gd name="connsiteX174" fmla="*/ 9775 w 10000"/>
                <a:gd name="connsiteY174" fmla="*/ 1784 h 10000"/>
                <a:gd name="connsiteX175" fmla="*/ 9942 w 10000"/>
                <a:gd name="connsiteY175" fmla="*/ 1894 h 10000"/>
                <a:gd name="connsiteX176" fmla="*/ 10000 w 10000"/>
                <a:gd name="connsiteY176" fmla="*/ 1994 h 10000"/>
                <a:gd name="connsiteX177" fmla="*/ 9870 w 10000"/>
                <a:gd name="connsiteY177" fmla="*/ 2130 h 10000"/>
                <a:gd name="connsiteX178" fmla="*/ 9775 w 10000"/>
                <a:gd name="connsiteY178" fmla="*/ 2180 h 10000"/>
                <a:gd name="connsiteX179" fmla="*/ 9824 w 10000"/>
                <a:gd name="connsiteY179" fmla="*/ 2323 h 10000"/>
                <a:gd name="connsiteX180" fmla="*/ 9679 w 10000"/>
                <a:gd name="connsiteY180" fmla="*/ 2433 h 10000"/>
                <a:gd name="connsiteX181" fmla="*/ 9598 w 10000"/>
                <a:gd name="connsiteY181" fmla="*/ 2458 h 10000"/>
                <a:gd name="connsiteX182" fmla="*/ 9598 w 10000"/>
                <a:gd name="connsiteY182" fmla="*/ 2533 h 10000"/>
                <a:gd name="connsiteX183" fmla="*/ 9493 w 10000"/>
                <a:gd name="connsiteY183" fmla="*/ 2677 h 10000"/>
                <a:gd name="connsiteX184" fmla="*/ 9422 w 10000"/>
                <a:gd name="connsiteY184" fmla="*/ 2685 h 10000"/>
                <a:gd name="connsiteX185" fmla="*/ 9435 w 10000"/>
                <a:gd name="connsiteY185" fmla="*/ 2785 h 10000"/>
                <a:gd name="connsiteX186" fmla="*/ 9371 w 10000"/>
                <a:gd name="connsiteY186" fmla="*/ 2860 h 10000"/>
                <a:gd name="connsiteX187" fmla="*/ 9389 w 10000"/>
                <a:gd name="connsiteY187" fmla="*/ 3198 h 10000"/>
                <a:gd name="connsiteX188" fmla="*/ 9422 w 10000"/>
                <a:gd name="connsiteY188" fmla="*/ 3223 h 10000"/>
                <a:gd name="connsiteX189" fmla="*/ 9410 w 10000"/>
                <a:gd name="connsiteY189" fmla="*/ 3333 h 10000"/>
                <a:gd name="connsiteX190" fmla="*/ 9389 w 10000"/>
                <a:gd name="connsiteY190" fmla="*/ 3433 h 10000"/>
                <a:gd name="connsiteX191" fmla="*/ 9304 w 10000"/>
                <a:gd name="connsiteY191" fmla="*/ 3483 h 10000"/>
                <a:gd name="connsiteX192" fmla="*/ 9151 w 10000"/>
                <a:gd name="connsiteY192" fmla="*/ 3442 h 10000"/>
                <a:gd name="connsiteX193" fmla="*/ 9081 w 10000"/>
                <a:gd name="connsiteY193" fmla="*/ 3501 h 10000"/>
                <a:gd name="connsiteX194" fmla="*/ 9091 w 10000"/>
                <a:gd name="connsiteY194" fmla="*/ 3551 h 10000"/>
                <a:gd name="connsiteX195" fmla="*/ 9042 w 10000"/>
                <a:gd name="connsiteY195" fmla="*/ 3651 h 10000"/>
                <a:gd name="connsiteX196" fmla="*/ 8961 w 10000"/>
                <a:gd name="connsiteY196" fmla="*/ 3720 h 10000"/>
                <a:gd name="connsiteX197" fmla="*/ 8938 w 10000"/>
                <a:gd name="connsiteY197" fmla="*/ 3838 h 10000"/>
                <a:gd name="connsiteX198" fmla="*/ 8880 w 10000"/>
                <a:gd name="connsiteY198" fmla="*/ 3939 h 10000"/>
                <a:gd name="connsiteX199" fmla="*/ 8890 w 10000"/>
                <a:gd name="connsiteY199" fmla="*/ 4006 h 10000"/>
                <a:gd name="connsiteX200" fmla="*/ 8867 w 10000"/>
                <a:gd name="connsiteY200" fmla="*/ 4074 h 10000"/>
                <a:gd name="connsiteX201" fmla="*/ 8913 w 10000"/>
                <a:gd name="connsiteY201" fmla="*/ 4132 h 10000"/>
                <a:gd name="connsiteX202" fmla="*/ 8843 w 10000"/>
                <a:gd name="connsiteY202" fmla="*/ 4224 h 10000"/>
                <a:gd name="connsiteX203" fmla="*/ 8726 w 10000"/>
                <a:gd name="connsiteY203" fmla="*/ 4082 h 10000"/>
                <a:gd name="connsiteX204" fmla="*/ 8726 w 10000"/>
                <a:gd name="connsiteY204" fmla="*/ 3972 h 10000"/>
                <a:gd name="connsiteX205" fmla="*/ 8691 w 10000"/>
                <a:gd name="connsiteY205" fmla="*/ 3955 h 10000"/>
                <a:gd name="connsiteX206" fmla="*/ 8547 w 10000"/>
                <a:gd name="connsiteY206" fmla="*/ 4030 h 10000"/>
                <a:gd name="connsiteX207" fmla="*/ 8323 w 10000"/>
                <a:gd name="connsiteY207" fmla="*/ 4207 h 10000"/>
                <a:gd name="connsiteX208" fmla="*/ 8193 w 10000"/>
                <a:gd name="connsiteY208" fmla="*/ 4334 h 10000"/>
                <a:gd name="connsiteX209" fmla="*/ 7992 w 10000"/>
                <a:gd name="connsiteY209" fmla="*/ 4401 h 10000"/>
                <a:gd name="connsiteX210" fmla="*/ 7920 w 10000"/>
                <a:gd name="connsiteY210" fmla="*/ 4501 h 10000"/>
                <a:gd name="connsiteX211" fmla="*/ 7863 w 10000"/>
                <a:gd name="connsiteY211" fmla="*/ 4535 h 10000"/>
                <a:gd name="connsiteX212" fmla="*/ 7638 w 10000"/>
                <a:gd name="connsiteY212" fmla="*/ 4627 h 10000"/>
                <a:gd name="connsiteX213" fmla="*/ 7449 w 10000"/>
                <a:gd name="connsiteY213" fmla="*/ 4737 h 10000"/>
                <a:gd name="connsiteX214" fmla="*/ 7404 w 10000"/>
                <a:gd name="connsiteY214" fmla="*/ 4823 h 10000"/>
                <a:gd name="connsiteX215" fmla="*/ 7330 w 10000"/>
                <a:gd name="connsiteY215" fmla="*/ 4863 h 10000"/>
                <a:gd name="connsiteX216" fmla="*/ 7426 w 10000"/>
                <a:gd name="connsiteY216" fmla="*/ 4972 h 10000"/>
                <a:gd name="connsiteX217" fmla="*/ 7520 w 10000"/>
                <a:gd name="connsiteY217" fmla="*/ 5056 h 10000"/>
                <a:gd name="connsiteX218" fmla="*/ 7650 w 10000"/>
                <a:gd name="connsiteY218" fmla="*/ 5091 h 10000"/>
                <a:gd name="connsiteX219" fmla="*/ 7603 w 10000"/>
                <a:gd name="connsiteY219" fmla="*/ 5150 h 10000"/>
                <a:gd name="connsiteX220" fmla="*/ 7696 w 10000"/>
                <a:gd name="connsiteY220" fmla="*/ 5167 h 10000"/>
                <a:gd name="connsiteX221" fmla="*/ 7696 w 10000"/>
                <a:gd name="connsiteY221" fmla="*/ 5267 h 10000"/>
                <a:gd name="connsiteX222" fmla="*/ 7768 w 10000"/>
                <a:gd name="connsiteY222" fmla="*/ 5343 h 10000"/>
                <a:gd name="connsiteX223" fmla="*/ 7884 w 10000"/>
                <a:gd name="connsiteY223" fmla="*/ 5327 h 10000"/>
                <a:gd name="connsiteX224" fmla="*/ 7934 w 10000"/>
                <a:gd name="connsiteY224" fmla="*/ 5243 h 10000"/>
                <a:gd name="connsiteX225" fmla="*/ 8027 w 10000"/>
                <a:gd name="connsiteY225" fmla="*/ 5234 h 10000"/>
                <a:gd name="connsiteX226" fmla="*/ 8038 w 10000"/>
                <a:gd name="connsiteY226" fmla="*/ 5167 h 10000"/>
                <a:gd name="connsiteX227" fmla="*/ 8159 w 10000"/>
                <a:gd name="connsiteY227" fmla="*/ 5167 h 10000"/>
                <a:gd name="connsiteX228" fmla="*/ 8110 w 10000"/>
                <a:gd name="connsiteY228" fmla="*/ 5251 h 10000"/>
                <a:gd name="connsiteX229" fmla="*/ 8226 w 10000"/>
                <a:gd name="connsiteY229" fmla="*/ 5292 h 10000"/>
                <a:gd name="connsiteX230" fmla="*/ 8205 w 10000"/>
                <a:gd name="connsiteY230" fmla="*/ 5368 h 10000"/>
                <a:gd name="connsiteX231" fmla="*/ 8027 w 10000"/>
                <a:gd name="connsiteY231" fmla="*/ 5377 h 10000"/>
                <a:gd name="connsiteX232" fmla="*/ 7899 w 10000"/>
                <a:gd name="connsiteY232" fmla="*/ 5427 h 10000"/>
                <a:gd name="connsiteX233" fmla="*/ 7782 w 10000"/>
                <a:gd name="connsiteY233" fmla="*/ 5454 h 10000"/>
                <a:gd name="connsiteX234" fmla="*/ 7782 w 10000"/>
                <a:gd name="connsiteY234" fmla="*/ 5571 h 10000"/>
                <a:gd name="connsiteX235" fmla="*/ 7899 w 10000"/>
                <a:gd name="connsiteY235" fmla="*/ 5698 h 10000"/>
                <a:gd name="connsiteX236" fmla="*/ 7803 w 10000"/>
                <a:gd name="connsiteY236" fmla="*/ 5815 h 10000"/>
                <a:gd name="connsiteX237" fmla="*/ 7613 w 10000"/>
                <a:gd name="connsiteY237" fmla="*/ 5830 h 10000"/>
                <a:gd name="connsiteX238" fmla="*/ 7638 w 10000"/>
                <a:gd name="connsiteY238" fmla="*/ 5965 h 10000"/>
                <a:gd name="connsiteX239" fmla="*/ 7627 w 10000"/>
                <a:gd name="connsiteY239" fmla="*/ 6051 h 10000"/>
                <a:gd name="connsiteX240" fmla="*/ 7567 w 10000"/>
                <a:gd name="connsiteY240" fmla="*/ 6092 h 10000"/>
                <a:gd name="connsiteX241" fmla="*/ 7449 w 10000"/>
                <a:gd name="connsiteY241" fmla="*/ 6058 h 10000"/>
                <a:gd name="connsiteX242" fmla="*/ 7345 w 10000"/>
                <a:gd name="connsiteY242" fmla="*/ 5949 h 10000"/>
                <a:gd name="connsiteX243" fmla="*/ 7226 w 10000"/>
                <a:gd name="connsiteY243" fmla="*/ 6034 h 10000"/>
                <a:gd name="connsiteX244" fmla="*/ 7108 w 10000"/>
                <a:gd name="connsiteY244" fmla="*/ 5975 h 10000"/>
                <a:gd name="connsiteX245" fmla="*/ 7095 w 10000"/>
                <a:gd name="connsiteY245" fmla="*/ 5942 h 10000"/>
                <a:gd name="connsiteX246" fmla="*/ 6928 w 10000"/>
                <a:gd name="connsiteY246" fmla="*/ 5865 h 10000"/>
                <a:gd name="connsiteX247" fmla="*/ 6882 w 10000"/>
                <a:gd name="connsiteY247" fmla="*/ 5882 h 10000"/>
                <a:gd name="connsiteX248" fmla="*/ 6905 w 10000"/>
                <a:gd name="connsiteY248" fmla="*/ 5975 h 10000"/>
                <a:gd name="connsiteX249" fmla="*/ 6812 w 10000"/>
                <a:gd name="connsiteY249" fmla="*/ 6092 h 10000"/>
                <a:gd name="connsiteX250" fmla="*/ 6882 w 10000"/>
                <a:gd name="connsiteY250" fmla="*/ 6118 h 10000"/>
                <a:gd name="connsiteX251" fmla="*/ 7014 w 10000"/>
                <a:gd name="connsiteY251" fmla="*/ 6100 h 10000"/>
                <a:gd name="connsiteX252" fmla="*/ 7037 w 10000"/>
                <a:gd name="connsiteY252" fmla="*/ 6142 h 10000"/>
                <a:gd name="connsiteX253" fmla="*/ 7014 w 10000"/>
                <a:gd name="connsiteY253" fmla="*/ 6194 h 10000"/>
                <a:gd name="connsiteX254" fmla="*/ 7060 w 10000"/>
                <a:gd name="connsiteY254" fmla="*/ 6260 h 10000"/>
                <a:gd name="connsiteX255" fmla="*/ 7166 w 10000"/>
                <a:gd name="connsiteY255" fmla="*/ 6304 h 10000"/>
                <a:gd name="connsiteX256" fmla="*/ 7143 w 10000"/>
                <a:gd name="connsiteY256" fmla="*/ 6405 h 10000"/>
                <a:gd name="connsiteX257" fmla="*/ 7213 w 10000"/>
                <a:gd name="connsiteY257" fmla="*/ 6455 h 10000"/>
                <a:gd name="connsiteX258" fmla="*/ 7129 w 10000"/>
                <a:gd name="connsiteY258" fmla="*/ 6505 h 10000"/>
                <a:gd name="connsiteX259" fmla="*/ 7108 w 10000"/>
                <a:gd name="connsiteY259" fmla="*/ 6689 h 10000"/>
                <a:gd name="connsiteX260" fmla="*/ 7060 w 10000"/>
                <a:gd name="connsiteY260" fmla="*/ 6697 h 10000"/>
                <a:gd name="connsiteX261" fmla="*/ 7118 w 10000"/>
                <a:gd name="connsiteY261" fmla="*/ 6781 h 10000"/>
                <a:gd name="connsiteX262" fmla="*/ 7129 w 10000"/>
                <a:gd name="connsiteY262" fmla="*/ 6924 h 10000"/>
                <a:gd name="connsiteX263" fmla="*/ 7189 w 10000"/>
                <a:gd name="connsiteY263" fmla="*/ 6958 h 10000"/>
                <a:gd name="connsiteX264" fmla="*/ 7203 w 10000"/>
                <a:gd name="connsiteY264" fmla="*/ 7002 h 10000"/>
                <a:gd name="connsiteX265" fmla="*/ 7249 w 10000"/>
                <a:gd name="connsiteY265" fmla="*/ 7010 h 10000"/>
                <a:gd name="connsiteX266" fmla="*/ 7257 w 10000"/>
                <a:gd name="connsiteY266" fmla="*/ 7093 h 10000"/>
                <a:gd name="connsiteX267" fmla="*/ 7236 w 10000"/>
                <a:gd name="connsiteY267" fmla="*/ 7153 h 10000"/>
                <a:gd name="connsiteX268" fmla="*/ 7358 w 10000"/>
                <a:gd name="connsiteY268" fmla="*/ 7187 h 10000"/>
                <a:gd name="connsiteX269" fmla="*/ 7532 w 10000"/>
                <a:gd name="connsiteY269" fmla="*/ 7117 h 10000"/>
                <a:gd name="connsiteX270" fmla="*/ 7791 w 10000"/>
                <a:gd name="connsiteY270" fmla="*/ 6984 h 10000"/>
                <a:gd name="connsiteX271" fmla="*/ 7863 w 10000"/>
                <a:gd name="connsiteY271" fmla="*/ 6984 h 10000"/>
                <a:gd name="connsiteX272" fmla="*/ 7863 w 10000"/>
                <a:gd name="connsiteY272" fmla="*/ 7085 h 10000"/>
                <a:gd name="connsiteX273" fmla="*/ 7911 w 10000"/>
                <a:gd name="connsiteY273" fmla="*/ 7101 h 10000"/>
                <a:gd name="connsiteX274" fmla="*/ 7992 w 10000"/>
                <a:gd name="connsiteY274" fmla="*/ 7220 h 10000"/>
                <a:gd name="connsiteX275" fmla="*/ 8050 w 10000"/>
                <a:gd name="connsiteY275" fmla="*/ 7229 h 10000"/>
                <a:gd name="connsiteX276" fmla="*/ 8015 w 10000"/>
                <a:gd name="connsiteY276" fmla="*/ 7296 h 10000"/>
                <a:gd name="connsiteX277" fmla="*/ 8110 w 10000"/>
                <a:gd name="connsiteY277" fmla="*/ 7447 h 10000"/>
                <a:gd name="connsiteX278" fmla="*/ 8110 w 10000"/>
                <a:gd name="connsiteY278" fmla="*/ 7522 h 10000"/>
                <a:gd name="connsiteX279" fmla="*/ 8159 w 10000"/>
                <a:gd name="connsiteY279" fmla="*/ 7608 h 10000"/>
                <a:gd name="connsiteX280" fmla="*/ 8085 w 10000"/>
                <a:gd name="connsiteY280" fmla="*/ 7674 h 10000"/>
                <a:gd name="connsiteX281" fmla="*/ 8004 w 10000"/>
                <a:gd name="connsiteY281" fmla="*/ 7666 h 10000"/>
                <a:gd name="connsiteX282" fmla="*/ 8004 w 10000"/>
                <a:gd name="connsiteY282" fmla="*/ 7709 h 10000"/>
                <a:gd name="connsiteX283" fmla="*/ 8085 w 10000"/>
                <a:gd name="connsiteY283" fmla="*/ 7758 h 10000"/>
                <a:gd name="connsiteX284" fmla="*/ 8122 w 10000"/>
                <a:gd name="connsiteY284" fmla="*/ 7725 h 10000"/>
                <a:gd name="connsiteX285" fmla="*/ 8193 w 10000"/>
                <a:gd name="connsiteY285" fmla="*/ 7800 h 10000"/>
                <a:gd name="connsiteX286" fmla="*/ 8277 w 10000"/>
                <a:gd name="connsiteY286" fmla="*/ 7800 h 10000"/>
                <a:gd name="connsiteX287" fmla="*/ 8226 w 10000"/>
                <a:gd name="connsiteY287" fmla="*/ 8012 h 10000"/>
                <a:gd name="connsiteX288" fmla="*/ 8193 w 10000"/>
                <a:gd name="connsiteY288" fmla="*/ 8054 h 10000"/>
                <a:gd name="connsiteX289" fmla="*/ 8085 w 10000"/>
                <a:gd name="connsiteY289" fmla="*/ 8037 h 10000"/>
                <a:gd name="connsiteX290" fmla="*/ 7957 w 10000"/>
                <a:gd name="connsiteY290" fmla="*/ 8062 h 10000"/>
                <a:gd name="connsiteX291" fmla="*/ 7911 w 10000"/>
                <a:gd name="connsiteY291" fmla="*/ 8112 h 10000"/>
                <a:gd name="connsiteX292" fmla="*/ 7899 w 10000"/>
                <a:gd name="connsiteY292" fmla="*/ 8163 h 10000"/>
                <a:gd name="connsiteX293" fmla="*/ 7818 w 10000"/>
                <a:gd name="connsiteY293" fmla="*/ 8220 h 10000"/>
                <a:gd name="connsiteX294" fmla="*/ 7687 w 10000"/>
                <a:gd name="connsiteY294" fmla="*/ 8230 h 10000"/>
                <a:gd name="connsiteX295" fmla="*/ 7661 w 10000"/>
                <a:gd name="connsiteY295" fmla="*/ 8255 h 10000"/>
                <a:gd name="connsiteX296" fmla="*/ 7578 w 10000"/>
                <a:gd name="connsiteY296" fmla="*/ 8212 h 10000"/>
                <a:gd name="connsiteX297" fmla="*/ 7499 w 10000"/>
                <a:gd name="connsiteY297" fmla="*/ 8220 h 10000"/>
                <a:gd name="connsiteX298" fmla="*/ 7449 w 10000"/>
                <a:gd name="connsiteY298" fmla="*/ 8188 h 10000"/>
                <a:gd name="connsiteX299" fmla="*/ 7345 w 10000"/>
                <a:gd name="connsiteY299" fmla="*/ 8171 h 10000"/>
                <a:gd name="connsiteX300" fmla="*/ 7368 w 10000"/>
                <a:gd name="connsiteY300" fmla="*/ 8230 h 10000"/>
                <a:gd name="connsiteX301" fmla="*/ 7319 w 10000"/>
                <a:gd name="connsiteY301" fmla="*/ 8289 h 10000"/>
                <a:gd name="connsiteX302" fmla="*/ 7143 w 10000"/>
                <a:gd name="connsiteY302" fmla="*/ 8281 h 10000"/>
                <a:gd name="connsiteX303" fmla="*/ 7085 w 10000"/>
                <a:gd name="connsiteY303" fmla="*/ 8255 h 10000"/>
                <a:gd name="connsiteX304" fmla="*/ 6990 w 10000"/>
                <a:gd name="connsiteY304" fmla="*/ 8281 h 10000"/>
                <a:gd name="connsiteX305" fmla="*/ 6977 w 10000"/>
                <a:gd name="connsiteY305" fmla="*/ 8364 h 10000"/>
                <a:gd name="connsiteX306" fmla="*/ 6799 w 10000"/>
                <a:gd name="connsiteY306" fmla="*/ 8458 h 10000"/>
                <a:gd name="connsiteX307" fmla="*/ 6741 w 10000"/>
                <a:gd name="connsiteY307" fmla="*/ 8407 h 10000"/>
                <a:gd name="connsiteX308" fmla="*/ 6613 w 10000"/>
                <a:gd name="connsiteY308" fmla="*/ 8431 h 10000"/>
                <a:gd name="connsiteX309" fmla="*/ 6530 w 10000"/>
                <a:gd name="connsiteY309" fmla="*/ 8458 h 10000"/>
                <a:gd name="connsiteX310" fmla="*/ 6518 w 10000"/>
                <a:gd name="connsiteY310" fmla="*/ 8498 h 10000"/>
                <a:gd name="connsiteX311" fmla="*/ 6336 w 10000"/>
                <a:gd name="connsiteY311" fmla="*/ 8591 h 10000"/>
                <a:gd name="connsiteX312" fmla="*/ 6236 w 10000"/>
                <a:gd name="connsiteY312" fmla="*/ 8574 h 10000"/>
                <a:gd name="connsiteX313" fmla="*/ 6128 w 10000"/>
                <a:gd name="connsiteY313" fmla="*/ 8607 h 10000"/>
                <a:gd name="connsiteX314" fmla="*/ 6045 w 10000"/>
                <a:gd name="connsiteY314" fmla="*/ 8660 h 10000"/>
                <a:gd name="connsiteX315" fmla="*/ 5927 w 10000"/>
                <a:gd name="connsiteY315" fmla="*/ 8693 h 10000"/>
                <a:gd name="connsiteX316" fmla="*/ 5936 w 10000"/>
                <a:gd name="connsiteY316" fmla="*/ 8742 h 10000"/>
                <a:gd name="connsiteX317" fmla="*/ 5834 w 10000"/>
                <a:gd name="connsiteY317" fmla="*/ 8776 h 10000"/>
                <a:gd name="connsiteX318" fmla="*/ 5677 w 10000"/>
                <a:gd name="connsiteY318" fmla="*/ 8920 h 10000"/>
                <a:gd name="connsiteX319" fmla="*/ 5656 w 10000"/>
                <a:gd name="connsiteY319" fmla="*/ 8980 h 10000"/>
                <a:gd name="connsiteX320" fmla="*/ 5607 w 10000"/>
                <a:gd name="connsiteY320" fmla="*/ 8962 h 10000"/>
                <a:gd name="connsiteX321" fmla="*/ 5631 w 10000"/>
                <a:gd name="connsiteY321" fmla="*/ 8920 h 10000"/>
                <a:gd name="connsiteX322" fmla="*/ 5478 w 10000"/>
                <a:gd name="connsiteY322" fmla="*/ 8702 h 10000"/>
                <a:gd name="connsiteX323" fmla="*/ 5478 w 10000"/>
                <a:gd name="connsiteY323" fmla="*/ 8616 h 10000"/>
                <a:gd name="connsiteX324" fmla="*/ 5410 w 10000"/>
                <a:gd name="connsiteY324" fmla="*/ 8616 h 10000"/>
                <a:gd name="connsiteX325" fmla="*/ 5191 w 10000"/>
                <a:gd name="connsiteY325" fmla="*/ 8533 h 10000"/>
                <a:gd name="connsiteX326" fmla="*/ 5066 w 10000"/>
                <a:gd name="connsiteY326" fmla="*/ 8574 h 10000"/>
                <a:gd name="connsiteX327" fmla="*/ 5029 w 10000"/>
                <a:gd name="connsiteY327" fmla="*/ 8625 h 10000"/>
                <a:gd name="connsiteX328" fmla="*/ 5122 w 10000"/>
                <a:gd name="connsiteY328" fmla="*/ 8684 h 10000"/>
                <a:gd name="connsiteX329" fmla="*/ 5145 w 10000"/>
                <a:gd name="connsiteY329" fmla="*/ 8734 h 10000"/>
                <a:gd name="connsiteX330" fmla="*/ 5087 w 10000"/>
                <a:gd name="connsiteY330" fmla="*/ 8785 h 10000"/>
                <a:gd name="connsiteX331" fmla="*/ 5100 w 10000"/>
                <a:gd name="connsiteY331" fmla="*/ 8826 h 10000"/>
                <a:gd name="connsiteX332" fmla="*/ 5077 w 10000"/>
                <a:gd name="connsiteY332" fmla="*/ 8912 h 10000"/>
                <a:gd name="connsiteX333" fmla="*/ 5087 w 10000"/>
                <a:gd name="connsiteY333" fmla="*/ 8996 h 10000"/>
                <a:gd name="connsiteX334" fmla="*/ 5159 w 10000"/>
                <a:gd name="connsiteY334" fmla="*/ 9130 h 10000"/>
                <a:gd name="connsiteX335" fmla="*/ 5087 w 10000"/>
                <a:gd name="connsiteY335" fmla="*/ 9179 h 10000"/>
                <a:gd name="connsiteX336" fmla="*/ 5100 w 10000"/>
                <a:gd name="connsiteY336" fmla="*/ 9224 h 10000"/>
                <a:gd name="connsiteX337" fmla="*/ 5040 w 10000"/>
                <a:gd name="connsiteY337" fmla="*/ 9240 h 10000"/>
                <a:gd name="connsiteX338" fmla="*/ 5006 w 10000"/>
                <a:gd name="connsiteY338" fmla="*/ 9265 h 10000"/>
                <a:gd name="connsiteX339" fmla="*/ 4779 w 10000"/>
                <a:gd name="connsiteY339" fmla="*/ 9248 h 10000"/>
                <a:gd name="connsiteX340" fmla="*/ 4745 w 10000"/>
                <a:gd name="connsiteY340" fmla="*/ 9197 h 10000"/>
                <a:gd name="connsiteX341" fmla="*/ 4673 w 10000"/>
                <a:gd name="connsiteY341" fmla="*/ 9232 h 10000"/>
                <a:gd name="connsiteX342" fmla="*/ 4522 w 10000"/>
                <a:gd name="connsiteY342" fmla="*/ 9214 h 10000"/>
                <a:gd name="connsiteX343" fmla="*/ 4416 w 10000"/>
                <a:gd name="connsiteY343" fmla="*/ 9240 h 10000"/>
                <a:gd name="connsiteX344" fmla="*/ 4354 w 10000"/>
                <a:gd name="connsiteY344" fmla="*/ 9062 h 10000"/>
                <a:gd name="connsiteX345" fmla="*/ 4295 w 10000"/>
                <a:gd name="connsiteY345" fmla="*/ 9055 h 10000"/>
                <a:gd name="connsiteX346" fmla="*/ 4224 w 10000"/>
                <a:gd name="connsiteY346" fmla="*/ 8945 h 10000"/>
                <a:gd name="connsiteX347" fmla="*/ 4263 w 10000"/>
                <a:gd name="connsiteY347" fmla="*/ 8895 h 10000"/>
                <a:gd name="connsiteX348" fmla="*/ 4344 w 10000"/>
                <a:gd name="connsiteY348" fmla="*/ 8920 h 10000"/>
                <a:gd name="connsiteX349" fmla="*/ 4381 w 10000"/>
                <a:gd name="connsiteY349" fmla="*/ 8860 h 10000"/>
                <a:gd name="connsiteX350" fmla="*/ 4323 w 10000"/>
                <a:gd name="connsiteY350" fmla="*/ 8818 h 10000"/>
                <a:gd name="connsiteX351" fmla="*/ 4354 w 10000"/>
                <a:gd name="connsiteY351" fmla="*/ 8776 h 10000"/>
                <a:gd name="connsiteX352" fmla="*/ 4203 w 10000"/>
                <a:gd name="connsiteY352" fmla="*/ 8693 h 10000"/>
                <a:gd name="connsiteX353" fmla="*/ 4213 w 10000"/>
                <a:gd name="connsiteY353" fmla="*/ 8650 h 10000"/>
                <a:gd name="connsiteX354" fmla="*/ 4120 w 10000"/>
                <a:gd name="connsiteY354" fmla="*/ 8607 h 10000"/>
                <a:gd name="connsiteX355" fmla="*/ 4178 w 10000"/>
                <a:gd name="connsiteY355" fmla="*/ 8559 h 10000"/>
                <a:gd name="connsiteX356" fmla="*/ 4154 w 10000"/>
                <a:gd name="connsiteY356" fmla="*/ 8498 h 10000"/>
                <a:gd name="connsiteX357" fmla="*/ 4048 w 10000"/>
                <a:gd name="connsiteY357" fmla="*/ 8407 h 10000"/>
                <a:gd name="connsiteX358" fmla="*/ 3979 w 10000"/>
                <a:gd name="connsiteY358" fmla="*/ 8329 h 10000"/>
                <a:gd name="connsiteX359" fmla="*/ 3837 w 10000"/>
                <a:gd name="connsiteY359" fmla="*/ 8364 h 10000"/>
                <a:gd name="connsiteX360" fmla="*/ 3756 w 10000"/>
                <a:gd name="connsiteY360" fmla="*/ 8356 h 10000"/>
                <a:gd name="connsiteX361" fmla="*/ 3708 w 10000"/>
                <a:gd name="connsiteY361" fmla="*/ 8431 h 10000"/>
                <a:gd name="connsiteX362" fmla="*/ 3544 w 10000"/>
                <a:gd name="connsiteY362" fmla="*/ 8440 h 10000"/>
                <a:gd name="connsiteX363" fmla="*/ 3482 w 10000"/>
                <a:gd name="connsiteY363" fmla="*/ 8431 h 10000"/>
                <a:gd name="connsiteX364" fmla="*/ 3561 w 10000"/>
                <a:gd name="connsiteY364" fmla="*/ 7986 h 10000"/>
                <a:gd name="connsiteX365" fmla="*/ 3573 w 10000"/>
                <a:gd name="connsiteY365"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2221 w 10000"/>
                <a:gd name="connsiteY31" fmla="*/ 6337 h 10000"/>
                <a:gd name="connsiteX32" fmla="*/ 2632 w 10000"/>
                <a:gd name="connsiteY32" fmla="*/ 6159 h 10000"/>
                <a:gd name="connsiteX33" fmla="*/ 2700 w 10000"/>
                <a:gd name="connsiteY33" fmla="*/ 6118 h 10000"/>
                <a:gd name="connsiteX34" fmla="*/ 2811 w 10000"/>
                <a:gd name="connsiteY34" fmla="*/ 6118 h 10000"/>
                <a:gd name="connsiteX35" fmla="*/ 2989 w 10000"/>
                <a:gd name="connsiteY35" fmla="*/ 5782 h 10000"/>
                <a:gd name="connsiteX36" fmla="*/ 3102 w 10000"/>
                <a:gd name="connsiteY36" fmla="*/ 5664 h 10000"/>
                <a:gd name="connsiteX37" fmla="*/ 3991 w 10000"/>
                <a:gd name="connsiteY37" fmla="*/ 5975 h 10000"/>
                <a:gd name="connsiteX38" fmla="*/ 2780 w 10000"/>
                <a:gd name="connsiteY38" fmla="*/ 5565 h 10000"/>
                <a:gd name="connsiteX39" fmla="*/ 3548 w 10000"/>
                <a:gd name="connsiteY39" fmla="*/ 5039 h 10000"/>
                <a:gd name="connsiteX40" fmla="*/ 4555 w 10000"/>
                <a:gd name="connsiteY40" fmla="*/ 5360 h 10000"/>
                <a:gd name="connsiteX41" fmla="*/ 4438 w 10000"/>
                <a:gd name="connsiteY41" fmla="*/ 5883 h 10000"/>
                <a:gd name="connsiteX42" fmla="*/ 3897 w 10000"/>
                <a:gd name="connsiteY42" fmla="*/ 5893 h 10000"/>
                <a:gd name="connsiteX43" fmla="*/ 2294 w 10000"/>
                <a:gd name="connsiteY43" fmla="*/ 7765 h 10000"/>
                <a:gd name="connsiteX44" fmla="*/ 3573 w 10000"/>
                <a:gd name="connsiteY44" fmla="*/ 7978 h 10000"/>
                <a:gd name="connsiteX45" fmla="*/ 5536 w 10000"/>
                <a:gd name="connsiteY45" fmla="*/ 5351 h 10000"/>
                <a:gd name="connsiteX46" fmla="*/ 5536 w 10000"/>
                <a:gd name="connsiteY46" fmla="*/ 5209 h 10000"/>
                <a:gd name="connsiteX47" fmla="*/ 5492 w 10000"/>
                <a:gd name="connsiteY47" fmla="*/ 5192 h 10000"/>
                <a:gd name="connsiteX48" fmla="*/ 5455 w 10000"/>
                <a:gd name="connsiteY48" fmla="*/ 5091 h 10000"/>
                <a:gd name="connsiteX49" fmla="*/ 5385 w 10000"/>
                <a:gd name="connsiteY49" fmla="*/ 4990 h 10000"/>
                <a:gd name="connsiteX50" fmla="*/ 5276 w 10000"/>
                <a:gd name="connsiteY50" fmla="*/ 4948 h 10000"/>
                <a:gd name="connsiteX51" fmla="*/ 5263 w 10000"/>
                <a:gd name="connsiteY51" fmla="*/ 4899 h 10000"/>
                <a:gd name="connsiteX52" fmla="*/ 5112 w 10000"/>
                <a:gd name="connsiteY52" fmla="*/ 4806 h 10000"/>
                <a:gd name="connsiteX53" fmla="*/ 5122 w 10000"/>
                <a:gd name="connsiteY53" fmla="*/ 4770 h 10000"/>
                <a:gd name="connsiteX54" fmla="*/ 4971 w 10000"/>
                <a:gd name="connsiteY54" fmla="*/ 4722 h 10000"/>
                <a:gd name="connsiteX55" fmla="*/ 4957 w 10000"/>
                <a:gd name="connsiteY55" fmla="*/ 4627 h 10000"/>
                <a:gd name="connsiteX56" fmla="*/ 4700 w 10000"/>
                <a:gd name="connsiteY56" fmla="*/ 4544 h 10000"/>
                <a:gd name="connsiteX57" fmla="*/ 4555 w 10000"/>
                <a:gd name="connsiteY57" fmla="*/ 4368 h 10000"/>
                <a:gd name="connsiteX58" fmla="*/ 4344 w 10000"/>
                <a:gd name="connsiteY58" fmla="*/ 4360 h 10000"/>
                <a:gd name="connsiteX59" fmla="*/ 4272 w 10000"/>
                <a:gd name="connsiteY59" fmla="*/ 4325 h 10000"/>
                <a:gd name="connsiteX60" fmla="*/ 4169 w 10000"/>
                <a:gd name="connsiteY60" fmla="*/ 4350 h 10000"/>
                <a:gd name="connsiteX61" fmla="*/ 4002 w 10000"/>
                <a:gd name="connsiteY61" fmla="*/ 4350 h 10000"/>
                <a:gd name="connsiteX62" fmla="*/ 3764 w 10000"/>
                <a:gd name="connsiteY62" fmla="*/ 4552 h 10000"/>
                <a:gd name="connsiteX63" fmla="*/ 3685 w 10000"/>
                <a:gd name="connsiteY63" fmla="*/ 4646 h 10000"/>
                <a:gd name="connsiteX64" fmla="*/ 3472 w 10000"/>
                <a:gd name="connsiteY64" fmla="*/ 4501 h 10000"/>
                <a:gd name="connsiteX65" fmla="*/ 3319 w 10000"/>
                <a:gd name="connsiteY65" fmla="*/ 4442 h 10000"/>
                <a:gd name="connsiteX66" fmla="*/ 3164 w 10000"/>
                <a:gd name="connsiteY66" fmla="*/ 4450 h 10000"/>
                <a:gd name="connsiteX67" fmla="*/ 3010 w 10000"/>
                <a:gd name="connsiteY67" fmla="*/ 4492 h 10000"/>
                <a:gd name="connsiteX68" fmla="*/ 2882 w 10000"/>
                <a:gd name="connsiteY68" fmla="*/ 4460 h 10000"/>
                <a:gd name="connsiteX69" fmla="*/ 2762 w 10000"/>
                <a:gd name="connsiteY69" fmla="*/ 4509 h 10000"/>
                <a:gd name="connsiteX70" fmla="*/ 2646 w 10000"/>
                <a:gd name="connsiteY70" fmla="*/ 4610 h 10000"/>
                <a:gd name="connsiteX71" fmla="*/ 2373 w 10000"/>
                <a:gd name="connsiteY71" fmla="*/ 4426 h 10000"/>
                <a:gd name="connsiteX72" fmla="*/ 2338 w 10000"/>
                <a:gd name="connsiteY72" fmla="*/ 4239 h 10000"/>
                <a:gd name="connsiteX73" fmla="*/ 2551 w 10000"/>
                <a:gd name="connsiteY73" fmla="*/ 4165 h 10000"/>
                <a:gd name="connsiteX74" fmla="*/ 2538 w 10000"/>
                <a:gd name="connsiteY74" fmla="*/ 3963 h 10000"/>
                <a:gd name="connsiteX75" fmla="*/ 2739 w 10000"/>
                <a:gd name="connsiteY75" fmla="*/ 3728 h 10000"/>
                <a:gd name="connsiteX76" fmla="*/ 2718 w 10000"/>
                <a:gd name="connsiteY76" fmla="*/ 3685 h 10000"/>
                <a:gd name="connsiteX77" fmla="*/ 3199 w 10000"/>
                <a:gd name="connsiteY77" fmla="*/ 2912 h 10000"/>
                <a:gd name="connsiteX78" fmla="*/ 3460 w 10000"/>
                <a:gd name="connsiteY78" fmla="*/ 3030 h 10000"/>
                <a:gd name="connsiteX79" fmla="*/ 3613 w 10000"/>
                <a:gd name="connsiteY79" fmla="*/ 3080 h 10000"/>
                <a:gd name="connsiteX80" fmla="*/ 3764 w 10000"/>
                <a:gd name="connsiteY80" fmla="*/ 3080 h 10000"/>
                <a:gd name="connsiteX81" fmla="*/ 4002 w 10000"/>
                <a:gd name="connsiteY81" fmla="*/ 3174 h 10000"/>
                <a:gd name="connsiteX82" fmla="*/ 4037 w 10000"/>
                <a:gd name="connsiteY82" fmla="*/ 3113 h 10000"/>
                <a:gd name="connsiteX83" fmla="*/ 4192 w 10000"/>
                <a:gd name="connsiteY83" fmla="*/ 3097 h 10000"/>
                <a:gd name="connsiteX84" fmla="*/ 4323 w 10000"/>
                <a:gd name="connsiteY84" fmla="*/ 2997 h 10000"/>
                <a:gd name="connsiteX85" fmla="*/ 4485 w 10000"/>
                <a:gd name="connsiteY85" fmla="*/ 2920 h 10000"/>
                <a:gd name="connsiteX86" fmla="*/ 4555 w 10000"/>
                <a:gd name="connsiteY86" fmla="*/ 2843 h 10000"/>
                <a:gd name="connsiteX87" fmla="*/ 4804 w 10000"/>
                <a:gd name="connsiteY87" fmla="*/ 2793 h 10000"/>
                <a:gd name="connsiteX88" fmla="*/ 4936 w 10000"/>
                <a:gd name="connsiteY88" fmla="*/ 2800 h 10000"/>
                <a:gd name="connsiteX89" fmla="*/ 5040 w 10000"/>
                <a:gd name="connsiteY89" fmla="*/ 2726 h 10000"/>
                <a:gd name="connsiteX90" fmla="*/ 5122 w 10000"/>
                <a:gd name="connsiteY90" fmla="*/ 2624 h 10000"/>
                <a:gd name="connsiteX91" fmla="*/ 5087 w 10000"/>
                <a:gd name="connsiteY91" fmla="*/ 2608 h 10000"/>
                <a:gd name="connsiteX92" fmla="*/ 5122 w 10000"/>
                <a:gd name="connsiteY92" fmla="*/ 2499 h 10000"/>
                <a:gd name="connsiteX93" fmla="*/ 4982 w 10000"/>
                <a:gd name="connsiteY93" fmla="*/ 2499 h 10000"/>
                <a:gd name="connsiteX94" fmla="*/ 5050 w 10000"/>
                <a:gd name="connsiteY94" fmla="*/ 2407 h 10000"/>
                <a:gd name="connsiteX95" fmla="*/ 5066 w 10000"/>
                <a:gd name="connsiteY95" fmla="*/ 2297 h 10000"/>
                <a:gd name="connsiteX96" fmla="*/ 5122 w 10000"/>
                <a:gd name="connsiteY96" fmla="*/ 2271 h 10000"/>
                <a:gd name="connsiteX97" fmla="*/ 5228 w 10000"/>
                <a:gd name="connsiteY97" fmla="*/ 2163 h 10000"/>
                <a:gd name="connsiteX98" fmla="*/ 5216 w 10000"/>
                <a:gd name="connsiteY98" fmla="*/ 2078 h 10000"/>
                <a:gd name="connsiteX99" fmla="*/ 5304 w 10000"/>
                <a:gd name="connsiteY99" fmla="*/ 1984 h 10000"/>
                <a:gd name="connsiteX100" fmla="*/ 5397 w 10000"/>
                <a:gd name="connsiteY100" fmla="*/ 1927 h 10000"/>
                <a:gd name="connsiteX101" fmla="*/ 5432 w 10000"/>
                <a:gd name="connsiteY101" fmla="*/ 1827 h 10000"/>
                <a:gd name="connsiteX102" fmla="*/ 5420 w 10000"/>
                <a:gd name="connsiteY102" fmla="*/ 1793 h 10000"/>
                <a:gd name="connsiteX103" fmla="*/ 5503 w 10000"/>
                <a:gd name="connsiteY103" fmla="*/ 1725 h 10000"/>
                <a:gd name="connsiteX104" fmla="*/ 5621 w 10000"/>
                <a:gd name="connsiteY104" fmla="*/ 1523 h 10000"/>
                <a:gd name="connsiteX105" fmla="*/ 5656 w 10000"/>
                <a:gd name="connsiteY105" fmla="*/ 1405 h 10000"/>
                <a:gd name="connsiteX106" fmla="*/ 5716 w 10000"/>
                <a:gd name="connsiteY106" fmla="*/ 1413 h 10000"/>
                <a:gd name="connsiteX107" fmla="*/ 5878 w 10000"/>
                <a:gd name="connsiteY107" fmla="*/ 1280 h 10000"/>
                <a:gd name="connsiteX108" fmla="*/ 6067 w 10000"/>
                <a:gd name="connsiteY108" fmla="*/ 1202 h 10000"/>
                <a:gd name="connsiteX109" fmla="*/ 6089 w 10000"/>
                <a:gd name="connsiteY109" fmla="*/ 1111 h 10000"/>
                <a:gd name="connsiteX110" fmla="*/ 6163 w 10000"/>
                <a:gd name="connsiteY110" fmla="*/ 1011 h 10000"/>
                <a:gd name="connsiteX111" fmla="*/ 6139 w 10000"/>
                <a:gd name="connsiteY111" fmla="*/ 933 h 10000"/>
                <a:gd name="connsiteX112" fmla="*/ 6045 w 10000"/>
                <a:gd name="connsiteY112" fmla="*/ 867 h 10000"/>
                <a:gd name="connsiteX113" fmla="*/ 6089 w 10000"/>
                <a:gd name="connsiteY113" fmla="*/ 782 h 10000"/>
                <a:gd name="connsiteX114" fmla="*/ 6089 w 10000"/>
                <a:gd name="connsiteY114" fmla="*/ 680 h 10000"/>
                <a:gd name="connsiteX115" fmla="*/ 5915 w 10000"/>
                <a:gd name="connsiteY115" fmla="*/ 598 h 10000"/>
                <a:gd name="connsiteX116" fmla="*/ 5739 w 10000"/>
                <a:gd name="connsiteY116" fmla="*/ 646 h 10000"/>
                <a:gd name="connsiteX117" fmla="*/ 5656 w 10000"/>
                <a:gd name="connsiteY117" fmla="*/ 646 h 10000"/>
                <a:gd name="connsiteX118" fmla="*/ 5621 w 10000"/>
                <a:gd name="connsiteY118" fmla="*/ 589 h 10000"/>
                <a:gd name="connsiteX119" fmla="*/ 5621 w 10000"/>
                <a:gd name="connsiteY119" fmla="*/ 481 h 10000"/>
                <a:gd name="connsiteX120" fmla="*/ 5845 w 10000"/>
                <a:gd name="connsiteY120" fmla="*/ 368 h 10000"/>
                <a:gd name="connsiteX121" fmla="*/ 5915 w 10000"/>
                <a:gd name="connsiteY121" fmla="*/ 278 h 10000"/>
                <a:gd name="connsiteX122" fmla="*/ 6056 w 10000"/>
                <a:gd name="connsiteY122" fmla="*/ 202 h 10000"/>
                <a:gd name="connsiteX123" fmla="*/ 6186 w 10000"/>
                <a:gd name="connsiteY123" fmla="*/ 60 h 10000"/>
                <a:gd name="connsiteX124" fmla="*/ 6280 w 10000"/>
                <a:gd name="connsiteY124" fmla="*/ 33 h 10000"/>
                <a:gd name="connsiteX125" fmla="*/ 6410 w 10000"/>
                <a:gd name="connsiteY125" fmla="*/ 49 h 10000"/>
                <a:gd name="connsiteX126" fmla="*/ 6683 w 10000"/>
                <a:gd name="connsiteY126" fmla="*/ 0 h 10000"/>
                <a:gd name="connsiteX127" fmla="*/ 6812 w 10000"/>
                <a:gd name="connsiteY127" fmla="*/ 83 h 10000"/>
                <a:gd name="connsiteX128" fmla="*/ 6799 w 10000"/>
                <a:gd name="connsiteY128" fmla="*/ 144 h 10000"/>
                <a:gd name="connsiteX129" fmla="*/ 6861 w 10000"/>
                <a:gd name="connsiteY129" fmla="*/ 170 h 10000"/>
                <a:gd name="connsiteX130" fmla="*/ 6905 w 10000"/>
                <a:gd name="connsiteY130" fmla="*/ 227 h 10000"/>
                <a:gd name="connsiteX131" fmla="*/ 6835 w 10000"/>
                <a:gd name="connsiteY131" fmla="*/ 293 h 10000"/>
                <a:gd name="connsiteX132" fmla="*/ 6741 w 10000"/>
                <a:gd name="connsiteY132" fmla="*/ 447 h 10000"/>
                <a:gd name="connsiteX133" fmla="*/ 6590 w 10000"/>
                <a:gd name="connsiteY133" fmla="*/ 564 h 10000"/>
                <a:gd name="connsiteX134" fmla="*/ 6447 w 10000"/>
                <a:gd name="connsiteY134" fmla="*/ 631 h 10000"/>
                <a:gd name="connsiteX135" fmla="*/ 6555 w 10000"/>
                <a:gd name="connsiteY135" fmla="*/ 657 h 10000"/>
                <a:gd name="connsiteX136" fmla="*/ 6694 w 10000"/>
                <a:gd name="connsiteY136" fmla="*/ 759 h 10000"/>
                <a:gd name="connsiteX137" fmla="*/ 6789 w 10000"/>
                <a:gd name="connsiteY137" fmla="*/ 767 h 10000"/>
                <a:gd name="connsiteX138" fmla="*/ 6835 w 10000"/>
                <a:gd name="connsiteY138" fmla="*/ 875 h 10000"/>
                <a:gd name="connsiteX139" fmla="*/ 6928 w 10000"/>
                <a:gd name="connsiteY139" fmla="*/ 899 h 10000"/>
                <a:gd name="connsiteX140" fmla="*/ 7002 w 10000"/>
                <a:gd name="connsiteY140" fmla="*/ 890 h 10000"/>
                <a:gd name="connsiteX141" fmla="*/ 7143 w 10000"/>
                <a:gd name="connsiteY141" fmla="*/ 725 h 10000"/>
                <a:gd name="connsiteX142" fmla="*/ 7273 w 10000"/>
                <a:gd name="connsiteY142" fmla="*/ 742 h 10000"/>
                <a:gd name="connsiteX143" fmla="*/ 7294 w 10000"/>
                <a:gd name="connsiteY143" fmla="*/ 790 h 10000"/>
                <a:gd name="connsiteX144" fmla="*/ 7389 w 10000"/>
                <a:gd name="connsiteY144" fmla="*/ 850 h 10000"/>
                <a:gd name="connsiteX145" fmla="*/ 7389 w 10000"/>
                <a:gd name="connsiteY145" fmla="*/ 890 h 10000"/>
                <a:gd name="connsiteX146" fmla="*/ 7472 w 10000"/>
                <a:gd name="connsiteY146" fmla="*/ 917 h 10000"/>
                <a:gd name="connsiteX147" fmla="*/ 7590 w 10000"/>
                <a:gd name="connsiteY147" fmla="*/ 917 h 10000"/>
                <a:gd name="connsiteX148" fmla="*/ 7603 w 10000"/>
                <a:gd name="connsiteY148" fmla="*/ 993 h 10000"/>
                <a:gd name="connsiteX149" fmla="*/ 7499 w 10000"/>
                <a:gd name="connsiteY149" fmla="*/ 1028 h 10000"/>
                <a:gd name="connsiteX150" fmla="*/ 7590 w 10000"/>
                <a:gd name="connsiteY150" fmla="*/ 1356 h 10000"/>
                <a:gd name="connsiteX151" fmla="*/ 7687 w 10000"/>
                <a:gd name="connsiteY151" fmla="*/ 1505 h 10000"/>
                <a:gd name="connsiteX152" fmla="*/ 7661 w 10000"/>
                <a:gd name="connsiteY152" fmla="*/ 1575 h 10000"/>
                <a:gd name="connsiteX153" fmla="*/ 7744 w 10000"/>
                <a:gd name="connsiteY153" fmla="*/ 1649 h 10000"/>
                <a:gd name="connsiteX154" fmla="*/ 7758 w 10000"/>
                <a:gd name="connsiteY154" fmla="*/ 1700 h 10000"/>
                <a:gd name="connsiteX155" fmla="*/ 7980 w 10000"/>
                <a:gd name="connsiteY155" fmla="*/ 1757 h 10000"/>
                <a:gd name="connsiteX156" fmla="*/ 8254 w 10000"/>
                <a:gd name="connsiteY156" fmla="*/ 1708 h 10000"/>
                <a:gd name="connsiteX157" fmla="*/ 8286 w 10000"/>
                <a:gd name="connsiteY157" fmla="*/ 1641 h 10000"/>
                <a:gd name="connsiteX158" fmla="*/ 8381 w 10000"/>
                <a:gd name="connsiteY158" fmla="*/ 1665 h 10000"/>
                <a:gd name="connsiteX159" fmla="*/ 8441 w 10000"/>
                <a:gd name="connsiteY159" fmla="*/ 1725 h 10000"/>
                <a:gd name="connsiteX160" fmla="*/ 8586 w 10000"/>
                <a:gd name="connsiteY160" fmla="*/ 1683 h 10000"/>
                <a:gd name="connsiteX161" fmla="*/ 8667 w 10000"/>
                <a:gd name="connsiteY161" fmla="*/ 1683 h 10000"/>
                <a:gd name="connsiteX162" fmla="*/ 8785 w 10000"/>
                <a:gd name="connsiteY162" fmla="*/ 1749 h 10000"/>
                <a:gd name="connsiteX163" fmla="*/ 8853 w 10000"/>
                <a:gd name="connsiteY163" fmla="*/ 1657 h 10000"/>
                <a:gd name="connsiteX164" fmla="*/ 8996 w 10000"/>
                <a:gd name="connsiteY164" fmla="*/ 1700 h 10000"/>
                <a:gd name="connsiteX165" fmla="*/ 9070 w 10000"/>
                <a:gd name="connsiteY165" fmla="*/ 1649 h 10000"/>
                <a:gd name="connsiteX166" fmla="*/ 9126 w 10000"/>
                <a:gd name="connsiteY166" fmla="*/ 1657 h 10000"/>
                <a:gd name="connsiteX167" fmla="*/ 9184 w 10000"/>
                <a:gd name="connsiteY167" fmla="*/ 1609 h 10000"/>
                <a:gd name="connsiteX168" fmla="*/ 9174 w 10000"/>
                <a:gd name="connsiteY168" fmla="*/ 1557 h 10000"/>
                <a:gd name="connsiteX169" fmla="*/ 9257 w 10000"/>
                <a:gd name="connsiteY169" fmla="*/ 1531 h 10000"/>
                <a:gd name="connsiteX170" fmla="*/ 9315 w 10000"/>
                <a:gd name="connsiteY170" fmla="*/ 1447 h 10000"/>
                <a:gd name="connsiteX171" fmla="*/ 9484 w 10000"/>
                <a:gd name="connsiteY171" fmla="*/ 1456 h 10000"/>
                <a:gd name="connsiteX172" fmla="*/ 9729 w 10000"/>
                <a:gd name="connsiteY172" fmla="*/ 1700 h 10000"/>
                <a:gd name="connsiteX173" fmla="*/ 9775 w 10000"/>
                <a:gd name="connsiteY173" fmla="*/ 1784 h 10000"/>
                <a:gd name="connsiteX174" fmla="*/ 9942 w 10000"/>
                <a:gd name="connsiteY174" fmla="*/ 1894 h 10000"/>
                <a:gd name="connsiteX175" fmla="*/ 10000 w 10000"/>
                <a:gd name="connsiteY175" fmla="*/ 1994 h 10000"/>
                <a:gd name="connsiteX176" fmla="*/ 9870 w 10000"/>
                <a:gd name="connsiteY176" fmla="*/ 2130 h 10000"/>
                <a:gd name="connsiteX177" fmla="*/ 9775 w 10000"/>
                <a:gd name="connsiteY177" fmla="*/ 2180 h 10000"/>
                <a:gd name="connsiteX178" fmla="*/ 9824 w 10000"/>
                <a:gd name="connsiteY178" fmla="*/ 2323 h 10000"/>
                <a:gd name="connsiteX179" fmla="*/ 9679 w 10000"/>
                <a:gd name="connsiteY179" fmla="*/ 2433 h 10000"/>
                <a:gd name="connsiteX180" fmla="*/ 9598 w 10000"/>
                <a:gd name="connsiteY180" fmla="*/ 2458 h 10000"/>
                <a:gd name="connsiteX181" fmla="*/ 9598 w 10000"/>
                <a:gd name="connsiteY181" fmla="*/ 2533 h 10000"/>
                <a:gd name="connsiteX182" fmla="*/ 9493 w 10000"/>
                <a:gd name="connsiteY182" fmla="*/ 2677 h 10000"/>
                <a:gd name="connsiteX183" fmla="*/ 9422 w 10000"/>
                <a:gd name="connsiteY183" fmla="*/ 2685 h 10000"/>
                <a:gd name="connsiteX184" fmla="*/ 9435 w 10000"/>
                <a:gd name="connsiteY184" fmla="*/ 2785 h 10000"/>
                <a:gd name="connsiteX185" fmla="*/ 9371 w 10000"/>
                <a:gd name="connsiteY185" fmla="*/ 2860 h 10000"/>
                <a:gd name="connsiteX186" fmla="*/ 9389 w 10000"/>
                <a:gd name="connsiteY186" fmla="*/ 3198 h 10000"/>
                <a:gd name="connsiteX187" fmla="*/ 9422 w 10000"/>
                <a:gd name="connsiteY187" fmla="*/ 3223 h 10000"/>
                <a:gd name="connsiteX188" fmla="*/ 9410 w 10000"/>
                <a:gd name="connsiteY188" fmla="*/ 3333 h 10000"/>
                <a:gd name="connsiteX189" fmla="*/ 9389 w 10000"/>
                <a:gd name="connsiteY189" fmla="*/ 3433 h 10000"/>
                <a:gd name="connsiteX190" fmla="*/ 9304 w 10000"/>
                <a:gd name="connsiteY190" fmla="*/ 3483 h 10000"/>
                <a:gd name="connsiteX191" fmla="*/ 9151 w 10000"/>
                <a:gd name="connsiteY191" fmla="*/ 3442 h 10000"/>
                <a:gd name="connsiteX192" fmla="*/ 9081 w 10000"/>
                <a:gd name="connsiteY192" fmla="*/ 3501 h 10000"/>
                <a:gd name="connsiteX193" fmla="*/ 9091 w 10000"/>
                <a:gd name="connsiteY193" fmla="*/ 3551 h 10000"/>
                <a:gd name="connsiteX194" fmla="*/ 9042 w 10000"/>
                <a:gd name="connsiteY194" fmla="*/ 3651 h 10000"/>
                <a:gd name="connsiteX195" fmla="*/ 8961 w 10000"/>
                <a:gd name="connsiteY195" fmla="*/ 3720 h 10000"/>
                <a:gd name="connsiteX196" fmla="*/ 8938 w 10000"/>
                <a:gd name="connsiteY196" fmla="*/ 3838 h 10000"/>
                <a:gd name="connsiteX197" fmla="*/ 8880 w 10000"/>
                <a:gd name="connsiteY197" fmla="*/ 3939 h 10000"/>
                <a:gd name="connsiteX198" fmla="*/ 8890 w 10000"/>
                <a:gd name="connsiteY198" fmla="*/ 4006 h 10000"/>
                <a:gd name="connsiteX199" fmla="*/ 8867 w 10000"/>
                <a:gd name="connsiteY199" fmla="*/ 4074 h 10000"/>
                <a:gd name="connsiteX200" fmla="*/ 8913 w 10000"/>
                <a:gd name="connsiteY200" fmla="*/ 4132 h 10000"/>
                <a:gd name="connsiteX201" fmla="*/ 8843 w 10000"/>
                <a:gd name="connsiteY201" fmla="*/ 4224 h 10000"/>
                <a:gd name="connsiteX202" fmla="*/ 8726 w 10000"/>
                <a:gd name="connsiteY202" fmla="*/ 4082 h 10000"/>
                <a:gd name="connsiteX203" fmla="*/ 8726 w 10000"/>
                <a:gd name="connsiteY203" fmla="*/ 3972 h 10000"/>
                <a:gd name="connsiteX204" fmla="*/ 8691 w 10000"/>
                <a:gd name="connsiteY204" fmla="*/ 3955 h 10000"/>
                <a:gd name="connsiteX205" fmla="*/ 8547 w 10000"/>
                <a:gd name="connsiteY205" fmla="*/ 4030 h 10000"/>
                <a:gd name="connsiteX206" fmla="*/ 8323 w 10000"/>
                <a:gd name="connsiteY206" fmla="*/ 4207 h 10000"/>
                <a:gd name="connsiteX207" fmla="*/ 8193 w 10000"/>
                <a:gd name="connsiteY207" fmla="*/ 4334 h 10000"/>
                <a:gd name="connsiteX208" fmla="*/ 7992 w 10000"/>
                <a:gd name="connsiteY208" fmla="*/ 4401 h 10000"/>
                <a:gd name="connsiteX209" fmla="*/ 7920 w 10000"/>
                <a:gd name="connsiteY209" fmla="*/ 4501 h 10000"/>
                <a:gd name="connsiteX210" fmla="*/ 7863 w 10000"/>
                <a:gd name="connsiteY210" fmla="*/ 4535 h 10000"/>
                <a:gd name="connsiteX211" fmla="*/ 7638 w 10000"/>
                <a:gd name="connsiteY211" fmla="*/ 4627 h 10000"/>
                <a:gd name="connsiteX212" fmla="*/ 7449 w 10000"/>
                <a:gd name="connsiteY212" fmla="*/ 4737 h 10000"/>
                <a:gd name="connsiteX213" fmla="*/ 7404 w 10000"/>
                <a:gd name="connsiteY213" fmla="*/ 4823 h 10000"/>
                <a:gd name="connsiteX214" fmla="*/ 7330 w 10000"/>
                <a:gd name="connsiteY214" fmla="*/ 4863 h 10000"/>
                <a:gd name="connsiteX215" fmla="*/ 7426 w 10000"/>
                <a:gd name="connsiteY215" fmla="*/ 4972 h 10000"/>
                <a:gd name="connsiteX216" fmla="*/ 7520 w 10000"/>
                <a:gd name="connsiteY216" fmla="*/ 5056 h 10000"/>
                <a:gd name="connsiteX217" fmla="*/ 7650 w 10000"/>
                <a:gd name="connsiteY217" fmla="*/ 5091 h 10000"/>
                <a:gd name="connsiteX218" fmla="*/ 7603 w 10000"/>
                <a:gd name="connsiteY218" fmla="*/ 5150 h 10000"/>
                <a:gd name="connsiteX219" fmla="*/ 7696 w 10000"/>
                <a:gd name="connsiteY219" fmla="*/ 5167 h 10000"/>
                <a:gd name="connsiteX220" fmla="*/ 7696 w 10000"/>
                <a:gd name="connsiteY220" fmla="*/ 5267 h 10000"/>
                <a:gd name="connsiteX221" fmla="*/ 7768 w 10000"/>
                <a:gd name="connsiteY221" fmla="*/ 5343 h 10000"/>
                <a:gd name="connsiteX222" fmla="*/ 7884 w 10000"/>
                <a:gd name="connsiteY222" fmla="*/ 5327 h 10000"/>
                <a:gd name="connsiteX223" fmla="*/ 7934 w 10000"/>
                <a:gd name="connsiteY223" fmla="*/ 5243 h 10000"/>
                <a:gd name="connsiteX224" fmla="*/ 8027 w 10000"/>
                <a:gd name="connsiteY224" fmla="*/ 5234 h 10000"/>
                <a:gd name="connsiteX225" fmla="*/ 8038 w 10000"/>
                <a:gd name="connsiteY225" fmla="*/ 5167 h 10000"/>
                <a:gd name="connsiteX226" fmla="*/ 8159 w 10000"/>
                <a:gd name="connsiteY226" fmla="*/ 5167 h 10000"/>
                <a:gd name="connsiteX227" fmla="*/ 8110 w 10000"/>
                <a:gd name="connsiteY227" fmla="*/ 5251 h 10000"/>
                <a:gd name="connsiteX228" fmla="*/ 8226 w 10000"/>
                <a:gd name="connsiteY228" fmla="*/ 5292 h 10000"/>
                <a:gd name="connsiteX229" fmla="*/ 8205 w 10000"/>
                <a:gd name="connsiteY229" fmla="*/ 5368 h 10000"/>
                <a:gd name="connsiteX230" fmla="*/ 8027 w 10000"/>
                <a:gd name="connsiteY230" fmla="*/ 5377 h 10000"/>
                <a:gd name="connsiteX231" fmla="*/ 7899 w 10000"/>
                <a:gd name="connsiteY231" fmla="*/ 5427 h 10000"/>
                <a:gd name="connsiteX232" fmla="*/ 7782 w 10000"/>
                <a:gd name="connsiteY232" fmla="*/ 5454 h 10000"/>
                <a:gd name="connsiteX233" fmla="*/ 7782 w 10000"/>
                <a:gd name="connsiteY233" fmla="*/ 5571 h 10000"/>
                <a:gd name="connsiteX234" fmla="*/ 7899 w 10000"/>
                <a:gd name="connsiteY234" fmla="*/ 5698 h 10000"/>
                <a:gd name="connsiteX235" fmla="*/ 7803 w 10000"/>
                <a:gd name="connsiteY235" fmla="*/ 5815 h 10000"/>
                <a:gd name="connsiteX236" fmla="*/ 7613 w 10000"/>
                <a:gd name="connsiteY236" fmla="*/ 5830 h 10000"/>
                <a:gd name="connsiteX237" fmla="*/ 7638 w 10000"/>
                <a:gd name="connsiteY237" fmla="*/ 5965 h 10000"/>
                <a:gd name="connsiteX238" fmla="*/ 7627 w 10000"/>
                <a:gd name="connsiteY238" fmla="*/ 6051 h 10000"/>
                <a:gd name="connsiteX239" fmla="*/ 7567 w 10000"/>
                <a:gd name="connsiteY239" fmla="*/ 6092 h 10000"/>
                <a:gd name="connsiteX240" fmla="*/ 7449 w 10000"/>
                <a:gd name="connsiteY240" fmla="*/ 6058 h 10000"/>
                <a:gd name="connsiteX241" fmla="*/ 7345 w 10000"/>
                <a:gd name="connsiteY241" fmla="*/ 5949 h 10000"/>
                <a:gd name="connsiteX242" fmla="*/ 7226 w 10000"/>
                <a:gd name="connsiteY242" fmla="*/ 6034 h 10000"/>
                <a:gd name="connsiteX243" fmla="*/ 7108 w 10000"/>
                <a:gd name="connsiteY243" fmla="*/ 5975 h 10000"/>
                <a:gd name="connsiteX244" fmla="*/ 7095 w 10000"/>
                <a:gd name="connsiteY244" fmla="*/ 5942 h 10000"/>
                <a:gd name="connsiteX245" fmla="*/ 6928 w 10000"/>
                <a:gd name="connsiteY245" fmla="*/ 5865 h 10000"/>
                <a:gd name="connsiteX246" fmla="*/ 6882 w 10000"/>
                <a:gd name="connsiteY246" fmla="*/ 5882 h 10000"/>
                <a:gd name="connsiteX247" fmla="*/ 6905 w 10000"/>
                <a:gd name="connsiteY247" fmla="*/ 5975 h 10000"/>
                <a:gd name="connsiteX248" fmla="*/ 6812 w 10000"/>
                <a:gd name="connsiteY248" fmla="*/ 6092 h 10000"/>
                <a:gd name="connsiteX249" fmla="*/ 6882 w 10000"/>
                <a:gd name="connsiteY249" fmla="*/ 6118 h 10000"/>
                <a:gd name="connsiteX250" fmla="*/ 7014 w 10000"/>
                <a:gd name="connsiteY250" fmla="*/ 6100 h 10000"/>
                <a:gd name="connsiteX251" fmla="*/ 7037 w 10000"/>
                <a:gd name="connsiteY251" fmla="*/ 6142 h 10000"/>
                <a:gd name="connsiteX252" fmla="*/ 7014 w 10000"/>
                <a:gd name="connsiteY252" fmla="*/ 6194 h 10000"/>
                <a:gd name="connsiteX253" fmla="*/ 7060 w 10000"/>
                <a:gd name="connsiteY253" fmla="*/ 6260 h 10000"/>
                <a:gd name="connsiteX254" fmla="*/ 7166 w 10000"/>
                <a:gd name="connsiteY254" fmla="*/ 6304 h 10000"/>
                <a:gd name="connsiteX255" fmla="*/ 7143 w 10000"/>
                <a:gd name="connsiteY255" fmla="*/ 6405 h 10000"/>
                <a:gd name="connsiteX256" fmla="*/ 7213 w 10000"/>
                <a:gd name="connsiteY256" fmla="*/ 6455 h 10000"/>
                <a:gd name="connsiteX257" fmla="*/ 7129 w 10000"/>
                <a:gd name="connsiteY257" fmla="*/ 6505 h 10000"/>
                <a:gd name="connsiteX258" fmla="*/ 7108 w 10000"/>
                <a:gd name="connsiteY258" fmla="*/ 6689 h 10000"/>
                <a:gd name="connsiteX259" fmla="*/ 7060 w 10000"/>
                <a:gd name="connsiteY259" fmla="*/ 6697 h 10000"/>
                <a:gd name="connsiteX260" fmla="*/ 7118 w 10000"/>
                <a:gd name="connsiteY260" fmla="*/ 6781 h 10000"/>
                <a:gd name="connsiteX261" fmla="*/ 7129 w 10000"/>
                <a:gd name="connsiteY261" fmla="*/ 6924 h 10000"/>
                <a:gd name="connsiteX262" fmla="*/ 7189 w 10000"/>
                <a:gd name="connsiteY262" fmla="*/ 6958 h 10000"/>
                <a:gd name="connsiteX263" fmla="*/ 7203 w 10000"/>
                <a:gd name="connsiteY263" fmla="*/ 7002 h 10000"/>
                <a:gd name="connsiteX264" fmla="*/ 7249 w 10000"/>
                <a:gd name="connsiteY264" fmla="*/ 7010 h 10000"/>
                <a:gd name="connsiteX265" fmla="*/ 7257 w 10000"/>
                <a:gd name="connsiteY265" fmla="*/ 7093 h 10000"/>
                <a:gd name="connsiteX266" fmla="*/ 7236 w 10000"/>
                <a:gd name="connsiteY266" fmla="*/ 7153 h 10000"/>
                <a:gd name="connsiteX267" fmla="*/ 7358 w 10000"/>
                <a:gd name="connsiteY267" fmla="*/ 7187 h 10000"/>
                <a:gd name="connsiteX268" fmla="*/ 7532 w 10000"/>
                <a:gd name="connsiteY268" fmla="*/ 7117 h 10000"/>
                <a:gd name="connsiteX269" fmla="*/ 7791 w 10000"/>
                <a:gd name="connsiteY269" fmla="*/ 6984 h 10000"/>
                <a:gd name="connsiteX270" fmla="*/ 7863 w 10000"/>
                <a:gd name="connsiteY270" fmla="*/ 6984 h 10000"/>
                <a:gd name="connsiteX271" fmla="*/ 7863 w 10000"/>
                <a:gd name="connsiteY271" fmla="*/ 7085 h 10000"/>
                <a:gd name="connsiteX272" fmla="*/ 7911 w 10000"/>
                <a:gd name="connsiteY272" fmla="*/ 7101 h 10000"/>
                <a:gd name="connsiteX273" fmla="*/ 7992 w 10000"/>
                <a:gd name="connsiteY273" fmla="*/ 7220 h 10000"/>
                <a:gd name="connsiteX274" fmla="*/ 8050 w 10000"/>
                <a:gd name="connsiteY274" fmla="*/ 7229 h 10000"/>
                <a:gd name="connsiteX275" fmla="*/ 8015 w 10000"/>
                <a:gd name="connsiteY275" fmla="*/ 7296 h 10000"/>
                <a:gd name="connsiteX276" fmla="*/ 8110 w 10000"/>
                <a:gd name="connsiteY276" fmla="*/ 7447 h 10000"/>
                <a:gd name="connsiteX277" fmla="*/ 8110 w 10000"/>
                <a:gd name="connsiteY277" fmla="*/ 7522 h 10000"/>
                <a:gd name="connsiteX278" fmla="*/ 8159 w 10000"/>
                <a:gd name="connsiteY278" fmla="*/ 7608 h 10000"/>
                <a:gd name="connsiteX279" fmla="*/ 8085 w 10000"/>
                <a:gd name="connsiteY279" fmla="*/ 7674 h 10000"/>
                <a:gd name="connsiteX280" fmla="*/ 8004 w 10000"/>
                <a:gd name="connsiteY280" fmla="*/ 7666 h 10000"/>
                <a:gd name="connsiteX281" fmla="*/ 8004 w 10000"/>
                <a:gd name="connsiteY281" fmla="*/ 7709 h 10000"/>
                <a:gd name="connsiteX282" fmla="*/ 8085 w 10000"/>
                <a:gd name="connsiteY282" fmla="*/ 7758 h 10000"/>
                <a:gd name="connsiteX283" fmla="*/ 8122 w 10000"/>
                <a:gd name="connsiteY283" fmla="*/ 7725 h 10000"/>
                <a:gd name="connsiteX284" fmla="*/ 8193 w 10000"/>
                <a:gd name="connsiteY284" fmla="*/ 7800 h 10000"/>
                <a:gd name="connsiteX285" fmla="*/ 8277 w 10000"/>
                <a:gd name="connsiteY285" fmla="*/ 7800 h 10000"/>
                <a:gd name="connsiteX286" fmla="*/ 8226 w 10000"/>
                <a:gd name="connsiteY286" fmla="*/ 8012 h 10000"/>
                <a:gd name="connsiteX287" fmla="*/ 8193 w 10000"/>
                <a:gd name="connsiteY287" fmla="*/ 8054 h 10000"/>
                <a:gd name="connsiteX288" fmla="*/ 8085 w 10000"/>
                <a:gd name="connsiteY288" fmla="*/ 8037 h 10000"/>
                <a:gd name="connsiteX289" fmla="*/ 7957 w 10000"/>
                <a:gd name="connsiteY289" fmla="*/ 8062 h 10000"/>
                <a:gd name="connsiteX290" fmla="*/ 7911 w 10000"/>
                <a:gd name="connsiteY290" fmla="*/ 8112 h 10000"/>
                <a:gd name="connsiteX291" fmla="*/ 7899 w 10000"/>
                <a:gd name="connsiteY291" fmla="*/ 8163 h 10000"/>
                <a:gd name="connsiteX292" fmla="*/ 7818 w 10000"/>
                <a:gd name="connsiteY292" fmla="*/ 8220 h 10000"/>
                <a:gd name="connsiteX293" fmla="*/ 7687 w 10000"/>
                <a:gd name="connsiteY293" fmla="*/ 8230 h 10000"/>
                <a:gd name="connsiteX294" fmla="*/ 7661 w 10000"/>
                <a:gd name="connsiteY294" fmla="*/ 8255 h 10000"/>
                <a:gd name="connsiteX295" fmla="*/ 7578 w 10000"/>
                <a:gd name="connsiteY295" fmla="*/ 8212 h 10000"/>
                <a:gd name="connsiteX296" fmla="*/ 7499 w 10000"/>
                <a:gd name="connsiteY296" fmla="*/ 8220 h 10000"/>
                <a:gd name="connsiteX297" fmla="*/ 7449 w 10000"/>
                <a:gd name="connsiteY297" fmla="*/ 8188 h 10000"/>
                <a:gd name="connsiteX298" fmla="*/ 7345 w 10000"/>
                <a:gd name="connsiteY298" fmla="*/ 8171 h 10000"/>
                <a:gd name="connsiteX299" fmla="*/ 7368 w 10000"/>
                <a:gd name="connsiteY299" fmla="*/ 8230 h 10000"/>
                <a:gd name="connsiteX300" fmla="*/ 7319 w 10000"/>
                <a:gd name="connsiteY300" fmla="*/ 8289 h 10000"/>
                <a:gd name="connsiteX301" fmla="*/ 7143 w 10000"/>
                <a:gd name="connsiteY301" fmla="*/ 8281 h 10000"/>
                <a:gd name="connsiteX302" fmla="*/ 7085 w 10000"/>
                <a:gd name="connsiteY302" fmla="*/ 8255 h 10000"/>
                <a:gd name="connsiteX303" fmla="*/ 6990 w 10000"/>
                <a:gd name="connsiteY303" fmla="*/ 8281 h 10000"/>
                <a:gd name="connsiteX304" fmla="*/ 6977 w 10000"/>
                <a:gd name="connsiteY304" fmla="*/ 8364 h 10000"/>
                <a:gd name="connsiteX305" fmla="*/ 6799 w 10000"/>
                <a:gd name="connsiteY305" fmla="*/ 8458 h 10000"/>
                <a:gd name="connsiteX306" fmla="*/ 6741 w 10000"/>
                <a:gd name="connsiteY306" fmla="*/ 8407 h 10000"/>
                <a:gd name="connsiteX307" fmla="*/ 6613 w 10000"/>
                <a:gd name="connsiteY307" fmla="*/ 8431 h 10000"/>
                <a:gd name="connsiteX308" fmla="*/ 6530 w 10000"/>
                <a:gd name="connsiteY308" fmla="*/ 8458 h 10000"/>
                <a:gd name="connsiteX309" fmla="*/ 6518 w 10000"/>
                <a:gd name="connsiteY309" fmla="*/ 8498 h 10000"/>
                <a:gd name="connsiteX310" fmla="*/ 6336 w 10000"/>
                <a:gd name="connsiteY310" fmla="*/ 8591 h 10000"/>
                <a:gd name="connsiteX311" fmla="*/ 6236 w 10000"/>
                <a:gd name="connsiteY311" fmla="*/ 8574 h 10000"/>
                <a:gd name="connsiteX312" fmla="*/ 6128 w 10000"/>
                <a:gd name="connsiteY312" fmla="*/ 8607 h 10000"/>
                <a:gd name="connsiteX313" fmla="*/ 6045 w 10000"/>
                <a:gd name="connsiteY313" fmla="*/ 8660 h 10000"/>
                <a:gd name="connsiteX314" fmla="*/ 5927 w 10000"/>
                <a:gd name="connsiteY314" fmla="*/ 8693 h 10000"/>
                <a:gd name="connsiteX315" fmla="*/ 5936 w 10000"/>
                <a:gd name="connsiteY315" fmla="*/ 8742 h 10000"/>
                <a:gd name="connsiteX316" fmla="*/ 5834 w 10000"/>
                <a:gd name="connsiteY316" fmla="*/ 8776 h 10000"/>
                <a:gd name="connsiteX317" fmla="*/ 5677 w 10000"/>
                <a:gd name="connsiteY317" fmla="*/ 8920 h 10000"/>
                <a:gd name="connsiteX318" fmla="*/ 5656 w 10000"/>
                <a:gd name="connsiteY318" fmla="*/ 8980 h 10000"/>
                <a:gd name="connsiteX319" fmla="*/ 5607 w 10000"/>
                <a:gd name="connsiteY319" fmla="*/ 8962 h 10000"/>
                <a:gd name="connsiteX320" fmla="*/ 5631 w 10000"/>
                <a:gd name="connsiteY320" fmla="*/ 8920 h 10000"/>
                <a:gd name="connsiteX321" fmla="*/ 5478 w 10000"/>
                <a:gd name="connsiteY321" fmla="*/ 8702 h 10000"/>
                <a:gd name="connsiteX322" fmla="*/ 5478 w 10000"/>
                <a:gd name="connsiteY322" fmla="*/ 8616 h 10000"/>
                <a:gd name="connsiteX323" fmla="*/ 5410 w 10000"/>
                <a:gd name="connsiteY323" fmla="*/ 8616 h 10000"/>
                <a:gd name="connsiteX324" fmla="*/ 5191 w 10000"/>
                <a:gd name="connsiteY324" fmla="*/ 8533 h 10000"/>
                <a:gd name="connsiteX325" fmla="*/ 5066 w 10000"/>
                <a:gd name="connsiteY325" fmla="*/ 8574 h 10000"/>
                <a:gd name="connsiteX326" fmla="*/ 5029 w 10000"/>
                <a:gd name="connsiteY326" fmla="*/ 8625 h 10000"/>
                <a:gd name="connsiteX327" fmla="*/ 5122 w 10000"/>
                <a:gd name="connsiteY327" fmla="*/ 8684 h 10000"/>
                <a:gd name="connsiteX328" fmla="*/ 5145 w 10000"/>
                <a:gd name="connsiteY328" fmla="*/ 8734 h 10000"/>
                <a:gd name="connsiteX329" fmla="*/ 5087 w 10000"/>
                <a:gd name="connsiteY329" fmla="*/ 8785 h 10000"/>
                <a:gd name="connsiteX330" fmla="*/ 5100 w 10000"/>
                <a:gd name="connsiteY330" fmla="*/ 8826 h 10000"/>
                <a:gd name="connsiteX331" fmla="*/ 5077 w 10000"/>
                <a:gd name="connsiteY331" fmla="*/ 8912 h 10000"/>
                <a:gd name="connsiteX332" fmla="*/ 5087 w 10000"/>
                <a:gd name="connsiteY332" fmla="*/ 8996 h 10000"/>
                <a:gd name="connsiteX333" fmla="*/ 5159 w 10000"/>
                <a:gd name="connsiteY333" fmla="*/ 9130 h 10000"/>
                <a:gd name="connsiteX334" fmla="*/ 5087 w 10000"/>
                <a:gd name="connsiteY334" fmla="*/ 9179 h 10000"/>
                <a:gd name="connsiteX335" fmla="*/ 5100 w 10000"/>
                <a:gd name="connsiteY335" fmla="*/ 9224 h 10000"/>
                <a:gd name="connsiteX336" fmla="*/ 5040 w 10000"/>
                <a:gd name="connsiteY336" fmla="*/ 9240 h 10000"/>
                <a:gd name="connsiteX337" fmla="*/ 5006 w 10000"/>
                <a:gd name="connsiteY337" fmla="*/ 9265 h 10000"/>
                <a:gd name="connsiteX338" fmla="*/ 4779 w 10000"/>
                <a:gd name="connsiteY338" fmla="*/ 9248 h 10000"/>
                <a:gd name="connsiteX339" fmla="*/ 4745 w 10000"/>
                <a:gd name="connsiteY339" fmla="*/ 9197 h 10000"/>
                <a:gd name="connsiteX340" fmla="*/ 4673 w 10000"/>
                <a:gd name="connsiteY340" fmla="*/ 9232 h 10000"/>
                <a:gd name="connsiteX341" fmla="*/ 4522 w 10000"/>
                <a:gd name="connsiteY341" fmla="*/ 9214 h 10000"/>
                <a:gd name="connsiteX342" fmla="*/ 4416 w 10000"/>
                <a:gd name="connsiteY342" fmla="*/ 9240 h 10000"/>
                <a:gd name="connsiteX343" fmla="*/ 4354 w 10000"/>
                <a:gd name="connsiteY343" fmla="*/ 9062 h 10000"/>
                <a:gd name="connsiteX344" fmla="*/ 4295 w 10000"/>
                <a:gd name="connsiteY344" fmla="*/ 9055 h 10000"/>
                <a:gd name="connsiteX345" fmla="*/ 4224 w 10000"/>
                <a:gd name="connsiteY345" fmla="*/ 8945 h 10000"/>
                <a:gd name="connsiteX346" fmla="*/ 4263 w 10000"/>
                <a:gd name="connsiteY346" fmla="*/ 8895 h 10000"/>
                <a:gd name="connsiteX347" fmla="*/ 4344 w 10000"/>
                <a:gd name="connsiteY347" fmla="*/ 8920 h 10000"/>
                <a:gd name="connsiteX348" fmla="*/ 4381 w 10000"/>
                <a:gd name="connsiteY348" fmla="*/ 8860 h 10000"/>
                <a:gd name="connsiteX349" fmla="*/ 4323 w 10000"/>
                <a:gd name="connsiteY349" fmla="*/ 8818 h 10000"/>
                <a:gd name="connsiteX350" fmla="*/ 4354 w 10000"/>
                <a:gd name="connsiteY350" fmla="*/ 8776 h 10000"/>
                <a:gd name="connsiteX351" fmla="*/ 4203 w 10000"/>
                <a:gd name="connsiteY351" fmla="*/ 8693 h 10000"/>
                <a:gd name="connsiteX352" fmla="*/ 4213 w 10000"/>
                <a:gd name="connsiteY352" fmla="*/ 8650 h 10000"/>
                <a:gd name="connsiteX353" fmla="*/ 4120 w 10000"/>
                <a:gd name="connsiteY353" fmla="*/ 8607 h 10000"/>
                <a:gd name="connsiteX354" fmla="*/ 4178 w 10000"/>
                <a:gd name="connsiteY354" fmla="*/ 8559 h 10000"/>
                <a:gd name="connsiteX355" fmla="*/ 4154 w 10000"/>
                <a:gd name="connsiteY355" fmla="*/ 8498 h 10000"/>
                <a:gd name="connsiteX356" fmla="*/ 4048 w 10000"/>
                <a:gd name="connsiteY356" fmla="*/ 8407 h 10000"/>
                <a:gd name="connsiteX357" fmla="*/ 3979 w 10000"/>
                <a:gd name="connsiteY357" fmla="*/ 8329 h 10000"/>
                <a:gd name="connsiteX358" fmla="*/ 3837 w 10000"/>
                <a:gd name="connsiteY358" fmla="*/ 8364 h 10000"/>
                <a:gd name="connsiteX359" fmla="*/ 3756 w 10000"/>
                <a:gd name="connsiteY359" fmla="*/ 8356 h 10000"/>
                <a:gd name="connsiteX360" fmla="*/ 3708 w 10000"/>
                <a:gd name="connsiteY360" fmla="*/ 8431 h 10000"/>
                <a:gd name="connsiteX361" fmla="*/ 3544 w 10000"/>
                <a:gd name="connsiteY361" fmla="*/ 8440 h 10000"/>
                <a:gd name="connsiteX362" fmla="*/ 3482 w 10000"/>
                <a:gd name="connsiteY362" fmla="*/ 8431 h 10000"/>
                <a:gd name="connsiteX363" fmla="*/ 3561 w 10000"/>
                <a:gd name="connsiteY363" fmla="*/ 7986 h 10000"/>
                <a:gd name="connsiteX364" fmla="*/ 3573 w 10000"/>
                <a:gd name="connsiteY364"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05 w 10000"/>
                <a:gd name="connsiteY29" fmla="*/ 6413 h 10000"/>
                <a:gd name="connsiteX30" fmla="*/ 1629 w 10000"/>
                <a:gd name="connsiteY30" fmla="*/ 6337 h 10000"/>
                <a:gd name="connsiteX31" fmla="*/ 2632 w 10000"/>
                <a:gd name="connsiteY31" fmla="*/ 6159 h 10000"/>
                <a:gd name="connsiteX32" fmla="*/ 2700 w 10000"/>
                <a:gd name="connsiteY32" fmla="*/ 6118 h 10000"/>
                <a:gd name="connsiteX33" fmla="*/ 2811 w 10000"/>
                <a:gd name="connsiteY33" fmla="*/ 6118 h 10000"/>
                <a:gd name="connsiteX34" fmla="*/ 2989 w 10000"/>
                <a:gd name="connsiteY34" fmla="*/ 5782 h 10000"/>
                <a:gd name="connsiteX35" fmla="*/ 3102 w 10000"/>
                <a:gd name="connsiteY35" fmla="*/ 5664 h 10000"/>
                <a:gd name="connsiteX36" fmla="*/ 3991 w 10000"/>
                <a:gd name="connsiteY36" fmla="*/ 5975 h 10000"/>
                <a:gd name="connsiteX37" fmla="*/ 2780 w 10000"/>
                <a:gd name="connsiteY37" fmla="*/ 5565 h 10000"/>
                <a:gd name="connsiteX38" fmla="*/ 3548 w 10000"/>
                <a:gd name="connsiteY38" fmla="*/ 5039 h 10000"/>
                <a:gd name="connsiteX39" fmla="*/ 4555 w 10000"/>
                <a:gd name="connsiteY39" fmla="*/ 5360 h 10000"/>
                <a:gd name="connsiteX40" fmla="*/ 4438 w 10000"/>
                <a:gd name="connsiteY40" fmla="*/ 5883 h 10000"/>
                <a:gd name="connsiteX41" fmla="*/ 3897 w 10000"/>
                <a:gd name="connsiteY41" fmla="*/ 5893 h 10000"/>
                <a:gd name="connsiteX42" fmla="*/ 2294 w 10000"/>
                <a:gd name="connsiteY42" fmla="*/ 7765 h 10000"/>
                <a:gd name="connsiteX43" fmla="*/ 3573 w 10000"/>
                <a:gd name="connsiteY43" fmla="*/ 7978 h 10000"/>
                <a:gd name="connsiteX44" fmla="*/ 5536 w 10000"/>
                <a:gd name="connsiteY44" fmla="*/ 5351 h 10000"/>
                <a:gd name="connsiteX45" fmla="*/ 5536 w 10000"/>
                <a:gd name="connsiteY45" fmla="*/ 5209 h 10000"/>
                <a:gd name="connsiteX46" fmla="*/ 5492 w 10000"/>
                <a:gd name="connsiteY46" fmla="*/ 5192 h 10000"/>
                <a:gd name="connsiteX47" fmla="*/ 5455 w 10000"/>
                <a:gd name="connsiteY47" fmla="*/ 5091 h 10000"/>
                <a:gd name="connsiteX48" fmla="*/ 5385 w 10000"/>
                <a:gd name="connsiteY48" fmla="*/ 4990 h 10000"/>
                <a:gd name="connsiteX49" fmla="*/ 5276 w 10000"/>
                <a:gd name="connsiteY49" fmla="*/ 4948 h 10000"/>
                <a:gd name="connsiteX50" fmla="*/ 5263 w 10000"/>
                <a:gd name="connsiteY50" fmla="*/ 4899 h 10000"/>
                <a:gd name="connsiteX51" fmla="*/ 5112 w 10000"/>
                <a:gd name="connsiteY51" fmla="*/ 4806 h 10000"/>
                <a:gd name="connsiteX52" fmla="*/ 5122 w 10000"/>
                <a:gd name="connsiteY52" fmla="*/ 4770 h 10000"/>
                <a:gd name="connsiteX53" fmla="*/ 4971 w 10000"/>
                <a:gd name="connsiteY53" fmla="*/ 4722 h 10000"/>
                <a:gd name="connsiteX54" fmla="*/ 4957 w 10000"/>
                <a:gd name="connsiteY54" fmla="*/ 4627 h 10000"/>
                <a:gd name="connsiteX55" fmla="*/ 4700 w 10000"/>
                <a:gd name="connsiteY55" fmla="*/ 4544 h 10000"/>
                <a:gd name="connsiteX56" fmla="*/ 4555 w 10000"/>
                <a:gd name="connsiteY56" fmla="*/ 4368 h 10000"/>
                <a:gd name="connsiteX57" fmla="*/ 4344 w 10000"/>
                <a:gd name="connsiteY57" fmla="*/ 4360 h 10000"/>
                <a:gd name="connsiteX58" fmla="*/ 4272 w 10000"/>
                <a:gd name="connsiteY58" fmla="*/ 4325 h 10000"/>
                <a:gd name="connsiteX59" fmla="*/ 4169 w 10000"/>
                <a:gd name="connsiteY59" fmla="*/ 4350 h 10000"/>
                <a:gd name="connsiteX60" fmla="*/ 4002 w 10000"/>
                <a:gd name="connsiteY60" fmla="*/ 4350 h 10000"/>
                <a:gd name="connsiteX61" fmla="*/ 3764 w 10000"/>
                <a:gd name="connsiteY61" fmla="*/ 4552 h 10000"/>
                <a:gd name="connsiteX62" fmla="*/ 3685 w 10000"/>
                <a:gd name="connsiteY62" fmla="*/ 4646 h 10000"/>
                <a:gd name="connsiteX63" fmla="*/ 3472 w 10000"/>
                <a:gd name="connsiteY63" fmla="*/ 4501 h 10000"/>
                <a:gd name="connsiteX64" fmla="*/ 3319 w 10000"/>
                <a:gd name="connsiteY64" fmla="*/ 4442 h 10000"/>
                <a:gd name="connsiteX65" fmla="*/ 3164 w 10000"/>
                <a:gd name="connsiteY65" fmla="*/ 4450 h 10000"/>
                <a:gd name="connsiteX66" fmla="*/ 3010 w 10000"/>
                <a:gd name="connsiteY66" fmla="*/ 4492 h 10000"/>
                <a:gd name="connsiteX67" fmla="*/ 2882 w 10000"/>
                <a:gd name="connsiteY67" fmla="*/ 4460 h 10000"/>
                <a:gd name="connsiteX68" fmla="*/ 2762 w 10000"/>
                <a:gd name="connsiteY68" fmla="*/ 4509 h 10000"/>
                <a:gd name="connsiteX69" fmla="*/ 2646 w 10000"/>
                <a:gd name="connsiteY69" fmla="*/ 4610 h 10000"/>
                <a:gd name="connsiteX70" fmla="*/ 2373 w 10000"/>
                <a:gd name="connsiteY70" fmla="*/ 4426 h 10000"/>
                <a:gd name="connsiteX71" fmla="*/ 2338 w 10000"/>
                <a:gd name="connsiteY71" fmla="*/ 4239 h 10000"/>
                <a:gd name="connsiteX72" fmla="*/ 2551 w 10000"/>
                <a:gd name="connsiteY72" fmla="*/ 4165 h 10000"/>
                <a:gd name="connsiteX73" fmla="*/ 2538 w 10000"/>
                <a:gd name="connsiteY73" fmla="*/ 3963 h 10000"/>
                <a:gd name="connsiteX74" fmla="*/ 2739 w 10000"/>
                <a:gd name="connsiteY74" fmla="*/ 3728 h 10000"/>
                <a:gd name="connsiteX75" fmla="*/ 2718 w 10000"/>
                <a:gd name="connsiteY75" fmla="*/ 3685 h 10000"/>
                <a:gd name="connsiteX76" fmla="*/ 3199 w 10000"/>
                <a:gd name="connsiteY76" fmla="*/ 2912 h 10000"/>
                <a:gd name="connsiteX77" fmla="*/ 3460 w 10000"/>
                <a:gd name="connsiteY77" fmla="*/ 3030 h 10000"/>
                <a:gd name="connsiteX78" fmla="*/ 3613 w 10000"/>
                <a:gd name="connsiteY78" fmla="*/ 3080 h 10000"/>
                <a:gd name="connsiteX79" fmla="*/ 3764 w 10000"/>
                <a:gd name="connsiteY79" fmla="*/ 3080 h 10000"/>
                <a:gd name="connsiteX80" fmla="*/ 4002 w 10000"/>
                <a:gd name="connsiteY80" fmla="*/ 3174 h 10000"/>
                <a:gd name="connsiteX81" fmla="*/ 4037 w 10000"/>
                <a:gd name="connsiteY81" fmla="*/ 3113 h 10000"/>
                <a:gd name="connsiteX82" fmla="*/ 4192 w 10000"/>
                <a:gd name="connsiteY82" fmla="*/ 3097 h 10000"/>
                <a:gd name="connsiteX83" fmla="*/ 4323 w 10000"/>
                <a:gd name="connsiteY83" fmla="*/ 2997 h 10000"/>
                <a:gd name="connsiteX84" fmla="*/ 4485 w 10000"/>
                <a:gd name="connsiteY84" fmla="*/ 2920 h 10000"/>
                <a:gd name="connsiteX85" fmla="*/ 4555 w 10000"/>
                <a:gd name="connsiteY85" fmla="*/ 2843 h 10000"/>
                <a:gd name="connsiteX86" fmla="*/ 4804 w 10000"/>
                <a:gd name="connsiteY86" fmla="*/ 2793 h 10000"/>
                <a:gd name="connsiteX87" fmla="*/ 4936 w 10000"/>
                <a:gd name="connsiteY87" fmla="*/ 2800 h 10000"/>
                <a:gd name="connsiteX88" fmla="*/ 5040 w 10000"/>
                <a:gd name="connsiteY88" fmla="*/ 2726 h 10000"/>
                <a:gd name="connsiteX89" fmla="*/ 5122 w 10000"/>
                <a:gd name="connsiteY89" fmla="*/ 2624 h 10000"/>
                <a:gd name="connsiteX90" fmla="*/ 5087 w 10000"/>
                <a:gd name="connsiteY90" fmla="*/ 2608 h 10000"/>
                <a:gd name="connsiteX91" fmla="*/ 5122 w 10000"/>
                <a:gd name="connsiteY91" fmla="*/ 2499 h 10000"/>
                <a:gd name="connsiteX92" fmla="*/ 4982 w 10000"/>
                <a:gd name="connsiteY92" fmla="*/ 2499 h 10000"/>
                <a:gd name="connsiteX93" fmla="*/ 5050 w 10000"/>
                <a:gd name="connsiteY93" fmla="*/ 2407 h 10000"/>
                <a:gd name="connsiteX94" fmla="*/ 5066 w 10000"/>
                <a:gd name="connsiteY94" fmla="*/ 2297 h 10000"/>
                <a:gd name="connsiteX95" fmla="*/ 5122 w 10000"/>
                <a:gd name="connsiteY95" fmla="*/ 2271 h 10000"/>
                <a:gd name="connsiteX96" fmla="*/ 5228 w 10000"/>
                <a:gd name="connsiteY96" fmla="*/ 2163 h 10000"/>
                <a:gd name="connsiteX97" fmla="*/ 5216 w 10000"/>
                <a:gd name="connsiteY97" fmla="*/ 2078 h 10000"/>
                <a:gd name="connsiteX98" fmla="*/ 5304 w 10000"/>
                <a:gd name="connsiteY98" fmla="*/ 1984 h 10000"/>
                <a:gd name="connsiteX99" fmla="*/ 5397 w 10000"/>
                <a:gd name="connsiteY99" fmla="*/ 1927 h 10000"/>
                <a:gd name="connsiteX100" fmla="*/ 5432 w 10000"/>
                <a:gd name="connsiteY100" fmla="*/ 1827 h 10000"/>
                <a:gd name="connsiteX101" fmla="*/ 5420 w 10000"/>
                <a:gd name="connsiteY101" fmla="*/ 1793 h 10000"/>
                <a:gd name="connsiteX102" fmla="*/ 5503 w 10000"/>
                <a:gd name="connsiteY102" fmla="*/ 1725 h 10000"/>
                <a:gd name="connsiteX103" fmla="*/ 5621 w 10000"/>
                <a:gd name="connsiteY103" fmla="*/ 1523 h 10000"/>
                <a:gd name="connsiteX104" fmla="*/ 5656 w 10000"/>
                <a:gd name="connsiteY104" fmla="*/ 1405 h 10000"/>
                <a:gd name="connsiteX105" fmla="*/ 5716 w 10000"/>
                <a:gd name="connsiteY105" fmla="*/ 1413 h 10000"/>
                <a:gd name="connsiteX106" fmla="*/ 5878 w 10000"/>
                <a:gd name="connsiteY106" fmla="*/ 1280 h 10000"/>
                <a:gd name="connsiteX107" fmla="*/ 6067 w 10000"/>
                <a:gd name="connsiteY107" fmla="*/ 1202 h 10000"/>
                <a:gd name="connsiteX108" fmla="*/ 6089 w 10000"/>
                <a:gd name="connsiteY108" fmla="*/ 1111 h 10000"/>
                <a:gd name="connsiteX109" fmla="*/ 6163 w 10000"/>
                <a:gd name="connsiteY109" fmla="*/ 1011 h 10000"/>
                <a:gd name="connsiteX110" fmla="*/ 6139 w 10000"/>
                <a:gd name="connsiteY110" fmla="*/ 933 h 10000"/>
                <a:gd name="connsiteX111" fmla="*/ 6045 w 10000"/>
                <a:gd name="connsiteY111" fmla="*/ 867 h 10000"/>
                <a:gd name="connsiteX112" fmla="*/ 6089 w 10000"/>
                <a:gd name="connsiteY112" fmla="*/ 782 h 10000"/>
                <a:gd name="connsiteX113" fmla="*/ 6089 w 10000"/>
                <a:gd name="connsiteY113" fmla="*/ 680 h 10000"/>
                <a:gd name="connsiteX114" fmla="*/ 5915 w 10000"/>
                <a:gd name="connsiteY114" fmla="*/ 598 h 10000"/>
                <a:gd name="connsiteX115" fmla="*/ 5739 w 10000"/>
                <a:gd name="connsiteY115" fmla="*/ 646 h 10000"/>
                <a:gd name="connsiteX116" fmla="*/ 5656 w 10000"/>
                <a:gd name="connsiteY116" fmla="*/ 646 h 10000"/>
                <a:gd name="connsiteX117" fmla="*/ 5621 w 10000"/>
                <a:gd name="connsiteY117" fmla="*/ 589 h 10000"/>
                <a:gd name="connsiteX118" fmla="*/ 5621 w 10000"/>
                <a:gd name="connsiteY118" fmla="*/ 481 h 10000"/>
                <a:gd name="connsiteX119" fmla="*/ 5845 w 10000"/>
                <a:gd name="connsiteY119" fmla="*/ 368 h 10000"/>
                <a:gd name="connsiteX120" fmla="*/ 5915 w 10000"/>
                <a:gd name="connsiteY120" fmla="*/ 278 h 10000"/>
                <a:gd name="connsiteX121" fmla="*/ 6056 w 10000"/>
                <a:gd name="connsiteY121" fmla="*/ 202 h 10000"/>
                <a:gd name="connsiteX122" fmla="*/ 6186 w 10000"/>
                <a:gd name="connsiteY122" fmla="*/ 60 h 10000"/>
                <a:gd name="connsiteX123" fmla="*/ 6280 w 10000"/>
                <a:gd name="connsiteY123" fmla="*/ 33 h 10000"/>
                <a:gd name="connsiteX124" fmla="*/ 6410 w 10000"/>
                <a:gd name="connsiteY124" fmla="*/ 49 h 10000"/>
                <a:gd name="connsiteX125" fmla="*/ 6683 w 10000"/>
                <a:gd name="connsiteY125" fmla="*/ 0 h 10000"/>
                <a:gd name="connsiteX126" fmla="*/ 6812 w 10000"/>
                <a:gd name="connsiteY126" fmla="*/ 83 h 10000"/>
                <a:gd name="connsiteX127" fmla="*/ 6799 w 10000"/>
                <a:gd name="connsiteY127" fmla="*/ 144 h 10000"/>
                <a:gd name="connsiteX128" fmla="*/ 6861 w 10000"/>
                <a:gd name="connsiteY128" fmla="*/ 170 h 10000"/>
                <a:gd name="connsiteX129" fmla="*/ 6905 w 10000"/>
                <a:gd name="connsiteY129" fmla="*/ 227 h 10000"/>
                <a:gd name="connsiteX130" fmla="*/ 6835 w 10000"/>
                <a:gd name="connsiteY130" fmla="*/ 293 h 10000"/>
                <a:gd name="connsiteX131" fmla="*/ 6741 w 10000"/>
                <a:gd name="connsiteY131" fmla="*/ 447 h 10000"/>
                <a:gd name="connsiteX132" fmla="*/ 6590 w 10000"/>
                <a:gd name="connsiteY132" fmla="*/ 564 h 10000"/>
                <a:gd name="connsiteX133" fmla="*/ 6447 w 10000"/>
                <a:gd name="connsiteY133" fmla="*/ 631 h 10000"/>
                <a:gd name="connsiteX134" fmla="*/ 6555 w 10000"/>
                <a:gd name="connsiteY134" fmla="*/ 657 h 10000"/>
                <a:gd name="connsiteX135" fmla="*/ 6694 w 10000"/>
                <a:gd name="connsiteY135" fmla="*/ 759 h 10000"/>
                <a:gd name="connsiteX136" fmla="*/ 6789 w 10000"/>
                <a:gd name="connsiteY136" fmla="*/ 767 h 10000"/>
                <a:gd name="connsiteX137" fmla="*/ 6835 w 10000"/>
                <a:gd name="connsiteY137" fmla="*/ 875 h 10000"/>
                <a:gd name="connsiteX138" fmla="*/ 6928 w 10000"/>
                <a:gd name="connsiteY138" fmla="*/ 899 h 10000"/>
                <a:gd name="connsiteX139" fmla="*/ 7002 w 10000"/>
                <a:gd name="connsiteY139" fmla="*/ 890 h 10000"/>
                <a:gd name="connsiteX140" fmla="*/ 7143 w 10000"/>
                <a:gd name="connsiteY140" fmla="*/ 725 h 10000"/>
                <a:gd name="connsiteX141" fmla="*/ 7273 w 10000"/>
                <a:gd name="connsiteY141" fmla="*/ 742 h 10000"/>
                <a:gd name="connsiteX142" fmla="*/ 7294 w 10000"/>
                <a:gd name="connsiteY142" fmla="*/ 790 h 10000"/>
                <a:gd name="connsiteX143" fmla="*/ 7389 w 10000"/>
                <a:gd name="connsiteY143" fmla="*/ 850 h 10000"/>
                <a:gd name="connsiteX144" fmla="*/ 7389 w 10000"/>
                <a:gd name="connsiteY144" fmla="*/ 890 h 10000"/>
                <a:gd name="connsiteX145" fmla="*/ 7472 w 10000"/>
                <a:gd name="connsiteY145" fmla="*/ 917 h 10000"/>
                <a:gd name="connsiteX146" fmla="*/ 7590 w 10000"/>
                <a:gd name="connsiteY146" fmla="*/ 917 h 10000"/>
                <a:gd name="connsiteX147" fmla="*/ 7603 w 10000"/>
                <a:gd name="connsiteY147" fmla="*/ 993 h 10000"/>
                <a:gd name="connsiteX148" fmla="*/ 7499 w 10000"/>
                <a:gd name="connsiteY148" fmla="*/ 1028 h 10000"/>
                <a:gd name="connsiteX149" fmla="*/ 7590 w 10000"/>
                <a:gd name="connsiteY149" fmla="*/ 1356 h 10000"/>
                <a:gd name="connsiteX150" fmla="*/ 7687 w 10000"/>
                <a:gd name="connsiteY150" fmla="*/ 1505 h 10000"/>
                <a:gd name="connsiteX151" fmla="*/ 7661 w 10000"/>
                <a:gd name="connsiteY151" fmla="*/ 1575 h 10000"/>
                <a:gd name="connsiteX152" fmla="*/ 7744 w 10000"/>
                <a:gd name="connsiteY152" fmla="*/ 1649 h 10000"/>
                <a:gd name="connsiteX153" fmla="*/ 7758 w 10000"/>
                <a:gd name="connsiteY153" fmla="*/ 1700 h 10000"/>
                <a:gd name="connsiteX154" fmla="*/ 7980 w 10000"/>
                <a:gd name="connsiteY154" fmla="*/ 1757 h 10000"/>
                <a:gd name="connsiteX155" fmla="*/ 8254 w 10000"/>
                <a:gd name="connsiteY155" fmla="*/ 1708 h 10000"/>
                <a:gd name="connsiteX156" fmla="*/ 8286 w 10000"/>
                <a:gd name="connsiteY156" fmla="*/ 1641 h 10000"/>
                <a:gd name="connsiteX157" fmla="*/ 8381 w 10000"/>
                <a:gd name="connsiteY157" fmla="*/ 1665 h 10000"/>
                <a:gd name="connsiteX158" fmla="*/ 8441 w 10000"/>
                <a:gd name="connsiteY158" fmla="*/ 1725 h 10000"/>
                <a:gd name="connsiteX159" fmla="*/ 8586 w 10000"/>
                <a:gd name="connsiteY159" fmla="*/ 1683 h 10000"/>
                <a:gd name="connsiteX160" fmla="*/ 8667 w 10000"/>
                <a:gd name="connsiteY160" fmla="*/ 1683 h 10000"/>
                <a:gd name="connsiteX161" fmla="*/ 8785 w 10000"/>
                <a:gd name="connsiteY161" fmla="*/ 1749 h 10000"/>
                <a:gd name="connsiteX162" fmla="*/ 8853 w 10000"/>
                <a:gd name="connsiteY162" fmla="*/ 1657 h 10000"/>
                <a:gd name="connsiteX163" fmla="*/ 8996 w 10000"/>
                <a:gd name="connsiteY163" fmla="*/ 1700 h 10000"/>
                <a:gd name="connsiteX164" fmla="*/ 9070 w 10000"/>
                <a:gd name="connsiteY164" fmla="*/ 1649 h 10000"/>
                <a:gd name="connsiteX165" fmla="*/ 9126 w 10000"/>
                <a:gd name="connsiteY165" fmla="*/ 1657 h 10000"/>
                <a:gd name="connsiteX166" fmla="*/ 9184 w 10000"/>
                <a:gd name="connsiteY166" fmla="*/ 1609 h 10000"/>
                <a:gd name="connsiteX167" fmla="*/ 9174 w 10000"/>
                <a:gd name="connsiteY167" fmla="*/ 1557 h 10000"/>
                <a:gd name="connsiteX168" fmla="*/ 9257 w 10000"/>
                <a:gd name="connsiteY168" fmla="*/ 1531 h 10000"/>
                <a:gd name="connsiteX169" fmla="*/ 9315 w 10000"/>
                <a:gd name="connsiteY169" fmla="*/ 1447 h 10000"/>
                <a:gd name="connsiteX170" fmla="*/ 9484 w 10000"/>
                <a:gd name="connsiteY170" fmla="*/ 1456 h 10000"/>
                <a:gd name="connsiteX171" fmla="*/ 9729 w 10000"/>
                <a:gd name="connsiteY171" fmla="*/ 1700 h 10000"/>
                <a:gd name="connsiteX172" fmla="*/ 9775 w 10000"/>
                <a:gd name="connsiteY172" fmla="*/ 1784 h 10000"/>
                <a:gd name="connsiteX173" fmla="*/ 9942 w 10000"/>
                <a:gd name="connsiteY173" fmla="*/ 1894 h 10000"/>
                <a:gd name="connsiteX174" fmla="*/ 10000 w 10000"/>
                <a:gd name="connsiteY174" fmla="*/ 1994 h 10000"/>
                <a:gd name="connsiteX175" fmla="*/ 9870 w 10000"/>
                <a:gd name="connsiteY175" fmla="*/ 2130 h 10000"/>
                <a:gd name="connsiteX176" fmla="*/ 9775 w 10000"/>
                <a:gd name="connsiteY176" fmla="*/ 2180 h 10000"/>
                <a:gd name="connsiteX177" fmla="*/ 9824 w 10000"/>
                <a:gd name="connsiteY177" fmla="*/ 2323 h 10000"/>
                <a:gd name="connsiteX178" fmla="*/ 9679 w 10000"/>
                <a:gd name="connsiteY178" fmla="*/ 2433 h 10000"/>
                <a:gd name="connsiteX179" fmla="*/ 9598 w 10000"/>
                <a:gd name="connsiteY179" fmla="*/ 2458 h 10000"/>
                <a:gd name="connsiteX180" fmla="*/ 9598 w 10000"/>
                <a:gd name="connsiteY180" fmla="*/ 2533 h 10000"/>
                <a:gd name="connsiteX181" fmla="*/ 9493 w 10000"/>
                <a:gd name="connsiteY181" fmla="*/ 2677 h 10000"/>
                <a:gd name="connsiteX182" fmla="*/ 9422 w 10000"/>
                <a:gd name="connsiteY182" fmla="*/ 2685 h 10000"/>
                <a:gd name="connsiteX183" fmla="*/ 9435 w 10000"/>
                <a:gd name="connsiteY183" fmla="*/ 2785 h 10000"/>
                <a:gd name="connsiteX184" fmla="*/ 9371 w 10000"/>
                <a:gd name="connsiteY184" fmla="*/ 2860 h 10000"/>
                <a:gd name="connsiteX185" fmla="*/ 9389 w 10000"/>
                <a:gd name="connsiteY185" fmla="*/ 3198 h 10000"/>
                <a:gd name="connsiteX186" fmla="*/ 9422 w 10000"/>
                <a:gd name="connsiteY186" fmla="*/ 3223 h 10000"/>
                <a:gd name="connsiteX187" fmla="*/ 9410 w 10000"/>
                <a:gd name="connsiteY187" fmla="*/ 3333 h 10000"/>
                <a:gd name="connsiteX188" fmla="*/ 9389 w 10000"/>
                <a:gd name="connsiteY188" fmla="*/ 3433 h 10000"/>
                <a:gd name="connsiteX189" fmla="*/ 9304 w 10000"/>
                <a:gd name="connsiteY189" fmla="*/ 3483 h 10000"/>
                <a:gd name="connsiteX190" fmla="*/ 9151 w 10000"/>
                <a:gd name="connsiteY190" fmla="*/ 3442 h 10000"/>
                <a:gd name="connsiteX191" fmla="*/ 9081 w 10000"/>
                <a:gd name="connsiteY191" fmla="*/ 3501 h 10000"/>
                <a:gd name="connsiteX192" fmla="*/ 9091 w 10000"/>
                <a:gd name="connsiteY192" fmla="*/ 3551 h 10000"/>
                <a:gd name="connsiteX193" fmla="*/ 9042 w 10000"/>
                <a:gd name="connsiteY193" fmla="*/ 3651 h 10000"/>
                <a:gd name="connsiteX194" fmla="*/ 8961 w 10000"/>
                <a:gd name="connsiteY194" fmla="*/ 3720 h 10000"/>
                <a:gd name="connsiteX195" fmla="*/ 8938 w 10000"/>
                <a:gd name="connsiteY195" fmla="*/ 3838 h 10000"/>
                <a:gd name="connsiteX196" fmla="*/ 8880 w 10000"/>
                <a:gd name="connsiteY196" fmla="*/ 3939 h 10000"/>
                <a:gd name="connsiteX197" fmla="*/ 8890 w 10000"/>
                <a:gd name="connsiteY197" fmla="*/ 4006 h 10000"/>
                <a:gd name="connsiteX198" fmla="*/ 8867 w 10000"/>
                <a:gd name="connsiteY198" fmla="*/ 4074 h 10000"/>
                <a:gd name="connsiteX199" fmla="*/ 8913 w 10000"/>
                <a:gd name="connsiteY199" fmla="*/ 4132 h 10000"/>
                <a:gd name="connsiteX200" fmla="*/ 8843 w 10000"/>
                <a:gd name="connsiteY200" fmla="*/ 4224 h 10000"/>
                <a:gd name="connsiteX201" fmla="*/ 8726 w 10000"/>
                <a:gd name="connsiteY201" fmla="*/ 4082 h 10000"/>
                <a:gd name="connsiteX202" fmla="*/ 8726 w 10000"/>
                <a:gd name="connsiteY202" fmla="*/ 3972 h 10000"/>
                <a:gd name="connsiteX203" fmla="*/ 8691 w 10000"/>
                <a:gd name="connsiteY203" fmla="*/ 3955 h 10000"/>
                <a:gd name="connsiteX204" fmla="*/ 8547 w 10000"/>
                <a:gd name="connsiteY204" fmla="*/ 4030 h 10000"/>
                <a:gd name="connsiteX205" fmla="*/ 8323 w 10000"/>
                <a:gd name="connsiteY205" fmla="*/ 4207 h 10000"/>
                <a:gd name="connsiteX206" fmla="*/ 8193 w 10000"/>
                <a:gd name="connsiteY206" fmla="*/ 4334 h 10000"/>
                <a:gd name="connsiteX207" fmla="*/ 7992 w 10000"/>
                <a:gd name="connsiteY207" fmla="*/ 4401 h 10000"/>
                <a:gd name="connsiteX208" fmla="*/ 7920 w 10000"/>
                <a:gd name="connsiteY208" fmla="*/ 4501 h 10000"/>
                <a:gd name="connsiteX209" fmla="*/ 7863 w 10000"/>
                <a:gd name="connsiteY209" fmla="*/ 4535 h 10000"/>
                <a:gd name="connsiteX210" fmla="*/ 7638 w 10000"/>
                <a:gd name="connsiteY210" fmla="*/ 4627 h 10000"/>
                <a:gd name="connsiteX211" fmla="*/ 7449 w 10000"/>
                <a:gd name="connsiteY211" fmla="*/ 4737 h 10000"/>
                <a:gd name="connsiteX212" fmla="*/ 7404 w 10000"/>
                <a:gd name="connsiteY212" fmla="*/ 4823 h 10000"/>
                <a:gd name="connsiteX213" fmla="*/ 7330 w 10000"/>
                <a:gd name="connsiteY213" fmla="*/ 4863 h 10000"/>
                <a:gd name="connsiteX214" fmla="*/ 7426 w 10000"/>
                <a:gd name="connsiteY214" fmla="*/ 4972 h 10000"/>
                <a:gd name="connsiteX215" fmla="*/ 7520 w 10000"/>
                <a:gd name="connsiteY215" fmla="*/ 5056 h 10000"/>
                <a:gd name="connsiteX216" fmla="*/ 7650 w 10000"/>
                <a:gd name="connsiteY216" fmla="*/ 5091 h 10000"/>
                <a:gd name="connsiteX217" fmla="*/ 7603 w 10000"/>
                <a:gd name="connsiteY217" fmla="*/ 5150 h 10000"/>
                <a:gd name="connsiteX218" fmla="*/ 7696 w 10000"/>
                <a:gd name="connsiteY218" fmla="*/ 5167 h 10000"/>
                <a:gd name="connsiteX219" fmla="*/ 7696 w 10000"/>
                <a:gd name="connsiteY219" fmla="*/ 5267 h 10000"/>
                <a:gd name="connsiteX220" fmla="*/ 7768 w 10000"/>
                <a:gd name="connsiteY220" fmla="*/ 5343 h 10000"/>
                <a:gd name="connsiteX221" fmla="*/ 7884 w 10000"/>
                <a:gd name="connsiteY221" fmla="*/ 5327 h 10000"/>
                <a:gd name="connsiteX222" fmla="*/ 7934 w 10000"/>
                <a:gd name="connsiteY222" fmla="*/ 5243 h 10000"/>
                <a:gd name="connsiteX223" fmla="*/ 8027 w 10000"/>
                <a:gd name="connsiteY223" fmla="*/ 5234 h 10000"/>
                <a:gd name="connsiteX224" fmla="*/ 8038 w 10000"/>
                <a:gd name="connsiteY224" fmla="*/ 5167 h 10000"/>
                <a:gd name="connsiteX225" fmla="*/ 8159 w 10000"/>
                <a:gd name="connsiteY225" fmla="*/ 5167 h 10000"/>
                <a:gd name="connsiteX226" fmla="*/ 8110 w 10000"/>
                <a:gd name="connsiteY226" fmla="*/ 5251 h 10000"/>
                <a:gd name="connsiteX227" fmla="*/ 8226 w 10000"/>
                <a:gd name="connsiteY227" fmla="*/ 5292 h 10000"/>
                <a:gd name="connsiteX228" fmla="*/ 8205 w 10000"/>
                <a:gd name="connsiteY228" fmla="*/ 5368 h 10000"/>
                <a:gd name="connsiteX229" fmla="*/ 8027 w 10000"/>
                <a:gd name="connsiteY229" fmla="*/ 5377 h 10000"/>
                <a:gd name="connsiteX230" fmla="*/ 7899 w 10000"/>
                <a:gd name="connsiteY230" fmla="*/ 5427 h 10000"/>
                <a:gd name="connsiteX231" fmla="*/ 7782 w 10000"/>
                <a:gd name="connsiteY231" fmla="*/ 5454 h 10000"/>
                <a:gd name="connsiteX232" fmla="*/ 7782 w 10000"/>
                <a:gd name="connsiteY232" fmla="*/ 5571 h 10000"/>
                <a:gd name="connsiteX233" fmla="*/ 7899 w 10000"/>
                <a:gd name="connsiteY233" fmla="*/ 5698 h 10000"/>
                <a:gd name="connsiteX234" fmla="*/ 7803 w 10000"/>
                <a:gd name="connsiteY234" fmla="*/ 5815 h 10000"/>
                <a:gd name="connsiteX235" fmla="*/ 7613 w 10000"/>
                <a:gd name="connsiteY235" fmla="*/ 5830 h 10000"/>
                <a:gd name="connsiteX236" fmla="*/ 7638 w 10000"/>
                <a:gd name="connsiteY236" fmla="*/ 5965 h 10000"/>
                <a:gd name="connsiteX237" fmla="*/ 7627 w 10000"/>
                <a:gd name="connsiteY237" fmla="*/ 6051 h 10000"/>
                <a:gd name="connsiteX238" fmla="*/ 7567 w 10000"/>
                <a:gd name="connsiteY238" fmla="*/ 6092 h 10000"/>
                <a:gd name="connsiteX239" fmla="*/ 7449 w 10000"/>
                <a:gd name="connsiteY239" fmla="*/ 6058 h 10000"/>
                <a:gd name="connsiteX240" fmla="*/ 7345 w 10000"/>
                <a:gd name="connsiteY240" fmla="*/ 5949 h 10000"/>
                <a:gd name="connsiteX241" fmla="*/ 7226 w 10000"/>
                <a:gd name="connsiteY241" fmla="*/ 6034 h 10000"/>
                <a:gd name="connsiteX242" fmla="*/ 7108 w 10000"/>
                <a:gd name="connsiteY242" fmla="*/ 5975 h 10000"/>
                <a:gd name="connsiteX243" fmla="*/ 7095 w 10000"/>
                <a:gd name="connsiteY243" fmla="*/ 5942 h 10000"/>
                <a:gd name="connsiteX244" fmla="*/ 6928 w 10000"/>
                <a:gd name="connsiteY244" fmla="*/ 5865 h 10000"/>
                <a:gd name="connsiteX245" fmla="*/ 6882 w 10000"/>
                <a:gd name="connsiteY245" fmla="*/ 5882 h 10000"/>
                <a:gd name="connsiteX246" fmla="*/ 6905 w 10000"/>
                <a:gd name="connsiteY246" fmla="*/ 5975 h 10000"/>
                <a:gd name="connsiteX247" fmla="*/ 6812 w 10000"/>
                <a:gd name="connsiteY247" fmla="*/ 6092 h 10000"/>
                <a:gd name="connsiteX248" fmla="*/ 6882 w 10000"/>
                <a:gd name="connsiteY248" fmla="*/ 6118 h 10000"/>
                <a:gd name="connsiteX249" fmla="*/ 7014 w 10000"/>
                <a:gd name="connsiteY249" fmla="*/ 6100 h 10000"/>
                <a:gd name="connsiteX250" fmla="*/ 7037 w 10000"/>
                <a:gd name="connsiteY250" fmla="*/ 6142 h 10000"/>
                <a:gd name="connsiteX251" fmla="*/ 7014 w 10000"/>
                <a:gd name="connsiteY251" fmla="*/ 6194 h 10000"/>
                <a:gd name="connsiteX252" fmla="*/ 7060 w 10000"/>
                <a:gd name="connsiteY252" fmla="*/ 6260 h 10000"/>
                <a:gd name="connsiteX253" fmla="*/ 7166 w 10000"/>
                <a:gd name="connsiteY253" fmla="*/ 6304 h 10000"/>
                <a:gd name="connsiteX254" fmla="*/ 7143 w 10000"/>
                <a:gd name="connsiteY254" fmla="*/ 6405 h 10000"/>
                <a:gd name="connsiteX255" fmla="*/ 7213 w 10000"/>
                <a:gd name="connsiteY255" fmla="*/ 6455 h 10000"/>
                <a:gd name="connsiteX256" fmla="*/ 7129 w 10000"/>
                <a:gd name="connsiteY256" fmla="*/ 6505 h 10000"/>
                <a:gd name="connsiteX257" fmla="*/ 7108 w 10000"/>
                <a:gd name="connsiteY257" fmla="*/ 6689 h 10000"/>
                <a:gd name="connsiteX258" fmla="*/ 7060 w 10000"/>
                <a:gd name="connsiteY258" fmla="*/ 6697 h 10000"/>
                <a:gd name="connsiteX259" fmla="*/ 7118 w 10000"/>
                <a:gd name="connsiteY259" fmla="*/ 6781 h 10000"/>
                <a:gd name="connsiteX260" fmla="*/ 7129 w 10000"/>
                <a:gd name="connsiteY260" fmla="*/ 6924 h 10000"/>
                <a:gd name="connsiteX261" fmla="*/ 7189 w 10000"/>
                <a:gd name="connsiteY261" fmla="*/ 6958 h 10000"/>
                <a:gd name="connsiteX262" fmla="*/ 7203 w 10000"/>
                <a:gd name="connsiteY262" fmla="*/ 7002 h 10000"/>
                <a:gd name="connsiteX263" fmla="*/ 7249 w 10000"/>
                <a:gd name="connsiteY263" fmla="*/ 7010 h 10000"/>
                <a:gd name="connsiteX264" fmla="*/ 7257 w 10000"/>
                <a:gd name="connsiteY264" fmla="*/ 7093 h 10000"/>
                <a:gd name="connsiteX265" fmla="*/ 7236 w 10000"/>
                <a:gd name="connsiteY265" fmla="*/ 7153 h 10000"/>
                <a:gd name="connsiteX266" fmla="*/ 7358 w 10000"/>
                <a:gd name="connsiteY266" fmla="*/ 7187 h 10000"/>
                <a:gd name="connsiteX267" fmla="*/ 7532 w 10000"/>
                <a:gd name="connsiteY267" fmla="*/ 7117 h 10000"/>
                <a:gd name="connsiteX268" fmla="*/ 7791 w 10000"/>
                <a:gd name="connsiteY268" fmla="*/ 6984 h 10000"/>
                <a:gd name="connsiteX269" fmla="*/ 7863 w 10000"/>
                <a:gd name="connsiteY269" fmla="*/ 6984 h 10000"/>
                <a:gd name="connsiteX270" fmla="*/ 7863 w 10000"/>
                <a:gd name="connsiteY270" fmla="*/ 7085 h 10000"/>
                <a:gd name="connsiteX271" fmla="*/ 7911 w 10000"/>
                <a:gd name="connsiteY271" fmla="*/ 7101 h 10000"/>
                <a:gd name="connsiteX272" fmla="*/ 7992 w 10000"/>
                <a:gd name="connsiteY272" fmla="*/ 7220 h 10000"/>
                <a:gd name="connsiteX273" fmla="*/ 8050 w 10000"/>
                <a:gd name="connsiteY273" fmla="*/ 7229 h 10000"/>
                <a:gd name="connsiteX274" fmla="*/ 8015 w 10000"/>
                <a:gd name="connsiteY274" fmla="*/ 7296 h 10000"/>
                <a:gd name="connsiteX275" fmla="*/ 8110 w 10000"/>
                <a:gd name="connsiteY275" fmla="*/ 7447 h 10000"/>
                <a:gd name="connsiteX276" fmla="*/ 8110 w 10000"/>
                <a:gd name="connsiteY276" fmla="*/ 7522 h 10000"/>
                <a:gd name="connsiteX277" fmla="*/ 8159 w 10000"/>
                <a:gd name="connsiteY277" fmla="*/ 7608 h 10000"/>
                <a:gd name="connsiteX278" fmla="*/ 8085 w 10000"/>
                <a:gd name="connsiteY278" fmla="*/ 7674 h 10000"/>
                <a:gd name="connsiteX279" fmla="*/ 8004 w 10000"/>
                <a:gd name="connsiteY279" fmla="*/ 7666 h 10000"/>
                <a:gd name="connsiteX280" fmla="*/ 8004 w 10000"/>
                <a:gd name="connsiteY280" fmla="*/ 7709 h 10000"/>
                <a:gd name="connsiteX281" fmla="*/ 8085 w 10000"/>
                <a:gd name="connsiteY281" fmla="*/ 7758 h 10000"/>
                <a:gd name="connsiteX282" fmla="*/ 8122 w 10000"/>
                <a:gd name="connsiteY282" fmla="*/ 7725 h 10000"/>
                <a:gd name="connsiteX283" fmla="*/ 8193 w 10000"/>
                <a:gd name="connsiteY283" fmla="*/ 7800 h 10000"/>
                <a:gd name="connsiteX284" fmla="*/ 8277 w 10000"/>
                <a:gd name="connsiteY284" fmla="*/ 7800 h 10000"/>
                <a:gd name="connsiteX285" fmla="*/ 8226 w 10000"/>
                <a:gd name="connsiteY285" fmla="*/ 8012 h 10000"/>
                <a:gd name="connsiteX286" fmla="*/ 8193 w 10000"/>
                <a:gd name="connsiteY286" fmla="*/ 8054 h 10000"/>
                <a:gd name="connsiteX287" fmla="*/ 8085 w 10000"/>
                <a:gd name="connsiteY287" fmla="*/ 8037 h 10000"/>
                <a:gd name="connsiteX288" fmla="*/ 7957 w 10000"/>
                <a:gd name="connsiteY288" fmla="*/ 8062 h 10000"/>
                <a:gd name="connsiteX289" fmla="*/ 7911 w 10000"/>
                <a:gd name="connsiteY289" fmla="*/ 8112 h 10000"/>
                <a:gd name="connsiteX290" fmla="*/ 7899 w 10000"/>
                <a:gd name="connsiteY290" fmla="*/ 8163 h 10000"/>
                <a:gd name="connsiteX291" fmla="*/ 7818 w 10000"/>
                <a:gd name="connsiteY291" fmla="*/ 8220 h 10000"/>
                <a:gd name="connsiteX292" fmla="*/ 7687 w 10000"/>
                <a:gd name="connsiteY292" fmla="*/ 8230 h 10000"/>
                <a:gd name="connsiteX293" fmla="*/ 7661 w 10000"/>
                <a:gd name="connsiteY293" fmla="*/ 8255 h 10000"/>
                <a:gd name="connsiteX294" fmla="*/ 7578 w 10000"/>
                <a:gd name="connsiteY294" fmla="*/ 8212 h 10000"/>
                <a:gd name="connsiteX295" fmla="*/ 7499 w 10000"/>
                <a:gd name="connsiteY295" fmla="*/ 8220 h 10000"/>
                <a:gd name="connsiteX296" fmla="*/ 7449 w 10000"/>
                <a:gd name="connsiteY296" fmla="*/ 8188 h 10000"/>
                <a:gd name="connsiteX297" fmla="*/ 7345 w 10000"/>
                <a:gd name="connsiteY297" fmla="*/ 8171 h 10000"/>
                <a:gd name="connsiteX298" fmla="*/ 7368 w 10000"/>
                <a:gd name="connsiteY298" fmla="*/ 8230 h 10000"/>
                <a:gd name="connsiteX299" fmla="*/ 7319 w 10000"/>
                <a:gd name="connsiteY299" fmla="*/ 8289 h 10000"/>
                <a:gd name="connsiteX300" fmla="*/ 7143 w 10000"/>
                <a:gd name="connsiteY300" fmla="*/ 8281 h 10000"/>
                <a:gd name="connsiteX301" fmla="*/ 7085 w 10000"/>
                <a:gd name="connsiteY301" fmla="*/ 8255 h 10000"/>
                <a:gd name="connsiteX302" fmla="*/ 6990 w 10000"/>
                <a:gd name="connsiteY302" fmla="*/ 8281 h 10000"/>
                <a:gd name="connsiteX303" fmla="*/ 6977 w 10000"/>
                <a:gd name="connsiteY303" fmla="*/ 8364 h 10000"/>
                <a:gd name="connsiteX304" fmla="*/ 6799 w 10000"/>
                <a:gd name="connsiteY304" fmla="*/ 8458 h 10000"/>
                <a:gd name="connsiteX305" fmla="*/ 6741 w 10000"/>
                <a:gd name="connsiteY305" fmla="*/ 8407 h 10000"/>
                <a:gd name="connsiteX306" fmla="*/ 6613 w 10000"/>
                <a:gd name="connsiteY306" fmla="*/ 8431 h 10000"/>
                <a:gd name="connsiteX307" fmla="*/ 6530 w 10000"/>
                <a:gd name="connsiteY307" fmla="*/ 8458 h 10000"/>
                <a:gd name="connsiteX308" fmla="*/ 6518 w 10000"/>
                <a:gd name="connsiteY308" fmla="*/ 8498 h 10000"/>
                <a:gd name="connsiteX309" fmla="*/ 6336 w 10000"/>
                <a:gd name="connsiteY309" fmla="*/ 8591 h 10000"/>
                <a:gd name="connsiteX310" fmla="*/ 6236 w 10000"/>
                <a:gd name="connsiteY310" fmla="*/ 8574 h 10000"/>
                <a:gd name="connsiteX311" fmla="*/ 6128 w 10000"/>
                <a:gd name="connsiteY311" fmla="*/ 8607 h 10000"/>
                <a:gd name="connsiteX312" fmla="*/ 6045 w 10000"/>
                <a:gd name="connsiteY312" fmla="*/ 8660 h 10000"/>
                <a:gd name="connsiteX313" fmla="*/ 5927 w 10000"/>
                <a:gd name="connsiteY313" fmla="*/ 8693 h 10000"/>
                <a:gd name="connsiteX314" fmla="*/ 5936 w 10000"/>
                <a:gd name="connsiteY314" fmla="*/ 8742 h 10000"/>
                <a:gd name="connsiteX315" fmla="*/ 5834 w 10000"/>
                <a:gd name="connsiteY315" fmla="*/ 8776 h 10000"/>
                <a:gd name="connsiteX316" fmla="*/ 5677 w 10000"/>
                <a:gd name="connsiteY316" fmla="*/ 8920 h 10000"/>
                <a:gd name="connsiteX317" fmla="*/ 5656 w 10000"/>
                <a:gd name="connsiteY317" fmla="*/ 8980 h 10000"/>
                <a:gd name="connsiteX318" fmla="*/ 5607 w 10000"/>
                <a:gd name="connsiteY318" fmla="*/ 8962 h 10000"/>
                <a:gd name="connsiteX319" fmla="*/ 5631 w 10000"/>
                <a:gd name="connsiteY319" fmla="*/ 8920 h 10000"/>
                <a:gd name="connsiteX320" fmla="*/ 5478 w 10000"/>
                <a:gd name="connsiteY320" fmla="*/ 8702 h 10000"/>
                <a:gd name="connsiteX321" fmla="*/ 5478 w 10000"/>
                <a:gd name="connsiteY321" fmla="*/ 8616 h 10000"/>
                <a:gd name="connsiteX322" fmla="*/ 5410 w 10000"/>
                <a:gd name="connsiteY322" fmla="*/ 8616 h 10000"/>
                <a:gd name="connsiteX323" fmla="*/ 5191 w 10000"/>
                <a:gd name="connsiteY323" fmla="*/ 8533 h 10000"/>
                <a:gd name="connsiteX324" fmla="*/ 5066 w 10000"/>
                <a:gd name="connsiteY324" fmla="*/ 8574 h 10000"/>
                <a:gd name="connsiteX325" fmla="*/ 5029 w 10000"/>
                <a:gd name="connsiteY325" fmla="*/ 8625 h 10000"/>
                <a:gd name="connsiteX326" fmla="*/ 5122 w 10000"/>
                <a:gd name="connsiteY326" fmla="*/ 8684 h 10000"/>
                <a:gd name="connsiteX327" fmla="*/ 5145 w 10000"/>
                <a:gd name="connsiteY327" fmla="*/ 8734 h 10000"/>
                <a:gd name="connsiteX328" fmla="*/ 5087 w 10000"/>
                <a:gd name="connsiteY328" fmla="*/ 8785 h 10000"/>
                <a:gd name="connsiteX329" fmla="*/ 5100 w 10000"/>
                <a:gd name="connsiteY329" fmla="*/ 8826 h 10000"/>
                <a:gd name="connsiteX330" fmla="*/ 5077 w 10000"/>
                <a:gd name="connsiteY330" fmla="*/ 8912 h 10000"/>
                <a:gd name="connsiteX331" fmla="*/ 5087 w 10000"/>
                <a:gd name="connsiteY331" fmla="*/ 8996 h 10000"/>
                <a:gd name="connsiteX332" fmla="*/ 5159 w 10000"/>
                <a:gd name="connsiteY332" fmla="*/ 9130 h 10000"/>
                <a:gd name="connsiteX333" fmla="*/ 5087 w 10000"/>
                <a:gd name="connsiteY333" fmla="*/ 9179 h 10000"/>
                <a:gd name="connsiteX334" fmla="*/ 5100 w 10000"/>
                <a:gd name="connsiteY334" fmla="*/ 9224 h 10000"/>
                <a:gd name="connsiteX335" fmla="*/ 5040 w 10000"/>
                <a:gd name="connsiteY335" fmla="*/ 9240 h 10000"/>
                <a:gd name="connsiteX336" fmla="*/ 5006 w 10000"/>
                <a:gd name="connsiteY336" fmla="*/ 9265 h 10000"/>
                <a:gd name="connsiteX337" fmla="*/ 4779 w 10000"/>
                <a:gd name="connsiteY337" fmla="*/ 9248 h 10000"/>
                <a:gd name="connsiteX338" fmla="*/ 4745 w 10000"/>
                <a:gd name="connsiteY338" fmla="*/ 9197 h 10000"/>
                <a:gd name="connsiteX339" fmla="*/ 4673 w 10000"/>
                <a:gd name="connsiteY339" fmla="*/ 9232 h 10000"/>
                <a:gd name="connsiteX340" fmla="*/ 4522 w 10000"/>
                <a:gd name="connsiteY340" fmla="*/ 9214 h 10000"/>
                <a:gd name="connsiteX341" fmla="*/ 4416 w 10000"/>
                <a:gd name="connsiteY341" fmla="*/ 9240 h 10000"/>
                <a:gd name="connsiteX342" fmla="*/ 4354 w 10000"/>
                <a:gd name="connsiteY342" fmla="*/ 9062 h 10000"/>
                <a:gd name="connsiteX343" fmla="*/ 4295 w 10000"/>
                <a:gd name="connsiteY343" fmla="*/ 9055 h 10000"/>
                <a:gd name="connsiteX344" fmla="*/ 4224 w 10000"/>
                <a:gd name="connsiteY344" fmla="*/ 8945 h 10000"/>
                <a:gd name="connsiteX345" fmla="*/ 4263 w 10000"/>
                <a:gd name="connsiteY345" fmla="*/ 8895 h 10000"/>
                <a:gd name="connsiteX346" fmla="*/ 4344 w 10000"/>
                <a:gd name="connsiteY346" fmla="*/ 8920 h 10000"/>
                <a:gd name="connsiteX347" fmla="*/ 4381 w 10000"/>
                <a:gd name="connsiteY347" fmla="*/ 8860 h 10000"/>
                <a:gd name="connsiteX348" fmla="*/ 4323 w 10000"/>
                <a:gd name="connsiteY348" fmla="*/ 8818 h 10000"/>
                <a:gd name="connsiteX349" fmla="*/ 4354 w 10000"/>
                <a:gd name="connsiteY349" fmla="*/ 8776 h 10000"/>
                <a:gd name="connsiteX350" fmla="*/ 4203 w 10000"/>
                <a:gd name="connsiteY350" fmla="*/ 8693 h 10000"/>
                <a:gd name="connsiteX351" fmla="*/ 4213 w 10000"/>
                <a:gd name="connsiteY351" fmla="*/ 8650 h 10000"/>
                <a:gd name="connsiteX352" fmla="*/ 4120 w 10000"/>
                <a:gd name="connsiteY352" fmla="*/ 8607 h 10000"/>
                <a:gd name="connsiteX353" fmla="*/ 4178 w 10000"/>
                <a:gd name="connsiteY353" fmla="*/ 8559 h 10000"/>
                <a:gd name="connsiteX354" fmla="*/ 4154 w 10000"/>
                <a:gd name="connsiteY354" fmla="*/ 8498 h 10000"/>
                <a:gd name="connsiteX355" fmla="*/ 4048 w 10000"/>
                <a:gd name="connsiteY355" fmla="*/ 8407 h 10000"/>
                <a:gd name="connsiteX356" fmla="*/ 3979 w 10000"/>
                <a:gd name="connsiteY356" fmla="*/ 8329 h 10000"/>
                <a:gd name="connsiteX357" fmla="*/ 3837 w 10000"/>
                <a:gd name="connsiteY357" fmla="*/ 8364 h 10000"/>
                <a:gd name="connsiteX358" fmla="*/ 3756 w 10000"/>
                <a:gd name="connsiteY358" fmla="*/ 8356 h 10000"/>
                <a:gd name="connsiteX359" fmla="*/ 3708 w 10000"/>
                <a:gd name="connsiteY359" fmla="*/ 8431 h 10000"/>
                <a:gd name="connsiteX360" fmla="*/ 3544 w 10000"/>
                <a:gd name="connsiteY360" fmla="*/ 8440 h 10000"/>
                <a:gd name="connsiteX361" fmla="*/ 3482 w 10000"/>
                <a:gd name="connsiteY361" fmla="*/ 8431 h 10000"/>
                <a:gd name="connsiteX362" fmla="*/ 3561 w 10000"/>
                <a:gd name="connsiteY362" fmla="*/ 7986 h 10000"/>
                <a:gd name="connsiteX363" fmla="*/ 3573 w 10000"/>
                <a:gd name="connsiteY363"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487 w 10000"/>
                <a:gd name="connsiteY28" fmla="*/ 6540 h 10000"/>
                <a:gd name="connsiteX29" fmla="*/ 1629 w 10000"/>
                <a:gd name="connsiteY29" fmla="*/ 6337 h 10000"/>
                <a:gd name="connsiteX30" fmla="*/ 2632 w 10000"/>
                <a:gd name="connsiteY30" fmla="*/ 6159 h 10000"/>
                <a:gd name="connsiteX31" fmla="*/ 2700 w 10000"/>
                <a:gd name="connsiteY31" fmla="*/ 6118 h 10000"/>
                <a:gd name="connsiteX32" fmla="*/ 2811 w 10000"/>
                <a:gd name="connsiteY32" fmla="*/ 6118 h 10000"/>
                <a:gd name="connsiteX33" fmla="*/ 2989 w 10000"/>
                <a:gd name="connsiteY33" fmla="*/ 5782 h 10000"/>
                <a:gd name="connsiteX34" fmla="*/ 3102 w 10000"/>
                <a:gd name="connsiteY34" fmla="*/ 5664 h 10000"/>
                <a:gd name="connsiteX35" fmla="*/ 3991 w 10000"/>
                <a:gd name="connsiteY35" fmla="*/ 5975 h 10000"/>
                <a:gd name="connsiteX36" fmla="*/ 2780 w 10000"/>
                <a:gd name="connsiteY36" fmla="*/ 5565 h 10000"/>
                <a:gd name="connsiteX37" fmla="*/ 3548 w 10000"/>
                <a:gd name="connsiteY37" fmla="*/ 5039 h 10000"/>
                <a:gd name="connsiteX38" fmla="*/ 4555 w 10000"/>
                <a:gd name="connsiteY38" fmla="*/ 5360 h 10000"/>
                <a:gd name="connsiteX39" fmla="*/ 4438 w 10000"/>
                <a:gd name="connsiteY39" fmla="*/ 5883 h 10000"/>
                <a:gd name="connsiteX40" fmla="*/ 3897 w 10000"/>
                <a:gd name="connsiteY40" fmla="*/ 5893 h 10000"/>
                <a:gd name="connsiteX41" fmla="*/ 2294 w 10000"/>
                <a:gd name="connsiteY41" fmla="*/ 7765 h 10000"/>
                <a:gd name="connsiteX42" fmla="*/ 3573 w 10000"/>
                <a:gd name="connsiteY42" fmla="*/ 7978 h 10000"/>
                <a:gd name="connsiteX43" fmla="*/ 5536 w 10000"/>
                <a:gd name="connsiteY43" fmla="*/ 5351 h 10000"/>
                <a:gd name="connsiteX44" fmla="*/ 5536 w 10000"/>
                <a:gd name="connsiteY44" fmla="*/ 5209 h 10000"/>
                <a:gd name="connsiteX45" fmla="*/ 5492 w 10000"/>
                <a:gd name="connsiteY45" fmla="*/ 5192 h 10000"/>
                <a:gd name="connsiteX46" fmla="*/ 5455 w 10000"/>
                <a:gd name="connsiteY46" fmla="*/ 5091 h 10000"/>
                <a:gd name="connsiteX47" fmla="*/ 5385 w 10000"/>
                <a:gd name="connsiteY47" fmla="*/ 4990 h 10000"/>
                <a:gd name="connsiteX48" fmla="*/ 5276 w 10000"/>
                <a:gd name="connsiteY48" fmla="*/ 4948 h 10000"/>
                <a:gd name="connsiteX49" fmla="*/ 5263 w 10000"/>
                <a:gd name="connsiteY49" fmla="*/ 4899 h 10000"/>
                <a:gd name="connsiteX50" fmla="*/ 5112 w 10000"/>
                <a:gd name="connsiteY50" fmla="*/ 4806 h 10000"/>
                <a:gd name="connsiteX51" fmla="*/ 5122 w 10000"/>
                <a:gd name="connsiteY51" fmla="*/ 4770 h 10000"/>
                <a:gd name="connsiteX52" fmla="*/ 4971 w 10000"/>
                <a:gd name="connsiteY52" fmla="*/ 4722 h 10000"/>
                <a:gd name="connsiteX53" fmla="*/ 4957 w 10000"/>
                <a:gd name="connsiteY53" fmla="*/ 4627 h 10000"/>
                <a:gd name="connsiteX54" fmla="*/ 4700 w 10000"/>
                <a:gd name="connsiteY54" fmla="*/ 4544 h 10000"/>
                <a:gd name="connsiteX55" fmla="*/ 4555 w 10000"/>
                <a:gd name="connsiteY55" fmla="*/ 4368 h 10000"/>
                <a:gd name="connsiteX56" fmla="*/ 4344 w 10000"/>
                <a:gd name="connsiteY56" fmla="*/ 4360 h 10000"/>
                <a:gd name="connsiteX57" fmla="*/ 4272 w 10000"/>
                <a:gd name="connsiteY57" fmla="*/ 4325 h 10000"/>
                <a:gd name="connsiteX58" fmla="*/ 4169 w 10000"/>
                <a:gd name="connsiteY58" fmla="*/ 4350 h 10000"/>
                <a:gd name="connsiteX59" fmla="*/ 4002 w 10000"/>
                <a:gd name="connsiteY59" fmla="*/ 4350 h 10000"/>
                <a:gd name="connsiteX60" fmla="*/ 3764 w 10000"/>
                <a:gd name="connsiteY60" fmla="*/ 4552 h 10000"/>
                <a:gd name="connsiteX61" fmla="*/ 3685 w 10000"/>
                <a:gd name="connsiteY61" fmla="*/ 4646 h 10000"/>
                <a:gd name="connsiteX62" fmla="*/ 3472 w 10000"/>
                <a:gd name="connsiteY62" fmla="*/ 4501 h 10000"/>
                <a:gd name="connsiteX63" fmla="*/ 3319 w 10000"/>
                <a:gd name="connsiteY63" fmla="*/ 4442 h 10000"/>
                <a:gd name="connsiteX64" fmla="*/ 3164 w 10000"/>
                <a:gd name="connsiteY64" fmla="*/ 4450 h 10000"/>
                <a:gd name="connsiteX65" fmla="*/ 3010 w 10000"/>
                <a:gd name="connsiteY65" fmla="*/ 4492 h 10000"/>
                <a:gd name="connsiteX66" fmla="*/ 2882 w 10000"/>
                <a:gd name="connsiteY66" fmla="*/ 4460 h 10000"/>
                <a:gd name="connsiteX67" fmla="*/ 2762 w 10000"/>
                <a:gd name="connsiteY67" fmla="*/ 4509 h 10000"/>
                <a:gd name="connsiteX68" fmla="*/ 2646 w 10000"/>
                <a:gd name="connsiteY68" fmla="*/ 4610 h 10000"/>
                <a:gd name="connsiteX69" fmla="*/ 2373 w 10000"/>
                <a:gd name="connsiteY69" fmla="*/ 4426 h 10000"/>
                <a:gd name="connsiteX70" fmla="*/ 2338 w 10000"/>
                <a:gd name="connsiteY70" fmla="*/ 4239 h 10000"/>
                <a:gd name="connsiteX71" fmla="*/ 2551 w 10000"/>
                <a:gd name="connsiteY71" fmla="*/ 4165 h 10000"/>
                <a:gd name="connsiteX72" fmla="*/ 2538 w 10000"/>
                <a:gd name="connsiteY72" fmla="*/ 3963 h 10000"/>
                <a:gd name="connsiteX73" fmla="*/ 2739 w 10000"/>
                <a:gd name="connsiteY73" fmla="*/ 3728 h 10000"/>
                <a:gd name="connsiteX74" fmla="*/ 2718 w 10000"/>
                <a:gd name="connsiteY74" fmla="*/ 3685 h 10000"/>
                <a:gd name="connsiteX75" fmla="*/ 3199 w 10000"/>
                <a:gd name="connsiteY75" fmla="*/ 2912 h 10000"/>
                <a:gd name="connsiteX76" fmla="*/ 3460 w 10000"/>
                <a:gd name="connsiteY76" fmla="*/ 3030 h 10000"/>
                <a:gd name="connsiteX77" fmla="*/ 3613 w 10000"/>
                <a:gd name="connsiteY77" fmla="*/ 3080 h 10000"/>
                <a:gd name="connsiteX78" fmla="*/ 3764 w 10000"/>
                <a:gd name="connsiteY78" fmla="*/ 3080 h 10000"/>
                <a:gd name="connsiteX79" fmla="*/ 4002 w 10000"/>
                <a:gd name="connsiteY79" fmla="*/ 3174 h 10000"/>
                <a:gd name="connsiteX80" fmla="*/ 4037 w 10000"/>
                <a:gd name="connsiteY80" fmla="*/ 3113 h 10000"/>
                <a:gd name="connsiteX81" fmla="*/ 4192 w 10000"/>
                <a:gd name="connsiteY81" fmla="*/ 3097 h 10000"/>
                <a:gd name="connsiteX82" fmla="*/ 4323 w 10000"/>
                <a:gd name="connsiteY82" fmla="*/ 2997 h 10000"/>
                <a:gd name="connsiteX83" fmla="*/ 4485 w 10000"/>
                <a:gd name="connsiteY83" fmla="*/ 2920 h 10000"/>
                <a:gd name="connsiteX84" fmla="*/ 4555 w 10000"/>
                <a:gd name="connsiteY84" fmla="*/ 2843 h 10000"/>
                <a:gd name="connsiteX85" fmla="*/ 4804 w 10000"/>
                <a:gd name="connsiteY85" fmla="*/ 2793 h 10000"/>
                <a:gd name="connsiteX86" fmla="*/ 4936 w 10000"/>
                <a:gd name="connsiteY86" fmla="*/ 2800 h 10000"/>
                <a:gd name="connsiteX87" fmla="*/ 5040 w 10000"/>
                <a:gd name="connsiteY87" fmla="*/ 2726 h 10000"/>
                <a:gd name="connsiteX88" fmla="*/ 5122 w 10000"/>
                <a:gd name="connsiteY88" fmla="*/ 2624 h 10000"/>
                <a:gd name="connsiteX89" fmla="*/ 5087 w 10000"/>
                <a:gd name="connsiteY89" fmla="*/ 2608 h 10000"/>
                <a:gd name="connsiteX90" fmla="*/ 5122 w 10000"/>
                <a:gd name="connsiteY90" fmla="*/ 2499 h 10000"/>
                <a:gd name="connsiteX91" fmla="*/ 4982 w 10000"/>
                <a:gd name="connsiteY91" fmla="*/ 2499 h 10000"/>
                <a:gd name="connsiteX92" fmla="*/ 5050 w 10000"/>
                <a:gd name="connsiteY92" fmla="*/ 2407 h 10000"/>
                <a:gd name="connsiteX93" fmla="*/ 5066 w 10000"/>
                <a:gd name="connsiteY93" fmla="*/ 2297 h 10000"/>
                <a:gd name="connsiteX94" fmla="*/ 5122 w 10000"/>
                <a:gd name="connsiteY94" fmla="*/ 2271 h 10000"/>
                <a:gd name="connsiteX95" fmla="*/ 5228 w 10000"/>
                <a:gd name="connsiteY95" fmla="*/ 2163 h 10000"/>
                <a:gd name="connsiteX96" fmla="*/ 5216 w 10000"/>
                <a:gd name="connsiteY96" fmla="*/ 2078 h 10000"/>
                <a:gd name="connsiteX97" fmla="*/ 5304 w 10000"/>
                <a:gd name="connsiteY97" fmla="*/ 1984 h 10000"/>
                <a:gd name="connsiteX98" fmla="*/ 5397 w 10000"/>
                <a:gd name="connsiteY98" fmla="*/ 1927 h 10000"/>
                <a:gd name="connsiteX99" fmla="*/ 5432 w 10000"/>
                <a:gd name="connsiteY99" fmla="*/ 1827 h 10000"/>
                <a:gd name="connsiteX100" fmla="*/ 5420 w 10000"/>
                <a:gd name="connsiteY100" fmla="*/ 1793 h 10000"/>
                <a:gd name="connsiteX101" fmla="*/ 5503 w 10000"/>
                <a:gd name="connsiteY101" fmla="*/ 1725 h 10000"/>
                <a:gd name="connsiteX102" fmla="*/ 5621 w 10000"/>
                <a:gd name="connsiteY102" fmla="*/ 1523 h 10000"/>
                <a:gd name="connsiteX103" fmla="*/ 5656 w 10000"/>
                <a:gd name="connsiteY103" fmla="*/ 1405 h 10000"/>
                <a:gd name="connsiteX104" fmla="*/ 5716 w 10000"/>
                <a:gd name="connsiteY104" fmla="*/ 1413 h 10000"/>
                <a:gd name="connsiteX105" fmla="*/ 5878 w 10000"/>
                <a:gd name="connsiteY105" fmla="*/ 1280 h 10000"/>
                <a:gd name="connsiteX106" fmla="*/ 6067 w 10000"/>
                <a:gd name="connsiteY106" fmla="*/ 1202 h 10000"/>
                <a:gd name="connsiteX107" fmla="*/ 6089 w 10000"/>
                <a:gd name="connsiteY107" fmla="*/ 1111 h 10000"/>
                <a:gd name="connsiteX108" fmla="*/ 6163 w 10000"/>
                <a:gd name="connsiteY108" fmla="*/ 1011 h 10000"/>
                <a:gd name="connsiteX109" fmla="*/ 6139 w 10000"/>
                <a:gd name="connsiteY109" fmla="*/ 933 h 10000"/>
                <a:gd name="connsiteX110" fmla="*/ 6045 w 10000"/>
                <a:gd name="connsiteY110" fmla="*/ 867 h 10000"/>
                <a:gd name="connsiteX111" fmla="*/ 6089 w 10000"/>
                <a:gd name="connsiteY111" fmla="*/ 782 h 10000"/>
                <a:gd name="connsiteX112" fmla="*/ 6089 w 10000"/>
                <a:gd name="connsiteY112" fmla="*/ 680 h 10000"/>
                <a:gd name="connsiteX113" fmla="*/ 5915 w 10000"/>
                <a:gd name="connsiteY113" fmla="*/ 598 h 10000"/>
                <a:gd name="connsiteX114" fmla="*/ 5739 w 10000"/>
                <a:gd name="connsiteY114" fmla="*/ 646 h 10000"/>
                <a:gd name="connsiteX115" fmla="*/ 5656 w 10000"/>
                <a:gd name="connsiteY115" fmla="*/ 646 h 10000"/>
                <a:gd name="connsiteX116" fmla="*/ 5621 w 10000"/>
                <a:gd name="connsiteY116" fmla="*/ 589 h 10000"/>
                <a:gd name="connsiteX117" fmla="*/ 5621 w 10000"/>
                <a:gd name="connsiteY117" fmla="*/ 481 h 10000"/>
                <a:gd name="connsiteX118" fmla="*/ 5845 w 10000"/>
                <a:gd name="connsiteY118" fmla="*/ 368 h 10000"/>
                <a:gd name="connsiteX119" fmla="*/ 5915 w 10000"/>
                <a:gd name="connsiteY119" fmla="*/ 278 h 10000"/>
                <a:gd name="connsiteX120" fmla="*/ 6056 w 10000"/>
                <a:gd name="connsiteY120" fmla="*/ 202 h 10000"/>
                <a:gd name="connsiteX121" fmla="*/ 6186 w 10000"/>
                <a:gd name="connsiteY121" fmla="*/ 60 h 10000"/>
                <a:gd name="connsiteX122" fmla="*/ 6280 w 10000"/>
                <a:gd name="connsiteY122" fmla="*/ 33 h 10000"/>
                <a:gd name="connsiteX123" fmla="*/ 6410 w 10000"/>
                <a:gd name="connsiteY123" fmla="*/ 49 h 10000"/>
                <a:gd name="connsiteX124" fmla="*/ 6683 w 10000"/>
                <a:gd name="connsiteY124" fmla="*/ 0 h 10000"/>
                <a:gd name="connsiteX125" fmla="*/ 6812 w 10000"/>
                <a:gd name="connsiteY125" fmla="*/ 83 h 10000"/>
                <a:gd name="connsiteX126" fmla="*/ 6799 w 10000"/>
                <a:gd name="connsiteY126" fmla="*/ 144 h 10000"/>
                <a:gd name="connsiteX127" fmla="*/ 6861 w 10000"/>
                <a:gd name="connsiteY127" fmla="*/ 170 h 10000"/>
                <a:gd name="connsiteX128" fmla="*/ 6905 w 10000"/>
                <a:gd name="connsiteY128" fmla="*/ 227 h 10000"/>
                <a:gd name="connsiteX129" fmla="*/ 6835 w 10000"/>
                <a:gd name="connsiteY129" fmla="*/ 293 h 10000"/>
                <a:gd name="connsiteX130" fmla="*/ 6741 w 10000"/>
                <a:gd name="connsiteY130" fmla="*/ 447 h 10000"/>
                <a:gd name="connsiteX131" fmla="*/ 6590 w 10000"/>
                <a:gd name="connsiteY131" fmla="*/ 564 h 10000"/>
                <a:gd name="connsiteX132" fmla="*/ 6447 w 10000"/>
                <a:gd name="connsiteY132" fmla="*/ 631 h 10000"/>
                <a:gd name="connsiteX133" fmla="*/ 6555 w 10000"/>
                <a:gd name="connsiteY133" fmla="*/ 657 h 10000"/>
                <a:gd name="connsiteX134" fmla="*/ 6694 w 10000"/>
                <a:gd name="connsiteY134" fmla="*/ 759 h 10000"/>
                <a:gd name="connsiteX135" fmla="*/ 6789 w 10000"/>
                <a:gd name="connsiteY135" fmla="*/ 767 h 10000"/>
                <a:gd name="connsiteX136" fmla="*/ 6835 w 10000"/>
                <a:gd name="connsiteY136" fmla="*/ 875 h 10000"/>
                <a:gd name="connsiteX137" fmla="*/ 6928 w 10000"/>
                <a:gd name="connsiteY137" fmla="*/ 899 h 10000"/>
                <a:gd name="connsiteX138" fmla="*/ 7002 w 10000"/>
                <a:gd name="connsiteY138" fmla="*/ 890 h 10000"/>
                <a:gd name="connsiteX139" fmla="*/ 7143 w 10000"/>
                <a:gd name="connsiteY139" fmla="*/ 725 h 10000"/>
                <a:gd name="connsiteX140" fmla="*/ 7273 w 10000"/>
                <a:gd name="connsiteY140" fmla="*/ 742 h 10000"/>
                <a:gd name="connsiteX141" fmla="*/ 7294 w 10000"/>
                <a:gd name="connsiteY141" fmla="*/ 790 h 10000"/>
                <a:gd name="connsiteX142" fmla="*/ 7389 w 10000"/>
                <a:gd name="connsiteY142" fmla="*/ 850 h 10000"/>
                <a:gd name="connsiteX143" fmla="*/ 7389 w 10000"/>
                <a:gd name="connsiteY143" fmla="*/ 890 h 10000"/>
                <a:gd name="connsiteX144" fmla="*/ 7472 w 10000"/>
                <a:gd name="connsiteY144" fmla="*/ 917 h 10000"/>
                <a:gd name="connsiteX145" fmla="*/ 7590 w 10000"/>
                <a:gd name="connsiteY145" fmla="*/ 917 h 10000"/>
                <a:gd name="connsiteX146" fmla="*/ 7603 w 10000"/>
                <a:gd name="connsiteY146" fmla="*/ 993 h 10000"/>
                <a:gd name="connsiteX147" fmla="*/ 7499 w 10000"/>
                <a:gd name="connsiteY147" fmla="*/ 1028 h 10000"/>
                <a:gd name="connsiteX148" fmla="*/ 7590 w 10000"/>
                <a:gd name="connsiteY148" fmla="*/ 1356 h 10000"/>
                <a:gd name="connsiteX149" fmla="*/ 7687 w 10000"/>
                <a:gd name="connsiteY149" fmla="*/ 1505 h 10000"/>
                <a:gd name="connsiteX150" fmla="*/ 7661 w 10000"/>
                <a:gd name="connsiteY150" fmla="*/ 1575 h 10000"/>
                <a:gd name="connsiteX151" fmla="*/ 7744 w 10000"/>
                <a:gd name="connsiteY151" fmla="*/ 1649 h 10000"/>
                <a:gd name="connsiteX152" fmla="*/ 7758 w 10000"/>
                <a:gd name="connsiteY152" fmla="*/ 1700 h 10000"/>
                <a:gd name="connsiteX153" fmla="*/ 7980 w 10000"/>
                <a:gd name="connsiteY153" fmla="*/ 1757 h 10000"/>
                <a:gd name="connsiteX154" fmla="*/ 8254 w 10000"/>
                <a:gd name="connsiteY154" fmla="*/ 1708 h 10000"/>
                <a:gd name="connsiteX155" fmla="*/ 8286 w 10000"/>
                <a:gd name="connsiteY155" fmla="*/ 1641 h 10000"/>
                <a:gd name="connsiteX156" fmla="*/ 8381 w 10000"/>
                <a:gd name="connsiteY156" fmla="*/ 1665 h 10000"/>
                <a:gd name="connsiteX157" fmla="*/ 8441 w 10000"/>
                <a:gd name="connsiteY157" fmla="*/ 1725 h 10000"/>
                <a:gd name="connsiteX158" fmla="*/ 8586 w 10000"/>
                <a:gd name="connsiteY158" fmla="*/ 1683 h 10000"/>
                <a:gd name="connsiteX159" fmla="*/ 8667 w 10000"/>
                <a:gd name="connsiteY159" fmla="*/ 1683 h 10000"/>
                <a:gd name="connsiteX160" fmla="*/ 8785 w 10000"/>
                <a:gd name="connsiteY160" fmla="*/ 1749 h 10000"/>
                <a:gd name="connsiteX161" fmla="*/ 8853 w 10000"/>
                <a:gd name="connsiteY161" fmla="*/ 1657 h 10000"/>
                <a:gd name="connsiteX162" fmla="*/ 8996 w 10000"/>
                <a:gd name="connsiteY162" fmla="*/ 1700 h 10000"/>
                <a:gd name="connsiteX163" fmla="*/ 9070 w 10000"/>
                <a:gd name="connsiteY163" fmla="*/ 1649 h 10000"/>
                <a:gd name="connsiteX164" fmla="*/ 9126 w 10000"/>
                <a:gd name="connsiteY164" fmla="*/ 1657 h 10000"/>
                <a:gd name="connsiteX165" fmla="*/ 9184 w 10000"/>
                <a:gd name="connsiteY165" fmla="*/ 1609 h 10000"/>
                <a:gd name="connsiteX166" fmla="*/ 9174 w 10000"/>
                <a:gd name="connsiteY166" fmla="*/ 1557 h 10000"/>
                <a:gd name="connsiteX167" fmla="*/ 9257 w 10000"/>
                <a:gd name="connsiteY167" fmla="*/ 1531 h 10000"/>
                <a:gd name="connsiteX168" fmla="*/ 9315 w 10000"/>
                <a:gd name="connsiteY168" fmla="*/ 1447 h 10000"/>
                <a:gd name="connsiteX169" fmla="*/ 9484 w 10000"/>
                <a:gd name="connsiteY169" fmla="*/ 1456 h 10000"/>
                <a:gd name="connsiteX170" fmla="*/ 9729 w 10000"/>
                <a:gd name="connsiteY170" fmla="*/ 1700 h 10000"/>
                <a:gd name="connsiteX171" fmla="*/ 9775 w 10000"/>
                <a:gd name="connsiteY171" fmla="*/ 1784 h 10000"/>
                <a:gd name="connsiteX172" fmla="*/ 9942 w 10000"/>
                <a:gd name="connsiteY172" fmla="*/ 1894 h 10000"/>
                <a:gd name="connsiteX173" fmla="*/ 10000 w 10000"/>
                <a:gd name="connsiteY173" fmla="*/ 1994 h 10000"/>
                <a:gd name="connsiteX174" fmla="*/ 9870 w 10000"/>
                <a:gd name="connsiteY174" fmla="*/ 2130 h 10000"/>
                <a:gd name="connsiteX175" fmla="*/ 9775 w 10000"/>
                <a:gd name="connsiteY175" fmla="*/ 2180 h 10000"/>
                <a:gd name="connsiteX176" fmla="*/ 9824 w 10000"/>
                <a:gd name="connsiteY176" fmla="*/ 2323 h 10000"/>
                <a:gd name="connsiteX177" fmla="*/ 9679 w 10000"/>
                <a:gd name="connsiteY177" fmla="*/ 2433 h 10000"/>
                <a:gd name="connsiteX178" fmla="*/ 9598 w 10000"/>
                <a:gd name="connsiteY178" fmla="*/ 2458 h 10000"/>
                <a:gd name="connsiteX179" fmla="*/ 9598 w 10000"/>
                <a:gd name="connsiteY179" fmla="*/ 2533 h 10000"/>
                <a:gd name="connsiteX180" fmla="*/ 9493 w 10000"/>
                <a:gd name="connsiteY180" fmla="*/ 2677 h 10000"/>
                <a:gd name="connsiteX181" fmla="*/ 9422 w 10000"/>
                <a:gd name="connsiteY181" fmla="*/ 2685 h 10000"/>
                <a:gd name="connsiteX182" fmla="*/ 9435 w 10000"/>
                <a:gd name="connsiteY182" fmla="*/ 2785 h 10000"/>
                <a:gd name="connsiteX183" fmla="*/ 9371 w 10000"/>
                <a:gd name="connsiteY183" fmla="*/ 2860 h 10000"/>
                <a:gd name="connsiteX184" fmla="*/ 9389 w 10000"/>
                <a:gd name="connsiteY184" fmla="*/ 3198 h 10000"/>
                <a:gd name="connsiteX185" fmla="*/ 9422 w 10000"/>
                <a:gd name="connsiteY185" fmla="*/ 3223 h 10000"/>
                <a:gd name="connsiteX186" fmla="*/ 9410 w 10000"/>
                <a:gd name="connsiteY186" fmla="*/ 3333 h 10000"/>
                <a:gd name="connsiteX187" fmla="*/ 9389 w 10000"/>
                <a:gd name="connsiteY187" fmla="*/ 3433 h 10000"/>
                <a:gd name="connsiteX188" fmla="*/ 9304 w 10000"/>
                <a:gd name="connsiteY188" fmla="*/ 3483 h 10000"/>
                <a:gd name="connsiteX189" fmla="*/ 9151 w 10000"/>
                <a:gd name="connsiteY189" fmla="*/ 3442 h 10000"/>
                <a:gd name="connsiteX190" fmla="*/ 9081 w 10000"/>
                <a:gd name="connsiteY190" fmla="*/ 3501 h 10000"/>
                <a:gd name="connsiteX191" fmla="*/ 9091 w 10000"/>
                <a:gd name="connsiteY191" fmla="*/ 3551 h 10000"/>
                <a:gd name="connsiteX192" fmla="*/ 9042 w 10000"/>
                <a:gd name="connsiteY192" fmla="*/ 3651 h 10000"/>
                <a:gd name="connsiteX193" fmla="*/ 8961 w 10000"/>
                <a:gd name="connsiteY193" fmla="*/ 3720 h 10000"/>
                <a:gd name="connsiteX194" fmla="*/ 8938 w 10000"/>
                <a:gd name="connsiteY194" fmla="*/ 3838 h 10000"/>
                <a:gd name="connsiteX195" fmla="*/ 8880 w 10000"/>
                <a:gd name="connsiteY195" fmla="*/ 3939 h 10000"/>
                <a:gd name="connsiteX196" fmla="*/ 8890 w 10000"/>
                <a:gd name="connsiteY196" fmla="*/ 4006 h 10000"/>
                <a:gd name="connsiteX197" fmla="*/ 8867 w 10000"/>
                <a:gd name="connsiteY197" fmla="*/ 4074 h 10000"/>
                <a:gd name="connsiteX198" fmla="*/ 8913 w 10000"/>
                <a:gd name="connsiteY198" fmla="*/ 4132 h 10000"/>
                <a:gd name="connsiteX199" fmla="*/ 8843 w 10000"/>
                <a:gd name="connsiteY199" fmla="*/ 4224 h 10000"/>
                <a:gd name="connsiteX200" fmla="*/ 8726 w 10000"/>
                <a:gd name="connsiteY200" fmla="*/ 4082 h 10000"/>
                <a:gd name="connsiteX201" fmla="*/ 8726 w 10000"/>
                <a:gd name="connsiteY201" fmla="*/ 3972 h 10000"/>
                <a:gd name="connsiteX202" fmla="*/ 8691 w 10000"/>
                <a:gd name="connsiteY202" fmla="*/ 3955 h 10000"/>
                <a:gd name="connsiteX203" fmla="*/ 8547 w 10000"/>
                <a:gd name="connsiteY203" fmla="*/ 4030 h 10000"/>
                <a:gd name="connsiteX204" fmla="*/ 8323 w 10000"/>
                <a:gd name="connsiteY204" fmla="*/ 4207 h 10000"/>
                <a:gd name="connsiteX205" fmla="*/ 8193 w 10000"/>
                <a:gd name="connsiteY205" fmla="*/ 4334 h 10000"/>
                <a:gd name="connsiteX206" fmla="*/ 7992 w 10000"/>
                <a:gd name="connsiteY206" fmla="*/ 4401 h 10000"/>
                <a:gd name="connsiteX207" fmla="*/ 7920 w 10000"/>
                <a:gd name="connsiteY207" fmla="*/ 4501 h 10000"/>
                <a:gd name="connsiteX208" fmla="*/ 7863 w 10000"/>
                <a:gd name="connsiteY208" fmla="*/ 4535 h 10000"/>
                <a:gd name="connsiteX209" fmla="*/ 7638 w 10000"/>
                <a:gd name="connsiteY209" fmla="*/ 4627 h 10000"/>
                <a:gd name="connsiteX210" fmla="*/ 7449 w 10000"/>
                <a:gd name="connsiteY210" fmla="*/ 4737 h 10000"/>
                <a:gd name="connsiteX211" fmla="*/ 7404 w 10000"/>
                <a:gd name="connsiteY211" fmla="*/ 4823 h 10000"/>
                <a:gd name="connsiteX212" fmla="*/ 7330 w 10000"/>
                <a:gd name="connsiteY212" fmla="*/ 4863 h 10000"/>
                <a:gd name="connsiteX213" fmla="*/ 7426 w 10000"/>
                <a:gd name="connsiteY213" fmla="*/ 4972 h 10000"/>
                <a:gd name="connsiteX214" fmla="*/ 7520 w 10000"/>
                <a:gd name="connsiteY214" fmla="*/ 5056 h 10000"/>
                <a:gd name="connsiteX215" fmla="*/ 7650 w 10000"/>
                <a:gd name="connsiteY215" fmla="*/ 5091 h 10000"/>
                <a:gd name="connsiteX216" fmla="*/ 7603 w 10000"/>
                <a:gd name="connsiteY216" fmla="*/ 5150 h 10000"/>
                <a:gd name="connsiteX217" fmla="*/ 7696 w 10000"/>
                <a:gd name="connsiteY217" fmla="*/ 5167 h 10000"/>
                <a:gd name="connsiteX218" fmla="*/ 7696 w 10000"/>
                <a:gd name="connsiteY218" fmla="*/ 5267 h 10000"/>
                <a:gd name="connsiteX219" fmla="*/ 7768 w 10000"/>
                <a:gd name="connsiteY219" fmla="*/ 5343 h 10000"/>
                <a:gd name="connsiteX220" fmla="*/ 7884 w 10000"/>
                <a:gd name="connsiteY220" fmla="*/ 5327 h 10000"/>
                <a:gd name="connsiteX221" fmla="*/ 7934 w 10000"/>
                <a:gd name="connsiteY221" fmla="*/ 5243 h 10000"/>
                <a:gd name="connsiteX222" fmla="*/ 8027 w 10000"/>
                <a:gd name="connsiteY222" fmla="*/ 5234 h 10000"/>
                <a:gd name="connsiteX223" fmla="*/ 8038 w 10000"/>
                <a:gd name="connsiteY223" fmla="*/ 5167 h 10000"/>
                <a:gd name="connsiteX224" fmla="*/ 8159 w 10000"/>
                <a:gd name="connsiteY224" fmla="*/ 5167 h 10000"/>
                <a:gd name="connsiteX225" fmla="*/ 8110 w 10000"/>
                <a:gd name="connsiteY225" fmla="*/ 5251 h 10000"/>
                <a:gd name="connsiteX226" fmla="*/ 8226 w 10000"/>
                <a:gd name="connsiteY226" fmla="*/ 5292 h 10000"/>
                <a:gd name="connsiteX227" fmla="*/ 8205 w 10000"/>
                <a:gd name="connsiteY227" fmla="*/ 5368 h 10000"/>
                <a:gd name="connsiteX228" fmla="*/ 8027 w 10000"/>
                <a:gd name="connsiteY228" fmla="*/ 5377 h 10000"/>
                <a:gd name="connsiteX229" fmla="*/ 7899 w 10000"/>
                <a:gd name="connsiteY229" fmla="*/ 5427 h 10000"/>
                <a:gd name="connsiteX230" fmla="*/ 7782 w 10000"/>
                <a:gd name="connsiteY230" fmla="*/ 5454 h 10000"/>
                <a:gd name="connsiteX231" fmla="*/ 7782 w 10000"/>
                <a:gd name="connsiteY231" fmla="*/ 5571 h 10000"/>
                <a:gd name="connsiteX232" fmla="*/ 7899 w 10000"/>
                <a:gd name="connsiteY232" fmla="*/ 5698 h 10000"/>
                <a:gd name="connsiteX233" fmla="*/ 7803 w 10000"/>
                <a:gd name="connsiteY233" fmla="*/ 5815 h 10000"/>
                <a:gd name="connsiteX234" fmla="*/ 7613 w 10000"/>
                <a:gd name="connsiteY234" fmla="*/ 5830 h 10000"/>
                <a:gd name="connsiteX235" fmla="*/ 7638 w 10000"/>
                <a:gd name="connsiteY235" fmla="*/ 5965 h 10000"/>
                <a:gd name="connsiteX236" fmla="*/ 7627 w 10000"/>
                <a:gd name="connsiteY236" fmla="*/ 6051 h 10000"/>
                <a:gd name="connsiteX237" fmla="*/ 7567 w 10000"/>
                <a:gd name="connsiteY237" fmla="*/ 6092 h 10000"/>
                <a:gd name="connsiteX238" fmla="*/ 7449 w 10000"/>
                <a:gd name="connsiteY238" fmla="*/ 6058 h 10000"/>
                <a:gd name="connsiteX239" fmla="*/ 7345 w 10000"/>
                <a:gd name="connsiteY239" fmla="*/ 5949 h 10000"/>
                <a:gd name="connsiteX240" fmla="*/ 7226 w 10000"/>
                <a:gd name="connsiteY240" fmla="*/ 6034 h 10000"/>
                <a:gd name="connsiteX241" fmla="*/ 7108 w 10000"/>
                <a:gd name="connsiteY241" fmla="*/ 5975 h 10000"/>
                <a:gd name="connsiteX242" fmla="*/ 7095 w 10000"/>
                <a:gd name="connsiteY242" fmla="*/ 5942 h 10000"/>
                <a:gd name="connsiteX243" fmla="*/ 6928 w 10000"/>
                <a:gd name="connsiteY243" fmla="*/ 5865 h 10000"/>
                <a:gd name="connsiteX244" fmla="*/ 6882 w 10000"/>
                <a:gd name="connsiteY244" fmla="*/ 5882 h 10000"/>
                <a:gd name="connsiteX245" fmla="*/ 6905 w 10000"/>
                <a:gd name="connsiteY245" fmla="*/ 5975 h 10000"/>
                <a:gd name="connsiteX246" fmla="*/ 6812 w 10000"/>
                <a:gd name="connsiteY246" fmla="*/ 6092 h 10000"/>
                <a:gd name="connsiteX247" fmla="*/ 6882 w 10000"/>
                <a:gd name="connsiteY247" fmla="*/ 6118 h 10000"/>
                <a:gd name="connsiteX248" fmla="*/ 7014 w 10000"/>
                <a:gd name="connsiteY248" fmla="*/ 6100 h 10000"/>
                <a:gd name="connsiteX249" fmla="*/ 7037 w 10000"/>
                <a:gd name="connsiteY249" fmla="*/ 6142 h 10000"/>
                <a:gd name="connsiteX250" fmla="*/ 7014 w 10000"/>
                <a:gd name="connsiteY250" fmla="*/ 6194 h 10000"/>
                <a:gd name="connsiteX251" fmla="*/ 7060 w 10000"/>
                <a:gd name="connsiteY251" fmla="*/ 6260 h 10000"/>
                <a:gd name="connsiteX252" fmla="*/ 7166 w 10000"/>
                <a:gd name="connsiteY252" fmla="*/ 6304 h 10000"/>
                <a:gd name="connsiteX253" fmla="*/ 7143 w 10000"/>
                <a:gd name="connsiteY253" fmla="*/ 6405 h 10000"/>
                <a:gd name="connsiteX254" fmla="*/ 7213 w 10000"/>
                <a:gd name="connsiteY254" fmla="*/ 6455 h 10000"/>
                <a:gd name="connsiteX255" fmla="*/ 7129 w 10000"/>
                <a:gd name="connsiteY255" fmla="*/ 6505 h 10000"/>
                <a:gd name="connsiteX256" fmla="*/ 7108 w 10000"/>
                <a:gd name="connsiteY256" fmla="*/ 6689 h 10000"/>
                <a:gd name="connsiteX257" fmla="*/ 7060 w 10000"/>
                <a:gd name="connsiteY257" fmla="*/ 6697 h 10000"/>
                <a:gd name="connsiteX258" fmla="*/ 7118 w 10000"/>
                <a:gd name="connsiteY258" fmla="*/ 6781 h 10000"/>
                <a:gd name="connsiteX259" fmla="*/ 7129 w 10000"/>
                <a:gd name="connsiteY259" fmla="*/ 6924 h 10000"/>
                <a:gd name="connsiteX260" fmla="*/ 7189 w 10000"/>
                <a:gd name="connsiteY260" fmla="*/ 6958 h 10000"/>
                <a:gd name="connsiteX261" fmla="*/ 7203 w 10000"/>
                <a:gd name="connsiteY261" fmla="*/ 7002 h 10000"/>
                <a:gd name="connsiteX262" fmla="*/ 7249 w 10000"/>
                <a:gd name="connsiteY262" fmla="*/ 7010 h 10000"/>
                <a:gd name="connsiteX263" fmla="*/ 7257 w 10000"/>
                <a:gd name="connsiteY263" fmla="*/ 7093 h 10000"/>
                <a:gd name="connsiteX264" fmla="*/ 7236 w 10000"/>
                <a:gd name="connsiteY264" fmla="*/ 7153 h 10000"/>
                <a:gd name="connsiteX265" fmla="*/ 7358 w 10000"/>
                <a:gd name="connsiteY265" fmla="*/ 7187 h 10000"/>
                <a:gd name="connsiteX266" fmla="*/ 7532 w 10000"/>
                <a:gd name="connsiteY266" fmla="*/ 7117 h 10000"/>
                <a:gd name="connsiteX267" fmla="*/ 7791 w 10000"/>
                <a:gd name="connsiteY267" fmla="*/ 6984 h 10000"/>
                <a:gd name="connsiteX268" fmla="*/ 7863 w 10000"/>
                <a:gd name="connsiteY268" fmla="*/ 6984 h 10000"/>
                <a:gd name="connsiteX269" fmla="*/ 7863 w 10000"/>
                <a:gd name="connsiteY269" fmla="*/ 7085 h 10000"/>
                <a:gd name="connsiteX270" fmla="*/ 7911 w 10000"/>
                <a:gd name="connsiteY270" fmla="*/ 7101 h 10000"/>
                <a:gd name="connsiteX271" fmla="*/ 7992 w 10000"/>
                <a:gd name="connsiteY271" fmla="*/ 7220 h 10000"/>
                <a:gd name="connsiteX272" fmla="*/ 8050 w 10000"/>
                <a:gd name="connsiteY272" fmla="*/ 7229 h 10000"/>
                <a:gd name="connsiteX273" fmla="*/ 8015 w 10000"/>
                <a:gd name="connsiteY273" fmla="*/ 7296 h 10000"/>
                <a:gd name="connsiteX274" fmla="*/ 8110 w 10000"/>
                <a:gd name="connsiteY274" fmla="*/ 7447 h 10000"/>
                <a:gd name="connsiteX275" fmla="*/ 8110 w 10000"/>
                <a:gd name="connsiteY275" fmla="*/ 7522 h 10000"/>
                <a:gd name="connsiteX276" fmla="*/ 8159 w 10000"/>
                <a:gd name="connsiteY276" fmla="*/ 7608 h 10000"/>
                <a:gd name="connsiteX277" fmla="*/ 8085 w 10000"/>
                <a:gd name="connsiteY277" fmla="*/ 7674 h 10000"/>
                <a:gd name="connsiteX278" fmla="*/ 8004 w 10000"/>
                <a:gd name="connsiteY278" fmla="*/ 7666 h 10000"/>
                <a:gd name="connsiteX279" fmla="*/ 8004 w 10000"/>
                <a:gd name="connsiteY279" fmla="*/ 7709 h 10000"/>
                <a:gd name="connsiteX280" fmla="*/ 8085 w 10000"/>
                <a:gd name="connsiteY280" fmla="*/ 7758 h 10000"/>
                <a:gd name="connsiteX281" fmla="*/ 8122 w 10000"/>
                <a:gd name="connsiteY281" fmla="*/ 7725 h 10000"/>
                <a:gd name="connsiteX282" fmla="*/ 8193 w 10000"/>
                <a:gd name="connsiteY282" fmla="*/ 7800 h 10000"/>
                <a:gd name="connsiteX283" fmla="*/ 8277 w 10000"/>
                <a:gd name="connsiteY283" fmla="*/ 7800 h 10000"/>
                <a:gd name="connsiteX284" fmla="*/ 8226 w 10000"/>
                <a:gd name="connsiteY284" fmla="*/ 8012 h 10000"/>
                <a:gd name="connsiteX285" fmla="*/ 8193 w 10000"/>
                <a:gd name="connsiteY285" fmla="*/ 8054 h 10000"/>
                <a:gd name="connsiteX286" fmla="*/ 8085 w 10000"/>
                <a:gd name="connsiteY286" fmla="*/ 8037 h 10000"/>
                <a:gd name="connsiteX287" fmla="*/ 7957 w 10000"/>
                <a:gd name="connsiteY287" fmla="*/ 8062 h 10000"/>
                <a:gd name="connsiteX288" fmla="*/ 7911 w 10000"/>
                <a:gd name="connsiteY288" fmla="*/ 8112 h 10000"/>
                <a:gd name="connsiteX289" fmla="*/ 7899 w 10000"/>
                <a:gd name="connsiteY289" fmla="*/ 8163 h 10000"/>
                <a:gd name="connsiteX290" fmla="*/ 7818 w 10000"/>
                <a:gd name="connsiteY290" fmla="*/ 8220 h 10000"/>
                <a:gd name="connsiteX291" fmla="*/ 7687 w 10000"/>
                <a:gd name="connsiteY291" fmla="*/ 8230 h 10000"/>
                <a:gd name="connsiteX292" fmla="*/ 7661 w 10000"/>
                <a:gd name="connsiteY292" fmla="*/ 8255 h 10000"/>
                <a:gd name="connsiteX293" fmla="*/ 7578 w 10000"/>
                <a:gd name="connsiteY293" fmla="*/ 8212 h 10000"/>
                <a:gd name="connsiteX294" fmla="*/ 7499 w 10000"/>
                <a:gd name="connsiteY294" fmla="*/ 8220 h 10000"/>
                <a:gd name="connsiteX295" fmla="*/ 7449 w 10000"/>
                <a:gd name="connsiteY295" fmla="*/ 8188 h 10000"/>
                <a:gd name="connsiteX296" fmla="*/ 7345 w 10000"/>
                <a:gd name="connsiteY296" fmla="*/ 8171 h 10000"/>
                <a:gd name="connsiteX297" fmla="*/ 7368 w 10000"/>
                <a:gd name="connsiteY297" fmla="*/ 8230 h 10000"/>
                <a:gd name="connsiteX298" fmla="*/ 7319 w 10000"/>
                <a:gd name="connsiteY298" fmla="*/ 8289 h 10000"/>
                <a:gd name="connsiteX299" fmla="*/ 7143 w 10000"/>
                <a:gd name="connsiteY299" fmla="*/ 8281 h 10000"/>
                <a:gd name="connsiteX300" fmla="*/ 7085 w 10000"/>
                <a:gd name="connsiteY300" fmla="*/ 8255 h 10000"/>
                <a:gd name="connsiteX301" fmla="*/ 6990 w 10000"/>
                <a:gd name="connsiteY301" fmla="*/ 8281 h 10000"/>
                <a:gd name="connsiteX302" fmla="*/ 6977 w 10000"/>
                <a:gd name="connsiteY302" fmla="*/ 8364 h 10000"/>
                <a:gd name="connsiteX303" fmla="*/ 6799 w 10000"/>
                <a:gd name="connsiteY303" fmla="*/ 8458 h 10000"/>
                <a:gd name="connsiteX304" fmla="*/ 6741 w 10000"/>
                <a:gd name="connsiteY304" fmla="*/ 8407 h 10000"/>
                <a:gd name="connsiteX305" fmla="*/ 6613 w 10000"/>
                <a:gd name="connsiteY305" fmla="*/ 8431 h 10000"/>
                <a:gd name="connsiteX306" fmla="*/ 6530 w 10000"/>
                <a:gd name="connsiteY306" fmla="*/ 8458 h 10000"/>
                <a:gd name="connsiteX307" fmla="*/ 6518 w 10000"/>
                <a:gd name="connsiteY307" fmla="*/ 8498 h 10000"/>
                <a:gd name="connsiteX308" fmla="*/ 6336 w 10000"/>
                <a:gd name="connsiteY308" fmla="*/ 8591 h 10000"/>
                <a:gd name="connsiteX309" fmla="*/ 6236 w 10000"/>
                <a:gd name="connsiteY309" fmla="*/ 8574 h 10000"/>
                <a:gd name="connsiteX310" fmla="*/ 6128 w 10000"/>
                <a:gd name="connsiteY310" fmla="*/ 8607 h 10000"/>
                <a:gd name="connsiteX311" fmla="*/ 6045 w 10000"/>
                <a:gd name="connsiteY311" fmla="*/ 8660 h 10000"/>
                <a:gd name="connsiteX312" fmla="*/ 5927 w 10000"/>
                <a:gd name="connsiteY312" fmla="*/ 8693 h 10000"/>
                <a:gd name="connsiteX313" fmla="*/ 5936 w 10000"/>
                <a:gd name="connsiteY313" fmla="*/ 8742 h 10000"/>
                <a:gd name="connsiteX314" fmla="*/ 5834 w 10000"/>
                <a:gd name="connsiteY314" fmla="*/ 8776 h 10000"/>
                <a:gd name="connsiteX315" fmla="*/ 5677 w 10000"/>
                <a:gd name="connsiteY315" fmla="*/ 8920 h 10000"/>
                <a:gd name="connsiteX316" fmla="*/ 5656 w 10000"/>
                <a:gd name="connsiteY316" fmla="*/ 8980 h 10000"/>
                <a:gd name="connsiteX317" fmla="*/ 5607 w 10000"/>
                <a:gd name="connsiteY317" fmla="*/ 8962 h 10000"/>
                <a:gd name="connsiteX318" fmla="*/ 5631 w 10000"/>
                <a:gd name="connsiteY318" fmla="*/ 8920 h 10000"/>
                <a:gd name="connsiteX319" fmla="*/ 5478 w 10000"/>
                <a:gd name="connsiteY319" fmla="*/ 8702 h 10000"/>
                <a:gd name="connsiteX320" fmla="*/ 5478 w 10000"/>
                <a:gd name="connsiteY320" fmla="*/ 8616 h 10000"/>
                <a:gd name="connsiteX321" fmla="*/ 5410 w 10000"/>
                <a:gd name="connsiteY321" fmla="*/ 8616 h 10000"/>
                <a:gd name="connsiteX322" fmla="*/ 5191 w 10000"/>
                <a:gd name="connsiteY322" fmla="*/ 8533 h 10000"/>
                <a:gd name="connsiteX323" fmla="*/ 5066 w 10000"/>
                <a:gd name="connsiteY323" fmla="*/ 8574 h 10000"/>
                <a:gd name="connsiteX324" fmla="*/ 5029 w 10000"/>
                <a:gd name="connsiteY324" fmla="*/ 8625 h 10000"/>
                <a:gd name="connsiteX325" fmla="*/ 5122 w 10000"/>
                <a:gd name="connsiteY325" fmla="*/ 8684 h 10000"/>
                <a:gd name="connsiteX326" fmla="*/ 5145 w 10000"/>
                <a:gd name="connsiteY326" fmla="*/ 8734 h 10000"/>
                <a:gd name="connsiteX327" fmla="*/ 5087 w 10000"/>
                <a:gd name="connsiteY327" fmla="*/ 8785 h 10000"/>
                <a:gd name="connsiteX328" fmla="*/ 5100 w 10000"/>
                <a:gd name="connsiteY328" fmla="*/ 8826 h 10000"/>
                <a:gd name="connsiteX329" fmla="*/ 5077 w 10000"/>
                <a:gd name="connsiteY329" fmla="*/ 8912 h 10000"/>
                <a:gd name="connsiteX330" fmla="*/ 5087 w 10000"/>
                <a:gd name="connsiteY330" fmla="*/ 8996 h 10000"/>
                <a:gd name="connsiteX331" fmla="*/ 5159 w 10000"/>
                <a:gd name="connsiteY331" fmla="*/ 9130 h 10000"/>
                <a:gd name="connsiteX332" fmla="*/ 5087 w 10000"/>
                <a:gd name="connsiteY332" fmla="*/ 9179 h 10000"/>
                <a:gd name="connsiteX333" fmla="*/ 5100 w 10000"/>
                <a:gd name="connsiteY333" fmla="*/ 9224 h 10000"/>
                <a:gd name="connsiteX334" fmla="*/ 5040 w 10000"/>
                <a:gd name="connsiteY334" fmla="*/ 9240 h 10000"/>
                <a:gd name="connsiteX335" fmla="*/ 5006 w 10000"/>
                <a:gd name="connsiteY335" fmla="*/ 9265 h 10000"/>
                <a:gd name="connsiteX336" fmla="*/ 4779 w 10000"/>
                <a:gd name="connsiteY336" fmla="*/ 9248 h 10000"/>
                <a:gd name="connsiteX337" fmla="*/ 4745 w 10000"/>
                <a:gd name="connsiteY337" fmla="*/ 9197 h 10000"/>
                <a:gd name="connsiteX338" fmla="*/ 4673 w 10000"/>
                <a:gd name="connsiteY338" fmla="*/ 9232 h 10000"/>
                <a:gd name="connsiteX339" fmla="*/ 4522 w 10000"/>
                <a:gd name="connsiteY339" fmla="*/ 9214 h 10000"/>
                <a:gd name="connsiteX340" fmla="*/ 4416 w 10000"/>
                <a:gd name="connsiteY340" fmla="*/ 9240 h 10000"/>
                <a:gd name="connsiteX341" fmla="*/ 4354 w 10000"/>
                <a:gd name="connsiteY341" fmla="*/ 9062 h 10000"/>
                <a:gd name="connsiteX342" fmla="*/ 4295 w 10000"/>
                <a:gd name="connsiteY342" fmla="*/ 9055 h 10000"/>
                <a:gd name="connsiteX343" fmla="*/ 4224 w 10000"/>
                <a:gd name="connsiteY343" fmla="*/ 8945 h 10000"/>
                <a:gd name="connsiteX344" fmla="*/ 4263 w 10000"/>
                <a:gd name="connsiteY344" fmla="*/ 8895 h 10000"/>
                <a:gd name="connsiteX345" fmla="*/ 4344 w 10000"/>
                <a:gd name="connsiteY345" fmla="*/ 8920 h 10000"/>
                <a:gd name="connsiteX346" fmla="*/ 4381 w 10000"/>
                <a:gd name="connsiteY346" fmla="*/ 8860 h 10000"/>
                <a:gd name="connsiteX347" fmla="*/ 4323 w 10000"/>
                <a:gd name="connsiteY347" fmla="*/ 8818 h 10000"/>
                <a:gd name="connsiteX348" fmla="*/ 4354 w 10000"/>
                <a:gd name="connsiteY348" fmla="*/ 8776 h 10000"/>
                <a:gd name="connsiteX349" fmla="*/ 4203 w 10000"/>
                <a:gd name="connsiteY349" fmla="*/ 8693 h 10000"/>
                <a:gd name="connsiteX350" fmla="*/ 4213 w 10000"/>
                <a:gd name="connsiteY350" fmla="*/ 8650 h 10000"/>
                <a:gd name="connsiteX351" fmla="*/ 4120 w 10000"/>
                <a:gd name="connsiteY351" fmla="*/ 8607 h 10000"/>
                <a:gd name="connsiteX352" fmla="*/ 4178 w 10000"/>
                <a:gd name="connsiteY352" fmla="*/ 8559 h 10000"/>
                <a:gd name="connsiteX353" fmla="*/ 4154 w 10000"/>
                <a:gd name="connsiteY353" fmla="*/ 8498 h 10000"/>
                <a:gd name="connsiteX354" fmla="*/ 4048 w 10000"/>
                <a:gd name="connsiteY354" fmla="*/ 8407 h 10000"/>
                <a:gd name="connsiteX355" fmla="*/ 3979 w 10000"/>
                <a:gd name="connsiteY355" fmla="*/ 8329 h 10000"/>
                <a:gd name="connsiteX356" fmla="*/ 3837 w 10000"/>
                <a:gd name="connsiteY356" fmla="*/ 8364 h 10000"/>
                <a:gd name="connsiteX357" fmla="*/ 3756 w 10000"/>
                <a:gd name="connsiteY357" fmla="*/ 8356 h 10000"/>
                <a:gd name="connsiteX358" fmla="*/ 3708 w 10000"/>
                <a:gd name="connsiteY358" fmla="*/ 8431 h 10000"/>
                <a:gd name="connsiteX359" fmla="*/ 3544 w 10000"/>
                <a:gd name="connsiteY359" fmla="*/ 8440 h 10000"/>
                <a:gd name="connsiteX360" fmla="*/ 3482 w 10000"/>
                <a:gd name="connsiteY360" fmla="*/ 8431 h 10000"/>
                <a:gd name="connsiteX361" fmla="*/ 3561 w 10000"/>
                <a:gd name="connsiteY361" fmla="*/ 7986 h 10000"/>
                <a:gd name="connsiteX362" fmla="*/ 3573 w 10000"/>
                <a:gd name="connsiteY362"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369 w 10000"/>
                <a:gd name="connsiteY27" fmla="*/ 6597 h 10000"/>
                <a:gd name="connsiteX28" fmla="*/ 1629 w 10000"/>
                <a:gd name="connsiteY28" fmla="*/ 6337 h 10000"/>
                <a:gd name="connsiteX29" fmla="*/ 2632 w 10000"/>
                <a:gd name="connsiteY29" fmla="*/ 6159 h 10000"/>
                <a:gd name="connsiteX30" fmla="*/ 2700 w 10000"/>
                <a:gd name="connsiteY30" fmla="*/ 6118 h 10000"/>
                <a:gd name="connsiteX31" fmla="*/ 2811 w 10000"/>
                <a:gd name="connsiteY31" fmla="*/ 6118 h 10000"/>
                <a:gd name="connsiteX32" fmla="*/ 2989 w 10000"/>
                <a:gd name="connsiteY32" fmla="*/ 5782 h 10000"/>
                <a:gd name="connsiteX33" fmla="*/ 3102 w 10000"/>
                <a:gd name="connsiteY33" fmla="*/ 5664 h 10000"/>
                <a:gd name="connsiteX34" fmla="*/ 3991 w 10000"/>
                <a:gd name="connsiteY34" fmla="*/ 5975 h 10000"/>
                <a:gd name="connsiteX35" fmla="*/ 2780 w 10000"/>
                <a:gd name="connsiteY35" fmla="*/ 5565 h 10000"/>
                <a:gd name="connsiteX36" fmla="*/ 3548 w 10000"/>
                <a:gd name="connsiteY36" fmla="*/ 5039 h 10000"/>
                <a:gd name="connsiteX37" fmla="*/ 4555 w 10000"/>
                <a:gd name="connsiteY37" fmla="*/ 5360 h 10000"/>
                <a:gd name="connsiteX38" fmla="*/ 4438 w 10000"/>
                <a:gd name="connsiteY38" fmla="*/ 5883 h 10000"/>
                <a:gd name="connsiteX39" fmla="*/ 3897 w 10000"/>
                <a:gd name="connsiteY39" fmla="*/ 5893 h 10000"/>
                <a:gd name="connsiteX40" fmla="*/ 2294 w 10000"/>
                <a:gd name="connsiteY40" fmla="*/ 7765 h 10000"/>
                <a:gd name="connsiteX41" fmla="*/ 3573 w 10000"/>
                <a:gd name="connsiteY41" fmla="*/ 7978 h 10000"/>
                <a:gd name="connsiteX42" fmla="*/ 5536 w 10000"/>
                <a:gd name="connsiteY42" fmla="*/ 5351 h 10000"/>
                <a:gd name="connsiteX43" fmla="*/ 5536 w 10000"/>
                <a:gd name="connsiteY43" fmla="*/ 5209 h 10000"/>
                <a:gd name="connsiteX44" fmla="*/ 5492 w 10000"/>
                <a:gd name="connsiteY44" fmla="*/ 5192 h 10000"/>
                <a:gd name="connsiteX45" fmla="*/ 5455 w 10000"/>
                <a:gd name="connsiteY45" fmla="*/ 5091 h 10000"/>
                <a:gd name="connsiteX46" fmla="*/ 5385 w 10000"/>
                <a:gd name="connsiteY46" fmla="*/ 4990 h 10000"/>
                <a:gd name="connsiteX47" fmla="*/ 5276 w 10000"/>
                <a:gd name="connsiteY47" fmla="*/ 4948 h 10000"/>
                <a:gd name="connsiteX48" fmla="*/ 5263 w 10000"/>
                <a:gd name="connsiteY48" fmla="*/ 4899 h 10000"/>
                <a:gd name="connsiteX49" fmla="*/ 5112 w 10000"/>
                <a:gd name="connsiteY49" fmla="*/ 4806 h 10000"/>
                <a:gd name="connsiteX50" fmla="*/ 5122 w 10000"/>
                <a:gd name="connsiteY50" fmla="*/ 4770 h 10000"/>
                <a:gd name="connsiteX51" fmla="*/ 4971 w 10000"/>
                <a:gd name="connsiteY51" fmla="*/ 4722 h 10000"/>
                <a:gd name="connsiteX52" fmla="*/ 4957 w 10000"/>
                <a:gd name="connsiteY52" fmla="*/ 4627 h 10000"/>
                <a:gd name="connsiteX53" fmla="*/ 4700 w 10000"/>
                <a:gd name="connsiteY53" fmla="*/ 4544 h 10000"/>
                <a:gd name="connsiteX54" fmla="*/ 4555 w 10000"/>
                <a:gd name="connsiteY54" fmla="*/ 4368 h 10000"/>
                <a:gd name="connsiteX55" fmla="*/ 4344 w 10000"/>
                <a:gd name="connsiteY55" fmla="*/ 4360 h 10000"/>
                <a:gd name="connsiteX56" fmla="*/ 4272 w 10000"/>
                <a:gd name="connsiteY56" fmla="*/ 4325 h 10000"/>
                <a:gd name="connsiteX57" fmla="*/ 4169 w 10000"/>
                <a:gd name="connsiteY57" fmla="*/ 4350 h 10000"/>
                <a:gd name="connsiteX58" fmla="*/ 4002 w 10000"/>
                <a:gd name="connsiteY58" fmla="*/ 4350 h 10000"/>
                <a:gd name="connsiteX59" fmla="*/ 3764 w 10000"/>
                <a:gd name="connsiteY59" fmla="*/ 4552 h 10000"/>
                <a:gd name="connsiteX60" fmla="*/ 3685 w 10000"/>
                <a:gd name="connsiteY60" fmla="*/ 4646 h 10000"/>
                <a:gd name="connsiteX61" fmla="*/ 3472 w 10000"/>
                <a:gd name="connsiteY61" fmla="*/ 4501 h 10000"/>
                <a:gd name="connsiteX62" fmla="*/ 3319 w 10000"/>
                <a:gd name="connsiteY62" fmla="*/ 4442 h 10000"/>
                <a:gd name="connsiteX63" fmla="*/ 3164 w 10000"/>
                <a:gd name="connsiteY63" fmla="*/ 4450 h 10000"/>
                <a:gd name="connsiteX64" fmla="*/ 3010 w 10000"/>
                <a:gd name="connsiteY64" fmla="*/ 4492 h 10000"/>
                <a:gd name="connsiteX65" fmla="*/ 2882 w 10000"/>
                <a:gd name="connsiteY65" fmla="*/ 4460 h 10000"/>
                <a:gd name="connsiteX66" fmla="*/ 2762 w 10000"/>
                <a:gd name="connsiteY66" fmla="*/ 4509 h 10000"/>
                <a:gd name="connsiteX67" fmla="*/ 2646 w 10000"/>
                <a:gd name="connsiteY67" fmla="*/ 4610 h 10000"/>
                <a:gd name="connsiteX68" fmla="*/ 2373 w 10000"/>
                <a:gd name="connsiteY68" fmla="*/ 4426 h 10000"/>
                <a:gd name="connsiteX69" fmla="*/ 2338 w 10000"/>
                <a:gd name="connsiteY69" fmla="*/ 4239 h 10000"/>
                <a:gd name="connsiteX70" fmla="*/ 2551 w 10000"/>
                <a:gd name="connsiteY70" fmla="*/ 4165 h 10000"/>
                <a:gd name="connsiteX71" fmla="*/ 2538 w 10000"/>
                <a:gd name="connsiteY71" fmla="*/ 3963 h 10000"/>
                <a:gd name="connsiteX72" fmla="*/ 2739 w 10000"/>
                <a:gd name="connsiteY72" fmla="*/ 3728 h 10000"/>
                <a:gd name="connsiteX73" fmla="*/ 2718 w 10000"/>
                <a:gd name="connsiteY73" fmla="*/ 3685 h 10000"/>
                <a:gd name="connsiteX74" fmla="*/ 3199 w 10000"/>
                <a:gd name="connsiteY74" fmla="*/ 2912 h 10000"/>
                <a:gd name="connsiteX75" fmla="*/ 3460 w 10000"/>
                <a:gd name="connsiteY75" fmla="*/ 3030 h 10000"/>
                <a:gd name="connsiteX76" fmla="*/ 3613 w 10000"/>
                <a:gd name="connsiteY76" fmla="*/ 3080 h 10000"/>
                <a:gd name="connsiteX77" fmla="*/ 3764 w 10000"/>
                <a:gd name="connsiteY77" fmla="*/ 3080 h 10000"/>
                <a:gd name="connsiteX78" fmla="*/ 4002 w 10000"/>
                <a:gd name="connsiteY78" fmla="*/ 3174 h 10000"/>
                <a:gd name="connsiteX79" fmla="*/ 4037 w 10000"/>
                <a:gd name="connsiteY79" fmla="*/ 3113 h 10000"/>
                <a:gd name="connsiteX80" fmla="*/ 4192 w 10000"/>
                <a:gd name="connsiteY80" fmla="*/ 3097 h 10000"/>
                <a:gd name="connsiteX81" fmla="*/ 4323 w 10000"/>
                <a:gd name="connsiteY81" fmla="*/ 2997 h 10000"/>
                <a:gd name="connsiteX82" fmla="*/ 4485 w 10000"/>
                <a:gd name="connsiteY82" fmla="*/ 2920 h 10000"/>
                <a:gd name="connsiteX83" fmla="*/ 4555 w 10000"/>
                <a:gd name="connsiteY83" fmla="*/ 2843 h 10000"/>
                <a:gd name="connsiteX84" fmla="*/ 4804 w 10000"/>
                <a:gd name="connsiteY84" fmla="*/ 2793 h 10000"/>
                <a:gd name="connsiteX85" fmla="*/ 4936 w 10000"/>
                <a:gd name="connsiteY85" fmla="*/ 2800 h 10000"/>
                <a:gd name="connsiteX86" fmla="*/ 5040 w 10000"/>
                <a:gd name="connsiteY86" fmla="*/ 2726 h 10000"/>
                <a:gd name="connsiteX87" fmla="*/ 5122 w 10000"/>
                <a:gd name="connsiteY87" fmla="*/ 2624 h 10000"/>
                <a:gd name="connsiteX88" fmla="*/ 5087 w 10000"/>
                <a:gd name="connsiteY88" fmla="*/ 2608 h 10000"/>
                <a:gd name="connsiteX89" fmla="*/ 5122 w 10000"/>
                <a:gd name="connsiteY89" fmla="*/ 2499 h 10000"/>
                <a:gd name="connsiteX90" fmla="*/ 4982 w 10000"/>
                <a:gd name="connsiteY90" fmla="*/ 2499 h 10000"/>
                <a:gd name="connsiteX91" fmla="*/ 5050 w 10000"/>
                <a:gd name="connsiteY91" fmla="*/ 2407 h 10000"/>
                <a:gd name="connsiteX92" fmla="*/ 5066 w 10000"/>
                <a:gd name="connsiteY92" fmla="*/ 2297 h 10000"/>
                <a:gd name="connsiteX93" fmla="*/ 5122 w 10000"/>
                <a:gd name="connsiteY93" fmla="*/ 2271 h 10000"/>
                <a:gd name="connsiteX94" fmla="*/ 5228 w 10000"/>
                <a:gd name="connsiteY94" fmla="*/ 2163 h 10000"/>
                <a:gd name="connsiteX95" fmla="*/ 5216 w 10000"/>
                <a:gd name="connsiteY95" fmla="*/ 2078 h 10000"/>
                <a:gd name="connsiteX96" fmla="*/ 5304 w 10000"/>
                <a:gd name="connsiteY96" fmla="*/ 1984 h 10000"/>
                <a:gd name="connsiteX97" fmla="*/ 5397 w 10000"/>
                <a:gd name="connsiteY97" fmla="*/ 1927 h 10000"/>
                <a:gd name="connsiteX98" fmla="*/ 5432 w 10000"/>
                <a:gd name="connsiteY98" fmla="*/ 1827 h 10000"/>
                <a:gd name="connsiteX99" fmla="*/ 5420 w 10000"/>
                <a:gd name="connsiteY99" fmla="*/ 1793 h 10000"/>
                <a:gd name="connsiteX100" fmla="*/ 5503 w 10000"/>
                <a:gd name="connsiteY100" fmla="*/ 1725 h 10000"/>
                <a:gd name="connsiteX101" fmla="*/ 5621 w 10000"/>
                <a:gd name="connsiteY101" fmla="*/ 1523 h 10000"/>
                <a:gd name="connsiteX102" fmla="*/ 5656 w 10000"/>
                <a:gd name="connsiteY102" fmla="*/ 1405 h 10000"/>
                <a:gd name="connsiteX103" fmla="*/ 5716 w 10000"/>
                <a:gd name="connsiteY103" fmla="*/ 1413 h 10000"/>
                <a:gd name="connsiteX104" fmla="*/ 5878 w 10000"/>
                <a:gd name="connsiteY104" fmla="*/ 1280 h 10000"/>
                <a:gd name="connsiteX105" fmla="*/ 6067 w 10000"/>
                <a:gd name="connsiteY105" fmla="*/ 1202 h 10000"/>
                <a:gd name="connsiteX106" fmla="*/ 6089 w 10000"/>
                <a:gd name="connsiteY106" fmla="*/ 1111 h 10000"/>
                <a:gd name="connsiteX107" fmla="*/ 6163 w 10000"/>
                <a:gd name="connsiteY107" fmla="*/ 1011 h 10000"/>
                <a:gd name="connsiteX108" fmla="*/ 6139 w 10000"/>
                <a:gd name="connsiteY108" fmla="*/ 933 h 10000"/>
                <a:gd name="connsiteX109" fmla="*/ 6045 w 10000"/>
                <a:gd name="connsiteY109" fmla="*/ 867 h 10000"/>
                <a:gd name="connsiteX110" fmla="*/ 6089 w 10000"/>
                <a:gd name="connsiteY110" fmla="*/ 782 h 10000"/>
                <a:gd name="connsiteX111" fmla="*/ 6089 w 10000"/>
                <a:gd name="connsiteY111" fmla="*/ 680 h 10000"/>
                <a:gd name="connsiteX112" fmla="*/ 5915 w 10000"/>
                <a:gd name="connsiteY112" fmla="*/ 598 h 10000"/>
                <a:gd name="connsiteX113" fmla="*/ 5739 w 10000"/>
                <a:gd name="connsiteY113" fmla="*/ 646 h 10000"/>
                <a:gd name="connsiteX114" fmla="*/ 5656 w 10000"/>
                <a:gd name="connsiteY114" fmla="*/ 646 h 10000"/>
                <a:gd name="connsiteX115" fmla="*/ 5621 w 10000"/>
                <a:gd name="connsiteY115" fmla="*/ 589 h 10000"/>
                <a:gd name="connsiteX116" fmla="*/ 5621 w 10000"/>
                <a:gd name="connsiteY116" fmla="*/ 481 h 10000"/>
                <a:gd name="connsiteX117" fmla="*/ 5845 w 10000"/>
                <a:gd name="connsiteY117" fmla="*/ 368 h 10000"/>
                <a:gd name="connsiteX118" fmla="*/ 5915 w 10000"/>
                <a:gd name="connsiteY118" fmla="*/ 278 h 10000"/>
                <a:gd name="connsiteX119" fmla="*/ 6056 w 10000"/>
                <a:gd name="connsiteY119" fmla="*/ 202 h 10000"/>
                <a:gd name="connsiteX120" fmla="*/ 6186 w 10000"/>
                <a:gd name="connsiteY120" fmla="*/ 60 h 10000"/>
                <a:gd name="connsiteX121" fmla="*/ 6280 w 10000"/>
                <a:gd name="connsiteY121" fmla="*/ 33 h 10000"/>
                <a:gd name="connsiteX122" fmla="*/ 6410 w 10000"/>
                <a:gd name="connsiteY122" fmla="*/ 49 h 10000"/>
                <a:gd name="connsiteX123" fmla="*/ 6683 w 10000"/>
                <a:gd name="connsiteY123" fmla="*/ 0 h 10000"/>
                <a:gd name="connsiteX124" fmla="*/ 6812 w 10000"/>
                <a:gd name="connsiteY124" fmla="*/ 83 h 10000"/>
                <a:gd name="connsiteX125" fmla="*/ 6799 w 10000"/>
                <a:gd name="connsiteY125" fmla="*/ 144 h 10000"/>
                <a:gd name="connsiteX126" fmla="*/ 6861 w 10000"/>
                <a:gd name="connsiteY126" fmla="*/ 170 h 10000"/>
                <a:gd name="connsiteX127" fmla="*/ 6905 w 10000"/>
                <a:gd name="connsiteY127" fmla="*/ 227 h 10000"/>
                <a:gd name="connsiteX128" fmla="*/ 6835 w 10000"/>
                <a:gd name="connsiteY128" fmla="*/ 293 h 10000"/>
                <a:gd name="connsiteX129" fmla="*/ 6741 w 10000"/>
                <a:gd name="connsiteY129" fmla="*/ 447 h 10000"/>
                <a:gd name="connsiteX130" fmla="*/ 6590 w 10000"/>
                <a:gd name="connsiteY130" fmla="*/ 564 h 10000"/>
                <a:gd name="connsiteX131" fmla="*/ 6447 w 10000"/>
                <a:gd name="connsiteY131" fmla="*/ 631 h 10000"/>
                <a:gd name="connsiteX132" fmla="*/ 6555 w 10000"/>
                <a:gd name="connsiteY132" fmla="*/ 657 h 10000"/>
                <a:gd name="connsiteX133" fmla="*/ 6694 w 10000"/>
                <a:gd name="connsiteY133" fmla="*/ 759 h 10000"/>
                <a:gd name="connsiteX134" fmla="*/ 6789 w 10000"/>
                <a:gd name="connsiteY134" fmla="*/ 767 h 10000"/>
                <a:gd name="connsiteX135" fmla="*/ 6835 w 10000"/>
                <a:gd name="connsiteY135" fmla="*/ 875 h 10000"/>
                <a:gd name="connsiteX136" fmla="*/ 6928 w 10000"/>
                <a:gd name="connsiteY136" fmla="*/ 899 h 10000"/>
                <a:gd name="connsiteX137" fmla="*/ 7002 w 10000"/>
                <a:gd name="connsiteY137" fmla="*/ 890 h 10000"/>
                <a:gd name="connsiteX138" fmla="*/ 7143 w 10000"/>
                <a:gd name="connsiteY138" fmla="*/ 725 h 10000"/>
                <a:gd name="connsiteX139" fmla="*/ 7273 w 10000"/>
                <a:gd name="connsiteY139" fmla="*/ 742 h 10000"/>
                <a:gd name="connsiteX140" fmla="*/ 7294 w 10000"/>
                <a:gd name="connsiteY140" fmla="*/ 790 h 10000"/>
                <a:gd name="connsiteX141" fmla="*/ 7389 w 10000"/>
                <a:gd name="connsiteY141" fmla="*/ 850 h 10000"/>
                <a:gd name="connsiteX142" fmla="*/ 7389 w 10000"/>
                <a:gd name="connsiteY142" fmla="*/ 890 h 10000"/>
                <a:gd name="connsiteX143" fmla="*/ 7472 w 10000"/>
                <a:gd name="connsiteY143" fmla="*/ 917 h 10000"/>
                <a:gd name="connsiteX144" fmla="*/ 7590 w 10000"/>
                <a:gd name="connsiteY144" fmla="*/ 917 h 10000"/>
                <a:gd name="connsiteX145" fmla="*/ 7603 w 10000"/>
                <a:gd name="connsiteY145" fmla="*/ 993 h 10000"/>
                <a:gd name="connsiteX146" fmla="*/ 7499 w 10000"/>
                <a:gd name="connsiteY146" fmla="*/ 1028 h 10000"/>
                <a:gd name="connsiteX147" fmla="*/ 7590 w 10000"/>
                <a:gd name="connsiteY147" fmla="*/ 1356 h 10000"/>
                <a:gd name="connsiteX148" fmla="*/ 7687 w 10000"/>
                <a:gd name="connsiteY148" fmla="*/ 1505 h 10000"/>
                <a:gd name="connsiteX149" fmla="*/ 7661 w 10000"/>
                <a:gd name="connsiteY149" fmla="*/ 1575 h 10000"/>
                <a:gd name="connsiteX150" fmla="*/ 7744 w 10000"/>
                <a:gd name="connsiteY150" fmla="*/ 1649 h 10000"/>
                <a:gd name="connsiteX151" fmla="*/ 7758 w 10000"/>
                <a:gd name="connsiteY151" fmla="*/ 1700 h 10000"/>
                <a:gd name="connsiteX152" fmla="*/ 7980 w 10000"/>
                <a:gd name="connsiteY152" fmla="*/ 1757 h 10000"/>
                <a:gd name="connsiteX153" fmla="*/ 8254 w 10000"/>
                <a:gd name="connsiteY153" fmla="*/ 1708 h 10000"/>
                <a:gd name="connsiteX154" fmla="*/ 8286 w 10000"/>
                <a:gd name="connsiteY154" fmla="*/ 1641 h 10000"/>
                <a:gd name="connsiteX155" fmla="*/ 8381 w 10000"/>
                <a:gd name="connsiteY155" fmla="*/ 1665 h 10000"/>
                <a:gd name="connsiteX156" fmla="*/ 8441 w 10000"/>
                <a:gd name="connsiteY156" fmla="*/ 1725 h 10000"/>
                <a:gd name="connsiteX157" fmla="*/ 8586 w 10000"/>
                <a:gd name="connsiteY157" fmla="*/ 1683 h 10000"/>
                <a:gd name="connsiteX158" fmla="*/ 8667 w 10000"/>
                <a:gd name="connsiteY158" fmla="*/ 1683 h 10000"/>
                <a:gd name="connsiteX159" fmla="*/ 8785 w 10000"/>
                <a:gd name="connsiteY159" fmla="*/ 1749 h 10000"/>
                <a:gd name="connsiteX160" fmla="*/ 8853 w 10000"/>
                <a:gd name="connsiteY160" fmla="*/ 1657 h 10000"/>
                <a:gd name="connsiteX161" fmla="*/ 8996 w 10000"/>
                <a:gd name="connsiteY161" fmla="*/ 1700 h 10000"/>
                <a:gd name="connsiteX162" fmla="*/ 9070 w 10000"/>
                <a:gd name="connsiteY162" fmla="*/ 1649 h 10000"/>
                <a:gd name="connsiteX163" fmla="*/ 9126 w 10000"/>
                <a:gd name="connsiteY163" fmla="*/ 1657 h 10000"/>
                <a:gd name="connsiteX164" fmla="*/ 9184 w 10000"/>
                <a:gd name="connsiteY164" fmla="*/ 1609 h 10000"/>
                <a:gd name="connsiteX165" fmla="*/ 9174 w 10000"/>
                <a:gd name="connsiteY165" fmla="*/ 1557 h 10000"/>
                <a:gd name="connsiteX166" fmla="*/ 9257 w 10000"/>
                <a:gd name="connsiteY166" fmla="*/ 1531 h 10000"/>
                <a:gd name="connsiteX167" fmla="*/ 9315 w 10000"/>
                <a:gd name="connsiteY167" fmla="*/ 1447 h 10000"/>
                <a:gd name="connsiteX168" fmla="*/ 9484 w 10000"/>
                <a:gd name="connsiteY168" fmla="*/ 1456 h 10000"/>
                <a:gd name="connsiteX169" fmla="*/ 9729 w 10000"/>
                <a:gd name="connsiteY169" fmla="*/ 1700 h 10000"/>
                <a:gd name="connsiteX170" fmla="*/ 9775 w 10000"/>
                <a:gd name="connsiteY170" fmla="*/ 1784 h 10000"/>
                <a:gd name="connsiteX171" fmla="*/ 9942 w 10000"/>
                <a:gd name="connsiteY171" fmla="*/ 1894 h 10000"/>
                <a:gd name="connsiteX172" fmla="*/ 10000 w 10000"/>
                <a:gd name="connsiteY172" fmla="*/ 1994 h 10000"/>
                <a:gd name="connsiteX173" fmla="*/ 9870 w 10000"/>
                <a:gd name="connsiteY173" fmla="*/ 2130 h 10000"/>
                <a:gd name="connsiteX174" fmla="*/ 9775 w 10000"/>
                <a:gd name="connsiteY174" fmla="*/ 2180 h 10000"/>
                <a:gd name="connsiteX175" fmla="*/ 9824 w 10000"/>
                <a:gd name="connsiteY175" fmla="*/ 2323 h 10000"/>
                <a:gd name="connsiteX176" fmla="*/ 9679 w 10000"/>
                <a:gd name="connsiteY176" fmla="*/ 2433 h 10000"/>
                <a:gd name="connsiteX177" fmla="*/ 9598 w 10000"/>
                <a:gd name="connsiteY177" fmla="*/ 2458 h 10000"/>
                <a:gd name="connsiteX178" fmla="*/ 9598 w 10000"/>
                <a:gd name="connsiteY178" fmla="*/ 2533 h 10000"/>
                <a:gd name="connsiteX179" fmla="*/ 9493 w 10000"/>
                <a:gd name="connsiteY179" fmla="*/ 2677 h 10000"/>
                <a:gd name="connsiteX180" fmla="*/ 9422 w 10000"/>
                <a:gd name="connsiteY180" fmla="*/ 2685 h 10000"/>
                <a:gd name="connsiteX181" fmla="*/ 9435 w 10000"/>
                <a:gd name="connsiteY181" fmla="*/ 2785 h 10000"/>
                <a:gd name="connsiteX182" fmla="*/ 9371 w 10000"/>
                <a:gd name="connsiteY182" fmla="*/ 2860 h 10000"/>
                <a:gd name="connsiteX183" fmla="*/ 9389 w 10000"/>
                <a:gd name="connsiteY183" fmla="*/ 3198 h 10000"/>
                <a:gd name="connsiteX184" fmla="*/ 9422 w 10000"/>
                <a:gd name="connsiteY184" fmla="*/ 3223 h 10000"/>
                <a:gd name="connsiteX185" fmla="*/ 9410 w 10000"/>
                <a:gd name="connsiteY185" fmla="*/ 3333 h 10000"/>
                <a:gd name="connsiteX186" fmla="*/ 9389 w 10000"/>
                <a:gd name="connsiteY186" fmla="*/ 3433 h 10000"/>
                <a:gd name="connsiteX187" fmla="*/ 9304 w 10000"/>
                <a:gd name="connsiteY187" fmla="*/ 3483 h 10000"/>
                <a:gd name="connsiteX188" fmla="*/ 9151 w 10000"/>
                <a:gd name="connsiteY188" fmla="*/ 3442 h 10000"/>
                <a:gd name="connsiteX189" fmla="*/ 9081 w 10000"/>
                <a:gd name="connsiteY189" fmla="*/ 3501 h 10000"/>
                <a:gd name="connsiteX190" fmla="*/ 9091 w 10000"/>
                <a:gd name="connsiteY190" fmla="*/ 3551 h 10000"/>
                <a:gd name="connsiteX191" fmla="*/ 9042 w 10000"/>
                <a:gd name="connsiteY191" fmla="*/ 3651 h 10000"/>
                <a:gd name="connsiteX192" fmla="*/ 8961 w 10000"/>
                <a:gd name="connsiteY192" fmla="*/ 3720 h 10000"/>
                <a:gd name="connsiteX193" fmla="*/ 8938 w 10000"/>
                <a:gd name="connsiteY193" fmla="*/ 3838 h 10000"/>
                <a:gd name="connsiteX194" fmla="*/ 8880 w 10000"/>
                <a:gd name="connsiteY194" fmla="*/ 3939 h 10000"/>
                <a:gd name="connsiteX195" fmla="*/ 8890 w 10000"/>
                <a:gd name="connsiteY195" fmla="*/ 4006 h 10000"/>
                <a:gd name="connsiteX196" fmla="*/ 8867 w 10000"/>
                <a:gd name="connsiteY196" fmla="*/ 4074 h 10000"/>
                <a:gd name="connsiteX197" fmla="*/ 8913 w 10000"/>
                <a:gd name="connsiteY197" fmla="*/ 4132 h 10000"/>
                <a:gd name="connsiteX198" fmla="*/ 8843 w 10000"/>
                <a:gd name="connsiteY198" fmla="*/ 4224 h 10000"/>
                <a:gd name="connsiteX199" fmla="*/ 8726 w 10000"/>
                <a:gd name="connsiteY199" fmla="*/ 4082 h 10000"/>
                <a:gd name="connsiteX200" fmla="*/ 8726 w 10000"/>
                <a:gd name="connsiteY200" fmla="*/ 3972 h 10000"/>
                <a:gd name="connsiteX201" fmla="*/ 8691 w 10000"/>
                <a:gd name="connsiteY201" fmla="*/ 3955 h 10000"/>
                <a:gd name="connsiteX202" fmla="*/ 8547 w 10000"/>
                <a:gd name="connsiteY202" fmla="*/ 4030 h 10000"/>
                <a:gd name="connsiteX203" fmla="*/ 8323 w 10000"/>
                <a:gd name="connsiteY203" fmla="*/ 4207 h 10000"/>
                <a:gd name="connsiteX204" fmla="*/ 8193 w 10000"/>
                <a:gd name="connsiteY204" fmla="*/ 4334 h 10000"/>
                <a:gd name="connsiteX205" fmla="*/ 7992 w 10000"/>
                <a:gd name="connsiteY205" fmla="*/ 4401 h 10000"/>
                <a:gd name="connsiteX206" fmla="*/ 7920 w 10000"/>
                <a:gd name="connsiteY206" fmla="*/ 4501 h 10000"/>
                <a:gd name="connsiteX207" fmla="*/ 7863 w 10000"/>
                <a:gd name="connsiteY207" fmla="*/ 4535 h 10000"/>
                <a:gd name="connsiteX208" fmla="*/ 7638 w 10000"/>
                <a:gd name="connsiteY208" fmla="*/ 4627 h 10000"/>
                <a:gd name="connsiteX209" fmla="*/ 7449 w 10000"/>
                <a:gd name="connsiteY209" fmla="*/ 4737 h 10000"/>
                <a:gd name="connsiteX210" fmla="*/ 7404 w 10000"/>
                <a:gd name="connsiteY210" fmla="*/ 4823 h 10000"/>
                <a:gd name="connsiteX211" fmla="*/ 7330 w 10000"/>
                <a:gd name="connsiteY211" fmla="*/ 4863 h 10000"/>
                <a:gd name="connsiteX212" fmla="*/ 7426 w 10000"/>
                <a:gd name="connsiteY212" fmla="*/ 4972 h 10000"/>
                <a:gd name="connsiteX213" fmla="*/ 7520 w 10000"/>
                <a:gd name="connsiteY213" fmla="*/ 5056 h 10000"/>
                <a:gd name="connsiteX214" fmla="*/ 7650 w 10000"/>
                <a:gd name="connsiteY214" fmla="*/ 5091 h 10000"/>
                <a:gd name="connsiteX215" fmla="*/ 7603 w 10000"/>
                <a:gd name="connsiteY215" fmla="*/ 5150 h 10000"/>
                <a:gd name="connsiteX216" fmla="*/ 7696 w 10000"/>
                <a:gd name="connsiteY216" fmla="*/ 5167 h 10000"/>
                <a:gd name="connsiteX217" fmla="*/ 7696 w 10000"/>
                <a:gd name="connsiteY217" fmla="*/ 5267 h 10000"/>
                <a:gd name="connsiteX218" fmla="*/ 7768 w 10000"/>
                <a:gd name="connsiteY218" fmla="*/ 5343 h 10000"/>
                <a:gd name="connsiteX219" fmla="*/ 7884 w 10000"/>
                <a:gd name="connsiteY219" fmla="*/ 5327 h 10000"/>
                <a:gd name="connsiteX220" fmla="*/ 7934 w 10000"/>
                <a:gd name="connsiteY220" fmla="*/ 5243 h 10000"/>
                <a:gd name="connsiteX221" fmla="*/ 8027 w 10000"/>
                <a:gd name="connsiteY221" fmla="*/ 5234 h 10000"/>
                <a:gd name="connsiteX222" fmla="*/ 8038 w 10000"/>
                <a:gd name="connsiteY222" fmla="*/ 5167 h 10000"/>
                <a:gd name="connsiteX223" fmla="*/ 8159 w 10000"/>
                <a:gd name="connsiteY223" fmla="*/ 5167 h 10000"/>
                <a:gd name="connsiteX224" fmla="*/ 8110 w 10000"/>
                <a:gd name="connsiteY224" fmla="*/ 5251 h 10000"/>
                <a:gd name="connsiteX225" fmla="*/ 8226 w 10000"/>
                <a:gd name="connsiteY225" fmla="*/ 5292 h 10000"/>
                <a:gd name="connsiteX226" fmla="*/ 8205 w 10000"/>
                <a:gd name="connsiteY226" fmla="*/ 5368 h 10000"/>
                <a:gd name="connsiteX227" fmla="*/ 8027 w 10000"/>
                <a:gd name="connsiteY227" fmla="*/ 5377 h 10000"/>
                <a:gd name="connsiteX228" fmla="*/ 7899 w 10000"/>
                <a:gd name="connsiteY228" fmla="*/ 5427 h 10000"/>
                <a:gd name="connsiteX229" fmla="*/ 7782 w 10000"/>
                <a:gd name="connsiteY229" fmla="*/ 5454 h 10000"/>
                <a:gd name="connsiteX230" fmla="*/ 7782 w 10000"/>
                <a:gd name="connsiteY230" fmla="*/ 5571 h 10000"/>
                <a:gd name="connsiteX231" fmla="*/ 7899 w 10000"/>
                <a:gd name="connsiteY231" fmla="*/ 5698 h 10000"/>
                <a:gd name="connsiteX232" fmla="*/ 7803 w 10000"/>
                <a:gd name="connsiteY232" fmla="*/ 5815 h 10000"/>
                <a:gd name="connsiteX233" fmla="*/ 7613 w 10000"/>
                <a:gd name="connsiteY233" fmla="*/ 5830 h 10000"/>
                <a:gd name="connsiteX234" fmla="*/ 7638 w 10000"/>
                <a:gd name="connsiteY234" fmla="*/ 5965 h 10000"/>
                <a:gd name="connsiteX235" fmla="*/ 7627 w 10000"/>
                <a:gd name="connsiteY235" fmla="*/ 6051 h 10000"/>
                <a:gd name="connsiteX236" fmla="*/ 7567 w 10000"/>
                <a:gd name="connsiteY236" fmla="*/ 6092 h 10000"/>
                <a:gd name="connsiteX237" fmla="*/ 7449 w 10000"/>
                <a:gd name="connsiteY237" fmla="*/ 6058 h 10000"/>
                <a:gd name="connsiteX238" fmla="*/ 7345 w 10000"/>
                <a:gd name="connsiteY238" fmla="*/ 5949 h 10000"/>
                <a:gd name="connsiteX239" fmla="*/ 7226 w 10000"/>
                <a:gd name="connsiteY239" fmla="*/ 6034 h 10000"/>
                <a:gd name="connsiteX240" fmla="*/ 7108 w 10000"/>
                <a:gd name="connsiteY240" fmla="*/ 5975 h 10000"/>
                <a:gd name="connsiteX241" fmla="*/ 7095 w 10000"/>
                <a:gd name="connsiteY241" fmla="*/ 5942 h 10000"/>
                <a:gd name="connsiteX242" fmla="*/ 6928 w 10000"/>
                <a:gd name="connsiteY242" fmla="*/ 5865 h 10000"/>
                <a:gd name="connsiteX243" fmla="*/ 6882 w 10000"/>
                <a:gd name="connsiteY243" fmla="*/ 5882 h 10000"/>
                <a:gd name="connsiteX244" fmla="*/ 6905 w 10000"/>
                <a:gd name="connsiteY244" fmla="*/ 5975 h 10000"/>
                <a:gd name="connsiteX245" fmla="*/ 6812 w 10000"/>
                <a:gd name="connsiteY245" fmla="*/ 6092 h 10000"/>
                <a:gd name="connsiteX246" fmla="*/ 6882 w 10000"/>
                <a:gd name="connsiteY246" fmla="*/ 6118 h 10000"/>
                <a:gd name="connsiteX247" fmla="*/ 7014 w 10000"/>
                <a:gd name="connsiteY247" fmla="*/ 6100 h 10000"/>
                <a:gd name="connsiteX248" fmla="*/ 7037 w 10000"/>
                <a:gd name="connsiteY248" fmla="*/ 6142 h 10000"/>
                <a:gd name="connsiteX249" fmla="*/ 7014 w 10000"/>
                <a:gd name="connsiteY249" fmla="*/ 6194 h 10000"/>
                <a:gd name="connsiteX250" fmla="*/ 7060 w 10000"/>
                <a:gd name="connsiteY250" fmla="*/ 6260 h 10000"/>
                <a:gd name="connsiteX251" fmla="*/ 7166 w 10000"/>
                <a:gd name="connsiteY251" fmla="*/ 6304 h 10000"/>
                <a:gd name="connsiteX252" fmla="*/ 7143 w 10000"/>
                <a:gd name="connsiteY252" fmla="*/ 6405 h 10000"/>
                <a:gd name="connsiteX253" fmla="*/ 7213 w 10000"/>
                <a:gd name="connsiteY253" fmla="*/ 6455 h 10000"/>
                <a:gd name="connsiteX254" fmla="*/ 7129 w 10000"/>
                <a:gd name="connsiteY254" fmla="*/ 6505 h 10000"/>
                <a:gd name="connsiteX255" fmla="*/ 7108 w 10000"/>
                <a:gd name="connsiteY255" fmla="*/ 6689 h 10000"/>
                <a:gd name="connsiteX256" fmla="*/ 7060 w 10000"/>
                <a:gd name="connsiteY256" fmla="*/ 6697 h 10000"/>
                <a:gd name="connsiteX257" fmla="*/ 7118 w 10000"/>
                <a:gd name="connsiteY257" fmla="*/ 6781 h 10000"/>
                <a:gd name="connsiteX258" fmla="*/ 7129 w 10000"/>
                <a:gd name="connsiteY258" fmla="*/ 6924 h 10000"/>
                <a:gd name="connsiteX259" fmla="*/ 7189 w 10000"/>
                <a:gd name="connsiteY259" fmla="*/ 6958 h 10000"/>
                <a:gd name="connsiteX260" fmla="*/ 7203 w 10000"/>
                <a:gd name="connsiteY260" fmla="*/ 7002 h 10000"/>
                <a:gd name="connsiteX261" fmla="*/ 7249 w 10000"/>
                <a:gd name="connsiteY261" fmla="*/ 7010 h 10000"/>
                <a:gd name="connsiteX262" fmla="*/ 7257 w 10000"/>
                <a:gd name="connsiteY262" fmla="*/ 7093 h 10000"/>
                <a:gd name="connsiteX263" fmla="*/ 7236 w 10000"/>
                <a:gd name="connsiteY263" fmla="*/ 7153 h 10000"/>
                <a:gd name="connsiteX264" fmla="*/ 7358 w 10000"/>
                <a:gd name="connsiteY264" fmla="*/ 7187 h 10000"/>
                <a:gd name="connsiteX265" fmla="*/ 7532 w 10000"/>
                <a:gd name="connsiteY265" fmla="*/ 7117 h 10000"/>
                <a:gd name="connsiteX266" fmla="*/ 7791 w 10000"/>
                <a:gd name="connsiteY266" fmla="*/ 6984 h 10000"/>
                <a:gd name="connsiteX267" fmla="*/ 7863 w 10000"/>
                <a:gd name="connsiteY267" fmla="*/ 6984 h 10000"/>
                <a:gd name="connsiteX268" fmla="*/ 7863 w 10000"/>
                <a:gd name="connsiteY268" fmla="*/ 7085 h 10000"/>
                <a:gd name="connsiteX269" fmla="*/ 7911 w 10000"/>
                <a:gd name="connsiteY269" fmla="*/ 7101 h 10000"/>
                <a:gd name="connsiteX270" fmla="*/ 7992 w 10000"/>
                <a:gd name="connsiteY270" fmla="*/ 7220 h 10000"/>
                <a:gd name="connsiteX271" fmla="*/ 8050 w 10000"/>
                <a:gd name="connsiteY271" fmla="*/ 7229 h 10000"/>
                <a:gd name="connsiteX272" fmla="*/ 8015 w 10000"/>
                <a:gd name="connsiteY272" fmla="*/ 7296 h 10000"/>
                <a:gd name="connsiteX273" fmla="*/ 8110 w 10000"/>
                <a:gd name="connsiteY273" fmla="*/ 7447 h 10000"/>
                <a:gd name="connsiteX274" fmla="*/ 8110 w 10000"/>
                <a:gd name="connsiteY274" fmla="*/ 7522 h 10000"/>
                <a:gd name="connsiteX275" fmla="*/ 8159 w 10000"/>
                <a:gd name="connsiteY275" fmla="*/ 7608 h 10000"/>
                <a:gd name="connsiteX276" fmla="*/ 8085 w 10000"/>
                <a:gd name="connsiteY276" fmla="*/ 7674 h 10000"/>
                <a:gd name="connsiteX277" fmla="*/ 8004 w 10000"/>
                <a:gd name="connsiteY277" fmla="*/ 7666 h 10000"/>
                <a:gd name="connsiteX278" fmla="*/ 8004 w 10000"/>
                <a:gd name="connsiteY278" fmla="*/ 7709 h 10000"/>
                <a:gd name="connsiteX279" fmla="*/ 8085 w 10000"/>
                <a:gd name="connsiteY279" fmla="*/ 7758 h 10000"/>
                <a:gd name="connsiteX280" fmla="*/ 8122 w 10000"/>
                <a:gd name="connsiteY280" fmla="*/ 7725 h 10000"/>
                <a:gd name="connsiteX281" fmla="*/ 8193 w 10000"/>
                <a:gd name="connsiteY281" fmla="*/ 7800 h 10000"/>
                <a:gd name="connsiteX282" fmla="*/ 8277 w 10000"/>
                <a:gd name="connsiteY282" fmla="*/ 7800 h 10000"/>
                <a:gd name="connsiteX283" fmla="*/ 8226 w 10000"/>
                <a:gd name="connsiteY283" fmla="*/ 8012 h 10000"/>
                <a:gd name="connsiteX284" fmla="*/ 8193 w 10000"/>
                <a:gd name="connsiteY284" fmla="*/ 8054 h 10000"/>
                <a:gd name="connsiteX285" fmla="*/ 8085 w 10000"/>
                <a:gd name="connsiteY285" fmla="*/ 8037 h 10000"/>
                <a:gd name="connsiteX286" fmla="*/ 7957 w 10000"/>
                <a:gd name="connsiteY286" fmla="*/ 8062 h 10000"/>
                <a:gd name="connsiteX287" fmla="*/ 7911 w 10000"/>
                <a:gd name="connsiteY287" fmla="*/ 8112 h 10000"/>
                <a:gd name="connsiteX288" fmla="*/ 7899 w 10000"/>
                <a:gd name="connsiteY288" fmla="*/ 8163 h 10000"/>
                <a:gd name="connsiteX289" fmla="*/ 7818 w 10000"/>
                <a:gd name="connsiteY289" fmla="*/ 8220 h 10000"/>
                <a:gd name="connsiteX290" fmla="*/ 7687 w 10000"/>
                <a:gd name="connsiteY290" fmla="*/ 8230 h 10000"/>
                <a:gd name="connsiteX291" fmla="*/ 7661 w 10000"/>
                <a:gd name="connsiteY291" fmla="*/ 8255 h 10000"/>
                <a:gd name="connsiteX292" fmla="*/ 7578 w 10000"/>
                <a:gd name="connsiteY292" fmla="*/ 8212 h 10000"/>
                <a:gd name="connsiteX293" fmla="*/ 7499 w 10000"/>
                <a:gd name="connsiteY293" fmla="*/ 8220 h 10000"/>
                <a:gd name="connsiteX294" fmla="*/ 7449 w 10000"/>
                <a:gd name="connsiteY294" fmla="*/ 8188 h 10000"/>
                <a:gd name="connsiteX295" fmla="*/ 7345 w 10000"/>
                <a:gd name="connsiteY295" fmla="*/ 8171 h 10000"/>
                <a:gd name="connsiteX296" fmla="*/ 7368 w 10000"/>
                <a:gd name="connsiteY296" fmla="*/ 8230 h 10000"/>
                <a:gd name="connsiteX297" fmla="*/ 7319 w 10000"/>
                <a:gd name="connsiteY297" fmla="*/ 8289 h 10000"/>
                <a:gd name="connsiteX298" fmla="*/ 7143 w 10000"/>
                <a:gd name="connsiteY298" fmla="*/ 8281 h 10000"/>
                <a:gd name="connsiteX299" fmla="*/ 7085 w 10000"/>
                <a:gd name="connsiteY299" fmla="*/ 8255 h 10000"/>
                <a:gd name="connsiteX300" fmla="*/ 6990 w 10000"/>
                <a:gd name="connsiteY300" fmla="*/ 8281 h 10000"/>
                <a:gd name="connsiteX301" fmla="*/ 6977 w 10000"/>
                <a:gd name="connsiteY301" fmla="*/ 8364 h 10000"/>
                <a:gd name="connsiteX302" fmla="*/ 6799 w 10000"/>
                <a:gd name="connsiteY302" fmla="*/ 8458 h 10000"/>
                <a:gd name="connsiteX303" fmla="*/ 6741 w 10000"/>
                <a:gd name="connsiteY303" fmla="*/ 8407 h 10000"/>
                <a:gd name="connsiteX304" fmla="*/ 6613 w 10000"/>
                <a:gd name="connsiteY304" fmla="*/ 8431 h 10000"/>
                <a:gd name="connsiteX305" fmla="*/ 6530 w 10000"/>
                <a:gd name="connsiteY305" fmla="*/ 8458 h 10000"/>
                <a:gd name="connsiteX306" fmla="*/ 6518 w 10000"/>
                <a:gd name="connsiteY306" fmla="*/ 8498 h 10000"/>
                <a:gd name="connsiteX307" fmla="*/ 6336 w 10000"/>
                <a:gd name="connsiteY307" fmla="*/ 8591 h 10000"/>
                <a:gd name="connsiteX308" fmla="*/ 6236 w 10000"/>
                <a:gd name="connsiteY308" fmla="*/ 8574 h 10000"/>
                <a:gd name="connsiteX309" fmla="*/ 6128 w 10000"/>
                <a:gd name="connsiteY309" fmla="*/ 8607 h 10000"/>
                <a:gd name="connsiteX310" fmla="*/ 6045 w 10000"/>
                <a:gd name="connsiteY310" fmla="*/ 8660 h 10000"/>
                <a:gd name="connsiteX311" fmla="*/ 5927 w 10000"/>
                <a:gd name="connsiteY311" fmla="*/ 8693 h 10000"/>
                <a:gd name="connsiteX312" fmla="*/ 5936 w 10000"/>
                <a:gd name="connsiteY312" fmla="*/ 8742 h 10000"/>
                <a:gd name="connsiteX313" fmla="*/ 5834 w 10000"/>
                <a:gd name="connsiteY313" fmla="*/ 8776 h 10000"/>
                <a:gd name="connsiteX314" fmla="*/ 5677 w 10000"/>
                <a:gd name="connsiteY314" fmla="*/ 8920 h 10000"/>
                <a:gd name="connsiteX315" fmla="*/ 5656 w 10000"/>
                <a:gd name="connsiteY315" fmla="*/ 8980 h 10000"/>
                <a:gd name="connsiteX316" fmla="*/ 5607 w 10000"/>
                <a:gd name="connsiteY316" fmla="*/ 8962 h 10000"/>
                <a:gd name="connsiteX317" fmla="*/ 5631 w 10000"/>
                <a:gd name="connsiteY317" fmla="*/ 8920 h 10000"/>
                <a:gd name="connsiteX318" fmla="*/ 5478 w 10000"/>
                <a:gd name="connsiteY318" fmla="*/ 8702 h 10000"/>
                <a:gd name="connsiteX319" fmla="*/ 5478 w 10000"/>
                <a:gd name="connsiteY319" fmla="*/ 8616 h 10000"/>
                <a:gd name="connsiteX320" fmla="*/ 5410 w 10000"/>
                <a:gd name="connsiteY320" fmla="*/ 8616 h 10000"/>
                <a:gd name="connsiteX321" fmla="*/ 5191 w 10000"/>
                <a:gd name="connsiteY321" fmla="*/ 8533 h 10000"/>
                <a:gd name="connsiteX322" fmla="*/ 5066 w 10000"/>
                <a:gd name="connsiteY322" fmla="*/ 8574 h 10000"/>
                <a:gd name="connsiteX323" fmla="*/ 5029 w 10000"/>
                <a:gd name="connsiteY323" fmla="*/ 8625 h 10000"/>
                <a:gd name="connsiteX324" fmla="*/ 5122 w 10000"/>
                <a:gd name="connsiteY324" fmla="*/ 8684 h 10000"/>
                <a:gd name="connsiteX325" fmla="*/ 5145 w 10000"/>
                <a:gd name="connsiteY325" fmla="*/ 8734 h 10000"/>
                <a:gd name="connsiteX326" fmla="*/ 5087 w 10000"/>
                <a:gd name="connsiteY326" fmla="*/ 8785 h 10000"/>
                <a:gd name="connsiteX327" fmla="*/ 5100 w 10000"/>
                <a:gd name="connsiteY327" fmla="*/ 8826 h 10000"/>
                <a:gd name="connsiteX328" fmla="*/ 5077 w 10000"/>
                <a:gd name="connsiteY328" fmla="*/ 8912 h 10000"/>
                <a:gd name="connsiteX329" fmla="*/ 5087 w 10000"/>
                <a:gd name="connsiteY329" fmla="*/ 8996 h 10000"/>
                <a:gd name="connsiteX330" fmla="*/ 5159 w 10000"/>
                <a:gd name="connsiteY330" fmla="*/ 9130 h 10000"/>
                <a:gd name="connsiteX331" fmla="*/ 5087 w 10000"/>
                <a:gd name="connsiteY331" fmla="*/ 9179 h 10000"/>
                <a:gd name="connsiteX332" fmla="*/ 5100 w 10000"/>
                <a:gd name="connsiteY332" fmla="*/ 9224 h 10000"/>
                <a:gd name="connsiteX333" fmla="*/ 5040 w 10000"/>
                <a:gd name="connsiteY333" fmla="*/ 9240 h 10000"/>
                <a:gd name="connsiteX334" fmla="*/ 5006 w 10000"/>
                <a:gd name="connsiteY334" fmla="*/ 9265 h 10000"/>
                <a:gd name="connsiteX335" fmla="*/ 4779 w 10000"/>
                <a:gd name="connsiteY335" fmla="*/ 9248 h 10000"/>
                <a:gd name="connsiteX336" fmla="*/ 4745 w 10000"/>
                <a:gd name="connsiteY336" fmla="*/ 9197 h 10000"/>
                <a:gd name="connsiteX337" fmla="*/ 4673 w 10000"/>
                <a:gd name="connsiteY337" fmla="*/ 9232 h 10000"/>
                <a:gd name="connsiteX338" fmla="*/ 4522 w 10000"/>
                <a:gd name="connsiteY338" fmla="*/ 9214 h 10000"/>
                <a:gd name="connsiteX339" fmla="*/ 4416 w 10000"/>
                <a:gd name="connsiteY339" fmla="*/ 9240 h 10000"/>
                <a:gd name="connsiteX340" fmla="*/ 4354 w 10000"/>
                <a:gd name="connsiteY340" fmla="*/ 9062 h 10000"/>
                <a:gd name="connsiteX341" fmla="*/ 4295 w 10000"/>
                <a:gd name="connsiteY341" fmla="*/ 9055 h 10000"/>
                <a:gd name="connsiteX342" fmla="*/ 4224 w 10000"/>
                <a:gd name="connsiteY342" fmla="*/ 8945 h 10000"/>
                <a:gd name="connsiteX343" fmla="*/ 4263 w 10000"/>
                <a:gd name="connsiteY343" fmla="*/ 8895 h 10000"/>
                <a:gd name="connsiteX344" fmla="*/ 4344 w 10000"/>
                <a:gd name="connsiteY344" fmla="*/ 8920 h 10000"/>
                <a:gd name="connsiteX345" fmla="*/ 4381 w 10000"/>
                <a:gd name="connsiteY345" fmla="*/ 8860 h 10000"/>
                <a:gd name="connsiteX346" fmla="*/ 4323 w 10000"/>
                <a:gd name="connsiteY346" fmla="*/ 8818 h 10000"/>
                <a:gd name="connsiteX347" fmla="*/ 4354 w 10000"/>
                <a:gd name="connsiteY347" fmla="*/ 8776 h 10000"/>
                <a:gd name="connsiteX348" fmla="*/ 4203 w 10000"/>
                <a:gd name="connsiteY348" fmla="*/ 8693 h 10000"/>
                <a:gd name="connsiteX349" fmla="*/ 4213 w 10000"/>
                <a:gd name="connsiteY349" fmla="*/ 8650 h 10000"/>
                <a:gd name="connsiteX350" fmla="*/ 4120 w 10000"/>
                <a:gd name="connsiteY350" fmla="*/ 8607 h 10000"/>
                <a:gd name="connsiteX351" fmla="*/ 4178 w 10000"/>
                <a:gd name="connsiteY351" fmla="*/ 8559 h 10000"/>
                <a:gd name="connsiteX352" fmla="*/ 4154 w 10000"/>
                <a:gd name="connsiteY352" fmla="*/ 8498 h 10000"/>
                <a:gd name="connsiteX353" fmla="*/ 4048 w 10000"/>
                <a:gd name="connsiteY353" fmla="*/ 8407 h 10000"/>
                <a:gd name="connsiteX354" fmla="*/ 3979 w 10000"/>
                <a:gd name="connsiteY354" fmla="*/ 8329 h 10000"/>
                <a:gd name="connsiteX355" fmla="*/ 3837 w 10000"/>
                <a:gd name="connsiteY355" fmla="*/ 8364 h 10000"/>
                <a:gd name="connsiteX356" fmla="*/ 3756 w 10000"/>
                <a:gd name="connsiteY356" fmla="*/ 8356 h 10000"/>
                <a:gd name="connsiteX357" fmla="*/ 3708 w 10000"/>
                <a:gd name="connsiteY357" fmla="*/ 8431 h 10000"/>
                <a:gd name="connsiteX358" fmla="*/ 3544 w 10000"/>
                <a:gd name="connsiteY358" fmla="*/ 8440 h 10000"/>
                <a:gd name="connsiteX359" fmla="*/ 3482 w 10000"/>
                <a:gd name="connsiteY359" fmla="*/ 8431 h 10000"/>
                <a:gd name="connsiteX360" fmla="*/ 3561 w 10000"/>
                <a:gd name="connsiteY360" fmla="*/ 7986 h 10000"/>
                <a:gd name="connsiteX361" fmla="*/ 3573 w 10000"/>
                <a:gd name="connsiteY361"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967 w 10000"/>
                <a:gd name="connsiteY24" fmla="*/ 6807 h 10000"/>
                <a:gd name="connsiteX25" fmla="*/ 1168 w 10000"/>
                <a:gd name="connsiteY25" fmla="*/ 6681 h 10000"/>
                <a:gd name="connsiteX26" fmla="*/ 1275 w 10000"/>
                <a:gd name="connsiteY26" fmla="*/ 6672 h 10000"/>
                <a:gd name="connsiteX27" fmla="*/ 1629 w 10000"/>
                <a:gd name="connsiteY27" fmla="*/ 6337 h 10000"/>
                <a:gd name="connsiteX28" fmla="*/ 2632 w 10000"/>
                <a:gd name="connsiteY28" fmla="*/ 6159 h 10000"/>
                <a:gd name="connsiteX29" fmla="*/ 2700 w 10000"/>
                <a:gd name="connsiteY29" fmla="*/ 6118 h 10000"/>
                <a:gd name="connsiteX30" fmla="*/ 2811 w 10000"/>
                <a:gd name="connsiteY30" fmla="*/ 6118 h 10000"/>
                <a:gd name="connsiteX31" fmla="*/ 2989 w 10000"/>
                <a:gd name="connsiteY31" fmla="*/ 5782 h 10000"/>
                <a:gd name="connsiteX32" fmla="*/ 3102 w 10000"/>
                <a:gd name="connsiteY32" fmla="*/ 5664 h 10000"/>
                <a:gd name="connsiteX33" fmla="*/ 3991 w 10000"/>
                <a:gd name="connsiteY33" fmla="*/ 5975 h 10000"/>
                <a:gd name="connsiteX34" fmla="*/ 2780 w 10000"/>
                <a:gd name="connsiteY34" fmla="*/ 5565 h 10000"/>
                <a:gd name="connsiteX35" fmla="*/ 3548 w 10000"/>
                <a:gd name="connsiteY35" fmla="*/ 5039 h 10000"/>
                <a:gd name="connsiteX36" fmla="*/ 4555 w 10000"/>
                <a:gd name="connsiteY36" fmla="*/ 5360 h 10000"/>
                <a:gd name="connsiteX37" fmla="*/ 4438 w 10000"/>
                <a:gd name="connsiteY37" fmla="*/ 5883 h 10000"/>
                <a:gd name="connsiteX38" fmla="*/ 3897 w 10000"/>
                <a:gd name="connsiteY38" fmla="*/ 5893 h 10000"/>
                <a:gd name="connsiteX39" fmla="*/ 2294 w 10000"/>
                <a:gd name="connsiteY39" fmla="*/ 7765 h 10000"/>
                <a:gd name="connsiteX40" fmla="*/ 3573 w 10000"/>
                <a:gd name="connsiteY40" fmla="*/ 7978 h 10000"/>
                <a:gd name="connsiteX41" fmla="*/ 5536 w 10000"/>
                <a:gd name="connsiteY41" fmla="*/ 5351 h 10000"/>
                <a:gd name="connsiteX42" fmla="*/ 5536 w 10000"/>
                <a:gd name="connsiteY42" fmla="*/ 5209 h 10000"/>
                <a:gd name="connsiteX43" fmla="*/ 5492 w 10000"/>
                <a:gd name="connsiteY43" fmla="*/ 5192 h 10000"/>
                <a:gd name="connsiteX44" fmla="*/ 5455 w 10000"/>
                <a:gd name="connsiteY44" fmla="*/ 5091 h 10000"/>
                <a:gd name="connsiteX45" fmla="*/ 5385 w 10000"/>
                <a:gd name="connsiteY45" fmla="*/ 4990 h 10000"/>
                <a:gd name="connsiteX46" fmla="*/ 5276 w 10000"/>
                <a:gd name="connsiteY46" fmla="*/ 4948 h 10000"/>
                <a:gd name="connsiteX47" fmla="*/ 5263 w 10000"/>
                <a:gd name="connsiteY47" fmla="*/ 4899 h 10000"/>
                <a:gd name="connsiteX48" fmla="*/ 5112 w 10000"/>
                <a:gd name="connsiteY48" fmla="*/ 4806 h 10000"/>
                <a:gd name="connsiteX49" fmla="*/ 5122 w 10000"/>
                <a:gd name="connsiteY49" fmla="*/ 4770 h 10000"/>
                <a:gd name="connsiteX50" fmla="*/ 4971 w 10000"/>
                <a:gd name="connsiteY50" fmla="*/ 4722 h 10000"/>
                <a:gd name="connsiteX51" fmla="*/ 4957 w 10000"/>
                <a:gd name="connsiteY51" fmla="*/ 4627 h 10000"/>
                <a:gd name="connsiteX52" fmla="*/ 4700 w 10000"/>
                <a:gd name="connsiteY52" fmla="*/ 4544 h 10000"/>
                <a:gd name="connsiteX53" fmla="*/ 4555 w 10000"/>
                <a:gd name="connsiteY53" fmla="*/ 4368 h 10000"/>
                <a:gd name="connsiteX54" fmla="*/ 4344 w 10000"/>
                <a:gd name="connsiteY54" fmla="*/ 4360 h 10000"/>
                <a:gd name="connsiteX55" fmla="*/ 4272 w 10000"/>
                <a:gd name="connsiteY55" fmla="*/ 4325 h 10000"/>
                <a:gd name="connsiteX56" fmla="*/ 4169 w 10000"/>
                <a:gd name="connsiteY56" fmla="*/ 4350 h 10000"/>
                <a:gd name="connsiteX57" fmla="*/ 4002 w 10000"/>
                <a:gd name="connsiteY57" fmla="*/ 4350 h 10000"/>
                <a:gd name="connsiteX58" fmla="*/ 3764 w 10000"/>
                <a:gd name="connsiteY58" fmla="*/ 4552 h 10000"/>
                <a:gd name="connsiteX59" fmla="*/ 3685 w 10000"/>
                <a:gd name="connsiteY59" fmla="*/ 4646 h 10000"/>
                <a:gd name="connsiteX60" fmla="*/ 3472 w 10000"/>
                <a:gd name="connsiteY60" fmla="*/ 4501 h 10000"/>
                <a:gd name="connsiteX61" fmla="*/ 3319 w 10000"/>
                <a:gd name="connsiteY61" fmla="*/ 4442 h 10000"/>
                <a:gd name="connsiteX62" fmla="*/ 3164 w 10000"/>
                <a:gd name="connsiteY62" fmla="*/ 4450 h 10000"/>
                <a:gd name="connsiteX63" fmla="*/ 3010 w 10000"/>
                <a:gd name="connsiteY63" fmla="*/ 4492 h 10000"/>
                <a:gd name="connsiteX64" fmla="*/ 2882 w 10000"/>
                <a:gd name="connsiteY64" fmla="*/ 4460 h 10000"/>
                <a:gd name="connsiteX65" fmla="*/ 2762 w 10000"/>
                <a:gd name="connsiteY65" fmla="*/ 4509 h 10000"/>
                <a:gd name="connsiteX66" fmla="*/ 2646 w 10000"/>
                <a:gd name="connsiteY66" fmla="*/ 4610 h 10000"/>
                <a:gd name="connsiteX67" fmla="*/ 2373 w 10000"/>
                <a:gd name="connsiteY67" fmla="*/ 4426 h 10000"/>
                <a:gd name="connsiteX68" fmla="*/ 2338 w 10000"/>
                <a:gd name="connsiteY68" fmla="*/ 4239 h 10000"/>
                <a:gd name="connsiteX69" fmla="*/ 2551 w 10000"/>
                <a:gd name="connsiteY69" fmla="*/ 4165 h 10000"/>
                <a:gd name="connsiteX70" fmla="*/ 2538 w 10000"/>
                <a:gd name="connsiteY70" fmla="*/ 3963 h 10000"/>
                <a:gd name="connsiteX71" fmla="*/ 2739 w 10000"/>
                <a:gd name="connsiteY71" fmla="*/ 3728 h 10000"/>
                <a:gd name="connsiteX72" fmla="*/ 2718 w 10000"/>
                <a:gd name="connsiteY72" fmla="*/ 3685 h 10000"/>
                <a:gd name="connsiteX73" fmla="*/ 3199 w 10000"/>
                <a:gd name="connsiteY73" fmla="*/ 2912 h 10000"/>
                <a:gd name="connsiteX74" fmla="*/ 3460 w 10000"/>
                <a:gd name="connsiteY74" fmla="*/ 3030 h 10000"/>
                <a:gd name="connsiteX75" fmla="*/ 3613 w 10000"/>
                <a:gd name="connsiteY75" fmla="*/ 3080 h 10000"/>
                <a:gd name="connsiteX76" fmla="*/ 3764 w 10000"/>
                <a:gd name="connsiteY76" fmla="*/ 3080 h 10000"/>
                <a:gd name="connsiteX77" fmla="*/ 4002 w 10000"/>
                <a:gd name="connsiteY77" fmla="*/ 3174 h 10000"/>
                <a:gd name="connsiteX78" fmla="*/ 4037 w 10000"/>
                <a:gd name="connsiteY78" fmla="*/ 3113 h 10000"/>
                <a:gd name="connsiteX79" fmla="*/ 4192 w 10000"/>
                <a:gd name="connsiteY79" fmla="*/ 3097 h 10000"/>
                <a:gd name="connsiteX80" fmla="*/ 4323 w 10000"/>
                <a:gd name="connsiteY80" fmla="*/ 2997 h 10000"/>
                <a:gd name="connsiteX81" fmla="*/ 4485 w 10000"/>
                <a:gd name="connsiteY81" fmla="*/ 2920 h 10000"/>
                <a:gd name="connsiteX82" fmla="*/ 4555 w 10000"/>
                <a:gd name="connsiteY82" fmla="*/ 2843 h 10000"/>
                <a:gd name="connsiteX83" fmla="*/ 4804 w 10000"/>
                <a:gd name="connsiteY83" fmla="*/ 2793 h 10000"/>
                <a:gd name="connsiteX84" fmla="*/ 4936 w 10000"/>
                <a:gd name="connsiteY84" fmla="*/ 2800 h 10000"/>
                <a:gd name="connsiteX85" fmla="*/ 5040 w 10000"/>
                <a:gd name="connsiteY85" fmla="*/ 2726 h 10000"/>
                <a:gd name="connsiteX86" fmla="*/ 5122 w 10000"/>
                <a:gd name="connsiteY86" fmla="*/ 2624 h 10000"/>
                <a:gd name="connsiteX87" fmla="*/ 5087 w 10000"/>
                <a:gd name="connsiteY87" fmla="*/ 2608 h 10000"/>
                <a:gd name="connsiteX88" fmla="*/ 5122 w 10000"/>
                <a:gd name="connsiteY88" fmla="*/ 2499 h 10000"/>
                <a:gd name="connsiteX89" fmla="*/ 4982 w 10000"/>
                <a:gd name="connsiteY89" fmla="*/ 2499 h 10000"/>
                <a:gd name="connsiteX90" fmla="*/ 5050 w 10000"/>
                <a:gd name="connsiteY90" fmla="*/ 2407 h 10000"/>
                <a:gd name="connsiteX91" fmla="*/ 5066 w 10000"/>
                <a:gd name="connsiteY91" fmla="*/ 2297 h 10000"/>
                <a:gd name="connsiteX92" fmla="*/ 5122 w 10000"/>
                <a:gd name="connsiteY92" fmla="*/ 2271 h 10000"/>
                <a:gd name="connsiteX93" fmla="*/ 5228 w 10000"/>
                <a:gd name="connsiteY93" fmla="*/ 2163 h 10000"/>
                <a:gd name="connsiteX94" fmla="*/ 5216 w 10000"/>
                <a:gd name="connsiteY94" fmla="*/ 2078 h 10000"/>
                <a:gd name="connsiteX95" fmla="*/ 5304 w 10000"/>
                <a:gd name="connsiteY95" fmla="*/ 1984 h 10000"/>
                <a:gd name="connsiteX96" fmla="*/ 5397 w 10000"/>
                <a:gd name="connsiteY96" fmla="*/ 1927 h 10000"/>
                <a:gd name="connsiteX97" fmla="*/ 5432 w 10000"/>
                <a:gd name="connsiteY97" fmla="*/ 1827 h 10000"/>
                <a:gd name="connsiteX98" fmla="*/ 5420 w 10000"/>
                <a:gd name="connsiteY98" fmla="*/ 1793 h 10000"/>
                <a:gd name="connsiteX99" fmla="*/ 5503 w 10000"/>
                <a:gd name="connsiteY99" fmla="*/ 1725 h 10000"/>
                <a:gd name="connsiteX100" fmla="*/ 5621 w 10000"/>
                <a:gd name="connsiteY100" fmla="*/ 1523 h 10000"/>
                <a:gd name="connsiteX101" fmla="*/ 5656 w 10000"/>
                <a:gd name="connsiteY101" fmla="*/ 1405 h 10000"/>
                <a:gd name="connsiteX102" fmla="*/ 5716 w 10000"/>
                <a:gd name="connsiteY102" fmla="*/ 1413 h 10000"/>
                <a:gd name="connsiteX103" fmla="*/ 5878 w 10000"/>
                <a:gd name="connsiteY103" fmla="*/ 1280 h 10000"/>
                <a:gd name="connsiteX104" fmla="*/ 6067 w 10000"/>
                <a:gd name="connsiteY104" fmla="*/ 1202 h 10000"/>
                <a:gd name="connsiteX105" fmla="*/ 6089 w 10000"/>
                <a:gd name="connsiteY105" fmla="*/ 1111 h 10000"/>
                <a:gd name="connsiteX106" fmla="*/ 6163 w 10000"/>
                <a:gd name="connsiteY106" fmla="*/ 1011 h 10000"/>
                <a:gd name="connsiteX107" fmla="*/ 6139 w 10000"/>
                <a:gd name="connsiteY107" fmla="*/ 933 h 10000"/>
                <a:gd name="connsiteX108" fmla="*/ 6045 w 10000"/>
                <a:gd name="connsiteY108" fmla="*/ 867 h 10000"/>
                <a:gd name="connsiteX109" fmla="*/ 6089 w 10000"/>
                <a:gd name="connsiteY109" fmla="*/ 782 h 10000"/>
                <a:gd name="connsiteX110" fmla="*/ 6089 w 10000"/>
                <a:gd name="connsiteY110" fmla="*/ 680 h 10000"/>
                <a:gd name="connsiteX111" fmla="*/ 5915 w 10000"/>
                <a:gd name="connsiteY111" fmla="*/ 598 h 10000"/>
                <a:gd name="connsiteX112" fmla="*/ 5739 w 10000"/>
                <a:gd name="connsiteY112" fmla="*/ 646 h 10000"/>
                <a:gd name="connsiteX113" fmla="*/ 5656 w 10000"/>
                <a:gd name="connsiteY113" fmla="*/ 646 h 10000"/>
                <a:gd name="connsiteX114" fmla="*/ 5621 w 10000"/>
                <a:gd name="connsiteY114" fmla="*/ 589 h 10000"/>
                <a:gd name="connsiteX115" fmla="*/ 5621 w 10000"/>
                <a:gd name="connsiteY115" fmla="*/ 481 h 10000"/>
                <a:gd name="connsiteX116" fmla="*/ 5845 w 10000"/>
                <a:gd name="connsiteY116" fmla="*/ 368 h 10000"/>
                <a:gd name="connsiteX117" fmla="*/ 5915 w 10000"/>
                <a:gd name="connsiteY117" fmla="*/ 278 h 10000"/>
                <a:gd name="connsiteX118" fmla="*/ 6056 w 10000"/>
                <a:gd name="connsiteY118" fmla="*/ 202 h 10000"/>
                <a:gd name="connsiteX119" fmla="*/ 6186 w 10000"/>
                <a:gd name="connsiteY119" fmla="*/ 60 h 10000"/>
                <a:gd name="connsiteX120" fmla="*/ 6280 w 10000"/>
                <a:gd name="connsiteY120" fmla="*/ 33 h 10000"/>
                <a:gd name="connsiteX121" fmla="*/ 6410 w 10000"/>
                <a:gd name="connsiteY121" fmla="*/ 49 h 10000"/>
                <a:gd name="connsiteX122" fmla="*/ 6683 w 10000"/>
                <a:gd name="connsiteY122" fmla="*/ 0 h 10000"/>
                <a:gd name="connsiteX123" fmla="*/ 6812 w 10000"/>
                <a:gd name="connsiteY123" fmla="*/ 83 h 10000"/>
                <a:gd name="connsiteX124" fmla="*/ 6799 w 10000"/>
                <a:gd name="connsiteY124" fmla="*/ 144 h 10000"/>
                <a:gd name="connsiteX125" fmla="*/ 6861 w 10000"/>
                <a:gd name="connsiteY125" fmla="*/ 170 h 10000"/>
                <a:gd name="connsiteX126" fmla="*/ 6905 w 10000"/>
                <a:gd name="connsiteY126" fmla="*/ 227 h 10000"/>
                <a:gd name="connsiteX127" fmla="*/ 6835 w 10000"/>
                <a:gd name="connsiteY127" fmla="*/ 293 h 10000"/>
                <a:gd name="connsiteX128" fmla="*/ 6741 w 10000"/>
                <a:gd name="connsiteY128" fmla="*/ 447 h 10000"/>
                <a:gd name="connsiteX129" fmla="*/ 6590 w 10000"/>
                <a:gd name="connsiteY129" fmla="*/ 564 h 10000"/>
                <a:gd name="connsiteX130" fmla="*/ 6447 w 10000"/>
                <a:gd name="connsiteY130" fmla="*/ 631 h 10000"/>
                <a:gd name="connsiteX131" fmla="*/ 6555 w 10000"/>
                <a:gd name="connsiteY131" fmla="*/ 657 h 10000"/>
                <a:gd name="connsiteX132" fmla="*/ 6694 w 10000"/>
                <a:gd name="connsiteY132" fmla="*/ 759 h 10000"/>
                <a:gd name="connsiteX133" fmla="*/ 6789 w 10000"/>
                <a:gd name="connsiteY133" fmla="*/ 767 h 10000"/>
                <a:gd name="connsiteX134" fmla="*/ 6835 w 10000"/>
                <a:gd name="connsiteY134" fmla="*/ 875 h 10000"/>
                <a:gd name="connsiteX135" fmla="*/ 6928 w 10000"/>
                <a:gd name="connsiteY135" fmla="*/ 899 h 10000"/>
                <a:gd name="connsiteX136" fmla="*/ 7002 w 10000"/>
                <a:gd name="connsiteY136" fmla="*/ 890 h 10000"/>
                <a:gd name="connsiteX137" fmla="*/ 7143 w 10000"/>
                <a:gd name="connsiteY137" fmla="*/ 725 h 10000"/>
                <a:gd name="connsiteX138" fmla="*/ 7273 w 10000"/>
                <a:gd name="connsiteY138" fmla="*/ 742 h 10000"/>
                <a:gd name="connsiteX139" fmla="*/ 7294 w 10000"/>
                <a:gd name="connsiteY139" fmla="*/ 790 h 10000"/>
                <a:gd name="connsiteX140" fmla="*/ 7389 w 10000"/>
                <a:gd name="connsiteY140" fmla="*/ 850 h 10000"/>
                <a:gd name="connsiteX141" fmla="*/ 7389 w 10000"/>
                <a:gd name="connsiteY141" fmla="*/ 890 h 10000"/>
                <a:gd name="connsiteX142" fmla="*/ 7472 w 10000"/>
                <a:gd name="connsiteY142" fmla="*/ 917 h 10000"/>
                <a:gd name="connsiteX143" fmla="*/ 7590 w 10000"/>
                <a:gd name="connsiteY143" fmla="*/ 917 h 10000"/>
                <a:gd name="connsiteX144" fmla="*/ 7603 w 10000"/>
                <a:gd name="connsiteY144" fmla="*/ 993 h 10000"/>
                <a:gd name="connsiteX145" fmla="*/ 7499 w 10000"/>
                <a:gd name="connsiteY145" fmla="*/ 1028 h 10000"/>
                <a:gd name="connsiteX146" fmla="*/ 7590 w 10000"/>
                <a:gd name="connsiteY146" fmla="*/ 1356 h 10000"/>
                <a:gd name="connsiteX147" fmla="*/ 7687 w 10000"/>
                <a:gd name="connsiteY147" fmla="*/ 1505 h 10000"/>
                <a:gd name="connsiteX148" fmla="*/ 7661 w 10000"/>
                <a:gd name="connsiteY148" fmla="*/ 1575 h 10000"/>
                <a:gd name="connsiteX149" fmla="*/ 7744 w 10000"/>
                <a:gd name="connsiteY149" fmla="*/ 1649 h 10000"/>
                <a:gd name="connsiteX150" fmla="*/ 7758 w 10000"/>
                <a:gd name="connsiteY150" fmla="*/ 1700 h 10000"/>
                <a:gd name="connsiteX151" fmla="*/ 7980 w 10000"/>
                <a:gd name="connsiteY151" fmla="*/ 1757 h 10000"/>
                <a:gd name="connsiteX152" fmla="*/ 8254 w 10000"/>
                <a:gd name="connsiteY152" fmla="*/ 1708 h 10000"/>
                <a:gd name="connsiteX153" fmla="*/ 8286 w 10000"/>
                <a:gd name="connsiteY153" fmla="*/ 1641 h 10000"/>
                <a:gd name="connsiteX154" fmla="*/ 8381 w 10000"/>
                <a:gd name="connsiteY154" fmla="*/ 1665 h 10000"/>
                <a:gd name="connsiteX155" fmla="*/ 8441 w 10000"/>
                <a:gd name="connsiteY155" fmla="*/ 1725 h 10000"/>
                <a:gd name="connsiteX156" fmla="*/ 8586 w 10000"/>
                <a:gd name="connsiteY156" fmla="*/ 1683 h 10000"/>
                <a:gd name="connsiteX157" fmla="*/ 8667 w 10000"/>
                <a:gd name="connsiteY157" fmla="*/ 1683 h 10000"/>
                <a:gd name="connsiteX158" fmla="*/ 8785 w 10000"/>
                <a:gd name="connsiteY158" fmla="*/ 1749 h 10000"/>
                <a:gd name="connsiteX159" fmla="*/ 8853 w 10000"/>
                <a:gd name="connsiteY159" fmla="*/ 1657 h 10000"/>
                <a:gd name="connsiteX160" fmla="*/ 8996 w 10000"/>
                <a:gd name="connsiteY160" fmla="*/ 1700 h 10000"/>
                <a:gd name="connsiteX161" fmla="*/ 9070 w 10000"/>
                <a:gd name="connsiteY161" fmla="*/ 1649 h 10000"/>
                <a:gd name="connsiteX162" fmla="*/ 9126 w 10000"/>
                <a:gd name="connsiteY162" fmla="*/ 1657 h 10000"/>
                <a:gd name="connsiteX163" fmla="*/ 9184 w 10000"/>
                <a:gd name="connsiteY163" fmla="*/ 1609 h 10000"/>
                <a:gd name="connsiteX164" fmla="*/ 9174 w 10000"/>
                <a:gd name="connsiteY164" fmla="*/ 1557 h 10000"/>
                <a:gd name="connsiteX165" fmla="*/ 9257 w 10000"/>
                <a:gd name="connsiteY165" fmla="*/ 1531 h 10000"/>
                <a:gd name="connsiteX166" fmla="*/ 9315 w 10000"/>
                <a:gd name="connsiteY166" fmla="*/ 1447 h 10000"/>
                <a:gd name="connsiteX167" fmla="*/ 9484 w 10000"/>
                <a:gd name="connsiteY167" fmla="*/ 1456 h 10000"/>
                <a:gd name="connsiteX168" fmla="*/ 9729 w 10000"/>
                <a:gd name="connsiteY168" fmla="*/ 1700 h 10000"/>
                <a:gd name="connsiteX169" fmla="*/ 9775 w 10000"/>
                <a:gd name="connsiteY169" fmla="*/ 1784 h 10000"/>
                <a:gd name="connsiteX170" fmla="*/ 9942 w 10000"/>
                <a:gd name="connsiteY170" fmla="*/ 1894 h 10000"/>
                <a:gd name="connsiteX171" fmla="*/ 10000 w 10000"/>
                <a:gd name="connsiteY171" fmla="*/ 1994 h 10000"/>
                <a:gd name="connsiteX172" fmla="*/ 9870 w 10000"/>
                <a:gd name="connsiteY172" fmla="*/ 2130 h 10000"/>
                <a:gd name="connsiteX173" fmla="*/ 9775 w 10000"/>
                <a:gd name="connsiteY173" fmla="*/ 2180 h 10000"/>
                <a:gd name="connsiteX174" fmla="*/ 9824 w 10000"/>
                <a:gd name="connsiteY174" fmla="*/ 2323 h 10000"/>
                <a:gd name="connsiteX175" fmla="*/ 9679 w 10000"/>
                <a:gd name="connsiteY175" fmla="*/ 2433 h 10000"/>
                <a:gd name="connsiteX176" fmla="*/ 9598 w 10000"/>
                <a:gd name="connsiteY176" fmla="*/ 2458 h 10000"/>
                <a:gd name="connsiteX177" fmla="*/ 9598 w 10000"/>
                <a:gd name="connsiteY177" fmla="*/ 2533 h 10000"/>
                <a:gd name="connsiteX178" fmla="*/ 9493 w 10000"/>
                <a:gd name="connsiteY178" fmla="*/ 2677 h 10000"/>
                <a:gd name="connsiteX179" fmla="*/ 9422 w 10000"/>
                <a:gd name="connsiteY179" fmla="*/ 2685 h 10000"/>
                <a:gd name="connsiteX180" fmla="*/ 9435 w 10000"/>
                <a:gd name="connsiteY180" fmla="*/ 2785 h 10000"/>
                <a:gd name="connsiteX181" fmla="*/ 9371 w 10000"/>
                <a:gd name="connsiteY181" fmla="*/ 2860 h 10000"/>
                <a:gd name="connsiteX182" fmla="*/ 9389 w 10000"/>
                <a:gd name="connsiteY182" fmla="*/ 3198 h 10000"/>
                <a:gd name="connsiteX183" fmla="*/ 9422 w 10000"/>
                <a:gd name="connsiteY183" fmla="*/ 3223 h 10000"/>
                <a:gd name="connsiteX184" fmla="*/ 9410 w 10000"/>
                <a:gd name="connsiteY184" fmla="*/ 3333 h 10000"/>
                <a:gd name="connsiteX185" fmla="*/ 9389 w 10000"/>
                <a:gd name="connsiteY185" fmla="*/ 3433 h 10000"/>
                <a:gd name="connsiteX186" fmla="*/ 9304 w 10000"/>
                <a:gd name="connsiteY186" fmla="*/ 3483 h 10000"/>
                <a:gd name="connsiteX187" fmla="*/ 9151 w 10000"/>
                <a:gd name="connsiteY187" fmla="*/ 3442 h 10000"/>
                <a:gd name="connsiteX188" fmla="*/ 9081 w 10000"/>
                <a:gd name="connsiteY188" fmla="*/ 3501 h 10000"/>
                <a:gd name="connsiteX189" fmla="*/ 9091 w 10000"/>
                <a:gd name="connsiteY189" fmla="*/ 3551 h 10000"/>
                <a:gd name="connsiteX190" fmla="*/ 9042 w 10000"/>
                <a:gd name="connsiteY190" fmla="*/ 3651 h 10000"/>
                <a:gd name="connsiteX191" fmla="*/ 8961 w 10000"/>
                <a:gd name="connsiteY191" fmla="*/ 3720 h 10000"/>
                <a:gd name="connsiteX192" fmla="*/ 8938 w 10000"/>
                <a:gd name="connsiteY192" fmla="*/ 3838 h 10000"/>
                <a:gd name="connsiteX193" fmla="*/ 8880 w 10000"/>
                <a:gd name="connsiteY193" fmla="*/ 3939 h 10000"/>
                <a:gd name="connsiteX194" fmla="*/ 8890 w 10000"/>
                <a:gd name="connsiteY194" fmla="*/ 4006 h 10000"/>
                <a:gd name="connsiteX195" fmla="*/ 8867 w 10000"/>
                <a:gd name="connsiteY195" fmla="*/ 4074 h 10000"/>
                <a:gd name="connsiteX196" fmla="*/ 8913 w 10000"/>
                <a:gd name="connsiteY196" fmla="*/ 4132 h 10000"/>
                <a:gd name="connsiteX197" fmla="*/ 8843 w 10000"/>
                <a:gd name="connsiteY197" fmla="*/ 4224 h 10000"/>
                <a:gd name="connsiteX198" fmla="*/ 8726 w 10000"/>
                <a:gd name="connsiteY198" fmla="*/ 4082 h 10000"/>
                <a:gd name="connsiteX199" fmla="*/ 8726 w 10000"/>
                <a:gd name="connsiteY199" fmla="*/ 3972 h 10000"/>
                <a:gd name="connsiteX200" fmla="*/ 8691 w 10000"/>
                <a:gd name="connsiteY200" fmla="*/ 3955 h 10000"/>
                <a:gd name="connsiteX201" fmla="*/ 8547 w 10000"/>
                <a:gd name="connsiteY201" fmla="*/ 4030 h 10000"/>
                <a:gd name="connsiteX202" fmla="*/ 8323 w 10000"/>
                <a:gd name="connsiteY202" fmla="*/ 4207 h 10000"/>
                <a:gd name="connsiteX203" fmla="*/ 8193 w 10000"/>
                <a:gd name="connsiteY203" fmla="*/ 4334 h 10000"/>
                <a:gd name="connsiteX204" fmla="*/ 7992 w 10000"/>
                <a:gd name="connsiteY204" fmla="*/ 4401 h 10000"/>
                <a:gd name="connsiteX205" fmla="*/ 7920 w 10000"/>
                <a:gd name="connsiteY205" fmla="*/ 4501 h 10000"/>
                <a:gd name="connsiteX206" fmla="*/ 7863 w 10000"/>
                <a:gd name="connsiteY206" fmla="*/ 4535 h 10000"/>
                <a:gd name="connsiteX207" fmla="*/ 7638 w 10000"/>
                <a:gd name="connsiteY207" fmla="*/ 4627 h 10000"/>
                <a:gd name="connsiteX208" fmla="*/ 7449 w 10000"/>
                <a:gd name="connsiteY208" fmla="*/ 4737 h 10000"/>
                <a:gd name="connsiteX209" fmla="*/ 7404 w 10000"/>
                <a:gd name="connsiteY209" fmla="*/ 4823 h 10000"/>
                <a:gd name="connsiteX210" fmla="*/ 7330 w 10000"/>
                <a:gd name="connsiteY210" fmla="*/ 4863 h 10000"/>
                <a:gd name="connsiteX211" fmla="*/ 7426 w 10000"/>
                <a:gd name="connsiteY211" fmla="*/ 4972 h 10000"/>
                <a:gd name="connsiteX212" fmla="*/ 7520 w 10000"/>
                <a:gd name="connsiteY212" fmla="*/ 5056 h 10000"/>
                <a:gd name="connsiteX213" fmla="*/ 7650 w 10000"/>
                <a:gd name="connsiteY213" fmla="*/ 5091 h 10000"/>
                <a:gd name="connsiteX214" fmla="*/ 7603 w 10000"/>
                <a:gd name="connsiteY214" fmla="*/ 5150 h 10000"/>
                <a:gd name="connsiteX215" fmla="*/ 7696 w 10000"/>
                <a:gd name="connsiteY215" fmla="*/ 5167 h 10000"/>
                <a:gd name="connsiteX216" fmla="*/ 7696 w 10000"/>
                <a:gd name="connsiteY216" fmla="*/ 5267 h 10000"/>
                <a:gd name="connsiteX217" fmla="*/ 7768 w 10000"/>
                <a:gd name="connsiteY217" fmla="*/ 5343 h 10000"/>
                <a:gd name="connsiteX218" fmla="*/ 7884 w 10000"/>
                <a:gd name="connsiteY218" fmla="*/ 5327 h 10000"/>
                <a:gd name="connsiteX219" fmla="*/ 7934 w 10000"/>
                <a:gd name="connsiteY219" fmla="*/ 5243 h 10000"/>
                <a:gd name="connsiteX220" fmla="*/ 8027 w 10000"/>
                <a:gd name="connsiteY220" fmla="*/ 5234 h 10000"/>
                <a:gd name="connsiteX221" fmla="*/ 8038 w 10000"/>
                <a:gd name="connsiteY221" fmla="*/ 5167 h 10000"/>
                <a:gd name="connsiteX222" fmla="*/ 8159 w 10000"/>
                <a:gd name="connsiteY222" fmla="*/ 5167 h 10000"/>
                <a:gd name="connsiteX223" fmla="*/ 8110 w 10000"/>
                <a:gd name="connsiteY223" fmla="*/ 5251 h 10000"/>
                <a:gd name="connsiteX224" fmla="*/ 8226 w 10000"/>
                <a:gd name="connsiteY224" fmla="*/ 5292 h 10000"/>
                <a:gd name="connsiteX225" fmla="*/ 8205 w 10000"/>
                <a:gd name="connsiteY225" fmla="*/ 5368 h 10000"/>
                <a:gd name="connsiteX226" fmla="*/ 8027 w 10000"/>
                <a:gd name="connsiteY226" fmla="*/ 5377 h 10000"/>
                <a:gd name="connsiteX227" fmla="*/ 7899 w 10000"/>
                <a:gd name="connsiteY227" fmla="*/ 5427 h 10000"/>
                <a:gd name="connsiteX228" fmla="*/ 7782 w 10000"/>
                <a:gd name="connsiteY228" fmla="*/ 5454 h 10000"/>
                <a:gd name="connsiteX229" fmla="*/ 7782 w 10000"/>
                <a:gd name="connsiteY229" fmla="*/ 5571 h 10000"/>
                <a:gd name="connsiteX230" fmla="*/ 7899 w 10000"/>
                <a:gd name="connsiteY230" fmla="*/ 5698 h 10000"/>
                <a:gd name="connsiteX231" fmla="*/ 7803 w 10000"/>
                <a:gd name="connsiteY231" fmla="*/ 5815 h 10000"/>
                <a:gd name="connsiteX232" fmla="*/ 7613 w 10000"/>
                <a:gd name="connsiteY232" fmla="*/ 5830 h 10000"/>
                <a:gd name="connsiteX233" fmla="*/ 7638 w 10000"/>
                <a:gd name="connsiteY233" fmla="*/ 5965 h 10000"/>
                <a:gd name="connsiteX234" fmla="*/ 7627 w 10000"/>
                <a:gd name="connsiteY234" fmla="*/ 6051 h 10000"/>
                <a:gd name="connsiteX235" fmla="*/ 7567 w 10000"/>
                <a:gd name="connsiteY235" fmla="*/ 6092 h 10000"/>
                <a:gd name="connsiteX236" fmla="*/ 7449 w 10000"/>
                <a:gd name="connsiteY236" fmla="*/ 6058 h 10000"/>
                <a:gd name="connsiteX237" fmla="*/ 7345 w 10000"/>
                <a:gd name="connsiteY237" fmla="*/ 5949 h 10000"/>
                <a:gd name="connsiteX238" fmla="*/ 7226 w 10000"/>
                <a:gd name="connsiteY238" fmla="*/ 6034 h 10000"/>
                <a:gd name="connsiteX239" fmla="*/ 7108 w 10000"/>
                <a:gd name="connsiteY239" fmla="*/ 5975 h 10000"/>
                <a:gd name="connsiteX240" fmla="*/ 7095 w 10000"/>
                <a:gd name="connsiteY240" fmla="*/ 5942 h 10000"/>
                <a:gd name="connsiteX241" fmla="*/ 6928 w 10000"/>
                <a:gd name="connsiteY241" fmla="*/ 5865 h 10000"/>
                <a:gd name="connsiteX242" fmla="*/ 6882 w 10000"/>
                <a:gd name="connsiteY242" fmla="*/ 5882 h 10000"/>
                <a:gd name="connsiteX243" fmla="*/ 6905 w 10000"/>
                <a:gd name="connsiteY243" fmla="*/ 5975 h 10000"/>
                <a:gd name="connsiteX244" fmla="*/ 6812 w 10000"/>
                <a:gd name="connsiteY244" fmla="*/ 6092 h 10000"/>
                <a:gd name="connsiteX245" fmla="*/ 6882 w 10000"/>
                <a:gd name="connsiteY245" fmla="*/ 6118 h 10000"/>
                <a:gd name="connsiteX246" fmla="*/ 7014 w 10000"/>
                <a:gd name="connsiteY246" fmla="*/ 6100 h 10000"/>
                <a:gd name="connsiteX247" fmla="*/ 7037 w 10000"/>
                <a:gd name="connsiteY247" fmla="*/ 6142 h 10000"/>
                <a:gd name="connsiteX248" fmla="*/ 7014 w 10000"/>
                <a:gd name="connsiteY248" fmla="*/ 6194 h 10000"/>
                <a:gd name="connsiteX249" fmla="*/ 7060 w 10000"/>
                <a:gd name="connsiteY249" fmla="*/ 6260 h 10000"/>
                <a:gd name="connsiteX250" fmla="*/ 7166 w 10000"/>
                <a:gd name="connsiteY250" fmla="*/ 6304 h 10000"/>
                <a:gd name="connsiteX251" fmla="*/ 7143 w 10000"/>
                <a:gd name="connsiteY251" fmla="*/ 6405 h 10000"/>
                <a:gd name="connsiteX252" fmla="*/ 7213 w 10000"/>
                <a:gd name="connsiteY252" fmla="*/ 6455 h 10000"/>
                <a:gd name="connsiteX253" fmla="*/ 7129 w 10000"/>
                <a:gd name="connsiteY253" fmla="*/ 6505 h 10000"/>
                <a:gd name="connsiteX254" fmla="*/ 7108 w 10000"/>
                <a:gd name="connsiteY254" fmla="*/ 6689 h 10000"/>
                <a:gd name="connsiteX255" fmla="*/ 7060 w 10000"/>
                <a:gd name="connsiteY255" fmla="*/ 6697 h 10000"/>
                <a:gd name="connsiteX256" fmla="*/ 7118 w 10000"/>
                <a:gd name="connsiteY256" fmla="*/ 6781 h 10000"/>
                <a:gd name="connsiteX257" fmla="*/ 7129 w 10000"/>
                <a:gd name="connsiteY257" fmla="*/ 6924 h 10000"/>
                <a:gd name="connsiteX258" fmla="*/ 7189 w 10000"/>
                <a:gd name="connsiteY258" fmla="*/ 6958 h 10000"/>
                <a:gd name="connsiteX259" fmla="*/ 7203 w 10000"/>
                <a:gd name="connsiteY259" fmla="*/ 7002 h 10000"/>
                <a:gd name="connsiteX260" fmla="*/ 7249 w 10000"/>
                <a:gd name="connsiteY260" fmla="*/ 7010 h 10000"/>
                <a:gd name="connsiteX261" fmla="*/ 7257 w 10000"/>
                <a:gd name="connsiteY261" fmla="*/ 7093 h 10000"/>
                <a:gd name="connsiteX262" fmla="*/ 7236 w 10000"/>
                <a:gd name="connsiteY262" fmla="*/ 7153 h 10000"/>
                <a:gd name="connsiteX263" fmla="*/ 7358 w 10000"/>
                <a:gd name="connsiteY263" fmla="*/ 7187 h 10000"/>
                <a:gd name="connsiteX264" fmla="*/ 7532 w 10000"/>
                <a:gd name="connsiteY264" fmla="*/ 7117 h 10000"/>
                <a:gd name="connsiteX265" fmla="*/ 7791 w 10000"/>
                <a:gd name="connsiteY265" fmla="*/ 6984 h 10000"/>
                <a:gd name="connsiteX266" fmla="*/ 7863 w 10000"/>
                <a:gd name="connsiteY266" fmla="*/ 6984 h 10000"/>
                <a:gd name="connsiteX267" fmla="*/ 7863 w 10000"/>
                <a:gd name="connsiteY267" fmla="*/ 7085 h 10000"/>
                <a:gd name="connsiteX268" fmla="*/ 7911 w 10000"/>
                <a:gd name="connsiteY268" fmla="*/ 7101 h 10000"/>
                <a:gd name="connsiteX269" fmla="*/ 7992 w 10000"/>
                <a:gd name="connsiteY269" fmla="*/ 7220 h 10000"/>
                <a:gd name="connsiteX270" fmla="*/ 8050 w 10000"/>
                <a:gd name="connsiteY270" fmla="*/ 7229 h 10000"/>
                <a:gd name="connsiteX271" fmla="*/ 8015 w 10000"/>
                <a:gd name="connsiteY271" fmla="*/ 7296 h 10000"/>
                <a:gd name="connsiteX272" fmla="*/ 8110 w 10000"/>
                <a:gd name="connsiteY272" fmla="*/ 7447 h 10000"/>
                <a:gd name="connsiteX273" fmla="*/ 8110 w 10000"/>
                <a:gd name="connsiteY273" fmla="*/ 7522 h 10000"/>
                <a:gd name="connsiteX274" fmla="*/ 8159 w 10000"/>
                <a:gd name="connsiteY274" fmla="*/ 7608 h 10000"/>
                <a:gd name="connsiteX275" fmla="*/ 8085 w 10000"/>
                <a:gd name="connsiteY275" fmla="*/ 7674 h 10000"/>
                <a:gd name="connsiteX276" fmla="*/ 8004 w 10000"/>
                <a:gd name="connsiteY276" fmla="*/ 7666 h 10000"/>
                <a:gd name="connsiteX277" fmla="*/ 8004 w 10000"/>
                <a:gd name="connsiteY277" fmla="*/ 7709 h 10000"/>
                <a:gd name="connsiteX278" fmla="*/ 8085 w 10000"/>
                <a:gd name="connsiteY278" fmla="*/ 7758 h 10000"/>
                <a:gd name="connsiteX279" fmla="*/ 8122 w 10000"/>
                <a:gd name="connsiteY279" fmla="*/ 7725 h 10000"/>
                <a:gd name="connsiteX280" fmla="*/ 8193 w 10000"/>
                <a:gd name="connsiteY280" fmla="*/ 7800 h 10000"/>
                <a:gd name="connsiteX281" fmla="*/ 8277 w 10000"/>
                <a:gd name="connsiteY281" fmla="*/ 7800 h 10000"/>
                <a:gd name="connsiteX282" fmla="*/ 8226 w 10000"/>
                <a:gd name="connsiteY282" fmla="*/ 8012 h 10000"/>
                <a:gd name="connsiteX283" fmla="*/ 8193 w 10000"/>
                <a:gd name="connsiteY283" fmla="*/ 8054 h 10000"/>
                <a:gd name="connsiteX284" fmla="*/ 8085 w 10000"/>
                <a:gd name="connsiteY284" fmla="*/ 8037 h 10000"/>
                <a:gd name="connsiteX285" fmla="*/ 7957 w 10000"/>
                <a:gd name="connsiteY285" fmla="*/ 8062 h 10000"/>
                <a:gd name="connsiteX286" fmla="*/ 7911 w 10000"/>
                <a:gd name="connsiteY286" fmla="*/ 8112 h 10000"/>
                <a:gd name="connsiteX287" fmla="*/ 7899 w 10000"/>
                <a:gd name="connsiteY287" fmla="*/ 8163 h 10000"/>
                <a:gd name="connsiteX288" fmla="*/ 7818 w 10000"/>
                <a:gd name="connsiteY288" fmla="*/ 8220 h 10000"/>
                <a:gd name="connsiteX289" fmla="*/ 7687 w 10000"/>
                <a:gd name="connsiteY289" fmla="*/ 8230 h 10000"/>
                <a:gd name="connsiteX290" fmla="*/ 7661 w 10000"/>
                <a:gd name="connsiteY290" fmla="*/ 8255 h 10000"/>
                <a:gd name="connsiteX291" fmla="*/ 7578 w 10000"/>
                <a:gd name="connsiteY291" fmla="*/ 8212 h 10000"/>
                <a:gd name="connsiteX292" fmla="*/ 7499 w 10000"/>
                <a:gd name="connsiteY292" fmla="*/ 8220 h 10000"/>
                <a:gd name="connsiteX293" fmla="*/ 7449 w 10000"/>
                <a:gd name="connsiteY293" fmla="*/ 8188 h 10000"/>
                <a:gd name="connsiteX294" fmla="*/ 7345 w 10000"/>
                <a:gd name="connsiteY294" fmla="*/ 8171 h 10000"/>
                <a:gd name="connsiteX295" fmla="*/ 7368 w 10000"/>
                <a:gd name="connsiteY295" fmla="*/ 8230 h 10000"/>
                <a:gd name="connsiteX296" fmla="*/ 7319 w 10000"/>
                <a:gd name="connsiteY296" fmla="*/ 8289 h 10000"/>
                <a:gd name="connsiteX297" fmla="*/ 7143 w 10000"/>
                <a:gd name="connsiteY297" fmla="*/ 8281 h 10000"/>
                <a:gd name="connsiteX298" fmla="*/ 7085 w 10000"/>
                <a:gd name="connsiteY298" fmla="*/ 8255 h 10000"/>
                <a:gd name="connsiteX299" fmla="*/ 6990 w 10000"/>
                <a:gd name="connsiteY299" fmla="*/ 8281 h 10000"/>
                <a:gd name="connsiteX300" fmla="*/ 6977 w 10000"/>
                <a:gd name="connsiteY300" fmla="*/ 8364 h 10000"/>
                <a:gd name="connsiteX301" fmla="*/ 6799 w 10000"/>
                <a:gd name="connsiteY301" fmla="*/ 8458 h 10000"/>
                <a:gd name="connsiteX302" fmla="*/ 6741 w 10000"/>
                <a:gd name="connsiteY302" fmla="*/ 8407 h 10000"/>
                <a:gd name="connsiteX303" fmla="*/ 6613 w 10000"/>
                <a:gd name="connsiteY303" fmla="*/ 8431 h 10000"/>
                <a:gd name="connsiteX304" fmla="*/ 6530 w 10000"/>
                <a:gd name="connsiteY304" fmla="*/ 8458 h 10000"/>
                <a:gd name="connsiteX305" fmla="*/ 6518 w 10000"/>
                <a:gd name="connsiteY305" fmla="*/ 8498 h 10000"/>
                <a:gd name="connsiteX306" fmla="*/ 6336 w 10000"/>
                <a:gd name="connsiteY306" fmla="*/ 8591 h 10000"/>
                <a:gd name="connsiteX307" fmla="*/ 6236 w 10000"/>
                <a:gd name="connsiteY307" fmla="*/ 8574 h 10000"/>
                <a:gd name="connsiteX308" fmla="*/ 6128 w 10000"/>
                <a:gd name="connsiteY308" fmla="*/ 8607 h 10000"/>
                <a:gd name="connsiteX309" fmla="*/ 6045 w 10000"/>
                <a:gd name="connsiteY309" fmla="*/ 8660 h 10000"/>
                <a:gd name="connsiteX310" fmla="*/ 5927 w 10000"/>
                <a:gd name="connsiteY310" fmla="*/ 8693 h 10000"/>
                <a:gd name="connsiteX311" fmla="*/ 5936 w 10000"/>
                <a:gd name="connsiteY311" fmla="*/ 8742 h 10000"/>
                <a:gd name="connsiteX312" fmla="*/ 5834 w 10000"/>
                <a:gd name="connsiteY312" fmla="*/ 8776 h 10000"/>
                <a:gd name="connsiteX313" fmla="*/ 5677 w 10000"/>
                <a:gd name="connsiteY313" fmla="*/ 8920 h 10000"/>
                <a:gd name="connsiteX314" fmla="*/ 5656 w 10000"/>
                <a:gd name="connsiteY314" fmla="*/ 8980 h 10000"/>
                <a:gd name="connsiteX315" fmla="*/ 5607 w 10000"/>
                <a:gd name="connsiteY315" fmla="*/ 8962 h 10000"/>
                <a:gd name="connsiteX316" fmla="*/ 5631 w 10000"/>
                <a:gd name="connsiteY316" fmla="*/ 8920 h 10000"/>
                <a:gd name="connsiteX317" fmla="*/ 5478 w 10000"/>
                <a:gd name="connsiteY317" fmla="*/ 8702 h 10000"/>
                <a:gd name="connsiteX318" fmla="*/ 5478 w 10000"/>
                <a:gd name="connsiteY318" fmla="*/ 8616 h 10000"/>
                <a:gd name="connsiteX319" fmla="*/ 5410 w 10000"/>
                <a:gd name="connsiteY319" fmla="*/ 8616 h 10000"/>
                <a:gd name="connsiteX320" fmla="*/ 5191 w 10000"/>
                <a:gd name="connsiteY320" fmla="*/ 8533 h 10000"/>
                <a:gd name="connsiteX321" fmla="*/ 5066 w 10000"/>
                <a:gd name="connsiteY321" fmla="*/ 8574 h 10000"/>
                <a:gd name="connsiteX322" fmla="*/ 5029 w 10000"/>
                <a:gd name="connsiteY322" fmla="*/ 8625 h 10000"/>
                <a:gd name="connsiteX323" fmla="*/ 5122 w 10000"/>
                <a:gd name="connsiteY323" fmla="*/ 8684 h 10000"/>
                <a:gd name="connsiteX324" fmla="*/ 5145 w 10000"/>
                <a:gd name="connsiteY324" fmla="*/ 8734 h 10000"/>
                <a:gd name="connsiteX325" fmla="*/ 5087 w 10000"/>
                <a:gd name="connsiteY325" fmla="*/ 8785 h 10000"/>
                <a:gd name="connsiteX326" fmla="*/ 5100 w 10000"/>
                <a:gd name="connsiteY326" fmla="*/ 8826 h 10000"/>
                <a:gd name="connsiteX327" fmla="*/ 5077 w 10000"/>
                <a:gd name="connsiteY327" fmla="*/ 8912 h 10000"/>
                <a:gd name="connsiteX328" fmla="*/ 5087 w 10000"/>
                <a:gd name="connsiteY328" fmla="*/ 8996 h 10000"/>
                <a:gd name="connsiteX329" fmla="*/ 5159 w 10000"/>
                <a:gd name="connsiteY329" fmla="*/ 9130 h 10000"/>
                <a:gd name="connsiteX330" fmla="*/ 5087 w 10000"/>
                <a:gd name="connsiteY330" fmla="*/ 9179 h 10000"/>
                <a:gd name="connsiteX331" fmla="*/ 5100 w 10000"/>
                <a:gd name="connsiteY331" fmla="*/ 9224 h 10000"/>
                <a:gd name="connsiteX332" fmla="*/ 5040 w 10000"/>
                <a:gd name="connsiteY332" fmla="*/ 9240 h 10000"/>
                <a:gd name="connsiteX333" fmla="*/ 5006 w 10000"/>
                <a:gd name="connsiteY333" fmla="*/ 9265 h 10000"/>
                <a:gd name="connsiteX334" fmla="*/ 4779 w 10000"/>
                <a:gd name="connsiteY334" fmla="*/ 9248 h 10000"/>
                <a:gd name="connsiteX335" fmla="*/ 4745 w 10000"/>
                <a:gd name="connsiteY335" fmla="*/ 9197 h 10000"/>
                <a:gd name="connsiteX336" fmla="*/ 4673 w 10000"/>
                <a:gd name="connsiteY336" fmla="*/ 9232 h 10000"/>
                <a:gd name="connsiteX337" fmla="*/ 4522 w 10000"/>
                <a:gd name="connsiteY337" fmla="*/ 9214 h 10000"/>
                <a:gd name="connsiteX338" fmla="*/ 4416 w 10000"/>
                <a:gd name="connsiteY338" fmla="*/ 9240 h 10000"/>
                <a:gd name="connsiteX339" fmla="*/ 4354 w 10000"/>
                <a:gd name="connsiteY339" fmla="*/ 9062 h 10000"/>
                <a:gd name="connsiteX340" fmla="*/ 4295 w 10000"/>
                <a:gd name="connsiteY340" fmla="*/ 9055 h 10000"/>
                <a:gd name="connsiteX341" fmla="*/ 4224 w 10000"/>
                <a:gd name="connsiteY341" fmla="*/ 8945 h 10000"/>
                <a:gd name="connsiteX342" fmla="*/ 4263 w 10000"/>
                <a:gd name="connsiteY342" fmla="*/ 8895 h 10000"/>
                <a:gd name="connsiteX343" fmla="*/ 4344 w 10000"/>
                <a:gd name="connsiteY343" fmla="*/ 8920 h 10000"/>
                <a:gd name="connsiteX344" fmla="*/ 4381 w 10000"/>
                <a:gd name="connsiteY344" fmla="*/ 8860 h 10000"/>
                <a:gd name="connsiteX345" fmla="*/ 4323 w 10000"/>
                <a:gd name="connsiteY345" fmla="*/ 8818 h 10000"/>
                <a:gd name="connsiteX346" fmla="*/ 4354 w 10000"/>
                <a:gd name="connsiteY346" fmla="*/ 8776 h 10000"/>
                <a:gd name="connsiteX347" fmla="*/ 4203 w 10000"/>
                <a:gd name="connsiteY347" fmla="*/ 8693 h 10000"/>
                <a:gd name="connsiteX348" fmla="*/ 4213 w 10000"/>
                <a:gd name="connsiteY348" fmla="*/ 8650 h 10000"/>
                <a:gd name="connsiteX349" fmla="*/ 4120 w 10000"/>
                <a:gd name="connsiteY349" fmla="*/ 8607 h 10000"/>
                <a:gd name="connsiteX350" fmla="*/ 4178 w 10000"/>
                <a:gd name="connsiteY350" fmla="*/ 8559 h 10000"/>
                <a:gd name="connsiteX351" fmla="*/ 4154 w 10000"/>
                <a:gd name="connsiteY351" fmla="*/ 8498 h 10000"/>
                <a:gd name="connsiteX352" fmla="*/ 4048 w 10000"/>
                <a:gd name="connsiteY352" fmla="*/ 8407 h 10000"/>
                <a:gd name="connsiteX353" fmla="*/ 3979 w 10000"/>
                <a:gd name="connsiteY353" fmla="*/ 8329 h 10000"/>
                <a:gd name="connsiteX354" fmla="*/ 3837 w 10000"/>
                <a:gd name="connsiteY354" fmla="*/ 8364 h 10000"/>
                <a:gd name="connsiteX355" fmla="*/ 3756 w 10000"/>
                <a:gd name="connsiteY355" fmla="*/ 8356 h 10000"/>
                <a:gd name="connsiteX356" fmla="*/ 3708 w 10000"/>
                <a:gd name="connsiteY356" fmla="*/ 8431 h 10000"/>
                <a:gd name="connsiteX357" fmla="*/ 3544 w 10000"/>
                <a:gd name="connsiteY357" fmla="*/ 8440 h 10000"/>
                <a:gd name="connsiteX358" fmla="*/ 3482 w 10000"/>
                <a:gd name="connsiteY358" fmla="*/ 8431 h 10000"/>
                <a:gd name="connsiteX359" fmla="*/ 3561 w 10000"/>
                <a:gd name="connsiteY359" fmla="*/ 7986 h 10000"/>
                <a:gd name="connsiteX360" fmla="*/ 3573 w 10000"/>
                <a:gd name="connsiteY360"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874 w 10000"/>
                <a:gd name="connsiteY23" fmla="*/ 6781 h 10000"/>
                <a:gd name="connsiteX24" fmla="*/ 1168 w 10000"/>
                <a:gd name="connsiteY24" fmla="*/ 6681 h 10000"/>
                <a:gd name="connsiteX25" fmla="*/ 1275 w 10000"/>
                <a:gd name="connsiteY25" fmla="*/ 6672 h 10000"/>
                <a:gd name="connsiteX26" fmla="*/ 1629 w 10000"/>
                <a:gd name="connsiteY26" fmla="*/ 6337 h 10000"/>
                <a:gd name="connsiteX27" fmla="*/ 2632 w 10000"/>
                <a:gd name="connsiteY27" fmla="*/ 6159 h 10000"/>
                <a:gd name="connsiteX28" fmla="*/ 2700 w 10000"/>
                <a:gd name="connsiteY28" fmla="*/ 6118 h 10000"/>
                <a:gd name="connsiteX29" fmla="*/ 2811 w 10000"/>
                <a:gd name="connsiteY29" fmla="*/ 6118 h 10000"/>
                <a:gd name="connsiteX30" fmla="*/ 2989 w 10000"/>
                <a:gd name="connsiteY30" fmla="*/ 5782 h 10000"/>
                <a:gd name="connsiteX31" fmla="*/ 3102 w 10000"/>
                <a:gd name="connsiteY31" fmla="*/ 5664 h 10000"/>
                <a:gd name="connsiteX32" fmla="*/ 3991 w 10000"/>
                <a:gd name="connsiteY32" fmla="*/ 5975 h 10000"/>
                <a:gd name="connsiteX33" fmla="*/ 2780 w 10000"/>
                <a:gd name="connsiteY33" fmla="*/ 5565 h 10000"/>
                <a:gd name="connsiteX34" fmla="*/ 3548 w 10000"/>
                <a:gd name="connsiteY34" fmla="*/ 5039 h 10000"/>
                <a:gd name="connsiteX35" fmla="*/ 4555 w 10000"/>
                <a:gd name="connsiteY35" fmla="*/ 5360 h 10000"/>
                <a:gd name="connsiteX36" fmla="*/ 4438 w 10000"/>
                <a:gd name="connsiteY36" fmla="*/ 5883 h 10000"/>
                <a:gd name="connsiteX37" fmla="*/ 3897 w 10000"/>
                <a:gd name="connsiteY37" fmla="*/ 5893 h 10000"/>
                <a:gd name="connsiteX38" fmla="*/ 2294 w 10000"/>
                <a:gd name="connsiteY38" fmla="*/ 7765 h 10000"/>
                <a:gd name="connsiteX39" fmla="*/ 3573 w 10000"/>
                <a:gd name="connsiteY39" fmla="*/ 7978 h 10000"/>
                <a:gd name="connsiteX40" fmla="*/ 5536 w 10000"/>
                <a:gd name="connsiteY40" fmla="*/ 5351 h 10000"/>
                <a:gd name="connsiteX41" fmla="*/ 5536 w 10000"/>
                <a:gd name="connsiteY41" fmla="*/ 5209 h 10000"/>
                <a:gd name="connsiteX42" fmla="*/ 5492 w 10000"/>
                <a:gd name="connsiteY42" fmla="*/ 5192 h 10000"/>
                <a:gd name="connsiteX43" fmla="*/ 5455 w 10000"/>
                <a:gd name="connsiteY43" fmla="*/ 5091 h 10000"/>
                <a:gd name="connsiteX44" fmla="*/ 5385 w 10000"/>
                <a:gd name="connsiteY44" fmla="*/ 4990 h 10000"/>
                <a:gd name="connsiteX45" fmla="*/ 5276 w 10000"/>
                <a:gd name="connsiteY45" fmla="*/ 4948 h 10000"/>
                <a:gd name="connsiteX46" fmla="*/ 5263 w 10000"/>
                <a:gd name="connsiteY46" fmla="*/ 4899 h 10000"/>
                <a:gd name="connsiteX47" fmla="*/ 5112 w 10000"/>
                <a:gd name="connsiteY47" fmla="*/ 4806 h 10000"/>
                <a:gd name="connsiteX48" fmla="*/ 5122 w 10000"/>
                <a:gd name="connsiteY48" fmla="*/ 4770 h 10000"/>
                <a:gd name="connsiteX49" fmla="*/ 4971 w 10000"/>
                <a:gd name="connsiteY49" fmla="*/ 4722 h 10000"/>
                <a:gd name="connsiteX50" fmla="*/ 4957 w 10000"/>
                <a:gd name="connsiteY50" fmla="*/ 4627 h 10000"/>
                <a:gd name="connsiteX51" fmla="*/ 4700 w 10000"/>
                <a:gd name="connsiteY51" fmla="*/ 4544 h 10000"/>
                <a:gd name="connsiteX52" fmla="*/ 4555 w 10000"/>
                <a:gd name="connsiteY52" fmla="*/ 4368 h 10000"/>
                <a:gd name="connsiteX53" fmla="*/ 4344 w 10000"/>
                <a:gd name="connsiteY53" fmla="*/ 4360 h 10000"/>
                <a:gd name="connsiteX54" fmla="*/ 4272 w 10000"/>
                <a:gd name="connsiteY54" fmla="*/ 4325 h 10000"/>
                <a:gd name="connsiteX55" fmla="*/ 4169 w 10000"/>
                <a:gd name="connsiteY55" fmla="*/ 4350 h 10000"/>
                <a:gd name="connsiteX56" fmla="*/ 4002 w 10000"/>
                <a:gd name="connsiteY56" fmla="*/ 4350 h 10000"/>
                <a:gd name="connsiteX57" fmla="*/ 3764 w 10000"/>
                <a:gd name="connsiteY57" fmla="*/ 4552 h 10000"/>
                <a:gd name="connsiteX58" fmla="*/ 3685 w 10000"/>
                <a:gd name="connsiteY58" fmla="*/ 4646 h 10000"/>
                <a:gd name="connsiteX59" fmla="*/ 3472 w 10000"/>
                <a:gd name="connsiteY59" fmla="*/ 4501 h 10000"/>
                <a:gd name="connsiteX60" fmla="*/ 3319 w 10000"/>
                <a:gd name="connsiteY60" fmla="*/ 4442 h 10000"/>
                <a:gd name="connsiteX61" fmla="*/ 3164 w 10000"/>
                <a:gd name="connsiteY61" fmla="*/ 4450 h 10000"/>
                <a:gd name="connsiteX62" fmla="*/ 3010 w 10000"/>
                <a:gd name="connsiteY62" fmla="*/ 4492 h 10000"/>
                <a:gd name="connsiteX63" fmla="*/ 2882 w 10000"/>
                <a:gd name="connsiteY63" fmla="*/ 4460 h 10000"/>
                <a:gd name="connsiteX64" fmla="*/ 2762 w 10000"/>
                <a:gd name="connsiteY64" fmla="*/ 4509 h 10000"/>
                <a:gd name="connsiteX65" fmla="*/ 2646 w 10000"/>
                <a:gd name="connsiteY65" fmla="*/ 4610 h 10000"/>
                <a:gd name="connsiteX66" fmla="*/ 2373 w 10000"/>
                <a:gd name="connsiteY66" fmla="*/ 4426 h 10000"/>
                <a:gd name="connsiteX67" fmla="*/ 2338 w 10000"/>
                <a:gd name="connsiteY67" fmla="*/ 4239 h 10000"/>
                <a:gd name="connsiteX68" fmla="*/ 2551 w 10000"/>
                <a:gd name="connsiteY68" fmla="*/ 4165 h 10000"/>
                <a:gd name="connsiteX69" fmla="*/ 2538 w 10000"/>
                <a:gd name="connsiteY69" fmla="*/ 3963 h 10000"/>
                <a:gd name="connsiteX70" fmla="*/ 2739 w 10000"/>
                <a:gd name="connsiteY70" fmla="*/ 3728 h 10000"/>
                <a:gd name="connsiteX71" fmla="*/ 2718 w 10000"/>
                <a:gd name="connsiteY71" fmla="*/ 3685 h 10000"/>
                <a:gd name="connsiteX72" fmla="*/ 3199 w 10000"/>
                <a:gd name="connsiteY72" fmla="*/ 2912 h 10000"/>
                <a:gd name="connsiteX73" fmla="*/ 3460 w 10000"/>
                <a:gd name="connsiteY73" fmla="*/ 3030 h 10000"/>
                <a:gd name="connsiteX74" fmla="*/ 3613 w 10000"/>
                <a:gd name="connsiteY74" fmla="*/ 3080 h 10000"/>
                <a:gd name="connsiteX75" fmla="*/ 3764 w 10000"/>
                <a:gd name="connsiteY75" fmla="*/ 3080 h 10000"/>
                <a:gd name="connsiteX76" fmla="*/ 4002 w 10000"/>
                <a:gd name="connsiteY76" fmla="*/ 3174 h 10000"/>
                <a:gd name="connsiteX77" fmla="*/ 4037 w 10000"/>
                <a:gd name="connsiteY77" fmla="*/ 3113 h 10000"/>
                <a:gd name="connsiteX78" fmla="*/ 4192 w 10000"/>
                <a:gd name="connsiteY78" fmla="*/ 3097 h 10000"/>
                <a:gd name="connsiteX79" fmla="*/ 4323 w 10000"/>
                <a:gd name="connsiteY79" fmla="*/ 2997 h 10000"/>
                <a:gd name="connsiteX80" fmla="*/ 4485 w 10000"/>
                <a:gd name="connsiteY80" fmla="*/ 2920 h 10000"/>
                <a:gd name="connsiteX81" fmla="*/ 4555 w 10000"/>
                <a:gd name="connsiteY81" fmla="*/ 2843 h 10000"/>
                <a:gd name="connsiteX82" fmla="*/ 4804 w 10000"/>
                <a:gd name="connsiteY82" fmla="*/ 2793 h 10000"/>
                <a:gd name="connsiteX83" fmla="*/ 4936 w 10000"/>
                <a:gd name="connsiteY83" fmla="*/ 2800 h 10000"/>
                <a:gd name="connsiteX84" fmla="*/ 5040 w 10000"/>
                <a:gd name="connsiteY84" fmla="*/ 2726 h 10000"/>
                <a:gd name="connsiteX85" fmla="*/ 5122 w 10000"/>
                <a:gd name="connsiteY85" fmla="*/ 2624 h 10000"/>
                <a:gd name="connsiteX86" fmla="*/ 5087 w 10000"/>
                <a:gd name="connsiteY86" fmla="*/ 2608 h 10000"/>
                <a:gd name="connsiteX87" fmla="*/ 5122 w 10000"/>
                <a:gd name="connsiteY87" fmla="*/ 2499 h 10000"/>
                <a:gd name="connsiteX88" fmla="*/ 4982 w 10000"/>
                <a:gd name="connsiteY88" fmla="*/ 2499 h 10000"/>
                <a:gd name="connsiteX89" fmla="*/ 5050 w 10000"/>
                <a:gd name="connsiteY89" fmla="*/ 2407 h 10000"/>
                <a:gd name="connsiteX90" fmla="*/ 5066 w 10000"/>
                <a:gd name="connsiteY90" fmla="*/ 2297 h 10000"/>
                <a:gd name="connsiteX91" fmla="*/ 5122 w 10000"/>
                <a:gd name="connsiteY91" fmla="*/ 2271 h 10000"/>
                <a:gd name="connsiteX92" fmla="*/ 5228 w 10000"/>
                <a:gd name="connsiteY92" fmla="*/ 2163 h 10000"/>
                <a:gd name="connsiteX93" fmla="*/ 5216 w 10000"/>
                <a:gd name="connsiteY93" fmla="*/ 2078 h 10000"/>
                <a:gd name="connsiteX94" fmla="*/ 5304 w 10000"/>
                <a:gd name="connsiteY94" fmla="*/ 1984 h 10000"/>
                <a:gd name="connsiteX95" fmla="*/ 5397 w 10000"/>
                <a:gd name="connsiteY95" fmla="*/ 1927 h 10000"/>
                <a:gd name="connsiteX96" fmla="*/ 5432 w 10000"/>
                <a:gd name="connsiteY96" fmla="*/ 1827 h 10000"/>
                <a:gd name="connsiteX97" fmla="*/ 5420 w 10000"/>
                <a:gd name="connsiteY97" fmla="*/ 1793 h 10000"/>
                <a:gd name="connsiteX98" fmla="*/ 5503 w 10000"/>
                <a:gd name="connsiteY98" fmla="*/ 1725 h 10000"/>
                <a:gd name="connsiteX99" fmla="*/ 5621 w 10000"/>
                <a:gd name="connsiteY99" fmla="*/ 1523 h 10000"/>
                <a:gd name="connsiteX100" fmla="*/ 5656 w 10000"/>
                <a:gd name="connsiteY100" fmla="*/ 1405 h 10000"/>
                <a:gd name="connsiteX101" fmla="*/ 5716 w 10000"/>
                <a:gd name="connsiteY101" fmla="*/ 1413 h 10000"/>
                <a:gd name="connsiteX102" fmla="*/ 5878 w 10000"/>
                <a:gd name="connsiteY102" fmla="*/ 1280 h 10000"/>
                <a:gd name="connsiteX103" fmla="*/ 6067 w 10000"/>
                <a:gd name="connsiteY103" fmla="*/ 1202 h 10000"/>
                <a:gd name="connsiteX104" fmla="*/ 6089 w 10000"/>
                <a:gd name="connsiteY104" fmla="*/ 1111 h 10000"/>
                <a:gd name="connsiteX105" fmla="*/ 6163 w 10000"/>
                <a:gd name="connsiteY105" fmla="*/ 1011 h 10000"/>
                <a:gd name="connsiteX106" fmla="*/ 6139 w 10000"/>
                <a:gd name="connsiteY106" fmla="*/ 933 h 10000"/>
                <a:gd name="connsiteX107" fmla="*/ 6045 w 10000"/>
                <a:gd name="connsiteY107" fmla="*/ 867 h 10000"/>
                <a:gd name="connsiteX108" fmla="*/ 6089 w 10000"/>
                <a:gd name="connsiteY108" fmla="*/ 782 h 10000"/>
                <a:gd name="connsiteX109" fmla="*/ 6089 w 10000"/>
                <a:gd name="connsiteY109" fmla="*/ 680 h 10000"/>
                <a:gd name="connsiteX110" fmla="*/ 5915 w 10000"/>
                <a:gd name="connsiteY110" fmla="*/ 598 h 10000"/>
                <a:gd name="connsiteX111" fmla="*/ 5739 w 10000"/>
                <a:gd name="connsiteY111" fmla="*/ 646 h 10000"/>
                <a:gd name="connsiteX112" fmla="*/ 5656 w 10000"/>
                <a:gd name="connsiteY112" fmla="*/ 646 h 10000"/>
                <a:gd name="connsiteX113" fmla="*/ 5621 w 10000"/>
                <a:gd name="connsiteY113" fmla="*/ 589 h 10000"/>
                <a:gd name="connsiteX114" fmla="*/ 5621 w 10000"/>
                <a:gd name="connsiteY114" fmla="*/ 481 h 10000"/>
                <a:gd name="connsiteX115" fmla="*/ 5845 w 10000"/>
                <a:gd name="connsiteY115" fmla="*/ 368 h 10000"/>
                <a:gd name="connsiteX116" fmla="*/ 5915 w 10000"/>
                <a:gd name="connsiteY116" fmla="*/ 278 h 10000"/>
                <a:gd name="connsiteX117" fmla="*/ 6056 w 10000"/>
                <a:gd name="connsiteY117" fmla="*/ 202 h 10000"/>
                <a:gd name="connsiteX118" fmla="*/ 6186 w 10000"/>
                <a:gd name="connsiteY118" fmla="*/ 60 h 10000"/>
                <a:gd name="connsiteX119" fmla="*/ 6280 w 10000"/>
                <a:gd name="connsiteY119" fmla="*/ 33 h 10000"/>
                <a:gd name="connsiteX120" fmla="*/ 6410 w 10000"/>
                <a:gd name="connsiteY120" fmla="*/ 49 h 10000"/>
                <a:gd name="connsiteX121" fmla="*/ 6683 w 10000"/>
                <a:gd name="connsiteY121" fmla="*/ 0 h 10000"/>
                <a:gd name="connsiteX122" fmla="*/ 6812 w 10000"/>
                <a:gd name="connsiteY122" fmla="*/ 83 h 10000"/>
                <a:gd name="connsiteX123" fmla="*/ 6799 w 10000"/>
                <a:gd name="connsiteY123" fmla="*/ 144 h 10000"/>
                <a:gd name="connsiteX124" fmla="*/ 6861 w 10000"/>
                <a:gd name="connsiteY124" fmla="*/ 170 h 10000"/>
                <a:gd name="connsiteX125" fmla="*/ 6905 w 10000"/>
                <a:gd name="connsiteY125" fmla="*/ 227 h 10000"/>
                <a:gd name="connsiteX126" fmla="*/ 6835 w 10000"/>
                <a:gd name="connsiteY126" fmla="*/ 293 h 10000"/>
                <a:gd name="connsiteX127" fmla="*/ 6741 w 10000"/>
                <a:gd name="connsiteY127" fmla="*/ 447 h 10000"/>
                <a:gd name="connsiteX128" fmla="*/ 6590 w 10000"/>
                <a:gd name="connsiteY128" fmla="*/ 564 h 10000"/>
                <a:gd name="connsiteX129" fmla="*/ 6447 w 10000"/>
                <a:gd name="connsiteY129" fmla="*/ 631 h 10000"/>
                <a:gd name="connsiteX130" fmla="*/ 6555 w 10000"/>
                <a:gd name="connsiteY130" fmla="*/ 657 h 10000"/>
                <a:gd name="connsiteX131" fmla="*/ 6694 w 10000"/>
                <a:gd name="connsiteY131" fmla="*/ 759 h 10000"/>
                <a:gd name="connsiteX132" fmla="*/ 6789 w 10000"/>
                <a:gd name="connsiteY132" fmla="*/ 767 h 10000"/>
                <a:gd name="connsiteX133" fmla="*/ 6835 w 10000"/>
                <a:gd name="connsiteY133" fmla="*/ 875 h 10000"/>
                <a:gd name="connsiteX134" fmla="*/ 6928 w 10000"/>
                <a:gd name="connsiteY134" fmla="*/ 899 h 10000"/>
                <a:gd name="connsiteX135" fmla="*/ 7002 w 10000"/>
                <a:gd name="connsiteY135" fmla="*/ 890 h 10000"/>
                <a:gd name="connsiteX136" fmla="*/ 7143 w 10000"/>
                <a:gd name="connsiteY136" fmla="*/ 725 h 10000"/>
                <a:gd name="connsiteX137" fmla="*/ 7273 w 10000"/>
                <a:gd name="connsiteY137" fmla="*/ 742 h 10000"/>
                <a:gd name="connsiteX138" fmla="*/ 7294 w 10000"/>
                <a:gd name="connsiteY138" fmla="*/ 790 h 10000"/>
                <a:gd name="connsiteX139" fmla="*/ 7389 w 10000"/>
                <a:gd name="connsiteY139" fmla="*/ 850 h 10000"/>
                <a:gd name="connsiteX140" fmla="*/ 7389 w 10000"/>
                <a:gd name="connsiteY140" fmla="*/ 890 h 10000"/>
                <a:gd name="connsiteX141" fmla="*/ 7472 w 10000"/>
                <a:gd name="connsiteY141" fmla="*/ 917 h 10000"/>
                <a:gd name="connsiteX142" fmla="*/ 7590 w 10000"/>
                <a:gd name="connsiteY142" fmla="*/ 917 h 10000"/>
                <a:gd name="connsiteX143" fmla="*/ 7603 w 10000"/>
                <a:gd name="connsiteY143" fmla="*/ 993 h 10000"/>
                <a:gd name="connsiteX144" fmla="*/ 7499 w 10000"/>
                <a:gd name="connsiteY144" fmla="*/ 1028 h 10000"/>
                <a:gd name="connsiteX145" fmla="*/ 7590 w 10000"/>
                <a:gd name="connsiteY145" fmla="*/ 1356 h 10000"/>
                <a:gd name="connsiteX146" fmla="*/ 7687 w 10000"/>
                <a:gd name="connsiteY146" fmla="*/ 1505 h 10000"/>
                <a:gd name="connsiteX147" fmla="*/ 7661 w 10000"/>
                <a:gd name="connsiteY147" fmla="*/ 1575 h 10000"/>
                <a:gd name="connsiteX148" fmla="*/ 7744 w 10000"/>
                <a:gd name="connsiteY148" fmla="*/ 1649 h 10000"/>
                <a:gd name="connsiteX149" fmla="*/ 7758 w 10000"/>
                <a:gd name="connsiteY149" fmla="*/ 1700 h 10000"/>
                <a:gd name="connsiteX150" fmla="*/ 7980 w 10000"/>
                <a:gd name="connsiteY150" fmla="*/ 1757 h 10000"/>
                <a:gd name="connsiteX151" fmla="*/ 8254 w 10000"/>
                <a:gd name="connsiteY151" fmla="*/ 1708 h 10000"/>
                <a:gd name="connsiteX152" fmla="*/ 8286 w 10000"/>
                <a:gd name="connsiteY152" fmla="*/ 1641 h 10000"/>
                <a:gd name="connsiteX153" fmla="*/ 8381 w 10000"/>
                <a:gd name="connsiteY153" fmla="*/ 1665 h 10000"/>
                <a:gd name="connsiteX154" fmla="*/ 8441 w 10000"/>
                <a:gd name="connsiteY154" fmla="*/ 1725 h 10000"/>
                <a:gd name="connsiteX155" fmla="*/ 8586 w 10000"/>
                <a:gd name="connsiteY155" fmla="*/ 1683 h 10000"/>
                <a:gd name="connsiteX156" fmla="*/ 8667 w 10000"/>
                <a:gd name="connsiteY156" fmla="*/ 1683 h 10000"/>
                <a:gd name="connsiteX157" fmla="*/ 8785 w 10000"/>
                <a:gd name="connsiteY157" fmla="*/ 1749 h 10000"/>
                <a:gd name="connsiteX158" fmla="*/ 8853 w 10000"/>
                <a:gd name="connsiteY158" fmla="*/ 1657 h 10000"/>
                <a:gd name="connsiteX159" fmla="*/ 8996 w 10000"/>
                <a:gd name="connsiteY159" fmla="*/ 1700 h 10000"/>
                <a:gd name="connsiteX160" fmla="*/ 9070 w 10000"/>
                <a:gd name="connsiteY160" fmla="*/ 1649 h 10000"/>
                <a:gd name="connsiteX161" fmla="*/ 9126 w 10000"/>
                <a:gd name="connsiteY161" fmla="*/ 1657 h 10000"/>
                <a:gd name="connsiteX162" fmla="*/ 9184 w 10000"/>
                <a:gd name="connsiteY162" fmla="*/ 1609 h 10000"/>
                <a:gd name="connsiteX163" fmla="*/ 9174 w 10000"/>
                <a:gd name="connsiteY163" fmla="*/ 1557 h 10000"/>
                <a:gd name="connsiteX164" fmla="*/ 9257 w 10000"/>
                <a:gd name="connsiteY164" fmla="*/ 1531 h 10000"/>
                <a:gd name="connsiteX165" fmla="*/ 9315 w 10000"/>
                <a:gd name="connsiteY165" fmla="*/ 1447 h 10000"/>
                <a:gd name="connsiteX166" fmla="*/ 9484 w 10000"/>
                <a:gd name="connsiteY166" fmla="*/ 1456 h 10000"/>
                <a:gd name="connsiteX167" fmla="*/ 9729 w 10000"/>
                <a:gd name="connsiteY167" fmla="*/ 1700 h 10000"/>
                <a:gd name="connsiteX168" fmla="*/ 9775 w 10000"/>
                <a:gd name="connsiteY168" fmla="*/ 1784 h 10000"/>
                <a:gd name="connsiteX169" fmla="*/ 9942 w 10000"/>
                <a:gd name="connsiteY169" fmla="*/ 1894 h 10000"/>
                <a:gd name="connsiteX170" fmla="*/ 10000 w 10000"/>
                <a:gd name="connsiteY170" fmla="*/ 1994 h 10000"/>
                <a:gd name="connsiteX171" fmla="*/ 9870 w 10000"/>
                <a:gd name="connsiteY171" fmla="*/ 2130 h 10000"/>
                <a:gd name="connsiteX172" fmla="*/ 9775 w 10000"/>
                <a:gd name="connsiteY172" fmla="*/ 2180 h 10000"/>
                <a:gd name="connsiteX173" fmla="*/ 9824 w 10000"/>
                <a:gd name="connsiteY173" fmla="*/ 2323 h 10000"/>
                <a:gd name="connsiteX174" fmla="*/ 9679 w 10000"/>
                <a:gd name="connsiteY174" fmla="*/ 2433 h 10000"/>
                <a:gd name="connsiteX175" fmla="*/ 9598 w 10000"/>
                <a:gd name="connsiteY175" fmla="*/ 2458 h 10000"/>
                <a:gd name="connsiteX176" fmla="*/ 9598 w 10000"/>
                <a:gd name="connsiteY176" fmla="*/ 2533 h 10000"/>
                <a:gd name="connsiteX177" fmla="*/ 9493 w 10000"/>
                <a:gd name="connsiteY177" fmla="*/ 2677 h 10000"/>
                <a:gd name="connsiteX178" fmla="*/ 9422 w 10000"/>
                <a:gd name="connsiteY178" fmla="*/ 2685 h 10000"/>
                <a:gd name="connsiteX179" fmla="*/ 9435 w 10000"/>
                <a:gd name="connsiteY179" fmla="*/ 2785 h 10000"/>
                <a:gd name="connsiteX180" fmla="*/ 9371 w 10000"/>
                <a:gd name="connsiteY180" fmla="*/ 2860 h 10000"/>
                <a:gd name="connsiteX181" fmla="*/ 9389 w 10000"/>
                <a:gd name="connsiteY181" fmla="*/ 3198 h 10000"/>
                <a:gd name="connsiteX182" fmla="*/ 9422 w 10000"/>
                <a:gd name="connsiteY182" fmla="*/ 3223 h 10000"/>
                <a:gd name="connsiteX183" fmla="*/ 9410 w 10000"/>
                <a:gd name="connsiteY183" fmla="*/ 3333 h 10000"/>
                <a:gd name="connsiteX184" fmla="*/ 9389 w 10000"/>
                <a:gd name="connsiteY184" fmla="*/ 3433 h 10000"/>
                <a:gd name="connsiteX185" fmla="*/ 9304 w 10000"/>
                <a:gd name="connsiteY185" fmla="*/ 3483 h 10000"/>
                <a:gd name="connsiteX186" fmla="*/ 9151 w 10000"/>
                <a:gd name="connsiteY186" fmla="*/ 3442 h 10000"/>
                <a:gd name="connsiteX187" fmla="*/ 9081 w 10000"/>
                <a:gd name="connsiteY187" fmla="*/ 3501 h 10000"/>
                <a:gd name="connsiteX188" fmla="*/ 9091 w 10000"/>
                <a:gd name="connsiteY188" fmla="*/ 3551 h 10000"/>
                <a:gd name="connsiteX189" fmla="*/ 9042 w 10000"/>
                <a:gd name="connsiteY189" fmla="*/ 3651 h 10000"/>
                <a:gd name="connsiteX190" fmla="*/ 8961 w 10000"/>
                <a:gd name="connsiteY190" fmla="*/ 3720 h 10000"/>
                <a:gd name="connsiteX191" fmla="*/ 8938 w 10000"/>
                <a:gd name="connsiteY191" fmla="*/ 3838 h 10000"/>
                <a:gd name="connsiteX192" fmla="*/ 8880 w 10000"/>
                <a:gd name="connsiteY192" fmla="*/ 3939 h 10000"/>
                <a:gd name="connsiteX193" fmla="*/ 8890 w 10000"/>
                <a:gd name="connsiteY193" fmla="*/ 4006 h 10000"/>
                <a:gd name="connsiteX194" fmla="*/ 8867 w 10000"/>
                <a:gd name="connsiteY194" fmla="*/ 4074 h 10000"/>
                <a:gd name="connsiteX195" fmla="*/ 8913 w 10000"/>
                <a:gd name="connsiteY195" fmla="*/ 4132 h 10000"/>
                <a:gd name="connsiteX196" fmla="*/ 8843 w 10000"/>
                <a:gd name="connsiteY196" fmla="*/ 4224 h 10000"/>
                <a:gd name="connsiteX197" fmla="*/ 8726 w 10000"/>
                <a:gd name="connsiteY197" fmla="*/ 4082 h 10000"/>
                <a:gd name="connsiteX198" fmla="*/ 8726 w 10000"/>
                <a:gd name="connsiteY198" fmla="*/ 3972 h 10000"/>
                <a:gd name="connsiteX199" fmla="*/ 8691 w 10000"/>
                <a:gd name="connsiteY199" fmla="*/ 3955 h 10000"/>
                <a:gd name="connsiteX200" fmla="*/ 8547 w 10000"/>
                <a:gd name="connsiteY200" fmla="*/ 4030 h 10000"/>
                <a:gd name="connsiteX201" fmla="*/ 8323 w 10000"/>
                <a:gd name="connsiteY201" fmla="*/ 4207 h 10000"/>
                <a:gd name="connsiteX202" fmla="*/ 8193 w 10000"/>
                <a:gd name="connsiteY202" fmla="*/ 4334 h 10000"/>
                <a:gd name="connsiteX203" fmla="*/ 7992 w 10000"/>
                <a:gd name="connsiteY203" fmla="*/ 4401 h 10000"/>
                <a:gd name="connsiteX204" fmla="*/ 7920 w 10000"/>
                <a:gd name="connsiteY204" fmla="*/ 4501 h 10000"/>
                <a:gd name="connsiteX205" fmla="*/ 7863 w 10000"/>
                <a:gd name="connsiteY205" fmla="*/ 4535 h 10000"/>
                <a:gd name="connsiteX206" fmla="*/ 7638 w 10000"/>
                <a:gd name="connsiteY206" fmla="*/ 4627 h 10000"/>
                <a:gd name="connsiteX207" fmla="*/ 7449 w 10000"/>
                <a:gd name="connsiteY207" fmla="*/ 4737 h 10000"/>
                <a:gd name="connsiteX208" fmla="*/ 7404 w 10000"/>
                <a:gd name="connsiteY208" fmla="*/ 4823 h 10000"/>
                <a:gd name="connsiteX209" fmla="*/ 7330 w 10000"/>
                <a:gd name="connsiteY209" fmla="*/ 4863 h 10000"/>
                <a:gd name="connsiteX210" fmla="*/ 7426 w 10000"/>
                <a:gd name="connsiteY210" fmla="*/ 4972 h 10000"/>
                <a:gd name="connsiteX211" fmla="*/ 7520 w 10000"/>
                <a:gd name="connsiteY211" fmla="*/ 5056 h 10000"/>
                <a:gd name="connsiteX212" fmla="*/ 7650 w 10000"/>
                <a:gd name="connsiteY212" fmla="*/ 5091 h 10000"/>
                <a:gd name="connsiteX213" fmla="*/ 7603 w 10000"/>
                <a:gd name="connsiteY213" fmla="*/ 5150 h 10000"/>
                <a:gd name="connsiteX214" fmla="*/ 7696 w 10000"/>
                <a:gd name="connsiteY214" fmla="*/ 5167 h 10000"/>
                <a:gd name="connsiteX215" fmla="*/ 7696 w 10000"/>
                <a:gd name="connsiteY215" fmla="*/ 5267 h 10000"/>
                <a:gd name="connsiteX216" fmla="*/ 7768 w 10000"/>
                <a:gd name="connsiteY216" fmla="*/ 5343 h 10000"/>
                <a:gd name="connsiteX217" fmla="*/ 7884 w 10000"/>
                <a:gd name="connsiteY217" fmla="*/ 5327 h 10000"/>
                <a:gd name="connsiteX218" fmla="*/ 7934 w 10000"/>
                <a:gd name="connsiteY218" fmla="*/ 5243 h 10000"/>
                <a:gd name="connsiteX219" fmla="*/ 8027 w 10000"/>
                <a:gd name="connsiteY219" fmla="*/ 5234 h 10000"/>
                <a:gd name="connsiteX220" fmla="*/ 8038 w 10000"/>
                <a:gd name="connsiteY220" fmla="*/ 5167 h 10000"/>
                <a:gd name="connsiteX221" fmla="*/ 8159 w 10000"/>
                <a:gd name="connsiteY221" fmla="*/ 5167 h 10000"/>
                <a:gd name="connsiteX222" fmla="*/ 8110 w 10000"/>
                <a:gd name="connsiteY222" fmla="*/ 5251 h 10000"/>
                <a:gd name="connsiteX223" fmla="*/ 8226 w 10000"/>
                <a:gd name="connsiteY223" fmla="*/ 5292 h 10000"/>
                <a:gd name="connsiteX224" fmla="*/ 8205 w 10000"/>
                <a:gd name="connsiteY224" fmla="*/ 5368 h 10000"/>
                <a:gd name="connsiteX225" fmla="*/ 8027 w 10000"/>
                <a:gd name="connsiteY225" fmla="*/ 5377 h 10000"/>
                <a:gd name="connsiteX226" fmla="*/ 7899 w 10000"/>
                <a:gd name="connsiteY226" fmla="*/ 5427 h 10000"/>
                <a:gd name="connsiteX227" fmla="*/ 7782 w 10000"/>
                <a:gd name="connsiteY227" fmla="*/ 5454 h 10000"/>
                <a:gd name="connsiteX228" fmla="*/ 7782 w 10000"/>
                <a:gd name="connsiteY228" fmla="*/ 5571 h 10000"/>
                <a:gd name="connsiteX229" fmla="*/ 7899 w 10000"/>
                <a:gd name="connsiteY229" fmla="*/ 5698 h 10000"/>
                <a:gd name="connsiteX230" fmla="*/ 7803 w 10000"/>
                <a:gd name="connsiteY230" fmla="*/ 5815 h 10000"/>
                <a:gd name="connsiteX231" fmla="*/ 7613 w 10000"/>
                <a:gd name="connsiteY231" fmla="*/ 5830 h 10000"/>
                <a:gd name="connsiteX232" fmla="*/ 7638 w 10000"/>
                <a:gd name="connsiteY232" fmla="*/ 5965 h 10000"/>
                <a:gd name="connsiteX233" fmla="*/ 7627 w 10000"/>
                <a:gd name="connsiteY233" fmla="*/ 6051 h 10000"/>
                <a:gd name="connsiteX234" fmla="*/ 7567 w 10000"/>
                <a:gd name="connsiteY234" fmla="*/ 6092 h 10000"/>
                <a:gd name="connsiteX235" fmla="*/ 7449 w 10000"/>
                <a:gd name="connsiteY235" fmla="*/ 6058 h 10000"/>
                <a:gd name="connsiteX236" fmla="*/ 7345 w 10000"/>
                <a:gd name="connsiteY236" fmla="*/ 5949 h 10000"/>
                <a:gd name="connsiteX237" fmla="*/ 7226 w 10000"/>
                <a:gd name="connsiteY237" fmla="*/ 6034 h 10000"/>
                <a:gd name="connsiteX238" fmla="*/ 7108 w 10000"/>
                <a:gd name="connsiteY238" fmla="*/ 5975 h 10000"/>
                <a:gd name="connsiteX239" fmla="*/ 7095 w 10000"/>
                <a:gd name="connsiteY239" fmla="*/ 5942 h 10000"/>
                <a:gd name="connsiteX240" fmla="*/ 6928 w 10000"/>
                <a:gd name="connsiteY240" fmla="*/ 5865 h 10000"/>
                <a:gd name="connsiteX241" fmla="*/ 6882 w 10000"/>
                <a:gd name="connsiteY241" fmla="*/ 5882 h 10000"/>
                <a:gd name="connsiteX242" fmla="*/ 6905 w 10000"/>
                <a:gd name="connsiteY242" fmla="*/ 5975 h 10000"/>
                <a:gd name="connsiteX243" fmla="*/ 6812 w 10000"/>
                <a:gd name="connsiteY243" fmla="*/ 6092 h 10000"/>
                <a:gd name="connsiteX244" fmla="*/ 6882 w 10000"/>
                <a:gd name="connsiteY244" fmla="*/ 6118 h 10000"/>
                <a:gd name="connsiteX245" fmla="*/ 7014 w 10000"/>
                <a:gd name="connsiteY245" fmla="*/ 6100 h 10000"/>
                <a:gd name="connsiteX246" fmla="*/ 7037 w 10000"/>
                <a:gd name="connsiteY246" fmla="*/ 6142 h 10000"/>
                <a:gd name="connsiteX247" fmla="*/ 7014 w 10000"/>
                <a:gd name="connsiteY247" fmla="*/ 6194 h 10000"/>
                <a:gd name="connsiteX248" fmla="*/ 7060 w 10000"/>
                <a:gd name="connsiteY248" fmla="*/ 6260 h 10000"/>
                <a:gd name="connsiteX249" fmla="*/ 7166 w 10000"/>
                <a:gd name="connsiteY249" fmla="*/ 6304 h 10000"/>
                <a:gd name="connsiteX250" fmla="*/ 7143 w 10000"/>
                <a:gd name="connsiteY250" fmla="*/ 6405 h 10000"/>
                <a:gd name="connsiteX251" fmla="*/ 7213 w 10000"/>
                <a:gd name="connsiteY251" fmla="*/ 6455 h 10000"/>
                <a:gd name="connsiteX252" fmla="*/ 7129 w 10000"/>
                <a:gd name="connsiteY252" fmla="*/ 6505 h 10000"/>
                <a:gd name="connsiteX253" fmla="*/ 7108 w 10000"/>
                <a:gd name="connsiteY253" fmla="*/ 6689 h 10000"/>
                <a:gd name="connsiteX254" fmla="*/ 7060 w 10000"/>
                <a:gd name="connsiteY254" fmla="*/ 6697 h 10000"/>
                <a:gd name="connsiteX255" fmla="*/ 7118 w 10000"/>
                <a:gd name="connsiteY255" fmla="*/ 6781 h 10000"/>
                <a:gd name="connsiteX256" fmla="*/ 7129 w 10000"/>
                <a:gd name="connsiteY256" fmla="*/ 6924 h 10000"/>
                <a:gd name="connsiteX257" fmla="*/ 7189 w 10000"/>
                <a:gd name="connsiteY257" fmla="*/ 6958 h 10000"/>
                <a:gd name="connsiteX258" fmla="*/ 7203 w 10000"/>
                <a:gd name="connsiteY258" fmla="*/ 7002 h 10000"/>
                <a:gd name="connsiteX259" fmla="*/ 7249 w 10000"/>
                <a:gd name="connsiteY259" fmla="*/ 7010 h 10000"/>
                <a:gd name="connsiteX260" fmla="*/ 7257 w 10000"/>
                <a:gd name="connsiteY260" fmla="*/ 7093 h 10000"/>
                <a:gd name="connsiteX261" fmla="*/ 7236 w 10000"/>
                <a:gd name="connsiteY261" fmla="*/ 7153 h 10000"/>
                <a:gd name="connsiteX262" fmla="*/ 7358 w 10000"/>
                <a:gd name="connsiteY262" fmla="*/ 7187 h 10000"/>
                <a:gd name="connsiteX263" fmla="*/ 7532 w 10000"/>
                <a:gd name="connsiteY263" fmla="*/ 7117 h 10000"/>
                <a:gd name="connsiteX264" fmla="*/ 7791 w 10000"/>
                <a:gd name="connsiteY264" fmla="*/ 6984 h 10000"/>
                <a:gd name="connsiteX265" fmla="*/ 7863 w 10000"/>
                <a:gd name="connsiteY265" fmla="*/ 6984 h 10000"/>
                <a:gd name="connsiteX266" fmla="*/ 7863 w 10000"/>
                <a:gd name="connsiteY266" fmla="*/ 7085 h 10000"/>
                <a:gd name="connsiteX267" fmla="*/ 7911 w 10000"/>
                <a:gd name="connsiteY267" fmla="*/ 7101 h 10000"/>
                <a:gd name="connsiteX268" fmla="*/ 7992 w 10000"/>
                <a:gd name="connsiteY268" fmla="*/ 7220 h 10000"/>
                <a:gd name="connsiteX269" fmla="*/ 8050 w 10000"/>
                <a:gd name="connsiteY269" fmla="*/ 7229 h 10000"/>
                <a:gd name="connsiteX270" fmla="*/ 8015 w 10000"/>
                <a:gd name="connsiteY270" fmla="*/ 7296 h 10000"/>
                <a:gd name="connsiteX271" fmla="*/ 8110 w 10000"/>
                <a:gd name="connsiteY271" fmla="*/ 7447 h 10000"/>
                <a:gd name="connsiteX272" fmla="*/ 8110 w 10000"/>
                <a:gd name="connsiteY272" fmla="*/ 7522 h 10000"/>
                <a:gd name="connsiteX273" fmla="*/ 8159 w 10000"/>
                <a:gd name="connsiteY273" fmla="*/ 7608 h 10000"/>
                <a:gd name="connsiteX274" fmla="*/ 8085 w 10000"/>
                <a:gd name="connsiteY274" fmla="*/ 7674 h 10000"/>
                <a:gd name="connsiteX275" fmla="*/ 8004 w 10000"/>
                <a:gd name="connsiteY275" fmla="*/ 7666 h 10000"/>
                <a:gd name="connsiteX276" fmla="*/ 8004 w 10000"/>
                <a:gd name="connsiteY276" fmla="*/ 7709 h 10000"/>
                <a:gd name="connsiteX277" fmla="*/ 8085 w 10000"/>
                <a:gd name="connsiteY277" fmla="*/ 7758 h 10000"/>
                <a:gd name="connsiteX278" fmla="*/ 8122 w 10000"/>
                <a:gd name="connsiteY278" fmla="*/ 7725 h 10000"/>
                <a:gd name="connsiteX279" fmla="*/ 8193 w 10000"/>
                <a:gd name="connsiteY279" fmla="*/ 7800 h 10000"/>
                <a:gd name="connsiteX280" fmla="*/ 8277 w 10000"/>
                <a:gd name="connsiteY280" fmla="*/ 7800 h 10000"/>
                <a:gd name="connsiteX281" fmla="*/ 8226 w 10000"/>
                <a:gd name="connsiteY281" fmla="*/ 8012 h 10000"/>
                <a:gd name="connsiteX282" fmla="*/ 8193 w 10000"/>
                <a:gd name="connsiteY282" fmla="*/ 8054 h 10000"/>
                <a:gd name="connsiteX283" fmla="*/ 8085 w 10000"/>
                <a:gd name="connsiteY283" fmla="*/ 8037 h 10000"/>
                <a:gd name="connsiteX284" fmla="*/ 7957 w 10000"/>
                <a:gd name="connsiteY284" fmla="*/ 8062 h 10000"/>
                <a:gd name="connsiteX285" fmla="*/ 7911 w 10000"/>
                <a:gd name="connsiteY285" fmla="*/ 8112 h 10000"/>
                <a:gd name="connsiteX286" fmla="*/ 7899 w 10000"/>
                <a:gd name="connsiteY286" fmla="*/ 8163 h 10000"/>
                <a:gd name="connsiteX287" fmla="*/ 7818 w 10000"/>
                <a:gd name="connsiteY287" fmla="*/ 8220 h 10000"/>
                <a:gd name="connsiteX288" fmla="*/ 7687 w 10000"/>
                <a:gd name="connsiteY288" fmla="*/ 8230 h 10000"/>
                <a:gd name="connsiteX289" fmla="*/ 7661 w 10000"/>
                <a:gd name="connsiteY289" fmla="*/ 8255 h 10000"/>
                <a:gd name="connsiteX290" fmla="*/ 7578 w 10000"/>
                <a:gd name="connsiteY290" fmla="*/ 8212 h 10000"/>
                <a:gd name="connsiteX291" fmla="*/ 7499 w 10000"/>
                <a:gd name="connsiteY291" fmla="*/ 8220 h 10000"/>
                <a:gd name="connsiteX292" fmla="*/ 7449 w 10000"/>
                <a:gd name="connsiteY292" fmla="*/ 8188 h 10000"/>
                <a:gd name="connsiteX293" fmla="*/ 7345 w 10000"/>
                <a:gd name="connsiteY293" fmla="*/ 8171 h 10000"/>
                <a:gd name="connsiteX294" fmla="*/ 7368 w 10000"/>
                <a:gd name="connsiteY294" fmla="*/ 8230 h 10000"/>
                <a:gd name="connsiteX295" fmla="*/ 7319 w 10000"/>
                <a:gd name="connsiteY295" fmla="*/ 8289 h 10000"/>
                <a:gd name="connsiteX296" fmla="*/ 7143 w 10000"/>
                <a:gd name="connsiteY296" fmla="*/ 8281 h 10000"/>
                <a:gd name="connsiteX297" fmla="*/ 7085 w 10000"/>
                <a:gd name="connsiteY297" fmla="*/ 8255 h 10000"/>
                <a:gd name="connsiteX298" fmla="*/ 6990 w 10000"/>
                <a:gd name="connsiteY298" fmla="*/ 8281 h 10000"/>
                <a:gd name="connsiteX299" fmla="*/ 6977 w 10000"/>
                <a:gd name="connsiteY299" fmla="*/ 8364 h 10000"/>
                <a:gd name="connsiteX300" fmla="*/ 6799 w 10000"/>
                <a:gd name="connsiteY300" fmla="*/ 8458 h 10000"/>
                <a:gd name="connsiteX301" fmla="*/ 6741 w 10000"/>
                <a:gd name="connsiteY301" fmla="*/ 8407 h 10000"/>
                <a:gd name="connsiteX302" fmla="*/ 6613 w 10000"/>
                <a:gd name="connsiteY302" fmla="*/ 8431 h 10000"/>
                <a:gd name="connsiteX303" fmla="*/ 6530 w 10000"/>
                <a:gd name="connsiteY303" fmla="*/ 8458 h 10000"/>
                <a:gd name="connsiteX304" fmla="*/ 6518 w 10000"/>
                <a:gd name="connsiteY304" fmla="*/ 8498 h 10000"/>
                <a:gd name="connsiteX305" fmla="*/ 6336 w 10000"/>
                <a:gd name="connsiteY305" fmla="*/ 8591 h 10000"/>
                <a:gd name="connsiteX306" fmla="*/ 6236 w 10000"/>
                <a:gd name="connsiteY306" fmla="*/ 8574 h 10000"/>
                <a:gd name="connsiteX307" fmla="*/ 6128 w 10000"/>
                <a:gd name="connsiteY307" fmla="*/ 8607 h 10000"/>
                <a:gd name="connsiteX308" fmla="*/ 6045 w 10000"/>
                <a:gd name="connsiteY308" fmla="*/ 8660 h 10000"/>
                <a:gd name="connsiteX309" fmla="*/ 5927 w 10000"/>
                <a:gd name="connsiteY309" fmla="*/ 8693 h 10000"/>
                <a:gd name="connsiteX310" fmla="*/ 5936 w 10000"/>
                <a:gd name="connsiteY310" fmla="*/ 8742 h 10000"/>
                <a:gd name="connsiteX311" fmla="*/ 5834 w 10000"/>
                <a:gd name="connsiteY311" fmla="*/ 8776 h 10000"/>
                <a:gd name="connsiteX312" fmla="*/ 5677 w 10000"/>
                <a:gd name="connsiteY312" fmla="*/ 8920 h 10000"/>
                <a:gd name="connsiteX313" fmla="*/ 5656 w 10000"/>
                <a:gd name="connsiteY313" fmla="*/ 8980 h 10000"/>
                <a:gd name="connsiteX314" fmla="*/ 5607 w 10000"/>
                <a:gd name="connsiteY314" fmla="*/ 8962 h 10000"/>
                <a:gd name="connsiteX315" fmla="*/ 5631 w 10000"/>
                <a:gd name="connsiteY315" fmla="*/ 8920 h 10000"/>
                <a:gd name="connsiteX316" fmla="*/ 5478 w 10000"/>
                <a:gd name="connsiteY316" fmla="*/ 8702 h 10000"/>
                <a:gd name="connsiteX317" fmla="*/ 5478 w 10000"/>
                <a:gd name="connsiteY317" fmla="*/ 8616 h 10000"/>
                <a:gd name="connsiteX318" fmla="*/ 5410 w 10000"/>
                <a:gd name="connsiteY318" fmla="*/ 8616 h 10000"/>
                <a:gd name="connsiteX319" fmla="*/ 5191 w 10000"/>
                <a:gd name="connsiteY319" fmla="*/ 8533 h 10000"/>
                <a:gd name="connsiteX320" fmla="*/ 5066 w 10000"/>
                <a:gd name="connsiteY320" fmla="*/ 8574 h 10000"/>
                <a:gd name="connsiteX321" fmla="*/ 5029 w 10000"/>
                <a:gd name="connsiteY321" fmla="*/ 8625 h 10000"/>
                <a:gd name="connsiteX322" fmla="*/ 5122 w 10000"/>
                <a:gd name="connsiteY322" fmla="*/ 8684 h 10000"/>
                <a:gd name="connsiteX323" fmla="*/ 5145 w 10000"/>
                <a:gd name="connsiteY323" fmla="*/ 8734 h 10000"/>
                <a:gd name="connsiteX324" fmla="*/ 5087 w 10000"/>
                <a:gd name="connsiteY324" fmla="*/ 8785 h 10000"/>
                <a:gd name="connsiteX325" fmla="*/ 5100 w 10000"/>
                <a:gd name="connsiteY325" fmla="*/ 8826 h 10000"/>
                <a:gd name="connsiteX326" fmla="*/ 5077 w 10000"/>
                <a:gd name="connsiteY326" fmla="*/ 8912 h 10000"/>
                <a:gd name="connsiteX327" fmla="*/ 5087 w 10000"/>
                <a:gd name="connsiteY327" fmla="*/ 8996 h 10000"/>
                <a:gd name="connsiteX328" fmla="*/ 5159 w 10000"/>
                <a:gd name="connsiteY328" fmla="*/ 9130 h 10000"/>
                <a:gd name="connsiteX329" fmla="*/ 5087 w 10000"/>
                <a:gd name="connsiteY329" fmla="*/ 9179 h 10000"/>
                <a:gd name="connsiteX330" fmla="*/ 5100 w 10000"/>
                <a:gd name="connsiteY330" fmla="*/ 9224 h 10000"/>
                <a:gd name="connsiteX331" fmla="*/ 5040 w 10000"/>
                <a:gd name="connsiteY331" fmla="*/ 9240 h 10000"/>
                <a:gd name="connsiteX332" fmla="*/ 5006 w 10000"/>
                <a:gd name="connsiteY332" fmla="*/ 9265 h 10000"/>
                <a:gd name="connsiteX333" fmla="*/ 4779 w 10000"/>
                <a:gd name="connsiteY333" fmla="*/ 9248 h 10000"/>
                <a:gd name="connsiteX334" fmla="*/ 4745 w 10000"/>
                <a:gd name="connsiteY334" fmla="*/ 9197 h 10000"/>
                <a:gd name="connsiteX335" fmla="*/ 4673 w 10000"/>
                <a:gd name="connsiteY335" fmla="*/ 9232 h 10000"/>
                <a:gd name="connsiteX336" fmla="*/ 4522 w 10000"/>
                <a:gd name="connsiteY336" fmla="*/ 9214 h 10000"/>
                <a:gd name="connsiteX337" fmla="*/ 4416 w 10000"/>
                <a:gd name="connsiteY337" fmla="*/ 9240 h 10000"/>
                <a:gd name="connsiteX338" fmla="*/ 4354 w 10000"/>
                <a:gd name="connsiteY338" fmla="*/ 9062 h 10000"/>
                <a:gd name="connsiteX339" fmla="*/ 4295 w 10000"/>
                <a:gd name="connsiteY339" fmla="*/ 9055 h 10000"/>
                <a:gd name="connsiteX340" fmla="*/ 4224 w 10000"/>
                <a:gd name="connsiteY340" fmla="*/ 8945 h 10000"/>
                <a:gd name="connsiteX341" fmla="*/ 4263 w 10000"/>
                <a:gd name="connsiteY341" fmla="*/ 8895 h 10000"/>
                <a:gd name="connsiteX342" fmla="*/ 4344 w 10000"/>
                <a:gd name="connsiteY342" fmla="*/ 8920 h 10000"/>
                <a:gd name="connsiteX343" fmla="*/ 4381 w 10000"/>
                <a:gd name="connsiteY343" fmla="*/ 8860 h 10000"/>
                <a:gd name="connsiteX344" fmla="*/ 4323 w 10000"/>
                <a:gd name="connsiteY344" fmla="*/ 8818 h 10000"/>
                <a:gd name="connsiteX345" fmla="*/ 4354 w 10000"/>
                <a:gd name="connsiteY345" fmla="*/ 8776 h 10000"/>
                <a:gd name="connsiteX346" fmla="*/ 4203 w 10000"/>
                <a:gd name="connsiteY346" fmla="*/ 8693 h 10000"/>
                <a:gd name="connsiteX347" fmla="*/ 4213 w 10000"/>
                <a:gd name="connsiteY347" fmla="*/ 8650 h 10000"/>
                <a:gd name="connsiteX348" fmla="*/ 4120 w 10000"/>
                <a:gd name="connsiteY348" fmla="*/ 8607 h 10000"/>
                <a:gd name="connsiteX349" fmla="*/ 4178 w 10000"/>
                <a:gd name="connsiteY349" fmla="*/ 8559 h 10000"/>
                <a:gd name="connsiteX350" fmla="*/ 4154 w 10000"/>
                <a:gd name="connsiteY350" fmla="*/ 8498 h 10000"/>
                <a:gd name="connsiteX351" fmla="*/ 4048 w 10000"/>
                <a:gd name="connsiteY351" fmla="*/ 8407 h 10000"/>
                <a:gd name="connsiteX352" fmla="*/ 3979 w 10000"/>
                <a:gd name="connsiteY352" fmla="*/ 8329 h 10000"/>
                <a:gd name="connsiteX353" fmla="*/ 3837 w 10000"/>
                <a:gd name="connsiteY353" fmla="*/ 8364 h 10000"/>
                <a:gd name="connsiteX354" fmla="*/ 3756 w 10000"/>
                <a:gd name="connsiteY354" fmla="*/ 8356 h 10000"/>
                <a:gd name="connsiteX355" fmla="*/ 3708 w 10000"/>
                <a:gd name="connsiteY355" fmla="*/ 8431 h 10000"/>
                <a:gd name="connsiteX356" fmla="*/ 3544 w 10000"/>
                <a:gd name="connsiteY356" fmla="*/ 8440 h 10000"/>
                <a:gd name="connsiteX357" fmla="*/ 3482 w 10000"/>
                <a:gd name="connsiteY357" fmla="*/ 8431 h 10000"/>
                <a:gd name="connsiteX358" fmla="*/ 3561 w 10000"/>
                <a:gd name="connsiteY358" fmla="*/ 7986 h 10000"/>
                <a:gd name="connsiteX359" fmla="*/ 3573 w 10000"/>
                <a:gd name="connsiteY359"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623 w 10000"/>
                <a:gd name="connsiteY12" fmla="*/ 8802 h 10000"/>
                <a:gd name="connsiteX13" fmla="*/ 2040 w 10000"/>
                <a:gd name="connsiteY13" fmla="*/ 9278 h 10000"/>
                <a:gd name="connsiteX14" fmla="*/ 1182 w 10000"/>
                <a:gd name="connsiteY14" fmla="*/ 9449 h 10000"/>
                <a:gd name="connsiteX15" fmla="*/ 1275 w 10000"/>
                <a:gd name="connsiteY15" fmla="*/ 9779 h 10000"/>
                <a:gd name="connsiteX16" fmla="*/ 647 w 10000"/>
                <a:gd name="connsiteY16" fmla="*/ 9884 h 10000"/>
                <a:gd name="connsiteX17" fmla="*/ 426 w 10000"/>
                <a:gd name="connsiteY17" fmla="*/ 9912 h 10000"/>
                <a:gd name="connsiteX18" fmla="*/ 389 w 10000"/>
                <a:gd name="connsiteY18" fmla="*/ 9998 h 10000"/>
                <a:gd name="connsiteX19" fmla="*/ 238 w 10000"/>
                <a:gd name="connsiteY19" fmla="*/ 9980 h 10000"/>
                <a:gd name="connsiteX20" fmla="*/ 107 w 10000"/>
                <a:gd name="connsiteY20" fmla="*/ 9938 h 10000"/>
                <a:gd name="connsiteX21" fmla="*/ 0 w 10000"/>
                <a:gd name="connsiteY21" fmla="*/ 9964 h 10000"/>
                <a:gd name="connsiteX22" fmla="*/ 602 w 10000"/>
                <a:gd name="connsiteY22" fmla="*/ 6773 h 10000"/>
                <a:gd name="connsiteX23" fmla="*/ 1168 w 10000"/>
                <a:gd name="connsiteY23" fmla="*/ 6681 h 10000"/>
                <a:gd name="connsiteX24" fmla="*/ 1275 w 10000"/>
                <a:gd name="connsiteY24" fmla="*/ 6672 h 10000"/>
                <a:gd name="connsiteX25" fmla="*/ 1629 w 10000"/>
                <a:gd name="connsiteY25" fmla="*/ 6337 h 10000"/>
                <a:gd name="connsiteX26" fmla="*/ 2632 w 10000"/>
                <a:gd name="connsiteY26" fmla="*/ 6159 h 10000"/>
                <a:gd name="connsiteX27" fmla="*/ 2700 w 10000"/>
                <a:gd name="connsiteY27" fmla="*/ 6118 h 10000"/>
                <a:gd name="connsiteX28" fmla="*/ 2811 w 10000"/>
                <a:gd name="connsiteY28" fmla="*/ 6118 h 10000"/>
                <a:gd name="connsiteX29" fmla="*/ 2989 w 10000"/>
                <a:gd name="connsiteY29" fmla="*/ 5782 h 10000"/>
                <a:gd name="connsiteX30" fmla="*/ 3102 w 10000"/>
                <a:gd name="connsiteY30" fmla="*/ 5664 h 10000"/>
                <a:gd name="connsiteX31" fmla="*/ 3991 w 10000"/>
                <a:gd name="connsiteY31" fmla="*/ 5975 h 10000"/>
                <a:gd name="connsiteX32" fmla="*/ 2780 w 10000"/>
                <a:gd name="connsiteY32" fmla="*/ 5565 h 10000"/>
                <a:gd name="connsiteX33" fmla="*/ 3548 w 10000"/>
                <a:gd name="connsiteY33" fmla="*/ 5039 h 10000"/>
                <a:gd name="connsiteX34" fmla="*/ 4555 w 10000"/>
                <a:gd name="connsiteY34" fmla="*/ 5360 h 10000"/>
                <a:gd name="connsiteX35" fmla="*/ 4438 w 10000"/>
                <a:gd name="connsiteY35" fmla="*/ 5883 h 10000"/>
                <a:gd name="connsiteX36" fmla="*/ 3897 w 10000"/>
                <a:gd name="connsiteY36" fmla="*/ 5893 h 10000"/>
                <a:gd name="connsiteX37" fmla="*/ 2294 w 10000"/>
                <a:gd name="connsiteY37" fmla="*/ 7765 h 10000"/>
                <a:gd name="connsiteX38" fmla="*/ 3573 w 10000"/>
                <a:gd name="connsiteY38" fmla="*/ 7978 h 10000"/>
                <a:gd name="connsiteX39" fmla="*/ 5536 w 10000"/>
                <a:gd name="connsiteY39" fmla="*/ 5351 h 10000"/>
                <a:gd name="connsiteX40" fmla="*/ 5536 w 10000"/>
                <a:gd name="connsiteY40" fmla="*/ 5209 h 10000"/>
                <a:gd name="connsiteX41" fmla="*/ 5492 w 10000"/>
                <a:gd name="connsiteY41" fmla="*/ 5192 h 10000"/>
                <a:gd name="connsiteX42" fmla="*/ 5455 w 10000"/>
                <a:gd name="connsiteY42" fmla="*/ 5091 h 10000"/>
                <a:gd name="connsiteX43" fmla="*/ 5385 w 10000"/>
                <a:gd name="connsiteY43" fmla="*/ 4990 h 10000"/>
                <a:gd name="connsiteX44" fmla="*/ 5276 w 10000"/>
                <a:gd name="connsiteY44" fmla="*/ 4948 h 10000"/>
                <a:gd name="connsiteX45" fmla="*/ 5263 w 10000"/>
                <a:gd name="connsiteY45" fmla="*/ 4899 h 10000"/>
                <a:gd name="connsiteX46" fmla="*/ 5112 w 10000"/>
                <a:gd name="connsiteY46" fmla="*/ 4806 h 10000"/>
                <a:gd name="connsiteX47" fmla="*/ 5122 w 10000"/>
                <a:gd name="connsiteY47" fmla="*/ 4770 h 10000"/>
                <a:gd name="connsiteX48" fmla="*/ 4971 w 10000"/>
                <a:gd name="connsiteY48" fmla="*/ 4722 h 10000"/>
                <a:gd name="connsiteX49" fmla="*/ 4957 w 10000"/>
                <a:gd name="connsiteY49" fmla="*/ 4627 h 10000"/>
                <a:gd name="connsiteX50" fmla="*/ 4700 w 10000"/>
                <a:gd name="connsiteY50" fmla="*/ 4544 h 10000"/>
                <a:gd name="connsiteX51" fmla="*/ 4555 w 10000"/>
                <a:gd name="connsiteY51" fmla="*/ 4368 h 10000"/>
                <a:gd name="connsiteX52" fmla="*/ 4344 w 10000"/>
                <a:gd name="connsiteY52" fmla="*/ 4360 h 10000"/>
                <a:gd name="connsiteX53" fmla="*/ 4272 w 10000"/>
                <a:gd name="connsiteY53" fmla="*/ 4325 h 10000"/>
                <a:gd name="connsiteX54" fmla="*/ 4169 w 10000"/>
                <a:gd name="connsiteY54" fmla="*/ 4350 h 10000"/>
                <a:gd name="connsiteX55" fmla="*/ 4002 w 10000"/>
                <a:gd name="connsiteY55" fmla="*/ 4350 h 10000"/>
                <a:gd name="connsiteX56" fmla="*/ 3764 w 10000"/>
                <a:gd name="connsiteY56" fmla="*/ 4552 h 10000"/>
                <a:gd name="connsiteX57" fmla="*/ 3685 w 10000"/>
                <a:gd name="connsiteY57" fmla="*/ 4646 h 10000"/>
                <a:gd name="connsiteX58" fmla="*/ 3472 w 10000"/>
                <a:gd name="connsiteY58" fmla="*/ 4501 h 10000"/>
                <a:gd name="connsiteX59" fmla="*/ 3319 w 10000"/>
                <a:gd name="connsiteY59" fmla="*/ 4442 h 10000"/>
                <a:gd name="connsiteX60" fmla="*/ 3164 w 10000"/>
                <a:gd name="connsiteY60" fmla="*/ 4450 h 10000"/>
                <a:gd name="connsiteX61" fmla="*/ 3010 w 10000"/>
                <a:gd name="connsiteY61" fmla="*/ 4492 h 10000"/>
                <a:gd name="connsiteX62" fmla="*/ 2882 w 10000"/>
                <a:gd name="connsiteY62" fmla="*/ 4460 h 10000"/>
                <a:gd name="connsiteX63" fmla="*/ 2762 w 10000"/>
                <a:gd name="connsiteY63" fmla="*/ 4509 h 10000"/>
                <a:gd name="connsiteX64" fmla="*/ 2646 w 10000"/>
                <a:gd name="connsiteY64" fmla="*/ 4610 h 10000"/>
                <a:gd name="connsiteX65" fmla="*/ 2373 w 10000"/>
                <a:gd name="connsiteY65" fmla="*/ 4426 h 10000"/>
                <a:gd name="connsiteX66" fmla="*/ 2338 w 10000"/>
                <a:gd name="connsiteY66" fmla="*/ 4239 h 10000"/>
                <a:gd name="connsiteX67" fmla="*/ 2551 w 10000"/>
                <a:gd name="connsiteY67" fmla="*/ 4165 h 10000"/>
                <a:gd name="connsiteX68" fmla="*/ 2538 w 10000"/>
                <a:gd name="connsiteY68" fmla="*/ 3963 h 10000"/>
                <a:gd name="connsiteX69" fmla="*/ 2739 w 10000"/>
                <a:gd name="connsiteY69" fmla="*/ 3728 h 10000"/>
                <a:gd name="connsiteX70" fmla="*/ 2718 w 10000"/>
                <a:gd name="connsiteY70" fmla="*/ 3685 h 10000"/>
                <a:gd name="connsiteX71" fmla="*/ 3199 w 10000"/>
                <a:gd name="connsiteY71" fmla="*/ 2912 h 10000"/>
                <a:gd name="connsiteX72" fmla="*/ 3460 w 10000"/>
                <a:gd name="connsiteY72" fmla="*/ 3030 h 10000"/>
                <a:gd name="connsiteX73" fmla="*/ 3613 w 10000"/>
                <a:gd name="connsiteY73" fmla="*/ 3080 h 10000"/>
                <a:gd name="connsiteX74" fmla="*/ 3764 w 10000"/>
                <a:gd name="connsiteY74" fmla="*/ 3080 h 10000"/>
                <a:gd name="connsiteX75" fmla="*/ 4002 w 10000"/>
                <a:gd name="connsiteY75" fmla="*/ 3174 h 10000"/>
                <a:gd name="connsiteX76" fmla="*/ 4037 w 10000"/>
                <a:gd name="connsiteY76" fmla="*/ 3113 h 10000"/>
                <a:gd name="connsiteX77" fmla="*/ 4192 w 10000"/>
                <a:gd name="connsiteY77" fmla="*/ 3097 h 10000"/>
                <a:gd name="connsiteX78" fmla="*/ 4323 w 10000"/>
                <a:gd name="connsiteY78" fmla="*/ 2997 h 10000"/>
                <a:gd name="connsiteX79" fmla="*/ 4485 w 10000"/>
                <a:gd name="connsiteY79" fmla="*/ 2920 h 10000"/>
                <a:gd name="connsiteX80" fmla="*/ 4555 w 10000"/>
                <a:gd name="connsiteY80" fmla="*/ 2843 h 10000"/>
                <a:gd name="connsiteX81" fmla="*/ 4804 w 10000"/>
                <a:gd name="connsiteY81" fmla="*/ 2793 h 10000"/>
                <a:gd name="connsiteX82" fmla="*/ 4936 w 10000"/>
                <a:gd name="connsiteY82" fmla="*/ 2800 h 10000"/>
                <a:gd name="connsiteX83" fmla="*/ 5040 w 10000"/>
                <a:gd name="connsiteY83" fmla="*/ 2726 h 10000"/>
                <a:gd name="connsiteX84" fmla="*/ 5122 w 10000"/>
                <a:gd name="connsiteY84" fmla="*/ 2624 h 10000"/>
                <a:gd name="connsiteX85" fmla="*/ 5087 w 10000"/>
                <a:gd name="connsiteY85" fmla="*/ 2608 h 10000"/>
                <a:gd name="connsiteX86" fmla="*/ 5122 w 10000"/>
                <a:gd name="connsiteY86" fmla="*/ 2499 h 10000"/>
                <a:gd name="connsiteX87" fmla="*/ 4982 w 10000"/>
                <a:gd name="connsiteY87" fmla="*/ 2499 h 10000"/>
                <a:gd name="connsiteX88" fmla="*/ 5050 w 10000"/>
                <a:gd name="connsiteY88" fmla="*/ 2407 h 10000"/>
                <a:gd name="connsiteX89" fmla="*/ 5066 w 10000"/>
                <a:gd name="connsiteY89" fmla="*/ 2297 h 10000"/>
                <a:gd name="connsiteX90" fmla="*/ 5122 w 10000"/>
                <a:gd name="connsiteY90" fmla="*/ 2271 h 10000"/>
                <a:gd name="connsiteX91" fmla="*/ 5228 w 10000"/>
                <a:gd name="connsiteY91" fmla="*/ 2163 h 10000"/>
                <a:gd name="connsiteX92" fmla="*/ 5216 w 10000"/>
                <a:gd name="connsiteY92" fmla="*/ 2078 h 10000"/>
                <a:gd name="connsiteX93" fmla="*/ 5304 w 10000"/>
                <a:gd name="connsiteY93" fmla="*/ 1984 h 10000"/>
                <a:gd name="connsiteX94" fmla="*/ 5397 w 10000"/>
                <a:gd name="connsiteY94" fmla="*/ 1927 h 10000"/>
                <a:gd name="connsiteX95" fmla="*/ 5432 w 10000"/>
                <a:gd name="connsiteY95" fmla="*/ 1827 h 10000"/>
                <a:gd name="connsiteX96" fmla="*/ 5420 w 10000"/>
                <a:gd name="connsiteY96" fmla="*/ 1793 h 10000"/>
                <a:gd name="connsiteX97" fmla="*/ 5503 w 10000"/>
                <a:gd name="connsiteY97" fmla="*/ 1725 h 10000"/>
                <a:gd name="connsiteX98" fmla="*/ 5621 w 10000"/>
                <a:gd name="connsiteY98" fmla="*/ 1523 h 10000"/>
                <a:gd name="connsiteX99" fmla="*/ 5656 w 10000"/>
                <a:gd name="connsiteY99" fmla="*/ 1405 h 10000"/>
                <a:gd name="connsiteX100" fmla="*/ 5716 w 10000"/>
                <a:gd name="connsiteY100" fmla="*/ 1413 h 10000"/>
                <a:gd name="connsiteX101" fmla="*/ 5878 w 10000"/>
                <a:gd name="connsiteY101" fmla="*/ 1280 h 10000"/>
                <a:gd name="connsiteX102" fmla="*/ 6067 w 10000"/>
                <a:gd name="connsiteY102" fmla="*/ 1202 h 10000"/>
                <a:gd name="connsiteX103" fmla="*/ 6089 w 10000"/>
                <a:gd name="connsiteY103" fmla="*/ 1111 h 10000"/>
                <a:gd name="connsiteX104" fmla="*/ 6163 w 10000"/>
                <a:gd name="connsiteY104" fmla="*/ 1011 h 10000"/>
                <a:gd name="connsiteX105" fmla="*/ 6139 w 10000"/>
                <a:gd name="connsiteY105" fmla="*/ 933 h 10000"/>
                <a:gd name="connsiteX106" fmla="*/ 6045 w 10000"/>
                <a:gd name="connsiteY106" fmla="*/ 867 h 10000"/>
                <a:gd name="connsiteX107" fmla="*/ 6089 w 10000"/>
                <a:gd name="connsiteY107" fmla="*/ 782 h 10000"/>
                <a:gd name="connsiteX108" fmla="*/ 6089 w 10000"/>
                <a:gd name="connsiteY108" fmla="*/ 680 h 10000"/>
                <a:gd name="connsiteX109" fmla="*/ 5915 w 10000"/>
                <a:gd name="connsiteY109" fmla="*/ 598 h 10000"/>
                <a:gd name="connsiteX110" fmla="*/ 5739 w 10000"/>
                <a:gd name="connsiteY110" fmla="*/ 646 h 10000"/>
                <a:gd name="connsiteX111" fmla="*/ 5656 w 10000"/>
                <a:gd name="connsiteY111" fmla="*/ 646 h 10000"/>
                <a:gd name="connsiteX112" fmla="*/ 5621 w 10000"/>
                <a:gd name="connsiteY112" fmla="*/ 589 h 10000"/>
                <a:gd name="connsiteX113" fmla="*/ 5621 w 10000"/>
                <a:gd name="connsiteY113" fmla="*/ 481 h 10000"/>
                <a:gd name="connsiteX114" fmla="*/ 5845 w 10000"/>
                <a:gd name="connsiteY114" fmla="*/ 368 h 10000"/>
                <a:gd name="connsiteX115" fmla="*/ 5915 w 10000"/>
                <a:gd name="connsiteY115" fmla="*/ 278 h 10000"/>
                <a:gd name="connsiteX116" fmla="*/ 6056 w 10000"/>
                <a:gd name="connsiteY116" fmla="*/ 202 h 10000"/>
                <a:gd name="connsiteX117" fmla="*/ 6186 w 10000"/>
                <a:gd name="connsiteY117" fmla="*/ 60 h 10000"/>
                <a:gd name="connsiteX118" fmla="*/ 6280 w 10000"/>
                <a:gd name="connsiteY118" fmla="*/ 33 h 10000"/>
                <a:gd name="connsiteX119" fmla="*/ 6410 w 10000"/>
                <a:gd name="connsiteY119" fmla="*/ 49 h 10000"/>
                <a:gd name="connsiteX120" fmla="*/ 6683 w 10000"/>
                <a:gd name="connsiteY120" fmla="*/ 0 h 10000"/>
                <a:gd name="connsiteX121" fmla="*/ 6812 w 10000"/>
                <a:gd name="connsiteY121" fmla="*/ 83 h 10000"/>
                <a:gd name="connsiteX122" fmla="*/ 6799 w 10000"/>
                <a:gd name="connsiteY122" fmla="*/ 144 h 10000"/>
                <a:gd name="connsiteX123" fmla="*/ 6861 w 10000"/>
                <a:gd name="connsiteY123" fmla="*/ 170 h 10000"/>
                <a:gd name="connsiteX124" fmla="*/ 6905 w 10000"/>
                <a:gd name="connsiteY124" fmla="*/ 227 h 10000"/>
                <a:gd name="connsiteX125" fmla="*/ 6835 w 10000"/>
                <a:gd name="connsiteY125" fmla="*/ 293 h 10000"/>
                <a:gd name="connsiteX126" fmla="*/ 6741 w 10000"/>
                <a:gd name="connsiteY126" fmla="*/ 447 h 10000"/>
                <a:gd name="connsiteX127" fmla="*/ 6590 w 10000"/>
                <a:gd name="connsiteY127" fmla="*/ 564 h 10000"/>
                <a:gd name="connsiteX128" fmla="*/ 6447 w 10000"/>
                <a:gd name="connsiteY128" fmla="*/ 631 h 10000"/>
                <a:gd name="connsiteX129" fmla="*/ 6555 w 10000"/>
                <a:gd name="connsiteY129" fmla="*/ 657 h 10000"/>
                <a:gd name="connsiteX130" fmla="*/ 6694 w 10000"/>
                <a:gd name="connsiteY130" fmla="*/ 759 h 10000"/>
                <a:gd name="connsiteX131" fmla="*/ 6789 w 10000"/>
                <a:gd name="connsiteY131" fmla="*/ 767 h 10000"/>
                <a:gd name="connsiteX132" fmla="*/ 6835 w 10000"/>
                <a:gd name="connsiteY132" fmla="*/ 875 h 10000"/>
                <a:gd name="connsiteX133" fmla="*/ 6928 w 10000"/>
                <a:gd name="connsiteY133" fmla="*/ 899 h 10000"/>
                <a:gd name="connsiteX134" fmla="*/ 7002 w 10000"/>
                <a:gd name="connsiteY134" fmla="*/ 890 h 10000"/>
                <a:gd name="connsiteX135" fmla="*/ 7143 w 10000"/>
                <a:gd name="connsiteY135" fmla="*/ 725 h 10000"/>
                <a:gd name="connsiteX136" fmla="*/ 7273 w 10000"/>
                <a:gd name="connsiteY136" fmla="*/ 742 h 10000"/>
                <a:gd name="connsiteX137" fmla="*/ 7294 w 10000"/>
                <a:gd name="connsiteY137" fmla="*/ 790 h 10000"/>
                <a:gd name="connsiteX138" fmla="*/ 7389 w 10000"/>
                <a:gd name="connsiteY138" fmla="*/ 850 h 10000"/>
                <a:gd name="connsiteX139" fmla="*/ 7389 w 10000"/>
                <a:gd name="connsiteY139" fmla="*/ 890 h 10000"/>
                <a:gd name="connsiteX140" fmla="*/ 7472 w 10000"/>
                <a:gd name="connsiteY140" fmla="*/ 917 h 10000"/>
                <a:gd name="connsiteX141" fmla="*/ 7590 w 10000"/>
                <a:gd name="connsiteY141" fmla="*/ 917 h 10000"/>
                <a:gd name="connsiteX142" fmla="*/ 7603 w 10000"/>
                <a:gd name="connsiteY142" fmla="*/ 993 h 10000"/>
                <a:gd name="connsiteX143" fmla="*/ 7499 w 10000"/>
                <a:gd name="connsiteY143" fmla="*/ 1028 h 10000"/>
                <a:gd name="connsiteX144" fmla="*/ 7590 w 10000"/>
                <a:gd name="connsiteY144" fmla="*/ 1356 h 10000"/>
                <a:gd name="connsiteX145" fmla="*/ 7687 w 10000"/>
                <a:gd name="connsiteY145" fmla="*/ 1505 h 10000"/>
                <a:gd name="connsiteX146" fmla="*/ 7661 w 10000"/>
                <a:gd name="connsiteY146" fmla="*/ 1575 h 10000"/>
                <a:gd name="connsiteX147" fmla="*/ 7744 w 10000"/>
                <a:gd name="connsiteY147" fmla="*/ 1649 h 10000"/>
                <a:gd name="connsiteX148" fmla="*/ 7758 w 10000"/>
                <a:gd name="connsiteY148" fmla="*/ 1700 h 10000"/>
                <a:gd name="connsiteX149" fmla="*/ 7980 w 10000"/>
                <a:gd name="connsiteY149" fmla="*/ 1757 h 10000"/>
                <a:gd name="connsiteX150" fmla="*/ 8254 w 10000"/>
                <a:gd name="connsiteY150" fmla="*/ 1708 h 10000"/>
                <a:gd name="connsiteX151" fmla="*/ 8286 w 10000"/>
                <a:gd name="connsiteY151" fmla="*/ 1641 h 10000"/>
                <a:gd name="connsiteX152" fmla="*/ 8381 w 10000"/>
                <a:gd name="connsiteY152" fmla="*/ 1665 h 10000"/>
                <a:gd name="connsiteX153" fmla="*/ 8441 w 10000"/>
                <a:gd name="connsiteY153" fmla="*/ 1725 h 10000"/>
                <a:gd name="connsiteX154" fmla="*/ 8586 w 10000"/>
                <a:gd name="connsiteY154" fmla="*/ 1683 h 10000"/>
                <a:gd name="connsiteX155" fmla="*/ 8667 w 10000"/>
                <a:gd name="connsiteY155" fmla="*/ 1683 h 10000"/>
                <a:gd name="connsiteX156" fmla="*/ 8785 w 10000"/>
                <a:gd name="connsiteY156" fmla="*/ 1749 h 10000"/>
                <a:gd name="connsiteX157" fmla="*/ 8853 w 10000"/>
                <a:gd name="connsiteY157" fmla="*/ 1657 h 10000"/>
                <a:gd name="connsiteX158" fmla="*/ 8996 w 10000"/>
                <a:gd name="connsiteY158" fmla="*/ 1700 h 10000"/>
                <a:gd name="connsiteX159" fmla="*/ 9070 w 10000"/>
                <a:gd name="connsiteY159" fmla="*/ 1649 h 10000"/>
                <a:gd name="connsiteX160" fmla="*/ 9126 w 10000"/>
                <a:gd name="connsiteY160" fmla="*/ 1657 h 10000"/>
                <a:gd name="connsiteX161" fmla="*/ 9184 w 10000"/>
                <a:gd name="connsiteY161" fmla="*/ 1609 h 10000"/>
                <a:gd name="connsiteX162" fmla="*/ 9174 w 10000"/>
                <a:gd name="connsiteY162" fmla="*/ 1557 h 10000"/>
                <a:gd name="connsiteX163" fmla="*/ 9257 w 10000"/>
                <a:gd name="connsiteY163" fmla="*/ 1531 h 10000"/>
                <a:gd name="connsiteX164" fmla="*/ 9315 w 10000"/>
                <a:gd name="connsiteY164" fmla="*/ 1447 h 10000"/>
                <a:gd name="connsiteX165" fmla="*/ 9484 w 10000"/>
                <a:gd name="connsiteY165" fmla="*/ 1456 h 10000"/>
                <a:gd name="connsiteX166" fmla="*/ 9729 w 10000"/>
                <a:gd name="connsiteY166" fmla="*/ 1700 h 10000"/>
                <a:gd name="connsiteX167" fmla="*/ 9775 w 10000"/>
                <a:gd name="connsiteY167" fmla="*/ 1784 h 10000"/>
                <a:gd name="connsiteX168" fmla="*/ 9942 w 10000"/>
                <a:gd name="connsiteY168" fmla="*/ 1894 h 10000"/>
                <a:gd name="connsiteX169" fmla="*/ 10000 w 10000"/>
                <a:gd name="connsiteY169" fmla="*/ 1994 h 10000"/>
                <a:gd name="connsiteX170" fmla="*/ 9870 w 10000"/>
                <a:gd name="connsiteY170" fmla="*/ 2130 h 10000"/>
                <a:gd name="connsiteX171" fmla="*/ 9775 w 10000"/>
                <a:gd name="connsiteY171" fmla="*/ 2180 h 10000"/>
                <a:gd name="connsiteX172" fmla="*/ 9824 w 10000"/>
                <a:gd name="connsiteY172" fmla="*/ 2323 h 10000"/>
                <a:gd name="connsiteX173" fmla="*/ 9679 w 10000"/>
                <a:gd name="connsiteY173" fmla="*/ 2433 h 10000"/>
                <a:gd name="connsiteX174" fmla="*/ 9598 w 10000"/>
                <a:gd name="connsiteY174" fmla="*/ 2458 h 10000"/>
                <a:gd name="connsiteX175" fmla="*/ 9598 w 10000"/>
                <a:gd name="connsiteY175" fmla="*/ 2533 h 10000"/>
                <a:gd name="connsiteX176" fmla="*/ 9493 w 10000"/>
                <a:gd name="connsiteY176" fmla="*/ 2677 h 10000"/>
                <a:gd name="connsiteX177" fmla="*/ 9422 w 10000"/>
                <a:gd name="connsiteY177" fmla="*/ 2685 h 10000"/>
                <a:gd name="connsiteX178" fmla="*/ 9435 w 10000"/>
                <a:gd name="connsiteY178" fmla="*/ 2785 h 10000"/>
                <a:gd name="connsiteX179" fmla="*/ 9371 w 10000"/>
                <a:gd name="connsiteY179" fmla="*/ 2860 h 10000"/>
                <a:gd name="connsiteX180" fmla="*/ 9389 w 10000"/>
                <a:gd name="connsiteY180" fmla="*/ 3198 h 10000"/>
                <a:gd name="connsiteX181" fmla="*/ 9422 w 10000"/>
                <a:gd name="connsiteY181" fmla="*/ 3223 h 10000"/>
                <a:gd name="connsiteX182" fmla="*/ 9410 w 10000"/>
                <a:gd name="connsiteY182" fmla="*/ 3333 h 10000"/>
                <a:gd name="connsiteX183" fmla="*/ 9389 w 10000"/>
                <a:gd name="connsiteY183" fmla="*/ 3433 h 10000"/>
                <a:gd name="connsiteX184" fmla="*/ 9304 w 10000"/>
                <a:gd name="connsiteY184" fmla="*/ 3483 h 10000"/>
                <a:gd name="connsiteX185" fmla="*/ 9151 w 10000"/>
                <a:gd name="connsiteY185" fmla="*/ 3442 h 10000"/>
                <a:gd name="connsiteX186" fmla="*/ 9081 w 10000"/>
                <a:gd name="connsiteY186" fmla="*/ 3501 h 10000"/>
                <a:gd name="connsiteX187" fmla="*/ 9091 w 10000"/>
                <a:gd name="connsiteY187" fmla="*/ 3551 h 10000"/>
                <a:gd name="connsiteX188" fmla="*/ 9042 w 10000"/>
                <a:gd name="connsiteY188" fmla="*/ 3651 h 10000"/>
                <a:gd name="connsiteX189" fmla="*/ 8961 w 10000"/>
                <a:gd name="connsiteY189" fmla="*/ 3720 h 10000"/>
                <a:gd name="connsiteX190" fmla="*/ 8938 w 10000"/>
                <a:gd name="connsiteY190" fmla="*/ 3838 h 10000"/>
                <a:gd name="connsiteX191" fmla="*/ 8880 w 10000"/>
                <a:gd name="connsiteY191" fmla="*/ 3939 h 10000"/>
                <a:gd name="connsiteX192" fmla="*/ 8890 w 10000"/>
                <a:gd name="connsiteY192" fmla="*/ 4006 h 10000"/>
                <a:gd name="connsiteX193" fmla="*/ 8867 w 10000"/>
                <a:gd name="connsiteY193" fmla="*/ 4074 h 10000"/>
                <a:gd name="connsiteX194" fmla="*/ 8913 w 10000"/>
                <a:gd name="connsiteY194" fmla="*/ 4132 h 10000"/>
                <a:gd name="connsiteX195" fmla="*/ 8843 w 10000"/>
                <a:gd name="connsiteY195" fmla="*/ 4224 h 10000"/>
                <a:gd name="connsiteX196" fmla="*/ 8726 w 10000"/>
                <a:gd name="connsiteY196" fmla="*/ 4082 h 10000"/>
                <a:gd name="connsiteX197" fmla="*/ 8726 w 10000"/>
                <a:gd name="connsiteY197" fmla="*/ 3972 h 10000"/>
                <a:gd name="connsiteX198" fmla="*/ 8691 w 10000"/>
                <a:gd name="connsiteY198" fmla="*/ 3955 h 10000"/>
                <a:gd name="connsiteX199" fmla="*/ 8547 w 10000"/>
                <a:gd name="connsiteY199" fmla="*/ 4030 h 10000"/>
                <a:gd name="connsiteX200" fmla="*/ 8323 w 10000"/>
                <a:gd name="connsiteY200" fmla="*/ 4207 h 10000"/>
                <a:gd name="connsiteX201" fmla="*/ 8193 w 10000"/>
                <a:gd name="connsiteY201" fmla="*/ 4334 h 10000"/>
                <a:gd name="connsiteX202" fmla="*/ 7992 w 10000"/>
                <a:gd name="connsiteY202" fmla="*/ 4401 h 10000"/>
                <a:gd name="connsiteX203" fmla="*/ 7920 w 10000"/>
                <a:gd name="connsiteY203" fmla="*/ 4501 h 10000"/>
                <a:gd name="connsiteX204" fmla="*/ 7863 w 10000"/>
                <a:gd name="connsiteY204" fmla="*/ 4535 h 10000"/>
                <a:gd name="connsiteX205" fmla="*/ 7638 w 10000"/>
                <a:gd name="connsiteY205" fmla="*/ 4627 h 10000"/>
                <a:gd name="connsiteX206" fmla="*/ 7449 w 10000"/>
                <a:gd name="connsiteY206" fmla="*/ 4737 h 10000"/>
                <a:gd name="connsiteX207" fmla="*/ 7404 w 10000"/>
                <a:gd name="connsiteY207" fmla="*/ 4823 h 10000"/>
                <a:gd name="connsiteX208" fmla="*/ 7330 w 10000"/>
                <a:gd name="connsiteY208" fmla="*/ 4863 h 10000"/>
                <a:gd name="connsiteX209" fmla="*/ 7426 w 10000"/>
                <a:gd name="connsiteY209" fmla="*/ 4972 h 10000"/>
                <a:gd name="connsiteX210" fmla="*/ 7520 w 10000"/>
                <a:gd name="connsiteY210" fmla="*/ 5056 h 10000"/>
                <a:gd name="connsiteX211" fmla="*/ 7650 w 10000"/>
                <a:gd name="connsiteY211" fmla="*/ 5091 h 10000"/>
                <a:gd name="connsiteX212" fmla="*/ 7603 w 10000"/>
                <a:gd name="connsiteY212" fmla="*/ 5150 h 10000"/>
                <a:gd name="connsiteX213" fmla="*/ 7696 w 10000"/>
                <a:gd name="connsiteY213" fmla="*/ 5167 h 10000"/>
                <a:gd name="connsiteX214" fmla="*/ 7696 w 10000"/>
                <a:gd name="connsiteY214" fmla="*/ 5267 h 10000"/>
                <a:gd name="connsiteX215" fmla="*/ 7768 w 10000"/>
                <a:gd name="connsiteY215" fmla="*/ 5343 h 10000"/>
                <a:gd name="connsiteX216" fmla="*/ 7884 w 10000"/>
                <a:gd name="connsiteY216" fmla="*/ 5327 h 10000"/>
                <a:gd name="connsiteX217" fmla="*/ 7934 w 10000"/>
                <a:gd name="connsiteY217" fmla="*/ 5243 h 10000"/>
                <a:gd name="connsiteX218" fmla="*/ 8027 w 10000"/>
                <a:gd name="connsiteY218" fmla="*/ 5234 h 10000"/>
                <a:gd name="connsiteX219" fmla="*/ 8038 w 10000"/>
                <a:gd name="connsiteY219" fmla="*/ 5167 h 10000"/>
                <a:gd name="connsiteX220" fmla="*/ 8159 w 10000"/>
                <a:gd name="connsiteY220" fmla="*/ 5167 h 10000"/>
                <a:gd name="connsiteX221" fmla="*/ 8110 w 10000"/>
                <a:gd name="connsiteY221" fmla="*/ 5251 h 10000"/>
                <a:gd name="connsiteX222" fmla="*/ 8226 w 10000"/>
                <a:gd name="connsiteY222" fmla="*/ 5292 h 10000"/>
                <a:gd name="connsiteX223" fmla="*/ 8205 w 10000"/>
                <a:gd name="connsiteY223" fmla="*/ 5368 h 10000"/>
                <a:gd name="connsiteX224" fmla="*/ 8027 w 10000"/>
                <a:gd name="connsiteY224" fmla="*/ 5377 h 10000"/>
                <a:gd name="connsiteX225" fmla="*/ 7899 w 10000"/>
                <a:gd name="connsiteY225" fmla="*/ 5427 h 10000"/>
                <a:gd name="connsiteX226" fmla="*/ 7782 w 10000"/>
                <a:gd name="connsiteY226" fmla="*/ 5454 h 10000"/>
                <a:gd name="connsiteX227" fmla="*/ 7782 w 10000"/>
                <a:gd name="connsiteY227" fmla="*/ 5571 h 10000"/>
                <a:gd name="connsiteX228" fmla="*/ 7899 w 10000"/>
                <a:gd name="connsiteY228" fmla="*/ 5698 h 10000"/>
                <a:gd name="connsiteX229" fmla="*/ 7803 w 10000"/>
                <a:gd name="connsiteY229" fmla="*/ 5815 h 10000"/>
                <a:gd name="connsiteX230" fmla="*/ 7613 w 10000"/>
                <a:gd name="connsiteY230" fmla="*/ 5830 h 10000"/>
                <a:gd name="connsiteX231" fmla="*/ 7638 w 10000"/>
                <a:gd name="connsiteY231" fmla="*/ 5965 h 10000"/>
                <a:gd name="connsiteX232" fmla="*/ 7627 w 10000"/>
                <a:gd name="connsiteY232" fmla="*/ 6051 h 10000"/>
                <a:gd name="connsiteX233" fmla="*/ 7567 w 10000"/>
                <a:gd name="connsiteY233" fmla="*/ 6092 h 10000"/>
                <a:gd name="connsiteX234" fmla="*/ 7449 w 10000"/>
                <a:gd name="connsiteY234" fmla="*/ 6058 h 10000"/>
                <a:gd name="connsiteX235" fmla="*/ 7345 w 10000"/>
                <a:gd name="connsiteY235" fmla="*/ 5949 h 10000"/>
                <a:gd name="connsiteX236" fmla="*/ 7226 w 10000"/>
                <a:gd name="connsiteY236" fmla="*/ 6034 h 10000"/>
                <a:gd name="connsiteX237" fmla="*/ 7108 w 10000"/>
                <a:gd name="connsiteY237" fmla="*/ 5975 h 10000"/>
                <a:gd name="connsiteX238" fmla="*/ 7095 w 10000"/>
                <a:gd name="connsiteY238" fmla="*/ 5942 h 10000"/>
                <a:gd name="connsiteX239" fmla="*/ 6928 w 10000"/>
                <a:gd name="connsiteY239" fmla="*/ 5865 h 10000"/>
                <a:gd name="connsiteX240" fmla="*/ 6882 w 10000"/>
                <a:gd name="connsiteY240" fmla="*/ 5882 h 10000"/>
                <a:gd name="connsiteX241" fmla="*/ 6905 w 10000"/>
                <a:gd name="connsiteY241" fmla="*/ 5975 h 10000"/>
                <a:gd name="connsiteX242" fmla="*/ 6812 w 10000"/>
                <a:gd name="connsiteY242" fmla="*/ 6092 h 10000"/>
                <a:gd name="connsiteX243" fmla="*/ 6882 w 10000"/>
                <a:gd name="connsiteY243" fmla="*/ 6118 h 10000"/>
                <a:gd name="connsiteX244" fmla="*/ 7014 w 10000"/>
                <a:gd name="connsiteY244" fmla="*/ 6100 h 10000"/>
                <a:gd name="connsiteX245" fmla="*/ 7037 w 10000"/>
                <a:gd name="connsiteY245" fmla="*/ 6142 h 10000"/>
                <a:gd name="connsiteX246" fmla="*/ 7014 w 10000"/>
                <a:gd name="connsiteY246" fmla="*/ 6194 h 10000"/>
                <a:gd name="connsiteX247" fmla="*/ 7060 w 10000"/>
                <a:gd name="connsiteY247" fmla="*/ 6260 h 10000"/>
                <a:gd name="connsiteX248" fmla="*/ 7166 w 10000"/>
                <a:gd name="connsiteY248" fmla="*/ 6304 h 10000"/>
                <a:gd name="connsiteX249" fmla="*/ 7143 w 10000"/>
                <a:gd name="connsiteY249" fmla="*/ 6405 h 10000"/>
                <a:gd name="connsiteX250" fmla="*/ 7213 w 10000"/>
                <a:gd name="connsiteY250" fmla="*/ 6455 h 10000"/>
                <a:gd name="connsiteX251" fmla="*/ 7129 w 10000"/>
                <a:gd name="connsiteY251" fmla="*/ 6505 h 10000"/>
                <a:gd name="connsiteX252" fmla="*/ 7108 w 10000"/>
                <a:gd name="connsiteY252" fmla="*/ 6689 h 10000"/>
                <a:gd name="connsiteX253" fmla="*/ 7060 w 10000"/>
                <a:gd name="connsiteY253" fmla="*/ 6697 h 10000"/>
                <a:gd name="connsiteX254" fmla="*/ 7118 w 10000"/>
                <a:gd name="connsiteY254" fmla="*/ 6781 h 10000"/>
                <a:gd name="connsiteX255" fmla="*/ 7129 w 10000"/>
                <a:gd name="connsiteY255" fmla="*/ 6924 h 10000"/>
                <a:gd name="connsiteX256" fmla="*/ 7189 w 10000"/>
                <a:gd name="connsiteY256" fmla="*/ 6958 h 10000"/>
                <a:gd name="connsiteX257" fmla="*/ 7203 w 10000"/>
                <a:gd name="connsiteY257" fmla="*/ 7002 h 10000"/>
                <a:gd name="connsiteX258" fmla="*/ 7249 w 10000"/>
                <a:gd name="connsiteY258" fmla="*/ 7010 h 10000"/>
                <a:gd name="connsiteX259" fmla="*/ 7257 w 10000"/>
                <a:gd name="connsiteY259" fmla="*/ 7093 h 10000"/>
                <a:gd name="connsiteX260" fmla="*/ 7236 w 10000"/>
                <a:gd name="connsiteY260" fmla="*/ 7153 h 10000"/>
                <a:gd name="connsiteX261" fmla="*/ 7358 w 10000"/>
                <a:gd name="connsiteY261" fmla="*/ 7187 h 10000"/>
                <a:gd name="connsiteX262" fmla="*/ 7532 w 10000"/>
                <a:gd name="connsiteY262" fmla="*/ 7117 h 10000"/>
                <a:gd name="connsiteX263" fmla="*/ 7791 w 10000"/>
                <a:gd name="connsiteY263" fmla="*/ 6984 h 10000"/>
                <a:gd name="connsiteX264" fmla="*/ 7863 w 10000"/>
                <a:gd name="connsiteY264" fmla="*/ 6984 h 10000"/>
                <a:gd name="connsiteX265" fmla="*/ 7863 w 10000"/>
                <a:gd name="connsiteY265" fmla="*/ 7085 h 10000"/>
                <a:gd name="connsiteX266" fmla="*/ 7911 w 10000"/>
                <a:gd name="connsiteY266" fmla="*/ 7101 h 10000"/>
                <a:gd name="connsiteX267" fmla="*/ 7992 w 10000"/>
                <a:gd name="connsiteY267" fmla="*/ 7220 h 10000"/>
                <a:gd name="connsiteX268" fmla="*/ 8050 w 10000"/>
                <a:gd name="connsiteY268" fmla="*/ 7229 h 10000"/>
                <a:gd name="connsiteX269" fmla="*/ 8015 w 10000"/>
                <a:gd name="connsiteY269" fmla="*/ 7296 h 10000"/>
                <a:gd name="connsiteX270" fmla="*/ 8110 w 10000"/>
                <a:gd name="connsiteY270" fmla="*/ 7447 h 10000"/>
                <a:gd name="connsiteX271" fmla="*/ 8110 w 10000"/>
                <a:gd name="connsiteY271" fmla="*/ 7522 h 10000"/>
                <a:gd name="connsiteX272" fmla="*/ 8159 w 10000"/>
                <a:gd name="connsiteY272" fmla="*/ 7608 h 10000"/>
                <a:gd name="connsiteX273" fmla="*/ 8085 w 10000"/>
                <a:gd name="connsiteY273" fmla="*/ 7674 h 10000"/>
                <a:gd name="connsiteX274" fmla="*/ 8004 w 10000"/>
                <a:gd name="connsiteY274" fmla="*/ 7666 h 10000"/>
                <a:gd name="connsiteX275" fmla="*/ 8004 w 10000"/>
                <a:gd name="connsiteY275" fmla="*/ 7709 h 10000"/>
                <a:gd name="connsiteX276" fmla="*/ 8085 w 10000"/>
                <a:gd name="connsiteY276" fmla="*/ 7758 h 10000"/>
                <a:gd name="connsiteX277" fmla="*/ 8122 w 10000"/>
                <a:gd name="connsiteY277" fmla="*/ 7725 h 10000"/>
                <a:gd name="connsiteX278" fmla="*/ 8193 w 10000"/>
                <a:gd name="connsiteY278" fmla="*/ 7800 h 10000"/>
                <a:gd name="connsiteX279" fmla="*/ 8277 w 10000"/>
                <a:gd name="connsiteY279" fmla="*/ 7800 h 10000"/>
                <a:gd name="connsiteX280" fmla="*/ 8226 w 10000"/>
                <a:gd name="connsiteY280" fmla="*/ 8012 h 10000"/>
                <a:gd name="connsiteX281" fmla="*/ 8193 w 10000"/>
                <a:gd name="connsiteY281" fmla="*/ 8054 h 10000"/>
                <a:gd name="connsiteX282" fmla="*/ 8085 w 10000"/>
                <a:gd name="connsiteY282" fmla="*/ 8037 h 10000"/>
                <a:gd name="connsiteX283" fmla="*/ 7957 w 10000"/>
                <a:gd name="connsiteY283" fmla="*/ 8062 h 10000"/>
                <a:gd name="connsiteX284" fmla="*/ 7911 w 10000"/>
                <a:gd name="connsiteY284" fmla="*/ 8112 h 10000"/>
                <a:gd name="connsiteX285" fmla="*/ 7899 w 10000"/>
                <a:gd name="connsiteY285" fmla="*/ 8163 h 10000"/>
                <a:gd name="connsiteX286" fmla="*/ 7818 w 10000"/>
                <a:gd name="connsiteY286" fmla="*/ 8220 h 10000"/>
                <a:gd name="connsiteX287" fmla="*/ 7687 w 10000"/>
                <a:gd name="connsiteY287" fmla="*/ 8230 h 10000"/>
                <a:gd name="connsiteX288" fmla="*/ 7661 w 10000"/>
                <a:gd name="connsiteY288" fmla="*/ 8255 h 10000"/>
                <a:gd name="connsiteX289" fmla="*/ 7578 w 10000"/>
                <a:gd name="connsiteY289" fmla="*/ 8212 h 10000"/>
                <a:gd name="connsiteX290" fmla="*/ 7499 w 10000"/>
                <a:gd name="connsiteY290" fmla="*/ 8220 h 10000"/>
                <a:gd name="connsiteX291" fmla="*/ 7449 w 10000"/>
                <a:gd name="connsiteY291" fmla="*/ 8188 h 10000"/>
                <a:gd name="connsiteX292" fmla="*/ 7345 w 10000"/>
                <a:gd name="connsiteY292" fmla="*/ 8171 h 10000"/>
                <a:gd name="connsiteX293" fmla="*/ 7368 w 10000"/>
                <a:gd name="connsiteY293" fmla="*/ 8230 h 10000"/>
                <a:gd name="connsiteX294" fmla="*/ 7319 w 10000"/>
                <a:gd name="connsiteY294" fmla="*/ 8289 h 10000"/>
                <a:gd name="connsiteX295" fmla="*/ 7143 w 10000"/>
                <a:gd name="connsiteY295" fmla="*/ 8281 h 10000"/>
                <a:gd name="connsiteX296" fmla="*/ 7085 w 10000"/>
                <a:gd name="connsiteY296" fmla="*/ 8255 h 10000"/>
                <a:gd name="connsiteX297" fmla="*/ 6990 w 10000"/>
                <a:gd name="connsiteY297" fmla="*/ 8281 h 10000"/>
                <a:gd name="connsiteX298" fmla="*/ 6977 w 10000"/>
                <a:gd name="connsiteY298" fmla="*/ 8364 h 10000"/>
                <a:gd name="connsiteX299" fmla="*/ 6799 w 10000"/>
                <a:gd name="connsiteY299" fmla="*/ 8458 h 10000"/>
                <a:gd name="connsiteX300" fmla="*/ 6741 w 10000"/>
                <a:gd name="connsiteY300" fmla="*/ 8407 h 10000"/>
                <a:gd name="connsiteX301" fmla="*/ 6613 w 10000"/>
                <a:gd name="connsiteY301" fmla="*/ 8431 h 10000"/>
                <a:gd name="connsiteX302" fmla="*/ 6530 w 10000"/>
                <a:gd name="connsiteY302" fmla="*/ 8458 h 10000"/>
                <a:gd name="connsiteX303" fmla="*/ 6518 w 10000"/>
                <a:gd name="connsiteY303" fmla="*/ 8498 h 10000"/>
                <a:gd name="connsiteX304" fmla="*/ 6336 w 10000"/>
                <a:gd name="connsiteY304" fmla="*/ 8591 h 10000"/>
                <a:gd name="connsiteX305" fmla="*/ 6236 w 10000"/>
                <a:gd name="connsiteY305" fmla="*/ 8574 h 10000"/>
                <a:gd name="connsiteX306" fmla="*/ 6128 w 10000"/>
                <a:gd name="connsiteY306" fmla="*/ 8607 h 10000"/>
                <a:gd name="connsiteX307" fmla="*/ 6045 w 10000"/>
                <a:gd name="connsiteY307" fmla="*/ 8660 h 10000"/>
                <a:gd name="connsiteX308" fmla="*/ 5927 w 10000"/>
                <a:gd name="connsiteY308" fmla="*/ 8693 h 10000"/>
                <a:gd name="connsiteX309" fmla="*/ 5936 w 10000"/>
                <a:gd name="connsiteY309" fmla="*/ 8742 h 10000"/>
                <a:gd name="connsiteX310" fmla="*/ 5834 w 10000"/>
                <a:gd name="connsiteY310" fmla="*/ 8776 h 10000"/>
                <a:gd name="connsiteX311" fmla="*/ 5677 w 10000"/>
                <a:gd name="connsiteY311" fmla="*/ 8920 h 10000"/>
                <a:gd name="connsiteX312" fmla="*/ 5656 w 10000"/>
                <a:gd name="connsiteY312" fmla="*/ 8980 h 10000"/>
                <a:gd name="connsiteX313" fmla="*/ 5607 w 10000"/>
                <a:gd name="connsiteY313" fmla="*/ 8962 h 10000"/>
                <a:gd name="connsiteX314" fmla="*/ 5631 w 10000"/>
                <a:gd name="connsiteY314" fmla="*/ 8920 h 10000"/>
                <a:gd name="connsiteX315" fmla="*/ 5478 w 10000"/>
                <a:gd name="connsiteY315" fmla="*/ 8702 h 10000"/>
                <a:gd name="connsiteX316" fmla="*/ 5478 w 10000"/>
                <a:gd name="connsiteY316" fmla="*/ 8616 h 10000"/>
                <a:gd name="connsiteX317" fmla="*/ 5410 w 10000"/>
                <a:gd name="connsiteY317" fmla="*/ 8616 h 10000"/>
                <a:gd name="connsiteX318" fmla="*/ 5191 w 10000"/>
                <a:gd name="connsiteY318" fmla="*/ 8533 h 10000"/>
                <a:gd name="connsiteX319" fmla="*/ 5066 w 10000"/>
                <a:gd name="connsiteY319" fmla="*/ 8574 h 10000"/>
                <a:gd name="connsiteX320" fmla="*/ 5029 w 10000"/>
                <a:gd name="connsiteY320" fmla="*/ 8625 h 10000"/>
                <a:gd name="connsiteX321" fmla="*/ 5122 w 10000"/>
                <a:gd name="connsiteY321" fmla="*/ 8684 h 10000"/>
                <a:gd name="connsiteX322" fmla="*/ 5145 w 10000"/>
                <a:gd name="connsiteY322" fmla="*/ 8734 h 10000"/>
                <a:gd name="connsiteX323" fmla="*/ 5087 w 10000"/>
                <a:gd name="connsiteY323" fmla="*/ 8785 h 10000"/>
                <a:gd name="connsiteX324" fmla="*/ 5100 w 10000"/>
                <a:gd name="connsiteY324" fmla="*/ 8826 h 10000"/>
                <a:gd name="connsiteX325" fmla="*/ 5077 w 10000"/>
                <a:gd name="connsiteY325" fmla="*/ 8912 h 10000"/>
                <a:gd name="connsiteX326" fmla="*/ 5087 w 10000"/>
                <a:gd name="connsiteY326" fmla="*/ 8996 h 10000"/>
                <a:gd name="connsiteX327" fmla="*/ 5159 w 10000"/>
                <a:gd name="connsiteY327" fmla="*/ 9130 h 10000"/>
                <a:gd name="connsiteX328" fmla="*/ 5087 w 10000"/>
                <a:gd name="connsiteY328" fmla="*/ 9179 h 10000"/>
                <a:gd name="connsiteX329" fmla="*/ 5100 w 10000"/>
                <a:gd name="connsiteY329" fmla="*/ 9224 h 10000"/>
                <a:gd name="connsiteX330" fmla="*/ 5040 w 10000"/>
                <a:gd name="connsiteY330" fmla="*/ 9240 h 10000"/>
                <a:gd name="connsiteX331" fmla="*/ 5006 w 10000"/>
                <a:gd name="connsiteY331" fmla="*/ 9265 h 10000"/>
                <a:gd name="connsiteX332" fmla="*/ 4779 w 10000"/>
                <a:gd name="connsiteY332" fmla="*/ 9248 h 10000"/>
                <a:gd name="connsiteX333" fmla="*/ 4745 w 10000"/>
                <a:gd name="connsiteY333" fmla="*/ 9197 h 10000"/>
                <a:gd name="connsiteX334" fmla="*/ 4673 w 10000"/>
                <a:gd name="connsiteY334" fmla="*/ 9232 h 10000"/>
                <a:gd name="connsiteX335" fmla="*/ 4522 w 10000"/>
                <a:gd name="connsiteY335" fmla="*/ 9214 h 10000"/>
                <a:gd name="connsiteX336" fmla="*/ 4416 w 10000"/>
                <a:gd name="connsiteY336" fmla="*/ 9240 h 10000"/>
                <a:gd name="connsiteX337" fmla="*/ 4354 w 10000"/>
                <a:gd name="connsiteY337" fmla="*/ 9062 h 10000"/>
                <a:gd name="connsiteX338" fmla="*/ 4295 w 10000"/>
                <a:gd name="connsiteY338" fmla="*/ 9055 h 10000"/>
                <a:gd name="connsiteX339" fmla="*/ 4224 w 10000"/>
                <a:gd name="connsiteY339" fmla="*/ 8945 h 10000"/>
                <a:gd name="connsiteX340" fmla="*/ 4263 w 10000"/>
                <a:gd name="connsiteY340" fmla="*/ 8895 h 10000"/>
                <a:gd name="connsiteX341" fmla="*/ 4344 w 10000"/>
                <a:gd name="connsiteY341" fmla="*/ 8920 h 10000"/>
                <a:gd name="connsiteX342" fmla="*/ 4381 w 10000"/>
                <a:gd name="connsiteY342" fmla="*/ 8860 h 10000"/>
                <a:gd name="connsiteX343" fmla="*/ 4323 w 10000"/>
                <a:gd name="connsiteY343" fmla="*/ 8818 h 10000"/>
                <a:gd name="connsiteX344" fmla="*/ 4354 w 10000"/>
                <a:gd name="connsiteY344" fmla="*/ 8776 h 10000"/>
                <a:gd name="connsiteX345" fmla="*/ 4203 w 10000"/>
                <a:gd name="connsiteY345" fmla="*/ 8693 h 10000"/>
                <a:gd name="connsiteX346" fmla="*/ 4213 w 10000"/>
                <a:gd name="connsiteY346" fmla="*/ 8650 h 10000"/>
                <a:gd name="connsiteX347" fmla="*/ 4120 w 10000"/>
                <a:gd name="connsiteY347" fmla="*/ 8607 h 10000"/>
                <a:gd name="connsiteX348" fmla="*/ 4178 w 10000"/>
                <a:gd name="connsiteY348" fmla="*/ 8559 h 10000"/>
                <a:gd name="connsiteX349" fmla="*/ 4154 w 10000"/>
                <a:gd name="connsiteY349" fmla="*/ 8498 h 10000"/>
                <a:gd name="connsiteX350" fmla="*/ 4048 w 10000"/>
                <a:gd name="connsiteY350" fmla="*/ 8407 h 10000"/>
                <a:gd name="connsiteX351" fmla="*/ 3979 w 10000"/>
                <a:gd name="connsiteY351" fmla="*/ 8329 h 10000"/>
                <a:gd name="connsiteX352" fmla="*/ 3837 w 10000"/>
                <a:gd name="connsiteY352" fmla="*/ 8364 h 10000"/>
                <a:gd name="connsiteX353" fmla="*/ 3756 w 10000"/>
                <a:gd name="connsiteY353" fmla="*/ 8356 h 10000"/>
                <a:gd name="connsiteX354" fmla="*/ 3708 w 10000"/>
                <a:gd name="connsiteY354" fmla="*/ 8431 h 10000"/>
                <a:gd name="connsiteX355" fmla="*/ 3544 w 10000"/>
                <a:gd name="connsiteY355" fmla="*/ 8440 h 10000"/>
                <a:gd name="connsiteX356" fmla="*/ 3482 w 10000"/>
                <a:gd name="connsiteY356" fmla="*/ 8431 h 10000"/>
                <a:gd name="connsiteX357" fmla="*/ 3561 w 10000"/>
                <a:gd name="connsiteY357" fmla="*/ 7986 h 10000"/>
                <a:gd name="connsiteX358" fmla="*/ 3573 w 10000"/>
                <a:gd name="connsiteY358"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751 w 10000"/>
                <a:gd name="connsiteY11" fmla="*/ 8920 h 10000"/>
                <a:gd name="connsiteX12" fmla="*/ 2040 w 10000"/>
                <a:gd name="connsiteY12" fmla="*/ 9278 h 10000"/>
                <a:gd name="connsiteX13" fmla="*/ 1182 w 10000"/>
                <a:gd name="connsiteY13" fmla="*/ 9449 h 10000"/>
                <a:gd name="connsiteX14" fmla="*/ 1275 w 10000"/>
                <a:gd name="connsiteY14" fmla="*/ 9779 h 10000"/>
                <a:gd name="connsiteX15" fmla="*/ 647 w 10000"/>
                <a:gd name="connsiteY15" fmla="*/ 9884 h 10000"/>
                <a:gd name="connsiteX16" fmla="*/ 426 w 10000"/>
                <a:gd name="connsiteY16" fmla="*/ 9912 h 10000"/>
                <a:gd name="connsiteX17" fmla="*/ 389 w 10000"/>
                <a:gd name="connsiteY17" fmla="*/ 9998 h 10000"/>
                <a:gd name="connsiteX18" fmla="*/ 238 w 10000"/>
                <a:gd name="connsiteY18" fmla="*/ 9980 h 10000"/>
                <a:gd name="connsiteX19" fmla="*/ 107 w 10000"/>
                <a:gd name="connsiteY19" fmla="*/ 9938 h 10000"/>
                <a:gd name="connsiteX20" fmla="*/ 0 w 10000"/>
                <a:gd name="connsiteY20" fmla="*/ 9964 h 10000"/>
                <a:gd name="connsiteX21" fmla="*/ 602 w 10000"/>
                <a:gd name="connsiteY21" fmla="*/ 6773 h 10000"/>
                <a:gd name="connsiteX22" fmla="*/ 1168 w 10000"/>
                <a:gd name="connsiteY22" fmla="*/ 6681 h 10000"/>
                <a:gd name="connsiteX23" fmla="*/ 1275 w 10000"/>
                <a:gd name="connsiteY23" fmla="*/ 6672 h 10000"/>
                <a:gd name="connsiteX24" fmla="*/ 1629 w 10000"/>
                <a:gd name="connsiteY24" fmla="*/ 6337 h 10000"/>
                <a:gd name="connsiteX25" fmla="*/ 2632 w 10000"/>
                <a:gd name="connsiteY25" fmla="*/ 6159 h 10000"/>
                <a:gd name="connsiteX26" fmla="*/ 2700 w 10000"/>
                <a:gd name="connsiteY26" fmla="*/ 6118 h 10000"/>
                <a:gd name="connsiteX27" fmla="*/ 2811 w 10000"/>
                <a:gd name="connsiteY27" fmla="*/ 6118 h 10000"/>
                <a:gd name="connsiteX28" fmla="*/ 2989 w 10000"/>
                <a:gd name="connsiteY28" fmla="*/ 5782 h 10000"/>
                <a:gd name="connsiteX29" fmla="*/ 3102 w 10000"/>
                <a:gd name="connsiteY29" fmla="*/ 5664 h 10000"/>
                <a:gd name="connsiteX30" fmla="*/ 3991 w 10000"/>
                <a:gd name="connsiteY30" fmla="*/ 5975 h 10000"/>
                <a:gd name="connsiteX31" fmla="*/ 2780 w 10000"/>
                <a:gd name="connsiteY31" fmla="*/ 5565 h 10000"/>
                <a:gd name="connsiteX32" fmla="*/ 3548 w 10000"/>
                <a:gd name="connsiteY32" fmla="*/ 5039 h 10000"/>
                <a:gd name="connsiteX33" fmla="*/ 4555 w 10000"/>
                <a:gd name="connsiteY33" fmla="*/ 5360 h 10000"/>
                <a:gd name="connsiteX34" fmla="*/ 4438 w 10000"/>
                <a:gd name="connsiteY34" fmla="*/ 5883 h 10000"/>
                <a:gd name="connsiteX35" fmla="*/ 3897 w 10000"/>
                <a:gd name="connsiteY35" fmla="*/ 5893 h 10000"/>
                <a:gd name="connsiteX36" fmla="*/ 2294 w 10000"/>
                <a:gd name="connsiteY36" fmla="*/ 7765 h 10000"/>
                <a:gd name="connsiteX37" fmla="*/ 3573 w 10000"/>
                <a:gd name="connsiteY37" fmla="*/ 7978 h 10000"/>
                <a:gd name="connsiteX38" fmla="*/ 5536 w 10000"/>
                <a:gd name="connsiteY38" fmla="*/ 5351 h 10000"/>
                <a:gd name="connsiteX39" fmla="*/ 5536 w 10000"/>
                <a:gd name="connsiteY39" fmla="*/ 5209 h 10000"/>
                <a:gd name="connsiteX40" fmla="*/ 5492 w 10000"/>
                <a:gd name="connsiteY40" fmla="*/ 5192 h 10000"/>
                <a:gd name="connsiteX41" fmla="*/ 5455 w 10000"/>
                <a:gd name="connsiteY41" fmla="*/ 5091 h 10000"/>
                <a:gd name="connsiteX42" fmla="*/ 5385 w 10000"/>
                <a:gd name="connsiteY42" fmla="*/ 4990 h 10000"/>
                <a:gd name="connsiteX43" fmla="*/ 5276 w 10000"/>
                <a:gd name="connsiteY43" fmla="*/ 4948 h 10000"/>
                <a:gd name="connsiteX44" fmla="*/ 5263 w 10000"/>
                <a:gd name="connsiteY44" fmla="*/ 4899 h 10000"/>
                <a:gd name="connsiteX45" fmla="*/ 5112 w 10000"/>
                <a:gd name="connsiteY45" fmla="*/ 4806 h 10000"/>
                <a:gd name="connsiteX46" fmla="*/ 5122 w 10000"/>
                <a:gd name="connsiteY46" fmla="*/ 4770 h 10000"/>
                <a:gd name="connsiteX47" fmla="*/ 4971 w 10000"/>
                <a:gd name="connsiteY47" fmla="*/ 4722 h 10000"/>
                <a:gd name="connsiteX48" fmla="*/ 4957 w 10000"/>
                <a:gd name="connsiteY48" fmla="*/ 4627 h 10000"/>
                <a:gd name="connsiteX49" fmla="*/ 4700 w 10000"/>
                <a:gd name="connsiteY49" fmla="*/ 4544 h 10000"/>
                <a:gd name="connsiteX50" fmla="*/ 4555 w 10000"/>
                <a:gd name="connsiteY50" fmla="*/ 4368 h 10000"/>
                <a:gd name="connsiteX51" fmla="*/ 4344 w 10000"/>
                <a:gd name="connsiteY51" fmla="*/ 4360 h 10000"/>
                <a:gd name="connsiteX52" fmla="*/ 4272 w 10000"/>
                <a:gd name="connsiteY52" fmla="*/ 4325 h 10000"/>
                <a:gd name="connsiteX53" fmla="*/ 4169 w 10000"/>
                <a:gd name="connsiteY53" fmla="*/ 4350 h 10000"/>
                <a:gd name="connsiteX54" fmla="*/ 4002 w 10000"/>
                <a:gd name="connsiteY54" fmla="*/ 4350 h 10000"/>
                <a:gd name="connsiteX55" fmla="*/ 3764 w 10000"/>
                <a:gd name="connsiteY55" fmla="*/ 4552 h 10000"/>
                <a:gd name="connsiteX56" fmla="*/ 3685 w 10000"/>
                <a:gd name="connsiteY56" fmla="*/ 4646 h 10000"/>
                <a:gd name="connsiteX57" fmla="*/ 3472 w 10000"/>
                <a:gd name="connsiteY57" fmla="*/ 4501 h 10000"/>
                <a:gd name="connsiteX58" fmla="*/ 3319 w 10000"/>
                <a:gd name="connsiteY58" fmla="*/ 4442 h 10000"/>
                <a:gd name="connsiteX59" fmla="*/ 3164 w 10000"/>
                <a:gd name="connsiteY59" fmla="*/ 4450 h 10000"/>
                <a:gd name="connsiteX60" fmla="*/ 3010 w 10000"/>
                <a:gd name="connsiteY60" fmla="*/ 4492 h 10000"/>
                <a:gd name="connsiteX61" fmla="*/ 2882 w 10000"/>
                <a:gd name="connsiteY61" fmla="*/ 4460 h 10000"/>
                <a:gd name="connsiteX62" fmla="*/ 2762 w 10000"/>
                <a:gd name="connsiteY62" fmla="*/ 4509 h 10000"/>
                <a:gd name="connsiteX63" fmla="*/ 2646 w 10000"/>
                <a:gd name="connsiteY63" fmla="*/ 4610 h 10000"/>
                <a:gd name="connsiteX64" fmla="*/ 2373 w 10000"/>
                <a:gd name="connsiteY64" fmla="*/ 4426 h 10000"/>
                <a:gd name="connsiteX65" fmla="*/ 2338 w 10000"/>
                <a:gd name="connsiteY65" fmla="*/ 4239 h 10000"/>
                <a:gd name="connsiteX66" fmla="*/ 2551 w 10000"/>
                <a:gd name="connsiteY66" fmla="*/ 4165 h 10000"/>
                <a:gd name="connsiteX67" fmla="*/ 2538 w 10000"/>
                <a:gd name="connsiteY67" fmla="*/ 3963 h 10000"/>
                <a:gd name="connsiteX68" fmla="*/ 2739 w 10000"/>
                <a:gd name="connsiteY68" fmla="*/ 3728 h 10000"/>
                <a:gd name="connsiteX69" fmla="*/ 2718 w 10000"/>
                <a:gd name="connsiteY69" fmla="*/ 3685 h 10000"/>
                <a:gd name="connsiteX70" fmla="*/ 3199 w 10000"/>
                <a:gd name="connsiteY70" fmla="*/ 2912 h 10000"/>
                <a:gd name="connsiteX71" fmla="*/ 3460 w 10000"/>
                <a:gd name="connsiteY71" fmla="*/ 3030 h 10000"/>
                <a:gd name="connsiteX72" fmla="*/ 3613 w 10000"/>
                <a:gd name="connsiteY72" fmla="*/ 3080 h 10000"/>
                <a:gd name="connsiteX73" fmla="*/ 3764 w 10000"/>
                <a:gd name="connsiteY73" fmla="*/ 3080 h 10000"/>
                <a:gd name="connsiteX74" fmla="*/ 4002 w 10000"/>
                <a:gd name="connsiteY74" fmla="*/ 3174 h 10000"/>
                <a:gd name="connsiteX75" fmla="*/ 4037 w 10000"/>
                <a:gd name="connsiteY75" fmla="*/ 3113 h 10000"/>
                <a:gd name="connsiteX76" fmla="*/ 4192 w 10000"/>
                <a:gd name="connsiteY76" fmla="*/ 3097 h 10000"/>
                <a:gd name="connsiteX77" fmla="*/ 4323 w 10000"/>
                <a:gd name="connsiteY77" fmla="*/ 2997 h 10000"/>
                <a:gd name="connsiteX78" fmla="*/ 4485 w 10000"/>
                <a:gd name="connsiteY78" fmla="*/ 2920 h 10000"/>
                <a:gd name="connsiteX79" fmla="*/ 4555 w 10000"/>
                <a:gd name="connsiteY79" fmla="*/ 2843 h 10000"/>
                <a:gd name="connsiteX80" fmla="*/ 4804 w 10000"/>
                <a:gd name="connsiteY80" fmla="*/ 2793 h 10000"/>
                <a:gd name="connsiteX81" fmla="*/ 4936 w 10000"/>
                <a:gd name="connsiteY81" fmla="*/ 2800 h 10000"/>
                <a:gd name="connsiteX82" fmla="*/ 5040 w 10000"/>
                <a:gd name="connsiteY82" fmla="*/ 2726 h 10000"/>
                <a:gd name="connsiteX83" fmla="*/ 5122 w 10000"/>
                <a:gd name="connsiteY83" fmla="*/ 2624 h 10000"/>
                <a:gd name="connsiteX84" fmla="*/ 5087 w 10000"/>
                <a:gd name="connsiteY84" fmla="*/ 2608 h 10000"/>
                <a:gd name="connsiteX85" fmla="*/ 5122 w 10000"/>
                <a:gd name="connsiteY85" fmla="*/ 2499 h 10000"/>
                <a:gd name="connsiteX86" fmla="*/ 4982 w 10000"/>
                <a:gd name="connsiteY86" fmla="*/ 2499 h 10000"/>
                <a:gd name="connsiteX87" fmla="*/ 5050 w 10000"/>
                <a:gd name="connsiteY87" fmla="*/ 2407 h 10000"/>
                <a:gd name="connsiteX88" fmla="*/ 5066 w 10000"/>
                <a:gd name="connsiteY88" fmla="*/ 2297 h 10000"/>
                <a:gd name="connsiteX89" fmla="*/ 5122 w 10000"/>
                <a:gd name="connsiteY89" fmla="*/ 2271 h 10000"/>
                <a:gd name="connsiteX90" fmla="*/ 5228 w 10000"/>
                <a:gd name="connsiteY90" fmla="*/ 2163 h 10000"/>
                <a:gd name="connsiteX91" fmla="*/ 5216 w 10000"/>
                <a:gd name="connsiteY91" fmla="*/ 2078 h 10000"/>
                <a:gd name="connsiteX92" fmla="*/ 5304 w 10000"/>
                <a:gd name="connsiteY92" fmla="*/ 1984 h 10000"/>
                <a:gd name="connsiteX93" fmla="*/ 5397 w 10000"/>
                <a:gd name="connsiteY93" fmla="*/ 1927 h 10000"/>
                <a:gd name="connsiteX94" fmla="*/ 5432 w 10000"/>
                <a:gd name="connsiteY94" fmla="*/ 1827 h 10000"/>
                <a:gd name="connsiteX95" fmla="*/ 5420 w 10000"/>
                <a:gd name="connsiteY95" fmla="*/ 1793 h 10000"/>
                <a:gd name="connsiteX96" fmla="*/ 5503 w 10000"/>
                <a:gd name="connsiteY96" fmla="*/ 1725 h 10000"/>
                <a:gd name="connsiteX97" fmla="*/ 5621 w 10000"/>
                <a:gd name="connsiteY97" fmla="*/ 1523 h 10000"/>
                <a:gd name="connsiteX98" fmla="*/ 5656 w 10000"/>
                <a:gd name="connsiteY98" fmla="*/ 1405 h 10000"/>
                <a:gd name="connsiteX99" fmla="*/ 5716 w 10000"/>
                <a:gd name="connsiteY99" fmla="*/ 1413 h 10000"/>
                <a:gd name="connsiteX100" fmla="*/ 5878 w 10000"/>
                <a:gd name="connsiteY100" fmla="*/ 1280 h 10000"/>
                <a:gd name="connsiteX101" fmla="*/ 6067 w 10000"/>
                <a:gd name="connsiteY101" fmla="*/ 1202 h 10000"/>
                <a:gd name="connsiteX102" fmla="*/ 6089 w 10000"/>
                <a:gd name="connsiteY102" fmla="*/ 1111 h 10000"/>
                <a:gd name="connsiteX103" fmla="*/ 6163 w 10000"/>
                <a:gd name="connsiteY103" fmla="*/ 1011 h 10000"/>
                <a:gd name="connsiteX104" fmla="*/ 6139 w 10000"/>
                <a:gd name="connsiteY104" fmla="*/ 933 h 10000"/>
                <a:gd name="connsiteX105" fmla="*/ 6045 w 10000"/>
                <a:gd name="connsiteY105" fmla="*/ 867 h 10000"/>
                <a:gd name="connsiteX106" fmla="*/ 6089 w 10000"/>
                <a:gd name="connsiteY106" fmla="*/ 782 h 10000"/>
                <a:gd name="connsiteX107" fmla="*/ 6089 w 10000"/>
                <a:gd name="connsiteY107" fmla="*/ 680 h 10000"/>
                <a:gd name="connsiteX108" fmla="*/ 5915 w 10000"/>
                <a:gd name="connsiteY108" fmla="*/ 598 h 10000"/>
                <a:gd name="connsiteX109" fmla="*/ 5739 w 10000"/>
                <a:gd name="connsiteY109" fmla="*/ 646 h 10000"/>
                <a:gd name="connsiteX110" fmla="*/ 5656 w 10000"/>
                <a:gd name="connsiteY110" fmla="*/ 646 h 10000"/>
                <a:gd name="connsiteX111" fmla="*/ 5621 w 10000"/>
                <a:gd name="connsiteY111" fmla="*/ 589 h 10000"/>
                <a:gd name="connsiteX112" fmla="*/ 5621 w 10000"/>
                <a:gd name="connsiteY112" fmla="*/ 481 h 10000"/>
                <a:gd name="connsiteX113" fmla="*/ 5845 w 10000"/>
                <a:gd name="connsiteY113" fmla="*/ 368 h 10000"/>
                <a:gd name="connsiteX114" fmla="*/ 5915 w 10000"/>
                <a:gd name="connsiteY114" fmla="*/ 278 h 10000"/>
                <a:gd name="connsiteX115" fmla="*/ 6056 w 10000"/>
                <a:gd name="connsiteY115" fmla="*/ 202 h 10000"/>
                <a:gd name="connsiteX116" fmla="*/ 6186 w 10000"/>
                <a:gd name="connsiteY116" fmla="*/ 60 h 10000"/>
                <a:gd name="connsiteX117" fmla="*/ 6280 w 10000"/>
                <a:gd name="connsiteY117" fmla="*/ 33 h 10000"/>
                <a:gd name="connsiteX118" fmla="*/ 6410 w 10000"/>
                <a:gd name="connsiteY118" fmla="*/ 49 h 10000"/>
                <a:gd name="connsiteX119" fmla="*/ 6683 w 10000"/>
                <a:gd name="connsiteY119" fmla="*/ 0 h 10000"/>
                <a:gd name="connsiteX120" fmla="*/ 6812 w 10000"/>
                <a:gd name="connsiteY120" fmla="*/ 83 h 10000"/>
                <a:gd name="connsiteX121" fmla="*/ 6799 w 10000"/>
                <a:gd name="connsiteY121" fmla="*/ 144 h 10000"/>
                <a:gd name="connsiteX122" fmla="*/ 6861 w 10000"/>
                <a:gd name="connsiteY122" fmla="*/ 170 h 10000"/>
                <a:gd name="connsiteX123" fmla="*/ 6905 w 10000"/>
                <a:gd name="connsiteY123" fmla="*/ 227 h 10000"/>
                <a:gd name="connsiteX124" fmla="*/ 6835 w 10000"/>
                <a:gd name="connsiteY124" fmla="*/ 293 h 10000"/>
                <a:gd name="connsiteX125" fmla="*/ 6741 w 10000"/>
                <a:gd name="connsiteY125" fmla="*/ 447 h 10000"/>
                <a:gd name="connsiteX126" fmla="*/ 6590 w 10000"/>
                <a:gd name="connsiteY126" fmla="*/ 564 h 10000"/>
                <a:gd name="connsiteX127" fmla="*/ 6447 w 10000"/>
                <a:gd name="connsiteY127" fmla="*/ 631 h 10000"/>
                <a:gd name="connsiteX128" fmla="*/ 6555 w 10000"/>
                <a:gd name="connsiteY128" fmla="*/ 657 h 10000"/>
                <a:gd name="connsiteX129" fmla="*/ 6694 w 10000"/>
                <a:gd name="connsiteY129" fmla="*/ 759 h 10000"/>
                <a:gd name="connsiteX130" fmla="*/ 6789 w 10000"/>
                <a:gd name="connsiteY130" fmla="*/ 767 h 10000"/>
                <a:gd name="connsiteX131" fmla="*/ 6835 w 10000"/>
                <a:gd name="connsiteY131" fmla="*/ 875 h 10000"/>
                <a:gd name="connsiteX132" fmla="*/ 6928 w 10000"/>
                <a:gd name="connsiteY132" fmla="*/ 899 h 10000"/>
                <a:gd name="connsiteX133" fmla="*/ 7002 w 10000"/>
                <a:gd name="connsiteY133" fmla="*/ 890 h 10000"/>
                <a:gd name="connsiteX134" fmla="*/ 7143 w 10000"/>
                <a:gd name="connsiteY134" fmla="*/ 725 h 10000"/>
                <a:gd name="connsiteX135" fmla="*/ 7273 w 10000"/>
                <a:gd name="connsiteY135" fmla="*/ 742 h 10000"/>
                <a:gd name="connsiteX136" fmla="*/ 7294 w 10000"/>
                <a:gd name="connsiteY136" fmla="*/ 790 h 10000"/>
                <a:gd name="connsiteX137" fmla="*/ 7389 w 10000"/>
                <a:gd name="connsiteY137" fmla="*/ 850 h 10000"/>
                <a:gd name="connsiteX138" fmla="*/ 7389 w 10000"/>
                <a:gd name="connsiteY138" fmla="*/ 890 h 10000"/>
                <a:gd name="connsiteX139" fmla="*/ 7472 w 10000"/>
                <a:gd name="connsiteY139" fmla="*/ 917 h 10000"/>
                <a:gd name="connsiteX140" fmla="*/ 7590 w 10000"/>
                <a:gd name="connsiteY140" fmla="*/ 917 h 10000"/>
                <a:gd name="connsiteX141" fmla="*/ 7603 w 10000"/>
                <a:gd name="connsiteY141" fmla="*/ 993 h 10000"/>
                <a:gd name="connsiteX142" fmla="*/ 7499 w 10000"/>
                <a:gd name="connsiteY142" fmla="*/ 1028 h 10000"/>
                <a:gd name="connsiteX143" fmla="*/ 7590 w 10000"/>
                <a:gd name="connsiteY143" fmla="*/ 1356 h 10000"/>
                <a:gd name="connsiteX144" fmla="*/ 7687 w 10000"/>
                <a:gd name="connsiteY144" fmla="*/ 1505 h 10000"/>
                <a:gd name="connsiteX145" fmla="*/ 7661 w 10000"/>
                <a:gd name="connsiteY145" fmla="*/ 1575 h 10000"/>
                <a:gd name="connsiteX146" fmla="*/ 7744 w 10000"/>
                <a:gd name="connsiteY146" fmla="*/ 1649 h 10000"/>
                <a:gd name="connsiteX147" fmla="*/ 7758 w 10000"/>
                <a:gd name="connsiteY147" fmla="*/ 1700 h 10000"/>
                <a:gd name="connsiteX148" fmla="*/ 7980 w 10000"/>
                <a:gd name="connsiteY148" fmla="*/ 1757 h 10000"/>
                <a:gd name="connsiteX149" fmla="*/ 8254 w 10000"/>
                <a:gd name="connsiteY149" fmla="*/ 1708 h 10000"/>
                <a:gd name="connsiteX150" fmla="*/ 8286 w 10000"/>
                <a:gd name="connsiteY150" fmla="*/ 1641 h 10000"/>
                <a:gd name="connsiteX151" fmla="*/ 8381 w 10000"/>
                <a:gd name="connsiteY151" fmla="*/ 1665 h 10000"/>
                <a:gd name="connsiteX152" fmla="*/ 8441 w 10000"/>
                <a:gd name="connsiteY152" fmla="*/ 1725 h 10000"/>
                <a:gd name="connsiteX153" fmla="*/ 8586 w 10000"/>
                <a:gd name="connsiteY153" fmla="*/ 1683 h 10000"/>
                <a:gd name="connsiteX154" fmla="*/ 8667 w 10000"/>
                <a:gd name="connsiteY154" fmla="*/ 1683 h 10000"/>
                <a:gd name="connsiteX155" fmla="*/ 8785 w 10000"/>
                <a:gd name="connsiteY155" fmla="*/ 1749 h 10000"/>
                <a:gd name="connsiteX156" fmla="*/ 8853 w 10000"/>
                <a:gd name="connsiteY156" fmla="*/ 1657 h 10000"/>
                <a:gd name="connsiteX157" fmla="*/ 8996 w 10000"/>
                <a:gd name="connsiteY157" fmla="*/ 1700 h 10000"/>
                <a:gd name="connsiteX158" fmla="*/ 9070 w 10000"/>
                <a:gd name="connsiteY158" fmla="*/ 1649 h 10000"/>
                <a:gd name="connsiteX159" fmla="*/ 9126 w 10000"/>
                <a:gd name="connsiteY159" fmla="*/ 1657 h 10000"/>
                <a:gd name="connsiteX160" fmla="*/ 9184 w 10000"/>
                <a:gd name="connsiteY160" fmla="*/ 1609 h 10000"/>
                <a:gd name="connsiteX161" fmla="*/ 9174 w 10000"/>
                <a:gd name="connsiteY161" fmla="*/ 1557 h 10000"/>
                <a:gd name="connsiteX162" fmla="*/ 9257 w 10000"/>
                <a:gd name="connsiteY162" fmla="*/ 1531 h 10000"/>
                <a:gd name="connsiteX163" fmla="*/ 9315 w 10000"/>
                <a:gd name="connsiteY163" fmla="*/ 1447 h 10000"/>
                <a:gd name="connsiteX164" fmla="*/ 9484 w 10000"/>
                <a:gd name="connsiteY164" fmla="*/ 1456 h 10000"/>
                <a:gd name="connsiteX165" fmla="*/ 9729 w 10000"/>
                <a:gd name="connsiteY165" fmla="*/ 1700 h 10000"/>
                <a:gd name="connsiteX166" fmla="*/ 9775 w 10000"/>
                <a:gd name="connsiteY166" fmla="*/ 1784 h 10000"/>
                <a:gd name="connsiteX167" fmla="*/ 9942 w 10000"/>
                <a:gd name="connsiteY167" fmla="*/ 1894 h 10000"/>
                <a:gd name="connsiteX168" fmla="*/ 10000 w 10000"/>
                <a:gd name="connsiteY168" fmla="*/ 1994 h 10000"/>
                <a:gd name="connsiteX169" fmla="*/ 9870 w 10000"/>
                <a:gd name="connsiteY169" fmla="*/ 2130 h 10000"/>
                <a:gd name="connsiteX170" fmla="*/ 9775 w 10000"/>
                <a:gd name="connsiteY170" fmla="*/ 2180 h 10000"/>
                <a:gd name="connsiteX171" fmla="*/ 9824 w 10000"/>
                <a:gd name="connsiteY171" fmla="*/ 2323 h 10000"/>
                <a:gd name="connsiteX172" fmla="*/ 9679 w 10000"/>
                <a:gd name="connsiteY172" fmla="*/ 2433 h 10000"/>
                <a:gd name="connsiteX173" fmla="*/ 9598 w 10000"/>
                <a:gd name="connsiteY173" fmla="*/ 2458 h 10000"/>
                <a:gd name="connsiteX174" fmla="*/ 9598 w 10000"/>
                <a:gd name="connsiteY174" fmla="*/ 2533 h 10000"/>
                <a:gd name="connsiteX175" fmla="*/ 9493 w 10000"/>
                <a:gd name="connsiteY175" fmla="*/ 2677 h 10000"/>
                <a:gd name="connsiteX176" fmla="*/ 9422 w 10000"/>
                <a:gd name="connsiteY176" fmla="*/ 2685 h 10000"/>
                <a:gd name="connsiteX177" fmla="*/ 9435 w 10000"/>
                <a:gd name="connsiteY177" fmla="*/ 2785 h 10000"/>
                <a:gd name="connsiteX178" fmla="*/ 9371 w 10000"/>
                <a:gd name="connsiteY178" fmla="*/ 2860 h 10000"/>
                <a:gd name="connsiteX179" fmla="*/ 9389 w 10000"/>
                <a:gd name="connsiteY179" fmla="*/ 3198 h 10000"/>
                <a:gd name="connsiteX180" fmla="*/ 9422 w 10000"/>
                <a:gd name="connsiteY180" fmla="*/ 3223 h 10000"/>
                <a:gd name="connsiteX181" fmla="*/ 9410 w 10000"/>
                <a:gd name="connsiteY181" fmla="*/ 3333 h 10000"/>
                <a:gd name="connsiteX182" fmla="*/ 9389 w 10000"/>
                <a:gd name="connsiteY182" fmla="*/ 3433 h 10000"/>
                <a:gd name="connsiteX183" fmla="*/ 9304 w 10000"/>
                <a:gd name="connsiteY183" fmla="*/ 3483 h 10000"/>
                <a:gd name="connsiteX184" fmla="*/ 9151 w 10000"/>
                <a:gd name="connsiteY184" fmla="*/ 3442 h 10000"/>
                <a:gd name="connsiteX185" fmla="*/ 9081 w 10000"/>
                <a:gd name="connsiteY185" fmla="*/ 3501 h 10000"/>
                <a:gd name="connsiteX186" fmla="*/ 9091 w 10000"/>
                <a:gd name="connsiteY186" fmla="*/ 3551 h 10000"/>
                <a:gd name="connsiteX187" fmla="*/ 9042 w 10000"/>
                <a:gd name="connsiteY187" fmla="*/ 3651 h 10000"/>
                <a:gd name="connsiteX188" fmla="*/ 8961 w 10000"/>
                <a:gd name="connsiteY188" fmla="*/ 3720 h 10000"/>
                <a:gd name="connsiteX189" fmla="*/ 8938 w 10000"/>
                <a:gd name="connsiteY189" fmla="*/ 3838 h 10000"/>
                <a:gd name="connsiteX190" fmla="*/ 8880 w 10000"/>
                <a:gd name="connsiteY190" fmla="*/ 3939 h 10000"/>
                <a:gd name="connsiteX191" fmla="*/ 8890 w 10000"/>
                <a:gd name="connsiteY191" fmla="*/ 4006 h 10000"/>
                <a:gd name="connsiteX192" fmla="*/ 8867 w 10000"/>
                <a:gd name="connsiteY192" fmla="*/ 4074 h 10000"/>
                <a:gd name="connsiteX193" fmla="*/ 8913 w 10000"/>
                <a:gd name="connsiteY193" fmla="*/ 4132 h 10000"/>
                <a:gd name="connsiteX194" fmla="*/ 8843 w 10000"/>
                <a:gd name="connsiteY194" fmla="*/ 4224 h 10000"/>
                <a:gd name="connsiteX195" fmla="*/ 8726 w 10000"/>
                <a:gd name="connsiteY195" fmla="*/ 4082 h 10000"/>
                <a:gd name="connsiteX196" fmla="*/ 8726 w 10000"/>
                <a:gd name="connsiteY196" fmla="*/ 3972 h 10000"/>
                <a:gd name="connsiteX197" fmla="*/ 8691 w 10000"/>
                <a:gd name="connsiteY197" fmla="*/ 3955 h 10000"/>
                <a:gd name="connsiteX198" fmla="*/ 8547 w 10000"/>
                <a:gd name="connsiteY198" fmla="*/ 4030 h 10000"/>
                <a:gd name="connsiteX199" fmla="*/ 8323 w 10000"/>
                <a:gd name="connsiteY199" fmla="*/ 4207 h 10000"/>
                <a:gd name="connsiteX200" fmla="*/ 8193 w 10000"/>
                <a:gd name="connsiteY200" fmla="*/ 4334 h 10000"/>
                <a:gd name="connsiteX201" fmla="*/ 7992 w 10000"/>
                <a:gd name="connsiteY201" fmla="*/ 4401 h 10000"/>
                <a:gd name="connsiteX202" fmla="*/ 7920 w 10000"/>
                <a:gd name="connsiteY202" fmla="*/ 4501 h 10000"/>
                <a:gd name="connsiteX203" fmla="*/ 7863 w 10000"/>
                <a:gd name="connsiteY203" fmla="*/ 4535 h 10000"/>
                <a:gd name="connsiteX204" fmla="*/ 7638 w 10000"/>
                <a:gd name="connsiteY204" fmla="*/ 4627 h 10000"/>
                <a:gd name="connsiteX205" fmla="*/ 7449 w 10000"/>
                <a:gd name="connsiteY205" fmla="*/ 4737 h 10000"/>
                <a:gd name="connsiteX206" fmla="*/ 7404 w 10000"/>
                <a:gd name="connsiteY206" fmla="*/ 4823 h 10000"/>
                <a:gd name="connsiteX207" fmla="*/ 7330 w 10000"/>
                <a:gd name="connsiteY207" fmla="*/ 4863 h 10000"/>
                <a:gd name="connsiteX208" fmla="*/ 7426 w 10000"/>
                <a:gd name="connsiteY208" fmla="*/ 4972 h 10000"/>
                <a:gd name="connsiteX209" fmla="*/ 7520 w 10000"/>
                <a:gd name="connsiteY209" fmla="*/ 5056 h 10000"/>
                <a:gd name="connsiteX210" fmla="*/ 7650 w 10000"/>
                <a:gd name="connsiteY210" fmla="*/ 5091 h 10000"/>
                <a:gd name="connsiteX211" fmla="*/ 7603 w 10000"/>
                <a:gd name="connsiteY211" fmla="*/ 5150 h 10000"/>
                <a:gd name="connsiteX212" fmla="*/ 7696 w 10000"/>
                <a:gd name="connsiteY212" fmla="*/ 5167 h 10000"/>
                <a:gd name="connsiteX213" fmla="*/ 7696 w 10000"/>
                <a:gd name="connsiteY213" fmla="*/ 5267 h 10000"/>
                <a:gd name="connsiteX214" fmla="*/ 7768 w 10000"/>
                <a:gd name="connsiteY214" fmla="*/ 5343 h 10000"/>
                <a:gd name="connsiteX215" fmla="*/ 7884 w 10000"/>
                <a:gd name="connsiteY215" fmla="*/ 5327 h 10000"/>
                <a:gd name="connsiteX216" fmla="*/ 7934 w 10000"/>
                <a:gd name="connsiteY216" fmla="*/ 5243 h 10000"/>
                <a:gd name="connsiteX217" fmla="*/ 8027 w 10000"/>
                <a:gd name="connsiteY217" fmla="*/ 5234 h 10000"/>
                <a:gd name="connsiteX218" fmla="*/ 8038 w 10000"/>
                <a:gd name="connsiteY218" fmla="*/ 5167 h 10000"/>
                <a:gd name="connsiteX219" fmla="*/ 8159 w 10000"/>
                <a:gd name="connsiteY219" fmla="*/ 5167 h 10000"/>
                <a:gd name="connsiteX220" fmla="*/ 8110 w 10000"/>
                <a:gd name="connsiteY220" fmla="*/ 5251 h 10000"/>
                <a:gd name="connsiteX221" fmla="*/ 8226 w 10000"/>
                <a:gd name="connsiteY221" fmla="*/ 5292 h 10000"/>
                <a:gd name="connsiteX222" fmla="*/ 8205 w 10000"/>
                <a:gd name="connsiteY222" fmla="*/ 5368 h 10000"/>
                <a:gd name="connsiteX223" fmla="*/ 8027 w 10000"/>
                <a:gd name="connsiteY223" fmla="*/ 5377 h 10000"/>
                <a:gd name="connsiteX224" fmla="*/ 7899 w 10000"/>
                <a:gd name="connsiteY224" fmla="*/ 5427 h 10000"/>
                <a:gd name="connsiteX225" fmla="*/ 7782 w 10000"/>
                <a:gd name="connsiteY225" fmla="*/ 5454 h 10000"/>
                <a:gd name="connsiteX226" fmla="*/ 7782 w 10000"/>
                <a:gd name="connsiteY226" fmla="*/ 5571 h 10000"/>
                <a:gd name="connsiteX227" fmla="*/ 7899 w 10000"/>
                <a:gd name="connsiteY227" fmla="*/ 5698 h 10000"/>
                <a:gd name="connsiteX228" fmla="*/ 7803 w 10000"/>
                <a:gd name="connsiteY228" fmla="*/ 5815 h 10000"/>
                <a:gd name="connsiteX229" fmla="*/ 7613 w 10000"/>
                <a:gd name="connsiteY229" fmla="*/ 5830 h 10000"/>
                <a:gd name="connsiteX230" fmla="*/ 7638 w 10000"/>
                <a:gd name="connsiteY230" fmla="*/ 5965 h 10000"/>
                <a:gd name="connsiteX231" fmla="*/ 7627 w 10000"/>
                <a:gd name="connsiteY231" fmla="*/ 6051 h 10000"/>
                <a:gd name="connsiteX232" fmla="*/ 7567 w 10000"/>
                <a:gd name="connsiteY232" fmla="*/ 6092 h 10000"/>
                <a:gd name="connsiteX233" fmla="*/ 7449 w 10000"/>
                <a:gd name="connsiteY233" fmla="*/ 6058 h 10000"/>
                <a:gd name="connsiteX234" fmla="*/ 7345 w 10000"/>
                <a:gd name="connsiteY234" fmla="*/ 5949 h 10000"/>
                <a:gd name="connsiteX235" fmla="*/ 7226 w 10000"/>
                <a:gd name="connsiteY235" fmla="*/ 6034 h 10000"/>
                <a:gd name="connsiteX236" fmla="*/ 7108 w 10000"/>
                <a:gd name="connsiteY236" fmla="*/ 5975 h 10000"/>
                <a:gd name="connsiteX237" fmla="*/ 7095 w 10000"/>
                <a:gd name="connsiteY237" fmla="*/ 5942 h 10000"/>
                <a:gd name="connsiteX238" fmla="*/ 6928 w 10000"/>
                <a:gd name="connsiteY238" fmla="*/ 5865 h 10000"/>
                <a:gd name="connsiteX239" fmla="*/ 6882 w 10000"/>
                <a:gd name="connsiteY239" fmla="*/ 5882 h 10000"/>
                <a:gd name="connsiteX240" fmla="*/ 6905 w 10000"/>
                <a:gd name="connsiteY240" fmla="*/ 5975 h 10000"/>
                <a:gd name="connsiteX241" fmla="*/ 6812 w 10000"/>
                <a:gd name="connsiteY241" fmla="*/ 6092 h 10000"/>
                <a:gd name="connsiteX242" fmla="*/ 6882 w 10000"/>
                <a:gd name="connsiteY242" fmla="*/ 6118 h 10000"/>
                <a:gd name="connsiteX243" fmla="*/ 7014 w 10000"/>
                <a:gd name="connsiteY243" fmla="*/ 6100 h 10000"/>
                <a:gd name="connsiteX244" fmla="*/ 7037 w 10000"/>
                <a:gd name="connsiteY244" fmla="*/ 6142 h 10000"/>
                <a:gd name="connsiteX245" fmla="*/ 7014 w 10000"/>
                <a:gd name="connsiteY245" fmla="*/ 6194 h 10000"/>
                <a:gd name="connsiteX246" fmla="*/ 7060 w 10000"/>
                <a:gd name="connsiteY246" fmla="*/ 6260 h 10000"/>
                <a:gd name="connsiteX247" fmla="*/ 7166 w 10000"/>
                <a:gd name="connsiteY247" fmla="*/ 6304 h 10000"/>
                <a:gd name="connsiteX248" fmla="*/ 7143 w 10000"/>
                <a:gd name="connsiteY248" fmla="*/ 6405 h 10000"/>
                <a:gd name="connsiteX249" fmla="*/ 7213 w 10000"/>
                <a:gd name="connsiteY249" fmla="*/ 6455 h 10000"/>
                <a:gd name="connsiteX250" fmla="*/ 7129 w 10000"/>
                <a:gd name="connsiteY250" fmla="*/ 6505 h 10000"/>
                <a:gd name="connsiteX251" fmla="*/ 7108 w 10000"/>
                <a:gd name="connsiteY251" fmla="*/ 6689 h 10000"/>
                <a:gd name="connsiteX252" fmla="*/ 7060 w 10000"/>
                <a:gd name="connsiteY252" fmla="*/ 6697 h 10000"/>
                <a:gd name="connsiteX253" fmla="*/ 7118 w 10000"/>
                <a:gd name="connsiteY253" fmla="*/ 6781 h 10000"/>
                <a:gd name="connsiteX254" fmla="*/ 7129 w 10000"/>
                <a:gd name="connsiteY254" fmla="*/ 6924 h 10000"/>
                <a:gd name="connsiteX255" fmla="*/ 7189 w 10000"/>
                <a:gd name="connsiteY255" fmla="*/ 6958 h 10000"/>
                <a:gd name="connsiteX256" fmla="*/ 7203 w 10000"/>
                <a:gd name="connsiteY256" fmla="*/ 7002 h 10000"/>
                <a:gd name="connsiteX257" fmla="*/ 7249 w 10000"/>
                <a:gd name="connsiteY257" fmla="*/ 7010 h 10000"/>
                <a:gd name="connsiteX258" fmla="*/ 7257 w 10000"/>
                <a:gd name="connsiteY258" fmla="*/ 7093 h 10000"/>
                <a:gd name="connsiteX259" fmla="*/ 7236 w 10000"/>
                <a:gd name="connsiteY259" fmla="*/ 7153 h 10000"/>
                <a:gd name="connsiteX260" fmla="*/ 7358 w 10000"/>
                <a:gd name="connsiteY260" fmla="*/ 7187 h 10000"/>
                <a:gd name="connsiteX261" fmla="*/ 7532 w 10000"/>
                <a:gd name="connsiteY261" fmla="*/ 7117 h 10000"/>
                <a:gd name="connsiteX262" fmla="*/ 7791 w 10000"/>
                <a:gd name="connsiteY262" fmla="*/ 6984 h 10000"/>
                <a:gd name="connsiteX263" fmla="*/ 7863 w 10000"/>
                <a:gd name="connsiteY263" fmla="*/ 6984 h 10000"/>
                <a:gd name="connsiteX264" fmla="*/ 7863 w 10000"/>
                <a:gd name="connsiteY264" fmla="*/ 7085 h 10000"/>
                <a:gd name="connsiteX265" fmla="*/ 7911 w 10000"/>
                <a:gd name="connsiteY265" fmla="*/ 7101 h 10000"/>
                <a:gd name="connsiteX266" fmla="*/ 7992 w 10000"/>
                <a:gd name="connsiteY266" fmla="*/ 7220 h 10000"/>
                <a:gd name="connsiteX267" fmla="*/ 8050 w 10000"/>
                <a:gd name="connsiteY267" fmla="*/ 7229 h 10000"/>
                <a:gd name="connsiteX268" fmla="*/ 8015 w 10000"/>
                <a:gd name="connsiteY268" fmla="*/ 7296 h 10000"/>
                <a:gd name="connsiteX269" fmla="*/ 8110 w 10000"/>
                <a:gd name="connsiteY269" fmla="*/ 7447 h 10000"/>
                <a:gd name="connsiteX270" fmla="*/ 8110 w 10000"/>
                <a:gd name="connsiteY270" fmla="*/ 7522 h 10000"/>
                <a:gd name="connsiteX271" fmla="*/ 8159 w 10000"/>
                <a:gd name="connsiteY271" fmla="*/ 7608 h 10000"/>
                <a:gd name="connsiteX272" fmla="*/ 8085 w 10000"/>
                <a:gd name="connsiteY272" fmla="*/ 7674 h 10000"/>
                <a:gd name="connsiteX273" fmla="*/ 8004 w 10000"/>
                <a:gd name="connsiteY273" fmla="*/ 7666 h 10000"/>
                <a:gd name="connsiteX274" fmla="*/ 8004 w 10000"/>
                <a:gd name="connsiteY274" fmla="*/ 7709 h 10000"/>
                <a:gd name="connsiteX275" fmla="*/ 8085 w 10000"/>
                <a:gd name="connsiteY275" fmla="*/ 7758 h 10000"/>
                <a:gd name="connsiteX276" fmla="*/ 8122 w 10000"/>
                <a:gd name="connsiteY276" fmla="*/ 7725 h 10000"/>
                <a:gd name="connsiteX277" fmla="*/ 8193 w 10000"/>
                <a:gd name="connsiteY277" fmla="*/ 7800 h 10000"/>
                <a:gd name="connsiteX278" fmla="*/ 8277 w 10000"/>
                <a:gd name="connsiteY278" fmla="*/ 7800 h 10000"/>
                <a:gd name="connsiteX279" fmla="*/ 8226 w 10000"/>
                <a:gd name="connsiteY279" fmla="*/ 8012 h 10000"/>
                <a:gd name="connsiteX280" fmla="*/ 8193 w 10000"/>
                <a:gd name="connsiteY280" fmla="*/ 8054 h 10000"/>
                <a:gd name="connsiteX281" fmla="*/ 8085 w 10000"/>
                <a:gd name="connsiteY281" fmla="*/ 8037 h 10000"/>
                <a:gd name="connsiteX282" fmla="*/ 7957 w 10000"/>
                <a:gd name="connsiteY282" fmla="*/ 8062 h 10000"/>
                <a:gd name="connsiteX283" fmla="*/ 7911 w 10000"/>
                <a:gd name="connsiteY283" fmla="*/ 8112 h 10000"/>
                <a:gd name="connsiteX284" fmla="*/ 7899 w 10000"/>
                <a:gd name="connsiteY284" fmla="*/ 8163 h 10000"/>
                <a:gd name="connsiteX285" fmla="*/ 7818 w 10000"/>
                <a:gd name="connsiteY285" fmla="*/ 8220 h 10000"/>
                <a:gd name="connsiteX286" fmla="*/ 7687 w 10000"/>
                <a:gd name="connsiteY286" fmla="*/ 8230 h 10000"/>
                <a:gd name="connsiteX287" fmla="*/ 7661 w 10000"/>
                <a:gd name="connsiteY287" fmla="*/ 8255 h 10000"/>
                <a:gd name="connsiteX288" fmla="*/ 7578 w 10000"/>
                <a:gd name="connsiteY288" fmla="*/ 8212 h 10000"/>
                <a:gd name="connsiteX289" fmla="*/ 7499 w 10000"/>
                <a:gd name="connsiteY289" fmla="*/ 8220 h 10000"/>
                <a:gd name="connsiteX290" fmla="*/ 7449 w 10000"/>
                <a:gd name="connsiteY290" fmla="*/ 8188 h 10000"/>
                <a:gd name="connsiteX291" fmla="*/ 7345 w 10000"/>
                <a:gd name="connsiteY291" fmla="*/ 8171 h 10000"/>
                <a:gd name="connsiteX292" fmla="*/ 7368 w 10000"/>
                <a:gd name="connsiteY292" fmla="*/ 8230 h 10000"/>
                <a:gd name="connsiteX293" fmla="*/ 7319 w 10000"/>
                <a:gd name="connsiteY293" fmla="*/ 8289 h 10000"/>
                <a:gd name="connsiteX294" fmla="*/ 7143 w 10000"/>
                <a:gd name="connsiteY294" fmla="*/ 8281 h 10000"/>
                <a:gd name="connsiteX295" fmla="*/ 7085 w 10000"/>
                <a:gd name="connsiteY295" fmla="*/ 8255 h 10000"/>
                <a:gd name="connsiteX296" fmla="*/ 6990 w 10000"/>
                <a:gd name="connsiteY296" fmla="*/ 8281 h 10000"/>
                <a:gd name="connsiteX297" fmla="*/ 6977 w 10000"/>
                <a:gd name="connsiteY297" fmla="*/ 8364 h 10000"/>
                <a:gd name="connsiteX298" fmla="*/ 6799 w 10000"/>
                <a:gd name="connsiteY298" fmla="*/ 8458 h 10000"/>
                <a:gd name="connsiteX299" fmla="*/ 6741 w 10000"/>
                <a:gd name="connsiteY299" fmla="*/ 8407 h 10000"/>
                <a:gd name="connsiteX300" fmla="*/ 6613 w 10000"/>
                <a:gd name="connsiteY300" fmla="*/ 8431 h 10000"/>
                <a:gd name="connsiteX301" fmla="*/ 6530 w 10000"/>
                <a:gd name="connsiteY301" fmla="*/ 8458 h 10000"/>
                <a:gd name="connsiteX302" fmla="*/ 6518 w 10000"/>
                <a:gd name="connsiteY302" fmla="*/ 8498 h 10000"/>
                <a:gd name="connsiteX303" fmla="*/ 6336 w 10000"/>
                <a:gd name="connsiteY303" fmla="*/ 8591 h 10000"/>
                <a:gd name="connsiteX304" fmla="*/ 6236 w 10000"/>
                <a:gd name="connsiteY304" fmla="*/ 8574 h 10000"/>
                <a:gd name="connsiteX305" fmla="*/ 6128 w 10000"/>
                <a:gd name="connsiteY305" fmla="*/ 8607 h 10000"/>
                <a:gd name="connsiteX306" fmla="*/ 6045 w 10000"/>
                <a:gd name="connsiteY306" fmla="*/ 8660 h 10000"/>
                <a:gd name="connsiteX307" fmla="*/ 5927 w 10000"/>
                <a:gd name="connsiteY307" fmla="*/ 8693 h 10000"/>
                <a:gd name="connsiteX308" fmla="*/ 5936 w 10000"/>
                <a:gd name="connsiteY308" fmla="*/ 8742 h 10000"/>
                <a:gd name="connsiteX309" fmla="*/ 5834 w 10000"/>
                <a:gd name="connsiteY309" fmla="*/ 8776 h 10000"/>
                <a:gd name="connsiteX310" fmla="*/ 5677 w 10000"/>
                <a:gd name="connsiteY310" fmla="*/ 8920 h 10000"/>
                <a:gd name="connsiteX311" fmla="*/ 5656 w 10000"/>
                <a:gd name="connsiteY311" fmla="*/ 8980 h 10000"/>
                <a:gd name="connsiteX312" fmla="*/ 5607 w 10000"/>
                <a:gd name="connsiteY312" fmla="*/ 8962 h 10000"/>
                <a:gd name="connsiteX313" fmla="*/ 5631 w 10000"/>
                <a:gd name="connsiteY313" fmla="*/ 8920 h 10000"/>
                <a:gd name="connsiteX314" fmla="*/ 5478 w 10000"/>
                <a:gd name="connsiteY314" fmla="*/ 8702 h 10000"/>
                <a:gd name="connsiteX315" fmla="*/ 5478 w 10000"/>
                <a:gd name="connsiteY315" fmla="*/ 8616 h 10000"/>
                <a:gd name="connsiteX316" fmla="*/ 5410 w 10000"/>
                <a:gd name="connsiteY316" fmla="*/ 8616 h 10000"/>
                <a:gd name="connsiteX317" fmla="*/ 5191 w 10000"/>
                <a:gd name="connsiteY317" fmla="*/ 8533 h 10000"/>
                <a:gd name="connsiteX318" fmla="*/ 5066 w 10000"/>
                <a:gd name="connsiteY318" fmla="*/ 8574 h 10000"/>
                <a:gd name="connsiteX319" fmla="*/ 5029 w 10000"/>
                <a:gd name="connsiteY319" fmla="*/ 8625 h 10000"/>
                <a:gd name="connsiteX320" fmla="*/ 5122 w 10000"/>
                <a:gd name="connsiteY320" fmla="*/ 8684 h 10000"/>
                <a:gd name="connsiteX321" fmla="*/ 5145 w 10000"/>
                <a:gd name="connsiteY321" fmla="*/ 8734 h 10000"/>
                <a:gd name="connsiteX322" fmla="*/ 5087 w 10000"/>
                <a:gd name="connsiteY322" fmla="*/ 8785 h 10000"/>
                <a:gd name="connsiteX323" fmla="*/ 5100 w 10000"/>
                <a:gd name="connsiteY323" fmla="*/ 8826 h 10000"/>
                <a:gd name="connsiteX324" fmla="*/ 5077 w 10000"/>
                <a:gd name="connsiteY324" fmla="*/ 8912 h 10000"/>
                <a:gd name="connsiteX325" fmla="*/ 5087 w 10000"/>
                <a:gd name="connsiteY325" fmla="*/ 8996 h 10000"/>
                <a:gd name="connsiteX326" fmla="*/ 5159 w 10000"/>
                <a:gd name="connsiteY326" fmla="*/ 9130 h 10000"/>
                <a:gd name="connsiteX327" fmla="*/ 5087 w 10000"/>
                <a:gd name="connsiteY327" fmla="*/ 9179 h 10000"/>
                <a:gd name="connsiteX328" fmla="*/ 5100 w 10000"/>
                <a:gd name="connsiteY328" fmla="*/ 9224 h 10000"/>
                <a:gd name="connsiteX329" fmla="*/ 5040 w 10000"/>
                <a:gd name="connsiteY329" fmla="*/ 9240 h 10000"/>
                <a:gd name="connsiteX330" fmla="*/ 5006 w 10000"/>
                <a:gd name="connsiteY330" fmla="*/ 9265 h 10000"/>
                <a:gd name="connsiteX331" fmla="*/ 4779 w 10000"/>
                <a:gd name="connsiteY331" fmla="*/ 9248 h 10000"/>
                <a:gd name="connsiteX332" fmla="*/ 4745 w 10000"/>
                <a:gd name="connsiteY332" fmla="*/ 9197 h 10000"/>
                <a:gd name="connsiteX333" fmla="*/ 4673 w 10000"/>
                <a:gd name="connsiteY333" fmla="*/ 9232 h 10000"/>
                <a:gd name="connsiteX334" fmla="*/ 4522 w 10000"/>
                <a:gd name="connsiteY334" fmla="*/ 9214 h 10000"/>
                <a:gd name="connsiteX335" fmla="*/ 4416 w 10000"/>
                <a:gd name="connsiteY335" fmla="*/ 9240 h 10000"/>
                <a:gd name="connsiteX336" fmla="*/ 4354 w 10000"/>
                <a:gd name="connsiteY336" fmla="*/ 9062 h 10000"/>
                <a:gd name="connsiteX337" fmla="*/ 4295 w 10000"/>
                <a:gd name="connsiteY337" fmla="*/ 9055 h 10000"/>
                <a:gd name="connsiteX338" fmla="*/ 4224 w 10000"/>
                <a:gd name="connsiteY338" fmla="*/ 8945 h 10000"/>
                <a:gd name="connsiteX339" fmla="*/ 4263 w 10000"/>
                <a:gd name="connsiteY339" fmla="*/ 8895 h 10000"/>
                <a:gd name="connsiteX340" fmla="*/ 4344 w 10000"/>
                <a:gd name="connsiteY340" fmla="*/ 8920 h 10000"/>
                <a:gd name="connsiteX341" fmla="*/ 4381 w 10000"/>
                <a:gd name="connsiteY341" fmla="*/ 8860 h 10000"/>
                <a:gd name="connsiteX342" fmla="*/ 4323 w 10000"/>
                <a:gd name="connsiteY342" fmla="*/ 8818 h 10000"/>
                <a:gd name="connsiteX343" fmla="*/ 4354 w 10000"/>
                <a:gd name="connsiteY343" fmla="*/ 8776 h 10000"/>
                <a:gd name="connsiteX344" fmla="*/ 4203 w 10000"/>
                <a:gd name="connsiteY344" fmla="*/ 8693 h 10000"/>
                <a:gd name="connsiteX345" fmla="*/ 4213 w 10000"/>
                <a:gd name="connsiteY345" fmla="*/ 8650 h 10000"/>
                <a:gd name="connsiteX346" fmla="*/ 4120 w 10000"/>
                <a:gd name="connsiteY346" fmla="*/ 8607 h 10000"/>
                <a:gd name="connsiteX347" fmla="*/ 4178 w 10000"/>
                <a:gd name="connsiteY347" fmla="*/ 8559 h 10000"/>
                <a:gd name="connsiteX348" fmla="*/ 4154 w 10000"/>
                <a:gd name="connsiteY348" fmla="*/ 8498 h 10000"/>
                <a:gd name="connsiteX349" fmla="*/ 4048 w 10000"/>
                <a:gd name="connsiteY349" fmla="*/ 8407 h 10000"/>
                <a:gd name="connsiteX350" fmla="*/ 3979 w 10000"/>
                <a:gd name="connsiteY350" fmla="*/ 8329 h 10000"/>
                <a:gd name="connsiteX351" fmla="*/ 3837 w 10000"/>
                <a:gd name="connsiteY351" fmla="*/ 8364 h 10000"/>
                <a:gd name="connsiteX352" fmla="*/ 3756 w 10000"/>
                <a:gd name="connsiteY352" fmla="*/ 8356 h 10000"/>
                <a:gd name="connsiteX353" fmla="*/ 3708 w 10000"/>
                <a:gd name="connsiteY353" fmla="*/ 8431 h 10000"/>
                <a:gd name="connsiteX354" fmla="*/ 3544 w 10000"/>
                <a:gd name="connsiteY354" fmla="*/ 8440 h 10000"/>
                <a:gd name="connsiteX355" fmla="*/ 3482 w 10000"/>
                <a:gd name="connsiteY355" fmla="*/ 8431 h 10000"/>
                <a:gd name="connsiteX356" fmla="*/ 3561 w 10000"/>
                <a:gd name="connsiteY356" fmla="*/ 7986 h 10000"/>
                <a:gd name="connsiteX357" fmla="*/ 3573 w 10000"/>
                <a:gd name="connsiteY357"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762 w 10000"/>
                <a:gd name="connsiteY10" fmla="*/ 8869 h 10000"/>
                <a:gd name="connsiteX11" fmla="*/ 2040 w 10000"/>
                <a:gd name="connsiteY11" fmla="*/ 9278 h 10000"/>
                <a:gd name="connsiteX12" fmla="*/ 1182 w 10000"/>
                <a:gd name="connsiteY12" fmla="*/ 9449 h 10000"/>
                <a:gd name="connsiteX13" fmla="*/ 1275 w 10000"/>
                <a:gd name="connsiteY13" fmla="*/ 9779 h 10000"/>
                <a:gd name="connsiteX14" fmla="*/ 647 w 10000"/>
                <a:gd name="connsiteY14" fmla="*/ 9884 h 10000"/>
                <a:gd name="connsiteX15" fmla="*/ 426 w 10000"/>
                <a:gd name="connsiteY15" fmla="*/ 9912 h 10000"/>
                <a:gd name="connsiteX16" fmla="*/ 389 w 10000"/>
                <a:gd name="connsiteY16" fmla="*/ 9998 h 10000"/>
                <a:gd name="connsiteX17" fmla="*/ 238 w 10000"/>
                <a:gd name="connsiteY17" fmla="*/ 9980 h 10000"/>
                <a:gd name="connsiteX18" fmla="*/ 107 w 10000"/>
                <a:gd name="connsiteY18" fmla="*/ 9938 h 10000"/>
                <a:gd name="connsiteX19" fmla="*/ 0 w 10000"/>
                <a:gd name="connsiteY19" fmla="*/ 9964 h 10000"/>
                <a:gd name="connsiteX20" fmla="*/ 602 w 10000"/>
                <a:gd name="connsiteY20" fmla="*/ 6773 h 10000"/>
                <a:gd name="connsiteX21" fmla="*/ 1168 w 10000"/>
                <a:gd name="connsiteY21" fmla="*/ 6681 h 10000"/>
                <a:gd name="connsiteX22" fmla="*/ 1275 w 10000"/>
                <a:gd name="connsiteY22" fmla="*/ 6672 h 10000"/>
                <a:gd name="connsiteX23" fmla="*/ 1629 w 10000"/>
                <a:gd name="connsiteY23" fmla="*/ 6337 h 10000"/>
                <a:gd name="connsiteX24" fmla="*/ 2632 w 10000"/>
                <a:gd name="connsiteY24" fmla="*/ 6159 h 10000"/>
                <a:gd name="connsiteX25" fmla="*/ 2700 w 10000"/>
                <a:gd name="connsiteY25" fmla="*/ 6118 h 10000"/>
                <a:gd name="connsiteX26" fmla="*/ 2811 w 10000"/>
                <a:gd name="connsiteY26" fmla="*/ 6118 h 10000"/>
                <a:gd name="connsiteX27" fmla="*/ 2989 w 10000"/>
                <a:gd name="connsiteY27" fmla="*/ 5782 h 10000"/>
                <a:gd name="connsiteX28" fmla="*/ 3102 w 10000"/>
                <a:gd name="connsiteY28" fmla="*/ 5664 h 10000"/>
                <a:gd name="connsiteX29" fmla="*/ 3991 w 10000"/>
                <a:gd name="connsiteY29" fmla="*/ 5975 h 10000"/>
                <a:gd name="connsiteX30" fmla="*/ 2780 w 10000"/>
                <a:gd name="connsiteY30" fmla="*/ 5565 h 10000"/>
                <a:gd name="connsiteX31" fmla="*/ 3548 w 10000"/>
                <a:gd name="connsiteY31" fmla="*/ 5039 h 10000"/>
                <a:gd name="connsiteX32" fmla="*/ 4555 w 10000"/>
                <a:gd name="connsiteY32" fmla="*/ 5360 h 10000"/>
                <a:gd name="connsiteX33" fmla="*/ 4438 w 10000"/>
                <a:gd name="connsiteY33" fmla="*/ 5883 h 10000"/>
                <a:gd name="connsiteX34" fmla="*/ 3897 w 10000"/>
                <a:gd name="connsiteY34" fmla="*/ 5893 h 10000"/>
                <a:gd name="connsiteX35" fmla="*/ 2294 w 10000"/>
                <a:gd name="connsiteY35" fmla="*/ 7765 h 10000"/>
                <a:gd name="connsiteX36" fmla="*/ 3573 w 10000"/>
                <a:gd name="connsiteY36" fmla="*/ 7978 h 10000"/>
                <a:gd name="connsiteX37" fmla="*/ 5536 w 10000"/>
                <a:gd name="connsiteY37" fmla="*/ 5351 h 10000"/>
                <a:gd name="connsiteX38" fmla="*/ 5536 w 10000"/>
                <a:gd name="connsiteY38" fmla="*/ 5209 h 10000"/>
                <a:gd name="connsiteX39" fmla="*/ 5492 w 10000"/>
                <a:gd name="connsiteY39" fmla="*/ 5192 h 10000"/>
                <a:gd name="connsiteX40" fmla="*/ 5455 w 10000"/>
                <a:gd name="connsiteY40" fmla="*/ 5091 h 10000"/>
                <a:gd name="connsiteX41" fmla="*/ 5385 w 10000"/>
                <a:gd name="connsiteY41" fmla="*/ 4990 h 10000"/>
                <a:gd name="connsiteX42" fmla="*/ 5276 w 10000"/>
                <a:gd name="connsiteY42" fmla="*/ 4948 h 10000"/>
                <a:gd name="connsiteX43" fmla="*/ 5263 w 10000"/>
                <a:gd name="connsiteY43" fmla="*/ 4899 h 10000"/>
                <a:gd name="connsiteX44" fmla="*/ 5112 w 10000"/>
                <a:gd name="connsiteY44" fmla="*/ 4806 h 10000"/>
                <a:gd name="connsiteX45" fmla="*/ 5122 w 10000"/>
                <a:gd name="connsiteY45" fmla="*/ 4770 h 10000"/>
                <a:gd name="connsiteX46" fmla="*/ 4971 w 10000"/>
                <a:gd name="connsiteY46" fmla="*/ 4722 h 10000"/>
                <a:gd name="connsiteX47" fmla="*/ 4957 w 10000"/>
                <a:gd name="connsiteY47" fmla="*/ 4627 h 10000"/>
                <a:gd name="connsiteX48" fmla="*/ 4700 w 10000"/>
                <a:gd name="connsiteY48" fmla="*/ 4544 h 10000"/>
                <a:gd name="connsiteX49" fmla="*/ 4555 w 10000"/>
                <a:gd name="connsiteY49" fmla="*/ 4368 h 10000"/>
                <a:gd name="connsiteX50" fmla="*/ 4344 w 10000"/>
                <a:gd name="connsiteY50" fmla="*/ 4360 h 10000"/>
                <a:gd name="connsiteX51" fmla="*/ 4272 w 10000"/>
                <a:gd name="connsiteY51" fmla="*/ 4325 h 10000"/>
                <a:gd name="connsiteX52" fmla="*/ 4169 w 10000"/>
                <a:gd name="connsiteY52" fmla="*/ 4350 h 10000"/>
                <a:gd name="connsiteX53" fmla="*/ 4002 w 10000"/>
                <a:gd name="connsiteY53" fmla="*/ 4350 h 10000"/>
                <a:gd name="connsiteX54" fmla="*/ 3764 w 10000"/>
                <a:gd name="connsiteY54" fmla="*/ 4552 h 10000"/>
                <a:gd name="connsiteX55" fmla="*/ 3685 w 10000"/>
                <a:gd name="connsiteY55" fmla="*/ 4646 h 10000"/>
                <a:gd name="connsiteX56" fmla="*/ 3472 w 10000"/>
                <a:gd name="connsiteY56" fmla="*/ 4501 h 10000"/>
                <a:gd name="connsiteX57" fmla="*/ 3319 w 10000"/>
                <a:gd name="connsiteY57" fmla="*/ 4442 h 10000"/>
                <a:gd name="connsiteX58" fmla="*/ 3164 w 10000"/>
                <a:gd name="connsiteY58" fmla="*/ 4450 h 10000"/>
                <a:gd name="connsiteX59" fmla="*/ 3010 w 10000"/>
                <a:gd name="connsiteY59" fmla="*/ 4492 h 10000"/>
                <a:gd name="connsiteX60" fmla="*/ 2882 w 10000"/>
                <a:gd name="connsiteY60" fmla="*/ 4460 h 10000"/>
                <a:gd name="connsiteX61" fmla="*/ 2762 w 10000"/>
                <a:gd name="connsiteY61" fmla="*/ 4509 h 10000"/>
                <a:gd name="connsiteX62" fmla="*/ 2646 w 10000"/>
                <a:gd name="connsiteY62" fmla="*/ 4610 h 10000"/>
                <a:gd name="connsiteX63" fmla="*/ 2373 w 10000"/>
                <a:gd name="connsiteY63" fmla="*/ 4426 h 10000"/>
                <a:gd name="connsiteX64" fmla="*/ 2338 w 10000"/>
                <a:gd name="connsiteY64" fmla="*/ 4239 h 10000"/>
                <a:gd name="connsiteX65" fmla="*/ 2551 w 10000"/>
                <a:gd name="connsiteY65" fmla="*/ 4165 h 10000"/>
                <a:gd name="connsiteX66" fmla="*/ 2538 w 10000"/>
                <a:gd name="connsiteY66" fmla="*/ 3963 h 10000"/>
                <a:gd name="connsiteX67" fmla="*/ 2739 w 10000"/>
                <a:gd name="connsiteY67" fmla="*/ 3728 h 10000"/>
                <a:gd name="connsiteX68" fmla="*/ 2718 w 10000"/>
                <a:gd name="connsiteY68" fmla="*/ 3685 h 10000"/>
                <a:gd name="connsiteX69" fmla="*/ 3199 w 10000"/>
                <a:gd name="connsiteY69" fmla="*/ 2912 h 10000"/>
                <a:gd name="connsiteX70" fmla="*/ 3460 w 10000"/>
                <a:gd name="connsiteY70" fmla="*/ 3030 h 10000"/>
                <a:gd name="connsiteX71" fmla="*/ 3613 w 10000"/>
                <a:gd name="connsiteY71" fmla="*/ 3080 h 10000"/>
                <a:gd name="connsiteX72" fmla="*/ 3764 w 10000"/>
                <a:gd name="connsiteY72" fmla="*/ 3080 h 10000"/>
                <a:gd name="connsiteX73" fmla="*/ 4002 w 10000"/>
                <a:gd name="connsiteY73" fmla="*/ 3174 h 10000"/>
                <a:gd name="connsiteX74" fmla="*/ 4037 w 10000"/>
                <a:gd name="connsiteY74" fmla="*/ 3113 h 10000"/>
                <a:gd name="connsiteX75" fmla="*/ 4192 w 10000"/>
                <a:gd name="connsiteY75" fmla="*/ 3097 h 10000"/>
                <a:gd name="connsiteX76" fmla="*/ 4323 w 10000"/>
                <a:gd name="connsiteY76" fmla="*/ 2997 h 10000"/>
                <a:gd name="connsiteX77" fmla="*/ 4485 w 10000"/>
                <a:gd name="connsiteY77" fmla="*/ 2920 h 10000"/>
                <a:gd name="connsiteX78" fmla="*/ 4555 w 10000"/>
                <a:gd name="connsiteY78" fmla="*/ 2843 h 10000"/>
                <a:gd name="connsiteX79" fmla="*/ 4804 w 10000"/>
                <a:gd name="connsiteY79" fmla="*/ 2793 h 10000"/>
                <a:gd name="connsiteX80" fmla="*/ 4936 w 10000"/>
                <a:gd name="connsiteY80" fmla="*/ 2800 h 10000"/>
                <a:gd name="connsiteX81" fmla="*/ 5040 w 10000"/>
                <a:gd name="connsiteY81" fmla="*/ 2726 h 10000"/>
                <a:gd name="connsiteX82" fmla="*/ 5122 w 10000"/>
                <a:gd name="connsiteY82" fmla="*/ 2624 h 10000"/>
                <a:gd name="connsiteX83" fmla="*/ 5087 w 10000"/>
                <a:gd name="connsiteY83" fmla="*/ 2608 h 10000"/>
                <a:gd name="connsiteX84" fmla="*/ 5122 w 10000"/>
                <a:gd name="connsiteY84" fmla="*/ 2499 h 10000"/>
                <a:gd name="connsiteX85" fmla="*/ 4982 w 10000"/>
                <a:gd name="connsiteY85" fmla="*/ 2499 h 10000"/>
                <a:gd name="connsiteX86" fmla="*/ 5050 w 10000"/>
                <a:gd name="connsiteY86" fmla="*/ 2407 h 10000"/>
                <a:gd name="connsiteX87" fmla="*/ 5066 w 10000"/>
                <a:gd name="connsiteY87" fmla="*/ 2297 h 10000"/>
                <a:gd name="connsiteX88" fmla="*/ 5122 w 10000"/>
                <a:gd name="connsiteY88" fmla="*/ 2271 h 10000"/>
                <a:gd name="connsiteX89" fmla="*/ 5228 w 10000"/>
                <a:gd name="connsiteY89" fmla="*/ 2163 h 10000"/>
                <a:gd name="connsiteX90" fmla="*/ 5216 w 10000"/>
                <a:gd name="connsiteY90" fmla="*/ 2078 h 10000"/>
                <a:gd name="connsiteX91" fmla="*/ 5304 w 10000"/>
                <a:gd name="connsiteY91" fmla="*/ 1984 h 10000"/>
                <a:gd name="connsiteX92" fmla="*/ 5397 w 10000"/>
                <a:gd name="connsiteY92" fmla="*/ 1927 h 10000"/>
                <a:gd name="connsiteX93" fmla="*/ 5432 w 10000"/>
                <a:gd name="connsiteY93" fmla="*/ 1827 h 10000"/>
                <a:gd name="connsiteX94" fmla="*/ 5420 w 10000"/>
                <a:gd name="connsiteY94" fmla="*/ 1793 h 10000"/>
                <a:gd name="connsiteX95" fmla="*/ 5503 w 10000"/>
                <a:gd name="connsiteY95" fmla="*/ 1725 h 10000"/>
                <a:gd name="connsiteX96" fmla="*/ 5621 w 10000"/>
                <a:gd name="connsiteY96" fmla="*/ 1523 h 10000"/>
                <a:gd name="connsiteX97" fmla="*/ 5656 w 10000"/>
                <a:gd name="connsiteY97" fmla="*/ 1405 h 10000"/>
                <a:gd name="connsiteX98" fmla="*/ 5716 w 10000"/>
                <a:gd name="connsiteY98" fmla="*/ 1413 h 10000"/>
                <a:gd name="connsiteX99" fmla="*/ 5878 w 10000"/>
                <a:gd name="connsiteY99" fmla="*/ 1280 h 10000"/>
                <a:gd name="connsiteX100" fmla="*/ 6067 w 10000"/>
                <a:gd name="connsiteY100" fmla="*/ 1202 h 10000"/>
                <a:gd name="connsiteX101" fmla="*/ 6089 w 10000"/>
                <a:gd name="connsiteY101" fmla="*/ 1111 h 10000"/>
                <a:gd name="connsiteX102" fmla="*/ 6163 w 10000"/>
                <a:gd name="connsiteY102" fmla="*/ 1011 h 10000"/>
                <a:gd name="connsiteX103" fmla="*/ 6139 w 10000"/>
                <a:gd name="connsiteY103" fmla="*/ 933 h 10000"/>
                <a:gd name="connsiteX104" fmla="*/ 6045 w 10000"/>
                <a:gd name="connsiteY104" fmla="*/ 867 h 10000"/>
                <a:gd name="connsiteX105" fmla="*/ 6089 w 10000"/>
                <a:gd name="connsiteY105" fmla="*/ 782 h 10000"/>
                <a:gd name="connsiteX106" fmla="*/ 6089 w 10000"/>
                <a:gd name="connsiteY106" fmla="*/ 680 h 10000"/>
                <a:gd name="connsiteX107" fmla="*/ 5915 w 10000"/>
                <a:gd name="connsiteY107" fmla="*/ 598 h 10000"/>
                <a:gd name="connsiteX108" fmla="*/ 5739 w 10000"/>
                <a:gd name="connsiteY108" fmla="*/ 646 h 10000"/>
                <a:gd name="connsiteX109" fmla="*/ 5656 w 10000"/>
                <a:gd name="connsiteY109" fmla="*/ 646 h 10000"/>
                <a:gd name="connsiteX110" fmla="*/ 5621 w 10000"/>
                <a:gd name="connsiteY110" fmla="*/ 589 h 10000"/>
                <a:gd name="connsiteX111" fmla="*/ 5621 w 10000"/>
                <a:gd name="connsiteY111" fmla="*/ 481 h 10000"/>
                <a:gd name="connsiteX112" fmla="*/ 5845 w 10000"/>
                <a:gd name="connsiteY112" fmla="*/ 368 h 10000"/>
                <a:gd name="connsiteX113" fmla="*/ 5915 w 10000"/>
                <a:gd name="connsiteY113" fmla="*/ 278 h 10000"/>
                <a:gd name="connsiteX114" fmla="*/ 6056 w 10000"/>
                <a:gd name="connsiteY114" fmla="*/ 202 h 10000"/>
                <a:gd name="connsiteX115" fmla="*/ 6186 w 10000"/>
                <a:gd name="connsiteY115" fmla="*/ 60 h 10000"/>
                <a:gd name="connsiteX116" fmla="*/ 6280 w 10000"/>
                <a:gd name="connsiteY116" fmla="*/ 33 h 10000"/>
                <a:gd name="connsiteX117" fmla="*/ 6410 w 10000"/>
                <a:gd name="connsiteY117" fmla="*/ 49 h 10000"/>
                <a:gd name="connsiteX118" fmla="*/ 6683 w 10000"/>
                <a:gd name="connsiteY118" fmla="*/ 0 h 10000"/>
                <a:gd name="connsiteX119" fmla="*/ 6812 w 10000"/>
                <a:gd name="connsiteY119" fmla="*/ 83 h 10000"/>
                <a:gd name="connsiteX120" fmla="*/ 6799 w 10000"/>
                <a:gd name="connsiteY120" fmla="*/ 144 h 10000"/>
                <a:gd name="connsiteX121" fmla="*/ 6861 w 10000"/>
                <a:gd name="connsiteY121" fmla="*/ 170 h 10000"/>
                <a:gd name="connsiteX122" fmla="*/ 6905 w 10000"/>
                <a:gd name="connsiteY122" fmla="*/ 227 h 10000"/>
                <a:gd name="connsiteX123" fmla="*/ 6835 w 10000"/>
                <a:gd name="connsiteY123" fmla="*/ 293 h 10000"/>
                <a:gd name="connsiteX124" fmla="*/ 6741 w 10000"/>
                <a:gd name="connsiteY124" fmla="*/ 447 h 10000"/>
                <a:gd name="connsiteX125" fmla="*/ 6590 w 10000"/>
                <a:gd name="connsiteY125" fmla="*/ 564 h 10000"/>
                <a:gd name="connsiteX126" fmla="*/ 6447 w 10000"/>
                <a:gd name="connsiteY126" fmla="*/ 631 h 10000"/>
                <a:gd name="connsiteX127" fmla="*/ 6555 w 10000"/>
                <a:gd name="connsiteY127" fmla="*/ 657 h 10000"/>
                <a:gd name="connsiteX128" fmla="*/ 6694 w 10000"/>
                <a:gd name="connsiteY128" fmla="*/ 759 h 10000"/>
                <a:gd name="connsiteX129" fmla="*/ 6789 w 10000"/>
                <a:gd name="connsiteY129" fmla="*/ 767 h 10000"/>
                <a:gd name="connsiteX130" fmla="*/ 6835 w 10000"/>
                <a:gd name="connsiteY130" fmla="*/ 875 h 10000"/>
                <a:gd name="connsiteX131" fmla="*/ 6928 w 10000"/>
                <a:gd name="connsiteY131" fmla="*/ 899 h 10000"/>
                <a:gd name="connsiteX132" fmla="*/ 7002 w 10000"/>
                <a:gd name="connsiteY132" fmla="*/ 890 h 10000"/>
                <a:gd name="connsiteX133" fmla="*/ 7143 w 10000"/>
                <a:gd name="connsiteY133" fmla="*/ 725 h 10000"/>
                <a:gd name="connsiteX134" fmla="*/ 7273 w 10000"/>
                <a:gd name="connsiteY134" fmla="*/ 742 h 10000"/>
                <a:gd name="connsiteX135" fmla="*/ 7294 w 10000"/>
                <a:gd name="connsiteY135" fmla="*/ 790 h 10000"/>
                <a:gd name="connsiteX136" fmla="*/ 7389 w 10000"/>
                <a:gd name="connsiteY136" fmla="*/ 850 h 10000"/>
                <a:gd name="connsiteX137" fmla="*/ 7389 w 10000"/>
                <a:gd name="connsiteY137" fmla="*/ 890 h 10000"/>
                <a:gd name="connsiteX138" fmla="*/ 7472 w 10000"/>
                <a:gd name="connsiteY138" fmla="*/ 917 h 10000"/>
                <a:gd name="connsiteX139" fmla="*/ 7590 w 10000"/>
                <a:gd name="connsiteY139" fmla="*/ 917 h 10000"/>
                <a:gd name="connsiteX140" fmla="*/ 7603 w 10000"/>
                <a:gd name="connsiteY140" fmla="*/ 993 h 10000"/>
                <a:gd name="connsiteX141" fmla="*/ 7499 w 10000"/>
                <a:gd name="connsiteY141" fmla="*/ 1028 h 10000"/>
                <a:gd name="connsiteX142" fmla="*/ 7590 w 10000"/>
                <a:gd name="connsiteY142" fmla="*/ 1356 h 10000"/>
                <a:gd name="connsiteX143" fmla="*/ 7687 w 10000"/>
                <a:gd name="connsiteY143" fmla="*/ 1505 h 10000"/>
                <a:gd name="connsiteX144" fmla="*/ 7661 w 10000"/>
                <a:gd name="connsiteY144" fmla="*/ 1575 h 10000"/>
                <a:gd name="connsiteX145" fmla="*/ 7744 w 10000"/>
                <a:gd name="connsiteY145" fmla="*/ 1649 h 10000"/>
                <a:gd name="connsiteX146" fmla="*/ 7758 w 10000"/>
                <a:gd name="connsiteY146" fmla="*/ 1700 h 10000"/>
                <a:gd name="connsiteX147" fmla="*/ 7980 w 10000"/>
                <a:gd name="connsiteY147" fmla="*/ 1757 h 10000"/>
                <a:gd name="connsiteX148" fmla="*/ 8254 w 10000"/>
                <a:gd name="connsiteY148" fmla="*/ 1708 h 10000"/>
                <a:gd name="connsiteX149" fmla="*/ 8286 w 10000"/>
                <a:gd name="connsiteY149" fmla="*/ 1641 h 10000"/>
                <a:gd name="connsiteX150" fmla="*/ 8381 w 10000"/>
                <a:gd name="connsiteY150" fmla="*/ 1665 h 10000"/>
                <a:gd name="connsiteX151" fmla="*/ 8441 w 10000"/>
                <a:gd name="connsiteY151" fmla="*/ 1725 h 10000"/>
                <a:gd name="connsiteX152" fmla="*/ 8586 w 10000"/>
                <a:gd name="connsiteY152" fmla="*/ 1683 h 10000"/>
                <a:gd name="connsiteX153" fmla="*/ 8667 w 10000"/>
                <a:gd name="connsiteY153" fmla="*/ 1683 h 10000"/>
                <a:gd name="connsiteX154" fmla="*/ 8785 w 10000"/>
                <a:gd name="connsiteY154" fmla="*/ 1749 h 10000"/>
                <a:gd name="connsiteX155" fmla="*/ 8853 w 10000"/>
                <a:gd name="connsiteY155" fmla="*/ 1657 h 10000"/>
                <a:gd name="connsiteX156" fmla="*/ 8996 w 10000"/>
                <a:gd name="connsiteY156" fmla="*/ 1700 h 10000"/>
                <a:gd name="connsiteX157" fmla="*/ 9070 w 10000"/>
                <a:gd name="connsiteY157" fmla="*/ 1649 h 10000"/>
                <a:gd name="connsiteX158" fmla="*/ 9126 w 10000"/>
                <a:gd name="connsiteY158" fmla="*/ 1657 h 10000"/>
                <a:gd name="connsiteX159" fmla="*/ 9184 w 10000"/>
                <a:gd name="connsiteY159" fmla="*/ 1609 h 10000"/>
                <a:gd name="connsiteX160" fmla="*/ 9174 w 10000"/>
                <a:gd name="connsiteY160" fmla="*/ 1557 h 10000"/>
                <a:gd name="connsiteX161" fmla="*/ 9257 w 10000"/>
                <a:gd name="connsiteY161" fmla="*/ 1531 h 10000"/>
                <a:gd name="connsiteX162" fmla="*/ 9315 w 10000"/>
                <a:gd name="connsiteY162" fmla="*/ 1447 h 10000"/>
                <a:gd name="connsiteX163" fmla="*/ 9484 w 10000"/>
                <a:gd name="connsiteY163" fmla="*/ 1456 h 10000"/>
                <a:gd name="connsiteX164" fmla="*/ 9729 w 10000"/>
                <a:gd name="connsiteY164" fmla="*/ 1700 h 10000"/>
                <a:gd name="connsiteX165" fmla="*/ 9775 w 10000"/>
                <a:gd name="connsiteY165" fmla="*/ 1784 h 10000"/>
                <a:gd name="connsiteX166" fmla="*/ 9942 w 10000"/>
                <a:gd name="connsiteY166" fmla="*/ 1894 h 10000"/>
                <a:gd name="connsiteX167" fmla="*/ 10000 w 10000"/>
                <a:gd name="connsiteY167" fmla="*/ 1994 h 10000"/>
                <a:gd name="connsiteX168" fmla="*/ 9870 w 10000"/>
                <a:gd name="connsiteY168" fmla="*/ 2130 h 10000"/>
                <a:gd name="connsiteX169" fmla="*/ 9775 w 10000"/>
                <a:gd name="connsiteY169" fmla="*/ 2180 h 10000"/>
                <a:gd name="connsiteX170" fmla="*/ 9824 w 10000"/>
                <a:gd name="connsiteY170" fmla="*/ 2323 h 10000"/>
                <a:gd name="connsiteX171" fmla="*/ 9679 w 10000"/>
                <a:gd name="connsiteY171" fmla="*/ 2433 h 10000"/>
                <a:gd name="connsiteX172" fmla="*/ 9598 w 10000"/>
                <a:gd name="connsiteY172" fmla="*/ 2458 h 10000"/>
                <a:gd name="connsiteX173" fmla="*/ 9598 w 10000"/>
                <a:gd name="connsiteY173" fmla="*/ 2533 h 10000"/>
                <a:gd name="connsiteX174" fmla="*/ 9493 w 10000"/>
                <a:gd name="connsiteY174" fmla="*/ 2677 h 10000"/>
                <a:gd name="connsiteX175" fmla="*/ 9422 w 10000"/>
                <a:gd name="connsiteY175" fmla="*/ 2685 h 10000"/>
                <a:gd name="connsiteX176" fmla="*/ 9435 w 10000"/>
                <a:gd name="connsiteY176" fmla="*/ 2785 h 10000"/>
                <a:gd name="connsiteX177" fmla="*/ 9371 w 10000"/>
                <a:gd name="connsiteY177" fmla="*/ 2860 h 10000"/>
                <a:gd name="connsiteX178" fmla="*/ 9389 w 10000"/>
                <a:gd name="connsiteY178" fmla="*/ 3198 h 10000"/>
                <a:gd name="connsiteX179" fmla="*/ 9422 w 10000"/>
                <a:gd name="connsiteY179" fmla="*/ 3223 h 10000"/>
                <a:gd name="connsiteX180" fmla="*/ 9410 w 10000"/>
                <a:gd name="connsiteY180" fmla="*/ 3333 h 10000"/>
                <a:gd name="connsiteX181" fmla="*/ 9389 w 10000"/>
                <a:gd name="connsiteY181" fmla="*/ 3433 h 10000"/>
                <a:gd name="connsiteX182" fmla="*/ 9304 w 10000"/>
                <a:gd name="connsiteY182" fmla="*/ 3483 h 10000"/>
                <a:gd name="connsiteX183" fmla="*/ 9151 w 10000"/>
                <a:gd name="connsiteY183" fmla="*/ 3442 h 10000"/>
                <a:gd name="connsiteX184" fmla="*/ 9081 w 10000"/>
                <a:gd name="connsiteY184" fmla="*/ 3501 h 10000"/>
                <a:gd name="connsiteX185" fmla="*/ 9091 w 10000"/>
                <a:gd name="connsiteY185" fmla="*/ 3551 h 10000"/>
                <a:gd name="connsiteX186" fmla="*/ 9042 w 10000"/>
                <a:gd name="connsiteY186" fmla="*/ 3651 h 10000"/>
                <a:gd name="connsiteX187" fmla="*/ 8961 w 10000"/>
                <a:gd name="connsiteY187" fmla="*/ 3720 h 10000"/>
                <a:gd name="connsiteX188" fmla="*/ 8938 w 10000"/>
                <a:gd name="connsiteY188" fmla="*/ 3838 h 10000"/>
                <a:gd name="connsiteX189" fmla="*/ 8880 w 10000"/>
                <a:gd name="connsiteY189" fmla="*/ 3939 h 10000"/>
                <a:gd name="connsiteX190" fmla="*/ 8890 w 10000"/>
                <a:gd name="connsiteY190" fmla="*/ 4006 h 10000"/>
                <a:gd name="connsiteX191" fmla="*/ 8867 w 10000"/>
                <a:gd name="connsiteY191" fmla="*/ 4074 h 10000"/>
                <a:gd name="connsiteX192" fmla="*/ 8913 w 10000"/>
                <a:gd name="connsiteY192" fmla="*/ 4132 h 10000"/>
                <a:gd name="connsiteX193" fmla="*/ 8843 w 10000"/>
                <a:gd name="connsiteY193" fmla="*/ 4224 h 10000"/>
                <a:gd name="connsiteX194" fmla="*/ 8726 w 10000"/>
                <a:gd name="connsiteY194" fmla="*/ 4082 h 10000"/>
                <a:gd name="connsiteX195" fmla="*/ 8726 w 10000"/>
                <a:gd name="connsiteY195" fmla="*/ 3972 h 10000"/>
                <a:gd name="connsiteX196" fmla="*/ 8691 w 10000"/>
                <a:gd name="connsiteY196" fmla="*/ 3955 h 10000"/>
                <a:gd name="connsiteX197" fmla="*/ 8547 w 10000"/>
                <a:gd name="connsiteY197" fmla="*/ 4030 h 10000"/>
                <a:gd name="connsiteX198" fmla="*/ 8323 w 10000"/>
                <a:gd name="connsiteY198" fmla="*/ 4207 h 10000"/>
                <a:gd name="connsiteX199" fmla="*/ 8193 w 10000"/>
                <a:gd name="connsiteY199" fmla="*/ 4334 h 10000"/>
                <a:gd name="connsiteX200" fmla="*/ 7992 w 10000"/>
                <a:gd name="connsiteY200" fmla="*/ 4401 h 10000"/>
                <a:gd name="connsiteX201" fmla="*/ 7920 w 10000"/>
                <a:gd name="connsiteY201" fmla="*/ 4501 h 10000"/>
                <a:gd name="connsiteX202" fmla="*/ 7863 w 10000"/>
                <a:gd name="connsiteY202" fmla="*/ 4535 h 10000"/>
                <a:gd name="connsiteX203" fmla="*/ 7638 w 10000"/>
                <a:gd name="connsiteY203" fmla="*/ 4627 h 10000"/>
                <a:gd name="connsiteX204" fmla="*/ 7449 w 10000"/>
                <a:gd name="connsiteY204" fmla="*/ 4737 h 10000"/>
                <a:gd name="connsiteX205" fmla="*/ 7404 w 10000"/>
                <a:gd name="connsiteY205" fmla="*/ 4823 h 10000"/>
                <a:gd name="connsiteX206" fmla="*/ 7330 w 10000"/>
                <a:gd name="connsiteY206" fmla="*/ 4863 h 10000"/>
                <a:gd name="connsiteX207" fmla="*/ 7426 w 10000"/>
                <a:gd name="connsiteY207" fmla="*/ 4972 h 10000"/>
                <a:gd name="connsiteX208" fmla="*/ 7520 w 10000"/>
                <a:gd name="connsiteY208" fmla="*/ 5056 h 10000"/>
                <a:gd name="connsiteX209" fmla="*/ 7650 w 10000"/>
                <a:gd name="connsiteY209" fmla="*/ 5091 h 10000"/>
                <a:gd name="connsiteX210" fmla="*/ 7603 w 10000"/>
                <a:gd name="connsiteY210" fmla="*/ 5150 h 10000"/>
                <a:gd name="connsiteX211" fmla="*/ 7696 w 10000"/>
                <a:gd name="connsiteY211" fmla="*/ 5167 h 10000"/>
                <a:gd name="connsiteX212" fmla="*/ 7696 w 10000"/>
                <a:gd name="connsiteY212" fmla="*/ 5267 h 10000"/>
                <a:gd name="connsiteX213" fmla="*/ 7768 w 10000"/>
                <a:gd name="connsiteY213" fmla="*/ 5343 h 10000"/>
                <a:gd name="connsiteX214" fmla="*/ 7884 w 10000"/>
                <a:gd name="connsiteY214" fmla="*/ 5327 h 10000"/>
                <a:gd name="connsiteX215" fmla="*/ 7934 w 10000"/>
                <a:gd name="connsiteY215" fmla="*/ 5243 h 10000"/>
                <a:gd name="connsiteX216" fmla="*/ 8027 w 10000"/>
                <a:gd name="connsiteY216" fmla="*/ 5234 h 10000"/>
                <a:gd name="connsiteX217" fmla="*/ 8038 w 10000"/>
                <a:gd name="connsiteY217" fmla="*/ 5167 h 10000"/>
                <a:gd name="connsiteX218" fmla="*/ 8159 w 10000"/>
                <a:gd name="connsiteY218" fmla="*/ 5167 h 10000"/>
                <a:gd name="connsiteX219" fmla="*/ 8110 w 10000"/>
                <a:gd name="connsiteY219" fmla="*/ 5251 h 10000"/>
                <a:gd name="connsiteX220" fmla="*/ 8226 w 10000"/>
                <a:gd name="connsiteY220" fmla="*/ 5292 h 10000"/>
                <a:gd name="connsiteX221" fmla="*/ 8205 w 10000"/>
                <a:gd name="connsiteY221" fmla="*/ 5368 h 10000"/>
                <a:gd name="connsiteX222" fmla="*/ 8027 w 10000"/>
                <a:gd name="connsiteY222" fmla="*/ 5377 h 10000"/>
                <a:gd name="connsiteX223" fmla="*/ 7899 w 10000"/>
                <a:gd name="connsiteY223" fmla="*/ 5427 h 10000"/>
                <a:gd name="connsiteX224" fmla="*/ 7782 w 10000"/>
                <a:gd name="connsiteY224" fmla="*/ 5454 h 10000"/>
                <a:gd name="connsiteX225" fmla="*/ 7782 w 10000"/>
                <a:gd name="connsiteY225" fmla="*/ 5571 h 10000"/>
                <a:gd name="connsiteX226" fmla="*/ 7899 w 10000"/>
                <a:gd name="connsiteY226" fmla="*/ 5698 h 10000"/>
                <a:gd name="connsiteX227" fmla="*/ 7803 w 10000"/>
                <a:gd name="connsiteY227" fmla="*/ 5815 h 10000"/>
                <a:gd name="connsiteX228" fmla="*/ 7613 w 10000"/>
                <a:gd name="connsiteY228" fmla="*/ 5830 h 10000"/>
                <a:gd name="connsiteX229" fmla="*/ 7638 w 10000"/>
                <a:gd name="connsiteY229" fmla="*/ 5965 h 10000"/>
                <a:gd name="connsiteX230" fmla="*/ 7627 w 10000"/>
                <a:gd name="connsiteY230" fmla="*/ 6051 h 10000"/>
                <a:gd name="connsiteX231" fmla="*/ 7567 w 10000"/>
                <a:gd name="connsiteY231" fmla="*/ 6092 h 10000"/>
                <a:gd name="connsiteX232" fmla="*/ 7449 w 10000"/>
                <a:gd name="connsiteY232" fmla="*/ 6058 h 10000"/>
                <a:gd name="connsiteX233" fmla="*/ 7345 w 10000"/>
                <a:gd name="connsiteY233" fmla="*/ 5949 h 10000"/>
                <a:gd name="connsiteX234" fmla="*/ 7226 w 10000"/>
                <a:gd name="connsiteY234" fmla="*/ 6034 h 10000"/>
                <a:gd name="connsiteX235" fmla="*/ 7108 w 10000"/>
                <a:gd name="connsiteY235" fmla="*/ 5975 h 10000"/>
                <a:gd name="connsiteX236" fmla="*/ 7095 w 10000"/>
                <a:gd name="connsiteY236" fmla="*/ 5942 h 10000"/>
                <a:gd name="connsiteX237" fmla="*/ 6928 w 10000"/>
                <a:gd name="connsiteY237" fmla="*/ 5865 h 10000"/>
                <a:gd name="connsiteX238" fmla="*/ 6882 w 10000"/>
                <a:gd name="connsiteY238" fmla="*/ 5882 h 10000"/>
                <a:gd name="connsiteX239" fmla="*/ 6905 w 10000"/>
                <a:gd name="connsiteY239" fmla="*/ 5975 h 10000"/>
                <a:gd name="connsiteX240" fmla="*/ 6812 w 10000"/>
                <a:gd name="connsiteY240" fmla="*/ 6092 h 10000"/>
                <a:gd name="connsiteX241" fmla="*/ 6882 w 10000"/>
                <a:gd name="connsiteY241" fmla="*/ 6118 h 10000"/>
                <a:gd name="connsiteX242" fmla="*/ 7014 w 10000"/>
                <a:gd name="connsiteY242" fmla="*/ 6100 h 10000"/>
                <a:gd name="connsiteX243" fmla="*/ 7037 w 10000"/>
                <a:gd name="connsiteY243" fmla="*/ 6142 h 10000"/>
                <a:gd name="connsiteX244" fmla="*/ 7014 w 10000"/>
                <a:gd name="connsiteY244" fmla="*/ 6194 h 10000"/>
                <a:gd name="connsiteX245" fmla="*/ 7060 w 10000"/>
                <a:gd name="connsiteY245" fmla="*/ 6260 h 10000"/>
                <a:gd name="connsiteX246" fmla="*/ 7166 w 10000"/>
                <a:gd name="connsiteY246" fmla="*/ 6304 h 10000"/>
                <a:gd name="connsiteX247" fmla="*/ 7143 w 10000"/>
                <a:gd name="connsiteY247" fmla="*/ 6405 h 10000"/>
                <a:gd name="connsiteX248" fmla="*/ 7213 w 10000"/>
                <a:gd name="connsiteY248" fmla="*/ 6455 h 10000"/>
                <a:gd name="connsiteX249" fmla="*/ 7129 w 10000"/>
                <a:gd name="connsiteY249" fmla="*/ 6505 h 10000"/>
                <a:gd name="connsiteX250" fmla="*/ 7108 w 10000"/>
                <a:gd name="connsiteY250" fmla="*/ 6689 h 10000"/>
                <a:gd name="connsiteX251" fmla="*/ 7060 w 10000"/>
                <a:gd name="connsiteY251" fmla="*/ 6697 h 10000"/>
                <a:gd name="connsiteX252" fmla="*/ 7118 w 10000"/>
                <a:gd name="connsiteY252" fmla="*/ 6781 h 10000"/>
                <a:gd name="connsiteX253" fmla="*/ 7129 w 10000"/>
                <a:gd name="connsiteY253" fmla="*/ 6924 h 10000"/>
                <a:gd name="connsiteX254" fmla="*/ 7189 w 10000"/>
                <a:gd name="connsiteY254" fmla="*/ 6958 h 10000"/>
                <a:gd name="connsiteX255" fmla="*/ 7203 w 10000"/>
                <a:gd name="connsiteY255" fmla="*/ 7002 h 10000"/>
                <a:gd name="connsiteX256" fmla="*/ 7249 w 10000"/>
                <a:gd name="connsiteY256" fmla="*/ 7010 h 10000"/>
                <a:gd name="connsiteX257" fmla="*/ 7257 w 10000"/>
                <a:gd name="connsiteY257" fmla="*/ 7093 h 10000"/>
                <a:gd name="connsiteX258" fmla="*/ 7236 w 10000"/>
                <a:gd name="connsiteY258" fmla="*/ 7153 h 10000"/>
                <a:gd name="connsiteX259" fmla="*/ 7358 w 10000"/>
                <a:gd name="connsiteY259" fmla="*/ 7187 h 10000"/>
                <a:gd name="connsiteX260" fmla="*/ 7532 w 10000"/>
                <a:gd name="connsiteY260" fmla="*/ 7117 h 10000"/>
                <a:gd name="connsiteX261" fmla="*/ 7791 w 10000"/>
                <a:gd name="connsiteY261" fmla="*/ 6984 h 10000"/>
                <a:gd name="connsiteX262" fmla="*/ 7863 w 10000"/>
                <a:gd name="connsiteY262" fmla="*/ 6984 h 10000"/>
                <a:gd name="connsiteX263" fmla="*/ 7863 w 10000"/>
                <a:gd name="connsiteY263" fmla="*/ 7085 h 10000"/>
                <a:gd name="connsiteX264" fmla="*/ 7911 w 10000"/>
                <a:gd name="connsiteY264" fmla="*/ 7101 h 10000"/>
                <a:gd name="connsiteX265" fmla="*/ 7992 w 10000"/>
                <a:gd name="connsiteY265" fmla="*/ 7220 h 10000"/>
                <a:gd name="connsiteX266" fmla="*/ 8050 w 10000"/>
                <a:gd name="connsiteY266" fmla="*/ 7229 h 10000"/>
                <a:gd name="connsiteX267" fmla="*/ 8015 w 10000"/>
                <a:gd name="connsiteY267" fmla="*/ 7296 h 10000"/>
                <a:gd name="connsiteX268" fmla="*/ 8110 w 10000"/>
                <a:gd name="connsiteY268" fmla="*/ 7447 h 10000"/>
                <a:gd name="connsiteX269" fmla="*/ 8110 w 10000"/>
                <a:gd name="connsiteY269" fmla="*/ 7522 h 10000"/>
                <a:gd name="connsiteX270" fmla="*/ 8159 w 10000"/>
                <a:gd name="connsiteY270" fmla="*/ 7608 h 10000"/>
                <a:gd name="connsiteX271" fmla="*/ 8085 w 10000"/>
                <a:gd name="connsiteY271" fmla="*/ 7674 h 10000"/>
                <a:gd name="connsiteX272" fmla="*/ 8004 w 10000"/>
                <a:gd name="connsiteY272" fmla="*/ 7666 h 10000"/>
                <a:gd name="connsiteX273" fmla="*/ 8004 w 10000"/>
                <a:gd name="connsiteY273" fmla="*/ 7709 h 10000"/>
                <a:gd name="connsiteX274" fmla="*/ 8085 w 10000"/>
                <a:gd name="connsiteY274" fmla="*/ 7758 h 10000"/>
                <a:gd name="connsiteX275" fmla="*/ 8122 w 10000"/>
                <a:gd name="connsiteY275" fmla="*/ 7725 h 10000"/>
                <a:gd name="connsiteX276" fmla="*/ 8193 w 10000"/>
                <a:gd name="connsiteY276" fmla="*/ 7800 h 10000"/>
                <a:gd name="connsiteX277" fmla="*/ 8277 w 10000"/>
                <a:gd name="connsiteY277" fmla="*/ 7800 h 10000"/>
                <a:gd name="connsiteX278" fmla="*/ 8226 w 10000"/>
                <a:gd name="connsiteY278" fmla="*/ 8012 h 10000"/>
                <a:gd name="connsiteX279" fmla="*/ 8193 w 10000"/>
                <a:gd name="connsiteY279" fmla="*/ 8054 h 10000"/>
                <a:gd name="connsiteX280" fmla="*/ 8085 w 10000"/>
                <a:gd name="connsiteY280" fmla="*/ 8037 h 10000"/>
                <a:gd name="connsiteX281" fmla="*/ 7957 w 10000"/>
                <a:gd name="connsiteY281" fmla="*/ 8062 h 10000"/>
                <a:gd name="connsiteX282" fmla="*/ 7911 w 10000"/>
                <a:gd name="connsiteY282" fmla="*/ 8112 h 10000"/>
                <a:gd name="connsiteX283" fmla="*/ 7899 w 10000"/>
                <a:gd name="connsiteY283" fmla="*/ 8163 h 10000"/>
                <a:gd name="connsiteX284" fmla="*/ 7818 w 10000"/>
                <a:gd name="connsiteY284" fmla="*/ 8220 h 10000"/>
                <a:gd name="connsiteX285" fmla="*/ 7687 w 10000"/>
                <a:gd name="connsiteY285" fmla="*/ 8230 h 10000"/>
                <a:gd name="connsiteX286" fmla="*/ 7661 w 10000"/>
                <a:gd name="connsiteY286" fmla="*/ 8255 h 10000"/>
                <a:gd name="connsiteX287" fmla="*/ 7578 w 10000"/>
                <a:gd name="connsiteY287" fmla="*/ 8212 h 10000"/>
                <a:gd name="connsiteX288" fmla="*/ 7499 w 10000"/>
                <a:gd name="connsiteY288" fmla="*/ 8220 h 10000"/>
                <a:gd name="connsiteX289" fmla="*/ 7449 w 10000"/>
                <a:gd name="connsiteY289" fmla="*/ 8188 h 10000"/>
                <a:gd name="connsiteX290" fmla="*/ 7345 w 10000"/>
                <a:gd name="connsiteY290" fmla="*/ 8171 h 10000"/>
                <a:gd name="connsiteX291" fmla="*/ 7368 w 10000"/>
                <a:gd name="connsiteY291" fmla="*/ 8230 h 10000"/>
                <a:gd name="connsiteX292" fmla="*/ 7319 w 10000"/>
                <a:gd name="connsiteY292" fmla="*/ 8289 h 10000"/>
                <a:gd name="connsiteX293" fmla="*/ 7143 w 10000"/>
                <a:gd name="connsiteY293" fmla="*/ 8281 h 10000"/>
                <a:gd name="connsiteX294" fmla="*/ 7085 w 10000"/>
                <a:gd name="connsiteY294" fmla="*/ 8255 h 10000"/>
                <a:gd name="connsiteX295" fmla="*/ 6990 w 10000"/>
                <a:gd name="connsiteY295" fmla="*/ 8281 h 10000"/>
                <a:gd name="connsiteX296" fmla="*/ 6977 w 10000"/>
                <a:gd name="connsiteY296" fmla="*/ 8364 h 10000"/>
                <a:gd name="connsiteX297" fmla="*/ 6799 w 10000"/>
                <a:gd name="connsiteY297" fmla="*/ 8458 h 10000"/>
                <a:gd name="connsiteX298" fmla="*/ 6741 w 10000"/>
                <a:gd name="connsiteY298" fmla="*/ 8407 h 10000"/>
                <a:gd name="connsiteX299" fmla="*/ 6613 w 10000"/>
                <a:gd name="connsiteY299" fmla="*/ 8431 h 10000"/>
                <a:gd name="connsiteX300" fmla="*/ 6530 w 10000"/>
                <a:gd name="connsiteY300" fmla="*/ 8458 h 10000"/>
                <a:gd name="connsiteX301" fmla="*/ 6518 w 10000"/>
                <a:gd name="connsiteY301" fmla="*/ 8498 h 10000"/>
                <a:gd name="connsiteX302" fmla="*/ 6336 w 10000"/>
                <a:gd name="connsiteY302" fmla="*/ 8591 h 10000"/>
                <a:gd name="connsiteX303" fmla="*/ 6236 w 10000"/>
                <a:gd name="connsiteY303" fmla="*/ 8574 h 10000"/>
                <a:gd name="connsiteX304" fmla="*/ 6128 w 10000"/>
                <a:gd name="connsiteY304" fmla="*/ 8607 h 10000"/>
                <a:gd name="connsiteX305" fmla="*/ 6045 w 10000"/>
                <a:gd name="connsiteY305" fmla="*/ 8660 h 10000"/>
                <a:gd name="connsiteX306" fmla="*/ 5927 w 10000"/>
                <a:gd name="connsiteY306" fmla="*/ 8693 h 10000"/>
                <a:gd name="connsiteX307" fmla="*/ 5936 w 10000"/>
                <a:gd name="connsiteY307" fmla="*/ 8742 h 10000"/>
                <a:gd name="connsiteX308" fmla="*/ 5834 w 10000"/>
                <a:gd name="connsiteY308" fmla="*/ 8776 h 10000"/>
                <a:gd name="connsiteX309" fmla="*/ 5677 w 10000"/>
                <a:gd name="connsiteY309" fmla="*/ 8920 h 10000"/>
                <a:gd name="connsiteX310" fmla="*/ 5656 w 10000"/>
                <a:gd name="connsiteY310" fmla="*/ 8980 h 10000"/>
                <a:gd name="connsiteX311" fmla="*/ 5607 w 10000"/>
                <a:gd name="connsiteY311" fmla="*/ 8962 h 10000"/>
                <a:gd name="connsiteX312" fmla="*/ 5631 w 10000"/>
                <a:gd name="connsiteY312" fmla="*/ 8920 h 10000"/>
                <a:gd name="connsiteX313" fmla="*/ 5478 w 10000"/>
                <a:gd name="connsiteY313" fmla="*/ 8702 h 10000"/>
                <a:gd name="connsiteX314" fmla="*/ 5478 w 10000"/>
                <a:gd name="connsiteY314" fmla="*/ 8616 h 10000"/>
                <a:gd name="connsiteX315" fmla="*/ 5410 w 10000"/>
                <a:gd name="connsiteY315" fmla="*/ 8616 h 10000"/>
                <a:gd name="connsiteX316" fmla="*/ 5191 w 10000"/>
                <a:gd name="connsiteY316" fmla="*/ 8533 h 10000"/>
                <a:gd name="connsiteX317" fmla="*/ 5066 w 10000"/>
                <a:gd name="connsiteY317" fmla="*/ 8574 h 10000"/>
                <a:gd name="connsiteX318" fmla="*/ 5029 w 10000"/>
                <a:gd name="connsiteY318" fmla="*/ 8625 h 10000"/>
                <a:gd name="connsiteX319" fmla="*/ 5122 w 10000"/>
                <a:gd name="connsiteY319" fmla="*/ 8684 h 10000"/>
                <a:gd name="connsiteX320" fmla="*/ 5145 w 10000"/>
                <a:gd name="connsiteY320" fmla="*/ 8734 h 10000"/>
                <a:gd name="connsiteX321" fmla="*/ 5087 w 10000"/>
                <a:gd name="connsiteY321" fmla="*/ 8785 h 10000"/>
                <a:gd name="connsiteX322" fmla="*/ 5100 w 10000"/>
                <a:gd name="connsiteY322" fmla="*/ 8826 h 10000"/>
                <a:gd name="connsiteX323" fmla="*/ 5077 w 10000"/>
                <a:gd name="connsiteY323" fmla="*/ 8912 h 10000"/>
                <a:gd name="connsiteX324" fmla="*/ 5087 w 10000"/>
                <a:gd name="connsiteY324" fmla="*/ 8996 h 10000"/>
                <a:gd name="connsiteX325" fmla="*/ 5159 w 10000"/>
                <a:gd name="connsiteY325" fmla="*/ 9130 h 10000"/>
                <a:gd name="connsiteX326" fmla="*/ 5087 w 10000"/>
                <a:gd name="connsiteY326" fmla="*/ 9179 h 10000"/>
                <a:gd name="connsiteX327" fmla="*/ 5100 w 10000"/>
                <a:gd name="connsiteY327" fmla="*/ 9224 h 10000"/>
                <a:gd name="connsiteX328" fmla="*/ 5040 w 10000"/>
                <a:gd name="connsiteY328" fmla="*/ 9240 h 10000"/>
                <a:gd name="connsiteX329" fmla="*/ 5006 w 10000"/>
                <a:gd name="connsiteY329" fmla="*/ 9265 h 10000"/>
                <a:gd name="connsiteX330" fmla="*/ 4779 w 10000"/>
                <a:gd name="connsiteY330" fmla="*/ 9248 h 10000"/>
                <a:gd name="connsiteX331" fmla="*/ 4745 w 10000"/>
                <a:gd name="connsiteY331" fmla="*/ 9197 h 10000"/>
                <a:gd name="connsiteX332" fmla="*/ 4673 w 10000"/>
                <a:gd name="connsiteY332" fmla="*/ 9232 h 10000"/>
                <a:gd name="connsiteX333" fmla="*/ 4522 w 10000"/>
                <a:gd name="connsiteY333" fmla="*/ 9214 h 10000"/>
                <a:gd name="connsiteX334" fmla="*/ 4416 w 10000"/>
                <a:gd name="connsiteY334" fmla="*/ 9240 h 10000"/>
                <a:gd name="connsiteX335" fmla="*/ 4354 w 10000"/>
                <a:gd name="connsiteY335" fmla="*/ 9062 h 10000"/>
                <a:gd name="connsiteX336" fmla="*/ 4295 w 10000"/>
                <a:gd name="connsiteY336" fmla="*/ 9055 h 10000"/>
                <a:gd name="connsiteX337" fmla="*/ 4224 w 10000"/>
                <a:gd name="connsiteY337" fmla="*/ 8945 h 10000"/>
                <a:gd name="connsiteX338" fmla="*/ 4263 w 10000"/>
                <a:gd name="connsiteY338" fmla="*/ 8895 h 10000"/>
                <a:gd name="connsiteX339" fmla="*/ 4344 w 10000"/>
                <a:gd name="connsiteY339" fmla="*/ 8920 h 10000"/>
                <a:gd name="connsiteX340" fmla="*/ 4381 w 10000"/>
                <a:gd name="connsiteY340" fmla="*/ 8860 h 10000"/>
                <a:gd name="connsiteX341" fmla="*/ 4323 w 10000"/>
                <a:gd name="connsiteY341" fmla="*/ 8818 h 10000"/>
                <a:gd name="connsiteX342" fmla="*/ 4354 w 10000"/>
                <a:gd name="connsiteY342" fmla="*/ 8776 h 10000"/>
                <a:gd name="connsiteX343" fmla="*/ 4203 w 10000"/>
                <a:gd name="connsiteY343" fmla="*/ 8693 h 10000"/>
                <a:gd name="connsiteX344" fmla="*/ 4213 w 10000"/>
                <a:gd name="connsiteY344" fmla="*/ 8650 h 10000"/>
                <a:gd name="connsiteX345" fmla="*/ 4120 w 10000"/>
                <a:gd name="connsiteY345" fmla="*/ 8607 h 10000"/>
                <a:gd name="connsiteX346" fmla="*/ 4178 w 10000"/>
                <a:gd name="connsiteY346" fmla="*/ 8559 h 10000"/>
                <a:gd name="connsiteX347" fmla="*/ 4154 w 10000"/>
                <a:gd name="connsiteY347" fmla="*/ 8498 h 10000"/>
                <a:gd name="connsiteX348" fmla="*/ 4048 w 10000"/>
                <a:gd name="connsiteY348" fmla="*/ 8407 h 10000"/>
                <a:gd name="connsiteX349" fmla="*/ 3979 w 10000"/>
                <a:gd name="connsiteY349" fmla="*/ 8329 h 10000"/>
                <a:gd name="connsiteX350" fmla="*/ 3837 w 10000"/>
                <a:gd name="connsiteY350" fmla="*/ 8364 h 10000"/>
                <a:gd name="connsiteX351" fmla="*/ 3756 w 10000"/>
                <a:gd name="connsiteY351" fmla="*/ 8356 h 10000"/>
                <a:gd name="connsiteX352" fmla="*/ 3708 w 10000"/>
                <a:gd name="connsiteY352" fmla="*/ 8431 h 10000"/>
                <a:gd name="connsiteX353" fmla="*/ 3544 w 10000"/>
                <a:gd name="connsiteY353" fmla="*/ 8440 h 10000"/>
                <a:gd name="connsiteX354" fmla="*/ 3482 w 10000"/>
                <a:gd name="connsiteY354" fmla="*/ 8431 h 10000"/>
                <a:gd name="connsiteX355" fmla="*/ 3561 w 10000"/>
                <a:gd name="connsiteY355" fmla="*/ 7986 h 10000"/>
                <a:gd name="connsiteX356" fmla="*/ 3573 w 10000"/>
                <a:gd name="connsiteY356"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3033 w 10000"/>
                <a:gd name="connsiteY6" fmla="*/ 8785 h 10000"/>
                <a:gd name="connsiteX7" fmla="*/ 2917 w 10000"/>
                <a:gd name="connsiteY7" fmla="*/ 8759 h 10000"/>
                <a:gd name="connsiteX8" fmla="*/ 2850 w 10000"/>
                <a:gd name="connsiteY8" fmla="*/ 8811 h 10000"/>
                <a:gd name="connsiteX9" fmla="*/ 2832 w 10000"/>
                <a:gd name="connsiteY9" fmla="*/ 8860 h 10000"/>
                <a:gd name="connsiteX10" fmla="*/ 2040 w 10000"/>
                <a:gd name="connsiteY10" fmla="*/ 9278 h 10000"/>
                <a:gd name="connsiteX11" fmla="*/ 1182 w 10000"/>
                <a:gd name="connsiteY11" fmla="*/ 9449 h 10000"/>
                <a:gd name="connsiteX12" fmla="*/ 1275 w 10000"/>
                <a:gd name="connsiteY12" fmla="*/ 9779 h 10000"/>
                <a:gd name="connsiteX13" fmla="*/ 647 w 10000"/>
                <a:gd name="connsiteY13" fmla="*/ 9884 h 10000"/>
                <a:gd name="connsiteX14" fmla="*/ 426 w 10000"/>
                <a:gd name="connsiteY14" fmla="*/ 9912 h 10000"/>
                <a:gd name="connsiteX15" fmla="*/ 389 w 10000"/>
                <a:gd name="connsiteY15" fmla="*/ 9998 h 10000"/>
                <a:gd name="connsiteX16" fmla="*/ 238 w 10000"/>
                <a:gd name="connsiteY16" fmla="*/ 9980 h 10000"/>
                <a:gd name="connsiteX17" fmla="*/ 107 w 10000"/>
                <a:gd name="connsiteY17" fmla="*/ 9938 h 10000"/>
                <a:gd name="connsiteX18" fmla="*/ 0 w 10000"/>
                <a:gd name="connsiteY18" fmla="*/ 9964 h 10000"/>
                <a:gd name="connsiteX19" fmla="*/ 602 w 10000"/>
                <a:gd name="connsiteY19" fmla="*/ 6773 h 10000"/>
                <a:gd name="connsiteX20" fmla="*/ 1168 w 10000"/>
                <a:gd name="connsiteY20" fmla="*/ 6681 h 10000"/>
                <a:gd name="connsiteX21" fmla="*/ 1275 w 10000"/>
                <a:gd name="connsiteY21" fmla="*/ 6672 h 10000"/>
                <a:gd name="connsiteX22" fmla="*/ 1629 w 10000"/>
                <a:gd name="connsiteY22" fmla="*/ 6337 h 10000"/>
                <a:gd name="connsiteX23" fmla="*/ 2632 w 10000"/>
                <a:gd name="connsiteY23" fmla="*/ 6159 h 10000"/>
                <a:gd name="connsiteX24" fmla="*/ 2700 w 10000"/>
                <a:gd name="connsiteY24" fmla="*/ 6118 h 10000"/>
                <a:gd name="connsiteX25" fmla="*/ 2811 w 10000"/>
                <a:gd name="connsiteY25" fmla="*/ 6118 h 10000"/>
                <a:gd name="connsiteX26" fmla="*/ 2989 w 10000"/>
                <a:gd name="connsiteY26" fmla="*/ 5782 h 10000"/>
                <a:gd name="connsiteX27" fmla="*/ 3102 w 10000"/>
                <a:gd name="connsiteY27" fmla="*/ 5664 h 10000"/>
                <a:gd name="connsiteX28" fmla="*/ 3991 w 10000"/>
                <a:gd name="connsiteY28" fmla="*/ 5975 h 10000"/>
                <a:gd name="connsiteX29" fmla="*/ 2780 w 10000"/>
                <a:gd name="connsiteY29" fmla="*/ 5565 h 10000"/>
                <a:gd name="connsiteX30" fmla="*/ 3548 w 10000"/>
                <a:gd name="connsiteY30" fmla="*/ 5039 h 10000"/>
                <a:gd name="connsiteX31" fmla="*/ 4555 w 10000"/>
                <a:gd name="connsiteY31" fmla="*/ 5360 h 10000"/>
                <a:gd name="connsiteX32" fmla="*/ 4438 w 10000"/>
                <a:gd name="connsiteY32" fmla="*/ 5883 h 10000"/>
                <a:gd name="connsiteX33" fmla="*/ 3897 w 10000"/>
                <a:gd name="connsiteY33" fmla="*/ 5893 h 10000"/>
                <a:gd name="connsiteX34" fmla="*/ 2294 w 10000"/>
                <a:gd name="connsiteY34" fmla="*/ 7765 h 10000"/>
                <a:gd name="connsiteX35" fmla="*/ 3573 w 10000"/>
                <a:gd name="connsiteY35" fmla="*/ 7978 h 10000"/>
                <a:gd name="connsiteX36" fmla="*/ 5536 w 10000"/>
                <a:gd name="connsiteY36" fmla="*/ 5351 h 10000"/>
                <a:gd name="connsiteX37" fmla="*/ 5536 w 10000"/>
                <a:gd name="connsiteY37" fmla="*/ 5209 h 10000"/>
                <a:gd name="connsiteX38" fmla="*/ 5492 w 10000"/>
                <a:gd name="connsiteY38" fmla="*/ 5192 h 10000"/>
                <a:gd name="connsiteX39" fmla="*/ 5455 w 10000"/>
                <a:gd name="connsiteY39" fmla="*/ 5091 h 10000"/>
                <a:gd name="connsiteX40" fmla="*/ 5385 w 10000"/>
                <a:gd name="connsiteY40" fmla="*/ 4990 h 10000"/>
                <a:gd name="connsiteX41" fmla="*/ 5276 w 10000"/>
                <a:gd name="connsiteY41" fmla="*/ 4948 h 10000"/>
                <a:gd name="connsiteX42" fmla="*/ 5263 w 10000"/>
                <a:gd name="connsiteY42" fmla="*/ 4899 h 10000"/>
                <a:gd name="connsiteX43" fmla="*/ 5112 w 10000"/>
                <a:gd name="connsiteY43" fmla="*/ 4806 h 10000"/>
                <a:gd name="connsiteX44" fmla="*/ 5122 w 10000"/>
                <a:gd name="connsiteY44" fmla="*/ 4770 h 10000"/>
                <a:gd name="connsiteX45" fmla="*/ 4971 w 10000"/>
                <a:gd name="connsiteY45" fmla="*/ 4722 h 10000"/>
                <a:gd name="connsiteX46" fmla="*/ 4957 w 10000"/>
                <a:gd name="connsiteY46" fmla="*/ 4627 h 10000"/>
                <a:gd name="connsiteX47" fmla="*/ 4700 w 10000"/>
                <a:gd name="connsiteY47" fmla="*/ 4544 h 10000"/>
                <a:gd name="connsiteX48" fmla="*/ 4555 w 10000"/>
                <a:gd name="connsiteY48" fmla="*/ 4368 h 10000"/>
                <a:gd name="connsiteX49" fmla="*/ 4344 w 10000"/>
                <a:gd name="connsiteY49" fmla="*/ 4360 h 10000"/>
                <a:gd name="connsiteX50" fmla="*/ 4272 w 10000"/>
                <a:gd name="connsiteY50" fmla="*/ 4325 h 10000"/>
                <a:gd name="connsiteX51" fmla="*/ 4169 w 10000"/>
                <a:gd name="connsiteY51" fmla="*/ 4350 h 10000"/>
                <a:gd name="connsiteX52" fmla="*/ 4002 w 10000"/>
                <a:gd name="connsiteY52" fmla="*/ 4350 h 10000"/>
                <a:gd name="connsiteX53" fmla="*/ 3764 w 10000"/>
                <a:gd name="connsiteY53" fmla="*/ 4552 h 10000"/>
                <a:gd name="connsiteX54" fmla="*/ 3685 w 10000"/>
                <a:gd name="connsiteY54" fmla="*/ 4646 h 10000"/>
                <a:gd name="connsiteX55" fmla="*/ 3472 w 10000"/>
                <a:gd name="connsiteY55" fmla="*/ 4501 h 10000"/>
                <a:gd name="connsiteX56" fmla="*/ 3319 w 10000"/>
                <a:gd name="connsiteY56" fmla="*/ 4442 h 10000"/>
                <a:gd name="connsiteX57" fmla="*/ 3164 w 10000"/>
                <a:gd name="connsiteY57" fmla="*/ 4450 h 10000"/>
                <a:gd name="connsiteX58" fmla="*/ 3010 w 10000"/>
                <a:gd name="connsiteY58" fmla="*/ 4492 h 10000"/>
                <a:gd name="connsiteX59" fmla="*/ 2882 w 10000"/>
                <a:gd name="connsiteY59" fmla="*/ 4460 h 10000"/>
                <a:gd name="connsiteX60" fmla="*/ 2762 w 10000"/>
                <a:gd name="connsiteY60" fmla="*/ 4509 h 10000"/>
                <a:gd name="connsiteX61" fmla="*/ 2646 w 10000"/>
                <a:gd name="connsiteY61" fmla="*/ 4610 h 10000"/>
                <a:gd name="connsiteX62" fmla="*/ 2373 w 10000"/>
                <a:gd name="connsiteY62" fmla="*/ 4426 h 10000"/>
                <a:gd name="connsiteX63" fmla="*/ 2338 w 10000"/>
                <a:gd name="connsiteY63" fmla="*/ 4239 h 10000"/>
                <a:gd name="connsiteX64" fmla="*/ 2551 w 10000"/>
                <a:gd name="connsiteY64" fmla="*/ 4165 h 10000"/>
                <a:gd name="connsiteX65" fmla="*/ 2538 w 10000"/>
                <a:gd name="connsiteY65" fmla="*/ 3963 h 10000"/>
                <a:gd name="connsiteX66" fmla="*/ 2739 w 10000"/>
                <a:gd name="connsiteY66" fmla="*/ 3728 h 10000"/>
                <a:gd name="connsiteX67" fmla="*/ 2718 w 10000"/>
                <a:gd name="connsiteY67" fmla="*/ 3685 h 10000"/>
                <a:gd name="connsiteX68" fmla="*/ 3199 w 10000"/>
                <a:gd name="connsiteY68" fmla="*/ 2912 h 10000"/>
                <a:gd name="connsiteX69" fmla="*/ 3460 w 10000"/>
                <a:gd name="connsiteY69" fmla="*/ 3030 h 10000"/>
                <a:gd name="connsiteX70" fmla="*/ 3613 w 10000"/>
                <a:gd name="connsiteY70" fmla="*/ 3080 h 10000"/>
                <a:gd name="connsiteX71" fmla="*/ 3764 w 10000"/>
                <a:gd name="connsiteY71" fmla="*/ 3080 h 10000"/>
                <a:gd name="connsiteX72" fmla="*/ 4002 w 10000"/>
                <a:gd name="connsiteY72" fmla="*/ 3174 h 10000"/>
                <a:gd name="connsiteX73" fmla="*/ 4037 w 10000"/>
                <a:gd name="connsiteY73" fmla="*/ 3113 h 10000"/>
                <a:gd name="connsiteX74" fmla="*/ 4192 w 10000"/>
                <a:gd name="connsiteY74" fmla="*/ 3097 h 10000"/>
                <a:gd name="connsiteX75" fmla="*/ 4323 w 10000"/>
                <a:gd name="connsiteY75" fmla="*/ 2997 h 10000"/>
                <a:gd name="connsiteX76" fmla="*/ 4485 w 10000"/>
                <a:gd name="connsiteY76" fmla="*/ 2920 h 10000"/>
                <a:gd name="connsiteX77" fmla="*/ 4555 w 10000"/>
                <a:gd name="connsiteY77" fmla="*/ 2843 h 10000"/>
                <a:gd name="connsiteX78" fmla="*/ 4804 w 10000"/>
                <a:gd name="connsiteY78" fmla="*/ 2793 h 10000"/>
                <a:gd name="connsiteX79" fmla="*/ 4936 w 10000"/>
                <a:gd name="connsiteY79" fmla="*/ 2800 h 10000"/>
                <a:gd name="connsiteX80" fmla="*/ 5040 w 10000"/>
                <a:gd name="connsiteY80" fmla="*/ 2726 h 10000"/>
                <a:gd name="connsiteX81" fmla="*/ 5122 w 10000"/>
                <a:gd name="connsiteY81" fmla="*/ 2624 h 10000"/>
                <a:gd name="connsiteX82" fmla="*/ 5087 w 10000"/>
                <a:gd name="connsiteY82" fmla="*/ 2608 h 10000"/>
                <a:gd name="connsiteX83" fmla="*/ 5122 w 10000"/>
                <a:gd name="connsiteY83" fmla="*/ 2499 h 10000"/>
                <a:gd name="connsiteX84" fmla="*/ 4982 w 10000"/>
                <a:gd name="connsiteY84" fmla="*/ 2499 h 10000"/>
                <a:gd name="connsiteX85" fmla="*/ 5050 w 10000"/>
                <a:gd name="connsiteY85" fmla="*/ 2407 h 10000"/>
                <a:gd name="connsiteX86" fmla="*/ 5066 w 10000"/>
                <a:gd name="connsiteY86" fmla="*/ 2297 h 10000"/>
                <a:gd name="connsiteX87" fmla="*/ 5122 w 10000"/>
                <a:gd name="connsiteY87" fmla="*/ 2271 h 10000"/>
                <a:gd name="connsiteX88" fmla="*/ 5228 w 10000"/>
                <a:gd name="connsiteY88" fmla="*/ 2163 h 10000"/>
                <a:gd name="connsiteX89" fmla="*/ 5216 w 10000"/>
                <a:gd name="connsiteY89" fmla="*/ 2078 h 10000"/>
                <a:gd name="connsiteX90" fmla="*/ 5304 w 10000"/>
                <a:gd name="connsiteY90" fmla="*/ 1984 h 10000"/>
                <a:gd name="connsiteX91" fmla="*/ 5397 w 10000"/>
                <a:gd name="connsiteY91" fmla="*/ 1927 h 10000"/>
                <a:gd name="connsiteX92" fmla="*/ 5432 w 10000"/>
                <a:gd name="connsiteY92" fmla="*/ 1827 h 10000"/>
                <a:gd name="connsiteX93" fmla="*/ 5420 w 10000"/>
                <a:gd name="connsiteY93" fmla="*/ 1793 h 10000"/>
                <a:gd name="connsiteX94" fmla="*/ 5503 w 10000"/>
                <a:gd name="connsiteY94" fmla="*/ 1725 h 10000"/>
                <a:gd name="connsiteX95" fmla="*/ 5621 w 10000"/>
                <a:gd name="connsiteY95" fmla="*/ 1523 h 10000"/>
                <a:gd name="connsiteX96" fmla="*/ 5656 w 10000"/>
                <a:gd name="connsiteY96" fmla="*/ 1405 h 10000"/>
                <a:gd name="connsiteX97" fmla="*/ 5716 w 10000"/>
                <a:gd name="connsiteY97" fmla="*/ 1413 h 10000"/>
                <a:gd name="connsiteX98" fmla="*/ 5878 w 10000"/>
                <a:gd name="connsiteY98" fmla="*/ 1280 h 10000"/>
                <a:gd name="connsiteX99" fmla="*/ 6067 w 10000"/>
                <a:gd name="connsiteY99" fmla="*/ 1202 h 10000"/>
                <a:gd name="connsiteX100" fmla="*/ 6089 w 10000"/>
                <a:gd name="connsiteY100" fmla="*/ 1111 h 10000"/>
                <a:gd name="connsiteX101" fmla="*/ 6163 w 10000"/>
                <a:gd name="connsiteY101" fmla="*/ 1011 h 10000"/>
                <a:gd name="connsiteX102" fmla="*/ 6139 w 10000"/>
                <a:gd name="connsiteY102" fmla="*/ 933 h 10000"/>
                <a:gd name="connsiteX103" fmla="*/ 6045 w 10000"/>
                <a:gd name="connsiteY103" fmla="*/ 867 h 10000"/>
                <a:gd name="connsiteX104" fmla="*/ 6089 w 10000"/>
                <a:gd name="connsiteY104" fmla="*/ 782 h 10000"/>
                <a:gd name="connsiteX105" fmla="*/ 6089 w 10000"/>
                <a:gd name="connsiteY105" fmla="*/ 680 h 10000"/>
                <a:gd name="connsiteX106" fmla="*/ 5915 w 10000"/>
                <a:gd name="connsiteY106" fmla="*/ 598 h 10000"/>
                <a:gd name="connsiteX107" fmla="*/ 5739 w 10000"/>
                <a:gd name="connsiteY107" fmla="*/ 646 h 10000"/>
                <a:gd name="connsiteX108" fmla="*/ 5656 w 10000"/>
                <a:gd name="connsiteY108" fmla="*/ 646 h 10000"/>
                <a:gd name="connsiteX109" fmla="*/ 5621 w 10000"/>
                <a:gd name="connsiteY109" fmla="*/ 589 h 10000"/>
                <a:gd name="connsiteX110" fmla="*/ 5621 w 10000"/>
                <a:gd name="connsiteY110" fmla="*/ 481 h 10000"/>
                <a:gd name="connsiteX111" fmla="*/ 5845 w 10000"/>
                <a:gd name="connsiteY111" fmla="*/ 368 h 10000"/>
                <a:gd name="connsiteX112" fmla="*/ 5915 w 10000"/>
                <a:gd name="connsiteY112" fmla="*/ 278 h 10000"/>
                <a:gd name="connsiteX113" fmla="*/ 6056 w 10000"/>
                <a:gd name="connsiteY113" fmla="*/ 202 h 10000"/>
                <a:gd name="connsiteX114" fmla="*/ 6186 w 10000"/>
                <a:gd name="connsiteY114" fmla="*/ 60 h 10000"/>
                <a:gd name="connsiteX115" fmla="*/ 6280 w 10000"/>
                <a:gd name="connsiteY115" fmla="*/ 33 h 10000"/>
                <a:gd name="connsiteX116" fmla="*/ 6410 w 10000"/>
                <a:gd name="connsiteY116" fmla="*/ 49 h 10000"/>
                <a:gd name="connsiteX117" fmla="*/ 6683 w 10000"/>
                <a:gd name="connsiteY117" fmla="*/ 0 h 10000"/>
                <a:gd name="connsiteX118" fmla="*/ 6812 w 10000"/>
                <a:gd name="connsiteY118" fmla="*/ 83 h 10000"/>
                <a:gd name="connsiteX119" fmla="*/ 6799 w 10000"/>
                <a:gd name="connsiteY119" fmla="*/ 144 h 10000"/>
                <a:gd name="connsiteX120" fmla="*/ 6861 w 10000"/>
                <a:gd name="connsiteY120" fmla="*/ 170 h 10000"/>
                <a:gd name="connsiteX121" fmla="*/ 6905 w 10000"/>
                <a:gd name="connsiteY121" fmla="*/ 227 h 10000"/>
                <a:gd name="connsiteX122" fmla="*/ 6835 w 10000"/>
                <a:gd name="connsiteY122" fmla="*/ 293 h 10000"/>
                <a:gd name="connsiteX123" fmla="*/ 6741 w 10000"/>
                <a:gd name="connsiteY123" fmla="*/ 447 h 10000"/>
                <a:gd name="connsiteX124" fmla="*/ 6590 w 10000"/>
                <a:gd name="connsiteY124" fmla="*/ 564 h 10000"/>
                <a:gd name="connsiteX125" fmla="*/ 6447 w 10000"/>
                <a:gd name="connsiteY125" fmla="*/ 631 h 10000"/>
                <a:gd name="connsiteX126" fmla="*/ 6555 w 10000"/>
                <a:gd name="connsiteY126" fmla="*/ 657 h 10000"/>
                <a:gd name="connsiteX127" fmla="*/ 6694 w 10000"/>
                <a:gd name="connsiteY127" fmla="*/ 759 h 10000"/>
                <a:gd name="connsiteX128" fmla="*/ 6789 w 10000"/>
                <a:gd name="connsiteY128" fmla="*/ 767 h 10000"/>
                <a:gd name="connsiteX129" fmla="*/ 6835 w 10000"/>
                <a:gd name="connsiteY129" fmla="*/ 875 h 10000"/>
                <a:gd name="connsiteX130" fmla="*/ 6928 w 10000"/>
                <a:gd name="connsiteY130" fmla="*/ 899 h 10000"/>
                <a:gd name="connsiteX131" fmla="*/ 7002 w 10000"/>
                <a:gd name="connsiteY131" fmla="*/ 890 h 10000"/>
                <a:gd name="connsiteX132" fmla="*/ 7143 w 10000"/>
                <a:gd name="connsiteY132" fmla="*/ 725 h 10000"/>
                <a:gd name="connsiteX133" fmla="*/ 7273 w 10000"/>
                <a:gd name="connsiteY133" fmla="*/ 742 h 10000"/>
                <a:gd name="connsiteX134" fmla="*/ 7294 w 10000"/>
                <a:gd name="connsiteY134" fmla="*/ 790 h 10000"/>
                <a:gd name="connsiteX135" fmla="*/ 7389 w 10000"/>
                <a:gd name="connsiteY135" fmla="*/ 850 h 10000"/>
                <a:gd name="connsiteX136" fmla="*/ 7389 w 10000"/>
                <a:gd name="connsiteY136" fmla="*/ 890 h 10000"/>
                <a:gd name="connsiteX137" fmla="*/ 7472 w 10000"/>
                <a:gd name="connsiteY137" fmla="*/ 917 h 10000"/>
                <a:gd name="connsiteX138" fmla="*/ 7590 w 10000"/>
                <a:gd name="connsiteY138" fmla="*/ 917 h 10000"/>
                <a:gd name="connsiteX139" fmla="*/ 7603 w 10000"/>
                <a:gd name="connsiteY139" fmla="*/ 993 h 10000"/>
                <a:gd name="connsiteX140" fmla="*/ 7499 w 10000"/>
                <a:gd name="connsiteY140" fmla="*/ 1028 h 10000"/>
                <a:gd name="connsiteX141" fmla="*/ 7590 w 10000"/>
                <a:gd name="connsiteY141" fmla="*/ 1356 h 10000"/>
                <a:gd name="connsiteX142" fmla="*/ 7687 w 10000"/>
                <a:gd name="connsiteY142" fmla="*/ 1505 h 10000"/>
                <a:gd name="connsiteX143" fmla="*/ 7661 w 10000"/>
                <a:gd name="connsiteY143" fmla="*/ 1575 h 10000"/>
                <a:gd name="connsiteX144" fmla="*/ 7744 w 10000"/>
                <a:gd name="connsiteY144" fmla="*/ 1649 h 10000"/>
                <a:gd name="connsiteX145" fmla="*/ 7758 w 10000"/>
                <a:gd name="connsiteY145" fmla="*/ 1700 h 10000"/>
                <a:gd name="connsiteX146" fmla="*/ 7980 w 10000"/>
                <a:gd name="connsiteY146" fmla="*/ 1757 h 10000"/>
                <a:gd name="connsiteX147" fmla="*/ 8254 w 10000"/>
                <a:gd name="connsiteY147" fmla="*/ 1708 h 10000"/>
                <a:gd name="connsiteX148" fmla="*/ 8286 w 10000"/>
                <a:gd name="connsiteY148" fmla="*/ 1641 h 10000"/>
                <a:gd name="connsiteX149" fmla="*/ 8381 w 10000"/>
                <a:gd name="connsiteY149" fmla="*/ 1665 h 10000"/>
                <a:gd name="connsiteX150" fmla="*/ 8441 w 10000"/>
                <a:gd name="connsiteY150" fmla="*/ 1725 h 10000"/>
                <a:gd name="connsiteX151" fmla="*/ 8586 w 10000"/>
                <a:gd name="connsiteY151" fmla="*/ 1683 h 10000"/>
                <a:gd name="connsiteX152" fmla="*/ 8667 w 10000"/>
                <a:gd name="connsiteY152" fmla="*/ 1683 h 10000"/>
                <a:gd name="connsiteX153" fmla="*/ 8785 w 10000"/>
                <a:gd name="connsiteY153" fmla="*/ 1749 h 10000"/>
                <a:gd name="connsiteX154" fmla="*/ 8853 w 10000"/>
                <a:gd name="connsiteY154" fmla="*/ 1657 h 10000"/>
                <a:gd name="connsiteX155" fmla="*/ 8996 w 10000"/>
                <a:gd name="connsiteY155" fmla="*/ 1700 h 10000"/>
                <a:gd name="connsiteX156" fmla="*/ 9070 w 10000"/>
                <a:gd name="connsiteY156" fmla="*/ 1649 h 10000"/>
                <a:gd name="connsiteX157" fmla="*/ 9126 w 10000"/>
                <a:gd name="connsiteY157" fmla="*/ 1657 h 10000"/>
                <a:gd name="connsiteX158" fmla="*/ 9184 w 10000"/>
                <a:gd name="connsiteY158" fmla="*/ 1609 h 10000"/>
                <a:gd name="connsiteX159" fmla="*/ 9174 w 10000"/>
                <a:gd name="connsiteY159" fmla="*/ 1557 h 10000"/>
                <a:gd name="connsiteX160" fmla="*/ 9257 w 10000"/>
                <a:gd name="connsiteY160" fmla="*/ 1531 h 10000"/>
                <a:gd name="connsiteX161" fmla="*/ 9315 w 10000"/>
                <a:gd name="connsiteY161" fmla="*/ 1447 h 10000"/>
                <a:gd name="connsiteX162" fmla="*/ 9484 w 10000"/>
                <a:gd name="connsiteY162" fmla="*/ 1456 h 10000"/>
                <a:gd name="connsiteX163" fmla="*/ 9729 w 10000"/>
                <a:gd name="connsiteY163" fmla="*/ 1700 h 10000"/>
                <a:gd name="connsiteX164" fmla="*/ 9775 w 10000"/>
                <a:gd name="connsiteY164" fmla="*/ 1784 h 10000"/>
                <a:gd name="connsiteX165" fmla="*/ 9942 w 10000"/>
                <a:gd name="connsiteY165" fmla="*/ 1894 h 10000"/>
                <a:gd name="connsiteX166" fmla="*/ 10000 w 10000"/>
                <a:gd name="connsiteY166" fmla="*/ 1994 h 10000"/>
                <a:gd name="connsiteX167" fmla="*/ 9870 w 10000"/>
                <a:gd name="connsiteY167" fmla="*/ 2130 h 10000"/>
                <a:gd name="connsiteX168" fmla="*/ 9775 w 10000"/>
                <a:gd name="connsiteY168" fmla="*/ 2180 h 10000"/>
                <a:gd name="connsiteX169" fmla="*/ 9824 w 10000"/>
                <a:gd name="connsiteY169" fmla="*/ 2323 h 10000"/>
                <a:gd name="connsiteX170" fmla="*/ 9679 w 10000"/>
                <a:gd name="connsiteY170" fmla="*/ 2433 h 10000"/>
                <a:gd name="connsiteX171" fmla="*/ 9598 w 10000"/>
                <a:gd name="connsiteY171" fmla="*/ 2458 h 10000"/>
                <a:gd name="connsiteX172" fmla="*/ 9598 w 10000"/>
                <a:gd name="connsiteY172" fmla="*/ 2533 h 10000"/>
                <a:gd name="connsiteX173" fmla="*/ 9493 w 10000"/>
                <a:gd name="connsiteY173" fmla="*/ 2677 h 10000"/>
                <a:gd name="connsiteX174" fmla="*/ 9422 w 10000"/>
                <a:gd name="connsiteY174" fmla="*/ 2685 h 10000"/>
                <a:gd name="connsiteX175" fmla="*/ 9435 w 10000"/>
                <a:gd name="connsiteY175" fmla="*/ 2785 h 10000"/>
                <a:gd name="connsiteX176" fmla="*/ 9371 w 10000"/>
                <a:gd name="connsiteY176" fmla="*/ 2860 h 10000"/>
                <a:gd name="connsiteX177" fmla="*/ 9389 w 10000"/>
                <a:gd name="connsiteY177" fmla="*/ 3198 h 10000"/>
                <a:gd name="connsiteX178" fmla="*/ 9422 w 10000"/>
                <a:gd name="connsiteY178" fmla="*/ 3223 h 10000"/>
                <a:gd name="connsiteX179" fmla="*/ 9410 w 10000"/>
                <a:gd name="connsiteY179" fmla="*/ 3333 h 10000"/>
                <a:gd name="connsiteX180" fmla="*/ 9389 w 10000"/>
                <a:gd name="connsiteY180" fmla="*/ 3433 h 10000"/>
                <a:gd name="connsiteX181" fmla="*/ 9304 w 10000"/>
                <a:gd name="connsiteY181" fmla="*/ 3483 h 10000"/>
                <a:gd name="connsiteX182" fmla="*/ 9151 w 10000"/>
                <a:gd name="connsiteY182" fmla="*/ 3442 h 10000"/>
                <a:gd name="connsiteX183" fmla="*/ 9081 w 10000"/>
                <a:gd name="connsiteY183" fmla="*/ 3501 h 10000"/>
                <a:gd name="connsiteX184" fmla="*/ 9091 w 10000"/>
                <a:gd name="connsiteY184" fmla="*/ 3551 h 10000"/>
                <a:gd name="connsiteX185" fmla="*/ 9042 w 10000"/>
                <a:gd name="connsiteY185" fmla="*/ 3651 h 10000"/>
                <a:gd name="connsiteX186" fmla="*/ 8961 w 10000"/>
                <a:gd name="connsiteY186" fmla="*/ 3720 h 10000"/>
                <a:gd name="connsiteX187" fmla="*/ 8938 w 10000"/>
                <a:gd name="connsiteY187" fmla="*/ 3838 h 10000"/>
                <a:gd name="connsiteX188" fmla="*/ 8880 w 10000"/>
                <a:gd name="connsiteY188" fmla="*/ 3939 h 10000"/>
                <a:gd name="connsiteX189" fmla="*/ 8890 w 10000"/>
                <a:gd name="connsiteY189" fmla="*/ 4006 h 10000"/>
                <a:gd name="connsiteX190" fmla="*/ 8867 w 10000"/>
                <a:gd name="connsiteY190" fmla="*/ 4074 h 10000"/>
                <a:gd name="connsiteX191" fmla="*/ 8913 w 10000"/>
                <a:gd name="connsiteY191" fmla="*/ 4132 h 10000"/>
                <a:gd name="connsiteX192" fmla="*/ 8843 w 10000"/>
                <a:gd name="connsiteY192" fmla="*/ 4224 h 10000"/>
                <a:gd name="connsiteX193" fmla="*/ 8726 w 10000"/>
                <a:gd name="connsiteY193" fmla="*/ 4082 h 10000"/>
                <a:gd name="connsiteX194" fmla="*/ 8726 w 10000"/>
                <a:gd name="connsiteY194" fmla="*/ 3972 h 10000"/>
                <a:gd name="connsiteX195" fmla="*/ 8691 w 10000"/>
                <a:gd name="connsiteY195" fmla="*/ 3955 h 10000"/>
                <a:gd name="connsiteX196" fmla="*/ 8547 w 10000"/>
                <a:gd name="connsiteY196" fmla="*/ 4030 h 10000"/>
                <a:gd name="connsiteX197" fmla="*/ 8323 w 10000"/>
                <a:gd name="connsiteY197" fmla="*/ 4207 h 10000"/>
                <a:gd name="connsiteX198" fmla="*/ 8193 w 10000"/>
                <a:gd name="connsiteY198" fmla="*/ 4334 h 10000"/>
                <a:gd name="connsiteX199" fmla="*/ 7992 w 10000"/>
                <a:gd name="connsiteY199" fmla="*/ 4401 h 10000"/>
                <a:gd name="connsiteX200" fmla="*/ 7920 w 10000"/>
                <a:gd name="connsiteY200" fmla="*/ 4501 h 10000"/>
                <a:gd name="connsiteX201" fmla="*/ 7863 w 10000"/>
                <a:gd name="connsiteY201" fmla="*/ 4535 h 10000"/>
                <a:gd name="connsiteX202" fmla="*/ 7638 w 10000"/>
                <a:gd name="connsiteY202" fmla="*/ 4627 h 10000"/>
                <a:gd name="connsiteX203" fmla="*/ 7449 w 10000"/>
                <a:gd name="connsiteY203" fmla="*/ 4737 h 10000"/>
                <a:gd name="connsiteX204" fmla="*/ 7404 w 10000"/>
                <a:gd name="connsiteY204" fmla="*/ 4823 h 10000"/>
                <a:gd name="connsiteX205" fmla="*/ 7330 w 10000"/>
                <a:gd name="connsiteY205" fmla="*/ 4863 h 10000"/>
                <a:gd name="connsiteX206" fmla="*/ 7426 w 10000"/>
                <a:gd name="connsiteY206" fmla="*/ 4972 h 10000"/>
                <a:gd name="connsiteX207" fmla="*/ 7520 w 10000"/>
                <a:gd name="connsiteY207" fmla="*/ 5056 h 10000"/>
                <a:gd name="connsiteX208" fmla="*/ 7650 w 10000"/>
                <a:gd name="connsiteY208" fmla="*/ 5091 h 10000"/>
                <a:gd name="connsiteX209" fmla="*/ 7603 w 10000"/>
                <a:gd name="connsiteY209" fmla="*/ 5150 h 10000"/>
                <a:gd name="connsiteX210" fmla="*/ 7696 w 10000"/>
                <a:gd name="connsiteY210" fmla="*/ 5167 h 10000"/>
                <a:gd name="connsiteX211" fmla="*/ 7696 w 10000"/>
                <a:gd name="connsiteY211" fmla="*/ 5267 h 10000"/>
                <a:gd name="connsiteX212" fmla="*/ 7768 w 10000"/>
                <a:gd name="connsiteY212" fmla="*/ 5343 h 10000"/>
                <a:gd name="connsiteX213" fmla="*/ 7884 w 10000"/>
                <a:gd name="connsiteY213" fmla="*/ 5327 h 10000"/>
                <a:gd name="connsiteX214" fmla="*/ 7934 w 10000"/>
                <a:gd name="connsiteY214" fmla="*/ 5243 h 10000"/>
                <a:gd name="connsiteX215" fmla="*/ 8027 w 10000"/>
                <a:gd name="connsiteY215" fmla="*/ 5234 h 10000"/>
                <a:gd name="connsiteX216" fmla="*/ 8038 w 10000"/>
                <a:gd name="connsiteY216" fmla="*/ 5167 h 10000"/>
                <a:gd name="connsiteX217" fmla="*/ 8159 w 10000"/>
                <a:gd name="connsiteY217" fmla="*/ 5167 h 10000"/>
                <a:gd name="connsiteX218" fmla="*/ 8110 w 10000"/>
                <a:gd name="connsiteY218" fmla="*/ 5251 h 10000"/>
                <a:gd name="connsiteX219" fmla="*/ 8226 w 10000"/>
                <a:gd name="connsiteY219" fmla="*/ 5292 h 10000"/>
                <a:gd name="connsiteX220" fmla="*/ 8205 w 10000"/>
                <a:gd name="connsiteY220" fmla="*/ 5368 h 10000"/>
                <a:gd name="connsiteX221" fmla="*/ 8027 w 10000"/>
                <a:gd name="connsiteY221" fmla="*/ 5377 h 10000"/>
                <a:gd name="connsiteX222" fmla="*/ 7899 w 10000"/>
                <a:gd name="connsiteY222" fmla="*/ 5427 h 10000"/>
                <a:gd name="connsiteX223" fmla="*/ 7782 w 10000"/>
                <a:gd name="connsiteY223" fmla="*/ 5454 h 10000"/>
                <a:gd name="connsiteX224" fmla="*/ 7782 w 10000"/>
                <a:gd name="connsiteY224" fmla="*/ 5571 h 10000"/>
                <a:gd name="connsiteX225" fmla="*/ 7899 w 10000"/>
                <a:gd name="connsiteY225" fmla="*/ 5698 h 10000"/>
                <a:gd name="connsiteX226" fmla="*/ 7803 w 10000"/>
                <a:gd name="connsiteY226" fmla="*/ 5815 h 10000"/>
                <a:gd name="connsiteX227" fmla="*/ 7613 w 10000"/>
                <a:gd name="connsiteY227" fmla="*/ 5830 h 10000"/>
                <a:gd name="connsiteX228" fmla="*/ 7638 w 10000"/>
                <a:gd name="connsiteY228" fmla="*/ 5965 h 10000"/>
                <a:gd name="connsiteX229" fmla="*/ 7627 w 10000"/>
                <a:gd name="connsiteY229" fmla="*/ 6051 h 10000"/>
                <a:gd name="connsiteX230" fmla="*/ 7567 w 10000"/>
                <a:gd name="connsiteY230" fmla="*/ 6092 h 10000"/>
                <a:gd name="connsiteX231" fmla="*/ 7449 w 10000"/>
                <a:gd name="connsiteY231" fmla="*/ 6058 h 10000"/>
                <a:gd name="connsiteX232" fmla="*/ 7345 w 10000"/>
                <a:gd name="connsiteY232" fmla="*/ 5949 h 10000"/>
                <a:gd name="connsiteX233" fmla="*/ 7226 w 10000"/>
                <a:gd name="connsiteY233" fmla="*/ 6034 h 10000"/>
                <a:gd name="connsiteX234" fmla="*/ 7108 w 10000"/>
                <a:gd name="connsiteY234" fmla="*/ 5975 h 10000"/>
                <a:gd name="connsiteX235" fmla="*/ 7095 w 10000"/>
                <a:gd name="connsiteY235" fmla="*/ 5942 h 10000"/>
                <a:gd name="connsiteX236" fmla="*/ 6928 w 10000"/>
                <a:gd name="connsiteY236" fmla="*/ 5865 h 10000"/>
                <a:gd name="connsiteX237" fmla="*/ 6882 w 10000"/>
                <a:gd name="connsiteY237" fmla="*/ 5882 h 10000"/>
                <a:gd name="connsiteX238" fmla="*/ 6905 w 10000"/>
                <a:gd name="connsiteY238" fmla="*/ 5975 h 10000"/>
                <a:gd name="connsiteX239" fmla="*/ 6812 w 10000"/>
                <a:gd name="connsiteY239" fmla="*/ 6092 h 10000"/>
                <a:gd name="connsiteX240" fmla="*/ 6882 w 10000"/>
                <a:gd name="connsiteY240" fmla="*/ 6118 h 10000"/>
                <a:gd name="connsiteX241" fmla="*/ 7014 w 10000"/>
                <a:gd name="connsiteY241" fmla="*/ 6100 h 10000"/>
                <a:gd name="connsiteX242" fmla="*/ 7037 w 10000"/>
                <a:gd name="connsiteY242" fmla="*/ 6142 h 10000"/>
                <a:gd name="connsiteX243" fmla="*/ 7014 w 10000"/>
                <a:gd name="connsiteY243" fmla="*/ 6194 h 10000"/>
                <a:gd name="connsiteX244" fmla="*/ 7060 w 10000"/>
                <a:gd name="connsiteY244" fmla="*/ 6260 h 10000"/>
                <a:gd name="connsiteX245" fmla="*/ 7166 w 10000"/>
                <a:gd name="connsiteY245" fmla="*/ 6304 h 10000"/>
                <a:gd name="connsiteX246" fmla="*/ 7143 w 10000"/>
                <a:gd name="connsiteY246" fmla="*/ 6405 h 10000"/>
                <a:gd name="connsiteX247" fmla="*/ 7213 w 10000"/>
                <a:gd name="connsiteY247" fmla="*/ 6455 h 10000"/>
                <a:gd name="connsiteX248" fmla="*/ 7129 w 10000"/>
                <a:gd name="connsiteY248" fmla="*/ 6505 h 10000"/>
                <a:gd name="connsiteX249" fmla="*/ 7108 w 10000"/>
                <a:gd name="connsiteY249" fmla="*/ 6689 h 10000"/>
                <a:gd name="connsiteX250" fmla="*/ 7060 w 10000"/>
                <a:gd name="connsiteY250" fmla="*/ 6697 h 10000"/>
                <a:gd name="connsiteX251" fmla="*/ 7118 w 10000"/>
                <a:gd name="connsiteY251" fmla="*/ 6781 h 10000"/>
                <a:gd name="connsiteX252" fmla="*/ 7129 w 10000"/>
                <a:gd name="connsiteY252" fmla="*/ 6924 h 10000"/>
                <a:gd name="connsiteX253" fmla="*/ 7189 w 10000"/>
                <a:gd name="connsiteY253" fmla="*/ 6958 h 10000"/>
                <a:gd name="connsiteX254" fmla="*/ 7203 w 10000"/>
                <a:gd name="connsiteY254" fmla="*/ 7002 h 10000"/>
                <a:gd name="connsiteX255" fmla="*/ 7249 w 10000"/>
                <a:gd name="connsiteY255" fmla="*/ 7010 h 10000"/>
                <a:gd name="connsiteX256" fmla="*/ 7257 w 10000"/>
                <a:gd name="connsiteY256" fmla="*/ 7093 h 10000"/>
                <a:gd name="connsiteX257" fmla="*/ 7236 w 10000"/>
                <a:gd name="connsiteY257" fmla="*/ 7153 h 10000"/>
                <a:gd name="connsiteX258" fmla="*/ 7358 w 10000"/>
                <a:gd name="connsiteY258" fmla="*/ 7187 h 10000"/>
                <a:gd name="connsiteX259" fmla="*/ 7532 w 10000"/>
                <a:gd name="connsiteY259" fmla="*/ 7117 h 10000"/>
                <a:gd name="connsiteX260" fmla="*/ 7791 w 10000"/>
                <a:gd name="connsiteY260" fmla="*/ 6984 h 10000"/>
                <a:gd name="connsiteX261" fmla="*/ 7863 w 10000"/>
                <a:gd name="connsiteY261" fmla="*/ 6984 h 10000"/>
                <a:gd name="connsiteX262" fmla="*/ 7863 w 10000"/>
                <a:gd name="connsiteY262" fmla="*/ 7085 h 10000"/>
                <a:gd name="connsiteX263" fmla="*/ 7911 w 10000"/>
                <a:gd name="connsiteY263" fmla="*/ 7101 h 10000"/>
                <a:gd name="connsiteX264" fmla="*/ 7992 w 10000"/>
                <a:gd name="connsiteY264" fmla="*/ 7220 h 10000"/>
                <a:gd name="connsiteX265" fmla="*/ 8050 w 10000"/>
                <a:gd name="connsiteY265" fmla="*/ 7229 h 10000"/>
                <a:gd name="connsiteX266" fmla="*/ 8015 w 10000"/>
                <a:gd name="connsiteY266" fmla="*/ 7296 h 10000"/>
                <a:gd name="connsiteX267" fmla="*/ 8110 w 10000"/>
                <a:gd name="connsiteY267" fmla="*/ 7447 h 10000"/>
                <a:gd name="connsiteX268" fmla="*/ 8110 w 10000"/>
                <a:gd name="connsiteY268" fmla="*/ 7522 h 10000"/>
                <a:gd name="connsiteX269" fmla="*/ 8159 w 10000"/>
                <a:gd name="connsiteY269" fmla="*/ 7608 h 10000"/>
                <a:gd name="connsiteX270" fmla="*/ 8085 w 10000"/>
                <a:gd name="connsiteY270" fmla="*/ 7674 h 10000"/>
                <a:gd name="connsiteX271" fmla="*/ 8004 w 10000"/>
                <a:gd name="connsiteY271" fmla="*/ 7666 h 10000"/>
                <a:gd name="connsiteX272" fmla="*/ 8004 w 10000"/>
                <a:gd name="connsiteY272" fmla="*/ 7709 h 10000"/>
                <a:gd name="connsiteX273" fmla="*/ 8085 w 10000"/>
                <a:gd name="connsiteY273" fmla="*/ 7758 h 10000"/>
                <a:gd name="connsiteX274" fmla="*/ 8122 w 10000"/>
                <a:gd name="connsiteY274" fmla="*/ 7725 h 10000"/>
                <a:gd name="connsiteX275" fmla="*/ 8193 w 10000"/>
                <a:gd name="connsiteY275" fmla="*/ 7800 h 10000"/>
                <a:gd name="connsiteX276" fmla="*/ 8277 w 10000"/>
                <a:gd name="connsiteY276" fmla="*/ 7800 h 10000"/>
                <a:gd name="connsiteX277" fmla="*/ 8226 w 10000"/>
                <a:gd name="connsiteY277" fmla="*/ 8012 h 10000"/>
                <a:gd name="connsiteX278" fmla="*/ 8193 w 10000"/>
                <a:gd name="connsiteY278" fmla="*/ 8054 h 10000"/>
                <a:gd name="connsiteX279" fmla="*/ 8085 w 10000"/>
                <a:gd name="connsiteY279" fmla="*/ 8037 h 10000"/>
                <a:gd name="connsiteX280" fmla="*/ 7957 w 10000"/>
                <a:gd name="connsiteY280" fmla="*/ 8062 h 10000"/>
                <a:gd name="connsiteX281" fmla="*/ 7911 w 10000"/>
                <a:gd name="connsiteY281" fmla="*/ 8112 h 10000"/>
                <a:gd name="connsiteX282" fmla="*/ 7899 w 10000"/>
                <a:gd name="connsiteY282" fmla="*/ 8163 h 10000"/>
                <a:gd name="connsiteX283" fmla="*/ 7818 w 10000"/>
                <a:gd name="connsiteY283" fmla="*/ 8220 h 10000"/>
                <a:gd name="connsiteX284" fmla="*/ 7687 w 10000"/>
                <a:gd name="connsiteY284" fmla="*/ 8230 h 10000"/>
                <a:gd name="connsiteX285" fmla="*/ 7661 w 10000"/>
                <a:gd name="connsiteY285" fmla="*/ 8255 h 10000"/>
                <a:gd name="connsiteX286" fmla="*/ 7578 w 10000"/>
                <a:gd name="connsiteY286" fmla="*/ 8212 h 10000"/>
                <a:gd name="connsiteX287" fmla="*/ 7499 w 10000"/>
                <a:gd name="connsiteY287" fmla="*/ 8220 h 10000"/>
                <a:gd name="connsiteX288" fmla="*/ 7449 w 10000"/>
                <a:gd name="connsiteY288" fmla="*/ 8188 h 10000"/>
                <a:gd name="connsiteX289" fmla="*/ 7345 w 10000"/>
                <a:gd name="connsiteY289" fmla="*/ 8171 h 10000"/>
                <a:gd name="connsiteX290" fmla="*/ 7368 w 10000"/>
                <a:gd name="connsiteY290" fmla="*/ 8230 h 10000"/>
                <a:gd name="connsiteX291" fmla="*/ 7319 w 10000"/>
                <a:gd name="connsiteY291" fmla="*/ 8289 h 10000"/>
                <a:gd name="connsiteX292" fmla="*/ 7143 w 10000"/>
                <a:gd name="connsiteY292" fmla="*/ 8281 h 10000"/>
                <a:gd name="connsiteX293" fmla="*/ 7085 w 10000"/>
                <a:gd name="connsiteY293" fmla="*/ 8255 h 10000"/>
                <a:gd name="connsiteX294" fmla="*/ 6990 w 10000"/>
                <a:gd name="connsiteY294" fmla="*/ 8281 h 10000"/>
                <a:gd name="connsiteX295" fmla="*/ 6977 w 10000"/>
                <a:gd name="connsiteY295" fmla="*/ 8364 h 10000"/>
                <a:gd name="connsiteX296" fmla="*/ 6799 w 10000"/>
                <a:gd name="connsiteY296" fmla="*/ 8458 h 10000"/>
                <a:gd name="connsiteX297" fmla="*/ 6741 w 10000"/>
                <a:gd name="connsiteY297" fmla="*/ 8407 h 10000"/>
                <a:gd name="connsiteX298" fmla="*/ 6613 w 10000"/>
                <a:gd name="connsiteY298" fmla="*/ 8431 h 10000"/>
                <a:gd name="connsiteX299" fmla="*/ 6530 w 10000"/>
                <a:gd name="connsiteY299" fmla="*/ 8458 h 10000"/>
                <a:gd name="connsiteX300" fmla="*/ 6518 w 10000"/>
                <a:gd name="connsiteY300" fmla="*/ 8498 h 10000"/>
                <a:gd name="connsiteX301" fmla="*/ 6336 w 10000"/>
                <a:gd name="connsiteY301" fmla="*/ 8591 h 10000"/>
                <a:gd name="connsiteX302" fmla="*/ 6236 w 10000"/>
                <a:gd name="connsiteY302" fmla="*/ 8574 h 10000"/>
                <a:gd name="connsiteX303" fmla="*/ 6128 w 10000"/>
                <a:gd name="connsiteY303" fmla="*/ 8607 h 10000"/>
                <a:gd name="connsiteX304" fmla="*/ 6045 w 10000"/>
                <a:gd name="connsiteY304" fmla="*/ 8660 h 10000"/>
                <a:gd name="connsiteX305" fmla="*/ 5927 w 10000"/>
                <a:gd name="connsiteY305" fmla="*/ 8693 h 10000"/>
                <a:gd name="connsiteX306" fmla="*/ 5936 w 10000"/>
                <a:gd name="connsiteY306" fmla="*/ 8742 h 10000"/>
                <a:gd name="connsiteX307" fmla="*/ 5834 w 10000"/>
                <a:gd name="connsiteY307" fmla="*/ 8776 h 10000"/>
                <a:gd name="connsiteX308" fmla="*/ 5677 w 10000"/>
                <a:gd name="connsiteY308" fmla="*/ 8920 h 10000"/>
                <a:gd name="connsiteX309" fmla="*/ 5656 w 10000"/>
                <a:gd name="connsiteY309" fmla="*/ 8980 h 10000"/>
                <a:gd name="connsiteX310" fmla="*/ 5607 w 10000"/>
                <a:gd name="connsiteY310" fmla="*/ 8962 h 10000"/>
                <a:gd name="connsiteX311" fmla="*/ 5631 w 10000"/>
                <a:gd name="connsiteY311" fmla="*/ 8920 h 10000"/>
                <a:gd name="connsiteX312" fmla="*/ 5478 w 10000"/>
                <a:gd name="connsiteY312" fmla="*/ 8702 h 10000"/>
                <a:gd name="connsiteX313" fmla="*/ 5478 w 10000"/>
                <a:gd name="connsiteY313" fmla="*/ 8616 h 10000"/>
                <a:gd name="connsiteX314" fmla="*/ 5410 w 10000"/>
                <a:gd name="connsiteY314" fmla="*/ 8616 h 10000"/>
                <a:gd name="connsiteX315" fmla="*/ 5191 w 10000"/>
                <a:gd name="connsiteY315" fmla="*/ 8533 h 10000"/>
                <a:gd name="connsiteX316" fmla="*/ 5066 w 10000"/>
                <a:gd name="connsiteY316" fmla="*/ 8574 h 10000"/>
                <a:gd name="connsiteX317" fmla="*/ 5029 w 10000"/>
                <a:gd name="connsiteY317" fmla="*/ 8625 h 10000"/>
                <a:gd name="connsiteX318" fmla="*/ 5122 w 10000"/>
                <a:gd name="connsiteY318" fmla="*/ 8684 h 10000"/>
                <a:gd name="connsiteX319" fmla="*/ 5145 w 10000"/>
                <a:gd name="connsiteY319" fmla="*/ 8734 h 10000"/>
                <a:gd name="connsiteX320" fmla="*/ 5087 w 10000"/>
                <a:gd name="connsiteY320" fmla="*/ 8785 h 10000"/>
                <a:gd name="connsiteX321" fmla="*/ 5100 w 10000"/>
                <a:gd name="connsiteY321" fmla="*/ 8826 h 10000"/>
                <a:gd name="connsiteX322" fmla="*/ 5077 w 10000"/>
                <a:gd name="connsiteY322" fmla="*/ 8912 h 10000"/>
                <a:gd name="connsiteX323" fmla="*/ 5087 w 10000"/>
                <a:gd name="connsiteY323" fmla="*/ 8996 h 10000"/>
                <a:gd name="connsiteX324" fmla="*/ 5159 w 10000"/>
                <a:gd name="connsiteY324" fmla="*/ 9130 h 10000"/>
                <a:gd name="connsiteX325" fmla="*/ 5087 w 10000"/>
                <a:gd name="connsiteY325" fmla="*/ 9179 h 10000"/>
                <a:gd name="connsiteX326" fmla="*/ 5100 w 10000"/>
                <a:gd name="connsiteY326" fmla="*/ 9224 h 10000"/>
                <a:gd name="connsiteX327" fmla="*/ 5040 w 10000"/>
                <a:gd name="connsiteY327" fmla="*/ 9240 h 10000"/>
                <a:gd name="connsiteX328" fmla="*/ 5006 w 10000"/>
                <a:gd name="connsiteY328" fmla="*/ 9265 h 10000"/>
                <a:gd name="connsiteX329" fmla="*/ 4779 w 10000"/>
                <a:gd name="connsiteY329" fmla="*/ 9248 h 10000"/>
                <a:gd name="connsiteX330" fmla="*/ 4745 w 10000"/>
                <a:gd name="connsiteY330" fmla="*/ 9197 h 10000"/>
                <a:gd name="connsiteX331" fmla="*/ 4673 w 10000"/>
                <a:gd name="connsiteY331" fmla="*/ 9232 h 10000"/>
                <a:gd name="connsiteX332" fmla="*/ 4522 w 10000"/>
                <a:gd name="connsiteY332" fmla="*/ 9214 h 10000"/>
                <a:gd name="connsiteX333" fmla="*/ 4416 w 10000"/>
                <a:gd name="connsiteY333" fmla="*/ 9240 h 10000"/>
                <a:gd name="connsiteX334" fmla="*/ 4354 w 10000"/>
                <a:gd name="connsiteY334" fmla="*/ 9062 h 10000"/>
                <a:gd name="connsiteX335" fmla="*/ 4295 w 10000"/>
                <a:gd name="connsiteY335" fmla="*/ 9055 h 10000"/>
                <a:gd name="connsiteX336" fmla="*/ 4224 w 10000"/>
                <a:gd name="connsiteY336" fmla="*/ 8945 h 10000"/>
                <a:gd name="connsiteX337" fmla="*/ 4263 w 10000"/>
                <a:gd name="connsiteY337" fmla="*/ 8895 h 10000"/>
                <a:gd name="connsiteX338" fmla="*/ 4344 w 10000"/>
                <a:gd name="connsiteY338" fmla="*/ 8920 h 10000"/>
                <a:gd name="connsiteX339" fmla="*/ 4381 w 10000"/>
                <a:gd name="connsiteY339" fmla="*/ 8860 h 10000"/>
                <a:gd name="connsiteX340" fmla="*/ 4323 w 10000"/>
                <a:gd name="connsiteY340" fmla="*/ 8818 h 10000"/>
                <a:gd name="connsiteX341" fmla="*/ 4354 w 10000"/>
                <a:gd name="connsiteY341" fmla="*/ 8776 h 10000"/>
                <a:gd name="connsiteX342" fmla="*/ 4203 w 10000"/>
                <a:gd name="connsiteY342" fmla="*/ 8693 h 10000"/>
                <a:gd name="connsiteX343" fmla="*/ 4213 w 10000"/>
                <a:gd name="connsiteY343" fmla="*/ 8650 h 10000"/>
                <a:gd name="connsiteX344" fmla="*/ 4120 w 10000"/>
                <a:gd name="connsiteY344" fmla="*/ 8607 h 10000"/>
                <a:gd name="connsiteX345" fmla="*/ 4178 w 10000"/>
                <a:gd name="connsiteY345" fmla="*/ 8559 h 10000"/>
                <a:gd name="connsiteX346" fmla="*/ 4154 w 10000"/>
                <a:gd name="connsiteY346" fmla="*/ 8498 h 10000"/>
                <a:gd name="connsiteX347" fmla="*/ 4048 w 10000"/>
                <a:gd name="connsiteY347" fmla="*/ 8407 h 10000"/>
                <a:gd name="connsiteX348" fmla="*/ 3979 w 10000"/>
                <a:gd name="connsiteY348" fmla="*/ 8329 h 10000"/>
                <a:gd name="connsiteX349" fmla="*/ 3837 w 10000"/>
                <a:gd name="connsiteY349" fmla="*/ 8364 h 10000"/>
                <a:gd name="connsiteX350" fmla="*/ 3756 w 10000"/>
                <a:gd name="connsiteY350" fmla="*/ 8356 h 10000"/>
                <a:gd name="connsiteX351" fmla="*/ 3708 w 10000"/>
                <a:gd name="connsiteY351" fmla="*/ 8431 h 10000"/>
                <a:gd name="connsiteX352" fmla="*/ 3544 w 10000"/>
                <a:gd name="connsiteY352" fmla="*/ 8440 h 10000"/>
                <a:gd name="connsiteX353" fmla="*/ 3482 w 10000"/>
                <a:gd name="connsiteY353" fmla="*/ 8431 h 10000"/>
                <a:gd name="connsiteX354" fmla="*/ 3561 w 10000"/>
                <a:gd name="connsiteY354" fmla="*/ 7986 h 10000"/>
                <a:gd name="connsiteX355" fmla="*/ 3573 w 10000"/>
                <a:gd name="connsiteY355"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3070 w 10000"/>
                <a:gd name="connsiteY5" fmla="*/ 8811 h 10000"/>
                <a:gd name="connsiteX6" fmla="*/ 2917 w 10000"/>
                <a:gd name="connsiteY6" fmla="*/ 8759 h 10000"/>
                <a:gd name="connsiteX7" fmla="*/ 2850 w 10000"/>
                <a:gd name="connsiteY7" fmla="*/ 8811 h 10000"/>
                <a:gd name="connsiteX8" fmla="*/ 2832 w 10000"/>
                <a:gd name="connsiteY8" fmla="*/ 8860 h 10000"/>
                <a:gd name="connsiteX9" fmla="*/ 2040 w 10000"/>
                <a:gd name="connsiteY9" fmla="*/ 9278 h 10000"/>
                <a:gd name="connsiteX10" fmla="*/ 1182 w 10000"/>
                <a:gd name="connsiteY10" fmla="*/ 9449 h 10000"/>
                <a:gd name="connsiteX11" fmla="*/ 1275 w 10000"/>
                <a:gd name="connsiteY11" fmla="*/ 9779 h 10000"/>
                <a:gd name="connsiteX12" fmla="*/ 647 w 10000"/>
                <a:gd name="connsiteY12" fmla="*/ 9884 h 10000"/>
                <a:gd name="connsiteX13" fmla="*/ 426 w 10000"/>
                <a:gd name="connsiteY13" fmla="*/ 9912 h 10000"/>
                <a:gd name="connsiteX14" fmla="*/ 389 w 10000"/>
                <a:gd name="connsiteY14" fmla="*/ 9998 h 10000"/>
                <a:gd name="connsiteX15" fmla="*/ 238 w 10000"/>
                <a:gd name="connsiteY15" fmla="*/ 9980 h 10000"/>
                <a:gd name="connsiteX16" fmla="*/ 107 w 10000"/>
                <a:gd name="connsiteY16" fmla="*/ 9938 h 10000"/>
                <a:gd name="connsiteX17" fmla="*/ 0 w 10000"/>
                <a:gd name="connsiteY17" fmla="*/ 9964 h 10000"/>
                <a:gd name="connsiteX18" fmla="*/ 602 w 10000"/>
                <a:gd name="connsiteY18" fmla="*/ 6773 h 10000"/>
                <a:gd name="connsiteX19" fmla="*/ 1168 w 10000"/>
                <a:gd name="connsiteY19" fmla="*/ 6681 h 10000"/>
                <a:gd name="connsiteX20" fmla="*/ 1275 w 10000"/>
                <a:gd name="connsiteY20" fmla="*/ 6672 h 10000"/>
                <a:gd name="connsiteX21" fmla="*/ 1629 w 10000"/>
                <a:gd name="connsiteY21" fmla="*/ 6337 h 10000"/>
                <a:gd name="connsiteX22" fmla="*/ 2632 w 10000"/>
                <a:gd name="connsiteY22" fmla="*/ 6159 h 10000"/>
                <a:gd name="connsiteX23" fmla="*/ 2700 w 10000"/>
                <a:gd name="connsiteY23" fmla="*/ 6118 h 10000"/>
                <a:gd name="connsiteX24" fmla="*/ 2811 w 10000"/>
                <a:gd name="connsiteY24" fmla="*/ 6118 h 10000"/>
                <a:gd name="connsiteX25" fmla="*/ 2989 w 10000"/>
                <a:gd name="connsiteY25" fmla="*/ 5782 h 10000"/>
                <a:gd name="connsiteX26" fmla="*/ 3102 w 10000"/>
                <a:gd name="connsiteY26" fmla="*/ 5664 h 10000"/>
                <a:gd name="connsiteX27" fmla="*/ 3991 w 10000"/>
                <a:gd name="connsiteY27" fmla="*/ 5975 h 10000"/>
                <a:gd name="connsiteX28" fmla="*/ 2780 w 10000"/>
                <a:gd name="connsiteY28" fmla="*/ 5565 h 10000"/>
                <a:gd name="connsiteX29" fmla="*/ 3548 w 10000"/>
                <a:gd name="connsiteY29" fmla="*/ 5039 h 10000"/>
                <a:gd name="connsiteX30" fmla="*/ 4555 w 10000"/>
                <a:gd name="connsiteY30" fmla="*/ 5360 h 10000"/>
                <a:gd name="connsiteX31" fmla="*/ 4438 w 10000"/>
                <a:gd name="connsiteY31" fmla="*/ 5883 h 10000"/>
                <a:gd name="connsiteX32" fmla="*/ 3897 w 10000"/>
                <a:gd name="connsiteY32" fmla="*/ 5893 h 10000"/>
                <a:gd name="connsiteX33" fmla="*/ 2294 w 10000"/>
                <a:gd name="connsiteY33" fmla="*/ 7765 h 10000"/>
                <a:gd name="connsiteX34" fmla="*/ 3573 w 10000"/>
                <a:gd name="connsiteY34" fmla="*/ 7978 h 10000"/>
                <a:gd name="connsiteX35" fmla="*/ 5536 w 10000"/>
                <a:gd name="connsiteY35" fmla="*/ 5351 h 10000"/>
                <a:gd name="connsiteX36" fmla="*/ 5536 w 10000"/>
                <a:gd name="connsiteY36" fmla="*/ 5209 h 10000"/>
                <a:gd name="connsiteX37" fmla="*/ 5492 w 10000"/>
                <a:gd name="connsiteY37" fmla="*/ 5192 h 10000"/>
                <a:gd name="connsiteX38" fmla="*/ 5455 w 10000"/>
                <a:gd name="connsiteY38" fmla="*/ 5091 h 10000"/>
                <a:gd name="connsiteX39" fmla="*/ 5385 w 10000"/>
                <a:gd name="connsiteY39" fmla="*/ 4990 h 10000"/>
                <a:gd name="connsiteX40" fmla="*/ 5276 w 10000"/>
                <a:gd name="connsiteY40" fmla="*/ 4948 h 10000"/>
                <a:gd name="connsiteX41" fmla="*/ 5263 w 10000"/>
                <a:gd name="connsiteY41" fmla="*/ 4899 h 10000"/>
                <a:gd name="connsiteX42" fmla="*/ 5112 w 10000"/>
                <a:gd name="connsiteY42" fmla="*/ 4806 h 10000"/>
                <a:gd name="connsiteX43" fmla="*/ 5122 w 10000"/>
                <a:gd name="connsiteY43" fmla="*/ 4770 h 10000"/>
                <a:gd name="connsiteX44" fmla="*/ 4971 w 10000"/>
                <a:gd name="connsiteY44" fmla="*/ 4722 h 10000"/>
                <a:gd name="connsiteX45" fmla="*/ 4957 w 10000"/>
                <a:gd name="connsiteY45" fmla="*/ 4627 h 10000"/>
                <a:gd name="connsiteX46" fmla="*/ 4700 w 10000"/>
                <a:gd name="connsiteY46" fmla="*/ 4544 h 10000"/>
                <a:gd name="connsiteX47" fmla="*/ 4555 w 10000"/>
                <a:gd name="connsiteY47" fmla="*/ 4368 h 10000"/>
                <a:gd name="connsiteX48" fmla="*/ 4344 w 10000"/>
                <a:gd name="connsiteY48" fmla="*/ 4360 h 10000"/>
                <a:gd name="connsiteX49" fmla="*/ 4272 w 10000"/>
                <a:gd name="connsiteY49" fmla="*/ 4325 h 10000"/>
                <a:gd name="connsiteX50" fmla="*/ 4169 w 10000"/>
                <a:gd name="connsiteY50" fmla="*/ 4350 h 10000"/>
                <a:gd name="connsiteX51" fmla="*/ 4002 w 10000"/>
                <a:gd name="connsiteY51" fmla="*/ 4350 h 10000"/>
                <a:gd name="connsiteX52" fmla="*/ 3764 w 10000"/>
                <a:gd name="connsiteY52" fmla="*/ 4552 h 10000"/>
                <a:gd name="connsiteX53" fmla="*/ 3685 w 10000"/>
                <a:gd name="connsiteY53" fmla="*/ 4646 h 10000"/>
                <a:gd name="connsiteX54" fmla="*/ 3472 w 10000"/>
                <a:gd name="connsiteY54" fmla="*/ 4501 h 10000"/>
                <a:gd name="connsiteX55" fmla="*/ 3319 w 10000"/>
                <a:gd name="connsiteY55" fmla="*/ 4442 h 10000"/>
                <a:gd name="connsiteX56" fmla="*/ 3164 w 10000"/>
                <a:gd name="connsiteY56" fmla="*/ 4450 h 10000"/>
                <a:gd name="connsiteX57" fmla="*/ 3010 w 10000"/>
                <a:gd name="connsiteY57" fmla="*/ 4492 h 10000"/>
                <a:gd name="connsiteX58" fmla="*/ 2882 w 10000"/>
                <a:gd name="connsiteY58" fmla="*/ 4460 h 10000"/>
                <a:gd name="connsiteX59" fmla="*/ 2762 w 10000"/>
                <a:gd name="connsiteY59" fmla="*/ 4509 h 10000"/>
                <a:gd name="connsiteX60" fmla="*/ 2646 w 10000"/>
                <a:gd name="connsiteY60" fmla="*/ 4610 h 10000"/>
                <a:gd name="connsiteX61" fmla="*/ 2373 w 10000"/>
                <a:gd name="connsiteY61" fmla="*/ 4426 h 10000"/>
                <a:gd name="connsiteX62" fmla="*/ 2338 w 10000"/>
                <a:gd name="connsiteY62" fmla="*/ 4239 h 10000"/>
                <a:gd name="connsiteX63" fmla="*/ 2551 w 10000"/>
                <a:gd name="connsiteY63" fmla="*/ 4165 h 10000"/>
                <a:gd name="connsiteX64" fmla="*/ 2538 w 10000"/>
                <a:gd name="connsiteY64" fmla="*/ 3963 h 10000"/>
                <a:gd name="connsiteX65" fmla="*/ 2739 w 10000"/>
                <a:gd name="connsiteY65" fmla="*/ 3728 h 10000"/>
                <a:gd name="connsiteX66" fmla="*/ 2718 w 10000"/>
                <a:gd name="connsiteY66" fmla="*/ 3685 h 10000"/>
                <a:gd name="connsiteX67" fmla="*/ 3199 w 10000"/>
                <a:gd name="connsiteY67" fmla="*/ 2912 h 10000"/>
                <a:gd name="connsiteX68" fmla="*/ 3460 w 10000"/>
                <a:gd name="connsiteY68" fmla="*/ 3030 h 10000"/>
                <a:gd name="connsiteX69" fmla="*/ 3613 w 10000"/>
                <a:gd name="connsiteY69" fmla="*/ 3080 h 10000"/>
                <a:gd name="connsiteX70" fmla="*/ 3764 w 10000"/>
                <a:gd name="connsiteY70" fmla="*/ 3080 h 10000"/>
                <a:gd name="connsiteX71" fmla="*/ 4002 w 10000"/>
                <a:gd name="connsiteY71" fmla="*/ 3174 h 10000"/>
                <a:gd name="connsiteX72" fmla="*/ 4037 w 10000"/>
                <a:gd name="connsiteY72" fmla="*/ 3113 h 10000"/>
                <a:gd name="connsiteX73" fmla="*/ 4192 w 10000"/>
                <a:gd name="connsiteY73" fmla="*/ 3097 h 10000"/>
                <a:gd name="connsiteX74" fmla="*/ 4323 w 10000"/>
                <a:gd name="connsiteY74" fmla="*/ 2997 h 10000"/>
                <a:gd name="connsiteX75" fmla="*/ 4485 w 10000"/>
                <a:gd name="connsiteY75" fmla="*/ 2920 h 10000"/>
                <a:gd name="connsiteX76" fmla="*/ 4555 w 10000"/>
                <a:gd name="connsiteY76" fmla="*/ 2843 h 10000"/>
                <a:gd name="connsiteX77" fmla="*/ 4804 w 10000"/>
                <a:gd name="connsiteY77" fmla="*/ 2793 h 10000"/>
                <a:gd name="connsiteX78" fmla="*/ 4936 w 10000"/>
                <a:gd name="connsiteY78" fmla="*/ 2800 h 10000"/>
                <a:gd name="connsiteX79" fmla="*/ 5040 w 10000"/>
                <a:gd name="connsiteY79" fmla="*/ 2726 h 10000"/>
                <a:gd name="connsiteX80" fmla="*/ 5122 w 10000"/>
                <a:gd name="connsiteY80" fmla="*/ 2624 h 10000"/>
                <a:gd name="connsiteX81" fmla="*/ 5087 w 10000"/>
                <a:gd name="connsiteY81" fmla="*/ 2608 h 10000"/>
                <a:gd name="connsiteX82" fmla="*/ 5122 w 10000"/>
                <a:gd name="connsiteY82" fmla="*/ 2499 h 10000"/>
                <a:gd name="connsiteX83" fmla="*/ 4982 w 10000"/>
                <a:gd name="connsiteY83" fmla="*/ 2499 h 10000"/>
                <a:gd name="connsiteX84" fmla="*/ 5050 w 10000"/>
                <a:gd name="connsiteY84" fmla="*/ 2407 h 10000"/>
                <a:gd name="connsiteX85" fmla="*/ 5066 w 10000"/>
                <a:gd name="connsiteY85" fmla="*/ 2297 h 10000"/>
                <a:gd name="connsiteX86" fmla="*/ 5122 w 10000"/>
                <a:gd name="connsiteY86" fmla="*/ 2271 h 10000"/>
                <a:gd name="connsiteX87" fmla="*/ 5228 w 10000"/>
                <a:gd name="connsiteY87" fmla="*/ 2163 h 10000"/>
                <a:gd name="connsiteX88" fmla="*/ 5216 w 10000"/>
                <a:gd name="connsiteY88" fmla="*/ 2078 h 10000"/>
                <a:gd name="connsiteX89" fmla="*/ 5304 w 10000"/>
                <a:gd name="connsiteY89" fmla="*/ 1984 h 10000"/>
                <a:gd name="connsiteX90" fmla="*/ 5397 w 10000"/>
                <a:gd name="connsiteY90" fmla="*/ 1927 h 10000"/>
                <a:gd name="connsiteX91" fmla="*/ 5432 w 10000"/>
                <a:gd name="connsiteY91" fmla="*/ 1827 h 10000"/>
                <a:gd name="connsiteX92" fmla="*/ 5420 w 10000"/>
                <a:gd name="connsiteY92" fmla="*/ 1793 h 10000"/>
                <a:gd name="connsiteX93" fmla="*/ 5503 w 10000"/>
                <a:gd name="connsiteY93" fmla="*/ 1725 h 10000"/>
                <a:gd name="connsiteX94" fmla="*/ 5621 w 10000"/>
                <a:gd name="connsiteY94" fmla="*/ 1523 h 10000"/>
                <a:gd name="connsiteX95" fmla="*/ 5656 w 10000"/>
                <a:gd name="connsiteY95" fmla="*/ 1405 h 10000"/>
                <a:gd name="connsiteX96" fmla="*/ 5716 w 10000"/>
                <a:gd name="connsiteY96" fmla="*/ 1413 h 10000"/>
                <a:gd name="connsiteX97" fmla="*/ 5878 w 10000"/>
                <a:gd name="connsiteY97" fmla="*/ 1280 h 10000"/>
                <a:gd name="connsiteX98" fmla="*/ 6067 w 10000"/>
                <a:gd name="connsiteY98" fmla="*/ 1202 h 10000"/>
                <a:gd name="connsiteX99" fmla="*/ 6089 w 10000"/>
                <a:gd name="connsiteY99" fmla="*/ 1111 h 10000"/>
                <a:gd name="connsiteX100" fmla="*/ 6163 w 10000"/>
                <a:gd name="connsiteY100" fmla="*/ 1011 h 10000"/>
                <a:gd name="connsiteX101" fmla="*/ 6139 w 10000"/>
                <a:gd name="connsiteY101" fmla="*/ 933 h 10000"/>
                <a:gd name="connsiteX102" fmla="*/ 6045 w 10000"/>
                <a:gd name="connsiteY102" fmla="*/ 867 h 10000"/>
                <a:gd name="connsiteX103" fmla="*/ 6089 w 10000"/>
                <a:gd name="connsiteY103" fmla="*/ 782 h 10000"/>
                <a:gd name="connsiteX104" fmla="*/ 6089 w 10000"/>
                <a:gd name="connsiteY104" fmla="*/ 680 h 10000"/>
                <a:gd name="connsiteX105" fmla="*/ 5915 w 10000"/>
                <a:gd name="connsiteY105" fmla="*/ 598 h 10000"/>
                <a:gd name="connsiteX106" fmla="*/ 5739 w 10000"/>
                <a:gd name="connsiteY106" fmla="*/ 646 h 10000"/>
                <a:gd name="connsiteX107" fmla="*/ 5656 w 10000"/>
                <a:gd name="connsiteY107" fmla="*/ 646 h 10000"/>
                <a:gd name="connsiteX108" fmla="*/ 5621 w 10000"/>
                <a:gd name="connsiteY108" fmla="*/ 589 h 10000"/>
                <a:gd name="connsiteX109" fmla="*/ 5621 w 10000"/>
                <a:gd name="connsiteY109" fmla="*/ 481 h 10000"/>
                <a:gd name="connsiteX110" fmla="*/ 5845 w 10000"/>
                <a:gd name="connsiteY110" fmla="*/ 368 h 10000"/>
                <a:gd name="connsiteX111" fmla="*/ 5915 w 10000"/>
                <a:gd name="connsiteY111" fmla="*/ 278 h 10000"/>
                <a:gd name="connsiteX112" fmla="*/ 6056 w 10000"/>
                <a:gd name="connsiteY112" fmla="*/ 202 h 10000"/>
                <a:gd name="connsiteX113" fmla="*/ 6186 w 10000"/>
                <a:gd name="connsiteY113" fmla="*/ 60 h 10000"/>
                <a:gd name="connsiteX114" fmla="*/ 6280 w 10000"/>
                <a:gd name="connsiteY114" fmla="*/ 33 h 10000"/>
                <a:gd name="connsiteX115" fmla="*/ 6410 w 10000"/>
                <a:gd name="connsiteY115" fmla="*/ 49 h 10000"/>
                <a:gd name="connsiteX116" fmla="*/ 6683 w 10000"/>
                <a:gd name="connsiteY116" fmla="*/ 0 h 10000"/>
                <a:gd name="connsiteX117" fmla="*/ 6812 w 10000"/>
                <a:gd name="connsiteY117" fmla="*/ 83 h 10000"/>
                <a:gd name="connsiteX118" fmla="*/ 6799 w 10000"/>
                <a:gd name="connsiteY118" fmla="*/ 144 h 10000"/>
                <a:gd name="connsiteX119" fmla="*/ 6861 w 10000"/>
                <a:gd name="connsiteY119" fmla="*/ 170 h 10000"/>
                <a:gd name="connsiteX120" fmla="*/ 6905 w 10000"/>
                <a:gd name="connsiteY120" fmla="*/ 227 h 10000"/>
                <a:gd name="connsiteX121" fmla="*/ 6835 w 10000"/>
                <a:gd name="connsiteY121" fmla="*/ 293 h 10000"/>
                <a:gd name="connsiteX122" fmla="*/ 6741 w 10000"/>
                <a:gd name="connsiteY122" fmla="*/ 447 h 10000"/>
                <a:gd name="connsiteX123" fmla="*/ 6590 w 10000"/>
                <a:gd name="connsiteY123" fmla="*/ 564 h 10000"/>
                <a:gd name="connsiteX124" fmla="*/ 6447 w 10000"/>
                <a:gd name="connsiteY124" fmla="*/ 631 h 10000"/>
                <a:gd name="connsiteX125" fmla="*/ 6555 w 10000"/>
                <a:gd name="connsiteY125" fmla="*/ 657 h 10000"/>
                <a:gd name="connsiteX126" fmla="*/ 6694 w 10000"/>
                <a:gd name="connsiteY126" fmla="*/ 759 h 10000"/>
                <a:gd name="connsiteX127" fmla="*/ 6789 w 10000"/>
                <a:gd name="connsiteY127" fmla="*/ 767 h 10000"/>
                <a:gd name="connsiteX128" fmla="*/ 6835 w 10000"/>
                <a:gd name="connsiteY128" fmla="*/ 875 h 10000"/>
                <a:gd name="connsiteX129" fmla="*/ 6928 w 10000"/>
                <a:gd name="connsiteY129" fmla="*/ 899 h 10000"/>
                <a:gd name="connsiteX130" fmla="*/ 7002 w 10000"/>
                <a:gd name="connsiteY130" fmla="*/ 890 h 10000"/>
                <a:gd name="connsiteX131" fmla="*/ 7143 w 10000"/>
                <a:gd name="connsiteY131" fmla="*/ 725 h 10000"/>
                <a:gd name="connsiteX132" fmla="*/ 7273 w 10000"/>
                <a:gd name="connsiteY132" fmla="*/ 742 h 10000"/>
                <a:gd name="connsiteX133" fmla="*/ 7294 w 10000"/>
                <a:gd name="connsiteY133" fmla="*/ 790 h 10000"/>
                <a:gd name="connsiteX134" fmla="*/ 7389 w 10000"/>
                <a:gd name="connsiteY134" fmla="*/ 850 h 10000"/>
                <a:gd name="connsiteX135" fmla="*/ 7389 w 10000"/>
                <a:gd name="connsiteY135" fmla="*/ 890 h 10000"/>
                <a:gd name="connsiteX136" fmla="*/ 7472 w 10000"/>
                <a:gd name="connsiteY136" fmla="*/ 917 h 10000"/>
                <a:gd name="connsiteX137" fmla="*/ 7590 w 10000"/>
                <a:gd name="connsiteY137" fmla="*/ 917 h 10000"/>
                <a:gd name="connsiteX138" fmla="*/ 7603 w 10000"/>
                <a:gd name="connsiteY138" fmla="*/ 993 h 10000"/>
                <a:gd name="connsiteX139" fmla="*/ 7499 w 10000"/>
                <a:gd name="connsiteY139" fmla="*/ 1028 h 10000"/>
                <a:gd name="connsiteX140" fmla="*/ 7590 w 10000"/>
                <a:gd name="connsiteY140" fmla="*/ 1356 h 10000"/>
                <a:gd name="connsiteX141" fmla="*/ 7687 w 10000"/>
                <a:gd name="connsiteY141" fmla="*/ 1505 h 10000"/>
                <a:gd name="connsiteX142" fmla="*/ 7661 w 10000"/>
                <a:gd name="connsiteY142" fmla="*/ 1575 h 10000"/>
                <a:gd name="connsiteX143" fmla="*/ 7744 w 10000"/>
                <a:gd name="connsiteY143" fmla="*/ 1649 h 10000"/>
                <a:gd name="connsiteX144" fmla="*/ 7758 w 10000"/>
                <a:gd name="connsiteY144" fmla="*/ 1700 h 10000"/>
                <a:gd name="connsiteX145" fmla="*/ 7980 w 10000"/>
                <a:gd name="connsiteY145" fmla="*/ 1757 h 10000"/>
                <a:gd name="connsiteX146" fmla="*/ 8254 w 10000"/>
                <a:gd name="connsiteY146" fmla="*/ 1708 h 10000"/>
                <a:gd name="connsiteX147" fmla="*/ 8286 w 10000"/>
                <a:gd name="connsiteY147" fmla="*/ 1641 h 10000"/>
                <a:gd name="connsiteX148" fmla="*/ 8381 w 10000"/>
                <a:gd name="connsiteY148" fmla="*/ 1665 h 10000"/>
                <a:gd name="connsiteX149" fmla="*/ 8441 w 10000"/>
                <a:gd name="connsiteY149" fmla="*/ 1725 h 10000"/>
                <a:gd name="connsiteX150" fmla="*/ 8586 w 10000"/>
                <a:gd name="connsiteY150" fmla="*/ 1683 h 10000"/>
                <a:gd name="connsiteX151" fmla="*/ 8667 w 10000"/>
                <a:gd name="connsiteY151" fmla="*/ 1683 h 10000"/>
                <a:gd name="connsiteX152" fmla="*/ 8785 w 10000"/>
                <a:gd name="connsiteY152" fmla="*/ 1749 h 10000"/>
                <a:gd name="connsiteX153" fmla="*/ 8853 w 10000"/>
                <a:gd name="connsiteY153" fmla="*/ 1657 h 10000"/>
                <a:gd name="connsiteX154" fmla="*/ 8996 w 10000"/>
                <a:gd name="connsiteY154" fmla="*/ 1700 h 10000"/>
                <a:gd name="connsiteX155" fmla="*/ 9070 w 10000"/>
                <a:gd name="connsiteY155" fmla="*/ 1649 h 10000"/>
                <a:gd name="connsiteX156" fmla="*/ 9126 w 10000"/>
                <a:gd name="connsiteY156" fmla="*/ 1657 h 10000"/>
                <a:gd name="connsiteX157" fmla="*/ 9184 w 10000"/>
                <a:gd name="connsiteY157" fmla="*/ 1609 h 10000"/>
                <a:gd name="connsiteX158" fmla="*/ 9174 w 10000"/>
                <a:gd name="connsiteY158" fmla="*/ 1557 h 10000"/>
                <a:gd name="connsiteX159" fmla="*/ 9257 w 10000"/>
                <a:gd name="connsiteY159" fmla="*/ 1531 h 10000"/>
                <a:gd name="connsiteX160" fmla="*/ 9315 w 10000"/>
                <a:gd name="connsiteY160" fmla="*/ 1447 h 10000"/>
                <a:gd name="connsiteX161" fmla="*/ 9484 w 10000"/>
                <a:gd name="connsiteY161" fmla="*/ 1456 h 10000"/>
                <a:gd name="connsiteX162" fmla="*/ 9729 w 10000"/>
                <a:gd name="connsiteY162" fmla="*/ 1700 h 10000"/>
                <a:gd name="connsiteX163" fmla="*/ 9775 w 10000"/>
                <a:gd name="connsiteY163" fmla="*/ 1784 h 10000"/>
                <a:gd name="connsiteX164" fmla="*/ 9942 w 10000"/>
                <a:gd name="connsiteY164" fmla="*/ 1894 h 10000"/>
                <a:gd name="connsiteX165" fmla="*/ 10000 w 10000"/>
                <a:gd name="connsiteY165" fmla="*/ 1994 h 10000"/>
                <a:gd name="connsiteX166" fmla="*/ 9870 w 10000"/>
                <a:gd name="connsiteY166" fmla="*/ 2130 h 10000"/>
                <a:gd name="connsiteX167" fmla="*/ 9775 w 10000"/>
                <a:gd name="connsiteY167" fmla="*/ 2180 h 10000"/>
                <a:gd name="connsiteX168" fmla="*/ 9824 w 10000"/>
                <a:gd name="connsiteY168" fmla="*/ 2323 h 10000"/>
                <a:gd name="connsiteX169" fmla="*/ 9679 w 10000"/>
                <a:gd name="connsiteY169" fmla="*/ 2433 h 10000"/>
                <a:gd name="connsiteX170" fmla="*/ 9598 w 10000"/>
                <a:gd name="connsiteY170" fmla="*/ 2458 h 10000"/>
                <a:gd name="connsiteX171" fmla="*/ 9598 w 10000"/>
                <a:gd name="connsiteY171" fmla="*/ 2533 h 10000"/>
                <a:gd name="connsiteX172" fmla="*/ 9493 w 10000"/>
                <a:gd name="connsiteY172" fmla="*/ 2677 h 10000"/>
                <a:gd name="connsiteX173" fmla="*/ 9422 w 10000"/>
                <a:gd name="connsiteY173" fmla="*/ 2685 h 10000"/>
                <a:gd name="connsiteX174" fmla="*/ 9435 w 10000"/>
                <a:gd name="connsiteY174" fmla="*/ 2785 h 10000"/>
                <a:gd name="connsiteX175" fmla="*/ 9371 w 10000"/>
                <a:gd name="connsiteY175" fmla="*/ 2860 h 10000"/>
                <a:gd name="connsiteX176" fmla="*/ 9389 w 10000"/>
                <a:gd name="connsiteY176" fmla="*/ 3198 h 10000"/>
                <a:gd name="connsiteX177" fmla="*/ 9422 w 10000"/>
                <a:gd name="connsiteY177" fmla="*/ 3223 h 10000"/>
                <a:gd name="connsiteX178" fmla="*/ 9410 w 10000"/>
                <a:gd name="connsiteY178" fmla="*/ 3333 h 10000"/>
                <a:gd name="connsiteX179" fmla="*/ 9389 w 10000"/>
                <a:gd name="connsiteY179" fmla="*/ 3433 h 10000"/>
                <a:gd name="connsiteX180" fmla="*/ 9304 w 10000"/>
                <a:gd name="connsiteY180" fmla="*/ 3483 h 10000"/>
                <a:gd name="connsiteX181" fmla="*/ 9151 w 10000"/>
                <a:gd name="connsiteY181" fmla="*/ 3442 h 10000"/>
                <a:gd name="connsiteX182" fmla="*/ 9081 w 10000"/>
                <a:gd name="connsiteY182" fmla="*/ 3501 h 10000"/>
                <a:gd name="connsiteX183" fmla="*/ 9091 w 10000"/>
                <a:gd name="connsiteY183" fmla="*/ 3551 h 10000"/>
                <a:gd name="connsiteX184" fmla="*/ 9042 w 10000"/>
                <a:gd name="connsiteY184" fmla="*/ 3651 h 10000"/>
                <a:gd name="connsiteX185" fmla="*/ 8961 w 10000"/>
                <a:gd name="connsiteY185" fmla="*/ 3720 h 10000"/>
                <a:gd name="connsiteX186" fmla="*/ 8938 w 10000"/>
                <a:gd name="connsiteY186" fmla="*/ 3838 h 10000"/>
                <a:gd name="connsiteX187" fmla="*/ 8880 w 10000"/>
                <a:gd name="connsiteY187" fmla="*/ 3939 h 10000"/>
                <a:gd name="connsiteX188" fmla="*/ 8890 w 10000"/>
                <a:gd name="connsiteY188" fmla="*/ 4006 h 10000"/>
                <a:gd name="connsiteX189" fmla="*/ 8867 w 10000"/>
                <a:gd name="connsiteY189" fmla="*/ 4074 h 10000"/>
                <a:gd name="connsiteX190" fmla="*/ 8913 w 10000"/>
                <a:gd name="connsiteY190" fmla="*/ 4132 h 10000"/>
                <a:gd name="connsiteX191" fmla="*/ 8843 w 10000"/>
                <a:gd name="connsiteY191" fmla="*/ 4224 h 10000"/>
                <a:gd name="connsiteX192" fmla="*/ 8726 w 10000"/>
                <a:gd name="connsiteY192" fmla="*/ 4082 h 10000"/>
                <a:gd name="connsiteX193" fmla="*/ 8726 w 10000"/>
                <a:gd name="connsiteY193" fmla="*/ 3972 h 10000"/>
                <a:gd name="connsiteX194" fmla="*/ 8691 w 10000"/>
                <a:gd name="connsiteY194" fmla="*/ 3955 h 10000"/>
                <a:gd name="connsiteX195" fmla="*/ 8547 w 10000"/>
                <a:gd name="connsiteY195" fmla="*/ 4030 h 10000"/>
                <a:gd name="connsiteX196" fmla="*/ 8323 w 10000"/>
                <a:gd name="connsiteY196" fmla="*/ 4207 h 10000"/>
                <a:gd name="connsiteX197" fmla="*/ 8193 w 10000"/>
                <a:gd name="connsiteY197" fmla="*/ 4334 h 10000"/>
                <a:gd name="connsiteX198" fmla="*/ 7992 w 10000"/>
                <a:gd name="connsiteY198" fmla="*/ 4401 h 10000"/>
                <a:gd name="connsiteX199" fmla="*/ 7920 w 10000"/>
                <a:gd name="connsiteY199" fmla="*/ 4501 h 10000"/>
                <a:gd name="connsiteX200" fmla="*/ 7863 w 10000"/>
                <a:gd name="connsiteY200" fmla="*/ 4535 h 10000"/>
                <a:gd name="connsiteX201" fmla="*/ 7638 w 10000"/>
                <a:gd name="connsiteY201" fmla="*/ 4627 h 10000"/>
                <a:gd name="connsiteX202" fmla="*/ 7449 w 10000"/>
                <a:gd name="connsiteY202" fmla="*/ 4737 h 10000"/>
                <a:gd name="connsiteX203" fmla="*/ 7404 w 10000"/>
                <a:gd name="connsiteY203" fmla="*/ 4823 h 10000"/>
                <a:gd name="connsiteX204" fmla="*/ 7330 w 10000"/>
                <a:gd name="connsiteY204" fmla="*/ 4863 h 10000"/>
                <a:gd name="connsiteX205" fmla="*/ 7426 w 10000"/>
                <a:gd name="connsiteY205" fmla="*/ 4972 h 10000"/>
                <a:gd name="connsiteX206" fmla="*/ 7520 w 10000"/>
                <a:gd name="connsiteY206" fmla="*/ 5056 h 10000"/>
                <a:gd name="connsiteX207" fmla="*/ 7650 w 10000"/>
                <a:gd name="connsiteY207" fmla="*/ 5091 h 10000"/>
                <a:gd name="connsiteX208" fmla="*/ 7603 w 10000"/>
                <a:gd name="connsiteY208" fmla="*/ 5150 h 10000"/>
                <a:gd name="connsiteX209" fmla="*/ 7696 w 10000"/>
                <a:gd name="connsiteY209" fmla="*/ 5167 h 10000"/>
                <a:gd name="connsiteX210" fmla="*/ 7696 w 10000"/>
                <a:gd name="connsiteY210" fmla="*/ 5267 h 10000"/>
                <a:gd name="connsiteX211" fmla="*/ 7768 w 10000"/>
                <a:gd name="connsiteY211" fmla="*/ 5343 h 10000"/>
                <a:gd name="connsiteX212" fmla="*/ 7884 w 10000"/>
                <a:gd name="connsiteY212" fmla="*/ 5327 h 10000"/>
                <a:gd name="connsiteX213" fmla="*/ 7934 w 10000"/>
                <a:gd name="connsiteY213" fmla="*/ 5243 h 10000"/>
                <a:gd name="connsiteX214" fmla="*/ 8027 w 10000"/>
                <a:gd name="connsiteY214" fmla="*/ 5234 h 10000"/>
                <a:gd name="connsiteX215" fmla="*/ 8038 w 10000"/>
                <a:gd name="connsiteY215" fmla="*/ 5167 h 10000"/>
                <a:gd name="connsiteX216" fmla="*/ 8159 w 10000"/>
                <a:gd name="connsiteY216" fmla="*/ 5167 h 10000"/>
                <a:gd name="connsiteX217" fmla="*/ 8110 w 10000"/>
                <a:gd name="connsiteY217" fmla="*/ 5251 h 10000"/>
                <a:gd name="connsiteX218" fmla="*/ 8226 w 10000"/>
                <a:gd name="connsiteY218" fmla="*/ 5292 h 10000"/>
                <a:gd name="connsiteX219" fmla="*/ 8205 w 10000"/>
                <a:gd name="connsiteY219" fmla="*/ 5368 h 10000"/>
                <a:gd name="connsiteX220" fmla="*/ 8027 w 10000"/>
                <a:gd name="connsiteY220" fmla="*/ 5377 h 10000"/>
                <a:gd name="connsiteX221" fmla="*/ 7899 w 10000"/>
                <a:gd name="connsiteY221" fmla="*/ 5427 h 10000"/>
                <a:gd name="connsiteX222" fmla="*/ 7782 w 10000"/>
                <a:gd name="connsiteY222" fmla="*/ 5454 h 10000"/>
                <a:gd name="connsiteX223" fmla="*/ 7782 w 10000"/>
                <a:gd name="connsiteY223" fmla="*/ 5571 h 10000"/>
                <a:gd name="connsiteX224" fmla="*/ 7899 w 10000"/>
                <a:gd name="connsiteY224" fmla="*/ 5698 h 10000"/>
                <a:gd name="connsiteX225" fmla="*/ 7803 w 10000"/>
                <a:gd name="connsiteY225" fmla="*/ 5815 h 10000"/>
                <a:gd name="connsiteX226" fmla="*/ 7613 w 10000"/>
                <a:gd name="connsiteY226" fmla="*/ 5830 h 10000"/>
                <a:gd name="connsiteX227" fmla="*/ 7638 w 10000"/>
                <a:gd name="connsiteY227" fmla="*/ 5965 h 10000"/>
                <a:gd name="connsiteX228" fmla="*/ 7627 w 10000"/>
                <a:gd name="connsiteY228" fmla="*/ 6051 h 10000"/>
                <a:gd name="connsiteX229" fmla="*/ 7567 w 10000"/>
                <a:gd name="connsiteY229" fmla="*/ 6092 h 10000"/>
                <a:gd name="connsiteX230" fmla="*/ 7449 w 10000"/>
                <a:gd name="connsiteY230" fmla="*/ 6058 h 10000"/>
                <a:gd name="connsiteX231" fmla="*/ 7345 w 10000"/>
                <a:gd name="connsiteY231" fmla="*/ 5949 h 10000"/>
                <a:gd name="connsiteX232" fmla="*/ 7226 w 10000"/>
                <a:gd name="connsiteY232" fmla="*/ 6034 h 10000"/>
                <a:gd name="connsiteX233" fmla="*/ 7108 w 10000"/>
                <a:gd name="connsiteY233" fmla="*/ 5975 h 10000"/>
                <a:gd name="connsiteX234" fmla="*/ 7095 w 10000"/>
                <a:gd name="connsiteY234" fmla="*/ 5942 h 10000"/>
                <a:gd name="connsiteX235" fmla="*/ 6928 w 10000"/>
                <a:gd name="connsiteY235" fmla="*/ 5865 h 10000"/>
                <a:gd name="connsiteX236" fmla="*/ 6882 w 10000"/>
                <a:gd name="connsiteY236" fmla="*/ 5882 h 10000"/>
                <a:gd name="connsiteX237" fmla="*/ 6905 w 10000"/>
                <a:gd name="connsiteY237" fmla="*/ 5975 h 10000"/>
                <a:gd name="connsiteX238" fmla="*/ 6812 w 10000"/>
                <a:gd name="connsiteY238" fmla="*/ 6092 h 10000"/>
                <a:gd name="connsiteX239" fmla="*/ 6882 w 10000"/>
                <a:gd name="connsiteY239" fmla="*/ 6118 h 10000"/>
                <a:gd name="connsiteX240" fmla="*/ 7014 w 10000"/>
                <a:gd name="connsiteY240" fmla="*/ 6100 h 10000"/>
                <a:gd name="connsiteX241" fmla="*/ 7037 w 10000"/>
                <a:gd name="connsiteY241" fmla="*/ 6142 h 10000"/>
                <a:gd name="connsiteX242" fmla="*/ 7014 w 10000"/>
                <a:gd name="connsiteY242" fmla="*/ 6194 h 10000"/>
                <a:gd name="connsiteX243" fmla="*/ 7060 w 10000"/>
                <a:gd name="connsiteY243" fmla="*/ 6260 h 10000"/>
                <a:gd name="connsiteX244" fmla="*/ 7166 w 10000"/>
                <a:gd name="connsiteY244" fmla="*/ 6304 h 10000"/>
                <a:gd name="connsiteX245" fmla="*/ 7143 w 10000"/>
                <a:gd name="connsiteY245" fmla="*/ 6405 h 10000"/>
                <a:gd name="connsiteX246" fmla="*/ 7213 w 10000"/>
                <a:gd name="connsiteY246" fmla="*/ 6455 h 10000"/>
                <a:gd name="connsiteX247" fmla="*/ 7129 w 10000"/>
                <a:gd name="connsiteY247" fmla="*/ 6505 h 10000"/>
                <a:gd name="connsiteX248" fmla="*/ 7108 w 10000"/>
                <a:gd name="connsiteY248" fmla="*/ 6689 h 10000"/>
                <a:gd name="connsiteX249" fmla="*/ 7060 w 10000"/>
                <a:gd name="connsiteY249" fmla="*/ 6697 h 10000"/>
                <a:gd name="connsiteX250" fmla="*/ 7118 w 10000"/>
                <a:gd name="connsiteY250" fmla="*/ 6781 h 10000"/>
                <a:gd name="connsiteX251" fmla="*/ 7129 w 10000"/>
                <a:gd name="connsiteY251" fmla="*/ 6924 h 10000"/>
                <a:gd name="connsiteX252" fmla="*/ 7189 w 10000"/>
                <a:gd name="connsiteY252" fmla="*/ 6958 h 10000"/>
                <a:gd name="connsiteX253" fmla="*/ 7203 w 10000"/>
                <a:gd name="connsiteY253" fmla="*/ 7002 h 10000"/>
                <a:gd name="connsiteX254" fmla="*/ 7249 w 10000"/>
                <a:gd name="connsiteY254" fmla="*/ 7010 h 10000"/>
                <a:gd name="connsiteX255" fmla="*/ 7257 w 10000"/>
                <a:gd name="connsiteY255" fmla="*/ 7093 h 10000"/>
                <a:gd name="connsiteX256" fmla="*/ 7236 w 10000"/>
                <a:gd name="connsiteY256" fmla="*/ 7153 h 10000"/>
                <a:gd name="connsiteX257" fmla="*/ 7358 w 10000"/>
                <a:gd name="connsiteY257" fmla="*/ 7187 h 10000"/>
                <a:gd name="connsiteX258" fmla="*/ 7532 w 10000"/>
                <a:gd name="connsiteY258" fmla="*/ 7117 h 10000"/>
                <a:gd name="connsiteX259" fmla="*/ 7791 w 10000"/>
                <a:gd name="connsiteY259" fmla="*/ 6984 h 10000"/>
                <a:gd name="connsiteX260" fmla="*/ 7863 w 10000"/>
                <a:gd name="connsiteY260" fmla="*/ 6984 h 10000"/>
                <a:gd name="connsiteX261" fmla="*/ 7863 w 10000"/>
                <a:gd name="connsiteY261" fmla="*/ 7085 h 10000"/>
                <a:gd name="connsiteX262" fmla="*/ 7911 w 10000"/>
                <a:gd name="connsiteY262" fmla="*/ 7101 h 10000"/>
                <a:gd name="connsiteX263" fmla="*/ 7992 w 10000"/>
                <a:gd name="connsiteY263" fmla="*/ 7220 h 10000"/>
                <a:gd name="connsiteX264" fmla="*/ 8050 w 10000"/>
                <a:gd name="connsiteY264" fmla="*/ 7229 h 10000"/>
                <a:gd name="connsiteX265" fmla="*/ 8015 w 10000"/>
                <a:gd name="connsiteY265" fmla="*/ 7296 h 10000"/>
                <a:gd name="connsiteX266" fmla="*/ 8110 w 10000"/>
                <a:gd name="connsiteY266" fmla="*/ 7447 h 10000"/>
                <a:gd name="connsiteX267" fmla="*/ 8110 w 10000"/>
                <a:gd name="connsiteY267" fmla="*/ 7522 h 10000"/>
                <a:gd name="connsiteX268" fmla="*/ 8159 w 10000"/>
                <a:gd name="connsiteY268" fmla="*/ 7608 h 10000"/>
                <a:gd name="connsiteX269" fmla="*/ 8085 w 10000"/>
                <a:gd name="connsiteY269" fmla="*/ 7674 h 10000"/>
                <a:gd name="connsiteX270" fmla="*/ 8004 w 10000"/>
                <a:gd name="connsiteY270" fmla="*/ 7666 h 10000"/>
                <a:gd name="connsiteX271" fmla="*/ 8004 w 10000"/>
                <a:gd name="connsiteY271" fmla="*/ 7709 h 10000"/>
                <a:gd name="connsiteX272" fmla="*/ 8085 w 10000"/>
                <a:gd name="connsiteY272" fmla="*/ 7758 h 10000"/>
                <a:gd name="connsiteX273" fmla="*/ 8122 w 10000"/>
                <a:gd name="connsiteY273" fmla="*/ 7725 h 10000"/>
                <a:gd name="connsiteX274" fmla="*/ 8193 w 10000"/>
                <a:gd name="connsiteY274" fmla="*/ 7800 h 10000"/>
                <a:gd name="connsiteX275" fmla="*/ 8277 w 10000"/>
                <a:gd name="connsiteY275" fmla="*/ 7800 h 10000"/>
                <a:gd name="connsiteX276" fmla="*/ 8226 w 10000"/>
                <a:gd name="connsiteY276" fmla="*/ 8012 h 10000"/>
                <a:gd name="connsiteX277" fmla="*/ 8193 w 10000"/>
                <a:gd name="connsiteY277" fmla="*/ 8054 h 10000"/>
                <a:gd name="connsiteX278" fmla="*/ 8085 w 10000"/>
                <a:gd name="connsiteY278" fmla="*/ 8037 h 10000"/>
                <a:gd name="connsiteX279" fmla="*/ 7957 w 10000"/>
                <a:gd name="connsiteY279" fmla="*/ 8062 h 10000"/>
                <a:gd name="connsiteX280" fmla="*/ 7911 w 10000"/>
                <a:gd name="connsiteY280" fmla="*/ 8112 h 10000"/>
                <a:gd name="connsiteX281" fmla="*/ 7899 w 10000"/>
                <a:gd name="connsiteY281" fmla="*/ 8163 h 10000"/>
                <a:gd name="connsiteX282" fmla="*/ 7818 w 10000"/>
                <a:gd name="connsiteY282" fmla="*/ 8220 h 10000"/>
                <a:gd name="connsiteX283" fmla="*/ 7687 w 10000"/>
                <a:gd name="connsiteY283" fmla="*/ 8230 h 10000"/>
                <a:gd name="connsiteX284" fmla="*/ 7661 w 10000"/>
                <a:gd name="connsiteY284" fmla="*/ 8255 h 10000"/>
                <a:gd name="connsiteX285" fmla="*/ 7578 w 10000"/>
                <a:gd name="connsiteY285" fmla="*/ 8212 h 10000"/>
                <a:gd name="connsiteX286" fmla="*/ 7499 w 10000"/>
                <a:gd name="connsiteY286" fmla="*/ 8220 h 10000"/>
                <a:gd name="connsiteX287" fmla="*/ 7449 w 10000"/>
                <a:gd name="connsiteY287" fmla="*/ 8188 h 10000"/>
                <a:gd name="connsiteX288" fmla="*/ 7345 w 10000"/>
                <a:gd name="connsiteY288" fmla="*/ 8171 h 10000"/>
                <a:gd name="connsiteX289" fmla="*/ 7368 w 10000"/>
                <a:gd name="connsiteY289" fmla="*/ 8230 h 10000"/>
                <a:gd name="connsiteX290" fmla="*/ 7319 w 10000"/>
                <a:gd name="connsiteY290" fmla="*/ 8289 h 10000"/>
                <a:gd name="connsiteX291" fmla="*/ 7143 w 10000"/>
                <a:gd name="connsiteY291" fmla="*/ 8281 h 10000"/>
                <a:gd name="connsiteX292" fmla="*/ 7085 w 10000"/>
                <a:gd name="connsiteY292" fmla="*/ 8255 h 10000"/>
                <a:gd name="connsiteX293" fmla="*/ 6990 w 10000"/>
                <a:gd name="connsiteY293" fmla="*/ 8281 h 10000"/>
                <a:gd name="connsiteX294" fmla="*/ 6977 w 10000"/>
                <a:gd name="connsiteY294" fmla="*/ 8364 h 10000"/>
                <a:gd name="connsiteX295" fmla="*/ 6799 w 10000"/>
                <a:gd name="connsiteY295" fmla="*/ 8458 h 10000"/>
                <a:gd name="connsiteX296" fmla="*/ 6741 w 10000"/>
                <a:gd name="connsiteY296" fmla="*/ 8407 h 10000"/>
                <a:gd name="connsiteX297" fmla="*/ 6613 w 10000"/>
                <a:gd name="connsiteY297" fmla="*/ 8431 h 10000"/>
                <a:gd name="connsiteX298" fmla="*/ 6530 w 10000"/>
                <a:gd name="connsiteY298" fmla="*/ 8458 h 10000"/>
                <a:gd name="connsiteX299" fmla="*/ 6518 w 10000"/>
                <a:gd name="connsiteY299" fmla="*/ 8498 h 10000"/>
                <a:gd name="connsiteX300" fmla="*/ 6336 w 10000"/>
                <a:gd name="connsiteY300" fmla="*/ 8591 h 10000"/>
                <a:gd name="connsiteX301" fmla="*/ 6236 w 10000"/>
                <a:gd name="connsiteY301" fmla="*/ 8574 h 10000"/>
                <a:gd name="connsiteX302" fmla="*/ 6128 w 10000"/>
                <a:gd name="connsiteY302" fmla="*/ 8607 h 10000"/>
                <a:gd name="connsiteX303" fmla="*/ 6045 w 10000"/>
                <a:gd name="connsiteY303" fmla="*/ 8660 h 10000"/>
                <a:gd name="connsiteX304" fmla="*/ 5927 w 10000"/>
                <a:gd name="connsiteY304" fmla="*/ 8693 h 10000"/>
                <a:gd name="connsiteX305" fmla="*/ 5936 w 10000"/>
                <a:gd name="connsiteY305" fmla="*/ 8742 h 10000"/>
                <a:gd name="connsiteX306" fmla="*/ 5834 w 10000"/>
                <a:gd name="connsiteY306" fmla="*/ 8776 h 10000"/>
                <a:gd name="connsiteX307" fmla="*/ 5677 w 10000"/>
                <a:gd name="connsiteY307" fmla="*/ 8920 h 10000"/>
                <a:gd name="connsiteX308" fmla="*/ 5656 w 10000"/>
                <a:gd name="connsiteY308" fmla="*/ 8980 h 10000"/>
                <a:gd name="connsiteX309" fmla="*/ 5607 w 10000"/>
                <a:gd name="connsiteY309" fmla="*/ 8962 h 10000"/>
                <a:gd name="connsiteX310" fmla="*/ 5631 w 10000"/>
                <a:gd name="connsiteY310" fmla="*/ 8920 h 10000"/>
                <a:gd name="connsiteX311" fmla="*/ 5478 w 10000"/>
                <a:gd name="connsiteY311" fmla="*/ 8702 h 10000"/>
                <a:gd name="connsiteX312" fmla="*/ 5478 w 10000"/>
                <a:gd name="connsiteY312" fmla="*/ 8616 h 10000"/>
                <a:gd name="connsiteX313" fmla="*/ 5410 w 10000"/>
                <a:gd name="connsiteY313" fmla="*/ 8616 h 10000"/>
                <a:gd name="connsiteX314" fmla="*/ 5191 w 10000"/>
                <a:gd name="connsiteY314" fmla="*/ 8533 h 10000"/>
                <a:gd name="connsiteX315" fmla="*/ 5066 w 10000"/>
                <a:gd name="connsiteY315" fmla="*/ 8574 h 10000"/>
                <a:gd name="connsiteX316" fmla="*/ 5029 w 10000"/>
                <a:gd name="connsiteY316" fmla="*/ 8625 h 10000"/>
                <a:gd name="connsiteX317" fmla="*/ 5122 w 10000"/>
                <a:gd name="connsiteY317" fmla="*/ 8684 h 10000"/>
                <a:gd name="connsiteX318" fmla="*/ 5145 w 10000"/>
                <a:gd name="connsiteY318" fmla="*/ 8734 h 10000"/>
                <a:gd name="connsiteX319" fmla="*/ 5087 w 10000"/>
                <a:gd name="connsiteY319" fmla="*/ 8785 h 10000"/>
                <a:gd name="connsiteX320" fmla="*/ 5100 w 10000"/>
                <a:gd name="connsiteY320" fmla="*/ 8826 h 10000"/>
                <a:gd name="connsiteX321" fmla="*/ 5077 w 10000"/>
                <a:gd name="connsiteY321" fmla="*/ 8912 h 10000"/>
                <a:gd name="connsiteX322" fmla="*/ 5087 w 10000"/>
                <a:gd name="connsiteY322" fmla="*/ 8996 h 10000"/>
                <a:gd name="connsiteX323" fmla="*/ 5159 w 10000"/>
                <a:gd name="connsiteY323" fmla="*/ 9130 h 10000"/>
                <a:gd name="connsiteX324" fmla="*/ 5087 w 10000"/>
                <a:gd name="connsiteY324" fmla="*/ 9179 h 10000"/>
                <a:gd name="connsiteX325" fmla="*/ 5100 w 10000"/>
                <a:gd name="connsiteY325" fmla="*/ 9224 h 10000"/>
                <a:gd name="connsiteX326" fmla="*/ 5040 w 10000"/>
                <a:gd name="connsiteY326" fmla="*/ 9240 h 10000"/>
                <a:gd name="connsiteX327" fmla="*/ 5006 w 10000"/>
                <a:gd name="connsiteY327" fmla="*/ 9265 h 10000"/>
                <a:gd name="connsiteX328" fmla="*/ 4779 w 10000"/>
                <a:gd name="connsiteY328" fmla="*/ 9248 h 10000"/>
                <a:gd name="connsiteX329" fmla="*/ 4745 w 10000"/>
                <a:gd name="connsiteY329" fmla="*/ 9197 h 10000"/>
                <a:gd name="connsiteX330" fmla="*/ 4673 w 10000"/>
                <a:gd name="connsiteY330" fmla="*/ 9232 h 10000"/>
                <a:gd name="connsiteX331" fmla="*/ 4522 w 10000"/>
                <a:gd name="connsiteY331" fmla="*/ 9214 h 10000"/>
                <a:gd name="connsiteX332" fmla="*/ 4416 w 10000"/>
                <a:gd name="connsiteY332" fmla="*/ 9240 h 10000"/>
                <a:gd name="connsiteX333" fmla="*/ 4354 w 10000"/>
                <a:gd name="connsiteY333" fmla="*/ 9062 h 10000"/>
                <a:gd name="connsiteX334" fmla="*/ 4295 w 10000"/>
                <a:gd name="connsiteY334" fmla="*/ 9055 h 10000"/>
                <a:gd name="connsiteX335" fmla="*/ 4224 w 10000"/>
                <a:gd name="connsiteY335" fmla="*/ 8945 h 10000"/>
                <a:gd name="connsiteX336" fmla="*/ 4263 w 10000"/>
                <a:gd name="connsiteY336" fmla="*/ 8895 h 10000"/>
                <a:gd name="connsiteX337" fmla="*/ 4344 w 10000"/>
                <a:gd name="connsiteY337" fmla="*/ 8920 h 10000"/>
                <a:gd name="connsiteX338" fmla="*/ 4381 w 10000"/>
                <a:gd name="connsiteY338" fmla="*/ 8860 h 10000"/>
                <a:gd name="connsiteX339" fmla="*/ 4323 w 10000"/>
                <a:gd name="connsiteY339" fmla="*/ 8818 h 10000"/>
                <a:gd name="connsiteX340" fmla="*/ 4354 w 10000"/>
                <a:gd name="connsiteY340" fmla="*/ 8776 h 10000"/>
                <a:gd name="connsiteX341" fmla="*/ 4203 w 10000"/>
                <a:gd name="connsiteY341" fmla="*/ 8693 h 10000"/>
                <a:gd name="connsiteX342" fmla="*/ 4213 w 10000"/>
                <a:gd name="connsiteY342" fmla="*/ 8650 h 10000"/>
                <a:gd name="connsiteX343" fmla="*/ 4120 w 10000"/>
                <a:gd name="connsiteY343" fmla="*/ 8607 h 10000"/>
                <a:gd name="connsiteX344" fmla="*/ 4178 w 10000"/>
                <a:gd name="connsiteY344" fmla="*/ 8559 h 10000"/>
                <a:gd name="connsiteX345" fmla="*/ 4154 w 10000"/>
                <a:gd name="connsiteY345" fmla="*/ 8498 h 10000"/>
                <a:gd name="connsiteX346" fmla="*/ 4048 w 10000"/>
                <a:gd name="connsiteY346" fmla="*/ 8407 h 10000"/>
                <a:gd name="connsiteX347" fmla="*/ 3979 w 10000"/>
                <a:gd name="connsiteY347" fmla="*/ 8329 h 10000"/>
                <a:gd name="connsiteX348" fmla="*/ 3837 w 10000"/>
                <a:gd name="connsiteY348" fmla="*/ 8364 h 10000"/>
                <a:gd name="connsiteX349" fmla="*/ 3756 w 10000"/>
                <a:gd name="connsiteY349" fmla="*/ 8356 h 10000"/>
                <a:gd name="connsiteX350" fmla="*/ 3708 w 10000"/>
                <a:gd name="connsiteY350" fmla="*/ 8431 h 10000"/>
                <a:gd name="connsiteX351" fmla="*/ 3544 w 10000"/>
                <a:gd name="connsiteY351" fmla="*/ 8440 h 10000"/>
                <a:gd name="connsiteX352" fmla="*/ 3482 w 10000"/>
                <a:gd name="connsiteY352" fmla="*/ 8431 h 10000"/>
                <a:gd name="connsiteX353" fmla="*/ 3561 w 10000"/>
                <a:gd name="connsiteY353" fmla="*/ 7986 h 10000"/>
                <a:gd name="connsiteX354" fmla="*/ 3573 w 10000"/>
                <a:gd name="connsiteY354"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3199 w 10000"/>
                <a:gd name="connsiteY4" fmla="*/ 8802 h 10000"/>
                <a:gd name="connsiteX5" fmla="*/ 2917 w 10000"/>
                <a:gd name="connsiteY5" fmla="*/ 8759 h 10000"/>
                <a:gd name="connsiteX6" fmla="*/ 2850 w 10000"/>
                <a:gd name="connsiteY6" fmla="*/ 8811 h 10000"/>
                <a:gd name="connsiteX7" fmla="*/ 2832 w 10000"/>
                <a:gd name="connsiteY7" fmla="*/ 8860 h 10000"/>
                <a:gd name="connsiteX8" fmla="*/ 2040 w 10000"/>
                <a:gd name="connsiteY8" fmla="*/ 9278 h 10000"/>
                <a:gd name="connsiteX9" fmla="*/ 1182 w 10000"/>
                <a:gd name="connsiteY9" fmla="*/ 9449 h 10000"/>
                <a:gd name="connsiteX10" fmla="*/ 1275 w 10000"/>
                <a:gd name="connsiteY10" fmla="*/ 9779 h 10000"/>
                <a:gd name="connsiteX11" fmla="*/ 647 w 10000"/>
                <a:gd name="connsiteY11" fmla="*/ 9884 h 10000"/>
                <a:gd name="connsiteX12" fmla="*/ 426 w 10000"/>
                <a:gd name="connsiteY12" fmla="*/ 9912 h 10000"/>
                <a:gd name="connsiteX13" fmla="*/ 389 w 10000"/>
                <a:gd name="connsiteY13" fmla="*/ 9998 h 10000"/>
                <a:gd name="connsiteX14" fmla="*/ 238 w 10000"/>
                <a:gd name="connsiteY14" fmla="*/ 9980 h 10000"/>
                <a:gd name="connsiteX15" fmla="*/ 107 w 10000"/>
                <a:gd name="connsiteY15" fmla="*/ 9938 h 10000"/>
                <a:gd name="connsiteX16" fmla="*/ 0 w 10000"/>
                <a:gd name="connsiteY16" fmla="*/ 9964 h 10000"/>
                <a:gd name="connsiteX17" fmla="*/ 602 w 10000"/>
                <a:gd name="connsiteY17" fmla="*/ 6773 h 10000"/>
                <a:gd name="connsiteX18" fmla="*/ 1168 w 10000"/>
                <a:gd name="connsiteY18" fmla="*/ 6681 h 10000"/>
                <a:gd name="connsiteX19" fmla="*/ 1275 w 10000"/>
                <a:gd name="connsiteY19" fmla="*/ 6672 h 10000"/>
                <a:gd name="connsiteX20" fmla="*/ 1629 w 10000"/>
                <a:gd name="connsiteY20" fmla="*/ 6337 h 10000"/>
                <a:gd name="connsiteX21" fmla="*/ 2632 w 10000"/>
                <a:gd name="connsiteY21" fmla="*/ 6159 h 10000"/>
                <a:gd name="connsiteX22" fmla="*/ 2700 w 10000"/>
                <a:gd name="connsiteY22" fmla="*/ 6118 h 10000"/>
                <a:gd name="connsiteX23" fmla="*/ 2811 w 10000"/>
                <a:gd name="connsiteY23" fmla="*/ 6118 h 10000"/>
                <a:gd name="connsiteX24" fmla="*/ 2989 w 10000"/>
                <a:gd name="connsiteY24" fmla="*/ 5782 h 10000"/>
                <a:gd name="connsiteX25" fmla="*/ 3102 w 10000"/>
                <a:gd name="connsiteY25" fmla="*/ 5664 h 10000"/>
                <a:gd name="connsiteX26" fmla="*/ 3991 w 10000"/>
                <a:gd name="connsiteY26" fmla="*/ 5975 h 10000"/>
                <a:gd name="connsiteX27" fmla="*/ 2780 w 10000"/>
                <a:gd name="connsiteY27" fmla="*/ 5565 h 10000"/>
                <a:gd name="connsiteX28" fmla="*/ 3548 w 10000"/>
                <a:gd name="connsiteY28" fmla="*/ 5039 h 10000"/>
                <a:gd name="connsiteX29" fmla="*/ 4555 w 10000"/>
                <a:gd name="connsiteY29" fmla="*/ 5360 h 10000"/>
                <a:gd name="connsiteX30" fmla="*/ 4438 w 10000"/>
                <a:gd name="connsiteY30" fmla="*/ 5883 h 10000"/>
                <a:gd name="connsiteX31" fmla="*/ 3897 w 10000"/>
                <a:gd name="connsiteY31" fmla="*/ 5893 h 10000"/>
                <a:gd name="connsiteX32" fmla="*/ 2294 w 10000"/>
                <a:gd name="connsiteY32" fmla="*/ 7765 h 10000"/>
                <a:gd name="connsiteX33" fmla="*/ 3573 w 10000"/>
                <a:gd name="connsiteY33" fmla="*/ 7978 h 10000"/>
                <a:gd name="connsiteX34" fmla="*/ 5536 w 10000"/>
                <a:gd name="connsiteY34" fmla="*/ 5351 h 10000"/>
                <a:gd name="connsiteX35" fmla="*/ 5536 w 10000"/>
                <a:gd name="connsiteY35" fmla="*/ 5209 h 10000"/>
                <a:gd name="connsiteX36" fmla="*/ 5492 w 10000"/>
                <a:gd name="connsiteY36" fmla="*/ 5192 h 10000"/>
                <a:gd name="connsiteX37" fmla="*/ 5455 w 10000"/>
                <a:gd name="connsiteY37" fmla="*/ 5091 h 10000"/>
                <a:gd name="connsiteX38" fmla="*/ 5385 w 10000"/>
                <a:gd name="connsiteY38" fmla="*/ 4990 h 10000"/>
                <a:gd name="connsiteX39" fmla="*/ 5276 w 10000"/>
                <a:gd name="connsiteY39" fmla="*/ 4948 h 10000"/>
                <a:gd name="connsiteX40" fmla="*/ 5263 w 10000"/>
                <a:gd name="connsiteY40" fmla="*/ 4899 h 10000"/>
                <a:gd name="connsiteX41" fmla="*/ 5112 w 10000"/>
                <a:gd name="connsiteY41" fmla="*/ 4806 h 10000"/>
                <a:gd name="connsiteX42" fmla="*/ 5122 w 10000"/>
                <a:gd name="connsiteY42" fmla="*/ 4770 h 10000"/>
                <a:gd name="connsiteX43" fmla="*/ 4971 w 10000"/>
                <a:gd name="connsiteY43" fmla="*/ 4722 h 10000"/>
                <a:gd name="connsiteX44" fmla="*/ 4957 w 10000"/>
                <a:gd name="connsiteY44" fmla="*/ 4627 h 10000"/>
                <a:gd name="connsiteX45" fmla="*/ 4700 w 10000"/>
                <a:gd name="connsiteY45" fmla="*/ 4544 h 10000"/>
                <a:gd name="connsiteX46" fmla="*/ 4555 w 10000"/>
                <a:gd name="connsiteY46" fmla="*/ 4368 h 10000"/>
                <a:gd name="connsiteX47" fmla="*/ 4344 w 10000"/>
                <a:gd name="connsiteY47" fmla="*/ 4360 h 10000"/>
                <a:gd name="connsiteX48" fmla="*/ 4272 w 10000"/>
                <a:gd name="connsiteY48" fmla="*/ 4325 h 10000"/>
                <a:gd name="connsiteX49" fmla="*/ 4169 w 10000"/>
                <a:gd name="connsiteY49" fmla="*/ 4350 h 10000"/>
                <a:gd name="connsiteX50" fmla="*/ 4002 w 10000"/>
                <a:gd name="connsiteY50" fmla="*/ 4350 h 10000"/>
                <a:gd name="connsiteX51" fmla="*/ 3764 w 10000"/>
                <a:gd name="connsiteY51" fmla="*/ 4552 h 10000"/>
                <a:gd name="connsiteX52" fmla="*/ 3685 w 10000"/>
                <a:gd name="connsiteY52" fmla="*/ 4646 h 10000"/>
                <a:gd name="connsiteX53" fmla="*/ 3472 w 10000"/>
                <a:gd name="connsiteY53" fmla="*/ 4501 h 10000"/>
                <a:gd name="connsiteX54" fmla="*/ 3319 w 10000"/>
                <a:gd name="connsiteY54" fmla="*/ 4442 h 10000"/>
                <a:gd name="connsiteX55" fmla="*/ 3164 w 10000"/>
                <a:gd name="connsiteY55" fmla="*/ 4450 h 10000"/>
                <a:gd name="connsiteX56" fmla="*/ 3010 w 10000"/>
                <a:gd name="connsiteY56" fmla="*/ 4492 h 10000"/>
                <a:gd name="connsiteX57" fmla="*/ 2882 w 10000"/>
                <a:gd name="connsiteY57" fmla="*/ 4460 h 10000"/>
                <a:gd name="connsiteX58" fmla="*/ 2762 w 10000"/>
                <a:gd name="connsiteY58" fmla="*/ 4509 h 10000"/>
                <a:gd name="connsiteX59" fmla="*/ 2646 w 10000"/>
                <a:gd name="connsiteY59" fmla="*/ 4610 h 10000"/>
                <a:gd name="connsiteX60" fmla="*/ 2373 w 10000"/>
                <a:gd name="connsiteY60" fmla="*/ 4426 h 10000"/>
                <a:gd name="connsiteX61" fmla="*/ 2338 w 10000"/>
                <a:gd name="connsiteY61" fmla="*/ 4239 h 10000"/>
                <a:gd name="connsiteX62" fmla="*/ 2551 w 10000"/>
                <a:gd name="connsiteY62" fmla="*/ 4165 h 10000"/>
                <a:gd name="connsiteX63" fmla="*/ 2538 w 10000"/>
                <a:gd name="connsiteY63" fmla="*/ 3963 h 10000"/>
                <a:gd name="connsiteX64" fmla="*/ 2739 w 10000"/>
                <a:gd name="connsiteY64" fmla="*/ 3728 h 10000"/>
                <a:gd name="connsiteX65" fmla="*/ 2718 w 10000"/>
                <a:gd name="connsiteY65" fmla="*/ 3685 h 10000"/>
                <a:gd name="connsiteX66" fmla="*/ 3199 w 10000"/>
                <a:gd name="connsiteY66" fmla="*/ 2912 h 10000"/>
                <a:gd name="connsiteX67" fmla="*/ 3460 w 10000"/>
                <a:gd name="connsiteY67" fmla="*/ 3030 h 10000"/>
                <a:gd name="connsiteX68" fmla="*/ 3613 w 10000"/>
                <a:gd name="connsiteY68" fmla="*/ 3080 h 10000"/>
                <a:gd name="connsiteX69" fmla="*/ 3764 w 10000"/>
                <a:gd name="connsiteY69" fmla="*/ 3080 h 10000"/>
                <a:gd name="connsiteX70" fmla="*/ 4002 w 10000"/>
                <a:gd name="connsiteY70" fmla="*/ 3174 h 10000"/>
                <a:gd name="connsiteX71" fmla="*/ 4037 w 10000"/>
                <a:gd name="connsiteY71" fmla="*/ 3113 h 10000"/>
                <a:gd name="connsiteX72" fmla="*/ 4192 w 10000"/>
                <a:gd name="connsiteY72" fmla="*/ 3097 h 10000"/>
                <a:gd name="connsiteX73" fmla="*/ 4323 w 10000"/>
                <a:gd name="connsiteY73" fmla="*/ 2997 h 10000"/>
                <a:gd name="connsiteX74" fmla="*/ 4485 w 10000"/>
                <a:gd name="connsiteY74" fmla="*/ 2920 h 10000"/>
                <a:gd name="connsiteX75" fmla="*/ 4555 w 10000"/>
                <a:gd name="connsiteY75" fmla="*/ 2843 h 10000"/>
                <a:gd name="connsiteX76" fmla="*/ 4804 w 10000"/>
                <a:gd name="connsiteY76" fmla="*/ 2793 h 10000"/>
                <a:gd name="connsiteX77" fmla="*/ 4936 w 10000"/>
                <a:gd name="connsiteY77" fmla="*/ 2800 h 10000"/>
                <a:gd name="connsiteX78" fmla="*/ 5040 w 10000"/>
                <a:gd name="connsiteY78" fmla="*/ 2726 h 10000"/>
                <a:gd name="connsiteX79" fmla="*/ 5122 w 10000"/>
                <a:gd name="connsiteY79" fmla="*/ 2624 h 10000"/>
                <a:gd name="connsiteX80" fmla="*/ 5087 w 10000"/>
                <a:gd name="connsiteY80" fmla="*/ 2608 h 10000"/>
                <a:gd name="connsiteX81" fmla="*/ 5122 w 10000"/>
                <a:gd name="connsiteY81" fmla="*/ 2499 h 10000"/>
                <a:gd name="connsiteX82" fmla="*/ 4982 w 10000"/>
                <a:gd name="connsiteY82" fmla="*/ 2499 h 10000"/>
                <a:gd name="connsiteX83" fmla="*/ 5050 w 10000"/>
                <a:gd name="connsiteY83" fmla="*/ 2407 h 10000"/>
                <a:gd name="connsiteX84" fmla="*/ 5066 w 10000"/>
                <a:gd name="connsiteY84" fmla="*/ 2297 h 10000"/>
                <a:gd name="connsiteX85" fmla="*/ 5122 w 10000"/>
                <a:gd name="connsiteY85" fmla="*/ 2271 h 10000"/>
                <a:gd name="connsiteX86" fmla="*/ 5228 w 10000"/>
                <a:gd name="connsiteY86" fmla="*/ 2163 h 10000"/>
                <a:gd name="connsiteX87" fmla="*/ 5216 w 10000"/>
                <a:gd name="connsiteY87" fmla="*/ 2078 h 10000"/>
                <a:gd name="connsiteX88" fmla="*/ 5304 w 10000"/>
                <a:gd name="connsiteY88" fmla="*/ 1984 h 10000"/>
                <a:gd name="connsiteX89" fmla="*/ 5397 w 10000"/>
                <a:gd name="connsiteY89" fmla="*/ 1927 h 10000"/>
                <a:gd name="connsiteX90" fmla="*/ 5432 w 10000"/>
                <a:gd name="connsiteY90" fmla="*/ 1827 h 10000"/>
                <a:gd name="connsiteX91" fmla="*/ 5420 w 10000"/>
                <a:gd name="connsiteY91" fmla="*/ 1793 h 10000"/>
                <a:gd name="connsiteX92" fmla="*/ 5503 w 10000"/>
                <a:gd name="connsiteY92" fmla="*/ 1725 h 10000"/>
                <a:gd name="connsiteX93" fmla="*/ 5621 w 10000"/>
                <a:gd name="connsiteY93" fmla="*/ 1523 h 10000"/>
                <a:gd name="connsiteX94" fmla="*/ 5656 w 10000"/>
                <a:gd name="connsiteY94" fmla="*/ 1405 h 10000"/>
                <a:gd name="connsiteX95" fmla="*/ 5716 w 10000"/>
                <a:gd name="connsiteY95" fmla="*/ 1413 h 10000"/>
                <a:gd name="connsiteX96" fmla="*/ 5878 w 10000"/>
                <a:gd name="connsiteY96" fmla="*/ 1280 h 10000"/>
                <a:gd name="connsiteX97" fmla="*/ 6067 w 10000"/>
                <a:gd name="connsiteY97" fmla="*/ 1202 h 10000"/>
                <a:gd name="connsiteX98" fmla="*/ 6089 w 10000"/>
                <a:gd name="connsiteY98" fmla="*/ 1111 h 10000"/>
                <a:gd name="connsiteX99" fmla="*/ 6163 w 10000"/>
                <a:gd name="connsiteY99" fmla="*/ 1011 h 10000"/>
                <a:gd name="connsiteX100" fmla="*/ 6139 w 10000"/>
                <a:gd name="connsiteY100" fmla="*/ 933 h 10000"/>
                <a:gd name="connsiteX101" fmla="*/ 6045 w 10000"/>
                <a:gd name="connsiteY101" fmla="*/ 867 h 10000"/>
                <a:gd name="connsiteX102" fmla="*/ 6089 w 10000"/>
                <a:gd name="connsiteY102" fmla="*/ 782 h 10000"/>
                <a:gd name="connsiteX103" fmla="*/ 6089 w 10000"/>
                <a:gd name="connsiteY103" fmla="*/ 680 h 10000"/>
                <a:gd name="connsiteX104" fmla="*/ 5915 w 10000"/>
                <a:gd name="connsiteY104" fmla="*/ 598 h 10000"/>
                <a:gd name="connsiteX105" fmla="*/ 5739 w 10000"/>
                <a:gd name="connsiteY105" fmla="*/ 646 h 10000"/>
                <a:gd name="connsiteX106" fmla="*/ 5656 w 10000"/>
                <a:gd name="connsiteY106" fmla="*/ 646 h 10000"/>
                <a:gd name="connsiteX107" fmla="*/ 5621 w 10000"/>
                <a:gd name="connsiteY107" fmla="*/ 589 h 10000"/>
                <a:gd name="connsiteX108" fmla="*/ 5621 w 10000"/>
                <a:gd name="connsiteY108" fmla="*/ 481 h 10000"/>
                <a:gd name="connsiteX109" fmla="*/ 5845 w 10000"/>
                <a:gd name="connsiteY109" fmla="*/ 368 h 10000"/>
                <a:gd name="connsiteX110" fmla="*/ 5915 w 10000"/>
                <a:gd name="connsiteY110" fmla="*/ 278 h 10000"/>
                <a:gd name="connsiteX111" fmla="*/ 6056 w 10000"/>
                <a:gd name="connsiteY111" fmla="*/ 202 h 10000"/>
                <a:gd name="connsiteX112" fmla="*/ 6186 w 10000"/>
                <a:gd name="connsiteY112" fmla="*/ 60 h 10000"/>
                <a:gd name="connsiteX113" fmla="*/ 6280 w 10000"/>
                <a:gd name="connsiteY113" fmla="*/ 33 h 10000"/>
                <a:gd name="connsiteX114" fmla="*/ 6410 w 10000"/>
                <a:gd name="connsiteY114" fmla="*/ 49 h 10000"/>
                <a:gd name="connsiteX115" fmla="*/ 6683 w 10000"/>
                <a:gd name="connsiteY115" fmla="*/ 0 h 10000"/>
                <a:gd name="connsiteX116" fmla="*/ 6812 w 10000"/>
                <a:gd name="connsiteY116" fmla="*/ 83 h 10000"/>
                <a:gd name="connsiteX117" fmla="*/ 6799 w 10000"/>
                <a:gd name="connsiteY117" fmla="*/ 144 h 10000"/>
                <a:gd name="connsiteX118" fmla="*/ 6861 w 10000"/>
                <a:gd name="connsiteY118" fmla="*/ 170 h 10000"/>
                <a:gd name="connsiteX119" fmla="*/ 6905 w 10000"/>
                <a:gd name="connsiteY119" fmla="*/ 227 h 10000"/>
                <a:gd name="connsiteX120" fmla="*/ 6835 w 10000"/>
                <a:gd name="connsiteY120" fmla="*/ 293 h 10000"/>
                <a:gd name="connsiteX121" fmla="*/ 6741 w 10000"/>
                <a:gd name="connsiteY121" fmla="*/ 447 h 10000"/>
                <a:gd name="connsiteX122" fmla="*/ 6590 w 10000"/>
                <a:gd name="connsiteY122" fmla="*/ 564 h 10000"/>
                <a:gd name="connsiteX123" fmla="*/ 6447 w 10000"/>
                <a:gd name="connsiteY123" fmla="*/ 631 h 10000"/>
                <a:gd name="connsiteX124" fmla="*/ 6555 w 10000"/>
                <a:gd name="connsiteY124" fmla="*/ 657 h 10000"/>
                <a:gd name="connsiteX125" fmla="*/ 6694 w 10000"/>
                <a:gd name="connsiteY125" fmla="*/ 759 h 10000"/>
                <a:gd name="connsiteX126" fmla="*/ 6789 w 10000"/>
                <a:gd name="connsiteY126" fmla="*/ 767 h 10000"/>
                <a:gd name="connsiteX127" fmla="*/ 6835 w 10000"/>
                <a:gd name="connsiteY127" fmla="*/ 875 h 10000"/>
                <a:gd name="connsiteX128" fmla="*/ 6928 w 10000"/>
                <a:gd name="connsiteY128" fmla="*/ 899 h 10000"/>
                <a:gd name="connsiteX129" fmla="*/ 7002 w 10000"/>
                <a:gd name="connsiteY129" fmla="*/ 890 h 10000"/>
                <a:gd name="connsiteX130" fmla="*/ 7143 w 10000"/>
                <a:gd name="connsiteY130" fmla="*/ 725 h 10000"/>
                <a:gd name="connsiteX131" fmla="*/ 7273 w 10000"/>
                <a:gd name="connsiteY131" fmla="*/ 742 h 10000"/>
                <a:gd name="connsiteX132" fmla="*/ 7294 w 10000"/>
                <a:gd name="connsiteY132" fmla="*/ 790 h 10000"/>
                <a:gd name="connsiteX133" fmla="*/ 7389 w 10000"/>
                <a:gd name="connsiteY133" fmla="*/ 850 h 10000"/>
                <a:gd name="connsiteX134" fmla="*/ 7389 w 10000"/>
                <a:gd name="connsiteY134" fmla="*/ 890 h 10000"/>
                <a:gd name="connsiteX135" fmla="*/ 7472 w 10000"/>
                <a:gd name="connsiteY135" fmla="*/ 917 h 10000"/>
                <a:gd name="connsiteX136" fmla="*/ 7590 w 10000"/>
                <a:gd name="connsiteY136" fmla="*/ 917 h 10000"/>
                <a:gd name="connsiteX137" fmla="*/ 7603 w 10000"/>
                <a:gd name="connsiteY137" fmla="*/ 993 h 10000"/>
                <a:gd name="connsiteX138" fmla="*/ 7499 w 10000"/>
                <a:gd name="connsiteY138" fmla="*/ 1028 h 10000"/>
                <a:gd name="connsiteX139" fmla="*/ 7590 w 10000"/>
                <a:gd name="connsiteY139" fmla="*/ 1356 h 10000"/>
                <a:gd name="connsiteX140" fmla="*/ 7687 w 10000"/>
                <a:gd name="connsiteY140" fmla="*/ 1505 h 10000"/>
                <a:gd name="connsiteX141" fmla="*/ 7661 w 10000"/>
                <a:gd name="connsiteY141" fmla="*/ 1575 h 10000"/>
                <a:gd name="connsiteX142" fmla="*/ 7744 w 10000"/>
                <a:gd name="connsiteY142" fmla="*/ 1649 h 10000"/>
                <a:gd name="connsiteX143" fmla="*/ 7758 w 10000"/>
                <a:gd name="connsiteY143" fmla="*/ 1700 h 10000"/>
                <a:gd name="connsiteX144" fmla="*/ 7980 w 10000"/>
                <a:gd name="connsiteY144" fmla="*/ 1757 h 10000"/>
                <a:gd name="connsiteX145" fmla="*/ 8254 w 10000"/>
                <a:gd name="connsiteY145" fmla="*/ 1708 h 10000"/>
                <a:gd name="connsiteX146" fmla="*/ 8286 w 10000"/>
                <a:gd name="connsiteY146" fmla="*/ 1641 h 10000"/>
                <a:gd name="connsiteX147" fmla="*/ 8381 w 10000"/>
                <a:gd name="connsiteY147" fmla="*/ 1665 h 10000"/>
                <a:gd name="connsiteX148" fmla="*/ 8441 w 10000"/>
                <a:gd name="connsiteY148" fmla="*/ 1725 h 10000"/>
                <a:gd name="connsiteX149" fmla="*/ 8586 w 10000"/>
                <a:gd name="connsiteY149" fmla="*/ 1683 h 10000"/>
                <a:gd name="connsiteX150" fmla="*/ 8667 w 10000"/>
                <a:gd name="connsiteY150" fmla="*/ 1683 h 10000"/>
                <a:gd name="connsiteX151" fmla="*/ 8785 w 10000"/>
                <a:gd name="connsiteY151" fmla="*/ 1749 h 10000"/>
                <a:gd name="connsiteX152" fmla="*/ 8853 w 10000"/>
                <a:gd name="connsiteY152" fmla="*/ 1657 h 10000"/>
                <a:gd name="connsiteX153" fmla="*/ 8996 w 10000"/>
                <a:gd name="connsiteY153" fmla="*/ 1700 h 10000"/>
                <a:gd name="connsiteX154" fmla="*/ 9070 w 10000"/>
                <a:gd name="connsiteY154" fmla="*/ 1649 h 10000"/>
                <a:gd name="connsiteX155" fmla="*/ 9126 w 10000"/>
                <a:gd name="connsiteY155" fmla="*/ 1657 h 10000"/>
                <a:gd name="connsiteX156" fmla="*/ 9184 w 10000"/>
                <a:gd name="connsiteY156" fmla="*/ 1609 h 10000"/>
                <a:gd name="connsiteX157" fmla="*/ 9174 w 10000"/>
                <a:gd name="connsiteY157" fmla="*/ 1557 h 10000"/>
                <a:gd name="connsiteX158" fmla="*/ 9257 w 10000"/>
                <a:gd name="connsiteY158" fmla="*/ 1531 h 10000"/>
                <a:gd name="connsiteX159" fmla="*/ 9315 w 10000"/>
                <a:gd name="connsiteY159" fmla="*/ 1447 h 10000"/>
                <a:gd name="connsiteX160" fmla="*/ 9484 w 10000"/>
                <a:gd name="connsiteY160" fmla="*/ 1456 h 10000"/>
                <a:gd name="connsiteX161" fmla="*/ 9729 w 10000"/>
                <a:gd name="connsiteY161" fmla="*/ 1700 h 10000"/>
                <a:gd name="connsiteX162" fmla="*/ 9775 w 10000"/>
                <a:gd name="connsiteY162" fmla="*/ 1784 h 10000"/>
                <a:gd name="connsiteX163" fmla="*/ 9942 w 10000"/>
                <a:gd name="connsiteY163" fmla="*/ 1894 h 10000"/>
                <a:gd name="connsiteX164" fmla="*/ 10000 w 10000"/>
                <a:gd name="connsiteY164" fmla="*/ 1994 h 10000"/>
                <a:gd name="connsiteX165" fmla="*/ 9870 w 10000"/>
                <a:gd name="connsiteY165" fmla="*/ 2130 h 10000"/>
                <a:gd name="connsiteX166" fmla="*/ 9775 w 10000"/>
                <a:gd name="connsiteY166" fmla="*/ 2180 h 10000"/>
                <a:gd name="connsiteX167" fmla="*/ 9824 w 10000"/>
                <a:gd name="connsiteY167" fmla="*/ 2323 h 10000"/>
                <a:gd name="connsiteX168" fmla="*/ 9679 w 10000"/>
                <a:gd name="connsiteY168" fmla="*/ 2433 h 10000"/>
                <a:gd name="connsiteX169" fmla="*/ 9598 w 10000"/>
                <a:gd name="connsiteY169" fmla="*/ 2458 h 10000"/>
                <a:gd name="connsiteX170" fmla="*/ 9598 w 10000"/>
                <a:gd name="connsiteY170" fmla="*/ 2533 h 10000"/>
                <a:gd name="connsiteX171" fmla="*/ 9493 w 10000"/>
                <a:gd name="connsiteY171" fmla="*/ 2677 h 10000"/>
                <a:gd name="connsiteX172" fmla="*/ 9422 w 10000"/>
                <a:gd name="connsiteY172" fmla="*/ 2685 h 10000"/>
                <a:gd name="connsiteX173" fmla="*/ 9435 w 10000"/>
                <a:gd name="connsiteY173" fmla="*/ 2785 h 10000"/>
                <a:gd name="connsiteX174" fmla="*/ 9371 w 10000"/>
                <a:gd name="connsiteY174" fmla="*/ 2860 h 10000"/>
                <a:gd name="connsiteX175" fmla="*/ 9389 w 10000"/>
                <a:gd name="connsiteY175" fmla="*/ 3198 h 10000"/>
                <a:gd name="connsiteX176" fmla="*/ 9422 w 10000"/>
                <a:gd name="connsiteY176" fmla="*/ 3223 h 10000"/>
                <a:gd name="connsiteX177" fmla="*/ 9410 w 10000"/>
                <a:gd name="connsiteY177" fmla="*/ 3333 h 10000"/>
                <a:gd name="connsiteX178" fmla="*/ 9389 w 10000"/>
                <a:gd name="connsiteY178" fmla="*/ 3433 h 10000"/>
                <a:gd name="connsiteX179" fmla="*/ 9304 w 10000"/>
                <a:gd name="connsiteY179" fmla="*/ 3483 h 10000"/>
                <a:gd name="connsiteX180" fmla="*/ 9151 w 10000"/>
                <a:gd name="connsiteY180" fmla="*/ 3442 h 10000"/>
                <a:gd name="connsiteX181" fmla="*/ 9081 w 10000"/>
                <a:gd name="connsiteY181" fmla="*/ 3501 h 10000"/>
                <a:gd name="connsiteX182" fmla="*/ 9091 w 10000"/>
                <a:gd name="connsiteY182" fmla="*/ 3551 h 10000"/>
                <a:gd name="connsiteX183" fmla="*/ 9042 w 10000"/>
                <a:gd name="connsiteY183" fmla="*/ 3651 h 10000"/>
                <a:gd name="connsiteX184" fmla="*/ 8961 w 10000"/>
                <a:gd name="connsiteY184" fmla="*/ 3720 h 10000"/>
                <a:gd name="connsiteX185" fmla="*/ 8938 w 10000"/>
                <a:gd name="connsiteY185" fmla="*/ 3838 h 10000"/>
                <a:gd name="connsiteX186" fmla="*/ 8880 w 10000"/>
                <a:gd name="connsiteY186" fmla="*/ 3939 h 10000"/>
                <a:gd name="connsiteX187" fmla="*/ 8890 w 10000"/>
                <a:gd name="connsiteY187" fmla="*/ 4006 h 10000"/>
                <a:gd name="connsiteX188" fmla="*/ 8867 w 10000"/>
                <a:gd name="connsiteY188" fmla="*/ 4074 h 10000"/>
                <a:gd name="connsiteX189" fmla="*/ 8913 w 10000"/>
                <a:gd name="connsiteY189" fmla="*/ 4132 h 10000"/>
                <a:gd name="connsiteX190" fmla="*/ 8843 w 10000"/>
                <a:gd name="connsiteY190" fmla="*/ 4224 h 10000"/>
                <a:gd name="connsiteX191" fmla="*/ 8726 w 10000"/>
                <a:gd name="connsiteY191" fmla="*/ 4082 h 10000"/>
                <a:gd name="connsiteX192" fmla="*/ 8726 w 10000"/>
                <a:gd name="connsiteY192" fmla="*/ 3972 h 10000"/>
                <a:gd name="connsiteX193" fmla="*/ 8691 w 10000"/>
                <a:gd name="connsiteY193" fmla="*/ 3955 h 10000"/>
                <a:gd name="connsiteX194" fmla="*/ 8547 w 10000"/>
                <a:gd name="connsiteY194" fmla="*/ 4030 h 10000"/>
                <a:gd name="connsiteX195" fmla="*/ 8323 w 10000"/>
                <a:gd name="connsiteY195" fmla="*/ 4207 h 10000"/>
                <a:gd name="connsiteX196" fmla="*/ 8193 w 10000"/>
                <a:gd name="connsiteY196" fmla="*/ 4334 h 10000"/>
                <a:gd name="connsiteX197" fmla="*/ 7992 w 10000"/>
                <a:gd name="connsiteY197" fmla="*/ 4401 h 10000"/>
                <a:gd name="connsiteX198" fmla="*/ 7920 w 10000"/>
                <a:gd name="connsiteY198" fmla="*/ 4501 h 10000"/>
                <a:gd name="connsiteX199" fmla="*/ 7863 w 10000"/>
                <a:gd name="connsiteY199" fmla="*/ 4535 h 10000"/>
                <a:gd name="connsiteX200" fmla="*/ 7638 w 10000"/>
                <a:gd name="connsiteY200" fmla="*/ 4627 h 10000"/>
                <a:gd name="connsiteX201" fmla="*/ 7449 w 10000"/>
                <a:gd name="connsiteY201" fmla="*/ 4737 h 10000"/>
                <a:gd name="connsiteX202" fmla="*/ 7404 w 10000"/>
                <a:gd name="connsiteY202" fmla="*/ 4823 h 10000"/>
                <a:gd name="connsiteX203" fmla="*/ 7330 w 10000"/>
                <a:gd name="connsiteY203" fmla="*/ 4863 h 10000"/>
                <a:gd name="connsiteX204" fmla="*/ 7426 w 10000"/>
                <a:gd name="connsiteY204" fmla="*/ 4972 h 10000"/>
                <a:gd name="connsiteX205" fmla="*/ 7520 w 10000"/>
                <a:gd name="connsiteY205" fmla="*/ 5056 h 10000"/>
                <a:gd name="connsiteX206" fmla="*/ 7650 w 10000"/>
                <a:gd name="connsiteY206" fmla="*/ 5091 h 10000"/>
                <a:gd name="connsiteX207" fmla="*/ 7603 w 10000"/>
                <a:gd name="connsiteY207" fmla="*/ 5150 h 10000"/>
                <a:gd name="connsiteX208" fmla="*/ 7696 w 10000"/>
                <a:gd name="connsiteY208" fmla="*/ 5167 h 10000"/>
                <a:gd name="connsiteX209" fmla="*/ 7696 w 10000"/>
                <a:gd name="connsiteY209" fmla="*/ 5267 h 10000"/>
                <a:gd name="connsiteX210" fmla="*/ 7768 w 10000"/>
                <a:gd name="connsiteY210" fmla="*/ 5343 h 10000"/>
                <a:gd name="connsiteX211" fmla="*/ 7884 w 10000"/>
                <a:gd name="connsiteY211" fmla="*/ 5327 h 10000"/>
                <a:gd name="connsiteX212" fmla="*/ 7934 w 10000"/>
                <a:gd name="connsiteY212" fmla="*/ 5243 h 10000"/>
                <a:gd name="connsiteX213" fmla="*/ 8027 w 10000"/>
                <a:gd name="connsiteY213" fmla="*/ 5234 h 10000"/>
                <a:gd name="connsiteX214" fmla="*/ 8038 w 10000"/>
                <a:gd name="connsiteY214" fmla="*/ 5167 h 10000"/>
                <a:gd name="connsiteX215" fmla="*/ 8159 w 10000"/>
                <a:gd name="connsiteY215" fmla="*/ 5167 h 10000"/>
                <a:gd name="connsiteX216" fmla="*/ 8110 w 10000"/>
                <a:gd name="connsiteY216" fmla="*/ 5251 h 10000"/>
                <a:gd name="connsiteX217" fmla="*/ 8226 w 10000"/>
                <a:gd name="connsiteY217" fmla="*/ 5292 h 10000"/>
                <a:gd name="connsiteX218" fmla="*/ 8205 w 10000"/>
                <a:gd name="connsiteY218" fmla="*/ 5368 h 10000"/>
                <a:gd name="connsiteX219" fmla="*/ 8027 w 10000"/>
                <a:gd name="connsiteY219" fmla="*/ 5377 h 10000"/>
                <a:gd name="connsiteX220" fmla="*/ 7899 w 10000"/>
                <a:gd name="connsiteY220" fmla="*/ 5427 h 10000"/>
                <a:gd name="connsiteX221" fmla="*/ 7782 w 10000"/>
                <a:gd name="connsiteY221" fmla="*/ 5454 h 10000"/>
                <a:gd name="connsiteX222" fmla="*/ 7782 w 10000"/>
                <a:gd name="connsiteY222" fmla="*/ 5571 h 10000"/>
                <a:gd name="connsiteX223" fmla="*/ 7899 w 10000"/>
                <a:gd name="connsiteY223" fmla="*/ 5698 h 10000"/>
                <a:gd name="connsiteX224" fmla="*/ 7803 w 10000"/>
                <a:gd name="connsiteY224" fmla="*/ 5815 h 10000"/>
                <a:gd name="connsiteX225" fmla="*/ 7613 w 10000"/>
                <a:gd name="connsiteY225" fmla="*/ 5830 h 10000"/>
                <a:gd name="connsiteX226" fmla="*/ 7638 w 10000"/>
                <a:gd name="connsiteY226" fmla="*/ 5965 h 10000"/>
                <a:gd name="connsiteX227" fmla="*/ 7627 w 10000"/>
                <a:gd name="connsiteY227" fmla="*/ 6051 h 10000"/>
                <a:gd name="connsiteX228" fmla="*/ 7567 w 10000"/>
                <a:gd name="connsiteY228" fmla="*/ 6092 h 10000"/>
                <a:gd name="connsiteX229" fmla="*/ 7449 w 10000"/>
                <a:gd name="connsiteY229" fmla="*/ 6058 h 10000"/>
                <a:gd name="connsiteX230" fmla="*/ 7345 w 10000"/>
                <a:gd name="connsiteY230" fmla="*/ 5949 h 10000"/>
                <a:gd name="connsiteX231" fmla="*/ 7226 w 10000"/>
                <a:gd name="connsiteY231" fmla="*/ 6034 h 10000"/>
                <a:gd name="connsiteX232" fmla="*/ 7108 w 10000"/>
                <a:gd name="connsiteY232" fmla="*/ 5975 h 10000"/>
                <a:gd name="connsiteX233" fmla="*/ 7095 w 10000"/>
                <a:gd name="connsiteY233" fmla="*/ 5942 h 10000"/>
                <a:gd name="connsiteX234" fmla="*/ 6928 w 10000"/>
                <a:gd name="connsiteY234" fmla="*/ 5865 h 10000"/>
                <a:gd name="connsiteX235" fmla="*/ 6882 w 10000"/>
                <a:gd name="connsiteY235" fmla="*/ 5882 h 10000"/>
                <a:gd name="connsiteX236" fmla="*/ 6905 w 10000"/>
                <a:gd name="connsiteY236" fmla="*/ 5975 h 10000"/>
                <a:gd name="connsiteX237" fmla="*/ 6812 w 10000"/>
                <a:gd name="connsiteY237" fmla="*/ 6092 h 10000"/>
                <a:gd name="connsiteX238" fmla="*/ 6882 w 10000"/>
                <a:gd name="connsiteY238" fmla="*/ 6118 h 10000"/>
                <a:gd name="connsiteX239" fmla="*/ 7014 w 10000"/>
                <a:gd name="connsiteY239" fmla="*/ 6100 h 10000"/>
                <a:gd name="connsiteX240" fmla="*/ 7037 w 10000"/>
                <a:gd name="connsiteY240" fmla="*/ 6142 h 10000"/>
                <a:gd name="connsiteX241" fmla="*/ 7014 w 10000"/>
                <a:gd name="connsiteY241" fmla="*/ 6194 h 10000"/>
                <a:gd name="connsiteX242" fmla="*/ 7060 w 10000"/>
                <a:gd name="connsiteY242" fmla="*/ 6260 h 10000"/>
                <a:gd name="connsiteX243" fmla="*/ 7166 w 10000"/>
                <a:gd name="connsiteY243" fmla="*/ 6304 h 10000"/>
                <a:gd name="connsiteX244" fmla="*/ 7143 w 10000"/>
                <a:gd name="connsiteY244" fmla="*/ 6405 h 10000"/>
                <a:gd name="connsiteX245" fmla="*/ 7213 w 10000"/>
                <a:gd name="connsiteY245" fmla="*/ 6455 h 10000"/>
                <a:gd name="connsiteX246" fmla="*/ 7129 w 10000"/>
                <a:gd name="connsiteY246" fmla="*/ 6505 h 10000"/>
                <a:gd name="connsiteX247" fmla="*/ 7108 w 10000"/>
                <a:gd name="connsiteY247" fmla="*/ 6689 h 10000"/>
                <a:gd name="connsiteX248" fmla="*/ 7060 w 10000"/>
                <a:gd name="connsiteY248" fmla="*/ 6697 h 10000"/>
                <a:gd name="connsiteX249" fmla="*/ 7118 w 10000"/>
                <a:gd name="connsiteY249" fmla="*/ 6781 h 10000"/>
                <a:gd name="connsiteX250" fmla="*/ 7129 w 10000"/>
                <a:gd name="connsiteY250" fmla="*/ 6924 h 10000"/>
                <a:gd name="connsiteX251" fmla="*/ 7189 w 10000"/>
                <a:gd name="connsiteY251" fmla="*/ 6958 h 10000"/>
                <a:gd name="connsiteX252" fmla="*/ 7203 w 10000"/>
                <a:gd name="connsiteY252" fmla="*/ 7002 h 10000"/>
                <a:gd name="connsiteX253" fmla="*/ 7249 w 10000"/>
                <a:gd name="connsiteY253" fmla="*/ 7010 h 10000"/>
                <a:gd name="connsiteX254" fmla="*/ 7257 w 10000"/>
                <a:gd name="connsiteY254" fmla="*/ 7093 h 10000"/>
                <a:gd name="connsiteX255" fmla="*/ 7236 w 10000"/>
                <a:gd name="connsiteY255" fmla="*/ 7153 h 10000"/>
                <a:gd name="connsiteX256" fmla="*/ 7358 w 10000"/>
                <a:gd name="connsiteY256" fmla="*/ 7187 h 10000"/>
                <a:gd name="connsiteX257" fmla="*/ 7532 w 10000"/>
                <a:gd name="connsiteY257" fmla="*/ 7117 h 10000"/>
                <a:gd name="connsiteX258" fmla="*/ 7791 w 10000"/>
                <a:gd name="connsiteY258" fmla="*/ 6984 h 10000"/>
                <a:gd name="connsiteX259" fmla="*/ 7863 w 10000"/>
                <a:gd name="connsiteY259" fmla="*/ 6984 h 10000"/>
                <a:gd name="connsiteX260" fmla="*/ 7863 w 10000"/>
                <a:gd name="connsiteY260" fmla="*/ 7085 h 10000"/>
                <a:gd name="connsiteX261" fmla="*/ 7911 w 10000"/>
                <a:gd name="connsiteY261" fmla="*/ 7101 h 10000"/>
                <a:gd name="connsiteX262" fmla="*/ 7992 w 10000"/>
                <a:gd name="connsiteY262" fmla="*/ 7220 h 10000"/>
                <a:gd name="connsiteX263" fmla="*/ 8050 w 10000"/>
                <a:gd name="connsiteY263" fmla="*/ 7229 h 10000"/>
                <a:gd name="connsiteX264" fmla="*/ 8015 w 10000"/>
                <a:gd name="connsiteY264" fmla="*/ 7296 h 10000"/>
                <a:gd name="connsiteX265" fmla="*/ 8110 w 10000"/>
                <a:gd name="connsiteY265" fmla="*/ 7447 h 10000"/>
                <a:gd name="connsiteX266" fmla="*/ 8110 w 10000"/>
                <a:gd name="connsiteY266" fmla="*/ 7522 h 10000"/>
                <a:gd name="connsiteX267" fmla="*/ 8159 w 10000"/>
                <a:gd name="connsiteY267" fmla="*/ 7608 h 10000"/>
                <a:gd name="connsiteX268" fmla="*/ 8085 w 10000"/>
                <a:gd name="connsiteY268" fmla="*/ 7674 h 10000"/>
                <a:gd name="connsiteX269" fmla="*/ 8004 w 10000"/>
                <a:gd name="connsiteY269" fmla="*/ 7666 h 10000"/>
                <a:gd name="connsiteX270" fmla="*/ 8004 w 10000"/>
                <a:gd name="connsiteY270" fmla="*/ 7709 h 10000"/>
                <a:gd name="connsiteX271" fmla="*/ 8085 w 10000"/>
                <a:gd name="connsiteY271" fmla="*/ 7758 h 10000"/>
                <a:gd name="connsiteX272" fmla="*/ 8122 w 10000"/>
                <a:gd name="connsiteY272" fmla="*/ 7725 h 10000"/>
                <a:gd name="connsiteX273" fmla="*/ 8193 w 10000"/>
                <a:gd name="connsiteY273" fmla="*/ 7800 h 10000"/>
                <a:gd name="connsiteX274" fmla="*/ 8277 w 10000"/>
                <a:gd name="connsiteY274" fmla="*/ 7800 h 10000"/>
                <a:gd name="connsiteX275" fmla="*/ 8226 w 10000"/>
                <a:gd name="connsiteY275" fmla="*/ 8012 h 10000"/>
                <a:gd name="connsiteX276" fmla="*/ 8193 w 10000"/>
                <a:gd name="connsiteY276" fmla="*/ 8054 h 10000"/>
                <a:gd name="connsiteX277" fmla="*/ 8085 w 10000"/>
                <a:gd name="connsiteY277" fmla="*/ 8037 h 10000"/>
                <a:gd name="connsiteX278" fmla="*/ 7957 w 10000"/>
                <a:gd name="connsiteY278" fmla="*/ 8062 h 10000"/>
                <a:gd name="connsiteX279" fmla="*/ 7911 w 10000"/>
                <a:gd name="connsiteY279" fmla="*/ 8112 h 10000"/>
                <a:gd name="connsiteX280" fmla="*/ 7899 w 10000"/>
                <a:gd name="connsiteY280" fmla="*/ 8163 h 10000"/>
                <a:gd name="connsiteX281" fmla="*/ 7818 w 10000"/>
                <a:gd name="connsiteY281" fmla="*/ 8220 h 10000"/>
                <a:gd name="connsiteX282" fmla="*/ 7687 w 10000"/>
                <a:gd name="connsiteY282" fmla="*/ 8230 h 10000"/>
                <a:gd name="connsiteX283" fmla="*/ 7661 w 10000"/>
                <a:gd name="connsiteY283" fmla="*/ 8255 h 10000"/>
                <a:gd name="connsiteX284" fmla="*/ 7578 w 10000"/>
                <a:gd name="connsiteY284" fmla="*/ 8212 h 10000"/>
                <a:gd name="connsiteX285" fmla="*/ 7499 w 10000"/>
                <a:gd name="connsiteY285" fmla="*/ 8220 h 10000"/>
                <a:gd name="connsiteX286" fmla="*/ 7449 w 10000"/>
                <a:gd name="connsiteY286" fmla="*/ 8188 h 10000"/>
                <a:gd name="connsiteX287" fmla="*/ 7345 w 10000"/>
                <a:gd name="connsiteY287" fmla="*/ 8171 h 10000"/>
                <a:gd name="connsiteX288" fmla="*/ 7368 w 10000"/>
                <a:gd name="connsiteY288" fmla="*/ 8230 h 10000"/>
                <a:gd name="connsiteX289" fmla="*/ 7319 w 10000"/>
                <a:gd name="connsiteY289" fmla="*/ 8289 h 10000"/>
                <a:gd name="connsiteX290" fmla="*/ 7143 w 10000"/>
                <a:gd name="connsiteY290" fmla="*/ 8281 h 10000"/>
                <a:gd name="connsiteX291" fmla="*/ 7085 w 10000"/>
                <a:gd name="connsiteY291" fmla="*/ 8255 h 10000"/>
                <a:gd name="connsiteX292" fmla="*/ 6990 w 10000"/>
                <a:gd name="connsiteY292" fmla="*/ 8281 h 10000"/>
                <a:gd name="connsiteX293" fmla="*/ 6977 w 10000"/>
                <a:gd name="connsiteY293" fmla="*/ 8364 h 10000"/>
                <a:gd name="connsiteX294" fmla="*/ 6799 w 10000"/>
                <a:gd name="connsiteY294" fmla="*/ 8458 h 10000"/>
                <a:gd name="connsiteX295" fmla="*/ 6741 w 10000"/>
                <a:gd name="connsiteY295" fmla="*/ 8407 h 10000"/>
                <a:gd name="connsiteX296" fmla="*/ 6613 w 10000"/>
                <a:gd name="connsiteY296" fmla="*/ 8431 h 10000"/>
                <a:gd name="connsiteX297" fmla="*/ 6530 w 10000"/>
                <a:gd name="connsiteY297" fmla="*/ 8458 h 10000"/>
                <a:gd name="connsiteX298" fmla="*/ 6518 w 10000"/>
                <a:gd name="connsiteY298" fmla="*/ 8498 h 10000"/>
                <a:gd name="connsiteX299" fmla="*/ 6336 w 10000"/>
                <a:gd name="connsiteY299" fmla="*/ 8591 h 10000"/>
                <a:gd name="connsiteX300" fmla="*/ 6236 w 10000"/>
                <a:gd name="connsiteY300" fmla="*/ 8574 h 10000"/>
                <a:gd name="connsiteX301" fmla="*/ 6128 w 10000"/>
                <a:gd name="connsiteY301" fmla="*/ 8607 h 10000"/>
                <a:gd name="connsiteX302" fmla="*/ 6045 w 10000"/>
                <a:gd name="connsiteY302" fmla="*/ 8660 h 10000"/>
                <a:gd name="connsiteX303" fmla="*/ 5927 w 10000"/>
                <a:gd name="connsiteY303" fmla="*/ 8693 h 10000"/>
                <a:gd name="connsiteX304" fmla="*/ 5936 w 10000"/>
                <a:gd name="connsiteY304" fmla="*/ 8742 h 10000"/>
                <a:gd name="connsiteX305" fmla="*/ 5834 w 10000"/>
                <a:gd name="connsiteY305" fmla="*/ 8776 h 10000"/>
                <a:gd name="connsiteX306" fmla="*/ 5677 w 10000"/>
                <a:gd name="connsiteY306" fmla="*/ 8920 h 10000"/>
                <a:gd name="connsiteX307" fmla="*/ 5656 w 10000"/>
                <a:gd name="connsiteY307" fmla="*/ 8980 h 10000"/>
                <a:gd name="connsiteX308" fmla="*/ 5607 w 10000"/>
                <a:gd name="connsiteY308" fmla="*/ 8962 h 10000"/>
                <a:gd name="connsiteX309" fmla="*/ 5631 w 10000"/>
                <a:gd name="connsiteY309" fmla="*/ 8920 h 10000"/>
                <a:gd name="connsiteX310" fmla="*/ 5478 w 10000"/>
                <a:gd name="connsiteY310" fmla="*/ 8702 h 10000"/>
                <a:gd name="connsiteX311" fmla="*/ 5478 w 10000"/>
                <a:gd name="connsiteY311" fmla="*/ 8616 h 10000"/>
                <a:gd name="connsiteX312" fmla="*/ 5410 w 10000"/>
                <a:gd name="connsiteY312" fmla="*/ 8616 h 10000"/>
                <a:gd name="connsiteX313" fmla="*/ 5191 w 10000"/>
                <a:gd name="connsiteY313" fmla="*/ 8533 h 10000"/>
                <a:gd name="connsiteX314" fmla="*/ 5066 w 10000"/>
                <a:gd name="connsiteY314" fmla="*/ 8574 h 10000"/>
                <a:gd name="connsiteX315" fmla="*/ 5029 w 10000"/>
                <a:gd name="connsiteY315" fmla="*/ 8625 h 10000"/>
                <a:gd name="connsiteX316" fmla="*/ 5122 w 10000"/>
                <a:gd name="connsiteY316" fmla="*/ 8684 h 10000"/>
                <a:gd name="connsiteX317" fmla="*/ 5145 w 10000"/>
                <a:gd name="connsiteY317" fmla="*/ 8734 h 10000"/>
                <a:gd name="connsiteX318" fmla="*/ 5087 w 10000"/>
                <a:gd name="connsiteY318" fmla="*/ 8785 h 10000"/>
                <a:gd name="connsiteX319" fmla="*/ 5100 w 10000"/>
                <a:gd name="connsiteY319" fmla="*/ 8826 h 10000"/>
                <a:gd name="connsiteX320" fmla="*/ 5077 w 10000"/>
                <a:gd name="connsiteY320" fmla="*/ 8912 h 10000"/>
                <a:gd name="connsiteX321" fmla="*/ 5087 w 10000"/>
                <a:gd name="connsiteY321" fmla="*/ 8996 h 10000"/>
                <a:gd name="connsiteX322" fmla="*/ 5159 w 10000"/>
                <a:gd name="connsiteY322" fmla="*/ 9130 h 10000"/>
                <a:gd name="connsiteX323" fmla="*/ 5087 w 10000"/>
                <a:gd name="connsiteY323" fmla="*/ 9179 h 10000"/>
                <a:gd name="connsiteX324" fmla="*/ 5100 w 10000"/>
                <a:gd name="connsiteY324" fmla="*/ 9224 h 10000"/>
                <a:gd name="connsiteX325" fmla="*/ 5040 w 10000"/>
                <a:gd name="connsiteY325" fmla="*/ 9240 h 10000"/>
                <a:gd name="connsiteX326" fmla="*/ 5006 w 10000"/>
                <a:gd name="connsiteY326" fmla="*/ 9265 h 10000"/>
                <a:gd name="connsiteX327" fmla="*/ 4779 w 10000"/>
                <a:gd name="connsiteY327" fmla="*/ 9248 h 10000"/>
                <a:gd name="connsiteX328" fmla="*/ 4745 w 10000"/>
                <a:gd name="connsiteY328" fmla="*/ 9197 h 10000"/>
                <a:gd name="connsiteX329" fmla="*/ 4673 w 10000"/>
                <a:gd name="connsiteY329" fmla="*/ 9232 h 10000"/>
                <a:gd name="connsiteX330" fmla="*/ 4522 w 10000"/>
                <a:gd name="connsiteY330" fmla="*/ 9214 h 10000"/>
                <a:gd name="connsiteX331" fmla="*/ 4416 w 10000"/>
                <a:gd name="connsiteY331" fmla="*/ 9240 h 10000"/>
                <a:gd name="connsiteX332" fmla="*/ 4354 w 10000"/>
                <a:gd name="connsiteY332" fmla="*/ 9062 h 10000"/>
                <a:gd name="connsiteX333" fmla="*/ 4295 w 10000"/>
                <a:gd name="connsiteY333" fmla="*/ 9055 h 10000"/>
                <a:gd name="connsiteX334" fmla="*/ 4224 w 10000"/>
                <a:gd name="connsiteY334" fmla="*/ 8945 h 10000"/>
                <a:gd name="connsiteX335" fmla="*/ 4263 w 10000"/>
                <a:gd name="connsiteY335" fmla="*/ 8895 h 10000"/>
                <a:gd name="connsiteX336" fmla="*/ 4344 w 10000"/>
                <a:gd name="connsiteY336" fmla="*/ 8920 h 10000"/>
                <a:gd name="connsiteX337" fmla="*/ 4381 w 10000"/>
                <a:gd name="connsiteY337" fmla="*/ 8860 h 10000"/>
                <a:gd name="connsiteX338" fmla="*/ 4323 w 10000"/>
                <a:gd name="connsiteY338" fmla="*/ 8818 h 10000"/>
                <a:gd name="connsiteX339" fmla="*/ 4354 w 10000"/>
                <a:gd name="connsiteY339" fmla="*/ 8776 h 10000"/>
                <a:gd name="connsiteX340" fmla="*/ 4203 w 10000"/>
                <a:gd name="connsiteY340" fmla="*/ 8693 h 10000"/>
                <a:gd name="connsiteX341" fmla="*/ 4213 w 10000"/>
                <a:gd name="connsiteY341" fmla="*/ 8650 h 10000"/>
                <a:gd name="connsiteX342" fmla="*/ 4120 w 10000"/>
                <a:gd name="connsiteY342" fmla="*/ 8607 h 10000"/>
                <a:gd name="connsiteX343" fmla="*/ 4178 w 10000"/>
                <a:gd name="connsiteY343" fmla="*/ 8559 h 10000"/>
                <a:gd name="connsiteX344" fmla="*/ 4154 w 10000"/>
                <a:gd name="connsiteY344" fmla="*/ 8498 h 10000"/>
                <a:gd name="connsiteX345" fmla="*/ 4048 w 10000"/>
                <a:gd name="connsiteY345" fmla="*/ 8407 h 10000"/>
                <a:gd name="connsiteX346" fmla="*/ 3979 w 10000"/>
                <a:gd name="connsiteY346" fmla="*/ 8329 h 10000"/>
                <a:gd name="connsiteX347" fmla="*/ 3837 w 10000"/>
                <a:gd name="connsiteY347" fmla="*/ 8364 h 10000"/>
                <a:gd name="connsiteX348" fmla="*/ 3756 w 10000"/>
                <a:gd name="connsiteY348" fmla="*/ 8356 h 10000"/>
                <a:gd name="connsiteX349" fmla="*/ 3708 w 10000"/>
                <a:gd name="connsiteY349" fmla="*/ 8431 h 10000"/>
                <a:gd name="connsiteX350" fmla="*/ 3544 w 10000"/>
                <a:gd name="connsiteY350" fmla="*/ 8440 h 10000"/>
                <a:gd name="connsiteX351" fmla="*/ 3482 w 10000"/>
                <a:gd name="connsiteY351" fmla="*/ 8431 h 10000"/>
                <a:gd name="connsiteX352" fmla="*/ 3561 w 10000"/>
                <a:gd name="connsiteY352" fmla="*/ 7986 h 10000"/>
                <a:gd name="connsiteX353" fmla="*/ 3573 w 10000"/>
                <a:gd name="connsiteY353"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2917 w 10000"/>
                <a:gd name="connsiteY4" fmla="*/ 8759 h 10000"/>
                <a:gd name="connsiteX5" fmla="*/ 2850 w 10000"/>
                <a:gd name="connsiteY5" fmla="*/ 8811 h 10000"/>
                <a:gd name="connsiteX6" fmla="*/ 2832 w 10000"/>
                <a:gd name="connsiteY6" fmla="*/ 8860 h 10000"/>
                <a:gd name="connsiteX7" fmla="*/ 2040 w 10000"/>
                <a:gd name="connsiteY7" fmla="*/ 9278 h 10000"/>
                <a:gd name="connsiteX8" fmla="*/ 1182 w 10000"/>
                <a:gd name="connsiteY8" fmla="*/ 9449 h 10000"/>
                <a:gd name="connsiteX9" fmla="*/ 1275 w 10000"/>
                <a:gd name="connsiteY9" fmla="*/ 9779 h 10000"/>
                <a:gd name="connsiteX10" fmla="*/ 647 w 10000"/>
                <a:gd name="connsiteY10" fmla="*/ 9884 h 10000"/>
                <a:gd name="connsiteX11" fmla="*/ 426 w 10000"/>
                <a:gd name="connsiteY11" fmla="*/ 9912 h 10000"/>
                <a:gd name="connsiteX12" fmla="*/ 389 w 10000"/>
                <a:gd name="connsiteY12" fmla="*/ 9998 h 10000"/>
                <a:gd name="connsiteX13" fmla="*/ 238 w 10000"/>
                <a:gd name="connsiteY13" fmla="*/ 9980 h 10000"/>
                <a:gd name="connsiteX14" fmla="*/ 107 w 10000"/>
                <a:gd name="connsiteY14" fmla="*/ 9938 h 10000"/>
                <a:gd name="connsiteX15" fmla="*/ 0 w 10000"/>
                <a:gd name="connsiteY15" fmla="*/ 9964 h 10000"/>
                <a:gd name="connsiteX16" fmla="*/ 602 w 10000"/>
                <a:gd name="connsiteY16" fmla="*/ 6773 h 10000"/>
                <a:gd name="connsiteX17" fmla="*/ 1168 w 10000"/>
                <a:gd name="connsiteY17" fmla="*/ 6681 h 10000"/>
                <a:gd name="connsiteX18" fmla="*/ 1275 w 10000"/>
                <a:gd name="connsiteY18" fmla="*/ 6672 h 10000"/>
                <a:gd name="connsiteX19" fmla="*/ 1629 w 10000"/>
                <a:gd name="connsiteY19" fmla="*/ 6337 h 10000"/>
                <a:gd name="connsiteX20" fmla="*/ 2632 w 10000"/>
                <a:gd name="connsiteY20" fmla="*/ 6159 h 10000"/>
                <a:gd name="connsiteX21" fmla="*/ 2700 w 10000"/>
                <a:gd name="connsiteY21" fmla="*/ 6118 h 10000"/>
                <a:gd name="connsiteX22" fmla="*/ 2811 w 10000"/>
                <a:gd name="connsiteY22" fmla="*/ 6118 h 10000"/>
                <a:gd name="connsiteX23" fmla="*/ 2989 w 10000"/>
                <a:gd name="connsiteY23" fmla="*/ 5782 h 10000"/>
                <a:gd name="connsiteX24" fmla="*/ 3102 w 10000"/>
                <a:gd name="connsiteY24" fmla="*/ 5664 h 10000"/>
                <a:gd name="connsiteX25" fmla="*/ 3991 w 10000"/>
                <a:gd name="connsiteY25" fmla="*/ 5975 h 10000"/>
                <a:gd name="connsiteX26" fmla="*/ 2780 w 10000"/>
                <a:gd name="connsiteY26" fmla="*/ 5565 h 10000"/>
                <a:gd name="connsiteX27" fmla="*/ 3548 w 10000"/>
                <a:gd name="connsiteY27" fmla="*/ 5039 h 10000"/>
                <a:gd name="connsiteX28" fmla="*/ 4555 w 10000"/>
                <a:gd name="connsiteY28" fmla="*/ 5360 h 10000"/>
                <a:gd name="connsiteX29" fmla="*/ 4438 w 10000"/>
                <a:gd name="connsiteY29" fmla="*/ 5883 h 10000"/>
                <a:gd name="connsiteX30" fmla="*/ 3897 w 10000"/>
                <a:gd name="connsiteY30" fmla="*/ 5893 h 10000"/>
                <a:gd name="connsiteX31" fmla="*/ 2294 w 10000"/>
                <a:gd name="connsiteY31" fmla="*/ 7765 h 10000"/>
                <a:gd name="connsiteX32" fmla="*/ 3573 w 10000"/>
                <a:gd name="connsiteY32" fmla="*/ 7978 h 10000"/>
                <a:gd name="connsiteX33" fmla="*/ 5536 w 10000"/>
                <a:gd name="connsiteY33" fmla="*/ 5351 h 10000"/>
                <a:gd name="connsiteX34" fmla="*/ 5536 w 10000"/>
                <a:gd name="connsiteY34" fmla="*/ 5209 h 10000"/>
                <a:gd name="connsiteX35" fmla="*/ 5492 w 10000"/>
                <a:gd name="connsiteY35" fmla="*/ 5192 h 10000"/>
                <a:gd name="connsiteX36" fmla="*/ 5455 w 10000"/>
                <a:gd name="connsiteY36" fmla="*/ 5091 h 10000"/>
                <a:gd name="connsiteX37" fmla="*/ 5385 w 10000"/>
                <a:gd name="connsiteY37" fmla="*/ 4990 h 10000"/>
                <a:gd name="connsiteX38" fmla="*/ 5276 w 10000"/>
                <a:gd name="connsiteY38" fmla="*/ 4948 h 10000"/>
                <a:gd name="connsiteX39" fmla="*/ 5263 w 10000"/>
                <a:gd name="connsiteY39" fmla="*/ 4899 h 10000"/>
                <a:gd name="connsiteX40" fmla="*/ 5112 w 10000"/>
                <a:gd name="connsiteY40" fmla="*/ 4806 h 10000"/>
                <a:gd name="connsiteX41" fmla="*/ 5122 w 10000"/>
                <a:gd name="connsiteY41" fmla="*/ 4770 h 10000"/>
                <a:gd name="connsiteX42" fmla="*/ 4971 w 10000"/>
                <a:gd name="connsiteY42" fmla="*/ 4722 h 10000"/>
                <a:gd name="connsiteX43" fmla="*/ 4957 w 10000"/>
                <a:gd name="connsiteY43" fmla="*/ 4627 h 10000"/>
                <a:gd name="connsiteX44" fmla="*/ 4700 w 10000"/>
                <a:gd name="connsiteY44" fmla="*/ 4544 h 10000"/>
                <a:gd name="connsiteX45" fmla="*/ 4555 w 10000"/>
                <a:gd name="connsiteY45" fmla="*/ 4368 h 10000"/>
                <a:gd name="connsiteX46" fmla="*/ 4344 w 10000"/>
                <a:gd name="connsiteY46" fmla="*/ 4360 h 10000"/>
                <a:gd name="connsiteX47" fmla="*/ 4272 w 10000"/>
                <a:gd name="connsiteY47" fmla="*/ 4325 h 10000"/>
                <a:gd name="connsiteX48" fmla="*/ 4169 w 10000"/>
                <a:gd name="connsiteY48" fmla="*/ 4350 h 10000"/>
                <a:gd name="connsiteX49" fmla="*/ 4002 w 10000"/>
                <a:gd name="connsiteY49" fmla="*/ 4350 h 10000"/>
                <a:gd name="connsiteX50" fmla="*/ 3764 w 10000"/>
                <a:gd name="connsiteY50" fmla="*/ 4552 h 10000"/>
                <a:gd name="connsiteX51" fmla="*/ 3685 w 10000"/>
                <a:gd name="connsiteY51" fmla="*/ 4646 h 10000"/>
                <a:gd name="connsiteX52" fmla="*/ 3472 w 10000"/>
                <a:gd name="connsiteY52" fmla="*/ 4501 h 10000"/>
                <a:gd name="connsiteX53" fmla="*/ 3319 w 10000"/>
                <a:gd name="connsiteY53" fmla="*/ 4442 h 10000"/>
                <a:gd name="connsiteX54" fmla="*/ 3164 w 10000"/>
                <a:gd name="connsiteY54" fmla="*/ 4450 h 10000"/>
                <a:gd name="connsiteX55" fmla="*/ 3010 w 10000"/>
                <a:gd name="connsiteY55" fmla="*/ 4492 h 10000"/>
                <a:gd name="connsiteX56" fmla="*/ 2882 w 10000"/>
                <a:gd name="connsiteY56" fmla="*/ 4460 h 10000"/>
                <a:gd name="connsiteX57" fmla="*/ 2762 w 10000"/>
                <a:gd name="connsiteY57" fmla="*/ 4509 h 10000"/>
                <a:gd name="connsiteX58" fmla="*/ 2646 w 10000"/>
                <a:gd name="connsiteY58" fmla="*/ 4610 h 10000"/>
                <a:gd name="connsiteX59" fmla="*/ 2373 w 10000"/>
                <a:gd name="connsiteY59" fmla="*/ 4426 h 10000"/>
                <a:gd name="connsiteX60" fmla="*/ 2338 w 10000"/>
                <a:gd name="connsiteY60" fmla="*/ 4239 h 10000"/>
                <a:gd name="connsiteX61" fmla="*/ 2551 w 10000"/>
                <a:gd name="connsiteY61" fmla="*/ 4165 h 10000"/>
                <a:gd name="connsiteX62" fmla="*/ 2538 w 10000"/>
                <a:gd name="connsiteY62" fmla="*/ 3963 h 10000"/>
                <a:gd name="connsiteX63" fmla="*/ 2739 w 10000"/>
                <a:gd name="connsiteY63" fmla="*/ 3728 h 10000"/>
                <a:gd name="connsiteX64" fmla="*/ 2718 w 10000"/>
                <a:gd name="connsiteY64" fmla="*/ 3685 h 10000"/>
                <a:gd name="connsiteX65" fmla="*/ 3199 w 10000"/>
                <a:gd name="connsiteY65" fmla="*/ 2912 h 10000"/>
                <a:gd name="connsiteX66" fmla="*/ 3460 w 10000"/>
                <a:gd name="connsiteY66" fmla="*/ 3030 h 10000"/>
                <a:gd name="connsiteX67" fmla="*/ 3613 w 10000"/>
                <a:gd name="connsiteY67" fmla="*/ 3080 h 10000"/>
                <a:gd name="connsiteX68" fmla="*/ 3764 w 10000"/>
                <a:gd name="connsiteY68" fmla="*/ 3080 h 10000"/>
                <a:gd name="connsiteX69" fmla="*/ 4002 w 10000"/>
                <a:gd name="connsiteY69" fmla="*/ 3174 h 10000"/>
                <a:gd name="connsiteX70" fmla="*/ 4037 w 10000"/>
                <a:gd name="connsiteY70" fmla="*/ 3113 h 10000"/>
                <a:gd name="connsiteX71" fmla="*/ 4192 w 10000"/>
                <a:gd name="connsiteY71" fmla="*/ 3097 h 10000"/>
                <a:gd name="connsiteX72" fmla="*/ 4323 w 10000"/>
                <a:gd name="connsiteY72" fmla="*/ 2997 h 10000"/>
                <a:gd name="connsiteX73" fmla="*/ 4485 w 10000"/>
                <a:gd name="connsiteY73" fmla="*/ 2920 h 10000"/>
                <a:gd name="connsiteX74" fmla="*/ 4555 w 10000"/>
                <a:gd name="connsiteY74" fmla="*/ 2843 h 10000"/>
                <a:gd name="connsiteX75" fmla="*/ 4804 w 10000"/>
                <a:gd name="connsiteY75" fmla="*/ 2793 h 10000"/>
                <a:gd name="connsiteX76" fmla="*/ 4936 w 10000"/>
                <a:gd name="connsiteY76" fmla="*/ 2800 h 10000"/>
                <a:gd name="connsiteX77" fmla="*/ 5040 w 10000"/>
                <a:gd name="connsiteY77" fmla="*/ 2726 h 10000"/>
                <a:gd name="connsiteX78" fmla="*/ 5122 w 10000"/>
                <a:gd name="connsiteY78" fmla="*/ 2624 h 10000"/>
                <a:gd name="connsiteX79" fmla="*/ 5087 w 10000"/>
                <a:gd name="connsiteY79" fmla="*/ 2608 h 10000"/>
                <a:gd name="connsiteX80" fmla="*/ 5122 w 10000"/>
                <a:gd name="connsiteY80" fmla="*/ 2499 h 10000"/>
                <a:gd name="connsiteX81" fmla="*/ 4982 w 10000"/>
                <a:gd name="connsiteY81" fmla="*/ 2499 h 10000"/>
                <a:gd name="connsiteX82" fmla="*/ 5050 w 10000"/>
                <a:gd name="connsiteY82" fmla="*/ 2407 h 10000"/>
                <a:gd name="connsiteX83" fmla="*/ 5066 w 10000"/>
                <a:gd name="connsiteY83" fmla="*/ 2297 h 10000"/>
                <a:gd name="connsiteX84" fmla="*/ 5122 w 10000"/>
                <a:gd name="connsiteY84" fmla="*/ 2271 h 10000"/>
                <a:gd name="connsiteX85" fmla="*/ 5228 w 10000"/>
                <a:gd name="connsiteY85" fmla="*/ 2163 h 10000"/>
                <a:gd name="connsiteX86" fmla="*/ 5216 w 10000"/>
                <a:gd name="connsiteY86" fmla="*/ 2078 h 10000"/>
                <a:gd name="connsiteX87" fmla="*/ 5304 w 10000"/>
                <a:gd name="connsiteY87" fmla="*/ 1984 h 10000"/>
                <a:gd name="connsiteX88" fmla="*/ 5397 w 10000"/>
                <a:gd name="connsiteY88" fmla="*/ 1927 h 10000"/>
                <a:gd name="connsiteX89" fmla="*/ 5432 w 10000"/>
                <a:gd name="connsiteY89" fmla="*/ 1827 h 10000"/>
                <a:gd name="connsiteX90" fmla="*/ 5420 w 10000"/>
                <a:gd name="connsiteY90" fmla="*/ 1793 h 10000"/>
                <a:gd name="connsiteX91" fmla="*/ 5503 w 10000"/>
                <a:gd name="connsiteY91" fmla="*/ 1725 h 10000"/>
                <a:gd name="connsiteX92" fmla="*/ 5621 w 10000"/>
                <a:gd name="connsiteY92" fmla="*/ 1523 h 10000"/>
                <a:gd name="connsiteX93" fmla="*/ 5656 w 10000"/>
                <a:gd name="connsiteY93" fmla="*/ 1405 h 10000"/>
                <a:gd name="connsiteX94" fmla="*/ 5716 w 10000"/>
                <a:gd name="connsiteY94" fmla="*/ 1413 h 10000"/>
                <a:gd name="connsiteX95" fmla="*/ 5878 w 10000"/>
                <a:gd name="connsiteY95" fmla="*/ 1280 h 10000"/>
                <a:gd name="connsiteX96" fmla="*/ 6067 w 10000"/>
                <a:gd name="connsiteY96" fmla="*/ 1202 h 10000"/>
                <a:gd name="connsiteX97" fmla="*/ 6089 w 10000"/>
                <a:gd name="connsiteY97" fmla="*/ 1111 h 10000"/>
                <a:gd name="connsiteX98" fmla="*/ 6163 w 10000"/>
                <a:gd name="connsiteY98" fmla="*/ 1011 h 10000"/>
                <a:gd name="connsiteX99" fmla="*/ 6139 w 10000"/>
                <a:gd name="connsiteY99" fmla="*/ 933 h 10000"/>
                <a:gd name="connsiteX100" fmla="*/ 6045 w 10000"/>
                <a:gd name="connsiteY100" fmla="*/ 867 h 10000"/>
                <a:gd name="connsiteX101" fmla="*/ 6089 w 10000"/>
                <a:gd name="connsiteY101" fmla="*/ 782 h 10000"/>
                <a:gd name="connsiteX102" fmla="*/ 6089 w 10000"/>
                <a:gd name="connsiteY102" fmla="*/ 680 h 10000"/>
                <a:gd name="connsiteX103" fmla="*/ 5915 w 10000"/>
                <a:gd name="connsiteY103" fmla="*/ 598 h 10000"/>
                <a:gd name="connsiteX104" fmla="*/ 5739 w 10000"/>
                <a:gd name="connsiteY104" fmla="*/ 646 h 10000"/>
                <a:gd name="connsiteX105" fmla="*/ 5656 w 10000"/>
                <a:gd name="connsiteY105" fmla="*/ 646 h 10000"/>
                <a:gd name="connsiteX106" fmla="*/ 5621 w 10000"/>
                <a:gd name="connsiteY106" fmla="*/ 589 h 10000"/>
                <a:gd name="connsiteX107" fmla="*/ 5621 w 10000"/>
                <a:gd name="connsiteY107" fmla="*/ 481 h 10000"/>
                <a:gd name="connsiteX108" fmla="*/ 5845 w 10000"/>
                <a:gd name="connsiteY108" fmla="*/ 368 h 10000"/>
                <a:gd name="connsiteX109" fmla="*/ 5915 w 10000"/>
                <a:gd name="connsiteY109" fmla="*/ 278 h 10000"/>
                <a:gd name="connsiteX110" fmla="*/ 6056 w 10000"/>
                <a:gd name="connsiteY110" fmla="*/ 202 h 10000"/>
                <a:gd name="connsiteX111" fmla="*/ 6186 w 10000"/>
                <a:gd name="connsiteY111" fmla="*/ 60 h 10000"/>
                <a:gd name="connsiteX112" fmla="*/ 6280 w 10000"/>
                <a:gd name="connsiteY112" fmla="*/ 33 h 10000"/>
                <a:gd name="connsiteX113" fmla="*/ 6410 w 10000"/>
                <a:gd name="connsiteY113" fmla="*/ 49 h 10000"/>
                <a:gd name="connsiteX114" fmla="*/ 6683 w 10000"/>
                <a:gd name="connsiteY114" fmla="*/ 0 h 10000"/>
                <a:gd name="connsiteX115" fmla="*/ 6812 w 10000"/>
                <a:gd name="connsiteY115" fmla="*/ 83 h 10000"/>
                <a:gd name="connsiteX116" fmla="*/ 6799 w 10000"/>
                <a:gd name="connsiteY116" fmla="*/ 144 h 10000"/>
                <a:gd name="connsiteX117" fmla="*/ 6861 w 10000"/>
                <a:gd name="connsiteY117" fmla="*/ 170 h 10000"/>
                <a:gd name="connsiteX118" fmla="*/ 6905 w 10000"/>
                <a:gd name="connsiteY118" fmla="*/ 227 h 10000"/>
                <a:gd name="connsiteX119" fmla="*/ 6835 w 10000"/>
                <a:gd name="connsiteY119" fmla="*/ 293 h 10000"/>
                <a:gd name="connsiteX120" fmla="*/ 6741 w 10000"/>
                <a:gd name="connsiteY120" fmla="*/ 447 h 10000"/>
                <a:gd name="connsiteX121" fmla="*/ 6590 w 10000"/>
                <a:gd name="connsiteY121" fmla="*/ 564 h 10000"/>
                <a:gd name="connsiteX122" fmla="*/ 6447 w 10000"/>
                <a:gd name="connsiteY122" fmla="*/ 631 h 10000"/>
                <a:gd name="connsiteX123" fmla="*/ 6555 w 10000"/>
                <a:gd name="connsiteY123" fmla="*/ 657 h 10000"/>
                <a:gd name="connsiteX124" fmla="*/ 6694 w 10000"/>
                <a:gd name="connsiteY124" fmla="*/ 759 h 10000"/>
                <a:gd name="connsiteX125" fmla="*/ 6789 w 10000"/>
                <a:gd name="connsiteY125" fmla="*/ 767 h 10000"/>
                <a:gd name="connsiteX126" fmla="*/ 6835 w 10000"/>
                <a:gd name="connsiteY126" fmla="*/ 875 h 10000"/>
                <a:gd name="connsiteX127" fmla="*/ 6928 w 10000"/>
                <a:gd name="connsiteY127" fmla="*/ 899 h 10000"/>
                <a:gd name="connsiteX128" fmla="*/ 7002 w 10000"/>
                <a:gd name="connsiteY128" fmla="*/ 890 h 10000"/>
                <a:gd name="connsiteX129" fmla="*/ 7143 w 10000"/>
                <a:gd name="connsiteY129" fmla="*/ 725 h 10000"/>
                <a:gd name="connsiteX130" fmla="*/ 7273 w 10000"/>
                <a:gd name="connsiteY130" fmla="*/ 742 h 10000"/>
                <a:gd name="connsiteX131" fmla="*/ 7294 w 10000"/>
                <a:gd name="connsiteY131" fmla="*/ 790 h 10000"/>
                <a:gd name="connsiteX132" fmla="*/ 7389 w 10000"/>
                <a:gd name="connsiteY132" fmla="*/ 850 h 10000"/>
                <a:gd name="connsiteX133" fmla="*/ 7389 w 10000"/>
                <a:gd name="connsiteY133" fmla="*/ 890 h 10000"/>
                <a:gd name="connsiteX134" fmla="*/ 7472 w 10000"/>
                <a:gd name="connsiteY134" fmla="*/ 917 h 10000"/>
                <a:gd name="connsiteX135" fmla="*/ 7590 w 10000"/>
                <a:gd name="connsiteY135" fmla="*/ 917 h 10000"/>
                <a:gd name="connsiteX136" fmla="*/ 7603 w 10000"/>
                <a:gd name="connsiteY136" fmla="*/ 993 h 10000"/>
                <a:gd name="connsiteX137" fmla="*/ 7499 w 10000"/>
                <a:gd name="connsiteY137" fmla="*/ 1028 h 10000"/>
                <a:gd name="connsiteX138" fmla="*/ 7590 w 10000"/>
                <a:gd name="connsiteY138" fmla="*/ 1356 h 10000"/>
                <a:gd name="connsiteX139" fmla="*/ 7687 w 10000"/>
                <a:gd name="connsiteY139" fmla="*/ 1505 h 10000"/>
                <a:gd name="connsiteX140" fmla="*/ 7661 w 10000"/>
                <a:gd name="connsiteY140" fmla="*/ 1575 h 10000"/>
                <a:gd name="connsiteX141" fmla="*/ 7744 w 10000"/>
                <a:gd name="connsiteY141" fmla="*/ 1649 h 10000"/>
                <a:gd name="connsiteX142" fmla="*/ 7758 w 10000"/>
                <a:gd name="connsiteY142" fmla="*/ 1700 h 10000"/>
                <a:gd name="connsiteX143" fmla="*/ 7980 w 10000"/>
                <a:gd name="connsiteY143" fmla="*/ 1757 h 10000"/>
                <a:gd name="connsiteX144" fmla="*/ 8254 w 10000"/>
                <a:gd name="connsiteY144" fmla="*/ 1708 h 10000"/>
                <a:gd name="connsiteX145" fmla="*/ 8286 w 10000"/>
                <a:gd name="connsiteY145" fmla="*/ 1641 h 10000"/>
                <a:gd name="connsiteX146" fmla="*/ 8381 w 10000"/>
                <a:gd name="connsiteY146" fmla="*/ 1665 h 10000"/>
                <a:gd name="connsiteX147" fmla="*/ 8441 w 10000"/>
                <a:gd name="connsiteY147" fmla="*/ 1725 h 10000"/>
                <a:gd name="connsiteX148" fmla="*/ 8586 w 10000"/>
                <a:gd name="connsiteY148" fmla="*/ 1683 h 10000"/>
                <a:gd name="connsiteX149" fmla="*/ 8667 w 10000"/>
                <a:gd name="connsiteY149" fmla="*/ 1683 h 10000"/>
                <a:gd name="connsiteX150" fmla="*/ 8785 w 10000"/>
                <a:gd name="connsiteY150" fmla="*/ 1749 h 10000"/>
                <a:gd name="connsiteX151" fmla="*/ 8853 w 10000"/>
                <a:gd name="connsiteY151" fmla="*/ 1657 h 10000"/>
                <a:gd name="connsiteX152" fmla="*/ 8996 w 10000"/>
                <a:gd name="connsiteY152" fmla="*/ 1700 h 10000"/>
                <a:gd name="connsiteX153" fmla="*/ 9070 w 10000"/>
                <a:gd name="connsiteY153" fmla="*/ 1649 h 10000"/>
                <a:gd name="connsiteX154" fmla="*/ 9126 w 10000"/>
                <a:gd name="connsiteY154" fmla="*/ 1657 h 10000"/>
                <a:gd name="connsiteX155" fmla="*/ 9184 w 10000"/>
                <a:gd name="connsiteY155" fmla="*/ 1609 h 10000"/>
                <a:gd name="connsiteX156" fmla="*/ 9174 w 10000"/>
                <a:gd name="connsiteY156" fmla="*/ 1557 h 10000"/>
                <a:gd name="connsiteX157" fmla="*/ 9257 w 10000"/>
                <a:gd name="connsiteY157" fmla="*/ 1531 h 10000"/>
                <a:gd name="connsiteX158" fmla="*/ 9315 w 10000"/>
                <a:gd name="connsiteY158" fmla="*/ 1447 h 10000"/>
                <a:gd name="connsiteX159" fmla="*/ 9484 w 10000"/>
                <a:gd name="connsiteY159" fmla="*/ 1456 h 10000"/>
                <a:gd name="connsiteX160" fmla="*/ 9729 w 10000"/>
                <a:gd name="connsiteY160" fmla="*/ 1700 h 10000"/>
                <a:gd name="connsiteX161" fmla="*/ 9775 w 10000"/>
                <a:gd name="connsiteY161" fmla="*/ 1784 h 10000"/>
                <a:gd name="connsiteX162" fmla="*/ 9942 w 10000"/>
                <a:gd name="connsiteY162" fmla="*/ 1894 h 10000"/>
                <a:gd name="connsiteX163" fmla="*/ 10000 w 10000"/>
                <a:gd name="connsiteY163" fmla="*/ 1994 h 10000"/>
                <a:gd name="connsiteX164" fmla="*/ 9870 w 10000"/>
                <a:gd name="connsiteY164" fmla="*/ 2130 h 10000"/>
                <a:gd name="connsiteX165" fmla="*/ 9775 w 10000"/>
                <a:gd name="connsiteY165" fmla="*/ 2180 h 10000"/>
                <a:gd name="connsiteX166" fmla="*/ 9824 w 10000"/>
                <a:gd name="connsiteY166" fmla="*/ 2323 h 10000"/>
                <a:gd name="connsiteX167" fmla="*/ 9679 w 10000"/>
                <a:gd name="connsiteY167" fmla="*/ 2433 h 10000"/>
                <a:gd name="connsiteX168" fmla="*/ 9598 w 10000"/>
                <a:gd name="connsiteY168" fmla="*/ 2458 h 10000"/>
                <a:gd name="connsiteX169" fmla="*/ 9598 w 10000"/>
                <a:gd name="connsiteY169" fmla="*/ 2533 h 10000"/>
                <a:gd name="connsiteX170" fmla="*/ 9493 w 10000"/>
                <a:gd name="connsiteY170" fmla="*/ 2677 h 10000"/>
                <a:gd name="connsiteX171" fmla="*/ 9422 w 10000"/>
                <a:gd name="connsiteY171" fmla="*/ 2685 h 10000"/>
                <a:gd name="connsiteX172" fmla="*/ 9435 w 10000"/>
                <a:gd name="connsiteY172" fmla="*/ 2785 h 10000"/>
                <a:gd name="connsiteX173" fmla="*/ 9371 w 10000"/>
                <a:gd name="connsiteY173" fmla="*/ 2860 h 10000"/>
                <a:gd name="connsiteX174" fmla="*/ 9389 w 10000"/>
                <a:gd name="connsiteY174" fmla="*/ 3198 h 10000"/>
                <a:gd name="connsiteX175" fmla="*/ 9422 w 10000"/>
                <a:gd name="connsiteY175" fmla="*/ 3223 h 10000"/>
                <a:gd name="connsiteX176" fmla="*/ 9410 w 10000"/>
                <a:gd name="connsiteY176" fmla="*/ 3333 h 10000"/>
                <a:gd name="connsiteX177" fmla="*/ 9389 w 10000"/>
                <a:gd name="connsiteY177" fmla="*/ 3433 h 10000"/>
                <a:gd name="connsiteX178" fmla="*/ 9304 w 10000"/>
                <a:gd name="connsiteY178" fmla="*/ 3483 h 10000"/>
                <a:gd name="connsiteX179" fmla="*/ 9151 w 10000"/>
                <a:gd name="connsiteY179" fmla="*/ 3442 h 10000"/>
                <a:gd name="connsiteX180" fmla="*/ 9081 w 10000"/>
                <a:gd name="connsiteY180" fmla="*/ 3501 h 10000"/>
                <a:gd name="connsiteX181" fmla="*/ 9091 w 10000"/>
                <a:gd name="connsiteY181" fmla="*/ 3551 h 10000"/>
                <a:gd name="connsiteX182" fmla="*/ 9042 w 10000"/>
                <a:gd name="connsiteY182" fmla="*/ 3651 h 10000"/>
                <a:gd name="connsiteX183" fmla="*/ 8961 w 10000"/>
                <a:gd name="connsiteY183" fmla="*/ 3720 h 10000"/>
                <a:gd name="connsiteX184" fmla="*/ 8938 w 10000"/>
                <a:gd name="connsiteY184" fmla="*/ 3838 h 10000"/>
                <a:gd name="connsiteX185" fmla="*/ 8880 w 10000"/>
                <a:gd name="connsiteY185" fmla="*/ 3939 h 10000"/>
                <a:gd name="connsiteX186" fmla="*/ 8890 w 10000"/>
                <a:gd name="connsiteY186" fmla="*/ 4006 h 10000"/>
                <a:gd name="connsiteX187" fmla="*/ 8867 w 10000"/>
                <a:gd name="connsiteY187" fmla="*/ 4074 h 10000"/>
                <a:gd name="connsiteX188" fmla="*/ 8913 w 10000"/>
                <a:gd name="connsiteY188" fmla="*/ 4132 h 10000"/>
                <a:gd name="connsiteX189" fmla="*/ 8843 w 10000"/>
                <a:gd name="connsiteY189" fmla="*/ 4224 h 10000"/>
                <a:gd name="connsiteX190" fmla="*/ 8726 w 10000"/>
                <a:gd name="connsiteY190" fmla="*/ 4082 h 10000"/>
                <a:gd name="connsiteX191" fmla="*/ 8726 w 10000"/>
                <a:gd name="connsiteY191" fmla="*/ 3972 h 10000"/>
                <a:gd name="connsiteX192" fmla="*/ 8691 w 10000"/>
                <a:gd name="connsiteY192" fmla="*/ 3955 h 10000"/>
                <a:gd name="connsiteX193" fmla="*/ 8547 w 10000"/>
                <a:gd name="connsiteY193" fmla="*/ 4030 h 10000"/>
                <a:gd name="connsiteX194" fmla="*/ 8323 w 10000"/>
                <a:gd name="connsiteY194" fmla="*/ 4207 h 10000"/>
                <a:gd name="connsiteX195" fmla="*/ 8193 w 10000"/>
                <a:gd name="connsiteY195" fmla="*/ 4334 h 10000"/>
                <a:gd name="connsiteX196" fmla="*/ 7992 w 10000"/>
                <a:gd name="connsiteY196" fmla="*/ 4401 h 10000"/>
                <a:gd name="connsiteX197" fmla="*/ 7920 w 10000"/>
                <a:gd name="connsiteY197" fmla="*/ 4501 h 10000"/>
                <a:gd name="connsiteX198" fmla="*/ 7863 w 10000"/>
                <a:gd name="connsiteY198" fmla="*/ 4535 h 10000"/>
                <a:gd name="connsiteX199" fmla="*/ 7638 w 10000"/>
                <a:gd name="connsiteY199" fmla="*/ 4627 h 10000"/>
                <a:gd name="connsiteX200" fmla="*/ 7449 w 10000"/>
                <a:gd name="connsiteY200" fmla="*/ 4737 h 10000"/>
                <a:gd name="connsiteX201" fmla="*/ 7404 w 10000"/>
                <a:gd name="connsiteY201" fmla="*/ 4823 h 10000"/>
                <a:gd name="connsiteX202" fmla="*/ 7330 w 10000"/>
                <a:gd name="connsiteY202" fmla="*/ 4863 h 10000"/>
                <a:gd name="connsiteX203" fmla="*/ 7426 w 10000"/>
                <a:gd name="connsiteY203" fmla="*/ 4972 h 10000"/>
                <a:gd name="connsiteX204" fmla="*/ 7520 w 10000"/>
                <a:gd name="connsiteY204" fmla="*/ 5056 h 10000"/>
                <a:gd name="connsiteX205" fmla="*/ 7650 w 10000"/>
                <a:gd name="connsiteY205" fmla="*/ 5091 h 10000"/>
                <a:gd name="connsiteX206" fmla="*/ 7603 w 10000"/>
                <a:gd name="connsiteY206" fmla="*/ 5150 h 10000"/>
                <a:gd name="connsiteX207" fmla="*/ 7696 w 10000"/>
                <a:gd name="connsiteY207" fmla="*/ 5167 h 10000"/>
                <a:gd name="connsiteX208" fmla="*/ 7696 w 10000"/>
                <a:gd name="connsiteY208" fmla="*/ 5267 h 10000"/>
                <a:gd name="connsiteX209" fmla="*/ 7768 w 10000"/>
                <a:gd name="connsiteY209" fmla="*/ 5343 h 10000"/>
                <a:gd name="connsiteX210" fmla="*/ 7884 w 10000"/>
                <a:gd name="connsiteY210" fmla="*/ 5327 h 10000"/>
                <a:gd name="connsiteX211" fmla="*/ 7934 w 10000"/>
                <a:gd name="connsiteY211" fmla="*/ 5243 h 10000"/>
                <a:gd name="connsiteX212" fmla="*/ 8027 w 10000"/>
                <a:gd name="connsiteY212" fmla="*/ 5234 h 10000"/>
                <a:gd name="connsiteX213" fmla="*/ 8038 w 10000"/>
                <a:gd name="connsiteY213" fmla="*/ 5167 h 10000"/>
                <a:gd name="connsiteX214" fmla="*/ 8159 w 10000"/>
                <a:gd name="connsiteY214" fmla="*/ 5167 h 10000"/>
                <a:gd name="connsiteX215" fmla="*/ 8110 w 10000"/>
                <a:gd name="connsiteY215" fmla="*/ 5251 h 10000"/>
                <a:gd name="connsiteX216" fmla="*/ 8226 w 10000"/>
                <a:gd name="connsiteY216" fmla="*/ 5292 h 10000"/>
                <a:gd name="connsiteX217" fmla="*/ 8205 w 10000"/>
                <a:gd name="connsiteY217" fmla="*/ 5368 h 10000"/>
                <a:gd name="connsiteX218" fmla="*/ 8027 w 10000"/>
                <a:gd name="connsiteY218" fmla="*/ 5377 h 10000"/>
                <a:gd name="connsiteX219" fmla="*/ 7899 w 10000"/>
                <a:gd name="connsiteY219" fmla="*/ 5427 h 10000"/>
                <a:gd name="connsiteX220" fmla="*/ 7782 w 10000"/>
                <a:gd name="connsiteY220" fmla="*/ 5454 h 10000"/>
                <a:gd name="connsiteX221" fmla="*/ 7782 w 10000"/>
                <a:gd name="connsiteY221" fmla="*/ 5571 h 10000"/>
                <a:gd name="connsiteX222" fmla="*/ 7899 w 10000"/>
                <a:gd name="connsiteY222" fmla="*/ 5698 h 10000"/>
                <a:gd name="connsiteX223" fmla="*/ 7803 w 10000"/>
                <a:gd name="connsiteY223" fmla="*/ 5815 h 10000"/>
                <a:gd name="connsiteX224" fmla="*/ 7613 w 10000"/>
                <a:gd name="connsiteY224" fmla="*/ 5830 h 10000"/>
                <a:gd name="connsiteX225" fmla="*/ 7638 w 10000"/>
                <a:gd name="connsiteY225" fmla="*/ 5965 h 10000"/>
                <a:gd name="connsiteX226" fmla="*/ 7627 w 10000"/>
                <a:gd name="connsiteY226" fmla="*/ 6051 h 10000"/>
                <a:gd name="connsiteX227" fmla="*/ 7567 w 10000"/>
                <a:gd name="connsiteY227" fmla="*/ 6092 h 10000"/>
                <a:gd name="connsiteX228" fmla="*/ 7449 w 10000"/>
                <a:gd name="connsiteY228" fmla="*/ 6058 h 10000"/>
                <a:gd name="connsiteX229" fmla="*/ 7345 w 10000"/>
                <a:gd name="connsiteY229" fmla="*/ 5949 h 10000"/>
                <a:gd name="connsiteX230" fmla="*/ 7226 w 10000"/>
                <a:gd name="connsiteY230" fmla="*/ 6034 h 10000"/>
                <a:gd name="connsiteX231" fmla="*/ 7108 w 10000"/>
                <a:gd name="connsiteY231" fmla="*/ 5975 h 10000"/>
                <a:gd name="connsiteX232" fmla="*/ 7095 w 10000"/>
                <a:gd name="connsiteY232" fmla="*/ 5942 h 10000"/>
                <a:gd name="connsiteX233" fmla="*/ 6928 w 10000"/>
                <a:gd name="connsiteY233" fmla="*/ 5865 h 10000"/>
                <a:gd name="connsiteX234" fmla="*/ 6882 w 10000"/>
                <a:gd name="connsiteY234" fmla="*/ 5882 h 10000"/>
                <a:gd name="connsiteX235" fmla="*/ 6905 w 10000"/>
                <a:gd name="connsiteY235" fmla="*/ 5975 h 10000"/>
                <a:gd name="connsiteX236" fmla="*/ 6812 w 10000"/>
                <a:gd name="connsiteY236" fmla="*/ 6092 h 10000"/>
                <a:gd name="connsiteX237" fmla="*/ 6882 w 10000"/>
                <a:gd name="connsiteY237" fmla="*/ 6118 h 10000"/>
                <a:gd name="connsiteX238" fmla="*/ 7014 w 10000"/>
                <a:gd name="connsiteY238" fmla="*/ 6100 h 10000"/>
                <a:gd name="connsiteX239" fmla="*/ 7037 w 10000"/>
                <a:gd name="connsiteY239" fmla="*/ 6142 h 10000"/>
                <a:gd name="connsiteX240" fmla="*/ 7014 w 10000"/>
                <a:gd name="connsiteY240" fmla="*/ 6194 h 10000"/>
                <a:gd name="connsiteX241" fmla="*/ 7060 w 10000"/>
                <a:gd name="connsiteY241" fmla="*/ 6260 h 10000"/>
                <a:gd name="connsiteX242" fmla="*/ 7166 w 10000"/>
                <a:gd name="connsiteY242" fmla="*/ 6304 h 10000"/>
                <a:gd name="connsiteX243" fmla="*/ 7143 w 10000"/>
                <a:gd name="connsiteY243" fmla="*/ 6405 h 10000"/>
                <a:gd name="connsiteX244" fmla="*/ 7213 w 10000"/>
                <a:gd name="connsiteY244" fmla="*/ 6455 h 10000"/>
                <a:gd name="connsiteX245" fmla="*/ 7129 w 10000"/>
                <a:gd name="connsiteY245" fmla="*/ 6505 h 10000"/>
                <a:gd name="connsiteX246" fmla="*/ 7108 w 10000"/>
                <a:gd name="connsiteY246" fmla="*/ 6689 h 10000"/>
                <a:gd name="connsiteX247" fmla="*/ 7060 w 10000"/>
                <a:gd name="connsiteY247" fmla="*/ 6697 h 10000"/>
                <a:gd name="connsiteX248" fmla="*/ 7118 w 10000"/>
                <a:gd name="connsiteY248" fmla="*/ 6781 h 10000"/>
                <a:gd name="connsiteX249" fmla="*/ 7129 w 10000"/>
                <a:gd name="connsiteY249" fmla="*/ 6924 h 10000"/>
                <a:gd name="connsiteX250" fmla="*/ 7189 w 10000"/>
                <a:gd name="connsiteY250" fmla="*/ 6958 h 10000"/>
                <a:gd name="connsiteX251" fmla="*/ 7203 w 10000"/>
                <a:gd name="connsiteY251" fmla="*/ 7002 h 10000"/>
                <a:gd name="connsiteX252" fmla="*/ 7249 w 10000"/>
                <a:gd name="connsiteY252" fmla="*/ 7010 h 10000"/>
                <a:gd name="connsiteX253" fmla="*/ 7257 w 10000"/>
                <a:gd name="connsiteY253" fmla="*/ 7093 h 10000"/>
                <a:gd name="connsiteX254" fmla="*/ 7236 w 10000"/>
                <a:gd name="connsiteY254" fmla="*/ 7153 h 10000"/>
                <a:gd name="connsiteX255" fmla="*/ 7358 w 10000"/>
                <a:gd name="connsiteY255" fmla="*/ 7187 h 10000"/>
                <a:gd name="connsiteX256" fmla="*/ 7532 w 10000"/>
                <a:gd name="connsiteY256" fmla="*/ 7117 h 10000"/>
                <a:gd name="connsiteX257" fmla="*/ 7791 w 10000"/>
                <a:gd name="connsiteY257" fmla="*/ 6984 h 10000"/>
                <a:gd name="connsiteX258" fmla="*/ 7863 w 10000"/>
                <a:gd name="connsiteY258" fmla="*/ 6984 h 10000"/>
                <a:gd name="connsiteX259" fmla="*/ 7863 w 10000"/>
                <a:gd name="connsiteY259" fmla="*/ 7085 h 10000"/>
                <a:gd name="connsiteX260" fmla="*/ 7911 w 10000"/>
                <a:gd name="connsiteY260" fmla="*/ 7101 h 10000"/>
                <a:gd name="connsiteX261" fmla="*/ 7992 w 10000"/>
                <a:gd name="connsiteY261" fmla="*/ 7220 h 10000"/>
                <a:gd name="connsiteX262" fmla="*/ 8050 w 10000"/>
                <a:gd name="connsiteY262" fmla="*/ 7229 h 10000"/>
                <a:gd name="connsiteX263" fmla="*/ 8015 w 10000"/>
                <a:gd name="connsiteY263" fmla="*/ 7296 h 10000"/>
                <a:gd name="connsiteX264" fmla="*/ 8110 w 10000"/>
                <a:gd name="connsiteY264" fmla="*/ 7447 h 10000"/>
                <a:gd name="connsiteX265" fmla="*/ 8110 w 10000"/>
                <a:gd name="connsiteY265" fmla="*/ 7522 h 10000"/>
                <a:gd name="connsiteX266" fmla="*/ 8159 w 10000"/>
                <a:gd name="connsiteY266" fmla="*/ 7608 h 10000"/>
                <a:gd name="connsiteX267" fmla="*/ 8085 w 10000"/>
                <a:gd name="connsiteY267" fmla="*/ 7674 h 10000"/>
                <a:gd name="connsiteX268" fmla="*/ 8004 w 10000"/>
                <a:gd name="connsiteY268" fmla="*/ 7666 h 10000"/>
                <a:gd name="connsiteX269" fmla="*/ 8004 w 10000"/>
                <a:gd name="connsiteY269" fmla="*/ 7709 h 10000"/>
                <a:gd name="connsiteX270" fmla="*/ 8085 w 10000"/>
                <a:gd name="connsiteY270" fmla="*/ 7758 h 10000"/>
                <a:gd name="connsiteX271" fmla="*/ 8122 w 10000"/>
                <a:gd name="connsiteY271" fmla="*/ 7725 h 10000"/>
                <a:gd name="connsiteX272" fmla="*/ 8193 w 10000"/>
                <a:gd name="connsiteY272" fmla="*/ 7800 h 10000"/>
                <a:gd name="connsiteX273" fmla="*/ 8277 w 10000"/>
                <a:gd name="connsiteY273" fmla="*/ 7800 h 10000"/>
                <a:gd name="connsiteX274" fmla="*/ 8226 w 10000"/>
                <a:gd name="connsiteY274" fmla="*/ 8012 h 10000"/>
                <a:gd name="connsiteX275" fmla="*/ 8193 w 10000"/>
                <a:gd name="connsiteY275" fmla="*/ 8054 h 10000"/>
                <a:gd name="connsiteX276" fmla="*/ 8085 w 10000"/>
                <a:gd name="connsiteY276" fmla="*/ 8037 h 10000"/>
                <a:gd name="connsiteX277" fmla="*/ 7957 w 10000"/>
                <a:gd name="connsiteY277" fmla="*/ 8062 h 10000"/>
                <a:gd name="connsiteX278" fmla="*/ 7911 w 10000"/>
                <a:gd name="connsiteY278" fmla="*/ 8112 h 10000"/>
                <a:gd name="connsiteX279" fmla="*/ 7899 w 10000"/>
                <a:gd name="connsiteY279" fmla="*/ 8163 h 10000"/>
                <a:gd name="connsiteX280" fmla="*/ 7818 w 10000"/>
                <a:gd name="connsiteY280" fmla="*/ 8220 h 10000"/>
                <a:gd name="connsiteX281" fmla="*/ 7687 w 10000"/>
                <a:gd name="connsiteY281" fmla="*/ 8230 h 10000"/>
                <a:gd name="connsiteX282" fmla="*/ 7661 w 10000"/>
                <a:gd name="connsiteY282" fmla="*/ 8255 h 10000"/>
                <a:gd name="connsiteX283" fmla="*/ 7578 w 10000"/>
                <a:gd name="connsiteY283" fmla="*/ 8212 h 10000"/>
                <a:gd name="connsiteX284" fmla="*/ 7499 w 10000"/>
                <a:gd name="connsiteY284" fmla="*/ 8220 h 10000"/>
                <a:gd name="connsiteX285" fmla="*/ 7449 w 10000"/>
                <a:gd name="connsiteY285" fmla="*/ 8188 h 10000"/>
                <a:gd name="connsiteX286" fmla="*/ 7345 w 10000"/>
                <a:gd name="connsiteY286" fmla="*/ 8171 h 10000"/>
                <a:gd name="connsiteX287" fmla="*/ 7368 w 10000"/>
                <a:gd name="connsiteY287" fmla="*/ 8230 h 10000"/>
                <a:gd name="connsiteX288" fmla="*/ 7319 w 10000"/>
                <a:gd name="connsiteY288" fmla="*/ 8289 h 10000"/>
                <a:gd name="connsiteX289" fmla="*/ 7143 w 10000"/>
                <a:gd name="connsiteY289" fmla="*/ 8281 h 10000"/>
                <a:gd name="connsiteX290" fmla="*/ 7085 w 10000"/>
                <a:gd name="connsiteY290" fmla="*/ 8255 h 10000"/>
                <a:gd name="connsiteX291" fmla="*/ 6990 w 10000"/>
                <a:gd name="connsiteY291" fmla="*/ 8281 h 10000"/>
                <a:gd name="connsiteX292" fmla="*/ 6977 w 10000"/>
                <a:gd name="connsiteY292" fmla="*/ 8364 h 10000"/>
                <a:gd name="connsiteX293" fmla="*/ 6799 w 10000"/>
                <a:gd name="connsiteY293" fmla="*/ 8458 h 10000"/>
                <a:gd name="connsiteX294" fmla="*/ 6741 w 10000"/>
                <a:gd name="connsiteY294" fmla="*/ 8407 h 10000"/>
                <a:gd name="connsiteX295" fmla="*/ 6613 w 10000"/>
                <a:gd name="connsiteY295" fmla="*/ 8431 h 10000"/>
                <a:gd name="connsiteX296" fmla="*/ 6530 w 10000"/>
                <a:gd name="connsiteY296" fmla="*/ 8458 h 10000"/>
                <a:gd name="connsiteX297" fmla="*/ 6518 w 10000"/>
                <a:gd name="connsiteY297" fmla="*/ 8498 h 10000"/>
                <a:gd name="connsiteX298" fmla="*/ 6336 w 10000"/>
                <a:gd name="connsiteY298" fmla="*/ 8591 h 10000"/>
                <a:gd name="connsiteX299" fmla="*/ 6236 w 10000"/>
                <a:gd name="connsiteY299" fmla="*/ 8574 h 10000"/>
                <a:gd name="connsiteX300" fmla="*/ 6128 w 10000"/>
                <a:gd name="connsiteY300" fmla="*/ 8607 h 10000"/>
                <a:gd name="connsiteX301" fmla="*/ 6045 w 10000"/>
                <a:gd name="connsiteY301" fmla="*/ 8660 h 10000"/>
                <a:gd name="connsiteX302" fmla="*/ 5927 w 10000"/>
                <a:gd name="connsiteY302" fmla="*/ 8693 h 10000"/>
                <a:gd name="connsiteX303" fmla="*/ 5936 w 10000"/>
                <a:gd name="connsiteY303" fmla="*/ 8742 h 10000"/>
                <a:gd name="connsiteX304" fmla="*/ 5834 w 10000"/>
                <a:gd name="connsiteY304" fmla="*/ 8776 h 10000"/>
                <a:gd name="connsiteX305" fmla="*/ 5677 w 10000"/>
                <a:gd name="connsiteY305" fmla="*/ 8920 h 10000"/>
                <a:gd name="connsiteX306" fmla="*/ 5656 w 10000"/>
                <a:gd name="connsiteY306" fmla="*/ 8980 h 10000"/>
                <a:gd name="connsiteX307" fmla="*/ 5607 w 10000"/>
                <a:gd name="connsiteY307" fmla="*/ 8962 h 10000"/>
                <a:gd name="connsiteX308" fmla="*/ 5631 w 10000"/>
                <a:gd name="connsiteY308" fmla="*/ 8920 h 10000"/>
                <a:gd name="connsiteX309" fmla="*/ 5478 w 10000"/>
                <a:gd name="connsiteY309" fmla="*/ 8702 h 10000"/>
                <a:gd name="connsiteX310" fmla="*/ 5478 w 10000"/>
                <a:gd name="connsiteY310" fmla="*/ 8616 h 10000"/>
                <a:gd name="connsiteX311" fmla="*/ 5410 w 10000"/>
                <a:gd name="connsiteY311" fmla="*/ 8616 h 10000"/>
                <a:gd name="connsiteX312" fmla="*/ 5191 w 10000"/>
                <a:gd name="connsiteY312" fmla="*/ 8533 h 10000"/>
                <a:gd name="connsiteX313" fmla="*/ 5066 w 10000"/>
                <a:gd name="connsiteY313" fmla="*/ 8574 h 10000"/>
                <a:gd name="connsiteX314" fmla="*/ 5029 w 10000"/>
                <a:gd name="connsiteY314" fmla="*/ 8625 h 10000"/>
                <a:gd name="connsiteX315" fmla="*/ 5122 w 10000"/>
                <a:gd name="connsiteY315" fmla="*/ 8684 h 10000"/>
                <a:gd name="connsiteX316" fmla="*/ 5145 w 10000"/>
                <a:gd name="connsiteY316" fmla="*/ 8734 h 10000"/>
                <a:gd name="connsiteX317" fmla="*/ 5087 w 10000"/>
                <a:gd name="connsiteY317" fmla="*/ 8785 h 10000"/>
                <a:gd name="connsiteX318" fmla="*/ 5100 w 10000"/>
                <a:gd name="connsiteY318" fmla="*/ 8826 h 10000"/>
                <a:gd name="connsiteX319" fmla="*/ 5077 w 10000"/>
                <a:gd name="connsiteY319" fmla="*/ 8912 h 10000"/>
                <a:gd name="connsiteX320" fmla="*/ 5087 w 10000"/>
                <a:gd name="connsiteY320" fmla="*/ 8996 h 10000"/>
                <a:gd name="connsiteX321" fmla="*/ 5159 w 10000"/>
                <a:gd name="connsiteY321" fmla="*/ 9130 h 10000"/>
                <a:gd name="connsiteX322" fmla="*/ 5087 w 10000"/>
                <a:gd name="connsiteY322" fmla="*/ 9179 h 10000"/>
                <a:gd name="connsiteX323" fmla="*/ 5100 w 10000"/>
                <a:gd name="connsiteY323" fmla="*/ 9224 h 10000"/>
                <a:gd name="connsiteX324" fmla="*/ 5040 w 10000"/>
                <a:gd name="connsiteY324" fmla="*/ 9240 h 10000"/>
                <a:gd name="connsiteX325" fmla="*/ 5006 w 10000"/>
                <a:gd name="connsiteY325" fmla="*/ 9265 h 10000"/>
                <a:gd name="connsiteX326" fmla="*/ 4779 w 10000"/>
                <a:gd name="connsiteY326" fmla="*/ 9248 h 10000"/>
                <a:gd name="connsiteX327" fmla="*/ 4745 w 10000"/>
                <a:gd name="connsiteY327" fmla="*/ 9197 h 10000"/>
                <a:gd name="connsiteX328" fmla="*/ 4673 w 10000"/>
                <a:gd name="connsiteY328" fmla="*/ 9232 h 10000"/>
                <a:gd name="connsiteX329" fmla="*/ 4522 w 10000"/>
                <a:gd name="connsiteY329" fmla="*/ 9214 h 10000"/>
                <a:gd name="connsiteX330" fmla="*/ 4416 w 10000"/>
                <a:gd name="connsiteY330" fmla="*/ 9240 h 10000"/>
                <a:gd name="connsiteX331" fmla="*/ 4354 w 10000"/>
                <a:gd name="connsiteY331" fmla="*/ 9062 h 10000"/>
                <a:gd name="connsiteX332" fmla="*/ 4295 w 10000"/>
                <a:gd name="connsiteY332" fmla="*/ 9055 h 10000"/>
                <a:gd name="connsiteX333" fmla="*/ 4224 w 10000"/>
                <a:gd name="connsiteY333" fmla="*/ 8945 h 10000"/>
                <a:gd name="connsiteX334" fmla="*/ 4263 w 10000"/>
                <a:gd name="connsiteY334" fmla="*/ 8895 h 10000"/>
                <a:gd name="connsiteX335" fmla="*/ 4344 w 10000"/>
                <a:gd name="connsiteY335" fmla="*/ 8920 h 10000"/>
                <a:gd name="connsiteX336" fmla="*/ 4381 w 10000"/>
                <a:gd name="connsiteY336" fmla="*/ 8860 h 10000"/>
                <a:gd name="connsiteX337" fmla="*/ 4323 w 10000"/>
                <a:gd name="connsiteY337" fmla="*/ 8818 h 10000"/>
                <a:gd name="connsiteX338" fmla="*/ 4354 w 10000"/>
                <a:gd name="connsiteY338" fmla="*/ 8776 h 10000"/>
                <a:gd name="connsiteX339" fmla="*/ 4203 w 10000"/>
                <a:gd name="connsiteY339" fmla="*/ 8693 h 10000"/>
                <a:gd name="connsiteX340" fmla="*/ 4213 w 10000"/>
                <a:gd name="connsiteY340" fmla="*/ 8650 h 10000"/>
                <a:gd name="connsiteX341" fmla="*/ 4120 w 10000"/>
                <a:gd name="connsiteY341" fmla="*/ 8607 h 10000"/>
                <a:gd name="connsiteX342" fmla="*/ 4178 w 10000"/>
                <a:gd name="connsiteY342" fmla="*/ 8559 h 10000"/>
                <a:gd name="connsiteX343" fmla="*/ 4154 w 10000"/>
                <a:gd name="connsiteY343" fmla="*/ 8498 h 10000"/>
                <a:gd name="connsiteX344" fmla="*/ 4048 w 10000"/>
                <a:gd name="connsiteY344" fmla="*/ 8407 h 10000"/>
                <a:gd name="connsiteX345" fmla="*/ 3979 w 10000"/>
                <a:gd name="connsiteY345" fmla="*/ 8329 h 10000"/>
                <a:gd name="connsiteX346" fmla="*/ 3837 w 10000"/>
                <a:gd name="connsiteY346" fmla="*/ 8364 h 10000"/>
                <a:gd name="connsiteX347" fmla="*/ 3756 w 10000"/>
                <a:gd name="connsiteY347" fmla="*/ 8356 h 10000"/>
                <a:gd name="connsiteX348" fmla="*/ 3708 w 10000"/>
                <a:gd name="connsiteY348" fmla="*/ 8431 h 10000"/>
                <a:gd name="connsiteX349" fmla="*/ 3544 w 10000"/>
                <a:gd name="connsiteY349" fmla="*/ 8440 h 10000"/>
                <a:gd name="connsiteX350" fmla="*/ 3482 w 10000"/>
                <a:gd name="connsiteY350" fmla="*/ 8431 h 10000"/>
                <a:gd name="connsiteX351" fmla="*/ 3561 w 10000"/>
                <a:gd name="connsiteY351" fmla="*/ 7986 h 10000"/>
                <a:gd name="connsiteX352" fmla="*/ 3573 w 10000"/>
                <a:gd name="connsiteY352"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2917 w 10000"/>
                <a:gd name="connsiteY4" fmla="*/ 8759 h 10000"/>
                <a:gd name="connsiteX5" fmla="*/ 2850 w 10000"/>
                <a:gd name="connsiteY5" fmla="*/ 8811 h 10000"/>
                <a:gd name="connsiteX6" fmla="*/ 2040 w 10000"/>
                <a:gd name="connsiteY6" fmla="*/ 9278 h 10000"/>
                <a:gd name="connsiteX7" fmla="*/ 1182 w 10000"/>
                <a:gd name="connsiteY7" fmla="*/ 9449 h 10000"/>
                <a:gd name="connsiteX8" fmla="*/ 1275 w 10000"/>
                <a:gd name="connsiteY8" fmla="*/ 9779 h 10000"/>
                <a:gd name="connsiteX9" fmla="*/ 647 w 10000"/>
                <a:gd name="connsiteY9" fmla="*/ 9884 h 10000"/>
                <a:gd name="connsiteX10" fmla="*/ 426 w 10000"/>
                <a:gd name="connsiteY10" fmla="*/ 9912 h 10000"/>
                <a:gd name="connsiteX11" fmla="*/ 389 w 10000"/>
                <a:gd name="connsiteY11" fmla="*/ 9998 h 10000"/>
                <a:gd name="connsiteX12" fmla="*/ 238 w 10000"/>
                <a:gd name="connsiteY12" fmla="*/ 9980 h 10000"/>
                <a:gd name="connsiteX13" fmla="*/ 107 w 10000"/>
                <a:gd name="connsiteY13" fmla="*/ 9938 h 10000"/>
                <a:gd name="connsiteX14" fmla="*/ 0 w 10000"/>
                <a:gd name="connsiteY14" fmla="*/ 9964 h 10000"/>
                <a:gd name="connsiteX15" fmla="*/ 602 w 10000"/>
                <a:gd name="connsiteY15" fmla="*/ 6773 h 10000"/>
                <a:gd name="connsiteX16" fmla="*/ 1168 w 10000"/>
                <a:gd name="connsiteY16" fmla="*/ 6681 h 10000"/>
                <a:gd name="connsiteX17" fmla="*/ 1275 w 10000"/>
                <a:gd name="connsiteY17" fmla="*/ 6672 h 10000"/>
                <a:gd name="connsiteX18" fmla="*/ 1629 w 10000"/>
                <a:gd name="connsiteY18" fmla="*/ 6337 h 10000"/>
                <a:gd name="connsiteX19" fmla="*/ 2632 w 10000"/>
                <a:gd name="connsiteY19" fmla="*/ 6159 h 10000"/>
                <a:gd name="connsiteX20" fmla="*/ 2700 w 10000"/>
                <a:gd name="connsiteY20" fmla="*/ 6118 h 10000"/>
                <a:gd name="connsiteX21" fmla="*/ 2811 w 10000"/>
                <a:gd name="connsiteY21" fmla="*/ 6118 h 10000"/>
                <a:gd name="connsiteX22" fmla="*/ 2989 w 10000"/>
                <a:gd name="connsiteY22" fmla="*/ 5782 h 10000"/>
                <a:gd name="connsiteX23" fmla="*/ 3102 w 10000"/>
                <a:gd name="connsiteY23" fmla="*/ 5664 h 10000"/>
                <a:gd name="connsiteX24" fmla="*/ 3991 w 10000"/>
                <a:gd name="connsiteY24" fmla="*/ 5975 h 10000"/>
                <a:gd name="connsiteX25" fmla="*/ 2780 w 10000"/>
                <a:gd name="connsiteY25" fmla="*/ 5565 h 10000"/>
                <a:gd name="connsiteX26" fmla="*/ 3548 w 10000"/>
                <a:gd name="connsiteY26" fmla="*/ 5039 h 10000"/>
                <a:gd name="connsiteX27" fmla="*/ 4555 w 10000"/>
                <a:gd name="connsiteY27" fmla="*/ 5360 h 10000"/>
                <a:gd name="connsiteX28" fmla="*/ 4438 w 10000"/>
                <a:gd name="connsiteY28" fmla="*/ 5883 h 10000"/>
                <a:gd name="connsiteX29" fmla="*/ 3897 w 10000"/>
                <a:gd name="connsiteY29" fmla="*/ 5893 h 10000"/>
                <a:gd name="connsiteX30" fmla="*/ 2294 w 10000"/>
                <a:gd name="connsiteY30" fmla="*/ 7765 h 10000"/>
                <a:gd name="connsiteX31" fmla="*/ 3573 w 10000"/>
                <a:gd name="connsiteY31" fmla="*/ 7978 h 10000"/>
                <a:gd name="connsiteX32" fmla="*/ 5536 w 10000"/>
                <a:gd name="connsiteY32" fmla="*/ 5351 h 10000"/>
                <a:gd name="connsiteX33" fmla="*/ 5536 w 10000"/>
                <a:gd name="connsiteY33" fmla="*/ 5209 h 10000"/>
                <a:gd name="connsiteX34" fmla="*/ 5492 w 10000"/>
                <a:gd name="connsiteY34" fmla="*/ 5192 h 10000"/>
                <a:gd name="connsiteX35" fmla="*/ 5455 w 10000"/>
                <a:gd name="connsiteY35" fmla="*/ 5091 h 10000"/>
                <a:gd name="connsiteX36" fmla="*/ 5385 w 10000"/>
                <a:gd name="connsiteY36" fmla="*/ 4990 h 10000"/>
                <a:gd name="connsiteX37" fmla="*/ 5276 w 10000"/>
                <a:gd name="connsiteY37" fmla="*/ 4948 h 10000"/>
                <a:gd name="connsiteX38" fmla="*/ 5263 w 10000"/>
                <a:gd name="connsiteY38" fmla="*/ 4899 h 10000"/>
                <a:gd name="connsiteX39" fmla="*/ 5112 w 10000"/>
                <a:gd name="connsiteY39" fmla="*/ 4806 h 10000"/>
                <a:gd name="connsiteX40" fmla="*/ 5122 w 10000"/>
                <a:gd name="connsiteY40" fmla="*/ 4770 h 10000"/>
                <a:gd name="connsiteX41" fmla="*/ 4971 w 10000"/>
                <a:gd name="connsiteY41" fmla="*/ 4722 h 10000"/>
                <a:gd name="connsiteX42" fmla="*/ 4957 w 10000"/>
                <a:gd name="connsiteY42" fmla="*/ 4627 h 10000"/>
                <a:gd name="connsiteX43" fmla="*/ 4700 w 10000"/>
                <a:gd name="connsiteY43" fmla="*/ 4544 h 10000"/>
                <a:gd name="connsiteX44" fmla="*/ 4555 w 10000"/>
                <a:gd name="connsiteY44" fmla="*/ 4368 h 10000"/>
                <a:gd name="connsiteX45" fmla="*/ 4344 w 10000"/>
                <a:gd name="connsiteY45" fmla="*/ 4360 h 10000"/>
                <a:gd name="connsiteX46" fmla="*/ 4272 w 10000"/>
                <a:gd name="connsiteY46" fmla="*/ 4325 h 10000"/>
                <a:gd name="connsiteX47" fmla="*/ 4169 w 10000"/>
                <a:gd name="connsiteY47" fmla="*/ 4350 h 10000"/>
                <a:gd name="connsiteX48" fmla="*/ 4002 w 10000"/>
                <a:gd name="connsiteY48" fmla="*/ 4350 h 10000"/>
                <a:gd name="connsiteX49" fmla="*/ 3764 w 10000"/>
                <a:gd name="connsiteY49" fmla="*/ 4552 h 10000"/>
                <a:gd name="connsiteX50" fmla="*/ 3685 w 10000"/>
                <a:gd name="connsiteY50" fmla="*/ 4646 h 10000"/>
                <a:gd name="connsiteX51" fmla="*/ 3472 w 10000"/>
                <a:gd name="connsiteY51" fmla="*/ 4501 h 10000"/>
                <a:gd name="connsiteX52" fmla="*/ 3319 w 10000"/>
                <a:gd name="connsiteY52" fmla="*/ 4442 h 10000"/>
                <a:gd name="connsiteX53" fmla="*/ 3164 w 10000"/>
                <a:gd name="connsiteY53" fmla="*/ 4450 h 10000"/>
                <a:gd name="connsiteX54" fmla="*/ 3010 w 10000"/>
                <a:gd name="connsiteY54" fmla="*/ 4492 h 10000"/>
                <a:gd name="connsiteX55" fmla="*/ 2882 w 10000"/>
                <a:gd name="connsiteY55" fmla="*/ 4460 h 10000"/>
                <a:gd name="connsiteX56" fmla="*/ 2762 w 10000"/>
                <a:gd name="connsiteY56" fmla="*/ 4509 h 10000"/>
                <a:gd name="connsiteX57" fmla="*/ 2646 w 10000"/>
                <a:gd name="connsiteY57" fmla="*/ 4610 h 10000"/>
                <a:gd name="connsiteX58" fmla="*/ 2373 w 10000"/>
                <a:gd name="connsiteY58" fmla="*/ 4426 h 10000"/>
                <a:gd name="connsiteX59" fmla="*/ 2338 w 10000"/>
                <a:gd name="connsiteY59" fmla="*/ 4239 h 10000"/>
                <a:gd name="connsiteX60" fmla="*/ 2551 w 10000"/>
                <a:gd name="connsiteY60" fmla="*/ 4165 h 10000"/>
                <a:gd name="connsiteX61" fmla="*/ 2538 w 10000"/>
                <a:gd name="connsiteY61" fmla="*/ 3963 h 10000"/>
                <a:gd name="connsiteX62" fmla="*/ 2739 w 10000"/>
                <a:gd name="connsiteY62" fmla="*/ 3728 h 10000"/>
                <a:gd name="connsiteX63" fmla="*/ 2718 w 10000"/>
                <a:gd name="connsiteY63" fmla="*/ 3685 h 10000"/>
                <a:gd name="connsiteX64" fmla="*/ 3199 w 10000"/>
                <a:gd name="connsiteY64" fmla="*/ 2912 h 10000"/>
                <a:gd name="connsiteX65" fmla="*/ 3460 w 10000"/>
                <a:gd name="connsiteY65" fmla="*/ 3030 h 10000"/>
                <a:gd name="connsiteX66" fmla="*/ 3613 w 10000"/>
                <a:gd name="connsiteY66" fmla="*/ 3080 h 10000"/>
                <a:gd name="connsiteX67" fmla="*/ 3764 w 10000"/>
                <a:gd name="connsiteY67" fmla="*/ 3080 h 10000"/>
                <a:gd name="connsiteX68" fmla="*/ 4002 w 10000"/>
                <a:gd name="connsiteY68" fmla="*/ 3174 h 10000"/>
                <a:gd name="connsiteX69" fmla="*/ 4037 w 10000"/>
                <a:gd name="connsiteY69" fmla="*/ 3113 h 10000"/>
                <a:gd name="connsiteX70" fmla="*/ 4192 w 10000"/>
                <a:gd name="connsiteY70" fmla="*/ 3097 h 10000"/>
                <a:gd name="connsiteX71" fmla="*/ 4323 w 10000"/>
                <a:gd name="connsiteY71" fmla="*/ 2997 h 10000"/>
                <a:gd name="connsiteX72" fmla="*/ 4485 w 10000"/>
                <a:gd name="connsiteY72" fmla="*/ 2920 h 10000"/>
                <a:gd name="connsiteX73" fmla="*/ 4555 w 10000"/>
                <a:gd name="connsiteY73" fmla="*/ 2843 h 10000"/>
                <a:gd name="connsiteX74" fmla="*/ 4804 w 10000"/>
                <a:gd name="connsiteY74" fmla="*/ 2793 h 10000"/>
                <a:gd name="connsiteX75" fmla="*/ 4936 w 10000"/>
                <a:gd name="connsiteY75" fmla="*/ 2800 h 10000"/>
                <a:gd name="connsiteX76" fmla="*/ 5040 w 10000"/>
                <a:gd name="connsiteY76" fmla="*/ 2726 h 10000"/>
                <a:gd name="connsiteX77" fmla="*/ 5122 w 10000"/>
                <a:gd name="connsiteY77" fmla="*/ 2624 h 10000"/>
                <a:gd name="connsiteX78" fmla="*/ 5087 w 10000"/>
                <a:gd name="connsiteY78" fmla="*/ 2608 h 10000"/>
                <a:gd name="connsiteX79" fmla="*/ 5122 w 10000"/>
                <a:gd name="connsiteY79" fmla="*/ 2499 h 10000"/>
                <a:gd name="connsiteX80" fmla="*/ 4982 w 10000"/>
                <a:gd name="connsiteY80" fmla="*/ 2499 h 10000"/>
                <a:gd name="connsiteX81" fmla="*/ 5050 w 10000"/>
                <a:gd name="connsiteY81" fmla="*/ 2407 h 10000"/>
                <a:gd name="connsiteX82" fmla="*/ 5066 w 10000"/>
                <a:gd name="connsiteY82" fmla="*/ 2297 h 10000"/>
                <a:gd name="connsiteX83" fmla="*/ 5122 w 10000"/>
                <a:gd name="connsiteY83" fmla="*/ 2271 h 10000"/>
                <a:gd name="connsiteX84" fmla="*/ 5228 w 10000"/>
                <a:gd name="connsiteY84" fmla="*/ 2163 h 10000"/>
                <a:gd name="connsiteX85" fmla="*/ 5216 w 10000"/>
                <a:gd name="connsiteY85" fmla="*/ 2078 h 10000"/>
                <a:gd name="connsiteX86" fmla="*/ 5304 w 10000"/>
                <a:gd name="connsiteY86" fmla="*/ 1984 h 10000"/>
                <a:gd name="connsiteX87" fmla="*/ 5397 w 10000"/>
                <a:gd name="connsiteY87" fmla="*/ 1927 h 10000"/>
                <a:gd name="connsiteX88" fmla="*/ 5432 w 10000"/>
                <a:gd name="connsiteY88" fmla="*/ 1827 h 10000"/>
                <a:gd name="connsiteX89" fmla="*/ 5420 w 10000"/>
                <a:gd name="connsiteY89" fmla="*/ 1793 h 10000"/>
                <a:gd name="connsiteX90" fmla="*/ 5503 w 10000"/>
                <a:gd name="connsiteY90" fmla="*/ 1725 h 10000"/>
                <a:gd name="connsiteX91" fmla="*/ 5621 w 10000"/>
                <a:gd name="connsiteY91" fmla="*/ 1523 h 10000"/>
                <a:gd name="connsiteX92" fmla="*/ 5656 w 10000"/>
                <a:gd name="connsiteY92" fmla="*/ 1405 h 10000"/>
                <a:gd name="connsiteX93" fmla="*/ 5716 w 10000"/>
                <a:gd name="connsiteY93" fmla="*/ 1413 h 10000"/>
                <a:gd name="connsiteX94" fmla="*/ 5878 w 10000"/>
                <a:gd name="connsiteY94" fmla="*/ 1280 h 10000"/>
                <a:gd name="connsiteX95" fmla="*/ 6067 w 10000"/>
                <a:gd name="connsiteY95" fmla="*/ 1202 h 10000"/>
                <a:gd name="connsiteX96" fmla="*/ 6089 w 10000"/>
                <a:gd name="connsiteY96" fmla="*/ 1111 h 10000"/>
                <a:gd name="connsiteX97" fmla="*/ 6163 w 10000"/>
                <a:gd name="connsiteY97" fmla="*/ 1011 h 10000"/>
                <a:gd name="connsiteX98" fmla="*/ 6139 w 10000"/>
                <a:gd name="connsiteY98" fmla="*/ 933 h 10000"/>
                <a:gd name="connsiteX99" fmla="*/ 6045 w 10000"/>
                <a:gd name="connsiteY99" fmla="*/ 867 h 10000"/>
                <a:gd name="connsiteX100" fmla="*/ 6089 w 10000"/>
                <a:gd name="connsiteY100" fmla="*/ 782 h 10000"/>
                <a:gd name="connsiteX101" fmla="*/ 6089 w 10000"/>
                <a:gd name="connsiteY101" fmla="*/ 680 h 10000"/>
                <a:gd name="connsiteX102" fmla="*/ 5915 w 10000"/>
                <a:gd name="connsiteY102" fmla="*/ 598 h 10000"/>
                <a:gd name="connsiteX103" fmla="*/ 5739 w 10000"/>
                <a:gd name="connsiteY103" fmla="*/ 646 h 10000"/>
                <a:gd name="connsiteX104" fmla="*/ 5656 w 10000"/>
                <a:gd name="connsiteY104" fmla="*/ 646 h 10000"/>
                <a:gd name="connsiteX105" fmla="*/ 5621 w 10000"/>
                <a:gd name="connsiteY105" fmla="*/ 589 h 10000"/>
                <a:gd name="connsiteX106" fmla="*/ 5621 w 10000"/>
                <a:gd name="connsiteY106" fmla="*/ 481 h 10000"/>
                <a:gd name="connsiteX107" fmla="*/ 5845 w 10000"/>
                <a:gd name="connsiteY107" fmla="*/ 368 h 10000"/>
                <a:gd name="connsiteX108" fmla="*/ 5915 w 10000"/>
                <a:gd name="connsiteY108" fmla="*/ 278 h 10000"/>
                <a:gd name="connsiteX109" fmla="*/ 6056 w 10000"/>
                <a:gd name="connsiteY109" fmla="*/ 202 h 10000"/>
                <a:gd name="connsiteX110" fmla="*/ 6186 w 10000"/>
                <a:gd name="connsiteY110" fmla="*/ 60 h 10000"/>
                <a:gd name="connsiteX111" fmla="*/ 6280 w 10000"/>
                <a:gd name="connsiteY111" fmla="*/ 33 h 10000"/>
                <a:gd name="connsiteX112" fmla="*/ 6410 w 10000"/>
                <a:gd name="connsiteY112" fmla="*/ 49 h 10000"/>
                <a:gd name="connsiteX113" fmla="*/ 6683 w 10000"/>
                <a:gd name="connsiteY113" fmla="*/ 0 h 10000"/>
                <a:gd name="connsiteX114" fmla="*/ 6812 w 10000"/>
                <a:gd name="connsiteY114" fmla="*/ 83 h 10000"/>
                <a:gd name="connsiteX115" fmla="*/ 6799 w 10000"/>
                <a:gd name="connsiteY115" fmla="*/ 144 h 10000"/>
                <a:gd name="connsiteX116" fmla="*/ 6861 w 10000"/>
                <a:gd name="connsiteY116" fmla="*/ 170 h 10000"/>
                <a:gd name="connsiteX117" fmla="*/ 6905 w 10000"/>
                <a:gd name="connsiteY117" fmla="*/ 227 h 10000"/>
                <a:gd name="connsiteX118" fmla="*/ 6835 w 10000"/>
                <a:gd name="connsiteY118" fmla="*/ 293 h 10000"/>
                <a:gd name="connsiteX119" fmla="*/ 6741 w 10000"/>
                <a:gd name="connsiteY119" fmla="*/ 447 h 10000"/>
                <a:gd name="connsiteX120" fmla="*/ 6590 w 10000"/>
                <a:gd name="connsiteY120" fmla="*/ 564 h 10000"/>
                <a:gd name="connsiteX121" fmla="*/ 6447 w 10000"/>
                <a:gd name="connsiteY121" fmla="*/ 631 h 10000"/>
                <a:gd name="connsiteX122" fmla="*/ 6555 w 10000"/>
                <a:gd name="connsiteY122" fmla="*/ 657 h 10000"/>
                <a:gd name="connsiteX123" fmla="*/ 6694 w 10000"/>
                <a:gd name="connsiteY123" fmla="*/ 759 h 10000"/>
                <a:gd name="connsiteX124" fmla="*/ 6789 w 10000"/>
                <a:gd name="connsiteY124" fmla="*/ 767 h 10000"/>
                <a:gd name="connsiteX125" fmla="*/ 6835 w 10000"/>
                <a:gd name="connsiteY125" fmla="*/ 875 h 10000"/>
                <a:gd name="connsiteX126" fmla="*/ 6928 w 10000"/>
                <a:gd name="connsiteY126" fmla="*/ 899 h 10000"/>
                <a:gd name="connsiteX127" fmla="*/ 7002 w 10000"/>
                <a:gd name="connsiteY127" fmla="*/ 890 h 10000"/>
                <a:gd name="connsiteX128" fmla="*/ 7143 w 10000"/>
                <a:gd name="connsiteY128" fmla="*/ 725 h 10000"/>
                <a:gd name="connsiteX129" fmla="*/ 7273 w 10000"/>
                <a:gd name="connsiteY129" fmla="*/ 742 h 10000"/>
                <a:gd name="connsiteX130" fmla="*/ 7294 w 10000"/>
                <a:gd name="connsiteY130" fmla="*/ 790 h 10000"/>
                <a:gd name="connsiteX131" fmla="*/ 7389 w 10000"/>
                <a:gd name="connsiteY131" fmla="*/ 850 h 10000"/>
                <a:gd name="connsiteX132" fmla="*/ 7389 w 10000"/>
                <a:gd name="connsiteY132" fmla="*/ 890 h 10000"/>
                <a:gd name="connsiteX133" fmla="*/ 7472 w 10000"/>
                <a:gd name="connsiteY133" fmla="*/ 917 h 10000"/>
                <a:gd name="connsiteX134" fmla="*/ 7590 w 10000"/>
                <a:gd name="connsiteY134" fmla="*/ 917 h 10000"/>
                <a:gd name="connsiteX135" fmla="*/ 7603 w 10000"/>
                <a:gd name="connsiteY135" fmla="*/ 993 h 10000"/>
                <a:gd name="connsiteX136" fmla="*/ 7499 w 10000"/>
                <a:gd name="connsiteY136" fmla="*/ 1028 h 10000"/>
                <a:gd name="connsiteX137" fmla="*/ 7590 w 10000"/>
                <a:gd name="connsiteY137" fmla="*/ 1356 h 10000"/>
                <a:gd name="connsiteX138" fmla="*/ 7687 w 10000"/>
                <a:gd name="connsiteY138" fmla="*/ 1505 h 10000"/>
                <a:gd name="connsiteX139" fmla="*/ 7661 w 10000"/>
                <a:gd name="connsiteY139" fmla="*/ 1575 h 10000"/>
                <a:gd name="connsiteX140" fmla="*/ 7744 w 10000"/>
                <a:gd name="connsiteY140" fmla="*/ 1649 h 10000"/>
                <a:gd name="connsiteX141" fmla="*/ 7758 w 10000"/>
                <a:gd name="connsiteY141" fmla="*/ 1700 h 10000"/>
                <a:gd name="connsiteX142" fmla="*/ 7980 w 10000"/>
                <a:gd name="connsiteY142" fmla="*/ 1757 h 10000"/>
                <a:gd name="connsiteX143" fmla="*/ 8254 w 10000"/>
                <a:gd name="connsiteY143" fmla="*/ 1708 h 10000"/>
                <a:gd name="connsiteX144" fmla="*/ 8286 w 10000"/>
                <a:gd name="connsiteY144" fmla="*/ 1641 h 10000"/>
                <a:gd name="connsiteX145" fmla="*/ 8381 w 10000"/>
                <a:gd name="connsiteY145" fmla="*/ 1665 h 10000"/>
                <a:gd name="connsiteX146" fmla="*/ 8441 w 10000"/>
                <a:gd name="connsiteY146" fmla="*/ 1725 h 10000"/>
                <a:gd name="connsiteX147" fmla="*/ 8586 w 10000"/>
                <a:gd name="connsiteY147" fmla="*/ 1683 h 10000"/>
                <a:gd name="connsiteX148" fmla="*/ 8667 w 10000"/>
                <a:gd name="connsiteY148" fmla="*/ 1683 h 10000"/>
                <a:gd name="connsiteX149" fmla="*/ 8785 w 10000"/>
                <a:gd name="connsiteY149" fmla="*/ 1749 h 10000"/>
                <a:gd name="connsiteX150" fmla="*/ 8853 w 10000"/>
                <a:gd name="connsiteY150" fmla="*/ 1657 h 10000"/>
                <a:gd name="connsiteX151" fmla="*/ 8996 w 10000"/>
                <a:gd name="connsiteY151" fmla="*/ 1700 h 10000"/>
                <a:gd name="connsiteX152" fmla="*/ 9070 w 10000"/>
                <a:gd name="connsiteY152" fmla="*/ 1649 h 10000"/>
                <a:gd name="connsiteX153" fmla="*/ 9126 w 10000"/>
                <a:gd name="connsiteY153" fmla="*/ 1657 h 10000"/>
                <a:gd name="connsiteX154" fmla="*/ 9184 w 10000"/>
                <a:gd name="connsiteY154" fmla="*/ 1609 h 10000"/>
                <a:gd name="connsiteX155" fmla="*/ 9174 w 10000"/>
                <a:gd name="connsiteY155" fmla="*/ 1557 h 10000"/>
                <a:gd name="connsiteX156" fmla="*/ 9257 w 10000"/>
                <a:gd name="connsiteY156" fmla="*/ 1531 h 10000"/>
                <a:gd name="connsiteX157" fmla="*/ 9315 w 10000"/>
                <a:gd name="connsiteY157" fmla="*/ 1447 h 10000"/>
                <a:gd name="connsiteX158" fmla="*/ 9484 w 10000"/>
                <a:gd name="connsiteY158" fmla="*/ 1456 h 10000"/>
                <a:gd name="connsiteX159" fmla="*/ 9729 w 10000"/>
                <a:gd name="connsiteY159" fmla="*/ 1700 h 10000"/>
                <a:gd name="connsiteX160" fmla="*/ 9775 w 10000"/>
                <a:gd name="connsiteY160" fmla="*/ 1784 h 10000"/>
                <a:gd name="connsiteX161" fmla="*/ 9942 w 10000"/>
                <a:gd name="connsiteY161" fmla="*/ 1894 h 10000"/>
                <a:gd name="connsiteX162" fmla="*/ 10000 w 10000"/>
                <a:gd name="connsiteY162" fmla="*/ 1994 h 10000"/>
                <a:gd name="connsiteX163" fmla="*/ 9870 w 10000"/>
                <a:gd name="connsiteY163" fmla="*/ 2130 h 10000"/>
                <a:gd name="connsiteX164" fmla="*/ 9775 w 10000"/>
                <a:gd name="connsiteY164" fmla="*/ 2180 h 10000"/>
                <a:gd name="connsiteX165" fmla="*/ 9824 w 10000"/>
                <a:gd name="connsiteY165" fmla="*/ 2323 h 10000"/>
                <a:gd name="connsiteX166" fmla="*/ 9679 w 10000"/>
                <a:gd name="connsiteY166" fmla="*/ 2433 h 10000"/>
                <a:gd name="connsiteX167" fmla="*/ 9598 w 10000"/>
                <a:gd name="connsiteY167" fmla="*/ 2458 h 10000"/>
                <a:gd name="connsiteX168" fmla="*/ 9598 w 10000"/>
                <a:gd name="connsiteY168" fmla="*/ 2533 h 10000"/>
                <a:gd name="connsiteX169" fmla="*/ 9493 w 10000"/>
                <a:gd name="connsiteY169" fmla="*/ 2677 h 10000"/>
                <a:gd name="connsiteX170" fmla="*/ 9422 w 10000"/>
                <a:gd name="connsiteY170" fmla="*/ 2685 h 10000"/>
                <a:gd name="connsiteX171" fmla="*/ 9435 w 10000"/>
                <a:gd name="connsiteY171" fmla="*/ 2785 h 10000"/>
                <a:gd name="connsiteX172" fmla="*/ 9371 w 10000"/>
                <a:gd name="connsiteY172" fmla="*/ 2860 h 10000"/>
                <a:gd name="connsiteX173" fmla="*/ 9389 w 10000"/>
                <a:gd name="connsiteY173" fmla="*/ 3198 h 10000"/>
                <a:gd name="connsiteX174" fmla="*/ 9422 w 10000"/>
                <a:gd name="connsiteY174" fmla="*/ 3223 h 10000"/>
                <a:gd name="connsiteX175" fmla="*/ 9410 w 10000"/>
                <a:gd name="connsiteY175" fmla="*/ 3333 h 10000"/>
                <a:gd name="connsiteX176" fmla="*/ 9389 w 10000"/>
                <a:gd name="connsiteY176" fmla="*/ 3433 h 10000"/>
                <a:gd name="connsiteX177" fmla="*/ 9304 w 10000"/>
                <a:gd name="connsiteY177" fmla="*/ 3483 h 10000"/>
                <a:gd name="connsiteX178" fmla="*/ 9151 w 10000"/>
                <a:gd name="connsiteY178" fmla="*/ 3442 h 10000"/>
                <a:gd name="connsiteX179" fmla="*/ 9081 w 10000"/>
                <a:gd name="connsiteY179" fmla="*/ 3501 h 10000"/>
                <a:gd name="connsiteX180" fmla="*/ 9091 w 10000"/>
                <a:gd name="connsiteY180" fmla="*/ 3551 h 10000"/>
                <a:gd name="connsiteX181" fmla="*/ 9042 w 10000"/>
                <a:gd name="connsiteY181" fmla="*/ 3651 h 10000"/>
                <a:gd name="connsiteX182" fmla="*/ 8961 w 10000"/>
                <a:gd name="connsiteY182" fmla="*/ 3720 h 10000"/>
                <a:gd name="connsiteX183" fmla="*/ 8938 w 10000"/>
                <a:gd name="connsiteY183" fmla="*/ 3838 h 10000"/>
                <a:gd name="connsiteX184" fmla="*/ 8880 w 10000"/>
                <a:gd name="connsiteY184" fmla="*/ 3939 h 10000"/>
                <a:gd name="connsiteX185" fmla="*/ 8890 w 10000"/>
                <a:gd name="connsiteY185" fmla="*/ 4006 h 10000"/>
                <a:gd name="connsiteX186" fmla="*/ 8867 w 10000"/>
                <a:gd name="connsiteY186" fmla="*/ 4074 h 10000"/>
                <a:gd name="connsiteX187" fmla="*/ 8913 w 10000"/>
                <a:gd name="connsiteY187" fmla="*/ 4132 h 10000"/>
                <a:gd name="connsiteX188" fmla="*/ 8843 w 10000"/>
                <a:gd name="connsiteY188" fmla="*/ 4224 h 10000"/>
                <a:gd name="connsiteX189" fmla="*/ 8726 w 10000"/>
                <a:gd name="connsiteY189" fmla="*/ 4082 h 10000"/>
                <a:gd name="connsiteX190" fmla="*/ 8726 w 10000"/>
                <a:gd name="connsiteY190" fmla="*/ 3972 h 10000"/>
                <a:gd name="connsiteX191" fmla="*/ 8691 w 10000"/>
                <a:gd name="connsiteY191" fmla="*/ 3955 h 10000"/>
                <a:gd name="connsiteX192" fmla="*/ 8547 w 10000"/>
                <a:gd name="connsiteY192" fmla="*/ 4030 h 10000"/>
                <a:gd name="connsiteX193" fmla="*/ 8323 w 10000"/>
                <a:gd name="connsiteY193" fmla="*/ 4207 h 10000"/>
                <a:gd name="connsiteX194" fmla="*/ 8193 w 10000"/>
                <a:gd name="connsiteY194" fmla="*/ 4334 h 10000"/>
                <a:gd name="connsiteX195" fmla="*/ 7992 w 10000"/>
                <a:gd name="connsiteY195" fmla="*/ 4401 h 10000"/>
                <a:gd name="connsiteX196" fmla="*/ 7920 w 10000"/>
                <a:gd name="connsiteY196" fmla="*/ 4501 h 10000"/>
                <a:gd name="connsiteX197" fmla="*/ 7863 w 10000"/>
                <a:gd name="connsiteY197" fmla="*/ 4535 h 10000"/>
                <a:gd name="connsiteX198" fmla="*/ 7638 w 10000"/>
                <a:gd name="connsiteY198" fmla="*/ 4627 h 10000"/>
                <a:gd name="connsiteX199" fmla="*/ 7449 w 10000"/>
                <a:gd name="connsiteY199" fmla="*/ 4737 h 10000"/>
                <a:gd name="connsiteX200" fmla="*/ 7404 w 10000"/>
                <a:gd name="connsiteY200" fmla="*/ 4823 h 10000"/>
                <a:gd name="connsiteX201" fmla="*/ 7330 w 10000"/>
                <a:gd name="connsiteY201" fmla="*/ 4863 h 10000"/>
                <a:gd name="connsiteX202" fmla="*/ 7426 w 10000"/>
                <a:gd name="connsiteY202" fmla="*/ 4972 h 10000"/>
                <a:gd name="connsiteX203" fmla="*/ 7520 w 10000"/>
                <a:gd name="connsiteY203" fmla="*/ 5056 h 10000"/>
                <a:gd name="connsiteX204" fmla="*/ 7650 w 10000"/>
                <a:gd name="connsiteY204" fmla="*/ 5091 h 10000"/>
                <a:gd name="connsiteX205" fmla="*/ 7603 w 10000"/>
                <a:gd name="connsiteY205" fmla="*/ 5150 h 10000"/>
                <a:gd name="connsiteX206" fmla="*/ 7696 w 10000"/>
                <a:gd name="connsiteY206" fmla="*/ 5167 h 10000"/>
                <a:gd name="connsiteX207" fmla="*/ 7696 w 10000"/>
                <a:gd name="connsiteY207" fmla="*/ 5267 h 10000"/>
                <a:gd name="connsiteX208" fmla="*/ 7768 w 10000"/>
                <a:gd name="connsiteY208" fmla="*/ 5343 h 10000"/>
                <a:gd name="connsiteX209" fmla="*/ 7884 w 10000"/>
                <a:gd name="connsiteY209" fmla="*/ 5327 h 10000"/>
                <a:gd name="connsiteX210" fmla="*/ 7934 w 10000"/>
                <a:gd name="connsiteY210" fmla="*/ 5243 h 10000"/>
                <a:gd name="connsiteX211" fmla="*/ 8027 w 10000"/>
                <a:gd name="connsiteY211" fmla="*/ 5234 h 10000"/>
                <a:gd name="connsiteX212" fmla="*/ 8038 w 10000"/>
                <a:gd name="connsiteY212" fmla="*/ 5167 h 10000"/>
                <a:gd name="connsiteX213" fmla="*/ 8159 w 10000"/>
                <a:gd name="connsiteY213" fmla="*/ 5167 h 10000"/>
                <a:gd name="connsiteX214" fmla="*/ 8110 w 10000"/>
                <a:gd name="connsiteY214" fmla="*/ 5251 h 10000"/>
                <a:gd name="connsiteX215" fmla="*/ 8226 w 10000"/>
                <a:gd name="connsiteY215" fmla="*/ 5292 h 10000"/>
                <a:gd name="connsiteX216" fmla="*/ 8205 w 10000"/>
                <a:gd name="connsiteY216" fmla="*/ 5368 h 10000"/>
                <a:gd name="connsiteX217" fmla="*/ 8027 w 10000"/>
                <a:gd name="connsiteY217" fmla="*/ 5377 h 10000"/>
                <a:gd name="connsiteX218" fmla="*/ 7899 w 10000"/>
                <a:gd name="connsiteY218" fmla="*/ 5427 h 10000"/>
                <a:gd name="connsiteX219" fmla="*/ 7782 w 10000"/>
                <a:gd name="connsiteY219" fmla="*/ 5454 h 10000"/>
                <a:gd name="connsiteX220" fmla="*/ 7782 w 10000"/>
                <a:gd name="connsiteY220" fmla="*/ 5571 h 10000"/>
                <a:gd name="connsiteX221" fmla="*/ 7899 w 10000"/>
                <a:gd name="connsiteY221" fmla="*/ 5698 h 10000"/>
                <a:gd name="connsiteX222" fmla="*/ 7803 w 10000"/>
                <a:gd name="connsiteY222" fmla="*/ 5815 h 10000"/>
                <a:gd name="connsiteX223" fmla="*/ 7613 w 10000"/>
                <a:gd name="connsiteY223" fmla="*/ 5830 h 10000"/>
                <a:gd name="connsiteX224" fmla="*/ 7638 w 10000"/>
                <a:gd name="connsiteY224" fmla="*/ 5965 h 10000"/>
                <a:gd name="connsiteX225" fmla="*/ 7627 w 10000"/>
                <a:gd name="connsiteY225" fmla="*/ 6051 h 10000"/>
                <a:gd name="connsiteX226" fmla="*/ 7567 w 10000"/>
                <a:gd name="connsiteY226" fmla="*/ 6092 h 10000"/>
                <a:gd name="connsiteX227" fmla="*/ 7449 w 10000"/>
                <a:gd name="connsiteY227" fmla="*/ 6058 h 10000"/>
                <a:gd name="connsiteX228" fmla="*/ 7345 w 10000"/>
                <a:gd name="connsiteY228" fmla="*/ 5949 h 10000"/>
                <a:gd name="connsiteX229" fmla="*/ 7226 w 10000"/>
                <a:gd name="connsiteY229" fmla="*/ 6034 h 10000"/>
                <a:gd name="connsiteX230" fmla="*/ 7108 w 10000"/>
                <a:gd name="connsiteY230" fmla="*/ 5975 h 10000"/>
                <a:gd name="connsiteX231" fmla="*/ 7095 w 10000"/>
                <a:gd name="connsiteY231" fmla="*/ 5942 h 10000"/>
                <a:gd name="connsiteX232" fmla="*/ 6928 w 10000"/>
                <a:gd name="connsiteY232" fmla="*/ 5865 h 10000"/>
                <a:gd name="connsiteX233" fmla="*/ 6882 w 10000"/>
                <a:gd name="connsiteY233" fmla="*/ 5882 h 10000"/>
                <a:gd name="connsiteX234" fmla="*/ 6905 w 10000"/>
                <a:gd name="connsiteY234" fmla="*/ 5975 h 10000"/>
                <a:gd name="connsiteX235" fmla="*/ 6812 w 10000"/>
                <a:gd name="connsiteY235" fmla="*/ 6092 h 10000"/>
                <a:gd name="connsiteX236" fmla="*/ 6882 w 10000"/>
                <a:gd name="connsiteY236" fmla="*/ 6118 h 10000"/>
                <a:gd name="connsiteX237" fmla="*/ 7014 w 10000"/>
                <a:gd name="connsiteY237" fmla="*/ 6100 h 10000"/>
                <a:gd name="connsiteX238" fmla="*/ 7037 w 10000"/>
                <a:gd name="connsiteY238" fmla="*/ 6142 h 10000"/>
                <a:gd name="connsiteX239" fmla="*/ 7014 w 10000"/>
                <a:gd name="connsiteY239" fmla="*/ 6194 h 10000"/>
                <a:gd name="connsiteX240" fmla="*/ 7060 w 10000"/>
                <a:gd name="connsiteY240" fmla="*/ 6260 h 10000"/>
                <a:gd name="connsiteX241" fmla="*/ 7166 w 10000"/>
                <a:gd name="connsiteY241" fmla="*/ 6304 h 10000"/>
                <a:gd name="connsiteX242" fmla="*/ 7143 w 10000"/>
                <a:gd name="connsiteY242" fmla="*/ 6405 h 10000"/>
                <a:gd name="connsiteX243" fmla="*/ 7213 w 10000"/>
                <a:gd name="connsiteY243" fmla="*/ 6455 h 10000"/>
                <a:gd name="connsiteX244" fmla="*/ 7129 w 10000"/>
                <a:gd name="connsiteY244" fmla="*/ 6505 h 10000"/>
                <a:gd name="connsiteX245" fmla="*/ 7108 w 10000"/>
                <a:gd name="connsiteY245" fmla="*/ 6689 h 10000"/>
                <a:gd name="connsiteX246" fmla="*/ 7060 w 10000"/>
                <a:gd name="connsiteY246" fmla="*/ 6697 h 10000"/>
                <a:gd name="connsiteX247" fmla="*/ 7118 w 10000"/>
                <a:gd name="connsiteY247" fmla="*/ 6781 h 10000"/>
                <a:gd name="connsiteX248" fmla="*/ 7129 w 10000"/>
                <a:gd name="connsiteY248" fmla="*/ 6924 h 10000"/>
                <a:gd name="connsiteX249" fmla="*/ 7189 w 10000"/>
                <a:gd name="connsiteY249" fmla="*/ 6958 h 10000"/>
                <a:gd name="connsiteX250" fmla="*/ 7203 w 10000"/>
                <a:gd name="connsiteY250" fmla="*/ 7002 h 10000"/>
                <a:gd name="connsiteX251" fmla="*/ 7249 w 10000"/>
                <a:gd name="connsiteY251" fmla="*/ 7010 h 10000"/>
                <a:gd name="connsiteX252" fmla="*/ 7257 w 10000"/>
                <a:gd name="connsiteY252" fmla="*/ 7093 h 10000"/>
                <a:gd name="connsiteX253" fmla="*/ 7236 w 10000"/>
                <a:gd name="connsiteY253" fmla="*/ 7153 h 10000"/>
                <a:gd name="connsiteX254" fmla="*/ 7358 w 10000"/>
                <a:gd name="connsiteY254" fmla="*/ 7187 h 10000"/>
                <a:gd name="connsiteX255" fmla="*/ 7532 w 10000"/>
                <a:gd name="connsiteY255" fmla="*/ 7117 h 10000"/>
                <a:gd name="connsiteX256" fmla="*/ 7791 w 10000"/>
                <a:gd name="connsiteY256" fmla="*/ 6984 h 10000"/>
                <a:gd name="connsiteX257" fmla="*/ 7863 w 10000"/>
                <a:gd name="connsiteY257" fmla="*/ 6984 h 10000"/>
                <a:gd name="connsiteX258" fmla="*/ 7863 w 10000"/>
                <a:gd name="connsiteY258" fmla="*/ 7085 h 10000"/>
                <a:gd name="connsiteX259" fmla="*/ 7911 w 10000"/>
                <a:gd name="connsiteY259" fmla="*/ 7101 h 10000"/>
                <a:gd name="connsiteX260" fmla="*/ 7992 w 10000"/>
                <a:gd name="connsiteY260" fmla="*/ 7220 h 10000"/>
                <a:gd name="connsiteX261" fmla="*/ 8050 w 10000"/>
                <a:gd name="connsiteY261" fmla="*/ 7229 h 10000"/>
                <a:gd name="connsiteX262" fmla="*/ 8015 w 10000"/>
                <a:gd name="connsiteY262" fmla="*/ 7296 h 10000"/>
                <a:gd name="connsiteX263" fmla="*/ 8110 w 10000"/>
                <a:gd name="connsiteY263" fmla="*/ 7447 h 10000"/>
                <a:gd name="connsiteX264" fmla="*/ 8110 w 10000"/>
                <a:gd name="connsiteY264" fmla="*/ 7522 h 10000"/>
                <a:gd name="connsiteX265" fmla="*/ 8159 w 10000"/>
                <a:gd name="connsiteY265" fmla="*/ 7608 h 10000"/>
                <a:gd name="connsiteX266" fmla="*/ 8085 w 10000"/>
                <a:gd name="connsiteY266" fmla="*/ 7674 h 10000"/>
                <a:gd name="connsiteX267" fmla="*/ 8004 w 10000"/>
                <a:gd name="connsiteY267" fmla="*/ 7666 h 10000"/>
                <a:gd name="connsiteX268" fmla="*/ 8004 w 10000"/>
                <a:gd name="connsiteY268" fmla="*/ 7709 h 10000"/>
                <a:gd name="connsiteX269" fmla="*/ 8085 w 10000"/>
                <a:gd name="connsiteY269" fmla="*/ 7758 h 10000"/>
                <a:gd name="connsiteX270" fmla="*/ 8122 w 10000"/>
                <a:gd name="connsiteY270" fmla="*/ 7725 h 10000"/>
                <a:gd name="connsiteX271" fmla="*/ 8193 w 10000"/>
                <a:gd name="connsiteY271" fmla="*/ 7800 h 10000"/>
                <a:gd name="connsiteX272" fmla="*/ 8277 w 10000"/>
                <a:gd name="connsiteY272" fmla="*/ 7800 h 10000"/>
                <a:gd name="connsiteX273" fmla="*/ 8226 w 10000"/>
                <a:gd name="connsiteY273" fmla="*/ 8012 h 10000"/>
                <a:gd name="connsiteX274" fmla="*/ 8193 w 10000"/>
                <a:gd name="connsiteY274" fmla="*/ 8054 h 10000"/>
                <a:gd name="connsiteX275" fmla="*/ 8085 w 10000"/>
                <a:gd name="connsiteY275" fmla="*/ 8037 h 10000"/>
                <a:gd name="connsiteX276" fmla="*/ 7957 w 10000"/>
                <a:gd name="connsiteY276" fmla="*/ 8062 h 10000"/>
                <a:gd name="connsiteX277" fmla="*/ 7911 w 10000"/>
                <a:gd name="connsiteY277" fmla="*/ 8112 h 10000"/>
                <a:gd name="connsiteX278" fmla="*/ 7899 w 10000"/>
                <a:gd name="connsiteY278" fmla="*/ 8163 h 10000"/>
                <a:gd name="connsiteX279" fmla="*/ 7818 w 10000"/>
                <a:gd name="connsiteY279" fmla="*/ 8220 h 10000"/>
                <a:gd name="connsiteX280" fmla="*/ 7687 w 10000"/>
                <a:gd name="connsiteY280" fmla="*/ 8230 h 10000"/>
                <a:gd name="connsiteX281" fmla="*/ 7661 w 10000"/>
                <a:gd name="connsiteY281" fmla="*/ 8255 h 10000"/>
                <a:gd name="connsiteX282" fmla="*/ 7578 w 10000"/>
                <a:gd name="connsiteY282" fmla="*/ 8212 h 10000"/>
                <a:gd name="connsiteX283" fmla="*/ 7499 w 10000"/>
                <a:gd name="connsiteY283" fmla="*/ 8220 h 10000"/>
                <a:gd name="connsiteX284" fmla="*/ 7449 w 10000"/>
                <a:gd name="connsiteY284" fmla="*/ 8188 h 10000"/>
                <a:gd name="connsiteX285" fmla="*/ 7345 w 10000"/>
                <a:gd name="connsiteY285" fmla="*/ 8171 h 10000"/>
                <a:gd name="connsiteX286" fmla="*/ 7368 w 10000"/>
                <a:gd name="connsiteY286" fmla="*/ 8230 h 10000"/>
                <a:gd name="connsiteX287" fmla="*/ 7319 w 10000"/>
                <a:gd name="connsiteY287" fmla="*/ 8289 h 10000"/>
                <a:gd name="connsiteX288" fmla="*/ 7143 w 10000"/>
                <a:gd name="connsiteY288" fmla="*/ 8281 h 10000"/>
                <a:gd name="connsiteX289" fmla="*/ 7085 w 10000"/>
                <a:gd name="connsiteY289" fmla="*/ 8255 h 10000"/>
                <a:gd name="connsiteX290" fmla="*/ 6990 w 10000"/>
                <a:gd name="connsiteY290" fmla="*/ 8281 h 10000"/>
                <a:gd name="connsiteX291" fmla="*/ 6977 w 10000"/>
                <a:gd name="connsiteY291" fmla="*/ 8364 h 10000"/>
                <a:gd name="connsiteX292" fmla="*/ 6799 w 10000"/>
                <a:gd name="connsiteY292" fmla="*/ 8458 h 10000"/>
                <a:gd name="connsiteX293" fmla="*/ 6741 w 10000"/>
                <a:gd name="connsiteY293" fmla="*/ 8407 h 10000"/>
                <a:gd name="connsiteX294" fmla="*/ 6613 w 10000"/>
                <a:gd name="connsiteY294" fmla="*/ 8431 h 10000"/>
                <a:gd name="connsiteX295" fmla="*/ 6530 w 10000"/>
                <a:gd name="connsiteY295" fmla="*/ 8458 h 10000"/>
                <a:gd name="connsiteX296" fmla="*/ 6518 w 10000"/>
                <a:gd name="connsiteY296" fmla="*/ 8498 h 10000"/>
                <a:gd name="connsiteX297" fmla="*/ 6336 w 10000"/>
                <a:gd name="connsiteY297" fmla="*/ 8591 h 10000"/>
                <a:gd name="connsiteX298" fmla="*/ 6236 w 10000"/>
                <a:gd name="connsiteY298" fmla="*/ 8574 h 10000"/>
                <a:gd name="connsiteX299" fmla="*/ 6128 w 10000"/>
                <a:gd name="connsiteY299" fmla="*/ 8607 h 10000"/>
                <a:gd name="connsiteX300" fmla="*/ 6045 w 10000"/>
                <a:gd name="connsiteY300" fmla="*/ 8660 h 10000"/>
                <a:gd name="connsiteX301" fmla="*/ 5927 w 10000"/>
                <a:gd name="connsiteY301" fmla="*/ 8693 h 10000"/>
                <a:gd name="connsiteX302" fmla="*/ 5936 w 10000"/>
                <a:gd name="connsiteY302" fmla="*/ 8742 h 10000"/>
                <a:gd name="connsiteX303" fmla="*/ 5834 w 10000"/>
                <a:gd name="connsiteY303" fmla="*/ 8776 h 10000"/>
                <a:gd name="connsiteX304" fmla="*/ 5677 w 10000"/>
                <a:gd name="connsiteY304" fmla="*/ 8920 h 10000"/>
                <a:gd name="connsiteX305" fmla="*/ 5656 w 10000"/>
                <a:gd name="connsiteY305" fmla="*/ 8980 h 10000"/>
                <a:gd name="connsiteX306" fmla="*/ 5607 w 10000"/>
                <a:gd name="connsiteY306" fmla="*/ 8962 h 10000"/>
                <a:gd name="connsiteX307" fmla="*/ 5631 w 10000"/>
                <a:gd name="connsiteY307" fmla="*/ 8920 h 10000"/>
                <a:gd name="connsiteX308" fmla="*/ 5478 w 10000"/>
                <a:gd name="connsiteY308" fmla="*/ 8702 h 10000"/>
                <a:gd name="connsiteX309" fmla="*/ 5478 w 10000"/>
                <a:gd name="connsiteY309" fmla="*/ 8616 h 10000"/>
                <a:gd name="connsiteX310" fmla="*/ 5410 w 10000"/>
                <a:gd name="connsiteY310" fmla="*/ 8616 h 10000"/>
                <a:gd name="connsiteX311" fmla="*/ 5191 w 10000"/>
                <a:gd name="connsiteY311" fmla="*/ 8533 h 10000"/>
                <a:gd name="connsiteX312" fmla="*/ 5066 w 10000"/>
                <a:gd name="connsiteY312" fmla="*/ 8574 h 10000"/>
                <a:gd name="connsiteX313" fmla="*/ 5029 w 10000"/>
                <a:gd name="connsiteY313" fmla="*/ 8625 h 10000"/>
                <a:gd name="connsiteX314" fmla="*/ 5122 w 10000"/>
                <a:gd name="connsiteY314" fmla="*/ 8684 h 10000"/>
                <a:gd name="connsiteX315" fmla="*/ 5145 w 10000"/>
                <a:gd name="connsiteY315" fmla="*/ 8734 h 10000"/>
                <a:gd name="connsiteX316" fmla="*/ 5087 w 10000"/>
                <a:gd name="connsiteY316" fmla="*/ 8785 h 10000"/>
                <a:gd name="connsiteX317" fmla="*/ 5100 w 10000"/>
                <a:gd name="connsiteY317" fmla="*/ 8826 h 10000"/>
                <a:gd name="connsiteX318" fmla="*/ 5077 w 10000"/>
                <a:gd name="connsiteY318" fmla="*/ 8912 h 10000"/>
                <a:gd name="connsiteX319" fmla="*/ 5087 w 10000"/>
                <a:gd name="connsiteY319" fmla="*/ 8996 h 10000"/>
                <a:gd name="connsiteX320" fmla="*/ 5159 w 10000"/>
                <a:gd name="connsiteY320" fmla="*/ 9130 h 10000"/>
                <a:gd name="connsiteX321" fmla="*/ 5087 w 10000"/>
                <a:gd name="connsiteY321" fmla="*/ 9179 h 10000"/>
                <a:gd name="connsiteX322" fmla="*/ 5100 w 10000"/>
                <a:gd name="connsiteY322" fmla="*/ 9224 h 10000"/>
                <a:gd name="connsiteX323" fmla="*/ 5040 w 10000"/>
                <a:gd name="connsiteY323" fmla="*/ 9240 h 10000"/>
                <a:gd name="connsiteX324" fmla="*/ 5006 w 10000"/>
                <a:gd name="connsiteY324" fmla="*/ 9265 h 10000"/>
                <a:gd name="connsiteX325" fmla="*/ 4779 w 10000"/>
                <a:gd name="connsiteY325" fmla="*/ 9248 h 10000"/>
                <a:gd name="connsiteX326" fmla="*/ 4745 w 10000"/>
                <a:gd name="connsiteY326" fmla="*/ 9197 h 10000"/>
                <a:gd name="connsiteX327" fmla="*/ 4673 w 10000"/>
                <a:gd name="connsiteY327" fmla="*/ 9232 h 10000"/>
                <a:gd name="connsiteX328" fmla="*/ 4522 w 10000"/>
                <a:gd name="connsiteY328" fmla="*/ 9214 h 10000"/>
                <a:gd name="connsiteX329" fmla="*/ 4416 w 10000"/>
                <a:gd name="connsiteY329" fmla="*/ 9240 h 10000"/>
                <a:gd name="connsiteX330" fmla="*/ 4354 w 10000"/>
                <a:gd name="connsiteY330" fmla="*/ 9062 h 10000"/>
                <a:gd name="connsiteX331" fmla="*/ 4295 w 10000"/>
                <a:gd name="connsiteY331" fmla="*/ 9055 h 10000"/>
                <a:gd name="connsiteX332" fmla="*/ 4224 w 10000"/>
                <a:gd name="connsiteY332" fmla="*/ 8945 h 10000"/>
                <a:gd name="connsiteX333" fmla="*/ 4263 w 10000"/>
                <a:gd name="connsiteY333" fmla="*/ 8895 h 10000"/>
                <a:gd name="connsiteX334" fmla="*/ 4344 w 10000"/>
                <a:gd name="connsiteY334" fmla="*/ 8920 h 10000"/>
                <a:gd name="connsiteX335" fmla="*/ 4381 w 10000"/>
                <a:gd name="connsiteY335" fmla="*/ 8860 h 10000"/>
                <a:gd name="connsiteX336" fmla="*/ 4323 w 10000"/>
                <a:gd name="connsiteY336" fmla="*/ 8818 h 10000"/>
                <a:gd name="connsiteX337" fmla="*/ 4354 w 10000"/>
                <a:gd name="connsiteY337" fmla="*/ 8776 h 10000"/>
                <a:gd name="connsiteX338" fmla="*/ 4203 w 10000"/>
                <a:gd name="connsiteY338" fmla="*/ 8693 h 10000"/>
                <a:gd name="connsiteX339" fmla="*/ 4213 w 10000"/>
                <a:gd name="connsiteY339" fmla="*/ 8650 h 10000"/>
                <a:gd name="connsiteX340" fmla="*/ 4120 w 10000"/>
                <a:gd name="connsiteY340" fmla="*/ 8607 h 10000"/>
                <a:gd name="connsiteX341" fmla="*/ 4178 w 10000"/>
                <a:gd name="connsiteY341" fmla="*/ 8559 h 10000"/>
                <a:gd name="connsiteX342" fmla="*/ 4154 w 10000"/>
                <a:gd name="connsiteY342" fmla="*/ 8498 h 10000"/>
                <a:gd name="connsiteX343" fmla="*/ 4048 w 10000"/>
                <a:gd name="connsiteY343" fmla="*/ 8407 h 10000"/>
                <a:gd name="connsiteX344" fmla="*/ 3979 w 10000"/>
                <a:gd name="connsiteY344" fmla="*/ 8329 h 10000"/>
                <a:gd name="connsiteX345" fmla="*/ 3837 w 10000"/>
                <a:gd name="connsiteY345" fmla="*/ 8364 h 10000"/>
                <a:gd name="connsiteX346" fmla="*/ 3756 w 10000"/>
                <a:gd name="connsiteY346" fmla="*/ 8356 h 10000"/>
                <a:gd name="connsiteX347" fmla="*/ 3708 w 10000"/>
                <a:gd name="connsiteY347" fmla="*/ 8431 h 10000"/>
                <a:gd name="connsiteX348" fmla="*/ 3544 w 10000"/>
                <a:gd name="connsiteY348" fmla="*/ 8440 h 10000"/>
                <a:gd name="connsiteX349" fmla="*/ 3482 w 10000"/>
                <a:gd name="connsiteY349" fmla="*/ 8431 h 10000"/>
                <a:gd name="connsiteX350" fmla="*/ 3561 w 10000"/>
                <a:gd name="connsiteY350" fmla="*/ 7986 h 10000"/>
                <a:gd name="connsiteX351" fmla="*/ 3573 w 10000"/>
                <a:gd name="connsiteY351"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2917 w 10000"/>
                <a:gd name="connsiteY4" fmla="*/ 8759 h 10000"/>
                <a:gd name="connsiteX5" fmla="*/ 2040 w 10000"/>
                <a:gd name="connsiteY5" fmla="*/ 9278 h 10000"/>
                <a:gd name="connsiteX6" fmla="*/ 1182 w 10000"/>
                <a:gd name="connsiteY6" fmla="*/ 9449 h 10000"/>
                <a:gd name="connsiteX7" fmla="*/ 1275 w 10000"/>
                <a:gd name="connsiteY7" fmla="*/ 9779 h 10000"/>
                <a:gd name="connsiteX8" fmla="*/ 647 w 10000"/>
                <a:gd name="connsiteY8" fmla="*/ 9884 h 10000"/>
                <a:gd name="connsiteX9" fmla="*/ 426 w 10000"/>
                <a:gd name="connsiteY9" fmla="*/ 9912 h 10000"/>
                <a:gd name="connsiteX10" fmla="*/ 389 w 10000"/>
                <a:gd name="connsiteY10" fmla="*/ 9998 h 10000"/>
                <a:gd name="connsiteX11" fmla="*/ 238 w 10000"/>
                <a:gd name="connsiteY11" fmla="*/ 9980 h 10000"/>
                <a:gd name="connsiteX12" fmla="*/ 107 w 10000"/>
                <a:gd name="connsiteY12" fmla="*/ 9938 h 10000"/>
                <a:gd name="connsiteX13" fmla="*/ 0 w 10000"/>
                <a:gd name="connsiteY13" fmla="*/ 9964 h 10000"/>
                <a:gd name="connsiteX14" fmla="*/ 602 w 10000"/>
                <a:gd name="connsiteY14" fmla="*/ 6773 h 10000"/>
                <a:gd name="connsiteX15" fmla="*/ 1168 w 10000"/>
                <a:gd name="connsiteY15" fmla="*/ 6681 h 10000"/>
                <a:gd name="connsiteX16" fmla="*/ 1275 w 10000"/>
                <a:gd name="connsiteY16" fmla="*/ 6672 h 10000"/>
                <a:gd name="connsiteX17" fmla="*/ 1629 w 10000"/>
                <a:gd name="connsiteY17" fmla="*/ 6337 h 10000"/>
                <a:gd name="connsiteX18" fmla="*/ 2632 w 10000"/>
                <a:gd name="connsiteY18" fmla="*/ 6159 h 10000"/>
                <a:gd name="connsiteX19" fmla="*/ 2700 w 10000"/>
                <a:gd name="connsiteY19" fmla="*/ 6118 h 10000"/>
                <a:gd name="connsiteX20" fmla="*/ 2811 w 10000"/>
                <a:gd name="connsiteY20" fmla="*/ 6118 h 10000"/>
                <a:gd name="connsiteX21" fmla="*/ 2989 w 10000"/>
                <a:gd name="connsiteY21" fmla="*/ 5782 h 10000"/>
                <a:gd name="connsiteX22" fmla="*/ 3102 w 10000"/>
                <a:gd name="connsiteY22" fmla="*/ 5664 h 10000"/>
                <a:gd name="connsiteX23" fmla="*/ 3991 w 10000"/>
                <a:gd name="connsiteY23" fmla="*/ 5975 h 10000"/>
                <a:gd name="connsiteX24" fmla="*/ 2780 w 10000"/>
                <a:gd name="connsiteY24" fmla="*/ 5565 h 10000"/>
                <a:gd name="connsiteX25" fmla="*/ 3548 w 10000"/>
                <a:gd name="connsiteY25" fmla="*/ 5039 h 10000"/>
                <a:gd name="connsiteX26" fmla="*/ 4555 w 10000"/>
                <a:gd name="connsiteY26" fmla="*/ 5360 h 10000"/>
                <a:gd name="connsiteX27" fmla="*/ 4438 w 10000"/>
                <a:gd name="connsiteY27" fmla="*/ 5883 h 10000"/>
                <a:gd name="connsiteX28" fmla="*/ 3897 w 10000"/>
                <a:gd name="connsiteY28" fmla="*/ 5893 h 10000"/>
                <a:gd name="connsiteX29" fmla="*/ 2294 w 10000"/>
                <a:gd name="connsiteY29" fmla="*/ 7765 h 10000"/>
                <a:gd name="connsiteX30" fmla="*/ 3573 w 10000"/>
                <a:gd name="connsiteY30" fmla="*/ 7978 h 10000"/>
                <a:gd name="connsiteX31" fmla="*/ 5536 w 10000"/>
                <a:gd name="connsiteY31" fmla="*/ 5351 h 10000"/>
                <a:gd name="connsiteX32" fmla="*/ 5536 w 10000"/>
                <a:gd name="connsiteY32" fmla="*/ 5209 h 10000"/>
                <a:gd name="connsiteX33" fmla="*/ 5492 w 10000"/>
                <a:gd name="connsiteY33" fmla="*/ 5192 h 10000"/>
                <a:gd name="connsiteX34" fmla="*/ 5455 w 10000"/>
                <a:gd name="connsiteY34" fmla="*/ 5091 h 10000"/>
                <a:gd name="connsiteX35" fmla="*/ 5385 w 10000"/>
                <a:gd name="connsiteY35" fmla="*/ 4990 h 10000"/>
                <a:gd name="connsiteX36" fmla="*/ 5276 w 10000"/>
                <a:gd name="connsiteY36" fmla="*/ 4948 h 10000"/>
                <a:gd name="connsiteX37" fmla="*/ 5263 w 10000"/>
                <a:gd name="connsiteY37" fmla="*/ 4899 h 10000"/>
                <a:gd name="connsiteX38" fmla="*/ 5112 w 10000"/>
                <a:gd name="connsiteY38" fmla="*/ 4806 h 10000"/>
                <a:gd name="connsiteX39" fmla="*/ 5122 w 10000"/>
                <a:gd name="connsiteY39" fmla="*/ 4770 h 10000"/>
                <a:gd name="connsiteX40" fmla="*/ 4971 w 10000"/>
                <a:gd name="connsiteY40" fmla="*/ 4722 h 10000"/>
                <a:gd name="connsiteX41" fmla="*/ 4957 w 10000"/>
                <a:gd name="connsiteY41" fmla="*/ 4627 h 10000"/>
                <a:gd name="connsiteX42" fmla="*/ 4700 w 10000"/>
                <a:gd name="connsiteY42" fmla="*/ 4544 h 10000"/>
                <a:gd name="connsiteX43" fmla="*/ 4555 w 10000"/>
                <a:gd name="connsiteY43" fmla="*/ 4368 h 10000"/>
                <a:gd name="connsiteX44" fmla="*/ 4344 w 10000"/>
                <a:gd name="connsiteY44" fmla="*/ 4360 h 10000"/>
                <a:gd name="connsiteX45" fmla="*/ 4272 w 10000"/>
                <a:gd name="connsiteY45" fmla="*/ 4325 h 10000"/>
                <a:gd name="connsiteX46" fmla="*/ 4169 w 10000"/>
                <a:gd name="connsiteY46" fmla="*/ 4350 h 10000"/>
                <a:gd name="connsiteX47" fmla="*/ 4002 w 10000"/>
                <a:gd name="connsiteY47" fmla="*/ 4350 h 10000"/>
                <a:gd name="connsiteX48" fmla="*/ 3764 w 10000"/>
                <a:gd name="connsiteY48" fmla="*/ 4552 h 10000"/>
                <a:gd name="connsiteX49" fmla="*/ 3685 w 10000"/>
                <a:gd name="connsiteY49" fmla="*/ 4646 h 10000"/>
                <a:gd name="connsiteX50" fmla="*/ 3472 w 10000"/>
                <a:gd name="connsiteY50" fmla="*/ 4501 h 10000"/>
                <a:gd name="connsiteX51" fmla="*/ 3319 w 10000"/>
                <a:gd name="connsiteY51" fmla="*/ 4442 h 10000"/>
                <a:gd name="connsiteX52" fmla="*/ 3164 w 10000"/>
                <a:gd name="connsiteY52" fmla="*/ 4450 h 10000"/>
                <a:gd name="connsiteX53" fmla="*/ 3010 w 10000"/>
                <a:gd name="connsiteY53" fmla="*/ 4492 h 10000"/>
                <a:gd name="connsiteX54" fmla="*/ 2882 w 10000"/>
                <a:gd name="connsiteY54" fmla="*/ 4460 h 10000"/>
                <a:gd name="connsiteX55" fmla="*/ 2762 w 10000"/>
                <a:gd name="connsiteY55" fmla="*/ 4509 h 10000"/>
                <a:gd name="connsiteX56" fmla="*/ 2646 w 10000"/>
                <a:gd name="connsiteY56" fmla="*/ 4610 h 10000"/>
                <a:gd name="connsiteX57" fmla="*/ 2373 w 10000"/>
                <a:gd name="connsiteY57" fmla="*/ 4426 h 10000"/>
                <a:gd name="connsiteX58" fmla="*/ 2338 w 10000"/>
                <a:gd name="connsiteY58" fmla="*/ 4239 h 10000"/>
                <a:gd name="connsiteX59" fmla="*/ 2551 w 10000"/>
                <a:gd name="connsiteY59" fmla="*/ 4165 h 10000"/>
                <a:gd name="connsiteX60" fmla="*/ 2538 w 10000"/>
                <a:gd name="connsiteY60" fmla="*/ 3963 h 10000"/>
                <a:gd name="connsiteX61" fmla="*/ 2739 w 10000"/>
                <a:gd name="connsiteY61" fmla="*/ 3728 h 10000"/>
                <a:gd name="connsiteX62" fmla="*/ 2718 w 10000"/>
                <a:gd name="connsiteY62" fmla="*/ 3685 h 10000"/>
                <a:gd name="connsiteX63" fmla="*/ 3199 w 10000"/>
                <a:gd name="connsiteY63" fmla="*/ 2912 h 10000"/>
                <a:gd name="connsiteX64" fmla="*/ 3460 w 10000"/>
                <a:gd name="connsiteY64" fmla="*/ 3030 h 10000"/>
                <a:gd name="connsiteX65" fmla="*/ 3613 w 10000"/>
                <a:gd name="connsiteY65" fmla="*/ 3080 h 10000"/>
                <a:gd name="connsiteX66" fmla="*/ 3764 w 10000"/>
                <a:gd name="connsiteY66" fmla="*/ 3080 h 10000"/>
                <a:gd name="connsiteX67" fmla="*/ 4002 w 10000"/>
                <a:gd name="connsiteY67" fmla="*/ 3174 h 10000"/>
                <a:gd name="connsiteX68" fmla="*/ 4037 w 10000"/>
                <a:gd name="connsiteY68" fmla="*/ 3113 h 10000"/>
                <a:gd name="connsiteX69" fmla="*/ 4192 w 10000"/>
                <a:gd name="connsiteY69" fmla="*/ 3097 h 10000"/>
                <a:gd name="connsiteX70" fmla="*/ 4323 w 10000"/>
                <a:gd name="connsiteY70" fmla="*/ 2997 h 10000"/>
                <a:gd name="connsiteX71" fmla="*/ 4485 w 10000"/>
                <a:gd name="connsiteY71" fmla="*/ 2920 h 10000"/>
                <a:gd name="connsiteX72" fmla="*/ 4555 w 10000"/>
                <a:gd name="connsiteY72" fmla="*/ 2843 h 10000"/>
                <a:gd name="connsiteX73" fmla="*/ 4804 w 10000"/>
                <a:gd name="connsiteY73" fmla="*/ 2793 h 10000"/>
                <a:gd name="connsiteX74" fmla="*/ 4936 w 10000"/>
                <a:gd name="connsiteY74" fmla="*/ 2800 h 10000"/>
                <a:gd name="connsiteX75" fmla="*/ 5040 w 10000"/>
                <a:gd name="connsiteY75" fmla="*/ 2726 h 10000"/>
                <a:gd name="connsiteX76" fmla="*/ 5122 w 10000"/>
                <a:gd name="connsiteY76" fmla="*/ 2624 h 10000"/>
                <a:gd name="connsiteX77" fmla="*/ 5087 w 10000"/>
                <a:gd name="connsiteY77" fmla="*/ 2608 h 10000"/>
                <a:gd name="connsiteX78" fmla="*/ 5122 w 10000"/>
                <a:gd name="connsiteY78" fmla="*/ 2499 h 10000"/>
                <a:gd name="connsiteX79" fmla="*/ 4982 w 10000"/>
                <a:gd name="connsiteY79" fmla="*/ 2499 h 10000"/>
                <a:gd name="connsiteX80" fmla="*/ 5050 w 10000"/>
                <a:gd name="connsiteY80" fmla="*/ 2407 h 10000"/>
                <a:gd name="connsiteX81" fmla="*/ 5066 w 10000"/>
                <a:gd name="connsiteY81" fmla="*/ 2297 h 10000"/>
                <a:gd name="connsiteX82" fmla="*/ 5122 w 10000"/>
                <a:gd name="connsiteY82" fmla="*/ 2271 h 10000"/>
                <a:gd name="connsiteX83" fmla="*/ 5228 w 10000"/>
                <a:gd name="connsiteY83" fmla="*/ 2163 h 10000"/>
                <a:gd name="connsiteX84" fmla="*/ 5216 w 10000"/>
                <a:gd name="connsiteY84" fmla="*/ 2078 h 10000"/>
                <a:gd name="connsiteX85" fmla="*/ 5304 w 10000"/>
                <a:gd name="connsiteY85" fmla="*/ 1984 h 10000"/>
                <a:gd name="connsiteX86" fmla="*/ 5397 w 10000"/>
                <a:gd name="connsiteY86" fmla="*/ 1927 h 10000"/>
                <a:gd name="connsiteX87" fmla="*/ 5432 w 10000"/>
                <a:gd name="connsiteY87" fmla="*/ 1827 h 10000"/>
                <a:gd name="connsiteX88" fmla="*/ 5420 w 10000"/>
                <a:gd name="connsiteY88" fmla="*/ 1793 h 10000"/>
                <a:gd name="connsiteX89" fmla="*/ 5503 w 10000"/>
                <a:gd name="connsiteY89" fmla="*/ 1725 h 10000"/>
                <a:gd name="connsiteX90" fmla="*/ 5621 w 10000"/>
                <a:gd name="connsiteY90" fmla="*/ 1523 h 10000"/>
                <a:gd name="connsiteX91" fmla="*/ 5656 w 10000"/>
                <a:gd name="connsiteY91" fmla="*/ 1405 h 10000"/>
                <a:gd name="connsiteX92" fmla="*/ 5716 w 10000"/>
                <a:gd name="connsiteY92" fmla="*/ 1413 h 10000"/>
                <a:gd name="connsiteX93" fmla="*/ 5878 w 10000"/>
                <a:gd name="connsiteY93" fmla="*/ 1280 h 10000"/>
                <a:gd name="connsiteX94" fmla="*/ 6067 w 10000"/>
                <a:gd name="connsiteY94" fmla="*/ 1202 h 10000"/>
                <a:gd name="connsiteX95" fmla="*/ 6089 w 10000"/>
                <a:gd name="connsiteY95" fmla="*/ 1111 h 10000"/>
                <a:gd name="connsiteX96" fmla="*/ 6163 w 10000"/>
                <a:gd name="connsiteY96" fmla="*/ 1011 h 10000"/>
                <a:gd name="connsiteX97" fmla="*/ 6139 w 10000"/>
                <a:gd name="connsiteY97" fmla="*/ 933 h 10000"/>
                <a:gd name="connsiteX98" fmla="*/ 6045 w 10000"/>
                <a:gd name="connsiteY98" fmla="*/ 867 h 10000"/>
                <a:gd name="connsiteX99" fmla="*/ 6089 w 10000"/>
                <a:gd name="connsiteY99" fmla="*/ 782 h 10000"/>
                <a:gd name="connsiteX100" fmla="*/ 6089 w 10000"/>
                <a:gd name="connsiteY100" fmla="*/ 680 h 10000"/>
                <a:gd name="connsiteX101" fmla="*/ 5915 w 10000"/>
                <a:gd name="connsiteY101" fmla="*/ 598 h 10000"/>
                <a:gd name="connsiteX102" fmla="*/ 5739 w 10000"/>
                <a:gd name="connsiteY102" fmla="*/ 646 h 10000"/>
                <a:gd name="connsiteX103" fmla="*/ 5656 w 10000"/>
                <a:gd name="connsiteY103" fmla="*/ 646 h 10000"/>
                <a:gd name="connsiteX104" fmla="*/ 5621 w 10000"/>
                <a:gd name="connsiteY104" fmla="*/ 589 h 10000"/>
                <a:gd name="connsiteX105" fmla="*/ 5621 w 10000"/>
                <a:gd name="connsiteY105" fmla="*/ 481 h 10000"/>
                <a:gd name="connsiteX106" fmla="*/ 5845 w 10000"/>
                <a:gd name="connsiteY106" fmla="*/ 368 h 10000"/>
                <a:gd name="connsiteX107" fmla="*/ 5915 w 10000"/>
                <a:gd name="connsiteY107" fmla="*/ 278 h 10000"/>
                <a:gd name="connsiteX108" fmla="*/ 6056 w 10000"/>
                <a:gd name="connsiteY108" fmla="*/ 202 h 10000"/>
                <a:gd name="connsiteX109" fmla="*/ 6186 w 10000"/>
                <a:gd name="connsiteY109" fmla="*/ 60 h 10000"/>
                <a:gd name="connsiteX110" fmla="*/ 6280 w 10000"/>
                <a:gd name="connsiteY110" fmla="*/ 33 h 10000"/>
                <a:gd name="connsiteX111" fmla="*/ 6410 w 10000"/>
                <a:gd name="connsiteY111" fmla="*/ 49 h 10000"/>
                <a:gd name="connsiteX112" fmla="*/ 6683 w 10000"/>
                <a:gd name="connsiteY112" fmla="*/ 0 h 10000"/>
                <a:gd name="connsiteX113" fmla="*/ 6812 w 10000"/>
                <a:gd name="connsiteY113" fmla="*/ 83 h 10000"/>
                <a:gd name="connsiteX114" fmla="*/ 6799 w 10000"/>
                <a:gd name="connsiteY114" fmla="*/ 144 h 10000"/>
                <a:gd name="connsiteX115" fmla="*/ 6861 w 10000"/>
                <a:gd name="connsiteY115" fmla="*/ 170 h 10000"/>
                <a:gd name="connsiteX116" fmla="*/ 6905 w 10000"/>
                <a:gd name="connsiteY116" fmla="*/ 227 h 10000"/>
                <a:gd name="connsiteX117" fmla="*/ 6835 w 10000"/>
                <a:gd name="connsiteY117" fmla="*/ 293 h 10000"/>
                <a:gd name="connsiteX118" fmla="*/ 6741 w 10000"/>
                <a:gd name="connsiteY118" fmla="*/ 447 h 10000"/>
                <a:gd name="connsiteX119" fmla="*/ 6590 w 10000"/>
                <a:gd name="connsiteY119" fmla="*/ 564 h 10000"/>
                <a:gd name="connsiteX120" fmla="*/ 6447 w 10000"/>
                <a:gd name="connsiteY120" fmla="*/ 631 h 10000"/>
                <a:gd name="connsiteX121" fmla="*/ 6555 w 10000"/>
                <a:gd name="connsiteY121" fmla="*/ 657 h 10000"/>
                <a:gd name="connsiteX122" fmla="*/ 6694 w 10000"/>
                <a:gd name="connsiteY122" fmla="*/ 759 h 10000"/>
                <a:gd name="connsiteX123" fmla="*/ 6789 w 10000"/>
                <a:gd name="connsiteY123" fmla="*/ 767 h 10000"/>
                <a:gd name="connsiteX124" fmla="*/ 6835 w 10000"/>
                <a:gd name="connsiteY124" fmla="*/ 875 h 10000"/>
                <a:gd name="connsiteX125" fmla="*/ 6928 w 10000"/>
                <a:gd name="connsiteY125" fmla="*/ 899 h 10000"/>
                <a:gd name="connsiteX126" fmla="*/ 7002 w 10000"/>
                <a:gd name="connsiteY126" fmla="*/ 890 h 10000"/>
                <a:gd name="connsiteX127" fmla="*/ 7143 w 10000"/>
                <a:gd name="connsiteY127" fmla="*/ 725 h 10000"/>
                <a:gd name="connsiteX128" fmla="*/ 7273 w 10000"/>
                <a:gd name="connsiteY128" fmla="*/ 742 h 10000"/>
                <a:gd name="connsiteX129" fmla="*/ 7294 w 10000"/>
                <a:gd name="connsiteY129" fmla="*/ 790 h 10000"/>
                <a:gd name="connsiteX130" fmla="*/ 7389 w 10000"/>
                <a:gd name="connsiteY130" fmla="*/ 850 h 10000"/>
                <a:gd name="connsiteX131" fmla="*/ 7389 w 10000"/>
                <a:gd name="connsiteY131" fmla="*/ 890 h 10000"/>
                <a:gd name="connsiteX132" fmla="*/ 7472 w 10000"/>
                <a:gd name="connsiteY132" fmla="*/ 917 h 10000"/>
                <a:gd name="connsiteX133" fmla="*/ 7590 w 10000"/>
                <a:gd name="connsiteY133" fmla="*/ 917 h 10000"/>
                <a:gd name="connsiteX134" fmla="*/ 7603 w 10000"/>
                <a:gd name="connsiteY134" fmla="*/ 993 h 10000"/>
                <a:gd name="connsiteX135" fmla="*/ 7499 w 10000"/>
                <a:gd name="connsiteY135" fmla="*/ 1028 h 10000"/>
                <a:gd name="connsiteX136" fmla="*/ 7590 w 10000"/>
                <a:gd name="connsiteY136" fmla="*/ 1356 h 10000"/>
                <a:gd name="connsiteX137" fmla="*/ 7687 w 10000"/>
                <a:gd name="connsiteY137" fmla="*/ 1505 h 10000"/>
                <a:gd name="connsiteX138" fmla="*/ 7661 w 10000"/>
                <a:gd name="connsiteY138" fmla="*/ 1575 h 10000"/>
                <a:gd name="connsiteX139" fmla="*/ 7744 w 10000"/>
                <a:gd name="connsiteY139" fmla="*/ 1649 h 10000"/>
                <a:gd name="connsiteX140" fmla="*/ 7758 w 10000"/>
                <a:gd name="connsiteY140" fmla="*/ 1700 h 10000"/>
                <a:gd name="connsiteX141" fmla="*/ 7980 w 10000"/>
                <a:gd name="connsiteY141" fmla="*/ 1757 h 10000"/>
                <a:gd name="connsiteX142" fmla="*/ 8254 w 10000"/>
                <a:gd name="connsiteY142" fmla="*/ 1708 h 10000"/>
                <a:gd name="connsiteX143" fmla="*/ 8286 w 10000"/>
                <a:gd name="connsiteY143" fmla="*/ 1641 h 10000"/>
                <a:gd name="connsiteX144" fmla="*/ 8381 w 10000"/>
                <a:gd name="connsiteY144" fmla="*/ 1665 h 10000"/>
                <a:gd name="connsiteX145" fmla="*/ 8441 w 10000"/>
                <a:gd name="connsiteY145" fmla="*/ 1725 h 10000"/>
                <a:gd name="connsiteX146" fmla="*/ 8586 w 10000"/>
                <a:gd name="connsiteY146" fmla="*/ 1683 h 10000"/>
                <a:gd name="connsiteX147" fmla="*/ 8667 w 10000"/>
                <a:gd name="connsiteY147" fmla="*/ 1683 h 10000"/>
                <a:gd name="connsiteX148" fmla="*/ 8785 w 10000"/>
                <a:gd name="connsiteY148" fmla="*/ 1749 h 10000"/>
                <a:gd name="connsiteX149" fmla="*/ 8853 w 10000"/>
                <a:gd name="connsiteY149" fmla="*/ 1657 h 10000"/>
                <a:gd name="connsiteX150" fmla="*/ 8996 w 10000"/>
                <a:gd name="connsiteY150" fmla="*/ 1700 h 10000"/>
                <a:gd name="connsiteX151" fmla="*/ 9070 w 10000"/>
                <a:gd name="connsiteY151" fmla="*/ 1649 h 10000"/>
                <a:gd name="connsiteX152" fmla="*/ 9126 w 10000"/>
                <a:gd name="connsiteY152" fmla="*/ 1657 h 10000"/>
                <a:gd name="connsiteX153" fmla="*/ 9184 w 10000"/>
                <a:gd name="connsiteY153" fmla="*/ 1609 h 10000"/>
                <a:gd name="connsiteX154" fmla="*/ 9174 w 10000"/>
                <a:gd name="connsiteY154" fmla="*/ 1557 h 10000"/>
                <a:gd name="connsiteX155" fmla="*/ 9257 w 10000"/>
                <a:gd name="connsiteY155" fmla="*/ 1531 h 10000"/>
                <a:gd name="connsiteX156" fmla="*/ 9315 w 10000"/>
                <a:gd name="connsiteY156" fmla="*/ 1447 h 10000"/>
                <a:gd name="connsiteX157" fmla="*/ 9484 w 10000"/>
                <a:gd name="connsiteY157" fmla="*/ 1456 h 10000"/>
                <a:gd name="connsiteX158" fmla="*/ 9729 w 10000"/>
                <a:gd name="connsiteY158" fmla="*/ 1700 h 10000"/>
                <a:gd name="connsiteX159" fmla="*/ 9775 w 10000"/>
                <a:gd name="connsiteY159" fmla="*/ 1784 h 10000"/>
                <a:gd name="connsiteX160" fmla="*/ 9942 w 10000"/>
                <a:gd name="connsiteY160" fmla="*/ 1894 h 10000"/>
                <a:gd name="connsiteX161" fmla="*/ 10000 w 10000"/>
                <a:gd name="connsiteY161" fmla="*/ 1994 h 10000"/>
                <a:gd name="connsiteX162" fmla="*/ 9870 w 10000"/>
                <a:gd name="connsiteY162" fmla="*/ 2130 h 10000"/>
                <a:gd name="connsiteX163" fmla="*/ 9775 w 10000"/>
                <a:gd name="connsiteY163" fmla="*/ 2180 h 10000"/>
                <a:gd name="connsiteX164" fmla="*/ 9824 w 10000"/>
                <a:gd name="connsiteY164" fmla="*/ 2323 h 10000"/>
                <a:gd name="connsiteX165" fmla="*/ 9679 w 10000"/>
                <a:gd name="connsiteY165" fmla="*/ 2433 h 10000"/>
                <a:gd name="connsiteX166" fmla="*/ 9598 w 10000"/>
                <a:gd name="connsiteY166" fmla="*/ 2458 h 10000"/>
                <a:gd name="connsiteX167" fmla="*/ 9598 w 10000"/>
                <a:gd name="connsiteY167" fmla="*/ 2533 h 10000"/>
                <a:gd name="connsiteX168" fmla="*/ 9493 w 10000"/>
                <a:gd name="connsiteY168" fmla="*/ 2677 h 10000"/>
                <a:gd name="connsiteX169" fmla="*/ 9422 w 10000"/>
                <a:gd name="connsiteY169" fmla="*/ 2685 h 10000"/>
                <a:gd name="connsiteX170" fmla="*/ 9435 w 10000"/>
                <a:gd name="connsiteY170" fmla="*/ 2785 h 10000"/>
                <a:gd name="connsiteX171" fmla="*/ 9371 w 10000"/>
                <a:gd name="connsiteY171" fmla="*/ 2860 h 10000"/>
                <a:gd name="connsiteX172" fmla="*/ 9389 w 10000"/>
                <a:gd name="connsiteY172" fmla="*/ 3198 h 10000"/>
                <a:gd name="connsiteX173" fmla="*/ 9422 w 10000"/>
                <a:gd name="connsiteY173" fmla="*/ 3223 h 10000"/>
                <a:gd name="connsiteX174" fmla="*/ 9410 w 10000"/>
                <a:gd name="connsiteY174" fmla="*/ 3333 h 10000"/>
                <a:gd name="connsiteX175" fmla="*/ 9389 w 10000"/>
                <a:gd name="connsiteY175" fmla="*/ 3433 h 10000"/>
                <a:gd name="connsiteX176" fmla="*/ 9304 w 10000"/>
                <a:gd name="connsiteY176" fmla="*/ 3483 h 10000"/>
                <a:gd name="connsiteX177" fmla="*/ 9151 w 10000"/>
                <a:gd name="connsiteY177" fmla="*/ 3442 h 10000"/>
                <a:gd name="connsiteX178" fmla="*/ 9081 w 10000"/>
                <a:gd name="connsiteY178" fmla="*/ 3501 h 10000"/>
                <a:gd name="connsiteX179" fmla="*/ 9091 w 10000"/>
                <a:gd name="connsiteY179" fmla="*/ 3551 h 10000"/>
                <a:gd name="connsiteX180" fmla="*/ 9042 w 10000"/>
                <a:gd name="connsiteY180" fmla="*/ 3651 h 10000"/>
                <a:gd name="connsiteX181" fmla="*/ 8961 w 10000"/>
                <a:gd name="connsiteY181" fmla="*/ 3720 h 10000"/>
                <a:gd name="connsiteX182" fmla="*/ 8938 w 10000"/>
                <a:gd name="connsiteY182" fmla="*/ 3838 h 10000"/>
                <a:gd name="connsiteX183" fmla="*/ 8880 w 10000"/>
                <a:gd name="connsiteY183" fmla="*/ 3939 h 10000"/>
                <a:gd name="connsiteX184" fmla="*/ 8890 w 10000"/>
                <a:gd name="connsiteY184" fmla="*/ 4006 h 10000"/>
                <a:gd name="connsiteX185" fmla="*/ 8867 w 10000"/>
                <a:gd name="connsiteY185" fmla="*/ 4074 h 10000"/>
                <a:gd name="connsiteX186" fmla="*/ 8913 w 10000"/>
                <a:gd name="connsiteY186" fmla="*/ 4132 h 10000"/>
                <a:gd name="connsiteX187" fmla="*/ 8843 w 10000"/>
                <a:gd name="connsiteY187" fmla="*/ 4224 h 10000"/>
                <a:gd name="connsiteX188" fmla="*/ 8726 w 10000"/>
                <a:gd name="connsiteY188" fmla="*/ 4082 h 10000"/>
                <a:gd name="connsiteX189" fmla="*/ 8726 w 10000"/>
                <a:gd name="connsiteY189" fmla="*/ 3972 h 10000"/>
                <a:gd name="connsiteX190" fmla="*/ 8691 w 10000"/>
                <a:gd name="connsiteY190" fmla="*/ 3955 h 10000"/>
                <a:gd name="connsiteX191" fmla="*/ 8547 w 10000"/>
                <a:gd name="connsiteY191" fmla="*/ 4030 h 10000"/>
                <a:gd name="connsiteX192" fmla="*/ 8323 w 10000"/>
                <a:gd name="connsiteY192" fmla="*/ 4207 h 10000"/>
                <a:gd name="connsiteX193" fmla="*/ 8193 w 10000"/>
                <a:gd name="connsiteY193" fmla="*/ 4334 h 10000"/>
                <a:gd name="connsiteX194" fmla="*/ 7992 w 10000"/>
                <a:gd name="connsiteY194" fmla="*/ 4401 h 10000"/>
                <a:gd name="connsiteX195" fmla="*/ 7920 w 10000"/>
                <a:gd name="connsiteY195" fmla="*/ 4501 h 10000"/>
                <a:gd name="connsiteX196" fmla="*/ 7863 w 10000"/>
                <a:gd name="connsiteY196" fmla="*/ 4535 h 10000"/>
                <a:gd name="connsiteX197" fmla="*/ 7638 w 10000"/>
                <a:gd name="connsiteY197" fmla="*/ 4627 h 10000"/>
                <a:gd name="connsiteX198" fmla="*/ 7449 w 10000"/>
                <a:gd name="connsiteY198" fmla="*/ 4737 h 10000"/>
                <a:gd name="connsiteX199" fmla="*/ 7404 w 10000"/>
                <a:gd name="connsiteY199" fmla="*/ 4823 h 10000"/>
                <a:gd name="connsiteX200" fmla="*/ 7330 w 10000"/>
                <a:gd name="connsiteY200" fmla="*/ 4863 h 10000"/>
                <a:gd name="connsiteX201" fmla="*/ 7426 w 10000"/>
                <a:gd name="connsiteY201" fmla="*/ 4972 h 10000"/>
                <a:gd name="connsiteX202" fmla="*/ 7520 w 10000"/>
                <a:gd name="connsiteY202" fmla="*/ 5056 h 10000"/>
                <a:gd name="connsiteX203" fmla="*/ 7650 w 10000"/>
                <a:gd name="connsiteY203" fmla="*/ 5091 h 10000"/>
                <a:gd name="connsiteX204" fmla="*/ 7603 w 10000"/>
                <a:gd name="connsiteY204" fmla="*/ 5150 h 10000"/>
                <a:gd name="connsiteX205" fmla="*/ 7696 w 10000"/>
                <a:gd name="connsiteY205" fmla="*/ 5167 h 10000"/>
                <a:gd name="connsiteX206" fmla="*/ 7696 w 10000"/>
                <a:gd name="connsiteY206" fmla="*/ 5267 h 10000"/>
                <a:gd name="connsiteX207" fmla="*/ 7768 w 10000"/>
                <a:gd name="connsiteY207" fmla="*/ 5343 h 10000"/>
                <a:gd name="connsiteX208" fmla="*/ 7884 w 10000"/>
                <a:gd name="connsiteY208" fmla="*/ 5327 h 10000"/>
                <a:gd name="connsiteX209" fmla="*/ 7934 w 10000"/>
                <a:gd name="connsiteY209" fmla="*/ 5243 h 10000"/>
                <a:gd name="connsiteX210" fmla="*/ 8027 w 10000"/>
                <a:gd name="connsiteY210" fmla="*/ 5234 h 10000"/>
                <a:gd name="connsiteX211" fmla="*/ 8038 w 10000"/>
                <a:gd name="connsiteY211" fmla="*/ 5167 h 10000"/>
                <a:gd name="connsiteX212" fmla="*/ 8159 w 10000"/>
                <a:gd name="connsiteY212" fmla="*/ 5167 h 10000"/>
                <a:gd name="connsiteX213" fmla="*/ 8110 w 10000"/>
                <a:gd name="connsiteY213" fmla="*/ 5251 h 10000"/>
                <a:gd name="connsiteX214" fmla="*/ 8226 w 10000"/>
                <a:gd name="connsiteY214" fmla="*/ 5292 h 10000"/>
                <a:gd name="connsiteX215" fmla="*/ 8205 w 10000"/>
                <a:gd name="connsiteY215" fmla="*/ 5368 h 10000"/>
                <a:gd name="connsiteX216" fmla="*/ 8027 w 10000"/>
                <a:gd name="connsiteY216" fmla="*/ 5377 h 10000"/>
                <a:gd name="connsiteX217" fmla="*/ 7899 w 10000"/>
                <a:gd name="connsiteY217" fmla="*/ 5427 h 10000"/>
                <a:gd name="connsiteX218" fmla="*/ 7782 w 10000"/>
                <a:gd name="connsiteY218" fmla="*/ 5454 h 10000"/>
                <a:gd name="connsiteX219" fmla="*/ 7782 w 10000"/>
                <a:gd name="connsiteY219" fmla="*/ 5571 h 10000"/>
                <a:gd name="connsiteX220" fmla="*/ 7899 w 10000"/>
                <a:gd name="connsiteY220" fmla="*/ 5698 h 10000"/>
                <a:gd name="connsiteX221" fmla="*/ 7803 w 10000"/>
                <a:gd name="connsiteY221" fmla="*/ 5815 h 10000"/>
                <a:gd name="connsiteX222" fmla="*/ 7613 w 10000"/>
                <a:gd name="connsiteY222" fmla="*/ 5830 h 10000"/>
                <a:gd name="connsiteX223" fmla="*/ 7638 w 10000"/>
                <a:gd name="connsiteY223" fmla="*/ 5965 h 10000"/>
                <a:gd name="connsiteX224" fmla="*/ 7627 w 10000"/>
                <a:gd name="connsiteY224" fmla="*/ 6051 h 10000"/>
                <a:gd name="connsiteX225" fmla="*/ 7567 w 10000"/>
                <a:gd name="connsiteY225" fmla="*/ 6092 h 10000"/>
                <a:gd name="connsiteX226" fmla="*/ 7449 w 10000"/>
                <a:gd name="connsiteY226" fmla="*/ 6058 h 10000"/>
                <a:gd name="connsiteX227" fmla="*/ 7345 w 10000"/>
                <a:gd name="connsiteY227" fmla="*/ 5949 h 10000"/>
                <a:gd name="connsiteX228" fmla="*/ 7226 w 10000"/>
                <a:gd name="connsiteY228" fmla="*/ 6034 h 10000"/>
                <a:gd name="connsiteX229" fmla="*/ 7108 w 10000"/>
                <a:gd name="connsiteY229" fmla="*/ 5975 h 10000"/>
                <a:gd name="connsiteX230" fmla="*/ 7095 w 10000"/>
                <a:gd name="connsiteY230" fmla="*/ 5942 h 10000"/>
                <a:gd name="connsiteX231" fmla="*/ 6928 w 10000"/>
                <a:gd name="connsiteY231" fmla="*/ 5865 h 10000"/>
                <a:gd name="connsiteX232" fmla="*/ 6882 w 10000"/>
                <a:gd name="connsiteY232" fmla="*/ 5882 h 10000"/>
                <a:gd name="connsiteX233" fmla="*/ 6905 w 10000"/>
                <a:gd name="connsiteY233" fmla="*/ 5975 h 10000"/>
                <a:gd name="connsiteX234" fmla="*/ 6812 w 10000"/>
                <a:gd name="connsiteY234" fmla="*/ 6092 h 10000"/>
                <a:gd name="connsiteX235" fmla="*/ 6882 w 10000"/>
                <a:gd name="connsiteY235" fmla="*/ 6118 h 10000"/>
                <a:gd name="connsiteX236" fmla="*/ 7014 w 10000"/>
                <a:gd name="connsiteY236" fmla="*/ 6100 h 10000"/>
                <a:gd name="connsiteX237" fmla="*/ 7037 w 10000"/>
                <a:gd name="connsiteY237" fmla="*/ 6142 h 10000"/>
                <a:gd name="connsiteX238" fmla="*/ 7014 w 10000"/>
                <a:gd name="connsiteY238" fmla="*/ 6194 h 10000"/>
                <a:gd name="connsiteX239" fmla="*/ 7060 w 10000"/>
                <a:gd name="connsiteY239" fmla="*/ 6260 h 10000"/>
                <a:gd name="connsiteX240" fmla="*/ 7166 w 10000"/>
                <a:gd name="connsiteY240" fmla="*/ 6304 h 10000"/>
                <a:gd name="connsiteX241" fmla="*/ 7143 w 10000"/>
                <a:gd name="connsiteY241" fmla="*/ 6405 h 10000"/>
                <a:gd name="connsiteX242" fmla="*/ 7213 w 10000"/>
                <a:gd name="connsiteY242" fmla="*/ 6455 h 10000"/>
                <a:gd name="connsiteX243" fmla="*/ 7129 w 10000"/>
                <a:gd name="connsiteY243" fmla="*/ 6505 h 10000"/>
                <a:gd name="connsiteX244" fmla="*/ 7108 w 10000"/>
                <a:gd name="connsiteY244" fmla="*/ 6689 h 10000"/>
                <a:gd name="connsiteX245" fmla="*/ 7060 w 10000"/>
                <a:gd name="connsiteY245" fmla="*/ 6697 h 10000"/>
                <a:gd name="connsiteX246" fmla="*/ 7118 w 10000"/>
                <a:gd name="connsiteY246" fmla="*/ 6781 h 10000"/>
                <a:gd name="connsiteX247" fmla="*/ 7129 w 10000"/>
                <a:gd name="connsiteY247" fmla="*/ 6924 h 10000"/>
                <a:gd name="connsiteX248" fmla="*/ 7189 w 10000"/>
                <a:gd name="connsiteY248" fmla="*/ 6958 h 10000"/>
                <a:gd name="connsiteX249" fmla="*/ 7203 w 10000"/>
                <a:gd name="connsiteY249" fmla="*/ 7002 h 10000"/>
                <a:gd name="connsiteX250" fmla="*/ 7249 w 10000"/>
                <a:gd name="connsiteY250" fmla="*/ 7010 h 10000"/>
                <a:gd name="connsiteX251" fmla="*/ 7257 w 10000"/>
                <a:gd name="connsiteY251" fmla="*/ 7093 h 10000"/>
                <a:gd name="connsiteX252" fmla="*/ 7236 w 10000"/>
                <a:gd name="connsiteY252" fmla="*/ 7153 h 10000"/>
                <a:gd name="connsiteX253" fmla="*/ 7358 w 10000"/>
                <a:gd name="connsiteY253" fmla="*/ 7187 h 10000"/>
                <a:gd name="connsiteX254" fmla="*/ 7532 w 10000"/>
                <a:gd name="connsiteY254" fmla="*/ 7117 h 10000"/>
                <a:gd name="connsiteX255" fmla="*/ 7791 w 10000"/>
                <a:gd name="connsiteY255" fmla="*/ 6984 h 10000"/>
                <a:gd name="connsiteX256" fmla="*/ 7863 w 10000"/>
                <a:gd name="connsiteY256" fmla="*/ 6984 h 10000"/>
                <a:gd name="connsiteX257" fmla="*/ 7863 w 10000"/>
                <a:gd name="connsiteY257" fmla="*/ 7085 h 10000"/>
                <a:gd name="connsiteX258" fmla="*/ 7911 w 10000"/>
                <a:gd name="connsiteY258" fmla="*/ 7101 h 10000"/>
                <a:gd name="connsiteX259" fmla="*/ 7992 w 10000"/>
                <a:gd name="connsiteY259" fmla="*/ 7220 h 10000"/>
                <a:gd name="connsiteX260" fmla="*/ 8050 w 10000"/>
                <a:gd name="connsiteY260" fmla="*/ 7229 h 10000"/>
                <a:gd name="connsiteX261" fmla="*/ 8015 w 10000"/>
                <a:gd name="connsiteY261" fmla="*/ 7296 h 10000"/>
                <a:gd name="connsiteX262" fmla="*/ 8110 w 10000"/>
                <a:gd name="connsiteY262" fmla="*/ 7447 h 10000"/>
                <a:gd name="connsiteX263" fmla="*/ 8110 w 10000"/>
                <a:gd name="connsiteY263" fmla="*/ 7522 h 10000"/>
                <a:gd name="connsiteX264" fmla="*/ 8159 w 10000"/>
                <a:gd name="connsiteY264" fmla="*/ 7608 h 10000"/>
                <a:gd name="connsiteX265" fmla="*/ 8085 w 10000"/>
                <a:gd name="connsiteY265" fmla="*/ 7674 h 10000"/>
                <a:gd name="connsiteX266" fmla="*/ 8004 w 10000"/>
                <a:gd name="connsiteY266" fmla="*/ 7666 h 10000"/>
                <a:gd name="connsiteX267" fmla="*/ 8004 w 10000"/>
                <a:gd name="connsiteY267" fmla="*/ 7709 h 10000"/>
                <a:gd name="connsiteX268" fmla="*/ 8085 w 10000"/>
                <a:gd name="connsiteY268" fmla="*/ 7758 h 10000"/>
                <a:gd name="connsiteX269" fmla="*/ 8122 w 10000"/>
                <a:gd name="connsiteY269" fmla="*/ 7725 h 10000"/>
                <a:gd name="connsiteX270" fmla="*/ 8193 w 10000"/>
                <a:gd name="connsiteY270" fmla="*/ 7800 h 10000"/>
                <a:gd name="connsiteX271" fmla="*/ 8277 w 10000"/>
                <a:gd name="connsiteY271" fmla="*/ 7800 h 10000"/>
                <a:gd name="connsiteX272" fmla="*/ 8226 w 10000"/>
                <a:gd name="connsiteY272" fmla="*/ 8012 h 10000"/>
                <a:gd name="connsiteX273" fmla="*/ 8193 w 10000"/>
                <a:gd name="connsiteY273" fmla="*/ 8054 h 10000"/>
                <a:gd name="connsiteX274" fmla="*/ 8085 w 10000"/>
                <a:gd name="connsiteY274" fmla="*/ 8037 h 10000"/>
                <a:gd name="connsiteX275" fmla="*/ 7957 w 10000"/>
                <a:gd name="connsiteY275" fmla="*/ 8062 h 10000"/>
                <a:gd name="connsiteX276" fmla="*/ 7911 w 10000"/>
                <a:gd name="connsiteY276" fmla="*/ 8112 h 10000"/>
                <a:gd name="connsiteX277" fmla="*/ 7899 w 10000"/>
                <a:gd name="connsiteY277" fmla="*/ 8163 h 10000"/>
                <a:gd name="connsiteX278" fmla="*/ 7818 w 10000"/>
                <a:gd name="connsiteY278" fmla="*/ 8220 h 10000"/>
                <a:gd name="connsiteX279" fmla="*/ 7687 w 10000"/>
                <a:gd name="connsiteY279" fmla="*/ 8230 h 10000"/>
                <a:gd name="connsiteX280" fmla="*/ 7661 w 10000"/>
                <a:gd name="connsiteY280" fmla="*/ 8255 h 10000"/>
                <a:gd name="connsiteX281" fmla="*/ 7578 w 10000"/>
                <a:gd name="connsiteY281" fmla="*/ 8212 h 10000"/>
                <a:gd name="connsiteX282" fmla="*/ 7499 w 10000"/>
                <a:gd name="connsiteY282" fmla="*/ 8220 h 10000"/>
                <a:gd name="connsiteX283" fmla="*/ 7449 w 10000"/>
                <a:gd name="connsiteY283" fmla="*/ 8188 h 10000"/>
                <a:gd name="connsiteX284" fmla="*/ 7345 w 10000"/>
                <a:gd name="connsiteY284" fmla="*/ 8171 h 10000"/>
                <a:gd name="connsiteX285" fmla="*/ 7368 w 10000"/>
                <a:gd name="connsiteY285" fmla="*/ 8230 h 10000"/>
                <a:gd name="connsiteX286" fmla="*/ 7319 w 10000"/>
                <a:gd name="connsiteY286" fmla="*/ 8289 h 10000"/>
                <a:gd name="connsiteX287" fmla="*/ 7143 w 10000"/>
                <a:gd name="connsiteY287" fmla="*/ 8281 h 10000"/>
                <a:gd name="connsiteX288" fmla="*/ 7085 w 10000"/>
                <a:gd name="connsiteY288" fmla="*/ 8255 h 10000"/>
                <a:gd name="connsiteX289" fmla="*/ 6990 w 10000"/>
                <a:gd name="connsiteY289" fmla="*/ 8281 h 10000"/>
                <a:gd name="connsiteX290" fmla="*/ 6977 w 10000"/>
                <a:gd name="connsiteY290" fmla="*/ 8364 h 10000"/>
                <a:gd name="connsiteX291" fmla="*/ 6799 w 10000"/>
                <a:gd name="connsiteY291" fmla="*/ 8458 h 10000"/>
                <a:gd name="connsiteX292" fmla="*/ 6741 w 10000"/>
                <a:gd name="connsiteY292" fmla="*/ 8407 h 10000"/>
                <a:gd name="connsiteX293" fmla="*/ 6613 w 10000"/>
                <a:gd name="connsiteY293" fmla="*/ 8431 h 10000"/>
                <a:gd name="connsiteX294" fmla="*/ 6530 w 10000"/>
                <a:gd name="connsiteY294" fmla="*/ 8458 h 10000"/>
                <a:gd name="connsiteX295" fmla="*/ 6518 w 10000"/>
                <a:gd name="connsiteY295" fmla="*/ 8498 h 10000"/>
                <a:gd name="connsiteX296" fmla="*/ 6336 w 10000"/>
                <a:gd name="connsiteY296" fmla="*/ 8591 h 10000"/>
                <a:gd name="connsiteX297" fmla="*/ 6236 w 10000"/>
                <a:gd name="connsiteY297" fmla="*/ 8574 h 10000"/>
                <a:gd name="connsiteX298" fmla="*/ 6128 w 10000"/>
                <a:gd name="connsiteY298" fmla="*/ 8607 h 10000"/>
                <a:gd name="connsiteX299" fmla="*/ 6045 w 10000"/>
                <a:gd name="connsiteY299" fmla="*/ 8660 h 10000"/>
                <a:gd name="connsiteX300" fmla="*/ 5927 w 10000"/>
                <a:gd name="connsiteY300" fmla="*/ 8693 h 10000"/>
                <a:gd name="connsiteX301" fmla="*/ 5936 w 10000"/>
                <a:gd name="connsiteY301" fmla="*/ 8742 h 10000"/>
                <a:gd name="connsiteX302" fmla="*/ 5834 w 10000"/>
                <a:gd name="connsiteY302" fmla="*/ 8776 h 10000"/>
                <a:gd name="connsiteX303" fmla="*/ 5677 w 10000"/>
                <a:gd name="connsiteY303" fmla="*/ 8920 h 10000"/>
                <a:gd name="connsiteX304" fmla="*/ 5656 w 10000"/>
                <a:gd name="connsiteY304" fmla="*/ 8980 h 10000"/>
                <a:gd name="connsiteX305" fmla="*/ 5607 w 10000"/>
                <a:gd name="connsiteY305" fmla="*/ 8962 h 10000"/>
                <a:gd name="connsiteX306" fmla="*/ 5631 w 10000"/>
                <a:gd name="connsiteY306" fmla="*/ 8920 h 10000"/>
                <a:gd name="connsiteX307" fmla="*/ 5478 w 10000"/>
                <a:gd name="connsiteY307" fmla="*/ 8702 h 10000"/>
                <a:gd name="connsiteX308" fmla="*/ 5478 w 10000"/>
                <a:gd name="connsiteY308" fmla="*/ 8616 h 10000"/>
                <a:gd name="connsiteX309" fmla="*/ 5410 w 10000"/>
                <a:gd name="connsiteY309" fmla="*/ 8616 h 10000"/>
                <a:gd name="connsiteX310" fmla="*/ 5191 w 10000"/>
                <a:gd name="connsiteY310" fmla="*/ 8533 h 10000"/>
                <a:gd name="connsiteX311" fmla="*/ 5066 w 10000"/>
                <a:gd name="connsiteY311" fmla="*/ 8574 h 10000"/>
                <a:gd name="connsiteX312" fmla="*/ 5029 w 10000"/>
                <a:gd name="connsiteY312" fmla="*/ 8625 h 10000"/>
                <a:gd name="connsiteX313" fmla="*/ 5122 w 10000"/>
                <a:gd name="connsiteY313" fmla="*/ 8684 h 10000"/>
                <a:gd name="connsiteX314" fmla="*/ 5145 w 10000"/>
                <a:gd name="connsiteY314" fmla="*/ 8734 h 10000"/>
                <a:gd name="connsiteX315" fmla="*/ 5087 w 10000"/>
                <a:gd name="connsiteY315" fmla="*/ 8785 h 10000"/>
                <a:gd name="connsiteX316" fmla="*/ 5100 w 10000"/>
                <a:gd name="connsiteY316" fmla="*/ 8826 h 10000"/>
                <a:gd name="connsiteX317" fmla="*/ 5077 w 10000"/>
                <a:gd name="connsiteY317" fmla="*/ 8912 h 10000"/>
                <a:gd name="connsiteX318" fmla="*/ 5087 w 10000"/>
                <a:gd name="connsiteY318" fmla="*/ 8996 h 10000"/>
                <a:gd name="connsiteX319" fmla="*/ 5159 w 10000"/>
                <a:gd name="connsiteY319" fmla="*/ 9130 h 10000"/>
                <a:gd name="connsiteX320" fmla="*/ 5087 w 10000"/>
                <a:gd name="connsiteY320" fmla="*/ 9179 h 10000"/>
                <a:gd name="connsiteX321" fmla="*/ 5100 w 10000"/>
                <a:gd name="connsiteY321" fmla="*/ 9224 h 10000"/>
                <a:gd name="connsiteX322" fmla="*/ 5040 w 10000"/>
                <a:gd name="connsiteY322" fmla="*/ 9240 h 10000"/>
                <a:gd name="connsiteX323" fmla="*/ 5006 w 10000"/>
                <a:gd name="connsiteY323" fmla="*/ 9265 h 10000"/>
                <a:gd name="connsiteX324" fmla="*/ 4779 w 10000"/>
                <a:gd name="connsiteY324" fmla="*/ 9248 h 10000"/>
                <a:gd name="connsiteX325" fmla="*/ 4745 w 10000"/>
                <a:gd name="connsiteY325" fmla="*/ 9197 h 10000"/>
                <a:gd name="connsiteX326" fmla="*/ 4673 w 10000"/>
                <a:gd name="connsiteY326" fmla="*/ 9232 h 10000"/>
                <a:gd name="connsiteX327" fmla="*/ 4522 w 10000"/>
                <a:gd name="connsiteY327" fmla="*/ 9214 h 10000"/>
                <a:gd name="connsiteX328" fmla="*/ 4416 w 10000"/>
                <a:gd name="connsiteY328" fmla="*/ 9240 h 10000"/>
                <a:gd name="connsiteX329" fmla="*/ 4354 w 10000"/>
                <a:gd name="connsiteY329" fmla="*/ 9062 h 10000"/>
                <a:gd name="connsiteX330" fmla="*/ 4295 w 10000"/>
                <a:gd name="connsiteY330" fmla="*/ 9055 h 10000"/>
                <a:gd name="connsiteX331" fmla="*/ 4224 w 10000"/>
                <a:gd name="connsiteY331" fmla="*/ 8945 h 10000"/>
                <a:gd name="connsiteX332" fmla="*/ 4263 w 10000"/>
                <a:gd name="connsiteY332" fmla="*/ 8895 h 10000"/>
                <a:gd name="connsiteX333" fmla="*/ 4344 w 10000"/>
                <a:gd name="connsiteY333" fmla="*/ 8920 h 10000"/>
                <a:gd name="connsiteX334" fmla="*/ 4381 w 10000"/>
                <a:gd name="connsiteY334" fmla="*/ 8860 h 10000"/>
                <a:gd name="connsiteX335" fmla="*/ 4323 w 10000"/>
                <a:gd name="connsiteY335" fmla="*/ 8818 h 10000"/>
                <a:gd name="connsiteX336" fmla="*/ 4354 w 10000"/>
                <a:gd name="connsiteY336" fmla="*/ 8776 h 10000"/>
                <a:gd name="connsiteX337" fmla="*/ 4203 w 10000"/>
                <a:gd name="connsiteY337" fmla="*/ 8693 h 10000"/>
                <a:gd name="connsiteX338" fmla="*/ 4213 w 10000"/>
                <a:gd name="connsiteY338" fmla="*/ 8650 h 10000"/>
                <a:gd name="connsiteX339" fmla="*/ 4120 w 10000"/>
                <a:gd name="connsiteY339" fmla="*/ 8607 h 10000"/>
                <a:gd name="connsiteX340" fmla="*/ 4178 w 10000"/>
                <a:gd name="connsiteY340" fmla="*/ 8559 h 10000"/>
                <a:gd name="connsiteX341" fmla="*/ 4154 w 10000"/>
                <a:gd name="connsiteY341" fmla="*/ 8498 h 10000"/>
                <a:gd name="connsiteX342" fmla="*/ 4048 w 10000"/>
                <a:gd name="connsiteY342" fmla="*/ 8407 h 10000"/>
                <a:gd name="connsiteX343" fmla="*/ 3979 w 10000"/>
                <a:gd name="connsiteY343" fmla="*/ 8329 h 10000"/>
                <a:gd name="connsiteX344" fmla="*/ 3837 w 10000"/>
                <a:gd name="connsiteY344" fmla="*/ 8364 h 10000"/>
                <a:gd name="connsiteX345" fmla="*/ 3756 w 10000"/>
                <a:gd name="connsiteY345" fmla="*/ 8356 h 10000"/>
                <a:gd name="connsiteX346" fmla="*/ 3708 w 10000"/>
                <a:gd name="connsiteY346" fmla="*/ 8431 h 10000"/>
                <a:gd name="connsiteX347" fmla="*/ 3544 w 10000"/>
                <a:gd name="connsiteY347" fmla="*/ 8440 h 10000"/>
                <a:gd name="connsiteX348" fmla="*/ 3482 w 10000"/>
                <a:gd name="connsiteY348" fmla="*/ 8431 h 10000"/>
                <a:gd name="connsiteX349" fmla="*/ 3561 w 10000"/>
                <a:gd name="connsiteY349" fmla="*/ 7986 h 10000"/>
                <a:gd name="connsiteX350" fmla="*/ 3573 w 10000"/>
                <a:gd name="connsiteY350"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2040 w 10000"/>
                <a:gd name="connsiteY4" fmla="*/ 9278 h 10000"/>
                <a:gd name="connsiteX5" fmla="*/ 1182 w 10000"/>
                <a:gd name="connsiteY5" fmla="*/ 9449 h 10000"/>
                <a:gd name="connsiteX6" fmla="*/ 1275 w 10000"/>
                <a:gd name="connsiteY6" fmla="*/ 9779 h 10000"/>
                <a:gd name="connsiteX7" fmla="*/ 647 w 10000"/>
                <a:gd name="connsiteY7" fmla="*/ 9884 h 10000"/>
                <a:gd name="connsiteX8" fmla="*/ 426 w 10000"/>
                <a:gd name="connsiteY8" fmla="*/ 9912 h 10000"/>
                <a:gd name="connsiteX9" fmla="*/ 389 w 10000"/>
                <a:gd name="connsiteY9" fmla="*/ 9998 h 10000"/>
                <a:gd name="connsiteX10" fmla="*/ 238 w 10000"/>
                <a:gd name="connsiteY10" fmla="*/ 9980 h 10000"/>
                <a:gd name="connsiteX11" fmla="*/ 107 w 10000"/>
                <a:gd name="connsiteY11" fmla="*/ 9938 h 10000"/>
                <a:gd name="connsiteX12" fmla="*/ 0 w 10000"/>
                <a:gd name="connsiteY12" fmla="*/ 9964 h 10000"/>
                <a:gd name="connsiteX13" fmla="*/ 602 w 10000"/>
                <a:gd name="connsiteY13" fmla="*/ 6773 h 10000"/>
                <a:gd name="connsiteX14" fmla="*/ 1168 w 10000"/>
                <a:gd name="connsiteY14" fmla="*/ 6681 h 10000"/>
                <a:gd name="connsiteX15" fmla="*/ 1275 w 10000"/>
                <a:gd name="connsiteY15" fmla="*/ 6672 h 10000"/>
                <a:gd name="connsiteX16" fmla="*/ 1629 w 10000"/>
                <a:gd name="connsiteY16" fmla="*/ 6337 h 10000"/>
                <a:gd name="connsiteX17" fmla="*/ 2632 w 10000"/>
                <a:gd name="connsiteY17" fmla="*/ 6159 h 10000"/>
                <a:gd name="connsiteX18" fmla="*/ 2700 w 10000"/>
                <a:gd name="connsiteY18" fmla="*/ 6118 h 10000"/>
                <a:gd name="connsiteX19" fmla="*/ 2811 w 10000"/>
                <a:gd name="connsiteY19" fmla="*/ 6118 h 10000"/>
                <a:gd name="connsiteX20" fmla="*/ 2989 w 10000"/>
                <a:gd name="connsiteY20" fmla="*/ 5782 h 10000"/>
                <a:gd name="connsiteX21" fmla="*/ 3102 w 10000"/>
                <a:gd name="connsiteY21" fmla="*/ 5664 h 10000"/>
                <a:gd name="connsiteX22" fmla="*/ 3991 w 10000"/>
                <a:gd name="connsiteY22" fmla="*/ 5975 h 10000"/>
                <a:gd name="connsiteX23" fmla="*/ 2780 w 10000"/>
                <a:gd name="connsiteY23" fmla="*/ 5565 h 10000"/>
                <a:gd name="connsiteX24" fmla="*/ 3548 w 10000"/>
                <a:gd name="connsiteY24" fmla="*/ 5039 h 10000"/>
                <a:gd name="connsiteX25" fmla="*/ 4555 w 10000"/>
                <a:gd name="connsiteY25" fmla="*/ 5360 h 10000"/>
                <a:gd name="connsiteX26" fmla="*/ 4438 w 10000"/>
                <a:gd name="connsiteY26" fmla="*/ 5883 h 10000"/>
                <a:gd name="connsiteX27" fmla="*/ 3897 w 10000"/>
                <a:gd name="connsiteY27" fmla="*/ 5893 h 10000"/>
                <a:gd name="connsiteX28" fmla="*/ 2294 w 10000"/>
                <a:gd name="connsiteY28" fmla="*/ 7765 h 10000"/>
                <a:gd name="connsiteX29" fmla="*/ 3573 w 10000"/>
                <a:gd name="connsiteY29" fmla="*/ 7978 h 10000"/>
                <a:gd name="connsiteX30" fmla="*/ 5536 w 10000"/>
                <a:gd name="connsiteY30" fmla="*/ 5351 h 10000"/>
                <a:gd name="connsiteX31" fmla="*/ 5536 w 10000"/>
                <a:gd name="connsiteY31" fmla="*/ 5209 h 10000"/>
                <a:gd name="connsiteX32" fmla="*/ 5492 w 10000"/>
                <a:gd name="connsiteY32" fmla="*/ 5192 h 10000"/>
                <a:gd name="connsiteX33" fmla="*/ 5455 w 10000"/>
                <a:gd name="connsiteY33" fmla="*/ 5091 h 10000"/>
                <a:gd name="connsiteX34" fmla="*/ 5385 w 10000"/>
                <a:gd name="connsiteY34" fmla="*/ 4990 h 10000"/>
                <a:gd name="connsiteX35" fmla="*/ 5276 w 10000"/>
                <a:gd name="connsiteY35" fmla="*/ 4948 h 10000"/>
                <a:gd name="connsiteX36" fmla="*/ 5263 w 10000"/>
                <a:gd name="connsiteY36" fmla="*/ 4899 h 10000"/>
                <a:gd name="connsiteX37" fmla="*/ 5112 w 10000"/>
                <a:gd name="connsiteY37" fmla="*/ 4806 h 10000"/>
                <a:gd name="connsiteX38" fmla="*/ 5122 w 10000"/>
                <a:gd name="connsiteY38" fmla="*/ 4770 h 10000"/>
                <a:gd name="connsiteX39" fmla="*/ 4971 w 10000"/>
                <a:gd name="connsiteY39" fmla="*/ 4722 h 10000"/>
                <a:gd name="connsiteX40" fmla="*/ 4957 w 10000"/>
                <a:gd name="connsiteY40" fmla="*/ 4627 h 10000"/>
                <a:gd name="connsiteX41" fmla="*/ 4700 w 10000"/>
                <a:gd name="connsiteY41" fmla="*/ 4544 h 10000"/>
                <a:gd name="connsiteX42" fmla="*/ 4555 w 10000"/>
                <a:gd name="connsiteY42" fmla="*/ 4368 h 10000"/>
                <a:gd name="connsiteX43" fmla="*/ 4344 w 10000"/>
                <a:gd name="connsiteY43" fmla="*/ 4360 h 10000"/>
                <a:gd name="connsiteX44" fmla="*/ 4272 w 10000"/>
                <a:gd name="connsiteY44" fmla="*/ 4325 h 10000"/>
                <a:gd name="connsiteX45" fmla="*/ 4169 w 10000"/>
                <a:gd name="connsiteY45" fmla="*/ 4350 h 10000"/>
                <a:gd name="connsiteX46" fmla="*/ 4002 w 10000"/>
                <a:gd name="connsiteY46" fmla="*/ 4350 h 10000"/>
                <a:gd name="connsiteX47" fmla="*/ 3764 w 10000"/>
                <a:gd name="connsiteY47" fmla="*/ 4552 h 10000"/>
                <a:gd name="connsiteX48" fmla="*/ 3685 w 10000"/>
                <a:gd name="connsiteY48" fmla="*/ 4646 h 10000"/>
                <a:gd name="connsiteX49" fmla="*/ 3472 w 10000"/>
                <a:gd name="connsiteY49" fmla="*/ 4501 h 10000"/>
                <a:gd name="connsiteX50" fmla="*/ 3319 w 10000"/>
                <a:gd name="connsiteY50" fmla="*/ 4442 h 10000"/>
                <a:gd name="connsiteX51" fmla="*/ 3164 w 10000"/>
                <a:gd name="connsiteY51" fmla="*/ 4450 h 10000"/>
                <a:gd name="connsiteX52" fmla="*/ 3010 w 10000"/>
                <a:gd name="connsiteY52" fmla="*/ 4492 h 10000"/>
                <a:gd name="connsiteX53" fmla="*/ 2882 w 10000"/>
                <a:gd name="connsiteY53" fmla="*/ 4460 h 10000"/>
                <a:gd name="connsiteX54" fmla="*/ 2762 w 10000"/>
                <a:gd name="connsiteY54" fmla="*/ 4509 h 10000"/>
                <a:gd name="connsiteX55" fmla="*/ 2646 w 10000"/>
                <a:gd name="connsiteY55" fmla="*/ 4610 h 10000"/>
                <a:gd name="connsiteX56" fmla="*/ 2373 w 10000"/>
                <a:gd name="connsiteY56" fmla="*/ 4426 h 10000"/>
                <a:gd name="connsiteX57" fmla="*/ 2338 w 10000"/>
                <a:gd name="connsiteY57" fmla="*/ 4239 h 10000"/>
                <a:gd name="connsiteX58" fmla="*/ 2551 w 10000"/>
                <a:gd name="connsiteY58" fmla="*/ 4165 h 10000"/>
                <a:gd name="connsiteX59" fmla="*/ 2538 w 10000"/>
                <a:gd name="connsiteY59" fmla="*/ 3963 h 10000"/>
                <a:gd name="connsiteX60" fmla="*/ 2739 w 10000"/>
                <a:gd name="connsiteY60" fmla="*/ 3728 h 10000"/>
                <a:gd name="connsiteX61" fmla="*/ 2718 w 10000"/>
                <a:gd name="connsiteY61" fmla="*/ 3685 h 10000"/>
                <a:gd name="connsiteX62" fmla="*/ 3199 w 10000"/>
                <a:gd name="connsiteY62" fmla="*/ 2912 h 10000"/>
                <a:gd name="connsiteX63" fmla="*/ 3460 w 10000"/>
                <a:gd name="connsiteY63" fmla="*/ 3030 h 10000"/>
                <a:gd name="connsiteX64" fmla="*/ 3613 w 10000"/>
                <a:gd name="connsiteY64" fmla="*/ 3080 h 10000"/>
                <a:gd name="connsiteX65" fmla="*/ 3764 w 10000"/>
                <a:gd name="connsiteY65" fmla="*/ 3080 h 10000"/>
                <a:gd name="connsiteX66" fmla="*/ 4002 w 10000"/>
                <a:gd name="connsiteY66" fmla="*/ 3174 h 10000"/>
                <a:gd name="connsiteX67" fmla="*/ 4037 w 10000"/>
                <a:gd name="connsiteY67" fmla="*/ 3113 h 10000"/>
                <a:gd name="connsiteX68" fmla="*/ 4192 w 10000"/>
                <a:gd name="connsiteY68" fmla="*/ 3097 h 10000"/>
                <a:gd name="connsiteX69" fmla="*/ 4323 w 10000"/>
                <a:gd name="connsiteY69" fmla="*/ 2997 h 10000"/>
                <a:gd name="connsiteX70" fmla="*/ 4485 w 10000"/>
                <a:gd name="connsiteY70" fmla="*/ 2920 h 10000"/>
                <a:gd name="connsiteX71" fmla="*/ 4555 w 10000"/>
                <a:gd name="connsiteY71" fmla="*/ 2843 h 10000"/>
                <a:gd name="connsiteX72" fmla="*/ 4804 w 10000"/>
                <a:gd name="connsiteY72" fmla="*/ 2793 h 10000"/>
                <a:gd name="connsiteX73" fmla="*/ 4936 w 10000"/>
                <a:gd name="connsiteY73" fmla="*/ 2800 h 10000"/>
                <a:gd name="connsiteX74" fmla="*/ 5040 w 10000"/>
                <a:gd name="connsiteY74" fmla="*/ 2726 h 10000"/>
                <a:gd name="connsiteX75" fmla="*/ 5122 w 10000"/>
                <a:gd name="connsiteY75" fmla="*/ 2624 h 10000"/>
                <a:gd name="connsiteX76" fmla="*/ 5087 w 10000"/>
                <a:gd name="connsiteY76" fmla="*/ 2608 h 10000"/>
                <a:gd name="connsiteX77" fmla="*/ 5122 w 10000"/>
                <a:gd name="connsiteY77" fmla="*/ 2499 h 10000"/>
                <a:gd name="connsiteX78" fmla="*/ 4982 w 10000"/>
                <a:gd name="connsiteY78" fmla="*/ 2499 h 10000"/>
                <a:gd name="connsiteX79" fmla="*/ 5050 w 10000"/>
                <a:gd name="connsiteY79" fmla="*/ 2407 h 10000"/>
                <a:gd name="connsiteX80" fmla="*/ 5066 w 10000"/>
                <a:gd name="connsiteY80" fmla="*/ 2297 h 10000"/>
                <a:gd name="connsiteX81" fmla="*/ 5122 w 10000"/>
                <a:gd name="connsiteY81" fmla="*/ 2271 h 10000"/>
                <a:gd name="connsiteX82" fmla="*/ 5228 w 10000"/>
                <a:gd name="connsiteY82" fmla="*/ 2163 h 10000"/>
                <a:gd name="connsiteX83" fmla="*/ 5216 w 10000"/>
                <a:gd name="connsiteY83" fmla="*/ 2078 h 10000"/>
                <a:gd name="connsiteX84" fmla="*/ 5304 w 10000"/>
                <a:gd name="connsiteY84" fmla="*/ 1984 h 10000"/>
                <a:gd name="connsiteX85" fmla="*/ 5397 w 10000"/>
                <a:gd name="connsiteY85" fmla="*/ 1927 h 10000"/>
                <a:gd name="connsiteX86" fmla="*/ 5432 w 10000"/>
                <a:gd name="connsiteY86" fmla="*/ 1827 h 10000"/>
                <a:gd name="connsiteX87" fmla="*/ 5420 w 10000"/>
                <a:gd name="connsiteY87" fmla="*/ 1793 h 10000"/>
                <a:gd name="connsiteX88" fmla="*/ 5503 w 10000"/>
                <a:gd name="connsiteY88" fmla="*/ 1725 h 10000"/>
                <a:gd name="connsiteX89" fmla="*/ 5621 w 10000"/>
                <a:gd name="connsiteY89" fmla="*/ 1523 h 10000"/>
                <a:gd name="connsiteX90" fmla="*/ 5656 w 10000"/>
                <a:gd name="connsiteY90" fmla="*/ 1405 h 10000"/>
                <a:gd name="connsiteX91" fmla="*/ 5716 w 10000"/>
                <a:gd name="connsiteY91" fmla="*/ 1413 h 10000"/>
                <a:gd name="connsiteX92" fmla="*/ 5878 w 10000"/>
                <a:gd name="connsiteY92" fmla="*/ 1280 h 10000"/>
                <a:gd name="connsiteX93" fmla="*/ 6067 w 10000"/>
                <a:gd name="connsiteY93" fmla="*/ 1202 h 10000"/>
                <a:gd name="connsiteX94" fmla="*/ 6089 w 10000"/>
                <a:gd name="connsiteY94" fmla="*/ 1111 h 10000"/>
                <a:gd name="connsiteX95" fmla="*/ 6163 w 10000"/>
                <a:gd name="connsiteY95" fmla="*/ 1011 h 10000"/>
                <a:gd name="connsiteX96" fmla="*/ 6139 w 10000"/>
                <a:gd name="connsiteY96" fmla="*/ 933 h 10000"/>
                <a:gd name="connsiteX97" fmla="*/ 6045 w 10000"/>
                <a:gd name="connsiteY97" fmla="*/ 867 h 10000"/>
                <a:gd name="connsiteX98" fmla="*/ 6089 w 10000"/>
                <a:gd name="connsiteY98" fmla="*/ 782 h 10000"/>
                <a:gd name="connsiteX99" fmla="*/ 6089 w 10000"/>
                <a:gd name="connsiteY99" fmla="*/ 680 h 10000"/>
                <a:gd name="connsiteX100" fmla="*/ 5915 w 10000"/>
                <a:gd name="connsiteY100" fmla="*/ 598 h 10000"/>
                <a:gd name="connsiteX101" fmla="*/ 5739 w 10000"/>
                <a:gd name="connsiteY101" fmla="*/ 646 h 10000"/>
                <a:gd name="connsiteX102" fmla="*/ 5656 w 10000"/>
                <a:gd name="connsiteY102" fmla="*/ 646 h 10000"/>
                <a:gd name="connsiteX103" fmla="*/ 5621 w 10000"/>
                <a:gd name="connsiteY103" fmla="*/ 589 h 10000"/>
                <a:gd name="connsiteX104" fmla="*/ 5621 w 10000"/>
                <a:gd name="connsiteY104" fmla="*/ 481 h 10000"/>
                <a:gd name="connsiteX105" fmla="*/ 5845 w 10000"/>
                <a:gd name="connsiteY105" fmla="*/ 368 h 10000"/>
                <a:gd name="connsiteX106" fmla="*/ 5915 w 10000"/>
                <a:gd name="connsiteY106" fmla="*/ 278 h 10000"/>
                <a:gd name="connsiteX107" fmla="*/ 6056 w 10000"/>
                <a:gd name="connsiteY107" fmla="*/ 202 h 10000"/>
                <a:gd name="connsiteX108" fmla="*/ 6186 w 10000"/>
                <a:gd name="connsiteY108" fmla="*/ 60 h 10000"/>
                <a:gd name="connsiteX109" fmla="*/ 6280 w 10000"/>
                <a:gd name="connsiteY109" fmla="*/ 33 h 10000"/>
                <a:gd name="connsiteX110" fmla="*/ 6410 w 10000"/>
                <a:gd name="connsiteY110" fmla="*/ 49 h 10000"/>
                <a:gd name="connsiteX111" fmla="*/ 6683 w 10000"/>
                <a:gd name="connsiteY111" fmla="*/ 0 h 10000"/>
                <a:gd name="connsiteX112" fmla="*/ 6812 w 10000"/>
                <a:gd name="connsiteY112" fmla="*/ 83 h 10000"/>
                <a:gd name="connsiteX113" fmla="*/ 6799 w 10000"/>
                <a:gd name="connsiteY113" fmla="*/ 144 h 10000"/>
                <a:gd name="connsiteX114" fmla="*/ 6861 w 10000"/>
                <a:gd name="connsiteY114" fmla="*/ 170 h 10000"/>
                <a:gd name="connsiteX115" fmla="*/ 6905 w 10000"/>
                <a:gd name="connsiteY115" fmla="*/ 227 h 10000"/>
                <a:gd name="connsiteX116" fmla="*/ 6835 w 10000"/>
                <a:gd name="connsiteY116" fmla="*/ 293 h 10000"/>
                <a:gd name="connsiteX117" fmla="*/ 6741 w 10000"/>
                <a:gd name="connsiteY117" fmla="*/ 447 h 10000"/>
                <a:gd name="connsiteX118" fmla="*/ 6590 w 10000"/>
                <a:gd name="connsiteY118" fmla="*/ 564 h 10000"/>
                <a:gd name="connsiteX119" fmla="*/ 6447 w 10000"/>
                <a:gd name="connsiteY119" fmla="*/ 631 h 10000"/>
                <a:gd name="connsiteX120" fmla="*/ 6555 w 10000"/>
                <a:gd name="connsiteY120" fmla="*/ 657 h 10000"/>
                <a:gd name="connsiteX121" fmla="*/ 6694 w 10000"/>
                <a:gd name="connsiteY121" fmla="*/ 759 h 10000"/>
                <a:gd name="connsiteX122" fmla="*/ 6789 w 10000"/>
                <a:gd name="connsiteY122" fmla="*/ 767 h 10000"/>
                <a:gd name="connsiteX123" fmla="*/ 6835 w 10000"/>
                <a:gd name="connsiteY123" fmla="*/ 875 h 10000"/>
                <a:gd name="connsiteX124" fmla="*/ 6928 w 10000"/>
                <a:gd name="connsiteY124" fmla="*/ 899 h 10000"/>
                <a:gd name="connsiteX125" fmla="*/ 7002 w 10000"/>
                <a:gd name="connsiteY125" fmla="*/ 890 h 10000"/>
                <a:gd name="connsiteX126" fmla="*/ 7143 w 10000"/>
                <a:gd name="connsiteY126" fmla="*/ 725 h 10000"/>
                <a:gd name="connsiteX127" fmla="*/ 7273 w 10000"/>
                <a:gd name="connsiteY127" fmla="*/ 742 h 10000"/>
                <a:gd name="connsiteX128" fmla="*/ 7294 w 10000"/>
                <a:gd name="connsiteY128" fmla="*/ 790 h 10000"/>
                <a:gd name="connsiteX129" fmla="*/ 7389 w 10000"/>
                <a:gd name="connsiteY129" fmla="*/ 850 h 10000"/>
                <a:gd name="connsiteX130" fmla="*/ 7389 w 10000"/>
                <a:gd name="connsiteY130" fmla="*/ 890 h 10000"/>
                <a:gd name="connsiteX131" fmla="*/ 7472 w 10000"/>
                <a:gd name="connsiteY131" fmla="*/ 917 h 10000"/>
                <a:gd name="connsiteX132" fmla="*/ 7590 w 10000"/>
                <a:gd name="connsiteY132" fmla="*/ 917 h 10000"/>
                <a:gd name="connsiteX133" fmla="*/ 7603 w 10000"/>
                <a:gd name="connsiteY133" fmla="*/ 993 h 10000"/>
                <a:gd name="connsiteX134" fmla="*/ 7499 w 10000"/>
                <a:gd name="connsiteY134" fmla="*/ 1028 h 10000"/>
                <a:gd name="connsiteX135" fmla="*/ 7590 w 10000"/>
                <a:gd name="connsiteY135" fmla="*/ 1356 h 10000"/>
                <a:gd name="connsiteX136" fmla="*/ 7687 w 10000"/>
                <a:gd name="connsiteY136" fmla="*/ 1505 h 10000"/>
                <a:gd name="connsiteX137" fmla="*/ 7661 w 10000"/>
                <a:gd name="connsiteY137" fmla="*/ 1575 h 10000"/>
                <a:gd name="connsiteX138" fmla="*/ 7744 w 10000"/>
                <a:gd name="connsiteY138" fmla="*/ 1649 h 10000"/>
                <a:gd name="connsiteX139" fmla="*/ 7758 w 10000"/>
                <a:gd name="connsiteY139" fmla="*/ 1700 h 10000"/>
                <a:gd name="connsiteX140" fmla="*/ 7980 w 10000"/>
                <a:gd name="connsiteY140" fmla="*/ 1757 h 10000"/>
                <a:gd name="connsiteX141" fmla="*/ 8254 w 10000"/>
                <a:gd name="connsiteY141" fmla="*/ 1708 h 10000"/>
                <a:gd name="connsiteX142" fmla="*/ 8286 w 10000"/>
                <a:gd name="connsiteY142" fmla="*/ 1641 h 10000"/>
                <a:gd name="connsiteX143" fmla="*/ 8381 w 10000"/>
                <a:gd name="connsiteY143" fmla="*/ 1665 h 10000"/>
                <a:gd name="connsiteX144" fmla="*/ 8441 w 10000"/>
                <a:gd name="connsiteY144" fmla="*/ 1725 h 10000"/>
                <a:gd name="connsiteX145" fmla="*/ 8586 w 10000"/>
                <a:gd name="connsiteY145" fmla="*/ 1683 h 10000"/>
                <a:gd name="connsiteX146" fmla="*/ 8667 w 10000"/>
                <a:gd name="connsiteY146" fmla="*/ 1683 h 10000"/>
                <a:gd name="connsiteX147" fmla="*/ 8785 w 10000"/>
                <a:gd name="connsiteY147" fmla="*/ 1749 h 10000"/>
                <a:gd name="connsiteX148" fmla="*/ 8853 w 10000"/>
                <a:gd name="connsiteY148" fmla="*/ 1657 h 10000"/>
                <a:gd name="connsiteX149" fmla="*/ 8996 w 10000"/>
                <a:gd name="connsiteY149" fmla="*/ 1700 h 10000"/>
                <a:gd name="connsiteX150" fmla="*/ 9070 w 10000"/>
                <a:gd name="connsiteY150" fmla="*/ 1649 h 10000"/>
                <a:gd name="connsiteX151" fmla="*/ 9126 w 10000"/>
                <a:gd name="connsiteY151" fmla="*/ 1657 h 10000"/>
                <a:gd name="connsiteX152" fmla="*/ 9184 w 10000"/>
                <a:gd name="connsiteY152" fmla="*/ 1609 h 10000"/>
                <a:gd name="connsiteX153" fmla="*/ 9174 w 10000"/>
                <a:gd name="connsiteY153" fmla="*/ 1557 h 10000"/>
                <a:gd name="connsiteX154" fmla="*/ 9257 w 10000"/>
                <a:gd name="connsiteY154" fmla="*/ 1531 h 10000"/>
                <a:gd name="connsiteX155" fmla="*/ 9315 w 10000"/>
                <a:gd name="connsiteY155" fmla="*/ 1447 h 10000"/>
                <a:gd name="connsiteX156" fmla="*/ 9484 w 10000"/>
                <a:gd name="connsiteY156" fmla="*/ 1456 h 10000"/>
                <a:gd name="connsiteX157" fmla="*/ 9729 w 10000"/>
                <a:gd name="connsiteY157" fmla="*/ 1700 h 10000"/>
                <a:gd name="connsiteX158" fmla="*/ 9775 w 10000"/>
                <a:gd name="connsiteY158" fmla="*/ 1784 h 10000"/>
                <a:gd name="connsiteX159" fmla="*/ 9942 w 10000"/>
                <a:gd name="connsiteY159" fmla="*/ 1894 h 10000"/>
                <a:gd name="connsiteX160" fmla="*/ 10000 w 10000"/>
                <a:gd name="connsiteY160" fmla="*/ 1994 h 10000"/>
                <a:gd name="connsiteX161" fmla="*/ 9870 w 10000"/>
                <a:gd name="connsiteY161" fmla="*/ 2130 h 10000"/>
                <a:gd name="connsiteX162" fmla="*/ 9775 w 10000"/>
                <a:gd name="connsiteY162" fmla="*/ 2180 h 10000"/>
                <a:gd name="connsiteX163" fmla="*/ 9824 w 10000"/>
                <a:gd name="connsiteY163" fmla="*/ 2323 h 10000"/>
                <a:gd name="connsiteX164" fmla="*/ 9679 w 10000"/>
                <a:gd name="connsiteY164" fmla="*/ 2433 h 10000"/>
                <a:gd name="connsiteX165" fmla="*/ 9598 w 10000"/>
                <a:gd name="connsiteY165" fmla="*/ 2458 h 10000"/>
                <a:gd name="connsiteX166" fmla="*/ 9598 w 10000"/>
                <a:gd name="connsiteY166" fmla="*/ 2533 h 10000"/>
                <a:gd name="connsiteX167" fmla="*/ 9493 w 10000"/>
                <a:gd name="connsiteY167" fmla="*/ 2677 h 10000"/>
                <a:gd name="connsiteX168" fmla="*/ 9422 w 10000"/>
                <a:gd name="connsiteY168" fmla="*/ 2685 h 10000"/>
                <a:gd name="connsiteX169" fmla="*/ 9435 w 10000"/>
                <a:gd name="connsiteY169" fmla="*/ 2785 h 10000"/>
                <a:gd name="connsiteX170" fmla="*/ 9371 w 10000"/>
                <a:gd name="connsiteY170" fmla="*/ 2860 h 10000"/>
                <a:gd name="connsiteX171" fmla="*/ 9389 w 10000"/>
                <a:gd name="connsiteY171" fmla="*/ 3198 h 10000"/>
                <a:gd name="connsiteX172" fmla="*/ 9422 w 10000"/>
                <a:gd name="connsiteY172" fmla="*/ 3223 h 10000"/>
                <a:gd name="connsiteX173" fmla="*/ 9410 w 10000"/>
                <a:gd name="connsiteY173" fmla="*/ 3333 h 10000"/>
                <a:gd name="connsiteX174" fmla="*/ 9389 w 10000"/>
                <a:gd name="connsiteY174" fmla="*/ 3433 h 10000"/>
                <a:gd name="connsiteX175" fmla="*/ 9304 w 10000"/>
                <a:gd name="connsiteY175" fmla="*/ 3483 h 10000"/>
                <a:gd name="connsiteX176" fmla="*/ 9151 w 10000"/>
                <a:gd name="connsiteY176" fmla="*/ 3442 h 10000"/>
                <a:gd name="connsiteX177" fmla="*/ 9081 w 10000"/>
                <a:gd name="connsiteY177" fmla="*/ 3501 h 10000"/>
                <a:gd name="connsiteX178" fmla="*/ 9091 w 10000"/>
                <a:gd name="connsiteY178" fmla="*/ 3551 h 10000"/>
                <a:gd name="connsiteX179" fmla="*/ 9042 w 10000"/>
                <a:gd name="connsiteY179" fmla="*/ 3651 h 10000"/>
                <a:gd name="connsiteX180" fmla="*/ 8961 w 10000"/>
                <a:gd name="connsiteY180" fmla="*/ 3720 h 10000"/>
                <a:gd name="connsiteX181" fmla="*/ 8938 w 10000"/>
                <a:gd name="connsiteY181" fmla="*/ 3838 h 10000"/>
                <a:gd name="connsiteX182" fmla="*/ 8880 w 10000"/>
                <a:gd name="connsiteY182" fmla="*/ 3939 h 10000"/>
                <a:gd name="connsiteX183" fmla="*/ 8890 w 10000"/>
                <a:gd name="connsiteY183" fmla="*/ 4006 h 10000"/>
                <a:gd name="connsiteX184" fmla="*/ 8867 w 10000"/>
                <a:gd name="connsiteY184" fmla="*/ 4074 h 10000"/>
                <a:gd name="connsiteX185" fmla="*/ 8913 w 10000"/>
                <a:gd name="connsiteY185" fmla="*/ 4132 h 10000"/>
                <a:gd name="connsiteX186" fmla="*/ 8843 w 10000"/>
                <a:gd name="connsiteY186" fmla="*/ 4224 h 10000"/>
                <a:gd name="connsiteX187" fmla="*/ 8726 w 10000"/>
                <a:gd name="connsiteY187" fmla="*/ 4082 h 10000"/>
                <a:gd name="connsiteX188" fmla="*/ 8726 w 10000"/>
                <a:gd name="connsiteY188" fmla="*/ 3972 h 10000"/>
                <a:gd name="connsiteX189" fmla="*/ 8691 w 10000"/>
                <a:gd name="connsiteY189" fmla="*/ 3955 h 10000"/>
                <a:gd name="connsiteX190" fmla="*/ 8547 w 10000"/>
                <a:gd name="connsiteY190" fmla="*/ 4030 h 10000"/>
                <a:gd name="connsiteX191" fmla="*/ 8323 w 10000"/>
                <a:gd name="connsiteY191" fmla="*/ 4207 h 10000"/>
                <a:gd name="connsiteX192" fmla="*/ 8193 w 10000"/>
                <a:gd name="connsiteY192" fmla="*/ 4334 h 10000"/>
                <a:gd name="connsiteX193" fmla="*/ 7992 w 10000"/>
                <a:gd name="connsiteY193" fmla="*/ 4401 h 10000"/>
                <a:gd name="connsiteX194" fmla="*/ 7920 w 10000"/>
                <a:gd name="connsiteY194" fmla="*/ 4501 h 10000"/>
                <a:gd name="connsiteX195" fmla="*/ 7863 w 10000"/>
                <a:gd name="connsiteY195" fmla="*/ 4535 h 10000"/>
                <a:gd name="connsiteX196" fmla="*/ 7638 w 10000"/>
                <a:gd name="connsiteY196" fmla="*/ 4627 h 10000"/>
                <a:gd name="connsiteX197" fmla="*/ 7449 w 10000"/>
                <a:gd name="connsiteY197" fmla="*/ 4737 h 10000"/>
                <a:gd name="connsiteX198" fmla="*/ 7404 w 10000"/>
                <a:gd name="connsiteY198" fmla="*/ 4823 h 10000"/>
                <a:gd name="connsiteX199" fmla="*/ 7330 w 10000"/>
                <a:gd name="connsiteY199" fmla="*/ 4863 h 10000"/>
                <a:gd name="connsiteX200" fmla="*/ 7426 w 10000"/>
                <a:gd name="connsiteY200" fmla="*/ 4972 h 10000"/>
                <a:gd name="connsiteX201" fmla="*/ 7520 w 10000"/>
                <a:gd name="connsiteY201" fmla="*/ 5056 h 10000"/>
                <a:gd name="connsiteX202" fmla="*/ 7650 w 10000"/>
                <a:gd name="connsiteY202" fmla="*/ 5091 h 10000"/>
                <a:gd name="connsiteX203" fmla="*/ 7603 w 10000"/>
                <a:gd name="connsiteY203" fmla="*/ 5150 h 10000"/>
                <a:gd name="connsiteX204" fmla="*/ 7696 w 10000"/>
                <a:gd name="connsiteY204" fmla="*/ 5167 h 10000"/>
                <a:gd name="connsiteX205" fmla="*/ 7696 w 10000"/>
                <a:gd name="connsiteY205" fmla="*/ 5267 h 10000"/>
                <a:gd name="connsiteX206" fmla="*/ 7768 w 10000"/>
                <a:gd name="connsiteY206" fmla="*/ 5343 h 10000"/>
                <a:gd name="connsiteX207" fmla="*/ 7884 w 10000"/>
                <a:gd name="connsiteY207" fmla="*/ 5327 h 10000"/>
                <a:gd name="connsiteX208" fmla="*/ 7934 w 10000"/>
                <a:gd name="connsiteY208" fmla="*/ 5243 h 10000"/>
                <a:gd name="connsiteX209" fmla="*/ 8027 w 10000"/>
                <a:gd name="connsiteY209" fmla="*/ 5234 h 10000"/>
                <a:gd name="connsiteX210" fmla="*/ 8038 w 10000"/>
                <a:gd name="connsiteY210" fmla="*/ 5167 h 10000"/>
                <a:gd name="connsiteX211" fmla="*/ 8159 w 10000"/>
                <a:gd name="connsiteY211" fmla="*/ 5167 h 10000"/>
                <a:gd name="connsiteX212" fmla="*/ 8110 w 10000"/>
                <a:gd name="connsiteY212" fmla="*/ 5251 h 10000"/>
                <a:gd name="connsiteX213" fmla="*/ 8226 w 10000"/>
                <a:gd name="connsiteY213" fmla="*/ 5292 h 10000"/>
                <a:gd name="connsiteX214" fmla="*/ 8205 w 10000"/>
                <a:gd name="connsiteY214" fmla="*/ 5368 h 10000"/>
                <a:gd name="connsiteX215" fmla="*/ 8027 w 10000"/>
                <a:gd name="connsiteY215" fmla="*/ 5377 h 10000"/>
                <a:gd name="connsiteX216" fmla="*/ 7899 w 10000"/>
                <a:gd name="connsiteY216" fmla="*/ 5427 h 10000"/>
                <a:gd name="connsiteX217" fmla="*/ 7782 w 10000"/>
                <a:gd name="connsiteY217" fmla="*/ 5454 h 10000"/>
                <a:gd name="connsiteX218" fmla="*/ 7782 w 10000"/>
                <a:gd name="connsiteY218" fmla="*/ 5571 h 10000"/>
                <a:gd name="connsiteX219" fmla="*/ 7899 w 10000"/>
                <a:gd name="connsiteY219" fmla="*/ 5698 h 10000"/>
                <a:gd name="connsiteX220" fmla="*/ 7803 w 10000"/>
                <a:gd name="connsiteY220" fmla="*/ 5815 h 10000"/>
                <a:gd name="connsiteX221" fmla="*/ 7613 w 10000"/>
                <a:gd name="connsiteY221" fmla="*/ 5830 h 10000"/>
                <a:gd name="connsiteX222" fmla="*/ 7638 w 10000"/>
                <a:gd name="connsiteY222" fmla="*/ 5965 h 10000"/>
                <a:gd name="connsiteX223" fmla="*/ 7627 w 10000"/>
                <a:gd name="connsiteY223" fmla="*/ 6051 h 10000"/>
                <a:gd name="connsiteX224" fmla="*/ 7567 w 10000"/>
                <a:gd name="connsiteY224" fmla="*/ 6092 h 10000"/>
                <a:gd name="connsiteX225" fmla="*/ 7449 w 10000"/>
                <a:gd name="connsiteY225" fmla="*/ 6058 h 10000"/>
                <a:gd name="connsiteX226" fmla="*/ 7345 w 10000"/>
                <a:gd name="connsiteY226" fmla="*/ 5949 h 10000"/>
                <a:gd name="connsiteX227" fmla="*/ 7226 w 10000"/>
                <a:gd name="connsiteY227" fmla="*/ 6034 h 10000"/>
                <a:gd name="connsiteX228" fmla="*/ 7108 w 10000"/>
                <a:gd name="connsiteY228" fmla="*/ 5975 h 10000"/>
                <a:gd name="connsiteX229" fmla="*/ 7095 w 10000"/>
                <a:gd name="connsiteY229" fmla="*/ 5942 h 10000"/>
                <a:gd name="connsiteX230" fmla="*/ 6928 w 10000"/>
                <a:gd name="connsiteY230" fmla="*/ 5865 h 10000"/>
                <a:gd name="connsiteX231" fmla="*/ 6882 w 10000"/>
                <a:gd name="connsiteY231" fmla="*/ 5882 h 10000"/>
                <a:gd name="connsiteX232" fmla="*/ 6905 w 10000"/>
                <a:gd name="connsiteY232" fmla="*/ 5975 h 10000"/>
                <a:gd name="connsiteX233" fmla="*/ 6812 w 10000"/>
                <a:gd name="connsiteY233" fmla="*/ 6092 h 10000"/>
                <a:gd name="connsiteX234" fmla="*/ 6882 w 10000"/>
                <a:gd name="connsiteY234" fmla="*/ 6118 h 10000"/>
                <a:gd name="connsiteX235" fmla="*/ 7014 w 10000"/>
                <a:gd name="connsiteY235" fmla="*/ 6100 h 10000"/>
                <a:gd name="connsiteX236" fmla="*/ 7037 w 10000"/>
                <a:gd name="connsiteY236" fmla="*/ 6142 h 10000"/>
                <a:gd name="connsiteX237" fmla="*/ 7014 w 10000"/>
                <a:gd name="connsiteY237" fmla="*/ 6194 h 10000"/>
                <a:gd name="connsiteX238" fmla="*/ 7060 w 10000"/>
                <a:gd name="connsiteY238" fmla="*/ 6260 h 10000"/>
                <a:gd name="connsiteX239" fmla="*/ 7166 w 10000"/>
                <a:gd name="connsiteY239" fmla="*/ 6304 h 10000"/>
                <a:gd name="connsiteX240" fmla="*/ 7143 w 10000"/>
                <a:gd name="connsiteY240" fmla="*/ 6405 h 10000"/>
                <a:gd name="connsiteX241" fmla="*/ 7213 w 10000"/>
                <a:gd name="connsiteY241" fmla="*/ 6455 h 10000"/>
                <a:gd name="connsiteX242" fmla="*/ 7129 w 10000"/>
                <a:gd name="connsiteY242" fmla="*/ 6505 h 10000"/>
                <a:gd name="connsiteX243" fmla="*/ 7108 w 10000"/>
                <a:gd name="connsiteY243" fmla="*/ 6689 h 10000"/>
                <a:gd name="connsiteX244" fmla="*/ 7060 w 10000"/>
                <a:gd name="connsiteY244" fmla="*/ 6697 h 10000"/>
                <a:gd name="connsiteX245" fmla="*/ 7118 w 10000"/>
                <a:gd name="connsiteY245" fmla="*/ 6781 h 10000"/>
                <a:gd name="connsiteX246" fmla="*/ 7129 w 10000"/>
                <a:gd name="connsiteY246" fmla="*/ 6924 h 10000"/>
                <a:gd name="connsiteX247" fmla="*/ 7189 w 10000"/>
                <a:gd name="connsiteY247" fmla="*/ 6958 h 10000"/>
                <a:gd name="connsiteX248" fmla="*/ 7203 w 10000"/>
                <a:gd name="connsiteY248" fmla="*/ 7002 h 10000"/>
                <a:gd name="connsiteX249" fmla="*/ 7249 w 10000"/>
                <a:gd name="connsiteY249" fmla="*/ 7010 h 10000"/>
                <a:gd name="connsiteX250" fmla="*/ 7257 w 10000"/>
                <a:gd name="connsiteY250" fmla="*/ 7093 h 10000"/>
                <a:gd name="connsiteX251" fmla="*/ 7236 w 10000"/>
                <a:gd name="connsiteY251" fmla="*/ 7153 h 10000"/>
                <a:gd name="connsiteX252" fmla="*/ 7358 w 10000"/>
                <a:gd name="connsiteY252" fmla="*/ 7187 h 10000"/>
                <a:gd name="connsiteX253" fmla="*/ 7532 w 10000"/>
                <a:gd name="connsiteY253" fmla="*/ 7117 h 10000"/>
                <a:gd name="connsiteX254" fmla="*/ 7791 w 10000"/>
                <a:gd name="connsiteY254" fmla="*/ 6984 h 10000"/>
                <a:gd name="connsiteX255" fmla="*/ 7863 w 10000"/>
                <a:gd name="connsiteY255" fmla="*/ 6984 h 10000"/>
                <a:gd name="connsiteX256" fmla="*/ 7863 w 10000"/>
                <a:gd name="connsiteY256" fmla="*/ 7085 h 10000"/>
                <a:gd name="connsiteX257" fmla="*/ 7911 w 10000"/>
                <a:gd name="connsiteY257" fmla="*/ 7101 h 10000"/>
                <a:gd name="connsiteX258" fmla="*/ 7992 w 10000"/>
                <a:gd name="connsiteY258" fmla="*/ 7220 h 10000"/>
                <a:gd name="connsiteX259" fmla="*/ 8050 w 10000"/>
                <a:gd name="connsiteY259" fmla="*/ 7229 h 10000"/>
                <a:gd name="connsiteX260" fmla="*/ 8015 w 10000"/>
                <a:gd name="connsiteY260" fmla="*/ 7296 h 10000"/>
                <a:gd name="connsiteX261" fmla="*/ 8110 w 10000"/>
                <a:gd name="connsiteY261" fmla="*/ 7447 h 10000"/>
                <a:gd name="connsiteX262" fmla="*/ 8110 w 10000"/>
                <a:gd name="connsiteY262" fmla="*/ 7522 h 10000"/>
                <a:gd name="connsiteX263" fmla="*/ 8159 w 10000"/>
                <a:gd name="connsiteY263" fmla="*/ 7608 h 10000"/>
                <a:gd name="connsiteX264" fmla="*/ 8085 w 10000"/>
                <a:gd name="connsiteY264" fmla="*/ 7674 h 10000"/>
                <a:gd name="connsiteX265" fmla="*/ 8004 w 10000"/>
                <a:gd name="connsiteY265" fmla="*/ 7666 h 10000"/>
                <a:gd name="connsiteX266" fmla="*/ 8004 w 10000"/>
                <a:gd name="connsiteY266" fmla="*/ 7709 h 10000"/>
                <a:gd name="connsiteX267" fmla="*/ 8085 w 10000"/>
                <a:gd name="connsiteY267" fmla="*/ 7758 h 10000"/>
                <a:gd name="connsiteX268" fmla="*/ 8122 w 10000"/>
                <a:gd name="connsiteY268" fmla="*/ 7725 h 10000"/>
                <a:gd name="connsiteX269" fmla="*/ 8193 w 10000"/>
                <a:gd name="connsiteY269" fmla="*/ 7800 h 10000"/>
                <a:gd name="connsiteX270" fmla="*/ 8277 w 10000"/>
                <a:gd name="connsiteY270" fmla="*/ 7800 h 10000"/>
                <a:gd name="connsiteX271" fmla="*/ 8226 w 10000"/>
                <a:gd name="connsiteY271" fmla="*/ 8012 h 10000"/>
                <a:gd name="connsiteX272" fmla="*/ 8193 w 10000"/>
                <a:gd name="connsiteY272" fmla="*/ 8054 h 10000"/>
                <a:gd name="connsiteX273" fmla="*/ 8085 w 10000"/>
                <a:gd name="connsiteY273" fmla="*/ 8037 h 10000"/>
                <a:gd name="connsiteX274" fmla="*/ 7957 w 10000"/>
                <a:gd name="connsiteY274" fmla="*/ 8062 h 10000"/>
                <a:gd name="connsiteX275" fmla="*/ 7911 w 10000"/>
                <a:gd name="connsiteY275" fmla="*/ 8112 h 10000"/>
                <a:gd name="connsiteX276" fmla="*/ 7899 w 10000"/>
                <a:gd name="connsiteY276" fmla="*/ 8163 h 10000"/>
                <a:gd name="connsiteX277" fmla="*/ 7818 w 10000"/>
                <a:gd name="connsiteY277" fmla="*/ 8220 h 10000"/>
                <a:gd name="connsiteX278" fmla="*/ 7687 w 10000"/>
                <a:gd name="connsiteY278" fmla="*/ 8230 h 10000"/>
                <a:gd name="connsiteX279" fmla="*/ 7661 w 10000"/>
                <a:gd name="connsiteY279" fmla="*/ 8255 h 10000"/>
                <a:gd name="connsiteX280" fmla="*/ 7578 w 10000"/>
                <a:gd name="connsiteY280" fmla="*/ 8212 h 10000"/>
                <a:gd name="connsiteX281" fmla="*/ 7499 w 10000"/>
                <a:gd name="connsiteY281" fmla="*/ 8220 h 10000"/>
                <a:gd name="connsiteX282" fmla="*/ 7449 w 10000"/>
                <a:gd name="connsiteY282" fmla="*/ 8188 h 10000"/>
                <a:gd name="connsiteX283" fmla="*/ 7345 w 10000"/>
                <a:gd name="connsiteY283" fmla="*/ 8171 h 10000"/>
                <a:gd name="connsiteX284" fmla="*/ 7368 w 10000"/>
                <a:gd name="connsiteY284" fmla="*/ 8230 h 10000"/>
                <a:gd name="connsiteX285" fmla="*/ 7319 w 10000"/>
                <a:gd name="connsiteY285" fmla="*/ 8289 h 10000"/>
                <a:gd name="connsiteX286" fmla="*/ 7143 w 10000"/>
                <a:gd name="connsiteY286" fmla="*/ 8281 h 10000"/>
                <a:gd name="connsiteX287" fmla="*/ 7085 w 10000"/>
                <a:gd name="connsiteY287" fmla="*/ 8255 h 10000"/>
                <a:gd name="connsiteX288" fmla="*/ 6990 w 10000"/>
                <a:gd name="connsiteY288" fmla="*/ 8281 h 10000"/>
                <a:gd name="connsiteX289" fmla="*/ 6977 w 10000"/>
                <a:gd name="connsiteY289" fmla="*/ 8364 h 10000"/>
                <a:gd name="connsiteX290" fmla="*/ 6799 w 10000"/>
                <a:gd name="connsiteY290" fmla="*/ 8458 h 10000"/>
                <a:gd name="connsiteX291" fmla="*/ 6741 w 10000"/>
                <a:gd name="connsiteY291" fmla="*/ 8407 h 10000"/>
                <a:gd name="connsiteX292" fmla="*/ 6613 w 10000"/>
                <a:gd name="connsiteY292" fmla="*/ 8431 h 10000"/>
                <a:gd name="connsiteX293" fmla="*/ 6530 w 10000"/>
                <a:gd name="connsiteY293" fmla="*/ 8458 h 10000"/>
                <a:gd name="connsiteX294" fmla="*/ 6518 w 10000"/>
                <a:gd name="connsiteY294" fmla="*/ 8498 h 10000"/>
                <a:gd name="connsiteX295" fmla="*/ 6336 w 10000"/>
                <a:gd name="connsiteY295" fmla="*/ 8591 h 10000"/>
                <a:gd name="connsiteX296" fmla="*/ 6236 w 10000"/>
                <a:gd name="connsiteY296" fmla="*/ 8574 h 10000"/>
                <a:gd name="connsiteX297" fmla="*/ 6128 w 10000"/>
                <a:gd name="connsiteY297" fmla="*/ 8607 h 10000"/>
                <a:gd name="connsiteX298" fmla="*/ 6045 w 10000"/>
                <a:gd name="connsiteY298" fmla="*/ 8660 h 10000"/>
                <a:gd name="connsiteX299" fmla="*/ 5927 w 10000"/>
                <a:gd name="connsiteY299" fmla="*/ 8693 h 10000"/>
                <a:gd name="connsiteX300" fmla="*/ 5936 w 10000"/>
                <a:gd name="connsiteY300" fmla="*/ 8742 h 10000"/>
                <a:gd name="connsiteX301" fmla="*/ 5834 w 10000"/>
                <a:gd name="connsiteY301" fmla="*/ 8776 h 10000"/>
                <a:gd name="connsiteX302" fmla="*/ 5677 w 10000"/>
                <a:gd name="connsiteY302" fmla="*/ 8920 h 10000"/>
                <a:gd name="connsiteX303" fmla="*/ 5656 w 10000"/>
                <a:gd name="connsiteY303" fmla="*/ 8980 h 10000"/>
                <a:gd name="connsiteX304" fmla="*/ 5607 w 10000"/>
                <a:gd name="connsiteY304" fmla="*/ 8962 h 10000"/>
                <a:gd name="connsiteX305" fmla="*/ 5631 w 10000"/>
                <a:gd name="connsiteY305" fmla="*/ 8920 h 10000"/>
                <a:gd name="connsiteX306" fmla="*/ 5478 w 10000"/>
                <a:gd name="connsiteY306" fmla="*/ 8702 h 10000"/>
                <a:gd name="connsiteX307" fmla="*/ 5478 w 10000"/>
                <a:gd name="connsiteY307" fmla="*/ 8616 h 10000"/>
                <a:gd name="connsiteX308" fmla="*/ 5410 w 10000"/>
                <a:gd name="connsiteY308" fmla="*/ 8616 h 10000"/>
                <a:gd name="connsiteX309" fmla="*/ 5191 w 10000"/>
                <a:gd name="connsiteY309" fmla="*/ 8533 h 10000"/>
                <a:gd name="connsiteX310" fmla="*/ 5066 w 10000"/>
                <a:gd name="connsiteY310" fmla="*/ 8574 h 10000"/>
                <a:gd name="connsiteX311" fmla="*/ 5029 w 10000"/>
                <a:gd name="connsiteY311" fmla="*/ 8625 h 10000"/>
                <a:gd name="connsiteX312" fmla="*/ 5122 w 10000"/>
                <a:gd name="connsiteY312" fmla="*/ 8684 h 10000"/>
                <a:gd name="connsiteX313" fmla="*/ 5145 w 10000"/>
                <a:gd name="connsiteY313" fmla="*/ 8734 h 10000"/>
                <a:gd name="connsiteX314" fmla="*/ 5087 w 10000"/>
                <a:gd name="connsiteY314" fmla="*/ 8785 h 10000"/>
                <a:gd name="connsiteX315" fmla="*/ 5100 w 10000"/>
                <a:gd name="connsiteY315" fmla="*/ 8826 h 10000"/>
                <a:gd name="connsiteX316" fmla="*/ 5077 w 10000"/>
                <a:gd name="connsiteY316" fmla="*/ 8912 h 10000"/>
                <a:gd name="connsiteX317" fmla="*/ 5087 w 10000"/>
                <a:gd name="connsiteY317" fmla="*/ 8996 h 10000"/>
                <a:gd name="connsiteX318" fmla="*/ 5159 w 10000"/>
                <a:gd name="connsiteY318" fmla="*/ 9130 h 10000"/>
                <a:gd name="connsiteX319" fmla="*/ 5087 w 10000"/>
                <a:gd name="connsiteY319" fmla="*/ 9179 h 10000"/>
                <a:gd name="connsiteX320" fmla="*/ 5100 w 10000"/>
                <a:gd name="connsiteY320" fmla="*/ 9224 h 10000"/>
                <a:gd name="connsiteX321" fmla="*/ 5040 w 10000"/>
                <a:gd name="connsiteY321" fmla="*/ 9240 h 10000"/>
                <a:gd name="connsiteX322" fmla="*/ 5006 w 10000"/>
                <a:gd name="connsiteY322" fmla="*/ 9265 h 10000"/>
                <a:gd name="connsiteX323" fmla="*/ 4779 w 10000"/>
                <a:gd name="connsiteY323" fmla="*/ 9248 h 10000"/>
                <a:gd name="connsiteX324" fmla="*/ 4745 w 10000"/>
                <a:gd name="connsiteY324" fmla="*/ 9197 h 10000"/>
                <a:gd name="connsiteX325" fmla="*/ 4673 w 10000"/>
                <a:gd name="connsiteY325" fmla="*/ 9232 h 10000"/>
                <a:gd name="connsiteX326" fmla="*/ 4522 w 10000"/>
                <a:gd name="connsiteY326" fmla="*/ 9214 h 10000"/>
                <a:gd name="connsiteX327" fmla="*/ 4416 w 10000"/>
                <a:gd name="connsiteY327" fmla="*/ 9240 h 10000"/>
                <a:gd name="connsiteX328" fmla="*/ 4354 w 10000"/>
                <a:gd name="connsiteY328" fmla="*/ 9062 h 10000"/>
                <a:gd name="connsiteX329" fmla="*/ 4295 w 10000"/>
                <a:gd name="connsiteY329" fmla="*/ 9055 h 10000"/>
                <a:gd name="connsiteX330" fmla="*/ 4224 w 10000"/>
                <a:gd name="connsiteY330" fmla="*/ 8945 h 10000"/>
                <a:gd name="connsiteX331" fmla="*/ 4263 w 10000"/>
                <a:gd name="connsiteY331" fmla="*/ 8895 h 10000"/>
                <a:gd name="connsiteX332" fmla="*/ 4344 w 10000"/>
                <a:gd name="connsiteY332" fmla="*/ 8920 h 10000"/>
                <a:gd name="connsiteX333" fmla="*/ 4381 w 10000"/>
                <a:gd name="connsiteY333" fmla="*/ 8860 h 10000"/>
                <a:gd name="connsiteX334" fmla="*/ 4323 w 10000"/>
                <a:gd name="connsiteY334" fmla="*/ 8818 h 10000"/>
                <a:gd name="connsiteX335" fmla="*/ 4354 w 10000"/>
                <a:gd name="connsiteY335" fmla="*/ 8776 h 10000"/>
                <a:gd name="connsiteX336" fmla="*/ 4203 w 10000"/>
                <a:gd name="connsiteY336" fmla="*/ 8693 h 10000"/>
                <a:gd name="connsiteX337" fmla="*/ 4213 w 10000"/>
                <a:gd name="connsiteY337" fmla="*/ 8650 h 10000"/>
                <a:gd name="connsiteX338" fmla="*/ 4120 w 10000"/>
                <a:gd name="connsiteY338" fmla="*/ 8607 h 10000"/>
                <a:gd name="connsiteX339" fmla="*/ 4178 w 10000"/>
                <a:gd name="connsiteY339" fmla="*/ 8559 h 10000"/>
                <a:gd name="connsiteX340" fmla="*/ 4154 w 10000"/>
                <a:gd name="connsiteY340" fmla="*/ 8498 h 10000"/>
                <a:gd name="connsiteX341" fmla="*/ 4048 w 10000"/>
                <a:gd name="connsiteY341" fmla="*/ 8407 h 10000"/>
                <a:gd name="connsiteX342" fmla="*/ 3979 w 10000"/>
                <a:gd name="connsiteY342" fmla="*/ 8329 h 10000"/>
                <a:gd name="connsiteX343" fmla="*/ 3837 w 10000"/>
                <a:gd name="connsiteY343" fmla="*/ 8364 h 10000"/>
                <a:gd name="connsiteX344" fmla="*/ 3756 w 10000"/>
                <a:gd name="connsiteY344" fmla="*/ 8356 h 10000"/>
                <a:gd name="connsiteX345" fmla="*/ 3708 w 10000"/>
                <a:gd name="connsiteY345" fmla="*/ 8431 h 10000"/>
                <a:gd name="connsiteX346" fmla="*/ 3544 w 10000"/>
                <a:gd name="connsiteY346" fmla="*/ 8440 h 10000"/>
                <a:gd name="connsiteX347" fmla="*/ 3482 w 10000"/>
                <a:gd name="connsiteY347" fmla="*/ 8431 h 10000"/>
                <a:gd name="connsiteX348" fmla="*/ 3561 w 10000"/>
                <a:gd name="connsiteY348" fmla="*/ 7986 h 10000"/>
                <a:gd name="connsiteX349" fmla="*/ 3573 w 10000"/>
                <a:gd name="connsiteY349"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2868 w 10000"/>
                <a:gd name="connsiteY4" fmla="*/ 8854 h 10000"/>
                <a:gd name="connsiteX5" fmla="*/ 2040 w 10000"/>
                <a:gd name="connsiteY5" fmla="*/ 9278 h 10000"/>
                <a:gd name="connsiteX6" fmla="*/ 1182 w 10000"/>
                <a:gd name="connsiteY6" fmla="*/ 9449 h 10000"/>
                <a:gd name="connsiteX7" fmla="*/ 1275 w 10000"/>
                <a:gd name="connsiteY7" fmla="*/ 9779 h 10000"/>
                <a:gd name="connsiteX8" fmla="*/ 647 w 10000"/>
                <a:gd name="connsiteY8" fmla="*/ 9884 h 10000"/>
                <a:gd name="connsiteX9" fmla="*/ 426 w 10000"/>
                <a:gd name="connsiteY9" fmla="*/ 9912 h 10000"/>
                <a:gd name="connsiteX10" fmla="*/ 389 w 10000"/>
                <a:gd name="connsiteY10" fmla="*/ 9998 h 10000"/>
                <a:gd name="connsiteX11" fmla="*/ 238 w 10000"/>
                <a:gd name="connsiteY11" fmla="*/ 9980 h 10000"/>
                <a:gd name="connsiteX12" fmla="*/ 107 w 10000"/>
                <a:gd name="connsiteY12" fmla="*/ 9938 h 10000"/>
                <a:gd name="connsiteX13" fmla="*/ 0 w 10000"/>
                <a:gd name="connsiteY13" fmla="*/ 9964 h 10000"/>
                <a:gd name="connsiteX14" fmla="*/ 602 w 10000"/>
                <a:gd name="connsiteY14" fmla="*/ 6773 h 10000"/>
                <a:gd name="connsiteX15" fmla="*/ 1168 w 10000"/>
                <a:gd name="connsiteY15" fmla="*/ 6681 h 10000"/>
                <a:gd name="connsiteX16" fmla="*/ 1275 w 10000"/>
                <a:gd name="connsiteY16" fmla="*/ 6672 h 10000"/>
                <a:gd name="connsiteX17" fmla="*/ 1629 w 10000"/>
                <a:gd name="connsiteY17" fmla="*/ 6337 h 10000"/>
                <a:gd name="connsiteX18" fmla="*/ 2632 w 10000"/>
                <a:gd name="connsiteY18" fmla="*/ 6159 h 10000"/>
                <a:gd name="connsiteX19" fmla="*/ 2700 w 10000"/>
                <a:gd name="connsiteY19" fmla="*/ 6118 h 10000"/>
                <a:gd name="connsiteX20" fmla="*/ 2811 w 10000"/>
                <a:gd name="connsiteY20" fmla="*/ 6118 h 10000"/>
                <a:gd name="connsiteX21" fmla="*/ 2989 w 10000"/>
                <a:gd name="connsiteY21" fmla="*/ 5782 h 10000"/>
                <a:gd name="connsiteX22" fmla="*/ 3102 w 10000"/>
                <a:gd name="connsiteY22" fmla="*/ 5664 h 10000"/>
                <a:gd name="connsiteX23" fmla="*/ 3991 w 10000"/>
                <a:gd name="connsiteY23" fmla="*/ 5975 h 10000"/>
                <a:gd name="connsiteX24" fmla="*/ 2780 w 10000"/>
                <a:gd name="connsiteY24" fmla="*/ 5565 h 10000"/>
                <a:gd name="connsiteX25" fmla="*/ 3548 w 10000"/>
                <a:gd name="connsiteY25" fmla="*/ 5039 h 10000"/>
                <a:gd name="connsiteX26" fmla="*/ 4555 w 10000"/>
                <a:gd name="connsiteY26" fmla="*/ 5360 h 10000"/>
                <a:gd name="connsiteX27" fmla="*/ 4438 w 10000"/>
                <a:gd name="connsiteY27" fmla="*/ 5883 h 10000"/>
                <a:gd name="connsiteX28" fmla="*/ 3897 w 10000"/>
                <a:gd name="connsiteY28" fmla="*/ 5893 h 10000"/>
                <a:gd name="connsiteX29" fmla="*/ 2294 w 10000"/>
                <a:gd name="connsiteY29" fmla="*/ 7765 h 10000"/>
                <a:gd name="connsiteX30" fmla="*/ 3573 w 10000"/>
                <a:gd name="connsiteY30" fmla="*/ 7978 h 10000"/>
                <a:gd name="connsiteX31" fmla="*/ 5536 w 10000"/>
                <a:gd name="connsiteY31" fmla="*/ 5351 h 10000"/>
                <a:gd name="connsiteX32" fmla="*/ 5536 w 10000"/>
                <a:gd name="connsiteY32" fmla="*/ 5209 h 10000"/>
                <a:gd name="connsiteX33" fmla="*/ 5492 w 10000"/>
                <a:gd name="connsiteY33" fmla="*/ 5192 h 10000"/>
                <a:gd name="connsiteX34" fmla="*/ 5455 w 10000"/>
                <a:gd name="connsiteY34" fmla="*/ 5091 h 10000"/>
                <a:gd name="connsiteX35" fmla="*/ 5385 w 10000"/>
                <a:gd name="connsiteY35" fmla="*/ 4990 h 10000"/>
                <a:gd name="connsiteX36" fmla="*/ 5276 w 10000"/>
                <a:gd name="connsiteY36" fmla="*/ 4948 h 10000"/>
                <a:gd name="connsiteX37" fmla="*/ 5263 w 10000"/>
                <a:gd name="connsiteY37" fmla="*/ 4899 h 10000"/>
                <a:gd name="connsiteX38" fmla="*/ 5112 w 10000"/>
                <a:gd name="connsiteY38" fmla="*/ 4806 h 10000"/>
                <a:gd name="connsiteX39" fmla="*/ 5122 w 10000"/>
                <a:gd name="connsiteY39" fmla="*/ 4770 h 10000"/>
                <a:gd name="connsiteX40" fmla="*/ 4971 w 10000"/>
                <a:gd name="connsiteY40" fmla="*/ 4722 h 10000"/>
                <a:gd name="connsiteX41" fmla="*/ 4957 w 10000"/>
                <a:gd name="connsiteY41" fmla="*/ 4627 h 10000"/>
                <a:gd name="connsiteX42" fmla="*/ 4700 w 10000"/>
                <a:gd name="connsiteY42" fmla="*/ 4544 h 10000"/>
                <a:gd name="connsiteX43" fmla="*/ 4555 w 10000"/>
                <a:gd name="connsiteY43" fmla="*/ 4368 h 10000"/>
                <a:gd name="connsiteX44" fmla="*/ 4344 w 10000"/>
                <a:gd name="connsiteY44" fmla="*/ 4360 h 10000"/>
                <a:gd name="connsiteX45" fmla="*/ 4272 w 10000"/>
                <a:gd name="connsiteY45" fmla="*/ 4325 h 10000"/>
                <a:gd name="connsiteX46" fmla="*/ 4169 w 10000"/>
                <a:gd name="connsiteY46" fmla="*/ 4350 h 10000"/>
                <a:gd name="connsiteX47" fmla="*/ 4002 w 10000"/>
                <a:gd name="connsiteY47" fmla="*/ 4350 h 10000"/>
                <a:gd name="connsiteX48" fmla="*/ 3764 w 10000"/>
                <a:gd name="connsiteY48" fmla="*/ 4552 h 10000"/>
                <a:gd name="connsiteX49" fmla="*/ 3685 w 10000"/>
                <a:gd name="connsiteY49" fmla="*/ 4646 h 10000"/>
                <a:gd name="connsiteX50" fmla="*/ 3472 w 10000"/>
                <a:gd name="connsiteY50" fmla="*/ 4501 h 10000"/>
                <a:gd name="connsiteX51" fmla="*/ 3319 w 10000"/>
                <a:gd name="connsiteY51" fmla="*/ 4442 h 10000"/>
                <a:gd name="connsiteX52" fmla="*/ 3164 w 10000"/>
                <a:gd name="connsiteY52" fmla="*/ 4450 h 10000"/>
                <a:gd name="connsiteX53" fmla="*/ 3010 w 10000"/>
                <a:gd name="connsiteY53" fmla="*/ 4492 h 10000"/>
                <a:gd name="connsiteX54" fmla="*/ 2882 w 10000"/>
                <a:gd name="connsiteY54" fmla="*/ 4460 h 10000"/>
                <a:gd name="connsiteX55" fmla="*/ 2762 w 10000"/>
                <a:gd name="connsiteY55" fmla="*/ 4509 h 10000"/>
                <a:gd name="connsiteX56" fmla="*/ 2646 w 10000"/>
                <a:gd name="connsiteY56" fmla="*/ 4610 h 10000"/>
                <a:gd name="connsiteX57" fmla="*/ 2373 w 10000"/>
                <a:gd name="connsiteY57" fmla="*/ 4426 h 10000"/>
                <a:gd name="connsiteX58" fmla="*/ 2338 w 10000"/>
                <a:gd name="connsiteY58" fmla="*/ 4239 h 10000"/>
                <a:gd name="connsiteX59" fmla="*/ 2551 w 10000"/>
                <a:gd name="connsiteY59" fmla="*/ 4165 h 10000"/>
                <a:gd name="connsiteX60" fmla="*/ 2538 w 10000"/>
                <a:gd name="connsiteY60" fmla="*/ 3963 h 10000"/>
                <a:gd name="connsiteX61" fmla="*/ 2739 w 10000"/>
                <a:gd name="connsiteY61" fmla="*/ 3728 h 10000"/>
                <a:gd name="connsiteX62" fmla="*/ 2718 w 10000"/>
                <a:gd name="connsiteY62" fmla="*/ 3685 h 10000"/>
                <a:gd name="connsiteX63" fmla="*/ 3199 w 10000"/>
                <a:gd name="connsiteY63" fmla="*/ 2912 h 10000"/>
                <a:gd name="connsiteX64" fmla="*/ 3460 w 10000"/>
                <a:gd name="connsiteY64" fmla="*/ 3030 h 10000"/>
                <a:gd name="connsiteX65" fmla="*/ 3613 w 10000"/>
                <a:gd name="connsiteY65" fmla="*/ 3080 h 10000"/>
                <a:gd name="connsiteX66" fmla="*/ 3764 w 10000"/>
                <a:gd name="connsiteY66" fmla="*/ 3080 h 10000"/>
                <a:gd name="connsiteX67" fmla="*/ 4002 w 10000"/>
                <a:gd name="connsiteY67" fmla="*/ 3174 h 10000"/>
                <a:gd name="connsiteX68" fmla="*/ 4037 w 10000"/>
                <a:gd name="connsiteY68" fmla="*/ 3113 h 10000"/>
                <a:gd name="connsiteX69" fmla="*/ 4192 w 10000"/>
                <a:gd name="connsiteY69" fmla="*/ 3097 h 10000"/>
                <a:gd name="connsiteX70" fmla="*/ 4323 w 10000"/>
                <a:gd name="connsiteY70" fmla="*/ 2997 h 10000"/>
                <a:gd name="connsiteX71" fmla="*/ 4485 w 10000"/>
                <a:gd name="connsiteY71" fmla="*/ 2920 h 10000"/>
                <a:gd name="connsiteX72" fmla="*/ 4555 w 10000"/>
                <a:gd name="connsiteY72" fmla="*/ 2843 h 10000"/>
                <a:gd name="connsiteX73" fmla="*/ 4804 w 10000"/>
                <a:gd name="connsiteY73" fmla="*/ 2793 h 10000"/>
                <a:gd name="connsiteX74" fmla="*/ 4936 w 10000"/>
                <a:gd name="connsiteY74" fmla="*/ 2800 h 10000"/>
                <a:gd name="connsiteX75" fmla="*/ 5040 w 10000"/>
                <a:gd name="connsiteY75" fmla="*/ 2726 h 10000"/>
                <a:gd name="connsiteX76" fmla="*/ 5122 w 10000"/>
                <a:gd name="connsiteY76" fmla="*/ 2624 h 10000"/>
                <a:gd name="connsiteX77" fmla="*/ 5087 w 10000"/>
                <a:gd name="connsiteY77" fmla="*/ 2608 h 10000"/>
                <a:gd name="connsiteX78" fmla="*/ 5122 w 10000"/>
                <a:gd name="connsiteY78" fmla="*/ 2499 h 10000"/>
                <a:gd name="connsiteX79" fmla="*/ 4982 w 10000"/>
                <a:gd name="connsiteY79" fmla="*/ 2499 h 10000"/>
                <a:gd name="connsiteX80" fmla="*/ 5050 w 10000"/>
                <a:gd name="connsiteY80" fmla="*/ 2407 h 10000"/>
                <a:gd name="connsiteX81" fmla="*/ 5066 w 10000"/>
                <a:gd name="connsiteY81" fmla="*/ 2297 h 10000"/>
                <a:gd name="connsiteX82" fmla="*/ 5122 w 10000"/>
                <a:gd name="connsiteY82" fmla="*/ 2271 h 10000"/>
                <a:gd name="connsiteX83" fmla="*/ 5228 w 10000"/>
                <a:gd name="connsiteY83" fmla="*/ 2163 h 10000"/>
                <a:gd name="connsiteX84" fmla="*/ 5216 w 10000"/>
                <a:gd name="connsiteY84" fmla="*/ 2078 h 10000"/>
                <a:gd name="connsiteX85" fmla="*/ 5304 w 10000"/>
                <a:gd name="connsiteY85" fmla="*/ 1984 h 10000"/>
                <a:gd name="connsiteX86" fmla="*/ 5397 w 10000"/>
                <a:gd name="connsiteY86" fmla="*/ 1927 h 10000"/>
                <a:gd name="connsiteX87" fmla="*/ 5432 w 10000"/>
                <a:gd name="connsiteY87" fmla="*/ 1827 h 10000"/>
                <a:gd name="connsiteX88" fmla="*/ 5420 w 10000"/>
                <a:gd name="connsiteY88" fmla="*/ 1793 h 10000"/>
                <a:gd name="connsiteX89" fmla="*/ 5503 w 10000"/>
                <a:gd name="connsiteY89" fmla="*/ 1725 h 10000"/>
                <a:gd name="connsiteX90" fmla="*/ 5621 w 10000"/>
                <a:gd name="connsiteY90" fmla="*/ 1523 h 10000"/>
                <a:gd name="connsiteX91" fmla="*/ 5656 w 10000"/>
                <a:gd name="connsiteY91" fmla="*/ 1405 h 10000"/>
                <a:gd name="connsiteX92" fmla="*/ 5716 w 10000"/>
                <a:gd name="connsiteY92" fmla="*/ 1413 h 10000"/>
                <a:gd name="connsiteX93" fmla="*/ 5878 w 10000"/>
                <a:gd name="connsiteY93" fmla="*/ 1280 h 10000"/>
                <a:gd name="connsiteX94" fmla="*/ 6067 w 10000"/>
                <a:gd name="connsiteY94" fmla="*/ 1202 h 10000"/>
                <a:gd name="connsiteX95" fmla="*/ 6089 w 10000"/>
                <a:gd name="connsiteY95" fmla="*/ 1111 h 10000"/>
                <a:gd name="connsiteX96" fmla="*/ 6163 w 10000"/>
                <a:gd name="connsiteY96" fmla="*/ 1011 h 10000"/>
                <a:gd name="connsiteX97" fmla="*/ 6139 w 10000"/>
                <a:gd name="connsiteY97" fmla="*/ 933 h 10000"/>
                <a:gd name="connsiteX98" fmla="*/ 6045 w 10000"/>
                <a:gd name="connsiteY98" fmla="*/ 867 h 10000"/>
                <a:gd name="connsiteX99" fmla="*/ 6089 w 10000"/>
                <a:gd name="connsiteY99" fmla="*/ 782 h 10000"/>
                <a:gd name="connsiteX100" fmla="*/ 6089 w 10000"/>
                <a:gd name="connsiteY100" fmla="*/ 680 h 10000"/>
                <a:gd name="connsiteX101" fmla="*/ 5915 w 10000"/>
                <a:gd name="connsiteY101" fmla="*/ 598 h 10000"/>
                <a:gd name="connsiteX102" fmla="*/ 5739 w 10000"/>
                <a:gd name="connsiteY102" fmla="*/ 646 h 10000"/>
                <a:gd name="connsiteX103" fmla="*/ 5656 w 10000"/>
                <a:gd name="connsiteY103" fmla="*/ 646 h 10000"/>
                <a:gd name="connsiteX104" fmla="*/ 5621 w 10000"/>
                <a:gd name="connsiteY104" fmla="*/ 589 h 10000"/>
                <a:gd name="connsiteX105" fmla="*/ 5621 w 10000"/>
                <a:gd name="connsiteY105" fmla="*/ 481 h 10000"/>
                <a:gd name="connsiteX106" fmla="*/ 5845 w 10000"/>
                <a:gd name="connsiteY106" fmla="*/ 368 h 10000"/>
                <a:gd name="connsiteX107" fmla="*/ 5915 w 10000"/>
                <a:gd name="connsiteY107" fmla="*/ 278 h 10000"/>
                <a:gd name="connsiteX108" fmla="*/ 6056 w 10000"/>
                <a:gd name="connsiteY108" fmla="*/ 202 h 10000"/>
                <a:gd name="connsiteX109" fmla="*/ 6186 w 10000"/>
                <a:gd name="connsiteY109" fmla="*/ 60 h 10000"/>
                <a:gd name="connsiteX110" fmla="*/ 6280 w 10000"/>
                <a:gd name="connsiteY110" fmla="*/ 33 h 10000"/>
                <a:gd name="connsiteX111" fmla="*/ 6410 w 10000"/>
                <a:gd name="connsiteY111" fmla="*/ 49 h 10000"/>
                <a:gd name="connsiteX112" fmla="*/ 6683 w 10000"/>
                <a:gd name="connsiteY112" fmla="*/ 0 h 10000"/>
                <a:gd name="connsiteX113" fmla="*/ 6812 w 10000"/>
                <a:gd name="connsiteY113" fmla="*/ 83 h 10000"/>
                <a:gd name="connsiteX114" fmla="*/ 6799 w 10000"/>
                <a:gd name="connsiteY114" fmla="*/ 144 h 10000"/>
                <a:gd name="connsiteX115" fmla="*/ 6861 w 10000"/>
                <a:gd name="connsiteY115" fmla="*/ 170 h 10000"/>
                <a:gd name="connsiteX116" fmla="*/ 6905 w 10000"/>
                <a:gd name="connsiteY116" fmla="*/ 227 h 10000"/>
                <a:gd name="connsiteX117" fmla="*/ 6835 w 10000"/>
                <a:gd name="connsiteY117" fmla="*/ 293 h 10000"/>
                <a:gd name="connsiteX118" fmla="*/ 6741 w 10000"/>
                <a:gd name="connsiteY118" fmla="*/ 447 h 10000"/>
                <a:gd name="connsiteX119" fmla="*/ 6590 w 10000"/>
                <a:gd name="connsiteY119" fmla="*/ 564 h 10000"/>
                <a:gd name="connsiteX120" fmla="*/ 6447 w 10000"/>
                <a:gd name="connsiteY120" fmla="*/ 631 h 10000"/>
                <a:gd name="connsiteX121" fmla="*/ 6555 w 10000"/>
                <a:gd name="connsiteY121" fmla="*/ 657 h 10000"/>
                <a:gd name="connsiteX122" fmla="*/ 6694 w 10000"/>
                <a:gd name="connsiteY122" fmla="*/ 759 h 10000"/>
                <a:gd name="connsiteX123" fmla="*/ 6789 w 10000"/>
                <a:gd name="connsiteY123" fmla="*/ 767 h 10000"/>
                <a:gd name="connsiteX124" fmla="*/ 6835 w 10000"/>
                <a:gd name="connsiteY124" fmla="*/ 875 h 10000"/>
                <a:gd name="connsiteX125" fmla="*/ 6928 w 10000"/>
                <a:gd name="connsiteY125" fmla="*/ 899 h 10000"/>
                <a:gd name="connsiteX126" fmla="*/ 7002 w 10000"/>
                <a:gd name="connsiteY126" fmla="*/ 890 h 10000"/>
                <a:gd name="connsiteX127" fmla="*/ 7143 w 10000"/>
                <a:gd name="connsiteY127" fmla="*/ 725 h 10000"/>
                <a:gd name="connsiteX128" fmla="*/ 7273 w 10000"/>
                <a:gd name="connsiteY128" fmla="*/ 742 h 10000"/>
                <a:gd name="connsiteX129" fmla="*/ 7294 w 10000"/>
                <a:gd name="connsiteY129" fmla="*/ 790 h 10000"/>
                <a:gd name="connsiteX130" fmla="*/ 7389 w 10000"/>
                <a:gd name="connsiteY130" fmla="*/ 850 h 10000"/>
                <a:gd name="connsiteX131" fmla="*/ 7389 w 10000"/>
                <a:gd name="connsiteY131" fmla="*/ 890 h 10000"/>
                <a:gd name="connsiteX132" fmla="*/ 7472 w 10000"/>
                <a:gd name="connsiteY132" fmla="*/ 917 h 10000"/>
                <a:gd name="connsiteX133" fmla="*/ 7590 w 10000"/>
                <a:gd name="connsiteY133" fmla="*/ 917 h 10000"/>
                <a:gd name="connsiteX134" fmla="*/ 7603 w 10000"/>
                <a:gd name="connsiteY134" fmla="*/ 993 h 10000"/>
                <a:gd name="connsiteX135" fmla="*/ 7499 w 10000"/>
                <a:gd name="connsiteY135" fmla="*/ 1028 h 10000"/>
                <a:gd name="connsiteX136" fmla="*/ 7590 w 10000"/>
                <a:gd name="connsiteY136" fmla="*/ 1356 h 10000"/>
                <a:gd name="connsiteX137" fmla="*/ 7687 w 10000"/>
                <a:gd name="connsiteY137" fmla="*/ 1505 h 10000"/>
                <a:gd name="connsiteX138" fmla="*/ 7661 w 10000"/>
                <a:gd name="connsiteY138" fmla="*/ 1575 h 10000"/>
                <a:gd name="connsiteX139" fmla="*/ 7744 w 10000"/>
                <a:gd name="connsiteY139" fmla="*/ 1649 h 10000"/>
                <a:gd name="connsiteX140" fmla="*/ 7758 w 10000"/>
                <a:gd name="connsiteY140" fmla="*/ 1700 h 10000"/>
                <a:gd name="connsiteX141" fmla="*/ 7980 w 10000"/>
                <a:gd name="connsiteY141" fmla="*/ 1757 h 10000"/>
                <a:gd name="connsiteX142" fmla="*/ 8254 w 10000"/>
                <a:gd name="connsiteY142" fmla="*/ 1708 h 10000"/>
                <a:gd name="connsiteX143" fmla="*/ 8286 w 10000"/>
                <a:gd name="connsiteY143" fmla="*/ 1641 h 10000"/>
                <a:gd name="connsiteX144" fmla="*/ 8381 w 10000"/>
                <a:gd name="connsiteY144" fmla="*/ 1665 h 10000"/>
                <a:gd name="connsiteX145" fmla="*/ 8441 w 10000"/>
                <a:gd name="connsiteY145" fmla="*/ 1725 h 10000"/>
                <a:gd name="connsiteX146" fmla="*/ 8586 w 10000"/>
                <a:gd name="connsiteY146" fmla="*/ 1683 h 10000"/>
                <a:gd name="connsiteX147" fmla="*/ 8667 w 10000"/>
                <a:gd name="connsiteY147" fmla="*/ 1683 h 10000"/>
                <a:gd name="connsiteX148" fmla="*/ 8785 w 10000"/>
                <a:gd name="connsiteY148" fmla="*/ 1749 h 10000"/>
                <a:gd name="connsiteX149" fmla="*/ 8853 w 10000"/>
                <a:gd name="connsiteY149" fmla="*/ 1657 h 10000"/>
                <a:gd name="connsiteX150" fmla="*/ 8996 w 10000"/>
                <a:gd name="connsiteY150" fmla="*/ 1700 h 10000"/>
                <a:gd name="connsiteX151" fmla="*/ 9070 w 10000"/>
                <a:gd name="connsiteY151" fmla="*/ 1649 h 10000"/>
                <a:gd name="connsiteX152" fmla="*/ 9126 w 10000"/>
                <a:gd name="connsiteY152" fmla="*/ 1657 h 10000"/>
                <a:gd name="connsiteX153" fmla="*/ 9184 w 10000"/>
                <a:gd name="connsiteY153" fmla="*/ 1609 h 10000"/>
                <a:gd name="connsiteX154" fmla="*/ 9174 w 10000"/>
                <a:gd name="connsiteY154" fmla="*/ 1557 h 10000"/>
                <a:gd name="connsiteX155" fmla="*/ 9257 w 10000"/>
                <a:gd name="connsiteY155" fmla="*/ 1531 h 10000"/>
                <a:gd name="connsiteX156" fmla="*/ 9315 w 10000"/>
                <a:gd name="connsiteY156" fmla="*/ 1447 h 10000"/>
                <a:gd name="connsiteX157" fmla="*/ 9484 w 10000"/>
                <a:gd name="connsiteY157" fmla="*/ 1456 h 10000"/>
                <a:gd name="connsiteX158" fmla="*/ 9729 w 10000"/>
                <a:gd name="connsiteY158" fmla="*/ 1700 h 10000"/>
                <a:gd name="connsiteX159" fmla="*/ 9775 w 10000"/>
                <a:gd name="connsiteY159" fmla="*/ 1784 h 10000"/>
                <a:gd name="connsiteX160" fmla="*/ 9942 w 10000"/>
                <a:gd name="connsiteY160" fmla="*/ 1894 h 10000"/>
                <a:gd name="connsiteX161" fmla="*/ 10000 w 10000"/>
                <a:gd name="connsiteY161" fmla="*/ 1994 h 10000"/>
                <a:gd name="connsiteX162" fmla="*/ 9870 w 10000"/>
                <a:gd name="connsiteY162" fmla="*/ 2130 h 10000"/>
                <a:gd name="connsiteX163" fmla="*/ 9775 w 10000"/>
                <a:gd name="connsiteY163" fmla="*/ 2180 h 10000"/>
                <a:gd name="connsiteX164" fmla="*/ 9824 w 10000"/>
                <a:gd name="connsiteY164" fmla="*/ 2323 h 10000"/>
                <a:gd name="connsiteX165" fmla="*/ 9679 w 10000"/>
                <a:gd name="connsiteY165" fmla="*/ 2433 h 10000"/>
                <a:gd name="connsiteX166" fmla="*/ 9598 w 10000"/>
                <a:gd name="connsiteY166" fmla="*/ 2458 h 10000"/>
                <a:gd name="connsiteX167" fmla="*/ 9598 w 10000"/>
                <a:gd name="connsiteY167" fmla="*/ 2533 h 10000"/>
                <a:gd name="connsiteX168" fmla="*/ 9493 w 10000"/>
                <a:gd name="connsiteY168" fmla="*/ 2677 h 10000"/>
                <a:gd name="connsiteX169" fmla="*/ 9422 w 10000"/>
                <a:gd name="connsiteY169" fmla="*/ 2685 h 10000"/>
                <a:gd name="connsiteX170" fmla="*/ 9435 w 10000"/>
                <a:gd name="connsiteY170" fmla="*/ 2785 h 10000"/>
                <a:gd name="connsiteX171" fmla="*/ 9371 w 10000"/>
                <a:gd name="connsiteY171" fmla="*/ 2860 h 10000"/>
                <a:gd name="connsiteX172" fmla="*/ 9389 w 10000"/>
                <a:gd name="connsiteY172" fmla="*/ 3198 h 10000"/>
                <a:gd name="connsiteX173" fmla="*/ 9422 w 10000"/>
                <a:gd name="connsiteY173" fmla="*/ 3223 h 10000"/>
                <a:gd name="connsiteX174" fmla="*/ 9410 w 10000"/>
                <a:gd name="connsiteY174" fmla="*/ 3333 h 10000"/>
                <a:gd name="connsiteX175" fmla="*/ 9389 w 10000"/>
                <a:gd name="connsiteY175" fmla="*/ 3433 h 10000"/>
                <a:gd name="connsiteX176" fmla="*/ 9304 w 10000"/>
                <a:gd name="connsiteY176" fmla="*/ 3483 h 10000"/>
                <a:gd name="connsiteX177" fmla="*/ 9151 w 10000"/>
                <a:gd name="connsiteY177" fmla="*/ 3442 h 10000"/>
                <a:gd name="connsiteX178" fmla="*/ 9081 w 10000"/>
                <a:gd name="connsiteY178" fmla="*/ 3501 h 10000"/>
                <a:gd name="connsiteX179" fmla="*/ 9091 w 10000"/>
                <a:gd name="connsiteY179" fmla="*/ 3551 h 10000"/>
                <a:gd name="connsiteX180" fmla="*/ 9042 w 10000"/>
                <a:gd name="connsiteY180" fmla="*/ 3651 h 10000"/>
                <a:gd name="connsiteX181" fmla="*/ 8961 w 10000"/>
                <a:gd name="connsiteY181" fmla="*/ 3720 h 10000"/>
                <a:gd name="connsiteX182" fmla="*/ 8938 w 10000"/>
                <a:gd name="connsiteY182" fmla="*/ 3838 h 10000"/>
                <a:gd name="connsiteX183" fmla="*/ 8880 w 10000"/>
                <a:gd name="connsiteY183" fmla="*/ 3939 h 10000"/>
                <a:gd name="connsiteX184" fmla="*/ 8890 w 10000"/>
                <a:gd name="connsiteY184" fmla="*/ 4006 h 10000"/>
                <a:gd name="connsiteX185" fmla="*/ 8867 w 10000"/>
                <a:gd name="connsiteY185" fmla="*/ 4074 h 10000"/>
                <a:gd name="connsiteX186" fmla="*/ 8913 w 10000"/>
                <a:gd name="connsiteY186" fmla="*/ 4132 h 10000"/>
                <a:gd name="connsiteX187" fmla="*/ 8843 w 10000"/>
                <a:gd name="connsiteY187" fmla="*/ 4224 h 10000"/>
                <a:gd name="connsiteX188" fmla="*/ 8726 w 10000"/>
                <a:gd name="connsiteY188" fmla="*/ 4082 h 10000"/>
                <a:gd name="connsiteX189" fmla="*/ 8726 w 10000"/>
                <a:gd name="connsiteY189" fmla="*/ 3972 h 10000"/>
                <a:gd name="connsiteX190" fmla="*/ 8691 w 10000"/>
                <a:gd name="connsiteY190" fmla="*/ 3955 h 10000"/>
                <a:gd name="connsiteX191" fmla="*/ 8547 w 10000"/>
                <a:gd name="connsiteY191" fmla="*/ 4030 h 10000"/>
                <a:gd name="connsiteX192" fmla="*/ 8323 w 10000"/>
                <a:gd name="connsiteY192" fmla="*/ 4207 h 10000"/>
                <a:gd name="connsiteX193" fmla="*/ 8193 w 10000"/>
                <a:gd name="connsiteY193" fmla="*/ 4334 h 10000"/>
                <a:gd name="connsiteX194" fmla="*/ 7992 w 10000"/>
                <a:gd name="connsiteY194" fmla="*/ 4401 h 10000"/>
                <a:gd name="connsiteX195" fmla="*/ 7920 w 10000"/>
                <a:gd name="connsiteY195" fmla="*/ 4501 h 10000"/>
                <a:gd name="connsiteX196" fmla="*/ 7863 w 10000"/>
                <a:gd name="connsiteY196" fmla="*/ 4535 h 10000"/>
                <a:gd name="connsiteX197" fmla="*/ 7638 w 10000"/>
                <a:gd name="connsiteY197" fmla="*/ 4627 h 10000"/>
                <a:gd name="connsiteX198" fmla="*/ 7449 w 10000"/>
                <a:gd name="connsiteY198" fmla="*/ 4737 h 10000"/>
                <a:gd name="connsiteX199" fmla="*/ 7404 w 10000"/>
                <a:gd name="connsiteY199" fmla="*/ 4823 h 10000"/>
                <a:gd name="connsiteX200" fmla="*/ 7330 w 10000"/>
                <a:gd name="connsiteY200" fmla="*/ 4863 h 10000"/>
                <a:gd name="connsiteX201" fmla="*/ 7426 w 10000"/>
                <a:gd name="connsiteY201" fmla="*/ 4972 h 10000"/>
                <a:gd name="connsiteX202" fmla="*/ 7520 w 10000"/>
                <a:gd name="connsiteY202" fmla="*/ 5056 h 10000"/>
                <a:gd name="connsiteX203" fmla="*/ 7650 w 10000"/>
                <a:gd name="connsiteY203" fmla="*/ 5091 h 10000"/>
                <a:gd name="connsiteX204" fmla="*/ 7603 w 10000"/>
                <a:gd name="connsiteY204" fmla="*/ 5150 h 10000"/>
                <a:gd name="connsiteX205" fmla="*/ 7696 w 10000"/>
                <a:gd name="connsiteY205" fmla="*/ 5167 h 10000"/>
                <a:gd name="connsiteX206" fmla="*/ 7696 w 10000"/>
                <a:gd name="connsiteY206" fmla="*/ 5267 h 10000"/>
                <a:gd name="connsiteX207" fmla="*/ 7768 w 10000"/>
                <a:gd name="connsiteY207" fmla="*/ 5343 h 10000"/>
                <a:gd name="connsiteX208" fmla="*/ 7884 w 10000"/>
                <a:gd name="connsiteY208" fmla="*/ 5327 h 10000"/>
                <a:gd name="connsiteX209" fmla="*/ 7934 w 10000"/>
                <a:gd name="connsiteY209" fmla="*/ 5243 h 10000"/>
                <a:gd name="connsiteX210" fmla="*/ 8027 w 10000"/>
                <a:gd name="connsiteY210" fmla="*/ 5234 h 10000"/>
                <a:gd name="connsiteX211" fmla="*/ 8038 w 10000"/>
                <a:gd name="connsiteY211" fmla="*/ 5167 h 10000"/>
                <a:gd name="connsiteX212" fmla="*/ 8159 w 10000"/>
                <a:gd name="connsiteY212" fmla="*/ 5167 h 10000"/>
                <a:gd name="connsiteX213" fmla="*/ 8110 w 10000"/>
                <a:gd name="connsiteY213" fmla="*/ 5251 h 10000"/>
                <a:gd name="connsiteX214" fmla="*/ 8226 w 10000"/>
                <a:gd name="connsiteY214" fmla="*/ 5292 h 10000"/>
                <a:gd name="connsiteX215" fmla="*/ 8205 w 10000"/>
                <a:gd name="connsiteY215" fmla="*/ 5368 h 10000"/>
                <a:gd name="connsiteX216" fmla="*/ 8027 w 10000"/>
                <a:gd name="connsiteY216" fmla="*/ 5377 h 10000"/>
                <a:gd name="connsiteX217" fmla="*/ 7899 w 10000"/>
                <a:gd name="connsiteY217" fmla="*/ 5427 h 10000"/>
                <a:gd name="connsiteX218" fmla="*/ 7782 w 10000"/>
                <a:gd name="connsiteY218" fmla="*/ 5454 h 10000"/>
                <a:gd name="connsiteX219" fmla="*/ 7782 w 10000"/>
                <a:gd name="connsiteY219" fmla="*/ 5571 h 10000"/>
                <a:gd name="connsiteX220" fmla="*/ 7899 w 10000"/>
                <a:gd name="connsiteY220" fmla="*/ 5698 h 10000"/>
                <a:gd name="connsiteX221" fmla="*/ 7803 w 10000"/>
                <a:gd name="connsiteY221" fmla="*/ 5815 h 10000"/>
                <a:gd name="connsiteX222" fmla="*/ 7613 w 10000"/>
                <a:gd name="connsiteY222" fmla="*/ 5830 h 10000"/>
                <a:gd name="connsiteX223" fmla="*/ 7638 w 10000"/>
                <a:gd name="connsiteY223" fmla="*/ 5965 h 10000"/>
                <a:gd name="connsiteX224" fmla="*/ 7627 w 10000"/>
                <a:gd name="connsiteY224" fmla="*/ 6051 h 10000"/>
                <a:gd name="connsiteX225" fmla="*/ 7567 w 10000"/>
                <a:gd name="connsiteY225" fmla="*/ 6092 h 10000"/>
                <a:gd name="connsiteX226" fmla="*/ 7449 w 10000"/>
                <a:gd name="connsiteY226" fmla="*/ 6058 h 10000"/>
                <a:gd name="connsiteX227" fmla="*/ 7345 w 10000"/>
                <a:gd name="connsiteY227" fmla="*/ 5949 h 10000"/>
                <a:gd name="connsiteX228" fmla="*/ 7226 w 10000"/>
                <a:gd name="connsiteY228" fmla="*/ 6034 h 10000"/>
                <a:gd name="connsiteX229" fmla="*/ 7108 w 10000"/>
                <a:gd name="connsiteY229" fmla="*/ 5975 h 10000"/>
                <a:gd name="connsiteX230" fmla="*/ 7095 w 10000"/>
                <a:gd name="connsiteY230" fmla="*/ 5942 h 10000"/>
                <a:gd name="connsiteX231" fmla="*/ 6928 w 10000"/>
                <a:gd name="connsiteY231" fmla="*/ 5865 h 10000"/>
                <a:gd name="connsiteX232" fmla="*/ 6882 w 10000"/>
                <a:gd name="connsiteY232" fmla="*/ 5882 h 10000"/>
                <a:gd name="connsiteX233" fmla="*/ 6905 w 10000"/>
                <a:gd name="connsiteY233" fmla="*/ 5975 h 10000"/>
                <a:gd name="connsiteX234" fmla="*/ 6812 w 10000"/>
                <a:gd name="connsiteY234" fmla="*/ 6092 h 10000"/>
                <a:gd name="connsiteX235" fmla="*/ 6882 w 10000"/>
                <a:gd name="connsiteY235" fmla="*/ 6118 h 10000"/>
                <a:gd name="connsiteX236" fmla="*/ 7014 w 10000"/>
                <a:gd name="connsiteY236" fmla="*/ 6100 h 10000"/>
                <a:gd name="connsiteX237" fmla="*/ 7037 w 10000"/>
                <a:gd name="connsiteY237" fmla="*/ 6142 h 10000"/>
                <a:gd name="connsiteX238" fmla="*/ 7014 w 10000"/>
                <a:gd name="connsiteY238" fmla="*/ 6194 h 10000"/>
                <a:gd name="connsiteX239" fmla="*/ 7060 w 10000"/>
                <a:gd name="connsiteY239" fmla="*/ 6260 h 10000"/>
                <a:gd name="connsiteX240" fmla="*/ 7166 w 10000"/>
                <a:gd name="connsiteY240" fmla="*/ 6304 h 10000"/>
                <a:gd name="connsiteX241" fmla="*/ 7143 w 10000"/>
                <a:gd name="connsiteY241" fmla="*/ 6405 h 10000"/>
                <a:gd name="connsiteX242" fmla="*/ 7213 w 10000"/>
                <a:gd name="connsiteY242" fmla="*/ 6455 h 10000"/>
                <a:gd name="connsiteX243" fmla="*/ 7129 w 10000"/>
                <a:gd name="connsiteY243" fmla="*/ 6505 h 10000"/>
                <a:gd name="connsiteX244" fmla="*/ 7108 w 10000"/>
                <a:gd name="connsiteY244" fmla="*/ 6689 h 10000"/>
                <a:gd name="connsiteX245" fmla="*/ 7060 w 10000"/>
                <a:gd name="connsiteY245" fmla="*/ 6697 h 10000"/>
                <a:gd name="connsiteX246" fmla="*/ 7118 w 10000"/>
                <a:gd name="connsiteY246" fmla="*/ 6781 h 10000"/>
                <a:gd name="connsiteX247" fmla="*/ 7129 w 10000"/>
                <a:gd name="connsiteY247" fmla="*/ 6924 h 10000"/>
                <a:gd name="connsiteX248" fmla="*/ 7189 w 10000"/>
                <a:gd name="connsiteY248" fmla="*/ 6958 h 10000"/>
                <a:gd name="connsiteX249" fmla="*/ 7203 w 10000"/>
                <a:gd name="connsiteY249" fmla="*/ 7002 h 10000"/>
                <a:gd name="connsiteX250" fmla="*/ 7249 w 10000"/>
                <a:gd name="connsiteY250" fmla="*/ 7010 h 10000"/>
                <a:gd name="connsiteX251" fmla="*/ 7257 w 10000"/>
                <a:gd name="connsiteY251" fmla="*/ 7093 h 10000"/>
                <a:gd name="connsiteX252" fmla="*/ 7236 w 10000"/>
                <a:gd name="connsiteY252" fmla="*/ 7153 h 10000"/>
                <a:gd name="connsiteX253" fmla="*/ 7358 w 10000"/>
                <a:gd name="connsiteY253" fmla="*/ 7187 h 10000"/>
                <a:gd name="connsiteX254" fmla="*/ 7532 w 10000"/>
                <a:gd name="connsiteY254" fmla="*/ 7117 h 10000"/>
                <a:gd name="connsiteX255" fmla="*/ 7791 w 10000"/>
                <a:gd name="connsiteY255" fmla="*/ 6984 h 10000"/>
                <a:gd name="connsiteX256" fmla="*/ 7863 w 10000"/>
                <a:gd name="connsiteY256" fmla="*/ 6984 h 10000"/>
                <a:gd name="connsiteX257" fmla="*/ 7863 w 10000"/>
                <a:gd name="connsiteY257" fmla="*/ 7085 h 10000"/>
                <a:gd name="connsiteX258" fmla="*/ 7911 w 10000"/>
                <a:gd name="connsiteY258" fmla="*/ 7101 h 10000"/>
                <a:gd name="connsiteX259" fmla="*/ 7992 w 10000"/>
                <a:gd name="connsiteY259" fmla="*/ 7220 h 10000"/>
                <a:gd name="connsiteX260" fmla="*/ 8050 w 10000"/>
                <a:gd name="connsiteY260" fmla="*/ 7229 h 10000"/>
                <a:gd name="connsiteX261" fmla="*/ 8015 w 10000"/>
                <a:gd name="connsiteY261" fmla="*/ 7296 h 10000"/>
                <a:gd name="connsiteX262" fmla="*/ 8110 w 10000"/>
                <a:gd name="connsiteY262" fmla="*/ 7447 h 10000"/>
                <a:gd name="connsiteX263" fmla="*/ 8110 w 10000"/>
                <a:gd name="connsiteY263" fmla="*/ 7522 h 10000"/>
                <a:gd name="connsiteX264" fmla="*/ 8159 w 10000"/>
                <a:gd name="connsiteY264" fmla="*/ 7608 h 10000"/>
                <a:gd name="connsiteX265" fmla="*/ 8085 w 10000"/>
                <a:gd name="connsiteY265" fmla="*/ 7674 h 10000"/>
                <a:gd name="connsiteX266" fmla="*/ 8004 w 10000"/>
                <a:gd name="connsiteY266" fmla="*/ 7666 h 10000"/>
                <a:gd name="connsiteX267" fmla="*/ 8004 w 10000"/>
                <a:gd name="connsiteY267" fmla="*/ 7709 h 10000"/>
                <a:gd name="connsiteX268" fmla="*/ 8085 w 10000"/>
                <a:gd name="connsiteY268" fmla="*/ 7758 h 10000"/>
                <a:gd name="connsiteX269" fmla="*/ 8122 w 10000"/>
                <a:gd name="connsiteY269" fmla="*/ 7725 h 10000"/>
                <a:gd name="connsiteX270" fmla="*/ 8193 w 10000"/>
                <a:gd name="connsiteY270" fmla="*/ 7800 h 10000"/>
                <a:gd name="connsiteX271" fmla="*/ 8277 w 10000"/>
                <a:gd name="connsiteY271" fmla="*/ 7800 h 10000"/>
                <a:gd name="connsiteX272" fmla="*/ 8226 w 10000"/>
                <a:gd name="connsiteY272" fmla="*/ 8012 h 10000"/>
                <a:gd name="connsiteX273" fmla="*/ 8193 w 10000"/>
                <a:gd name="connsiteY273" fmla="*/ 8054 h 10000"/>
                <a:gd name="connsiteX274" fmla="*/ 8085 w 10000"/>
                <a:gd name="connsiteY274" fmla="*/ 8037 h 10000"/>
                <a:gd name="connsiteX275" fmla="*/ 7957 w 10000"/>
                <a:gd name="connsiteY275" fmla="*/ 8062 h 10000"/>
                <a:gd name="connsiteX276" fmla="*/ 7911 w 10000"/>
                <a:gd name="connsiteY276" fmla="*/ 8112 h 10000"/>
                <a:gd name="connsiteX277" fmla="*/ 7899 w 10000"/>
                <a:gd name="connsiteY277" fmla="*/ 8163 h 10000"/>
                <a:gd name="connsiteX278" fmla="*/ 7818 w 10000"/>
                <a:gd name="connsiteY278" fmla="*/ 8220 h 10000"/>
                <a:gd name="connsiteX279" fmla="*/ 7687 w 10000"/>
                <a:gd name="connsiteY279" fmla="*/ 8230 h 10000"/>
                <a:gd name="connsiteX280" fmla="*/ 7661 w 10000"/>
                <a:gd name="connsiteY280" fmla="*/ 8255 h 10000"/>
                <a:gd name="connsiteX281" fmla="*/ 7578 w 10000"/>
                <a:gd name="connsiteY281" fmla="*/ 8212 h 10000"/>
                <a:gd name="connsiteX282" fmla="*/ 7499 w 10000"/>
                <a:gd name="connsiteY282" fmla="*/ 8220 h 10000"/>
                <a:gd name="connsiteX283" fmla="*/ 7449 w 10000"/>
                <a:gd name="connsiteY283" fmla="*/ 8188 h 10000"/>
                <a:gd name="connsiteX284" fmla="*/ 7345 w 10000"/>
                <a:gd name="connsiteY284" fmla="*/ 8171 h 10000"/>
                <a:gd name="connsiteX285" fmla="*/ 7368 w 10000"/>
                <a:gd name="connsiteY285" fmla="*/ 8230 h 10000"/>
                <a:gd name="connsiteX286" fmla="*/ 7319 w 10000"/>
                <a:gd name="connsiteY286" fmla="*/ 8289 h 10000"/>
                <a:gd name="connsiteX287" fmla="*/ 7143 w 10000"/>
                <a:gd name="connsiteY287" fmla="*/ 8281 h 10000"/>
                <a:gd name="connsiteX288" fmla="*/ 7085 w 10000"/>
                <a:gd name="connsiteY288" fmla="*/ 8255 h 10000"/>
                <a:gd name="connsiteX289" fmla="*/ 6990 w 10000"/>
                <a:gd name="connsiteY289" fmla="*/ 8281 h 10000"/>
                <a:gd name="connsiteX290" fmla="*/ 6977 w 10000"/>
                <a:gd name="connsiteY290" fmla="*/ 8364 h 10000"/>
                <a:gd name="connsiteX291" fmla="*/ 6799 w 10000"/>
                <a:gd name="connsiteY291" fmla="*/ 8458 h 10000"/>
                <a:gd name="connsiteX292" fmla="*/ 6741 w 10000"/>
                <a:gd name="connsiteY292" fmla="*/ 8407 h 10000"/>
                <a:gd name="connsiteX293" fmla="*/ 6613 w 10000"/>
                <a:gd name="connsiteY293" fmla="*/ 8431 h 10000"/>
                <a:gd name="connsiteX294" fmla="*/ 6530 w 10000"/>
                <a:gd name="connsiteY294" fmla="*/ 8458 h 10000"/>
                <a:gd name="connsiteX295" fmla="*/ 6518 w 10000"/>
                <a:gd name="connsiteY295" fmla="*/ 8498 h 10000"/>
                <a:gd name="connsiteX296" fmla="*/ 6336 w 10000"/>
                <a:gd name="connsiteY296" fmla="*/ 8591 h 10000"/>
                <a:gd name="connsiteX297" fmla="*/ 6236 w 10000"/>
                <a:gd name="connsiteY297" fmla="*/ 8574 h 10000"/>
                <a:gd name="connsiteX298" fmla="*/ 6128 w 10000"/>
                <a:gd name="connsiteY298" fmla="*/ 8607 h 10000"/>
                <a:gd name="connsiteX299" fmla="*/ 6045 w 10000"/>
                <a:gd name="connsiteY299" fmla="*/ 8660 h 10000"/>
                <a:gd name="connsiteX300" fmla="*/ 5927 w 10000"/>
                <a:gd name="connsiteY300" fmla="*/ 8693 h 10000"/>
                <a:gd name="connsiteX301" fmla="*/ 5936 w 10000"/>
                <a:gd name="connsiteY301" fmla="*/ 8742 h 10000"/>
                <a:gd name="connsiteX302" fmla="*/ 5834 w 10000"/>
                <a:gd name="connsiteY302" fmla="*/ 8776 h 10000"/>
                <a:gd name="connsiteX303" fmla="*/ 5677 w 10000"/>
                <a:gd name="connsiteY303" fmla="*/ 8920 h 10000"/>
                <a:gd name="connsiteX304" fmla="*/ 5656 w 10000"/>
                <a:gd name="connsiteY304" fmla="*/ 8980 h 10000"/>
                <a:gd name="connsiteX305" fmla="*/ 5607 w 10000"/>
                <a:gd name="connsiteY305" fmla="*/ 8962 h 10000"/>
                <a:gd name="connsiteX306" fmla="*/ 5631 w 10000"/>
                <a:gd name="connsiteY306" fmla="*/ 8920 h 10000"/>
                <a:gd name="connsiteX307" fmla="*/ 5478 w 10000"/>
                <a:gd name="connsiteY307" fmla="*/ 8702 h 10000"/>
                <a:gd name="connsiteX308" fmla="*/ 5478 w 10000"/>
                <a:gd name="connsiteY308" fmla="*/ 8616 h 10000"/>
                <a:gd name="connsiteX309" fmla="*/ 5410 w 10000"/>
                <a:gd name="connsiteY309" fmla="*/ 8616 h 10000"/>
                <a:gd name="connsiteX310" fmla="*/ 5191 w 10000"/>
                <a:gd name="connsiteY310" fmla="*/ 8533 h 10000"/>
                <a:gd name="connsiteX311" fmla="*/ 5066 w 10000"/>
                <a:gd name="connsiteY311" fmla="*/ 8574 h 10000"/>
                <a:gd name="connsiteX312" fmla="*/ 5029 w 10000"/>
                <a:gd name="connsiteY312" fmla="*/ 8625 h 10000"/>
                <a:gd name="connsiteX313" fmla="*/ 5122 w 10000"/>
                <a:gd name="connsiteY313" fmla="*/ 8684 h 10000"/>
                <a:gd name="connsiteX314" fmla="*/ 5145 w 10000"/>
                <a:gd name="connsiteY314" fmla="*/ 8734 h 10000"/>
                <a:gd name="connsiteX315" fmla="*/ 5087 w 10000"/>
                <a:gd name="connsiteY315" fmla="*/ 8785 h 10000"/>
                <a:gd name="connsiteX316" fmla="*/ 5100 w 10000"/>
                <a:gd name="connsiteY316" fmla="*/ 8826 h 10000"/>
                <a:gd name="connsiteX317" fmla="*/ 5077 w 10000"/>
                <a:gd name="connsiteY317" fmla="*/ 8912 h 10000"/>
                <a:gd name="connsiteX318" fmla="*/ 5087 w 10000"/>
                <a:gd name="connsiteY318" fmla="*/ 8996 h 10000"/>
                <a:gd name="connsiteX319" fmla="*/ 5159 w 10000"/>
                <a:gd name="connsiteY319" fmla="*/ 9130 h 10000"/>
                <a:gd name="connsiteX320" fmla="*/ 5087 w 10000"/>
                <a:gd name="connsiteY320" fmla="*/ 9179 h 10000"/>
                <a:gd name="connsiteX321" fmla="*/ 5100 w 10000"/>
                <a:gd name="connsiteY321" fmla="*/ 9224 h 10000"/>
                <a:gd name="connsiteX322" fmla="*/ 5040 w 10000"/>
                <a:gd name="connsiteY322" fmla="*/ 9240 h 10000"/>
                <a:gd name="connsiteX323" fmla="*/ 5006 w 10000"/>
                <a:gd name="connsiteY323" fmla="*/ 9265 h 10000"/>
                <a:gd name="connsiteX324" fmla="*/ 4779 w 10000"/>
                <a:gd name="connsiteY324" fmla="*/ 9248 h 10000"/>
                <a:gd name="connsiteX325" fmla="*/ 4745 w 10000"/>
                <a:gd name="connsiteY325" fmla="*/ 9197 h 10000"/>
                <a:gd name="connsiteX326" fmla="*/ 4673 w 10000"/>
                <a:gd name="connsiteY326" fmla="*/ 9232 h 10000"/>
                <a:gd name="connsiteX327" fmla="*/ 4522 w 10000"/>
                <a:gd name="connsiteY327" fmla="*/ 9214 h 10000"/>
                <a:gd name="connsiteX328" fmla="*/ 4416 w 10000"/>
                <a:gd name="connsiteY328" fmla="*/ 9240 h 10000"/>
                <a:gd name="connsiteX329" fmla="*/ 4354 w 10000"/>
                <a:gd name="connsiteY329" fmla="*/ 9062 h 10000"/>
                <a:gd name="connsiteX330" fmla="*/ 4295 w 10000"/>
                <a:gd name="connsiteY330" fmla="*/ 9055 h 10000"/>
                <a:gd name="connsiteX331" fmla="*/ 4224 w 10000"/>
                <a:gd name="connsiteY331" fmla="*/ 8945 h 10000"/>
                <a:gd name="connsiteX332" fmla="*/ 4263 w 10000"/>
                <a:gd name="connsiteY332" fmla="*/ 8895 h 10000"/>
                <a:gd name="connsiteX333" fmla="*/ 4344 w 10000"/>
                <a:gd name="connsiteY333" fmla="*/ 8920 h 10000"/>
                <a:gd name="connsiteX334" fmla="*/ 4381 w 10000"/>
                <a:gd name="connsiteY334" fmla="*/ 8860 h 10000"/>
                <a:gd name="connsiteX335" fmla="*/ 4323 w 10000"/>
                <a:gd name="connsiteY335" fmla="*/ 8818 h 10000"/>
                <a:gd name="connsiteX336" fmla="*/ 4354 w 10000"/>
                <a:gd name="connsiteY336" fmla="*/ 8776 h 10000"/>
                <a:gd name="connsiteX337" fmla="*/ 4203 w 10000"/>
                <a:gd name="connsiteY337" fmla="*/ 8693 h 10000"/>
                <a:gd name="connsiteX338" fmla="*/ 4213 w 10000"/>
                <a:gd name="connsiteY338" fmla="*/ 8650 h 10000"/>
                <a:gd name="connsiteX339" fmla="*/ 4120 w 10000"/>
                <a:gd name="connsiteY339" fmla="*/ 8607 h 10000"/>
                <a:gd name="connsiteX340" fmla="*/ 4178 w 10000"/>
                <a:gd name="connsiteY340" fmla="*/ 8559 h 10000"/>
                <a:gd name="connsiteX341" fmla="*/ 4154 w 10000"/>
                <a:gd name="connsiteY341" fmla="*/ 8498 h 10000"/>
                <a:gd name="connsiteX342" fmla="*/ 4048 w 10000"/>
                <a:gd name="connsiteY342" fmla="*/ 8407 h 10000"/>
                <a:gd name="connsiteX343" fmla="*/ 3979 w 10000"/>
                <a:gd name="connsiteY343" fmla="*/ 8329 h 10000"/>
                <a:gd name="connsiteX344" fmla="*/ 3837 w 10000"/>
                <a:gd name="connsiteY344" fmla="*/ 8364 h 10000"/>
                <a:gd name="connsiteX345" fmla="*/ 3756 w 10000"/>
                <a:gd name="connsiteY345" fmla="*/ 8356 h 10000"/>
                <a:gd name="connsiteX346" fmla="*/ 3708 w 10000"/>
                <a:gd name="connsiteY346" fmla="*/ 8431 h 10000"/>
                <a:gd name="connsiteX347" fmla="*/ 3544 w 10000"/>
                <a:gd name="connsiteY347" fmla="*/ 8440 h 10000"/>
                <a:gd name="connsiteX348" fmla="*/ 3482 w 10000"/>
                <a:gd name="connsiteY348" fmla="*/ 8431 h 10000"/>
                <a:gd name="connsiteX349" fmla="*/ 3561 w 10000"/>
                <a:gd name="connsiteY349" fmla="*/ 7986 h 10000"/>
                <a:gd name="connsiteX350" fmla="*/ 3573 w 10000"/>
                <a:gd name="connsiteY350"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2040 w 10000"/>
                <a:gd name="connsiteY4" fmla="*/ 9278 h 10000"/>
                <a:gd name="connsiteX5" fmla="*/ 1182 w 10000"/>
                <a:gd name="connsiteY5" fmla="*/ 9449 h 10000"/>
                <a:gd name="connsiteX6" fmla="*/ 1275 w 10000"/>
                <a:gd name="connsiteY6" fmla="*/ 9779 h 10000"/>
                <a:gd name="connsiteX7" fmla="*/ 647 w 10000"/>
                <a:gd name="connsiteY7" fmla="*/ 9884 h 10000"/>
                <a:gd name="connsiteX8" fmla="*/ 426 w 10000"/>
                <a:gd name="connsiteY8" fmla="*/ 9912 h 10000"/>
                <a:gd name="connsiteX9" fmla="*/ 389 w 10000"/>
                <a:gd name="connsiteY9" fmla="*/ 9998 h 10000"/>
                <a:gd name="connsiteX10" fmla="*/ 238 w 10000"/>
                <a:gd name="connsiteY10" fmla="*/ 9980 h 10000"/>
                <a:gd name="connsiteX11" fmla="*/ 107 w 10000"/>
                <a:gd name="connsiteY11" fmla="*/ 9938 h 10000"/>
                <a:gd name="connsiteX12" fmla="*/ 0 w 10000"/>
                <a:gd name="connsiteY12" fmla="*/ 9964 h 10000"/>
                <a:gd name="connsiteX13" fmla="*/ 602 w 10000"/>
                <a:gd name="connsiteY13" fmla="*/ 6773 h 10000"/>
                <a:gd name="connsiteX14" fmla="*/ 1168 w 10000"/>
                <a:gd name="connsiteY14" fmla="*/ 6681 h 10000"/>
                <a:gd name="connsiteX15" fmla="*/ 1275 w 10000"/>
                <a:gd name="connsiteY15" fmla="*/ 6672 h 10000"/>
                <a:gd name="connsiteX16" fmla="*/ 1629 w 10000"/>
                <a:gd name="connsiteY16" fmla="*/ 6337 h 10000"/>
                <a:gd name="connsiteX17" fmla="*/ 2632 w 10000"/>
                <a:gd name="connsiteY17" fmla="*/ 6159 h 10000"/>
                <a:gd name="connsiteX18" fmla="*/ 2700 w 10000"/>
                <a:gd name="connsiteY18" fmla="*/ 6118 h 10000"/>
                <a:gd name="connsiteX19" fmla="*/ 2811 w 10000"/>
                <a:gd name="connsiteY19" fmla="*/ 6118 h 10000"/>
                <a:gd name="connsiteX20" fmla="*/ 2989 w 10000"/>
                <a:gd name="connsiteY20" fmla="*/ 5782 h 10000"/>
                <a:gd name="connsiteX21" fmla="*/ 3102 w 10000"/>
                <a:gd name="connsiteY21" fmla="*/ 5664 h 10000"/>
                <a:gd name="connsiteX22" fmla="*/ 3991 w 10000"/>
                <a:gd name="connsiteY22" fmla="*/ 5975 h 10000"/>
                <a:gd name="connsiteX23" fmla="*/ 2780 w 10000"/>
                <a:gd name="connsiteY23" fmla="*/ 5565 h 10000"/>
                <a:gd name="connsiteX24" fmla="*/ 3548 w 10000"/>
                <a:gd name="connsiteY24" fmla="*/ 5039 h 10000"/>
                <a:gd name="connsiteX25" fmla="*/ 4555 w 10000"/>
                <a:gd name="connsiteY25" fmla="*/ 5360 h 10000"/>
                <a:gd name="connsiteX26" fmla="*/ 4438 w 10000"/>
                <a:gd name="connsiteY26" fmla="*/ 5883 h 10000"/>
                <a:gd name="connsiteX27" fmla="*/ 3897 w 10000"/>
                <a:gd name="connsiteY27" fmla="*/ 5893 h 10000"/>
                <a:gd name="connsiteX28" fmla="*/ 2294 w 10000"/>
                <a:gd name="connsiteY28" fmla="*/ 7765 h 10000"/>
                <a:gd name="connsiteX29" fmla="*/ 3573 w 10000"/>
                <a:gd name="connsiteY29" fmla="*/ 7978 h 10000"/>
                <a:gd name="connsiteX30" fmla="*/ 5536 w 10000"/>
                <a:gd name="connsiteY30" fmla="*/ 5351 h 10000"/>
                <a:gd name="connsiteX31" fmla="*/ 5536 w 10000"/>
                <a:gd name="connsiteY31" fmla="*/ 5209 h 10000"/>
                <a:gd name="connsiteX32" fmla="*/ 5492 w 10000"/>
                <a:gd name="connsiteY32" fmla="*/ 5192 h 10000"/>
                <a:gd name="connsiteX33" fmla="*/ 5455 w 10000"/>
                <a:gd name="connsiteY33" fmla="*/ 5091 h 10000"/>
                <a:gd name="connsiteX34" fmla="*/ 5385 w 10000"/>
                <a:gd name="connsiteY34" fmla="*/ 4990 h 10000"/>
                <a:gd name="connsiteX35" fmla="*/ 5276 w 10000"/>
                <a:gd name="connsiteY35" fmla="*/ 4948 h 10000"/>
                <a:gd name="connsiteX36" fmla="*/ 5263 w 10000"/>
                <a:gd name="connsiteY36" fmla="*/ 4899 h 10000"/>
                <a:gd name="connsiteX37" fmla="*/ 5112 w 10000"/>
                <a:gd name="connsiteY37" fmla="*/ 4806 h 10000"/>
                <a:gd name="connsiteX38" fmla="*/ 5122 w 10000"/>
                <a:gd name="connsiteY38" fmla="*/ 4770 h 10000"/>
                <a:gd name="connsiteX39" fmla="*/ 4971 w 10000"/>
                <a:gd name="connsiteY39" fmla="*/ 4722 h 10000"/>
                <a:gd name="connsiteX40" fmla="*/ 4957 w 10000"/>
                <a:gd name="connsiteY40" fmla="*/ 4627 h 10000"/>
                <a:gd name="connsiteX41" fmla="*/ 4700 w 10000"/>
                <a:gd name="connsiteY41" fmla="*/ 4544 h 10000"/>
                <a:gd name="connsiteX42" fmla="*/ 4555 w 10000"/>
                <a:gd name="connsiteY42" fmla="*/ 4368 h 10000"/>
                <a:gd name="connsiteX43" fmla="*/ 4344 w 10000"/>
                <a:gd name="connsiteY43" fmla="*/ 4360 h 10000"/>
                <a:gd name="connsiteX44" fmla="*/ 4272 w 10000"/>
                <a:gd name="connsiteY44" fmla="*/ 4325 h 10000"/>
                <a:gd name="connsiteX45" fmla="*/ 4169 w 10000"/>
                <a:gd name="connsiteY45" fmla="*/ 4350 h 10000"/>
                <a:gd name="connsiteX46" fmla="*/ 4002 w 10000"/>
                <a:gd name="connsiteY46" fmla="*/ 4350 h 10000"/>
                <a:gd name="connsiteX47" fmla="*/ 3764 w 10000"/>
                <a:gd name="connsiteY47" fmla="*/ 4552 h 10000"/>
                <a:gd name="connsiteX48" fmla="*/ 3685 w 10000"/>
                <a:gd name="connsiteY48" fmla="*/ 4646 h 10000"/>
                <a:gd name="connsiteX49" fmla="*/ 3472 w 10000"/>
                <a:gd name="connsiteY49" fmla="*/ 4501 h 10000"/>
                <a:gd name="connsiteX50" fmla="*/ 3319 w 10000"/>
                <a:gd name="connsiteY50" fmla="*/ 4442 h 10000"/>
                <a:gd name="connsiteX51" fmla="*/ 3164 w 10000"/>
                <a:gd name="connsiteY51" fmla="*/ 4450 h 10000"/>
                <a:gd name="connsiteX52" fmla="*/ 3010 w 10000"/>
                <a:gd name="connsiteY52" fmla="*/ 4492 h 10000"/>
                <a:gd name="connsiteX53" fmla="*/ 2882 w 10000"/>
                <a:gd name="connsiteY53" fmla="*/ 4460 h 10000"/>
                <a:gd name="connsiteX54" fmla="*/ 2762 w 10000"/>
                <a:gd name="connsiteY54" fmla="*/ 4509 h 10000"/>
                <a:gd name="connsiteX55" fmla="*/ 2646 w 10000"/>
                <a:gd name="connsiteY55" fmla="*/ 4610 h 10000"/>
                <a:gd name="connsiteX56" fmla="*/ 2373 w 10000"/>
                <a:gd name="connsiteY56" fmla="*/ 4426 h 10000"/>
                <a:gd name="connsiteX57" fmla="*/ 2338 w 10000"/>
                <a:gd name="connsiteY57" fmla="*/ 4239 h 10000"/>
                <a:gd name="connsiteX58" fmla="*/ 2551 w 10000"/>
                <a:gd name="connsiteY58" fmla="*/ 4165 h 10000"/>
                <a:gd name="connsiteX59" fmla="*/ 2538 w 10000"/>
                <a:gd name="connsiteY59" fmla="*/ 3963 h 10000"/>
                <a:gd name="connsiteX60" fmla="*/ 2739 w 10000"/>
                <a:gd name="connsiteY60" fmla="*/ 3728 h 10000"/>
                <a:gd name="connsiteX61" fmla="*/ 2718 w 10000"/>
                <a:gd name="connsiteY61" fmla="*/ 3685 h 10000"/>
                <a:gd name="connsiteX62" fmla="*/ 3199 w 10000"/>
                <a:gd name="connsiteY62" fmla="*/ 2912 h 10000"/>
                <a:gd name="connsiteX63" fmla="*/ 3460 w 10000"/>
                <a:gd name="connsiteY63" fmla="*/ 3030 h 10000"/>
                <a:gd name="connsiteX64" fmla="*/ 3613 w 10000"/>
                <a:gd name="connsiteY64" fmla="*/ 3080 h 10000"/>
                <a:gd name="connsiteX65" fmla="*/ 3764 w 10000"/>
                <a:gd name="connsiteY65" fmla="*/ 3080 h 10000"/>
                <a:gd name="connsiteX66" fmla="*/ 4002 w 10000"/>
                <a:gd name="connsiteY66" fmla="*/ 3174 h 10000"/>
                <a:gd name="connsiteX67" fmla="*/ 4037 w 10000"/>
                <a:gd name="connsiteY67" fmla="*/ 3113 h 10000"/>
                <a:gd name="connsiteX68" fmla="*/ 4192 w 10000"/>
                <a:gd name="connsiteY68" fmla="*/ 3097 h 10000"/>
                <a:gd name="connsiteX69" fmla="*/ 4323 w 10000"/>
                <a:gd name="connsiteY69" fmla="*/ 2997 h 10000"/>
                <a:gd name="connsiteX70" fmla="*/ 4485 w 10000"/>
                <a:gd name="connsiteY70" fmla="*/ 2920 h 10000"/>
                <a:gd name="connsiteX71" fmla="*/ 4555 w 10000"/>
                <a:gd name="connsiteY71" fmla="*/ 2843 h 10000"/>
                <a:gd name="connsiteX72" fmla="*/ 4804 w 10000"/>
                <a:gd name="connsiteY72" fmla="*/ 2793 h 10000"/>
                <a:gd name="connsiteX73" fmla="*/ 4936 w 10000"/>
                <a:gd name="connsiteY73" fmla="*/ 2800 h 10000"/>
                <a:gd name="connsiteX74" fmla="*/ 5040 w 10000"/>
                <a:gd name="connsiteY74" fmla="*/ 2726 h 10000"/>
                <a:gd name="connsiteX75" fmla="*/ 5122 w 10000"/>
                <a:gd name="connsiteY75" fmla="*/ 2624 h 10000"/>
                <a:gd name="connsiteX76" fmla="*/ 5087 w 10000"/>
                <a:gd name="connsiteY76" fmla="*/ 2608 h 10000"/>
                <a:gd name="connsiteX77" fmla="*/ 5122 w 10000"/>
                <a:gd name="connsiteY77" fmla="*/ 2499 h 10000"/>
                <a:gd name="connsiteX78" fmla="*/ 4982 w 10000"/>
                <a:gd name="connsiteY78" fmla="*/ 2499 h 10000"/>
                <a:gd name="connsiteX79" fmla="*/ 5050 w 10000"/>
                <a:gd name="connsiteY79" fmla="*/ 2407 h 10000"/>
                <a:gd name="connsiteX80" fmla="*/ 5066 w 10000"/>
                <a:gd name="connsiteY80" fmla="*/ 2297 h 10000"/>
                <a:gd name="connsiteX81" fmla="*/ 5122 w 10000"/>
                <a:gd name="connsiteY81" fmla="*/ 2271 h 10000"/>
                <a:gd name="connsiteX82" fmla="*/ 5228 w 10000"/>
                <a:gd name="connsiteY82" fmla="*/ 2163 h 10000"/>
                <a:gd name="connsiteX83" fmla="*/ 5216 w 10000"/>
                <a:gd name="connsiteY83" fmla="*/ 2078 h 10000"/>
                <a:gd name="connsiteX84" fmla="*/ 5304 w 10000"/>
                <a:gd name="connsiteY84" fmla="*/ 1984 h 10000"/>
                <a:gd name="connsiteX85" fmla="*/ 5397 w 10000"/>
                <a:gd name="connsiteY85" fmla="*/ 1927 h 10000"/>
                <a:gd name="connsiteX86" fmla="*/ 5432 w 10000"/>
                <a:gd name="connsiteY86" fmla="*/ 1827 h 10000"/>
                <a:gd name="connsiteX87" fmla="*/ 5420 w 10000"/>
                <a:gd name="connsiteY87" fmla="*/ 1793 h 10000"/>
                <a:gd name="connsiteX88" fmla="*/ 5503 w 10000"/>
                <a:gd name="connsiteY88" fmla="*/ 1725 h 10000"/>
                <a:gd name="connsiteX89" fmla="*/ 5621 w 10000"/>
                <a:gd name="connsiteY89" fmla="*/ 1523 h 10000"/>
                <a:gd name="connsiteX90" fmla="*/ 5656 w 10000"/>
                <a:gd name="connsiteY90" fmla="*/ 1405 h 10000"/>
                <a:gd name="connsiteX91" fmla="*/ 5716 w 10000"/>
                <a:gd name="connsiteY91" fmla="*/ 1413 h 10000"/>
                <a:gd name="connsiteX92" fmla="*/ 5878 w 10000"/>
                <a:gd name="connsiteY92" fmla="*/ 1280 h 10000"/>
                <a:gd name="connsiteX93" fmla="*/ 6067 w 10000"/>
                <a:gd name="connsiteY93" fmla="*/ 1202 h 10000"/>
                <a:gd name="connsiteX94" fmla="*/ 6089 w 10000"/>
                <a:gd name="connsiteY94" fmla="*/ 1111 h 10000"/>
                <a:gd name="connsiteX95" fmla="*/ 6163 w 10000"/>
                <a:gd name="connsiteY95" fmla="*/ 1011 h 10000"/>
                <a:gd name="connsiteX96" fmla="*/ 6139 w 10000"/>
                <a:gd name="connsiteY96" fmla="*/ 933 h 10000"/>
                <a:gd name="connsiteX97" fmla="*/ 6045 w 10000"/>
                <a:gd name="connsiteY97" fmla="*/ 867 h 10000"/>
                <a:gd name="connsiteX98" fmla="*/ 6089 w 10000"/>
                <a:gd name="connsiteY98" fmla="*/ 782 h 10000"/>
                <a:gd name="connsiteX99" fmla="*/ 6089 w 10000"/>
                <a:gd name="connsiteY99" fmla="*/ 680 h 10000"/>
                <a:gd name="connsiteX100" fmla="*/ 5915 w 10000"/>
                <a:gd name="connsiteY100" fmla="*/ 598 h 10000"/>
                <a:gd name="connsiteX101" fmla="*/ 5739 w 10000"/>
                <a:gd name="connsiteY101" fmla="*/ 646 h 10000"/>
                <a:gd name="connsiteX102" fmla="*/ 5656 w 10000"/>
                <a:gd name="connsiteY102" fmla="*/ 646 h 10000"/>
                <a:gd name="connsiteX103" fmla="*/ 5621 w 10000"/>
                <a:gd name="connsiteY103" fmla="*/ 589 h 10000"/>
                <a:gd name="connsiteX104" fmla="*/ 5621 w 10000"/>
                <a:gd name="connsiteY104" fmla="*/ 481 h 10000"/>
                <a:gd name="connsiteX105" fmla="*/ 5845 w 10000"/>
                <a:gd name="connsiteY105" fmla="*/ 368 h 10000"/>
                <a:gd name="connsiteX106" fmla="*/ 5915 w 10000"/>
                <a:gd name="connsiteY106" fmla="*/ 278 h 10000"/>
                <a:gd name="connsiteX107" fmla="*/ 6056 w 10000"/>
                <a:gd name="connsiteY107" fmla="*/ 202 h 10000"/>
                <a:gd name="connsiteX108" fmla="*/ 6186 w 10000"/>
                <a:gd name="connsiteY108" fmla="*/ 60 h 10000"/>
                <a:gd name="connsiteX109" fmla="*/ 6280 w 10000"/>
                <a:gd name="connsiteY109" fmla="*/ 33 h 10000"/>
                <a:gd name="connsiteX110" fmla="*/ 6410 w 10000"/>
                <a:gd name="connsiteY110" fmla="*/ 49 h 10000"/>
                <a:gd name="connsiteX111" fmla="*/ 6683 w 10000"/>
                <a:gd name="connsiteY111" fmla="*/ 0 h 10000"/>
                <a:gd name="connsiteX112" fmla="*/ 6812 w 10000"/>
                <a:gd name="connsiteY112" fmla="*/ 83 h 10000"/>
                <a:gd name="connsiteX113" fmla="*/ 6799 w 10000"/>
                <a:gd name="connsiteY113" fmla="*/ 144 h 10000"/>
                <a:gd name="connsiteX114" fmla="*/ 6861 w 10000"/>
                <a:gd name="connsiteY114" fmla="*/ 170 h 10000"/>
                <a:gd name="connsiteX115" fmla="*/ 6905 w 10000"/>
                <a:gd name="connsiteY115" fmla="*/ 227 h 10000"/>
                <a:gd name="connsiteX116" fmla="*/ 6835 w 10000"/>
                <a:gd name="connsiteY116" fmla="*/ 293 h 10000"/>
                <a:gd name="connsiteX117" fmla="*/ 6741 w 10000"/>
                <a:gd name="connsiteY117" fmla="*/ 447 h 10000"/>
                <a:gd name="connsiteX118" fmla="*/ 6590 w 10000"/>
                <a:gd name="connsiteY118" fmla="*/ 564 h 10000"/>
                <a:gd name="connsiteX119" fmla="*/ 6447 w 10000"/>
                <a:gd name="connsiteY119" fmla="*/ 631 h 10000"/>
                <a:gd name="connsiteX120" fmla="*/ 6555 w 10000"/>
                <a:gd name="connsiteY120" fmla="*/ 657 h 10000"/>
                <a:gd name="connsiteX121" fmla="*/ 6694 w 10000"/>
                <a:gd name="connsiteY121" fmla="*/ 759 h 10000"/>
                <a:gd name="connsiteX122" fmla="*/ 6789 w 10000"/>
                <a:gd name="connsiteY122" fmla="*/ 767 h 10000"/>
                <a:gd name="connsiteX123" fmla="*/ 6835 w 10000"/>
                <a:gd name="connsiteY123" fmla="*/ 875 h 10000"/>
                <a:gd name="connsiteX124" fmla="*/ 6928 w 10000"/>
                <a:gd name="connsiteY124" fmla="*/ 899 h 10000"/>
                <a:gd name="connsiteX125" fmla="*/ 7002 w 10000"/>
                <a:gd name="connsiteY125" fmla="*/ 890 h 10000"/>
                <a:gd name="connsiteX126" fmla="*/ 7143 w 10000"/>
                <a:gd name="connsiteY126" fmla="*/ 725 h 10000"/>
                <a:gd name="connsiteX127" fmla="*/ 7273 w 10000"/>
                <a:gd name="connsiteY127" fmla="*/ 742 h 10000"/>
                <a:gd name="connsiteX128" fmla="*/ 7294 w 10000"/>
                <a:gd name="connsiteY128" fmla="*/ 790 h 10000"/>
                <a:gd name="connsiteX129" fmla="*/ 7389 w 10000"/>
                <a:gd name="connsiteY129" fmla="*/ 850 h 10000"/>
                <a:gd name="connsiteX130" fmla="*/ 7389 w 10000"/>
                <a:gd name="connsiteY130" fmla="*/ 890 h 10000"/>
                <a:gd name="connsiteX131" fmla="*/ 7472 w 10000"/>
                <a:gd name="connsiteY131" fmla="*/ 917 h 10000"/>
                <a:gd name="connsiteX132" fmla="*/ 7590 w 10000"/>
                <a:gd name="connsiteY132" fmla="*/ 917 h 10000"/>
                <a:gd name="connsiteX133" fmla="*/ 7603 w 10000"/>
                <a:gd name="connsiteY133" fmla="*/ 993 h 10000"/>
                <a:gd name="connsiteX134" fmla="*/ 7499 w 10000"/>
                <a:gd name="connsiteY134" fmla="*/ 1028 h 10000"/>
                <a:gd name="connsiteX135" fmla="*/ 7590 w 10000"/>
                <a:gd name="connsiteY135" fmla="*/ 1356 h 10000"/>
                <a:gd name="connsiteX136" fmla="*/ 7687 w 10000"/>
                <a:gd name="connsiteY136" fmla="*/ 1505 h 10000"/>
                <a:gd name="connsiteX137" fmla="*/ 7661 w 10000"/>
                <a:gd name="connsiteY137" fmla="*/ 1575 h 10000"/>
                <a:gd name="connsiteX138" fmla="*/ 7744 w 10000"/>
                <a:gd name="connsiteY138" fmla="*/ 1649 h 10000"/>
                <a:gd name="connsiteX139" fmla="*/ 7758 w 10000"/>
                <a:gd name="connsiteY139" fmla="*/ 1700 h 10000"/>
                <a:gd name="connsiteX140" fmla="*/ 7980 w 10000"/>
                <a:gd name="connsiteY140" fmla="*/ 1757 h 10000"/>
                <a:gd name="connsiteX141" fmla="*/ 8254 w 10000"/>
                <a:gd name="connsiteY141" fmla="*/ 1708 h 10000"/>
                <a:gd name="connsiteX142" fmla="*/ 8286 w 10000"/>
                <a:gd name="connsiteY142" fmla="*/ 1641 h 10000"/>
                <a:gd name="connsiteX143" fmla="*/ 8381 w 10000"/>
                <a:gd name="connsiteY143" fmla="*/ 1665 h 10000"/>
                <a:gd name="connsiteX144" fmla="*/ 8441 w 10000"/>
                <a:gd name="connsiteY144" fmla="*/ 1725 h 10000"/>
                <a:gd name="connsiteX145" fmla="*/ 8586 w 10000"/>
                <a:gd name="connsiteY145" fmla="*/ 1683 h 10000"/>
                <a:gd name="connsiteX146" fmla="*/ 8667 w 10000"/>
                <a:gd name="connsiteY146" fmla="*/ 1683 h 10000"/>
                <a:gd name="connsiteX147" fmla="*/ 8785 w 10000"/>
                <a:gd name="connsiteY147" fmla="*/ 1749 h 10000"/>
                <a:gd name="connsiteX148" fmla="*/ 8853 w 10000"/>
                <a:gd name="connsiteY148" fmla="*/ 1657 h 10000"/>
                <a:gd name="connsiteX149" fmla="*/ 8996 w 10000"/>
                <a:gd name="connsiteY149" fmla="*/ 1700 h 10000"/>
                <a:gd name="connsiteX150" fmla="*/ 9070 w 10000"/>
                <a:gd name="connsiteY150" fmla="*/ 1649 h 10000"/>
                <a:gd name="connsiteX151" fmla="*/ 9126 w 10000"/>
                <a:gd name="connsiteY151" fmla="*/ 1657 h 10000"/>
                <a:gd name="connsiteX152" fmla="*/ 9184 w 10000"/>
                <a:gd name="connsiteY152" fmla="*/ 1609 h 10000"/>
                <a:gd name="connsiteX153" fmla="*/ 9174 w 10000"/>
                <a:gd name="connsiteY153" fmla="*/ 1557 h 10000"/>
                <a:gd name="connsiteX154" fmla="*/ 9257 w 10000"/>
                <a:gd name="connsiteY154" fmla="*/ 1531 h 10000"/>
                <a:gd name="connsiteX155" fmla="*/ 9315 w 10000"/>
                <a:gd name="connsiteY155" fmla="*/ 1447 h 10000"/>
                <a:gd name="connsiteX156" fmla="*/ 9484 w 10000"/>
                <a:gd name="connsiteY156" fmla="*/ 1456 h 10000"/>
                <a:gd name="connsiteX157" fmla="*/ 9729 w 10000"/>
                <a:gd name="connsiteY157" fmla="*/ 1700 h 10000"/>
                <a:gd name="connsiteX158" fmla="*/ 9775 w 10000"/>
                <a:gd name="connsiteY158" fmla="*/ 1784 h 10000"/>
                <a:gd name="connsiteX159" fmla="*/ 9942 w 10000"/>
                <a:gd name="connsiteY159" fmla="*/ 1894 h 10000"/>
                <a:gd name="connsiteX160" fmla="*/ 10000 w 10000"/>
                <a:gd name="connsiteY160" fmla="*/ 1994 h 10000"/>
                <a:gd name="connsiteX161" fmla="*/ 9870 w 10000"/>
                <a:gd name="connsiteY161" fmla="*/ 2130 h 10000"/>
                <a:gd name="connsiteX162" fmla="*/ 9775 w 10000"/>
                <a:gd name="connsiteY162" fmla="*/ 2180 h 10000"/>
                <a:gd name="connsiteX163" fmla="*/ 9824 w 10000"/>
                <a:gd name="connsiteY163" fmla="*/ 2323 h 10000"/>
                <a:gd name="connsiteX164" fmla="*/ 9679 w 10000"/>
                <a:gd name="connsiteY164" fmla="*/ 2433 h 10000"/>
                <a:gd name="connsiteX165" fmla="*/ 9598 w 10000"/>
                <a:gd name="connsiteY165" fmla="*/ 2458 h 10000"/>
                <a:gd name="connsiteX166" fmla="*/ 9598 w 10000"/>
                <a:gd name="connsiteY166" fmla="*/ 2533 h 10000"/>
                <a:gd name="connsiteX167" fmla="*/ 9493 w 10000"/>
                <a:gd name="connsiteY167" fmla="*/ 2677 h 10000"/>
                <a:gd name="connsiteX168" fmla="*/ 9422 w 10000"/>
                <a:gd name="connsiteY168" fmla="*/ 2685 h 10000"/>
                <a:gd name="connsiteX169" fmla="*/ 9435 w 10000"/>
                <a:gd name="connsiteY169" fmla="*/ 2785 h 10000"/>
                <a:gd name="connsiteX170" fmla="*/ 9371 w 10000"/>
                <a:gd name="connsiteY170" fmla="*/ 2860 h 10000"/>
                <a:gd name="connsiteX171" fmla="*/ 9389 w 10000"/>
                <a:gd name="connsiteY171" fmla="*/ 3198 h 10000"/>
                <a:gd name="connsiteX172" fmla="*/ 9422 w 10000"/>
                <a:gd name="connsiteY172" fmla="*/ 3223 h 10000"/>
                <a:gd name="connsiteX173" fmla="*/ 9410 w 10000"/>
                <a:gd name="connsiteY173" fmla="*/ 3333 h 10000"/>
                <a:gd name="connsiteX174" fmla="*/ 9389 w 10000"/>
                <a:gd name="connsiteY174" fmla="*/ 3433 h 10000"/>
                <a:gd name="connsiteX175" fmla="*/ 9304 w 10000"/>
                <a:gd name="connsiteY175" fmla="*/ 3483 h 10000"/>
                <a:gd name="connsiteX176" fmla="*/ 9151 w 10000"/>
                <a:gd name="connsiteY176" fmla="*/ 3442 h 10000"/>
                <a:gd name="connsiteX177" fmla="*/ 9081 w 10000"/>
                <a:gd name="connsiteY177" fmla="*/ 3501 h 10000"/>
                <a:gd name="connsiteX178" fmla="*/ 9091 w 10000"/>
                <a:gd name="connsiteY178" fmla="*/ 3551 h 10000"/>
                <a:gd name="connsiteX179" fmla="*/ 9042 w 10000"/>
                <a:gd name="connsiteY179" fmla="*/ 3651 h 10000"/>
                <a:gd name="connsiteX180" fmla="*/ 8961 w 10000"/>
                <a:gd name="connsiteY180" fmla="*/ 3720 h 10000"/>
                <a:gd name="connsiteX181" fmla="*/ 8938 w 10000"/>
                <a:gd name="connsiteY181" fmla="*/ 3838 h 10000"/>
                <a:gd name="connsiteX182" fmla="*/ 8880 w 10000"/>
                <a:gd name="connsiteY182" fmla="*/ 3939 h 10000"/>
                <a:gd name="connsiteX183" fmla="*/ 8890 w 10000"/>
                <a:gd name="connsiteY183" fmla="*/ 4006 h 10000"/>
                <a:gd name="connsiteX184" fmla="*/ 8867 w 10000"/>
                <a:gd name="connsiteY184" fmla="*/ 4074 h 10000"/>
                <a:gd name="connsiteX185" fmla="*/ 8913 w 10000"/>
                <a:gd name="connsiteY185" fmla="*/ 4132 h 10000"/>
                <a:gd name="connsiteX186" fmla="*/ 8843 w 10000"/>
                <a:gd name="connsiteY186" fmla="*/ 4224 h 10000"/>
                <a:gd name="connsiteX187" fmla="*/ 8726 w 10000"/>
                <a:gd name="connsiteY187" fmla="*/ 4082 h 10000"/>
                <a:gd name="connsiteX188" fmla="*/ 8726 w 10000"/>
                <a:gd name="connsiteY188" fmla="*/ 3972 h 10000"/>
                <a:gd name="connsiteX189" fmla="*/ 8691 w 10000"/>
                <a:gd name="connsiteY189" fmla="*/ 3955 h 10000"/>
                <a:gd name="connsiteX190" fmla="*/ 8547 w 10000"/>
                <a:gd name="connsiteY190" fmla="*/ 4030 h 10000"/>
                <a:gd name="connsiteX191" fmla="*/ 8323 w 10000"/>
                <a:gd name="connsiteY191" fmla="*/ 4207 h 10000"/>
                <a:gd name="connsiteX192" fmla="*/ 8193 w 10000"/>
                <a:gd name="connsiteY192" fmla="*/ 4334 h 10000"/>
                <a:gd name="connsiteX193" fmla="*/ 7992 w 10000"/>
                <a:gd name="connsiteY193" fmla="*/ 4401 h 10000"/>
                <a:gd name="connsiteX194" fmla="*/ 7920 w 10000"/>
                <a:gd name="connsiteY194" fmla="*/ 4501 h 10000"/>
                <a:gd name="connsiteX195" fmla="*/ 7863 w 10000"/>
                <a:gd name="connsiteY195" fmla="*/ 4535 h 10000"/>
                <a:gd name="connsiteX196" fmla="*/ 7638 w 10000"/>
                <a:gd name="connsiteY196" fmla="*/ 4627 h 10000"/>
                <a:gd name="connsiteX197" fmla="*/ 7449 w 10000"/>
                <a:gd name="connsiteY197" fmla="*/ 4737 h 10000"/>
                <a:gd name="connsiteX198" fmla="*/ 7404 w 10000"/>
                <a:gd name="connsiteY198" fmla="*/ 4823 h 10000"/>
                <a:gd name="connsiteX199" fmla="*/ 7330 w 10000"/>
                <a:gd name="connsiteY199" fmla="*/ 4863 h 10000"/>
                <a:gd name="connsiteX200" fmla="*/ 7426 w 10000"/>
                <a:gd name="connsiteY200" fmla="*/ 4972 h 10000"/>
                <a:gd name="connsiteX201" fmla="*/ 7520 w 10000"/>
                <a:gd name="connsiteY201" fmla="*/ 5056 h 10000"/>
                <a:gd name="connsiteX202" fmla="*/ 7650 w 10000"/>
                <a:gd name="connsiteY202" fmla="*/ 5091 h 10000"/>
                <a:gd name="connsiteX203" fmla="*/ 7603 w 10000"/>
                <a:gd name="connsiteY203" fmla="*/ 5150 h 10000"/>
                <a:gd name="connsiteX204" fmla="*/ 7696 w 10000"/>
                <a:gd name="connsiteY204" fmla="*/ 5167 h 10000"/>
                <a:gd name="connsiteX205" fmla="*/ 7696 w 10000"/>
                <a:gd name="connsiteY205" fmla="*/ 5267 h 10000"/>
                <a:gd name="connsiteX206" fmla="*/ 7768 w 10000"/>
                <a:gd name="connsiteY206" fmla="*/ 5343 h 10000"/>
                <a:gd name="connsiteX207" fmla="*/ 7884 w 10000"/>
                <a:gd name="connsiteY207" fmla="*/ 5327 h 10000"/>
                <a:gd name="connsiteX208" fmla="*/ 7934 w 10000"/>
                <a:gd name="connsiteY208" fmla="*/ 5243 h 10000"/>
                <a:gd name="connsiteX209" fmla="*/ 8027 w 10000"/>
                <a:gd name="connsiteY209" fmla="*/ 5234 h 10000"/>
                <a:gd name="connsiteX210" fmla="*/ 8038 w 10000"/>
                <a:gd name="connsiteY210" fmla="*/ 5167 h 10000"/>
                <a:gd name="connsiteX211" fmla="*/ 8159 w 10000"/>
                <a:gd name="connsiteY211" fmla="*/ 5167 h 10000"/>
                <a:gd name="connsiteX212" fmla="*/ 8110 w 10000"/>
                <a:gd name="connsiteY212" fmla="*/ 5251 h 10000"/>
                <a:gd name="connsiteX213" fmla="*/ 8226 w 10000"/>
                <a:gd name="connsiteY213" fmla="*/ 5292 h 10000"/>
                <a:gd name="connsiteX214" fmla="*/ 8205 w 10000"/>
                <a:gd name="connsiteY214" fmla="*/ 5368 h 10000"/>
                <a:gd name="connsiteX215" fmla="*/ 8027 w 10000"/>
                <a:gd name="connsiteY215" fmla="*/ 5377 h 10000"/>
                <a:gd name="connsiteX216" fmla="*/ 7899 w 10000"/>
                <a:gd name="connsiteY216" fmla="*/ 5427 h 10000"/>
                <a:gd name="connsiteX217" fmla="*/ 7782 w 10000"/>
                <a:gd name="connsiteY217" fmla="*/ 5454 h 10000"/>
                <a:gd name="connsiteX218" fmla="*/ 7782 w 10000"/>
                <a:gd name="connsiteY218" fmla="*/ 5571 h 10000"/>
                <a:gd name="connsiteX219" fmla="*/ 7899 w 10000"/>
                <a:gd name="connsiteY219" fmla="*/ 5698 h 10000"/>
                <a:gd name="connsiteX220" fmla="*/ 7803 w 10000"/>
                <a:gd name="connsiteY220" fmla="*/ 5815 h 10000"/>
                <a:gd name="connsiteX221" fmla="*/ 7613 w 10000"/>
                <a:gd name="connsiteY221" fmla="*/ 5830 h 10000"/>
                <a:gd name="connsiteX222" fmla="*/ 7638 w 10000"/>
                <a:gd name="connsiteY222" fmla="*/ 5965 h 10000"/>
                <a:gd name="connsiteX223" fmla="*/ 7627 w 10000"/>
                <a:gd name="connsiteY223" fmla="*/ 6051 h 10000"/>
                <a:gd name="connsiteX224" fmla="*/ 7567 w 10000"/>
                <a:gd name="connsiteY224" fmla="*/ 6092 h 10000"/>
                <a:gd name="connsiteX225" fmla="*/ 7449 w 10000"/>
                <a:gd name="connsiteY225" fmla="*/ 6058 h 10000"/>
                <a:gd name="connsiteX226" fmla="*/ 7345 w 10000"/>
                <a:gd name="connsiteY226" fmla="*/ 5949 h 10000"/>
                <a:gd name="connsiteX227" fmla="*/ 7226 w 10000"/>
                <a:gd name="connsiteY227" fmla="*/ 6034 h 10000"/>
                <a:gd name="connsiteX228" fmla="*/ 7108 w 10000"/>
                <a:gd name="connsiteY228" fmla="*/ 5975 h 10000"/>
                <a:gd name="connsiteX229" fmla="*/ 7095 w 10000"/>
                <a:gd name="connsiteY229" fmla="*/ 5942 h 10000"/>
                <a:gd name="connsiteX230" fmla="*/ 6928 w 10000"/>
                <a:gd name="connsiteY230" fmla="*/ 5865 h 10000"/>
                <a:gd name="connsiteX231" fmla="*/ 6882 w 10000"/>
                <a:gd name="connsiteY231" fmla="*/ 5882 h 10000"/>
                <a:gd name="connsiteX232" fmla="*/ 6905 w 10000"/>
                <a:gd name="connsiteY232" fmla="*/ 5975 h 10000"/>
                <a:gd name="connsiteX233" fmla="*/ 6812 w 10000"/>
                <a:gd name="connsiteY233" fmla="*/ 6092 h 10000"/>
                <a:gd name="connsiteX234" fmla="*/ 6882 w 10000"/>
                <a:gd name="connsiteY234" fmla="*/ 6118 h 10000"/>
                <a:gd name="connsiteX235" fmla="*/ 7014 w 10000"/>
                <a:gd name="connsiteY235" fmla="*/ 6100 h 10000"/>
                <a:gd name="connsiteX236" fmla="*/ 7037 w 10000"/>
                <a:gd name="connsiteY236" fmla="*/ 6142 h 10000"/>
                <a:gd name="connsiteX237" fmla="*/ 7014 w 10000"/>
                <a:gd name="connsiteY237" fmla="*/ 6194 h 10000"/>
                <a:gd name="connsiteX238" fmla="*/ 7060 w 10000"/>
                <a:gd name="connsiteY238" fmla="*/ 6260 h 10000"/>
                <a:gd name="connsiteX239" fmla="*/ 7166 w 10000"/>
                <a:gd name="connsiteY239" fmla="*/ 6304 h 10000"/>
                <a:gd name="connsiteX240" fmla="*/ 7143 w 10000"/>
                <a:gd name="connsiteY240" fmla="*/ 6405 h 10000"/>
                <a:gd name="connsiteX241" fmla="*/ 7213 w 10000"/>
                <a:gd name="connsiteY241" fmla="*/ 6455 h 10000"/>
                <a:gd name="connsiteX242" fmla="*/ 7129 w 10000"/>
                <a:gd name="connsiteY242" fmla="*/ 6505 h 10000"/>
                <a:gd name="connsiteX243" fmla="*/ 7108 w 10000"/>
                <a:gd name="connsiteY243" fmla="*/ 6689 h 10000"/>
                <a:gd name="connsiteX244" fmla="*/ 7060 w 10000"/>
                <a:gd name="connsiteY244" fmla="*/ 6697 h 10000"/>
                <a:gd name="connsiteX245" fmla="*/ 7118 w 10000"/>
                <a:gd name="connsiteY245" fmla="*/ 6781 h 10000"/>
                <a:gd name="connsiteX246" fmla="*/ 7129 w 10000"/>
                <a:gd name="connsiteY246" fmla="*/ 6924 h 10000"/>
                <a:gd name="connsiteX247" fmla="*/ 7189 w 10000"/>
                <a:gd name="connsiteY247" fmla="*/ 6958 h 10000"/>
                <a:gd name="connsiteX248" fmla="*/ 7203 w 10000"/>
                <a:gd name="connsiteY248" fmla="*/ 7002 h 10000"/>
                <a:gd name="connsiteX249" fmla="*/ 7249 w 10000"/>
                <a:gd name="connsiteY249" fmla="*/ 7010 h 10000"/>
                <a:gd name="connsiteX250" fmla="*/ 7257 w 10000"/>
                <a:gd name="connsiteY250" fmla="*/ 7093 h 10000"/>
                <a:gd name="connsiteX251" fmla="*/ 7236 w 10000"/>
                <a:gd name="connsiteY251" fmla="*/ 7153 h 10000"/>
                <a:gd name="connsiteX252" fmla="*/ 7358 w 10000"/>
                <a:gd name="connsiteY252" fmla="*/ 7187 h 10000"/>
                <a:gd name="connsiteX253" fmla="*/ 7532 w 10000"/>
                <a:gd name="connsiteY253" fmla="*/ 7117 h 10000"/>
                <a:gd name="connsiteX254" fmla="*/ 7791 w 10000"/>
                <a:gd name="connsiteY254" fmla="*/ 6984 h 10000"/>
                <a:gd name="connsiteX255" fmla="*/ 7863 w 10000"/>
                <a:gd name="connsiteY255" fmla="*/ 6984 h 10000"/>
                <a:gd name="connsiteX256" fmla="*/ 7863 w 10000"/>
                <a:gd name="connsiteY256" fmla="*/ 7085 h 10000"/>
                <a:gd name="connsiteX257" fmla="*/ 7911 w 10000"/>
                <a:gd name="connsiteY257" fmla="*/ 7101 h 10000"/>
                <a:gd name="connsiteX258" fmla="*/ 7992 w 10000"/>
                <a:gd name="connsiteY258" fmla="*/ 7220 h 10000"/>
                <a:gd name="connsiteX259" fmla="*/ 8050 w 10000"/>
                <a:gd name="connsiteY259" fmla="*/ 7229 h 10000"/>
                <a:gd name="connsiteX260" fmla="*/ 8015 w 10000"/>
                <a:gd name="connsiteY260" fmla="*/ 7296 h 10000"/>
                <a:gd name="connsiteX261" fmla="*/ 8110 w 10000"/>
                <a:gd name="connsiteY261" fmla="*/ 7447 h 10000"/>
                <a:gd name="connsiteX262" fmla="*/ 8110 w 10000"/>
                <a:gd name="connsiteY262" fmla="*/ 7522 h 10000"/>
                <a:gd name="connsiteX263" fmla="*/ 8159 w 10000"/>
                <a:gd name="connsiteY263" fmla="*/ 7608 h 10000"/>
                <a:gd name="connsiteX264" fmla="*/ 8085 w 10000"/>
                <a:gd name="connsiteY264" fmla="*/ 7674 h 10000"/>
                <a:gd name="connsiteX265" fmla="*/ 8004 w 10000"/>
                <a:gd name="connsiteY265" fmla="*/ 7666 h 10000"/>
                <a:gd name="connsiteX266" fmla="*/ 8004 w 10000"/>
                <a:gd name="connsiteY266" fmla="*/ 7709 h 10000"/>
                <a:gd name="connsiteX267" fmla="*/ 8085 w 10000"/>
                <a:gd name="connsiteY267" fmla="*/ 7758 h 10000"/>
                <a:gd name="connsiteX268" fmla="*/ 8122 w 10000"/>
                <a:gd name="connsiteY268" fmla="*/ 7725 h 10000"/>
                <a:gd name="connsiteX269" fmla="*/ 8193 w 10000"/>
                <a:gd name="connsiteY269" fmla="*/ 7800 h 10000"/>
                <a:gd name="connsiteX270" fmla="*/ 8277 w 10000"/>
                <a:gd name="connsiteY270" fmla="*/ 7800 h 10000"/>
                <a:gd name="connsiteX271" fmla="*/ 8226 w 10000"/>
                <a:gd name="connsiteY271" fmla="*/ 8012 h 10000"/>
                <a:gd name="connsiteX272" fmla="*/ 8193 w 10000"/>
                <a:gd name="connsiteY272" fmla="*/ 8054 h 10000"/>
                <a:gd name="connsiteX273" fmla="*/ 8085 w 10000"/>
                <a:gd name="connsiteY273" fmla="*/ 8037 h 10000"/>
                <a:gd name="connsiteX274" fmla="*/ 7957 w 10000"/>
                <a:gd name="connsiteY274" fmla="*/ 8062 h 10000"/>
                <a:gd name="connsiteX275" fmla="*/ 7911 w 10000"/>
                <a:gd name="connsiteY275" fmla="*/ 8112 h 10000"/>
                <a:gd name="connsiteX276" fmla="*/ 7899 w 10000"/>
                <a:gd name="connsiteY276" fmla="*/ 8163 h 10000"/>
                <a:gd name="connsiteX277" fmla="*/ 7818 w 10000"/>
                <a:gd name="connsiteY277" fmla="*/ 8220 h 10000"/>
                <a:gd name="connsiteX278" fmla="*/ 7687 w 10000"/>
                <a:gd name="connsiteY278" fmla="*/ 8230 h 10000"/>
                <a:gd name="connsiteX279" fmla="*/ 7661 w 10000"/>
                <a:gd name="connsiteY279" fmla="*/ 8255 h 10000"/>
                <a:gd name="connsiteX280" fmla="*/ 7578 w 10000"/>
                <a:gd name="connsiteY280" fmla="*/ 8212 h 10000"/>
                <a:gd name="connsiteX281" fmla="*/ 7499 w 10000"/>
                <a:gd name="connsiteY281" fmla="*/ 8220 h 10000"/>
                <a:gd name="connsiteX282" fmla="*/ 7449 w 10000"/>
                <a:gd name="connsiteY282" fmla="*/ 8188 h 10000"/>
                <a:gd name="connsiteX283" fmla="*/ 7345 w 10000"/>
                <a:gd name="connsiteY283" fmla="*/ 8171 h 10000"/>
                <a:gd name="connsiteX284" fmla="*/ 7368 w 10000"/>
                <a:gd name="connsiteY284" fmla="*/ 8230 h 10000"/>
                <a:gd name="connsiteX285" fmla="*/ 7319 w 10000"/>
                <a:gd name="connsiteY285" fmla="*/ 8289 h 10000"/>
                <a:gd name="connsiteX286" fmla="*/ 7143 w 10000"/>
                <a:gd name="connsiteY286" fmla="*/ 8281 h 10000"/>
                <a:gd name="connsiteX287" fmla="*/ 7085 w 10000"/>
                <a:gd name="connsiteY287" fmla="*/ 8255 h 10000"/>
                <a:gd name="connsiteX288" fmla="*/ 6990 w 10000"/>
                <a:gd name="connsiteY288" fmla="*/ 8281 h 10000"/>
                <a:gd name="connsiteX289" fmla="*/ 6977 w 10000"/>
                <a:gd name="connsiteY289" fmla="*/ 8364 h 10000"/>
                <a:gd name="connsiteX290" fmla="*/ 6799 w 10000"/>
                <a:gd name="connsiteY290" fmla="*/ 8458 h 10000"/>
                <a:gd name="connsiteX291" fmla="*/ 6741 w 10000"/>
                <a:gd name="connsiteY291" fmla="*/ 8407 h 10000"/>
                <a:gd name="connsiteX292" fmla="*/ 6613 w 10000"/>
                <a:gd name="connsiteY292" fmla="*/ 8431 h 10000"/>
                <a:gd name="connsiteX293" fmla="*/ 6530 w 10000"/>
                <a:gd name="connsiteY293" fmla="*/ 8458 h 10000"/>
                <a:gd name="connsiteX294" fmla="*/ 6518 w 10000"/>
                <a:gd name="connsiteY294" fmla="*/ 8498 h 10000"/>
                <a:gd name="connsiteX295" fmla="*/ 6336 w 10000"/>
                <a:gd name="connsiteY295" fmla="*/ 8591 h 10000"/>
                <a:gd name="connsiteX296" fmla="*/ 6236 w 10000"/>
                <a:gd name="connsiteY296" fmla="*/ 8574 h 10000"/>
                <a:gd name="connsiteX297" fmla="*/ 6128 w 10000"/>
                <a:gd name="connsiteY297" fmla="*/ 8607 h 10000"/>
                <a:gd name="connsiteX298" fmla="*/ 6045 w 10000"/>
                <a:gd name="connsiteY298" fmla="*/ 8660 h 10000"/>
                <a:gd name="connsiteX299" fmla="*/ 5927 w 10000"/>
                <a:gd name="connsiteY299" fmla="*/ 8693 h 10000"/>
                <a:gd name="connsiteX300" fmla="*/ 5936 w 10000"/>
                <a:gd name="connsiteY300" fmla="*/ 8742 h 10000"/>
                <a:gd name="connsiteX301" fmla="*/ 5834 w 10000"/>
                <a:gd name="connsiteY301" fmla="*/ 8776 h 10000"/>
                <a:gd name="connsiteX302" fmla="*/ 5677 w 10000"/>
                <a:gd name="connsiteY302" fmla="*/ 8920 h 10000"/>
                <a:gd name="connsiteX303" fmla="*/ 5656 w 10000"/>
                <a:gd name="connsiteY303" fmla="*/ 8980 h 10000"/>
                <a:gd name="connsiteX304" fmla="*/ 5607 w 10000"/>
                <a:gd name="connsiteY304" fmla="*/ 8962 h 10000"/>
                <a:gd name="connsiteX305" fmla="*/ 5631 w 10000"/>
                <a:gd name="connsiteY305" fmla="*/ 8920 h 10000"/>
                <a:gd name="connsiteX306" fmla="*/ 5478 w 10000"/>
                <a:gd name="connsiteY306" fmla="*/ 8702 h 10000"/>
                <a:gd name="connsiteX307" fmla="*/ 5478 w 10000"/>
                <a:gd name="connsiteY307" fmla="*/ 8616 h 10000"/>
                <a:gd name="connsiteX308" fmla="*/ 5410 w 10000"/>
                <a:gd name="connsiteY308" fmla="*/ 8616 h 10000"/>
                <a:gd name="connsiteX309" fmla="*/ 5191 w 10000"/>
                <a:gd name="connsiteY309" fmla="*/ 8533 h 10000"/>
                <a:gd name="connsiteX310" fmla="*/ 5066 w 10000"/>
                <a:gd name="connsiteY310" fmla="*/ 8574 h 10000"/>
                <a:gd name="connsiteX311" fmla="*/ 5029 w 10000"/>
                <a:gd name="connsiteY311" fmla="*/ 8625 h 10000"/>
                <a:gd name="connsiteX312" fmla="*/ 5122 w 10000"/>
                <a:gd name="connsiteY312" fmla="*/ 8684 h 10000"/>
                <a:gd name="connsiteX313" fmla="*/ 5145 w 10000"/>
                <a:gd name="connsiteY313" fmla="*/ 8734 h 10000"/>
                <a:gd name="connsiteX314" fmla="*/ 5087 w 10000"/>
                <a:gd name="connsiteY314" fmla="*/ 8785 h 10000"/>
                <a:gd name="connsiteX315" fmla="*/ 5100 w 10000"/>
                <a:gd name="connsiteY315" fmla="*/ 8826 h 10000"/>
                <a:gd name="connsiteX316" fmla="*/ 5077 w 10000"/>
                <a:gd name="connsiteY316" fmla="*/ 8912 h 10000"/>
                <a:gd name="connsiteX317" fmla="*/ 5087 w 10000"/>
                <a:gd name="connsiteY317" fmla="*/ 8996 h 10000"/>
                <a:gd name="connsiteX318" fmla="*/ 5159 w 10000"/>
                <a:gd name="connsiteY318" fmla="*/ 9130 h 10000"/>
                <a:gd name="connsiteX319" fmla="*/ 5087 w 10000"/>
                <a:gd name="connsiteY319" fmla="*/ 9179 h 10000"/>
                <a:gd name="connsiteX320" fmla="*/ 5100 w 10000"/>
                <a:gd name="connsiteY320" fmla="*/ 9224 h 10000"/>
                <a:gd name="connsiteX321" fmla="*/ 5040 w 10000"/>
                <a:gd name="connsiteY321" fmla="*/ 9240 h 10000"/>
                <a:gd name="connsiteX322" fmla="*/ 5006 w 10000"/>
                <a:gd name="connsiteY322" fmla="*/ 9265 h 10000"/>
                <a:gd name="connsiteX323" fmla="*/ 4779 w 10000"/>
                <a:gd name="connsiteY323" fmla="*/ 9248 h 10000"/>
                <a:gd name="connsiteX324" fmla="*/ 4745 w 10000"/>
                <a:gd name="connsiteY324" fmla="*/ 9197 h 10000"/>
                <a:gd name="connsiteX325" fmla="*/ 4673 w 10000"/>
                <a:gd name="connsiteY325" fmla="*/ 9232 h 10000"/>
                <a:gd name="connsiteX326" fmla="*/ 4522 w 10000"/>
                <a:gd name="connsiteY326" fmla="*/ 9214 h 10000"/>
                <a:gd name="connsiteX327" fmla="*/ 4416 w 10000"/>
                <a:gd name="connsiteY327" fmla="*/ 9240 h 10000"/>
                <a:gd name="connsiteX328" fmla="*/ 4354 w 10000"/>
                <a:gd name="connsiteY328" fmla="*/ 9062 h 10000"/>
                <a:gd name="connsiteX329" fmla="*/ 4295 w 10000"/>
                <a:gd name="connsiteY329" fmla="*/ 9055 h 10000"/>
                <a:gd name="connsiteX330" fmla="*/ 4224 w 10000"/>
                <a:gd name="connsiteY330" fmla="*/ 8945 h 10000"/>
                <a:gd name="connsiteX331" fmla="*/ 4263 w 10000"/>
                <a:gd name="connsiteY331" fmla="*/ 8895 h 10000"/>
                <a:gd name="connsiteX332" fmla="*/ 4344 w 10000"/>
                <a:gd name="connsiteY332" fmla="*/ 8920 h 10000"/>
                <a:gd name="connsiteX333" fmla="*/ 4381 w 10000"/>
                <a:gd name="connsiteY333" fmla="*/ 8860 h 10000"/>
                <a:gd name="connsiteX334" fmla="*/ 4323 w 10000"/>
                <a:gd name="connsiteY334" fmla="*/ 8818 h 10000"/>
                <a:gd name="connsiteX335" fmla="*/ 4354 w 10000"/>
                <a:gd name="connsiteY335" fmla="*/ 8776 h 10000"/>
                <a:gd name="connsiteX336" fmla="*/ 4203 w 10000"/>
                <a:gd name="connsiteY336" fmla="*/ 8693 h 10000"/>
                <a:gd name="connsiteX337" fmla="*/ 4213 w 10000"/>
                <a:gd name="connsiteY337" fmla="*/ 8650 h 10000"/>
                <a:gd name="connsiteX338" fmla="*/ 4120 w 10000"/>
                <a:gd name="connsiteY338" fmla="*/ 8607 h 10000"/>
                <a:gd name="connsiteX339" fmla="*/ 4178 w 10000"/>
                <a:gd name="connsiteY339" fmla="*/ 8559 h 10000"/>
                <a:gd name="connsiteX340" fmla="*/ 4154 w 10000"/>
                <a:gd name="connsiteY340" fmla="*/ 8498 h 10000"/>
                <a:gd name="connsiteX341" fmla="*/ 4048 w 10000"/>
                <a:gd name="connsiteY341" fmla="*/ 8407 h 10000"/>
                <a:gd name="connsiteX342" fmla="*/ 3979 w 10000"/>
                <a:gd name="connsiteY342" fmla="*/ 8329 h 10000"/>
                <a:gd name="connsiteX343" fmla="*/ 3837 w 10000"/>
                <a:gd name="connsiteY343" fmla="*/ 8364 h 10000"/>
                <a:gd name="connsiteX344" fmla="*/ 3756 w 10000"/>
                <a:gd name="connsiteY344" fmla="*/ 8356 h 10000"/>
                <a:gd name="connsiteX345" fmla="*/ 3708 w 10000"/>
                <a:gd name="connsiteY345" fmla="*/ 8431 h 10000"/>
                <a:gd name="connsiteX346" fmla="*/ 3544 w 10000"/>
                <a:gd name="connsiteY346" fmla="*/ 8440 h 10000"/>
                <a:gd name="connsiteX347" fmla="*/ 3482 w 10000"/>
                <a:gd name="connsiteY347" fmla="*/ 8431 h 10000"/>
                <a:gd name="connsiteX348" fmla="*/ 3561 w 10000"/>
                <a:gd name="connsiteY348" fmla="*/ 7986 h 10000"/>
                <a:gd name="connsiteX349" fmla="*/ 3573 w 10000"/>
                <a:gd name="connsiteY349" fmla="*/ 8013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2040 w 10000"/>
                <a:gd name="connsiteY4" fmla="*/ 9278 h 10000"/>
                <a:gd name="connsiteX5" fmla="*/ 1182 w 10000"/>
                <a:gd name="connsiteY5" fmla="*/ 9449 h 10000"/>
                <a:gd name="connsiteX6" fmla="*/ 1275 w 10000"/>
                <a:gd name="connsiteY6" fmla="*/ 9779 h 10000"/>
                <a:gd name="connsiteX7" fmla="*/ 647 w 10000"/>
                <a:gd name="connsiteY7" fmla="*/ 9884 h 10000"/>
                <a:gd name="connsiteX8" fmla="*/ 426 w 10000"/>
                <a:gd name="connsiteY8" fmla="*/ 9912 h 10000"/>
                <a:gd name="connsiteX9" fmla="*/ 389 w 10000"/>
                <a:gd name="connsiteY9" fmla="*/ 9998 h 10000"/>
                <a:gd name="connsiteX10" fmla="*/ 238 w 10000"/>
                <a:gd name="connsiteY10" fmla="*/ 9980 h 10000"/>
                <a:gd name="connsiteX11" fmla="*/ 107 w 10000"/>
                <a:gd name="connsiteY11" fmla="*/ 9938 h 10000"/>
                <a:gd name="connsiteX12" fmla="*/ 0 w 10000"/>
                <a:gd name="connsiteY12" fmla="*/ 9964 h 10000"/>
                <a:gd name="connsiteX13" fmla="*/ 602 w 10000"/>
                <a:gd name="connsiteY13" fmla="*/ 6773 h 10000"/>
                <a:gd name="connsiteX14" fmla="*/ 1168 w 10000"/>
                <a:gd name="connsiteY14" fmla="*/ 6681 h 10000"/>
                <a:gd name="connsiteX15" fmla="*/ 1275 w 10000"/>
                <a:gd name="connsiteY15" fmla="*/ 6672 h 10000"/>
                <a:gd name="connsiteX16" fmla="*/ 1629 w 10000"/>
                <a:gd name="connsiteY16" fmla="*/ 6337 h 10000"/>
                <a:gd name="connsiteX17" fmla="*/ 2632 w 10000"/>
                <a:gd name="connsiteY17" fmla="*/ 6159 h 10000"/>
                <a:gd name="connsiteX18" fmla="*/ 2700 w 10000"/>
                <a:gd name="connsiteY18" fmla="*/ 6118 h 10000"/>
                <a:gd name="connsiteX19" fmla="*/ 2811 w 10000"/>
                <a:gd name="connsiteY19" fmla="*/ 6118 h 10000"/>
                <a:gd name="connsiteX20" fmla="*/ 2989 w 10000"/>
                <a:gd name="connsiteY20" fmla="*/ 5782 h 10000"/>
                <a:gd name="connsiteX21" fmla="*/ 3102 w 10000"/>
                <a:gd name="connsiteY21" fmla="*/ 5664 h 10000"/>
                <a:gd name="connsiteX22" fmla="*/ 3991 w 10000"/>
                <a:gd name="connsiteY22" fmla="*/ 5975 h 10000"/>
                <a:gd name="connsiteX23" fmla="*/ 2780 w 10000"/>
                <a:gd name="connsiteY23" fmla="*/ 5565 h 10000"/>
                <a:gd name="connsiteX24" fmla="*/ 3548 w 10000"/>
                <a:gd name="connsiteY24" fmla="*/ 5039 h 10000"/>
                <a:gd name="connsiteX25" fmla="*/ 4555 w 10000"/>
                <a:gd name="connsiteY25" fmla="*/ 5360 h 10000"/>
                <a:gd name="connsiteX26" fmla="*/ 4438 w 10000"/>
                <a:gd name="connsiteY26" fmla="*/ 5883 h 10000"/>
                <a:gd name="connsiteX27" fmla="*/ 3897 w 10000"/>
                <a:gd name="connsiteY27" fmla="*/ 5893 h 10000"/>
                <a:gd name="connsiteX28" fmla="*/ 2294 w 10000"/>
                <a:gd name="connsiteY28" fmla="*/ 7765 h 10000"/>
                <a:gd name="connsiteX29" fmla="*/ 3573 w 10000"/>
                <a:gd name="connsiteY29" fmla="*/ 7978 h 10000"/>
                <a:gd name="connsiteX30" fmla="*/ 5536 w 10000"/>
                <a:gd name="connsiteY30" fmla="*/ 5351 h 10000"/>
                <a:gd name="connsiteX31" fmla="*/ 5536 w 10000"/>
                <a:gd name="connsiteY31" fmla="*/ 5209 h 10000"/>
                <a:gd name="connsiteX32" fmla="*/ 5492 w 10000"/>
                <a:gd name="connsiteY32" fmla="*/ 5192 h 10000"/>
                <a:gd name="connsiteX33" fmla="*/ 5455 w 10000"/>
                <a:gd name="connsiteY33" fmla="*/ 5091 h 10000"/>
                <a:gd name="connsiteX34" fmla="*/ 5385 w 10000"/>
                <a:gd name="connsiteY34" fmla="*/ 4990 h 10000"/>
                <a:gd name="connsiteX35" fmla="*/ 5276 w 10000"/>
                <a:gd name="connsiteY35" fmla="*/ 4948 h 10000"/>
                <a:gd name="connsiteX36" fmla="*/ 5263 w 10000"/>
                <a:gd name="connsiteY36" fmla="*/ 4899 h 10000"/>
                <a:gd name="connsiteX37" fmla="*/ 5112 w 10000"/>
                <a:gd name="connsiteY37" fmla="*/ 4806 h 10000"/>
                <a:gd name="connsiteX38" fmla="*/ 5122 w 10000"/>
                <a:gd name="connsiteY38" fmla="*/ 4770 h 10000"/>
                <a:gd name="connsiteX39" fmla="*/ 4971 w 10000"/>
                <a:gd name="connsiteY39" fmla="*/ 4722 h 10000"/>
                <a:gd name="connsiteX40" fmla="*/ 4957 w 10000"/>
                <a:gd name="connsiteY40" fmla="*/ 4627 h 10000"/>
                <a:gd name="connsiteX41" fmla="*/ 4700 w 10000"/>
                <a:gd name="connsiteY41" fmla="*/ 4544 h 10000"/>
                <a:gd name="connsiteX42" fmla="*/ 4555 w 10000"/>
                <a:gd name="connsiteY42" fmla="*/ 4368 h 10000"/>
                <a:gd name="connsiteX43" fmla="*/ 4344 w 10000"/>
                <a:gd name="connsiteY43" fmla="*/ 4360 h 10000"/>
                <a:gd name="connsiteX44" fmla="*/ 4272 w 10000"/>
                <a:gd name="connsiteY44" fmla="*/ 4325 h 10000"/>
                <a:gd name="connsiteX45" fmla="*/ 4169 w 10000"/>
                <a:gd name="connsiteY45" fmla="*/ 4350 h 10000"/>
                <a:gd name="connsiteX46" fmla="*/ 4002 w 10000"/>
                <a:gd name="connsiteY46" fmla="*/ 4350 h 10000"/>
                <a:gd name="connsiteX47" fmla="*/ 3764 w 10000"/>
                <a:gd name="connsiteY47" fmla="*/ 4552 h 10000"/>
                <a:gd name="connsiteX48" fmla="*/ 3685 w 10000"/>
                <a:gd name="connsiteY48" fmla="*/ 4646 h 10000"/>
                <a:gd name="connsiteX49" fmla="*/ 3472 w 10000"/>
                <a:gd name="connsiteY49" fmla="*/ 4501 h 10000"/>
                <a:gd name="connsiteX50" fmla="*/ 3319 w 10000"/>
                <a:gd name="connsiteY50" fmla="*/ 4442 h 10000"/>
                <a:gd name="connsiteX51" fmla="*/ 3164 w 10000"/>
                <a:gd name="connsiteY51" fmla="*/ 4450 h 10000"/>
                <a:gd name="connsiteX52" fmla="*/ 3010 w 10000"/>
                <a:gd name="connsiteY52" fmla="*/ 4492 h 10000"/>
                <a:gd name="connsiteX53" fmla="*/ 2882 w 10000"/>
                <a:gd name="connsiteY53" fmla="*/ 4460 h 10000"/>
                <a:gd name="connsiteX54" fmla="*/ 2762 w 10000"/>
                <a:gd name="connsiteY54" fmla="*/ 4509 h 10000"/>
                <a:gd name="connsiteX55" fmla="*/ 2646 w 10000"/>
                <a:gd name="connsiteY55" fmla="*/ 4610 h 10000"/>
                <a:gd name="connsiteX56" fmla="*/ 2373 w 10000"/>
                <a:gd name="connsiteY56" fmla="*/ 4426 h 10000"/>
                <a:gd name="connsiteX57" fmla="*/ 2338 w 10000"/>
                <a:gd name="connsiteY57" fmla="*/ 4239 h 10000"/>
                <a:gd name="connsiteX58" fmla="*/ 2551 w 10000"/>
                <a:gd name="connsiteY58" fmla="*/ 4165 h 10000"/>
                <a:gd name="connsiteX59" fmla="*/ 2538 w 10000"/>
                <a:gd name="connsiteY59" fmla="*/ 3963 h 10000"/>
                <a:gd name="connsiteX60" fmla="*/ 2739 w 10000"/>
                <a:gd name="connsiteY60" fmla="*/ 3728 h 10000"/>
                <a:gd name="connsiteX61" fmla="*/ 2718 w 10000"/>
                <a:gd name="connsiteY61" fmla="*/ 3685 h 10000"/>
                <a:gd name="connsiteX62" fmla="*/ 3199 w 10000"/>
                <a:gd name="connsiteY62" fmla="*/ 2912 h 10000"/>
                <a:gd name="connsiteX63" fmla="*/ 3460 w 10000"/>
                <a:gd name="connsiteY63" fmla="*/ 3030 h 10000"/>
                <a:gd name="connsiteX64" fmla="*/ 3613 w 10000"/>
                <a:gd name="connsiteY64" fmla="*/ 3080 h 10000"/>
                <a:gd name="connsiteX65" fmla="*/ 3764 w 10000"/>
                <a:gd name="connsiteY65" fmla="*/ 3080 h 10000"/>
                <a:gd name="connsiteX66" fmla="*/ 4002 w 10000"/>
                <a:gd name="connsiteY66" fmla="*/ 3174 h 10000"/>
                <a:gd name="connsiteX67" fmla="*/ 4037 w 10000"/>
                <a:gd name="connsiteY67" fmla="*/ 3113 h 10000"/>
                <a:gd name="connsiteX68" fmla="*/ 4192 w 10000"/>
                <a:gd name="connsiteY68" fmla="*/ 3097 h 10000"/>
                <a:gd name="connsiteX69" fmla="*/ 4323 w 10000"/>
                <a:gd name="connsiteY69" fmla="*/ 2997 h 10000"/>
                <a:gd name="connsiteX70" fmla="*/ 4485 w 10000"/>
                <a:gd name="connsiteY70" fmla="*/ 2920 h 10000"/>
                <a:gd name="connsiteX71" fmla="*/ 4555 w 10000"/>
                <a:gd name="connsiteY71" fmla="*/ 2843 h 10000"/>
                <a:gd name="connsiteX72" fmla="*/ 4804 w 10000"/>
                <a:gd name="connsiteY72" fmla="*/ 2793 h 10000"/>
                <a:gd name="connsiteX73" fmla="*/ 4936 w 10000"/>
                <a:gd name="connsiteY73" fmla="*/ 2800 h 10000"/>
                <a:gd name="connsiteX74" fmla="*/ 5040 w 10000"/>
                <a:gd name="connsiteY74" fmla="*/ 2726 h 10000"/>
                <a:gd name="connsiteX75" fmla="*/ 5122 w 10000"/>
                <a:gd name="connsiteY75" fmla="*/ 2624 h 10000"/>
                <a:gd name="connsiteX76" fmla="*/ 5087 w 10000"/>
                <a:gd name="connsiteY76" fmla="*/ 2608 h 10000"/>
                <a:gd name="connsiteX77" fmla="*/ 5122 w 10000"/>
                <a:gd name="connsiteY77" fmla="*/ 2499 h 10000"/>
                <a:gd name="connsiteX78" fmla="*/ 4982 w 10000"/>
                <a:gd name="connsiteY78" fmla="*/ 2499 h 10000"/>
                <a:gd name="connsiteX79" fmla="*/ 5050 w 10000"/>
                <a:gd name="connsiteY79" fmla="*/ 2407 h 10000"/>
                <a:gd name="connsiteX80" fmla="*/ 5066 w 10000"/>
                <a:gd name="connsiteY80" fmla="*/ 2297 h 10000"/>
                <a:gd name="connsiteX81" fmla="*/ 5122 w 10000"/>
                <a:gd name="connsiteY81" fmla="*/ 2271 h 10000"/>
                <a:gd name="connsiteX82" fmla="*/ 5228 w 10000"/>
                <a:gd name="connsiteY82" fmla="*/ 2163 h 10000"/>
                <a:gd name="connsiteX83" fmla="*/ 5216 w 10000"/>
                <a:gd name="connsiteY83" fmla="*/ 2078 h 10000"/>
                <a:gd name="connsiteX84" fmla="*/ 5304 w 10000"/>
                <a:gd name="connsiteY84" fmla="*/ 1984 h 10000"/>
                <a:gd name="connsiteX85" fmla="*/ 5397 w 10000"/>
                <a:gd name="connsiteY85" fmla="*/ 1927 h 10000"/>
                <a:gd name="connsiteX86" fmla="*/ 5432 w 10000"/>
                <a:gd name="connsiteY86" fmla="*/ 1827 h 10000"/>
                <a:gd name="connsiteX87" fmla="*/ 5420 w 10000"/>
                <a:gd name="connsiteY87" fmla="*/ 1793 h 10000"/>
                <a:gd name="connsiteX88" fmla="*/ 5503 w 10000"/>
                <a:gd name="connsiteY88" fmla="*/ 1725 h 10000"/>
                <a:gd name="connsiteX89" fmla="*/ 5621 w 10000"/>
                <a:gd name="connsiteY89" fmla="*/ 1523 h 10000"/>
                <a:gd name="connsiteX90" fmla="*/ 5656 w 10000"/>
                <a:gd name="connsiteY90" fmla="*/ 1405 h 10000"/>
                <a:gd name="connsiteX91" fmla="*/ 5716 w 10000"/>
                <a:gd name="connsiteY91" fmla="*/ 1413 h 10000"/>
                <a:gd name="connsiteX92" fmla="*/ 5878 w 10000"/>
                <a:gd name="connsiteY92" fmla="*/ 1280 h 10000"/>
                <a:gd name="connsiteX93" fmla="*/ 6067 w 10000"/>
                <a:gd name="connsiteY93" fmla="*/ 1202 h 10000"/>
                <a:gd name="connsiteX94" fmla="*/ 6089 w 10000"/>
                <a:gd name="connsiteY94" fmla="*/ 1111 h 10000"/>
                <a:gd name="connsiteX95" fmla="*/ 6163 w 10000"/>
                <a:gd name="connsiteY95" fmla="*/ 1011 h 10000"/>
                <a:gd name="connsiteX96" fmla="*/ 6139 w 10000"/>
                <a:gd name="connsiteY96" fmla="*/ 933 h 10000"/>
                <a:gd name="connsiteX97" fmla="*/ 6045 w 10000"/>
                <a:gd name="connsiteY97" fmla="*/ 867 h 10000"/>
                <a:gd name="connsiteX98" fmla="*/ 6089 w 10000"/>
                <a:gd name="connsiteY98" fmla="*/ 782 h 10000"/>
                <a:gd name="connsiteX99" fmla="*/ 6089 w 10000"/>
                <a:gd name="connsiteY99" fmla="*/ 680 h 10000"/>
                <a:gd name="connsiteX100" fmla="*/ 5915 w 10000"/>
                <a:gd name="connsiteY100" fmla="*/ 598 h 10000"/>
                <a:gd name="connsiteX101" fmla="*/ 5739 w 10000"/>
                <a:gd name="connsiteY101" fmla="*/ 646 h 10000"/>
                <a:gd name="connsiteX102" fmla="*/ 5656 w 10000"/>
                <a:gd name="connsiteY102" fmla="*/ 646 h 10000"/>
                <a:gd name="connsiteX103" fmla="*/ 5621 w 10000"/>
                <a:gd name="connsiteY103" fmla="*/ 589 h 10000"/>
                <a:gd name="connsiteX104" fmla="*/ 5621 w 10000"/>
                <a:gd name="connsiteY104" fmla="*/ 481 h 10000"/>
                <a:gd name="connsiteX105" fmla="*/ 5845 w 10000"/>
                <a:gd name="connsiteY105" fmla="*/ 368 h 10000"/>
                <a:gd name="connsiteX106" fmla="*/ 5915 w 10000"/>
                <a:gd name="connsiteY106" fmla="*/ 278 h 10000"/>
                <a:gd name="connsiteX107" fmla="*/ 6056 w 10000"/>
                <a:gd name="connsiteY107" fmla="*/ 202 h 10000"/>
                <a:gd name="connsiteX108" fmla="*/ 6186 w 10000"/>
                <a:gd name="connsiteY108" fmla="*/ 60 h 10000"/>
                <a:gd name="connsiteX109" fmla="*/ 6280 w 10000"/>
                <a:gd name="connsiteY109" fmla="*/ 33 h 10000"/>
                <a:gd name="connsiteX110" fmla="*/ 6410 w 10000"/>
                <a:gd name="connsiteY110" fmla="*/ 49 h 10000"/>
                <a:gd name="connsiteX111" fmla="*/ 6683 w 10000"/>
                <a:gd name="connsiteY111" fmla="*/ 0 h 10000"/>
                <a:gd name="connsiteX112" fmla="*/ 6812 w 10000"/>
                <a:gd name="connsiteY112" fmla="*/ 83 h 10000"/>
                <a:gd name="connsiteX113" fmla="*/ 6799 w 10000"/>
                <a:gd name="connsiteY113" fmla="*/ 144 h 10000"/>
                <a:gd name="connsiteX114" fmla="*/ 6861 w 10000"/>
                <a:gd name="connsiteY114" fmla="*/ 170 h 10000"/>
                <a:gd name="connsiteX115" fmla="*/ 6905 w 10000"/>
                <a:gd name="connsiteY115" fmla="*/ 227 h 10000"/>
                <a:gd name="connsiteX116" fmla="*/ 6835 w 10000"/>
                <a:gd name="connsiteY116" fmla="*/ 293 h 10000"/>
                <a:gd name="connsiteX117" fmla="*/ 6741 w 10000"/>
                <a:gd name="connsiteY117" fmla="*/ 447 h 10000"/>
                <a:gd name="connsiteX118" fmla="*/ 6590 w 10000"/>
                <a:gd name="connsiteY118" fmla="*/ 564 h 10000"/>
                <a:gd name="connsiteX119" fmla="*/ 6447 w 10000"/>
                <a:gd name="connsiteY119" fmla="*/ 631 h 10000"/>
                <a:gd name="connsiteX120" fmla="*/ 6555 w 10000"/>
                <a:gd name="connsiteY120" fmla="*/ 657 h 10000"/>
                <a:gd name="connsiteX121" fmla="*/ 6694 w 10000"/>
                <a:gd name="connsiteY121" fmla="*/ 759 h 10000"/>
                <a:gd name="connsiteX122" fmla="*/ 6789 w 10000"/>
                <a:gd name="connsiteY122" fmla="*/ 767 h 10000"/>
                <a:gd name="connsiteX123" fmla="*/ 6835 w 10000"/>
                <a:gd name="connsiteY123" fmla="*/ 875 h 10000"/>
                <a:gd name="connsiteX124" fmla="*/ 6928 w 10000"/>
                <a:gd name="connsiteY124" fmla="*/ 899 h 10000"/>
                <a:gd name="connsiteX125" fmla="*/ 7002 w 10000"/>
                <a:gd name="connsiteY125" fmla="*/ 890 h 10000"/>
                <a:gd name="connsiteX126" fmla="*/ 7143 w 10000"/>
                <a:gd name="connsiteY126" fmla="*/ 725 h 10000"/>
                <a:gd name="connsiteX127" fmla="*/ 7273 w 10000"/>
                <a:gd name="connsiteY127" fmla="*/ 742 h 10000"/>
                <a:gd name="connsiteX128" fmla="*/ 7294 w 10000"/>
                <a:gd name="connsiteY128" fmla="*/ 790 h 10000"/>
                <a:gd name="connsiteX129" fmla="*/ 7389 w 10000"/>
                <a:gd name="connsiteY129" fmla="*/ 850 h 10000"/>
                <a:gd name="connsiteX130" fmla="*/ 7389 w 10000"/>
                <a:gd name="connsiteY130" fmla="*/ 890 h 10000"/>
                <a:gd name="connsiteX131" fmla="*/ 7472 w 10000"/>
                <a:gd name="connsiteY131" fmla="*/ 917 h 10000"/>
                <a:gd name="connsiteX132" fmla="*/ 7590 w 10000"/>
                <a:gd name="connsiteY132" fmla="*/ 917 h 10000"/>
                <a:gd name="connsiteX133" fmla="*/ 7603 w 10000"/>
                <a:gd name="connsiteY133" fmla="*/ 993 h 10000"/>
                <a:gd name="connsiteX134" fmla="*/ 7499 w 10000"/>
                <a:gd name="connsiteY134" fmla="*/ 1028 h 10000"/>
                <a:gd name="connsiteX135" fmla="*/ 7590 w 10000"/>
                <a:gd name="connsiteY135" fmla="*/ 1356 h 10000"/>
                <a:gd name="connsiteX136" fmla="*/ 7687 w 10000"/>
                <a:gd name="connsiteY136" fmla="*/ 1505 h 10000"/>
                <a:gd name="connsiteX137" fmla="*/ 7661 w 10000"/>
                <a:gd name="connsiteY137" fmla="*/ 1575 h 10000"/>
                <a:gd name="connsiteX138" fmla="*/ 7744 w 10000"/>
                <a:gd name="connsiteY138" fmla="*/ 1649 h 10000"/>
                <a:gd name="connsiteX139" fmla="*/ 7758 w 10000"/>
                <a:gd name="connsiteY139" fmla="*/ 1700 h 10000"/>
                <a:gd name="connsiteX140" fmla="*/ 7980 w 10000"/>
                <a:gd name="connsiteY140" fmla="*/ 1757 h 10000"/>
                <a:gd name="connsiteX141" fmla="*/ 8254 w 10000"/>
                <a:gd name="connsiteY141" fmla="*/ 1708 h 10000"/>
                <a:gd name="connsiteX142" fmla="*/ 8286 w 10000"/>
                <a:gd name="connsiteY142" fmla="*/ 1641 h 10000"/>
                <a:gd name="connsiteX143" fmla="*/ 8381 w 10000"/>
                <a:gd name="connsiteY143" fmla="*/ 1665 h 10000"/>
                <a:gd name="connsiteX144" fmla="*/ 8441 w 10000"/>
                <a:gd name="connsiteY144" fmla="*/ 1725 h 10000"/>
                <a:gd name="connsiteX145" fmla="*/ 8586 w 10000"/>
                <a:gd name="connsiteY145" fmla="*/ 1683 h 10000"/>
                <a:gd name="connsiteX146" fmla="*/ 8667 w 10000"/>
                <a:gd name="connsiteY146" fmla="*/ 1683 h 10000"/>
                <a:gd name="connsiteX147" fmla="*/ 8785 w 10000"/>
                <a:gd name="connsiteY147" fmla="*/ 1749 h 10000"/>
                <a:gd name="connsiteX148" fmla="*/ 8853 w 10000"/>
                <a:gd name="connsiteY148" fmla="*/ 1657 h 10000"/>
                <a:gd name="connsiteX149" fmla="*/ 8996 w 10000"/>
                <a:gd name="connsiteY149" fmla="*/ 1700 h 10000"/>
                <a:gd name="connsiteX150" fmla="*/ 9070 w 10000"/>
                <a:gd name="connsiteY150" fmla="*/ 1649 h 10000"/>
                <a:gd name="connsiteX151" fmla="*/ 9126 w 10000"/>
                <a:gd name="connsiteY151" fmla="*/ 1657 h 10000"/>
                <a:gd name="connsiteX152" fmla="*/ 9184 w 10000"/>
                <a:gd name="connsiteY152" fmla="*/ 1609 h 10000"/>
                <a:gd name="connsiteX153" fmla="*/ 9174 w 10000"/>
                <a:gd name="connsiteY153" fmla="*/ 1557 h 10000"/>
                <a:gd name="connsiteX154" fmla="*/ 9257 w 10000"/>
                <a:gd name="connsiteY154" fmla="*/ 1531 h 10000"/>
                <a:gd name="connsiteX155" fmla="*/ 9315 w 10000"/>
                <a:gd name="connsiteY155" fmla="*/ 1447 h 10000"/>
                <a:gd name="connsiteX156" fmla="*/ 9484 w 10000"/>
                <a:gd name="connsiteY156" fmla="*/ 1456 h 10000"/>
                <a:gd name="connsiteX157" fmla="*/ 9729 w 10000"/>
                <a:gd name="connsiteY157" fmla="*/ 1700 h 10000"/>
                <a:gd name="connsiteX158" fmla="*/ 9775 w 10000"/>
                <a:gd name="connsiteY158" fmla="*/ 1784 h 10000"/>
                <a:gd name="connsiteX159" fmla="*/ 9942 w 10000"/>
                <a:gd name="connsiteY159" fmla="*/ 1894 h 10000"/>
                <a:gd name="connsiteX160" fmla="*/ 10000 w 10000"/>
                <a:gd name="connsiteY160" fmla="*/ 1994 h 10000"/>
                <a:gd name="connsiteX161" fmla="*/ 9870 w 10000"/>
                <a:gd name="connsiteY161" fmla="*/ 2130 h 10000"/>
                <a:gd name="connsiteX162" fmla="*/ 9775 w 10000"/>
                <a:gd name="connsiteY162" fmla="*/ 2180 h 10000"/>
                <a:gd name="connsiteX163" fmla="*/ 9824 w 10000"/>
                <a:gd name="connsiteY163" fmla="*/ 2323 h 10000"/>
                <a:gd name="connsiteX164" fmla="*/ 9679 w 10000"/>
                <a:gd name="connsiteY164" fmla="*/ 2433 h 10000"/>
                <a:gd name="connsiteX165" fmla="*/ 9598 w 10000"/>
                <a:gd name="connsiteY165" fmla="*/ 2458 h 10000"/>
                <a:gd name="connsiteX166" fmla="*/ 9598 w 10000"/>
                <a:gd name="connsiteY166" fmla="*/ 2533 h 10000"/>
                <a:gd name="connsiteX167" fmla="*/ 9493 w 10000"/>
                <a:gd name="connsiteY167" fmla="*/ 2677 h 10000"/>
                <a:gd name="connsiteX168" fmla="*/ 9422 w 10000"/>
                <a:gd name="connsiteY168" fmla="*/ 2685 h 10000"/>
                <a:gd name="connsiteX169" fmla="*/ 9435 w 10000"/>
                <a:gd name="connsiteY169" fmla="*/ 2785 h 10000"/>
                <a:gd name="connsiteX170" fmla="*/ 9371 w 10000"/>
                <a:gd name="connsiteY170" fmla="*/ 2860 h 10000"/>
                <a:gd name="connsiteX171" fmla="*/ 9389 w 10000"/>
                <a:gd name="connsiteY171" fmla="*/ 3198 h 10000"/>
                <a:gd name="connsiteX172" fmla="*/ 9422 w 10000"/>
                <a:gd name="connsiteY172" fmla="*/ 3223 h 10000"/>
                <a:gd name="connsiteX173" fmla="*/ 9410 w 10000"/>
                <a:gd name="connsiteY173" fmla="*/ 3333 h 10000"/>
                <a:gd name="connsiteX174" fmla="*/ 9389 w 10000"/>
                <a:gd name="connsiteY174" fmla="*/ 3433 h 10000"/>
                <a:gd name="connsiteX175" fmla="*/ 9304 w 10000"/>
                <a:gd name="connsiteY175" fmla="*/ 3483 h 10000"/>
                <a:gd name="connsiteX176" fmla="*/ 9151 w 10000"/>
                <a:gd name="connsiteY176" fmla="*/ 3442 h 10000"/>
                <a:gd name="connsiteX177" fmla="*/ 9081 w 10000"/>
                <a:gd name="connsiteY177" fmla="*/ 3501 h 10000"/>
                <a:gd name="connsiteX178" fmla="*/ 9091 w 10000"/>
                <a:gd name="connsiteY178" fmla="*/ 3551 h 10000"/>
                <a:gd name="connsiteX179" fmla="*/ 9042 w 10000"/>
                <a:gd name="connsiteY179" fmla="*/ 3651 h 10000"/>
                <a:gd name="connsiteX180" fmla="*/ 8961 w 10000"/>
                <a:gd name="connsiteY180" fmla="*/ 3720 h 10000"/>
                <a:gd name="connsiteX181" fmla="*/ 8938 w 10000"/>
                <a:gd name="connsiteY181" fmla="*/ 3838 h 10000"/>
                <a:gd name="connsiteX182" fmla="*/ 8880 w 10000"/>
                <a:gd name="connsiteY182" fmla="*/ 3939 h 10000"/>
                <a:gd name="connsiteX183" fmla="*/ 8890 w 10000"/>
                <a:gd name="connsiteY183" fmla="*/ 4006 h 10000"/>
                <a:gd name="connsiteX184" fmla="*/ 8867 w 10000"/>
                <a:gd name="connsiteY184" fmla="*/ 4074 h 10000"/>
                <a:gd name="connsiteX185" fmla="*/ 8913 w 10000"/>
                <a:gd name="connsiteY185" fmla="*/ 4132 h 10000"/>
                <a:gd name="connsiteX186" fmla="*/ 8843 w 10000"/>
                <a:gd name="connsiteY186" fmla="*/ 4224 h 10000"/>
                <a:gd name="connsiteX187" fmla="*/ 8726 w 10000"/>
                <a:gd name="connsiteY187" fmla="*/ 4082 h 10000"/>
                <a:gd name="connsiteX188" fmla="*/ 8726 w 10000"/>
                <a:gd name="connsiteY188" fmla="*/ 3972 h 10000"/>
                <a:gd name="connsiteX189" fmla="*/ 8691 w 10000"/>
                <a:gd name="connsiteY189" fmla="*/ 3955 h 10000"/>
                <a:gd name="connsiteX190" fmla="*/ 8547 w 10000"/>
                <a:gd name="connsiteY190" fmla="*/ 4030 h 10000"/>
                <a:gd name="connsiteX191" fmla="*/ 8323 w 10000"/>
                <a:gd name="connsiteY191" fmla="*/ 4207 h 10000"/>
                <a:gd name="connsiteX192" fmla="*/ 8193 w 10000"/>
                <a:gd name="connsiteY192" fmla="*/ 4334 h 10000"/>
                <a:gd name="connsiteX193" fmla="*/ 7992 w 10000"/>
                <a:gd name="connsiteY193" fmla="*/ 4401 h 10000"/>
                <a:gd name="connsiteX194" fmla="*/ 7920 w 10000"/>
                <a:gd name="connsiteY194" fmla="*/ 4501 h 10000"/>
                <a:gd name="connsiteX195" fmla="*/ 7863 w 10000"/>
                <a:gd name="connsiteY195" fmla="*/ 4535 h 10000"/>
                <a:gd name="connsiteX196" fmla="*/ 7638 w 10000"/>
                <a:gd name="connsiteY196" fmla="*/ 4627 h 10000"/>
                <a:gd name="connsiteX197" fmla="*/ 7449 w 10000"/>
                <a:gd name="connsiteY197" fmla="*/ 4737 h 10000"/>
                <a:gd name="connsiteX198" fmla="*/ 7404 w 10000"/>
                <a:gd name="connsiteY198" fmla="*/ 4823 h 10000"/>
                <a:gd name="connsiteX199" fmla="*/ 7330 w 10000"/>
                <a:gd name="connsiteY199" fmla="*/ 4863 h 10000"/>
                <a:gd name="connsiteX200" fmla="*/ 7426 w 10000"/>
                <a:gd name="connsiteY200" fmla="*/ 4972 h 10000"/>
                <a:gd name="connsiteX201" fmla="*/ 7520 w 10000"/>
                <a:gd name="connsiteY201" fmla="*/ 5056 h 10000"/>
                <a:gd name="connsiteX202" fmla="*/ 7650 w 10000"/>
                <a:gd name="connsiteY202" fmla="*/ 5091 h 10000"/>
                <a:gd name="connsiteX203" fmla="*/ 7603 w 10000"/>
                <a:gd name="connsiteY203" fmla="*/ 5150 h 10000"/>
                <a:gd name="connsiteX204" fmla="*/ 7696 w 10000"/>
                <a:gd name="connsiteY204" fmla="*/ 5167 h 10000"/>
                <a:gd name="connsiteX205" fmla="*/ 7696 w 10000"/>
                <a:gd name="connsiteY205" fmla="*/ 5267 h 10000"/>
                <a:gd name="connsiteX206" fmla="*/ 7768 w 10000"/>
                <a:gd name="connsiteY206" fmla="*/ 5343 h 10000"/>
                <a:gd name="connsiteX207" fmla="*/ 7884 w 10000"/>
                <a:gd name="connsiteY207" fmla="*/ 5327 h 10000"/>
                <a:gd name="connsiteX208" fmla="*/ 7934 w 10000"/>
                <a:gd name="connsiteY208" fmla="*/ 5243 h 10000"/>
                <a:gd name="connsiteX209" fmla="*/ 8027 w 10000"/>
                <a:gd name="connsiteY209" fmla="*/ 5234 h 10000"/>
                <a:gd name="connsiteX210" fmla="*/ 8038 w 10000"/>
                <a:gd name="connsiteY210" fmla="*/ 5167 h 10000"/>
                <a:gd name="connsiteX211" fmla="*/ 8159 w 10000"/>
                <a:gd name="connsiteY211" fmla="*/ 5167 h 10000"/>
                <a:gd name="connsiteX212" fmla="*/ 8110 w 10000"/>
                <a:gd name="connsiteY212" fmla="*/ 5251 h 10000"/>
                <a:gd name="connsiteX213" fmla="*/ 8226 w 10000"/>
                <a:gd name="connsiteY213" fmla="*/ 5292 h 10000"/>
                <a:gd name="connsiteX214" fmla="*/ 8205 w 10000"/>
                <a:gd name="connsiteY214" fmla="*/ 5368 h 10000"/>
                <a:gd name="connsiteX215" fmla="*/ 8027 w 10000"/>
                <a:gd name="connsiteY215" fmla="*/ 5377 h 10000"/>
                <a:gd name="connsiteX216" fmla="*/ 7899 w 10000"/>
                <a:gd name="connsiteY216" fmla="*/ 5427 h 10000"/>
                <a:gd name="connsiteX217" fmla="*/ 7782 w 10000"/>
                <a:gd name="connsiteY217" fmla="*/ 5454 h 10000"/>
                <a:gd name="connsiteX218" fmla="*/ 7782 w 10000"/>
                <a:gd name="connsiteY218" fmla="*/ 5571 h 10000"/>
                <a:gd name="connsiteX219" fmla="*/ 7899 w 10000"/>
                <a:gd name="connsiteY219" fmla="*/ 5698 h 10000"/>
                <a:gd name="connsiteX220" fmla="*/ 7803 w 10000"/>
                <a:gd name="connsiteY220" fmla="*/ 5815 h 10000"/>
                <a:gd name="connsiteX221" fmla="*/ 7613 w 10000"/>
                <a:gd name="connsiteY221" fmla="*/ 5830 h 10000"/>
                <a:gd name="connsiteX222" fmla="*/ 7638 w 10000"/>
                <a:gd name="connsiteY222" fmla="*/ 5965 h 10000"/>
                <a:gd name="connsiteX223" fmla="*/ 7627 w 10000"/>
                <a:gd name="connsiteY223" fmla="*/ 6051 h 10000"/>
                <a:gd name="connsiteX224" fmla="*/ 7567 w 10000"/>
                <a:gd name="connsiteY224" fmla="*/ 6092 h 10000"/>
                <a:gd name="connsiteX225" fmla="*/ 7449 w 10000"/>
                <a:gd name="connsiteY225" fmla="*/ 6058 h 10000"/>
                <a:gd name="connsiteX226" fmla="*/ 7345 w 10000"/>
                <a:gd name="connsiteY226" fmla="*/ 5949 h 10000"/>
                <a:gd name="connsiteX227" fmla="*/ 7226 w 10000"/>
                <a:gd name="connsiteY227" fmla="*/ 6034 h 10000"/>
                <a:gd name="connsiteX228" fmla="*/ 7108 w 10000"/>
                <a:gd name="connsiteY228" fmla="*/ 5975 h 10000"/>
                <a:gd name="connsiteX229" fmla="*/ 7095 w 10000"/>
                <a:gd name="connsiteY229" fmla="*/ 5942 h 10000"/>
                <a:gd name="connsiteX230" fmla="*/ 6928 w 10000"/>
                <a:gd name="connsiteY230" fmla="*/ 5865 h 10000"/>
                <a:gd name="connsiteX231" fmla="*/ 6882 w 10000"/>
                <a:gd name="connsiteY231" fmla="*/ 5882 h 10000"/>
                <a:gd name="connsiteX232" fmla="*/ 6905 w 10000"/>
                <a:gd name="connsiteY232" fmla="*/ 5975 h 10000"/>
                <a:gd name="connsiteX233" fmla="*/ 6812 w 10000"/>
                <a:gd name="connsiteY233" fmla="*/ 6092 h 10000"/>
                <a:gd name="connsiteX234" fmla="*/ 6882 w 10000"/>
                <a:gd name="connsiteY234" fmla="*/ 6118 h 10000"/>
                <a:gd name="connsiteX235" fmla="*/ 7014 w 10000"/>
                <a:gd name="connsiteY235" fmla="*/ 6100 h 10000"/>
                <a:gd name="connsiteX236" fmla="*/ 7037 w 10000"/>
                <a:gd name="connsiteY236" fmla="*/ 6142 h 10000"/>
                <a:gd name="connsiteX237" fmla="*/ 7014 w 10000"/>
                <a:gd name="connsiteY237" fmla="*/ 6194 h 10000"/>
                <a:gd name="connsiteX238" fmla="*/ 7060 w 10000"/>
                <a:gd name="connsiteY238" fmla="*/ 6260 h 10000"/>
                <a:gd name="connsiteX239" fmla="*/ 7166 w 10000"/>
                <a:gd name="connsiteY239" fmla="*/ 6304 h 10000"/>
                <a:gd name="connsiteX240" fmla="*/ 7143 w 10000"/>
                <a:gd name="connsiteY240" fmla="*/ 6405 h 10000"/>
                <a:gd name="connsiteX241" fmla="*/ 7213 w 10000"/>
                <a:gd name="connsiteY241" fmla="*/ 6455 h 10000"/>
                <a:gd name="connsiteX242" fmla="*/ 7129 w 10000"/>
                <a:gd name="connsiteY242" fmla="*/ 6505 h 10000"/>
                <a:gd name="connsiteX243" fmla="*/ 7108 w 10000"/>
                <a:gd name="connsiteY243" fmla="*/ 6689 h 10000"/>
                <a:gd name="connsiteX244" fmla="*/ 7060 w 10000"/>
                <a:gd name="connsiteY244" fmla="*/ 6697 h 10000"/>
                <a:gd name="connsiteX245" fmla="*/ 7118 w 10000"/>
                <a:gd name="connsiteY245" fmla="*/ 6781 h 10000"/>
                <a:gd name="connsiteX246" fmla="*/ 7129 w 10000"/>
                <a:gd name="connsiteY246" fmla="*/ 6924 h 10000"/>
                <a:gd name="connsiteX247" fmla="*/ 7189 w 10000"/>
                <a:gd name="connsiteY247" fmla="*/ 6958 h 10000"/>
                <a:gd name="connsiteX248" fmla="*/ 7203 w 10000"/>
                <a:gd name="connsiteY248" fmla="*/ 7002 h 10000"/>
                <a:gd name="connsiteX249" fmla="*/ 7249 w 10000"/>
                <a:gd name="connsiteY249" fmla="*/ 7010 h 10000"/>
                <a:gd name="connsiteX250" fmla="*/ 7257 w 10000"/>
                <a:gd name="connsiteY250" fmla="*/ 7093 h 10000"/>
                <a:gd name="connsiteX251" fmla="*/ 7236 w 10000"/>
                <a:gd name="connsiteY251" fmla="*/ 7153 h 10000"/>
                <a:gd name="connsiteX252" fmla="*/ 7358 w 10000"/>
                <a:gd name="connsiteY252" fmla="*/ 7187 h 10000"/>
                <a:gd name="connsiteX253" fmla="*/ 7532 w 10000"/>
                <a:gd name="connsiteY253" fmla="*/ 7117 h 10000"/>
                <a:gd name="connsiteX254" fmla="*/ 7791 w 10000"/>
                <a:gd name="connsiteY254" fmla="*/ 6984 h 10000"/>
                <a:gd name="connsiteX255" fmla="*/ 7863 w 10000"/>
                <a:gd name="connsiteY255" fmla="*/ 6984 h 10000"/>
                <a:gd name="connsiteX256" fmla="*/ 7863 w 10000"/>
                <a:gd name="connsiteY256" fmla="*/ 7085 h 10000"/>
                <a:gd name="connsiteX257" fmla="*/ 7911 w 10000"/>
                <a:gd name="connsiteY257" fmla="*/ 7101 h 10000"/>
                <a:gd name="connsiteX258" fmla="*/ 7992 w 10000"/>
                <a:gd name="connsiteY258" fmla="*/ 7220 h 10000"/>
                <a:gd name="connsiteX259" fmla="*/ 8050 w 10000"/>
                <a:gd name="connsiteY259" fmla="*/ 7229 h 10000"/>
                <a:gd name="connsiteX260" fmla="*/ 8015 w 10000"/>
                <a:gd name="connsiteY260" fmla="*/ 7296 h 10000"/>
                <a:gd name="connsiteX261" fmla="*/ 8110 w 10000"/>
                <a:gd name="connsiteY261" fmla="*/ 7447 h 10000"/>
                <a:gd name="connsiteX262" fmla="*/ 8110 w 10000"/>
                <a:gd name="connsiteY262" fmla="*/ 7522 h 10000"/>
                <a:gd name="connsiteX263" fmla="*/ 8159 w 10000"/>
                <a:gd name="connsiteY263" fmla="*/ 7608 h 10000"/>
                <a:gd name="connsiteX264" fmla="*/ 8085 w 10000"/>
                <a:gd name="connsiteY264" fmla="*/ 7674 h 10000"/>
                <a:gd name="connsiteX265" fmla="*/ 8004 w 10000"/>
                <a:gd name="connsiteY265" fmla="*/ 7666 h 10000"/>
                <a:gd name="connsiteX266" fmla="*/ 8004 w 10000"/>
                <a:gd name="connsiteY266" fmla="*/ 7709 h 10000"/>
                <a:gd name="connsiteX267" fmla="*/ 8085 w 10000"/>
                <a:gd name="connsiteY267" fmla="*/ 7758 h 10000"/>
                <a:gd name="connsiteX268" fmla="*/ 8122 w 10000"/>
                <a:gd name="connsiteY268" fmla="*/ 7725 h 10000"/>
                <a:gd name="connsiteX269" fmla="*/ 8193 w 10000"/>
                <a:gd name="connsiteY269" fmla="*/ 7800 h 10000"/>
                <a:gd name="connsiteX270" fmla="*/ 8277 w 10000"/>
                <a:gd name="connsiteY270" fmla="*/ 7800 h 10000"/>
                <a:gd name="connsiteX271" fmla="*/ 8226 w 10000"/>
                <a:gd name="connsiteY271" fmla="*/ 8012 h 10000"/>
                <a:gd name="connsiteX272" fmla="*/ 8193 w 10000"/>
                <a:gd name="connsiteY272" fmla="*/ 8054 h 10000"/>
                <a:gd name="connsiteX273" fmla="*/ 8085 w 10000"/>
                <a:gd name="connsiteY273" fmla="*/ 8037 h 10000"/>
                <a:gd name="connsiteX274" fmla="*/ 7957 w 10000"/>
                <a:gd name="connsiteY274" fmla="*/ 8062 h 10000"/>
                <a:gd name="connsiteX275" fmla="*/ 7911 w 10000"/>
                <a:gd name="connsiteY275" fmla="*/ 8112 h 10000"/>
                <a:gd name="connsiteX276" fmla="*/ 7899 w 10000"/>
                <a:gd name="connsiteY276" fmla="*/ 8163 h 10000"/>
                <a:gd name="connsiteX277" fmla="*/ 7818 w 10000"/>
                <a:gd name="connsiteY277" fmla="*/ 8220 h 10000"/>
                <a:gd name="connsiteX278" fmla="*/ 7687 w 10000"/>
                <a:gd name="connsiteY278" fmla="*/ 8230 h 10000"/>
                <a:gd name="connsiteX279" fmla="*/ 7661 w 10000"/>
                <a:gd name="connsiteY279" fmla="*/ 8255 h 10000"/>
                <a:gd name="connsiteX280" fmla="*/ 7578 w 10000"/>
                <a:gd name="connsiteY280" fmla="*/ 8212 h 10000"/>
                <a:gd name="connsiteX281" fmla="*/ 7499 w 10000"/>
                <a:gd name="connsiteY281" fmla="*/ 8220 h 10000"/>
                <a:gd name="connsiteX282" fmla="*/ 7449 w 10000"/>
                <a:gd name="connsiteY282" fmla="*/ 8188 h 10000"/>
                <a:gd name="connsiteX283" fmla="*/ 7345 w 10000"/>
                <a:gd name="connsiteY283" fmla="*/ 8171 h 10000"/>
                <a:gd name="connsiteX284" fmla="*/ 7368 w 10000"/>
                <a:gd name="connsiteY284" fmla="*/ 8230 h 10000"/>
                <a:gd name="connsiteX285" fmla="*/ 7319 w 10000"/>
                <a:gd name="connsiteY285" fmla="*/ 8289 h 10000"/>
                <a:gd name="connsiteX286" fmla="*/ 7143 w 10000"/>
                <a:gd name="connsiteY286" fmla="*/ 8281 h 10000"/>
                <a:gd name="connsiteX287" fmla="*/ 7085 w 10000"/>
                <a:gd name="connsiteY287" fmla="*/ 8255 h 10000"/>
                <a:gd name="connsiteX288" fmla="*/ 6990 w 10000"/>
                <a:gd name="connsiteY288" fmla="*/ 8281 h 10000"/>
                <a:gd name="connsiteX289" fmla="*/ 6977 w 10000"/>
                <a:gd name="connsiteY289" fmla="*/ 8364 h 10000"/>
                <a:gd name="connsiteX290" fmla="*/ 6799 w 10000"/>
                <a:gd name="connsiteY290" fmla="*/ 8458 h 10000"/>
                <a:gd name="connsiteX291" fmla="*/ 6741 w 10000"/>
                <a:gd name="connsiteY291" fmla="*/ 8407 h 10000"/>
                <a:gd name="connsiteX292" fmla="*/ 6613 w 10000"/>
                <a:gd name="connsiteY292" fmla="*/ 8431 h 10000"/>
                <a:gd name="connsiteX293" fmla="*/ 6530 w 10000"/>
                <a:gd name="connsiteY293" fmla="*/ 8458 h 10000"/>
                <a:gd name="connsiteX294" fmla="*/ 6518 w 10000"/>
                <a:gd name="connsiteY294" fmla="*/ 8498 h 10000"/>
                <a:gd name="connsiteX295" fmla="*/ 6336 w 10000"/>
                <a:gd name="connsiteY295" fmla="*/ 8591 h 10000"/>
                <a:gd name="connsiteX296" fmla="*/ 6236 w 10000"/>
                <a:gd name="connsiteY296" fmla="*/ 8574 h 10000"/>
                <a:gd name="connsiteX297" fmla="*/ 6128 w 10000"/>
                <a:gd name="connsiteY297" fmla="*/ 8607 h 10000"/>
                <a:gd name="connsiteX298" fmla="*/ 6045 w 10000"/>
                <a:gd name="connsiteY298" fmla="*/ 8660 h 10000"/>
                <a:gd name="connsiteX299" fmla="*/ 5927 w 10000"/>
                <a:gd name="connsiteY299" fmla="*/ 8693 h 10000"/>
                <a:gd name="connsiteX300" fmla="*/ 5936 w 10000"/>
                <a:gd name="connsiteY300" fmla="*/ 8742 h 10000"/>
                <a:gd name="connsiteX301" fmla="*/ 5834 w 10000"/>
                <a:gd name="connsiteY301" fmla="*/ 8776 h 10000"/>
                <a:gd name="connsiteX302" fmla="*/ 5677 w 10000"/>
                <a:gd name="connsiteY302" fmla="*/ 8920 h 10000"/>
                <a:gd name="connsiteX303" fmla="*/ 5656 w 10000"/>
                <a:gd name="connsiteY303" fmla="*/ 8980 h 10000"/>
                <a:gd name="connsiteX304" fmla="*/ 5607 w 10000"/>
                <a:gd name="connsiteY304" fmla="*/ 8962 h 10000"/>
                <a:gd name="connsiteX305" fmla="*/ 5631 w 10000"/>
                <a:gd name="connsiteY305" fmla="*/ 8920 h 10000"/>
                <a:gd name="connsiteX306" fmla="*/ 5478 w 10000"/>
                <a:gd name="connsiteY306" fmla="*/ 8702 h 10000"/>
                <a:gd name="connsiteX307" fmla="*/ 5478 w 10000"/>
                <a:gd name="connsiteY307" fmla="*/ 8616 h 10000"/>
                <a:gd name="connsiteX308" fmla="*/ 5410 w 10000"/>
                <a:gd name="connsiteY308" fmla="*/ 8616 h 10000"/>
                <a:gd name="connsiteX309" fmla="*/ 5191 w 10000"/>
                <a:gd name="connsiteY309" fmla="*/ 8533 h 10000"/>
                <a:gd name="connsiteX310" fmla="*/ 5066 w 10000"/>
                <a:gd name="connsiteY310" fmla="*/ 8574 h 10000"/>
                <a:gd name="connsiteX311" fmla="*/ 5029 w 10000"/>
                <a:gd name="connsiteY311" fmla="*/ 8625 h 10000"/>
                <a:gd name="connsiteX312" fmla="*/ 5122 w 10000"/>
                <a:gd name="connsiteY312" fmla="*/ 8684 h 10000"/>
                <a:gd name="connsiteX313" fmla="*/ 5145 w 10000"/>
                <a:gd name="connsiteY313" fmla="*/ 8734 h 10000"/>
                <a:gd name="connsiteX314" fmla="*/ 5087 w 10000"/>
                <a:gd name="connsiteY314" fmla="*/ 8785 h 10000"/>
                <a:gd name="connsiteX315" fmla="*/ 5100 w 10000"/>
                <a:gd name="connsiteY315" fmla="*/ 8826 h 10000"/>
                <a:gd name="connsiteX316" fmla="*/ 5077 w 10000"/>
                <a:gd name="connsiteY316" fmla="*/ 8912 h 10000"/>
                <a:gd name="connsiteX317" fmla="*/ 5087 w 10000"/>
                <a:gd name="connsiteY317" fmla="*/ 8996 h 10000"/>
                <a:gd name="connsiteX318" fmla="*/ 5159 w 10000"/>
                <a:gd name="connsiteY318" fmla="*/ 9130 h 10000"/>
                <a:gd name="connsiteX319" fmla="*/ 5087 w 10000"/>
                <a:gd name="connsiteY319" fmla="*/ 9179 h 10000"/>
                <a:gd name="connsiteX320" fmla="*/ 5100 w 10000"/>
                <a:gd name="connsiteY320" fmla="*/ 9224 h 10000"/>
                <a:gd name="connsiteX321" fmla="*/ 5040 w 10000"/>
                <a:gd name="connsiteY321" fmla="*/ 9240 h 10000"/>
                <a:gd name="connsiteX322" fmla="*/ 5006 w 10000"/>
                <a:gd name="connsiteY322" fmla="*/ 9265 h 10000"/>
                <a:gd name="connsiteX323" fmla="*/ 4779 w 10000"/>
                <a:gd name="connsiteY323" fmla="*/ 9248 h 10000"/>
                <a:gd name="connsiteX324" fmla="*/ 4745 w 10000"/>
                <a:gd name="connsiteY324" fmla="*/ 9197 h 10000"/>
                <a:gd name="connsiteX325" fmla="*/ 4673 w 10000"/>
                <a:gd name="connsiteY325" fmla="*/ 9232 h 10000"/>
                <a:gd name="connsiteX326" fmla="*/ 4522 w 10000"/>
                <a:gd name="connsiteY326" fmla="*/ 9214 h 10000"/>
                <a:gd name="connsiteX327" fmla="*/ 4416 w 10000"/>
                <a:gd name="connsiteY327" fmla="*/ 9240 h 10000"/>
                <a:gd name="connsiteX328" fmla="*/ 4354 w 10000"/>
                <a:gd name="connsiteY328" fmla="*/ 9062 h 10000"/>
                <a:gd name="connsiteX329" fmla="*/ 4295 w 10000"/>
                <a:gd name="connsiteY329" fmla="*/ 9055 h 10000"/>
                <a:gd name="connsiteX330" fmla="*/ 4224 w 10000"/>
                <a:gd name="connsiteY330" fmla="*/ 8945 h 10000"/>
                <a:gd name="connsiteX331" fmla="*/ 4263 w 10000"/>
                <a:gd name="connsiteY331" fmla="*/ 8895 h 10000"/>
                <a:gd name="connsiteX332" fmla="*/ 4344 w 10000"/>
                <a:gd name="connsiteY332" fmla="*/ 8920 h 10000"/>
                <a:gd name="connsiteX333" fmla="*/ 4381 w 10000"/>
                <a:gd name="connsiteY333" fmla="*/ 8860 h 10000"/>
                <a:gd name="connsiteX334" fmla="*/ 4323 w 10000"/>
                <a:gd name="connsiteY334" fmla="*/ 8818 h 10000"/>
                <a:gd name="connsiteX335" fmla="*/ 4354 w 10000"/>
                <a:gd name="connsiteY335" fmla="*/ 8776 h 10000"/>
                <a:gd name="connsiteX336" fmla="*/ 4203 w 10000"/>
                <a:gd name="connsiteY336" fmla="*/ 8693 h 10000"/>
                <a:gd name="connsiteX337" fmla="*/ 4213 w 10000"/>
                <a:gd name="connsiteY337" fmla="*/ 8650 h 10000"/>
                <a:gd name="connsiteX338" fmla="*/ 4120 w 10000"/>
                <a:gd name="connsiteY338" fmla="*/ 8607 h 10000"/>
                <a:gd name="connsiteX339" fmla="*/ 4178 w 10000"/>
                <a:gd name="connsiteY339" fmla="*/ 8559 h 10000"/>
                <a:gd name="connsiteX340" fmla="*/ 4154 w 10000"/>
                <a:gd name="connsiteY340" fmla="*/ 8498 h 10000"/>
                <a:gd name="connsiteX341" fmla="*/ 4048 w 10000"/>
                <a:gd name="connsiteY341" fmla="*/ 8407 h 10000"/>
                <a:gd name="connsiteX342" fmla="*/ 3979 w 10000"/>
                <a:gd name="connsiteY342" fmla="*/ 8329 h 10000"/>
                <a:gd name="connsiteX343" fmla="*/ 3837 w 10000"/>
                <a:gd name="connsiteY343" fmla="*/ 8364 h 10000"/>
                <a:gd name="connsiteX344" fmla="*/ 3756 w 10000"/>
                <a:gd name="connsiteY344" fmla="*/ 8356 h 10000"/>
                <a:gd name="connsiteX345" fmla="*/ 3708 w 10000"/>
                <a:gd name="connsiteY345" fmla="*/ 8431 h 10000"/>
                <a:gd name="connsiteX346" fmla="*/ 3544 w 10000"/>
                <a:gd name="connsiteY346" fmla="*/ 8440 h 10000"/>
                <a:gd name="connsiteX347" fmla="*/ 3482 w 10000"/>
                <a:gd name="connsiteY347" fmla="*/ 8431 h 10000"/>
                <a:gd name="connsiteX348" fmla="*/ 3561 w 10000"/>
                <a:gd name="connsiteY348" fmla="*/ 7986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2040 w 10000"/>
                <a:gd name="connsiteY4" fmla="*/ 9278 h 10000"/>
                <a:gd name="connsiteX5" fmla="*/ 1182 w 10000"/>
                <a:gd name="connsiteY5" fmla="*/ 9449 h 10000"/>
                <a:gd name="connsiteX6" fmla="*/ 1275 w 10000"/>
                <a:gd name="connsiteY6" fmla="*/ 9779 h 10000"/>
                <a:gd name="connsiteX7" fmla="*/ 647 w 10000"/>
                <a:gd name="connsiteY7" fmla="*/ 9884 h 10000"/>
                <a:gd name="connsiteX8" fmla="*/ 426 w 10000"/>
                <a:gd name="connsiteY8" fmla="*/ 9912 h 10000"/>
                <a:gd name="connsiteX9" fmla="*/ 389 w 10000"/>
                <a:gd name="connsiteY9" fmla="*/ 9998 h 10000"/>
                <a:gd name="connsiteX10" fmla="*/ 238 w 10000"/>
                <a:gd name="connsiteY10" fmla="*/ 9980 h 10000"/>
                <a:gd name="connsiteX11" fmla="*/ 107 w 10000"/>
                <a:gd name="connsiteY11" fmla="*/ 9938 h 10000"/>
                <a:gd name="connsiteX12" fmla="*/ 0 w 10000"/>
                <a:gd name="connsiteY12" fmla="*/ 9964 h 10000"/>
                <a:gd name="connsiteX13" fmla="*/ 602 w 10000"/>
                <a:gd name="connsiteY13" fmla="*/ 6773 h 10000"/>
                <a:gd name="connsiteX14" fmla="*/ 1168 w 10000"/>
                <a:gd name="connsiteY14" fmla="*/ 6681 h 10000"/>
                <a:gd name="connsiteX15" fmla="*/ 1275 w 10000"/>
                <a:gd name="connsiteY15" fmla="*/ 6672 h 10000"/>
                <a:gd name="connsiteX16" fmla="*/ 1629 w 10000"/>
                <a:gd name="connsiteY16" fmla="*/ 6337 h 10000"/>
                <a:gd name="connsiteX17" fmla="*/ 2632 w 10000"/>
                <a:gd name="connsiteY17" fmla="*/ 6159 h 10000"/>
                <a:gd name="connsiteX18" fmla="*/ 2700 w 10000"/>
                <a:gd name="connsiteY18" fmla="*/ 6118 h 10000"/>
                <a:gd name="connsiteX19" fmla="*/ 2811 w 10000"/>
                <a:gd name="connsiteY19" fmla="*/ 6118 h 10000"/>
                <a:gd name="connsiteX20" fmla="*/ 2989 w 10000"/>
                <a:gd name="connsiteY20" fmla="*/ 5782 h 10000"/>
                <a:gd name="connsiteX21" fmla="*/ 3102 w 10000"/>
                <a:gd name="connsiteY21" fmla="*/ 5664 h 10000"/>
                <a:gd name="connsiteX22" fmla="*/ 3991 w 10000"/>
                <a:gd name="connsiteY22" fmla="*/ 5975 h 10000"/>
                <a:gd name="connsiteX23" fmla="*/ 2780 w 10000"/>
                <a:gd name="connsiteY23" fmla="*/ 5565 h 10000"/>
                <a:gd name="connsiteX24" fmla="*/ 3548 w 10000"/>
                <a:gd name="connsiteY24" fmla="*/ 5039 h 10000"/>
                <a:gd name="connsiteX25" fmla="*/ 4555 w 10000"/>
                <a:gd name="connsiteY25" fmla="*/ 5360 h 10000"/>
                <a:gd name="connsiteX26" fmla="*/ 4438 w 10000"/>
                <a:gd name="connsiteY26" fmla="*/ 5883 h 10000"/>
                <a:gd name="connsiteX27" fmla="*/ 3897 w 10000"/>
                <a:gd name="connsiteY27" fmla="*/ 5893 h 10000"/>
                <a:gd name="connsiteX28" fmla="*/ 2294 w 10000"/>
                <a:gd name="connsiteY28" fmla="*/ 7765 h 10000"/>
                <a:gd name="connsiteX29" fmla="*/ 3573 w 10000"/>
                <a:gd name="connsiteY29" fmla="*/ 7978 h 10000"/>
                <a:gd name="connsiteX30" fmla="*/ 5536 w 10000"/>
                <a:gd name="connsiteY30" fmla="*/ 5351 h 10000"/>
                <a:gd name="connsiteX31" fmla="*/ 5536 w 10000"/>
                <a:gd name="connsiteY31" fmla="*/ 5209 h 10000"/>
                <a:gd name="connsiteX32" fmla="*/ 5492 w 10000"/>
                <a:gd name="connsiteY32" fmla="*/ 5192 h 10000"/>
                <a:gd name="connsiteX33" fmla="*/ 5455 w 10000"/>
                <a:gd name="connsiteY33" fmla="*/ 5091 h 10000"/>
                <a:gd name="connsiteX34" fmla="*/ 5385 w 10000"/>
                <a:gd name="connsiteY34" fmla="*/ 4990 h 10000"/>
                <a:gd name="connsiteX35" fmla="*/ 5276 w 10000"/>
                <a:gd name="connsiteY35" fmla="*/ 4948 h 10000"/>
                <a:gd name="connsiteX36" fmla="*/ 5263 w 10000"/>
                <a:gd name="connsiteY36" fmla="*/ 4899 h 10000"/>
                <a:gd name="connsiteX37" fmla="*/ 5112 w 10000"/>
                <a:gd name="connsiteY37" fmla="*/ 4806 h 10000"/>
                <a:gd name="connsiteX38" fmla="*/ 5122 w 10000"/>
                <a:gd name="connsiteY38" fmla="*/ 4770 h 10000"/>
                <a:gd name="connsiteX39" fmla="*/ 4971 w 10000"/>
                <a:gd name="connsiteY39" fmla="*/ 4722 h 10000"/>
                <a:gd name="connsiteX40" fmla="*/ 4957 w 10000"/>
                <a:gd name="connsiteY40" fmla="*/ 4627 h 10000"/>
                <a:gd name="connsiteX41" fmla="*/ 4700 w 10000"/>
                <a:gd name="connsiteY41" fmla="*/ 4544 h 10000"/>
                <a:gd name="connsiteX42" fmla="*/ 4555 w 10000"/>
                <a:gd name="connsiteY42" fmla="*/ 4368 h 10000"/>
                <a:gd name="connsiteX43" fmla="*/ 4344 w 10000"/>
                <a:gd name="connsiteY43" fmla="*/ 4360 h 10000"/>
                <a:gd name="connsiteX44" fmla="*/ 4272 w 10000"/>
                <a:gd name="connsiteY44" fmla="*/ 4325 h 10000"/>
                <a:gd name="connsiteX45" fmla="*/ 4169 w 10000"/>
                <a:gd name="connsiteY45" fmla="*/ 4350 h 10000"/>
                <a:gd name="connsiteX46" fmla="*/ 4002 w 10000"/>
                <a:gd name="connsiteY46" fmla="*/ 4350 h 10000"/>
                <a:gd name="connsiteX47" fmla="*/ 3764 w 10000"/>
                <a:gd name="connsiteY47" fmla="*/ 4552 h 10000"/>
                <a:gd name="connsiteX48" fmla="*/ 3685 w 10000"/>
                <a:gd name="connsiteY48" fmla="*/ 4646 h 10000"/>
                <a:gd name="connsiteX49" fmla="*/ 3472 w 10000"/>
                <a:gd name="connsiteY49" fmla="*/ 4501 h 10000"/>
                <a:gd name="connsiteX50" fmla="*/ 3319 w 10000"/>
                <a:gd name="connsiteY50" fmla="*/ 4442 h 10000"/>
                <a:gd name="connsiteX51" fmla="*/ 3164 w 10000"/>
                <a:gd name="connsiteY51" fmla="*/ 4450 h 10000"/>
                <a:gd name="connsiteX52" fmla="*/ 3010 w 10000"/>
                <a:gd name="connsiteY52" fmla="*/ 4492 h 10000"/>
                <a:gd name="connsiteX53" fmla="*/ 2882 w 10000"/>
                <a:gd name="connsiteY53" fmla="*/ 4460 h 10000"/>
                <a:gd name="connsiteX54" fmla="*/ 2762 w 10000"/>
                <a:gd name="connsiteY54" fmla="*/ 4509 h 10000"/>
                <a:gd name="connsiteX55" fmla="*/ 2646 w 10000"/>
                <a:gd name="connsiteY55" fmla="*/ 4610 h 10000"/>
                <a:gd name="connsiteX56" fmla="*/ 2373 w 10000"/>
                <a:gd name="connsiteY56" fmla="*/ 4426 h 10000"/>
                <a:gd name="connsiteX57" fmla="*/ 2338 w 10000"/>
                <a:gd name="connsiteY57" fmla="*/ 4239 h 10000"/>
                <a:gd name="connsiteX58" fmla="*/ 2551 w 10000"/>
                <a:gd name="connsiteY58" fmla="*/ 4165 h 10000"/>
                <a:gd name="connsiteX59" fmla="*/ 2538 w 10000"/>
                <a:gd name="connsiteY59" fmla="*/ 3963 h 10000"/>
                <a:gd name="connsiteX60" fmla="*/ 2739 w 10000"/>
                <a:gd name="connsiteY60" fmla="*/ 3728 h 10000"/>
                <a:gd name="connsiteX61" fmla="*/ 2718 w 10000"/>
                <a:gd name="connsiteY61" fmla="*/ 3685 h 10000"/>
                <a:gd name="connsiteX62" fmla="*/ 3199 w 10000"/>
                <a:gd name="connsiteY62" fmla="*/ 2912 h 10000"/>
                <a:gd name="connsiteX63" fmla="*/ 3460 w 10000"/>
                <a:gd name="connsiteY63" fmla="*/ 3030 h 10000"/>
                <a:gd name="connsiteX64" fmla="*/ 3613 w 10000"/>
                <a:gd name="connsiteY64" fmla="*/ 3080 h 10000"/>
                <a:gd name="connsiteX65" fmla="*/ 3764 w 10000"/>
                <a:gd name="connsiteY65" fmla="*/ 3080 h 10000"/>
                <a:gd name="connsiteX66" fmla="*/ 4002 w 10000"/>
                <a:gd name="connsiteY66" fmla="*/ 3174 h 10000"/>
                <a:gd name="connsiteX67" fmla="*/ 4037 w 10000"/>
                <a:gd name="connsiteY67" fmla="*/ 3113 h 10000"/>
                <a:gd name="connsiteX68" fmla="*/ 4192 w 10000"/>
                <a:gd name="connsiteY68" fmla="*/ 3097 h 10000"/>
                <a:gd name="connsiteX69" fmla="*/ 4323 w 10000"/>
                <a:gd name="connsiteY69" fmla="*/ 2997 h 10000"/>
                <a:gd name="connsiteX70" fmla="*/ 4485 w 10000"/>
                <a:gd name="connsiteY70" fmla="*/ 2920 h 10000"/>
                <a:gd name="connsiteX71" fmla="*/ 4555 w 10000"/>
                <a:gd name="connsiteY71" fmla="*/ 2843 h 10000"/>
                <a:gd name="connsiteX72" fmla="*/ 4804 w 10000"/>
                <a:gd name="connsiteY72" fmla="*/ 2793 h 10000"/>
                <a:gd name="connsiteX73" fmla="*/ 4936 w 10000"/>
                <a:gd name="connsiteY73" fmla="*/ 2800 h 10000"/>
                <a:gd name="connsiteX74" fmla="*/ 5040 w 10000"/>
                <a:gd name="connsiteY74" fmla="*/ 2726 h 10000"/>
                <a:gd name="connsiteX75" fmla="*/ 5122 w 10000"/>
                <a:gd name="connsiteY75" fmla="*/ 2624 h 10000"/>
                <a:gd name="connsiteX76" fmla="*/ 5087 w 10000"/>
                <a:gd name="connsiteY76" fmla="*/ 2608 h 10000"/>
                <a:gd name="connsiteX77" fmla="*/ 5122 w 10000"/>
                <a:gd name="connsiteY77" fmla="*/ 2499 h 10000"/>
                <a:gd name="connsiteX78" fmla="*/ 4982 w 10000"/>
                <a:gd name="connsiteY78" fmla="*/ 2499 h 10000"/>
                <a:gd name="connsiteX79" fmla="*/ 5050 w 10000"/>
                <a:gd name="connsiteY79" fmla="*/ 2407 h 10000"/>
                <a:gd name="connsiteX80" fmla="*/ 5066 w 10000"/>
                <a:gd name="connsiteY80" fmla="*/ 2297 h 10000"/>
                <a:gd name="connsiteX81" fmla="*/ 5122 w 10000"/>
                <a:gd name="connsiteY81" fmla="*/ 2271 h 10000"/>
                <a:gd name="connsiteX82" fmla="*/ 5228 w 10000"/>
                <a:gd name="connsiteY82" fmla="*/ 2163 h 10000"/>
                <a:gd name="connsiteX83" fmla="*/ 5216 w 10000"/>
                <a:gd name="connsiteY83" fmla="*/ 2078 h 10000"/>
                <a:gd name="connsiteX84" fmla="*/ 5304 w 10000"/>
                <a:gd name="connsiteY84" fmla="*/ 1984 h 10000"/>
                <a:gd name="connsiteX85" fmla="*/ 5397 w 10000"/>
                <a:gd name="connsiteY85" fmla="*/ 1927 h 10000"/>
                <a:gd name="connsiteX86" fmla="*/ 5432 w 10000"/>
                <a:gd name="connsiteY86" fmla="*/ 1827 h 10000"/>
                <a:gd name="connsiteX87" fmla="*/ 5420 w 10000"/>
                <a:gd name="connsiteY87" fmla="*/ 1793 h 10000"/>
                <a:gd name="connsiteX88" fmla="*/ 5503 w 10000"/>
                <a:gd name="connsiteY88" fmla="*/ 1725 h 10000"/>
                <a:gd name="connsiteX89" fmla="*/ 5621 w 10000"/>
                <a:gd name="connsiteY89" fmla="*/ 1523 h 10000"/>
                <a:gd name="connsiteX90" fmla="*/ 5656 w 10000"/>
                <a:gd name="connsiteY90" fmla="*/ 1405 h 10000"/>
                <a:gd name="connsiteX91" fmla="*/ 5716 w 10000"/>
                <a:gd name="connsiteY91" fmla="*/ 1413 h 10000"/>
                <a:gd name="connsiteX92" fmla="*/ 5878 w 10000"/>
                <a:gd name="connsiteY92" fmla="*/ 1280 h 10000"/>
                <a:gd name="connsiteX93" fmla="*/ 6067 w 10000"/>
                <a:gd name="connsiteY93" fmla="*/ 1202 h 10000"/>
                <a:gd name="connsiteX94" fmla="*/ 6089 w 10000"/>
                <a:gd name="connsiteY94" fmla="*/ 1111 h 10000"/>
                <a:gd name="connsiteX95" fmla="*/ 6163 w 10000"/>
                <a:gd name="connsiteY95" fmla="*/ 1011 h 10000"/>
                <a:gd name="connsiteX96" fmla="*/ 6139 w 10000"/>
                <a:gd name="connsiteY96" fmla="*/ 933 h 10000"/>
                <a:gd name="connsiteX97" fmla="*/ 6045 w 10000"/>
                <a:gd name="connsiteY97" fmla="*/ 867 h 10000"/>
                <a:gd name="connsiteX98" fmla="*/ 6089 w 10000"/>
                <a:gd name="connsiteY98" fmla="*/ 782 h 10000"/>
                <a:gd name="connsiteX99" fmla="*/ 6089 w 10000"/>
                <a:gd name="connsiteY99" fmla="*/ 680 h 10000"/>
                <a:gd name="connsiteX100" fmla="*/ 5915 w 10000"/>
                <a:gd name="connsiteY100" fmla="*/ 598 h 10000"/>
                <a:gd name="connsiteX101" fmla="*/ 5739 w 10000"/>
                <a:gd name="connsiteY101" fmla="*/ 646 h 10000"/>
                <a:gd name="connsiteX102" fmla="*/ 5656 w 10000"/>
                <a:gd name="connsiteY102" fmla="*/ 646 h 10000"/>
                <a:gd name="connsiteX103" fmla="*/ 5621 w 10000"/>
                <a:gd name="connsiteY103" fmla="*/ 589 h 10000"/>
                <a:gd name="connsiteX104" fmla="*/ 5621 w 10000"/>
                <a:gd name="connsiteY104" fmla="*/ 481 h 10000"/>
                <a:gd name="connsiteX105" fmla="*/ 5845 w 10000"/>
                <a:gd name="connsiteY105" fmla="*/ 368 h 10000"/>
                <a:gd name="connsiteX106" fmla="*/ 5915 w 10000"/>
                <a:gd name="connsiteY106" fmla="*/ 278 h 10000"/>
                <a:gd name="connsiteX107" fmla="*/ 6056 w 10000"/>
                <a:gd name="connsiteY107" fmla="*/ 202 h 10000"/>
                <a:gd name="connsiteX108" fmla="*/ 6186 w 10000"/>
                <a:gd name="connsiteY108" fmla="*/ 60 h 10000"/>
                <a:gd name="connsiteX109" fmla="*/ 6280 w 10000"/>
                <a:gd name="connsiteY109" fmla="*/ 33 h 10000"/>
                <a:gd name="connsiteX110" fmla="*/ 6410 w 10000"/>
                <a:gd name="connsiteY110" fmla="*/ 49 h 10000"/>
                <a:gd name="connsiteX111" fmla="*/ 6683 w 10000"/>
                <a:gd name="connsiteY111" fmla="*/ 0 h 10000"/>
                <a:gd name="connsiteX112" fmla="*/ 6812 w 10000"/>
                <a:gd name="connsiteY112" fmla="*/ 83 h 10000"/>
                <a:gd name="connsiteX113" fmla="*/ 6799 w 10000"/>
                <a:gd name="connsiteY113" fmla="*/ 144 h 10000"/>
                <a:gd name="connsiteX114" fmla="*/ 6861 w 10000"/>
                <a:gd name="connsiteY114" fmla="*/ 170 h 10000"/>
                <a:gd name="connsiteX115" fmla="*/ 6905 w 10000"/>
                <a:gd name="connsiteY115" fmla="*/ 227 h 10000"/>
                <a:gd name="connsiteX116" fmla="*/ 6835 w 10000"/>
                <a:gd name="connsiteY116" fmla="*/ 293 h 10000"/>
                <a:gd name="connsiteX117" fmla="*/ 6741 w 10000"/>
                <a:gd name="connsiteY117" fmla="*/ 447 h 10000"/>
                <a:gd name="connsiteX118" fmla="*/ 6590 w 10000"/>
                <a:gd name="connsiteY118" fmla="*/ 564 h 10000"/>
                <a:gd name="connsiteX119" fmla="*/ 6447 w 10000"/>
                <a:gd name="connsiteY119" fmla="*/ 631 h 10000"/>
                <a:gd name="connsiteX120" fmla="*/ 6555 w 10000"/>
                <a:gd name="connsiteY120" fmla="*/ 657 h 10000"/>
                <a:gd name="connsiteX121" fmla="*/ 6694 w 10000"/>
                <a:gd name="connsiteY121" fmla="*/ 759 h 10000"/>
                <a:gd name="connsiteX122" fmla="*/ 6789 w 10000"/>
                <a:gd name="connsiteY122" fmla="*/ 767 h 10000"/>
                <a:gd name="connsiteX123" fmla="*/ 6835 w 10000"/>
                <a:gd name="connsiteY123" fmla="*/ 875 h 10000"/>
                <a:gd name="connsiteX124" fmla="*/ 6928 w 10000"/>
                <a:gd name="connsiteY124" fmla="*/ 899 h 10000"/>
                <a:gd name="connsiteX125" fmla="*/ 7002 w 10000"/>
                <a:gd name="connsiteY125" fmla="*/ 890 h 10000"/>
                <a:gd name="connsiteX126" fmla="*/ 7143 w 10000"/>
                <a:gd name="connsiteY126" fmla="*/ 725 h 10000"/>
                <a:gd name="connsiteX127" fmla="*/ 7273 w 10000"/>
                <a:gd name="connsiteY127" fmla="*/ 742 h 10000"/>
                <a:gd name="connsiteX128" fmla="*/ 7294 w 10000"/>
                <a:gd name="connsiteY128" fmla="*/ 790 h 10000"/>
                <a:gd name="connsiteX129" fmla="*/ 7389 w 10000"/>
                <a:gd name="connsiteY129" fmla="*/ 850 h 10000"/>
                <a:gd name="connsiteX130" fmla="*/ 7389 w 10000"/>
                <a:gd name="connsiteY130" fmla="*/ 890 h 10000"/>
                <a:gd name="connsiteX131" fmla="*/ 7472 w 10000"/>
                <a:gd name="connsiteY131" fmla="*/ 917 h 10000"/>
                <a:gd name="connsiteX132" fmla="*/ 7590 w 10000"/>
                <a:gd name="connsiteY132" fmla="*/ 917 h 10000"/>
                <a:gd name="connsiteX133" fmla="*/ 7603 w 10000"/>
                <a:gd name="connsiteY133" fmla="*/ 993 h 10000"/>
                <a:gd name="connsiteX134" fmla="*/ 7499 w 10000"/>
                <a:gd name="connsiteY134" fmla="*/ 1028 h 10000"/>
                <a:gd name="connsiteX135" fmla="*/ 7590 w 10000"/>
                <a:gd name="connsiteY135" fmla="*/ 1356 h 10000"/>
                <a:gd name="connsiteX136" fmla="*/ 7687 w 10000"/>
                <a:gd name="connsiteY136" fmla="*/ 1505 h 10000"/>
                <a:gd name="connsiteX137" fmla="*/ 7661 w 10000"/>
                <a:gd name="connsiteY137" fmla="*/ 1575 h 10000"/>
                <a:gd name="connsiteX138" fmla="*/ 7744 w 10000"/>
                <a:gd name="connsiteY138" fmla="*/ 1649 h 10000"/>
                <a:gd name="connsiteX139" fmla="*/ 7758 w 10000"/>
                <a:gd name="connsiteY139" fmla="*/ 1700 h 10000"/>
                <a:gd name="connsiteX140" fmla="*/ 7980 w 10000"/>
                <a:gd name="connsiteY140" fmla="*/ 1757 h 10000"/>
                <a:gd name="connsiteX141" fmla="*/ 8254 w 10000"/>
                <a:gd name="connsiteY141" fmla="*/ 1708 h 10000"/>
                <a:gd name="connsiteX142" fmla="*/ 8286 w 10000"/>
                <a:gd name="connsiteY142" fmla="*/ 1641 h 10000"/>
                <a:gd name="connsiteX143" fmla="*/ 8381 w 10000"/>
                <a:gd name="connsiteY143" fmla="*/ 1665 h 10000"/>
                <a:gd name="connsiteX144" fmla="*/ 8441 w 10000"/>
                <a:gd name="connsiteY144" fmla="*/ 1725 h 10000"/>
                <a:gd name="connsiteX145" fmla="*/ 8586 w 10000"/>
                <a:gd name="connsiteY145" fmla="*/ 1683 h 10000"/>
                <a:gd name="connsiteX146" fmla="*/ 8667 w 10000"/>
                <a:gd name="connsiteY146" fmla="*/ 1683 h 10000"/>
                <a:gd name="connsiteX147" fmla="*/ 8785 w 10000"/>
                <a:gd name="connsiteY147" fmla="*/ 1749 h 10000"/>
                <a:gd name="connsiteX148" fmla="*/ 8853 w 10000"/>
                <a:gd name="connsiteY148" fmla="*/ 1657 h 10000"/>
                <a:gd name="connsiteX149" fmla="*/ 8996 w 10000"/>
                <a:gd name="connsiteY149" fmla="*/ 1700 h 10000"/>
                <a:gd name="connsiteX150" fmla="*/ 9070 w 10000"/>
                <a:gd name="connsiteY150" fmla="*/ 1649 h 10000"/>
                <a:gd name="connsiteX151" fmla="*/ 9126 w 10000"/>
                <a:gd name="connsiteY151" fmla="*/ 1657 h 10000"/>
                <a:gd name="connsiteX152" fmla="*/ 9184 w 10000"/>
                <a:gd name="connsiteY152" fmla="*/ 1609 h 10000"/>
                <a:gd name="connsiteX153" fmla="*/ 9174 w 10000"/>
                <a:gd name="connsiteY153" fmla="*/ 1557 h 10000"/>
                <a:gd name="connsiteX154" fmla="*/ 9257 w 10000"/>
                <a:gd name="connsiteY154" fmla="*/ 1531 h 10000"/>
                <a:gd name="connsiteX155" fmla="*/ 9315 w 10000"/>
                <a:gd name="connsiteY155" fmla="*/ 1447 h 10000"/>
                <a:gd name="connsiteX156" fmla="*/ 9484 w 10000"/>
                <a:gd name="connsiteY156" fmla="*/ 1456 h 10000"/>
                <a:gd name="connsiteX157" fmla="*/ 9729 w 10000"/>
                <a:gd name="connsiteY157" fmla="*/ 1700 h 10000"/>
                <a:gd name="connsiteX158" fmla="*/ 9775 w 10000"/>
                <a:gd name="connsiteY158" fmla="*/ 1784 h 10000"/>
                <a:gd name="connsiteX159" fmla="*/ 9942 w 10000"/>
                <a:gd name="connsiteY159" fmla="*/ 1894 h 10000"/>
                <a:gd name="connsiteX160" fmla="*/ 10000 w 10000"/>
                <a:gd name="connsiteY160" fmla="*/ 1994 h 10000"/>
                <a:gd name="connsiteX161" fmla="*/ 9870 w 10000"/>
                <a:gd name="connsiteY161" fmla="*/ 2130 h 10000"/>
                <a:gd name="connsiteX162" fmla="*/ 9775 w 10000"/>
                <a:gd name="connsiteY162" fmla="*/ 2180 h 10000"/>
                <a:gd name="connsiteX163" fmla="*/ 9824 w 10000"/>
                <a:gd name="connsiteY163" fmla="*/ 2323 h 10000"/>
                <a:gd name="connsiteX164" fmla="*/ 9679 w 10000"/>
                <a:gd name="connsiteY164" fmla="*/ 2433 h 10000"/>
                <a:gd name="connsiteX165" fmla="*/ 9598 w 10000"/>
                <a:gd name="connsiteY165" fmla="*/ 2458 h 10000"/>
                <a:gd name="connsiteX166" fmla="*/ 9598 w 10000"/>
                <a:gd name="connsiteY166" fmla="*/ 2533 h 10000"/>
                <a:gd name="connsiteX167" fmla="*/ 9493 w 10000"/>
                <a:gd name="connsiteY167" fmla="*/ 2677 h 10000"/>
                <a:gd name="connsiteX168" fmla="*/ 9422 w 10000"/>
                <a:gd name="connsiteY168" fmla="*/ 2685 h 10000"/>
                <a:gd name="connsiteX169" fmla="*/ 9435 w 10000"/>
                <a:gd name="connsiteY169" fmla="*/ 2785 h 10000"/>
                <a:gd name="connsiteX170" fmla="*/ 9371 w 10000"/>
                <a:gd name="connsiteY170" fmla="*/ 2860 h 10000"/>
                <a:gd name="connsiteX171" fmla="*/ 9389 w 10000"/>
                <a:gd name="connsiteY171" fmla="*/ 3198 h 10000"/>
                <a:gd name="connsiteX172" fmla="*/ 9422 w 10000"/>
                <a:gd name="connsiteY172" fmla="*/ 3223 h 10000"/>
                <a:gd name="connsiteX173" fmla="*/ 9410 w 10000"/>
                <a:gd name="connsiteY173" fmla="*/ 3333 h 10000"/>
                <a:gd name="connsiteX174" fmla="*/ 9389 w 10000"/>
                <a:gd name="connsiteY174" fmla="*/ 3433 h 10000"/>
                <a:gd name="connsiteX175" fmla="*/ 9304 w 10000"/>
                <a:gd name="connsiteY175" fmla="*/ 3483 h 10000"/>
                <a:gd name="connsiteX176" fmla="*/ 9151 w 10000"/>
                <a:gd name="connsiteY176" fmla="*/ 3442 h 10000"/>
                <a:gd name="connsiteX177" fmla="*/ 9081 w 10000"/>
                <a:gd name="connsiteY177" fmla="*/ 3501 h 10000"/>
                <a:gd name="connsiteX178" fmla="*/ 9091 w 10000"/>
                <a:gd name="connsiteY178" fmla="*/ 3551 h 10000"/>
                <a:gd name="connsiteX179" fmla="*/ 9042 w 10000"/>
                <a:gd name="connsiteY179" fmla="*/ 3651 h 10000"/>
                <a:gd name="connsiteX180" fmla="*/ 8961 w 10000"/>
                <a:gd name="connsiteY180" fmla="*/ 3720 h 10000"/>
                <a:gd name="connsiteX181" fmla="*/ 8938 w 10000"/>
                <a:gd name="connsiteY181" fmla="*/ 3838 h 10000"/>
                <a:gd name="connsiteX182" fmla="*/ 8880 w 10000"/>
                <a:gd name="connsiteY182" fmla="*/ 3939 h 10000"/>
                <a:gd name="connsiteX183" fmla="*/ 8890 w 10000"/>
                <a:gd name="connsiteY183" fmla="*/ 4006 h 10000"/>
                <a:gd name="connsiteX184" fmla="*/ 8867 w 10000"/>
                <a:gd name="connsiteY184" fmla="*/ 4074 h 10000"/>
                <a:gd name="connsiteX185" fmla="*/ 8913 w 10000"/>
                <a:gd name="connsiteY185" fmla="*/ 4132 h 10000"/>
                <a:gd name="connsiteX186" fmla="*/ 8843 w 10000"/>
                <a:gd name="connsiteY186" fmla="*/ 4224 h 10000"/>
                <a:gd name="connsiteX187" fmla="*/ 8726 w 10000"/>
                <a:gd name="connsiteY187" fmla="*/ 4082 h 10000"/>
                <a:gd name="connsiteX188" fmla="*/ 8726 w 10000"/>
                <a:gd name="connsiteY188" fmla="*/ 3972 h 10000"/>
                <a:gd name="connsiteX189" fmla="*/ 8691 w 10000"/>
                <a:gd name="connsiteY189" fmla="*/ 3955 h 10000"/>
                <a:gd name="connsiteX190" fmla="*/ 8547 w 10000"/>
                <a:gd name="connsiteY190" fmla="*/ 4030 h 10000"/>
                <a:gd name="connsiteX191" fmla="*/ 8323 w 10000"/>
                <a:gd name="connsiteY191" fmla="*/ 4207 h 10000"/>
                <a:gd name="connsiteX192" fmla="*/ 8193 w 10000"/>
                <a:gd name="connsiteY192" fmla="*/ 4334 h 10000"/>
                <a:gd name="connsiteX193" fmla="*/ 7992 w 10000"/>
                <a:gd name="connsiteY193" fmla="*/ 4401 h 10000"/>
                <a:gd name="connsiteX194" fmla="*/ 7920 w 10000"/>
                <a:gd name="connsiteY194" fmla="*/ 4501 h 10000"/>
                <a:gd name="connsiteX195" fmla="*/ 7863 w 10000"/>
                <a:gd name="connsiteY195" fmla="*/ 4535 h 10000"/>
                <a:gd name="connsiteX196" fmla="*/ 7638 w 10000"/>
                <a:gd name="connsiteY196" fmla="*/ 4627 h 10000"/>
                <a:gd name="connsiteX197" fmla="*/ 7449 w 10000"/>
                <a:gd name="connsiteY197" fmla="*/ 4737 h 10000"/>
                <a:gd name="connsiteX198" fmla="*/ 7404 w 10000"/>
                <a:gd name="connsiteY198" fmla="*/ 4823 h 10000"/>
                <a:gd name="connsiteX199" fmla="*/ 7330 w 10000"/>
                <a:gd name="connsiteY199" fmla="*/ 4863 h 10000"/>
                <a:gd name="connsiteX200" fmla="*/ 7426 w 10000"/>
                <a:gd name="connsiteY200" fmla="*/ 4972 h 10000"/>
                <a:gd name="connsiteX201" fmla="*/ 7520 w 10000"/>
                <a:gd name="connsiteY201" fmla="*/ 5056 h 10000"/>
                <a:gd name="connsiteX202" fmla="*/ 7650 w 10000"/>
                <a:gd name="connsiteY202" fmla="*/ 5091 h 10000"/>
                <a:gd name="connsiteX203" fmla="*/ 7603 w 10000"/>
                <a:gd name="connsiteY203" fmla="*/ 5150 h 10000"/>
                <a:gd name="connsiteX204" fmla="*/ 7696 w 10000"/>
                <a:gd name="connsiteY204" fmla="*/ 5167 h 10000"/>
                <a:gd name="connsiteX205" fmla="*/ 7696 w 10000"/>
                <a:gd name="connsiteY205" fmla="*/ 5267 h 10000"/>
                <a:gd name="connsiteX206" fmla="*/ 7768 w 10000"/>
                <a:gd name="connsiteY206" fmla="*/ 5343 h 10000"/>
                <a:gd name="connsiteX207" fmla="*/ 7884 w 10000"/>
                <a:gd name="connsiteY207" fmla="*/ 5327 h 10000"/>
                <a:gd name="connsiteX208" fmla="*/ 7934 w 10000"/>
                <a:gd name="connsiteY208" fmla="*/ 5243 h 10000"/>
                <a:gd name="connsiteX209" fmla="*/ 8027 w 10000"/>
                <a:gd name="connsiteY209" fmla="*/ 5234 h 10000"/>
                <a:gd name="connsiteX210" fmla="*/ 8038 w 10000"/>
                <a:gd name="connsiteY210" fmla="*/ 5167 h 10000"/>
                <a:gd name="connsiteX211" fmla="*/ 8159 w 10000"/>
                <a:gd name="connsiteY211" fmla="*/ 5167 h 10000"/>
                <a:gd name="connsiteX212" fmla="*/ 8110 w 10000"/>
                <a:gd name="connsiteY212" fmla="*/ 5251 h 10000"/>
                <a:gd name="connsiteX213" fmla="*/ 8226 w 10000"/>
                <a:gd name="connsiteY213" fmla="*/ 5292 h 10000"/>
                <a:gd name="connsiteX214" fmla="*/ 8205 w 10000"/>
                <a:gd name="connsiteY214" fmla="*/ 5368 h 10000"/>
                <a:gd name="connsiteX215" fmla="*/ 8027 w 10000"/>
                <a:gd name="connsiteY215" fmla="*/ 5377 h 10000"/>
                <a:gd name="connsiteX216" fmla="*/ 7899 w 10000"/>
                <a:gd name="connsiteY216" fmla="*/ 5427 h 10000"/>
                <a:gd name="connsiteX217" fmla="*/ 7782 w 10000"/>
                <a:gd name="connsiteY217" fmla="*/ 5454 h 10000"/>
                <a:gd name="connsiteX218" fmla="*/ 7782 w 10000"/>
                <a:gd name="connsiteY218" fmla="*/ 5571 h 10000"/>
                <a:gd name="connsiteX219" fmla="*/ 7899 w 10000"/>
                <a:gd name="connsiteY219" fmla="*/ 5698 h 10000"/>
                <a:gd name="connsiteX220" fmla="*/ 7803 w 10000"/>
                <a:gd name="connsiteY220" fmla="*/ 5815 h 10000"/>
                <a:gd name="connsiteX221" fmla="*/ 7613 w 10000"/>
                <a:gd name="connsiteY221" fmla="*/ 5830 h 10000"/>
                <a:gd name="connsiteX222" fmla="*/ 7638 w 10000"/>
                <a:gd name="connsiteY222" fmla="*/ 5965 h 10000"/>
                <a:gd name="connsiteX223" fmla="*/ 7627 w 10000"/>
                <a:gd name="connsiteY223" fmla="*/ 6051 h 10000"/>
                <a:gd name="connsiteX224" fmla="*/ 7567 w 10000"/>
                <a:gd name="connsiteY224" fmla="*/ 6092 h 10000"/>
                <a:gd name="connsiteX225" fmla="*/ 7449 w 10000"/>
                <a:gd name="connsiteY225" fmla="*/ 6058 h 10000"/>
                <a:gd name="connsiteX226" fmla="*/ 7345 w 10000"/>
                <a:gd name="connsiteY226" fmla="*/ 5949 h 10000"/>
                <a:gd name="connsiteX227" fmla="*/ 7226 w 10000"/>
                <a:gd name="connsiteY227" fmla="*/ 6034 h 10000"/>
                <a:gd name="connsiteX228" fmla="*/ 7108 w 10000"/>
                <a:gd name="connsiteY228" fmla="*/ 5975 h 10000"/>
                <a:gd name="connsiteX229" fmla="*/ 7095 w 10000"/>
                <a:gd name="connsiteY229" fmla="*/ 5942 h 10000"/>
                <a:gd name="connsiteX230" fmla="*/ 6928 w 10000"/>
                <a:gd name="connsiteY230" fmla="*/ 5865 h 10000"/>
                <a:gd name="connsiteX231" fmla="*/ 6882 w 10000"/>
                <a:gd name="connsiteY231" fmla="*/ 5882 h 10000"/>
                <a:gd name="connsiteX232" fmla="*/ 6905 w 10000"/>
                <a:gd name="connsiteY232" fmla="*/ 5975 h 10000"/>
                <a:gd name="connsiteX233" fmla="*/ 6812 w 10000"/>
                <a:gd name="connsiteY233" fmla="*/ 6092 h 10000"/>
                <a:gd name="connsiteX234" fmla="*/ 6882 w 10000"/>
                <a:gd name="connsiteY234" fmla="*/ 6118 h 10000"/>
                <a:gd name="connsiteX235" fmla="*/ 7014 w 10000"/>
                <a:gd name="connsiteY235" fmla="*/ 6100 h 10000"/>
                <a:gd name="connsiteX236" fmla="*/ 7037 w 10000"/>
                <a:gd name="connsiteY236" fmla="*/ 6142 h 10000"/>
                <a:gd name="connsiteX237" fmla="*/ 7014 w 10000"/>
                <a:gd name="connsiteY237" fmla="*/ 6194 h 10000"/>
                <a:gd name="connsiteX238" fmla="*/ 7060 w 10000"/>
                <a:gd name="connsiteY238" fmla="*/ 6260 h 10000"/>
                <a:gd name="connsiteX239" fmla="*/ 7166 w 10000"/>
                <a:gd name="connsiteY239" fmla="*/ 6304 h 10000"/>
                <a:gd name="connsiteX240" fmla="*/ 7143 w 10000"/>
                <a:gd name="connsiteY240" fmla="*/ 6405 h 10000"/>
                <a:gd name="connsiteX241" fmla="*/ 7213 w 10000"/>
                <a:gd name="connsiteY241" fmla="*/ 6455 h 10000"/>
                <a:gd name="connsiteX242" fmla="*/ 7129 w 10000"/>
                <a:gd name="connsiteY242" fmla="*/ 6505 h 10000"/>
                <a:gd name="connsiteX243" fmla="*/ 7108 w 10000"/>
                <a:gd name="connsiteY243" fmla="*/ 6689 h 10000"/>
                <a:gd name="connsiteX244" fmla="*/ 7060 w 10000"/>
                <a:gd name="connsiteY244" fmla="*/ 6697 h 10000"/>
                <a:gd name="connsiteX245" fmla="*/ 7118 w 10000"/>
                <a:gd name="connsiteY245" fmla="*/ 6781 h 10000"/>
                <a:gd name="connsiteX246" fmla="*/ 7129 w 10000"/>
                <a:gd name="connsiteY246" fmla="*/ 6924 h 10000"/>
                <a:gd name="connsiteX247" fmla="*/ 7189 w 10000"/>
                <a:gd name="connsiteY247" fmla="*/ 6958 h 10000"/>
                <a:gd name="connsiteX248" fmla="*/ 7203 w 10000"/>
                <a:gd name="connsiteY248" fmla="*/ 7002 h 10000"/>
                <a:gd name="connsiteX249" fmla="*/ 7249 w 10000"/>
                <a:gd name="connsiteY249" fmla="*/ 7010 h 10000"/>
                <a:gd name="connsiteX250" fmla="*/ 7257 w 10000"/>
                <a:gd name="connsiteY250" fmla="*/ 7093 h 10000"/>
                <a:gd name="connsiteX251" fmla="*/ 7236 w 10000"/>
                <a:gd name="connsiteY251" fmla="*/ 7153 h 10000"/>
                <a:gd name="connsiteX252" fmla="*/ 7358 w 10000"/>
                <a:gd name="connsiteY252" fmla="*/ 7187 h 10000"/>
                <a:gd name="connsiteX253" fmla="*/ 7532 w 10000"/>
                <a:gd name="connsiteY253" fmla="*/ 7117 h 10000"/>
                <a:gd name="connsiteX254" fmla="*/ 7791 w 10000"/>
                <a:gd name="connsiteY254" fmla="*/ 6984 h 10000"/>
                <a:gd name="connsiteX255" fmla="*/ 7863 w 10000"/>
                <a:gd name="connsiteY255" fmla="*/ 6984 h 10000"/>
                <a:gd name="connsiteX256" fmla="*/ 7863 w 10000"/>
                <a:gd name="connsiteY256" fmla="*/ 7085 h 10000"/>
                <a:gd name="connsiteX257" fmla="*/ 7911 w 10000"/>
                <a:gd name="connsiteY257" fmla="*/ 7101 h 10000"/>
                <a:gd name="connsiteX258" fmla="*/ 7992 w 10000"/>
                <a:gd name="connsiteY258" fmla="*/ 7220 h 10000"/>
                <a:gd name="connsiteX259" fmla="*/ 8050 w 10000"/>
                <a:gd name="connsiteY259" fmla="*/ 7229 h 10000"/>
                <a:gd name="connsiteX260" fmla="*/ 8015 w 10000"/>
                <a:gd name="connsiteY260" fmla="*/ 7296 h 10000"/>
                <a:gd name="connsiteX261" fmla="*/ 8110 w 10000"/>
                <a:gd name="connsiteY261" fmla="*/ 7447 h 10000"/>
                <a:gd name="connsiteX262" fmla="*/ 8110 w 10000"/>
                <a:gd name="connsiteY262" fmla="*/ 7522 h 10000"/>
                <a:gd name="connsiteX263" fmla="*/ 8159 w 10000"/>
                <a:gd name="connsiteY263" fmla="*/ 7608 h 10000"/>
                <a:gd name="connsiteX264" fmla="*/ 8085 w 10000"/>
                <a:gd name="connsiteY264" fmla="*/ 7674 h 10000"/>
                <a:gd name="connsiteX265" fmla="*/ 8004 w 10000"/>
                <a:gd name="connsiteY265" fmla="*/ 7666 h 10000"/>
                <a:gd name="connsiteX266" fmla="*/ 8004 w 10000"/>
                <a:gd name="connsiteY266" fmla="*/ 7709 h 10000"/>
                <a:gd name="connsiteX267" fmla="*/ 8085 w 10000"/>
                <a:gd name="connsiteY267" fmla="*/ 7758 h 10000"/>
                <a:gd name="connsiteX268" fmla="*/ 8122 w 10000"/>
                <a:gd name="connsiteY268" fmla="*/ 7725 h 10000"/>
                <a:gd name="connsiteX269" fmla="*/ 8193 w 10000"/>
                <a:gd name="connsiteY269" fmla="*/ 7800 h 10000"/>
                <a:gd name="connsiteX270" fmla="*/ 8277 w 10000"/>
                <a:gd name="connsiteY270" fmla="*/ 7800 h 10000"/>
                <a:gd name="connsiteX271" fmla="*/ 8226 w 10000"/>
                <a:gd name="connsiteY271" fmla="*/ 8012 h 10000"/>
                <a:gd name="connsiteX272" fmla="*/ 8193 w 10000"/>
                <a:gd name="connsiteY272" fmla="*/ 8054 h 10000"/>
                <a:gd name="connsiteX273" fmla="*/ 8085 w 10000"/>
                <a:gd name="connsiteY273" fmla="*/ 8037 h 10000"/>
                <a:gd name="connsiteX274" fmla="*/ 7957 w 10000"/>
                <a:gd name="connsiteY274" fmla="*/ 8062 h 10000"/>
                <a:gd name="connsiteX275" fmla="*/ 7911 w 10000"/>
                <a:gd name="connsiteY275" fmla="*/ 8112 h 10000"/>
                <a:gd name="connsiteX276" fmla="*/ 7899 w 10000"/>
                <a:gd name="connsiteY276" fmla="*/ 8163 h 10000"/>
                <a:gd name="connsiteX277" fmla="*/ 7818 w 10000"/>
                <a:gd name="connsiteY277" fmla="*/ 8220 h 10000"/>
                <a:gd name="connsiteX278" fmla="*/ 7687 w 10000"/>
                <a:gd name="connsiteY278" fmla="*/ 8230 h 10000"/>
                <a:gd name="connsiteX279" fmla="*/ 7661 w 10000"/>
                <a:gd name="connsiteY279" fmla="*/ 8255 h 10000"/>
                <a:gd name="connsiteX280" fmla="*/ 7578 w 10000"/>
                <a:gd name="connsiteY280" fmla="*/ 8212 h 10000"/>
                <a:gd name="connsiteX281" fmla="*/ 7499 w 10000"/>
                <a:gd name="connsiteY281" fmla="*/ 8220 h 10000"/>
                <a:gd name="connsiteX282" fmla="*/ 7449 w 10000"/>
                <a:gd name="connsiteY282" fmla="*/ 8188 h 10000"/>
                <a:gd name="connsiteX283" fmla="*/ 7345 w 10000"/>
                <a:gd name="connsiteY283" fmla="*/ 8171 h 10000"/>
                <a:gd name="connsiteX284" fmla="*/ 7368 w 10000"/>
                <a:gd name="connsiteY284" fmla="*/ 8230 h 10000"/>
                <a:gd name="connsiteX285" fmla="*/ 7319 w 10000"/>
                <a:gd name="connsiteY285" fmla="*/ 8289 h 10000"/>
                <a:gd name="connsiteX286" fmla="*/ 7143 w 10000"/>
                <a:gd name="connsiteY286" fmla="*/ 8281 h 10000"/>
                <a:gd name="connsiteX287" fmla="*/ 7085 w 10000"/>
                <a:gd name="connsiteY287" fmla="*/ 8255 h 10000"/>
                <a:gd name="connsiteX288" fmla="*/ 6990 w 10000"/>
                <a:gd name="connsiteY288" fmla="*/ 8281 h 10000"/>
                <a:gd name="connsiteX289" fmla="*/ 6977 w 10000"/>
                <a:gd name="connsiteY289" fmla="*/ 8364 h 10000"/>
                <a:gd name="connsiteX290" fmla="*/ 6799 w 10000"/>
                <a:gd name="connsiteY290" fmla="*/ 8458 h 10000"/>
                <a:gd name="connsiteX291" fmla="*/ 6741 w 10000"/>
                <a:gd name="connsiteY291" fmla="*/ 8407 h 10000"/>
                <a:gd name="connsiteX292" fmla="*/ 6613 w 10000"/>
                <a:gd name="connsiteY292" fmla="*/ 8431 h 10000"/>
                <a:gd name="connsiteX293" fmla="*/ 6530 w 10000"/>
                <a:gd name="connsiteY293" fmla="*/ 8458 h 10000"/>
                <a:gd name="connsiteX294" fmla="*/ 6518 w 10000"/>
                <a:gd name="connsiteY294" fmla="*/ 8498 h 10000"/>
                <a:gd name="connsiteX295" fmla="*/ 6336 w 10000"/>
                <a:gd name="connsiteY295" fmla="*/ 8591 h 10000"/>
                <a:gd name="connsiteX296" fmla="*/ 6236 w 10000"/>
                <a:gd name="connsiteY296" fmla="*/ 8574 h 10000"/>
                <a:gd name="connsiteX297" fmla="*/ 6128 w 10000"/>
                <a:gd name="connsiteY297" fmla="*/ 8607 h 10000"/>
                <a:gd name="connsiteX298" fmla="*/ 6045 w 10000"/>
                <a:gd name="connsiteY298" fmla="*/ 8660 h 10000"/>
                <a:gd name="connsiteX299" fmla="*/ 5927 w 10000"/>
                <a:gd name="connsiteY299" fmla="*/ 8693 h 10000"/>
                <a:gd name="connsiteX300" fmla="*/ 5936 w 10000"/>
                <a:gd name="connsiteY300" fmla="*/ 8742 h 10000"/>
                <a:gd name="connsiteX301" fmla="*/ 5834 w 10000"/>
                <a:gd name="connsiteY301" fmla="*/ 8776 h 10000"/>
                <a:gd name="connsiteX302" fmla="*/ 5677 w 10000"/>
                <a:gd name="connsiteY302" fmla="*/ 8920 h 10000"/>
                <a:gd name="connsiteX303" fmla="*/ 5656 w 10000"/>
                <a:gd name="connsiteY303" fmla="*/ 8980 h 10000"/>
                <a:gd name="connsiteX304" fmla="*/ 5607 w 10000"/>
                <a:gd name="connsiteY304" fmla="*/ 8962 h 10000"/>
                <a:gd name="connsiteX305" fmla="*/ 5631 w 10000"/>
                <a:gd name="connsiteY305" fmla="*/ 8920 h 10000"/>
                <a:gd name="connsiteX306" fmla="*/ 5478 w 10000"/>
                <a:gd name="connsiteY306" fmla="*/ 8702 h 10000"/>
                <a:gd name="connsiteX307" fmla="*/ 5478 w 10000"/>
                <a:gd name="connsiteY307" fmla="*/ 8616 h 10000"/>
                <a:gd name="connsiteX308" fmla="*/ 5410 w 10000"/>
                <a:gd name="connsiteY308" fmla="*/ 8616 h 10000"/>
                <a:gd name="connsiteX309" fmla="*/ 5191 w 10000"/>
                <a:gd name="connsiteY309" fmla="*/ 8533 h 10000"/>
                <a:gd name="connsiteX310" fmla="*/ 5066 w 10000"/>
                <a:gd name="connsiteY310" fmla="*/ 8574 h 10000"/>
                <a:gd name="connsiteX311" fmla="*/ 5029 w 10000"/>
                <a:gd name="connsiteY311" fmla="*/ 8625 h 10000"/>
                <a:gd name="connsiteX312" fmla="*/ 5122 w 10000"/>
                <a:gd name="connsiteY312" fmla="*/ 8684 h 10000"/>
                <a:gd name="connsiteX313" fmla="*/ 5145 w 10000"/>
                <a:gd name="connsiteY313" fmla="*/ 8734 h 10000"/>
                <a:gd name="connsiteX314" fmla="*/ 5087 w 10000"/>
                <a:gd name="connsiteY314" fmla="*/ 8785 h 10000"/>
                <a:gd name="connsiteX315" fmla="*/ 5100 w 10000"/>
                <a:gd name="connsiteY315" fmla="*/ 8826 h 10000"/>
                <a:gd name="connsiteX316" fmla="*/ 5077 w 10000"/>
                <a:gd name="connsiteY316" fmla="*/ 8912 h 10000"/>
                <a:gd name="connsiteX317" fmla="*/ 5087 w 10000"/>
                <a:gd name="connsiteY317" fmla="*/ 8996 h 10000"/>
                <a:gd name="connsiteX318" fmla="*/ 5159 w 10000"/>
                <a:gd name="connsiteY318" fmla="*/ 9130 h 10000"/>
                <a:gd name="connsiteX319" fmla="*/ 5087 w 10000"/>
                <a:gd name="connsiteY319" fmla="*/ 9179 h 10000"/>
                <a:gd name="connsiteX320" fmla="*/ 5100 w 10000"/>
                <a:gd name="connsiteY320" fmla="*/ 9224 h 10000"/>
                <a:gd name="connsiteX321" fmla="*/ 5040 w 10000"/>
                <a:gd name="connsiteY321" fmla="*/ 9240 h 10000"/>
                <a:gd name="connsiteX322" fmla="*/ 5006 w 10000"/>
                <a:gd name="connsiteY322" fmla="*/ 9265 h 10000"/>
                <a:gd name="connsiteX323" fmla="*/ 4779 w 10000"/>
                <a:gd name="connsiteY323" fmla="*/ 9248 h 10000"/>
                <a:gd name="connsiteX324" fmla="*/ 4745 w 10000"/>
                <a:gd name="connsiteY324" fmla="*/ 9197 h 10000"/>
                <a:gd name="connsiteX325" fmla="*/ 4673 w 10000"/>
                <a:gd name="connsiteY325" fmla="*/ 9232 h 10000"/>
                <a:gd name="connsiteX326" fmla="*/ 4522 w 10000"/>
                <a:gd name="connsiteY326" fmla="*/ 9214 h 10000"/>
                <a:gd name="connsiteX327" fmla="*/ 4416 w 10000"/>
                <a:gd name="connsiteY327" fmla="*/ 9240 h 10000"/>
                <a:gd name="connsiteX328" fmla="*/ 4354 w 10000"/>
                <a:gd name="connsiteY328" fmla="*/ 9062 h 10000"/>
                <a:gd name="connsiteX329" fmla="*/ 4295 w 10000"/>
                <a:gd name="connsiteY329" fmla="*/ 9055 h 10000"/>
                <a:gd name="connsiteX330" fmla="*/ 4224 w 10000"/>
                <a:gd name="connsiteY330" fmla="*/ 8945 h 10000"/>
                <a:gd name="connsiteX331" fmla="*/ 4263 w 10000"/>
                <a:gd name="connsiteY331" fmla="*/ 8895 h 10000"/>
                <a:gd name="connsiteX332" fmla="*/ 4344 w 10000"/>
                <a:gd name="connsiteY332" fmla="*/ 8920 h 10000"/>
                <a:gd name="connsiteX333" fmla="*/ 4381 w 10000"/>
                <a:gd name="connsiteY333" fmla="*/ 8860 h 10000"/>
                <a:gd name="connsiteX334" fmla="*/ 4323 w 10000"/>
                <a:gd name="connsiteY334" fmla="*/ 8818 h 10000"/>
                <a:gd name="connsiteX335" fmla="*/ 4354 w 10000"/>
                <a:gd name="connsiteY335" fmla="*/ 8776 h 10000"/>
                <a:gd name="connsiteX336" fmla="*/ 4203 w 10000"/>
                <a:gd name="connsiteY336" fmla="*/ 8693 h 10000"/>
                <a:gd name="connsiteX337" fmla="*/ 4213 w 10000"/>
                <a:gd name="connsiteY337" fmla="*/ 8650 h 10000"/>
                <a:gd name="connsiteX338" fmla="*/ 4120 w 10000"/>
                <a:gd name="connsiteY338" fmla="*/ 8607 h 10000"/>
                <a:gd name="connsiteX339" fmla="*/ 4178 w 10000"/>
                <a:gd name="connsiteY339" fmla="*/ 8559 h 10000"/>
                <a:gd name="connsiteX340" fmla="*/ 4154 w 10000"/>
                <a:gd name="connsiteY340" fmla="*/ 8498 h 10000"/>
                <a:gd name="connsiteX341" fmla="*/ 4048 w 10000"/>
                <a:gd name="connsiteY341" fmla="*/ 8407 h 10000"/>
                <a:gd name="connsiteX342" fmla="*/ 3979 w 10000"/>
                <a:gd name="connsiteY342" fmla="*/ 8329 h 10000"/>
                <a:gd name="connsiteX343" fmla="*/ 3837 w 10000"/>
                <a:gd name="connsiteY343" fmla="*/ 8364 h 10000"/>
                <a:gd name="connsiteX344" fmla="*/ 3756 w 10000"/>
                <a:gd name="connsiteY344" fmla="*/ 8356 h 10000"/>
                <a:gd name="connsiteX345" fmla="*/ 3708 w 10000"/>
                <a:gd name="connsiteY345" fmla="*/ 8431 h 10000"/>
                <a:gd name="connsiteX346" fmla="*/ 3544 w 10000"/>
                <a:gd name="connsiteY346" fmla="*/ 8440 h 10000"/>
                <a:gd name="connsiteX347" fmla="*/ 3482 w 10000"/>
                <a:gd name="connsiteY347" fmla="*/ 8431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2040 w 10000"/>
                <a:gd name="connsiteY4" fmla="*/ 9278 h 10000"/>
                <a:gd name="connsiteX5" fmla="*/ 1182 w 10000"/>
                <a:gd name="connsiteY5" fmla="*/ 9449 h 10000"/>
                <a:gd name="connsiteX6" fmla="*/ 1275 w 10000"/>
                <a:gd name="connsiteY6" fmla="*/ 9779 h 10000"/>
                <a:gd name="connsiteX7" fmla="*/ 647 w 10000"/>
                <a:gd name="connsiteY7" fmla="*/ 9884 h 10000"/>
                <a:gd name="connsiteX8" fmla="*/ 426 w 10000"/>
                <a:gd name="connsiteY8" fmla="*/ 9912 h 10000"/>
                <a:gd name="connsiteX9" fmla="*/ 389 w 10000"/>
                <a:gd name="connsiteY9" fmla="*/ 9998 h 10000"/>
                <a:gd name="connsiteX10" fmla="*/ 238 w 10000"/>
                <a:gd name="connsiteY10" fmla="*/ 9980 h 10000"/>
                <a:gd name="connsiteX11" fmla="*/ 107 w 10000"/>
                <a:gd name="connsiteY11" fmla="*/ 9938 h 10000"/>
                <a:gd name="connsiteX12" fmla="*/ 0 w 10000"/>
                <a:gd name="connsiteY12" fmla="*/ 9964 h 10000"/>
                <a:gd name="connsiteX13" fmla="*/ 602 w 10000"/>
                <a:gd name="connsiteY13" fmla="*/ 6773 h 10000"/>
                <a:gd name="connsiteX14" fmla="*/ 1168 w 10000"/>
                <a:gd name="connsiteY14" fmla="*/ 6681 h 10000"/>
                <a:gd name="connsiteX15" fmla="*/ 1275 w 10000"/>
                <a:gd name="connsiteY15" fmla="*/ 6672 h 10000"/>
                <a:gd name="connsiteX16" fmla="*/ 1629 w 10000"/>
                <a:gd name="connsiteY16" fmla="*/ 6337 h 10000"/>
                <a:gd name="connsiteX17" fmla="*/ 2632 w 10000"/>
                <a:gd name="connsiteY17" fmla="*/ 6159 h 10000"/>
                <a:gd name="connsiteX18" fmla="*/ 2700 w 10000"/>
                <a:gd name="connsiteY18" fmla="*/ 6118 h 10000"/>
                <a:gd name="connsiteX19" fmla="*/ 2811 w 10000"/>
                <a:gd name="connsiteY19" fmla="*/ 6118 h 10000"/>
                <a:gd name="connsiteX20" fmla="*/ 2989 w 10000"/>
                <a:gd name="connsiteY20" fmla="*/ 5782 h 10000"/>
                <a:gd name="connsiteX21" fmla="*/ 3102 w 10000"/>
                <a:gd name="connsiteY21" fmla="*/ 5664 h 10000"/>
                <a:gd name="connsiteX22" fmla="*/ 3991 w 10000"/>
                <a:gd name="connsiteY22" fmla="*/ 5975 h 10000"/>
                <a:gd name="connsiteX23" fmla="*/ 2780 w 10000"/>
                <a:gd name="connsiteY23" fmla="*/ 5565 h 10000"/>
                <a:gd name="connsiteX24" fmla="*/ 3548 w 10000"/>
                <a:gd name="connsiteY24" fmla="*/ 5039 h 10000"/>
                <a:gd name="connsiteX25" fmla="*/ 4555 w 10000"/>
                <a:gd name="connsiteY25" fmla="*/ 5360 h 10000"/>
                <a:gd name="connsiteX26" fmla="*/ 4438 w 10000"/>
                <a:gd name="connsiteY26" fmla="*/ 5883 h 10000"/>
                <a:gd name="connsiteX27" fmla="*/ 3897 w 10000"/>
                <a:gd name="connsiteY27" fmla="*/ 5893 h 10000"/>
                <a:gd name="connsiteX28" fmla="*/ 2294 w 10000"/>
                <a:gd name="connsiteY28" fmla="*/ 7765 h 10000"/>
                <a:gd name="connsiteX29" fmla="*/ 5536 w 10000"/>
                <a:gd name="connsiteY29" fmla="*/ 5351 h 10000"/>
                <a:gd name="connsiteX30" fmla="*/ 5536 w 10000"/>
                <a:gd name="connsiteY30" fmla="*/ 5209 h 10000"/>
                <a:gd name="connsiteX31" fmla="*/ 5492 w 10000"/>
                <a:gd name="connsiteY31" fmla="*/ 5192 h 10000"/>
                <a:gd name="connsiteX32" fmla="*/ 5455 w 10000"/>
                <a:gd name="connsiteY32" fmla="*/ 5091 h 10000"/>
                <a:gd name="connsiteX33" fmla="*/ 5385 w 10000"/>
                <a:gd name="connsiteY33" fmla="*/ 4990 h 10000"/>
                <a:gd name="connsiteX34" fmla="*/ 5276 w 10000"/>
                <a:gd name="connsiteY34" fmla="*/ 4948 h 10000"/>
                <a:gd name="connsiteX35" fmla="*/ 5263 w 10000"/>
                <a:gd name="connsiteY35" fmla="*/ 4899 h 10000"/>
                <a:gd name="connsiteX36" fmla="*/ 5112 w 10000"/>
                <a:gd name="connsiteY36" fmla="*/ 4806 h 10000"/>
                <a:gd name="connsiteX37" fmla="*/ 5122 w 10000"/>
                <a:gd name="connsiteY37" fmla="*/ 4770 h 10000"/>
                <a:gd name="connsiteX38" fmla="*/ 4971 w 10000"/>
                <a:gd name="connsiteY38" fmla="*/ 4722 h 10000"/>
                <a:gd name="connsiteX39" fmla="*/ 4957 w 10000"/>
                <a:gd name="connsiteY39" fmla="*/ 4627 h 10000"/>
                <a:gd name="connsiteX40" fmla="*/ 4700 w 10000"/>
                <a:gd name="connsiteY40" fmla="*/ 4544 h 10000"/>
                <a:gd name="connsiteX41" fmla="*/ 4555 w 10000"/>
                <a:gd name="connsiteY41" fmla="*/ 4368 h 10000"/>
                <a:gd name="connsiteX42" fmla="*/ 4344 w 10000"/>
                <a:gd name="connsiteY42" fmla="*/ 4360 h 10000"/>
                <a:gd name="connsiteX43" fmla="*/ 4272 w 10000"/>
                <a:gd name="connsiteY43" fmla="*/ 4325 h 10000"/>
                <a:gd name="connsiteX44" fmla="*/ 4169 w 10000"/>
                <a:gd name="connsiteY44" fmla="*/ 4350 h 10000"/>
                <a:gd name="connsiteX45" fmla="*/ 4002 w 10000"/>
                <a:gd name="connsiteY45" fmla="*/ 4350 h 10000"/>
                <a:gd name="connsiteX46" fmla="*/ 3764 w 10000"/>
                <a:gd name="connsiteY46" fmla="*/ 4552 h 10000"/>
                <a:gd name="connsiteX47" fmla="*/ 3685 w 10000"/>
                <a:gd name="connsiteY47" fmla="*/ 4646 h 10000"/>
                <a:gd name="connsiteX48" fmla="*/ 3472 w 10000"/>
                <a:gd name="connsiteY48" fmla="*/ 4501 h 10000"/>
                <a:gd name="connsiteX49" fmla="*/ 3319 w 10000"/>
                <a:gd name="connsiteY49" fmla="*/ 4442 h 10000"/>
                <a:gd name="connsiteX50" fmla="*/ 3164 w 10000"/>
                <a:gd name="connsiteY50" fmla="*/ 4450 h 10000"/>
                <a:gd name="connsiteX51" fmla="*/ 3010 w 10000"/>
                <a:gd name="connsiteY51" fmla="*/ 4492 h 10000"/>
                <a:gd name="connsiteX52" fmla="*/ 2882 w 10000"/>
                <a:gd name="connsiteY52" fmla="*/ 4460 h 10000"/>
                <a:gd name="connsiteX53" fmla="*/ 2762 w 10000"/>
                <a:gd name="connsiteY53" fmla="*/ 4509 h 10000"/>
                <a:gd name="connsiteX54" fmla="*/ 2646 w 10000"/>
                <a:gd name="connsiteY54" fmla="*/ 4610 h 10000"/>
                <a:gd name="connsiteX55" fmla="*/ 2373 w 10000"/>
                <a:gd name="connsiteY55" fmla="*/ 4426 h 10000"/>
                <a:gd name="connsiteX56" fmla="*/ 2338 w 10000"/>
                <a:gd name="connsiteY56" fmla="*/ 4239 h 10000"/>
                <a:gd name="connsiteX57" fmla="*/ 2551 w 10000"/>
                <a:gd name="connsiteY57" fmla="*/ 4165 h 10000"/>
                <a:gd name="connsiteX58" fmla="*/ 2538 w 10000"/>
                <a:gd name="connsiteY58" fmla="*/ 3963 h 10000"/>
                <a:gd name="connsiteX59" fmla="*/ 2739 w 10000"/>
                <a:gd name="connsiteY59" fmla="*/ 3728 h 10000"/>
                <a:gd name="connsiteX60" fmla="*/ 2718 w 10000"/>
                <a:gd name="connsiteY60" fmla="*/ 3685 h 10000"/>
                <a:gd name="connsiteX61" fmla="*/ 3199 w 10000"/>
                <a:gd name="connsiteY61" fmla="*/ 2912 h 10000"/>
                <a:gd name="connsiteX62" fmla="*/ 3460 w 10000"/>
                <a:gd name="connsiteY62" fmla="*/ 3030 h 10000"/>
                <a:gd name="connsiteX63" fmla="*/ 3613 w 10000"/>
                <a:gd name="connsiteY63" fmla="*/ 3080 h 10000"/>
                <a:gd name="connsiteX64" fmla="*/ 3764 w 10000"/>
                <a:gd name="connsiteY64" fmla="*/ 3080 h 10000"/>
                <a:gd name="connsiteX65" fmla="*/ 4002 w 10000"/>
                <a:gd name="connsiteY65" fmla="*/ 3174 h 10000"/>
                <a:gd name="connsiteX66" fmla="*/ 4037 w 10000"/>
                <a:gd name="connsiteY66" fmla="*/ 3113 h 10000"/>
                <a:gd name="connsiteX67" fmla="*/ 4192 w 10000"/>
                <a:gd name="connsiteY67" fmla="*/ 3097 h 10000"/>
                <a:gd name="connsiteX68" fmla="*/ 4323 w 10000"/>
                <a:gd name="connsiteY68" fmla="*/ 2997 h 10000"/>
                <a:gd name="connsiteX69" fmla="*/ 4485 w 10000"/>
                <a:gd name="connsiteY69" fmla="*/ 2920 h 10000"/>
                <a:gd name="connsiteX70" fmla="*/ 4555 w 10000"/>
                <a:gd name="connsiteY70" fmla="*/ 2843 h 10000"/>
                <a:gd name="connsiteX71" fmla="*/ 4804 w 10000"/>
                <a:gd name="connsiteY71" fmla="*/ 2793 h 10000"/>
                <a:gd name="connsiteX72" fmla="*/ 4936 w 10000"/>
                <a:gd name="connsiteY72" fmla="*/ 2800 h 10000"/>
                <a:gd name="connsiteX73" fmla="*/ 5040 w 10000"/>
                <a:gd name="connsiteY73" fmla="*/ 2726 h 10000"/>
                <a:gd name="connsiteX74" fmla="*/ 5122 w 10000"/>
                <a:gd name="connsiteY74" fmla="*/ 2624 h 10000"/>
                <a:gd name="connsiteX75" fmla="*/ 5087 w 10000"/>
                <a:gd name="connsiteY75" fmla="*/ 2608 h 10000"/>
                <a:gd name="connsiteX76" fmla="*/ 5122 w 10000"/>
                <a:gd name="connsiteY76" fmla="*/ 2499 h 10000"/>
                <a:gd name="connsiteX77" fmla="*/ 4982 w 10000"/>
                <a:gd name="connsiteY77" fmla="*/ 2499 h 10000"/>
                <a:gd name="connsiteX78" fmla="*/ 5050 w 10000"/>
                <a:gd name="connsiteY78" fmla="*/ 2407 h 10000"/>
                <a:gd name="connsiteX79" fmla="*/ 5066 w 10000"/>
                <a:gd name="connsiteY79" fmla="*/ 2297 h 10000"/>
                <a:gd name="connsiteX80" fmla="*/ 5122 w 10000"/>
                <a:gd name="connsiteY80" fmla="*/ 2271 h 10000"/>
                <a:gd name="connsiteX81" fmla="*/ 5228 w 10000"/>
                <a:gd name="connsiteY81" fmla="*/ 2163 h 10000"/>
                <a:gd name="connsiteX82" fmla="*/ 5216 w 10000"/>
                <a:gd name="connsiteY82" fmla="*/ 2078 h 10000"/>
                <a:gd name="connsiteX83" fmla="*/ 5304 w 10000"/>
                <a:gd name="connsiteY83" fmla="*/ 1984 h 10000"/>
                <a:gd name="connsiteX84" fmla="*/ 5397 w 10000"/>
                <a:gd name="connsiteY84" fmla="*/ 1927 h 10000"/>
                <a:gd name="connsiteX85" fmla="*/ 5432 w 10000"/>
                <a:gd name="connsiteY85" fmla="*/ 1827 h 10000"/>
                <a:gd name="connsiteX86" fmla="*/ 5420 w 10000"/>
                <a:gd name="connsiteY86" fmla="*/ 1793 h 10000"/>
                <a:gd name="connsiteX87" fmla="*/ 5503 w 10000"/>
                <a:gd name="connsiteY87" fmla="*/ 1725 h 10000"/>
                <a:gd name="connsiteX88" fmla="*/ 5621 w 10000"/>
                <a:gd name="connsiteY88" fmla="*/ 1523 h 10000"/>
                <a:gd name="connsiteX89" fmla="*/ 5656 w 10000"/>
                <a:gd name="connsiteY89" fmla="*/ 1405 h 10000"/>
                <a:gd name="connsiteX90" fmla="*/ 5716 w 10000"/>
                <a:gd name="connsiteY90" fmla="*/ 1413 h 10000"/>
                <a:gd name="connsiteX91" fmla="*/ 5878 w 10000"/>
                <a:gd name="connsiteY91" fmla="*/ 1280 h 10000"/>
                <a:gd name="connsiteX92" fmla="*/ 6067 w 10000"/>
                <a:gd name="connsiteY92" fmla="*/ 1202 h 10000"/>
                <a:gd name="connsiteX93" fmla="*/ 6089 w 10000"/>
                <a:gd name="connsiteY93" fmla="*/ 1111 h 10000"/>
                <a:gd name="connsiteX94" fmla="*/ 6163 w 10000"/>
                <a:gd name="connsiteY94" fmla="*/ 1011 h 10000"/>
                <a:gd name="connsiteX95" fmla="*/ 6139 w 10000"/>
                <a:gd name="connsiteY95" fmla="*/ 933 h 10000"/>
                <a:gd name="connsiteX96" fmla="*/ 6045 w 10000"/>
                <a:gd name="connsiteY96" fmla="*/ 867 h 10000"/>
                <a:gd name="connsiteX97" fmla="*/ 6089 w 10000"/>
                <a:gd name="connsiteY97" fmla="*/ 782 h 10000"/>
                <a:gd name="connsiteX98" fmla="*/ 6089 w 10000"/>
                <a:gd name="connsiteY98" fmla="*/ 680 h 10000"/>
                <a:gd name="connsiteX99" fmla="*/ 5915 w 10000"/>
                <a:gd name="connsiteY99" fmla="*/ 598 h 10000"/>
                <a:gd name="connsiteX100" fmla="*/ 5739 w 10000"/>
                <a:gd name="connsiteY100" fmla="*/ 646 h 10000"/>
                <a:gd name="connsiteX101" fmla="*/ 5656 w 10000"/>
                <a:gd name="connsiteY101" fmla="*/ 646 h 10000"/>
                <a:gd name="connsiteX102" fmla="*/ 5621 w 10000"/>
                <a:gd name="connsiteY102" fmla="*/ 589 h 10000"/>
                <a:gd name="connsiteX103" fmla="*/ 5621 w 10000"/>
                <a:gd name="connsiteY103" fmla="*/ 481 h 10000"/>
                <a:gd name="connsiteX104" fmla="*/ 5845 w 10000"/>
                <a:gd name="connsiteY104" fmla="*/ 368 h 10000"/>
                <a:gd name="connsiteX105" fmla="*/ 5915 w 10000"/>
                <a:gd name="connsiteY105" fmla="*/ 278 h 10000"/>
                <a:gd name="connsiteX106" fmla="*/ 6056 w 10000"/>
                <a:gd name="connsiteY106" fmla="*/ 202 h 10000"/>
                <a:gd name="connsiteX107" fmla="*/ 6186 w 10000"/>
                <a:gd name="connsiteY107" fmla="*/ 60 h 10000"/>
                <a:gd name="connsiteX108" fmla="*/ 6280 w 10000"/>
                <a:gd name="connsiteY108" fmla="*/ 33 h 10000"/>
                <a:gd name="connsiteX109" fmla="*/ 6410 w 10000"/>
                <a:gd name="connsiteY109" fmla="*/ 49 h 10000"/>
                <a:gd name="connsiteX110" fmla="*/ 6683 w 10000"/>
                <a:gd name="connsiteY110" fmla="*/ 0 h 10000"/>
                <a:gd name="connsiteX111" fmla="*/ 6812 w 10000"/>
                <a:gd name="connsiteY111" fmla="*/ 83 h 10000"/>
                <a:gd name="connsiteX112" fmla="*/ 6799 w 10000"/>
                <a:gd name="connsiteY112" fmla="*/ 144 h 10000"/>
                <a:gd name="connsiteX113" fmla="*/ 6861 w 10000"/>
                <a:gd name="connsiteY113" fmla="*/ 170 h 10000"/>
                <a:gd name="connsiteX114" fmla="*/ 6905 w 10000"/>
                <a:gd name="connsiteY114" fmla="*/ 227 h 10000"/>
                <a:gd name="connsiteX115" fmla="*/ 6835 w 10000"/>
                <a:gd name="connsiteY115" fmla="*/ 293 h 10000"/>
                <a:gd name="connsiteX116" fmla="*/ 6741 w 10000"/>
                <a:gd name="connsiteY116" fmla="*/ 447 h 10000"/>
                <a:gd name="connsiteX117" fmla="*/ 6590 w 10000"/>
                <a:gd name="connsiteY117" fmla="*/ 564 h 10000"/>
                <a:gd name="connsiteX118" fmla="*/ 6447 w 10000"/>
                <a:gd name="connsiteY118" fmla="*/ 631 h 10000"/>
                <a:gd name="connsiteX119" fmla="*/ 6555 w 10000"/>
                <a:gd name="connsiteY119" fmla="*/ 657 h 10000"/>
                <a:gd name="connsiteX120" fmla="*/ 6694 w 10000"/>
                <a:gd name="connsiteY120" fmla="*/ 759 h 10000"/>
                <a:gd name="connsiteX121" fmla="*/ 6789 w 10000"/>
                <a:gd name="connsiteY121" fmla="*/ 767 h 10000"/>
                <a:gd name="connsiteX122" fmla="*/ 6835 w 10000"/>
                <a:gd name="connsiteY122" fmla="*/ 875 h 10000"/>
                <a:gd name="connsiteX123" fmla="*/ 6928 w 10000"/>
                <a:gd name="connsiteY123" fmla="*/ 899 h 10000"/>
                <a:gd name="connsiteX124" fmla="*/ 7002 w 10000"/>
                <a:gd name="connsiteY124" fmla="*/ 890 h 10000"/>
                <a:gd name="connsiteX125" fmla="*/ 7143 w 10000"/>
                <a:gd name="connsiteY125" fmla="*/ 725 h 10000"/>
                <a:gd name="connsiteX126" fmla="*/ 7273 w 10000"/>
                <a:gd name="connsiteY126" fmla="*/ 742 h 10000"/>
                <a:gd name="connsiteX127" fmla="*/ 7294 w 10000"/>
                <a:gd name="connsiteY127" fmla="*/ 790 h 10000"/>
                <a:gd name="connsiteX128" fmla="*/ 7389 w 10000"/>
                <a:gd name="connsiteY128" fmla="*/ 850 h 10000"/>
                <a:gd name="connsiteX129" fmla="*/ 7389 w 10000"/>
                <a:gd name="connsiteY129" fmla="*/ 890 h 10000"/>
                <a:gd name="connsiteX130" fmla="*/ 7472 w 10000"/>
                <a:gd name="connsiteY130" fmla="*/ 917 h 10000"/>
                <a:gd name="connsiteX131" fmla="*/ 7590 w 10000"/>
                <a:gd name="connsiteY131" fmla="*/ 917 h 10000"/>
                <a:gd name="connsiteX132" fmla="*/ 7603 w 10000"/>
                <a:gd name="connsiteY132" fmla="*/ 993 h 10000"/>
                <a:gd name="connsiteX133" fmla="*/ 7499 w 10000"/>
                <a:gd name="connsiteY133" fmla="*/ 1028 h 10000"/>
                <a:gd name="connsiteX134" fmla="*/ 7590 w 10000"/>
                <a:gd name="connsiteY134" fmla="*/ 1356 h 10000"/>
                <a:gd name="connsiteX135" fmla="*/ 7687 w 10000"/>
                <a:gd name="connsiteY135" fmla="*/ 1505 h 10000"/>
                <a:gd name="connsiteX136" fmla="*/ 7661 w 10000"/>
                <a:gd name="connsiteY136" fmla="*/ 1575 h 10000"/>
                <a:gd name="connsiteX137" fmla="*/ 7744 w 10000"/>
                <a:gd name="connsiteY137" fmla="*/ 1649 h 10000"/>
                <a:gd name="connsiteX138" fmla="*/ 7758 w 10000"/>
                <a:gd name="connsiteY138" fmla="*/ 1700 h 10000"/>
                <a:gd name="connsiteX139" fmla="*/ 7980 w 10000"/>
                <a:gd name="connsiteY139" fmla="*/ 1757 h 10000"/>
                <a:gd name="connsiteX140" fmla="*/ 8254 w 10000"/>
                <a:gd name="connsiteY140" fmla="*/ 1708 h 10000"/>
                <a:gd name="connsiteX141" fmla="*/ 8286 w 10000"/>
                <a:gd name="connsiteY141" fmla="*/ 1641 h 10000"/>
                <a:gd name="connsiteX142" fmla="*/ 8381 w 10000"/>
                <a:gd name="connsiteY142" fmla="*/ 1665 h 10000"/>
                <a:gd name="connsiteX143" fmla="*/ 8441 w 10000"/>
                <a:gd name="connsiteY143" fmla="*/ 1725 h 10000"/>
                <a:gd name="connsiteX144" fmla="*/ 8586 w 10000"/>
                <a:gd name="connsiteY144" fmla="*/ 1683 h 10000"/>
                <a:gd name="connsiteX145" fmla="*/ 8667 w 10000"/>
                <a:gd name="connsiteY145" fmla="*/ 1683 h 10000"/>
                <a:gd name="connsiteX146" fmla="*/ 8785 w 10000"/>
                <a:gd name="connsiteY146" fmla="*/ 1749 h 10000"/>
                <a:gd name="connsiteX147" fmla="*/ 8853 w 10000"/>
                <a:gd name="connsiteY147" fmla="*/ 1657 h 10000"/>
                <a:gd name="connsiteX148" fmla="*/ 8996 w 10000"/>
                <a:gd name="connsiteY148" fmla="*/ 1700 h 10000"/>
                <a:gd name="connsiteX149" fmla="*/ 9070 w 10000"/>
                <a:gd name="connsiteY149" fmla="*/ 1649 h 10000"/>
                <a:gd name="connsiteX150" fmla="*/ 9126 w 10000"/>
                <a:gd name="connsiteY150" fmla="*/ 1657 h 10000"/>
                <a:gd name="connsiteX151" fmla="*/ 9184 w 10000"/>
                <a:gd name="connsiteY151" fmla="*/ 1609 h 10000"/>
                <a:gd name="connsiteX152" fmla="*/ 9174 w 10000"/>
                <a:gd name="connsiteY152" fmla="*/ 1557 h 10000"/>
                <a:gd name="connsiteX153" fmla="*/ 9257 w 10000"/>
                <a:gd name="connsiteY153" fmla="*/ 1531 h 10000"/>
                <a:gd name="connsiteX154" fmla="*/ 9315 w 10000"/>
                <a:gd name="connsiteY154" fmla="*/ 1447 h 10000"/>
                <a:gd name="connsiteX155" fmla="*/ 9484 w 10000"/>
                <a:gd name="connsiteY155" fmla="*/ 1456 h 10000"/>
                <a:gd name="connsiteX156" fmla="*/ 9729 w 10000"/>
                <a:gd name="connsiteY156" fmla="*/ 1700 h 10000"/>
                <a:gd name="connsiteX157" fmla="*/ 9775 w 10000"/>
                <a:gd name="connsiteY157" fmla="*/ 1784 h 10000"/>
                <a:gd name="connsiteX158" fmla="*/ 9942 w 10000"/>
                <a:gd name="connsiteY158" fmla="*/ 1894 h 10000"/>
                <a:gd name="connsiteX159" fmla="*/ 10000 w 10000"/>
                <a:gd name="connsiteY159" fmla="*/ 1994 h 10000"/>
                <a:gd name="connsiteX160" fmla="*/ 9870 w 10000"/>
                <a:gd name="connsiteY160" fmla="*/ 2130 h 10000"/>
                <a:gd name="connsiteX161" fmla="*/ 9775 w 10000"/>
                <a:gd name="connsiteY161" fmla="*/ 2180 h 10000"/>
                <a:gd name="connsiteX162" fmla="*/ 9824 w 10000"/>
                <a:gd name="connsiteY162" fmla="*/ 2323 h 10000"/>
                <a:gd name="connsiteX163" fmla="*/ 9679 w 10000"/>
                <a:gd name="connsiteY163" fmla="*/ 2433 h 10000"/>
                <a:gd name="connsiteX164" fmla="*/ 9598 w 10000"/>
                <a:gd name="connsiteY164" fmla="*/ 2458 h 10000"/>
                <a:gd name="connsiteX165" fmla="*/ 9598 w 10000"/>
                <a:gd name="connsiteY165" fmla="*/ 2533 h 10000"/>
                <a:gd name="connsiteX166" fmla="*/ 9493 w 10000"/>
                <a:gd name="connsiteY166" fmla="*/ 2677 h 10000"/>
                <a:gd name="connsiteX167" fmla="*/ 9422 w 10000"/>
                <a:gd name="connsiteY167" fmla="*/ 2685 h 10000"/>
                <a:gd name="connsiteX168" fmla="*/ 9435 w 10000"/>
                <a:gd name="connsiteY168" fmla="*/ 2785 h 10000"/>
                <a:gd name="connsiteX169" fmla="*/ 9371 w 10000"/>
                <a:gd name="connsiteY169" fmla="*/ 2860 h 10000"/>
                <a:gd name="connsiteX170" fmla="*/ 9389 w 10000"/>
                <a:gd name="connsiteY170" fmla="*/ 3198 h 10000"/>
                <a:gd name="connsiteX171" fmla="*/ 9422 w 10000"/>
                <a:gd name="connsiteY171" fmla="*/ 3223 h 10000"/>
                <a:gd name="connsiteX172" fmla="*/ 9410 w 10000"/>
                <a:gd name="connsiteY172" fmla="*/ 3333 h 10000"/>
                <a:gd name="connsiteX173" fmla="*/ 9389 w 10000"/>
                <a:gd name="connsiteY173" fmla="*/ 3433 h 10000"/>
                <a:gd name="connsiteX174" fmla="*/ 9304 w 10000"/>
                <a:gd name="connsiteY174" fmla="*/ 3483 h 10000"/>
                <a:gd name="connsiteX175" fmla="*/ 9151 w 10000"/>
                <a:gd name="connsiteY175" fmla="*/ 3442 h 10000"/>
                <a:gd name="connsiteX176" fmla="*/ 9081 w 10000"/>
                <a:gd name="connsiteY176" fmla="*/ 3501 h 10000"/>
                <a:gd name="connsiteX177" fmla="*/ 9091 w 10000"/>
                <a:gd name="connsiteY177" fmla="*/ 3551 h 10000"/>
                <a:gd name="connsiteX178" fmla="*/ 9042 w 10000"/>
                <a:gd name="connsiteY178" fmla="*/ 3651 h 10000"/>
                <a:gd name="connsiteX179" fmla="*/ 8961 w 10000"/>
                <a:gd name="connsiteY179" fmla="*/ 3720 h 10000"/>
                <a:gd name="connsiteX180" fmla="*/ 8938 w 10000"/>
                <a:gd name="connsiteY180" fmla="*/ 3838 h 10000"/>
                <a:gd name="connsiteX181" fmla="*/ 8880 w 10000"/>
                <a:gd name="connsiteY181" fmla="*/ 3939 h 10000"/>
                <a:gd name="connsiteX182" fmla="*/ 8890 w 10000"/>
                <a:gd name="connsiteY182" fmla="*/ 4006 h 10000"/>
                <a:gd name="connsiteX183" fmla="*/ 8867 w 10000"/>
                <a:gd name="connsiteY183" fmla="*/ 4074 h 10000"/>
                <a:gd name="connsiteX184" fmla="*/ 8913 w 10000"/>
                <a:gd name="connsiteY184" fmla="*/ 4132 h 10000"/>
                <a:gd name="connsiteX185" fmla="*/ 8843 w 10000"/>
                <a:gd name="connsiteY185" fmla="*/ 4224 h 10000"/>
                <a:gd name="connsiteX186" fmla="*/ 8726 w 10000"/>
                <a:gd name="connsiteY186" fmla="*/ 4082 h 10000"/>
                <a:gd name="connsiteX187" fmla="*/ 8726 w 10000"/>
                <a:gd name="connsiteY187" fmla="*/ 3972 h 10000"/>
                <a:gd name="connsiteX188" fmla="*/ 8691 w 10000"/>
                <a:gd name="connsiteY188" fmla="*/ 3955 h 10000"/>
                <a:gd name="connsiteX189" fmla="*/ 8547 w 10000"/>
                <a:gd name="connsiteY189" fmla="*/ 4030 h 10000"/>
                <a:gd name="connsiteX190" fmla="*/ 8323 w 10000"/>
                <a:gd name="connsiteY190" fmla="*/ 4207 h 10000"/>
                <a:gd name="connsiteX191" fmla="*/ 8193 w 10000"/>
                <a:gd name="connsiteY191" fmla="*/ 4334 h 10000"/>
                <a:gd name="connsiteX192" fmla="*/ 7992 w 10000"/>
                <a:gd name="connsiteY192" fmla="*/ 4401 h 10000"/>
                <a:gd name="connsiteX193" fmla="*/ 7920 w 10000"/>
                <a:gd name="connsiteY193" fmla="*/ 4501 h 10000"/>
                <a:gd name="connsiteX194" fmla="*/ 7863 w 10000"/>
                <a:gd name="connsiteY194" fmla="*/ 4535 h 10000"/>
                <a:gd name="connsiteX195" fmla="*/ 7638 w 10000"/>
                <a:gd name="connsiteY195" fmla="*/ 4627 h 10000"/>
                <a:gd name="connsiteX196" fmla="*/ 7449 w 10000"/>
                <a:gd name="connsiteY196" fmla="*/ 4737 h 10000"/>
                <a:gd name="connsiteX197" fmla="*/ 7404 w 10000"/>
                <a:gd name="connsiteY197" fmla="*/ 4823 h 10000"/>
                <a:gd name="connsiteX198" fmla="*/ 7330 w 10000"/>
                <a:gd name="connsiteY198" fmla="*/ 4863 h 10000"/>
                <a:gd name="connsiteX199" fmla="*/ 7426 w 10000"/>
                <a:gd name="connsiteY199" fmla="*/ 4972 h 10000"/>
                <a:gd name="connsiteX200" fmla="*/ 7520 w 10000"/>
                <a:gd name="connsiteY200" fmla="*/ 5056 h 10000"/>
                <a:gd name="connsiteX201" fmla="*/ 7650 w 10000"/>
                <a:gd name="connsiteY201" fmla="*/ 5091 h 10000"/>
                <a:gd name="connsiteX202" fmla="*/ 7603 w 10000"/>
                <a:gd name="connsiteY202" fmla="*/ 5150 h 10000"/>
                <a:gd name="connsiteX203" fmla="*/ 7696 w 10000"/>
                <a:gd name="connsiteY203" fmla="*/ 5167 h 10000"/>
                <a:gd name="connsiteX204" fmla="*/ 7696 w 10000"/>
                <a:gd name="connsiteY204" fmla="*/ 5267 h 10000"/>
                <a:gd name="connsiteX205" fmla="*/ 7768 w 10000"/>
                <a:gd name="connsiteY205" fmla="*/ 5343 h 10000"/>
                <a:gd name="connsiteX206" fmla="*/ 7884 w 10000"/>
                <a:gd name="connsiteY206" fmla="*/ 5327 h 10000"/>
                <a:gd name="connsiteX207" fmla="*/ 7934 w 10000"/>
                <a:gd name="connsiteY207" fmla="*/ 5243 h 10000"/>
                <a:gd name="connsiteX208" fmla="*/ 8027 w 10000"/>
                <a:gd name="connsiteY208" fmla="*/ 5234 h 10000"/>
                <a:gd name="connsiteX209" fmla="*/ 8038 w 10000"/>
                <a:gd name="connsiteY209" fmla="*/ 5167 h 10000"/>
                <a:gd name="connsiteX210" fmla="*/ 8159 w 10000"/>
                <a:gd name="connsiteY210" fmla="*/ 5167 h 10000"/>
                <a:gd name="connsiteX211" fmla="*/ 8110 w 10000"/>
                <a:gd name="connsiteY211" fmla="*/ 5251 h 10000"/>
                <a:gd name="connsiteX212" fmla="*/ 8226 w 10000"/>
                <a:gd name="connsiteY212" fmla="*/ 5292 h 10000"/>
                <a:gd name="connsiteX213" fmla="*/ 8205 w 10000"/>
                <a:gd name="connsiteY213" fmla="*/ 5368 h 10000"/>
                <a:gd name="connsiteX214" fmla="*/ 8027 w 10000"/>
                <a:gd name="connsiteY214" fmla="*/ 5377 h 10000"/>
                <a:gd name="connsiteX215" fmla="*/ 7899 w 10000"/>
                <a:gd name="connsiteY215" fmla="*/ 5427 h 10000"/>
                <a:gd name="connsiteX216" fmla="*/ 7782 w 10000"/>
                <a:gd name="connsiteY216" fmla="*/ 5454 h 10000"/>
                <a:gd name="connsiteX217" fmla="*/ 7782 w 10000"/>
                <a:gd name="connsiteY217" fmla="*/ 5571 h 10000"/>
                <a:gd name="connsiteX218" fmla="*/ 7899 w 10000"/>
                <a:gd name="connsiteY218" fmla="*/ 5698 h 10000"/>
                <a:gd name="connsiteX219" fmla="*/ 7803 w 10000"/>
                <a:gd name="connsiteY219" fmla="*/ 5815 h 10000"/>
                <a:gd name="connsiteX220" fmla="*/ 7613 w 10000"/>
                <a:gd name="connsiteY220" fmla="*/ 5830 h 10000"/>
                <a:gd name="connsiteX221" fmla="*/ 7638 w 10000"/>
                <a:gd name="connsiteY221" fmla="*/ 5965 h 10000"/>
                <a:gd name="connsiteX222" fmla="*/ 7627 w 10000"/>
                <a:gd name="connsiteY222" fmla="*/ 6051 h 10000"/>
                <a:gd name="connsiteX223" fmla="*/ 7567 w 10000"/>
                <a:gd name="connsiteY223" fmla="*/ 6092 h 10000"/>
                <a:gd name="connsiteX224" fmla="*/ 7449 w 10000"/>
                <a:gd name="connsiteY224" fmla="*/ 6058 h 10000"/>
                <a:gd name="connsiteX225" fmla="*/ 7345 w 10000"/>
                <a:gd name="connsiteY225" fmla="*/ 5949 h 10000"/>
                <a:gd name="connsiteX226" fmla="*/ 7226 w 10000"/>
                <a:gd name="connsiteY226" fmla="*/ 6034 h 10000"/>
                <a:gd name="connsiteX227" fmla="*/ 7108 w 10000"/>
                <a:gd name="connsiteY227" fmla="*/ 5975 h 10000"/>
                <a:gd name="connsiteX228" fmla="*/ 7095 w 10000"/>
                <a:gd name="connsiteY228" fmla="*/ 5942 h 10000"/>
                <a:gd name="connsiteX229" fmla="*/ 6928 w 10000"/>
                <a:gd name="connsiteY229" fmla="*/ 5865 h 10000"/>
                <a:gd name="connsiteX230" fmla="*/ 6882 w 10000"/>
                <a:gd name="connsiteY230" fmla="*/ 5882 h 10000"/>
                <a:gd name="connsiteX231" fmla="*/ 6905 w 10000"/>
                <a:gd name="connsiteY231" fmla="*/ 5975 h 10000"/>
                <a:gd name="connsiteX232" fmla="*/ 6812 w 10000"/>
                <a:gd name="connsiteY232" fmla="*/ 6092 h 10000"/>
                <a:gd name="connsiteX233" fmla="*/ 6882 w 10000"/>
                <a:gd name="connsiteY233" fmla="*/ 6118 h 10000"/>
                <a:gd name="connsiteX234" fmla="*/ 7014 w 10000"/>
                <a:gd name="connsiteY234" fmla="*/ 6100 h 10000"/>
                <a:gd name="connsiteX235" fmla="*/ 7037 w 10000"/>
                <a:gd name="connsiteY235" fmla="*/ 6142 h 10000"/>
                <a:gd name="connsiteX236" fmla="*/ 7014 w 10000"/>
                <a:gd name="connsiteY236" fmla="*/ 6194 h 10000"/>
                <a:gd name="connsiteX237" fmla="*/ 7060 w 10000"/>
                <a:gd name="connsiteY237" fmla="*/ 6260 h 10000"/>
                <a:gd name="connsiteX238" fmla="*/ 7166 w 10000"/>
                <a:gd name="connsiteY238" fmla="*/ 6304 h 10000"/>
                <a:gd name="connsiteX239" fmla="*/ 7143 w 10000"/>
                <a:gd name="connsiteY239" fmla="*/ 6405 h 10000"/>
                <a:gd name="connsiteX240" fmla="*/ 7213 w 10000"/>
                <a:gd name="connsiteY240" fmla="*/ 6455 h 10000"/>
                <a:gd name="connsiteX241" fmla="*/ 7129 w 10000"/>
                <a:gd name="connsiteY241" fmla="*/ 6505 h 10000"/>
                <a:gd name="connsiteX242" fmla="*/ 7108 w 10000"/>
                <a:gd name="connsiteY242" fmla="*/ 6689 h 10000"/>
                <a:gd name="connsiteX243" fmla="*/ 7060 w 10000"/>
                <a:gd name="connsiteY243" fmla="*/ 6697 h 10000"/>
                <a:gd name="connsiteX244" fmla="*/ 7118 w 10000"/>
                <a:gd name="connsiteY244" fmla="*/ 6781 h 10000"/>
                <a:gd name="connsiteX245" fmla="*/ 7129 w 10000"/>
                <a:gd name="connsiteY245" fmla="*/ 6924 h 10000"/>
                <a:gd name="connsiteX246" fmla="*/ 7189 w 10000"/>
                <a:gd name="connsiteY246" fmla="*/ 6958 h 10000"/>
                <a:gd name="connsiteX247" fmla="*/ 7203 w 10000"/>
                <a:gd name="connsiteY247" fmla="*/ 7002 h 10000"/>
                <a:gd name="connsiteX248" fmla="*/ 7249 w 10000"/>
                <a:gd name="connsiteY248" fmla="*/ 7010 h 10000"/>
                <a:gd name="connsiteX249" fmla="*/ 7257 w 10000"/>
                <a:gd name="connsiteY249" fmla="*/ 7093 h 10000"/>
                <a:gd name="connsiteX250" fmla="*/ 7236 w 10000"/>
                <a:gd name="connsiteY250" fmla="*/ 7153 h 10000"/>
                <a:gd name="connsiteX251" fmla="*/ 7358 w 10000"/>
                <a:gd name="connsiteY251" fmla="*/ 7187 h 10000"/>
                <a:gd name="connsiteX252" fmla="*/ 7532 w 10000"/>
                <a:gd name="connsiteY252" fmla="*/ 7117 h 10000"/>
                <a:gd name="connsiteX253" fmla="*/ 7791 w 10000"/>
                <a:gd name="connsiteY253" fmla="*/ 6984 h 10000"/>
                <a:gd name="connsiteX254" fmla="*/ 7863 w 10000"/>
                <a:gd name="connsiteY254" fmla="*/ 6984 h 10000"/>
                <a:gd name="connsiteX255" fmla="*/ 7863 w 10000"/>
                <a:gd name="connsiteY255" fmla="*/ 7085 h 10000"/>
                <a:gd name="connsiteX256" fmla="*/ 7911 w 10000"/>
                <a:gd name="connsiteY256" fmla="*/ 7101 h 10000"/>
                <a:gd name="connsiteX257" fmla="*/ 7992 w 10000"/>
                <a:gd name="connsiteY257" fmla="*/ 7220 h 10000"/>
                <a:gd name="connsiteX258" fmla="*/ 8050 w 10000"/>
                <a:gd name="connsiteY258" fmla="*/ 7229 h 10000"/>
                <a:gd name="connsiteX259" fmla="*/ 8015 w 10000"/>
                <a:gd name="connsiteY259" fmla="*/ 7296 h 10000"/>
                <a:gd name="connsiteX260" fmla="*/ 8110 w 10000"/>
                <a:gd name="connsiteY260" fmla="*/ 7447 h 10000"/>
                <a:gd name="connsiteX261" fmla="*/ 8110 w 10000"/>
                <a:gd name="connsiteY261" fmla="*/ 7522 h 10000"/>
                <a:gd name="connsiteX262" fmla="*/ 8159 w 10000"/>
                <a:gd name="connsiteY262" fmla="*/ 7608 h 10000"/>
                <a:gd name="connsiteX263" fmla="*/ 8085 w 10000"/>
                <a:gd name="connsiteY263" fmla="*/ 7674 h 10000"/>
                <a:gd name="connsiteX264" fmla="*/ 8004 w 10000"/>
                <a:gd name="connsiteY264" fmla="*/ 7666 h 10000"/>
                <a:gd name="connsiteX265" fmla="*/ 8004 w 10000"/>
                <a:gd name="connsiteY265" fmla="*/ 7709 h 10000"/>
                <a:gd name="connsiteX266" fmla="*/ 8085 w 10000"/>
                <a:gd name="connsiteY266" fmla="*/ 7758 h 10000"/>
                <a:gd name="connsiteX267" fmla="*/ 8122 w 10000"/>
                <a:gd name="connsiteY267" fmla="*/ 7725 h 10000"/>
                <a:gd name="connsiteX268" fmla="*/ 8193 w 10000"/>
                <a:gd name="connsiteY268" fmla="*/ 7800 h 10000"/>
                <a:gd name="connsiteX269" fmla="*/ 8277 w 10000"/>
                <a:gd name="connsiteY269" fmla="*/ 7800 h 10000"/>
                <a:gd name="connsiteX270" fmla="*/ 8226 w 10000"/>
                <a:gd name="connsiteY270" fmla="*/ 8012 h 10000"/>
                <a:gd name="connsiteX271" fmla="*/ 8193 w 10000"/>
                <a:gd name="connsiteY271" fmla="*/ 8054 h 10000"/>
                <a:gd name="connsiteX272" fmla="*/ 8085 w 10000"/>
                <a:gd name="connsiteY272" fmla="*/ 8037 h 10000"/>
                <a:gd name="connsiteX273" fmla="*/ 7957 w 10000"/>
                <a:gd name="connsiteY273" fmla="*/ 8062 h 10000"/>
                <a:gd name="connsiteX274" fmla="*/ 7911 w 10000"/>
                <a:gd name="connsiteY274" fmla="*/ 8112 h 10000"/>
                <a:gd name="connsiteX275" fmla="*/ 7899 w 10000"/>
                <a:gd name="connsiteY275" fmla="*/ 8163 h 10000"/>
                <a:gd name="connsiteX276" fmla="*/ 7818 w 10000"/>
                <a:gd name="connsiteY276" fmla="*/ 8220 h 10000"/>
                <a:gd name="connsiteX277" fmla="*/ 7687 w 10000"/>
                <a:gd name="connsiteY277" fmla="*/ 8230 h 10000"/>
                <a:gd name="connsiteX278" fmla="*/ 7661 w 10000"/>
                <a:gd name="connsiteY278" fmla="*/ 8255 h 10000"/>
                <a:gd name="connsiteX279" fmla="*/ 7578 w 10000"/>
                <a:gd name="connsiteY279" fmla="*/ 8212 h 10000"/>
                <a:gd name="connsiteX280" fmla="*/ 7499 w 10000"/>
                <a:gd name="connsiteY280" fmla="*/ 8220 h 10000"/>
                <a:gd name="connsiteX281" fmla="*/ 7449 w 10000"/>
                <a:gd name="connsiteY281" fmla="*/ 8188 h 10000"/>
                <a:gd name="connsiteX282" fmla="*/ 7345 w 10000"/>
                <a:gd name="connsiteY282" fmla="*/ 8171 h 10000"/>
                <a:gd name="connsiteX283" fmla="*/ 7368 w 10000"/>
                <a:gd name="connsiteY283" fmla="*/ 8230 h 10000"/>
                <a:gd name="connsiteX284" fmla="*/ 7319 w 10000"/>
                <a:gd name="connsiteY284" fmla="*/ 8289 h 10000"/>
                <a:gd name="connsiteX285" fmla="*/ 7143 w 10000"/>
                <a:gd name="connsiteY285" fmla="*/ 8281 h 10000"/>
                <a:gd name="connsiteX286" fmla="*/ 7085 w 10000"/>
                <a:gd name="connsiteY286" fmla="*/ 8255 h 10000"/>
                <a:gd name="connsiteX287" fmla="*/ 6990 w 10000"/>
                <a:gd name="connsiteY287" fmla="*/ 8281 h 10000"/>
                <a:gd name="connsiteX288" fmla="*/ 6977 w 10000"/>
                <a:gd name="connsiteY288" fmla="*/ 8364 h 10000"/>
                <a:gd name="connsiteX289" fmla="*/ 6799 w 10000"/>
                <a:gd name="connsiteY289" fmla="*/ 8458 h 10000"/>
                <a:gd name="connsiteX290" fmla="*/ 6741 w 10000"/>
                <a:gd name="connsiteY290" fmla="*/ 8407 h 10000"/>
                <a:gd name="connsiteX291" fmla="*/ 6613 w 10000"/>
                <a:gd name="connsiteY291" fmla="*/ 8431 h 10000"/>
                <a:gd name="connsiteX292" fmla="*/ 6530 w 10000"/>
                <a:gd name="connsiteY292" fmla="*/ 8458 h 10000"/>
                <a:gd name="connsiteX293" fmla="*/ 6518 w 10000"/>
                <a:gd name="connsiteY293" fmla="*/ 8498 h 10000"/>
                <a:gd name="connsiteX294" fmla="*/ 6336 w 10000"/>
                <a:gd name="connsiteY294" fmla="*/ 8591 h 10000"/>
                <a:gd name="connsiteX295" fmla="*/ 6236 w 10000"/>
                <a:gd name="connsiteY295" fmla="*/ 8574 h 10000"/>
                <a:gd name="connsiteX296" fmla="*/ 6128 w 10000"/>
                <a:gd name="connsiteY296" fmla="*/ 8607 h 10000"/>
                <a:gd name="connsiteX297" fmla="*/ 6045 w 10000"/>
                <a:gd name="connsiteY297" fmla="*/ 8660 h 10000"/>
                <a:gd name="connsiteX298" fmla="*/ 5927 w 10000"/>
                <a:gd name="connsiteY298" fmla="*/ 8693 h 10000"/>
                <a:gd name="connsiteX299" fmla="*/ 5936 w 10000"/>
                <a:gd name="connsiteY299" fmla="*/ 8742 h 10000"/>
                <a:gd name="connsiteX300" fmla="*/ 5834 w 10000"/>
                <a:gd name="connsiteY300" fmla="*/ 8776 h 10000"/>
                <a:gd name="connsiteX301" fmla="*/ 5677 w 10000"/>
                <a:gd name="connsiteY301" fmla="*/ 8920 h 10000"/>
                <a:gd name="connsiteX302" fmla="*/ 5656 w 10000"/>
                <a:gd name="connsiteY302" fmla="*/ 8980 h 10000"/>
                <a:gd name="connsiteX303" fmla="*/ 5607 w 10000"/>
                <a:gd name="connsiteY303" fmla="*/ 8962 h 10000"/>
                <a:gd name="connsiteX304" fmla="*/ 5631 w 10000"/>
                <a:gd name="connsiteY304" fmla="*/ 8920 h 10000"/>
                <a:gd name="connsiteX305" fmla="*/ 5478 w 10000"/>
                <a:gd name="connsiteY305" fmla="*/ 8702 h 10000"/>
                <a:gd name="connsiteX306" fmla="*/ 5478 w 10000"/>
                <a:gd name="connsiteY306" fmla="*/ 8616 h 10000"/>
                <a:gd name="connsiteX307" fmla="*/ 5410 w 10000"/>
                <a:gd name="connsiteY307" fmla="*/ 8616 h 10000"/>
                <a:gd name="connsiteX308" fmla="*/ 5191 w 10000"/>
                <a:gd name="connsiteY308" fmla="*/ 8533 h 10000"/>
                <a:gd name="connsiteX309" fmla="*/ 5066 w 10000"/>
                <a:gd name="connsiteY309" fmla="*/ 8574 h 10000"/>
                <a:gd name="connsiteX310" fmla="*/ 5029 w 10000"/>
                <a:gd name="connsiteY310" fmla="*/ 8625 h 10000"/>
                <a:gd name="connsiteX311" fmla="*/ 5122 w 10000"/>
                <a:gd name="connsiteY311" fmla="*/ 8684 h 10000"/>
                <a:gd name="connsiteX312" fmla="*/ 5145 w 10000"/>
                <a:gd name="connsiteY312" fmla="*/ 8734 h 10000"/>
                <a:gd name="connsiteX313" fmla="*/ 5087 w 10000"/>
                <a:gd name="connsiteY313" fmla="*/ 8785 h 10000"/>
                <a:gd name="connsiteX314" fmla="*/ 5100 w 10000"/>
                <a:gd name="connsiteY314" fmla="*/ 8826 h 10000"/>
                <a:gd name="connsiteX315" fmla="*/ 5077 w 10000"/>
                <a:gd name="connsiteY315" fmla="*/ 8912 h 10000"/>
                <a:gd name="connsiteX316" fmla="*/ 5087 w 10000"/>
                <a:gd name="connsiteY316" fmla="*/ 8996 h 10000"/>
                <a:gd name="connsiteX317" fmla="*/ 5159 w 10000"/>
                <a:gd name="connsiteY317" fmla="*/ 9130 h 10000"/>
                <a:gd name="connsiteX318" fmla="*/ 5087 w 10000"/>
                <a:gd name="connsiteY318" fmla="*/ 9179 h 10000"/>
                <a:gd name="connsiteX319" fmla="*/ 5100 w 10000"/>
                <a:gd name="connsiteY319" fmla="*/ 9224 h 10000"/>
                <a:gd name="connsiteX320" fmla="*/ 5040 w 10000"/>
                <a:gd name="connsiteY320" fmla="*/ 9240 h 10000"/>
                <a:gd name="connsiteX321" fmla="*/ 5006 w 10000"/>
                <a:gd name="connsiteY321" fmla="*/ 9265 h 10000"/>
                <a:gd name="connsiteX322" fmla="*/ 4779 w 10000"/>
                <a:gd name="connsiteY322" fmla="*/ 9248 h 10000"/>
                <a:gd name="connsiteX323" fmla="*/ 4745 w 10000"/>
                <a:gd name="connsiteY323" fmla="*/ 9197 h 10000"/>
                <a:gd name="connsiteX324" fmla="*/ 4673 w 10000"/>
                <a:gd name="connsiteY324" fmla="*/ 9232 h 10000"/>
                <a:gd name="connsiteX325" fmla="*/ 4522 w 10000"/>
                <a:gd name="connsiteY325" fmla="*/ 9214 h 10000"/>
                <a:gd name="connsiteX326" fmla="*/ 4416 w 10000"/>
                <a:gd name="connsiteY326" fmla="*/ 9240 h 10000"/>
                <a:gd name="connsiteX327" fmla="*/ 4354 w 10000"/>
                <a:gd name="connsiteY327" fmla="*/ 9062 h 10000"/>
                <a:gd name="connsiteX328" fmla="*/ 4295 w 10000"/>
                <a:gd name="connsiteY328" fmla="*/ 9055 h 10000"/>
                <a:gd name="connsiteX329" fmla="*/ 4224 w 10000"/>
                <a:gd name="connsiteY329" fmla="*/ 8945 h 10000"/>
                <a:gd name="connsiteX330" fmla="*/ 4263 w 10000"/>
                <a:gd name="connsiteY330" fmla="*/ 8895 h 10000"/>
                <a:gd name="connsiteX331" fmla="*/ 4344 w 10000"/>
                <a:gd name="connsiteY331" fmla="*/ 8920 h 10000"/>
                <a:gd name="connsiteX332" fmla="*/ 4381 w 10000"/>
                <a:gd name="connsiteY332" fmla="*/ 8860 h 10000"/>
                <a:gd name="connsiteX333" fmla="*/ 4323 w 10000"/>
                <a:gd name="connsiteY333" fmla="*/ 8818 h 10000"/>
                <a:gd name="connsiteX334" fmla="*/ 4354 w 10000"/>
                <a:gd name="connsiteY334" fmla="*/ 8776 h 10000"/>
                <a:gd name="connsiteX335" fmla="*/ 4203 w 10000"/>
                <a:gd name="connsiteY335" fmla="*/ 8693 h 10000"/>
                <a:gd name="connsiteX336" fmla="*/ 4213 w 10000"/>
                <a:gd name="connsiteY336" fmla="*/ 8650 h 10000"/>
                <a:gd name="connsiteX337" fmla="*/ 4120 w 10000"/>
                <a:gd name="connsiteY337" fmla="*/ 8607 h 10000"/>
                <a:gd name="connsiteX338" fmla="*/ 4178 w 10000"/>
                <a:gd name="connsiteY338" fmla="*/ 8559 h 10000"/>
                <a:gd name="connsiteX339" fmla="*/ 4154 w 10000"/>
                <a:gd name="connsiteY339" fmla="*/ 8498 h 10000"/>
                <a:gd name="connsiteX340" fmla="*/ 4048 w 10000"/>
                <a:gd name="connsiteY340" fmla="*/ 8407 h 10000"/>
                <a:gd name="connsiteX341" fmla="*/ 3979 w 10000"/>
                <a:gd name="connsiteY341" fmla="*/ 8329 h 10000"/>
                <a:gd name="connsiteX342" fmla="*/ 3837 w 10000"/>
                <a:gd name="connsiteY342" fmla="*/ 8364 h 10000"/>
                <a:gd name="connsiteX343" fmla="*/ 3756 w 10000"/>
                <a:gd name="connsiteY343" fmla="*/ 8356 h 10000"/>
                <a:gd name="connsiteX344" fmla="*/ 3708 w 10000"/>
                <a:gd name="connsiteY344" fmla="*/ 8431 h 10000"/>
                <a:gd name="connsiteX345" fmla="*/ 3544 w 10000"/>
                <a:gd name="connsiteY345" fmla="*/ 8440 h 10000"/>
                <a:gd name="connsiteX346" fmla="*/ 3482 w 10000"/>
                <a:gd name="connsiteY346" fmla="*/ 8431 h 10000"/>
                <a:gd name="connsiteX0" fmla="*/ 2203 w 10000"/>
                <a:gd name="connsiteY0" fmla="*/ 7735 h 10000"/>
                <a:gd name="connsiteX1" fmla="*/ 2472 w 10000"/>
                <a:gd name="connsiteY1" fmla="*/ 8003 h 10000"/>
                <a:gd name="connsiteX2" fmla="*/ 3319 w 10000"/>
                <a:gd name="connsiteY2" fmla="*/ 8684 h 10000"/>
                <a:gd name="connsiteX3" fmla="*/ 3319 w 10000"/>
                <a:gd name="connsiteY3" fmla="*/ 8750 h 10000"/>
                <a:gd name="connsiteX4" fmla="*/ 2040 w 10000"/>
                <a:gd name="connsiteY4" fmla="*/ 9278 h 10000"/>
                <a:gd name="connsiteX5" fmla="*/ 1182 w 10000"/>
                <a:gd name="connsiteY5" fmla="*/ 9449 h 10000"/>
                <a:gd name="connsiteX6" fmla="*/ 1275 w 10000"/>
                <a:gd name="connsiteY6" fmla="*/ 9779 h 10000"/>
                <a:gd name="connsiteX7" fmla="*/ 647 w 10000"/>
                <a:gd name="connsiteY7" fmla="*/ 9884 h 10000"/>
                <a:gd name="connsiteX8" fmla="*/ 426 w 10000"/>
                <a:gd name="connsiteY8" fmla="*/ 9912 h 10000"/>
                <a:gd name="connsiteX9" fmla="*/ 389 w 10000"/>
                <a:gd name="connsiteY9" fmla="*/ 9998 h 10000"/>
                <a:gd name="connsiteX10" fmla="*/ 238 w 10000"/>
                <a:gd name="connsiteY10" fmla="*/ 9980 h 10000"/>
                <a:gd name="connsiteX11" fmla="*/ 107 w 10000"/>
                <a:gd name="connsiteY11" fmla="*/ 9938 h 10000"/>
                <a:gd name="connsiteX12" fmla="*/ 0 w 10000"/>
                <a:gd name="connsiteY12" fmla="*/ 9964 h 10000"/>
                <a:gd name="connsiteX13" fmla="*/ 602 w 10000"/>
                <a:gd name="connsiteY13" fmla="*/ 6773 h 10000"/>
                <a:gd name="connsiteX14" fmla="*/ 1168 w 10000"/>
                <a:gd name="connsiteY14" fmla="*/ 6681 h 10000"/>
                <a:gd name="connsiteX15" fmla="*/ 1275 w 10000"/>
                <a:gd name="connsiteY15" fmla="*/ 6672 h 10000"/>
                <a:gd name="connsiteX16" fmla="*/ 1629 w 10000"/>
                <a:gd name="connsiteY16" fmla="*/ 6337 h 10000"/>
                <a:gd name="connsiteX17" fmla="*/ 2632 w 10000"/>
                <a:gd name="connsiteY17" fmla="*/ 6159 h 10000"/>
                <a:gd name="connsiteX18" fmla="*/ 2700 w 10000"/>
                <a:gd name="connsiteY18" fmla="*/ 6118 h 10000"/>
                <a:gd name="connsiteX19" fmla="*/ 2811 w 10000"/>
                <a:gd name="connsiteY19" fmla="*/ 6118 h 10000"/>
                <a:gd name="connsiteX20" fmla="*/ 2989 w 10000"/>
                <a:gd name="connsiteY20" fmla="*/ 5782 h 10000"/>
                <a:gd name="connsiteX21" fmla="*/ 3102 w 10000"/>
                <a:gd name="connsiteY21" fmla="*/ 5664 h 10000"/>
                <a:gd name="connsiteX22" fmla="*/ 3991 w 10000"/>
                <a:gd name="connsiteY22" fmla="*/ 5975 h 10000"/>
                <a:gd name="connsiteX23" fmla="*/ 2780 w 10000"/>
                <a:gd name="connsiteY23" fmla="*/ 5565 h 10000"/>
                <a:gd name="connsiteX24" fmla="*/ 3548 w 10000"/>
                <a:gd name="connsiteY24" fmla="*/ 5039 h 10000"/>
                <a:gd name="connsiteX25" fmla="*/ 4555 w 10000"/>
                <a:gd name="connsiteY25" fmla="*/ 5360 h 10000"/>
                <a:gd name="connsiteX26" fmla="*/ 4438 w 10000"/>
                <a:gd name="connsiteY26" fmla="*/ 5883 h 10000"/>
                <a:gd name="connsiteX27" fmla="*/ 3897 w 10000"/>
                <a:gd name="connsiteY27" fmla="*/ 5893 h 10000"/>
                <a:gd name="connsiteX28" fmla="*/ 5536 w 10000"/>
                <a:gd name="connsiteY28" fmla="*/ 5351 h 10000"/>
                <a:gd name="connsiteX29" fmla="*/ 5536 w 10000"/>
                <a:gd name="connsiteY29" fmla="*/ 5209 h 10000"/>
                <a:gd name="connsiteX30" fmla="*/ 5492 w 10000"/>
                <a:gd name="connsiteY30" fmla="*/ 5192 h 10000"/>
                <a:gd name="connsiteX31" fmla="*/ 5455 w 10000"/>
                <a:gd name="connsiteY31" fmla="*/ 5091 h 10000"/>
                <a:gd name="connsiteX32" fmla="*/ 5385 w 10000"/>
                <a:gd name="connsiteY32" fmla="*/ 4990 h 10000"/>
                <a:gd name="connsiteX33" fmla="*/ 5276 w 10000"/>
                <a:gd name="connsiteY33" fmla="*/ 4948 h 10000"/>
                <a:gd name="connsiteX34" fmla="*/ 5263 w 10000"/>
                <a:gd name="connsiteY34" fmla="*/ 4899 h 10000"/>
                <a:gd name="connsiteX35" fmla="*/ 5112 w 10000"/>
                <a:gd name="connsiteY35" fmla="*/ 4806 h 10000"/>
                <a:gd name="connsiteX36" fmla="*/ 5122 w 10000"/>
                <a:gd name="connsiteY36" fmla="*/ 4770 h 10000"/>
                <a:gd name="connsiteX37" fmla="*/ 4971 w 10000"/>
                <a:gd name="connsiteY37" fmla="*/ 4722 h 10000"/>
                <a:gd name="connsiteX38" fmla="*/ 4957 w 10000"/>
                <a:gd name="connsiteY38" fmla="*/ 4627 h 10000"/>
                <a:gd name="connsiteX39" fmla="*/ 4700 w 10000"/>
                <a:gd name="connsiteY39" fmla="*/ 4544 h 10000"/>
                <a:gd name="connsiteX40" fmla="*/ 4555 w 10000"/>
                <a:gd name="connsiteY40" fmla="*/ 4368 h 10000"/>
                <a:gd name="connsiteX41" fmla="*/ 4344 w 10000"/>
                <a:gd name="connsiteY41" fmla="*/ 4360 h 10000"/>
                <a:gd name="connsiteX42" fmla="*/ 4272 w 10000"/>
                <a:gd name="connsiteY42" fmla="*/ 4325 h 10000"/>
                <a:gd name="connsiteX43" fmla="*/ 4169 w 10000"/>
                <a:gd name="connsiteY43" fmla="*/ 4350 h 10000"/>
                <a:gd name="connsiteX44" fmla="*/ 4002 w 10000"/>
                <a:gd name="connsiteY44" fmla="*/ 4350 h 10000"/>
                <a:gd name="connsiteX45" fmla="*/ 3764 w 10000"/>
                <a:gd name="connsiteY45" fmla="*/ 4552 h 10000"/>
                <a:gd name="connsiteX46" fmla="*/ 3685 w 10000"/>
                <a:gd name="connsiteY46" fmla="*/ 4646 h 10000"/>
                <a:gd name="connsiteX47" fmla="*/ 3472 w 10000"/>
                <a:gd name="connsiteY47" fmla="*/ 4501 h 10000"/>
                <a:gd name="connsiteX48" fmla="*/ 3319 w 10000"/>
                <a:gd name="connsiteY48" fmla="*/ 4442 h 10000"/>
                <a:gd name="connsiteX49" fmla="*/ 3164 w 10000"/>
                <a:gd name="connsiteY49" fmla="*/ 4450 h 10000"/>
                <a:gd name="connsiteX50" fmla="*/ 3010 w 10000"/>
                <a:gd name="connsiteY50" fmla="*/ 4492 h 10000"/>
                <a:gd name="connsiteX51" fmla="*/ 2882 w 10000"/>
                <a:gd name="connsiteY51" fmla="*/ 4460 h 10000"/>
                <a:gd name="connsiteX52" fmla="*/ 2762 w 10000"/>
                <a:gd name="connsiteY52" fmla="*/ 4509 h 10000"/>
                <a:gd name="connsiteX53" fmla="*/ 2646 w 10000"/>
                <a:gd name="connsiteY53" fmla="*/ 4610 h 10000"/>
                <a:gd name="connsiteX54" fmla="*/ 2373 w 10000"/>
                <a:gd name="connsiteY54" fmla="*/ 4426 h 10000"/>
                <a:gd name="connsiteX55" fmla="*/ 2338 w 10000"/>
                <a:gd name="connsiteY55" fmla="*/ 4239 h 10000"/>
                <a:gd name="connsiteX56" fmla="*/ 2551 w 10000"/>
                <a:gd name="connsiteY56" fmla="*/ 4165 h 10000"/>
                <a:gd name="connsiteX57" fmla="*/ 2538 w 10000"/>
                <a:gd name="connsiteY57" fmla="*/ 3963 h 10000"/>
                <a:gd name="connsiteX58" fmla="*/ 2739 w 10000"/>
                <a:gd name="connsiteY58" fmla="*/ 3728 h 10000"/>
                <a:gd name="connsiteX59" fmla="*/ 2718 w 10000"/>
                <a:gd name="connsiteY59" fmla="*/ 3685 h 10000"/>
                <a:gd name="connsiteX60" fmla="*/ 3199 w 10000"/>
                <a:gd name="connsiteY60" fmla="*/ 2912 h 10000"/>
                <a:gd name="connsiteX61" fmla="*/ 3460 w 10000"/>
                <a:gd name="connsiteY61" fmla="*/ 3030 h 10000"/>
                <a:gd name="connsiteX62" fmla="*/ 3613 w 10000"/>
                <a:gd name="connsiteY62" fmla="*/ 3080 h 10000"/>
                <a:gd name="connsiteX63" fmla="*/ 3764 w 10000"/>
                <a:gd name="connsiteY63" fmla="*/ 3080 h 10000"/>
                <a:gd name="connsiteX64" fmla="*/ 4002 w 10000"/>
                <a:gd name="connsiteY64" fmla="*/ 3174 h 10000"/>
                <a:gd name="connsiteX65" fmla="*/ 4037 w 10000"/>
                <a:gd name="connsiteY65" fmla="*/ 3113 h 10000"/>
                <a:gd name="connsiteX66" fmla="*/ 4192 w 10000"/>
                <a:gd name="connsiteY66" fmla="*/ 3097 h 10000"/>
                <a:gd name="connsiteX67" fmla="*/ 4323 w 10000"/>
                <a:gd name="connsiteY67" fmla="*/ 2997 h 10000"/>
                <a:gd name="connsiteX68" fmla="*/ 4485 w 10000"/>
                <a:gd name="connsiteY68" fmla="*/ 2920 h 10000"/>
                <a:gd name="connsiteX69" fmla="*/ 4555 w 10000"/>
                <a:gd name="connsiteY69" fmla="*/ 2843 h 10000"/>
                <a:gd name="connsiteX70" fmla="*/ 4804 w 10000"/>
                <a:gd name="connsiteY70" fmla="*/ 2793 h 10000"/>
                <a:gd name="connsiteX71" fmla="*/ 4936 w 10000"/>
                <a:gd name="connsiteY71" fmla="*/ 2800 h 10000"/>
                <a:gd name="connsiteX72" fmla="*/ 5040 w 10000"/>
                <a:gd name="connsiteY72" fmla="*/ 2726 h 10000"/>
                <a:gd name="connsiteX73" fmla="*/ 5122 w 10000"/>
                <a:gd name="connsiteY73" fmla="*/ 2624 h 10000"/>
                <a:gd name="connsiteX74" fmla="*/ 5087 w 10000"/>
                <a:gd name="connsiteY74" fmla="*/ 2608 h 10000"/>
                <a:gd name="connsiteX75" fmla="*/ 5122 w 10000"/>
                <a:gd name="connsiteY75" fmla="*/ 2499 h 10000"/>
                <a:gd name="connsiteX76" fmla="*/ 4982 w 10000"/>
                <a:gd name="connsiteY76" fmla="*/ 2499 h 10000"/>
                <a:gd name="connsiteX77" fmla="*/ 5050 w 10000"/>
                <a:gd name="connsiteY77" fmla="*/ 2407 h 10000"/>
                <a:gd name="connsiteX78" fmla="*/ 5066 w 10000"/>
                <a:gd name="connsiteY78" fmla="*/ 2297 h 10000"/>
                <a:gd name="connsiteX79" fmla="*/ 5122 w 10000"/>
                <a:gd name="connsiteY79" fmla="*/ 2271 h 10000"/>
                <a:gd name="connsiteX80" fmla="*/ 5228 w 10000"/>
                <a:gd name="connsiteY80" fmla="*/ 2163 h 10000"/>
                <a:gd name="connsiteX81" fmla="*/ 5216 w 10000"/>
                <a:gd name="connsiteY81" fmla="*/ 2078 h 10000"/>
                <a:gd name="connsiteX82" fmla="*/ 5304 w 10000"/>
                <a:gd name="connsiteY82" fmla="*/ 1984 h 10000"/>
                <a:gd name="connsiteX83" fmla="*/ 5397 w 10000"/>
                <a:gd name="connsiteY83" fmla="*/ 1927 h 10000"/>
                <a:gd name="connsiteX84" fmla="*/ 5432 w 10000"/>
                <a:gd name="connsiteY84" fmla="*/ 1827 h 10000"/>
                <a:gd name="connsiteX85" fmla="*/ 5420 w 10000"/>
                <a:gd name="connsiteY85" fmla="*/ 1793 h 10000"/>
                <a:gd name="connsiteX86" fmla="*/ 5503 w 10000"/>
                <a:gd name="connsiteY86" fmla="*/ 1725 h 10000"/>
                <a:gd name="connsiteX87" fmla="*/ 5621 w 10000"/>
                <a:gd name="connsiteY87" fmla="*/ 1523 h 10000"/>
                <a:gd name="connsiteX88" fmla="*/ 5656 w 10000"/>
                <a:gd name="connsiteY88" fmla="*/ 1405 h 10000"/>
                <a:gd name="connsiteX89" fmla="*/ 5716 w 10000"/>
                <a:gd name="connsiteY89" fmla="*/ 1413 h 10000"/>
                <a:gd name="connsiteX90" fmla="*/ 5878 w 10000"/>
                <a:gd name="connsiteY90" fmla="*/ 1280 h 10000"/>
                <a:gd name="connsiteX91" fmla="*/ 6067 w 10000"/>
                <a:gd name="connsiteY91" fmla="*/ 1202 h 10000"/>
                <a:gd name="connsiteX92" fmla="*/ 6089 w 10000"/>
                <a:gd name="connsiteY92" fmla="*/ 1111 h 10000"/>
                <a:gd name="connsiteX93" fmla="*/ 6163 w 10000"/>
                <a:gd name="connsiteY93" fmla="*/ 1011 h 10000"/>
                <a:gd name="connsiteX94" fmla="*/ 6139 w 10000"/>
                <a:gd name="connsiteY94" fmla="*/ 933 h 10000"/>
                <a:gd name="connsiteX95" fmla="*/ 6045 w 10000"/>
                <a:gd name="connsiteY95" fmla="*/ 867 h 10000"/>
                <a:gd name="connsiteX96" fmla="*/ 6089 w 10000"/>
                <a:gd name="connsiteY96" fmla="*/ 782 h 10000"/>
                <a:gd name="connsiteX97" fmla="*/ 6089 w 10000"/>
                <a:gd name="connsiteY97" fmla="*/ 680 h 10000"/>
                <a:gd name="connsiteX98" fmla="*/ 5915 w 10000"/>
                <a:gd name="connsiteY98" fmla="*/ 598 h 10000"/>
                <a:gd name="connsiteX99" fmla="*/ 5739 w 10000"/>
                <a:gd name="connsiteY99" fmla="*/ 646 h 10000"/>
                <a:gd name="connsiteX100" fmla="*/ 5656 w 10000"/>
                <a:gd name="connsiteY100" fmla="*/ 646 h 10000"/>
                <a:gd name="connsiteX101" fmla="*/ 5621 w 10000"/>
                <a:gd name="connsiteY101" fmla="*/ 589 h 10000"/>
                <a:gd name="connsiteX102" fmla="*/ 5621 w 10000"/>
                <a:gd name="connsiteY102" fmla="*/ 481 h 10000"/>
                <a:gd name="connsiteX103" fmla="*/ 5845 w 10000"/>
                <a:gd name="connsiteY103" fmla="*/ 368 h 10000"/>
                <a:gd name="connsiteX104" fmla="*/ 5915 w 10000"/>
                <a:gd name="connsiteY104" fmla="*/ 278 h 10000"/>
                <a:gd name="connsiteX105" fmla="*/ 6056 w 10000"/>
                <a:gd name="connsiteY105" fmla="*/ 202 h 10000"/>
                <a:gd name="connsiteX106" fmla="*/ 6186 w 10000"/>
                <a:gd name="connsiteY106" fmla="*/ 60 h 10000"/>
                <a:gd name="connsiteX107" fmla="*/ 6280 w 10000"/>
                <a:gd name="connsiteY107" fmla="*/ 33 h 10000"/>
                <a:gd name="connsiteX108" fmla="*/ 6410 w 10000"/>
                <a:gd name="connsiteY108" fmla="*/ 49 h 10000"/>
                <a:gd name="connsiteX109" fmla="*/ 6683 w 10000"/>
                <a:gd name="connsiteY109" fmla="*/ 0 h 10000"/>
                <a:gd name="connsiteX110" fmla="*/ 6812 w 10000"/>
                <a:gd name="connsiteY110" fmla="*/ 83 h 10000"/>
                <a:gd name="connsiteX111" fmla="*/ 6799 w 10000"/>
                <a:gd name="connsiteY111" fmla="*/ 144 h 10000"/>
                <a:gd name="connsiteX112" fmla="*/ 6861 w 10000"/>
                <a:gd name="connsiteY112" fmla="*/ 170 h 10000"/>
                <a:gd name="connsiteX113" fmla="*/ 6905 w 10000"/>
                <a:gd name="connsiteY113" fmla="*/ 227 h 10000"/>
                <a:gd name="connsiteX114" fmla="*/ 6835 w 10000"/>
                <a:gd name="connsiteY114" fmla="*/ 293 h 10000"/>
                <a:gd name="connsiteX115" fmla="*/ 6741 w 10000"/>
                <a:gd name="connsiteY115" fmla="*/ 447 h 10000"/>
                <a:gd name="connsiteX116" fmla="*/ 6590 w 10000"/>
                <a:gd name="connsiteY116" fmla="*/ 564 h 10000"/>
                <a:gd name="connsiteX117" fmla="*/ 6447 w 10000"/>
                <a:gd name="connsiteY117" fmla="*/ 631 h 10000"/>
                <a:gd name="connsiteX118" fmla="*/ 6555 w 10000"/>
                <a:gd name="connsiteY118" fmla="*/ 657 h 10000"/>
                <a:gd name="connsiteX119" fmla="*/ 6694 w 10000"/>
                <a:gd name="connsiteY119" fmla="*/ 759 h 10000"/>
                <a:gd name="connsiteX120" fmla="*/ 6789 w 10000"/>
                <a:gd name="connsiteY120" fmla="*/ 767 h 10000"/>
                <a:gd name="connsiteX121" fmla="*/ 6835 w 10000"/>
                <a:gd name="connsiteY121" fmla="*/ 875 h 10000"/>
                <a:gd name="connsiteX122" fmla="*/ 6928 w 10000"/>
                <a:gd name="connsiteY122" fmla="*/ 899 h 10000"/>
                <a:gd name="connsiteX123" fmla="*/ 7002 w 10000"/>
                <a:gd name="connsiteY123" fmla="*/ 890 h 10000"/>
                <a:gd name="connsiteX124" fmla="*/ 7143 w 10000"/>
                <a:gd name="connsiteY124" fmla="*/ 725 h 10000"/>
                <a:gd name="connsiteX125" fmla="*/ 7273 w 10000"/>
                <a:gd name="connsiteY125" fmla="*/ 742 h 10000"/>
                <a:gd name="connsiteX126" fmla="*/ 7294 w 10000"/>
                <a:gd name="connsiteY126" fmla="*/ 790 h 10000"/>
                <a:gd name="connsiteX127" fmla="*/ 7389 w 10000"/>
                <a:gd name="connsiteY127" fmla="*/ 850 h 10000"/>
                <a:gd name="connsiteX128" fmla="*/ 7389 w 10000"/>
                <a:gd name="connsiteY128" fmla="*/ 890 h 10000"/>
                <a:gd name="connsiteX129" fmla="*/ 7472 w 10000"/>
                <a:gd name="connsiteY129" fmla="*/ 917 h 10000"/>
                <a:gd name="connsiteX130" fmla="*/ 7590 w 10000"/>
                <a:gd name="connsiteY130" fmla="*/ 917 h 10000"/>
                <a:gd name="connsiteX131" fmla="*/ 7603 w 10000"/>
                <a:gd name="connsiteY131" fmla="*/ 993 h 10000"/>
                <a:gd name="connsiteX132" fmla="*/ 7499 w 10000"/>
                <a:gd name="connsiteY132" fmla="*/ 1028 h 10000"/>
                <a:gd name="connsiteX133" fmla="*/ 7590 w 10000"/>
                <a:gd name="connsiteY133" fmla="*/ 1356 h 10000"/>
                <a:gd name="connsiteX134" fmla="*/ 7687 w 10000"/>
                <a:gd name="connsiteY134" fmla="*/ 1505 h 10000"/>
                <a:gd name="connsiteX135" fmla="*/ 7661 w 10000"/>
                <a:gd name="connsiteY135" fmla="*/ 1575 h 10000"/>
                <a:gd name="connsiteX136" fmla="*/ 7744 w 10000"/>
                <a:gd name="connsiteY136" fmla="*/ 1649 h 10000"/>
                <a:gd name="connsiteX137" fmla="*/ 7758 w 10000"/>
                <a:gd name="connsiteY137" fmla="*/ 1700 h 10000"/>
                <a:gd name="connsiteX138" fmla="*/ 7980 w 10000"/>
                <a:gd name="connsiteY138" fmla="*/ 1757 h 10000"/>
                <a:gd name="connsiteX139" fmla="*/ 8254 w 10000"/>
                <a:gd name="connsiteY139" fmla="*/ 1708 h 10000"/>
                <a:gd name="connsiteX140" fmla="*/ 8286 w 10000"/>
                <a:gd name="connsiteY140" fmla="*/ 1641 h 10000"/>
                <a:gd name="connsiteX141" fmla="*/ 8381 w 10000"/>
                <a:gd name="connsiteY141" fmla="*/ 1665 h 10000"/>
                <a:gd name="connsiteX142" fmla="*/ 8441 w 10000"/>
                <a:gd name="connsiteY142" fmla="*/ 1725 h 10000"/>
                <a:gd name="connsiteX143" fmla="*/ 8586 w 10000"/>
                <a:gd name="connsiteY143" fmla="*/ 1683 h 10000"/>
                <a:gd name="connsiteX144" fmla="*/ 8667 w 10000"/>
                <a:gd name="connsiteY144" fmla="*/ 1683 h 10000"/>
                <a:gd name="connsiteX145" fmla="*/ 8785 w 10000"/>
                <a:gd name="connsiteY145" fmla="*/ 1749 h 10000"/>
                <a:gd name="connsiteX146" fmla="*/ 8853 w 10000"/>
                <a:gd name="connsiteY146" fmla="*/ 1657 h 10000"/>
                <a:gd name="connsiteX147" fmla="*/ 8996 w 10000"/>
                <a:gd name="connsiteY147" fmla="*/ 1700 h 10000"/>
                <a:gd name="connsiteX148" fmla="*/ 9070 w 10000"/>
                <a:gd name="connsiteY148" fmla="*/ 1649 h 10000"/>
                <a:gd name="connsiteX149" fmla="*/ 9126 w 10000"/>
                <a:gd name="connsiteY149" fmla="*/ 1657 h 10000"/>
                <a:gd name="connsiteX150" fmla="*/ 9184 w 10000"/>
                <a:gd name="connsiteY150" fmla="*/ 1609 h 10000"/>
                <a:gd name="connsiteX151" fmla="*/ 9174 w 10000"/>
                <a:gd name="connsiteY151" fmla="*/ 1557 h 10000"/>
                <a:gd name="connsiteX152" fmla="*/ 9257 w 10000"/>
                <a:gd name="connsiteY152" fmla="*/ 1531 h 10000"/>
                <a:gd name="connsiteX153" fmla="*/ 9315 w 10000"/>
                <a:gd name="connsiteY153" fmla="*/ 1447 h 10000"/>
                <a:gd name="connsiteX154" fmla="*/ 9484 w 10000"/>
                <a:gd name="connsiteY154" fmla="*/ 1456 h 10000"/>
                <a:gd name="connsiteX155" fmla="*/ 9729 w 10000"/>
                <a:gd name="connsiteY155" fmla="*/ 1700 h 10000"/>
                <a:gd name="connsiteX156" fmla="*/ 9775 w 10000"/>
                <a:gd name="connsiteY156" fmla="*/ 1784 h 10000"/>
                <a:gd name="connsiteX157" fmla="*/ 9942 w 10000"/>
                <a:gd name="connsiteY157" fmla="*/ 1894 h 10000"/>
                <a:gd name="connsiteX158" fmla="*/ 10000 w 10000"/>
                <a:gd name="connsiteY158" fmla="*/ 1994 h 10000"/>
                <a:gd name="connsiteX159" fmla="*/ 9870 w 10000"/>
                <a:gd name="connsiteY159" fmla="*/ 2130 h 10000"/>
                <a:gd name="connsiteX160" fmla="*/ 9775 w 10000"/>
                <a:gd name="connsiteY160" fmla="*/ 2180 h 10000"/>
                <a:gd name="connsiteX161" fmla="*/ 9824 w 10000"/>
                <a:gd name="connsiteY161" fmla="*/ 2323 h 10000"/>
                <a:gd name="connsiteX162" fmla="*/ 9679 w 10000"/>
                <a:gd name="connsiteY162" fmla="*/ 2433 h 10000"/>
                <a:gd name="connsiteX163" fmla="*/ 9598 w 10000"/>
                <a:gd name="connsiteY163" fmla="*/ 2458 h 10000"/>
                <a:gd name="connsiteX164" fmla="*/ 9598 w 10000"/>
                <a:gd name="connsiteY164" fmla="*/ 2533 h 10000"/>
                <a:gd name="connsiteX165" fmla="*/ 9493 w 10000"/>
                <a:gd name="connsiteY165" fmla="*/ 2677 h 10000"/>
                <a:gd name="connsiteX166" fmla="*/ 9422 w 10000"/>
                <a:gd name="connsiteY166" fmla="*/ 2685 h 10000"/>
                <a:gd name="connsiteX167" fmla="*/ 9435 w 10000"/>
                <a:gd name="connsiteY167" fmla="*/ 2785 h 10000"/>
                <a:gd name="connsiteX168" fmla="*/ 9371 w 10000"/>
                <a:gd name="connsiteY168" fmla="*/ 2860 h 10000"/>
                <a:gd name="connsiteX169" fmla="*/ 9389 w 10000"/>
                <a:gd name="connsiteY169" fmla="*/ 3198 h 10000"/>
                <a:gd name="connsiteX170" fmla="*/ 9422 w 10000"/>
                <a:gd name="connsiteY170" fmla="*/ 3223 h 10000"/>
                <a:gd name="connsiteX171" fmla="*/ 9410 w 10000"/>
                <a:gd name="connsiteY171" fmla="*/ 3333 h 10000"/>
                <a:gd name="connsiteX172" fmla="*/ 9389 w 10000"/>
                <a:gd name="connsiteY172" fmla="*/ 3433 h 10000"/>
                <a:gd name="connsiteX173" fmla="*/ 9304 w 10000"/>
                <a:gd name="connsiteY173" fmla="*/ 3483 h 10000"/>
                <a:gd name="connsiteX174" fmla="*/ 9151 w 10000"/>
                <a:gd name="connsiteY174" fmla="*/ 3442 h 10000"/>
                <a:gd name="connsiteX175" fmla="*/ 9081 w 10000"/>
                <a:gd name="connsiteY175" fmla="*/ 3501 h 10000"/>
                <a:gd name="connsiteX176" fmla="*/ 9091 w 10000"/>
                <a:gd name="connsiteY176" fmla="*/ 3551 h 10000"/>
                <a:gd name="connsiteX177" fmla="*/ 9042 w 10000"/>
                <a:gd name="connsiteY177" fmla="*/ 3651 h 10000"/>
                <a:gd name="connsiteX178" fmla="*/ 8961 w 10000"/>
                <a:gd name="connsiteY178" fmla="*/ 3720 h 10000"/>
                <a:gd name="connsiteX179" fmla="*/ 8938 w 10000"/>
                <a:gd name="connsiteY179" fmla="*/ 3838 h 10000"/>
                <a:gd name="connsiteX180" fmla="*/ 8880 w 10000"/>
                <a:gd name="connsiteY180" fmla="*/ 3939 h 10000"/>
                <a:gd name="connsiteX181" fmla="*/ 8890 w 10000"/>
                <a:gd name="connsiteY181" fmla="*/ 4006 h 10000"/>
                <a:gd name="connsiteX182" fmla="*/ 8867 w 10000"/>
                <a:gd name="connsiteY182" fmla="*/ 4074 h 10000"/>
                <a:gd name="connsiteX183" fmla="*/ 8913 w 10000"/>
                <a:gd name="connsiteY183" fmla="*/ 4132 h 10000"/>
                <a:gd name="connsiteX184" fmla="*/ 8843 w 10000"/>
                <a:gd name="connsiteY184" fmla="*/ 4224 h 10000"/>
                <a:gd name="connsiteX185" fmla="*/ 8726 w 10000"/>
                <a:gd name="connsiteY185" fmla="*/ 4082 h 10000"/>
                <a:gd name="connsiteX186" fmla="*/ 8726 w 10000"/>
                <a:gd name="connsiteY186" fmla="*/ 3972 h 10000"/>
                <a:gd name="connsiteX187" fmla="*/ 8691 w 10000"/>
                <a:gd name="connsiteY187" fmla="*/ 3955 h 10000"/>
                <a:gd name="connsiteX188" fmla="*/ 8547 w 10000"/>
                <a:gd name="connsiteY188" fmla="*/ 4030 h 10000"/>
                <a:gd name="connsiteX189" fmla="*/ 8323 w 10000"/>
                <a:gd name="connsiteY189" fmla="*/ 4207 h 10000"/>
                <a:gd name="connsiteX190" fmla="*/ 8193 w 10000"/>
                <a:gd name="connsiteY190" fmla="*/ 4334 h 10000"/>
                <a:gd name="connsiteX191" fmla="*/ 7992 w 10000"/>
                <a:gd name="connsiteY191" fmla="*/ 4401 h 10000"/>
                <a:gd name="connsiteX192" fmla="*/ 7920 w 10000"/>
                <a:gd name="connsiteY192" fmla="*/ 4501 h 10000"/>
                <a:gd name="connsiteX193" fmla="*/ 7863 w 10000"/>
                <a:gd name="connsiteY193" fmla="*/ 4535 h 10000"/>
                <a:gd name="connsiteX194" fmla="*/ 7638 w 10000"/>
                <a:gd name="connsiteY194" fmla="*/ 4627 h 10000"/>
                <a:gd name="connsiteX195" fmla="*/ 7449 w 10000"/>
                <a:gd name="connsiteY195" fmla="*/ 4737 h 10000"/>
                <a:gd name="connsiteX196" fmla="*/ 7404 w 10000"/>
                <a:gd name="connsiteY196" fmla="*/ 4823 h 10000"/>
                <a:gd name="connsiteX197" fmla="*/ 7330 w 10000"/>
                <a:gd name="connsiteY197" fmla="*/ 4863 h 10000"/>
                <a:gd name="connsiteX198" fmla="*/ 7426 w 10000"/>
                <a:gd name="connsiteY198" fmla="*/ 4972 h 10000"/>
                <a:gd name="connsiteX199" fmla="*/ 7520 w 10000"/>
                <a:gd name="connsiteY199" fmla="*/ 5056 h 10000"/>
                <a:gd name="connsiteX200" fmla="*/ 7650 w 10000"/>
                <a:gd name="connsiteY200" fmla="*/ 5091 h 10000"/>
                <a:gd name="connsiteX201" fmla="*/ 7603 w 10000"/>
                <a:gd name="connsiteY201" fmla="*/ 5150 h 10000"/>
                <a:gd name="connsiteX202" fmla="*/ 7696 w 10000"/>
                <a:gd name="connsiteY202" fmla="*/ 5167 h 10000"/>
                <a:gd name="connsiteX203" fmla="*/ 7696 w 10000"/>
                <a:gd name="connsiteY203" fmla="*/ 5267 h 10000"/>
                <a:gd name="connsiteX204" fmla="*/ 7768 w 10000"/>
                <a:gd name="connsiteY204" fmla="*/ 5343 h 10000"/>
                <a:gd name="connsiteX205" fmla="*/ 7884 w 10000"/>
                <a:gd name="connsiteY205" fmla="*/ 5327 h 10000"/>
                <a:gd name="connsiteX206" fmla="*/ 7934 w 10000"/>
                <a:gd name="connsiteY206" fmla="*/ 5243 h 10000"/>
                <a:gd name="connsiteX207" fmla="*/ 8027 w 10000"/>
                <a:gd name="connsiteY207" fmla="*/ 5234 h 10000"/>
                <a:gd name="connsiteX208" fmla="*/ 8038 w 10000"/>
                <a:gd name="connsiteY208" fmla="*/ 5167 h 10000"/>
                <a:gd name="connsiteX209" fmla="*/ 8159 w 10000"/>
                <a:gd name="connsiteY209" fmla="*/ 5167 h 10000"/>
                <a:gd name="connsiteX210" fmla="*/ 8110 w 10000"/>
                <a:gd name="connsiteY210" fmla="*/ 5251 h 10000"/>
                <a:gd name="connsiteX211" fmla="*/ 8226 w 10000"/>
                <a:gd name="connsiteY211" fmla="*/ 5292 h 10000"/>
                <a:gd name="connsiteX212" fmla="*/ 8205 w 10000"/>
                <a:gd name="connsiteY212" fmla="*/ 5368 h 10000"/>
                <a:gd name="connsiteX213" fmla="*/ 8027 w 10000"/>
                <a:gd name="connsiteY213" fmla="*/ 5377 h 10000"/>
                <a:gd name="connsiteX214" fmla="*/ 7899 w 10000"/>
                <a:gd name="connsiteY214" fmla="*/ 5427 h 10000"/>
                <a:gd name="connsiteX215" fmla="*/ 7782 w 10000"/>
                <a:gd name="connsiteY215" fmla="*/ 5454 h 10000"/>
                <a:gd name="connsiteX216" fmla="*/ 7782 w 10000"/>
                <a:gd name="connsiteY216" fmla="*/ 5571 h 10000"/>
                <a:gd name="connsiteX217" fmla="*/ 7899 w 10000"/>
                <a:gd name="connsiteY217" fmla="*/ 5698 h 10000"/>
                <a:gd name="connsiteX218" fmla="*/ 7803 w 10000"/>
                <a:gd name="connsiteY218" fmla="*/ 5815 h 10000"/>
                <a:gd name="connsiteX219" fmla="*/ 7613 w 10000"/>
                <a:gd name="connsiteY219" fmla="*/ 5830 h 10000"/>
                <a:gd name="connsiteX220" fmla="*/ 7638 w 10000"/>
                <a:gd name="connsiteY220" fmla="*/ 5965 h 10000"/>
                <a:gd name="connsiteX221" fmla="*/ 7627 w 10000"/>
                <a:gd name="connsiteY221" fmla="*/ 6051 h 10000"/>
                <a:gd name="connsiteX222" fmla="*/ 7567 w 10000"/>
                <a:gd name="connsiteY222" fmla="*/ 6092 h 10000"/>
                <a:gd name="connsiteX223" fmla="*/ 7449 w 10000"/>
                <a:gd name="connsiteY223" fmla="*/ 6058 h 10000"/>
                <a:gd name="connsiteX224" fmla="*/ 7345 w 10000"/>
                <a:gd name="connsiteY224" fmla="*/ 5949 h 10000"/>
                <a:gd name="connsiteX225" fmla="*/ 7226 w 10000"/>
                <a:gd name="connsiteY225" fmla="*/ 6034 h 10000"/>
                <a:gd name="connsiteX226" fmla="*/ 7108 w 10000"/>
                <a:gd name="connsiteY226" fmla="*/ 5975 h 10000"/>
                <a:gd name="connsiteX227" fmla="*/ 7095 w 10000"/>
                <a:gd name="connsiteY227" fmla="*/ 5942 h 10000"/>
                <a:gd name="connsiteX228" fmla="*/ 6928 w 10000"/>
                <a:gd name="connsiteY228" fmla="*/ 5865 h 10000"/>
                <a:gd name="connsiteX229" fmla="*/ 6882 w 10000"/>
                <a:gd name="connsiteY229" fmla="*/ 5882 h 10000"/>
                <a:gd name="connsiteX230" fmla="*/ 6905 w 10000"/>
                <a:gd name="connsiteY230" fmla="*/ 5975 h 10000"/>
                <a:gd name="connsiteX231" fmla="*/ 6812 w 10000"/>
                <a:gd name="connsiteY231" fmla="*/ 6092 h 10000"/>
                <a:gd name="connsiteX232" fmla="*/ 6882 w 10000"/>
                <a:gd name="connsiteY232" fmla="*/ 6118 h 10000"/>
                <a:gd name="connsiteX233" fmla="*/ 7014 w 10000"/>
                <a:gd name="connsiteY233" fmla="*/ 6100 h 10000"/>
                <a:gd name="connsiteX234" fmla="*/ 7037 w 10000"/>
                <a:gd name="connsiteY234" fmla="*/ 6142 h 10000"/>
                <a:gd name="connsiteX235" fmla="*/ 7014 w 10000"/>
                <a:gd name="connsiteY235" fmla="*/ 6194 h 10000"/>
                <a:gd name="connsiteX236" fmla="*/ 7060 w 10000"/>
                <a:gd name="connsiteY236" fmla="*/ 6260 h 10000"/>
                <a:gd name="connsiteX237" fmla="*/ 7166 w 10000"/>
                <a:gd name="connsiteY237" fmla="*/ 6304 h 10000"/>
                <a:gd name="connsiteX238" fmla="*/ 7143 w 10000"/>
                <a:gd name="connsiteY238" fmla="*/ 6405 h 10000"/>
                <a:gd name="connsiteX239" fmla="*/ 7213 w 10000"/>
                <a:gd name="connsiteY239" fmla="*/ 6455 h 10000"/>
                <a:gd name="connsiteX240" fmla="*/ 7129 w 10000"/>
                <a:gd name="connsiteY240" fmla="*/ 6505 h 10000"/>
                <a:gd name="connsiteX241" fmla="*/ 7108 w 10000"/>
                <a:gd name="connsiteY241" fmla="*/ 6689 h 10000"/>
                <a:gd name="connsiteX242" fmla="*/ 7060 w 10000"/>
                <a:gd name="connsiteY242" fmla="*/ 6697 h 10000"/>
                <a:gd name="connsiteX243" fmla="*/ 7118 w 10000"/>
                <a:gd name="connsiteY243" fmla="*/ 6781 h 10000"/>
                <a:gd name="connsiteX244" fmla="*/ 7129 w 10000"/>
                <a:gd name="connsiteY244" fmla="*/ 6924 h 10000"/>
                <a:gd name="connsiteX245" fmla="*/ 7189 w 10000"/>
                <a:gd name="connsiteY245" fmla="*/ 6958 h 10000"/>
                <a:gd name="connsiteX246" fmla="*/ 7203 w 10000"/>
                <a:gd name="connsiteY246" fmla="*/ 7002 h 10000"/>
                <a:gd name="connsiteX247" fmla="*/ 7249 w 10000"/>
                <a:gd name="connsiteY247" fmla="*/ 7010 h 10000"/>
                <a:gd name="connsiteX248" fmla="*/ 7257 w 10000"/>
                <a:gd name="connsiteY248" fmla="*/ 7093 h 10000"/>
                <a:gd name="connsiteX249" fmla="*/ 7236 w 10000"/>
                <a:gd name="connsiteY249" fmla="*/ 7153 h 10000"/>
                <a:gd name="connsiteX250" fmla="*/ 7358 w 10000"/>
                <a:gd name="connsiteY250" fmla="*/ 7187 h 10000"/>
                <a:gd name="connsiteX251" fmla="*/ 7532 w 10000"/>
                <a:gd name="connsiteY251" fmla="*/ 7117 h 10000"/>
                <a:gd name="connsiteX252" fmla="*/ 7791 w 10000"/>
                <a:gd name="connsiteY252" fmla="*/ 6984 h 10000"/>
                <a:gd name="connsiteX253" fmla="*/ 7863 w 10000"/>
                <a:gd name="connsiteY253" fmla="*/ 6984 h 10000"/>
                <a:gd name="connsiteX254" fmla="*/ 7863 w 10000"/>
                <a:gd name="connsiteY254" fmla="*/ 7085 h 10000"/>
                <a:gd name="connsiteX255" fmla="*/ 7911 w 10000"/>
                <a:gd name="connsiteY255" fmla="*/ 7101 h 10000"/>
                <a:gd name="connsiteX256" fmla="*/ 7992 w 10000"/>
                <a:gd name="connsiteY256" fmla="*/ 7220 h 10000"/>
                <a:gd name="connsiteX257" fmla="*/ 8050 w 10000"/>
                <a:gd name="connsiteY257" fmla="*/ 7229 h 10000"/>
                <a:gd name="connsiteX258" fmla="*/ 8015 w 10000"/>
                <a:gd name="connsiteY258" fmla="*/ 7296 h 10000"/>
                <a:gd name="connsiteX259" fmla="*/ 8110 w 10000"/>
                <a:gd name="connsiteY259" fmla="*/ 7447 h 10000"/>
                <a:gd name="connsiteX260" fmla="*/ 8110 w 10000"/>
                <a:gd name="connsiteY260" fmla="*/ 7522 h 10000"/>
                <a:gd name="connsiteX261" fmla="*/ 8159 w 10000"/>
                <a:gd name="connsiteY261" fmla="*/ 7608 h 10000"/>
                <a:gd name="connsiteX262" fmla="*/ 8085 w 10000"/>
                <a:gd name="connsiteY262" fmla="*/ 7674 h 10000"/>
                <a:gd name="connsiteX263" fmla="*/ 8004 w 10000"/>
                <a:gd name="connsiteY263" fmla="*/ 7666 h 10000"/>
                <a:gd name="connsiteX264" fmla="*/ 8004 w 10000"/>
                <a:gd name="connsiteY264" fmla="*/ 7709 h 10000"/>
                <a:gd name="connsiteX265" fmla="*/ 8085 w 10000"/>
                <a:gd name="connsiteY265" fmla="*/ 7758 h 10000"/>
                <a:gd name="connsiteX266" fmla="*/ 8122 w 10000"/>
                <a:gd name="connsiteY266" fmla="*/ 7725 h 10000"/>
                <a:gd name="connsiteX267" fmla="*/ 8193 w 10000"/>
                <a:gd name="connsiteY267" fmla="*/ 7800 h 10000"/>
                <a:gd name="connsiteX268" fmla="*/ 8277 w 10000"/>
                <a:gd name="connsiteY268" fmla="*/ 7800 h 10000"/>
                <a:gd name="connsiteX269" fmla="*/ 8226 w 10000"/>
                <a:gd name="connsiteY269" fmla="*/ 8012 h 10000"/>
                <a:gd name="connsiteX270" fmla="*/ 8193 w 10000"/>
                <a:gd name="connsiteY270" fmla="*/ 8054 h 10000"/>
                <a:gd name="connsiteX271" fmla="*/ 8085 w 10000"/>
                <a:gd name="connsiteY271" fmla="*/ 8037 h 10000"/>
                <a:gd name="connsiteX272" fmla="*/ 7957 w 10000"/>
                <a:gd name="connsiteY272" fmla="*/ 8062 h 10000"/>
                <a:gd name="connsiteX273" fmla="*/ 7911 w 10000"/>
                <a:gd name="connsiteY273" fmla="*/ 8112 h 10000"/>
                <a:gd name="connsiteX274" fmla="*/ 7899 w 10000"/>
                <a:gd name="connsiteY274" fmla="*/ 8163 h 10000"/>
                <a:gd name="connsiteX275" fmla="*/ 7818 w 10000"/>
                <a:gd name="connsiteY275" fmla="*/ 8220 h 10000"/>
                <a:gd name="connsiteX276" fmla="*/ 7687 w 10000"/>
                <a:gd name="connsiteY276" fmla="*/ 8230 h 10000"/>
                <a:gd name="connsiteX277" fmla="*/ 7661 w 10000"/>
                <a:gd name="connsiteY277" fmla="*/ 8255 h 10000"/>
                <a:gd name="connsiteX278" fmla="*/ 7578 w 10000"/>
                <a:gd name="connsiteY278" fmla="*/ 8212 h 10000"/>
                <a:gd name="connsiteX279" fmla="*/ 7499 w 10000"/>
                <a:gd name="connsiteY279" fmla="*/ 8220 h 10000"/>
                <a:gd name="connsiteX280" fmla="*/ 7449 w 10000"/>
                <a:gd name="connsiteY280" fmla="*/ 8188 h 10000"/>
                <a:gd name="connsiteX281" fmla="*/ 7345 w 10000"/>
                <a:gd name="connsiteY281" fmla="*/ 8171 h 10000"/>
                <a:gd name="connsiteX282" fmla="*/ 7368 w 10000"/>
                <a:gd name="connsiteY282" fmla="*/ 8230 h 10000"/>
                <a:gd name="connsiteX283" fmla="*/ 7319 w 10000"/>
                <a:gd name="connsiteY283" fmla="*/ 8289 h 10000"/>
                <a:gd name="connsiteX284" fmla="*/ 7143 w 10000"/>
                <a:gd name="connsiteY284" fmla="*/ 8281 h 10000"/>
                <a:gd name="connsiteX285" fmla="*/ 7085 w 10000"/>
                <a:gd name="connsiteY285" fmla="*/ 8255 h 10000"/>
                <a:gd name="connsiteX286" fmla="*/ 6990 w 10000"/>
                <a:gd name="connsiteY286" fmla="*/ 8281 h 10000"/>
                <a:gd name="connsiteX287" fmla="*/ 6977 w 10000"/>
                <a:gd name="connsiteY287" fmla="*/ 8364 h 10000"/>
                <a:gd name="connsiteX288" fmla="*/ 6799 w 10000"/>
                <a:gd name="connsiteY288" fmla="*/ 8458 h 10000"/>
                <a:gd name="connsiteX289" fmla="*/ 6741 w 10000"/>
                <a:gd name="connsiteY289" fmla="*/ 8407 h 10000"/>
                <a:gd name="connsiteX290" fmla="*/ 6613 w 10000"/>
                <a:gd name="connsiteY290" fmla="*/ 8431 h 10000"/>
                <a:gd name="connsiteX291" fmla="*/ 6530 w 10000"/>
                <a:gd name="connsiteY291" fmla="*/ 8458 h 10000"/>
                <a:gd name="connsiteX292" fmla="*/ 6518 w 10000"/>
                <a:gd name="connsiteY292" fmla="*/ 8498 h 10000"/>
                <a:gd name="connsiteX293" fmla="*/ 6336 w 10000"/>
                <a:gd name="connsiteY293" fmla="*/ 8591 h 10000"/>
                <a:gd name="connsiteX294" fmla="*/ 6236 w 10000"/>
                <a:gd name="connsiteY294" fmla="*/ 8574 h 10000"/>
                <a:gd name="connsiteX295" fmla="*/ 6128 w 10000"/>
                <a:gd name="connsiteY295" fmla="*/ 8607 h 10000"/>
                <a:gd name="connsiteX296" fmla="*/ 6045 w 10000"/>
                <a:gd name="connsiteY296" fmla="*/ 8660 h 10000"/>
                <a:gd name="connsiteX297" fmla="*/ 5927 w 10000"/>
                <a:gd name="connsiteY297" fmla="*/ 8693 h 10000"/>
                <a:gd name="connsiteX298" fmla="*/ 5936 w 10000"/>
                <a:gd name="connsiteY298" fmla="*/ 8742 h 10000"/>
                <a:gd name="connsiteX299" fmla="*/ 5834 w 10000"/>
                <a:gd name="connsiteY299" fmla="*/ 8776 h 10000"/>
                <a:gd name="connsiteX300" fmla="*/ 5677 w 10000"/>
                <a:gd name="connsiteY300" fmla="*/ 8920 h 10000"/>
                <a:gd name="connsiteX301" fmla="*/ 5656 w 10000"/>
                <a:gd name="connsiteY301" fmla="*/ 8980 h 10000"/>
                <a:gd name="connsiteX302" fmla="*/ 5607 w 10000"/>
                <a:gd name="connsiteY302" fmla="*/ 8962 h 10000"/>
                <a:gd name="connsiteX303" fmla="*/ 5631 w 10000"/>
                <a:gd name="connsiteY303" fmla="*/ 8920 h 10000"/>
                <a:gd name="connsiteX304" fmla="*/ 5478 w 10000"/>
                <a:gd name="connsiteY304" fmla="*/ 8702 h 10000"/>
                <a:gd name="connsiteX305" fmla="*/ 5478 w 10000"/>
                <a:gd name="connsiteY305" fmla="*/ 8616 h 10000"/>
                <a:gd name="connsiteX306" fmla="*/ 5410 w 10000"/>
                <a:gd name="connsiteY306" fmla="*/ 8616 h 10000"/>
                <a:gd name="connsiteX307" fmla="*/ 5191 w 10000"/>
                <a:gd name="connsiteY307" fmla="*/ 8533 h 10000"/>
                <a:gd name="connsiteX308" fmla="*/ 5066 w 10000"/>
                <a:gd name="connsiteY308" fmla="*/ 8574 h 10000"/>
                <a:gd name="connsiteX309" fmla="*/ 5029 w 10000"/>
                <a:gd name="connsiteY309" fmla="*/ 8625 h 10000"/>
                <a:gd name="connsiteX310" fmla="*/ 5122 w 10000"/>
                <a:gd name="connsiteY310" fmla="*/ 8684 h 10000"/>
                <a:gd name="connsiteX311" fmla="*/ 5145 w 10000"/>
                <a:gd name="connsiteY311" fmla="*/ 8734 h 10000"/>
                <a:gd name="connsiteX312" fmla="*/ 5087 w 10000"/>
                <a:gd name="connsiteY312" fmla="*/ 8785 h 10000"/>
                <a:gd name="connsiteX313" fmla="*/ 5100 w 10000"/>
                <a:gd name="connsiteY313" fmla="*/ 8826 h 10000"/>
                <a:gd name="connsiteX314" fmla="*/ 5077 w 10000"/>
                <a:gd name="connsiteY314" fmla="*/ 8912 h 10000"/>
                <a:gd name="connsiteX315" fmla="*/ 5087 w 10000"/>
                <a:gd name="connsiteY315" fmla="*/ 8996 h 10000"/>
                <a:gd name="connsiteX316" fmla="*/ 5159 w 10000"/>
                <a:gd name="connsiteY316" fmla="*/ 9130 h 10000"/>
                <a:gd name="connsiteX317" fmla="*/ 5087 w 10000"/>
                <a:gd name="connsiteY317" fmla="*/ 9179 h 10000"/>
                <a:gd name="connsiteX318" fmla="*/ 5100 w 10000"/>
                <a:gd name="connsiteY318" fmla="*/ 9224 h 10000"/>
                <a:gd name="connsiteX319" fmla="*/ 5040 w 10000"/>
                <a:gd name="connsiteY319" fmla="*/ 9240 h 10000"/>
                <a:gd name="connsiteX320" fmla="*/ 5006 w 10000"/>
                <a:gd name="connsiteY320" fmla="*/ 9265 h 10000"/>
                <a:gd name="connsiteX321" fmla="*/ 4779 w 10000"/>
                <a:gd name="connsiteY321" fmla="*/ 9248 h 10000"/>
                <a:gd name="connsiteX322" fmla="*/ 4745 w 10000"/>
                <a:gd name="connsiteY322" fmla="*/ 9197 h 10000"/>
                <a:gd name="connsiteX323" fmla="*/ 4673 w 10000"/>
                <a:gd name="connsiteY323" fmla="*/ 9232 h 10000"/>
                <a:gd name="connsiteX324" fmla="*/ 4522 w 10000"/>
                <a:gd name="connsiteY324" fmla="*/ 9214 h 10000"/>
                <a:gd name="connsiteX325" fmla="*/ 4416 w 10000"/>
                <a:gd name="connsiteY325" fmla="*/ 9240 h 10000"/>
                <a:gd name="connsiteX326" fmla="*/ 4354 w 10000"/>
                <a:gd name="connsiteY326" fmla="*/ 9062 h 10000"/>
                <a:gd name="connsiteX327" fmla="*/ 4295 w 10000"/>
                <a:gd name="connsiteY327" fmla="*/ 9055 h 10000"/>
                <a:gd name="connsiteX328" fmla="*/ 4224 w 10000"/>
                <a:gd name="connsiteY328" fmla="*/ 8945 h 10000"/>
                <a:gd name="connsiteX329" fmla="*/ 4263 w 10000"/>
                <a:gd name="connsiteY329" fmla="*/ 8895 h 10000"/>
                <a:gd name="connsiteX330" fmla="*/ 4344 w 10000"/>
                <a:gd name="connsiteY330" fmla="*/ 8920 h 10000"/>
                <a:gd name="connsiteX331" fmla="*/ 4381 w 10000"/>
                <a:gd name="connsiteY331" fmla="*/ 8860 h 10000"/>
                <a:gd name="connsiteX332" fmla="*/ 4323 w 10000"/>
                <a:gd name="connsiteY332" fmla="*/ 8818 h 10000"/>
                <a:gd name="connsiteX333" fmla="*/ 4354 w 10000"/>
                <a:gd name="connsiteY333" fmla="*/ 8776 h 10000"/>
                <a:gd name="connsiteX334" fmla="*/ 4203 w 10000"/>
                <a:gd name="connsiteY334" fmla="*/ 8693 h 10000"/>
                <a:gd name="connsiteX335" fmla="*/ 4213 w 10000"/>
                <a:gd name="connsiteY335" fmla="*/ 8650 h 10000"/>
                <a:gd name="connsiteX336" fmla="*/ 4120 w 10000"/>
                <a:gd name="connsiteY336" fmla="*/ 8607 h 10000"/>
                <a:gd name="connsiteX337" fmla="*/ 4178 w 10000"/>
                <a:gd name="connsiteY337" fmla="*/ 8559 h 10000"/>
                <a:gd name="connsiteX338" fmla="*/ 4154 w 10000"/>
                <a:gd name="connsiteY338" fmla="*/ 8498 h 10000"/>
                <a:gd name="connsiteX339" fmla="*/ 4048 w 10000"/>
                <a:gd name="connsiteY339" fmla="*/ 8407 h 10000"/>
                <a:gd name="connsiteX340" fmla="*/ 3979 w 10000"/>
                <a:gd name="connsiteY340" fmla="*/ 8329 h 10000"/>
                <a:gd name="connsiteX341" fmla="*/ 3837 w 10000"/>
                <a:gd name="connsiteY341" fmla="*/ 8364 h 10000"/>
                <a:gd name="connsiteX342" fmla="*/ 3756 w 10000"/>
                <a:gd name="connsiteY342" fmla="*/ 8356 h 10000"/>
                <a:gd name="connsiteX343" fmla="*/ 3708 w 10000"/>
                <a:gd name="connsiteY343" fmla="*/ 8431 h 10000"/>
                <a:gd name="connsiteX344" fmla="*/ 3544 w 10000"/>
                <a:gd name="connsiteY344" fmla="*/ 8440 h 10000"/>
                <a:gd name="connsiteX345" fmla="*/ 3482 w 10000"/>
                <a:gd name="connsiteY345"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2632 w 10000"/>
                <a:gd name="connsiteY16" fmla="*/ 6159 h 10000"/>
                <a:gd name="connsiteX17" fmla="*/ 2700 w 10000"/>
                <a:gd name="connsiteY17" fmla="*/ 6118 h 10000"/>
                <a:gd name="connsiteX18" fmla="*/ 2811 w 10000"/>
                <a:gd name="connsiteY18" fmla="*/ 6118 h 10000"/>
                <a:gd name="connsiteX19" fmla="*/ 2989 w 10000"/>
                <a:gd name="connsiteY19" fmla="*/ 5782 h 10000"/>
                <a:gd name="connsiteX20" fmla="*/ 3102 w 10000"/>
                <a:gd name="connsiteY20" fmla="*/ 5664 h 10000"/>
                <a:gd name="connsiteX21" fmla="*/ 3991 w 10000"/>
                <a:gd name="connsiteY21" fmla="*/ 5975 h 10000"/>
                <a:gd name="connsiteX22" fmla="*/ 2780 w 10000"/>
                <a:gd name="connsiteY22" fmla="*/ 5565 h 10000"/>
                <a:gd name="connsiteX23" fmla="*/ 3548 w 10000"/>
                <a:gd name="connsiteY23" fmla="*/ 5039 h 10000"/>
                <a:gd name="connsiteX24" fmla="*/ 4555 w 10000"/>
                <a:gd name="connsiteY24" fmla="*/ 5360 h 10000"/>
                <a:gd name="connsiteX25" fmla="*/ 4438 w 10000"/>
                <a:gd name="connsiteY25" fmla="*/ 5883 h 10000"/>
                <a:gd name="connsiteX26" fmla="*/ 3897 w 10000"/>
                <a:gd name="connsiteY26" fmla="*/ 5893 h 10000"/>
                <a:gd name="connsiteX27" fmla="*/ 5536 w 10000"/>
                <a:gd name="connsiteY27" fmla="*/ 5351 h 10000"/>
                <a:gd name="connsiteX28" fmla="*/ 5536 w 10000"/>
                <a:gd name="connsiteY28" fmla="*/ 5209 h 10000"/>
                <a:gd name="connsiteX29" fmla="*/ 5492 w 10000"/>
                <a:gd name="connsiteY29" fmla="*/ 5192 h 10000"/>
                <a:gd name="connsiteX30" fmla="*/ 5455 w 10000"/>
                <a:gd name="connsiteY30" fmla="*/ 5091 h 10000"/>
                <a:gd name="connsiteX31" fmla="*/ 5385 w 10000"/>
                <a:gd name="connsiteY31" fmla="*/ 4990 h 10000"/>
                <a:gd name="connsiteX32" fmla="*/ 5276 w 10000"/>
                <a:gd name="connsiteY32" fmla="*/ 4948 h 10000"/>
                <a:gd name="connsiteX33" fmla="*/ 5263 w 10000"/>
                <a:gd name="connsiteY33" fmla="*/ 4899 h 10000"/>
                <a:gd name="connsiteX34" fmla="*/ 5112 w 10000"/>
                <a:gd name="connsiteY34" fmla="*/ 4806 h 10000"/>
                <a:gd name="connsiteX35" fmla="*/ 5122 w 10000"/>
                <a:gd name="connsiteY35" fmla="*/ 4770 h 10000"/>
                <a:gd name="connsiteX36" fmla="*/ 4971 w 10000"/>
                <a:gd name="connsiteY36" fmla="*/ 4722 h 10000"/>
                <a:gd name="connsiteX37" fmla="*/ 4957 w 10000"/>
                <a:gd name="connsiteY37" fmla="*/ 4627 h 10000"/>
                <a:gd name="connsiteX38" fmla="*/ 4700 w 10000"/>
                <a:gd name="connsiteY38" fmla="*/ 4544 h 10000"/>
                <a:gd name="connsiteX39" fmla="*/ 4555 w 10000"/>
                <a:gd name="connsiteY39" fmla="*/ 4368 h 10000"/>
                <a:gd name="connsiteX40" fmla="*/ 4344 w 10000"/>
                <a:gd name="connsiteY40" fmla="*/ 4360 h 10000"/>
                <a:gd name="connsiteX41" fmla="*/ 4272 w 10000"/>
                <a:gd name="connsiteY41" fmla="*/ 4325 h 10000"/>
                <a:gd name="connsiteX42" fmla="*/ 4169 w 10000"/>
                <a:gd name="connsiteY42" fmla="*/ 4350 h 10000"/>
                <a:gd name="connsiteX43" fmla="*/ 4002 w 10000"/>
                <a:gd name="connsiteY43" fmla="*/ 4350 h 10000"/>
                <a:gd name="connsiteX44" fmla="*/ 3764 w 10000"/>
                <a:gd name="connsiteY44" fmla="*/ 4552 h 10000"/>
                <a:gd name="connsiteX45" fmla="*/ 3685 w 10000"/>
                <a:gd name="connsiteY45" fmla="*/ 4646 h 10000"/>
                <a:gd name="connsiteX46" fmla="*/ 3472 w 10000"/>
                <a:gd name="connsiteY46" fmla="*/ 4501 h 10000"/>
                <a:gd name="connsiteX47" fmla="*/ 3319 w 10000"/>
                <a:gd name="connsiteY47" fmla="*/ 4442 h 10000"/>
                <a:gd name="connsiteX48" fmla="*/ 3164 w 10000"/>
                <a:gd name="connsiteY48" fmla="*/ 4450 h 10000"/>
                <a:gd name="connsiteX49" fmla="*/ 3010 w 10000"/>
                <a:gd name="connsiteY49" fmla="*/ 4492 h 10000"/>
                <a:gd name="connsiteX50" fmla="*/ 2882 w 10000"/>
                <a:gd name="connsiteY50" fmla="*/ 4460 h 10000"/>
                <a:gd name="connsiteX51" fmla="*/ 2762 w 10000"/>
                <a:gd name="connsiteY51" fmla="*/ 4509 h 10000"/>
                <a:gd name="connsiteX52" fmla="*/ 2646 w 10000"/>
                <a:gd name="connsiteY52" fmla="*/ 4610 h 10000"/>
                <a:gd name="connsiteX53" fmla="*/ 2373 w 10000"/>
                <a:gd name="connsiteY53" fmla="*/ 4426 h 10000"/>
                <a:gd name="connsiteX54" fmla="*/ 2338 w 10000"/>
                <a:gd name="connsiteY54" fmla="*/ 4239 h 10000"/>
                <a:gd name="connsiteX55" fmla="*/ 2551 w 10000"/>
                <a:gd name="connsiteY55" fmla="*/ 4165 h 10000"/>
                <a:gd name="connsiteX56" fmla="*/ 2538 w 10000"/>
                <a:gd name="connsiteY56" fmla="*/ 3963 h 10000"/>
                <a:gd name="connsiteX57" fmla="*/ 2739 w 10000"/>
                <a:gd name="connsiteY57" fmla="*/ 3728 h 10000"/>
                <a:gd name="connsiteX58" fmla="*/ 2718 w 10000"/>
                <a:gd name="connsiteY58" fmla="*/ 3685 h 10000"/>
                <a:gd name="connsiteX59" fmla="*/ 3199 w 10000"/>
                <a:gd name="connsiteY59" fmla="*/ 2912 h 10000"/>
                <a:gd name="connsiteX60" fmla="*/ 3460 w 10000"/>
                <a:gd name="connsiteY60" fmla="*/ 3030 h 10000"/>
                <a:gd name="connsiteX61" fmla="*/ 3613 w 10000"/>
                <a:gd name="connsiteY61" fmla="*/ 3080 h 10000"/>
                <a:gd name="connsiteX62" fmla="*/ 3764 w 10000"/>
                <a:gd name="connsiteY62" fmla="*/ 3080 h 10000"/>
                <a:gd name="connsiteX63" fmla="*/ 4002 w 10000"/>
                <a:gd name="connsiteY63" fmla="*/ 3174 h 10000"/>
                <a:gd name="connsiteX64" fmla="*/ 4037 w 10000"/>
                <a:gd name="connsiteY64" fmla="*/ 3113 h 10000"/>
                <a:gd name="connsiteX65" fmla="*/ 4192 w 10000"/>
                <a:gd name="connsiteY65" fmla="*/ 3097 h 10000"/>
                <a:gd name="connsiteX66" fmla="*/ 4323 w 10000"/>
                <a:gd name="connsiteY66" fmla="*/ 2997 h 10000"/>
                <a:gd name="connsiteX67" fmla="*/ 4485 w 10000"/>
                <a:gd name="connsiteY67" fmla="*/ 2920 h 10000"/>
                <a:gd name="connsiteX68" fmla="*/ 4555 w 10000"/>
                <a:gd name="connsiteY68" fmla="*/ 2843 h 10000"/>
                <a:gd name="connsiteX69" fmla="*/ 4804 w 10000"/>
                <a:gd name="connsiteY69" fmla="*/ 2793 h 10000"/>
                <a:gd name="connsiteX70" fmla="*/ 4936 w 10000"/>
                <a:gd name="connsiteY70" fmla="*/ 2800 h 10000"/>
                <a:gd name="connsiteX71" fmla="*/ 5040 w 10000"/>
                <a:gd name="connsiteY71" fmla="*/ 2726 h 10000"/>
                <a:gd name="connsiteX72" fmla="*/ 5122 w 10000"/>
                <a:gd name="connsiteY72" fmla="*/ 2624 h 10000"/>
                <a:gd name="connsiteX73" fmla="*/ 5087 w 10000"/>
                <a:gd name="connsiteY73" fmla="*/ 2608 h 10000"/>
                <a:gd name="connsiteX74" fmla="*/ 5122 w 10000"/>
                <a:gd name="connsiteY74" fmla="*/ 2499 h 10000"/>
                <a:gd name="connsiteX75" fmla="*/ 4982 w 10000"/>
                <a:gd name="connsiteY75" fmla="*/ 2499 h 10000"/>
                <a:gd name="connsiteX76" fmla="*/ 5050 w 10000"/>
                <a:gd name="connsiteY76" fmla="*/ 2407 h 10000"/>
                <a:gd name="connsiteX77" fmla="*/ 5066 w 10000"/>
                <a:gd name="connsiteY77" fmla="*/ 2297 h 10000"/>
                <a:gd name="connsiteX78" fmla="*/ 5122 w 10000"/>
                <a:gd name="connsiteY78" fmla="*/ 2271 h 10000"/>
                <a:gd name="connsiteX79" fmla="*/ 5228 w 10000"/>
                <a:gd name="connsiteY79" fmla="*/ 2163 h 10000"/>
                <a:gd name="connsiteX80" fmla="*/ 5216 w 10000"/>
                <a:gd name="connsiteY80" fmla="*/ 2078 h 10000"/>
                <a:gd name="connsiteX81" fmla="*/ 5304 w 10000"/>
                <a:gd name="connsiteY81" fmla="*/ 1984 h 10000"/>
                <a:gd name="connsiteX82" fmla="*/ 5397 w 10000"/>
                <a:gd name="connsiteY82" fmla="*/ 1927 h 10000"/>
                <a:gd name="connsiteX83" fmla="*/ 5432 w 10000"/>
                <a:gd name="connsiteY83" fmla="*/ 1827 h 10000"/>
                <a:gd name="connsiteX84" fmla="*/ 5420 w 10000"/>
                <a:gd name="connsiteY84" fmla="*/ 1793 h 10000"/>
                <a:gd name="connsiteX85" fmla="*/ 5503 w 10000"/>
                <a:gd name="connsiteY85" fmla="*/ 1725 h 10000"/>
                <a:gd name="connsiteX86" fmla="*/ 5621 w 10000"/>
                <a:gd name="connsiteY86" fmla="*/ 1523 h 10000"/>
                <a:gd name="connsiteX87" fmla="*/ 5656 w 10000"/>
                <a:gd name="connsiteY87" fmla="*/ 1405 h 10000"/>
                <a:gd name="connsiteX88" fmla="*/ 5716 w 10000"/>
                <a:gd name="connsiteY88" fmla="*/ 1413 h 10000"/>
                <a:gd name="connsiteX89" fmla="*/ 5878 w 10000"/>
                <a:gd name="connsiteY89" fmla="*/ 1280 h 10000"/>
                <a:gd name="connsiteX90" fmla="*/ 6067 w 10000"/>
                <a:gd name="connsiteY90" fmla="*/ 1202 h 10000"/>
                <a:gd name="connsiteX91" fmla="*/ 6089 w 10000"/>
                <a:gd name="connsiteY91" fmla="*/ 1111 h 10000"/>
                <a:gd name="connsiteX92" fmla="*/ 6163 w 10000"/>
                <a:gd name="connsiteY92" fmla="*/ 1011 h 10000"/>
                <a:gd name="connsiteX93" fmla="*/ 6139 w 10000"/>
                <a:gd name="connsiteY93" fmla="*/ 933 h 10000"/>
                <a:gd name="connsiteX94" fmla="*/ 6045 w 10000"/>
                <a:gd name="connsiteY94" fmla="*/ 867 h 10000"/>
                <a:gd name="connsiteX95" fmla="*/ 6089 w 10000"/>
                <a:gd name="connsiteY95" fmla="*/ 782 h 10000"/>
                <a:gd name="connsiteX96" fmla="*/ 6089 w 10000"/>
                <a:gd name="connsiteY96" fmla="*/ 680 h 10000"/>
                <a:gd name="connsiteX97" fmla="*/ 5915 w 10000"/>
                <a:gd name="connsiteY97" fmla="*/ 598 h 10000"/>
                <a:gd name="connsiteX98" fmla="*/ 5739 w 10000"/>
                <a:gd name="connsiteY98" fmla="*/ 646 h 10000"/>
                <a:gd name="connsiteX99" fmla="*/ 5656 w 10000"/>
                <a:gd name="connsiteY99" fmla="*/ 646 h 10000"/>
                <a:gd name="connsiteX100" fmla="*/ 5621 w 10000"/>
                <a:gd name="connsiteY100" fmla="*/ 589 h 10000"/>
                <a:gd name="connsiteX101" fmla="*/ 5621 w 10000"/>
                <a:gd name="connsiteY101" fmla="*/ 481 h 10000"/>
                <a:gd name="connsiteX102" fmla="*/ 5845 w 10000"/>
                <a:gd name="connsiteY102" fmla="*/ 368 h 10000"/>
                <a:gd name="connsiteX103" fmla="*/ 5915 w 10000"/>
                <a:gd name="connsiteY103" fmla="*/ 278 h 10000"/>
                <a:gd name="connsiteX104" fmla="*/ 6056 w 10000"/>
                <a:gd name="connsiteY104" fmla="*/ 202 h 10000"/>
                <a:gd name="connsiteX105" fmla="*/ 6186 w 10000"/>
                <a:gd name="connsiteY105" fmla="*/ 60 h 10000"/>
                <a:gd name="connsiteX106" fmla="*/ 6280 w 10000"/>
                <a:gd name="connsiteY106" fmla="*/ 33 h 10000"/>
                <a:gd name="connsiteX107" fmla="*/ 6410 w 10000"/>
                <a:gd name="connsiteY107" fmla="*/ 49 h 10000"/>
                <a:gd name="connsiteX108" fmla="*/ 6683 w 10000"/>
                <a:gd name="connsiteY108" fmla="*/ 0 h 10000"/>
                <a:gd name="connsiteX109" fmla="*/ 6812 w 10000"/>
                <a:gd name="connsiteY109" fmla="*/ 83 h 10000"/>
                <a:gd name="connsiteX110" fmla="*/ 6799 w 10000"/>
                <a:gd name="connsiteY110" fmla="*/ 144 h 10000"/>
                <a:gd name="connsiteX111" fmla="*/ 6861 w 10000"/>
                <a:gd name="connsiteY111" fmla="*/ 170 h 10000"/>
                <a:gd name="connsiteX112" fmla="*/ 6905 w 10000"/>
                <a:gd name="connsiteY112" fmla="*/ 227 h 10000"/>
                <a:gd name="connsiteX113" fmla="*/ 6835 w 10000"/>
                <a:gd name="connsiteY113" fmla="*/ 293 h 10000"/>
                <a:gd name="connsiteX114" fmla="*/ 6741 w 10000"/>
                <a:gd name="connsiteY114" fmla="*/ 447 h 10000"/>
                <a:gd name="connsiteX115" fmla="*/ 6590 w 10000"/>
                <a:gd name="connsiteY115" fmla="*/ 564 h 10000"/>
                <a:gd name="connsiteX116" fmla="*/ 6447 w 10000"/>
                <a:gd name="connsiteY116" fmla="*/ 631 h 10000"/>
                <a:gd name="connsiteX117" fmla="*/ 6555 w 10000"/>
                <a:gd name="connsiteY117" fmla="*/ 657 h 10000"/>
                <a:gd name="connsiteX118" fmla="*/ 6694 w 10000"/>
                <a:gd name="connsiteY118" fmla="*/ 759 h 10000"/>
                <a:gd name="connsiteX119" fmla="*/ 6789 w 10000"/>
                <a:gd name="connsiteY119" fmla="*/ 767 h 10000"/>
                <a:gd name="connsiteX120" fmla="*/ 6835 w 10000"/>
                <a:gd name="connsiteY120" fmla="*/ 875 h 10000"/>
                <a:gd name="connsiteX121" fmla="*/ 6928 w 10000"/>
                <a:gd name="connsiteY121" fmla="*/ 899 h 10000"/>
                <a:gd name="connsiteX122" fmla="*/ 7002 w 10000"/>
                <a:gd name="connsiteY122" fmla="*/ 890 h 10000"/>
                <a:gd name="connsiteX123" fmla="*/ 7143 w 10000"/>
                <a:gd name="connsiteY123" fmla="*/ 725 h 10000"/>
                <a:gd name="connsiteX124" fmla="*/ 7273 w 10000"/>
                <a:gd name="connsiteY124" fmla="*/ 742 h 10000"/>
                <a:gd name="connsiteX125" fmla="*/ 7294 w 10000"/>
                <a:gd name="connsiteY125" fmla="*/ 790 h 10000"/>
                <a:gd name="connsiteX126" fmla="*/ 7389 w 10000"/>
                <a:gd name="connsiteY126" fmla="*/ 850 h 10000"/>
                <a:gd name="connsiteX127" fmla="*/ 7389 w 10000"/>
                <a:gd name="connsiteY127" fmla="*/ 890 h 10000"/>
                <a:gd name="connsiteX128" fmla="*/ 7472 w 10000"/>
                <a:gd name="connsiteY128" fmla="*/ 917 h 10000"/>
                <a:gd name="connsiteX129" fmla="*/ 7590 w 10000"/>
                <a:gd name="connsiteY129" fmla="*/ 917 h 10000"/>
                <a:gd name="connsiteX130" fmla="*/ 7603 w 10000"/>
                <a:gd name="connsiteY130" fmla="*/ 993 h 10000"/>
                <a:gd name="connsiteX131" fmla="*/ 7499 w 10000"/>
                <a:gd name="connsiteY131" fmla="*/ 1028 h 10000"/>
                <a:gd name="connsiteX132" fmla="*/ 7590 w 10000"/>
                <a:gd name="connsiteY132" fmla="*/ 1356 h 10000"/>
                <a:gd name="connsiteX133" fmla="*/ 7687 w 10000"/>
                <a:gd name="connsiteY133" fmla="*/ 1505 h 10000"/>
                <a:gd name="connsiteX134" fmla="*/ 7661 w 10000"/>
                <a:gd name="connsiteY134" fmla="*/ 1575 h 10000"/>
                <a:gd name="connsiteX135" fmla="*/ 7744 w 10000"/>
                <a:gd name="connsiteY135" fmla="*/ 1649 h 10000"/>
                <a:gd name="connsiteX136" fmla="*/ 7758 w 10000"/>
                <a:gd name="connsiteY136" fmla="*/ 1700 h 10000"/>
                <a:gd name="connsiteX137" fmla="*/ 7980 w 10000"/>
                <a:gd name="connsiteY137" fmla="*/ 1757 h 10000"/>
                <a:gd name="connsiteX138" fmla="*/ 8254 w 10000"/>
                <a:gd name="connsiteY138" fmla="*/ 1708 h 10000"/>
                <a:gd name="connsiteX139" fmla="*/ 8286 w 10000"/>
                <a:gd name="connsiteY139" fmla="*/ 1641 h 10000"/>
                <a:gd name="connsiteX140" fmla="*/ 8381 w 10000"/>
                <a:gd name="connsiteY140" fmla="*/ 1665 h 10000"/>
                <a:gd name="connsiteX141" fmla="*/ 8441 w 10000"/>
                <a:gd name="connsiteY141" fmla="*/ 1725 h 10000"/>
                <a:gd name="connsiteX142" fmla="*/ 8586 w 10000"/>
                <a:gd name="connsiteY142" fmla="*/ 1683 h 10000"/>
                <a:gd name="connsiteX143" fmla="*/ 8667 w 10000"/>
                <a:gd name="connsiteY143" fmla="*/ 1683 h 10000"/>
                <a:gd name="connsiteX144" fmla="*/ 8785 w 10000"/>
                <a:gd name="connsiteY144" fmla="*/ 1749 h 10000"/>
                <a:gd name="connsiteX145" fmla="*/ 8853 w 10000"/>
                <a:gd name="connsiteY145" fmla="*/ 1657 h 10000"/>
                <a:gd name="connsiteX146" fmla="*/ 8996 w 10000"/>
                <a:gd name="connsiteY146" fmla="*/ 1700 h 10000"/>
                <a:gd name="connsiteX147" fmla="*/ 9070 w 10000"/>
                <a:gd name="connsiteY147" fmla="*/ 1649 h 10000"/>
                <a:gd name="connsiteX148" fmla="*/ 9126 w 10000"/>
                <a:gd name="connsiteY148" fmla="*/ 1657 h 10000"/>
                <a:gd name="connsiteX149" fmla="*/ 9184 w 10000"/>
                <a:gd name="connsiteY149" fmla="*/ 1609 h 10000"/>
                <a:gd name="connsiteX150" fmla="*/ 9174 w 10000"/>
                <a:gd name="connsiteY150" fmla="*/ 1557 h 10000"/>
                <a:gd name="connsiteX151" fmla="*/ 9257 w 10000"/>
                <a:gd name="connsiteY151" fmla="*/ 1531 h 10000"/>
                <a:gd name="connsiteX152" fmla="*/ 9315 w 10000"/>
                <a:gd name="connsiteY152" fmla="*/ 1447 h 10000"/>
                <a:gd name="connsiteX153" fmla="*/ 9484 w 10000"/>
                <a:gd name="connsiteY153" fmla="*/ 1456 h 10000"/>
                <a:gd name="connsiteX154" fmla="*/ 9729 w 10000"/>
                <a:gd name="connsiteY154" fmla="*/ 1700 h 10000"/>
                <a:gd name="connsiteX155" fmla="*/ 9775 w 10000"/>
                <a:gd name="connsiteY155" fmla="*/ 1784 h 10000"/>
                <a:gd name="connsiteX156" fmla="*/ 9942 w 10000"/>
                <a:gd name="connsiteY156" fmla="*/ 1894 h 10000"/>
                <a:gd name="connsiteX157" fmla="*/ 10000 w 10000"/>
                <a:gd name="connsiteY157" fmla="*/ 1994 h 10000"/>
                <a:gd name="connsiteX158" fmla="*/ 9870 w 10000"/>
                <a:gd name="connsiteY158" fmla="*/ 2130 h 10000"/>
                <a:gd name="connsiteX159" fmla="*/ 9775 w 10000"/>
                <a:gd name="connsiteY159" fmla="*/ 2180 h 10000"/>
                <a:gd name="connsiteX160" fmla="*/ 9824 w 10000"/>
                <a:gd name="connsiteY160" fmla="*/ 2323 h 10000"/>
                <a:gd name="connsiteX161" fmla="*/ 9679 w 10000"/>
                <a:gd name="connsiteY161" fmla="*/ 2433 h 10000"/>
                <a:gd name="connsiteX162" fmla="*/ 9598 w 10000"/>
                <a:gd name="connsiteY162" fmla="*/ 2458 h 10000"/>
                <a:gd name="connsiteX163" fmla="*/ 9598 w 10000"/>
                <a:gd name="connsiteY163" fmla="*/ 2533 h 10000"/>
                <a:gd name="connsiteX164" fmla="*/ 9493 w 10000"/>
                <a:gd name="connsiteY164" fmla="*/ 2677 h 10000"/>
                <a:gd name="connsiteX165" fmla="*/ 9422 w 10000"/>
                <a:gd name="connsiteY165" fmla="*/ 2685 h 10000"/>
                <a:gd name="connsiteX166" fmla="*/ 9435 w 10000"/>
                <a:gd name="connsiteY166" fmla="*/ 2785 h 10000"/>
                <a:gd name="connsiteX167" fmla="*/ 9371 w 10000"/>
                <a:gd name="connsiteY167" fmla="*/ 2860 h 10000"/>
                <a:gd name="connsiteX168" fmla="*/ 9389 w 10000"/>
                <a:gd name="connsiteY168" fmla="*/ 3198 h 10000"/>
                <a:gd name="connsiteX169" fmla="*/ 9422 w 10000"/>
                <a:gd name="connsiteY169" fmla="*/ 3223 h 10000"/>
                <a:gd name="connsiteX170" fmla="*/ 9410 w 10000"/>
                <a:gd name="connsiteY170" fmla="*/ 3333 h 10000"/>
                <a:gd name="connsiteX171" fmla="*/ 9389 w 10000"/>
                <a:gd name="connsiteY171" fmla="*/ 3433 h 10000"/>
                <a:gd name="connsiteX172" fmla="*/ 9304 w 10000"/>
                <a:gd name="connsiteY172" fmla="*/ 3483 h 10000"/>
                <a:gd name="connsiteX173" fmla="*/ 9151 w 10000"/>
                <a:gd name="connsiteY173" fmla="*/ 3442 h 10000"/>
                <a:gd name="connsiteX174" fmla="*/ 9081 w 10000"/>
                <a:gd name="connsiteY174" fmla="*/ 3501 h 10000"/>
                <a:gd name="connsiteX175" fmla="*/ 9091 w 10000"/>
                <a:gd name="connsiteY175" fmla="*/ 3551 h 10000"/>
                <a:gd name="connsiteX176" fmla="*/ 9042 w 10000"/>
                <a:gd name="connsiteY176" fmla="*/ 3651 h 10000"/>
                <a:gd name="connsiteX177" fmla="*/ 8961 w 10000"/>
                <a:gd name="connsiteY177" fmla="*/ 3720 h 10000"/>
                <a:gd name="connsiteX178" fmla="*/ 8938 w 10000"/>
                <a:gd name="connsiteY178" fmla="*/ 3838 h 10000"/>
                <a:gd name="connsiteX179" fmla="*/ 8880 w 10000"/>
                <a:gd name="connsiteY179" fmla="*/ 3939 h 10000"/>
                <a:gd name="connsiteX180" fmla="*/ 8890 w 10000"/>
                <a:gd name="connsiteY180" fmla="*/ 4006 h 10000"/>
                <a:gd name="connsiteX181" fmla="*/ 8867 w 10000"/>
                <a:gd name="connsiteY181" fmla="*/ 4074 h 10000"/>
                <a:gd name="connsiteX182" fmla="*/ 8913 w 10000"/>
                <a:gd name="connsiteY182" fmla="*/ 4132 h 10000"/>
                <a:gd name="connsiteX183" fmla="*/ 8843 w 10000"/>
                <a:gd name="connsiteY183" fmla="*/ 4224 h 10000"/>
                <a:gd name="connsiteX184" fmla="*/ 8726 w 10000"/>
                <a:gd name="connsiteY184" fmla="*/ 4082 h 10000"/>
                <a:gd name="connsiteX185" fmla="*/ 8726 w 10000"/>
                <a:gd name="connsiteY185" fmla="*/ 3972 h 10000"/>
                <a:gd name="connsiteX186" fmla="*/ 8691 w 10000"/>
                <a:gd name="connsiteY186" fmla="*/ 3955 h 10000"/>
                <a:gd name="connsiteX187" fmla="*/ 8547 w 10000"/>
                <a:gd name="connsiteY187" fmla="*/ 4030 h 10000"/>
                <a:gd name="connsiteX188" fmla="*/ 8323 w 10000"/>
                <a:gd name="connsiteY188" fmla="*/ 4207 h 10000"/>
                <a:gd name="connsiteX189" fmla="*/ 8193 w 10000"/>
                <a:gd name="connsiteY189" fmla="*/ 4334 h 10000"/>
                <a:gd name="connsiteX190" fmla="*/ 7992 w 10000"/>
                <a:gd name="connsiteY190" fmla="*/ 4401 h 10000"/>
                <a:gd name="connsiteX191" fmla="*/ 7920 w 10000"/>
                <a:gd name="connsiteY191" fmla="*/ 4501 h 10000"/>
                <a:gd name="connsiteX192" fmla="*/ 7863 w 10000"/>
                <a:gd name="connsiteY192" fmla="*/ 4535 h 10000"/>
                <a:gd name="connsiteX193" fmla="*/ 7638 w 10000"/>
                <a:gd name="connsiteY193" fmla="*/ 4627 h 10000"/>
                <a:gd name="connsiteX194" fmla="*/ 7449 w 10000"/>
                <a:gd name="connsiteY194" fmla="*/ 4737 h 10000"/>
                <a:gd name="connsiteX195" fmla="*/ 7404 w 10000"/>
                <a:gd name="connsiteY195" fmla="*/ 4823 h 10000"/>
                <a:gd name="connsiteX196" fmla="*/ 7330 w 10000"/>
                <a:gd name="connsiteY196" fmla="*/ 4863 h 10000"/>
                <a:gd name="connsiteX197" fmla="*/ 7426 w 10000"/>
                <a:gd name="connsiteY197" fmla="*/ 4972 h 10000"/>
                <a:gd name="connsiteX198" fmla="*/ 7520 w 10000"/>
                <a:gd name="connsiteY198" fmla="*/ 5056 h 10000"/>
                <a:gd name="connsiteX199" fmla="*/ 7650 w 10000"/>
                <a:gd name="connsiteY199" fmla="*/ 5091 h 10000"/>
                <a:gd name="connsiteX200" fmla="*/ 7603 w 10000"/>
                <a:gd name="connsiteY200" fmla="*/ 5150 h 10000"/>
                <a:gd name="connsiteX201" fmla="*/ 7696 w 10000"/>
                <a:gd name="connsiteY201" fmla="*/ 5167 h 10000"/>
                <a:gd name="connsiteX202" fmla="*/ 7696 w 10000"/>
                <a:gd name="connsiteY202" fmla="*/ 5267 h 10000"/>
                <a:gd name="connsiteX203" fmla="*/ 7768 w 10000"/>
                <a:gd name="connsiteY203" fmla="*/ 5343 h 10000"/>
                <a:gd name="connsiteX204" fmla="*/ 7884 w 10000"/>
                <a:gd name="connsiteY204" fmla="*/ 5327 h 10000"/>
                <a:gd name="connsiteX205" fmla="*/ 7934 w 10000"/>
                <a:gd name="connsiteY205" fmla="*/ 5243 h 10000"/>
                <a:gd name="connsiteX206" fmla="*/ 8027 w 10000"/>
                <a:gd name="connsiteY206" fmla="*/ 5234 h 10000"/>
                <a:gd name="connsiteX207" fmla="*/ 8038 w 10000"/>
                <a:gd name="connsiteY207" fmla="*/ 5167 h 10000"/>
                <a:gd name="connsiteX208" fmla="*/ 8159 w 10000"/>
                <a:gd name="connsiteY208" fmla="*/ 5167 h 10000"/>
                <a:gd name="connsiteX209" fmla="*/ 8110 w 10000"/>
                <a:gd name="connsiteY209" fmla="*/ 5251 h 10000"/>
                <a:gd name="connsiteX210" fmla="*/ 8226 w 10000"/>
                <a:gd name="connsiteY210" fmla="*/ 5292 h 10000"/>
                <a:gd name="connsiteX211" fmla="*/ 8205 w 10000"/>
                <a:gd name="connsiteY211" fmla="*/ 5368 h 10000"/>
                <a:gd name="connsiteX212" fmla="*/ 8027 w 10000"/>
                <a:gd name="connsiteY212" fmla="*/ 5377 h 10000"/>
                <a:gd name="connsiteX213" fmla="*/ 7899 w 10000"/>
                <a:gd name="connsiteY213" fmla="*/ 5427 h 10000"/>
                <a:gd name="connsiteX214" fmla="*/ 7782 w 10000"/>
                <a:gd name="connsiteY214" fmla="*/ 5454 h 10000"/>
                <a:gd name="connsiteX215" fmla="*/ 7782 w 10000"/>
                <a:gd name="connsiteY215" fmla="*/ 5571 h 10000"/>
                <a:gd name="connsiteX216" fmla="*/ 7899 w 10000"/>
                <a:gd name="connsiteY216" fmla="*/ 5698 h 10000"/>
                <a:gd name="connsiteX217" fmla="*/ 7803 w 10000"/>
                <a:gd name="connsiteY217" fmla="*/ 5815 h 10000"/>
                <a:gd name="connsiteX218" fmla="*/ 7613 w 10000"/>
                <a:gd name="connsiteY218" fmla="*/ 5830 h 10000"/>
                <a:gd name="connsiteX219" fmla="*/ 7638 w 10000"/>
                <a:gd name="connsiteY219" fmla="*/ 5965 h 10000"/>
                <a:gd name="connsiteX220" fmla="*/ 7627 w 10000"/>
                <a:gd name="connsiteY220" fmla="*/ 6051 h 10000"/>
                <a:gd name="connsiteX221" fmla="*/ 7567 w 10000"/>
                <a:gd name="connsiteY221" fmla="*/ 6092 h 10000"/>
                <a:gd name="connsiteX222" fmla="*/ 7449 w 10000"/>
                <a:gd name="connsiteY222" fmla="*/ 6058 h 10000"/>
                <a:gd name="connsiteX223" fmla="*/ 7345 w 10000"/>
                <a:gd name="connsiteY223" fmla="*/ 5949 h 10000"/>
                <a:gd name="connsiteX224" fmla="*/ 7226 w 10000"/>
                <a:gd name="connsiteY224" fmla="*/ 6034 h 10000"/>
                <a:gd name="connsiteX225" fmla="*/ 7108 w 10000"/>
                <a:gd name="connsiteY225" fmla="*/ 5975 h 10000"/>
                <a:gd name="connsiteX226" fmla="*/ 7095 w 10000"/>
                <a:gd name="connsiteY226" fmla="*/ 5942 h 10000"/>
                <a:gd name="connsiteX227" fmla="*/ 6928 w 10000"/>
                <a:gd name="connsiteY227" fmla="*/ 5865 h 10000"/>
                <a:gd name="connsiteX228" fmla="*/ 6882 w 10000"/>
                <a:gd name="connsiteY228" fmla="*/ 5882 h 10000"/>
                <a:gd name="connsiteX229" fmla="*/ 6905 w 10000"/>
                <a:gd name="connsiteY229" fmla="*/ 5975 h 10000"/>
                <a:gd name="connsiteX230" fmla="*/ 6812 w 10000"/>
                <a:gd name="connsiteY230" fmla="*/ 6092 h 10000"/>
                <a:gd name="connsiteX231" fmla="*/ 6882 w 10000"/>
                <a:gd name="connsiteY231" fmla="*/ 6118 h 10000"/>
                <a:gd name="connsiteX232" fmla="*/ 7014 w 10000"/>
                <a:gd name="connsiteY232" fmla="*/ 6100 h 10000"/>
                <a:gd name="connsiteX233" fmla="*/ 7037 w 10000"/>
                <a:gd name="connsiteY233" fmla="*/ 6142 h 10000"/>
                <a:gd name="connsiteX234" fmla="*/ 7014 w 10000"/>
                <a:gd name="connsiteY234" fmla="*/ 6194 h 10000"/>
                <a:gd name="connsiteX235" fmla="*/ 7060 w 10000"/>
                <a:gd name="connsiteY235" fmla="*/ 6260 h 10000"/>
                <a:gd name="connsiteX236" fmla="*/ 7166 w 10000"/>
                <a:gd name="connsiteY236" fmla="*/ 6304 h 10000"/>
                <a:gd name="connsiteX237" fmla="*/ 7143 w 10000"/>
                <a:gd name="connsiteY237" fmla="*/ 6405 h 10000"/>
                <a:gd name="connsiteX238" fmla="*/ 7213 w 10000"/>
                <a:gd name="connsiteY238" fmla="*/ 6455 h 10000"/>
                <a:gd name="connsiteX239" fmla="*/ 7129 w 10000"/>
                <a:gd name="connsiteY239" fmla="*/ 6505 h 10000"/>
                <a:gd name="connsiteX240" fmla="*/ 7108 w 10000"/>
                <a:gd name="connsiteY240" fmla="*/ 6689 h 10000"/>
                <a:gd name="connsiteX241" fmla="*/ 7060 w 10000"/>
                <a:gd name="connsiteY241" fmla="*/ 6697 h 10000"/>
                <a:gd name="connsiteX242" fmla="*/ 7118 w 10000"/>
                <a:gd name="connsiteY242" fmla="*/ 6781 h 10000"/>
                <a:gd name="connsiteX243" fmla="*/ 7129 w 10000"/>
                <a:gd name="connsiteY243" fmla="*/ 6924 h 10000"/>
                <a:gd name="connsiteX244" fmla="*/ 7189 w 10000"/>
                <a:gd name="connsiteY244" fmla="*/ 6958 h 10000"/>
                <a:gd name="connsiteX245" fmla="*/ 7203 w 10000"/>
                <a:gd name="connsiteY245" fmla="*/ 7002 h 10000"/>
                <a:gd name="connsiteX246" fmla="*/ 7249 w 10000"/>
                <a:gd name="connsiteY246" fmla="*/ 7010 h 10000"/>
                <a:gd name="connsiteX247" fmla="*/ 7257 w 10000"/>
                <a:gd name="connsiteY247" fmla="*/ 7093 h 10000"/>
                <a:gd name="connsiteX248" fmla="*/ 7236 w 10000"/>
                <a:gd name="connsiteY248" fmla="*/ 7153 h 10000"/>
                <a:gd name="connsiteX249" fmla="*/ 7358 w 10000"/>
                <a:gd name="connsiteY249" fmla="*/ 7187 h 10000"/>
                <a:gd name="connsiteX250" fmla="*/ 7532 w 10000"/>
                <a:gd name="connsiteY250" fmla="*/ 7117 h 10000"/>
                <a:gd name="connsiteX251" fmla="*/ 7791 w 10000"/>
                <a:gd name="connsiteY251" fmla="*/ 6984 h 10000"/>
                <a:gd name="connsiteX252" fmla="*/ 7863 w 10000"/>
                <a:gd name="connsiteY252" fmla="*/ 6984 h 10000"/>
                <a:gd name="connsiteX253" fmla="*/ 7863 w 10000"/>
                <a:gd name="connsiteY253" fmla="*/ 7085 h 10000"/>
                <a:gd name="connsiteX254" fmla="*/ 7911 w 10000"/>
                <a:gd name="connsiteY254" fmla="*/ 7101 h 10000"/>
                <a:gd name="connsiteX255" fmla="*/ 7992 w 10000"/>
                <a:gd name="connsiteY255" fmla="*/ 7220 h 10000"/>
                <a:gd name="connsiteX256" fmla="*/ 8050 w 10000"/>
                <a:gd name="connsiteY256" fmla="*/ 7229 h 10000"/>
                <a:gd name="connsiteX257" fmla="*/ 8015 w 10000"/>
                <a:gd name="connsiteY257" fmla="*/ 7296 h 10000"/>
                <a:gd name="connsiteX258" fmla="*/ 8110 w 10000"/>
                <a:gd name="connsiteY258" fmla="*/ 7447 h 10000"/>
                <a:gd name="connsiteX259" fmla="*/ 8110 w 10000"/>
                <a:gd name="connsiteY259" fmla="*/ 7522 h 10000"/>
                <a:gd name="connsiteX260" fmla="*/ 8159 w 10000"/>
                <a:gd name="connsiteY260" fmla="*/ 7608 h 10000"/>
                <a:gd name="connsiteX261" fmla="*/ 8085 w 10000"/>
                <a:gd name="connsiteY261" fmla="*/ 7674 h 10000"/>
                <a:gd name="connsiteX262" fmla="*/ 8004 w 10000"/>
                <a:gd name="connsiteY262" fmla="*/ 7666 h 10000"/>
                <a:gd name="connsiteX263" fmla="*/ 8004 w 10000"/>
                <a:gd name="connsiteY263" fmla="*/ 7709 h 10000"/>
                <a:gd name="connsiteX264" fmla="*/ 8085 w 10000"/>
                <a:gd name="connsiteY264" fmla="*/ 7758 h 10000"/>
                <a:gd name="connsiteX265" fmla="*/ 8122 w 10000"/>
                <a:gd name="connsiteY265" fmla="*/ 7725 h 10000"/>
                <a:gd name="connsiteX266" fmla="*/ 8193 w 10000"/>
                <a:gd name="connsiteY266" fmla="*/ 7800 h 10000"/>
                <a:gd name="connsiteX267" fmla="*/ 8277 w 10000"/>
                <a:gd name="connsiteY267" fmla="*/ 7800 h 10000"/>
                <a:gd name="connsiteX268" fmla="*/ 8226 w 10000"/>
                <a:gd name="connsiteY268" fmla="*/ 8012 h 10000"/>
                <a:gd name="connsiteX269" fmla="*/ 8193 w 10000"/>
                <a:gd name="connsiteY269" fmla="*/ 8054 h 10000"/>
                <a:gd name="connsiteX270" fmla="*/ 8085 w 10000"/>
                <a:gd name="connsiteY270" fmla="*/ 8037 h 10000"/>
                <a:gd name="connsiteX271" fmla="*/ 7957 w 10000"/>
                <a:gd name="connsiteY271" fmla="*/ 8062 h 10000"/>
                <a:gd name="connsiteX272" fmla="*/ 7911 w 10000"/>
                <a:gd name="connsiteY272" fmla="*/ 8112 h 10000"/>
                <a:gd name="connsiteX273" fmla="*/ 7899 w 10000"/>
                <a:gd name="connsiteY273" fmla="*/ 8163 h 10000"/>
                <a:gd name="connsiteX274" fmla="*/ 7818 w 10000"/>
                <a:gd name="connsiteY274" fmla="*/ 8220 h 10000"/>
                <a:gd name="connsiteX275" fmla="*/ 7687 w 10000"/>
                <a:gd name="connsiteY275" fmla="*/ 8230 h 10000"/>
                <a:gd name="connsiteX276" fmla="*/ 7661 w 10000"/>
                <a:gd name="connsiteY276" fmla="*/ 8255 h 10000"/>
                <a:gd name="connsiteX277" fmla="*/ 7578 w 10000"/>
                <a:gd name="connsiteY277" fmla="*/ 8212 h 10000"/>
                <a:gd name="connsiteX278" fmla="*/ 7499 w 10000"/>
                <a:gd name="connsiteY278" fmla="*/ 8220 h 10000"/>
                <a:gd name="connsiteX279" fmla="*/ 7449 w 10000"/>
                <a:gd name="connsiteY279" fmla="*/ 8188 h 10000"/>
                <a:gd name="connsiteX280" fmla="*/ 7345 w 10000"/>
                <a:gd name="connsiteY280" fmla="*/ 8171 h 10000"/>
                <a:gd name="connsiteX281" fmla="*/ 7368 w 10000"/>
                <a:gd name="connsiteY281" fmla="*/ 8230 h 10000"/>
                <a:gd name="connsiteX282" fmla="*/ 7319 w 10000"/>
                <a:gd name="connsiteY282" fmla="*/ 8289 h 10000"/>
                <a:gd name="connsiteX283" fmla="*/ 7143 w 10000"/>
                <a:gd name="connsiteY283" fmla="*/ 8281 h 10000"/>
                <a:gd name="connsiteX284" fmla="*/ 7085 w 10000"/>
                <a:gd name="connsiteY284" fmla="*/ 8255 h 10000"/>
                <a:gd name="connsiteX285" fmla="*/ 6990 w 10000"/>
                <a:gd name="connsiteY285" fmla="*/ 8281 h 10000"/>
                <a:gd name="connsiteX286" fmla="*/ 6977 w 10000"/>
                <a:gd name="connsiteY286" fmla="*/ 8364 h 10000"/>
                <a:gd name="connsiteX287" fmla="*/ 6799 w 10000"/>
                <a:gd name="connsiteY287" fmla="*/ 8458 h 10000"/>
                <a:gd name="connsiteX288" fmla="*/ 6741 w 10000"/>
                <a:gd name="connsiteY288" fmla="*/ 8407 h 10000"/>
                <a:gd name="connsiteX289" fmla="*/ 6613 w 10000"/>
                <a:gd name="connsiteY289" fmla="*/ 8431 h 10000"/>
                <a:gd name="connsiteX290" fmla="*/ 6530 w 10000"/>
                <a:gd name="connsiteY290" fmla="*/ 8458 h 10000"/>
                <a:gd name="connsiteX291" fmla="*/ 6518 w 10000"/>
                <a:gd name="connsiteY291" fmla="*/ 8498 h 10000"/>
                <a:gd name="connsiteX292" fmla="*/ 6336 w 10000"/>
                <a:gd name="connsiteY292" fmla="*/ 8591 h 10000"/>
                <a:gd name="connsiteX293" fmla="*/ 6236 w 10000"/>
                <a:gd name="connsiteY293" fmla="*/ 8574 h 10000"/>
                <a:gd name="connsiteX294" fmla="*/ 6128 w 10000"/>
                <a:gd name="connsiteY294" fmla="*/ 8607 h 10000"/>
                <a:gd name="connsiteX295" fmla="*/ 6045 w 10000"/>
                <a:gd name="connsiteY295" fmla="*/ 8660 h 10000"/>
                <a:gd name="connsiteX296" fmla="*/ 5927 w 10000"/>
                <a:gd name="connsiteY296" fmla="*/ 8693 h 10000"/>
                <a:gd name="connsiteX297" fmla="*/ 5936 w 10000"/>
                <a:gd name="connsiteY297" fmla="*/ 8742 h 10000"/>
                <a:gd name="connsiteX298" fmla="*/ 5834 w 10000"/>
                <a:gd name="connsiteY298" fmla="*/ 8776 h 10000"/>
                <a:gd name="connsiteX299" fmla="*/ 5677 w 10000"/>
                <a:gd name="connsiteY299" fmla="*/ 8920 h 10000"/>
                <a:gd name="connsiteX300" fmla="*/ 5656 w 10000"/>
                <a:gd name="connsiteY300" fmla="*/ 8980 h 10000"/>
                <a:gd name="connsiteX301" fmla="*/ 5607 w 10000"/>
                <a:gd name="connsiteY301" fmla="*/ 8962 h 10000"/>
                <a:gd name="connsiteX302" fmla="*/ 5631 w 10000"/>
                <a:gd name="connsiteY302" fmla="*/ 8920 h 10000"/>
                <a:gd name="connsiteX303" fmla="*/ 5478 w 10000"/>
                <a:gd name="connsiteY303" fmla="*/ 8702 h 10000"/>
                <a:gd name="connsiteX304" fmla="*/ 5478 w 10000"/>
                <a:gd name="connsiteY304" fmla="*/ 8616 h 10000"/>
                <a:gd name="connsiteX305" fmla="*/ 5410 w 10000"/>
                <a:gd name="connsiteY305" fmla="*/ 8616 h 10000"/>
                <a:gd name="connsiteX306" fmla="*/ 5191 w 10000"/>
                <a:gd name="connsiteY306" fmla="*/ 8533 h 10000"/>
                <a:gd name="connsiteX307" fmla="*/ 5066 w 10000"/>
                <a:gd name="connsiteY307" fmla="*/ 8574 h 10000"/>
                <a:gd name="connsiteX308" fmla="*/ 5029 w 10000"/>
                <a:gd name="connsiteY308" fmla="*/ 8625 h 10000"/>
                <a:gd name="connsiteX309" fmla="*/ 5122 w 10000"/>
                <a:gd name="connsiteY309" fmla="*/ 8684 h 10000"/>
                <a:gd name="connsiteX310" fmla="*/ 5145 w 10000"/>
                <a:gd name="connsiteY310" fmla="*/ 8734 h 10000"/>
                <a:gd name="connsiteX311" fmla="*/ 5087 w 10000"/>
                <a:gd name="connsiteY311" fmla="*/ 8785 h 10000"/>
                <a:gd name="connsiteX312" fmla="*/ 5100 w 10000"/>
                <a:gd name="connsiteY312" fmla="*/ 8826 h 10000"/>
                <a:gd name="connsiteX313" fmla="*/ 5077 w 10000"/>
                <a:gd name="connsiteY313" fmla="*/ 8912 h 10000"/>
                <a:gd name="connsiteX314" fmla="*/ 5087 w 10000"/>
                <a:gd name="connsiteY314" fmla="*/ 8996 h 10000"/>
                <a:gd name="connsiteX315" fmla="*/ 5159 w 10000"/>
                <a:gd name="connsiteY315" fmla="*/ 9130 h 10000"/>
                <a:gd name="connsiteX316" fmla="*/ 5087 w 10000"/>
                <a:gd name="connsiteY316" fmla="*/ 9179 h 10000"/>
                <a:gd name="connsiteX317" fmla="*/ 5100 w 10000"/>
                <a:gd name="connsiteY317" fmla="*/ 9224 h 10000"/>
                <a:gd name="connsiteX318" fmla="*/ 5040 w 10000"/>
                <a:gd name="connsiteY318" fmla="*/ 9240 h 10000"/>
                <a:gd name="connsiteX319" fmla="*/ 5006 w 10000"/>
                <a:gd name="connsiteY319" fmla="*/ 9265 h 10000"/>
                <a:gd name="connsiteX320" fmla="*/ 4779 w 10000"/>
                <a:gd name="connsiteY320" fmla="*/ 9248 h 10000"/>
                <a:gd name="connsiteX321" fmla="*/ 4745 w 10000"/>
                <a:gd name="connsiteY321" fmla="*/ 9197 h 10000"/>
                <a:gd name="connsiteX322" fmla="*/ 4673 w 10000"/>
                <a:gd name="connsiteY322" fmla="*/ 9232 h 10000"/>
                <a:gd name="connsiteX323" fmla="*/ 4522 w 10000"/>
                <a:gd name="connsiteY323" fmla="*/ 9214 h 10000"/>
                <a:gd name="connsiteX324" fmla="*/ 4416 w 10000"/>
                <a:gd name="connsiteY324" fmla="*/ 9240 h 10000"/>
                <a:gd name="connsiteX325" fmla="*/ 4354 w 10000"/>
                <a:gd name="connsiteY325" fmla="*/ 9062 h 10000"/>
                <a:gd name="connsiteX326" fmla="*/ 4295 w 10000"/>
                <a:gd name="connsiteY326" fmla="*/ 9055 h 10000"/>
                <a:gd name="connsiteX327" fmla="*/ 4224 w 10000"/>
                <a:gd name="connsiteY327" fmla="*/ 8945 h 10000"/>
                <a:gd name="connsiteX328" fmla="*/ 4263 w 10000"/>
                <a:gd name="connsiteY328" fmla="*/ 8895 h 10000"/>
                <a:gd name="connsiteX329" fmla="*/ 4344 w 10000"/>
                <a:gd name="connsiteY329" fmla="*/ 8920 h 10000"/>
                <a:gd name="connsiteX330" fmla="*/ 4381 w 10000"/>
                <a:gd name="connsiteY330" fmla="*/ 8860 h 10000"/>
                <a:gd name="connsiteX331" fmla="*/ 4323 w 10000"/>
                <a:gd name="connsiteY331" fmla="*/ 8818 h 10000"/>
                <a:gd name="connsiteX332" fmla="*/ 4354 w 10000"/>
                <a:gd name="connsiteY332" fmla="*/ 8776 h 10000"/>
                <a:gd name="connsiteX333" fmla="*/ 4203 w 10000"/>
                <a:gd name="connsiteY333" fmla="*/ 8693 h 10000"/>
                <a:gd name="connsiteX334" fmla="*/ 4213 w 10000"/>
                <a:gd name="connsiteY334" fmla="*/ 8650 h 10000"/>
                <a:gd name="connsiteX335" fmla="*/ 4120 w 10000"/>
                <a:gd name="connsiteY335" fmla="*/ 8607 h 10000"/>
                <a:gd name="connsiteX336" fmla="*/ 4178 w 10000"/>
                <a:gd name="connsiteY336" fmla="*/ 8559 h 10000"/>
                <a:gd name="connsiteX337" fmla="*/ 4154 w 10000"/>
                <a:gd name="connsiteY337" fmla="*/ 8498 h 10000"/>
                <a:gd name="connsiteX338" fmla="*/ 4048 w 10000"/>
                <a:gd name="connsiteY338" fmla="*/ 8407 h 10000"/>
                <a:gd name="connsiteX339" fmla="*/ 3979 w 10000"/>
                <a:gd name="connsiteY339" fmla="*/ 8329 h 10000"/>
                <a:gd name="connsiteX340" fmla="*/ 3837 w 10000"/>
                <a:gd name="connsiteY340" fmla="*/ 8364 h 10000"/>
                <a:gd name="connsiteX341" fmla="*/ 3756 w 10000"/>
                <a:gd name="connsiteY341" fmla="*/ 8356 h 10000"/>
                <a:gd name="connsiteX342" fmla="*/ 3708 w 10000"/>
                <a:gd name="connsiteY342" fmla="*/ 8431 h 10000"/>
                <a:gd name="connsiteX343" fmla="*/ 3544 w 10000"/>
                <a:gd name="connsiteY343" fmla="*/ 8440 h 10000"/>
                <a:gd name="connsiteX344" fmla="*/ 3482 w 10000"/>
                <a:gd name="connsiteY344"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2632 w 10000"/>
                <a:gd name="connsiteY16" fmla="*/ 6159 h 10000"/>
                <a:gd name="connsiteX17" fmla="*/ 2700 w 10000"/>
                <a:gd name="connsiteY17" fmla="*/ 6118 h 10000"/>
                <a:gd name="connsiteX18" fmla="*/ 2811 w 10000"/>
                <a:gd name="connsiteY18" fmla="*/ 6118 h 10000"/>
                <a:gd name="connsiteX19" fmla="*/ 2989 w 10000"/>
                <a:gd name="connsiteY19" fmla="*/ 5782 h 10000"/>
                <a:gd name="connsiteX20" fmla="*/ 3102 w 10000"/>
                <a:gd name="connsiteY20" fmla="*/ 5664 h 10000"/>
                <a:gd name="connsiteX21" fmla="*/ 3991 w 10000"/>
                <a:gd name="connsiteY21" fmla="*/ 5975 h 10000"/>
                <a:gd name="connsiteX22" fmla="*/ 2780 w 10000"/>
                <a:gd name="connsiteY22" fmla="*/ 5565 h 10000"/>
                <a:gd name="connsiteX23" fmla="*/ 3548 w 10000"/>
                <a:gd name="connsiteY23" fmla="*/ 5039 h 10000"/>
                <a:gd name="connsiteX24" fmla="*/ 4555 w 10000"/>
                <a:gd name="connsiteY24" fmla="*/ 5360 h 10000"/>
                <a:gd name="connsiteX25" fmla="*/ 4438 w 10000"/>
                <a:gd name="connsiteY25" fmla="*/ 5883 h 10000"/>
                <a:gd name="connsiteX26" fmla="*/ 5536 w 10000"/>
                <a:gd name="connsiteY26" fmla="*/ 5351 h 10000"/>
                <a:gd name="connsiteX27" fmla="*/ 5536 w 10000"/>
                <a:gd name="connsiteY27" fmla="*/ 5209 h 10000"/>
                <a:gd name="connsiteX28" fmla="*/ 5492 w 10000"/>
                <a:gd name="connsiteY28" fmla="*/ 5192 h 10000"/>
                <a:gd name="connsiteX29" fmla="*/ 5455 w 10000"/>
                <a:gd name="connsiteY29" fmla="*/ 5091 h 10000"/>
                <a:gd name="connsiteX30" fmla="*/ 5385 w 10000"/>
                <a:gd name="connsiteY30" fmla="*/ 4990 h 10000"/>
                <a:gd name="connsiteX31" fmla="*/ 5276 w 10000"/>
                <a:gd name="connsiteY31" fmla="*/ 4948 h 10000"/>
                <a:gd name="connsiteX32" fmla="*/ 5263 w 10000"/>
                <a:gd name="connsiteY32" fmla="*/ 4899 h 10000"/>
                <a:gd name="connsiteX33" fmla="*/ 5112 w 10000"/>
                <a:gd name="connsiteY33" fmla="*/ 4806 h 10000"/>
                <a:gd name="connsiteX34" fmla="*/ 5122 w 10000"/>
                <a:gd name="connsiteY34" fmla="*/ 4770 h 10000"/>
                <a:gd name="connsiteX35" fmla="*/ 4971 w 10000"/>
                <a:gd name="connsiteY35" fmla="*/ 4722 h 10000"/>
                <a:gd name="connsiteX36" fmla="*/ 4957 w 10000"/>
                <a:gd name="connsiteY36" fmla="*/ 4627 h 10000"/>
                <a:gd name="connsiteX37" fmla="*/ 4700 w 10000"/>
                <a:gd name="connsiteY37" fmla="*/ 4544 h 10000"/>
                <a:gd name="connsiteX38" fmla="*/ 4555 w 10000"/>
                <a:gd name="connsiteY38" fmla="*/ 4368 h 10000"/>
                <a:gd name="connsiteX39" fmla="*/ 4344 w 10000"/>
                <a:gd name="connsiteY39" fmla="*/ 4360 h 10000"/>
                <a:gd name="connsiteX40" fmla="*/ 4272 w 10000"/>
                <a:gd name="connsiteY40" fmla="*/ 4325 h 10000"/>
                <a:gd name="connsiteX41" fmla="*/ 4169 w 10000"/>
                <a:gd name="connsiteY41" fmla="*/ 4350 h 10000"/>
                <a:gd name="connsiteX42" fmla="*/ 4002 w 10000"/>
                <a:gd name="connsiteY42" fmla="*/ 4350 h 10000"/>
                <a:gd name="connsiteX43" fmla="*/ 3764 w 10000"/>
                <a:gd name="connsiteY43" fmla="*/ 4552 h 10000"/>
                <a:gd name="connsiteX44" fmla="*/ 3685 w 10000"/>
                <a:gd name="connsiteY44" fmla="*/ 4646 h 10000"/>
                <a:gd name="connsiteX45" fmla="*/ 3472 w 10000"/>
                <a:gd name="connsiteY45" fmla="*/ 4501 h 10000"/>
                <a:gd name="connsiteX46" fmla="*/ 3319 w 10000"/>
                <a:gd name="connsiteY46" fmla="*/ 4442 h 10000"/>
                <a:gd name="connsiteX47" fmla="*/ 3164 w 10000"/>
                <a:gd name="connsiteY47" fmla="*/ 4450 h 10000"/>
                <a:gd name="connsiteX48" fmla="*/ 3010 w 10000"/>
                <a:gd name="connsiteY48" fmla="*/ 4492 h 10000"/>
                <a:gd name="connsiteX49" fmla="*/ 2882 w 10000"/>
                <a:gd name="connsiteY49" fmla="*/ 4460 h 10000"/>
                <a:gd name="connsiteX50" fmla="*/ 2762 w 10000"/>
                <a:gd name="connsiteY50" fmla="*/ 4509 h 10000"/>
                <a:gd name="connsiteX51" fmla="*/ 2646 w 10000"/>
                <a:gd name="connsiteY51" fmla="*/ 4610 h 10000"/>
                <a:gd name="connsiteX52" fmla="*/ 2373 w 10000"/>
                <a:gd name="connsiteY52" fmla="*/ 4426 h 10000"/>
                <a:gd name="connsiteX53" fmla="*/ 2338 w 10000"/>
                <a:gd name="connsiteY53" fmla="*/ 4239 h 10000"/>
                <a:gd name="connsiteX54" fmla="*/ 2551 w 10000"/>
                <a:gd name="connsiteY54" fmla="*/ 4165 h 10000"/>
                <a:gd name="connsiteX55" fmla="*/ 2538 w 10000"/>
                <a:gd name="connsiteY55" fmla="*/ 3963 h 10000"/>
                <a:gd name="connsiteX56" fmla="*/ 2739 w 10000"/>
                <a:gd name="connsiteY56" fmla="*/ 3728 h 10000"/>
                <a:gd name="connsiteX57" fmla="*/ 2718 w 10000"/>
                <a:gd name="connsiteY57" fmla="*/ 3685 h 10000"/>
                <a:gd name="connsiteX58" fmla="*/ 3199 w 10000"/>
                <a:gd name="connsiteY58" fmla="*/ 2912 h 10000"/>
                <a:gd name="connsiteX59" fmla="*/ 3460 w 10000"/>
                <a:gd name="connsiteY59" fmla="*/ 3030 h 10000"/>
                <a:gd name="connsiteX60" fmla="*/ 3613 w 10000"/>
                <a:gd name="connsiteY60" fmla="*/ 3080 h 10000"/>
                <a:gd name="connsiteX61" fmla="*/ 3764 w 10000"/>
                <a:gd name="connsiteY61" fmla="*/ 3080 h 10000"/>
                <a:gd name="connsiteX62" fmla="*/ 4002 w 10000"/>
                <a:gd name="connsiteY62" fmla="*/ 3174 h 10000"/>
                <a:gd name="connsiteX63" fmla="*/ 4037 w 10000"/>
                <a:gd name="connsiteY63" fmla="*/ 3113 h 10000"/>
                <a:gd name="connsiteX64" fmla="*/ 4192 w 10000"/>
                <a:gd name="connsiteY64" fmla="*/ 3097 h 10000"/>
                <a:gd name="connsiteX65" fmla="*/ 4323 w 10000"/>
                <a:gd name="connsiteY65" fmla="*/ 2997 h 10000"/>
                <a:gd name="connsiteX66" fmla="*/ 4485 w 10000"/>
                <a:gd name="connsiteY66" fmla="*/ 2920 h 10000"/>
                <a:gd name="connsiteX67" fmla="*/ 4555 w 10000"/>
                <a:gd name="connsiteY67" fmla="*/ 2843 h 10000"/>
                <a:gd name="connsiteX68" fmla="*/ 4804 w 10000"/>
                <a:gd name="connsiteY68" fmla="*/ 2793 h 10000"/>
                <a:gd name="connsiteX69" fmla="*/ 4936 w 10000"/>
                <a:gd name="connsiteY69" fmla="*/ 2800 h 10000"/>
                <a:gd name="connsiteX70" fmla="*/ 5040 w 10000"/>
                <a:gd name="connsiteY70" fmla="*/ 2726 h 10000"/>
                <a:gd name="connsiteX71" fmla="*/ 5122 w 10000"/>
                <a:gd name="connsiteY71" fmla="*/ 2624 h 10000"/>
                <a:gd name="connsiteX72" fmla="*/ 5087 w 10000"/>
                <a:gd name="connsiteY72" fmla="*/ 2608 h 10000"/>
                <a:gd name="connsiteX73" fmla="*/ 5122 w 10000"/>
                <a:gd name="connsiteY73" fmla="*/ 2499 h 10000"/>
                <a:gd name="connsiteX74" fmla="*/ 4982 w 10000"/>
                <a:gd name="connsiteY74" fmla="*/ 2499 h 10000"/>
                <a:gd name="connsiteX75" fmla="*/ 5050 w 10000"/>
                <a:gd name="connsiteY75" fmla="*/ 2407 h 10000"/>
                <a:gd name="connsiteX76" fmla="*/ 5066 w 10000"/>
                <a:gd name="connsiteY76" fmla="*/ 2297 h 10000"/>
                <a:gd name="connsiteX77" fmla="*/ 5122 w 10000"/>
                <a:gd name="connsiteY77" fmla="*/ 2271 h 10000"/>
                <a:gd name="connsiteX78" fmla="*/ 5228 w 10000"/>
                <a:gd name="connsiteY78" fmla="*/ 2163 h 10000"/>
                <a:gd name="connsiteX79" fmla="*/ 5216 w 10000"/>
                <a:gd name="connsiteY79" fmla="*/ 2078 h 10000"/>
                <a:gd name="connsiteX80" fmla="*/ 5304 w 10000"/>
                <a:gd name="connsiteY80" fmla="*/ 1984 h 10000"/>
                <a:gd name="connsiteX81" fmla="*/ 5397 w 10000"/>
                <a:gd name="connsiteY81" fmla="*/ 1927 h 10000"/>
                <a:gd name="connsiteX82" fmla="*/ 5432 w 10000"/>
                <a:gd name="connsiteY82" fmla="*/ 1827 h 10000"/>
                <a:gd name="connsiteX83" fmla="*/ 5420 w 10000"/>
                <a:gd name="connsiteY83" fmla="*/ 1793 h 10000"/>
                <a:gd name="connsiteX84" fmla="*/ 5503 w 10000"/>
                <a:gd name="connsiteY84" fmla="*/ 1725 h 10000"/>
                <a:gd name="connsiteX85" fmla="*/ 5621 w 10000"/>
                <a:gd name="connsiteY85" fmla="*/ 1523 h 10000"/>
                <a:gd name="connsiteX86" fmla="*/ 5656 w 10000"/>
                <a:gd name="connsiteY86" fmla="*/ 1405 h 10000"/>
                <a:gd name="connsiteX87" fmla="*/ 5716 w 10000"/>
                <a:gd name="connsiteY87" fmla="*/ 1413 h 10000"/>
                <a:gd name="connsiteX88" fmla="*/ 5878 w 10000"/>
                <a:gd name="connsiteY88" fmla="*/ 1280 h 10000"/>
                <a:gd name="connsiteX89" fmla="*/ 6067 w 10000"/>
                <a:gd name="connsiteY89" fmla="*/ 1202 h 10000"/>
                <a:gd name="connsiteX90" fmla="*/ 6089 w 10000"/>
                <a:gd name="connsiteY90" fmla="*/ 1111 h 10000"/>
                <a:gd name="connsiteX91" fmla="*/ 6163 w 10000"/>
                <a:gd name="connsiteY91" fmla="*/ 1011 h 10000"/>
                <a:gd name="connsiteX92" fmla="*/ 6139 w 10000"/>
                <a:gd name="connsiteY92" fmla="*/ 933 h 10000"/>
                <a:gd name="connsiteX93" fmla="*/ 6045 w 10000"/>
                <a:gd name="connsiteY93" fmla="*/ 867 h 10000"/>
                <a:gd name="connsiteX94" fmla="*/ 6089 w 10000"/>
                <a:gd name="connsiteY94" fmla="*/ 782 h 10000"/>
                <a:gd name="connsiteX95" fmla="*/ 6089 w 10000"/>
                <a:gd name="connsiteY95" fmla="*/ 680 h 10000"/>
                <a:gd name="connsiteX96" fmla="*/ 5915 w 10000"/>
                <a:gd name="connsiteY96" fmla="*/ 598 h 10000"/>
                <a:gd name="connsiteX97" fmla="*/ 5739 w 10000"/>
                <a:gd name="connsiteY97" fmla="*/ 646 h 10000"/>
                <a:gd name="connsiteX98" fmla="*/ 5656 w 10000"/>
                <a:gd name="connsiteY98" fmla="*/ 646 h 10000"/>
                <a:gd name="connsiteX99" fmla="*/ 5621 w 10000"/>
                <a:gd name="connsiteY99" fmla="*/ 589 h 10000"/>
                <a:gd name="connsiteX100" fmla="*/ 5621 w 10000"/>
                <a:gd name="connsiteY100" fmla="*/ 481 h 10000"/>
                <a:gd name="connsiteX101" fmla="*/ 5845 w 10000"/>
                <a:gd name="connsiteY101" fmla="*/ 368 h 10000"/>
                <a:gd name="connsiteX102" fmla="*/ 5915 w 10000"/>
                <a:gd name="connsiteY102" fmla="*/ 278 h 10000"/>
                <a:gd name="connsiteX103" fmla="*/ 6056 w 10000"/>
                <a:gd name="connsiteY103" fmla="*/ 202 h 10000"/>
                <a:gd name="connsiteX104" fmla="*/ 6186 w 10000"/>
                <a:gd name="connsiteY104" fmla="*/ 60 h 10000"/>
                <a:gd name="connsiteX105" fmla="*/ 6280 w 10000"/>
                <a:gd name="connsiteY105" fmla="*/ 33 h 10000"/>
                <a:gd name="connsiteX106" fmla="*/ 6410 w 10000"/>
                <a:gd name="connsiteY106" fmla="*/ 49 h 10000"/>
                <a:gd name="connsiteX107" fmla="*/ 6683 w 10000"/>
                <a:gd name="connsiteY107" fmla="*/ 0 h 10000"/>
                <a:gd name="connsiteX108" fmla="*/ 6812 w 10000"/>
                <a:gd name="connsiteY108" fmla="*/ 83 h 10000"/>
                <a:gd name="connsiteX109" fmla="*/ 6799 w 10000"/>
                <a:gd name="connsiteY109" fmla="*/ 144 h 10000"/>
                <a:gd name="connsiteX110" fmla="*/ 6861 w 10000"/>
                <a:gd name="connsiteY110" fmla="*/ 170 h 10000"/>
                <a:gd name="connsiteX111" fmla="*/ 6905 w 10000"/>
                <a:gd name="connsiteY111" fmla="*/ 227 h 10000"/>
                <a:gd name="connsiteX112" fmla="*/ 6835 w 10000"/>
                <a:gd name="connsiteY112" fmla="*/ 293 h 10000"/>
                <a:gd name="connsiteX113" fmla="*/ 6741 w 10000"/>
                <a:gd name="connsiteY113" fmla="*/ 447 h 10000"/>
                <a:gd name="connsiteX114" fmla="*/ 6590 w 10000"/>
                <a:gd name="connsiteY114" fmla="*/ 564 h 10000"/>
                <a:gd name="connsiteX115" fmla="*/ 6447 w 10000"/>
                <a:gd name="connsiteY115" fmla="*/ 631 h 10000"/>
                <a:gd name="connsiteX116" fmla="*/ 6555 w 10000"/>
                <a:gd name="connsiteY116" fmla="*/ 657 h 10000"/>
                <a:gd name="connsiteX117" fmla="*/ 6694 w 10000"/>
                <a:gd name="connsiteY117" fmla="*/ 759 h 10000"/>
                <a:gd name="connsiteX118" fmla="*/ 6789 w 10000"/>
                <a:gd name="connsiteY118" fmla="*/ 767 h 10000"/>
                <a:gd name="connsiteX119" fmla="*/ 6835 w 10000"/>
                <a:gd name="connsiteY119" fmla="*/ 875 h 10000"/>
                <a:gd name="connsiteX120" fmla="*/ 6928 w 10000"/>
                <a:gd name="connsiteY120" fmla="*/ 899 h 10000"/>
                <a:gd name="connsiteX121" fmla="*/ 7002 w 10000"/>
                <a:gd name="connsiteY121" fmla="*/ 890 h 10000"/>
                <a:gd name="connsiteX122" fmla="*/ 7143 w 10000"/>
                <a:gd name="connsiteY122" fmla="*/ 725 h 10000"/>
                <a:gd name="connsiteX123" fmla="*/ 7273 w 10000"/>
                <a:gd name="connsiteY123" fmla="*/ 742 h 10000"/>
                <a:gd name="connsiteX124" fmla="*/ 7294 w 10000"/>
                <a:gd name="connsiteY124" fmla="*/ 790 h 10000"/>
                <a:gd name="connsiteX125" fmla="*/ 7389 w 10000"/>
                <a:gd name="connsiteY125" fmla="*/ 850 h 10000"/>
                <a:gd name="connsiteX126" fmla="*/ 7389 w 10000"/>
                <a:gd name="connsiteY126" fmla="*/ 890 h 10000"/>
                <a:gd name="connsiteX127" fmla="*/ 7472 w 10000"/>
                <a:gd name="connsiteY127" fmla="*/ 917 h 10000"/>
                <a:gd name="connsiteX128" fmla="*/ 7590 w 10000"/>
                <a:gd name="connsiteY128" fmla="*/ 917 h 10000"/>
                <a:gd name="connsiteX129" fmla="*/ 7603 w 10000"/>
                <a:gd name="connsiteY129" fmla="*/ 993 h 10000"/>
                <a:gd name="connsiteX130" fmla="*/ 7499 w 10000"/>
                <a:gd name="connsiteY130" fmla="*/ 1028 h 10000"/>
                <a:gd name="connsiteX131" fmla="*/ 7590 w 10000"/>
                <a:gd name="connsiteY131" fmla="*/ 1356 h 10000"/>
                <a:gd name="connsiteX132" fmla="*/ 7687 w 10000"/>
                <a:gd name="connsiteY132" fmla="*/ 1505 h 10000"/>
                <a:gd name="connsiteX133" fmla="*/ 7661 w 10000"/>
                <a:gd name="connsiteY133" fmla="*/ 1575 h 10000"/>
                <a:gd name="connsiteX134" fmla="*/ 7744 w 10000"/>
                <a:gd name="connsiteY134" fmla="*/ 1649 h 10000"/>
                <a:gd name="connsiteX135" fmla="*/ 7758 w 10000"/>
                <a:gd name="connsiteY135" fmla="*/ 1700 h 10000"/>
                <a:gd name="connsiteX136" fmla="*/ 7980 w 10000"/>
                <a:gd name="connsiteY136" fmla="*/ 1757 h 10000"/>
                <a:gd name="connsiteX137" fmla="*/ 8254 w 10000"/>
                <a:gd name="connsiteY137" fmla="*/ 1708 h 10000"/>
                <a:gd name="connsiteX138" fmla="*/ 8286 w 10000"/>
                <a:gd name="connsiteY138" fmla="*/ 1641 h 10000"/>
                <a:gd name="connsiteX139" fmla="*/ 8381 w 10000"/>
                <a:gd name="connsiteY139" fmla="*/ 1665 h 10000"/>
                <a:gd name="connsiteX140" fmla="*/ 8441 w 10000"/>
                <a:gd name="connsiteY140" fmla="*/ 1725 h 10000"/>
                <a:gd name="connsiteX141" fmla="*/ 8586 w 10000"/>
                <a:gd name="connsiteY141" fmla="*/ 1683 h 10000"/>
                <a:gd name="connsiteX142" fmla="*/ 8667 w 10000"/>
                <a:gd name="connsiteY142" fmla="*/ 1683 h 10000"/>
                <a:gd name="connsiteX143" fmla="*/ 8785 w 10000"/>
                <a:gd name="connsiteY143" fmla="*/ 1749 h 10000"/>
                <a:gd name="connsiteX144" fmla="*/ 8853 w 10000"/>
                <a:gd name="connsiteY144" fmla="*/ 1657 h 10000"/>
                <a:gd name="connsiteX145" fmla="*/ 8996 w 10000"/>
                <a:gd name="connsiteY145" fmla="*/ 1700 h 10000"/>
                <a:gd name="connsiteX146" fmla="*/ 9070 w 10000"/>
                <a:gd name="connsiteY146" fmla="*/ 1649 h 10000"/>
                <a:gd name="connsiteX147" fmla="*/ 9126 w 10000"/>
                <a:gd name="connsiteY147" fmla="*/ 1657 h 10000"/>
                <a:gd name="connsiteX148" fmla="*/ 9184 w 10000"/>
                <a:gd name="connsiteY148" fmla="*/ 1609 h 10000"/>
                <a:gd name="connsiteX149" fmla="*/ 9174 w 10000"/>
                <a:gd name="connsiteY149" fmla="*/ 1557 h 10000"/>
                <a:gd name="connsiteX150" fmla="*/ 9257 w 10000"/>
                <a:gd name="connsiteY150" fmla="*/ 1531 h 10000"/>
                <a:gd name="connsiteX151" fmla="*/ 9315 w 10000"/>
                <a:gd name="connsiteY151" fmla="*/ 1447 h 10000"/>
                <a:gd name="connsiteX152" fmla="*/ 9484 w 10000"/>
                <a:gd name="connsiteY152" fmla="*/ 1456 h 10000"/>
                <a:gd name="connsiteX153" fmla="*/ 9729 w 10000"/>
                <a:gd name="connsiteY153" fmla="*/ 1700 h 10000"/>
                <a:gd name="connsiteX154" fmla="*/ 9775 w 10000"/>
                <a:gd name="connsiteY154" fmla="*/ 1784 h 10000"/>
                <a:gd name="connsiteX155" fmla="*/ 9942 w 10000"/>
                <a:gd name="connsiteY155" fmla="*/ 1894 h 10000"/>
                <a:gd name="connsiteX156" fmla="*/ 10000 w 10000"/>
                <a:gd name="connsiteY156" fmla="*/ 1994 h 10000"/>
                <a:gd name="connsiteX157" fmla="*/ 9870 w 10000"/>
                <a:gd name="connsiteY157" fmla="*/ 2130 h 10000"/>
                <a:gd name="connsiteX158" fmla="*/ 9775 w 10000"/>
                <a:gd name="connsiteY158" fmla="*/ 2180 h 10000"/>
                <a:gd name="connsiteX159" fmla="*/ 9824 w 10000"/>
                <a:gd name="connsiteY159" fmla="*/ 2323 h 10000"/>
                <a:gd name="connsiteX160" fmla="*/ 9679 w 10000"/>
                <a:gd name="connsiteY160" fmla="*/ 2433 h 10000"/>
                <a:gd name="connsiteX161" fmla="*/ 9598 w 10000"/>
                <a:gd name="connsiteY161" fmla="*/ 2458 h 10000"/>
                <a:gd name="connsiteX162" fmla="*/ 9598 w 10000"/>
                <a:gd name="connsiteY162" fmla="*/ 2533 h 10000"/>
                <a:gd name="connsiteX163" fmla="*/ 9493 w 10000"/>
                <a:gd name="connsiteY163" fmla="*/ 2677 h 10000"/>
                <a:gd name="connsiteX164" fmla="*/ 9422 w 10000"/>
                <a:gd name="connsiteY164" fmla="*/ 2685 h 10000"/>
                <a:gd name="connsiteX165" fmla="*/ 9435 w 10000"/>
                <a:gd name="connsiteY165" fmla="*/ 2785 h 10000"/>
                <a:gd name="connsiteX166" fmla="*/ 9371 w 10000"/>
                <a:gd name="connsiteY166" fmla="*/ 2860 h 10000"/>
                <a:gd name="connsiteX167" fmla="*/ 9389 w 10000"/>
                <a:gd name="connsiteY167" fmla="*/ 3198 h 10000"/>
                <a:gd name="connsiteX168" fmla="*/ 9422 w 10000"/>
                <a:gd name="connsiteY168" fmla="*/ 3223 h 10000"/>
                <a:gd name="connsiteX169" fmla="*/ 9410 w 10000"/>
                <a:gd name="connsiteY169" fmla="*/ 3333 h 10000"/>
                <a:gd name="connsiteX170" fmla="*/ 9389 w 10000"/>
                <a:gd name="connsiteY170" fmla="*/ 3433 h 10000"/>
                <a:gd name="connsiteX171" fmla="*/ 9304 w 10000"/>
                <a:gd name="connsiteY171" fmla="*/ 3483 h 10000"/>
                <a:gd name="connsiteX172" fmla="*/ 9151 w 10000"/>
                <a:gd name="connsiteY172" fmla="*/ 3442 h 10000"/>
                <a:gd name="connsiteX173" fmla="*/ 9081 w 10000"/>
                <a:gd name="connsiteY173" fmla="*/ 3501 h 10000"/>
                <a:gd name="connsiteX174" fmla="*/ 9091 w 10000"/>
                <a:gd name="connsiteY174" fmla="*/ 3551 h 10000"/>
                <a:gd name="connsiteX175" fmla="*/ 9042 w 10000"/>
                <a:gd name="connsiteY175" fmla="*/ 3651 h 10000"/>
                <a:gd name="connsiteX176" fmla="*/ 8961 w 10000"/>
                <a:gd name="connsiteY176" fmla="*/ 3720 h 10000"/>
                <a:gd name="connsiteX177" fmla="*/ 8938 w 10000"/>
                <a:gd name="connsiteY177" fmla="*/ 3838 h 10000"/>
                <a:gd name="connsiteX178" fmla="*/ 8880 w 10000"/>
                <a:gd name="connsiteY178" fmla="*/ 3939 h 10000"/>
                <a:gd name="connsiteX179" fmla="*/ 8890 w 10000"/>
                <a:gd name="connsiteY179" fmla="*/ 4006 h 10000"/>
                <a:gd name="connsiteX180" fmla="*/ 8867 w 10000"/>
                <a:gd name="connsiteY180" fmla="*/ 4074 h 10000"/>
                <a:gd name="connsiteX181" fmla="*/ 8913 w 10000"/>
                <a:gd name="connsiteY181" fmla="*/ 4132 h 10000"/>
                <a:gd name="connsiteX182" fmla="*/ 8843 w 10000"/>
                <a:gd name="connsiteY182" fmla="*/ 4224 h 10000"/>
                <a:gd name="connsiteX183" fmla="*/ 8726 w 10000"/>
                <a:gd name="connsiteY183" fmla="*/ 4082 h 10000"/>
                <a:gd name="connsiteX184" fmla="*/ 8726 w 10000"/>
                <a:gd name="connsiteY184" fmla="*/ 3972 h 10000"/>
                <a:gd name="connsiteX185" fmla="*/ 8691 w 10000"/>
                <a:gd name="connsiteY185" fmla="*/ 3955 h 10000"/>
                <a:gd name="connsiteX186" fmla="*/ 8547 w 10000"/>
                <a:gd name="connsiteY186" fmla="*/ 4030 h 10000"/>
                <a:gd name="connsiteX187" fmla="*/ 8323 w 10000"/>
                <a:gd name="connsiteY187" fmla="*/ 4207 h 10000"/>
                <a:gd name="connsiteX188" fmla="*/ 8193 w 10000"/>
                <a:gd name="connsiteY188" fmla="*/ 4334 h 10000"/>
                <a:gd name="connsiteX189" fmla="*/ 7992 w 10000"/>
                <a:gd name="connsiteY189" fmla="*/ 4401 h 10000"/>
                <a:gd name="connsiteX190" fmla="*/ 7920 w 10000"/>
                <a:gd name="connsiteY190" fmla="*/ 4501 h 10000"/>
                <a:gd name="connsiteX191" fmla="*/ 7863 w 10000"/>
                <a:gd name="connsiteY191" fmla="*/ 4535 h 10000"/>
                <a:gd name="connsiteX192" fmla="*/ 7638 w 10000"/>
                <a:gd name="connsiteY192" fmla="*/ 4627 h 10000"/>
                <a:gd name="connsiteX193" fmla="*/ 7449 w 10000"/>
                <a:gd name="connsiteY193" fmla="*/ 4737 h 10000"/>
                <a:gd name="connsiteX194" fmla="*/ 7404 w 10000"/>
                <a:gd name="connsiteY194" fmla="*/ 4823 h 10000"/>
                <a:gd name="connsiteX195" fmla="*/ 7330 w 10000"/>
                <a:gd name="connsiteY195" fmla="*/ 4863 h 10000"/>
                <a:gd name="connsiteX196" fmla="*/ 7426 w 10000"/>
                <a:gd name="connsiteY196" fmla="*/ 4972 h 10000"/>
                <a:gd name="connsiteX197" fmla="*/ 7520 w 10000"/>
                <a:gd name="connsiteY197" fmla="*/ 5056 h 10000"/>
                <a:gd name="connsiteX198" fmla="*/ 7650 w 10000"/>
                <a:gd name="connsiteY198" fmla="*/ 5091 h 10000"/>
                <a:gd name="connsiteX199" fmla="*/ 7603 w 10000"/>
                <a:gd name="connsiteY199" fmla="*/ 5150 h 10000"/>
                <a:gd name="connsiteX200" fmla="*/ 7696 w 10000"/>
                <a:gd name="connsiteY200" fmla="*/ 5167 h 10000"/>
                <a:gd name="connsiteX201" fmla="*/ 7696 w 10000"/>
                <a:gd name="connsiteY201" fmla="*/ 5267 h 10000"/>
                <a:gd name="connsiteX202" fmla="*/ 7768 w 10000"/>
                <a:gd name="connsiteY202" fmla="*/ 5343 h 10000"/>
                <a:gd name="connsiteX203" fmla="*/ 7884 w 10000"/>
                <a:gd name="connsiteY203" fmla="*/ 5327 h 10000"/>
                <a:gd name="connsiteX204" fmla="*/ 7934 w 10000"/>
                <a:gd name="connsiteY204" fmla="*/ 5243 h 10000"/>
                <a:gd name="connsiteX205" fmla="*/ 8027 w 10000"/>
                <a:gd name="connsiteY205" fmla="*/ 5234 h 10000"/>
                <a:gd name="connsiteX206" fmla="*/ 8038 w 10000"/>
                <a:gd name="connsiteY206" fmla="*/ 5167 h 10000"/>
                <a:gd name="connsiteX207" fmla="*/ 8159 w 10000"/>
                <a:gd name="connsiteY207" fmla="*/ 5167 h 10000"/>
                <a:gd name="connsiteX208" fmla="*/ 8110 w 10000"/>
                <a:gd name="connsiteY208" fmla="*/ 5251 h 10000"/>
                <a:gd name="connsiteX209" fmla="*/ 8226 w 10000"/>
                <a:gd name="connsiteY209" fmla="*/ 5292 h 10000"/>
                <a:gd name="connsiteX210" fmla="*/ 8205 w 10000"/>
                <a:gd name="connsiteY210" fmla="*/ 5368 h 10000"/>
                <a:gd name="connsiteX211" fmla="*/ 8027 w 10000"/>
                <a:gd name="connsiteY211" fmla="*/ 5377 h 10000"/>
                <a:gd name="connsiteX212" fmla="*/ 7899 w 10000"/>
                <a:gd name="connsiteY212" fmla="*/ 5427 h 10000"/>
                <a:gd name="connsiteX213" fmla="*/ 7782 w 10000"/>
                <a:gd name="connsiteY213" fmla="*/ 5454 h 10000"/>
                <a:gd name="connsiteX214" fmla="*/ 7782 w 10000"/>
                <a:gd name="connsiteY214" fmla="*/ 5571 h 10000"/>
                <a:gd name="connsiteX215" fmla="*/ 7899 w 10000"/>
                <a:gd name="connsiteY215" fmla="*/ 5698 h 10000"/>
                <a:gd name="connsiteX216" fmla="*/ 7803 w 10000"/>
                <a:gd name="connsiteY216" fmla="*/ 5815 h 10000"/>
                <a:gd name="connsiteX217" fmla="*/ 7613 w 10000"/>
                <a:gd name="connsiteY217" fmla="*/ 5830 h 10000"/>
                <a:gd name="connsiteX218" fmla="*/ 7638 w 10000"/>
                <a:gd name="connsiteY218" fmla="*/ 5965 h 10000"/>
                <a:gd name="connsiteX219" fmla="*/ 7627 w 10000"/>
                <a:gd name="connsiteY219" fmla="*/ 6051 h 10000"/>
                <a:gd name="connsiteX220" fmla="*/ 7567 w 10000"/>
                <a:gd name="connsiteY220" fmla="*/ 6092 h 10000"/>
                <a:gd name="connsiteX221" fmla="*/ 7449 w 10000"/>
                <a:gd name="connsiteY221" fmla="*/ 6058 h 10000"/>
                <a:gd name="connsiteX222" fmla="*/ 7345 w 10000"/>
                <a:gd name="connsiteY222" fmla="*/ 5949 h 10000"/>
                <a:gd name="connsiteX223" fmla="*/ 7226 w 10000"/>
                <a:gd name="connsiteY223" fmla="*/ 6034 h 10000"/>
                <a:gd name="connsiteX224" fmla="*/ 7108 w 10000"/>
                <a:gd name="connsiteY224" fmla="*/ 5975 h 10000"/>
                <a:gd name="connsiteX225" fmla="*/ 7095 w 10000"/>
                <a:gd name="connsiteY225" fmla="*/ 5942 h 10000"/>
                <a:gd name="connsiteX226" fmla="*/ 6928 w 10000"/>
                <a:gd name="connsiteY226" fmla="*/ 5865 h 10000"/>
                <a:gd name="connsiteX227" fmla="*/ 6882 w 10000"/>
                <a:gd name="connsiteY227" fmla="*/ 5882 h 10000"/>
                <a:gd name="connsiteX228" fmla="*/ 6905 w 10000"/>
                <a:gd name="connsiteY228" fmla="*/ 5975 h 10000"/>
                <a:gd name="connsiteX229" fmla="*/ 6812 w 10000"/>
                <a:gd name="connsiteY229" fmla="*/ 6092 h 10000"/>
                <a:gd name="connsiteX230" fmla="*/ 6882 w 10000"/>
                <a:gd name="connsiteY230" fmla="*/ 6118 h 10000"/>
                <a:gd name="connsiteX231" fmla="*/ 7014 w 10000"/>
                <a:gd name="connsiteY231" fmla="*/ 6100 h 10000"/>
                <a:gd name="connsiteX232" fmla="*/ 7037 w 10000"/>
                <a:gd name="connsiteY232" fmla="*/ 6142 h 10000"/>
                <a:gd name="connsiteX233" fmla="*/ 7014 w 10000"/>
                <a:gd name="connsiteY233" fmla="*/ 6194 h 10000"/>
                <a:gd name="connsiteX234" fmla="*/ 7060 w 10000"/>
                <a:gd name="connsiteY234" fmla="*/ 6260 h 10000"/>
                <a:gd name="connsiteX235" fmla="*/ 7166 w 10000"/>
                <a:gd name="connsiteY235" fmla="*/ 6304 h 10000"/>
                <a:gd name="connsiteX236" fmla="*/ 7143 w 10000"/>
                <a:gd name="connsiteY236" fmla="*/ 6405 h 10000"/>
                <a:gd name="connsiteX237" fmla="*/ 7213 w 10000"/>
                <a:gd name="connsiteY237" fmla="*/ 6455 h 10000"/>
                <a:gd name="connsiteX238" fmla="*/ 7129 w 10000"/>
                <a:gd name="connsiteY238" fmla="*/ 6505 h 10000"/>
                <a:gd name="connsiteX239" fmla="*/ 7108 w 10000"/>
                <a:gd name="connsiteY239" fmla="*/ 6689 h 10000"/>
                <a:gd name="connsiteX240" fmla="*/ 7060 w 10000"/>
                <a:gd name="connsiteY240" fmla="*/ 6697 h 10000"/>
                <a:gd name="connsiteX241" fmla="*/ 7118 w 10000"/>
                <a:gd name="connsiteY241" fmla="*/ 6781 h 10000"/>
                <a:gd name="connsiteX242" fmla="*/ 7129 w 10000"/>
                <a:gd name="connsiteY242" fmla="*/ 6924 h 10000"/>
                <a:gd name="connsiteX243" fmla="*/ 7189 w 10000"/>
                <a:gd name="connsiteY243" fmla="*/ 6958 h 10000"/>
                <a:gd name="connsiteX244" fmla="*/ 7203 w 10000"/>
                <a:gd name="connsiteY244" fmla="*/ 7002 h 10000"/>
                <a:gd name="connsiteX245" fmla="*/ 7249 w 10000"/>
                <a:gd name="connsiteY245" fmla="*/ 7010 h 10000"/>
                <a:gd name="connsiteX246" fmla="*/ 7257 w 10000"/>
                <a:gd name="connsiteY246" fmla="*/ 7093 h 10000"/>
                <a:gd name="connsiteX247" fmla="*/ 7236 w 10000"/>
                <a:gd name="connsiteY247" fmla="*/ 7153 h 10000"/>
                <a:gd name="connsiteX248" fmla="*/ 7358 w 10000"/>
                <a:gd name="connsiteY248" fmla="*/ 7187 h 10000"/>
                <a:gd name="connsiteX249" fmla="*/ 7532 w 10000"/>
                <a:gd name="connsiteY249" fmla="*/ 7117 h 10000"/>
                <a:gd name="connsiteX250" fmla="*/ 7791 w 10000"/>
                <a:gd name="connsiteY250" fmla="*/ 6984 h 10000"/>
                <a:gd name="connsiteX251" fmla="*/ 7863 w 10000"/>
                <a:gd name="connsiteY251" fmla="*/ 6984 h 10000"/>
                <a:gd name="connsiteX252" fmla="*/ 7863 w 10000"/>
                <a:gd name="connsiteY252" fmla="*/ 7085 h 10000"/>
                <a:gd name="connsiteX253" fmla="*/ 7911 w 10000"/>
                <a:gd name="connsiteY253" fmla="*/ 7101 h 10000"/>
                <a:gd name="connsiteX254" fmla="*/ 7992 w 10000"/>
                <a:gd name="connsiteY254" fmla="*/ 7220 h 10000"/>
                <a:gd name="connsiteX255" fmla="*/ 8050 w 10000"/>
                <a:gd name="connsiteY255" fmla="*/ 7229 h 10000"/>
                <a:gd name="connsiteX256" fmla="*/ 8015 w 10000"/>
                <a:gd name="connsiteY256" fmla="*/ 7296 h 10000"/>
                <a:gd name="connsiteX257" fmla="*/ 8110 w 10000"/>
                <a:gd name="connsiteY257" fmla="*/ 7447 h 10000"/>
                <a:gd name="connsiteX258" fmla="*/ 8110 w 10000"/>
                <a:gd name="connsiteY258" fmla="*/ 7522 h 10000"/>
                <a:gd name="connsiteX259" fmla="*/ 8159 w 10000"/>
                <a:gd name="connsiteY259" fmla="*/ 7608 h 10000"/>
                <a:gd name="connsiteX260" fmla="*/ 8085 w 10000"/>
                <a:gd name="connsiteY260" fmla="*/ 7674 h 10000"/>
                <a:gd name="connsiteX261" fmla="*/ 8004 w 10000"/>
                <a:gd name="connsiteY261" fmla="*/ 7666 h 10000"/>
                <a:gd name="connsiteX262" fmla="*/ 8004 w 10000"/>
                <a:gd name="connsiteY262" fmla="*/ 7709 h 10000"/>
                <a:gd name="connsiteX263" fmla="*/ 8085 w 10000"/>
                <a:gd name="connsiteY263" fmla="*/ 7758 h 10000"/>
                <a:gd name="connsiteX264" fmla="*/ 8122 w 10000"/>
                <a:gd name="connsiteY264" fmla="*/ 7725 h 10000"/>
                <a:gd name="connsiteX265" fmla="*/ 8193 w 10000"/>
                <a:gd name="connsiteY265" fmla="*/ 7800 h 10000"/>
                <a:gd name="connsiteX266" fmla="*/ 8277 w 10000"/>
                <a:gd name="connsiteY266" fmla="*/ 7800 h 10000"/>
                <a:gd name="connsiteX267" fmla="*/ 8226 w 10000"/>
                <a:gd name="connsiteY267" fmla="*/ 8012 h 10000"/>
                <a:gd name="connsiteX268" fmla="*/ 8193 w 10000"/>
                <a:gd name="connsiteY268" fmla="*/ 8054 h 10000"/>
                <a:gd name="connsiteX269" fmla="*/ 8085 w 10000"/>
                <a:gd name="connsiteY269" fmla="*/ 8037 h 10000"/>
                <a:gd name="connsiteX270" fmla="*/ 7957 w 10000"/>
                <a:gd name="connsiteY270" fmla="*/ 8062 h 10000"/>
                <a:gd name="connsiteX271" fmla="*/ 7911 w 10000"/>
                <a:gd name="connsiteY271" fmla="*/ 8112 h 10000"/>
                <a:gd name="connsiteX272" fmla="*/ 7899 w 10000"/>
                <a:gd name="connsiteY272" fmla="*/ 8163 h 10000"/>
                <a:gd name="connsiteX273" fmla="*/ 7818 w 10000"/>
                <a:gd name="connsiteY273" fmla="*/ 8220 h 10000"/>
                <a:gd name="connsiteX274" fmla="*/ 7687 w 10000"/>
                <a:gd name="connsiteY274" fmla="*/ 8230 h 10000"/>
                <a:gd name="connsiteX275" fmla="*/ 7661 w 10000"/>
                <a:gd name="connsiteY275" fmla="*/ 8255 h 10000"/>
                <a:gd name="connsiteX276" fmla="*/ 7578 w 10000"/>
                <a:gd name="connsiteY276" fmla="*/ 8212 h 10000"/>
                <a:gd name="connsiteX277" fmla="*/ 7499 w 10000"/>
                <a:gd name="connsiteY277" fmla="*/ 8220 h 10000"/>
                <a:gd name="connsiteX278" fmla="*/ 7449 w 10000"/>
                <a:gd name="connsiteY278" fmla="*/ 8188 h 10000"/>
                <a:gd name="connsiteX279" fmla="*/ 7345 w 10000"/>
                <a:gd name="connsiteY279" fmla="*/ 8171 h 10000"/>
                <a:gd name="connsiteX280" fmla="*/ 7368 w 10000"/>
                <a:gd name="connsiteY280" fmla="*/ 8230 h 10000"/>
                <a:gd name="connsiteX281" fmla="*/ 7319 w 10000"/>
                <a:gd name="connsiteY281" fmla="*/ 8289 h 10000"/>
                <a:gd name="connsiteX282" fmla="*/ 7143 w 10000"/>
                <a:gd name="connsiteY282" fmla="*/ 8281 h 10000"/>
                <a:gd name="connsiteX283" fmla="*/ 7085 w 10000"/>
                <a:gd name="connsiteY283" fmla="*/ 8255 h 10000"/>
                <a:gd name="connsiteX284" fmla="*/ 6990 w 10000"/>
                <a:gd name="connsiteY284" fmla="*/ 8281 h 10000"/>
                <a:gd name="connsiteX285" fmla="*/ 6977 w 10000"/>
                <a:gd name="connsiteY285" fmla="*/ 8364 h 10000"/>
                <a:gd name="connsiteX286" fmla="*/ 6799 w 10000"/>
                <a:gd name="connsiteY286" fmla="*/ 8458 h 10000"/>
                <a:gd name="connsiteX287" fmla="*/ 6741 w 10000"/>
                <a:gd name="connsiteY287" fmla="*/ 8407 h 10000"/>
                <a:gd name="connsiteX288" fmla="*/ 6613 w 10000"/>
                <a:gd name="connsiteY288" fmla="*/ 8431 h 10000"/>
                <a:gd name="connsiteX289" fmla="*/ 6530 w 10000"/>
                <a:gd name="connsiteY289" fmla="*/ 8458 h 10000"/>
                <a:gd name="connsiteX290" fmla="*/ 6518 w 10000"/>
                <a:gd name="connsiteY290" fmla="*/ 8498 h 10000"/>
                <a:gd name="connsiteX291" fmla="*/ 6336 w 10000"/>
                <a:gd name="connsiteY291" fmla="*/ 8591 h 10000"/>
                <a:gd name="connsiteX292" fmla="*/ 6236 w 10000"/>
                <a:gd name="connsiteY292" fmla="*/ 8574 h 10000"/>
                <a:gd name="connsiteX293" fmla="*/ 6128 w 10000"/>
                <a:gd name="connsiteY293" fmla="*/ 8607 h 10000"/>
                <a:gd name="connsiteX294" fmla="*/ 6045 w 10000"/>
                <a:gd name="connsiteY294" fmla="*/ 8660 h 10000"/>
                <a:gd name="connsiteX295" fmla="*/ 5927 w 10000"/>
                <a:gd name="connsiteY295" fmla="*/ 8693 h 10000"/>
                <a:gd name="connsiteX296" fmla="*/ 5936 w 10000"/>
                <a:gd name="connsiteY296" fmla="*/ 8742 h 10000"/>
                <a:gd name="connsiteX297" fmla="*/ 5834 w 10000"/>
                <a:gd name="connsiteY297" fmla="*/ 8776 h 10000"/>
                <a:gd name="connsiteX298" fmla="*/ 5677 w 10000"/>
                <a:gd name="connsiteY298" fmla="*/ 8920 h 10000"/>
                <a:gd name="connsiteX299" fmla="*/ 5656 w 10000"/>
                <a:gd name="connsiteY299" fmla="*/ 8980 h 10000"/>
                <a:gd name="connsiteX300" fmla="*/ 5607 w 10000"/>
                <a:gd name="connsiteY300" fmla="*/ 8962 h 10000"/>
                <a:gd name="connsiteX301" fmla="*/ 5631 w 10000"/>
                <a:gd name="connsiteY301" fmla="*/ 8920 h 10000"/>
                <a:gd name="connsiteX302" fmla="*/ 5478 w 10000"/>
                <a:gd name="connsiteY302" fmla="*/ 8702 h 10000"/>
                <a:gd name="connsiteX303" fmla="*/ 5478 w 10000"/>
                <a:gd name="connsiteY303" fmla="*/ 8616 h 10000"/>
                <a:gd name="connsiteX304" fmla="*/ 5410 w 10000"/>
                <a:gd name="connsiteY304" fmla="*/ 8616 h 10000"/>
                <a:gd name="connsiteX305" fmla="*/ 5191 w 10000"/>
                <a:gd name="connsiteY305" fmla="*/ 8533 h 10000"/>
                <a:gd name="connsiteX306" fmla="*/ 5066 w 10000"/>
                <a:gd name="connsiteY306" fmla="*/ 8574 h 10000"/>
                <a:gd name="connsiteX307" fmla="*/ 5029 w 10000"/>
                <a:gd name="connsiteY307" fmla="*/ 8625 h 10000"/>
                <a:gd name="connsiteX308" fmla="*/ 5122 w 10000"/>
                <a:gd name="connsiteY308" fmla="*/ 8684 h 10000"/>
                <a:gd name="connsiteX309" fmla="*/ 5145 w 10000"/>
                <a:gd name="connsiteY309" fmla="*/ 8734 h 10000"/>
                <a:gd name="connsiteX310" fmla="*/ 5087 w 10000"/>
                <a:gd name="connsiteY310" fmla="*/ 8785 h 10000"/>
                <a:gd name="connsiteX311" fmla="*/ 5100 w 10000"/>
                <a:gd name="connsiteY311" fmla="*/ 8826 h 10000"/>
                <a:gd name="connsiteX312" fmla="*/ 5077 w 10000"/>
                <a:gd name="connsiteY312" fmla="*/ 8912 h 10000"/>
                <a:gd name="connsiteX313" fmla="*/ 5087 w 10000"/>
                <a:gd name="connsiteY313" fmla="*/ 8996 h 10000"/>
                <a:gd name="connsiteX314" fmla="*/ 5159 w 10000"/>
                <a:gd name="connsiteY314" fmla="*/ 9130 h 10000"/>
                <a:gd name="connsiteX315" fmla="*/ 5087 w 10000"/>
                <a:gd name="connsiteY315" fmla="*/ 9179 h 10000"/>
                <a:gd name="connsiteX316" fmla="*/ 5100 w 10000"/>
                <a:gd name="connsiteY316" fmla="*/ 9224 h 10000"/>
                <a:gd name="connsiteX317" fmla="*/ 5040 w 10000"/>
                <a:gd name="connsiteY317" fmla="*/ 9240 h 10000"/>
                <a:gd name="connsiteX318" fmla="*/ 5006 w 10000"/>
                <a:gd name="connsiteY318" fmla="*/ 9265 h 10000"/>
                <a:gd name="connsiteX319" fmla="*/ 4779 w 10000"/>
                <a:gd name="connsiteY319" fmla="*/ 9248 h 10000"/>
                <a:gd name="connsiteX320" fmla="*/ 4745 w 10000"/>
                <a:gd name="connsiteY320" fmla="*/ 9197 h 10000"/>
                <a:gd name="connsiteX321" fmla="*/ 4673 w 10000"/>
                <a:gd name="connsiteY321" fmla="*/ 9232 h 10000"/>
                <a:gd name="connsiteX322" fmla="*/ 4522 w 10000"/>
                <a:gd name="connsiteY322" fmla="*/ 9214 h 10000"/>
                <a:gd name="connsiteX323" fmla="*/ 4416 w 10000"/>
                <a:gd name="connsiteY323" fmla="*/ 9240 h 10000"/>
                <a:gd name="connsiteX324" fmla="*/ 4354 w 10000"/>
                <a:gd name="connsiteY324" fmla="*/ 9062 h 10000"/>
                <a:gd name="connsiteX325" fmla="*/ 4295 w 10000"/>
                <a:gd name="connsiteY325" fmla="*/ 9055 h 10000"/>
                <a:gd name="connsiteX326" fmla="*/ 4224 w 10000"/>
                <a:gd name="connsiteY326" fmla="*/ 8945 h 10000"/>
                <a:gd name="connsiteX327" fmla="*/ 4263 w 10000"/>
                <a:gd name="connsiteY327" fmla="*/ 8895 h 10000"/>
                <a:gd name="connsiteX328" fmla="*/ 4344 w 10000"/>
                <a:gd name="connsiteY328" fmla="*/ 8920 h 10000"/>
                <a:gd name="connsiteX329" fmla="*/ 4381 w 10000"/>
                <a:gd name="connsiteY329" fmla="*/ 8860 h 10000"/>
                <a:gd name="connsiteX330" fmla="*/ 4323 w 10000"/>
                <a:gd name="connsiteY330" fmla="*/ 8818 h 10000"/>
                <a:gd name="connsiteX331" fmla="*/ 4354 w 10000"/>
                <a:gd name="connsiteY331" fmla="*/ 8776 h 10000"/>
                <a:gd name="connsiteX332" fmla="*/ 4203 w 10000"/>
                <a:gd name="connsiteY332" fmla="*/ 8693 h 10000"/>
                <a:gd name="connsiteX333" fmla="*/ 4213 w 10000"/>
                <a:gd name="connsiteY333" fmla="*/ 8650 h 10000"/>
                <a:gd name="connsiteX334" fmla="*/ 4120 w 10000"/>
                <a:gd name="connsiteY334" fmla="*/ 8607 h 10000"/>
                <a:gd name="connsiteX335" fmla="*/ 4178 w 10000"/>
                <a:gd name="connsiteY335" fmla="*/ 8559 h 10000"/>
                <a:gd name="connsiteX336" fmla="*/ 4154 w 10000"/>
                <a:gd name="connsiteY336" fmla="*/ 8498 h 10000"/>
                <a:gd name="connsiteX337" fmla="*/ 4048 w 10000"/>
                <a:gd name="connsiteY337" fmla="*/ 8407 h 10000"/>
                <a:gd name="connsiteX338" fmla="*/ 3979 w 10000"/>
                <a:gd name="connsiteY338" fmla="*/ 8329 h 10000"/>
                <a:gd name="connsiteX339" fmla="*/ 3837 w 10000"/>
                <a:gd name="connsiteY339" fmla="*/ 8364 h 10000"/>
                <a:gd name="connsiteX340" fmla="*/ 3756 w 10000"/>
                <a:gd name="connsiteY340" fmla="*/ 8356 h 10000"/>
                <a:gd name="connsiteX341" fmla="*/ 3708 w 10000"/>
                <a:gd name="connsiteY341" fmla="*/ 8431 h 10000"/>
                <a:gd name="connsiteX342" fmla="*/ 3544 w 10000"/>
                <a:gd name="connsiteY342" fmla="*/ 8440 h 10000"/>
                <a:gd name="connsiteX343" fmla="*/ 3482 w 10000"/>
                <a:gd name="connsiteY343"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2632 w 10000"/>
                <a:gd name="connsiteY16" fmla="*/ 6159 h 10000"/>
                <a:gd name="connsiteX17" fmla="*/ 2700 w 10000"/>
                <a:gd name="connsiteY17" fmla="*/ 6118 h 10000"/>
                <a:gd name="connsiteX18" fmla="*/ 2811 w 10000"/>
                <a:gd name="connsiteY18" fmla="*/ 6118 h 10000"/>
                <a:gd name="connsiteX19" fmla="*/ 2989 w 10000"/>
                <a:gd name="connsiteY19" fmla="*/ 5782 h 10000"/>
                <a:gd name="connsiteX20" fmla="*/ 3102 w 10000"/>
                <a:gd name="connsiteY20" fmla="*/ 5664 h 10000"/>
                <a:gd name="connsiteX21" fmla="*/ 2780 w 10000"/>
                <a:gd name="connsiteY21" fmla="*/ 5565 h 10000"/>
                <a:gd name="connsiteX22" fmla="*/ 3548 w 10000"/>
                <a:gd name="connsiteY22" fmla="*/ 5039 h 10000"/>
                <a:gd name="connsiteX23" fmla="*/ 4555 w 10000"/>
                <a:gd name="connsiteY23" fmla="*/ 5360 h 10000"/>
                <a:gd name="connsiteX24" fmla="*/ 4438 w 10000"/>
                <a:gd name="connsiteY24" fmla="*/ 5883 h 10000"/>
                <a:gd name="connsiteX25" fmla="*/ 5536 w 10000"/>
                <a:gd name="connsiteY25" fmla="*/ 5351 h 10000"/>
                <a:gd name="connsiteX26" fmla="*/ 5536 w 10000"/>
                <a:gd name="connsiteY26" fmla="*/ 5209 h 10000"/>
                <a:gd name="connsiteX27" fmla="*/ 5492 w 10000"/>
                <a:gd name="connsiteY27" fmla="*/ 5192 h 10000"/>
                <a:gd name="connsiteX28" fmla="*/ 5455 w 10000"/>
                <a:gd name="connsiteY28" fmla="*/ 5091 h 10000"/>
                <a:gd name="connsiteX29" fmla="*/ 5385 w 10000"/>
                <a:gd name="connsiteY29" fmla="*/ 4990 h 10000"/>
                <a:gd name="connsiteX30" fmla="*/ 5276 w 10000"/>
                <a:gd name="connsiteY30" fmla="*/ 4948 h 10000"/>
                <a:gd name="connsiteX31" fmla="*/ 5263 w 10000"/>
                <a:gd name="connsiteY31" fmla="*/ 4899 h 10000"/>
                <a:gd name="connsiteX32" fmla="*/ 5112 w 10000"/>
                <a:gd name="connsiteY32" fmla="*/ 4806 h 10000"/>
                <a:gd name="connsiteX33" fmla="*/ 5122 w 10000"/>
                <a:gd name="connsiteY33" fmla="*/ 4770 h 10000"/>
                <a:gd name="connsiteX34" fmla="*/ 4971 w 10000"/>
                <a:gd name="connsiteY34" fmla="*/ 4722 h 10000"/>
                <a:gd name="connsiteX35" fmla="*/ 4957 w 10000"/>
                <a:gd name="connsiteY35" fmla="*/ 4627 h 10000"/>
                <a:gd name="connsiteX36" fmla="*/ 4700 w 10000"/>
                <a:gd name="connsiteY36" fmla="*/ 4544 h 10000"/>
                <a:gd name="connsiteX37" fmla="*/ 4555 w 10000"/>
                <a:gd name="connsiteY37" fmla="*/ 4368 h 10000"/>
                <a:gd name="connsiteX38" fmla="*/ 4344 w 10000"/>
                <a:gd name="connsiteY38" fmla="*/ 4360 h 10000"/>
                <a:gd name="connsiteX39" fmla="*/ 4272 w 10000"/>
                <a:gd name="connsiteY39" fmla="*/ 4325 h 10000"/>
                <a:gd name="connsiteX40" fmla="*/ 4169 w 10000"/>
                <a:gd name="connsiteY40" fmla="*/ 4350 h 10000"/>
                <a:gd name="connsiteX41" fmla="*/ 4002 w 10000"/>
                <a:gd name="connsiteY41" fmla="*/ 4350 h 10000"/>
                <a:gd name="connsiteX42" fmla="*/ 3764 w 10000"/>
                <a:gd name="connsiteY42" fmla="*/ 4552 h 10000"/>
                <a:gd name="connsiteX43" fmla="*/ 3685 w 10000"/>
                <a:gd name="connsiteY43" fmla="*/ 4646 h 10000"/>
                <a:gd name="connsiteX44" fmla="*/ 3472 w 10000"/>
                <a:gd name="connsiteY44" fmla="*/ 4501 h 10000"/>
                <a:gd name="connsiteX45" fmla="*/ 3319 w 10000"/>
                <a:gd name="connsiteY45" fmla="*/ 4442 h 10000"/>
                <a:gd name="connsiteX46" fmla="*/ 3164 w 10000"/>
                <a:gd name="connsiteY46" fmla="*/ 4450 h 10000"/>
                <a:gd name="connsiteX47" fmla="*/ 3010 w 10000"/>
                <a:gd name="connsiteY47" fmla="*/ 4492 h 10000"/>
                <a:gd name="connsiteX48" fmla="*/ 2882 w 10000"/>
                <a:gd name="connsiteY48" fmla="*/ 4460 h 10000"/>
                <a:gd name="connsiteX49" fmla="*/ 2762 w 10000"/>
                <a:gd name="connsiteY49" fmla="*/ 4509 h 10000"/>
                <a:gd name="connsiteX50" fmla="*/ 2646 w 10000"/>
                <a:gd name="connsiteY50" fmla="*/ 4610 h 10000"/>
                <a:gd name="connsiteX51" fmla="*/ 2373 w 10000"/>
                <a:gd name="connsiteY51" fmla="*/ 4426 h 10000"/>
                <a:gd name="connsiteX52" fmla="*/ 2338 w 10000"/>
                <a:gd name="connsiteY52" fmla="*/ 4239 h 10000"/>
                <a:gd name="connsiteX53" fmla="*/ 2551 w 10000"/>
                <a:gd name="connsiteY53" fmla="*/ 4165 h 10000"/>
                <a:gd name="connsiteX54" fmla="*/ 2538 w 10000"/>
                <a:gd name="connsiteY54" fmla="*/ 3963 h 10000"/>
                <a:gd name="connsiteX55" fmla="*/ 2739 w 10000"/>
                <a:gd name="connsiteY55" fmla="*/ 3728 h 10000"/>
                <a:gd name="connsiteX56" fmla="*/ 2718 w 10000"/>
                <a:gd name="connsiteY56" fmla="*/ 3685 h 10000"/>
                <a:gd name="connsiteX57" fmla="*/ 3199 w 10000"/>
                <a:gd name="connsiteY57" fmla="*/ 2912 h 10000"/>
                <a:gd name="connsiteX58" fmla="*/ 3460 w 10000"/>
                <a:gd name="connsiteY58" fmla="*/ 3030 h 10000"/>
                <a:gd name="connsiteX59" fmla="*/ 3613 w 10000"/>
                <a:gd name="connsiteY59" fmla="*/ 3080 h 10000"/>
                <a:gd name="connsiteX60" fmla="*/ 3764 w 10000"/>
                <a:gd name="connsiteY60" fmla="*/ 3080 h 10000"/>
                <a:gd name="connsiteX61" fmla="*/ 4002 w 10000"/>
                <a:gd name="connsiteY61" fmla="*/ 3174 h 10000"/>
                <a:gd name="connsiteX62" fmla="*/ 4037 w 10000"/>
                <a:gd name="connsiteY62" fmla="*/ 3113 h 10000"/>
                <a:gd name="connsiteX63" fmla="*/ 4192 w 10000"/>
                <a:gd name="connsiteY63" fmla="*/ 3097 h 10000"/>
                <a:gd name="connsiteX64" fmla="*/ 4323 w 10000"/>
                <a:gd name="connsiteY64" fmla="*/ 2997 h 10000"/>
                <a:gd name="connsiteX65" fmla="*/ 4485 w 10000"/>
                <a:gd name="connsiteY65" fmla="*/ 2920 h 10000"/>
                <a:gd name="connsiteX66" fmla="*/ 4555 w 10000"/>
                <a:gd name="connsiteY66" fmla="*/ 2843 h 10000"/>
                <a:gd name="connsiteX67" fmla="*/ 4804 w 10000"/>
                <a:gd name="connsiteY67" fmla="*/ 2793 h 10000"/>
                <a:gd name="connsiteX68" fmla="*/ 4936 w 10000"/>
                <a:gd name="connsiteY68" fmla="*/ 2800 h 10000"/>
                <a:gd name="connsiteX69" fmla="*/ 5040 w 10000"/>
                <a:gd name="connsiteY69" fmla="*/ 2726 h 10000"/>
                <a:gd name="connsiteX70" fmla="*/ 5122 w 10000"/>
                <a:gd name="connsiteY70" fmla="*/ 2624 h 10000"/>
                <a:gd name="connsiteX71" fmla="*/ 5087 w 10000"/>
                <a:gd name="connsiteY71" fmla="*/ 2608 h 10000"/>
                <a:gd name="connsiteX72" fmla="*/ 5122 w 10000"/>
                <a:gd name="connsiteY72" fmla="*/ 2499 h 10000"/>
                <a:gd name="connsiteX73" fmla="*/ 4982 w 10000"/>
                <a:gd name="connsiteY73" fmla="*/ 2499 h 10000"/>
                <a:gd name="connsiteX74" fmla="*/ 5050 w 10000"/>
                <a:gd name="connsiteY74" fmla="*/ 2407 h 10000"/>
                <a:gd name="connsiteX75" fmla="*/ 5066 w 10000"/>
                <a:gd name="connsiteY75" fmla="*/ 2297 h 10000"/>
                <a:gd name="connsiteX76" fmla="*/ 5122 w 10000"/>
                <a:gd name="connsiteY76" fmla="*/ 2271 h 10000"/>
                <a:gd name="connsiteX77" fmla="*/ 5228 w 10000"/>
                <a:gd name="connsiteY77" fmla="*/ 2163 h 10000"/>
                <a:gd name="connsiteX78" fmla="*/ 5216 w 10000"/>
                <a:gd name="connsiteY78" fmla="*/ 2078 h 10000"/>
                <a:gd name="connsiteX79" fmla="*/ 5304 w 10000"/>
                <a:gd name="connsiteY79" fmla="*/ 1984 h 10000"/>
                <a:gd name="connsiteX80" fmla="*/ 5397 w 10000"/>
                <a:gd name="connsiteY80" fmla="*/ 1927 h 10000"/>
                <a:gd name="connsiteX81" fmla="*/ 5432 w 10000"/>
                <a:gd name="connsiteY81" fmla="*/ 1827 h 10000"/>
                <a:gd name="connsiteX82" fmla="*/ 5420 w 10000"/>
                <a:gd name="connsiteY82" fmla="*/ 1793 h 10000"/>
                <a:gd name="connsiteX83" fmla="*/ 5503 w 10000"/>
                <a:gd name="connsiteY83" fmla="*/ 1725 h 10000"/>
                <a:gd name="connsiteX84" fmla="*/ 5621 w 10000"/>
                <a:gd name="connsiteY84" fmla="*/ 1523 h 10000"/>
                <a:gd name="connsiteX85" fmla="*/ 5656 w 10000"/>
                <a:gd name="connsiteY85" fmla="*/ 1405 h 10000"/>
                <a:gd name="connsiteX86" fmla="*/ 5716 w 10000"/>
                <a:gd name="connsiteY86" fmla="*/ 1413 h 10000"/>
                <a:gd name="connsiteX87" fmla="*/ 5878 w 10000"/>
                <a:gd name="connsiteY87" fmla="*/ 1280 h 10000"/>
                <a:gd name="connsiteX88" fmla="*/ 6067 w 10000"/>
                <a:gd name="connsiteY88" fmla="*/ 1202 h 10000"/>
                <a:gd name="connsiteX89" fmla="*/ 6089 w 10000"/>
                <a:gd name="connsiteY89" fmla="*/ 1111 h 10000"/>
                <a:gd name="connsiteX90" fmla="*/ 6163 w 10000"/>
                <a:gd name="connsiteY90" fmla="*/ 1011 h 10000"/>
                <a:gd name="connsiteX91" fmla="*/ 6139 w 10000"/>
                <a:gd name="connsiteY91" fmla="*/ 933 h 10000"/>
                <a:gd name="connsiteX92" fmla="*/ 6045 w 10000"/>
                <a:gd name="connsiteY92" fmla="*/ 867 h 10000"/>
                <a:gd name="connsiteX93" fmla="*/ 6089 w 10000"/>
                <a:gd name="connsiteY93" fmla="*/ 782 h 10000"/>
                <a:gd name="connsiteX94" fmla="*/ 6089 w 10000"/>
                <a:gd name="connsiteY94" fmla="*/ 680 h 10000"/>
                <a:gd name="connsiteX95" fmla="*/ 5915 w 10000"/>
                <a:gd name="connsiteY95" fmla="*/ 598 h 10000"/>
                <a:gd name="connsiteX96" fmla="*/ 5739 w 10000"/>
                <a:gd name="connsiteY96" fmla="*/ 646 h 10000"/>
                <a:gd name="connsiteX97" fmla="*/ 5656 w 10000"/>
                <a:gd name="connsiteY97" fmla="*/ 646 h 10000"/>
                <a:gd name="connsiteX98" fmla="*/ 5621 w 10000"/>
                <a:gd name="connsiteY98" fmla="*/ 589 h 10000"/>
                <a:gd name="connsiteX99" fmla="*/ 5621 w 10000"/>
                <a:gd name="connsiteY99" fmla="*/ 481 h 10000"/>
                <a:gd name="connsiteX100" fmla="*/ 5845 w 10000"/>
                <a:gd name="connsiteY100" fmla="*/ 368 h 10000"/>
                <a:gd name="connsiteX101" fmla="*/ 5915 w 10000"/>
                <a:gd name="connsiteY101" fmla="*/ 278 h 10000"/>
                <a:gd name="connsiteX102" fmla="*/ 6056 w 10000"/>
                <a:gd name="connsiteY102" fmla="*/ 202 h 10000"/>
                <a:gd name="connsiteX103" fmla="*/ 6186 w 10000"/>
                <a:gd name="connsiteY103" fmla="*/ 60 h 10000"/>
                <a:gd name="connsiteX104" fmla="*/ 6280 w 10000"/>
                <a:gd name="connsiteY104" fmla="*/ 33 h 10000"/>
                <a:gd name="connsiteX105" fmla="*/ 6410 w 10000"/>
                <a:gd name="connsiteY105" fmla="*/ 49 h 10000"/>
                <a:gd name="connsiteX106" fmla="*/ 6683 w 10000"/>
                <a:gd name="connsiteY106" fmla="*/ 0 h 10000"/>
                <a:gd name="connsiteX107" fmla="*/ 6812 w 10000"/>
                <a:gd name="connsiteY107" fmla="*/ 83 h 10000"/>
                <a:gd name="connsiteX108" fmla="*/ 6799 w 10000"/>
                <a:gd name="connsiteY108" fmla="*/ 144 h 10000"/>
                <a:gd name="connsiteX109" fmla="*/ 6861 w 10000"/>
                <a:gd name="connsiteY109" fmla="*/ 170 h 10000"/>
                <a:gd name="connsiteX110" fmla="*/ 6905 w 10000"/>
                <a:gd name="connsiteY110" fmla="*/ 227 h 10000"/>
                <a:gd name="connsiteX111" fmla="*/ 6835 w 10000"/>
                <a:gd name="connsiteY111" fmla="*/ 293 h 10000"/>
                <a:gd name="connsiteX112" fmla="*/ 6741 w 10000"/>
                <a:gd name="connsiteY112" fmla="*/ 447 h 10000"/>
                <a:gd name="connsiteX113" fmla="*/ 6590 w 10000"/>
                <a:gd name="connsiteY113" fmla="*/ 564 h 10000"/>
                <a:gd name="connsiteX114" fmla="*/ 6447 w 10000"/>
                <a:gd name="connsiteY114" fmla="*/ 631 h 10000"/>
                <a:gd name="connsiteX115" fmla="*/ 6555 w 10000"/>
                <a:gd name="connsiteY115" fmla="*/ 657 h 10000"/>
                <a:gd name="connsiteX116" fmla="*/ 6694 w 10000"/>
                <a:gd name="connsiteY116" fmla="*/ 759 h 10000"/>
                <a:gd name="connsiteX117" fmla="*/ 6789 w 10000"/>
                <a:gd name="connsiteY117" fmla="*/ 767 h 10000"/>
                <a:gd name="connsiteX118" fmla="*/ 6835 w 10000"/>
                <a:gd name="connsiteY118" fmla="*/ 875 h 10000"/>
                <a:gd name="connsiteX119" fmla="*/ 6928 w 10000"/>
                <a:gd name="connsiteY119" fmla="*/ 899 h 10000"/>
                <a:gd name="connsiteX120" fmla="*/ 7002 w 10000"/>
                <a:gd name="connsiteY120" fmla="*/ 890 h 10000"/>
                <a:gd name="connsiteX121" fmla="*/ 7143 w 10000"/>
                <a:gd name="connsiteY121" fmla="*/ 725 h 10000"/>
                <a:gd name="connsiteX122" fmla="*/ 7273 w 10000"/>
                <a:gd name="connsiteY122" fmla="*/ 742 h 10000"/>
                <a:gd name="connsiteX123" fmla="*/ 7294 w 10000"/>
                <a:gd name="connsiteY123" fmla="*/ 790 h 10000"/>
                <a:gd name="connsiteX124" fmla="*/ 7389 w 10000"/>
                <a:gd name="connsiteY124" fmla="*/ 850 h 10000"/>
                <a:gd name="connsiteX125" fmla="*/ 7389 w 10000"/>
                <a:gd name="connsiteY125" fmla="*/ 890 h 10000"/>
                <a:gd name="connsiteX126" fmla="*/ 7472 w 10000"/>
                <a:gd name="connsiteY126" fmla="*/ 917 h 10000"/>
                <a:gd name="connsiteX127" fmla="*/ 7590 w 10000"/>
                <a:gd name="connsiteY127" fmla="*/ 917 h 10000"/>
                <a:gd name="connsiteX128" fmla="*/ 7603 w 10000"/>
                <a:gd name="connsiteY128" fmla="*/ 993 h 10000"/>
                <a:gd name="connsiteX129" fmla="*/ 7499 w 10000"/>
                <a:gd name="connsiteY129" fmla="*/ 1028 h 10000"/>
                <a:gd name="connsiteX130" fmla="*/ 7590 w 10000"/>
                <a:gd name="connsiteY130" fmla="*/ 1356 h 10000"/>
                <a:gd name="connsiteX131" fmla="*/ 7687 w 10000"/>
                <a:gd name="connsiteY131" fmla="*/ 1505 h 10000"/>
                <a:gd name="connsiteX132" fmla="*/ 7661 w 10000"/>
                <a:gd name="connsiteY132" fmla="*/ 1575 h 10000"/>
                <a:gd name="connsiteX133" fmla="*/ 7744 w 10000"/>
                <a:gd name="connsiteY133" fmla="*/ 1649 h 10000"/>
                <a:gd name="connsiteX134" fmla="*/ 7758 w 10000"/>
                <a:gd name="connsiteY134" fmla="*/ 1700 h 10000"/>
                <a:gd name="connsiteX135" fmla="*/ 7980 w 10000"/>
                <a:gd name="connsiteY135" fmla="*/ 1757 h 10000"/>
                <a:gd name="connsiteX136" fmla="*/ 8254 w 10000"/>
                <a:gd name="connsiteY136" fmla="*/ 1708 h 10000"/>
                <a:gd name="connsiteX137" fmla="*/ 8286 w 10000"/>
                <a:gd name="connsiteY137" fmla="*/ 1641 h 10000"/>
                <a:gd name="connsiteX138" fmla="*/ 8381 w 10000"/>
                <a:gd name="connsiteY138" fmla="*/ 1665 h 10000"/>
                <a:gd name="connsiteX139" fmla="*/ 8441 w 10000"/>
                <a:gd name="connsiteY139" fmla="*/ 1725 h 10000"/>
                <a:gd name="connsiteX140" fmla="*/ 8586 w 10000"/>
                <a:gd name="connsiteY140" fmla="*/ 1683 h 10000"/>
                <a:gd name="connsiteX141" fmla="*/ 8667 w 10000"/>
                <a:gd name="connsiteY141" fmla="*/ 1683 h 10000"/>
                <a:gd name="connsiteX142" fmla="*/ 8785 w 10000"/>
                <a:gd name="connsiteY142" fmla="*/ 1749 h 10000"/>
                <a:gd name="connsiteX143" fmla="*/ 8853 w 10000"/>
                <a:gd name="connsiteY143" fmla="*/ 1657 h 10000"/>
                <a:gd name="connsiteX144" fmla="*/ 8996 w 10000"/>
                <a:gd name="connsiteY144" fmla="*/ 1700 h 10000"/>
                <a:gd name="connsiteX145" fmla="*/ 9070 w 10000"/>
                <a:gd name="connsiteY145" fmla="*/ 1649 h 10000"/>
                <a:gd name="connsiteX146" fmla="*/ 9126 w 10000"/>
                <a:gd name="connsiteY146" fmla="*/ 1657 h 10000"/>
                <a:gd name="connsiteX147" fmla="*/ 9184 w 10000"/>
                <a:gd name="connsiteY147" fmla="*/ 1609 h 10000"/>
                <a:gd name="connsiteX148" fmla="*/ 9174 w 10000"/>
                <a:gd name="connsiteY148" fmla="*/ 1557 h 10000"/>
                <a:gd name="connsiteX149" fmla="*/ 9257 w 10000"/>
                <a:gd name="connsiteY149" fmla="*/ 1531 h 10000"/>
                <a:gd name="connsiteX150" fmla="*/ 9315 w 10000"/>
                <a:gd name="connsiteY150" fmla="*/ 1447 h 10000"/>
                <a:gd name="connsiteX151" fmla="*/ 9484 w 10000"/>
                <a:gd name="connsiteY151" fmla="*/ 1456 h 10000"/>
                <a:gd name="connsiteX152" fmla="*/ 9729 w 10000"/>
                <a:gd name="connsiteY152" fmla="*/ 1700 h 10000"/>
                <a:gd name="connsiteX153" fmla="*/ 9775 w 10000"/>
                <a:gd name="connsiteY153" fmla="*/ 1784 h 10000"/>
                <a:gd name="connsiteX154" fmla="*/ 9942 w 10000"/>
                <a:gd name="connsiteY154" fmla="*/ 1894 h 10000"/>
                <a:gd name="connsiteX155" fmla="*/ 10000 w 10000"/>
                <a:gd name="connsiteY155" fmla="*/ 1994 h 10000"/>
                <a:gd name="connsiteX156" fmla="*/ 9870 w 10000"/>
                <a:gd name="connsiteY156" fmla="*/ 2130 h 10000"/>
                <a:gd name="connsiteX157" fmla="*/ 9775 w 10000"/>
                <a:gd name="connsiteY157" fmla="*/ 2180 h 10000"/>
                <a:gd name="connsiteX158" fmla="*/ 9824 w 10000"/>
                <a:gd name="connsiteY158" fmla="*/ 2323 h 10000"/>
                <a:gd name="connsiteX159" fmla="*/ 9679 w 10000"/>
                <a:gd name="connsiteY159" fmla="*/ 2433 h 10000"/>
                <a:gd name="connsiteX160" fmla="*/ 9598 w 10000"/>
                <a:gd name="connsiteY160" fmla="*/ 2458 h 10000"/>
                <a:gd name="connsiteX161" fmla="*/ 9598 w 10000"/>
                <a:gd name="connsiteY161" fmla="*/ 2533 h 10000"/>
                <a:gd name="connsiteX162" fmla="*/ 9493 w 10000"/>
                <a:gd name="connsiteY162" fmla="*/ 2677 h 10000"/>
                <a:gd name="connsiteX163" fmla="*/ 9422 w 10000"/>
                <a:gd name="connsiteY163" fmla="*/ 2685 h 10000"/>
                <a:gd name="connsiteX164" fmla="*/ 9435 w 10000"/>
                <a:gd name="connsiteY164" fmla="*/ 2785 h 10000"/>
                <a:gd name="connsiteX165" fmla="*/ 9371 w 10000"/>
                <a:gd name="connsiteY165" fmla="*/ 2860 h 10000"/>
                <a:gd name="connsiteX166" fmla="*/ 9389 w 10000"/>
                <a:gd name="connsiteY166" fmla="*/ 3198 h 10000"/>
                <a:gd name="connsiteX167" fmla="*/ 9422 w 10000"/>
                <a:gd name="connsiteY167" fmla="*/ 3223 h 10000"/>
                <a:gd name="connsiteX168" fmla="*/ 9410 w 10000"/>
                <a:gd name="connsiteY168" fmla="*/ 3333 h 10000"/>
                <a:gd name="connsiteX169" fmla="*/ 9389 w 10000"/>
                <a:gd name="connsiteY169" fmla="*/ 3433 h 10000"/>
                <a:gd name="connsiteX170" fmla="*/ 9304 w 10000"/>
                <a:gd name="connsiteY170" fmla="*/ 3483 h 10000"/>
                <a:gd name="connsiteX171" fmla="*/ 9151 w 10000"/>
                <a:gd name="connsiteY171" fmla="*/ 3442 h 10000"/>
                <a:gd name="connsiteX172" fmla="*/ 9081 w 10000"/>
                <a:gd name="connsiteY172" fmla="*/ 3501 h 10000"/>
                <a:gd name="connsiteX173" fmla="*/ 9091 w 10000"/>
                <a:gd name="connsiteY173" fmla="*/ 3551 h 10000"/>
                <a:gd name="connsiteX174" fmla="*/ 9042 w 10000"/>
                <a:gd name="connsiteY174" fmla="*/ 3651 h 10000"/>
                <a:gd name="connsiteX175" fmla="*/ 8961 w 10000"/>
                <a:gd name="connsiteY175" fmla="*/ 3720 h 10000"/>
                <a:gd name="connsiteX176" fmla="*/ 8938 w 10000"/>
                <a:gd name="connsiteY176" fmla="*/ 3838 h 10000"/>
                <a:gd name="connsiteX177" fmla="*/ 8880 w 10000"/>
                <a:gd name="connsiteY177" fmla="*/ 3939 h 10000"/>
                <a:gd name="connsiteX178" fmla="*/ 8890 w 10000"/>
                <a:gd name="connsiteY178" fmla="*/ 4006 h 10000"/>
                <a:gd name="connsiteX179" fmla="*/ 8867 w 10000"/>
                <a:gd name="connsiteY179" fmla="*/ 4074 h 10000"/>
                <a:gd name="connsiteX180" fmla="*/ 8913 w 10000"/>
                <a:gd name="connsiteY180" fmla="*/ 4132 h 10000"/>
                <a:gd name="connsiteX181" fmla="*/ 8843 w 10000"/>
                <a:gd name="connsiteY181" fmla="*/ 4224 h 10000"/>
                <a:gd name="connsiteX182" fmla="*/ 8726 w 10000"/>
                <a:gd name="connsiteY182" fmla="*/ 4082 h 10000"/>
                <a:gd name="connsiteX183" fmla="*/ 8726 w 10000"/>
                <a:gd name="connsiteY183" fmla="*/ 3972 h 10000"/>
                <a:gd name="connsiteX184" fmla="*/ 8691 w 10000"/>
                <a:gd name="connsiteY184" fmla="*/ 3955 h 10000"/>
                <a:gd name="connsiteX185" fmla="*/ 8547 w 10000"/>
                <a:gd name="connsiteY185" fmla="*/ 4030 h 10000"/>
                <a:gd name="connsiteX186" fmla="*/ 8323 w 10000"/>
                <a:gd name="connsiteY186" fmla="*/ 4207 h 10000"/>
                <a:gd name="connsiteX187" fmla="*/ 8193 w 10000"/>
                <a:gd name="connsiteY187" fmla="*/ 4334 h 10000"/>
                <a:gd name="connsiteX188" fmla="*/ 7992 w 10000"/>
                <a:gd name="connsiteY188" fmla="*/ 4401 h 10000"/>
                <a:gd name="connsiteX189" fmla="*/ 7920 w 10000"/>
                <a:gd name="connsiteY189" fmla="*/ 4501 h 10000"/>
                <a:gd name="connsiteX190" fmla="*/ 7863 w 10000"/>
                <a:gd name="connsiteY190" fmla="*/ 4535 h 10000"/>
                <a:gd name="connsiteX191" fmla="*/ 7638 w 10000"/>
                <a:gd name="connsiteY191" fmla="*/ 4627 h 10000"/>
                <a:gd name="connsiteX192" fmla="*/ 7449 w 10000"/>
                <a:gd name="connsiteY192" fmla="*/ 4737 h 10000"/>
                <a:gd name="connsiteX193" fmla="*/ 7404 w 10000"/>
                <a:gd name="connsiteY193" fmla="*/ 4823 h 10000"/>
                <a:gd name="connsiteX194" fmla="*/ 7330 w 10000"/>
                <a:gd name="connsiteY194" fmla="*/ 4863 h 10000"/>
                <a:gd name="connsiteX195" fmla="*/ 7426 w 10000"/>
                <a:gd name="connsiteY195" fmla="*/ 4972 h 10000"/>
                <a:gd name="connsiteX196" fmla="*/ 7520 w 10000"/>
                <a:gd name="connsiteY196" fmla="*/ 5056 h 10000"/>
                <a:gd name="connsiteX197" fmla="*/ 7650 w 10000"/>
                <a:gd name="connsiteY197" fmla="*/ 5091 h 10000"/>
                <a:gd name="connsiteX198" fmla="*/ 7603 w 10000"/>
                <a:gd name="connsiteY198" fmla="*/ 5150 h 10000"/>
                <a:gd name="connsiteX199" fmla="*/ 7696 w 10000"/>
                <a:gd name="connsiteY199" fmla="*/ 5167 h 10000"/>
                <a:gd name="connsiteX200" fmla="*/ 7696 w 10000"/>
                <a:gd name="connsiteY200" fmla="*/ 5267 h 10000"/>
                <a:gd name="connsiteX201" fmla="*/ 7768 w 10000"/>
                <a:gd name="connsiteY201" fmla="*/ 5343 h 10000"/>
                <a:gd name="connsiteX202" fmla="*/ 7884 w 10000"/>
                <a:gd name="connsiteY202" fmla="*/ 5327 h 10000"/>
                <a:gd name="connsiteX203" fmla="*/ 7934 w 10000"/>
                <a:gd name="connsiteY203" fmla="*/ 5243 h 10000"/>
                <a:gd name="connsiteX204" fmla="*/ 8027 w 10000"/>
                <a:gd name="connsiteY204" fmla="*/ 5234 h 10000"/>
                <a:gd name="connsiteX205" fmla="*/ 8038 w 10000"/>
                <a:gd name="connsiteY205" fmla="*/ 5167 h 10000"/>
                <a:gd name="connsiteX206" fmla="*/ 8159 w 10000"/>
                <a:gd name="connsiteY206" fmla="*/ 5167 h 10000"/>
                <a:gd name="connsiteX207" fmla="*/ 8110 w 10000"/>
                <a:gd name="connsiteY207" fmla="*/ 5251 h 10000"/>
                <a:gd name="connsiteX208" fmla="*/ 8226 w 10000"/>
                <a:gd name="connsiteY208" fmla="*/ 5292 h 10000"/>
                <a:gd name="connsiteX209" fmla="*/ 8205 w 10000"/>
                <a:gd name="connsiteY209" fmla="*/ 5368 h 10000"/>
                <a:gd name="connsiteX210" fmla="*/ 8027 w 10000"/>
                <a:gd name="connsiteY210" fmla="*/ 5377 h 10000"/>
                <a:gd name="connsiteX211" fmla="*/ 7899 w 10000"/>
                <a:gd name="connsiteY211" fmla="*/ 5427 h 10000"/>
                <a:gd name="connsiteX212" fmla="*/ 7782 w 10000"/>
                <a:gd name="connsiteY212" fmla="*/ 5454 h 10000"/>
                <a:gd name="connsiteX213" fmla="*/ 7782 w 10000"/>
                <a:gd name="connsiteY213" fmla="*/ 5571 h 10000"/>
                <a:gd name="connsiteX214" fmla="*/ 7899 w 10000"/>
                <a:gd name="connsiteY214" fmla="*/ 5698 h 10000"/>
                <a:gd name="connsiteX215" fmla="*/ 7803 w 10000"/>
                <a:gd name="connsiteY215" fmla="*/ 5815 h 10000"/>
                <a:gd name="connsiteX216" fmla="*/ 7613 w 10000"/>
                <a:gd name="connsiteY216" fmla="*/ 5830 h 10000"/>
                <a:gd name="connsiteX217" fmla="*/ 7638 w 10000"/>
                <a:gd name="connsiteY217" fmla="*/ 5965 h 10000"/>
                <a:gd name="connsiteX218" fmla="*/ 7627 w 10000"/>
                <a:gd name="connsiteY218" fmla="*/ 6051 h 10000"/>
                <a:gd name="connsiteX219" fmla="*/ 7567 w 10000"/>
                <a:gd name="connsiteY219" fmla="*/ 6092 h 10000"/>
                <a:gd name="connsiteX220" fmla="*/ 7449 w 10000"/>
                <a:gd name="connsiteY220" fmla="*/ 6058 h 10000"/>
                <a:gd name="connsiteX221" fmla="*/ 7345 w 10000"/>
                <a:gd name="connsiteY221" fmla="*/ 5949 h 10000"/>
                <a:gd name="connsiteX222" fmla="*/ 7226 w 10000"/>
                <a:gd name="connsiteY222" fmla="*/ 6034 h 10000"/>
                <a:gd name="connsiteX223" fmla="*/ 7108 w 10000"/>
                <a:gd name="connsiteY223" fmla="*/ 5975 h 10000"/>
                <a:gd name="connsiteX224" fmla="*/ 7095 w 10000"/>
                <a:gd name="connsiteY224" fmla="*/ 5942 h 10000"/>
                <a:gd name="connsiteX225" fmla="*/ 6928 w 10000"/>
                <a:gd name="connsiteY225" fmla="*/ 5865 h 10000"/>
                <a:gd name="connsiteX226" fmla="*/ 6882 w 10000"/>
                <a:gd name="connsiteY226" fmla="*/ 5882 h 10000"/>
                <a:gd name="connsiteX227" fmla="*/ 6905 w 10000"/>
                <a:gd name="connsiteY227" fmla="*/ 5975 h 10000"/>
                <a:gd name="connsiteX228" fmla="*/ 6812 w 10000"/>
                <a:gd name="connsiteY228" fmla="*/ 6092 h 10000"/>
                <a:gd name="connsiteX229" fmla="*/ 6882 w 10000"/>
                <a:gd name="connsiteY229" fmla="*/ 6118 h 10000"/>
                <a:gd name="connsiteX230" fmla="*/ 7014 w 10000"/>
                <a:gd name="connsiteY230" fmla="*/ 6100 h 10000"/>
                <a:gd name="connsiteX231" fmla="*/ 7037 w 10000"/>
                <a:gd name="connsiteY231" fmla="*/ 6142 h 10000"/>
                <a:gd name="connsiteX232" fmla="*/ 7014 w 10000"/>
                <a:gd name="connsiteY232" fmla="*/ 6194 h 10000"/>
                <a:gd name="connsiteX233" fmla="*/ 7060 w 10000"/>
                <a:gd name="connsiteY233" fmla="*/ 6260 h 10000"/>
                <a:gd name="connsiteX234" fmla="*/ 7166 w 10000"/>
                <a:gd name="connsiteY234" fmla="*/ 6304 h 10000"/>
                <a:gd name="connsiteX235" fmla="*/ 7143 w 10000"/>
                <a:gd name="connsiteY235" fmla="*/ 6405 h 10000"/>
                <a:gd name="connsiteX236" fmla="*/ 7213 w 10000"/>
                <a:gd name="connsiteY236" fmla="*/ 6455 h 10000"/>
                <a:gd name="connsiteX237" fmla="*/ 7129 w 10000"/>
                <a:gd name="connsiteY237" fmla="*/ 6505 h 10000"/>
                <a:gd name="connsiteX238" fmla="*/ 7108 w 10000"/>
                <a:gd name="connsiteY238" fmla="*/ 6689 h 10000"/>
                <a:gd name="connsiteX239" fmla="*/ 7060 w 10000"/>
                <a:gd name="connsiteY239" fmla="*/ 6697 h 10000"/>
                <a:gd name="connsiteX240" fmla="*/ 7118 w 10000"/>
                <a:gd name="connsiteY240" fmla="*/ 6781 h 10000"/>
                <a:gd name="connsiteX241" fmla="*/ 7129 w 10000"/>
                <a:gd name="connsiteY241" fmla="*/ 6924 h 10000"/>
                <a:gd name="connsiteX242" fmla="*/ 7189 w 10000"/>
                <a:gd name="connsiteY242" fmla="*/ 6958 h 10000"/>
                <a:gd name="connsiteX243" fmla="*/ 7203 w 10000"/>
                <a:gd name="connsiteY243" fmla="*/ 7002 h 10000"/>
                <a:gd name="connsiteX244" fmla="*/ 7249 w 10000"/>
                <a:gd name="connsiteY244" fmla="*/ 7010 h 10000"/>
                <a:gd name="connsiteX245" fmla="*/ 7257 w 10000"/>
                <a:gd name="connsiteY245" fmla="*/ 7093 h 10000"/>
                <a:gd name="connsiteX246" fmla="*/ 7236 w 10000"/>
                <a:gd name="connsiteY246" fmla="*/ 7153 h 10000"/>
                <a:gd name="connsiteX247" fmla="*/ 7358 w 10000"/>
                <a:gd name="connsiteY247" fmla="*/ 7187 h 10000"/>
                <a:gd name="connsiteX248" fmla="*/ 7532 w 10000"/>
                <a:gd name="connsiteY248" fmla="*/ 7117 h 10000"/>
                <a:gd name="connsiteX249" fmla="*/ 7791 w 10000"/>
                <a:gd name="connsiteY249" fmla="*/ 6984 h 10000"/>
                <a:gd name="connsiteX250" fmla="*/ 7863 w 10000"/>
                <a:gd name="connsiteY250" fmla="*/ 6984 h 10000"/>
                <a:gd name="connsiteX251" fmla="*/ 7863 w 10000"/>
                <a:gd name="connsiteY251" fmla="*/ 7085 h 10000"/>
                <a:gd name="connsiteX252" fmla="*/ 7911 w 10000"/>
                <a:gd name="connsiteY252" fmla="*/ 7101 h 10000"/>
                <a:gd name="connsiteX253" fmla="*/ 7992 w 10000"/>
                <a:gd name="connsiteY253" fmla="*/ 7220 h 10000"/>
                <a:gd name="connsiteX254" fmla="*/ 8050 w 10000"/>
                <a:gd name="connsiteY254" fmla="*/ 7229 h 10000"/>
                <a:gd name="connsiteX255" fmla="*/ 8015 w 10000"/>
                <a:gd name="connsiteY255" fmla="*/ 7296 h 10000"/>
                <a:gd name="connsiteX256" fmla="*/ 8110 w 10000"/>
                <a:gd name="connsiteY256" fmla="*/ 7447 h 10000"/>
                <a:gd name="connsiteX257" fmla="*/ 8110 w 10000"/>
                <a:gd name="connsiteY257" fmla="*/ 7522 h 10000"/>
                <a:gd name="connsiteX258" fmla="*/ 8159 w 10000"/>
                <a:gd name="connsiteY258" fmla="*/ 7608 h 10000"/>
                <a:gd name="connsiteX259" fmla="*/ 8085 w 10000"/>
                <a:gd name="connsiteY259" fmla="*/ 7674 h 10000"/>
                <a:gd name="connsiteX260" fmla="*/ 8004 w 10000"/>
                <a:gd name="connsiteY260" fmla="*/ 7666 h 10000"/>
                <a:gd name="connsiteX261" fmla="*/ 8004 w 10000"/>
                <a:gd name="connsiteY261" fmla="*/ 7709 h 10000"/>
                <a:gd name="connsiteX262" fmla="*/ 8085 w 10000"/>
                <a:gd name="connsiteY262" fmla="*/ 7758 h 10000"/>
                <a:gd name="connsiteX263" fmla="*/ 8122 w 10000"/>
                <a:gd name="connsiteY263" fmla="*/ 7725 h 10000"/>
                <a:gd name="connsiteX264" fmla="*/ 8193 w 10000"/>
                <a:gd name="connsiteY264" fmla="*/ 7800 h 10000"/>
                <a:gd name="connsiteX265" fmla="*/ 8277 w 10000"/>
                <a:gd name="connsiteY265" fmla="*/ 7800 h 10000"/>
                <a:gd name="connsiteX266" fmla="*/ 8226 w 10000"/>
                <a:gd name="connsiteY266" fmla="*/ 8012 h 10000"/>
                <a:gd name="connsiteX267" fmla="*/ 8193 w 10000"/>
                <a:gd name="connsiteY267" fmla="*/ 8054 h 10000"/>
                <a:gd name="connsiteX268" fmla="*/ 8085 w 10000"/>
                <a:gd name="connsiteY268" fmla="*/ 8037 h 10000"/>
                <a:gd name="connsiteX269" fmla="*/ 7957 w 10000"/>
                <a:gd name="connsiteY269" fmla="*/ 8062 h 10000"/>
                <a:gd name="connsiteX270" fmla="*/ 7911 w 10000"/>
                <a:gd name="connsiteY270" fmla="*/ 8112 h 10000"/>
                <a:gd name="connsiteX271" fmla="*/ 7899 w 10000"/>
                <a:gd name="connsiteY271" fmla="*/ 8163 h 10000"/>
                <a:gd name="connsiteX272" fmla="*/ 7818 w 10000"/>
                <a:gd name="connsiteY272" fmla="*/ 8220 h 10000"/>
                <a:gd name="connsiteX273" fmla="*/ 7687 w 10000"/>
                <a:gd name="connsiteY273" fmla="*/ 8230 h 10000"/>
                <a:gd name="connsiteX274" fmla="*/ 7661 w 10000"/>
                <a:gd name="connsiteY274" fmla="*/ 8255 h 10000"/>
                <a:gd name="connsiteX275" fmla="*/ 7578 w 10000"/>
                <a:gd name="connsiteY275" fmla="*/ 8212 h 10000"/>
                <a:gd name="connsiteX276" fmla="*/ 7499 w 10000"/>
                <a:gd name="connsiteY276" fmla="*/ 8220 h 10000"/>
                <a:gd name="connsiteX277" fmla="*/ 7449 w 10000"/>
                <a:gd name="connsiteY277" fmla="*/ 8188 h 10000"/>
                <a:gd name="connsiteX278" fmla="*/ 7345 w 10000"/>
                <a:gd name="connsiteY278" fmla="*/ 8171 h 10000"/>
                <a:gd name="connsiteX279" fmla="*/ 7368 w 10000"/>
                <a:gd name="connsiteY279" fmla="*/ 8230 h 10000"/>
                <a:gd name="connsiteX280" fmla="*/ 7319 w 10000"/>
                <a:gd name="connsiteY280" fmla="*/ 8289 h 10000"/>
                <a:gd name="connsiteX281" fmla="*/ 7143 w 10000"/>
                <a:gd name="connsiteY281" fmla="*/ 8281 h 10000"/>
                <a:gd name="connsiteX282" fmla="*/ 7085 w 10000"/>
                <a:gd name="connsiteY282" fmla="*/ 8255 h 10000"/>
                <a:gd name="connsiteX283" fmla="*/ 6990 w 10000"/>
                <a:gd name="connsiteY283" fmla="*/ 8281 h 10000"/>
                <a:gd name="connsiteX284" fmla="*/ 6977 w 10000"/>
                <a:gd name="connsiteY284" fmla="*/ 8364 h 10000"/>
                <a:gd name="connsiteX285" fmla="*/ 6799 w 10000"/>
                <a:gd name="connsiteY285" fmla="*/ 8458 h 10000"/>
                <a:gd name="connsiteX286" fmla="*/ 6741 w 10000"/>
                <a:gd name="connsiteY286" fmla="*/ 8407 h 10000"/>
                <a:gd name="connsiteX287" fmla="*/ 6613 w 10000"/>
                <a:gd name="connsiteY287" fmla="*/ 8431 h 10000"/>
                <a:gd name="connsiteX288" fmla="*/ 6530 w 10000"/>
                <a:gd name="connsiteY288" fmla="*/ 8458 h 10000"/>
                <a:gd name="connsiteX289" fmla="*/ 6518 w 10000"/>
                <a:gd name="connsiteY289" fmla="*/ 8498 h 10000"/>
                <a:gd name="connsiteX290" fmla="*/ 6336 w 10000"/>
                <a:gd name="connsiteY290" fmla="*/ 8591 h 10000"/>
                <a:gd name="connsiteX291" fmla="*/ 6236 w 10000"/>
                <a:gd name="connsiteY291" fmla="*/ 8574 h 10000"/>
                <a:gd name="connsiteX292" fmla="*/ 6128 w 10000"/>
                <a:gd name="connsiteY292" fmla="*/ 8607 h 10000"/>
                <a:gd name="connsiteX293" fmla="*/ 6045 w 10000"/>
                <a:gd name="connsiteY293" fmla="*/ 8660 h 10000"/>
                <a:gd name="connsiteX294" fmla="*/ 5927 w 10000"/>
                <a:gd name="connsiteY294" fmla="*/ 8693 h 10000"/>
                <a:gd name="connsiteX295" fmla="*/ 5936 w 10000"/>
                <a:gd name="connsiteY295" fmla="*/ 8742 h 10000"/>
                <a:gd name="connsiteX296" fmla="*/ 5834 w 10000"/>
                <a:gd name="connsiteY296" fmla="*/ 8776 h 10000"/>
                <a:gd name="connsiteX297" fmla="*/ 5677 w 10000"/>
                <a:gd name="connsiteY297" fmla="*/ 8920 h 10000"/>
                <a:gd name="connsiteX298" fmla="*/ 5656 w 10000"/>
                <a:gd name="connsiteY298" fmla="*/ 8980 h 10000"/>
                <a:gd name="connsiteX299" fmla="*/ 5607 w 10000"/>
                <a:gd name="connsiteY299" fmla="*/ 8962 h 10000"/>
                <a:gd name="connsiteX300" fmla="*/ 5631 w 10000"/>
                <a:gd name="connsiteY300" fmla="*/ 8920 h 10000"/>
                <a:gd name="connsiteX301" fmla="*/ 5478 w 10000"/>
                <a:gd name="connsiteY301" fmla="*/ 8702 h 10000"/>
                <a:gd name="connsiteX302" fmla="*/ 5478 w 10000"/>
                <a:gd name="connsiteY302" fmla="*/ 8616 h 10000"/>
                <a:gd name="connsiteX303" fmla="*/ 5410 w 10000"/>
                <a:gd name="connsiteY303" fmla="*/ 8616 h 10000"/>
                <a:gd name="connsiteX304" fmla="*/ 5191 w 10000"/>
                <a:gd name="connsiteY304" fmla="*/ 8533 h 10000"/>
                <a:gd name="connsiteX305" fmla="*/ 5066 w 10000"/>
                <a:gd name="connsiteY305" fmla="*/ 8574 h 10000"/>
                <a:gd name="connsiteX306" fmla="*/ 5029 w 10000"/>
                <a:gd name="connsiteY306" fmla="*/ 8625 h 10000"/>
                <a:gd name="connsiteX307" fmla="*/ 5122 w 10000"/>
                <a:gd name="connsiteY307" fmla="*/ 8684 h 10000"/>
                <a:gd name="connsiteX308" fmla="*/ 5145 w 10000"/>
                <a:gd name="connsiteY308" fmla="*/ 8734 h 10000"/>
                <a:gd name="connsiteX309" fmla="*/ 5087 w 10000"/>
                <a:gd name="connsiteY309" fmla="*/ 8785 h 10000"/>
                <a:gd name="connsiteX310" fmla="*/ 5100 w 10000"/>
                <a:gd name="connsiteY310" fmla="*/ 8826 h 10000"/>
                <a:gd name="connsiteX311" fmla="*/ 5077 w 10000"/>
                <a:gd name="connsiteY311" fmla="*/ 8912 h 10000"/>
                <a:gd name="connsiteX312" fmla="*/ 5087 w 10000"/>
                <a:gd name="connsiteY312" fmla="*/ 8996 h 10000"/>
                <a:gd name="connsiteX313" fmla="*/ 5159 w 10000"/>
                <a:gd name="connsiteY313" fmla="*/ 9130 h 10000"/>
                <a:gd name="connsiteX314" fmla="*/ 5087 w 10000"/>
                <a:gd name="connsiteY314" fmla="*/ 9179 h 10000"/>
                <a:gd name="connsiteX315" fmla="*/ 5100 w 10000"/>
                <a:gd name="connsiteY315" fmla="*/ 9224 h 10000"/>
                <a:gd name="connsiteX316" fmla="*/ 5040 w 10000"/>
                <a:gd name="connsiteY316" fmla="*/ 9240 h 10000"/>
                <a:gd name="connsiteX317" fmla="*/ 5006 w 10000"/>
                <a:gd name="connsiteY317" fmla="*/ 9265 h 10000"/>
                <a:gd name="connsiteX318" fmla="*/ 4779 w 10000"/>
                <a:gd name="connsiteY318" fmla="*/ 9248 h 10000"/>
                <a:gd name="connsiteX319" fmla="*/ 4745 w 10000"/>
                <a:gd name="connsiteY319" fmla="*/ 9197 h 10000"/>
                <a:gd name="connsiteX320" fmla="*/ 4673 w 10000"/>
                <a:gd name="connsiteY320" fmla="*/ 9232 h 10000"/>
                <a:gd name="connsiteX321" fmla="*/ 4522 w 10000"/>
                <a:gd name="connsiteY321" fmla="*/ 9214 h 10000"/>
                <a:gd name="connsiteX322" fmla="*/ 4416 w 10000"/>
                <a:gd name="connsiteY322" fmla="*/ 9240 h 10000"/>
                <a:gd name="connsiteX323" fmla="*/ 4354 w 10000"/>
                <a:gd name="connsiteY323" fmla="*/ 9062 h 10000"/>
                <a:gd name="connsiteX324" fmla="*/ 4295 w 10000"/>
                <a:gd name="connsiteY324" fmla="*/ 9055 h 10000"/>
                <a:gd name="connsiteX325" fmla="*/ 4224 w 10000"/>
                <a:gd name="connsiteY325" fmla="*/ 8945 h 10000"/>
                <a:gd name="connsiteX326" fmla="*/ 4263 w 10000"/>
                <a:gd name="connsiteY326" fmla="*/ 8895 h 10000"/>
                <a:gd name="connsiteX327" fmla="*/ 4344 w 10000"/>
                <a:gd name="connsiteY327" fmla="*/ 8920 h 10000"/>
                <a:gd name="connsiteX328" fmla="*/ 4381 w 10000"/>
                <a:gd name="connsiteY328" fmla="*/ 8860 h 10000"/>
                <a:gd name="connsiteX329" fmla="*/ 4323 w 10000"/>
                <a:gd name="connsiteY329" fmla="*/ 8818 h 10000"/>
                <a:gd name="connsiteX330" fmla="*/ 4354 w 10000"/>
                <a:gd name="connsiteY330" fmla="*/ 8776 h 10000"/>
                <a:gd name="connsiteX331" fmla="*/ 4203 w 10000"/>
                <a:gd name="connsiteY331" fmla="*/ 8693 h 10000"/>
                <a:gd name="connsiteX332" fmla="*/ 4213 w 10000"/>
                <a:gd name="connsiteY332" fmla="*/ 8650 h 10000"/>
                <a:gd name="connsiteX333" fmla="*/ 4120 w 10000"/>
                <a:gd name="connsiteY333" fmla="*/ 8607 h 10000"/>
                <a:gd name="connsiteX334" fmla="*/ 4178 w 10000"/>
                <a:gd name="connsiteY334" fmla="*/ 8559 h 10000"/>
                <a:gd name="connsiteX335" fmla="*/ 4154 w 10000"/>
                <a:gd name="connsiteY335" fmla="*/ 8498 h 10000"/>
                <a:gd name="connsiteX336" fmla="*/ 4048 w 10000"/>
                <a:gd name="connsiteY336" fmla="*/ 8407 h 10000"/>
                <a:gd name="connsiteX337" fmla="*/ 3979 w 10000"/>
                <a:gd name="connsiteY337" fmla="*/ 8329 h 10000"/>
                <a:gd name="connsiteX338" fmla="*/ 3837 w 10000"/>
                <a:gd name="connsiteY338" fmla="*/ 8364 h 10000"/>
                <a:gd name="connsiteX339" fmla="*/ 3756 w 10000"/>
                <a:gd name="connsiteY339" fmla="*/ 8356 h 10000"/>
                <a:gd name="connsiteX340" fmla="*/ 3708 w 10000"/>
                <a:gd name="connsiteY340" fmla="*/ 8431 h 10000"/>
                <a:gd name="connsiteX341" fmla="*/ 3544 w 10000"/>
                <a:gd name="connsiteY341" fmla="*/ 8440 h 10000"/>
                <a:gd name="connsiteX342" fmla="*/ 3482 w 10000"/>
                <a:gd name="connsiteY342"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2632 w 10000"/>
                <a:gd name="connsiteY16" fmla="*/ 6159 h 10000"/>
                <a:gd name="connsiteX17" fmla="*/ 2700 w 10000"/>
                <a:gd name="connsiteY17" fmla="*/ 6118 h 10000"/>
                <a:gd name="connsiteX18" fmla="*/ 2811 w 10000"/>
                <a:gd name="connsiteY18" fmla="*/ 6118 h 10000"/>
                <a:gd name="connsiteX19" fmla="*/ 2989 w 10000"/>
                <a:gd name="connsiteY19" fmla="*/ 5782 h 10000"/>
                <a:gd name="connsiteX20" fmla="*/ 3102 w 10000"/>
                <a:gd name="connsiteY20" fmla="*/ 5664 h 10000"/>
                <a:gd name="connsiteX21" fmla="*/ 2780 w 10000"/>
                <a:gd name="connsiteY21" fmla="*/ 5565 h 10000"/>
                <a:gd name="connsiteX22" fmla="*/ 3548 w 10000"/>
                <a:gd name="connsiteY22" fmla="*/ 5039 h 10000"/>
                <a:gd name="connsiteX23" fmla="*/ 4555 w 10000"/>
                <a:gd name="connsiteY23" fmla="*/ 5360 h 10000"/>
                <a:gd name="connsiteX24" fmla="*/ 5536 w 10000"/>
                <a:gd name="connsiteY24" fmla="*/ 5351 h 10000"/>
                <a:gd name="connsiteX25" fmla="*/ 5536 w 10000"/>
                <a:gd name="connsiteY25" fmla="*/ 5209 h 10000"/>
                <a:gd name="connsiteX26" fmla="*/ 5492 w 10000"/>
                <a:gd name="connsiteY26" fmla="*/ 5192 h 10000"/>
                <a:gd name="connsiteX27" fmla="*/ 5455 w 10000"/>
                <a:gd name="connsiteY27" fmla="*/ 5091 h 10000"/>
                <a:gd name="connsiteX28" fmla="*/ 5385 w 10000"/>
                <a:gd name="connsiteY28" fmla="*/ 4990 h 10000"/>
                <a:gd name="connsiteX29" fmla="*/ 5276 w 10000"/>
                <a:gd name="connsiteY29" fmla="*/ 4948 h 10000"/>
                <a:gd name="connsiteX30" fmla="*/ 5263 w 10000"/>
                <a:gd name="connsiteY30" fmla="*/ 4899 h 10000"/>
                <a:gd name="connsiteX31" fmla="*/ 5112 w 10000"/>
                <a:gd name="connsiteY31" fmla="*/ 4806 h 10000"/>
                <a:gd name="connsiteX32" fmla="*/ 5122 w 10000"/>
                <a:gd name="connsiteY32" fmla="*/ 4770 h 10000"/>
                <a:gd name="connsiteX33" fmla="*/ 4971 w 10000"/>
                <a:gd name="connsiteY33" fmla="*/ 4722 h 10000"/>
                <a:gd name="connsiteX34" fmla="*/ 4957 w 10000"/>
                <a:gd name="connsiteY34" fmla="*/ 4627 h 10000"/>
                <a:gd name="connsiteX35" fmla="*/ 4700 w 10000"/>
                <a:gd name="connsiteY35" fmla="*/ 4544 h 10000"/>
                <a:gd name="connsiteX36" fmla="*/ 4555 w 10000"/>
                <a:gd name="connsiteY36" fmla="*/ 4368 h 10000"/>
                <a:gd name="connsiteX37" fmla="*/ 4344 w 10000"/>
                <a:gd name="connsiteY37" fmla="*/ 4360 h 10000"/>
                <a:gd name="connsiteX38" fmla="*/ 4272 w 10000"/>
                <a:gd name="connsiteY38" fmla="*/ 4325 h 10000"/>
                <a:gd name="connsiteX39" fmla="*/ 4169 w 10000"/>
                <a:gd name="connsiteY39" fmla="*/ 4350 h 10000"/>
                <a:gd name="connsiteX40" fmla="*/ 4002 w 10000"/>
                <a:gd name="connsiteY40" fmla="*/ 4350 h 10000"/>
                <a:gd name="connsiteX41" fmla="*/ 3764 w 10000"/>
                <a:gd name="connsiteY41" fmla="*/ 4552 h 10000"/>
                <a:gd name="connsiteX42" fmla="*/ 3685 w 10000"/>
                <a:gd name="connsiteY42" fmla="*/ 4646 h 10000"/>
                <a:gd name="connsiteX43" fmla="*/ 3472 w 10000"/>
                <a:gd name="connsiteY43" fmla="*/ 4501 h 10000"/>
                <a:gd name="connsiteX44" fmla="*/ 3319 w 10000"/>
                <a:gd name="connsiteY44" fmla="*/ 4442 h 10000"/>
                <a:gd name="connsiteX45" fmla="*/ 3164 w 10000"/>
                <a:gd name="connsiteY45" fmla="*/ 4450 h 10000"/>
                <a:gd name="connsiteX46" fmla="*/ 3010 w 10000"/>
                <a:gd name="connsiteY46" fmla="*/ 4492 h 10000"/>
                <a:gd name="connsiteX47" fmla="*/ 2882 w 10000"/>
                <a:gd name="connsiteY47" fmla="*/ 4460 h 10000"/>
                <a:gd name="connsiteX48" fmla="*/ 2762 w 10000"/>
                <a:gd name="connsiteY48" fmla="*/ 4509 h 10000"/>
                <a:gd name="connsiteX49" fmla="*/ 2646 w 10000"/>
                <a:gd name="connsiteY49" fmla="*/ 4610 h 10000"/>
                <a:gd name="connsiteX50" fmla="*/ 2373 w 10000"/>
                <a:gd name="connsiteY50" fmla="*/ 4426 h 10000"/>
                <a:gd name="connsiteX51" fmla="*/ 2338 w 10000"/>
                <a:gd name="connsiteY51" fmla="*/ 4239 h 10000"/>
                <a:gd name="connsiteX52" fmla="*/ 2551 w 10000"/>
                <a:gd name="connsiteY52" fmla="*/ 4165 h 10000"/>
                <a:gd name="connsiteX53" fmla="*/ 2538 w 10000"/>
                <a:gd name="connsiteY53" fmla="*/ 3963 h 10000"/>
                <a:gd name="connsiteX54" fmla="*/ 2739 w 10000"/>
                <a:gd name="connsiteY54" fmla="*/ 3728 h 10000"/>
                <a:gd name="connsiteX55" fmla="*/ 2718 w 10000"/>
                <a:gd name="connsiteY55" fmla="*/ 3685 h 10000"/>
                <a:gd name="connsiteX56" fmla="*/ 3199 w 10000"/>
                <a:gd name="connsiteY56" fmla="*/ 2912 h 10000"/>
                <a:gd name="connsiteX57" fmla="*/ 3460 w 10000"/>
                <a:gd name="connsiteY57" fmla="*/ 3030 h 10000"/>
                <a:gd name="connsiteX58" fmla="*/ 3613 w 10000"/>
                <a:gd name="connsiteY58" fmla="*/ 3080 h 10000"/>
                <a:gd name="connsiteX59" fmla="*/ 3764 w 10000"/>
                <a:gd name="connsiteY59" fmla="*/ 3080 h 10000"/>
                <a:gd name="connsiteX60" fmla="*/ 4002 w 10000"/>
                <a:gd name="connsiteY60" fmla="*/ 3174 h 10000"/>
                <a:gd name="connsiteX61" fmla="*/ 4037 w 10000"/>
                <a:gd name="connsiteY61" fmla="*/ 3113 h 10000"/>
                <a:gd name="connsiteX62" fmla="*/ 4192 w 10000"/>
                <a:gd name="connsiteY62" fmla="*/ 3097 h 10000"/>
                <a:gd name="connsiteX63" fmla="*/ 4323 w 10000"/>
                <a:gd name="connsiteY63" fmla="*/ 2997 h 10000"/>
                <a:gd name="connsiteX64" fmla="*/ 4485 w 10000"/>
                <a:gd name="connsiteY64" fmla="*/ 2920 h 10000"/>
                <a:gd name="connsiteX65" fmla="*/ 4555 w 10000"/>
                <a:gd name="connsiteY65" fmla="*/ 2843 h 10000"/>
                <a:gd name="connsiteX66" fmla="*/ 4804 w 10000"/>
                <a:gd name="connsiteY66" fmla="*/ 2793 h 10000"/>
                <a:gd name="connsiteX67" fmla="*/ 4936 w 10000"/>
                <a:gd name="connsiteY67" fmla="*/ 2800 h 10000"/>
                <a:gd name="connsiteX68" fmla="*/ 5040 w 10000"/>
                <a:gd name="connsiteY68" fmla="*/ 2726 h 10000"/>
                <a:gd name="connsiteX69" fmla="*/ 5122 w 10000"/>
                <a:gd name="connsiteY69" fmla="*/ 2624 h 10000"/>
                <a:gd name="connsiteX70" fmla="*/ 5087 w 10000"/>
                <a:gd name="connsiteY70" fmla="*/ 2608 h 10000"/>
                <a:gd name="connsiteX71" fmla="*/ 5122 w 10000"/>
                <a:gd name="connsiteY71" fmla="*/ 2499 h 10000"/>
                <a:gd name="connsiteX72" fmla="*/ 4982 w 10000"/>
                <a:gd name="connsiteY72" fmla="*/ 2499 h 10000"/>
                <a:gd name="connsiteX73" fmla="*/ 5050 w 10000"/>
                <a:gd name="connsiteY73" fmla="*/ 2407 h 10000"/>
                <a:gd name="connsiteX74" fmla="*/ 5066 w 10000"/>
                <a:gd name="connsiteY74" fmla="*/ 2297 h 10000"/>
                <a:gd name="connsiteX75" fmla="*/ 5122 w 10000"/>
                <a:gd name="connsiteY75" fmla="*/ 2271 h 10000"/>
                <a:gd name="connsiteX76" fmla="*/ 5228 w 10000"/>
                <a:gd name="connsiteY76" fmla="*/ 2163 h 10000"/>
                <a:gd name="connsiteX77" fmla="*/ 5216 w 10000"/>
                <a:gd name="connsiteY77" fmla="*/ 2078 h 10000"/>
                <a:gd name="connsiteX78" fmla="*/ 5304 w 10000"/>
                <a:gd name="connsiteY78" fmla="*/ 1984 h 10000"/>
                <a:gd name="connsiteX79" fmla="*/ 5397 w 10000"/>
                <a:gd name="connsiteY79" fmla="*/ 1927 h 10000"/>
                <a:gd name="connsiteX80" fmla="*/ 5432 w 10000"/>
                <a:gd name="connsiteY80" fmla="*/ 1827 h 10000"/>
                <a:gd name="connsiteX81" fmla="*/ 5420 w 10000"/>
                <a:gd name="connsiteY81" fmla="*/ 1793 h 10000"/>
                <a:gd name="connsiteX82" fmla="*/ 5503 w 10000"/>
                <a:gd name="connsiteY82" fmla="*/ 1725 h 10000"/>
                <a:gd name="connsiteX83" fmla="*/ 5621 w 10000"/>
                <a:gd name="connsiteY83" fmla="*/ 1523 h 10000"/>
                <a:gd name="connsiteX84" fmla="*/ 5656 w 10000"/>
                <a:gd name="connsiteY84" fmla="*/ 1405 h 10000"/>
                <a:gd name="connsiteX85" fmla="*/ 5716 w 10000"/>
                <a:gd name="connsiteY85" fmla="*/ 1413 h 10000"/>
                <a:gd name="connsiteX86" fmla="*/ 5878 w 10000"/>
                <a:gd name="connsiteY86" fmla="*/ 1280 h 10000"/>
                <a:gd name="connsiteX87" fmla="*/ 6067 w 10000"/>
                <a:gd name="connsiteY87" fmla="*/ 1202 h 10000"/>
                <a:gd name="connsiteX88" fmla="*/ 6089 w 10000"/>
                <a:gd name="connsiteY88" fmla="*/ 1111 h 10000"/>
                <a:gd name="connsiteX89" fmla="*/ 6163 w 10000"/>
                <a:gd name="connsiteY89" fmla="*/ 1011 h 10000"/>
                <a:gd name="connsiteX90" fmla="*/ 6139 w 10000"/>
                <a:gd name="connsiteY90" fmla="*/ 933 h 10000"/>
                <a:gd name="connsiteX91" fmla="*/ 6045 w 10000"/>
                <a:gd name="connsiteY91" fmla="*/ 867 h 10000"/>
                <a:gd name="connsiteX92" fmla="*/ 6089 w 10000"/>
                <a:gd name="connsiteY92" fmla="*/ 782 h 10000"/>
                <a:gd name="connsiteX93" fmla="*/ 6089 w 10000"/>
                <a:gd name="connsiteY93" fmla="*/ 680 h 10000"/>
                <a:gd name="connsiteX94" fmla="*/ 5915 w 10000"/>
                <a:gd name="connsiteY94" fmla="*/ 598 h 10000"/>
                <a:gd name="connsiteX95" fmla="*/ 5739 w 10000"/>
                <a:gd name="connsiteY95" fmla="*/ 646 h 10000"/>
                <a:gd name="connsiteX96" fmla="*/ 5656 w 10000"/>
                <a:gd name="connsiteY96" fmla="*/ 646 h 10000"/>
                <a:gd name="connsiteX97" fmla="*/ 5621 w 10000"/>
                <a:gd name="connsiteY97" fmla="*/ 589 h 10000"/>
                <a:gd name="connsiteX98" fmla="*/ 5621 w 10000"/>
                <a:gd name="connsiteY98" fmla="*/ 481 h 10000"/>
                <a:gd name="connsiteX99" fmla="*/ 5845 w 10000"/>
                <a:gd name="connsiteY99" fmla="*/ 368 h 10000"/>
                <a:gd name="connsiteX100" fmla="*/ 5915 w 10000"/>
                <a:gd name="connsiteY100" fmla="*/ 278 h 10000"/>
                <a:gd name="connsiteX101" fmla="*/ 6056 w 10000"/>
                <a:gd name="connsiteY101" fmla="*/ 202 h 10000"/>
                <a:gd name="connsiteX102" fmla="*/ 6186 w 10000"/>
                <a:gd name="connsiteY102" fmla="*/ 60 h 10000"/>
                <a:gd name="connsiteX103" fmla="*/ 6280 w 10000"/>
                <a:gd name="connsiteY103" fmla="*/ 33 h 10000"/>
                <a:gd name="connsiteX104" fmla="*/ 6410 w 10000"/>
                <a:gd name="connsiteY104" fmla="*/ 49 h 10000"/>
                <a:gd name="connsiteX105" fmla="*/ 6683 w 10000"/>
                <a:gd name="connsiteY105" fmla="*/ 0 h 10000"/>
                <a:gd name="connsiteX106" fmla="*/ 6812 w 10000"/>
                <a:gd name="connsiteY106" fmla="*/ 83 h 10000"/>
                <a:gd name="connsiteX107" fmla="*/ 6799 w 10000"/>
                <a:gd name="connsiteY107" fmla="*/ 144 h 10000"/>
                <a:gd name="connsiteX108" fmla="*/ 6861 w 10000"/>
                <a:gd name="connsiteY108" fmla="*/ 170 h 10000"/>
                <a:gd name="connsiteX109" fmla="*/ 6905 w 10000"/>
                <a:gd name="connsiteY109" fmla="*/ 227 h 10000"/>
                <a:gd name="connsiteX110" fmla="*/ 6835 w 10000"/>
                <a:gd name="connsiteY110" fmla="*/ 293 h 10000"/>
                <a:gd name="connsiteX111" fmla="*/ 6741 w 10000"/>
                <a:gd name="connsiteY111" fmla="*/ 447 h 10000"/>
                <a:gd name="connsiteX112" fmla="*/ 6590 w 10000"/>
                <a:gd name="connsiteY112" fmla="*/ 564 h 10000"/>
                <a:gd name="connsiteX113" fmla="*/ 6447 w 10000"/>
                <a:gd name="connsiteY113" fmla="*/ 631 h 10000"/>
                <a:gd name="connsiteX114" fmla="*/ 6555 w 10000"/>
                <a:gd name="connsiteY114" fmla="*/ 657 h 10000"/>
                <a:gd name="connsiteX115" fmla="*/ 6694 w 10000"/>
                <a:gd name="connsiteY115" fmla="*/ 759 h 10000"/>
                <a:gd name="connsiteX116" fmla="*/ 6789 w 10000"/>
                <a:gd name="connsiteY116" fmla="*/ 767 h 10000"/>
                <a:gd name="connsiteX117" fmla="*/ 6835 w 10000"/>
                <a:gd name="connsiteY117" fmla="*/ 875 h 10000"/>
                <a:gd name="connsiteX118" fmla="*/ 6928 w 10000"/>
                <a:gd name="connsiteY118" fmla="*/ 899 h 10000"/>
                <a:gd name="connsiteX119" fmla="*/ 7002 w 10000"/>
                <a:gd name="connsiteY119" fmla="*/ 890 h 10000"/>
                <a:gd name="connsiteX120" fmla="*/ 7143 w 10000"/>
                <a:gd name="connsiteY120" fmla="*/ 725 h 10000"/>
                <a:gd name="connsiteX121" fmla="*/ 7273 w 10000"/>
                <a:gd name="connsiteY121" fmla="*/ 742 h 10000"/>
                <a:gd name="connsiteX122" fmla="*/ 7294 w 10000"/>
                <a:gd name="connsiteY122" fmla="*/ 790 h 10000"/>
                <a:gd name="connsiteX123" fmla="*/ 7389 w 10000"/>
                <a:gd name="connsiteY123" fmla="*/ 850 h 10000"/>
                <a:gd name="connsiteX124" fmla="*/ 7389 w 10000"/>
                <a:gd name="connsiteY124" fmla="*/ 890 h 10000"/>
                <a:gd name="connsiteX125" fmla="*/ 7472 w 10000"/>
                <a:gd name="connsiteY125" fmla="*/ 917 h 10000"/>
                <a:gd name="connsiteX126" fmla="*/ 7590 w 10000"/>
                <a:gd name="connsiteY126" fmla="*/ 917 h 10000"/>
                <a:gd name="connsiteX127" fmla="*/ 7603 w 10000"/>
                <a:gd name="connsiteY127" fmla="*/ 993 h 10000"/>
                <a:gd name="connsiteX128" fmla="*/ 7499 w 10000"/>
                <a:gd name="connsiteY128" fmla="*/ 1028 h 10000"/>
                <a:gd name="connsiteX129" fmla="*/ 7590 w 10000"/>
                <a:gd name="connsiteY129" fmla="*/ 1356 h 10000"/>
                <a:gd name="connsiteX130" fmla="*/ 7687 w 10000"/>
                <a:gd name="connsiteY130" fmla="*/ 1505 h 10000"/>
                <a:gd name="connsiteX131" fmla="*/ 7661 w 10000"/>
                <a:gd name="connsiteY131" fmla="*/ 1575 h 10000"/>
                <a:gd name="connsiteX132" fmla="*/ 7744 w 10000"/>
                <a:gd name="connsiteY132" fmla="*/ 1649 h 10000"/>
                <a:gd name="connsiteX133" fmla="*/ 7758 w 10000"/>
                <a:gd name="connsiteY133" fmla="*/ 1700 h 10000"/>
                <a:gd name="connsiteX134" fmla="*/ 7980 w 10000"/>
                <a:gd name="connsiteY134" fmla="*/ 1757 h 10000"/>
                <a:gd name="connsiteX135" fmla="*/ 8254 w 10000"/>
                <a:gd name="connsiteY135" fmla="*/ 1708 h 10000"/>
                <a:gd name="connsiteX136" fmla="*/ 8286 w 10000"/>
                <a:gd name="connsiteY136" fmla="*/ 1641 h 10000"/>
                <a:gd name="connsiteX137" fmla="*/ 8381 w 10000"/>
                <a:gd name="connsiteY137" fmla="*/ 1665 h 10000"/>
                <a:gd name="connsiteX138" fmla="*/ 8441 w 10000"/>
                <a:gd name="connsiteY138" fmla="*/ 1725 h 10000"/>
                <a:gd name="connsiteX139" fmla="*/ 8586 w 10000"/>
                <a:gd name="connsiteY139" fmla="*/ 1683 h 10000"/>
                <a:gd name="connsiteX140" fmla="*/ 8667 w 10000"/>
                <a:gd name="connsiteY140" fmla="*/ 1683 h 10000"/>
                <a:gd name="connsiteX141" fmla="*/ 8785 w 10000"/>
                <a:gd name="connsiteY141" fmla="*/ 1749 h 10000"/>
                <a:gd name="connsiteX142" fmla="*/ 8853 w 10000"/>
                <a:gd name="connsiteY142" fmla="*/ 1657 h 10000"/>
                <a:gd name="connsiteX143" fmla="*/ 8996 w 10000"/>
                <a:gd name="connsiteY143" fmla="*/ 1700 h 10000"/>
                <a:gd name="connsiteX144" fmla="*/ 9070 w 10000"/>
                <a:gd name="connsiteY144" fmla="*/ 1649 h 10000"/>
                <a:gd name="connsiteX145" fmla="*/ 9126 w 10000"/>
                <a:gd name="connsiteY145" fmla="*/ 1657 h 10000"/>
                <a:gd name="connsiteX146" fmla="*/ 9184 w 10000"/>
                <a:gd name="connsiteY146" fmla="*/ 1609 h 10000"/>
                <a:gd name="connsiteX147" fmla="*/ 9174 w 10000"/>
                <a:gd name="connsiteY147" fmla="*/ 1557 h 10000"/>
                <a:gd name="connsiteX148" fmla="*/ 9257 w 10000"/>
                <a:gd name="connsiteY148" fmla="*/ 1531 h 10000"/>
                <a:gd name="connsiteX149" fmla="*/ 9315 w 10000"/>
                <a:gd name="connsiteY149" fmla="*/ 1447 h 10000"/>
                <a:gd name="connsiteX150" fmla="*/ 9484 w 10000"/>
                <a:gd name="connsiteY150" fmla="*/ 1456 h 10000"/>
                <a:gd name="connsiteX151" fmla="*/ 9729 w 10000"/>
                <a:gd name="connsiteY151" fmla="*/ 1700 h 10000"/>
                <a:gd name="connsiteX152" fmla="*/ 9775 w 10000"/>
                <a:gd name="connsiteY152" fmla="*/ 1784 h 10000"/>
                <a:gd name="connsiteX153" fmla="*/ 9942 w 10000"/>
                <a:gd name="connsiteY153" fmla="*/ 1894 h 10000"/>
                <a:gd name="connsiteX154" fmla="*/ 10000 w 10000"/>
                <a:gd name="connsiteY154" fmla="*/ 1994 h 10000"/>
                <a:gd name="connsiteX155" fmla="*/ 9870 w 10000"/>
                <a:gd name="connsiteY155" fmla="*/ 2130 h 10000"/>
                <a:gd name="connsiteX156" fmla="*/ 9775 w 10000"/>
                <a:gd name="connsiteY156" fmla="*/ 2180 h 10000"/>
                <a:gd name="connsiteX157" fmla="*/ 9824 w 10000"/>
                <a:gd name="connsiteY157" fmla="*/ 2323 h 10000"/>
                <a:gd name="connsiteX158" fmla="*/ 9679 w 10000"/>
                <a:gd name="connsiteY158" fmla="*/ 2433 h 10000"/>
                <a:gd name="connsiteX159" fmla="*/ 9598 w 10000"/>
                <a:gd name="connsiteY159" fmla="*/ 2458 h 10000"/>
                <a:gd name="connsiteX160" fmla="*/ 9598 w 10000"/>
                <a:gd name="connsiteY160" fmla="*/ 2533 h 10000"/>
                <a:gd name="connsiteX161" fmla="*/ 9493 w 10000"/>
                <a:gd name="connsiteY161" fmla="*/ 2677 h 10000"/>
                <a:gd name="connsiteX162" fmla="*/ 9422 w 10000"/>
                <a:gd name="connsiteY162" fmla="*/ 2685 h 10000"/>
                <a:gd name="connsiteX163" fmla="*/ 9435 w 10000"/>
                <a:gd name="connsiteY163" fmla="*/ 2785 h 10000"/>
                <a:gd name="connsiteX164" fmla="*/ 9371 w 10000"/>
                <a:gd name="connsiteY164" fmla="*/ 2860 h 10000"/>
                <a:gd name="connsiteX165" fmla="*/ 9389 w 10000"/>
                <a:gd name="connsiteY165" fmla="*/ 3198 h 10000"/>
                <a:gd name="connsiteX166" fmla="*/ 9422 w 10000"/>
                <a:gd name="connsiteY166" fmla="*/ 3223 h 10000"/>
                <a:gd name="connsiteX167" fmla="*/ 9410 w 10000"/>
                <a:gd name="connsiteY167" fmla="*/ 3333 h 10000"/>
                <a:gd name="connsiteX168" fmla="*/ 9389 w 10000"/>
                <a:gd name="connsiteY168" fmla="*/ 3433 h 10000"/>
                <a:gd name="connsiteX169" fmla="*/ 9304 w 10000"/>
                <a:gd name="connsiteY169" fmla="*/ 3483 h 10000"/>
                <a:gd name="connsiteX170" fmla="*/ 9151 w 10000"/>
                <a:gd name="connsiteY170" fmla="*/ 3442 h 10000"/>
                <a:gd name="connsiteX171" fmla="*/ 9081 w 10000"/>
                <a:gd name="connsiteY171" fmla="*/ 3501 h 10000"/>
                <a:gd name="connsiteX172" fmla="*/ 9091 w 10000"/>
                <a:gd name="connsiteY172" fmla="*/ 3551 h 10000"/>
                <a:gd name="connsiteX173" fmla="*/ 9042 w 10000"/>
                <a:gd name="connsiteY173" fmla="*/ 3651 h 10000"/>
                <a:gd name="connsiteX174" fmla="*/ 8961 w 10000"/>
                <a:gd name="connsiteY174" fmla="*/ 3720 h 10000"/>
                <a:gd name="connsiteX175" fmla="*/ 8938 w 10000"/>
                <a:gd name="connsiteY175" fmla="*/ 3838 h 10000"/>
                <a:gd name="connsiteX176" fmla="*/ 8880 w 10000"/>
                <a:gd name="connsiteY176" fmla="*/ 3939 h 10000"/>
                <a:gd name="connsiteX177" fmla="*/ 8890 w 10000"/>
                <a:gd name="connsiteY177" fmla="*/ 4006 h 10000"/>
                <a:gd name="connsiteX178" fmla="*/ 8867 w 10000"/>
                <a:gd name="connsiteY178" fmla="*/ 4074 h 10000"/>
                <a:gd name="connsiteX179" fmla="*/ 8913 w 10000"/>
                <a:gd name="connsiteY179" fmla="*/ 4132 h 10000"/>
                <a:gd name="connsiteX180" fmla="*/ 8843 w 10000"/>
                <a:gd name="connsiteY180" fmla="*/ 4224 h 10000"/>
                <a:gd name="connsiteX181" fmla="*/ 8726 w 10000"/>
                <a:gd name="connsiteY181" fmla="*/ 4082 h 10000"/>
                <a:gd name="connsiteX182" fmla="*/ 8726 w 10000"/>
                <a:gd name="connsiteY182" fmla="*/ 3972 h 10000"/>
                <a:gd name="connsiteX183" fmla="*/ 8691 w 10000"/>
                <a:gd name="connsiteY183" fmla="*/ 3955 h 10000"/>
                <a:gd name="connsiteX184" fmla="*/ 8547 w 10000"/>
                <a:gd name="connsiteY184" fmla="*/ 4030 h 10000"/>
                <a:gd name="connsiteX185" fmla="*/ 8323 w 10000"/>
                <a:gd name="connsiteY185" fmla="*/ 4207 h 10000"/>
                <a:gd name="connsiteX186" fmla="*/ 8193 w 10000"/>
                <a:gd name="connsiteY186" fmla="*/ 4334 h 10000"/>
                <a:gd name="connsiteX187" fmla="*/ 7992 w 10000"/>
                <a:gd name="connsiteY187" fmla="*/ 4401 h 10000"/>
                <a:gd name="connsiteX188" fmla="*/ 7920 w 10000"/>
                <a:gd name="connsiteY188" fmla="*/ 4501 h 10000"/>
                <a:gd name="connsiteX189" fmla="*/ 7863 w 10000"/>
                <a:gd name="connsiteY189" fmla="*/ 4535 h 10000"/>
                <a:gd name="connsiteX190" fmla="*/ 7638 w 10000"/>
                <a:gd name="connsiteY190" fmla="*/ 4627 h 10000"/>
                <a:gd name="connsiteX191" fmla="*/ 7449 w 10000"/>
                <a:gd name="connsiteY191" fmla="*/ 4737 h 10000"/>
                <a:gd name="connsiteX192" fmla="*/ 7404 w 10000"/>
                <a:gd name="connsiteY192" fmla="*/ 4823 h 10000"/>
                <a:gd name="connsiteX193" fmla="*/ 7330 w 10000"/>
                <a:gd name="connsiteY193" fmla="*/ 4863 h 10000"/>
                <a:gd name="connsiteX194" fmla="*/ 7426 w 10000"/>
                <a:gd name="connsiteY194" fmla="*/ 4972 h 10000"/>
                <a:gd name="connsiteX195" fmla="*/ 7520 w 10000"/>
                <a:gd name="connsiteY195" fmla="*/ 5056 h 10000"/>
                <a:gd name="connsiteX196" fmla="*/ 7650 w 10000"/>
                <a:gd name="connsiteY196" fmla="*/ 5091 h 10000"/>
                <a:gd name="connsiteX197" fmla="*/ 7603 w 10000"/>
                <a:gd name="connsiteY197" fmla="*/ 5150 h 10000"/>
                <a:gd name="connsiteX198" fmla="*/ 7696 w 10000"/>
                <a:gd name="connsiteY198" fmla="*/ 5167 h 10000"/>
                <a:gd name="connsiteX199" fmla="*/ 7696 w 10000"/>
                <a:gd name="connsiteY199" fmla="*/ 5267 h 10000"/>
                <a:gd name="connsiteX200" fmla="*/ 7768 w 10000"/>
                <a:gd name="connsiteY200" fmla="*/ 5343 h 10000"/>
                <a:gd name="connsiteX201" fmla="*/ 7884 w 10000"/>
                <a:gd name="connsiteY201" fmla="*/ 5327 h 10000"/>
                <a:gd name="connsiteX202" fmla="*/ 7934 w 10000"/>
                <a:gd name="connsiteY202" fmla="*/ 5243 h 10000"/>
                <a:gd name="connsiteX203" fmla="*/ 8027 w 10000"/>
                <a:gd name="connsiteY203" fmla="*/ 5234 h 10000"/>
                <a:gd name="connsiteX204" fmla="*/ 8038 w 10000"/>
                <a:gd name="connsiteY204" fmla="*/ 5167 h 10000"/>
                <a:gd name="connsiteX205" fmla="*/ 8159 w 10000"/>
                <a:gd name="connsiteY205" fmla="*/ 5167 h 10000"/>
                <a:gd name="connsiteX206" fmla="*/ 8110 w 10000"/>
                <a:gd name="connsiteY206" fmla="*/ 5251 h 10000"/>
                <a:gd name="connsiteX207" fmla="*/ 8226 w 10000"/>
                <a:gd name="connsiteY207" fmla="*/ 5292 h 10000"/>
                <a:gd name="connsiteX208" fmla="*/ 8205 w 10000"/>
                <a:gd name="connsiteY208" fmla="*/ 5368 h 10000"/>
                <a:gd name="connsiteX209" fmla="*/ 8027 w 10000"/>
                <a:gd name="connsiteY209" fmla="*/ 5377 h 10000"/>
                <a:gd name="connsiteX210" fmla="*/ 7899 w 10000"/>
                <a:gd name="connsiteY210" fmla="*/ 5427 h 10000"/>
                <a:gd name="connsiteX211" fmla="*/ 7782 w 10000"/>
                <a:gd name="connsiteY211" fmla="*/ 5454 h 10000"/>
                <a:gd name="connsiteX212" fmla="*/ 7782 w 10000"/>
                <a:gd name="connsiteY212" fmla="*/ 5571 h 10000"/>
                <a:gd name="connsiteX213" fmla="*/ 7899 w 10000"/>
                <a:gd name="connsiteY213" fmla="*/ 5698 h 10000"/>
                <a:gd name="connsiteX214" fmla="*/ 7803 w 10000"/>
                <a:gd name="connsiteY214" fmla="*/ 5815 h 10000"/>
                <a:gd name="connsiteX215" fmla="*/ 7613 w 10000"/>
                <a:gd name="connsiteY215" fmla="*/ 5830 h 10000"/>
                <a:gd name="connsiteX216" fmla="*/ 7638 w 10000"/>
                <a:gd name="connsiteY216" fmla="*/ 5965 h 10000"/>
                <a:gd name="connsiteX217" fmla="*/ 7627 w 10000"/>
                <a:gd name="connsiteY217" fmla="*/ 6051 h 10000"/>
                <a:gd name="connsiteX218" fmla="*/ 7567 w 10000"/>
                <a:gd name="connsiteY218" fmla="*/ 6092 h 10000"/>
                <a:gd name="connsiteX219" fmla="*/ 7449 w 10000"/>
                <a:gd name="connsiteY219" fmla="*/ 6058 h 10000"/>
                <a:gd name="connsiteX220" fmla="*/ 7345 w 10000"/>
                <a:gd name="connsiteY220" fmla="*/ 5949 h 10000"/>
                <a:gd name="connsiteX221" fmla="*/ 7226 w 10000"/>
                <a:gd name="connsiteY221" fmla="*/ 6034 h 10000"/>
                <a:gd name="connsiteX222" fmla="*/ 7108 w 10000"/>
                <a:gd name="connsiteY222" fmla="*/ 5975 h 10000"/>
                <a:gd name="connsiteX223" fmla="*/ 7095 w 10000"/>
                <a:gd name="connsiteY223" fmla="*/ 5942 h 10000"/>
                <a:gd name="connsiteX224" fmla="*/ 6928 w 10000"/>
                <a:gd name="connsiteY224" fmla="*/ 5865 h 10000"/>
                <a:gd name="connsiteX225" fmla="*/ 6882 w 10000"/>
                <a:gd name="connsiteY225" fmla="*/ 5882 h 10000"/>
                <a:gd name="connsiteX226" fmla="*/ 6905 w 10000"/>
                <a:gd name="connsiteY226" fmla="*/ 5975 h 10000"/>
                <a:gd name="connsiteX227" fmla="*/ 6812 w 10000"/>
                <a:gd name="connsiteY227" fmla="*/ 6092 h 10000"/>
                <a:gd name="connsiteX228" fmla="*/ 6882 w 10000"/>
                <a:gd name="connsiteY228" fmla="*/ 6118 h 10000"/>
                <a:gd name="connsiteX229" fmla="*/ 7014 w 10000"/>
                <a:gd name="connsiteY229" fmla="*/ 6100 h 10000"/>
                <a:gd name="connsiteX230" fmla="*/ 7037 w 10000"/>
                <a:gd name="connsiteY230" fmla="*/ 6142 h 10000"/>
                <a:gd name="connsiteX231" fmla="*/ 7014 w 10000"/>
                <a:gd name="connsiteY231" fmla="*/ 6194 h 10000"/>
                <a:gd name="connsiteX232" fmla="*/ 7060 w 10000"/>
                <a:gd name="connsiteY232" fmla="*/ 6260 h 10000"/>
                <a:gd name="connsiteX233" fmla="*/ 7166 w 10000"/>
                <a:gd name="connsiteY233" fmla="*/ 6304 h 10000"/>
                <a:gd name="connsiteX234" fmla="*/ 7143 w 10000"/>
                <a:gd name="connsiteY234" fmla="*/ 6405 h 10000"/>
                <a:gd name="connsiteX235" fmla="*/ 7213 w 10000"/>
                <a:gd name="connsiteY235" fmla="*/ 6455 h 10000"/>
                <a:gd name="connsiteX236" fmla="*/ 7129 w 10000"/>
                <a:gd name="connsiteY236" fmla="*/ 6505 h 10000"/>
                <a:gd name="connsiteX237" fmla="*/ 7108 w 10000"/>
                <a:gd name="connsiteY237" fmla="*/ 6689 h 10000"/>
                <a:gd name="connsiteX238" fmla="*/ 7060 w 10000"/>
                <a:gd name="connsiteY238" fmla="*/ 6697 h 10000"/>
                <a:gd name="connsiteX239" fmla="*/ 7118 w 10000"/>
                <a:gd name="connsiteY239" fmla="*/ 6781 h 10000"/>
                <a:gd name="connsiteX240" fmla="*/ 7129 w 10000"/>
                <a:gd name="connsiteY240" fmla="*/ 6924 h 10000"/>
                <a:gd name="connsiteX241" fmla="*/ 7189 w 10000"/>
                <a:gd name="connsiteY241" fmla="*/ 6958 h 10000"/>
                <a:gd name="connsiteX242" fmla="*/ 7203 w 10000"/>
                <a:gd name="connsiteY242" fmla="*/ 7002 h 10000"/>
                <a:gd name="connsiteX243" fmla="*/ 7249 w 10000"/>
                <a:gd name="connsiteY243" fmla="*/ 7010 h 10000"/>
                <a:gd name="connsiteX244" fmla="*/ 7257 w 10000"/>
                <a:gd name="connsiteY244" fmla="*/ 7093 h 10000"/>
                <a:gd name="connsiteX245" fmla="*/ 7236 w 10000"/>
                <a:gd name="connsiteY245" fmla="*/ 7153 h 10000"/>
                <a:gd name="connsiteX246" fmla="*/ 7358 w 10000"/>
                <a:gd name="connsiteY246" fmla="*/ 7187 h 10000"/>
                <a:gd name="connsiteX247" fmla="*/ 7532 w 10000"/>
                <a:gd name="connsiteY247" fmla="*/ 7117 h 10000"/>
                <a:gd name="connsiteX248" fmla="*/ 7791 w 10000"/>
                <a:gd name="connsiteY248" fmla="*/ 6984 h 10000"/>
                <a:gd name="connsiteX249" fmla="*/ 7863 w 10000"/>
                <a:gd name="connsiteY249" fmla="*/ 6984 h 10000"/>
                <a:gd name="connsiteX250" fmla="*/ 7863 w 10000"/>
                <a:gd name="connsiteY250" fmla="*/ 7085 h 10000"/>
                <a:gd name="connsiteX251" fmla="*/ 7911 w 10000"/>
                <a:gd name="connsiteY251" fmla="*/ 7101 h 10000"/>
                <a:gd name="connsiteX252" fmla="*/ 7992 w 10000"/>
                <a:gd name="connsiteY252" fmla="*/ 7220 h 10000"/>
                <a:gd name="connsiteX253" fmla="*/ 8050 w 10000"/>
                <a:gd name="connsiteY253" fmla="*/ 7229 h 10000"/>
                <a:gd name="connsiteX254" fmla="*/ 8015 w 10000"/>
                <a:gd name="connsiteY254" fmla="*/ 7296 h 10000"/>
                <a:gd name="connsiteX255" fmla="*/ 8110 w 10000"/>
                <a:gd name="connsiteY255" fmla="*/ 7447 h 10000"/>
                <a:gd name="connsiteX256" fmla="*/ 8110 w 10000"/>
                <a:gd name="connsiteY256" fmla="*/ 7522 h 10000"/>
                <a:gd name="connsiteX257" fmla="*/ 8159 w 10000"/>
                <a:gd name="connsiteY257" fmla="*/ 7608 h 10000"/>
                <a:gd name="connsiteX258" fmla="*/ 8085 w 10000"/>
                <a:gd name="connsiteY258" fmla="*/ 7674 h 10000"/>
                <a:gd name="connsiteX259" fmla="*/ 8004 w 10000"/>
                <a:gd name="connsiteY259" fmla="*/ 7666 h 10000"/>
                <a:gd name="connsiteX260" fmla="*/ 8004 w 10000"/>
                <a:gd name="connsiteY260" fmla="*/ 7709 h 10000"/>
                <a:gd name="connsiteX261" fmla="*/ 8085 w 10000"/>
                <a:gd name="connsiteY261" fmla="*/ 7758 h 10000"/>
                <a:gd name="connsiteX262" fmla="*/ 8122 w 10000"/>
                <a:gd name="connsiteY262" fmla="*/ 7725 h 10000"/>
                <a:gd name="connsiteX263" fmla="*/ 8193 w 10000"/>
                <a:gd name="connsiteY263" fmla="*/ 7800 h 10000"/>
                <a:gd name="connsiteX264" fmla="*/ 8277 w 10000"/>
                <a:gd name="connsiteY264" fmla="*/ 7800 h 10000"/>
                <a:gd name="connsiteX265" fmla="*/ 8226 w 10000"/>
                <a:gd name="connsiteY265" fmla="*/ 8012 h 10000"/>
                <a:gd name="connsiteX266" fmla="*/ 8193 w 10000"/>
                <a:gd name="connsiteY266" fmla="*/ 8054 h 10000"/>
                <a:gd name="connsiteX267" fmla="*/ 8085 w 10000"/>
                <a:gd name="connsiteY267" fmla="*/ 8037 h 10000"/>
                <a:gd name="connsiteX268" fmla="*/ 7957 w 10000"/>
                <a:gd name="connsiteY268" fmla="*/ 8062 h 10000"/>
                <a:gd name="connsiteX269" fmla="*/ 7911 w 10000"/>
                <a:gd name="connsiteY269" fmla="*/ 8112 h 10000"/>
                <a:gd name="connsiteX270" fmla="*/ 7899 w 10000"/>
                <a:gd name="connsiteY270" fmla="*/ 8163 h 10000"/>
                <a:gd name="connsiteX271" fmla="*/ 7818 w 10000"/>
                <a:gd name="connsiteY271" fmla="*/ 8220 h 10000"/>
                <a:gd name="connsiteX272" fmla="*/ 7687 w 10000"/>
                <a:gd name="connsiteY272" fmla="*/ 8230 h 10000"/>
                <a:gd name="connsiteX273" fmla="*/ 7661 w 10000"/>
                <a:gd name="connsiteY273" fmla="*/ 8255 h 10000"/>
                <a:gd name="connsiteX274" fmla="*/ 7578 w 10000"/>
                <a:gd name="connsiteY274" fmla="*/ 8212 h 10000"/>
                <a:gd name="connsiteX275" fmla="*/ 7499 w 10000"/>
                <a:gd name="connsiteY275" fmla="*/ 8220 h 10000"/>
                <a:gd name="connsiteX276" fmla="*/ 7449 w 10000"/>
                <a:gd name="connsiteY276" fmla="*/ 8188 h 10000"/>
                <a:gd name="connsiteX277" fmla="*/ 7345 w 10000"/>
                <a:gd name="connsiteY277" fmla="*/ 8171 h 10000"/>
                <a:gd name="connsiteX278" fmla="*/ 7368 w 10000"/>
                <a:gd name="connsiteY278" fmla="*/ 8230 h 10000"/>
                <a:gd name="connsiteX279" fmla="*/ 7319 w 10000"/>
                <a:gd name="connsiteY279" fmla="*/ 8289 h 10000"/>
                <a:gd name="connsiteX280" fmla="*/ 7143 w 10000"/>
                <a:gd name="connsiteY280" fmla="*/ 8281 h 10000"/>
                <a:gd name="connsiteX281" fmla="*/ 7085 w 10000"/>
                <a:gd name="connsiteY281" fmla="*/ 8255 h 10000"/>
                <a:gd name="connsiteX282" fmla="*/ 6990 w 10000"/>
                <a:gd name="connsiteY282" fmla="*/ 8281 h 10000"/>
                <a:gd name="connsiteX283" fmla="*/ 6977 w 10000"/>
                <a:gd name="connsiteY283" fmla="*/ 8364 h 10000"/>
                <a:gd name="connsiteX284" fmla="*/ 6799 w 10000"/>
                <a:gd name="connsiteY284" fmla="*/ 8458 h 10000"/>
                <a:gd name="connsiteX285" fmla="*/ 6741 w 10000"/>
                <a:gd name="connsiteY285" fmla="*/ 8407 h 10000"/>
                <a:gd name="connsiteX286" fmla="*/ 6613 w 10000"/>
                <a:gd name="connsiteY286" fmla="*/ 8431 h 10000"/>
                <a:gd name="connsiteX287" fmla="*/ 6530 w 10000"/>
                <a:gd name="connsiteY287" fmla="*/ 8458 h 10000"/>
                <a:gd name="connsiteX288" fmla="*/ 6518 w 10000"/>
                <a:gd name="connsiteY288" fmla="*/ 8498 h 10000"/>
                <a:gd name="connsiteX289" fmla="*/ 6336 w 10000"/>
                <a:gd name="connsiteY289" fmla="*/ 8591 h 10000"/>
                <a:gd name="connsiteX290" fmla="*/ 6236 w 10000"/>
                <a:gd name="connsiteY290" fmla="*/ 8574 h 10000"/>
                <a:gd name="connsiteX291" fmla="*/ 6128 w 10000"/>
                <a:gd name="connsiteY291" fmla="*/ 8607 h 10000"/>
                <a:gd name="connsiteX292" fmla="*/ 6045 w 10000"/>
                <a:gd name="connsiteY292" fmla="*/ 8660 h 10000"/>
                <a:gd name="connsiteX293" fmla="*/ 5927 w 10000"/>
                <a:gd name="connsiteY293" fmla="*/ 8693 h 10000"/>
                <a:gd name="connsiteX294" fmla="*/ 5936 w 10000"/>
                <a:gd name="connsiteY294" fmla="*/ 8742 h 10000"/>
                <a:gd name="connsiteX295" fmla="*/ 5834 w 10000"/>
                <a:gd name="connsiteY295" fmla="*/ 8776 h 10000"/>
                <a:gd name="connsiteX296" fmla="*/ 5677 w 10000"/>
                <a:gd name="connsiteY296" fmla="*/ 8920 h 10000"/>
                <a:gd name="connsiteX297" fmla="*/ 5656 w 10000"/>
                <a:gd name="connsiteY297" fmla="*/ 8980 h 10000"/>
                <a:gd name="connsiteX298" fmla="*/ 5607 w 10000"/>
                <a:gd name="connsiteY298" fmla="*/ 8962 h 10000"/>
                <a:gd name="connsiteX299" fmla="*/ 5631 w 10000"/>
                <a:gd name="connsiteY299" fmla="*/ 8920 h 10000"/>
                <a:gd name="connsiteX300" fmla="*/ 5478 w 10000"/>
                <a:gd name="connsiteY300" fmla="*/ 8702 h 10000"/>
                <a:gd name="connsiteX301" fmla="*/ 5478 w 10000"/>
                <a:gd name="connsiteY301" fmla="*/ 8616 h 10000"/>
                <a:gd name="connsiteX302" fmla="*/ 5410 w 10000"/>
                <a:gd name="connsiteY302" fmla="*/ 8616 h 10000"/>
                <a:gd name="connsiteX303" fmla="*/ 5191 w 10000"/>
                <a:gd name="connsiteY303" fmla="*/ 8533 h 10000"/>
                <a:gd name="connsiteX304" fmla="*/ 5066 w 10000"/>
                <a:gd name="connsiteY304" fmla="*/ 8574 h 10000"/>
                <a:gd name="connsiteX305" fmla="*/ 5029 w 10000"/>
                <a:gd name="connsiteY305" fmla="*/ 8625 h 10000"/>
                <a:gd name="connsiteX306" fmla="*/ 5122 w 10000"/>
                <a:gd name="connsiteY306" fmla="*/ 8684 h 10000"/>
                <a:gd name="connsiteX307" fmla="*/ 5145 w 10000"/>
                <a:gd name="connsiteY307" fmla="*/ 8734 h 10000"/>
                <a:gd name="connsiteX308" fmla="*/ 5087 w 10000"/>
                <a:gd name="connsiteY308" fmla="*/ 8785 h 10000"/>
                <a:gd name="connsiteX309" fmla="*/ 5100 w 10000"/>
                <a:gd name="connsiteY309" fmla="*/ 8826 h 10000"/>
                <a:gd name="connsiteX310" fmla="*/ 5077 w 10000"/>
                <a:gd name="connsiteY310" fmla="*/ 8912 h 10000"/>
                <a:gd name="connsiteX311" fmla="*/ 5087 w 10000"/>
                <a:gd name="connsiteY311" fmla="*/ 8996 h 10000"/>
                <a:gd name="connsiteX312" fmla="*/ 5159 w 10000"/>
                <a:gd name="connsiteY312" fmla="*/ 9130 h 10000"/>
                <a:gd name="connsiteX313" fmla="*/ 5087 w 10000"/>
                <a:gd name="connsiteY313" fmla="*/ 9179 h 10000"/>
                <a:gd name="connsiteX314" fmla="*/ 5100 w 10000"/>
                <a:gd name="connsiteY314" fmla="*/ 9224 h 10000"/>
                <a:gd name="connsiteX315" fmla="*/ 5040 w 10000"/>
                <a:gd name="connsiteY315" fmla="*/ 9240 h 10000"/>
                <a:gd name="connsiteX316" fmla="*/ 5006 w 10000"/>
                <a:gd name="connsiteY316" fmla="*/ 9265 h 10000"/>
                <a:gd name="connsiteX317" fmla="*/ 4779 w 10000"/>
                <a:gd name="connsiteY317" fmla="*/ 9248 h 10000"/>
                <a:gd name="connsiteX318" fmla="*/ 4745 w 10000"/>
                <a:gd name="connsiteY318" fmla="*/ 9197 h 10000"/>
                <a:gd name="connsiteX319" fmla="*/ 4673 w 10000"/>
                <a:gd name="connsiteY319" fmla="*/ 9232 h 10000"/>
                <a:gd name="connsiteX320" fmla="*/ 4522 w 10000"/>
                <a:gd name="connsiteY320" fmla="*/ 9214 h 10000"/>
                <a:gd name="connsiteX321" fmla="*/ 4416 w 10000"/>
                <a:gd name="connsiteY321" fmla="*/ 9240 h 10000"/>
                <a:gd name="connsiteX322" fmla="*/ 4354 w 10000"/>
                <a:gd name="connsiteY322" fmla="*/ 9062 h 10000"/>
                <a:gd name="connsiteX323" fmla="*/ 4295 w 10000"/>
                <a:gd name="connsiteY323" fmla="*/ 9055 h 10000"/>
                <a:gd name="connsiteX324" fmla="*/ 4224 w 10000"/>
                <a:gd name="connsiteY324" fmla="*/ 8945 h 10000"/>
                <a:gd name="connsiteX325" fmla="*/ 4263 w 10000"/>
                <a:gd name="connsiteY325" fmla="*/ 8895 h 10000"/>
                <a:gd name="connsiteX326" fmla="*/ 4344 w 10000"/>
                <a:gd name="connsiteY326" fmla="*/ 8920 h 10000"/>
                <a:gd name="connsiteX327" fmla="*/ 4381 w 10000"/>
                <a:gd name="connsiteY327" fmla="*/ 8860 h 10000"/>
                <a:gd name="connsiteX328" fmla="*/ 4323 w 10000"/>
                <a:gd name="connsiteY328" fmla="*/ 8818 h 10000"/>
                <a:gd name="connsiteX329" fmla="*/ 4354 w 10000"/>
                <a:gd name="connsiteY329" fmla="*/ 8776 h 10000"/>
                <a:gd name="connsiteX330" fmla="*/ 4203 w 10000"/>
                <a:gd name="connsiteY330" fmla="*/ 8693 h 10000"/>
                <a:gd name="connsiteX331" fmla="*/ 4213 w 10000"/>
                <a:gd name="connsiteY331" fmla="*/ 8650 h 10000"/>
                <a:gd name="connsiteX332" fmla="*/ 4120 w 10000"/>
                <a:gd name="connsiteY332" fmla="*/ 8607 h 10000"/>
                <a:gd name="connsiteX333" fmla="*/ 4178 w 10000"/>
                <a:gd name="connsiteY333" fmla="*/ 8559 h 10000"/>
                <a:gd name="connsiteX334" fmla="*/ 4154 w 10000"/>
                <a:gd name="connsiteY334" fmla="*/ 8498 h 10000"/>
                <a:gd name="connsiteX335" fmla="*/ 4048 w 10000"/>
                <a:gd name="connsiteY335" fmla="*/ 8407 h 10000"/>
                <a:gd name="connsiteX336" fmla="*/ 3979 w 10000"/>
                <a:gd name="connsiteY336" fmla="*/ 8329 h 10000"/>
                <a:gd name="connsiteX337" fmla="*/ 3837 w 10000"/>
                <a:gd name="connsiteY337" fmla="*/ 8364 h 10000"/>
                <a:gd name="connsiteX338" fmla="*/ 3756 w 10000"/>
                <a:gd name="connsiteY338" fmla="*/ 8356 h 10000"/>
                <a:gd name="connsiteX339" fmla="*/ 3708 w 10000"/>
                <a:gd name="connsiteY339" fmla="*/ 8431 h 10000"/>
                <a:gd name="connsiteX340" fmla="*/ 3544 w 10000"/>
                <a:gd name="connsiteY340" fmla="*/ 8440 h 10000"/>
                <a:gd name="connsiteX341" fmla="*/ 3482 w 10000"/>
                <a:gd name="connsiteY341"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2632 w 10000"/>
                <a:gd name="connsiteY16" fmla="*/ 6159 h 10000"/>
                <a:gd name="connsiteX17" fmla="*/ 2700 w 10000"/>
                <a:gd name="connsiteY17" fmla="*/ 6118 h 10000"/>
                <a:gd name="connsiteX18" fmla="*/ 2811 w 10000"/>
                <a:gd name="connsiteY18" fmla="*/ 6118 h 10000"/>
                <a:gd name="connsiteX19" fmla="*/ 2989 w 10000"/>
                <a:gd name="connsiteY19" fmla="*/ 5782 h 10000"/>
                <a:gd name="connsiteX20" fmla="*/ 3102 w 10000"/>
                <a:gd name="connsiteY20" fmla="*/ 5664 h 10000"/>
                <a:gd name="connsiteX21" fmla="*/ 2780 w 10000"/>
                <a:gd name="connsiteY21" fmla="*/ 5565 h 10000"/>
                <a:gd name="connsiteX22" fmla="*/ 3548 w 10000"/>
                <a:gd name="connsiteY22" fmla="*/ 5039 h 10000"/>
                <a:gd name="connsiteX23" fmla="*/ 5536 w 10000"/>
                <a:gd name="connsiteY23" fmla="*/ 5351 h 10000"/>
                <a:gd name="connsiteX24" fmla="*/ 5536 w 10000"/>
                <a:gd name="connsiteY24" fmla="*/ 5209 h 10000"/>
                <a:gd name="connsiteX25" fmla="*/ 5492 w 10000"/>
                <a:gd name="connsiteY25" fmla="*/ 5192 h 10000"/>
                <a:gd name="connsiteX26" fmla="*/ 5455 w 10000"/>
                <a:gd name="connsiteY26" fmla="*/ 5091 h 10000"/>
                <a:gd name="connsiteX27" fmla="*/ 5385 w 10000"/>
                <a:gd name="connsiteY27" fmla="*/ 4990 h 10000"/>
                <a:gd name="connsiteX28" fmla="*/ 5276 w 10000"/>
                <a:gd name="connsiteY28" fmla="*/ 4948 h 10000"/>
                <a:gd name="connsiteX29" fmla="*/ 5263 w 10000"/>
                <a:gd name="connsiteY29" fmla="*/ 4899 h 10000"/>
                <a:gd name="connsiteX30" fmla="*/ 5112 w 10000"/>
                <a:gd name="connsiteY30" fmla="*/ 4806 h 10000"/>
                <a:gd name="connsiteX31" fmla="*/ 5122 w 10000"/>
                <a:gd name="connsiteY31" fmla="*/ 4770 h 10000"/>
                <a:gd name="connsiteX32" fmla="*/ 4971 w 10000"/>
                <a:gd name="connsiteY32" fmla="*/ 4722 h 10000"/>
                <a:gd name="connsiteX33" fmla="*/ 4957 w 10000"/>
                <a:gd name="connsiteY33" fmla="*/ 4627 h 10000"/>
                <a:gd name="connsiteX34" fmla="*/ 4700 w 10000"/>
                <a:gd name="connsiteY34" fmla="*/ 4544 h 10000"/>
                <a:gd name="connsiteX35" fmla="*/ 4555 w 10000"/>
                <a:gd name="connsiteY35" fmla="*/ 4368 h 10000"/>
                <a:gd name="connsiteX36" fmla="*/ 4344 w 10000"/>
                <a:gd name="connsiteY36" fmla="*/ 4360 h 10000"/>
                <a:gd name="connsiteX37" fmla="*/ 4272 w 10000"/>
                <a:gd name="connsiteY37" fmla="*/ 4325 h 10000"/>
                <a:gd name="connsiteX38" fmla="*/ 4169 w 10000"/>
                <a:gd name="connsiteY38" fmla="*/ 4350 h 10000"/>
                <a:gd name="connsiteX39" fmla="*/ 4002 w 10000"/>
                <a:gd name="connsiteY39" fmla="*/ 4350 h 10000"/>
                <a:gd name="connsiteX40" fmla="*/ 3764 w 10000"/>
                <a:gd name="connsiteY40" fmla="*/ 4552 h 10000"/>
                <a:gd name="connsiteX41" fmla="*/ 3685 w 10000"/>
                <a:gd name="connsiteY41" fmla="*/ 4646 h 10000"/>
                <a:gd name="connsiteX42" fmla="*/ 3472 w 10000"/>
                <a:gd name="connsiteY42" fmla="*/ 4501 h 10000"/>
                <a:gd name="connsiteX43" fmla="*/ 3319 w 10000"/>
                <a:gd name="connsiteY43" fmla="*/ 4442 h 10000"/>
                <a:gd name="connsiteX44" fmla="*/ 3164 w 10000"/>
                <a:gd name="connsiteY44" fmla="*/ 4450 h 10000"/>
                <a:gd name="connsiteX45" fmla="*/ 3010 w 10000"/>
                <a:gd name="connsiteY45" fmla="*/ 4492 h 10000"/>
                <a:gd name="connsiteX46" fmla="*/ 2882 w 10000"/>
                <a:gd name="connsiteY46" fmla="*/ 4460 h 10000"/>
                <a:gd name="connsiteX47" fmla="*/ 2762 w 10000"/>
                <a:gd name="connsiteY47" fmla="*/ 4509 h 10000"/>
                <a:gd name="connsiteX48" fmla="*/ 2646 w 10000"/>
                <a:gd name="connsiteY48" fmla="*/ 4610 h 10000"/>
                <a:gd name="connsiteX49" fmla="*/ 2373 w 10000"/>
                <a:gd name="connsiteY49" fmla="*/ 4426 h 10000"/>
                <a:gd name="connsiteX50" fmla="*/ 2338 w 10000"/>
                <a:gd name="connsiteY50" fmla="*/ 4239 h 10000"/>
                <a:gd name="connsiteX51" fmla="*/ 2551 w 10000"/>
                <a:gd name="connsiteY51" fmla="*/ 4165 h 10000"/>
                <a:gd name="connsiteX52" fmla="*/ 2538 w 10000"/>
                <a:gd name="connsiteY52" fmla="*/ 3963 h 10000"/>
                <a:gd name="connsiteX53" fmla="*/ 2739 w 10000"/>
                <a:gd name="connsiteY53" fmla="*/ 3728 h 10000"/>
                <a:gd name="connsiteX54" fmla="*/ 2718 w 10000"/>
                <a:gd name="connsiteY54" fmla="*/ 3685 h 10000"/>
                <a:gd name="connsiteX55" fmla="*/ 3199 w 10000"/>
                <a:gd name="connsiteY55" fmla="*/ 2912 h 10000"/>
                <a:gd name="connsiteX56" fmla="*/ 3460 w 10000"/>
                <a:gd name="connsiteY56" fmla="*/ 3030 h 10000"/>
                <a:gd name="connsiteX57" fmla="*/ 3613 w 10000"/>
                <a:gd name="connsiteY57" fmla="*/ 3080 h 10000"/>
                <a:gd name="connsiteX58" fmla="*/ 3764 w 10000"/>
                <a:gd name="connsiteY58" fmla="*/ 3080 h 10000"/>
                <a:gd name="connsiteX59" fmla="*/ 4002 w 10000"/>
                <a:gd name="connsiteY59" fmla="*/ 3174 h 10000"/>
                <a:gd name="connsiteX60" fmla="*/ 4037 w 10000"/>
                <a:gd name="connsiteY60" fmla="*/ 3113 h 10000"/>
                <a:gd name="connsiteX61" fmla="*/ 4192 w 10000"/>
                <a:gd name="connsiteY61" fmla="*/ 3097 h 10000"/>
                <a:gd name="connsiteX62" fmla="*/ 4323 w 10000"/>
                <a:gd name="connsiteY62" fmla="*/ 2997 h 10000"/>
                <a:gd name="connsiteX63" fmla="*/ 4485 w 10000"/>
                <a:gd name="connsiteY63" fmla="*/ 2920 h 10000"/>
                <a:gd name="connsiteX64" fmla="*/ 4555 w 10000"/>
                <a:gd name="connsiteY64" fmla="*/ 2843 h 10000"/>
                <a:gd name="connsiteX65" fmla="*/ 4804 w 10000"/>
                <a:gd name="connsiteY65" fmla="*/ 2793 h 10000"/>
                <a:gd name="connsiteX66" fmla="*/ 4936 w 10000"/>
                <a:gd name="connsiteY66" fmla="*/ 2800 h 10000"/>
                <a:gd name="connsiteX67" fmla="*/ 5040 w 10000"/>
                <a:gd name="connsiteY67" fmla="*/ 2726 h 10000"/>
                <a:gd name="connsiteX68" fmla="*/ 5122 w 10000"/>
                <a:gd name="connsiteY68" fmla="*/ 2624 h 10000"/>
                <a:gd name="connsiteX69" fmla="*/ 5087 w 10000"/>
                <a:gd name="connsiteY69" fmla="*/ 2608 h 10000"/>
                <a:gd name="connsiteX70" fmla="*/ 5122 w 10000"/>
                <a:gd name="connsiteY70" fmla="*/ 2499 h 10000"/>
                <a:gd name="connsiteX71" fmla="*/ 4982 w 10000"/>
                <a:gd name="connsiteY71" fmla="*/ 2499 h 10000"/>
                <a:gd name="connsiteX72" fmla="*/ 5050 w 10000"/>
                <a:gd name="connsiteY72" fmla="*/ 2407 h 10000"/>
                <a:gd name="connsiteX73" fmla="*/ 5066 w 10000"/>
                <a:gd name="connsiteY73" fmla="*/ 2297 h 10000"/>
                <a:gd name="connsiteX74" fmla="*/ 5122 w 10000"/>
                <a:gd name="connsiteY74" fmla="*/ 2271 h 10000"/>
                <a:gd name="connsiteX75" fmla="*/ 5228 w 10000"/>
                <a:gd name="connsiteY75" fmla="*/ 2163 h 10000"/>
                <a:gd name="connsiteX76" fmla="*/ 5216 w 10000"/>
                <a:gd name="connsiteY76" fmla="*/ 2078 h 10000"/>
                <a:gd name="connsiteX77" fmla="*/ 5304 w 10000"/>
                <a:gd name="connsiteY77" fmla="*/ 1984 h 10000"/>
                <a:gd name="connsiteX78" fmla="*/ 5397 w 10000"/>
                <a:gd name="connsiteY78" fmla="*/ 1927 h 10000"/>
                <a:gd name="connsiteX79" fmla="*/ 5432 w 10000"/>
                <a:gd name="connsiteY79" fmla="*/ 1827 h 10000"/>
                <a:gd name="connsiteX80" fmla="*/ 5420 w 10000"/>
                <a:gd name="connsiteY80" fmla="*/ 1793 h 10000"/>
                <a:gd name="connsiteX81" fmla="*/ 5503 w 10000"/>
                <a:gd name="connsiteY81" fmla="*/ 1725 h 10000"/>
                <a:gd name="connsiteX82" fmla="*/ 5621 w 10000"/>
                <a:gd name="connsiteY82" fmla="*/ 1523 h 10000"/>
                <a:gd name="connsiteX83" fmla="*/ 5656 w 10000"/>
                <a:gd name="connsiteY83" fmla="*/ 1405 h 10000"/>
                <a:gd name="connsiteX84" fmla="*/ 5716 w 10000"/>
                <a:gd name="connsiteY84" fmla="*/ 1413 h 10000"/>
                <a:gd name="connsiteX85" fmla="*/ 5878 w 10000"/>
                <a:gd name="connsiteY85" fmla="*/ 1280 h 10000"/>
                <a:gd name="connsiteX86" fmla="*/ 6067 w 10000"/>
                <a:gd name="connsiteY86" fmla="*/ 1202 h 10000"/>
                <a:gd name="connsiteX87" fmla="*/ 6089 w 10000"/>
                <a:gd name="connsiteY87" fmla="*/ 1111 h 10000"/>
                <a:gd name="connsiteX88" fmla="*/ 6163 w 10000"/>
                <a:gd name="connsiteY88" fmla="*/ 1011 h 10000"/>
                <a:gd name="connsiteX89" fmla="*/ 6139 w 10000"/>
                <a:gd name="connsiteY89" fmla="*/ 933 h 10000"/>
                <a:gd name="connsiteX90" fmla="*/ 6045 w 10000"/>
                <a:gd name="connsiteY90" fmla="*/ 867 h 10000"/>
                <a:gd name="connsiteX91" fmla="*/ 6089 w 10000"/>
                <a:gd name="connsiteY91" fmla="*/ 782 h 10000"/>
                <a:gd name="connsiteX92" fmla="*/ 6089 w 10000"/>
                <a:gd name="connsiteY92" fmla="*/ 680 h 10000"/>
                <a:gd name="connsiteX93" fmla="*/ 5915 w 10000"/>
                <a:gd name="connsiteY93" fmla="*/ 598 h 10000"/>
                <a:gd name="connsiteX94" fmla="*/ 5739 w 10000"/>
                <a:gd name="connsiteY94" fmla="*/ 646 h 10000"/>
                <a:gd name="connsiteX95" fmla="*/ 5656 w 10000"/>
                <a:gd name="connsiteY95" fmla="*/ 646 h 10000"/>
                <a:gd name="connsiteX96" fmla="*/ 5621 w 10000"/>
                <a:gd name="connsiteY96" fmla="*/ 589 h 10000"/>
                <a:gd name="connsiteX97" fmla="*/ 5621 w 10000"/>
                <a:gd name="connsiteY97" fmla="*/ 481 h 10000"/>
                <a:gd name="connsiteX98" fmla="*/ 5845 w 10000"/>
                <a:gd name="connsiteY98" fmla="*/ 368 h 10000"/>
                <a:gd name="connsiteX99" fmla="*/ 5915 w 10000"/>
                <a:gd name="connsiteY99" fmla="*/ 278 h 10000"/>
                <a:gd name="connsiteX100" fmla="*/ 6056 w 10000"/>
                <a:gd name="connsiteY100" fmla="*/ 202 h 10000"/>
                <a:gd name="connsiteX101" fmla="*/ 6186 w 10000"/>
                <a:gd name="connsiteY101" fmla="*/ 60 h 10000"/>
                <a:gd name="connsiteX102" fmla="*/ 6280 w 10000"/>
                <a:gd name="connsiteY102" fmla="*/ 33 h 10000"/>
                <a:gd name="connsiteX103" fmla="*/ 6410 w 10000"/>
                <a:gd name="connsiteY103" fmla="*/ 49 h 10000"/>
                <a:gd name="connsiteX104" fmla="*/ 6683 w 10000"/>
                <a:gd name="connsiteY104" fmla="*/ 0 h 10000"/>
                <a:gd name="connsiteX105" fmla="*/ 6812 w 10000"/>
                <a:gd name="connsiteY105" fmla="*/ 83 h 10000"/>
                <a:gd name="connsiteX106" fmla="*/ 6799 w 10000"/>
                <a:gd name="connsiteY106" fmla="*/ 144 h 10000"/>
                <a:gd name="connsiteX107" fmla="*/ 6861 w 10000"/>
                <a:gd name="connsiteY107" fmla="*/ 170 h 10000"/>
                <a:gd name="connsiteX108" fmla="*/ 6905 w 10000"/>
                <a:gd name="connsiteY108" fmla="*/ 227 h 10000"/>
                <a:gd name="connsiteX109" fmla="*/ 6835 w 10000"/>
                <a:gd name="connsiteY109" fmla="*/ 293 h 10000"/>
                <a:gd name="connsiteX110" fmla="*/ 6741 w 10000"/>
                <a:gd name="connsiteY110" fmla="*/ 447 h 10000"/>
                <a:gd name="connsiteX111" fmla="*/ 6590 w 10000"/>
                <a:gd name="connsiteY111" fmla="*/ 564 h 10000"/>
                <a:gd name="connsiteX112" fmla="*/ 6447 w 10000"/>
                <a:gd name="connsiteY112" fmla="*/ 631 h 10000"/>
                <a:gd name="connsiteX113" fmla="*/ 6555 w 10000"/>
                <a:gd name="connsiteY113" fmla="*/ 657 h 10000"/>
                <a:gd name="connsiteX114" fmla="*/ 6694 w 10000"/>
                <a:gd name="connsiteY114" fmla="*/ 759 h 10000"/>
                <a:gd name="connsiteX115" fmla="*/ 6789 w 10000"/>
                <a:gd name="connsiteY115" fmla="*/ 767 h 10000"/>
                <a:gd name="connsiteX116" fmla="*/ 6835 w 10000"/>
                <a:gd name="connsiteY116" fmla="*/ 875 h 10000"/>
                <a:gd name="connsiteX117" fmla="*/ 6928 w 10000"/>
                <a:gd name="connsiteY117" fmla="*/ 899 h 10000"/>
                <a:gd name="connsiteX118" fmla="*/ 7002 w 10000"/>
                <a:gd name="connsiteY118" fmla="*/ 890 h 10000"/>
                <a:gd name="connsiteX119" fmla="*/ 7143 w 10000"/>
                <a:gd name="connsiteY119" fmla="*/ 725 h 10000"/>
                <a:gd name="connsiteX120" fmla="*/ 7273 w 10000"/>
                <a:gd name="connsiteY120" fmla="*/ 742 h 10000"/>
                <a:gd name="connsiteX121" fmla="*/ 7294 w 10000"/>
                <a:gd name="connsiteY121" fmla="*/ 790 h 10000"/>
                <a:gd name="connsiteX122" fmla="*/ 7389 w 10000"/>
                <a:gd name="connsiteY122" fmla="*/ 850 h 10000"/>
                <a:gd name="connsiteX123" fmla="*/ 7389 w 10000"/>
                <a:gd name="connsiteY123" fmla="*/ 890 h 10000"/>
                <a:gd name="connsiteX124" fmla="*/ 7472 w 10000"/>
                <a:gd name="connsiteY124" fmla="*/ 917 h 10000"/>
                <a:gd name="connsiteX125" fmla="*/ 7590 w 10000"/>
                <a:gd name="connsiteY125" fmla="*/ 917 h 10000"/>
                <a:gd name="connsiteX126" fmla="*/ 7603 w 10000"/>
                <a:gd name="connsiteY126" fmla="*/ 993 h 10000"/>
                <a:gd name="connsiteX127" fmla="*/ 7499 w 10000"/>
                <a:gd name="connsiteY127" fmla="*/ 1028 h 10000"/>
                <a:gd name="connsiteX128" fmla="*/ 7590 w 10000"/>
                <a:gd name="connsiteY128" fmla="*/ 1356 h 10000"/>
                <a:gd name="connsiteX129" fmla="*/ 7687 w 10000"/>
                <a:gd name="connsiteY129" fmla="*/ 1505 h 10000"/>
                <a:gd name="connsiteX130" fmla="*/ 7661 w 10000"/>
                <a:gd name="connsiteY130" fmla="*/ 1575 h 10000"/>
                <a:gd name="connsiteX131" fmla="*/ 7744 w 10000"/>
                <a:gd name="connsiteY131" fmla="*/ 1649 h 10000"/>
                <a:gd name="connsiteX132" fmla="*/ 7758 w 10000"/>
                <a:gd name="connsiteY132" fmla="*/ 1700 h 10000"/>
                <a:gd name="connsiteX133" fmla="*/ 7980 w 10000"/>
                <a:gd name="connsiteY133" fmla="*/ 1757 h 10000"/>
                <a:gd name="connsiteX134" fmla="*/ 8254 w 10000"/>
                <a:gd name="connsiteY134" fmla="*/ 1708 h 10000"/>
                <a:gd name="connsiteX135" fmla="*/ 8286 w 10000"/>
                <a:gd name="connsiteY135" fmla="*/ 1641 h 10000"/>
                <a:gd name="connsiteX136" fmla="*/ 8381 w 10000"/>
                <a:gd name="connsiteY136" fmla="*/ 1665 h 10000"/>
                <a:gd name="connsiteX137" fmla="*/ 8441 w 10000"/>
                <a:gd name="connsiteY137" fmla="*/ 1725 h 10000"/>
                <a:gd name="connsiteX138" fmla="*/ 8586 w 10000"/>
                <a:gd name="connsiteY138" fmla="*/ 1683 h 10000"/>
                <a:gd name="connsiteX139" fmla="*/ 8667 w 10000"/>
                <a:gd name="connsiteY139" fmla="*/ 1683 h 10000"/>
                <a:gd name="connsiteX140" fmla="*/ 8785 w 10000"/>
                <a:gd name="connsiteY140" fmla="*/ 1749 h 10000"/>
                <a:gd name="connsiteX141" fmla="*/ 8853 w 10000"/>
                <a:gd name="connsiteY141" fmla="*/ 1657 h 10000"/>
                <a:gd name="connsiteX142" fmla="*/ 8996 w 10000"/>
                <a:gd name="connsiteY142" fmla="*/ 1700 h 10000"/>
                <a:gd name="connsiteX143" fmla="*/ 9070 w 10000"/>
                <a:gd name="connsiteY143" fmla="*/ 1649 h 10000"/>
                <a:gd name="connsiteX144" fmla="*/ 9126 w 10000"/>
                <a:gd name="connsiteY144" fmla="*/ 1657 h 10000"/>
                <a:gd name="connsiteX145" fmla="*/ 9184 w 10000"/>
                <a:gd name="connsiteY145" fmla="*/ 1609 h 10000"/>
                <a:gd name="connsiteX146" fmla="*/ 9174 w 10000"/>
                <a:gd name="connsiteY146" fmla="*/ 1557 h 10000"/>
                <a:gd name="connsiteX147" fmla="*/ 9257 w 10000"/>
                <a:gd name="connsiteY147" fmla="*/ 1531 h 10000"/>
                <a:gd name="connsiteX148" fmla="*/ 9315 w 10000"/>
                <a:gd name="connsiteY148" fmla="*/ 1447 h 10000"/>
                <a:gd name="connsiteX149" fmla="*/ 9484 w 10000"/>
                <a:gd name="connsiteY149" fmla="*/ 1456 h 10000"/>
                <a:gd name="connsiteX150" fmla="*/ 9729 w 10000"/>
                <a:gd name="connsiteY150" fmla="*/ 1700 h 10000"/>
                <a:gd name="connsiteX151" fmla="*/ 9775 w 10000"/>
                <a:gd name="connsiteY151" fmla="*/ 1784 h 10000"/>
                <a:gd name="connsiteX152" fmla="*/ 9942 w 10000"/>
                <a:gd name="connsiteY152" fmla="*/ 1894 h 10000"/>
                <a:gd name="connsiteX153" fmla="*/ 10000 w 10000"/>
                <a:gd name="connsiteY153" fmla="*/ 1994 h 10000"/>
                <a:gd name="connsiteX154" fmla="*/ 9870 w 10000"/>
                <a:gd name="connsiteY154" fmla="*/ 2130 h 10000"/>
                <a:gd name="connsiteX155" fmla="*/ 9775 w 10000"/>
                <a:gd name="connsiteY155" fmla="*/ 2180 h 10000"/>
                <a:gd name="connsiteX156" fmla="*/ 9824 w 10000"/>
                <a:gd name="connsiteY156" fmla="*/ 2323 h 10000"/>
                <a:gd name="connsiteX157" fmla="*/ 9679 w 10000"/>
                <a:gd name="connsiteY157" fmla="*/ 2433 h 10000"/>
                <a:gd name="connsiteX158" fmla="*/ 9598 w 10000"/>
                <a:gd name="connsiteY158" fmla="*/ 2458 h 10000"/>
                <a:gd name="connsiteX159" fmla="*/ 9598 w 10000"/>
                <a:gd name="connsiteY159" fmla="*/ 2533 h 10000"/>
                <a:gd name="connsiteX160" fmla="*/ 9493 w 10000"/>
                <a:gd name="connsiteY160" fmla="*/ 2677 h 10000"/>
                <a:gd name="connsiteX161" fmla="*/ 9422 w 10000"/>
                <a:gd name="connsiteY161" fmla="*/ 2685 h 10000"/>
                <a:gd name="connsiteX162" fmla="*/ 9435 w 10000"/>
                <a:gd name="connsiteY162" fmla="*/ 2785 h 10000"/>
                <a:gd name="connsiteX163" fmla="*/ 9371 w 10000"/>
                <a:gd name="connsiteY163" fmla="*/ 2860 h 10000"/>
                <a:gd name="connsiteX164" fmla="*/ 9389 w 10000"/>
                <a:gd name="connsiteY164" fmla="*/ 3198 h 10000"/>
                <a:gd name="connsiteX165" fmla="*/ 9422 w 10000"/>
                <a:gd name="connsiteY165" fmla="*/ 3223 h 10000"/>
                <a:gd name="connsiteX166" fmla="*/ 9410 w 10000"/>
                <a:gd name="connsiteY166" fmla="*/ 3333 h 10000"/>
                <a:gd name="connsiteX167" fmla="*/ 9389 w 10000"/>
                <a:gd name="connsiteY167" fmla="*/ 3433 h 10000"/>
                <a:gd name="connsiteX168" fmla="*/ 9304 w 10000"/>
                <a:gd name="connsiteY168" fmla="*/ 3483 h 10000"/>
                <a:gd name="connsiteX169" fmla="*/ 9151 w 10000"/>
                <a:gd name="connsiteY169" fmla="*/ 3442 h 10000"/>
                <a:gd name="connsiteX170" fmla="*/ 9081 w 10000"/>
                <a:gd name="connsiteY170" fmla="*/ 3501 h 10000"/>
                <a:gd name="connsiteX171" fmla="*/ 9091 w 10000"/>
                <a:gd name="connsiteY171" fmla="*/ 3551 h 10000"/>
                <a:gd name="connsiteX172" fmla="*/ 9042 w 10000"/>
                <a:gd name="connsiteY172" fmla="*/ 3651 h 10000"/>
                <a:gd name="connsiteX173" fmla="*/ 8961 w 10000"/>
                <a:gd name="connsiteY173" fmla="*/ 3720 h 10000"/>
                <a:gd name="connsiteX174" fmla="*/ 8938 w 10000"/>
                <a:gd name="connsiteY174" fmla="*/ 3838 h 10000"/>
                <a:gd name="connsiteX175" fmla="*/ 8880 w 10000"/>
                <a:gd name="connsiteY175" fmla="*/ 3939 h 10000"/>
                <a:gd name="connsiteX176" fmla="*/ 8890 w 10000"/>
                <a:gd name="connsiteY176" fmla="*/ 4006 h 10000"/>
                <a:gd name="connsiteX177" fmla="*/ 8867 w 10000"/>
                <a:gd name="connsiteY177" fmla="*/ 4074 h 10000"/>
                <a:gd name="connsiteX178" fmla="*/ 8913 w 10000"/>
                <a:gd name="connsiteY178" fmla="*/ 4132 h 10000"/>
                <a:gd name="connsiteX179" fmla="*/ 8843 w 10000"/>
                <a:gd name="connsiteY179" fmla="*/ 4224 h 10000"/>
                <a:gd name="connsiteX180" fmla="*/ 8726 w 10000"/>
                <a:gd name="connsiteY180" fmla="*/ 4082 h 10000"/>
                <a:gd name="connsiteX181" fmla="*/ 8726 w 10000"/>
                <a:gd name="connsiteY181" fmla="*/ 3972 h 10000"/>
                <a:gd name="connsiteX182" fmla="*/ 8691 w 10000"/>
                <a:gd name="connsiteY182" fmla="*/ 3955 h 10000"/>
                <a:gd name="connsiteX183" fmla="*/ 8547 w 10000"/>
                <a:gd name="connsiteY183" fmla="*/ 4030 h 10000"/>
                <a:gd name="connsiteX184" fmla="*/ 8323 w 10000"/>
                <a:gd name="connsiteY184" fmla="*/ 4207 h 10000"/>
                <a:gd name="connsiteX185" fmla="*/ 8193 w 10000"/>
                <a:gd name="connsiteY185" fmla="*/ 4334 h 10000"/>
                <a:gd name="connsiteX186" fmla="*/ 7992 w 10000"/>
                <a:gd name="connsiteY186" fmla="*/ 4401 h 10000"/>
                <a:gd name="connsiteX187" fmla="*/ 7920 w 10000"/>
                <a:gd name="connsiteY187" fmla="*/ 4501 h 10000"/>
                <a:gd name="connsiteX188" fmla="*/ 7863 w 10000"/>
                <a:gd name="connsiteY188" fmla="*/ 4535 h 10000"/>
                <a:gd name="connsiteX189" fmla="*/ 7638 w 10000"/>
                <a:gd name="connsiteY189" fmla="*/ 4627 h 10000"/>
                <a:gd name="connsiteX190" fmla="*/ 7449 w 10000"/>
                <a:gd name="connsiteY190" fmla="*/ 4737 h 10000"/>
                <a:gd name="connsiteX191" fmla="*/ 7404 w 10000"/>
                <a:gd name="connsiteY191" fmla="*/ 4823 h 10000"/>
                <a:gd name="connsiteX192" fmla="*/ 7330 w 10000"/>
                <a:gd name="connsiteY192" fmla="*/ 4863 h 10000"/>
                <a:gd name="connsiteX193" fmla="*/ 7426 w 10000"/>
                <a:gd name="connsiteY193" fmla="*/ 4972 h 10000"/>
                <a:gd name="connsiteX194" fmla="*/ 7520 w 10000"/>
                <a:gd name="connsiteY194" fmla="*/ 5056 h 10000"/>
                <a:gd name="connsiteX195" fmla="*/ 7650 w 10000"/>
                <a:gd name="connsiteY195" fmla="*/ 5091 h 10000"/>
                <a:gd name="connsiteX196" fmla="*/ 7603 w 10000"/>
                <a:gd name="connsiteY196" fmla="*/ 5150 h 10000"/>
                <a:gd name="connsiteX197" fmla="*/ 7696 w 10000"/>
                <a:gd name="connsiteY197" fmla="*/ 5167 h 10000"/>
                <a:gd name="connsiteX198" fmla="*/ 7696 w 10000"/>
                <a:gd name="connsiteY198" fmla="*/ 5267 h 10000"/>
                <a:gd name="connsiteX199" fmla="*/ 7768 w 10000"/>
                <a:gd name="connsiteY199" fmla="*/ 5343 h 10000"/>
                <a:gd name="connsiteX200" fmla="*/ 7884 w 10000"/>
                <a:gd name="connsiteY200" fmla="*/ 5327 h 10000"/>
                <a:gd name="connsiteX201" fmla="*/ 7934 w 10000"/>
                <a:gd name="connsiteY201" fmla="*/ 5243 h 10000"/>
                <a:gd name="connsiteX202" fmla="*/ 8027 w 10000"/>
                <a:gd name="connsiteY202" fmla="*/ 5234 h 10000"/>
                <a:gd name="connsiteX203" fmla="*/ 8038 w 10000"/>
                <a:gd name="connsiteY203" fmla="*/ 5167 h 10000"/>
                <a:gd name="connsiteX204" fmla="*/ 8159 w 10000"/>
                <a:gd name="connsiteY204" fmla="*/ 5167 h 10000"/>
                <a:gd name="connsiteX205" fmla="*/ 8110 w 10000"/>
                <a:gd name="connsiteY205" fmla="*/ 5251 h 10000"/>
                <a:gd name="connsiteX206" fmla="*/ 8226 w 10000"/>
                <a:gd name="connsiteY206" fmla="*/ 5292 h 10000"/>
                <a:gd name="connsiteX207" fmla="*/ 8205 w 10000"/>
                <a:gd name="connsiteY207" fmla="*/ 5368 h 10000"/>
                <a:gd name="connsiteX208" fmla="*/ 8027 w 10000"/>
                <a:gd name="connsiteY208" fmla="*/ 5377 h 10000"/>
                <a:gd name="connsiteX209" fmla="*/ 7899 w 10000"/>
                <a:gd name="connsiteY209" fmla="*/ 5427 h 10000"/>
                <a:gd name="connsiteX210" fmla="*/ 7782 w 10000"/>
                <a:gd name="connsiteY210" fmla="*/ 5454 h 10000"/>
                <a:gd name="connsiteX211" fmla="*/ 7782 w 10000"/>
                <a:gd name="connsiteY211" fmla="*/ 5571 h 10000"/>
                <a:gd name="connsiteX212" fmla="*/ 7899 w 10000"/>
                <a:gd name="connsiteY212" fmla="*/ 5698 h 10000"/>
                <a:gd name="connsiteX213" fmla="*/ 7803 w 10000"/>
                <a:gd name="connsiteY213" fmla="*/ 5815 h 10000"/>
                <a:gd name="connsiteX214" fmla="*/ 7613 w 10000"/>
                <a:gd name="connsiteY214" fmla="*/ 5830 h 10000"/>
                <a:gd name="connsiteX215" fmla="*/ 7638 w 10000"/>
                <a:gd name="connsiteY215" fmla="*/ 5965 h 10000"/>
                <a:gd name="connsiteX216" fmla="*/ 7627 w 10000"/>
                <a:gd name="connsiteY216" fmla="*/ 6051 h 10000"/>
                <a:gd name="connsiteX217" fmla="*/ 7567 w 10000"/>
                <a:gd name="connsiteY217" fmla="*/ 6092 h 10000"/>
                <a:gd name="connsiteX218" fmla="*/ 7449 w 10000"/>
                <a:gd name="connsiteY218" fmla="*/ 6058 h 10000"/>
                <a:gd name="connsiteX219" fmla="*/ 7345 w 10000"/>
                <a:gd name="connsiteY219" fmla="*/ 5949 h 10000"/>
                <a:gd name="connsiteX220" fmla="*/ 7226 w 10000"/>
                <a:gd name="connsiteY220" fmla="*/ 6034 h 10000"/>
                <a:gd name="connsiteX221" fmla="*/ 7108 w 10000"/>
                <a:gd name="connsiteY221" fmla="*/ 5975 h 10000"/>
                <a:gd name="connsiteX222" fmla="*/ 7095 w 10000"/>
                <a:gd name="connsiteY222" fmla="*/ 5942 h 10000"/>
                <a:gd name="connsiteX223" fmla="*/ 6928 w 10000"/>
                <a:gd name="connsiteY223" fmla="*/ 5865 h 10000"/>
                <a:gd name="connsiteX224" fmla="*/ 6882 w 10000"/>
                <a:gd name="connsiteY224" fmla="*/ 5882 h 10000"/>
                <a:gd name="connsiteX225" fmla="*/ 6905 w 10000"/>
                <a:gd name="connsiteY225" fmla="*/ 5975 h 10000"/>
                <a:gd name="connsiteX226" fmla="*/ 6812 w 10000"/>
                <a:gd name="connsiteY226" fmla="*/ 6092 h 10000"/>
                <a:gd name="connsiteX227" fmla="*/ 6882 w 10000"/>
                <a:gd name="connsiteY227" fmla="*/ 6118 h 10000"/>
                <a:gd name="connsiteX228" fmla="*/ 7014 w 10000"/>
                <a:gd name="connsiteY228" fmla="*/ 6100 h 10000"/>
                <a:gd name="connsiteX229" fmla="*/ 7037 w 10000"/>
                <a:gd name="connsiteY229" fmla="*/ 6142 h 10000"/>
                <a:gd name="connsiteX230" fmla="*/ 7014 w 10000"/>
                <a:gd name="connsiteY230" fmla="*/ 6194 h 10000"/>
                <a:gd name="connsiteX231" fmla="*/ 7060 w 10000"/>
                <a:gd name="connsiteY231" fmla="*/ 6260 h 10000"/>
                <a:gd name="connsiteX232" fmla="*/ 7166 w 10000"/>
                <a:gd name="connsiteY232" fmla="*/ 6304 h 10000"/>
                <a:gd name="connsiteX233" fmla="*/ 7143 w 10000"/>
                <a:gd name="connsiteY233" fmla="*/ 6405 h 10000"/>
                <a:gd name="connsiteX234" fmla="*/ 7213 w 10000"/>
                <a:gd name="connsiteY234" fmla="*/ 6455 h 10000"/>
                <a:gd name="connsiteX235" fmla="*/ 7129 w 10000"/>
                <a:gd name="connsiteY235" fmla="*/ 6505 h 10000"/>
                <a:gd name="connsiteX236" fmla="*/ 7108 w 10000"/>
                <a:gd name="connsiteY236" fmla="*/ 6689 h 10000"/>
                <a:gd name="connsiteX237" fmla="*/ 7060 w 10000"/>
                <a:gd name="connsiteY237" fmla="*/ 6697 h 10000"/>
                <a:gd name="connsiteX238" fmla="*/ 7118 w 10000"/>
                <a:gd name="connsiteY238" fmla="*/ 6781 h 10000"/>
                <a:gd name="connsiteX239" fmla="*/ 7129 w 10000"/>
                <a:gd name="connsiteY239" fmla="*/ 6924 h 10000"/>
                <a:gd name="connsiteX240" fmla="*/ 7189 w 10000"/>
                <a:gd name="connsiteY240" fmla="*/ 6958 h 10000"/>
                <a:gd name="connsiteX241" fmla="*/ 7203 w 10000"/>
                <a:gd name="connsiteY241" fmla="*/ 7002 h 10000"/>
                <a:gd name="connsiteX242" fmla="*/ 7249 w 10000"/>
                <a:gd name="connsiteY242" fmla="*/ 7010 h 10000"/>
                <a:gd name="connsiteX243" fmla="*/ 7257 w 10000"/>
                <a:gd name="connsiteY243" fmla="*/ 7093 h 10000"/>
                <a:gd name="connsiteX244" fmla="*/ 7236 w 10000"/>
                <a:gd name="connsiteY244" fmla="*/ 7153 h 10000"/>
                <a:gd name="connsiteX245" fmla="*/ 7358 w 10000"/>
                <a:gd name="connsiteY245" fmla="*/ 7187 h 10000"/>
                <a:gd name="connsiteX246" fmla="*/ 7532 w 10000"/>
                <a:gd name="connsiteY246" fmla="*/ 7117 h 10000"/>
                <a:gd name="connsiteX247" fmla="*/ 7791 w 10000"/>
                <a:gd name="connsiteY247" fmla="*/ 6984 h 10000"/>
                <a:gd name="connsiteX248" fmla="*/ 7863 w 10000"/>
                <a:gd name="connsiteY248" fmla="*/ 6984 h 10000"/>
                <a:gd name="connsiteX249" fmla="*/ 7863 w 10000"/>
                <a:gd name="connsiteY249" fmla="*/ 7085 h 10000"/>
                <a:gd name="connsiteX250" fmla="*/ 7911 w 10000"/>
                <a:gd name="connsiteY250" fmla="*/ 7101 h 10000"/>
                <a:gd name="connsiteX251" fmla="*/ 7992 w 10000"/>
                <a:gd name="connsiteY251" fmla="*/ 7220 h 10000"/>
                <a:gd name="connsiteX252" fmla="*/ 8050 w 10000"/>
                <a:gd name="connsiteY252" fmla="*/ 7229 h 10000"/>
                <a:gd name="connsiteX253" fmla="*/ 8015 w 10000"/>
                <a:gd name="connsiteY253" fmla="*/ 7296 h 10000"/>
                <a:gd name="connsiteX254" fmla="*/ 8110 w 10000"/>
                <a:gd name="connsiteY254" fmla="*/ 7447 h 10000"/>
                <a:gd name="connsiteX255" fmla="*/ 8110 w 10000"/>
                <a:gd name="connsiteY255" fmla="*/ 7522 h 10000"/>
                <a:gd name="connsiteX256" fmla="*/ 8159 w 10000"/>
                <a:gd name="connsiteY256" fmla="*/ 7608 h 10000"/>
                <a:gd name="connsiteX257" fmla="*/ 8085 w 10000"/>
                <a:gd name="connsiteY257" fmla="*/ 7674 h 10000"/>
                <a:gd name="connsiteX258" fmla="*/ 8004 w 10000"/>
                <a:gd name="connsiteY258" fmla="*/ 7666 h 10000"/>
                <a:gd name="connsiteX259" fmla="*/ 8004 w 10000"/>
                <a:gd name="connsiteY259" fmla="*/ 7709 h 10000"/>
                <a:gd name="connsiteX260" fmla="*/ 8085 w 10000"/>
                <a:gd name="connsiteY260" fmla="*/ 7758 h 10000"/>
                <a:gd name="connsiteX261" fmla="*/ 8122 w 10000"/>
                <a:gd name="connsiteY261" fmla="*/ 7725 h 10000"/>
                <a:gd name="connsiteX262" fmla="*/ 8193 w 10000"/>
                <a:gd name="connsiteY262" fmla="*/ 7800 h 10000"/>
                <a:gd name="connsiteX263" fmla="*/ 8277 w 10000"/>
                <a:gd name="connsiteY263" fmla="*/ 7800 h 10000"/>
                <a:gd name="connsiteX264" fmla="*/ 8226 w 10000"/>
                <a:gd name="connsiteY264" fmla="*/ 8012 h 10000"/>
                <a:gd name="connsiteX265" fmla="*/ 8193 w 10000"/>
                <a:gd name="connsiteY265" fmla="*/ 8054 h 10000"/>
                <a:gd name="connsiteX266" fmla="*/ 8085 w 10000"/>
                <a:gd name="connsiteY266" fmla="*/ 8037 h 10000"/>
                <a:gd name="connsiteX267" fmla="*/ 7957 w 10000"/>
                <a:gd name="connsiteY267" fmla="*/ 8062 h 10000"/>
                <a:gd name="connsiteX268" fmla="*/ 7911 w 10000"/>
                <a:gd name="connsiteY268" fmla="*/ 8112 h 10000"/>
                <a:gd name="connsiteX269" fmla="*/ 7899 w 10000"/>
                <a:gd name="connsiteY269" fmla="*/ 8163 h 10000"/>
                <a:gd name="connsiteX270" fmla="*/ 7818 w 10000"/>
                <a:gd name="connsiteY270" fmla="*/ 8220 h 10000"/>
                <a:gd name="connsiteX271" fmla="*/ 7687 w 10000"/>
                <a:gd name="connsiteY271" fmla="*/ 8230 h 10000"/>
                <a:gd name="connsiteX272" fmla="*/ 7661 w 10000"/>
                <a:gd name="connsiteY272" fmla="*/ 8255 h 10000"/>
                <a:gd name="connsiteX273" fmla="*/ 7578 w 10000"/>
                <a:gd name="connsiteY273" fmla="*/ 8212 h 10000"/>
                <a:gd name="connsiteX274" fmla="*/ 7499 w 10000"/>
                <a:gd name="connsiteY274" fmla="*/ 8220 h 10000"/>
                <a:gd name="connsiteX275" fmla="*/ 7449 w 10000"/>
                <a:gd name="connsiteY275" fmla="*/ 8188 h 10000"/>
                <a:gd name="connsiteX276" fmla="*/ 7345 w 10000"/>
                <a:gd name="connsiteY276" fmla="*/ 8171 h 10000"/>
                <a:gd name="connsiteX277" fmla="*/ 7368 w 10000"/>
                <a:gd name="connsiteY277" fmla="*/ 8230 h 10000"/>
                <a:gd name="connsiteX278" fmla="*/ 7319 w 10000"/>
                <a:gd name="connsiteY278" fmla="*/ 8289 h 10000"/>
                <a:gd name="connsiteX279" fmla="*/ 7143 w 10000"/>
                <a:gd name="connsiteY279" fmla="*/ 8281 h 10000"/>
                <a:gd name="connsiteX280" fmla="*/ 7085 w 10000"/>
                <a:gd name="connsiteY280" fmla="*/ 8255 h 10000"/>
                <a:gd name="connsiteX281" fmla="*/ 6990 w 10000"/>
                <a:gd name="connsiteY281" fmla="*/ 8281 h 10000"/>
                <a:gd name="connsiteX282" fmla="*/ 6977 w 10000"/>
                <a:gd name="connsiteY282" fmla="*/ 8364 h 10000"/>
                <a:gd name="connsiteX283" fmla="*/ 6799 w 10000"/>
                <a:gd name="connsiteY283" fmla="*/ 8458 h 10000"/>
                <a:gd name="connsiteX284" fmla="*/ 6741 w 10000"/>
                <a:gd name="connsiteY284" fmla="*/ 8407 h 10000"/>
                <a:gd name="connsiteX285" fmla="*/ 6613 w 10000"/>
                <a:gd name="connsiteY285" fmla="*/ 8431 h 10000"/>
                <a:gd name="connsiteX286" fmla="*/ 6530 w 10000"/>
                <a:gd name="connsiteY286" fmla="*/ 8458 h 10000"/>
                <a:gd name="connsiteX287" fmla="*/ 6518 w 10000"/>
                <a:gd name="connsiteY287" fmla="*/ 8498 h 10000"/>
                <a:gd name="connsiteX288" fmla="*/ 6336 w 10000"/>
                <a:gd name="connsiteY288" fmla="*/ 8591 h 10000"/>
                <a:gd name="connsiteX289" fmla="*/ 6236 w 10000"/>
                <a:gd name="connsiteY289" fmla="*/ 8574 h 10000"/>
                <a:gd name="connsiteX290" fmla="*/ 6128 w 10000"/>
                <a:gd name="connsiteY290" fmla="*/ 8607 h 10000"/>
                <a:gd name="connsiteX291" fmla="*/ 6045 w 10000"/>
                <a:gd name="connsiteY291" fmla="*/ 8660 h 10000"/>
                <a:gd name="connsiteX292" fmla="*/ 5927 w 10000"/>
                <a:gd name="connsiteY292" fmla="*/ 8693 h 10000"/>
                <a:gd name="connsiteX293" fmla="*/ 5936 w 10000"/>
                <a:gd name="connsiteY293" fmla="*/ 8742 h 10000"/>
                <a:gd name="connsiteX294" fmla="*/ 5834 w 10000"/>
                <a:gd name="connsiteY294" fmla="*/ 8776 h 10000"/>
                <a:gd name="connsiteX295" fmla="*/ 5677 w 10000"/>
                <a:gd name="connsiteY295" fmla="*/ 8920 h 10000"/>
                <a:gd name="connsiteX296" fmla="*/ 5656 w 10000"/>
                <a:gd name="connsiteY296" fmla="*/ 8980 h 10000"/>
                <a:gd name="connsiteX297" fmla="*/ 5607 w 10000"/>
                <a:gd name="connsiteY297" fmla="*/ 8962 h 10000"/>
                <a:gd name="connsiteX298" fmla="*/ 5631 w 10000"/>
                <a:gd name="connsiteY298" fmla="*/ 8920 h 10000"/>
                <a:gd name="connsiteX299" fmla="*/ 5478 w 10000"/>
                <a:gd name="connsiteY299" fmla="*/ 8702 h 10000"/>
                <a:gd name="connsiteX300" fmla="*/ 5478 w 10000"/>
                <a:gd name="connsiteY300" fmla="*/ 8616 h 10000"/>
                <a:gd name="connsiteX301" fmla="*/ 5410 w 10000"/>
                <a:gd name="connsiteY301" fmla="*/ 8616 h 10000"/>
                <a:gd name="connsiteX302" fmla="*/ 5191 w 10000"/>
                <a:gd name="connsiteY302" fmla="*/ 8533 h 10000"/>
                <a:gd name="connsiteX303" fmla="*/ 5066 w 10000"/>
                <a:gd name="connsiteY303" fmla="*/ 8574 h 10000"/>
                <a:gd name="connsiteX304" fmla="*/ 5029 w 10000"/>
                <a:gd name="connsiteY304" fmla="*/ 8625 h 10000"/>
                <a:gd name="connsiteX305" fmla="*/ 5122 w 10000"/>
                <a:gd name="connsiteY305" fmla="*/ 8684 h 10000"/>
                <a:gd name="connsiteX306" fmla="*/ 5145 w 10000"/>
                <a:gd name="connsiteY306" fmla="*/ 8734 h 10000"/>
                <a:gd name="connsiteX307" fmla="*/ 5087 w 10000"/>
                <a:gd name="connsiteY307" fmla="*/ 8785 h 10000"/>
                <a:gd name="connsiteX308" fmla="*/ 5100 w 10000"/>
                <a:gd name="connsiteY308" fmla="*/ 8826 h 10000"/>
                <a:gd name="connsiteX309" fmla="*/ 5077 w 10000"/>
                <a:gd name="connsiteY309" fmla="*/ 8912 h 10000"/>
                <a:gd name="connsiteX310" fmla="*/ 5087 w 10000"/>
                <a:gd name="connsiteY310" fmla="*/ 8996 h 10000"/>
                <a:gd name="connsiteX311" fmla="*/ 5159 w 10000"/>
                <a:gd name="connsiteY311" fmla="*/ 9130 h 10000"/>
                <a:gd name="connsiteX312" fmla="*/ 5087 w 10000"/>
                <a:gd name="connsiteY312" fmla="*/ 9179 h 10000"/>
                <a:gd name="connsiteX313" fmla="*/ 5100 w 10000"/>
                <a:gd name="connsiteY313" fmla="*/ 9224 h 10000"/>
                <a:gd name="connsiteX314" fmla="*/ 5040 w 10000"/>
                <a:gd name="connsiteY314" fmla="*/ 9240 h 10000"/>
                <a:gd name="connsiteX315" fmla="*/ 5006 w 10000"/>
                <a:gd name="connsiteY315" fmla="*/ 9265 h 10000"/>
                <a:gd name="connsiteX316" fmla="*/ 4779 w 10000"/>
                <a:gd name="connsiteY316" fmla="*/ 9248 h 10000"/>
                <a:gd name="connsiteX317" fmla="*/ 4745 w 10000"/>
                <a:gd name="connsiteY317" fmla="*/ 9197 h 10000"/>
                <a:gd name="connsiteX318" fmla="*/ 4673 w 10000"/>
                <a:gd name="connsiteY318" fmla="*/ 9232 h 10000"/>
                <a:gd name="connsiteX319" fmla="*/ 4522 w 10000"/>
                <a:gd name="connsiteY319" fmla="*/ 9214 h 10000"/>
                <a:gd name="connsiteX320" fmla="*/ 4416 w 10000"/>
                <a:gd name="connsiteY320" fmla="*/ 9240 h 10000"/>
                <a:gd name="connsiteX321" fmla="*/ 4354 w 10000"/>
                <a:gd name="connsiteY321" fmla="*/ 9062 h 10000"/>
                <a:gd name="connsiteX322" fmla="*/ 4295 w 10000"/>
                <a:gd name="connsiteY322" fmla="*/ 9055 h 10000"/>
                <a:gd name="connsiteX323" fmla="*/ 4224 w 10000"/>
                <a:gd name="connsiteY323" fmla="*/ 8945 h 10000"/>
                <a:gd name="connsiteX324" fmla="*/ 4263 w 10000"/>
                <a:gd name="connsiteY324" fmla="*/ 8895 h 10000"/>
                <a:gd name="connsiteX325" fmla="*/ 4344 w 10000"/>
                <a:gd name="connsiteY325" fmla="*/ 8920 h 10000"/>
                <a:gd name="connsiteX326" fmla="*/ 4381 w 10000"/>
                <a:gd name="connsiteY326" fmla="*/ 8860 h 10000"/>
                <a:gd name="connsiteX327" fmla="*/ 4323 w 10000"/>
                <a:gd name="connsiteY327" fmla="*/ 8818 h 10000"/>
                <a:gd name="connsiteX328" fmla="*/ 4354 w 10000"/>
                <a:gd name="connsiteY328" fmla="*/ 8776 h 10000"/>
                <a:gd name="connsiteX329" fmla="*/ 4203 w 10000"/>
                <a:gd name="connsiteY329" fmla="*/ 8693 h 10000"/>
                <a:gd name="connsiteX330" fmla="*/ 4213 w 10000"/>
                <a:gd name="connsiteY330" fmla="*/ 8650 h 10000"/>
                <a:gd name="connsiteX331" fmla="*/ 4120 w 10000"/>
                <a:gd name="connsiteY331" fmla="*/ 8607 h 10000"/>
                <a:gd name="connsiteX332" fmla="*/ 4178 w 10000"/>
                <a:gd name="connsiteY332" fmla="*/ 8559 h 10000"/>
                <a:gd name="connsiteX333" fmla="*/ 4154 w 10000"/>
                <a:gd name="connsiteY333" fmla="*/ 8498 h 10000"/>
                <a:gd name="connsiteX334" fmla="*/ 4048 w 10000"/>
                <a:gd name="connsiteY334" fmla="*/ 8407 h 10000"/>
                <a:gd name="connsiteX335" fmla="*/ 3979 w 10000"/>
                <a:gd name="connsiteY335" fmla="*/ 8329 h 10000"/>
                <a:gd name="connsiteX336" fmla="*/ 3837 w 10000"/>
                <a:gd name="connsiteY336" fmla="*/ 8364 h 10000"/>
                <a:gd name="connsiteX337" fmla="*/ 3756 w 10000"/>
                <a:gd name="connsiteY337" fmla="*/ 8356 h 10000"/>
                <a:gd name="connsiteX338" fmla="*/ 3708 w 10000"/>
                <a:gd name="connsiteY338" fmla="*/ 8431 h 10000"/>
                <a:gd name="connsiteX339" fmla="*/ 3544 w 10000"/>
                <a:gd name="connsiteY339" fmla="*/ 8440 h 10000"/>
                <a:gd name="connsiteX340" fmla="*/ 3482 w 10000"/>
                <a:gd name="connsiteY340"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2632 w 10000"/>
                <a:gd name="connsiteY16" fmla="*/ 6159 h 10000"/>
                <a:gd name="connsiteX17" fmla="*/ 2700 w 10000"/>
                <a:gd name="connsiteY17" fmla="*/ 6118 h 10000"/>
                <a:gd name="connsiteX18" fmla="*/ 2811 w 10000"/>
                <a:gd name="connsiteY18" fmla="*/ 6118 h 10000"/>
                <a:gd name="connsiteX19" fmla="*/ 2989 w 10000"/>
                <a:gd name="connsiteY19" fmla="*/ 5782 h 10000"/>
                <a:gd name="connsiteX20" fmla="*/ 3102 w 10000"/>
                <a:gd name="connsiteY20" fmla="*/ 5664 h 10000"/>
                <a:gd name="connsiteX21" fmla="*/ 2780 w 10000"/>
                <a:gd name="connsiteY21" fmla="*/ 5565 h 10000"/>
                <a:gd name="connsiteX22" fmla="*/ 5536 w 10000"/>
                <a:gd name="connsiteY22" fmla="*/ 5351 h 10000"/>
                <a:gd name="connsiteX23" fmla="*/ 5536 w 10000"/>
                <a:gd name="connsiteY23" fmla="*/ 5209 h 10000"/>
                <a:gd name="connsiteX24" fmla="*/ 5492 w 10000"/>
                <a:gd name="connsiteY24" fmla="*/ 5192 h 10000"/>
                <a:gd name="connsiteX25" fmla="*/ 5455 w 10000"/>
                <a:gd name="connsiteY25" fmla="*/ 5091 h 10000"/>
                <a:gd name="connsiteX26" fmla="*/ 5385 w 10000"/>
                <a:gd name="connsiteY26" fmla="*/ 4990 h 10000"/>
                <a:gd name="connsiteX27" fmla="*/ 5276 w 10000"/>
                <a:gd name="connsiteY27" fmla="*/ 4948 h 10000"/>
                <a:gd name="connsiteX28" fmla="*/ 5263 w 10000"/>
                <a:gd name="connsiteY28" fmla="*/ 4899 h 10000"/>
                <a:gd name="connsiteX29" fmla="*/ 5112 w 10000"/>
                <a:gd name="connsiteY29" fmla="*/ 4806 h 10000"/>
                <a:gd name="connsiteX30" fmla="*/ 5122 w 10000"/>
                <a:gd name="connsiteY30" fmla="*/ 4770 h 10000"/>
                <a:gd name="connsiteX31" fmla="*/ 4971 w 10000"/>
                <a:gd name="connsiteY31" fmla="*/ 4722 h 10000"/>
                <a:gd name="connsiteX32" fmla="*/ 4957 w 10000"/>
                <a:gd name="connsiteY32" fmla="*/ 4627 h 10000"/>
                <a:gd name="connsiteX33" fmla="*/ 4700 w 10000"/>
                <a:gd name="connsiteY33" fmla="*/ 4544 h 10000"/>
                <a:gd name="connsiteX34" fmla="*/ 4555 w 10000"/>
                <a:gd name="connsiteY34" fmla="*/ 4368 h 10000"/>
                <a:gd name="connsiteX35" fmla="*/ 4344 w 10000"/>
                <a:gd name="connsiteY35" fmla="*/ 4360 h 10000"/>
                <a:gd name="connsiteX36" fmla="*/ 4272 w 10000"/>
                <a:gd name="connsiteY36" fmla="*/ 4325 h 10000"/>
                <a:gd name="connsiteX37" fmla="*/ 4169 w 10000"/>
                <a:gd name="connsiteY37" fmla="*/ 4350 h 10000"/>
                <a:gd name="connsiteX38" fmla="*/ 4002 w 10000"/>
                <a:gd name="connsiteY38" fmla="*/ 4350 h 10000"/>
                <a:gd name="connsiteX39" fmla="*/ 3764 w 10000"/>
                <a:gd name="connsiteY39" fmla="*/ 4552 h 10000"/>
                <a:gd name="connsiteX40" fmla="*/ 3685 w 10000"/>
                <a:gd name="connsiteY40" fmla="*/ 4646 h 10000"/>
                <a:gd name="connsiteX41" fmla="*/ 3472 w 10000"/>
                <a:gd name="connsiteY41" fmla="*/ 4501 h 10000"/>
                <a:gd name="connsiteX42" fmla="*/ 3319 w 10000"/>
                <a:gd name="connsiteY42" fmla="*/ 4442 h 10000"/>
                <a:gd name="connsiteX43" fmla="*/ 3164 w 10000"/>
                <a:gd name="connsiteY43" fmla="*/ 4450 h 10000"/>
                <a:gd name="connsiteX44" fmla="*/ 3010 w 10000"/>
                <a:gd name="connsiteY44" fmla="*/ 4492 h 10000"/>
                <a:gd name="connsiteX45" fmla="*/ 2882 w 10000"/>
                <a:gd name="connsiteY45" fmla="*/ 4460 h 10000"/>
                <a:gd name="connsiteX46" fmla="*/ 2762 w 10000"/>
                <a:gd name="connsiteY46" fmla="*/ 4509 h 10000"/>
                <a:gd name="connsiteX47" fmla="*/ 2646 w 10000"/>
                <a:gd name="connsiteY47" fmla="*/ 4610 h 10000"/>
                <a:gd name="connsiteX48" fmla="*/ 2373 w 10000"/>
                <a:gd name="connsiteY48" fmla="*/ 4426 h 10000"/>
                <a:gd name="connsiteX49" fmla="*/ 2338 w 10000"/>
                <a:gd name="connsiteY49" fmla="*/ 4239 h 10000"/>
                <a:gd name="connsiteX50" fmla="*/ 2551 w 10000"/>
                <a:gd name="connsiteY50" fmla="*/ 4165 h 10000"/>
                <a:gd name="connsiteX51" fmla="*/ 2538 w 10000"/>
                <a:gd name="connsiteY51" fmla="*/ 3963 h 10000"/>
                <a:gd name="connsiteX52" fmla="*/ 2739 w 10000"/>
                <a:gd name="connsiteY52" fmla="*/ 3728 h 10000"/>
                <a:gd name="connsiteX53" fmla="*/ 2718 w 10000"/>
                <a:gd name="connsiteY53" fmla="*/ 3685 h 10000"/>
                <a:gd name="connsiteX54" fmla="*/ 3199 w 10000"/>
                <a:gd name="connsiteY54" fmla="*/ 2912 h 10000"/>
                <a:gd name="connsiteX55" fmla="*/ 3460 w 10000"/>
                <a:gd name="connsiteY55" fmla="*/ 3030 h 10000"/>
                <a:gd name="connsiteX56" fmla="*/ 3613 w 10000"/>
                <a:gd name="connsiteY56" fmla="*/ 3080 h 10000"/>
                <a:gd name="connsiteX57" fmla="*/ 3764 w 10000"/>
                <a:gd name="connsiteY57" fmla="*/ 3080 h 10000"/>
                <a:gd name="connsiteX58" fmla="*/ 4002 w 10000"/>
                <a:gd name="connsiteY58" fmla="*/ 3174 h 10000"/>
                <a:gd name="connsiteX59" fmla="*/ 4037 w 10000"/>
                <a:gd name="connsiteY59" fmla="*/ 3113 h 10000"/>
                <a:gd name="connsiteX60" fmla="*/ 4192 w 10000"/>
                <a:gd name="connsiteY60" fmla="*/ 3097 h 10000"/>
                <a:gd name="connsiteX61" fmla="*/ 4323 w 10000"/>
                <a:gd name="connsiteY61" fmla="*/ 2997 h 10000"/>
                <a:gd name="connsiteX62" fmla="*/ 4485 w 10000"/>
                <a:gd name="connsiteY62" fmla="*/ 2920 h 10000"/>
                <a:gd name="connsiteX63" fmla="*/ 4555 w 10000"/>
                <a:gd name="connsiteY63" fmla="*/ 2843 h 10000"/>
                <a:gd name="connsiteX64" fmla="*/ 4804 w 10000"/>
                <a:gd name="connsiteY64" fmla="*/ 2793 h 10000"/>
                <a:gd name="connsiteX65" fmla="*/ 4936 w 10000"/>
                <a:gd name="connsiteY65" fmla="*/ 2800 h 10000"/>
                <a:gd name="connsiteX66" fmla="*/ 5040 w 10000"/>
                <a:gd name="connsiteY66" fmla="*/ 2726 h 10000"/>
                <a:gd name="connsiteX67" fmla="*/ 5122 w 10000"/>
                <a:gd name="connsiteY67" fmla="*/ 2624 h 10000"/>
                <a:gd name="connsiteX68" fmla="*/ 5087 w 10000"/>
                <a:gd name="connsiteY68" fmla="*/ 2608 h 10000"/>
                <a:gd name="connsiteX69" fmla="*/ 5122 w 10000"/>
                <a:gd name="connsiteY69" fmla="*/ 2499 h 10000"/>
                <a:gd name="connsiteX70" fmla="*/ 4982 w 10000"/>
                <a:gd name="connsiteY70" fmla="*/ 2499 h 10000"/>
                <a:gd name="connsiteX71" fmla="*/ 5050 w 10000"/>
                <a:gd name="connsiteY71" fmla="*/ 2407 h 10000"/>
                <a:gd name="connsiteX72" fmla="*/ 5066 w 10000"/>
                <a:gd name="connsiteY72" fmla="*/ 2297 h 10000"/>
                <a:gd name="connsiteX73" fmla="*/ 5122 w 10000"/>
                <a:gd name="connsiteY73" fmla="*/ 2271 h 10000"/>
                <a:gd name="connsiteX74" fmla="*/ 5228 w 10000"/>
                <a:gd name="connsiteY74" fmla="*/ 2163 h 10000"/>
                <a:gd name="connsiteX75" fmla="*/ 5216 w 10000"/>
                <a:gd name="connsiteY75" fmla="*/ 2078 h 10000"/>
                <a:gd name="connsiteX76" fmla="*/ 5304 w 10000"/>
                <a:gd name="connsiteY76" fmla="*/ 1984 h 10000"/>
                <a:gd name="connsiteX77" fmla="*/ 5397 w 10000"/>
                <a:gd name="connsiteY77" fmla="*/ 1927 h 10000"/>
                <a:gd name="connsiteX78" fmla="*/ 5432 w 10000"/>
                <a:gd name="connsiteY78" fmla="*/ 1827 h 10000"/>
                <a:gd name="connsiteX79" fmla="*/ 5420 w 10000"/>
                <a:gd name="connsiteY79" fmla="*/ 1793 h 10000"/>
                <a:gd name="connsiteX80" fmla="*/ 5503 w 10000"/>
                <a:gd name="connsiteY80" fmla="*/ 1725 h 10000"/>
                <a:gd name="connsiteX81" fmla="*/ 5621 w 10000"/>
                <a:gd name="connsiteY81" fmla="*/ 1523 h 10000"/>
                <a:gd name="connsiteX82" fmla="*/ 5656 w 10000"/>
                <a:gd name="connsiteY82" fmla="*/ 1405 h 10000"/>
                <a:gd name="connsiteX83" fmla="*/ 5716 w 10000"/>
                <a:gd name="connsiteY83" fmla="*/ 1413 h 10000"/>
                <a:gd name="connsiteX84" fmla="*/ 5878 w 10000"/>
                <a:gd name="connsiteY84" fmla="*/ 1280 h 10000"/>
                <a:gd name="connsiteX85" fmla="*/ 6067 w 10000"/>
                <a:gd name="connsiteY85" fmla="*/ 1202 h 10000"/>
                <a:gd name="connsiteX86" fmla="*/ 6089 w 10000"/>
                <a:gd name="connsiteY86" fmla="*/ 1111 h 10000"/>
                <a:gd name="connsiteX87" fmla="*/ 6163 w 10000"/>
                <a:gd name="connsiteY87" fmla="*/ 1011 h 10000"/>
                <a:gd name="connsiteX88" fmla="*/ 6139 w 10000"/>
                <a:gd name="connsiteY88" fmla="*/ 933 h 10000"/>
                <a:gd name="connsiteX89" fmla="*/ 6045 w 10000"/>
                <a:gd name="connsiteY89" fmla="*/ 867 h 10000"/>
                <a:gd name="connsiteX90" fmla="*/ 6089 w 10000"/>
                <a:gd name="connsiteY90" fmla="*/ 782 h 10000"/>
                <a:gd name="connsiteX91" fmla="*/ 6089 w 10000"/>
                <a:gd name="connsiteY91" fmla="*/ 680 h 10000"/>
                <a:gd name="connsiteX92" fmla="*/ 5915 w 10000"/>
                <a:gd name="connsiteY92" fmla="*/ 598 h 10000"/>
                <a:gd name="connsiteX93" fmla="*/ 5739 w 10000"/>
                <a:gd name="connsiteY93" fmla="*/ 646 h 10000"/>
                <a:gd name="connsiteX94" fmla="*/ 5656 w 10000"/>
                <a:gd name="connsiteY94" fmla="*/ 646 h 10000"/>
                <a:gd name="connsiteX95" fmla="*/ 5621 w 10000"/>
                <a:gd name="connsiteY95" fmla="*/ 589 h 10000"/>
                <a:gd name="connsiteX96" fmla="*/ 5621 w 10000"/>
                <a:gd name="connsiteY96" fmla="*/ 481 h 10000"/>
                <a:gd name="connsiteX97" fmla="*/ 5845 w 10000"/>
                <a:gd name="connsiteY97" fmla="*/ 368 h 10000"/>
                <a:gd name="connsiteX98" fmla="*/ 5915 w 10000"/>
                <a:gd name="connsiteY98" fmla="*/ 278 h 10000"/>
                <a:gd name="connsiteX99" fmla="*/ 6056 w 10000"/>
                <a:gd name="connsiteY99" fmla="*/ 202 h 10000"/>
                <a:gd name="connsiteX100" fmla="*/ 6186 w 10000"/>
                <a:gd name="connsiteY100" fmla="*/ 60 h 10000"/>
                <a:gd name="connsiteX101" fmla="*/ 6280 w 10000"/>
                <a:gd name="connsiteY101" fmla="*/ 33 h 10000"/>
                <a:gd name="connsiteX102" fmla="*/ 6410 w 10000"/>
                <a:gd name="connsiteY102" fmla="*/ 49 h 10000"/>
                <a:gd name="connsiteX103" fmla="*/ 6683 w 10000"/>
                <a:gd name="connsiteY103" fmla="*/ 0 h 10000"/>
                <a:gd name="connsiteX104" fmla="*/ 6812 w 10000"/>
                <a:gd name="connsiteY104" fmla="*/ 83 h 10000"/>
                <a:gd name="connsiteX105" fmla="*/ 6799 w 10000"/>
                <a:gd name="connsiteY105" fmla="*/ 144 h 10000"/>
                <a:gd name="connsiteX106" fmla="*/ 6861 w 10000"/>
                <a:gd name="connsiteY106" fmla="*/ 170 h 10000"/>
                <a:gd name="connsiteX107" fmla="*/ 6905 w 10000"/>
                <a:gd name="connsiteY107" fmla="*/ 227 h 10000"/>
                <a:gd name="connsiteX108" fmla="*/ 6835 w 10000"/>
                <a:gd name="connsiteY108" fmla="*/ 293 h 10000"/>
                <a:gd name="connsiteX109" fmla="*/ 6741 w 10000"/>
                <a:gd name="connsiteY109" fmla="*/ 447 h 10000"/>
                <a:gd name="connsiteX110" fmla="*/ 6590 w 10000"/>
                <a:gd name="connsiteY110" fmla="*/ 564 h 10000"/>
                <a:gd name="connsiteX111" fmla="*/ 6447 w 10000"/>
                <a:gd name="connsiteY111" fmla="*/ 631 h 10000"/>
                <a:gd name="connsiteX112" fmla="*/ 6555 w 10000"/>
                <a:gd name="connsiteY112" fmla="*/ 657 h 10000"/>
                <a:gd name="connsiteX113" fmla="*/ 6694 w 10000"/>
                <a:gd name="connsiteY113" fmla="*/ 759 h 10000"/>
                <a:gd name="connsiteX114" fmla="*/ 6789 w 10000"/>
                <a:gd name="connsiteY114" fmla="*/ 767 h 10000"/>
                <a:gd name="connsiteX115" fmla="*/ 6835 w 10000"/>
                <a:gd name="connsiteY115" fmla="*/ 875 h 10000"/>
                <a:gd name="connsiteX116" fmla="*/ 6928 w 10000"/>
                <a:gd name="connsiteY116" fmla="*/ 899 h 10000"/>
                <a:gd name="connsiteX117" fmla="*/ 7002 w 10000"/>
                <a:gd name="connsiteY117" fmla="*/ 890 h 10000"/>
                <a:gd name="connsiteX118" fmla="*/ 7143 w 10000"/>
                <a:gd name="connsiteY118" fmla="*/ 725 h 10000"/>
                <a:gd name="connsiteX119" fmla="*/ 7273 w 10000"/>
                <a:gd name="connsiteY119" fmla="*/ 742 h 10000"/>
                <a:gd name="connsiteX120" fmla="*/ 7294 w 10000"/>
                <a:gd name="connsiteY120" fmla="*/ 790 h 10000"/>
                <a:gd name="connsiteX121" fmla="*/ 7389 w 10000"/>
                <a:gd name="connsiteY121" fmla="*/ 850 h 10000"/>
                <a:gd name="connsiteX122" fmla="*/ 7389 w 10000"/>
                <a:gd name="connsiteY122" fmla="*/ 890 h 10000"/>
                <a:gd name="connsiteX123" fmla="*/ 7472 w 10000"/>
                <a:gd name="connsiteY123" fmla="*/ 917 h 10000"/>
                <a:gd name="connsiteX124" fmla="*/ 7590 w 10000"/>
                <a:gd name="connsiteY124" fmla="*/ 917 h 10000"/>
                <a:gd name="connsiteX125" fmla="*/ 7603 w 10000"/>
                <a:gd name="connsiteY125" fmla="*/ 993 h 10000"/>
                <a:gd name="connsiteX126" fmla="*/ 7499 w 10000"/>
                <a:gd name="connsiteY126" fmla="*/ 1028 h 10000"/>
                <a:gd name="connsiteX127" fmla="*/ 7590 w 10000"/>
                <a:gd name="connsiteY127" fmla="*/ 1356 h 10000"/>
                <a:gd name="connsiteX128" fmla="*/ 7687 w 10000"/>
                <a:gd name="connsiteY128" fmla="*/ 1505 h 10000"/>
                <a:gd name="connsiteX129" fmla="*/ 7661 w 10000"/>
                <a:gd name="connsiteY129" fmla="*/ 1575 h 10000"/>
                <a:gd name="connsiteX130" fmla="*/ 7744 w 10000"/>
                <a:gd name="connsiteY130" fmla="*/ 1649 h 10000"/>
                <a:gd name="connsiteX131" fmla="*/ 7758 w 10000"/>
                <a:gd name="connsiteY131" fmla="*/ 1700 h 10000"/>
                <a:gd name="connsiteX132" fmla="*/ 7980 w 10000"/>
                <a:gd name="connsiteY132" fmla="*/ 1757 h 10000"/>
                <a:gd name="connsiteX133" fmla="*/ 8254 w 10000"/>
                <a:gd name="connsiteY133" fmla="*/ 1708 h 10000"/>
                <a:gd name="connsiteX134" fmla="*/ 8286 w 10000"/>
                <a:gd name="connsiteY134" fmla="*/ 1641 h 10000"/>
                <a:gd name="connsiteX135" fmla="*/ 8381 w 10000"/>
                <a:gd name="connsiteY135" fmla="*/ 1665 h 10000"/>
                <a:gd name="connsiteX136" fmla="*/ 8441 w 10000"/>
                <a:gd name="connsiteY136" fmla="*/ 1725 h 10000"/>
                <a:gd name="connsiteX137" fmla="*/ 8586 w 10000"/>
                <a:gd name="connsiteY137" fmla="*/ 1683 h 10000"/>
                <a:gd name="connsiteX138" fmla="*/ 8667 w 10000"/>
                <a:gd name="connsiteY138" fmla="*/ 1683 h 10000"/>
                <a:gd name="connsiteX139" fmla="*/ 8785 w 10000"/>
                <a:gd name="connsiteY139" fmla="*/ 1749 h 10000"/>
                <a:gd name="connsiteX140" fmla="*/ 8853 w 10000"/>
                <a:gd name="connsiteY140" fmla="*/ 1657 h 10000"/>
                <a:gd name="connsiteX141" fmla="*/ 8996 w 10000"/>
                <a:gd name="connsiteY141" fmla="*/ 1700 h 10000"/>
                <a:gd name="connsiteX142" fmla="*/ 9070 w 10000"/>
                <a:gd name="connsiteY142" fmla="*/ 1649 h 10000"/>
                <a:gd name="connsiteX143" fmla="*/ 9126 w 10000"/>
                <a:gd name="connsiteY143" fmla="*/ 1657 h 10000"/>
                <a:gd name="connsiteX144" fmla="*/ 9184 w 10000"/>
                <a:gd name="connsiteY144" fmla="*/ 1609 h 10000"/>
                <a:gd name="connsiteX145" fmla="*/ 9174 w 10000"/>
                <a:gd name="connsiteY145" fmla="*/ 1557 h 10000"/>
                <a:gd name="connsiteX146" fmla="*/ 9257 w 10000"/>
                <a:gd name="connsiteY146" fmla="*/ 1531 h 10000"/>
                <a:gd name="connsiteX147" fmla="*/ 9315 w 10000"/>
                <a:gd name="connsiteY147" fmla="*/ 1447 h 10000"/>
                <a:gd name="connsiteX148" fmla="*/ 9484 w 10000"/>
                <a:gd name="connsiteY148" fmla="*/ 1456 h 10000"/>
                <a:gd name="connsiteX149" fmla="*/ 9729 w 10000"/>
                <a:gd name="connsiteY149" fmla="*/ 1700 h 10000"/>
                <a:gd name="connsiteX150" fmla="*/ 9775 w 10000"/>
                <a:gd name="connsiteY150" fmla="*/ 1784 h 10000"/>
                <a:gd name="connsiteX151" fmla="*/ 9942 w 10000"/>
                <a:gd name="connsiteY151" fmla="*/ 1894 h 10000"/>
                <a:gd name="connsiteX152" fmla="*/ 10000 w 10000"/>
                <a:gd name="connsiteY152" fmla="*/ 1994 h 10000"/>
                <a:gd name="connsiteX153" fmla="*/ 9870 w 10000"/>
                <a:gd name="connsiteY153" fmla="*/ 2130 h 10000"/>
                <a:gd name="connsiteX154" fmla="*/ 9775 w 10000"/>
                <a:gd name="connsiteY154" fmla="*/ 2180 h 10000"/>
                <a:gd name="connsiteX155" fmla="*/ 9824 w 10000"/>
                <a:gd name="connsiteY155" fmla="*/ 2323 h 10000"/>
                <a:gd name="connsiteX156" fmla="*/ 9679 w 10000"/>
                <a:gd name="connsiteY156" fmla="*/ 2433 h 10000"/>
                <a:gd name="connsiteX157" fmla="*/ 9598 w 10000"/>
                <a:gd name="connsiteY157" fmla="*/ 2458 h 10000"/>
                <a:gd name="connsiteX158" fmla="*/ 9598 w 10000"/>
                <a:gd name="connsiteY158" fmla="*/ 2533 h 10000"/>
                <a:gd name="connsiteX159" fmla="*/ 9493 w 10000"/>
                <a:gd name="connsiteY159" fmla="*/ 2677 h 10000"/>
                <a:gd name="connsiteX160" fmla="*/ 9422 w 10000"/>
                <a:gd name="connsiteY160" fmla="*/ 2685 h 10000"/>
                <a:gd name="connsiteX161" fmla="*/ 9435 w 10000"/>
                <a:gd name="connsiteY161" fmla="*/ 2785 h 10000"/>
                <a:gd name="connsiteX162" fmla="*/ 9371 w 10000"/>
                <a:gd name="connsiteY162" fmla="*/ 2860 h 10000"/>
                <a:gd name="connsiteX163" fmla="*/ 9389 w 10000"/>
                <a:gd name="connsiteY163" fmla="*/ 3198 h 10000"/>
                <a:gd name="connsiteX164" fmla="*/ 9422 w 10000"/>
                <a:gd name="connsiteY164" fmla="*/ 3223 h 10000"/>
                <a:gd name="connsiteX165" fmla="*/ 9410 w 10000"/>
                <a:gd name="connsiteY165" fmla="*/ 3333 h 10000"/>
                <a:gd name="connsiteX166" fmla="*/ 9389 w 10000"/>
                <a:gd name="connsiteY166" fmla="*/ 3433 h 10000"/>
                <a:gd name="connsiteX167" fmla="*/ 9304 w 10000"/>
                <a:gd name="connsiteY167" fmla="*/ 3483 h 10000"/>
                <a:gd name="connsiteX168" fmla="*/ 9151 w 10000"/>
                <a:gd name="connsiteY168" fmla="*/ 3442 h 10000"/>
                <a:gd name="connsiteX169" fmla="*/ 9081 w 10000"/>
                <a:gd name="connsiteY169" fmla="*/ 3501 h 10000"/>
                <a:gd name="connsiteX170" fmla="*/ 9091 w 10000"/>
                <a:gd name="connsiteY170" fmla="*/ 3551 h 10000"/>
                <a:gd name="connsiteX171" fmla="*/ 9042 w 10000"/>
                <a:gd name="connsiteY171" fmla="*/ 3651 h 10000"/>
                <a:gd name="connsiteX172" fmla="*/ 8961 w 10000"/>
                <a:gd name="connsiteY172" fmla="*/ 3720 h 10000"/>
                <a:gd name="connsiteX173" fmla="*/ 8938 w 10000"/>
                <a:gd name="connsiteY173" fmla="*/ 3838 h 10000"/>
                <a:gd name="connsiteX174" fmla="*/ 8880 w 10000"/>
                <a:gd name="connsiteY174" fmla="*/ 3939 h 10000"/>
                <a:gd name="connsiteX175" fmla="*/ 8890 w 10000"/>
                <a:gd name="connsiteY175" fmla="*/ 4006 h 10000"/>
                <a:gd name="connsiteX176" fmla="*/ 8867 w 10000"/>
                <a:gd name="connsiteY176" fmla="*/ 4074 h 10000"/>
                <a:gd name="connsiteX177" fmla="*/ 8913 w 10000"/>
                <a:gd name="connsiteY177" fmla="*/ 4132 h 10000"/>
                <a:gd name="connsiteX178" fmla="*/ 8843 w 10000"/>
                <a:gd name="connsiteY178" fmla="*/ 4224 h 10000"/>
                <a:gd name="connsiteX179" fmla="*/ 8726 w 10000"/>
                <a:gd name="connsiteY179" fmla="*/ 4082 h 10000"/>
                <a:gd name="connsiteX180" fmla="*/ 8726 w 10000"/>
                <a:gd name="connsiteY180" fmla="*/ 3972 h 10000"/>
                <a:gd name="connsiteX181" fmla="*/ 8691 w 10000"/>
                <a:gd name="connsiteY181" fmla="*/ 3955 h 10000"/>
                <a:gd name="connsiteX182" fmla="*/ 8547 w 10000"/>
                <a:gd name="connsiteY182" fmla="*/ 4030 h 10000"/>
                <a:gd name="connsiteX183" fmla="*/ 8323 w 10000"/>
                <a:gd name="connsiteY183" fmla="*/ 4207 h 10000"/>
                <a:gd name="connsiteX184" fmla="*/ 8193 w 10000"/>
                <a:gd name="connsiteY184" fmla="*/ 4334 h 10000"/>
                <a:gd name="connsiteX185" fmla="*/ 7992 w 10000"/>
                <a:gd name="connsiteY185" fmla="*/ 4401 h 10000"/>
                <a:gd name="connsiteX186" fmla="*/ 7920 w 10000"/>
                <a:gd name="connsiteY186" fmla="*/ 4501 h 10000"/>
                <a:gd name="connsiteX187" fmla="*/ 7863 w 10000"/>
                <a:gd name="connsiteY187" fmla="*/ 4535 h 10000"/>
                <a:gd name="connsiteX188" fmla="*/ 7638 w 10000"/>
                <a:gd name="connsiteY188" fmla="*/ 4627 h 10000"/>
                <a:gd name="connsiteX189" fmla="*/ 7449 w 10000"/>
                <a:gd name="connsiteY189" fmla="*/ 4737 h 10000"/>
                <a:gd name="connsiteX190" fmla="*/ 7404 w 10000"/>
                <a:gd name="connsiteY190" fmla="*/ 4823 h 10000"/>
                <a:gd name="connsiteX191" fmla="*/ 7330 w 10000"/>
                <a:gd name="connsiteY191" fmla="*/ 4863 h 10000"/>
                <a:gd name="connsiteX192" fmla="*/ 7426 w 10000"/>
                <a:gd name="connsiteY192" fmla="*/ 4972 h 10000"/>
                <a:gd name="connsiteX193" fmla="*/ 7520 w 10000"/>
                <a:gd name="connsiteY193" fmla="*/ 5056 h 10000"/>
                <a:gd name="connsiteX194" fmla="*/ 7650 w 10000"/>
                <a:gd name="connsiteY194" fmla="*/ 5091 h 10000"/>
                <a:gd name="connsiteX195" fmla="*/ 7603 w 10000"/>
                <a:gd name="connsiteY195" fmla="*/ 5150 h 10000"/>
                <a:gd name="connsiteX196" fmla="*/ 7696 w 10000"/>
                <a:gd name="connsiteY196" fmla="*/ 5167 h 10000"/>
                <a:gd name="connsiteX197" fmla="*/ 7696 w 10000"/>
                <a:gd name="connsiteY197" fmla="*/ 5267 h 10000"/>
                <a:gd name="connsiteX198" fmla="*/ 7768 w 10000"/>
                <a:gd name="connsiteY198" fmla="*/ 5343 h 10000"/>
                <a:gd name="connsiteX199" fmla="*/ 7884 w 10000"/>
                <a:gd name="connsiteY199" fmla="*/ 5327 h 10000"/>
                <a:gd name="connsiteX200" fmla="*/ 7934 w 10000"/>
                <a:gd name="connsiteY200" fmla="*/ 5243 h 10000"/>
                <a:gd name="connsiteX201" fmla="*/ 8027 w 10000"/>
                <a:gd name="connsiteY201" fmla="*/ 5234 h 10000"/>
                <a:gd name="connsiteX202" fmla="*/ 8038 w 10000"/>
                <a:gd name="connsiteY202" fmla="*/ 5167 h 10000"/>
                <a:gd name="connsiteX203" fmla="*/ 8159 w 10000"/>
                <a:gd name="connsiteY203" fmla="*/ 5167 h 10000"/>
                <a:gd name="connsiteX204" fmla="*/ 8110 w 10000"/>
                <a:gd name="connsiteY204" fmla="*/ 5251 h 10000"/>
                <a:gd name="connsiteX205" fmla="*/ 8226 w 10000"/>
                <a:gd name="connsiteY205" fmla="*/ 5292 h 10000"/>
                <a:gd name="connsiteX206" fmla="*/ 8205 w 10000"/>
                <a:gd name="connsiteY206" fmla="*/ 5368 h 10000"/>
                <a:gd name="connsiteX207" fmla="*/ 8027 w 10000"/>
                <a:gd name="connsiteY207" fmla="*/ 5377 h 10000"/>
                <a:gd name="connsiteX208" fmla="*/ 7899 w 10000"/>
                <a:gd name="connsiteY208" fmla="*/ 5427 h 10000"/>
                <a:gd name="connsiteX209" fmla="*/ 7782 w 10000"/>
                <a:gd name="connsiteY209" fmla="*/ 5454 h 10000"/>
                <a:gd name="connsiteX210" fmla="*/ 7782 w 10000"/>
                <a:gd name="connsiteY210" fmla="*/ 5571 h 10000"/>
                <a:gd name="connsiteX211" fmla="*/ 7899 w 10000"/>
                <a:gd name="connsiteY211" fmla="*/ 5698 h 10000"/>
                <a:gd name="connsiteX212" fmla="*/ 7803 w 10000"/>
                <a:gd name="connsiteY212" fmla="*/ 5815 h 10000"/>
                <a:gd name="connsiteX213" fmla="*/ 7613 w 10000"/>
                <a:gd name="connsiteY213" fmla="*/ 5830 h 10000"/>
                <a:gd name="connsiteX214" fmla="*/ 7638 w 10000"/>
                <a:gd name="connsiteY214" fmla="*/ 5965 h 10000"/>
                <a:gd name="connsiteX215" fmla="*/ 7627 w 10000"/>
                <a:gd name="connsiteY215" fmla="*/ 6051 h 10000"/>
                <a:gd name="connsiteX216" fmla="*/ 7567 w 10000"/>
                <a:gd name="connsiteY216" fmla="*/ 6092 h 10000"/>
                <a:gd name="connsiteX217" fmla="*/ 7449 w 10000"/>
                <a:gd name="connsiteY217" fmla="*/ 6058 h 10000"/>
                <a:gd name="connsiteX218" fmla="*/ 7345 w 10000"/>
                <a:gd name="connsiteY218" fmla="*/ 5949 h 10000"/>
                <a:gd name="connsiteX219" fmla="*/ 7226 w 10000"/>
                <a:gd name="connsiteY219" fmla="*/ 6034 h 10000"/>
                <a:gd name="connsiteX220" fmla="*/ 7108 w 10000"/>
                <a:gd name="connsiteY220" fmla="*/ 5975 h 10000"/>
                <a:gd name="connsiteX221" fmla="*/ 7095 w 10000"/>
                <a:gd name="connsiteY221" fmla="*/ 5942 h 10000"/>
                <a:gd name="connsiteX222" fmla="*/ 6928 w 10000"/>
                <a:gd name="connsiteY222" fmla="*/ 5865 h 10000"/>
                <a:gd name="connsiteX223" fmla="*/ 6882 w 10000"/>
                <a:gd name="connsiteY223" fmla="*/ 5882 h 10000"/>
                <a:gd name="connsiteX224" fmla="*/ 6905 w 10000"/>
                <a:gd name="connsiteY224" fmla="*/ 5975 h 10000"/>
                <a:gd name="connsiteX225" fmla="*/ 6812 w 10000"/>
                <a:gd name="connsiteY225" fmla="*/ 6092 h 10000"/>
                <a:gd name="connsiteX226" fmla="*/ 6882 w 10000"/>
                <a:gd name="connsiteY226" fmla="*/ 6118 h 10000"/>
                <a:gd name="connsiteX227" fmla="*/ 7014 w 10000"/>
                <a:gd name="connsiteY227" fmla="*/ 6100 h 10000"/>
                <a:gd name="connsiteX228" fmla="*/ 7037 w 10000"/>
                <a:gd name="connsiteY228" fmla="*/ 6142 h 10000"/>
                <a:gd name="connsiteX229" fmla="*/ 7014 w 10000"/>
                <a:gd name="connsiteY229" fmla="*/ 6194 h 10000"/>
                <a:gd name="connsiteX230" fmla="*/ 7060 w 10000"/>
                <a:gd name="connsiteY230" fmla="*/ 6260 h 10000"/>
                <a:gd name="connsiteX231" fmla="*/ 7166 w 10000"/>
                <a:gd name="connsiteY231" fmla="*/ 6304 h 10000"/>
                <a:gd name="connsiteX232" fmla="*/ 7143 w 10000"/>
                <a:gd name="connsiteY232" fmla="*/ 6405 h 10000"/>
                <a:gd name="connsiteX233" fmla="*/ 7213 w 10000"/>
                <a:gd name="connsiteY233" fmla="*/ 6455 h 10000"/>
                <a:gd name="connsiteX234" fmla="*/ 7129 w 10000"/>
                <a:gd name="connsiteY234" fmla="*/ 6505 h 10000"/>
                <a:gd name="connsiteX235" fmla="*/ 7108 w 10000"/>
                <a:gd name="connsiteY235" fmla="*/ 6689 h 10000"/>
                <a:gd name="connsiteX236" fmla="*/ 7060 w 10000"/>
                <a:gd name="connsiteY236" fmla="*/ 6697 h 10000"/>
                <a:gd name="connsiteX237" fmla="*/ 7118 w 10000"/>
                <a:gd name="connsiteY237" fmla="*/ 6781 h 10000"/>
                <a:gd name="connsiteX238" fmla="*/ 7129 w 10000"/>
                <a:gd name="connsiteY238" fmla="*/ 6924 h 10000"/>
                <a:gd name="connsiteX239" fmla="*/ 7189 w 10000"/>
                <a:gd name="connsiteY239" fmla="*/ 6958 h 10000"/>
                <a:gd name="connsiteX240" fmla="*/ 7203 w 10000"/>
                <a:gd name="connsiteY240" fmla="*/ 7002 h 10000"/>
                <a:gd name="connsiteX241" fmla="*/ 7249 w 10000"/>
                <a:gd name="connsiteY241" fmla="*/ 7010 h 10000"/>
                <a:gd name="connsiteX242" fmla="*/ 7257 w 10000"/>
                <a:gd name="connsiteY242" fmla="*/ 7093 h 10000"/>
                <a:gd name="connsiteX243" fmla="*/ 7236 w 10000"/>
                <a:gd name="connsiteY243" fmla="*/ 7153 h 10000"/>
                <a:gd name="connsiteX244" fmla="*/ 7358 w 10000"/>
                <a:gd name="connsiteY244" fmla="*/ 7187 h 10000"/>
                <a:gd name="connsiteX245" fmla="*/ 7532 w 10000"/>
                <a:gd name="connsiteY245" fmla="*/ 7117 h 10000"/>
                <a:gd name="connsiteX246" fmla="*/ 7791 w 10000"/>
                <a:gd name="connsiteY246" fmla="*/ 6984 h 10000"/>
                <a:gd name="connsiteX247" fmla="*/ 7863 w 10000"/>
                <a:gd name="connsiteY247" fmla="*/ 6984 h 10000"/>
                <a:gd name="connsiteX248" fmla="*/ 7863 w 10000"/>
                <a:gd name="connsiteY248" fmla="*/ 7085 h 10000"/>
                <a:gd name="connsiteX249" fmla="*/ 7911 w 10000"/>
                <a:gd name="connsiteY249" fmla="*/ 7101 h 10000"/>
                <a:gd name="connsiteX250" fmla="*/ 7992 w 10000"/>
                <a:gd name="connsiteY250" fmla="*/ 7220 h 10000"/>
                <a:gd name="connsiteX251" fmla="*/ 8050 w 10000"/>
                <a:gd name="connsiteY251" fmla="*/ 7229 h 10000"/>
                <a:gd name="connsiteX252" fmla="*/ 8015 w 10000"/>
                <a:gd name="connsiteY252" fmla="*/ 7296 h 10000"/>
                <a:gd name="connsiteX253" fmla="*/ 8110 w 10000"/>
                <a:gd name="connsiteY253" fmla="*/ 7447 h 10000"/>
                <a:gd name="connsiteX254" fmla="*/ 8110 w 10000"/>
                <a:gd name="connsiteY254" fmla="*/ 7522 h 10000"/>
                <a:gd name="connsiteX255" fmla="*/ 8159 w 10000"/>
                <a:gd name="connsiteY255" fmla="*/ 7608 h 10000"/>
                <a:gd name="connsiteX256" fmla="*/ 8085 w 10000"/>
                <a:gd name="connsiteY256" fmla="*/ 7674 h 10000"/>
                <a:gd name="connsiteX257" fmla="*/ 8004 w 10000"/>
                <a:gd name="connsiteY257" fmla="*/ 7666 h 10000"/>
                <a:gd name="connsiteX258" fmla="*/ 8004 w 10000"/>
                <a:gd name="connsiteY258" fmla="*/ 7709 h 10000"/>
                <a:gd name="connsiteX259" fmla="*/ 8085 w 10000"/>
                <a:gd name="connsiteY259" fmla="*/ 7758 h 10000"/>
                <a:gd name="connsiteX260" fmla="*/ 8122 w 10000"/>
                <a:gd name="connsiteY260" fmla="*/ 7725 h 10000"/>
                <a:gd name="connsiteX261" fmla="*/ 8193 w 10000"/>
                <a:gd name="connsiteY261" fmla="*/ 7800 h 10000"/>
                <a:gd name="connsiteX262" fmla="*/ 8277 w 10000"/>
                <a:gd name="connsiteY262" fmla="*/ 7800 h 10000"/>
                <a:gd name="connsiteX263" fmla="*/ 8226 w 10000"/>
                <a:gd name="connsiteY263" fmla="*/ 8012 h 10000"/>
                <a:gd name="connsiteX264" fmla="*/ 8193 w 10000"/>
                <a:gd name="connsiteY264" fmla="*/ 8054 h 10000"/>
                <a:gd name="connsiteX265" fmla="*/ 8085 w 10000"/>
                <a:gd name="connsiteY265" fmla="*/ 8037 h 10000"/>
                <a:gd name="connsiteX266" fmla="*/ 7957 w 10000"/>
                <a:gd name="connsiteY266" fmla="*/ 8062 h 10000"/>
                <a:gd name="connsiteX267" fmla="*/ 7911 w 10000"/>
                <a:gd name="connsiteY267" fmla="*/ 8112 h 10000"/>
                <a:gd name="connsiteX268" fmla="*/ 7899 w 10000"/>
                <a:gd name="connsiteY268" fmla="*/ 8163 h 10000"/>
                <a:gd name="connsiteX269" fmla="*/ 7818 w 10000"/>
                <a:gd name="connsiteY269" fmla="*/ 8220 h 10000"/>
                <a:gd name="connsiteX270" fmla="*/ 7687 w 10000"/>
                <a:gd name="connsiteY270" fmla="*/ 8230 h 10000"/>
                <a:gd name="connsiteX271" fmla="*/ 7661 w 10000"/>
                <a:gd name="connsiteY271" fmla="*/ 8255 h 10000"/>
                <a:gd name="connsiteX272" fmla="*/ 7578 w 10000"/>
                <a:gd name="connsiteY272" fmla="*/ 8212 h 10000"/>
                <a:gd name="connsiteX273" fmla="*/ 7499 w 10000"/>
                <a:gd name="connsiteY273" fmla="*/ 8220 h 10000"/>
                <a:gd name="connsiteX274" fmla="*/ 7449 w 10000"/>
                <a:gd name="connsiteY274" fmla="*/ 8188 h 10000"/>
                <a:gd name="connsiteX275" fmla="*/ 7345 w 10000"/>
                <a:gd name="connsiteY275" fmla="*/ 8171 h 10000"/>
                <a:gd name="connsiteX276" fmla="*/ 7368 w 10000"/>
                <a:gd name="connsiteY276" fmla="*/ 8230 h 10000"/>
                <a:gd name="connsiteX277" fmla="*/ 7319 w 10000"/>
                <a:gd name="connsiteY277" fmla="*/ 8289 h 10000"/>
                <a:gd name="connsiteX278" fmla="*/ 7143 w 10000"/>
                <a:gd name="connsiteY278" fmla="*/ 8281 h 10000"/>
                <a:gd name="connsiteX279" fmla="*/ 7085 w 10000"/>
                <a:gd name="connsiteY279" fmla="*/ 8255 h 10000"/>
                <a:gd name="connsiteX280" fmla="*/ 6990 w 10000"/>
                <a:gd name="connsiteY280" fmla="*/ 8281 h 10000"/>
                <a:gd name="connsiteX281" fmla="*/ 6977 w 10000"/>
                <a:gd name="connsiteY281" fmla="*/ 8364 h 10000"/>
                <a:gd name="connsiteX282" fmla="*/ 6799 w 10000"/>
                <a:gd name="connsiteY282" fmla="*/ 8458 h 10000"/>
                <a:gd name="connsiteX283" fmla="*/ 6741 w 10000"/>
                <a:gd name="connsiteY283" fmla="*/ 8407 h 10000"/>
                <a:gd name="connsiteX284" fmla="*/ 6613 w 10000"/>
                <a:gd name="connsiteY284" fmla="*/ 8431 h 10000"/>
                <a:gd name="connsiteX285" fmla="*/ 6530 w 10000"/>
                <a:gd name="connsiteY285" fmla="*/ 8458 h 10000"/>
                <a:gd name="connsiteX286" fmla="*/ 6518 w 10000"/>
                <a:gd name="connsiteY286" fmla="*/ 8498 h 10000"/>
                <a:gd name="connsiteX287" fmla="*/ 6336 w 10000"/>
                <a:gd name="connsiteY287" fmla="*/ 8591 h 10000"/>
                <a:gd name="connsiteX288" fmla="*/ 6236 w 10000"/>
                <a:gd name="connsiteY288" fmla="*/ 8574 h 10000"/>
                <a:gd name="connsiteX289" fmla="*/ 6128 w 10000"/>
                <a:gd name="connsiteY289" fmla="*/ 8607 h 10000"/>
                <a:gd name="connsiteX290" fmla="*/ 6045 w 10000"/>
                <a:gd name="connsiteY290" fmla="*/ 8660 h 10000"/>
                <a:gd name="connsiteX291" fmla="*/ 5927 w 10000"/>
                <a:gd name="connsiteY291" fmla="*/ 8693 h 10000"/>
                <a:gd name="connsiteX292" fmla="*/ 5936 w 10000"/>
                <a:gd name="connsiteY292" fmla="*/ 8742 h 10000"/>
                <a:gd name="connsiteX293" fmla="*/ 5834 w 10000"/>
                <a:gd name="connsiteY293" fmla="*/ 8776 h 10000"/>
                <a:gd name="connsiteX294" fmla="*/ 5677 w 10000"/>
                <a:gd name="connsiteY294" fmla="*/ 8920 h 10000"/>
                <a:gd name="connsiteX295" fmla="*/ 5656 w 10000"/>
                <a:gd name="connsiteY295" fmla="*/ 8980 h 10000"/>
                <a:gd name="connsiteX296" fmla="*/ 5607 w 10000"/>
                <a:gd name="connsiteY296" fmla="*/ 8962 h 10000"/>
                <a:gd name="connsiteX297" fmla="*/ 5631 w 10000"/>
                <a:gd name="connsiteY297" fmla="*/ 8920 h 10000"/>
                <a:gd name="connsiteX298" fmla="*/ 5478 w 10000"/>
                <a:gd name="connsiteY298" fmla="*/ 8702 h 10000"/>
                <a:gd name="connsiteX299" fmla="*/ 5478 w 10000"/>
                <a:gd name="connsiteY299" fmla="*/ 8616 h 10000"/>
                <a:gd name="connsiteX300" fmla="*/ 5410 w 10000"/>
                <a:gd name="connsiteY300" fmla="*/ 8616 h 10000"/>
                <a:gd name="connsiteX301" fmla="*/ 5191 w 10000"/>
                <a:gd name="connsiteY301" fmla="*/ 8533 h 10000"/>
                <a:gd name="connsiteX302" fmla="*/ 5066 w 10000"/>
                <a:gd name="connsiteY302" fmla="*/ 8574 h 10000"/>
                <a:gd name="connsiteX303" fmla="*/ 5029 w 10000"/>
                <a:gd name="connsiteY303" fmla="*/ 8625 h 10000"/>
                <a:gd name="connsiteX304" fmla="*/ 5122 w 10000"/>
                <a:gd name="connsiteY304" fmla="*/ 8684 h 10000"/>
                <a:gd name="connsiteX305" fmla="*/ 5145 w 10000"/>
                <a:gd name="connsiteY305" fmla="*/ 8734 h 10000"/>
                <a:gd name="connsiteX306" fmla="*/ 5087 w 10000"/>
                <a:gd name="connsiteY306" fmla="*/ 8785 h 10000"/>
                <a:gd name="connsiteX307" fmla="*/ 5100 w 10000"/>
                <a:gd name="connsiteY307" fmla="*/ 8826 h 10000"/>
                <a:gd name="connsiteX308" fmla="*/ 5077 w 10000"/>
                <a:gd name="connsiteY308" fmla="*/ 8912 h 10000"/>
                <a:gd name="connsiteX309" fmla="*/ 5087 w 10000"/>
                <a:gd name="connsiteY309" fmla="*/ 8996 h 10000"/>
                <a:gd name="connsiteX310" fmla="*/ 5159 w 10000"/>
                <a:gd name="connsiteY310" fmla="*/ 9130 h 10000"/>
                <a:gd name="connsiteX311" fmla="*/ 5087 w 10000"/>
                <a:gd name="connsiteY311" fmla="*/ 9179 h 10000"/>
                <a:gd name="connsiteX312" fmla="*/ 5100 w 10000"/>
                <a:gd name="connsiteY312" fmla="*/ 9224 h 10000"/>
                <a:gd name="connsiteX313" fmla="*/ 5040 w 10000"/>
                <a:gd name="connsiteY313" fmla="*/ 9240 h 10000"/>
                <a:gd name="connsiteX314" fmla="*/ 5006 w 10000"/>
                <a:gd name="connsiteY314" fmla="*/ 9265 h 10000"/>
                <a:gd name="connsiteX315" fmla="*/ 4779 w 10000"/>
                <a:gd name="connsiteY315" fmla="*/ 9248 h 10000"/>
                <a:gd name="connsiteX316" fmla="*/ 4745 w 10000"/>
                <a:gd name="connsiteY316" fmla="*/ 9197 h 10000"/>
                <a:gd name="connsiteX317" fmla="*/ 4673 w 10000"/>
                <a:gd name="connsiteY317" fmla="*/ 9232 h 10000"/>
                <a:gd name="connsiteX318" fmla="*/ 4522 w 10000"/>
                <a:gd name="connsiteY318" fmla="*/ 9214 h 10000"/>
                <a:gd name="connsiteX319" fmla="*/ 4416 w 10000"/>
                <a:gd name="connsiteY319" fmla="*/ 9240 h 10000"/>
                <a:gd name="connsiteX320" fmla="*/ 4354 w 10000"/>
                <a:gd name="connsiteY320" fmla="*/ 9062 h 10000"/>
                <a:gd name="connsiteX321" fmla="*/ 4295 w 10000"/>
                <a:gd name="connsiteY321" fmla="*/ 9055 h 10000"/>
                <a:gd name="connsiteX322" fmla="*/ 4224 w 10000"/>
                <a:gd name="connsiteY322" fmla="*/ 8945 h 10000"/>
                <a:gd name="connsiteX323" fmla="*/ 4263 w 10000"/>
                <a:gd name="connsiteY323" fmla="*/ 8895 h 10000"/>
                <a:gd name="connsiteX324" fmla="*/ 4344 w 10000"/>
                <a:gd name="connsiteY324" fmla="*/ 8920 h 10000"/>
                <a:gd name="connsiteX325" fmla="*/ 4381 w 10000"/>
                <a:gd name="connsiteY325" fmla="*/ 8860 h 10000"/>
                <a:gd name="connsiteX326" fmla="*/ 4323 w 10000"/>
                <a:gd name="connsiteY326" fmla="*/ 8818 h 10000"/>
                <a:gd name="connsiteX327" fmla="*/ 4354 w 10000"/>
                <a:gd name="connsiteY327" fmla="*/ 8776 h 10000"/>
                <a:gd name="connsiteX328" fmla="*/ 4203 w 10000"/>
                <a:gd name="connsiteY328" fmla="*/ 8693 h 10000"/>
                <a:gd name="connsiteX329" fmla="*/ 4213 w 10000"/>
                <a:gd name="connsiteY329" fmla="*/ 8650 h 10000"/>
                <a:gd name="connsiteX330" fmla="*/ 4120 w 10000"/>
                <a:gd name="connsiteY330" fmla="*/ 8607 h 10000"/>
                <a:gd name="connsiteX331" fmla="*/ 4178 w 10000"/>
                <a:gd name="connsiteY331" fmla="*/ 8559 h 10000"/>
                <a:gd name="connsiteX332" fmla="*/ 4154 w 10000"/>
                <a:gd name="connsiteY332" fmla="*/ 8498 h 10000"/>
                <a:gd name="connsiteX333" fmla="*/ 4048 w 10000"/>
                <a:gd name="connsiteY333" fmla="*/ 8407 h 10000"/>
                <a:gd name="connsiteX334" fmla="*/ 3979 w 10000"/>
                <a:gd name="connsiteY334" fmla="*/ 8329 h 10000"/>
                <a:gd name="connsiteX335" fmla="*/ 3837 w 10000"/>
                <a:gd name="connsiteY335" fmla="*/ 8364 h 10000"/>
                <a:gd name="connsiteX336" fmla="*/ 3756 w 10000"/>
                <a:gd name="connsiteY336" fmla="*/ 8356 h 10000"/>
                <a:gd name="connsiteX337" fmla="*/ 3708 w 10000"/>
                <a:gd name="connsiteY337" fmla="*/ 8431 h 10000"/>
                <a:gd name="connsiteX338" fmla="*/ 3544 w 10000"/>
                <a:gd name="connsiteY338" fmla="*/ 8440 h 10000"/>
                <a:gd name="connsiteX339" fmla="*/ 3482 w 10000"/>
                <a:gd name="connsiteY339"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2632 w 10000"/>
                <a:gd name="connsiteY16" fmla="*/ 6159 h 10000"/>
                <a:gd name="connsiteX17" fmla="*/ 2700 w 10000"/>
                <a:gd name="connsiteY17" fmla="*/ 6118 h 10000"/>
                <a:gd name="connsiteX18" fmla="*/ 2811 w 10000"/>
                <a:gd name="connsiteY18" fmla="*/ 6118 h 10000"/>
                <a:gd name="connsiteX19" fmla="*/ 2989 w 10000"/>
                <a:gd name="connsiteY19" fmla="*/ 5782 h 10000"/>
                <a:gd name="connsiteX20" fmla="*/ 3102 w 10000"/>
                <a:gd name="connsiteY20" fmla="*/ 5664 h 10000"/>
                <a:gd name="connsiteX21" fmla="*/ 5536 w 10000"/>
                <a:gd name="connsiteY21" fmla="*/ 5351 h 10000"/>
                <a:gd name="connsiteX22" fmla="*/ 5536 w 10000"/>
                <a:gd name="connsiteY22" fmla="*/ 5209 h 10000"/>
                <a:gd name="connsiteX23" fmla="*/ 5492 w 10000"/>
                <a:gd name="connsiteY23" fmla="*/ 5192 h 10000"/>
                <a:gd name="connsiteX24" fmla="*/ 5455 w 10000"/>
                <a:gd name="connsiteY24" fmla="*/ 5091 h 10000"/>
                <a:gd name="connsiteX25" fmla="*/ 5385 w 10000"/>
                <a:gd name="connsiteY25" fmla="*/ 4990 h 10000"/>
                <a:gd name="connsiteX26" fmla="*/ 5276 w 10000"/>
                <a:gd name="connsiteY26" fmla="*/ 4948 h 10000"/>
                <a:gd name="connsiteX27" fmla="*/ 5263 w 10000"/>
                <a:gd name="connsiteY27" fmla="*/ 4899 h 10000"/>
                <a:gd name="connsiteX28" fmla="*/ 5112 w 10000"/>
                <a:gd name="connsiteY28" fmla="*/ 4806 h 10000"/>
                <a:gd name="connsiteX29" fmla="*/ 5122 w 10000"/>
                <a:gd name="connsiteY29" fmla="*/ 4770 h 10000"/>
                <a:gd name="connsiteX30" fmla="*/ 4971 w 10000"/>
                <a:gd name="connsiteY30" fmla="*/ 4722 h 10000"/>
                <a:gd name="connsiteX31" fmla="*/ 4957 w 10000"/>
                <a:gd name="connsiteY31" fmla="*/ 4627 h 10000"/>
                <a:gd name="connsiteX32" fmla="*/ 4700 w 10000"/>
                <a:gd name="connsiteY32" fmla="*/ 4544 h 10000"/>
                <a:gd name="connsiteX33" fmla="*/ 4555 w 10000"/>
                <a:gd name="connsiteY33" fmla="*/ 4368 h 10000"/>
                <a:gd name="connsiteX34" fmla="*/ 4344 w 10000"/>
                <a:gd name="connsiteY34" fmla="*/ 4360 h 10000"/>
                <a:gd name="connsiteX35" fmla="*/ 4272 w 10000"/>
                <a:gd name="connsiteY35" fmla="*/ 4325 h 10000"/>
                <a:gd name="connsiteX36" fmla="*/ 4169 w 10000"/>
                <a:gd name="connsiteY36" fmla="*/ 4350 h 10000"/>
                <a:gd name="connsiteX37" fmla="*/ 4002 w 10000"/>
                <a:gd name="connsiteY37" fmla="*/ 4350 h 10000"/>
                <a:gd name="connsiteX38" fmla="*/ 3764 w 10000"/>
                <a:gd name="connsiteY38" fmla="*/ 4552 h 10000"/>
                <a:gd name="connsiteX39" fmla="*/ 3685 w 10000"/>
                <a:gd name="connsiteY39" fmla="*/ 4646 h 10000"/>
                <a:gd name="connsiteX40" fmla="*/ 3472 w 10000"/>
                <a:gd name="connsiteY40" fmla="*/ 4501 h 10000"/>
                <a:gd name="connsiteX41" fmla="*/ 3319 w 10000"/>
                <a:gd name="connsiteY41" fmla="*/ 4442 h 10000"/>
                <a:gd name="connsiteX42" fmla="*/ 3164 w 10000"/>
                <a:gd name="connsiteY42" fmla="*/ 4450 h 10000"/>
                <a:gd name="connsiteX43" fmla="*/ 3010 w 10000"/>
                <a:gd name="connsiteY43" fmla="*/ 4492 h 10000"/>
                <a:gd name="connsiteX44" fmla="*/ 2882 w 10000"/>
                <a:gd name="connsiteY44" fmla="*/ 4460 h 10000"/>
                <a:gd name="connsiteX45" fmla="*/ 2762 w 10000"/>
                <a:gd name="connsiteY45" fmla="*/ 4509 h 10000"/>
                <a:gd name="connsiteX46" fmla="*/ 2646 w 10000"/>
                <a:gd name="connsiteY46" fmla="*/ 4610 h 10000"/>
                <a:gd name="connsiteX47" fmla="*/ 2373 w 10000"/>
                <a:gd name="connsiteY47" fmla="*/ 4426 h 10000"/>
                <a:gd name="connsiteX48" fmla="*/ 2338 w 10000"/>
                <a:gd name="connsiteY48" fmla="*/ 4239 h 10000"/>
                <a:gd name="connsiteX49" fmla="*/ 2551 w 10000"/>
                <a:gd name="connsiteY49" fmla="*/ 4165 h 10000"/>
                <a:gd name="connsiteX50" fmla="*/ 2538 w 10000"/>
                <a:gd name="connsiteY50" fmla="*/ 3963 h 10000"/>
                <a:gd name="connsiteX51" fmla="*/ 2739 w 10000"/>
                <a:gd name="connsiteY51" fmla="*/ 3728 h 10000"/>
                <a:gd name="connsiteX52" fmla="*/ 2718 w 10000"/>
                <a:gd name="connsiteY52" fmla="*/ 3685 h 10000"/>
                <a:gd name="connsiteX53" fmla="*/ 3199 w 10000"/>
                <a:gd name="connsiteY53" fmla="*/ 2912 h 10000"/>
                <a:gd name="connsiteX54" fmla="*/ 3460 w 10000"/>
                <a:gd name="connsiteY54" fmla="*/ 3030 h 10000"/>
                <a:gd name="connsiteX55" fmla="*/ 3613 w 10000"/>
                <a:gd name="connsiteY55" fmla="*/ 3080 h 10000"/>
                <a:gd name="connsiteX56" fmla="*/ 3764 w 10000"/>
                <a:gd name="connsiteY56" fmla="*/ 3080 h 10000"/>
                <a:gd name="connsiteX57" fmla="*/ 4002 w 10000"/>
                <a:gd name="connsiteY57" fmla="*/ 3174 h 10000"/>
                <a:gd name="connsiteX58" fmla="*/ 4037 w 10000"/>
                <a:gd name="connsiteY58" fmla="*/ 3113 h 10000"/>
                <a:gd name="connsiteX59" fmla="*/ 4192 w 10000"/>
                <a:gd name="connsiteY59" fmla="*/ 3097 h 10000"/>
                <a:gd name="connsiteX60" fmla="*/ 4323 w 10000"/>
                <a:gd name="connsiteY60" fmla="*/ 2997 h 10000"/>
                <a:gd name="connsiteX61" fmla="*/ 4485 w 10000"/>
                <a:gd name="connsiteY61" fmla="*/ 2920 h 10000"/>
                <a:gd name="connsiteX62" fmla="*/ 4555 w 10000"/>
                <a:gd name="connsiteY62" fmla="*/ 2843 h 10000"/>
                <a:gd name="connsiteX63" fmla="*/ 4804 w 10000"/>
                <a:gd name="connsiteY63" fmla="*/ 2793 h 10000"/>
                <a:gd name="connsiteX64" fmla="*/ 4936 w 10000"/>
                <a:gd name="connsiteY64" fmla="*/ 2800 h 10000"/>
                <a:gd name="connsiteX65" fmla="*/ 5040 w 10000"/>
                <a:gd name="connsiteY65" fmla="*/ 2726 h 10000"/>
                <a:gd name="connsiteX66" fmla="*/ 5122 w 10000"/>
                <a:gd name="connsiteY66" fmla="*/ 2624 h 10000"/>
                <a:gd name="connsiteX67" fmla="*/ 5087 w 10000"/>
                <a:gd name="connsiteY67" fmla="*/ 2608 h 10000"/>
                <a:gd name="connsiteX68" fmla="*/ 5122 w 10000"/>
                <a:gd name="connsiteY68" fmla="*/ 2499 h 10000"/>
                <a:gd name="connsiteX69" fmla="*/ 4982 w 10000"/>
                <a:gd name="connsiteY69" fmla="*/ 2499 h 10000"/>
                <a:gd name="connsiteX70" fmla="*/ 5050 w 10000"/>
                <a:gd name="connsiteY70" fmla="*/ 2407 h 10000"/>
                <a:gd name="connsiteX71" fmla="*/ 5066 w 10000"/>
                <a:gd name="connsiteY71" fmla="*/ 2297 h 10000"/>
                <a:gd name="connsiteX72" fmla="*/ 5122 w 10000"/>
                <a:gd name="connsiteY72" fmla="*/ 2271 h 10000"/>
                <a:gd name="connsiteX73" fmla="*/ 5228 w 10000"/>
                <a:gd name="connsiteY73" fmla="*/ 2163 h 10000"/>
                <a:gd name="connsiteX74" fmla="*/ 5216 w 10000"/>
                <a:gd name="connsiteY74" fmla="*/ 2078 h 10000"/>
                <a:gd name="connsiteX75" fmla="*/ 5304 w 10000"/>
                <a:gd name="connsiteY75" fmla="*/ 1984 h 10000"/>
                <a:gd name="connsiteX76" fmla="*/ 5397 w 10000"/>
                <a:gd name="connsiteY76" fmla="*/ 1927 h 10000"/>
                <a:gd name="connsiteX77" fmla="*/ 5432 w 10000"/>
                <a:gd name="connsiteY77" fmla="*/ 1827 h 10000"/>
                <a:gd name="connsiteX78" fmla="*/ 5420 w 10000"/>
                <a:gd name="connsiteY78" fmla="*/ 1793 h 10000"/>
                <a:gd name="connsiteX79" fmla="*/ 5503 w 10000"/>
                <a:gd name="connsiteY79" fmla="*/ 1725 h 10000"/>
                <a:gd name="connsiteX80" fmla="*/ 5621 w 10000"/>
                <a:gd name="connsiteY80" fmla="*/ 1523 h 10000"/>
                <a:gd name="connsiteX81" fmla="*/ 5656 w 10000"/>
                <a:gd name="connsiteY81" fmla="*/ 1405 h 10000"/>
                <a:gd name="connsiteX82" fmla="*/ 5716 w 10000"/>
                <a:gd name="connsiteY82" fmla="*/ 1413 h 10000"/>
                <a:gd name="connsiteX83" fmla="*/ 5878 w 10000"/>
                <a:gd name="connsiteY83" fmla="*/ 1280 h 10000"/>
                <a:gd name="connsiteX84" fmla="*/ 6067 w 10000"/>
                <a:gd name="connsiteY84" fmla="*/ 1202 h 10000"/>
                <a:gd name="connsiteX85" fmla="*/ 6089 w 10000"/>
                <a:gd name="connsiteY85" fmla="*/ 1111 h 10000"/>
                <a:gd name="connsiteX86" fmla="*/ 6163 w 10000"/>
                <a:gd name="connsiteY86" fmla="*/ 1011 h 10000"/>
                <a:gd name="connsiteX87" fmla="*/ 6139 w 10000"/>
                <a:gd name="connsiteY87" fmla="*/ 933 h 10000"/>
                <a:gd name="connsiteX88" fmla="*/ 6045 w 10000"/>
                <a:gd name="connsiteY88" fmla="*/ 867 h 10000"/>
                <a:gd name="connsiteX89" fmla="*/ 6089 w 10000"/>
                <a:gd name="connsiteY89" fmla="*/ 782 h 10000"/>
                <a:gd name="connsiteX90" fmla="*/ 6089 w 10000"/>
                <a:gd name="connsiteY90" fmla="*/ 680 h 10000"/>
                <a:gd name="connsiteX91" fmla="*/ 5915 w 10000"/>
                <a:gd name="connsiteY91" fmla="*/ 598 h 10000"/>
                <a:gd name="connsiteX92" fmla="*/ 5739 w 10000"/>
                <a:gd name="connsiteY92" fmla="*/ 646 h 10000"/>
                <a:gd name="connsiteX93" fmla="*/ 5656 w 10000"/>
                <a:gd name="connsiteY93" fmla="*/ 646 h 10000"/>
                <a:gd name="connsiteX94" fmla="*/ 5621 w 10000"/>
                <a:gd name="connsiteY94" fmla="*/ 589 h 10000"/>
                <a:gd name="connsiteX95" fmla="*/ 5621 w 10000"/>
                <a:gd name="connsiteY95" fmla="*/ 481 h 10000"/>
                <a:gd name="connsiteX96" fmla="*/ 5845 w 10000"/>
                <a:gd name="connsiteY96" fmla="*/ 368 h 10000"/>
                <a:gd name="connsiteX97" fmla="*/ 5915 w 10000"/>
                <a:gd name="connsiteY97" fmla="*/ 278 h 10000"/>
                <a:gd name="connsiteX98" fmla="*/ 6056 w 10000"/>
                <a:gd name="connsiteY98" fmla="*/ 202 h 10000"/>
                <a:gd name="connsiteX99" fmla="*/ 6186 w 10000"/>
                <a:gd name="connsiteY99" fmla="*/ 60 h 10000"/>
                <a:gd name="connsiteX100" fmla="*/ 6280 w 10000"/>
                <a:gd name="connsiteY100" fmla="*/ 33 h 10000"/>
                <a:gd name="connsiteX101" fmla="*/ 6410 w 10000"/>
                <a:gd name="connsiteY101" fmla="*/ 49 h 10000"/>
                <a:gd name="connsiteX102" fmla="*/ 6683 w 10000"/>
                <a:gd name="connsiteY102" fmla="*/ 0 h 10000"/>
                <a:gd name="connsiteX103" fmla="*/ 6812 w 10000"/>
                <a:gd name="connsiteY103" fmla="*/ 83 h 10000"/>
                <a:gd name="connsiteX104" fmla="*/ 6799 w 10000"/>
                <a:gd name="connsiteY104" fmla="*/ 144 h 10000"/>
                <a:gd name="connsiteX105" fmla="*/ 6861 w 10000"/>
                <a:gd name="connsiteY105" fmla="*/ 170 h 10000"/>
                <a:gd name="connsiteX106" fmla="*/ 6905 w 10000"/>
                <a:gd name="connsiteY106" fmla="*/ 227 h 10000"/>
                <a:gd name="connsiteX107" fmla="*/ 6835 w 10000"/>
                <a:gd name="connsiteY107" fmla="*/ 293 h 10000"/>
                <a:gd name="connsiteX108" fmla="*/ 6741 w 10000"/>
                <a:gd name="connsiteY108" fmla="*/ 447 h 10000"/>
                <a:gd name="connsiteX109" fmla="*/ 6590 w 10000"/>
                <a:gd name="connsiteY109" fmla="*/ 564 h 10000"/>
                <a:gd name="connsiteX110" fmla="*/ 6447 w 10000"/>
                <a:gd name="connsiteY110" fmla="*/ 631 h 10000"/>
                <a:gd name="connsiteX111" fmla="*/ 6555 w 10000"/>
                <a:gd name="connsiteY111" fmla="*/ 657 h 10000"/>
                <a:gd name="connsiteX112" fmla="*/ 6694 w 10000"/>
                <a:gd name="connsiteY112" fmla="*/ 759 h 10000"/>
                <a:gd name="connsiteX113" fmla="*/ 6789 w 10000"/>
                <a:gd name="connsiteY113" fmla="*/ 767 h 10000"/>
                <a:gd name="connsiteX114" fmla="*/ 6835 w 10000"/>
                <a:gd name="connsiteY114" fmla="*/ 875 h 10000"/>
                <a:gd name="connsiteX115" fmla="*/ 6928 w 10000"/>
                <a:gd name="connsiteY115" fmla="*/ 899 h 10000"/>
                <a:gd name="connsiteX116" fmla="*/ 7002 w 10000"/>
                <a:gd name="connsiteY116" fmla="*/ 890 h 10000"/>
                <a:gd name="connsiteX117" fmla="*/ 7143 w 10000"/>
                <a:gd name="connsiteY117" fmla="*/ 725 h 10000"/>
                <a:gd name="connsiteX118" fmla="*/ 7273 w 10000"/>
                <a:gd name="connsiteY118" fmla="*/ 742 h 10000"/>
                <a:gd name="connsiteX119" fmla="*/ 7294 w 10000"/>
                <a:gd name="connsiteY119" fmla="*/ 790 h 10000"/>
                <a:gd name="connsiteX120" fmla="*/ 7389 w 10000"/>
                <a:gd name="connsiteY120" fmla="*/ 850 h 10000"/>
                <a:gd name="connsiteX121" fmla="*/ 7389 w 10000"/>
                <a:gd name="connsiteY121" fmla="*/ 890 h 10000"/>
                <a:gd name="connsiteX122" fmla="*/ 7472 w 10000"/>
                <a:gd name="connsiteY122" fmla="*/ 917 h 10000"/>
                <a:gd name="connsiteX123" fmla="*/ 7590 w 10000"/>
                <a:gd name="connsiteY123" fmla="*/ 917 h 10000"/>
                <a:gd name="connsiteX124" fmla="*/ 7603 w 10000"/>
                <a:gd name="connsiteY124" fmla="*/ 993 h 10000"/>
                <a:gd name="connsiteX125" fmla="*/ 7499 w 10000"/>
                <a:gd name="connsiteY125" fmla="*/ 1028 h 10000"/>
                <a:gd name="connsiteX126" fmla="*/ 7590 w 10000"/>
                <a:gd name="connsiteY126" fmla="*/ 1356 h 10000"/>
                <a:gd name="connsiteX127" fmla="*/ 7687 w 10000"/>
                <a:gd name="connsiteY127" fmla="*/ 1505 h 10000"/>
                <a:gd name="connsiteX128" fmla="*/ 7661 w 10000"/>
                <a:gd name="connsiteY128" fmla="*/ 1575 h 10000"/>
                <a:gd name="connsiteX129" fmla="*/ 7744 w 10000"/>
                <a:gd name="connsiteY129" fmla="*/ 1649 h 10000"/>
                <a:gd name="connsiteX130" fmla="*/ 7758 w 10000"/>
                <a:gd name="connsiteY130" fmla="*/ 1700 h 10000"/>
                <a:gd name="connsiteX131" fmla="*/ 7980 w 10000"/>
                <a:gd name="connsiteY131" fmla="*/ 1757 h 10000"/>
                <a:gd name="connsiteX132" fmla="*/ 8254 w 10000"/>
                <a:gd name="connsiteY132" fmla="*/ 1708 h 10000"/>
                <a:gd name="connsiteX133" fmla="*/ 8286 w 10000"/>
                <a:gd name="connsiteY133" fmla="*/ 1641 h 10000"/>
                <a:gd name="connsiteX134" fmla="*/ 8381 w 10000"/>
                <a:gd name="connsiteY134" fmla="*/ 1665 h 10000"/>
                <a:gd name="connsiteX135" fmla="*/ 8441 w 10000"/>
                <a:gd name="connsiteY135" fmla="*/ 1725 h 10000"/>
                <a:gd name="connsiteX136" fmla="*/ 8586 w 10000"/>
                <a:gd name="connsiteY136" fmla="*/ 1683 h 10000"/>
                <a:gd name="connsiteX137" fmla="*/ 8667 w 10000"/>
                <a:gd name="connsiteY137" fmla="*/ 1683 h 10000"/>
                <a:gd name="connsiteX138" fmla="*/ 8785 w 10000"/>
                <a:gd name="connsiteY138" fmla="*/ 1749 h 10000"/>
                <a:gd name="connsiteX139" fmla="*/ 8853 w 10000"/>
                <a:gd name="connsiteY139" fmla="*/ 1657 h 10000"/>
                <a:gd name="connsiteX140" fmla="*/ 8996 w 10000"/>
                <a:gd name="connsiteY140" fmla="*/ 1700 h 10000"/>
                <a:gd name="connsiteX141" fmla="*/ 9070 w 10000"/>
                <a:gd name="connsiteY141" fmla="*/ 1649 h 10000"/>
                <a:gd name="connsiteX142" fmla="*/ 9126 w 10000"/>
                <a:gd name="connsiteY142" fmla="*/ 1657 h 10000"/>
                <a:gd name="connsiteX143" fmla="*/ 9184 w 10000"/>
                <a:gd name="connsiteY143" fmla="*/ 1609 h 10000"/>
                <a:gd name="connsiteX144" fmla="*/ 9174 w 10000"/>
                <a:gd name="connsiteY144" fmla="*/ 1557 h 10000"/>
                <a:gd name="connsiteX145" fmla="*/ 9257 w 10000"/>
                <a:gd name="connsiteY145" fmla="*/ 1531 h 10000"/>
                <a:gd name="connsiteX146" fmla="*/ 9315 w 10000"/>
                <a:gd name="connsiteY146" fmla="*/ 1447 h 10000"/>
                <a:gd name="connsiteX147" fmla="*/ 9484 w 10000"/>
                <a:gd name="connsiteY147" fmla="*/ 1456 h 10000"/>
                <a:gd name="connsiteX148" fmla="*/ 9729 w 10000"/>
                <a:gd name="connsiteY148" fmla="*/ 1700 h 10000"/>
                <a:gd name="connsiteX149" fmla="*/ 9775 w 10000"/>
                <a:gd name="connsiteY149" fmla="*/ 1784 h 10000"/>
                <a:gd name="connsiteX150" fmla="*/ 9942 w 10000"/>
                <a:gd name="connsiteY150" fmla="*/ 1894 h 10000"/>
                <a:gd name="connsiteX151" fmla="*/ 10000 w 10000"/>
                <a:gd name="connsiteY151" fmla="*/ 1994 h 10000"/>
                <a:gd name="connsiteX152" fmla="*/ 9870 w 10000"/>
                <a:gd name="connsiteY152" fmla="*/ 2130 h 10000"/>
                <a:gd name="connsiteX153" fmla="*/ 9775 w 10000"/>
                <a:gd name="connsiteY153" fmla="*/ 2180 h 10000"/>
                <a:gd name="connsiteX154" fmla="*/ 9824 w 10000"/>
                <a:gd name="connsiteY154" fmla="*/ 2323 h 10000"/>
                <a:gd name="connsiteX155" fmla="*/ 9679 w 10000"/>
                <a:gd name="connsiteY155" fmla="*/ 2433 h 10000"/>
                <a:gd name="connsiteX156" fmla="*/ 9598 w 10000"/>
                <a:gd name="connsiteY156" fmla="*/ 2458 h 10000"/>
                <a:gd name="connsiteX157" fmla="*/ 9598 w 10000"/>
                <a:gd name="connsiteY157" fmla="*/ 2533 h 10000"/>
                <a:gd name="connsiteX158" fmla="*/ 9493 w 10000"/>
                <a:gd name="connsiteY158" fmla="*/ 2677 h 10000"/>
                <a:gd name="connsiteX159" fmla="*/ 9422 w 10000"/>
                <a:gd name="connsiteY159" fmla="*/ 2685 h 10000"/>
                <a:gd name="connsiteX160" fmla="*/ 9435 w 10000"/>
                <a:gd name="connsiteY160" fmla="*/ 2785 h 10000"/>
                <a:gd name="connsiteX161" fmla="*/ 9371 w 10000"/>
                <a:gd name="connsiteY161" fmla="*/ 2860 h 10000"/>
                <a:gd name="connsiteX162" fmla="*/ 9389 w 10000"/>
                <a:gd name="connsiteY162" fmla="*/ 3198 h 10000"/>
                <a:gd name="connsiteX163" fmla="*/ 9422 w 10000"/>
                <a:gd name="connsiteY163" fmla="*/ 3223 h 10000"/>
                <a:gd name="connsiteX164" fmla="*/ 9410 w 10000"/>
                <a:gd name="connsiteY164" fmla="*/ 3333 h 10000"/>
                <a:gd name="connsiteX165" fmla="*/ 9389 w 10000"/>
                <a:gd name="connsiteY165" fmla="*/ 3433 h 10000"/>
                <a:gd name="connsiteX166" fmla="*/ 9304 w 10000"/>
                <a:gd name="connsiteY166" fmla="*/ 3483 h 10000"/>
                <a:gd name="connsiteX167" fmla="*/ 9151 w 10000"/>
                <a:gd name="connsiteY167" fmla="*/ 3442 h 10000"/>
                <a:gd name="connsiteX168" fmla="*/ 9081 w 10000"/>
                <a:gd name="connsiteY168" fmla="*/ 3501 h 10000"/>
                <a:gd name="connsiteX169" fmla="*/ 9091 w 10000"/>
                <a:gd name="connsiteY169" fmla="*/ 3551 h 10000"/>
                <a:gd name="connsiteX170" fmla="*/ 9042 w 10000"/>
                <a:gd name="connsiteY170" fmla="*/ 3651 h 10000"/>
                <a:gd name="connsiteX171" fmla="*/ 8961 w 10000"/>
                <a:gd name="connsiteY171" fmla="*/ 3720 h 10000"/>
                <a:gd name="connsiteX172" fmla="*/ 8938 w 10000"/>
                <a:gd name="connsiteY172" fmla="*/ 3838 h 10000"/>
                <a:gd name="connsiteX173" fmla="*/ 8880 w 10000"/>
                <a:gd name="connsiteY173" fmla="*/ 3939 h 10000"/>
                <a:gd name="connsiteX174" fmla="*/ 8890 w 10000"/>
                <a:gd name="connsiteY174" fmla="*/ 4006 h 10000"/>
                <a:gd name="connsiteX175" fmla="*/ 8867 w 10000"/>
                <a:gd name="connsiteY175" fmla="*/ 4074 h 10000"/>
                <a:gd name="connsiteX176" fmla="*/ 8913 w 10000"/>
                <a:gd name="connsiteY176" fmla="*/ 4132 h 10000"/>
                <a:gd name="connsiteX177" fmla="*/ 8843 w 10000"/>
                <a:gd name="connsiteY177" fmla="*/ 4224 h 10000"/>
                <a:gd name="connsiteX178" fmla="*/ 8726 w 10000"/>
                <a:gd name="connsiteY178" fmla="*/ 4082 h 10000"/>
                <a:gd name="connsiteX179" fmla="*/ 8726 w 10000"/>
                <a:gd name="connsiteY179" fmla="*/ 3972 h 10000"/>
                <a:gd name="connsiteX180" fmla="*/ 8691 w 10000"/>
                <a:gd name="connsiteY180" fmla="*/ 3955 h 10000"/>
                <a:gd name="connsiteX181" fmla="*/ 8547 w 10000"/>
                <a:gd name="connsiteY181" fmla="*/ 4030 h 10000"/>
                <a:gd name="connsiteX182" fmla="*/ 8323 w 10000"/>
                <a:gd name="connsiteY182" fmla="*/ 4207 h 10000"/>
                <a:gd name="connsiteX183" fmla="*/ 8193 w 10000"/>
                <a:gd name="connsiteY183" fmla="*/ 4334 h 10000"/>
                <a:gd name="connsiteX184" fmla="*/ 7992 w 10000"/>
                <a:gd name="connsiteY184" fmla="*/ 4401 h 10000"/>
                <a:gd name="connsiteX185" fmla="*/ 7920 w 10000"/>
                <a:gd name="connsiteY185" fmla="*/ 4501 h 10000"/>
                <a:gd name="connsiteX186" fmla="*/ 7863 w 10000"/>
                <a:gd name="connsiteY186" fmla="*/ 4535 h 10000"/>
                <a:gd name="connsiteX187" fmla="*/ 7638 w 10000"/>
                <a:gd name="connsiteY187" fmla="*/ 4627 h 10000"/>
                <a:gd name="connsiteX188" fmla="*/ 7449 w 10000"/>
                <a:gd name="connsiteY188" fmla="*/ 4737 h 10000"/>
                <a:gd name="connsiteX189" fmla="*/ 7404 w 10000"/>
                <a:gd name="connsiteY189" fmla="*/ 4823 h 10000"/>
                <a:gd name="connsiteX190" fmla="*/ 7330 w 10000"/>
                <a:gd name="connsiteY190" fmla="*/ 4863 h 10000"/>
                <a:gd name="connsiteX191" fmla="*/ 7426 w 10000"/>
                <a:gd name="connsiteY191" fmla="*/ 4972 h 10000"/>
                <a:gd name="connsiteX192" fmla="*/ 7520 w 10000"/>
                <a:gd name="connsiteY192" fmla="*/ 5056 h 10000"/>
                <a:gd name="connsiteX193" fmla="*/ 7650 w 10000"/>
                <a:gd name="connsiteY193" fmla="*/ 5091 h 10000"/>
                <a:gd name="connsiteX194" fmla="*/ 7603 w 10000"/>
                <a:gd name="connsiteY194" fmla="*/ 5150 h 10000"/>
                <a:gd name="connsiteX195" fmla="*/ 7696 w 10000"/>
                <a:gd name="connsiteY195" fmla="*/ 5167 h 10000"/>
                <a:gd name="connsiteX196" fmla="*/ 7696 w 10000"/>
                <a:gd name="connsiteY196" fmla="*/ 5267 h 10000"/>
                <a:gd name="connsiteX197" fmla="*/ 7768 w 10000"/>
                <a:gd name="connsiteY197" fmla="*/ 5343 h 10000"/>
                <a:gd name="connsiteX198" fmla="*/ 7884 w 10000"/>
                <a:gd name="connsiteY198" fmla="*/ 5327 h 10000"/>
                <a:gd name="connsiteX199" fmla="*/ 7934 w 10000"/>
                <a:gd name="connsiteY199" fmla="*/ 5243 h 10000"/>
                <a:gd name="connsiteX200" fmla="*/ 8027 w 10000"/>
                <a:gd name="connsiteY200" fmla="*/ 5234 h 10000"/>
                <a:gd name="connsiteX201" fmla="*/ 8038 w 10000"/>
                <a:gd name="connsiteY201" fmla="*/ 5167 h 10000"/>
                <a:gd name="connsiteX202" fmla="*/ 8159 w 10000"/>
                <a:gd name="connsiteY202" fmla="*/ 5167 h 10000"/>
                <a:gd name="connsiteX203" fmla="*/ 8110 w 10000"/>
                <a:gd name="connsiteY203" fmla="*/ 5251 h 10000"/>
                <a:gd name="connsiteX204" fmla="*/ 8226 w 10000"/>
                <a:gd name="connsiteY204" fmla="*/ 5292 h 10000"/>
                <a:gd name="connsiteX205" fmla="*/ 8205 w 10000"/>
                <a:gd name="connsiteY205" fmla="*/ 5368 h 10000"/>
                <a:gd name="connsiteX206" fmla="*/ 8027 w 10000"/>
                <a:gd name="connsiteY206" fmla="*/ 5377 h 10000"/>
                <a:gd name="connsiteX207" fmla="*/ 7899 w 10000"/>
                <a:gd name="connsiteY207" fmla="*/ 5427 h 10000"/>
                <a:gd name="connsiteX208" fmla="*/ 7782 w 10000"/>
                <a:gd name="connsiteY208" fmla="*/ 5454 h 10000"/>
                <a:gd name="connsiteX209" fmla="*/ 7782 w 10000"/>
                <a:gd name="connsiteY209" fmla="*/ 5571 h 10000"/>
                <a:gd name="connsiteX210" fmla="*/ 7899 w 10000"/>
                <a:gd name="connsiteY210" fmla="*/ 5698 h 10000"/>
                <a:gd name="connsiteX211" fmla="*/ 7803 w 10000"/>
                <a:gd name="connsiteY211" fmla="*/ 5815 h 10000"/>
                <a:gd name="connsiteX212" fmla="*/ 7613 w 10000"/>
                <a:gd name="connsiteY212" fmla="*/ 5830 h 10000"/>
                <a:gd name="connsiteX213" fmla="*/ 7638 w 10000"/>
                <a:gd name="connsiteY213" fmla="*/ 5965 h 10000"/>
                <a:gd name="connsiteX214" fmla="*/ 7627 w 10000"/>
                <a:gd name="connsiteY214" fmla="*/ 6051 h 10000"/>
                <a:gd name="connsiteX215" fmla="*/ 7567 w 10000"/>
                <a:gd name="connsiteY215" fmla="*/ 6092 h 10000"/>
                <a:gd name="connsiteX216" fmla="*/ 7449 w 10000"/>
                <a:gd name="connsiteY216" fmla="*/ 6058 h 10000"/>
                <a:gd name="connsiteX217" fmla="*/ 7345 w 10000"/>
                <a:gd name="connsiteY217" fmla="*/ 5949 h 10000"/>
                <a:gd name="connsiteX218" fmla="*/ 7226 w 10000"/>
                <a:gd name="connsiteY218" fmla="*/ 6034 h 10000"/>
                <a:gd name="connsiteX219" fmla="*/ 7108 w 10000"/>
                <a:gd name="connsiteY219" fmla="*/ 5975 h 10000"/>
                <a:gd name="connsiteX220" fmla="*/ 7095 w 10000"/>
                <a:gd name="connsiteY220" fmla="*/ 5942 h 10000"/>
                <a:gd name="connsiteX221" fmla="*/ 6928 w 10000"/>
                <a:gd name="connsiteY221" fmla="*/ 5865 h 10000"/>
                <a:gd name="connsiteX222" fmla="*/ 6882 w 10000"/>
                <a:gd name="connsiteY222" fmla="*/ 5882 h 10000"/>
                <a:gd name="connsiteX223" fmla="*/ 6905 w 10000"/>
                <a:gd name="connsiteY223" fmla="*/ 5975 h 10000"/>
                <a:gd name="connsiteX224" fmla="*/ 6812 w 10000"/>
                <a:gd name="connsiteY224" fmla="*/ 6092 h 10000"/>
                <a:gd name="connsiteX225" fmla="*/ 6882 w 10000"/>
                <a:gd name="connsiteY225" fmla="*/ 6118 h 10000"/>
                <a:gd name="connsiteX226" fmla="*/ 7014 w 10000"/>
                <a:gd name="connsiteY226" fmla="*/ 6100 h 10000"/>
                <a:gd name="connsiteX227" fmla="*/ 7037 w 10000"/>
                <a:gd name="connsiteY227" fmla="*/ 6142 h 10000"/>
                <a:gd name="connsiteX228" fmla="*/ 7014 w 10000"/>
                <a:gd name="connsiteY228" fmla="*/ 6194 h 10000"/>
                <a:gd name="connsiteX229" fmla="*/ 7060 w 10000"/>
                <a:gd name="connsiteY229" fmla="*/ 6260 h 10000"/>
                <a:gd name="connsiteX230" fmla="*/ 7166 w 10000"/>
                <a:gd name="connsiteY230" fmla="*/ 6304 h 10000"/>
                <a:gd name="connsiteX231" fmla="*/ 7143 w 10000"/>
                <a:gd name="connsiteY231" fmla="*/ 6405 h 10000"/>
                <a:gd name="connsiteX232" fmla="*/ 7213 w 10000"/>
                <a:gd name="connsiteY232" fmla="*/ 6455 h 10000"/>
                <a:gd name="connsiteX233" fmla="*/ 7129 w 10000"/>
                <a:gd name="connsiteY233" fmla="*/ 6505 h 10000"/>
                <a:gd name="connsiteX234" fmla="*/ 7108 w 10000"/>
                <a:gd name="connsiteY234" fmla="*/ 6689 h 10000"/>
                <a:gd name="connsiteX235" fmla="*/ 7060 w 10000"/>
                <a:gd name="connsiteY235" fmla="*/ 6697 h 10000"/>
                <a:gd name="connsiteX236" fmla="*/ 7118 w 10000"/>
                <a:gd name="connsiteY236" fmla="*/ 6781 h 10000"/>
                <a:gd name="connsiteX237" fmla="*/ 7129 w 10000"/>
                <a:gd name="connsiteY237" fmla="*/ 6924 h 10000"/>
                <a:gd name="connsiteX238" fmla="*/ 7189 w 10000"/>
                <a:gd name="connsiteY238" fmla="*/ 6958 h 10000"/>
                <a:gd name="connsiteX239" fmla="*/ 7203 w 10000"/>
                <a:gd name="connsiteY239" fmla="*/ 7002 h 10000"/>
                <a:gd name="connsiteX240" fmla="*/ 7249 w 10000"/>
                <a:gd name="connsiteY240" fmla="*/ 7010 h 10000"/>
                <a:gd name="connsiteX241" fmla="*/ 7257 w 10000"/>
                <a:gd name="connsiteY241" fmla="*/ 7093 h 10000"/>
                <a:gd name="connsiteX242" fmla="*/ 7236 w 10000"/>
                <a:gd name="connsiteY242" fmla="*/ 7153 h 10000"/>
                <a:gd name="connsiteX243" fmla="*/ 7358 w 10000"/>
                <a:gd name="connsiteY243" fmla="*/ 7187 h 10000"/>
                <a:gd name="connsiteX244" fmla="*/ 7532 w 10000"/>
                <a:gd name="connsiteY244" fmla="*/ 7117 h 10000"/>
                <a:gd name="connsiteX245" fmla="*/ 7791 w 10000"/>
                <a:gd name="connsiteY245" fmla="*/ 6984 h 10000"/>
                <a:gd name="connsiteX246" fmla="*/ 7863 w 10000"/>
                <a:gd name="connsiteY246" fmla="*/ 6984 h 10000"/>
                <a:gd name="connsiteX247" fmla="*/ 7863 w 10000"/>
                <a:gd name="connsiteY247" fmla="*/ 7085 h 10000"/>
                <a:gd name="connsiteX248" fmla="*/ 7911 w 10000"/>
                <a:gd name="connsiteY248" fmla="*/ 7101 h 10000"/>
                <a:gd name="connsiteX249" fmla="*/ 7992 w 10000"/>
                <a:gd name="connsiteY249" fmla="*/ 7220 h 10000"/>
                <a:gd name="connsiteX250" fmla="*/ 8050 w 10000"/>
                <a:gd name="connsiteY250" fmla="*/ 7229 h 10000"/>
                <a:gd name="connsiteX251" fmla="*/ 8015 w 10000"/>
                <a:gd name="connsiteY251" fmla="*/ 7296 h 10000"/>
                <a:gd name="connsiteX252" fmla="*/ 8110 w 10000"/>
                <a:gd name="connsiteY252" fmla="*/ 7447 h 10000"/>
                <a:gd name="connsiteX253" fmla="*/ 8110 w 10000"/>
                <a:gd name="connsiteY253" fmla="*/ 7522 h 10000"/>
                <a:gd name="connsiteX254" fmla="*/ 8159 w 10000"/>
                <a:gd name="connsiteY254" fmla="*/ 7608 h 10000"/>
                <a:gd name="connsiteX255" fmla="*/ 8085 w 10000"/>
                <a:gd name="connsiteY255" fmla="*/ 7674 h 10000"/>
                <a:gd name="connsiteX256" fmla="*/ 8004 w 10000"/>
                <a:gd name="connsiteY256" fmla="*/ 7666 h 10000"/>
                <a:gd name="connsiteX257" fmla="*/ 8004 w 10000"/>
                <a:gd name="connsiteY257" fmla="*/ 7709 h 10000"/>
                <a:gd name="connsiteX258" fmla="*/ 8085 w 10000"/>
                <a:gd name="connsiteY258" fmla="*/ 7758 h 10000"/>
                <a:gd name="connsiteX259" fmla="*/ 8122 w 10000"/>
                <a:gd name="connsiteY259" fmla="*/ 7725 h 10000"/>
                <a:gd name="connsiteX260" fmla="*/ 8193 w 10000"/>
                <a:gd name="connsiteY260" fmla="*/ 7800 h 10000"/>
                <a:gd name="connsiteX261" fmla="*/ 8277 w 10000"/>
                <a:gd name="connsiteY261" fmla="*/ 7800 h 10000"/>
                <a:gd name="connsiteX262" fmla="*/ 8226 w 10000"/>
                <a:gd name="connsiteY262" fmla="*/ 8012 h 10000"/>
                <a:gd name="connsiteX263" fmla="*/ 8193 w 10000"/>
                <a:gd name="connsiteY263" fmla="*/ 8054 h 10000"/>
                <a:gd name="connsiteX264" fmla="*/ 8085 w 10000"/>
                <a:gd name="connsiteY264" fmla="*/ 8037 h 10000"/>
                <a:gd name="connsiteX265" fmla="*/ 7957 w 10000"/>
                <a:gd name="connsiteY265" fmla="*/ 8062 h 10000"/>
                <a:gd name="connsiteX266" fmla="*/ 7911 w 10000"/>
                <a:gd name="connsiteY266" fmla="*/ 8112 h 10000"/>
                <a:gd name="connsiteX267" fmla="*/ 7899 w 10000"/>
                <a:gd name="connsiteY267" fmla="*/ 8163 h 10000"/>
                <a:gd name="connsiteX268" fmla="*/ 7818 w 10000"/>
                <a:gd name="connsiteY268" fmla="*/ 8220 h 10000"/>
                <a:gd name="connsiteX269" fmla="*/ 7687 w 10000"/>
                <a:gd name="connsiteY269" fmla="*/ 8230 h 10000"/>
                <a:gd name="connsiteX270" fmla="*/ 7661 w 10000"/>
                <a:gd name="connsiteY270" fmla="*/ 8255 h 10000"/>
                <a:gd name="connsiteX271" fmla="*/ 7578 w 10000"/>
                <a:gd name="connsiteY271" fmla="*/ 8212 h 10000"/>
                <a:gd name="connsiteX272" fmla="*/ 7499 w 10000"/>
                <a:gd name="connsiteY272" fmla="*/ 8220 h 10000"/>
                <a:gd name="connsiteX273" fmla="*/ 7449 w 10000"/>
                <a:gd name="connsiteY273" fmla="*/ 8188 h 10000"/>
                <a:gd name="connsiteX274" fmla="*/ 7345 w 10000"/>
                <a:gd name="connsiteY274" fmla="*/ 8171 h 10000"/>
                <a:gd name="connsiteX275" fmla="*/ 7368 w 10000"/>
                <a:gd name="connsiteY275" fmla="*/ 8230 h 10000"/>
                <a:gd name="connsiteX276" fmla="*/ 7319 w 10000"/>
                <a:gd name="connsiteY276" fmla="*/ 8289 h 10000"/>
                <a:gd name="connsiteX277" fmla="*/ 7143 w 10000"/>
                <a:gd name="connsiteY277" fmla="*/ 8281 h 10000"/>
                <a:gd name="connsiteX278" fmla="*/ 7085 w 10000"/>
                <a:gd name="connsiteY278" fmla="*/ 8255 h 10000"/>
                <a:gd name="connsiteX279" fmla="*/ 6990 w 10000"/>
                <a:gd name="connsiteY279" fmla="*/ 8281 h 10000"/>
                <a:gd name="connsiteX280" fmla="*/ 6977 w 10000"/>
                <a:gd name="connsiteY280" fmla="*/ 8364 h 10000"/>
                <a:gd name="connsiteX281" fmla="*/ 6799 w 10000"/>
                <a:gd name="connsiteY281" fmla="*/ 8458 h 10000"/>
                <a:gd name="connsiteX282" fmla="*/ 6741 w 10000"/>
                <a:gd name="connsiteY282" fmla="*/ 8407 h 10000"/>
                <a:gd name="connsiteX283" fmla="*/ 6613 w 10000"/>
                <a:gd name="connsiteY283" fmla="*/ 8431 h 10000"/>
                <a:gd name="connsiteX284" fmla="*/ 6530 w 10000"/>
                <a:gd name="connsiteY284" fmla="*/ 8458 h 10000"/>
                <a:gd name="connsiteX285" fmla="*/ 6518 w 10000"/>
                <a:gd name="connsiteY285" fmla="*/ 8498 h 10000"/>
                <a:gd name="connsiteX286" fmla="*/ 6336 w 10000"/>
                <a:gd name="connsiteY286" fmla="*/ 8591 h 10000"/>
                <a:gd name="connsiteX287" fmla="*/ 6236 w 10000"/>
                <a:gd name="connsiteY287" fmla="*/ 8574 h 10000"/>
                <a:gd name="connsiteX288" fmla="*/ 6128 w 10000"/>
                <a:gd name="connsiteY288" fmla="*/ 8607 h 10000"/>
                <a:gd name="connsiteX289" fmla="*/ 6045 w 10000"/>
                <a:gd name="connsiteY289" fmla="*/ 8660 h 10000"/>
                <a:gd name="connsiteX290" fmla="*/ 5927 w 10000"/>
                <a:gd name="connsiteY290" fmla="*/ 8693 h 10000"/>
                <a:gd name="connsiteX291" fmla="*/ 5936 w 10000"/>
                <a:gd name="connsiteY291" fmla="*/ 8742 h 10000"/>
                <a:gd name="connsiteX292" fmla="*/ 5834 w 10000"/>
                <a:gd name="connsiteY292" fmla="*/ 8776 h 10000"/>
                <a:gd name="connsiteX293" fmla="*/ 5677 w 10000"/>
                <a:gd name="connsiteY293" fmla="*/ 8920 h 10000"/>
                <a:gd name="connsiteX294" fmla="*/ 5656 w 10000"/>
                <a:gd name="connsiteY294" fmla="*/ 8980 h 10000"/>
                <a:gd name="connsiteX295" fmla="*/ 5607 w 10000"/>
                <a:gd name="connsiteY295" fmla="*/ 8962 h 10000"/>
                <a:gd name="connsiteX296" fmla="*/ 5631 w 10000"/>
                <a:gd name="connsiteY296" fmla="*/ 8920 h 10000"/>
                <a:gd name="connsiteX297" fmla="*/ 5478 w 10000"/>
                <a:gd name="connsiteY297" fmla="*/ 8702 h 10000"/>
                <a:gd name="connsiteX298" fmla="*/ 5478 w 10000"/>
                <a:gd name="connsiteY298" fmla="*/ 8616 h 10000"/>
                <a:gd name="connsiteX299" fmla="*/ 5410 w 10000"/>
                <a:gd name="connsiteY299" fmla="*/ 8616 h 10000"/>
                <a:gd name="connsiteX300" fmla="*/ 5191 w 10000"/>
                <a:gd name="connsiteY300" fmla="*/ 8533 h 10000"/>
                <a:gd name="connsiteX301" fmla="*/ 5066 w 10000"/>
                <a:gd name="connsiteY301" fmla="*/ 8574 h 10000"/>
                <a:gd name="connsiteX302" fmla="*/ 5029 w 10000"/>
                <a:gd name="connsiteY302" fmla="*/ 8625 h 10000"/>
                <a:gd name="connsiteX303" fmla="*/ 5122 w 10000"/>
                <a:gd name="connsiteY303" fmla="*/ 8684 h 10000"/>
                <a:gd name="connsiteX304" fmla="*/ 5145 w 10000"/>
                <a:gd name="connsiteY304" fmla="*/ 8734 h 10000"/>
                <a:gd name="connsiteX305" fmla="*/ 5087 w 10000"/>
                <a:gd name="connsiteY305" fmla="*/ 8785 h 10000"/>
                <a:gd name="connsiteX306" fmla="*/ 5100 w 10000"/>
                <a:gd name="connsiteY306" fmla="*/ 8826 h 10000"/>
                <a:gd name="connsiteX307" fmla="*/ 5077 w 10000"/>
                <a:gd name="connsiteY307" fmla="*/ 8912 h 10000"/>
                <a:gd name="connsiteX308" fmla="*/ 5087 w 10000"/>
                <a:gd name="connsiteY308" fmla="*/ 8996 h 10000"/>
                <a:gd name="connsiteX309" fmla="*/ 5159 w 10000"/>
                <a:gd name="connsiteY309" fmla="*/ 9130 h 10000"/>
                <a:gd name="connsiteX310" fmla="*/ 5087 w 10000"/>
                <a:gd name="connsiteY310" fmla="*/ 9179 h 10000"/>
                <a:gd name="connsiteX311" fmla="*/ 5100 w 10000"/>
                <a:gd name="connsiteY311" fmla="*/ 9224 h 10000"/>
                <a:gd name="connsiteX312" fmla="*/ 5040 w 10000"/>
                <a:gd name="connsiteY312" fmla="*/ 9240 h 10000"/>
                <a:gd name="connsiteX313" fmla="*/ 5006 w 10000"/>
                <a:gd name="connsiteY313" fmla="*/ 9265 h 10000"/>
                <a:gd name="connsiteX314" fmla="*/ 4779 w 10000"/>
                <a:gd name="connsiteY314" fmla="*/ 9248 h 10000"/>
                <a:gd name="connsiteX315" fmla="*/ 4745 w 10000"/>
                <a:gd name="connsiteY315" fmla="*/ 9197 h 10000"/>
                <a:gd name="connsiteX316" fmla="*/ 4673 w 10000"/>
                <a:gd name="connsiteY316" fmla="*/ 9232 h 10000"/>
                <a:gd name="connsiteX317" fmla="*/ 4522 w 10000"/>
                <a:gd name="connsiteY317" fmla="*/ 9214 h 10000"/>
                <a:gd name="connsiteX318" fmla="*/ 4416 w 10000"/>
                <a:gd name="connsiteY318" fmla="*/ 9240 h 10000"/>
                <a:gd name="connsiteX319" fmla="*/ 4354 w 10000"/>
                <a:gd name="connsiteY319" fmla="*/ 9062 h 10000"/>
                <a:gd name="connsiteX320" fmla="*/ 4295 w 10000"/>
                <a:gd name="connsiteY320" fmla="*/ 9055 h 10000"/>
                <a:gd name="connsiteX321" fmla="*/ 4224 w 10000"/>
                <a:gd name="connsiteY321" fmla="*/ 8945 h 10000"/>
                <a:gd name="connsiteX322" fmla="*/ 4263 w 10000"/>
                <a:gd name="connsiteY322" fmla="*/ 8895 h 10000"/>
                <a:gd name="connsiteX323" fmla="*/ 4344 w 10000"/>
                <a:gd name="connsiteY323" fmla="*/ 8920 h 10000"/>
                <a:gd name="connsiteX324" fmla="*/ 4381 w 10000"/>
                <a:gd name="connsiteY324" fmla="*/ 8860 h 10000"/>
                <a:gd name="connsiteX325" fmla="*/ 4323 w 10000"/>
                <a:gd name="connsiteY325" fmla="*/ 8818 h 10000"/>
                <a:gd name="connsiteX326" fmla="*/ 4354 w 10000"/>
                <a:gd name="connsiteY326" fmla="*/ 8776 h 10000"/>
                <a:gd name="connsiteX327" fmla="*/ 4203 w 10000"/>
                <a:gd name="connsiteY327" fmla="*/ 8693 h 10000"/>
                <a:gd name="connsiteX328" fmla="*/ 4213 w 10000"/>
                <a:gd name="connsiteY328" fmla="*/ 8650 h 10000"/>
                <a:gd name="connsiteX329" fmla="*/ 4120 w 10000"/>
                <a:gd name="connsiteY329" fmla="*/ 8607 h 10000"/>
                <a:gd name="connsiteX330" fmla="*/ 4178 w 10000"/>
                <a:gd name="connsiteY330" fmla="*/ 8559 h 10000"/>
                <a:gd name="connsiteX331" fmla="*/ 4154 w 10000"/>
                <a:gd name="connsiteY331" fmla="*/ 8498 h 10000"/>
                <a:gd name="connsiteX332" fmla="*/ 4048 w 10000"/>
                <a:gd name="connsiteY332" fmla="*/ 8407 h 10000"/>
                <a:gd name="connsiteX333" fmla="*/ 3979 w 10000"/>
                <a:gd name="connsiteY333" fmla="*/ 8329 h 10000"/>
                <a:gd name="connsiteX334" fmla="*/ 3837 w 10000"/>
                <a:gd name="connsiteY334" fmla="*/ 8364 h 10000"/>
                <a:gd name="connsiteX335" fmla="*/ 3756 w 10000"/>
                <a:gd name="connsiteY335" fmla="*/ 8356 h 10000"/>
                <a:gd name="connsiteX336" fmla="*/ 3708 w 10000"/>
                <a:gd name="connsiteY336" fmla="*/ 8431 h 10000"/>
                <a:gd name="connsiteX337" fmla="*/ 3544 w 10000"/>
                <a:gd name="connsiteY337" fmla="*/ 8440 h 10000"/>
                <a:gd name="connsiteX338" fmla="*/ 3482 w 10000"/>
                <a:gd name="connsiteY338"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2632 w 10000"/>
                <a:gd name="connsiteY16" fmla="*/ 6159 h 10000"/>
                <a:gd name="connsiteX17" fmla="*/ 2700 w 10000"/>
                <a:gd name="connsiteY17" fmla="*/ 6118 h 10000"/>
                <a:gd name="connsiteX18" fmla="*/ 2811 w 10000"/>
                <a:gd name="connsiteY18" fmla="*/ 6118 h 10000"/>
                <a:gd name="connsiteX19" fmla="*/ 2989 w 10000"/>
                <a:gd name="connsiteY19" fmla="*/ 5782 h 10000"/>
                <a:gd name="connsiteX20" fmla="*/ 5536 w 10000"/>
                <a:gd name="connsiteY20" fmla="*/ 5351 h 10000"/>
                <a:gd name="connsiteX21" fmla="*/ 5536 w 10000"/>
                <a:gd name="connsiteY21" fmla="*/ 5209 h 10000"/>
                <a:gd name="connsiteX22" fmla="*/ 5492 w 10000"/>
                <a:gd name="connsiteY22" fmla="*/ 5192 h 10000"/>
                <a:gd name="connsiteX23" fmla="*/ 5455 w 10000"/>
                <a:gd name="connsiteY23" fmla="*/ 5091 h 10000"/>
                <a:gd name="connsiteX24" fmla="*/ 5385 w 10000"/>
                <a:gd name="connsiteY24" fmla="*/ 4990 h 10000"/>
                <a:gd name="connsiteX25" fmla="*/ 5276 w 10000"/>
                <a:gd name="connsiteY25" fmla="*/ 4948 h 10000"/>
                <a:gd name="connsiteX26" fmla="*/ 5263 w 10000"/>
                <a:gd name="connsiteY26" fmla="*/ 4899 h 10000"/>
                <a:gd name="connsiteX27" fmla="*/ 5112 w 10000"/>
                <a:gd name="connsiteY27" fmla="*/ 4806 h 10000"/>
                <a:gd name="connsiteX28" fmla="*/ 5122 w 10000"/>
                <a:gd name="connsiteY28" fmla="*/ 4770 h 10000"/>
                <a:gd name="connsiteX29" fmla="*/ 4971 w 10000"/>
                <a:gd name="connsiteY29" fmla="*/ 4722 h 10000"/>
                <a:gd name="connsiteX30" fmla="*/ 4957 w 10000"/>
                <a:gd name="connsiteY30" fmla="*/ 4627 h 10000"/>
                <a:gd name="connsiteX31" fmla="*/ 4700 w 10000"/>
                <a:gd name="connsiteY31" fmla="*/ 4544 h 10000"/>
                <a:gd name="connsiteX32" fmla="*/ 4555 w 10000"/>
                <a:gd name="connsiteY32" fmla="*/ 4368 h 10000"/>
                <a:gd name="connsiteX33" fmla="*/ 4344 w 10000"/>
                <a:gd name="connsiteY33" fmla="*/ 4360 h 10000"/>
                <a:gd name="connsiteX34" fmla="*/ 4272 w 10000"/>
                <a:gd name="connsiteY34" fmla="*/ 4325 h 10000"/>
                <a:gd name="connsiteX35" fmla="*/ 4169 w 10000"/>
                <a:gd name="connsiteY35" fmla="*/ 4350 h 10000"/>
                <a:gd name="connsiteX36" fmla="*/ 4002 w 10000"/>
                <a:gd name="connsiteY36" fmla="*/ 4350 h 10000"/>
                <a:gd name="connsiteX37" fmla="*/ 3764 w 10000"/>
                <a:gd name="connsiteY37" fmla="*/ 4552 h 10000"/>
                <a:gd name="connsiteX38" fmla="*/ 3685 w 10000"/>
                <a:gd name="connsiteY38" fmla="*/ 4646 h 10000"/>
                <a:gd name="connsiteX39" fmla="*/ 3472 w 10000"/>
                <a:gd name="connsiteY39" fmla="*/ 4501 h 10000"/>
                <a:gd name="connsiteX40" fmla="*/ 3319 w 10000"/>
                <a:gd name="connsiteY40" fmla="*/ 4442 h 10000"/>
                <a:gd name="connsiteX41" fmla="*/ 3164 w 10000"/>
                <a:gd name="connsiteY41" fmla="*/ 4450 h 10000"/>
                <a:gd name="connsiteX42" fmla="*/ 3010 w 10000"/>
                <a:gd name="connsiteY42" fmla="*/ 4492 h 10000"/>
                <a:gd name="connsiteX43" fmla="*/ 2882 w 10000"/>
                <a:gd name="connsiteY43" fmla="*/ 4460 h 10000"/>
                <a:gd name="connsiteX44" fmla="*/ 2762 w 10000"/>
                <a:gd name="connsiteY44" fmla="*/ 4509 h 10000"/>
                <a:gd name="connsiteX45" fmla="*/ 2646 w 10000"/>
                <a:gd name="connsiteY45" fmla="*/ 4610 h 10000"/>
                <a:gd name="connsiteX46" fmla="*/ 2373 w 10000"/>
                <a:gd name="connsiteY46" fmla="*/ 4426 h 10000"/>
                <a:gd name="connsiteX47" fmla="*/ 2338 w 10000"/>
                <a:gd name="connsiteY47" fmla="*/ 4239 h 10000"/>
                <a:gd name="connsiteX48" fmla="*/ 2551 w 10000"/>
                <a:gd name="connsiteY48" fmla="*/ 4165 h 10000"/>
                <a:gd name="connsiteX49" fmla="*/ 2538 w 10000"/>
                <a:gd name="connsiteY49" fmla="*/ 3963 h 10000"/>
                <a:gd name="connsiteX50" fmla="*/ 2739 w 10000"/>
                <a:gd name="connsiteY50" fmla="*/ 3728 h 10000"/>
                <a:gd name="connsiteX51" fmla="*/ 2718 w 10000"/>
                <a:gd name="connsiteY51" fmla="*/ 3685 h 10000"/>
                <a:gd name="connsiteX52" fmla="*/ 3199 w 10000"/>
                <a:gd name="connsiteY52" fmla="*/ 2912 h 10000"/>
                <a:gd name="connsiteX53" fmla="*/ 3460 w 10000"/>
                <a:gd name="connsiteY53" fmla="*/ 3030 h 10000"/>
                <a:gd name="connsiteX54" fmla="*/ 3613 w 10000"/>
                <a:gd name="connsiteY54" fmla="*/ 3080 h 10000"/>
                <a:gd name="connsiteX55" fmla="*/ 3764 w 10000"/>
                <a:gd name="connsiteY55" fmla="*/ 3080 h 10000"/>
                <a:gd name="connsiteX56" fmla="*/ 4002 w 10000"/>
                <a:gd name="connsiteY56" fmla="*/ 3174 h 10000"/>
                <a:gd name="connsiteX57" fmla="*/ 4037 w 10000"/>
                <a:gd name="connsiteY57" fmla="*/ 3113 h 10000"/>
                <a:gd name="connsiteX58" fmla="*/ 4192 w 10000"/>
                <a:gd name="connsiteY58" fmla="*/ 3097 h 10000"/>
                <a:gd name="connsiteX59" fmla="*/ 4323 w 10000"/>
                <a:gd name="connsiteY59" fmla="*/ 2997 h 10000"/>
                <a:gd name="connsiteX60" fmla="*/ 4485 w 10000"/>
                <a:gd name="connsiteY60" fmla="*/ 2920 h 10000"/>
                <a:gd name="connsiteX61" fmla="*/ 4555 w 10000"/>
                <a:gd name="connsiteY61" fmla="*/ 2843 h 10000"/>
                <a:gd name="connsiteX62" fmla="*/ 4804 w 10000"/>
                <a:gd name="connsiteY62" fmla="*/ 2793 h 10000"/>
                <a:gd name="connsiteX63" fmla="*/ 4936 w 10000"/>
                <a:gd name="connsiteY63" fmla="*/ 2800 h 10000"/>
                <a:gd name="connsiteX64" fmla="*/ 5040 w 10000"/>
                <a:gd name="connsiteY64" fmla="*/ 2726 h 10000"/>
                <a:gd name="connsiteX65" fmla="*/ 5122 w 10000"/>
                <a:gd name="connsiteY65" fmla="*/ 2624 h 10000"/>
                <a:gd name="connsiteX66" fmla="*/ 5087 w 10000"/>
                <a:gd name="connsiteY66" fmla="*/ 2608 h 10000"/>
                <a:gd name="connsiteX67" fmla="*/ 5122 w 10000"/>
                <a:gd name="connsiteY67" fmla="*/ 2499 h 10000"/>
                <a:gd name="connsiteX68" fmla="*/ 4982 w 10000"/>
                <a:gd name="connsiteY68" fmla="*/ 2499 h 10000"/>
                <a:gd name="connsiteX69" fmla="*/ 5050 w 10000"/>
                <a:gd name="connsiteY69" fmla="*/ 2407 h 10000"/>
                <a:gd name="connsiteX70" fmla="*/ 5066 w 10000"/>
                <a:gd name="connsiteY70" fmla="*/ 2297 h 10000"/>
                <a:gd name="connsiteX71" fmla="*/ 5122 w 10000"/>
                <a:gd name="connsiteY71" fmla="*/ 2271 h 10000"/>
                <a:gd name="connsiteX72" fmla="*/ 5228 w 10000"/>
                <a:gd name="connsiteY72" fmla="*/ 2163 h 10000"/>
                <a:gd name="connsiteX73" fmla="*/ 5216 w 10000"/>
                <a:gd name="connsiteY73" fmla="*/ 2078 h 10000"/>
                <a:gd name="connsiteX74" fmla="*/ 5304 w 10000"/>
                <a:gd name="connsiteY74" fmla="*/ 1984 h 10000"/>
                <a:gd name="connsiteX75" fmla="*/ 5397 w 10000"/>
                <a:gd name="connsiteY75" fmla="*/ 1927 h 10000"/>
                <a:gd name="connsiteX76" fmla="*/ 5432 w 10000"/>
                <a:gd name="connsiteY76" fmla="*/ 1827 h 10000"/>
                <a:gd name="connsiteX77" fmla="*/ 5420 w 10000"/>
                <a:gd name="connsiteY77" fmla="*/ 1793 h 10000"/>
                <a:gd name="connsiteX78" fmla="*/ 5503 w 10000"/>
                <a:gd name="connsiteY78" fmla="*/ 1725 h 10000"/>
                <a:gd name="connsiteX79" fmla="*/ 5621 w 10000"/>
                <a:gd name="connsiteY79" fmla="*/ 1523 h 10000"/>
                <a:gd name="connsiteX80" fmla="*/ 5656 w 10000"/>
                <a:gd name="connsiteY80" fmla="*/ 1405 h 10000"/>
                <a:gd name="connsiteX81" fmla="*/ 5716 w 10000"/>
                <a:gd name="connsiteY81" fmla="*/ 1413 h 10000"/>
                <a:gd name="connsiteX82" fmla="*/ 5878 w 10000"/>
                <a:gd name="connsiteY82" fmla="*/ 1280 h 10000"/>
                <a:gd name="connsiteX83" fmla="*/ 6067 w 10000"/>
                <a:gd name="connsiteY83" fmla="*/ 1202 h 10000"/>
                <a:gd name="connsiteX84" fmla="*/ 6089 w 10000"/>
                <a:gd name="connsiteY84" fmla="*/ 1111 h 10000"/>
                <a:gd name="connsiteX85" fmla="*/ 6163 w 10000"/>
                <a:gd name="connsiteY85" fmla="*/ 1011 h 10000"/>
                <a:gd name="connsiteX86" fmla="*/ 6139 w 10000"/>
                <a:gd name="connsiteY86" fmla="*/ 933 h 10000"/>
                <a:gd name="connsiteX87" fmla="*/ 6045 w 10000"/>
                <a:gd name="connsiteY87" fmla="*/ 867 h 10000"/>
                <a:gd name="connsiteX88" fmla="*/ 6089 w 10000"/>
                <a:gd name="connsiteY88" fmla="*/ 782 h 10000"/>
                <a:gd name="connsiteX89" fmla="*/ 6089 w 10000"/>
                <a:gd name="connsiteY89" fmla="*/ 680 h 10000"/>
                <a:gd name="connsiteX90" fmla="*/ 5915 w 10000"/>
                <a:gd name="connsiteY90" fmla="*/ 598 h 10000"/>
                <a:gd name="connsiteX91" fmla="*/ 5739 w 10000"/>
                <a:gd name="connsiteY91" fmla="*/ 646 h 10000"/>
                <a:gd name="connsiteX92" fmla="*/ 5656 w 10000"/>
                <a:gd name="connsiteY92" fmla="*/ 646 h 10000"/>
                <a:gd name="connsiteX93" fmla="*/ 5621 w 10000"/>
                <a:gd name="connsiteY93" fmla="*/ 589 h 10000"/>
                <a:gd name="connsiteX94" fmla="*/ 5621 w 10000"/>
                <a:gd name="connsiteY94" fmla="*/ 481 h 10000"/>
                <a:gd name="connsiteX95" fmla="*/ 5845 w 10000"/>
                <a:gd name="connsiteY95" fmla="*/ 368 h 10000"/>
                <a:gd name="connsiteX96" fmla="*/ 5915 w 10000"/>
                <a:gd name="connsiteY96" fmla="*/ 278 h 10000"/>
                <a:gd name="connsiteX97" fmla="*/ 6056 w 10000"/>
                <a:gd name="connsiteY97" fmla="*/ 202 h 10000"/>
                <a:gd name="connsiteX98" fmla="*/ 6186 w 10000"/>
                <a:gd name="connsiteY98" fmla="*/ 60 h 10000"/>
                <a:gd name="connsiteX99" fmla="*/ 6280 w 10000"/>
                <a:gd name="connsiteY99" fmla="*/ 33 h 10000"/>
                <a:gd name="connsiteX100" fmla="*/ 6410 w 10000"/>
                <a:gd name="connsiteY100" fmla="*/ 49 h 10000"/>
                <a:gd name="connsiteX101" fmla="*/ 6683 w 10000"/>
                <a:gd name="connsiteY101" fmla="*/ 0 h 10000"/>
                <a:gd name="connsiteX102" fmla="*/ 6812 w 10000"/>
                <a:gd name="connsiteY102" fmla="*/ 83 h 10000"/>
                <a:gd name="connsiteX103" fmla="*/ 6799 w 10000"/>
                <a:gd name="connsiteY103" fmla="*/ 144 h 10000"/>
                <a:gd name="connsiteX104" fmla="*/ 6861 w 10000"/>
                <a:gd name="connsiteY104" fmla="*/ 170 h 10000"/>
                <a:gd name="connsiteX105" fmla="*/ 6905 w 10000"/>
                <a:gd name="connsiteY105" fmla="*/ 227 h 10000"/>
                <a:gd name="connsiteX106" fmla="*/ 6835 w 10000"/>
                <a:gd name="connsiteY106" fmla="*/ 293 h 10000"/>
                <a:gd name="connsiteX107" fmla="*/ 6741 w 10000"/>
                <a:gd name="connsiteY107" fmla="*/ 447 h 10000"/>
                <a:gd name="connsiteX108" fmla="*/ 6590 w 10000"/>
                <a:gd name="connsiteY108" fmla="*/ 564 h 10000"/>
                <a:gd name="connsiteX109" fmla="*/ 6447 w 10000"/>
                <a:gd name="connsiteY109" fmla="*/ 631 h 10000"/>
                <a:gd name="connsiteX110" fmla="*/ 6555 w 10000"/>
                <a:gd name="connsiteY110" fmla="*/ 657 h 10000"/>
                <a:gd name="connsiteX111" fmla="*/ 6694 w 10000"/>
                <a:gd name="connsiteY111" fmla="*/ 759 h 10000"/>
                <a:gd name="connsiteX112" fmla="*/ 6789 w 10000"/>
                <a:gd name="connsiteY112" fmla="*/ 767 h 10000"/>
                <a:gd name="connsiteX113" fmla="*/ 6835 w 10000"/>
                <a:gd name="connsiteY113" fmla="*/ 875 h 10000"/>
                <a:gd name="connsiteX114" fmla="*/ 6928 w 10000"/>
                <a:gd name="connsiteY114" fmla="*/ 899 h 10000"/>
                <a:gd name="connsiteX115" fmla="*/ 7002 w 10000"/>
                <a:gd name="connsiteY115" fmla="*/ 890 h 10000"/>
                <a:gd name="connsiteX116" fmla="*/ 7143 w 10000"/>
                <a:gd name="connsiteY116" fmla="*/ 725 h 10000"/>
                <a:gd name="connsiteX117" fmla="*/ 7273 w 10000"/>
                <a:gd name="connsiteY117" fmla="*/ 742 h 10000"/>
                <a:gd name="connsiteX118" fmla="*/ 7294 w 10000"/>
                <a:gd name="connsiteY118" fmla="*/ 790 h 10000"/>
                <a:gd name="connsiteX119" fmla="*/ 7389 w 10000"/>
                <a:gd name="connsiteY119" fmla="*/ 850 h 10000"/>
                <a:gd name="connsiteX120" fmla="*/ 7389 w 10000"/>
                <a:gd name="connsiteY120" fmla="*/ 890 h 10000"/>
                <a:gd name="connsiteX121" fmla="*/ 7472 w 10000"/>
                <a:gd name="connsiteY121" fmla="*/ 917 h 10000"/>
                <a:gd name="connsiteX122" fmla="*/ 7590 w 10000"/>
                <a:gd name="connsiteY122" fmla="*/ 917 h 10000"/>
                <a:gd name="connsiteX123" fmla="*/ 7603 w 10000"/>
                <a:gd name="connsiteY123" fmla="*/ 993 h 10000"/>
                <a:gd name="connsiteX124" fmla="*/ 7499 w 10000"/>
                <a:gd name="connsiteY124" fmla="*/ 1028 h 10000"/>
                <a:gd name="connsiteX125" fmla="*/ 7590 w 10000"/>
                <a:gd name="connsiteY125" fmla="*/ 1356 h 10000"/>
                <a:gd name="connsiteX126" fmla="*/ 7687 w 10000"/>
                <a:gd name="connsiteY126" fmla="*/ 1505 h 10000"/>
                <a:gd name="connsiteX127" fmla="*/ 7661 w 10000"/>
                <a:gd name="connsiteY127" fmla="*/ 1575 h 10000"/>
                <a:gd name="connsiteX128" fmla="*/ 7744 w 10000"/>
                <a:gd name="connsiteY128" fmla="*/ 1649 h 10000"/>
                <a:gd name="connsiteX129" fmla="*/ 7758 w 10000"/>
                <a:gd name="connsiteY129" fmla="*/ 1700 h 10000"/>
                <a:gd name="connsiteX130" fmla="*/ 7980 w 10000"/>
                <a:gd name="connsiteY130" fmla="*/ 1757 h 10000"/>
                <a:gd name="connsiteX131" fmla="*/ 8254 w 10000"/>
                <a:gd name="connsiteY131" fmla="*/ 1708 h 10000"/>
                <a:gd name="connsiteX132" fmla="*/ 8286 w 10000"/>
                <a:gd name="connsiteY132" fmla="*/ 1641 h 10000"/>
                <a:gd name="connsiteX133" fmla="*/ 8381 w 10000"/>
                <a:gd name="connsiteY133" fmla="*/ 1665 h 10000"/>
                <a:gd name="connsiteX134" fmla="*/ 8441 w 10000"/>
                <a:gd name="connsiteY134" fmla="*/ 1725 h 10000"/>
                <a:gd name="connsiteX135" fmla="*/ 8586 w 10000"/>
                <a:gd name="connsiteY135" fmla="*/ 1683 h 10000"/>
                <a:gd name="connsiteX136" fmla="*/ 8667 w 10000"/>
                <a:gd name="connsiteY136" fmla="*/ 1683 h 10000"/>
                <a:gd name="connsiteX137" fmla="*/ 8785 w 10000"/>
                <a:gd name="connsiteY137" fmla="*/ 1749 h 10000"/>
                <a:gd name="connsiteX138" fmla="*/ 8853 w 10000"/>
                <a:gd name="connsiteY138" fmla="*/ 1657 h 10000"/>
                <a:gd name="connsiteX139" fmla="*/ 8996 w 10000"/>
                <a:gd name="connsiteY139" fmla="*/ 1700 h 10000"/>
                <a:gd name="connsiteX140" fmla="*/ 9070 w 10000"/>
                <a:gd name="connsiteY140" fmla="*/ 1649 h 10000"/>
                <a:gd name="connsiteX141" fmla="*/ 9126 w 10000"/>
                <a:gd name="connsiteY141" fmla="*/ 1657 h 10000"/>
                <a:gd name="connsiteX142" fmla="*/ 9184 w 10000"/>
                <a:gd name="connsiteY142" fmla="*/ 1609 h 10000"/>
                <a:gd name="connsiteX143" fmla="*/ 9174 w 10000"/>
                <a:gd name="connsiteY143" fmla="*/ 1557 h 10000"/>
                <a:gd name="connsiteX144" fmla="*/ 9257 w 10000"/>
                <a:gd name="connsiteY144" fmla="*/ 1531 h 10000"/>
                <a:gd name="connsiteX145" fmla="*/ 9315 w 10000"/>
                <a:gd name="connsiteY145" fmla="*/ 1447 h 10000"/>
                <a:gd name="connsiteX146" fmla="*/ 9484 w 10000"/>
                <a:gd name="connsiteY146" fmla="*/ 1456 h 10000"/>
                <a:gd name="connsiteX147" fmla="*/ 9729 w 10000"/>
                <a:gd name="connsiteY147" fmla="*/ 1700 h 10000"/>
                <a:gd name="connsiteX148" fmla="*/ 9775 w 10000"/>
                <a:gd name="connsiteY148" fmla="*/ 1784 h 10000"/>
                <a:gd name="connsiteX149" fmla="*/ 9942 w 10000"/>
                <a:gd name="connsiteY149" fmla="*/ 1894 h 10000"/>
                <a:gd name="connsiteX150" fmla="*/ 10000 w 10000"/>
                <a:gd name="connsiteY150" fmla="*/ 1994 h 10000"/>
                <a:gd name="connsiteX151" fmla="*/ 9870 w 10000"/>
                <a:gd name="connsiteY151" fmla="*/ 2130 h 10000"/>
                <a:gd name="connsiteX152" fmla="*/ 9775 w 10000"/>
                <a:gd name="connsiteY152" fmla="*/ 2180 h 10000"/>
                <a:gd name="connsiteX153" fmla="*/ 9824 w 10000"/>
                <a:gd name="connsiteY153" fmla="*/ 2323 h 10000"/>
                <a:gd name="connsiteX154" fmla="*/ 9679 w 10000"/>
                <a:gd name="connsiteY154" fmla="*/ 2433 h 10000"/>
                <a:gd name="connsiteX155" fmla="*/ 9598 w 10000"/>
                <a:gd name="connsiteY155" fmla="*/ 2458 h 10000"/>
                <a:gd name="connsiteX156" fmla="*/ 9598 w 10000"/>
                <a:gd name="connsiteY156" fmla="*/ 2533 h 10000"/>
                <a:gd name="connsiteX157" fmla="*/ 9493 w 10000"/>
                <a:gd name="connsiteY157" fmla="*/ 2677 h 10000"/>
                <a:gd name="connsiteX158" fmla="*/ 9422 w 10000"/>
                <a:gd name="connsiteY158" fmla="*/ 2685 h 10000"/>
                <a:gd name="connsiteX159" fmla="*/ 9435 w 10000"/>
                <a:gd name="connsiteY159" fmla="*/ 2785 h 10000"/>
                <a:gd name="connsiteX160" fmla="*/ 9371 w 10000"/>
                <a:gd name="connsiteY160" fmla="*/ 2860 h 10000"/>
                <a:gd name="connsiteX161" fmla="*/ 9389 w 10000"/>
                <a:gd name="connsiteY161" fmla="*/ 3198 h 10000"/>
                <a:gd name="connsiteX162" fmla="*/ 9422 w 10000"/>
                <a:gd name="connsiteY162" fmla="*/ 3223 h 10000"/>
                <a:gd name="connsiteX163" fmla="*/ 9410 w 10000"/>
                <a:gd name="connsiteY163" fmla="*/ 3333 h 10000"/>
                <a:gd name="connsiteX164" fmla="*/ 9389 w 10000"/>
                <a:gd name="connsiteY164" fmla="*/ 3433 h 10000"/>
                <a:gd name="connsiteX165" fmla="*/ 9304 w 10000"/>
                <a:gd name="connsiteY165" fmla="*/ 3483 h 10000"/>
                <a:gd name="connsiteX166" fmla="*/ 9151 w 10000"/>
                <a:gd name="connsiteY166" fmla="*/ 3442 h 10000"/>
                <a:gd name="connsiteX167" fmla="*/ 9081 w 10000"/>
                <a:gd name="connsiteY167" fmla="*/ 3501 h 10000"/>
                <a:gd name="connsiteX168" fmla="*/ 9091 w 10000"/>
                <a:gd name="connsiteY168" fmla="*/ 3551 h 10000"/>
                <a:gd name="connsiteX169" fmla="*/ 9042 w 10000"/>
                <a:gd name="connsiteY169" fmla="*/ 3651 h 10000"/>
                <a:gd name="connsiteX170" fmla="*/ 8961 w 10000"/>
                <a:gd name="connsiteY170" fmla="*/ 3720 h 10000"/>
                <a:gd name="connsiteX171" fmla="*/ 8938 w 10000"/>
                <a:gd name="connsiteY171" fmla="*/ 3838 h 10000"/>
                <a:gd name="connsiteX172" fmla="*/ 8880 w 10000"/>
                <a:gd name="connsiteY172" fmla="*/ 3939 h 10000"/>
                <a:gd name="connsiteX173" fmla="*/ 8890 w 10000"/>
                <a:gd name="connsiteY173" fmla="*/ 4006 h 10000"/>
                <a:gd name="connsiteX174" fmla="*/ 8867 w 10000"/>
                <a:gd name="connsiteY174" fmla="*/ 4074 h 10000"/>
                <a:gd name="connsiteX175" fmla="*/ 8913 w 10000"/>
                <a:gd name="connsiteY175" fmla="*/ 4132 h 10000"/>
                <a:gd name="connsiteX176" fmla="*/ 8843 w 10000"/>
                <a:gd name="connsiteY176" fmla="*/ 4224 h 10000"/>
                <a:gd name="connsiteX177" fmla="*/ 8726 w 10000"/>
                <a:gd name="connsiteY177" fmla="*/ 4082 h 10000"/>
                <a:gd name="connsiteX178" fmla="*/ 8726 w 10000"/>
                <a:gd name="connsiteY178" fmla="*/ 3972 h 10000"/>
                <a:gd name="connsiteX179" fmla="*/ 8691 w 10000"/>
                <a:gd name="connsiteY179" fmla="*/ 3955 h 10000"/>
                <a:gd name="connsiteX180" fmla="*/ 8547 w 10000"/>
                <a:gd name="connsiteY180" fmla="*/ 4030 h 10000"/>
                <a:gd name="connsiteX181" fmla="*/ 8323 w 10000"/>
                <a:gd name="connsiteY181" fmla="*/ 4207 h 10000"/>
                <a:gd name="connsiteX182" fmla="*/ 8193 w 10000"/>
                <a:gd name="connsiteY182" fmla="*/ 4334 h 10000"/>
                <a:gd name="connsiteX183" fmla="*/ 7992 w 10000"/>
                <a:gd name="connsiteY183" fmla="*/ 4401 h 10000"/>
                <a:gd name="connsiteX184" fmla="*/ 7920 w 10000"/>
                <a:gd name="connsiteY184" fmla="*/ 4501 h 10000"/>
                <a:gd name="connsiteX185" fmla="*/ 7863 w 10000"/>
                <a:gd name="connsiteY185" fmla="*/ 4535 h 10000"/>
                <a:gd name="connsiteX186" fmla="*/ 7638 w 10000"/>
                <a:gd name="connsiteY186" fmla="*/ 4627 h 10000"/>
                <a:gd name="connsiteX187" fmla="*/ 7449 w 10000"/>
                <a:gd name="connsiteY187" fmla="*/ 4737 h 10000"/>
                <a:gd name="connsiteX188" fmla="*/ 7404 w 10000"/>
                <a:gd name="connsiteY188" fmla="*/ 4823 h 10000"/>
                <a:gd name="connsiteX189" fmla="*/ 7330 w 10000"/>
                <a:gd name="connsiteY189" fmla="*/ 4863 h 10000"/>
                <a:gd name="connsiteX190" fmla="*/ 7426 w 10000"/>
                <a:gd name="connsiteY190" fmla="*/ 4972 h 10000"/>
                <a:gd name="connsiteX191" fmla="*/ 7520 w 10000"/>
                <a:gd name="connsiteY191" fmla="*/ 5056 h 10000"/>
                <a:gd name="connsiteX192" fmla="*/ 7650 w 10000"/>
                <a:gd name="connsiteY192" fmla="*/ 5091 h 10000"/>
                <a:gd name="connsiteX193" fmla="*/ 7603 w 10000"/>
                <a:gd name="connsiteY193" fmla="*/ 5150 h 10000"/>
                <a:gd name="connsiteX194" fmla="*/ 7696 w 10000"/>
                <a:gd name="connsiteY194" fmla="*/ 5167 h 10000"/>
                <a:gd name="connsiteX195" fmla="*/ 7696 w 10000"/>
                <a:gd name="connsiteY195" fmla="*/ 5267 h 10000"/>
                <a:gd name="connsiteX196" fmla="*/ 7768 w 10000"/>
                <a:gd name="connsiteY196" fmla="*/ 5343 h 10000"/>
                <a:gd name="connsiteX197" fmla="*/ 7884 w 10000"/>
                <a:gd name="connsiteY197" fmla="*/ 5327 h 10000"/>
                <a:gd name="connsiteX198" fmla="*/ 7934 w 10000"/>
                <a:gd name="connsiteY198" fmla="*/ 5243 h 10000"/>
                <a:gd name="connsiteX199" fmla="*/ 8027 w 10000"/>
                <a:gd name="connsiteY199" fmla="*/ 5234 h 10000"/>
                <a:gd name="connsiteX200" fmla="*/ 8038 w 10000"/>
                <a:gd name="connsiteY200" fmla="*/ 5167 h 10000"/>
                <a:gd name="connsiteX201" fmla="*/ 8159 w 10000"/>
                <a:gd name="connsiteY201" fmla="*/ 5167 h 10000"/>
                <a:gd name="connsiteX202" fmla="*/ 8110 w 10000"/>
                <a:gd name="connsiteY202" fmla="*/ 5251 h 10000"/>
                <a:gd name="connsiteX203" fmla="*/ 8226 w 10000"/>
                <a:gd name="connsiteY203" fmla="*/ 5292 h 10000"/>
                <a:gd name="connsiteX204" fmla="*/ 8205 w 10000"/>
                <a:gd name="connsiteY204" fmla="*/ 5368 h 10000"/>
                <a:gd name="connsiteX205" fmla="*/ 8027 w 10000"/>
                <a:gd name="connsiteY205" fmla="*/ 5377 h 10000"/>
                <a:gd name="connsiteX206" fmla="*/ 7899 w 10000"/>
                <a:gd name="connsiteY206" fmla="*/ 5427 h 10000"/>
                <a:gd name="connsiteX207" fmla="*/ 7782 w 10000"/>
                <a:gd name="connsiteY207" fmla="*/ 5454 h 10000"/>
                <a:gd name="connsiteX208" fmla="*/ 7782 w 10000"/>
                <a:gd name="connsiteY208" fmla="*/ 5571 h 10000"/>
                <a:gd name="connsiteX209" fmla="*/ 7899 w 10000"/>
                <a:gd name="connsiteY209" fmla="*/ 5698 h 10000"/>
                <a:gd name="connsiteX210" fmla="*/ 7803 w 10000"/>
                <a:gd name="connsiteY210" fmla="*/ 5815 h 10000"/>
                <a:gd name="connsiteX211" fmla="*/ 7613 w 10000"/>
                <a:gd name="connsiteY211" fmla="*/ 5830 h 10000"/>
                <a:gd name="connsiteX212" fmla="*/ 7638 w 10000"/>
                <a:gd name="connsiteY212" fmla="*/ 5965 h 10000"/>
                <a:gd name="connsiteX213" fmla="*/ 7627 w 10000"/>
                <a:gd name="connsiteY213" fmla="*/ 6051 h 10000"/>
                <a:gd name="connsiteX214" fmla="*/ 7567 w 10000"/>
                <a:gd name="connsiteY214" fmla="*/ 6092 h 10000"/>
                <a:gd name="connsiteX215" fmla="*/ 7449 w 10000"/>
                <a:gd name="connsiteY215" fmla="*/ 6058 h 10000"/>
                <a:gd name="connsiteX216" fmla="*/ 7345 w 10000"/>
                <a:gd name="connsiteY216" fmla="*/ 5949 h 10000"/>
                <a:gd name="connsiteX217" fmla="*/ 7226 w 10000"/>
                <a:gd name="connsiteY217" fmla="*/ 6034 h 10000"/>
                <a:gd name="connsiteX218" fmla="*/ 7108 w 10000"/>
                <a:gd name="connsiteY218" fmla="*/ 5975 h 10000"/>
                <a:gd name="connsiteX219" fmla="*/ 7095 w 10000"/>
                <a:gd name="connsiteY219" fmla="*/ 5942 h 10000"/>
                <a:gd name="connsiteX220" fmla="*/ 6928 w 10000"/>
                <a:gd name="connsiteY220" fmla="*/ 5865 h 10000"/>
                <a:gd name="connsiteX221" fmla="*/ 6882 w 10000"/>
                <a:gd name="connsiteY221" fmla="*/ 5882 h 10000"/>
                <a:gd name="connsiteX222" fmla="*/ 6905 w 10000"/>
                <a:gd name="connsiteY222" fmla="*/ 5975 h 10000"/>
                <a:gd name="connsiteX223" fmla="*/ 6812 w 10000"/>
                <a:gd name="connsiteY223" fmla="*/ 6092 h 10000"/>
                <a:gd name="connsiteX224" fmla="*/ 6882 w 10000"/>
                <a:gd name="connsiteY224" fmla="*/ 6118 h 10000"/>
                <a:gd name="connsiteX225" fmla="*/ 7014 w 10000"/>
                <a:gd name="connsiteY225" fmla="*/ 6100 h 10000"/>
                <a:gd name="connsiteX226" fmla="*/ 7037 w 10000"/>
                <a:gd name="connsiteY226" fmla="*/ 6142 h 10000"/>
                <a:gd name="connsiteX227" fmla="*/ 7014 w 10000"/>
                <a:gd name="connsiteY227" fmla="*/ 6194 h 10000"/>
                <a:gd name="connsiteX228" fmla="*/ 7060 w 10000"/>
                <a:gd name="connsiteY228" fmla="*/ 6260 h 10000"/>
                <a:gd name="connsiteX229" fmla="*/ 7166 w 10000"/>
                <a:gd name="connsiteY229" fmla="*/ 6304 h 10000"/>
                <a:gd name="connsiteX230" fmla="*/ 7143 w 10000"/>
                <a:gd name="connsiteY230" fmla="*/ 6405 h 10000"/>
                <a:gd name="connsiteX231" fmla="*/ 7213 w 10000"/>
                <a:gd name="connsiteY231" fmla="*/ 6455 h 10000"/>
                <a:gd name="connsiteX232" fmla="*/ 7129 w 10000"/>
                <a:gd name="connsiteY232" fmla="*/ 6505 h 10000"/>
                <a:gd name="connsiteX233" fmla="*/ 7108 w 10000"/>
                <a:gd name="connsiteY233" fmla="*/ 6689 h 10000"/>
                <a:gd name="connsiteX234" fmla="*/ 7060 w 10000"/>
                <a:gd name="connsiteY234" fmla="*/ 6697 h 10000"/>
                <a:gd name="connsiteX235" fmla="*/ 7118 w 10000"/>
                <a:gd name="connsiteY235" fmla="*/ 6781 h 10000"/>
                <a:gd name="connsiteX236" fmla="*/ 7129 w 10000"/>
                <a:gd name="connsiteY236" fmla="*/ 6924 h 10000"/>
                <a:gd name="connsiteX237" fmla="*/ 7189 w 10000"/>
                <a:gd name="connsiteY237" fmla="*/ 6958 h 10000"/>
                <a:gd name="connsiteX238" fmla="*/ 7203 w 10000"/>
                <a:gd name="connsiteY238" fmla="*/ 7002 h 10000"/>
                <a:gd name="connsiteX239" fmla="*/ 7249 w 10000"/>
                <a:gd name="connsiteY239" fmla="*/ 7010 h 10000"/>
                <a:gd name="connsiteX240" fmla="*/ 7257 w 10000"/>
                <a:gd name="connsiteY240" fmla="*/ 7093 h 10000"/>
                <a:gd name="connsiteX241" fmla="*/ 7236 w 10000"/>
                <a:gd name="connsiteY241" fmla="*/ 7153 h 10000"/>
                <a:gd name="connsiteX242" fmla="*/ 7358 w 10000"/>
                <a:gd name="connsiteY242" fmla="*/ 7187 h 10000"/>
                <a:gd name="connsiteX243" fmla="*/ 7532 w 10000"/>
                <a:gd name="connsiteY243" fmla="*/ 7117 h 10000"/>
                <a:gd name="connsiteX244" fmla="*/ 7791 w 10000"/>
                <a:gd name="connsiteY244" fmla="*/ 6984 h 10000"/>
                <a:gd name="connsiteX245" fmla="*/ 7863 w 10000"/>
                <a:gd name="connsiteY245" fmla="*/ 6984 h 10000"/>
                <a:gd name="connsiteX246" fmla="*/ 7863 w 10000"/>
                <a:gd name="connsiteY246" fmla="*/ 7085 h 10000"/>
                <a:gd name="connsiteX247" fmla="*/ 7911 w 10000"/>
                <a:gd name="connsiteY247" fmla="*/ 7101 h 10000"/>
                <a:gd name="connsiteX248" fmla="*/ 7992 w 10000"/>
                <a:gd name="connsiteY248" fmla="*/ 7220 h 10000"/>
                <a:gd name="connsiteX249" fmla="*/ 8050 w 10000"/>
                <a:gd name="connsiteY249" fmla="*/ 7229 h 10000"/>
                <a:gd name="connsiteX250" fmla="*/ 8015 w 10000"/>
                <a:gd name="connsiteY250" fmla="*/ 7296 h 10000"/>
                <a:gd name="connsiteX251" fmla="*/ 8110 w 10000"/>
                <a:gd name="connsiteY251" fmla="*/ 7447 h 10000"/>
                <a:gd name="connsiteX252" fmla="*/ 8110 w 10000"/>
                <a:gd name="connsiteY252" fmla="*/ 7522 h 10000"/>
                <a:gd name="connsiteX253" fmla="*/ 8159 w 10000"/>
                <a:gd name="connsiteY253" fmla="*/ 7608 h 10000"/>
                <a:gd name="connsiteX254" fmla="*/ 8085 w 10000"/>
                <a:gd name="connsiteY254" fmla="*/ 7674 h 10000"/>
                <a:gd name="connsiteX255" fmla="*/ 8004 w 10000"/>
                <a:gd name="connsiteY255" fmla="*/ 7666 h 10000"/>
                <a:gd name="connsiteX256" fmla="*/ 8004 w 10000"/>
                <a:gd name="connsiteY256" fmla="*/ 7709 h 10000"/>
                <a:gd name="connsiteX257" fmla="*/ 8085 w 10000"/>
                <a:gd name="connsiteY257" fmla="*/ 7758 h 10000"/>
                <a:gd name="connsiteX258" fmla="*/ 8122 w 10000"/>
                <a:gd name="connsiteY258" fmla="*/ 7725 h 10000"/>
                <a:gd name="connsiteX259" fmla="*/ 8193 w 10000"/>
                <a:gd name="connsiteY259" fmla="*/ 7800 h 10000"/>
                <a:gd name="connsiteX260" fmla="*/ 8277 w 10000"/>
                <a:gd name="connsiteY260" fmla="*/ 7800 h 10000"/>
                <a:gd name="connsiteX261" fmla="*/ 8226 w 10000"/>
                <a:gd name="connsiteY261" fmla="*/ 8012 h 10000"/>
                <a:gd name="connsiteX262" fmla="*/ 8193 w 10000"/>
                <a:gd name="connsiteY262" fmla="*/ 8054 h 10000"/>
                <a:gd name="connsiteX263" fmla="*/ 8085 w 10000"/>
                <a:gd name="connsiteY263" fmla="*/ 8037 h 10000"/>
                <a:gd name="connsiteX264" fmla="*/ 7957 w 10000"/>
                <a:gd name="connsiteY264" fmla="*/ 8062 h 10000"/>
                <a:gd name="connsiteX265" fmla="*/ 7911 w 10000"/>
                <a:gd name="connsiteY265" fmla="*/ 8112 h 10000"/>
                <a:gd name="connsiteX266" fmla="*/ 7899 w 10000"/>
                <a:gd name="connsiteY266" fmla="*/ 8163 h 10000"/>
                <a:gd name="connsiteX267" fmla="*/ 7818 w 10000"/>
                <a:gd name="connsiteY267" fmla="*/ 8220 h 10000"/>
                <a:gd name="connsiteX268" fmla="*/ 7687 w 10000"/>
                <a:gd name="connsiteY268" fmla="*/ 8230 h 10000"/>
                <a:gd name="connsiteX269" fmla="*/ 7661 w 10000"/>
                <a:gd name="connsiteY269" fmla="*/ 8255 h 10000"/>
                <a:gd name="connsiteX270" fmla="*/ 7578 w 10000"/>
                <a:gd name="connsiteY270" fmla="*/ 8212 h 10000"/>
                <a:gd name="connsiteX271" fmla="*/ 7499 w 10000"/>
                <a:gd name="connsiteY271" fmla="*/ 8220 h 10000"/>
                <a:gd name="connsiteX272" fmla="*/ 7449 w 10000"/>
                <a:gd name="connsiteY272" fmla="*/ 8188 h 10000"/>
                <a:gd name="connsiteX273" fmla="*/ 7345 w 10000"/>
                <a:gd name="connsiteY273" fmla="*/ 8171 h 10000"/>
                <a:gd name="connsiteX274" fmla="*/ 7368 w 10000"/>
                <a:gd name="connsiteY274" fmla="*/ 8230 h 10000"/>
                <a:gd name="connsiteX275" fmla="*/ 7319 w 10000"/>
                <a:gd name="connsiteY275" fmla="*/ 8289 h 10000"/>
                <a:gd name="connsiteX276" fmla="*/ 7143 w 10000"/>
                <a:gd name="connsiteY276" fmla="*/ 8281 h 10000"/>
                <a:gd name="connsiteX277" fmla="*/ 7085 w 10000"/>
                <a:gd name="connsiteY277" fmla="*/ 8255 h 10000"/>
                <a:gd name="connsiteX278" fmla="*/ 6990 w 10000"/>
                <a:gd name="connsiteY278" fmla="*/ 8281 h 10000"/>
                <a:gd name="connsiteX279" fmla="*/ 6977 w 10000"/>
                <a:gd name="connsiteY279" fmla="*/ 8364 h 10000"/>
                <a:gd name="connsiteX280" fmla="*/ 6799 w 10000"/>
                <a:gd name="connsiteY280" fmla="*/ 8458 h 10000"/>
                <a:gd name="connsiteX281" fmla="*/ 6741 w 10000"/>
                <a:gd name="connsiteY281" fmla="*/ 8407 h 10000"/>
                <a:gd name="connsiteX282" fmla="*/ 6613 w 10000"/>
                <a:gd name="connsiteY282" fmla="*/ 8431 h 10000"/>
                <a:gd name="connsiteX283" fmla="*/ 6530 w 10000"/>
                <a:gd name="connsiteY283" fmla="*/ 8458 h 10000"/>
                <a:gd name="connsiteX284" fmla="*/ 6518 w 10000"/>
                <a:gd name="connsiteY284" fmla="*/ 8498 h 10000"/>
                <a:gd name="connsiteX285" fmla="*/ 6336 w 10000"/>
                <a:gd name="connsiteY285" fmla="*/ 8591 h 10000"/>
                <a:gd name="connsiteX286" fmla="*/ 6236 w 10000"/>
                <a:gd name="connsiteY286" fmla="*/ 8574 h 10000"/>
                <a:gd name="connsiteX287" fmla="*/ 6128 w 10000"/>
                <a:gd name="connsiteY287" fmla="*/ 8607 h 10000"/>
                <a:gd name="connsiteX288" fmla="*/ 6045 w 10000"/>
                <a:gd name="connsiteY288" fmla="*/ 8660 h 10000"/>
                <a:gd name="connsiteX289" fmla="*/ 5927 w 10000"/>
                <a:gd name="connsiteY289" fmla="*/ 8693 h 10000"/>
                <a:gd name="connsiteX290" fmla="*/ 5936 w 10000"/>
                <a:gd name="connsiteY290" fmla="*/ 8742 h 10000"/>
                <a:gd name="connsiteX291" fmla="*/ 5834 w 10000"/>
                <a:gd name="connsiteY291" fmla="*/ 8776 h 10000"/>
                <a:gd name="connsiteX292" fmla="*/ 5677 w 10000"/>
                <a:gd name="connsiteY292" fmla="*/ 8920 h 10000"/>
                <a:gd name="connsiteX293" fmla="*/ 5656 w 10000"/>
                <a:gd name="connsiteY293" fmla="*/ 8980 h 10000"/>
                <a:gd name="connsiteX294" fmla="*/ 5607 w 10000"/>
                <a:gd name="connsiteY294" fmla="*/ 8962 h 10000"/>
                <a:gd name="connsiteX295" fmla="*/ 5631 w 10000"/>
                <a:gd name="connsiteY295" fmla="*/ 8920 h 10000"/>
                <a:gd name="connsiteX296" fmla="*/ 5478 w 10000"/>
                <a:gd name="connsiteY296" fmla="*/ 8702 h 10000"/>
                <a:gd name="connsiteX297" fmla="*/ 5478 w 10000"/>
                <a:gd name="connsiteY297" fmla="*/ 8616 h 10000"/>
                <a:gd name="connsiteX298" fmla="*/ 5410 w 10000"/>
                <a:gd name="connsiteY298" fmla="*/ 8616 h 10000"/>
                <a:gd name="connsiteX299" fmla="*/ 5191 w 10000"/>
                <a:gd name="connsiteY299" fmla="*/ 8533 h 10000"/>
                <a:gd name="connsiteX300" fmla="*/ 5066 w 10000"/>
                <a:gd name="connsiteY300" fmla="*/ 8574 h 10000"/>
                <a:gd name="connsiteX301" fmla="*/ 5029 w 10000"/>
                <a:gd name="connsiteY301" fmla="*/ 8625 h 10000"/>
                <a:gd name="connsiteX302" fmla="*/ 5122 w 10000"/>
                <a:gd name="connsiteY302" fmla="*/ 8684 h 10000"/>
                <a:gd name="connsiteX303" fmla="*/ 5145 w 10000"/>
                <a:gd name="connsiteY303" fmla="*/ 8734 h 10000"/>
                <a:gd name="connsiteX304" fmla="*/ 5087 w 10000"/>
                <a:gd name="connsiteY304" fmla="*/ 8785 h 10000"/>
                <a:gd name="connsiteX305" fmla="*/ 5100 w 10000"/>
                <a:gd name="connsiteY305" fmla="*/ 8826 h 10000"/>
                <a:gd name="connsiteX306" fmla="*/ 5077 w 10000"/>
                <a:gd name="connsiteY306" fmla="*/ 8912 h 10000"/>
                <a:gd name="connsiteX307" fmla="*/ 5087 w 10000"/>
                <a:gd name="connsiteY307" fmla="*/ 8996 h 10000"/>
                <a:gd name="connsiteX308" fmla="*/ 5159 w 10000"/>
                <a:gd name="connsiteY308" fmla="*/ 9130 h 10000"/>
                <a:gd name="connsiteX309" fmla="*/ 5087 w 10000"/>
                <a:gd name="connsiteY309" fmla="*/ 9179 h 10000"/>
                <a:gd name="connsiteX310" fmla="*/ 5100 w 10000"/>
                <a:gd name="connsiteY310" fmla="*/ 9224 h 10000"/>
                <a:gd name="connsiteX311" fmla="*/ 5040 w 10000"/>
                <a:gd name="connsiteY311" fmla="*/ 9240 h 10000"/>
                <a:gd name="connsiteX312" fmla="*/ 5006 w 10000"/>
                <a:gd name="connsiteY312" fmla="*/ 9265 h 10000"/>
                <a:gd name="connsiteX313" fmla="*/ 4779 w 10000"/>
                <a:gd name="connsiteY313" fmla="*/ 9248 h 10000"/>
                <a:gd name="connsiteX314" fmla="*/ 4745 w 10000"/>
                <a:gd name="connsiteY314" fmla="*/ 9197 h 10000"/>
                <a:gd name="connsiteX315" fmla="*/ 4673 w 10000"/>
                <a:gd name="connsiteY315" fmla="*/ 9232 h 10000"/>
                <a:gd name="connsiteX316" fmla="*/ 4522 w 10000"/>
                <a:gd name="connsiteY316" fmla="*/ 9214 h 10000"/>
                <a:gd name="connsiteX317" fmla="*/ 4416 w 10000"/>
                <a:gd name="connsiteY317" fmla="*/ 9240 h 10000"/>
                <a:gd name="connsiteX318" fmla="*/ 4354 w 10000"/>
                <a:gd name="connsiteY318" fmla="*/ 9062 h 10000"/>
                <a:gd name="connsiteX319" fmla="*/ 4295 w 10000"/>
                <a:gd name="connsiteY319" fmla="*/ 9055 h 10000"/>
                <a:gd name="connsiteX320" fmla="*/ 4224 w 10000"/>
                <a:gd name="connsiteY320" fmla="*/ 8945 h 10000"/>
                <a:gd name="connsiteX321" fmla="*/ 4263 w 10000"/>
                <a:gd name="connsiteY321" fmla="*/ 8895 h 10000"/>
                <a:gd name="connsiteX322" fmla="*/ 4344 w 10000"/>
                <a:gd name="connsiteY322" fmla="*/ 8920 h 10000"/>
                <a:gd name="connsiteX323" fmla="*/ 4381 w 10000"/>
                <a:gd name="connsiteY323" fmla="*/ 8860 h 10000"/>
                <a:gd name="connsiteX324" fmla="*/ 4323 w 10000"/>
                <a:gd name="connsiteY324" fmla="*/ 8818 h 10000"/>
                <a:gd name="connsiteX325" fmla="*/ 4354 w 10000"/>
                <a:gd name="connsiteY325" fmla="*/ 8776 h 10000"/>
                <a:gd name="connsiteX326" fmla="*/ 4203 w 10000"/>
                <a:gd name="connsiteY326" fmla="*/ 8693 h 10000"/>
                <a:gd name="connsiteX327" fmla="*/ 4213 w 10000"/>
                <a:gd name="connsiteY327" fmla="*/ 8650 h 10000"/>
                <a:gd name="connsiteX328" fmla="*/ 4120 w 10000"/>
                <a:gd name="connsiteY328" fmla="*/ 8607 h 10000"/>
                <a:gd name="connsiteX329" fmla="*/ 4178 w 10000"/>
                <a:gd name="connsiteY329" fmla="*/ 8559 h 10000"/>
                <a:gd name="connsiteX330" fmla="*/ 4154 w 10000"/>
                <a:gd name="connsiteY330" fmla="*/ 8498 h 10000"/>
                <a:gd name="connsiteX331" fmla="*/ 4048 w 10000"/>
                <a:gd name="connsiteY331" fmla="*/ 8407 h 10000"/>
                <a:gd name="connsiteX332" fmla="*/ 3979 w 10000"/>
                <a:gd name="connsiteY332" fmla="*/ 8329 h 10000"/>
                <a:gd name="connsiteX333" fmla="*/ 3837 w 10000"/>
                <a:gd name="connsiteY333" fmla="*/ 8364 h 10000"/>
                <a:gd name="connsiteX334" fmla="*/ 3756 w 10000"/>
                <a:gd name="connsiteY334" fmla="*/ 8356 h 10000"/>
                <a:gd name="connsiteX335" fmla="*/ 3708 w 10000"/>
                <a:gd name="connsiteY335" fmla="*/ 8431 h 10000"/>
                <a:gd name="connsiteX336" fmla="*/ 3544 w 10000"/>
                <a:gd name="connsiteY336" fmla="*/ 8440 h 10000"/>
                <a:gd name="connsiteX337" fmla="*/ 3482 w 10000"/>
                <a:gd name="connsiteY337"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2632 w 10000"/>
                <a:gd name="connsiteY16" fmla="*/ 6159 h 10000"/>
                <a:gd name="connsiteX17" fmla="*/ 2700 w 10000"/>
                <a:gd name="connsiteY17" fmla="*/ 6118 h 10000"/>
                <a:gd name="connsiteX18" fmla="*/ 2811 w 10000"/>
                <a:gd name="connsiteY18" fmla="*/ 6118 h 10000"/>
                <a:gd name="connsiteX19" fmla="*/ 5536 w 10000"/>
                <a:gd name="connsiteY19" fmla="*/ 5351 h 10000"/>
                <a:gd name="connsiteX20" fmla="*/ 5536 w 10000"/>
                <a:gd name="connsiteY20" fmla="*/ 5209 h 10000"/>
                <a:gd name="connsiteX21" fmla="*/ 5492 w 10000"/>
                <a:gd name="connsiteY21" fmla="*/ 5192 h 10000"/>
                <a:gd name="connsiteX22" fmla="*/ 5455 w 10000"/>
                <a:gd name="connsiteY22" fmla="*/ 5091 h 10000"/>
                <a:gd name="connsiteX23" fmla="*/ 5385 w 10000"/>
                <a:gd name="connsiteY23" fmla="*/ 4990 h 10000"/>
                <a:gd name="connsiteX24" fmla="*/ 5276 w 10000"/>
                <a:gd name="connsiteY24" fmla="*/ 4948 h 10000"/>
                <a:gd name="connsiteX25" fmla="*/ 5263 w 10000"/>
                <a:gd name="connsiteY25" fmla="*/ 4899 h 10000"/>
                <a:gd name="connsiteX26" fmla="*/ 5112 w 10000"/>
                <a:gd name="connsiteY26" fmla="*/ 4806 h 10000"/>
                <a:gd name="connsiteX27" fmla="*/ 5122 w 10000"/>
                <a:gd name="connsiteY27" fmla="*/ 4770 h 10000"/>
                <a:gd name="connsiteX28" fmla="*/ 4971 w 10000"/>
                <a:gd name="connsiteY28" fmla="*/ 4722 h 10000"/>
                <a:gd name="connsiteX29" fmla="*/ 4957 w 10000"/>
                <a:gd name="connsiteY29" fmla="*/ 4627 h 10000"/>
                <a:gd name="connsiteX30" fmla="*/ 4700 w 10000"/>
                <a:gd name="connsiteY30" fmla="*/ 4544 h 10000"/>
                <a:gd name="connsiteX31" fmla="*/ 4555 w 10000"/>
                <a:gd name="connsiteY31" fmla="*/ 4368 h 10000"/>
                <a:gd name="connsiteX32" fmla="*/ 4344 w 10000"/>
                <a:gd name="connsiteY32" fmla="*/ 4360 h 10000"/>
                <a:gd name="connsiteX33" fmla="*/ 4272 w 10000"/>
                <a:gd name="connsiteY33" fmla="*/ 4325 h 10000"/>
                <a:gd name="connsiteX34" fmla="*/ 4169 w 10000"/>
                <a:gd name="connsiteY34" fmla="*/ 4350 h 10000"/>
                <a:gd name="connsiteX35" fmla="*/ 4002 w 10000"/>
                <a:gd name="connsiteY35" fmla="*/ 4350 h 10000"/>
                <a:gd name="connsiteX36" fmla="*/ 3764 w 10000"/>
                <a:gd name="connsiteY36" fmla="*/ 4552 h 10000"/>
                <a:gd name="connsiteX37" fmla="*/ 3685 w 10000"/>
                <a:gd name="connsiteY37" fmla="*/ 4646 h 10000"/>
                <a:gd name="connsiteX38" fmla="*/ 3472 w 10000"/>
                <a:gd name="connsiteY38" fmla="*/ 4501 h 10000"/>
                <a:gd name="connsiteX39" fmla="*/ 3319 w 10000"/>
                <a:gd name="connsiteY39" fmla="*/ 4442 h 10000"/>
                <a:gd name="connsiteX40" fmla="*/ 3164 w 10000"/>
                <a:gd name="connsiteY40" fmla="*/ 4450 h 10000"/>
                <a:gd name="connsiteX41" fmla="*/ 3010 w 10000"/>
                <a:gd name="connsiteY41" fmla="*/ 4492 h 10000"/>
                <a:gd name="connsiteX42" fmla="*/ 2882 w 10000"/>
                <a:gd name="connsiteY42" fmla="*/ 4460 h 10000"/>
                <a:gd name="connsiteX43" fmla="*/ 2762 w 10000"/>
                <a:gd name="connsiteY43" fmla="*/ 4509 h 10000"/>
                <a:gd name="connsiteX44" fmla="*/ 2646 w 10000"/>
                <a:gd name="connsiteY44" fmla="*/ 4610 h 10000"/>
                <a:gd name="connsiteX45" fmla="*/ 2373 w 10000"/>
                <a:gd name="connsiteY45" fmla="*/ 4426 h 10000"/>
                <a:gd name="connsiteX46" fmla="*/ 2338 w 10000"/>
                <a:gd name="connsiteY46" fmla="*/ 4239 h 10000"/>
                <a:gd name="connsiteX47" fmla="*/ 2551 w 10000"/>
                <a:gd name="connsiteY47" fmla="*/ 4165 h 10000"/>
                <a:gd name="connsiteX48" fmla="*/ 2538 w 10000"/>
                <a:gd name="connsiteY48" fmla="*/ 3963 h 10000"/>
                <a:gd name="connsiteX49" fmla="*/ 2739 w 10000"/>
                <a:gd name="connsiteY49" fmla="*/ 3728 h 10000"/>
                <a:gd name="connsiteX50" fmla="*/ 2718 w 10000"/>
                <a:gd name="connsiteY50" fmla="*/ 3685 h 10000"/>
                <a:gd name="connsiteX51" fmla="*/ 3199 w 10000"/>
                <a:gd name="connsiteY51" fmla="*/ 2912 h 10000"/>
                <a:gd name="connsiteX52" fmla="*/ 3460 w 10000"/>
                <a:gd name="connsiteY52" fmla="*/ 3030 h 10000"/>
                <a:gd name="connsiteX53" fmla="*/ 3613 w 10000"/>
                <a:gd name="connsiteY53" fmla="*/ 3080 h 10000"/>
                <a:gd name="connsiteX54" fmla="*/ 3764 w 10000"/>
                <a:gd name="connsiteY54" fmla="*/ 3080 h 10000"/>
                <a:gd name="connsiteX55" fmla="*/ 4002 w 10000"/>
                <a:gd name="connsiteY55" fmla="*/ 3174 h 10000"/>
                <a:gd name="connsiteX56" fmla="*/ 4037 w 10000"/>
                <a:gd name="connsiteY56" fmla="*/ 3113 h 10000"/>
                <a:gd name="connsiteX57" fmla="*/ 4192 w 10000"/>
                <a:gd name="connsiteY57" fmla="*/ 3097 h 10000"/>
                <a:gd name="connsiteX58" fmla="*/ 4323 w 10000"/>
                <a:gd name="connsiteY58" fmla="*/ 2997 h 10000"/>
                <a:gd name="connsiteX59" fmla="*/ 4485 w 10000"/>
                <a:gd name="connsiteY59" fmla="*/ 2920 h 10000"/>
                <a:gd name="connsiteX60" fmla="*/ 4555 w 10000"/>
                <a:gd name="connsiteY60" fmla="*/ 2843 h 10000"/>
                <a:gd name="connsiteX61" fmla="*/ 4804 w 10000"/>
                <a:gd name="connsiteY61" fmla="*/ 2793 h 10000"/>
                <a:gd name="connsiteX62" fmla="*/ 4936 w 10000"/>
                <a:gd name="connsiteY62" fmla="*/ 2800 h 10000"/>
                <a:gd name="connsiteX63" fmla="*/ 5040 w 10000"/>
                <a:gd name="connsiteY63" fmla="*/ 2726 h 10000"/>
                <a:gd name="connsiteX64" fmla="*/ 5122 w 10000"/>
                <a:gd name="connsiteY64" fmla="*/ 2624 h 10000"/>
                <a:gd name="connsiteX65" fmla="*/ 5087 w 10000"/>
                <a:gd name="connsiteY65" fmla="*/ 2608 h 10000"/>
                <a:gd name="connsiteX66" fmla="*/ 5122 w 10000"/>
                <a:gd name="connsiteY66" fmla="*/ 2499 h 10000"/>
                <a:gd name="connsiteX67" fmla="*/ 4982 w 10000"/>
                <a:gd name="connsiteY67" fmla="*/ 2499 h 10000"/>
                <a:gd name="connsiteX68" fmla="*/ 5050 w 10000"/>
                <a:gd name="connsiteY68" fmla="*/ 2407 h 10000"/>
                <a:gd name="connsiteX69" fmla="*/ 5066 w 10000"/>
                <a:gd name="connsiteY69" fmla="*/ 2297 h 10000"/>
                <a:gd name="connsiteX70" fmla="*/ 5122 w 10000"/>
                <a:gd name="connsiteY70" fmla="*/ 2271 h 10000"/>
                <a:gd name="connsiteX71" fmla="*/ 5228 w 10000"/>
                <a:gd name="connsiteY71" fmla="*/ 2163 h 10000"/>
                <a:gd name="connsiteX72" fmla="*/ 5216 w 10000"/>
                <a:gd name="connsiteY72" fmla="*/ 2078 h 10000"/>
                <a:gd name="connsiteX73" fmla="*/ 5304 w 10000"/>
                <a:gd name="connsiteY73" fmla="*/ 1984 h 10000"/>
                <a:gd name="connsiteX74" fmla="*/ 5397 w 10000"/>
                <a:gd name="connsiteY74" fmla="*/ 1927 h 10000"/>
                <a:gd name="connsiteX75" fmla="*/ 5432 w 10000"/>
                <a:gd name="connsiteY75" fmla="*/ 1827 h 10000"/>
                <a:gd name="connsiteX76" fmla="*/ 5420 w 10000"/>
                <a:gd name="connsiteY76" fmla="*/ 1793 h 10000"/>
                <a:gd name="connsiteX77" fmla="*/ 5503 w 10000"/>
                <a:gd name="connsiteY77" fmla="*/ 1725 h 10000"/>
                <a:gd name="connsiteX78" fmla="*/ 5621 w 10000"/>
                <a:gd name="connsiteY78" fmla="*/ 1523 h 10000"/>
                <a:gd name="connsiteX79" fmla="*/ 5656 w 10000"/>
                <a:gd name="connsiteY79" fmla="*/ 1405 h 10000"/>
                <a:gd name="connsiteX80" fmla="*/ 5716 w 10000"/>
                <a:gd name="connsiteY80" fmla="*/ 1413 h 10000"/>
                <a:gd name="connsiteX81" fmla="*/ 5878 w 10000"/>
                <a:gd name="connsiteY81" fmla="*/ 1280 h 10000"/>
                <a:gd name="connsiteX82" fmla="*/ 6067 w 10000"/>
                <a:gd name="connsiteY82" fmla="*/ 1202 h 10000"/>
                <a:gd name="connsiteX83" fmla="*/ 6089 w 10000"/>
                <a:gd name="connsiteY83" fmla="*/ 1111 h 10000"/>
                <a:gd name="connsiteX84" fmla="*/ 6163 w 10000"/>
                <a:gd name="connsiteY84" fmla="*/ 1011 h 10000"/>
                <a:gd name="connsiteX85" fmla="*/ 6139 w 10000"/>
                <a:gd name="connsiteY85" fmla="*/ 933 h 10000"/>
                <a:gd name="connsiteX86" fmla="*/ 6045 w 10000"/>
                <a:gd name="connsiteY86" fmla="*/ 867 h 10000"/>
                <a:gd name="connsiteX87" fmla="*/ 6089 w 10000"/>
                <a:gd name="connsiteY87" fmla="*/ 782 h 10000"/>
                <a:gd name="connsiteX88" fmla="*/ 6089 w 10000"/>
                <a:gd name="connsiteY88" fmla="*/ 680 h 10000"/>
                <a:gd name="connsiteX89" fmla="*/ 5915 w 10000"/>
                <a:gd name="connsiteY89" fmla="*/ 598 h 10000"/>
                <a:gd name="connsiteX90" fmla="*/ 5739 w 10000"/>
                <a:gd name="connsiteY90" fmla="*/ 646 h 10000"/>
                <a:gd name="connsiteX91" fmla="*/ 5656 w 10000"/>
                <a:gd name="connsiteY91" fmla="*/ 646 h 10000"/>
                <a:gd name="connsiteX92" fmla="*/ 5621 w 10000"/>
                <a:gd name="connsiteY92" fmla="*/ 589 h 10000"/>
                <a:gd name="connsiteX93" fmla="*/ 5621 w 10000"/>
                <a:gd name="connsiteY93" fmla="*/ 481 h 10000"/>
                <a:gd name="connsiteX94" fmla="*/ 5845 w 10000"/>
                <a:gd name="connsiteY94" fmla="*/ 368 h 10000"/>
                <a:gd name="connsiteX95" fmla="*/ 5915 w 10000"/>
                <a:gd name="connsiteY95" fmla="*/ 278 h 10000"/>
                <a:gd name="connsiteX96" fmla="*/ 6056 w 10000"/>
                <a:gd name="connsiteY96" fmla="*/ 202 h 10000"/>
                <a:gd name="connsiteX97" fmla="*/ 6186 w 10000"/>
                <a:gd name="connsiteY97" fmla="*/ 60 h 10000"/>
                <a:gd name="connsiteX98" fmla="*/ 6280 w 10000"/>
                <a:gd name="connsiteY98" fmla="*/ 33 h 10000"/>
                <a:gd name="connsiteX99" fmla="*/ 6410 w 10000"/>
                <a:gd name="connsiteY99" fmla="*/ 49 h 10000"/>
                <a:gd name="connsiteX100" fmla="*/ 6683 w 10000"/>
                <a:gd name="connsiteY100" fmla="*/ 0 h 10000"/>
                <a:gd name="connsiteX101" fmla="*/ 6812 w 10000"/>
                <a:gd name="connsiteY101" fmla="*/ 83 h 10000"/>
                <a:gd name="connsiteX102" fmla="*/ 6799 w 10000"/>
                <a:gd name="connsiteY102" fmla="*/ 144 h 10000"/>
                <a:gd name="connsiteX103" fmla="*/ 6861 w 10000"/>
                <a:gd name="connsiteY103" fmla="*/ 170 h 10000"/>
                <a:gd name="connsiteX104" fmla="*/ 6905 w 10000"/>
                <a:gd name="connsiteY104" fmla="*/ 227 h 10000"/>
                <a:gd name="connsiteX105" fmla="*/ 6835 w 10000"/>
                <a:gd name="connsiteY105" fmla="*/ 293 h 10000"/>
                <a:gd name="connsiteX106" fmla="*/ 6741 w 10000"/>
                <a:gd name="connsiteY106" fmla="*/ 447 h 10000"/>
                <a:gd name="connsiteX107" fmla="*/ 6590 w 10000"/>
                <a:gd name="connsiteY107" fmla="*/ 564 h 10000"/>
                <a:gd name="connsiteX108" fmla="*/ 6447 w 10000"/>
                <a:gd name="connsiteY108" fmla="*/ 631 h 10000"/>
                <a:gd name="connsiteX109" fmla="*/ 6555 w 10000"/>
                <a:gd name="connsiteY109" fmla="*/ 657 h 10000"/>
                <a:gd name="connsiteX110" fmla="*/ 6694 w 10000"/>
                <a:gd name="connsiteY110" fmla="*/ 759 h 10000"/>
                <a:gd name="connsiteX111" fmla="*/ 6789 w 10000"/>
                <a:gd name="connsiteY111" fmla="*/ 767 h 10000"/>
                <a:gd name="connsiteX112" fmla="*/ 6835 w 10000"/>
                <a:gd name="connsiteY112" fmla="*/ 875 h 10000"/>
                <a:gd name="connsiteX113" fmla="*/ 6928 w 10000"/>
                <a:gd name="connsiteY113" fmla="*/ 899 h 10000"/>
                <a:gd name="connsiteX114" fmla="*/ 7002 w 10000"/>
                <a:gd name="connsiteY114" fmla="*/ 890 h 10000"/>
                <a:gd name="connsiteX115" fmla="*/ 7143 w 10000"/>
                <a:gd name="connsiteY115" fmla="*/ 725 h 10000"/>
                <a:gd name="connsiteX116" fmla="*/ 7273 w 10000"/>
                <a:gd name="connsiteY116" fmla="*/ 742 h 10000"/>
                <a:gd name="connsiteX117" fmla="*/ 7294 w 10000"/>
                <a:gd name="connsiteY117" fmla="*/ 790 h 10000"/>
                <a:gd name="connsiteX118" fmla="*/ 7389 w 10000"/>
                <a:gd name="connsiteY118" fmla="*/ 850 h 10000"/>
                <a:gd name="connsiteX119" fmla="*/ 7389 w 10000"/>
                <a:gd name="connsiteY119" fmla="*/ 890 h 10000"/>
                <a:gd name="connsiteX120" fmla="*/ 7472 w 10000"/>
                <a:gd name="connsiteY120" fmla="*/ 917 h 10000"/>
                <a:gd name="connsiteX121" fmla="*/ 7590 w 10000"/>
                <a:gd name="connsiteY121" fmla="*/ 917 h 10000"/>
                <a:gd name="connsiteX122" fmla="*/ 7603 w 10000"/>
                <a:gd name="connsiteY122" fmla="*/ 993 h 10000"/>
                <a:gd name="connsiteX123" fmla="*/ 7499 w 10000"/>
                <a:gd name="connsiteY123" fmla="*/ 1028 h 10000"/>
                <a:gd name="connsiteX124" fmla="*/ 7590 w 10000"/>
                <a:gd name="connsiteY124" fmla="*/ 1356 h 10000"/>
                <a:gd name="connsiteX125" fmla="*/ 7687 w 10000"/>
                <a:gd name="connsiteY125" fmla="*/ 1505 h 10000"/>
                <a:gd name="connsiteX126" fmla="*/ 7661 w 10000"/>
                <a:gd name="connsiteY126" fmla="*/ 1575 h 10000"/>
                <a:gd name="connsiteX127" fmla="*/ 7744 w 10000"/>
                <a:gd name="connsiteY127" fmla="*/ 1649 h 10000"/>
                <a:gd name="connsiteX128" fmla="*/ 7758 w 10000"/>
                <a:gd name="connsiteY128" fmla="*/ 1700 h 10000"/>
                <a:gd name="connsiteX129" fmla="*/ 7980 w 10000"/>
                <a:gd name="connsiteY129" fmla="*/ 1757 h 10000"/>
                <a:gd name="connsiteX130" fmla="*/ 8254 w 10000"/>
                <a:gd name="connsiteY130" fmla="*/ 1708 h 10000"/>
                <a:gd name="connsiteX131" fmla="*/ 8286 w 10000"/>
                <a:gd name="connsiteY131" fmla="*/ 1641 h 10000"/>
                <a:gd name="connsiteX132" fmla="*/ 8381 w 10000"/>
                <a:gd name="connsiteY132" fmla="*/ 1665 h 10000"/>
                <a:gd name="connsiteX133" fmla="*/ 8441 w 10000"/>
                <a:gd name="connsiteY133" fmla="*/ 1725 h 10000"/>
                <a:gd name="connsiteX134" fmla="*/ 8586 w 10000"/>
                <a:gd name="connsiteY134" fmla="*/ 1683 h 10000"/>
                <a:gd name="connsiteX135" fmla="*/ 8667 w 10000"/>
                <a:gd name="connsiteY135" fmla="*/ 1683 h 10000"/>
                <a:gd name="connsiteX136" fmla="*/ 8785 w 10000"/>
                <a:gd name="connsiteY136" fmla="*/ 1749 h 10000"/>
                <a:gd name="connsiteX137" fmla="*/ 8853 w 10000"/>
                <a:gd name="connsiteY137" fmla="*/ 1657 h 10000"/>
                <a:gd name="connsiteX138" fmla="*/ 8996 w 10000"/>
                <a:gd name="connsiteY138" fmla="*/ 1700 h 10000"/>
                <a:gd name="connsiteX139" fmla="*/ 9070 w 10000"/>
                <a:gd name="connsiteY139" fmla="*/ 1649 h 10000"/>
                <a:gd name="connsiteX140" fmla="*/ 9126 w 10000"/>
                <a:gd name="connsiteY140" fmla="*/ 1657 h 10000"/>
                <a:gd name="connsiteX141" fmla="*/ 9184 w 10000"/>
                <a:gd name="connsiteY141" fmla="*/ 1609 h 10000"/>
                <a:gd name="connsiteX142" fmla="*/ 9174 w 10000"/>
                <a:gd name="connsiteY142" fmla="*/ 1557 h 10000"/>
                <a:gd name="connsiteX143" fmla="*/ 9257 w 10000"/>
                <a:gd name="connsiteY143" fmla="*/ 1531 h 10000"/>
                <a:gd name="connsiteX144" fmla="*/ 9315 w 10000"/>
                <a:gd name="connsiteY144" fmla="*/ 1447 h 10000"/>
                <a:gd name="connsiteX145" fmla="*/ 9484 w 10000"/>
                <a:gd name="connsiteY145" fmla="*/ 1456 h 10000"/>
                <a:gd name="connsiteX146" fmla="*/ 9729 w 10000"/>
                <a:gd name="connsiteY146" fmla="*/ 1700 h 10000"/>
                <a:gd name="connsiteX147" fmla="*/ 9775 w 10000"/>
                <a:gd name="connsiteY147" fmla="*/ 1784 h 10000"/>
                <a:gd name="connsiteX148" fmla="*/ 9942 w 10000"/>
                <a:gd name="connsiteY148" fmla="*/ 1894 h 10000"/>
                <a:gd name="connsiteX149" fmla="*/ 10000 w 10000"/>
                <a:gd name="connsiteY149" fmla="*/ 1994 h 10000"/>
                <a:gd name="connsiteX150" fmla="*/ 9870 w 10000"/>
                <a:gd name="connsiteY150" fmla="*/ 2130 h 10000"/>
                <a:gd name="connsiteX151" fmla="*/ 9775 w 10000"/>
                <a:gd name="connsiteY151" fmla="*/ 2180 h 10000"/>
                <a:gd name="connsiteX152" fmla="*/ 9824 w 10000"/>
                <a:gd name="connsiteY152" fmla="*/ 2323 h 10000"/>
                <a:gd name="connsiteX153" fmla="*/ 9679 w 10000"/>
                <a:gd name="connsiteY153" fmla="*/ 2433 h 10000"/>
                <a:gd name="connsiteX154" fmla="*/ 9598 w 10000"/>
                <a:gd name="connsiteY154" fmla="*/ 2458 h 10000"/>
                <a:gd name="connsiteX155" fmla="*/ 9598 w 10000"/>
                <a:gd name="connsiteY155" fmla="*/ 2533 h 10000"/>
                <a:gd name="connsiteX156" fmla="*/ 9493 w 10000"/>
                <a:gd name="connsiteY156" fmla="*/ 2677 h 10000"/>
                <a:gd name="connsiteX157" fmla="*/ 9422 w 10000"/>
                <a:gd name="connsiteY157" fmla="*/ 2685 h 10000"/>
                <a:gd name="connsiteX158" fmla="*/ 9435 w 10000"/>
                <a:gd name="connsiteY158" fmla="*/ 2785 h 10000"/>
                <a:gd name="connsiteX159" fmla="*/ 9371 w 10000"/>
                <a:gd name="connsiteY159" fmla="*/ 2860 h 10000"/>
                <a:gd name="connsiteX160" fmla="*/ 9389 w 10000"/>
                <a:gd name="connsiteY160" fmla="*/ 3198 h 10000"/>
                <a:gd name="connsiteX161" fmla="*/ 9422 w 10000"/>
                <a:gd name="connsiteY161" fmla="*/ 3223 h 10000"/>
                <a:gd name="connsiteX162" fmla="*/ 9410 w 10000"/>
                <a:gd name="connsiteY162" fmla="*/ 3333 h 10000"/>
                <a:gd name="connsiteX163" fmla="*/ 9389 w 10000"/>
                <a:gd name="connsiteY163" fmla="*/ 3433 h 10000"/>
                <a:gd name="connsiteX164" fmla="*/ 9304 w 10000"/>
                <a:gd name="connsiteY164" fmla="*/ 3483 h 10000"/>
                <a:gd name="connsiteX165" fmla="*/ 9151 w 10000"/>
                <a:gd name="connsiteY165" fmla="*/ 3442 h 10000"/>
                <a:gd name="connsiteX166" fmla="*/ 9081 w 10000"/>
                <a:gd name="connsiteY166" fmla="*/ 3501 h 10000"/>
                <a:gd name="connsiteX167" fmla="*/ 9091 w 10000"/>
                <a:gd name="connsiteY167" fmla="*/ 3551 h 10000"/>
                <a:gd name="connsiteX168" fmla="*/ 9042 w 10000"/>
                <a:gd name="connsiteY168" fmla="*/ 3651 h 10000"/>
                <a:gd name="connsiteX169" fmla="*/ 8961 w 10000"/>
                <a:gd name="connsiteY169" fmla="*/ 3720 h 10000"/>
                <a:gd name="connsiteX170" fmla="*/ 8938 w 10000"/>
                <a:gd name="connsiteY170" fmla="*/ 3838 h 10000"/>
                <a:gd name="connsiteX171" fmla="*/ 8880 w 10000"/>
                <a:gd name="connsiteY171" fmla="*/ 3939 h 10000"/>
                <a:gd name="connsiteX172" fmla="*/ 8890 w 10000"/>
                <a:gd name="connsiteY172" fmla="*/ 4006 h 10000"/>
                <a:gd name="connsiteX173" fmla="*/ 8867 w 10000"/>
                <a:gd name="connsiteY173" fmla="*/ 4074 h 10000"/>
                <a:gd name="connsiteX174" fmla="*/ 8913 w 10000"/>
                <a:gd name="connsiteY174" fmla="*/ 4132 h 10000"/>
                <a:gd name="connsiteX175" fmla="*/ 8843 w 10000"/>
                <a:gd name="connsiteY175" fmla="*/ 4224 h 10000"/>
                <a:gd name="connsiteX176" fmla="*/ 8726 w 10000"/>
                <a:gd name="connsiteY176" fmla="*/ 4082 h 10000"/>
                <a:gd name="connsiteX177" fmla="*/ 8726 w 10000"/>
                <a:gd name="connsiteY177" fmla="*/ 3972 h 10000"/>
                <a:gd name="connsiteX178" fmla="*/ 8691 w 10000"/>
                <a:gd name="connsiteY178" fmla="*/ 3955 h 10000"/>
                <a:gd name="connsiteX179" fmla="*/ 8547 w 10000"/>
                <a:gd name="connsiteY179" fmla="*/ 4030 h 10000"/>
                <a:gd name="connsiteX180" fmla="*/ 8323 w 10000"/>
                <a:gd name="connsiteY180" fmla="*/ 4207 h 10000"/>
                <a:gd name="connsiteX181" fmla="*/ 8193 w 10000"/>
                <a:gd name="connsiteY181" fmla="*/ 4334 h 10000"/>
                <a:gd name="connsiteX182" fmla="*/ 7992 w 10000"/>
                <a:gd name="connsiteY182" fmla="*/ 4401 h 10000"/>
                <a:gd name="connsiteX183" fmla="*/ 7920 w 10000"/>
                <a:gd name="connsiteY183" fmla="*/ 4501 h 10000"/>
                <a:gd name="connsiteX184" fmla="*/ 7863 w 10000"/>
                <a:gd name="connsiteY184" fmla="*/ 4535 h 10000"/>
                <a:gd name="connsiteX185" fmla="*/ 7638 w 10000"/>
                <a:gd name="connsiteY185" fmla="*/ 4627 h 10000"/>
                <a:gd name="connsiteX186" fmla="*/ 7449 w 10000"/>
                <a:gd name="connsiteY186" fmla="*/ 4737 h 10000"/>
                <a:gd name="connsiteX187" fmla="*/ 7404 w 10000"/>
                <a:gd name="connsiteY187" fmla="*/ 4823 h 10000"/>
                <a:gd name="connsiteX188" fmla="*/ 7330 w 10000"/>
                <a:gd name="connsiteY188" fmla="*/ 4863 h 10000"/>
                <a:gd name="connsiteX189" fmla="*/ 7426 w 10000"/>
                <a:gd name="connsiteY189" fmla="*/ 4972 h 10000"/>
                <a:gd name="connsiteX190" fmla="*/ 7520 w 10000"/>
                <a:gd name="connsiteY190" fmla="*/ 5056 h 10000"/>
                <a:gd name="connsiteX191" fmla="*/ 7650 w 10000"/>
                <a:gd name="connsiteY191" fmla="*/ 5091 h 10000"/>
                <a:gd name="connsiteX192" fmla="*/ 7603 w 10000"/>
                <a:gd name="connsiteY192" fmla="*/ 5150 h 10000"/>
                <a:gd name="connsiteX193" fmla="*/ 7696 w 10000"/>
                <a:gd name="connsiteY193" fmla="*/ 5167 h 10000"/>
                <a:gd name="connsiteX194" fmla="*/ 7696 w 10000"/>
                <a:gd name="connsiteY194" fmla="*/ 5267 h 10000"/>
                <a:gd name="connsiteX195" fmla="*/ 7768 w 10000"/>
                <a:gd name="connsiteY195" fmla="*/ 5343 h 10000"/>
                <a:gd name="connsiteX196" fmla="*/ 7884 w 10000"/>
                <a:gd name="connsiteY196" fmla="*/ 5327 h 10000"/>
                <a:gd name="connsiteX197" fmla="*/ 7934 w 10000"/>
                <a:gd name="connsiteY197" fmla="*/ 5243 h 10000"/>
                <a:gd name="connsiteX198" fmla="*/ 8027 w 10000"/>
                <a:gd name="connsiteY198" fmla="*/ 5234 h 10000"/>
                <a:gd name="connsiteX199" fmla="*/ 8038 w 10000"/>
                <a:gd name="connsiteY199" fmla="*/ 5167 h 10000"/>
                <a:gd name="connsiteX200" fmla="*/ 8159 w 10000"/>
                <a:gd name="connsiteY200" fmla="*/ 5167 h 10000"/>
                <a:gd name="connsiteX201" fmla="*/ 8110 w 10000"/>
                <a:gd name="connsiteY201" fmla="*/ 5251 h 10000"/>
                <a:gd name="connsiteX202" fmla="*/ 8226 w 10000"/>
                <a:gd name="connsiteY202" fmla="*/ 5292 h 10000"/>
                <a:gd name="connsiteX203" fmla="*/ 8205 w 10000"/>
                <a:gd name="connsiteY203" fmla="*/ 5368 h 10000"/>
                <a:gd name="connsiteX204" fmla="*/ 8027 w 10000"/>
                <a:gd name="connsiteY204" fmla="*/ 5377 h 10000"/>
                <a:gd name="connsiteX205" fmla="*/ 7899 w 10000"/>
                <a:gd name="connsiteY205" fmla="*/ 5427 h 10000"/>
                <a:gd name="connsiteX206" fmla="*/ 7782 w 10000"/>
                <a:gd name="connsiteY206" fmla="*/ 5454 h 10000"/>
                <a:gd name="connsiteX207" fmla="*/ 7782 w 10000"/>
                <a:gd name="connsiteY207" fmla="*/ 5571 h 10000"/>
                <a:gd name="connsiteX208" fmla="*/ 7899 w 10000"/>
                <a:gd name="connsiteY208" fmla="*/ 5698 h 10000"/>
                <a:gd name="connsiteX209" fmla="*/ 7803 w 10000"/>
                <a:gd name="connsiteY209" fmla="*/ 5815 h 10000"/>
                <a:gd name="connsiteX210" fmla="*/ 7613 w 10000"/>
                <a:gd name="connsiteY210" fmla="*/ 5830 h 10000"/>
                <a:gd name="connsiteX211" fmla="*/ 7638 w 10000"/>
                <a:gd name="connsiteY211" fmla="*/ 5965 h 10000"/>
                <a:gd name="connsiteX212" fmla="*/ 7627 w 10000"/>
                <a:gd name="connsiteY212" fmla="*/ 6051 h 10000"/>
                <a:gd name="connsiteX213" fmla="*/ 7567 w 10000"/>
                <a:gd name="connsiteY213" fmla="*/ 6092 h 10000"/>
                <a:gd name="connsiteX214" fmla="*/ 7449 w 10000"/>
                <a:gd name="connsiteY214" fmla="*/ 6058 h 10000"/>
                <a:gd name="connsiteX215" fmla="*/ 7345 w 10000"/>
                <a:gd name="connsiteY215" fmla="*/ 5949 h 10000"/>
                <a:gd name="connsiteX216" fmla="*/ 7226 w 10000"/>
                <a:gd name="connsiteY216" fmla="*/ 6034 h 10000"/>
                <a:gd name="connsiteX217" fmla="*/ 7108 w 10000"/>
                <a:gd name="connsiteY217" fmla="*/ 5975 h 10000"/>
                <a:gd name="connsiteX218" fmla="*/ 7095 w 10000"/>
                <a:gd name="connsiteY218" fmla="*/ 5942 h 10000"/>
                <a:gd name="connsiteX219" fmla="*/ 6928 w 10000"/>
                <a:gd name="connsiteY219" fmla="*/ 5865 h 10000"/>
                <a:gd name="connsiteX220" fmla="*/ 6882 w 10000"/>
                <a:gd name="connsiteY220" fmla="*/ 5882 h 10000"/>
                <a:gd name="connsiteX221" fmla="*/ 6905 w 10000"/>
                <a:gd name="connsiteY221" fmla="*/ 5975 h 10000"/>
                <a:gd name="connsiteX222" fmla="*/ 6812 w 10000"/>
                <a:gd name="connsiteY222" fmla="*/ 6092 h 10000"/>
                <a:gd name="connsiteX223" fmla="*/ 6882 w 10000"/>
                <a:gd name="connsiteY223" fmla="*/ 6118 h 10000"/>
                <a:gd name="connsiteX224" fmla="*/ 7014 w 10000"/>
                <a:gd name="connsiteY224" fmla="*/ 6100 h 10000"/>
                <a:gd name="connsiteX225" fmla="*/ 7037 w 10000"/>
                <a:gd name="connsiteY225" fmla="*/ 6142 h 10000"/>
                <a:gd name="connsiteX226" fmla="*/ 7014 w 10000"/>
                <a:gd name="connsiteY226" fmla="*/ 6194 h 10000"/>
                <a:gd name="connsiteX227" fmla="*/ 7060 w 10000"/>
                <a:gd name="connsiteY227" fmla="*/ 6260 h 10000"/>
                <a:gd name="connsiteX228" fmla="*/ 7166 w 10000"/>
                <a:gd name="connsiteY228" fmla="*/ 6304 h 10000"/>
                <a:gd name="connsiteX229" fmla="*/ 7143 w 10000"/>
                <a:gd name="connsiteY229" fmla="*/ 6405 h 10000"/>
                <a:gd name="connsiteX230" fmla="*/ 7213 w 10000"/>
                <a:gd name="connsiteY230" fmla="*/ 6455 h 10000"/>
                <a:gd name="connsiteX231" fmla="*/ 7129 w 10000"/>
                <a:gd name="connsiteY231" fmla="*/ 6505 h 10000"/>
                <a:gd name="connsiteX232" fmla="*/ 7108 w 10000"/>
                <a:gd name="connsiteY232" fmla="*/ 6689 h 10000"/>
                <a:gd name="connsiteX233" fmla="*/ 7060 w 10000"/>
                <a:gd name="connsiteY233" fmla="*/ 6697 h 10000"/>
                <a:gd name="connsiteX234" fmla="*/ 7118 w 10000"/>
                <a:gd name="connsiteY234" fmla="*/ 6781 h 10000"/>
                <a:gd name="connsiteX235" fmla="*/ 7129 w 10000"/>
                <a:gd name="connsiteY235" fmla="*/ 6924 h 10000"/>
                <a:gd name="connsiteX236" fmla="*/ 7189 w 10000"/>
                <a:gd name="connsiteY236" fmla="*/ 6958 h 10000"/>
                <a:gd name="connsiteX237" fmla="*/ 7203 w 10000"/>
                <a:gd name="connsiteY237" fmla="*/ 7002 h 10000"/>
                <a:gd name="connsiteX238" fmla="*/ 7249 w 10000"/>
                <a:gd name="connsiteY238" fmla="*/ 7010 h 10000"/>
                <a:gd name="connsiteX239" fmla="*/ 7257 w 10000"/>
                <a:gd name="connsiteY239" fmla="*/ 7093 h 10000"/>
                <a:gd name="connsiteX240" fmla="*/ 7236 w 10000"/>
                <a:gd name="connsiteY240" fmla="*/ 7153 h 10000"/>
                <a:gd name="connsiteX241" fmla="*/ 7358 w 10000"/>
                <a:gd name="connsiteY241" fmla="*/ 7187 h 10000"/>
                <a:gd name="connsiteX242" fmla="*/ 7532 w 10000"/>
                <a:gd name="connsiteY242" fmla="*/ 7117 h 10000"/>
                <a:gd name="connsiteX243" fmla="*/ 7791 w 10000"/>
                <a:gd name="connsiteY243" fmla="*/ 6984 h 10000"/>
                <a:gd name="connsiteX244" fmla="*/ 7863 w 10000"/>
                <a:gd name="connsiteY244" fmla="*/ 6984 h 10000"/>
                <a:gd name="connsiteX245" fmla="*/ 7863 w 10000"/>
                <a:gd name="connsiteY245" fmla="*/ 7085 h 10000"/>
                <a:gd name="connsiteX246" fmla="*/ 7911 w 10000"/>
                <a:gd name="connsiteY246" fmla="*/ 7101 h 10000"/>
                <a:gd name="connsiteX247" fmla="*/ 7992 w 10000"/>
                <a:gd name="connsiteY247" fmla="*/ 7220 h 10000"/>
                <a:gd name="connsiteX248" fmla="*/ 8050 w 10000"/>
                <a:gd name="connsiteY248" fmla="*/ 7229 h 10000"/>
                <a:gd name="connsiteX249" fmla="*/ 8015 w 10000"/>
                <a:gd name="connsiteY249" fmla="*/ 7296 h 10000"/>
                <a:gd name="connsiteX250" fmla="*/ 8110 w 10000"/>
                <a:gd name="connsiteY250" fmla="*/ 7447 h 10000"/>
                <a:gd name="connsiteX251" fmla="*/ 8110 w 10000"/>
                <a:gd name="connsiteY251" fmla="*/ 7522 h 10000"/>
                <a:gd name="connsiteX252" fmla="*/ 8159 w 10000"/>
                <a:gd name="connsiteY252" fmla="*/ 7608 h 10000"/>
                <a:gd name="connsiteX253" fmla="*/ 8085 w 10000"/>
                <a:gd name="connsiteY253" fmla="*/ 7674 h 10000"/>
                <a:gd name="connsiteX254" fmla="*/ 8004 w 10000"/>
                <a:gd name="connsiteY254" fmla="*/ 7666 h 10000"/>
                <a:gd name="connsiteX255" fmla="*/ 8004 w 10000"/>
                <a:gd name="connsiteY255" fmla="*/ 7709 h 10000"/>
                <a:gd name="connsiteX256" fmla="*/ 8085 w 10000"/>
                <a:gd name="connsiteY256" fmla="*/ 7758 h 10000"/>
                <a:gd name="connsiteX257" fmla="*/ 8122 w 10000"/>
                <a:gd name="connsiteY257" fmla="*/ 7725 h 10000"/>
                <a:gd name="connsiteX258" fmla="*/ 8193 w 10000"/>
                <a:gd name="connsiteY258" fmla="*/ 7800 h 10000"/>
                <a:gd name="connsiteX259" fmla="*/ 8277 w 10000"/>
                <a:gd name="connsiteY259" fmla="*/ 7800 h 10000"/>
                <a:gd name="connsiteX260" fmla="*/ 8226 w 10000"/>
                <a:gd name="connsiteY260" fmla="*/ 8012 h 10000"/>
                <a:gd name="connsiteX261" fmla="*/ 8193 w 10000"/>
                <a:gd name="connsiteY261" fmla="*/ 8054 h 10000"/>
                <a:gd name="connsiteX262" fmla="*/ 8085 w 10000"/>
                <a:gd name="connsiteY262" fmla="*/ 8037 h 10000"/>
                <a:gd name="connsiteX263" fmla="*/ 7957 w 10000"/>
                <a:gd name="connsiteY263" fmla="*/ 8062 h 10000"/>
                <a:gd name="connsiteX264" fmla="*/ 7911 w 10000"/>
                <a:gd name="connsiteY264" fmla="*/ 8112 h 10000"/>
                <a:gd name="connsiteX265" fmla="*/ 7899 w 10000"/>
                <a:gd name="connsiteY265" fmla="*/ 8163 h 10000"/>
                <a:gd name="connsiteX266" fmla="*/ 7818 w 10000"/>
                <a:gd name="connsiteY266" fmla="*/ 8220 h 10000"/>
                <a:gd name="connsiteX267" fmla="*/ 7687 w 10000"/>
                <a:gd name="connsiteY267" fmla="*/ 8230 h 10000"/>
                <a:gd name="connsiteX268" fmla="*/ 7661 w 10000"/>
                <a:gd name="connsiteY268" fmla="*/ 8255 h 10000"/>
                <a:gd name="connsiteX269" fmla="*/ 7578 w 10000"/>
                <a:gd name="connsiteY269" fmla="*/ 8212 h 10000"/>
                <a:gd name="connsiteX270" fmla="*/ 7499 w 10000"/>
                <a:gd name="connsiteY270" fmla="*/ 8220 h 10000"/>
                <a:gd name="connsiteX271" fmla="*/ 7449 w 10000"/>
                <a:gd name="connsiteY271" fmla="*/ 8188 h 10000"/>
                <a:gd name="connsiteX272" fmla="*/ 7345 w 10000"/>
                <a:gd name="connsiteY272" fmla="*/ 8171 h 10000"/>
                <a:gd name="connsiteX273" fmla="*/ 7368 w 10000"/>
                <a:gd name="connsiteY273" fmla="*/ 8230 h 10000"/>
                <a:gd name="connsiteX274" fmla="*/ 7319 w 10000"/>
                <a:gd name="connsiteY274" fmla="*/ 8289 h 10000"/>
                <a:gd name="connsiteX275" fmla="*/ 7143 w 10000"/>
                <a:gd name="connsiteY275" fmla="*/ 8281 h 10000"/>
                <a:gd name="connsiteX276" fmla="*/ 7085 w 10000"/>
                <a:gd name="connsiteY276" fmla="*/ 8255 h 10000"/>
                <a:gd name="connsiteX277" fmla="*/ 6990 w 10000"/>
                <a:gd name="connsiteY277" fmla="*/ 8281 h 10000"/>
                <a:gd name="connsiteX278" fmla="*/ 6977 w 10000"/>
                <a:gd name="connsiteY278" fmla="*/ 8364 h 10000"/>
                <a:gd name="connsiteX279" fmla="*/ 6799 w 10000"/>
                <a:gd name="connsiteY279" fmla="*/ 8458 h 10000"/>
                <a:gd name="connsiteX280" fmla="*/ 6741 w 10000"/>
                <a:gd name="connsiteY280" fmla="*/ 8407 h 10000"/>
                <a:gd name="connsiteX281" fmla="*/ 6613 w 10000"/>
                <a:gd name="connsiteY281" fmla="*/ 8431 h 10000"/>
                <a:gd name="connsiteX282" fmla="*/ 6530 w 10000"/>
                <a:gd name="connsiteY282" fmla="*/ 8458 h 10000"/>
                <a:gd name="connsiteX283" fmla="*/ 6518 w 10000"/>
                <a:gd name="connsiteY283" fmla="*/ 8498 h 10000"/>
                <a:gd name="connsiteX284" fmla="*/ 6336 w 10000"/>
                <a:gd name="connsiteY284" fmla="*/ 8591 h 10000"/>
                <a:gd name="connsiteX285" fmla="*/ 6236 w 10000"/>
                <a:gd name="connsiteY285" fmla="*/ 8574 h 10000"/>
                <a:gd name="connsiteX286" fmla="*/ 6128 w 10000"/>
                <a:gd name="connsiteY286" fmla="*/ 8607 h 10000"/>
                <a:gd name="connsiteX287" fmla="*/ 6045 w 10000"/>
                <a:gd name="connsiteY287" fmla="*/ 8660 h 10000"/>
                <a:gd name="connsiteX288" fmla="*/ 5927 w 10000"/>
                <a:gd name="connsiteY288" fmla="*/ 8693 h 10000"/>
                <a:gd name="connsiteX289" fmla="*/ 5936 w 10000"/>
                <a:gd name="connsiteY289" fmla="*/ 8742 h 10000"/>
                <a:gd name="connsiteX290" fmla="*/ 5834 w 10000"/>
                <a:gd name="connsiteY290" fmla="*/ 8776 h 10000"/>
                <a:gd name="connsiteX291" fmla="*/ 5677 w 10000"/>
                <a:gd name="connsiteY291" fmla="*/ 8920 h 10000"/>
                <a:gd name="connsiteX292" fmla="*/ 5656 w 10000"/>
                <a:gd name="connsiteY292" fmla="*/ 8980 h 10000"/>
                <a:gd name="connsiteX293" fmla="*/ 5607 w 10000"/>
                <a:gd name="connsiteY293" fmla="*/ 8962 h 10000"/>
                <a:gd name="connsiteX294" fmla="*/ 5631 w 10000"/>
                <a:gd name="connsiteY294" fmla="*/ 8920 h 10000"/>
                <a:gd name="connsiteX295" fmla="*/ 5478 w 10000"/>
                <a:gd name="connsiteY295" fmla="*/ 8702 h 10000"/>
                <a:gd name="connsiteX296" fmla="*/ 5478 w 10000"/>
                <a:gd name="connsiteY296" fmla="*/ 8616 h 10000"/>
                <a:gd name="connsiteX297" fmla="*/ 5410 w 10000"/>
                <a:gd name="connsiteY297" fmla="*/ 8616 h 10000"/>
                <a:gd name="connsiteX298" fmla="*/ 5191 w 10000"/>
                <a:gd name="connsiteY298" fmla="*/ 8533 h 10000"/>
                <a:gd name="connsiteX299" fmla="*/ 5066 w 10000"/>
                <a:gd name="connsiteY299" fmla="*/ 8574 h 10000"/>
                <a:gd name="connsiteX300" fmla="*/ 5029 w 10000"/>
                <a:gd name="connsiteY300" fmla="*/ 8625 h 10000"/>
                <a:gd name="connsiteX301" fmla="*/ 5122 w 10000"/>
                <a:gd name="connsiteY301" fmla="*/ 8684 h 10000"/>
                <a:gd name="connsiteX302" fmla="*/ 5145 w 10000"/>
                <a:gd name="connsiteY302" fmla="*/ 8734 h 10000"/>
                <a:gd name="connsiteX303" fmla="*/ 5087 w 10000"/>
                <a:gd name="connsiteY303" fmla="*/ 8785 h 10000"/>
                <a:gd name="connsiteX304" fmla="*/ 5100 w 10000"/>
                <a:gd name="connsiteY304" fmla="*/ 8826 h 10000"/>
                <a:gd name="connsiteX305" fmla="*/ 5077 w 10000"/>
                <a:gd name="connsiteY305" fmla="*/ 8912 h 10000"/>
                <a:gd name="connsiteX306" fmla="*/ 5087 w 10000"/>
                <a:gd name="connsiteY306" fmla="*/ 8996 h 10000"/>
                <a:gd name="connsiteX307" fmla="*/ 5159 w 10000"/>
                <a:gd name="connsiteY307" fmla="*/ 9130 h 10000"/>
                <a:gd name="connsiteX308" fmla="*/ 5087 w 10000"/>
                <a:gd name="connsiteY308" fmla="*/ 9179 h 10000"/>
                <a:gd name="connsiteX309" fmla="*/ 5100 w 10000"/>
                <a:gd name="connsiteY309" fmla="*/ 9224 h 10000"/>
                <a:gd name="connsiteX310" fmla="*/ 5040 w 10000"/>
                <a:gd name="connsiteY310" fmla="*/ 9240 h 10000"/>
                <a:gd name="connsiteX311" fmla="*/ 5006 w 10000"/>
                <a:gd name="connsiteY311" fmla="*/ 9265 h 10000"/>
                <a:gd name="connsiteX312" fmla="*/ 4779 w 10000"/>
                <a:gd name="connsiteY312" fmla="*/ 9248 h 10000"/>
                <a:gd name="connsiteX313" fmla="*/ 4745 w 10000"/>
                <a:gd name="connsiteY313" fmla="*/ 9197 h 10000"/>
                <a:gd name="connsiteX314" fmla="*/ 4673 w 10000"/>
                <a:gd name="connsiteY314" fmla="*/ 9232 h 10000"/>
                <a:gd name="connsiteX315" fmla="*/ 4522 w 10000"/>
                <a:gd name="connsiteY315" fmla="*/ 9214 h 10000"/>
                <a:gd name="connsiteX316" fmla="*/ 4416 w 10000"/>
                <a:gd name="connsiteY316" fmla="*/ 9240 h 10000"/>
                <a:gd name="connsiteX317" fmla="*/ 4354 w 10000"/>
                <a:gd name="connsiteY317" fmla="*/ 9062 h 10000"/>
                <a:gd name="connsiteX318" fmla="*/ 4295 w 10000"/>
                <a:gd name="connsiteY318" fmla="*/ 9055 h 10000"/>
                <a:gd name="connsiteX319" fmla="*/ 4224 w 10000"/>
                <a:gd name="connsiteY319" fmla="*/ 8945 h 10000"/>
                <a:gd name="connsiteX320" fmla="*/ 4263 w 10000"/>
                <a:gd name="connsiteY320" fmla="*/ 8895 h 10000"/>
                <a:gd name="connsiteX321" fmla="*/ 4344 w 10000"/>
                <a:gd name="connsiteY321" fmla="*/ 8920 h 10000"/>
                <a:gd name="connsiteX322" fmla="*/ 4381 w 10000"/>
                <a:gd name="connsiteY322" fmla="*/ 8860 h 10000"/>
                <a:gd name="connsiteX323" fmla="*/ 4323 w 10000"/>
                <a:gd name="connsiteY323" fmla="*/ 8818 h 10000"/>
                <a:gd name="connsiteX324" fmla="*/ 4354 w 10000"/>
                <a:gd name="connsiteY324" fmla="*/ 8776 h 10000"/>
                <a:gd name="connsiteX325" fmla="*/ 4203 w 10000"/>
                <a:gd name="connsiteY325" fmla="*/ 8693 h 10000"/>
                <a:gd name="connsiteX326" fmla="*/ 4213 w 10000"/>
                <a:gd name="connsiteY326" fmla="*/ 8650 h 10000"/>
                <a:gd name="connsiteX327" fmla="*/ 4120 w 10000"/>
                <a:gd name="connsiteY327" fmla="*/ 8607 h 10000"/>
                <a:gd name="connsiteX328" fmla="*/ 4178 w 10000"/>
                <a:gd name="connsiteY328" fmla="*/ 8559 h 10000"/>
                <a:gd name="connsiteX329" fmla="*/ 4154 w 10000"/>
                <a:gd name="connsiteY329" fmla="*/ 8498 h 10000"/>
                <a:gd name="connsiteX330" fmla="*/ 4048 w 10000"/>
                <a:gd name="connsiteY330" fmla="*/ 8407 h 10000"/>
                <a:gd name="connsiteX331" fmla="*/ 3979 w 10000"/>
                <a:gd name="connsiteY331" fmla="*/ 8329 h 10000"/>
                <a:gd name="connsiteX332" fmla="*/ 3837 w 10000"/>
                <a:gd name="connsiteY332" fmla="*/ 8364 h 10000"/>
                <a:gd name="connsiteX333" fmla="*/ 3756 w 10000"/>
                <a:gd name="connsiteY333" fmla="*/ 8356 h 10000"/>
                <a:gd name="connsiteX334" fmla="*/ 3708 w 10000"/>
                <a:gd name="connsiteY334" fmla="*/ 8431 h 10000"/>
                <a:gd name="connsiteX335" fmla="*/ 3544 w 10000"/>
                <a:gd name="connsiteY335" fmla="*/ 8440 h 10000"/>
                <a:gd name="connsiteX336" fmla="*/ 3482 w 10000"/>
                <a:gd name="connsiteY336"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2632 w 10000"/>
                <a:gd name="connsiteY16" fmla="*/ 6159 h 10000"/>
                <a:gd name="connsiteX17" fmla="*/ 2700 w 10000"/>
                <a:gd name="connsiteY17" fmla="*/ 6118 h 10000"/>
                <a:gd name="connsiteX18" fmla="*/ 5536 w 10000"/>
                <a:gd name="connsiteY18" fmla="*/ 5351 h 10000"/>
                <a:gd name="connsiteX19" fmla="*/ 5536 w 10000"/>
                <a:gd name="connsiteY19" fmla="*/ 5209 h 10000"/>
                <a:gd name="connsiteX20" fmla="*/ 5492 w 10000"/>
                <a:gd name="connsiteY20" fmla="*/ 5192 h 10000"/>
                <a:gd name="connsiteX21" fmla="*/ 5455 w 10000"/>
                <a:gd name="connsiteY21" fmla="*/ 5091 h 10000"/>
                <a:gd name="connsiteX22" fmla="*/ 5385 w 10000"/>
                <a:gd name="connsiteY22" fmla="*/ 4990 h 10000"/>
                <a:gd name="connsiteX23" fmla="*/ 5276 w 10000"/>
                <a:gd name="connsiteY23" fmla="*/ 4948 h 10000"/>
                <a:gd name="connsiteX24" fmla="*/ 5263 w 10000"/>
                <a:gd name="connsiteY24" fmla="*/ 4899 h 10000"/>
                <a:gd name="connsiteX25" fmla="*/ 5112 w 10000"/>
                <a:gd name="connsiteY25" fmla="*/ 4806 h 10000"/>
                <a:gd name="connsiteX26" fmla="*/ 5122 w 10000"/>
                <a:gd name="connsiteY26" fmla="*/ 4770 h 10000"/>
                <a:gd name="connsiteX27" fmla="*/ 4971 w 10000"/>
                <a:gd name="connsiteY27" fmla="*/ 4722 h 10000"/>
                <a:gd name="connsiteX28" fmla="*/ 4957 w 10000"/>
                <a:gd name="connsiteY28" fmla="*/ 4627 h 10000"/>
                <a:gd name="connsiteX29" fmla="*/ 4700 w 10000"/>
                <a:gd name="connsiteY29" fmla="*/ 4544 h 10000"/>
                <a:gd name="connsiteX30" fmla="*/ 4555 w 10000"/>
                <a:gd name="connsiteY30" fmla="*/ 4368 h 10000"/>
                <a:gd name="connsiteX31" fmla="*/ 4344 w 10000"/>
                <a:gd name="connsiteY31" fmla="*/ 4360 h 10000"/>
                <a:gd name="connsiteX32" fmla="*/ 4272 w 10000"/>
                <a:gd name="connsiteY32" fmla="*/ 4325 h 10000"/>
                <a:gd name="connsiteX33" fmla="*/ 4169 w 10000"/>
                <a:gd name="connsiteY33" fmla="*/ 4350 h 10000"/>
                <a:gd name="connsiteX34" fmla="*/ 4002 w 10000"/>
                <a:gd name="connsiteY34" fmla="*/ 4350 h 10000"/>
                <a:gd name="connsiteX35" fmla="*/ 3764 w 10000"/>
                <a:gd name="connsiteY35" fmla="*/ 4552 h 10000"/>
                <a:gd name="connsiteX36" fmla="*/ 3685 w 10000"/>
                <a:gd name="connsiteY36" fmla="*/ 4646 h 10000"/>
                <a:gd name="connsiteX37" fmla="*/ 3472 w 10000"/>
                <a:gd name="connsiteY37" fmla="*/ 4501 h 10000"/>
                <a:gd name="connsiteX38" fmla="*/ 3319 w 10000"/>
                <a:gd name="connsiteY38" fmla="*/ 4442 h 10000"/>
                <a:gd name="connsiteX39" fmla="*/ 3164 w 10000"/>
                <a:gd name="connsiteY39" fmla="*/ 4450 h 10000"/>
                <a:gd name="connsiteX40" fmla="*/ 3010 w 10000"/>
                <a:gd name="connsiteY40" fmla="*/ 4492 h 10000"/>
                <a:gd name="connsiteX41" fmla="*/ 2882 w 10000"/>
                <a:gd name="connsiteY41" fmla="*/ 4460 h 10000"/>
                <a:gd name="connsiteX42" fmla="*/ 2762 w 10000"/>
                <a:gd name="connsiteY42" fmla="*/ 4509 h 10000"/>
                <a:gd name="connsiteX43" fmla="*/ 2646 w 10000"/>
                <a:gd name="connsiteY43" fmla="*/ 4610 h 10000"/>
                <a:gd name="connsiteX44" fmla="*/ 2373 w 10000"/>
                <a:gd name="connsiteY44" fmla="*/ 4426 h 10000"/>
                <a:gd name="connsiteX45" fmla="*/ 2338 w 10000"/>
                <a:gd name="connsiteY45" fmla="*/ 4239 h 10000"/>
                <a:gd name="connsiteX46" fmla="*/ 2551 w 10000"/>
                <a:gd name="connsiteY46" fmla="*/ 4165 h 10000"/>
                <a:gd name="connsiteX47" fmla="*/ 2538 w 10000"/>
                <a:gd name="connsiteY47" fmla="*/ 3963 h 10000"/>
                <a:gd name="connsiteX48" fmla="*/ 2739 w 10000"/>
                <a:gd name="connsiteY48" fmla="*/ 3728 h 10000"/>
                <a:gd name="connsiteX49" fmla="*/ 2718 w 10000"/>
                <a:gd name="connsiteY49" fmla="*/ 3685 h 10000"/>
                <a:gd name="connsiteX50" fmla="*/ 3199 w 10000"/>
                <a:gd name="connsiteY50" fmla="*/ 2912 h 10000"/>
                <a:gd name="connsiteX51" fmla="*/ 3460 w 10000"/>
                <a:gd name="connsiteY51" fmla="*/ 3030 h 10000"/>
                <a:gd name="connsiteX52" fmla="*/ 3613 w 10000"/>
                <a:gd name="connsiteY52" fmla="*/ 3080 h 10000"/>
                <a:gd name="connsiteX53" fmla="*/ 3764 w 10000"/>
                <a:gd name="connsiteY53" fmla="*/ 3080 h 10000"/>
                <a:gd name="connsiteX54" fmla="*/ 4002 w 10000"/>
                <a:gd name="connsiteY54" fmla="*/ 3174 h 10000"/>
                <a:gd name="connsiteX55" fmla="*/ 4037 w 10000"/>
                <a:gd name="connsiteY55" fmla="*/ 3113 h 10000"/>
                <a:gd name="connsiteX56" fmla="*/ 4192 w 10000"/>
                <a:gd name="connsiteY56" fmla="*/ 3097 h 10000"/>
                <a:gd name="connsiteX57" fmla="*/ 4323 w 10000"/>
                <a:gd name="connsiteY57" fmla="*/ 2997 h 10000"/>
                <a:gd name="connsiteX58" fmla="*/ 4485 w 10000"/>
                <a:gd name="connsiteY58" fmla="*/ 2920 h 10000"/>
                <a:gd name="connsiteX59" fmla="*/ 4555 w 10000"/>
                <a:gd name="connsiteY59" fmla="*/ 2843 h 10000"/>
                <a:gd name="connsiteX60" fmla="*/ 4804 w 10000"/>
                <a:gd name="connsiteY60" fmla="*/ 2793 h 10000"/>
                <a:gd name="connsiteX61" fmla="*/ 4936 w 10000"/>
                <a:gd name="connsiteY61" fmla="*/ 2800 h 10000"/>
                <a:gd name="connsiteX62" fmla="*/ 5040 w 10000"/>
                <a:gd name="connsiteY62" fmla="*/ 2726 h 10000"/>
                <a:gd name="connsiteX63" fmla="*/ 5122 w 10000"/>
                <a:gd name="connsiteY63" fmla="*/ 2624 h 10000"/>
                <a:gd name="connsiteX64" fmla="*/ 5087 w 10000"/>
                <a:gd name="connsiteY64" fmla="*/ 2608 h 10000"/>
                <a:gd name="connsiteX65" fmla="*/ 5122 w 10000"/>
                <a:gd name="connsiteY65" fmla="*/ 2499 h 10000"/>
                <a:gd name="connsiteX66" fmla="*/ 4982 w 10000"/>
                <a:gd name="connsiteY66" fmla="*/ 2499 h 10000"/>
                <a:gd name="connsiteX67" fmla="*/ 5050 w 10000"/>
                <a:gd name="connsiteY67" fmla="*/ 2407 h 10000"/>
                <a:gd name="connsiteX68" fmla="*/ 5066 w 10000"/>
                <a:gd name="connsiteY68" fmla="*/ 2297 h 10000"/>
                <a:gd name="connsiteX69" fmla="*/ 5122 w 10000"/>
                <a:gd name="connsiteY69" fmla="*/ 2271 h 10000"/>
                <a:gd name="connsiteX70" fmla="*/ 5228 w 10000"/>
                <a:gd name="connsiteY70" fmla="*/ 2163 h 10000"/>
                <a:gd name="connsiteX71" fmla="*/ 5216 w 10000"/>
                <a:gd name="connsiteY71" fmla="*/ 2078 h 10000"/>
                <a:gd name="connsiteX72" fmla="*/ 5304 w 10000"/>
                <a:gd name="connsiteY72" fmla="*/ 1984 h 10000"/>
                <a:gd name="connsiteX73" fmla="*/ 5397 w 10000"/>
                <a:gd name="connsiteY73" fmla="*/ 1927 h 10000"/>
                <a:gd name="connsiteX74" fmla="*/ 5432 w 10000"/>
                <a:gd name="connsiteY74" fmla="*/ 1827 h 10000"/>
                <a:gd name="connsiteX75" fmla="*/ 5420 w 10000"/>
                <a:gd name="connsiteY75" fmla="*/ 1793 h 10000"/>
                <a:gd name="connsiteX76" fmla="*/ 5503 w 10000"/>
                <a:gd name="connsiteY76" fmla="*/ 1725 h 10000"/>
                <a:gd name="connsiteX77" fmla="*/ 5621 w 10000"/>
                <a:gd name="connsiteY77" fmla="*/ 1523 h 10000"/>
                <a:gd name="connsiteX78" fmla="*/ 5656 w 10000"/>
                <a:gd name="connsiteY78" fmla="*/ 1405 h 10000"/>
                <a:gd name="connsiteX79" fmla="*/ 5716 w 10000"/>
                <a:gd name="connsiteY79" fmla="*/ 1413 h 10000"/>
                <a:gd name="connsiteX80" fmla="*/ 5878 w 10000"/>
                <a:gd name="connsiteY80" fmla="*/ 1280 h 10000"/>
                <a:gd name="connsiteX81" fmla="*/ 6067 w 10000"/>
                <a:gd name="connsiteY81" fmla="*/ 1202 h 10000"/>
                <a:gd name="connsiteX82" fmla="*/ 6089 w 10000"/>
                <a:gd name="connsiteY82" fmla="*/ 1111 h 10000"/>
                <a:gd name="connsiteX83" fmla="*/ 6163 w 10000"/>
                <a:gd name="connsiteY83" fmla="*/ 1011 h 10000"/>
                <a:gd name="connsiteX84" fmla="*/ 6139 w 10000"/>
                <a:gd name="connsiteY84" fmla="*/ 933 h 10000"/>
                <a:gd name="connsiteX85" fmla="*/ 6045 w 10000"/>
                <a:gd name="connsiteY85" fmla="*/ 867 h 10000"/>
                <a:gd name="connsiteX86" fmla="*/ 6089 w 10000"/>
                <a:gd name="connsiteY86" fmla="*/ 782 h 10000"/>
                <a:gd name="connsiteX87" fmla="*/ 6089 w 10000"/>
                <a:gd name="connsiteY87" fmla="*/ 680 h 10000"/>
                <a:gd name="connsiteX88" fmla="*/ 5915 w 10000"/>
                <a:gd name="connsiteY88" fmla="*/ 598 h 10000"/>
                <a:gd name="connsiteX89" fmla="*/ 5739 w 10000"/>
                <a:gd name="connsiteY89" fmla="*/ 646 h 10000"/>
                <a:gd name="connsiteX90" fmla="*/ 5656 w 10000"/>
                <a:gd name="connsiteY90" fmla="*/ 646 h 10000"/>
                <a:gd name="connsiteX91" fmla="*/ 5621 w 10000"/>
                <a:gd name="connsiteY91" fmla="*/ 589 h 10000"/>
                <a:gd name="connsiteX92" fmla="*/ 5621 w 10000"/>
                <a:gd name="connsiteY92" fmla="*/ 481 h 10000"/>
                <a:gd name="connsiteX93" fmla="*/ 5845 w 10000"/>
                <a:gd name="connsiteY93" fmla="*/ 368 h 10000"/>
                <a:gd name="connsiteX94" fmla="*/ 5915 w 10000"/>
                <a:gd name="connsiteY94" fmla="*/ 278 h 10000"/>
                <a:gd name="connsiteX95" fmla="*/ 6056 w 10000"/>
                <a:gd name="connsiteY95" fmla="*/ 202 h 10000"/>
                <a:gd name="connsiteX96" fmla="*/ 6186 w 10000"/>
                <a:gd name="connsiteY96" fmla="*/ 60 h 10000"/>
                <a:gd name="connsiteX97" fmla="*/ 6280 w 10000"/>
                <a:gd name="connsiteY97" fmla="*/ 33 h 10000"/>
                <a:gd name="connsiteX98" fmla="*/ 6410 w 10000"/>
                <a:gd name="connsiteY98" fmla="*/ 49 h 10000"/>
                <a:gd name="connsiteX99" fmla="*/ 6683 w 10000"/>
                <a:gd name="connsiteY99" fmla="*/ 0 h 10000"/>
                <a:gd name="connsiteX100" fmla="*/ 6812 w 10000"/>
                <a:gd name="connsiteY100" fmla="*/ 83 h 10000"/>
                <a:gd name="connsiteX101" fmla="*/ 6799 w 10000"/>
                <a:gd name="connsiteY101" fmla="*/ 144 h 10000"/>
                <a:gd name="connsiteX102" fmla="*/ 6861 w 10000"/>
                <a:gd name="connsiteY102" fmla="*/ 170 h 10000"/>
                <a:gd name="connsiteX103" fmla="*/ 6905 w 10000"/>
                <a:gd name="connsiteY103" fmla="*/ 227 h 10000"/>
                <a:gd name="connsiteX104" fmla="*/ 6835 w 10000"/>
                <a:gd name="connsiteY104" fmla="*/ 293 h 10000"/>
                <a:gd name="connsiteX105" fmla="*/ 6741 w 10000"/>
                <a:gd name="connsiteY105" fmla="*/ 447 h 10000"/>
                <a:gd name="connsiteX106" fmla="*/ 6590 w 10000"/>
                <a:gd name="connsiteY106" fmla="*/ 564 h 10000"/>
                <a:gd name="connsiteX107" fmla="*/ 6447 w 10000"/>
                <a:gd name="connsiteY107" fmla="*/ 631 h 10000"/>
                <a:gd name="connsiteX108" fmla="*/ 6555 w 10000"/>
                <a:gd name="connsiteY108" fmla="*/ 657 h 10000"/>
                <a:gd name="connsiteX109" fmla="*/ 6694 w 10000"/>
                <a:gd name="connsiteY109" fmla="*/ 759 h 10000"/>
                <a:gd name="connsiteX110" fmla="*/ 6789 w 10000"/>
                <a:gd name="connsiteY110" fmla="*/ 767 h 10000"/>
                <a:gd name="connsiteX111" fmla="*/ 6835 w 10000"/>
                <a:gd name="connsiteY111" fmla="*/ 875 h 10000"/>
                <a:gd name="connsiteX112" fmla="*/ 6928 w 10000"/>
                <a:gd name="connsiteY112" fmla="*/ 899 h 10000"/>
                <a:gd name="connsiteX113" fmla="*/ 7002 w 10000"/>
                <a:gd name="connsiteY113" fmla="*/ 890 h 10000"/>
                <a:gd name="connsiteX114" fmla="*/ 7143 w 10000"/>
                <a:gd name="connsiteY114" fmla="*/ 725 h 10000"/>
                <a:gd name="connsiteX115" fmla="*/ 7273 w 10000"/>
                <a:gd name="connsiteY115" fmla="*/ 742 h 10000"/>
                <a:gd name="connsiteX116" fmla="*/ 7294 w 10000"/>
                <a:gd name="connsiteY116" fmla="*/ 790 h 10000"/>
                <a:gd name="connsiteX117" fmla="*/ 7389 w 10000"/>
                <a:gd name="connsiteY117" fmla="*/ 850 h 10000"/>
                <a:gd name="connsiteX118" fmla="*/ 7389 w 10000"/>
                <a:gd name="connsiteY118" fmla="*/ 890 h 10000"/>
                <a:gd name="connsiteX119" fmla="*/ 7472 w 10000"/>
                <a:gd name="connsiteY119" fmla="*/ 917 h 10000"/>
                <a:gd name="connsiteX120" fmla="*/ 7590 w 10000"/>
                <a:gd name="connsiteY120" fmla="*/ 917 h 10000"/>
                <a:gd name="connsiteX121" fmla="*/ 7603 w 10000"/>
                <a:gd name="connsiteY121" fmla="*/ 993 h 10000"/>
                <a:gd name="connsiteX122" fmla="*/ 7499 w 10000"/>
                <a:gd name="connsiteY122" fmla="*/ 1028 h 10000"/>
                <a:gd name="connsiteX123" fmla="*/ 7590 w 10000"/>
                <a:gd name="connsiteY123" fmla="*/ 1356 h 10000"/>
                <a:gd name="connsiteX124" fmla="*/ 7687 w 10000"/>
                <a:gd name="connsiteY124" fmla="*/ 1505 h 10000"/>
                <a:gd name="connsiteX125" fmla="*/ 7661 w 10000"/>
                <a:gd name="connsiteY125" fmla="*/ 1575 h 10000"/>
                <a:gd name="connsiteX126" fmla="*/ 7744 w 10000"/>
                <a:gd name="connsiteY126" fmla="*/ 1649 h 10000"/>
                <a:gd name="connsiteX127" fmla="*/ 7758 w 10000"/>
                <a:gd name="connsiteY127" fmla="*/ 1700 h 10000"/>
                <a:gd name="connsiteX128" fmla="*/ 7980 w 10000"/>
                <a:gd name="connsiteY128" fmla="*/ 1757 h 10000"/>
                <a:gd name="connsiteX129" fmla="*/ 8254 w 10000"/>
                <a:gd name="connsiteY129" fmla="*/ 1708 h 10000"/>
                <a:gd name="connsiteX130" fmla="*/ 8286 w 10000"/>
                <a:gd name="connsiteY130" fmla="*/ 1641 h 10000"/>
                <a:gd name="connsiteX131" fmla="*/ 8381 w 10000"/>
                <a:gd name="connsiteY131" fmla="*/ 1665 h 10000"/>
                <a:gd name="connsiteX132" fmla="*/ 8441 w 10000"/>
                <a:gd name="connsiteY132" fmla="*/ 1725 h 10000"/>
                <a:gd name="connsiteX133" fmla="*/ 8586 w 10000"/>
                <a:gd name="connsiteY133" fmla="*/ 1683 h 10000"/>
                <a:gd name="connsiteX134" fmla="*/ 8667 w 10000"/>
                <a:gd name="connsiteY134" fmla="*/ 1683 h 10000"/>
                <a:gd name="connsiteX135" fmla="*/ 8785 w 10000"/>
                <a:gd name="connsiteY135" fmla="*/ 1749 h 10000"/>
                <a:gd name="connsiteX136" fmla="*/ 8853 w 10000"/>
                <a:gd name="connsiteY136" fmla="*/ 1657 h 10000"/>
                <a:gd name="connsiteX137" fmla="*/ 8996 w 10000"/>
                <a:gd name="connsiteY137" fmla="*/ 1700 h 10000"/>
                <a:gd name="connsiteX138" fmla="*/ 9070 w 10000"/>
                <a:gd name="connsiteY138" fmla="*/ 1649 h 10000"/>
                <a:gd name="connsiteX139" fmla="*/ 9126 w 10000"/>
                <a:gd name="connsiteY139" fmla="*/ 1657 h 10000"/>
                <a:gd name="connsiteX140" fmla="*/ 9184 w 10000"/>
                <a:gd name="connsiteY140" fmla="*/ 1609 h 10000"/>
                <a:gd name="connsiteX141" fmla="*/ 9174 w 10000"/>
                <a:gd name="connsiteY141" fmla="*/ 1557 h 10000"/>
                <a:gd name="connsiteX142" fmla="*/ 9257 w 10000"/>
                <a:gd name="connsiteY142" fmla="*/ 1531 h 10000"/>
                <a:gd name="connsiteX143" fmla="*/ 9315 w 10000"/>
                <a:gd name="connsiteY143" fmla="*/ 1447 h 10000"/>
                <a:gd name="connsiteX144" fmla="*/ 9484 w 10000"/>
                <a:gd name="connsiteY144" fmla="*/ 1456 h 10000"/>
                <a:gd name="connsiteX145" fmla="*/ 9729 w 10000"/>
                <a:gd name="connsiteY145" fmla="*/ 1700 h 10000"/>
                <a:gd name="connsiteX146" fmla="*/ 9775 w 10000"/>
                <a:gd name="connsiteY146" fmla="*/ 1784 h 10000"/>
                <a:gd name="connsiteX147" fmla="*/ 9942 w 10000"/>
                <a:gd name="connsiteY147" fmla="*/ 1894 h 10000"/>
                <a:gd name="connsiteX148" fmla="*/ 10000 w 10000"/>
                <a:gd name="connsiteY148" fmla="*/ 1994 h 10000"/>
                <a:gd name="connsiteX149" fmla="*/ 9870 w 10000"/>
                <a:gd name="connsiteY149" fmla="*/ 2130 h 10000"/>
                <a:gd name="connsiteX150" fmla="*/ 9775 w 10000"/>
                <a:gd name="connsiteY150" fmla="*/ 2180 h 10000"/>
                <a:gd name="connsiteX151" fmla="*/ 9824 w 10000"/>
                <a:gd name="connsiteY151" fmla="*/ 2323 h 10000"/>
                <a:gd name="connsiteX152" fmla="*/ 9679 w 10000"/>
                <a:gd name="connsiteY152" fmla="*/ 2433 h 10000"/>
                <a:gd name="connsiteX153" fmla="*/ 9598 w 10000"/>
                <a:gd name="connsiteY153" fmla="*/ 2458 h 10000"/>
                <a:gd name="connsiteX154" fmla="*/ 9598 w 10000"/>
                <a:gd name="connsiteY154" fmla="*/ 2533 h 10000"/>
                <a:gd name="connsiteX155" fmla="*/ 9493 w 10000"/>
                <a:gd name="connsiteY155" fmla="*/ 2677 h 10000"/>
                <a:gd name="connsiteX156" fmla="*/ 9422 w 10000"/>
                <a:gd name="connsiteY156" fmla="*/ 2685 h 10000"/>
                <a:gd name="connsiteX157" fmla="*/ 9435 w 10000"/>
                <a:gd name="connsiteY157" fmla="*/ 2785 h 10000"/>
                <a:gd name="connsiteX158" fmla="*/ 9371 w 10000"/>
                <a:gd name="connsiteY158" fmla="*/ 2860 h 10000"/>
                <a:gd name="connsiteX159" fmla="*/ 9389 w 10000"/>
                <a:gd name="connsiteY159" fmla="*/ 3198 h 10000"/>
                <a:gd name="connsiteX160" fmla="*/ 9422 w 10000"/>
                <a:gd name="connsiteY160" fmla="*/ 3223 h 10000"/>
                <a:gd name="connsiteX161" fmla="*/ 9410 w 10000"/>
                <a:gd name="connsiteY161" fmla="*/ 3333 h 10000"/>
                <a:gd name="connsiteX162" fmla="*/ 9389 w 10000"/>
                <a:gd name="connsiteY162" fmla="*/ 3433 h 10000"/>
                <a:gd name="connsiteX163" fmla="*/ 9304 w 10000"/>
                <a:gd name="connsiteY163" fmla="*/ 3483 h 10000"/>
                <a:gd name="connsiteX164" fmla="*/ 9151 w 10000"/>
                <a:gd name="connsiteY164" fmla="*/ 3442 h 10000"/>
                <a:gd name="connsiteX165" fmla="*/ 9081 w 10000"/>
                <a:gd name="connsiteY165" fmla="*/ 3501 h 10000"/>
                <a:gd name="connsiteX166" fmla="*/ 9091 w 10000"/>
                <a:gd name="connsiteY166" fmla="*/ 3551 h 10000"/>
                <a:gd name="connsiteX167" fmla="*/ 9042 w 10000"/>
                <a:gd name="connsiteY167" fmla="*/ 3651 h 10000"/>
                <a:gd name="connsiteX168" fmla="*/ 8961 w 10000"/>
                <a:gd name="connsiteY168" fmla="*/ 3720 h 10000"/>
                <a:gd name="connsiteX169" fmla="*/ 8938 w 10000"/>
                <a:gd name="connsiteY169" fmla="*/ 3838 h 10000"/>
                <a:gd name="connsiteX170" fmla="*/ 8880 w 10000"/>
                <a:gd name="connsiteY170" fmla="*/ 3939 h 10000"/>
                <a:gd name="connsiteX171" fmla="*/ 8890 w 10000"/>
                <a:gd name="connsiteY171" fmla="*/ 4006 h 10000"/>
                <a:gd name="connsiteX172" fmla="*/ 8867 w 10000"/>
                <a:gd name="connsiteY172" fmla="*/ 4074 h 10000"/>
                <a:gd name="connsiteX173" fmla="*/ 8913 w 10000"/>
                <a:gd name="connsiteY173" fmla="*/ 4132 h 10000"/>
                <a:gd name="connsiteX174" fmla="*/ 8843 w 10000"/>
                <a:gd name="connsiteY174" fmla="*/ 4224 h 10000"/>
                <a:gd name="connsiteX175" fmla="*/ 8726 w 10000"/>
                <a:gd name="connsiteY175" fmla="*/ 4082 h 10000"/>
                <a:gd name="connsiteX176" fmla="*/ 8726 w 10000"/>
                <a:gd name="connsiteY176" fmla="*/ 3972 h 10000"/>
                <a:gd name="connsiteX177" fmla="*/ 8691 w 10000"/>
                <a:gd name="connsiteY177" fmla="*/ 3955 h 10000"/>
                <a:gd name="connsiteX178" fmla="*/ 8547 w 10000"/>
                <a:gd name="connsiteY178" fmla="*/ 4030 h 10000"/>
                <a:gd name="connsiteX179" fmla="*/ 8323 w 10000"/>
                <a:gd name="connsiteY179" fmla="*/ 4207 h 10000"/>
                <a:gd name="connsiteX180" fmla="*/ 8193 w 10000"/>
                <a:gd name="connsiteY180" fmla="*/ 4334 h 10000"/>
                <a:gd name="connsiteX181" fmla="*/ 7992 w 10000"/>
                <a:gd name="connsiteY181" fmla="*/ 4401 h 10000"/>
                <a:gd name="connsiteX182" fmla="*/ 7920 w 10000"/>
                <a:gd name="connsiteY182" fmla="*/ 4501 h 10000"/>
                <a:gd name="connsiteX183" fmla="*/ 7863 w 10000"/>
                <a:gd name="connsiteY183" fmla="*/ 4535 h 10000"/>
                <a:gd name="connsiteX184" fmla="*/ 7638 w 10000"/>
                <a:gd name="connsiteY184" fmla="*/ 4627 h 10000"/>
                <a:gd name="connsiteX185" fmla="*/ 7449 w 10000"/>
                <a:gd name="connsiteY185" fmla="*/ 4737 h 10000"/>
                <a:gd name="connsiteX186" fmla="*/ 7404 w 10000"/>
                <a:gd name="connsiteY186" fmla="*/ 4823 h 10000"/>
                <a:gd name="connsiteX187" fmla="*/ 7330 w 10000"/>
                <a:gd name="connsiteY187" fmla="*/ 4863 h 10000"/>
                <a:gd name="connsiteX188" fmla="*/ 7426 w 10000"/>
                <a:gd name="connsiteY188" fmla="*/ 4972 h 10000"/>
                <a:gd name="connsiteX189" fmla="*/ 7520 w 10000"/>
                <a:gd name="connsiteY189" fmla="*/ 5056 h 10000"/>
                <a:gd name="connsiteX190" fmla="*/ 7650 w 10000"/>
                <a:gd name="connsiteY190" fmla="*/ 5091 h 10000"/>
                <a:gd name="connsiteX191" fmla="*/ 7603 w 10000"/>
                <a:gd name="connsiteY191" fmla="*/ 5150 h 10000"/>
                <a:gd name="connsiteX192" fmla="*/ 7696 w 10000"/>
                <a:gd name="connsiteY192" fmla="*/ 5167 h 10000"/>
                <a:gd name="connsiteX193" fmla="*/ 7696 w 10000"/>
                <a:gd name="connsiteY193" fmla="*/ 5267 h 10000"/>
                <a:gd name="connsiteX194" fmla="*/ 7768 w 10000"/>
                <a:gd name="connsiteY194" fmla="*/ 5343 h 10000"/>
                <a:gd name="connsiteX195" fmla="*/ 7884 w 10000"/>
                <a:gd name="connsiteY195" fmla="*/ 5327 h 10000"/>
                <a:gd name="connsiteX196" fmla="*/ 7934 w 10000"/>
                <a:gd name="connsiteY196" fmla="*/ 5243 h 10000"/>
                <a:gd name="connsiteX197" fmla="*/ 8027 w 10000"/>
                <a:gd name="connsiteY197" fmla="*/ 5234 h 10000"/>
                <a:gd name="connsiteX198" fmla="*/ 8038 w 10000"/>
                <a:gd name="connsiteY198" fmla="*/ 5167 h 10000"/>
                <a:gd name="connsiteX199" fmla="*/ 8159 w 10000"/>
                <a:gd name="connsiteY199" fmla="*/ 5167 h 10000"/>
                <a:gd name="connsiteX200" fmla="*/ 8110 w 10000"/>
                <a:gd name="connsiteY200" fmla="*/ 5251 h 10000"/>
                <a:gd name="connsiteX201" fmla="*/ 8226 w 10000"/>
                <a:gd name="connsiteY201" fmla="*/ 5292 h 10000"/>
                <a:gd name="connsiteX202" fmla="*/ 8205 w 10000"/>
                <a:gd name="connsiteY202" fmla="*/ 5368 h 10000"/>
                <a:gd name="connsiteX203" fmla="*/ 8027 w 10000"/>
                <a:gd name="connsiteY203" fmla="*/ 5377 h 10000"/>
                <a:gd name="connsiteX204" fmla="*/ 7899 w 10000"/>
                <a:gd name="connsiteY204" fmla="*/ 5427 h 10000"/>
                <a:gd name="connsiteX205" fmla="*/ 7782 w 10000"/>
                <a:gd name="connsiteY205" fmla="*/ 5454 h 10000"/>
                <a:gd name="connsiteX206" fmla="*/ 7782 w 10000"/>
                <a:gd name="connsiteY206" fmla="*/ 5571 h 10000"/>
                <a:gd name="connsiteX207" fmla="*/ 7899 w 10000"/>
                <a:gd name="connsiteY207" fmla="*/ 5698 h 10000"/>
                <a:gd name="connsiteX208" fmla="*/ 7803 w 10000"/>
                <a:gd name="connsiteY208" fmla="*/ 5815 h 10000"/>
                <a:gd name="connsiteX209" fmla="*/ 7613 w 10000"/>
                <a:gd name="connsiteY209" fmla="*/ 5830 h 10000"/>
                <a:gd name="connsiteX210" fmla="*/ 7638 w 10000"/>
                <a:gd name="connsiteY210" fmla="*/ 5965 h 10000"/>
                <a:gd name="connsiteX211" fmla="*/ 7627 w 10000"/>
                <a:gd name="connsiteY211" fmla="*/ 6051 h 10000"/>
                <a:gd name="connsiteX212" fmla="*/ 7567 w 10000"/>
                <a:gd name="connsiteY212" fmla="*/ 6092 h 10000"/>
                <a:gd name="connsiteX213" fmla="*/ 7449 w 10000"/>
                <a:gd name="connsiteY213" fmla="*/ 6058 h 10000"/>
                <a:gd name="connsiteX214" fmla="*/ 7345 w 10000"/>
                <a:gd name="connsiteY214" fmla="*/ 5949 h 10000"/>
                <a:gd name="connsiteX215" fmla="*/ 7226 w 10000"/>
                <a:gd name="connsiteY215" fmla="*/ 6034 h 10000"/>
                <a:gd name="connsiteX216" fmla="*/ 7108 w 10000"/>
                <a:gd name="connsiteY216" fmla="*/ 5975 h 10000"/>
                <a:gd name="connsiteX217" fmla="*/ 7095 w 10000"/>
                <a:gd name="connsiteY217" fmla="*/ 5942 h 10000"/>
                <a:gd name="connsiteX218" fmla="*/ 6928 w 10000"/>
                <a:gd name="connsiteY218" fmla="*/ 5865 h 10000"/>
                <a:gd name="connsiteX219" fmla="*/ 6882 w 10000"/>
                <a:gd name="connsiteY219" fmla="*/ 5882 h 10000"/>
                <a:gd name="connsiteX220" fmla="*/ 6905 w 10000"/>
                <a:gd name="connsiteY220" fmla="*/ 5975 h 10000"/>
                <a:gd name="connsiteX221" fmla="*/ 6812 w 10000"/>
                <a:gd name="connsiteY221" fmla="*/ 6092 h 10000"/>
                <a:gd name="connsiteX222" fmla="*/ 6882 w 10000"/>
                <a:gd name="connsiteY222" fmla="*/ 6118 h 10000"/>
                <a:gd name="connsiteX223" fmla="*/ 7014 w 10000"/>
                <a:gd name="connsiteY223" fmla="*/ 6100 h 10000"/>
                <a:gd name="connsiteX224" fmla="*/ 7037 w 10000"/>
                <a:gd name="connsiteY224" fmla="*/ 6142 h 10000"/>
                <a:gd name="connsiteX225" fmla="*/ 7014 w 10000"/>
                <a:gd name="connsiteY225" fmla="*/ 6194 h 10000"/>
                <a:gd name="connsiteX226" fmla="*/ 7060 w 10000"/>
                <a:gd name="connsiteY226" fmla="*/ 6260 h 10000"/>
                <a:gd name="connsiteX227" fmla="*/ 7166 w 10000"/>
                <a:gd name="connsiteY227" fmla="*/ 6304 h 10000"/>
                <a:gd name="connsiteX228" fmla="*/ 7143 w 10000"/>
                <a:gd name="connsiteY228" fmla="*/ 6405 h 10000"/>
                <a:gd name="connsiteX229" fmla="*/ 7213 w 10000"/>
                <a:gd name="connsiteY229" fmla="*/ 6455 h 10000"/>
                <a:gd name="connsiteX230" fmla="*/ 7129 w 10000"/>
                <a:gd name="connsiteY230" fmla="*/ 6505 h 10000"/>
                <a:gd name="connsiteX231" fmla="*/ 7108 w 10000"/>
                <a:gd name="connsiteY231" fmla="*/ 6689 h 10000"/>
                <a:gd name="connsiteX232" fmla="*/ 7060 w 10000"/>
                <a:gd name="connsiteY232" fmla="*/ 6697 h 10000"/>
                <a:gd name="connsiteX233" fmla="*/ 7118 w 10000"/>
                <a:gd name="connsiteY233" fmla="*/ 6781 h 10000"/>
                <a:gd name="connsiteX234" fmla="*/ 7129 w 10000"/>
                <a:gd name="connsiteY234" fmla="*/ 6924 h 10000"/>
                <a:gd name="connsiteX235" fmla="*/ 7189 w 10000"/>
                <a:gd name="connsiteY235" fmla="*/ 6958 h 10000"/>
                <a:gd name="connsiteX236" fmla="*/ 7203 w 10000"/>
                <a:gd name="connsiteY236" fmla="*/ 7002 h 10000"/>
                <a:gd name="connsiteX237" fmla="*/ 7249 w 10000"/>
                <a:gd name="connsiteY237" fmla="*/ 7010 h 10000"/>
                <a:gd name="connsiteX238" fmla="*/ 7257 w 10000"/>
                <a:gd name="connsiteY238" fmla="*/ 7093 h 10000"/>
                <a:gd name="connsiteX239" fmla="*/ 7236 w 10000"/>
                <a:gd name="connsiteY239" fmla="*/ 7153 h 10000"/>
                <a:gd name="connsiteX240" fmla="*/ 7358 w 10000"/>
                <a:gd name="connsiteY240" fmla="*/ 7187 h 10000"/>
                <a:gd name="connsiteX241" fmla="*/ 7532 w 10000"/>
                <a:gd name="connsiteY241" fmla="*/ 7117 h 10000"/>
                <a:gd name="connsiteX242" fmla="*/ 7791 w 10000"/>
                <a:gd name="connsiteY242" fmla="*/ 6984 h 10000"/>
                <a:gd name="connsiteX243" fmla="*/ 7863 w 10000"/>
                <a:gd name="connsiteY243" fmla="*/ 6984 h 10000"/>
                <a:gd name="connsiteX244" fmla="*/ 7863 w 10000"/>
                <a:gd name="connsiteY244" fmla="*/ 7085 h 10000"/>
                <a:gd name="connsiteX245" fmla="*/ 7911 w 10000"/>
                <a:gd name="connsiteY245" fmla="*/ 7101 h 10000"/>
                <a:gd name="connsiteX246" fmla="*/ 7992 w 10000"/>
                <a:gd name="connsiteY246" fmla="*/ 7220 h 10000"/>
                <a:gd name="connsiteX247" fmla="*/ 8050 w 10000"/>
                <a:gd name="connsiteY247" fmla="*/ 7229 h 10000"/>
                <a:gd name="connsiteX248" fmla="*/ 8015 w 10000"/>
                <a:gd name="connsiteY248" fmla="*/ 7296 h 10000"/>
                <a:gd name="connsiteX249" fmla="*/ 8110 w 10000"/>
                <a:gd name="connsiteY249" fmla="*/ 7447 h 10000"/>
                <a:gd name="connsiteX250" fmla="*/ 8110 w 10000"/>
                <a:gd name="connsiteY250" fmla="*/ 7522 h 10000"/>
                <a:gd name="connsiteX251" fmla="*/ 8159 w 10000"/>
                <a:gd name="connsiteY251" fmla="*/ 7608 h 10000"/>
                <a:gd name="connsiteX252" fmla="*/ 8085 w 10000"/>
                <a:gd name="connsiteY252" fmla="*/ 7674 h 10000"/>
                <a:gd name="connsiteX253" fmla="*/ 8004 w 10000"/>
                <a:gd name="connsiteY253" fmla="*/ 7666 h 10000"/>
                <a:gd name="connsiteX254" fmla="*/ 8004 w 10000"/>
                <a:gd name="connsiteY254" fmla="*/ 7709 h 10000"/>
                <a:gd name="connsiteX255" fmla="*/ 8085 w 10000"/>
                <a:gd name="connsiteY255" fmla="*/ 7758 h 10000"/>
                <a:gd name="connsiteX256" fmla="*/ 8122 w 10000"/>
                <a:gd name="connsiteY256" fmla="*/ 7725 h 10000"/>
                <a:gd name="connsiteX257" fmla="*/ 8193 w 10000"/>
                <a:gd name="connsiteY257" fmla="*/ 7800 h 10000"/>
                <a:gd name="connsiteX258" fmla="*/ 8277 w 10000"/>
                <a:gd name="connsiteY258" fmla="*/ 7800 h 10000"/>
                <a:gd name="connsiteX259" fmla="*/ 8226 w 10000"/>
                <a:gd name="connsiteY259" fmla="*/ 8012 h 10000"/>
                <a:gd name="connsiteX260" fmla="*/ 8193 w 10000"/>
                <a:gd name="connsiteY260" fmla="*/ 8054 h 10000"/>
                <a:gd name="connsiteX261" fmla="*/ 8085 w 10000"/>
                <a:gd name="connsiteY261" fmla="*/ 8037 h 10000"/>
                <a:gd name="connsiteX262" fmla="*/ 7957 w 10000"/>
                <a:gd name="connsiteY262" fmla="*/ 8062 h 10000"/>
                <a:gd name="connsiteX263" fmla="*/ 7911 w 10000"/>
                <a:gd name="connsiteY263" fmla="*/ 8112 h 10000"/>
                <a:gd name="connsiteX264" fmla="*/ 7899 w 10000"/>
                <a:gd name="connsiteY264" fmla="*/ 8163 h 10000"/>
                <a:gd name="connsiteX265" fmla="*/ 7818 w 10000"/>
                <a:gd name="connsiteY265" fmla="*/ 8220 h 10000"/>
                <a:gd name="connsiteX266" fmla="*/ 7687 w 10000"/>
                <a:gd name="connsiteY266" fmla="*/ 8230 h 10000"/>
                <a:gd name="connsiteX267" fmla="*/ 7661 w 10000"/>
                <a:gd name="connsiteY267" fmla="*/ 8255 h 10000"/>
                <a:gd name="connsiteX268" fmla="*/ 7578 w 10000"/>
                <a:gd name="connsiteY268" fmla="*/ 8212 h 10000"/>
                <a:gd name="connsiteX269" fmla="*/ 7499 w 10000"/>
                <a:gd name="connsiteY269" fmla="*/ 8220 h 10000"/>
                <a:gd name="connsiteX270" fmla="*/ 7449 w 10000"/>
                <a:gd name="connsiteY270" fmla="*/ 8188 h 10000"/>
                <a:gd name="connsiteX271" fmla="*/ 7345 w 10000"/>
                <a:gd name="connsiteY271" fmla="*/ 8171 h 10000"/>
                <a:gd name="connsiteX272" fmla="*/ 7368 w 10000"/>
                <a:gd name="connsiteY272" fmla="*/ 8230 h 10000"/>
                <a:gd name="connsiteX273" fmla="*/ 7319 w 10000"/>
                <a:gd name="connsiteY273" fmla="*/ 8289 h 10000"/>
                <a:gd name="connsiteX274" fmla="*/ 7143 w 10000"/>
                <a:gd name="connsiteY274" fmla="*/ 8281 h 10000"/>
                <a:gd name="connsiteX275" fmla="*/ 7085 w 10000"/>
                <a:gd name="connsiteY275" fmla="*/ 8255 h 10000"/>
                <a:gd name="connsiteX276" fmla="*/ 6990 w 10000"/>
                <a:gd name="connsiteY276" fmla="*/ 8281 h 10000"/>
                <a:gd name="connsiteX277" fmla="*/ 6977 w 10000"/>
                <a:gd name="connsiteY277" fmla="*/ 8364 h 10000"/>
                <a:gd name="connsiteX278" fmla="*/ 6799 w 10000"/>
                <a:gd name="connsiteY278" fmla="*/ 8458 h 10000"/>
                <a:gd name="connsiteX279" fmla="*/ 6741 w 10000"/>
                <a:gd name="connsiteY279" fmla="*/ 8407 h 10000"/>
                <a:gd name="connsiteX280" fmla="*/ 6613 w 10000"/>
                <a:gd name="connsiteY280" fmla="*/ 8431 h 10000"/>
                <a:gd name="connsiteX281" fmla="*/ 6530 w 10000"/>
                <a:gd name="connsiteY281" fmla="*/ 8458 h 10000"/>
                <a:gd name="connsiteX282" fmla="*/ 6518 w 10000"/>
                <a:gd name="connsiteY282" fmla="*/ 8498 h 10000"/>
                <a:gd name="connsiteX283" fmla="*/ 6336 w 10000"/>
                <a:gd name="connsiteY283" fmla="*/ 8591 h 10000"/>
                <a:gd name="connsiteX284" fmla="*/ 6236 w 10000"/>
                <a:gd name="connsiteY284" fmla="*/ 8574 h 10000"/>
                <a:gd name="connsiteX285" fmla="*/ 6128 w 10000"/>
                <a:gd name="connsiteY285" fmla="*/ 8607 h 10000"/>
                <a:gd name="connsiteX286" fmla="*/ 6045 w 10000"/>
                <a:gd name="connsiteY286" fmla="*/ 8660 h 10000"/>
                <a:gd name="connsiteX287" fmla="*/ 5927 w 10000"/>
                <a:gd name="connsiteY287" fmla="*/ 8693 h 10000"/>
                <a:gd name="connsiteX288" fmla="*/ 5936 w 10000"/>
                <a:gd name="connsiteY288" fmla="*/ 8742 h 10000"/>
                <a:gd name="connsiteX289" fmla="*/ 5834 w 10000"/>
                <a:gd name="connsiteY289" fmla="*/ 8776 h 10000"/>
                <a:gd name="connsiteX290" fmla="*/ 5677 w 10000"/>
                <a:gd name="connsiteY290" fmla="*/ 8920 h 10000"/>
                <a:gd name="connsiteX291" fmla="*/ 5656 w 10000"/>
                <a:gd name="connsiteY291" fmla="*/ 8980 h 10000"/>
                <a:gd name="connsiteX292" fmla="*/ 5607 w 10000"/>
                <a:gd name="connsiteY292" fmla="*/ 8962 h 10000"/>
                <a:gd name="connsiteX293" fmla="*/ 5631 w 10000"/>
                <a:gd name="connsiteY293" fmla="*/ 8920 h 10000"/>
                <a:gd name="connsiteX294" fmla="*/ 5478 w 10000"/>
                <a:gd name="connsiteY294" fmla="*/ 8702 h 10000"/>
                <a:gd name="connsiteX295" fmla="*/ 5478 w 10000"/>
                <a:gd name="connsiteY295" fmla="*/ 8616 h 10000"/>
                <a:gd name="connsiteX296" fmla="*/ 5410 w 10000"/>
                <a:gd name="connsiteY296" fmla="*/ 8616 h 10000"/>
                <a:gd name="connsiteX297" fmla="*/ 5191 w 10000"/>
                <a:gd name="connsiteY297" fmla="*/ 8533 h 10000"/>
                <a:gd name="connsiteX298" fmla="*/ 5066 w 10000"/>
                <a:gd name="connsiteY298" fmla="*/ 8574 h 10000"/>
                <a:gd name="connsiteX299" fmla="*/ 5029 w 10000"/>
                <a:gd name="connsiteY299" fmla="*/ 8625 h 10000"/>
                <a:gd name="connsiteX300" fmla="*/ 5122 w 10000"/>
                <a:gd name="connsiteY300" fmla="*/ 8684 h 10000"/>
                <a:gd name="connsiteX301" fmla="*/ 5145 w 10000"/>
                <a:gd name="connsiteY301" fmla="*/ 8734 h 10000"/>
                <a:gd name="connsiteX302" fmla="*/ 5087 w 10000"/>
                <a:gd name="connsiteY302" fmla="*/ 8785 h 10000"/>
                <a:gd name="connsiteX303" fmla="*/ 5100 w 10000"/>
                <a:gd name="connsiteY303" fmla="*/ 8826 h 10000"/>
                <a:gd name="connsiteX304" fmla="*/ 5077 w 10000"/>
                <a:gd name="connsiteY304" fmla="*/ 8912 h 10000"/>
                <a:gd name="connsiteX305" fmla="*/ 5087 w 10000"/>
                <a:gd name="connsiteY305" fmla="*/ 8996 h 10000"/>
                <a:gd name="connsiteX306" fmla="*/ 5159 w 10000"/>
                <a:gd name="connsiteY306" fmla="*/ 9130 h 10000"/>
                <a:gd name="connsiteX307" fmla="*/ 5087 w 10000"/>
                <a:gd name="connsiteY307" fmla="*/ 9179 h 10000"/>
                <a:gd name="connsiteX308" fmla="*/ 5100 w 10000"/>
                <a:gd name="connsiteY308" fmla="*/ 9224 h 10000"/>
                <a:gd name="connsiteX309" fmla="*/ 5040 w 10000"/>
                <a:gd name="connsiteY309" fmla="*/ 9240 h 10000"/>
                <a:gd name="connsiteX310" fmla="*/ 5006 w 10000"/>
                <a:gd name="connsiteY310" fmla="*/ 9265 h 10000"/>
                <a:gd name="connsiteX311" fmla="*/ 4779 w 10000"/>
                <a:gd name="connsiteY311" fmla="*/ 9248 h 10000"/>
                <a:gd name="connsiteX312" fmla="*/ 4745 w 10000"/>
                <a:gd name="connsiteY312" fmla="*/ 9197 h 10000"/>
                <a:gd name="connsiteX313" fmla="*/ 4673 w 10000"/>
                <a:gd name="connsiteY313" fmla="*/ 9232 h 10000"/>
                <a:gd name="connsiteX314" fmla="*/ 4522 w 10000"/>
                <a:gd name="connsiteY314" fmla="*/ 9214 h 10000"/>
                <a:gd name="connsiteX315" fmla="*/ 4416 w 10000"/>
                <a:gd name="connsiteY315" fmla="*/ 9240 h 10000"/>
                <a:gd name="connsiteX316" fmla="*/ 4354 w 10000"/>
                <a:gd name="connsiteY316" fmla="*/ 9062 h 10000"/>
                <a:gd name="connsiteX317" fmla="*/ 4295 w 10000"/>
                <a:gd name="connsiteY317" fmla="*/ 9055 h 10000"/>
                <a:gd name="connsiteX318" fmla="*/ 4224 w 10000"/>
                <a:gd name="connsiteY318" fmla="*/ 8945 h 10000"/>
                <a:gd name="connsiteX319" fmla="*/ 4263 w 10000"/>
                <a:gd name="connsiteY319" fmla="*/ 8895 h 10000"/>
                <a:gd name="connsiteX320" fmla="*/ 4344 w 10000"/>
                <a:gd name="connsiteY320" fmla="*/ 8920 h 10000"/>
                <a:gd name="connsiteX321" fmla="*/ 4381 w 10000"/>
                <a:gd name="connsiteY321" fmla="*/ 8860 h 10000"/>
                <a:gd name="connsiteX322" fmla="*/ 4323 w 10000"/>
                <a:gd name="connsiteY322" fmla="*/ 8818 h 10000"/>
                <a:gd name="connsiteX323" fmla="*/ 4354 w 10000"/>
                <a:gd name="connsiteY323" fmla="*/ 8776 h 10000"/>
                <a:gd name="connsiteX324" fmla="*/ 4203 w 10000"/>
                <a:gd name="connsiteY324" fmla="*/ 8693 h 10000"/>
                <a:gd name="connsiteX325" fmla="*/ 4213 w 10000"/>
                <a:gd name="connsiteY325" fmla="*/ 8650 h 10000"/>
                <a:gd name="connsiteX326" fmla="*/ 4120 w 10000"/>
                <a:gd name="connsiteY326" fmla="*/ 8607 h 10000"/>
                <a:gd name="connsiteX327" fmla="*/ 4178 w 10000"/>
                <a:gd name="connsiteY327" fmla="*/ 8559 h 10000"/>
                <a:gd name="connsiteX328" fmla="*/ 4154 w 10000"/>
                <a:gd name="connsiteY328" fmla="*/ 8498 h 10000"/>
                <a:gd name="connsiteX329" fmla="*/ 4048 w 10000"/>
                <a:gd name="connsiteY329" fmla="*/ 8407 h 10000"/>
                <a:gd name="connsiteX330" fmla="*/ 3979 w 10000"/>
                <a:gd name="connsiteY330" fmla="*/ 8329 h 10000"/>
                <a:gd name="connsiteX331" fmla="*/ 3837 w 10000"/>
                <a:gd name="connsiteY331" fmla="*/ 8364 h 10000"/>
                <a:gd name="connsiteX332" fmla="*/ 3756 w 10000"/>
                <a:gd name="connsiteY332" fmla="*/ 8356 h 10000"/>
                <a:gd name="connsiteX333" fmla="*/ 3708 w 10000"/>
                <a:gd name="connsiteY333" fmla="*/ 8431 h 10000"/>
                <a:gd name="connsiteX334" fmla="*/ 3544 w 10000"/>
                <a:gd name="connsiteY334" fmla="*/ 8440 h 10000"/>
                <a:gd name="connsiteX335" fmla="*/ 3482 w 10000"/>
                <a:gd name="connsiteY335"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2632 w 10000"/>
                <a:gd name="connsiteY16" fmla="*/ 6159 h 10000"/>
                <a:gd name="connsiteX17" fmla="*/ 5536 w 10000"/>
                <a:gd name="connsiteY17" fmla="*/ 5351 h 10000"/>
                <a:gd name="connsiteX18" fmla="*/ 5536 w 10000"/>
                <a:gd name="connsiteY18" fmla="*/ 5209 h 10000"/>
                <a:gd name="connsiteX19" fmla="*/ 5492 w 10000"/>
                <a:gd name="connsiteY19" fmla="*/ 5192 h 10000"/>
                <a:gd name="connsiteX20" fmla="*/ 5455 w 10000"/>
                <a:gd name="connsiteY20" fmla="*/ 5091 h 10000"/>
                <a:gd name="connsiteX21" fmla="*/ 5385 w 10000"/>
                <a:gd name="connsiteY21" fmla="*/ 4990 h 10000"/>
                <a:gd name="connsiteX22" fmla="*/ 5276 w 10000"/>
                <a:gd name="connsiteY22" fmla="*/ 4948 h 10000"/>
                <a:gd name="connsiteX23" fmla="*/ 5263 w 10000"/>
                <a:gd name="connsiteY23" fmla="*/ 4899 h 10000"/>
                <a:gd name="connsiteX24" fmla="*/ 5112 w 10000"/>
                <a:gd name="connsiteY24" fmla="*/ 4806 h 10000"/>
                <a:gd name="connsiteX25" fmla="*/ 5122 w 10000"/>
                <a:gd name="connsiteY25" fmla="*/ 4770 h 10000"/>
                <a:gd name="connsiteX26" fmla="*/ 4971 w 10000"/>
                <a:gd name="connsiteY26" fmla="*/ 4722 h 10000"/>
                <a:gd name="connsiteX27" fmla="*/ 4957 w 10000"/>
                <a:gd name="connsiteY27" fmla="*/ 4627 h 10000"/>
                <a:gd name="connsiteX28" fmla="*/ 4700 w 10000"/>
                <a:gd name="connsiteY28" fmla="*/ 4544 h 10000"/>
                <a:gd name="connsiteX29" fmla="*/ 4555 w 10000"/>
                <a:gd name="connsiteY29" fmla="*/ 4368 h 10000"/>
                <a:gd name="connsiteX30" fmla="*/ 4344 w 10000"/>
                <a:gd name="connsiteY30" fmla="*/ 4360 h 10000"/>
                <a:gd name="connsiteX31" fmla="*/ 4272 w 10000"/>
                <a:gd name="connsiteY31" fmla="*/ 4325 h 10000"/>
                <a:gd name="connsiteX32" fmla="*/ 4169 w 10000"/>
                <a:gd name="connsiteY32" fmla="*/ 4350 h 10000"/>
                <a:gd name="connsiteX33" fmla="*/ 4002 w 10000"/>
                <a:gd name="connsiteY33" fmla="*/ 4350 h 10000"/>
                <a:gd name="connsiteX34" fmla="*/ 3764 w 10000"/>
                <a:gd name="connsiteY34" fmla="*/ 4552 h 10000"/>
                <a:gd name="connsiteX35" fmla="*/ 3685 w 10000"/>
                <a:gd name="connsiteY35" fmla="*/ 4646 h 10000"/>
                <a:gd name="connsiteX36" fmla="*/ 3472 w 10000"/>
                <a:gd name="connsiteY36" fmla="*/ 4501 h 10000"/>
                <a:gd name="connsiteX37" fmla="*/ 3319 w 10000"/>
                <a:gd name="connsiteY37" fmla="*/ 4442 h 10000"/>
                <a:gd name="connsiteX38" fmla="*/ 3164 w 10000"/>
                <a:gd name="connsiteY38" fmla="*/ 4450 h 10000"/>
                <a:gd name="connsiteX39" fmla="*/ 3010 w 10000"/>
                <a:gd name="connsiteY39" fmla="*/ 4492 h 10000"/>
                <a:gd name="connsiteX40" fmla="*/ 2882 w 10000"/>
                <a:gd name="connsiteY40" fmla="*/ 4460 h 10000"/>
                <a:gd name="connsiteX41" fmla="*/ 2762 w 10000"/>
                <a:gd name="connsiteY41" fmla="*/ 4509 h 10000"/>
                <a:gd name="connsiteX42" fmla="*/ 2646 w 10000"/>
                <a:gd name="connsiteY42" fmla="*/ 4610 h 10000"/>
                <a:gd name="connsiteX43" fmla="*/ 2373 w 10000"/>
                <a:gd name="connsiteY43" fmla="*/ 4426 h 10000"/>
                <a:gd name="connsiteX44" fmla="*/ 2338 w 10000"/>
                <a:gd name="connsiteY44" fmla="*/ 4239 h 10000"/>
                <a:gd name="connsiteX45" fmla="*/ 2551 w 10000"/>
                <a:gd name="connsiteY45" fmla="*/ 4165 h 10000"/>
                <a:gd name="connsiteX46" fmla="*/ 2538 w 10000"/>
                <a:gd name="connsiteY46" fmla="*/ 3963 h 10000"/>
                <a:gd name="connsiteX47" fmla="*/ 2739 w 10000"/>
                <a:gd name="connsiteY47" fmla="*/ 3728 h 10000"/>
                <a:gd name="connsiteX48" fmla="*/ 2718 w 10000"/>
                <a:gd name="connsiteY48" fmla="*/ 3685 h 10000"/>
                <a:gd name="connsiteX49" fmla="*/ 3199 w 10000"/>
                <a:gd name="connsiteY49" fmla="*/ 2912 h 10000"/>
                <a:gd name="connsiteX50" fmla="*/ 3460 w 10000"/>
                <a:gd name="connsiteY50" fmla="*/ 3030 h 10000"/>
                <a:gd name="connsiteX51" fmla="*/ 3613 w 10000"/>
                <a:gd name="connsiteY51" fmla="*/ 3080 h 10000"/>
                <a:gd name="connsiteX52" fmla="*/ 3764 w 10000"/>
                <a:gd name="connsiteY52" fmla="*/ 3080 h 10000"/>
                <a:gd name="connsiteX53" fmla="*/ 4002 w 10000"/>
                <a:gd name="connsiteY53" fmla="*/ 3174 h 10000"/>
                <a:gd name="connsiteX54" fmla="*/ 4037 w 10000"/>
                <a:gd name="connsiteY54" fmla="*/ 3113 h 10000"/>
                <a:gd name="connsiteX55" fmla="*/ 4192 w 10000"/>
                <a:gd name="connsiteY55" fmla="*/ 3097 h 10000"/>
                <a:gd name="connsiteX56" fmla="*/ 4323 w 10000"/>
                <a:gd name="connsiteY56" fmla="*/ 2997 h 10000"/>
                <a:gd name="connsiteX57" fmla="*/ 4485 w 10000"/>
                <a:gd name="connsiteY57" fmla="*/ 2920 h 10000"/>
                <a:gd name="connsiteX58" fmla="*/ 4555 w 10000"/>
                <a:gd name="connsiteY58" fmla="*/ 2843 h 10000"/>
                <a:gd name="connsiteX59" fmla="*/ 4804 w 10000"/>
                <a:gd name="connsiteY59" fmla="*/ 2793 h 10000"/>
                <a:gd name="connsiteX60" fmla="*/ 4936 w 10000"/>
                <a:gd name="connsiteY60" fmla="*/ 2800 h 10000"/>
                <a:gd name="connsiteX61" fmla="*/ 5040 w 10000"/>
                <a:gd name="connsiteY61" fmla="*/ 2726 h 10000"/>
                <a:gd name="connsiteX62" fmla="*/ 5122 w 10000"/>
                <a:gd name="connsiteY62" fmla="*/ 2624 h 10000"/>
                <a:gd name="connsiteX63" fmla="*/ 5087 w 10000"/>
                <a:gd name="connsiteY63" fmla="*/ 2608 h 10000"/>
                <a:gd name="connsiteX64" fmla="*/ 5122 w 10000"/>
                <a:gd name="connsiteY64" fmla="*/ 2499 h 10000"/>
                <a:gd name="connsiteX65" fmla="*/ 4982 w 10000"/>
                <a:gd name="connsiteY65" fmla="*/ 2499 h 10000"/>
                <a:gd name="connsiteX66" fmla="*/ 5050 w 10000"/>
                <a:gd name="connsiteY66" fmla="*/ 2407 h 10000"/>
                <a:gd name="connsiteX67" fmla="*/ 5066 w 10000"/>
                <a:gd name="connsiteY67" fmla="*/ 2297 h 10000"/>
                <a:gd name="connsiteX68" fmla="*/ 5122 w 10000"/>
                <a:gd name="connsiteY68" fmla="*/ 2271 h 10000"/>
                <a:gd name="connsiteX69" fmla="*/ 5228 w 10000"/>
                <a:gd name="connsiteY69" fmla="*/ 2163 h 10000"/>
                <a:gd name="connsiteX70" fmla="*/ 5216 w 10000"/>
                <a:gd name="connsiteY70" fmla="*/ 2078 h 10000"/>
                <a:gd name="connsiteX71" fmla="*/ 5304 w 10000"/>
                <a:gd name="connsiteY71" fmla="*/ 1984 h 10000"/>
                <a:gd name="connsiteX72" fmla="*/ 5397 w 10000"/>
                <a:gd name="connsiteY72" fmla="*/ 1927 h 10000"/>
                <a:gd name="connsiteX73" fmla="*/ 5432 w 10000"/>
                <a:gd name="connsiteY73" fmla="*/ 1827 h 10000"/>
                <a:gd name="connsiteX74" fmla="*/ 5420 w 10000"/>
                <a:gd name="connsiteY74" fmla="*/ 1793 h 10000"/>
                <a:gd name="connsiteX75" fmla="*/ 5503 w 10000"/>
                <a:gd name="connsiteY75" fmla="*/ 1725 h 10000"/>
                <a:gd name="connsiteX76" fmla="*/ 5621 w 10000"/>
                <a:gd name="connsiteY76" fmla="*/ 1523 h 10000"/>
                <a:gd name="connsiteX77" fmla="*/ 5656 w 10000"/>
                <a:gd name="connsiteY77" fmla="*/ 1405 h 10000"/>
                <a:gd name="connsiteX78" fmla="*/ 5716 w 10000"/>
                <a:gd name="connsiteY78" fmla="*/ 1413 h 10000"/>
                <a:gd name="connsiteX79" fmla="*/ 5878 w 10000"/>
                <a:gd name="connsiteY79" fmla="*/ 1280 h 10000"/>
                <a:gd name="connsiteX80" fmla="*/ 6067 w 10000"/>
                <a:gd name="connsiteY80" fmla="*/ 1202 h 10000"/>
                <a:gd name="connsiteX81" fmla="*/ 6089 w 10000"/>
                <a:gd name="connsiteY81" fmla="*/ 1111 h 10000"/>
                <a:gd name="connsiteX82" fmla="*/ 6163 w 10000"/>
                <a:gd name="connsiteY82" fmla="*/ 1011 h 10000"/>
                <a:gd name="connsiteX83" fmla="*/ 6139 w 10000"/>
                <a:gd name="connsiteY83" fmla="*/ 933 h 10000"/>
                <a:gd name="connsiteX84" fmla="*/ 6045 w 10000"/>
                <a:gd name="connsiteY84" fmla="*/ 867 h 10000"/>
                <a:gd name="connsiteX85" fmla="*/ 6089 w 10000"/>
                <a:gd name="connsiteY85" fmla="*/ 782 h 10000"/>
                <a:gd name="connsiteX86" fmla="*/ 6089 w 10000"/>
                <a:gd name="connsiteY86" fmla="*/ 680 h 10000"/>
                <a:gd name="connsiteX87" fmla="*/ 5915 w 10000"/>
                <a:gd name="connsiteY87" fmla="*/ 598 h 10000"/>
                <a:gd name="connsiteX88" fmla="*/ 5739 w 10000"/>
                <a:gd name="connsiteY88" fmla="*/ 646 h 10000"/>
                <a:gd name="connsiteX89" fmla="*/ 5656 w 10000"/>
                <a:gd name="connsiteY89" fmla="*/ 646 h 10000"/>
                <a:gd name="connsiteX90" fmla="*/ 5621 w 10000"/>
                <a:gd name="connsiteY90" fmla="*/ 589 h 10000"/>
                <a:gd name="connsiteX91" fmla="*/ 5621 w 10000"/>
                <a:gd name="connsiteY91" fmla="*/ 481 h 10000"/>
                <a:gd name="connsiteX92" fmla="*/ 5845 w 10000"/>
                <a:gd name="connsiteY92" fmla="*/ 368 h 10000"/>
                <a:gd name="connsiteX93" fmla="*/ 5915 w 10000"/>
                <a:gd name="connsiteY93" fmla="*/ 278 h 10000"/>
                <a:gd name="connsiteX94" fmla="*/ 6056 w 10000"/>
                <a:gd name="connsiteY94" fmla="*/ 202 h 10000"/>
                <a:gd name="connsiteX95" fmla="*/ 6186 w 10000"/>
                <a:gd name="connsiteY95" fmla="*/ 60 h 10000"/>
                <a:gd name="connsiteX96" fmla="*/ 6280 w 10000"/>
                <a:gd name="connsiteY96" fmla="*/ 33 h 10000"/>
                <a:gd name="connsiteX97" fmla="*/ 6410 w 10000"/>
                <a:gd name="connsiteY97" fmla="*/ 49 h 10000"/>
                <a:gd name="connsiteX98" fmla="*/ 6683 w 10000"/>
                <a:gd name="connsiteY98" fmla="*/ 0 h 10000"/>
                <a:gd name="connsiteX99" fmla="*/ 6812 w 10000"/>
                <a:gd name="connsiteY99" fmla="*/ 83 h 10000"/>
                <a:gd name="connsiteX100" fmla="*/ 6799 w 10000"/>
                <a:gd name="connsiteY100" fmla="*/ 144 h 10000"/>
                <a:gd name="connsiteX101" fmla="*/ 6861 w 10000"/>
                <a:gd name="connsiteY101" fmla="*/ 170 h 10000"/>
                <a:gd name="connsiteX102" fmla="*/ 6905 w 10000"/>
                <a:gd name="connsiteY102" fmla="*/ 227 h 10000"/>
                <a:gd name="connsiteX103" fmla="*/ 6835 w 10000"/>
                <a:gd name="connsiteY103" fmla="*/ 293 h 10000"/>
                <a:gd name="connsiteX104" fmla="*/ 6741 w 10000"/>
                <a:gd name="connsiteY104" fmla="*/ 447 h 10000"/>
                <a:gd name="connsiteX105" fmla="*/ 6590 w 10000"/>
                <a:gd name="connsiteY105" fmla="*/ 564 h 10000"/>
                <a:gd name="connsiteX106" fmla="*/ 6447 w 10000"/>
                <a:gd name="connsiteY106" fmla="*/ 631 h 10000"/>
                <a:gd name="connsiteX107" fmla="*/ 6555 w 10000"/>
                <a:gd name="connsiteY107" fmla="*/ 657 h 10000"/>
                <a:gd name="connsiteX108" fmla="*/ 6694 w 10000"/>
                <a:gd name="connsiteY108" fmla="*/ 759 h 10000"/>
                <a:gd name="connsiteX109" fmla="*/ 6789 w 10000"/>
                <a:gd name="connsiteY109" fmla="*/ 767 h 10000"/>
                <a:gd name="connsiteX110" fmla="*/ 6835 w 10000"/>
                <a:gd name="connsiteY110" fmla="*/ 875 h 10000"/>
                <a:gd name="connsiteX111" fmla="*/ 6928 w 10000"/>
                <a:gd name="connsiteY111" fmla="*/ 899 h 10000"/>
                <a:gd name="connsiteX112" fmla="*/ 7002 w 10000"/>
                <a:gd name="connsiteY112" fmla="*/ 890 h 10000"/>
                <a:gd name="connsiteX113" fmla="*/ 7143 w 10000"/>
                <a:gd name="connsiteY113" fmla="*/ 725 h 10000"/>
                <a:gd name="connsiteX114" fmla="*/ 7273 w 10000"/>
                <a:gd name="connsiteY114" fmla="*/ 742 h 10000"/>
                <a:gd name="connsiteX115" fmla="*/ 7294 w 10000"/>
                <a:gd name="connsiteY115" fmla="*/ 790 h 10000"/>
                <a:gd name="connsiteX116" fmla="*/ 7389 w 10000"/>
                <a:gd name="connsiteY116" fmla="*/ 850 h 10000"/>
                <a:gd name="connsiteX117" fmla="*/ 7389 w 10000"/>
                <a:gd name="connsiteY117" fmla="*/ 890 h 10000"/>
                <a:gd name="connsiteX118" fmla="*/ 7472 w 10000"/>
                <a:gd name="connsiteY118" fmla="*/ 917 h 10000"/>
                <a:gd name="connsiteX119" fmla="*/ 7590 w 10000"/>
                <a:gd name="connsiteY119" fmla="*/ 917 h 10000"/>
                <a:gd name="connsiteX120" fmla="*/ 7603 w 10000"/>
                <a:gd name="connsiteY120" fmla="*/ 993 h 10000"/>
                <a:gd name="connsiteX121" fmla="*/ 7499 w 10000"/>
                <a:gd name="connsiteY121" fmla="*/ 1028 h 10000"/>
                <a:gd name="connsiteX122" fmla="*/ 7590 w 10000"/>
                <a:gd name="connsiteY122" fmla="*/ 1356 h 10000"/>
                <a:gd name="connsiteX123" fmla="*/ 7687 w 10000"/>
                <a:gd name="connsiteY123" fmla="*/ 1505 h 10000"/>
                <a:gd name="connsiteX124" fmla="*/ 7661 w 10000"/>
                <a:gd name="connsiteY124" fmla="*/ 1575 h 10000"/>
                <a:gd name="connsiteX125" fmla="*/ 7744 w 10000"/>
                <a:gd name="connsiteY125" fmla="*/ 1649 h 10000"/>
                <a:gd name="connsiteX126" fmla="*/ 7758 w 10000"/>
                <a:gd name="connsiteY126" fmla="*/ 1700 h 10000"/>
                <a:gd name="connsiteX127" fmla="*/ 7980 w 10000"/>
                <a:gd name="connsiteY127" fmla="*/ 1757 h 10000"/>
                <a:gd name="connsiteX128" fmla="*/ 8254 w 10000"/>
                <a:gd name="connsiteY128" fmla="*/ 1708 h 10000"/>
                <a:gd name="connsiteX129" fmla="*/ 8286 w 10000"/>
                <a:gd name="connsiteY129" fmla="*/ 1641 h 10000"/>
                <a:gd name="connsiteX130" fmla="*/ 8381 w 10000"/>
                <a:gd name="connsiteY130" fmla="*/ 1665 h 10000"/>
                <a:gd name="connsiteX131" fmla="*/ 8441 w 10000"/>
                <a:gd name="connsiteY131" fmla="*/ 1725 h 10000"/>
                <a:gd name="connsiteX132" fmla="*/ 8586 w 10000"/>
                <a:gd name="connsiteY132" fmla="*/ 1683 h 10000"/>
                <a:gd name="connsiteX133" fmla="*/ 8667 w 10000"/>
                <a:gd name="connsiteY133" fmla="*/ 1683 h 10000"/>
                <a:gd name="connsiteX134" fmla="*/ 8785 w 10000"/>
                <a:gd name="connsiteY134" fmla="*/ 1749 h 10000"/>
                <a:gd name="connsiteX135" fmla="*/ 8853 w 10000"/>
                <a:gd name="connsiteY135" fmla="*/ 1657 h 10000"/>
                <a:gd name="connsiteX136" fmla="*/ 8996 w 10000"/>
                <a:gd name="connsiteY136" fmla="*/ 1700 h 10000"/>
                <a:gd name="connsiteX137" fmla="*/ 9070 w 10000"/>
                <a:gd name="connsiteY137" fmla="*/ 1649 h 10000"/>
                <a:gd name="connsiteX138" fmla="*/ 9126 w 10000"/>
                <a:gd name="connsiteY138" fmla="*/ 1657 h 10000"/>
                <a:gd name="connsiteX139" fmla="*/ 9184 w 10000"/>
                <a:gd name="connsiteY139" fmla="*/ 1609 h 10000"/>
                <a:gd name="connsiteX140" fmla="*/ 9174 w 10000"/>
                <a:gd name="connsiteY140" fmla="*/ 1557 h 10000"/>
                <a:gd name="connsiteX141" fmla="*/ 9257 w 10000"/>
                <a:gd name="connsiteY141" fmla="*/ 1531 h 10000"/>
                <a:gd name="connsiteX142" fmla="*/ 9315 w 10000"/>
                <a:gd name="connsiteY142" fmla="*/ 1447 h 10000"/>
                <a:gd name="connsiteX143" fmla="*/ 9484 w 10000"/>
                <a:gd name="connsiteY143" fmla="*/ 1456 h 10000"/>
                <a:gd name="connsiteX144" fmla="*/ 9729 w 10000"/>
                <a:gd name="connsiteY144" fmla="*/ 1700 h 10000"/>
                <a:gd name="connsiteX145" fmla="*/ 9775 w 10000"/>
                <a:gd name="connsiteY145" fmla="*/ 1784 h 10000"/>
                <a:gd name="connsiteX146" fmla="*/ 9942 w 10000"/>
                <a:gd name="connsiteY146" fmla="*/ 1894 h 10000"/>
                <a:gd name="connsiteX147" fmla="*/ 10000 w 10000"/>
                <a:gd name="connsiteY147" fmla="*/ 1994 h 10000"/>
                <a:gd name="connsiteX148" fmla="*/ 9870 w 10000"/>
                <a:gd name="connsiteY148" fmla="*/ 2130 h 10000"/>
                <a:gd name="connsiteX149" fmla="*/ 9775 w 10000"/>
                <a:gd name="connsiteY149" fmla="*/ 2180 h 10000"/>
                <a:gd name="connsiteX150" fmla="*/ 9824 w 10000"/>
                <a:gd name="connsiteY150" fmla="*/ 2323 h 10000"/>
                <a:gd name="connsiteX151" fmla="*/ 9679 w 10000"/>
                <a:gd name="connsiteY151" fmla="*/ 2433 h 10000"/>
                <a:gd name="connsiteX152" fmla="*/ 9598 w 10000"/>
                <a:gd name="connsiteY152" fmla="*/ 2458 h 10000"/>
                <a:gd name="connsiteX153" fmla="*/ 9598 w 10000"/>
                <a:gd name="connsiteY153" fmla="*/ 2533 h 10000"/>
                <a:gd name="connsiteX154" fmla="*/ 9493 w 10000"/>
                <a:gd name="connsiteY154" fmla="*/ 2677 h 10000"/>
                <a:gd name="connsiteX155" fmla="*/ 9422 w 10000"/>
                <a:gd name="connsiteY155" fmla="*/ 2685 h 10000"/>
                <a:gd name="connsiteX156" fmla="*/ 9435 w 10000"/>
                <a:gd name="connsiteY156" fmla="*/ 2785 h 10000"/>
                <a:gd name="connsiteX157" fmla="*/ 9371 w 10000"/>
                <a:gd name="connsiteY157" fmla="*/ 2860 h 10000"/>
                <a:gd name="connsiteX158" fmla="*/ 9389 w 10000"/>
                <a:gd name="connsiteY158" fmla="*/ 3198 h 10000"/>
                <a:gd name="connsiteX159" fmla="*/ 9422 w 10000"/>
                <a:gd name="connsiteY159" fmla="*/ 3223 h 10000"/>
                <a:gd name="connsiteX160" fmla="*/ 9410 w 10000"/>
                <a:gd name="connsiteY160" fmla="*/ 3333 h 10000"/>
                <a:gd name="connsiteX161" fmla="*/ 9389 w 10000"/>
                <a:gd name="connsiteY161" fmla="*/ 3433 h 10000"/>
                <a:gd name="connsiteX162" fmla="*/ 9304 w 10000"/>
                <a:gd name="connsiteY162" fmla="*/ 3483 h 10000"/>
                <a:gd name="connsiteX163" fmla="*/ 9151 w 10000"/>
                <a:gd name="connsiteY163" fmla="*/ 3442 h 10000"/>
                <a:gd name="connsiteX164" fmla="*/ 9081 w 10000"/>
                <a:gd name="connsiteY164" fmla="*/ 3501 h 10000"/>
                <a:gd name="connsiteX165" fmla="*/ 9091 w 10000"/>
                <a:gd name="connsiteY165" fmla="*/ 3551 h 10000"/>
                <a:gd name="connsiteX166" fmla="*/ 9042 w 10000"/>
                <a:gd name="connsiteY166" fmla="*/ 3651 h 10000"/>
                <a:gd name="connsiteX167" fmla="*/ 8961 w 10000"/>
                <a:gd name="connsiteY167" fmla="*/ 3720 h 10000"/>
                <a:gd name="connsiteX168" fmla="*/ 8938 w 10000"/>
                <a:gd name="connsiteY168" fmla="*/ 3838 h 10000"/>
                <a:gd name="connsiteX169" fmla="*/ 8880 w 10000"/>
                <a:gd name="connsiteY169" fmla="*/ 3939 h 10000"/>
                <a:gd name="connsiteX170" fmla="*/ 8890 w 10000"/>
                <a:gd name="connsiteY170" fmla="*/ 4006 h 10000"/>
                <a:gd name="connsiteX171" fmla="*/ 8867 w 10000"/>
                <a:gd name="connsiteY171" fmla="*/ 4074 h 10000"/>
                <a:gd name="connsiteX172" fmla="*/ 8913 w 10000"/>
                <a:gd name="connsiteY172" fmla="*/ 4132 h 10000"/>
                <a:gd name="connsiteX173" fmla="*/ 8843 w 10000"/>
                <a:gd name="connsiteY173" fmla="*/ 4224 h 10000"/>
                <a:gd name="connsiteX174" fmla="*/ 8726 w 10000"/>
                <a:gd name="connsiteY174" fmla="*/ 4082 h 10000"/>
                <a:gd name="connsiteX175" fmla="*/ 8726 w 10000"/>
                <a:gd name="connsiteY175" fmla="*/ 3972 h 10000"/>
                <a:gd name="connsiteX176" fmla="*/ 8691 w 10000"/>
                <a:gd name="connsiteY176" fmla="*/ 3955 h 10000"/>
                <a:gd name="connsiteX177" fmla="*/ 8547 w 10000"/>
                <a:gd name="connsiteY177" fmla="*/ 4030 h 10000"/>
                <a:gd name="connsiteX178" fmla="*/ 8323 w 10000"/>
                <a:gd name="connsiteY178" fmla="*/ 4207 h 10000"/>
                <a:gd name="connsiteX179" fmla="*/ 8193 w 10000"/>
                <a:gd name="connsiteY179" fmla="*/ 4334 h 10000"/>
                <a:gd name="connsiteX180" fmla="*/ 7992 w 10000"/>
                <a:gd name="connsiteY180" fmla="*/ 4401 h 10000"/>
                <a:gd name="connsiteX181" fmla="*/ 7920 w 10000"/>
                <a:gd name="connsiteY181" fmla="*/ 4501 h 10000"/>
                <a:gd name="connsiteX182" fmla="*/ 7863 w 10000"/>
                <a:gd name="connsiteY182" fmla="*/ 4535 h 10000"/>
                <a:gd name="connsiteX183" fmla="*/ 7638 w 10000"/>
                <a:gd name="connsiteY183" fmla="*/ 4627 h 10000"/>
                <a:gd name="connsiteX184" fmla="*/ 7449 w 10000"/>
                <a:gd name="connsiteY184" fmla="*/ 4737 h 10000"/>
                <a:gd name="connsiteX185" fmla="*/ 7404 w 10000"/>
                <a:gd name="connsiteY185" fmla="*/ 4823 h 10000"/>
                <a:gd name="connsiteX186" fmla="*/ 7330 w 10000"/>
                <a:gd name="connsiteY186" fmla="*/ 4863 h 10000"/>
                <a:gd name="connsiteX187" fmla="*/ 7426 w 10000"/>
                <a:gd name="connsiteY187" fmla="*/ 4972 h 10000"/>
                <a:gd name="connsiteX188" fmla="*/ 7520 w 10000"/>
                <a:gd name="connsiteY188" fmla="*/ 5056 h 10000"/>
                <a:gd name="connsiteX189" fmla="*/ 7650 w 10000"/>
                <a:gd name="connsiteY189" fmla="*/ 5091 h 10000"/>
                <a:gd name="connsiteX190" fmla="*/ 7603 w 10000"/>
                <a:gd name="connsiteY190" fmla="*/ 5150 h 10000"/>
                <a:gd name="connsiteX191" fmla="*/ 7696 w 10000"/>
                <a:gd name="connsiteY191" fmla="*/ 5167 h 10000"/>
                <a:gd name="connsiteX192" fmla="*/ 7696 w 10000"/>
                <a:gd name="connsiteY192" fmla="*/ 5267 h 10000"/>
                <a:gd name="connsiteX193" fmla="*/ 7768 w 10000"/>
                <a:gd name="connsiteY193" fmla="*/ 5343 h 10000"/>
                <a:gd name="connsiteX194" fmla="*/ 7884 w 10000"/>
                <a:gd name="connsiteY194" fmla="*/ 5327 h 10000"/>
                <a:gd name="connsiteX195" fmla="*/ 7934 w 10000"/>
                <a:gd name="connsiteY195" fmla="*/ 5243 h 10000"/>
                <a:gd name="connsiteX196" fmla="*/ 8027 w 10000"/>
                <a:gd name="connsiteY196" fmla="*/ 5234 h 10000"/>
                <a:gd name="connsiteX197" fmla="*/ 8038 w 10000"/>
                <a:gd name="connsiteY197" fmla="*/ 5167 h 10000"/>
                <a:gd name="connsiteX198" fmla="*/ 8159 w 10000"/>
                <a:gd name="connsiteY198" fmla="*/ 5167 h 10000"/>
                <a:gd name="connsiteX199" fmla="*/ 8110 w 10000"/>
                <a:gd name="connsiteY199" fmla="*/ 5251 h 10000"/>
                <a:gd name="connsiteX200" fmla="*/ 8226 w 10000"/>
                <a:gd name="connsiteY200" fmla="*/ 5292 h 10000"/>
                <a:gd name="connsiteX201" fmla="*/ 8205 w 10000"/>
                <a:gd name="connsiteY201" fmla="*/ 5368 h 10000"/>
                <a:gd name="connsiteX202" fmla="*/ 8027 w 10000"/>
                <a:gd name="connsiteY202" fmla="*/ 5377 h 10000"/>
                <a:gd name="connsiteX203" fmla="*/ 7899 w 10000"/>
                <a:gd name="connsiteY203" fmla="*/ 5427 h 10000"/>
                <a:gd name="connsiteX204" fmla="*/ 7782 w 10000"/>
                <a:gd name="connsiteY204" fmla="*/ 5454 h 10000"/>
                <a:gd name="connsiteX205" fmla="*/ 7782 w 10000"/>
                <a:gd name="connsiteY205" fmla="*/ 5571 h 10000"/>
                <a:gd name="connsiteX206" fmla="*/ 7899 w 10000"/>
                <a:gd name="connsiteY206" fmla="*/ 5698 h 10000"/>
                <a:gd name="connsiteX207" fmla="*/ 7803 w 10000"/>
                <a:gd name="connsiteY207" fmla="*/ 5815 h 10000"/>
                <a:gd name="connsiteX208" fmla="*/ 7613 w 10000"/>
                <a:gd name="connsiteY208" fmla="*/ 5830 h 10000"/>
                <a:gd name="connsiteX209" fmla="*/ 7638 w 10000"/>
                <a:gd name="connsiteY209" fmla="*/ 5965 h 10000"/>
                <a:gd name="connsiteX210" fmla="*/ 7627 w 10000"/>
                <a:gd name="connsiteY210" fmla="*/ 6051 h 10000"/>
                <a:gd name="connsiteX211" fmla="*/ 7567 w 10000"/>
                <a:gd name="connsiteY211" fmla="*/ 6092 h 10000"/>
                <a:gd name="connsiteX212" fmla="*/ 7449 w 10000"/>
                <a:gd name="connsiteY212" fmla="*/ 6058 h 10000"/>
                <a:gd name="connsiteX213" fmla="*/ 7345 w 10000"/>
                <a:gd name="connsiteY213" fmla="*/ 5949 h 10000"/>
                <a:gd name="connsiteX214" fmla="*/ 7226 w 10000"/>
                <a:gd name="connsiteY214" fmla="*/ 6034 h 10000"/>
                <a:gd name="connsiteX215" fmla="*/ 7108 w 10000"/>
                <a:gd name="connsiteY215" fmla="*/ 5975 h 10000"/>
                <a:gd name="connsiteX216" fmla="*/ 7095 w 10000"/>
                <a:gd name="connsiteY216" fmla="*/ 5942 h 10000"/>
                <a:gd name="connsiteX217" fmla="*/ 6928 w 10000"/>
                <a:gd name="connsiteY217" fmla="*/ 5865 h 10000"/>
                <a:gd name="connsiteX218" fmla="*/ 6882 w 10000"/>
                <a:gd name="connsiteY218" fmla="*/ 5882 h 10000"/>
                <a:gd name="connsiteX219" fmla="*/ 6905 w 10000"/>
                <a:gd name="connsiteY219" fmla="*/ 5975 h 10000"/>
                <a:gd name="connsiteX220" fmla="*/ 6812 w 10000"/>
                <a:gd name="connsiteY220" fmla="*/ 6092 h 10000"/>
                <a:gd name="connsiteX221" fmla="*/ 6882 w 10000"/>
                <a:gd name="connsiteY221" fmla="*/ 6118 h 10000"/>
                <a:gd name="connsiteX222" fmla="*/ 7014 w 10000"/>
                <a:gd name="connsiteY222" fmla="*/ 6100 h 10000"/>
                <a:gd name="connsiteX223" fmla="*/ 7037 w 10000"/>
                <a:gd name="connsiteY223" fmla="*/ 6142 h 10000"/>
                <a:gd name="connsiteX224" fmla="*/ 7014 w 10000"/>
                <a:gd name="connsiteY224" fmla="*/ 6194 h 10000"/>
                <a:gd name="connsiteX225" fmla="*/ 7060 w 10000"/>
                <a:gd name="connsiteY225" fmla="*/ 6260 h 10000"/>
                <a:gd name="connsiteX226" fmla="*/ 7166 w 10000"/>
                <a:gd name="connsiteY226" fmla="*/ 6304 h 10000"/>
                <a:gd name="connsiteX227" fmla="*/ 7143 w 10000"/>
                <a:gd name="connsiteY227" fmla="*/ 6405 h 10000"/>
                <a:gd name="connsiteX228" fmla="*/ 7213 w 10000"/>
                <a:gd name="connsiteY228" fmla="*/ 6455 h 10000"/>
                <a:gd name="connsiteX229" fmla="*/ 7129 w 10000"/>
                <a:gd name="connsiteY229" fmla="*/ 6505 h 10000"/>
                <a:gd name="connsiteX230" fmla="*/ 7108 w 10000"/>
                <a:gd name="connsiteY230" fmla="*/ 6689 h 10000"/>
                <a:gd name="connsiteX231" fmla="*/ 7060 w 10000"/>
                <a:gd name="connsiteY231" fmla="*/ 6697 h 10000"/>
                <a:gd name="connsiteX232" fmla="*/ 7118 w 10000"/>
                <a:gd name="connsiteY232" fmla="*/ 6781 h 10000"/>
                <a:gd name="connsiteX233" fmla="*/ 7129 w 10000"/>
                <a:gd name="connsiteY233" fmla="*/ 6924 h 10000"/>
                <a:gd name="connsiteX234" fmla="*/ 7189 w 10000"/>
                <a:gd name="connsiteY234" fmla="*/ 6958 h 10000"/>
                <a:gd name="connsiteX235" fmla="*/ 7203 w 10000"/>
                <a:gd name="connsiteY235" fmla="*/ 7002 h 10000"/>
                <a:gd name="connsiteX236" fmla="*/ 7249 w 10000"/>
                <a:gd name="connsiteY236" fmla="*/ 7010 h 10000"/>
                <a:gd name="connsiteX237" fmla="*/ 7257 w 10000"/>
                <a:gd name="connsiteY237" fmla="*/ 7093 h 10000"/>
                <a:gd name="connsiteX238" fmla="*/ 7236 w 10000"/>
                <a:gd name="connsiteY238" fmla="*/ 7153 h 10000"/>
                <a:gd name="connsiteX239" fmla="*/ 7358 w 10000"/>
                <a:gd name="connsiteY239" fmla="*/ 7187 h 10000"/>
                <a:gd name="connsiteX240" fmla="*/ 7532 w 10000"/>
                <a:gd name="connsiteY240" fmla="*/ 7117 h 10000"/>
                <a:gd name="connsiteX241" fmla="*/ 7791 w 10000"/>
                <a:gd name="connsiteY241" fmla="*/ 6984 h 10000"/>
                <a:gd name="connsiteX242" fmla="*/ 7863 w 10000"/>
                <a:gd name="connsiteY242" fmla="*/ 6984 h 10000"/>
                <a:gd name="connsiteX243" fmla="*/ 7863 w 10000"/>
                <a:gd name="connsiteY243" fmla="*/ 7085 h 10000"/>
                <a:gd name="connsiteX244" fmla="*/ 7911 w 10000"/>
                <a:gd name="connsiteY244" fmla="*/ 7101 h 10000"/>
                <a:gd name="connsiteX245" fmla="*/ 7992 w 10000"/>
                <a:gd name="connsiteY245" fmla="*/ 7220 h 10000"/>
                <a:gd name="connsiteX246" fmla="*/ 8050 w 10000"/>
                <a:gd name="connsiteY246" fmla="*/ 7229 h 10000"/>
                <a:gd name="connsiteX247" fmla="*/ 8015 w 10000"/>
                <a:gd name="connsiteY247" fmla="*/ 7296 h 10000"/>
                <a:gd name="connsiteX248" fmla="*/ 8110 w 10000"/>
                <a:gd name="connsiteY248" fmla="*/ 7447 h 10000"/>
                <a:gd name="connsiteX249" fmla="*/ 8110 w 10000"/>
                <a:gd name="connsiteY249" fmla="*/ 7522 h 10000"/>
                <a:gd name="connsiteX250" fmla="*/ 8159 w 10000"/>
                <a:gd name="connsiteY250" fmla="*/ 7608 h 10000"/>
                <a:gd name="connsiteX251" fmla="*/ 8085 w 10000"/>
                <a:gd name="connsiteY251" fmla="*/ 7674 h 10000"/>
                <a:gd name="connsiteX252" fmla="*/ 8004 w 10000"/>
                <a:gd name="connsiteY252" fmla="*/ 7666 h 10000"/>
                <a:gd name="connsiteX253" fmla="*/ 8004 w 10000"/>
                <a:gd name="connsiteY253" fmla="*/ 7709 h 10000"/>
                <a:gd name="connsiteX254" fmla="*/ 8085 w 10000"/>
                <a:gd name="connsiteY254" fmla="*/ 7758 h 10000"/>
                <a:gd name="connsiteX255" fmla="*/ 8122 w 10000"/>
                <a:gd name="connsiteY255" fmla="*/ 7725 h 10000"/>
                <a:gd name="connsiteX256" fmla="*/ 8193 w 10000"/>
                <a:gd name="connsiteY256" fmla="*/ 7800 h 10000"/>
                <a:gd name="connsiteX257" fmla="*/ 8277 w 10000"/>
                <a:gd name="connsiteY257" fmla="*/ 7800 h 10000"/>
                <a:gd name="connsiteX258" fmla="*/ 8226 w 10000"/>
                <a:gd name="connsiteY258" fmla="*/ 8012 h 10000"/>
                <a:gd name="connsiteX259" fmla="*/ 8193 w 10000"/>
                <a:gd name="connsiteY259" fmla="*/ 8054 h 10000"/>
                <a:gd name="connsiteX260" fmla="*/ 8085 w 10000"/>
                <a:gd name="connsiteY260" fmla="*/ 8037 h 10000"/>
                <a:gd name="connsiteX261" fmla="*/ 7957 w 10000"/>
                <a:gd name="connsiteY261" fmla="*/ 8062 h 10000"/>
                <a:gd name="connsiteX262" fmla="*/ 7911 w 10000"/>
                <a:gd name="connsiteY262" fmla="*/ 8112 h 10000"/>
                <a:gd name="connsiteX263" fmla="*/ 7899 w 10000"/>
                <a:gd name="connsiteY263" fmla="*/ 8163 h 10000"/>
                <a:gd name="connsiteX264" fmla="*/ 7818 w 10000"/>
                <a:gd name="connsiteY264" fmla="*/ 8220 h 10000"/>
                <a:gd name="connsiteX265" fmla="*/ 7687 w 10000"/>
                <a:gd name="connsiteY265" fmla="*/ 8230 h 10000"/>
                <a:gd name="connsiteX266" fmla="*/ 7661 w 10000"/>
                <a:gd name="connsiteY266" fmla="*/ 8255 h 10000"/>
                <a:gd name="connsiteX267" fmla="*/ 7578 w 10000"/>
                <a:gd name="connsiteY267" fmla="*/ 8212 h 10000"/>
                <a:gd name="connsiteX268" fmla="*/ 7499 w 10000"/>
                <a:gd name="connsiteY268" fmla="*/ 8220 h 10000"/>
                <a:gd name="connsiteX269" fmla="*/ 7449 w 10000"/>
                <a:gd name="connsiteY269" fmla="*/ 8188 h 10000"/>
                <a:gd name="connsiteX270" fmla="*/ 7345 w 10000"/>
                <a:gd name="connsiteY270" fmla="*/ 8171 h 10000"/>
                <a:gd name="connsiteX271" fmla="*/ 7368 w 10000"/>
                <a:gd name="connsiteY271" fmla="*/ 8230 h 10000"/>
                <a:gd name="connsiteX272" fmla="*/ 7319 w 10000"/>
                <a:gd name="connsiteY272" fmla="*/ 8289 h 10000"/>
                <a:gd name="connsiteX273" fmla="*/ 7143 w 10000"/>
                <a:gd name="connsiteY273" fmla="*/ 8281 h 10000"/>
                <a:gd name="connsiteX274" fmla="*/ 7085 w 10000"/>
                <a:gd name="connsiteY274" fmla="*/ 8255 h 10000"/>
                <a:gd name="connsiteX275" fmla="*/ 6990 w 10000"/>
                <a:gd name="connsiteY275" fmla="*/ 8281 h 10000"/>
                <a:gd name="connsiteX276" fmla="*/ 6977 w 10000"/>
                <a:gd name="connsiteY276" fmla="*/ 8364 h 10000"/>
                <a:gd name="connsiteX277" fmla="*/ 6799 w 10000"/>
                <a:gd name="connsiteY277" fmla="*/ 8458 h 10000"/>
                <a:gd name="connsiteX278" fmla="*/ 6741 w 10000"/>
                <a:gd name="connsiteY278" fmla="*/ 8407 h 10000"/>
                <a:gd name="connsiteX279" fmla="*/ 6613 w 10000"/>
                <a:gd name="connsiteY279" fmla="*/ 8431 h 10000"/>
                <a:gd name="connsiteX280" fmla="*/ 6530 w 10000"/>
                <a:gd name="connsiteY280" fmla="*/ 8458 h 10000"/>
                <a:gd name="connsiteX281" fmla="*/ 6518 w 10000"/>
                <a:gd name="connsiteY281" fmla="*/ 8498 h 10000"/>
                <a:gd name="connsiteX282" fmla="*/ 6336 w 10000"/>
                <a:gd name="connsiteY282" fmla="*/ 8591 h 10000"/>
                <a:gd name="connsiteX283" fmla="*/ 6236 w 10000"/>
                <a:gd name="connsiteY283" fmla="*/ 8574 h 10000"/>
                <a:gd name="connsiteX284" fmla="*/ 6128 w 10000"/>
                <a:gd name="connsiteY284" fmla="*/ 8607 h 10000"/>
                <a:gd name="connsiteX285" fmla="*/ 6045 w 10000"/>
                <a:gd name="connsiteY285" fmla="*/ 8660 h 10000"/>
                <a:gd name="connsiteX286" fmla="*/ 5927 w 10000"/>
                <a:gd name="connsiteY286" fmla="*/ 8693 h 10000"/>
                <a:gd name="connsiteX287" fmla="*/ 5936 w 10000"/>
                <a:gd name="connsiteY287" fmla="*/ 8742 h 10000"/>
                <a:gd name="connsiteX288" fmla="*/ 5834 w 10000"/>
                <a:gd name="connsiteY288" fmla="*/ 8776 h 10000"/>
                <a:gd name="connsiteX289" fmla="*/ 5677 w 10000"/>
                <a:gd name="connsiteY289" fmla="*/ 8920 h 10000"/>
                <a:gd name="connsiteX290" fmla="*/ 5656 w 10000"/>
                <a:gd name="connsiteY290" fmla="*/ 8980 h 10000"/>
                <a:gd name="connsiteX291" fmla="*/ 5607 w 10000"/>
                <a:gd name="connsiteY291" fmla="*/ 8962 h 10000"/>
                <a:gd name="connsiteX292" fmla="*/ 5631 w 10000"/>
                <a:gd name="connsiteY292" fmla="*/ 8920 h 10000"/>
                <a:gd name="connsiteX293" fmla="*/ 5478 w 10000"/>
                <a:gd name="connsiteY293" fmla="*/ 8702 h 10000"/>
                <a:gd name="connsiteX294" fmla="*/ 5478 w 10000"/>
                <a:gd name="connsiteY294" fmla="*/ 8616 h 10000"/>
                <a:gd name="connsiteX295" fmla="*/ 5410 w 10000"/>
                <a:gd name="connsiteY295" fmla="*/ 8616 h 10000"/>
                <a:gd name="connsiteX296" fmla="*/ 5191 w 10000"/>
                <a:gd name="connsiteY296" fmla="*/ 8533 h 10000"/>
                <a:gd name="connsiteX297" fmla="*/ 5066 w 10000"/>
                <a:gd name="connsiteY297" fmla="*/ 8574 h 10000"/>
                <a:gd name="connsiteX298" fmla="*/ 5029 w 10000"/>
                <a:gd name="connsiteY298" fmla="*/ 8625 h 10000"/>
                <a:gd name="connsiteX299" fmla="*/ 5122 w 10000"/>
                <a:gd name="connsiteY299" fmla="*/ 8684 h 10000"/>
                <a:gd name="connsiteX300" fmla="*/ 5145 w 10000"/>
                <a:gd name="connsiteY300" fmla="*/ 8734 h 10000"/>
                <a:gd name="connsiteX301" fmla="*/ 5087 w 10000"/>
                <a:gd name="connsiteY301" fmla="*/ 8785 h 10000"/>
                <a:gd name="connsiteX302" fmla="*/ 5100 w 10000"/>
                <a:gd name="connsiteY302" fmla="*/ 8826 h 10000"/>
                <a:gd name="connsiteX303" fmla="*/ 5077 w 10000"/>
                <a:gd name="connsiteY303" fmla="*/ 8912 h 10000"/>
                <a:gd name="connsiteX304" fmla="*/ 5087 w 10000"/>
                <a:gd name="connsiteY304" fmla="*/ 8996 h 10000"/>
                <a:gd name="connsiteX305" fmla="*/ 5159 w 10000"/>
                <a:gd name="connsiteY305" fmla="*/ 9130 h 10000"/>
                <a:gd name="connsiteX306" fmla="*/ 5087 w 10000"/>
                <a:gd name="connsiteY306" fmla="*/ 9179 h 10000"/>
                <a:gd name="connsiteX307" fmla="*/ 5100 w 10000"/>
                <a:gd name="connsiteY307" fmla="*/ 9224 h 10000"/>
                <a:gd name="connsiteX308" fmla="*/ 5040 w 10000"/>
                <a:gd name="connsiteY308" fmla="*/ 9240 h 10000"/>
                <a:gd name="connsiteX309" fmla="*/ 5006 w 10000"/>
                <a:gd name="connsiteY309" fmla="*/ 9265 h 10000"/>
                <a:gd name="connsiteX310" fmla="*/ 4779 w 10000"/>
                <a:gd name="connsiteY310" fmla="*/ 9248 h 10000"/>
                <a:gd name="connsiteX311" fmla="*/ 4745 w 10000"/>
                <a:gd name="connsiteY311" fmla="*/ 9197 h 10000"/>
                <a:gd name="connsiteX312" fmla="*/ 4673 w 10000"/>
                <a:gd name="connsiteY312" fmla="*/ 9232 h 10000"/>
                <a:gd name="connsiteX313" fmla="*/ 4522 w 10000"/>
                <a:gd name="connsiteY313" fmla="*/ 9214 h 10000"/>
                <a:gd name="connsiteX314" fmla="*/ 4416 w 10000"/>
                <a:gd name="connsiteY314" fmla="*/ 9240 h 10000"/>
                <a:gd name="connsiteX315" fmla="*/ 4354 w 10000"/>
                <a:gd name="connsiteY315" fmla="*/ 9062 h 10000"/>
                <a:gd name="connsiteX316" fmla="*/ 4295 w 10000"/>
                <a:gd name="connsiteY316" fmla="*/ 9055 h 10000"/>
                <a:gd name="connsiteX317" fmla="*/ 4224 w 10000"/>
                <a:gd name="connsiteY317" fmla="*/ 8945 h 10000"/>
                <a:gd name="connsiteX318" fmla="*/ 4263 w 10000"/>
                <a:gd name="connsiteY318" fmla="*/ 8895 h 10000"/>
                <a:gd name="connsiteX319" fmla="*/ 4344 w 10000"/>
                <a:gd name="connsiteY319" fmla="*/ 8920 h 10000"/>
                <a:gd name="connsiteX320" fmla="*/ 4381 w 10000"/>
                <a:gd name="connsiteY320" fmla="*/ 8860 h 10000"/>
                <a:gd name="connsiteX321" fmla="*/ 4323 w 10000"/>
                <a:gd name="connsiteY321" fmla="*/ 8818 h 10000"/>
                <a:gd name="connsiteX322" fmla="*/ 4354 w 10000"/>
                <a:gd name="connsiteY322" fmla="*/ 8776 h 10000"/>
                <a:gd name="connsiteX323" fmla="*/ 4203 w 10000"/>
                <a:gd name="connsiteY323" fmla="*/ 8693 h 10000"/>
                <a:gd name="connsiteX324" fmla="*/ 4213 w 10000"/>
                <a:gd name="connsiteY324" fmla="*/ 8650 h 10000"/>
                <a:gd name="connsiteX325" fmla="*/ 4120 w 10000"/>
                <a:gd name="connsiteY325" fmla="*/ 8607 h 10000"/>
                <a:gd name="connsiteX326" fmla="*/ 4178 w 10000"/>
                <a:gd name="connsiteY326" fmla="*/ 8559 h 10000"/>
                <a:gd name="connsiteX327" fmla="*/ 4154 w 10000"/>
                <a:gd name="connsiteY327" fmla="*/ 8498 h 10000"/>
                <a:gd name="connsiteX328" fmla="*/ 4048 w 10000"/>
                <a:gd name="connsiteY328" fmla="*/ 8407 h 10000"/>
                <a:gd name="connsiteX329" fmla="*/ 3979 w 10000"/>
                <a:gd name="connsiteY329" fmla="*/ 8329 h 10000"/>
                <a:gd name="connsiteX330" fmla="*/ 3837 w 10000"/>
                <a:gd name="connsiteY330" fmla="*/ 8364 h 10000"/>
                <a:gd name="connsiteX331" fmla="*/ 3756 w 10000"/>
                <a:gd name="connsiteY331" fmla="*/ 8356 h 10000"/>
                <a:gd name="connsiteX332" fmla="*/ 3708 w 10000"/>
                <a:gd name="connsiteY332" fmla="*/ 8431 h 10000"/>
                <a:gd name="connsiteX333" fmla="*/ 3544 w 10000"/>
                <a:gd name="connsiteY333" fmla="*/ 8440 h 10000"/>
                <a:gd name="connsiteX334" fmla="*/ 3482 w 10000"/>
                <a:gd name="connsiteY334"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1629 w 10000"/>
                <a:gd name="connsiteY15" fmla="*/ 6337 h 10000"/>
                <a:gd name="connsiteX16" fmla="*/ 5536 w 10000"/>
                <a:gd name="connsiteY16" fmla="*/ 5351 h 10000"/>
                <a:gd name="connsiteX17" fmla="*/ 5536 w 10000"/>
                <a:gd name="connsiteY17" fmla="*/ 5209 h 10000"/>
                <a:gd name="connsiteX18" fmla="*/ 5492 w 10000"/>
                <a:gd name="connsiteY18" fmla="*/ 5192 h 10000"/>
                <a:gd name="connsiteX19" fmla="*/ 5455 w 10000"/>
                <a:gd name="connsiteY19" fmla="*/ 5091 h 10000"/>
                <a:gd name="connsiteX20" fmla="*/ 5385 w 10000"/>
                <a:gd name="connsiteY20" fmla="*/ 4990 h 10000"/>
                <a:gd name="connsiteX21" fmla="*/ 5276 w 10000"/>
                <a:gd name="connsiteY21" fmla="*/ 4948 h 10000"/>
                <a:gd name="connsiteX22" fmla="*/ 5263 w 10000"/>
                <a:gd name="connsiteY22" fmla="*/ 4899 h 10000"/>
                <a:gd name="connsiteX23" fmla="*/ 5112 w 10000"/>
                <a:gd name="connsiteY23" fmla="*/ 4806 h 10000"/>
                <a:gd name="connsiteX24" fmla="*/ 5122 w 10000"/>
                <a:gd name="connsiteY24" fmla="*/ 4770 h 10000"/>
                <a:gd name="connsiteX25" fmla="*/ 4971 w 10000"/>
                <a:gd name="connsiteY25" fmla="*/ 4722 h 10000"/>
                <a:gd name="connsiteX26" fmla="*/ 4957 w 10000"/>
                <a:gd name="connsiteY26" fmla="*/ 4627 h 10000"/>
                <a:gd name="connsiteX27" fmla="*/ 4700 w 10000"/>
                <a:gd name="connsiteY27" fmla="*/ 4544 h 10000"/>
                <a:gd name="connsiteX28" fmla="*/ 4555 w 10000"/>
                <a:gd name="connsiteY28" fmla="*/ 4368 h 10000"/>
                <a:gd name="connsiteX29" fmla="*/ 4344 w 10000"/>
                <a:gd name="connsiteY29" fmla="*/ 4360 h 10000"/>
                <a:gd name="connsiteX30" fmla="*/ 4272 w 10000"/>
                <a:gd name="connsiteY30" fmla="*/ 4325 h 10000"/>
                <a:gd name="connsiteX31" fmla="*/ 4169 w 10000"/>
                <a:gd name="connsiteY31" fmla="*/ 4350 h 10000"/>
                <a:gd name="connsiteX32" fmla="*/ 4002 w 10000"/>
                <a:gd name="connsiteY32" fmla="*/ 4350 h 10000"/>
                <a:gd name="connsiteX33" fmla="*/ 3764 w 10000"/>
                <a:gd name="connsiteY33" fmla="*/ 4552 h 10000"/>
                <a:gd name="connsiteX34" fmla="*/ 3685 w 10000"/>
                <a:gd name="connsiteY34" fmla="*/ 4646 h 10000"/>
                <a:gd name="connsiteX35" fmla="*/ 3472 w 10000"/>
                <a:gd name="connsiteY35" fmla="*/ 4501 h 10000"/>
                <a:gd name="connsiteX36" fmla="*/ 3319 w 10000"/>
                <a:gd name="connsiteY36" fmla="*/ 4442 h 10000"/>
                <a:gd name="connsiteX37" fmla="*/ 3164 w 10000"/>
                <a:gd name="connsiteY37" fmla="*/ 4450 h 10000"/>
                <a:gd name="connsiteX38" fmla="*/ 3010 w 10000"/>
                <a:gd name="connsiteY38" fmla="*/ 4492 h 10000"/>
                <a:gd name="connsiteX39" fmla="*/ 2882 w 10000"/>
                <a:gd name="connsiteY39" fmla="*/ 4460 h 10000"/>
                <a:gd name="connsiteX40" fmla="*/ 2762 w 10000"/>
                <a:gd name="connsiteY40" fmla="*/ 4509 h 10000"/>
                <a:gd name="connsiteX41" fmla="*/ 2646 w 10000"/>
                <a:gd name="connsiteY41" fmla="*/ 4610 h 10000"/>
                <a:gd name="connsiteX42" fmla="*/ 2373 w 10000"/>
                <a:gd name="connsiteY42" fmla="*/ 4426 h 10000"/>
                <a:gd name="connsiteX43" fmla="*/ 2338 w 10000"/>
                <a:gd name="connsiteY43" fmla="*/ 4239 h 10000"/>
                <a:gd name="connsiteX44" fmla="*/ 2551 w 10000"/>
                <a:gd name="connsiteY44" fmla="*/ 4165 h 10000"/>
                <a:gd name="connsiteX45" fmla="*/ 2538 w 10000"/>
                <a:gd name="connsiteY45" fmla="*/ 3963 h 10000"/>
                <a:gd name="connsiteX46" fmla="*/ 2739 w 10000"/>
                <a:gd name="connsiteY46" fmla="*/ 3728 h 10000"/>
                <a:gd name="connsiteX47" fmla="*/ 2718 w 10000"/>
                <a:gd name="connsiteY47" fmla="*/ 3685 h 10000"/>
                <a:gd name="connsiteX48" fmla="*/ 3199 w 10000"/>
                <a:gd name="connsiteY48" fmla="*/ 2912 h 10000"/>
                <a:gd name="connsiteX49" fmla="*/ 3460 w 10000"/>
                <a:gd name="connsiteY49" fmla="*/ 3030 h 10000"/>
                <a:gd name="connsiteX50" fmla="*/ 3613 w 10000"/>
                <a:gd name="connsiteY50" fmla="*/ 3080 h 10000"/>
                <a:gd name="connsiteX51" fmla="*/ 3764 w 10000"/>
                <a:gd name="connsiteY51" fmla="*/ 3080 h 10000"/>
                <a:gd name="connsiteX52" fmla="*/ 4002 w 10000"/>
                <a:gd name="connsiteY52" fmla="*/ 3174 h 10000"/>
                <a:gd name="connsiteX53" fmla="*/ 4037 w 10000"/>
                <a:gd name="connsiteY53" fmla="*/ 3113 h 10000"/>
                <a:gd name="connsiteX54" fmla="*/ 4192 w 10000"/>
                <a:gd name="connsiteY54" fmla="*/ 3097 h 10000"/>
                <a:gd name="connsiteX55" fmla="*/ 4323 w 10000"/>
                <a:gd name="connsiteY55" fmla="*/ 2997 h 10000"/>
                <a:gd name="connsiteX56" fmla="*/ 4485 w 10000"/>
                <a:gd name="connsiteY56" fmla="*/ 2920 h 10000"/>
                <a:gd name="connsiteX57" fmla="*/ 4555 w 10000"/>
                <a:gd name="connsiteY57" fmla="*/ 2843 h 10000"/>
                <a:gd name="connsiteX58" fmla="*/ 4804 w 10000"/>
                <a:gd name="connsiteY58" fmla="*/ 2793 h 10000"/>
                <a:gd name="connsiteX59" fmla="*/ 4936 w 10000"/>
                <a:gd name="connsiteY59" fmla="*/ 2800 h 10000"/>
                <a:gd name="connsiteX60" fmla="*/ 5040 w 10000"/>
                <a:gd name="connsiteY60" fmla="*/ 2726 h 10000"/>
                <a:gd name="connsiteX61" fmla="*/ 5122 w 10000"/>
                <a:gd name="connsiteY61" fmla="*/ 2624 h 10000"/>
                <a:gd name="connsiteX62" fmla="*/ 5087 w 10000"/>
                <a:gd name="connsiteY62" fmla="*/ 2608 h 10000"/>
                <a:gd name="connsiteX63" fmla="*/ 5122 w 10000"/>
                <a:gd name="connsiteY63" fmla="*/ 2499 h 10000"/>
                <a:gd name="connsiteX64" fmla="*/ 4982 w 10000"/>
                <a:gd name="connsiteY64" fmla="*/ 2499 h 10000"/>
                <a:gd name="connsiteX65" fmla="*/ 5050 w 10000"/>
                <a:gd name="connsiteY65" fmla="*/ 2407 h 10000"/>
                <a:gd name="connsiteX66" fmla="*/ 5066 w 10000"/>
                <a:gd name="connsiteY66" fmla="*/ 2297 h 10000"/>
                <a:gd name="connsiteX67" fmla="*/ 5122 w 10000"/>
                <a:gd name="connsiteY67" fmla="*/ 2271 h 10000"/>
                <a:gd name="connsiteX68" fmla="*/ 5228 w 10000"/>
                <a:gd name="connsiteY68" fmla="*/ 2163 h 10000"/>
                <a:gd name="connsiteX69" fmla="*/ 5216 w 10000"/>
                <a:gd name="connsiteY69" fmla="*/ 2078 h 10000"/>
                <a:gd name="connsiteX70" fmla="*/ 5304 w 10000"/>
                <a:gd name="connsiteY70" fmla="*/ 1984 h 10000"/>
                <a:gd name="connsiteX71" fmla="*/ 5397 w 10000"/>
                <a:gd name="connsiteY71" fmla="*/ 1927 h 10000"/>
                <a:gd name="connsiteX72" fmla="*/ 5432 w 10000"/>
                <a:gd name="connsiteY72" fmla="*/ 1827 h 10000"/>
                <a:gd name="connsiteX73" fmla="*/ 5420 w 10000"/>
                <a:gd name="connsiteY73" fmla="*/ 1793 h 10000"/>
                <a:gd name="connsiteX74" fmla="*/ 5503 w 10000"/>
                <a:gd name="connsiteY74" fmla="*/ 1725 h 10000"/>
                <a:gd name="connsiteX75" fmla="*/ 5621 w 10000"/>
                <a:gd name="connsiteY75" fmla="*/ 1523 h 10000"/>
                <a:gd name="connsiteX76" fmla="*/ 5656 w 10000"/>
                <a:gd name="connsiteY76" fmla="*/ 1405 h 10000"/>
                <a:gd name="connsiteX77" fmla="*/ 5716 w 10000"/>
                <a:gd name="connsiteY77" fmla="*/ 1413 h 10000"/>
                <a:gd name="connsiteX78" fmla="*/ 5878 w 10000"/>
                <a:gd name="connsiteY78" fmla="*/ 1280 h 10000"/>
                <a:gd name="connsiteX79" fmla="*/ 6067 w 10000"/>
                <a:gd name="connsiteY79" fmla="*/ 1202 h 10000"/>
                <a:gd name="connsiteX80" fmla="*/ 6089 w 10000"/>
                <a:gd name="connsiteY80" fmla="*/ 1111 h 10000"/>
                <a:gd name="connsiteX81" fmla="*/ 6163 w 10000"/>
                <a:gd name="connsiteY81" fmla="*/ 1011 h 10000"/>
                <a:gd name="connsiteX82" fmla="*/ 6139 w 10000"/>
                <a:gd name="connsiteY82" fmla="*/ 933 h 10000"/>
                <a:gd name="connsiteX83" fmla="*/ 6045 w 10000"/>
                <a:gd name="connsiteY83" fmla="*/ 867 h 10000"/>
                <a:gd name="connsiteX84" fmla="*/ 6089 w 10000"/>
                <a:gd name="connsiteY84" fmla="*/ 782 h 10000"/>
                <a:gd name="connsiteX85" fmla="*/ 6089 w 10000"/>
                <a:gd name="connsiteY85" fmla="*/ 680 h 10000"/>
                <a:gd name="connsiteX86" fmla="*/ 5915 w 10000"/>
                <a:gd name="connsiteY86" fmla="*/ 598 h 10000"/>
                <a:gd name="connsiteX87" fmla="*/ 5739 w 10000"/>
                <a:gd name="connsiteY87" fmla="*/ 646 h 10000"/>
                <a:gd name="connsiteX88" fmla="*/ 5656 w 10000"/>
                <a:gd name="connsiteY88" fmla="*/ 646 h 10000"/>
                <a:gd name="connsiteX89" fmla="*/ 5621 w 10000"/>
                <a:gd name="connsiteY89" fmla="*/ 589 h 10000"/>
                <a:gd name="connsiteX90" fmla="*/ 5621 w 10000"/>
                <a:gd name="connsiteY90" fmla="*/ 481 h 10000"/>
                <a:gd name="connsiteX91" fmla="*/ 5845 w 10000"/>
                <a:gd name="connsiteY91" fmla="*/ 368 h 10000"/>
                <a:gd name="connsiteX92" fmla="*/ 5915 w 10000"/>
                <a:gd name="connsiteY92" fmla="*/ 278 h 10000"/>
                <a:gd name="connsiteX93" fmla="*/ 6056 w 10000"/>
                <a:gd name="connsiteY93" fmla="*/ 202 h 10000"/>
                <a:gd name="connsiteX94" fmla="*/ 6186 w 10000"/>
                <a:gd name="connsiteY94" fmla="*/ 60 h 10000"/>
                <a:gd name="connsiteX95" fmla="*/ 6280 w 10000"/>
                <a:gd name="connsiteY95" fmla="*/ 33 h 10000"/>
                <a:gd name="connsiteX96" fmla="*/ 6410 w 10000"/>
                <a:gd name="connsiteY96" fmla="*/ 49 h 10000"/>
                <a:gd name="connsiteX97" fmla="*/ 6683 w 10000"/>
                <a:gd name="connsiteY97" fmla="*/ 0 h 10000"/>
                <a:gd name="connsiteX98" fmla="*/ 6812 w 10000"/>
                <a:gd name="connsiteY98" fmla="*/ 83 h 10000"/>
                <a:gd name="connsiteX99" fmla="*/ 6799 w 10000"/>
                <a:gd name="connsiteY99" fmla="*/ 144 h 10000"/>
                <a:gd name="connsiteX100" fmla="*/ 6861 w 10000"/>
                <a:gd name="connsiteY100" fmla="*/ 170 h 10000"/>
                <a:gd name="connsiteX101" fmla="*/ 6905 w 10000"/>
                <a:gd name="connsiteY101" fmla="*/ 227 h 10000"/>
                <a:gd name="connsiteX102" fmla="*/ 6835 w 10000"/>
                <a:gd name="connsiteY102" fmla="*/ 293 h 10000"/>
                <a:gd name="connsiteX103" fmla="*/ 6741 w 10000"/>
                <a:gd name="connsiteY103" fmla="*/ 447 h 10000"/>
                <a:gd name="connsiteX104" fmla="*/ 6590 w 10000"/>
                <a:gd name="connsiteY104" fmla="*/ 564 h 10000"/>
                <a:gd name="connsiteX105" fmla="*/ 6447 w 10000"/>
                <a:gd name="connsiteY105" fmla="*/ 631 h 10000"/>
                <a:gd name="connsiteX106" fmla="*/ 6555 w 10000"/>
                <a:gd name="connsiteY106" fmla="*/ 657 h 10000"/>
                <a:gd name="connsiteX107" fmla="*/ 6694 w 10000"/>
                <a:gd name="connsiteY107" fmla="*/ 759 h 10000"/>
                <a:gd name="connsiteX108" fmla="*/ 6789 w 10000"/>
                <a:gd name="connsiteY108" fmla="*/ 767 h 10000"/>
                <a:gd name="connsiteX109" fmla="*/ 6835 w 10000"/>
                <a:gd name="connsiteY109" fmla="*/ 875 h 10000"/>
                <a:gd name="connsiteX110" fmla="*/ 6928 w 10000"/>
                <a:gd name="connsiteY110" fmla="*/ 899 h 10000"/>
                <a:gd name="connsiteX111" fmla="*/ 7002 w 10000"/>
                <a:gd name="connsiteY111" fmla="*/ 890 h 10000"/>
                <a:gd name="connsiteX112" fmla="*/ 7143 w 10000"/>
                <a:gd name="connsiteY112" fmla="*/ 725 h 10000"/>
                <a:gd name="connsiteX113" fmla="*/ 7273 w 10000"/>
                <a:gd name="connsiteY113" fmla="*/ 742 h 10000"/>
                <a:gd name="connsiteX114" fmla="*/ 7294 w 10000"/>
                <a:gd name="connsiteY114" fmla="*/ 790 h 10000"/>
                <a:gd name="connsiteX115" fmla="*/ 7389 w 10000"/>
                <a:gd name="connsiteY115" fmla="*/ 850 h 10000"/>
                <a:gd name="connsiteX116" fmla="*/ 7389 w 10000"/>
                <a:gd name="connsiteY116" fmla="*/ 890 h 10000"/>
                <a:gd name="connsiteX117" fmla="*/ 7472 w 10000"/>
                <a:gd name="connsiteY117" fmla="*/ 917 h 10000"/>
                <a:gd name="connsiteX118" fmla="*/ 7590 w 10000"/>
                <a:gd name="connsiteY118" fmla="*/ 917 h 10000"/>
                <a:gd name="connsiteX119" fmla="*/ 7603 w 10000"/>
                <a:gd name="connsiteY119" fmla="*/ 993 h 10000"/>
                <a:gd name="connsiteX120" fmla="*/ 7499 w 10000"/>
                <a:gd name="connsiteY120" fmla="*/ 1028 h 10000"/>
                <a:gd name="connsiteX121" fmla="*/ 7590 w 10000"/>
                <a:gd name="connsiteY121" fmla="*/ 1356 h 10000"/>
                <a:gd name="connsiteX122" fmla="*/ 7687 w 10000"/>
                <a:gd name="connsiteY122" fmla="*/ 1505 h 10000"/>
                <a:gd name="connsiteX123" fmla="*/ 7661 w 10000"/>
                <a:gd name="connsiteY123" fmla="*/ 1575 h 10000"/>
                <a:gd name="connsiteX124" fmla="*/ 7744 w 10000"/>
                <a:gd name="connsiteY124" fmla="*/ 1649 h 10000"/>
                <a:gd name="connsiteX125" fmla="*/ 7758 w 10000"/>
                <a:gd name="connsiteY125" fmla="*/ 1700 h 10000"/>
                <a:gd name="connsiteX126" fmla="*/ 7980 w 10000"/>
                <a:gd name="connsiteY126" fmla="*/ 1757 h 10000"/>
                <a:gd name="connsiteX127" fmla="*/ 8254 w 10000"/>
                <a:gd name="connsiteY127" fmla="*/ 1708 h 10000"/>
                <a:gd name="connsiteX128" fmla="*/ 8286 w 10000"/>
                <a:gd name="connsiteY128" fmla="*/ 1641 h 10000"/>
                <a:gd name="connsiteX129" fmla="*/ 8381 w 10000"/>
                <a:gd name="connsiteY129" fmla="*/ 1665 h 10000"/>
                <a:gd name="connsiteX130" fmla="*/ 8441 w 10000"/>
                <a:gd name="connsiteY130" fmla="*/ 1725 h 10000"/>
                <a:gd name="connsiteX131" fmla="*/ 8586 w 10000"/>
                <a:gd name="connsiteY131" fmla="*/ 1683 h 10000"/>
                <a:gd name="connsiteX132" fmla="*/ 8667 w 10000"/>
                <a:gd name="connsiteY132" fmla="*/ 1683 h 10000"/>
                <a:gd name="connsiteX133" fmla="*/ 8785 w 10000"/>
                <a:gd name="connsiteY133" fmla="*/ 1749 h 10000"/>
                <a:gd name="connsiteX134" fmla="*/ 8853 w 10000"/>
                <a:gd name="connsiteY134" fmla="*/ 1657 h 10000"/>
                <a:gd name="connsiteX135" fmla="*/ 8996 w 10000"/>
                <a:gd name="connsiteY135" fmla="*/ 1700 h 10000"/>
                <a:gd name="connsiteX136" fmla="*/ 9070 w 10000"/>
                <a:gd name="connsiteY136" fmla="*/ 1649 h 10000"/>
                <a:gd name="connsiteX137" fmla="*/ 9126 w 10000"/>
                <a:gd name="connsiteY137" fmla="*/ 1657 h 10000"/>
                <a:gd name="connsiteX138" fmla="*/ 9184 w 10000"/>
                <a:gd name="connsiteY138" fmla="*/ 1609 h 10000"/>
                <a:gd name="connsiteX139" fmla="*/ 9174 w 10000"/>
                <a:gd name="connsiteY139" fmla="*/ 1557 h 10000"/>
                <a:gd name="connsiteX140" fmla="*/ 9257 w 10000"/>
                <a:gd name="connsiteY140" fmla="*/ 1531 h 10000"/>
                <a:gd name="connsiteX141" fmla="*/ 9315 w 10000"/>
                <a:gd name="connsiteY141" fmla="*/ 1447 h 10000"/>
                <a:gd name="connsiteX142" fmla="*/ 9484 w 10000"/>
                <a:gd name="connsiteY142" fmla="*/ 1456 h 10000"/>
                <a:gd name="connsiteX143" fmla="*/ 9729 w 10000"/>
                <a:gd name="connsiteY143" fmla="*/ 1700 h 10000"/>
                <a:gd name="connsiteX144" fmla="*/ 9775 w 10000"/>
                <a:gd name="connsiteY144" fmla="*/ 1784 h 10000"/>
                <a:gd name="connsiteX145" fmla="*/ 9942 w 10000"/>
                <a:gd name="connsiteY145" fmla="*/ 1894 h 10000"/>
                <a:gd name="connsiteX146" fmla="*/ 10000 w 10000"/>
                <a:gd name="connsiteY146" fmla="*/ 1994 h 10000"/>
                <a:gd name="connsiteX147" fmla="*/ 9870 w 10000"/>
                <a:gd name="connsiteY147" fmla="*/ 2130 h 10000"/>
                <a:gd name="connsiteX148" fmla="*/ 9775 w 10000"/>
                <a:gd name="connsiteY148" fmla="*/ 2180 h 10000"/>
                <a:gd name="connsiteX149" fmla="*/ 9824 w 10000"/>
                <a:gd name="connsiteY149" fmla="*/ 2323 h 10000"/>
                <a:gd name="connsiteX150" fmla="*/ 9679 w 10000"/>
                <a:gd name="connsiteY150" fmla="*/ 2433 h 10000"/>
                <a:gd name="connsiteX151" fmla="*/ 9598 w 10000"/>
                <a:gd name="connsiteY151" fmla="*/ 2458 h 10000"/>
                <a:gd name="connsiteX152" fmla="*/ 9598 w 10000"/>
                <a:gd name="connsiteY152" fmla="*/ 2533 h 10000"/>
                <a:gd name="connsiteX153" fmla="*/ 9493 w 10000"/>
                <a:gd name="connsiteY153" fmla="*/ 2677 h 10000"/>
                <a:gd name="connsiteX154" fmla="*/ 9422 w 10000"/>
                <a:gd name="connsiteY154" fmla="*/ 2685 h 10000"/>
                <a:gd name="connsiteX155" fmla="*/ 9435 w 10000"/>
                <a:gd name="connsiteY155" fmla="*/ 2785 h 10000"/>
                <a:gd name="connsiteX156" fmla="*/ 9371 w 10000"/>
                <a:gd name="connsiteY156" fmla="*/ 2860 h 10000"/>
                <a:gd name="connsiteX157" fmla="*/ 9389 w 10000"/>
                <a:gd name="connsiteY157" fmla="*/ 3198 h 10000"/>
                <a:gd name="connsiteX158" fmla="*/ 9422 w 10000"/>
                <a:gd name="connsiteY158" fmla="*/ 3223 h 10000"/>
                <a:gd name="connsiteX159" fmla="*/ 9410 w 10000"/>
                <a:gd name="connsiteY159" fmla="*/ 3333 h 10000"/>
                <a:gd name="connsiteX160" fmla="*/ 9389 w 10000"/>
                <a:gd name="connsiteY160" fmla="*/ 3433 h 10000"/>
                <a:gd name="connsiteX161" fmla="*/ 9304 w 10000"/>
                <a:gd name="connsiteY161" fmla="*/ 3483 h 10000"/>
                <a:gd name="connsiteX162" fmla="*/ 9151 w 10000"/>
                <a:gd name="connsiteY162" fmla="*/ 3442 h 10000"/>
                <a:gd name="connsiteX163" fmla="*/ 9081 w 10000"/>
                <a:gd name="connsiteY163" fmla="*/ 3501 h 10000"/>
                <a:gd name="connsiteX164" fmla="*/ 9091 w 10000"/>
                <a:gd name="connsiteY164" fmla="*/ 3551 h 10000"/>
                <a:gd name="connsiteX165" fmla="*/ 9042 w 10000"/>
                <a:gd name="connsiteY165" fmla="*/ 3651 h 10000"/>
                <a:gd name="connsiteX166" fmla="*/ 8961 w 10000"/>
                <a:gd name="connsiteY166" fmla="*/ 3720 h 10000"/>
                <a:gd name="connsiteX167" fmla="*/ 8938 w 10000"/>
                <a:gd name="connsiteY167" fmla="*/ 3838 h 10000"/>
                <a:gd name="connsiteX168" fmla="*/ 8880 w 10000"/>
                <a:gd name="connsiteY168" fmla="*/ 3939 h 10000"/>
                <a:gd name="connsiteX169" fmla="*/ 8890 w 10000"/>
                <a:gd name="connsiteY169" fmla="*/ 4006 h 10000"/>
                <a:gd name="connsiteX170" fmla="*/ 8867 w 10000"/>
                <a:gd name="connsiteY170" fmla="*/ 4074 h 10000"/>
                <a:gd name="connsiteX171" fmla="*/ 8913 w 10000"/>
                <a:gd name="connsiteY171" fmla="*/ 4132 h 10000"/>
                <a:gd name="connsiteX172" fmla="*/ 8843 w 10000"/>
                <a:gd name="connsiteY172" fmla="*/ 4224 h 10000"/>
                <a:gd name="connsiteX173" fmla="*/ 8726 w 10000"/>
                <a:gd name="connsiteY173" fmla="*/ 4082 h 10000"/>
                <a:gd name="connsiteX174" fmla="*/ 8726 w 10000"/>
                <a:gd name="connsiteY174" fmla="*/ 3972 h 10000"/>
                <a:gd name="connsiteX175" fmla="*/ 8691 w 10000"/>
                <a:gd name="connsiteY175" fmla="*/ 3955 h 10000"/>
                <a:gd name="connsiteX176" fmla="*/ 8547 w 10000"/>
                <a:gd name="connsiteY176" fmla="*/ 4030 h 10000"/>
                <a:gd name="connsiteX177" fmla="*/ 8323 w 10000"/>
                <a:gd name="connsiteY177" fmla="*/ 4207 h 10000"/>
                <a:gd name="connsiteX178" fmla="*/ 8193 w 10000"/>
                <a:gd name="connsiteY178" fmla="*/ 4334 h 10000"/>
                <a:gd name="connsiteX179" fmla="*/ 7992 w 10000"/>
                <a:gd name="connsiteY179" fmla="*/ 4401 h 10000"/>
                <a:gd name="connsiteX180" fmla="*/ 7920 w 10000"/>
                <a:gd name="connsiteY180" fmla="*/ 4501 h 10000"/>
                <a:gd name="connsiteX181" fmla="*/ 7863 w 10000"/>
                <a:gd name="connsiteY181" fmla="*/ 4535 h 10000"/>
                <a:gd name="connsiteX182" fmla="*/ 7638 w 10000"/>
                <a:gd name="connsiteY182" fmla="*/ 4627 h 10000"/>
                <a:gd name="connsiteX183" fmla="*/ 7449 w 10000"/>
                <a:gd name="connsiteY183" fmla="*/ 4737 h 10000"/>
                <a:gd name="connsiteX184" fmla="*/ 7404 w 10000"/>
                <a:gd name="connsiteY184" fmla="*/ 4823 h 10000"/>
                <a:gd name="connsiteX185" fmla="*/ 7330 w 10000"/>
                <a:gd name="connsiteY185" fmla="*/ 4863 h 10000"/>
                <a:gd name="connsiteX186" fmla="*/ 7426 w 10000"/>
                <a:gd name="connsiteY186" fmla="*/ 4972 h 10000"/>
                <a:gd name="connsiteX187" fmla="*/ 7520 w 10000"/>
                <a:gd name="connsiteY187" fmla="*/ 5056 h 10000"/>
                <a:gd name="connsiteX188" fmla="*/ 7650 w 10000"/>
                <a:gd name="connsiteY188" fmla="*/ 5091 h 10000"/>
                <a:gd name="connsiteX189" fmla="*/ 7603 w 10000"/>
                <a:gd name="connsiteY189" fmla="*/ 5150 h 10000"/>
                <a:gd name="connsiteX190" fmla="*/ 7696 w 10000"/>
                <a:gd name="connsiteY190" fmla="*/ 5167 h 10000"/>
                <a:gd name="connsiteX191" fmla="*/ 7696 w 10000"/>
                <a:gd name="connsiteY191" fmla="*/ 5267 h 10000"/>
                <a:gd name="connsiteX192" fmla="*/ 7768 w 10000"/>
                <a:gd name="connsiteY192" fmla="*/ 5343 h 10000"/>
                <a:gd name="connsiteX193" fmla="*/ 7884 w 10000"/>
                <a:gd name="connsiteY193" fmla="*/ 5327 h 10000"/>
                <a:gd name="connsiteX194" fmla="*/ 7934 w 10000"/>
                <a:gd name="connsiteY194" fmla="*/ 5243 h 10000"/>
                <a:gd name="connsiteX195" fmla="*/ 8027 w 10000"/>
                <a:gd name="connsiteY195" fmla="*/ 5234 h 10000"/>
                <a:gd name="connsiteX196" fmla="*/ 8038 w 10000"/>
                <a:gd name="connsiteY196" fmla="*/ 5167 h 10000"/>
                <a:gd name="connsiteX197" fmla="*/ 8159 w 10000"/>
                <a:gd name="connsiteY197" fmla="*/ 5167 h 10000"/>
                <a:gd name="connsiteX198" fmla="*/ 8110 w 10000"/>
                <a:gd name="connsiteY198" fmla="*/ 5251 h 10000"/>
                <a:gd name="connsiteX199" fmla="*/ 8226 w 10000"/>
                <a:gd name="connsiteY199" fmla="*/ 5292 h 10000"/>
                <a:gd name="connsiteX200" fmla="*/ 8205 w 10000"/>
                <a:gd name="connsiteY200" fmla="*/ 5368 h 10000"/>
                <a:gd name="connsiteX201" fmla="*/ 8027 w 10000"/>
                <a:gd name="connsiteY201" fmla="*/ 5377 h 10000"/>
                <a:gd name="connsiteX202" fmla="*/ 7899 w 10000"/>
                <a:gd name="connsiteY202" fmla="*/ 5427 h 10000"/>
                <a:gd name="connsiteX203" fmla="*/ 7782 w 10000"/>
                <a:gd name="connsiteY203" fmla="*/ 5454 h 10000"/>
                <a:gd name="connsiteX204" fmla="*/ 7782 w 10000"/>
                <a:gd name="connsiteY204" fmla="*/ 5571 h 10000"/>
                <a:gd name="connsiteX205" fmla="*/ 7899 w 10000"/>
                <a:gd name="connsiteY205" fmla="*/ 5698 h 10000"/>
                <a:gd name="connsiteX206" fmla="*/ 7803 w 10000"/>
                <a:gd name="connsiteY206" fmla="*/ 5815 h 10000"/>
                <a:gd name="connsiteX207" fmla="*/ 7613 w 10000"/>
                <a:gd name="connsiteY207" fmla="*/ 5830 h 10000"/>
                <a:gd name="connsiteX208" fmla="*/ 7638 w 10000"/>
                <a:gd name="connsiteY208" fmla="*/ 5965 h 10000"/>
                <a:gd name="connsiteX209" fmla="*/ 7627 w 10000"/>
                <a:gd name="connsiteY209" fmla="*/ 6051 h 10000"/>
                <a:gd name="connsiteX210" fmla="*/ 7567 w 10000"/>
                <a:gd name="connsiteY210" fmla="*/ 6092 h 10000"/>
                <a:gd name="connsiteX211" fmla="*/ 7449 w 10000"/>
                <a:gd name="connsiteY211" fmla="*/ 6058 h 10000"/>
                <a:gd name="connsiteX212" fmla="*/ 7345 w 10000"/>
                <a:gd name="connsiteY212" fmla="*/ 5949 h 10000"/>
                <a:gd name="connsiteX213" fmla="*/ 7226 w 10000"/>
                <a:gd name="connsiteY213" fmla="*/ 6034 h 10000"/>
                <a:gd name="connsiteX214" fmla="*/ 7108 w 10000"/>
                <a:gd name="connsiteY214" fmla="*/ 5975 h 10000"/>
                <a:gd name="connsiteX215" fmla="*/ 7095 w 10000"/>
                <a:gd name="connsiteY215" fmla="*/ 5942 h 10000"/>
                <a:gd name="connsiteX216" fmla="*/ 6928 w 10000"/>
                <a:gd name="connsiteY216" fmla="*/ 5865 h 10000"/>
                <a:gd name="connsiteX217" fmla="*/ 6882 w 10000"/>
                <a:gd name="connsiteY217" fmla="*/ 5882 h 10000"/>
                <a:gd name="connsiteX218" fmla="*/ 6905 w 10000"/>
                <a:gd name="connsiteY218" fmla="*/ 5975 h 10000"/>
                <a:gd name="connsiteX219" fmla="*/ 6812 w 10000"/>
                <a:gd name="connsiteY219" fmla="*/ 6092 h 10000"/>
                <a:gd name="connsiteX220" fmla="*/ 6882 w 10000"/>
                <a:gd name="connsiteY220" fmla="*/ 6118 h 10000"/>
                <a:gd name="connsiteX221" fmla="*/ 7014 w 10000"/>
                <a:gd name="connsiteY221" fmla="*/ 6100 h 10000"/>
                <a:gd name="connsiteX222" fmla="*/ 7037 w 10000"/>
                <a:gd name="connsiteY222" fmla="*/ 6142 h 10000"/>
                <a:gd name="connsiteX223" fmla="*/ 7014 w 10000"/>
                <a:gd name="connsiteY223" fmla="*/ 6194 h 10000"/>
                <a:gd name="connsiteX224" fmla="*/ 7060 w 10000"/>
                <a:gd name="connsiteY224" fmla="*/ 6260 h 10000"/>
                <a:gd name="connsiteX225" fmla="*/ 7166 w 10000"/>
                <a:gd name="connsiteY225" fmla="*/ 6304 h 10000"/>
                <a:gd name="connsiteX226" fmla="*/ 7143 w 10000"/>
                <a:gd name="connsiteY226" fmla="*/ 6405 h 10000"/>
                <a:gd name="connsiteX227" fmla="*/ 7213 w 10000"/>
                <a:gd name="connsiteY227" fmla="*/ 6455 h 10000"/>
                <a:gd name="connsiteX228" fmla="*/ 7129 w 10000"/>
                <a:gd name="connsiteY228" fmla="*/ 6505 h 10000"/>
                <a:gd name="connsiteX229" fmla="*/ 7108 w 10000"/>
                <a:gd name="connsiteY229" fmla="*/ 6689 h 10000"/>
                <a:gd name="connsiteX230" fmla="*/ 7060 w 10000"/>
                <a:gd name="connsiteY230" fmla="*/ 6697 h 10000"/>
                <a:gd name="connsiteX231" fmla="*/ 7118 w 10000"/>
                <a:gd name="connsiteY231" fmla="*/ 6781 h 10000"/>
                <a:gd name="connsiteX232" fmla="*/ 7129 w 10000"/>
                <a:gd name="connsiteY232" fmla="*/ 6924 h 10000"/>
                <a:gd name="connsiteX233" fmla="*/ 7189 w 10000"/>
                <a:gd name="connsiteY233" fmla="*/ 6958 h 10000"/>
                <a:gd name="connsiteX234" fmla="*/ 7203 w 10000"/>
                <a:gd name="connsiteY234" fmla="*/ 7002 h 10000"/>
                <a:gd name="connsiteX235" fmla="*/ 7249 w 10000"/>
                <a:gd name="connsiteY235" fmla="*/ 7010 h 10000"/>
                <a:gd name="connsiteX236" fmla="*/ 7257 w 10000"/>
                <a:gd name="connsiteY236" fmla="*/ 7093 h 10000"/>
                <a:gd name="connsiteX237" fmla="*/ 7236 w 10000"/>
                <a:gd name="connsiteY237" fmla="*/ 7153 h 10000"/>
                <a:gd name="connsiteX238" fmla="*/ 7358 w 10000"/>
                <a:gd name="connsiteY238" fmla="*/ 7187 h 10000"/>
                <a:gd name="connsiteX239" fmla="*/ 7532 w 10000"/>
                <a:gd name="connsiteY239" fmla="*/ 7117 h 10000"/>
                <a:gd name="connsiteX240" fmla="*/ 7791 w 10000"/>
                <a:gd name="connsiteY240" fmla="*/ 6984 h 10000"/>
                <a:gd name="connsiteX241" fmla="*/ 7863 w 10000"/>
                <a:gd name="connsiteY241" fmla="*/ 6984 h 10000"/>
                <a:gd name="connsiteX242" fmla="*/ 7863 w 10000"/>
                <a:gd name="connsiteY242" fmla="*/ 7085 h 10000"/>
                <a:gd name="connsiteX243" fmla="*/ 7911 w 10000"/>
                <a:gd name="connsiteY243" fmla="*/ 7101 h 10000"/>
                <a:gd name="connsiteX244" fmla="*/ 7992 w 10000"/>
                <a:gd name="connsiteY244" fmla="*/ 7220 h 10000"/>
                <a:gd name="connsiteX245" fmla="*/ 8050 w 10000"/>
                <a:gd name="connsiteY245" fmla="*/ 7229 h 10000"/>
                <a:gd name="connsiteX246" fmla="*/ 8015 w 10000"/>
                <a:gd name="connsiteY246" fmla="*/ 7296 h 10000"/>
                <a:gd name="connsiteX247" fmla="*/ 8110 w 10000"/>
                <a:gd name="connsiteY247" fmla="*/ 7447 h 10000"/>
                <a:gd name="connsiteX248" fmla="*/ 8110 w 10000"/>
                <a:gd name="connsiteY248" fmla="*/ 7522 h 10000"/>
                <a:gd name="connsiteX249" fmla="*/ 8159 w 10000"/>
                <a:gd name="connsiteY249" fmla="*/ 7608 h 10000"/>
                <a:gd name="connsiteX250" fmla="*/ 8085 w 10000"/>
                <a:gd name="connsiteY250" fmla="*/ 7674 h 10000"/>
                <a:gd name="connsiteX251" fmla="*/ 8004 w 10000"/>
                <a:gd name="connsiteY251" fmla="*/ 7666 h 10000"/>
                <a:gd name="connsiteX252" fmla="*/ 8004 w 10000"/>
                <a:gd name="connsiteY252" fmla="*/ 7709 h 10000"/>
                <a:gd name="connsiteX253" fmla="*/ 8085 w 10000"/>
                <a:gd name="connsiteY253" fmla="*/ 7758 h 10000"/>
                <a:gd name="connsiteX254" fmla="*/ 8122 w 10000"/>
                <a:gd name="connsiteY254" fmla="*/ 7725 h 10000"/>
                <a:gd name="connsiteX255" fmla="*/ 8193 w 10000"/>
                <a:gd name="connsiteY255" fmla="*/ 7800 h 10000"/>
                <a:gd name="connsiteX256" fmla="*/ 8277 w 10000"/>
                <a:gd name="connsiteY256" fmla="*/ 7800 h 10000"/>
                <a:gd name="connsiteX257" fmla="*/ 8226 w 10000"/>
                <a:gd name="connsiteY257" fmla="*/ 8012 h 10000"/>
                <a:gd name="connsiteX258" fmla="*/ 8193 w 10000"/>
                <a:gd name="connsiteY258" fmla="*/ 8054 h 10000"/>
                <a:gd name="connsiteX259" fmla="*/ 8085 w 10000"/>
                <a:gd name="connsiteY259" fmla="*/ 8037 h 10000"/>
                <a:gd name="connsiteX260" fmla="*/ 7957 w 10000"/>
                <a:gd name="connsiteY260" fmla="*/ 8062 h 10000"/>
                <a:gd name="connsiteX261" fmla="*/ 7911 w 10000"/>
                <a:gd name="connsiteY261" fmla="*/ 8112 h 10000"/>
                <a:gd name="connsiteX262" fmla="*/ 7899 w 10000"/>
                <a:gd name="connsiteY262" fmla="*/ 8163 h 10000"/>
                <a:gd name="connsiteX263" fmla="*/ 7818 w 10000"/>
                <a:gd name="connsiteY263" fmla="*/ 8220 h 10000"/>
                <a:gd name="connsiteX264" fmla="*/ 7687 w 10000"/>
                <a:gd name="connsiteY264" fmla="*/ 8230 h 10000"/>
                <a:gd name="connsiteX265" fmla="*/ 7661 w 10000"/>
                <a:gd name="connsiteY265" fmla="*/ 8255 h 10000"/>
                <a:gd name="connsiteX266" fmla="*/ 7578 w 10000"/>
                <a:gd name="connsiteY266" fmla="*/ 8212 h 10000"/>
                <a:gd name="connsiteX267" fmla="*/ 7499 w 10000"/>
                <a:gd name="connsiteY267" fmla="*/ 8220 h 10000"/>
                <a:gd name="connsiteX268" fmla="*/ 7449 w 10000"/>
                <a:gd name="connsiteY268" fmla="*/ 8188 h 10000"/>
                <a:gd name="connsiteX269" fmla="*/ 7345 w 10000"/>
                <a:gd name="connsiteY269" fmla="*/ 8171 h 10000"/>
                <a:gd name="connsiteX270" fmla="*/ 7368 w 10000"/>
                <a:gd name="connsiteY270" fmla="*/ 8230 h 10000"/>
                <a:gd name="connsiteX271" fmla="*/ 7319 w 10000"/>
                <a:gd name="connsiteY271" fmla="*/ 8289 h 10000"/>
                <a:gd name="connsiteX272" fmla="*/ 7143 w 10000"/>
                <a:gd name="connsiteY272" fmla="*/ 8281 h 10000"/>
                <a:gd name="connsiteX273" fmla="*/ 7085 w 10000"/>
                <a:gd name="connsiteY273" fmla="*/ 8255 h 10000"/>
                <a:gd name="connsiteX274" fmla="*/ 6990 w 10000"/>
                <a:gd name="connsiteY274" fmla="*/ 8281 h 10000"/>
                <a:gd name="connsiteX275" fmla="*/ 6977 w 10000"/>
                <a:gd name="connsiteY275" fmla="*/ 8364 h 10000"/>
                <a:gd name="connsiteX276" fmla="*/ 6799 w 10000"/>
                <a:gd name="connsiteY276" fmla="*/ 8458 h 10000"/>
                <a:gd name="connsiteX277" fmla="*/ 6741 w 10000"/>
                <a:gd name="connsiteY277" fmla="*/ 8407 h 10000"/>
                <a:gd name="connsiteX278" fmla="*/ 6613 w 10000"/>
                <a:gd name="connsiteY278" fmla="*/ 8431 h 10000"/>
                <a:gd name="connsiteX279" fmla="*/ 6530 w 10000"/>
                <a:gd name="connsiteY279" fmla="*/ 8458 h 10000"/>
                <a:gd name="connsiteX280" fmla="*/ 6518 w 10000"/>
                <a:gd name="connsiteY280" fmla="*/ 8498 h 10000"/>
                <a:gd name="connsiteX281" fmla="*/ 6336 w 10000"/>
                <a:gd name="connsiteY281" fmla="*/ 8591 h 10000"/>
                <a:gd name="connsiteX282" fmla="*/ 6236 w 10000"/>
                <a:gd name="connsiteY282" fmla="*/ 8574 h 10000"/>
                <a:gd name="connsiteX283" fmla="*/ 6128 w 10000"/>
                <a:gd name="connsiteY283" fmla="*/ 8607 h 10000"/>
                <a:gd name="connsiteX284" fmla="*/ 6045 w 10000"/>
                <a:gd name="connsiteY284" fmla="*/ 8660 h 10000"/>
                <a:gd name="connsiteX285" fmla="*/ 5927 w 10000"/>
                <a:gd name="connsiteY285" fmla="*/ 8693 h 10000"/>
                <a:gd name="connsiteX286" fmla="*/ 5936 w 10000"/>
                <a:gd name="connsiteY286" fmla="*/ 8742 h 10000"/>
                <a:gd name="connsiteX287" fmla="*/ 5834 w 10000"/>
                <a:gd name="connsiteY287" fmla="*/ 8776 h 10000"/>
                <a:gd name="connsiteX288" fmla="*/ 5677 w 10000"/>
                <a:gd name="connsiteY288" fmla="*/ 8920 h 10000"/>
                <a:gd name="connsiteX289" fmla="*/ 5656 w 10000"/>
                <a:gd name="connsiteY289" fmla="*/ 8980 h 10000"/>
                <a:gd name="connsiteX290" fmla="*/ 5607 w 10000"/>
                <a:gd name="connsiteY290" fmla="*/ 8962 h 10000"/>
                <a:gd name="connsiteX291" fmla="*/ 5631 w 10000"/>
                <a:gd name="connsiteY291" fmla="*/ 8920 h 10000"/>
                <a:gd name="connsiteX292" fmla="*/ 5478 w 10000"/>
                <a:gd name="connsiteY292" fmla="*/ 8702 h 10000"/>
                <a:gd name="connsiteX293" fmla="*/ 5478 w 10000"/>
                <a:gd name="connsiteY293" fmla="*/ 8616 h 10000"/>
                <a:gd name="connsiteX294" fmla="*/ 5410 w 10000"/>
                <a:gd name="connsiteY294" fmla="*/ 8616 h 10000"/>
                <a:gd name="connsiteX295" fmla="*/ 5191 w 10000"/>
                <a:gd name="connsiteY295" fmla="*/ 8533 h 10000"/>
                <a:gd name="connsiteX296" fmla="*/ 5066 w 10000"/>
                <a:gd name="connsiteY296" fmla="*/ 8574 h 10000"/>
                <a:gd name="connsiteX297" fmla="*/ 5029 w 10000"/>
                <a:gd name="connsiteY297" fmla="*/ 8625 h 10000"/>
                <a:gd name="connsiteX298" fmla="*/ 5122 w 10000"/>
                <a:gd name="connsiteY298" fmla="*/ 8684 h 10000"/>
                <a:gd name="connsiteX299" fmla="*/ 5145 w 10000"/>
                <a:gd name="connsiteY299" fmla="*/ 8734 h 10000"/>
                <a:gd name="connsiteX300" fmla="*/ 5087 w 10000"/>
                <a:gd name="connsiteY300" fmla="*/ 8785 h 10000"/>
                <a:gd name="connsiteX301" fmla="*/ 5100 w 10000"/>
                <a:gd name="connsiteY301" fmla="*/ 8826 h 10000"/>
                <a:gd name="connsiteX302" fmla="*/ 5077 w 10000"/>
                <a:gd name="connsiteY302" fmla="*/ 8912 h 10000"/>
                <a:gd name="connsiteX303" fmla="*/ 5087 w 10000"/>
                <a:gd name="connsiteY303" fmla="*/ 8996 h 10000"/>
                <a:gd name="connsiteX304" fmla="*/ 5159 w 10000"/>
                <a:gd name="connsiteY304" fmla="*/ 9130 h 10000"/>
                <a:gd name="connsiteX305" fmla="*/ 5087 w 10000"/>
                <a:gd name="connsiteY305" fmla="*/ 9179 h 10000"/>
                <a:gd name="connsiteX306" fmla="*/ 5100 w 10000"/>
                <a:gd name="connsiteY306" fmla="*/ 9224 h 10000"/>
                <a:gd name="connsiteX307" fmla="*/ 5040 w 10000"/>
                <a:gd name="connsiteY307" fmla="*/ 9240 h 10000"/>
                <a:gd name="connsiteX308" fmla="*/ 5006 w 10000"/>
                <a:gd name="connsiteY308" fmla="*/ 9265 h 10000"/>
                <a:gd name="connsiteX309" fmla="*/ 4779 w 10000"/>
                <a:gd name="connsiteY309" fmla="*/ 9248 h 10000"/>
                <a:gd name="connsiteX310" fmla="*/ 4745 w 10000"/>
                <a:gd name="connsiteY310" fmla="*/ 9197 h 10000"/>
                <a:gd name="connsiteX311" fmla="*/ 4673 w 10000"/>
                <a:gd name="connsiteY311" fmla="*/ 9232 h 10000"/>
                <a:gd name="connsiteX312" fmla="*/ 4522 w 10000"/>
                <a:gd name="connsiteY312" fmla="*/ 9214 h 10000"/>
                <a:gd name="connsiteX313" fmla="*/ 4416 w 10000"/>
                <a:gd name="connsiteY313" fmla="*/ 9240 h 10000"/>
                <a:gd name="connsiteX314" fmla="*/ 4354 w 10000"/>
                <a:gd name="connsiteY314" fmla="*/ 9062 h 10000"/>
                <a:gd name="connsiteX315" fmla="*/ 4295 w 10000"/>
                <a:gd name="connsiteY315" fmla="*/ 9055 h 10000"/>
                <a:gd name="connsiteX316" fmla="*/ 4224 w 10000"/>
                <a:gd name="connsiteY316" fmla="*/ 8945 h 10000"/>
                <a:gd name="connsiteX317" fmla="*/ 4263 w 10000"/>
                <a:gd name="connsiteY317" fmla="*/ 8895 h 10000"/>
                <a:gd name="connsiteX318" fmla="*/ 4344 w 10000"/>
                <a:gd name="connsiteY318" fmla="*/ 8920 h 10000"/>
                <a:gd name="connsiteX319" fmla="*/ 4381 w 10000"/>
                <a:gd name="connsiteY319" fmla="*/ 8860 h 10000"/>
                <a:gd name="connsiteX320" fmla="*/ 4323 w 10000"/>
                <a:gd name="connsiteY320" fmla="*/ 8818 h 10000"/>
                <a:gd name="connsiteX321" fmla="*/ 4354 w 10000"/>
                <a:gd name="connsiteY321" fmla="*/ 8776 h 10000"/>
                <a:gd name="connsiteX322" fmla="*/ 4203 w 10000"/>
                <a:gd name="connsiteY322" fmla="*/ 8693 h 10000"/>
                <a:gd name="connsiteX323" fmla="*/ 4213 w 10000"/>
                <a:gd name="connsiteY323" fmla="*/ 8650 h 10000"/>
                <a:gd name="connsiteX324" fmla="*/ 4120 w 10000"/>
                <a:gd name="connsiteY324" fmla="*/ 8607 h 10000"/>
                <a:gd name="connsiteX325" fmla="*/ 4178 w 10000"/>
                <a:gd name="connsiteY325" fmla="*/ 8559 h 10000"/>
                <a:gd name="connsiteX326" fmla="*/ 4154 w 10000"/>
                <a:gd name="connsiteY326" fmla="*/ 8498 h 10000"/>
                <a:gd name="connsiteX327" fmla="*/ 4048 w 10000"/>
                <a:gd name="connsiteY327" fmla="*/ 8407 h 10000"/>
                <a:gd name="connsiteX328" fmla="*/ 3979 w 10000"/>
                <a:gd name="connsiteY328" fmla="*/ 8329 h 10000"/>
                <a:gd name="connsiteX329" fmla="*/ 3837 w 10000"/>
                <a:gd name="connsiteY329" fmla="*/ 8364 h 10000"/>
                <a:gd name="connsiteX330" fmla="*/ 3756 w 10000"/>
                <a:gd name="connsiteY330" fmla="*/ 8356 h 10000"/>
                <a:gd name="connsiteX331" fmla="*/ 3708 w 10000"/>
                <a:gd name="connsiteY331" fmla="*/ 8431 h 10000"/>
                <a:gd name="connsiteX332" fmla="*/ 3544 w 10000"/>
                <a:gd name="connsiteY332" fmla="*/ 8440 h 10000"/>
                <a:gd name="connsiteX333" fmla="*/ 3482 w 10000"/>
                <a:gd name="connsiteY333"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1275 w 10000"/>
                <a:gd name="connsiteY14" fmla="*/ 6672 h 10000"/>
                <a:gd name="connsiteX15" fmla="*/ 5536 w 10000"/>
                <a:gd name="connsiteY15" fmla="*/ 5351 h 10000"/>
                <a:gd name="connsiteX16" fmla="*/ 5536 w 10000"/>
                <a:gd name="connsiteY16" fmla="*/ 5209 h 10000"/>
                <a:gd name="connsiteX17" fmla="*/ 5492 w 10000"/>
                <a:gd name="connsiteY17" fmla="*/ 5192 h 10000"/>
                <a:gd name="connsiteX18" fmla="*/ 5455 w 10000"/>
                <a:gd name="connsiteY18" fmla="*/ 5091 h 10000"/>
                <a:gd name="connsiteX19" fmla="*/ 5385 w 10000"/>
                <a:gd name="connsiteY19" fmla="*/ 4990 h 10000"/>
                <a:gd name="connsiteX20" fmla="*/ 5276 w 10000"/>
                <a:gd name="connsiteY20" fmla="*/ 4948 h 10000"/>
                <a:gd name="connsiteX21" fmla="*/ 5263 w 10000"/>
                <a:gd name="connsiteY21" fmla="*/ 4899 h 10000"/>
                <a:gd name="connsiteX22" fmla="*/ 5112 w 10000"/>
                <a:gd name="connsiteY22" fmla="*/ 4806 h 10000"/>
                <a:gd name="connsiteX23" fmla="*/ 5122 w 10000"/>
                <a:gd name="connsiteY23" fmla="*/ 4770 h 10000"/>
                <a:gd name="connsiteX24" fmla="*/ 4971 w 10000"/>
                <a:gd name="connsiteY24" fmla="*/ 4722 h 10000"/>
                <a:gd name="connsiteX25" fmla="*/ 4957 w 10000"/>
                <a:gd name="connsiteY25" fmla="*/ 4627 h 10000"/>
                <a:gd name="connsiteX26" fmla="*/ 4700 w 10000"/>
                <a:gd name="connsiteY26" fmla="*/ 4544 h 10000"/>
                <a:gd name="connsiteX27" fmla="*/ 4555 w 10000"/>
                <a:gd name="connsiteY27" fmla="*/ 4368 h 10000"/>
                <a:gd name="connsiteX28" fmla="*/ 4344 w 10000"/>
                <a:gd name="connsiteY28" fmla="*/ 4360 h 10000"/>
                <a:gd name="connsiteX29" fmla="*/ 4272 w 10000"/>
                <a:gd name="connsiteY29" fmla="*/ 4325 h 10000"/>
                <a:gd name="connsiteX30" fmla="*/ 4169 w 10000"/>
                <a:gd name="connsiteY30" fmla="*/ 4350 h 10000"/>
                <a:gd name="connsiteX31" fmla="*/ 4002 w 10000"/>
                <a:gd name="connsiteY31" fmla="*/ 4350 h 10000"/>
                <a:gd name="connsiteX32" fmla="*/ 3764 w 10000"/>
                <a:gd name="connsiteY32" fmla="*/ 4552 h 10000"/>
                <a:gd name="connsiteX33" fmla="*/ 3685 w 10000"/>
                <a:gd name="connsiteY33" fmla="*/ 4646 h 10000"/>
                <a:gd name="connsiteX34" fmla="*/ 3472 w 10000"/>
                <a:gd name="connsiteY34" fmla="*/ 4501 h 10000"/>
                <a:gd name="connsiteX35" fmla="*/ 3319 w 10000"/>
                <a:gd name="connsiteY35" fmla="*/ 4442 h 10000"/>
                <a:gd name="connsiteX36" fmla="*/ 3164 w 10000"/>
                <a:gd name="connsiteY36" fmla="*/ 4450 h 10000"/>
                <a:gd name="connsiteX37" fmla="*/ 3010 w 10000"/>
                <a:gd name="connsiteY37" fmla="*/ 4492 h 10000"/>
                <a:gd name="connsiteX38" fmla="*/ 2882 w 10000"/>
                <a:gd name="connsiteY38" fmla="*/ 4460 h 10000"/>
                <a:gd name="connsiteX39" fmla="*/ 2762 w 10000"/>
                <a:gd name="connsiteY39" fmla="*/ 4509 h 10000"/>
                <a:gd name="connsiteX40" fmla="*/ 2646 w 10000"/>
                <a:gd name="connsiteY40" fmla="*/ 4610 h 10000"/>
                <a:gd name="connsiteX41" fmla="*/ 2373 w 10000"/>
                <a:gd name="connsiteY41" fmla="*/ 4426 h 10000"/>
                <a:gd name="connsiteX42" fmla="*/ 2338 w 10000"/>
                <a:gd name="connsiteY42" fmla="*/ 4239 h 10000"/>
                <a:gd name="connsiteX43" fmla="*/ 2551 w 10000"/>
                <a:gd name="connsiteY43" fmla="*/ 4165 h 10000"/>
                <a:gd name="connsiteX44" fmla="*/ 2538 w 10000"/>
                <a:gd name="connsiteY44" fmla="*/ 3963 h 10000"/>
                <a:gd name="connsiteX45" fmla="*/ 2739 w 10000"/>
                <a:gd name="connsiteY45" fmla="*/ 3728 h 10000"/>
                <a:gd name="connsiteX46" fmla="*/ 2718 w 10000"/>
                <a:gd name="connsiteY46" fmla="*/ 3685 h 10000"/>
                <a:gd name="connsiteX47" fmla="*/ 3199 w 10000"/>
                <a:gd name="connsiteY47" fmla="*/ 2912 h 10000"/>
                <a:gd name="connsiteX48" fmla="*/ 3460 w 10000"/>
                <a:gd name="connsiteY48" fmla="*/ 3030 h 10000"/>
                <a:gd name="connsiteX49" fmla="*/ 3613 w 10000"/>
                <a:gd name="connsiteY49" fmla="*/ 3080 h 10000"/>
                <a:gd name="connsiteX50" fmla="*/ 3764 w 10000"/>
                <a:gd name="connsiteY50" fmla="*/ 3080 h 10000"/>
                <a:gd name="connsiteX51" fmla="*/ 4002 w 10000"/>
                <a:gd name="connsiteY51" fmla="*/ 3174 h 10000"/>
                <a:gd name="connsiteX52" fmla="*/ 4037 w 10000"/>
                <a:gd name="connsiteY52" fmla="*/ 3113 h 10000"/>
                <a:gd name="connsiteX53" fmla="*/ 4192 w 10000"/>
                <a:gd name="connsiteY53" fmla="*/ 3097 h 10000"/>
                <a:gd name="connsiteX54" fmla="*/ 4323 w 10000"/>
                <a:gd name="connsiteY54" fmla="*/ 2997 h 10000"/>
                <a:gd name="connsiteX55" fmla="*/ 4485 w 10000"/>
                <a:gd name="connsiteY55" fmla="*/ 2920 h 10000"/>
                <a:gd name="connsiteX56" fmla="*/ 4555 w 10000"/>
                <a:gd name="connsiteY56" fmla="*/ 2843 h 10000"/>
                <a:gd name="connsiteX57" fmla="*/ 4804 w 10000"/>
                <a:gd name="connsiteY57" fmla="*/ 2793 h 10000"/>
                <a:gd name="connsiteX58" fmla="*/ 4936 w 10000"/>
                <a:gd name="connsiteY58" fmla="*/ 2800 h 10000"/>
                <a:gd name="connsiteX59" fmla="*/ 5040 w 10000"/>
                <a:gd name="connsiteY59" fmla="*/ 2726 h 10000"/>
                <a:gd name="connsiteX60" fmla="*/ 5122 w 10000"/>
                <a:gd name="connsiteY60" fmla="*/ 2624 h 10000"/>
                <a:gd name="connsiteX61" fmla="*/ 5087 w 10000"/>
                <a:gd name="connsiteY61" fmla="*/ 2608 h 10000"/>
                <a:gd name="connsiteX62" fmla="*/ 5122 w 10000"/>
                <a:gd name="connsiteY62" fmla="*/ 2499 h 10000"/>
                <a:gd name="connsiteX63" fmla="*/ 4982 w 10000"/>
                <a:gd name="connsiteY63" fmla="*/ 2499 h 10000"/>
                <a:gd name="connsiteX64" fmla="*/ 5050 w 10000"/>
                <a:gd name="connsiteY64" fmla="*/ 2407 h 10000"/>
                <a:gd name="connsiteX65" fmla="*/ 5066 w 10000"/>
                <a:gd name="connsiteY65" fmla="*/ 2297 h 10000"/>
                <a:gd name="connsiteX66" fmla="*/ 5122 w 10000"/>
                <a:gd name="connsiteY66" fmla="*/ 2271 h 10000"/>
                <a:gd name="connsiteX67" fmla="*/ 5228 w 10000"/>
                <a:gd name="connsiteY67" fmla="*/ 2163 h 10000"/>
                <a:gd name="connsiteX68" fmla="*/ 5216 w 10000"/>
                <a:gd name="connsiteY68" fmla="*/ 2078 h 10000"/>
                <a:gd name="connsiteX69" fmla="*/ 5304 w 10000"/>
                <a:gd name="connsiteY69" fmla="*/ 1984 h 10000"/>
                <a:gd name="connsiteX70" fmla="*/ 5397 w 10000"/>
                <a:gd name="connsiteY70" fmla="*/ 1927 h 10000"/>
                <a:gd name="connsiteX71" fmla="*/ 5432 w 10000"/>
                <a:gd name="connsiteY71" fmla="*/ 1827 h 10000"/>
                <a:gd name="connsiteX72" fmla="*/ 5420 w 10000"/>
                <a:gd name="connsiteY72" fmla="*/ 1793 h 10000"/>
                <a:gd name="connsiteX73" fmla="*/ 5503 w 10000"/>
                <a:gd name="connsiteY73" fmla="*/ 1725 h 10000"/>
                <a:gd name="connsiteX74" fmla="*/ 5621 w 10000"/>
                <a:gd name="connsiteY74" fmla="*/ 1523 h 10000"/>
                <a:gd name="connsiteX75" fmla="*/ 5656 w 10000"/>
                <a:gd name="connsiteY75" fmla="*/ 1405 h 10000"/>
                <a:gd name="connsiteX76" fmla="*/ 5716 w 10000"/>
                <a:gd name="connsiteY76" fmla="*/ 1413 h 10000"/>
                <a:gd name="connsiteX77" fmla="*/ 5878 w 10000"/>
                <a:gd name="connsiteY77" fmla="*/ 1280 h 10000"/>
                <a:gd name="connsiteX78" fmla="*/ 6067 w 10000"/>
                <a:gd name="connsiteY78" fmla="*/ 1202 h 10000"/>
                <a:gd name="connsiteX79" fmla="*/ 6089 w 10000"/>
                <a:gd name="connsiteY79" fmla="*/ 1111 h 10000"/>
                <a:gd name="connsiteX80" fmla="*/ 6163 w 10000"/>
                <a:gd name="connsiteY80" fmla="*/ 1011 h 10000"/>
                <a:gd name="connsiteX81" fmla="*/ 6139 w 10000"/>
                <a:gd name="connsiteY81" fmla="*/ 933 h 10000"/>
                <a:gd name="connsiteX82" fmla="*/ 6045 w 10000"/>
                <a:gd name="connsiteY82" fmla="*/ 867 h 10000"/>
                <a:gd name="connsiteX83" fmla="*/ 6089 w 10000"/>
                <a:gd name="connsiteY83" fmla="*/ 782 h 10000"/>
                <a:gd name="connsiteX84" fmla="*/ 6089 w 10000"/>
                <a:gd name="connsiteY84" fmla="*/ 680 h 10000"/>
                <a:gd name="connsiteX85" fmla="*/ 5915 w 10000"/>
                <a:gd name="connsiteY85" fmla="*/ 598 h 10000"/>
                <a:gd name="connsiteX86" fmla="*/ 5739 w 10000"/>
                <a:gd name="connsiteY86" fmla="*/ 646 h 10000"/>
                <a:gd name="connsiteX87" fmla="*/ 5656 w 10000"/>
                <a:gd name="connsiteY87" fmla="*/ 646 h 10000"/>
                <a:gd name="connsiteX88" fmla="*/ 5621 w 10000"/>
                <a:gd name="connsiteY88" fmla="*/ 589 h 10000"/>
                <a:gd name="connsiteX89" fmla="*/ 5621 w 10000"/>
                <a:gd name="connsiteY89" fmla="*/ 481 h 10000"/>
                <a:gd name="connsiteX90" fmla="*/ 5845 w 10000"/>
                <a:gd name="connsiteY90" fmla="*/ 368 h 10000"/>
                <a:gd name="connsiteX91" fmla="*/ 5915 w 10000"/>
                <a:gd name="connsiteY91" fmla="*/ 278 h 10000"/>
                <a:gd name="connsiteX92" fmla="*/ 6056 w 10000"/>
                <a:gd name="connsiteY92" fmla="*/ 202 h 10000"/>
                <a:gd name="connsiteX93" fmla="*/ 6186 w 10000"/>
                <a:gd name="connsiteY93" fmla="*/ 60 h 10000"/>
                <a:gd name="connsiteX94" fmla="*/ 6280 w 10000"/>
                <a:gd name="connsiteY94" fmla="*/ 33 h 10000"/>
                <a:gd name="connsiteX95" fmla="*/ 6410 w 10000"/>
                <a:gd name="connsiteY95" fmla="*/ 49 h 10000"/>
                <a:gd name="connsiteX96" fmla="*/ 6683 w 10000"/>
                <a:gd name="connsiteY96" fmla="*/ 0 h 10000"/>
                <a:gd name="connsiteX97" fmla="*/ 6812 w 10000"/>
                <a:gd name="connsiteY97" fmla="*/ 83 h 10000"/>
                <a:gd name="connsiteX98" fmla="*/ 6799 w 10000"/>
                <a:gd name="connsiteY98" fmla="*/ 144 h 10000"/>
                <a:gd name="connsiteX99" fmla="*/ 6861 w 10000"/>
                <a:gd name="connsiteY99" fmla="*/ 170 h 10000"/>
                <a:gd name="connsiteX100" fmla="*/ 6905 w 10000"/>
                <a:gd name="connsiteY100" fmla="*/ 227 h 10000"/>
                <a:gd name="connsiteX101" fmla="*/ 6835 w 10000"/>
                <a:gd name="connsiteY101" fmla="*/ 293 h 10000"/>
                <a:gd name="connsiteX102" fmla="*/ 6741 w 10000"/>
                <a:gd name="connsiteY102" fmla="*/ 447 h 10000"/>
                <a:gd name="connsiteX103" fmla="*/ 6590 w 10000"/>
                <a:gd name="connsiteY103" fmla="*/ 564 h 10000"/>
                <a:gd name="connsiteX104" fmla="*/ 6447 w 10000"/>
                <a:gd name="connsiteY104" fmla="*/ 631 h 10000"/>
                <a:gd name="connsiteX105" fmla="*/ 6555 w 10000"/>
                <a:gd name="connsiteY105" fmla="*/ 657 h 10000"/>
                <a:gd name="connsiteX106" fmla="*/ 6694 w 10000"/>
                <a:gd name="connsiteY106" fmla="*/ 759 h 10000"/>
                <a:gd name="connsiteX107" fmla="*/ 6789 w 10000"/>
                <a:gd name="connsiteY107" fmla="*/ 767 h 10000"/>
                <a:gd name="connsiteX108" fmla="*/ 6835 w 10000"/>
                <a:gd name="connsiteY108" fmla="*/ 875 h 10000"/>
                <a:gd name="connsiteX109" fmla="*/ 6928 w 10000"/>
                <a:gd name="connsiteY109" fmla="*/ 899 h 10000"/>
                <a:gd name="connsiteX110" fmla="*/ 7002 w 10000"/>
                <a:gd name="connsiteY110" fmla="*/ 890 h 10000"/>
                <a:gd name="connsiteX111" fmla="*/ 7143 w 10000"/>
                <a:gd name="connsiteY111" fmla="*/ 725 h 10000"/>
                <a:gd name="connsiteX112" fmla="*/ 7273 w 10000"/>
                <a:gd name="connsiteY112" fmla="*/ 742 h 10000"/>
                <a:gd name="connsiteX113" fmla="*/ 7294 w 10000"/>
                <a:gd name="connsiteY113" fmla="*/ 790 h 10000"/>
                <a:gd name="connsiteX114" fmla="*/ 7389 w 10000"/>
                <a:gd name="connsiteY114" fmla="*/ 850 h 10000"/>
                <a:gd name="connsiteX115" fmla="*/ 7389 w 10000"/>
                <a:gd name="connsiteY115" fmla="*/ 890 h 10000"/>
                <a:gd name="connsiteX116" fmla="*/ 7472 w 10000"/>
                <a:gd name="connsiteY116" fmla="*/ 917 h 10000"/>
                <a:gd name="connsiteX117" fmla="*/ 7590 w 10000"/>
                <a:gd name="connsiteY117" fmla="*/ 917 h 10000"/>
                <a:gd name="connsiteX118" fmla="*/ 7603 w 10000"/>
                <a:gd name="connsiteY118" fmla="*/ 993 h 10000"/>
                <a:gd name="connsiteX119" fmla="*/ 7499 w 10000"/>
                <a:gd name="connsiteY119" fmla="*/ 1028 h 10000"/>
                <a:gd name="connsiteX120" fmla="*/ 7590 w 10000"/>
                <a:gd name="connsiteY120" fmla="*/ 1356 h 10000"/>
                <a:gd name="connsiteX121" fmla="*/ 7687 w 10000"/>
                <a:gd name="connsiteY121" fmla="*/ 1505 h 10000"/>
                <a:gd name="connsiteX122" fmla="*/ 7661 w 10000"/>
                <a:gd name="connsiteY122" fmla="*/ 1575 h 10000"/>
                <a:gd name="connsiteX123" fmla="*/ 7744 w 10000"/>
                <a:gd name="connsiteY123" fmla="*/ 1649 h 10000"/>
                <a:gd name="connsiteX124" fmla="*/ 7758 w 10000"/>
                <a:gd name="connsiteY124" fmla="*/ 1700 h 10000"/>
                <a:gd name="connsiteX125" fmla="*/ 7980 w 10000"/>
                <a:gd name="connsiteY125" fmla="*/ 1757 h 10000"/>
                <a:gd name="connsiteX126" fmla="*/ 8254 w 10000"/>
                <a:gd name="connsiteY126" fmla="*/ 1708 h 10000"/>
                <a:gd name="connsiteX127" fmla="*/ 8286 w 10000"/>
                <a:gd name="connsiteY127" fmla="*/ 1641 h 10000"/>
                <a:gd name="connsiteX128" fmla="*/ 8381 w 10000"/>
                <a:gd name="connsiteY128" fmla="*/ 1665 h 10000"/>
                <a:gd name="connsiteX129" fmla="*/ 8441 w 10000"/>
                <a:gd name="connsiteY129" fmla="*/ 1725 h 10000"/>
                <a:gd name="connsiteX130" fmla="*/ 8586 w 10000"/>
                <a:gd name="connsiteY130" fmla="*/ 1683 h 10000"/>
                <a:gd name="connsiteX131" fmla="*/ 8667 w 10000"/>
                <a:gd name="connsiteY131" fmla="*/ 1683 h 10000"/>
                <a:gd name="connsiteX132" fmla="*/ 8785 w 10000"/>
                <a:gd name="connsiteY132" fmla="*/ 1749 h 10000"/>
                <a:gd name="connsiteX133" fmla="*/ 8853 w 10000"/>
                <a:gd name="connsiteY133" fmla="*/ 1657 h 10000"/>
                <a:gd name="connsiteX134" fmla="*/ 8996 w 10000"/>
                <a:gd name="connsiteY134" fmla="*/ 1700 h 10000"/>
                <a:gd name="connsiteX135" fmla="*/ 9070 w 10000"/>
                <a:gd name="connsiteY135" fmla="*/ 1649 h 10000"/>
                <a:gd name="connsiteX136" fmla="*/ 9126 w 10000"/>
                <a:gd name="connsiteY136" fmla="*/ 1657 h 10000"/>
                <a:gd name="connsiteX137" fmla="*/ 9184 w 10000"/>
                <a:gd name="connsiteY137" fmla="*/ 1609 h 10000"/>
                <a:gd name="connsiteX138" fmla="*/ 9174 w 10000"/>
                <a:gd name="connsiteY138" fmla="*/ 1557 h 10000"/>
                <a:gd name="connsiteX139" fmla="*/ 9257 w 10000"/>
                <a:gd name="connsiteY139" fmla="*/ 1531 h 10000"/>
                <a:gd name="connsiteX140" fmla="*/ 9315 w 10000"/>
                <a:gd name="connsiteY140" fmla="*/ 1447 h 10000"/>
                <a:gd name="connsiteX141" fmla="*/ 9484 w 10000"/>
                <a:gd name="connsiteY141" fmla="*/ 1456 h 10000"/>
                <a:gd name="connsiteX142" fmla="*/ 9729 w 10000"/>
                <a:gd name="connsiteY142" fmla="*/ 1700 h 10000"/>
                <a:gd name="connsiteX143" fmla="*/ 9775 w 10000"/>
                <a:gd name="connsiteY143" fmla="*/ 1784 h 10000"/>
                <a:gd name="connsiteX144" fmla="*/ 9942 w 10000"/>
                <a:gd name="connsiteY144" fmla="*/ 1894 h 10000"/>
                <a:gd name="connsiteX145" fmla="*/ 10000 w 10000"/>
                <a:gd name="connsiteY145" fmla="*/ 1994 h 10000"/>
                <a:gd name="connsiteX146" fmla="*/ 9870 w 10000"/>
                <a:gd name="connsiteY146" fmla="*/ 2130 h 10000"/>
                <a:gd name="connsiteX147" fmla="*/ 9775 w 10000"/>
                <a:gd name="connsiteY147" fmla="*/ 2180 h 10000"/>
                <a:gd name="connsiteX148" fmla="*/ 9824 w 10000"/>
                <a:gd name="connsiteY148" fmla="*/ 2323 h 10000"/>
                <a:gd name="connsiteX149" fmla="*/ 9679 w 10000"/>
                <a:gd name="connsiteY149" fmla="*/ 2433 h 10000"/>
                <a:gd name="connsiteX150" fmla="*/ 9598 w 10000"/>
                <a:gd name="connsiteY150" fmla="*/ 2458 h 10000"/>
                <a:gd name="connsiteX151" fmla="*/ 9598 w 10000"/>
                <a:gd name="connsiteY151" fmla="*/ 2533 h 10000"/>
                <a:gd name="connsiteX152" fmla="*/ 9493 w 10000"/>
                <a:gd name="connsiteY152" fmla="*/ 2677 h 10000"/>
                <a:gd name="connsiteX153" fmla="*/ 9422 w 10000"/>
                <a:gd name="connsiteY153" fmla="*/ 2685 h 10000"/>
                <a:gd name="connsiteX154" fmla="*/ 9435 w 10000"/>
                <a:gd name="connsiteY154" fmla="*/ 2785 h 10000"/>
                <a:gd name="connsiteX155" fmla="*/ 9371 w 10000"/>
                <a:gd name="connsiteY155" fmla="*/ 2860 h 10000"/>
                <a:gd name="connsiteX156" fmla="*/ 9389 w 10000"/>
                <a:gd name="connsiteY156" fmla="*/ 3198 h 10000"/>
                <a:gd name="connsiteX157" fmla="*/ 9422 w 10000"/>
                <a:gd name="connsiteY157" fmla="*/ 3223 h 10000"/>
                <a:gd name="connsiteX158" fmla="*/ 9410 w 10000"/>
                <a:gd name="connsiteY158" fmla="*/ 3333 h 10000"/>
                <a:gd name="connsiteX159" fmla="*/ 9389 w 10000"/>
                <a:gd name="connsiteY159" fmla="*/ 3433 h 10000"/>
                <a:gd name="connsiteX160" fmla="*/ 9304 w 10000"/>
                <a:gd name="connsiteY160" fmla="*/ 3483 h 10000"/>
                <a:gd name="connsiteX161" fmla="*/ 9151 w 10000"/>
                <a:gd name="connsiteY161" fmla="*/ 3442 h 10000"/>
                <a:gd name="connsiteX162" fmla="*/ 9081 w 10000"/>
                <a:gd name="connsiteY162" fmla="*/ 3501 h 10000"/>
                <a:gd name="connsiteX163" fmla="*/ 9091 w 10000"/>
                <a:gd name="connsiteY163" fmla="*/ 3551 h 10000"/>
                <a:gd name="connsiteX164" fmla="*/ 9042 w 10000"/>
                <a:gd name="connsiteY164" fmla="*/ 3651 h 10000"/>
                <a:gd name="connsiteX165" fmla="*/ 8961 w 10000"/>
                <a:gd name="connsiteY165" fmla="*/ 3720 h 10000"/>
                <a:gd name="connsiteX166" fmla="*/ 8938 w 10000"/>
                <a:gd name="connsiteY166" fmla="*/ 3838 h 10000"/>
                <a:gd name="connsiteX167" fmla="*/ 8880 w 10000"/>
                <a:gd name="connsiteY167" fmla="*/ 3939 h 10000"/>
                <a:gd name="connsiteX168" fmla="*/ 8890 w 10000"/>
                <a:gd name="connsiteY168" fmla="*/ 4006 h 10000"/>
                <a:gd name="connsiteX169" fmla="*/ 8867 w 10000"/>
                <a:gd name="connsiteY169" fmla="*/ 4074 h 10000"/>
                <a:gd name="connsiteX170" fmla="*/ 8913 w 10000"/>
                <a:gd name="connsiteY170" fmla="*/ 4132 h 10000"/>
                <a:gd name="connsiteX171" fmla="*/ 8843 w 10000"/>
                <a:gd name="connsiteY171" fmla="*/ 4224 h 10000"/>
                <a:gd name="connsiteX172" fmla="*/ 8726 w 10000"/>
                <a:gd name="connsiteY172" fmla="*/ 4082 h 10000"/>
                <a:gd name="connsiteX173" fmla="*/ 8726 w 10000"/>
                <a:gd name="connsiteY173" fmla="*/ 3972 h 10000"/>
                <a:gd name="connsiteX174" fmla="*/ 8691 w 10000"/>
                <a:gd name="connsiteY174" fmla="*/ 3955 h 10000"/>
                <a:gd name="connsiteX175" fmla="*/ 8547 w 10000"/>
                <a:gd name="connsiteY175" fmla="*/ 4030 h 10000"/>
                <a:gd name="connsiteX176" fmla="*/ 8323 w 10000"/>
                <a:gd name="connsiteY176" fmla="*/ 4207 h 10000"/>
                <a:gd name="connsiteX177" fmla="*/ 8193 w 10000"/>
                <a:gd name="connsiteY177" fmla="*/ 4334 h 10000"/>
                <a:gd name="connsiteX178" fmla="*/ 7992 w 10000"/>
                <a:gd name="connsiteY178" fmla="*/ 4401 h 10000"/>
                <a:gd name="connsiteX179" fmla="*/ 7920 w 10000"/>
                <a:gd name="connsiteY179" fmla="*/ 4501 h 10000"/>
                <a:gd name="connsiteX180" fmla="*/ 7863 w 10000"/>
                <a:gd name="connsiteY180" fmla="*/ 4535 h 10000"/>
                <a:gd name="connsiteX181" fmla="*/ 7638 w 10000"/>
                <a:gd name="connsiteY181" fmla="*/ 4627 h 10000"/>
                <a:gd name="connsiteX182" fmla="*/ 7449 w 10000"/>
                <a:gd name="connsiteY182" fmla="*/ 4737 h 10000"/>
                <a:gd name="connsiteX183" fmla="*/ 7404 w 10000"/>
                <a:gd name="connsiteY183" fmla="*/ 4823 h 10000"/>
                <a:gd name="connsiteX184" fmla="*/ 7330 w 10000"/>
                <a:gd name="connsiteY184" fmla="*/ 4863 h 10000"/>
                <a:gd name="connsiteX185" fmla="*/ 7426 w 10000"/>
                <a:gd name="connsiteY185" fmla="*/ 4972 h 10000"/>
                <a:gd name="connsiteX186" fmla="*/ 7520 w 10000"/>
                <a:gd name="connsiteY186" fmla="*/ 5056 h 10000"/>
                <a:gd name="connsiteX187" fmla="*/ 7650 w 10000"/>
                <a:gd name="connsiteY187" fmla="*/ 5091 h 10000"/>
                <a:gd name="connsiteX188" fmla="*/ 7603 w 10000"/>
                <a:gd name="connsiteY188" fmla="*/ 5150 h 10000"/>
                <a:gd name="connsiteX189" fmla="*/ 7696 w 10000"/>
                <a:gd name="connsiteY189" fmla="*/ 5167 h 10000"/>
                <a:gd name="connsiteX190" fmla="*/ 7696 w 10000"/>
                <a:gd name="connsiteY190" fmla="*/ 5267 h 10000"/>
                <a:gd name="connsiteX191" fmla="*/ 7768 w 10000"/>
                <a:gd name="connsiteY191" fmla="*/ 5343 h 10000"/>
                <a:gd name="connsiteX192" fmla="*/ 7884 w 10000"/>
                <a:gd name="connsiteY192" fmla="*/ 5327 h 10000"/>
                <a:gd name="connsiteX193" fmla="*/ 7934 w 10000"/>
                <a:gd name="connsiteY193" fmla="*/ 5243 h 10000"/>
                <a:gd name="connsiteX194" fmla="*/ 8027 w 10000"/>
                <a:gd name="connsiteY194" fmla="*/ 5234 h 10000"/>
                <a:gd name="connsiteX195" fmla="*/ 8038 w 10000"/>
                <a:gd name="connsiteY195" fmla="*/ 5167 h 10000"/>
                <a:gd name="connsiteX196" fmla="*/ 8159 w 10000"/>
                <a:gd name="connsiteY196" fmla="*/ 5167 h 10000"/>
                <a:gd name="connsiteX197" fmla="*/ 8110 w 10000"/>
                <a:gd name="connsiteY197" fmla="*/ 5251 h 10000"/>
                <a:gd name="connsiteX198" fmla="*/ 8226 w 10000"/>
                <a:gd name="connsiteY198" fmla="*/ 5292 h 10000"/>
                <a:gd name="connsiteX199" fmla="*/ 8205 w 10000"/>
                <a:gd name="connsiteY199" fmla="*/ 5368 h 10000"/>
                <a:gd name="connsiteX200" fmla="*/ 8027 w 10000"/>
                <a:gd name="connsiteY200" fmla="*/ 5377 h 10000"/>
                <a:gd name="connsiteX201" fmla="*/ 7899 w 10000"/>
                <a:gd name="connsiteY201" fmla="*/ 5427 h 10000"/>
                <a:gd name="connsiteX202" fmla="*/ 7782 w 10000"/>
                <a:gd name="connsiteY202" fmla="*/ 5454 h 10000"/>
                <a:gd name="connsiteX203" fmla="*/ 7782 w 10000"/>
                <a:gd name="connsiteY203" fmla="*/ 5571 h 10000"/>
                <a:gd name="connsiteX204" fmla="*/ 7899 w 10000"/>
                <a:gd name="connsiteY204" fmla="*/ 5698 h 10000"/>
                <a:gd name="connsiteX205" fmla="*/ 7803 w 10000"/>
                <a:gd name="connsiteY205" fmla="*/ 5815 h 10000"/>
                <a:gd name="connsiteX206" fmla="*/ 7613 w 10000"/>
                <a:gd name="connsiteY206" fmla="*/ 5830 h 10000"/>
                <a:gd name="connsiteX207" fmla="*/ 7638 w 10000"/>
                <a:gd name="connsiteY207" fmla="*/ 5965 h 10000"/>
                <a:gd name="connsiteX208" fmla="*/ 7627 w 10000"/>
                <a:gd name="connsiteY208" fmla="*/ 6051 h 10000"/>
                <a:gd name="connsiteX209" fmla="*/ 7567 w 10000"/>
                <a:gd name="connsiteY209" fmla="*/ 6092 h 10000"/>
                <a:gd name="connsiteX210" fmla="*/ 7449 w 10000"/>
                <a:gd name="connsiteY210" fmla="*/ 6058 h 10000"/>
                <a:gd name="connsiteX211" fmla="*/ 7345 w 10000"/>
                <a:gd name="connsiteY211" fmla="*/ 5949 h 10000"/>
                <a:gd name="connsiteX212" fmla="*/ 7226 w 10000"/>
                <a:gd name="connsiteY212" fmla="*/ 6034 h 10000"/>
                <a:gd name="connsiteX213" fmla="*/ 7108 w 10000"/>
                <a:gd name="connsiteY213" fmla="*/ 5975 h 10000"/>
                <a:gd name="connsiteX214" fmla="*/ 7095 w 10000"/>
                <a:gd name="connsiteY214" fmla="*/ 5942 h 10000"/>
                <a:gd name="connsiteX215" fmla="*/ 6928 w 10000"/>
                <a:gd name="connsiteY215" fmla="*/ 5865 h 10000"/>
                <a:gd name="connsiteX216" fmla="*/ 6882 w 10000"/>
                <a:gd name="connsiteY216" fmla="*/ 5882 h 10000"/>
                <a:gd name="connsiteX217" fmla="*/ 6905 w 10000"/>
                <a:gd name="connsiteY217" fmla="*/ 5975 h 10000"/>
                <a:gd name="connsiteX218" fmla="*/ 6812 w 10000"/>
                <a:gd name="connsiteY218" fmla="*/ 6092 h 10000"/>
                <a:gd name="connsiteX219" fmla="*/ 6882 w 10000"/>
                <a:gd name="connsiteY219" fmla="*/ 6118 h 10000"/>
                <a:gd name="connsiteX220" fmla="*/ 7014 w 10000"/>
                <a:gd name="connsiteY220" fmla="*/ 6100 h 10000"/>
                <a:gd name="connsiteX221" fmla="*/ 7037 w 10000"/>
                <a:gd name="connsiteY221" fmla="*/ 6142 h 10000"/>
                <a:gd name="connsiteX222" fmla="*/ 7014 w 10000"/>
                <a:gd name="connsiteY222" fmla="*/ 6194 h 10000"/>
                <a:gd name="connsiteX223" fmla="*/ 7060 w 10000"/>
                <a:gd name="connsiteY223" fmla="*/ 6260 h 10000"/>
                <a:gd name="connsiteX224" fmla="*/ 7166 w 10000"/>
                <a:gd name="connsiteY224" fmla="*/ 6304 h 10000"/>
                <a:gd name="connsiteX225" fmla="*/ 7143 w 10000"/>
                <a:gd name="connsiteY225" fmla="*/ 6405 h 10000"/>
                <a:gd name="connsiteX226" fmla="*/ 7213 w 10000"/>
                <a:gd name="connsiteY226" fmla="*/ 6455 h 10000"/>
                <a:gd name="connsiteX227" fmla="*/ 7129 w 10000"/>
                <a:gd name="connsiteY227" fmla="*/ 6505 h 10000"/>
                <a:gd name="connsiteX228" fmla="*/ 7108 w 10000"/>
                <a:gd name="connsiteY228" fmla="*/ 6689 h 10000"/>
                <a:gd name="connsiteX229" fmla="*/ 7060 w 10000"/>
                <a:gd name="connsiteY229" fmla="*/ 6697 h 10000"/>
                <a:gd name="connsiteX230" fmla="*/ 7118 w 10000"/>
                <a:gd name="connsiteY230" fmla="*/ 6781 h 10000"/>
                <a:gd name="connsiteX231" fmla="*/ 7129 w 10000"/>
                <a:gd name="connsiteY231" fmla="*/ 6924 h 10000"/>
                <a:gd name="connsiteX232" fmla="*/ 7189 w 10000"/>
                <a:gd name="connsiteY232" fmla="*/ 6958 h 10000"/>
                <a:gd name="connsiteX233" fmla="*/ 7203 w 10000"/>
                <a:gd name="connsiteY233" fmla="*/ 7002 h 10000"/>
                <a:gd name="connsiteX234" fmla="*/ 7249 w 10000"/>
                <a:gd name="connsiteY234" fmla="*/ 7010 h 10000"/>
                <a:gd name="connsiteX235" fmla="*/ 7257 w 10000"/>
                <a:gd name="connsiteY235" fmla="*/ 7093 h 10000"/>
                <a:gd name="connsiteX236" fmla="*/ 7236 w 10000"/>
                <a:gd name="connsiteY236" fmla="*/ 7153 h 10000"/>
                <a:gd name="connsiteX237" fmla="*/ 7358 w 10000"/>
                <a:gd name="connsiteY237" fmla="*/ 7187 h 10000"/>
                <a:gd name="connsiteX238" fmla="*/ 7532 w 10000"/>
                <a:gd name="connsiteY238" fmla="*/ 7117 h 10000"/>
                <a:gd name="connsiteX239" fmla="*/ 7791 w 10000"/>
                <a:gd name="connsiteY239" fmla="*/ 6984 h 10000"/>
                <a:gd name="connsiteX240" fmla="*/ 7863 w 10000"/>
                <a:gd name="connsiteY240" fmla="*/ 6984 h 10000"/>
                <a:gd name="connsiteX241" fmla="*/ 7863 w 10000"/>
                <a:gd name="connsiteY241" fmla="*/ 7085 h 10000"/>
                <a:gd name="connsiteX242" fmla="*/ 7911 w 10000"/>
                <a:gd name="connsiteY242" fmla="*/ 7101 h 10000"/>
                <a:gd name="connsiteX243" fmla="*/ 7992 w 10000"/>
                <a:gd name="connsiteY243" fmla="*/ 7220 h 10000"/>
                <a:gd name="connsiteX244" fmla="*/ 8050 w 10000"/>
                <a:gd name="connsiteY244" fmla="*/ 7229 h 10000"/>
                <a:gd name="connsiteX245" fmla="*/ 8015 w 10000"/>
                <a:gd name="connsiteY245" fmla="*/ 7296 h 10000"/>
                <a:gd name="connsiteX246" fmla="*/ 8110 w 10000"/>
                <a:gd name="connsiteY246" fmla="*/ 7447 h 10000"/>
                <a:gd name="connsiteX247" fmla="*/ 8110 w 10000"/>
                <a:gd name="connsiteY247" fmla="*/ 7522 h 10000"/>
                <a:gd name="connsiteX248" fmla="*/ 8159 w 10000"/>
                <a:gd name="connsiteY248" fmla="*/ 7608 h 10000"/>
                <a:gd name="connsiteX249" fmla="*/ 8085 w 10000"/>
                <a:gd name="connsiteY249" fmla="*/ 7674 h 10000"/>
                <a:gd name="connsiteX250" fmla="*/ 8004 w 10000"/>
                <a:gd name="connsiteY250" fmla="*/ 7666 h 10000"/>
                <a:gd name="connsiteX251" fmla="*/ 8004 w 10000"/>
                <a:gd name="connsiteY251" fmla="*/ 7709 h 10000"/>
                <a:gd name="connsiteX252" fmla="*/ 8085 w 10000"/>
                <a:gd name="connsiteY252" fmla="*/ 7758 h 10000"/>
                <a:gd name="connsiteX253" fmla="*/ 8122 w 10000"/>
                <a:gd name="connsiteY253" fmla="*/ 7725 h 10000"/>
                <a:gd name="connsiteX254" fmla="*/ 8193 w 10000"/>
                <a:gd name="connsiteY254" fmla="*/ 7800 h 10000"/>
                <a:gd name="connsiteX255" fmla="*/ 8277 w 10000"/>
                <a:gd name="connsiteY255" fmla="*/ 7800 h 10000"/>
                <a:gd name="connsiteX256" fmla="*/ 8226 w 10000"/>
                <a:gd name="connsiteY256" fmla="*/ 8012 h 10000"/>
                <a:gd name="connsiteX257" fmla="*/ 8193 w 10000"/>
                <a:gd name="connsiteY257" fmla="*/ 8054 h 10000"/>
                <a:gd name="connsiteX258" fmla="*/ 8085 w 10000"/>
                <a:gd name="connsiteY258" fmla="*/ 8037 h 10000"/>
                <a:gd name="connsiteX259" fmla="*/ 7957 w 10000"/>
                <a:gd name="connsiteY259" fmla="*/ 8062 h 10000"/>
                <a:gd name="connsiteX260" fmla="*/ 7911 w 10000"/>
                <a:gd name="connsiteY260" fmla="*/ 8112 h 10000"/>
                <a:gd name="connsiteX261" fmla="*/ 7899 w 10000"/>
                <a:gd name="connsiteY261" fmla="*/ 8163 h 10000"/>
                <a:gd name="connsiteX262" fmla="*/ 7818 w 10000"/>
                <a:gd name="connsiteY262" fmla="*/ 8220 h 10000"/>
                <a:gd name="connsiteX263" fmla="*/ 7687 w 10000"/>
                <a:gd name="connsiteY263" fmla="*/ 8230 h 10000"/>
                <a:gd name="connsiteX264" fmla="*/ 7661 w 10000"/>
                <a:gd name="connsiteY264" fmla="*/ 8255 h 10000"/>
                <a:gd name="connsiteX265" fmla="*/ 7578 w 10000"/>
                <a:gd name="connsiteY265" fmla="*/ 8212 h 10000"/>
                <a:gd name="connsiteX266" fmla="*/ 7499 w 10000"/>
                <a:gd name="connsiteY266" fmla="*/ 8220 h 10000"/>
                <a:gd name="connsiteX267" fmla="*/ 7449 w 10000"/>
                <a:gd name="connsiteY267" fmla="*/ 8188 h 10000"/>
                <a:gd name="connsiteX268" fmla="*/ 7345 w 10000"/>
                <a:gd name="connsiteY268" fmla="*/ 8171 h 10000"/>
                <a:gd name="connsiteX269" fmla="*/ 7368 w 10000"/>
                <a:gd name="connsiteY269" fmla="*/ 8230 h 10000"/>
                <a:gd name="connsiteX270" fmla="*/ 7319 w 10000"/>
                <a:gd name="connsiteY270" fmla="*/ 8289 h 10000"/>
                <a:gd name="connsiteX271" fmla="*/ 7143 w 10000"/>
                <a:gd name="connsiteY271" fmla="*/ 8281 h 10000"/>
                <a:gd name="connsiteX272" fmla="*/ 7085 w 10000"/>
                <a:gd name="connsiteY272" fmla="*/ 8255 h 10000"/>
                <a:gd name="connsiteX273" fmla="*/ 6990 w 10000"/>
                <a:gd name="connsiteY273" fmla="*/ 8281 h 10000"/>
                <a:gd name="connsiteX274" fmla="*/ 6977 w 10000"/>
                <a:gd name="connsiteY274" fmla="*/ 8364 h 10000"/>
                <a:gd name="connsiteX275" fmla="*/ 6799 w 10000"/>
                <a:gd name="connsiteY275" fmla="*/ 8458 h 10000"/>
                <a:gd name="connsiteX276" fmla="*/ 6741 w 10000"/>
                <a:gd name="connsiteY276" fmla="*/ 8407 h 10000"/>
                <a:gd name="connsiteX277" fmla="*/ 6613 w 10000"/>
                <a:gd name="connsiteY277" fmla="*/ 8431 h 10000"/>
                <a:gd name="connsiteX278" fmla="*/ 6530 w 10000"/>
                <a:gd name="connsiteY278" fmla="*/ 8458 h 10000"/>
                <a:gd name="connsiteX279" fmla="*/ 6518 w 10000"/>
                <a:gd name="connsiteY279" fmla="*/ 8498 h 10000"/>
                <a:gd name="connsiteX280" fmla="*/ 6336 w 10000"/>
                <a:gd name="connsiteY280" fmla="*/ 8591 h 10000"/>
                <a:gd name="connsiteX281" fmla="*/ 6236 w 10000"/>
                <a:gd name="connsiteY281" fmla="*/ 8574 h 10000"/>
                <a:gd name="connsiteX282" fmla="*/ 6128 w 10000"/>
                <a:gd name="connsiteY282" fmla="*/ 8607 h 10000"/>
                <a:gd name="connsiteX283" fmla="*/ 6045 w 10000"/>
                <a:gd name="connsiteY283" fmla="*/ 8660 h 10000"/>
                <a:gd name="connsiteX284" fmla="*/ 5927 w 10000"/>
                <a:gd name="connsiteY284" fmla="*/ 8693 h 10000"/>
                <a:gd name="connsiteX285" fmla="*/ 5936 w 10000"/>
                <a:gd name="connsiteY285" fmla="*/ 8742 h 10000"/>
                <a:gd name="connsiteX286" fmla="*/ 5834 w 10000"/>
                <a:gd name="connsiteY286" fmla="*/ 8776 h 10000"/>
                <a:gd name="connsiteX287" fmla="*/ 5677 w 10000"/>
                <a:gd name="connsiteY287" fmla="*/ 8920 h 10000"/>
                <a:gd name="connsiteX288" fmla="*/ 5656 w 10000"/>
                <a:gd name="connsiteY288" fmla="*/ 8980 h 10000"/>
                <a:gd name="connsiteX289" fmla="*/ 5607 w 10000"/>
                <a:gd name="connsiteY289" fmla="*/ 8962 h 10000"/>
                <a:gd name="connsiteX290" fmla="*/ 5631 w 10000"/>
                <a:gd name="connsiteY290" fmla="*/ 8920 h 10000"/>
                <a:gd name="connsiteX291" fmla="*/ 5478 w 10000"/>
                <a:gd name="connsiteY291" fmla="*/ 8702 h 10000"/>
                <a:gd name="connsiteX292" fmla="*/ 5478 w 10000"/>
                <a:gd name="connsiteY292" fmla="*/ 8616 h 10000"/>
                <a:gd name="connsiteX293" fmla="*/ 5410 w 10000"/>
                <a:gd name="connsiteY293" fmla="*/ 8616 h 10000"/>
                <a:gd name="connsiteX294" fmla="*/ 5191 w 10000"/>
                <a:gd name="connsiteY294" fmla="*/ 8533 h 10000"/>
                <a:gd name="connsiteX295" fmla="*/ 5066 w 10000"/>
                <a:gd name="connsiteY295" fmla="*/ 8574 h 10000"/>
                <a:gd name="connsiteX296" fmla="*/ 5029 w 10000"/>
                <a:gd name="connsiteY296" fmla="*/ 8625 h 10000"/>
                <a:gd name="connsiteX297" fmla="*/ 5122 w 10000"/>
                <a:gd name="connsiteY297" fmla="*/ 8684 h 10000"/>
                <a:gd name="connsiteX298" fmla="*/ 5145 w 10000"/>
                <a:gd name="connsiteY298" fmla="*/ 8734 h 10000"/>
                <a:gd name="connsiteX299" fmla="*/ 5087 w 10000"/>
                <a:gd name="connsiteY299" fmla="*/ 8785 h 10000"/>
                <a:gd name="connsiteX300" fmla="*/ 5100 w 10000"/>
                <a:gd name="connsiteY300" fmla="*/ 8826 h 10000"/>
                <a:gd name="connsiteX301" fmla="*/ 5077 w 10000"/>
                <a:gd name="connsiteY301" fmla="*/ 8912 h 10000"/>
                <a:gd name="connsiteX302" fmla="*/ 5087 w 10000"/>
                <a:gd name="connsiteY302" fmla="*/ 8996 h 10000"/>
                <a:gd name="connsiteX303" fmla="*/ 5159 w 10000"/>
                <a:gd name="connsiteY303" fmla="*/ 9130 h 10000"/>
                <a:gd name="connsiteX304" fmla="*/ 5087 w 10000"/>
                <a:gd name="connsiteY304" fmla="*/ 9179 h 10000"/>
                <a:gd name="connsiteX305" fmla="*/ 5100 w 10000"/>
                <a:gd name="connsiteY305" fmla="*/ 9224 h 10000"/>
                <a:gd name="connsiteX306" fmla="*/ 5040 w 10000"/>
                <a:gd name="connsiteY306" fmla="*/ 9240 h 10000"/>
                <a:gd name="connsiteX307" fmla="*/ 5006 w 10000"/>
                <a:gd name="connsiteY307" fmla="*/ 9265 h 10000"/>
                <a:gd name="connsiteX308" fmla="*/ 4779 w 10000"/>
                <a:gd name="connsiteY308" fmla="*/ 9248 h 10000"/>
                <a:gd name="connsiteX309" fmla="*/ 4745 w 10000"/>
                <a:gd name="connsiteY309" fmla="*/ 9197 h 10000"/>
                <a:gd name="connsiteX310" fmla="*/ 4673 w 10000"/>
                <a:gd name="connsiteY310" fmla="*/ 9232 h 10000"/>
                <a:gd name="connsiteX311" fmla="*/ 4522 w 10000"/>
                <a:gd name="connsiteY311" fmla="*/ 9214 h 10000"/>
                <a:gd name="connsiteX312" fmla="*/ 4416 w 10000"/>
                <a:gd name="connsiteY312" fmla="*/ 9240 h 10000"/>
                <a:gd name="connsiteX313" fmla="*/ 4354 w 10000"/>
                <a:gd name="connsiteY313" fmla="*/ 9062 h 10000"/>
                <a:gd name="connsiteX314" fmla="*/ 4295 w 10000"/>
                <a:gd name="connsiteY314" fmla="*/ 9055 h 10000"/>
                <a:gd name="connsiteX315" fmla="*/ 4224 w 10000"/>
                <a:gd name="connsiteY315" fmla="*/ 8945 h 10000"/>
                <a:gd name="connsiteX316" fmla="*/ 4263 w 10000"/>
                <a:gd name="connsiteY316" fmla="*/ 8895 h 10000"/>
                <a:gd name="connsiteX317" fmla="*/ 4344 w 10000"/>
                <a:gd name="connsiteY317" fmla="*/ 8920 h 10000"/>
                <a:gd name="connsiteX318" fmla="*/ 4381 w 10000"/>
                <a:gd name="connsiteY318" fmla="*/ 8860 h 10000"/>
                <a:gd name="connsiteX319" fmla="*/ 4323 w 10000"/>
                <a:gd name="connsiteY319" fmla="*/ 8818 h 10000"/>
                <a:gd name="connsiteX320" fmla="*/ 4354 w 10000"/>
                <a:gd name="connsiteY320" fmla="*/ 8776 h 10000"/>
                <a:gd name="connsiteX321" fmla="*/ 4203 w 10000"/>
                <a:gd name="connsiteY321" fmla="*/ 8693 h 10000"/>
                <a:gd name="connsiteX322" fmla="*/ 4213 w 10000"/>
                <a:gd name="connsiteY322" fmla="*/ 8650 h 10000"/>
                <a:gd name="connsiteX323" fmla="*/ 4120 w 10000"/>
                <a:gd name="connsiteY323" fmla="*/ 8607 h 10000"/>
                <a:gd name="connsiteX324" fmla="*/ 4178 w 10000"/>
                <a:gd name="connsiteY324" fmla="*/ 8559 h 10000"/>
                <a:gd name="connsiteX325" fmla="*/ 4154 w 10000"/>
                <a:gd name="connsiteY325" fmla="*/ 8498 h 10000"/>
                <a:gd name="connsiteX326" fmla="*/ 4048 w 10000"/>
                <a:gd name="connsiteY326" fmla="*/ 8407 h 10000"/>
                <a:gd name="connsiteX327" fmla="*/ 3979 w 10000"/>
                <a:gd name="connsiteY327" fmla="*/ 8329 h 10000"/>
                <a:gd name="connsiteX328" fmla="*/ 3837 w 10000"/>
                <a:gd name="connsiteY328" fmla="*/ 8364 h 10000"/>
                <a:gd name="connsiteX329" fmla="*/ 3756 w 10000"/>
                <a:gd name="connsiteY329" fmla="*/ 8356 h 10000"/>
                <a:gd name="connsiteX330" fmla="*/ 3708 w 10000"/>
                <a:gd name="connsiteY330" fmla="*/ 8431 h 10000"/>
                <a:gd name="connsiteX331" fmla="*/ 3544 w 10000"/>
                <a:gd name="connsiteY331" fmla="*/ 8440 h 10000"/>
                <a:gd name="connsiteX332" fmla="*/ 3482 w 10000"/>
                <a:gd name="connsiteY332"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1168 w 10000"/>
                <a:gd name="connsiteY13" fmla="*/ 6681 h 10000"/>
                <a:gd name="connsiteX14" fmla="*/ 5536 w 10000"/>
                <a:gd name="connsiteY14" fmla="*/ 5351 h 10000"/>
                <a:gd name="connsiteX15" fmla="*/ 5536 w 10000"/>
                <a:gd name="connsiteY15" fmla="*/ 5209 h 10000"/>
                <a:gd name="connsiteX16" fmla="*/ 5492 w 10000"/>
                <a:gd name="connsiteY16" fmla="*/ 5192 h 10000"/>
                <a:gd name="connsiteX17" fmla="*/ 5455 w 10000"/>
                <a:gd name="connsiteY17" fmla="*/ 5091 h 10000"/>
                <a:gd name="connsiteX18" fmla="*/ 5385 w 10000"/>
                <a:gd name="connsiteY18" fmla="*/ 4990 h 10000"/>
                <a:gd name="connsiteX19" fmla="*/ 5276 w 10000"/>
                <a:gd name="connsiteY19" fmla="*/ 4948 h 10000"/>
                <a:gd name="connsiteX20" fmla="*/ 5263 w 10000"/>
                <a:gd name="connsiteY20" fmla="*/ 4899 h 10000"/>
                <a:gd name="connsiteX21" fmla="*/ 5112 w 10000"/>
                <a:gd name="connsiteY21" fmla="*/ 4806 h 10000"/>
                <a:gd name="connsiteX22" fmla="*/ 5122 w 10000"/>
                <a:gd name="connsiteY22" fmla="*/ 4770 h 10000"/>
                <a:gd name="connsiteX23" fmla="*/ 4971 w 10000"/>
                <a:gd name="connsiteY23" fmla="*/ 4722 h 10000"/>
                <a:gd name="connsiteX24" fmla="*/ 4957 w 10000"/>
                <a:gd name="connsiteY24" fmla="*/ 4627 h 10000"/>
                <a:gd name="connsiteX25" fmla="*/ 4700 w 10000"/>
                <a:gd name="connsiteY25" fmla="*/ 4544 h 10000"/>
                <a:gd name="connsiteX26" fmla="*/ 4555 w 10000"/>
                <a:gd name="connsiteY26" fmla="*/ 4368 h 10000"/>
                <a:gd name="connsiteX27" fmla="*/ 4344 w 10000"/>
                <a:gd name="connsiteY27" fmla="*/ 4360 h 10000"/>
                <a:gd name="connsiteX28" fmla="*/ 4272 w 10000"/>
                <a:gd name="connsiteY28" fmla="*/ 4325 h 10000"/>
                <a:gd name="connsiteX29" fmla="*/ 4169 w 10000"/>
                <a:gd name="connsiteY29" fmla="*/ 4350 h 10000"/>
                <a:gd name="connsiteX30" fmla="*/ 4002 w 10000"/>
                <a:gd name="connsiteY30" fmla="*/ 4350 h 10000"/>
                <a:gd name="connsiteX31" fmla="*/ 3764 w 10000"/>
                <a:gd name="connsiteY31" fmla="*/ 4552 h 10000"/>
                <a:gd name="connsiteX32" fmla="*/ 3685 w 10000"/>
                <a:gd name="connsiteY32" fmla="*/ 4646 h 10000"/>
                <a:gd name="connsiteX33" fmla="*/ 3472 w 10000"/>
                <a:gd name="connsiteY33" fmla="*/ 4501 h 10000"/>
                <a:gd name="connsiteX34" fmla="*/ 3319 w 10000"/>
                <a:gd name="connsiteY34" fmla="*/ 4442 h 10000"/>
                <a:gd name="connsiteX35" fmla="*/ 3164 w 10000"/>
                <a:gd name="connsiteY35" fmla="*/ 4450 h 10000"/>
                <a:gd name="connsiteX36" fmla="*/ 3010 w 10000"/>
                <a:gd name="connsiteY36" fmla="*/ 4492 h 10000"/>
                <a:gd name="connsiteX37" fmla="*/ 2882 w 10000"/>
                <a:gd name="connsiteY37" fmla="*/ 4460 h 10000"/>
                <a:gd name="connsiteX38" fmla="*/ 2762 w 10000"/>
                <a:gd name="connsiteY38" fmla="*/ 4509 h 10000"/>
                <a:gd name="connsiteX39" fmla="*/ 2646 w 10000"/>
                <a:gd name="connsiteY39" fmla="*/ 4610 h 10000"/>
                <a:gd name="connsiteX40" fmla="*/ 2373 w 10000"/>
                <a:gd name="connsiteY40" fmla="*/ 4426 h 10000"/>
                <a:gd name="connsiteX41" fmla="*/ 2338 w 10000"/>
                <a:gd name="connsiteY41" fmla="*/ 4239 h 10000"/>
                <a:gd name="connsiteX42" fmla="*/ 2551 w 10000"/>
                <a:gd name="connsiteY42" fmla="*/ 4165 h 10000"/>
                <a:gd name="connsiteX43" fmla="*/ 2538 w 10000"/>
                <a:gd name="connsiteY43" fmla="*/ 3963 h 10000"/>
                <a:gd name="connsiteX44" fmla="*/ 2739 w 10000"/>
                <a:gd name="connsiteY44" fmla="*/ 3728 h 10000"/>
                <a:gd name="connsiteX45" fmla="*/ 2718 w 10000"/>
                <a:gd name="connsiteY45" fmla="*/ 3685 h 10000"/>
                <a:gd name="connsiteX46" fmla="*/ 3199 w 10000"/>
                <a:gd name="connsiteY46" fmla="*/ 2912 h 10000"/>
                <a:gd name="connsiteX47" fmla="*/ 3460 w 10000"/>
                <a:gd name="connsiteY47" fmla="*/ 3030 h 10000"/>
                <a:gd name="connsiteX48" fmla="*/ 3613 w 10000"/>
                <a:gd name="connsiteY48" fmla="*/ 3080 h 10000"/>
                <a:gd name="connsiteX49" fmla="*/ 3764 w 10000"/>
                <a:gd name="connsiteY49" fmla="*/ 3080 h 10000"/>
                <a:gd name="connsiteX50" fmla="*/ 4002 w 10000"/>
                <a:gd name="connsiteY50" fmla="*/ 3174 h 10000"/>
                <a:gd name="connsiteX51" fmla="*/ 4037 w 10000"/>
                <a:gd name="connsiteY51" fmla="*/ 3113 h 10000"/>
                <a:gd name="connsiteX52" fmla="*/ 4192 w 10000"/>
                <a:gd name="connsiteY52" fmla="*/ 3097 h 10000"/>
                <a:gd name="connsiteX53" fmla="*/ 4323 w 10000"/>
                <a:gd name="connsiteY53" fmla="*/ 2997 h 10000"/>
                <a:gd name="connsiteX54" fmla="*/ 4485 w 10000"/>
                <a:gd name="connsiteY54" fmla="*/ 2920 h 10000"/>
                <a:gd name="connsiteX55" fmla="*/ 4555 w 10000"/>
                <a:gd name="connsiteY55" fmla="*/ 2843 h 10000"/>
                <a:gd name="connsiteX56" fmla="*/ 4804 w 10000"/>
                <a:gd name="connsiteY56" fmla="*/ 2793 h 10000"/>
                <a:gd name="connsiteX57" fmla="*/ 4936 w 10000"/>
                <a:gd name="connsiteY57" fmla="*/ 2800 h 10000"/>
                <a:gd name="connsiteX58" fmla="*/ 5040 w 10000"/>
                <a:gd name="connsiteY58" fmla="*/ 2726 h 10000"/>
                <a:gd name="connsiteX59" fmla="*/ 5122 w 10000"/>
                <a:gd name="connsiteY59" fmla="*/ 2624 h 10000"/>
                <a:gd name="connsiteX60" fmla="*/ 5087 w 10000"/>
                <a:gd name="connsiteY60" fmla="*/ 2608 h 10000"/>
                <a:gd name="connsiteX61" fmla="*/ 5122 w 10000"/>
                <a:gd name="connsiteY61" fmla="*/ 2499 h 10000"/>
                <a:gd name="connsiteX62" fmla="*/ 4982 w 10000"/>
                <a:gd name="connsiteY62" fmla="*/ 2499 h 10000"/>
                <a:gd name="connsiteX63" fmla="*/ 5050 w 10000"/>
                <a:gd name="connsiteY63" fmla="*/ 2407 h 10000"/>
                <a:gd name="connsiteX64" fmla="*/ 5066 w 10000"/>
                <a:gd name="connsiteY64" fmla="*/ 2297 h 10000"/>
                <a:gd name="connsiteX65" fmla="*/ 5122 w 10000"/>
                <a:gd name="connsiteY65" fmla="*/ 2271 h 10000"/>
                <a:gd name="connsiteX66" fmla="*/ 5228 w 10000"/>
                <a:gd name="connsiteY66" fmla="*/ 2163 h 10000"/>
                <a:gd name="connsiteX67" fmla="*/ 5216 w 10000"/>
                <a:gd name="connsiteY67" fmla="*/ 2078 h 10000"/>
                <a:gd name="connsiteX68" fmla="*/ 5304 w 10000"/>
                <a:gd name="connsiteY68" fmla="*/ 1984 h 10000"/>
                <a:gd name="connsiteX69" fmla="*/ 5397 w 10000"/>
                <a:gd name="connsiteY69" fmla="*/ 1927 h 10000"/>
                <a:gd name="connsiteX70" fmla="*/ 5432 w 10000"/>
                <a:gd name="connsiteY70" fmla="*/ 1827 h 10000"/>
                <a:gd name="connsiteX71" fmla="*/ 5420 w 10000"/>
                <a:gd name="connsiteY71" fmla="*/ 1793 h 10000"/>
                <a:gd name="connsiteX72" fmla="*/ 5503 w 10000"/>
                <a:gd name="connsiteY72" fmla="*/ 1725 h 10000"/>
                <a:gd name="connsiteX73" fmla="*/ 5621 w 10000"/>
                <a:gd name="connsiteY73" fmla="*/ 1523 h 10000"/>
                <a:gd name="connsiteX74" fmla="*/ 5656 w 10000"/>
                <a:gd name="connsiteY74" fmla="*/ 1405 h 10000"/>
                <a:gd name="connsiteX75" fmla="*/ 5716 w 10000"/>
                <a:gd name="connsiteY75" fmla="*/ 1413 h 10000"/>
                <a:gd name="connsiteX76" fmla="*/ 5878 w 10000"/>
                <a:gd name="connsiteY76" fmla="*/ 1280 h 10000"/>
                <a:gd name="connsiteX77" fmla="*/ 6067 w 10000"/>
                <a:gd name="connsiteY77" fmla="*/ 1202 h 10000"/>
                <a:gd name="connsiteX78" fmla="*/ 6089 w 10000"/>
                <a:gd name="connsiteY78" fmla="*/ 1111 h 10000"/>
                <a:gd name="connsiteX79" fmla="*/ 6163 w 10000"/>
                <a:gd name="connsiteY79" fmla="*/ 1011 h 10000"/>
                <a:gd name="connsiteX80" fmla="*/ 6139 w 10000"/>
                <a:gd name="connsiteY80" fmla="*/ 933 h 10000"/>
                <a:gd name="connsiteX81" fmla="*/ 6045 w 10000"/>
                <a:gd name="connsiteY81" fmla="*/ 867 h 10000"/>
                <a:gd name="connsiteX82" fmla="*/ 6089 w 10000"/>
                <a:gd name="connsiteY82" fmla="*/ 782 h 10000"/>
                <a:gd name="connsiteX83" fmla="*/ 6089 w 10000"/>
                <a:gd name="connsiteY83" fmla="*/ 680 h 10000"/>
                <a:gd name="connsiteX84" fmla="*/ 5915 w 10000"/>
                <a:gd name="connsiteY84" fmla="*/ 598 h 10000"/>
                <a:gd name="connsiteX85" fmla="*/ 5739 w 10000"/>
                <a:gd name="connsiteY85" fmla="*/ 646 h 10000"/>
                <a:gd name="connsiteX86" fmla="*/ 5656 w 10000"/>
                <a:gd name="connsiteY86" fmla="*/ 646 h 10000"/>
                <a:gd name="connsiteX87" fmla="*/ 5621 w 10000"/>
                <a:gd name="connsiteY87" fmla="*/ 589 h 10000"/>
                <a:gd name="connsiteX88" fmla="*/ 5621 w 10000"/>
                <a:gd name="connsiteY88" fmla="*/ 481 h 10000"/>
                <a:gd name="connsiteX89" fmla="*/ 5845 w 10000"/>
                <a:gd name="connsiteY89" fmla="*/ 368 h 10000"/>
                <a:gd name="connsiteX90" fmla="*/ 5915 w 10000"/>
                <a:gd name="connsiteY90" fmla="*/ 278 h 10000"/>
                <a:gd name="connsiteX91" fmla="*/ 6056 w 10000"/>
                <a:gd name="connsiteY91" fmla="*/ 202 h 10000"/>
                <a:gd name="connsiteX92" fmla="*/ 6186 w 10000"/>
                <a:gd name="connsiteY92" fmla="*/ 60 h 10000"/>
                <a:gd name="connsiteX93" fmla="*/ 6280 w 10000"/>
                <a:gd name="connsiteY93" fmla="*/ 33 h 10000"/>
                <a:gd name="connsiteX94" fmla="*/ 6410 w 10000"/>
                <a:gd name="connsiteY94" fmla="*/ 49 h 10000"/>
                <a:gd name="connsiteX95" fmla="*/ 6683 w 10000"/>
                <a:gd name="connsiteY95" fmla="*/ 0 h 10000"/>
                <a:gd name="connsiteX96" fmla="*/ 6812 w 10000"/>
                <a:gd name="connsiteY96" fmla="*/ 83 h 10000"/>
                <a:gd name="connsiteX97" fmla="*/ 6799 w 10000"/>
                <a:gd name="connsiteY97" fmla="*/ 144 h 10000"/>
                <a:gd name="connsiteX98" fmla="*/ 6861 w 10000"/>
                <a:gd name="connsiteY98" fmla="*/ 170 h 10000"/>
                <a:gd name="connsiteX99" fmla="*/ 6905 w 10000"/>
                <a:gd name="connsiteY99" fmla="*/ 227 h 10000"/>
                <a:gd name="connsiteX100" fmla="*/ 6835 w 10000"/>
                <a:gd name="connsiteY100" fmla="*/ 293 h 10000"/>
                <a:gd name="connsiteX101" fmla="*/ 6741 w 10000"/>
                <a:gd name="connsiteY101" fmla="*/ 447 h 10000"/>
                <a:gd name="connsiteX102" fmla="*/ 6590 w 10000"/>
                <a:gd name="connsiteY102" fmla="*/ 564 h 10000"/>
                <a:gd name="connsiteX103" fmla="*/ 6447 w 10000"/>
                <a:gd name="connsiteY103" fmla="*/ 631 h 10000"/>
                <a:gd name="connsiteX104" fmla="*/ 6555 w 10000"/>
                <a:gd name="connsiteY104" fmla="*/ 657 h 10000"/>
                <a:gd name="connsiteX105" fmla="*/ 6694 w 10000"/>
                <a:gd name="connsiteY105" fmla="*/ 759 h 10000"/>
                <a:gd name="connsiteX106" fmla="*/ 6789 w 10000"/>
                <a:gd name="connsiteY106" fmla="*/ 767 h 10000"/>
                <a:gd name="connsiteX107" fmla="*/ 6835 w 10000"/>
                <a:gd name="connsiteY107" fmla="*/ 875 h 10000"/>
                <a:gd name="connsiteX108" fmla="*/ 6928 w 10000"/>
                <a:gd name="connsiteY108" fmla="*/ 899 h 10000"/>
                <a:gd name="connsiteX109" fmla="*/ 7002 w 10000"/>
                <a:gd name="connsiteY109" fmla="*/ 890 h 10000"/>
                <a:gd name="connsiteX110" fmla="*/ 7143 w 10000"/>
                <a:gd name="connsiteY110" fmla="*/ 725 h 10000"/>
                <a:gd name="connsiteX111" fmla="*/ 7273 w 10000"/>
                <a:gd name="connsiteY111" fmla="*/ 742 h 10000"/>
                <a:gd name="connsiteX112" fmla="*/ 7294 w 10000"/>
                <a:gd name="connsiteY112" fmla="*/ 790 h 10000"/>
                <a:gd name="connsiteX113" fmla="*/ 7389 w 10000"/>
                <a:gd name="connsiteY113" fmla="*/ 850 h 10000"/>
                <a:gd name="connsiteX114" fmla="*/ 7389 w 10000"/>
                <a:gd name="connsiteY114" fmla="*/ 890 h 10000"/>
                <a:gd name="connsiteX115" fmla="*/ 7472 w 10000"/>
                <a:gd name="connsiteY115" fmla="*/ 917 h 10000"/>
                <a:gd name="connsiteX116" fmla="*/ 7590 w 10000"/>
                <a:gd name="connsiteY116" fmla="*/ 917 h 10000"/>
                <a:gd name="connsiteX117" fmla="*/ 7603 w 10000"/>
                <a:gd name="connsiteY117" fmla="*/ 993 h 10000"/>
                <a:gd name="connsiteX118" fmla="*/ 7499 w 10000"/>
                <a:gd name="connsiteY118" fmla="*/ 1028 h 10000"/>
                <a:gd name="connsiteX119" fmla="*/ 7590 w 10000"/>
                <a:gd name="connsiteY119" fmla="*/ 1356 h 10000"/>
                <a:gd name="connsiteX120" fmla="*/ 7687 w 10000"/>
                <a:gd name="connsiteY120" fmla="*/ 1505 h 10000"/>
                <a:gd name="connsiteX121" fmla="*/ 7661 w 10000"/>
                <a:gd name="connsiteY121" fmla="*/ 1575 h 10000"/>
                <a:gd name="connsiteX122" fmla="*/ 7744 w 10000"/>
                <a:gd name="connsiteY122" fmla="*/ 1649 h 10000"/>
                <a:gd name="connsiteX123" fmla="*/ 7758 w 10000"/>
                <a:gd name="connsiteY123" fmla="*/ 1700 h 10000"/>
                <a:gd name="connsiteX124" fmla="*/ 7980 w 10000"/>
                <a:gd name="connsiteY124" fmla="*/ 1757 h 10000"/>
                <a:gd name="connsiteX125" fmla="*/ 8254 w 10000"/>
                <a:gd name="connsiteY125" fmla="*/ 1708 h 10000"/>
                <a:gd name="connsiteX126" fmla="*/ 8286 w 10000"/>
                <a:gd name="connsiteY126" fmla="*/ 1641 h 10000"/>
                <a:gd name="connsiteX127" fmla="*/ 8381 w 10000"/>
                <a:gd name="connsiteY127" fmla="*/ 1665 h 10000"/>
                <a:gd name="connsiteX128" fmla="*/ 8441 w 10000"/>
                <a:gd name="connsiteY128" fmla="*/ 1725 h 10000"/>
                <a:gd name="connsiteX129" fmla="*/ 8586 w 10000"/>
                <a:gd name="connsiteY129" fmla="*/ 1683 h 10000"/>
                <a:gd name="connsiteX130" fmla="*/ 8667 w 10000"/>
                <a:gd name="connsiteY130" fmla="*/ 1683 h 10000"/>
                <a:gd name="connsiteX131" fmla="*/ 8785 w 10000"/>
                <a:gd name="connsiteY131" fmla="*/ 1749 h 10000"/>
                <a:gd name="connsiteX132" fmla="*/ 8853 w 10000"/>
                <a:gd name="connsiteY132" fmla="*/ 1657 h 10000"/>
                <a:gd name="connsiteX133" fmla="*/ 8996 w 10000"/>
                <a:gd name="connsiteY133" fmla="*/ 1700 h 10000"/>
                <a:gd name="connsiteX134" fmla="*/ 9070 w 10000"/>
                <a:gd name="connsiteY134" fmla="*/ 1649 h 10000"/>
                <a:gd name="connsiteX135" fmla="*/ 9126 w 10000"/>
                <a:gd name="connsiteY135" fmla="*/ 1657 h 10000"/>
                <a:gd name="connsiteX136" fmla="*/ 9184 w 10000"/>
                <a:gd name="connsiteY136" fmla="*/ 1609 h 10000"/>
                <a:gd name="connsiteX137" fmla="*/ 9174 w 10000"/>
                <a:gd name="connsiteY137" fmla="*/ 1557 h 10000"/>
                <a:gd name="connsiteX138" fmla="*/ 9257 w 10000"/>
                <a:gd name="connsiteY138" fmla="*/ 1531 h 10000"/>
                <a:gd name="connsiteX139" fmla="*/ 9315 w 10000"/>
                <a:gd name="connsiteY139" fmla="*/ 1447 h 10000"/>
                <a:gd name="connsiteX140" fmla="*/ 9484 w 10000"/>
                <a:gd name="connsiteY140" fmla="*/ 1456 h 10000"/>
                <a:gd name="connsiteX141" fmla="*/ 9729 w 10000"/>
                <a:gd name="connsiteY141" fmla="*/ 1700 h 10000"/>
                <a:gd name="connsiteX142" fmla="*/ 9775 w 10000"/>
                <a:gd name="connsiteY142" fmla="*/ 1784 h 10000"/>
                <a:gd name="connsiteX143" fmla="*/ 9942 w 10000"/>
                <a:gd name="connsiteY143" fmla="*/ 1894 h 10000"/>
                <a:gd name="connsiteX144" fmla="*/ 10000 w 10000"/>
                <a:gd name="connsiteY144" fmla="*/ 1994 h 10000"/>
                <a:gd name="connsiteX145" fmla="*/ 9870 w 10000"/>
                <a:gd name="connsiteY145" fmla="*/ 2130 h 10000"/>
                <a:gd name="connsiteX146" fmla="*/ 9775 w 10000"/>
                <a:gd name="connsiteY146" fmla="*/ 2180 h 10000"/>
                <a:gd name="connsiteX147" fmla="*/ 9824 w 10000"/>
                <a:gd name="connsiteY147" fmla="*/ 2323 h 10000"/>
                <a:gd name="connsiteX148" fmla="*/ 9679 w 10000"/>
                <a:gd name="connsiteY148" fmla="*/ 2433 h 10000"/>
                <a:gd name="connsiteX149" fmla="*/ 9598 w 10000"/>
                <a:gd name="connsiteY149" fmla="*/ 2458 h 10000"/>
                <a:gd name="connsiteX150" fmla="*/ 9598 w 10000"/>
                <a:gd name="connsiteY150" fmla="*/ 2533 h 10000"/>
                <a:gd name="connsiteX151" fmla="*/ 9493 w 10000"/>
                <a:gd name="connsiteY151" fmla="*/ 2677 h 10000"/>
                <a:gd name="connsiteX152" fmla="*/ 9422 w 10000"/>
                <a:gd name="connsiteY152" fmla="*/ 2685 h 10000"/>
                <a:gd name="connsiteX153" fmla="*/ 9435 w 10000"/>
                <a:gd name="connsiteY153" fmla="*/ 2785 h 10000"/>
                <a:gd name="connsiteX154" fmla="*/ 9371 w 10000"/>
                <a:gd name="connsiteY154" fmla="*/ 2860 h 10000"/>
                <a:gd name="connsiteX155" fmla="*/ 9389 w 10000"/>
                <a:gd name="connsiteY155" fmla="*/ 3198 h 10000"/>
                <a:gd name="connsiteX156" fmla="*/ 9422 w 10000"/>
                <a:gd name="connsiteY156" fmla="*/ 3223 h 10000"/>
                <a:gd name="connsiteX157" fmla="*/ 9410 w 10000"/>
                <a:gd name="connsiteY157" fmla="*/ 3333 h 10000"/>
                <a:gd name="connsiteX158" fmla="*/ 9389 w 10000"/>
                <a:gd name="connsiteY158" fmla="*/ 3433 h 10000"/>
                <a:gd name="connsiteX159" fmla="*/ 9304 w 10000"/>
                <a:gd name="connsiteY159" fmla="*/ 3483 h 10000"/>
                <a:gd name="connsiteX160" fmla="*/ 9151 w 10000"/>
                <a:gd name="connsiteY160" fmla="*/ 3442 h 10000"/>
                <a:gd name="connsiteX161" fmla="*/ 9081 w 10000"/>
                <a:gd name="connsiteY161" fmla="*/ 3501 h 10000"/>
                <a:gd name="connsiteX162" fmla="*/ 9091 w 10000"/>
                <a:gd name="connsiteY162" fmla="*/ 3551 h 10000"/>
                <a:gd name="connsiteX163" fmla="*/ 9042 w 10000"/>
                <a:gd name="connsiteY163" fmla="*/ 3651 h 10000"/>
                <a:gd name="connsiteX164" fmla="*/ 8961 w 10000"/>
                <a:gd name="connsiteY164" fmla="*/ 3720 h 10000"/>
                <a:gd name="connsiteX165" fmla="*/ 8938 w 10000"/>
                <a:gd name="connsiteY165" fmla="*/ 3838 h 10000"/>
                <a:gd name="connsiteX166" fmla="*/ 8880 w 10000"/>
                <a:gd name="connsiteY166" fmla="*/ 3939 h 10000"/>
                <a:gd name="connsiteX167" fmla="*/ 8890 w 10000"/>
                <a:gd name="connsiteY167" fmla="*/ 4006 h 10000"/>
                <a:gd name="connsiteX168" fmla="*/ 8867 w 10000"/>
                <a:gd name="connsiteY168" fmla="*/ 4074 h 10000"/>
                <a:gd name="connsiteX169" fmla="*/ 8913 w 10000"/>
                <a:gd name="connsiteY169" fmla="*/ 4132 h 10000"/>
                <a:gd name="connsiteX170" fmla="*/ 8843 w 10000"/>
                <a:gd name="connsiteY170" fmla="*/ 4224 h 10000"/>
                <a:gd name="connsiteX171" fmla="*/ 8726 w 10000"/>
                <a:gd name="connsiteY171" fmla="*/ 4082 h 10000"/>
                <a:gd name="connsiteX172" fmla="*/ 8726 w 10000"/>
                <a:gd name="connsiteY172" fmla="*/ 3972 h 10000"/>
                <a:gd name="connsiteX173" fmla="*/ 8691 w 10000"/>
                <a:gd name="connsiteY173" fmla="*/ 3955 h 10000"/>
                <a:gd name="connsiteX174" fmla="*/ 8547 w 10000"/>
                <a:gd name="connsiteY174" fmla="*/ 4030 h 10000"/>
                <a:gd name="connsiteX175" fmla="*/ 8323 w 10000"/>
                <a:gd name="connsiteY175" fmla="*/ 4207 h 10000"/>
                <a:gd name="connsiteX176" fmla="*/ 8193 w 10000"/>
                <a:gd name="connsiteY176" fmla="*/ 4334 h 10000"/>
                <a:gd name="connsiteX177" fmla="*/ 7992 w 10000"/>
                <a:gd name="connsiteY177" fmla="*/ 4401 h 10000"/>
                <a:gd name="connsiteX178" fmla="*/ 7920 w 10000"/>
                <a:gd name="connsiteY178" fmla="*/ 4501 h 10000"/>
                <a:gd name="connsiteX179" fmla="*/ 7863 w 10000"/>
                <a:gd name="connsiteY179" fmla="*/ 4535 h 10000"/>
                <a:gd name="connsiteX180" fmla="*/ 7638 w 10000"/>
                <a:gd name="connsiteY180" fmla="*/ 4627 h 10000"/>
                <a:gd name="connsiteX181" fmla="*/ 7449 w 10000"/>
                <a:gd name="connsiteY181" fmla="*/ 4737 h 10000"/>
                <a:gd name="connsiteX182" fmla="*/ 7404 w 10000"/>
                <a:gd name="connsiteY182" fmla="*/ 4823 h 10000"/>
                <a:gd name="connsiteX183" fmla="*/ 7330 w 10000"/>
                <a:gd name="connsiteY183" fmla="*/ 4863 h 10000"/>
                <a:gd name="connsiteX184" fmla="*/ 7426 w 10000"/>
                <a:gd name="connsiteY184" fmla="*/ 4972 h 10000"/>
                <a:gd name="connsiteX185" fmla="*/ 7520 w 10000"/>
                <a:gd name="connsiteY185" fmla="*/ 5056 h 10000"/>
                <a:gd name="connsiteX186" fmla="*/ 7650 w 10000"/>
                <a:gd name="connsiteY186" fmla="*/ 5091 h 10000"/>
                <a:gd name="connsiteX187" fmla="*/ 7603 w 10000"/>
                <a:gd name="connsiteY187" fmla="*/ 5150 h 10000"/>
                <a:gd name="connsiteX188" fmla="*/ 7696 w 10000"/>
                <a:gd name="connsiteY188" fmla="*/ 5167 h 10000"/>
                <a:gd name="connsiteX189" fmla="*/ 7696 w 10000"/>
                <a:gd name="connsiteY189" fmla="*/ 5267 h 10000"/>
                <a:gd name="connsiteX190" fmla="*/ 7768 w 10000"/>
                <a:gd name="connsiteY190" fmla="*/ 5343 h 10000"/>
                <a:gd name="connsiteX191" fmla="*/ 7884 w 10000"/>
                <a:gd name="connsiteY191" fmla="*/ 5327 h 10000"/>
                <a:gd name="connsiteX192" fmla="*/ 7934 w 10000"/>
                <a:gd name="connsiteY192" fmla="*/ 5243 h 10000"/>
                <a:gd name="connsiteX193" fmla="*/ 8027 w 10000"/>
                <a:gd name="connsiteY193" fmla="*/ 5234 h 10000"/>
                <a:gd name="connsiteX194" fmla="*/ 8038 w 10000"/>
                <a:gd name="connsiteY194" fmla="*/ 5167 h 10000"/>
                <a:gd name="connsiteX195" fmla="*/ 8159 w 10000"/>
                <a:gd name="connsiteY195" fmla="*/ 5167 h 10000"/>
                <a:gd name="connsiteX196" fmla="*/ 8110 w 10000"/>
                <a:gd name="connsiteY196" fmla="*/ 5251 h 10000"/>
                <a:gd name="connsiteX197" fmla="*/ 8226 w 10000"/>
                <a:gd name="connsiteY197" fmla="*/ 5292 h 10000"/>
                <a:gd name="connsiteX198" fmla="*/ 8205 w 10000"/>
                <a:gd name="connsiteY198" fmla="*/ 5368 h 10000"/>
                <a:gd name="connsiteX199" fmla="*/ 8027 w 10000"/>
                <a:gd name="connsiteY199" fmla="*/ 5377 h 10000"/>
                <a:gd name="connsiteX200" fmla="*/ 7899 w 10000"/>
                <a:gd name="connsiteY200" fmla="*/ 5427 h 10000"/>
                <a:gd name="connsiteX201" fmla="*/ 7782 w 10000"/>
                <a:gd name="connsiteY201" fmla="*/ 5454 h 10000"/>
                <a:gd name="connsiteX202" fmla="*/ 7782 w 10000"/>
                <a:gd name="connsiteY202" fmla="*/ 5571 h 10000"/>
                <a:gd name="connsiteX203" fmla="*/ 7899 w 10000"/>
                <a:gd name="connsiteY203" fmla="*/ 5698 h 10000"/>
                <a:gd name="connsiteX204" fmla="*/ 7803 w 10000"/>
                <a:gd name="connsiteY204" fmla="*/ 5815 h 10000"/>
                <a:gd name="connsiteX205" fmla="*/ 7613 w 10000"/>
                <a:gd name="connsiteY205" fmla="*/ 5830 h 10000"/>
                <a:gd name="connsiteX206" fmla="*/ 7638 w 10000"/>
                <a:gd name="connsiteY206" fmla="*/ 5965 h 10000"/>
                <a:gd name="connsiteX207" fmla="*/ 7627 w 10000"/>
                <a:gd name="connsiteY207" fmla="*/ 6051 h 10000"/>
                <a:gd name="connsiteX208" fmla="*/ 7567 w 10000"/>
                <a:gd name="connsiteY208" fmla="*/ 6092 h 10000"/>
                <a:gd name="connsiteX209" fmla="*/ 7449 w 10000"/>
                <a:gd name="connsiteY209" fmla="*/ 6058 h 10000"/>
                <a:gd name="connsiteX210" fmla="*/ 7345 w 10000"/>
                <a:gd name="connsiteY210" fmla="*/ 5949 h 10000"/>
                <a:gd name="connsiteX211" fmla="*/ 7226 w 10000"/>
                <a:gd name="connsiteY211" fmla="*/ 6034 h 10000"/>
                <a:gd name="connsiteX212" fmla="*/ 7108 w 10000"/>
                <a:gd name="connsiteY212" fmla="*/ 5975 h 10000"/>
                <a:gd name="connsiteX213" fmla="*/ 7095 w 10000"/>
                <a:gd name="connsiteY213" fmla="*/ 5942 h 10000"/>
                <a:gd name="connsiteX214" fmla="*/ 6928 w 10000"/>
                <a:gd name="connsiteY214" fmla="*/ 5865 h 10000"/>
                <a:gd name="connsiteX215" fmla="*/ 6882 w 10000"/>
                <a:gd name="connsiteY215" fmla="*/ 5882 h 10000"/>
                <a:gd name="connsiteX216" fmla="*/ 6905 w 10000"/>
                <a:gd name="connsiteY216" fmla="*/ 5975 h 10000"/>
                <a:gd name="connsiteX217" fmla="*/ 6812 w 10000"/>
                <a:gd name="connsiteY217" fmla="*/ 6092 h 10000"/>
                <a:gd name="connsiteX218" fmla="*/ 6882 w 10000"/>
                <a:gd name="connsiteY218" fmla="*/ 6118 h 10000"/>
                <a:gd name="connsiteX219" fmla="*/ 7014 w 10000"/>
                <a:gd name="connsiteY219" fmla="*/ 6100 h 10000"/>
                <a:gd name="connsiteX220" fmla="*/ 7037 w 10000"/>
                <a:gd name="connsiteY220" fmla="*/ 6142 h 10000"/>
                <a:gd name="connsiteX221" fmla="*/ 7014 w 10000"/>
                <a:gd name="connsiteY221" fmla="*/ 6194 h 10000"/>
                <a:gd name="connsiteX222" fmla="*/ 7060 w 10000"/>
                <a:gd name="connsiteY222" fmla="*/ 6260 h 10000"/>
                <a:gd name="connsiteX223" fmla="*/ 7166 w 10000"/>
                <a:gd name="connsiteY223" fmla="*/ 6304 h 10000"/>
                <a:gd name="connsiteX224" fmla="*/ 7143 w 10000"/>
                <a:gd name="connsiteY224" fmla="*/ 6405 h 10000"/>
                <a:gd name="connsiteX225" fmla="*/ 7213 w 10000"/>
                <a:gd name="connsiteY225" fmla="*/ 6455 h 10000"/>
                <a:gd name="connsiteX226" fmla="*/ 7129 w 10000"/>
                <a:gd name="connsiteY226" fmla="*/ 6505 h 10000"/>
                <a:gd name="connsiteX227" fmla="*/ 7108 w 10000"/>
                <a:gd name="connsiteY227" fmla="*/ 6689 h 10000"/>
                <a:gd name="connsiteX228" fmla="*/ 7060 w 10000"/>
                <a:gd name="connsiteY228" fmla="*/ 6697 h 10000"/>
                <a:gd name="connsiteX229" fmla="*/ 7118 w 10000"/>
                <a:gd name="connsiteY229" fmla="*/ 6781 h 10000"/>
                <a:gd name="connsiteX230" fmla="*/ 7129 w 10000"/>
                <a:gd name="connsiteY230" fmla="*/ 6924 h 10000"/>
                <a:gd name="connsiteX231" fmla="*/ 7189 w 10000"/>
                <a:gd name="connsiteY231" fmla="*/ 6958 h 10000"/>
                <a:gd name="connsiteX232" fmla="*/ 7203 w 10000"/>
                <a:gd name="connsiteY232" fmla="*/ 7002 h 10000"/>
                <a:gd name="connsiteX233" fmla="*/ 7249 w 10000"/>
                <a:gd name="connsiteY233" fmla="*/ 7010 h 10000"/>
                <a:gd name="connsiteX234" fmla="*/ 7257 w 10000"/>
                <a:gd name="connsiteY234" fmla="*/ 7093 h 10000"/>
                <a:gd name="connsiteX235" fmla="*/ 7236 w 10000"/>
                <a:gd name="connsiteY235" fmla="*/ 7153 h 10000"/>
                <a:gd name="connsiteX236" fmla="*/ 7358 w 10000"/>
                <a:gd name="connsiteY236" fmla="*/ 7187 h 10000"/>
                <a:gd name="connsiteX237" fmla="*/ 7532 w 10000"/>
                <a:gd name="connsiteY237" fmla="*/ 7117 h 10000"/>
                <a:gd name="connsiteX238" fmla="*/ 7791 w 10000"/>
                <a:gd name="connsiteY238" fmla="*/ 6984 h 10000"/>
                <a:gd name="connsiteX239" fmla="*/ 7863 w 10000"/>
                <a:gd name="connsiteY239" fmla="*/ 6984 h 10000"/>
                <a:gd name="connsiteX240" fmla="*/ 7863 w 10000"/>
                <a:gd name="connsiteY240" fmla="*/ 7085 h 10000"/>
                <a:gd name="connsiteX241" fmla="*/ 7911 w 10000"/>
                <a:gd name="connsiteY241" fmla="*/ 7101 h 10000"/>
                <a:gd name="connsiteX242" fmla="*/ 7992 w 10000"/>
                <a:gd name="connsiteY242" fmla="*/ 7220 h 10000"/>
                <a:gd name="connsiteX243" fmla="*/ 8050 w 10000"/>
                <a:gd name="connsiteY243" fmla="*/ 7229 h 10000"/>
                <a:gd name="connsiteX244" fmla="*/ 8015 w 10000"/>
                <a:gd name="connsiteY244" fmla="*/ 7296 h 10000"/>
                <a:gd name="connsiteX245" fmla="*/ 8110 w 10000"/>
                <a:gd name="connsiteY245" fmla="*/ 7447 h 10000"/>
                <a:gd name="connsiteX246" fmla="*/ 8110 w 10000"/>
                <a:gd name="connsiteY246" fmla="*/ 7522 h 10000"/>
                <a:gd name="connsiteX247" fmla="*/ 8159 w 10000"/>
                <a:gd name="connsiteY247" fmla="*/ 7608 h 10000"/>
                <a:gd name="connsiteX248" fmla="*/ 8085 w 10000"/>
                <a:gd name="connsiteY248" fmla="*/ 7674 h 10000"/>
                <a:gd name="connsiteX249" fmla="*/ 8004 w 10000"/>
                <a:gd name="connsiteY249" fmla="*/ 7666 h 10000"/>
                <a:gd name="connsiteX250" fmla="*/ 8004 w 10000"/>
                <a:gd name="connsiteY250" fmla="*/ 7709 h 10000"/>
                <a:gd name="connsiteX251" fmla="*/ 8085 w 10000"/>
                <a:gd name="connsiteY251" fmla="*/ 7758 h 10000"/>
                <a:gd name="connsiteX252" fmla="*/ 8122 w 10000"/>
                <a:gd name="connsiteY252" fmla="*/ 7725 h 10000"/>
                <a:gd name="connsiteX253" fmla="*/ 8193 w 10000"/>
                <a:gd name="connsiteY253" fmla="*/ 7800 h 10000"/>
                <a:gd name="connsiteX254" fmla="*/ 8277 w 10000"/>
                <a:gd name="connsiteY254" fmla="*/ 7800 h 10000"/>
                <a:gd name="connsiteX255" fmla="*/ 8226 w 10000"/>
                <a:gd name="connsiteY255" fmla="*/ 8012 h 10000"/>
                <a:gd name="connsiteX256" fmla="*/ 8193 w 10000"/>
                <a:gd name="connsiteY256" fmla="*/ 8054 h 10000"/>
                <a:gd name="connsiteX257" fmla="*/ 8085 w 10000"/>
                <a:gd name="connsiteY257" fmla="*/ 8037 h 10000"/>
                <a:gd name="connsiteX258" fmla="*/ 7957 w 10000"/>
                <a:gd name="connsiteY258" fmla="*/ 8062 h 10000"/>
                <a:gd name="connsiteX259" fmla="*/ 7911 w 10000"/>
                <a:gd name="connsiteY259" fmla="*/ 8112 h 10000"/>
                <a:gd name="connsiteX260" fmla="*/ 7899 w 10000"/>
                <a:gd name="connsiteY260" fmla="*/ 8163 h 10000"/>
                <a:gd name="connsiteX261" fmla="*/ 7818 w 10000"/>
                <a:gd name="connsiteY261" fmla="*/ 8220 h 10000"/>
                <a:gd name="connsiteX262" fmla="*/ 7687 w 10000"/>
                <a:gd name="connsiteY262" fmla="*/ 8230 h 10000"/>
                <a:gd name="connsiteX263" fmla="*/ 7661 w 10000"/>
                <a:gd name="connsiteY263" fmla="*/ 8255 h 10000"/>
                <a:gd name="connsiteX264" fmla="*/ 7578 w 10000"/>
                <a:gd name="connsiteY264" fmla="*/ 8212 h 10000"/>
                <a:gd name="connsiteX265" fmla="*/ 7499 w 10000"/>
                <a:gd name="connsiteY265" fmla="*/ 8220 h 10000"/>
                <a:gd name="connsiteX266" fmla="*/ 7449 w 10000"/>
                <a:gd name="connsiteY266" fmla="*/ 8188 h 10000"/>
                <a:gd name="connsiteX267" fmla="*/ 7345 w 10000"/>
                <a:gd name="connsiteY267" fmla="*/ 8171 h 10000"/>
                <a:gd name="connsiteX268" fmla="*/ 7368 w 10000"/>
                <a:gd name="connsiteY268" fmla="*/ 8230 h 10000"/>
                <a:gd name="connsiteX269" fmla="*/ 7319 w 10000"/>
                <a:gd name="connsiteY269" fmla="*/ 8289 h 10000"/>
                <a:gd name="connsiteX270" fmla="*/ 7143 w 10000"/>
                <a:gd name="connsiteY270" fmla="*/ 8281 h 10000"/>
                <a:gd name="connsiteX271" fmla="*/ 7085 w 10000"/>
                <a:gd name="connsiteY271" fmla="*/ 8255 h 10000"/>
                <a:gd name="connsiteX272" fmla="*/ 6990 w 10000"/>
                <a:gd name="connsiteY272" fmla="*/ 8281 h 10000"/>
                <a:gd name="connsiteX273" fmla="*/ 6977 w 10000"/>
                <a:gd name="connsiteY273" fmla="*/ 8364 h 10000"/>
                <a:gd name="connsiteX274" fmla="*/ 6799 w 10000"/>
                <a:gd name="connsiteY274" fmla="*/ 8458 h 10000"/>
                <a:gd name="connsiteX275" fmla="*/ 6741 w 10000"/>
                <a:gd name="connsiteY275" fmla="*/ 8407 h 10000"/>
                <a:gd name="connsiteX276" fmla="*/ 6613 w 10000"/>
                <a:gd name="connsiteY276" fmla="*/ 8431 h 10000"/>
                <a:gd name="connsiteX277" fmla="*/ 6530 w 10000"/>
                <a:gd name="connsiteY277" fmla="*/ 8458 h 10000"/>
                <a:gd name="connsiteX278" fmla="*/ 6518 w 10000"/>
                <a:gd name="connsiteY278" fmla="*/ 8498 h 10000"/>
                <a:gd name="connsiteX279" fmla="*/ 6336 w 10000"/>
                <a:gd name="connsiteY279" fmla="*/ 8591 h 10000"/>
                <a:gd name="connsiteX280" fmla="*/ 6236 w 10000"/>
                <a:gd name="connsiteY280" fmla="*/ 8574 h 10000"/>
                <a:gd name="connsiteX281" fmla="*/ 6128 w 10000"/>
                <a:gd name="connsiteY281" fmla="*/ 8607 h 10000"/>
                <a:gd name="connsiteX282" fmla="*/ 6045 w 10000"/>
                <a:gd name="connsiteY282" fmla="*/ 8660 h 10000"/>
                <a:gd name="connsiteX283" fmla="*/ 5927 w 10000"/>
                <a:gd name="connsiteY283" fmla="*/ 8693 h 10000"/>
                <a:gd name="connsiteX284" fmla="*/ 5936 w 10000"/>
                <a:gd name="connsiteY284" fmla="*/ 8742 h 10000"/>
                <a:gd name="connsiteX285" fmla="*/ 5834 w 10000"/>
                <a:gd name="connsiteY285" fmla="*/ 8776 h 10000"/>
                <a:gd name="connsiteX286" fmla="*/ 5677 w 10000"/>
                <a:gd name="connsiteY286" fmla="*/ 8920 h 10000"/>
                <a:gd name="connsiteX287" fmla="*/ 5656 w 10000"/>
                <a:gd name="connsiteY287" fmla="*/ 8980 h 10000"/>
                <a:gd name="connsiteX288" fmla="*/ 5607 w 10000"/>
                <a:gd name="connsiteY288" fmla="*/ 8962 h 10000"/>
                <a:gd name="connsiteX289" fmla="*/ 5631 w 10000"/>
                <a:gd name="connsiteY289" fmla="*/ 8920 h 10000"/>
                <a:gd name="connsiteX290" fmla="*/ 5478 w 10000"/>
                <a:gd name="connsiteY290" fmla="*/ 8702 h 10000"/>
                <a:gd name="connsiteX291" fmla="*/ 5478 w 10000"/>
                <a:gd name="connsiteY291" fmla="*/ 8616 h 10000"/>
                <a:gd name="connsiteX292" fmla="*/ 5410 w 10000"/>
                <a:gd name="connsiteY292" fmla="*/ 8616 h 10000"/>
                <a:gd name="connsiteX293" fmla="*/ 5191 w 10000"/>
                <a:gd name="connsiteY293" fmla="*/ 8533 h 10000"/>
                <a:gd name="connsiteX294" fmla="*/ 5066 w 10000"/>
                <a:gd name="connsiteY294" fmla="*/ 8574 h 10000"/>
                <a:gd name="connsiteX295" fmla="*/ 5029 w 10000"/>
                <a:gd name="connsiteY295" fmla="*/ 8625 h 10000"/>
                <a:gd name="connsiteX296" fmla="*/ 5122 w 10000"/>
                <a:gd name="connsiteY296" fmla="*/ 8684 h 10000"/>
                <a:gd name="connsiteX297" fmla="*/ 5145 w 10000"/>
                <a:gd name="connsiteY297" fmla="*/ 8734 h 10000"/>
                <a:gd name="connsiteX298" fmla="*/ 5087 w 10000"/>
                <a:gd name="connsiteY298" fmla="*/ 8785 h 10000"/>
                <a:gd name="connsiteX299" fmla="*/ 5100 w 10000"/>
                <a:gd name="connsiteY299" fmla="*/ 8826 h 10000"/>
                <a:gd name="connsiteX300" fmla="*/ 5077 w 10000"/>
                <a:gd name="connsiteY300" fmla="*/ 8912 h 10000"/>
                <a:gd name="connsiteX301" fmla="*/ 5087 w 10000"/>
                <a:gd name="connsiteY301" fmla="*/ 8996 h 10000"/>
                <a:gd name="connsiteX302" fmla="*/ 5159 w 10000"/>
                <a:gd name="connsiteY302" fmla="*/ 9130 h 10000"/>
                <a:gd name="connsiteX303" fmla="*/ 5087 w 10000"/>
                <a:gd name="connsiteY303" fmla="*/ 9179 h 10000"/>
                <a:gd name="connsiteX304" fmla="*/ 5100 w 10000"/>
                <a:gd name="connsiteY304" fmla="*/ 9224 h 10000"/>
                <a:gd name="connsiteX305" fmla="*/ 5040 w 10000"/>
                <a:gd name="connsiteY305" fmla="*/ 9240 h 10000"/>
                <a:gd name="connsiteX306" fmla="*/ 5006 w 10000"/>
                <a:gd name="connsiteY306" fmla="*/ 9265 h 10000"/>
                <a:gd name="connsiteX307" fmla="*/ 4779 w 10000"/>
                <a:gd name="connsiteY307" fmla="*/ 9248 h 10000"/>
                <a:gd name="connsiteX308" fmla="*/ 4745 w 10000"/>
                <a:gd name="connsiteY308" fmla="*/ 9197 h 10000"/>
                <a:gd name="connsiteX309" fmla="*/ 4673 w 10000"/>
                <a:gd name="connsiteY309" fmla="*/ 9232 h 10000"/>
                <a:gd name="connsiteX310" fmla="*/ 4522 w 10000"/>
                <a:gd name="connsiteY310" fmla="*/ 9214 h 10000"/>
                <a:gd name="connsiteX311" fmla="*/ 4416 w 10000"/>
                <a:gd name="connsiteY311" fmla="*/ 9240 h 10000"/>
                <a:gd name="connsiteX312" fmla="*/ 4354 w 10000"/>
                <a:gd name="connsiteY312" fmla="*/ 9062 h 10000"/>
                <a:gd name="connsiteX313" fmla="*/ 4295 w 10000"/>
                <a:gd name="connsiteY313" fmla="*/ 9055 h 10000"/>
                <a:gd name="connsiteX314" fmla="*/ 4224 w 10000"/>
                <a:gd name="connsiteY314" fmla="*/ 8945 h 10000"/>
                <a:gd name="connsiteX315" fmla="*/ 4263 w 10000"/>
                <a:gd name="connsiteY315" fmla="*/ 8895 h 10000"/>
                <a:gd name="connsiteX316" fmla="*/ 4344 w 10000"/>
                <a:gd name="connsiteY316" fmla="*/ 8920 h 10000"/>
                <a:gd name="connsiteX317" fmla="*/ 4381 w 10000"/>
                <a:gd name="connsiteY317" fmla="*/ 8860 h 10000"/>
                <a:gd name="connsiteX318" fmla="*/ 4323 w 10000"/>
                <a:gd name="connsiteY318" fmla="*/ 8818 h 10000"/>
                <a:gd name="connsiteX319" fmla="*/ 4354 w 10000"/>
                <a:gd name="connsiteY319" fmla="*/ 8776 h 10000"/>
                <a:gd name="connsiteX320" fmla="*/ 4203 w 10000"/>
                <a:gd name="connsiteY320" fmla="*/ 8693 h 10000"/>
                <a:gd name="connsiteX321" fmla="*/ 4213 w 10000"/>
                <a:gd name="connsiteY321" fmla="*/ 8650 h 10000"/>
                <a:gd name="connsiteX322" fmla="*/ 4120 w 10000"/>
                <a:gd name="connsiteY322" fmla="*/ 8607 h 10000"/>
                <a:gd name="connsiteX323" fmla="*/ 4178 w 10000"/>
                <a:gd name="connsiteY323" fmla="*/ 8559 h 10000"/>
                <a:gd name="connsiteX324" fmla="*/ 4154 w 10000"/>
                <a:gd name="connsiteY324" fmla="*/ 8498 h 10000"/>
                <a:gd name="connsiteX325" fmla="*/ 4048 w 10000"/>
                <a:gd name="connsiteY325" fmla="*/ 8407 h 10000"/>
                <a:gd name="connsiteX326" fmla="*/ 3979 w 10000"/>
                <a:gd name="connsiteY326" fmla="*/ 8329 h 10000"/>
                <a:gd name="connsiteX327" fmla="*/ 3837 w 10000"/>
                <a:gd name="connsiteY327" fmla="*/ 8364 h 10000"/>
                <a:gd name="connsiteX328" fmla="*/ 3756 w 10000"/>
                <a:gd name="connsiteY328" fmla="*/ 8356 h 10000"/>
                <a:gd name="connsiteX329" fmla="*/ 3708 w 10000"/>
                <a:gd name="connsiteY329" fmla="*/ 8431 h 10000"/>
                <a:gd name="connsiteX330" fmla="*/ 3544 w 10000"/>
                <a:gd name="connsiteY330" fmla="*/ 8440 h 10000"/>
                <a:gd name="connsiteX331" fmla="*/ 3482 w 10000"/>
                <a:gd name="connsiteY331"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602 w 10000"/>
                <a:gd name="connsiteY12" fmla="*/ 6773 h 10000"/>
                <a:gd name="connsiteX13" fmla="*/ 5536 w 10000"/>
                <a:gd name="connsiteY13" fmla="*/ 5351 h 10000"/>
                <a:gd name="connsiteX14" fmla="*/ 5536 w 10000"/>
                <a:gd name="connsiteY14" fmla="*/ 5209 h 10000"/>
                <a:gd name="connsiteX15" fmla="*/ 5492 w 10000"/>
                <a:gd name="connsiteY15" fmla="*/ 5192 h 10000"/>
                <a:gd name="connsiteX16" fmla="*/ 5455 w 10000"/>
                <a:gd name="connsiteY16" fmla="*/ 5091 h 10000"/>
                <a:gd name="connsiteX17" fmla="*/ 5385 w 10000"/>
                <a:gd name="connsiteY17" fmla="*/ 4990 h 10000"/>
                <a:gd name="connsiteX18" fmla="*/ 5276 w 10000"/>
                <a:gd name="connsiteY18" fmla="*/ 4948 h 10000"/>
                <a:gd name="connsiteX19" fmla="*/ 5263 w 10000"/>
                <a:gd name="connsiteY19" fmla="*/ 4899 h 10000"/>
                <a:gd name="connsiteX20" fmla="*/ 5112 w 10000"/>
                <a:gd name="connsiteY20" fmla="*/ 4806 h 10000"/>
                <a:gd name="connsiteX21" fmla="*/ 5122 w 10000"/>
                <a:gd name="connsiteY21" fmla="*/ 4770 h 10000"/>
                <a:gd name="connsiteX22" fmla="*/ 4971 w 10000"/>
                <a:gd name="connsiteY22" fmla="*/ 4722 h 10000"/>
                <a:gd name="connsiteX23" fmla="*/ 4957 w 10000"/>
                <a:gd name="connsiteY23" fmla="*/ 4627 h 10000"/>
                <a:gd name="connsiteX24" fmla="*/ 4700 w 10000"/>
                <a:gd name="connsiteY24" fmla="*/ 4544 h 10000"/>
                <a:gd name="connsiteX25" fmla="*/ 4555 w 10000"/>
                <a:gd name="connsiteY25" fmla="*/ 4368 h 10000"/>
                <a:gd name="connsiteX26" fmla="*/ 4344 w 10000"/>
                <a:gd name="connsiteY26" fmla="*/ 4360 h 10000"/>
                <a:gd name="connsiteX27" fmla="*/ 4272 w 10000"/>
                <a:gd name="connsiteY27" fmla="*/ 4325 h 10000"/>
                <a:gd name="connsiteX28" fmla="*/ 4169 w 10000"/>
                <a:gd name="connsiteY28" fmla="*/ 4350 h 10000"/>
                <a:gd name="connsiteX29" fmla="*/ 4002 w 10000"/>
                <a:gd name="connsiteY29" fmla="*/ 4350 h 10000"/>
                <a:gd name="connsiteX30" fmla="*/ 3764 w 10000"/>
                <a:gd name="connsiteY30" fmla="*/ 4552 h 10000"/>
                <a:gd name="connsiteX31" fmla="*/ 3685 w 10000"/>
                <a:gd name="connsiteY31" fmla="*/ 4646 h 10000"/>
                <a:gd name="connsiteX32" fmla="*/ 3472 w 10000"/>
                <a:gd name="connsiteY32" fmla="*/ 4501 h 10000"/>
                <a:gd name="connsiteX33" fmla="*/ 3319 w 10000"/>
                <a:gd name="connsiteY33" fmla="*/ 4442 h 10000"/>
                <a:gd name="connsiteX34" fmla="*/ 3164 w 10000"/>
                <a:gd name="connsiteY34" fmla="*/ 4450 h 10000"/>
                <a:gd name="connsiteX35" fmla="*/ 3010 w 10000"/>
                <a:gd name="connsiteY35" fmla="*/ 4492 h 10000"/>
                <a:gd name="connsiteX36" fmla="*/ 2882 w 10000"/>
                <a:gd name="connsiteY36" fmla="*/ 4460 h 10000"/>
                <a:gd name="connsiteX37" fmla="*/ 2762 w 10000"/>
                <a:gd name="connsiteY37" fmla="*/ 4509 h 10000"/>
                <a:gd name="connsiteX38" fmla="*/ 2646 w 10000"/>
                <a:gd name="connsiteY38" fmla="*/ 4610 h 10000"/>
                <a:gd name="connsiteX39" fmla="*/ 2373 w 10000"/>
                <a:gd name="connsiteY39" fmla="*/ 4426 h 10000"/>
                <a:gd name="connsiteX40" fmla="*/ 2338 w 10000"/>
                <a:gd name="connsiteY40" fmla="*/ 4239 h 10000"/>
                <a:gd name="connsiteX41" fmla="*/ 2551 w 10000"/>
                <a:gd name="connsiteY41" fmla="*/ 4165 h 10000"/>
                <a:gd name="connsiteX42" fmla="*/ 2538 w 10000"/>
                <a:gd name="connsiteY42" fmla="*/ 3963 h 10000"/>
                <a:gd name="connsiteX43" fmla="*/ 2739 w 10000"/>
                <a:gd name="connsiteY43" fmla="*/ 3728 h 10000"/>
                <a:gd name="connsiteX44" fmla="*/ 2718 w 10000"/>
                <a:gd name="connsiteY44" fmla="*/ 3685 h 10000"/>
                <a:gd name="connsiteX45" fmla="*/ 3199 w 10000"/>
                <a:gd name="connsiteY45" fmla="*/ 2912 h 10000"/>
                <a:gd name="connsiteX46" fmla="*/ 3460 w 10000"/>
                <a:gd name="connsiteY46" fmla="*/ 3030 h 10000"/>
                <a:gd name="connsiteX47" fmla="*/ 3613 w 10000"/>
                <a:gd name="connsiteY47" fmla="*/ 3080 h 10000"/>
                <a:gd name="connsiteX48" fmla="*/ 3764 w 10000"/>
                <a:gd name="connsiteY48" fmla="*/ 3080 h 10000"/>
                <a:gd name="connsiteX49" fmla="*/ 4002 w 10000"/>
                <a:gd name="connsiteY49" fmla="*/ 3174 h 10000"/>
                <a:gd name="connsiteX50" fmla="*/ 4037 w 10000"/>
                <a:gd name="connsiteY50" fmla="*/ 3113 h 10000"/>
                <a:gd name="connsiteX51" fmla="*/ 4192 w 10000"/>
                <a:gd name="connsiteY51" fmla="*/ 3097 h 10000"/>
                <a:gd name="connsiteX52" fmla="*/ 4323 w 10000"/>
                <a:gd name="connsiteY52" fmla="*/ 2997 h 10000"/>
                <a:gd name="connsiteX53" fmla="*/ 4485 w 10000"/>
                <a:gd name="connsiteY53" fmla="*/ 2920 h 10000"/>
                <a:gd name="connsiteX54" fmla="*/ 4555 w 10000"/>
                <a:gd name="connsiteY54" fmla="*/ 2843 h 10000"/>
                <a:gd name="connsiteX55" fmla="*/ 4804 w 10000"/>
                <a:gd name="connsiteY55" fmla="*/ 2793 h 10000"/>
                <a:gd name="connsiteX56" fmla="*/ 4936 w 10000"/>
                <a:gd name="connsiteY56" fmla="*/ 2800 h 10000"/>
                <a:gd name="connsiteX57" fmla="*/ 5040 w 10000"/>
                <a:gd name="connsiteY57" fmla="*/ 2726 h 10000"/>
                <a:gd name="connsiteX58" fmla="*/ 5122 w 10000"/>
                <a:gd name="connsiteY58" fmla="*/ 2624 h 10000"/>
                <a:gd name="connsiteX59" fmla="*/ 5087 w 10000"/>
                <a:gd name="connsiteY59" fmla="*/ 2608 h 10000"/>
                <a:gd name="connsiteX60" fmla="*/ 5122 w 10000"/>
                <a:gd name="connsiteY60" fmla="*/ 2499 h 10000"/>
                <a:gd name="connsiteX61" fmla="*/ 4982 w 10000"/>
                <a:gd name="connsiteY61" fmla="*/ 2499 h 10000"/>
                <a:gd name="connsiteX62" fmla="*/ 5050 w 10000"/>
                <a:gd name="connsiteY62" fmla="*/ 2407 h 10000"/>
                <a:gd name="connsiteX63" fmla="*/ 5066 w 10000"/>
                <a:gd name="connsiteY63" fmla="*/ 2297 h 10000"/>
                <a:gd name="connsiteX64" fmla="*/ 5122 w 10000"/>
                <a:gd name="connsiteY64" fmla="*/ 2271 h 10000"/>
                <a:gd name="connsiteX65" fmla="*/ 5228 w 10000"/>
                <a:gd name="connsiteY65" fmla="*/ 2163 h 10000"/>
                <a:gd name="connsiteX66" fmla="*/ 5216 w 10000"/>
                <a:gd name="connsiteY66" fmla="*/ 2078 h 10000"/>
                <a:gd name="connsiteX67" fmla="*/ 5304 w 10000"/>
                <a:gd name="connsiteY67" fmla="*/ 1984 h 10000"/>
                <a:gd name="connsiteX68" fmla="*/ 5397 w 10000"/>
                <a:gd name="connsiteY68" fmla="*/ 1927 h 10000"/>
                <a:gd name="connsiteX69" fmla="*/ 5432 w 10000"/>
                <a:gd name="connsiteY69" fmla="*/ 1827 h 10000"/>
                <a:gd name="connsiteX70" fmla="*/ 5420 w 10000"/>
                <a:gd name="connsiteY70" fmla="*/ 1793 h 10000"/>
                <a:gd name="connsiteX71" fmla="*/ 5503 w 10000"/>
                <a:gd name="connsiteY71" fmla="*/ 1725 h 10000"/>
                <a:gd name="connsiteX72" fmla="*/ 5621 w 10000"/>
                <a:gd name="connsiteY72" fmla="*/ 1523 h 10000"/>
                <a:gd name="connsiteX73" fmla="*/ 5656 w 10000"/>
                <a:gd name="connsiteY73" fmla="*/ 1405 h 10000"/>
                <a:gd name="connsiteX74" fmla="*/ 5716 w 10000"/>
                <a:gd name="connsiteY74" fmla="*/ 1413 h 10000"/>
                <a:gd name="connsiteX75" fmla="*/ 5878 w 10000"/>
                <a:gd name="connsiteY75" fmla="*/ 1280 h 10000"/>
                <a:gd name="connsiteX76" fmla="*/ 6067 w 10000"/>
                <a:gd name="connsiteY76" fmla="*/ 1202 h 10000"/>
                <a:gd name="connsiteX77" fmla="*/ 6089 w 10000"/>
                <a:gd name="connsiteY77" fmla="*/ 1111 h 10000"/>
                <a:gd name="connsiteX78" fmla="*/ 6163 w 10000"/>
                <a:gd name="connsiteY78" fmla="*/ 1011 h 10000"/>
                <a:gd name="connsiteX79" fmla="*/ 6139 w 10000"/>
                <a:gd name="connsiteY79" fmla="*/ 933 h 10000"/>
                <a:gd name="connsiteX80" fmla="*/ 6045 w 10000"/>
                <a:gd name="connsiteY80" fmla="*/ 867 h 10000"/>
                <a:gd name="connsiteX81" fmla="*/ 6089 w 10000"/>
                <a:gd name="connsiteY81" fmla="*/ 782 h 10000"/>
                <a:gd name="connsiteX82" fmla="*/ 6089 w 10000"/>
                <a:gd name="connsiteY82" fmla="*/ 680 h 10000"/>
                <a:gd name="connsiteX83" fmla="*/ 5915 w 10000"/>
                <a:gd name="connsiteY83" fmla="*/ 598 h 10000"/>
                <a:gd name="connsiteX84" fmla="*/ 5739 w 10000"/>
                <a:gd name="connsiteY84" fmla="*/ 646 h 10000"/>
                <a:gd name="connsiteX85" fmla="*/ 5656 w 10000"/>
                <a:gd name="connsiteY85" fmla="*/ 646 h 10000"/>
                <a:gd name="connsiteX86" fmla="*/ 5621 w 10000"/>
                <a:gd name="connsiteY86" fmla="*/ 589 h 10000"/>
                <a:gd name="connsiteX87" fmla="*/ 5621 w 10000"/>
                <a:gd name="connsiteY87" fmla="*/ 481 h 10000"/>
                <a:gd name="connsiteX88" fmla="*/ 5845 w 10000"/>
                <a:gd name="connsiteY88" fmla="*/ 368 h 10000"/>
                <a:gd name="connsiteX89" fmla="*/ 5915 w 10000"/>
                <a:gd name="connsiteY89" fmla="*/ 278 h 10000"/>
                <a:gd name="connsiteX90" fmla="*/ 6056 w 10000"/>
                <a:gd name="connsiteY90" fmla="*/ 202 h 10000"/>
                <a:gd name="connsiteX91" fmla="*/ 6186 w 10000"/>
                <a:gd name="connsiteY91" fmla="*/ 60 h 10000"/>
                <a:gd name="connsiteX92" fmla="*/ 6280 w 10000"/>
                <a:gd name="connsiteY92" fmla="*/ 33 h 10000"/>
                <a:gd name="connsiteX93" fmla="*/ 6410 w 10000"/>
                <a:gd name="connsiteY93" fmla="*/ 49 h 10000"/>
                <a:gd name="connsiteX94" fmla="*/ 6683 w 10000"/>
                <a:gd name="connsiteY94" fmla="*/ 0 h 10000"/>
                <a:gd name="connsiteX95" fmla="*/ 6812 w 10000"/>
                <a:gd name="connsiteY95" fmla="*/ 83 h 10000"/>
                <a:gd name="connsiteX96" fmla="*/ 6799 w 10000"/>
                <a:gd name="connsiteY96" fmla="*/ 144 h 10000"/>
                <a:gd name="connsiteX97" fmla="*/ 6861 w 10000"/>
                <a:gd name="connsiteY97" fmla="*/ 170 h 10000"/>
                <a:gd name="connsiteX98" fmla="*/ 6905 w 10000"/>
                <a:gd name="connsiteY98" fmla="*/ 227 h 10000"/>
                <a:gd name="connsiteX99" fmla="*/ 6835 w 10000"/>
                <a:gd name="connsiteY99" fmla="*/ 293 h 10000"/>
                <a:gd name="connsiteX100" fmla="*/ 6741 w 10000"/>
                <a:gd name="connsiteY100" fmla="*/ 447 h 10000"/>
                <a:gd name="connsiteX101" fmla="*/ 6590 w 10000"/>
                <a:gd name="connsiteY101" fmla="*/ 564 h 10000"/>
                <a:gd name="connsiteX102" fmla="*/ 6447 w 10000"/>
                <a:gd name="connsiteY102" fmla="*/ 631 h 10000"/>
                <a:gd name="connsiteX103" fmla="*/ 6555 w 10000"/>
                <a:gd name="connsiteY103" fmla="*/ 657 h 10000"/>
                <a:gd name="connsiteX104" fmla="*/ 6694 w 10000"/>
                <a:gd name="connsiteY104" fmla="*/ 759 h 10000"/>
                <a:gd name="connsiteX105" fmla="*/ 6789 w 10000"/>
                <a:gd name="connsiteY105" fmla="*/ 767 h 10000"/>
                <a:gd name="connsiteX106" fmla="*/ 6835 w 10000"/>
                <a:gd name="connsiteY106" fmla="*/ 875 h 10000"/>
                <a:gd name="connsiteX107" fmla="*/ 6928 w 10000"/>
                <a:gd name="connsiteY107" fmla="*/ 899 h 10000"/>
                <a:gd name="connsiteX108" fmla="*/ 7002 w 10000"/>
                <a:gd name="connsiteY108" fmla="*/ 890 h 10000"/>
                <a:gd name="connsiteX109" fmla="*/ 7143 w 10000"/>
                <a:gd name="connsiteY109" fmla="*/ 725 h 10000"/>
                <a:gd name="connsiteX110" fmla="*/ 7273 w 10000"/>
                <a:gd name="connsiteY110" fmla="*/ 742 h 10000"/>
                <a:gd name="connsiteX111" fmla="*/ 7294 w 10000"/>
                <a:gd name="connsiteY111" fmla="*/ 790 h 10000"/>
                <a:gd name="connsiteX112" fmla="*/ 7389 w 10000"/>
                <a:gd name="connsiteY112" fmla="*/ 850 h 10000"/>
                <a:gd name="connsiteX113" fmla="*/ 7389 w 10000"/>
                <a:gd name="connsiteY113" fmla="*/ 890 h 10000"/>
                <a:gd name="connsiteX114" fmla="*/ 7472 w 10000"/>
                <a:gd name="connsiteY114" fmla="*/ 917 h 10000"/>
                <a:gd name="connsiteX115" fmla="*/ 7590 w 10000"/>
                <a:gd name="connsiteY115" fmla="*/ 917 h 10000"/>
                <a:gd name="connsiteX116" fmla="*/ 7603 w 10000"/>
                <a:gd name="connsiteY116" fmla="*/ 993 h 10000"/>
                <a:gd name="connsiteX117" fmla="*/ 7499 w 10000"/>
                <a:gd name="connsiteY117" fmla="*/ 1028 h 10000"/>
                <a:gd name="connsiteX118" fmla="*/ 7590 w 10000"/>
                <a:gd name="connsiteY118" fmla="*/ 1356 h 10000"/>
                <a:gd name="connsiteX119" fmla="*/ 7687 w 10000"/>
                <a:gd name="connsiteY119" fmla="*/ 1505 h 10000"/>
                <a:gd name="connsiteX120" fmla="*/ 7661 w 10000"/>
                <a:gd name="connsiteY120" fmla="*/ 1575 h 10000"/>
                <a:gd name="connsiteX121" fmla="*/ 7744 w 10000"/>
                <a:gd name="connsiteY121" fmla="*/ 1649 h 10000"/>
                <a:gd name="connsiteX122" fmla="*/ 7758 w 10000"/>
                <a:gd name="connsiteY122" fmla="*/ 1700 h 10000"/>
                <a:gd name="connsiteX123" fmla="*/ 7980 w 10000"/>
                <a:gd name="connsiteY123" fmla="*/ 1757 h 10000"/>
                <a:gd name="connsiteX124" fmla="*/ 8254 w 10000"/>
                <a:gd name="connsiteY124" fmla="*/ 1708 h 10000"/>
                <a:gd name="connsiteX125" fmla="*/ 8286 w 10000"/>
                <a:gd name="connsiteY125" fmla="*/ 1641 h 10000"/>
                <a:gd name="connsiteX126" fmla="*/ 8381 w 10000"/>
                <a:gd name="connsiteY126" fmla="*/ 1665 h 10000"/>
                <a:gd name="connsiteX127" fmla="*/ 8441 w 10000"/>
                <a:gd name="connsiteY127" fmla="*/ 1725 h 10000"/>
                <a:gd name="connsiteX128" fmla="*/ 8586 w 10000"/>
                <a:gd name="connsiteY128" fmla="*/ 1683 h 10000"/>
                <a:gd name="connsiteX129" fmla="*/ 8667 w 10000"/>
                <a:gd name="connsiteY129" fmla="*/ 1683 h 10000"/>
                <a:gd name="connsiteX130" fmla="*/ 8785 w 10000"/>
                <a:gd name="connsiteY130" fmla="*/ 1749 h 10000"/>
                <a:gd name="connsiteX131" fmla="*/ 8853 w 10000"/>
                <a:gd name="connsiteY131" fmla="*/ 1657 h 10000"/>
                <a:gd name="connsiteX132" fmla="*/ 8996 w 10000"/>
                <a:gd name="connsiteY132" fmla="*/ 1700 h 10000"/>
                <a:gd name="connsiteX133" fmla="*/ 9070 w 10000"/>
                <a:gd name="connsiteY133" fmla="*/ 1649 h 10000"/>
                <a:gd name="connsiteX134" fmla="*/ 9126 w 10000"/>
                <a:gd name="connsiteY134" fmla="*/ 1657 h 10000"/>
                <a:gd name="connsiteX135" fmla="*/ 9184 w 10000"/>
                <a:gd name="connsiteY135" fmla="*/ 1609 h 10000"/>
                <a:gd name="connsiteX136" fmla="*/ 9174 w 10000"/>
                <a:gd name="connsiteY136" fmla="*/ 1557 h 10000"/>
                <a:gd name="connsiteX137" fmla="*/ 9257 w 10000"/>
                <a:gd name="connsiteY137" fmla="*/ 1531 h 10000"/>
                <a:gd name="connsiteX138" fmla="*/ 9315 w 10000"/>
                <a:gd name="connsiteY138" fmla="*/ 1447 h 10000"/>
                <a:gd name="connsiteX139" fmla="*/ 9484 w 10000"/>
                <a:gd name="connsiteY139" fmla="*/ 1456 h 10000"/>
                <a:gd name="connsiteX140" fmla="*/ 9729 w 10000"/>
                <a:gd name="connsiteY140" fmla="*/ 1700 h 10000"/>
                <a:gd name="connsiteX141" fmla="*/ 9775 w 10000"/>
                <a:gd name="connsiteY141" fmla="*/ 1784 h 10000"/>
                <a:gd name="connsiteX142" fmla="*/ 9942 w 10000"/>
                <a:gd name="connsiteY142" fmla="*/ 1894 h 10000"/>
                <a:gd name="connsiteX143" fmla="*/ 10000 w 10000"/>
                <a:gd name="connsiteY143" fmla="*/ 1994 h 10000"/>
                <a:gd name="connsiteX144" fmla="*/ 9870 w 10000"/>
                <a:gd name="connsiteY144" fmla="*/ 2130 h 10000"/>
                <a:gd name="connsiteX145" fmla="*/ 9775 w 10000"/>
                <a:gd name="connsiteY145" fmla="*/ 2180 h 10000"/>
                <a:gd name="connsiteX146" fmla="*/ 9824 w 10000"/>
                <a:gd name="connsiteY146" fmla="*/ 2323 h 10000"/>
                <a:gd name="connsiteX147" fmla="*/ 9679 w 10000"/>
                <a:gd name="connsiteY147" fmla="*/ 2433 h 10000"/>
                <a:gd name="connsiteX148" fmla="*/ 9598 w 10000"/>
                <a:gd name="connsiteY148" fmla="*/ 2458 h 10000"/>
                <a:gd name="connsiteX149" fmla="*/ 9598 w 10000"/>
                <a:gd name="connsiteY149" fmla="*/ 2533 h 10000"/>
                <a:gd name="connsiteX150" fmla="*/ 9493 w 10000"/>
                <a:gd name="connsiteY150" fmla="*/ 2677 h 10000"/>
                <a:gd name="connsiteX151" fmla="*/ 9422 w 10000"/>
                <a:gd name="connsiteY151" fmla="*/ 2685 h 10000"/>
                <a:gd name="connsiteX152" fmla="*/ 9435 w 10000"/>
                <a:gd name="connsiteY152" fmla="*/ 2785 h 10000"/>
                <a:gd name="connsiteX153" fmla="*/ 9371 w 10000"/>
                <a:gd name="connsiteY153" fmla="*/ 2860 h 10000"/>
                <a:gd name="connsiteX154" fmla="*/ 9389 w 10000"/>
                <a:gd name="connsiteY154" fmla="*/ 3198 h 10000"/>
                <a:gd name="connsiteX155" fmla="*/ 9422 w 10000"/>
                <a:gd name="connsiteY155" fmla="*/ 3223 h 10000"/>
                <a:gd name="connsiteX156" fmla="*/ 9410 w 10000"/>
                <a:gd name="connsiteY156" fmla="*/ 3333 h 10000"/>
                <a:gd name="connsiteX157" fmla="*/ 9389 w 10000"/>
                <a:gd name="connsiteY157" fmla="*/ 3433 h 10000"/>
                <a:gd name="connsiteX158" fmla="*/ 9304 w 10000"/>
                <a:gd name="connsiteY158" fmla="*/ 3483 h 10000"/>
                <a:gd name="connsiteX159" fmla="*/ 9151 w 10000"/>
                <a:gd name="connsiteY159" fmla="*/ 3442 h 10000"/>
                <a:gd name="connsiteX160" fmla="*/ 9081 w 10000"/>
                <a:gd name="connsiteY160" fmla="*/ 3501 h 10000"/>
                <a:gd name="connsiteX161" fmla="*/ 9091 w 10000"/>
                <a:gd name="connsiteY161" fmla="*/ 3551 h 10000"/>
                <a:gd name="connsiteX162" fmla="*/ 9042 w 10000"/>
                <a:gd name="connsiteY162" fmla="*/ 3651 h 10000"/>
                <a:gd name="connsiteX163" fmla="*/ 8961 w 10000"/>
                <a:gd name="connsiteY163" fmla="*/ 3720 h 10000"/>
                <a:gd name="connsiteX164" fmla="*/ 8938 w 10000"/>
                <a:gd name="connsiteY164" fmla="*/ 3838 h 10000"/>
                <a:gd name="connsiteX165" fmla="*/ 8880 w 10000"/>
                <a:gd name="connsiteY165" fmla="*/ 3939 h 10000"/>
                <a:gd name="connsiteX166" fmla="*/ 8890 w 10000"/>
                <a:gd name="connsiteY166" fmla="*/ 4006 h 10000"/>
                <a:gd name="connsiteX167" fmla="*/ 8867 w 10000"/>
                <a:gd name="connsiteY167" fmla="*/ 4074 h 10000"/>
                <a:gd name="connsiteX168" fmla="*/ 8913 w 10000"/>
                <a:gd name="connsiteY168" fmla="*/ 4132 h 10000"/>
                <a:gd name="connsiteX169" fmla="*/ 8843 w 10000"/>
                <a:gd name="connsiteY169" fmla="*/ 4224 h 10000"/>
                <a:gd name="connsiteX170" fmla="*/ 8726 w 10000"/>
                <a:gd name="connsiteY170" fmla="*/ 4082 h 10000"/>
                <a:gd name="connsiteX171" fmla="*/ 8726 w 10000"/>
                <a:gd name="connsiteY171" fmla="*/ 3972 h 10000"/>
                <a:gd name="connsiteX172" fmla="*/ 8691 w 10000"/>
                <a:gd name="connsiteY172" fmla="*/ 3955 h 10000"/>
                <a:gd name="connsiteX173" fmla="*/ 8547 w 10000"/>
                <a:gd name="connsiteY173" fmla="*/ 4030 h 10000"/>
                <a:gd name="connsiteX174" fmla="*/ 8323 w 10000"/>
                <a:gd name="connsiteY174" fmla="*/ 4207 h 10000"/>
                <a:gd name="connsiteX175" fmla="*/ 8193 w 10000"/>
                <a:gd name="connsiteY175" fmla="*/ 4334 h 10000"/>
                <a:gd name="connsiteX176" fmla="*/ 7992 w 10000"/>
                <a:gd name="connsiteY176" fmla="*/ 4401 h 10000"/>
                <a:gd name="connsiteX177" fmla="*/ 7920 w 10000"/>
                <a:gd name="connsiteY177" fmla="*/ 4501 h 10000"/>
                <a:gd name="connsiteX178" fmla="*/ 7863 w 10000"/>
                <a:gd name="connsiteY178" fmla="*/ 4535 h 10000"/>
                <a:gd name="connsiteX179" fmla="*/ 7638 w 10000"/>
                <a:gd name="connsiteY179" fmla="*/ 4627 h 10000"/>
                <a:gd name="connsiteX180" fmla="*/ 7449 w 10000"/>
                <a:gd name="connsiteY180" fmla="*/ 4737 h 10000"/>
                <a:gd name="connsiteX181" fmla="*/ 7404 w 10000"/>
                <a:gd name="connsiteY181" fmla="*/ 4823 h 10000"/>
                <a:gd name="connsiteX182" fmla="*/ 7330 w 10000"/>
                <a:gd name="connsiteY182" fmla="*/ 4863 h 10000"/>
                <a:gd name="connsiteX183" fmla="*/ 7426 w 10000"/>
                <a:gd name="connsiteY183" fmla="*/ 4972 h 10000"/>
                <a:gd name="connsiteX184" fmla="*/ 7520 w 10000"/>
                <a:gd name="connsiteY184" fmla="*/ 5056 h 10000"/>
                <a:gd name="connsiteX185" fmla="*/ 7650 w 10000"/>
                <a:gd name="connsiteY185" fmla="*/ 5091 h 10000"/>
                <a:gd name="connsiteX186" fmla="*/ 7603 w 10000"/>
                <a:gd name="connsiteY186" fmla="*/ 5150 h 10000"/>
                <a:gd name="connsiteX187" fmla="*/ 7696 w 10000"/>
                <a:gd name="connsiteY187" fmla="*/ 5167 h 10000"/>
                <a:gd name="connsiteX188" fmla="*/ 7696 w 10000"/>
                <a:gd name="connsiteY188" fmla="*/ 5267 h 10000"/>
                <a:gd name="connsiteX189" fmla="*/ 7768 w 10000"/>
                <a:gd name="connsiteY189" fmla="*/ 5343 h 10000"/>
                <a:gd name="connsiteX190" fmla="*/ 7884 w 10000"/>
                <a:gd name="connsiteY190" fmla="*/ 5327 h 10000"/>
                <a:gd name="connsiteX191" fmla="*/ 7934 w 10000"/>
                <a:gd name="connsiteY191" fmla="*/ 5243 h 10000"/>
                <a:gd name="connsiteX192" fmla="*/ 8027 w 10000"/>
                <a:gd name="connsiteY192" fmla="*/ 5234 h 10000"/>
                <a:gd name="connsiteX193" fmla="*/ 8038 w 10000"/>
                <a:gd name="connsiteY193" fmla="*/ 5167 h 10000"/>
                <a:gd name="connsiteX194" fmla="*/ 8159 w 10000"/>
                <a:gd name="connsiteY194" fmla="*/ 5167 h 10000"/>
                <a:gd name="connsiteX195" fmla="*/ 8110 w 10000"/>
                <a:gd name="connsiteY195" fmla="*/ 5251 h 10000"/>
                <a:gd name="connsiteX196" fmla="*/ 8226 w 10000"/>
                <a:gd name="connsiteY196" fmla="*/ 5292 h 10000"/>
                <a:gd name="connsiteX197" fmla="*/ 8205 w 10000"/>
                <a:gd name="connsiteY197" fmla="*/ 5368 h 10000"/>
                <a:gd name="connsiteX198" fmla="*/ 8027 w 10000"/>
                <a:gd name="connsiteY198" fmla="*/ 5377 h 10000"/>
                <a:gd name="connsiteX199" fmla="*/ 7899 w 10000"/>
                <a:gd name="connsiteY199" fmla="*/ 5427 h 10000"/>
                <a:gd name="connsiteX200" fmla="*/ 7782 w 10000"/>
                <a:gd name="connsiteY200" fmla="*/ 5454 h 10000"/>
                <a:gd name="connsiteX201" fmla="*/ 7782 w 10000"/>
                <a:gd name="connsiteY201" fmla="*/ 5571 h 10000"/>
                <a:gd name="connsiteX202" fmla="*/ 7899 w 10000"/>
                <a:gd name="connsiteY202" fmla="*/ 5698 h 10000"/>
                <a:gd name="connsiteX203" fmla="*/ 7803 w 10000"/>
                <a:gd name="connsiteY203" fmla="*/ 5815 h 10000"/>
                <a:gd name="connsiteX204" fmla="*/ 7613 w 10000"/>
                <a:gd name="connsiteY204" fmla="*/ 5830 h 10000"/>
                <a:gd name="connsiteX205" fmla="*/ 7638 w 10000"/>
                <a:gd name="connsiteY205" fmla="*/ 5965 h 10000"/>
                <a:gd name="connsiteX206" fmla="*/ 7627 w 10000"/>
                <a:gd name="connsiteY206" fmla="*/ 6051 h 10000"/>
                <a:gd name="connsiteX207" fmla="*/ 7567 w 10000"/>
                <a:gd name="connsiteY207" fmla="*/ 6092 h 10000"/>
                <a:gd name="connsiteX208" fmla="*/ 7449 w 10000"/>
                <a:gd name="connsiteY208" fmla="*/ 6058 h 10000"/>
                <a:gd name="connsiteX209" fmla="*/ 7345 w 10000"/>
                <a:gd name="connsiteY209" fmla="*/ 5949 h 10000"/>
                <a:gd name="connsiteX210" fmla="*/ 7226 w 10000"/>
                <a:gd name="connsiteY210" fmla="*/ 6034 h 10000"/>
                <a:gd name="connsiteX211" fmla="*/ 7108 w 10000"/>
                <a:gd name="connsiteY211" fmla="*/ 5975 h 10000"/>
                <a:gd name="connsiteX212" fmla="*/ 7095 w 10000"/>
                <a:gd name="connsiteY212" fmla="*/ 5942 h 10000"/>
                <a:gd name="connsiteX213" fmla="*/ 6928 w 10000"/>
                <a:gd name="connsiteY213" fmla="*/ 5865 h 10000"/>
                <a:gd name="connsiteX214" fmla="*/ 6882 w 10000"/>
                <a:gd name="connsiteY214" fmla="*/ 5882 h 10000"/>
                <a:gd name="connsiteX215" fmla="*/ 6905 w 10000"/>
                <a:gd name="connsiteY215" fmla="*/ 5975 h 10000"/>
                <a:gd name="connsiteX216" fmla="*/ 6812 w 10000"/>
                <a:gd name="connsiteY216" fmla="*/ 6092 h 10000"/>
                <a:gd name="connsiteX217" fmla="*/ 6882 w 10000"/>
                <a:gd name="connsiteY217" fmla="*/ 6118 h 10000"/>
                <a:gd name="connsiteX218" fmla="*/ 7014 w 10000"/>
                <a:gd name="connsiteY218" fmla="*/ 6100 h 10000"/>
                <a:gd name="connsiteX219" fmla="*/ 7037 w 10000"/>
                <a:gd name="connsiteY219" fmla="*/ 6142 h 10000"/>
                <a:gd name="connsiteX220" fmla="*/ 7014 w 10000"/>
                <a:gd name="connsiteY220" fmla="*/ 6194 h 10000"/>
                <a:gd name="connsiteX221" fmla="*/ 7060 w 10000"/>
                <a:gd name="connsiteY221" fmla="*/ 6260 h 10000"/>
                <a:gd name="connsiteX222" fmla="*/ 7166 w 10000"/>
                <a:gd name="connsiteY222" fmla="*/ 6304 h 10000"/>
                <a:gd name="connsiteX223" fmla="*/ 7143 w 10000"/>
                <a:gd name="connsiteY223" fmla="*/ 6405 h 10000"/>
                <a:gd name="connsiteX224" fmla="*/ 7213 w 10000"/>
                <a:gd name="connsiteY224" fmla="*/ 6455 h 10000"/>
                <a:gd name="connsiteX225" fmla="*/ 7129 w 10000"/>
                <a:gd name="connsiteY225" fmla="*/ 6505 h 10000"/>
                <a:gd name="connsiteX226" fmla="*/ 7108 w 10000"/>
                <a:gd name="connsiteY226" fmla="*/ 6689 h 10000"/>
                <a:gd name="connsiteX227" fmla="*/ 7060 w 10000"/>
                <a:gd name="connsiteY227" fmla="*/ 6697 h 10000"/>
                <a:gd name="connsiteX228" fmla="*/ 7118 w 10000"/>
                <a:gd name="connsiteY228" fmla="*/ 6781 h 10000"/>
                <a:gd name="connsiteX229" fmla="*/ 7129 w 10000"/>
                <a:gd name="connsiteY229" fmla="*/ 6924 h 10000"/>
                <a:gd name="connsiteX230" fmla="*/ 7189 w 10000"/>
                <a:gd name="connsiteY230" fmla="*/ 6958 h 10000"/>
                <a:gd name="connsiteX231" fmla="*/ 7203 w 10000"/>
                <a:gd name="connsiteY231" fmla="*/ 7002 h 10000"/>
                <a:gd name="connsiteX232" fmla="*/ 7249 w 10000"/>
                <a:gd name="connsiteY232" fmla="*/ 7010 h 10000"/>
                <a:gd name="connsiteX233" fmla="*/ 7257 w 10000"/>
                <a:gd name="connsiteY233" fmla="*/ 7093 h 10000"/>
                <a:gd name="connsiteX234" fmla="*/ 7236 w 10000"/>
                <a:gd name="connsiteY234" fmla="*/ 7153 h 10000"/>
                <a:gd name="connsiteX235" fmla="*/ 7358 w 10000"/>
                <a:gd name="connsiteY235" fmla="*/ 7187 h 10000"/>
                <a:gd name="connsiteX236" fmla="*/ 7532 w 10000"/>
                <a:gd name="connsiteY236" fmla="*/ 7117 h 10000"/>
                <a:gd name="connsiteX237" fmla="*/ 7791 w 10000"/>
                <a:gd name="connsiteY237" fmla="*/ 6984 h 10000"/>
                <a:gd name="connsiteX238" fmla="*/ 7863 w 10000"/>
                <a:gd name="connsiteY238" fmla="*/ 6984 h 10000"/>
                <a:gd name="connsiteX239" fmla="*/ 7863 w 10000"/>
                <a:gd name="connsiteY239" fmla="*/ 7085 h 10000"/>
                <a:gd name="connsiteX240" fmla="*/ 7911 w 10000"/>
                <a:gd name="connsiteY240" fmla="*/ 7101 h 10000"/>
                <a:gd name="connsiteX241" fmla="*/ 7992 w 10000"/>
                <a:gd name="connsiteY241" fmla="*/ 7220 h 10000"/>
                <a:gd name="connsiteX242" fmla="*/ 8050 w 10000"/>
                <a:gd name="connsiteY242" fmla="*/ 7229 h 10000"/>
                <a:gd name="connsiteX243" fmla="*/ 8015 w 10000"/>
                <a:gd name="connsiteY243" fmla="*/ 7296 h 10000"/>
                <a:gd name="connsiteX244" fmla="*/ 8110 w 10000"/>
                <a:gd name="connsiteY244" fmla="*/ 7447 h 10000"/>
                <a:gd name="connsiteX245" fmla="*/ 8110 w 10000"/>
                <a:gd name="connsiteY245" fmla="*/ 7522 h 10000"/>
                <a:gd name="connsiteX246" fmla="*/ 8159 w 10000"/>
                <a:gd name="connsiteY246" fmla="*/ 7608 h 10000"/>
                <a:gd name="connsiteX247" fmla="*/ 8085 w 10000"/>
                <a:gd name="connsiteY247" fmla="*/ 7674 h 10000"/>
                <a:gd name="connsiteX248" fmla="*/ 8004 w 10000"/>
                <a:gd name="connsiteY248" fmla="*/ 7666 h 10000"/>
                <a:gd name="connsiteX249" fmla="*/ 8004 w 10000"/>
                <a:gd name="connsiteY249" fmla="*/ 7709 h 10000"/>
                <a:gd name="connsiteX250" fmla="*/ 8085 w 10000"/>
                <a:gd name="connsiteY250" fmla="*/ 7758 h 10000"/>
                <a:gd name="connsiteX251" fmla="*/ 8122 w 10000"/>
                <a:gd name="connsiteY251" fmla="*/ 7725 h 10000"/>
                <a:gd name="connsiteX252" fmla="*/ 8193 w 10000"/>
                <a:gd name="connsiteY252" fmla="*/ 7800 h 10000"/>
                <a:gd name="connsiteX253" fmla="*/ 8277 w 10000"/>
                <a:gd name="connsiteY253" fmla="*/ 7800 h 10000"/>
                <a:gd name="connsiteX254" fmla="*/ 8226 w 10000"/>
                <a:gd name="connsiteY254" fmla="*/ 8012 h 10000"/>
                <a:gd name="connsiteX255" fmla="*/ 8193 w 10000"/>
                <a:gd name="connsiteY255" fmla="*/ 8054 h 10000"/>
                <a:gd name="connsiteX256" fmla="*/ 8085 w 10000"/>
                <a:gd name="connsiteY256" fmla="*/ 8037 h 10000"/>
                <a:gd name="connsiteX257" fmla="*/ 7957 w 10000"/>
                <a:gd name="connsiteY257" fmla="*/ 8062 h 10000"/>
                <a:gd name="connsiteX258" fmla="*/ 7911 w 10000"/>
                <a:gd name="connsiteY258" fmla="*/ 8112 h 10000"/>
                <a:gd name="connsiteX259" fmla="*/ 7899 w 10000"/>
                <a:gd name="connsiteY259" fmla="*/ 8163 h 10000"/>
                <a:gd name="connsiteX260" fmla="*/ 7818 w 10000"/>
                <a:gd name="connsiteY260" fmla="*/ 8220 h 10000"/>
                <a:gd name="connsiteX261" fmla="*/ 7687 w 10000"/>
                <a:gd name="connsiteY261" fmla="*/ 8230 h 10000"/>
                <a:gd name="connsiteX262" fmla="*/ 7661 w 10000"/>
                <a:gd name="connsiteY262" fmla="*/ 8255 h 10000"/>
                <a:gd name="connsiteX263" fmla="*/ 7578 w 10000"/>
                <a:gd name="connsiteY263" fmla="*/ 8212 h 10000"/>
                <a:gd name="connsiteX264" fmla="*/ 7499 w 10000"/>
                <a:gd name="connsiteY264" fmla="*/ 8220 h 10000"/>
                <a:gd name="connsiteX265" fmla="*/ 7449 w 10000"/>
                <a:gd name="connsiteY265" fmla="*/ 8188 h 10000"/>
                <a:gd name="connsiteX266" fmla="*/ 7345 w 10000"/>
                <a:gd name="connsiteY266" fmla="*/ 8171 h 10000"/>
                <a:gd name="connsiteX267" fmla="*/ 7368 w 10000"/>
                <a:gd name="connsiteY267" fmla="*/ 8230 h 10000"/>
                <a:gd name="connsiteX268" fmla="*/ 7319 w 10000"/>
                <a:gd name="connsiteY268" fmla="*/ 8289 h 10000"/>
                <a:gd name="connsiteX269" fmla="*/ 7143 w 10000"/>
                <a:gd name="connsiteY269" fmla="*/ 8281 h 10000"/>
                <a:gd name="connsiteX270" fmla="*/ 7085 w 10000"/>
                <a:gd name="connsiteY270" fmla="*/ 8255 h 10000"/>
                <a:gd name="connsiteX271" fmla="*/ 6990 w 10000"/>
                <a:gd name="connsiteY271" fmla="*/ 8281 h 10000"/>
                <a:gd name="connsiteX272" fmla="*/ 6977 w 10000"/>
                <a:gd name="connsiteY272" fmla="*/ 8364 h 10000"/>
                <a:gd name="connsiteX273" fmla="*/ 6799 w 10000"/>
                <a:gd name="connsiteY273" fmla="*/ 8458 h 10000"/>
                <a:gd name="connsiteX274" fmla="*/ 6741 w 10000"/>
                <a:gd name="connsiteY274" fmla="*/ 8407 h 10000"/>
                <a:gd name="connsiteX275" fmla="*/ 6613 w 10000"/>
                <a:gd name="connsiteY275" fmla="*/ 8431 h 10000"/>
                <a:gd name="connsiteX276" fmla="*/ 6530 w 10000"/>
                <a:gd name="connsiteY276" fmla="*/ 8458 h 10000"/>
                <a:gd name="connsiteX277" fmla="*/ 6518 w 10000"/>
                <a:gd name="connsiteY277" fmla="*/ 8498 h 10000"/>
                <a:gd name="connsiteX278" fmla="*/ 6336 w 10000"/>
                <a:gd name="connsiteY278" fmla="*/ 8591 h 10000"/>
                <a:gd name="connsiteX279" fmla="*/ 6236 w 10000"/>
                <a:gd name="connsiteY279" fmla="*/ 8574 h 10000"/>
                <a:gd name="connsiteX280" fmla="*/ 6128 w 10000"/>
                <a:gd name="connsiteY280" fmla="*/ 8607 h 10000"/>
                <a:gd name="connsiteX281" fmla="*/ 6045 w 10000"/>
                <a:gd name="connsiteY281" fmla="*/ 8660 h 10000"/>
                <a:gd name="connsiteX282" fmla="*/ 5927 w 10000"/>
                <a:gd name="connsiteY282" fmla="*/ 8693 h 10000"/>
                <a:gd name="connsiteX283" fmla="*/ 5936 w 10000"/>
                <a:gd name="connsiteY283" fmla="*/ 8742 h 10000"/>
                <a:gd name="connsiteX284" fmla="*/ 5834 w 10000"/>
                <a:gd name="connsiteY284" fmla="*/ 8776 h 10000"/>
                <a:gd name="connsiteX285" fmla="*/ 5677 w 10000"/>
                <a:gd name="connsiteY285" fmla="*/ 8920 h 10000"/>
                <a:gd name="connsiteX286" fmla="*/ 5656 w 10000"/>
                <a:gd name="connsiteY286" fmla="*/ 8980 h 10000"/>
                <a:gd name="connsiteX287" fmla="*/ 5607 w 10000"/>
                <a:gd name="connsiteY287" fmla="*/ 8962 h 10000"/>
                <a:gd name="connsiteX288" fmla="*/ 5631 w 10000"/>
                <a:gd name="connsiteY288" fmla="*/ 8920 h 10000"/>
                <a:gd name="connsiteX289" fmla="*/ 5478 w 10000"/>
                <a:gd name="connsiteY289" fmla="*/ 8702 h 10000"/>
                <a:gd name="connsiteX290" fmla="*/ 5478 w 10000"/>
                <a:gd name="connsiteY290" fmla="*/ 8616 h 10000"/>
                <a:gd name="connsiteX291" fmla="*/ 5410 w 10000"/>
                <a:gd name="connsiteY291" fmla="*/ 8616 h 10000"/>
                <a:gd name="connsiteX292" fmla="*/ 5191 w 10000"/>
                <a:gd name="connsiteY292" fmla="*/ 8533 h 10000"/>
                <a:gd name="connsiteX293" fmla="*/ 5066 w 10000"/>
                <a:gd name="connsiteY293" fmla="*/ 8574 h 10000"/>
                <a:gd name="connsiteX294" fmla="*/ 5029 w 10000"/>
                <a:gd name="connsiteY294" fmla="*/ 8625 h 10000"/>
                <a:gd name="connsiteX295" fmla="*/ 5122 w 10000"/>
                <a:gd name="connsiteY295" fmla="*/ 8684 h 10000"/>
                <a:gd name="connsiteX296" fmla="*/ 5145 w 10000"/>
                <a:gd name="connsiteY296" fmla="*/ 8734 h 10000"/>
                <a:gd name="connsiteX297" fmla="*/ 5087 w 10000"/>
                <a:gd name="connsiteY297" fmla="*/ 8785 h 10000"/>
                <a:gd name="connsiteX298" fmla="*/ 5100 w 10000"/>
                <a:gd name="connsiteY298" fmla="*/ 8826 h 10000"/>
                <a:gd name="connsiteX299" fmla="*/ 5077 w 10000"/>
                <a:gd name="connsiteY299" fmla="*/ 8912 h 10000"/>
                <a:gd name="connsiteX300" fmla="*/ 5087 w 10000"/>
                <a:gd name="connsiteY300" fmla="*/ 8996 h 10000"/>
                <a:gd name="connsiteX301" fmla="*/ 5159 w 10000"/>
                <a:gd name="connsiteY301" fmla="*/ 9130 h 10000"/>
                <a:gd name="connsiteX302" fmla="*/ 5087 w 10000"/>
                <a:gd name="connsiteY302" fmla="*/ 9179 h 10000"/>
                <a:gd name="connsiteX303" fmla="*/ 5100 w 10000"/>
                <a:gd name="connsiteY303" fmla="*/ 9224 h 10000"/>
                <a:gd name="connsiteX304" fmla="*/ 5040 w 10000"/>
                <a:gd name="connsiteY304" fmla="*/ 9240 h 10000"/>
                <a:gd name="connsiteX305" fmla="*/ 5006 w 10000"/>
                <a:gd name="connsiteY305" fmla="*/ 9265 h 10000"/>
                <a:gd name="connsiteX306" fmla="*/ 4779 w 10000"/>
                <a:gd name="connsiteY306" fmla="*/ 9248 h 10000"/>
                <a:gd name="connsiteX307" fmla="*/ 4745 w 10000"/>
                <a:gd name="connsiteY307" fmla="*/ 9197 h 10000"/>
                <a:gd name="connsiteX308" fmla="*/ 4673 w 10000"/>
                <a:gd name="connsiteY308" fmla="*/ 9232 h 10000"/>
                <a:gd name="connsiteX309" fmla="*/ 4522 w 10000"/>
                <a:gd name="connsiteY309" fmla="*/ 9214 h 10000"/>
                <a:gd name="connsiteX310" fmla="*/ 4416 w 10000"/>
                <a:gd name="connsiteY310" fmla="*/ 9240 h 10000"/>
                <a:gd name="connsiteX311" fmla="*/ 4354 w 10000"/>
                <a:gd name="connsiteY311" fmla="*/ 9062 h 10000"/>
                <a:gd name="connsiteX312" fmla="*/ 4295 w 10000"/>
                <a:gd name="connsiteY312" fmla="*/ 9055 h 10000"/>
                <a:gd name="connsiteX313" fmla="*/ 4224 w 10000"/>
                <a:gd name="connsiteY313" fmla="*/ 8945 h 10000"/>
                <a:gd name="connsiteX314" fmla="*/ 4263 w 10000"/>
                <a:gd name="connsiteY314" fmla="*/ 8895 h 10000"/>
                <a:gd name="connsiteX315" fmla="*/ 4344 w 10000"/>
                <a:gd name="connsiteY315" fmla="*/ 8920 h 10000"/>
                <a:gd name="connsiteX316" fmla="*/ 4381 w 10000"/>
                <a:gd name="connsiteY316" fmla="*/ 8860 h 10000"/>
                <a:gd name="connsiteX317" fmla="*/ 4323 w 10000"/>
                <a:gd name="connsiteY317" fmla="*/ 8818 h 10000"/>
                <a:gd name="connsiteX318" fmla="*/ 4354 w 10000"/>
                <a:gd name="connsiteY318" fmla="*/ 8776 h 10000"/>
                <a:gd name="connsiteX319" fmla="*/ 4203 w 10000"/>
                <a:gd name="connsiteY319" fmla="*/ 8693 h 10000"/>
                <a:gd name="connsiteX320" fmla="*/ 4213 w 10000"/>
                <a:gd name="connsiteY320" fmla="*/ 8650 h 10000"/>
                <a:gd name="connsiteX321" fmla="*/ 4120 w 10000"/>
                <a:gd name="connsiteY321" fmla="*/ 8607 h 10000"/>
                <a:gd name="connsiteX322" fmla="*/ 4178 w 10000"/>
                <a:gd name="connsiteY322" fmla="*/ 8559 h 10000"/>
                <a:gd name="connsiteX323" fmla="*/ 4154 w 10000"/>
                <a:gd name="connsiteY323" fmla="*/ 8498 h 10000"/>
                <a:gd name="connsiteX324" fmla="*/ 4048 w 10000"/>
                <a:gd name="connsiteY324" fmla="*/ 8407 h 10000"/>
                <a:gd name="connsiteX325" fmla="*/ 3979 w 10000"/>
                <a:gd name="connsiteY325" fmla="*/ 8329 h 10000"/>
                <a:gd name="connsiteX326" fmla="*/ 3837 w 10000"/>
                <a:gd name="connsiteY326" fmla="*/ 8364 h 10000"/>
                <a:gd name="connsiteX327" fmla="*/ 3756 w 10000"/>
                <a:gd name="connsiteY327" fmla="*/ 8356 h 10000"/>
                <a:gd name="connsiteX328" fmla="*/ 3708 w 10000"/>
                <a:gd name="connsiteY328" fmla="*/ 8431 h 10000"/>
                <a:gd name="connsiteX329" fmla="*/ 3544 w 10000"/>
                <a:gd name="connsiteY329" fmla="*/ 8440 h 10000"/>
                <a:gd name="connsiteX330" fmla="*/ 3482 w 10000"/>
                <a:gd name="connsiteY330" fmla="*/ 8431 h 10000"/>
                <a:gd name="connsiteX0" fmla="*/ 2472 w 10000"/>
                <a:gd name="connsiteY0" fmla="*/ 8003 h 10000"/>
                <a:gd name="connsiteX1" fmla="*/ 3319 w 10000"/>
                <a:gd name="connsiteY1" fmla="*/ 8684 h 10000"/>
                <a:gd name="connsiteX2" fmla="*/ 3319 w 10000"/>
                <a:gd name="connsiteY2" fmla="*/ 8750 h 10000"/>
                <a:gd name="connsiteX3" fmla="*/ 2040 w 10000"/>
                <a:gd name="connsiteY3" fmla="*/ 9278 h 10000"/>
                <a:gd name="connsiteX4" fmla="*/ 1182 w 10000"/>
                <a:gd name="connsiteY4" fmla="*/ 9449 h 10000"/>
                <a:gd name="connsiteX5" fmla="*/ 1275 w 10000"/>
                <a:gd name="connsiteY5" fmla="*/ 9779 h 10000"/>
                <a:gd name="connsiteX6" fmla="*/ 647 w 10000"/>
                <a:gd name="connsiteY6" fmla="*/ 9884 h 10000"/>
                <a:gd name="connsiteX7" fmla="*/ 426 w 10000"/>
                <a:gd name="connsiteY7" fmla="*/ 9912 h 10000"/>
                <a:gd name="connsiteX8" fmla="*/ 389 w 10000"/>
                <a:gd name="connsiteY8" fmla="*/ 9998 h 10000"/>
                <a:gd name="connsiteX9" fmla="*/ 238 w 10000"/>
                <a:gd name="connsiteY9" fmla="*/ 9980 h 10000"/>
                <a:gd name="connsiteX10" fmla="*/ 107 w 10000"/>
                <a:gd name="connsiteY10" fmla="*/ 9938 h 10000"/>
                <a:gd name="connsiteX11" fmla="*/ 0 w 10000"/>
                <a:gd name="connsiteY11" fmla="*/ 9964 h 10000"/>
                <a:gd name="connsiteX12" fmla="*/ 5536 w 10000"/>
                <a:gd name="connsiteY12" fmla="*/ 5351 h 10000"/>
                <a:gd name="connsiteX13" fmla="*/ 5536 w 10000"/>
                <a:gd name="connsiteY13" fmla="*/ 5209 h 10000"/>
                <a:gd name="connsiteX14" fmla="*/ 5492 w 10000"/>
                <a:gd name="connsiteY14" fmla="*/ 5192 h 10000"/>
                <a:gd name="connsiteX15" fmla="*/ 5455 w 10000"/>
                <a:gd name="connsiteY15" fmla="*/ 5091 h 10000"/>
                <a:gd name="connsiteX16" fmla="*/ 5385 w 10000"/>
                <a:gd name="connsiteY16" fmla="*/ 4990 h 10000"/>
                <a:gd name="connsiteX17" fmla="*/ 5276 w 10000"/>
                <a:gd name="connsiteY17" fmla="*/ 4948 h 10000"/>
                <a:gd name="connsiteX18" fmla="*/ 5263 w 10000"/>
                <a:gd name="connsiteY18" fmla="*/ 4899 h 10000"/>
                <a:gd name="connsiteX19" fmla="*/ 5112 w 10000"/>
                <a:gd name="connsiteY19" fmla="*/ 4806 h 10000"/>
                <a:gd name="connsiteX20" fmla="*/ 5122 w 10000"/>
                <a:gd name="connsiteY20" fmla="*/ 4770 h 10000"/>
                <a:gd name="connsiteX21" fmla="*/ 4971 w 10000"/>
                <a:gd name="connsiteY21" fmla="*/ 4722 h 10000"/>
                <a:gd name="connsiteX22" fmla="*/ 4957 w 10000"/>
                <a:gd name="connsiteY22" fmla="*/ 4627 h 10000"/>
                <a:gd name="connsiteX23" fmla="*/ 4700 w 10000"/>
                <a:gd name="connsiteY23" fmla="*/ 4544 h 10000"/>
                <a:gd name="connsiteX24" fmla="*/ 4555 w 10000"/>
                <a:gd name="connsiteY24" fmla="*/ 4368 h 10000"/>
                <a:gd name="connsiteX25" fmla="*/ 4344 w 10000"/>
                <a:gd name="connsiteY25" fmla="*/ 4360 h 10000"/>
                <a:gd name="connsiteX26" fmla="*/ 4272 w 10000"/>
                <a:gd name="connsiteY26" fmla="*/ 4325 h 10000"/>
                <a:gd name="connsiteX27" fmla="*/ 4169 w 10000"/>
                <a:gd name="connsiteY27" fmla="*/ 4350 h 10000"/>
                <a:gd name="connsiteX28" fmla="*/ 4002 w 10000"/>
                <a:gd name="connsiteY28" fmla="*/ 4350 h 10000"/>
                <a:gd name="connsiteX29" fmla="*/ 3764 w 10000"/>
                <a:gd name="connsiteY29" fmla="*/ 4552 h 10000"/>
                <a:gd name="connsiteX30" fmla="*/ 3685 w 10000"/>
                <a:gd name="connsiteY30" fmla="*/ 4646 h 10000"/>
                <a:gd name="connsiteX31" fmla="*/ 3472 w 10000"/>
                <a:gd name="connsiteY31" fmla="*/ 4501 h 10000"/>
                <a:gd name="connsiteX32" fmla="*/ 3319 w 10000"/>
                <a:gd name="connsiteY32" fmla="*/ 4442 h 10000"/>
                <a:gd name="connsiteX33" fmla="*/ 3164 w 10000"/>
                <a:gd name="connsiteY33" fmla="*/ 4450 h 10000"/>
                <a:gd name="connsiteX34" fmla="*/ 3010 w 10000"/>
                <a:gd name="connsiteY34" fmla="*/ 4492 h 10000"/>
                <a:gd name="connsiteX35" fmla="*/ 2882 w 10000"/>
                <a:gd name="connsiteY35" fmla="*/ 4460 h 10000"/>
                <a:gd name="connsiteX36" fmla="*/ 2762 w 10000"/>
                <a:gd name="connsiteY36" fmla="*/ 4509 h 10000"/>
                <a:gd name="connsiteX37" fmla="*/ 2646 w 10000"/>
                <a:gd name="connsiteY37" fmla="*/ 4610 h 10000"/>
                <a:gd name="connsiteX38" fmla="*/ 2373 w 10000"/>
                <a:gd name="connsiteY38" fmla="*/ 4426 h 10000"/>
                <a:gd name="connsiteX39" fmla="*/ 2338 w 10000"/>
                <a:gd name="connsiteY39" fmla="*/ 4239 h 10000"/>
                <a:gd name="connsiteX40" fmla="*/ 2551 w 10000"/>
                <a:gd name="connsiteY40" fmla="*/ 4165 h 10000"/>
                <a:gd name="connsiteX41" fmla="*/ 2538 w 10000"/>
                <a:gd name="connsiteY41" fmla="*/ 3963 h 10000"/>
                <a:gd name="connsiteX42" fmla="*/ 2739 w 10000"/>
                <a:gd name="connsiteY42" fmla="*/ 3728 h 10000"/>
                <a:gd name="connsiteX43" fmla="*/ 2718 w 10000"/>
                <a:gd name="connsiteY43" fmla="*/ 3685 h 10000"/>
                <a:gd name="connsiteX44" fmla="*/ 3199 w 10000"/>
                <a:gd name="connsiteY44" fmla="*/ 2912 h 10000"/>
                <a:gd name="connsiteX45" fmla="*/ 3460 w 10000"/>
                <a:gd name="connsiteY45" fmla="*/ 3030 h 10000"/>
                <a:gd name="connsiteX46" fmla="*/ 3613 w 10000"/>
                <a:gd name="connsiteY46" fmla="*/ 3080 h 10000"/>
                <a:gd name="connsiteX47" fmla="*/ 3764 w 10000"/>
                <a:gd name="connsiteY47" fmla="*/ 3080 h 10000"/>
                <a:gd name="connsiteX48" fmla="*/ 4002 w 10000"/>
                <a:gd name="connsiteY48" fmla="*/ 3174 h 10000"/>
                <a:gd name="connsiteX49" fmla="*/ 4037 w 10000"/>
                <a:gd name="connsiteY49" fmla="*/ 3113 h 10000"/>
                <a:gd name="connsiteX50" fmla="*/ 4192 w 10000"/>
                <a:gd name="connsiteY50" fmla="*/ 3097 h 10000"/>
                <a:gd name="connsiteX51" fmla="*/ 4323 w 10000"/>
                <a:gd name="connsiteY51" fmla="*/ 2997 h 10000"/>
                <a:gd name="connsiteX52" fmla="*/ 4485 w 10000"/>
                <a:gd name="connsiteY52" fmla="*/ 2920 h 10000"/>
                <a:gd name="connsiteX53" fmla="*/ 4555 w 10000"/>
                <a:gd name="connsiteY53" fmla="*/ 2843 h 10000"/>
                <a:gd name="connsiteX54" fmla="*/ 4804 w 10000"/>
                <a:gd name="connsiteY54" fmla="*/ 2793 h 10000"/>
                <a:gd name="connsiteX55" fmla="*/ 4936 w 10000"/>
                <a:gd name="connsiteY55" fmla="*/ 2800 h 10000"/>
                <a:gd name="connsiteX56" fmla="*/ 5040 w 10000"/>
                <a:gd name="connsiteY56" fmla="*/ 2726 h 10000"/>
                <a:gd name="connsiteX57" fmla="*/ 5122 w 10000"/>
                <a:gd name="connsiteY57" fmla="*/ 2624 h 10000"/>
                <a:gd name="connsiteX58" fmla="*/ 5087 w 10000"/>
                <a:gd name="connsiteY58" fmla="*/ 2608 h 10000"/>
                <a:gd name="connsiteX59" fmla="*/ 5122 w 10000"/>
                <a:gd name="connsiteY59" fmla="*/ 2499 h 10000"/>
                <a:gd name="connsiteX60" fmla="*/ 4982 w 10000"/>
                <a:gd name="connsiteY60" fmla="*/ 2499 h 10000"/>
                <a:gd name="connsiteX61" fmla="*/ 5050 w 10000"/>
                <a:gd name="connsiteY61" fmla="*/ 2407 h 10000"/>
                <a:gd name="connsiteX62" fmla="*/ 5066 w 10000"/>
                <a:gd name="connsiteY62" fmla="*/ 2297 h 10000"/>
                <a:gd name="connsiteX63" fmla="*/ 5122 w 10000"/>
                <a:gd name="connsiteY63" fmla="*/ 2271 h 10000"/>
                <a:gd name="connsiteX64" fmla="*/ 5228 w 10000"/>
                <a:gd name="connsiteY64" fmla="*/ 2163 h 10000"/>
                <a:gd name="connsiteX65" fmla="*/ 5216 w 10000"/>
                <a:gd name="connsiteY65" fmla="*/ 2078 h 10000"/>
                <a:gd name="connsiteX66" fmla="*/ 5304 w 10000"/>
                <a:gd name="connsiteY66" fmla="*/ 1984 h 10000"/>
                <a:gd name="connsiteX67" fmla="*/ 5397 w 10000"/>
                <a:gd name="connsiteY67" fmla="*/ 1927 h 10000"/>
                <a:gd name="connsiteX68" fmla="*/ 5432 w 10000"/>
                <a:gd name="connsiteY68" fmla="*/ 1827 h 10000"/>
                <a:gd name="connsiteX69" fmla="*/ 5420 w 10000"/>
                <a:gd name="connsiteY69" fmla="*/ 1793 h 10000"/>
                <a:gd name="connsiteX70" fmla="*/ 5503 w 10000"/>
                <a:gd name="connsiteY70" fmla="*/ 1725 h 10000"/>
                <a:gd name="connsiteX71" fmla="*/ 5621 w 10000"/>
                <a:gd name="connsiteY71" fmla="*/ 1523 h 10000"/>
                <a:gd name="connsiteX72" fmla="*/ 5656 w 10000"/>
                <a:gd name="connsiteY72" fmla="*/ 1405 h 10000"/>
                <a:gd name="connsiteX73" fmla="*/ 5716 w 10000"/>
                <a:gd name="connsiteY73" fmla="*/ 1413 h 10000"/>
                <a:gd name="connsiteX74" fmla="*/ 5878 w 10000"/>
                <a:gd name="connsiteY74" fmla="*/ 1280 h 10000"/>
                <a:gd name="connsiteX75" fmla="*/ 6067 w 10000"/>
                <a:gd name="connsiteY75" fmla="*/ 1202 h 10000"/>
                <a:gd name="connsiteX76" fmla="*/ 6089 w 10000"/>
                <a:gd name="connsiteY76" fmla="*/ 1111 h 10000"/>
                <a:gd name="connsiteX77" fmla="*/ 6163 w 10000"/>
                <a:gd name="connsiteY77" fmla="*/ 1011 h 10000"/>
                <a:gd name="connsiteX78" fmla="*/ 6139 w 10000"/>
                <a:gd name="connsiteY78" fmla="*/ 933 h 10000"/>
                <a:gd name="connsiteX79" fmla="*/ 6045 w 10000"/>
                <a:gd name="connsiteY79" fmla="*/ 867 h 10000"/>
                <a:gd name="connsiteX80" fmla="*/ 6089 w 10000"/>
                <a:gd name="connsiteY80" fmla="*/ 782 h 10000"/>
                <a:gd name="connsiteX81" fmla="*/ 6089 w 10000"/>
                <a:gd name="connsiteY81" fmla="*/ 680 h 10000"/>
                <a:gd name="connsiteX82" fmla="*/ 5915 w 10000"/>
                <a:gd name="connsiteY82" fmla="*/ 598 h 10000"/>
                <a:gd name="connsiteX83" fmla="*/ 5739 w 10000"/>
                <a:gd name="connsiteY83" fmla="*/ 646 h 10000"/>
                <a:gd name="connsiteX84" fmla="*/ 5656 w 10000"/>
                <a:gd name="connsiteY84" fmla="*/ 646 h 10000"/>
                <a:gd name="connsiteX85" fmla="*/ 5621 w 10000"/>
                <a:gd name="connsiteY85" fmla="*/ 589 h 10000"/>
                <a:gd name="connsiteX86" fmla="*/ 5621 w 10000"/>
                <a:gd name="connsiteY86" fmla="*/ 481 h 10000"/>
                <a:gd name="connsiteX87" fmla="*/ 5845 w 10000"/>
                <a:gd name="connsiteY87" fmla="*/ 368 h 10000"/>
                <a:gd name="connsiteX88" fmla="*/ 5915 w 10000"/>
                <a:gd name="connsiteY88" fmla="*/ 278 h 10000"/>
                <a:gd name="connsiteX89" fmla="*/ 6056 w 10000"/>
                <a:gd name="connsiteY89" fmla="*/ 202 h 10000"/>
                <a:gd name="connsiteX90" fmla="*/ 6186 w 10000"/>
                <a:gd name="connsiteY90" fmla="*/ 60 h 10000"/>
                <a:gd name="connsiteX91" fmla="*/ 6280 w 10000"/>
                <a:gd name="connsiteY91" fmla="*/ 33 h 10000"/>
                <a:gd name="connsiteX92" fmla="*/ 6410 w 10000"/>
                <a:gd name="connsiteY92" fmla="*/ 49 h 10000"/>
                <a:gd name="connsiteX93" fmla="*/ 6683 w 10000"/>
                <a:gd name="connsiteY93" fmla="*/ 0 h 10000"/>
                <a:gd name="connsiteX94" fmla="*/ 6812 w 10000"/>
                <a:gd name="connsiteY94" fmla="*/ 83 h 10000"/>
                <a:gd name="connsiteX95" fmla="*/ 6799 w 10000"/>
                <a:gd name="connsiteY95" fmla="*/ 144 h 10000"/>
                <a:gd name="connsiteX96" fmla="*/ 6861 w 10000"/>
                <a:gd name="connsiteY96" fmla="*/ 170 h 10000"/>
                <a:gd name="connsiteX97" fmla="*/ 6905 w 10000"/>
                <a:gd name="connsiteY97" fmla="*/ 227 h 10000"/>
                <a:gd name="connsiteX98" fmla="*/ 6835 w 10000"/>
                <a:gd name="connsiteY98" fmla="*/ 293 h 10000"/>
                <a:gd name="connsiteX99" fmla="*/ 6741 w 10000"/>
                <a:gd name="connsiteY99" fmla="*/ 447 h 10000"/>
                <a:gd name="connsiteX100" fmla="*/ 6590 w 10000"/>
                <a:gd name="connsiteY100" fmla="*/ 564 h 10000"/>
                <a:gd name="connsiteX101" fmla="*/ 6447 w 10000"/>
                <a:gd name="connsiteY101" fmla="*/ 631 h 10000"/>
                <a:gd name="connsiteX102" fmla="*/ 6555 w 10000"/>
                <a:gd name="connsiteY102" fmla="*/ 657 h 10000"/>
                <a:gd name="connsiteX103" fmla="*/ 6694 w 10000"/>
                <a:gd name="connsiteY103" fmla="*/ 759 h 10000"/>
                <a:gd name="connsiteX104" fmla="*/ 6789 w 10000"/>
                <a:gd name="connsiteY104" fmla="*/ 767 h 10000"/>
                <a:gd name="connsiteX105" fmla="*/ 6835 w 10000"/>
                <a:gd name="connsiteY105" fmla="*/ 875 h 10000"/>
                <a:gd name="connsiteX106" fmla="*/ 6928 w 10000"/>
                <a:gd name="connsiteY106" fmla="*/ 899 h 10000"/>
                <a:gd name="connsiteX107" fmla="*/ 7002 w 10000"/>
                <a:gd name="connsiteY107" fmla="*/ 890 h 10000"/>
                <a:gd name="connsiteX108" fmla="*/ 7143 w 10000"/>
                <a:gd name="connsiteY108" fmla="*/ 725 h 10000"/>
                <a:gd name="connsiteX109" fmla="*/ 7273 w 10000"/>
                <a:gd name="connsiteY109" fmla="*/ 742 h 10000"/>
                <a:gd name="connsiteX110" fmla="*/ 7294 w 10000"/>
                <a:gd name="connsiteY110" fmla="*/ 790 h 10000"/>
                <a:gd name="connsiteX111" fmla="*/ 7389 w 10000"/>
                <a:gd name="connsiteY111" fmla="*/ 850 h 10000"/>
                <a:gd name="connsiteX112" fmla="*/ 7389 w 10000"/>
                <a:gd name="connsiteY112" fmla="*/ 890 h 10000"/>
                <a:gd name="connsiteX113" fmla="*/ 7472 w 10000"/>
                <a:gd name="connsiteY113" fmla="*/ 917 h 10000"/>
                <a:gd name="connsiteX114" fmla="*/ 7590 w 10000"/>
                <a:gd name="connsiteY114" fmla="*/ 917 h 10000"/>
                <a:gd name="connsiteX115" fmla="*/ 7603 w 10000"/>
                <a:gd name="connsiteY115" fmla="*/ 993 h 10000"/>
                <a:gd name="connsiteX116" fmla="*/ 7499 w 10000"/>
                <a:gd name="connsiteY116" fmla="*/ 1028 h 10000"/>
                <a:gd name="connsiteX117" fmla="*/ 7590 w 10000"/>
                <a:gd name="connsiteY117" fmla="*/ 1356 h 10000"/>
                <a:gd name="connsiteX118" fmla="*/ 7687 w 10000"/>
                <a:gd name="connsiteY118" fmla="*/ 1505 h 10000"/>
                <a:gd name="connsiteX119" fmla="*/ 7661 w 10000"/>
                <a:gd name="connsiteY119" fmla="*/ 1575 h 10000"/>
                <a:gd name="connsiteX120" fmla="*/ 7744 w 10000"/>
                <a:gd name="connsiteY120" fmla="*/ 1649 h 10000"/>
                <a:gd name="connsiteX121" fmla="*/ 7758 w 10000"/>
                <a:gd name="connsiteY121" fmla="*/ 1700 h 10000"/>
                <a:gd name="connsiteX122" fmla="*/ 7980 w 10000"/>
                <a:gd name="connsiteY122" fmla="*/ 1757 h 10000"/>
                <a:gd name="connsiteX123" fmla="*/ 8254 w 10000"/>
                <a:gd name="connsiteY123" fmla="*/ 1708 h 10000"/>
                <a:gd name="connsiteX124" fmla="*/ 8286 w 10000"/>
                <a:gd name="connsiteY124" fmla="*/ 1641 h 10000"/>
                <a:gd name="connsiteX125" fmla="*/ 8381 w 10000"/>
                <a:gd name="connsiteY125" fmla="*/ 1665 h 10000"/>
                <a:gd name="connsiteX126" fmla="*/ 8441 w 10000"/>
                <a:gd name="connsiteY126" fmla="*/ 1725 h 10000"/>
                <a:gd name="connsiteX127" fmla="*/ 8586 w 10000"/>
                <a:gd name="connsiteY127" fmla="*/ 1683 h 10000"/>
                <a:gd name="connsiteX128" fmla="*/ 8667 w 10000"/>
                <a:gd name="connsiteY128" fmla="*/ 1683 h 10000"/>
                <a:gd name="connsiteX129" fmla="*/ 8785 w 10000"/>
                <a:gd name="connsiteY129" fmla="*/ 1749 h 10000"/>
                <a:gd name="connsiteX130" fmla="*/ 8853 w 10000"/>
                <a:gd name="connsiteY130" fmla="*/ 1657 h 10000"/>
                <a:gd name="connsiteX131" fmla="*/ 8996 w 10000"/>
                <a:gd name="connsiteY131" fmla="*/ 1700 h 10000"/>
                <a:gd name="connsiteX132" fmla="*/ 9070 w 10000"/>
                <a:gd name="connsiteY132" fmla="*/ 1649 h 10000"/>
                <a:gd name="connsiteX133" fmla="*/ 9126 w 10000"/>
                <a:gd name="connsiteY133" fmla="*/ 1657 h 10000"/>
                <a:gd name="connsiteX134" fmla="*/ 9184 w 10000"/>
                <a:gd name="connsiteY134" fmla="*/ 1609 h 10000"/>
                <a:gd name="connsiteX135" fmla="*/ 9174 w 10000"/>
                <a:gd name="connsiteY135" fmla="*/ 1557 h 10000"/>
                <a:gd name="connsiteX136" fmla="*/ 9257 w 10000"/>
                <a:gd name="connsiteY136" fmla="*/ 1531 h 10000"/>
                <a:gd name="connsiteX137" fmla="*/ 9315 w 10000"/>
                <a:gd name="connsiteY137" fmla="*/ 1447 h 10000"/>
                <a:gd name="connsiteX138" fmla="*/ 9484 w 10000"/>
                <a:gd name="connsiteY138" fmla="*/ 1456 h 10000"/>
                <a:gd name="connsiteX139" fmla="*/ 9729 w 10000"/>
                <a:gd name="connsiteY139" fmla="*/ 1700 h 10000"/>
                <a:gd name="connsiteX140" fmla="*/ 9775 w 10000"/>
                <a:gd name="connsiteY140" fmla="*/ 1784 h 10000"/>
                <a:gd name="connsiteX141" fmla="*/ 9942 w 10000"/>
                <a:gd name="connsiteY141" fmla="*/ 1894 h 10000"/>
                <a:gd name="connsiteX142" fmla="*/ 10000 w 10000"/>
                <a:gd name="connsiteY142" fmla="*/ 1994 h 10000"/>
                <a:gd name="connsiteX143" fmla="*/ 9870 w 10000"/>
                <a:gd name="connsiteY143" fmla="*/ 2130 h 10000"/>
                <a:gd name="connsiteX144" fmla="*/ 9775 w 10000"/>
                <a:gd name="connsiteY144" fmla="*/ 2180 h 10000"/>
                <a:gd name="connsiteX145" fmla="*/ 9824 w 10000"/>
                <a:gd name="connsiteY145" fmla="*/ 2323 h 10000"/>
                <a:gd name="connsiteX146" fmla="*/ 9679 w 10000"/>
                <a:gd name="connsiteY146" fmla="*/ 2433 h 10000"/>
                <a:gd name="connsiteX147" fmla="*/ 9598 w 10000"/>
                <a:gd name="connsiteY147" fmla="*/ 2458 h 10000"/>
                <a:gd name="connsiteX148" fmla="*/ 9598 w 10000"/>
                <a:gd name="connsiteY148" fmla="*/ 2533 h 10000"/>
                <a:gd name="connsiteX149" fmla="*/ 9493 w 10000"/>
                <a:gd name="connsiteY149" fmla="*/ 2677 h 10000"/>
                <a:gd name="connsiteX150" fmla="*/ 9422 w 10000"/>
                <a:gd name="connsiteY150" fmla="*/ 2685 h 10000"/>
                <a:gd name="connsiteX151" fmla="*/ 9435 w 10000"/>
                <a:gd name="connsiteY151" fmla="*/ 2785 h 10000"/>
                <a:gd name="connsiteX152" fmla="*/ 9371 w 10000"/>
                <a:gd name="connsiteY152" fmla="*/ 2860 h 10000"/>
                <a:gd name="connsiteX153" fmla="*/ 9389 w 10000"/>
                <a:gd name="connsiteY153" fmla="*/ 3198 h 10000"/>
                <a:gd name="connsiteX154" fmla="*/ 9422 w 10000"/>
                <a:gd name="connsiteY154" fmla="*/ 3223 h 10000"/>
                <a:gd name="connsiteX155" fmla="*/ 9410 w 10000"/>
                <a:gd name="connsiteY155" fmla="*/ 3333 h 10000"/>
                <a:gd name="connsiteX156" fmla="*/ 9389 w 10000"/>
                <a:gd name="connsiteY156" fmla="*/ 3433 h 10000"/>
                <a:gd name="connsiteX157" fmla="*/ 9304 w 10000"/>
                <a:gd name="connsiteY157" fmla="*/ 3483 h 10000"/>
                <a:gd name="connsiteX158" fmla="*/ 9151 w 10000"/>
                <a:gd name="connsiteY158" fmla="*/ 3442 h 10000"/>
                <a:gd name="connsiteX159" fmla="*/ 9081 w 10000"/>
                <a:gd name="connsiteY159" fmla="*/ 3501 h 10000"/>
                <a:gd name="connsiteX160" fmla="*/ 9091 w 10000"/>
                <a:gd name="connsiteY160" fmla="*/ 3551 h 10000"/>
                <a:gd name="connsiteX161" fmla="*/ 9042 w 10000"/>
                <a:gd name="connsiteY161" fmla="*/ 3651 h 10000"/>
                <a:gd name="connsiteX162" fmla="*/ 8961 w 10000"/>
                <a:gd name="connsiteY162" fmla="*/ 3720 h 10000"/>
                <a:gd name="connsiteX163" fmla="*/ 8938 w 10000"/>
                <a:gd name="connsiteY163" fmla="*/ 3838 h 10000"/>
                <a:gd name="connsiteX164" fmla="*/ 8880 w 10000"/>
                <a:gd name="connsiteY164" fmla="*/ 3939 h 10000"/>
                <a:gd name="connsiteX165" fmla="*/ 8890 w 10000"/>
                <a:gd name="connsiteY165" fmla="*/ 4006 h 10000"/>
                <a:gd name="connsiteX166" fmla="*/ 8867 w 10000"/>
                <a:gd name="connsiteY166" fmla="*/ 4074 h 10000"/>
                <a:gd name="connsiteX167" fmla="*/ 8913 w 10000"/>
                <a:gd name="connsiteY167" fmla="*/ 4132 h 10000"/>
                <a:gd name="connsiteX168" fmla="*/ 8843 w 10000"/>
                <a:gd name="connsiteY168" fmla="*/ 4224 h 10000"/>
                <a:gd name="connsiteX169" fmla="*/ 8726 w 10000"/>
                <a:gd name="connsiteY169" fmla="*/ 4082 h 10000"/>
                <a:gd name="connsiteX170" fmla="*/ 8726 w 10000"/>
                <a:gd name="connsiteY170" fmla="*/ 3972 h 10000"/>
                <a:gd name="connsiteX171" fmla="*/ 8691 w 10000"/>
                <a:gd name="connsiteY171" fmla="*/ 3955 h 10000"/>
                <a:gd name="connsiteX172" fmla="*/ 8547 w 10000"/>
                <a:gd name="connsiteY172" fmla="*/ 4030 h 10000"/>
                <a:gd name="connsiteX173" fmla="*/ 8323 w 10000"/>
                <a:gd name="connsiteY173" fmla="*/ 4207 h 10000"/>
                <a:gd name="connsiteX174" fmla="*/ 8193 w 10000"/>
                <a:gd name="connsiteY174" fmla="*/ 4334 h 10000"/>
                <a:gd name="connsiteX175" fmla="*/ 7992 w 10000"/>
                <a:gd name="connsiteY175" fmla="*/ 4401 h 10000"/>
                <a:gd name="connsiteX176" fmla="*/ 7920 w 10000"/>
                <a:gd name="connsiteY176" fmla="*/ 4501 h 10000"/>
                <a:gd name="connsiteX177" fmla="*/ 7863 w 10000"/>
                <a:gd name="connsiteY177" fmla="*/ 4535 h 10000"/>
                <a:gd name="connsiteX178" fmla="*/ 7638 w 10000"/>
                <a:gd name="connsiteY178" fmla="*/ 4627 h 10000"/>
                <a:gd name="connsiteX179" fmla="*/ 7449 w 10000"/>
                <a:gd name="connsiteY179" fmla="*/ 4737 h 10000"/>
                <a:gd name="connsiteX180" fmla="*/ 7404 w 10000"/>
                <a:gd name="connsiteY180" fmla="*/ 4823 h 10000"/>
                <a:gd name="connsiteX181" fmla="*/ 7330 w 10000"/>
                <a:gd name="connsiteY181" fmla="*/ 4863 h 10000"/>
                <a:gd name="connsiteX182" fmla="*/ 7426 w 10000"/>
                <a:gd name="connsiteY182" fmla="*/ 4972 h 10000"/>
                <a:gd name="connsiteX183" fmla="*/ 7520 w 10000"/>
                <a:gd name="connsiteY183" fmla="*/ 5056 h 10000"/>
                <a:gd name="connsiteX184" fmla="*/ 7650 w 10000"/>
                <a:gd name="connsiteY184" fmla="*/ 5091 h 10000"/>
                <a:gd name="connsiteX185" fmla="*/ 7603 w 10000"/>
                <a:gd name="connsiteY185" fmla="*/ 5150 h 10000"/>
                <a:gd name="connsiteX186" fmla="*/ 7696 w 10000"/>
                <a:gd name="connsiteY186" fmla="*/ 5167 h 10000"/>
                <a:gd name="connsiteX187" fmla="*/ 7696 w 10000"/>
                <a:gd name="connsiteY187" fmla="*/ 5267 h 10000"/>
                <a:gd name="connsiteX188" fmla="*/ 7768 w 10000"/>
                <a:gd name="connsiteY188" fmla="*/ 5343 h 10000"/>
                <a:gd name="connsiteX189" fmla="*/ 7884 w 10000"/>
                <a:gd name="connsiteY189" fmla="*/ 5327 h 10000"/>
                <a:gd name="connsiteX190" fmla="*/ 7934 w 10000"/>
                <a:gd name="connsiteY190" fmla="*/ 5243 h 10000"/>
                <a:gd name="connsiteX191" fmla="*/ 8027 w 10000"/>
                <a:gd name="connsiteY191" fmla="*/ 5234 h 10000"/>
                <a:gd name="connsiteX192" fmla="*/ 8038 w 10000"/>
                <a:gd name="connsiteY192" fmla="*/ 5167 h 10000"/>
                <a:gd name="connsiteX193" fmla="*/ 8159 w 10000"/>
                <a:gd name="connsiteY193" fmla="*/ 5167 h 10000"/>
                <a:gd name="connsiteX194" fmla="*/ 8110 w 10000"/>
                <a:gd name="connsiteY194" fmla="*/ 5251 h 10000"/>
                <a:gd name="connsiteX195" fmla="*/ 8226 w 10000"/>
                <a:gd name="connsiteY195" fmla="*/ 5292 h 10000"/>
                <a:gd name="connsiteX196" fmla="*/ 8205 w 10000"/>
                <a:gd name="connsiteY196" fmla="*/ 5368 h 10000"/>
                <a:gd name="connsiteX197" fmla="*/ 8027 w 10000"/>
                <a:gd name="connsiteY197" fmla="*/ 5377 h 10000"/>
                <a:gd name="connsiteX198" fmla="*/ 7899 w 10000"/>
                <a:gd name="connsiteY198" fmla="*/ 5427 h 10000"/>
                <a:gd name="connsiteX199" fmla="*/ 7782 w 10000"/>
                <a:gd name="connsiteY199" fmla="*/ 5454 h 10000"/>
                <a:gd name="connsiteX200" fmla="*/ 7782 w 10000"/>
                <a:gd name="connsiteY200" fmla="*/ 5571 h 10000"/>
                <a:gd name="connsiteX201" fmla="*/ 7899 w 10000"/>
                <a:gd name="connsiteY201" fmla="*/ 5698 h 10000"/>
                <a:gd name="connsiteX202" fmla="*/ 7803 w 10000"/>
                <a:gd name="connsiteY202" fmla="*/ 5815 h 10000"/>
                <a:gd name="connsiteX203" fmla="*/ 7613 w 10000"/>
                <a:gd name="connsiteY203" fmla="*/ 5830 h 10000"/>
                <a:gd name="connsiteX204" fmla="*/ 7638 w 10000"/>
                <a:gd name="connsiteY204" fmla="*/ 5965 h 10000"/>
                <a:gd name="connsiteX205" fmla="*/ 7627 w 10000"/>
                <a:gd name="connsiteY205" fmla="*/ 6051 h 10000"/>
                <a:gd name="connsiteX206" fmla="*/ 7567 w 10000"/>
                <a:gd name="connsiteY206" fmla="*/ 6092 h 10000"/>
                <a:gd name="connsiteX207" fmla="*/ 7449 w 10000"/>
                <a:gd name="connsiteY207" fmla="*/ 6058 h 10000"/>
                <a:gd name="connsiteX208" fmla="*/ 7345 w 10000"/>
                <a:gd name="connsiteY208" fmla="*/ 5949 h 10000"/>
                <a:gd name="connsiteX209" fmla="*/ 7226 w 10000"/>
                <a:gd name="connsiteY209" fmla="*/ 6034 h 10000"/>
                <a:gd name="connsiteX210" fmla="*/ 7108 w 10000"/>
                <a:gd name="connsiteY210" fmla="*/ 5975 h 10000"/>
                <a:gd name="connsiteX211" fmla="*/ 7095 w 10000"/>
                <a:gd name="connsiteY211" fmla="*/ 5942 h 10000"/>
                <a:gd name="connsiteX212" fmla="*/ 6928 w 10000"/>
                <a:gd name="connsiteY212" fmla="*/ 5865 h 10000"/>
                <a:gd name="connsiteX213" fmla="*/ 6882 w 10000"/>
                <a:gd name="connsiteY213" fmla="*/ 5882 h 10000"/>
                <a:gd name="connsiteX214" fmla="*/ 6905 w 10000"/>
                <a:gd name="connsiteY214" fmla="*/ 5975 h 10000"/>
                <a:gd name="connsiteX215" fmla="*/ 6812 w 10000"/>
                <a:gd name="connsiteY215" fmla="*/ 6092 h 10000"/>
                <a:gd name="connsiteX216" fmla="*/ 6882 w 10000"/>
                <a:gd name="connsiteY216" fmla="*/ 6118 h 10000"/>
                <a:gd name="connsiteX217" fmla="*/ 7014 w 10000"/>
                <a:gd name="connsiteY217" fmla="*/ 6100 h 10000"/>
                <a:gd name="connsiteX218" fmla="*/ 7037 w 10000"/>
                <a:gd name="connsiteY218" fmla="*/ 6142 h 10000"/>
                <a:gd name="connsiteX219" fmla="*/ 7014 w 10000"/>
                <a:gd name="connsiteY219" fmla="*/ 6194 h 10000"/>
                <a:gd name="connsiteX220" fmla="*/ 7060 w 10000"/>
                <a:gd name="connsiteY220" fmla="*/ 6260 h 10000"/>
                <a:gd name="connsiteX221" fmla="*/ 7166 w 10000"/>
                <a:gd name="connsiteY221" fmla="*/ 6304 h 10000"/>
                <a:gd name="connsiteX222" fmla="*/ 7143 w 10000"/>
                <a:gd name="connsiteY222" fmla="*/ 6405 h 10000"/>
                <a:gd name="connsiteX223" fmla="*/ 7213 w 10000"/>
                <a:gd name="connsiteY223" fmla="*/ 6455 h 10000"/>
                <a:gd name="connsiteX224" fmla="*/ 7129 w 10000"/>
                <a:gd name="connsiteY224" fmla="*/ 6505 h 10000"/>
                <a:gd name="connsiteX225" fmla="*/ 7108 w 10000"/>
                <a:gd name="connsiteY225" fmla="*/ 6689 h 10000"/>
                <a:gd name="connsiteX226" fmla="*/ 7060 w 10000"/>
                <a:gd name="connsiteY226" fmla="*/ 6697 h 10000"/>
                <a:gd name="connsiteX227" fmla="*/ 7118 w 10000"/>
                <a:gd name="connsiteY227" fmla="*/ 6781 h 10000"/>
                <a:gd name="connsiteX228" fmla="*/ 7129 w 10000"/>
                <a:gd name="connsiteY228" fmla="*/ 6924 h 10000"/>
                <a:gd name="connsiteX229" fmla="*/ 7189 w 10000"/>
                <a:gd name="connsiteY229" fmla="*/ 6958 h 10000"/>
                <a:gd name="connsiteX230" fmla="*/ 7203 w 10000"/>
                <a:gd name="connsiteY230" fmla="*/ 7002 h 10000"/>
                <a:gd name="connsiteX231" fmla="*/ 7249 w 10000"/>
                <a:gd name="connsiteY231" fmla="*/ 7010 h 10000"/>
                <a:gd name="connsiteX232" fmla="*/ 7257 w 10000"/>
                <a:gd name="connsiteY232" fmla="*/ 7093 h 10000"/>
                <a:gd name="connsiteX233" fmla="*/ 7236 w 10000"/>
                <a:gd name="connsiteY233" fmla="*/ 7153 h 10000"/>
                <a:gd name="connsiteX234" fmla="*/ 7358 w 10000"/>
                <a:gd name="connsiteY234" fmla="*/ 7187 h 10000"/>
                <a:gd name="connsiteX235" fmla="*/ 7532 w 10000"/>
                <a:gd name="connsiteY235" fmla="*/ 7117 h 10000"/>
                <a:gd name="connsiteX236" fmla="*/ 7791 w 10000"/>
                <a:gd name="connsiteY236" fmla="*/ 6984 h 10000"/>
                <a:gd name="connsiteX237" fmla="*/ 7863 w 10000"/>
                <a:gd name="connsiteY237" fmla="*/ 6984 h 10000"/>
                <a:gd name="connsiteX238" fmla="*/ 7863 w 10000"/>
                <a:gd name="connsiteY238" fmla="*/ 7085 h 10000"/>
                <a:gd name="connsiteX239" fmla="*/ 7911 w 10000"/>
                <a:gd name="connsiteY239" fmla="*/ 7101 h 10000"/>
                <a:gd name="connsiteX240" fmla="*/ 7992 w 10000"/>
                <a:gd name="connsiteY240" fmla="*/ 7220 h 10000"/>
                <a:gd name="connsiteX241" fmla="*/ 8050 w 10000"/>
                <a:gd name="connsiteY241" fmla="*/ 7229 h 10000"/>
                <a:gd name="connsiteX242" fmla="*/ 8015 w 10000"/>
                <a:gd name="connsiteY242" fmla="*/ 7296 h 10000"/>
                <a:gd name="connsiteX243" fmla="*/ 8110 w 10000"/>
                <a:gd name="connsiteY243" fmla="*/ 7447 h 10000"/>
                <a:gd name="connsiteX244" fmla="*/ 8110 w 10000"/>
                <a:gd name="connsiteY244" fmla="*/ 7522 h 10000"/>
                <a:gd name="connsiteX245" fmla="*/ 8159 w 10000"/>
                <a:gd name="connsiteY245" fmla="*/ 7608 h 10000"/>
                <a:gd name="connsiteX246" fmla="*/ 8085 w 10000"/>
                <a:gd name="connsiteY246" fmla="*/ 7674 h 10000"/>
                <a:gd name="connsiteX247" fmla="*/ 8004 w 10000"/>
                <a:gd name="connsiteY247" fmla="*/ 7666 h 10000"/>
                <a:gd name="connsiteX248" fmla="*/ 8004 w 10000"/>
                <a:gd name="connsiteY248" fmla="*/ 7709 h 10000"/>
                <a:gd name="connsiteX249" fmla="*/ 8085 w 10000"/>
                <a:gd name="connsiteY249" fmla="*/ 7758 h 10000"/>
                <a:gd name="connsiteX250" fmla="*/ 8122 w 10000"/>
                <a:gd name="connsiteY250" fmla="*/ 7725 h 10000"/>
                <a:gd name="connsiteX251" fmla="*/ 8193 w 10000"/>
                <a:gd name="connsiteY251" fmla="*/ 7800 h 10000"/>
                <a:gd name="connsiteX252" fmla="*/ 8277 w 10000"/>
                <a:gd name="connsiteY252" fmla="*/ 7800 h 10000"/>
                <a:gd name="connsiteX253" fmla="*/ 8226 w 10000"/>
                <a:gd name="connsiteY253" fmla="*/ 8012 h 10000"/>
                <a:gd name="connsiteX254" fmla="*/ 8193 w 10000"/>
                <a:gd name="connsiteY254" fmla="*/ 8054 h 10000"/>
                <a:gd name="connsiteX255" fmla="*/ 8085 w 10000"/>
                <a:gd name="connsiteY255" fmla="*/ 8037 h 10000"/>
                <a:gd name="connsiteX256" fmla="*/ 7957 w 10000"/>
                <a:gd name="connsiteY256" fmla="*/ 8062 h 10000"/>
                <a:gd name="connsiteX257" fmla="*/ 7911 w 10000"/>
                <a:gd name="connsiteY257" fmla="*/ 8112 h 10000"/>
                <a:gd name="connsiteX258" fmla="*/ 7899 w 10000"/>
                <a:gd name="connsiteY258" fmla="*/ 8163 h 10000"/>
                <a:gd name="connsiteX259" fmla="*/ 7818 w 10000"/>
                <a:gd name="connsiteY259" fmla="*/ 8220 h 10000"/>
                <a:gd name="connsiteX260" fmla="*/ 7687 w 10000"/>
                <a:gd name="connsiteY260" fmla="*/ 8230 h 10000"/>
                <a:gd name="connsiteX261" fmla="*/ 7661 w 10000"/>
                <a:gd name="connsiteY261" fmla="*/ 8255 h 10000"/>
                <a:gd name="connsiteX262" fmla="*/ 7578 w 10000"/>
                <a:gd name="connsiteY262" fmla="*/ 8212 h 10000"/>
                <a:gd name="connsiteX263" fmla="*/ 7499 w 10000"/>
                <a:gd name="connsiteY263" fmla="*/ 8220 h 10000"/>
                <a:gd name="connsiteX264" fmla="*/ 7449 w 10000"/>
                <a:gd name="connsiteY264" fmla="*/ 8188 h 10000"/>
                <a:gd name="connsiteX265" fmla="*/ 7345 w 10000"/>
                <a:gd name="connsiteY265" fmla="*/ 8171 h 10000"/>
                <a:gd name="connsiteX266" fmla="*/ 7368 w 10000"/>
                <a:gd name="connsiteY266" fmla="*/ 8230 h 10000"/>
                <a:gd name="connsiteX267" fmla="*/ 7319 w 10000"/>
                <a:gd name="connsiteY267" fmla="*/ 8289 h 10000"/>
                <a:gd name="connsiteX268" fmla="*/ 7143 w 10000"/>
                <a:gd name="connsiteY268" fmla="*/ 8281 h 10000"/>
                <a:gd name="connsiteX269" fmla="*/ 7085 w 10000"/>
                <a:gd name="connsiteY269" fmla="*/ 8255 h 10000"/>
                <a:gd name="connsiteX270" fmla="*/ 6990 w 10000"/>
                <a:gd name="connsiteY270" fmla="*/ 8281 h 10000"/>
                <a:gd name="connsiteX271" fmla="*/ 6977 w 10000"/>
                <a:gd name="connsiteY271" fmla="*/ 8364 h 10000"/>
                <a:gd name="connsiteX272" fmla="*/ 6799 w 10000"/>
                <a:gd name="connsiteY272" fmla="*/ 8458 h 10000"/>
                <a:gd name="connsiteX273" fmla="*/ 6741 w 10000"/>
                <a:gd name="connsiteY273" fmla="*/ 8407 h 10000"/>
                <a:gd name="connsiteX274" fmla="*/ 6613 w 10000"/>
                <a:gd name="connsiteY274" fmla="*/ 8431 h 10000"/>
                <a:gd name="connsiteX275" fmla="*/ 6530 w 10000"/>
                <a:gd name="connsiteY275" fmla="*/ 8458 h 10000"/>
                <a:gd name="connsiteX276" fmla="*/ 6518 w 10000"/>
                <a:gd name="connsiteY276" fmla="*/ 8498 h 10000"/>
                <a:gd name="connsiteX277" fmla="*/ 6336 w 10000"/>
                <a:gd name="connsiteY277" fmla="*/ 8591 h 10000"/>
                <a:gd name="connsiteX278" fmla="*/ 6236 w 10000"/>
                <a:gd name="connsiteY278" fmla="*/ 8574 h 10000"/>
                <a:gd name="connsiteX279" fmla="*/ 6128 w 10000"/>
                <a:gd name="connsiteY279" fmla="*/ 8607 h 10000"/>
                <a:gd name="connsiteX280" fmla="*/ 6045 w 10000"/>
                <a:gd name="connsiteY280" fmla="*/ 8660 h 10000"/>
                <a:gd name="connsiteX281" fmla="*/ 5927 w 10000"/>
                <a:gd name="connsiteY281" fmla="*/ 8693 h 10000"/>
                <a:gd name="connsiteX282" fmla="*/ 5936 w 10000"/>
                <a:gd name="connsiteY282" fmla="*/ 8742 h 10000"/>
                <a:gd name="connsiteX283" fmla="*/ 5834 w 10000"/>
                <a:gd name="connsiteY283" fmla="*/ 8776 h 10000"/>
                <a:gd name="connsiteX284" fmla="*/ 5677 w 10000"/>
                <a:gd name="connsiteY284" fmla="*/ 8920 h 10000"/>
                <a:gd name="connsiteX285" fmla="*/ 5656 w 10000"/>
                <a:gd name="connsiteY285" fmla="*/ 8980 h 10000"/>
                <a:gd name="connsiteX286" fmla="*/ 5607 w 10000"/>
                <a:gd name="connsiteY286" fmla="*/ 8962 h 10000"/>
                <a:gd name="connsiteX287" fmla="*/ 5631 w 10000"/>
                <a:gd name="connsiteY287" fmla="*/ 8920 h 10000"/>
                <a:gd name="connsiteX288" fmla="*/ 5478 w 10000"/>
                <a:gd name="connsiteY288" fmla="*/ 8702 h 10000"/>
                <a:gd name="connsiteX289" fmla="*/ 5478 w 10000"/>
                <a:gd name="connsiteY289" fmla="*/ 8616 h 10000"/>
                <a:gd name="connsiteX290" fmla="*/ 5410 w 10000"/>
                <a:gd name="connsiteY290" fmla="*/ 8616 h 10000"/>
                <a:gd name="connsiteX291" fmla="*/ 5191 w 10000"/>
                <a:gd name="connsiteY291" fmla="*/ 8533 h 10000"/>
                <a:gd name="connsiteX292" fmla="*/ 5066 w 10000"/>
                <a:gd name="connsiteY292" fmla="*/ 8574 h 10000"/>
                <a:gd name="connsiteX293" fmla="*/ 5029 w 10000"/>
                <a:gd name="connsiteY293" fmla="*/ 8625 h 10000"/>
                <a:gd name="connsiteX294" fmla="*/ 5122 w 10000"/>
                <a:gd name="connsiteY294" fmla="*/ 8684 h 10000"/>
                <a:gd name="connsiteX295" fmla="*/ 5145 w 10000"/>
                <a:gd name="connsiteY295" fmla="*/ 8734 h 10000"/>
                <a:gd name="connsiteX296" fmla="*/ 5087 w 10000"/>
                <a:gd name="connsiteY296" fmla="*/ 8785 h 10000"/>
                <a:gd name="connsiteX297" fmla="*/ 5100 w 10000"/>
                <a:gd name="connsiteY297" fmla="*/ 8826 h 10000"/>
                <a:gd name="connsiteX298" fmla="*/ 5077 w 10000"/>
                <a:gd name="connsiteY298" fmla="*/ 8912 h 10000"/>
                <a:gd name="connsiteX299" fmla="*/ 5087 w 10000"/>
                <a:gd name="connsiteY299" fmla="*/ 8996 h 10000"/>
                <a:gd name="connsiteX300" fmla="*/ 5159 w 10000"/>
                <a:gd name="connsiteY300" fmla="*/ 9130 h 10000"/>
                <a:gd name="connsiteX301" fmla="*/ 5087 w 10000"/>
                <a:gd name="connsiteY301" fmla="*/ 9179 h 10000"/>
                <a:gd name="connsiteX302" fmla="*/ 5100 w 10000"/>
                <a:gd name="connsiteY302" fmla="*/ 9224 h 10000"/>
                <a:gd name="connsiteX303" fmla="*/ 5040 w 10000"/>
                <a:gd name="connsiteY303" fmla="*/ 9240 h 10000"/>
                <a:gd name="connsiteX304" fmla="*/ 5006 w 10000"/>
                <a:gd name="connsiteY304" fmla="*/ 9265 h 10000"/>
                <a:gd name="connsiteX305" fmla="*/ 4779 w 10000"/>
                <a:gd name="connsiteY305" fmla="*/ 9248 h 10000"/>
                <a:gd name="connsiteX306" fmla="*/ 4745 w 10000"/>
                <a:gd name="connsiteY306" fmla="*/ 9197 h 10000"/>
                <a:gd name="connsiteX307" fmla="*/ 4673 w 10000"/>
                <a:gd name="connsiteY307" fmla="*/ 9232 h 10000"/>
                <a:gd name="connsiteX308" fmla="*/ 4522 w 10000"/>
                <a:gd name="connsiteY308" fmla="*/ 9214 h 10000"/>
                <a:gd name="connsiteX309" fmla="*/ 4416 w 10000"/>
                <a:gd name="connsiteY309" fmla="*/ 9240 h 10000"/>
                <a:gd name="connsiteX310" fmla="*/ 4354 w 10000"/>
                <a:gd name="connsiteY310" fmla="*/ 9062 h 10000"/>
                <a:gd name="connsiteX311" fmla="*/ 4295 w 10000"/>
                <a:gd name="connsiteY311" fmla="*/ 9055 h 10000"/>
                <a:gd name="connsiteX312" fmla="*/ 4224 w 10000"/>
                <a:gd name="connsiteY312" fmla="*/ 8945 h 10000"/>
                <a:gd name="connsiteX313" fmla="*/ 4263 w 10000"/>
                <a:gd name="connsiteY313" fmla="*/ 8895 h 10000"/>
                <a:gd name="connsiteX314" fmla="*/ 4344 w 10000"/>
                <a:gd name="connsiteY314" fmla="*/ 8920 h 10000"/>
                <a:gd name="connsiteX315" fmla="*/ 4381 w 10000"/>
                <a:gd name="connsiteY315" fmla="*/ 8860 h 10000"/>
                <a:gd name="connsiteX316" fmla="*/ 4323 w 10000"/>
                <a:gd name="connsiteY316" fmla="*/ 8818 h 10000"/>
                <a:gd name="connsiteX317" fmla="*/ 4354 w 10000"/>
                <a:gd name="connsiteY317" fmla="*/ 8776 h 10000"/>
                <a:gd name="connsiteX318" fmla="*/ 4203 w 10000"/>
                <a:gd name="connsiteY318" fmla="*/ 8693 h 10000"/>
                <a:gd name="connsiteX319" fmla="*/ 4213 w 10000"/>
                <a:gd name="connsiteY319" fmla="*/ 8650 h 10000"/>
                <a:gd name="connsiteX320" fmla="*/ 4120 w 10000"/>
                <a:gd name="connsiteY320" fmla="*/ 8607 h 10000"/>
                <a:gd name="connsiteX321" fmla="*/ 4178 w 10000"/>
                <a:gd name="connsiteY321" fmla="*/ 8559 h 10000"/>
                <a:gd name="connsiteX322" fmla="*/ 4154 w 10000"/>
                <a:gd name="connsiteY322" fmla="*/ 8498 h 10000"/>
                <a:gd name="connsiteX323" fmla="*/ 4048 w 10000"/>
                <a:gd name="connsiteY323" fmla="*/ 8407 h 10000"/>
                <a:gd name="connsiteX324" fmla="*/ 3979 w 10000"/>
                <a:gd name="connsiteY324" fmla="*/ 8329 h 10000"/>
                <a:gd name="connsiteX325" fmla="*/ 3837 w 10000"/>
                <a:gd name="connsiteY325" fmla="*/ 8364 h 10000"/>
                <a:gd name="connsiteX326" fmla="*/ 3756 w 10000"/>
                <a:gd name="connsiteY326" fmla="*/ 8356 h 10000"/>
                <a:gd name="connsiteX327" fmla="*/ 3708 w 10000"/>
                <a:gd name="connsiteY327" fmla="*/ 8431 h 10000"/>
                <a:gd name="connsiteX328" fmla="*/ 3544 w 10000"/>
                <a:gd name="connsiteY328" fmla="*/ 8440 h 10000"/>
                <a:gd name="connsiteX329" fmla="*/ 3482 w 10000"/>
                <a:gd name="connsiteY329" fmla="*/ 8431 h 10000"/>
                <a:gd name="connsiteX0" fmla="*/ 2365 w 9893"/>
                <a:gd name="connsiteY0" fmla="*/ 8003 h 10000"/>
                <a:gd name="connsiteX1" fmla="*/ 3212 w 9893"/>
                <a:gd name="connsiteY1" fmla="*/ 8684 h 10000"/>
                <a:gd name="connsiteX2" fmla="*/ 3212 w 9893"/>
                <a:gd name="connsiteY2" fmla="*/ 8750 h 10000"/>
                <a:gd name="connsiteX3" fmla="*/ 1933 w 9893"/>
                <a:gd name="connsiteY3" fmla="*/ 9278 h 10000"/>
                <a:gd name="connsiteX4" fmla="*/ 1075 w 9893"/>
                <a:gd name="connsiteY4" fmla="*/ 9449 h 10000"/>
                <a:gd name="connsiteX5" fmla="*/ 1168 w 9893"/>
                <a:gd name="connsiteY5" fmla="*/ 9779 h 10000"/>
                <a:gd name="connsiteX6" fmla="*/ 540 w 9893"/>
                <a:gd name="connsiteY6" fmla="*/ 9884 h 10000"/>
                <a:gd name="connsiteX7" fmla="*/ 319 w 9893"/>
                <a:gd name="connsiteY7" fmla="*/ 9912 h 10000"/>
                <a:gd name="connsiteX8" fmla="*/ 282 w 9893"/>
                <a:gd name="connsiteY8" fmla="*/ 9998 h 10000"/>
                <a:gd name="connsiteX9" fmla="*/ 131 w 9893"/>
                <a:gd name="connsiteY9" fmla="*/ 9980 h 10000"/>
                <a:gd name="connsiteX10" fmla="*/ 0 w 9893"/>
                <a:gd name="connsiteY10" fmla="*/ 9938 h 10000"/>
                <a:gd name="connsiteX11" fmla="*/ 5429 w 9893"/>
                <a:gd name="connsiteY11" fmla="*/ 5351 h 10000"/>
                <a:gd name="connsiteX12" fmla="*/ 5429 w 9893"/>
                <a:gd name="connsiteY12" fmla="*/ 5209 h 10000"/>
                <a:gd name="connsiteX13" fmla="*/ 5385 w 9893"/>
                <a:gd name="connsiteY13" fmla="*/ 5192 h 10000"/>
                <a:gd name="connsiteX14" fmla="*/ 5348 w 9893"/>
                <a:gd name="connsiteY14" fmla="*/ 5091 h 10000"/>
                <a:gd name="connsiteX15" fmla="*/ 5278 w 9893"/>
                <a:gd name="connsiteY15" fmla="*/ 4990 h 10000"/>
                <a:gd name="connsiteX16" fmla="*/ 5169 w 9893"/>
                <a:gd name="connsiteY16" fmla="*/ 4948 h 10000"/>
                <a:gd name="connsiteX17" fmla="*/ 5156 w 9893"/>
                <a:gd name="connsiteY17" fmla="*/ 4899 h 10000"/>
                <a:gd name="connsiteX18" fmla="*/ 5005 w 9893"/>
                <a:gd name="connsiteY18" fmla="*/ 4806 h 10000"/>
                <a:gd name="connsiteX19" fmla="*/ 5015 w 9893"/>
                <a:gd name="connsiteY19" fmla="*/ 4770 h 10000"/>
                <a:gd name="connsiteX20" fmla="*/ 4864 w 9893"/>
                <a:gd name="connsiteY20" fmla="*/ 4722 h 10000"/>
                <a:gd name="connsiteX21" fmla="*/ 4850 w 9893"/>
                <a:gd name="connsiteY21" fmla="*/ 4627 h 10000"/>
                <a:gd name="connsiteX22" fmla="*/ 4593 w 9893"/>
                <a:gd name="connsiteY22" fmla="*/ 4544 h 10000"/>
                <a:gd name="connsiteX23" fmla="*/ 4448 w 9893"/>
                <a:gd name="connsiteY23" fmla="*/ 4368 h 10000"/>
                <a:gd name="connsiteX24" fmla="*/ 4237 w 9893"/>
                <a:gd name="connsiteY24" fmla="*/ 4360 h 10000"/>
                <a:gd name="connsiteX25" fmla="*/ 4165 w 9893"/>
                <a:gd name="connsiteY25" fmla="*/ 4325 h 10000"/>
                <a:gd name="connsiteX26" fmla="*/ 4062 w 9893"/>
                <a:gd name="connsiteY26" fmla="*/ 4350 h 10000"/>
                <a:gd name="connsiteX27" fmla="*/ 3895 w 9893"/>
                <a:gd name="connsiteY27" fmla="*/ 4350 h 10000"/>
                <a:gd name="connsiteX28" fmla="*/ 3657 w 9893"/>
                <a:gd name="connsiteY28" fmla="*/ 4552 h 10000"/>
                <a:gd name="connsiteX29" fmla="*/ 3578 w 9893"/>
                <a:gd name="connsiteY29" fmla="*/ 4646 h 10000"/>
                <a:gd name="connsiteX30" fmla="*/ 3365 w 9893"/>
                <a:gd name="connsiteY30" fmla="*/ 4501 h 10000"/>
                <a:gd name="connsiteX31" fmla="*/ 3212 w 9893"/>
                <a:gd name="connsiteY31" fmla="*/ 4442 h 10000"/>
                <a:gd name="connsiteX32" fmla="*/ 3057 w 9893"/>
                <a:gd name="connsiteY32" fmla="*/ 4450 h 10000"/>
                <a:gd name="connsiteX33" fmla="*/ 2903 w 9893"/>
                <a:gd name="connsiteY33" fmla="*/ 4492 h 10000"/>
                <a:gd name="connsiteX34" fmla="*/ 2775 w 9893"/>
                <a:gd name="connsiteY34" fmla="*/ 4460 h 10000"/>
                <a:gd name="connsiteX35" fmla="*/ 2655 w 9893"/>
                <a:gd name="connsiteY35" fmla="*/ 4509 h 10000"/>
                <a:gd name="connsiteX36" fmla="*/ 2539 w 9893"/>
                <a:gd name="connsiteY36" fmla="*/ 4610 h 10000"/>
                <a:gd name="connsiteX37" fmla="*/ 2266 w 9893"/>
                <a:gd name="connsiteY37" fmla="*/ 4426 h 10000"/>
                <a:gd name="connsiteX38" fmla="*/ 2231 w 9893"/>
                <a:gd name="connsiteY38" fmla="*/ 4239 h 10000"/>
                <a:gd name="connsiteX39" fmla="*/ 2444 w 9893"/>
                <a:gd name="connsiteY39" fmla="*/ 4165 h 10000"/>
                <a:gd name="connsiteX40" fmla="*/ 2431 w 9893"/>
                <a:gd name="connsiteY40" fmla="*/ 3963 h 10000"/>
                <a:gd name="connsiteX41" fmla="*/ 2632 w 9893"/>
                <a:gd name="connsiteY41" fmla="*/ 3728 h 10000"/>
                <a:gd name="connsiteX42" fmla="*/ 2611 w 9893"/>
                <a:gd name="connsiteY42" fmla="*/ 3685 h 10000"/>
                <a:gd name="connsiteX43" fmla="*/ 3092 w 9893"/>
                <a:gd name="connsiteY43" fmla="*/ 2912 h 10000"/>
                <a:gd name="connsiteX44" fmla="*/ 3353 w 9893"/>
                <a:gd name="connsiteY44" fmla="*/ 3030 h 10000"/>
                <a:gd name="connsiteX45" fmla="*/ 3506 w 9893"/>
                <a:gd name="connsiteY45" fmla="*/ 3080 h 10000"/>
                <a:gd name="connsiteX46" fmla="*/ 3657 w 9893"/>
                <a:gd name="connsiteY46" fmla="*/ 3080 h 10000"/>
                <a:gd name="connsiteX47" fmla="*/ 3895 w 9893"/>
                <a:gd name="connsiteY47" fmla="*/ 3174 h 10000"/>
                <a:gd name="connsiteX48" fmla="*/ 3930 w 9893"/>
                <a:gd name="connsiteY48" fmla="*/ 3113 h 10000"/>
                <a:gd name="connsiteX49" fmla="*/ 4085 w 9893"/>
                <a:gd name="connsiteY49" fmla="*/ 3097 h 10000"/>
                <a:gd name="connsiteX50" fmla="*/ 4216 w 9893"/>
                <a:gd name="connsiteY50" fmla="*/ 2997 h 10000"/>
                <a:gd name="connsiteX51" fmla="*/ 4378 w 9893"/>
                <a:gd name="connsiteY51" fmla="*/ 2920 h 10000"/>
                <a:gd name="connsiteX52" fmla="*/ 4448 w 9893"/>
                <a:gd name="connsiteY52" fmla="*/ 2843 h 10000"/>
                <a:gd name="connsiteX53" fmla="*/ 4697 w 9893"/>
                <a:gd name="connsiteY53" fmla="*/ 2793 h 10000"/>
                <a:gd name="connsiteX54" fmla="*/ 4829 w 9893"/>
                <a:gd name="connsiteY54" fmla="*/ 2800 h 10000"/>
                <a:gd name="connsiteX55" fmla="*/ 4933 w 9893"/>
                <a:gd name="connsiteY55" fmla="*/ 2726 h 10000"/>
                <a:gd name="connsiteX56" fmla="*/ 5015 w 9893"/>
                <a:gd name="connsiteY56" fmla="*/ 2624 h 10000"/>
                <a:gd name="connsiteX57" fmla="*/ 4980 w 9893"/>
                <a:gd name="connsiteY57" fmla="*/ 2608 h 10000"/>
                <a:gd name="connsiteX58" fmla="*/ 5015 w 9893"/>
                <a:gd name="connsiteY58" fmla="*/ 2499 h 10000"/>
                <a:gd name="connsiteX59" fmla="*/ 4875 w 9893"/>
                <a:gd name="connsiteY59" fmla="*/ 2499 h 10000"/>
                <a:gd name="connsiteX60" fmla="*/ 4943 w 9893"/>
                <a:gd name="connsiteY60" fmla="*/ 2407 h 10000"/>
                <a:gd name="connsiteX61" fmla="*/ 4959 w 9893"/>
                <a:gd name="connsiteY61" fmla="*/ 2297 h 10000"/>
                <a:gd name="connsiteX62" fmla="*/ 5015 w 9893"/>
                <a:gd name="connsiteY62" fmla="*/ 2271 h 10000"/>
                <a:gd name="connsiteX63" fmla="*/ 5121 w 9893"/>
                <a:gd name="connsiteY63" fmla="*/ 2163 h 10000"/>
                <a:gd name="connsiteX64" fmla="*/ 5109 w 9893"/>
                <a:gd name="connsiteY64" fmla="*/ 2078 h 10000"/>
                <a:gd name="connsiteX65" fmla="*/ 5197 w 9893"/>
                <a:gd name="connsiteY65" fmla="*/ 1984 h 10000"/>
                <a:gd name="connsiteX66" fmla="*/ 5290 w 9893"/>
                <a:gd name="connsiteY66" fmla="*/ 1927 h 10000"/>
                <a:gd name="connsiteX67" fmla="*/ 5325 w 9893"/>
                <a:gd name="connsiteY67" fmla="*/ 1827 h 10000"/>
                <a:gd name="connsiteX68" fmla="*/ 5313 w 9893"/>
                <a:gd name="connsiteY68" fmla="*/ 1793 h 10000"/>
                <a:gd name="connsiteX69" fmla="*/ 5396 w 9893"/>
                <a:gd name="connsiteY69" fmla="*/ 1725 h 10000"/>
                <a:gd name="connsiteX70" fmla="*/ 5514 w 9893"/>
                <a:gd name="connsiteY70" fmla="*/ 1523 h 10000"/>
                <a:gd name="connsiteX71" fmla="*/ 5549 w 9893"/>
                <a:gd name="connsiteY71" fmla="*/ 1405 h 10000"/>
                <a:gd name="connsiteX72" fmla="*/ 5609 w 9893"/>
                <a:gd name="connsiteY72" fmla="*/ 1413 h 10000"/>
                <a:gd name="connsiteX73" fmla="*/ 5771 w 9893"/>
                <a:gd name="connsiteY73" fmla="*/ 1280 h 10000"/>
                <a:gd name="connsiteX74" fmla="*/ 5960 w 9893"/>
                <a:gd name="connsiteY74" fmla="*/ 1202 h 10000"/>
                <a:gd name="connsiteX75" fmla="*/ 5982 w 9893"/>
                <a:gd name="connsiteY75" fmla="*/ 1111 h 10000"/>
                <a:gd name="connsiteX76" fmla="*/ 6056 w 9893"/>
                <a:gd name="connsiteY76" fmla="*/ 1011 h 10000"/>
                <a:gd name="connsiteX77" fmla="*/ 6032 w 9893"/>
                <a:gd name="connsiteY77" fmla="*/ 933 h 10000"/>
                <a:gd name="connsiteX78" fmla="*/ 5938 w 9893"/>
                <a:gd name="connsiteY78" fmla="*/ 867 h 10000"/>
                <a:gd name="connsiteX79" fmla="*/ 5982 w 9893"/>
                <a:gd name="connsiteY79" fmla="*/ 782 h 10000"/>
                <a:gd name="connsiteX80" fmla="*/ 5982 w 9893"/>
                <a:gd name="connsiteY80" fmla="*/ 680 h 10000"/>
                <a:gd name="connsiteX81" fmla="*/ 5808 w 9893"/>
                <a:gd name="connsiteY81" fmla="*/ 598 h 10000"/>
                <a:gd name="connsiteX82" fmla="*/ 5632 w 9893"/>
                <a:gd name="connsiteY82" fmla="*/ 646 h 10000"/>
                <a:gd name="connsiteX83" fmla="*/ 5549 w 9893"/>
                <a:gd name="connsiteY83" fmla="*/ 646 h 10000"/>
                <a:gd name="connsiteX84" fmla="*/ 5514 w 9893"/>
                <a:gd name="connsiteY84" fmla="*/ 589 h 10000"/>
                <a:gd name="connsiteX85" fmla="*/ 5514 w 9893"/>
                <a:gd name="connsiteY85" fmla="*/ 481 h 10000"/>
                <a:gd name="connsiteX86" fmla="*/ 5738 w 9893"/>
                <a:gd name="connsiteY86" fmla="*/ 368 h 10000"/>
                <a:gd name="connsiteX87" fmla="*/ 5808 w 9893"/>
                <a:gd name="connsiteY87" fmla="*/ 278 h 10000"/>
                <a:gd name="connsiteX88" fmla="*/ 5949 w 9893"/>
                <a:gd name="connsiteY88" fmla="*/ 202 h 10000"/>
                <a:gd name="connsiteX89" fmla="*/ 6079 w 9893"/>
                <a:gd name="connsiteY89" fmla="*/ 60 h 10000"/>
                <a:gd name="connsiteX90" fmla="*/ 6173 w 9893"/>
                <a:gd name="connsiteY90" fmla="*/ 33 h 10000"/>
                <a:gd name="connsiteX91" fmla="*/ 6303 w 9893"/>
                <a:gd name="connsiteY91" fmla="*/ 49 h 10000"/>
                <a:gd name="connsiteX92" fmla="*/ 6576 w 9893"/>
                <a:gd name="connsiteY92" fmla="*/ 0 h 10000"/>
                <a:gd name="connsiteX93" fmla="*/ 6705 w 9893"/>
                <a:gd name="connsiteY93" fmla="*/ 83 h 10000"/>
                <a:gd name="connsiteX94" fmla="*/ 6692 w 9893"/>
                <a:gd name="connsiteY94" fmla="*/ 144 h 10000"/>
                <a:gd name="connsiteX95" fmla="*/ 6754 w 9893"/>
                <a:gd name="connsiteY95" fmla="*/ 170 h 10000"/>
                <a:gd name="connsiteX96" fmla="*/ 6798 w 9893"/>
                <a:gd name="connsiteY96" fmla="*/ 227 h 10000"/>
                <a:gd name="connsiteX97" fmla="*/ 6728 w 9893"/>
                <a:gd name="connsiteY97" fmla="*/ 293 h 10000"/>
                <a:gd name="connsiteX98" fmla="*/ 6634 w 9893"/>
                <a:gd name="connsiteY98" fmla="*/ 447 h 10000"/>
                <a:gd name="connsiteX99" fmla="*/ 6483 w 9893"/>
                <a:gd name="connsiteY99" fmla="*/ 564 h 10000"/>
                <a:gd name="connsiteX100" fmla="*/ 6340 w 9893"/>
                <a:gd name="connsiteY100" fmla="*/ 631 h 10000"/>
                <a:gd name="connsiteX101" fmla="*/ 6448 w 9893"/>
                <a:gd name="connsiteY101" fmla="*/ 657 h 10000"/>
                <a:gd name="connsiteX102" fmla="*/ 6587 w 9893"/>
                <a:gd name="connsiteY102" fmla="*/ 759 h 10000"/>
                <a:gd name="connsiteX103" fmla="*/ 6682 w 9893"/>
                <a:gd name="connsiteY103" fmla="*/ 767 h 10000"/>
                <a:gd name="connsiteX104" fmla="*/ 6728 w 9893"/>
                <a:gd name="connsiteY104" fmla="*/ 875 h 10000"/>
                <a:gd name="connsiteX105" fmla="*/ 6821 w 9893"/>
                <a:gd name="connsiteY105" fmla="*/ 899 h 10000"/>
                <a:gd name="connsiteX106" fmla="*/ 6895 w 9893"/>
                <a:gd name="connsiteY106" fmla="*/ 890 h 10000"/>
                <a:gd name="connsiteX107" fmla="*/ 7036 w 9893"/>
                <a:gd name="connsiteY107" fmla="*/ 725 h 10000"/>
                <a:gd name="connsiteX108" fmla="*/ 7166 w 9893"/>
                <a:gd name="connsiteY108" fmla="*/ 742 h 10000"/>
                <a:gd name="connsiteX109" fmla="*/ 7187 w 9893"/>
                <a:gd name="connsiteY109" fmla="*/ 790 h 10000"/>
                <a:gd name="connsiteX110" fmla="*/ 7282 w 9893"/>
                <a:gd name="connsiteY110" fmla="*/ 850 h 10000"/>
                <a:gd name="connsiteX111" fmla="*/ 7282 w 9893"/>
                <a:gd name="connsiteY111" fmla="*/ 890 h 10000"/>
                <a:gd name="connsiteX112" fmla="*/ 7365 w 9893"/>
                <a:gd name="connsiteY112" fmla="*/ 917 h 10000"/>
                <a:gd name="connsiteX113" fmla="*/ 7483 w 9893"/>
                <a:gd name="connsiteY113" fmla="*/ 917 h 10000"/>
                <a:gd name="connsiteX114" fmla="*/ 7496 w 9893"/>
                <a:gd name="connsiteY114" fmla="*/ 993 h 10000"/>
                <a:gd name="connsiteX115" fmla="*/ 7392 w 9893"/>
                <a:gd name="connsiteY115" fmla="*/ 1028 h 10000"/>
                <a:gd name="connsiteX116" fmla="*/ 7483 w 9893"/>
                <a:gd name="connsiteY116" fmla="*/ 1356 h 10000"/>
                <a:gd name="connsiteX117" fmla="*/ 7580 w 9893"/>
                <a:gd name="connsiteY117" fmla="*/ 1505 h 10000"/>
                <a:gd name="connsiteX118" fmla="*/ 7554 w 9893"/>
                <a:gd name="connsiteY118" fmla="*/ 1575 h 10000"/>
                <a:gd name="connsiteX119" fmla="*/ 7637 w 9893"/>
                <a:gd name="connsiteY119" fmla="*/ 1649 h 10000"/>
                <a:gd name="connsiteX120" fmla="*/ 7651 w 9893"/>
                <a:gd name="connsiteY120" fmla="*/ 1700 h 10000"/>
                <a:gd name="connsiteX121" fmla="*/ 7873 w 9893"/>
                <a:gd name="connsiteY121" fmla="*/ 1757 h 10000"/>
                <a:gd name="connsiteX122" fmla="*/ 8147 w 9893"/>
                <a:gd name="connsiteY122" fmla="*/ 1708 h 10000"/>
                <a:gd name="connsiteX123" fmla="*/ 8179 w 9893"/>
                <a:gd name="connsiteY123" fmla="*/ 1641 h 10000"/>
                <a:gd name="connsiteX124" fmla="*/ 8274 w 9893"/>
                <a:gd name="connsiteY124" fmla="*/ 1665 h 10000"/>
                <a:gd name="connsiteX125" fmla="*/ 8334 w 9893"/>
                <a:gd name="connsiteY125" fmla="*/ 1725 h 10000"/>
                <a:gd name="connsiteX126" fmla="*/ 8479 w 9893"/>
                <a:gd name="connsiteY126" fmla="*/ 1683 h 10000"/>
                <a:gd name="connsiteX127" fmla="*/ 8560 w 9893"/>
                <a:gd name="connsiteY127" fmla="*/ 1683 h 10000"/>
                <a:gd name="connsiteX128" fmla="*/ 8678 w 9893"/>
                <a:gd name="connsiteY128" fmla="*/ 1749 h 10000"/>
                <a:gd name="connsiteX129" fmla="*/ 8746 w 9893"/>
                <a:gd name="connsiteY129" fmla="*/ 1657 h 10000"/>
                <a:gd name="connsiteX130" fmla="*/ 8889 w 9893"/>
                <a:gd name="connsiteY130" fmla="*/ 1700 h 10000"/>
                <a:gd name="connsiteX131" fmla="*/ 8963 w 9893"/>
                <a:gd name="connsiteY131" fmla="*/ 1649 h 10000"/>
                <a:gd name="connsiteX132" fmla="*/ 9019 w 9893"/>
                <a:gd name="connsiteY132" fmla="*/ 1657 h 10000"/>
                <a:gd name="connsiteX133" fmla="*/ 9077 w 9893"/>
                <a:gd name="connsiteY133" fmla="*/ 1609 h 10000"/>
                <a:gd name="connsiteX134" fmla="*/ 9067 w 9893"/>
                <a:gd name="connsiteY134" fmla="*/ 1557 h 10000"/>
                <a:gd name="connsiteX135" fmla="*/ 9150 w 9893"/>
                <a:gd name="connsiteY135" fmla="*/ 1531 h 10000"/>
                <a:gd name="connsiteX136" fmla="*/ 9208 w 9893"/>
                <a:gd name="connsiteY136" fmla="*/ 1447 h 10000"/>
                <a:gd name="connsiteX137" fmla="*/ 9377 w 9893"/>
                <a:gd name="connsiteY137" fmla="*/ 1456 h 10000"/>
                <a:gd name="connsiteX138" fmla="*/ 9622 w 9893"/>
                <a:gd name="connsiteY138" fmla="*/ 1700 h 10000"/>
                <a:gd name="connsiteX139" fmla="*/ 9668 w 9893"/>
                <a:gd name="connsiteY139" fmla="*/ 1784 h 10000"/>
                <a:gd name="connsiteX140" fmla="*/ 9835 w 9893"/>
                <a:gd name="connsiteY140" fmla="*/ 1894 h 10000"/>
                <a:gd name="connsiteX141" fmla="*/ 9893 w 9893"/>
                <a:gd name="connsiteY141" fmla="*/ 1994 h 10000"/>
                <a:gd name="connsiteX142" fmla="*/ 9763 w 9893"/>
                <a:gd name="connsiteY142" fmla="*/ 2130 h 10000"/>
                <a:gd name="connsiteX143" fmla="*/ 9668 w 9893"/>
                <a:gd name="connsiteY143" fmla="*/ 2180 h 10000"/>
                <a:gd name="connsiteX144" fmla="*/ 9717 w 9893"/>
                <a:gd name="connsiteY144" fmla="*/ 2323 h 10000"/>
                <a:gd name="connsiteX145" fmla="*/ 9572 w 9893"/>
                <a:gd name="connsiteY145" fmla="*/ 2433 h 10000"/>
                <a:gd name="connsiteX146" fmla="*/ 9491 w 9893"/>
                <a:gd name="connsiteY146" fmla="*/ 2458 h 10000"/>
                <a:gd name="connsiteX147" fmla="*/ 9491 w 9893"/>
                <a:gd name="connsiteY147" fmla="*/ 2533 h 10000"/>
                <a:gd name="connsiteX148" fmla="*/ 9386 w 9893"/>
                <a:gd name="connsiteY148" fmla="*/ 2677 h 10000"/>
                <a:gd name="connsiteX149" fmla="*/ 9315 w 9893"/>
                <a:gd name="connsiteY149" fmla="*/ 2685 h 10000"/>
                <a:gd name="connsiteX150" fmla="*/ 9328 w 9893"/>
                <a:gd name="connsiteY150" fmla="*/ 2785 h 10000"/>
                <a:gd name="connsiteX151" fmla="*/ 9264 w 9893"/>
                <a:gd name="connsiteY151" fmla="*/ 2860 h 10000"/>
                <a:gd name="connsiteX152" fmla="*/ 9282 w 9893"/>
                <a:gd name="connsiteY152" fmla="*/ 3198 h 10000"/>
                <a:gd name="connsiteX153" fmla="*/ 9315 w 9893"/>
                <a:gd name="connsiteY153" fmla="*/ 3223 h 10000"/>
                <a:gd name="connsiteX154" fmla="*/ 9303 w 9893"/>
                <a:gd name="connsiteY154" fmla="*/ 3333 h 10000"/>
                <a:gd name="connsiteX155" fmla="*/ 9282 w 9893"/>
                <a:gd name="connsiteY155" fmla="*/ 3433 h 10000"/>
                <a:gd name="connsiteX156" fmla="*/ 9197 w 9893"/>
                <a:gd name="connsiteY156" fmla="*/ 3483 h 10000"/>
                <a:gd name="connsiteX157" fmla="*/ 9044 w 9893"/>
                <a:gd name="connsiteY157" fmla="*/ 3442 h 10000"/>
                <a:gd name="connsiteX158" fmla="*/ 8974 w 9893"/>
                <a:gd name="connsiteY158" fmla="*/ 3501 h 10000"/>
                <a:gd name="connsiteX159" fmla="*/ 8984 w 9893"/>
                <a:gd name="connsiteY159" fmla="*/ 3551 h 10000"/>
                <a:gd name="connsiteX160" fmla="*/ 8935 w 9893"/>
                <a:gd name="connsiteY160" fmla="*/ 3651 h 10000"/>
                <a:gd name="connsiteX161" fmla="*/ 8854 w 9893"/>
                <a:gd name="connsiteY161" fmla="*/ 3720 h 10000"/>
                <a:gd name="connsiteX162" fmla="*/ 8831 w 9893"/>
                <a:gd name="connsiteY162" fmla="*/ 3838 h 10000"/>
                <a:gd name="connsiteX163" fmla="*/ 8773 w 9893"/>
                <a:gd name="connsiteY163" fmla="*/ 3939 h 10000"/>
                <a:gd name="connsiteX164" fmla="*/ 8783 w 9893"/>
                <a:gd name="connsiteY164" fmla="*/ 4006 h 10000"/>
                <a:gd name="connsiteX165" fmla="*/ 8760 w 9893"/>
                <a:gd name="connsiteY165" fmla="*/ 4074 h 10000"/>
                <a:gd name="connsiteX166" fmla="*/ 8806 w 9893"/>
                <a:gd name="connsiteY166" fmla="*/ 4132 h 10000"/>
                <a:gd name="connsiteX167" fmla="*/ 8736 w 9893"/>
                <a:gd name="connsiteY167" fmla="*/ 4224 h 10000"/>
                <a:gd name="connsiteX168" fmla="*/ 8619 w 9893"/>
                <a:gd name="connsiteY168" fmla="*/ 4082 h 10000"/>
                <a:gd name="connsiteX169" fmla="*/ 8619 w 9893"/>
                <a:gd name="connsiteY169" fmla="*/ 3972 h 10000"/>
                <a:gd name="connsiteX170" fmla="*/ 8584 w 9893"/>
                <a:gd name="connsiteY170" fmla="*/ 3955 h 10000"/>
                <a:gd name="connsiteX171" fmla="*/ 8440 w 9893"/>
                <a:gd name="connsiteY171" fmla="*/ 4030 h 10000"/>
                <a:gd name="connsiteX172" fmla="*/ 8216 w 9893"/>
                <a:gd name="connsiteY172" fmla="*/ 4207 h 10000"/>
                <a:gd name="connsiteX173" fmla="*/ 8086 w 9893"/>
                <a:gd name="connsiteY173" fmla="*/ 4334 h 10000"/>
                <a:gd name="connsiteX174" fmla="*/ 7885 w 9893"/>
                <a:gd name="connsiteY174" fmla="*/ 4401 h 10000"/>
                <a:gd name="connsiteX175" fmla="*/ 7813 w 9893"/>
                <a:gd name="connsiteY175" fmla="*/ 4501 h 10000"/>
                <a:gd name="connsiteX176" fmla="*/ 7756 w 9893"/>
                <a:gd name="connsiteY176" fmla="*/ 4535 h 10000"/>
                <a:gd name="connsiteX177" fmla="*/ 7531 w 9893"/>
                <a:gd name="connsiteY177" fmla="*/ 4627 h 10000"/>
                <a:gd name="connsiteX178" fmla="*/ 7342 w 9893"/>
                <a:gd name="connsiteY178" fmla="*/ 4737 h 10000"/>
                <a:gd name="connsiteX179" fmla="*/ 7297 w 9893"/>
                <a:gd name="connsiteY179" fmla="*/ 4823 h 10000"/>
                <a:gd name="connsiteX180" fmla="*/ 7223 w 9893"/>
                <a:gd name="connsiteY180" fmla="*/ 4863 h 10000"/>
                <a:gd name="connsiteX181" fmla="*/ 7319 w 9893"/>
                <a:gd name="connsiteY181" fmla="*/ 4972 h 10000"/>
                <a:gd name="connsiteX182" fmla="*/ 7413 w 9893"/>
                <a:gd name="connsiteY182" fmla="*/ 5056 h 10000"/>
                <a:gd name="connsiteX183" fmla="*/ 7543 w 9893"/>
                <a:gd name="connsiteY183" fmla="*/ 5091 h 10000"/>
                <a:gd name="connsiteX184" fmla="*/ 7496 w 9893"/>
                <a:gd name="connsiteY184" fmla="*/ 5150 h 10000"/>
                <a:gd name="connsiteX185" fmla="*/ 7589 w 9893"/>
                <a:gd name="connsiteY185" fmla="*/ 5167 h 10000"/>
                <a:gd name="connsiteX186" fmla="*/ 7589 w 9893"/>
                <a:gd name="connsiteY186" fmla="*/ 5267 h 10000"/>
                <a:gd name="connsiteX187" fmla="*/ 7661 w 9893"/>
                <a:gd name="connsiteY187" fmla="*/ 5343 h 10000"/>
                <a:gd name="connsiteX188" fmla="*/ 7777 w 9893"/>
                <a:gd name="connsiteY188" fmla="*/ 5327 h 10000"/>
                <a:gd name="connsiteX189" fmla="*/ 7827 w 9893"/>
                <a:gd name="connsiteY189" fmla="*/ 5243 h 10000"/>
                <a:gd name="connsiteX190" fmla="*/ 7920 w 9893"/>
                <a:gd name="connsiteY190" fmla="*/ 5234 h 10000"/>
                <a:gd name="connsiteX191" fmla="*/ 7931 w 9893"/>
                <a:gd name="connsiteY191" fmla="*/ 5167 h 10000"/>
                <a:gd name="connsiteX192" fmla="*/ 8052 w 9893"/>
                <a:gd name="connsiteY192" fmla="*/ 5167 h 10000"/>
                <a:gd name="connsiteX193" fmla="*/ 8003 w 9893"/>
                <a:gd name="connsiteY193" fmla="*/ 5251 h 10000"/>
                <a:gd name="connsiteX194" fmla="*/ 8119 w 9893"/>
                <a:gd name="connsiteY194" fmla="*/ 5292 h 10000"/>
                <a:gd name="connsiteX195" fmla="*/ 8098 w 9893"/>
                <a:gd name="connsiteY195" fmla="*/ 5368 h 10000"/>
                <a:gd name="connsiteX196" fmla="*/ 7920 w 9893"/>
                <a:gd name="connsiteY196" fmla="*/ 5377 h 10000"/>
                <a:gd name="connsiteX197" fmla="*/ 7792 w 9893"/>
                <a:gd name="connsiteY197" fmla="*/ 5427 h 10000"/>
                <a:gd name="connsiteX198" fmla="*/ 7675 w 9893"/>
                <a:gd name="connsiteY198" fmla="*/ 5454 h 10000"/>
                <a:gd name="connsiteX199" fmla="*/ 7675 w 9893"/>
                <a:gd name="connsiteY199" fmla="*/ 5571 h 10000"/>
                <a:gd name="connsiteX200" fmla="*/ 7792 w 9893"/>
                <a:gd name="connsiteY200" fmla="*/ 5698 h 10000"/>
                <a:gd name="connsiteX201" fmla="*/ 7696 w 9893"/>
                <a:gd name="connsiteY201" fmla="*/ 5815 h 10000"/>
                <a:gd name="connsiteX202" fmla="*/ 7506 w 9893"/>
                <a:gd name="connsiteY202" fmla="*/ 5830 h 10000"/>
                <a:gd name="connsiteX203" fmla="*/ 7531 w 9893"/>
                <a:gd name="connsiteY203" fmla="*/ 5965 h 10000"/>
                <a:gd name="connsiteX204" fmla="*/ 7520 w 9893"/>
                <a:gd name="connsiteY204" fmla="*/ 6051 h 10000"/>
                <a:gd name="connsiteX205" fmla="*/ 7460 w 9893"/>
                <a:gd name="connsiteY205" fmla="*/ 6092 h 10000"/>
                <a:gd name="connsiteX206" fmla="*/ 7342 w 9893"/>
                <a:gd name="connsiteY206" fmla="*/ 6058 h 10000"/>
                <a:gd name="connsiteX207" fmla="*/ 7238 w 9893"/>
                <a:gd name="connsiteY207" fmla="*/ 5949 h 10000"/>
                <a:gd name="connsiteX208" fmla="*/ 7119 w 9893"/>
                <a:gd name="connsiteY208" fmla="*/ 6034 h 10000"/>
                <a:gd name="connsiteX209" fmla="*/ 7001 w 9893"/>
                <a:gd name="connsiteY209" fmla="*/ 5975 h 10000"/>
                <a:gd name="connsiteX210" fmla="*/ 6988 w 9893"/>
                <a:gd name="connsiteY210" fmla="*/ 5942 h 10000"/>
                <a:gd name="connsiteX211" fmla="*/ 6821 w 9893"/>
                <a:gd name="connsiteY211" fmla="*/ 5865 h 10000"/>
                <a:gd name="connsiteX212" fmla="*/ 6775 w 9893"/>
                <a:gd name="connsiteY212" fmla="*/ 5882 h 10000"/>
                <a:gd name="connsiteX213" fmla="*/ 6798 w 9893"/>
                <a:gd name="connsiteY213" fmla="*/ 5975 h 10000"/>
                <a:gd name="connsiteX214" fmla="*/ 6705 w 9893"/>
                <a:gd name="connsiteY214" fmla="*/ 6092 h 10000"/>
                <a:gd name="connsiteX215" fmla="*/ 6775 w 9893"/>
                <a:gd name="connsiteY215" fmla="*/ 6118 h 10000"/>
                <a:gd name="connsiteX216" fmla="*/ 6907 w 9893"/>
                <a:gd name="connsiteY216" fmla="*/ 6100 h 10000"/>
                <a:gd name="connsiteX217" fmla="*/ 6930 w 9893"/>
                <a:gd name="connsiteY217" fmla="*/ 6142 h 10000"/>
                <a:gd name="connsiteX218" fmla="*/ 6907 w 9893"/>
                <a:gd name="connsiteY218" fmla="*/ 6194 h 10000"/>
                <a:gd name="connsiteX219" fmla="*/ 6953 w 9893"/>
                <a:gd name="connsiteY219" fmla="*/ 6260 h 10000"/>
                <a:gd name="connsiteX220" fmla="*/ 7059 w 9893"/>
                <a:gd name="connsiteY220" fmla="*/ 6304 h 10000"/>
                <a:gd name="connsiteX221" fmla="*/ 7036 w 9893"/>
                <a:gd name="connsiteY221" fmla="*/ 6405 h 10000"/>
                <a:gd name="connsiteX222" fmla="*/ 7106 w 9893"/>
                <a:gd name="connsiteY222" fmla="*/ 6455 h 10000"/>
                <a:gd name="connsiteX223" fmla="*/ 7022 w 9893"/>
                <a:gd name="connsiteY223" fmla="*/ 6505 h 10000"/>
                <a:gd name="connsiteX224" fmla="*/ 7001 w 9893"/>
                <a:gd name="connsiteY224" fmla="*/ 6689 h 10000"/>
                <a:gd name="connsiteX225" fmla="*/ 6953 w 9893"/>
                <a:gd name="connsiteY225" fmla="*/ 6697 h 10000"/>
                <a:gd name="connsiteX226" fmla="*/ 7011 w 9893"/>
                <a:gd name="connsiteY226" fmla="*/ 6781 h 10000"/>
                <a:gd name="connsiteX227" fmla="*/ 7022 w 9893"/>
                <a:gd name="connsiteY227" fmla="*/ 6924 h 10000"/>
                <a:gd name="connsiteX228" fmla="*/ 7082 w 9893"/>
                <a:gd name="connsiteY228" fmla="*/ 6958 h 10000"/>
                <a:gd name="connsiteX229" fmla="*/ 7096 w 9893"/>
                <a:gd name="connsiteY229" fmla="*/ 7002 h 10000"/>
                <a:gd name="connsiteX230" fmla="*/ 7142 w 9893"/>
                <a:gd name="connsiteY230" fmla="*/ 7010 h 10000"/>
                <a:gd name="connsiteX231" fmla="*/ 7150 w 9893"/>
                <a:gd name="connsiteY231" fmla="*/ 7093 h 10000"/>
                <a:gd name="connsiteX232" fmla="*/ 7129 w 9893"/>
                <a:gd name="connsiteY232" fmla="*/ 7153 h 10000"/>
                <a:gd name="connsiteX233" fmla="*/ 7251 w 9893"/>
                <a:gd name="connsiteY233" fmla="*/ 7187 h 10000"/>
                <a:gd name="connsiteX234" fmla="*/ 7425 w 9893"/>
                <a:gd name="connsiteY234" fmla="*/ 7117 h 10000"/>
                <a:gd name="connsiteX235" fmla="*/ 7684 w 9893"/>
                <a:gd name="connsiteY235" fmla="*/ 6984 h 10000"/>
                <a:gd name="connsiteX236" fmla="*/ 7756 w 9893"/>
                <a:gd name="connsiteY236" fmla="*/ 6984 h 10000"/>
                <a:gd name="connsiteX237" fmla="*/ 7756 w 9893"/>
                <a:gd name="connsiteY237" fmla="*/ 7085 h 10000"/>
                <a:gd name="connsiteX238" fmla="*/ 7804 w 9893"/>
                <a:gd name="connsiteY238" fmla="*/ 7101 h 10000"/>
                <a:gd name="connsiteX239" fmla="*/ 7885 w 9893"/>
                <a:gd name="connsiteY239" fmla="*/ 7220 h 10000"/>
                <a:gd name="connsiteX240" fmla="*/ 7943 w 9893"/>
                <a:gd name="connsiteY240" fmla="*/ 7229 h 10000"/>
                <a:gd name="connsiteX241" fmla="*/ 7908 w 9893"/>
                <a:gd name="connsiteY241" fmla="*/ 7296 h 10000"/>
                <a:gd name="connsiteX242" fmla="*/ 8003 w 9893"/>
                <a:gd name="connsiteY242" fmla="*/ 7447 h 10000"/>
                <a:gd name="connsiteX243" fmla="*/ 8003 w 9893"/>
                <a:gd name="connsiteY243" fmla="*/ 7522 h 10000"/>
                <a:gd name="connsiteX244" fmla="*/ 8052 w 9893"/>
                <a:gd name="connsiteY244" fmla="*/ 7608 h 10000"/>
                <a:gd name="connsiteX245" fmla="*/ 7978 w 9893"/>
                <a:gd name="connsiteY245" fmla="*/ 7674 h 10000"/>
                <a:gd name="connsiteX246" fmla="*/ 7897 w 9893"/>
                <a:gd name="connsiteY246" fmla="*/ 7666 h 10000"/>
                <a:gd name="connsiteX247" fmla="*/ 7897 w 9893"/>
                <a:gd name="connsiteY247" fmla="*/ 7709 h 10000"/>
                <a:gd name="connsiteX248" fmla="*/ 7978 w 9893"/>
                <a:gd name="connsiteY248" fmla="*/ 7758 h 10000"/>
                <a:gd name="connsiteX249" fmla="*/ 8015 w 9893"/>
                <a:gd name="connsiteY249" fmla="*/ 7725 h 10000"/>
                <a:gd name="connsiteX250" fmla="*/ 8086 w 9893"/>
                <a:gd name="connsiteY250" fmla="*/ 7800 h 10000"/>
                <a:gd name="connsiteX251" fmla="*/ 8170 w 9893"/>
                <a:gd name="connsiteY251" fmla="*/ 7800 h 10000"/>
                <a:gd name="connsiteX252" fmla="*/ 8119 w 9893"/>
                <a:gd name="connsiteY252" fmla="*/ 8012 h 10000"/>
                <a:gd name="connsiteX253" fmla="*/ 8086 w 9893"/>
                <a:gd name="connsiteY253" fmla="*/ 8054 h 10000"/>
                <a:gd name="connsiteX254" fmla="*/ 7978 w 9893"/>
                <a:gd name="connsiteY254" fmla="*/ 8037 h 10000"/>
                <a:gd name="connsiteX255" fmla="*/ 7850 w 9893"/>
                <a:gd name="connsiteY255" fmla="*/ 8062 h 10000"/>
                <a:gd name="connsiteX256" fmla="*/ 7804 w 9893"/>
                <a:gd name="connsiteY256" fmla="*/ 8112 h 10000"/>
                <a:gd name="connsiteX257" fmla="*/ 7792 w 9893"/>
                <a:gd name="connsiteY257" fmla="*/ 8163 h 10000"/>
                <a:gd name="connsiteX258" fmla="*/ 7711 w 9893"/>
                <a:gd name="connsiteY258" fmla="*/ 8220 h 10000"/>
                <a:gd name="connsiteX259" fmla="*/ 7580 w 9893"/>
                <a:gd name="connsiteY259" fmla="*/ 8230 h 10000"/>
                <a:gd name="connsiteX260" fmla="*/ 7554 w 9893"/>
                <a:gd name="connsiteY260" fmla="*/ 8255 h 10000"/>
                <a:gd name="connsiteX261" fmla="*/ 7471 w 9893"/>
                <a:gd name="connsiteY261" fmla="*/ 8212 h 10000"/>
                <a:gd name="connsiteX262" fmla="*/ 7392 w 9893"/>
                <a:gd name="connsiteY262" fmla="*/ 8220 h 10000"/>
                <a:gd name="connsiteX263" fmla="*/ 7342 w 9893"/>
                <a:gd name="connsiteY263" fmla="*/ 8188 h 10000"/>
                <a:gd name="connsiteX264" fmla="*/ 7238 w 9893"/>
                <a:gd name="connsiteY264" fmla="*/ 8171 h 10000"/>
                <a:gd name="connsiteX265" fmla="*/ 7261 w 9893"/>
                <a:gd name="connsiteY265" fmla="*/ 8230 h 10000"/>
                <a:gd name="connsiteX266" fmla="*/ 7212 w 9893"/>
                <a:gd name="connsiteY266" fmla="*/ 8289 h 10000"/>
                <a:gd name="connsiteX267" fmla="*/ 7036 w 9893"/>
                <a:gd name="connsiteY267" fmla="*/ 8281 h 10000"/>
                <a:gd name="connsiteX268" fmla="*/ 6978 w 9893"/>
                <a:gd name="connsiteY268" fmla="*/ 8255 h 10000"/>
                <a:gd name="connsiteX269" fmla="*/ 6883 w 9893"/>
                <a:gd name="connsiteY269" fmla="*/ 8281 h 10000"/>
                <a:gd name="connsiteX270" fmla="*/ 6870 w 9893"/>
                <a:gd name="connsiteY270" fmla="*/ 8364 h 10000"/>
                <a:gd name="connsiteX271" fmla="*/ 6692 w 9893"/>
                <a:gd name="connsiteY271" fmla="*/ 8458 h 10000"/>
                <a:gd name="connsiteX272" fmla="*/ 6634 w 9893"/>
                <a:gd name="connsiteY272" fmla="*/ 8407 h 10000"/>
                <a:gd name="connsiteX273" fmla="*/ 6506 w 9893"/>
                <a:gd name="connsiteY273" fmla="*/ 8431 h 10000"/>
                <a:gd name="connsiteX274" fmla="*/ 6423 w 9893"/>
                <a:gd name="connsiteY274" fmla="*/ 8458 h 10000"/>
                <a:gd name="connsiteX275" fmla="*/ 6411 w 9893"/>
                <a:gd name="connsiteY275" fmla="*/ 8498 h 10000"/>
                <a:gd name="connsiteX276" fmla="*/ 6229 w 9893"/>
                <a:gd name="connsiteY276" fmla="*/ 8591 h 10000"/>
                <a:gd name="connsiteX277" fmla="*/ 6129 w 9893"/>
                <a:gd name="connsiteY277" fmla="*/ 8574 h 10000"/>
                <a:gd name="connsiteX278" fmla="*/ 6021 w 9893"/>
                <a:gd name="connsiteY278" fmla="*/ 8607 h 10000"/>
                <a:gd name="connsiteX279" fmla="*/ 5938 w 9893"/>
                <a:gd name="connsiteY279" fmla="*/ 8660 h 10000"/>
                <a:gd name="connsiteX280" fmla="*/ 5820 w 9893"/>
                <a:gd name="connsiteY280" fmla="*/ 8693 h 10000"/>
                <a:gd name="connsiteX281" fmla="*/ 5829 w 9893"/>
                <a:gd name="connsiteY281" fmla="*/ 8742 h 10000"/>
                <a:gd name="connsiteX282" fmla="*/ 5727 w 9893"/>
                <a:gd name="connsiteY282" fmla="*/ 8776 h 10000"/>
                <a:gd name="connsiteX283" fmla="*/ 5570 w 9893"/>
                <a:gd name="connsiteY283" fmla="*/ 8920 h 10000"/>
                <a:gd name="connsiteX284" fmla="*/ 5549 w 9893"/>
                <a:gd name="connsiteY284" fmla="*/ 8980 h 10000"/>
                <a:gd name="connsiteX285" fmla="*/ 5500 w 9893"/>
                <a:gd name="connsiteY285" fmla="*/ 8962 h 10000"/>
                <a:gd name="connsiteX286" fmla="*/ 5524 w 9893"/>
                <a:gd name="connsiteY286" fmla="*/ 8920 h 10000"/>
                <a:gd name="connsiteX287" fmla="*/ 5371 w 9893"/>
                <a:gd name="connsiteY287" fmla="*/ 8702 h 10000"/>
                <a:gd name="connsiteX288" fmla="*/ 5371 w 9893"/>
                <a:gd name="connsiteY288" fmla="*/ 8616 h 10000"/>
                <a:gd name="connsiteX289" fmla="*/ 5303 w 9893"/>
                <a:gd name="connsiteY289" fmla="*/ 8616 h 10000"/>
                <a:gd name="connsiteX290" fmla="*/ 5084 w 9893"/>
                <a:gd name="connsiteY290" fmla="*/ 8533 h 10000"/>
                <a:gd name="connsiteX291" fmla="*/ 4959 w 9893"/>
                <a:gd name="connsiteY291" fmla="*/ 8574 h 10000"/>
                <a:gd name="connsiteX292" fmla="*/ 4922 w 9893"/>
                <a:gd name="connsiteY292" fmla="*/ 8625 h 10000"/>
                <a:gd name="connsiteX293" fmla="*/ 5015 w 9893"/>
                <a:gd name="connsiteY293" fmla="*/ 8684 h 10000"/>
                <a:gd name="connsiteX294" fmla="*/ 5038 w 9893"/>
                <a:gd name="connsiteY294" fmla="*/ 8734 h 10000"/>
                <a:gd name="connsiteX295" fmla="*/ 4980 w 9893"/>
                <a:gd name="connsiteY295" fmla="*/ 8785 h 10000"/>
                <a:gd name="connsiteX296" fmla="*/ 4993 w 9893"/>
                <a:gd name="connsiteY296" fmla="*/ 8826 h 10000"/>
                <a:gd name="connsiteX297" fmla="*/ 4970 w 9893"/>
                <a:gd name="connsiteY297" fmla="*/ 8912 h 10000"/>
                <a:gd name="connsiteX298" fmla="*/ 4980 w 9893"/>
                <a:gd name="connsiteY298" fmla="*/ 8996 h 10000"/>
                <a:gd name="connsiteX299" fmla="*/ 5052 w 9893"/>
                <a:gd name="connsiteY299" fmla="*/ 9130 h 10000"/>
                <a:gd name="connsiteX300" fmla="*/ 4980 w 9893"/>
                <a:gd name="connsiteY300" fmla="*/ 9179 h 10000"/>
                <a:gd name="connsiteX301" fmla="*/ 4993 w 9893"/>
                <a:gd name="connsiteY301" fmla="*/ 9224 h 10000"/>
                <a:gd name="connsiteX302" fmla="*/ 4933 w 9893"/>
                <a:gd name="connsiteY302" fmla="*/ 9240 h 10000"/>
                <a:gd name="connsiteX303" fmla="*/ 4899 w 9893"/>
                <a:gd name="connsiteY303" fmla="*/ 9265 h 10000"/>
                <a:gd name="connsiteX304" fmla="*/ 4672 w 9893"/>
                <a:gd name="connsiteY304" fmla="*/ 9248 h 10000"/>
                <a:gd name="connsiteX305" fmla="*/ 4638 w 9893"/>
                <a:gd name="connsiteY305" fmla="*/ 9197 h 10000"/>
                <a:gd name="connsiteX306" fmla="*/ 4566 w 9893"/>
                <a:gd name="connsiteY306" fmla="*/ 9232 h 10000"/>
                <a:gd name="connsiteX307" fmla="*/ 4415 w 9893"/>
                <a:gd name="connsiteY307" fmla="*/ 9214 h 10000"/>
                <a:gd name="connsiteX308" fmla="*/ 4309 w 9893"/>
                <a:gd name="connsiteY308" fmla="*/ 9240 h 10000"/>
                <a:gd name="connsiteX309" fmla="*/ 4247 w 9893"/>
                <a:gd name="connsiteY309" fmla="*/ 9062 h 10000"/>
                <a:gd name="connsiteX310" fmla="*/ 4188 w 9893"/>
                <a:gd name="connsiteY310" fmla="*/ 9055 h 10000"/>
                <a:gd name="connsiteX311" fmla="*/ 4117 w 9893"/>
                <a:gd name="connsiteY311" fmla="*/ 8945 h 10000"/>
                <a:gd name="connsiteX312" fmla="*/ 4156 w 9893"/>
                <a:gd name="connsiteY312" fmla="*/ 8895 h 10000"/>
                <a:gd name="connsiteX313" fmla="*/ 4237 w 9893"/>
                <a:gd name="connsiteY313" fmla="*/ 8920 h 10000"/>
                <a:gd name="connsiteX314" fmla="*/ 4274 w 9893"/>
                <a:gd name="connsiteY314" fmla="*/ 8860 h 10000"/>
                <a:gd name="connsiteX315" fmla="*/ 4216 w 9893"/>
                <a:gd name="connsiteY315" fmla="*/ 8818 h 10000"/>
                <a:gd name="connsiteX316" fmla="*/ 4247 w 9893"/>
                <a:gd name="connsiteY316" fmla="*/ 8776 h 10000"/>
                <a:gd name="connsiteX317" fmla="*/ 4096 w 9893"/>
                <a:gd name="connsiteY317" fmla="*/ 8693 h 10000"/>
                <a:gd name="connsiteX318" fmla="*/ 4106 w 9893"/>
                <a:gd name="connsiteY318" fmla="*/ 8650 h 10000"/>
                <a:gd name="connsiteX319" fmla="*/ 4013 w 9893"/>
                <a:gd name="connsiteY319" fmla="*/ 8607 h 10000"/>
                <a:gd name="connsiteX320" fmla="*/ 4071 w 9893"/>
                <a:gd name="connsiteY320" fmla="*/ 8559 h 10000"/>
                <a:gd name="connsiteX321" fmla="*/ 4047 w 9893"/>
                <a:gd name="connsiteY321" fmla="*/ 8498 h 10000"/>
                <a:gd name="connsiteX322" fmla="*/ 3941 w 9893"/>
                <a:gd name="connsiteY322" fmla="*/ 8407 h 10000"/>
                <a:gd name="connsiteX323" fmla="*/ 3872 w 9893"/>
                <a:gd name="connsiteY323" fmla="*/ 8329 h 10000"/>
                <a:gd name="connsiteX324" fmla="*/ 3730 w 9893"/>
                <a:gd name="connsiteY324" fmla="*/ 8364 h 10000"/>
                <a:gd name="connsiteX325" fmla="*/ 3649 w 9893"/>
                <a:gd name="connsiteY325" fmla="*/ 8356 h 10000"/>
                <a:gd name="connsiteX326" fmla="*/ 3601 w 9893"/>
                <a:gd name="connsiteY326" fmla="*/ 8431 h 10000"/>
                <a:gd name="connsiteX327" fmla="*/ 3437 w 9893"/>
                <a:gd name="connsiteY327" fmla="*/ 8440 h 10000"/>
                <a:gd name="connsiteX328" fmla="*/ 3375 w 9893"/>
                <a:gd name="connsiteY328" fmla="*/ 8431 h 10000"/>
                <a:gd name="connsiteX0" fmla="*/ 2259 w 9868"/>
                <a:gd name="connsiteY0" fmla="*/ 8003 h 10000"/>
                <a:gd name="connsiteX1" fmla="*/ 3115 w 9868"/>
                <a:gd name="connsiteY1" fmla="*/ 8684 h 10000"/>
                <a:gd name="connsiteX2" fmla="*/ 3115 w 9868"/>
                <a:gd name="connsiteY2" fmla="*/ 8750 h 10000"/>
                <a:gd name="connsiteX3" fmla="*/ 1822 w 9868"/>
                <a:gd name="connsiteY3" fmla="*/ 9278 h 10000"/>
                <a:gd name="connsiteX4" fmla="*/ 955 w 9868"/>
                <a:gd name="connsiteY4" fmla="*/ 9449 h 10000"/>
                <a:gd name="connsiteX5" fmla="*/ 1049 w 9868"/>
                <a:gd name="connsiteY5" fmla="*/ 9779 h 10000"/>
                <a:gd name="connsiteX6" fmla="*/ 414 w 9868"/>
                <a:gd name="connsiteY6" fmla="*/ 9884 h 10000"/>
                <a:gd name="connsiteX7" fmla="*/ 190 w 9868"/>
                <a:gd name="connsiteY7" fmla="*/ 9912 h 10000"/>
                <a:gd name="connsiteX8" fmla="*/ 153 w 9868"/>
                <a:gd name="connsiteY8" fmla="*/ 9998 h 10000"/>
                <a:gd name="connsiteX9" fmla="*/ 0 w 9868"/>
                <a:gd name="connsiteY9" fmla="*/ 9980 h 10000"/>
                <a:gd name="connsiteX10" fmla="*/ 5356 w 9868"/>
                <a:gd name="connsiteY10" fmla="*/ 5351 h 10000"/>
                <a:gd name="connsiteX11" fmla="*/ 5356 w 9868"/>
                <a:gd name="connsiteY11" fmla="*/ 5209 h 10000"/>
                <a:gd name="connsiteX12" fmla="*/ 5311 w 9868"/>
                <a:gd name="connsiteY12" fmla="*/ 5192 h 10000"/>
                <a:gd name="connsiteX13" fmla="*/ 5274 w 9868"/>
                <a:gd name="connsiteY13" fmla="*/ 5091 h 10000"/>
                <a:gd name="connsiteX14" fmla="*/ 5203 w 9868"/>
                <a:gd name="connsiteY14" fmla="*/ 4990 h 10000"/>
                <a:gd name="connsiteX15" fmla="*/ 5093 w 9868"/>
                <a:gd name="connsiteY15" fmla="*/ 4948 h 10000"/>
                <a:gd name="connsiteX16" fmla="*/ 5080 w 9868"/>
                <a:gd name="connsiteY16" fmla="*/ 4899 h 10000"/>
                <a:gd name="connsiteX17" fmla="*/ 4927 w 9868"/>
                <a:gd name="connsiteY17" fmla="*/ 4806 h 10000"/>
                <a:gd name="connsiteX18" fmla="*/ 4937 w 9868"/>
                <a:gd name="connsiteY18" fmla="*/ 4770 h 10000"/>
                <a:gd name="connsiteX19" fmla="*/ 4785 w 9868"/>
                <a:gd name="connsiteY19" fmla="*/ 4722 h 10000"/>
                <a:gd name="connsiteX20" fmla="*/ 4770 w 9868"/>
                <a:gd name="connsiteY20" fmla="*/ 4627 h 10000"/>
                <a:gd name="connsiteX21" fmla="*/ 4511 w 9868"/>
                <a:gd name="connsiteY21" fmla="*/ 4544 h 10000"/>
                <a:gd name="connsiteX22" fmla="*/ 4364 w 9868"/>
                <a:gd name="connsiteY22" fmla="*/ 4368 h 10000"/>
                <a:gd name="connsiteX23" fmla="*/ 4151 w 9868"/>
                <a:gd name="connsiteY23" fmla="*/ 4360 h 10000"/>
                <a:gd name="connsiteX24" fmla="*/ 4078 w 9868"/>
                <a:gd name="connsiteY24" fmla="*/ 4325 h 10000"/>
                <a:gd name="connsiteX25" fmla="*/ 3974 w 9868"/>
                <a:gd name="connsiteY25" fmla="*/ 4350 h 10000"/>
                <a:gd name="connsiteX26" fmla="*/ 3805 w 9868"/>
                <a:gd name="connsiteY26" fmla="*/ 4350 h 10000"/>
                <a:gd name="connsiteX27" fmla="*/ 3565 w 9868"/>
                <a:gd name="connsiteY27" fmla="*/ 4552 h 10000"/>
                <a:gd name="connsiteX28" fmla="*/ 3485 w 9868"/>
                <a:gd name="connsiteY28" fmla="*/ 4646 h 10000"/>
                <a:gd name="connsiteX29" fmla="*/ 3269 w 9868"/>
                <a:gd name="connsiteY29" fmla="*/ 4501 h 10000"/>
                <a:gd name="connsiteX30" fmla="*/ 3115 w 9868"/>
                <a:gd name="connsiteY30" fmla="*/ 4442 h 10000"/>
                <a:gd name="connsiteX31" fmla="*/ 2958 w 9868"/>
                <a:gd name="connsiteY31" fmla="*/ 4450 h 10000"/>
                <a:gd name="connsiteX32" fmla="*/ 2802 w 9868"/>
                <a:gd name="connsiteY32" fmla="*/ 4492 h 10000"/>
                <a:gd name="connsiteX33" fmla="*/ 2673 w 9868"/>
                <a:gd name="connsiteY33" fmla="*/ 4460 h 10000"/>
                <a:gd name="connsiteX34" fmla="*/ 2552 w 9868"/>
                <a:gd name="connsiteY34" fmla="*/ 4509 h 10000"/>
                <a:gd name="connsiteX35" fmla="*/ 2434 w 9868"/>
                <a:gd name="connsiteY35" fmla="*/ 4610 h 10000"/>
                <a:gd name="connsiteX36" fmla="*/ 2159 w 9868"/>
                <a:gd name="connsiteY36" fmla="*/ 4426 h 10000"/>
                <a:gd name="connsiteX37" fmla="*/ 2123 w 9868"/>
                <a:gd name="connsiteY37" fmla="*/ 4239 h 10000"/>
                <a:gd name="connsiteX38" fmla="*/ 2338 w 9868"/>
                <a:gd name="connsiteY38" fmla="*/ 4165 h 10000"/>
                <a:gd name="connsiteX39" fmla="*/ 2325 w 9868"/>
                <a:gd name="connsiteY39" fmla="*/ 3963 h 10000"/>
                <a:gd name="connsiteX40" fmla="*/ 2528 w 9868"/>
                <a:gd name="connsiteY40" fmla="*/ 3728 h 10000"/>
                <a:gd name="connsiteX41" fmla="*/ 2507 w 9868"/>
                <a:gd name="connsiteY41" fmla="*/ 3685 h 10000"/>
                <a:gd name="connsiteX42" fmla="*/ 2993 w 9868"/>
                <a:gd name="connsiteY42" fmla="*/ 2912 h 10000"/>
                <a:gd name="connsiteX43" fmla="*/ 3257 w 9868"/>
                <a:gd name="connsiteY43" fmla="*/ 3030 h 10000"/>
                <a:gd name="connsiteX44" fmla="*/ 3412 w 9868"/>
                <a:gd name="connsiteY44" fmla="*/ 3080 h 10000"/>
                <a:gd name="connsiteX45" fmla="*/ 3565 w 9868"/>
                <a:gd name="connsiteY45" fmla="*/ 3080 h 10000"/>
                <a:gd name="connsiteX46" fmla="*/ 3805 w 9868"/>
                <a:gd name="connsiteY46" fmla="*/ 3174 h 10000"/>
                <a:gd name="connsiteX47" fmla="*/ 3841 w 9868"/>
                <a:gd name="connsiteY47" fmla="*/ 3113 h 10000"/>
                <a:gd name="connsiteX48" fmla="*/ 3997 w 9868"/>
                <a:gd name="connsiteY48" fmla="*/ 3097 h 10000"/>
                <a:gd name="connsiteX49" fmla="*/ 4130 w 9868"/>
                <a:gd name="connsiteY49" fmla="*/ 2997 h 10000"/>
                <a:gd name="connsiteX50" fmla="*/ 4293 w 9868"/>
                <a:gd name="connsiteY50" fmla="*/ 2920 h 10000"/>
                <a:gd name="connsiteX51" fmla="*/ 4364 w 9868"/>
                <a:gd name="connsiteY51" fmla="*/ 2843 h 10000"/>
                <a:gd name="connsiteX52" fmla="*/ 4616 w 9868"/>
                <a:gd name="connsiteY52" fmla="*/ 2793 h 10000"/>
                <a:gd name="connsiteX53" fmla="*/ 4749 w 9868"/>
                <a:gd name="connsiteY53" fmla="*/ 2800 h 10000"/>
                <a:gd name="connsiteX54" fmla="*/ 4854 w 9868"/>
                <a:gd name="connsiteY54" fmla="*/ 2726 h 10000"/>
                <a:gd name="connsiteX55" fmla="*/ 4937 w 9868"/>
                <a:gd name="connsiteY55" fmla="*/ 2624 h 10000"/>
                <a:gd name="connsiteX56" fmla="*/ 4902 w 9868"/>
                <a:gd name="connsiteY56" fmla="*/ 2608 h 10000"/>
                <a:gd name="connsiteX57" fmla="*/ 4937 w 9868"/>
                <a:gd name="connsiteY57" fmla="*/ 2499 h 10000"/>
                <a:gd name="connsiteX58" fmla="*/ 4796 w 9868"/>
                <a:gd name="connsiteY58" fmla="*/ 2499 h 10000"/>
                <a:gd name="connsiteX59" fmla="*/ 4864 w 9868"/>
                <a:gd name="connsiteY59" fmla="*/ 2407 h 10000"/>
                <a:gd name="connsiteX60" fmla="*/ 4881 w 9868"/>
                <a:gd name="connsiteY60" fmla="*/ 2297 h 10000"/>
                <a:gd name="connsiteX61" fmla="*/ 4937 w 9868"/>
                <a:gd name="connsiteY61" fmla="*/ 2271 h 10000"/>
                <a:gd name="connsiteX62" fmla="*/ 5044 w 9868"/>
                <a:gd name="connsiteY62" fmla="*/ 2163 h 10000"/>
                <a:gd name="connsiteX63" fmla="*/ 5032 w 9868"/>
                <a:gd name="connsiteY63" fmla="*/ 2078 h 10000"/>
                <a:gd name="connsiteX64" fmla="*/ 5121 w 9868"/>
                <a:gd name="connsiteY64" fmla="*/ 1984 h 10000"/>
                <a:gd name="connsiteX65" fmla="*/ 5215 w 9868"/>
                <a:gd name="connsiteY65" fmla="*/ 1927 h 10000"/>
                <a:gd name="connsiteX66" fmla="*/ 5251 w 9868"/>
                <a:gd name="connsiteY66" fmla="*/ 1827 h 10000"/>
                <a:gd name="connsiteX67" fmla="*/ 5238 w 9868"/>
                <a:gd name="connsiteY67" fmla="*/ 1793 h 10000"/>
                <a:gd name="connsiteX68" fmla="*/ 5322 w 9868"/>
                <a:gd name="connsiteY68" fmla="*/ 1725 h 10000"/>
                <a:gd name="connsiteX69" fmla="*/ 5442 w 9868"/>
                <a:gd name="connsiteY69" fmla="*/ 1523 h 10000"/>
                <a:gd name="connsiteX70" fmla="*/ 5477 w 9868"/>
                <a:gd name="connsiteY70" fmla="*/ 1405 h 10000"/>
                <a:gd name="connsiteX71" fmla="*/ 5538 w 9868"/>
                <a:gd name="connsiteY71" fmla="*/ 1413 h 10000"/>
                <a:gd name="connsiteX72" fmla="*/ 5701 w 9868"/>
                <a:gd name="connsiteY72" fmla="*/ 1280 h 10000"/>
                <a:gd name="connsiteX73" fmla="*/ 5892 w 9868"/>
                <a:gd name="connsiteY73" fmla="*/ 1202 h 10000"/>
                <a:gd name="connsiteX74" fmla="*/ 5915 w 9868"/>
                <a:gd name="connsiteY74" fmla="*/ 1111 h 10000"/>
                <a:gd name="connsiteX75" fmla="*/ 5990 w 9868"/>
                <a:gd name="connsiteY75" fmla="*/ 1011 h 10000"/>
                <a:gd name="connsiteX76" fmla="*/ 5965 w 9868"/>
                <a:gd name="connsiteY76" fmla="*/ 933 h 10000"/>
                <a:gd name="connsiteX77" fmla="*/ 5870 w 9868"/>
                <a:gd name="connsiteY77" fmla="*/ 867 h 10000"/>
                <a:gd name="connsiteX78" fmla="*/ 5915 w 9868"/>
                <a:gd name="connsiteY78" fmla="*/ 782 h 10000"/>
                <a:gd name="connsiteX79" fmla="*/ 5915 w 9868"/>
                <a:gd name="connsiteY79" fmla="*/ 680 h 10000"/>
                <a:gd name="connsiteX80" fmla="*/ 5739 w 9868"/>
                <a:gd name="connsiteY80" fmla="*/ 598 h 10000"/>
                <a:gd name="connsiteX81" fmla="*/ 5561 w 9868"/>
                <a:gd name="connsiteY81" fmla="*/ 646 h 10000"/>
                <a:gd name="connsiteX82" fmla="*/ 5477 w 9868"/>
                <a:gd name="connsiteY82" fmla="*/ 646 h 10000"/>
                <a:gd name="connsiteX83" fmla="*/ 5442 w 9868"/>
                <a:gd name="connsiteY83" fmla="*/ 589 h 10000"/>
                <a:gd name="connsiteX84" fmla="*/ 5442 w 9868"/>
                <a:gd name="connsiteY84" fmla="*/ 481 h 10000"/>
                <a:gd name="connsiteX85" fmla="*/ 5668 w 9868"/>
                <a:gd name="connsiteY85" fmla="*/ 368 h 10000"/>
                <a:gd name="connsiteX86" fmla="*/ 5739 w 9868"/>
                <a:gd name="connsiteY86" fmla="*/ 278 h 10000"/>
                <a:gd name="connsiteX87" fmla="*/ 5881 w 9868"/>
                <a:gd name="connsiteY87" fmla="*/ 202 h 10000"/>
                <a:gd name="connsiteX88" fmla="*/ 6013 w 9868"/>
                <a:gd name="connsiteY88" fmla="*/ 60 h 10000"/>
                <a:gd name="connsiteX89" fmla="*/ 6108 w 9868"/>
                <a:gd name="connsiteY89" fmla="*/ 33 h 10000"/>
                <a:gd name="connsiteX90" fmla="*/ 6239 w 9868"/>
                <a:gd name="connsiteY90" fmla="*/ 49 h 10000"/>
                <a:gd name="connsiteX91" fmla="*/ 6515 w 9868"/>
                <a:gd name="connsiteY91" fmla="*/ 0 h 10000"/>
                <a:gd name="connsiteX92" fmla="*/ 6646 w 9868"/>
                <a:gd name="connsiteY92" fmla="*/ 83 h 10000"/>
                <a:gd name="connsiteX93" fmla="*/ 6632 w 9868"/>
                <a:gd name="connsiteY93" fmla="*/ 144 h 10000"/>
                <a:gd name="connsiteX94" fmla="*/ 6695 w 9868"/>
                <a:gd name="connsiteY94" fmla="*/ 170 h 10000"/>
                <a:gd name="connsiteX95" fmla="*/ 6740 w 9868"/>
                <a:gd name="connsiteY95" fmla="*/ 227 h 10000"/>
                <a:gd name="connsiteX96" fmla="*/ 6669 w 9868"/>
                <a:gd name="connsiteY96" fmla="*/ 293 h 10000"/>
                <a:gd name="connsiteX97" fmla="*/ 6574 w 9868"/>
                <a:gd name="connsiteY97" fmla="*/ 447 h 10000"/>
                <a:gd name="connsiteX98" fmla="*/ 6421 w 9868"/>
                <a:gd name="connsiteY98" fmla="*/ 564 h 10000"/>
                <a:gd name="connsiteX99" fmla="*/ 6277 w 9868"/>
                <a:gd name="connsiteY99" fmla="*/ 631 h 10000"/>
                <a:gd name="connsiteX100" fmla="*/ 6386 w 9868"/>
                <a:gd name="connsiteY100" fmla="*/ 657 h 10000"/>
                <a:gd name="connsiteX101" fmla="*/ 6526 w 9868"/>
                <a:gd name="connsiteY101" fmla="*/ 759 h 10000"/>
                <a:gd name="connsiteX102" fmla="*/ 6622 w 9868"/>
                <a:gd name="connsiteY102" fmla="*/ 767 h 10000"/>
                <a:gd name="connsiteX103" fmla="*/ 6669 w 9868"/>
                <a:gd name="connsiteY103" fmla="*/ 875 h 10000"/>
                <a:gd name="connsiteX104" fmla="*/ 6763 w 9868"/>
                <a:gd name="connsiteY104" fmla="*/ 899 h 10000"/>
                <a:gd name="connsiteX105" fmla="*/ 6838 w 9868"/>
                <a:gd name="connsiteY105" fmla="*/ 890 h 10000"/>
                <a:gd name="connsiteX106" fmla="*/ 6980 w 9868"/>
                <a:gd name="connsiteY106" fmla="*/ 725 h 10000"/>
                <a:gd name="connsiteX107" fmla="*/ 7112 w 9868"/>
                <a:gd name="connsiteY107" fmla="*/ 742 h 10000"/>
                <a:gd name="connsiteX108" fmla="*/ 7133 w 9868"/>
                <a:gd name="connsiteY108" fmla="*/ 790 h 10000"/>
                <a:gd name="connsiteX109" fmla="*/ 7229 w 9868"/>
                <a:gd name="connsiteY109" fmla="*/ 850 h 10000"/>
                <a:gd name="connsiteX110" fmla="*/ 7229 w 9868"/>
                <a:gd name="connsiteY110" fmla="*/ 890 h 10000"/>
                <a:gd name="connsiteX111" fmla="*/ 7313 w 9868"/>
                <a:gd name="connsiteY111" fmla="*/ 917 h 10000"/>
                <a:gd name="connsiteX112" fmla="*/ 7432 w 9868"/>
                <a:gd name="connsiteY112" fmla="*/ 917 h 10000"/>
                <a:gd name="connsiteX113" fmla="*/ 7445 w 9868"/>
                <a:gd name="connsiteY113" fmla="*/ 993 h 10000"/>
                <a:gd name="connsiteX114" fmla="*/ 7340 w 9868"/>
                <a:gd name="connsiteY114" fmla="*/ 1028 h 10000"/>
                <a:gd name="connsiteX115" fmla="*/ 7432 w 9868"/>
                <a:gd name="connsiteY115" fmla="*/ 1356 h 10000"/>
                <a:gd name="connsiteX116" fmla="*/ 7530 w 9868"/>
                <a:gd name="connsiteY116" fmla="*/ 1505 h 10000"/>
                <a:gd name="connsiteX117" fmla="*/ 7504 w 9868"/>
                <a:gd name="connsiteY117" fmla="*/ 1575 h 10000"/>
                <a:gd name="connsiteX118" fmla="*/ 7588 w 9868"/>
                <a:gd name="connsiteY118" fmla="*/ 1649 h 10000"/>
                <a:gd name="connsiteX119" fmla="*/ 7602 w 9868"/>
                <a:gd name="connsiteY119" fmla="*/ 1700 h 10000"/>
                <a:gd name="connsiteX120" fmla="*/ 7826 w 9868"/>
                <a:gd name="connsiteY120" fmla="*/ 1757 h 10000"/>
                <a:gd name="connsiteX121" fmla="*/ 8103 w 9868"/>
                <a:gd name="connsiteY121" fmla="*/ 1708 h 10000"/>
                <a:gd name="connsiteX122" fmla="*/ 8135 w 9868"/>
                <a:gd name="connsiteY122" fmla="*/ 1641 h 10000"/>
                <a:gd name="connsiteX123" fmla="*/ 8231 w 9868"/>
                <a:gd name="connsiteY123" fmla="*/ 1665 h 10000"/>
                <a:gd name="connsiteX124" fmla="*/ 8292 w 9868"/>
                <a:gd name="connsiteY124" fmla="*/ 1725 h 10000"/>
                <a:gd name="connsiteX125" fmla="*/ 8439 w 9868"/>
                <a:gd name="connsiteY125" fmla="*/ 1683 h 10000"/>
                <a:gd name="connsiteX126" fmla="*/ 8521 w 9868"/>
                <a:gd name="connsiteY126" fmla="*/ 1683 h 10000"/>
                <a:gd name="connsiteX127" fmla="*/ 8640 w 9868"/>
                <a:gd name="connsiteY127" fmla="*/ 1749 h 10000"/>
                <a:gd name="connsiteX128" fmla="*/ 8709 w 9868"/>
                <a:gd name="connsiteY128" fmla="*/ 1657 h 10000"/>
                <a:gd name="connsiteX129" fmla="*/ 8853 w 9868"/>
                <a:gd name="connsiteY129" fmla="*/ 1700 h 10000"/>
                <a:gd name="connsiteX130" fmla="*/ 8928 w 9868"/>
                <a:gd name="connsiteY130" fmla="*/ 1649 h 10000"/>
                <a:gd name="connsiteX131" fmla="*/ 8985 w 9868"/>
                <a:gd name="connsiteY131" fmla="*/ 1657 h 10000"/>
                <a:gd name="connsiteX132" fmla="*/ 9043 w 9868"/>
                <a:gd name="connsiteY132" fmla="*/ 1609 h 10000"/>
                <a:gd name="connsiteX133" fmla="*/ 9033 w 9868"/>
                <a:gd name="connsiteY133" fmla="*/ 1557 h 10000"/>
                <a:gd name="connsiteX134" fmla="*/ 9117 w 9868"/>
                <a:gd name="connsiteY134" fmla="*/ 1531 h 10000"/>
                <a:gd name="connsiteX135" fmla="*/ 9176 w 9868"/>
                <a:gd name="connsiteY135" fmla="*/ 1447 h 10000"/>
                <a:gd name="connsiteX136" fmla="*/ 9346 w 9868"/>
                <a:gd name="connsiteY136" fmla="*/ 1456 h 10000"/>
                <a:gd name="connsiteX137" fmla="*/ 9594 w 9868"/>
                <a:gd name="connsiteY137" fmla="*/ 1700 h 10000"/>
                <a:gd name="connsiteX138" fmla="*/ 9641 w 9868"/>
                <a:gd name="connsiteY138" fmla="*/ 1784 h 10000"/>
                <a:gd name="connsiteX139" fmla="*/ 9809 w 9868"/>
                <a:gd name="connsiteY139" fmla="*/ 1894 h 10000"/>
                <a:gd name="connsiteX140" fmla="*/ 9868 w 9868"/>
                <a:gd name="connsiteY140" fmla="*/ 1994 h 10000"/>
                <a:gd name="connsiteX141" fmla="*/ 9737 w 9868"/>
                <a:gd name="connsiteY141" fmla="*/ 2130 h 10000"/>
                <a:gd name="connsiteX142" fmla="*/ 9641 w 9868"/>
                <a:gd name="connsiteY142" fmla="*/ 2180 h 10000"/>
                <a:gd name="connsiteX143" fmla="*/ 9690 w 9868"/>
                <a:gd name="connsiteY143" fmla="*/ 2323 h 10000"/>
                <a:gd name="connsiteX144" fmla="*/ 9544 w 9868"/>
                <a:gd name="connsiteY144" fmla="*/ 2433 h 10000"/>
                <a:gd name="connsiteX145" fmla="*/ 9462 w 9868"/>
                <a:gd name="connsiteY145" fmla="*/ 2458 h 10000"/>
                <a:gd name="connsiteX146" fmla="*/ 9462 w 9868"/>
                <a:gd name="connsiteY146" fmla="*/ 2533 h 10000"/>
                <a:gd name="connsiteX147" fmla="*/ 9356 w 9868"/>
                <a:gd name="connsiteY147" fmla="*/ 2677 h 10000"/>
                <a:gd name="connsiteX148" fmla="*/ 9284 w 9868"/>
                <a:gd name="connsiteY148" fmla="*/ 2685 h 10000"/>
                <a:gd name="connsiteX149" fmla="*/ 9297 w 9868"/>
                <a:gd name="connsiteY149" fmla="*/ 2785 h 10000"/>
                <a:gd name="connsiteX150" fmla="*/ 9232 w 9868"/>
                <a:gd name="connsiteY150" fmla="*/ 2860 h 10000"/>
                <a:gd name="connsiteX151" fmla="*/ 9250 w 9868"/>
                <a:gd name="connsiteY151" fmla="*/ 3198 h 10000"/>
                <a:gd name="connsiteX152" fmla="*/ 9284 w 9868"/>
                <a:gd name="connsiteY152" fmla="*/ 3223 h 10000"/>
                <a:gd name="connsiteX153" fmla="*/ 9272 w 9868"/>
                <a:gd name="connsiteY153" fmla="*/ 3333 h 10000"/>
                <a:gd name="connsiteX154" fmla="*/ 9250 w 9868"/>
                <a:gd name="connsiteY154" fmla="*/ 3433 h 10000"/>
                <a:gd name="connsiteX155" fmla="*/ 9164 w 9868"/>
                <a:gd name="connsiteY155" fmla="*/ 3483 h 10000"/>
                <a:gd name="connsiteX156" fmla="*/ 9010 w 9868"/>
                <a:gd name="connsiteY156" fmla="*/ 3442 h 10000"/>
                <a:gd name="connsiteX157" fmla="*/ 8939 w 9868"/>
                <a:gd name="connsiteY157" fmla="*/ 3501 h 10000"/>
                <a:gd name="connsiteX158" fmla="*/ 8949 w 9868"/>
                <a:gd name="connsiteY158" fmla="*/ 3551 h 10000"/>
                <a:gd name="connsiteX159" fmla="*/ 8900 w 9868"/>
                <a:gd name="connsiteY159" fmla="*/ 3651 h 10000"/>
                <a:gd name="connsiteX160" fmla="*/ 8818 w 9868"/>
                <a:gd name="connsiteY160" fmla="*/ 3720 h 10000"/>
                <a:gd name="connsiteX161" fmla="*/ 8795 w 9868"/>
                <a:gd name="connsiteY161" fmla="*/ 3838 h 10000"/>
                <a:gd name="connsiteX162" fmla="*/ 8736 w 9868"/>
                <a:gd name="connsiteY162" fmla="*/ 3939 h 10000"/>
                <a:gd name="connsiteX163" fmla="*/ 8746 w 9868"/>
                <a:gd name="connsiteY163" fmla="*/ 4006 h 10000"/>
                <a:gd name="connsiteX164" fmla="*/ 8723 w 9868"/>
                <a:gd name="connsiteY164" fmla="*/ 4074 h 10000"/>
                <a:gd name="connsiteX165" fmla="*/ 8769 w 9868"/>
                <a:gd name="connsiteY165" fmla="*/ 4132 h 10000"/>
                <a:gd name="connsiteX166" fmla="*/ 8698 w 9868"/>
                <a:gd name="connsiteY166" fmla="*/ 4224 h 10000"/>
                <a:gd name="connsiteX167" fmla="*/ 8580 w 9868"/>
                <a:gd name="connsiteY167" fmla="*/ 4082 h 10000"/>
                <a:gd name="connsiteX168" fmla="*/ 8580 w 9868"/>
                <a:gd name="connsiteY168" fmla="*/ 3972 h 10000"/>
                <a:gd name="connsiteX169" fmla="*/ 8545 w 9868"/>
                <a:gd name="connsiteY169" fmla="*/ 3955 h 10000"/>
                <a:gd name="connsiteX170" fmla="*/ 8399 w 9868"/>
                <a:gd name="connsiteY170" fmla="*/ 4030 h 10000"/>
                <a:gd name="connsiteX171" fmla="*/ 8173 w 9868"/>
                <a:gd name="connsiteY171" fmla="*/ 4207 h 10000"/>
                <a:gd name="connsiteX172" fmla="*/ 8041 w 9868"/>
                <a:gd name="connsiteY172" fmla="*/ 4334 h 10000"/>
                <a:gd name="connsiteX173" fmla="*/ 7838 w 9868"/>
                <a:gd name="connsiteY173" fmla="*/ 4401 h 10000"/>
                <a:gd name="connsiteX174" fmla="*/ 7766 w 9868"/>
                <a:gd name="connsiteY174" fmla="*/ 4501 h 10000"/>
                <a:gd name="connsiteX175" fmla="*/ 7708 w 9868"/>
                <a:gd name="connsiteY175" fmla="*/ 4535 h 10000"/>
                <a:gd name="connsiteX176" fmla="*/ 7480 w 9868"/>
                <a:gd name="connsiteY176" fmla="*/ 4627 h 10000"/>
                <a:gd name="connsiteX177" fmla="*/ 7289 w 9868"/>
                <a:gd name="connsiteY177" fmla="*/ 4737 h 10000"/>
                <a:gd name="connsiteX178" fmla="*/ 7244 w 9868"/>
                <a:gd name="connsiteY178" fmla="*/ 4823 h 10000"/>
                <a:gd name="connsiteX179" fmla="*/ 7169 w 9868"/>
                <a:gd name="connsiteY179" fmla="*/ 4863 h 10000"/>
                <a:gd name="connsiteX180" fmla="*/ 7266 w 9868"/>
                <a:gd name="connsiteY180" fmla="*/ 4972 h 10000"/>
                <a:gd name="connsiteX181" fmla="*/ 7361 w 9868"/>
                <a:gd name="connsiteY181" fmla="*/ 5056 h 10000"/>
                <a:gd name="connsiteX182" fmla="*/ 7493 w 9868"/>
                <a:gd name="connsiteY182" fmla="*/ 5091 h 10000"/>
                <a:gd name="connsiteX183" fmla="*/ 7445 w 9868"/>
                <a:gd name="connsiteY183" fmla="*/ 5150 h 10000"/>
                <a:gd name="connsiteX184" fmla="*/ 7539 w 9868"/>
                <a:gd name="connsiteY184" fmla="*/ 5167 h 10000"/>
                <a:gd name="connsiteX185" fmla="*/ 7539 w 9868"/>
                <a:gd name="connsiteY185" fmla="*/ 5267 h 10000"/>
                <a:gd name="connsiteX186" fmla="*/ 7612 w 9868"/>
                <a:gd name="connsiteY186" fmla="*/ 5343 h 10000"/>
                <a:gd name="connsiteX187" fmla="*/ 7729 w 9868"/>
                <a:gd name="connsiteY187" fmla="*/ 5327 h 10000"/>
                <a:gd name="connsiteX188" fmla="*/ 7780 w 9868"/>
                <a:gd name="connsiteY188" fmla="*/ 5243 h 10000"/>
                <a:gd name="connsiteX189" fmla="*/ 7874 w 9868"/>
                <a:gd name="connsiteY189" fmla="*/ 5234 h 10000"/>
                <a:gd name="connsiteX190" fmla="*/ 7885 w 9868"/>
                <a:gd name="connsiteY190" fmla="*/ 5167 h 10000"/>
                <a:gd name="connsiteX191" fmla="*/ 8007 w 9868"/>
                <a:gd name="connsiteY191" fmla="*/ 5167 h 10000"/>
                <a:gd name="connsiteX192" fmla="*/ 7958 w 9868"/>
                <a:gd name="connsiteY192" fmla="*/ 5251 h 10000"/>
                <a:gd name="connsiteX193" fmla="*/ 8075 w 9868"/>
                <a:gd name="connsiteY193" fmla="*/ 5292 h 10000"/>
                <a:gd name="connsiteX194" fmla="*/ 8054 w 9868"/>
                <a:gd name="connsiteY194" fmla="*/ 5368 h 10000"/>
                <a:gd name="connsiteX195" fmla="*/ 7874 w 9868"/>
                <a:gd name="connsiteY195" fmla="*/ 5377 h 10000"/>
                <a:gd name="connsiteX196" fmla="*/ 7744 w 9868"/>
                <a:gd name="connsiteY196" fmla="*/ 5427 h 10000"/>
                <a:gd name="connsiteX197" fmla="*/ 7626 w 9868"/>
                <a:gd name="connsiteY197" fmla="*/ 5454 h 10000"/>
                <a:gd name="connsiteX198" fmla="*/ 7626 w 9868"/>
                <a:gd name="connsiteY198" fmla="*/ 5571 h 10000"/>
                <a:gd name="connsiteX199" fmla="*/ 7744 w 9868"/>
                <a:gd name="connsiteY199" fmla="*/ 5698 h 10000"/>
                <a:gd name="connsiteX200" fmla="*/ 7647 w 9868"/>
                <a:gd name="connsiteY200" fmla="*/ 5815 h 10000"/>
                <a:gd name="connsiteX201" fmla="*/ 7455 w 9868"/>
                <a:gd name="connsiteY201" fmla="*/ 5830 h 10000"/>
                <a:gd name="connsiteX202" fmla="*/ 7480 w 9868"/>
                <a:gd name="connsiteY202" fmla="*/ 5965 h 10000"/>
                <a:gd name="connsiteX203" fmla="*/ 7469 w 9868"/>
                <a:gd name="connsiteY203" fmla="*/ 6051 h 10000"/>
                <a:gd name="connsiteX204" fmla="*/ 7409 w 9868"/>
                <a:gd name="connsiteY204" fmla="*/ 6092 h 10000"/>
                <a:gd name="connsiteX205" fmla="*/ 7289 w 9868"/>
                <a:gd name="connsiteY205" fmla="*/ 6058 h 10000"/>
                <a:gd name="connsiteX206" fmla="*/ 7184 w 9868"/>
                <a:gd name="connsiteY206" fmla="*/ 5949 h 10000"/>
                <a:gd name="connsiteX207" fmla="*/ 7064 w 9868"/>
                <a:gd name="connsiteY207" fmla="*/ 6034 h 10000"/>
                <a:gd name="connsiteX208" fmla="*/ 6945 w 9868"/>
                <a:gd name="connsiteY208" fmla="*/ 5975 h 10000"/>
                <a:gd name="connsiteX209" fmla="*/ 6932 w 9868"/>
                <a:gd name="connsiteY209" fmla="*/ 5942 h 10000"/>
                <a:gd name="connsiteX210" fmla="*/ 6763 w 9868"/>
                <a:gd name="connsiteY210" fmla="*/ 5865 h 10000"/>
                <a:gd name="connsiteX211" fmla="*/ 6716 w 9868"/>
                <a:gd name="connsiteY211" fmla="*/ 5882 h 10000"/>
                <a:gd name="connsiteX212" fmla="*/ 6740 w 9868"/>
                <a:gd name="connsiteY212" fmla="*/ 5975 h 10000"/>
                <a:gd name="connsiteX213" fmla="*/ 6646 w 9868"/>
                <a:gd name="connsiteY213" fmla="*/ 6092 h 10000"/>
                <a:gd name="connsiteX214" fmla="*/ 6716 w 9868"/>
                <a:gd name="connsiteY214" fmla="*/ 6118 h 10000"/>
                <a:gd name="connsiteX215" fmla="*/ 6850 w 9868"/>
                <a:gd name="connsiteY215" fmla="*/ 6100 h 10000"/>
                <a:gd name="connsiteX216" fmla="*/ 6873 w 9868"/>
                <a:gd name="connsiteY216" fmla="*/ 6142 h 10000"/>
                <a:gd name="connsiteX217" fmla="*/ 6850 w 9868"/>
                <a:gd name="connsiteY217" fmla="*/ 6194 h 10000"/>
                <a:gd name="connsiteX218" fmla="*/ 6896 w 9868"/>
                <a:gd name="connsiteY218" fmla="*/ 6260 h 10000"/>
                <a:gd name="connsiteX219" fmla="*/ 7003 w 9868"/>
                <a:gd name="connsiteY219" fmla="*/ 6304 h 10000"/>
                <a:gd name="connsiteX220" fmla="*/ 6980 w 9868"/>
                <a:gd name="connsiteY220" fmla="*/ 6405 h 10000"/>
                <a:gd name="connsiteX221" fmla="*/ 7051 w 9868"/>
                <a:gd name="connsiteY221" fmla="*/ 6455 h 10000"/>
                <a:gd name="connsiteX222" fmla="*/ 6966 w 9868"/>
                <a:gd name="connsiteY222" fmla="*/ 6505 h 10000"/>
                <a:gd name="connsiteX223" fmla="*/ 6945 w 9868"/>
                <a:gd name="connsiteY223" fmla="*/ 6689 h 10000"/>
                <a:gd name="connsiteX224" fmla="*/ 6896 w 9868"/>
                <a:gd name="connsiteY224" fmla="*/ 6697 h 10000"/>
                <a:gd name="connsiteX225" fmla="*/ 6955 w 9868"/>
                <a:gd name="connsiteY225" fmla="*/ 6781 h 10000"/>
                <a:gd name="connsiteX226" fmla="*/ 6966 w 9868"/>
                <a:gd name="connsiteY226" fmla="*/ 6924 h 10000"/>
                <a:gd name="connsiteX227" fmla="*/ 7027 w 9868"/>
                <a:gd name="connsiteY227" fmla="*/ 6958 h 10000"/>
                <a:gd name="connsiteX228" fmla="*/ 7041 w 9868"/>
                <a:gd name="connsiteY228" fmla="*/ 7002 h 10000"/>
                <a:gd name="connsiteX229" fmla="*/ 7087 w 9868"/>
                <a:gd name="connsiteY229" fmla="*/ 7010 h 10000"/>
                <a:gd name="connsiteX230" fmla="*/ 7095 w 9868"/>
                <a:gd name="connsiteY230" fmla="*/ 7093 h 10000"/>
                <a:gd name="connsiteX231" fmla="*/ 7074 w 9868"/>
                <a:gd name="connsiteY231" fmla="*/ 7153 h 10000"/>
                <a:gd name="connsiteX232" fmla="*/ 7197 w 9868"/>
                <a:gd name="connsiteY232" fmla="*/ 7187 h 10000"/>
                <a:gd name="connsiteX233" fmla="*/ 7373 w 9868"/>
                <a:gd name="connsiteY233" fmla="*/ 7117 h 10000"/>
                <a:gd name="connsiteX234" fmla="*/ 7635 w 9868"/>
                <a:gd name="connsiteY234" fmla="*/ 6984 h 10000"/>
                <a:gd name="connsiteX235" fmla="*/ 7708 w 9868"/>
                <a:gd name="connsiteY235" fmla="*/ 6984 h 10000"/>
                <a:gd name="connsiteX236" fmla="*/ 7708 w 9868"/>
                <a:gd name="connsiteY236" fmla="*/ 7085 h 10000"/>
                <a:gd name="connsiteX237" fmla="*/ 7756 w 9868"/>
                <a:gd name="connsiteY237" fmla="*/ 7101 h 10000"/>
                <a:gd name="connsiteX238" fmla="*/ 7838 w 9868"/>
                <a:gd name="connsiteY238" fmla="*/ 7220 h 10000"/>
                <a:gd name="connsiteX239" fmla="*/ 7897 w 9868"/>
                <a:gd name="connsiteY239" fmla="*/ 7229 h 10000"/>
                <a:gd name="connsiteX240" fmla="*/ 7862 w 9868"/>
                <a:gd name="connsiteY240" fmla="*/ 7296 h 10000"/>
                <a:gd name="connsiteX241" fmla="*/ 7958 w 9868"/>
                <a:gd name="connsiteY241" fmla="*/ 7447 h 10000"/>
                <a:gd name="connsiteX242" fmla="*/ 7958 w 9868"/>
                <a:gd name="connsiteY242" fmla="*/ 7522 h 10000"/>
                <a:gd name="connsiteX243" fmla="*/ 8007 w 9868"/>
                <a:gd name="connsiteY243" fmla="*/ 7608 h 10000"/>
                <a:gd name="connsiteX244" fmla="*/ 7932 w 9868"/>
                <a:gd name="connsiteY244" fmla="*/ 7674 h 10000"/>
                <a:gd name="connsiteX245" fmla="*/ 7850 w 9868"/>
                <a:gd name="connsiteY245" fmla="*/ 7666 h 10000"/>
                <a:gd name="connsiteX246" fmla="*/ 7850 w 9868"/>
                <a:gd name="connsiteY246" fmla="*/ 7709 h 10000"/>
                <a:gd name="connsiteX247" fmla="*/ 7932 w 9868"/>
                <a:gd name="connsiteY247" fmla="*/ 7758 h 10000"/>
                <a:gd name="connsiteX248" fmla="*/ 7970 w 9868"/>
                <a:gd name="connsiteY248" fmla="*/ 7725 h 10000"/>
                <a:gd name="connsiteX249" fmla="*/ 8041 w 9868"/>
                <a:gd name="connsiteY249" fmla="*/ 7800 h 10000"/>
                <a:gd name="connsiteX250" fmla="*/ 8126 w 9868"/>
                <a:gd name="connsiteY250" fmla="*/ 7800 h 10000"/>
                <a:gd name="connsiteX251" fmla="*/ 8075 w 9868"/>
                <a:gd name="connsiteY251" fmla="*/ 8012 h 10000"/>
                <a:gd name="connsiteX252" fmla="*/ 8041 w 9868"/>
                <a:gd name="connsiteY252" fmla="*/ 8054 h 10000"/>
                <a:gd name="connsiteX253" fmla="*/ 7932 w 9868"/>
                <a:gd name="connsiteY253" fmla="*/ 8037 h 10000"/>
                <a:gd name="connsiteX254" fmla="*/ 7803 w 9868"/>
                <a:gd name="connsiteY254" fmla="*/ 8062 h 10000"/>
                <a:gd name="connsiteX255" fmla="*/ 7756 w 9868"/>
                <a:gd name="connsiteY255" fmla="*/ 8112 h 10000"/>
                <a:gd name="connsiteX256" fmla="*/ 7744 w 9868"/>
                <a:gd name="connsiteY256" fmla="*/ 8163 h 10000"/>
                <a:gd name="connsiteX257" fmla="*/ 7662 w 9868"/>
                <a:gd name="connsiteY257" fmla="*/ 8220 h 10000"/>
                <a:gd name="connsiteX258" fmla="*/ 7530 w 9868"/>
                <a:gd name="connsiteY258" fmla="*/ 8230 h 10000"/>
                <a:gd name="connsiteX259" fmla="*/ 7504 w 9868"/>
                <a:gd name="connsiteY259" fmla="*/ 8255 h 10000"/>
                <a:gd name="connsiteX260" fmla="*/ 7420 w 9868"/>
                <a:gd name="connsiteY260" fmla="*/ 8212 h 10000"/>
                <a:gd name="connsiteX261" fmla="*/ 7340 w 9868"/>
                <a:gd name="connsiteY261" fmla="*/ 8220 h 10000"/>
                <a:gd name="connsiteX262" fmla="*/ 7289 w 9868"/>
                <a:gd name="connsiteY262" fmla="*/ 8188 h 10000"/>
                <a:gd name="connsiteX263" fmla="*/ 7184 w 9868"/>
                <a:gd name="connsiteY263" fmla="*/ 8171 h 10000"/>
                <a:gd name="connsiteX264" fmla="*/ 7208 w 9868"/>
                <a:gd name="connsiteY264" fmla="*/ 8230 h 10000"/>
                <a:gd name="connsiteX265" fmla="*/ 7158 w 9868"/>
                <a:gd name="connsiteY265" fmla="*/ 8289 h 10000"/>
                <a:gd name="connsiteX266" fmla="*/ 6980 w 9868"/>
                <a:gd name="connsiteY266" fmla="*/ 8281 h 10000"/>
                <a:gd name="connsiteX267" fmla="*/ 6921 w 9868"/>
                <a:gd name="connsiteY267" fmla="*/ 8255 h 10000"/>
                <a:gd name="connsiteX268" fmla="*/ 6825 w 9868"/>
                <a:gd name="connsiteY268" fmla="*/ 8281 h 10000"/>
                <a:gd name="connsiteX269" fmla="*/ 6812 w 9868"/>
                <a:gd name="connsiteY269" fmla="*/ 8364 h 10000"/>
                <a:gd name="connsiteX270" fmla="*/ 6632 w 9868"/>
                <a:gd name="connsiteY270" fmla="*/ 8458 h 10000"/>
                <a:gd name="connsiteX271" fmla="*/ 6574 w 9868"/>
                <a:gd name="connsiteY271" fmla="*/ 8407 h 10000"/>
                <a:gd name="connsiteX272" fmla="*/ 6444 w 9868"/>
                <a:gd name="connsiteY272" fmla="*/ 8431 h 10000"/>
                <a:gd name="connsiteX273" fmla="*/ 6360 w 9868"/>
                <a:gd name="connsiteY273" fmla="*/ 8458 h 10000"/>
                <a:gd name="connsiteX274" fmla="*/ 6348 w 9868"/>
                <a:gd name="connsiteY274" fmla="*/ 8498 h 10000"/>
                <a:gd name="connsiteX275" fmla="*/ 6164 w 9868"/>
                <a:gd name="connsiteY275" fmla="*/ 8591 h 10000"/>
                <a:gd name="connsiteX276" fmla="*/ 6063 w 9868"/>
                <a:gd name="connsiteY276" fmla="*/ 8574 h 10000"/>
                <a:gd name="connsiteX277" fmla="*/ 5954 w 9868"/>
                <a:gd name="connsiteY277" fmla="*/ 8607 h 10000"/>
                <a:gd name="connsiteX278" fmla="*/ 5870 w 9868"/>
                <a:gd name="connsiteY278" fmla="*/ 8660 h 10000"/>
                <a:gd name="connsiteX279" fmla="*/ 5751 w 9868"/>
                <a:gd name="connsiteY279" fmla="*/ 8693 h 10000"/>
                <a:gd name="connsiteX280" fmla="*/ 5760 w 9868"/>
                <a:gd name="connsiteY280" fmla="*/ 8742 h 10000"/>
                <a:gd name="connsiteX281" fmla="*/ 5657 w 9868"/>
                <a:gd name="connsiteY281" fmla="*/ 8776 h 10000"/>
                <a:gd name="connsiteX282" fmla="*/ 5498 w 9868"/>
                <a:gd name="connsiteY282" fmla="*/ 8920 h 10000"/>
                <a:gd name="connsiteX283" fmla="*/ 5477 w 9868"/>
                <a:gd name="connsiteY283" fmla="*/ 8980 h 10000"/>
                <a:gd name="connsiteX284" fmla="*/ 5427 w 9868"/>
                <a:gd name="connsiteY284" fmla="*/ 8962 h 10000"/>
                <a:gd name="connsiteX285" fmla="*/ 5452 w 9868"/>
                <a:gd name="connsiteY285" fmla="*/ 8920 h 10000"/>
                <a:gd name="connsiteX286" fmla="*/ 5297 w 9868"/>
                <a:gd name="connsiteY286" fmla="*/ 8702 h 10000"/>
                <a:gd name="connsiteX287" fmla="*/ 5297 w 9868"/>
                <a:gd name="connsiteY287" fmla="*/ 8616 h 10000"/>
                <a:gd name="connsiteX288" fmla="*/ 5228 w 9868"/>
                <a:gd name="connsiteY288" fmla="*/ 8616 h 10000"/>
                <a:gd name="connsiteX289" fmla="*/ 5007 w 9868"/>
                <a:gd name="connsiteY289" fmla="*/ 8533 h 10000"/>
                <a:gd name="connsiteX290" fmla="*/ 4881 w 9868"/>
                <a:gd name="connsiteY290" fmla="*/ 8574 h 10000"/>
                <a:gd name="connsiteX291" fmla="*/ 4843 w 9868"/>
                <a:gd name="connsiteY291" fmla="*/ 8625 h 10000"/>
                <a:gd name="connsiteX292" fmla="*/ 4937 w 9868"/>
                <a:gd name="connsiteY292" fmla="*/ 8684 h 10000"/>
                <a:gd name="connsiteX293" fmla="*/ 4960 w 9868"/>
                <a:gd name="connsiteY293" fmla="*/ 8734 h 10000"/>
                <a:gd name="connsiteX294" fmla="*/ 4902 w 9868"/>
                <a:gd name="connsiteY294" fmla="*/ 8785 h 10000"/>
                <a:gd name="connsiteX295" fmla="*/ 4915 w 9868"/>
                <a:gd name="connsiteY295" fmla="*/ 8826 h 10000"/>
                <a:gd name="connsiteX296" fmla="*/ 4892 w 9868"/>
                <a:gd name="connsiteY296" fmla="*/ 8912 h 10000"/>
                <a:gd name="connsiteX297" fmla="*/ 4902 w 9868"/>
                <a:gd name="connsiteY297" fmla="*/ 8996 h 10000"/>
                <a:gd name="connsiteX298" fmla="*/ 4975 w 9868"/>
                <a:gd name="connsiteY298" fmla="*/ 9130 h 10000"/>
                <a:gd name="connsiteX299" fmla="*/ 4902 w 9868"/>
                <a:gd name="connsiteY299" fmla="*/ 9179 h 10000"/>
                <a:gd name="connsiteX300" fmla="*/ 4915 w 9868"/>
                <a:gd name="connsiteY300" fmla="*/ 9224 h 10000"/>
                <a:gd name="connsiteX301" fmla="*/ 4854 w 9868"/>
                <a:gd name="connsiteY301" fmla="*/ 9240 h 10000"/>
                <a:gd name="connsiteX302" fmla="*/ 4820 w 9868"/>
                <a:gd name="connsiteY302" fmla="*/ 9265 h 10000"/>
                <a:gd name="connsiteX303" fmla="*/ 4591 w 9868"/>
                <a:gd name="connsiteY303" fmla="*/ 9248 h 10000"/>
                <a:gd name="connsiteX304" fmla="*/ 4556 w 9868"/>
                <a:gd name="connsiteY304" fmla="*/ 9197 h 10000"/>
                <a:gd name="connsiteX305" fmla="*/ 4483 w 9868"/>
                <a:gd name="connsiteY305" fmla="*/ 9232 h 10000"/>
                <a:gd name="connsiteX306" fmla="*/ 4331 w 9868"/>
                <a:gd name="connsiteY306" fmla="*/ 9214 h 10000"/>
                <a:gd name="connsiteX307" fmla="*/ 4224 w 9868"/>
                <a:gd name="connsiteY307" fmla="*/ 9240 h 10000"/>
                <a:gd name="connsiteX308" fmla="*/ 4161 w 9868"/>
                <a:gd name="connsiteY308" fmla="*/ 9062 h 10000"/>
                <a:gd name="connsiteX309" fmla="*/ 4101 w 9868"/>
                <a:gd name="connsiteY309" fmla="*/ 9055 h 10000"/>
                <a:gd name="connsiteX310" fmla="*/ 4030 w 9868"/>
                <a:gd name="connsiteY310" fmla="*/ 8945 h 10000"/>
                <a:gd name="connsiteX311" fmla="*/ 4069 w 9868"/>
                <a:gd name="connsiteY311" fmla="*/ 8895 h 10000"/>
                <a:gd name="connsiteX312" fmla="*/ 4151 w 9868"/>
                <a:gd name="connsiteY312" fmla="*/ 8920 h 10000"/>
                <a:gd name="connsiteX313" fmla="*/ 4188 w 9868"/>
                <a:gd name="connsiteY313" fmla="*/ 8860 h 10000"/>
                <a:gd name="connsiteX314" fmla="*/ 4130 w 9868"/>
                <a:gd name="connsiteY314" fmla="*/ 8818 h 10000"/>
                <a:gd name="connsiteX315" fmla="*/ 4161 w 9868"/>
                <a:gd name="connsiteY315" fmla="*/ 8776 h 10000"/>
                <a:gd name="connsiteX316" fmla="*/ 4008 w 9868"/>
                <a:gd name="connsiteY316" fmla="*/ 8693 h 10000"/>
                <a:gd name="connsiteX317" fmla="*/ 4018 w 9868"/>
                <a:gd name="connsiteY317" fmla="*/ 8650 h 10000"/>
                <a:gd name="connsiteX318" fmla="*/ 3924 w 9868"/>
                <a:gd name="connsiteY318" fmla="*/ 8607 h 10000"/>
                <a:gd name="connsiteX319" fmla="*/ 3983 w 9868"/>
                <a:gd name="connsiteY319" fmla="*/ 8559 h 10000"/>
                <a:gd name="connsiteX320" fmla="*/ 3959 w 9868"/>
                <a:gd name="connsiteY320" fmla="*/ 8498 h 10000"/>
                <a:gd name="connsiteX321" fmla="*/ 3852 w 9868"/>
                <a:gd name="connsiteY321" fmla="*/ 8407 h 10000"/>
                <a:gd name="connsiteX322" fmla="*/ 3782 w 9868"/>
                <a:gd name="connsiteY322" fmla="*/ 8329 h 10000"/>
                <a:gd name="connsiteX323" fmla="*/ 3638 w 9868"/>
                <a:gd name="connsiteY323" fmla="*/ 8364 h 10000"/>
                <a:gd name="connsiteX324" fmla="*/ 3556 w 9868"/>
                <a:gd name="connsiteY324" fmla="*/ 8356 h 10000"/>
                <a:gd name="connsiteX325" fmla="*/ 3508 w 9868"/>
                <a:gd name="connsiteY325" fmla="*/ 8431 h 10000"/>
                <a:gd name="connsiteX326" fmla="*/ 3342 w 9868"/>
                <a:gd name="connsiteY326" fmla="*/ 8440 h 10000"/>
                <a:gd name="connsiteX327" fmla="*/ 3280 w 9868"/>
                <a:gd name="connsiteY327" fmla="*/ 8431 h 10000"/>
                <a:gd name="connsiteX0" fmla="*/ 2134 w 9845"/>
                <a:gd name="connsiteY0" fmla="*/ 8003 h 9998"/>
                <a:gd name="connsiteX1" fmla="*/ 3002 w 9845"/>
                <a:gd name="connsiteY1" fmla="*/ 8684 h 9998"/>
                <a:gd name="connsiteX2" fmla="*/ 3002 w 9845"/>
                <a:gd name="connsiteY2" fmla="*/ 8750 h 9998"/>
                <a:gd name="connsiteX3" fmla="*/ 1691 w 9845"/>
                <a:gd name="connsiteY3" fmla="*/ 9278 h 9998"/>
                <a:gd name="connsiteX4" fmla="*/ 813 w 9845"/>
                <a:gd name="connsiteY4" fmla="*/ 9449 h 9998"/>
                <a:gd name="connsiteX5" fmla="*/ 908 w 9845"/>
                <a:gd name="connsiteY5" fmla="*/ 9779 h 9998"/>
                <a:gd name="connsiteX6" fmla="*/ 265 w 9845"/>
                <a:gd name="connsiteY6" fmla="*/ 9884 h 9998"/>
                <a:gd name="connsiteX7" fmla="*/ 38 w 9845"/>
                <a:gd name="connsiteY7" fmla="*/ 9912 h 9998"/>
                <a:gd name="connsiteX8" fmla="*/ 0 w 9845"/>
                <a:gd name="connsiteY8" fmla="*/ 9998 h 9998"/>
                <a:gd name="connsiteX9" fmla="*/ 5273 w 9845"/>
                <a:gd name="connsiteY9" fmla="*/ 5351 h 9998"/>
                <a:gd name="connsiteX10" fmla="*/ 5273 w 9845"/>
                <a:gd name="connsiteY10" fmla="*/ 5209 h 9998"/>
                <a:gd name="connsiteX11" fmla="*/ 5227 w 9845"/>
                <a:gd name="connsiteY11" fmla="*/ 5192 h 9998"/>
                <a:gd name="connsiteX12" fmla="*/ 5190 w 9845"/>
                <a:gd name="connsiteY12" fmla="*/ 5091 h 9998"/>
                <a:gd name="connsiteX13" fmla="*/ 5118 w 9845"/>
                <a:gd name="connsiteY13" fmla="*/ 4990 h 9998"/>
                <a:gd name="connsiteX14" fmla="*/ 5006 w 9845"/>
                <a:gd name="connsiteY14" fmla="*/ 4948 h 9998"/>
                <a:gd name="connsiteX15" fmla="*/ 4993 w 9845"/>
                <a:gd name="connsiteY15" fmla="*/ 4899 h 9998"/>
                <a:gd name="connsiteX16" fmla="*/ 4838 w 9845"/>
                <a:gd name="connsiteY16" fmla="*/ 4806 h 9998"/>
                <a:gd name="connsiteX17" fmla="*/ 4848 w 9845"/>
                <a:gd name="connsiteY17" fmla="*/ 4770 h 9998"/>
                <a:gd name="connsiteX18" fmla="*/ 4694 w 9845"/>
                <a:gd name="connsiteY18" fmla="*/ 4722 h 9998"/>
                <a:gd name="connsiteX19" fmla="*/ 4679 w 9845"/>
                <a:gd name="connsiteY19" fmla="*/ 4627 h 9998"/>
                <a:gd name="connsiteX20" fmla="*/ 4416 w 9845"/>
                <a:gd name="connsiteY20" fmla="*/ 4544 h 9998"/>
                <a:gd name="connsiteX21" fmla="*/ 4267 w 9845"/>
                <a:gd name="connsiteY21" fmla="*/ 4368 h 9998"/>
                <a:gd name="connsiteX22" fmla="*/ 4052 w 9845"/>
                <a:gd name="connsiteY22" fmla="*/ 4360 h 9998"/>
                <a:gd name="connsiteX23" fmla="*/ 3978 w 9845"/>
                <a:gd name="connsiteY23" fmla="*/ 4325 h 9998"/>
                <a:gd name="connsiteX24" fmla="*/ 3872 w 9845"/>
                <a:gd name="connsiteY24" fmla="*/ 4350 h 9998"/>
                <a:gd name="connsiteX25" fmla="*/ 3701 w 9845"/>
                <a:gd name="connsiteY25" fmla="*/ 4350 h 9998"/>
                <a:gd name="connsiteX26" fmla="*/ 3458 w 9845"/>
                <a:gd name="connsiteY26" fmla="*/ 4552 h 9998"/>
                <a:gd name="connsiteX27" fmla="*/ 3377 w 9845"/>
                <a:gd name="connsiteY27" fmla="*/ 4646 h 9998"/>
                <a:gd name="connsiteX28" fmla="*/ 3158 w 9845"/>
                <a:gd name="connsiteY28" fmla="*/ 4501 h 9998"/>
                <a:gd name="connsiteX29" fmla="*/ 3002 w 9845"/>
                <a:gd name="connsiteY29" fmla="*/ 4442 h 9998"/>
                <a:gd name="connsiteX30" fmla="*/ 2843 w 9845"/>
                <a:gd name="connsiteY30" fmla="*/ 4450 h 9998"/>
                <a:gd name="connsiteX31" fmla="*/ 2684 w 9845"/>
                <a:gd name="connsiteY31" fmla="*/ 4492 h 9998"/>
                <a:gd name="connsiteX32" fmla="*/ 2554 w 9845"/>
                <a:gd name="connsiteY32" fmla="*/ 4460 h 9998"/>
                <a:gd name="connsiteX33" fmla="*/ 2431 w 9845"/>
                <a:gd name="connsiteY33" fmla="*/ 4509 h 9998"/>
                <a:gd name="connsiteX34" fmla="*/ 2312 w 9845"/>
                <a:gd name="connsiteY34" fmla="*/ 4610 h 9998"/>
                <a:gd name="connsiteX35" fmla="*/ 2033 w 9845"/>
                <a:gd name="connsiteY35" fmla="*/ 4426 h 9998"/>
                <a:gd name="connsiteX36" fmla="*/ 1996 w 9845"/>
                <a:gd name="connsiteY36" fmla="*/ 4239 h 9998"/>
                <a:gd name="connsiteX37" fmla="*/ 2214 w 9845"/>
                <a:gd name="connsiteY37" fmla="*/ 4165 h 9998"/>
                <a:gd name="connsiteX38" fmla="*/ 2201 w 9845"/>
                <a:gd name="connsiteY38" fmla="*/ 3963 h 9998"/>
                <a:gd name="connsiteX39" fmla="*/ 2407 w 9845"/>
                <a:gd name="connsiteY39" fmla="*/ 3728 h 9998"/>
                <a:gd name="connsiteX40" fmla="*/ 2386 w 9845"/>
                <a:gd name="connsiteY40" fmla="*/ 3685 h 9998"/>
                <a:gd name="connsiteX41" fmla="*/ 2878 w 9845"/>
                <a:gd name="connsiteY41" fmla="*/ 2912 h 9998"/>
                <a:gd name="connsiteX42" fmla="*/ 3146 w 9845"/>
                <a:gd name="connsiteY42" fmla="*/ 3030 h 9998"/>
                <a:gd name="connsiteX43" fmla="*/ 3303 w 9845"/>
                <a:gd name="connsiteY43" fmla="*/ 3080 h 9998"/>
                <a:gd name="connsiteX44" fmla="*/ 3458 w 9845"/>
                <a:gd name="connsiteY44" fmla="*/ 3080 h 9998"/>
                <a:gd name="connsiteX45" fmla="*/ 3701 w 9845"/>
                <a:gd name="connsiteY45" fmla="*/ 3174 h 9998"/>
                <a:gd name="connsiteX46" fmla="*/ 3737 w 9845"/>
                <a:gd name="connsiteY46" fmla="*/ 3113 h 9998"/>
                <a:gd name="connsiteX47" fmla="*/ 3895 w 9845"/>
                <a:gd name="connsiteY47" fmla="*/ 3097 h 9998"/>
                <a:gd name="connsiteX48" fmla="*/ 4030 w 9845"/>
                <a:gd name="connsiteY48" fmla="*/ 2997 h 9998"/>
                <a:gd name="connsiteX49" fmla="*/ 4195 w 9845"/>
                <a:gd name="connsiteY49" fmla="*/ 2920 h 9998"/>
                <a:gd name="connsiteX50" fmla="*/ 4267 w 9845"/>
                <a:gd name="connsiteY50" fmla="*/ 2843 h 9998"/>
                <a:gd name="connsiteX51" fmla="*/ 4523 w 9845"/>
                <a:gd name="connsiteY51" fmla="*/ 2793 h 9998"/>
                <a:gd name="connsiteX52" fmla="*/ 4658 w 9845"/>
                <a:gd name="connsiteY52" fmla="*/ 2800 h 9998"/>
                <a:gd name="connsiteX53" fmla="*/ 4764 w 9845"/>
                <a:gd name="connsiteY53" fmla="*/ 2726 h 9998"/>
                <a:gd name="connsiteX54" fmla="*/ 4848 w 9845"/>
                <a:gd name="connsiteY54" fmla="*/ 2624 h 9998"/>
                <a:gd name="connsiteX55" fmla="*/ 4813 w 9845"/>
                <a:gd name="connsiteY55" fmla="*/ 2608 h 9998"/>
                <a:gd name="connsiteX56" fmla="*/ 4848 w 9845"/>
                <a:gd name="connsiteY56" fmla="*/ 2499 h 9998"/>
                <a:gd name="connsiteX57" fmla="*/ 4705 w 9845"/>
                <a:gd name="connsiteY57" fmla="*/ 2499 h 9998"/>
                <a:gd name="connsiteX58" fmla="*/ 4774 w 9845"/>
                <a:gd name="connsiteY58" fmla="*/ 2407 h 9998"/>
                <a:gd name="connsiteX59" fmla="*/ 4791 w 9845"/>
                <a:gd name="connsiteY59" fmla="*/ 2297 h 9998"/>
                <a:gd name="connsiteX60" fmla="*/ 4848 w 9845"/>
                <a:gd name="connsiteY60" fmla="*/ 2271 h 9998"/>
                <a:gd name="connsiteX61" fmla="*/ 4956 w 9845"/>
                <a:gd name="connsiteY61" fmla="*/ 2163 h 9998"/>
                <a:gd name="connsiteX62" fmla="*/ 4944 w 9845"/>
                <a:gd name="connsiteY62" fmla="*/ 2078 h 9998"/>
                <a:gd name="connsiteX63" fmla="*/ 5035 w 9845"/>
                <a:gd name="connsiteY63" fmla="*/ 1984 h 9998"/>
                <a:gd name="connsiteX64" fmla="*/ 5130 w 9845"/>
                <a:gd name="connsiteY64" fmla="*/ 1927 h 9998"/>
                <a:gd name="connsiteX65" fmla="*/ 5166 w 9845"/>
                <a:gd name="connsiteY65" fmla="*/ 1827 h 9998"/>
                <a:gd name="connsiteX66" fmla="*/ 5153 w 9845"/>
                <a:gd name="connsiteY66" fmla="*/ 1793 h 9998"/>
                <a:gd name="connsiteX67" fmla="*/ 5238 w 9845"/>
                <a:gd name="connsiteY67" fmla="*/ 1725 h 9998"/>
                <a:gd name="connsiteX68" fmla="*/ 5360 w 9845"/>
                <a:gd name="connsiteY68" fmla="*/ 1523 h 9998"/>
                <a:gd name="connsiteX69" fmla="*/ 5395 w 9845"/>
                <a:gd name="connsiteY69" fmla="*/ 1405 h 9998"/>
                <a:gd name="connsiteX70" fmla="*/ 5457 w 9845"/>
                <a:gd name="connsiteY70" fmla="*/ 1413 h 9998"/>
                <a:gd name="connsiteX71" fmla="*/ 5622 w 9845"/>
                <a:gd name="connsiteY71" fmla="*/ 1280 h 9998"/>
                <a:gd name="connsiteX72" fmla="*/ 5816 w 9845"/>
                <a:gd name="connsiteY72" fmla="*/ 1202 h 9998"/>
                <a:gd name="connsiteX73" fmla="*/ 5839 w 9845"/>
                <a:gd name="connsiteY73" fmla="*/ 1111 h 9998"/>
                <a:gd name="connsiteX74" fmla="*/ 5915 w 9845"/>
                <a:gd name="connsiteY74" fmla="*/ 1011 h 9998"/>
                <a:gd name="connsiteX75" fmla="*/ 5890 w 9845"/>
                <a:gd name="connsiteY75" fmla="*/ 933 h 9998"/>
                <a:gd name="connsiteX76" fmla="*/ 5794 w 9845"/>
                <a:gd name="connsiteY76" fmla="*/ 867 h 9998"/>
                <a:gd name="connsiteX77" fmla="*/ 5839 w 9845"/>
                <a:gd name="connsiteY77" fmla="*/ 782 h 9998"/>
                <a:gd name="connsiteX78" fmla="*/ 5839 w 9845"/>
                <a:gd name="connsiteY78" fmla="*/ 680 h 9998"/>
                <a:gd name="connsiteX79" fmla="*/ 5661 w 9845"/>
                <a:gd name="connsiteY79" fmla="*/ 598 h 9998"/>
                <a:gd name="connsiteX80" fmla="*/ 5480 w 9845"/>
                <a:gd name="connsiteY80" fmla="*/ 646 h 9998"/>
                <a:gd name="connsiteX81" fmla="*/ 5395 w 9845"/>
                <a:gd name="connsiteY81" fmla="*/ 646 h 9998"/>
                <a:gd name="connsiteX82" fmla="*/ 5360 w 9845"/>
                <a:gd name="connsiteY82" fmla="*/ 589 h 9998"/>
                <a:gd name="connsiteX83" fmla="*/ 5360 w 9845"/>
                <a:gd name="connsiteY83" fmla="*/ 481 h 9998"/>
                <a:gd name="connsiteX84" fmla="*/ 5589 w 9845"/>
                <a:gd name="connsiteY84" fmla="*/ 368 h 9998"/>
                <a:gd name="connsiteX85" fmla="*/ 5661 w 9845"/>
                <a:gd name="connsiteY85" fmla="*/ 278 h 9998"/>
                <a:gd name="connsiteX86" fmla="*/ 5805 w 9845"/>
                <a:gd name="connsiteY86" fmla="*/ 202 h 9998"/>
                <a:gd name="connsiteX87" fmla="*/ 5938 w 9845"/>
                <a:gd name="connsiteY87" fmla="*/ 60 h 9998"/>
                <a:gd name="connsiteX88" fmla="*/ 6035 w 9845"/>
                <a:gd name="connsiteY88" fmla="*/ 33 h 9998"/>
                <a:gd name="connsiteX89" fmla="*/ 6167 w 9845"/>
                <a:gd name="connsiteY89" fmla="*/ 49 h 9998"/>
                <a:gd name="connsiteX90" fmla="*/ 6447 w 9845"/>
                <a:gd name="connsiteY90" fmla="*/ 0 h 9998"/>
                <a:gd name="connsiteX91" fmla="*/ 6580 w 9845"/>
                <a:gd name="connsiteY91" fmla="*/ 83 h 9998"/>
                <a:gd name="connsiteX92" fmla="*/ 6566 w 9845"/>
                <a:gd name="connsiteY92" fmla="*/ 144 h 9998"/>
                <a:gd name="connsiteX93" fmla="*/ 6630 w 9845"/>
                <a:gd name="connsiteY93" fmla="*/ 170 h 9998"/>
                <a:gd name="connsiteX94" fmla="*/ 6675 w 9845"/>
                <a:gd name="connsiteY94" fmla="*/ 227 h 9998"/>
                <a:gd name="connsiteX95" fmla="*/ 6603 w 9845"/>
                <a:gd name="connsiteY95" fmla="*/ 293 h 9998"/>
                <a:gd name="connsiteX96" fmla="*/ 6507 w 9845"/>
                <a:gd name="connsiteY96" fmla="*/ 447 h 9998"/>
                <a:gd name="connsiteX97" fmla="*/ 6352 w 9845"/>
                <a:gd name="connsiteY97" fmla="*/ 564 h 9998"/>
                <a:gd name="connsiteX98" fmla="*/ 6206 w 9845"/>
                <a:gd name="connsiteY98" fmla="*/ 631 h 9998"/>
                <a:gd name="connsiteX99" fmla="*/ 6316 w 9845"/>
                <a:gd name="connsiteY99" fmla="*/ 657 h 9998"/>
                <a:gd name="connsiteX100" fmla="*/ 6458 w 9845"/>
                <a:gd name="connsiteY100" fmla="*/ 759 h 9998"/>
                <a:gd name="connsiteX101" fmla="*/ 6556 w 9845"/>
                <a:gd name="connsiteY101" fmla="*/ 767 h 9998"/>
                <a:gd name="connsiteX102" fmla="*/ 6603 w 9845"/>
                <a:gd name="connsiteY102" fmla="*/ 875 h 9998"/>
                <a:gd name="connsiteX103" fmla="*/ 6698 w 9845"/>
                <a:gd name="connsiteY103" fmla="*/ 899 h 9998"/>
                <a:gd name="connsiteX104" fmla="*/ 6774 w 9845"/>
                <a:gd name="connsiteY104" fmla="*/ 890 h 9998"/>
                <a:gd name="connsiteX105" fmla="*/ 6918 w 9845"/>
                <a:gd name="connsiteY105" fmla="*/ 725 h 9998"/>
                <a:gd name="connsiteX106" fmla="*/ 7052 w 9845"/>
                <a:gd name="connsiteY106" fmla="*/ 742 h 9998"/>
                <a:gd name="connsiteX107" fmla="*/ 7073 w 9845"/>
                <a:gd name="connsiteY107" fmla="*/ 790 h 9998"/>
                <a:gd name="connsiteX108" fmla="*/ 7171 w 9845"/>
                <a:gd name="connsiteY108" fmla="*/ 850 h 9998"/>
                <a:gd name="connsiteX109" fmla="*/ 7171 w 9845"/>
                <a:gd name="connsiteY109" fmla="*/ 890 h 9998"/>
                <a:gd name="connsiteX110" fmla="*/ 7256 w 9845"/>
                <a:gd name="connsiteY110" fmla="*/ 917 h 9998"/>
                <a:gd name="connsiteX111" fmla="*/ 7376 w 9845"/>
                <a:gd name="connsiteY111" fmla="*/ 917 h 9998"/>
                <a:gd name="connsiteX112" fmla="*/ 7390 w 9845"/>
                <a:gd name="connsiteY112" fmla="*/ 993 h 9998"/>
                <a:gd name="connsiteX113" fmla="*/ 7283 w 9845"/>
                <a:gd name="connsiteY113" fmla="*/ 1028 h 9998"/>
                <a:gd name="connsiteX114" fmla="*/ 7376 w 9845"/>
                <a:gd name="connsiteY114" fmla="*/ 1356 h 9998"/>
                <a:gd name="connsiteX115" fmla="*/ 7476 w 9845"/>
                <a:gd name="connsiteY115" fmla="*/ 1505 h 9998"/>
                <a:gd name="connsiteX116" fmla="*/ 7449 w 9845"/>
                <a:gd name="connsiteY116" fmla="*/ 1575 h 9998"/>
                <a:gd name="connsiteX117" fmla="*/ 7535 w 9845"/>
                <a:gd name="connsiteY117" fmla="*/ 1649 h 9998"/>
                <a:gd name="connsiteX118" fmla="*/ 7549 w 9845"/>
                <a:gd name="connsiteY118" fmla="*/ 1700 h 9998"/>
                <a:gd name="connsiteX119" fmla="*/ 7776 w 9845"/>
                <a:gd name="connsiteY119" fmla="*/ 1757 h 9998"/>
                <a:gd name="connsiteX120" fmla="*/ 8056 w 9845"/>
                <a:gd name="connsiteY120" fmla="*/ 1708 h 9998"/>
                <a:gd name="connsiteX121" fmla="*/ 8089 w 9845"/>
                <a:gd name="connsiteY121" fmla="*/ 1641 h 9998"/>
                <a:gd name="connsiteX122" fmla="*/ 8186 w 9845"/>
                <a:gd name="connsiteY122" fmla="*/ 1665 h 9998"/>
                <a:gd name="connsiteX123" fmla="*/ 8248 w 9845"/>
                <a:gd name="connsiteY123" fmla="*/ 1725 h 9998"/>
                <a:gd name="connsiteX124" fmla="*/ 8397 w 9845"/>
                <a:gd name="connsiteY124" fmla="*/ 1683 h 9998"/>
                <a:gd name="connsiteX125" fmla="*/ 8480 w 9845"/>
                <a:gd name="connsiteY125" fmla="*/ 1683 h 9998"/>
                <a:gd name="connsiteX126" fmla="*/ 8601 w 9845"/>
                <a:gd name="connsiteY126" fmla="*/ 1749 h 9998"/>
                <a:gd name="connsiteX127" fmla="*/ 8670 w 9845"/>
                <a:gd name="connsiteY127" fmla="*/ 1657 h 9998"/>
                <a:gd name="connsiteX128" fmla="*/ 8816 w 9845"/>
                <a:gd name="connsiteY128" fmla="*/ 1700 h 9998"/>
                <a:gd name="connsiteX129" fmla="*/ 8892 w 9845"/>
                <a:gd name="connsiteY129" fmla="*/ 1649 h 9998"/>
                <a:gd name="connsiteX130" fmla="*/ 8950 w 9845"/>
                <a:gd name="connsiteY130" fmla="*/ 1657 h 9998"/>
                <a:gd name="connsiteX131" fmla="*/ 9009 w 9845"/>
                <a:gd name="connsiteY131" fmla="*/ 1609 h 9998"/>
                <a:gd name="connsiteX132" fmla="*/ 8999 w 9845"/>
                <a:gd name="connsiteY132" fmla="*/ 1557 h 9998"/>
                <a:gd name="connsiteX133" fmla="*/ 9084 w 9845"/>
                <a:gd name="connsiteY133" fmla="*/ 1531 h 9998"/>
                <a:gd name="connsiteX134" fmla="*/ 9144 w 9845"/>
                <a:gd name="connsiteY134" fmla="*/ 1447 h 9998"/>
                <a:gd name="connsiteX135" fmla="*/ 9316 w 9845"/>
                <a:gd name="connsiteY135" fmla="*/ 1456 h 9998"/>
                <a:gd name="connsiteX136" fmla="*/ 9567 w 9845"/>
                <a:gd name="connsiteY136" fmla="*/ 1700 h 9998"/>
                <a:gd name="connsiteX137" fmla="*/ 9615 w 9845"/>
                <a:gd name="connsiteY137" fmla="*/ 1784 h 9998"/>
                <a:gd name="connsiteX138" fmla="*/ 9785 w 9845"/>
                <a:gd name="connsiteY138" fmla="*/ 1894 h 9998"/>
                <a:gd name="connsiteX139" fmla="*/ 9845 w 9845"/>
                <a:gd name="connsiteY139" fmla="*/ 1994 h 9998"/>
                <a:gd name="connsiteX140" fmla="*/ 9712 w 9845"/>
                <a:gd name="connsiteY140" fmla="*/ 2130 h 9998"/>
                <a:gd name="connsiteX141" fmla="*/ 9615 w 9845"/>
                <a:gd name="connsiteY141" fmla="*/ 2180 h 9998"/>
                <a:gd name="connsiteX142" fmla="*/ 9665 w 9845"/>
                <a:gd name="connsiteY142" fmla="*/ 2323 h 9998"/>
                <a:gd name="connsiteX143" fmla="*/ 9517 w 9845"/>
                <a:gd name="connsiteY143" fmla="*/ 2433 h 9998"/>
                <a:gd name="connsiteX144" fmla="*/ 9434 w 9845"/>
                <a:gd name="connsiteY144" fmla="*/ 2458 h 9998"/>
                <a:gd name="connsiteX145" fmla="*/ 9434 w 9845"/>
                <a:gd name="connsiteY145" fmla="*/ 2533 h 9998"/>
                <a:gd name="connsiteX146" fmla="*/ 9326 w 9845"/>
                <a:gd name="connsiteY146" fmla="*/ 2677 h 9998"/>
                <a:gd name="connsiteX147" fmla="*/ 9253 w 9845"/>
                <a:gd name="connsiteY147" fmla="*/ 2685 h 9998"/>
                <a:gd name="connsiteX148" fmla="*/ 9266 w 9845"/>
                <a:gd name="connsiteY148" fmla="*/ 2785 h 9998"/>
                <a:gd name="connsiteX149" fmla="*/ 9200 w 9845"/>
                <a:gd name="connsiteY149" fmla="*/ 2860 h 9998"/>
                <a:gd name="connsiteX150" fmla="*/ 9219 w 9845"/>
                <a:gd name="connsiteY150" fmla="*/ 3198 h 9998"/>
                <a:gd name="connsiteX151" fmla="*/ 9253 w 9845"/>
                <a:gd name="connsiteY151" fmla="*/ 3223 h 9998"/>
                <a:gd name="connsiteX152" fmla="*/ 9241 w 9845"/>
                <a:gd name="connsiteY152" fmla="*/ 3333 h 9998"/>
                <a:gd name="connsiteX153" fmla="*/ 9219 w 9845"/>
                <a:gd name="connsiteY153" fmla="*/ 3433 h 9998"/>
                <a:gd name="connsiteX154" fmla="*/ 9132 w 9845"/>
                <a:gd name="connsiteY154" fmla="*/ 3483 h 9998"/>
                <a:gd name="connsiteX155" fmla="*/ 8976 w 9845"/>
                <a:gd name="connsiteY155" fmla="*/ 3442 h 9998"/>
                <a:gd name="connsiteX156" fmla="*/ 8904 w 9845"/>
                <a:gd name="connsiteY156" fmla="*/ 3501 h 9998"/>
                <a:gd name="connsiteX157" fmla="*/ 8914 w 9845"/>
                <a:gd name="connsiteY157" fmla="*/ 3551 h 9998"/>
                <a:gd name="connsiteX158" fmla="*/ 8864 w 9845"/>
                <a:gd name="connsiteY158" fmla="*/ 3651 h 9998"/>
                <a:gd name="connsiteX159" fmla="*/ 8781 w 9845"/>
                <a:gd name="connsiteY159" fmla="*/ 3720 h 9998"/>
                <a:gd name="connsiteX160" fmla="*/ 8758 w 9845"/>
                <a:gd name="connsiteY160" fmla="*/ 3838 h 9998"/>
                <a:gd name="connsiteX161" fmla="*/ 8698 w 9845"/>
                <a:gd name="connsiteY161" fmla="*/ 3939 h 9998"/>
                <a:gd name="connsiteX162" fmla="*/ 8708 w 9845"/>
                <a:gd name="connsiteY162" fmla="*/ 4006 h 9998"/>
                <a:gd name="connsiteX163" fmla="*/ 8685 w 9845"/>
                <a:gd name="connsiteY163" fmla="*/ 4074 h 9998"/>
                <a:gd name="connsiteX164" fmla="*/ 8731 w 9845"/>
                <a:gd name="connsiteY164" fmla="*/ 4132 h 9998"/>
                <a:gd name="connsiteX165" fmla="*/ 8659 w 9845"/>
                <a:gd name="connsiteY165" fmla="*/ 4224 h 9998"/>
                <a:gd name="connsiteX166" fmla="*/ 8540 w 9845"/>
                <a:gd name="connsiteY166" fmla="*/ 4082 h 9998"/>
                <a:gd name="connsiteX167" fmla="*/ 8540 w 9845"/>
                <a:gd name="connsiteY167" fmla="*/ 3972 h 9998"/>
                <a:gd name="connsiteX168" fmla="*/ 8504 w 9845"/>
                <a:gd name="connsiteY168" fmla="*/ 3955 h 9998"/>
                <a:gd name="connsiteX169" fmla="*/ 8356 w 9845"/>
                <a:gd name="connsiteY169" fmla="*/ 4030 h 9998"/>
                <a:gd name="connsiteX170" fmla="*/ 8127 w 9845"/>
                <a:gd name="connsiteY170" fmla="*/ 4207 h 9998"/>
                <a:gd name="connsiteX171" fmla="*/ 7994 w 9845"/>
                <a:gd name="connsiteY171" fmla="*/ 4334 h 9998"/>
                <a:gd name="connsiteX172" fmla="*/ 7788 w 9845"/>
                <a:gd name="connsiteY172" fmla="*/ 4401 h 9998"/>
                <a:gd name="connsiteX173" fmla="*/ 7715 w 9845"/>
                <a:gd name="connsiteY173" fmla="*/ 4501 h 9998"/>
                <a:gd name="connsiteX174" fmla="*/ 7656 w 9845"/>
                <a:gd name="connsiteY174" fmla="*/ 4535 h 9998"/>
                <a:gd name="connsiteX175" fmla="*/ 7425 w 9845"/>
                <a:gd name="connsiteY175" fmla="*/ 4627 h 9998"/>
                <a:gd name="connsiteX176" fmla="*/ 7232 w 9845"/>
                <a:gd name="connsiteY176" fmla="*/ 4737 h 9998"/>
                <a:gd name="connsiteX177" fmla="*/ 7186 w 9845"/>
                <a:gd name="connsiteY177" fmla="*/ 4823 h 9998"/>
                <a:gd name="connsiteX178" fmla="*/ 7110 w 9845"/>
                <a:gd name="connsiteY178" fmla="*/ 4863 h 9998"/>
                <a:gd name="connsiteX179" fmla="*/ 7208 w 9845"/>
                <a:gd name="connsiteY179" fmla="*/ 4972 h 9998"/>
                <a:gd name="connsiteX180" fmla="*/ 7304 w 9845"/>
                <a:gd name="connsiteY180" fmla="*/ 5056 h 9998"/>
                <a:gd name="connsiteX181" fmla="*/ 7438 w 9845"/>
                <a:gd name="connsiteY181" fmla="*/ 5091 h 9998"/>
                <a:gd name="connsiteX182" fmla="*/ 7390 w 9845"/>
                <a:gd name="connsiteY182" fmla="*/ 5150 h 9998"/>
                <a:gd name="connsiteX183" fmla="*/ 7485 w 9845"/>
                <a:gd name="connsiteY183" fmla="*/ 5167 h 9998"/>
                <a:gd name="connsiteX184" fmla="*/ 7485 w 9845"/>
                <a:gd name="connsiteY184" fmla="*/ 5267 h 9998"/>
                <a:gd name="connsiteX185" fmla="*/ 7559 w 9845"/>
                <a:gd name="connsiteY185" fmla="*/ 5343 h 9998"/>
                <a:gd name="connsiteX186" fmla="*/ 7677 w 9845"/>
                <a:gd name="connsiteY186" fmla="*/ 5327 h 9998"/>
                <a:gd name="connsiteX187" fmla="*/ 7729 w 9845"/>
                <a:gd name="connsiteY187" fmla="*/ 5243 h 9998"/>
                <a:gd name="connsiteX188" fmla="*/ 7824 w 9845"/>
                <a:gd name="connsiteY188" fmla="*/ 5234 h 9998"/>
                <a:gd name="connsiteX189" fmla="*/ 7835 w 9845"/>
                <a:gd name="connsiteY189" fmla="*/ 5167 h 9998"/>
                <a:gd name="connsiteX190" fmla="*/ 7959 w 9845"/>
                <a:gd name="connsiteY190" fmla="*/ 5167 h 9998"/>
                <a:gd name="connsiteX191" fmla="*/ 7909 w 9845"/>
                <a:gd name="connsiteY191" fmla="*/ 5251 h 9998"/>
                <a:gd name="connsiteX192" fmla="*/ 8028 w 9845"/>
                <a:gd name="connsiteY192" fmla="*/ 5292 h 9998"/>
                <a:gd name="connsiteX193" fmla="*/ 8007 w 9845"/>
                <a:gd name="connsiteY193" fmla="*/ 5368 h 9998"/>
                <a:gd name="connsiteX194" fmla="*/ 7824 w 9845"/>
                <a:gd name="connsiteY194" fmla="*/ 5377 h 9998"/>
                <a:gd name="connsiteX195" fmla="*/ 7693 w 9845"/>
                <a:gd name="connsiteY195" fmla="*/ 5427 h 9998"/>
                <a:gd name="connsiteX196" fmla="*/ 7573 w 9845"/>
                <a:gd name="connsiteY196" fmla="*/ 5454 h 9998"/>
                <a:gd name="connsiteX197" fmla="*/ 7573 w 9845"/>
                <a:gd name="connsiteY197" fmla="*/ 5571 h 9998"/>
                <a:gd name="connsiteX198" fmla="*/ 7693 w 9845"/>
                <a:gd name="connsiteY198" fmla="*/ 5698 h 9998"/>
                <a:gd name="connsiteX199" fmla="*/ 7594 w 9845"/>
                <a:gd name="connsiteY199" fmla="*/ 5815 h 9998"/>
                <a:gd name="connsiteX200" fmla="*/ 7400 w 9845"/>
                <a:gd name="connsiteY200" fmla="*/ 5830 h 9998"/>
                <a:gd name="connsiteX201" fmla="*/ 7425 w 9845"/>
                <a:gd name="connsiteY201" fmla="*/ 5965 h 9998"/>
                <a:gd name="connsiteX202" fmla="*/ 7414 w 9845"/>
                <a:gd name="connsiteY202" fmla="*/ 6051 h 9998"/>
                <a:gd name="connsiteX203" fmla="*/ 7353 w 9845"/>
                <a:gd name="connsiteY203" fmla="*/ 6092 h 9998"/>
                <a:gd name="connsiteX204" fmla="*/ 7232 w 9845"/>
                <a:gd name="connsiteY204" fmla="*/ 6058 h 9998"/>
                <a:gd name="connsiteX205" fmla="*/ 7125 w 9845"/>
                <a:gd name="connsiteY205" fmla="*/ 5949 h 9998"/>
                <a:gd name="connsiteX206" fmla="*/ 7003 w 9845"/>
                <a:gd name="connsiteY206" fmla="*/ 6034 h 9998"/>
                <a:gd name="connsiteX207" fmla="*/ 6883 w 9845"/>
                <a:gd name="connsiteY207" fmla="*/ 5975 h 9998"/>
                <a:gd name="connsiteX208" fmla="*/ 6870 w 9845"/>
                <a:gd name="connsiteY208" fmla="*/ 5942 h 9998"/>
                <a:gd name="connsiteX209" fmla="*/ 6698 w 9845"/>
                <a:gd name="connsiteY209" fmla="*/ 5865 h 9998"/>
                <a:gd name="connsiteX210" fmla="*/ 6651 w 9845"/>
                <a:gd name="connsiteY210" fmla="*/ 5882 h 9998"/>
                <a:gd name="connsiteX211" fmla="*/ 6675 w 9845"/>
                <a:gd name="connsiteY211" fmla="*/ 5975 h 9998"/>
                <a:gd name="connsiteX212" fmla="*/ 6580 w 9845"/>
                <a:gd name="connsiteY212" fmla="*/ 6092 h 9998"/>
                <a:gd name="connsiteX213" fmla="*/ 6651 w 9845"/>
                <a:gd name="connsiteY213" fmla="*/ 6118 h 9998"/>
                <a:gd name="connsiteX214" fmla="*/ 6787 w 9845"/>
                <a:gd name="connsiteY214" fmla="*/ 6100 h 9998"/>
                <a:gd name="connsiteX215" fmla="*/ 6810 w 9845"/>
                <a:gd name="connsiteY215" fmla="*/ 6142 h 9998"/>
                <a:gd name="connsiteX216" fmla="*/ 6787 w 9845"/>
                <a:gd name="connsiteY216" fmla="*/ 6194 h 9998"/>
                <a:gd name="connsiteX217" fmla="*/ 6833 w 9845"/>
                <a:gd name="connsiteY217" fmla="*/ 6260 h 9998"/>
                <a:gd name="connsiteX218" fmla="*/ 6942 w 9845"/>
                <a:gd name="connsiteY218" fmla="*/ 6304 h 9998"/>
                <a:gd name="connsiteX219" fmla="*/ 6918 w 9845"/>
                <a:gd name="connsiteY219" fmla="*/ 6405 h 9998"/>
                <a:gd name="connsiteX220" fmla="*/ 6990 w 9845"/>
                <a:gd name="connsiteY220" fmla="*/ 6455 h 9998"/>
                <a:gd name="connsiteX221" fmla="*/ 6904 w 9845"/>
                <a:gd name="connsiteY221" fmla="*/ 6505 h 9998"/>
                <a:gd name="connsiteX222" fmla="*/ 6883 w 9845"/>
                <a:gd name="connsiteY222" fmla="*/ 6689 h 9998"/>
                <a:gd name="connsiteX223" fmla="*/ 6833 w 9845"/>
                <a:gd name="connsiteY223" fmla="*/ 6697 h 9998"/>
                <a:gd name="connsiteX224" fmla="*/ 6893 w 9845"/>
                <a:gd name="connsiteY224" fmla="*/ 6781 h 9998"/>
                <a:gd name="connsiteX225" fmla="*/ 6904 w 9845"/>
                <a:gd name="connsiteY225" fmla="*/ 6924 h 9998"/>
                <a:gd name="connsiteX226" fmla="*/ 6966 w 9845"/>
                <a:gd name="connsiteY226" fmla="*/ 6958 h 9998"/>
                <a:gd name="connsiteX227" fmla="*/ 6980 w 9845"/>
                <a:gd name="connsiteY227" fmla="*/ 7002 h 9998"/>
                <a:gd name="connsiteX228" fmla="*/ 7027 w 9845"/>
                <a:gd name="connsiteY228" fmla="*/ 7010 h 9998"/>
                <a:gd name="connsiteX229" fmla="*/ 7035 w 9845"/>
                <a:gd name="connsiteY229" fmla="*/ 7093 h 9998"/>
                <a:gd name="connsiteX230" fmla="*/ 7014 w 9845"/>
                <a:gd name="connsiteY230" fmla="*/ 7153 h 9998"/>
                <a:gd name="connsiteX231" fmla="*/ 7138 w 9845"/>
                <a:gd name="connsiteY231" fmla="*/ 7187 h 9998"/>
                <a:gd name="connsiteX232" fmla="*/ 7317 w 9845"/>
                <a:gd name="connsiteY232" fmla="*/ 7117 h 9998"/>
                <a:gd name="connsiteX233" fmla="*/ 7582 w 9845"/>
                <a:gd name="connsiteY233" fmla="*/ 6984 h 9998"/>
                <a:gd name="connsiteX234" fmla="*/ 7656 w 9845"/>
                <a:gd name="connsiteY234" fmla="*/ 6984 h 9998"/>
                <a:gd name="connsiteX235" fmla="*/ 7656 w 9845"/>
                <a:gd name="connsiteY235" fmla="*/ 7085 h 9998"/>
                <a:gd name="connsiteX236" fmla="*/ 7705 w 9845"/>
                <a:gd name="connsiteY236" fmla="*/ 7101 h 9998"/>
                <a:gd name="connsiteX237" fmla="*/ 7788 w 9845"/>
                <a:gd name="connsiteY237" fmla="*/ 7220 h 9998"/>
                <a:gd name="connsiteX238" fmla="*/ 7848 w 9845"/>
                <a:gd name="connsiteY238" fmla="*/ 7229 h 9998"/>
                <a:gd name="connsiteX239" fmla="*/ 7812 w 9845"/>
                <a:gd name="connsiteY239" fmla="*/ 7296 h 9998"/>
                <a:gd name="connsiteX240" fmla="*/ 7909 w 9845"/>
                <a:gd name="connsiteY240" fmla="*/ 7447 h 9998"/>
                <a:gd name="connsiteX241" fmla="*/ 7909 w 9845"/>
                <a:gd name="connsiteY241" fmla="*/ 7522 h 9998"/>
                <a:gd name="connsiteX242" fmla="*/ 7959 w 9845"/>
                <a:gd name="connsiteY242" fmla="*/ 7608 h 9998"/>
                <a:gd name="connsiteX243" fmla="*/ 7883 w 9845"/>
                <a:gd name="connsiteY243" fmla="*/ 7674 h 9998"/>
                <a:gd name="connsiteX244" fmla="*/ 7800 w 9845"/>
                <a:gd name="connsiteY244" fmla="*/ 7666 h 9998"/>
                <a:gd name="connsiteX245" fmla="*/ 7800 w 9845"/>
                <a:gd name="connsiteY245" fmla="*/ 7709 h 9998"/>
                <a:gd name="connsiteX246" fmla="*/ 7883 w 9845"/>
                <a:gd name="connsiteY246" fmla="*/ 7758 h 9998"/>
                <a:gd name="connsiteX247" fmla="*/ 7922 w 9845"/>
                <a:gd name="connsiteY247" fmla="*/ 7725 h 9998"/>
                <a:gd name="connsiteX248" fmla="*/ 7994 w 9845"/>
                <a:gd name="connsiteY248" fmla="*/ 7800 h 9998"/>
                <a:gd name="connsiteX249" fmla="*/ 8080 w 9845"/>
                <a:gd name="connsiteY249" fmla="*/ 7800 h 9998"/>
                <a:gd name="connsiteX250" fmla="*/ 8028 w 9845"/>
                <a:gd name="connsiteY250" fmla="*/ 8012 h 9998"/>
                <a:gd name="connsiteX251" fmla="*/ 7994 w 9845"/>
                <a:gd name="connsiteY251" fmla="*/ 8054 h 9998"/>
                <a:gd name="connsiteX252" fmla="*/ 7883 w 9845"/>
                <a:gd name="connsiteY252" fmla="*/ 8037 h 9998"/>
                <a:gd name="connsiteX253" fmla="*/ 7752 w 9845"/>
                <a:gd name="connsiteY253" fmla="*/ 8062 h 9998"/>
                <a:gd name="connsiteX254" fmla="*/ 7705 w 9845"/>
                <a:gd name="connsiteY254" fmla="*/ 8112 h 9998"/>
                <a:gd name="connsiteX255" fmla="*/ 7693 w 9845"/>
                <a:gd name="connsiteY255" fmla="*/ 8163 h 9998"/>
                <a:gd name="connsiteX256" fmla="*/ 7609 w 9845"/>
                <a:gd name="connsiteY256" fmla="*/ 8220 h 9998"/>
                <a:gd name="connsiteX257" fmla="*/ 7476 w 9845"/>
                <a:gd name="connsiteY257" fmla="*/ 8230 h 9998"/>
                <a:gd name="connsiteX258" fmla="*/ 7449 w 9845"/>
                <a:gd name="connsiteY258" fmla="*/ 8255 h 9998"/>
                <a:gd name="connsiteX259" fmla="*/ 7364 w 9845"/>
                <a:gd name="connsiteY259" fmla="*/ 8212 h 9998"/>
                <a:gd name="connsiteX260" fmla="*/ 7283 w 9845"/>
                <a:gd name="connsiteY260" fmla="*/ 8220 h 9998"/>
                <a:gd name="connsiteX261" fmla="*/ 7232 w 9845"/>
                <a:gd name="connsiteY261" fmla="*/ 8188 h 9998"/>
                <a:gd name="connsiteX262" fmla="*/ 7125 w 9845"/>
                <a:gd name="connsiteY262" fmla="*/ 8171 h 9998"/>
                <a:gd name="connsiteX263" fmla="*/ 7149 w 9845"/>
                <a:gd name="connsiteY263" fmla="*/ 8230 h 9998"/>
                <a:gd name="connsiteX264" fmla="*/ 7099 w 9845"/>
                <a:gd name="connsiteY264" fmla="*/ 8289 h 9998"/>
                <a:gd name="connsiteX265" fmla="*/ 6918 w 9845"/>
                <a:gd name="connsiteY265" fmla="*/ 8281 h 9998"/>
                <a:gd name="connsiteX266" fmla="*/ 6859 w 9845"/>
                <a:gd name="connsiteY266" fmla="*/ 8255 h 9998"/>
                <a:gd name="connsiteX267" fmla="*/ 6761 w 9845"/>
                <a:gd name="connsiteY267" fmla="*/ 8281 h 9998"/>
                <a:gd name="connsiteX268" fmla="*/ 6748 w 9845"/>
                <a:gd name="connsiteY268" fmla="*/ 8364 h 9998"/>
                <a:gd name="connsiteX269" fmla="*/ 6566 w 9845"/>
                <a:gd name="connsiteY269" fmla="*/ 8458 h 9998"/>
                <a:gd name="connsiteX270" fmla="*/ 6507 w 9845"/>
                <a:gd name="connsiteY270" fmla="*/ 8407 h 9998"/>
                <a:gd name="connsiteX271" fmla="*/ 6375 w 9845"/>
                <a:gd name="connsiteY271" fmla="*/ 8431 h 9998"/>
                <a:gd name="connsiteX272" fmla="*/ 6290 w 9845"/>
                <a:gd name="connsiteY272" fmla="*/ 8458 h 9998"/>
                <a:gd name="connsiteX273" fmla="*/ 6278 w 9845"/>
                <a:gd name="connsiteY273" fmla="*/ 8498 h 9998"/>
                <a:gd name="connsiteX274" fmla="*/ 6091 w 9845"/>
                <a:gd name="connsiteY274" fmla="*/ 8591 h 9998"/>
                <a:gd name="connsiteX275" fmla="*/ 5989 w 9845"/>
                <a:gd name="connsiteY275" fmla="*/ 8574 h 9998"/>
                <a:gd name="connsiteX276" fmla="*/ 5879 w 9845"/>
                <a:gd name="connsiteY276" fmla="*/ 8607 h 9998"/>
                <a:gd name="connsiteX277" fmla="*/ 5794 w 9845"/>
                <a:gd name="connsiteY277" fmla="*/ 8660 h 9998"/>
                <a:gd name="connsiteX278" fmla="*/ 5673 w 9845"/>
                <a:gd name="connsiteY278" fmla="*/ 8693 h 9998"/>
                <a:gd name="connsiteX279" fmla="*/ 5682 w 9845"/>
                <a:gd name="connsiteY279" fmla="*/ 8742 h 9998"/>
                <a:gd name="connsiteX280" fmla="*/ 5578 w 9845"/>
                <a:gd name="connsiteY280" fmla="*/ 8776 h 9998"/>
                <a:gd name="connsiteX281" fmla="*/ 5417 w 9845"/>
                <a:gd name="connsiteY281" fmla="*/ 8920 h 9998"/>
                <a:gd name="connsiteX282" fmla="*/ 5395 w 9845"/>
                <a:gd name="connsiteY282" fmla="*/ 8980 h 9998"/>
                <a:gd name="connsiteX283" fmla="*/ 5345 w 9845"/>
                <a:gd name="connsiteY283" fmla="*/ 8962 h 9998"/>
                <a:gd name="connsiteX284" fmla="*/ 5370 w 9845"/>
                <a:gd name="connsiteY284" fmla="*/ 8920 h 9998"/>
                <a:gd name="connsiteX285" fmla="*/ 5213 w 9845"/>
                <a:gd name="connsiteY285" fmla="*/ 8702 h 9998"/>
                <a:gd name="connsiteX286" fmla="*/ 5213 w 9845"/>
                <a:gd name="connsiteY286" fmla="*/ 8616 h 9998"/>
                <a:gd name="connsiteX287" fmla="*/ 5143 w 9845"/>
                <a:gd name="connsiteY287" fmla="*/ 8616 h 9998"/>
                <a:gd name="connsiteX288" fmla="*/ 4919 w 9845"/>
                <a:gd name="connsiteY288" fmla="*/ 8533 h 9998"/>
                <a:gd name="connsiteX289" fmla="*/ 4791 w 9845"/>
                <a:gd name="connsiteY289" fmla="*/ 8574 h 9998"/>
                <a:gd name="connsiteX290" fmla="*/ 4753 w 9845"/>
                <a:gd name="connsiteY290" fmla="*/ 8625 h 9998"/>
                <a:gd name="connsiteX291" fmla="*/ 4848 w 9845"/>
                <a:gd name="connsiteY291" fmla="*/ 8684 h 9998"/>
                <a:gd name="connsiteX292" fmla="*/ 4871 w 9845"/>
                <a:gd name="connsiteY292" fmla="*/ 8734 h 9998"/>
                <a:gd name="connsiteX293" fmla="*/ 4813 w 9845"/>
                <a:gd name="connsiteY293" fmla="*/ 8785 h 9998"/>
                <a:gd name="connsiteX294" fmla="*/ 4826 w 9845"/>
                <a:gd name="connsiteY294" fmla="*/ 8826 h 9998"/>
                <a:gd name="connsiteX295" fmla="*/ 4802 w 9845"/>
                <a:gd name="connsiteY295" fmla="*/ 8912 h 9998"/>
                <a:gd name="connsiteX296" fmla="*/ 4813 w 9845"/>
                <a:gd name="connsiteY296" fmla="*/ 8996 h 9998"/>
                <a:gd name="connsiteX297" fmla="*/ 4887 w 9845"/>
                <a:gd name="connsiteY297" fmla="*/ 9130 h 9998"/>
                <a:gd name="connsiteX298" fmla="*/ 4813 w 9845"/>
                <a:gd name="connsiteY298" fmla="*/ 9179 h 9998"/>
                <a:gd name="connsiteX299" fmla="*/ 4826 w 9845"/>
                <a:gd name="connsiteY299" fmla="*/ 9224 h 9998"/>
                <a:gd name="connsiteX300" fmla="*/ 4764 w 9845"/>
                <a:gd name="connsiteY300" fmla="*/ 9240 h 9998"/>
                <a:gd name="connsiteX301" fmla="*/ 4729 w 9845"/>
                <a:gd name="connsiteY301" fmla="*/ 9265 h 9998"/>
                <a:gd name="connsiteX302" fmla="*/ 4497 w 9845"/>
                <a:gd name="connsiteY302" fmla="*/ 9248 h 9998"/>
                <a:gd name="connsiteX303" fmla="*/ 4462 w 9845"/>
                <a:gd name="connsiteY303" fmla="*/ 9197 h 9998"/>
                <a:gd name="connsiteX304" fmla="*/ 4388 w 9845"/>
                <a:gd name="connsiteY304" fmla="*/ 9232 h 9998"/>
                <a:gd name="connsiteX305" fmla="*/ 4234 w 9845"/>
                <a:gd name="connsiteY305" fmla="*/ 9214 h 9998"/>
                <a:gd name="connsiteX306" fmla="*/ 4126 w 9845"/>
                <a:gd name="connsiteY306" fmla="*/ 9240 h 9998"/>
                <a:gd name="connsiteX307" fmla="*/ 4062 w 9845"/>
                <a:gd name="connsiteY307" fmla="*/ 9062 h 9998"/>
                <a:gd name="connsiteX308" fmla="*/ 4001 w 9845"/>
                <a:gd name="connsiteY308" fmla="*/ 9055 h 9998"/>
                <a:gd name="connsiteX309" fmla="*/ 3929 w 9845"/>
                <a:gd name="connsiteY309" fmla="*/ 8945 h 9998"/>
                <a:gd name="connsiteX310" fmla="*/ 3968 w 9845"/>
                <a:gd name="connsiteY310" fmla="*/ 8895 h 9998"/>
                <a:gd name="connsiteX311" fmla="*/ 4052 w 9845"/>
                <a:gd name="connsiteY311" fmla="*/ 8920 h 9998"/>
                <a:gd name="connsiteX312" fmla="*/ 4089 w 9845"/>
                <a:gd name="connsiteY312" fmla="*/ 8860 h 9998"/>
                <a:gd name="connsiteX313" fmla="*/ 4030 w 9845"/>
                <a:gd name="connsiteY313" fmla="*/ 8818 h 9998"/>
                <a:gd name="connsiteX314" fmla="*/ 4062 w 9845"/>
                <a:gd name="connsiteY314" fmla="*/ 8776 h 9998"/>
                <a:gd name="connsiteX315" fmla="*/ 3907 w 9845"/>
                <a:gd name="connsiteY315" fmla="*/ 8693 h 9998"/>
                <a:gd name="connsiteX316" fmla="*/ 3917 w 9845"/>
                <a:gd name="connsiteY316" fmla="*/ 8650 h 9998"/>
                <a:gd name="connsiteX317" fmla="*/ 3821 w 9845"/>
                <a:gd name="connsiteY317" fmla="*/ 8607 h 9998"/>
                <a:gd name="connsiteX318" fmla="*/ 3881 w 9845"/>
                <a:gd name="connsiteY318" fmla="*/ 8559 h 9998"/>
                <a:gd name="connsiteX319" fmla="*/ 3857 w 9845"/>
                <a:gd name="connsiteY319" fmla="*/ 8498 h 9998"/>
                <a:gd name="connsiteX320" fmla="*/ 3749 w 9845"/>
                <a:gd name="connsiteY320" fmla="*/ 8407 h 9998"/>
                <a:gd name="connsiteX321" fmla="*/ 3678 w 9845"/>
                <a:gd name="connsiteY321" fmla="*/ 8329 h 9998"/>
                <a:gd name="connsiteX322" fmla="*/ 3532 w 9845"/>
                <a:gd name="connsiteY322" fmla="*/ 8364 h 9998"/>
                <a:gd name="connsiteX323" fmla="*/ 3449 w 9845"/>
                <a:gd name="connsiteY323" fmla="*/ 8356 h 9998"/>
                <a:gd name="connsiteX324" fmla="*/ 3400 w 9845"/>
                <a:gd name="connsiteY324" fmla="*/ 8431 h 9998"/>
                <a:gd name="connsiteX325" fmla="*/ 3232 w 9845"/>
                <a:gd name="connsiteY325" fmla="*/ 8440 h 9998"/>
                <a:gd name="connsiteX326" fmla="*/ 3169 w 9845"/>
                <a:gd name="connsiteY326" fmla="*/ 8431 h 9998"/>
                <a:gd name="connsiteX0" fmla="*/ 2129 w 9961"/>
                <a:gd name="connsiteY0" fmla="*/ 8005 h 9914"/>
                <a:gd name="connsiteX1" fmla="*/ 3010 w 9961"/>
                <a:gd name="connsiteY1" fmla="*/ 8686 h 9914"/>
                <a:gd name="connsiteX2" fmla="*/ 3010 w 9961"/>
                <a:gd name="connsiteY2" fmla="*/ 8752 h 9914"/>
                <a:gd name="connsiteX3" fmla="*/ 1679 w 9961"/>
                <a:gd name="connsiteY3" fmla="*/ 9280 h 9914"/>
                <a:gd name="connsiteX4" fmla="*/ 787 w 9961"/>
                <a:gd name="connsiteY4" fmla="*/ 9451 h 9914"/>
                <a:gd name="connsiteX5" fmla="*/ 883 w 9961"/>
                <a:gd name="connsiteY5" fmla="*/ 9781 h 9914"/>
                <a:gd name="connsiteX6" fmla="*/ 230 w 9961"/>
                <a:gd name="connsiteY6" fmla="*/ 9886 h 9914"/>
                <a:gd name="connsiteX7" fmla="*/ 0 w 9961"/>
                <a:gd name="connsiteY7" fmla="*/ 9914 h 9914"/>
                <a:gd name="connsiteX8" fmla="*/ 5317 w 9961"/>
                <a:gd name="connsiteY8" fmla="*/ 5352 h 9914"/>
                <a:gd name="connsiteX9" fmla="*/ 5317 w 9961"/>
                <a:gd name="connsiteY9" fmla="*/ 5210 h 9914"/>
                <a:gd name="connsiteX10" fmla="*/ 5270 w 9961"/>
                <a:gd name="connsiteY10" fmla="*/ 5193 h 9914"/>
                <a:gd name="connsiteX11" fmla="*/ 5233 w 9961"/>
                <a:gd name="connsiteY11" fmla="*/ 5092 h 9914"/>
                <a:gd name="connsiteX12" fmla="*/ 5160 w 9961"/>
                <a:gd name="connsiteY12" fmla="*/ 4991 h 9914"/>
                <a:gd name="connsiteX13" fmla="*/ 5046 w 9961"/>
                <a:gd name="connsiteY13" fmla="*/ 4949 h 9914"/>
                <a:gd name="connsiteX14" fmla="*/ 5033 w 9961"/>
                <a:gd name="connsiteY14" fmla="*/ 4900 h 9914"/>
                <a:gd name="connsiteX15" fmla="*/ 4875 w 9961"/>
                <a:gd name="connsiteY15" fmla="*/ 4807 h 9914"/>
                <a:gd name="connsiteX16" fmla="*/ 4885 w 9961"/>
                <a:gd name="connsiteY16" fmla="*/ 4771 h 9914"/>
                <a:gd name="connsiteX17" fmla="*/ 4729 w 9961"/>
                <a:gd name="connsiteY17" fmla="*/ 4723 h 9914"/>
                <a:gd name="connsiteX18" fmla="*/ 4714 w 9961"/>
                <a:gd name="connsiteY18" fmla="*/ 4628 h 9914"/>
                <a:gd name="connsiteX19" fmla="*/ 4447 w 9961"/>
                <a:gd name="connsiteY19" fmla="*/ 4545 h 9914"/>
                <a:gd name="connsiteX20" fmla="*/ 4295 w 9961"/>
                <a:gd name="connsiteY20" fmla="*/ 4369 h 9914"/>
                <a:gd name="connsiteX21" fmla="*/ 4077 w 9961"/>
                <a:gd name="connsiteY21" fmla="*/ 4361 h 9914"/>
                <a:gd name="connsiteX22" fmla="*/ 4002 w 9961"/>
                <a:gd name="connsiteY22" fmla="*/ 4326 h 9914"/>
                <a:gd name="connsiteX23" fmla="*/ 3894 w 9961"/>
                <a:gd name="connsiteY23" fmla="*/ 4351 h 9914"/>
                <a:gd name="connsiteX24" fmla="*/ 3720 w 9961"/>
                <a:gd name="connsiteY24" fmla="*/ 4351 h 9914"/>
                <a:gd name="connsiteX25" fmla="*/ 3473 w 9961"/>
                <a:gd name="connsiteY25" fmla="*/ 4553 h 9914"/>
                <a:gd name="connsiteX26" fmla="*/ 3391 w 9961"/>
                <a:gd name="connsiteY26" fmla="*/ 4647 h 9914"/>
                <a:gd name="connsiteX27" fmla="*/ 3169 w 9961"/>
                <a:gd name="connsiteY27" fmla="*/ 4502 h 9914"/>
                <a:gd name="connsiteX28" fmla="*/ 3010 w 9961"/>
                <a:gd name="connsiteY28" fmla="*/ 4443 h 9914"/>
                <a:gd name="connsiteX29" fmla="*/ 2849 w 9961"/>
                <a:gd name="connsiteY29" fmla="*/ 4451 h 9914"/>
                <a:gd name="connsiteX30" fmla="*/ 2687 w 9961"/>
                <a:gd name="connsiteY30" fmla="*/ 4493 h 9914"/>
                <a:gd name="connsiteX31" fmla="*/ 2555 w 9961"/>
                <a:gd name="connsiteY31" fmla="*/ 4461 h 9914"/>
                <a:gd name="connsiteX32" fmla="*/ 2430 w 9961"/>
                <a:gd name="connsiteY32" fmla="*/ 4510 h 9914"/>
                <a:gd name="connsiteX33" fmla="*/ 2309 w 9961"/>
                <a:gd name="connsiteY33" fmla="*/ 4611 h 9914"/>
                <a:gd name="connsiteX34" fmla="*/ 2026 w 9961"/>
                <a:gd name="connsiteY34" fmla="*/ 4427 h 9914"/>
                <a:gd name="connsiteX35" fmla="*/ 1988 w 9961"/>
                <a:gd name="connsiteY35" fmla="*/ 4240 h 9914"/>
                <a:gd name="connsiteX36" fmla="*/ 2210 w 9961"/>
                <a:gd name="connsiteY36" fmla="*/ 4166 h 9914"/>
                <a:gd name="connsiteX37" fmla="*/ 2197 w 9961"/>
                <a:gd name="connsiteY37" fmla="*/ 3964 h 9914"/>
                <a:gd name="connsiteX38" fmla="*/ 2406 w 9961"/>
                <a:gd name="connsiteY38" fmla="*/ 3729 h 9914"/>
                <a:gd name="connsiteX39" fmla="*/ 2385 w 9961"/>
                <a:gd name="connsiteY39" fmla="*/ 3686 h 9914"/>
                <a:gd name="connsiteX40" fmla="*/ 2884 w 9961"/>
                <a:gd name="connsiteY40" fmla="*/ 2913 h 9914"/>
                <a:gd name="connsiteX41" fmla="*/ 3157 w 9961"/>
                <a:gd name="connsiteY41" fmla="*/ 3031 h 9914"/>
                <a:gd name="connsiteX42" fmla="*/ 3316 w 9961"/>
                <a:gd name="connsiteY42" fmla="*/ 3081 h 9914"/>
                <a:gd name="connsiteX43" fmla="*/ 3473 w 9961"/>
                <a:gd name="connsiteY43" fmla="*/ 3081 h 9914"/>
                <a:gd name="connsiteX44" fmla="*/ 3720 w 9961"/>
                <a:gd name="connsiteY44" fmla="*/ 3175 h 9914"/>
                <a:gd name="connsiteX45" fmla="*/ 3757 w 9961"/>
                <a:gd name="connsiteY45" fmla="*/ 3114 h 9914"/>
                <a:gd name="connsiteX46" fmla="*/ 3917 w 9961"/>
                <a:gd name="connsiteY46" fmla="*/ 3098 h 9914"/>
                <a:gd name="connsiteX47" fmla="*/ 4054 w 9961"/>
                <a:gd name="connsiteY47" fmla="*/ 2998 h 9914"/>
                <a:gd name="connsiteX48" fmla="*/ 4222 w 9961"/>
                <a:gd name="connsiteY48" fmla="*/ 2921 h 9914"/>
                <a:gd name="connsiteX49" fmla="*/ 4295 w 9961"/>
                <a:gd name="connsiteY49" fmla="*/ 2844 h 9914"/>
                <a:gd name="connsiteX50" fmla="*/ 4555 w 9961"/>
                <a:gd name="connsiteY50" fmla="*/ 2794 h 9914"/>
                <a:gd name="connsiteX51" fmla="*/ 4692 w 9961"/>
                <a:gd name="connsiteY51" fmla="*/ 2801 h 9914"/>
                <a:gd name="connsiteX52" fmla="*/ 4800 w 9961"/>
                <a:gd name="connsiteY52" fmla="*/ 2727 h 9914"/>
                <a:gd name="connsiteX53" fmla="*/ 4885 w 9961"/>
                <a:gd name="connsiteY53" fmla="*/ 2625 h 9914"/>
                <a:gd name="connsiteX54" fmla="*/ 4850 w 9961"/>
                <a:gd name="connsiteY54" fmla="*/ 2609 h 9914"/>
                <a:gd name="connsiteX55" fmla="*/ 4885 w 9961"/>
                <a:gd name="connsiteY55" fmla="*/ 2499 h 9914"/>
                <a:gd name="connsiteX56" fmla="*/ 4740 w 9961"/>
                <a:gd name="connsiteY56" fmla="*/ 2499 h 9914"/>
                <a:gd name="connsiteX57" fmla="*/ 4810 w 9961"/>
                <a:gd name="connsiteY57" fmla="*/ 2407 h 9914"/>
                <a:gd name="connsiteX58" fmla="*/ 4827 w 9961"/>
                <a:gd name="connsiteY58" fmla="*/ 2297 h 9914"/>
                <a:gd name="connsiteX59" fmla="*/ 4885 w 9961"/>
                <a:gd name="connsiteY59" fmla="*/ 2271 h 9914"/>
                <a:gd name="connsiteX60" fmla="*/ 4995 w 9961"/>
                <a:gd name="connsiteY60" fmla="*/ 2163 h 9914"/>
                <a:gd name="connsiteX61" fmla="*/ 4983 w 9961"/>
                <a:gd name="connsiteY61" fmla="*/ 2078 h 9914"/>
                <a:gd name="connsiteX62" fmla="*/ 5075 w 9961"/>
                <a:gd name="connsiteY62" fmla="*/ 1984 h 9914"/>
                <a:gd name="connsiteX63" fmla="*/ 5172 w 9961"/>
                <a:gd name="connsiteY63" fmla="*/ 1927 h 9914"/>
                <a:gd name="connsiteX64" fmla="*/ 5208 w 9961"/>
                <a:gd name="connsiteY64" fmla="*/ 1827 h 9914"/>
                <a:gd name="connsiteX65" fmla="*/ 5195 w 9961"/>
                <a:gd name="connsiteY65" fmla="*/ 1793 h 9914"/>
                <a:gd name="connsiteX66" fmla="*/ 5281 w 9961"/>
                <a:gd name="connsiteY66" fmla="*/ 1725 h 9914"/>
                <a:gd name="connsiteX67" fmla="*/ 5405 w 9961"/>
                <a:gd name="connsiteY67" fmla="*/ 1523 h 9914"/>
                <a:gd name="connsiteX68" fmla="*/ 5441 w 9961"/>
                <a:gd name="connsiteY68" fmla="*/ 1405 h 9914"/>
                <a:gd name="connsiteX69" fmla="*/ 5504 w 9961"/>
                <a:gd name="connsiteY69" fmla="*/ 1413 h 9914"/>
                <a:gd name="connsiteX70" fmla="*/ 5672 w 9961"/>
                <a:gd name="connsiteY70" fmla="*/ 1280 h 9914"/>
                <a:gd name="connsiteX71" fmla="*/ 5869 w 9961"/>
                <a:gd name="connsiteY71" fmla="*/ 1202 h 9914"/>
                <a:gd name="connsiteX72" fmla="*/ 5892 w 9961"/>
                <a:gd name="connsiteY72" fmla="*/ 1111 h 9914"/>
                <a:gd name="connsiteX73" fmla="*/ 5969 w 9961"/>
                <a:gd name="connsiteY73" fmla="*/ 1011 h 9914"/>
                <a:gd name="connsiteX74" fmla="*/ 5944 w 9961"/>
                <a:gd name="connsiteY74" fmla="*/ 933 h 9914"/>
                <a:gd name="connsiteX75" fmla="*/ 5846 w 9961"/>
                <a:gd name="connsiteY75" fmla="*/ 867 h 9914"/>
                <a:gd name="connsiteX76" fmla="*/ 5892 w 9961"/>
                <a:gd name="connsiteY76" fmla="*/ 782 h 9914"/>
                <a:gd name="connsiteX77" fmla="*/ 5892 w 9961"/>
                <a:gd name="connsiteY77" fmla="*/ 680 h 9914"/>
                <a:gd name="connsiteX78" fmla="*/ 5711 w 9961"/>
                <a:gd name="connsiteY78" fmla="*/ 598 h 9914"/>
                <a:gd name="connsiteX79" fmla="*/ 5527 w 9961"/>
                <a:gd name="connsiteY79" fmla="*/ 646 h 9914"/>
                <a:gd name="connsiteX80" fmla="*/ 5441 w 9961"/>
                <a:gd name="connsiteY80" fmla="*/ 646 h 9914"/>
                <a:gd name="connsiteX81" fmla="*/ 5405 w 9961"/>
                <a:gd name="connsiteY81" fmla="*/ 589 h 9914"/>
                <a:gd name="connsiteX82" fmla="*/ 5405 w 9961"/>
                <a:gd name="connsiteY82" fmla="*/ 481 h 9914"/>
                <a:gd name="connsiteX83" fmla="*/ 5638 w 9961"/>
                <a:gd name="connsiteY83" fmla="*/ 368 h 9914"/>
                <a:gd name="connsiteX84" fmla="*/ 5711 w 9961"/>
                <a:gd name="connsiteY84" fmla="*/ 278 h 9914"/>
                <a:gd name="connsiteX85" fmla="*/ 5857 w 9961"/>
                <a:gd name="connsiteY85" fmla="*/ 202 h 9914"/>
                <a:gd name="connsiteX86" fmla="*/ 5992 w 9961"/>
                <a:gd name="connsiteY86" fmla="*/ 60 h 9914"/>
                <a:gd name="connsiteX87" fmla="*/ 6091 w 9961"/>
                <a:gd name="connsiteY87" fmla="*/ 33 h 9914"/>
                <a:gd name="connsiteX88" fmla="*/ 6225 w 9961"/>
                <a:gd name="connsiteY88" fmla="*/ 49 h 9914"/>
                <a:gd name="connsiteX89" fmla="*/ 6510 w 9961"/>
                <a:gd name="connsiteY89" fmla="*/ 0 h 9914"/>
                <a:gd name="connsiteX90" fmla="*/ 6645 w 9961"/>
                <a:gd name="connsiteY90" fmla="*/ 83 h 9914"/>
                <a:gd name="connsiteX91" fmla="*/ 6630 w 9961"/>
                <a:gd name="connsiteY91" fmla="*/ 144 h 9914"/>
                <a:gd name="connsiteX92" fmla="*/ 6695 w 9961"/>
                <a:gd name="connsiteY92" fmla="*/ 170 h 9914"/>
                <a:gd name="connsiteX93" fmla="*/ 6741 w 9961"/>
                <a:gd name="connsiteY93" fmla="*/ 227 h 9914"/>
                <a:gd name="connsiteX94" fmla="*/ 6668 w 9961"/>
                <a:gd name="connsiteY94" fmla="*/ 293 h 9914"/>
                <a:gd name="connsiteX95" fmla="*/ 6570 w 9961"/>
                <a:gd name="connsiteY95" fmla="*/ 447 h 9914"/>
                <a:gd name="connsiteX96" fmla="*/ 6413 w 9961"/>
                <a:gd name="connsiteY96" fmla="*/ 564 h 9914"/>
                <a:gd name="connsiteX97" fmla="*/ 6265 w 9961"/>
                <a:gd name="connsiteY97" fmla="*/ 631 h 9914"/>
                <a:gd name="connsiteX98" fmla="*/ 6376 w 9961"/>
                <a:gd name="connsiteY98" fmla="*/ 657 h 9914"/>
                <a:gd name="connsiteX99" fmla="*/ 6521 w 9961"/>
                <a:gd name="connsiteY99" fmla="*/ 759 h 9914"/>
                <a:gd name="connsiteX100" fmla="*/ 6620 w 9961"/>
                <a:gd name="connsiteY100" fmla="*/ 767 h 9914"/>
                <a:gd name="connsiteX101" fmla="*/ 6668 w 9961"/>
                <a:gd name="connsiteY101" fmla="*/ 875 h 9914"/>
                <a:gd name="connsiteX102" fmla="*/ 6764 w 9961"/>
                <a:gd name="connsiteY102" fmla="*/ 899 h 9914"/>
                <a:gd name="connsiteX103" fmla="*/ 6842 w 9961"/>
                <a:gd name="connsiteY103" fmla="*/ 890 h 9914"/>
                <a:gd name="connsiteX104" fmla="*/ 6988 w 9961"/>
                <a:gd name="connsiteY104" fmla="*/ 725 h 9914"/>
                <a:gd name="connsiteX105" fmla="*/ 7124 w 9961"/>
                <a:gd name="connsiteY105" fmla="*/ 742 h 9914"/>
                <a:gd name="connsiteX106" fmla="*/ 7145 w 9961"/>
                <a:gd name="connsiteY106" fmla="*/ 790 h 9914"/>
                <a:gd name="connsiteX107" fmla="*/ 7245 w 9961"/>
                <a:gd name="connsiteY107" fmla="*/ 850 h 9914"/>
                <a:gd name="connsiteX108" fmla="*/ 7245 w 9961"/>
                <a:gd name="connsiteY108" fmla="*/ 890 h 9914"/>
                <a:gd name="connsiteX109" fmla="*/ 7331 w 9961"/>
                <a:gd name="connsiteY109" fmla="*/ 917 h 9914"/>
                <a:gd name="connsiteX110" fmla="*/ 7453 w 9961"/>
                <a:gd name="connsiteY110" fmla="*/ 917 h 9914"/>
                <a:gd name="connsiteX111" fmla="*/ 7467 w 9961"/>
                <a:gd name="connsiteY111" fmla="*/ 993 h 9914"/>
                <a:gd name="connsiteX112" fmla="*/ 7359 w 9961"/>
                <a:gd name="connsiteY112" fmla="*/ 1028 h 9914"/>
                <a:gd name="connsiteX113" fmla="*/ 7453 w 9961"/>
                <a:gd name="connsiteY113" fmla="*/ 1356 h 9914"/>
                <a:gd name="connsiteX114" fmla="*/ 7555 w 9961"/>
                <a:gd name="connsiteY114" fmla="*/ 1505 h 9914"/>
                <a:gd name="connsiteX115" fmla="*/ 7527 w 9961"/>
                <a:gd name="connsiteY115" fmla="*/ 1575 h 9914"/>
                <a:gd name="connsiteX116" fmla="*/ 7615 w 9961"/>
                <a:gd name="connsiteY116" fmla="*/ 1649 h 9914"/>
                <a:gd name="connsiteX117" fmla="*/ 7629 w 9961"/>
                <a:gd name="connsiteY117" fmla="*/ 1700 h 9914"/>
                <a:gd name="connsiteX118" fmla="*/ 7859 w 9961"/>
                <a:gd name="connsiteY118" fmla="*/ 1757 h 9914"/>
                <a:gd name="connsiteX119" fmla="*/ 8144 w 9961"/>
                <a:gd name="connsiteY119" fmla="*/ 1708 h 9914"/>
                <a:gd name="connsiteX120" fmla="*/ 8177 w 9961"/>
                <a:gd name="connsiteY120" fmla="*/ 1641 h 9914"/>
                <a:gd name="connsiteX121" fmla="*/ 8276 w 9961"/>
                <a:gd name="connsiteY121" fmla="*/ 1665 h 9914"/>
                <a:gd name="connsiteX122" fmla="*/ 8339 w 9961"/>
                <a:gd name="connsiteY122" fmla="*/ 1725 h 9914"/>
                <a:gd name="connsiteX123" fmla="*/ 8490 w 9961"/>
                <a:gd name="connsiteY123" fmla="*/ 1683 h 9914"/>
                <a:gd name="connsiteX124" fmla="*/ 8575 w 9961"/>
                <a:gd name="connsiteY124" fmla="*/ 1683 h 9914"/>
                <a:gd name="connsiteX125" fmla="*/ 8697 w 9961"/>
                <a:gd name="connsiteY125" fmla="*/ 1749 h 9914"/>
                <a:gd name="connsiteX126" fmla="*/ 8768 w 9961"/>
                <a:gd name="connsiteY126" fmla="*/ 1657 h 9914"/>
                <a:gd name="connsiteX127" fmla="*/ 8916 w 9961"/>
                <a:gd name="connsiteY127" fmla="*/ 1700 h 9914"/>
                <a:gd name="connsiteX128" fmla="*/ 8993 w 9961"/>
                <a:gd name="connsiteY128" fmla="*/ 1649 h 9914"/>
                <a:gd name="connsiteX129" fmla="*/ 9052 w 9961"/>
                <a:gd name="connsiteY129" fmla="*/ 1657 h 9914"/>
                <a:gd name="connsiteX130" fmla="*/ 9112 w 9961"/>
                <a:gd name="connsiteY130" fmla="*/ 1609 h 9914"/>
                <a:gd name="connsiteX131" fmla="*/ 9102 w 9961"/>
                <a:gd name="connsiteY131" fmla="*/ 1557 h 9914"/>
                <a:gd name="connsiteX132" fmla="*/ 9188 w 9961"/>
                <a:gd name="connsiteY132" fmla="*/ 1531 h 9914"/>
                <a:gd name="connsiteX133" fmla="*/ 9249 w 9961"/>
                <a:gd name="connsiteY133" fmla="*/ 1447 h 9914"/>
                <a:gd name="connsiteX134" fmla="*/ 9424 w 9961"/>
                <a:gd name="connsiteY134" fmla="*/ 1456 h 9914"/>
                <a:gd name="connsiteX135" fmla="*/ 9679 w 9961"/>
                <a:gd name="connsiteY135" fmla="*/ 1700 h 9914"/>
                <a:gd name="connsiteX136" fmla="*/ 9727 w 9961"/>
                <a:gd name="connsiteY136" fmla="*/ 1784 h 9914"/>
                <a:gd name="connsiteX137" fmla="*/ 9900 w 9961"/>
                <a:gd name="connsiteY137" fmla="*/ 1894 h 9914"/>
                <a:gd name="connsiteX138" fmla="*/ 9961 w 9961"/>
                <a:gd name="connsiteY138" fmla="*/ 1994 h 9914"/>
                <a:gd name="connsiteX139" fmla="*/ 9826 w 9961"/>
                <a:gd name="connsiteY139" fmla="*/ 2130 h 9914"/>
                <a:gd name="connsiteX140" fmla="*/ 9727 w 9961"/>
                <a:gd name="connsiteY140" fmla="*/ 2180 h 9914"/>
                <a:gd name="connsiteX141" fmla="*/ 9778 w 9961"/>
                <a:gd name="connsiteY141" fmla="*/ 2323 h 9914"/>
                <a:gd name="connsiteX142" fmla="*/ 9628 w 9961"/>
                <a:gd name="connsiteY142" fmla="*/ 2433 h 9914"/>
                <a:gd name="connsiteX143" fmla="*/ 9544 w 9961"/>
                <a:gd name="connsiteY143" fmla="*/ 2458 h 9914"/>
                <a:gd name="connsiteX144" fmla="*/ 9544 w 9961"/>
                <a:gd name="connsiteY144" fmla="*/ 2534 h 9914"/>
                <a:gd name="connsiteX145" fmla="*/ 9434 w 9961"/>
                <a:gd name="connsiteY145" fmla="*/ 2678 h 9914"/>
                <a:gd name="connsiteX146" fmla="*/ 9360 w 9961"/>
                <a:gd name="connsiteY146" fmla="*/ 2686 h 9914"/>
                <a:gd name="connsiteX147" fmla="*/ 9373 w 9961"/>
                <a:gd name="connsiteY147" fmla="*/ 2786 h 9914"/>
                <a:gd name="connsiteX148" fmla="*/ 9306 w 9961"/>
                <a:gd name="connsiteY148" fmla="*/ 2861 h 9914"/>
                <a:gd name="connsiteX149" fmla="*/ 9325 w 9961"/>
                <a:gd name="connsiteY149" fmla="*/ 3199 h 9914"/>
                <a:gd name="connsiteX150" fmla="*/ 9360 w 9961"/>
                <a:gd name="connsiteY150" fmla="*/ 3224 h 9914"/>
                <a:gd name="connsiteX151" fmla="*/ 9347 w 9961"/>
                <a:gd name="connsiteY151" fmla="*/ 3334 h 9914"/>
                <a:gd name="connsiteX152" fmla="*/ 9325 w 9961"/>
                <a:gd name="connsiteY152" fmla="*/ 3434 h 9914"/>
                <a:gd name="connsiteX153" fmla="*/ 9237 w 9961"/>
                <a:gd name="connsiteY153" fmla="*/ 3484 h 9914"/>
                <a:gd name="connsiteX154" fmla="*/ 9078 w 9961"/>
                <a:gd name="connsiteY154" fmla="*/ 3443 h 9914"/>
                <a:gd name="connsiteX155" fmla="*/ 9005 w 9961"/>
                <a:gd name="connsiteY155" fmla="*/ 3502 h 9914"/>
                <a:gd name="connsiteX156" fmla="*/ 9015 w 9961"/>
                <a:gd name="connsiteY156" fmla="*/ 3552 h 9914"/>
                <a:gd name="connsiteX157" fmla="*/ 8965 w 9961"/>
                <a:gd name="connsiteY157" fmla="*/ 3652 h 9914"/>
                <a:gd name="connsiteX158" fmla="*/ 8880 w 9961"/>
                <a:gd name="connsiteY158" fmla="*/ 3721 h 9914"/>
                <a:gd name="connsiteX159" fmla="*/ 8857 w 9961"/>
                <a:gd name="connsiteY159" fmla="*/ 3839 h 9914"/>
                <a:gd name="connsiteX160" fmla="*/ 8796 w 9961"/>
                <a:gd name="connsiteY160" fmla="*/ 3940 h 9914"/>
                <a:gd name="connsiteX161" fmla="*/ 8806 w 9961"/>
                <a:gd name="connsiteY161" fmla="*/ 4007 h 9914"/>
                <a:gd name="connsiteX162" fmla="*/ 8783 w 9961"/>
                <a:gd name="connsiteY162" fmla="*/ 4075 h 9914"/>
                <a:gd name="connsiteX163" fmla="*/ 8829 w 9961"/>
                <a:gd name="connsiteY163" fmla="*/ 4133 h 9914"/>
                <a:gd name="connsiteX164" fmla="*/ 8756 w 9961"/>
                <a:gd name="connsiteY164" fmla="*/ 4225 h 9914"/>
                <a:gd name="connsiteX165" fmla="*/ 8635 w 9961"/>
                <a:gd name="connsiteY165" fmla="*/ 4083 h 9914"/>
                <a:gd name="connsiteX166" fmla="*/ 8635 w 9961"/>
                <a:gd name="connsiteY166" fmla="*/ 3973 h 9914"/>
                <a:gd name="connsiteX167" fmla="*/ 8599 w 9961"/>
                <a:gd name="connsiteY167" fmla="*/ 3956 h 9914"/>
                <a:gd name="connsiteX168" fmla="*/ 8449 w 9961"/>
                <a:gd name="connsiteY168" fmla="*/ 4031 h 9914"/>
                <a:gd name="connsiteX169" fmla="*/ 8216 w 9961"/>
                <a:gd name="connsiteY169" fmla="*/ 4208 h 9914"/>
                <a:gd name="connsiteX170" fmla="*/ 8081 w 9961"/>
                <a:gd name="connsiteY170" fmla="*/ 4335 h 9914"/>
                <a:gd name="connsiteX171" fmla="*/ 7872 w 9961"/>
                <a:gd name="connsiteY171" fmla="*/ 4402 h 9914"/>
                <a:gd name="connsiteX172" fmla="*/ 7797 w 9961"/>
                <a:gd name="connsiteY172" fmla="*/ 4502 h 9914"/>
                <a:gd name="connsiteX173" fmla="*/ 7738 w 9961"/>
                <a:gd name="connsiteY173" fmla="*/ 4536 h 9914"/>
                <a:gd name="connsiteX174" fmla="*/ 7503 w 9961"/>
                <a:gd name="connsiteY174" fmla="*/ 4628 h 9914"/>
                <a:gd name="connsiteX175" fmla="*/ 7307 w 9961"/>
                <a:gd name="connsiteY175" fmla="*/ 4738 h 9914"/>
                <a:gd name="connsiteX176" fmla="*/ 7260 w 9961"/>
                <a:gd name="connsiteY176" fmla="*/ 4824 h 9914"/>
                <a:gd name="connsiteX177" fmla="*/ 7183 w 9961"/>
                <a:gd name="connsiteY177" fmla="*/ 4864 h 9914"/>
                <a:gd name="connsiteX178" fmla="*/ 7282 w 9961"/>
                <a:gd name="connsiteY178" fmla="*/ 4973 h 9914"/>
                <a:gd name="connsiteX179" fmla="*/ 7380 w 9961"/>
                <a:gd name="connsiteY179" fmla="*/ 5057 h 9914"/>
                <a:gd name="connsiteX180" fmla="*/ 7516 w 9961"/>
                <a:gd name="connsiteY180" fmla="*/ 5092 h 9914"/>
                <a:gd name="connsiteX181" fmla="*/ 7467 w 9961"/>
                <a:gd name="connsiteY181" fmla="*/ 5151 h 9914"/>
                <a:gd name="connsiteX182" fmla="*/ 7564 w 9961"/>
                <a:gd name="connsiteY182" fmla="*/ 5168 h 9914"/>
                <a:gd name="connsiteX183" fmla="*/ 7564 w 9961"/>
                <a:gd name="connsiteY183" fmla="*/ 5268 h 9914"/>
                <a:gd name="connsiteX184" fmla="*/ 7639 w 9961"/>
                <a:gd name="connsiteY184" fmla="*/ 5344 h 9914"/>
                <a:gd name="connsiteX185" fmla="*/ 7759 w 9961"/>
                <a:gd name="connsiteY185" fmla="*/ 5328 h 9914"/>
                <a:gd name="connsiteX186" fmla="*/ 7812 w 9961"/>
                <a:gd name="connsiteY186" fmla="*/ 5244 h 9914"/>
                <a:gd name="connsiteX187" fmla="*/ 7908 w 9961"/>
                <a:gd name="connsiteY187" fmla="*/ 5235 h 9914"/>
                <a:gd name="connsiteX188" fmla="*/ 7919 w 9961"/>
                <a:gd name="connsiteY188" fmla="*/ 5168 h 9914"/>
                <a:gd name="connsiteX189" fmla="*/ 8045 w 9961"/>
                <a:gd name="connsiteY189" fmla="*/ 5168 h 9914"/>
                <a:gd name="connsiteX190" fmla="*/ 7995 w 9961"/>
                <a:gd name="connsiteY190" fmla="*/ 5252 h 9914"/>
                <a:gd name="connsiteX191" fmla="*/ 8115 w 9961"/>
                <a:gd name="connsiteY191" fmla="*/ 5293 h 9914"/>
                <a:gd name="connsiteX192" fmla="*/ 8094 w 9961"/>
                <a:gd name="connsiteY192" fmla="*/ 5369 h 9914"/>
                <a:gd name="connsiteX193" fmla="*/ 7908 w 9961"/>
                <a:gd name="connsiteY193" fmla="*/ 5378 h 9914"/>
                <a:gd name="connsiteX194" fmla="*/ 7775 w 9961"/>
                <a:gd name="connsiteY194" fmla="*/ 5428 h 9914"/>
                <a:gd name="connsiteX195" fmla="*/ 7653 w 9961"/>
                <a:gd name="connsiteY195" fmla="*/ 5455 h 9914"/>
                <a:gd name="connsiteX196" fmla="*/ 7653 w 9961"/>
                <a:gd name="connsiteY196" fmla="*/ 5572 h 9914"/>
                <a:gd name="connsiteX197" fmla="*/ 7775 w 9961"/>
                <a:gd name="connsiteY197" fmla="*/ 5699 h 9914"/>
                <a:gd name="connsiteX198" fmla="*/ 7675 w 9961"/>
                <a:gd name="connsiteY198" fmla="*/ 5816 h 9914"/>
                <a:gd name="connsiteX199" fmla="*/ 7478 w 9961"/>
                <a:gd name="connsiteY199" fmla="*/ 5831 h 9914"/>
                <a:gd name="connsiteX200" fmla="*/ 7503 w 9961"/>
                <a:gd name="connsiteY200" fmla="*/ 5966 h 9914"/>
                <a:gd name="connsiteX201" fmla="*/ 7492 w 9961"/>
                <a:gd name="connsiteY201" fmla="*/ 6052 h 9914"/>
                <a:gd name="connsiteX202" fmla="*/ 7430 w 9961"/>
                <a:gd name="connsiteY202" fmla="*/ 6093 h 9914"/>
                <a:gd name="connsiteX203" fmla="*/ 7307 w 9961"/>
                <a:gd name="connsiteY203" fmla="*/ 6059 h 9914"/>
                <a:gd name="connsiteX204" fmla="*/ 7198 w 9961"/>
                <a:gd name="connsiteY204" fmla="*/ 5950 h 9914"/>
                <a:gd name="connsiteX205" fmla="*/ 7074 w 9961"/>
                <a:gd name="connsiteY205" fmla="*/ 6035 h 9914"/>
                <a:gd name="connsiteX206" fmla="*/ 6952 w 9961"/>
                <a:gd name="connsiteY206" fmla="*/ 5976 h 9914"/>
                <a:gd name="connsiteX207" fmla="*/ 6939 w 9961"/>
                <a:gd name="connsiteY207" fmla="*/ 5943 h 9914"/>
                <a:gd name="connsiteX208" fmla="*/ 6764 w 9961"/>
                <a:gd name="connsiteY208" fmla="*/ 5866 h 9914"/>
                <a:gd name="connsiteX209" fmla="*/ 6717 w 9961"/>
                <a:gd name="connsiteY209" fmla="*/ 5883 h 9914"/>
                <a:gd name="connsiteX210" fmla="*/ 6741 w 9961"/>
                <a:gd name="connsiteY210" fmla="*/ 5976 h 9914"/>
                <a:gd name="connsiteX211" fmla="*/ 6645 w 9961"/>
                <a:gd name="connsiteY211" fmla="*/ 6093 h 9914"/>
                <a:gd name="connsiteX212" fmla="*/ 6717 w 9961"/>
                <a:gd name="connsiteY212" fmla="*/ 6119 h 9914"/>
                <a:gd name="connsiteX213" fmla="*/ 6855 w 9961"/>
                <a:gd name="connsiteY213" fmla="*/ 6101 h 9914"/>
                <a:gd name="connsiteX214" fmla="*/ 6878 w 9961"/>
                <a:gd name="connsiteY214" fmla="*/ 6143 h 9914"/>
                <a:gd name="connsiteX215" fmla="*/ 6855 w 9961"/>
                <a:gd name="connsiteY215" fmla="*/ 6195 h 9914"/>
                <a:gd name="connsiteX216" fmla="*/ 6902 w 9961"/>
                <a:gd name="connsiteY216" fmla="*/ 6261 h 9914"/>
                <a:gd name="connsiteX217" fmla="*/ 7012 w 9961"/>
                <a:gd name="connsiteY217" fmla="*/ 6305 h 9914"/>
                <a:gd name="connsiteX218" fmla="*/ 6988 w 9961"/>
                <a:gd name="connsiteY218" fmla="*/ 6406 h 9914"/>
                <a:gd name="connsiteX219" fmla="*/ 7061 w 9961"/>
                <a:gd name="connsiteY219" fmla="*/ 6456 h 9914"/>
                <a:gd name="connsiteX220" fmla="*/ 6974 w 9961"/>
                <a:gd name="connsiteY220" fmla="*/ 6506 h 9914"/>
                <a:gd name="connsiteX221" fmla="*/ 6952 w 9961"/>
                <a:gd name="connsiteY221" fmla="*/ 6690 h 9914"/>
                <a:gd name="connsiteX222" fmla="*/ 6902 w 9961"/>
                <a:gd name="connsiteY222" fmla="*/ 6698 h 9914"/>
                <a:gd name="connsiteX223" fmla="*/ 6963 w 9961"/>
                <a:gd name="connsiteY223" fmla="*/ 6782 h 9914"/>
                <a:gd name="connsiteX224" fmla="*/ 6974 w 9961"/>
                <a:gd name="connsiteY224" fmla="*/ 6925 h 9914"/>
                <a:gd name="connsiteX225" fmla="*/ 7037 w 9961"/>
                <a:gd name="connsiteY225" fmla="*/ 6959 h 9914"/>
                <a:gd name="connsiteX226" fmla="*/ 7051 w 9961"/>
                <a:gd name="connsiteY226" fmla="*/ 7003 h 9914"/>
                <a:gd name="connsiteX227" fmla="*/ 7099 w 9961"/>
                <a:gd name="connsiteY227" fmla="*/ 7011 h 9914"/>
                <a:gd name="connsiteX228" fmla="*/ 7107 w 9961"/>
                <a:gd name="connsiteY228" fmla="*/ 7094 h 9914"/>
                <a:gd name="connsiteX229" fmla="*/ 7085 w 9961"/>
                <a:gd name="connsiteY229" fmla="*/ 7154 h 9914"/>
                <a:gd name="connsiteX230" fmla="*/ 7211 w 9961"/>
                <a:gd name="connsiteY230" fmla="*/ 7188 h 9914"/>
                <a:gd name="connsiteX231" fmla="*/ 7393 w 9961"/>
                <a:gd name="connsiteY231" fmla="*/ 7118 h 9914"/>
                <a:gd name="connsiteX232" fmla="*/ 7662 w 9961"/>
                <a:gd name="connsiteY232" fmla="*/ 6985 h 9914"/>
                <a:gd name="connsiteX233" fmla="*/ 7738 w 9961"/>
                <a:gd name="connsiteY233" fmla="*/ 6985 h 9914"/>
                <a:gd name="connsiteX234" fmla="*/ 7738 w 9961"/>
                <a:gd name="connsiteY234" fmla="*/ 7086 h 9914"/>
                <a:gd name="connsiteX235" fmla="*/ 7787 w 9961"/>
                <a:gd name="connsiteY235" fmla="*/ 7102 h 9914"/>
                <a:gd name="connsiteX236" fmla="*/ 7872 w 9961"/>
                <a:gd name="connsiteY236" fmla="*/ 7221 h 9914"/>
                <a:gd name="connsiteX237" fmla="*/ 7933 w 9961"/>
                <a:gd name="connsiteY237" fmla="*/ 7230 h 9914"/>
                <a:gd name="connsiteX238" fmla="*/ 7896 w 9961"/>
                <a:gd name="connsiteY238" fmla="*/ 7297 h 9914"/>
                <a:gd name="connsiteX239" fmla="*/ 7995 w 9961"/>
                <a:gd name="connsiteY239" fmla="*/ 7448 h 9914"/>
                <a:gd name="connsiteX240" fmla="*/ 7995 w 9961"/>
                <a:gd name="connsiteY240" fmla="*/ 7524 h 9914"/>
                <a:gd name="connsiteX241" fmla="*/ 8045 w 9961"/>
                <a:gd name="connsiteY241" fmla="*/ 7610 h 9914"/>
                <a:gd name="connsiteX242" fmla="*/ 7968 w 9961"/>
                <a:gd name="connsiteY242" fmla="*/ 7676 h 9914"/>
                <a:gd name="connsiteX243" fmla="*/ 7884 w 9961"/>
                <a:gd name="connsiteY243" fmla="*/ 7668 h 9914"/>
                <a:gd name="connsiteX244" fmla="*/ 7884 w 9961"/>
                <a:gd name="connsiteY244" fmla="*/ 7711 h 9914"/>
                <a:gd name="connsiteX245" fmla="*/ 7968 w 9961"/>
                <a:gd name="connsiteY245" fmla="*/ 7760 h 9914"/>
                <a:gd name="connsiteX246" fmla="*/ 8008 w 9961"/>
                <a:gd name="connsiteY246" fmla="*/ 7727 h 9914"/>
                <a:gd name="connsiteX247" fmla="*/ 8081 w 9961"/>
                <a:gd name="connsiteY247" fmla="*/ 7802 h 9914"/>
                <a:gd name="connsiteX248" fmla="*/ 8168 w 9961"/>
                <a:gd name="connsiteY248" fmla="*/ 7802 h 9914"/>
                <a:gd name="connsiteX249" fmla="*/ 8115 w 9961"/>
                <a:gd name="connsiteY249" fmla="*/ 8014 h 9914"/>
                <a:gd name="connsiteX250" fmla="*/ 8081 w 9961"/>
                <a:gd name="connsiteY250" fmla="*/ 8056 h 9914"/>
                <a:gd name="connsiteX251" fmla="*/ 7968 w 9961"/>
                <a:gd name="connsiteY251" fmla="*/ 8039 h 9914"/>
                <a:gd name="connsiteX252" fmla="*/ 7835 w 9961"/>
                <a:gd name="connsiteY252" fmla="*/ 8064 h 9914"/>
                <a:gd name="connsiteX253" fmla="*/ 7787 w 9961"/>
                <a:gd name="connsiteY253" fmla="*/ 8114 h 9914"/>
                <a:gd name="connsiteX254" fmla="*/ 7775 w 9961"/>
                <a:gd name="connsiteY254" fmla="*/ 8165 h 9914"/>
                <a:gd name="connsiteX255" fmla="*/ 7690 w 9961"/>
                <a:gd name="connsiteY255" fmla="*/ 8222 h 9914"/>
                <a:gd name="connsiteX256" fmla="*/ 7555 w 9961"/>
                <a:gd name="connsiteY256" fmla="*/ 8232 h 9914"/>
                <a:gd name="connsiteX257" fmla="*/ 7527 w 9961"/>
                <a:gd name="connsiteY257" fmla="*/ 8257 h 9914"/>
                <a:gd name="connsiteX258" fmla="*/ 7441 w 9961"/>
                <a:gd name="connsiteY258" fmla="*/ 8214 h 9914"/>
                <a:gd name="connsiteX259" fmla="*/ 7359 w 9961"/>
                <a:gd name="connsiteY259" fmla="*/ 8222 h 9914"/>
                <a:gd name="connsiteX260" fmla="*/ 7307 w 9961"/>
                <a:gd name="connsiteY260" fmla="*/ 8190 h 9914"/>
                <a:gd name="connsiteX261" fmla="*/ 7198 w 9961"/>
                <a:gd name="connsiteY261" fmla="*/ 8173 h 9914"/>
                <a:gd name="connsiteX262" fmla="*/ 7223 w 9961"/>
                <a:gd name="connsiteY262" fmla="*/ 8232 h 9914"/>
                <a:gd name="connsiteX263" fmla="*/ 7172 w 9961"/>
                <a:gd name="connsiteY263" fmla="*/ 8291 h 9914"/>
                <a:gd name="connsiteX264" fmla="*/ 6988 w 9961"/>
                <a:gd name="connsiteY264" fmla="*/ 8283 h 9914"/>
                <a:gd name="connsiteX265" fmla="*/ 6928 w 9961"/>
                <a:gd name="connsiteY265" fmla="*/ 8257 h 9914"/>
                <a:gd name="connsiteX266" fmla="*/ 6828 w 9961"/>
                <a:gd name="connsiteY266" fmla="*/ 8283 h 9914"/>
                <a:gd name="connsiteX267" fmla="*/ 6815 w 9961"/>
                <a:gd name="connsiteY267" fmla="*/ 8366 h 9914"/>
                <a:gd name="connsiteX268" fmla="*/ 6630 w 9961"/>
                <a:gd name="connsiteY268" fmla="*/ 8460 h 9914"/>
                <a:gd name="connsiteX269" fmla="*/ 6570 w 9961"/>
                <a:gd name="connsiteY269" fmla="*/ 8409 h 9914"/>
                <a:gd name="connsiteX270" fmla="*/ 6436 w 9961"/>
                <a:gd name="connsiteY270" fmla="*/ 8433 h 9914"/>
                <a:gd name="connsiteX271" fmla="*/ 6350 w 9961"/>
                <a:gd name="connsiteY271" fmla="*/ 8460 h 9914"/>
                <a:gd name="connsiteX272" fmla="*/ 6338 w 9961"/>
                <a:gd name="connsiteY272" fmla="*/ 8500 h 9914"/>
                <a:gd name="connsiteX273" fmla="*/ 6148 w 9961"/>
                <a:gd name="connsiteY273" fmla="*/ 8593 h 9914"/>
                <a:gd name="connsiteX274" fmla="*/ 6044 w 9961"/>
                <a:gd name="connsiteY274" fmla="*/ 8576 h 9914"/>
                <a:gd name="connsiteX275" fmla="*/ 5933 w 9961"/>
                <a:gd name="connsiteY275" fmla="*/ 8609 h 9914"/>
                <a:gd name="connsiteX276" fmla="*/ 5846 w 9961"/>
                <a:gd name="connsiteY276" fmla="*/ 8662 h 9914"/>
                <a:gd name="connsiteX277" fmla="*/ 5723 w 9961"/>
                <a:gd name="connsiteY277" fmla="*/ 8695 h 9914"/>
                <a:gd name="connsiteX278" fmla="*/ 5732 w 9961"/>
                <a:gd name="connsiteY278" fmla="*/ 8744 h 9914"/>
                <a:gd name="connsiteX279" fmla="*/ 5627 w 9961"/>
                <a:gd name="connsiteY279" fmla="*/ 8778 h 9914"/>
                <a:gd name="connsiteX280" fmla="*/ 5463 w 9961"/>
                <a:gd name="connsiteY280" fmla="*/ 8922 h 9914"/>
                <a:gd name="connsiteX281" fmla="*/ 5441 w 9961"/>
                <a:gd name="connsiteY281" fmla="*/ 8982 h 9914"/>
                <a:gd name="connsiteX282" fmla="*/ 5390 w 9961"/>
                <a:gd name="connsiteY282" fmla="*/ 8964 h 9914"/>
                <a:gd name="connsiteX283" fmla="*/ 5416 w 9961"/>
                <a:gd name="connsiteY283" fmla="*/ 8922 h 9914"/>
                <a:gd name="connsiteX284" fmla="*/ 5256 w 9961"/>
                <a:gd name="connsiteY284" fmla="*/ 8704 h 9914"/>
                <a:gd name="connsiteX285" fmla="*/ 5256 w 9961"/>
                <a:gd name="connsiteY285" fmla="*/ 8618 h 9914"/>
                <a:gd name="connsiteX286" fmla="*/ 5185 w 9961"/>
                <a:gd name="connsiteY286" fmla="*/ 8618 h 9914"/>
                <a:gd name="connsiteX287" fmla="*/ 4957 w 9961"/>
                <a:gd name="connsiteY287" fmla="*/ 8535 h 9914"/>
                <a:gd name="connsiteX288" fmla="*/ 4827 w 9961"/>
                <a:gd name="connsiteY288" fmla="*/ 8576 h 9914"/>
                <a:gd name="connsiteX289" fmla="*/ 4789 w 9961"/>
                <a:gd name="connsiteY289" fmla="*/ 8627 h 9914"/>
                <a:gd name="connsiteX290" fmla="*/ 4885 w 9961"/>
                <a:gd name="connsiteY290" fmla="*/ 8686 h 9914"/>
                <a:gd name="connsiteX291" fmla="*/ 4909 w 9961"/>
                <a:gd name="connsiteY291" fmla="*/ 8736 h 9914"/>
                <a:gd name="connsiteX292" fmla="*/ 4850 w 9961"/>
                <a:gd name="connsiteY292" fmla="*/ 8787 h 9914"/>
                <a:gd name="connsiteX293" fmla="*/ 4863 w 9961"/>
                <a:gd name="connsiteY293" fmla="*/ 8828 h 9914"/>
                <a:gd name="connsiteX294" fmla="*/ 4839 w 9961"/>
                <a:gd name="connsiteY294" fmla="*/ 8914 h 9914"/>
                <a:gd name="connsiteX295" fmla="*/ 4850 w 9961"/>
                <a:gd name="connsiteY295" fmla="*/ 8998 h 9914"/>
                <a:gd name="connsiteX296" fmla="*/ 4925 w 9961"/>
                <a:gd name="connsiteY296" fmla="*/ 9132 h 9914"/>
                <a:gd name="connsiteX297" fmla="*/ 4850 w 9961"/>
                <a:gd name="connsiteY297" fmla="*/ 9181 h 9914"/>
                <a:gd name="connsiteX298" fmla="*/ 4863 w 9961"/>
                <a:gd name="connsiteY298" fmla="*/ 9226 h 9914"/>
                <a:gd name="connsiteX299" fmla="*/ 4800 w 9961"/>
                <a:gd name="connsiteY299" fmla="*/ 9242 h 9914"/>
                <a:gd name="connsiteX300" fmla="*/ 4764 w 9961"/>
                <a:gd name="connsiteY300" fmla="*/ 9267 h 9914"/>
                <a:gd name="connsiteX301" fmla="*/ 4529 w 9961"/>
                <a:gd name="connsiteY301" fmla="*/ 9250 h 9914"/>
                <a:gd name="connsiteX302" fmla="*/ 4493 w 9961"/>
                <a:gd name="connsiteY302" fmla="*/ 9199 h 9914"/>
                <a:gd name="connsiteX303" fmla="*/ 4418 w 9961"/>
                <a:gd name="connsiteY303" fmla="*/ 9234 h 9914"/>
                <a:gd name="connsiteX304" fmla="*/ 4262 w 9961"/>
                <a:gd name="connsiteY304" fmla="*/ 9216 h 9914"/>
                <a:gd name="connsiteX305" fmla="*/ 4152 w 9961"/>
                <a:gd name="connsiteY305" fmla="*/ 9242 h 9914"/>
                <a:gd name="connsiteX306" fmla="*/ 4087 w 9961"/>
                <a:gd name="connsiteY306" fmla="*/ 9064 h 9914"/>
                <a:gd name="connsiteX307" fmla="*/ 4025 w 9961"/>
                <a:gd name="connsiteY307" fmla="*/ 9057 h 9914"/>
                <a:gd name="connsiteX308" fmla="*/ 3952 w 9961"/>
                <a:gd name="connsiteY308" fmla="*/ 8947 h 9914"/>
                <a:gd name="connsiteX309" fmla="*/ 3991 w 9961"/>
                <a:gd name="connsiteY309" fmla="*/ 8897 h 9914"/>
                <a:gd name="connsiteX310" fmla="*/ 4077 w 9961"/>
                <a:gd name="connsiteY310" fmla="*/ 8922 h 9914"/>
                <a:gd name="connsiteX311" fmla="*/ 4114 w 9961"/>
                <a:gd name="connsiteY311" fmla="*/ 8862 h 9914"/>
                <a:gd name="connsiteX312" fmla="*/ 4054 w 9961"/>
                <a:gd name="connsiteY312" fmla="*/ 8820 h 9914"/>
                <a:gd name="connsiteX313" fmla="*/ 4087 w 9961"/>
                <a:gd name="connsiteY313" fmla="*/ 8778 h 9914"/>
                <a:gd name="connsiteX314" fmla="*/ 3930 w 9961"/>
                <a:gd name="connsiteY314" fmla="*/ 8695 h 9914"/>
                <a:gd name="connsiteX315" fmla="*/ 3940 w 9961"/>
                <a:gd name="connsiteY315" fmla="*/ 8652 h 9914"/>
                <a:gd name="connsiteX316" fmla="*/ 3842 w 9961"/>
                <a:gd name="connsiteY316" fmla="*/ 8609 h 9914"/>
                <a:gd name="connsiteX317" fmla="*/ 3903 w 9961"/>
                <a:gd name="connsiteY317" fmla="*/ 8561 h 9914"/>
                <a:gd name="connsiteX318" fmla="*/ 3879 w 9961"/>
                <a:gd name="connsiteY318" fmla="*/ 8500 h 9914"/>
                <a:gd name="connsiteX319" fmla="*/ 3769 w 9961"/>
                <a:gd name="connsiteY319" fmla="*/ 8409 h 9914"/>
                <a:gd name="connsiteX320" fmla="*/ 3697 w 9961"/>
                <a:gd name="connsiteY320" fmla="*/ 8331 h 9914"/>
                <a:gd name="connsiteX321" fmla="*/ 3549 w 9961"/>
                <a:gd name="connsiteY321" fmla="*/ 8366 h 9914"/>
                <a:gd name="connsiteX322" fmla="*/ 3464 w 9961"/>
                <a:gd name="connsiteY322" fmla="*/ 8358 h 9914"/>
                <a:gd name="connsiteX323" fmla="*/ 3415 w 9961"/>
                <a:gd name="connsiteY323" fmla="*/ 8433 h 9914"/>
                <a:gd name="connsiteX324" fmla="*/ 3244 w 9961"/>
                <a:gd name="connsiteY324" fmla="*/ 8442 h 9914"/>
                <a:gd name="connsiteX325" fmla="*/ 3180 w 9961"/>
                <a:gd name="connsiteY325" fmla="*/ 8433 h 9914"/>
                <a:gd name="connsiteX0" fmla="*/ 1906 w 9769"/>
                <a:gd name="connsiteY0" fmla="*/ 8074 h 9972"/>
                <a:gd name="connsiteX1" fmla="*/ 2791 w 9769"/>
                <a:gd name="connsiteY1" fmla="*/ 8761 h 9972"/>
                <a:gd name="connsiteX2" fmla="*/ 2791 w 9769"/>
                <a:gd name="connsiteY2" fmla="*/ 8828 h 9972"/>
                <a:gd name="connsiteX3" fmla="*/ 1455 w 9769"/>
                <a:gd name="connsiteY3" fmla="*/ 9361 h 9972"/>
                <a:gd name="connsiteX4" fmla="*/ 559 w 9769"/>
                <a:gd name="connsiteY4" fmla="*/ 9533 h 9972"/>
                <a:gd name="connsiteX5" fmla="*/ 655 w 9769"/>
                <a:gd name="connsiteY5" fmla="*/ 9866 h 9972"/>
                <a:gd name="connsiteX6" fmla="*/ 0 w 9769"/>
                <a:gd name="connsiteY6" fmla="*/ 9972 h 9972"/>
                <a:gd name="connsiteX7" fmla="*/ 5107 w 9769"/>
                <a:gd name="connsiteY7" fmla="*/ 5398 h 9972"/>
                <a:gd name="connsiteX8" fmla="*/ 5107 w 9769"/>
                <a:gd name="connsiteY8" fmla="*/ 5255 h 9972"/>
                <a:gd name="connsiteX9" fmla="*/ 5060 w 9769"/>
                <a:gd name="connsiteY9" fmla="*/ 5238 h 9972"/>
                <a:gd name="connsiteX10" fmla="*/ 5022 w 9769"/>
                <a:gd name="connsiteY10" fmla="*/ 5136 h 9972"/>
                <a:gd name="connsiteX11" fmla="*/ 4949 w 9769"/>
                <a:gd name="connsiteY11" fmla="*/ 5034 h 9972"/>
                <a:gd name="connsiteX12" fmla="*/ 4835 w 9769"/>
                <a:gd name="connsiteY12" fmla="*/ 4992 h 9972"/>
                <a:gd name="connsiteX13" fmla="*/ 4822 w 9769"/>
                <a:gd name="connsiteY13" fmla="*/ 4943 h 9972"/>
                <a:gd name="connsiteX14" fmla="*/ 4663 w 9769"/>
                <a:gd name="connsiteY14" fmla="*/ 4849 h 9972"/>
                <a:gd name="connsiteX15" fmla="*/ 4673 w 9769"/>
                <a:gd name="connsiteY15" fmla="*/ 4812 h 9972"/>
                <a:gd name="connsiteX16" fmla="*/ 4517 w 9769"/>
                <a:gd name="connsiteY16" fmla="*/ 4764 h 9972"/>
                <a:gd name="connsiteX17" fmla="*/ 4501 w 9769"/>
                <a:gd name="connsiteY17" fmla="*/ 4668 h 9972"/>
                <a:gd name="connsiteX18" fmla="*/ 4233 w 9769"/>
                <a:gd name="connsiteY18" fmla="*/ 4584 h 9972"/>
                <a:gd name="connsiteX19" fmla="*/ 4081 w 9769"/>
                <a:gd name="connsiteY19" fmla="*/ 4407 h 9972"/>
                <a:gd name="connsiteX20" fmla="*/ 3862 w 9769"/>
                <a:gd name="connsiteY20" fmla="*/ 4399 h 9972"/>
                <a:gd name="connsiteX21" fmla="*/ 3787 w 9769"/>
                <a:gd name="connsiteY21" fmla="*/ 4364 h 9972"/>
                <a:gd name="connsiteX22" fmla="*/ 3678 w 9769"/>
                <a:gd name="connsiteY22" fmla="*/ 4389 h 9972"/>
                <a:gd name="connsiteX23" fmla="*/ 3504 w 9769"/>
                <a:gd name="connsiteY23" fmla="*/ 4389 h 9972"/>
                <a:gd name="connsiteX24" fmla="*/ 3256 w 9769"/>
                <a:gd name="connsiteY24" fmla="*/ 4592 h 9972"/>
                <a:gd name="connsiteX25" fmla="*/ 3173 w 9769"/>
                <a:gd name="connsiteY25" fmla="*/ 4687 h 9972"/>
                <a:gd name="connsiteX26" fmla="*/ 2950 w 9769"/>
                <a:gd name="connsiteY26" fmla="*/ 4541 h 9972"/>
                <a:gd name="connsiteX27" fmla="*/ 2791 w 9769"/>
                <a:gd name="connsiteY27" fmla="*/ 4482 h 9972"/>
                <a:gd name="connsiteX28" fmla="*/ 2629 w 9769"/>
                <a:gd name="connsiteY28" fmla="*/ 4490 h 9972"/>
                <a:gd name="connsiteX29" fmla="*/ 2467 w 9769"/>
                <a:gd name="connsiteY29" fmla="*/ 4532 h 9972"/>
                <a:gd name="connsiteX30" fmla="*/ 2334 w 9769"/>
                <a:gd name="connsiteY30" fmla="*/ 4500 h 9972"/>
                <a:gd name="connsiteX31" fmla="*/ 2209 w 9769"/>
                <a:gd name="connsiteY31" fmla="*/ 4549 h 9972"/>
                <a:gd name="connsiteX32" fmla="*/ 2087 w 9769"/>
                <a:gd name="connsiteY32" fmla="*/ 4651 h 9972"/>
                <a:gd name="connsiteX33" fmla="*/ 1803 w 9769"/>
                <a:gd name="connsiteY33" fmla="*/ 4465 h 9972"/>
                <a:gd name="connsiteX34" fmla="*/ 1765 w 9769"/>
                <a:gd name="connsiteY34" fmla="*/ 4277 h 9972"/>
                <a:gd name="connsiteX35" fmla="*/ 1988 w 9769"/>
                <a:gd name="connsiteY35" fmla="*/ 4202 h 9972"/>
                <a:gd name="connsiteX36" fmla="*/ 1975 w 9769"/>
                <a:gd name="connsiteY36" fmla="*/ 3998 h 9972"/>
                <a:gd name="connsiteX37" fmla="*/ 2184 w 9769"/>
                <a:gd name="connsiteY37" fmla="*/ 3761 h 9972"/>
                <a:gd name="connsiteX38" fmla="*/ 2163 w 9769"/>
                <a:gd name="connsiteY38" fmla="*/ 3718 h 9972"/>
                <a:gd name="connsiteX39" fmla="*/ 2664 w 9769"/>
                <a:gd name="connsiteY39" fmla="*/ 2938 h 9972"/>
                <a:gd name="connsiteX40" fmla="*/ 2938 w 9769"/>
                <a:gd name="connsiteY40" fmla="*/ 3057 h 9972"/>
                <a:gd name="connsiteX41" fmla="*/ 3098 w 9769"/>
                <a:gd name="connsiteY41" fmla="*/ 3108 h 9972"/>
                <a:gd name="connsiteX42" fmla="*/ 3256 w 9769"/>
                <a:gd name="connsiteY42" fmla="*/ 3108 h 9972"/>
                <a:gd name="connsiteX43" fmla="*/ 3504 w 9769"/>
                <a:gd name="connsiteY43" fmla="*/ 3203 h 9972"/>
                <a:gd name="connsiteX44" fmla="*/ 3541 w 9769"/>
                <a:gd name="connsiteY44" fmla="*/ 3141 h 9972"/>
                <a:gd name="connsiteX45" fmla="*/ 3701 w 9769"/>
                <a:gd name="connsiteY45" fmla="*/ 3125 h 9972"/>
                <a:gd name="connsiteX46" fmla="*/ 3839 w 9769"/>
                <a:gd name="connsiteY46" fmla="*/ 3024 h 9972"/>
                <a:gd name="connsiteX47" fmla="*/ 4008 w 9769"/>
                <a:gd name="connsiteY47" fmla="*/ 2946 h 9972"/>
                <a:gd name="connsiteX48" fmla="*/ 4081 w 9769"/>
                <a:gd name="connsiteY48" fmla="*/ 2869 h 9972"/>
                <a:gd name="connsiteX49" fmla="*/ 4342 w 9769"/>
                <a:gd name="connsiteY49" fmla="*/ 2818 h 9972"/>
                <a:gd name="connsiteX50" fmla="*/ 4479 w 9769"/>
                <a:gd name="connsiteY50" fmla="*/ 2825 h 9972"/>
                <a:gd name="connsiteX51" fmla="*/ 4588 w 9769"/>
                <a:gd name="connsiteY51" fmla="*/ 2751 h 9972"/>
                <a:gd name="connsiteX52" fmla="*/ 4673 w 9769"/>
                <a:gd name="connsiteY52" fmla="*/ 2648 h 9972"/>
                <a:gd name="connsiteX53" fmla="*/ 4638 w 9769"/>
                <a:gd name="connsiteY53" fmla="*/ 2632 h 9972"/>
                <a:gd name="connsiteX54" fmla="*/ 4673 w 9769"/>
                <a:gd name="connsiteY54" fmla="*/ 2521 h 9972"/>
                <a:gd name="connsiteX55" fmla="*/ 4528 w 9769"/>
                <a:gd name="connsiteY55" fmla="*/ 2521 h 9972"/>
                <a:gd name="connsiteX56" fmla="*/ 4598 w 9769"/>
                <a:gd name="connsiteY56" fmla="*/ 2428 h 9972"/>
                <a:gd name="connsiteX57" fmla="*/ 4615 w 9769"/>
                <a:gd name="connsiteY57" fmla="*/ 2317 h 9972"/>
                <a:gd name="connsiteX58" fmla="*/ 4673 w 9769"/>
                <a:gd name="connsiteY58" fmla="*/ 2291 h 9972"/>
                <a:gd name="connsiteX59" fmla="*/ 4784 w 9769"/>
                <a:gd name="connsiteY59" fmla="*/ 2182 h 9972"/>
                <a:gd name="connsiteX60" fmla="*/ 4772 w 9769"/>
                <a:gd name="connsiteY60" fmla="*/ 2096 h 9972"/>
                <a:gd name="connsiteX61" fmla="*/ 4864 w 9769"/>
                <a:gd name="connsiteY61" fmla="*/ 2001 h 9972"/>
                <a:gd name="connsiteX62" fmla="*/ 4961 w 9769"/>
                <a:gd name="connsiteY62" fmla="*/ 1944 h 9972"/>
                <a:gd name="connsiteX63" fmla="*/ 4997 w 9769"/>
                <a:gd name="connsiteY63" fmla="*/ 1843 h 9972"/>
                <a:gd name="connsiteX64" fmla="*/ 4984 w 9769"/>
                <a:gd name="connsiteY64" fmla="*/ 1809 h 9972"/>
                <a:gd name="connsiteX65" fmla="*/ 5071 w 9769"/>
                <a:gd name="connsiteY65" fmla="*/ 1740 h 9972"/>
                <a:gd name="connsiteX66" fmla="*/ 5195 w 9769"/>
                <a:gd name="connsiteY66" fmla="*/ 1536 h 9972"/>
                <a:gd name="connsiteX67" fmla="*/ 5231 w 9769"/>
                <a:gd name="connsiteY67" fmla="*/ 1417 h 9972"/>
                <a:gd name="connsiteX68" fmla="*/ 5295 w 9769"/>
                <a:gd name="connsiteY68" fmla="*/ 1425 h 9972"/>
                <a:gd name="connsiteX69" fmla="*/ 5463 w 9769"/>
                <a:gd name="connsiteY69" fmla="*/ 1291 h 9972"/>
                <a:gd name="connsiteX70" fmla="*/ 5661 w 9769"/>
                <a:gd name="connsiteY70" fmla="*/ 1212 h 9972"/>
                <a:gd name="connsiteX71" fmla="*/ 5684 w 9769"/>
                <a:gd name="connsiteY71" fmla="*/ 1121 h 9972"/>
                <a:gd name="connsiteX72" fmla="*/ 5761 w 9769"/>
                <a:gd name="connsiteY72" fmla="*/ 1020 h 9972"/>
                <a:gd name="connsiteX73" fmla="*/ 5736 w 9769"/>
                <a:gd name="connsiteY73" fmla="*/ 941 h 9972"/>
                <a:gd name="connsiteX74" fmla="*/ 5638 w 9769"/>
                <a:gd name="connsiteY74" fmla="*/ 875 h 9972"/>
                <a:gd name="connsiteX75" fmla="*/ 5684 w 9769"/>
                <a:gd name="connsiteY75" fmla="*/ 789 h 9972"/>
                <a:gd name="connsiteX76" fmla="*/ 5684 w 9769"/>
                <a:gd name="connsiteY76" fmla="*/ 686 h 9972"/>
                <a:gd name="connsiteX77" fmla="*/ 5502 w 9769"/>
                <a:gd name="connsiteY77" fmla="*/ 603 h 9972"/>
                <a:gd name="connsiteX78" fmla="*/ 5318 w 9769"/>
                <a:gd name="connsiteY78" fmla="*/ 652 h 9972"/>
                <a:gd name="connsiteX79" fmla="*/ 5231 w 9769"/>
                <a:gd name="connsiteY79" fmla="*/ 652 h 9972"/>
                <a:gd name="connsiteX80" fmla="*/ 5195 w 9769"/>
                <a:gd name="connsiteY80" fmla="*/ 594 h 9972"/>
                <a:gd name="connsiteX81" fmla="*/ 5195 w 9769"/>
                <a:gd name="connsiteY81" fmla="*/ 485 h 9972"/>
                <a:gd name="connsiteX82" fmla="*/ 5429 w 9769"/>
                <a:gd name="connsiteY82" fmla="*/ 371 h 9972"/>
                <a:gd name="connsiteX83" fmla="*/ 5502 w 9769"/>
                <a:gd name="connsiteY83" fmla="*/ 280 h 9972"/>
                <a:gd name="connsiteX84" fmla="*/ 5649 w 9769"/>
                <a:gd name="connsiteY84" fmla="*/ 204 h 9972"/>
                <a:gd name="connsiteX85" fmla="*/ 5784 w 9769"/>
                <a:gd name="connsiteY85" fmla="*/ 61 h 9972"/>
                <a:gd name="connsiteX86" fmla="*/ 5884 w 9769"/>
                <a:gd name="connsiteY86" fmla="*/ 33 h 9972"/>
                <a:gd name="connsiteX87" fmla="*/ 6018 w 9769"/>
                <a:gd name="connsiteY87" fmla="*/ 49 h 9972"/>
                <a:gd name="connsiteX88" fmla="*/ 6304 w 9769"/>
                <a:gd name="connsiteY88" fmla="*/ 0 h 9972"/>
                <a:gd name="connsiteX89" fmla="*/ 6440 w 9769"/>
                <a:gd name="connsiteY89" fmla="*/ 84 h 9972"/>
                <a:gd name="connsiteX90" fmla="*/ 6425 w 9769"/>
                <a:gd name="connsiteY90" fmla="*/ 145 h 9972"/>
                <a:gd name="connsiteX91" fmla="*/ 6490 w 9769"/>
                <a:gd name="connsiteY91" fmla="*/ 171 h 9972"/>
                <a:gd name="connsiteX92" fmla="*/ 6536 w 9769"/>
                <a:gd name="connsiteY92" fmla="*/ 229 h 9972"/>
                <a:gd name="connsiteX93" fmla="*/ 6463 w 9769"/>
                <a:gd name="connsiteY93" fmla="*/ 296 h 9972"/>
                <a:gd name="connsiteX94" fmla="*/ 6365 w 9769"/>
                <a:gd name="connsiteY94" fmla="*/ 451 h 9972"/>
                <a:gd name="connsiteX95" fmla="*/ 6207 w 9769"/>
                <a:gd name="connsiteY95" fmla="*/ 569 h 9972"/>
                <a:gd name="connsiteX96" fmla="*/ 6059 w 9769"/>
                <a:gd name="connsiteY96" fmla="*/ 636 h 9972"/>
                <a:gd name="connsiteX97" fmla="*/ 6170 w 9769"/>
                <a:gd name="connsiteY97" fmla="*/ 663 h 9972"/>
                <a:gd name="connsiteX98" fmla="*/ 6316 w 9769"/>
                <a:gd name="connsiteY98" fmla="*/ 766 h 9972"/>
                <a:gd name="connsiteX99" fmla="*/ 6415 w 9769"/>
                <a:gd name="connsiteY99" fmla="*/ 774 h 9972"/>
                <a:gd name="connsiteX100" fmla="*/ 6463 w 9769"/>
                <a:gd name="connsiteY100" fmla="*/ 883 h 9972"/>
                <a:gd name="connsiteX101" fmla="*/ 6559 w 9769"/>
                <a:gd name="connsiteY101" fmla="*/ 907 h 9972"/>
                <a:gd name="connsiteX102" fmla="*/ 6638 w 9769"/>
                <a:gd name="connsiteY102" fmla="*/ 898 h 9972"/>
                <a:gd name="connsiteX103" fmla="*/ 6784 w 9769"/>
                <a:gd name="connsiteY103" fmla="*/ 731 h 9972"/>
                <a:gd name="connsiteX104" fmla="*/ 6921 w 9769"/>
                <a:gd name="connsiteY104" fmla="*/ 748 h 9972"/>
                <a:gd name="connsiteX105" fmla="*/ 6942 w 9769"/>
                <a:gd name="connsiteY105" fmla="*/ 797 h 9972"/>
                <a:gd name="connsiteX106" fmla="*/ 7042 w 9769"/>
                <a:gd name="connsiteY106" fmla="*/ 857 h 9972"/>
                <a:gd name="connsiteX107" fmla="*/ 7042 w 9769"/>
                <a:gd name="connsiteY107" fmla="*/ 898 h 9972"/>
                <a:gd name="connsiteX108" fmla="*/ 7129 w 9769"/>
                <a:gd name="connsiteY108" fmla="*/ 925 h 9972"/>
                <a:gd name="connsiteX109" fmla="*/ 7251 w 9769"/>
                <a:gd name="connsiteY109" fmla="*/ 925 h 9972"/>
                <a:gd name="connsiteX110" fmla="*/ 7265 w 9769"/>
                <a:gd name="connsiteY110" fmla="*/ 1002 h 9972"/>
                <a:gd name="connsiteX111" fmla="*/ 7157 w 9769"/>
                <a:gd name="connsiteY111" fmla="*/ 1037 h 9972"/>
                <a:gd name="connsiteX112" fmla="*/ 7251 w 9769"/>
                <a:gd name="connsiteY112" fmla="*/ 1368 h 9972"/>
                <a:gd name="connsiteX113" fmla="*/ 7354 w 9769"/>
                <a:gd name="connsiteY113" fmla="*/ 1518 h 9972"/>
                <a:gd name="connsiteX114" fmla="*/ 7325 w 9769"/>
                <a:gd name="connsiteY114" fmla="*/ 1589 h 9972"/>
                <a:gd name="connsiteX115" fmla="*/ 7414 w 9769"/>
                <a:gd name="connsiteY115" fmla="*/ 1663 h 9972"/>
                <a:gd name="connsiteX116" fmla="*/ 7428 w 9769"/>
                <a:gd name="connsiteY116" fmla="*/ 1715 h 9972"/>
                <a:gd name="connsiteX117" fmla="*/ 7659 w 9769"/>
                <a:gd name="connsiteY117" fmla="*/ 1772 h 9972"/>
                <a:gd name="connsiteX118" fmla="*/ 7945 w 9769"/>
                <a:gd name="connsiteY118" fmla="*/ 1723 h 9972"/>
                <a:gd name="connsiteX119" fmla="*/ 7978 w 9769"/>
                <a:gd name="connsiteY119" fmla="*/ 1655 h 9972"/>
                <a:gd name="connsiteX120" fmla="*/ 8077 w 9769"/>
                <a:gd name="connsiteY120" fmla="*/ 1679 h 9972"/>
                <a:gd name="connsiteX121" fmla="*/ 8141 w 9769"/>
                <a:gd name="connsiteY121" fmla="*/ 1740 h 9972"/>
                <a:gd name="connsiteX122" fmla="*/ 8292 w 9769"/>
                <a:gd name="connsiteY122" fmla="*/ 1698 h 9972"/>
                <a:gd name="connsiteX123" fmla="*/ 8378 w 9769"/>
                <a:gd name="connsiteY123" fmla="*/ 1698 h 9972"/>
                <a:gd name="connsiteX124" fmla="*/ 8500 w 9769"/>
                <a:gd name="connsiteY124" fmla="*/ 1764 h 9972"/>
                <a:gd name="connsiteX125" fmla="*/ 8571 w 9769"/>
                <a:gd name="connsiteY125" fmla="*/ 1671 h 9972"/>
                <a:gd name="connsiteX126" fmla="*/ 8720 w 9769"/>
                <a:gd name="connsiteY126" fmla="*/ 1715 h 9972"/>
                <a:gd name="connsiteX127" fmla="*/ 8797 w 9769"/>
                <a:gd name="connsiteY127" fmla="*/ 1663 h 9972"/>
                <a:gd name="connsiteX128" fmla="*/ 8856 w 9769"/>
                <a:gd name="connsiteY128" fmla="*/ 1671 h 9972"/>
                <a:gd name="connsiteX129" fmla="*/ 8917 w 9769"/>
                <a:gd name="connsiteY129" fmla="*/ 1623 h 9972"/>
                <a:gd name="connsiteX130" fmla="*/ 8907 w 9769"/>
                <a:gd name="connsiteY130" fmla="*/ 1571 h 9972"/>
                <a:gd name="connsiteX131" fmla="*/ 8993 w 9769"/>
                <a:gd name="connsiteY131" fmla="*/ 1544 h 9972"/>
                <a:gd name="connsiteX132" fmla="*/ 9054 w 9769"/>
                <a:gd name="connsiteY132" fmla="*/ 1460 h 9972"/>
                <a:gd name="connsiteX133" fmla="*/ 9230 w 9769"/>
                <a:gd name="connsiteY133" fmla="*/ 1469 h 9972"/>
                <a:gd name="connsiteX134" fmla="*/ 9486 w 9769"/>
                <a:gd name="connsiteY134" fmla="*/ 1715 h 9972"/>
                <a:gd name="connsiteX135" fmla="*/ 9534 w 9769"/>
                <a:gd name="connsiteY135" fmla="*/ 1799 h 9972"/>
                <a:gd name="connsiteX136" fmla="*/ 9708 w 9769"/>
                <a:gd name="connsiteY136" fmla="*/ 1910 h 9972"/>
                <a:gd name="connsiteX137" fmla="*/ 9769 w 9769"/>
                <a:gd name="connsiteY137" fmla="*/ 2011 h 9972"/>
                <a:gd name="connsiteX138" fmla="*/ 9633 w 9769"/>
                <a:gd name="connsiteY138" fmla="*/ 2148 h 9972"/>
                <a:gd name="connsiteX139" fmla="*/ 9534 w 9769"/>
                <a:gd name="connsiteY139" fmla="*/ 2199 h 9972"/>
                <a:gd name="connsiteX140" fmla="*/ 9585 w 9769"/>
                <a:gd name="connsiteY140" fmla="*/ 2343 h 9972"/>
                <a:gd name="connsiteX141" fmla="*/ 9435 w 9769"/>
                <a:gd name="connsiteY141" fmla="*/ 2454 h 9972"/>
                <a:gd name="connsiteX142" fmla="*/ 9350 w 9769"/>
                <a:gd name="connsiteY142" fmla="*/ 2479 h 9972"/>
                <a:gd name="connsiteX143" fmla="*/ 9350 w 9769"/>
                <a:gd name="connsiteY143" fmla="*/ 2556 h 9972"/>
                <a:gd name="connsiteX144" fmla="*/ 9240 w 9769"/>
                <a:gd name="connsiteY144" fmla="*/ 2701 h 9972"/>
                <a:gd name="connsiteX145" fmla="*/ 9166 w 9769"/>
                <a:gd name="connsiteY145" fmla="*/ 2709 h 9972"/>
                <a:gd name="connsiteX146" fmla="*/ 9179 w 9769"/>
                <a:gd name="connsiteY146" fmla="*/ 2810 h 9972"/>
                <a:gd name="connsiteX147" fmla="*/ 9111 w 9769"/>
                <a:gd name="connsiteY147" fmla="*/ 2886 h 9972"/>
                <a:gd name="connsiteX148" fmla="*/ 9131 w 9769"/>
                <a:gd name="connsiteY148" fmla="*/ 3227 h 9972"/>
                <a:gd name="connsiteX149" fmla="*/ 9166 w 9769"/>
                <a:gd name="connsiteY149" fmla="*/ 3252 h 9972"/>
                <a:gd name="connsiteX150" fmla="*/ 9153 w 9769"/>
                <a:gd name="connsiteY150" fmla="*/ 3363 h 9972"/>
                <a:gd name="connsiteX151" fmla="*/ 9131 w 9769"/>
                <a:gd name="connsiteY151" fmla="*/ 3464 h 9972"/>
                <a:gd name="connsiteX152" fmla="*/ 9042 w 9769"/>
                <a:gd name="connsiteY152" fmla="*/ 3514 h 9972"/>
                <a:gd name="connsiteX153" fmla="*/ 8883 w 9769"/>
                <a:gd name="connsiteY153" fmla="*/ 3473 h 9972"/>
                <a:gd name="connsiteX154" fmla="*/ 8809 w 9769"/>
                <a:gd name="connsiteY154" fmla="*/ 3532 h 9972"/>
                <a:gd name="connsiteX155" fmla="*/ 8819 w 9769"/>
                <a:gd name="connsiteY155" fmla="*/ 3583 h 9972"/>
                <a:gd name="connsiteX156" fmla="*/ 8769 w 9769"/>
                <a:gd name="connsiteY156" fmla="*/ 3684 h 9972"/>
                <a:gd name="connsiteX157" fmla="*/ 8684 w 9769"/>
                <a:gd name="connsiteY157" fmla="*/ 3753 h 9972"/>
                <a:gd name="connsiteX158" fmla="*/ 8661 w 9769"/>
                <a:gd name="connsiteY158" fmla="*/ 3872 h 9972"/>
                <a:gd name="connsiteX159" fmla="*/ 8599 w 9769"/>
                <a:gd name="connsiteY159" fmla="*/ 3974 h 9972"/>
                <a:gd name="connsiteX160" fmla="*/ 8609 w 9769"/>
                <a:gd name="connsiteY160" fmla="*/ 4042 h 9972"/>
                <a:gd name="connsiteX161" fmla="*/ 8586 w 9769"/>
                <a:gd name="connsiteY161" fmla="*/ 4110 h 9972"/>
                <a:gd name="connsiteX162" fmla="*/ 8633 w 9769"/>
                <a:gd name="connsiteY162" fmla="*/ 4169 h 9972"/>
                <a:gd name="connsiteX163" fmla="*/ 8559 w 9769"/>
                <a:gd name="connsiteY163" fmla="*/ 4262 h 9972"/>
                <a:gd name="connsiteX164" fmla="*/ 8438 w 9769"/>
                <a:gd name="connsiteY164" fmla="*/ 4118 h 9972"/>
                <a:gd name="connsiteX165" fmla="*/ 8438 w 9769"/>
                <a:gd name="connsiteY165" fmla="*/ 4007 h 9972"/>
                <a:gd name="connsiteX166" fmla="*/ 8402 w 9769"/>
                <a:gd name="connsiteY166" fmla="*/ 3990 h 9972"/>
                <a:gd name="connsiteX167" fmla="*/ 8251 w 9769"/>
                <a:gd name="connsiteY167" fmla="*/ 4066 h 9972"/>
                <a:gd name="connsiteX168" fmla="*/ 8017 w 9769"/>
                <a:gd name="connsiteY168" fmla="*/ 4245 h 9972"/>
                <a:gd name="connsiteX169" fmla="*/ 7882 w 9769"/>
                <a:gd name="connsiteY169" fmla="*/ 4373 h 9972"/>
                <a:gd name="connsiteX170" fmla="*/ 7672 w 9769"/>
                <a:gd name="connsiteY170" fmla="*/ 4440 h 9972"/>
                <a:gd name="connsiteX171" fmla="*/ 7597 w 9769"/>
                <a:gd name="connsiteY171" fmla="*/ 4541 h 9972"/>
                <a:gd name="connsiteX172" fmla="*/ 7537 w 9769"/>
                <a:gd name="connsiteY172" fmla="*/ 4575 h 9972"/>
                <a:gd name="connsiteX173" fmla="*/ 7301 w 9769"/>
                <a:gd name="connsiteY173" fmla="*/ 4668 h 9972"/>
                <a:gd name="connsiteX174" fmla="*/ 7105 w 9769"/>
                <a:gd name="connsiteY174" fmla="*/ 4779 h 9972"/>
                <a:gd name="connsiteX175" fmla="*/ 7057 w 9769"/>
                <a:gd name="connsiteY175" fmla="*/ 4866 h 9972"/>
                <a:gd name="connsiteX176" fmla="*/ 6980 w 9769"/>
                <a:gd name="connsiteY176" fmla="*/ 4906 h 9972"/>
                <a:gd name="connsiteX177" fmla="*/ 7080 w 9769"/>
                <a:gd name="connsiteY177" fmla="*/ 5016 h 9972"/>
                <a:gd name="connsiteX178" fmla="*/ 7178 w 9769"/>
                <a:gd name="connsiteY178" fmla="*/ 5101 h 9972"/>
                <a:gd name="connsiteX179" fmla="*/ 7314 w 9769"/>
                <a:gd name="connsiteY179" fmla="*/ 5136 h 9972"/>
                <a:gd name="connsiteX180" fmla="*/ 7265 w 9769"/>
                <a:gd name="connsiteY180" fmla="*/ 5196 h 9972"/>
                <a:gd name="connsiteX181" fmla="*/ 7363 w 9769"/>
                <a:gd name="connsiteY181" fmla="*/ 5213 h 9972"/>
                <a:gd name="connsiteX182" fmla="*/ 7363 w 9769"/>
                <a:gd name="connsiteY182" fmla="*/ 5314 h 9972"/>
                <a:gd name="connsiteX183" fmla="*/ 7438 w 9769"/>
                <a:gd name="connsiteY183" fmla="*/ 5390 h 9972"/>
                <a:gd name="connsiteX184" fmla="*/ 7558 w 9769"/>
                <a:gd name="connsiteY184" fmla="*/ 5374 h 9972"/>
                <a:gd name="connsiteX185" fmla="*/ 7612 w 9769"/>
                <a:gd name="connsiteY185" fmla="*/ 5289 h 9972"/>
                <a:gd name="connsiteX186" fmla="*/ 7708 w 9769"/>
                <a:gd name="connsiteY186" fmla="*/ 5280 h 9972"/>
                <a:gd name="connsiteX187" fmla="*/ 7719 w 9769"/>
                <a:gd name="connsiteY187" fmla="*/ 5213 h 9972"/>
                <a:gd name="connsiteX188" fmla="*/ 7845 w 9769"/>
                <a:gd name="connsiteY188" fmla="*/ 5213 h 9972"/>
                <a:gd name="connsiteX189" fmla="*/ 7795 w 9769"/>
                <a:gd name="connsiteY189" fmla="*/ 5298 h 9972"/>
                <a:gd name="connsiteX190" fmla="*/ 7916 w 9769"/>
                <a:gd name="connsiteY190" fmla="*/ 5339 h 9972"/>
                <a:gd name="connsiteX191" fmla="*/ 7895 w 9769"/>
                <a:gd name="connsiteY191" fmla="*/ 5416 h 9972"/>
                <a:gd name="connsiteX192" fmla="*/ 7708 w 9769"/>
                <a:gd name="connsiteY192" fmla="*/ 5425 h 9972"/>
                <a:gd name="connsiteX193" fmla="*/ 7574 w 9769"/>
                <a:gd name="connsiteY193" fmla="*/ 5475 h 9972"/>
                <a:gd name="connsiteX194" fmla="*/ 7452 w 9769"/>
                <a:gd name="connsiteY194" fmla="*/ 5502 h 9972"/>
                <a:gd name="connsiteX195" fmla="*/ 7452 w 9769"/>
                <a:gd name="connsiteY195" fmla="*/ 5620 h 9972"/>
                <a:gd name="connsiteX196" fmla="*/ 7574 w 9769"/>
                <a:gd name="connsiteY196" fmla="*/ 5748 h 9972"/>
                <a:gd name="connsiteX197" fmla="*/ 7474 w 9769"/>
                <a:gd name="connsiteY197" fmla="*/ 5866 h 9972"/>
                <a:gd name="connsiteX198" fmla="*/ 7276 w 9769"/>
                <a:gd name="connsiteY198" fmla="*/ 5882 h 9972"/>
                <a:gd name="connsiteX199" fmla="*/ 7301 w 9769"/>
                <a:gd name="connsiteY199" fmla="*/ 6018 h 9972"/>
                <a:gd name="connsiteX200" fmla="*/ 7290 w 9769"/>
                <a:gd name="connsiteY200" fmla="*/ 6104 h 9972"/>
                <a:gd name="connsiteX201" fmla="*/ 7228 w 9769"/>
                <a:gd name="connsiteY201" fmla="*/ 6146 h 9972"/>
                <a:gd name="connsiteX202" fmla="*/ 7105 w 9769"/>
                <a:gd name="connsiteY202" fmla="*/ 6112 h 9972"/>
                <a:gd name="connsiteX203" fmla="*/ 6995 w 9769"/>
                <a:gd name="connsiteY203" fmla="*/ 6002 h 9972"/>
                <a:gd name="connsiteX204" fmla="*/ 6871 w 9769"/>
                <a:gd name="connsiteY204" fmla="*/ 6087 h 9972"/>
                <a:gd name="connsiteX205" fmla="*/ 6748 w 9769"/>
                <a:gd name="connsiteY205" fmla="*/ 6028 h 9972"/>
                <a:gd name="connsiteX206" fmla="*/ 6735 w 9769"/>
                <a:gd name="connsiteY206" fmla="*/ 5995 h 9972"/>
                <a:gd name="connsiteX207" fmla="*/ 6559 w 9769"/>
                <a:gd name="connsiteY207" fmla="*/ 5917 h 9972"/>
                <a:gd name="connsiteX208" fmla="*/ 6512 w 9769"/>
                <a:gd name="connsiteY208" fmla="*/ 5934 h 9972"/>
                <a:gd name="connsiteX209" fmla="*/ 6536 w 9769"/>
                <a:gd name="connsiteY209" fmla="*/ 6028 h 9972"/>
                <a:gd name="connsiteX210" fmla="*/ 6440 w 9769"/>
                <a:gd name="connsiteY210" fmla="*/ 6146 h 9972"/>
                <a:gd name="connsiteX211" fmla="*/ 6512 w 9769"/>
                <a:gd name="connsiteY211" fmla="*/ 6172 h 9972"/>
                <a:gd name="connsiteX212" fmla="*/ 6651 w 9769"/>
                <a:gd name="connsiteY212" fmla="*/ 6154 h 9972"/>
                <a:gd name="connsiteX213" fmla="*/ 6674 w 9769"/>
                <a:gd name="connsiteY213" fmla="*/ 6196 h 9972"/>
                <a:gd name="connsiteX214" fmla="*/ 6651 w 9769"/>
                <a:gd name="connsiteY214" fmla="*/ 6249 h 9972"/>
                <a:gd name="connsiteX215" fmla="*/ 6698 w 9769"/>
                <a:gd name="connsiteY215" fmla="*/ 6315 h 9972"/>
                <a:gd name="connsiteX216" fmla="*/ 6808 w 9769"/>
                <a:gd name="connsiteY216" fmla="*/ 6360 h 9972"/>
                <a:gd name="connsiteX217" fmla="*/ 6784 w 9769"/>
                <a:gd name="connsiteY217" fmla="*/ 6462 h 9972"/>
                <a:gd name="connsiteX218" fmla="*/ 6858 w 9769"/>
                <a:gd name="connsiteY218" fmla="*/ 6512 h 9972"/>
                <a:gd name="connsiteX219" fmla="*/ 6770 w 9769"/>
                <a:gd name="connsiteY219" fmla="*/ 6562 h 9972"/>
                <a:gd name="connsiteX220" fmla="*/ 6748 w 9769"/>
                <a:gd name="connsiteY220" fmla="*/ 6748 h 9972"/>
                <a:gd name="connsiteX221" fmla="*/ 6698 w 9769"/>
                <a:gd name="connsiteY221" fmla="*/ 6756 h 9972"/>
                <a:gd name="connsiteX222" fmla="*/ 6759 w 9769"/>
                <a:gd name="connsiteY222" fmla="*/ 6841 h 9972"/>
                <a:gd name="connsiteX223" fmla="*/ 6770 w 9769"/>
                <a:gd name="connsiteY223" fmla="*/ 6985 h 9972"/>
                <a:gd name="connsiteX224" fmla="*/ 6834 w 9769"/>
                <a:gd name="connsiteY224" fmla="*/ 7019 h 9972"/>
                <a:gd name="connsiteX225" fmla="*/ 6848 w 9769"/>
                <a:gd name="connsiteY225" fmla="*/ 7064 h 9972"/>
                <a:gd name="connsiteX226" fmla="*/ 6896 w 9769"/>
                <a:gd name="connsiteY226" fmla="*/ 7072 h 9972"/>
                <a:gd name="connsiteX227" fmla="*/ 6904 w 9769"/>
                <a:gd name="connsiteY227" fmla="*/ 7156 h 9972"/>
                <a:gd name="connsiteX228" fmla="*/ 6882 w 9769"/>
                <a:gd name="connsiteY228" fmla="*/ 7216 h 9972"/>
                <a:gd name="connsiteX229" fmla="*/ 7008 w 9769"/>
                <a:gd name="connsiteY229" fmla="*/ 7250 h 9972"/>
                <a:gd name="connsiteX230" fmla="*/ 7191 w 9769"/>
                <a:gd name="connsiteY230" fmla="*/ 7180 h 9972"/>
                <a:gd name="connsiteX231" fmla="*/ 7461 w 9769"/>
                <a:gd name="connsiteY231" fmla="*/ 7046 h 9972"/>
                <a:gd name="connsiteX232" fmla="*/ 7537 w 9769"/>
                <a:gd name="connsiteY232" fmla="*/ 7046 h 9972"/>
                <a:gd name="connsiteX233" fmla="*/ 7537 w 9769"/>
                <a:gd name="connsiteY233" fmla="*/ 7147 h 9972"/>
                <a:gd name="connsiteX234" fmla="*/ 7586 w 9769"/>
                <a:gd name="connsiteY234" fmla="*/ 7164 h 9972"/>
                <a:gd name="connsiteX235" fmla="*/ 7672 w 9769"/>
                <a:gd name="connsiteY235" fmla="*/ 7284 h 9972"/>
                <a:gd name="connsiteX236" fmla="*/ 7733 w 9769"/>
                <a:gd name="connsiteY236" fmla="*/ 7293 h 9972"/>
                <a:gd name="connsiteX237" fmla="*/ 7696 w 9769"/>
                <a:gd name="connsiteY237" fmla="*/ 7360 h 9972"/>
                <a:gd name="connsiteX238" fmla="*/ 7795 w 9769"/>
                <a:gd name="connsiteY238" fmla="*/ 7513 h 9972"/>
                <a:gd name="connsiteX239" fmla="*/ 7795 w 9769"/>
                <a:gd name="connsiteY239" fmla="*/ 7589 h 9972"/>
                <a:gd name="connsiteX240" fmla="*/ 7845 w 9769"/>
                <a:gd name="connsiteY240" fmla="*/ 7676 h 9972"/>
                <a:gd name="connsiteX241" fmla="*/ 7768 w 9769"/>
                <a:gd name="connsiteY241" fmla="*/ 7743 h 9972"/>
                <a:gd name="connsiteX242" fmla="*/ 7684 w 9769"/>
                <a:gd name="connsiteY242" fmla="*/ 7735 h 9972"/>
                <a:gd name="connsiteX243" fmla="*/ 7684 w 9769"/>
                <a:gd name="connsiteY243" fmla="*/ 7778 h 9972"/>
                <a:gd name="connsiteX244" fmla="*/ 7768 w 9769"/>
                <a:gd name="connsiteY244" fmla="*/ 7827 h 9972"/>
                <a:gd name="connsiteX245" fmla="*/ 7808 w 9769"/>
                <a:gd name="connsiteY245" fmla="*/ 7794 h 9972"/>
                <a:gd name="connsiteX246" fmla="*/ 7882 w 9769"/>
                <a:gd name="connsiteY246" fmla="*/ 7870 h 9972"/>
                <a:gd name="connsiteX247" fmla="*/ 7969 w 9769"/>
                <a:gd name="connsiteY247" fmla="*/ 7870 h 9972"/>
                <a:gd name="connsiteX248" fmla="*/ 7916 w 9769"/>
                <a:gd name="connsiteY248" fmla="*/ 8084 h 9972"/>
                <a:gd name="connsiteX249" fmla="*/ 7882 w 9769"/>
                <a:gd name="connsiteY249" fmla="*/ 8126 h 9972"/>
                <a:gd name="connsiteX250" fmla="*/ 7768 w 9769"/>
                <a:gd name="connsiteY250" fmla="*/ 8109 h 9972"/>
                <a:gd name="connsiteX251" fmla="*/ 7635 w 9769"/>
                <a:gd name="connsiteY251" fmla="*/ 8134 h 9972"/>
                <a:gd name="connsiteX252" fmla="*/ 7586 w 9769"/>
                <a:gd name="connsiteY252" fmla="*/ 8184 h 9972"/>
                <a:gd name="connsiteX253" fmla="*/ 7574 w 9769"/>
                <a:gd name="connsiteY253" fmla="*/ 8236 h 9972"/>
                <a:gd name="connsiteX254" fmla="*/ 7489 w 9769"/>
                <a:gd name="connsiteY254" fmla="*/ 8293 h 9972"/>
                <a:gd name="connsiteX255" fmla="*/ 7354 w 9769"/>
                <a:gd name="connsiteY255" fmla="*/ 8303 h 9972"/>
                <a:gd name="connsiteX256" fmla="*/ 7325 w 9769"/>
                <a:gd name="connsiteY256" fmla="*/ 8329 h 9972"/>
                <a:gd name="connsiteX257" fmla="*/ 7239 w 9769"/>
                <a:gd name="connsiteY257" fmla="*/ 8285 h 9972"/>
                <a:gd name="connsiteX258" fmla="*/ 7157 w 9769"/>
                <a:gd name="connsiteY258" fmla="*/ 8293 h 9972"/>
                <a:gd name="connsiteX259" fmla="*/ 7105 w 9769"/>
                <a:gd name="connsiteY259" fmla="*/ 8261 h 9972"/>
                <a:gd name="connsiteX260" fmla="*/ 6995 w 9769"/>
                <a:gd name="connsiteY260" fmla="*/ 8244 h 9972"/>
                <a:gd name="connsiteX261" fmla="*/ 7020 w 9769"/>
                <a:gd name="connsiteY261" fmla="*/ 8303 h 9972"/>
                <a:gd name="connsiteX262" fmla="*/ 6969 w 9769"/>
                <a:gd name="connsiteY262" fmla="*/ 8363 h 9972"/>
                <a:gd name="connsiteX263" fmla="*/ 6784 w 9769"/>
                <a:gd name="connsiteY263" fmla="*/ 8355 h 9972"/>
                <a:gd name="connsiteX264" fmla="*/ 6724 w 9769"/>
                <a:gd name="connsiteY264" fmla="*/ 8329 h 9972"/>
                <a:gd name="connsiteX265" fmla="*/ 6624 w 9769"/>
                <a:gd name="connsiteY265" fmla="*/ 8355 h 9972"/>
                <a:gd name="connsiteX266" fmla="*/ 6611 w 9769"/>
                <a:gd name="connsiteY266" fmla="*/ 8439 h 9972"/>
                <a:gd name="connsiteX267" fmla="*/ 6425 w 9769"/>
                <a:gd name="connsiteY267" fmla="*/ 8533 h 9972"/>
                <a:gd name="connsiteX268" fmla="*/ 6365 w 9769"/>
                <a:gd name="connsiteY268" fmla="*/ 8482 h 9972"/>
                <a:gd name="connsiteX269" fmla="*/ 6230 w 9769"/>
                <a:gd name="connsiteY269" fmla="*/ 8506 h 9972"/>
                <a:gd name="connsiteX270" fmla="*/ 6144 w 9769"/>
                <a:gd name="connsiteY270" fmla="*/ 8533 h 9972"/>
                <a:gd name="connsiteX271" fmla="*/ 6132 w 9769"/>
                <a:gd name="connsiteY271" fmla="*/ 8574 h 9972"/>
                <a:gd name="connsiteX272" fmla="*/ 5941 w 9769"/>
                <a:gd name="connsiteY272" fmla="*/ 8668 h 9972"/>
                <a:gd name="connsiteX273" fmla="*/ 5837 w 9769"/>
                <a:gd name="connsiteY273" fmla="*/ 8650 h 9972"/>
                <a:gd name="connsiteX274" fmla="*/ 5725 w 9769"/>
                <a:gd name="connsiteY274" fmla="*/ 8684 h 9972"/>
                <a:gd name="connsiteX275" fmla="*/ 5638 w 9769"/>
                <a:gd name="connsiteY275" fmla="*/ 8737 h 9972"/>
                <a:gd name="connsiteX276" fmla="*/ 5514 w 9769"/>
                <a:gd name="connsiteY276" fmla="*/ 8770 h 9972"/>
                <a:gd name="connsiteX277" fmla="*/ 5523 w 9769"/>
                <a:gd name="connsiteY277" fmla="*/ 8820 h 9972"/>
                <a:gd name="connsiteX278" fmla="*/ 5418 w 9769"/>
                <a:gd name="connsiteY278" fmla="*/ 8854 h 9972"/>
                <a:gd name="connsiteX279" fmla="*/ 5253 w 9769"/>
                <a:gd name="connsiteY279" fmla="*/ 8999 h 9972"/>
                <a:gd name="connsiteX280" fmla="*/ 5231 w 9769"/>
                <a:gd name="connsiteY280" fmla="*/ 9060 h 9972"/>
                <a:gd name="connsiteX281" fmla="*/ 5180 w 9769"/>
                <a:gd name="connsiteY281" fmla="*/ 9042 h 9972"/>
                <a:gd name="connsiteX282" fmla="*/ 5206 w 9769"/>
                <a:gd name="connsiteY282" fmla="*/ 8999 h 9972"/>
                <a:gd name="connsiteX283" fmla="*/ 5046 w 9769"/>
                <a:gd name="connsiteY283" fmla="*/ 8780 h 9972"/>
                <a:gd name="connsiteX284" fmla="*/ 5046 w 9769"/>
                <a:gd name="connsiteY284" fmla="*/ 8693 h 9972"/>
                <a:gd name="connsiteX285" fmla="*/ 4974 w 9769"/>
                <a:gd name="connsiteY285" fmla="*/ 8693 h 9972"/>
                <a:gd name="connsiteX286" fmla="*/ 4745 w 9769"/>
                <a:gd name="connsiteY286" fmla="*/ 8609 h 9972"/>
                <a:gd name="connsiteX287" fmla="*/ 4615 w 9769"/>
                <a:gd name="connsiteY287" fmla="*/ 8650 h 9972"/>
                <a:gd name="connsiteX288" fmla="*/ 4577 w 9769"/>
                <a:gd name="connsiteY288" fmla="*/ 8702 h 9972"/>
                <a:gd name="connsiteX289" fmla="*/ 4673 w 9769"/>
                <a:gd name="connsiteY289" fmla="*/ 8761 h 9972"/>
                <a:gd name="connsiteX290" fmla="*/ 4697 w 9769"/>
                <a:gd name="connsiteY290" fmla="*/ 8812 h 9972"/>
                <a:gd name="connsiteX291" fmla="*/ 4638 w 9769"/>
                <a:gd name="connsiteY291" fmla="*/ 8863 h 9972"/>
                <a:gd name="connsiteX292" fmla="*/ 4651 w 9769"/>
                <a:gd name="connsiteY292" fmla="*/ 8905 h 9972"/>
                <a:gd name="connsiteX293" fmla="*/ 4627 w 9769"/>
                <a:gd name="connsiteY293" fmla="*/ 8991 h 9972"/>
                <a:gd name="connsiteX294" fmla="*/ 4638 w 9769"/>
                <a:gd name="connsiteY294" fmla="*/ 9076 h 9972"/>
                <a:gd name="connsiteX295" fmla="*/ 4713 w 9769"/>
                <a:gd name="connsiteY295" fmla="*/ 9211 h 9972"/>
                <a:gd name="connsiteX296" fmla="*/ 4638 w 9769"/>
                <a:gd name="connsiteY296" fmla="*/ 9261 h 9972"/>
                <a:gd name="connsiteX297" fmla="*/ 4651 w 9769"/>
                <a:gd name="connsiteY297" fmla="*/ 9306 h 9972"/>
                <a:gd name="connsiteX298" fmla="*/ 4588 w 9769"/>
                <a:gd name="connsiteY298" fmla="*/ 9322 h 9972"/>
                <a:gd name="connsiteX299" fmla="*/ 4552 w 9769"/>
                <a:gd name="connsiteY299" fmla="*/ 9347 h 9972"/>
                <a:gd name="connsiteX300" fmla="*/ 4316 w 9769"/>
                <a:gd name="connsiteY300" fmla="*/ 9330 h 9972"/>
                <a:gd name="connsiteX301" fmla="*/ 4280 w 9769"/>
                <a:gd name="connsiteY301" fmla="*/ 9279 h 9972"/>
                <a:gd name="connsiteX302" fmla="*/ 4204 w 9769"/>
                <a:gd name="connsiteY302" fmla="*/ 9314 h 9972"/>
                <a:gd name="connsiteX303" fmla="*/ 4048 w 9769"/>
                <a:gd name="connsiteY303" fmla="*/ 9296 h 9972"/>
                <a:gd name="connsiteX304" fmla="*/ 3937 w 9769"/>
                <a:gd name="connsiteY304" fmla="*/ 9322 h 9972"/>
                <a:gd name="connsiteX305" fmla="*/ 3872 w 9769"/>
                <a:gd name="connsiteY305" fmla="*/ 9143 h 9972"/>
                <a:gd name="connsiteX306" fmla="*/ 3810 w 9769"/>
                <a:gd name="connsiteY306" fmla="*/ 9136 h 9972"/>
                <a:gd name="connsiteX307" fmla="*/ 3736 w 9769"/>
                <a:gd name="connsiteY307" fmla="*/ 9025 h 9972"/>
                <a:gd name="connsiteX308" fmla="*/ 3776 w 9769"/>
                <a:gd name="connsiteY308" fmla="*/ 8974 h 9972"/>
                <a:gd name="connsiteX309" fmla="*/ 3862 w 9769"/>
                <a:gd name="connsiteY309" fmla="*/ 8999 h 9972"/>
                <a:gd name="connsiteX310" fmla="*/ 3899 w 9769"/>
                <a:gd name="connsiteY310" fmla="*/ 8939 h 9972"/>
                <a:gd name="connsiteX311" fmla="*/ 3839 w 9769"/>
                <a:gd name="connsiteY311" fmla="*/ 8897 h 9972"/>
                <a:gd name="connsiteX312" fmla="*/ 3872 w 9769"/>
                <a:gd name="connsiteY312" fmla="*/ 8854 h 9972"/>
                <a:gd name="connsiteX313" fmla="*/ 3714 w 9769"/>
                <a:gd name="connsiteY313" fmla="*/ 8770 h 9972"/>
                <a:gd name="connsiteX314" fmla="*/ 3724 w 9769"/>
                <a:gd name="connsiteY314" fmla="*/ 8727 h 9972"/>
                <a:gd name="connsiteX315" fmla="*/ 3626 w 9769"/>
                <a:gd name="connsiteY315" fmla="*/ 8684 h 9972"/>
                <a:gd name="connsiteX316" fmla="*/ 3687 w 9769"/>
                <a:gd name="connsiteY316" fmla="*/ 8635 h 9972"/>
                <a:gd name="connsiteX317" fmla="*/ 3663 w 9769"/>
                <a:gd name="connsiteY317" fmla="*/ 8574 h 9972"/>
                <a:gd name="connsiteX318" fmla="*/ 3553 w 9769"/>
                <a:gd name="connsiteY318" fmla="*/ 8482 h 9972"/>
                <a:gd name="connsiteX319" fmla="*/ 3480 w 9769"/>
                <a:gd name="connsiteY319" fmla="*/ 8403 h 9972"/>
                <a:gd name="connsiteX320" fmla="*/ 3332 w 9769"/>
                <a:gd name="connsiteY320" fmla="*/ 8439 h 9972"/>
                <a:gd name="connsiteX321" fmla="*/ 3247 w 9769"/>
                <a:gd name="connsiteY321" fmla="*/ 8431 h 9972"/>
                <a:gd name="connsiteX322" fmla="*/ 3197 w 9769"/>
                <a:gd name="connsiteY322" fmla="*/ 8506 h 9972"/>
                <a:gd name="connsiteX323" fmla="*/ 3026 w 9769"/>
                <a:gd name="connsiteY323" fmla="*/ 8515 h 9972"/>
                <a:gd name="connsiteX324" fmla="*/ 2961 w 9769"/>
                <a:gd name="connsiteY324" fmla="*/ 8506 h 9972"/>
                <a:gd name="connsiteX0" fmla="*/ 1379 w 9428"/>
                <a:gd name="connsiteY0" fmla="*/ 8097 h 9894"/>
                <a:gd name="connsiteX1" fmla="*/ 2285 w 9428"/>
                <a:gd name="connsiteY1" fmla="*/ 8786 h 9894"/>
                <a:gd name="connsiteX2" fmla="*/ 2285 w 9428"/>
                <a:gd name="connsiteY2" fmla="*/ 8853 h 9894"/>
                <a:gd name="connsiteX3" fmla="*/ 917 w 9428"/>
                <a:gd name="connsiteY3" fmla="*/ 9387 h 9894"/>
                <a:gd name="connsiteX4" fmla="*/ 0 w 9428"/>
                <a:gd name="connsiteY4" fmla="*/ 9560 h 9894"/>
                <a:gd name="connsiteX5" fmla="*/ 98 w 9428"/>
                <a:gd name="connsiteY5" fmla="*/ 9894 h 9894"/>
                <a:gd name="connsiteX6" fmla="*/ 4656 w 9428"/>
                <a:gd name="connsiteY6" fmla="*/ 5413 h 9894"/>
                <a:gd name="connsiteX7" fmla="*/ 4656 w 9428"/>
                <a:gd name="connsiteY7" fmla="*/ 5270 h 9894"/>
                <a:gd name="connsiteX8" fmla="*/ 4608 w 9428"/>
                <a:gd name="connsiteY8" fmla="*/ 5253 h 9894"/>
                <a:gd name="connsiteX9" fmla="*/ 4569 w 9428"/>
                <a:gd name="connsiteY9" fmla="*/ 5150 h 9894"/>
                <a:gd name="connsiteX10" fmla="*/ 4494 w 9428"/>
                <a:gd name="connsiteY10" fmla="*/ 5048 h 9894"/>
                <a:gd name="connsiteX11" fmla="*/ 4377 w 9428"/>
                <a:gd name="connsiteY11" fmla="*/ 5006 h 9894"/>
                <a:gd name="connsiteX12" fmla="*/ 4364 w 9428"/>
                <a:gd name="connsiteY12" fmla="*/ 4957 h 9894"/>
                <a:gd name="connsiteX13" fmla="*/ 4201 w 9428"/>
                <a:gd name="connsiteY13" fmla="*/ 4863 h 9894"/>
                <a:gd name="connsiteX14" fmla="*/ 4211 w 9428"/>
                <a:gd name="connsiteY14" fmla="*/ 4826 h 9894"/>
                <a:gd name="connsiteX15" fmla="*/ 4052 w 9428"/>
                <a:gd name="connsiteY15" fmla="*/ 4777 h 9894"/>
                <a:gd name="connsiteX16" fmla="*/ 4035 w 9428"/>
                <a:gd name="connsiteY16" fmla="*/ 4681 h 9894"/>
                <a:gd name="connsiteX17" fmla="*/ 3761 w 9428"/>
                <a:gd name="connsiteY17" fmla="*/ 4597 h 9894"/>
                <a:gd name="connsiteX18" fmla="*/ 3606 w 9428"/>
                <a:gd name="connsiteY18" fmla="*/ 4419 h 9894"/>
                <a:gd name="connsiteX19" fmla="*/ 3381 w 9428"/>
                <a:gd name="connsiteY19" fmla="*/ 4411 h 9894"/>
                <a:gd name="connsiteX20" fmla="*/ 3305 w 9428"/>
                <a:gd name="connsiteY20" fmla="*/ 4376 h 9894"/>
                <a:gd name="connsiteX21" fmla="*/ 3193 w 9428"/>
                <a:gd name="connsiteY21" fmla="*/ 4401 h 9894"/>
                <a:gd name="connsiteX22" fmla="*/ 3015 w 9428"/>
                <a:gd name="connsiteY22" fmla="*/ 4401 h 9894"/>
                <a:gd name="connsiteX23" fmla="*/ 2761 w 9428"/>
                <a:gd name="connsiteY23" fmla="*/ 4605 h 9894"/>
                <a:gd name="connsiteX24" fmla="*/ 2676 w 9428"/>
                <a:gd name="connsiteY24" fmla="*/ 4700 h 9894"/>
                <a:gd name="connsiteX25" fmla="*/ 2448 w 9428"/>
                <a:gd name="connsiteY25" fmla="*/ 4554 h 9894"/>
                <a:gd name="connsiteX26" fmla="*/ 2285 w 9428"/>
                <a:gd name="connsiteY26" fmla="*/ 4495 h 9894"/>
                <a:gd name="connsiteX27" fmla="*/ 2119 w 9428"/>
                <a:gd name="connsiteY27" fmla="*/ 4503 h 9894"/>
                <a:gd name="connsiteX28" fmla="*/ 1953 w 9428"/>
                <a:gd name="connsiteY28" fmla="*/ 4545 h 9894"/>
                <a:gd name="connsiteX29" fmla="*/ 1817 w 9428"/>
                <a:gd name="connsiteY29" fmla="*/ 4513 h 9894"/>
                <a:gd name="connsiteX30" fmla="*/ 1689 w 9428"/>
                <a:gd name="connsiteY30" fmla="*/ 4562 h 9894"/>
                <a:gd name="connsiteX31" fmla="*/ 1564 w 9428"/>
                <a:gd name="connsiteY31" fmla="*/ 4664 h 9894"/>
                <a:gd name="connsiteX32" fmla="*/ 1274 w 9428"/>
                <a:gd name="connsiteY32" fmla="*/ 4478 h 9894"/>
                <a:gd name="connsiteX33" fmla="*/ 1235 w 9428"/>
                <a:gd name="connsiteY33" fmla="*/ 4289 h 9894"/>
                <a:gd name="connsiteX34" fmla="*/ 1463 w 9428"/>
                <a:gd name="connsiteY34" fmla="*/ 4214 h 9894"/>
                <a:gd name="connsiteX35" fmla="*/ 1450 w 9428"/>
                <a:gd name="connsiteY35" fmla="*/ 4009 h 9894"/>
                <a:gd name="connsiteX36" fmla="*/ 1664 w 9428"/>
                <a:gd name="connsiteY36" fmla="*/ 3772 h 9894"/>
                <a:gd name="connsiteX37" fmla="*/ 1642 w 9428"/>
                <a:gd name="connsiteY37" fmla="*/ 3728 h 9894"/>
                <a:gd name="connsiteX38" fmla="*/ 2155 w 9428"/>
                <a:gd name="connsiteY38" fmla="*/ 2946 h 9894"/>
                <a:gd name="connsiteX39" fmla="*/ 2435 w 9428"/>
                <a:gd name="connsiteY39" fmla="*/ 3066 h 9894"/>
                <a:gd name="connsiteX40" fmla="*/ 2599 w 9428"/>
                <a:gd name="connsiteY40" fmla="*/ 3117 h 9894"/>
                <a:gd name="connsiteX41" fmla="*/ 2761 w 9428"/>
                <a:gd name="connsiteY41" fmla="*/ 3117 h 9894"/>
                <a:gd name="connsiteX42" fmla="*/ 3015 w 9428"/>
                <a:gd name="connsiteY42" fmla="*/ 3212 h 9894"/>
                <a:gd name="connsiteX43" fmla="*/ 3053 w 9428"/>
                <a:gd name="connsiteY43" fmla="*/ 3150 h 9894"/>
                <a:gd name="connsiteX44" fmla="*/ 3217 w 9428"/>
                <a:gd name="connsiteY44" fmla="*/ 3134 h 9894"/>
                <a:gd name="connsiteX45" fmla="*/ 3358 w 9428"/>
                <a:gd name="connsiteY45" fmla="*/ 3032 h 9894"/>
                <a:gd name="connsiteX46" fmla="*/ 3531 w 9428"/>
                <a:gd name="connsiteY46" fmla="*/ 2954 h 9894"/>
                <a:gd name="connsiteX47" fmla="*/ 3606 w 9428"/>
                <a:gd name="connsiteY47" fmla="*/ 2877 h 9894"/>
                <a:gd name="connsiteX48" fmla="*/ 3873 w 9428"/>
                <a:gd name="connsiteY48" fmla="*/ 2826 h 9894"/>
                <a:gd name="connsiteX49" fmla="*/ 4013 w 9428"/>
                <a:gd name="connsiteY49" fmla="*/ 2833 h 9894"/>
                <a:gd name="connsiteX50" fmla="*/ 4124 w 9428"/>
                <a:gd name="connsiteY50" fmla="*/ 2759 h 9894"/>
                <a:gd name="connsiteX51" fmla="*/ 4211 w 9428"/>
                <a:gd name="connsiteY51" fmla="*/ 2655 h 9894"/>
                <a:gd name="connsiteX52" fmla="*/ 4176 w 9428"/>
                <a:gd name="connsiteY52" fmla="*/ 2639 h 9894"/>
                <a:gd name="connsiteX53" fmla="*/ 4211 w 9428"/>
                <a:gd name="connsiteY53" fmla="*/ 2528 h 9894"/>
                <a:gd name="connsiteX54" fmla="*/ 4063 w 9428"/>
                <a:gd name="connsiteY54" fmla="*/ 2528 h 9894"/>
                <a:gd name="connsiteX55" fmla="*/ 4135 w 9428"/>
                <a:gd name="connsiteY55" fmla="*/ 2435 h 9894"/>
                <a:gd name="connsiteX56" fmla="*/ 4152 w 9428"/>
                <a:gd name="connsiteY56" fmla="*/ 2324 h 9894"/>
                <a:gd name="connsiteX57" fmla="*/ 4211 w 9428"/>
                <a:gd name="connsiteY57" fmla="*/ 2297 h 9894"/>
                <a:gd name="connsiteX58" fmla="*/ 4325 w 9428"/>
                <a:gd name="connsiteY58" fmla="*/ 2188 h 9894"/>
                <a:gd name="connsiteX59" fmla="*/ 4313 w 9428"/>
                <a:gd name="connsiteY59" fmla="*/ 2102 h 9894"/>
                <a:gd name="connsiteX60" fmla="*/ 4407 w 9428"/>
                <a:gd name="connsiteY60" fmla="*/ 2007 h 9894"/>
                <a:gd name="connsiteX61" fmla="*/ 4506 w 9428"/>
                <a:gd name="connsiteY61" fmla="*/ 1949 h 9894"/>
                <a:gd name="connsiteX62" fmla="*/ 4543 w 9428"/>
                <a:gd name="connsiteY62" fmla="*/ 1848 h 9894"/>
                <a:gd name="connsiteX63" fmla="*/ 4530 w 9428"/>
                <a:gd name="connsiteY63" fmla="*/ 1814 h 9894"/>
                <a:gd name="connsiteX64" fmla="*/ 4619 w 9428"/>
                <a:gd name="connsiteY64" fmla="*/ 1745 h 9894"/>
                <a:gd name="connsiteX65" fmla="*/ 4746 w 9428"/>
                <a:gd name="connsiteY65" fmla="*/ 1540 h 9894"/>
                <a:gd name="connsiteX66" fmla="*/ 4783 w 9428"/>
                <a:gd name="connsiteY66" fmla="*/ 1421 h 9894"/>
                <a:gd name="connsiteX67" fmla="*/ 4848 w 9428"/>
                <a:gd name="connsiteY67" fmla="*/ 1429 h 9894"/>
                <a:gd name="connsiteX68" fmla="*/ 5020 w 9428"/>
                <a:gd name="connsiteY68" fmla="*/ 1295 h 9894"/>
                <a:gd name="connsiteX69" fmla="*/ 5223 w 9428"/>
                <a:gd name="connsiteY69" fmla="*/ 1215 h 9894"/>
                <a:gd name="connsiteX70" fmla="*/ 5246 w 9428"/>
                <a:gd name="connsiteY70" fmla="*/ 1124 h 9894"/>
                <a:gd name="connsiteX71" fmla="*/ 5325 w 9428"/>
                <a:gd name="connsiteY71" fmla="*/ 1023 h 9894"/>
                <a:gd name="connsiteX72" fmla="*/ 5300 w 9428"/>
                <a:gd name="connsiteY72" fmla="*/ 944 h 9894"/>
                <a:gd name="connsiteX73" fmla="*/ 5199 w 9428"/>
                <a:gd name="connsiteY73" fmla="*/ 877 h 9894"/>
                <a:gd name="connsiteX74" fmla="*/ 5246 w 9428"/>
                <a:gd name="connsiteY74" fmla="*/ 791 h 9894"/>
                <a:gd name="connsiteX75" fmla="*/ 5246 w 9428"/>
                <a:gd name="connsiteY75" fmla="*/ 688 h 9894"/>
                <a:gd name="connsiteX76" fmla="*/ 5060 w 9428"/>
                <a:gd name="connsiteY76" fmla="*/ 605 h 9894"/>
                <a:gd name="connsiteX77" fmla="*/ 4872 w 9428"/>
                <a:gd name="connsiteY77" fmla="*/ 654 h 9894"/>
                <a:gd name="connsiteX78" fmla="*/ 4783 w 9428"/>
                <a:gd name="connsiteY78" fmla="*/ 654 h 9894"/>
                <a:gd name="connsiteX79" fmla="*/ 4746 w 9428"/>
                <a:gd name="connsiteY79" fmla="*/ 596 h 9894"/>
                <a:gd name="connsiteX80" fmla="*/ 4746 w 9428"/>
                <a:gd name="connsiteY80" fmla="*/ 486 h 9894"/>
                <a:gd name="connsiteX81" fmla="*/ 4985 w 9428"/>
                <a:gd name="connsiteY81" fmla="*/ 372 h 9894"/>
                <a:gd name="connsiteX82" fmla="*/ 5060 w 9428"/>
                <a:gd name="connsiteY82" fmla="*/ 281 h 9894"/>
                <a:gd name="connsiteX83" fmla="*/ 5211 w 9428"/>
                <a:gd name="connsiteY83" fmla="*/ 205 h 9894"/>
                <a:gd name="connsiteX84" fmla="*/ 5349 w 9428"/>
                <a:gd name="connsiteY84" fmla="*/ 61 h 9894"/>
                <a:gd name="connsiteX85" fmla="*/ 5451 w 9428"/>
                <a:gd name="connsiteY85" fmla="*/ 33 h 9894"/>
                <a:gd name="connsiteX86" fmla="*/ 5588 w 9428"/>
                <a:gd name="connsiteY86" fmla="*/ 49 h 9894"/>
                <a:gd name="connsiteX87" fmla="*/ 5881 w 9428"/>
                <a:gd name="connsiteY87" fmla="*/ 0 h 9894"/>
                <a:gd name="connsiteX88" fmla="*/ 6020 w 9428"/>
                <a:gd name="connsiteY88" fmla="*/ 84 h 9894"/>
                <a:gd name="connsiteX89" fmla="*/ 6005 w 9428"/>
                <a:gd name="connsiteY89" fmla="*/ 145 h 9894"/>
                <a:gd name="connsiteX90" fmla="*/ 6071 w 9428"/>
                <a:gd name="connsiteY90" fmla="*/ 171 h 9894"/>
                <a:gd name="connsiteX91" fmla="*/ 6119 w 9428"/>
                <a:gd name="connsiteY91" fmla="*/ 230 h 9894"/>
                <a:gd name="connsiteX92" fmla="*/ 6044 w 9428"/>
                <a:gd name="connsiteY92" fmla="*/ 297 h 9894"/>
                <a:gd name="connsiteX93" fmla="*/ 5944 w 9428"/>
                <a:gd name="connsiteY93" fmla="*/ 452 h 9894"/>
                <a:gd name="connsiteX94" fmla="*/ 5782 w 9428"/>
                <a:gd name="connsiteY94" fmla="*/ 571 h 9894"/>
                <a:gd name="connsiteX95" fmla="*/ 5630 w 9428"/>
                <a:gd name="connsiteY95" fmla="*/ 638 h 9894"/>
                <a:gd name="connsiteX96" fmla="*/ 5744 w 9428"/>
                <a:gd name="connsiteY96" fmla="*/ 665 h 9894"/>
                <a:gd name="connsiteX97" fmla="*/ 5893 w 9428"/>
                <a:gd name="connsiteY97" fmla="*/ 768 h 9894"/>
                <a:gd name="connsiteX98" fmla="*/ 5995 w 9428"/>
                <a:gd name="connsiteY98" fmla="*/ 776 h 9894"/>
                <a:gd name="connsiteX99" fmla="*/ 6044 w 9428"/>
                <a:gd name="connsiteY99" fmla="*/ 885 h 9894"/>
                <a:gd name="connsiteX100" fmla="*/ 6142 w 9428"/>
                <a:gd name="connsiteY100" fmla="*/ 910 h 9894"/>
                <a:gd name="connsiteX101" fmla="*/ 6223 w 9428"/>
                <a:gd name="connsiteY101" fmla="*/ 901 h 9894"/>
                <a:gd name="connsiteX102" fmla="*/ 6372 w 9428"/>
                <a:gd name="connsiteY102" fmla="*/ 733 h 9894"/>
                <a:gd name="connsiteX103" fmla="*/ 6513 w 9428"/>
                <a:gd name="connsiteY103" fmla="*/ 750 h 9894"/>
                <a:gd name="connsiteX104" fmla="*/ 6534 w 9428"/>
                <a:gd name="connsiteY104" fmla="*/ 799 h 9894"/>
                <a:gd name="connsiteX105" fmla="*/ 6637 w 9428"/>
                <a:gd name="connsiteY105" fmla="*/ 859 h 9894"/>
                <a:gd name="connsiteX106" fmla="*/ 6637 w 9428"/>
                <a:gd name="connsiteY106" fmla="*/ 901 h 9894"/>
                <a:gd name="connsiteX107" fmla="*/ 6726 w 9428"/>
                <a:gd name="connsiteY107" fmla="*/ 928 h 9894"/>
                <a:gd name="connsiteX108" fmla="*/ 6850 w 9428"/>
                <a:gd name="connsiteY108" fmla="*/ 928 h 9894"/>
                <a:gd name="connsiteX109" fmla="*/ 6865 w 9428"/>
                <a:gd name="connsiteY109" fmla="*/ 1005 h 9894"/>
                <a:gd name="connsiteX110" fmla="*/ 6754 w 9428"/>
                <a:gd name="connsiteY110" fmla="*/ 1040 h 9894"/>
                <a:gd name="connsiteX111" fmla="*/ 6850 w 9428"/>
                <a:gd name="connsiteY111" fmla="*/ 1372 h 9894"/>
                <a:gd name="connsiteX112" fmla="*/ 6956 w 9428"/>
                <a:gd name="connsiteY112" fmla="*/ 1522 h 9894"/>
                <a:gd name="connsiteX113" fmla="*/ 6926 w 9428"/>
                <a:gd name="connsiteY113" fmla="*/ 1593 h 9894"/>
                <a:gd name="connsiteX114" fmla="*/ 7017 w 9428"/>
                <a:gd name="connsiteY114" fmla="*/ 1668 h 9894"/>
                <a:gd name="connsiteX115" fmla="*/ 7032 w 9428"/>
                <a:gd name="connsiteY115" fmla="*/ 1720 h 9894"/>
                <a:gd name="connsiteX116" fmla="*/ 7268 w 9428"/>
                <a:gd name="connsiteY116" fmla="*/ 1777 h 9894"/>
                <a:gd name="connsiteX117" fmla="*/ 7561 w 9428"/>
                <a:gd name="connsiteY117" fmla="*/ 1728 h 9894"/>
                <a:gd name="connsiteX118" fmla="*/ 7595 w 9428"/>
                <a:gd name="connsiteY118" fmla="*/ 1660 h 9894"/>
                <a:gd name="connsiteX119" fmla="*/ 7696 w 9428"/>
                <a:gd name="connsiteY119" fmla="*/ 1684 h 9894"/>
                <a:gd name="connsiteX120" fmla="*/ 7762 w 9428"/>
                <a:gd name="connsiteY120" fmla="*/ 1745 h 9894"/>
                <a:gd name="connsiteX121" fmla="*/ 7916 w 9428"/>
                <a:gd name="connsiteY121" fmla="*/ 1703 h 9894"/>
                <a:gd name="connsiteX122" fmla="*/ 8004 w 9428"/>
                <a:gd name="connsiteY122" fmla="*/ 1703 h 9894"/>
                <a:gd name="connsiteX123" fmla="*/ 8129 w 9428"/>
                <a:gd name="connsiteY123" fmla="*/ 1769 h 9894"/>
                <a:gd name="connsiteX124" fmla="*/ 8202 w 9428"/>
                <a:gd name="connsiteY124" fmla="*/ 1676 h 9894"/>
                <a:gd name="connsiteX125" fmla="*/ 8354 w 9428"/>
                <a:gd name="connsiteY125" fmla="*/ 1720 h 9894"/>
                <a:gd name="connsiteX126" fmla="*/ 8433 w 9428"/>
                <a:gd name="connsiteY126" fmla="*/ 1668 h 9894"/>
                <a:gd name="connsiteX127" fmla="*/ 8493 w 9428"/>
                <a:gd name="connsiteY127" fmla="*/ 1676 h 9894"/>
                <a:gd name="connsiteX128" fmla="*/ 8556 w 9428"/>
                <a:gd name="connsiteY128" fmla="*/ 1628 h 9894"/>
                <a:gd name="connsiteX129" fmla="*/ 8546 w 9428"/>
                <a:gd name="connsiteY129" fmla="*/ 1575 h 9894"/>
                <a:gd name="connsiteX130" fmla="*/ 8634 w 9428"/>
                <a:gd name="connsiteY130" fmla="*/ 1548 h 9894"/>
                <a:gd name="connsiteX131" fmla="*/ 8696 w 9428"/>
                <a:gd name="connsiteY131" fmla="*/ 1464 h 9894"/>
                <a:gd name="connsiteX132" fmla="*/ 8876 w 9428"/>
                <a:gd name="connsiteY132" fmla="*/ 1473 h 9894"/>
                <a:gd name="connsiteX133" fmla="*/ 9138 w 9428"/>
                <a:gd name="connsiteY133" fmla="*/ 1720 h 9894"/>
                <a:gd name="connsiteX134" fmla="*/ 9187 w 9428"/>
                <a:gd name="connsiteY134" fmla="*/ 1804 h 9894"/>
                <a:gd name="connsiteX135" fmla="*/ 9366 w 9428"/>
                <a:gd name="connsiteY135" fmla="*/ 1915 h 9894"/>
                <a:gd name="connsiteX136" fmla="*/ 9428 w 9428"/>
                <a:gd name="connsiteY136" fmla="*/ 2017 h 9894"/>
                <a:gd name="connsiteX137" fmla="*/ 9289 w 9428"/>
                <a:gd name="connsiteY137" fmla="*/ 2154 h 9894"/>
                <a:gd name="connsiteX138" fmla="*/ 9187 w 9428"/>
                <a:gd name="connsiteY138" fmla="*/ 2205 h 9894"/>
                <a:gd name="connsiteX139" fmla="*/ 9240 w 9428"/>
                <a:gd name="connsiteY139" fmla="*/ 2350 h 9894"/>
                <a:gd name="connsiteX140" fmla="*/ 9086 w 9428"/>
                <a:gd name="connsiteY140" fmla="*/ 2461 h 9894"/>
                <a:gd name="connsiteX141" fmla="*/ 8999 w 9428"/>
                <a:gd name="connsiteY141" fmla="*/ 2486 h 9894"/>
                <a:gd name="connsiteX142" fmla="*/ 8999 w 9428"/>
                <a:gd name="connsiteY142" fmla="*/ 2563 h 9894"/>
                <a:gd name="connsiteX143" fmla="*/ 8886 w 9428"/>
                <a:gd name="connsiteY143" fmla="*/ 2709 h 9894"/>
                <a:gd name="connsiteX144" fmla="*/ 8811 w 9428"/>
                <a:gd name="connsiteY144" fmla="*/ 2717 h 9894"/>
                <a:gd name="connsiteX145" fmla="*/ 8824 w 9428"/>
                <a:gd name="connsiteY145" fmla="*/ 2818 h 9894"/>
                <a:gd name="connsiteX146" fmla="*/ 8754 w 9428"/>
                <a:gd name="connsiteY146" fmla="*/ 2894 h 9894"/>
                <a:gd name="connsiteX147" fmla="*/ 8775 w 9428"/>
                <a:gd name="connsiteY147" fmla="*/ 3236 h 9894"/>
                <a:gd name="connsiteX148" fmla="*/ 8811 w 9428"/>
                <a:gd name="connsiteY148" fmla="*/ 3261 h 9894"/>
                <a:gd name="connsiteX149" fmla="*/ 8797 w 9428"/>
                <a:gd name="connsiteY149" fmla="*/ 3372 h 9894"/>
                <a:gd name="connsiteX150" fmla="*/ 8775 w 9428"/>
                <a:gd name="connsiteY150" fmla="*/ 3474 h 9894"/>
                <a:gd name="connsiteX151" fmla="*/ 8684 w 9428"/>
                <a:gd name="connsiteY151" fmla="*/ 3524 h 9894"/>
                <a:gd name="connsiteX152" fmla="*/ 8521 w 9428"/>
                <a:gd name="connsiteY152" fmla="*/ 3483 h 9894"/>
                <a:gd name="connsiteX153" fmla="*/ 8445 w 9428"/>
                <a:gd name="connsiteY153" fmla="*/ 3542 h 9894"/>
                <a:gd name="connsiteX154" fmla="*/ 8456 w 9428"/>
                <a:gd name="connsiteY154" fmla="*/ 3593 h 9894"/>
                <a:gd name="connsiteX155" fmla="*/ 8404 w 9428"/>
                <a:gd name="connsiteY155" fmla="*/ 3694 h 9894"/>
                <a:gd name="connsiteX156" fmla="*/ 8317 w 9428"/>
                <a:gd name="connsiteY156" fmla="*/ 3764 h 9894"/>
                <a:gd name="connsiteX157" fmla="*/ 8294 w 9428"/>
                <a:gd name="connsiteY157" fmla="*/ 3883 h 9894"/>
                <a:gd name="connsiteX158" fmla="*/ 8230 w 9428"/>
                <a:gd name="connsiteY158" fmla="*/ 3985 h 9894"/>
                <a:gd name="connsiteX159" fmla="*/ 8241 w 9428"/>
                <a:gd name="connsiteY159" fmla="*/ 4053 h 9894"/>
                <a:gd name="connsiteX160" fmla="*/ 8217 w 9428"/>
                <a:gd name="connsiteY160" fmla="*/ 4122 h 9894"/>
                <a:gd name="connsiteX161" fmla="*/ 8265 w 9428"/>
                <a:gd name="connsiteY161" fmla="*/ 4181 h 9894"/>
                <a:gd name="connsiteX162" fmla="*/ 8189 w 9428"/>
                <a:gd name="connsiteY162" fmla="*/ 4274 h 9894"/>
                <a:gd name="connsiteX163" fmla="*/ 8066 w 9428"/>
                <a:gd name="connsiteY163" fmla="*/ 4130 h 9894"/>
                <a:gd name="connsiteX164" fmla="*/ 8066 w 9428"/>
                <a:gd name="connsiteY164" fmla="*/ 4018 h 9894"/>
                <a:gd name="connsiteX165" fmla="*/ 8029 w 9428"/>
                <a:gd name="connsiteY165" fmla="*/ 4001 h 9894"/>
                <a:gd name="connsiteX166" fmla="*/ 7874 w 9428"/>
                <a:gd name="connsiteY166" fmla="*/ 4077 h 9894"/>
                <a:gd name="connsiteX167" fmla="*/ 7635 w 9428"/>
                <a:gd name="connsiteY167" fmla="*/ 4257 h 9894"/>
                <a:gd name="connsiteX168" fmla="*/ 7496 w 9428"/>
                <a:gd name="connsiteY168" fmla="*/ 4385 h 9894"/>
                <a:gd name="connsiteX169" fmla="*/ 7281 w 9428"/>
                <a:gd name="connsiteY169" fmla="*/ 4452 h 9894"/>
                <a:gd name="connsiteX170" fmla="*/ 7205 w 9428"/>
                <a:gd name="connsiteY170" fmla="*/ 4554 h 9894"/>
                <a:gd name="connsiteX171" fmla="*/ 7143 w 9428"/>
                <a:gd name="connsiteY171" fmla="*/ 4588 h 9894"/>
                <a:gd name="connsiteX172" fmla="*/ 6902 w 9428"/>
                <a:gd name="connsiteY172" fmla="*/ 4681 h 9894"/>
                <a:gd name="connsiteX173" fmla="*/ 6701 w 9428"/>
                <a:gd name="connsiteY173" fmla="*/ 4792 h 9894"/>
                <a:gd name="connsiteX174" fmla="*/ 6652 w 9428"/>
                <a:gd name="connsiteY174" fmla="*/ 4880 h 9894"/>
                <a:gd name="connsiteX175" fmla="*/ 6573 w 9428"/>
                <a:gd name="connsiteY175" fmla="*/ 4920 h 9894"/>
                <a:gd name="connsiteX176" fmla="*/ 6675 w 9428"/>
                <a:gd name="connsiteY176" fmla="*/ 5030 h 9894"/>
                <a:gd name="connsiteX177" fmla="*/ 6776 w 9428"/>
                <a:gd name="connsiteY177" fmla="*/ 5115 h 9894"/>
                <a:gd name="connsiteX178" fmla="*/ 6915 w 9428"/>
                <a:gd name="connsiteY178" fmla="*/ 5150 h 9894"/>
                <a:gd name="connsiteX179" fmla="*/ 6865 w 9428"/>
                <a:gd name="connsiteY179" fmla="*/ 5211 h 9894"/>
                <a:gd name="connsiteX180" fmla="*/ 6965 w 9428"/>
                <a:gd name="connsiteY180" fmla="*/ 5228 h 9894"/>
                <a:gd name="connsiteX181" fmla="*/ 6965 w 9428"/>
                <a:gd name="connsiteY181" fmla="*/ 5329 h 9894"/>
                <a:gd name="connsiteX182" fmla="*/ 7042 w 9428"/>
                <a:gd name="connsiteY182" fmla="*/ 5405 h 9894"/>
                <a:gd name="connsiteX183" fmla="*/ 7165 w 9428"/>
                <a:gd name="connsiteY183" fmla="*/ 5389 h 9894"/>
                <a:gd name="connsiteX184" fmla="*/ 7220 w 9428"/>
                <a:gd name="connsiteY184" fmla="*/ 5304 h 9894"/>
                <a:gd name="connsiteX185" fmla="*/ 7318 w 9428"/>
                <a:gd name="connsiteY185" fmla="*/ 5295 h 9894"/>
                <a:gd name="connsiteX186" fmla="*/ 7330 w 9428"/>
                <a:gd name="connsiteY186" fmla="*/ 5228 h 9894"/>
                <a:gd name="connsiteX187" fmla="*/ 7459 w 9428"/>
                <a:gd name="connsiteY187" fmla="*/ 5228 h 9894"/>
                <a:gd name="connsiteX188" fmla="*/ 7407 w 9428"/>
                <a:gd name="connsiteY188" fmla="*/ 5313 h 9894"/>
                <a:gd name="connsiteX189" fmla="*/ 7531 w 9428"/>
                <a:gd name="connsiteY189" fmla="*/ 5354 h 9894"/>
                <a:gd name="connsiteX190" fmla="*/ 7510 w 9428"/>
                <a:gd name="connsiteY190" fmla="*/ 5431 h 9894"/>
                <a:gd name="connsiteX191" fmla="*/ 7318 w 9428"/>
                <a:gd name="connsiteY191" fmla="*/ 5440 h 9894"/>
                <a:gd name="connsiteX192" fmla="*/ 7181 w 9428"/>
                <a:gd name="connsiteY192" fmla="*/ 5490 h 9894"/>
                <a:gd name="connsiteX193" fmla="*/ 7056 w 9428"/>
                <a:gd name="connsiteY193" fmla="*/ 5517 h 9894"/>
                <a:gd name="connsiteX194" fmla="*/ 7056 w 9428"/>
                <a:gd name="connsiteY194" fmla="*/ 5636 h 9894"/>
                <a:gd name="connsiteX195" fmla="*/ 7181 w 9428"/>
                <a:gd name="connsiteY195" fmla="*/ 5764 h 9894"/>
                <a:gd name="connsiteX196" fmla="*/ 7079 w 9428"/>
                <a:gd name="connsiteY196" fmla="*/ 5882 h 9894"/>
                <a:gd name="connsiteX197" fmla="*/ 6876 w 9428"/>
                <a:gd name="connsiteY197" fmla="*/ 5899 h 9894"/>
                <a:gd name="connsiteX198" fmla="*/ 6902 w 9428"/>
                <a:gd name="connsiteY198" fmla="*/ 6035 h 9894"/>
                <a:gd name="connsiteX199" fmla="*/ 6890 w 9428"/>
                <a:gd name="connsiteY199" fmla="*/ 6121 h 9894"/>
                <a:gd name="connsiteX200" fmla="*/ 6827 w 9428"/>
                <a:gd name="connsiteY200" fmla="*/ 6163 h 9894"/>
                <a:gd name="connsiteX201" fmla="*/ 6701 w 9428"/>
                <a:gd name="connsiteY201" fmla="*/ 6129 h 9894"/>
                <a:gd name="connsiteX202" fmla="*/ 6588 w 9428"/>
                <a:gd name="connsiteY202" fmla="*/ 6019 h 9894"/>
                <a:gd name="connsiteX203" fmla="*/ 6461 w 9428"/>
                <a:gd name="connsiteY203" fmla="*/ 6104 h 9894"/>
                <a:gd name="connsiteX204" fmla="*/ 6336 w 9428"/>
                <a:gd name="connsiteY204" fmla="*/ 6045 h 9894"/>
                <a:gd name="connsiteX205" fmla="*/ 6322 w 9428"/>
                <a:gd name="connsiteY205" fmla="*/ 6012 h 9894"/>
                <a:gd name="connsiteX206" fmla="*/ 6142 w 9428"/>
                <a:gd name="connsiteY206" fmla="*/ 5934 h 9894"/>
                <a:gd name="connsiteX207" fmla="*/ 6094 w 9428"/>
                <a:gd name="connsiteY207" fmla="*/ 5951 h 9894"/>
                <a:gd name="connsiteX208" fmla="*/ 6119 w 9428"/>
                <a:gd name="connsiteY208" fmla="*/ 6045 h 9894"/>
                <a:gd name="connsiteX209" fmla="*/ 6020 w 9428"/>
                <a:gd name="connsiteY209" fmla="*/ 6163 h 9894"/>
                <a:gd name="connsiteX210" fmla="*/ 6094 w 9428"/>
                <a:gd name="connsiteY210" fmla="*/ 6189 h 9894"/>
                <a:gd name="connsiteX211" fmla="*/ 6236 w 9428"/>
                <a:gd name="connsiteY211" fmla="*/ 6171 h 9894"/>
                <a:gd name="connsiteX212" fmla="*/ 6260 w 9428"/>
                <a:gd name="connsiteY212" fmla="*/ 6213 h 9894"/>
                <a:gd name="connsiteX213" fmla="*/ 6236 w 9428"/>
                <a:gd name="connsiteY213" fmla="*/ 6267 h 9894"/>
                <a:gd name="connsiteX214" fmla="*/ 6284 w 9428"/>
                <a:gd name="connsiteY214" fmla="*/ 6333 h 9894"/>
                <a:gd name="connsiteX215" fmla="*/ 6397 w 9428"/>
                <a:gd name="connsiteY215" fmla="*/ 6378 h 9894"/>
                <a:gd name="connsiteX216" fmla="*/ 6372 w 9428"/>
                <a:gd name="connsiteY216" fmla="*/ 6480 h 9894"/>
                <a:gd name="connsiteX217" fmla="*/ 6448 w 9428"/>
                <a:gd name="connsiteY217" fmla="*/ 6530 h 9894"/>
                <a:gd name="connsiteX218" fmla="*/ 6358 w 9428"/>
                <a:gd name="connsiteY218" fmla="*/ 6580 h 9894"/>
                <a:gd name="connsiteX219" fmla="*/ 6336 w 9428"/>
                <a:gd name="connsiteY219" fmla="*/ 6767 h 9894"/>
                <a:gd name="connsiteX220" fmla="*/ 6284 w 9428"/>
                <a:gd name="connsiteY220" fmla="*/ 6775 h 9894"/>
                <a:gd name="connsiteX221" fmla="*/ 6347 w 9428"/>
                <a:gd name="connsiteY221" fmla="*/ 6860 h 9894"/>
                <a:gd name="connsiteX222" fmla="*/ 6358 w 9428"/>
                <a:gd name="connsiteY222" fmla="*/ 7005 h 9894"/>
                <a:gd name="connsiteX223" fmla="*/ 6424 w 9428"/>
                <a:gd name="connsiteY223" fmla="*/ 7039 h 9894"/>
                <a:gd name="connsiteX224" fmla="*/ 6438 w 9428"/>
                <a:gd name="connsiteY224" fmla="*/ 7084 h 9894"/>
                <a:gd name="connsiteX225" fmla="*/ 6487 w 9428"/>
                <a:gd name="connsiteY225" fmla="*/ 7092 h 9894"/>
                <a:gd name="connsiteX226" fmla="*/ 6495 w 9428"/>
                <a:gd name="connsiteY226" fmla="*/ 7176 h 9894"/>
                <a:gd name="connsiteX227" fmla="*/ 6473 w 9428"/>
                <a:gd name="connsiteY227" fmla="*/ 7236 h 9894"/>
                <a:gd name="connsiteX228" fmla="*/ 6602 w 9428"/>
                <a:gd name="connsiteY228" fmla="*/ 7270 h 9894"/>
                <a:gd name="connsiteX229" fmla="*/ 6789 w 9428"/>
                <a:gd name="connsiteY229" fmla="*/ 7200 h 9894"/>
                <a:gd name="connsiteX230" fmla="*/ 7065 w 9428"/>
                <a:gd name="connsiteY230" fmla="*/ 7066 h 9894"/>
                <a:gd name="connsiteX231" fmla="*/ 7143 w 9428"/>
                <a:gd name="connsiteY231" fmla="*/ 7066 h 9894"/>
                <a:gd name="connsiteX232" fmla="*/ 7143 w 9428"/>
                <a:gd name="connsiteY232" fmla="*/ 7167 h 9894"/>
                <a:gd name="connsiteX233" fmla="*/ 7193 w 9428"/>
                <a:gd name="connsiteY233" fmla="*/ 7184 h 9894"/>
                <a:gd name="connsiteX234" fmla="*/ 7281 w 9428"/>
                <a:gd name="connsiteY234" fmla="*/ 7304 h 9894"/>
                <a:gd name="connsiteX235" fmla="*/ 7344 w 9428"/>
                <a:gd name="connsiteY235" fmla="*/ 7313 h 9894"/>
                <a:gd name="connsiteX236" fmla="*/ 7306 w 9428"/>
                <a:gd name="connsiteY236" fmla="*/ 7381 h 9894"/>
                <a:gd name="connsiteX237" fmla="*/ 7407 w 9428"/>
                <a:gd name="connsiteY237" fmla="*/ 7534 h 9894"/>
                <a:gd name="connsiteX238" fmla="*/ 7407 w 9428"/>
                <a:gd name="connsiteY238" fmla="*/ 7610 h 9894"/>
                <a:gd name="connsiteX239" fmla="*/ 7459 w 9428"/>
                <a:gd name="connsiteY239" fmla="*/ 7698 h 9894"/>
                <a:gd name="connsiteX240" fmla="*/ 7380 w 9428"/>
                <a:gd name="connsiteY240" fmla="*/ 7765 h 9894"/>
                <a:gd name="connsiteX241" fmla="*/ 7294 w 9428"/>
                <a:gd name="connsiteY241" fmla="*/ 7757 h 9894"/>
                <a:gd name="connsiteX242" fmla="*/ 7294 w 9428"/>
                <a:gd name="connsiteY242" fmla="*/ 7800 h 9894"/>
                <a:gd name="connsiteX243" fmla="*/ 7380 w 9428"/>
                <a:gd name="connsiteY243" fmla="*/ 7849 h 9894"/>
                <a:gd name="connsiteX244" fmla="*/ 7421 w 9428"/>
                <a:gd name="connsiteY244" fmla="*/ 7816 h 9894"/>
                <a:gd name="connsiteX245" fmla="*/ 7496 w 9428"/>
                <a:gd name="connsiteY245" fmla="*/ 7892 h 9894"/>
                <a:gd name="connsiteX246" fmla="*/ 7585 w 9428"/>
                <a:gd name="connsiteY246" fmla="*/ 7892 h 9894"/>
                <a:gd name="connsiteX247" fmla="*/ 7531 w 9428"/>
                <a:gd name="connsiteY247" fmla="*/ 8107 h 9894"/>
                <a:gd name="connsiteX248" fmla="*/ 7496 w 9428"/>
                <a:gd name="connsiteY248" fmla="*/ 8149 h 9894"/>
                <a:gd name="connsiteX249" fmla="*/ 7380 w 9428"/>
                <a:gd name="connsiteY249" fmla="*/ 8132 h 9894"/>
                <a:gd name="connsiteX250" fmla="*/ 7244 w 9428"/>
                <a:gd name="connsiteY250" fmla="*/ 8157 h 9894"/>
                <a:gd name="connsiteX251" fmla="*/ 7193 w 9428"/>
                <a:gd name="connsiteY251" fmla="*/ 8207 h 9894"/>
                <a:gd name="connsiteX252" fmla="*/ 7181 w 9428"/>
                <a:gd name="connsiteY252" fmla="*/ 8259 h 9894"/>
                <a:gd name="connsiteX253" fmla="*/ 7094 w 9428"/>
                <a:gd name="connsiteY253" fmla="*/ 8316 h 9894"/>
                <a:gd name="connsiteX254" fmla="*/ 6956 w 9428"/>
                <a:gd name="connsiteY254" fmla="*/ 8326 h 9894"/>
                <a:gd name="connsiteX255" fmla="*/ 6926 w 9428"/>
                <a:gd name="connsiteY255" fmla="*/ 8352 h 9894"/>
                <a:gd name="connsiteX256" fmla="*/ 6838 w 9428"/>
                <a:gd name="connsiteY256" fmla="*/ 8308 h 9894"/>
                <a:gd name="connsiteX257" fmla="*/ 6754 w 9428"/>
                <a:gd name="connsiteY257" fmla="*/ 8316 h 9894"/>
                <a:gd name="connsiteX258" fmla="*/ 6701 w 9428"/>
                <a:gd name="connsiteY258" fmla="*/ 8284 h 9894"/>
                <a:gd name="connsiteX259" fmla="*/ 6588 w 9428"/>
                <a:gd name="connsiteY259" fmla="*/ 8267 h 9894"/>
                <a:gd name="connsiteX260" fmla="*/ 6614 w 9428"/>
                <a:gd name="connsiteY260" fmla="*/ 8326 h 9894"/>
                <a:gd name="connsiteX261" fmla="*/ 6562 w 9428"/>
                <a:gd name="connsiteY261" fmla="*/ 8386 h 9894"/>
                <a:gd name="connsiteX262" fmla="*/ 6372 w 9428"/>
                <a:gd name="connsiteY262" fmla="*/ 8378 h 9894"/>
                <a:gd name="connsiteX263" fmla="*/ 6311 w 9428"/>
                <a:gd name="connsiteY263" fmla="*/ 8352 h 9894"/>
                <a:gd name="connsiteX264" fmla="*/ 6209 w 9428"/>
                <a:gd name="connsiteY264" fmla="*/ 8378 h 9894"/>
                <a:gd name="connsiteX265" fmla="*/ 6195 w 9428"/>
                <a:gd name="connsiteY265" fmla="*/ 8463 h 9894"/>
                <a:gd name="connsiteX266" fmla="*/ 6005 w 9428"/>
                <a:gd name="connsiteY266" fmla="*/ 8557 h 9894"/>
                <a:gd name="connsiteX267" fmla="*/ 5944 w 9428"/>
                <a:gd name="connsiteY267" fmla="*/ 8506 h 9894"/>
                <a:gd name="connsiteX268" fmla="*/ 5805 w 9428"/>
                <a:gd name="connsiteY268" fmla="*/ 8530 h 9894"/>
                <a:gd name="connsiteX269" fmla="*/ 5717 w 9428"/>
                <a:gd name="connsiteY269" fmla="*/ 8557 h 9894"/>
                <a:gd name="connsiteX270" fmla="*/ 5705 w 9428"/>
                <a:gd name="connsiteY270" fmla="*/ 8598 h 9894"/>
                <a:gd name="connsiteX271" fmla="*/ 5509 w 9428"/>
                <a:gd name="connsiteY271" fmla="*/ 8692 h 9894"/>
                <a:gd name="connsiteX272" fmla="*/ 5403 w 9428"/>
                <a:gd name="connsiteY272" fmla="*/ 8674 h 9894"/>
                <a:gd name="connsiteX273" fmla="*/ 5288 w 9428"/>
                <a:gd name="connsiteY273" fmla="*/ 8708 h 9894"/>
                <a:gd name="connsiteX274" fmla="*/ 5199 w 9428"/>
                <a:gd name="connsiteY274" fmla="*/ 8762 h 9894"/>
                <a:gd name="connsiteX275" fmla="*/ 5072 w 9428"/>
                <a:gd name="connsiteY275" fmla="*/ 8795 h 9894"/>
                <a:gd name="connsiteX276" fmla="*/ 5082 w 9428"/>
                <a:gd name="connsiteY276" fmla="*/ 8845 h 9894"/>
                <a:gd name="connsiteX277" fmla="*/ 4974 w 9428"/>
                <a:gd name="connsiteY277" fmla="*/ 8879 h 9894"/>
                <a:gd name="connsiteX278" fmla="*/ 4805 w 9428"/>
                <a:gd name="connsiteY278" fmla="*/ 9024 h 9894"/>
                <a:gd name="connsiteX279" fmla="*/ 4783 w 9428"/>
                <a:gd name="connsiteY279" fmla="*/ 9085 h 9894"/>
                <a:gd name="connsiteX280" fmla="*/ 4730 w 9428"/>
                <a:gd name="connsiteY280" fmla="*/ 9067 h 9894"/>
                <a:gd name="connsiteX281" fmla="*/ 4757 w 9428"/>
                <a:gd name="connsiteY281" fmla="*/ 9024 h 9894"/>
                <a:gd name="connsiteX282" fmla="*/ 4593 w 9428"/>
                <a:gd name="connsiteY282" fmla="*/ 8805 h 9894"/>
                <a:gd name="connsiteX283" fmla="*/ 4593 w 9428"/>
                <a:gd name="connsiteY283" fmla="*/ 8717 h 9894"/>
                <a:gd name="connsiteX284" fmla="*/ 4520 w 9428"/>
                <a:gd name="connsiteY284" fmla="*/ 8717 h 9894"/>
                <a:gd name="connsiteX285" fmla="*/ 4285 w 9428"/>
                <a:gd name="connsiteY285" fmla="*/ 8633 h 9894"/>
                <a:gd name="connsiteX286" fmla="*/ 4152 w 9428"/>
                <a:gd name="connsiteY286" fmla="*/ 8674 h 9894"/>
                <a:gd name="connsiteX287" fmla="*/ 4113 w 9428"/>
                <a:gd name="connsiteY287" fmla="*/ 8726 h 9894"/>
                <a:gd name="connsiteX288" fmla="*/ 4211 w 9428"/>
                <a:gd name="connsiteY288" fmla="*/ 8786 h 9894"/>
                <a:gd name="connsiteX289" fmla="*/ 4236 w 9428"/>
                <a:gd name="connsiteY289" fmla="*/ 8837 h 9894"/>
                <a:gd name="connsiteX290" fmla="*/ 4176 w 9428"/>
                <a:gd name="connsiteY290" fmla="*/ 8888 h 9894"/>
                <a:gd name="connsiteX291" fmla="*/ 4189 w 9428"/>
                <a:gd name="connsiteY291" fmla="*/ 8930 h 9894"/>
                <a:gd name="connsiteX292" fmla="*/ 4164 w 9428"/>
                <a:gd name="connsiteY292" fmla="*/ 9016 h 9894"/>
                <a:gd name="connsiteX293" fmla="*/ 4176 w 9428"/>
                <a:gd name="connsiteY293" fmla="*/ 9101 h 9894"/>
                <a:gd name="connsiteX294" fmla="*/ 4252 w 9428"/>
                <a:gd name="connsiteY294" fmla="*/ 9237 h 9894"/>
                <a:gd name="connsiteX295" fmla="*/ 4176 w 9428"/>
                <a:gd name="connsiteY295" fmla="*/ 9287 h 9894"/>
                <a:gd name="connsiteX296" fmla="*/ 4189 w 9428"/>
                <a:gd name="connsiteY296" fmla="*/ 9332 h 9894"/>
                <a:gd name="connsiteX297" fmla="*/ 4124 w 9428"/>
                <a:gd name="connsiteY297" fmla="*/ 9348 h 9894"/>
                <a:gd name="connsiteX298" fmla="*/ 4088 w 9428"/>
                <a:gd name="connsiteY298" fmla="*/ 9373 h 9894"/>
                <a:gd name="connsiteX299" fmla="*/ 3846 w 9428"/>
                <a:gd name="connsiteY299" fmla="*/ 9356 h 9894"/>
                <a:gd name="connsiteX300" fmla="*/ 3809 w 9428"/>
                <a:gd name="connsiteY300" fmla="*/ 9305 h 9894"/>
                <a:gd name="connsiteX301" fmla="*/ 3731 w 9428"/>
                <a:gd name="connsiteY301" fmla="*/ 9340 h 9894"/>
                <a:gd name="connsiteX302" fmla="*/ 3572 w 9428"/>
                <a:gd name="connsiteY302" fmla="*/ 9322 h 9894"/>
                <a:gd name="connsiteX303" fmla="*/ 3458 w 9428"/>
                <a:gd name="connsiteY303" fmla="*/ 9348 h 9894"/>
                <a:gd name="connsiteX304" fmla="*/ 3392 w 9428"/>
                <a:gd name="connsiteY304" fmla="*/ 9169 h 9894"/>
                <a:gd name="connsiteX305" fmla="*/ 3328 w 9428"/>
                <a:gd name="connsiteY305" fmla="*/ 9162 h 9894"/>
                <a:gd name="connsiteX306" fmla="*/ 3252 w 9428"/>
                <a:gd name="connsiteY306" fmla="*/ 9050 h 9894"/>
                <a:gd name="connsiteX307" fmla="*/ 3293 w 9428"/>
                <a:gd name="connsiteY307" fmla="*/ 8999 h 9894"/>
                <a:gd name="connsiteX308" fmla="*/ 3381 w 9428"/>
                <a:gd name="connsiteY308" fmla="*/ 9024 h 9894"/>
                <a:gd name="connsiteX309" fmla="*/ 3419 w 9428"/>
                <a:gd name="connsiteY309" fmla="*/ 8964 h 9894"/>
                <a:gd name="connsiteX310" fmla="*/ 3358 w 9428"/>
                <a:gd name="connsiteY310" fmla="*/ 8922 h 9894"/>
                <a:gd name="connsiteX311" fmla="*/ 3392 w 9428"/>
                <a:gd name="connsiteY311" fmla="*/ 8879 h 9894"/>
                <a:gd name="connsiteX312" fmla="*/ 3230 w 9428"/>
                <a:gd name="connsiteY312" fmla="*/ 8795 h 9894"/>
                <a:gd name="connsiteX313" fmla="*/ 3240 w 9428"/>
                <a:gd name="connsiteY313" fmla="*/ 8752 h 9894"/>
                <a:gd name="connsiteX314" fmla="*/ 3140 w 9428"/>
                <a:gd name="connsiteY314" fmla="*/ 8708 h 9894"/>
                <a:gd name="connsiteX315" fmla="*/ 3202 w 9428"/>
                <a:gd name="connsiteY315" fmla="*/ 8659 h 9894"/>
                <a:gd name="connsiteX316" fmla="*/ 3178 w 9428"/>
                <a:gd name="connsiteY316" fmla="*/ 8598 h 9894"/>
                <a:gd name="connsiteX317" fmla="*/ 3065 w 9428"/>
                <a:gd name="connsiteY317" fmla="*/ 8506 h 9894"/>
                <a:gd name="connsiteX318" fmla="*/ 2990 w 9428"/>
                <a:gd name="connsiteY318" fmla="*/ 8427 h 9894"/>
                <a:gd name="connsiteX319" fmla="*/ 2839 w 9428"/>
                <a:gd name="connsiteY319" fmla="*/ 8463 h 9894"/>
                <a:gd name="connsiteX320" fmla="*/ 2752 w 9428"/>
                <a:gd name="connsiteY320" fmla="*/ 8455 h 9894"/>
                <a:gd name="connsiteX321" fmla="*/ 2701 w 9428"/>
                <a:gd name="connsiteY321" fmla="*/ 8530 h 9894"/>
                <a:gd name="connsiteX322" fmla="*/ 2526 w 9428"/>
                <a:gd name="connsiteY322" fmla="*/ 8539 h 9894"/>
                <a:gd name="connsiteX323" fmla="*/ 2459 w 9428"/>
                <a:gd name="connsiteY323" fmla="*/ 8530 h 9894"/>
                <a:gd name="connsiteX0" fmla="*/ 1463 w 10000"/>
                <a:gd name="connsiteY0" fmla="*/ 8184 h 9662"/>
                <a:gd name="connsiteX1" fmla="*/ 2424 w 10000"/>
                <a:gd name="connsiteY1" fmla="*/ 8880 h 9662"/>
                <a:gd name="connsiteX2" fmla="*/ 2424 w 10000"/>
                <a:gd name="connsiteY2" fmla="*/ 8948 h 9662"/>
                <a:gd name="connsiteX3" fmla="*/ 973 w 10000"/>
                <a:gd name="connsiteY3" fmla="*/ 9488 h 9662"/>
                <a:gd name="connsiteX4" fmla="*/ 0 w 10000"/>
                <a:gd name="connsiteY4" fmla="*/ 9662 h 9662"/>
                <a:gd name="connsiteX5" fmla="*/ 4938 w 10000"/>
                <a:gd name="connsiteY5" fmla="*/ 5471 h 9662"/>
                <a:gd name="connsiteX6" fmla="*/ 4938 w 10000"/>
                <a:gd name="connsiteY6" fmla="*/ 5326 h 9662"/>
                <a:gd name="connsiteX7" fmla="*/ 4888 w 10000"/>
                <a:gd name="connsiteY7" fmla="*/ 5309 h 9662"/>
                <a:gd name="connsiteX8" fmla="*/ 4846 w 10000"/>
                <a:gd name="connsiteY8" fmla="*/ 5205 h 9662"/>
                <a:gd name="connsiteX9" fmla="*/ 4767 w 10000"/>
                <a:gd name="connsiteY9" fmla="*/ 5102 h 9662"/>
                <a:gd name="connsiteX10" fmla="*/ 4643 w 10000"/>
                <a:gd name="connsiteY10" fmla="*/ 5060 h 9662"/>
                <a:gd name="connsiteX11" fmla="*/ 4629 w 10000"/>
                <a:gd name="connsiteY11" fmla="*/ 5010 h 9662"/>
                <a:gd name="connsiteX12" fmla="*/ 4456 w 10000"/>
                <a:gd name="connsiteY12" fmla="*/ 4915 h 9662"/>
                <a:gd name="connsiteX13" fmla="*/ 4466 w 10000"/>
                <a:gd name="connsiteY13" fmla="*/ 4878 h 9662"/>
                <a:gd name="connsiteX14" fmla="*/ 4298 w 10000"/>
                <a:gd name="connsiteY14" fmla="*/ 4828 h 9662"/>
                <a:gd name="connsiteX15" fmla="*/ 4280 w 10000"/>
                <a:gd name="connsiteY15" fmla="*/ 4731 h 9662"/>
                <a:gd name="connsiteX16" fmla="*/ 3989 w 10000"/>
                <a:gd name="connsiteY16" fmla="*/ 4646 h 9662"/>
                <a:gd name="connsiteX17" fmla="*/ 3825 w 10000"/>
                <a:gd name="connsiteY17" fmla="*/ 4466 h 9662"/>
                <a:gd name="connsiteX18" fmla="*/ 3586 w 10000"/>
                <a:gd name="connsiteY18" fmla="*/ 4458 h 9662"/>
                <a:gd name="connsiteX19" fmla="*/ 3506 w 10000"/>
                <a:gd name="connsiteY19" fmla="*/ 4423 h 9662"/>
                <a:gd name="connsiteX20" fmla="*/ 3387 w 10000"/>
                <a:gd name="connsiteY20" fmla="*/ 4448 h 9662"/>
                <a:gd name="connsiteX21" fmla="*/ 3198 w 10000"/>
                <a:gd name="connsiteY21" fmla="*/ 4448 h 9662"/>
                <a:gd name="connsiteX22" fmla="*/ 2929 w 10000"/>
                <a:gd name="connsiteY22" fmla="*/ 4654 h 9662"/>
                <a:gd name="connsiteX23" fmla="*/ 2838 w 10000"/>
                <a:gd name="connsiteY23" fmla="*/ 4750 h 9662"/>
                <a:gd name="connsiteX24" fmla="*/ 2597 w 10000"/>
                <a:gd name="connsiteY24" fmla="*/ 4603 h 9662"/>
                <a:gd name="connsiteX25" fmla="*/ 2424 w 10000"/>
                <a:gd name="connsiteY25" fmla="*/ 4543 h 9662"/>
                <a:gd name="connsiteX26" fmla="*/ 2248 w 10000"/>
                <a:gd name="connsiteY26" fmla="*/ 4551 h 9662"/>
                <a:gd name="connsiteX27" fmla="*/ 2071 w 10000"/>
                <a:gd name="connsiteY27" fmla="*/ 4594 h 9662"/>
                <a:gd name="connsiteX28" fmla="*/ 1927 w 10000"/>
                <a:gd name="connsiteY28" fmla="*/ 4561 h 9662"/>
                <a:gd name="connsiteX29" fmla="*/ 1791 w 10000"/>
                <a:gd name="connsiteY29" fmla="*/ 4611 h 9662"/>
                <a:gd name="connsiteX30" fmla="*/ 1659 w 10000"/>
                <a:gd name="connsiteY30" fmla="*/ 4714 h 9662"/>
                <a:gd name="connsiteX31" fmla="*/ 1351 w 10000"/>
                <a:gd name="connsiteY31" fmla="*/ 4526 h 9662"/>
                <a:gd name="connsiteX32" fmla="*/ 1310 w 10000"/>
                <a:gd name="connsiteY32" fmla="*/ 4335 h 9662"/>
                <a:gd name="connsiteX33" fmla="*/ 1552 w 10000"/>
                <a:gd name="connsiteY33" fmla="*/ 4259 h 9662"/>
                <a:gd name="connsiteX34" fmla="*/ 1538 w 10000"/>
                <a:gd name="connsiteY34" fmla="*/ 4052 h 9662"/>
                <a:gd name="connsiteX35" fmla="*/ 1765 w 10000"/>
                <a:gd name="connsiteY35" fmla="*/ 3812 h 9662"/>
                <a:gd name="connsiteX36" fmla="*/ 1742 w 10000"/>
                <a:gd name="connsiteY36" fmla="*/ 3768 h 9662"/>
                <a:gd name="connsiteX37" fmla="*/ 2286 w 10000"/>
                <a:gd name="connsiteY37" fmla="*/ 2978 h 9662"/>
                <a:gd name="connsiteX38" fmla="*/ 2583 w 10000"/>
                <a:gd name="connsiteY38" fmla="*/ 3099 h 9662"/>
                <a:gd name="connsiteX39" fmla="*/ 2757 w 10000"/>
                <a:gd name="connsiteY39" fmla="*/ 3150 h 9662"/>
                <a:gd name="connsiteX40" fmla="*/ 2929 w 10000"/>
                <a:gd name="connsiteY40" fmla="*/ 3150 h 9662"/>
                <a:gd name="connsiteX41" fmla="*/ 3198 w 10000"/>
                <a:gd name="connsiteY41" fmla="*/ 3246 h 9662"/>
                <a:gd name="connsiteX42" fmla="*/ 3238 w 10000"/>
                <a:gd name="connsiteY42" fmla="*/ 3184 h 9662"/>
                <a:gd name="connsiteX43" fmla="*/ 3412 w 10000"/>
                <a:gd name="connsiteY43" fmla="*/ 3168 h 9662"/>
                <a:gd name="connsiteX44" fmla="*/ 3562 w 10000"/>
                <a:gd name="connsiteY44" fmla="*/ 3064 h 9662"/>
                <a:gd name="connsiteX45" fmla="*/ 3745 w 10000"/>
                <a:gd name="connsiteY45" fmla="*/ 2986 h 9662"/>
                <a:gd name="connsiteX46" fmla="*/ 3825 w 10000"/>
                <a:gd name="connsiteY46" fmla="*/ 2908 h 9662"/>
                <a:gd name="connsiteX47" fmla="*/ 4108 w 10000"/>
                <a:gd name="connsiteY47" fmla="*/ 2856 h 9662"/>
                <a:gd name="connsiteX48" fmla="*/ 4256 w 10000"/>
                <a:gd name="connsiteY48" fmla="*/ 2863 h 9662"/>
                <a:gd name="connsiteX49" fmla="*/ 4374 w 10000"/>
                <a:gd name="connsiteY49" fmla="*/ 2789 h 9662"/>
                <a:gd name="connsiteX50" fmla="*/ 4466 w 10000"/>
                <a:gd name="connsiteY50" fmla="*/ 2683 h 9662"/>
                <a:gd name="connsiteX51" fmla="*/ 4429 w 10000"/>
                <a:gd name="connsiteY51" fmla="*/ 2667 h 9662"/>
                <a:gd name="connsiteX52" fmla="*/ 4466 w 10000"/>
                <a:gd name="connsiteY52" fmla="*/ 2555 h 9662"/>
                <a:gd name="connsiteX53" fmla="*/ 4310 w 10000"/>
                <a:gd name="connsiteY53" fmla="*/ 2555 h 9662"/>
                <a:gd name="connsiteX54" fmla="*/ 4386 w 10000"/>
                <a:gd name="connsiteY54" fmla="*/ 2461 h 9662"/>
                <a:gd name="connsiteX55" fmla="*/ 4404 w 10000"/>
                <a:gd name="connsiteY55" fmla="*/ 2349 h 9662"/>
                <a:gd name="connsiteX56" fmla="*/ 4466 w 10000"/>
                <a:gd name="connsiteY56" fmla="*/ 2322 h 9662"/>
                <a:gd name="connsiteX57" fmla="*/ 4587 w 10000"/>
                <a:gd name="connsiteY57" fmla="*/ 2211 h 9662"/>
                <a:gd name="connsiteX58" fmla="*/ 4575 w 10000"/>
                <a:gd name="connsiteY58" fmla="*/ 2125 h 9662"/>
                <a:gd name="connsiteX59" fmla="*/ 4674 w 10000"/>
                <a:gd name="connsiteY59" fmla="*/ 2029 h 9662"/>
                <a:gd name="connsiteX60" fmla="*/ 4779 w 10000"/>
                <a:gd name="connsiteY60" fmla="*/ 1970 h 9662"/>
                <a:gd name="connsiteX61" fmla="*/ 4819 w 10000"/>
                <a:gd name="connsiteY61" fmla="*/ 1868 h 9662"/>
                <a:gd name="connsiteX62" fmla="*/ 4805 w 10000"/>
                <a:gd name="connsiteY62" fmla="*/ 1833 h 9662"/>
                <a:gd name="connsiteX63" fmla="*/ 4899 w 10000"/>
                <a:gd name="connsiteY63" fmla="*/ 1764 h 9662"/>
                <a:gd name="connsiteX64" fmla="*/ 5034 w 10000"/>
                <a:gd name="connsiteY64" fmla="*/ 1556 h 9662"/>
                <a:gd name="connsiteX65" fmla="*/ 5073 w 10000"/>
                <a:gd name="connsiteY65" fmla="*/ 1436 h 9662"/>
                <a:gd name="connsiteX66" fmla="*/ 5142 w 10000"/>
                <a:gd name="connsiteY66" fmla="*/ 1444 h 9662"/>
                <a:gd name="connsiteX67" fmla="*/ 5325 w 10000"/>
                <a:gd name="connsiteY67" fmla="*/ 1309 h 9662"/>
                <a:gd name="connsiteX68" fmla="*/ 5540 w 10000"/>
                <a:gd name="connsiteY68" fmla="*/ 1228 h 9662"/>
                <a:gd name="connsiteX69" fmla="*/ 5564 w 10000"/>
                <a:gd name="connsiteY69" fmla="*/ 1136 h 9662"/>
                <a:gd name="connsiteX70" fmla="*/ 5648 w 10000"/>
                <a:gd name="connsiteY70" fmla="*/ 1034 h 9662"/>
                <a:gd name="connsiteX71" fmla="*/ 5622 w 10000"/>
                <a:gd name="connsiteY71" fmla="*/ 954 h 9662"/>
                <a:gd name="connsiteX72" fmla="*/ 5514 w 10000"/>
                <a:gd name="connsiteY72" fmla="*/ 886 h 9662"/>
                <a:gd name="connsiteX73" fmla="*/ 5564 w 10000"/>
                <a:gd name="connsiteY73" fmla="*/ 799 h 9662"/>
                <a:gd name="connsiteX74" fmla="*/ 5564 w 10000"/>
                <a:gd name="connsiteY74" fmla="*/ 695 h 9662"/>
                <a:gd name="connsiteX75" fmla="*/ 5367 w 10000"/>
                <a:gd name="connsiteY75" fmla="*/ 611 h 9662"/>
                <a:gd name="connsiteX76" fmla="*/ 5168 w 10000"/>
                <a:gd name="connsiteY76" fmla="*/ 661 h 9662"/>
                <a:gd name="connsiteX77" fmla="*/ 5073 w 10000"/>
                <a:gd name="connsiteY77" fmla="*/ 661 h 9662"/>
                <a:gd name="connsiteX78" fmla="*/ 5034 w 10000"/>
                <a:gd name="connsiteY78" fmla="*/ 602 h 9662"/>
                <a:gd name="connsiteX79" fmla="*/ 5034 w 10000"/>
                <a:gd name="connsiteY79" fmla="*/ 491 h 9662"/>
                <a:gd name="connsiteX80" fmla="*/ 5287 w 10000"/>
                <a:gd name="connsiteY80" fmla="*/ 376 h 9662"/>
                <a:gd name="connsiteX81" fmla="*/ 5367 w 10000"/>
                <a:gd name="connsiteY81" fmla="*/ 284 h 9662"/>
                <a:gd name="connsiteX82" fmla="*/ 5527 w 10000"/>
                <a:gd name="connsiteY82" fmla="*/ 207 h 9662"/>
                <a:gd name="connsiteX83" fmla="*/ 5674 w 10000"/>
                <a:gd name="connsiteY83" fmla="*/ 62 h 9662"/>
                <a:gd name="connsiteX84" fmla="*/ 5782 w 10000"/>
                <a:gd name="connsiteY84" fmla="*/ 33 h 9662"/>
                <a:gd name="connsiteX85" fmla="*/ 5927 w 10000"/>
                <a:gd name="connsiteY85" fmla="*/ 50 h 9662"/>
                <a:gd name="connsiteX86" fmla="*/ 6238 w 10000"/>
                <a:gd name="connsiteY86" fmla="*/ 0 h 9662"/>
                <a:gd name="connsiteX87" fmla="*/ 6385 w 10000"/>
                <a:gd name="connsiteY87" fmla="*/ 85 h 9662"/>
                <a:gd name="connsiteX88" fmla="*/ 6369 w 10000"/>
                <a:gd name="connsiteY88" fmla="*/ 147 h 9662"/>
                <a:gd name="connsiteX89" fmla="*/ 6439 w 10000"/>
                <a:gd name="connsiteY89" fmla="*/ 173 h 9662"/>
                <a:gd name="connsiteX90" fmla="*/ 6490 w 10000"/>
                <a:gd name="connsiteY90" fmla="*/ 232 h 9662"/>
                <a:gd name="connsiteX91" fmla="*/ 6411 w 10000"/>
                <a:gd name="connsiteY91" fmla="*/ 300 h 9662"/>
                <a:gd name="connsiteX92" fmla="*/ 6305 w 10000"/>
                <a:gd name="connsiteY92" fmla="*/ 457 h 9662"/>
                <a:gd name="connsiteX93" fmla="*/ 6133 w 10000"/>
                <a:gd name="connsiteY93" fmla="*/ 577 h 9662"/>
                <a:gd name="connsiteX94" fmla="*/ 5972 w 10000"/>
                <a:gd name="connsiteY94" fmla="*/ 645 h 9662"/>
                <a:gd name="connsiteX95" fmla="*/ 6092 w 10000"/>
                <a:gd name="connsiteY95" fmla="*/ 672 h 9662"/>
                <a:gd name="connsiteX96" fmla="*/ 6251 w 10000"/>
                <a:gd name="connsiteY96" fmla="*/ 776 h 9662"/>
                <a:gd name="connsiteX97" fmla="*/ 6359 w 10000"/>
                <a:gd name="connsiteY97" fmla="*/ 784 h 9662"/>
                <a:gd name="connsiteX98" fmla="*/ 6411 w 10000"/>
                <a:gd name="connsiteY98" fmla="*/ 894 h 9662"/>
                <a:gd name="connsiteX99" fmla="*/ 6515 w 10000"/>
                <a:gd name="connsiteY99" fmla="*/ 920 h 9662"/>
                <a:gd name="connsiteX100" fmla="*/ 6601 w 10000"/>
                <a:gd name="connsiteY100" fmla="*/ 911 h 9662"/>
                <a:gd name="connsiteX101" fmla="*/ 6759 w 10000"/>
                <a:gd name="connsiteY101" fmla="*/ 741 h 9662"/>
                <a:gd name="connsiteX102" fmla="*/ 6908 w 10000"/>
                <a:gd name="connsiteY102" fmla="*/ 758 h 9662"/>
                <a:gd name="connsiteX103" fmla="*/ 6930 w 10000"/>
                <a:gd name="connsiteY103" fmla="*/ 808 h 9662"/>
                <a:gd name="connsiteX104" fmla="*/ 7040 w 10000"/>
                <a:gd name="connsiteY104" fmla="*/ 868 h 9662"/>
                <a:gd name="connsiteX105" fmla="*/ 7040 w 10000"/>
                <a:gd name="connsiteY105" fmla="*/ 911 h 9662"/>
                <a:gd name="connsiteX106" fmla="*/ 7134 w 10000"/>
                <a:gd name="connsiteY106" fmla="*/ 938 h 9662"/>
                <a:gd name="connsiteX107" fmla="*/ 7266 w 10000"/>
                <a:gd name="connsiteY107" fmla="*/ 938 h 9662"/>
                <a:gd name="connsiteX108" fmla="*/ 7282 w 10000"/>
                <a:gd name="connsiteY108" fmla="*/ 1016 h 9662"/>
                <a:gd name="connsiteX109" fmla="*/ 7164 w 10000"/>
                <a:gd name="connsiteY109" fmla="*/ 1051 h 9662"/>
                <a:gd name="connsiteX110" fmla="*/ 7266 w 10000"/>
                <a:gd name="connsiteY110" fmla="*/ 1387 h 9662"/>
                <a:gd name="connsiteX111" fmla="*/ 7378 w 10000"/>
                <a:gd name="connsiteY111" fmla="*/ 1538 h 9662"/>
                <a:gd name="connsiteX112" fmla="*/ 7346 w 10000"/>
                <a:gd name="connsiteY112" fmla="*/ 1610 h 9662"/>
                <a:gd name="connsiteX113" fmla="*/ 7443 w 10000"/>
                <a:gd name="connsiteY113" fmla="*/ 1686 h 9662"/>
                <a:gd name="connsiteX114" fmla="*/ 7459 w 10000"/>
                <a:gd name="connsiteY114" fmla="*/ 1738 h 9662"/>
                <a:gd name="connsiteX115" fmla="*/ 7709 w 10000"/>
                <a:gd name="connsiteY115" fmla="*/ 1796 h 9662"/>
                <a:gd name="connsiteX116" fmla="*/ 8020 w 10000"/>
                <a:gd name="connsiteY116" fmla="*/ 1747 h 9662"/>
                <a:gd name="connsiteX117" fmla="*/ 8056 w 10000"/>
                <a:gd name="connsiteY117" fmla="*/ 1678 h 9662"/>
                <a:gd name="connsiteX118" fmla="*/ 8163 w 10000"/>
                <a:gd name="connsiteY118" fmla="*/ 1702 h 9662"/>
                <a:gd name="connsiteX119" fmla="*/ 8233 w 10000"/>
                <a:gd name="connsiteY119" fmla="*/ 1764 h 9662"/>
                <a:gd name="connsiteX120" fmla="*/ 8396 w 10000"/>
                <a:gd name="connsiteY120" fmla="*/ 1721 h 9662"/>
                <a:gd name="connsiteX121" fmla="*/ 8490 w 10000"/>
                <a:gd name="connsiteY121" fmla="*/ 1721 h 9662"/>
                <a:gd name="connsiteX122" fmla="*/ 8622 w 10000"/>
                <a:gd name="connsiteY122" fmla="*/ 1788 h 9662"/>
                <a:gd name="connsiteX123" fmla="*/ 8700 w 10000"/>
                <a:gd name="connsiteY123" fmla="*/ 1694 h 9662"/>
                <a:gd name="connsiteX124" fmla="*/ 8861 w 10000"/>
                <a:gd name="connsiteY124" fmla="*/ 1738 h 9662"/>
                <a:gd name="connsiteX125" fmla="*/ 8945 w 10000"/>
                <a:gd name="connsiteY125" fmla="*/ 1686 h 9662"/>
                <a:gd name="connsiteX126" fmla="*/ 9008 w 10000"/>
                <a:gd name="connsiteY126" fmla="*/ 1694 h 9662"/>
                <a:gd name="connsiteX127" fmla="*/ 9075 w 10000"/>
                <a:gd name="connsiteY127" fmla="*/ 1645 h 9662"/>
                <a:gd name="connsiteX128" fmla="*/ 9064 w 10000"/>
                <a:gd name="connsiteY128" fmla="*/ 1592 h 9662"/>
                <a:gd name="connsiteX129" fmla="*/ 9158 w 10000"/>
                <a:gd name="connsiteY129" fmla="*/ 1565 h 9662"/>
                <a:gd name="connsiteX130" fmla="*/ 9224 w 10000"/>
                <a:gd name="connsiteY130" fmla="*/ 1480 h 9662"/>
                <a:gd name="connsiteX131" fmla="*/ 9415 w 10000"/>
                <a:gd name="connsiteY131" fmla="*/ 1489 h 9662"/>
                <a:gd name="connsiteX132" fmla="*/ 9692 w 10000"/>
                <a:gd name="connsiteY132" fmla="*/ 1738 h 9662"/>
                <a:gd name="connsiteX133" fmla="*/ 9744 w 10000"/>
                <a:gd name="connsiteY133" fmla="*/ 1823 h 9662"/>
                <a:gd name="connsiteX134" fmla="*/ 9934 w 10000"/>
                <a:gd name="connsiteY134" fmla="*/ 1936 h 9662"/>
                <a:gd name="connsiteX135" fmla="*/ 10000 w 10000"/>
                <a:gd name="connsiteY135" fmla="*/ 2039 h 9662"/>
                <a:gd name="connsiteX136" fmla="*/ 9853 w 10000"/>
                <a:gd name="connsiteY136" fmla="*/ 2177 h 9662"/>
                <a:gd name="connsiteX137" fmla="*/ 9744 w 10000"/>
                <a:gd name="connsiteY137" fmla="*/ 2229 h 9662"/>
                <a:gd name="connsiteX138" fmla="*/ 9801 w 10000"/>
                <a:gd name="connsiteY138" fmla="*/ 2375 h 9662"/>
                <a:gd name="connsiteX139" fmla="*/ 9637 w 10000"/>
                <a:gd name="connsiteY139" fmla="*/ 2487 h 9662"/>
                <a:gd name="connsiteX140" fmla="*/ 9545 w 10000"/>
                <a:gd name="connsiteY140" fmla="*/ 2513 h 9662"/>
                <a:gd name="connsiteX141" fmla="*/ 9545 w 10000"/>
                <a:gd name="connsiteY141" fmla="*/ 2590 h 9662"/>
                <a:gd name="connsiteX142" fmla="*/ 9425 w 10000"/>
                <a:gd name="connsiteY142" fmla="*/ 2738 h 9662"/>
                <a:gd name="connsiteX143" fmla="*/ 9346 w 10000"/>
                <a:gd name="connsiteY143" fmla="*/ 2746 h 9662"/>
                <a:gd name="connsiteX144" fmla="*/ 9359 w 10000"/>
                <a:gd name="connsiteY144" fmla="*/ 2848 h 9662"/>
                <a:gd name="connsiteX145" fmla="*/ 9285 w 10000"/>
                <a:gd name="connsiteY145" fmla="*/ 2925 h 9662"/>
                <a:gd name="connsiteX146" fmla="*/ 9307 w 10000"/>
                <a:gd name="connsiteY146" fmla="*/ 3271 h 9662"/>
                <a:gd name="connsiteX147" fmla="*/ 9346 w 10000"/>
                <a:gd name="connsiteY147" fmla="*/ 3296 h 9662"/>
                <a:gd name="connsiteX148" fmla="*/ 9331 w 10000"/>
                <a:gd name="connsiteY148" fmla="*/ 3408 h 9662"/>
                <a:gd name="connsiteX149" fmla="*/ 9307 w 10000"/>
                <a:gd name="connsiteY149" fmla="*/ 3511 h 9662"/>
                <a:gd name="connsiteX150" fmla="*/ 9211 w 10000"/>
                <a:gd name="connsiteY150" fmla="*/ 3562 h 9662"/>
                <a:gd name="connsiteX151" fmla="*/ 9038 w 10000"/>
                <a:gd name="connsiteY151" fmla="*/ 3520 h 9662"/>
                <a:gd name="connsiteX152" fmla="*/ 8957 w 10000"/>
                <a:gd name="connsiteY152" fmla="*/ 3580 h 9662"/>
                <a:gd name="connsiteX153" fmla="*/ 8969 w 10000"/>
                <a:gd name="connsiteY153" fmla="*/ 3631 h 9662"/>
                <a:gd name="connsiteX154" fmla="*/ 8914 w 10000"/>
                <a:gd name="connsiteY154" fmla="*/ 3734 h 9662"/>
                <a:gd name="connsiteX155" fmla="*/ 8822 w 10000"/>
                <a:gd name="connsiteY155" fmla="*/ 3804 h 9662"/>
                <a:gd name="connsiteX156" fmla="*/ 8797 w 10000"/>
                <a:gd name="connsiteY156" fmla="*/ 3925 h 9662"/>
                <a:gd name="connsiteX157" fmla="*/ 8729 w 10000"/>
                <a:gd name="connsiteY157" fmla="*/ 4028 h 9662"/>
                <a:gd name="connsiteX158" fmla="*/ 8741 w 10000"/>
                <a:gd name="connsiteY158" fmla="*/ 4096 h 9662"/>
                <a:gd name="connsiteX159" fmla="*/ 8716 w 10000"/>
                <a:gd name="connsiteY159" fmla="*/ 4166 h 9662"/>
                <a:gd name="connsiteX160" fmla="*/ 8766 w 10000"/>
                <a:gd name="connsiteY160" fmla="*/ 4226 h 9662"/>
                <a:gd name="connsiteX161" fmla="*/ 8686 w 10000"/>
                <a:gd name="connsiteY161" fmla="*/ 4320 h 9662"/>
                <a:gd name="connsiteX162" fmla="*/ 8555 w 10000"/>
                <a:gd name="connsiteY162" fmla="*/ 4174 h 9662"/>
                <a:gd name="connsiteX163" fmla="*/ 8555 w 10000"/>
                <a:gd name="connsiteY163" fmla="*/ 4061 h 9662"/>
                <a:gd name="connsiteX164" fmla="*/ 8516 w 10000"/>
                <a:gd name="connsiteY164" fmla="*/ 4044 h 9662"/>
                <a:gd name="connsiteX165" fmla="*/ 8352 w 10000"/>
                <a:gd name="connsiteY165" fmla="*/ 4121 h 9662"/>
                <a:gd name="connsiteX166" fmla="*/ 8098 w 10000"/>
                <a:gd name="connsiteY166" fmla="*/ 4303 h 9662"/>
                <a:gd name="connsiteX167" fmla="*/ 7951 w 10000"/>
                <a:gd name="connsiteY167" fmla="*/ 4432 h 9662"/>
                <a:gd name="connsiteX168" fmla="*/ 7723 w 10000"/>
                <a:gd name="connsiteY168" fmla="*/ 4500 h 9662"/>
                <a:gd name="connsiteX169" fmla="*/ 7642 w 10000"/>
                <a:gd name="connsiteY169" fmla="*/ 4603 h 9662"/>
                <a:gd name="connsiteX170" fmla="*/ 7576 w 10000"/>
                <a:gd name="connsiteY170" fmla="*/ 4637 h 9662"/>
                <a:gd name="connsiteX171" fmla="*/ 7321 w 10000"/>
                <a:gd name="connsiteY171" fmla="*/ 4731 h 9662"/>
                <a:gd name="connsiteX172" fmla="*/ 7108 w 10000"/>
                <a:gd name="connsiteY172" fmla="*/ 4843 h 9662"/>
                <a:gd name="connsiteX173" fmla="*/ 7056 w 10000"/>
                <a:gd name="connsiteY173" fmla="*/ 4932 h 9662"/>
                <a:gd name="connsiteX174" fmla="*/ 6972 w 10000"/>
                <a:gd name="connsiteY174" fmla="*/ 4973 h 9662"/>
                <a:gd name="connsiteX175" fmla="*/ 7080 w 10000"/>
                <a:gd name="connsiteY175" fmla="*/ 5084 h 9662"/>
                <a:gd name="connsiteX176" fmla="*/ 7187 w 10000"/>
                <a:gd name="connsiteY176" fmla="*/ 5170 h 9662"/>
                <a:gd name="connsiteX177" fmla="*/ 7335 w 10000"/>
                <a:gd name="connsiteY177" fmla="*/ 5205 h 9662"/>
                <a:gd name="connsiteX178" fmla="*/ 7282 w 10000"/>
                <a:gd name="connsiteY178" fmla="*/ 5267 h 9662"/>
                <a:gd name="connsiteX179" fmla="*/ 7388 w 10000"/>
                <a:gd name="connsiteY179" fmla="*/ 5284 h 9662"/>
                <a:gd name="connsiteX180" fmla="*/ 7388 w 10000"/>
                <a:gd name="connsiteY180" fmla="*/ 5386 h 9662"/>
                <a:gd name="connsiteX181" fmla="*/ 7469 w 10000"/>
                <a:gd name="connsiteY181" fmla="*/ 5463 h 9662"/>
                <a:gd name="connsiteX182" fmla="*/ 7600 w 10000"/>
                <a:gd name="connsiteY182" fmla="*/ 5447 h 9662"/>
                <a:gd name="connsiteX183" fmla="*/ 7658 w 10000"/>
                <a:gd name="connsiteY183" fmla="*/ 5361 h 9662"/>
                <a:gd name="connsiteX184" fmla="*/ 7762 w 10000"/>
                <a:gd name="connsiteY184" fmla="*/ 5352 h 9662"/>
                <a:gd name="connsiteX185" fmla="*/ 7775 w 10000"/>
                <a:gd name="connsiteY185" fmla="*/ 5284 h 9662"/>
                <a:gd name="connsiteX186" fmla="*/ 7912 w 10000"/>
                <a:gd name="connsiteY186" fmla="*/ 5284 h 9662"/>
                <a:gd name="connsiteX187" fmla="*/ 7856 w 10000"/>
                <a:gd name="connsiteY187" fmla="*/ 5370 h 9662"/>
                <a:gd name="connsiteX188" fmla="*/ 7988 w 10000"/>
                <a:gd name="connsiteY188" fmla="*/ 5411 h 9662"/>
                <a:gd name="connsiteX189" fmla="*/ 7966 w 10000"/>
                <a:gd name="connsiteY189" fmla="*/ 5489 h 9662"/>
                <a:gd name="connsiteX190" fmla="*/ 7762 w 10000"/>
                <a:gd name="connsiteY190" fmla="*/ 5498 h 9662"/>
                <a:gd name="connsiteX191" fmla="*/ 7617 w 10000"/>
                <a:gd name="connsiteY191" fmla="*/ 5549 h 9662"/>
                <a:gd name="connsiteX192" fmla="*/ 7484 w 10000"/>
                <a:gd name="connsiteY192" fmla="*/ 5576 h 9662"/>
                <a:gd name="connsiteX193" fmla="*/ 7484 w 10000"/>
                <a:gd name="connsiteY193" fmla="*/ 5696 h 9662"/>
                <a:gd name="connsiteX194" fmla="*/ 7617 w 10000"/>
                <a:gd name="connsiteY194" fmla="*/ 5826 h 9662"/>
                <a:gd name="connsiteX195" fmla="*/ 7508 w 10000"/>
                <a:gd name="connsiteY195" fmla="*/ 5945 h 9662"/>
                <a:gd name="connsiteX196" fmla="*/ 7293 w 10000"/>
                <a:gd name="connsiteY196" fmla="*/ 5962 h 9662"/>
                <a:gd name="connsiteX197" fmla="*/ 7321 w 10000"/>
                <a:gd name="connsiteY197" fmla="*/ 6100 h 9662"/>
                <a:gd name="connsiteX198" fmla="*/ 7308 w 10000"/>
                <a:gd name="connsiteY198" fmla="*/ 6187 h 9662"/>
                <a:gd name="connsiteX199" fmla="*/ 7241 w 10000"/>
                <a:gd name="connsiteY199" fmla="*/ 6229 h 9662"/>
                <a:gd name="connsiteX200" fmla="*/ 7108 w 10000"/>
                <a:gd name="connsiteY200" fmla="*/ 6195 h 9662"/>
                <a:gd name="connsiteX201" fmla="*/ 6988 w 10000"/>
                <a:gd name="connsiteY201" fmla="*/ 6083 h 9662"/>
                <a:gd name="connsiteX202" fmla="*/ 6853 w 10000"/>
                <a:gd name="connsiteY202" fmla="*/ 6169 h 9662"/>
                <a:gd name="connsiteX203" fmla="*/ 6720 w 10000"/>
                <a:gd name="connsiteY203" fmla="*/ 6110 h 9662"/>
                <a:gd name="connsiteX204" fmla="*/ 6706 w 10000"/>
                <a:gd name="connsiteY204" fmla="*/ 6076 h 9662"/>
                <a:gd name="connsiteX205" fmla="*/ 6515 w 10000"/>
                <a:gd name="connsiteY205" fmla="*/ 5998 h 9662"/>
                <a:gd name="connsiteX206" fmla="*/ 6464 w 10000"/>
                <a:gd name="connsiteY206" fmla="*/ 6015 h 9662"/>
                <a:gd name="connsiteX207" fmla="*/ 6490 w 10000"/>
                <a:gd name="connsiteY207" fmla="*/ 6110 h 9662"/>
                <a:gd name="connsiteX208" fmla="*/ 6385 w 10000"/>
                <a:gd name="connsiteY208" fmla="*/ 6229 h 9662"/>
                <a:gd name="connsiteX209" fmla="*/ 6464 w 10000"/>
                <a:gd name="connsiteY209" fmla="*/ 6255 h 9662"/>
                <a:gd name="connsiteX210" fmla="*/ 6614 w 10000"/>
                <a:gd name="connsiteY210" fmla="*/ 6237 h 9662"/>
                <a:gd name="connsiteX211" fmla="*/ 6640 w 10000"/>
                <a:gd name="connsiteY211" fmla="*/ 6280 h 9662"/>
                <a:gd name="connsiteX212" fmla="*/ 6614 w 10000"/>
                <a:gd name="connsiteY212" fmla="*/ 6334 h 9662"/>
                <a:gd name="connsiteX213" fmla="*/ 6665 w 10000"/>
                <a:gd name="connsiteY213" fmla="*/ 6401 h 9662"/>
                <a:gd name="connsiteX214" fmla="*/ 6785 w 10000"/>
                <a:gd name="connsiteY214" fmla="*/ 6446 h 9662"/>
                <a:gd name="connsiteX215" fmla="*/ 6759 w 10000"/>
                <a:gd name="connsiteY215" fmla="*/ 6549 h 9662"/>
                <a:gd name="connsiteX216" fmla="*/ 6839 w 10000"/>
                <a:gd name="connsiteY216" fmla="*/ 6600 h 9662"/>
                <a:gd name="connsiteX217" fmla="*/ 6744 w 10000"/>
                <a:gd name="connsiteY217" fmla="*/ 6650 h 9662"/>
                <a:gd name="connsiteX218" fmla="*/ 6720 w 10000"/>
                <a:gd name="connsiteY218" fmla="*/ 6839 h 9662"/>
                <a:gd name="connsiteX219" fmla="*/ 6665 w 10000"/>
                <a:gd name="connsiteY219" fmla="*/ 6848 h 9662"/>
                <a:gd name="connsiteX220" fmla="*/ 6732 w 10000"/>
                <a:gd name="connsiteY220" fmla="*/ 6933 h 9662"/>
                <a:gd name="connsiteX221" fmla="*/ 6744 w 10000"/>
                <a:gd name="connsiteY221" fmla="*/ 7080 h 9662"/>
                <a:gd name="connsiteX222" fmla="*/ 6814 w 10000"/>
                <a:gd name="connsiteY222" fmla="*/ 7114 h 9662"/>
                <a:gd name="connsiteX223" fmla="*/ 6829 w 10000"/>
                <a:gd name="connsiteY223" fmla="*/ 7160 h 9662"/>
                <a:gd name="connsiteX224" fmla="*/ 6881 w 10000"/>
                <a:gd name="connsiteY224" fmla="*/ 7168 h 9662"/>
                <a:gd name="connsiteX225" fmla="*/ 6889 w 10000"/>
                <a:gd name="connsiteY225" fmla="*/ 7253 h 9662"/>
                <a:gd name="connsiteX226" fmla="*/ 6866 w 10000"/>
                <a:gd name="connsiteY226" fmla="*/ 7314 h 9662"/>
                <a:gd name="connsiteX227" fmla="*/ 7003 w 10000"/>
                <a:gd name="connsiteY227" fmla="*/ 7348 h 9662"/>
                <a:gd name="connsiteX228" fmla="*/ 7201 w 10000"/>
                <a:gd name="connsiteY228" fmla="*/ 7277 h 9662"/>
                <a:gd name="connsiteX229" fmla="*/ 7494 w 10000"/>
                <a:gd name="connsiteY229" fmla="*/ 7142 h 9662"/>
                <a:gd name="connsiteX230" fmla="*/ 7576 w 10000"/>
                <a:gd name="connsiteY230" fmla="*/ 7142 h 9662"/>
                <a:gd name="connsiteX231" fmla="*/ 7576 w 10000"/>
                <a:gd name="connsiteY231" fmla="*/ 7244 h 9662"/>
                <a:gd name="connsiteX232" fmla="*/ 7629 w 10000"/>
                <a:gd name="connsiteY232" fmla="*/ 7261 h 9662"/>
                <a:gd name="connsiteX233" fmla="*/ 7723 w 10000"/>
                <a:gd name="connsiteY233" fmla="*/ 7382 h 9662"/>
                <a:gd name="connsiteX234" fmla="*/ 7790 w 10000"/>
                <a:gd name="connsiteY234" fmla="*/ 7391 h 9662"/>
                <a:gd name="connsiteX235" fmla="*/ 7749 w 10000"/>
                <a:gd name="connsiteY235" fmla="*/ 7460 h 9662"/>
                <a:gd name="connsiteX236" fmla="*/ 7856 w 10000"/>
                <a:gd name="connsiteY236" fmla="*/ 7615 h 9662"/>
                <a:gd name="connsiteX237" fmla="*/ 7856 w 10000"/>
                <a:gd name="connsiteY237" fmla="*/ 7692 h 9662"/>
                <a:gd name="connsiteX238" fmla="*/ 7912 w 10000"/>
                <a:gd name="connsiteY238" fmla="*/ 7780 h 9662"/>
                <a:gd name="connsiteX239" fmla="*/ 7828 w 10000"/>
                <a:gd name="connsiteY239" fmla="*/ 7848 h 9662"/>
                <a:gd name="connsiteX240" fmla="*/ 7737 w 10000"/>
                <a:gd name="connsiteY240" fmla="*/ 7840 h 9662"/>
                <a:gd name="connsiteX241" fmla="*/ 7737 w 10000"/>
                <a:gd name="connsiteY241" fmla="*/ 7884 h 9662"/>
                <a:gd name="connsiteX242" fmla="*/ 7828 w 10000"/>
                <a:gd name="connsiteY242" fmla="*/ 7933 h 9662"/>
                <a:gd name="connsiteX243" fmla="*/ 7871 w 10000"/>
                <a:gd name="connsiteY243" fmla="*/ 7900 h 9662"/>
                <a:gd name="connsiteX244" fmla="*/ 7951 w 10000"/>
                <a:gd name="connsiteY244" fmla="*/ 7977 h 9662"/>
                <a:gd name="connsiteX245" fmla="*/ 8045 w 10000"/>
                <a:gd name="connsiteY245" fmla="*/ 7977 h 9662"/>
                <a:gd name="connsiteX246" fmla="*/ 7988 w 10000"/>
                <a:gd name="connsiteY246" fmla="*/ 8194 h 9662"/>
                <a:gd name="connsiteX247" fmla="*/ 7951 w 10000"/>
                <a:gd name="connsiteY247" fmla="*/ 8236 h 9662"/>
                <a:gd name="connsiteX248" fmla="*/ 7828 w 10000"/>
                <a:gd name="connsiteY248" fmla="*/ 8219 h 9662"/>
                <a:gd name="connsiteX249" fmla="*/ 7683 w 10000"/>
                <a:gd name="connsiteY249" fmla="*/ 8244 h 9662"/>
                <a:gd name="connsiteX250" fmla="*/ 7629 w 10000"/>
                <a:gd name="connsiteY250" fmla="*/ 8295 h 9662"/>
                <a:gd name="connsiteX251" fmla="*/ 7617 w 10000"/>
                <a:gd name="connsiteY251" fmla="*/ 8347 h 9662"/>
                <a:gd name="connsiteX252" fmla="*/ 7524 w 10000"/>
                <a:gd name="connsiteY252" fmla="*/ 8405 h 9662"/>
                <a:gd name="connsiteX253" fmla="*/ 7378 w 10000"/>
                <a:gd name="connsiteY253" fmla="*/ 8415 h 9662"/>
                <a:gd name="connsiteX254" fmla="*/ 7346 w 10000"/>
                <a:gd name="connsiteY254" fmla="*/ 8441 h 9662"/>
                <a:gd name="connsiteX255" fmla="*/ 7253 w 10000"/>
                <a:gd name="connsiteY255" fmla="*/ 8397 h 9662"/>
                <a:gd name="connsiteX256" fmla="*/ 7164 w 10000"/>
                <a:gd name="connsiteY256" fmla="*/ 8405 h 9662"/>
                <a:gd name="connsiteX257" fmla="*/ 7108 w 10000"/>
                <a:gd name="connsiteY257" fmla="*/ 8373 h 9662"/>
                <a:gd name="connsiteX258" fmla="*/ 6988 w 10000"/>
                <a:gd name="connsiteY258" fmla="*/ 8356 h 9662"/>
                <a:gd name="connsiteX259" fmla="*/ 7015 w 10000"/>
                <a:gd name="connsiteY259" fmla="*/ 8415 h 9662"/>
                <a:gd name="connsiteX260" fmla="*/ 6960 w 10000"/>
                <a:gd name="connsiteY260" fmla="*/ 8476 h 9662"/>
                <a:gd name="connsiteX261" fmla="*/ 6759 w 10000"/>
                <a:gd name="connsiteY261" fmla="*/ 8468 h 9662"/>
                <a:gd name="connsiteX262" fmla="*/ 6694 w 10000"/>
                <a:gd name="connsiteY262" fmla="*/ 8441 h 9662"/>
                <a:gd name="connsiteX263" fmla="*/ 6586 w 10000"/>
                <a:gd name="connsiteY263" fmla="*/ 8468 h 9662"/>
                <a:gd name="connsiteX264" fmla="*/ 6571 w 10000"/>
                <a:gd name="connsiteY264" fmla="*/ 8554 h 9662"/>
                <a:gd name="connsiteX265" fmla="*/ 6369 w 10000"/>
                <a:gd name="connsiteY265" fmla="*/ 8649 h 9662"/>
                <a:gd name="connsiteX266" fmla="*/ 6305 w 10000"/>
                <a:gd name="connsiteY266" fmla="*/ 8597 h 9662"/>
                <a:gd name="connsiteX267" fmla="*/ 6157 w 10000"/>
                <a:gd name="connsiteY267" fmla="*/ 8621 h 9662"/>
                <a:gd name="connsiteX268" fmla="*/ 6064 w 10000"/>
                <a:gd name="connsiteY268" fmla="*/ 8649 h 9662"/>
                <a:gd name="connsiteX269" fmla="*/ 6051 w 10000"/>
                <a:gd name="connsiteY269" fmla="*/ 8690 h 9662"/>
                <a:gd name="connsiteX270" fmla="*/ 5843 w 10000"/>
                <a:gd name="connsiteY270" fmla="*/ 8785 h 9662"/>
                <a:gd name="connsiteX271" fmla="*/ 5731 w 10000"/>
                <a:gd name="connsiteY271" fmla="*/ 8767 h 9662"/>
                <a:gd name="connsiteX272" fmla="*/ 5609 w 10000"/>
                <a:gd name="connsiteY272" fmla="*/ 8801 h 9662"/>
                <a:gd name="connsiteX273" fmla="*/ 5514 w 10000"/>
                <a:gd name="connsiteY273" fmla="*/ 8856 h 9662"/>
                <a:gd name="connsiteX274" fmla="*/ 5380 w 10000"/>
                <a:gd name="connsiteY274" fmla="*/ 8889 h 9662"/>
                <a:gd name="connsiteX275" fmla="*/ 5390 w 10000"/>
                <a:gd name="connsiteY275" fmla="*/ 8940 h 9662"/>
                <a:gd name="connsiteX276" fmla="*/ 5276 w 10000"/>
                <a:gd name="connsiteY276" fmla="*/ 8974 h 9662"/>
                <a:gd name="connsiteX277" fmla="*/ 5097 w 10000"/>
                <a:gd name="connsiteY277" fmla="*/ 9121 h 9662"/>
                <a:gd name="connsiteX278" fmla="*/ 5073 w 10000"/>
                <a:gd name="connsiteY278" fmla="*/ 9182 h 9662"/>
                <a:gd name="connsiteX279" fmla="*/ 5017 w 10000"/>
                <a:gd name="connsiteY279" fmla="*/ 9164 h 9662"/>
                <a:gd name="connsiteX280" fmla="*/ 5046 w 10000"/>
                <a:gd name="connsiteY280" fmla="*/ 9121 h 9662"/>
                <a:gd name="connsiteX281" fmla="*/ 4872 w 10000"/>
                <a:gd name="connsiteY281" fmla="*/ 8899 h 9662"/>
                <a:gd name="connsiteX282" fmla="*/ 4872 w 10000"/>
                <a:gd name="connsiteY282" fmla="*/ 8810 h 9662"/>
                <a:gd name="connsiteX283" fmla="*/ 4794 w 10000"/>
                <a:gd name="connsiteY283" fmla="*/ 8810 h 9662"/>
                <a:gd name="connsiteX284" fmla="*/ 4545 w 10000"/>
                <a:gd name="connsiteY284" fmla="*/ 8725 h 9662"/>
                <a:gd name="connsiteX285" fmla="*/ 4404 w 10000"/>
                <a:gd name="connsiteY285" fmla="*/ 8767 h 9662"/>
                <a:gd name="connsiteX286" fmla="*/ 4363 w 10000"/>
                <a:gd name="connsiteY286" fmla="*/ 8819 h 9662"/>
                <a:gd name="connsiteX287" fmla="*/ 4466 w 10000"/>
                <a:gd name="connsiteY287" fmla="*/ 8880 h 9662"/>
                <a:gd name="connsiteX288" fmla="*/ 4493 w 10000"/>
                <a:gd name="connsiteY288" fmla="*/ 8932 h 9662"/>
                <a:gd name="connsiteX289" fmla="*/ 4429 w 10000"/>
                <a:gd name="connsiteY289" fmla="*/ 8983 h 9662"/>
                <a:gd name="connsiteX290" fmla="*/ 4443 w 10000"/>
                <a:gd name="connsiteY290" fmla="*/ 9026 h 9662"/>
                <a:gd name="connsiteX291" fmla="*/ 4417 w 10000"/>
                <a:gd name="connsiteY291" fmla="*/ 9113 h 9662"/>
                <a:gd name="connsiteX292" fmla="*/ 4429 w 10000"/>
                <a:gd name="connsiteY292" fmla="*/ 9199 h 9662"/>
                <a:gd name="connsiteX293" fmla="*/ 4510 w 10000"/>
                <a:gd name="connsiteY293" fmla="*/ 9336 h 9662"/>
                <a:gd name="connsiteX294" fmla="*/ 4429 w 10000"/>
                <a:gd name="connsiteY294" fmla="*/ 9386 h 9662"/>
                <a:gd name="connsiteX295" fmla="*/ 4443 w 10000"/>
                <a:gd name="connsiteY295" fmla="*/ 9432 h 9662"/>
                <a:gd name="connsiteX296" fmla="*/ 4374 w 10000"/>
                <a:gd name="connsiteY296" fmla="*/ 9448 h 9662"/>
                <a:gd name="connsiteX297" fmla="*/ 4336 w 10000"/>
                <a:gd name="connsiteY297" fmla="*/ 9473 h 9662"/>
                <a:gd name="connsiteX298" fmla="*/ 4079 w 10000"/>
                <a:gd name="connsiteY298" fmla="*/ 9456 h 9662"/>
                <a:gd name="connsiteX299" fmla="*/ 4040 w 10000"/>
                <a:gd name="connsiteY299" fmla="*/ 9405 h 9662"/>
                <a:gd name="connsiteX300" fmla="*/ 3957 w 10000"/>
                <a:gd name="connsiteY300" fmla="*/ 9440 h 9662"/>
                <a:gd name="connsiteX301" fmla="*/ 3789 w 10000"/>
                <a:gd name="connsiteY301" fmla="*/ 9422 h 9662"/>
                <a:gd name="connsiteX302" fmla="*/ 3668 w 10000"/>
                <a:gd name="connsiteY302" fmla="*/ 9448 h 9662"/>
                <a:gd name="connsiteX303" fmla="*/ 3598 w 10000"/>
                <a:gd name="connsiteY303" fmla="*/ 9267 h 9662"/>
                <a:gd name="connsiteX304" fmla="*/ 3530 w 10000"/>
                <a:gd name="connsiteY304" fmla="*/ 9260 h 9662"/>
                <a:gd name="connsiteX305" fmla="*/ 3449 w 10000"/>
                <a:gd name="connsiteY305" fmla="*/ 9147 h 9662"/>
                <a:gd name="connsiteX306" fmla="*/ 3493 w 10000"/>
                <a:gd name="connsiteY306" fmla="*/ 9095 h 9662"/>
                <a:gd name="connsiteX307" fmla="*/ 3586 w 10000"/>
                <a:gd name="connsiteY307" fmla="*/ 9121 h 9662"/>
                <a:gd name="connsiteX308" fmla="*/ 3626 w 10000"/>
                <a:gd name="connsiteY308" fmla="*/ 9060 h 9662"/>
                <a:gd name="connsiteX309" fmla="*/ 3562 w 10000"/>
                <a:gd name="connsiteY309" fmla="*/ 9018 h 9662"/>
                <a:gd name="connsiteX310" fmla="*/ 3598 w 10000"/>
                <a:gd name="connsiteY310" fmla="*/ 8974 h 9662"/>
                <a:gd name="connsiteX311" fmla="*/ 3426 w 10000"/>
                <a:gd name="connsiteY311" fmla="*/ 8889 h 9662"/>
                <a:gd name="connsiteX312" fmla="*/ 3437 w 10000"/>
                <a:gd name="connsiteY312" fmla="*/ 8846 h 9662"/>
                <a:gd name="connsiteX313" fmla="*/ 3331 w 10000"/>
                <a:gd name="connsiteY313" fmla="*/ 8801 h 9662"/>
                <a:gd name="connsiteX314" fmla="*/ 3396 w 10000"/>
                <a:gd name="connsiteY314" fmla="*/ 8752 h 9662"/>
                <a:gd name="connsiteX315" fmla="*/ 3371 w 10000"/>
                <a:gd name="connsiteY315" fmla="*/ 8690 h 9662"/>
                <a:gd name="connsiteX316" fmla="*/ 3251 w 10000"/>
                <a:gd name="connsiteY316" fmla="*/ 8597 h 9662"/>
                <a:gd name="connsiteX317" fmla="*/ 3171 w 10000"/>
                <a:gd name="connsiteY317" fmla="*/ 8517 h 9662"/>
                <a:gd name="connsiteX318" fmla="*/ 3011 w 10000"/>
                <a:gd name="connsiteY318" fmla="*/ 8554 h 9662"/>
                <a:gd name="connsiteX319" fmla="*/ 2919 w 10000"/>
                <a:gd name="connsiteY319" fmla="*/ 8546 h 9662"/>
                <a:gd name="connsiteX320" fmla="*/ 2865 w 10000"/>
                <a:gd name="connsiteY320" fmla="*/ 8621 h 9662"/>
                <a:gd name="connsiteX321" fmla="*/ 2679 w 10000"/>
                <a:gd name="connsiteY321" fmla="*/ 8630 h 9662"/>
                <a:gd name="connsiteX322" fmla="*/ 2608 w 10000"/>
                <a:gd name="connsiteY322" fmla="*/ 8621 h 9662"/>
                <a:gd name="connsiteX0" fmla="*/ 490 w 9027"/>
                <a:gd name="connsiteY0" fmla="*/ 8470 h 9820"/>
                <a:gd name="connsiteX1" fmla="*/ 1451 w 9027"/>
                <a:gd name="connsiteY1" fmla="*/ 9191 h 9820"/>
                <a:gd name="connsiteX2" fmla="*/ 1451 w 9027"/>
                <a:gd name="connsiteY2" fmla="*/ 9261 h 9820"/>
                <a:gd name="connsiteX3" fmla="*/ 0 w 9027"/>
                <a:gd name="connsiteY3" fmla="*/ 9820 h 9820"/>
                <a:gd name="connsiteX4" fmla="*/ 3965 w 9027"/>
                <a:gd name="connsiteY4" fmla="*/ 5662 h 9820"/>
                <a:gd name="connsiteX5" fmla="*/ 3965 w 9027"/>
                <a:gd name="connsiteY5" fmla="*/ 5512 h 9820"/>
                <a:gd name="connsiteX6" fmla="*/ 3915 w 9027"/>
                <a:gd name="connsiteY6" fmla="*/ 5495 h 9820"/>
                <a:gd name="connsiteX7" fmla="*/ 3873 w 9027"/>
                <a:gd name="connsiteY7" fmla="*/ 5387 h 9820"/>
                <a:gd name="connsiteX8" fmla="*/ 3794 w 9027"/>
                <a:gd name="connsiteY8" fmla="*/ 5280 h 9820"/>
                <a:gd name="connsiteX9" fmla="*/ 3670 w 9027"/>
                <a:gd name="connsiteY9" fmla="*/ 5237 h 9820"/>
                <a:gd name="connsiteX10" fmla="*/ 3656 w 9027"/>
                <a:gd name="connsiteY10" fmla="*/ 5185 h 9820"/>
                <a:gd name="connsiteX11" fmla="*/ 3483 w 9027"/>
                <a:gd name="connsiteY11" fmla="*/ 5087 h 9820"/>
                <a:gd name="connsiteX12" fmla="*/ 3493 w 9027"/>
                <a:gd name="connsiteY12" fmla="*/ 5049 h 9820"/>
                <a:gd name="connsiteX13" fmla="*/ 3325 w 9027"/>
                <a:gd name="connsiteY13" fmla="*/ 4997 h 9820"/>
                <a:gd name="connsiteX14" fmla="*/ 3307 w 9027"/>
                <a:gd name="connsiteY14" fmla="*/ 4897 h 9820"/>
                <a:gd name="connsiteX15" fmla="*/ 3016 w 9027"/>
                <a:gd name="connsiteY15" fmla="*/ 4809 h 9820"/>
                <a:gd name="connsiteX16" fmla="*/ 2852 w 9027"/>
                <a:gd name="connsiteY16" fmla="*/ 4622 h 9820"/>
                <a:gd name="connsiteX17" fmla="*/ 2613 w 9027"/>
                <a:gd name="connsiteY17" fmla="*/ 4614 h 9820"/>
                <a:gd name="connsiteX18" fmla="*/ 2533 w 9027"/>
                <a:gd name="connsiteY18" fmla="*/ 4578 h 9820"/>
                <a:gd name="connsiteX19" fmla="*/ 2414 w 9027"/>
                <a:gd name="connsiteY19" fmla="*/ 4604 h 9820"/>
                <a:gd name="connsiteX20" fmla="*/ 2225 w 9027"/>
                <a:gd name="connsiteY20" fmla="*/ 4604 h 9820"/>
                <a:gd name="connsiteX21" fmla="*/ 1956 w 9027"/>
                <a:gd name="connsiteY21" fmla="*/ 4817 h 9820"/>
                <a:gd name="connsiteX22" fmla="*/ 1865 w 9027"/>
                <a:gd name="connsiteY22" fmla="*/ 4916 h 9820"/>
                <a:gd name="connsiteX23" fmla="*/ 1624 w 9027"/>
                <a:gd name="connsiteY23" fmla="*/ 4764 h 9820"/>
                <a:gd name="connsiteX24" fmla="*/ 1451 w 9027"/>
                <a:gd name="connsiteY24" fmla="*/ 4702 h 9820"/>
                <a:gd name="connsiteX25" fmla="*/ 1275 w 9027"/>
                <a:gd name="connsiteY25" fmla="*/ 4710 h 9820"/>
                <a:gd name="connsiteX26" fmla="*/ 1098 w 9027"/>
                <a:gd name="connsiteY26" fmla="*/ 4755 h 9820"/>
                <a:gd name="connsiteX27" fmla="*/ 954 w 9027"/>
                <a:gd name="connsiteY27" fmla="*/ 4721 h 9820"/>
                <a:gd name="connsiteX28" fmla="*/ 818 w 9027"/>
                <a:gd name="connsiteY28" fmla="*/ 4772 h 9820"/>
                <a:gd name="connsiteX29" fmla="*/ 686 w 9027"/>
                <a:gd name="connsiteY29" fmla="*/ 4879 h 9820"/>
                <a:gd name="connsiteX30" fmla="*/ 378 w 9027"/>
                <a:gd name="connsiteY30" fmla="*/ 4684 h 9820"/>
                <a:gd name="connsiteX31" fmla="*/ 337 w 9027"/>
                <a:gd name="connsiteY31" fmla="*/ 4487 h 9820"/>
                <a:gd name="connsiteX32" fmla="*/ 579 w 9027"/>
                <a:gd name="connsiteY32" fmla="*/ 4408 h 9820"/>
                <a:gd name="connsiteX33" fmla="*/ 565 w 9027"/>
                <a:gd name="connsiteY33" fmla="*/ 4194 h 9820"/>
                <a:gd name="connsiteX34" fmla="*/ 792 w 9027"/>
                <a:gd name="connsiteY34" fmla="*/ 3945 h 9820"/>
                <a:gd name="connsiteX35" fmla="*/ 769 w 9027"/>
                <a:gd name="connsiteY35" fmla="*/ 3900 h 9820"/>
                <a:gd name="connsiteX36" fmla="*/ 1313 w 9027"/>
                <a:gd name="connsiteY36" fmla="*/ 3082 h 9820"/>
                <a:gd name="connsiteX37" fmla="*/ 1610 w 9027"/>
                <a:gd name="connsiteY37" fmla="*/ 3207 h 9820"/>
                <a:gd name="connsiteX38" fmla="*/ 1784 w 9027"/>
                <a:gd name="connsiteY38" fmla="*/ 3260 h 9820"/>
                <a:gd name="connsiteX39" fmla="*/ 1956 w 9027"/>
                <a:gd name="connsiteY39" fmla="*/ 3260 h 9820"/>
                <a:gd name="connsiteX40" fmla="*/ 2225 w 9027"/>
                <a:gd name="connsiteY40" fmla="*/ 3360 h 9820"/>
                <a:gd name="connsiteX41" fmla="*/ 2265 w 9027"/>
                <a:gd name="connsiteY41" fmla="*/ 3295 h 9820"/>
                <a:gd name="connsiteX42" fmla="*/ 2439 w 9027"/>
                <a:gd name="connsiteY42" fmla="*/ 3279 h 9820"/>
                <a:gd name="connsiteX43" fmla="*/ 2589 w 9027"/>
                <a:gd name="connsiteY43" fmla="*/ 3171 h 9820"/>
                <a:gd name="connsiteX44" fmla="*/ 2772 w 9027"/>
                <a:gd name="connsiteY44" fmla="*/ 3090 h 9820"/>
                <a:gd name="connsiteX45" fmla="*/ 2852 w 9027"/>
                <a:gd name="connsiteY45" fmla="*/ 3010 h 9820"/>
                <a:gd name="connsiteX46" fmla="*/ 3135 w 9027"/>
                <a:gd name="connsiteY46" fmla="*/ 2956 h 9820"/>
                <a:gd name="connsiteX47" fmla="*/ 3283 w 9027"/>
                <a:gd name="connsiteY47" fmla="*/ 2963 h 9820"/>
                <a:gd name="connsiteX48" fmla="*/ 3401 w 9027"/>
                <a:gd name="connsiteY48" fmla="*/ 2887 h 9820"/>
                <a:gd name="connsiteX49" fmla="*/ 3493 w 9027"/>
                <a:gd name="connsiteY49" fmla="*/ 2777 h 9820"/>
                <a:gd name="connsiteX50" fmla="*/ 3456 w 9027"/>
                <a:gd name="connsiteY50" fmla="*/ 2760 h 9820"/>
                <a:gd name="connsiteX51" fmla="*/ 3493 w 9027"/>
                <a:gd name="connsiteY51" fmla="*/ 2644 h 9820"/>
                <a:gd name="connsiteX52" fmla="*/ 3337 w 9027"/>
                <a:gd name="connsiteY52" fmla="*/ 2644 h 9820"/>
                <a:gd name="connsiteX53" fmla="*/ 3413 w 9027"/>
                <a:gd name="connsiteY53" fmla="*/ 2547 h 9820"/>
                <a:gd name="connsiteX54" fmla="*/ 3431 w 9027"/>
                <a:gd name="connsiteY54" fmla="*/ 2431 h 9820"/>
                <a:gd name="connsiteX55" fmla="*/ 3493 w 9027"/>
                <a:gd name="connsiteY55" fmla="*/ 2403 h 9820"/>
                <a:gd name="connsiteX56" fmla="*/ 3614 w 9027"/>
                <a:gd name="connsiteY56" fmla="*/ 2288 h 9820"/>
                <a:gd name="connsiteX57" fmla="*/ 3602 w 9027"/>
                <a:gd name="connsiteY57" fmla="*/ 2199 h 9820"/>
                <a:gd name="connsiteX58" fmla="*/ 3701 w 9027"/>
                <a:gd name="connsiteY58" fmla="*/ 2100 h 9820"/>
                <a:gd name="connsiteX59" fmla="*/ 3806 w 9027"/>
                <a:gd name="connsiteY59" fmla="*/ 2039 h 9820"/>
                <a:gd name="connsiteX60" fmla="*/ 3846 w 9027"/>
                <a:gd name="connsiteY60" fmla="*/ 1933 h 9820"/>
                <a:gd name="connsiteX61" fmla="*/ 3832 w 9027"/>
                <a:gd name="connsiteY61" fmla="*/ 1897 h 9820"/>
                <a:gd name="connsiteX62" fmla="*/ 3926 w 9027"/>
                <a:gd name="connsiteY62" fmla="*/ 1826 h 9820"/>
                <a:gd name="connsiteX63" fmla="*/ 4061 w 9027"/>
                <a:gd name="connsiteY63" fmla="*/ 1610 h 9820"/>
                <a:gd name="connsiteX64" fmla="*/ 4100 w 9027"/>
                <a:gd name="connsiteY64" fmla="*/ 1486 h 9820"/>
                <a:gd name="connsiteX65" fmla="*/ 4169 w 9027"/>
                <a:gd name="connsiteY65" fmla="*/ 1495 h 9820"/>
                <a:gd name="connsiteX66" fmla="*/ 4352 w 9027"/>
                <a:gd name="connsiteY66" fmla="*/ 1355 h 9820"/>
                <a:gd name="connsiteX67" fmla="*/ 4567 w 9027"/>
                <a:gd name="connsiteY67" fmla="*/ 1271 h 9820"/>
                <a:gd name="connsiteX68" fmla="*/ 4591 w 9027"/>
                <a:gd name="connsiteY68" fmla="*/ 1176 h 9820"/>
                <a:gd name="connsiteX69" fmla="*/ 4675 w 9027"/>
                <a:gd name="connsiteY69" fmla="*/ 1070 h 9820"/>
                <a:gd name="connsiteX70" fmla="*/ 4649 w 9027"/>
                <a:gd name="connsiteY70" fmla="*/ 987 h 9820"/>
                <a:gd name="connsiteX71" fmla="*/ 4541 w 9027"/>
                <a:gd name="connsiteY71" fmla="*/ 917 h 9820"/>
                <a:gd name="connsiteX72" fmla="*/ 4591 w 9027"/>
                <a:gd name="connsiteY72" fmla="*/ 827 h 9820"/>
                <a:gd name="connsiteX73" fmla="*/ 4591 w 9027"/>
                <a:gd name="connsiteY73" fmla="*/ 719 h 9820"/>
                <a:gd name="connsiteX74" fmla="*/ 4394 w 9027"/>
                <a:gd name="connsiteY74" fmla="*/ 632 h 9820"/>
                <a:gd name="connsiteX75" fmla="*/ 4195 w 9027"/>
                <a:gd name="connsiteY75" fmla="*/ 684 h 9820"/>
                <a:gd name="connsiteX76" fmla="*/ 4100 w 9027"/>
                <a:gd name="connsiteY76" fmla="*/ 684 h 9820"/>
                <a:gd name="connsiteX77" fmla="*/ 4061 w 9027"/>
                <a:gd name="connsiteY77" fmla="*/ 623 h 9820"/>
                <a:gd name="connsiteX78" fmla="*/ 4061 w 9027"/>
                <a:gd name="connsiteY78" fmla="*/ 508 h 9820"/>
                <a:gd name="connsiteX79" fmla="*/ 4314 w 9027"/>
                <a:gd name="connsiteY79" fmla="*/ 389 h 9820"/>
                <a:gd name="connsiteX80" fmla="*/ 4394 w 9027"/>
                <a:gd name="connsiteY80" fmla="*/ 294 h 9820"/>
                <a:gd name="connsiteX81" fmla="*/ 4554 w 9027"/>
                <a:gd name="connsiteY81" fmla="*/ 214 h 9820"/>
                <a:gd name="connsiteX82" fmla="*/ 4701 w 9027"/>
                <a:gd name="connsiteY82" fmla="*/ 64 h 9820"/>
                <a:gd name="connsiteX83" fmla="*/ 4809 w 9027"/>
                <a:gd name="connsiteY83" fmla="*/ 34 h 9820"/>
                <a:gd name="connsiteX84" fmla="*/ 4954 w 9027"/>
                <a:gd name="connsiteY84" fmla="*/ 52 h 9820"/>
                <a:gd name="connsiteX85" fmla="*/ 5265 w 9027"/>
                <a:gd name="connsiteY85" fmla="*/ 0 h 9820"/>
                <a:gd name="connsiteX86" fmla="*/ 5412 w 9027"/>
                <a:gd name="connsiteY86" fmla="*/ 88 h 9820"/>
                <a:gd name="connsiteX87" fmla="*/ 5396 w 9027"/>
                <a:gd name="connsiteY87" fmla="*/ 152 h 9820"/>
                <a:gd name="connsiteX88" fmla="*/ 5466 w 9027"/>
                <a:gd name="connsiteY88" fmla="*/ 179 h 9820"/>
                <a:gd name="connsiteX89" fmla="*/ 5517 w 9027"/>
                <a:gd name="connsiteY89" fmla="*/ 240 h 9820"/>
                <a:gd name="connsiteX90" fmla="*/ 5438 w 9027"/>
                <a:gd name="connsiteY90" fmla="*/ 310 h 9820"/>
                <a:gd name="connsiteX91" fmla="*/ 5332 w 9027"/>
                <a:gd name="connsiteY91" fmla="*/ 473 h 9820"/>
                <a:gd name="connsiteX92" fmla="*/ 5160 w 9027"/>
                <a:gd name="connsiteY92" fmla="*/ 597 h 9820"/>
                <a:gd name="connsiteX93" fmla="*/ 4999 w 9027"/>
                <a:gd name="connsiteY93" fmla="*/ 668 h 9820"/>
                <a:gd name="connsiteX94" fmla="*/ 5119 w 9027"/>
                <a:gd name="connsiteY94" fmla="*/ 696 h 9820"/>
                <a:gd name="connsiteX95" fmla="*/ 5278 w 9027"/>
                <a:gd name="connsiteY95" fmla="*/ 803 h 9820"/>
                <a:gd name="connsiteX96" fmla="*/ 5386 w 9027"/>
                <a:gd name="connsiteY96" fmla="*/ 811 h 9820"/>
                <a:gd name="connsiteX97" fmla="*/ 5438 w 9027"/>
                <a:gd name="connsiteY97" fmla="*/ 925 h 9820"/>
                <a:gd name="connsiteX98" fmla="*/ 5542 w 9027"/>
                <a:gd name="connsiteY98" fmla="*/ 952 h 9820"/>
                <a:gd name="connsiteX99" fmla="*/ 5628 w 9027"/>
                <a:gd name="connsiteY99" fmla="*/ 943 h 9820"/>
                <a:gd name="connsiteX100" fmla="*/ 5786 w 9027"/>
                <a:gd name="connsiteY100" fmla="*/ 767 h 9820"/>
                <a:gd name="connsiteX101" fmla="*/ 5935 w 9027"/>
                <a:gd name="connsiteY101" fmla="*/ 785 h 9820"/>
                <a:gd name="connsiteX102" fmla="*/ 5957 w 9027"/>
                <a:gd name="connsiteY102" fmla="*/ 836 h 9820"/>
                <a:gd name="connsiteX103" fmla="*/ 6067 w 9027"/>
                <a:gd name="connsiteY103" fmla="*/ 898 h 9820"/>
                <a:gd name="connsiteX104" fmla="*/ 6067 w 9027"/>
                <a:gd name="connsiteY104" fmla="*/ 943 h 9820"/>
                <a:gd name="connsiteX105" fmla="*/ 6161 w 9027"/>
                <a:gd name="connsiteY105" fmla="*/ 971 h 9820"/>
                <a:gd name="connsiteX106" fmla="*/ 6293 w 9027"/>
                <a:gd name="connsiteY106" fmla="*/ 971 h 9820"/>
                <a:gd name="connsiteX107" fmla="*/ 6309 w 9027"/>
                <a:gd name="connsiteY107" fmla="*/ 1052 h 9820"/>
                <a:gd name="connsiteX108" fmla="*/ 6191 w 9027"/>
                <a:gd name="connsiteY108" fmla="*/ 1088 h 9820"/>
                <a:gd name="connsiteX109" fmla="*/ 6293 w 9027"/>
                <a:gd name="connsiteY109" fmla="*/ 1436 h 9820"/>
                <a:gd name="connsiteX110" fmla="*/ 6405 w 9027"/>
                <a:gd name="connsiteY110" fmla="*/ 1592 h 9820"/>
                <a:gd name="connsiteX111" fmla="*/ 6373 w 9027"/>
                <a:gd name="connsiteY111" fmla="*/ 1666 h 9820"/>
                <a:gd name="connsiteX112" fmla="*/ 6470 w 9027"/>
                <a:gd name="connsiteY112" fmla="*/ 1745 h 9820"/>
                <a:gd name="connsiteX113" fmla="*/ 6486 w 9027"/>
                <a:gd name="connsiteY113" fmla="*/ 1799 h 9820"/>
                <a:gd name="connsiteX114" fmla="*/ 6736 w 9027"/>
                <a:gd name="connsiteY114" fmla="*/ 1859 h 9820"/>
                <a:gd name="connsiteX115" fmla="*/ 7047 w 9027"/>
                <a:gd name="connsiteY115" fmla="*/ 1808 h 9820"/>
                <a:gd name="connsiteX116" fmla="*/ 7083 w 9027"/>
                <a:gd name="connsiteY116" fmla="*/ 1737 h 9820"/>
                <a:gd name="connsiteX117" fmla="*/ 7190 w 9027"/>
                <a:gd name="connsiteY117" fmla="*/ 1762 h 9820"/>
                <a:gd name="connsiteX118" fmla="*/ 7260 w 9027"/>
                <a:gd name="connsiteY118" fmla="*/ 1826 h 9820"/>
                <a:gd name="connsiteX119" fmla="*/ 7423 w 9027"/>
                <a:gd name="connsiteY119" fmla="*/ 1781 h 9820"/>
                <a:gd name="connsiteX120" fmla="*/ 7517 w 9027"/>
                <a:gd name="connsiteY120" fmla="*/ 1781 h 9820"/>
                <a:gd name="connsiteX121" fmla="*/ 7649 w 9027"/>
                <a:gd name="connsiteY121" fmla="*/ 1851 h 9820"/>
                <a:gd name="connsiteX122" fmla="*/ 7727 w 9027"/>
                <a:gd name="connsiteY122" fmla="*/ 1753 h 9820"/>
                <a:gd name="connsiteX123" fmla="*/ 7888 w 9027"/>
                <a:gd name="connsiteY123" fmla="*/ 1799 h 9820"/>
                <a:gd name="connsiteX124" fmla="*/ 7972 w 9027"/>
                <a:gd name="connsiteY124" fmla="*/ 1745 h 9820"/>
                <a:gd name="connsiteX125" fmla="*/ 8035 w 9027"/>
                <a:gd name="connsiteY125" fmla="*/ 1753 h 9820"/>
                <a:gd name="connsiteX126" fmla="*/ 8102 w 9027"/>
                <a:gd name="connsiteY126" fmla="*/ 1703 h 9820"/>
                <a:gd name="connsiteX127" fmla="*/ 8091 w 9027"/>
                <a:gd name="connsiteY127" fmla="*/ 1648 h 9820"/>
                <a:gd name="connsiteX128" fmla="*/ 8185 w 9027"/>
                <a:gd name="connsiteY128" fmla="*/ 1620 h 9820"/>
                <a:gd name="connsiteX129" fmla="*/ 8251 w 9027"/>
                <a:gd name="connsiteY129" fmla="*/ 1532 h 9820"/>
                <a:gd name="connsiteX130" fmla="*/ 8442 w 9027"/>
                <a:gd name="connsiteY130" fmla="*/ 1541 h 9820"/>
                <a:gd name="connsiteX131" fmla="*/ 8719 w 9027"/>
                <a:gd name="connsiteY131" fmla="*/ 1799 h 9820"/>
                <a:gd name="connsiteX132" fmla="*/ 8771 w 9027"/>
                <a:gd name="connsiteY132" fmla="*/ 1887 h 9820"/>
                <a:gd name="connsiteX133" fmla="*/ 8961 w 9027"/>
                <a:gd name="connsiteY133" fmla="*/ 2004 h 9820"/>
                <a:gd name="connsiteX134" fmla="*/ 9027 w 9027"/>
                <a:gd name="connsiteY134" fmla="*/ 2110 h 9820"/>
                <a:gd name="connsiteX135" fmla="*/ 8880 w 9027"/>
                <a:gd name="connsiteY135" fmla="*/ 2253 h 9820"/>
                <a:gd name="connsiteX136" fmla="*/ 8771 w 9027"/>
                <a:gd name="connsiteY136" fmla="*/ 2307 h 9820"/>
                <a:gd name="connsiteX137" fmla="*/ 8828 w 9027"/>
                <a:gd name="connsiteY137" fmla="*/ 2458 h 9820"/>
                <a:gd name="connsiteX138" fmla="*/ 8664 w 9027"/>
                <a:gd name="connsiteY138" fmla="*/ 2574 h 9820"/>
                <a:gd name="connsiteX139" fmla="*/ 8572 w 9027"/>
                <a:gd name="connsiteY139" fmla="*/ 2601 h 9820"/>
                <a:gd name="connsiteX140" fmla="*/ 8572 w 9027"/>
                <a:gd name="connsiteY140" fmla="*/ 2681 h 9820"/>
                <a:gd name="connsiteX141" fmla="*/ 8452 w 9027"/>
                <a:gd name="connsiteY141" fmla="*/ 2834 h 9820"/>
                <a:gd name="connsiteX142" fmla="*/ 8373 w 9027"/>
                <a:gd name="connsiteY142" fmla="*/ 2842 h 9820"/>
                <a:gd name="connsiteX143" fmla="*/ 8386 w 9027"/>
                <a:gd name="connsiteY143" fmla="*/ 2948 h 9820"/>
                <a:gd name="connsiteX144" fmla="*/ 8312 w 9027"/>
                <a:gd name="connsiteY144" fmla="*/ 3027 h 9820"/>
                <a:gd name="connsiteX145" fmla="*/ 8334 w 9027"/>
                <a:gd name="connsiteY145" fmla="*/ 3385 h 9820"/>
                <a:gd name="connsiteX146" fmla="*/ 8373 w 9027"/>
                <a:gd name="connsiteY146" fmla="*/ 3411 h 9820"/>
                <a:gd name="connsiteX147" fmla="*/ 8358 w 9027"/>
                <a:gd name="connsiteY147" fmla="*/ 3527 h 9820"/>
                <a:gd name="connsiteX148" fmla="*/ 8334 w 9027"/>
                <a:gd name="connsiteY148" fmla="*/ 3634 h 9820"/>
                <a:gd name="connsiteX149" fmla="*/ 8238 w 9027"/>
                <a:gd name="connsiteY149" fmla="*/ 3687 h 9820"/>
                <a:gd name="connsiteX150" fmla="*/ 8065 w 9027"/>
                <a:gd name="connsiteY150" fmla="*/ 3643 h 9820"/>
                <a:gd name="connsiteX151" fmla="*/ 7984 w 9027"/>
                <a:gd name="connsiteY151" fmla="*/ 3705 h 9820"/>
                <a:gd name="connsiteX152" fmla="*/ 7996 w 9027"/>
                <a:gd name="connsiteY152" fmla="*/ 3758 h 9820"/>
                <a:gd name="connsiteX153" fmla="*/ 7941 w 9027"/>
                <a:gd name="connsiteY153" fmla="*/ 3865 h 9820"/>
                <a:gd name="connsiteX154" fmla="*/ 7849 w 9027"/>
                <a:gd name="connsiteY154" fmla="*/ 3937 h 9820"/>
                <a:gd name="connsiteX155" fmla="*/ 7824 w 9027"/>
                <a:gd name="connsiteY155" fmla="*/ 4062 h 9820"/>
                <a:gd name="connsiteX156" fmla="*/ 7756 w 9027"/>
                <a:gd name="connsiteY156" fmla="*/ 4169 h 9820"/>
                <a:gd name="connsiteX157" fmla="*/ 7768 w 9027"/>
                <a:gd name="connsiteY157" fmla="*/ 4239 h 9820"/>
                <a:gd name="connsiteX158" fmla="*/ 7743 w 9027"/>
                <a:gd name="connsiteY158" fmla="*/ 4312 h 9820"/>
                <a:gd name="connsiteX159" fmla="*/ 7793 w 9027"/>
                <a:gd name="connsiteY159" fmla="*/ 4374 h 9820"/>
                <a:gd name="connsiteX160" fmla="*/ 7713 w 9027"/>
                <a:gd name="connsiteY160" fmla="*/ 4471 h 9820"/>
                <a:gd name="connsiteX161" fmla="*/ 7582 w 9027"/>
                <a:gd name="connsiteY161" fmla="*/ 4320 h 9820"/>
                <a:gd name="connsiteX162" fmla="*/ 7582 w 9027"/>
                <a:gd name="connsiteY162" fmla="*/ 4203 h 9820"/>
                <a:gd name="connsiteX163" fmla="*/ 7543 w 9027"/>
                <a:gd name="connsiteY163" fmla="*/ 4185 h 9820"/>
                <a:gd name="connsiteX164" fmla="*/ 7379 w 9027"/>
                <a:gd name="connsiteY164" fmla="*/ 4265 h 9820"/>
                <a:gd name="connsiteX165" fmla="*/ 7125 w 9027"/>
                <a:gd name="connsiteY165" fmla="*/ 4454 h 9820"/>
                <a:gd name="connsiteX166" fmla="*/ 6978 w 9027"/>
                <a:gd name="connsiteY166" fmla="*/ 4587 h 9820"/>
                <a:gd name="connsiteX167" fmla="*/ 6750 w 9027"/>
                <a:gd name="connsiteY167" fmla="*/ 4657 h 9820"/>
                <a:gd name="connsiteX168" fmla="*/ 6669 w 9027"/>
                <a:gd name="connsiteY168" fmla="*/ 4764 h 9820"/>
                <a:gd name="connsiteX169" fmla="*/ 6603 w 9027"/>
                <a:gd name="connsiteY169" fmla="*/ 4799 h 9820"/>
                <a:gd name="connsiteX170" fmla="*/ 6348 w 9027"/>
                <a:gd name="connsiteY170" fmla="*/ 4897 h 9820"/>
                <a:gd name="connsiteX171" fmla="*/ 6135 w 9027"/>
                <a:gd name="connsiteY171" fmla="*/ 5012 h 9820"/>
                <a:gd name="connsiteX172" fmla="*/ 6083 w 9027"/>
                <a:gd name="connsiteY172" fmla="*/ 5105 h 9820"/>
                <a:gd name="connsiteX173" fmla="*/ 5999 w 9027"/>
                <a:gd name="connsiteY173" fmla="*/ 5147 h 9820"/>
                <a:gd name="connsiteX174" fmla="*/ 6107 w 9027"/>
                <a:gd name="connsiteY174" fmla="*/ 5262 h 9820"/>
                <a:gd name="connsiteX175" fmla="*/ 6214 w 9027"/>
                <a:gd name="connsiteY175" fmla="*/ 5351 h 9820"/>
                <a:gd name="connsiteX176" fmla="*/ 6362 w 9027"/>
                <a:gd name="connsiteY176" fmla="*/ 5387 h 9820"/>
                <a:gd name="connsiteX177" fmla="*/ 6309 w 9027"/>
                <a:gd name="connsiteY177" fmla="*/ 5451 h 9820"/>
                <a:gd name="connsiteX178" fmla="*/ 6415 w 9027"/>
                <a:gd name="connsiteY178" fmla="*/ 5469 h 9820"/>
                <a:gd name="connsiteX179" fmla="*/ 6415 w 9027"/>
                <a:gd name="connsiteY179" fmla="*/ 5574 h 9820"/>
                <a:gd name="connsiteX180" fmla="*/ 6496 w 9027"/>
                <a:gd name="connsiteY180" fmla="*/ 5654 h 9820"/>
                <a:gd name="connsiteX181" fmla="*/ 6627 w 9027"/>
                <a:gd name="connsiteY181" fmla="*/ 5638 h 9820"/>
                <a:gd name="connsiteX182" fmla="*/ 6685 w 9027"/>
                <a:gd name="connsiteY182" fmla="*/ 5549 h 9820"/>
                <a:gd name="connsiteX183" fmla="*/ 6789 w 9027"/>
                <a:gd name="connsiteY183" fmla="*/ 5539 h 9820"/>
                <a:gd name="connsiteX184" fmla="*/ 6802 w 9027"/>
                <a:gd name="connsiteY184" fmla="*/ 5469 h 9820"/>
                <a:gd name="connsiteX185" fmla="*/ 6939 w 9027"/>
                <a:gd name="connsiteY185" fmla="*/ 5469 h 9820"/>
                <a:gd name="connsiteX186" fmla="*/ 6883 w 9027"/>
                <a:gd name="connsiteY186" fmla="*/ 5558 h 9820"/>
                <a:gd name="connsiteX187" fmla="*/ 7015 w 9027"/>
                <a:gd name="connsiteY187" fmla="*/ 5600 h 9820"/>
                <a:gd name="connsiteX188" fmla="*/ 6993 w 9027"/>
                <a:gd name="connsiteY188" fmla="*/ 5681 h 9820"/>
                <a:gd name="connsiteX189" fmla="*/ 6789 w 9027"/>
                <a:gd name="connsiteY189" fmla="*/ 5690 h 9820"/>
                <a:gd name="connsiteX190" fmla="*/ 6644 w 9027"/>
                <a:gd name="connsiteY190" fmla="*/ 5743 h 9820"/>
                <a:gd name="connsiteX191" fmla="*/ 6511 w 9027"/>
                <a:gd name="connsiteY191" fmla="*/ 5771 h 9820"/>
                <a:gd name="connsiteX192" fmla="*/ 6511 w 9027"/>
                <a:gd name="connsiteY192" fmla="*/ 5895 h 9820"/>
                <a:gd name="connsiteX193" fmla="*/ 6644 w 9027"/>
                <a:gd name="connsiteY193" fmla="*/ 6030 h 9820"/>
                <a:gd name="connsiteX194" fmla="*/ 6535 w 9027"/>
                <a:gd name="connsiteY194" fmla="*/ 6153 h 9820"/>
                <a:gd name="connsiteX195" fmla="*/ 6320 w 9027"/>
                <a:gd name="connsiteY195" fmla="*/ 6171 h 9820"/>
                <a:gd name="connsiteX196" fmla="*/ 6348 w 9027"/>
                <a:gd name="connsiteY196" fmla="*/ 6313 h 9820"/>
                <a:gd name="connsiteX197" fmla="*/ 6335 w 9027"/>
                <a:gd name="connsiteY197" fmla="*/ 6403 h 9820"/>
                <a:gd name="connsiteX198" fmla="*/ 6268 w 9027"/>
                <a:gd name="connsiteY198" fmla="*/ 6447 h 9820"/>
                <a:gd name="connsiteX199" fmla="*/ 6135 w 9027"/>
                <a:gd name="connsiteY199" fmla="*/ 6412 h 9820"/>
                <a:gd name="connsiteX200" fmla="*/ 6015 w 9027"/>
                <a:gd name="connsiteY200" fmla="*/ 6296 h 9820"/>
                <a:gd name="connsiteX201" fmla="*/ 5880 w 9027"/>
                <a:gd name="connsiteY201" fmla="*/ 6385 h 9820"/>
                <a:gd name="connsiteX202" fmla="*/ 5747 w 9027"/>
                <a:gd name="connsiteY202" fmla="*/ 6324 h 9820"/>
                <a:gd name="connsiteX203" fmla="*/ 5733 w 9027"/>
                <a:gd name="connsiteY203" fmla="*/ 6289 h 9820"/>
                <a:gd name="connsiteX204" fmla="*/ 5542 w 9027"/>
                <a:gd name="connsiteY204" fmla="*/ 6208 h 9820"/>
                <a:gd name="connsiteX205" fmla="*/ 5491 w 9027"/>
                <a:gd name="connsiteY205" fmla="*/ 6225 h 9820"/>
                <a:gd name="connsiteX206" fmla="*/ 5517 w 9027"/>
                <a:gd name="connsiteY206" fmla="*/ 6324 h 9820"/>
                <a:gd name="connsiteX207" fmla="*/ 5412 w 9027"/>
                <a:gd name="connsiteY207" fmla="*/ 6447 h 9820"/>
                <a:gd name="connsiteX208" fmla="*/ 5491 w 9027"/>
                <a:gd name="connsiteY208" fmla="*/ 6474 h 9820"/>
                <a:gd name="connsiteX209" fmla="*/ 5641 w 9027"/>
                <a:gd name="connsiteY209" fmla="*/ 6455 h 9820"/>
                <a:gd name="connsiteX210" fmla="*/ 5667 w 9027"/>
                <a:gd name="connsiteY210" fmla="*/ 6500 h 9820"/>
                <a:gd name="connsiteX211" fmla="*/ 5641 w 9027"/>
                <a:gd name="connsiteY211" fmla="*/ 6556 h 9820"/>
                <a:gd name="connsiteX212" fmla="*/ 5692 w 9027"/>
                <a:gd name="connsiteY212" fmla="*/ 6625 h 9820"/>
                <a:gd name="connsiteX213" fmla="*/ 5812 w 9027"/>
                <a:gd name="connsiteY213" fmla="*/ 6671 h 9820"/>
                <a:gd name="connsiteX214" fmla="*/ 5786 w 9027"/>
                <a:gd name="connsiteY214" fmla="*/ 6778 h 9820"/>
                <a:gd name="connsiteX215" fmla="*/ 5866 w 9027"/>
                <a:gd name="connsiteY215" fmla="*/ 6831 h 9820"/>
                <a:gd name="connsiteX216" fmla="*/ 5771 w 9027"/>
                <a:gd name="connsiteY216" fmla="*/ 6883 h 9820"/>
                <a:gd name="connsiteX217" fmla="*/ 5747 w 9027"/>
                <a:gd name="connsiteY217" fmla="*/ 7078 h 9820"/>
                <a:gd name="connsiteX218" fmla="*/ 5692 w 9027"/>
                <a:gd name="connsiteY218" fmla="*/ 7088 h 9820"/>
                <a:gd name="connsiteX219" fmla="*/ 5759 w 9027"/>
                <a:gd name="connsiteY219" fmla="*/ 7176 h 9820"/>
                <a:gd name="connsiteX220" fmla="*/ 5771 w 9027"/>
                <a:gd name="connsiteY220" fmla="*/ 7328 h 9820"/>
                <a:gd name="connsiteX221" fmla="*/ 5841 w 9027"/>
                <a:gd name="connsiteY221" fmla="*/ 7363 h 9820"/>
                <a:gd name="connsiteX222" fmla="*/ 5856 w 9027"/>
                <a:gd name="connsiteY222" fmla="*/ 7410 h 9820"/>
                <a:gd name="connsiteX223" fmla="*/ 5908 w 9027"/>
                <a:gd name="connsiteY223" fmla="*/ 7419 h 9820"/>
                <a:gd name="connsiteX224" fmla="*/ 5916 w 9027"/>
                <a:gd name="connsiteY224" fmla="*/ 7507 h 9820"/>
                <a:gd name="connsiteX225" fmla="*/ 5893 w 9027"/>
                <a:gd name="connsiteY225" fmla="*/ 7570 h 9820"/>
                <a:gd name="connsiteX226" fmla="*/ 6030 w 9027"/>
                <a:gd name="connsiteY226" fmla="*/ 7605 h 9820"/>
                <a:gd name="connsiteX227" fmla="*/ 6228 w 9027"/>
                <a:gd name="connsiteY227" fmla="*/ 7532 h 9820"/>
                <a:gd name="connsiteX228" fmla="*/ 6521 w 9027"/>
                <a:gd name="connsiteY228" fmla="*/ 7392 h 9820"/>
                <a:gd name="connsiteX229" fmla="*/ 6603 w 9027"/>
                <a:gd name="connsiteY229" fmla="*/ 7392 h 9820"/>
                <a:gd name="connsiteX230" fmla="*/ 6603 w 9027"/>
                <a:gd name="connsiteY230" fmla="*/ 7497 h 9820"/>
                <a:gd name="connsiteX231" fmla="*/ 6656 w 9027"/>
                <a:gd name="connsiteY231" fmla="*/ 7515 h 9820"/>
                <a:gd name="connsiteX232" fmla="*/ 6750 w 9027"/>
                <a:gd name="connsiteY232" fmla="*/ 7640 h 9820"/>
                <a:gd name="connsiteX233" fmla="*/ 6817 w 9027"/>
                <a:gd name="connsiteY233" fmla="*/ 7650 h 9820"/>
                <a:gd name="connsiteX234" fmla="*/ 6776 w 9027"/>
                <a:gd name="connsiteY234" fmla="*/ 7721 h 9820"/>
                <a:gd name="connsiteX235" fmla="*/ 6883 w 9027"/>
                <a:gd name="connsiteY235" fmla="*/ 7881 h 9820"/>
                <a:gd name="connsiteX236" fmla="*/ 6883 w 9027"/>
                <a:gd name="connsiteY236" fmla="*/ 7961 h 9820"/>
                <a:gd name="connsiteX237" fmla="*/ 6939 w 9027"/>
                <a:gd name="connsiteY237" fmla="*/ 8052 h 9820"/>
                <a:gd name="connsiteX238" fmla="*/ 6855 w 9027"/>
                <a:gd name="connsiteY238" fmla="*/ 8123 h 9820"/>
                <a:gd name="connsiteX239" fmla="*/ 6764 w 9027"/>
                <a:gd name="connsiteY239" fmla="*/ 8114 h 9820"/>
                <a:gd name="connsiteX240" fmla="*/ 6764 w 9027"/>
                <a:gd name="connsiteY240" fmla="*/ 8160 h 9820"/>
                <a:gd name="connsiteX241" fmla="*/ 6855 w 9027"/>
                <a:gd name="connsiteY241" fmla="*/ 8211 h 9820"/>
                <a:gd name="connsiteX242" fmla="*/ 6898 w 9027"/>
                <a:gd name="connsiteY242" fmla="*/ 8176 h 9820"/>
                <a:gd name="connsiteX243" fmla="*/ 6978 w 9027"/>
                <a:gd name="connsiteY243" fmla="*/ 8256 h 9820"/>
                <a:gd name="connsiteX244" fmla="*/ 7072 w 9027"/>
                <a:gd name="connsiteY244" fmla="*/ 8256 h 9820"/>
                <a:gd name="connsiteX245" fmla="*/ 7015 w 9027"/>
                <a:gd name="connsiteY245" fmla="*/ 8481 h 9820"/>
                <a:gd name="connsiteX246" fmla="*/ 6978 w 9027"/>
                <a:gd name="connsiteY246" fmla="*/ 8524 h 9820"/>
                <a:gd name="connsiteX247" fmla="*/ 6855 w 9027"/>
                <a:gd name="connsiteY247" fmla="*/ 8507 h 9820"/>
                <a:gd name="connsiteX248" fmla="*/ 6710 w 9027"/>
                <a:gd name="connsiteY248" fmla="*/ 8532 h 9820"/>
                <a:gd name="connsiteX249" fmla="*/ 6656 w 9027"/>
                <a:gd name="connsiteY249" fmla="*/ 8585 h 9820"/>
                <a:gd name="connsiteX250" fmla="*/ 6644 w 9027"/>
                <a:gd name="connsiteY250" fmla="*/ 8639 h 9820"/>
                <a:gd name="connsiteX251" fmla="*/ 6551 w 9027"/>
                <a:gd name="connsiteY251" fmla="*/ 8699 h 9820"/>
                <a:gd name="connsiteX252" fmla="*/ 6405 w 9027"/>
                <a:gd name="connsiteY252" fmla="*/ 8709 h 9820"/>
                <a:gd name="connsiteX253" fmla="*/ 6373 w 9027"/>
                <a:gd name="connsiteY253" fmla="*/ 8736 h 9820"/>
                <a:gd name="connsiteX254" fmla="*/ 6280 w 9027"/>
                <a:gd name="connsiteY254" fmla="*/ 8691 h 9820"/>
                <a:gd name="connsiteX255" fmla="*/ 6191 w 9027"/>
                <a:gd name="connsiteY255" fmla="*/ 8699 h 9820"/>
                <a:gd name="connsiteX256" fmla="*/ 6135 w 9027"/>
                <a:gd name="connsiteY256" fmla="*/ 8666 h 9820"/>
                <a:gd name="connsiteX257" fmla="*/ 6015 w 9027"/>
                <a:gd name="connsiteY257" fmla="*/ 8648 h 9820"/>
                <a:gd name="connsiteX258" fmla="*/ 6042 w 9027"/>
                <a:gd name="connsiteY258" fmla="*/ 8709 h 9820"/>
                <a:gd name="connsiteX259" fmla="*/ 5987 w 9027"/>
                <a:gd name="connsiteY259" fmla="*/ 8773 h 9820"/>
                <a:gd name="connsiteX260" fmla="*/ 5786 w 9027"/>
                <a:gd name="connsiteY260" fmla="*/ 8764 h 9820"/>
                <a:gd name="connsiteX261" fmla="*/ 5721 w 9027"/>
                <a:gd name="connsiteY261" fmla="*/ 8736 h 9820"/>
                <a:gd name="connsiteX262" fmla="*/ 5613 w 9027"/>
                <a:gd name="connsiteY262" fmla="*/ 8764 h 9820"/>
                <a:gd name="connsiteX263" fmla="*/ 5598 w 9027"/>
                <a:gd name="connsiteY263" fmla="*/ 8853 h 9820"/>
                <a:gd name="connsiteX264" fmla="*/ 5396 w 9027"/>
                <a:gd name="connsiteY264" fmla="*/ 8952 h 9820"/>
                <a:gd name="connsiteX265" fmla="*/ 5332 w 9027"/>
                <a:gd name="connsiteY265" fmla="*/ 8898 h 9820"/>
                <a:gd name="connsiteX266" fmla="*/ 5184 w 9027"/>
                <a:gd name="connsiteY266" fmla="*/ 8923 h 9820"/>
                <a:gd name="connsiteX267" fmla="*/ 5091 w 9027"/>
                <a:gd name="connsiteY267" fmla="*/ 8952 h 9820"/>
                <a:gd name="connsiteX268" fmla="*/ 5078 w 9027"/>
                <a:gd name="connsiteY268" fmla="*/ 8994 h 9820"/>
                <a:gd name="connsiteX269" fmla="*/ 4870 w 9027"/>
                <a:gd name="connsiteY269" fmla="*/ 9092 h 9820"/>
                <a:gd name="connsiteX270" fmla="*/ 4758 w 9027"/>
                <a:gd name="connsiteY270" fmla="*/ 9074 h 9820"/>
                <a:gd name="connsiteX271" fmla="*/ 4636 w 9027"/>
                <a:gd name="connsiteY271" fmla="*/ 9109 h 9820"/>
                <a:gd name="connsiteX272" fmla="*/ 4541 w 9027"/>
                <a:gd name="connsiteY272" fmla="*/ 9166 h 9820"/>
                <a:gd name="connsiteX273" fmla="*/ 4407 w 9027"/>
                <a:gd name="connsiteY273" fmla="*/ 9200 h 9820"/>
                <a:gd name="connsiteX274" fmla="*/ 4417 w 9027"/>
                <a:gd name="connsiteY274" fmla="*/ 9253 h 9820"/>
                <a:gd name="connsiteX275" fmla="*/ 4303 w 9027"/>
                <a:gd name="connsiteY275" fmla="*/ 9288 h 9820"/>
                <a:gd name="connsiteX276" fmla="*/ 4124 w 9027"/>
                <a:gd name="connsiteY276" fmla="*/ 9440 h 9820"/>
                <a:gd name="connsiteX277" fmla="*/ 4100 w 9027"/>
                <a:gd name="connsiteY277" fmla="*/ 9503 h 9820"/>
                <a:gd name="connsiteX278" fmla="*/ 4044 w 9027"/>
                <a:gd name="connsiteY278" fmla="*/ 9485 h 9820"/>
                <a:gd name="connsiteX279" fmla="*/ 4073 w 9027"/>
                <a:gd name="connsiteY279" fmla="*/ 9440 h 9820"/>
                <a:gd name="connsiteX280" fmla="*/ 3899 w 9027"/>
                <a:gd name="connsiteY280" fmla="*/ 9210 h 9820"/>
                <a:gd name="connsiteX281" fmla="*/ 3899 w 9027"/>
                <a:gd name="connsiteY281" fmla="*/ 9118 h 9820"/>
                <a:gd name="connsiteX282" fmla="*/ 3821 w 9027"/>
                <a:gd name="connsiteY282" fmla="*/ 9118 h 9820"/>
                <a:gd name="connsiteX283" fmla="*/ 3572 w 9027"/>
                <a:gd name="connsiteY283" fmla="*/ 9030 h 9820"/>
                <a:gd name="connsiteX284" fmla="*/ 3431 w 9027"/>
                <a:gd name="connsiteY284" fmla="*/ 9074 h 9820"/>
                <a:gd name="connsiteX285" fmla="*/ 3390 w 9027"/>
                <a:gd name="connsiteY285" fmla="*/ 9128 h 9820"/>
                <a:gd name="connsiteX286" fmla="*/ 3493 w 9027"/>
                <a:gd name="connsiteY286" fmla="*/ 9191 h 9820"/>
                <a:gd name="connsiteX287" fmla="*/ 3520 w 9027"/>
                <a:gd name="connsiteY287" fmla="*/ 9244 h 9820"/>
                <a:gd name="connsiteX288" fmla="*/ 3456 w 9027"/>
                <a:gd name="connsiteY288" fmla="*/ 9297 h 9820"/>
                <a:gd name="connsiteX289" fmla="*/ 3470 w 9027"/>
                <a:gd name="connsiteY289" fmla="*/ 9342 h 9820"/>
                <a:gd name="connsiteX290" fmla="*/ 3444 w 9027"/>
                <a:gd name="connsiteY290" fmla="*/ 9432 h 9820"/>
                <a:gd name="connsiteX291" fmla="*/ 3456 w 9027"/>
                <a:gd name="connsiteY291" fmla="*/ 9521 h 9820"/>
                <a:gd name="connsiteX292" fmla="*/ 3537 w 9027"/>
                <a:gd name="connsiteY292" fmla="*/ 9663 h 9820"/>
                <a:gd name="connsiteX293" fmla="*/ 3456 w 9027"/>
                <a:gd name="connsiteY293" fmla="*/ 9714 h 9820"/>
                <a:gd name="connsiteX294" fmla="*/ 3470 w 9027"/>
                <a:gd name="connsiteY294" fmla="*/ 9762 h 9820"/>
                <a:gd name="connsiteX295" fmla="*/ 3401 w 9027"/>
                <a:gd name="connsiteY295" fmla="*/ 9779 h 9820"/>
                <a:gd name="connsiteX296" fmla="*/ 3363 w 9027"/>
                <a:gd name="connsiteY296" fmla="*/ 9804 h 9820"/>
                <a:gd name="connsiteX297" fmla="*/ 3106 w 9027"/>
                <a:gd name="connsiteY297" fmla="*/ 9787 h 9820"/>
                <a:gd name="connsiteX298" fmla="*/ 3067 w 9027"/>
                <a:gd name="connsiteY298" fmla="*/ 9734 h 9820"/>
                <a:gd name="connsiteX299" fmla="*/ 2984 w 9027"/>
                <a:gd name="connsiteY299" fmla="*/ 9770 h 9820"/>
                <a:gd name="connsiteX300" fmla="*/ 2816 w 9027"/>
                <a:gd name="connsiteY300" fmla="*/ 9752 h 9820"/>
                <a:gd name="connsiteX301" fmla="*/ 2695 w 9027"/>
                <a:gd name="connsiteY301" fmla="*/ 9779 h 9820"/>
                <a:gd name="connsiteX302" fmla="*/ 2625 w 9027"/>
                <a:gd name="connsiteY302" fmla="*/ 9591 h 9820"/>
                <a:gd name="connsiteX303" fmla="*/ 2557 w 9027"/>
                <a:gd name="connsiteY303" fmla="*/ 9584 h 9820"/>
                <a:gd name="connsiteX304" fmla="*/ 2476 w 9027"/>
                <a:gd name="connsiteY304" fmla="*/ 9467 h 9820"/>
                <a:gd name="connsiteX305" fmla="*/ 2520 w 9027"/>
                <a:gd name="connsiteY305" fmla="*/ 9413 h 9820"/>
                <a:gd name="connsiteX306" fmla="*/ 2613 w 9027"/>
                <a:gd name="connsiteY306" fmla="*/ 9440 h 9820"/>
                <a:gd name="connsiteX307" fmla="*/ 2653 w 9027"/>
                <a:gd name="connsiteY307" fmla="*/ 9377 h 9820"/>
                <a:gd name="connsiteX308" fmla="*/ 2589 w 9027"/>
                <a:gd name="connsiteY308" fmla="*/ 9333 h 9820"/>
                <a:gd name="connsiteX309" fmla="*/ 2625 w 9027"/>
                <a:gd name="connsiteY309" fmla="*/ 9288 h 9820"/>
                <a:gd name="connsiteX310" fmla="*/ 2453 w 9027"/>
                <a:gd name="connsiteY310" fmla="*/ 9200 h 9820"/>
                <a:gd name="connsiteX311" fmla="*/ 2464 w 9027"/>
                <a:gd name="connsiteY311" fmla="*/ 9155 h 9820"/>
                <a:gd name="connsiteX312" fmla="*/ 2358 w 9027"/>
                <a:gd name="connsiteY312" fmla="*/ 9109 h 9820"/>
                <a:gd name="connsiteX313" fmla="*/ 2423 w 9027"/>
                <a:gd name="connsiteY313" fmla="*/ 9058 h 9820"/>
                <a:gd name="connsiteX314" fmla="*/ 2398 w 9027"/>
                <a:gd name="connsiteY314" fmla="*/ 8994 h 9820"/>
                <a:gd name="connsiteX315" fmla="*/ 2278 w 9027"/>
                <a:gd name="connsiteY315" fmla="*/ 8898 h 9820"/>
                <a:gd name="connsiteX316" fmla="*/ 2198 w 9027"/>
                <a:gd name="connsiteY316" fmla="*/ 8815 h 9820"/>
                <a:gd name="connsiteX317" fmla="*/ 2038 w 9027"/>
                <a:gd name="connsiteY317" fmla="*/ 8853 h 9820"/>
                <a:gd name="connsiteX318" fmla="*/ 1946 w 9027"/>
                <a:gd name="connsiteY318" fmla="*/ 8845 h 9820"/>
                <a:gd name="connsiteX319" fmla="*/ 1892 w 9027"/>
                <a:gd name="connsiteY319" fmla="*/ 8923 h 9820"/>
                <a:gd name="connsiteX320" fmla="*/ 1706 w 9027"/>
                <a:gd name="connsiteY320" fmla="*/ 8932 h 9820"/>
                <a:gd name="connsiteX321" fmla="*/ 1635 w 9027"/>
                <a:gd name="connsiteY321" fmla="*/ 8923 h 9820"/>
                <a:gd name="connsiteX0" fmla="*/ 170 w 9627"/>
                <a:gd name="connsiteY0" fmla="*/ 8625 h 9984"/>
                <a:gd name="connsiteX1" fmla="*/ 1234 w 9627"/>
                <a:gd name="connsiteY1" fmla="*/ 9359 h 9984"/>
                <a:gd name="connsiteX2" fmla="*/ 1234 w 9627"/>
                <a:gd name="connsiteY2" fmla="*/ 9431 h 9984"/>
                <a:gd name="connsiteX3" fmla="*/ 4019 w 9627"/>
                <a:gd name="connsiteY3" fmla="*/ 5766 h 9984"/>
                <a:gd name="connsiteX4" fmla="*/ 4019 w 9627"/>
                <a:gd name="connsiteY4" fmla="*/ 5613 h 9984"/>
                <a:gd name="connsiteX5" fmla="*/ 3964 w 9627"/>
                <a:gd name="connsiteY5" fmla="*/ 5596 h 9984"/>
                <a:gd name="connsiteX6" fmla="*/ 3917 w 9627"/>
                <a:gd name="connsiteY6" fmla="*/ 5486 h 9984"/>
                <a:gd name="connsiteX7" fmla="*/ 3830 w 9627"/>
                <a:gd name="connsiteY7" fmla="*/ 5377 h 9984"/>
                <a:gd name="connsiteX8" fmla="*/ 3693 w 9627"/>
                <a:gd name="connsiteY8" fmla="*/ 5333 h 9984"/>
                <a:gd name="connsiteX9" fmla="*/ 3677 w 9627"/>
                <a:gd name="connsiteY9" fmla="*/ 5280 h 9984"/>
                <a:gd name="connsiteX10" fmla="*/ 3485 w 9627"/>
                <a:gd name="connsiteY10" fmla="*/ 5180 h 9984"/>
                <a:gd name="connsiteX11" fmla="*/ 3497 w 9627"/>
                <a:gd name="connsiteY11" fmla="*/ 5142 h 9984"/>
                <a:gd name="connsiteX12" fmla="*/ 3310 w 9627"/>
                <a:gd name="connsiteY12" fmla="*/ 5089 h 9984"/>
                <a:gd name="connsiteX13" fmla="*/ 3290 w 9627"/>
                <a:gd name="connsiteY13" fmla="*/ 4987 h 9984"/>
                <a:gd name="connsiteX14" fmla="*/ 2968 w 9627"/>
                <a:gd name="connsiteY14" fmla="*/ 4897 h 9984"/>
                <a:gd name="connsiteX15" fmla="*/ 2786 w 9627"/>
                <a:gd name="connsiteY15" fmla="*/ 4707 h 9984"/>
                <a:gd name="connsiteX16" fmla="*/ 2522 w 9627"/>
                <a:gd name="connsiteY16" fmla="*/ 4699 h 9984"/>
                <a:gd name="connsiteX17" fmla="*/ 2433 w 9627"/>
                <a:gd name="connsiteY17" fmla="*/ 4662 h 9984"/>
                <a:gd name="connsiteX18" fmla="*/ 2301 w 9627"/>
                <a:gd name="connsiteY18" fmla="*/ 4688 h 9984"/>
                <a:gd name="connsiteX19" fmla="*/ 2092 w 9627"/>
                <a:gd name="connsiteY19" fmla="*/ 4688 h 9984"/>
                <a:gd name="connsiteX20" fmla="*/ 1794 w 9627"/>
                <a:gd name="connsiteY20" fmla="*/ 4905 h 9984"/>
                <a:gd name="connsiteX21" fmla="*/ 1693 w 9627"/>
                <a:gd name="connsiteY21" fmla="*/ 5006 h 9984"/>
                <a:gd name="connsiteX22" fmla="*/ 1426 w 9627"/>
                <a:gd name="connsiteY22" fmla="*/ 4851 h 9984"/>
                <a:gd name="connsiteX23" fmla="*/ 1234 w 9627"/>
                <a:gd name="connsiteY23" fmla="*/ 4788 h 9984"/>
                <a:gd name="connsiteX24" fmla="*/ 1039 w 9627"/>
                <a:gd name="connsiteY24" fmla="*/ 4796 h 9984"/>
                <a:gd name="connsiteX25" fmla="*/ 843 w 9627"/>
                <a:gd name="connsiteY25" fmla="*/ 4842 h 9984"/>
                <a:gd name="connsiteX26" fmla="*/ 684 w 9627"/>
                <a:gd name="connsiteY26" fmla="*/ 4808 h 9984"/>
                <a:gd name="connsiteX27" fmla="*/ 533 w 9627"/>
                <a:gd name="connsiteY27" fmla="*/ 4859 h 9984"/>
                <a:gd name="connsiteX28" fmla="*/ 387 w 9627"/>
                <a:gd name="connsiteY28" fmla="*/ 4968 h 9984"/>
                <a:gd name="connsiteX29" fmla="*/ 46 w 9627"/>
                <a:gd name="connsiteY29" fmla="*/ 4770 h 9984"/>
                <a:gd name="connsiteX30" fmla="*/ 0 w 9627"/>
                <a:gd name="connsiteY30" fmla="*/ 4569 h 9984"/>
                <a:gd name="connsiteX31" fmla="*/ 268 w 9627"/>
                <a:gd name="connsiteY31" fmla="*/ 4489 h 9984"/>
                <a:gd name="connsiteX32" fmla="*/ 253 w 9627"/>
                <a:gd name="connsiteY32" fmla="*/ 4271 h 9984"/>
                <a:gd name="connsiteX33" fmla="*/ 504 w 9627"/>
                <a:gd name="connsiteY33" fmla="*/ 4017 h 9984"/>
                <a:gd name="connsiteX34" fmla="*/ 479 w 9627"/>
                <a:gd name="connsiteY34" fmla="*/ 3971 h 9984"/>
                <a:gd name="connsiteX35" fmla="*/ 1082 w 9627"/>
                <a:gd name="connsiteY35" fmla="*/ 3138 h 9984"/>
                <a:gd name="connsiteX36" fmla="*/ 1411 w 9627"/>
                <a:gd name="connsiteY36" fmla="*/ 3266 h 9984"/>
                <a:gd name="connsiteX37" fmla="*/ 1603 w 9627"/>
                <a:gd name="connsiteY37" fmla="*/ 3320 h 9984"/>
                <a:gd name="connsiteX38" fmla="*/ 1794 w 9627"/>
                <a:gd name="connsiteY38" fmla="*/ 3320 h 9984"/>
                <a:gd name="connsiteX39" fmla="*/ 2092 w 9627"/>
                <a:gd name="connsiteY39" fmla="*/ 3422 h 9984"/>
                <a:gd name="connsiteX40" fmla="*/ 2136 w 9627"/>
                <a:gd name="connsiteY40" fmla="*/ 3355 h 9984"/>
                <a:gd name="connsiteX41" fmla="*/ 2329 w 9627"/>
                <a:gd name="connsiteY41" fmla="*/ 3339 h 9984"/>
                <a:gd name="connsiteX42" fmla="*/ 2495 w 9627"/>
                <a:gd name="connsiteY42" fmla="*/ 3229 h 9984"/>
                <a:gd name="connsiteX43" fmla="*/ 2698 w 9627"/>
                <a:gd name="connsiteY43" fmla="*/ 3147 h 9984"/>
                <a:gd name="connsiteX44" fmla="*/ 2786 w 9627"/>
                <a:gd name="connsiteY44" fmla="*/ 3065 h 9984"/>
                <a:gd name="connsiteX45" fmla="*/ 3100 w 9627"/>
                <a:gd name="connsiteY45" fmla="*/ 3010 h 9984"/>
                <a:gd name="connsiteX46" fmla="*/ 3264 w 9627"/>
                <a:gd name="connsiteY46" fmla="*/ 3017 h 9984"/>
                <a:gd name="connsiteX47" fmla="*/ 3395 w 9627"/>
                <a:gd name="connsiteY47" fmla="*/ 2940 h 9984"/>
                <a:gd name="connsiteX48" fmla="*/ 3497 w 9627"/>
                <a:gd name="connsiteY48" fmla="*/ 2828 h 9984"/>
                <a:gd name="connsiteX49" fmla="*/ 3456 w 9627"/>
                <a:gd name="connsiteY49" fmla="*/ 2811 h 9984"/>
                <a:gd name="connsiteX50" fmla="*/ 3497 w 9627"/>
                <a:gd name="connsiteY50" fmla="*/ 2692 h 9984"/>
                <a:gd name="connsiteX51" fmla="*/ 3324 w 9627"/>
                <a:gd name="connsiteY51" fmla="*/ 2692 h 9984"/>
                <a:gd name="connsiteX52" fmla="*/ 3408 w 9627"/>
                <a:gd name="connsiteY52" fmla="*/ 2594 h 9984"/>
                <a:gd name="connsiteX53" fmla="*/ 3428 w 9627"/>
                <a:gd name="connsiteY53" fmla="*/ 2476 h 9984"/>
                <a:gd name="connsiteX54" fmla="*/ 3497 w 9627"/>
                <a:gd name="connsiteY54" fmla="*/ 2447 h 9984"/>
                <a:gd name="connsiteX55" fmla="*/ 3631 w 9627"/>
                <a:gd name="connsiteY55" fmla="*/ 2330 h 9984"/>
                <a:gd name="connsiteX56" fmla="*/ 3617 w 9627"/>
                <a:gd name="connsiteY56" fmla="*/ 2239 h 9984"/>
                <a:gd name="connsiteX57" fmla="*/ 3727 w 9627"/>
                <a:gd name="connsiteY57" fmla="*/ 2138 h 9984"/>
                <a:gd name="connsiteX58" fmla="*/ 3843 w 9627"/>
                <a:gd name="connsiteY58" fmla="*/ 2076 h 9984"/>
                <a:gd name="connsiteX59" fmla="*/ 3888 w 9627"/>
                <a:gd name="connsiteY59" fmla="*/ 1968 h 9984"/>
                <a:gd name="connsiteX60" fmla="*/ 3872 w 9627"/>
                <a:gd name="connsiteY60" fmla="*/ 1932 h 9984"/>
                <a:gd name="connsiteX61" fmla="*/ 3976 w 9627"/>
                <a:gd name="connsiteY61" fmla="*/ 1859 h 9984"/>
                <a:gd name="connsiteX62" fmla="*/ 4126 w 9627"/>
                <a:gd name="connsiteY62" fmla="*/ 1640 h 9984"/>
                <a:gd name="connsiteX63" fmla="*/ 4169 w 9627"/>
                <a:gd name="connsiteY63" fmla="*/ 1513 h 9984"/>
                <a:gd name="connsiteX64" fmla="*/ 4245 w 9627"/>
                <a:gd name="connsiteY64" fmla="*/ 1522 h 9984"/>
                <a:gd name="connsiteX65" fmla="*/ 4448 w 9627"/>
                <a:gd name="connsiteY65" fmla="*/ 1380 h 9984"/>
                <a:gd name="connsiteX66" fmla="*/ 4686 w 9627"/>
                <a:gd name="connsiteY66" fmla="*/ 1294 h 9984"/>
                <a:gd name="connsiteX67" fmla="*/ 4713 w 9627"/>
                <a:gd name="connsiteY67" fmla="*/ 1198 h 9984"/>
                <a:gd name="connsiteX68" fmla="*/ 4806 w 9627"/>
                <a:gd name="connsiteY68" fmla="*/ 1090 h 9984"/>
                <a:gd name="connsiteX69" fmla="*/ 4777 w 9627"/>
                <a:gd name="connsiteY69" fmla="*/ 1005 h 9984"/>
                <a:gd name="connsiteX70" fmla="*/ 4657 w 9627"/>
                <a:gd name="connsiteY70" fmla="*/ 934 h 9984"/>
                <a:gd name="connsiteX71" fmla="*/ 4713 w 9627"/>
                <a:gd name="connsiteY71" fmla="*/ 842 h 9984"/>
                <a:gd name="connsiteX72" fmla="*/ 4713 w 9627"/>
                <a:gd name="connsiteY72" fmla="*/ 732 h 9984"/>
                <a:gd name="connsiteX73" fmla="*/ 4495 w 9627"/>
                <a:gd name="connsiteY73" fmla="*/ 644 h 9984"/>
                <a:gd name="connsiteX74" fmla="*/ 4274 w 9627"/>
                <a:gd name="connsiteY74" fmla="*/ 697 h 9984"/>
                <a:gd name="connsiteX75" fmla="*/ 4169 w 9627"/>
                <a:gd name="connsiteY75" fmla="*/ 697 h 9984"/>
                <a:gd name="connsiteX76" fmla="*/ 4126 w 9627"/>
                <a:gd name="connsiteY76" fmla="*/ 634 h 9984"/>
                <a:gd name="connsiteX77" fmla="*/ 4126 w 9627"/>
                <a:gd name="connsiteY77" fmla="*/ 517 h 9984"/>
                <a:gd name="connsiteX78" fmla="*/ 4406 w 9627"/>
                <a:gd name="connsiteY78" fmla="*/ 396 h 9984"/>
                <a:gd name="connsiteX79" fmla="*/ 4495 w 9627"/>
                <a:gd name="connsiteY79" fmla="*/ 299 h 9984"/>
                <a:gd name="connsiteX80" fmla="*/ 4672 w 9627"/>
                <a:gd name="connsiteY80" fmla="*/ 218 h 9984"/>
                <a:gd name="connsiteX81" fmla="*/ 4835 w 9627"/>
                <a:gd name="connsiteY81" fmla="*/ 65 h 9984"/>
                <a:gd name="connsiteX82" fmla="*/ 4954 w 9627"/>
                <a:gd name="connsiteY82" fmla="*/ 35 h 9984"/>
                <a:gd name="connsiteX83" fmla="*/ 5115 w 9627"/>
                <a:gd name="connsiteY83" fmla="*/ 53 h 9984"/>
                <a:gd name="connsiteX84" fmla="*/ 5460 w 9627"/>
                <a:gd name="connsiteY84" fmla="*/ 0 h 9984"/>
                <a:gd name="connsiteX85" fmla="*/ 5622 w 9627"/>
                <a:gd name="connsiteY85" fmla="*/ 90 h 9984"/>
                <a:gd name="connsiteX86" fmla="*/ 5605 w 9627"/>
                <a:gd name="connsiteY86" fmla="*/ 155 h 9984"/>
                <a:gd name="connsiteX87" fmla="*/ 5682 w 9627"/>
                <a:gd name="connsiteY87" fmla="*/ 182 h 9984"/>
                <a:gd name="connsiteX88" fmla="*/ 5739 w 9627"/>
                <a:gd name="connsiteY88" fmla="*/ 244 h 9984"/>
                <a:gd name="connsiteX89" fmla="*/ 5651 w 9627"/>
                <a:gd name="connsiteY89" fmla="*/ 316 h 9984"/>
                <a:gd name="connsiteX90" fmla="*/ 5534 w 9627"/>
                <a:gd name="connsiteY90" fmla="*/ 482 h 9984"/>
                <a:gd name="connsiteX91" fmla="*/ 5343 w 9627"/>
                <a:gd name="connsiteY91" fmla="*/ 608 h 9984"/>
                <a:gd name="connsiteX92" fmla="*/ 5165 w 9627"/>
                <a:gd name="connsiteY92" fmla="*/ 680 h 9984"/>
                <a:gd name="connsiteX93" fmla="*/ 5298 w 9627"/>
                <a:gd name="connsiteY93" fmla="*/ 709 h 9984"/>
                <a:gd name="connsiteX94" fmla="*/ 5474 w 9627"/>
                <a:gd name="connsiteY94" fmla="*/ 818 h 9984"/>
                <a:gd name="connsiteX95" fmla="*/ 5594 w 9627"/>
                <a:gd name="connsiteY95" fmla="*/ 826 h 9984"/>
                <a:gd name="connsiteX96" fmla="*/ 5651 w 9627"/>
                <a:gd name="connsiteY96" fmla="*/ 942 h 9984"/>
                <a:gd name="connsiteX97" fmla="*/ 5766 w 9627"/>
                <a:gd name="connsiteY97" fmla="*/ 969 h 9984"/>
                <a:gd name="connsiteX98" fmla="*/ 5862 w 9627"/>
                <a:gd name="connsiteY98" fmla="*/ 960 h 9984"/>
                <a:gd name="connsiteX99" fmla="*/ 6037 w 9627"/>
                <a:gd name="connsiteY99" fmla="*/ 781 h 9984"/>
                <a:gd name="connsiteX100" fmla="*/ 6202 w 9627"/>
                <a:gd name="connsiteY100" fmla="*/ 799 h 9984"/>
                <a:gd name="connsiteX101" fmla="*/ 6226 w 9627"/>
                <a:gd name="connsiteY101" fmla="*/ 851 h 9984"/>
                <a:gd name="connsiteX102" fmla="*/ 6348 w 9627"/>
                <a:gd name="connsiteY102" fmla="*/ 914 h 9984"/>
                <a:gd name="connsiteX103" fmla="*/ 6348 w 9627"/>
                <a:gd name="connsiteY103" fmla="*/ 960 h 9984"/>
                <a:gd name="connsiteX104" fmla="*/ 6452 w 9627"/>
                <a:gd name="connsiteY104" fmla="*/ 989 h 9984"/>
                <a:gd name="connsiteX105" fmla="*/ 6598 w 9627"/>
                <a:gd name="connsiteY105" fmla="*/ 989 h 9984"/>
                <a:gd name="connsiteX106" fmla="*/ 6616 w 9627"/>
                <a:gd name="connsiteY106" fmla="*/ 1071 h 9984"/>
                <a:gd name="connsiteX107" fmla="*/ 6485 w 9627"/>
                <a:gd name="connsiteY107" fmla="*/ 1108 h 9984"/>
                <a:gd name="connsiteX108" fmla="*/ 6598 w 9627"/>
                <a:gd name="connsiteY108" fmla="*/ 1462 h 9984"/>
                <a:gd name="connsiteX109" fmla="*/ 6722 w 9627"/>
                <a:gd name="connsiteY109" fmla="*/ 1621 h 9984"/>
                <a:gd name="connsiteX110" fmla="*/ 6687 w 9627"/>
                <a:gd name="connsiteY110" fmla="*/ 1697 h 9984"/>
                <a:gd name="connsiteX111" fmla="*/ 6794 w 9627"/>
                <a:gd name="connsiteY111" fmla="*/ 1777 h 9984"/>
                <a:gd name="connsiteX112" fmla="*/ 6812 w 9627"/>
                <a:gd name="connsiteY112" fmla="*/ 1832 h 9984"/>
                <a:gd name="connsiteX113" fmla="*/ 7089 w 9627"/>
                <a:gd name="connsiteY113" fmla="*/ 1893 h 9984"/>
                <a:gd name="connsiteX114" fmla="*/ 7434 w 9627"/>
                <a:gd name="connsiteY114" fmla="*/ 1841 h 9984"/>
                <a:gd name="connsiteX115" fmla="*/ 7473 w 9627"/>
                <a:gd name="connsiteY115" fmla="*/ 1769 h 9984"/>
                <a:gd name="connsiteX116" fmla="*/ 7592 w 9627"/>
                <a:gd name="connsiteY116" fmla="*/ 1794 h 9984"/>
                <a:gd name="connsiteX117" fmla="*/ 7670 w 9627"/>
                <a:gd name="connsiteY117" fmla="*/ 1859 h 9984"/>
                <a:gd name="connsiteX118" fmla="*/ 7850 w 9627"/>
                <a:gd name="connsiteY118" fmla="*/ 1814 h 9984"/>
                <a:gd name="connsiteX119" fmla="*/ 7954 w 9627"/>
                <a:gd name="connsiteY119" fmla="*/ 1814 h 9984"/>
                <a:gd name="connsiteX120" fmla="*/ 8100 w 9627"/>
                <a:gd name="connsiteY120" fmla="*/ 1885 h 9984"/>
                <a:gd name="connsiteX121" fmla="*/ 8187 w 9627"/>
                <a:gd name="connsiteY121" fmla="*/ 1785 h 9984"/>
                <a:gd name="connsiteX122" fmla="*/ 8365 w 9627"/>
                <a:gd name="connsiteY122" fmla="*/ 1832 h 9984"/>
                <a:gd name="connsiteX123" fmla="*/ 8458 w 9627"/>
                <a:gd name="connsiteY123" fmla="*/ 1777 h 9984"/>
                <a:gd name="connsiteX124" fmla="*/ 8528 w 9627"/>
                <a:gd name="connsiteY124" fmla="*/ 1785 h 9984"/>
                <a:gd name="connsiteX125" fmla="*/ 8602 w 9627"/>
                <a:gd name="connsiteY125" fmla="*/ 1734 h 9984"/>
                <a:gd name="connsiteX126" fmla="*/ 8590 w 9627"/>
                <a:gd name="connsiteY126" fmla="*/ 1678 h 9984"/>
                <a:gd name="connsiteX127" fmla="*/ 8694 w 9627"/>
                <a:gd name="connsiteY127" fmla="*/ 1650 h 9984"/>
                <a:gd name="connsiteX128" fmla="*/ 8767 w 9627"/>
                <a:gd name="connsiteY128" fmla="*/ 1560 h 9984"/>
                <a:gd name="connsiteX129" fmla="*/ 8979 w 9627"/>
                <a:gd name="connsiteY129" fmla="*/ 1569 h 9984"/>
                <a:gd name="connsiteX130" fmla="*/ 9286 w 9627"/>
                <a:gd name="connsiteY130" fmla="*/ 1832 h 9984"/>
                <a:gd name="connsiteX131" fmla="*/ 9343 w 9627"/>
                <a:gd name="connsiteY131" fmla="*/ 1922 h 9984"/>
                <a:gd name="connsiteX132" fmla="*/ 9554 w 9627"/>
                <a:gd name="connsiteY132" fmla="*/ 2041 h 9984"/>
                <a:gd name="connsiteX133" fmla="*/ 9627 w 9627"/>
                <a:gd name="connsiteY133" fmla="*/ 2149 h 9984"/>
                <a:gd name="connsiteX134" fmla="*/ 9464 w 9627"/>
                <a:gd name="connsiteY134" fmla="*/ 2294 h 9984"/>
                <a:gd name="connsiteX135" fmla="*/ 9343 w 9627"/>
                <a:gd name="connsiteY135" fmla="*/ 2349 h 9984"/>
                <a:gd name="connsiteX136" fmla="*/ 9407 w 9627"/>
                <a:gd name="connsiteY136" fmla="*/ 2503 h 9984"/>
                <a:gd name="connsiteX137" fmla="*/ 9225 w 9627"/>
                <a:gd name="connsiteY137" fmla="*/ 2621 h 9984"/>
                <a:gd name="connsiteX138" fmla="*/ 9123 w 9627"/>
                <a:gd name="connsiteY138" fmla="*/ 2649 h 9984"/>
                <a:gd name="connsiteX139" fmla="*/ 9123 w 9627"/>
                <a:gd name="connsiteY139" fmla="*/ 2730 h 9984"/>
                <a:gd name="connsiteX140" fmla="*/ 8990 w 9627"/>
                <a:gd name="connsiteY140" fmla="*/ 2886 h 9984"/>
                <a:gd name="connsiteX141" fmla="*/ 8903 w 9627"/>
                <a:gd name="connsiteY141" fmla="*/ 2894 h 9984"/>
                <a:gd name="connsiteX142" fmla="*/ 8917 w 9627"/>
                <a:gd name="connsiteY142" fmla="*/ 3002 h 9984"/>
                <a:gd name="connsiteX143" fmla="*/ 8835 w 9627"/>
                <a:gd name="connsiteY143" fmla="*/ 3082 h 9984"/>
                <a:gd name="connsiteX144" fmla="*/ 8859 w 9627"/>
                <a:gd name="connsiteY144" fmla="*/ 3447 h 9984"/>
                <a:gd name="connsiteX145" fmla="*/ 8903 w 9627"/>
                <a:gd name="connsiteY145" fmla="*/ 3474 h 9984"/>
                <a:gd name="connsiteX146" fmla="*/ 8886 w 9627"/>
                <a:gd name="connsiteY146" fmla="*/ 3592 h 9984"/>
                <a:gd name="connsiteX147" fmla="*/ 8859 w 9627"/>
                <a:gd name="connsiteY147" fmla="*/ 3701 h 9984"/>
                <a:gd name="connsiteX148" fmla="*/ 8753 w 9627"/>
                <a:gd name="connsiteY148" fmla="*/ 3755 h 9984"/>
                <a:gd name="connsiteX149" fmla="*/ 8561 w 9627"/>
                <a:gd name="connsiteY149" fmla="*/ 3710 h 9984"/>
                <a:gd name="connsiteX150" fmla="*/ 8472 w 9627"/>
                <a:gd name="connsiteY150" fmla="*/ 3773 h 9984"/>
                <a:gd name="connsiteX151" fmla="*/ 8485 w 9627"/>
                <a:gd name="connsiteY151" fmla="*/ 3827 h 9984"/>
                <a:gd name="connsiteX152" fmla="*/ 8424 w 9627"/>
                <a:gd name="connsiteY152" fmla="*/ 3936 h 9984"/>
                <a:gd name="connsiteX153" fmla="*/ 8322 w 9627"/>
                <a:gd name="connsiteY153" fmla="*/ 4009 h 9984"/>
                <a:gd name="connsiteX154" fmla="*/ 8294 w 9627"/>
                <a:gd name="connsiteY154" fmla="*/ 4136 h 9984"/>
                <a:gd name="connsiteX155" fmla="*/ 8219 w 9627"/>
                <a:gd name="connsiteY155" fmla="*/ 4245 h 9984"/>
                <a:gd name="connsiteX156" fmla="*/ 8232 w 9627"/>
                <a:gd name="connsiteY156" fmla="*/ 4317 h 9984"/>
                <a:gd name="connsiteX157" fmla="*/ 8205 w 9627"/>
                <a:gd name="connsiteY157" fmla="*/ 4391 h 9984"/>
                <a:gd name="connsiteX158" fmla="*/ 8260 w 9627"/>
                <a:gd name="connsiteY158" fmla="*/ 4454 h 9984"/>
                <a:gd name="connsiteX159" fmla="*/ 8171 w 9627"/>
                <a:gd name="connsiteY159" fmla="*/ 4553 h 9984"/>
                <a:gd name="connsiteX160" fmla="*/ 8026 w 9627"/>
                <a:gd name="connsiteY160" fmla="*/ 4399 h 9984"/>
                <a:gd name="connsiteX161" fmla="*/ 8026 w 9627"/>
                <a:gd name="connsiteY161" fmla="*/ 4280 h 9984"/>
                <a:gd name="connsiteX162" fmla="*/ 7983 w 9627"/>
                <a:gd name="connsiteY162" fmla="*/ 4262 h 9984"/>
                <a:gd name="connsiteX163" fmla="*/ 7801 w 9627"/>
                <a:gd name="connsiteY163" fmla="*/ 4343 h 9984"/>
                <a:gd name="connsiteX164" fmla="*/ 7520 w 9627"/>
                <a:gd name="connsiteY164" fmla="*/ 4536 h 9984"/>
                <a:gd name="connsiteX165" fmla="*/ 7357 w 9627"/>
                <a:gd name="connsiteY165" fmla="*/ 4671 h 9984"/>
                <a:gd name="connsiteX166" fmla="*/ 7105 w 9627"/>
                <a:gd name="connsiteY166" fmla="*/ 4742 h 9984"/>
                <a:gd name="connsiteX167" fmla="*/ 7015 w 9627"/>
                <a:gd name="connsiteY167" fmla="*/ 4851 h 9984"/>
                <a:gd name="connsiteX168" fmla="*/ 6942 w 9627"/>
                <a:gd name="connsiteY168" fmla="*/ 4887 h 9984"/>
                <a:gd name="connsiteX169" fmla="*/ 6659 w 9627"/>
                <a:gd name="connsiteY169" fmla="*/ 4987 h 9984"/>
                <a:gd name="connsiteX170" fmla="*/ 6423 w 9627"/>
                <a:gd name="connsiteY170" fmla="*/ 5104 h 9984"/>
                <a:gd name="connsiteX171" fmla="*/ 6366 w 9627"/>
                <a:gd name="connsiteY171" fmla="*/ 5199 h 9984"/>
                <a:gd name="connsiteX172" fmla="*/ 6273 w 9627"/>
                <a:gd name="connsiteY172" fmla="*/ 5241 h 9984"/>
                <a:gd name="connsiteX173" fmla="*/ 6392 w 9627"/>
                <a:gd name="connsiteY173" fmla="*/ 5358 h 9984"/>
                <a:gd name="connsiteX174" fmla="*/ 6511 w 9627"/>
                <a:gd name="connsiteY174" fmla="*/ 5449 h 9984"/>
                <a:gd name="connsiteX175" fmla="*/ 6675 w 9627"/>
                <a:gd name="connsiteY175" fmla="*/ 5486 h 9984"/>
                <a:gd name="connsiteX176" fmla="*/ 6616 w 9627"/>
                <a:gd name="connsiteY176" fmla="*/ 5551 h 9984"/>
                <a:gd name="connsiteX177" fmla="*/ 6733 w 9627"/>
                <a:gd name="connsiteY177" fmla="*/ 5569 h 9984"/>
                <a:gd name="connsiteX178" fmla="*/ 6733 w 9627"/>
                <a:gd name="connsiteY178" fmla="*/ 5676 h 9984"/>
                <a:gd name="connsiteX179" fmla="*/ 6823 w 9627"/>
                <a:gd name="connsiteY179" fmla="*/ 5758 h 9984"/>
                <a:gd name="connsiteX180" fmla="*/ 6968 w 9627"/>
                <a:gd name="connsiteY180" fmla="*/ 5741 h 9984"/>
                <a:gd name="connsiteX181" fmla="*/ 7033 w 9627"/>
                <a:gd name="connsiteY181" fmla="*/ 5651 h 9984"/>
                <a:gd name="connsiteX182" fmla="*/ 7148 w 9627"/>
                <a:gd name="connsiteY182" fmla="*/ 5641 h 9984"/>
                <a:gd name="connsiteX183" fmla="*/ 7162 w 9627"/>
                <a:gd name="connsiteY183" fmla="*/ 5569 h 9984"/>
                <a:gd name="connsiteX184" fmla="*/ 7314 w 9627"/>
                <a:gd name="connsiteY184" fmla="*/ 5569 h 9984"/>
                <a:gd name="connsiteX185" fmla="*/ 7252 w 9627"/>
                <a:gd name="connsiteY185" fmla="*/ 5660 h 9984"/>
                <a:gd name="connsiteX186" fmla="*/ 7398 w 9627"/>
                <a:gd name="connsiteY186" fmla="*/ 5703 h 9984"/>
                <a:gd name="connsiteX187" fmla="*/ 7374 w 9627"/>
                <a:gd name="connsiteY187" fmla="*/ 5785 h 9984"/>
                <a:gd name="connsiteX188" fmla="*/ 7148 w 9627"/>
                <a:gd name="connsiteY188" fmla="*/ 5794 h 9984"/>
                <a:gd name="connsiteX189" fmla="*/ 6987 w 9627"/>
                <a:gd name="connsiteY189" fmla="*/ 5848 h 9984"/>
                <a:gd name="connsiteX190" fmla="*/ 6840 w 9627"/>
                <a:gd name="connsiteY190" fmla="*/ 5877 h 9984"/>
                <a:gd name="connsiteX191" fmla="*/ 6840 w 9627"/>
                <a:gd name="connsiteY191" fmla="*/ 6003 h 9984"/>
                <a:gd name="connsiteX192" fmla="*/ 6987 w 9627"/>
                <a:gd name="connsiteY192" fmla="*/ 6141 h 9984"/>
                <a:gd name="connsiteX193" fmla="*/ 6866 w 9627"/>
                <a:gd name="connsiteY193" fmla="*/ 6266 h 9984"/>
                <a:gd name="connsiteX194" fmla="*/ 6628 w 9627"/>
                <a:gd name="connsiteY194" fmla="*/ 6284 h 9984"/>
                <a:gd name="connsiteX195" fmla="*/ 6659 w 9627"/>
                <a:gd name="connsiteY195" fmla="*/ 6429 h 9984"/>
                <a:gd name="connsiteX196" fmla="*/ 6645 w 9627"/>
                <a:gd name="connsiteY196" fmla="*/ 6520 h 9984"/>
                <a:gd name="connsiteX197" fmla="*/ 6571 w 9627"/>
                <a:gd name="connsiteY197" fmla="*/ 6565 h 9984"/>
                <a:gd name="connsiteX198" fmla="*/ 6423 w 9627"/>
                <a:gd name="connsiteY198" fmla="*/ 6530 h 9984"/>
                <a:gd name="connsiteX199" fmla="*/ 6290 w 9627"/>
                <a:gd name="connsiteY199" fmla="*/ 6411 h 9984"/>
                <a:gd name="connsiteX200" fmla="*/ 6141 w 9627"/>
                <a:gd name="connsiteY200" fmla="*/ 6502 h 9984"/>
                <a:gd name="connsiteX201" fmla="*/ 5993 w 9627"/>
                <a:gd name="connsiteY201" fmla="*/ 6440 h 9984"/>
                <a:gd name="connsiteX202" fmla="*/ 5978 w 9627"/>
                <a:gd name="connsiteY202" fmla="*/ 6404 h 9984"/>
                <a:gd name="connsiteX203" fmla="*/ 5766 w 9627"/>
                <a:gd name="connsiteY203" fmla="*/ 6322 h 9984"/>
                <a:gd name="connsiteX204" fmla="*/ 5710 w 9627"/>
                <a:gd name="connsiteY204" fmla="*/ 6339 h 9984"/>
                <a:gd name="connsiteX205" fmla="*/ 5739 w 9627"/>
                <a:gd name="connsiteY205" fmla="*/ 6440 h 9984"/>
                <a:gd name="connsiteX206" fmla="*/ 5622 w 9627"/>
                <a:gd name="connsiteY206" fmla="*/ 6565 h 9984"/>
                <a:gd name="connsiteX207" fmla="*/ 5710 w 9627"/>
                <a:gd name="connsiteY207" fmla="*/ 6593 h 9984"/>
                <a:gd name="connsiteX208" fmla="*/ 5876 w 9627"/>
                <a:gd name="connsiteY208" fmla="*/ 6573 h 9984"/>
                <a:gd name="connsiteX209" fmla="*/ 5905 w 9627"/>
                <a:gd name="connsiteY209" fmla="*/ 6619 h 9984"/>
                <a:gd name="connsiteX210" fmla="*/ 5876 w 9627"/>
                <a:gd name="connsiteY210" fmla="*/ 6676 h 9984"/>
                <a:gd name="connsiteX211" fmla="*/ 5933 w 9627"/>
                <a:gd name="connsiteY211" fmla="*/ 6746 h 9984"/>
                <a:gd name="connsiteX212" fmla="*/ 6065 w 9627"/>
                <a:gd name="connsiteY212" fmla="*/ 6793 h 9984"/>
                <a:gd name="connsiteX213" fmla="*/ 6037 w 9627"/>
                <a:gd name="connsiteY213" fmla="*/ 6902 h 9984"/>
                <a:gd name="connsiteX214" fmla="*/ 6125 w 9627"/>
                <a:gd name="connsiteY214" fmla="*/ 6956 h 9984"/>
                <a:gd name="connsiteX215" fmla="*/ 6020 w 9627"/>
                <a:gd name="connsiteY215" fmla="*/ 7009 h 9984"/>
                <a:gd name="connsiteX216" fmla="*/ 5993 w 9627"/>
                <a:gd name="connsiteY216" fmla="*/ 7208 h 9984"/>
                <a:gd name="connsiteX217" fmla="*/ 5933 w 9627"/>
                <a:gd name="connsiteY217" fmla="*/ 7218 h 9984"/>
                <a:gd name="connsiteX218" fmla="*/ 6007 w 9627"/>
                <a:gd name="connsiteY218" fmla="*/ 7308 h 9984"/>
                <a:gd name="connsiteX219" fmla="*/ 6020 w 9627"/>
                <a:gd name="connsiteY219" fmla="*/ 7462 h 9984"/>
                <a:gd name="connsiteX220" fmla="*/ 6098 w 9627"/>
                <a:gd name="connsiteY220" fmla="*/ 7498 h 9984"/>
                <a:gd name="connsiteX221" fmla="*/ 6114 w 9627"/>
                <a:gd name="connsiteY221" fmla="*/ 7546 h 9984"/>
                <a:gd name="connsiteX222" fmla="*/ 6172 w 9627"/>
                <a:gd name="connsiteY222" fmla="*/ 7555 h 9984"/>
                <a:gd name="connsiteX223" fmla="*/ 6181 w 9627"/>
                <a:gd name="connsiteY223" fmla="*/ 7645 h 9984"/>
                <a:gd name="connsiteX224" fmla="*/ 6155 w 9627"/>
                <a:gd name="connsiteY224" fmla="*/ 7709 h 9984"/>
                <a:gd name="connsiteX225" fmla="*/ 6307 w 9627"/>
                <a:gd name="connsiteY225" fmla="*/ 7744 h 9984"/>
                <a:gd name="connsiteX226" fmla="*/ 6526 w 9627"/>
                <a:gd name="connsiteY226" fmla="*/ 7670 h 9984"/>
                <a:gd name="connsiteX227" fmla="*/ 6851 w 9627"/>
                <a:gd name="connsiteY227" fmla="*/ 7527 h 9984"/>
                <a:gd name="connsiteX228" fmla="*/ 6942 w 9627"/>
                <a:gd name="connsiteY228" fmla="*/ 7527 h 9984"/>
                <a:gd name="connsiteX229" fmla="*/ 6942 w 9627"/>
                <a:gd name="connsiteY229" fmla="*/ 7634 h 9984"/>
                <a:gd name="connsiteX230" fmla="*/ 7000 w 9627"/>
                <a:gd name="connsiteY230" fmla="*/ 7653 h 9984"/>
                <a:gd name="connsiteX231" fmla="*/ 7105 w 9627"/>
                <a:gd name="connsiteY231" fmla="*/ 7780 h 9984"/>
                <a:gd name="connsiteX232" fmla="*/ 7179 w 9627"/>
                <a:gd name="connsiteY232" fmla="*/ 7790 h 9984"/>
                <a:gd name="connsiteX233" fmla="*/ 7133 w 9627"/>
                <a:gd name="connsiteY233" fmla="*/ 7863 h 9984"/>
                <a:gd name="connsiteX234" fmla="*/ 7252 w 9627"/>
                <a:gd name="connsiteY234" fmla="*/ 8025 h 9984"/>
                <a:gd name="connsiteX235" fmla="*/ 7252 w 9627"/>
                <a:gd name="connsiteY235" fmla="*/ 8107 h 9984"/>
                <a:gd name="connsiteX236" fmla="*/ 7314 w 9627"/>
                <a:gd name="connsiteY236" fmla="*/ 8200 h 9984"/>
                <a:gd name="connsiteX237" fmla="*/ 7221 w 9627"/>
                <a:gd name="connsiteY237" fmla="*/ 8272 h 9984"/>
                <a:gd name="connsiteX238" fmla="*/ 7120 w 9627"/>
                <a:gd name="connsiteY238" fmla="*/ 8263 h 9984"/>
                <a:gd name="connsiteX239" fmla="*/ 7120 w 9627"/>
                <a:gd name="connsiteY239" fmla="*/ 8310 h 9984"/>
                <a:gd name="connsiteX240" fmla="*/ 7221 w 9627"/>
                <a:gd name="connsiteY240" fmla="*/ 8362 h 9984"/>
                <a:gd name="connsiteX241" fmla="*/ 7269 w 9627"/>
                <a:gd name="connsiteY241" fmla="*/ 8326 h 9984"/>
                <a:gd name="connsiteX242" fmla="*/ 7357 w 9627"/>
                <a:gd name="connsiteY242" fmla="*/ 8407 h 9984"/>
                <a:gd name="connsiteX243" fmla="*/ 7461 w 9627"/>
                <a:gd name="connsiteY243" fmla="*/ 8407 h 9984"/>
                <a:gd name="connsiteX244" fmla="*/ 7398 w 9627"/>
                <a:gd name="connsiteY244" fmla="*/ 8636 h 9984"/>
                <a:gd name="connsiteX245" fmla="*/ 7357 w 9627"/>
                <a:gd name="connsiteY245" fmla="*/ 8680 h 9984"/>
                <a:gd name="connsiteX246" fmla="*/ 7221 w 9627"/>
                <a:gd name="connsiteY246" fmla="*/ 8663 h 9984"/>
                <a:gd name="connsiteX247" fmla="*/ 7060 w 9627"/>
                <a:gd name="connsiteY247" fmla="*/ 8688 h 9984"/>
                <a:gd name="connsiteX248" fmla="*/ 7000 w 9627"/>
                <a:gd name="connsiteY248" fmla="*/ 8742 h 9984"/>
                <a:gd name="connsiteX249" fmla="*/ 6987 w 9627"/>
                <a:gd name="connsiteY249" fmla="*/ 8797 h 9984"/>
                <a:gd name="connsiteX250" fmla="*/ 6884 w 9627"/>
                <a:gd name="connsiteY250" fmla="*/ 8858 h 9984"/>
                <a:gd name="connsiteX251" fmla="*/ 6722 w 9627"/>
                <a:gd name="connsiteY251" fmla="*/ 8869 h 9984"/>
                <a:gd name="connsiteX252" fmla="*/ 6687 w 9627"/>
                <a:gd name="connsiteY252" fmla="*/ 8896 h 9984"/>
                <a:gd name="connsiteX253" fmla="*/ 6584 w 9627"/>
                <a:gd name="connsiteY253" fmla="*/ 8850 h 9984"/>
                <a:gd name="connsiteX254" fmla="*/ 6485 w 9627"/>
                <a:gd name="connsiteY254" fmla="*/ 8858 h 9984"/>
                <a:gd name="connsiteX255" fmla="*/ 6423 w 9627"/>
                <a:gd name="connsiteY255" fmla="*/ 8825 h 9984"/>
                <a:gd name="connsiteX256" fmla="*/ 6290 w 9627"/>
                <a:gd name="connsiteY256" fmla="*/ 8807 h 9984"/>
                <a:gd name="connsiteX257" fmla="*/ 6320 w 9627"/>
                <a:gd name="connsiteY257" fmla="*/ 8869 h 9984"/>
                <a:gd name="connsiteX258" fmla="*/ 6259 w 9627"/>
                <a:gd name="connsiteY258" fmla="*/ 8934 h 9984"/>
                <a:gd name="connsiteX259" fmla="*/ 6037 w 9627"/>
                <a:gd name="connsiteY259" fmla="*/ 8925 h 9984"/>
                <a:gd name="connsiteX260" fmla="*/ 5965 w 9627"/>
                <a:gd name="connsiteY260" fmla="*/ 8896 h 9984"/>
                <a:gd name="connsiteX261" fmla="*/ 5845 w 9627"/>
                <a:gd name="connsiteY261" fmla="*/ 8925 h 9984"/>
                <a:gd name="connsiteX262" fmla="*/ 5828 w 9627"/>
                <a:gd name="connsiteY262" fmla="*/ 9015 h 9984"/>
                <a:gd name="connsiteX263" fmla="*/ 5605 w 9627"/>
                <a:gd name="connsiteY263" fmla="*/ 9116 h 9984"/>
                <a:gd name="connsiteX264" fmla="*/ 5534 w 9627"/>
                <a:gd name="connsiteY264" fmla="*/ 9061 h 9984"/>
                <a:gd name="connsiteX265" fmla="*/ 5370 w 9627"/>
                <a:gd name="connsiteY265" fmla="*/ 9087 h 9984"/>
                <a:gd name="connsiteX266" fmla="*/ 5267 w 9627"/>
                <a:gd name="connsiteY266" fmla="*/ 9116 h 9984"/>
                <a:gd name="connsiteX267" fmla="*/ 5252 w 9627"/>
                <a:gd name="connsiteY267" fmla="*/ 9159 h 9984"/>
                <a:gd name="connsiteX268" fmla="*/ 5022 w 9627"/>
                <a:gd name="connsiteY268" fmla="*/ 9259 h 9984"/>
                <a:gd name="connsiteX269" fmla="*/ 4898 w 9627"/>
                <a:gd name="connsiteY269" fmla="*/ 9240 h 9984"/>
                <a:gd name="connsiteX270" fmla="*/ 4763 w 9627"/>
                <a:gd name="connsiteY270" fmla="*/ 9276 h 9984"/>
                <a:gd name="connsiteX271" fmla="*/ 4657 w 9627"/>
                <a:gd name="connsiteY271" fmla="*/ 9334 h 9984"/>
                <a:gd name="connsiteX272" fmla="*/ 4509 w 9627"/>
                <a:gd name="connsiteY272" fmla="*/ 9369 h 9984"/>
                <a:gd name="connsiteX273" fmla="*/ 4520 w 9627"/>
                <a:gd name="connsiteY273" fmla="*/ 9423 h 9984"/>
                <a:gd name="connsiteX274" fmla="*/ 4394 w 9627"/>
                <a:gd name="connsiteY274" fmla="*/ 9458 h 9984"/>
                <a:gd name="connsiteX275" fmla="*/ 4196 w 9627"/>
                <a:gd name="connsiteY275" fmla="*/ 9613 h 9984"/>
                <a:gd name="connsiteX276" fmla="*/ 4169 w 9627"/>
                <a:gd name="connsiteY276" fmla="*/ 9677 h 9984"/>
                <a:gd name="connsiteX277" fmla="*/ 4107 w 9627"/>
                <a:gd name="connsiteY277" fmla="*/ 9659 h 9984"/>
                <a:gd name="connsiteX278" fmla="*/ 4139 w 9627"/>
                <a:gd name="connsiteY278" fmla="*/ 9613 h 9984"/>
                <a:gd name="connsiteX279" fmla="*/ 3946 w 9627"/>
                <a:gd name="connsiteY279" fmla="*/ 9379 h 9984"/>
                <a:gd name="connsiteX280" fmla="*/ 3946 w 9627"/>
                <a:gd name="connsiteY280" fmla="*/ 9285 h 9984"/>
                <a:gd name="connsiteX281" fmla="*/ 3860 w 9627"/>
                <a:gd name="connsiteY281" fmla="*/ 9285 h 9984"/>
                <a:gd name="connsiteX282" fmla="*/ 3584 w 9627"/>
                <a:gd name="connsiteY282" fmla="*/ 9196 h 9984"/>
                <a:gd name="connsiteX283" fmla="*/ 3428 w 9627"/>
                <a:gd name="connsiteY283" fmla="*/ 9240 h 9984"/>
                <a:gd name="connsiteX284" fmla="*/ 3382 w 9627"/>
                <a:gd name="connsiteY284" fmla="*/ 9295 h 9984"/>
                <a:gd name="connsiteX285" fmla="*/ 3497 w 9627"/>
                <a:gd name="connsiteY285" fmla="*/ 9359 h 9984"/>
                <a:gd name="connsiteX286" fmla="*/ 3526 w 9627"/>
                <a:gd name="connsiteY286" fmla="*/ 9413 h 9984"/>
                <a:gd name="connsiteX287" fmla="*/ 3456 w 9627"/>
                <a:gd name="connsiteY287" fmla="*/ 9467 h 9984"/>
                <a:gd name="connsiteX288" fmla="*/ 3471 w 9627"/>
                <a:gd name="connsiteY288" fmla="*/ 9513 h 9984"/>
                <a:gd name="connsiteX289" fmla="*/ 3442 w 9627"/>
                <a:gd name="connsiteY289" fmla="*/ 9605 h 9984"/>
                <a:gd name="connsiteX290" fmla="*/ 3456 w 9627"/>
                <a:gd name="connsiteY290" fmla="*/ 9696 h 9984"/>
                <a:gd name="connsiteX291" fmla="*/ 3545 w 9627"/>
                <a:gd name="connsiteY291" fmla="*/ 9840 h 9984"/>
                <a:gd name="connsiteX292" fmla="*/ 3456 w 9627"/>
                <a:gd name="connsiteY292" fmla="*/ 9892 h 9984"/>
                <a:gd name="connsiteX293" fmla="*/ 3471 w 9627"/>
                <a:gd name="connsiteY293" fmla="*/ 9941 h 9984"/>
                <a:gd name="connsiteX294" fmla="*/ 3395 w 9627"/>
                <a:gd name="connsiteY294" fmla="*/ 9958 h 9984"/>
                <a:gd name="connsiteX295" fmla="*/ 3352 w 9627"/>
                <a:gd name="connsiteY295" fmla="*/ 9984 h 9984"/>
                <a:gd name="connsiteX296" fmla="*/ 3068 w 9627"/>
                <a:gd name="connsiteY296" fmla="*/ 9966 h 9984"/>
                <a:gd name="connsiteX297" fmla="*/ 3025 w 9627"/>
                <a:gd name="connsiteY297" fmla="*/ 9912 h 9984"/>
                <a:gd name="connsiteX298" fmla="*/ 2933 w 9627"/>
                <a:gd name="connsiteY298" fmla="*/ 9949 h 9984"/>
                <a:gd name="connsiteX299" fmla="*/ 2747 w 9627"/>
                <a:gd name="connsiteY299" fmla="*/ 9931 h 9984"/>
                <a:gd name="connsiteX300" fmla="*/ 2612 w 9627"/>
                <a:gd name="connsiteY300" fmla="*/ 9958 h 9984"/>
                <a:gd name="connsiteX301" fmla="*/ 2535 w 9627"/>
                <a:gd name="connsiteY301" fmla="*/ 9767 h 9984"/>
                <a:gd name="connsiteX302" fmla="*/ 2460 w 9627"/>
                <a:gd name="connsiteY302" fmla="*/ 9760 h 9984"/>
                <a:gd name="connsiteX303" fmla="*/ 2370 w 9627"/>
                <a:gd name="connsiteY303" fmla="*/ 9641 h 9984"/>
                <a:gd name="connsiteX304" fmla="*/ 2419 w 9627"/>
                <a:gd name="connsiteY304" fmla="*/ 9586 h 9984"/>
                <a:gd name="connsiteX305" fmla="*/ 2522 w 9627"/>
                <a:gd name="connsiteY305" fmla="*/ 9613 h 9984"/>
                <a:gd name="connsiteX306" fmla="*/ 2566 w 9627"/>
                <a:gd name="connsiteY306" fmla="*/ 9549 h 9984"/>
                <a:gd name="connsiteX307" fmla="*/ 2495 w 9627"/>
                <a:gd name="connsiteY307" fmla="*/ 9504 h 9984"/>
                <a:gd name="connsiteX308" fmla="*/ 2535 w 9627"/>
                <a:gd name="connsiteY308" fmla="*/ 9458 h 9984"/>
                <a:gd name="connsiteX309" fmla="*/ 2344 w 9627"/>
                <a:gd name="connsiteY309" fmla="*/ 9369 h 9984"/>
                <a:gd name="connsiteX310" fmla="*/ 2357 w 9627"/>
                <a:gd name="connsiteY310" fmla="*/ 9323 h 9984"/>
                <a:gd name="connsiteX311" fmla="*/ 2239 w 9627"/>
                <a:gd name="connsiteY311" fmla="*/ 9276 h 9984"/>
                <a:gd name="connsiteX312" fmla="*/ 2311 w 9627"/>
                <a:gd name="connsiteY312" fmla="*/ 9224 h 9984"/>
                <a:gd name="connsiteX313" fmla="*/ 2283 w 9627"/>
                <a:gd name="connsiteY313" fmla="*/ 9159 h 9984"/>
                <a:gd name="connsiteX314" fmla="*/ 2151 w 9627"/>
                <a:gd name="connsiteY314" fmla="*/ 9061 h 9984"/>
                <a:gd name="connsiteX315" fmla="*/ 2062 w 9627"/>
                <a:gd name="connsiteY315" fmla="*/ 8977 h 9984"/>
                <a:gd name="connsiteX316" fmla="*/ 1885 w 9627"/>
                <a:gd name="connsiteY316" fmla="*/ 9015 h 9984"/>
                <a:gd name="connsiteX317" fmla="*/ 1783 w 9627"/>
                <a:gd name="connsiteY317" fmla="*/ 9007 h 9984"/>
                <a:gd name="connsiteX318" fmla="*/ 1723 w 9627"/>
                <a:gd name="connsiteY318" fmla="*/ 9087 h 9984"/>
                <a:gd name="connsiteX319" fmla="*/ 1517 w 9627"/>
                <a:gd name="connsiteY319" fmla="*/ 9096 h 9984"/>
                <a:gd name="connsiteX320" fmla="*/ 1438 w 9627"/>
                <a:gd name="connsiteY320" fmla="*/ 9087 h 9984"/>
                <a:gd name="connsiteX0" fmla="*/ 177 w 10000"/>
                <a:gd name="connsiteY0" fmla="*/ 8639 h 10000"/>
                <a:gd name="connsiteX1" fmla="*/ 1282 w 10000"/>
                <a:gd name="connsiteY1" fmla="*/ 9374 h 10000"/>
                <a:gd name="connsiteX2" fmla="*/ 4175 w 10000"/>
                <a:gd name="connsiteY2" fmla="*/ 5775 h 10000"/>
                <a:gd name="connsiteX3" fmla="*/ 4175 w 10000"/>
                <a:gd name="connsiteY3" fmla="*/ 5622 h 10000"/>
                <a:gd name="connsiteX4" fmla="*/ 4118 w 10000"/>
                <a:gd name="connsiteY4" fmla="*/ 5605 h 10000"/>
                <a:gd name="connsiteX5" fmla="*/ 4069 w 10000"/>
                <a:gd name="connsiteY5" fmla="*/ 5495 h 10000"/>
                <a:gd name="connsiteX6" fmla="*/ 3978 w 10000"/>
                <a:gd name="connsiteY6" fmla="*/ 5386 h 10000"/>
                <a:gd name="connsiteX7" fmla="*/ 3836 w 10000"/>
                <a:gd name="connsiteY7" fmla="*/ 5342 h 10000"/>
                <a:gd name="connsiteX8" fmla="*/ 3819 w 10000"/>
                <a:gd name="connsiteY8" fmla="*/ 5288 h 10000"/>
                <a:gd name="connsiteX9" fmla="*/ 3620 w 10000"/>
                <a:gd name="connsiteY9" fmla="*/ 5188 h 10000"/>
                <a:gd name="connsiteX10" fmla="*/ 3632 w 10000"/>
                <a:gd name="connsiteY10" fmla="*/ 5150 h 10000"/>
                <a:gd name="connsiteX11" fmla="*/ 3438 w 10000"/>
                <a:gd name="connsiteY11" fmla="*/ 5097 h 10000"/>
                <a:gd name="connsiteX12" fmla="*/ 3417 w 10000"/>
                <a:gd name="connsiteY12" fmla="*/ 4995 h 10000"/>
                <a:gd name="connsiteX13" fmla="*/ 3083 w 10000"/>
                <a:gd name="connsiteY13" fmla="*/ 4905 h 10000"/>
                <a:gd name="connsiteX14" fmla="*/ 2894 w 10000"/>
                <a:gd name="connsiteY14" fmla="*/ 4715 h 10000"/>
                <a:gd name="connsiteX15" fmla="*/ 2620 w 10000"/>
                <a:gd name="connsiteY15" fmla="*/ 4707 h 10000"/>
                <a:gd name="connsiteX16" fmla="*/ 2527 w 10000"/>
                <a:gd name="connsiteY16" fmla="*/ 4669 h 10000"/>
                <a:gd name="connsiteX17" fmla="*/ 2390 w 10000"/>
                <a:gd name="connsiteY17" fmla="*/ 4696 h 10000"/>
                <a:gd name="connsiteX18" fmla="*/ 2173 w 10000"/>
                <a:gd name="connsiteY18" fmla="*/ 4696 h 10000"/>
                <a:gd name="connsiteX19" fmla="*/ 1864 w 10000"/>
                <a:gd name="connsiteY19" fmla="*/ 4913 h 10000"/>
                <a:gd name="connsiteX20" fmla="*/ 1759 w 10000"/>
                <a:gd name="connsiteY20" fmla="*/ 5014 h 10000"/>
                <a:gd name="connsiteX21" fmla="*/ 1481 w 10000"/>
                <a:gd name="connsiteY21" fmla="*/ 4859 h 10000"/>
                <a:gd name="connsiteX22" fmla="*/ 1282 w 10000"/>
                <a:gd name="connsiteY22" fmla="*/ 4796 h 10000"/>
                <a:gd name="connsiteX23" fmla="*/ 1079 w 10000"/>
                <a:gd name="connsiteY23" fmla="*/ 4804 h 10000"/>
                <a:gd name="connsiteX24" fmla="*/ 876 w 10000"/>
                <a:gd name="connsiteY24" fmla="*/ 4850 h 10000"/>
                <a:gd name="connsiteX25" fmla="*/ 711 w 10000"/>
                <a:gd name="connsiteY25" fmla="*/ 4816 h 10000"/>
                <a:gd name="connsiteX26" fmla="*/ 554 w 10000"/>
                <a:gd name="connsiteY26" fmla="*/ 4867 h 10000"/>
                <a:gd name="connsiteX27" fmla="*/ 402 w 10000"/>
                <a:gd name="connsiteY27" fmla="*/ 4976 h 10000"/>
                <a:gd name="connsiteX28" fmla="*/ 48 w 10000"/>
                <a:gd name="connsiteY28" fmla="*/ 4778 h 10000"/>
                <a:gd name="connsiteX29" fmla="*/ 0 w 10000"/>
                <a:gd name="connsiteY29" fmla="*/ 4576 h 10000"/>
                <a:gd name="connsiteX30" fmla="*/ 278 w 10000"/>
                <a:gd name="connsiteY30" fmla="*/ 4496 h 10000"/>
                <a:gd name="connsiteX31" fmla="*/ 263 w 10000"/>
                <a:gd name="connsiteY31" fmla="*/ 4278 h 10000"/>
                <a:gd name="connsiteX32" fmla="*/ 524 w 10000"/>
                <a:gd name="connsiteY32" fmla="*/ 4023 h 10000"/>
                <a:gd name="connsiteX33" fmla="*/ 498 w 10000"/>
                <a:gd name="connsiteY33" fmla="*/ 3977 h 10000"/>
                <a:gd name="connsiteX34" fmla="*/ 1124 w 10000"/>
                <a:gd name="connsiteY34" fmla="*/ 3143 h 10000"/>
                <a:gd name="connsiteX35" fmla="*/ 1466 w 10000"/>
                <a:gd name="connsiteY35" fmla="*/ 3271 h 10000"/>
                <a:gd name="connsiteX36" fmla="*/ 1665 w 10000"/>
                <a:gd name="connsiteY36" fmla="*/ 3325 h 10000"/>
                <a:gd name="connsiteX37" fmla="*/ 1864 w 10000"/>
                <a:gd name="connsiteY37" fmla="*/ 3325 h 10000"/>
                <a:gd name="connsiteX38" fmla="*/ 2173 w 10000"/>
                <a:gd name="connsiteY38" fmla="*/ 3427 h 10000"/>
                <a:gd name="connsiteX39" fmla="*/ 2219 w 10000"/>
                <a:gd name="connsiteY39" fmla="*/ 3360 h 10000"/>
                <a:gd name="connsiteX40" fmla="*/ 2419 w 10000"/>
                <a:gd name="connsiteY40" fmla="*/ 3344 h 10000"/>
                <a:gd name="connsiteX41" fmla="*/ 2592 w 10000"/>
                <a:gd name="connsiteY41" fmla="*/ 3234 h 10000"/>
                <a:gd name="connsiteX42" fmla="*/ 2803 w 10000"/>
                <a:gd name="connsiteY42" fmla="*/ 3152 h 10000"/>
                <a:gd name="connsiteX43" fmla="*/ 2894 w 10000"/>
                <a:gd name="connsiteY43" fmla="*/ 3070 h 10000"/>
                <a:gd name="connsiteX44" fmla="*/ 3220 w 10000"/>
                <a:gd name="connsiteY44" fmla="*/ 3015 h 10000"/>
                <a:gd name="connsiteX45" fmla="*/ 3390 w 10000"/>
                <a:gd name="connsiteY45" fmla="*/ 3022 h 10000"/>
                <a:gd name="connsiteX46" fmla="*/ 3527 w 10000"/>
                <a:gd name="connsiteY46" fmla="*/ 2945 h 10000"/>
                <a:gd name="connsiteX47" fmla="*/ 3632 w 10000"/>
                <a:gd name="connsiteY47" fmla="*/ 2833 h 10000"/>
                <a:gd name="connsiteX48" fmla="*/ 3590 w 10000"/>
                <a:gd name="connsiteY48" fmla="*/ 2816 h 10000"/>
                <a:gd name="connsiteX49" fmla="*/ 3632 w 10000"/>
                <a:gd name="connsiteY49" fmla="*/ 2696 h 10000"/>
                <a:gd name="connsiteX50" fmla="*/ 3453 w 10000"/>
                <a:gd name="connsiteY50" fmla="*/ 2696 h 10000"/>
                <a:gd name="connsiteX51" fmla="*/ 3540 w 10000"/>
                <a:gd name="connsiteY51" fmla="*/ 2598 h 10000"/>
                <a:gd name="connsiteX52" fmla="*/ 3561 w 10000"/>
                <a:gd name="connsiteY52" fmla="*/ 2480 h 10000"/>
                <a:gd name="connsiteX53" fmla="*/ 3632 w 10000"/>
                <a:gd name="connsiteY53" fmla="*/ 2451 h 10000"/>
                <a:gd name="connsiteX54" fmla="*/ 3772 w 10000"/>
                <a:gd name="connsiteY54" fmla="*/ 2334 h 10000"/>
                <a:gd name="connsiteX55" fmla="*/ 3757 w 10000"/>
                <a:gd name="connsiteY55" fmla="*/ 2243 h 10000"/>
                <a:gd name="connsiteX56" fmla="*/ 3871 w 10000"/>
                <a:gd name="connsiteY56" fmla="*/ 2141 h 10000"/>
                <a:gd name="connsiteX57" fmla="*/ 3992 w 10000"/>
                <a:gd name="connsiteY57" fmla="*/ 2079 h 10000"/>
                <a:gd name="connsiteX58" fmla="*/ 4039 w 10000"/>
                <a:gd name="connsiteY58" fmla="*/ 1971 h 10000"/>
                <a:gd name="connsiteX59" fmla="*/ 4022 w 10000"/>
                <a:gd name="connsiteY59" fmla="*/ 1935 h 10000"/>
                <a:gd name="connsiteX60" fmla="*/ 4130 w 10000"/>
                <a:gd name="connsiteY60" fmla="*/ 1862 h 10000"/>
                <a:gd name="connsiteX61" fmla="*/ 4286 w 10000"/>
                <a:gd name="connsiteY61" fmla="*/ 1643 h 10000"/>
                <a:gd name="connsiteX62" fmla="*/ 4331 w 10000"/>
                <a:gd name="connsiteY62" fmla="*/ 1515 h 10000"/>
                <a:gd name="connsiteX63" fmla="*/ 4409 w 10000"/>
                <a:gd name="connsiteY63" fmla="*/ 1524 h 10000"/>
                <a:gd name="connsiteX64" fmla="*/ 4620 w 10000"/>
                <a:gd name="connsiteY64" fmla="*/ 1382 h 10000"/>
                <a:gd name="connsiteX65" fmla="*/ 4868 w 10000"/>
                <a:gd name="connsiteY65" fmla="*/ 1296 h 10000"/>
                <a:gd name="connsiteX66" fmla="*/ 4896 w 10000"/>
                <a:gd name="connsiteY66" fmla="*/ 1200 h 10000"/>
                <a:gd name="connsiteX67" fmla="*/ 4992 w 10000"/>
                <a:gd name="connsiteY67" fmla="*/ 1092 h 10000"/>
                <a:gd name="connsiteX68" fmla="*/ 4962 w 10000"/>
                <a:gd name="connsiteY68" fmla="*/ 1007 h 10000"/>
                <a:gd name="connsiteX69" fmla="*/ 4837 w 10000"/>
                <a:gd name="connsiteY69" fmla="*/ 935 h 10000"/>
                <a:gd name="connsiteX70" fmla="*/ 4896 w 10000"/>
                <a:gd name="connsiteY70" fmla="*/ 843 h 10000"/>
                <a:gd name="connsiteX71" fmla="*/ 4896 w 10000"/>
                <a:gd name="connsiteY71" fmla="*/ 733 h 10000"/>
                <a:gd name="connsiteX72" fmla="*/ 4669 w 10000"/>
                <a:gd name="connsiteY72" fmla="*/ 645 h 10000"/>
                <a:gd name="connsiteX73" fmla="*/ 4440 w 10000"/>
                <a:gd name="connsiteY73" fmla="*/ 698 h 10000"/>
                <a:gd name="connsiteX74" fmla="*/ 4331 w 10000"/>
                <a:gd name="connsiteY74" fmla="*/ 698 h 10000"/>
                <a:gd name="connsiteX75" fmla="*/ 4286 w 10000"/>
                <a:gd name="connsiteY75" fmla="*/ 635 h 10000"/>
                <a:gd name="connsiteX76" fmla="*/ 4286 w 10000"/>
                <a:gd name="connsiteY76" fmla="*/ 518 h 10000"/>
                <a:gd name="connsiteX77" fmla="*/ 4577 w 10000"/>
                <a:gd name="connsiteY77" fmla="*/ 397 h 10000"/>
                <a:gd name="connsiteX78" fmla="*/ 4669 w 10000"/>
                <a:gd name="connsiteY78" fmla="*/ 299 h 10000"/>
                <a:gd name="connsiteX79" fmla="*/ 4853 w 10000"/>
                <a:gd name="connsiteY79" fmla="*/ 218 h 10000"/>
                <a:gd name="connsiteX80" fmla="*/ 5022 w 10000"/>
                <a:gd name="connsiteY80" fmla="*/ 65 h 10000"/>
                <a:gd name="connsiteX81" fmla="*/ 5146 w 10000"/>
                <a:gd name="connsiteY81" fmla="*/ 35 h 10000"/>
                <a:gd name="connsiteX82" fmla="*/ 5313 w 10000"/>
                <a:gd name="connsiteY82" fmla="*/ 53 h 10000"/>
                <a:gd name="connsiteX83" fmla="*/ 5672 w 10000"/>
                <a:gd name="connsiteY83" fmla="*/ 0 h 10000"/>
                <a:gd name="connsiteX84" fmla="*/ 5840 w 10000"/>
                <a:gd name="connsiteY84" fmla="*/ 90 h 10000"/>
                <a:gd name="connsiteX85" fmla="*/ 5822 w 10000"/>
                <a:gd name="connsiteY85" fmla="*/ 155 h 10000"/>
                <a:gd name="connsiteX86" fmla="*/ 5902 w 10000"/>
                <a:gd name="connsiteY86" fmla="*/ 182 h 10000"/>
                <a:gd name="connsiteX87" fmla="*/ 5961 w 10000"/>
                <a:gd name="connsiteY87" fmla="*/ 244 h 10000"/>
                <a:gd name="connsiteX88" fmla="*/ 5870 w 10000"/>
                <a:gd name="connsiteY88" fmla="*/ 317 h 10000"/>
                <a:gd name="connsiteX89" fmla="*/ 5748 w 10000"/>
                <a:gd name="connsiteY89" fmla="*/ 483 h 10000"/>
                <a:gd name="connsiteX90" fmla="*/ 5550 w 10000"/>
                <a:gd name="connsiteY90" fmla="*/ 609 h 10000"/>
                <a:gd name="connsiteX91" fmla="*/ 5365 w 10000"/>
                <a:gd name="connsiteY91" fmla="*/ 681 h 10000"/>
                <a:gd name="connsiteX92" fmla="*/ 5503 w 10000"/>
                <a:gd name="connsiteY92" fmla="*/ 710 h 10000"/>
                <a:gd name="connsiteX93" fmla="*/ 5686 w 10000"/>
                <a:gd name="connsiteY93" fmla="*/ 819 h 10000"/>
                <a:gd name="connsiteX94" fmla="*/ 5811 w 10000"/>
                <a:gd name="connsiteY94" fmla="*/ 827 h 10000"/>
                <a:gd name="connsiteX95" fmla="*/ 5870 w 10000"/>
                <a:gd name="connsiteY95" fmla="*/ 944 h 10000"/>
                <a:gd name="connsiteX96" fmla="*/ 5989 w 10000"/>
                <a:gd name="connsiteY96" fmla="*/ 971 h 10000"/>
                <a:gd name="connsiteX97" fmla="*/ 6089 w 10000"/>
                <a:gd name="connsiteY97" fmla="*/ 962 h 10000"/>
                <a:gd name="connsiteX98" fmla="*/ 6271 w 10000"/>
                <a:gd name="connsiteY98" fmla="*/ 782 h 10000"/>
                <a:gd name="connsiteX99" fmla="*/ 6442 w 10000"/>
                <a:gd name="connsiteY99" fmla="*/ 800 h 10000"/>
                <a:gd name="connsiteX100" fmla="*/ 6467 w 10000"/>
                <a:gd name="connsiteY100" fmla="*/ 852 h 10000"/>
                <a:gd name="connsiteX101" fmla="*/ 6594 w 10000"/>
                <a:gd name="connsiteY101" fmla="*/ 915 h 10000"/>
                <a:gd name="connsiteX102" fmla="*/ 6594 w 10000"/>
                <a:gd name="connsiteY102" fmla="*/ 962 h 10000"/>
                <a:gd name="connsiteX103" fmla="*/ 6702 w 10000"/>
                <a:gd name="connsiteY103" fmla="*/ 991 h 10000"/>
                <a:gd name="connsiteX104" fmla="*/ 6854 w 10000"/>
                <a:gd name="connsiteY104" fmla="*/ 991 h 10000"/>
                <a:gd name="connsiteX105" fmla="*/ 6872 w 10000"/>
                <a:gd name="connsiteY105" fmla="*/ 1073 h 10000"/>
                <a:gd name="connsiteX106" fmla="*/ 6736 w 10000"/>
                <a:gd name="connsiteY106" fmla="*/ 1110 h 10000"/>
                <a:gd name="connsiteX107" fmla="*/ 6854 w 10000"/>
                <a:gd name="connsiteY107" fmla="*/ 1464 h 10000"/>
                <a:gd name="connsiteX108" fmla="*/ 6982 w 10000"/>
                <a:gd name="connsiteY108" fmla="*/ 1624 h 10000"/>
                <a:gd name="connsiteX109" fmla="*/ 6946 w 10000"/>
                <a:gd name="connsiteY109" fmla="*/ 1700 h 10000"/>
                <a:gd name="connsiteX110" fmla="*/ 7057 w 10000"/>
                <a:gd name="connsiteY110" fmla="*/ 1780 h 10000"/>
                <a:gd name="connsiteX111" fmla="*/ 7076 w 10000"/>
                <a:gd name="connsiteY111" fmla="*/ 1835 h 10000"/>
                <a:gd name="connsiteX112" fmla="*/ 7364 w 10000"/>
                <a:gd name="connsiteY112" fmla="*/ 1896 h 10000"/>
                <a:gd name="connsiteX113" fmla="*/ 7722 w 10000"/>
                <a:gd name="connsiteY113" fmla="*/ 1844 h 10000"/>
                <a:gd name="connsiteX114" fmla="*/ 7763 w 10000"/>
                <a:gd name="connsiteY114" fmla="*/ 1772 h 10000"/>
                <a:gd name="connsiteX115" fmla="*/ 7886 w 10000"/>
                <a:gd name="connsiteY115" fmla="*/ 1797 h 10000"/>
                <a:gd name="connsiteX116" fmla="*/ 7967 w 10000"/>
                <a:gd name="connsiteY116" fmla="*/ 1862 h 10000"/>
                <a:gd name="connsiteX117" fmla="*/ 8154 w 10000"/>
                <a:gd name="connsiteY117" fmla="*/ 1817 h 10000"/>
                <a:gd name="connsiteX118" fmla="*/ 8262 w 10000"/>
                <a:gd name="connsiteY118" fmla="*/ 1817 h 10000"/>
                <a:gd name="connsiteX119" fmla="*/ 8414 w 10000"/>
                <a:gd name="connsiteY119" fmla="*/ 1888 h 10000"/>
                <a:gd name="connsiteX120" fmla="*/ 8504 w 10000"/>
                <a:gd name="connsiteY120" fmla="*/ 1788 h 10000"/>
                <a:gd name="connsiteX121" fmla="*/ 8689 w 10000"/>
                <a:gd name="connsiteY121" fmla="*/ 1835 h 10000"/>
                <a:gd name="connsiteX122" fmla="*/ 8786 w 10000"/>
                <a:gd name="connsiteY122" fmla="*/ 1780 h 10000"/>
                <a:gd name="connsiteX123" fmla="*/ 8858 w 10000"/>
                <a:gd name="connsiteY123" fmla="*/ 1788 h 10000"/>
                <a:gd name="connsiteX124" fmla="*/ 8935 w 10000"/>
                <a:gd name="connsiteY124" fmla="*/ 1737 h 10000"/>
                <a:gd name="connsiteX125" fmla="*/ 8923 w 10000"/>
                <a:gd name="connsiteY125" fmla="*/ 1681 h 10000"/>
                <a:gd name="connsiteX126" fmla="*/ 9031 w 10000"/>
                <a:gd name="connsiteY126" fmla="*/ 1653 h 10000"/>
                <a:gd name="connsiteX127" fmla="*/ 9107 w 10000"/>
                <a:gd name="connsiteY127" fmla="*/ 1563 h 10000"/>
                <a:gd name="connsiteX128" fmla="*/ 9327 w 10000"/>
                <a:gd name="connsiteY128" fmla="*/ 1572 h 10000"/>
                <a:gd name="connsiteX129" fmla="*/ 9646 w 10000"/>
                <a:gd name="connsiteY129" fmla="*/ 1835 h 10000"/>
                <a:gd name="connsiteX130" fmla="*/ 9705 w 10000"/>
                <a:gd name="connsiteY130" fmla="*/ 1925 h 10000"/>
                <a:gd name="connsiteX131" fmla="*/ 9924 w 10000"/>
                <a:gd name="connsiteY131" fmla="*/ 2044 h 10000"/>
                <a:gd name="connsiteX132" fmla="*/ 10000 w 10000"/>
                <a:gd name="connsiteY132" fmla="*/ 2152 h 10000"/>
                <a:gd name="connsiteX133" fmla="*/ 9831 w 10000"/>
                <a:gd name="connsiteY133" fmla="*/ 2298 h 10000"/>
                <a:gd name="connsiteX134" fmla="*/ 9705 w 10000"/>
                <a:gd name="connsiteY134" fmla="*/ 2353 h 10000"/>
                <a:gd name="connsiteX135" fmla="*/ 9771 w 10000"/>
                <a:gd name="connsiteY135" fmla="*/ 2507 h 10000"/>
                <a:gd name="connsiteX136" fmla="*/ 9582 w 10000"/>
                <a:gd name="connsiteY136" fmla="*/ 2625 h 10000"/>
                <a:gd name="connsiteX137" fmla="*/ 9476 w 10000"/>
                <a:gd name="connsiteY137" fmla="*/ 2653 h 10000"/>
                <a:gd name="connsiteX138" fmla="*/ 9476 w 10000"/>
                <a:gd name="connsiteY138" fmla="*/ 2734 h 10000"/>
                <a:gd name="connsiteX139" fmla="*/ 9338 w 10000"/>
                <a:gd name="connsiteY139" fmla="*/ 2891 h 10000"/>
                <a:gd name="connsiteX140" fmla="*/ 9248 w 10000"/>
                <a:gd name="connsiteY140" fmla="*/ 2899 h 10000"/>
                <a:gd name="connsiteX141" fmla="*/ 9262 w 10000"/>
                <a:gd name="connsiteY141" fmla="*/ 3007 h 10000"/>
                <a:gd name="connsiteX142" fmla="*/ 9177 w 10000"/>
                <a:gd name="connsiteY142" fmla="*/ 3087 h 10000"/>
                <a:gd name="connsiteX143" fmla="*/ 9202 w 10000"/>
                <a:gd name="connsiteY143" fmla="*/ 3453 h 10000"/>
                <a:gd name="connsiteX144" fmla="*/ 9248 w 10000"/>
                <a:gd name="connsiteY144" fmla="*/ 3480 h 10000"/>
                <a:gd name="connsiteX145" fmla="*/ 9230 w 10000"/>
                <a:gd name="connsiteY145" fmla="*/ 3598 h 10000"/>
                <a:gd name="connsiteX146" fmla="*/ 9202 w 10000"/>
                <a:gd name="connsiteY146" fmla="*/ 3707 h 10000"/>
                <a:gd name="connsiteX147" fmla="*/ 9092 w 10000"/>
                <a:gd name="connsiteY147" fmla="*/ 3761 h 10000"/>
                <a:gd name="connsiteX148" fmla="*/ 8893 w 10000"/>
                <a:gd name="connsiteY148" fmla="*/ 3716 h 10000"/>
                <a:gd name="connsiteX149" fmla="*/ 8800 w 10000"/>
                <a:gd name="connsiteY149" fmla="*/ 3779 h 10000"/>
                <a:gd name="connsiteX150" fmla="*/ 8814 w 10000"/>
                <a:gd name="connsiteY150" fmla="*/ 3833 h 10000"/>
                <a:gd name="connsiteX151" fmla="*/ 8750 w 10000"/>
                <a:gd name="connsiteY151" fmla="*/ 3942 h 10000"/>
                <a:gd name="connsiteX152" fmla="*/ 8644 w 10000"/>
                <a:gd name="connsiteY152" fmla="*/ 4015 h 10000"/>
                <a:gd name="connsiteX153" fmla="*/ 8615 w 10000"/>
                <a:gd name="connsiteY153" fmla="*/ 4143 h 10000"/>
                <a:gd name="connsiteX154" fmla="*/ 8537 w 10000"/>
                <a:gd name="connsiteY154" fmla="*/ 4252 h 10000"/>
                <a:gd name="connsiteX155" fmla="*/ 8551 w 10000"/>
                <a:gd name="connsiteY155" fmla="*/ 4324 h 10000"/>
                <a:gd name="connsiteX156" fmla="*/ 8523 w 10000"/>
                <a:gd name="connsiteY156" fmla="*/ 4398 h 10000"/>
                <a:gd name="connsiteX157" fmla="*/ 8580 w 10000"/>
                <a:gd name="connsiteY157" fmla="*/ 4461 h 10000"/>
                <a:gd name="connsiteX158" fmla="*/ 8488 w 10000"/>
                <a:gd name="connsiteY158" fmla="*/ 4560 h 10000"/>
                <a:gd name="connsiteX159" fmla="*/ 8337 w 10000"/>
                <a:gd name="connsiteY159" fmla="*/ 4406 h 10000"/>
                <a:gd name="connsiteX160" fmla="*/ 8337 w 10000"/>
                <a:gd name="connsiteY160" fmla="*/ 4287 h 10000"/>
                <a:gd name="connsiteX161" fmla="*/ 8292 w 10000"/>
                <a:gd name="connsiteY161" fmla="*/ 4269 h 10000"/>
                <a:gd name="connsiteX162" fmla="*/ 8103 w 10000"/>
                <a:gd name="connsiteY162" fmla="*/ 4350 h 10000"/>
                <a:gd name="connsiteX163" fmla="*/ 7811 w 10000"/>
                <a:gd name="connsiteY163" fmla="*/ 4543 h 10000"/>
                <a:gd name="connsiteX164" fmla="*/ 7642 w 10000"/>
                <a:gd name="connsiteY164" fmla="*/ 4678 h 10000"/>
                <a:gd name="connsiteX165" fmla="*/ 7380 w 10000"/>
                <a:gd name="connsiteY165" fmla="*/ 4750 h 10000"/>
                <a:gd name="connsiteX166" fmla="*/ 7287 w 10000"/>
                <a:gd name="connsiteY166" fmla="*/ 4859 h 10000"/>
                <a:gd name="connsiteX167" fmla="*/ 7211 w 10000"/>
                <a:gd name="connsiteY167" fmla="*/ 4895 h 10000"/>
                <a:gd name="connsiteX168" fmla="*/ 6917 w 10000"/>
                <a:gd name="connsiteY168" fmla="*/ 4995 h 10000"/>
                <a:gd name="connsiteX169" fmla="*/ 6672 w 10000"/>
                <a:gd name="connsiteY169" fmla="*/ 5112 h 10000"/>
                <a:gd name="connsiteX170" fmla="*/ 6613 w 10000"/>
                <a:gd name="connsiteY170" fmla="*/ 5207 h 10000"/>
                <a:gd name="connsiteX171" fmla="*/ 6516 w 10000"/>
                <a:gd name="connsiteY171" fmla="*/ 5249 h 10000"/>
                <a:gd name="connsiteX172" fmla="*/ 6640 w 10000"/>
                <a:gd name="connsiteY172" fmla="*/ 5367 h 10000"/>
                <a:gd name="connsiteX173" fmla="*/ 6763 w 10000"/>
                <a:gd name="connsiteY173" fmla="*/ 5458 h 10000"/>
                <a:gd name="connsiteX174" fmla="*/ 6934 w 10000"/>
                <a:gd name="connsiteY174" fmla="*/ 5495 h 10000"/>
                <a:gd name="connsiteX175" fmla="*/ 6872 w 10000"/>
                <a:gd name="connsiteY175" fmla="*/ 5560 h 10000"/>
                <a:gd name="connsiteX176" fmla="*/ 6994 w 10000"/>
                <a:gd name="connsiteY176" fmla="*/ 5578 h 10000"/>
                <a:gd name="connsiteX177" fmla="*/ 6994 w 10000"/>
                <a:gd name="connsiteY177" fmla="*/ 5685 h 10000"/>
                <a:gd name="connsiteX178" fmla="*/ 7087 w 10000"/>
                <a:gd name="connsiteY178" fmla="*/ 5767 h 10000"/>
                <a:gd name="connsiteX179" fmla="*/ 7238 w 10000"/>
                <a:gd name="connsiteY179" fmla="*/ 5750 h 10000"/>
                <a:gd name="connsiteX180" fmla="*/ 7305 w 10000"/>
                <a:gd name="connsiteY180" fmla="*/ 5660 h 10000"/>
                <a:gd name="connsiteX181" fmla="*/ 7425 w 10000"/>
                <a:gd name="connsiteY181" fmla="*/ 5650 h 10000"/>
                <a:gd name="connsiteX182" fmla="*/ 7439 w 10000"/>
                <a:gd name="connsiteY182" fmla="*/ 5578 h 10000"/>
                <a:gd name="connsiteX183" fmla="*/ 7597 w 10000"/>
                <a:gd name="connsiteY183" fmla="*/ 5578 h 10000"/>
                <a:gd name="connsiteX184" fmla="*/ 7533 w 10000"/>
                <a:gd name="connsiteY184" fmla="*/ 5669 h 10000"/>
                <a:gd name="connsiteX185" fmla="*/ 7685 w 10000"/>
                <a:gd name="connsiteY185" fmla="*/ 5712 h 10000"/>
                <a:gd name="connsiteX186" fmla="*/ 7660 w 10000"/>
                <a:gd name="connsiteY186" fmla="*/ 5794 h 10000"/>
                <a:gd name="connsiteX187" fmla="*/ 7425 w 10000"/>
                <a:gd name="connsiteY187" fmla="*/ 5803 h 10000"/>
                <a:gd name="connsiteX188" fmla="*/ 7258 w 10000"/>
                <a:gd name="connsiteY188" fmla="*/ 5857 h 10000"/>
                <a:gd name="connsiteX189" fmla="*/ 7105 w 10000"/>
                <a:gd name="connsiteY189" fmla="*/ 5886 h 10000"/>
                <a:gd name="connsiteX190" fmla="*/ 7105 w 10000"/>
                <a:gd name="connsiteY190" fmla="*/ 6013 h 10000"/>
                <a:gd name="connsiteX191" fmla="*/ 7258 w 10000"/>
                <a:gd name="connsiteY191" fmla="*/ 6151 h 10000"/>
                <a:gd name="connsiteX192" fmla="*/ 7132 w 10000"/>
                <a:gd name="connsiteY192" fmla="*/ 6276 h 10000"/>
                <a:gd name="connsiteX193" fmla="*/ 6885 w 10000"/>
                <a:gd name="connsiteY193" fmla="*/ 6294 h 10000"/>
                <a:gd name="connsiteX194" fmla="*/ 6917 w 10000"/>
                <a:gd name="connsiteY194" fmla="*/ 6439 h 10000"/>
                <a:gd name="connsiteX195" fmla="*/ 6902 w 10000"/>
                <a:gd name="connsiteY195" fmla="*/ 6530 h 10000"/>
                <a:gd name="connsiteX196" fmla="*/ 6826 w 10000"/>
                <a:gd name="connsiteY196" fmla="*/ 6576 h 10000"/>
                <a:gd name="connsiteX197" fmla="*/ 6672 w 10000"/>
                <a:gd name="connsiteY197" fmla="*/ 6540 h 10000"/>
                <a:gd name="connsiteX198" fmla="*/ 6534 w 10000"/>
                <a:gd name="connsiteY198" fmla="*/ 6421 h 10000"/>
                <a:gd name="connsiteX199" fmla="*/ 6379 w 10000"/>
                <a:gd name="connsiteY199" fmla="*/ 6512 h 10000"/>
                <a:gd name="connsiteX200" fmla="*/ 6225 w 10000"/>
                <a:gd name="connsiteY200" fmla="*/ 6450 h 10000"/>
                <a:gd name="connsiteX201" fmla="*/ 6210 w 10000"/>
                <a:gd name="connsiteY201" fmla="*/ 6414 h 10000"/>
                <a:gd name="connsiteX202" fmla="*/ 5989 w 10000"/>
                <a:gd name="connsiteY202" fmla="*/ 6332 h 10000"/>
                <a:gd name="connsiteX203" fmla="*/ 5931 w 10000"/>
                <a:gd name="connsiteY203" fmla="*/ 6349 h 10000"/>
                <a:gd name="connsiteX204" fmla="*/ 5961 w 10000"/>
                <a:gd name="connsiteY204" fmla="*/ 6450 h 10000"/>
                <a:gd name="connsiteX205" fmla="*/ 5840 w 10000"/>
                <a:gd name="connsiteY205" fmla="*/ 6576 h 10000"/>
                <a:gd name="connsiteX206" fmla="*/ 5931 w 10000"/>
                <a:gd name="connsiteY206" fmla="*/ 6604 h 10000"/>
                <a:gd name="connsiteX207" fmla="*/ 6104 w 10000"/>
                <a:gd name="connsiteY207" fmla="*/ 6584 h 10000"/>
                <a:gd name="connsiteX208" fmla="*/ 6134 w 10000"/>
                <a:gd name="connsiteY208" fmla="*/ 6630 h 10000"/>
                <a:gd name="connsiteX209" fmla="*/ 6104 w 10000"/>
                <a:gd name="connsiteY209" fmla="*/ 6687 h 10000"/>
                <a:gd name="connsiteX210" fmla="*/ 6163 w 10000"/>
                <a:gd name="connsiteY210" fmla="*/ 6757 h 10000"/>
                <a:gd name="connsiteX211" fmla="*/ 6300 w 10000"/>
                <a:gd name="connsiteY211" fmla="*/ 6804 h 10000"/>
                <a:gd name="connsiteX212" fmla="*/ 6271 w 10000"/>
                <a:gd name="connsiteY212" fmla="*/ 6913 h 10000"/>
                <a:gd name="connsiteX213" fmla="*/ 6362 w 10000"/>
                <a:gd name="connsiteY213" fmla="*/ 6967 h 10000"/>
                <a:gd name="connsiteX214" fmla="*/ 6253 w 10000"/>
                <a:gd name="connsiteY214" fmla="*/ 7020 h 10000"/>
                <a:gd name="connsiteX215" fmla="*/ 6225 w 10000"/>
                <a:gd name="connsiteY215" fmla="*/ 7220 h 10000"/>
                <a:gd name="connsiteX216" fmla="*/ 6163 w 10000"/>
                <a:gd name="connsiteY216" fmla="*/ 7230 h 10000"/>
                <a:gd name="connsiteX217" fmla="*/ 6240 w 10000"/>
                <a:gd name="connsiteY217" fmla="*/ 7320 h 10000"/>
                <a:gd name="connsiteX218" fmla="*/ 6253 w 10000"/>
                <a:gd name="connsiteY218" fmla="*/ 7474 h 10000"/>
                <a:gd name="connsiteX219" fmla="*/ 6334 w 10000"/>
                <a:gd name="connsiteY219" fmla="*/ 7510 h 10000"/>
                <a:gd name="connsiteX220" fmla="*/ 6351 w 10000"/>
                <a:gd name="connsiteY220" fmla="*/ 7558 h 10000"/>
                <a:gd name="connsiteX221" fmla="*/ 6411 w 10000"/>
                <a:gd name="connsiteY221" fmla="*/ 7567 h 10000"/>
                <a:gd name="connsiteX222" fmla="*/ 6420 w 10000"/>
                <a:gd name="connsiteY222" fmla="*/ 7657 h 10000"/>
                <a:gd name="connsiteX223" fmla="*/ 6393 w 10000"/>
                <a:gd name="connsiteY223" fmla="*/ 7721 h 10000"/>
                <a:gd name="connsiteX224" fmla="*/ 6551 w 10000"/>
                <a:gd name="connsiteY224" fmla="*/ 7756 h 10000"/>
                <a:gd name="connsiteX225" fmla="*/ 6779 w 10000"/>
                <a:gd name="connsiteY225" fmla="*/ 7682 h 10000"/>
                <a:gd name="connsiteX226" fmla="*/ 7116 w 10000"/>
                <a:gd name="connsiteY226" fmla="*/ 7539 h 10000"/>
                <a:gd name="connsiteX227" fmla="*/ 7211 w 10000"/>
                <a:gd name="connsiteY227" fmla="*/ 7539 h 10000"/>
                <a:gd name="connsiteX228" fmla="*/ 7211 w 10000"/>
                <a:gd name="connsiteY228" fmla="*/ 7646 h 10000"/>
                <a:gd name="connsiteX229" fmla="*/ 7271 w 10000"/>
                <a:gd name="connsiteY229" fmla="*/ 7665 h 10000"/>
                <a:gd name="connsiteX230" fmla="*/ 7380 w 10000"/>
                <a:gd name="connsiteY230" fmla="*/ 7792 h 10000"/>
                <a:gd name="connsiteX231" fmla="*/ 7457 w 10000"/>
                <a:gd name="connsiteY231" fmla="*/ 7802 h 10000"/>
                <a:gd name="connsiteX232" fmla="*/ 7409 w 10000"/>
                <a:gd name="connsiteY232" fmla="*/ 7876 h 10000"/>
                <a:gd name="connsiteX233" fmla="*/ 7533 w 10000"/>
                <a:gd name="connsiteY233" fmla="*/ 8038 h 10000"/>
                <a:gd name="connsiteX234" fmla="*/ 7533 w 10000"/>
                <a:gd name="connsiteY234" fmla="*/ 8120 h 10000"/>
                <a:gd name="connsiteX235" fmla="*/ 7597 w 10000"/>
                <a:gd name="connsiteY235" fmla="*/ 8213 h 10000"/>
                <a:gd name="connsiteX236" fmla="*/ 7501 w 10000"/>
                <a:gd name="connsiteY236" fmla="*/ 8285 h 10000"/>
                <a:gd name="connsiteX237" fmla="*/ 7396 w 10000"/>
                <a:gd name="connsiteY237" fmla="*/ 8276 h 10000"/>
                <a:gd name="connsiteX238" fmla="*/ 7396 w 10000"/>
                <a:gd name="connsiteY238" fmla="*/ 8323 h 10000"/>
                <a:gd name="connsiteX239" fmla="*/ 7501 w 10000"/>
                <a:gd name="connsiteY239" fmla="*/ 8375 h 10000"/>
                <a:gd name="connsiteX240" fmla="*/ 7551 w 10000"/>
                <a:gd name="connsiteY240" fmla="*/ 8339 h 10000"/>
                <a:gd name="connsiteX241" fmla="*/ 7642 w 10000"/>
                <a:gd name="connsiteY241" fmla="*/ 8420 h 10000"/>
                <a:gd name="connsiteX242" fmla="*/ 7750 w 10000"/>
                <a:gd name="connsiteY242" fmla="*/ 8420 h 10000"/>
                <a:gd name="connsiteX243" fmla="*/ 7685 w 10000"/>
                <a:gd name="connsiteY243" fmla="*/ 8650 h 10000"/>
                <a:gd name="connsiteX244" fmla="*/ 7642 w 10000"/>
                <a:gd name="connsiteY244" fmla="*/ 8694 h 10000"/>
                <a:gd name="connsiteX245" fmla="*/ 7501 w 10000"/>
                <a:gd name="connsiteY245" fmla="*/ 8677 h 10000"/>
                <a:gd name="connsiteX246" fmla="*/ 7334 w 10000"/>
                <a:gd name="connsiteY246" fmla="*/ 8702 h 10000"/>
                <a:gd name="connsiteX247" fmla="*/ 7271 w 10000"/>
                <a:gd name="connsiteY247" fmla="*/ 8756 h 10000"/>
                <a:gd name="connsiteX248" fmla="*/ 7258 w 10000"/>
                <a:gd name="connsiteY248" fmla="*/ 8811 h 10000"/>
                <a:gd name="connsiteX249" fmla="*/ 7151 w 10000"/>
                <a:gd name="connsiteY249" fmla="*/ 8872 h 10000"/>
                <a:gd name="connsiteX250" fmla="*/ 6982 w 10000"/>
                <a:gd name="connsiteY250" fmla="*/ 8883 h 10000"/>
                <a:gd name="connsiteX251" fmla="*/ 6946 w 10000"/>
                <a:gd name="connsiteY251" fmla="*/ 8910 h 10000"/>
                <a:gd name="connsiteX252" fmla="*/ 6839 w 10000"/>
                <a:gd name="connsiteY252" fmla="*/ 8864 h 10000"/>
                <a:gd name="connsiteX253" fmla="*/ 6736 w 10000"/>
                <a:gd name="connsiteY253" fmla="*/ 8872 h 10000"/>
                <a:gd name="connsiteX254" fmla="*/ 6672 w 10000"/>
                <a:gd name="connsiteY254" fmla="*/ 8839 h 10000"/>
                <a:gd name="connsiteX255" fmla="*/ 6534 w 10000"/>
                <a:gd name="connsiteY255" fmla="*/ 8821 h 10000"/>
                <a:gd name="connsiteX256" fmla="*/ 6565 w 10000"/>
                <a:gd name="connsiteY256" fmla="*/ 8883 h 10000"/>
                <a:gd name="connsiteX257" fmla="*/ 6502 w 10000"/>
                <a:gd name="connsiteY257" fmla="*/ 8948 h 10000"/>
                <a:gd name="connsiteX258" fmla="*/ 6271 w 10000"/>
                <a:gd name="connsiteY258" fmla="*/ 8939 h 10000"/>
                <a:gd name="connsiteX259" fmla="*/ 6196 w 10000"/>
                <a:gd name="connsiteY259" fmla="*/ 8910 h 10000"/>
                <a:gd name="connsiteX260" fmla="*/ 6071 w 10000"/>
                <a:gd name="connsiteY260" fmla="*/ 8939 h 10000"/>
                <a:gd name="connsiteX261" fmla="*/ 6054 w 10000"/>
                <a:gd name="connsiteY261" fmla="*/ 9029 h 10000"/>
                <a:gd name="connsiteX262" fmla="*/ 5822 w 10000"/>
                <a:gd name="connsiteY262" fmla="*/ 9131 h 10000"/>
                <a:gd name="connsiteX263" fmla="*/ 5748 w 10000"/>
                <a:gd name="connsiteY263" fmla="*/ 9076 h 10000"/>
                <a:gd name="connsiteX264" fmla="*/ 5578 w 10000"/>
                <a:gd name="connsiteY264" fmla="*/ 9102 h 10000"/>
                <a:gd name="connsiteX265" fmla="*/ 5471 w 10000"/>
                <a:gd name="connsiteY265" fmla="*/ 9131 h 10000"/>
                <a:gd name="connsiteX266" fmla="*/ 5455 w 10000"/>
                <a:gd name="connsiteY266" fmla="*/ 9174 h 10000"/>
                <a:gd name="connsiteX267" fmla="*/ 5217 w 10000"/>
                <a:gd name="connsiteY267" fmla="*/ 9274 h 10000"/>
                <a:gd name="connsiteX268" fmla="*/ 5088 w 10000"/>
                <a:gd name="connsiteY268" fmla="*/ 9255 h 10000"/>
                <a:gd name="connsiteX269" fmla="*/ 4948 w 10000"/>
                <a:gd name="connsiteY269" fmla="*/ 9291 h 10000"/>
                <a:gd name="connsiteX270" fmla="*/ 4837 w 10000"/>
                <a:gd name="connsiteY270" fmla="*/ 9349 h 10000"/>
                <a:gd name="connsiteX271" fmla="*/ 4684 w 10000"/>
                <a:gd name="connsiteY271" fmla="*/ 9384 h 10000"/>
                <a:gd name="connsiteX272" fmla="*/ 4695 w 10000"/>
                <a:gd name="connsiteY272" fmla="*/ 9438 h 10000"/>
                <a:gd name="connsiteX273" fmla="*/ 4564 w 10000"/>
                <a:gd name="connsiteY273" fmla="*/ 9473 h 10000"/>
                <a:gd name="connsiteX274" fmla="*/ 4359 w 10000"/>
                <a:gd name="connsiteY274" fmla="*/ 9628 h 10000"/>
                <a:gd name="connsiteX275" fmla="*/ 4331 w 10000"/>
                <a:gd name="connsiteY275" fmla="*/ 9693 h 10000"/>
                <a:gd name="connsiteX276" fmla="*/ 4266 w 10000"/>
                <a:gd name="connsiteY276" fmla="*/ 9674 h 10000"/>
                <a:gd name="connsiteX277" fmla="*/ 4299 w 10000"/>
                <a:gd name="connsiteY277" fmla="*/ 9628 h 10000"/>
                <a:gd name="connsiteX278" fmla="*/ 4099 w 10000"/>
                <a:gd name="connsiteY278" fmla="*/ 9394 h 10000"/>
                <a:gd name="connsiteX279" fmla="*/ 4099 w 10000"/>
                <a:gd name="connsiteY279" fmla="*/ 9300 h 10000"/>
                <a:gd name="connsiteX280" fmla="*/ 4010 w 10000"/>
                <a:gd name="connsiteY280" fmla="*/ 9300 h 10000"/>
                <a:gd name="connsiteX281" fmla="*/ 3723 w 10000"/>
                <a:gd name="connsiteY281" fmla="*/ 9211 h 10000"/>
                <a:gd name="connsiteX282" fmla="*/ 3561 w 10000"/>
                <a:gd name="connsiteY282" fmla="*/ 9255 h 10000"/>
                <a:gd name="connsiteX283" fmla="*/ 3513 w 10000"/>
                <a:gd name="connsiteY283" fmla="*/ 9310 h 10000"/>
                <a:gd name="connsiteX284" fmla="*/ 3632 w 10000"/>
                <a:gd name="connsiteY284" fmla="*/ 9374 h 10000"/>
                <a:gd name="connsiteX285" fmla="*/ 3663 w 10000"/>
                <a:gd name="connsiteY285" fmla="*/ 9428 h 10000"/>
                <a:gd name="connsiteX286" fmla="*/ 3590 w 10000"/>
                <a:gd name="connsiteY286" fmla="*/ 9482 h 10000"/>
                <a:gd name="connsiteX287" fmla="*/ 3605 w 10000"/>
                <a:gd name="connsiteY287" fmla="*/ 9528 h 10000"/>
                <a:gd name="connsiteX288" fmla="*/ 3575 w 10000"/>
                <a:gd name="connsiteY288" fmla="*/ 9620 h 10000"/>
                <a:gd name="connsiteX289" fmla="*/ 3590 w 10000"/>
                <a:gd name="connsiteY289" fmla="*/ 9712 h 10000"/>
                <a:gd name="connsiteX290" fmla="*/ 3682 w 10000"/>
                <a:gd name="connsiteY290" fmla="*/ 9856 h 10000"/>
                <a:gd name="connsiteX291" fmla="*/ 3590 w 10000"/>
                <a:gd name="connsiteY291" fmla="*/ 9908 h 10000"/>
                <a:gd name="connsiteX292" fmla="*/ 3605 w 10000"/>
                <a:gd name="connsiteY292" fmla="*/ 9957 h 10000"/>
                <a:gd name="connsiteX293" fmla="*/ 3527 w 10000"/>
                <a:gd name="connsiteY293" fmla="*/ 9974 h 10000"/>
                <a:gd name="connsiteX294" fmla="*/ 3482 w 10000"/>
                <a:gd name="connsiteY294" fmla="*/ 10000 h 10000"/>
                <a:gd name="connsiteX295" fmla="*/ 3187 w 10000"/>
                <a:gd name="connsiteY295" fmla="*/ 9982 h 10000"/>
                <a:gd name="connsiteX296" fmla="*/ 3142 w 10000"/>
                <a:gd name="connsiteY296" fmla="*/ 9928 h 10000"/>
                <a:gd name="connsiteX297" fmla="*/ 3047 w 10000"/>
                <a:gd name="connsiteY297" fmla="*/ 9965 h 10000"/>
                <a:gd name="connsiteX298" fmla="*/ 2853 w 10000"/>
                <a:gd name="connsiteY298" fmla="*/ 9947 h 10000"/>
                <a:gd name="connsiteX299" fmla="*/ 2713 w 10000"/>
                <a:gd name="connsiteY299" fmla="*/ 9974 h 10000"/>
                <a:gd name="connsiteX300" fmla="*/ 2633 w 10000"/>
                <a:gd name="connsiteY300" fmla="*/ 9783 h 10000"/>
                <a:gd name="connsiteX301" fmla="*/ 2555 w 10000"/>
                <a:gd name="connsiteY301" fmla="*/ 9776 h 10000"/>
                <a:gd name="connsiteX302" fmla="*/ 2462 w 10000"/>
                <a:gd name="connsiteY302" fmla="*/ 9656 h 10000"/>
                <a:gd name="connsiteX303" fmla="*/ 2513 w 10000"/>
                <a:gd name="connsiteY303" fmla="*/ 9601 h 10000"/>
                <a:gd name="connsiteX304" fmla="*/ 2620 w 10000"/>
                <a:gd name="connsiteY304" fmla="*/ 9628 h 10000"/>
                <a:gd name="connsiteX305" fmla="*/ 2665 w 10000"/>
                <a:gd name="connsiteY305" fmla="*/ 9564 h 10000"/>
                <a:gd name="connsiteX306" fmla="*/ 2592 w 10000"/>
                <a:gd name="connsiteY306" fmla="*/ 9519 h 10000"/>
                <a:gd name="connsiteX307" fmla="*/ 2633 w 10000"/>
                <a:gd name="connsiteY307" fmla="*/ 9473 h 10000"/>
                <a:gd name="connsiteX308" fmla="*/ 2435 w 10000"/>
                <a:gd name="connsiteY308" fmla="*/ 9384 h 10000"/>
                <a:gd name="connsiteX309" fmla="*/ 2448 w 10000"/>
                <a:gd name="connsiteY309" fmla="*/ 9338 h 10000"/>
                <a:gd name="connsiteX310" fmla="*/ 2326 w 10000"/>
                <a:gd name="connsiteY310" fmla="*/ 9291 h 10000"/>
                <a:gd name="connsiteX311" fmla="*/ 2401 w 10000"/>
                <a:gd name="connsiteY311" fmla="*/ 9239 h 10000"/>
                <a:gd name="connsiteX312" fmla="*/ 2371 w 10000"/>
                <a:gd name="connsiteY312" fmla="*/ 9174 h 10000"/>
                <a:gd name="connsiteX313" fmla="*/ 2234 w 10000"/>
                <a:gd name="connsiteY313" fmla="*/ 9076 h 10000"/>
                <a:gd name="connsiteX314" fmla="*/ 2142 w 10000"/>
                <a:gd name="connsiteY314" fmla="*/ 8991 h 10000"/>
                <a:gd name="connsiteX315" fmla="*/ 1958 w 10000"/>
                <a:gd name="connsiteY315" fmla="*/ 9029 h 10000"/>
                <a:gd name="connsiteX316" fmla="*/ 1852 w 10000"/>
                <a:gd name="connsiteY316" fmla="*/ 9021 h 10000"/>
                <a:gd name="connsiteX317" fmla="*/ 1790 w 10000"/>
                <a:gd name="connsiteY317" fmla="*/ 9102 h 10000"/>
                <a:gd name="connsiteX318" fmla="*/ 1576 w 10000"/>
                <a:gd name="connsiteY318" fmla="*/ 9111 h 10000"/>
                <a:gd name="connsiteX319" fmla="*/ 1494 w 10000"/>
                <a:gd name="connsiteY319" fmla="*/ 9102 h 10000"/>
                <a:gd name="connsiteX0" fmla="*/ 177 w 10000"/>
                <a:gd name="connsiteY0" fmla="*/ 8639 h 10000"/>
                <a:gd name="connsiteX1" fmla="*/ 4175 w 10000"/>
                <a:gd name="connsiteY1" fmla="*/ 5775 h 10000"/>
                <a:gd name="connsiteX2" fmla="*/ 4175 w 10000"/>
                <a:gd name="connsiteY2" fmla="*/ 5622 h 10000"/>
                <a:gd name="connsiteX3" fmla="*/ 4118 w 10000"/>
                <a:gd name="connsiteY3" fmla="*/ 5605 h 10000"/>
                <a:gd name="connsiteX4" fmla="*/ 4069 w 10000"/>
                <a:gd name="connsiteY4" fmla="*/ 5495 h 10000"/>
                <a:gd name="connsiteX5" fmla="*/ 3978 w 10000"/>
                <a:gd name="connsiteY5" fmla="*/ 5386 h 10000"/>
                <a:gd name="connsiteX6" fmla="*/ 3836 w 10000"/>
                <a:gd name="connsiteY6" fmla="*/ 5342 h 10000"/>
                <a:gd name="connsiteX7" fmla="*/ 3819 w 10000"/>
                <a:gd name="connsiteY7" fmla="*/ 5288 h 10000"/>
                <a:gd name="connsiteX8" fmla="*/ 3620 w 10000"/>
                <a:gd name="connsiteY8" fmla="*/ 5188 h 10000"/>
                <a:gd name="connsiteX9" fmla="*/ 3632 w 10000"/>
                <a:gd name="connsiteY9" fmla="*/ 5150 h 10000"/>
                <a:gd name="connsiteX10" fmla="*/ 3438 w 10000"/>
                <a:gd name="connsiteY10" fmla="*/ 5097 h 10000"/>
                <a:gd name="connsiteX11" fmla="*/ 3417 w 10000"/>
                <a:gd name="connsiteY11" fmla="*/ 4995 h 10000"/>
                <a:gd name="connsiteX12" fmla="*/ 3083 w 10000"/>
                <a:gd name="connsiteY12" fmla="*/ 4905 h 10000"/>
                <a:gd name="connsiteX13" fmla="*/ 2894 w 10000"/>
                <a:gd name="connsiteY13" fmla="*/ 4715 h 10000"/>
                <a:gd name="connsiteX14" fmla="*/ 2620 w 10000"/>
                <a:gd name="connsiteY14" fmla="*/ 4707 h 10000"/>
                <a:gd name="connsiteX15" fmla="*/ 2527 w 10000"/>
                <a:gd name="connsiteY15" fmla="*/ 4669 h 10000"/>
                <a:gd name="connsiteX16" fmla="*/ 2390 w 10000"/>
                <a:gd name="connsiteY16" fmla="*/ 4696 h 10000"/>
                <a:gd name="connsiteX17" fmla="*/ 2173 w 10000"/>
                <a:gd name="connsiteY17" fmla="*/ 4696 h 10000"/>
                <a:gd name="connsiteX18" fmla="*/ 1864 w 10000"/>
                <a:gd name="connsiteY18" fmla="*/ 4913 h 10000"/>
                <a:gd name="connsiteX19" fmla="*/ 1759 w 10000"/>
                <a:gd name="connsiteY19" fmla="*/ 5014 h 10000"/>
                <a:gd name="connsiteX20" fmla="*/ 1481 w 10000"/>
                <a:gd name="connsiteY20" fmla="*/ 4859 h 10000"/>
                <a:gd name="connsiteX21" fmla="*/ 1282 w 10000"/>
                <a:gd name="connsiteY21" fmla="*/ 4796 h 10000"/>
                <a:gd name="connsiteX22" fmla="*/ 1079 w 10000"/>
                <a:gd name="connsiteY22" fmla="*/ 4804 h 10000"/>
                <a:gd name="connsiteX23" fmla="*/ 876 w 10000"/>
                <a:gd name="connsiteY23" fmla="*/ 4850 h 10000"/>
                <a:gd name="connsiteX24" fmla="*/ 711 w 10000"/>
                <a:gd name="connsiteY24" fmla="*/ 4816 h 10000"/>
                <a:gd name="connsiteX25" fmla="*/ 554 w 10000"/>
                <a:gd name="connsiteY25" fmla="*/ 4867 h 10000"/>
                <a:gd name="connsiteX26" fmla="*/ 402 w 10000"/>
                <a:gd name="connsiteY26" fmla="*/ 4976 h 10000"/>
                <a:gd name="connsiteX27" fmla="*/ 48 w 10000"/>
                <a:gd name="connsiteY27" fmla="*/ 4778 h 10000"/>
                <a:gd name="connsiteX28" fmla="*/ 0 w 10000"/>
                <a:gd name="connsiteY28" fmla="*/ 4576 h 10000"/>
                <a:gd name="connsiteX29" fmla="*/ 278 w 10000"/>
                <a:gd name="connsiteY29" fmla="*/ 4496 h 10000"/>
                <a:gd name="connsiteX30" fmla="*/ 263 w 10000"/>
                <a:gd name="connsiteY30" fmla="*/ 4278 h 10000"/>
                <a:gd name="connsiteX31" fmla="*/ 524 w 10000"/>
                <a:gd name="connsiteY31" fmla="*/ 4023 h 10000"/>
                <a:gd name="connsiteX32" fmla="*/ 498 w 10000"/>
                <a:gd name="connsiteY32" fmla="*/ 3977 h 10000"/>
                <a:gd name="connsiteX33" fmla="*/ 1124 w 10000"/>
                <a:gd name="connsiteY33" fmla="*/ 3143 h 10000"/>
                <a:gd name="connsiteX34" fmla="*/ 1466 w 10000"/>
                <a:gd name="connsiteY34" fmla="*/ 3271 h 10000"/>
                <a:gd name="connsiteX35" fmla="*/ 1665 w 10000"/>
                <a:gd name="connsiteY35" fmla="*/ 3325 h 10000"/>
                <a:gd name="connsiteX36" fmla="*/ 1864 w 10000"/>
                <a:gd name="connsiteY36" fmla="*/ 3325 h 10000"/>
                <a:gd name="connsiteX37" fmla="*/ 2173 w 10000"/>
                <a:gd name="connsiteY37" fmla="*/ 3427 h 10000"/>
                <a:gd name="connsiteX38" fmla="*/ 2219 w 10000"/>
                <a:gd name="connsiteY38" fmla="*/ 3360 h 10000"/>
                <a:gd name="connsiteX39" fmla="*/ 2419 w 10000"/>
                <a:gd name="connsiteY39" fmla="*/ 3344 h 10000"/>
                <a:gd name="connsiteX40" fmla="*/ 2592 w 10000"/>
                <a:gd name="connsiteY40" fmla="*/ 3234 h 10000"/>
                <a:gd name="connsiteX41" fmla="*/ 2803 w 10000"/>
                <a:gd name="connsiteY41" fmla="*/ 3152 h 10000"/>
                <a:gd name="connsiteX42" fmla="*/ 2894 w 10000"/>
                <a:gd name="connsiteY42" fmla="*/ 3070 h 10000"/>
                <a:gd name="connsiteX43" fmla="*/ 3220 w 10000"/>
                <a:gd name="connsiteY43" fmla="*/ 3015 h 10000"/>
                <a:gd name="connsiteX44" fmla="*/ 3390 w 10000"/>
                <a:gd name="connsiteY44" fmla="*/ 3022 h 10000"/>
                <a:gd name="connsiteX45" fmla="*/ 3527 w 10000"/>
                <a:gd name="connsiteY45" fmla="*/ 2945 h 10000"/>
                <a:gd name="connsiteX46" fmla="*/ 3632 w 10000"/>
                <a:gd name="connsiteY46" fmla="*/ 2833 h 10000"/>
                <a:gd name="connsiteX47" fmla="*/ 3590 w 10000"/>
                <a:gd name="connsiteY47" fmla="*/ 2816 h 10000"/>
                <a:gd name="connsiteX48" fmla="*/ 3632 w 10000"/>
                <a:gd name="connsiteY48" fmla="*/ 2696 h 10000"/>
                <a:gd name="connsiteX49" fmla="*/ 3453 w 10000"/>
                <a:gd name="connsiteY49" fmla="*/ 2696 h 10000"/>
                <a:gd name="connsiteX50" fmla="*/ 3540 w 10000"/>
                <a:gd name="connsiteY50" fmla="*/ 2598 h 10000"/>
                <a:gd name="connsiteX51" fmla="*/ 3561 w 10000"/>
                <a:gd name="connsiteY51" fmla="*/ 2480 h 10000"/>
                <a:gd name="connsiteX52" fmla="*/ 3632 w 10000"/>
                <a:gd name="connsiteY52" fmla="*/ 2451 h 10000"/>
                <a:gd name="connsiteX53" fmla="*/ 3772 w 10000"/>
                <a:gd name="connsiteY53" fmla="*/ 2334 h 10000"/>
                <a:gd name="connsiteX54" fmla="*/ 3757 w 10000"/>
                <a:gd name="connsiteY54" fmla="*/ 2243 h 10000"/>
                <a:gd name="connsiteX55" fmla="*/ 3871 w 10000"/>
                <a:gd name="connsiteY55" fmla="*/ 2141 h 10000"/>
                <a:gd name="connsiteX56" fmla="*/ 3992 w 10000"/>
                <a:gd name="connsiteY56" fmla="*/ 2079 h 10000"/>
                <a:gd name="connsiteX57" fmla="*/ 4039 w 10000"/>
                <a:gd name="connsiteY57" fmla="*/ 1971 h 10000"/>
                <a:gd name="connsiteX58" fmla="*/ 4022 w 10000"/>
                <a:gd name="connsiteY58" fmla="*/ 1935 h 10000"/>
                <a:gd name="connsiteX59" fmla="*/ 4130 w 10000"/>
                <a:gd name="connsiteY59" fmla="*/ 1862 h 10000"/>
                <a:gd name="connsiteX60" fmla="*/ 4286 w 10000"/>
                <a:gd name="connsiteY60" fmla="*/ 1643 h 10000"/>
                <a:gd name="connsiteX61" fmla="*/ 4331 w 10000"/>
                <a:gd name="connsiteY61" fmla="*/ 1515 h 10000"/>
                <a:gd name="connsiteX62" fmla="*/ 4409 w 10000"/>
                <a:gd name="connsiteY62" fmla="*/ 1524 h 10000"/>
                <a:gd name="connsiteX63" fmla="*/ 4620 w 10000"/>
                <a:gd name="connsiteY63" fmla="*/ 1382 h 10000"/>
                <a:gd name="connsiteX64" fmla="*/ 4868 w 10000"/>
                <a:gd name="connsiteY64" fmla="*/ 1296 h 10000"/>
                <a:gd name="connsiteX65" fmla="*/ 4896 w 10000"/>
                <a:gd name="connsiteY65" fmla="*/ 1200 h 10000"/>
                <a:gd name="connsiteX66" fmla="*/ 4992 w 10000"/>
                <a:gd name="connsiteY66" fmla="*/ 1092 h 10000"/>
                <a:gd name="connsiteX67" fmla="*/ 4962 w 10000"/>
                <a:gd name="connsiteY67" fmla="*/ 1007 h 10000"/>
                <a:gd name="connsiteX68" fmla="*/ 4837 w 10000"/>
                <a:gd name="connsiteY68" fmla="*/ 935 h 10000"/>
                <a:gd name="connsiteX69" fmla="*/ 4896 w 10000"/>
                <a:gd name="connsiteY69" fmla="*/ 843 h 10000"/>
                <a:gd name="connsiteX70" fmla="*/ 4896 w 10000"/>
                <a:gd name="connsiteY70" fmla="*/ 733 h 10000"/>
                <a:gd name="connsiteX71" fmla="*/ 4669 w 10000"/>
                <a:gd name="connsiteY71" fmla="*/ 645 h 10000"/>
                <a:gd name="connsiteX72" fmla="*/ 4440 w 10000"/>
                <a:gd name="connsiteY72" fmla="*/ 698 h 10000"/>
                <a:gd name="connsiteX73" fmla="*/ 4331 w 10000"/>
                <a:gd name="connsiteY73" fmla="*/ 698 h 10000"/>
                <a:gd name="connsiteX74" fmla="*/ 4286 w 10000"/>
                <a:gd name="connsiteY74" fmla="*/ 635 h 10000"/>
                <a:gd name="connsiteX75" fmla="*/ 4286 w 10000"/>
                <a:gd name="connsiteY75" fmla="*/ 518 h 10000"/>
                <a:gd name="connsiteX76" fmla="*/ 4577 w 10000"/>
                <a:gd name="connsiteY76" fmla="*/ 397 h 10000"/>
                <a:gd name="connsiteX77" fmla="*/ 4669 w 10000"/>
                <a:gd name="connsiteY77" fmla="*/ 299 h 10000"/>
                <a:gd name="connsiteX78" fmla="*/ 4853 w 10000"/>
                <a:gd name="connsiteY78" fmla="*/ 218 h 10000"/>
                <a:gd name="connsiteX79" fmla="*/ 5022 w 10000"/>
                <a:gd name="connsiteY79" fmla="*/ 65 h 10000"/>
                <a:gd name="connsiteX80" fmla="*/ 5146 w 10000"/>
                <a:gd name="connsiteY80" fmla="*/ 35 h 10000"/>
                <a:gd name="connsiteX81" fmla="*/ 5313 w 10000"/>
                <a:gd name="connsiteY81" fmla="*/ 53 h 10000"/>
                <a:gd name="connsiteX82" fmla="*/ 5672 w 10000"/>
                <a:gd name="connsiteY82" fmla="*/ 0 h 10000"/>
                <a:gd name="connsiteX83" fmla="*/ 5840 w 10000"/>
                <a:gd name="connsiteY83" fmla="*/ 90 h 10000"/>
                <a:gd name="connsiteX84" fmla="*/ 5822 w 10000"/>
                <a:gd name="connsiteY84" fmla="*/ 155 h 10000"/>
                <a:gd name="connsiteX85" fmla="*/ 5902 w 10000"/>
                <a:gd name="connsiteY85" fmla="*/ 182 h 10000"/>
                <a:gd name="connsiteX86" fmla="*/ 5961 w 10000"/>
                <a:gd name="connsiteY86" fmla="*/ 244 h 10000"/>
                <a:gd name="connsiteX87" fmla="*/ 5870 w 10000"/>
                <a:gd name="connsiteY87" fmla="*/ 317 h 10000"/>
                <a:gd name="connsiteX88" fmla="*/ 5748 w 10000"/>
                <a:gd name="connsiteY88" fmla="*/ 483 h 10000"/>
                <a:gd name="connsiteX89" fmla="*/ 5550 w 10000"/>
                <a:gd name="connsiteY89" fmla="*/ 609 h 10000"/>
                <a:gd name="connsiteX90" fmla="*/ 5365 w 10000"/>
                <a:gd name="connsiteY90" fmla="*/ 681 h 10000"/>
                <a:gd name="connsiteX91" fmla="*/ 5503 w 10000"/>
                <a:gd name="connsiteY91" fmla="*/ 710 h 10000"/>
                <a:gd name="connsiteX92" fmla="*/ 5686 w 10000"/>
                <a:gd name="connsiteY92" fmla="*/ 819 h 10000"/>
                <a:gd name="connsiteX93" fmla="*/ 5811 w 10000"/>
                <a:gd name="connsiteY93" fmla="*/ 827 h 10000"/>
                <a:gd name="connsiteX94" fmla="*/ 5870 w 10000"/>
                <a:gd name="connsiteY94" fmla="*/ 944 h 10000"/>
                <a:gd name="connsiteX95" fmla="*/ 5989 w 10000"/>
                <a:gd name="connsiteY95" fmla="*/ 971 h 10000"/>
                <a:gd name="connsiteX96" fmla="*/ 6089 w 10000"/>
                <a:gd name="connsiteY96" fmla="*/ 962 h 10000"/>
                <a:gd name="connsiteX97" fmla="*/ 6271 w 10000"/>
                <a:gd name="connsiteY97" fmla="*/ 782 h 10000"/>
                <a:gd name="connsiteX98" fmla="*/ 6442 w 10000"/>
                <a:gd name="connsiteY98" fmla="*/ 800 h 10000"/>
                <a:gd name="connsiteX99" fmla="*/ 6467 w 10000"/>
                <a:gd name="connsiteY99" fmla="*/ 852 h 10000"/>
                <a:gd name="connsiteX100" fmla="*/ 6594 w 10000"/>
                <a:gd name="connsiteY100" fmla="*/ 915 h 10000"/>
                <a:gd name="connsiteX101" fmla="*/ 6594 w 10000"/>
                <a:gd name="connsiteY101" fmla="*/ 962 h 10000"/>
                <a:gd name="connsiteX102" fmla="*/ 6702 w 10000"/>
                <a:gd name="connsiteY102" fmla="*/ 991 h 10000"/>
                <a:gd name="connsiteX103" fmla="*/ 6854 w 10000"/>
                <a:gd name="connsiteY103" fmla="*/ 991 h 10000"/>
                <a:gd name="connsiteX104" fmla="*/ 6872 w 10000"/>
                <a:gd name="connsiteY104" fmla="*/ 1073 h 10000"/>
                <a:gd name="connsiteX105" fmla="*/ 6736 w 10000"/>
                <a:gd name="connsiteY105" fmla="*/ 1110 h 10000"/>
                <a:gd name="connsiteX106" fmla="*/ 6854 w 10000"/>
                <a:gd name="connsiteY106" fmla="*/ 1464 h 10000"/>
                <a:gd name="connsiteX107" fmla="*/ 6982 w 10000"/>
                <a:gd name="connsiteY107" fmla="*/ 1624 h 10000"/>
                <a:gd name="connsiteX108" fmla="*/ 6946 w 10000"/>
                <a:gd name="connsiteY108" fmla="*/ 1700 h 10000"/>
                <a:gd name="connsiteX109" fmla="*/ 7057 w 10000"/>
                <a:gd name="connsiteY109" fmla="*/ 1780 h 10000"/>
                <a:gd name="connsiteX110" fmla="*/ 7076 w 10000"/>
                <a:gd name="connsiteY110" fmla="*/ 1835 h 10000"/>
                <a:gd name="connsiteX111" fmla="*/ 7364 w 10000"/>
                <a:gd name="connsiteY111" fmla="*/ 1896 h 10000"/>
                <a:gd name="connsiteX112" fmla="*/ 7722 w 10000"/>
                <a:gd name="connsiteY112" fmla="*/ 1844 h 10000"/>
                <a:gd name="connsiteX113" fmla="*/ 7763 w 10000"/>
                <a:gd name="connsiteY113" fmla="*/ 1772 h 10000"/>
                <a:gd name="connsiteX114" fmla="*/ 7886 w 10000"/>
                <a:gd name="connsiteY114" fmla="*/ 1797 h 10000"/>
                <a:gd name="connsiteX115" fmla="*/ 7967 w 10000"/>
                <a:gd name="connsiteY115" fmla="*/ 1862 h 10000"/>
                <a:gd name="connsiteX116" fmla="*/ 8154 w 10000"/>
                <a:gd name="connsiteY116" fmla="*/ 1817 h 10000"/>
                <a:gd name="connsiteX117" fmla="*/ 8262 w 10000"/>
                <a:gd name="connsiteY117" fmla="*/ 1817 h 10000"/>
                <a:gd name="connsiteX118" fmla="*/ 8414 w 10000"/>
                <a:gd name="connsiteY118" fmla="*/ 1888 h 10000"/>
                <a:gd name="connsiteX119" fmla="*/ 8504 w 10000"/>
                <a:gd name="connsiteY119" fmla="*/ 1788 h 10000"/>
                <a:gd name="connsiteX120" fmla="*/ 8689 w 10000"/>
                <a:gd name="connsiteY120" fmla="*/ 1835 h 10000"/>
                <a:gd name="connsiteX121" fmla="*/ 8786 w 10000"/>
                <a:gd name="connsiteY121" fmla="*/ 1780 h 10000"/>
                <a:gd name="connsiteX122" fmla="*/ 8858 w 10000"/>
                <a:gd name="connsiteY122" fmla="*/ 1788 h 10000"/>
                <a:gd name="connsiteX123" fmla="*/ 8935 w 10000"/>
                <a:gd name="connsiteY123" fmla="*/ 1737 h 10000"/>
                <a:gd name="connsiteX124" fmla="*/ 8923 w 10000"/>
                <a:gd name="connsiteY124" fmla="*/ 1681 h 10000"/>
                <a:gd name="connsiteX125" fmla="*/ 9031 w 10000"/>
                <a:gd name="connsiteY125" fmla="*/ 1653 h 10000"/>
                <a:gd name="connsiteX126" fmla="*/ 9107 w 10000"/>
                <a:gd name="connsiteY126" fmla="*/ 1563 h 10000"/>
                <a:gd name="connsiteX127" fmla="*/ 9327 w 10000"/>
                <a:gd name="connsiteY127" fmla="*/ 1572 h 10000"/>
                <a:gd name="connsiteX128" fmla="*/ 9646 w 10000"/>
                <a:gd name="connsiteY128" fmla="*/ 1835 h 10000"/>
                <a:gd name="connsiteX129" fmla="*/ 9705 w 10000"/>
                <a:gd name="connsiteY129" fmla="*/ 1925 h 10000"/>
                <a:gd name="connsiteX130" fmla="*/ 9924 w 10000"/>
                <a:gd name="connsiteY130" fmla="*/ 2044 h 10000"/>
                <a:gd name="connsiteX131" fmla="*/ 10000 w 10000"/>
                <a:gd name="connsiteY131" fmla="*/ 2152 h 10000"/>
                <a:gd name="connsiteX132" fmla="*/ 9831 w 10000"/>
                <a:gd name="connsiteY132" fmla="*/ 2298 h 10000"/>
                <a:gd name="connsiteX133" fmla="*/ 9705 w 10000"/>
                <a:gd name="connsiteY133" fmla="*/ 2353 h 10000"/>
                <a:gd name="connsiteX134" fmla="*/ 9771 w 10000"/>
                <a:gd name="connsiteY134" fmla="*/ 2507 h 10000"/>
                <a:gd name="connsiteX135" fmla="*/ 9582 w 10000"/>
                <a:gd name="connsiteY135" fmla="*/ 2625 h 10000"/>
                <a:gd name="connsiteX136" fmla="*/ 9476 w 10000"/>
                <a:gd name="connsiteY136" fmla="*/ 2653 h 10000"/>
                <a:gd name="connsiteX137" fmla="*/ 9476 w 10000"/>
                <a:gd name="connsiteY137" fmla="*/ 2734 h 10000"/>
                <a:gd name="connsiteX138" fmla="*/ 9338 w 10000"/>
                <a:gd name="connsiteY138" fmla="*/ 2891 h 10000"/>
                <a:gd name="connsiteX139" fmla="*/ 9248 w 10000"/>
                <a:gd name="connsiteY139" fmla="*/ 2899 h 10000"/>
                <a:gd name="connsiteX140" fmla="*/ 9262 w 10000"/>
                <a:gd name="connsiteY140" fmla="*/ 3007 h 10000"/>
                <a:gd name="connsiteX141" fmla="*/ 9177 w 10000"/>
                <a:gd name="connsiteY141" fmla="*/ 3087 h 10000"/>
                <a:gd name="connsiteX142" fmla="*/ 9202 w 10000"/>
                <a:gd name="connsiteY142" fmla="*/ 3453 h 10000"/>
                <a:gd name="connsiteX143" fmla="*/ 9248 w 10000"/>
                <a:gd name="connsiteY143" fmla="*/ 3480 h 10000"/>
                <a:gd name="connsiteX144" fmla="*/ 9230 w 10000"/>
                <a:gd name="connsiteY144" fmla="*/ 3598 h 10000"/>
                <a:gd name="connsiteX145" fmla="*/ 9202 w 10000"/>
                <a:gd name="connsiteY145" fmla="*/ 3707 h 10000"/>
                <a:gd name="connsiteX146" fmla="*/ 9092 w 10000"/>
                <a:gd name="connsiteY146" fmla="*/ 3761 h 10000"/>
                <a:gd name="connsiteX147" fmla="*/ 8893 w 10000"/>
                <a:gd name="connsiteY147" fmla="*/ 3716 h 10000"/>
                <a:gd name="connsiteX148" fmla="*/ 8800 w 10000"/>
                <a:gd name="connsiteY148" fmla="*/ 3779 h 10000"/>
                <a:gd name="connsiteX149" fmla="*/ 8814 w 10000"/>
                <a:gd name="connsiteY149" fmla="*/ 3833 h 10000"/>
                <a:gd name="connsiteX150" fmla="*/ 8750 w 10000"/>
                <a:gd name="connsiteY150" fmla="*/ 3942 h 10000"/>
                <a:gd name="connsiteX151" fmla="*/ 8644 w 10000"/>
                <a:gd name="connsiteY151" fmla="*/ 4015 h 10000"/>
                <a:gd name="connsiteX152" fmla="*/ 8615 w 10000"/>
                <a:gd name="connsiteY152" fmla="*/ 4143 h 10000"/>
                <a:gd name="connsiteX153" fmla="*/ 8537 w 10000"/>
                <a:gd name="connsiteY153" fmla="*/ 4252 h 10000"/>
                <a:gd name="connsiteX154" fmla="*/ 8551 w 10000"/>
                <a:gd name="connsiteY154" fmla="*/ 4324 h 10000"/>
                <a:gd name="connsiteX155" fmla="*/ 8523 w 10000"/>
                <a:gd name="connsiteY155" fmla="*/ 4398 h 10000"/>
                <a:gd name="connsiteX156" fmla="*/ 8580 w 10000"/>
                <a:gd name="connsiteY156" fmla="*/ 4461 h 10000"/>
                <a:gd name="connsiteX157" fmla="*/ 8488 w 10000"/>
                <a:gd name="connsiteY157" fmla="*/ 4560 h 10000"/>
                <a:gd name="connsiteX158" fmla="*/ 8337 w 10000"/>
                <a:gd name="connsiteY158" fmla="*/ 4406 h 10000"/>
                <a:gd name="connsiteX159" fmla="*/ 8337 w 10000"/>
                <a:gd name="connsiteY159" fmla="*/ 4287 h 10000"/>
                <a:gd name="connsiteX160" fmla="*/ 8292 w 10000"/>
                <a:gd name="connsiteY160" fmla="*/ 4269 h 10000"/>
                <a:gd name="connsiteX161" fmla="*/ 8103 w 10000"/>
                <a:gd name="connsiteY161" fmla="*/ 4350 h 10000"/>
                <a:gd name="connsiteX162" fmla="*/ 7811 w 10000"/>
                <a:gd name="connsiteY162" fmla="*/ 4543 h 10000"/>
                <a:gd name="connsiteX163" fmla="*/ 7642 w 10000"/>
                <a:gd name="connsiteY163" fmla="*/ 4678 h 10000"/>
                <a:gd name="connsiteX164" fmla="*/ 7380 w 10000"/>
                <a:gd name="connsiteY164" fmla="*/ 4750 h 10000"/>
                <a:gd name="connsiteX165" fmla="*/ 7287 w 10000"/>
                <a:gd name="connsiteY165" fmla="*/ 4859 h 10000"/>
                <a:gd name="connsiteX166" fmla="*/ 7211 w 10000"/>
                <a:gd name="connsiteY166" fmla="*/ 4895 h 10000"/>
                <a:gd name="connsiteX167" fmla="*/ 6917 w 10000"/>
                <a:gd name="connsiteY167" fmla="*/ 4995 h 10000"/>
                <a:gd name="connsiteX168" fmla="*/ 6672 w 10000"/>
                <a:gd name="connsiteY168" fmla="*/ 5112 h 10000"/>
                <a:gd name="connsiteX169" fmla="*/ 6613 w 10000"/>
                <a:gd name="connsiteY169" fmla="*/ 5207 h 10000"/>
                <a:gd name="connsiteX170" fmla="*/ 6516 w 10000"/>
                <a:gd name="connsiteY170" fmla="*/ 5249 h 10000"/>
                <a:gd name="connsiteX171" fmla="*/ 6640 w 10000"/>
                <a:gd name="connsiteY171" fmla="*/ 5367 h 10000"/>
                <a:gd name="connsiteX172" fmla="*/ 6763 w 10000"/>
                <a:gd name="connsiteY172" fmla="*/ 5458 h 10000"/>
                <a:gd name="connsiteX173" fmla="*/ 6934 w 10000"/>
                <a:gd name="connsiteY173" fmla="*/ 5495 h 10000"/>
                <a:gd name="connsiteX174" fmla="*/ 6872 w 10000"/>
                <a:gd name="connsiteY174" fmla="*/ 5560 h 10000"/>
                <a:gd name="connsiteX175" fmla="*/ 6994 w 10000"/>
                <a:gd name="connsiteY175" fmla="*/ 5578 h 10000"/>
                <a:gd name="connsiteX176" fmla="*/ 6994 w 10000"/>
                <a:gd name="connsiteY176" fmla="*/ 5685 h 10000"/>
                <a:gd name="connsiteX177" fmla="*/ 7087 w 10000"/>
                <a:gd name="connsiteY177" fmla="*/ 5767 h 10000"/>
                <a:gd name="connsiteX178" fmla="*/ 7238 w 10000"/>
                <a:gd name="connsiteY178" fmla="*/ 5750 h 10000"/>
                <a:gd name="connsiteX179" fmla="*/ 7305 w 10000"/>
                <a:gd name="connsiteY179" fmla="*/ 5660 h 10000"/>
                <a:gd name="connsiteX180" fmla="*/ 7425 w 10000"/>
                <a:gd name="connsiteY180" fmla="*/ 5650 h 10000"/>
                <a:gd name="connsiteX181" fmla="*/ 7439 w 10000"/>
                <a:gd name="connsiteY181" fmla="*/ 5578 h 10000"/>
                <a:gd name="connsiteX182" fmla="*/ 7597 w 10000"/>
                <a:gd name="connsiteY182" fmla="*/ 5578 h 10000"/>
                <a:gd name="connsiteX183" fmla="*/ 7533 w 10000"/>
                <a:gd name="connsiteY183" fmla="*/ 5669 h 10000"/>
                <a:gd name="connsiteX184" fmla="*/ 7685 w 10000"/>
                <a:gd name="connsiteY184" fmla="*/ 5712 h 10000"/>
                <a:gd name="connsiteX185" fmla="*/ 7660 w 10000"/>
                <a:gd name="connsiteY185" fmla="*/ 5794 h 10000"/>
                <a:gd name="connsiteX186" fmla="*/ 7425 w 10000"/>
                <a:gd name="connsiteY186" fmla="*/ 5803 h 10000"/>
                <a:gd name="connsiteX187" fmla="*/ 7258 w 10000"/>
                <a:gd name="connsiteY187" fmla="*/ 5857 h 10000"/>
                <a:gd name="connsiteX188" fmla="*/ 7105 w 10000"/>
                <a:gd name="connsiteY188" fmla="*/ 5886 h 10000"/>
                <a:gd name="connsiteX189" fmla="*/ 7105 w 10000"/>
                <a:gd name="connsiteY189" fmla="*/ 6013 h 10000"/>
                <a:gd name="connsiteX190" fmla="*/ 7258 w 10000"/>
                <a:gd name="connsiteY190" fmla="*/ 6151 h 10000"/>
                <a:gd name="connsiteX191" fmla="*/ 7132 w 10000"/>
                <a:gd name="connsiteY191" fmla="*/ 6276 h 10000"/>
                <a:gd name="connsiteX192" fmla="*/ 6885 w 10000"/>
                <a:gd name="connsiteY192" fmla="*/ 6294 h 10000"/>
                <a:gd name="connsiteX193" fmla="*/ 6917 w 10000"/>
                <a:gd name="connsiteY193" fmla="*/ 6439 h 10000"/>
                <a:gd name="connsiteX194" fmla="*/ 6902 w 10000"/>
                <a:gd name="connsiteY194" fmla="*/ 6530 h 10000"/>
                <a:gd name="connsiteX195" fmla="*/ 6826 w 10000"/>
                <a:gd name="connsiteY195" fmla="*/ 6576 h 10000"/>
                <a:gd name="connsiteX196" fmla="*/ 6672 w 10000"/>
                <a:gd name="connsiteY196" fmla="*/ 6540 h 10000"/>
                <a:gd name="connsiteX197" fmla="*/ 6534 w 10000"/>
                <a:gd name="connsiteY197" fmla="*/ 6421 h 10000"/>
                <a:gd name="connsiteX198" fmla="*/ 6379 w 10000"/>
                <a:gd name="connsiteY198" fmla="*/ 6512 h 10000"/>
                <a:gd name="connsiteX199" fmla="*/ 6225 w 10000"/>
                <a:gd name="connsiteY199" fmla="*/ 6450 h 10000"/>
                <a:gd name="connsiteX200" fmla="*/ 6210 w 10000"/>
                <a:gd name="connsiteY200" fmla="*/ 6414 h 10000"/>
                <a:gd name="connsiteX201" fmla="*/ 5989 w 10000"/>
                <a:gd name="connsiteY201" fmla="*/ 6332 h 10000"/>
                <a:gd name="connsiteX202" fmla="*/ 5931 w 10000"/>
                <a:gd name="connsiteY202" fmla="*/ 6349 h 10000"/>
                <a:gd name="connsiteX203" fmla="*/ 5961 w 10000"/>
                <a:gd name="connsiteY203" fmla="*/ 6450 h 10000"/>
                <a:gd name="connsiteX204" fmla="*/ 5840 w 10000"/>
                <a:gd name="connsiteY204" fmla="*/ 6576 h 10000"/>
                <a:gd name="connsiteX205" fmla="*/ 5931 w 10000"/>
                <a:gd name="connsiteY205" fmla="*/ 6604 h 10000"/>
                <a:gd name="connsiteX206" fmla="*/ 6104 w 10000"/>
                <a:gd name="connsiteY206" fmla="*/ 6584 h 10000"/>
                <a:gd name="connsiteX207" fmla="*/ 6134 w 10000"/>
                <a:gd name="connsiteY207" fmla="*/ 6630 h 10000"/>
                <a:gd name="connsiteX208" fmla="*/ 6104 w 10000"/>
                <a:gd name="connsiteY208" fmla="*/ 6687 h 10000"/>
                <a:gd name="connsiteX209" fmla="*/ 6163 w 10000"/>
                <a:gd name="connsiteY209" fmla="*/ 6757 h 10000"/>
                <a:gd name="connsiteX210" fmla="*/ 6300 w 10000"/>
                <a:gd name="connsiteY210" fmla="*/ 6804 h 10000"/>
                <a:gd name="connsiteX211" fmla="*/ 6271 w 10000"/>
                <a:gd name="connsiteY211" fmla="*/ 6913 h 10000"/>
                <a:gd name="connsiteX212" fmla="*/ 6362 w 10000"/>
                <a:gd name="connsiteY212" fmla="*/ 6967 h 10000"/>
                <a:gd name="connsiteX213" fmla="*/ 6253 w 10000"/>
                <a:gd name="connsiteY213" fmla="*/ 7020 h 10000"/>
                <a:gd name="connsiteX214" fmla="*/ 6225 w 10000"/>
                <a:gd name="connsiteY214" fmla="*/ 7220 h 10000"/>
                <a:gd name="connsiteX215" fmla="*/ 6163 w 10000"/>
                <a:gd name="connsiteY215" fmla="*/ 7230 h 10000"/>
                <a:gd name="connsiteX216" fmla="*/ 6240 w 10000"/>
                <a:gd name="connsiteY216" fmla="*/ 7320 h 10000"/>
                <a:gd name="connsiteX217" fmla="*/ 6253 w 10000"/>
                <a:gd name="connsiteY217" fmla="*/ 7474 h 10000"/>
                <a:gd name="connsiteX218" fmla="*/ 6334 w 10000"/>
                <a:gd name="connsiteY218" fmla="*/ 7510 h 10000"/>
                <a:gd name="connsiteX219" fmla="*/ 6351 w 10000"/>
                <a:gd name="connsiteY219" fmla="*/ 7558 h 10000"/>
                <a:gd name="connsiteX220" fmla="*/ 6411 w 10000"/>
                <a:gd name="connsiteY220" fmla="*/ 7567 h 10000"/>
                <a:gd name="connsiteX221" fmla="*/ 6420 w 10000"/>
                <a:gd name="connsiteY221" fmla="*/ 7657 h 10000"/>
                <a:gd name="connsiteX222" fmla="*/ 6393 w 10000"/>
                <a:gd name="connsiteY222" fmla="*/ 7721 h 10000"/>
                <a:gd name="connsiteX223" fmla="*/ 6551 w 10000"/>
                <a:gd name="connsiteY223" fmla="*/ 7756 h 10000"/>
                <a:gd name="connsiteX224" fmla="*/ 6779 w 10000"/>
                <a:gd name="connsiteY224" fmla="*/ 7682 h 10000"/>
                <a:gd name="connsiteX225" fmla="*/ 7116 w 10000"/>
                <a:gd name="connsiteY225" fmla="*/ 7539 h 10000"/>
                <a:gd name="connsiteX226" fmla="*/ 7211 w 10000"/>
                <a:gd name="connsiteY226" fmla="*/ 7539 h 10000"/>
                <a:gd name="connsiteX227" fmla="*/ 7211 w 10000"/>
                <a:gd name="connsiteY227" fmla="*/ 7646 h 10000"/>
                <a:gd name="connsiteX228" fmla="*/ 7271 w 10000"/>
                <a:gd name="connsiteY228" fmla="*/ 7665 h 10000"/>
                <a:gd name="connsiteX229" fmla="*/ 7380 w 10000"/>
                <a:gd name="connsiteY229" fmla="*/ 7792 h 10000"/>
                <a:gd name="connsiteX230" fmla="*/ 7457 w 10000"/>
                <a:gd name="connsiteY230" fmla="*/ 7802 h 10000"/>
                <a:gd name="connsiteX231" fmla="*/ 7409 w 10000"/>
                <a:gd name="connsiteY231" fmla="*/ 7876 h 10000"/>
                <a:gd name="connsiteX232" fmla="*/ 7533 w 10000"/>
                <a:gd name="connsiteY232" fmla="*/ 8038 h 10000"/>
                <a:gd name="connsiteX233" fmla="*/ 7533 w 10000"/>
                <a:gd name="connsiteY233" fmla="*/ 8120 h 10000"/>
                <a:gd name="connsiteX234" fmla="*/ 7597 w 10000"/>
                <a:gd name="connsiteY234" fmla="*/ 8213 h 10000"/>
                <a:gd name="connsiteX235" fmla="*/ 7501 w 10000"/>
                <a:gd name="connsiteY235" fmla="*/ 8285 h 10000"/>
                <a:gd name="connsiteX236" fmla="*/ 7396 w 10000"/>
                <a:gd name="connsiteY236" fmla="*/ 8276 h 10000"/>
                <a:gd name="connsiteX237" fmla="*/ 7396 w 10000"/>
                <a:gd name="connsiteY237" fmla="*/ 8323 h 10000"/>
                <a:gd name="connsiteX238" fmla="*/ 7501 w 10000"/>
                <a:gd name="connsiteY238" fmla="*/ 8375 h 10000"/>
                <a:gd name="connsiteX239" fmla="*/ 7551 w 10000"/>
                <a:gd name="connsiteY239" fmla="*/ 8339 h 10000"/>
                <a:gd name="connsiteX240" fmla="*/ 7642 w 10000"/>
                <a:gd name="connsiteY240" fmla="*/ 8420 h 10000"/>
                <a:gd name="connsiteX241" fmla="*/ 7750 w 10000"/>
                <a:gd name="connsiteY241" fmla="*/ 8420 h 10000"/>
                <a:gd name="connsiteX242" fmla="*/ 7685 w 10000"/>
                <a:gd name="connsiteY242" fmla="*/ 8650 h 10000"/>
                <a:gd name="connsiteX243" fmla="*/ 7642 w 10000"/>
                <a:gd name="connsiteY243" fmla="*/ 8694 h 10000"/>
                <a:gd name="connsiteX244" fmla="*/ 7501 w 10000"/>
                <a:gd name="connsiteY244" fmla="*/ 8677 h 10000"/>
                <a:gd name="connsiteX245" fmla="*/ 7334 w 10000"/>
                <a:gd name="connsiteY245" fmla="*/ 8702 h 10000"/>
                <a:gd name="connsiteX246" fmla="*/ 7271 w 10000"/>
                <a:gd name="connsiteY246" fmla="*/ 8756 h 10000"/>
                <a:gd name="connsiteX247" fmla="*/ 7258 w 10000"/>
                <a:gd name="connsiteY247" fmla="*/ 8811 h 10000"/>
                <a:gd name="connsiteX248" fmla="*/ 7151 w 10000"/>
                <a:gd name="connsiteY248" fmla="*/ 8872 h 10000"/>
                <a:gd name="connsiteX249" fmla="*/ 6982 w 10000"/>
                <a:gd name="connsiteY249" fmla="*/ 8883 h 10000"/>
                <a:gd name="connsiteX250" fmla="*/ 6946 w 10000"/>
                <a:gd name="connsiteY250" fmla="*/ 8910 h 10000"/>
                <a:gd name="connsiteX251" fmla="*/ 6839 w 10000"/>
                <a:gd name="connsiteY251" fmla="*/ 8864 h 10000"/>
                <a:gd name="connsiteX252" fmla="*/ 6736 w 10000"/>
                <a:gd name="connsiteY252" fmla="*/ 8872 h 10000"/>
                <a:gd name="connsiteX253" fmla="*/ 6672 w 10000"/>
                <a:gd name="connsiteY253" fmla="*/ 8839 h 10000"/>
                <a:gd name="connsiteX254" fmla="*/ 6534 w 10000"/>
                <a:gd name="connsiteY254" fmla="*/ 8821 h 10000"/>
                <a:gd name="connsiteX255" fmla="*/ 6565 w 10000"/>
                <a:gd name="connsiteY255" fmla="*/ 8883 h 10000"/>
                <a:gd name="connsiteX256" fmla="*/ 6502 w 10000"/>
                <a:gd name="connsiteY256" fmla="*/ 8948 h 10000"/>
                <a:gd name="connsiteX257" fmla="*/ 6271 w 10000"/>
                <a:gd name="connsiteY257" fmla="*/ 8939 h 10000"/>
                <a:gd name="connsiteX258" fmla="*/ 6196 w 10000"/>
                <a:gd name="connsiteY258" fmla="*/ 8910 h 10000"/>
                <a:gd name="connsiteX259" fmla="*/ 6071 w 10000"/>
                <a:gd name="connsiteY259" fmla="*/ 8939 h 10000"/>
                <a:gd name="connsiteX260" fmla="*/ 6054 w 10000"/>
                <a:gd name="connsiteY260" fmla="*/ 9029 h 10000"/>
                <a:gd name="connsiteX261" fmla="*/ 5822 w 10000"/>
                <a:gd name="connsiteY261" fmla="*/ 9131 h 10000"/>
                <a:gd name="connsiteX262" fmla="*/ 5748 w 10000"/>
                <a:gd name="connsiteY262" fmla="*/ 9076 h 10000"/>
                <a:gd name="connsiteX263" fmla="*/ 5578 w 10000"/>
                <a:gd name="connsiteY263" fmla="*/ 9102 h 10000"/>
                <a:gd name="connsiteX264" fmla="*/ 5471 w 10000"/>
                <a:gd name="connsiteY264" fmla="*/ 9131 h 10000"/>
                <a:gd name="connsiteX265" fmla="*/ 5455 w 10000"/>
                <a:gd name="connsiteY265" fmla="*/ 9174 h 10000"/>
                <a:gd name="connsiteX266" fmla="*/ 5217 w 10000"/>
                <a:gd name="connsiteY266" fmla="*/ 9274 h 10000"/>
                <a:gd name="connsiteX267" fmla="*/ 5088 w 10000"/>
                <a:gd name="connsiteY267" fmla="*/ 9255 h 10000"/>
                <a:gd name="connsiteX268" fmla="*/ 4948 w 10000"/>
                <a:gd name="connsiteY268" fmla="*/ 9291 h 10000"/>
                <a:gd name="connsiteX269" fmla="*/ 4837 w 10000"/>
                <a:gd name="connsiteY269" fmla="*/ 9349 h 10000"/>
                <a:gd name="connsiteX270" fmla="*/ 4684 w 10000"/>
                <a:gd name="connsiteY270" fmla="*/ 9384 h 10000"/>
                <a:gd name="connsiteX271" fmla="*/ 4695 w 10000"/>
                <a:gd name="connsiteY271" fmla="*/ 9438 h 10000"/>
                <a:gd name="connsiteX272" fmla="*/ 4564 w 10000"/>
                <a:gd name="connsiteY272" fmla="*/ 9473 h 10000"/>
                <a:gd name="connsiteX273" fmla="*/ 4359 w 10000"/>
                <a:gd name="connsiteY273" fmla="*/ 9628 h 10000"/>
                <a:gd name="connsiteX274" fmla="*/ 4331 w 10000"/>
                <a:gd name="connsiteY274" fmla="*/ 9693 h 10000"/>
                <a:gd name="connsiteX275" fmla="*/ 4266 w 10000"/>
                <a:gd name="connsiteY275" fmla="*/ 9674 h 10000"/>
                <a:gd name="connsiteX276" fmla="*/ 4299 w 10000"/>
                <a:gd name="connsiteY276" fmla="*/ 9628 h 10000"/>
                <a:gd name="connsiteX277" fmla="*/ 4099 w 10000"/>
                <a:gd name="connsiteY277" fmla="*/ 9394 h 10000"/>
                <a:gd name="connsiteX278" fmla="*/ 4099 w 10000"/>
                <a:gd name="connsiteY278" fmla="*/ 9300 h 10000"/>
                <a:gd name="connsiteX279" fmla="*/ 4010 w 10000"/>
                <a:gd name="connsiteY279" fmla="*/ 9300 h 10000"/>
                <a:gd name="connsiteX280" fmla="*/ 3723 w 10000"/>
                <a:gd name="connsiteY280" fmla="*/ 9211 h 10000"/>
                <a:gd name="connsiteX281" fmla="*/ 3561 w 10000"/>
                <a:gd name="connsiteY281" fmla="*/ 9255 h 10000"/>
                <a:gd name="connsiteX282" fmla="*/ 3513 w 10000"/>
                <a:gd name="connsiteY282" fmla="*/ 9310 h 10000"/>
                <a:gd name="connsiteX283" fmla="*/ 3632 w 10000"/>
                <a:gd name="connsiteY283" fmla="*/ 9374 h 10000"/>
                <a:gd name="connsiteX284" fmla="*/ 3663 w 10000"/>
                <a:gd name="connsiteY284" fmla="*/ 9428 h 10000"/>
                <a:gd name="connsiteX285" fmla="*/ 3590 w 10000"/>
                <a:gd name="connsiteY285" fmla="*/ 9482 h 10000"/>
                <a:gd name="connsiteX286" fmla="*/ 3605 w 10000"/>
                <a:gd name="connsiteY286" fmla="*/ 9528 h 10000"/>
                <a:gd name="connsiteX287" fmla="*/ 3575 w 10000"/>
                <a:gd name="connsiteY287" fmla="*/ 9620 h 10000"/>
                <a:gd name="connsiteX288" fmla="*/ 3590 w 10000"/>
                <a:gd name="connsiteY288" fmla="*/ 9712 h 10000"/>
                <a:gd name="connsiteX289" fmla="*/ 3682 w 10000"/>
                <a:gd name="connsiteY289" fmla="*/ 9856 h 10000"/>
                <a:gd name="connsiteX290" fmla="*/ 3590 w 10000"/>
                <a:gd name="connsiteY290" fmla="*/ 9908 h 10000"/>
                <a:gd name="connsiteX291" fmla="*/ 3605 w 10000"/>
                <a:gd name="connsiteY291" fmla="*/ 9957 h 10000"/>
                <a:gd name="connsiteX292" fmla="*/ 3527 w 10000"/>
                <a:gd name="connsiteY292" fmla="*/ 9974 h 10000"/>
                <a:gd name="connsiteX293" fmla="*/ 3482 w 10000"/>
                <a:gd name="connsiteY293" fmla="*/ 10000 h 10000"/>
                <a:gd name="connsiteX294" fmla="*/ 3187 w 10000"/>
                <a:gd name="connsiteY294" fmla="*/ 9982 h 10000"/>
                <a:gd name="connsiteX295" fmla="*/ 3142 w 10000"/>
                <a:gd name="connsiteY295" fmla="*/ 9928 h 10000"/>
                <a:gd name="connsiteX296" fmla="*/ 3047 w 10000"/>
                <a:gd name="connsiteY296" fmla="*/ 9965 h 10000"/>
                <a:gd name="connsiteX297" fmla="*/ 2853 w 10000"/>
                <a:gd name="connsiteY297" fmla="*/ 9947 h 10000"/>
                <a:gd name="connsiteX298" fmla="*/ 2713 w 10000"/>
                <a:gd name="connsiteY298" fmla="*/ 9974 h 10000"/>
                <a:gd name="connsiteX299" fmla="*/ 2633 w 10000"/>
                <a:gd name="connsiteY299" fmla="*/ 9783 h 10000"/>
                <a:gd name="connsiteX300" fmla="*/ 2555 w 10000"/>
                <a:gd name="connsiteY300" fmla="*/ 9776 h 10000"/>
                <a:gd name="connsiteX301" fmla="*/ 2462 w 10000"/>
                <a:gd name="connsiteY301" fmla="*/ 9656 h 10000"/>
                <a:gd name="connsiteX302" fmla="*/ 2513 w 10000"/>
                <a:gd name="connsiteY302" fmla="*/ 9601 h 10000"/>
                <a:gd name="connsiteX303" fmla="*/ 2620 w 10000"/>
                <a:gd name="connsiteY303" fmla="*/ 9628 h 10000"/>
                <a:gd name="connsiteX304" fmla="*/ 2665 w 10000"/>
                <a:gd name="connsiteY304" fmla="*/ 9564 h 10000"/>
                <a:gd name="connsiteX305" fmla="*/ 2592 w 10000"/>
                <a:gd name="connsiteY305" fmla="*/ 9519 h 10000"/>
                <a:gd name="connsiteX306" fmla="*/ 2633 w 10000"/>
                <a:gd name="connsiteY306" fmla="*/ 9473 h 10000"/>
                <a:gd name="connsiteX307" fmla="*/ 2435 w 10000"/>
                <a:gd name="connsiteY307" fmla="*/ 9384 h 10000"/>
                <a:gd name="connsiteX308" fmla="*/ 2448 w 10000"/>
                <a:gd name="connsiteY308" fmla="*/ 9338 h 10000"/>
                <a:gd name="connsiteX309" fmla="*/ 2326 w 10000"/>
                <a:gd name="connsiteY309" fmla="*/ 9291 h 10000"/>
                <a:gd name="connsiteX310" fmla="*/ 2401 w 10000"/>
                <a:gd name="connsiteY310" fmla="*/ 9239 h 10000"/>
                <a:gd name="connsiteX311" fmla="*/ 2371 w 10000"/>
                <a:gd name="connsiteY311" fmla="*/ 9174 h 10000"/>
                <a:gd name="connsiteX312" fmla="*/ 2234 w 10000"/>
                <a:gd name="connsiteY312" fmla="*/ 9076 h 10000"/>
                <a:gd name="connsiteX313" fmla="*/ 2142 w 10000"/>
                <a:gd name="connsiteY313" fmla="*/ 8991 h 10000"/>
                <a:gd name="connsiteX314" fmla="*/ 1958 w 10000"/>
                <a:gd name="connsiteY314" fmla="*/ 9029 h 10000"/>
                <a:gd name="connsiteX315" fmla="*/ 1852 w 10000"/>
                <a:gd name="connsiteY315" fmla="*/ 9021 h 10000"/>
                <a:gd name="connsiteX316" fmla="*/ 1790 w 10000"/>
                <a:gd name="connsiteY316" fmla="*/ 9102 h 10000"/>
                <a:gd name="connsiteX317" fmla="*/ 1576 w 10000"/>
                <a:gd name="connsiteY317" fmla="*/ 9111 h 10000"/>
                <a:gd name="connsiteX318" fmla="*/ 1494 w 10000"/>
                <a:gd name="connsiteY318" fmla="*/ 9102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4175 w 10000"/>
                <a:gd name="connsiteY318"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474 w 10000"/>
                <a:gd name="connsiteY318" fmla="*/ 8538 h 10000"/>
                <a:gd name="connsiteX319" fmla="*/ 4175 w 10000"/>
                <a:gd name="connsiteY319"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924 w 10000"/>
                <a:gd name="connsiteY318" fmla="*/ 8334 h 10000"/>
                <a:gd name="connsiteX319" fmla="*/ 4175 w 10000"/>
                <a:gd name="connsiteY319"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924 w 10000"/>
                <a:gd name="connsiteY319" fmla="*/ 8334 h 10000"/>
                <a:gd name="connsiteX320" fmla="*/ 4175 w 10000"/>
                <a:gd name="connsiteY320"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924 w 10000"/>
                <a:gd name="connsiteY319" fmla="*/ 8252 h 10000"/>
                <a:gd name="connsiteX320" fmla="*/ 4175 w 10000"/>
                <a:gd name="connsiteY320"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924 w 10000"/>
                <a:gd name="connsiteY319" fmla="*/ 8252 h 10000"/>
                <a:gd name="connsiteX320" fmla="*/ 4175 w 10000"/>
                <a:gd name="connsiteY320"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751 w 10000"/>
                <a:gd name="connsiteY319" fmla="*/ 8211 h 10000"/>
                <a:gd name="connsiteX320" fmla="*/ 4175 w 10000"/>
                <a:gd name="connsiteY320"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751 w 10000"/>
                <a:gd name="connsiteY319" fmla="*/ 8211 h 10000"/>
                <a:gd name="connsiteX320" fmla="*/ 1200 w 10000"/>
                <a:gd name="connsiteY320" fmla="*/ 7703 h 10000"/>
                <a:gd name="connsiteX321" fmla="*/ 4175 w 10000"/>
                <a:gd name="connsiteY321"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751 w 10000"/>
                <a:gd name="connsiteY319" fmla="*/ 8211 h 10000"/>
                <a:gd name="connsiteX320" fmla="*/ 1200 w 10000"/>
                <a:gd name="connsiteY320" fmla="*/ 7703 h 10000"/>
                <a:gd name="connsiteX321" fmla="*/ 4175 w 10000"/>
                <a:gd name="connsiteY321"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751 w 10000"/>
                <a:gd name="connsiteY319" fmla="*/ 8211 h 10000"/>
                <a:gd name="connsiteX320" fmla="*/ 1200 w 10000"/>
                <a:gd name="connsiteY320" fmla="*/ 7703 h 10000"/>
                <a:gd name="connsiteX321" fmla="*/ 2307 w 10000"/>
                <a:gd name="connsiteY321" fmla="*/ 7621 h 10000"/>
                <a:gd name="connsiteX322" fmla="*/ 4175 w 10000"/>
                <a:gd name="connsiteY322"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751 w 10000"/>
                <a:gd name="connsiteY319" fmla="*/ 8211 h 10000"/>
                <a:gd name="connsiteX320" fmla="*/ 1200 w 10000"/>
                <a:gd name="connsiteY320" fmla="*/ 7703 h 10000"/>
                <a:gd name="connsiteX321" fmla="*/ 2307 w 10000"/>
                <a:gd name="connsiteY321" fmla="*/ 7621 h 10000"/>
                <a:gd name="connsiteX322" fmla="*/ 3690 w 10000"/>
                <a:gd name="connsiteY322" fmla="*/ 6316 h 10000"/>
                <a:gd name="connsiteX323" fmla="*/ 4175 w 10000"/>
                <a:gd name="connsiteY323"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751 w 10000"/>
                <a:gd name="connsiteY319" fmla="*/ 8211 h 10000"/>
                <a:gd name="connsiteX320" fmla="*/ 1200 w 10000"/>
                <a:gd name="connsiteY320" fmla="*/ 7703 h 10000"/>
                <a:gd name="connsiteX321" fmla="*/ 2307 w 10000"/>
                <a:gd name="connsiteY321" fmla="*/ 7621 h 10000"/>
                <a:gd name="connsiteX322" fmla="*/ 4070 w 10000"/>
                <a:gd name="connsiteY322" fmla="*/ 6479 h 10000"/>
                <a:gd name="connsiteX323" fmla="*/ 4175 w 10000"/>
                <a:gd name="connsiteY323"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751 w 10000"/>
                <a:gd name="connsiteY319" fmla="*/ 8211 h 10000"/>
                <a:gd name="connsiteX320" fmla="*/ 1200 w 10000"/>
                <a:gd name="connsiteY320" fmla="*/ 7703 h 10000"/>
                <a:gd name="connsiteX321" fmla="*/ 2307 w 10000"/>
                <a:gd name="connsiteY321" fmla="*/ 7621 h 10000"/>
                <a:gd name="connsiteX322" fmla="*/ 4070 w 10000"/>
                <a:gd name="connsiteY322" fmla="*/ 6479 h 10000"/>
                <a:gd name="connsiteX323" fmla="*/ 4175 w 10000"/>
                <a:gd name="connsiteY323"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751 w 10000"/>
                <a:gd name="connsiteY319" fmla="*/ 8211 h 10000"/>
                <a:gd name="connsiteX320" fmla="*/ 1200 w 10000"/>
                <a:gd name="connsiteY320" fmla="*/ 7703 h 10000"/>
                <a:gd name="connsiteX321" fmla="*/ 2307 w 10000"/>
                <a:gd name="connsiteY321" fmla="*/ 7621 h 10000"/>
                <a:gd name="connsiteX322" fmla="*/ 3655 w 10000"/>
                <a:gd name="connsiteY322" fmla="*/ 7254 h 10000"/>
                <a:gd name="connsiteX323" fmla="*/ 4070 w 10000"/>
                <a:gd name="connsiteY323" fmla="*/ 6479 h 10000"/>
                <a:gd name="connsiteX324" fmla="*/ 4175 w 10000"/>
                <a:gd name="connsiteY324"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751 w 10000"/>
                <a:gd name="connsiteY319" fmla="*/ 8211 h 10000"/>
                <a:gd name="connsiteX320" fmla="*/ 1200 w 10000"/>
                <a:gd name="connsiteY320" fmla="*/ 7703 h 10000"/>
                <a:gd name="connsiteX321" fmla="*/ 2307 w 10000"/>
                <a:gd name="connsiteY321" fmla="*/ 7621 h 10000"/>
                <a:gd name="connsiteX322" fmla="*/ 3102 w 10000"/>
                <a:gd name="connsiteY322" fmla="*/ 7886 h 10000"/>
                <a:gd name="connsiteX323" fmla="*/ 3655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751 w 10000"/>
                <a:gd name="connsiteY319" fmla="*/ 8211 h 10000"/>
                <a:gd name="connsiteX320" fmla="*/ 1200 w 10000"/>
                <a:gd name="connsiteY320" fmla="*/ 7703 h 10000"/>
                <a:gd name="connsiteX321" fmla="*/ 2307 w 10000"/>
                <a:gd name="connsiteY321" fmla="*/ 7947 h 10000"/>
                <a:gd name="connsiteX322" fmla="*/ 3102 w 10000"/>
                <a:gd name="connsiteY322" fmla="*/ 7886 h 10000"/>
                <a:gd name="connsiteX323" fmla="*/ 3655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751 w 10000"/>
                <a:gd name="connsiteY319" fmla="*/ 8211 h 10000"/>
                <a:gd name="connsiteX320" fmla="*/ 1442 w 10000"/>
                <a:gd name="connsiteY320" fmla="*/ 8009 h 10000"/>
                <a:gd name="connsiteX321" fmla="*/ 2307 w 10000"/>
                <a:gd name="connsiteY321" fmla="*/ 7947 h 10000"/>
                <a:gd name="connsiteX322" fmla="*/ 3102 w 10000"/>
                <a:gd name="connsiteY322" fmla="*/ 7886 h 10000"/>
                <a:gd name="connsiteX323" fmla="*/ 3655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307 w 10000"/>
                <a:gd name="connsiteY321" fmla="*/ 7947 h 10000"/>
                <a:gd name="connsiteX322" fmla="*/ 3102 w 10000"/>
                <a:gd name="connsiteY322" fmla="*/ 7886 h 10000"/>
                <a:gd name="connsiteX323" fmla="*/ 3655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549 w 10000"/>
                <a:gd name="connsiteY321" fmla="*/ 8151 h 10000"/>
                <a:gd name="connsiteX322" fmla="*/ 3102 w 10000"/>
                <a:gd name="connsiteY322" fmla="*/ 7886 h 10000"/>
                <a:gd name="connsiteX323" fmla="*/ 3655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549 w 10000"/>
                <a:gd name="connsiteY321" fmla="*/ 8151 h 10000"/>
                <a:gd name="connsiteX322" fmla="*/ 3102 w 10000"/>
                <a:gd name="connsiteY322" fmla="*/ 7886 h 10000"/>
                <a:gd name="connsiteX323" fmla="*/ 3655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584 w 10000"/>
                <a:gd name="connsiteY321" fmla="*/ 8069 h 10000"/>
                <a:gd name="connsiteX322" fmla="*/ 3102 w 10000"/>
                <a:gd name="connsiteY322" fmla="*/ 7886 h 10000"/>
                <a:gd name="connsiteX323" fmla="*/ 3655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584 w 10000"/>
                <a:gd name="connsiteY321" fmla="*/ 8069 h 10000"/>
                <a:gd name="connsiteX322" fmla="*/ 3102 w 10000"/>
                <a:gd name="connsiteY322" fmla="*/ 7886 h 10000"/>
                <a:gd name="connsiteX323" fmla="*/ 3655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480 w 10000"/>
                <a:gd name="connsiteY321" fmla="*/ 8049 h 10000"/>
                <a:gd name="connsiteX322" fmla="*/ 3102 w 10000"/>
                <a:gd name="connsiteY322" fmla="*/ 7886 h 10000"/>
                <a:gd name="connsiteX323" fmla="*/ 3655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480 w 10000"/>
                <a:gd name="connsiteY321" fmla="*/ 8049 h 10000"/>
                <a:gd name="connsiteX322" fmla="*/ 3102 w 10000"/>
                <a:gd name="connsiteY322" fmla="*/ 7886 h 10000"/>
                <a:gd name="connsiteX323" fmla="*/ 3655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480 w 10000"/>
                <a:gd name="connsiteY321" fmla="*/ 8049 h 10000"/>
                <a:gd name="connsiteX322" fmla="*/ 3102 w 10000"/>
                <a:gd name="connsiteY322" fmla="*/ 7886 h 10000"/>
                <a:gd name="connsiteX323" fmla="*/ 3655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480 w 10000"/>
                <a:gd name="connsiteY321" fmla="*/ 8049 h 10000"/>
                <a:gd name="connsiteX322" fmla="*/ 3102 w 10000"/>
                <a:gd name="connsiteY322" fmla="*/ 7886 h 10000"/>
                <a:gd name="connsiteX323" fmla="*/ 3828 w 10000"/>
                <a:gd name="connsiteY323" fmla="*/ 7254 h 10000"/>
                <a:gd name="connsiteX324" fmla="*/ 4070 w 10000"/>
                <a:gd name="connsiteY324" fmla="*/ 6479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480 w 10000"/>
                <a:gd name="connsiteY321" fmla="*/ 8049 h 10000"/>
                <a:gd name="connsiteX322" fmla="*/ 3102 w 10000"/>
                <a:gd name="connsiteY322" fmla="*/ 7886 h 10000"/>
                <a:gd name="connsiteX323" fmla="*/ 3828 w 10000"/>
                <a:gd name="connsiteY323" fmla="*/ 7254 h 10000"/>
                <a:gd name="connsiteX324" fmla="*/ 4312 w 10000"/>
                <a:gd name="connsiteY324" fmla="*/ 6397 h 10000"/>
                <a:gd name="connsiteX325" fmla="*/ 4175 w 10000"/>
                <a:gd name="connsiteY325"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480 w 10000"/>
                <a:gd name="connsiteY321" fmla="*/ 8049 h 10000"/>
                <a:gd name="connsiteX322" fmla="*/ 3102 w 10000"/>
                <a:gd name="connsiteY322" fmla="*/ 7886 h 10000"/>
                <a:gd name="connsiteX323" fmla="*/ 3828 w 10000"/>
                <a:gd name="connsiteY323" fmla="*/ 7254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480 w 10000"/>
                <a:gd name="connsiteY321" fmla="*/ 8049 h 10000"/>
                <a:gd name="connsiteX322" fmla="*/ 3102 w 10000"/>
                <a:gd name="connsiteY322" fmla="*/ 7886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480 w 10000"/>
                <a:gd name="connsiteY321" fmla="*/ 8049 h 10000"/>
                <a:gd name="connsiteX322" fmla="*/ 3102 w 10000"/>
                <a:gd name="connsiteY322" fmla="*/ 7886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480 w 10000"/>
                <a:gd name="connsiteY321" fmla="*/ 8049 h 10000"/>
                <a:gd name="connsiteX322" fmla="*/ 3240 w 10000"/>
                <a:gd name="connsiteY322" fmla="*/ 7927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480 w 10000"/>
                <a:gd name="connsiteY321" fmla="*/ 8049 h 10000"/>
                <a:gd name="connsiteX322" fmla="*/ 3517 w 10000"/>
                <a:gd name="connsiteY322" fmla="*/ 7968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860 w 10000"/>
                <a:gd name="connsiteY321" fmla="*/ 8049 h 10000"/>
                <a:gd name="connsiteX322" fmla="*/ 3517 w 10000"/>
                <a:gd name="connsiteY322" fmla="*/ 7968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860 w 10000"/>
                <a:gd name="connsiteY321" fmla="*/ 8049 h 10000"/>
                <a:gd name="connsiteX322" fmla="*/ 3517 w 10000"/>
                <a:gd name="connsiteY322" fmla="*/ 7968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860 w 10000"/>
                <a:gd name="connsiteY321" fmla="*/ 8049 h 10000"/>
                <a:gd name="connsiteX322" fmla="*/ 3517 w 10000"/>
                <a:gd name="connsiteY322" fmla="*/ 7886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860 w 10000"/>
                <a:gd name="connsiteY321" fmla="*/ 8049 h 10000"/>
                <a:gd name="connsiteX322" fmla="*/ 3517 w 10000"/>
                <a:gd name="connsiteY322" fmla="*/ 7886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860 w 10000"/>
                <a:gd name="connsiteY321" fmla="*/ 8049 h 10000"/>
                <a:gd name="connsiteX322" fmla="*/ 3517 w 10000"/>
                <a:gd name="connsiteY322" fmla="*/ 7886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860 w 10000"/>
                <a:gd name="connsiteY321" fmla="*/ 8049 h 10000"/>
                <a:gd name="connsiteX322" fmla="*/ 3517 w 10000"/>
                <a:gd name="connsiteY322" fmla="*/ 7886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860 w 10000"/>
                <a:gd name="connsiteY321" fmla="*/ 8049 h 10000"/>
                <a:gd name="connsiteX322" fmla="*/ 3517 w 10000"/>
                <a:gd name="connsiteY322" fmla="*/ 7886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860 w 10000"/>
                <a:gd name="connsiteY321" fmla="*/ 8049 h 10000"/>
                <a:gd name="connsiteX322" fmla="*/ 3517 w 10000"/>
                <a:gd name="connsiteY322" fmla="*/ 7886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860 w 10000"/>
                <a:gd name="connsiteY321" fmla="*/ 8049 h 10000"/>
                <a:gd name="connsiteX322" fmla="*/ 3517 w 10000"/>
                <a:gd name="connsiteY322" fmla="*/ 7886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 name="connsiteX0" fmla="*/ 4175 w 10000"/>
                <a:gd name="connsiteY0" fmla="*/ 5775 h 10000"/>
                <a:gd name="connsiteX1" fmla="*/ 4175 w 10000"/>
                <a:gd name="connsiteY1" fmla="*/ 5622 h 10000"/>
                <a:gd name="connsiteX2" fmla="*/ 4118 w 10000"/>
                <a:gd name="connsiteY2" fmla="*/ 5605 h 10000"/>
                <a:gd name="connsiteX3" fmla="*/ 4069 w 10000"/>
                <a:gd name="connsiteY3" fmla="*/ 5495 h 10000"/>
                <a:gd name="connsiteX4" fmla="*/ 3978 w 10000"/>
                <a:gd name="connsiteY4" fmla="*/ 5386 h 10000"/>
                <a:gd name="connsiteX5" fmla="*/ 3836 w 10000"/>
                <a:gd name="connsiteY5" fmla="*/ 5342 h 10000"/>
                <a:gd name="connsiteX6" fmla="*/ 3819 w 10000"/>
                <a:gd name="connsiteY6" fmla="*/ 5288 h 10000"/>
                <a:gd name="connsiteX7" fmla="*/ 3620 w 10000"/>
                <a:gd name="connsiteY7" fmla="*/ 5188 h 10000"/>
                <a:gd name="connsiteX8" fmla="*/ 3632 w 10000"/>
                <a:gd name="connsiteY8" fmla="*/ 5150 h 10000"/>
                <a:gd name="connsiteX9" fmla="*/ 3438 w 10000"/>
                <a:gd name="connsiteY9" fmla="*/ 5097 h 10000"/>
                <a:gd name="connsiteX10" fmla="*/ 3417 w 10000"/>
                <a:gd name="connsiteY10" fmla="*/ 4995 h 10000"/>
                <a:gd name="connsiteX11" fmla="*/ 3083 w 10000"/>
                <a:gd name="connsiteY11" fmla="*/ 4905 h 10000"/>
                <a:gd name="connsiteX12" fmla="*/ 2894 w 10000"/>
                <a:gd name="connsiteY12" fmla="*/ 4715 h 10000"/>
                <a:gd name="connsiteX13" fmla="*/ 2620 w 10000"/>
                <a:gd name="connsiteY13" fmla="*/ 4707 h 10000"/>
                <a:gd name="connsiteX14" fmla="*/ 2527 w 10000"/>
                <a:gd name="connsiteY14" fmla="*/ 4669 h 10000"/>
                <a:gd name="connsiteX15" fmla="*/ 2390 w 10000"/>
                <a:gd name="connsiteY15" fmla="*/ 4696 h 10000"/>
                <a:gd name="connsiteX16" fmla="*/ 2173 w 10000"/>
                <a:gd name="connsiteY16" fmla="*/ 4696 h 10000"/>
                <a:gd name="connsiteX17" fmla="*/ 1864 w 10000"/>
                <a:gd name="connsiteY17" fmla="*/ 4913 h 10000"/>
                <a:gd name="connsiteX18" fmla="*/ 1759 w 10000"/>
                <a:gd name="connsiteY18" fmla="*/ 5014 h 10000"/>
                <a:gd name="connsiteX19" fmla="*/ 1481 w 10000"/>
                <a:gd name="connsiteY19" fmla="*/ 4859 h 10000"/>
                <a:gd name="connsiteX20" fmla="*/ 1282 w 10000"/>
                <a:gd name="connsiteY20" fmla="*/ 4796 h 10000"/>
                <a:gd name="connsiteX21" fmla="*/ 1079 w 10000"/>
                <a:gd name="connsiteY21" fmla="*/ 4804 h 10000"/>
                <a:gd name="connsiteX22" fmla="*/ 876 w 10000"/>
                <a:gd name="connsiteY22" fmla="*/ 4850 h 10000"/>
                <a:gd name="connsiteX23" fmla="*/ 711 w 10000"/>
                <a:gd name="connsiteY23" fmla="*/ 4816 h 10000"/>
                <a:gd name="connsiteX24" fmla="*/ 554 w 10000"/>
                <a:gd name="connsiteY24" fmla="*/ 4867 h 10000"/>
                <a:gd name="connsiteX25" fmla="*/ 402 w 10000"/>
                <a:gd name="connsiteY25" fmla="*/ 4976 h 10000"/>
                <a:gd name="connsiteX26" fmla="*/ 48 w 10000"/>
                <a:gd name="connsiteY26" fmla="*/ 4778 h 10000"/>
                <a:gd name="connsiteX27" fmla="*/ 0 w 10000"/>
                <a:gd name="connsiteY27" fmla="*/ 4576 h 10000"/>
                <a:gd name="connsiteX28" fmla="*/ 278 w 10000"/>
                <a:gd name="connsiteY28" fmla="*/ 4496 h 10000"/>
                <a:gd name="connsiteX29" fmla="*/ 263 w 10000"/>
                <a:gd name="connsiteY29" fmla="*/ 4278 h 10000"/>
                <a:gd name="connsiteX30" fmla="*/ 524 w 10000"/>
                <a:gd name="connsiteY30" fmla="*/ 4023 h 10000"/>
                <a:gd name="connsiteX31" fmla="*/ 498 w 10000"/>
                <a:gd name="connsiteY31" fmla="*/ 3977 h 10000"/>
                <a:gd name="connsiteX32" fmla="*/ 1124 w 10000"/>
                <a:gd name="connsiteY32" fmla="*/ 3143 h 10000"/>
                <a:gd name="connsiteX33" fmla="*/ 1466 w 10000"/>
                <a:gd name="connsiteY33" fmla="*/ 3271 h 10000"/>
                <a:gd name="connsiteX34" fmla="*/ 1665 w 10000"/>
                <a:gd name="connsiteY34" fmla="*/ 3325 h 10000"/>
                <a:gd name="connsiteX35" fmla="*/ 1864 w 10000"/>
                <a:gd name="connsiteY35" fmla="*/ 3325 h 10000"/>
                <a:gd name="connsiteX36" fmla="*/ 2173 w 10000"/>
                <a:gd name="connsiteY36" fmla="*/ 3427 h 10000"/>
                <a:gd name="connsiteX37" fmla="*/ 2219 w 10000"/>
                <a:gd name="connsiteY37" fmla="*/ 3360 h 10000"/>
                <a:gd name="connsiteX38" fmla="*/ 2419 w 10000"/>
                <a:gd name="connsiteY38" fmla="*/ 3344 h 10000"/>
                <a:gd name="connsiteX39" fmla="*/ 2592 w 10000"/>
                <a:gd name="connsiteY39" fmla="*/ 3234 h 10000"/>
                <a:gd name="connsiteX40" fmla="*/ 2803 w 10000"/>
                <a:gd name="connsiteY40" fmla="*/ 3152 h 10000"/>
                <a:gd name="connsiteX41" fmla="*/ 2894 w 10000"/>
                <a:gd name="connsiteY41" fmla="*/ 3070 h 10000"/>
                <a:gd name="connsiteX42" fmla="*/ 3220 w 10000"/>
                <a:gd name="connsiteY42" fmla="*/ 3015 h 10000"/>
                <a:gd name="connsiteX43" fmla="*/ 3390 w 10000"/>
                <a:gd name="connsiteY43" fmla="*/ 3022 h 10000"/>
                <a:gd name="connsiteX44" fmla="*/ 3527 w 10000"/>
                <a:gd name="connsiteY44" fmla="*/ 2945 h 10000"/>
                <a:gd name="connsiteX45" fmla="*/ 3632 w 10000"/>
                <a:gd name="connsiteY45" fmla="*/ 2833 h 10000"/>
                <a:gd name="connsiteX46" fmla="*/ 3590 w 10000"/>
                <a:gd name="connsiteY46" fmla="*/ 2816 h 10000"/>
                <a:gd name="connsiteX47" fmla="*/ 3632 w 10000"/>
                <a:gd name="connsiteY47" fmla="*/ 2696 h 10000"/>
                <a:gd name="connsiteX48" fmla="*/ 3453 w 10000"/>
                <a:gd name="connsiteY48" fmla="*/ 2696 h 10000"/>
                <a:gd name="connsiteX49" fmla="*/ 3540 w 10000"/>
                <a:gd name="connsiteY49" fmla="*/ 2598 h 10000"/>
                <a:gd name="connsiteX50" fmla="*/ 3561 w 10000"/>
                <a:gd name="connsiteY50" fmla="*/ 2480 h 10000"/>
                <a:gd name="connsiteX51" fmla="*/ 3632 w 10000"/>
                <a:gd name="connsiteY51" fmla="*/ 2451 h 10000"/>
                <a:gd name="connsiteX52" fmla="*/ 3772 w 10000"/>
                <a:gd name="connsiteY52" fmla="*/ 2334 h 10000"/>
                <a:gd name="connsiteX53" fmla="*/ 3757 w 10000"/>
                <a:gd name="connsiteY53" fmla="*/ 2243 h 10000"/>
                <a:gd name="connsiteX54" fmla="*/ 3871 w 10000"/>
                <a:gd name="connsiteY54" fmla="*/ 2141 h 10000"/>
                <a:gd name="connsiteX55" fmla="*/ 3992 w 10000"/>
                <a:gd name="connsiteY55" fmla="*/ 2079 h 10000"/>
                <a:gd name="connsiteX56" fmla="*/ 4039 w 10000"/>
                <a:gd name="connsiteY56" fmla="*/ 1971 h 10000"/>
                <a:gd name="connsiteX57" fmla="*/ 4022 w 10000"/>
                <a:gd name="connsiteY57" fmla="*/ 1935 h 10000"/>
                <a:gd name="connsiteX58" fmla="*/ 4130 w 10000"/>
                <a:gd name="connsiteY58" fmla="*/ 1862 h 10000"/>
                <a:gd name="connsiteX59" fmla="*/ 4286 w 10000"/>
                <a:gd name="connsiteY59" fmla="*/ 1643 h 10000"/>
                <a:gd name="connsiteX60" fmla="*/ 4331 w 10000"/>
                <a:gd name="connsiteY60" fmla="*/ 1515 h 10000"/>
                <a:gd name="connsiteX61" fmla="*/ 4409 w 10000"/>
                <a:gd name="connsiteY61" fmla="*/ 1524 h 10000"/>
                <a:gd name="connsiteX62" fmla="*/ 4620 w 10000"/>
                <a:gd name="connsiteY62" fmla="*/ 1382 h 10000"/>
                <a:gd name="connsiteX63" fmla="*/ 4868 w 10000"/>
                <a:gd name="connsiteY63" fmla="*/ 1296 h 10000"/>
                <a:gd name="connsiteX64" fmla="*/ 4896 w 10000"/>
                <a:gd name="connsiteY64" fmla="*/ 1200 h 10000"/>
                <a:gd name="connsiteX65" fmla="*/ 4992 w 10000"/>
                <a:gd name="connsiteY65" fmla="*/ 1092 h 10000"/>
                <a:gd name="connsiteX66" fmla="*/ 4962 w 10000"/>
                <a:gd name="connsiteY66" fmla="*/ 1007 h 10000"/>
                <a:gd name="connsiteX67" fmla="*/ 4837 w 10000"/>
                <a:gd name="connsiteY67" fmla="*/ 935 h 10000"/>
                <a:gd name="connsiteX68" fmla="*/ 4896 w 10000"/>
                <a:gd name="connsiteY68" fmla="*/ 843 h 10000"/>
                <a:gd name="connsiteX69" fmla="*/ 4896 w 10000"/>
                <a:gd name="connsiteY69" fmla="*/ 733 h 10000"/>
                <a:gd name="connsiteX70" fmla="*/ 4669 w 10000"/>
                <a:gd name="connsiteY70" fmla="*/ 645 h 10000"/>
                <a:gd name="connsiteX71" fmla="*/ 4440 w 10000"/>
                <a:gd name="connsiteY71" fmla="*/ 698 h 10000"/>
                <a:gd name="connsiteX72" fmla="*/ 4331 w 10000"/>
                <a:gd name="connsiteY72" fmla="*/ 698 h 10000"/>
                <a:gd name="connsiteX73" fmla="*/ 4286 w 10000"/>
                <a:gd name="connsiteY73" fmla="*/ 635 h 10000"/>
                <a:gd name="connsiteX74" fmla="*/ 4286 w 10000"/>
                <a:gd name="connsiteY74" fmla="*/ 518 h 10000"/>
                <a:gd name="connsiteX75" fmla="*/ 4577 w 10000"/>
                <a:gd name="connsiteY75" fmla="*/ 397 h 10000"/>
                <a:gd name="connsiteX76" fmla="*/ 4669 w 10000"/>
                <a:gd name="connsiteY76" fmla="*/ 299 h 10000"/>
                <a:gd name="connsiteX77" fmla="*/ 4853 w 10000"/>
                <a:gd name="connsiteY77" fmla="*/ 218 h 10000"/>
                <a:gd name="connsiteX78" fmla="*/ 5022 w 10000"/>
                <a:gd name="connsiteY78" fmla="*/ 65 h 10000"/>
                <a:gd name="connsiteX79" fmla="*/ 5146 w 10000"/>
                <a:gd name="connsiteY79" fmla="*/ 35 h 10000"/>
                <a:gd name="connsiteX80" fmla="*/ 5313 w 10000"/>
                <a:gd name="connsiteY80" fmla="*/ 53 h 10000"/>
                <a:gd name="connsiteX81" fmla="*/ 5672 w 10000"/>
                <a:gd name="connsiteY81" fmla="*/ 0 h 10000"/>
                <a:gd name="connsiteX82" fmla="*/ 5840 w 10000"/>
                <a:gd name="connsiteY82" fmla="*/ 90 h 10000"/>
                <a:gd name="connsiteX83" fmla="*/ 5822 w 10000"/>
                <a:gd name="connsiteY83" fmla="*/ 155 h 10000"/>
                <a:gd name="connsiteX84" fmla="*/ 5902 w 10000"/>
                <a:gd name="connsiteY84" fmla="*/ 182 h 10000"/>
                <a:gd name="connsiteX85" fmla="*/ 5961 w 10000"/>
                <a:gd name="connsiteY85" fmla="*/ 244 h 10000"/>
                <a:gd name="connsiteX86" fmla="*/ 5870 w 10000"/>
                <a:gd name="connsiteY86" fmla="*/ 317 h 10000"/>
                <a:gd name="connsiteX87" fmla="*/ 5748 w 10000"/>
                <a:gd name="connsiteY87" fmla="*/ 483 h 10000"/>
                <a:gd name="connsiteX88" fmla="*/ 5550 w 10000"/>
                <a:gd name="connsiteY88" fmla="*/ 609 h 10000"/>
                <a:gd name="connsiteX89" fmla="*/ 5365 w 10000"/>
                <a:gd name="connsiteY89" fmla="*/ 681 h 10000"/>
                <a:gd name="connsiteX90" fmla="*/ 5503 w 10000"/>
                <a:gd name="connsiteY90" fmla="*/ 710 h 10000"/>
                <a:gd name="connsiteX91" fmla="*/ 5686 w 10000"/>
                <a:gd name="connsiteY91" fmla="*/ 819 h 10000"/>
                <a:gd name="connsiteX92" fmla="*/ 5811 w 10000"/>
                <a:gd name="connsiteY92" fmla="*/ 827 h 10000"/>
                <a:gd name="connsiteX93" fmla="*/ 5870 w 10000"/>
                <a:gd name="connsiteY93" fmla="*/ 944 h 10000"/>
                <a:gd name="connsiteX94" fmla="*/ 5989 w 10000"/>
                <a:gd name="connsiteY94" fmla="*/ 971 h 10000"/>
                <a:gd name="connsiteX95" fmla="*/ 6089 w 10000"/>
                <a:gd name="connsiteY95" fmla="*/ 962 h 10000"/>
                <a:gd name="connsiteX96" fmla="*/ 6271 w 10000"/>
                <a:gd name="connsiteY96" fmla="*/ 782 h 10000"/>
                <a:gd name="connsiteX97" fmla="*/ 6442 w 10000"/>
                <a:gd name="connsiteY97" fmla="*/ 800 h 10000"/>
                <a:gd name="connsiteX98" fmla="*/ 6467 w 10000"/>
                <a:gd name="connsiteY98" fmla="*/ 852 h 10000"/>
                <a:gd name="connsiteX99" fmla="*/ 6594 w 10000"/>
                <a:gd name="connsiteY99" fmla="*/ 915 h 10000"/>
                <a:gd name="connsiteX100" fmla="*/ 6594 w 10000"/>
                <a:gd name="connsiteY100" fmla="*/ 962 h 10000"/>
                <a:gd name="connsiteX101" fmla="*/ 6702 w 10000"/>
                <a:gd name="connsiteY101" fmla="*/ 991 h 10000"/>
                <a:gd name="connsiteX102" fmla="*/ 6854 w 10000"/>
                <a:gd name="connsiteY102" fmla="*/ 991 h 10000"/>
                <a:gd name="connsiteX103" fmla="*/ 6872 w 10000"/>
                <a:gd name="connsiteY103" fmla="*/ 1073 h 10000"/>
                <a:gd name="connsiteX104" fmla="*/ 6736 w 10000"/>
                <a:gd name="connsiteY104" fmla="*/ 1110 h 10000"/>
                <a:gd name="connsiteX105" fmla="*/ 6854 w 10000"/>
                <a:gd name="connsiteY105" fmla="*/ 1464 h 10000"/>
                <a:gd name="connsiteX106" fmla="*/ 6982 w 10000"/>
                <a:gd name="connsiteY106" fmla="*/ 1624 h 10000"/>
                <a:gd name="connsiteX107" fmla="*/ 6946 w 10000"/>
                <a:gd name="connsiteY107" fmla="*/ 1700 h 10000"/>
                <a:gd name="connsiteX108" fmla="*/ 7057 w 10000"/>
                <a:gd name="connsiteY108" fmla="*/ 1780 h 10000"/>
                <a:gd name="connsiteX109" fmla="*/ 7076 w 10000"/>
                <a:gd name="connsiteY109" fmla="*/ 1835 h 10000"/>
                <a:gd name="connsiteX110" fmla="*/ 7364 w 10000"/>
                <a:gd name="connsiteY110" fmla="*/ 1896 h 10000"/>
                <a:gd name="connsiteX111" fmla="*/ 7722 w 10000"/>
                <a:gd name="connsiteY111" fmla="*/ 1844 h 10000"/>
                <a:gd name="connsiteX112" fmla="*/ 7763 w 10000"/>
                <a:gd name="connsiteY112" fmla="*/ 1772 h 10000"/>
                <a:gd name="connsiteX113" fmla="*/ 7886 w 10000"/>
                <a:gd name="connsiteY113" fmla="*/ 1797 h 10000"/>
                <a:gd name="connsiteX114" fmla="*/ 7967 w 10000"/>
                <a:gd name="connsiteY114" fmla="*/ 1862 h 10000"/>
                <a:gd name="connsiteX115" fmla="*/ 8154 w 10000"/>
                <a:gd name="connsiteY115" fmla="*/ 1817 h 10000"/>
                <a:gd name="connsiteX116" fmla="*/ 8262 w 10000"/>
                <a:gd name="connsiteY116" fmla="*/ 1817 h 10000"/>
                <a:gd name="connsiteX117" fmla="*/ 8414 w 10000"/>
                <a:gd name="connsiteY117" fmla="*/ 1888 h 10000"/>
                <a:gd name="connsiteX118" fmla="*/ 8504 w 10000"/>
                <a:gd name="connsiteY118" fmla="*/ 1788 h 10000"/>
                <a:gd name="connsiteX119" fmla="*/ 8689 w 10000"/>
                <a:gd name="connsiteY119" fmla="*/ 1835 h 10000"/>
                <a:gd name="connsiteX120" fmla="*/ 8786 w 10000"/>
                <a:gd name="connsiteY120" fmla="*/ 1780 h 10000"/>
                <a:gd name="connsiteX121" fmla="*/ 8858 w 10000"/>
                <a:gd name="connsiteY121" fmla="*/ 1788 h 10000"/>
                <a:gd name="connsiteX122" fmla="*/ 8935 w 10000"/>
                <a:gd name="connsiteY122" fmla="*/ 1737 h 10000"/>
                <a:gd name="connsiteX123" fmla="*/ 8923 w 10000"/>
                <a:gd name="connsiteY123" fmla="*/ 1681 h 10000"/>
                <a:gd name="connsiteX124" fmla="*/ 9031 w 10000"/>
                <a:gd name="connsiteY124" fmla="*/ 1653 h 10000"/>
                <a:gd name="connsiteX125" fmla="*/ 9107 w 10000"/>
                <a:gd name="connsiteY125" fmla="*/ 1563 h 10000"/>
                <a:gd name="connsiteX126" fmla="*/ 9327 w 10000"/>
                <a:gd name="connsiteY126" fmla="*/ 1572 h 10000"/>
                <a:gd name="connsiteX127" fmla="*/ 9646 w 10000"/>
                <a:gd name="connsiteY127" fmla="*/ 1835 h 10000"/>
                <a:gd name="connsiteX128" fmla="*/ 9705 w 10000"/>
                <a:gd name="connsiteY128" fmla="*/ 1925 h 10000"/>
                <a:gd name="connsiteX129" fmla="*/ 9924 w 10000"/>
                <a:gd name="connsiteY129" fmla="*/ 2044 h 10000"/>
                <a:gd name="connsiteX130" fmla="*/ 10000 w 10000"/>
                <a:gd name="connsiteY130" fmla="*/ 2152 h 10000"/>
                <a:gd name="connsiteX131" fmla="*/ 9831 w 10000"/>
                <a:gd name="connsiteY131" fmla="*/ 2298 h 10000"/>
                <a:gd name="connsiteX132" fmla="*/ 9705 w 10000"/>
                <a:gd name="connsiteY132" fmla="*/ 2353 h 10000"/>
                <a:gd name="connsiteX133" fmla="*/ 9771 w 10000"/>
                <a:gd name="connsiteY133" fmla="*/ 2507 h 10000"/>
                <a:gd name="connsiteX134" fmla="*/ 9582 w 10000"/>
                <a:gd name="connsiteY134" fmla="*/ 2625 h 10000"/>
                <a:gd name="connsiteX135" fmla="*/ 9476 w 10000"/>
                <a:gd name="connsiteY135" fmla="*/ 2653 h 10000"/>
                <a:gd name="connsiteX136" fmla="*/ 9476 w 10000"/>
                <a:gd name="connsiteY136" fmla="*/ 2734 h 10000"/>
                <a:gd name="connsiteX137" fmla="*/ 9338 w 10000"/>
                <a:gd name="connsiteY137" fmla="*/ 2891 h 10000"/>
                <a:gd name="connsiteX138" fmla="*/ 9248 w 10000"/>
                <a:gd name="connsiteY138" fmla="*/ 2899 h 10000"/>
                <a:gd name="connsiteX139" fmla="*/ 9262 w 10000"/>
                <a:gd name="connsiteY139" fmla="*/ 3007 h 10000"/>
                <a:gd name="connsiteX140" fmla="*/ 9177 w 10000"/>
                <a:gd name="connsiteY140" fmla="*/ 3087 h 10000"/>
                <a:gd name="connsiteX141" fmla="*/ 9202 w 10000"/>
                <a:gd name="connsiteY141" fmla="*/ 3453 h 10000"/>
                <a:gd name="connsiteX142" fmla="*/ 9248 w 10000"/>
                <a:gd name="connsiteY142" fmla="*/ 3480 h 10000"/>
                <a:gd name="connsiteX143" fmla="*/ 9230 w 10000"/>
                <a:gd name="connsiteY143" fmla="*/ 3598 h 10000"/>
                <a:gd name="connsiteX144" fmla="*/ 9202 w 10000"/>
                <a:gd name="connsiteY144" fmla="*/ 3707 h 10000"/>
                <a:gd name="connsiteX145" fmla="*/ 9092 w 10000"/>
                <a:gd name="connsiteY145" fmla="*/ 3761 h 10000"/>
                <a:gd name="connsiteX146" fmla="*/ 8893 w 10000"/>
                <a:gd name="connsiteY146" fmla="*/ 3716 h 10000"/>
                <a:gd name="connsiteX147" fmla="*/ 8800 w 10000"/>
                <a:gd name="connsiteY147" fmla="*/ 3779 h 10000"/>
                <a:gd name="connsiteX148" fmla="*/ 8814 w 10000"/>
                <a:gd name="connsiteY148" fmla="*/ 3833 h 10000"/>
                <a:gd name="connsiteX149" fmla="*/ 8750 w 10000"/>
                <a:gd name="connsiteY149" fmla="*/ 3942 h 10000"/>
                <a:gd name="connsiteX150" fmla="*/ 8644 w 10000"/>
                <a:gd name="connsiteY150" fmla="*/ 4015 h 10000"/>
                <a:gd name="connsiteX151" fmla="*/ 8615 w 10000"/>
                <a:gd name="connsiteY151" fmla="*/ 4143 h 10000"/>
                <a:gd name="connsiteX152" fmla="*/ 8537 w 10000"/>
                <a:gd name="connsiteY152" fmla="*/ 4252 h 10000"/>
                <a:gd name="connsiteX153" fmla="*/ 8551 w 10000"/>
                <a:gd name="connsiteY153" fmla="*/ 4324 h 10000"/>
                <a:gd name="connsiteX154" fmla="*/ 8523 w 10000"/>
                <a:gd name="connsiteY154" fmla="*/ 4398 h 10000"/>
                <a:gd name="connsiteX155" fmla="*/ 8580 w 10000"/>
                <a:gd name="connsiteY155" fmla="*/ 4461 h 10000"/>
                <a:gd name="connsiteX156" fmla="*/ 8488 w 10000"/>
                <a:gd name="connsiteY156" fmla="*/ 4560 h 10000"/>
                <a:gd name="connsiteX157" fmla="*/ 8337 w 10000"/>
                <a:gd name="connsiteY157" fmla="*/ 4406 h 10000"/>
                <a:gd name="connsiteX158" fmla="*/ 8337 w 10000"/>
                <a:gd name="connsiteY158" fmla="*/ 4287 h 10000"/>
                <a:gd name="connsiteX159" fmla="*/ 8292 w 10000"/>
                <a:gd name="connsiteY159" fmla="*/ 4269 h 10000"/>
                <a:gd name="connsiteX160" fmla="*/ 8103 w 10000"/>
                <a:gd name="connsiteY160" fmla="*/ 4350 h 10000"/>
                <a:gd name="connsiteX161" fmla="*/ 7811 w 10000"/>
                <a:gd name="connsiteY161" fmla="*/ 4543 h 10000"/>
                <a:gd name="connsiteX162" fmla="*/ 7642 w 10000"/>
                <a:gd name="connsiteY162" fmla="*/ 4678 h 10000"/>
                <a:gd name="connsiteX163" fmla="*/ 7380 w 10000"/>
                <a:gd name="connsiteY163" fmla="*/ 4750 h 10000"/>
                <a:gd name="connsiteX164" fmla="*/ 7287 w 10000"/>
                <a:gd name="connsiteY164" fmla="*/ 4859 h 10000"/>
                <a:gd name="connsiteX165" fmla="*/ 7211 w 10000"/>
                <a:gd name="connsiteY165" fmla="*/ 4895 h 10000"/>
                <a:gd name="connsiteX166" fmla="*/ 6917 w 10000"/>
                <a:gd name="connsiteY166" fmla="*/ 4995 h 10000"/>
                <a:gd name="connsiteX167" fmla="*/ 6672 w 10000"/>
                <a:gd name="connsiteY167" fmla="*/ 5112 h 10000"/>
                <a:gd name="connsiteX168" fmla="*/ 6613 w 10000"/>
                <a:gd name="connsiteY168" fmla="*/ 5207 h 10000"/>
                <a:gd name="connsiteX169" fmla="*/ 6516 w 10000"/>
                <a:gd name="connsiteY169" fmla="*/ 5249 h 10000"/>
                <a:gd name="connsiteX170" fmla="*/ 6640 w 10000"/>
                <a:gd name="connsiteY170" fmla="*/ 5367 h 10000"/>
                <a:gd name="connsiteX171" fmla="*/ 6763 w 10000"/>
                <a:gd name="connsiteY171" fmla="*/ 5458 h 10000"/>
                <a:gd name="connsiteX172" fmla="*/ 6934 w 10000"/>
                <a:gd name="connsiteY172" fmla="*/ 5495 h 10000"/>
                <a:gd name="connsiteX173" fmla="*/ 6872 w 10000"/>
                <a:gd name="connsiteY173" fmla="*/ 5560 h 10000"/>
                <a:gd name="connsiteX174" fmla="*/ 6994 w 10000"/>
                <a:gd name="connsiteY174" fmla="*/ 5578 h 10000"/>
                <a:gd name="connsiteX175" fmla="*/ 6994 w 10000"/>
                <a:gd name="connsiteY175" fmla="*/ 5685 h 10000"/>
                <a:gd name="connsiteX176" fmla="*/ 7087 w 10000"/>
                <a:gd name="connsiteY176" fmla="*/ 5767 h 10000"/>
                <a:gd name="connsiteX177" fmla="*/ 7238 w 10000"/>
                <a:gd name="connsiteY177" fmla="*/ 5750 h 10000"/>
                <a:gd name="connsiteX178" fmla="*/ 7305 w 10000"/>
                <a:gd name="connsiteY178" fmla="*/ 5660 h 10000"/>
                <a:gd name="connsiteX179" fmla="*/ 7425 w 10000"/>
                <a:gd name="connsiteY179" fmla="*/ 5650 h 10000"/>
                <a:gd name="connsiteX180" fmla="*/ 7439 w 10000"/>
                <a:gd name="connsiteY180" fmla="*/ 5578 h 10000"/>
                <a:gd name="connsiteX181" fmla="*/ 7597 w 10000"/>
                <a:gd name="connsiteY181" fmla="*/ 5578 h 10000"/>
                <a:gd name="connsiteX182" fmla="*/ 7533 w 10000"/>
                <a:gd name="connsiteY182" fmla="*/ 5669 h 10000"/>
                <a:gd name="connsiteX183" fmla="*/ 7685 w 10000"/>
                <a:gd name="connsiteY183" fmla="*/ 5712 h 10000"/>
                <a:gd name="connsiteX184" fmla="*/ 7660 w 10000"/>
                <a:gd name="connsiteY184" fmla="*/ 5794 h 10000"/>
                <a:gd name="connsiteX185" fmla="*/ 7425 w 10000"/>
                <a:gd name="connsiteY185" fmla="*/ 5803 h 10000"/>
                <a:gd name="connsiteX186" fmla="*/ 7258 w 10000"/>
                <a:gd name="connsiteY186" fmla="*/ 5857 h 10000"/>
                <a:gd name="connsiteX187" fmla="*/ 7105 w 10000"/>
                <a:gd name="connsiteY187" fmla="*/ 5886 h 10000"/>
                <a:gd name="connsiteX188" fmla="*/ 7105 w 10000"/>
                <a:gd name="connsiteY188" fmla="*/ 6013 h 10000"/>
                <a:gd name="connsiteX189" fmla="*/ 7258 w 10000"/>
                <a:gd name="connsiteY189" fmla="*/ 6151 h 10000"/>
                <a:gd name="connsiteX190" fmla="*/ 7132 w 10000"/>
                <a:gd name="connsiteY190" fmla="*/ 6276 h 10000"/>
                <a:gd name="connsiteX191" fmla="*/ 6885 w 10000"/>
                <a:gd name="connsiteY191" fmla="*/ 6294 h 10000"/>
                <a:gd name="connsiteX192" fmla="*/ 6917 w 10000"/>
                <a:gd name="connsiteY192" fmla="*/ 6439 h 10000"/>
                <a:gd name="connsiteX193" fmla="*/ 6902 w 10000"/>
                <a:gd name="connsiteY193" fmla="*/ 6530 h 10000"/>
                <a:gd name="connsiteX194" fmla="*/ 6826 w 10000"/>
                <a:gd name="connsiteY194" fmla="*/ 6576 h 10000"/>
                <a:gd name="connsiteX195" fmla="*/ 6672 w 10000"/>
                <a:gd name="connsiteY195" fmla="*/ 6540 h 10000"/>
                <a:gd name="connsiteX196" fmla="*/ 6534 w 10000"/>
                <a:gd name="connsiteY196" fmla="*/ 6421 h 10000"/>
                <a:gd name="connsiteX197" fmla="*/ 6379 w 10000"/>
                <a:gd name="connsiteY197" fmla="*/ 6512 h 10000"/>
                <a:gd name="connsiteX198" fmla="*/ 6225 w 10000"/>
                <a:gd name="connsiteY198" fmla="*/ 6450 h 10000"/>
                <a:gd name="connsiteX199" fmla="*/ 6210 w 10000"/>
                <a:gd name="connsiteY199" fmla="*/ 6414 h 10000"/>
                <a:gd name="connsiteX200" fmla="*/ 5989 w 10000"/>
                <a:gd name="connsiteY200" fmla="*/ 6332 h 10000"/>
                <a:gd name="connsiteX201" fmla="*/ 5931 w 10000"/>
                <a:gd name="connsiteY201" fmla="*/ 6349 h 10000"/>
                <a:gd name="connsiteX202" fmla="*/ 5961 w 10000"/>
                <a:gd name="connsiteY202" fmla="*/ 6450 h 10000"/>
                <a:gd name="connsiteX203" fmla="*/ 5840 w 10000"/>
                <a:gd name="connsiteY203" fmla="*/ 6576 h 10000"/>
                <a:gd name="connsiteX204" fmla="*/ 5931 w 10000"/>
                <a:gd name="connsiteY204" fmla="*/ 6604 h 10000"/>
                <a:gd name="connsiteX205" fmla="*/ 6104 w 10000"/>
                <a:gd name="connsiteY205" fmla="*/ 6584 h 10000"/>
                <a:gd name="connsiteX206" fmla="*/ 6134 w 10000"/>
                <a:gd name="connsiteY206" fmla="*/ 6630 h 10000"/>
                <a:gd name="connsiteX207" fmla="*/ 6104 w 10000"/>
                <a:gd name="connsiteY207" fmla="*/ 6687 h 10000"/>
                <a:gd name="connsiteX208" fmla="*/ 6163 w 10000"/>
                <a:gd name="connsiteY208" fmla="*/ 6757 h 10000"/>
                <a:gd name="connsiteX209" fmla="*/ 6300 w 10000"/>
                <a:gd name="connsiteY209" fmla="*/ 6804 h 10000"/>
                <a:gd name="connsiteX210" fmla="*/ 6271 w 10000"/>
                <a:gd name="connsiteY210" fmla="*/ 6913 h 10000"/>
                <a:gd name="connsiteX211" fmla="*/ 6362 w 10000"/>
                <a:gd name="connsiteY211" fmla="*/ 6967 h 10000"/>
                <a:gd name="connsiteX212" fmla="*/ 6253 w 10000"/>
                <a:gd name="connsiteY212" fmla="*/ 7020 h 10000"/>
                <a:gd name="connsiteX213" fmla="*/ 6225 w 10000"/>
                <a:gd name="connsiteY213" fmla="*/ 7220 h 10000"/>
                <a:gd name="connsiteX214" fmla="*/ 6163 w 10000"/>
                <a:gd name="connsiteY214" fmla="*/ 7230 h 10000"/>
                <a:gd name="connsiteX215" fmla="*/ 6240 w 10000"/>
                <a:gd name="connsiteY215" fmla="*/ 7320 h 10000"/>
                <a:gd name="connsiteX216" fmla="*/ 6253 w 10000"/>
                <a:gd name="connsiteY216" fmla="*/ 7474 h 10000"/>
                <a:gd name="connsiteX217" fmla="*/ 6334 w 10000"/>
                <a:gd name="connsiteY217" fmla="*/ 7510 h 10000"/>
                <a:gd name="connsiteX218" fmla="*/ 6351 w 10000"/>
                <a:gd name="connsiteY218" fmla="*/ 7558 h 10000"/>
                <a:gd name="connsiteX219" fmla="*/ 6411 w 10000"/>
                <a:gd name="connsiteY219" fmla="*/ 7567 h 10000"/>
                <a:gd name="connsiteX220" fmla="*/ 6420 w 10000"/>
                <a:gd name="connsiteY220" fmla="*/ 7657 h 10000"/>
                <a:gd name="connsiteX221" fmla="*/ 6393 w 10000"/>
                <a:gd name="connsiteY221" fmla="*/ 7721 h 10000"/>
                <a:gd name="connsiteX222" fmla="*/ 6551 w 10000"/>
                <a:gd name="connsiteY222" fmla="*/ 7756 h 10000"/>
                <a:gd name="connsiteX223" fmla="*/ 6779 w 10000"/>
                <a:gd name="connsiteY223" fmla="*/ 7682 h 10000"/>
                <a:gd name="connsiteX224" fmla="*/ 7116 w 10000"/>
                <a:gd name="connsiteY224" fmla="*/ 7539 h 10000"/>
                <a:gd name="connsiteX225" fmla="*/ 7211 w 10000"/>
                <a:gd name="connsiteY225" fmla="*/ 7539 h 10000"/>
                <a:gd name="connsiteX226" fmla="*/ 7211 w 10000"/>
                <a:gd name="connsiteY226" fmla="*/ 7646 h 10000"/>
                <a:gd name="connsiteX227" fmla="*/ 7271 w 10000"/>
                <a:gd name="connsiteY227" fmla="*/ 7665 h 10000"/>
                <a:gd name="connsiteX228" fmla="*/ 7380 w 10000"/>
                <a:gd name="connsiteY228" fmla="*/ 7792 h 10000"/>
                <a:gd name="connsiteX229" fmla="*/ 7457 w 10000"/>
                <a:gd name="connsiteY229" fmla="*/ 7802 h 10000"/>
                <a:gd name="connsiteX230" fmla="*/ 7409 w 10000"/>
                <a:gd name="connsiteY230" fmla="*/ 7876 h 10000"/>
                <a:gd name="connsiteX231" fmla="*/ 7533 w 10000"/>
                <a:gd name="connsiteY231" fmla="*/ 8038 h 10000"/>
                <a:gd name="connsiteX232" fmla="*/ 7533 w 10000"/>
                <a:gd name="connsiteY232" fmla="*/ 8120 h 10000"/>
                <a:gd name="connsiteX233" fmla="*/ 7597 w 10000"/>
                <a:gd name="connsiteY233" fmla="*/ 8213 h 10000"/>
                <a:gd name="connsiteX234" fmla="*/ 7501 w 10000"/>
                <a:gd name="connsiteY234" fmla="*/ 8285 h 10000"/>
                <a:gd name="connsiteX235" fmla="*/ 7396 w 10000"/>
                <a:gd name="connsiteY235" fmla="*/ 8276 h 10000"/>
                <a:gd name="connsiteX236" fmla="*/ 7396 w 10000"/>
                <a:gd name="connsiteY236" fmla="*/ 8323 h 10000"/>
                <a:gd name="connsiteX237" fmla="*/ 7501 w 10000"/>
                <a:gd name="connsiteY237" fmla="*/ 8375 h 10000"/>
                <a:gd name="connsiteX238" fmla="*/ 7551 w 10000"/>
                <a:gd name="connsiteY238" fmla="*/ 8339 h 10000"/>
                <a:gd name="connsiteX239" fmla="*/ 7642 w 10000"/>
                <a:gd name="connsiteY239" fmla="*/ 8420 h 10000"/>
                <a:gd name="connsiteX240" fmla="*/ 7750 w 10000"/>
                <a:gd name="connsiteY240" fmla="*/ 8420 h 10000"/>
                <a:gd name="connsiteX241" fmla="*/ 7685 w 10000"/>
                <a:gd name="connsiteY241" fmla="*/ 8650 h 10000"/>
                <a:gd name="connsiteX242" fmla="*/ 7642 w 10000"/>
                <a:gd name="connsiteY242" fmla="*/ 8694 h 10000"/>
                <a:gd name="connsiteX243" fmla="*/ 7501 w 10000"/>
                <a:gd name="connsiteY243" fmla="*/ 8677 h 10000"/>
                <a:gd name="connsiteX244" fmla="*/ 7334 w 10000"/>
                <a:gd name="connsiteY244" fmla="*/ 8702 h 10000"/>
                <a:gd name="connsiteX245" fmla="*/ 7271 w 10000"/>
                <a:gd name="connsiteY245" fmla="*/ 8756 h 10000"/>
                <a:gd name="connsiteX246" fmla="*/ 7258 w 10000"/>
                <a:gd name="connsiteY246" fmla="*/ 8811 h 10000"/>
                <a:gd name="connsiteX247" fmla="*/ 7151 w 10000"/>
                <a:gd name="connsiteY247" fmla="*/ 8872 h 10000"/>
                <a:gd name="connsiteX248" fmla="*/ 6982 w 10000"/>
                <a:gd name="connsiteY248" fmla="*/ 8883 h 10000"/>
                <a:gd name="connsiteX249" fmla="*/ 6946 w 10000"/>
                <a:gd name="connsiteY249" fmla="*/ 8910 h 10000"/>
                <a:gd name="connsiteX250" fmla="*/ 6839 w 10000"/>
                <a:gd name="connsiteY250" fmla="*/ 8864 h 10000"/>
                <a:gd name="connsiteX251" fmla="*/ 6736 w 10000"/>
                <a:gd name="connsiteY251" fmla="*/ 8872 h 10000"/>
                <a:gd name="connsiteX252" fmla="*/ 6672 w 10000"/>
                <a:gd name="connsiteY252" fmla="*/ 8839 h 10000"/>
                <a:gd name="connsiteX253" fmla="*/ 6534 w 10000"/>
                <a:gd name="connsiteY253" fmla="*/ 8821 h 10000"/>
                <a:gd name="connsiteX254" fmla="*/ 6565 w 10000"/>
                <a:gd name="connsiteY254" fmla="*/ 8883 h 10000"/>
                <a:gd name="connsiteX255" fmla="*/ 6502 w 10000"/>
                <a:gd name="connsiteY255" fmla="*/ 8948 h 10000"/>
                <a:gd name="connsiteX256" fmla="*/ 6271 w 10000"/>
                <a:gd name="connsiteY256" fmla="*/ 8939 h 10000"/>
                <a:gd name="connsiteX257" fmla="*/ 6196 w 10000"/>
                <a:gd name="connsiteY257" fmla="*/ 8910 h 10000"/>
                <a:gd name="connsiteX258" fmla="*/ 6071 w 10000"/>
                <a:gd name="connsiteY258" fmla="*/ 8939 h 10000"/>
                <a:gd name="connsiteX259" fmla="*/ 6054 w 10000"/>
                <a:gd name="connsiteY259" fmla="*/ 9029 h 10000"/>
                <a:gd name="connsiteX260" fmla="*/ 5822 w 10000"/>
                <a:gd name="connsiteY260" fmla="*/ 9131 h 10000"/>
                <a:gd name="connsiteX261" fmla="*/ 5748 w 10000"/>
                <a:gd name="connsiteY261" fmla="*/ 9076 h 10000"/>
                <a:gd name="connsiteX262" fmla="*/ 5578 w 10000"/>
                <a:gd name="connsiteY262" fmla="*/ 9102 h 10000"/>
                <a:gd name="connsiteX263" fmla="*/ 5471 w 10000"/>
                <a:gd name="connsiteY263" fmla="*/ 9131 h 10000"/>
                <a:gd name="connsiteX264" fmla="*/ 5455 w 10000"/>
                <a:gd name="connsiteY264" fmla="*/ 9174 h 10000"/>
                <a:gd name="connsiteX265" fmla="*/ 5217 w 10000"/>
                <a:gd name="connsiteY265" fmla="*/ 9274 h 10000"/>
                <a:gd name="connsiteX266" fmla="*/ 5088 w 10000"/>
                <a:gd name="connsiteY266" fmla="*/ 9255 h 10000"/>
                <a:gd name="connsiteX267" fmla="*/ 4948 w 10000"/>
                <a:gd name="connsiteY267" fmla="*/ 9291 h 10000"/>
                <a:gd name="connsiteX268" fmla="*/ 4837 w 10000"/>
                <a:gd name="connsiteY268" fmla="*/ 9349 h 10000"/>
                <a:gd name="connsiteX269" fmla="*/ 4684 w 10000"/>
                <a:gd name="connsiteY269" fmla="*/ 9384 h 10000"/>
                <a:gd name="connsiteX270" fmla="*/ 4695 w 10000"/>
                <a:gd name="connsiteY270" fmla="*/ 9438 h 10000"/>
                <a:gd name="connsiteX271" fmla="*/ 4564 w 10000"/>
                <a:gd name="connsiteY271" fmla="*/ 9473 h 10000"/>
                <a:gd name="connsiteX272" fmla="*/ 4359 w 10000"/>
                <a:gd name="connsiteY272" fmla="*/ 9628 h 10000"/>
                <a:gd name="connsiteX273" fmla="*/ 4331 w 10000"/>
                <a:gd name="connsiteY273" fmla="*/ 9693 h 10000"/>
                <a:gd name="connsiteX274" fmla="*/ 4266 w 10000"/>
                <a:gd name="connsiteY274" fmla="*/ 9674 h 10000"/>
                <a:gd name="connsiteX275" fmla="*/ 4299 w 10000"/>
                <a:gd name="connsiteY275" fmla="*/ 9628 h 10000"/>
                <a:gd name="connsiteX276" fmla="*/ 4099 w 10000"/>
                <a:gd name="connsiteY276" fmla="*/ 9394 h 10000"/>
                <a:gd name="connsiteX277" fmla="*/ 4099 w 10000"/>
                <a:gd name="connsiteY277" fmla="*/ 9300 h 10000"/>
                <a:gd name="connsiteX278" fmla="*/ 4010 w 10000"/>
                <a:gd name="connsiteY278" fmla="*/ 9300 h 10000"/>
                <a:gd name="connsiteX279" fmla="*/ 3723 w 10000"/>
                <a:gd name="connsiteY279" fmla="*/ 9211 h 10000"/>
                <a:gd name="connsiteX280" fmla="*/ 3561 w 10000"/>
                <a:gd name="connsiteY280" fmla="*/ 9255 h 10000"/>
                <a:gd name="connsiteX281" fmla="*/ 3513 w 10000"/>
                <a:gd name="connsiteY281" fmla="*/ 9310 h 10000"/>
                <a:gd name="connsiteX282" fmla="*/ 3632 w 10000"/>
                <a:gd name="connsiteY282" fmla="*/ 9374 h 10000"/>
                <a:gd name="connsiteX283" fmla="*/ 3663 w 10000"/>
                <a:gd name="connsiteY283" fmla="*/ 9428 h 10000"/>
                <a:gd name="connsiteX284" fmla="*/ 3590 w 10000"/>
                <a:gd name="connsiteY284" fmla="*/ 9482 h 10000"/>
                <a:gd name="connsiteX285" fmla="*/ 3605 w 10000"/>
                <a:gd name="connsiteY285" fmla="*/ 9528 h 10000"/>
                <a:gd name="connsiteX286" fmla="*/ 3575 w 10000"/>
                <a:gd name="connsiteY286" fmla="*/ 9620 h 10000"/>
                <a:gd name="connsiteX287" fmla="*/ 3590 w 10000"/>
                <a:gd name="connsiteY287" fmla="*/ 9712 h 10000"/>
                <a:gd name="connsiteX288" fmla="*/ 3682 w 10000"/>
                <a:gd name="connsiteY288" fmla="*/ 9856 h 10000"/>
                <a:gd name="connsiteX289" fmla="*/ 3590 w 10000"/>
                <a:gd name="connsiteY289" fmla="*/ 9908 h 10000"/>
                <a:gd name="connsiteX290" fmla="*/ 3605 w 10000"/>
                <a:gd name="connsiteY290" fmla="*/ 9957 h 10000"/>
                <a:gd name="connsiteX291" fmla="*/ 3527 w 10000"/>
                <a:gd name="connsiteY291" fmla="*/ 9974 h 10000"/>
                <a:gd name="connsiteX292" fmla="*/ 3482 w 10000"/>
                <a:gd name="connsiteY292" fmla="*/ 10000 h 10000"/>
                <a:gd name="connsiteX293" fmla="*/ 3187 w 10000"/>
                <a:gd name="connsiteY293" fmla="*/ 9982 h 10000"/>
                <a:gd name="connsiteX294" fmla="*/ 3142 w 10000"/>
                <a:gd name="connsiteY294" fmla="*/ 9928 h 10000"/>
                <a:gd name="connsiteX295" fmla="*/ 3047 w 10000"/>
                <a:gd name="connsiteY295" fmla="*/ 9965 h 10000"/>
                <a:gd name="connsiteX296" fmla="*/ 2853 w 10000"/>
                <a:gd name="connsiteY296" fmla="*/ 9947 h 10000"/>
                <a:gd name="connsiteX297" fmla="*/ 2713 w 10000"/>
                <a:gd name="connsiteY297" fmla="*/ 9974 h 10000"/>
                <a:gd name="connsiteX298" fmla="*/ 2633 w 10000"/>
                <a:gd name="connsiteY298" fmla="*/ 9783 h 10000"/>
                <a:gd name="connsiteX299" fmla="*/ 2555 w 10000"/>
                <a:gd name="connsiteY299" fmla="*/ 9776 h 10000"/>
                <a:gd name="connsiteX300" fmla="*/ 2462 w 10000"/>
                <a:gd name="connsiteY300" fmla="*/ 9656 h 10000"/>
                <a:gd name="connsiteX301" fmla="*/ 2513 w 10000"/>
                <a:gd name="connsiteY301" fmla="*/ 9601 h 10000"/>
                <a:gd name="connsiteX302" fmla="*/ 2620 w 10000"/>
                <a:gd name="connsiteY302" fmla="*/ 9628 h 10000"/>
                <a:gd name="connsiteX303" fmla="*/ 2665 w 10000"/>
                <a:gd name="connsiteY303" fmla="*/ 9564 h 10000"/>
                <a:gd name="connsiteX304" fmla="*/ 2592 w 10000"/>
                <a:gd name="connsiteY304" fmla="*/ 9519 h 10000"/>
                <a:gd name="connsiteX305" fmla="*/ 2633 w 10000"/>
                <a:gd name="connsiteY305" fmla="*/ 9473 h 10000"/>
                <a:gd name="connsiteX306" fmla="*/ 2435 w 10000"/>
                <a:gd name="connsiteY306" fmla="*/ 9384 h 10000"/>
                <a:gd name="connsiteX307" fmla="*/ 2448 w 10000"/>
                <a:gd name="connsiteY307" fmla="*/ 9338 h 10000"/>
                <a:gd name="connsiteX308" fmla="*/ 2326 w 10000"/>
                <a:gd name="connsiteY308" fmla="*/ 9291 h 10000"/>
                <a:gd name="connsiteX309" fmla="*/ 2401 w 10000"/>
                <a:gd name="connsiteY309" fmla="*/ 9239 h 10000"/>
                <a:gd name="connsiteX310" fmla="*/ 2371 w 10000"/>
                <a:gd name="connsiteY310" fmla="*/ 9174 h 10000"/>
                <a:gd name="connsiteX311" fmla="*/ 2234 w 10000"/>
                <a:gd name="connsiteY311" fmla="*/ 9076 h 10000"/>
                <a:gd name="connsiteX312" fmla="*/ 2142 w 10000"/>
                <a:gd name="connsiteY312" fmla="*/ 8991 h 10000"/>
                <a:gd name="connsiteX313" fmla="*/ 1958 w 10000"/>
                <a:gd name="connsiteY313" fmla="*/ 9029 h 10000"/>
                <a:gd name="connsiteX314" fmla="*/ 1852 w 10000"/>
                <a:gd name="connsiteY314" fmla="*/ 9021 h 10000"/>
                <a:gd name="connsiteX315" fmla="*/ 1790 w 10000"/>
                <a:gd name="connsiteY315" fmla="*/ 9102 h 10000"/>
                <a:gd name="connsiteX316" fmla="*/ 1576 w 10000"/>
                <a:gd name="connsiteY316" fmla="*/ 9111 h 10000"/>
                <a:gd name="connsiteX317" fmla="*/ 1494 w 10000"/>
                <a:gd name="connsiteY317" fmla="*/ 9102 h 10000"/>
                <a:gd name="connsiteX318" fmla="*/ 1096 w 10000"/>
                <a:gd name="connsiteY318" fmla="*/ 8722 h 10000"/>
                <a:gd name="connsiteX319" fmla="*/ 1097 w 10000"/>
                <a:gd name="connsiteY319" fmla="*/ 8252 h 10000"/>
                <a:gd name="connsiteX320" fmla="*/ 1442 w 10000"/>
                <a:gd name="connsiteY320" fmla="*/ 8009 h 10000"/>
                <a:gd name="connsiteX321" fmla="*/ 2860 w 10000"/>
                <a:gd name="connsiteY321" fmla="*/ 8049 h 10000"/>
                <a:gd name="connsiteX322" fmla="*/ 3517 w 10000"/>
                <a:gd name="connsiteY322" fmla="*/ 7886 h 10000"/>
                <a:gd name="connsiteX323" fmla="*/ 4001 w 10000"/>
                <a:gd name="connsiteY323" fmla="*/ 7458 h 10000"/>
                <a:gd name="connsiteX324" fmla="*/ 4278 w 10000"/>
                <a:gd name="connsiteY324" fmla="*/ 6989 h 10000"/>
                <a:gd name="connsiteX325" fmla="*/ 4312 w 10000"/>
                <a:gd name="connsiteY325" fmla="*/ 6397 h 10000"/>
                <a:gd name="connsiteX326" fmla="*/ 4175 w 10000"/>
                <a:gd name="connsiteY326" fmla="*/ 577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Lst>
              <a:rect l="l" t="t" r="r" b="b"/>
              <a:pathLst>
                <a:path w="10000" h="10000">
                  <a:moveTo>
                    <a:pt x="4175" y="5775"/>
                  </a:moveTo>
                  <a:lnTo>
                    <a:pt x="4175" y="5622"/>
                  </a:lnTo>
                  <a:cubicBezTo>
                    <a:pt x="4159" y="5616"/>
                    <a:pt x="4135" y="5610"/>
                    <a:pt x="4118" y="5605"/>
                  </a:cubicBezTo>
                  <a:cubicBezTo>
                    <a:pt x="4099" y="5569"/>
                    <a:pt x="4086" y="5531"/>
                    <a:pt x="4069" y="5495"/>
                  </a:cubicBezTo>
                  <a:cubicBezTo>
                    <a:pt x="4039" y="5459"/>
                    <a:pt x="4009" y="5422"/>
                    <a:pt x="3978" y="5386"/>
                  </a:cubicBezTo>
                  <a:lnTo>
                    <a:pt x="3836" y="5342"/>
                  </a:lnTo>
                  <a:cubicBezTo>
                    <a:pt x="3830" y="5324"/>
                    <a:pt x="3825" y="5305"/>
                    <a:pt x="3819" y="5288"/>
                  </a:cubicBezTo>
                  <a:cubicBezTo>
                    <a:pt x="3755" y="5253"/>
                    <a:pt x="3689" y="5220"/>
                    <a:pt x="3620" y="5188"/>
                  </a:cubicBezTo>
                  <a:cubicBezTo>
                    <a:pt x="3624" y="5176"/>
                    <a:pt x="3628" y="5162"/>
                    <a:pt x="3632" y="5150"/>
                  </a:cubicBezTo>
                  <a:cubicBezTo>
                    <a:pt x="3567" y="5131"/>
                    <a:pt x="3505" y="5112"/>
                    <a:pt x="3438" y="5097"/>
                  </a:cubicBezTo>
                  <a:cubicBezTo>
                    <a:pt x="3433" y="5064"/>
                    <a:pt x="3423" y="5028"/>
                    <a:pt x="3417" y="4995"/>
                  </a:cubicBezTo>
                  <a:cubicBezTo>
                    <a:pt x="3306" y="4966"/>
                    <a:pt x="3193" y="4938"/>
                    <a:pt x="3083" y="4905"/>
                  </a:cubicBezTo>
                  <a:cubicBezTo>
                    <a:pt x="3021" y="4842"/>
                    <a:pt x="2961" y="4778"/>
                    <a:pt x="2894" y="4715"/>
                  </a:cubicBezTo>
                  <a:lnTo>
                    <a:pt x="2620" y="4707"/>
                  </a:lnTo>
                  <a:cubicBezTo>
                    <a:pt x="2590" y="4691"/>
                    <a:pt x="2556" y="4680"/>
                    <a:pt x="2527" y="4669"/>
                  </a:cubicBezTo>
                  <a:cubicBezTo>
                    <a:pt x="2481" y="4677"/>
                    <a:pt x="2437" y="4686"/>
                    <a:pt x="2390" y="4696"/>
                  </a:cubicBezTo>
                  <a:lnTo>
                    <a:pt x="2173" y="4696"/>
                  </a:lnTo>
                  <a:cubicBezTo>
                    <a:pt x="2069" y="4769"/>
                    <a:pt x="1968" y="4843"/>
                    <a:pt x="1864" y="4913"/>
                  </a:cubicBezTo>
                  <a:cubicBezTo>
                    <a:pt x="1826" y="4948"/>
                    <a:pt x="1794" y="4982"/>
                    <a:pt x="1759" y="5014"/>
                  </a:cubicBezTo>
                  <a:lnTo>
                    <a:pt x="1481" y="4859"/>
                  </a:lnTo>
                  <a:cubicBezTo>
                    <a:pt x="1417" y="4838"/>
                    <a:pt x="1344" y="4818"/>
                    <a:pt x="1282" y="4796"/>
                  </a:cubicBezTo>
                  <a:lnTo>
                    <a:pt x="1079" y="4804"/>
                  </a:lnTo>
                  <a:lnTo>
                    <a:pt x="876" y="4850"/>
                  </a:lnTo>
                  <a:lnTo>
                    <a:pt x="711" y="4816"/>
                  </a:lnTo>
                  <a:cubicBezTo>
                    <a:pt x="659" y="4833"/>
                    <a:pt x="607" y="4851"/>
                    <a:pt x="554" y="4867"/>
                  </a:cubicBezTo>
                  <a:cubicBezTo>
                    <a:pt x="503" y="4903"/>
                    <a:pt x="453" y="4943"/>
                    <a:pt x="402" y="4976"/>
                  </a:cubicBezTo>
                  <a:lnTo>
                    <a:pt x="48" y="4778"/>
                  </a:lnTo>
                  <a:cubicBezTo>
                    <a:pt x="29" y="4712"/>
                    <a:pt x="20" y="4643"/>
                    <a:pt x="0" y="4576"/>
                  </a:cubicBezTo>
                  <a:cubicBezTo>
                    <a:pt x="96" y="4552"/>
                    <a:pt x="183" y="4522"/>
                    <a:pt x="278" y="4496"/>
                  </a:cubicBezTo>
                  <a:cubicBezTo>
                    <a:pt x="274" y="4425"/>
                    <a:pt x="270" y="4350"/>
                    <a:pt x="263" y="4278"/>
                  </a:cubicBezTo>
                  <a:lnTo>
                    <a:pt x="524" y="4023"/>
                  </a:lnTo>
                  <a:cubicBezTo>
                    <a:pt x="511" y="4008"/>
                    <a:pt x="506" y="3992"/>
                    <a:pt x="498" y="3977"/>
                  </a:cubicBezTo>
                  <a:lnTo>
                    <a:pt x="1124" y="3143"/>
                  </a:lnTo>
                  <a:lnTo>
                    <a:pt x="1466" y="3271"/>
                  </a:lnTo>
                  <a:cubicBezTo>
                    <a:pt x="1532" y="3288"/>
                    <a:pt x="1596" y="3308"/>
                    <a:pt x="1665" y="3325"/>
                  </a:cubicBezTo>
                  <a:lnTo>
                    <a:pt x="1864" y="3325"/>
                  </a:lnTo>
                  <a:lnTo>
                    <a:pt x="2173" y="3427"/>
                  </a:lnTo>
                  <a:cubicBezTo>
                    <a:pt x="2188" y="3401"/>
                    <a:pt x="2199" y="3382"/>
                    <a:pt x="2219" y="3360"/>
                  </a:cubicBezTo>
                  <a:cubicBezTo>
                    <a:pt x="2283" y="3354"/>
                    <a:pt x="2355" y="3350"/>
                    <a:pt x="2419" y="3344"/>
                  </a:cubicBezTo>
                  <a:cubicBezTo>
                    <a:pt x="2478" y="3308"/>
                    <a:pt x="2533" y="3271"/>
                    <a:pt x="2592" y="3234"/>
                  </a:cubicBezTo>
                  <a:cubicBezTo>
                    <a:pt x="2661" y="3208"/>
                    <a:pt x="2729" y="3179"/>
                    <a:pt x="2803" y="3152"/>
                  </a:cubicBezTo>
                  <a:cubicBezTo>
                    <a:pt x="2837" y="3125"/>
                    <a:pt x="2867" y="3097"/>
                    <a:pt x="2894" y="3070"/>
                  </a:cubicBezTo>
                  <a:lnTo>
                    <a:pt x="3220" y="3015"/>
                  </a:lnTo>
                  <a:lnTo>
                    <a:pt x="3390" y="3022"/>
                  </a:lnTo>
                  <a:cubicBezTo>
                    <a:pt x="3438" y="2998"/>
                    <a:pt x="3480" y="2970"/>
                    <a:pt x="3527" y="2945"/>
                  </a:cubicBezTo>
                  <a:cubicBezTo>
                    <a:pt x="3565" y="2907"/>
                    <a:pt x="3598" y="2873"/>
                    <a:pt x="3632" y="2833"/>
                  </a:cubicBezTo>
                  <a:cubicBezTo>
                    <a:pt x="3620" y="2827"/>
                    <a:pt x="3603" y="2823"/>
                    <a:pt x="3590" y="2816"/>
                  </a:cubicBezTo>
                  <a:cubicBezTo>
                    <a:pt x="3605" y="2775"/>
                    <a:pt x="3618" y="2737"/>
                    <a:pt x="3632" y="2696"/>
                  </a:cubicBezTo>
                  <a:lnTo>
                    <a:pt x="3453" y="2696"/>
                  </a:lnTo>
                  <a:cubicBezTo>
                    <a:pt x="3480" y="2664"/>
                    <a:pt x="3513" y="2630"/>
                    <a:pt x="3540" y="2598"/>
                  </a:cubicBezTo>
                  <a:cubicBezTo>
                    <a:pt x="3545" y="2559"/>
                    <a:pt x="3555" y="2520"/>
                    <a:pt x="3561" y="2480"/>
                  </a:cubicBezTo>
                  <a:lnTo>
                    <a:pt x="3632" y="2451"/>
                  </a:lnTo>
                  <a:cubicBezTo>
                    <a:pt x="3682" y="2411"/>
                    <a:pt x="3723" y="2374"/>
                    <a:pt x="3772" y="2334"/>
                  </a:cubicBezTo>
                  <a:cubicBezTo>
                    <a:pt x="3768" y="2305"/>
                    <a:pt x="3763" y="2276"/>
                    <a:pt x="3757" y="2243"/>
                  </a:cubicBezTo>
                  <a:cubicBezTo>
                    <a:pt x="3796" y="2209"/>
                    <a:pt x="3832" y="2175"/>
                    <a:pt x="3871" y="2141"/>
                  </a:cubicBezTo>
                  <a:cubicBezTo>
                    <a:pt x="3911" y="2120"/>
                    <a:pt x="3952" y="2100"/>
                    <a:pt x="3992" y="2079"/>
                  </a:cubicBezTo>
                  <a:cubicBezTo>
                    <a:pt x="4010" y="2044"/>
                    <a:pt x="4022" y="2005"/>
                    <a:pt x="4039" y="1971"/>
                  </a:cubicBezTo>
                  <a:cubicBezTo>
                    <a:pt x="4033" y="1960"/>
                    <a:pt x="4029" y="1947"/>
                    <a:pt x="4022" y="1935"/>
                  </a:cubicBezTo>
                  <a:cubicBezTo>
                    <a:pt x="4060" y="1907"/>
                    <a:pt x="4095" y="1885"/>
                    <a:pt x="4130" y="1862"/>
                  </a:cubicBezTo>
                  <a:lnTo>
                    <a:pt x="4286" y="1643"/>
                  </a:lnTo>
                  <a:cubicBezTo>
                    <a:pt x="4299" y="1602"/>
                    <a:pt x="4312" y="1559"/>
                    <a:pt x="4331" y="1515"/>
                  </a:cubicBezTo>
                  <a:cubicBezTo>
                    <a:pt x="4350" y="1518"/>
                    <a:pt x="4382" y="1521"/>
                    <a:pt x="4409" y="1524"/>
                  </a:cubicBezTo>
                  <a:cubicBezTo>
                    <a:pt x="4480" y="1478"/>
                    <a:pt x="4553" y="1429"/>
                    <a:pt x="4620" y="1382"/>
                  </a:cubicBezTo>
                  <a:cubicBezTo>
                    <a:pt x="4704" y="1355"/>
                    <a:pt x="4785" y="1324"/>
                    <a:pt x="4868" y="1296"/>
                  </a:cubicBezTo>
                  <a:cubicBezTo>
                    <a:pt x="4882" y="1264"/>
                    <a:pt x="4887" y="1231"/>
                    <a:pt x="4896" y="1200"/>
                  </a:cubicBezTo>
                  <a:cubicBezTo>
                    <a:pt x="4933" y="1164"/>
                    <a:pt x="4962" y="1126"/>
                    <a:pt x="4992" y="1092"/>
                  </a:cubicBezTo>
                  <a:cubicBezTo>
                    <a:pt x="4982" y="1065"/>
                    <a:pt x="4972" y="1034"/>
                    <a:pt x="4962" y="1007"/>
                  </a:cubicBezTo>
                  <a:lnTo>
                    <a:pt x="4837" y="935"/>
                  </a:lnTo>
                  <a:cubicBezTo>
                    <a:pt x="4857" y="904"/>
                    <a:pt x="4882" y="876"/>
                    <a:pt x="4896" y="843"/>
                  </a:cubicBezTo>
                  <a:lnTo>
                    <a:pt x="4896" y="733"/>
                  </a:lnTo>
                  <a:lnTo>
                    <a:pt x="4669" y="645"/>
                  </a:lnTo>
                  <a:lnTo>
                    <a:pt x="4440" y="698"/>
                  </a:lnTo>
                  <a:lnTo>
                    <a:pt x="4331" y="698"/>
                  </a:lnTo>
                  <a:cubicBezTo>
                    <a:pt x="4312" y="677"/>
                    <a:pt x="4299" y="657"/>
                    <a:pt x="4286" y="635"/>
                  </a:cubicBezTo>
                  <a:lnTo>
                    <a:pt x="4286" y="518"/>
                  </a:lnTo>
                  <a:lnTo>
                    <a:pt x="4577" y="397"/>
                  </a:lnTo>
                  <a:cubicBezTo>
                    <a:pt x="4607" y="366"/>
                    <a:pt x="4642" y="333"/>
                    <a:pt x="4669" y="299"/>
                  </a:cubicBezTo>
                  <a:cubicBezTo>
                    <a:pt x="4730" y="272"/>
                    <a:pt x="4790" y="243"/>
                    <a:pt x="4853" y="218"/>
                  </a:cubicBezTo>
                  <a:cubicBezTo>
                    <a:pt x="4910" y="165"/>
                    <a:pt x="4965" y="114"/>
                    <a:pt x="5022" y="65"/>
                  </a:cubicBezTo>
                  <a:cubicBezTo>
                    <a:pt x="5066" y="53"/>
                    <a:pt x="5106" y="42"/>
                    <a:pt x="5146" y="35"/>
                  </a:cubicBezTo>
                  <a:lnTo>
                    <a:pt x="5313" y="53"/>
                  </a:lnTo>
                  <a:lnTo>
                    <a:pt x="5672" y="0"/>
                  </a:lnTo>
                  <a:lnTo>
                    <a:pt x="5840" y="90"/>
                  </a:lnTo>
                  <a:cubicBezTo>
                    <a:pt x="5835" y="111"/>
                    <a:pt x="5830" y="129"/>
                    <a:pt x="5822" y="155"/>
                  </a:cubicBezTo>
                  <a:cubicBezTo>
                    <a:pt x="5851" y="163"/>
                    <a:pt x="5876" y="173"/>
                    <a:pt x="5902" y="182"/>
                  </a:cubicBezTo>
                  <a:cubicBezTo>
                    <a:pt x="5920" y="205"/>
                    <a:pt x="5940" y="224"/>
                    <a:pt x="5961" y="244"/>
                  </a:cubicBezTo>
                  <a:cubicBezTo>
                    <a:pt x="5931" y="270"/>
                    <a:pt x="5902" y="293"/>
                    <a:pt x="5870" y="317"/>
                  </a:cubicBezTo>
                  <a:cubicBezTo>
                    <a:pt x="5830" y="372"/>
                    <a:pt x="5788" y="424"/>
                    <a:pt x="5748" y="483"/>
                  </a:cubicBezTo>
                  <a:cubicBezTo>
                    <a:pt x="5680" y="523"/>
                    <a:pt x="5616" y="567"/>
                    <a:pt x="5550" y="609"/>
                  </a:cubicBezTo>
                  <a:cubicBezTo>
                    <a:pt x="5488" y="633"/>
                    <a:pt x="5422" y="657"/>
                    <a:pt x="5365" y="681"/>
                  </a:cubicBezTo>
                  <a:cubicBezTo>
                    <a:pt x="5409" y="691"/>
                    <a:pt x="5457" y="700"/>
                    <a:pt x="5503" y="710"/>
                  </a:cubicBezTo>
                  <a:cubicBezTo>
                    <a:pt x="5561" y="744"/>
                    <a:pt x="5623" y="783"/>
                    <a:pt x="5686" y="819"/>
                  </a:cubicBezTo>
                  <a:cubicBezTo>
                    <a:pt x="5730" y="821"/>
                    <a:pt x="5766" y="824"/>
                    <a:pt x="5811" y="827"/>
                  </a:cubicBezTo>
                  <a:cubicBezTo>
                    <a:pt x="5830" y="867"/>
                    <a:pt x="5851" y="904"/>
                    <a:pt x="5870" y="944"/>
                  </a:cubicBezTo>
                  <a:cubicBezTo>
                    <a:pt x="5909" y="955"/>
                    <a:pt x="5951" y="964"/>
                    <a:pt x="5989" y="971"/>
                  </a:cubicBezTo>
                  <a:cubicBezTo>
                    <a:pt x="6029" y="968"/>
                    <a:pt x="6054" y="965"/>
                    <a:pt x="6089" y="962"/>
                  </a:cubicBezTo>
                  <a:cubicBezTo>
                    <a:pt x="6148" y="901"/>
                    <a:pt x="6210" y="840"/>
                    <a:pt x="6271" y="782"/>
                  </a:cubicBezTo>
                  <a:lnTo>
                    <a:pt x="6442" y="800"/>
                  </a:lnTo>
                  <a:cubicBezTo>
                    <a:pt x="6454" y="819"/>
                    <a:pt x="6459" y="836"/>
                    <a:pt x="6467" y="852"/>
                  </a:cubicBezTo>
                  <a:cubicBezTo>
                    <a:pt x="6508" y="876"/>
                    <a:pt x="6554" y="896"/>
                    <a:pt x="6594" y="915"/>
                  </a:cubicBezTo>
                  <a:lnTo>
                    <a:pt x="6594" y="962"/>
                  </a:lnTo>
                  <a:lnTo>
                    <a:pt x="6702" y="991"/>
                  </a:lnTo>
                  <a:lnTo>
                    <a:pt x="6854" y="991"/>
                  </a:lnTo>
                  <a:cubicBezTo>
                    <a:pt x="6862" y="1017"/>
                    <a:pt x="6864" y="1044"/>
                    <a:pt x="6872" y="1073"/>
                  </a:cubicBezTo>
                  <a:cubicBezTo>
                    <a:pt x="6826" y="1086"/>
                    <a:pt x="6779" y="1096"/>
                    <a:pt x="6736" y="1110"/>
                  </a:cubicBezTo>
                  <a:cubicBezTo>
                    <a:pt x="6776" y="1225"/>
                    <a:pt x="6817" y="1346"/>
                    <a:pt x="6854" y="1464"/>
                  </a:cubicBezTo>
                  <a:cubicBezTo>
                    <a:pt x="6899" y="1515"/>
                    <a:pt x="6938" y="1572"/>
                    <a:pt x="6982" y="1624"/>
                  </a:cubicBezTo>
                  <a:cubicBezTo>
                    <a:pt x="6971" y="1650"/>
                    <a:pt x="6955" y="1673"/>
                    <a:pt x="6946" y="1700"/>
                  </a:cubicBezTo>
                  <a:cubicBezTo>
                    <a:pt x="6986" y="1726"/>
                    <a:pt x="7021" y="1755"/>
                    <a:pt x="7057" y="1780"/>
                  </a:cubicBezTo>
                  <a:cubicBezTo>
                    <a:pt x="7063" y="1797"/>
                    <a:pt x="7066" y="1818"/>
                    <a:pt x="7076" y="1835"/>
                  </a:cubicBezTo>
                  <a:lnTo>
                    <a:pt x="7364" y="1896"/>
                  </a:lnTo>
                  <a:lnTo>
                    <a:pt x="7722" y="1844"/>
                  </a:lnTo>
                  <a:cubicBezTo>
                    <a:pt x="7733" y="1820"/>
                    <a:pt x="7750" y="1794"/>
                    <a:pt x="7763" y="1772"/>
                  </a:cubicBezTo>
                  <a:lnTo>
                    <a:pt x="7886" y="1797"/>
                  </a:lnTo>
                  <a:cubicBezTo>
                    <a:pt x="7911" y="1820"/>
                    <a:pt x="7940" y="1839"/>
                    <a:pt x="7967" y="1862"/>
                  </a:cubicBezTo>
                  <a:lnTo>
                    <a:pt x="8154" y="1817"/>
                  </a:lnTo>
                  <a:lnTo>
                    <a:pt x="8262" y="1817"/>
                  </a:lnTo>
                  <a:lnTo>
                    <a:pt x="8414" y="1888"/>
                  </a:lnTo>
                  <a:cubicBezTo>
                    <a:pt x="8444" y="1855"/>
                    <a:pt x="8474" y="1823"/>
                    <a:pt x="8504" y="1788"/>
                  </a:cubicBezTo>
                  <a:cubicBezTo>
                    <a:pt x="8563" y="1805"/>
                    <a:pt x="8629" y="1819"/>
                    <a:pt x="8689" y="1835"/>
                  </a:cubicBezTo>
                  <a:cubicBezTo>
                    <a:pt x="8723" y="1818"/>
                    <a:pt x="8750" y="1797"/>
                    <a:pt x="8786" y="1780"/>
                  </a:cubicBezTo>
                  <a:cubicBezTo>
                    <a:pt x="8809" y="1782"/>
                    <a:pt x="8835" y="1786"/>
                    <a:pt x="8858" y="1788"/>
                  </a:cubicBezTo>
                  <a:cubicBezTo>
                    <a:pt x="8886" y="1772"/>
                    <a:pt x="8913" y="1755"/>
                    <a:pt x="8935" y="1737"/>
                  </a:cubicBezTo>
                  <a:cubicBezTo>
                    <a:pt x="8932" y="1719"/>
                    <a:pt x="8928" y="1700"/>
                    <a:pt x="8923" y="1681"/>
                  </a:cubicBezTo>
                  <a:cubicBezTo>
                    <a:pt x="8955" y="1671"/>
                    <a:pt x="8997" y="1663"/>
                    <a:pt x="9031" y="1653"/>
                  </a:cubicBezTo>
                  <a:cubicBezTo>
                    <a:pt x="9054" y="1622"/>
                    <a:pt x="9082" y="1594"/>
                    <a:pt x="9107" y="1563"/>
                  </a:cubicBezTo>
                  <a:cubicBezTo>
                    <a:pt x="9177" y="1565"/>
                    <a:pt x="9254" y="1570"/>
                    <a:pt x="9327" y="1572"/>
                  </a:cubicBezTo>
                  <a:cubicBezTo>
                    <a:pt x="9432" y="1661"/>
                    <a:pt x="9540" y="1748"/>
                    <a:pt x="9646" y="1835"/>
                  </a:cubicBezTo>
                  <a:cubicBezTo>
                    <a:pt x="9666" y="1866"/>
                    <a:pt x="9686" y="1894"/>
                    <a:pt x="9705" y="1925"/>
                  </a:cubicBezTo>
                  <a:cubicBezTo>
                    <a:pt x="9779" y="1966"/>
                    <a:pt x="9852" y="2003"/>
                    <a:pt x="9924" y="2044"/>
                  </a:cubicBezTo>
                  <a:cubicBezTo>
                    <a:pt x="9946" y="2079"/>
                    <a:pt x="9978" y="2116"/>
                    <a:pt x="10000" y="2152"/>
                  </a:cubicBezTo>
                  <a:cubicBezTo>
                    <a:pt x="9944" y="2201"/>
                    <a:pt x="9887" y="2249"/>
                    <a:pt x="9831" y="2298"/>
                  </a:cubicBezTo>
                  <a:cubicBezTo>
                    <a:pt x="9789" y="2318"/>
                    <a:pt x="9747" y="2334"/>
                    <a:pt x="9705" y="2353"/>
                  </a:cubicBezTo>
                  <a:cubicBezTo>
                    <a:pt x="9726" y="2403"/>
                    <a:pt x="9750" y="2455"/>
                    <a:pt x="9771" y="2507"/>
                  </a:cubicBezTo>
                  <a:lnTo>
                    <a:pt x="9582" y="2625"/>
                  </a:lnTo>
                  <a:cubicBezTo>
                    <a:pt x="9544" y="2633"/>
                    <a:pt x="9511" y="2645"/>
                    <a:pt x="9476" y="2653"/>
                  </a:cubicBezTo>
                  <a:lnTo>
                    <a:pt x="9476" y="2734"/>
                  </a:lnTo>
                  <a:cubicBezTo>
                    <a:pt x="9432" y="2783"/>
                    <a:pt x="9383" y="2837"/>
                    <a:pt x="9338" y="2891"/>
                  </a:cubicBezTo>
                  <a:cubicBezTo>
                    <a:pt x="9305" y="2893"/>
                    <a:pt x="9275" y="2896"/>
                    <a:pt x="9248" y="2899"/>
                  </a:cubicBezTo>
                  <a:cubicBezTo>
                    <a:pt x="9254" y="2934"/>
                    <a:pt x="9257" y="2971"/>
                    <a:pt x="9262" y="3007"/>
                  </a:cubicBezTo>
                  <a:cubicBezTo>
                    <a:pt x="9239" y="3031"/>
                    <a:pt x="9210" y="3060"/>
                    <a:pt x="9177" y="3087"/>
                  </a:cubicBezTo>
                  <a:cubicBezTo>
                    <a:pt x="9187" y="3211"/>
                    <a:pt x="9195" y="3331"/>
                    <a:pt x="9202" y="3453"/>
                  </a:cubicBezTo>
                  <a:cubicBezTo>
                    <a:pt x="9214" y="3462"/>
                    <a:pt x="9230" y="3471"/>
                    <a:pt x="9248" y="3480"/>
                  </a:cubicBezTo>
                  <a:cubicBezTo>
                    <a:pt x="9241" y="3518"/>
                    <a:pt x="9239" y="3560"/>
                    <a:pt x="9230" y="3598"/>
                  </a:cubicBezTo>
                  <a:cubicBezTo>
                    <a:pt x="9221" y="3632"/>
                    <a:pt x="9212" y="3672"/>
                    <a:pt x="9202" y="3707"/>
                  </a:cubicBezTo>
                  <a:cubicBezTo>
                    <a:pt x="9163" y="3724"/>
                    <a:pt x="9123" y="3742"/>
                    <a:pt x="9092" y="3761"/>
                  </a:cubicBezTo>
                  <a:cubicBezTo>
                    <a:pt x="9027" y="3744"/>
                    <a:pt x="8955" y="3731"/>
                    <a:pt x="8893" y="3716"/>
                  </a:cubicBezTo>
                  <a:cubicBezTo>
                    <a:pt x="8858" y="3736"/>
                    <a:pt x="8832" y="3759"/>
                    <a:pt x="8800" y="3779"/>
                  </a:cubicBezTo>
                  <a:cubicBezTo>
                    <a:pt x="8804" y="3798"/>
                    <a:pt x="8809" y="3815"/>
                    <a:pt x="8814" y="3833"/>
                  </a:cubicBezTo>
                  <a:cubicBezTo>
                    <a:pt x="8795" y="3869"/>
                    <a:pt x="8774" y="3905"/>
                    <a:pt x="8750" y="3942"/>
                  </a:cubicBezTo>
                  <a:cubicBezTo>
                    <a:pt x="8719" y="3964"/>
                    <a:pt x="8680" y="3988"/>
                    <a:pt x="8644" y="4015"/>
                  </a:cubicBezTo>
                  <a:cubicBezTo>
                    <a:pt x="8633" y="4057"/>
                    <a:pt x="8627" y="4102"/>
                    <a:pt x="8615" y="4143"/>
                  </a:cubicBezTo>
                  <a:cubicBezTo>
                    <a:pt x="8587" y="4181"/>
                    <a:pt x="8560" y="4215"/>
                    <a:pt x="8537" y="4252"/>
                  </a:cubicBezTo>
                  <a:cubicBezTo>
                    <a:pt x="8545" y="4276"/>
                    <a:pt x="8547" y="4299"/>
                    <a:pt x="8551" y="4324"/>
                  </a:cubicBezTo>
                  <a:cubicBezTo>
                    <a:pt x="8538" y="4347"/>
                    <a:pt x="8533" y="4373"/>
                    <a:pt x="8523" y="4398"/>
                  </a:cubicBezTo>
                  <a:cubicBezTo>
                    <a:pt x="8545" y="4418"/>
                    <a:pt x="8560" y="4440"/>
                    <a:pt x="8580" y="4461"/>
                  </a:cubicBezTo>
                  <a:cubicBezTo>
                    <a:pt x="8554" y="4494"/>
                    <a:pt x="8523" y="4525"/>
                    <a:pt x="8488" y="4560"/>
                  </a:cubicBezTo>
                  <a:cubicBezTo>
                    <a:pt x="8439" y="4509"/>
                    <a:pt x="8388" y="4457"/>
                    <a:pt x="8337" y="4406"/>
                  </a:cubicBezTo>
                  <a:lnTo>
                    <a:pt x="8337" y="4287"/>
                  </a:lnTo>
                  <a:cubicBezTo>
                    <a:pt x="8319" y="4281"/>
                    <a:pt x="8306" y="4276"/>
                    <a:pt x="8292" y="4269"/>
                  </a:cubicBezTo>
                  <a:cubicBezTo>
                    <a:pt x="8227" y="4296"/>
                    <a:pt x="8167" y="4325"/>
                    <a:pt x="8103" y="4350"/>
                  </a:cubicBezTo>
                  <a:lnTo>
                    <a:pt x="7811" y="4543"/>
                  </a:lnTo>
                  <a:cubicBezTo>
                    <a:pt x="7752" y="4587"/>
                    <a:pt x="7700" y="4633"/>
                    <a:pt x="7642" y="4678"/>
                  </a:cubicBezTo>
                  <a:lnTo>
                    <a:pt x="7380" y="4750"/>
                  </a:lnTo>
                  <a:cubicBezTo>
                    <a:pt x="7352" y="4787"/>
                    <a:pt x="7317" y="4825"/>
                    <a:pt x="7287" y="4859"/>
                  </a:cubicBezTo>
                  <a:cubicBezTo>
                    <a:pt x="7259" y="4871"/>
                    <a:pt x="7237" y="4883"/>
                    <a:pt x="7211" y="4895"/>
                  </a:cubicBezTo>
                  <a:cubicBezTo>
                    <a:pt x="7111" y="4931"/>
                    <a:pt x="7014" y="4961"/>
                    <a:pt x="6917" y="4995"/>
                  </a:cubicBezTo>
                  <a:cubicBezTo>
                    <a:pt x="6834" y="5033"/>
                    <a:pt x="6755" y="5075"/>
                    <a:pt x="6672" y="5112"/>
                  </a:cubicBezTo>
                  <a:cubicBezTo>
                    <a:pt x="6654" y="5145"/>
                    <a:pt x="6629" y="5176"/>
                    <a:pt x="6613" y="5207"/>
                  </a:cubicBezTo>
                  <a:cubicBezTo>
                    <a:pt x="6583" y="5220"/>
                    <a:pt x="6551" y="5236"/>
                    <a:pt x="6516" y="5249"/>
                  </a:cubicBezTo>
                  <a:cubicBezTo>
                    <a:pt x="6562" y="5291"/>
                    <a:pt x="6598" y="5330"/>
                    <a:pt x="6640" y="5367"/>
                  </a:cubicBezTo>
                  <a:cubicBezTo>
                    <a:pt x="6680" y="5399"/>
                    <a:pt x="6725" y="5430"/>
                    <a:pt x="6763" y="5458"/>
                  </a:cubicBezTo>
                  <a:cubicBezTo>
                    <a:pt x="6821" y="5469"/>
                    <a:pt x="6879" y="5483"/>
                    <a:pt x="6934" y="5495"/>
                  </a:cubicBezTo>
                  <a:cubicBezTo>
                    <a:pt x="6913" y="5516"/>
                    <a:pt x="6893" y="5539"/>
                    <a:pt x="6872" y="5560"/>
                  </a:cubicBezTo>
                  <a:cubicBezTo>
                    <a:pt x="6911" y="5566"/>
                    <a:pt x="6953" y="5571"/>
                    <a:pt x="6994" y="5578"/>
                  </a:cubicBezTo>
                  <a:lnTo>
                    <a:pt x="6994" y="5685"/>
                  </a:lnTo>
                  <a:cubicBezTo>
                    <a:pt x="7023" y="5712"/>
                    <a:pt x="7057" y="5740"/>
                    <a:pt x="7087" y="5767"/>
                  </a:cubicBezTo>
                  <a:lnTo>
                    <a:pt x="7238" y="5750"/>
                  </a:lnTo>
                  <a:cubicBezTo>
                    <a:pt x="7261" y="5717"/>
                    <a:pt x="7284" y="5691"/>
                    <a:pt x="7305" y="5660"/>
                  </a:cubicBezTo>
                  <a:cubicBezTo>
                    <a:pt x="7344" y="5656"/>
                    <a:pt x="7383" y="5654"/>
                    <a:pt x="7425" y="5650"/>
                  </a:cubicBezTo>
                  <a:cubicBezTo>
                    <a:pt x="7430" y="5624"/>
                    <a:pt x="7433" y="5602"/>
                    <a:pt x="7439" y="5578"/>
                  </a:cubicBezTo>
                  <a:lnTo>
                    <a:pt x="7597" y="5578"/>
                  </a:lnTo>
                  <a:cubicBezTo>
                    <a:pt x="7575" y="5608"/>
                    <a:pt x="7555" y="5638"/>
                    <a:pt x="7533" y="5669"/>
                  </a:cubicBezTo>
                  <a:lnTo>
                    <a:pt x="7685" y="5712"/>
                  </a:lnTo>
                  <a:cubicBezTo>
                    <a:pt x="7675" y="5738"/>
                    <a:pt x="7668" y="5767"/>
                    <a:pt x="7660" y="5794"/>
                  </a:cubicBezTo>
                  <a:cubicBezTo>
                    <a:pt x="7579" y="5796"/>
                    <a:pt x="7501" y="5800"/>
                    <a:pt x="7425" y="5803"/>
                  </a:cubicBezTo>
                  <a:cubicBezTo>
                    <a:pt x="7367" y="5821"/>
                    <a:pt x="7317" y="5841"/>
                    <a:pt x="7258" y="5857"/>
                  </a:cubicBezTo>
                  <a:cubicBezTo>
                    <a:pt x="7210" y="5866"/>
                    <a:pt x="7157" y="5878"/>
                    <a:pt x="7105" y="5886"/>
                  </a:cubicBezTo>
                  <a:lnTo>
                    <a:pt x="7105" y="6013"/>
                  </a:lnTo>
                  <a:cubicBezTo>
                    <a:pt x="7157" y="6059"/>
                    <a:pt x="7204" y="6104"/>
                    <a:pt x="7258" y="6151"/>
                  </a:cubicBezTo>
                  <a:cubicBezTo>
                    <a:pt x="7216" y="6192"/>
                    <a:pt x="7179" y="6235"/>
                    <a:pt x="7132" y="6276"/>
                  </a:cubicBezTo>
                  <a:lnTo>
                    <a:pt x="6885" y="6294"/>
                  </a:lnTo>
                  <a:cubicBezTo>
                    <a:pt x="6899" y="6343"/>
                    <a:pt x="6905" y="6391"/>
                    <a:pt x="6917" y="6439"/>
                  </a:cubicBezTo>
                  <a:cubicBezTo>
                    <a:pt x="6913" y="6469"/>
                    <a:pt x="6911" y="6499"/>
                    <a:pt x="6902" y="6530"/>
                  </a:cubicBezTo>
                  <a:cubicBezTo>
                    <a:pt x="6879" y="6546"/>
                    <a:pt x="6853" y="6560"/>
                    <a:pt x="6826" y="6576"/>
                  </a:cubicBezTo>
                  <a:cubicBezTo>
                    <a:pt x="6770" y="6566"/>
                    <a:pt x="6725" y="6551"/>
                    <a:pt x="6672" y="6540"/>
                  </a:cubicBezTo>
                  <a:cubicBezTo>
                    <a:pt x="6626" y="6499"/>
                    <a:pt x="6583" y="6462"/>
                    <a:pt x="6534" y="6421"/>
                  </a:cubicBezTo>
                  <a:cubicBezTo>
                    <a:pt x="6481" y="6454"/>
                    <a:pt x="6428" y="6480"/>
                    <a:pt x="6379" y="6512"/>
                  </a:cubicBezTo>
                  <a:cubicBezTo>
                    <a:pt x="6331" y="6491"/>
                    <a:pt x="6274" y="6470"/>
                    <a:pt x="6225" y="6450"/>
                  </a:cubicBezTo>
                  <a:cubicBezTo>
                    <a:pt x="6218" y="6437"/>
                    <a:pt x="6214" y="6425"/>
                    <a:pt x="6210" y="6414"/>
                  </a:cubicBezTo>
                  <a:lnTo>
                    <a:pt x="5989" y="6332"/>
                  </a:lnTo>
                  <a:cubicBezTo>
                    <a:pt x="5973" y="6339"/>
                    <a:pt x="5951" y="6343"/>
                    <a:pt x="5931" y="6349"/>
                  </a:cubicBezTo>
                  <a:cubicBezTo>
                    <a:pt x="5940" y="6383"/>
                    <a:pt x="5951" y="6416"/>
                    <a:pt x="5961" y="6450"/>
                  </a:cubicBezTo>
                  <a:lnTo>
                    <a:pt x="5840" y="6576"/>
                  </a:lnTo>
                  <a:cubicBezTo>
                    <a:pt x="5870" y="6584"/>
                    <a:pt x="5900" y="6595"/>
                    <a:pt x="5931" y="6604"/>
                  </a:cubicBezTo>
                  <a:lnTo>
                    <a:pt x="6104" y="6584"/>
                  </a:lnTo>
                  <a:cubicBezTo>
                    <a:pt x="6113" y="6600"/>
                    <a:pt x="6121" y="6614"/>
                    <a:pt x="6134" y="6630"/>
                  </a:cubicBezTo>
                  <a:cubicBezTo>
                    <a:pt x="6121" y="6647"/>
                    <a:pt x="6113" y="6666"/>
                    <a:pt x="6104" y="6687"/>
                  </a:cubicBezTo>
                  <a:cubicBezTo>
                    <a:pt x="6124" y="6710"/>
                    <a:pt x="6142" y="6733"/>
                    <a:pt x="6163" y="6757"/>
                  </a:cubicBezTo>
                  <a:cubicBezTo>
                    <a:pt x="6212" y="6771"/>
                    <a:pt x="6253" y="6787"/>
                    <a:pt x="6300" y="6804"/>
                  </a:cubicBezTo>
                  <a:cubicBezTo>
                    <a:pt x="6290" y="6841"/>
                    <a:pt x="6282" y="6877"/>
                    <a:pt x="6271" y="6913"/>
                  </a:cubicBezTo>
                  <a:cubicBezTo>
                    <a:pt x="6300" y="6931"/>
                    <a:pt x="6334" y="6949"/>
                    <a:pt x="6362" y="6967"/>
                  </a:cubicBezTo>
                  <a:cubicBezTo>
                    <a:pt x="6331" y="6985"/>
                    <a:pt x="6290" y="7002"/>
                    <a:pt x="6253" y="7020"/>
                  </a:cubicBezTo>
                  <a:cubicBezTo>
                    <a:pt x="6242" y="7086"/>
                    <a:pt x="6235" y="7155"/>
                    <a:pt x="6225" y="7220"/>
                  </a:cubicBezTo>
                  <a:cubicBezTo>
                    <a:pt x="6204" y="7223"/>
                    <a:pt x="6184" y="7227"/>
                    <a:pt x="6163" y="7230"/>
                  </a:cubicBezTo>
                  <a:cubicBezTo>
                    <a:pt x="6191" y="7260"/>
                    <a:pt x="6217" y="7291"/>
                    <a:pt x="6240" y="7320"/>
                  </a:cubicBezTo>
                  <a:cubicBezTo>
                    <a:pt x="6244" y="7371"/>
                    <a:pt x="6248" y="7424"/>
                    <a:pt x="6253" y="7474"/>
                  </a:cubicBezTo>
                  <a:cubicBezTo>
                    <a:pt x="6280" y="7487"/>
                    <a:pt x="6303" y="7500"/>
                    <a:pt x="6334" y="7510"/>
                  </a:cubicBezTo>
                  <a:cubicBezTo>
                    <a:pt x="6337" y="7525"/>
                    <a:pt x="6343" y="7542"/>
                    <a:pt x="6351" y="7558"/>
                  </a:cubicBezTo>
                  <a:lnTo>
                    <a:pt x="6411" y="7567"/>
                  </a:lnTo>
                  <a:cubicBezTo>
                    <a:pt x="6414" y="7597"/>
                    <a:pt x="6416" y="7626"/>
                    <a:pt x="6420" y="7657"/>
                  </a:cubicBezTo>
                  <a:cubicBezTo>
                    <a:pt x="6412" y="7677"/>
                    <a:pt x="6405" y="7697"/>
                    <a:pt x="6393" y="7721"/>
                  </a:cubicBezTo>
                  <a:cubicBezTo>
                    <a:pt x="6446" y="7733"/>
                    <a:pt x="6496" y="7746"/>
                    <a:pt x="6551" y="7756"/>
                  </a:cubicBezTo>
                  <a:cubicBezTo>
                    <a:pt x="6626" y="7733"/>
                    <a:pt x="6704" y="7707"/>
                    <a:pt x="6779" y="7682"/>
                  </a:cubicBezTo>
                  <a:lnTo>
                    <a:pt x="7116" y="7539"/>
                  </a:lnTo>
                  <a:lnTo>
                    <a:pt x="7211" y="7539"/>
                  </a:lnTo>
                  <a:lnTo>
                    <a:pt x="7211" y="7646"/>
                  </a:lnTo>
                  <a:cubicBezTo>
                    <a:pt x="7229" y="7655"/>
                    <a:pt x="7253" y="7659"/>
                    <a:pt x="7271" y="7665"/>
                  </a:cubicBezTo>
                  <a:cubicBezTo>
                    <a:pt x="7308" y="7707"/>
                    <a:pt x="7348" y="7751"/>
                    <a:pt x="7380" y="7792"/>
                  </a:cubicBezTo>
                  <a:cubicBezTo>
                    <a:pt x="7404" y="7795"/>
                    <a:pt x="7430" y="7797"/>
                    <a:pt x="7457" y="7802"/>
                  </a:cubicBezTo>
                  <a:cubicBezTo>
                    <a:pt x="7439" y="7828"/>
                    <a:pt x="7425" y="7851"/>
                    <a:pt x="7409" y="7876"/>
                  </a:cubicBezTo>
                  <a:cubicBezTo>
                    <a:pt x="7453" y="7931"/>
                    <a:pt x="7488" y="7983"/>
                    <a:pt x="7533" y="8038"/>
                  </a:cubicBezTo>
                  <a:lnTo>
                    <a:pt x="7533" y="8120"/>
                  </a:lnTo>
                  <a:cubicBezTo>
                    <a:pt x="7555" y="8151"/>
                    <a:pt x="7575" y="8180"/>
                    <a:pt x="7597" y="8213"/>
                  </a:cubicBezTo>
                  <a:cubicBezTo>
                    <a:pt x="7564" y="8236"/>
                    <a:pt x="7533" y="8259"/>
                    <a:pt x="7501" y="8285"/>
                  </a:cubicBezTo>
                  <a:lnTo>
                    <a:pt x="7396" y="8276"/>
                  </a:lnTo>
                  <a:lnTo>
                    <a:pt x="7396" y="8323"/>
                  </a:lnTo>
                  <a:cubicBezTo>
                    <a:pt x="7431" y="8340"/>
                    <a:pt x="7465" y="8358"/>
                    <a:pt x="7501" y="8375"/>
                  </a:cubicBezTo>
                  <a:cubicBezTo>
                    <a:pt x="7521" y="8362"/>
                    <a:pt x="7533" y="8352"/>
                    <a:pt x="7551" y="8339"/>
                  </a:cubicBezTo>
                  <a:cubicBezTo>
                    <a:pt x="7580" y="8365"/>
                    <a:pt x="7612" y="8392"/>
                    <a:pt x="7642" y="8420"/>
                  </a:cubicBezTo>
                  <a:lnTo>
                    <a:pt x="7750" y="8420"/>
                  </a:lnTo>
                  <a:cubicBezTo>
                    <a:pt x="7728" y="8496"/>
                    <a:pt x="7712" y="8571"/>
                    <a:pt x="7685" y="8650"/>
                  </a:cubicBezTo>
                  <a:cubicBezTo>
                    <a:pt x="7672" y="8666"/>
                    <a:pt x="7660" y="8679"/>
                    <a:pt x="7642" y="8694"/>
                  </a:cubicBezTo>
                  <a:cubicBezTo>
                    <a:pt x="7593" y="8687"/>
                    <a:pt x="7546" y="8683"/>
                    <a:pt x="7501" y="8677"/>
                  </a:cubicBezTo>
                  <a:lnTo>
                    <a:pt x="7334" y="8702"/>
                  </a:lnTo>
                  <a:cubicBezTo>
                    <a:pt x="7311" y="8721"/>
                    <a:pt x="7293" y="8740"/>
                    <a:pt x="7271" y="8756"/>
                  </a:cubicBezTo>
                  <a:cubicBezTo>
                    <a:pt x="7264" y="8777"/>
                    <a:pt x="7261" y="8793"/>
                    <a:pt x="7258" y="8811"/>
                  </a:cubicBezTo>
                  <a:cubicBezTo>
                    <a:pt x="7222" y="8831"/>
                    <a:pt x="7187" y="8852"/>
                    <a:pt x="7151" y="8872"/>
                  </a:cubicBezTo>
                  <a:lnTo>
                    <a:pt x="6982" y="8883"/>
                  </a:lnTo>
                  <a:cubicBezTo>
                    <a:pt x="6971" y="8892"/>
                    <a:pt x="6955" y="8902"/>
                    <a:pt x="6946" y="8910"/>
                  </a:cubicBezTo>
                  <a:cubicBezTo>
                    <a:pt x="6911" y="8896"/>
                    <a:pt x="6875" y="8879"/>
                    <a:pt x="6839" y="8864"/>
                  </a:cubicBezTo>
                  <a:cubicBezTo>
                    <a:pt x="6808" y="8867"/>
                    <a:pt x="6765" y="8870"/>
                    <a:pt x="6736" y="8872"/>
                  </a:cubicBezTo>
                  <a:cubicBezTo>
                    <a:pt x="6713" y="8862"/>
                    <a:pt x="6693" y="8850"/>
                    <a:pt x="6672" y="8839"/>
                  </a:cubicBezTo>
                  <a:lnTo>
                    <a:pt x="6534" y="8821"/>
                  </a:lnTo>
                  <a:cubicBezTo>
                    <a:pt x="6543" y="8841"/>
                    <a:pt x="6554" y="8861"/>
                    <a:pt x="6565" y="8883"/>
                  </a:cubicBezTo>
                  <a:cubicBezTo>
                    <a:pt x="6543" y="8905"/>
                    <a:pt x="6521" y="8926"/>
                    <a:pt x="6502" y="8948"/>
                  </a:cubicBezTo>
                  <a:lnTo>
                    <a:pt x="6271" y="8939"/>
                  </a:lnTo>
                  <a:cubicBezTo>
                    <a:pt x="6244" y="8930"/>
                    <a:pt x="6220" y="8920"/>
                    <a:pt x="6196" y="8910"/>
                  </a:cubicBezTo>
                  <a:lnTo>
                    <a:pt x="6071" y="8939"/>
                  </a:lnTo>
                  <a:cubicBezTo>
                    <a:pt x="6062" y="8969"/>
                    <a:pt x="6059" y="8999"/>
                    <a:pt x="6054" y="9029"/>
                  </a:cubicBezTo>
                  <a:lnTo>
                    <a:pt x="5822" y="9131"/>
                  </a:lnTo>
                  <a:cubicBezTo>
                    <a:pt x="5796" y="9111"/>
                    <a:pt x="5773" y="9092"/>
                    <a:pt x="5748" y="9076"/>
                  </a:cubicBezTo>
                  <a:lnTo>
                    <a:pt x="5578" y="9102"/>
                  </a:lnTo>
                  <a:cubicBezTo>
                    <a:pt x="5542" y="9109"/>
                    <a:pt x="5507" y="9122"/>
                    <a:pt x="5471" y="9131"/>
                  </a:cubicBezTo>
                  <a:cubicBezTo>
                    <a:pt x="5465" y="9144"/>
                    <a:pt x="5462" y="9161"/>
                    <a:pt x="5455" y="9174"/>
                  </a:cubicBezTo>
                  <a:cubicBezTo>
                    <a:pt x="5380" y="9207"/>
                    <a:pt x="5299" y="9241"/>
                    <a:pt x="5217" y="9274"/>
                  </a:cubicBezTo>
                  <a:cubicBezTo>
                    <a:pt x="5175" y="9267"/>
                    <a:pt x="5132" y="9261"/>
                    <a:pt x="5088" y="9255"/>
                  </a:cubicBezTo>
                  <a:lnTo>
                    <a:pt x="4948" y="9291"/>
                  </a:lnTo>
                  <a:cubicBezTo>
                    <a:pt x="4910" y="9308"/>
                    <a:pt x="4875" y="9328"/>
                    <a:pt x="4837" y="9349"/>
                  </a:cubicBezTo>
                  <a:cubicBezTo>
                    <a:pt x="4785" y="9359"/>
                    <a:pt x="4737" y="9371"/>
                    <a:pt x="4684" y="9384"/>
                  </a:cubicBezTo>
                  <a:cubicBezTo>
                    <a:pt x="4692" y="9401"/>
                    <a:pt x="4693" y="9420"/>
                    <a:pt x="4695" y="9438"/>
                  </a:cubicBezTo>
                  <a:cubicBezTo>
                    <a:pt x="4656" y="9448"/>
                    <a:pt x="4608" y="9463"/>
                    <a:pt x="4564" y="9473"/>
                  </a:cubicBezTo>
                  <a:cubicBezTo>
                    <a:pt x="4496" y="9525"/>
                    <a:pt x="4430" y="9578"/>
                    <a:pt x="4359" y="9628"/>
                  </a:cubicBezTo>
                  <a:cubicBezTo>
                    <a:pt x="4348" y="9651"/>
                    <a:pt x="4340" y="9670"/>
                    <a:pt x="4331" y="9693"/>
                  </a:cubicBezTo>
                  <a:cubicBezTo>
                    <a:pt x="4309" y="9687"/>
                    <a:pt x="4288" y="9680"/>
                    <a:pt x="4266" y="9674"/>
                  </a:cubicBezTo>
                  <a:cubicBezTo>
                    <a:pt x="4284" y="9660"/>
                    <a:pt x="4289" y="9645"/>
                    <a:pt x="4299" y="9628"/>
                  </a:cubicBezTo>
                  <a:cubicBezTo>
                    <a:pt x="4234" y="9552"/>
                    <a:pt x="4167" y="9470"/>
                    <a:pt x="4099" y="9394"/>
                  </a:cubicBezTo>
                  <a:lnTo>
                    <a:pt x="4099" y="9300"/>
                  </a:lnTo>
                  <a:lnTo>
                    <a:pt x="4010" y="9300"/>
                  </a:lnTo>
                  <a:lnTo>
                    <a:pt x="3723" y="9211"/>
                  </a:lnTo>
                  <a:lnTo>
                    <a:pt x="3561" y="9255"/>
                  </a:lnTo>
                  <a:cubicBezTo>
                    <a:pt x="3540" y="9274"/>
                    <a:pt x="3527" y="9292"/>
                    <a:pt x="3513" y="9310"/>
                  </a:cubicBezTo>
                  <a:cubicBezTo>
                    <a:pt x="3555" y="9330"/>
                    <a:pt x="3595" y="9355"/>
                    <a:pt x="3632" y="9374"/>
                  </a:cubicBezTo>
                  <a:cubicBezTo>
                    <a:pt x="3645" y="9391"/>
                    <a:pt x="3655" y="9410"/>
                    <a:pt x="3663" y="9428"/>
                  </a:cubicBezTo>
                  <a:cubicBezTo>
                    <a:pt x="3639" y="9446"/>
                    <a:pt x="3615" y="9466"/>
                    <a:pt x="3590" y="9482"/>
                  </a:cubicBezTo>
                  <a:cubicBezTo>
                    <a:pt x="3595" y="9498"/>
                    <a:pt x="3598" y="9513"/>
                    <a:pt x="3605" y="9528"/>
                  </a:cubicBezTo>
                  <a:cubicBezTo>
                    <a:pt x="3595" y="9560"/>
                    <a:pt x="3586" y="9589"/>
                    <a:pt x="3575" y="9620"/>
                  </a:cubicBezTo>
                  <a:cubicBezTo>
                    <a:pt x="3580" y="9651"/>
                    <a:pt x="3584" y="9679"/>
                    <a:pt x="3590" y="9712"/>
                  </a:cubicBezTo>
                  <a:cubicBezTo>
                    <a:pt x="3618" y="9759"/>
                    <a:pt x="3650" y="9807"/>
                    <a:pt x="3682" y="9856"/>
                  </a:cubicBezTo>
                  <a:cubicBezTo>
                    <a:pt x="3650" y="9873"/>
                    <a:pt x="3620" y="9893"/>
                    <a:pt x="3590" y="9908"/>
                  </a:cubicBezTo>
                  <a:cubicBezTo>
                    <a:pt x="3595" y="9926"/>
                    <a:pt x="3601" y="9942"/>
                    <a:pt x="3605" y="9957"/>
                  </a:cubicBezTo>
                  <a:cubicBezTo>
                    <a:pt x="3580" y="9963"/>
                    <a:pt x="3555" y="9967"/>
                    <a:pt x="3527" y="9974"/>
                  </a:cubicBezTo>
                  <a:cubicBezTo>
                    <a:pt x="3512" y="9983"/>
                    <a:pt x="3497" y="9991"/>
                    <a:pt x="3482" y="10000"/>
                  </a:cubicBezTo>
                  <a:lnTo>
                    <a:pt x="3187" y="9982"/>
                  </a:lnTo>
                  <a:cubicBezTo>
                    <a:pt x="3171" y="9965"/>
                    <a:pt x="3159" y="9947"/>
                    <a:pt x="3142" y="9928"/>
                  </a:cubicBezTo>
                  <a:cubicBezTo>
                    <a:pt x="3115" y="9942"/>
                    <a:pt x="3078" y="9954"/>
                    <a:pt x="3047" y="9965"/>
                  </a:cubicBezTo>
                  <a:cubicBezTo>
                    <a:pt x="2980" y="9960"/>
                    <a:pt x="2918" y="9953"/>
                    <a:pt x="2853" y="9947"/>
                  </a:cubicBezTo>
                  <a:cubicBezTo>
                    <a:pt x="2807" y="9956"/>
                    <a:pt x="2760" y="9964"/>
                    <a:pt x="2713" y="9974"/>
                  </a:cubicBezTo>
                  <a:cubicBezTo>
                    <a:pt x="2688" y="9908"/>
                    <a:pt x="2661" y="9848"/>
                    <a:pt x="2633" y="9783"/>
                  </a:cubicBezTo>
                  <a:cubicBezTo>
                    <a:pt x="2610" y="9781"/>
                    <a:pt x="2583" y="9778"/>
                    <a:pt x="2555" y="9776"/>
                  </a:cubicBezTo>
                  <a:cubicBezTo>
                    <a:pt x="2524" y="9737"/>
                    <a:pt x="2495" y="9696"/>
                    <a:pt x="2462" y="9656"/>
                  </a:cubicBezTo>
                  <a:cubicBezTo>
                    <a:pt x="2484" y="9637"/>
                    <a:pt x="2496" y="9620"/>
                    <a:pt x="2513" y="9601"/>
                  </a:cubicBezTo>
                  <a:cubicBezTo>
                    <a:pt x="2545" y="9612"/>
                    <a:pt x="2583" y="9620"/>
                    <a:pt x="2620" y="9628"/>
                  </a:cubicBezTo>
                  <a:cubicBezTo>
                    <a:pt x="2633" y="9607"/>
                    <a:pt x="2646" y="9586"/>
                    <a:pt x="2665" y="9564"/>
                  </a:cubicBezTo>
                  <a:cubicBezTo>
                    <a:pt x="2637" y="9550"/>
                    <a:pt x="2613" y="9535"/>
                    <a:pt x="2592" y="9519"/>
                  </a:cubicBezTo>
                  <a:cubicBezTo>
                    <a:pt x="2604" y="9504"/>
                    <a:pt x="2620" y="9486"/>
                    <a:pt x="2633" y="9473"/>
                  </a:cubicBezTo>
                  <a:cubicBezTo>
                    <a:pt x="2570" y="9442"/>
                    <a:pt x="2501" y="9414"/>
                    <a:pt x="2435" y="9384"/>
                  </a:cubicBezTo>
                  <a:cubicBezTo>
                    <a:pt x="2439" y="9367"/>
                    <a:pt x="2443" y="9355"/>
                    <a:pt x="2448" y="9338"/>
                  </a:cubicBezTo>
                  <a:cubicBezTo>
                    <a:pt x="2407" y="9323"/>
                    <a:pt x="2369" y="9305"/>
                    <a:pt x="2326" y="9291"/>
                  </a:cubicBezTo>
                  <a:cubicBezTo>
                    <a:pt x="2354" y="9274"/>
                    <a:pt x="2378" y="9255"/>
                    <a:pt x="2401" y="9239"/>
                  </a:cubicBezTo>
                  <a:cubicBezTo>
                    <a:pt x="2392" y="9216"/>
                    <a:pt x="2387" y="9195"/>
                    <a:pt x="2371" y="9174"/>
                  </a:cubicBezTo>
                  <a:lnTo>
                    <a:pt x="2234" y="9076"/>
                  </a:lnTo>
                  <a:cubicBezTo>
                    <a:pt x="2199" y="9049"/>
                    <a:pt x="2173" y="9019"/>
                    <a:pt x="2142" y="8991"/>
                  </a:cubicBezTo>
                  <a:cubicBezTo>
                    <a:pt x="2080" y="9005"/>
                    <a:pt x="2017" y="9017"/>
                    <a:pt x="1958" y="9029"/>
                  </a:cubicBezTo>
                  <a:cubicBezTo>
                    <a:pt x="1919" y="9027"/>
                    <a:pt x="1888" y="9024"/>
                    <a:pt x="1852" y="9021"/>
                  </a:cubicBezTo>
                  <a:cubicBezTo>
                    <a:pt x="1826" y="9049"/>
                    <a:pt x="1809" y="9076"/>
                    <a:pt x="1790" y="9102"/>
                  </a:cubicBezTo>
                  <a:lnTo>
                    <a:pt x="1576" y="9111"/>
                  </a:lnTo>
                  <a:cubicBezTo>
                    <a:pt x="1546" y="9107"/>
                    <a:pt x="1524" y="9105"/>
                    <a:pt x="1494" y="9102"/>
                  </a:cubicBezTo>
                  <a:cubicBezTo>
                    <a:pt x="1443" y="9044"/>
                    <a:pt x="1191" y="8850"/>
                    <a:pt x="1096" y="8722"/>
                  </a:cubicBezTo>
                  <a:cubicBezTo>
                    <a:pt x="1001" y="8594"/>
                    <a:pt x="1068" y="8398"/>
                    <a:pt x="1097" y="8252"/>
                  </a:cubicBezTo>
                  <a:lnTo>
                    <a:pt x="1442" y="8009"/>
                  </a:lnTo>
                  <a:cubicBezTo>
                    <a:pt x="1736" y="7975"/>
                    <a:pt x="2353" y="8083"/>
                    <a:pt x="2860" y="8049"/>
                  </a:cubicBezTo>
                  <a:cubicBezTo>
                    <a:pt x="3367" y="8015"/>
                    <a:pt x="3327" y="7984"/>
                    <a:pt x="3517" y="7886"/>
                  </a:cubicBezTo>
                  <a:cubicBezTo>
                    <a:pt x="3707" y="7788"/>
                    <a:pt x="3747" y="7734"/>
                    <a:pt x="4001" y="7458"/>
                  </a:cubicBezTo>
                  <a:cubicBezTo>
                    <a:pt x="4255" y="7182"/>
                    <a:pt x="4197" y="7132"/>
                    <a:pt x="4278" y="6989"/>
                  </a:cubicBezTo>
                  <a:cubicBezTo>
                    <a:pt x="4359" y="6846"/>
                    <a:pt x="4283" y="6596"/>
                    <a:pt x="4312" y="6397"/>
                  </a:cubicBezTo>
                  <a:cubicBezTo>
                    <a:pt x="4266" y="6190"/>
                    <a:pt x="4221" y="5982"/>
                    <a:pt x="4175" y="5775"/>
                  </a:cubicBezTo>
                  <a:close/>
                </a:path>
              </a:pathLst>
            </a:custGeom>
            <a:grpFill/>
            <a:ln w="3175">
              <a:solidFill>
                <a:sysClr val="window" lastClr="FFFFFF">
                  <a:lumMod val="65000"/>
                </a:sysClr>
              </a:solidFill>
              <a:round/>
              <a:headEnd/>
              <a:tailEnd/>
            </a:ln>
          </p:spPr>
          <p:txBody>
            <a:bodyPr/>
            <a:lstStyle/>
            <a:p>
              <a:pPr defTabSz="1327117" eaLnBrk="0" fontAlgn="base" hangingPunct="0">
                <a:spcBef>
                  <a:spcPct val="0"/>
                </a:spcBef>
                <a:spcAft>
                  <a:spcPct val="0"/>
                </a:spcAft>
                <a:defRPr/>
              </a:pPr>
              <a:endParaRPr lang="zh-CN" altLang="en-US" kern="0">
                <a:solidFill>
                  <a:prstClr val="black"/>
                </a:solidFill>
              </a:endParaRPr>
            </a:p>
          </p:txBody>
        </p:sp>
      </p:grpSp>
      <p:pic>
        <p:nvPicPr>
          <p:cNvPr id="72" name="图片 71"/>
          <p:cNvPicPr>
            <a:picLocks noChangeAspect="1"/>
          </p:cNvPicPr>
          <p:nvPr/>
        </p:nvPicPr>
        <p:blipFill>
          <a:blip r:embed="rId3" cstate="print"/>
          <a:stretch>
            <a:fillRect/>
          </a:stretch>
        </p:blipFill>
        <p:spPr>
          <a:xfrm>
            <a:off x="4762550" y="3193200"/>
            <a:ext cx="395405" cy="577296"/>
          </a:xfrm>
          <a:prstGeom prst="rect">
            <a:avLst/>
          </a:prstGeom>
        </p:spPr>
      </p:pic>
      <p:pic>
        <p:nvPicPr>
          <p:cNvPr id="73" name="图片 72"/>
          <p:cNvPicPr>
            <a:picLocks noChangeAspect="1"/>
          </p:cNvPicPr>
          <p:nvPr/>
        </p:nvPicPr>
        <p:blipFill>
          <a:blip r:embed="rId3" cstate="print"/>
          <a:stretch>
            <a:fillRect/>
          </a:stretch>
        </p:blipFill>
        <p:spPr>
          <a:xfrm>
            <a:off x="9032527" y="2615453"/>
            <a:ext cx="395405" cy="577296"/>
          </a:xfrm>
          <a:prstGeom prst="rect">
            <a:avLst/>
          </a:prstGeom>
        </p:spPr>
      </p:pic>
      <p:pic>
        <p:nvPicPr>
          <p:cNvPr id="74" name="图片 73"/>
          <p:cNvPicPr>
            <a:picLocks noChangeAspect="1"/>
          </p:cNvPicPr>
          <p:nvPr/>
        </p:nvPicPr>
        <p:blipFill>
          <a:blip r:embed="rId3" cstate="print"/>
          <a:stretch>
            <a:fillRect/>
          </a:stretch>
        </p:blipFill>
        <p:spPr>
          <a:xfrm>
            <a:off x="8246910" y="2976000"/>
            <a:ext cx="395405" cy="577296"/>
          </a:xfrm>
          <a:prstGeom prst="rect">
            <a:avLst/>
          </a:prstGeom>
        </p:spPr>
      </p:pic>
      <p:sp>
        <p:nvSpPr>
          <p:cNvPr id="75" name="任意多边形 74"/>
          <p:cNvSpPr/>
          <p:nvPr/>
        </p:nvSpPr>
        <p:spPr>
          <a:xfrm rot="7602824" flipV="1">
            <a:off x="8420237" y="3542600"/>
            <a:ext cx="1484609" cy="985931"/>
          </a:xfrm>
          <a:custGeom>
            <a:avLst/>
            <a:gdLst>
              <a:gd name="connsiteX0" fmla="*/ 0 w 949325"/>
              <a:gd name="connsiteY0" fmla="*/ 9525 h 282575"/>
              <a:gd name="connsiteX1" fmla="*/ 152400 w 949325"/>
              <a:gd name="connsiteY1" fmla="*/ 6350 h 282575"/>
              <a:gd name="connsiteX2" fmla="*/ 349250 w 949325"/>
              <a:gd name="connsiteY2" fmla="*/ 6350 h 282575"/>
              <a:gd name="connsiteX3" fmla="*/ 606425 w 949325"/>
              <a:gd name="connsiteY3" fmla="*/ 44450 h 282575"/>
              <a:gd name="connsiteX4" fmla="*/ 819150 w 949325"/>
              <a:gd name="connsiteY4" fmla="*/ 142875 h 282575"/>
              <a:gd name="connsiteX5" fmla="*/ 949325 w 949325"/>
              <a:gd name="connsiteY5" fmla="*/ 282575 h 28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9325" h="282575">
                <a:moveTo>
                  <a:pt x="0" y="9525"/>
                </a:moveTo>
                <a:lnTo>
                  <a:pt x="152400" y="6350"/>
                </a:lnTo>
                <a:cubicBezTo>
                  <a:pt x="210608" y="5821"/>
                  <a:pt x="273579" y="0"/>
                  <a:pt x="349250" y="6350"/>
                </a:cubicBezTo>
                <a:cubicBezTo>
                  <a:pt x="424921" y="12700"/>
                  <a:pt x="528108" y="21696"/>
                  <a:pt x="606425" y="44450"/>
                </a:cubicBezTo>
                <a:cubicBezTo>
                  <a:pt x="684742" y="67204"/>
                  <a:pt x="762000" y="103188"/>
                  <a:pt x="819150" y="142875"/>
                </a:cubicBezTo>
                <a:cubicBezTo>
                  <a:pt x="876300" y="182563"/>
                  <a:pt x="912812" y="232569"/>
                  <a:pt x="949325" y="282575"/>
                </a:cubicBezTo>
              </a:path>
            </a:pathLst>
          </a:custGeom>
          <a:noFill/>
          <a:ln w="38100" cap="flat" cmpd="sng" algn="ctr">
            <a:solidFill>
              <a:srgbClr val="00B050"/>
            </a:solidFill>
            <a:prstDash val="sysDash"/>
            <a:headEnd type="none" w="med" len="med"/>
            <a:tailEnd type="stealth" w="med" len="med"/>
          </a:ln>
          <a:effectLst/>
        </p:spPr>
        <p:txBody>
          <a:bodyPr lIns="138873" tIns="69436" rIns="138873" bIns="69436" anchor="ctr"/>
          <a:lstStyle/>
          <a:p>
            <a:pPr defTabSz="1327117" eaLnBrk="0" fontAlgn="base" hangingPunct="0">
              <a:spcBef>
                <a:spcPct val="0"/>
              </a:spcBef>
              <a:spcAft>
                <a:spcPct val="0"/>
              </a:spcAft>
              <a:defRPr/>
            </a:pPr>
            <a:endParaRPr lang="zh-CN" altLang="en-US" sz="1333" kern="0">
              <a:solidFill>
                <a:prstClr val="black"/>
              </a:solidFill>
              <a:latin typeface="Calibri"/>
              <a:ea typeface="宋体" panose="02010600030101010101" pitchFamily="2" charset="-122"/>
            </a:endParaRPr>
          </a:p>
        </p:txBody>
      </p:sp>
      <p:sp>
        <p:nvSpPr>
          <p:cNvPr id="76" name="任意多边形 75"/>
          <p:cNvSpPr/>
          <p:nvPr/>
        </p:nvSpPr>
        <p:spPr>
          <a:xfrm>
            <a:off x="5092135" y="3812379"/>
            <a:ext cx="3062332" cy="1548363"/>
          </a:xfrm>
          <a:custGeom>
            <a:avLst/>
            <a:gdLst>
              <a:gd name="connsiteX0" fmla="*/ 0 w 3324113"/>
              <a:gd name="connsiteY0" fmla="*/ 0 h 1979407"/>
              <a:gd name="connsiteX1" fmla="*/ 1430767 w 3324113"/>
              <a:gd name="connsiteY1" fmla="*/ 1215614 h 1979407"/>
              <a:gd name="connsiteX2" fmla="*/ 3324113 w 3324113"/>
              <a:gd name="connsiteY2" fmla="*/ 1979407 h 1979407"/>
            </a:gdLst>
            <a:ahLst/>
            <a:cxnLst>
              <a:cxn ang="0">
                <a:pos x="connsiteX0" y="connsiteY0"/>
              </a:cxn>
              <a:cxn ang="0">
                <a:pos x="connsiteX1" y="connsiteY1"/>
              </a:cxn>
              <a:cxn ang="0">
                <a:pos x="connsiteX2" y="connsiteY2"/>
              </a:cxn>
            </a:cxnLst>
            <a:rect l="l" t="t" r="r" b="b"/>
            <a:pathLst>
              <a:path w="3324113" h="1979407">
                <a:moveTo>
                  <a:pt x="0" y="0"/>
                </a:moveTo>
                <a:cubicBezTo>
                  <a:pt x="438374" y="442856"/>
                  <a:pt x="876748" y="885713"/>
                  <a:pt x="1430767" y="1215614"/>
                </a:cubicBezTo>
                <a:cubicBezTo>
                  <a:pt x="1984786" y="1545515"/>
                  <a:pt x="2654449" y="1762461"/>
                  <a:pt x="3324113" y="1979407"/>
                </a:cubicBezTo>
              </a:path>
            </a:pathLst>
          </a:custGeom>
          <a:noFill/>
          <a:ln w="38100" cap="flat" cmpd="sng" algn="ctr">
            <a:solidFill>
              <a:srgbClr val="00B050"/>
            </a:solidFill>
            <a:prstDash val="solid"/>
            <a:headEnd type="none" w="med" len="med"/>
            <a:tailEnd type="stealth" w="med" len="med"/>
          </a:ln>
          <a:effectLst/>
        </p:spPr>
        <p:txBody>
          <a:bodyPr lIns="138873" tIns="69436" rIns="138873" bIns="69436" anchor="ctr"/>
          <a:lstStyle/>
          <a:p>
            <a:pPr defTabSz="1327117" eaLnBrk="0" fontAlgn="base" hangingPunct="0">
              <a:spcBef>
                <a:spcPct val="0"/>
              </a:spcBef>
              <a:spcAft>
                <a:spcPct val="0"/>
              </a:spcAft>
              <a:defRPr/>
            </a:pPr>
            <a:endParaRPr lang="zh-CN" altLang="en-US" sz="1333" kern="0">
              <a:solidFill>
                <a:prstClr val="black"/>
              </a:solidFill>
              <a:latin typeface="Calibri"/>
              <a:ea typeface="宋体" panose="02010600030101010101" pitchFamily="2" charset="-122"/>
            </a:endParaRPr>
          </a:p>
        </p:txBody>
      </p:sp>
      <p:sp>
        <p:nvSpPr>
          <p:cNvPr id="77" name="任意多边形 76"/>
          <p:cNvSpPr/>
          <p:nvPr/>
        </p:nvSpPr>
        <p:spPr>
          <a:xfrm>
            <a:off x="4541713" y="3758088"/>
            <a:ext cx="4315511" cy="1929521"/>
          </a:xfrm>
          <a:custGeom>
            <a:avLst/>
            <a:gdLst>
              <a:gd name="connsiteX0" fmla="*/ 0 w 3324113"/>
              <a:gd name="connsiteY0" fmla="*/ 0 h 1979407"/>
              <a:gd name="connsiteX1" fmla="*/ 1430767 w 3324113"/>
              <a:gd name="connsiteY1" fmla="*/ 1215614 h 1979407"/>
              <a:gd name="connsiteX2" fmla="*/ 3324113 w 3324113"/>
              <a:gd name="connsiteY2" fmla="*/ 1979407 h 1979407"/>
            </a:gdLst>
            <a:ahLst/>
            <a:cxnLst>
              <a:cxn ang="0">
                <a:pos x="connsiteX0" y="connsiteY0"/>
              </a:cxn>
              <a:cxn ang="0">
                <a:pos x="connsiteX1" y="connsiteY1"/>
              </a:cxn>
              <a:cxn ang="0">
                <a:pos x="connsiteX2" y="connsiteY2"/>
              </a:cxn>
            </a:cxnLst>
            <a:rect l="l" t="t" r="r" b="b"/>
            <a:pathLst>
              <a:path w="3324113" h="1979407">
                <a:moveTo>
                  <a:pt x="0" y="0"/>
                </a:moveTo>
                <a:cubicBezTo>
                  <a:pt x="438374" y="442856"/>
                  <a:pt x="876748" y="885713"/>
                  <a:pt x="1430767" y="1215614"/>
                </a:cubicBezTo>
                <a:cubicBezTo>
                  <a:pt x="1984786" y="1545515"/>
                  <a:pt x="2654449" y="1762461"/>
                  <a:pt x="3324113" y="1979407"/>
                </a:cubicBezTo>
              </a:path>
            </a:pathLst>
          </a:custGeom>
          <a:noFill/>
          <a:ln w="38100" cap="flat" cmpd="sng" algn="ctr">
            <a:solidFill>
              <a:srgbClr val="00B050"/>
            </a:solidFill>
            <a:prstDash val="sysDash"/>
            <a:headEnd type="none" w="med" len="med"/>
            <a:tailEnd type="stealth" w="med" len="med"/>
          </a:ln>
          <a:effectLst/>
        </p:spPr>
        <p:txBody>
          <a:bodyPr lIns="138873" tIns="69436" rIns="138873" bIns="69436" anchor="ctr"/>
          <a:lstStyle/>
          <a:p>
            <a:pPr defTabSz="1327117" eaLnBrk="0" fontAlgn="base" hangingPunct="0">
              <a:spcBef>
                <a:spcPct val="0"/>
              </a:spcBef>
              <a:spcAft>
                <a:spcPct val="0"/>
              </a:spcAft>
              <a:defRPr/>
            </a:pPr>
            <a:endParaRPr lang="zh-CN" altLang="en-US" sz="1333" kern="0">
              <a:solidFill>
                <a:prstClr val="black"/>
              </a:solidFill>
              <a:latin typeface="Calibri"/>
              <a:ea typeface="宋体" panose="02010600030101010101" pitchFamily="2" charset="-122"/>
            </a:endParaRPr>
          </a:p>
        </p:txBody>
      </p:sp>
      <p:sp>
        <p:nvSpPr>
          <p:cNvPr id="78" name="任意多边形 77"/>
          <p:cNvSpPr/>
          <p:nvPr/>
        </p:nvSpPr>
        <p:spPr>
          <a:xfrm>
            <a:off x="5777936" y="4335910"/>
            <a:ext cx="2122221" cy="2023935"/>
          </a:xfrm>
          <a:custGeom>
            <a:avLst/>
            <a:gdLst>
              <a:gd name="connsiteX0" fmla="*/ 0 w 3324113"/>
              <a:gd name="connsiteY0" fmla="*/ 0 h 1979407"/>
              <a:gd name="connsiteX1" fmla="*/ 1430767 w 3324113"/>
              <a:gd name="connsiteY1" fmla="*/ 1215614 h 1979407"/>
              <a:gd name="connsiteX2" fmla="*/ 3324113 w 3324113"/>
              <a:gd name="connsiteY2" fmla="*/ 1979407 h 1979407"/>
            </a:gdLst>
            <a:ahLst/>
            <a:cxnLst>
              <a:cxn ang="0">
                <a:pos x="connsiteX0" y="connsiteY0"/>
              </a:cxn>
              <a:cxn ang="0">
                <a:pos x="connsiteX1" y="connsiteY1"/>
              </a:cxn>
              <a:cxn ang="0">
                <a:pos x="connsiteX2" y="connsiteY2"/>
              </a:cxn>
            </a:cxnLst>
            <a:rect l="l" t="t" r="r" b="b"/>
            <a:pathLst>
              <a:path w="3324113" h="1979407">
                <a:moveTo>
                  <a:pt x="0" y="0"/>
                </a:moveTo>
                <a:cubicBezTo>
                  <a:pt x="438374" y="442856"/>
                  <a:pt x="876748" y="885713"/>
                  <a:pt x="1430767" y="1215614"/>
                </a:cubicBezTo>
                <a:cubicBezTo>
                  <a:pt x="1984786" y="1545515"/>
                  <a:pt x="2654449" y="1762461"/>
                  <a:pt x="3324113" y="1979407"/>
                </a:cubicBezTo>
              </a:path>
            </a:pathLst>
          </a:custGeom>
          <a:noFill/>
          <a:ln w="38100" cap="flat" cmpd="sng" algn="ctr">
            <a:solidFill>
              <a:srgbClr val="00B050"/>
            </a:solidFill>
            <a:prstDash val="sysDash"/>
            <a:headEnd type="none" w="med" len="med"/>
            <a:tailEnd type="stealth" w="med" len="med"/>
          </a:ln>
          <a:effectLst/>
        </p:spPr>
        <p:txBody>
          <a:bodyPr lIns="138873" tIns="69436" rIns="138873" bIns="69436" anchor="ctr"/>
          <a:lstStyle/>
          <a:p>
            <a:pPr defTabSz="1327117" eaLnBrk="0" fontAlgn="base" hangingPunct="0">
              <a:spcBef>
                <a:spcPct val="0"/>
              </a:spcBef>
              <a:spcAft>
                <a:spcPct val="0"/>
              </a:spcAft>
              <a:defRPr/>
            </a:pPr>
            <a:endParaRPr lang="zh-CN" altLang="en-US" sz="1333" kern="0">
              <a:solidFill>
                <a:prstClr val="black"/>
              </a:solidFill>
              <a:latin typeface="Calibri"/>
              <a:ea typeface="宋体" panose="02010600030101010101" pitchFamily="2" charset="-122"/>
            </a:endParaRPr>
          </a:p>
        </p:txBody>
      </p:sp>
      <p:sp>
        <p:nvSpPr>
          <p:cNvPr id="79" name="任意多边形 78"/>
          <p:cNvSpPr/>
          <p:nvPr/>
        </p:nvSpPr>
        <p:spPr>
          <a:xfrm>
            <a:off x="7960935" y="4338944"/>
            <a:ext cx="972464" cy="1200384"/>
          </a:xfrm>
          <a:custGeom>
            <a:avLst/>
            <a:gdLst>
              <a:gd name="connsiteX0" fmla="*/ 0 w 3324113"/>
              <a:gd name="connsiteY0" fmla="*/ 0 h 1979407"/>
              <a:gd name="connsiteX1" fmla="*/ 1430767 w 3324113"/>
              <a:gd name="connsiteY1" fmla="*/ 1215614 h 1979407"/>
              <a:gd name="connsiteX2" fmla="*/ 3324113 w 3324113"/>
              <a:gd name="connsiteY2" fmla="*/ 1979407 h 1979407"/>
            </a:gdLst>
            <a:ahLst/>
            <a:cxnLst>
              <a:cxn ang="0">
                <a:pos x="connsiteX0" y="connsiteY0"/>
              </a:cxn>
              <a:cxn ang="0">
                <a:pos x="connsiteX1" y="connsiteY1"/>
              </a:cxn>
              <a:cxn ang="0">
                <a:pos x="connsiteX2" y="connsiteY2"/>
              </a:cxn>
            </a:cxnLst>
            <a:rect l="l" t="t" r="r" b="b"/>
            <a:pathLst>
              <a:path w="3324113" h="1979407">
                <a:moveTo>
                  <a:pt x="0" y="0"/>
                </a:moveTo>
                <a:cubicBezTo>
                  <a:pt x="438374" y="442856"/>
                  <a:pt x="876748" y="885713"/>
                  <a:pt x="1430767" y="1215614"/>
                </a:cubicBezTo>
                <a:cubicBezTo>
                  <a:pt x="1984786" y="1545515"/>
                  <a:pt x="2654449" y="1762461"/>
                  <a:pt x="3324113" y="1979407"/>
                </a:cubicBezTo>
              </a:path>
            </a:pathLst>
          </a:custGeom>
          <a:noFill/>
          <a:ln w="38100" cap="flat" cmpd="sng" algn="ctr">
            <a:solidFill>
              <a:srgbClr val="00B050"/>
            </a:solidFill>
            <a:prstDash val="sysDash"/>
            <a:headEnd type="none" w="med" len="med"/>
            <a:tailEnd type="stealth" w="med" len="med"/>
          </a:ln>
          <a:effectLst/>
        </p:spPr>
        <p:txBody>
          <a:bodyPr lIns="138873" tIns="69436" rIns="138873" bIns="69436" anchor="ctr"/>
          <a:lstStyle/>
          <a:p>
            <a:pPr defTabSz="1327117" eaLnBrk="0" fontAlgn="base" hangingPunct="0">
              <a:spcBef>
                <a:spcPct val="0"/>
              </a:spcBef>
              <a:spcAft>
                <a:spcPct val="0"/>
              </a:spcAft>
              <a:defRPr/>
            </a:pPr>
            <a:endParaRPr lang="zh-CN" altLang="en-US" sz="1333" kern="0">
              <a:solidFill>
                <a:prstClr val="black"/>
              </a:solidFill>
              <a:latin typeface="Calibri"/>
              <a:ea typeface="宋体" panose="02010600030101010101" pitchFamily="2" charset="-122"/>
            </a:endParaRPr>
          </a:p>
        </p:txBody>
      </p:sp>
      <p:sp>
        <p:nvSpPr>
          <p:cNvPr id="80" name="任意多边形 79"/>
          <p:cNvSpPr/>
          <p:nvPr/>
        </p:nvSpPr>
        <p:spPr>
          <a:xfrm>
            <a:off x="8452139" y="3561681"/>
            <a:ext cx="618011" cy="1932065"/>
          </a:xfrm>
          <a:custGeom>
            <a:avLst/>
            <a:gdLst>
              <a:gd name="connsiteX0" fmla="*/ 0 w 3324113"/>
              <a:gd name="connsiteY0" fmla="*/ 0 h 1979407"/>
              <a:gd name="connsiteX1" fmla="*/ 1430767 w 3324113"/>
              <a:gd name="connsiteY1" fmla="*/ 1215614 h 1979407"/>
              <a:gd name="connsiteX2" fmla="*/ 3324113 w 3324113"/>
              <a:gd name="connsiteY2" fmla="*/ 1979407 h 1979407"/>
            </a:gdLst>
            <a:ahLst/>
            <a:cxnLst>
              <a:cxn ang="0">
                <a:pos x="connsiteX0" y="connsiteY0"/>
              </a:cxn>
              <a:cxn ang="0">
                <a:pos x="connsiteX1" y="connsiteY1"/>
              </a:cxn>
              <a:cxn ang="0">
                <a:pos x="connsiteX2" y="connsiteY2"/>
              </a:cxn>
            </a:cxnLst>
            <a:rect l="l" t="t" r="r" b="b"/>
            <a:pathLst>
              <a:path w="3324113" h="1979407">
                <a:moveTo>
                  <a:pt x="0" y="0"/>
                </a:moveTo>
                <a:cubicBezTo>
                  <a:pt x="438374" y="442856"/>
                  <a:pt x="876748" y="885713"/>
                  <a:pt x="1430767" y="1215614"/>
                </a:cubicBezTo>
                <a:cubicBezTo>
                  <a:pt x="1984786" y="1545515"/>
                  <a:pt x="2654449" y="1762461"/>
                  <a:pt x="3324113" y="1979407"/>
                </a:cubicBezTo>
              </a:path>
            </a:pathLst>
          </a:custGeom>
          <a:noFill/>
          <a:ln w="38100" cap="flat" cmpd="sng" algn="ctr">
            <a:solidFill>
              <a:srgbClr val="00B050"/>
            </a:solidFill>
            <a:prstDash val="sysDash"/>
            <a:headEnd type="none" w="med" len="med"/>
            <a:tailEnd type="stealth" w="med" len="med"/>
          </a:ln>
          <a:effectLst/>
        </p:spPr>
        <p:txBody>
          <a:bodyPr lIns="138873" tIns="69436" rIns="138873" bIns="69436" anchor="ctr"/>
          <a:lstStyle/>
          <a:p>
            <a:pPr defTabSz="1327117" eaLnBrk="0" fontAlgn="base" hangingPunct="0">
              <a:spcBef>
                <a:spcPct val="0"/>
              </a:spcBef>
              <a:spcAft>
                <a:spcPct val="0"/>
              </a:spcAft>
              <a:defRPr/>
            </a:pPr>
            <a:endParaRPr lang="zh-CN" altLang="en-US" sz="1333" kern="0">
              <a:solidFill>
                <a:prstClr val="black"/>
              </a:solidFill>
              <a:latin typeface="Calibri"/>
              <a:ea typeface="宋体" panose="02010600030101010101" pitchFamily="2" charset="-122"/>
            </a:endParaRPr>
          </a:p>
        </p:txBody>
      </p:sp>
      <p:pic>
        <p:nvPicPr>
          <p:cNvPr id="81" name="图片 80"/>
          <p:cNvPicPr>
            <a:picLocks noChangeAspect="1"/>
          </p:cNvPicPr>
          <p:nvPr/>
        </p:nvPicPr>
        <p:blipFill>
          <a:blip r:embed="rId3" cstate="print"/>
          <a:stretch>
            <a:fillRect/>
          </a:stretch>
        </p:blipFill>
        <p:spPr>
          <a:xfrm>
            <a:off x="7742604" y="3773425"/>
            <a:ext cx="395405" cy="577296"/>
          </a:xfrm>
          <a:prstGeom prst="rect">
            <a:avLst/>
          </a:prstGeom>
        </p:spPr>
      </p:pic>
      <p:pic>
        <p:nvPicPr>
          <p:cNvPr id="82" name="图片 81"/>
          <p:cNvPicPr>
            <a:picLocks noChangeAspect="1"/>
          </p:cNvPicPr>
          <p:nvPr/>
        </p:nvPicPr>
        <p:blipFill>
          <a:blip r:embed="rId3" cstate="print"/>
          <a:stretch>
            <a:fillRect/>
          </a:stretch>
        </p:blipFill>
        <p:spPr>
          <a:xfrm>
            <a:off x="4202962" y="3213971"/>
            <a:ext cx="395405" cy="577296"/>
          </a:xfrm>
          <a:prstGeom prst="rect">
            <a:avLst/>
          </a:prstGeom>
        </p:spPr>
      </p:pic>
      <p:sp>
        <p:nvSpPr>
          <p:cNvPr id="83" name="任意多边形 82"/>
          <p:cNvSpPr/>
          <p:nvPr/>
        </p:nvSpPr>
        <p:spPr>
          <a:xfrm>
            <a:off x="8656491" y="2571186"/>
            <a:ext cx="408709" cy="2404533"/>
          </a:xfrm>
          <a:custGeom>
            <a:avLst/>
            <a:gdLst>
              <a:gd name="connsiteX0" fmla="*/ 306532 w 306532"/>
              <a:gd name="connsiteY0" fmla="*/ 0 h 1803400"/>
              <a:gd name="connsiteX1" fmla="*/ 1732 w 306532"/>
              <a:gd name="connsiteY1" fmla="*/ 1117600 h 1803400"/>
              <a:gd name="connsiteX2" fmla="*/ 204932 w 306532"/>
              <a:gd name="connsiteY2" fmla="*/ 1803400 h 1803400"/>
            </a:gdLst>
            <a:ahLst/>
            <a:cxnLst>
              <a:cxn ang="0">
                <a:pos x="connsiteX0" y="connsiteY0"/>
              </a:cxn>
              <a:cxn ang="0">
                <a:pos x="connsiteX1" y="connsiteY1"/>
              </a:cxn>
              <a:cxn ang="0">
                <a:pos x="connsiteX2" y="connsiteY2"/>
              </a:cxn>
            </a:cxnLst>
            <a:rect l="l" t="t" r="r" b="b"/>
            <a:pathLst>
              <a:path w="306532" h="1803400">
                <a:moveTo>
                  <a:pt x="306532" y="0"/>
                </a:moveTo>
                <a:cubicBezTo>
                  <a:pt x="162598" y="408516"/>
                  <a:pt x="18665" y="817033"/>
                  <a:pt x="1732" y="1117600"/>
                </a:cubicBezTo>
                <a:cubicBezTo>
                  <a:pt x="-15201" y="1418167"/>
                  <a:pt x="94865" y="1610783"/>
                  <a:pt x="204932" y="1803400"/>
                </a:cubicBezTo>
              </a:path>
            </a:pathLst>
          </a:custGeom>
          <a:noFill/>
          <a:ln w="38100" cap="flat" cmpd="sng" algn="ctr">
            <a:solidFill>
              <a:srgbClr val="00B050"/>
            </a:solidFill>
            <a:prstDash val="sysDash"/>
            <a:headEnd type="none" w="med" len="med"/>
            <a:tailEnd type="stealth" w="med" len="med"/>
          </a:ln>
          <a:effectLst/>
        </p:spPr>
        <p:txBody>
          <a:bodyPr lIns="138873" tIns="69436" rIns="138873" bIns="69436" anchor="ctr"/>
          <a:lstStyle/>
          <a:p>
            <a:pPr defTabSz="1327117" eaLnBrk="0" fontAlgn="base" hangingPunct="0">
              <a:spcBef>
                <a:spcPct val="0"/>
              </a:spcBef>
              <a:spcAft>
                <a:spcPct val="0"/>
              </a:spcAft>
            </a:pPr>
            <a:endParaRPr lang="zh-CN" altLang="en-US" sz="1333" kern="0">
              <a:solidFill>
                <a:prstClr val="black"/>
              </a:solidFill>
              <a:latin typeface="Calibri"/>
              <a:ea typeface="宋体" panose="02010600030101010101" pitchFamily="2" charset="-122"/>
            </a:endParaRPr>
          </a:p>
        </p:txBody>
      </p:sp>
      <p:pic>
        <p:nvPicPr>
          <p:cNvPr id="84" name="图片 83"/>
          <p:cNvPicPr>
            <a:picLocks noChangeAspect="1"/>
          </p:cNvPicPr>
          <p:nvPr/>
        </p:nvPicPr>
        <p:blipFill>
          <a:blip r:embed="rId3" cstate="print"/>
          <a:stretch>
            <a:fillRect/>
          </a:stretch>
        </p:blipFill>
        <p:spPr>
          <a:xfrm>
            <a:off x="7145448" y="3715357"/>
            <a:ext cx="395405" cy="577296"/>
          </a:xfrm>
          <a:prstGeom prst="rect">
            <a:avLst/>
          </a:prstGeom>
        </p:spPr>
      </p:pic>
      <p:sp>
        <p:nvSpPr>
          <p:cNvPr id="85" name="任意多边形 84"/>
          <p:cNvSpPr/>
          <p:nvPr/>
        </p:nvSpPr>
        <p:spPr>
          <a:xfrm>
            <a:off x="7422667" y="4264520"/>
            <a:ext cx="1574800" cy="1341801"/>
          </a:xfrm>
          <a:custGeom>
            <a:avLst/>
            <a:gdLst>
              <a:gd name="connsiteX0" fmla="*/ 0 w 1181100"/>
              <a:gd name="connsiteY0" fmla="*/ 0 h 1006351"/>
              <a:gd name="connsiteX1" fmla="*/ 787400 w 1181100"/>
              <a:gd name="connsiteY1" fmla="*/ 850900 h 1006351"/>
              <a:gd name="connsiteX2" fmla="*/ 1181100 w 1181100"/>
              <a:gd name="connsiteY2" fmla="*/ 1003300 h 1006351"/>
            </a:gdLst>
            <a:ahLst/>
            <a:cxnLst>
              <a:cxn ang="0">
                <a:pos x="connsiteX0" y="connsiteY0"/>
              </a:cxn>
              <a:cxn ang="0">
                <a:pos x="connsiteX1" y="connsiteY1"/>
              </a:cxn>
              <a:cxn ang="0">
                <a:pos x="connsiteX2" y="connsiteY2"/>
              </a:cxn>
            </a:cxnLst>
            <a:rect l="l" t="t" r="r" b="b"/>
            <a:pathLst>
              <a:path w="1181100" h="1006351">
                <a:moveTo>
                  <a:pt x="0" y="0"/>
                </a:moveTo>
                <a:cubicBezTo>
                  <a:pt x="295275" y="341841"/>
                  <a:pt x="590550" y="683683"/>
                  <a:pt x="787400" y="850900"/>
                </a:cubicBezTo>
                <a:cubicBezTo>
                  <a:pt x="984250" y="1018117"/>
                  <a:pt x="1082675" y="1010708"/>
                  <a:pt x="1181100" y="1003300"/>
                </a:cubicBezTo>
              </a:path>
            </a:pathLst>
          </a:custGeom>
          <a:noFill/>
          <a:ln w="38100" cap="flat" cmpd="sng" algn="ctr">
            <a:solidFill>
              <a:srgbClr val="00B050"/>
            </a:solidFill>
            <a:prstDash val="sysDash"/>
            <a:headEnd type="none" w="med" len="med"/>
            <a:tailEnd type="stealth" w="med" len="med"/>
          </a:ln>
          <a:effectLst/>
        </p:spPr>
        <p:txBody>
          <a:bodyPr lIns="138873" tIns="69436" rIns="138873" bIns="69436" anchor="ctr"/>
          <a:lstStyle/>
          <a:p>
            <a:pPr defTabSz="1327117" eaLnBrk="0" fontAlgn="base" hangingPunct="0">
              <a:spcBef>
                <a:spcPct val="0"/>
              </a:spcBef>
              <a:spcAft>
                <a:spcPct val="0"/>
              </a:spcAft>
            </a:pPr>
            <a:endParaRPr lang="zh-CN" altLang="en-US" sz="1333" kern="0">
              <a:solidFill>
                <a:prstClr val="black"/>
              </a:solidFill>
              <a:latin typeface="Calibri"/>
              <a:ea typeface="宋体" panose="02010600030101010101" pitchFamily="2" charset="-122"/>
            </a:endParaRPr>
          </a:p>
        </p:txBody>
      </p:sp>
      <p:sp>
        <p:nvSpPr>
          <p:cNvPr id="86" name="任意多边形 85"/>
          <p:cNvSpPr/>
          <p:nvPr/>
        </p:nvSpPr>
        <p:spPr>
          <a:xfrm>
            <a:off x="7524267" y="4840252"/>
            <a:ext cx="338667" cy="1049867"/>
          </a:xfrm>
          <a:custGeom>
            <a:avLst/>
            <a:gdLst>
              <a:gd name="connsiteX0" fmla="*/ 0 w 254000"/>
              <a:gd name="connsiteY0" fmla="*/ 0 h 787400"/>
              <a:gd name="connsiteX1" fmla="*/ 254000 w 254000"/>
              <a:gd name="connsiteY1" fmla="*/ 787400 h 787400"/>
            </a:gdLst>
            <a:ahLst/>
            <a:cxnLst>
              <a:cxn ang="0">
                <a:pos x="connsiteX0" y="connsiteY0"/>
              </a:cxn>
              <a:cxn ang="0">
                <a:pos x="connsiteX1" y="connsiteY1"/>
              </a:cxn>
            </a:cxnLst>
            <a:rect l="l" t="t" r="r" b="b"/>
            <a:pathLst>
              <a:path w="254000" h="787400">
                <a:moveTo>
                  <a:pt x="0" y="0"/>
                </a:moveTo>
                <a:lnTo>
                  <a:pt x="254000" y="787400"/>
                </a:lnTo>
              </a:path>
            </a:pathLst>
          </a:custGeom>
          <a:noFill/>
          <a:ln w="38100" cap="flat" cmpd="sng" algn="ctr">
            <a:solidFill>
              <a:srgbClr val="00B050"/>
            </a:solidFill>
            <a:prstDash val="sysDash"/>
            <a:headEnd type="none" w="med" len="med"/>
            <a:tailEnd type="stealth" w="med" len="med"/>
          </a:ln>
          <a:effectLst/>
        </p:spPr>
        <p:txBody>
          <a:bodyPr lIns="138873" tIns="69436" rIns="138873" bIns="69436" anchor="ctr"/>
          <a:lstStyle/>
          <a:p>
            <a:pPr defTabSz="1327117" eaLnBrk="0" fontAlgn="base" hangingPunct="0">
              <a:spcBef>
                <a:spcPct val="0"/>
              </a:spcBef>
              <a:spcAft>
                <a:spcPct val="0"/>
              </a:spcAft>
            </a:pPr>
            <a:endParaRPr lang="zh-CN" altLang="en-US" sz="1333" kern="0">
              <a:solidFill>
                <a:prstClr val="black"/>
              </a:solidFill>
              <a:latin typeface="Calibri"/>
              <a:ea typeface="宋体" panose="02010600030101010101" pitchFamily="2" charset="-122"/>
            </a:endParaRPr>
          </a:p>
        </p:txBody>
      </p:sp>
      <p:sp>
        <p:nvSpPr>
          <p:cNvPr id="87" name="任意多边形 86"/>
          <p:cNvSpPr/>
          <p:nvPr/>
        </p:nvSpPr>
        <p:spPr>
          <a:xfrm>
            <a:off x="5788601" y="5106952"/>
            <a:ext cx="2298700" cy="508000"/>
          </a:xfrm>
          <a:custGeom>
            <a:avLst/>
            <a:gdLst>
              <a:gd name="connsiteX0" fmla="*/ 0 w 1724025"/>
              <a:gd name="connsiteY0" fmla="*/ 0 h 381000"/>
              <a:gd name="connsiteX1" fmla="*/ 866775 w 1724025"/>
              <a:gd name="connsiteY1" fmla="*/ 228600 h 381000"/>
              <a:gd name="connsiteX2" fmla="*/ 1724025 w 1724025"/>
              <a:gd name="connsiteY2" fmla="*/ 381000 h 381000"/>
            </a:gdLst>
            <a:ahLst/>
            <a:cxnLst>
              <a:cxn ang="0">
                <a:pos x="connsiteX0" y="connsiteY0"/>
              </a:cxn>
              <a:cxn ang="0">
                <a:pos x="connsiteX1" y="connsiteY1"/>
              </a:cxn>
              <a:cxn ang="0">
                <a:pos x="connsiteX2" y="connsiteY2"/>
              </a:cxn>
            </a:cxnLst>
            <a:rect l="l" t="t" r="r" b="b"/>
            <a:pathLst>
              <a:path w="1724025" h="381000">
                <a:moveTo>
                  <a:pt x="0" y="0"/>
                </a:moveTo>
                <a:cubicBezTo>
                  <a:pt x="289719" y="82550"/>
                  <a:pt x="579438" y="165100"/>
                  <a:pt x="866775" y="228600"/>
                </a:cubicBezTo>
                <a:cubicBezTo>
                  <a:pt x="1154112" y="292100"/>
                  <a:pt x="1439068" y="336550"/>
                  <a:pt x="1724025" y="381000"/>
                </a:cubicBezTo>
              </a:path>
            </a:pathLst>
          </a:custGeom>
          <a:noFill/>
          <a:ln w="38100" cap="flat" cmpd="sng" algn="ctr">
            <a:solidFill>
              <a:srgbClr val="00B050"/>
            </a:solidFill>
            <a:prstDash val="sysDash"/>
            <a:headEnd type="none" w="med" len="med"/>
            <a:tailEnd type="stealth" w="med" len="med"/>
          </a:ln>
          <a:effectLst/>
        </p:spPr>
        <p:txBody>
          <a:bodyPr lIns="138873" tIns="69436" rIns="138873" bIns="69436" anchor="ctr"/>
          <a:lstStyle/>
          <a:p>
            <a:pPr defTabSz="1327117" eaLnBrk="0" fontAlgn="base" hangingPunct="0">
              <a:spcBef>
                <a:spcPct val="0"/>
              </a:spcBef>
              <a:spcAft>
                <a:spcPct val="0"/>
              </a:spcAft>
            </a:pPr>
            <a:endParaRPr lang="zh-CN" altLang="en-US" sz="1333" kern="0">
              <a:solidFill>
                <a:prstClr val="black"/>
              </a:solidFill>
              <a:latin typeface="Calibri"/>
              <a:ea typeface="宋体" panose="02010600030101010101" pitchFamily="2" charset="-122"/>
            </a:endParaRPr>
          </a:p>
        </p:txBody>
      </p:sp>
      <p:pic>
        <p:nvPicPr>
          <p:cNvPr id="88" name="图片 87"/>
          <p:cNvPicPr>
            <a:picLocks noChangeAspect="1"/>
          </p:cNvPicPr>
          <p:nvPr/>
        </p:nvPicPr>
        <p:blipFill>
          <a:blip r:embed="rId3" cstate="print"/>
          <a:stretch>
            <a:fillRect/>
          </a:stretch>
        </p:blipFill>
        <p:spPr>
          <a:xfrm>
            <a:off x="5217259" y="3091032"/>
            <a:ext cx="395405" cy="577296"/>
          </a:xfrm>
          <a:prstGeom prst="rect">
            <a:avLst/>
          </a:prstGeom>
        </p:spPr>
      </p:pic>
      <p:sp>
        <p:nvSpPr>
          <p:cNvPr id="89" name="任意多边形 88"/>
          <p:cNvSpPr/>
          <p:nvPr/>
        </p:nvSpPr>
        <p:spPr>
          <a:xfrm>
            <a:off x="5471100" y="3697252"/>
            <a:ext cx="2717800" cy="1549400"/>
          </a:xfrm>
          <a:custGeom>
            <a:avLst/>
            <a:gdLst>
              <a:gd name="connsiteX0" fmla="*/ 0 w 2038350"/>
              <a:gd name="connsiteY0" fmla="*/ 0 h 1162050"/>
              <a:gd name="connsiteX1" fmla="*/ 990600 w 2038350"/>
              <a:gd name="connsiteY1" fmla="*/ 723900 h 1162050"/>
              <a:gd name="connsiteX2" fmla="*/ 2038350 w 2038350"/>
              <a:gd name="connsiteY2" fmla="*/ 1162050 h 1162050"/>
            </a:gdLst>
            <a:ahLst/>
            <a:cxnLst>
              <a:cxn ang="0">
                <a:pos x="connsiteX0" y="connsiteY0"/>
              </a:cxn>
              <a:cxn ang="0">
                <a:pos x="connsiteX1" y="connsiteY1"/>
              </a:cxn>
              <a:cxn ang="0">
                <a:pos x="connsiteX2" y="connsiteY2"/>
              </a:cxn>
            </a:cxnLst>
            <a:rect l="l" t="t" r="r" b="b"/>
            <a:pathLst>
              <a:path w="2038350" h="1162050">
                <a:moveTo>
                  <a:pt x="0" y="0"/>
                </a:moveTo>
                <a:cubicBezTo>
                  <a:pt x="325437" y="265112"/>
                  <a:pt x="650875" y="530225"/>
                  <a:pt x="990600" y="723900"/>
                </a:cubicBezTo>
                <a:cubicBezTo>
                  <a:pt x="1330325" y="917575"/>
                  <a:pt x="1684337" y="1039812"/>
                  <a:pt x="2038350" y="1162050"/>
                </a:cubicBezTo>
              </a:path>
            </a:pathLst>
          </a:custGeom>
          <a:noFill/>
          <a:ln w="38100" cap="flat" cmpd="sng" algn="ctr">
            <a:solidFill>
              <a:srgbClr val="00B050"/>
            </a:solidFill>
            <a:prstDash val="sysDash"/>
            <a:headEnd type="none" w="med" len="med"/>
            <a:tailEnd type="stealth" w="med" len="med"/>
          </a:ln>
          <a:effectLst/>
        </p:spPr>
        <p:txBody>
          <a:bodyPr lIns="138873" tIns="69436" rIns="138873" bIns="69436" anchor="ctr"/>
          <a:lstStyle/>
          <a:p>
            <a:pPr defTabSz="1327117" eaLnBrk="0" fontAlgn="base" hangingPunct="0">
              <a:spcBef>
                <a:spcPct val="0"/>
              </a:spcBef>
              <a:spcAft>
                <a:spcPct val="0"/>
              </a:spcAft>
            </a:pPr>
            <a:endParaRPr lang="zh-CN" altLang="en-US" sz="1333" kern="0">
              <a:solidFill>
                <a:prstClr val="black"/>
              </a:solidFill>
              <a:latin typeface="Calibri"/>
              <a:ea typeface="宋体" panose="02010600030101010101" pitchFamily="2" charset="-122"/>
            </a:endParaRPr>
          </a:p>
        </p:txBody>
      </p:sp>
      <p:pic>
        <p:nvPicPr>
          <p:cNvPr id="90" name="图片 89"/>
          <p:cNvPicPr>
            <a:picLocks noChangeAspect="1"/>
          </p:cNvPicPr>
          <p:nvPr/>
        </p:nvPicPr>
        <p:blipFill>
          <a:blip r:embed="rId3" cstate="print"/>
          <a:stretch>
            <a:fillRect/>
          </a:stretch>
        </p:blipFill>
        <p:spPr>
          <a:xfrm>
            <a:off x="8848800" y="1998161"/>
            <a:ext cx="395405" cy="577296"/>
          </a:xfrm>
          <a:prstGeom prst="rect">
            <a:avLst/>
          </a:prstGeom>
        </p:spPr>
      </p:pic>
      <p:pic>
        <p:nvPicPr>
          <p:cNvPr id="91" name="图片 90"/>
          <p:cNvPicPr>
            <a:picLocks noChangeAspect="1"/>
          </p:cNvPicPr>
          <p:nvPr/>
        </p:nvPicPr>
        <p:blipFill>
          <a:blip r:embed="rId3" cstate="print"/>
          <a:stretch>
            <a:fillRect/>
          </a:stretch>
        </p:blipFill>
        <p:spPr>
          <a:xfrm>
            <a:off x="7296176" y="4309055"/>
            <a:ext cx="395405" cy="577296"/>
          </a:xfrm>
          <a:prstGeom prst="rect">
            <a:avLst/>
          </a:prstGeom>
        </p:spPr>
      </p:pic>
      <p:sp>
        <p:nvSpPr>
          <p:cNvPr id="92" name="文本框 91"/>
          <p:cNvSpPr txBox="1"/>
          <p:nvPr/>
        </p:nvSpPr>
        <p:spPr>
          <a:xfrm>
            <a:off x="9566368" y="2762394"/>
            <a:ext cx="1350285" cy="338554"/>
          </a:xfrm>
          <a:prstGeom prst="rect">
            <a:avLst/>
          </a:prstGeom>
          <a:solidFill>
            <a:schemeClr val="accent6"/>
          </a:solidFill>
        </p:spPr>
        <p:txBody>
          <a:bodyPr wrap="square" rtlCol="0">
            <a:spAutoFit/>
          </a:bodyPr>
          <a:lstStyle/>
          <a:p>
            <a:pPr algn="ctr"/>
            <a:r>
              <a:rPr lang="en-US" altLang="zh-CN" sz="1600" dirty="0" err="1">
                <a:latin typeface="微软雅黑" panose="020B0503020204020204" pitchFamily="34" charset="-122"/>
                <a:ea typeface="微软雅黑" panose="020B0503020204020204" pitchFamily="34" charset="-122"/>
              </a:rPr>
              <a:t>Zhalute</a:t>
            </a:r>
            <a:endParaRPr lang="zh-CN" altLang="en-US" sz="1600" dirty="0">
              <a:latin typeface="微软雅黑" panose="020B0503020204020204" pitchFamily="34" charset="-122"/>
              <a:ea typeface="微软雅黑" panose="020B0503020204020204" pitchFamily="34" charset="-122"/>
            </a:endParaRPr>
          </a:p>
        </p:txBody>
      </p:sp>
      <p:sp>
        <p:nvSpPr>
          <p:cNvPr id="93" name="文本框 92"/>
          <p:cNvSpPr txBox="1"/>
          <p:nvPr/>
        </p:nvSpPr>
        <p:spPr>
          <a:xfrm>
            <a:off x="9311255" y="2106302"/>
            <a:ext cx="1605399" cy="338554"/>
          </a:xfrm>
          <a:prstGeom prst="rect">
            <a:avLst/>
          </a:prstGeom>
          <a:solidFill>
            <a:schemeClr val="accent6"/>
          </a:solidFill>
        </p:spPr>
        <p:txBody>
          <a:bodyPr wrap="square" rtlCol="0">
            <a:spAutoFit/>
          </a:bodyPr>
          <a:lstStyle/>
          <a:p>
            <a:pPr algn="ctr"/>
            <a:r>
              <a:rPr lang="en-US" altLang="zh-CN" sz="1600" dirty="0" err="1">
                <a:latin typeface="微软雅黑" panose="020B0503020204020204" pitchFamily="34" charset="-122"/>
                <a:ea typeface="微软雅黑" panose="020B0503020204020204" pitchFamily="34" charset="-122"/>
              </a:rPr>
              <a:t>Hulunbuir</a:t>
            </a:r>
            <a:endParaRPr lang="zh-CN" altLang="en-US" sz="1600" dirty="0">
              <a:latin typeface="微软雅黑" panose="020B0503020204020204" pitchFamily="34" charset="-122"/>
              <a:ea typeface="微软雅黑" panose="020B0503020204020204" pitchFamily="34" charset="-122"/>
            </a:endParaRPr>
          </a:p>
        </p:txBody>
      </p:sp>
      <p:sp>
        <p:nvSpPr>
          <p:cNvPr id="94" name="文本框 93"/>
          <p:cNvSpPr txBox="1"/>
          <p:nvPr/>
        </p:nvSpPr>
        <p:spPr>
          <a:xfrm>
            <a:off x="7243373" y="3091981"/>
            <a:ext cx="1041399" cy="338554"/>
          </a:xfrm>
          <a:prstGeom prst="rect">
            <a:avLst/>
          </a:prstGeom>
          <a:solidFill>
            <a:schemeClr val="accent6"/>
          </a:solidFill>
        </p:spPr>
        <p:txBody>
          <a:bodyPr wrap="square" rtlCol="0">
            <a:spAutoFit/>
          </a:bodyPr>
          <a:lstStyle/>
          <a:p>
            <a:pPr algn="ctr"/>
            <a:r>
              <a:rPr lang="en-US" altLang="zh-CN" sz="1600" dirty="0" err="1">
                <a:latin typeface="微软雅黑" panose="020B0503020204020204" pitchFamily="34" charset="-122"/>
                <a:ea typeface="微软雅黑" panose="020B0503020204020204" pitchFamily="34" charset="-122"/>
              </a:rPr>
              <a:t>Ximeng</a:t>
            </a:r>
            <a:endParaRPr lang="zh-CN" altLang="en-US" sz="1600" dirty="0">
              <a:latin typeface="微软雅黑" panose="020B0503020204020204" pitchFamily="34" charset="-122"/>
              <a:ea typeface="微软雅黑" panose="020B0503020204020204" pitchFamily="34" charset="-122"/>
            </a:endParaRPr>
          </a:p>
        </p:txBody>
      </p:sp>
      <p:sp>
        <p:nvSpPr>
          <p:cNvPr id="95" name="文本框 94"/>
          <p:cNvSpPr txBox="1"/>
          <p:nvPr/>
        </p:nvSpPr>
        <p:spPr>
          <a:xfrm>
            <a:off x="6178377" y="3746217"/>
            <a:ext cx="968732" cy="338554"/>
          </a:xfrm>
          <a:prstGeom prst="rect">
            <a:avLst/>
          </a:prstGeom>
          <a:solidFill>
            <a:schemeClr val="accent6"/>
          </a:solidFill>
        </p:spPr>
        <p:txBody>
          <a:bodyPr wrap="square" rtlCol="0">
            <a:spAutoFit/>
          </a:bodyPr>
          <a:lstStyle/>
          <a:p>
            <a:pPr algn="ctr"/>
            <a:r>
              <a:rPr lang="en-US" altLang="zh-CN" sz="1600" dirty="0">
                <a:latin typeface="微软雅黑" panose="020B0503020204020204" pitchFamily="34" charset="-122"/>
                <a:ea typeface="微软雅黑" panose="020B0503020204020204" pitchFamily="34" charset="-122"/>
              </a:rPr>
              <a:t>Baotou</a:t>
            </a:r>
            <a:endParaRPr lang="zh-CN" altLang="en-US" sz="1600" dirty="0">
              <a:latin typeface="微软雅黑" panose="020B0503020204020204" pitchFamily="34" charset="-122"/>
              <a:ea typeface="微软雅黑" panose="020B0503020204020204" pitchFamily="34" charset="-122"/>
            </a:endParaRPr>
          </a:p>
        </p:txBody>
      </p:sp>
      <p:sp>
        <p:nvSpPr>
          <p:cNvPr id="96" name="文本框 95"/>
          <p:cNvSpPr txBox="1"/>
          <p:nvPr/>
        </p:nvSpPr>
        <p:spPr>
          <a:xfrm>
            <a:off x="8163895" y="3930001"/>
            <a:ext cx="968732" cy="338554"/>
          </a:xfrm>
          <a:prstGeom prst="rect">
            <a:avLst/>
          </a:prstGeom>
          <a:solidFill>
            <a:schemeClr val="accent6"/>
          </a:solidFill>
        </p:spPr>
        <p:txBody>
          <a:bodyPr wrap="square" rtlCol="0">
            <a:spAutoFit/>
          </a:bodyPr>
          <a:lstStyle/>
          <a:p>
            <a:pPr algn="ctr"/>
            <a:r>
              <a:rPr lang="en-US" altLang="zh-CN" sz="1600" dirty="0">
                <a:latin typeface="微软雅黑" panose="020B0503020204020204" pitchFamily="34" charset="-122"/>
                <a:ea typeface="微软雅黑" panose="020B0503020204020204" pitchFamily="34" charset="-122"/>
              </a:rPr>
              <a:t>Jinbei</a:t>
            </a:r>
            <a:endParaRPr lang="zh-CN" altLang="en-US" sz="1600" dirty="0">
              <a:latin typeface="微软雅黑" panose="020B0503020204020204" pitchFamily="34" charset="-122"/>
              <a:ea typeface="微软雅黑" panose="020B0503020204020204" pitchFamily="34" charset="-122"/>
            </a:endParaRPr>
          </a:p>
        </p:txBody>
      </p:sp>
      <p:sp>
        <p:nvSpPr>
          <p:cNvPr id="97" name="文本框 96"/>
          <p:cNvSpPr txBox="1"/>
          <p:nvPr/>
        </p:nvSpPr>
        <p:spPr>
          <a:xfrm>
            <a:off x="6095625" y="4465435"/>
            <a:ext cx="1061401" cy="338554"/>
          </a:xfrm>
          <a:prstGeom prst="rect">
            <a:avLst/>
          </a:prstGeom>
          <a:solidFill>
            <a:schemeClr val="accent6"/>
          </a:solidFill>
        </p:spPr>
        <p:txBody>
          <a:bodyPr wrap="square" rtlCol="0">
            <a:spAutoFit/>
          </a:bodyPr>
          <a:lstStyle/>
          <a:p>
            <a:pPr algn="ctr"/>
            <a:r>
              <a:rPr lang="en-US" altLang="zh-CN" sz="1600" dirty="0" err="1">
                <a:latin typeface="微软雅黑" panose="020B0503020204020204" pitchFamily="34" charset="-122"/>
                <a:ea typeface="微软雅黑" panose="020B0503020204020204" pitchFamily="34" charset="-122"/>
              </a:rPr>
              <a:t>Shanbei</a:t>
            </a:r>
            <a:endParaRPr lang="zh-CN" altLang="en-US" sz="1600" dirty="0">
              <a:latin typeface="微软雅黑" panose="020B0503020204020204" pitchFamily="34" charset="-122"/>
              <a:ea typeface="微软雅黑" panose="020B0503020204020204" pitchFamily="34" charset="-122"/>
            </a:endParaRPr>
          </a:p>
        </p:txBody>
      </p:sp>
      <p:sp>
        <p:nvSpPr>
          <p:cNvPr id="98" name="文本框 97"/>
          <p:cNvSpPr txBox="1"/>
          <p:nvPr/>
        </p:nvSpPr>
        <p:spPr>
          <a:xfrm>
            <a:off x="4493384" y="3949562"/>
            <a:ext cx="1084312" cy="338554"/>
          </a:xfrm>
          <a:prstGeom prst="rect">
            <a:avLst/>
          </a:prstGeom>
          <a:solidFill>
            <a:schemeClr val="accent6"/>
          </a:solidFill>
        </p:spPr>
        <p:txBody>
          <a:bodyPr wrap="square" rtlCol="0">
            <a:spAutoFit/>
          </a:bodyPr>
          <a:lstStyle/>
          <a:p>
            <a:pPr algn="ctr"/>
            <a:r>
              <a:rPr lang="en-US" altLang="zh-CN" sz="1600" dirty="0" err="1">
                <a:latin typeface="微软雅黑" panose="020B0503020204020204" pitchFamily="34" charset="-122"/>
                <a:ea typeface="微软雅黑" panose="020B0503020204020204" pitchFamily="34" charset="-122"/>
              </a:rPr>
              <a:t>Jiuquan</a:t>
            </a:r>
            <a:endParaRPr lang="zh-CN" altLang="en-US" sz="1600" dirty="0">
              <a:latin typeface="微软雅黑" panose="020B0503020204020204" pitchFamily="34" charset="-122"/>
              <a:ea typeface="微软雅黑" panose="020B0503020204020204" pitchFamily="34" charset="-122"/>
            </a:endParaRPr>
          </a:p>
        </p:txBody>
      </p:sp>
      <p:sp>
        <p:nvSpPr>
          <p:cNvPr id="99" name="文本框 98"/>
          <p:cNvSpPr txBox="1"/>
          <p:nvPr/>
        </p:nvSpPr>
        <p:spPr>
          <a:xfrm>
            <a:off x="5644805" y="3152944"/>
            <a:ext cx="1175811" cy="338554"/>
          </a:xfrm>
          <a:prstGeom prst="rect">
            <a:avLst/>
          </a:prstGeom>
          <a:solidFill>
            <a:schemeClr val="accent6"/>
          </a:solidFill>
        </p:spPr>
        <p:txBody>
          <a:bodyPr wrap="square" rtlCol="0">
            <a:spAutoFit/>
          </a:bodyPr>
          <a:lstStyle/>
          <a:p>
            <a:pPr algn="ctr"/>
            <a:r>
              <a:rPr lang="en-US" altLang="zh-CN" sz="1600" dirty="0">
                <a:latin typeface="微软雅黑" panose="020B0503020204020204" pitchFamily="34" charset="-122"/>
                <a:ea typeface="微软雅黑" panose="020B0503020204020204" pitchFamily="34" charset="-122"/>
              </a:rPr>
              <a:t>Hami II</a:t>
            </a:r>
            <a:endParaRPr lang="zh-CN" altLang="en-US" sz="1600" dirty="0">
              <a:latin typeface="微软雅黑" panose="020B0503020204020204" pitchFamily="34" charset="-122"/>
              <a:ea typeface="微软雅黑" panose="020B0503020204020204" pitchFamily="34" charset="-122"/>
            </a:endParaRPr>
          </a:p>
        </p:txBody>
      </p:sp>
      <p:sp>
        <p:nvSpPr>
          <p:cNvPr id="100" name="文本框 99"/>
          <p:cNvSpPr txBox="1"/>
          <p:nvPr/>
        </p:nvSpPr>
        <p:spPr>
          <a:xfrm>
            <a:off x="4496851" y="2736875"/>
            <a:ext cx="938615" cy="338554"/>
          </a:xfrm>
          <a:prstGeom prst="rect">
            <a:avLst/>
          </a:prstGeom>
          <a:solidFill>
            <a:schemeClr val="accent6"/>
          </a:solidFill>
        </p:spPr>
        <p:txBody>
          <a:bodyPr wrap="square" rtlCol="0">
            <a:spAutoFit/>
          </a:bodyPr>
          <a:lstStyle/>
          <a:p>
            <a:pPr algn="ctr"/>
            <a:r>
              <a:rPr lang="en-US" altLang="zh-CN" sz="1600" dirty="0">
                <a:latin typeface="微软雅黑" panose="020B0503020204020204" pitchFamily="34" charset="-122"/>
                <a:ea typeface="微软雅黑" panose="020B0503020204020204" pitchFamily="34" charset="-122"/>
              </a:rPr>
              <a:t>Hami</a:t>
            </a:r>
            <a:endParaRPr lang="zh-CN" altLang="en-US" sz="1600" dirty="0">
              <a:latin typeface="微软雅黑" panose="020B0503020204020204" pitchFamily="34" charset="-122"/>
              <a:ea typeface="微软雅黑" panose="020B0503020204020204" pitchFamily="34" charset="-122"/>
            </a:endParaRPr>
          </a:p>
        </p:txBody>
      </p:sp>
      <p:sp>
        <p:nvSpPr>
          <p:cNvPr id="101" name="文本框 100"/>
          <p:cNvSpPr txBox="1"/>
          <p:nvPr/>
        </p:nvSpPr>
        <p:spPr>
          <a:xfrm>
            <a:off x="2766336" y="3337610"/>
            <a:ext cx="1398280" cy="338554"/>
          </a:xfrm>
          <a:prstGeom prst="rect">
            <a:avLst/>
          </a:prstGeom>
          <a:solidFill>
            <a:schemeClr val="accent6"/>
          </a:solidFill>
        </p:spPr>
        <p:txBody>
          <a:bodyPr wrap="square" rtlCol="0">
            <a:spAutoFit/>
          </a:bodyPr>
          <a:lstStyle/>
          <a:p>
            <a:pPr algn="ctr"/>
            <a:r>
              <a:rPr lang="en-US" altLang="zh-CN" sz="1600" dirty="0" err="1">
                <a:latin typeface="微软雅黑" panose="020B0503020204020204" pitchFamily="34" charset="-122"/>
                <a:ea typeface="微软雅黑" panose="020B0503020204020204" pitchFamily="34" charset="-122"/>
              </a:rPr>
              <a:t>Zhundong</a:t>
            </a:r>
            <a:endParaRPr lang="zh-CN" altLang="en-US" sz="1600" dirty="0">
              <a:latin typeface="微软雅黑" panose="020B0503020204020204" pitchFamily="34" charset="-122"/>
              <a:ea typeface="微软雅黑" panose="020B0503020204020204" pitchFamily="34" charset="-122"/>
            </a:endParaRPr>
          </a:p>
        </p:txBody>
      </p:sp>
      <p:pic>
        <p:nvPicPr>
          <p:cNvPr id="102" name="图片 101"/>
          <p:cNvPicPr>
            <a:picLocks noChangeAspect="1"/>
          </p:cNvPicPr>
          <p:nvPr/>
        </p:nvPicPr>
        <p:blipFill>
          <a:blip r:embed="rId3" cstate="print"/>
          <a:stretch>
            <a:fillRect/>
          </a:stretch>
        </p:blipFill>
        <p:spPr>
          <a:xfrm>
            <a:off x="5354048" y="4611613"/>
            <a:ext cx="395405" cy="577296"/>
          </a:xfrm>
          <a:prstGeom prst="rect">
            <a:avLst/>
          </a:prstGeom>
        </p:spPr>
      </p:pic>
      <p:pic>
        <p:nvPicPr>
          <p:cNvPr id="103" name="图片 10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5249789" y="5003710"/>
            <a:ext cx="619336" cy="594468"/>
          </a:xfrm>
          <a:prstGeom prst="rect">
            <a:avLst/>
          </a:prstGeom>
        </p:spPr>
      </p:pic>
      <p:sp>
        <p:nvSpPr>
          <p:cNvPr id="104" name="文本框 103"/>
          <p:cNvSpPr txBox="1"/>
          <p:nvPr/>
        </p:nvSpPr>
        <p:spPr>
          <a:xfrm>
            <a:off x="4176356" y="4881857"/>
            <a:ext cx="1094784" cy="338554"/>
          </a:xfrm>
          <a:prstGeom prst="rect">
            <a:avLst/>
          </a:prstGeom>
          <a:solidFill>
            <a:schemeClr val="accent6"/>
          </a:solidFill>
        </p:spPr>
        <p:txBody>
          <a:bodyPr wrap="square" rtlCol="0">
            <a:spAutoFit/>
          </a:bodyPr>
          <a:lstStyle/>
          <a:p>
            <a:pPr algn="ctr"/>
            <a:r>
              <a:rPr lang="en-US" altLang="zh-CN" sz="1600" dirty="0">
                <a:latin typeface="微软雅黑" panose="020B0503020204020204" pitchFamily="34" charset="-122"/>
                <a:ea typeface="微软雅黑" panose="020B0503020204020204" pitchFamily="34" charset="-122"/>
              </a:rPr>
              <a:t>Qinghai</a:t>
            </a:r>
            <a:endParaRPr lang="zh-CN" altLang="en-US" sz="1600" dirty="0">
              <a:latin typeface="微软雅黑" panose="020B0503020204020204" pitchFamily="34" charset="-122"/>
              <a:ea typeface="微软雅黑" panose="020B0503020204020204" pitchFamily="34" charset="-122"/>
            </a:endParaRPr>
          </a:p>
        </p:txBody>
      </p:sp>
      <p:pic>
        <p:nvPicPr>
          <p:cNvPr id="105" name="图片 104"/>
          <p:cNvPicPr>
            <a:picLocks noChangeAspect="1"/>
          </p:cNvPicPr>
          <p:nvPr/>
        </p:nvPicPr>
        <p:blipFill>
          <a:blip r:embed="rId3" cstate="print"/>
          <a:stretch>
            <a:fillRect/>
          </a:stretch>
        </p:blipFill>
        <p:spPr>
          <a:xfrm>
            <a:off x="5552258" y="3754457"/>
            <a:ext cx="395405" cy="577296"/>
          </a:xfrm>
          <a:prstGeom prst="rect">
            <a:avLst/>
          </a:prstGeom>
        </p:spPr>
      </p:pic>
      <p:sp>
        <p:nvSpPr>
          <p:cNvPr id="36" name="文本框 35"/>
          <p:cNvSpPr txBox="1"/>
          <p:nvPr/>
        </p:nvSpPr>
        <p:spPr>
          <a:xfrm>
            <a:off x="406801" y="835229"/>
            <a:ext cx="11551212" cy="1569660"/>
          </a:xfrm>
          <a:prstGeom prst="rect">
            <a:avLst/>
          </a:prstGeom>
          <a:solidFill>
            <a:schemeClr val="bg1">
              <a:alpha val="50000"/>
            </a:schemeClr>
          </a:solid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在电网侧，一是优化</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和改善调度运行机制</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打破省间壁垒，</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更好</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地实现各地区灵活性资源的调剂</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补缺；二是建设跨省、跨区输电线路，扩大新能源消纳范围。</a:t>
            </a:r>
            <a:r>
              <a:rPr lang="en-US" altLang="zh-CN" sz="1600" dirty="0">
                <a:latin typeface="微软雅黑 Light" panose="020B0502040204020203" pitchFamily="34" charset="-122"/>
                <a:ea typeface="微软雅黑 Light" panose="020B0502040204020203" pitchFamily="34" charset="-122"/>
              </a:rPr>
              <a:t>On </a:t>
            </a:r>
            <a:r>
              <a:rPr lang="en-US" altLang="zh-CN" sz="1600" dirty="0">
                <a:latin typeface="微软雅黑 Light" panose="020B0502040204020203" pitchFamily="34" charset="-122"/>
                <a:ea typeface="微软雅黑 Light" panose="020B0502040204020203" pitchFamily="34" charset="-122"/>
              </a:rPr>
              <a:t>the grid side,  1) optimizing dispatching mechanisms and breaking down cross-provincial trading barriers to fully realize the complementary potential of </a:t>
            </a:r>
            <a:r>
              <a:rPr lang="en-US" altLang="zh-CN" sz="1600" dirty="0">
                <a:latin typeface="微软雅黑 Light" panose="020B0502040204020203" pitchFamily="34" charset="-122"/>
                <a:ea typeface="微软雅黑 Light" panose="020B0502040204020203" pitchFamily="34" charset="-122"/>
              </a:rPr>
              <a:t>adjacent provinces; 2) Build </a:t>
            </a:r>
            <a:r>
              <a:rPr lang="en-US" altLang="zh-CN" sz="1600" dirty="0">
                <a:latin typeface="微软雅黑 Light" panose="020B0502040204020203" pitchFamily="34" charset="-122"/>
                <a:ea typeface="微软雅黑 Light" panose="020B0502040204020203" pitchFamily="34" charset="-122"/>
              </a:rPr>
              <a:t>more cross-regional </a:t>
            </a:r>
            <a:r>
              <a:rPr lang="en-US" altLang="zh-CN" sz="1600" dirty="0">
                <a:latin typeface="微软雅黑 Light" panose="020B0502040204020203" pitchFamily="34" charset="-122"/>
                <a:ea typeface="微软雅黑 Light" panose="020B0502040204020203" pitchFamily="34" charset="-122"/>
              </a:rPr>
              <a:t>transmission lines to transport renewable energy from west to </a:t>
            </a:r>
            <a:r>
              <a:rPr lang="en-US" altLang="zh-CN" sz="1600" dirty="0">
                <a:latin typeface="微软雅黑 Light" panose="020B0502040204020203" pitchFamily="34" charset="-122"/>
                <a:ea typeface="微软雅黑 Light" panose="020B0502040204020203" pitchFamily="34" charset="-122"/>
              </a:rPr>
              <a:t>east.</a:t>
            </a:r>
            <a:endParaRPr lang="zh-CN" altLang="en-US" sz="1600" dirty="0">
              <a:latin typeface="微软雅黑 Light" panose="020B0502040204020203" pitchFamily="34" charset="-122"/>
              <a:ea typeface="微软雅黑 Light" panose="020B0502040204020203" pitchFamily="34" charset="-122"/>
            </a:endParaRPr>
          </a:p>
        </p:txBody>
      </p:sp>
    </p:spTree>
    <p:extLst>
      <p:ext uri="{BB962C8B-B14F-4D97-AF65-F5344CB8AC3E}">
        <p14:creationId xmlns:p14="http://schemas.microsoft.com/office/powerpoint/2010/main" val="36543468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1077218"/>
          </a:xfrm>
          <a:prstGeom prst="rect">
            <a:avLst/>
          </a:prstGeom>
          <a:noFill/>
        </p:spPr>
        <p:txBody>
          <a:bodyPr wrap="square" rtlCol="0">
            <a:spAutoFit/>
          </a:bodyPr>
          <a:lstStyle/>
          <a:p>
            <a:r>
              <a:rPr kumimoji="1" lang="en-US" altLang="zh-CN" sz="3200" b="1" dirty="0">
                <a:solidFill>
                  <a:schemeClr val="tx2"/>
                </a:solidFill>
                <a:ea typeface="微软雅黑"/>
              </a:rPr>
              <a:t>II. </a:t>
            </a:r>
            <a:r>
              <a:rPr kumimoji="1" lang="en-US" altLang="zh-CN" sz="3200" b="1" dirty="0">
                <a:solidFill>
                  <a:schemeClr val="tx2"/>
                </a:solidFill>
                <a:ea typeface="微软雅黑"/>
              </a:rPr>
              <a:t>Enhancing Power System Flexibility in </a:t>
            </a:r>
            <a:r>
              <a:rPr kumimoji="1" lang="en-US" altLang="zh-CN" sz="3200" b="1" dirty="0">
                <a:solidFill>
                  <a:schemeClr val="tx2"/>
                </a:solidFill>
                <a:ea typeface="微软雅黑"/>
              </a:rPr>
              <a:t>China</a:t>
            </a:r>
          </a:p>
          <a:p>
            <a:r>
              <a:rPr kumimoji="1" lang="zh-CN" altLang="en-US" sz="3200" b="1" dirty="0">
                <a:solidFill>
                  <a:schemeClr val="tx2"/>
                </a:solidFill>
                <a:ea typeface="微软雅黑"/>
              </a:rPr>
              <a:t>    中国提升电力系统调节能力的实践</a:t>
            </a:r>
            <a:endParaRPr kumimoji="1" lang="zh-CN" altLang="en-US" sz="3200" b="1" dirty="0">
              <a:solidFill>
                <a:schemeClr val="tx2"/>
              </a:solidFill>
              <a:ea typeface="微软雅黑"/>
            </a:endParaRPr>
          </a:p>
        </p:txBody>
      </p:sp>
      <p:sp>
        <p:nvSpPr>
          <p:cNvPr id="36" name="文本框 35"/>
          <p:cNvSpPr txBox="1"/>
          <p:nvPr/>
        </p:nvSpPr>
        <p:spPr>
          <a:xfrm>
            <a:off x="406801" y="835229"/>
            <a:ext cx="11551212" cy="1200329"/>
          </a:xfrm>
          <a:prstGeom prst="rect">
            <a:avLst/>
          </a:prstGeom>
          <a:solidFill>
            <a:schemeClr val="bg1">
              <a:alpha val="50000"/>
            </a:schemeClr>
          </a:solid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在</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用户侧</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，推动可控负荷、储能的发展，开展多能互补、能源互联网（互联网</a:t>
            </a:r>
            <a:r>
              <a:rPr kumimoji="1"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智慧能源）等示范工程，创造提供灵活性的新兴业态。</a:t>
            </a:r>
            <a:r>
              <a:rPr lang="en-US" altLang="zh-CN" sz="1600" dirty="0">
                <a:latin typeface="微软雅黑 Light" panose="020B0502040204020203" pitchFamily="34" charset="-122"/>
                <a:ea typeface="微软雅黑 Light" panose="020B0502040204020203" pitchFamily="34" charset="-122"/>
              </a:rPr>
              <a:t>On the demand side, nurturing new business models through </a:t>
            </a:r>
            <a:r>
              <a:rPr lang="en-US" altLang="zh-CN" sz="1600" dirty="0">
                <a:latin typeface="微软雅黑 Light" panose="020B0502040204020203" pitchFamily="34" charset="-122"/>
                <a:ea typeface="微软雅黑 Light" panose="020B0502040204020203" pitchFamily="34" charset="-122"/>
              </a:rPr>
              <a:t>carrying out demonstration projects on integrated multi-energy system and energy internet. </a:t>
            </a:r>
            <a:endParaRPr lang="zh-CN" altLang="en-US" sz="1600" dirty="0">
              <a:latin typeface="微软雅黑 Light" panose="020B0502040204020203" pitchFamily="34" charset="-122"/>
              <a:ea typeface="微软雅黑 Light" panose="020B0502040204020203" pitchFamily="34" charset="-122"/>
            </a:endParaRPr>
          </a:p>
        </p:txBody>
      </p:sp>
      <p:grpSp>
        <p:nvGrpSpPr>
          <p:cNvPr id="15" name="组合 14"/>
          <p:cNvGrpSpPr/>
          <p:nvPr/>
        </p:nvGrpSpPr>
        <p:grpSpPr>
          <a:xfrm>
            <a:off x="1377405" y="2306806"/>
            <a:ext cx="8389008" cy="4079329"/>
            <a:chOff x="304800" y="2461988"/>
            <a:chExt cx="8685804" cy="4658716"/>
          </a:xfrm>
        </p:grpSpPr>
        <p:sp>
          <p:nvSpPr>
            <p:cNvPr id="143" name="正五边形 142"/>
            <p:cNvSpPr/>
            <p:nvPr/>
          </p:nvSpPr>
          <p:spPr>
            <a:xfrm>
              <a:off x="4649439" y="4416881"/>
              <a:ext cx="1083553" cy="1031956"/>
            </a:xfrm>
            <a:prstGeom prst="pentagon">
              <a:avLst/>
            </a:prstGeom>
            <a:solidFill>
              <a:schemeClr val="bg1"/>
            </a:solid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44" name="文本框 143"/>
            <p:cNvSpPr txBox="1"/>
            <p:nvPr/>
          </p:nvSpPr>
          <p:spPr>
            <a:xfrm>
              <a:off x="4448008" y="4731881"/>
              <a:ext cx="1429538" cy="667831"/>
            </a:xfrm>
            <a:prstGeom prst="rect">
              <a:avLst/>
            </a:prstGeom>
            <a:noFill/>
          </p:spPr>
          <p:txBody>
            <a:bodyPr wrap="square" rtlCol="0">
              <a:spAutoFit/>
            </a:bodyPr>
            <a:lstStyle/>
            <a:p>
              <a:pPr algn="ctr"/>
              <a:r>
                <a:rPr lang="en-US" altLang="zh-CN" sz="1600" b="1" dirty="0">
                  <a:latin typeface="微软雅黑" panose="020B0503020204020204" pitchFamily="34" charset="-122"/>
                  <a:ea typeface="微软雅黑" panose="020B0503020204020204" pitchFamily="34" charset="-122"/>
                </a:rPr>
                <a:t>Smart grid</a:t>
              </a:r>
            </a:p>
            <a:p>
              <a:pPr algn="ctr"/>
              <a:r>
                <a:rPr lang="zh-CN" altLang="en-US" sz="1600" b="1" dirty="0">
                  <a:latin typeface="微软雅黑" panose="020B0503020204020204" pitchFamily="34" charset="-122"/>
                  <a:ea typeface="微软雅黑" panose="020B0503020204020204" pitchFamily="34" charset="-122"/>
                </a:rPr>
                <a:t>智能电网</a:t>
              </a:r>
              <a:endParaRPr lang="en-US" altLang="zh-CN" sz="1600" b="1" dirty="0">
                <a:latin typeface="微软雅黑" panose="020B0503020204020204" pitchFamily="34" charset="-122"/>
                <a:ea typeface="微软雅黑" panose="020B0503020204020204" pitchFamily="34" charset="-122"/>
              </a:endParaRPr>
            </a:p>
          </p:txBody>
        </p:sp>
        <p:grpSp>
          <p:nvGrpSpPr>
            <p:cNvPr id="145" name="组合 144"/>
            <p:cNvGrpSpPr/>
            <p:nvPr/>
          </p:nvGrpSpPr>
          <p:grpSpPr>
            <a:xfrm>
              <a:off x="2834323" y="2461988"/>
              <a:ext cx="3049508" cy="2534218"/>
              <a:chOff x="3188321" y="1259041"/>
              <a:chExt cx="4043522" cy="3360269"/>
            </a:xfrm>
          </p:grpSpPr>
          <p:sp>
            <p:nvSpPr>
              <p:cNvPr id="146" name="椭圆 145"/>
              <p:cNvSpPr>
                <a:spLocks noChangeAspect="1"/>
              </p:cNvSpPr>
              <p:nvPr/>
            </p:nvSpPr>
            <p:spPr>
              <a:xfrm>
                <a:off x="5395082" y="1259041"/>
                <a:ext cx="1836761" cy="1836000"/>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147" name="图片 14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88321" y="2819310"/>
                <a:ext cx="1800000" cy="1800000"/>
              </a:xfrm>
              <a:prstGeom prst="rect">
                <a:avLst/>
              </a:prstGeom>
            </p:spPr>
          </p:pic>
        </p:grpSp>
        <p:grpSp>
          <p:nvGrpSpPr>
            <p:cNvPr id="148" name="组合 147"/>
            <p:cNvGrpSpPr/>
            <p:nvPr/>
          </p:nvGrpSpPr>
          <p:grpSpPr>
            <a:xfrm>
              <a:off x="2830631" y="2475563"/>
              <a:ext cx="3039339" cy="2520643"/>
              <a:chOff x="577328" y="690040"/>
              <a:chExt cx="4030038" cy="3342269"/>
            </a:xfrm>
          </p:grpSpPr>
          <p:pic>
            <p:nvPicPr>
              <p:cNvPr id="149" name="图片 14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07366" y="690040"/>
                <a:ext cx="1800000" cy="1800000"/>
              </a:xfrm>
              <a:prstGeom prst="rect">
                <a:avLst/>
              </a:prstGeom>
            </p:spPr>
          </p:pic>
          <p:sp>
            <p:nvSpPr>
              <p:cNvPr id="150" name="椭圆 149"/>
              <p:cNvSpPr>
                <a:spLocks noChangeAspect="1"/>
              </p:cNvSpPr>
              <p:nvPr/>
            </p:nvSpPr>
            <p:spPr>
              <a:xfrm>
                <a:off x="577328" y="2197070"/>
                <a:ext cx="1836000" cy="1835239"/>
              </a:xfrm>
              <a:prstGeom prst="ellipse">
                <a:avLst/>
              </a:prstGeom>
              <a:no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nvGrpSpPr>
            <p:cNvPr id="151" name="组合 150"/>
            <p:cNvGrpSpPr/>
            <p:nvPr/>
          </p:nvGrpSpPr>
          <p:grpSpPr>
            <a:xfrm>
              <a:off x="3409683" y="5709183"/>
              <a:ext cx="1385232" cy="1384659"/>
              <a:chOff x="1633059" y="5286452"/>
              <a:chExt cx="1836761" cy="1836000"/>
            </a:xfrm>
          </p:grpSpPr>
          <p:sp>
            <p:nvSpPr>
              <p:cNvPr id="152" name="椭圆 151"/>
              <p:cNvSpPr>
                <a:spLocks noChangeAspect="1"/>
              </p:cNvSpPr>
              <p:nvPr/>
            </p:nvSpPr>
            <p:spPr>
              <a:xfrm>
                <a:off x="1633059" y="5286452"/>
                <a:ext cx="1836761" cy="1836000"/>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153" name="图片 15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439" y="5304452"/>
                <a:ext cx="1800000" cy="1800000"/>
              </a:xfrm>
              <a:prstGeom prst="rect">
                <a:avLst/>
              </a:prstGeom>
            </p:spPr>
          </p:pic>
        </p:grpSp>
        <p:grpSp>
          <p:nvGrpSpPr>
            <p:cNvPr id="154" name="组合 153"/>
            <p:cNvGrpSpPr/>
            <p:nvPr/>
          </p:nvGrpSpPr>
          <p:grpSpPr>
            <a:xfrm>
              <a:off x="6206188" y="3726659"/>
              <a:ext cx="1412394" cy="1411809"/>
              <a:chOff x="7177083" y="2792720"/>
              <a:chExt cx="1872776" cy="1872000"/>
            </a:xfrm>
          </p:grpSpPr>
          <p:sp>
            <p:nvSpPr>
              <p:cNvPr id="155" name="椭圆 154"/>
              <p:cNvSpPr>
                <a:spLocks noChangeAspect="1"/>
              </p:cNvSpPr>
              <p:nvPr/>
            </p:nvSpPr>
            <p:spPr>
              <a:xfrm>
                <a:off x="7177083" y="2792720"/>
                <a:ext cx="1872776" cy="1872000"/>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156" name="图片 15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194819" y="2828720"/>
                <a:ext cx="1837305" cy="1800000"/>
              </a:xfrm>
              <a:prstGeom prst="rect">
                <a:avLst/>
              </a:prstGeom>
            </p:spPr>
          </p:pic>
        </p:grpSp>
        <p:grpSp>
          <p:nvGrpSpPr>
            <p:cNvPr id="157" name="组合 156"/>
            <p:cNvGrpSpPr/>
            <p:nvPr/>
          </p:nvGrpSpPr>
          <p:grpSpPr>
            <a:xfrm>
              <a:off x="5618059" y="5736619"/>
              <a:ext cx="1384658" cy="1384085"/>
              <a:chOff x="6527692" y="5332210"/>
              <a:chExt cx="1836000" cy="1835239"/>
            </a:xfrm>
          </p:grpSpPr>
          <p:sp>
            <p:nvSpPr>
              <p:cNvPr id="158" name="椭圆 157"/>
              <p:cNvSpPr>
                <a:spLocks noChangeAspect="1"/>
              </p:cNvSpPr>
              <p:nvPr/>
            </p:nvSpPr>
            <p:spPr>
              <a:xfrm>
                <a:off x="6527692" y="5332210"/>
                <a:ext cx="1836000" cy="1835239"/>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159" name="图片 15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545692" y="5349829"/>
                <a:ext cx="1800000" cy="1800000"/>
              </a:xfrm>
              <a:prstGeom prst="rect">
                <a:avLst/>
              </a:prstGeom>
            </p:spPr>
          </p:pic>
        </p:grpSp>
        <p:cxnSp>
          <p:nvCxnSpPr>
            <p:cNvPr id="160" name="直接连接符 159"/>
            <p:cNvCxnSpPr>
              <a:stCxn id="143" idx="0"/>
              <a:endCxn id="146" idx="4"/>
            </p:cNvCxnSpPr>
            <p:nvPr/>
          </p:nvCxnSpPr>
          <p:spPr>
            <a:xfrm flipH="1" flipV="1">
              <a:off x="5191215" y="3846647"/>
              <a:ext cx="1" cy="570235"/>
            </a:xfrm>
            <a:prstGeom prst="line">
              <a:avLst/>
            </a:prstGeom>
            <a:ln w="50800">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61" name="直接连接符 160"/>
            <p:cNvCxnSpPr>
              <a:stCxn id="143" idx="1"/>
            </p:cNvCxnSpPr>
            <p:nvPr/>
          </p:nvCxnSpPr>
          <p:spPr>
            <a:xfrm flipH="1" flipV="1">
              <a:off x="4138532" y="4560643"/>
              <a:ext cx="510909" cy="250410"/>
            </a:xfrm>
            <a:prstGeom prst="line">
              <a:avLst/>
            </a:prstGeom>
            <a:ln w="50800">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62" name="直接连接符 161"/>
            <p:cNvCxnSpPr>
              <a:stCxn id="143" idx="5"/>
            </p:cNvCxnSpPr>
            <p:nvPr/>
          </p:nvCxnSpPr>
          <p:spPr>
            <a:xfrm flipV="1">
              <a:off x="5732991" y="4652709"/>
              <a:ext cx="473197" cy="158344"/>
            </a:xfrm>
            <a:prstGeom prst="line">
              <a:avLst/>
            </a:prstGeom>
            <a:ln w="50800">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63" name="直接连接符 162"/>
            <p:cNvCxnSpPr>
              <a:stCxn id="143" idx="2"/>
            </p:cNvCxnSpPr>
            <p:nvPr/>
          </p:nvCxnSpPr>
          <p:spPr>
            <a:xfrm flipH="1">
              <a:off x="4575356" y="5448835"/>
              <a:ext cx="281024" cy="397168"/>
            </a:xfrm>
            <a:prstGeom prst="line">
              <a:avLst/>
            </a:prstGeom>
            <a:ln w="50800">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64" name="直接连接符 163"/>
            <p:cNvCxnSpPr>
              <a:stCxn id="143" idx="4"/>
            </p:cNvCxnSpPr>
            <p:nvPr/>
          </p:nvCxnSpPr>
          <p:spPr>
            <a:xfrm>
              <a:off x="5526051" y="5448835"/>
              <a:ext cx="343917" cy="433842"/>
            </a:xfrm>
            <a:prstGeom prst="line">
              <a:avLst/>
            </a:prstGeom>
            <a:ln w="50800">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65" name="文本框 164"/>
            <p:cNvSpPr txBox="1"/>
            <p:nvPr/>
          </p:nvSpPr>
          <p:spPr>
            <a:xfrm>
              <a:off x="304800" y="4061208"/>
              <a:ext cx="2484801" cy="949024"/>
            </a:xfrm>
            <a:prstGeom prst="rect">
              <a:avLst/>
            </a:prstGeom>
            <a:noFill/>
          </p:spPr>
          <p:txBody>
            <a:bodyPr wrap="square" rtlCol="0">
              <a:spAutoFit/>
            </a:bodyPr>
            <a:lstStyle/>
            <a:p>
              <a:pPr algn="r"/>
              <a:r>
                <a:rPr lang="en-US" altLang="zh-CN" sz="1600" dirty="0">
                  <a:latin typeface="微软雅黑" panose="020B0503020204020204" pitchFamily="34" charset="-122"/>
                  <a:ea typeface="微软雅黑" panose="020B0503020204020204" pitchFamily="34" charset="-122"/>
                </a:rPr>
                <a:t>Distributed gas turbines</a:t>
              </a:r>
            </a:p>
            <a:p>
              <a:pPr algn="r"/>
              <a:r>
                <a:rPr lang="zh-CN" altLang="en-US" sz="1600" dirty="0">
                  <a:latin typeface="微软雅黑" panose="020B0503020204020204" pitchFamily="34" charset="-122"/>
                  <a:ea typeface="微软雅黑" panose="020B0503020204020204" pitchFamily="34" charset="-122"/>
                </a:rPr>
                <a:t>分布式燃机</a:t>
              </a:r>
              <a:endParaRPr lang="zh-CN" altLang="en-US" sz="1600" dirty="0">
                <a:latin typeface="微软雅黑" panose="020B0503020204020204" pitchFamily="34" charset="-122"/>
                <a:ea typeface="微软雅黑" panose="020B0503020204020204" pitchFamily="34" charset="-122"/>
              </a:endParaRPr>
            </a:p>
          </p:txBody>
        </p:sp>
        <p:sp>
          <p:nvSpPr>
            <p:cNvPr id="166" name="文本框 165"/>
            <p:cNvSpPr txBox="1"/>
            <p:nvPr/>
          </p:nvSpPr>
          <p:spPr>
            <a:xfrm>
              <a:off x="4856381" y="2535192"/>
              <a:ext cx="2661201" cy="667831"/>
            </a:xfrm>
            <a:prstGeom prst="rect">
              <a:avLst/>
            </a:prstGeom>
            <a:noFill/>
          </p:spPr>
          <p:txBody>
            <a:bodyPr wrap="square" rtlCol="0">
              <a:spAutoFit/>
            </a:bodyPr>
            <a:lstStyle/>
            <a:p>
              <a:pPr algn="r"/>
              <a:r>
                <a:rPr lang="en-US" altLang="zh-CN" sz="1600" dirty="0">
                  <a:latin typeface="微软雅黑" panose="020B0503020204020204" pitchFamily="34" charset="-122"/>
                  <a:ea typeface="微软雅黑" panose="020B0503020204020204" pitchFamily="34" charset="-122"/>
                </a:rPr>
                <a:t>Electric vehicle</a:t>
              </a:r>
            </a:p>
            <a:p>
              <a:pPr algn="r"/>
              <a:r>
                <a:rPr lang="zh-CN" altLang="en-US" sz="1600" dirty="0">
                  <a:latin typeface="微软雅黑" panose="020B0503020204020204" pitchFamily="34" charset="-122"/>
                  <a:ea typeface="微软雅黑" panose="020B0503020204020204" pitchFamily="34" charset="-122"/>
                </a:rPr>
                <a:t>电动汽车</a:t>
              </a:r>
              <a:endParaRPr lang="en-US" altLang="zh-CN" sz="1600" dirty="0">
                <a:latin typeface="微软雅黑" panose="020B0503020204020204" pitchFamily="34" charset="-122"/>
                <a:ea typeface="微软雅黑" panose="020B0503020204020204" pitchFamily="34" charset="-122"/>
              </a:endParaRPr>
            </a:p>
          </p:txBody>
        </p:sp>
        <p:sp>
          <p:nvSpPr>
            <p:cNvPr id="167" name="文本框 166"/>
            <p:cNvSpPr txBox="1"/>
            <p:nvPr/>
          </p:nvSpPr>
          <p:spPr>
            <a:xfrm>
              <a:off x="1997380" y="5936572"/>
              <a:ext cx="2001462" cy="949024"/>
            </a:xfrm>
            <a:prstGeom prst="rect">
              <a:avLst/>
            </a:prstGeom>
            <a:noFill/>
          </p:spPr>
          <p:txBody>
            <a:bodyPr wrap="square" rtlCol="0">
              <a:spAutoFit/>
            </a:bodyPr>
            <a:lstStyle/>
            <a:p>
              <a:r>
                <a:rPr lang="en-US" altLang="zh-CN" sz="1600" dirty="0">
                  <a:latin typeface="微软雅黑" panose="020B0503020204020204" pitchFamily="34" charset="-122"/>
                  <a:ea typeface="微软雅黑" panose="020B0503020204020204" pitchFamily="34" charset="-122"/>
                </a:rPr>
                <a:t>Distributed </a:t>
              </a:r>
            </a:p>
            <a:p>
              <a:r>
                <a:rPr lang="en-US" altLang="zh-CN" sz="1600" dirty="0">
                  <a:latin typeface="微软雅黑" panose="020B0503020204020204" pitchFamily="34" charset="-122"/>
                  <a:ea typeface="微软雅黑" panose="020B0503020204020204" pitchFamily="34" charset="-122"/>
                </a:rPr>
                <a:t>solar power</a:t>
              </a:r>
            </a:p>
            <a:p>
              <a:r>
                <a:rPr lang="zh-CN" altLang="en-US" sz="1600" dirty="0">
                  <a:latin typeface="微软雅黑" panose="020B0503020204020204" pitchFamily="34" charset="-122"/>
                  <a:ea typeface="微软雅黑" panose="020B0503020204020204" pitchFamily="34" charset="-122"/>
                </a:rPr>
                <a:t>分布式太阳能</a:t>
              </a:r>
              <a:endParaRPr lang="zh-CN" altLang="en-US" sz="1600" dirty="0">
                <a:latin typeface="微软雅黑" panose="020B0503020204020204" pitchFamily="34" charset="-122"/>
                <a:ea typeface="微软雅黑" panose="020B0503020204020204" pitchFamily="34" charset="-122"/>
              </a:endParaRPr>
            </a:p>
          </p:txBody>
        </p:sp>
        <p:sp>
          <p:nvSpPr>
            <p:cNvPr id="168" name="文本框 167"/>
            <p:cNvSpPr txBox="1"/>
            <p:nvPr/>
          </p:nvSpPr>
          <p:spPr>
            <a:xfrm>
              <a:off x="6989142" y="6064033"/>
              <a:ext cx="2001462" cy="949024"/>
            </a:xfrm>
            <a:prstGeom prst="rect">
              <a:avLst/>
            </a:prstGeom>
            <a:noFill/>
          </p:spPr>
          <p:txBody>
            <a:bodyPr wrap="square" rtlCol="0">
              <a:spAutoFit/>
            </a:bodyPr>
            <a:lstStyle/>
            <a:p>
              <a:pPr algn="r"/>
              <a:r>
                <a:rPr lang="en-US" altLang="zh-CN" sz="1600" dirty="0">
                  <a:latin typeface="微软雅黑" panose="020B0503020204020204" pitchFamily="34" charset="-122"/>
                  <a:ea typeface="微软雅黑" panose="020B0503020204020204" pitchFamily="34" charset="-122"/>
                </a:rPr>
                <a:t>Distributed wind power</a:t>
              </a:r>
            </a:p>
            <a:p>
              <a:pPr algn="r"/>
              <a:r>
                <a:rPr lang="zh-CN" altLang="en-US" sz="1600" dirty="0">
                  <a:latin typeface="微软雅黑" panose="020B0503020204020204" pitchFamily="34" charset="-122"/>
                  <a:ea typeface="微软雅黑" panose="020B0503020204020204" pitchFamily="34" charset="-122"/>
                </a:rPr>
                <a:t>分布式风电</a:t>
              </a:r>
              <a:endParaRPr lang="zh-CN" altLang="en-US" sz="1600" dirty="0">
                <a:latin typeface="微软雅黑" panose="020B0503020204020204" pitchFamily="34" charset="-122"/>
                <a:ea typeface="微软雅黑" panose="020B0503020204020204" pitchFamily="34" charset="-122"/>
              </a:endParaRPr>
            </a:p>
          </p:txBody>
        </p:sp>
      </p:grpSp>
      <p:sp>
        <p:nvSpPr>
          <p:cNvPr id="16" name="矩形 15"/>
          <p:cNvSpPr/>
          <p:nvPr/>
        </p:nvSpPr>
        <p:spPr>
          <a:xfrm>
            <a:off x="6242539" y="3543033"/>
            <a:ext cx="3975100" cy="584775"/>
          </a:xfrm>
          <a:prstGeom prst="rect">
            <a:avLst/>
          </a:prstGeom>
        </p:spPr>
        <p:txBody>
          <a:bodyPr wrap="square">
            <a:spAutoFit/>
          </a:bodyPr>
          <a:lstStyle/>
          <a:p>
            <a:pPr algn="r"/>
            <a:r>
              <a:rPr lang="en-US" altLang="zh-CN" sz="1600" dirty="0">
                <a:latin typeface="微软雅黑" panose="020B0503020204020204" pitchFamily="34" charset="-122"/>
                <a:ea typeface="微软雅黑" panose="020B0503020204020204" pitchFamily="34" charset="-122"/>
              </a:rPr>
              <a:t>controllable load</a:t>
            </a:r>
          </a:p>
          <a:p>
            <a:pPr algn="r"/>
            <a:r>
              <a:rPr lang="zh-CN" altLang="en-US" sz="1600" dirty="0">
                <a:latin typeface="微软雅黑" panose="020B0503020204020204" pitchFamily="34" charset="-122"/>
                <a:ea typeface="微软雅黑" panose="020B0503020204020204" pitchFamily="34" charset="-122"/>
              </a:rPr>
              <a:t>可控负荷</a:t>
            </a:r>
          </a:p>
        </p:txBody>
      </p:sp>
    </p:spTree>
    <p:extLst>
      <p:ext uri="{BB962C8B-B14F-4D97-AF65-F5344CB8AC3E}">
        <p14:creationId xmlns:p14="http://schemas.microsoft.com/office/powerpoint/2010/main" val="38475311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1569660"/>
          </a:xfrm>
          <a:prstGeom prst="rect">
            <a:avLst/>
          </a:prstGeom>
          <a:noFill/>
        </p:spPr>
        <p:txBody>
          <a:bodyPr wrap="square" rtlCol="0">
            <a:spAutoFit/>
          </a:bodyPr>
          <a:lstStyle/>
          <a:p>
            <a:r>
              <a:rPr kumimoji="1" lang="en-US" altLang="zh-CN" sz="3200" b="1" dirty="0">
                <a:solidFill>
                  <a:schemeClr val="tx2"/>
                </a:solidFill>
                <a:ea typeface="微软雅黑"/>
              </a:rPr>
              <a:t>II. </a:t>
            </a:r>
            <a:r>
              <a:rPr kumimoji="1" lang="en-US" altLang="zh-CN" sz="3200" b="1" dirty="0">
                <a:solidFill>
                  <a:schemeClr val="tx2"/>
                </a:solidFill>
                <a:ea typeface="微软雅黑"/>
              </a:rPr>
              <a:t>Enhancing Power System Flexibility in China: Practices and Outlook</a:t>
            </a:r>
          </a:p>
          <a:p>
            <a:r>
              <a:rPr kumimoji="1" lang="zh-CN" altLang="en-US" sz="3200" b="1" dirty="0">
                <a:solidFill>
                  <a:schemeClr val="tx2"/>
                </a:solidFill>
                <a:ea typeface="微软雅黑"/>
              </a:rPr>
              <a:t>    中国</a:t>
            </a:r>
            <a:r>
              <a:rPr kumimoji="1" lang="zh-CN" altLang="en-US" sz="3200" b="1" dirty="0">
                <a:solidFill>
                  <a:schemeClr val="tx2"/>
                </a:solidFill>
                <a:ea typeface="微软雅黑"/>
              </a:rPr>
              <a:t>提升电力系统调节能力的实践与展望</a:t>
            </a:r>
          </a:p>
        </p:txBody>
      </p:sp>
      <p:sp>
        <p:nvSpPr>
          <p:cNvPr id="36" name="文本框 35"/>
          <p:cNvSpPr txBox="1"/>
          <p:nvPr/>
        </p:nvSpPr>
        <p:spPr>
          <a:xfrm>
            <a:off x="406801" y="835229"/>
            <a:ext cx="11551212" cy="1200329"/>
          </a:xfrm>
          <a:prstGeom prst="rect">
            <a:avLst/>
          </a:prstGeom>
          <a:solidFill>
            <a:schemeClr val="bg1">
              <a:alpha val="50000"/>
            </a:schemeClr>
          </a:solid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在</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用户侧</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，推动可控负荷、储能的发展，开展多能互补、能源互联网（互联网</a:t>
            </a:r>
            <a:r>
              <a:rPr kumimoji="1"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智慧能源）等示范工程，创造提供灵活性的新兴业态。</a:t>
            </a:r>
            <a:r>
              <a:rPr lang="en-US" altLang="zh-CN" sz="1600" dirty="0">
                <a:latin typeface="微软雅黑 Light" panose="020B0502040204020203" pitchFamily="34" charset="-122"/>
                <a:ea typeface="微软雅黑 Light" panose="020B0502040204020203" pitchFamily="34" charset="-122"/>
              </a:rPr>
              <a:t>On the demand side, nurturing new business models through </a:t>
            </a:r>
            <a:r>
              <a:rPr lang="en-US" altLang="zh-CN" sz="1600" dirty="0">
                <a:latin typeface="微软雅黑 Light" panose="020B0502040204020203" pitchFamily="34" charset="-122"/>
                <a:ea typeface="微软雅黑 Light" panose="020B0502040204020203" pitchFamily="34" charset="-122"/>
              </a:rPr>
              <a:t>carrying out demonstration projects on integrated multi-energy system and energy internet. </a:t>
            </a:r>
            <a:endParaRPr lang="zh-CN" altLang="en-US" sz="1600" dirty="0">
              <a:latin typeface="微软雅黑 Light" panose="020B0502040204020203" pitchFamily="34" charset="-122"/>
              <a:ea typeface="微软雅黑 Light" panose="020B0502040204020203" pitchFamily="34" charset="-122"/>
            </a:endParaRPr>
          </a:p>
        </p:txBody>
      </p:sp>
      <p:sp>
        <p:nvSpPr>
          <p:cNvPr id="5" name="椭圆 4"/>
          <p:cNvSpPr/>
          <p:nvPr/>
        </p:nvSpPr>
        <p:spPr>
          <a:xfrm>
            <a:off x="5305275" y="3367735"/>
            <a:ext cx="1524000" cy="1231900"/>
          </a:xfrm>
          <a:prstGeom prst="ellipse">
            <a:avLst/>
          </a:prstGeom>
          <a:solidFill>
            <a:schemeClr val="accent3">
              <a:lumMod val="7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1867" dirty="0">
                <a:latin typeface="微软雅黑 Light" panose="020B0502040204020203" pitchFamily="34" charset="-122"/>
                <a:ea typeface="微软雅黑 Light" panose="020B0502040204020203" pitchFamily="34" charset="-122"/>
              </a:rPr>
              <a:t>电力</a:t>
            </a:r>
            <a:endParaRPr lang="en-US" altLang="zh-CN" sz="1867" dirty="0">
              <a:latin typeface="微软雅黑 Light" panose="020B0502040204020203" pitchFamily="34" charset="-122"/>
              <a:ea typeface="微软雅黑 Light" panose="020B0502040204020203" pitchFamily="34" charset="-122"/>
            </a:endParaRPr>
          </a:p>
          <a:p>
            <a:pPr algn="ctr"/>
            <a:r>
              <a:rPr lang="en-US" altLang="zh-CN" sz="1600" dirty="0">
                <a:latin typeface="微软雅黑 Light" panose="020B0502040204020203" pitchFamily="34" charset="-122"/>
                <a:ea typeface="微软雅黑 Light" panose="020B0502040204020203" pitchFamily="34" charset="-122"/>
              </a:rPr>
              <a:t>Power </a:t>
            </a:r>
            <a:r>
              <a:rPr lang="en-US" altLang="zh-CN" sz="1600" dirty="0">
                <a:latin typeface="微软雅黑 Light" panose="020B0502040204020203" pitchFamily="34" charset="-122"/>
                <a:ea typeface="微软雅黑 Light" panose="020B0502040204020203" pitchFamily="34" charset="-122"/>
              </a:rPr>
              <a:t>sector</a:t>
            </a:r>
            <a:endParaRPr lang="en-US" altLang="zh-CN" sz="1600" dirty="0">
              <a:latin typeface="微软雅黑 Light" panose="020B0502040204020203" pitchFamily="34" charset="-122"/>
              <a:ea typeface="微软雅黑 Light" panose="020B0502040204020203" pitchFamily="34" charset="-122"/>
            </a:endParaRPr>
          </a:p>
        </p:txBody>
      </p:sp>
      <p:sp>
        <p:nvSpPr>
          <p:cNvPr id="133" name="椭圆 132"/>
          <p:cNvSpPr/>
          <p:nvPr/>
        </p:nvSpPr>
        <p:spPr>
          <a:xfrm>
            <a:off x="3305257" y="2606967"/>
            <a:ext cx="1524000" cy="1231900"/>
          </a:xfrm>
          <a:prstGeom prst="ellipse">
            <a:avLst/>
          </a:prstGeom>
          <a:solidFill>
            <a:schemeClr val="accent6">
              <a:lumMod val="7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1867" dirty="0">
                <a:latin typeface="微软雅黑 Light" panose="020B0502040204020203" pitchFamily="34" charset="-122"/>
                <a:ea typeface="微软雅黑 Light" panose="020B0502040204020203" pitchFamily="34" charset="-122"/>
              </a:rPr>
              <a:t>热力</a:t>
            </a:r>
            <a:endParaRPr lang="en-US" altLang="zh-CN" sz="1867" dirty="0">
              <a:latin typeface="微软雅黑 Light" panose="020B0502040204020203" pitchFamily="34" charset="-122"/>
              <a:ea typeface="微软雅黑 Light" panose="020B0502040204020203" pitchFamily="34" charset="-122"/>
            </a:endParaRPr>
          </a:p>
          <a:p>
            <a:pPr algn="ctr"/>
            <a:r>
              <a:rPr lang="en-US" altLang="zh-CN" sz="1600" dirty="0">
                <a:latin typeface="微软雅黑 Light" panose="020B0502040204020203" pitchFamily="34" charset="-122"/>
                <a:ea typeface="微软雅黑 Light" panose="020B0502040204020203" pitchFamily="34" charset="-122"/>
              </a:rPr>
              <a:t>Heat </a:t>
            </a:r>
            <a:r>
              <a:rPr lang="en-US" altLang="zh-CN" sz="1600" dirty="0">
                <a:latin typeface="微软雅黑 Light" panose="020B0502040204020203" pitchFamily="34" charset="-122"/>
                <a:ea typeface="微软雅黑 Light" panose="020B0502040204020203" pitchFamily="34" charset="-122"/>
              </a:rPr>
              <a:t>sector</a:t>
            </a:r>
            <a:endParaRPr lang="en-US" altLang="zh-CN" sz="1600" dirty="0">
              <a:latin typeface="微软雅黑 Light" panose="020B0502040204020203" pitchFamily="34" charset="-122"/>
              <a:ea typeface="微软雅黑 Light" panose="020B0502040204020203" pitchFamily="34" charset="-122"/>
            </a:endParaRPr>
          </a:p>
        </p:txBody>
      </p:sp>
      <p:sp>
        <p:nvSpPr>
          <p:cNvPr id="134" name="椭圆 133"/>
          <p:cNvSpPr/>
          <p:nvPr/>
        </p:nvSpPr>
        <p:spPr>
          <a:xfrm>
            <a:off x="7562932" y="2672701"/>
            <a:ext cx="1524000" cy="1231900"/>
          </a:xfrm>
          <a:prstGeom prst="ellipse">
            <a:avLst/>
          </a:prstGeom>
          <a:solidFill>
            <a:schemeClr val="accent4">
              <a:lumMod val="7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1867" dirty="0">
                <a:latin typeface="微软雅黑 Light" panose="020B0502040204020203" pitchFamily="34" charset="-122"/>
                <a:ea typeface="微软雅黑 Light" panose="020B0502040204020203" pitchFamily="34" charset="-122"/>
              </a:rPr>
              <a:t>天然气</a:t>
            </a:r>
            <a:r>
              <a:rPr lang="en-US" altLang="zh-CN" sz="1600" dirty="0">
                <a:latin typeface="微软雅黑 Light" panose="020B0502040204020203" pitchFamily="34" charset="-122"/>
                <a:ea typeface="微软雅黑 Light" panose="020B0502040204020203" pitchFamily="34" charset="-122"/>
              </a:rPr>
              <a:t>Gas sector</a:t>
            </a:r>
            <a:endParaRPr lang="zh-CN" altLang="en-US" sz="1867" dirty="0">
              <a:latin typeface="微软雅黑 Light" panose="020B0502040204020203" pitchFamily="34" charset="-122"/>
              <a:ea typeface="微软雅黑 Light" panose="020B0502040204020203" pitchFamily="34" charset="-122"/>
            </a:endParaRPr>
          </a:p>
        </p:txBody>
      </p:sp>
      <p:sp>
        <p:nvSpPr>
          <p:cNvPr id="135" name="椭圆 134"/>
          <p:cNvSpPr/>
          <p:nvPr/>
        </p:nvSpPr>
        <p:spPr>
          <a:xfrm>
            <a:off x="5305275" y="5314301"/>
            <a:ext cx="1524000" cy="1231900"/>
          </a:xfrm>
          <a:prstGeom prst="ellipse">
            <a:avLst/>
          </a:prstGeom>
          <a:solidFill>
            <a:schemeClr val="accent1">
              <a:lumMod val="7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133" dirty="0">
                <a:latin typeface="微软雅黑 Light" panose="020B0502040204020203" pitchFamily="34" charset="-122"/>
                <a:ea typeface="微软雅黑 Light" panose="020B0502040204020203" pitchFamily="34" charset="-122"/>
              </a:rPr>
              <a:t>交通</a:t>
            </a:r>
            <a:endParaRPr lang="en-US" altLang="zh-CN" sz="2133" dirty="0">
              <a:latin typeface="微软雅黑 Light" panose="020B0502040204020203" pitchFamily="34" charset="-122"/>
              <a:ea typeface="微软雅黑 Light" panose="020B0502040204020203" pitchFamily="34" charset="-122"/>
            </a:endParaRPr>
          </a:p>
          <a:p>
            <a:pPr algn="ctr"/>
            <a:r>
              <a:rPr lang="en-US" altLang="zh-CN" sz="1600" dirty="0">
                <a:latin typeface="微软雅黑 Light" panose="020B0502040204020203" pitchFamily="34" charset="-122"/>
                <a:ea typeface="微软雅黑 Light" panose="020B0502040204020203" pitchFamily="34" charset="-122"/>
              </a:rPr>
              <a:t>Transportation</a:t>
            </a:r>
            <a:endParaRPr lang="zh-CN" altLang="en-US" sz="1867" dirty="0">
              <a:latin typeface="微软雅黑 Light" panose="020B0502040204020203" pitchFamily="34" charset="-122"/>
              <a:ea typeface="微软雅黑 Light" panose="020B0502040204020203" pitchFamily="34" charset="-122"/>
            </a:endParaRPr>
          </a:p>
        </p:txBody>
      </p:sp>
      <p:cxnSp>
        <p:nvCxnSpPr>
          <p:cNvPr id="7" name="直接箭头连接符 6"/>
          <p:cNvCxnSpPr/>
          <p:nvPr/>
        </p:nvCxnSpPr>
        <p:spPr>
          <a:xfrm flipV="1">
            <a:off x="6829275" y="3525073"/>
            <a:ext cx="698500" cy="24000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36" name="直接箭头连接符 135"/>
          <p:cNvCxnSpPr/>
          <p:nvPr/>
        </p:nvCxnSpPr>
        <p:spPr>
          <a:xfrm flipV="1">
            <a:off x="6930643" y="3784600"/>
            <a:ext cx="698500" cy="240000"/>
          </a:xfrm>
          <a:prstGeom prst="straightConnector1">
            <a:avLst/>
          </a:prstGeom>
          <a:ln>
            <a:headEnd type="triangle"/>
            <a:tailEnd type="none"/>
          </a:ln>
        </p:spPr>
        <p:style>
          <a:lnRef idx="2">
            <a:schemeClr val="accent1"/>
          </a:lnRef>
          <a:fillRef idx="0">
            <a:schemeClr val="accent1"/>
          </a:fillRef>
          <a:effectRef idx="1">
            <a:schemeClr val="accent1"/>
          </a:effectRef>
          <a:fontRef idx="minor">
            <a:schemeClr val="tx1"/>
          </a:fontRef>
        </p:style>
      </p:cxnSp>
      <p:cxnSp>
        <p:nvCxnSpPr>
          <p:cNvPr id="138" name="直接箭头连接符 137"/>
          <p:cNvCxnSpPr/>
          <p:nvPr/>
        </p:nvCxnSpPr>
        <p:spPr>
          <a:xfrm>
            <a:off x="4592294" y="3692841"/>
            <a:ext cx="611613" cy="290843"/>
          </a:xfrm>
          <a:prstGeom prst="straightConnector1">
            <a:avLst/>
          </a:prstGeom>
          <a:ln>
            <a:headEnd type="triangle"/>
            <a:tailEnd type="none"/>
          </a:ln>
        </p:spPr>
        <p:style>
          <a:lnRef idx="2">
            <a:schemeClr val="accent1"/>
          </a:lnRef>
          <a:fillRef idx="0">
            <a:schemeClr val="accent1"/>
          </a:fillRef>
          <a:effectRef idx="1">
            <a:schemeClr val="accent1"/>
          </a:effectRef>
          <a:fontRef idx="minor">
            <a:schemeClr val="tx1"/>
          </a:fontRef>
        </p:style>
      </p:cxnSp>
      <p:cxnSp>
        <p:nvCxnSpPr>
          <p:cNvPr id="140" name="直接箭头连接符 139"/>
          <p:cNvCxnSpPr/>
          <p:nvPr/>
        </p:nvCxnSpPr>
        <p:spPr>
          <a:xfrm rot="6830165" flipV="1">
            <a:off x="5793751" y="4868717"/>
            <a:ext cx="547045" cy="24000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2" name="任意多边形 11"/>
          <p:cNvSpPr/>
          <p:nvPr/>
        </p:nvSpPr>
        <p:spPr>
          <a:xfrm>
            <a:off x="4756465" y="2606967"/>
            <a:ext cx="2705100" cy="304821"/>
          </a:xfrm>
          <a:custGeom>
            <a:avLst/>
            <a:gdLst>
              <a:gd name="connsiteX0" fmla="*/ 2028825 w 2028825"/>
              <a:gd name="connsiteY0" fmla="*/ 219091 h 228616"/>
              <a:gd name="connsiteX1" fmla="*/ 1123950 w 2028825"/>
              <a:gd name="connsiteY1" fmla="*/ 16 h 228616"/>
              <a:gd name="connsiteX2" fmla="*/ 0 w 2028825"/>
              <a:gd name="connsiteY2" fmla="*/ 228616 h 228616"/>
            </a:gdLst>
            <a:ahLst/>
            <a:cxnLst>
              <a:cxn ang="0">
                <a:pos x="connsiteX0" y="connsiteY0"/>
              </a:cxn>
              <a:cxn ang="0">
                <a:pos x="connsiteX1" y="connsiteY1"/>
              </a:cxn>
              <a:cxn ang="0">
                <a:pos x="connsiteX2" y="connsiteY2"/>
              </a:cxn>
            </a:cxnLst>
            <a:rect l="l" t="t" r="r" b="b"/>
            <a:pathLst>
              <a:path w="2028825" h="228616">
                <a:moveTo>
                  <a:pt x="2028825" y="219091"/>
                </a:moveTo>
                <a:cubicBezTo>
                  <a:pt x="1745456" y="108760"/>
                  <a:pt x="1462087" y="-1571"/>
                  <a:pt x="1123950" y="16"/>
                </a:cubicBezTo>
                <a:cubicBezTo>
                  <a:pt x="785813" y="1603"/>
                  <a:pt x="392906" y="115109"/>
                  <a:pt x="0" y="228616"/>
                </a:cubicBezTo>
              </a:path>
            </a:pathLst>
          </a:custGeom>
          <a:noFill/>
          <a:ln w="25400">
            <a:headEnd type="none"/>
            <a:tailEnd type="stealt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zh-CN" altLang="en-US" sz="3200"/>
          </a:p>
        </p:txBody>
      </p:sp>
      <p:sp>
        <p:nvSpPr>
          <p:cNvPr id="142" name="任意多边形 141"/>
          <p:cNvSpPr/>
          <p:nvPr/>
        </p:nvSpPr>
        <p:spPr>
          <a:xfrm rot="7738619">
            <a:off x="6539703" y="4831710"/>
            <a:ext cx="2368855" cy="385497"/>
          </a:xfrm>
          <a:custGeom>
            <a:avLst/>
            <a:gdLst>
              <a:gd name="connsiteX0" fmla="*/ 2028825 w 2028825"/>
              <a:gd name="connsiteY0" fmla="*/ 219091 h 228616"/>
              <a:gd name="connsiteX1" fmla="*/ 1123950 w 2028825"/>
              <a:gd name="connsiteY1" fmla="*/ 16 h 228616"/>
              <a:gd name="connsiteX2" fmla="*/ 0 w 2028825"/>
              <a:gd name="connsiteY2" fmla="*/ 228616 h 228616"/>
            </a:gdLst>
            <a:ahLst/>
            <a:cxnLst>
              <a:cxn ang="0">
                <a:pos x="connsiteX0" y="connsiteY0"/>
              </a:cxn>
              <a:cxn ang="0">
                <a:pos x="connsiteX1" y="connsiteY1"/>
              </a:cxn>
              <a:cxn ang="0">
                <a:pos x="connsiteX2" y="connsiteY2"/>
              </a:cxn>
            </a:cxnLst>
            <a:rect l="l" t="t" r="r" b="b"/>
            <a:pathLst>
              <a:path w="2028825" h="228616">
                <a:moveTo>
                  <a:pt x="2028825" y="219091"/>
                </a:moveTo>
                <a:cubicBezTo>
                  <a:pt x="1745456" y="108760"/>
                  <a:pt x="1462087" y="-1571"/>
                  <a:pt x="1123950" y="16"/>
                </a:cubicBezTo>
                <a:cubicBezTo>
                  <a:pt x="785813" y="1603"/>
                  <a:pt x="392906" y="115109"/>
                  <a:pt x="0" y="228616"/>
                </a:cubicBezTo>
              </a:path>
            </a:pathLst>
          </a:custGeom>
          <a:noFill/>
          <a:ln w="25400">
            <a:headEnd type="triangle"/>
            <a:tailEnd type="none"/>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zh-CN" altLang="en-US" sz="3200"/>
          </a:p>
        </p:txBody>
      </p:sp>
    </p:spTree>
    <p:extLst>
      <p:ext uri="{BB962C8B-B14F-4D97-AF65-F5344CB8AC3E}">
        <p14:creationId xmlns:p14="http://schemas.microsoft.com/office/powerpoint/2010/main" val="11424018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1077218"/>
          </a:xfrm>
          <a:prstGeom prst="rect">
            <a:avLst/>
          </a:prstGeom>
          <a:noFill/>
        </p:spPr>
        <p:txBody>
          <a:bodyPr wrap="square" rtlCol="0">
            <a:spAutoFit/>
          </a:bodyPr>
          <a:lstStyle/>
          <a:p>
            <a:r>
              <a:rPr kumimoji="1" lang="en-US" altLang="zh-CN" sz="3200" b="1" dirty="0">
                <a:solidFill>
                  <a:schemeClr val="tx2"/>
                </a:solidFill>
                <a:ea typeface="微软雅黑"/>
              </a:rPr>
              <a:t>II. </a:t>
            </a:r>
            <a:r>
              <a:rPr kumimoji="1" lang="en-US" altLang="zh-CN" sz="3200" b="1" dirty="0">
                <a:solidFill>
                  <a:schemeClr val="tx2"/>
                </a:solidFill>
                <a:ea typeface="微软雅黑"/>
              </a:rPr>
              <a:t>Enhancing Power System Flexibility in </a:t>
            </a:r>
            <a:r>
              <a:rPr kumimoji="1" lang="en-US" altLang="zh-CN" sz="3200" b="1" dirty="0">
                <a:solidFill>
                  <a:schemeClr val="tx2"/>
                </a:solidFill>
                <a:ea typeface="微软雅黑"/>
              </a:rPr>
              <a:t>China</a:t>
            </a:r>
          </a:p>
          <a:p>
            <a:r>
              <a:rPr kumimoji="1" lang="zh-CN" altLang="en-US" sz="3200" b="1" dirty="0">
                <a:solidFill>
                  <a:schemeClr val="tx2"/>
                </a:solidFill>
                <a:ea typeface="微软雅黑"/>
              </a:rPr>
              <a:t>    中国提升电力系统调节能力的实践</a:t>
            </a:r>
            <a:endParaRPr kumimoji="1" lang="zh-CN" altLang="en-US" sz="3200" b="1" dirty="0">
              <a:solidFill>
                <a:schemeClr val="tx2"/>
              </a:solidFill>
              <a:ea typeface="微软雅黑"/>
            </a:endParaRPr>
          </a:p>
        </p:txBody>
      </p:sp>
      <p:sp>
        <p:nvSpPr>
          <p:cNvPr id="36" name="文本框 35"/>
          <p:cNvSpPr txBox="1"/>
          <p:nvPr/>
        </p:nvSpPr>
        <p:spPr>
          <a:xfrm>
            <a:off x="406801" y="835229"/>
            <a:ext cx="11551212" cy="1200329"/>
          </a:xfrm>
          <a:prstGeom prst="rect">
            <a:avLst/>
          </a:prstGeom>
          <a:no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在电力市场化改革方面，推动</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跨</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省区增量现货市场建设、开展辅助服务市场试点，在计划电量的基础上，释放跨电力系统灵活性。</a:t>
            </a:r>
            <a:r>
              <a:rPr lang="en-US" altLang="zh-CN" sz="1600" dirty="0">
                <a:latin typeface="微软雅黑 Light" panose="020B0502040204020203" pitchFamily="34" charset="-122"/>
                <a:ea typeface="微软雅黑 Light" panose="020B0502040204020203" pitchFamily="34" charset="-122"/>
              </a:rPr>
              <a:t>In the areas of power </a:t>
            </a:r>
            <a:r>
              <a:rPr lang="en-US" altLang="zh-CN" sz="1600" dirty="0">
                <a:latin typeface="微软雅黑 Light" panose="020B0502040204020203" pitchFamily="34" charset="-122"/>
                <a:ea typeface="微软雅黑 Light" panose="020B0502040204020203" pitchFamily="34" charset="-122"/>
              </a:rPr>
              <a:t>market reform, promoting incremental spot market and down-regulation ancillary service market to further release the potential of power system.</a:t>
            </a:r>
            <a:endParaRPr lang="zh-CN" altLang="en-US" sz="1600" dirty="0">
              <a:latin typeface="微软雅黑 Light" panose="020B0502040204020203" pitchFamily="34" charset="-122"/>
              <a:ea typeface="微软雅黑 Light" panose="020B0502040204020203" pitchFamily="34" charset="-122"/>
            </a:endParaRPr>
          </a:p>
        </p:txBody>
      </p:sp>
      <p:sp>
        <p:nvSpPr>
          <p:cNvPr id="12" name="Freeform 33"/>
          <p:cNvSpPr>
            <a:spLocks/>
          </p:cNvSpPr>
          <p:nvPr/>
        </p:nvSpPr>
        <p:spPr bwMode="auto">
          <a:xfrm>
            <a:off x="1632285" y="3771601"/>
            <a:ext cx="588503" cy="902560"/>
          </a:xfrm>
          <a:custGeom>
            <a:avLst/>
            <a:gdLst>
              <a:gd name="T0" fmla="*/ 206 w 208"/>
              <a:gd name="T1" fmla="*/ 125 h 319"/>
              <a:gd name="T2" fmla="*/ 198 w 208"/>
              <a:gd name="T3" fmla="*/ 130 h 319"/>
              <a:gd name="T4" fmla="*/ 187 w 208"/>
              <a:gd name="T5" fmla="*/ 139 h 319"/>
              <a:gd name="T6" fmla="*/ 185 w 208"/>
              <a:gd name="T7" fmla="*/ 147 h 319"/>
              <a:gd name="T8" fmla="*/ 188 w 208"/>
              <a:gd name="T9" fmla="*/ 173 h 319"/>
              <a:gd name="T10" fmla="*/ 178 w 208"/>
              <a:gd name="T11" fmla="*/ 173 h 319"/>
              <a:gd name="T12" fmla="*/ 155 w 208"/>
              <a:gd name="T13" fmla="*/ 173 h 319"/>
              <a:gd name="T14" fmla="*/ 146 w 208"/>
              <a:gd name="T15" fmla="*/ 181 h 319"/>
              <a:gd name="T16" fmla="*/ 142 w 208"/>
              <a:gd name="T17" fmla="*/ 189 h 319"/>
              <a:gd name="T18" fmla="*/ 145 w 208"/>
              <a:gd name="T19" fmla="*/ 204 h 319"/>
              <a:gd name="T20" fmla="*/ 133 w 208"/>
              <a:gd name="T21" fmla="*/ 214 h 319"/>
              <a:gd name="T22" fmla="*/ 138 w 208"/>
              <a:gd name="T23" fmla="*/ 226 h 319"/>
              <a:gd name="T24" fmla="*/ 137 w 208"/>
              <a:gd name="T25" fmla="*/ 240 h 319"/>
              <a:gd name="T26" fmla="*/ 150 w 208"/>
              <a:gd name="T27" fmla="*/ 243 h 319"/>
              <a:gd name="T28" fmla="*/ 165 w 208"/>
              <a:gd name="T29" fmla="*/ 254 h 319"/>
              <a:gd name="T30" fmla="*/ 159 w 208"/>
              <a:gd name="T31" fmla="*/ 269 h 319"/>
              <a:gd name="T32" fmla="*/ 157 w 208"/>
              <a:gd name="T33" fmla="*/ 283 h 319"/>
              <a:gd name="T34" fmla="*/ 133 w 208"/>
              <a:gd name="T35" fmla="*/ 285 h 319"/>
              <a:gd name="T36" fmla="*/ 134 w 208"/>
              <a:gd name="T37" fmla="*/ 297 h 319"/>
              <a:gd name="T38" fmla="*/ 135 w 208"/>
              <a:gd name="T39" fmla="*/ 313 h 319"/>
              <a:gd name="T40" fmla="*/ 121 w 208"/>
              <a:gd name="T41" fmla="*/ 310 h 319"/>
              <a:gd name="T42" fmla="*/ 111 w 208"/>
              <a:gd name="T43" fmla="*/ 303 h 319"/>
              <a:gd name="T44" fmla="*/ 98 w 208"/>
              <a:gd name="T45" fmla="*/ 297 h 319"/>
              <a:gd name="T46" fmla="*/ 91 w 208"/>
              <a:gd name="T47" fmla="*/ 282 h 319"/>
              <a:gd name="T48" fmla="*/ 75 w 208"/>
              <a:gd name="T49" fmla="*/ 282 h 319"/>
              <a:gd name="T50" fmla="*/ 65 w 208"/>
              <a:gd name="T51" fmla="*/ 270 h 319"/>
              <a:gd name="T52" fmla="*/ 76 w 208"/>
              <a:gd name="T53" fmla="*/ 250 h 319"/>
              <a:gd name="T54" fmla="*/ 69 w 208"/>
              <a:gd name="T55" fmla="*/ 233 h 319"/>
              <a:gd name="T56" fmla="*/ 60 w 208"/>
              <a:gd name="T57" fmla="*/ 220 h 319"/>
              <a:gd name="T58" fmla="*/ 65 w 208"/>
              <a:gd name="T59" fmla="*/ 201 h 319"/>
              <a:gd name="T60" fmla="*/ 56 w 208"/>
              <a:gd name="T61" fmla="*/ 192 h 319"/>
              <a:gd name="T62" fmla="*/ 47 w 208"/>
              <a:gd name="T63" fmla="*/ 183 h 319"/>
              <a:gd name="T64" fmla="*/ 36 w 208"/>
              <a:gd name="T65" fmla="*/ 168 h 319"/>
              <a:gd name="T66" fmla="*/ 23 w 208"/>
              <a:gd name="T67" fmla="*/ 169 h 319"/>
              <a:gd name="T68" fmla="*/ 27 w 208"/>
              <a:gd name="T69" fmla="*/ 158 h 319"/>
              <a:gd name="T70" fmla="*/ 12 w 208"/>
              <a:gd name="T71" fmla="*/ 150 h 319"/>
              <a:gd name="T72" fmla="*/ 0 w 208"/>
              <a:gd name="T73" fmla="*/ 152 h 319"/>
              <a:gd name="T74" fmla="*/ 9 w 208"/>
              <a:gd name="T75" fmla="*/ 145 h 319"/>
              <a:gd name="T76" fmla="*/ 25 w 208"/>
              <a:gd name="T77" fmla="*/ 145 h 319"/>
              <a:gd name="T78" fmla="*/ 44 w 208"/>
              <a:gd name="T79" fmla="*/ 142 h 319"/>
              <a:gd name="T80" fmla="*/ 64 w 208"/>
              <a:gd name="T81" fmla="*/ 130 h 319"/>
              <a:gd name="T82" fmla="*/ 84 w 208"/>
              <a:gd name="T83" fmla="*/ 124 h 319"/>
              <a:gd name="T84" fmla="*/ 94 w 208"/>
              <a:gd name="T85" fmla="*/ 117 h 319"/>
              <a:gd name="T86" fmla="*/ 93 w 208"/>
              <a:gd name="T87" fmla="*/ 100 h 319"/>
              <a:gd name="T88" fmla="*/ 98 w 208"/>
              <a:gd name="T89" fmla="*/ 86 h 319"/>
              <a:gd name="T90" fmla="*/ 97 w 208"/>
              <a:gd name="T91" fmla="*/ 58 h 319"/>
              <a:gd name="T92" fmla="*/ 105 w 208"/>
              <a:gd name="T93" fmla="*/ 40 h 319"/>
              <a:gd name="T94" fmla="*/ 111 w 208"/>
              <a:gd name="T95" fmla="*/ 30 h 319"/>
              <a:gd name="T96" fmla="*/ 122 w 208"/>
              <a:gd name="T97" fmla="*/ 18 h 319"/>
              <a:gd name="T98" fmla="*/ 123 w 208"/>
              <a:gd name="T99" fmla="*/ 8 h 319"/>
              <a:gd name="T100" fmla="*/ 143 w 208"/>
              <a:gd name="T101" fmla="*/ 0 h 319"/>
              <a:gd name="T102" fmla="*/ 155 w 208"/>
              <a:gd name="T103" fmla="*/ 10 h 319"/>
              <a:gd name="T104" fmla="*/ 158 w 208"/>
              <a:gd name="T105" fmla="*/ 21 h 319"/>
              <a:gd name="T106" fmla="*/ 166 w 208"/>
              <a:gd name="T107" fmla="*/ 32 h 319"/>
              <a:gd name="T108" fmla="*/ 148 w 208"/>
              <a:gd name="T109" fmla="*/ 54 h 319"/>
              <a:gd name="T110" fmla="*/ 144 w 208"/>
              <a:gd name="T111" fmla="*/ 73 h 319"/>
              <a:gd name="T112" fmla="*/ 139 w 208"/>
              <a:gd name="T113" fmla="*/ 86 h 319"/>
              <a:gd name="T114" fmla="*/ 167 w 208"/>
              <a:gd name="T115" fmla="*/ 97 h 319"/>
              <a:gd name="T116" fmla="*/ 188 w 208"/>
              <a:gd name="T117" fmla="*/ 100 h 319"/>
              <a:gd name="T118" fmla="*/ 193 w 208"/>
              <a:gd name="T119" fmla="*/ 111 h 319"/>
              <a:gd name="T120" fmla="*/ 208 w 208"/>
              <a:gd name="T121" fmla="*/ 11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319">
                <a:moveTo>
                  <a:pt x="208" y="117"/>
                </a:moveTo>
                <a:lnTo>
                  <a:pt x="206" y="125"/>
                </a:lnTo>
                <a:lnTo>
                  <a:pt x="198" y="126"/>
                </a:lnTo>
                <a:lnTo>
                  <a:pt x="198" y="130"/>
                </a:lnTo>
                <a:lnTo>
                  <a:pt x="191" y="131"/>
                </a:lnTo>
                <a:lnTo>
                  <a:pt x="187" y="139"/>
                </a:lnTo>
                <a:lnTo>
                  <a:pt x="190" y="141"/>
                </a:lnTo>
                <a:lnTo>
                  <a:pt x="185" y="147"/>
                </a:lnTo>
                <a:lnTo>
                  <a:pt x="183" y="158"/>
                </a:lnTo>
                <a:lnTo>
                  <a:pt x="188" y="173"/>
                </a:lnTo>
                <a:lnTo>
                  <a:pt x="184" y="177"/>
                </a:lnTo>
                <a:lnTo>
                  <a:pt x="178" y="173"/>
                </a:lnTo>
                <a:lnTo>
                  <a:pt x="159" y="176"/>
                </a:lnTo>
                <a:lnTo>
                  <a:pt x="155" y="173"/>
                </a:lnTo>
                <a:lnTo>
                  <a:pt x="144" y="176"/>
                </a:lnTo>
                <a:lnTo>
                  <a:pt x="146" y="181"/>
                </a:lnTo>
                <a:lnTo>
                  <a:pt x="145" y="188"/>
                </a:lnTo>
                <a:lnTo>
                  <a:pt x="142" y="189"/>
                </a:lnTo>
                <a:lnTo>
                  <a:pt x="146" y="199"/>
                </a:lnTo>
                <a:lnTo>
                  <a:pt x="145" y="204"/>
                </a:lnTo>
                <a:lnTo>
                  <a:pt x="138" y="206"/>
                </a:lnTo>
                <a:lnTo>
                  <a:pt x="133" y="214"/>
                </a:lnTo>
                <a:lnTo>
                  <a:pt x="133" y="223"/>
                </a:lnTo>
                <a:lnTo>
                  <a:pt x="138" y="226"/>
                </a:lnTo>
                <a:lnTo>
                  <a:pt x="136" y="230"/>
                </a:lnTo>
                <a:lnTo>
                  <a:pt x="137" y="240"/>
                </a:lnTo>
                <a:lnTo>
                  <a:pt x="148" y="241"/>
                </a:lnTo>
                <a:lnTo>
                  <a:pt x="150" y="243"/>
                </a:lnTo>
                <a:lnTo>
                  <a:pt x="159" y="246"/>
                </a:lnTo>
                <a:lnTo>
                  <a:pt x="165" y="254"/>
                </a:lnTo>
                <a:lnTo>
                  <a:pt x="163" y="267"/>
                </a:lnTo>
                <a:lnTo>
                  <a:pt x="159" y="269"/>
                </a:lnTo>
                <a:lnTo>
                  <a:pt x="163" y="276"/>
                </a:lnTo>
                <a:lnTo>
                  <a:pt x="157" y="283"/>
                </a:lnTo>
                <a:lnTo>
                  <a:pt x="140" y="281"/>
                </a:lnTo>
                <a:lnTo>
                  <a:pt x="133" y="285"/>
                </a:lnTo>
                <a:lnTo>
                  <a:pt x="136" y="293"/>
                </a:lnTo>
                <a:lnTo>
                  <a:pt x="134" y="297"/>
                </a:lnTo>
                <a:lnTo>
                  <a:pt x="137" y="303"/>
                </a:lnTo>
                <a:lnTo>
                  <a:pt x="135" y="313"/>
                </a:lnTo>
                <a:lnTo>
                  <a:pt x="128" y="319"/>
                </a:lnTo>
                <a:lnTo>
                  <a:pt x="121" y="310"/>
                </a:lnTo>
                <a:lnTo>
                  <a:pt x="121" y="306"/>
                </a:lnTo>
                <a:lnTo>
                  <a:pt x="111" y="303"/>
                </a:lnTo>
                <a:lnTo>
                  <a:pt x="100" y="305"/>
                </a:lnTo>
                <a:lnTo>
                  <a:pt x="98" y="297"/>
                </a:lnTo>
                <a:lnTo>
                  <a:pt x="89" y="288"/>
                </a:lnTo>
                <a:lnTo>
                  <a:pt x="91" y="282"/>
                </a:lnTo>
                <a:lnTo>
                  <a:pt x="86" y="280"/>
                </a:lnTo>
                <a:lnTo>
                  <a:pt x="75" y="282"/>
                </a:lnTo>
                <a:lnTo>
                  <a:pt x="69" y="271"/>
                </a:lnTo>
                <a:lnTo>
                  <a:pt x="65" y="270"/>
                </a:lnTo>
                <a:lnTo>
                  <a:pt x="65" y="260"/>
                </a:lnTo>
                <a:lnTo>
                  <a:pt x="76" y="250"/>
                </a:lnTo>
                <a:lnTo>
                  <a:pt x="74" y="239"/>
                </a:lnTo>
                <a:lnTo>
                  <a:pt x="69" y="233"/>
                </a:lnTo>
                <a:lnTo>
                  <a:pt x="67" y="224"/>
                </a:lnTo>
                <a:lnTo>
                  <a:pt x="60" y="220"/>
                </a:lnTo>
                <a:lnTo>
                  <a:pt x="57" y="207"/>
                </a:lnTo>
                <a:lnTo>
                  <a:pt x="65" y="201"/>
                </a:lnTo>
                <a:lnTo>
                  <a:pt x="62" y="195"/>
                </a:lnTo>
                <a:lnTo>
                  <a:pt x="56" y="192"/>
                </a:lnTo>
                <a:lnTo>
                  <a:pt x="55" y="186"/>
                </a:lnTo>
                <a:lnTo>
                  <a:pt x="47" y="183"/>
                </a:lnTo>
                <a:lnTo>
                  <a:pt x="39" y="177"/>
                </a:lnTo>
                <a:lnTo>
                  <a:pt x="36" y="168"/>
                </a:lnTo>
                <a:lnTo>
                  <a:pt x="31" y="165"/>
                </a:lnTo>
                <a:lnTo>
                  <a:pt x="23" y="169"/>
                </a:lnTo>
                <a:lnTo>
                  <a:pt x="20" y="163"/>
                </a:lnTo>
                <a:lnTo>
                  <a:pt x="27" y="158"/>
                </a:lnTo>
                <a:lnTo>
                  <a:pt x="24" y="153"/>
                </a:lnTo>
                <a:lnTo>
                  <a:pt x="12" y="150"/>
                </a:lnTo>
                <a:lnTo>
                  <a:pt x="9" y="153"/>
                </a:lnTo>
                <a:lnTo>
                  <a:pt x="0" y="152"/>
                </a:lnTo>
                <a:lnTo>
                  <a:pt x="8" y="147"/>
                </a:lnTo>
                <a:lnTo>
                  <a:pt x="9" y="145"/>
                </a:lnTo>
                <a:lnTo>
                  <a:pt x="19" y="143"/>
                </a:lnTo>
                <a:lnTo>
                  <a:pt x="25" y="145"/>
                </a:lnTo>
                <a:lnTo>
                  <a:pt x="32" y="143"/>
                </a:lnTo>
                <a:lnTo>
                  <a:pt x="44" y="142"/>
                </a:lnTo>
                <a:lnTo>
                  <a:pt x="51" y="136"/>
                </a:lnTo>
                <a:lnTo>
                  <a:pt x="64" y="130"/>
                </a:lnTo>
                <a:lnTo>
                  <a:pt x="81" y="130"/>
                </a:lnTo>
                <a:lnTo>
                  <a:pt x="84" y="124"/>
                </a:lnTo>
                <a:lnTo>
                  <a:pt x="91" y="123"/>
                </a:lnTo>
                <a:lnTo>
                  <a:pt x="94" y="117"/>
                </a:lnTo>
                <a:lnTo>
                  <a:pt x="96" y="106"/>
                </a:lnTo>
                <a:lnTo>
                  <a:pt x="93" y="100"/>
                </a:lnTo>
                <a:lnTo>
                  <a:pt x="92" y="93"/>
                </a:lnTo>
                <a:lnTo>
                  <a:pt x="98" y="86"/>
                </a:lnTo>
                <a:lnTo>
                  <a:pt x="96" y="74"/>
                </a:lnTo>
                <a:lnTo>
                  <a:pt x="97" y="58"/>
                </a:lnTo>
                <a:lnTo>
                  <a:pt x="100" y="46"/>
                </a:lnTo>
                <a:lnTo>
                  <a:pt x="105" y="40"/>
                </a:lnTo>
                <a:lnTo>
                  <a:pt x="105" y="35"/>
                </a:lnTo>
                <a:lnTo>
                  <a:pt x="111" y="30"/>
                </a:lnTo>
                <a:lnTo>
                  <a:pt x="115" y="16"/>
                </a:lnTo>
                <a:lnTo>
                  <a:pt x="122" y="18"/>
                </a:lnTo>
                <a:lnTo>
                  <a:pt x="124" y="15"/>
                </a:lnTo>
                <a:lnTo>
                  <a:pt x="123" y="8"/>
                </a:lnTo>
                <a:lnTo>
                  <a:pt x="137" y="4"/>
                </a:lnTo>
                <a:lnTo>
                  <a:pt x="143" y="0"/>
                </a:lnTo>
                <a:lnTo>
                  <a:pt x="155" y="0"/>
                </a:lnTo>
                <a:lnTo>
                  <a:pt x="155" y="10"/>
                </a:lnTo>
                <a:lnTo>
                  <a:pt x="159" y="17"/>
                </a:lnTo>
                <a:lnTo>
                  <a:pt x="158" y="21"/>
                </a:lnTo>
                <a:lnTo>
                  <a:pt x="166" y="24"/>
                </a:lnTo>
                <a:lnTo>
                  <a:pt x="166" y="32"/>
                </a:lnTo>
                <a:lnTo>
                  <a:pt x="156" y="42"/>
                </a:lnTo>
                <a:lnTo>
                  <a:pt x="148" y="54"/>
                </a:lnTo>
                <a:lnTo>
                  <a:pt x="149" y="62"/>
                </a:lnTo>
                <a:lnTo>
                  <a:pt x="144" y="73"/>
                </a:lnTo>
                <a:lnTo>
                  <a:pt x="136" y="80"/>
                </a:lnTo>
                <a:lnTo>
                  <a:pt x="139" y="86"/>
                </a:lnTo>
                <a:lnTo>
                  <a:pt x="154" y="94"/>
                </a:lnTo>
                <a:lnTo>
                  <a:pt x="167" y="97"/>
                </a:lnTo>
                <a:lnTo>
                  <a:pt x="178" y="95"/>
                </a:lnTo>
                <a:lnTo>
                  <a:pt x="188" y="100"/>
                </a:lnTo>
                <a:lnTo>
                  <a:pt x="194" y="108"/>
                </a:lnTo>
                <a:lnTo>
                  <a:pt x="193" y="111"/>
                </a:lnTo>
                <a:lnTo>
                  <a:pt x="200" y="115"/>
                </a:lnTo>
                <a:lnTo>
                  <a:pt x="208" y="117"/>
                </a:lnTo>
                <a:close/>
              </a:path>
            </a:pathLst>
          </a:custGeom>
          <a:solidFill>
            <a:srgbClr val="FFC000"/>
          </a:solidFill>
          <a:ln w="3175">
            <a:solidFill>
              <a:schemeClr val="bg1">
                <a:lumMod val="65000"/>
              </a:schemeClr>
            </a:solidFill>
            <a:round/>
            <a:headEnd/>
            <a:tailEnd/>
          </a:ln>
        </p:spPr>
        <p:txBody>
          <a:bodyPr vert="horz" wrap="square" lIns="121920" tIns="60960" rIns="121920" bIns="60960" numCol="1" anchor="t" anchorCtr="0" compatLnSpc="1">
            <a:prstTxWarp prst="textNoShape">
              <a:avLst/>
            </a:prstTxWarp>
          </a:bodyPr>
          <a:lstStyle/>
          <a:p>
            <a:endParaRPr lang="zh-CN" altLang="en-US" sz="3200"/>
          </a:p>
        </p:txBody>
      </p:sp>
      <p:sp>
        <p:nvSpPr>
          <p:cNvPr id="13" name="Freeform 35"/>
          <p:cNvSpPr>
            <a:spLocks/>
          </p:cNvSpPr>
          <p:nvPr/>
        </p:nvSpPr>
        <p:spPr bwMode="auto">
          <a:xfrm>
            <a:off x="3866952" y="3978143"/>
            <a:ext cx="1360913" cy="843143"/>
          </a:xfrm>
          <a:custGeom>
            <a:avLst/>
            <a:gdLst>
              <a:gd name="T0" fmla="*/ 265 w 481"/>
              <a:gd name="T1" fmla="*/ 248 h 298"/>
              <a:gd name="T2" fmla="*/ 245 w 481"/>
              <a:gd name="T3" fmla="*/ 264 h 298"/>
              <a:gd name="T4" fmla="*/ 225 w 481"/>
              <a:gd name="T5" fmla="*/ 277 h 298"/>
              <a:gd name="T6" fmla="*/ 207 w 481"/>
              <a:gd name="T7" fmla="*/ 298 h 298"/>
              <a:gd name="T8" fmla="*/ 202 w 481"/>
              <a:gd name="T9" fmla="*/ 279 h 298"/>
              <a:gd name="T10" fmla="*/ 177 w 481"/>
              <a:gd name="T11" fmla="*/ 287 h 298"/>
              <a:gd name="T12" fmla="*/ 151 w 481"/>
              <a:gd name="T13" fmla="*/ 288 h 298"/>
              <a:gd name="T14" fmla="*/ 138 w 481"/>
              <a:gd name="T15" fmla="*/ 270 h 298"/>
              <a:gd name="T16" fmla="*/ 99 w 481"/>
              <a:gd name="T17" fmla="*/ 263 h 298"/>
              <a:gd name="T18" fmla="*/ 80 w 481"/>
              <a:gd name="T19" fmla="*/ 282 h 298"/>
              <a:gd name="T20" fmla="*/ 45 w 481"/>
              <a:gd name="T21" fmla="*/ 284 h 298"/>
              <a:gd name="T22" fmla="*/ 19 w 481"/>
              <a:gd name="T23" fmla="*/ 252 h 298"/>
              <a:gd name="T24" fmla="*/ 7 w 481"/>
              <a:gd name="T25" fmla="*/ 238 h 298"/>
              <a:gd name="T26" fmla="*/ 34 w 481"/>
              <a:gd name="T27" fmla="*/ 215 h 298"/>
              <a:gd name="T28" fmla="*/ 56 w 481"/>
              <a:gd name="T29" fmla="*/ 190 h 298"/>
              <a:gd name="T30" fmla="*/ 78 w 481"/>
              <a:gd name="T31" fmla="*/ 174 h 298"/>
              <a:gd name="T32" fmla="*/ 40 w 481"/>
              <a:gd name="T33" fmla="*/ 187 h 298"/>
              <a:gd name="T34" fmla="*/ 39 w 481"/>
              <a:gd name="T35" fmla="*/ 176 h 298"/>
              <a:gd name="T36" fmla="*/ 34 w 481"/>
              <a:gd name="T37" fmla="*/ 154 h 298"/>
              <a:gd name="T38" fmla="*/ 42 w 481"/>
              <a:gd name="T39" fmla="*/ 119 h 298"/>
              <a:gd name="T40" fmla="*/ 66 w 481"/>
              <a:gd name="T41" fmla="*/ 89 h 298"/>
              <a:gd name="T42" fmla="*/ 88 w 481"/>
              <a:gd name="T43" fmla="*/ 68 h 298"/>
              <a:gd name="T44" fmla="*/ 111 w 481"/>
              <a:gd name="T45" fmla="*/ 52 h 298"/>
              <a:gd name="T46" fmla="*/ 170 w 481"/>
              <a:gd name="T47" fmla="*/ 18 h 298"/>
              <a:gd name="T48" fmla="*/ 201 w 481"/>
              <a:gd name="T49" fmla="*/ 9 h 298"/>
              <a:gd name="T50" fmla="*/ 220 w 481"/>
              <a:gd name="T51" fmla="*/ 14 h 298"/>
              <a:gd name="T52" fmla="*/ 265 w 481"/>
              <a:gd name="T53" fmla="*/ 29 h 298"/>
              <a:gd name="T54" fmla="*/ 263 w 481"/>
              <a:gd name="T55" fmla="*/ 47 h 298"/>
              <a:gd name="T56" fmla="*/ 261 w 481"/>
              <a:gd name="T57" fmla="*/ 80 h 298"/>
              <a:gd name="T58" fmla="*/ 293 w 481"/>
              <a:gd name="T59" fmla="*/ 93 h 298"/>
              <a:gd name="T60" fmla="*/ 323 w 481"/>
              <a:gd name="T61" fmla="*/ 66 h 298"/>
              <a:gd name="T62" fmla="*/ 348 w 481"/>
              <a:gd name="T63" fmla="*/ 42 h 298"/>
              <a:gd name="T64" fmla="*/ 383 w 481"/>
              <a:gd name="T65" fmla="*/ 45 h 298"/>
              <a:gd name="T66" fmla="*/ 403 w 481"/>
              <a:gd name="T67" fmla="*/ 55 h 298"/>
              <a:gd name="T68" fmla="*/ 423 w 481"/>
              <a:gd name="T69" fmla="*/ 64 h 298"/>
              <a:gd name="T70" fmla="*/ 458 w 481"/>
              <a:gd name="T71" fmla="*/ 65 h 298"/>
              <a:gd name="T72" fmla="*/ 478 w 481"/>
              <a:gd name="T73" fmla="*/ 78 h 298"/>
              <a:gd name="T74" fmla="*/ 473 w 481"/>
              <a:gd name="T75" fmla="*/ 98 h 298"/>
              <a:gd name="T76" fmla="*/ 451 w 481"/>
              <a:gd name="T77" fmla="*/ 105 h 298"/>
              <a:gd name="T78" fmla="*/ 438 w 481"/>
              <a:gd name="T79" fmla="*/ 106 h 298"/>
              <a:gd name="T80" fmla="*/ 418 w 481"/>
              <a:gd name="T81" fmla="*/ 121 h 298"/>
              <a:gd name="T82" fmla="*/ 380 w 481"/>
              <a:gd name="T83" fmla="*/ 135 h 298"/>
              <a:gd name="T84" fmla="*/ 361 w 481"/>
              <a:gd name="T85" fmla="*/ 152 h 298"/>
              <a:gd name="T86" fmla="*/ 338 w 481"/>
              <a:gd name="T87" fmla="*/ 173 h 298"/>
              <a:gd name="T88" fmla="*/ 334 w 481"/>
              <a:gd name="T89" fmla="*/ 172 h 298"/>
              <a:gd name="T90" fmla="*/ 322 w 481"/>
              <a:gd name="T91" fmla="*/ 191 h 298"/>
              <a:gd name="T92" fmla="*/ 302 w 481"/>
              <a:gd name="T93" fmla="*/ 206 h 298"/>
              <a:gd name="T94" fmla="*/ 282 w 481"/>
              <a:gd name="T95" fmla="*/ 24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1" h="298">
                <a:moveTo>
                  <a:pt x="277" y="247"/>
                </a:moveTo>
                <a:lnTo>
                  <a:pt x="276" y="244"/>
                </a:lnTo>
                <a:lnTo>
                  <a:pt x="266" y="246"/>
                </a:lnTo>
                <a:lnTo>
                  <a:pt x="265" y="248"/>
                </a:lnTo>
                <a:lnTo>
                  <a:pt x="253" y="249"/>
                </a:lnTo>
                <a:lnTo>
                  <a:pt x="249" y="251"/>
                </a:lnTo>
                <a:lnTo>
                  <a:pt x="249" y="257"/>
                </a:lnTo>
                <a:lnTo>
                  <a:pt x="245" y="264"/>
                </a:lnTo>
                <a:lnTo>
                  <a:pt x="244" y="275"/>
                </a:lnTo>
                <a:lnTo>
                  <a:pt x="238" y="277"/>
                </a:lnTo>
                <a:lnTo>
                  <a:pt x="234" y="274"/>
                </a:lnTo>
                <a:lnTo>
                  <a:pt x="225" y="277"/>
                </a:lnTo>
                <a:lnTo>
                  <a:pt x="223" y="283"/>
                </a:lnTo>
                <a:lnTo>
                  <a:pt x="223" y="288"/>
                </a:lnTo>
                <a:lnTo>
                  <a:pt x="221" y="295"/>
                </a:lnTo>
                <a:lnTo>
                  <a:pt x="207" y="298"/>
                </a:lnTo>
                <a:lnTo>
                  <a:pt x="205" y="291"/>
                </a:lnTo>
                <a:lnTo>
                  <a:pt x="207" y="286"/>
                </a:lnTo>
                <a:lnTo>
                  <a:pt x="201" y="285"/>
                </a:lnTo>
                <a:lnTo>
                  <a:pt x="202" y="279"/>
                </a:lnTo>
                <a:lnTo>
                  <a:pt x="191" y="277"/>
                </a:lnTo>
                <a:lnTo>
                  <a:pt x="184" y="279"/>
                </a:lnTo>
                <a:lnTo>
                  <a:pt x="184" y="289"/>
                </a:lnTo>
                <a:lnTo>
                  <a:pt x="177" y="287"/>
                </a:lnTo>
                <a:lnTo>
                  <a:pt x="171" y="293"/>
                </a:lnTo>
                <a:lnTo>
                  <a:pt x="164" y="291"/>
                </a:lnTo>
                <a:lnTo>
                  <a:pt x="158" y="284"/>
                </a:lnTo>
                <a:lnTo>
                  <a:pt x="151" y="288"/>
                </a:lnTo>
                <a:lnTo>
                  <a:pt x="150" y="294"/>
                </a:lnTo>
                <a:lnTo>
                  <a:pt x="145" y="291"/>
                </a:lnTo>
                <a:lnTo>
                  <a:pt x="145" y="285"/>
                </a:lnTo>
                <a:lnTo>
                  <a:pt x="138" y="270"/>
                </a:lnTo>
                <a:lnTo>
                  <a:pt x="133" y="262"/>
                </a:lnTo>
                <a:lnTo>
                  <a:pt x="122" y="257"/>
                </a:lnTo>
                <a:lnTo>
                  <a:pt x="102" y="261"/>
                </a:lnTo>
                <a:lnTo>
                  <a:pt x="99" y="263"/>
                </a:lnTo>
                <a:lnTo>
                  <a:pt x="96" y="280"/>
                </a:lnTo>
                <a:lnTo>
                  <a:pt x="88" y="286"/>
                </a:lnTo>
                <a:lnTo>
                  <a:pt x="85" y="284"/>
                </a:lnTo>
                <a:lnTo>
                  <a:pt x="80" y="282"/>
                </a:lnTo>
                <a:lnTo>
                  <a:pt x="63" y="285"/>
                </a:lnTo>
                <a:lnTo>
                  <a:pt x="55" y="283"/>
                </a:lnTo>
                <a:lnTo>
                  <a:pt x="54" y="286"/>
                </a:lnTo>
                <a:lnTo>
                  <a:pt x="45" y="284"/>
                </a:lnTo>
                <a:lnTo>
                  <a:pt x="40" y="280"/>
                </a:lnTo>
                <a:lnTo>
                  <a:pt x="38" y="268"/>
                </a:lnTo>
                <a:lnTo>
                  <a:pt x="24" y="259"/>
                </a:lnTo>
                <a:lnTo>
                  <a:pt x="19" y="252"/>
                </a:lnTo>
                <a:lnTo>
                  <a:pt x="7" y="255"/>
                </a:lnTo>
                <a:lnTo>
                  <a:pt x="0" y="250"/>
                </a:lnTo>
                <a:lnTo>
                  <a:pt x="2" y="239"/>
                </a:lnTo>
                <a:lnTo>
                  <a:pt x="7" y="238"/>
                </a:lnTo>
                <a:lnTo>
                  <a:pt x="13" y="230"/>
                </a:lnTo>
                <a:lnTo>
                  <a:pt x="13" y="225"/>
                </a:lnTo>
                <a:lnTo>
                  <a:pt x="25" y="221"/>
                </a:lnTo>
                <a:lnTo>
                  <a:pt x="34" y="215"/>
                </a:lnTo>
                <a:lnTo>
                  <a:pt x="34" y="211"/>
                </a:lnTo>
                <a:lnTo>
                  <a:pt x="42" y="199"/>
                </a:lnTo>
                <a:lnTo>
                  <a:pt x="53" y="197"/>
                </a:lnTo>
                <a:lnTo>
                  <a:pt x="56" y="190"/>
                </a:lnTo>
                <a:lnTo>
                  <a:pt x="64" y="189"/>
                </a:lnTo>
                <a:lnTo>
                  <a:pt x="68" y="180"/>
                </a:lnTo>
                <a:lnTo>
                  <a:pt x="76" y="180"/>
                </a:lnTo>
                <a:lnTo>
                  <a:pt x="78" y="174"/>
                </a:lnTo>
                <a:lnTo>
                  <a:pt x="74" y="172"/>
                </a:lnTo>
                <a:lnTo>
                  <a:pt x="51" y="183"/>
                </a:lnTo>
                <a:lnTo>
                  <a:pt x="48" y="183"/>
                </a:lnTo>
                <a:lnTo>
                  <a:pt x="40" y="187"/>
                </a:lnTo>
                <a:lnTo>
                  <a:pt x="34" y="194"/>
                </a:lnTo>
                <a:lnTo>
                  <a:pt x="32" y="193"/>
                </a:lnTo>
                <a:lnTo>
                  <a:pt x="34" y="179"/>
                </a:lnTo>
                <a:lnTo>
                  <a:pt x="39" y="176"/>
                </a:lnTo>
                <a:lnTo>
                  <a:pt x="42" y="166"/>
                </a:lnTo>
                <a:lnTo>
                  <a:pt x="41" y="157"/>
                </a:lnTo>
                <a:lnTo>
                  <a:pt x="38" y="152"/>
                </a:lnTo>
                <a:lnTo>
                  <a:pt x="34" y="154"/>
                </a:lnTo>
                <a:lnTo>
                  <a:pt x="29" y="139"/>
                </a:lnTo>
                <a:lnTo>
                  <a:pt x="33" y="131"/>
                </a:lnTo>
                <a:lnTo>
                  <a:pt x="40" y="124"/>
                </a:lnTo>
                <a:lnTo>
                  <a:pt x="42" y="119"/>
                </a:lnTo>
                <a:lnTo>
                  <a:pt x="54" y="115"/>
                </a:lnTo>
                <a:lnTo>
                  <a:pt x="55" y="110"/>
                </a:lnTo>
                <a:lnTo>
                  <a:pt x="65" y="96"/>
                </a:lnTo>
                <a:lnTo>
                  <a:pt x="66" y="89"/>
                </a:lnTo>
                <a:lnTo>
                  <a:pt x="71" y="83"/>
                </a:lnTo>
                <a:lnTo>
                  <a:pt x="73" y="74"/>
                </a:lnTo>
                <a:lnTo>
                  <a:pt x="84" y="71"/>
                </a:lnTo>
                <a:lnTo>
                  <a:pt x="88" y="68"/>
                </a:lnTo>
                <a:lnTo>
                  <a:pt x="87" y="63"/>
                </a:lnTo>
                <a:lnTo>
                  <a:pt x="96" y="57"/>
                </a:lnTo>
                <a:lnTo>
                  <a:pt x="100" y="64"/>
                </a:lnTo>
                <a:lnTo>
                  <a:pt x="111" y="52"/>
                </a:lnTo>
                <a:lnTo>
                  <a:pt x="122" y="36"/>
                </a:lnTo>
                <a:lnTo>
                  <a:pt x="137" y="36"/>
                </a:lnTo>
                <a:lnTo>
                  <a:pt x="162" y="34"/>
                </a:lnTo>
                <a:lnTo>
                  <a:pt x="170" y="18"/>
                </a:lnTo>
                <a:lnTo>
                  <a:pt x="178" y="17"/>
                </a:lnTo>
                <a:lnTo>
                  <a:pt x="189" y="0"/>
                </a:lnTo>
                <a:lnTo>
                  <a:pt x="196" y="7"/>
                </a:lnTo>
                <a:lnTo>
                  <a:pt x="201" y="9"/>
                </a:lnTo>
                <a:lnTo>
                  <a:pt x="201" y="15"/>
                </a:lnTo>
                <a:lnTo>
                  <a:pt x="210" y="13"/>
                </a:lnTo>
                <a:lnTo>
                  <a:pt x="216" y="16"/>
                </a:lnTo>
                <a:lnTo>
                  <a:pt x="220" y="14"/>
                </a:lnTo>
                <a:lnTo>
                  <a:pt x="249" y="11"/>
                </a:lnTo>
                <a:lnTo>
                  <a:pt x="256" y="16"/>
                </a:lnTo>
                <a:lnTo>
                  <a:pt x="258" y="24"/>
                </a:lnTo>
                <a:lnTo>
                  <a:pt x="265" y="29"/>
                </a:lnTo>
                <a:lnTo>
                  <a:pt x="266" y="37"/>
                </a:lnTo>
                <a:lnTo>
                  <a:pt x="271" y="38"/>
                </a:lnTo>
                <a:lnTo>
                  <a:pt x="274" y="46"/>
                </a:lnTo>
                <a:lnTo>
                  <a:pt x="263" y="47"/>
                </a:lnTo>
                <a:lnTo>
                  <a:pt x="258" y="52"/>
                </a:lnTo>
                <a:lnTo>
                  <a:pt x="254" y="60"/>
                </a:lnTo>
                <a:lnTo>
                  <a:pt x="254" y="80"/>
                </a:lnTo>
                <a:lnTo>
                  <a:pt x="261" y="80"/>
                </a:lnTo>
                <a:lnTo>
                  <a:pt x="269" y="88"/>
                </a:lnTo>
                <a:lnTo>
                  <a:pt x="278" y="92"/>
                </a:lnTo>
                <a:lnTo>
                  <a:pt x="288" y="90"/>
                </a:lnTo>
                <a:lnTo>
                  <a:pt x="293" y="93"/>
                </a:lnTo>
                <a:lnTo>
                  <a:pt x="305" y="91"/>
                </a:lnTo>
                <a:lnTo>
                  <a:pt x="313" y="78"/>
                </a:lnTo>
                <a:lnTo>
                  <a:pt x="310" y="72"/>
                </a:lnTo>
                <a:lnTo>
                  <a:pt x="323" y="66"/>
                </a:lnTo>
                <a:lnTo>
                  <a:pt x="332" y="60"/>
                </a:lnTo>
                <a:lnTo>
                  <a:pt x="338" y="53"/>
                </a:lnTo>
                <a:lnTo>
                  <a:pt x="337" y="49"/>
                </a:lnTo>
                <a:lnTo>
                  <a:pt x="348" y="42"/>
                </a:lnTo>
                <a:lnTo>
                  <a:pt x="355" y="42"/>
                </a:lnTo>
                <a:lnTo>
                  <a:pt x="366" y="36"/>
                </a:lnTo>
                <a:lnTo>
                  <a:pt x="377" y="37"/>
                </a:lnTo>
                <a:lnTo>
                  <a:pt x="383" y="45"/>
                </a:lnTo>
                <a:lnTo>
                  <a:pt x="391" y="46"/>
                </a:lnTo>
                <a:lnTo>
                  <a:pt x="390" y="52"/>
                </a:lnTo>
                <a:lnTo>
                  <a:pt x="394" y="55"/>
                </a:lnTo>
                <a:lnTo>
                  <a:pt x="403" y="55"/>
                </a:lnTo>
                <a:lnTo>
                  <a:pt x="410" y="64"/>
                </a:lnTo>
                <a:lnTo>
                  <a:pt x="416" y="67"/>
                </a:lnTo>
                <a:lnTo>
                  <a:pt x="420" y="63"/>
                </a:lnTo>
                <a:lnTo>
                  <a:pt x="423" y="64"/>
                </a:lnTo>
                <a:lnTo>
                  <a:pt x="438" y="64"/>
                </a:lnTo>
                <a:lnTo>
                  <a:pt x="447" y="58"/>
                </a:lnTo>
                <a:lnTo>
                  <a:pt x="453" y="67"/>
                </a:lnTo>
                <a:lnTo>
                  <a:pt x="458" y="65"/>
                </a:lnTo>
                <a:lnTo>
                  <a:pt x="460" y="68"/>
                </a:lnTo>
                <a:lnTo>
                  <a:pt x="472" y="67"/>
                </a:lnTo>
                <a:lnTo>
                  <a:pt x="480" y="72"/>
                </a:lnTo>
                <a:lnTo>
                  <a:pt x="478" y="78"/>
                </a:lnTo>
                <a:lnTo>
                  <a:pt x="481" y="84"/>
                </a:lnTo>
                <a:lnTo>
                  <a:pt x="478" y="89"/>
                </a:lnTo>
                <a:lnTo>
                  <a:pt x="473" y="89"/>
                </a:lnTo>
                <a:lnTo>
                  <a:pt x="473" y="98"/>
                </a:lnTo>
                <a:lnTo>
                  <a:pt x="476" y="107"/>
                </a:lnTo>
                <a:lnTo>
                  <a:pt x="462" y="113"/>
                </a:lnTo>
                <a:lnTo>
                  <a:pt x="454" y="113"/>
                </a:lnTo>
                <a:lnTo>
                  <a:pt x="451" y="105"/>
                </a:lnTo>
                <a:lnTo>
                  <a:pt x="444" y="108"/>
                </a:lnTo>
                <a:lnTo>
                  <a:pt x="444" y="103"/>
                </a:lnTo>
                <a:lnTo>
                  <a:pt x="439" y="101"/>
                </a:lnTo>
                <a:lnTo>
                  <a:pt x="438" y="106"/>
                </a:lnTo>
                <a:lnTo>
                  <a:pt x="428" y="110"/>
                </a:lnTo>
                <a:lnTo>
                  <a:pt x="427" y="113"/>
                </a:lnTo>
                <a:lnTo>
                  <a:pt x="420" y="116"/>
                </a:lnTo>
                <a:lnTo>
                  <a:pt x="418" y="121"/>
                </a:lnTo>
                <a:lnTo>
                  <a:pt x="410" y="118"/>
                </a:lnTo>
                <a:lnTo>
                  <a:pt x="409" y="120"/>
                </a:lnTo>
                <a:lnTo>
                  <a:pt x="392" y="127"/>
                </a:lnTo>
                <a:lnTo>
                  <a:pt x="380" y="135"/>
                </a:lnTo>
                <a:lnTo>
                  <a:pt x="379" y="141"/>
                </a:lnTo>
                <a:lnTo>
                  <a:pt x="372" y="145"/>
                </a:lnTo>
                <a:lnTo>
                  <a:pt x="366" y="142"/>
                </a:lnTo>
                <a:lnTo>
                  <a:pt x="361" y="152"/>
                </a:lnTo>
                <a:lnTo>
                  <a:pt x="363" y="168"/>
                </a:lnTo>
                <a:lnTo>
                  <a:pt x="348" y="170"/>
                </a:lnTo>
                <a:lnTo>
                  <a:pt x="345" y="173"/>
                </a:lnTo>
                <a:lnTo>
                  <a:pt x="338" y="173"/>
                </a:lnTo>
                <a:lnTo>
                  <a:pt x="342" y="163"/>
                </a:lnTo>
                <a:lnTo>
                  <a:pt x="328" y="164"/>
                </a:lnTo>
                <a:lnTo>
                  <a:pt x="327" y="169"/>
                </a:lnTo>
                <a:lnTo>
                  <a:pt x="334" y="172"/>
                </a:lnTo>
                <a:lnTo>
                  <a:pt x="336" y="180"/>
                </a:lnTo>
                <a:lnTo>
                  <a:pt x="332" y="185"/>
                </a:lnTo>
                <a:lnTo>
                  <a:pt x="327" y="184"/>
                </a:lnTo>
                <a:lnTo>
                  <a:pt x="322" y="191"/>
                </a:lnTo>
                <a:lnTo>
                  <a:pt x="321" y="198"/>
                </a:lnTo>
                <a:lnTo>
                  <a:pt x="316" y="199"/>
                </a:lnTo>
                <a:lnTo>
                  <a:pt x="311" y="207"/>
                </a:lnTo>
                <a:lnTo>
                  <a:pt x="302" y="206"/>
                </a:lnTo>
                <a:lnTo>
                  <a:pt x="299" y="210"/>
                </a:lnTo>
                <a:lnTo>
                  <a:pt x="294" y="222"/>
                </a:lnTo>
                <a:lnTo>
                  <a:pt x="283" y="235"/>
                </a:lnTo>
                <a:lnTo>
                  <a:pt x="282" y="246"/>
                </a:lnTo>
                <a:lnTo>
                  <a:pt x="277" y="247"/>
                </a:lnTo>
                <a:close/>
              </a:path>
            </a:pathLst>
          </a:custGeom>
          <a:solidFill>
            <a:srgbClr val="F79646"/>
          </a:solidFill>
          <a:ln w="3175" cap="flat" cmpd="sng" algn="ctr">
            <a:solidFill>
              <a:schemeClr val="bg1">
                <a:lumMod val="65000"/>
              </a:schemeClr>
            </a:solidFill>
            <a:prstDash val="solid"/>
          </a:ln>
          <a:effectLst/>
        </p:spPr>
        <p:txBody>
          <a:bodyPr rtlCol="0" anchor="ctr"/>
          <a:lstStyle/>
          <a:p>
            <a:pPr algn="ctr"/>
            <a:endParaRPr lang="zh-CN" altLang="en-US" sz="3200" kern="0">
              <a:solidFill>
                <a:prstClr val="white"/>
              </a:solidFill>
              <a:latin typeface="Calibri"/>
            </a:endParaRPr>
          </a:p>
        </p:txBody>
      </p:sp>
      <p:cxnSp>
        <p:nvCxnSpPr>
          <p:cNvPr id="14" name="直接连接符 13"/>
          <p:cNvCxnSpPr>
            <a:stCxn id="12" idx="55"/>
          </p:cNvCxnSpPr>
          <p:nvPr/>
        </p:nvCxnSpPr>
        <p:spPr>
          <a:xfrm>
            <a:off x="2039710" y="3978143"/>
            <a:ext cx="2507697" cy="456989"/>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文本框 14"/>
          <p:cNvSpPr txBox="1"/>
          <p:nvPr/>
        </p:nvSpPr>
        <p:spPr>
          <a:xfrm>
            <a:off x="620792" y="3201484"/>
            <a:ext cx="2241832" cy="748795"/>
          </a:xfrm>
          <a:prstGeom prst="rect">
            <a:avLst/>
          </a:prstGeom>
          <a:noFill/>
        </p:spPr>
        <p:txBody>
          <a:bodyPr wrap="none" rtlCol="0">
            <a:spAutoFit/>
          </a:bodyPr>
          <a:lstStyle/>
          <a:p>
            <a:r>
              <a:rPr lang="en-US" altLang="zh-CN" sz="2133" dirty="0">
                <a:latin typeface="微软雅黑 Light" panose="020B0502040204020203" pitchFamily="34" charset="-122"/>
                <a:ea typeface="微软雅黑 Light" panose="020B0502040204020203" pitchFamily="34" charset="-122"/>
              </a:rPr>
              <a:t>Ningxia Province</a:t>
            </a:r>
          </a:p>
          <a:p>
            <a:r>
              <a:rPr lang="zh-CN" altLang="en-US" sz="2133" dirty="0">
                <a:latin typeface="微软雅黑 Light" panose="020B0502040204020203" pitchFamily="34" charset="-122"/>
                <a:ea typeface="微软雅黑 Light" panose="020B0502040204020203" pitchFamily="34" charset="-122"/>
              </a:rPr>
              <a:t>宁夏</a:t>
            </a:r>
          </a:p>
        </p:txBody>
      </p:sp>
      <p:sp>
        <p:nvSpPr>
          <p:cNvPr id="16" name="文本框 15"/>
          <p:cNvSpPr txBox="1"/>
          <p:nvPr/>
        </p:nvSpPr>
        <p:spPr>
          <a:xfrm>
            <a:off x="2840410" y="4722990"/>
            <a:ext cx="2580065" cy="748795"/>
          </a:xfrm>
          <a:prstGeom prst="rect">
            <a:avLst/>
          </a:prstGeom>
          <a:noFill/>
        </p:spPr>
        <p:txBody>
          <a:bodyPr wrap="none" rtlCol="0">
            <a:spAutoFit/>
          </a:bodyPr>
          <a:lstStyle/>
          <a:p>
            <a:r>
              <a:rPr lang="en-US" altLang="zh-CN" sz="2133" dirty="0">
                <a:latin typeface="微软雅黑 Light" panose="020B0502040204020203" pitchFamily="34" charset="-122"/>
                <a:ea typeface="微软雅黑 Light" panose="020B0502040204020203" pitchFamily="34" charset="-122"/>
              </a:rPr>
              <a:t>Shandong Province</a:t>
            </a:r>
          </a:p>
          <a:p>
            <a:r>
              <a:rPr lang="zh-CN" altLang="en-US" sz="2133" dirty="0">
                <a:latin typeface="微软雅黑 Light" panose="020B0502040204020203" pitchFamily="34" charset="-122"/>
                <a:ea typeface="微软雅黑 Light" panose="020B0502040204020203" pitchFamily="34" charset="-122"/>
              </a:rPr>
              <a:t>山东</a:t>
            </a:r>
          </a:p>
        </p:txBody>
      </p:sp>
      <p:sp>
        <p:nvSpPr>
          <p:cNvPr id="17" name="文本框 16"/>
          <p:cNvSpPr txBox="1"/>
          <p:nvPr/>
        </p:nvSpPr>
        <p:spPr>
          <a:xfrm rot="692421">
            <a:off x="2330627" y="3722323"/>
            <a:ext cx="2008883" cy="584775"/>
          </a:xfrm>
          <a:prstGeom prst="rect">
            <a:avLst/>
          </a:prstGeom>
          <a:noFill/>
        </p:spPr>
        <p:txBody>
          <a:bodyPr wrap="none" rtlCol="0">
            <a:spAutoFit/>
          </a:bodyPr>
          <a:lstStyle/>
          <a:p>
            <a:r>
              <a:rPr lang="en-US" altLang="zh-CN" sz="3200" dirty="0"/>
              <a:t>HVDC lines</a:t>
            </a:r>
            <a:endParaRPr lang="zh-CN" altLang="en-US" sz="3200" dirty="0"/>
          </a:p>
        </p:txBody>
      </p:sp>
      <p:pic>
        <p:nvPicPr>
          <p:cNvPr id="18" name="图片 17"/>
          <p:cNvPicPr>
            <a:picLocks noChangeAspect="1"/>
          </p:cNvPicPr>
          <p:nvPr/>
        </p:nvPicPr>
        <p:blipFill>
          <a:blip r:embed="rId3" cstate="email">
            <a:duotone>
              <a:srgbClr val="70AD47">
                <a:shade val="45000"/>
                <a:satMod val="135000"/>
              </a:srgbClr>
              <a:prstClr val="white"/>
            </a:duotone>
            <a:extLst>
              <a:ext uri="{28A0092B-C50C-407E-A947-70E740481C1C}">
                <a14:useLocalDpi xmlns:a14="http://schemas.microsoft.com/office/drawing/2010/main"/>
              </a:ext>
            </a:extLst>
          </a:blip>
          <a:stretch>
            <a:fillRect/>
          </a:stretch>
        </p:blipFill>
        <p:spPr>
          <a:xfrm>
            <a:off x="1251783" y="3638685"/>
            <a:ext cx="576421" cy="752049"/>
          </a:xfrm>
          <a:prstGeom prst="rect">
            <a:avLst/>
          </a:prstGeom>
        </p:spPr>
      </p:pic>
      <p:pic>
        <p:nvPicPr>
          <p:cNvPr id="19" name="图片 1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363397" y="4439345"/>
            <a:ext cx="522048" cy="619932"/>
          </a:xfrm>
          <a:prstGeom prst="rect">
            <a:avLst/>
          </a:prstGeom>
        </p:spPr>
      </p:pic>
      <p:pic>
        <p:nvPicPr>
          <p:cNvPr id="20" name="图片 19"/>
          <p:cNvPicPr>
            <a:picLocks noChangeAspect="1"/>
          </p:cNvPicPr>
          <p:nvPr/>
        </p:nvPicPr>
        <p:blipFill>
          <a:blip r:embed="rId5" cstate="email">
            <a:duotone>
              <a:schemeClr val="accent4">
                <a:shade val="45000"/>
                <a:satMod val="135000"/>
              </a:schemeClr>
              <a:prstClr val="white"/>
            </a:duotone>
            <a:extLst>
              <a:ext uri="{28A0092B-C50C-407E-A947-70E740481C1C}">
                <a14:useLocalDpi xmlns:a14="http://schemas.microsoft.com/office/drawing/2010/main"/>
              </a:ext>
            </a:extLst>
          </a:blip>
          <a:stretch>
            <a:fillRect/>
          </a:stretch>
        </p:blipFill>
        <p:spPr>
          <a:xfrm>
            <a:off x="4628212" y="3998047"/>
            <a:ext cx="527896" cy="527896"/>
          </a:xfrm>
          <a:prstGeom prst="rect">
            <a:avLst/>
          </a:prstGeom>
        </p:spPr>
      </p:pic>
      <p:sp>
        <p:nvSpPr>
          <p:cNvPr id="22" name="任意多边形 21"/>
          <p:cNvSpPr/>
          <p:nvPr/>
        </p:nvSpPr>
        <p:spPr>
          <a:xfrm>
            <a:off x="6329260" y="2759827"/>
            <a:ext cx="1166795" cy="272951"/>
          </a:xfrm>
          <a:custGeom>
            <a:avLst/>
            <a:gdLst>
              <a:gd name="connsiteX0" fmla="*/ 756376 w 1083191"/>
              <a:gd name="connsiteY0" fmla="*/ 354 h 258023"/>
              <a:gd name="connsiteX1" fmla="*/ 858954 w 1083191"/>
              <a:gd name="connsiteY1" fmla="*/ 4723 h 258023"/>
              <a:gd name="connsiteX2" fmla="*/ 1055724 w 1083191"/>
              <a:gd name="connsiteY2" fmla="*/ 80139 h 258023"/>
              <a:gd name="connsiteX3" fmla="*/ 1083191 w 1083191"/>
              <a:gd name="connsiteY3" fmla="*/ 98972 h 258023"/>
              <a:gd name="connsiteX4" fmla="*/ 0 w 1083191"/>
              <a:gd name="connsiteY4" fmla="*/ 258023 h 258023"/>
              <a:gd name="connsiteX5" fmla="*/ 0 w 1083191"/>
              <a:gd name="connsiteY5" fmla="*/ 255074 h 258023"/>
              <a:gd name="connsiteX6" fmla="*/ 214660 w 1083191"/>
              <a:gd name="connsiteY6" fmla="*/ 154335 h 258023"/>
              <a:gd name="connsiteX7" fmla="*/ 756376 w 1083191"/>
              <a:gd name="connsiteY7" fmla="*/ 354 h 258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191" h="258023">
                <a:moveTo>
                  <a:pt x="756376" y="354"/>
                </a:moveTo>
                <a:cubicBezTo>
                  <a:pt x="790983" y="-718"/>
                  <a:pt x="825195" y="624"/>
                  <a:pt x="858954" y="4723"/>
                </a:cubicBezTo>
                <a:cubicBezTo>
                  <a:pt x="926473" y="12922"/>
                  <a:pt x="991822" y="41256"/>
                  <a:pt x="1055724" y="80139"/>
                </a:cubicBezTo>
                <a:lnTo>
                  <a:pt x="1083191" y="98972"/>
                </a:lnTo>
                <a:lnTo>
                  <a:pt x="0" y="258023"/>
                </a:lnTo>
                <a:lnTo>
                  <a:pt x="0" y="255074"/>
                </a:lnTo>
                <a:lnTo>
                  <a:pt x="214660" y="154335"/>
                </a:lnTo>
                <a:cubicBezTo>
                  <a:pt x="400413" y="71406"/>
                  <a:pt x="583340" y="5714"/>
                  <a:pt x="756376" y="35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23" name="任意多边形 22"/>
          <p:cNvSpPr/>
          <p:nvPr/>
        </p:nvSpPr>
        <p:spPr>
          <a:xfrm>
            <a:off x="6329261" y="2317578"/>
            <a:ext cx="4915025" cy="1567277"/>
          </a:xfrm>
          <a:custGeom>
            <a:avLst/>
            <a:gdLst>
              <a:gd name="connsiteX0" fmla="*/ 4562853 w 4562853"/>
              <a:gd name="connsiteY0" fmla="*/ 0 h 1481560"/>
              <a:gd name="connsiteX1" fmla="*/ 4562853 w 4562853"/>
              <a:gd name="connsiteY1" fmla="*/ 1481560 h 1481560"/>
              <a:gd name="connsiteX2" fmla="*/ 0 w 4562853"/>
              <a:gd name="connsiteY2" fmla="*/ 1481560 h 1481560"/>
              <a:gd name="connsiteX3" fmla="*/ 0 w 4562853"/>
              <a:gd name="connsiteY3" fmla="*/ 669989 h 1481560"/>
              <a:gd name="connsiteX4" fmla="*/ 1083191 w 4562853"/>
              <a:gd name="connsiteY4" fmla="*/ 510938 h 1481560"/>
              <a:gd name="connsiteX5" fmla="*/ 1150582 w 4562853"/>
              <a:gd name="connsiteY5" fmla="*/ 557145 h 1481560"/>
              <a:gd name="connsiteX6" fmla="*/ 1611309 w 4562853"/>
              <a:gd name="connsiteY6" fmla="*/ 868101 h 1481560"/>
              <a:gd name="connsiteX7" fmla="*/ 2340514 w 4562853"/>
              <a:gd name="connsiteY7" fmla="*/ 798653 h 1481560"/>
              <a:gd name="connsiteX8" fmla="*/ 3428534 w 4562853"/>
              <a:gd name="connsiteY8" fmla="*/ 949124 h 1481560"/>
              <a:gd name="connsiteX9" fmla="*/ 4065142 w 4562853"/>
              <a:gd name="connsiteY9" fmla="*/ 254643 h 1481560"/>
              <a:gd name="connsiteX10" fmla="*/ 4562853 w 4562853"/>
              <a:gd name="connsiteY10" fmla="*/ 0 h 148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62853" h="1481560">
                <a:moveTo>
                  <a:pt x="4562853" y="0"/>
                </a:moveTo>
                <a:lnTo>
                  <a:pt x="4562853" y="1481560"/>
                </a:lnTo>
                <a:lnTo>
                  <a:pt x="0" y="1481560"/>
                </a:lnTo>
                <a:lnTo>
                  <a:pt x="0" y="669989"/>
                </a:lnTo>
                <a:lnTo>
                  <a:pt x="1083191" y="510938"/>
                </a:lnTo>
                <a:lnTo>
                  <a:pt x="1150582" y="557145"/>
                </a:lnTo>
                <a:cubicBezTo>
                  <a:pt x="1307172" y="674738"/>
                  <a:pt x="1456980" y="828313"/>
                  <a:pt x="1611309" y="868101"/>
                </a:cubicBezTo>
                <a:cubicBezTo>
                  <a:pt x="1858236" y="931762"/>
                  <a:pt x="2037643" y="785149"/>
                  <a:pt x="2340514" y="798653"/>
                </a:cubicBezTo>
                <a:cubicBezTo>
                  <a:pt x="2643385" y="812157"/>
                  <a:pt x="3141096" y="1039792"/>
                  <a:pt x="3428534" y="949124"/>
                </a:cubicBezTo>
                <a:cubicBezTo>
                  <a:pt x="3715972" y="858456"/>
                  <a:pt x="3876089" y="412830"/>
                  <a:pt x="4065142" y="254643"/>
                </a:cubicBezTo>
                <a:cubicBezTo>
                  <a:pt x="4254195" y="96456"/>
                  <a:pt x="4408524" y="48228"/>
                  <a:pt x="456285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dirty="0"/>
          </a:p>
        </p:txBody>
      </p:sp>
      <p:sp>
        <p:nvSpPr>
          <p:cNvPr id="24" name="任意多边形 23"/>
          <p:cNvSpPr/>
          <p:nvPr/>
        </p:nvSpPr>
        <p:spPr>
          <a:xfrm>
            <a:off x="6319407" y="3023210"/>
            <a:ext cx="9853" cy="4540"/>
          </a:xfrm>
          <a:custGeom>
            <a:avLst/>
            <a:gdLst>
              <a:gd name="connsiteX0" fmla="*/ 9147 w 9147"/>
              <a:gd name="connsiteY0" fmla="*/ 0 h 4292"/>
              <a:gd name="connsiteX1" fmla="*/ 9147 w 9147"/>
              <a:gd name="connsiteY1" fmla="*/ 2949 h 4292"/>
              <a:gd name="connsiteX2" fmla="*/ 0 w 9147"/>
              <a:gd name="connsiteY2" fmla="*/ 4292 h 4292"/>
              <a:gd name="connsiteX3" fmla="*/ 9147 w 9147"/>
              <a:gd name="connsiteY3" fmla="*/ 0 h 4292"/>
            </a:gdLst>
            <a:ahLst/>
            <a:cxnLst>
              <a:cxn ang="0">
                <a:pos x="connsiteX0" y="connsiteY0"/>
              </a:cxn>
              <a:cxn ang="0">
                <a:pos x="connsiteX1" y="connsiteY1"/>
              </a:cxn>
              <a:cxn ang="0">
                <a:pos x="connsiteX2" y="connsiteY2"/>
              </a:cxn>
              <a:cxn ang="0">
                <a:pos x="connsiteX3" y="connsiteY3"/>
              </a:cxn>
            </a:cxnLst>
            <a:rect l="l" t="t" r="r" b="b"/>
            <a:pathLst>
              <a:path w="9147" h="4292">
                <a:moveTo>
                  <a:pt x="9147" y="0"/>
                </a:moveTo>
                <a:lnTo>
                  <a:pt x="9147" y="2949"/>
                </a:lnTo>
                <a:lnTo>
                  <a:pt x="0" y="4292"/>
                </a:lnTo>
                <a:lnTo>
                  <a:pt x="9147"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25" name="任意多边形 24"/>
          <p:cNvSpPr/>
          <p:nvPr/>
        </p:nvSpPr>
        <p:spPr>
          <a:xfrm>
            <a:off x="6343032" y="4875967"/>
            <a:ext cx="4915027" cy="1407364"/>
          </a:xfrm>
          <a:custGeom>
            <a:avLst/>
            <a:gdLst>
              <a:gd name="connsiteX0" fmla="*/ 1284790 w 4562855"/>
              <a:gd name="connsiteY0" fmla="*/ 0 h 1330393"/>
              <a:gd name="connsiteX1" fmla="*/ 3579005 w 4562855"/>
              <a:gd name="connsiteY1" fmla="*/ 0 h 1330393"/>
              <a:gd name="connsiteX2" fmla="*/ 3579005 w 4562855"/>
              <a:gd name="connsiteY2" fmla="*/ 482753 h 1330393"/>
              <a:gd name="connsiteX3" fmla="*/ 4562855 w 4562855"/>
              <a:gd name="connsiteY3" fmla="*/ 482753 h 1330393"/>
              <a:gd name="connsiteX4" fmla="*/ 4562855 w 4562855"/>
              <a:gd name="connsiteY4" fmla="*/ 1330393 h 1330393"/>
              <a:gd name="connsiteX5" fmla="*/ 3579005 w 4562855"/>
              <a:gd name="connsiteY5" fmla="*/ 1330393 h 1330393"/>
              <a:gd name="connsiteX6" fmla="*/ 3451685 w 4562855"/>
              <a:gd name="connsiteY6" fmla="*/ 1330393 h 1330393"/>
              <a:gd name="connsiteX7" fmla="*/ 1449263 w 4562855"/>
              <a:gd name="connsiteY7" fmla="*/ 1330393 h 1330393"/>
              <a:gd name="connsiteX8" fmla="*/ 1284790 w 4562855"/>
              <a:gd name="connsiteY8" fmla="*/ 1330393 h 1330393"/>
              <a:gd name="connsiteX9" fmla="*/ 0 w 4562855"/>
              <a:gd name="connsiteY9" fmla="*/ 1330393 h 1330393"/>
              <a:gd name="connsiteX10" fmla="*/ 0 w 4562855"/>
              <a:gd name="connsiteY10" fmla="*/ 482753 h 1330393"/>
              <a:gd name="connsiteX11" fmla="*/ 1284790 w 4562855"/>
              <a:gd name="connsiteY11" fmla="*/ 482753 h 133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855" h="1330393">
                <a:moveTo>
                  <a:pt x="1284790" y="0"/>
                </a:moveTo>
                <a:lnTo>
                  <a:pt x="3579005" y="0"/>
                </a:lnTo>
                <a:lnTo>
                  <a:pt x="3579005" y="482753"/>
                </a:lnTo>
                <a:lnTo>
                  <a:pt x="4562855" y="482753"/>
                </a:lnTo>
                <a:lnTo>
                  <a:pt x="4562855" y="1330393"/>
                </a:lnTo>
                <a:lnTo>
                  <a:pt x="3579005" y="1330393"/>
                </a:lnTo>
                <a:lnTo>
                  <a:pt x="3451685" y="1330393"/>
                </a:lnTo>
                <a:lnTo>
                  <a:pt x="1449263" y="1330393"/>
                </a:lnTo>
                <a:lnTo>
                  <a:pt x="1284790" y="1330393"/>
                </a:lnTo>
                <a:lnTo>
                  <a:pt x="0" y="1330393"/>
                </a:lnTo>
                <a:lnTo>
                  <a:pt x="0" y="482753"/>
                </a:lnTo>
                <a:lnTo>
                  <a:pt x="1284790" y="482753"/>
                </a:lnTo>
                <a:close/>
              </a:path>
            </a:pathLst>
          </a:cu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dirty="0"/>
          </a:p>
        </p:txBody>
      </p:sp>
      <p:sp>
        <p:nvSpPr>
          <p:cNvPr id="26" name="矩形 25"/>
          <p:cNvSpPr/>
          <p:nvPr/>
        </p:nvSpPr>
        <p:spPr>
          <a:xfrm>
            <a:off x="6347681" y="5194567"/>
            <a:ext cx="1369451" cy="212739"/>
          </a:xfrm>
          <a:prstGeom prst="rect">
            <a:avLst/>
          </a:prstGeom>
          <a:pattFill prst="pct80">
            <a:fgClr>
              <a:schemeClr val="accent3">
                <a:lumMod val="7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27" name="矩形 26"/>
          <p:cNvSpPr/>
          <p:nvPr/>
        </p:nvSpPr>
        <p:spPr>
          <a:xfrm>
            <a:off x="8814320" y="4872132"/>
            <a:ext cx="1384179" cy="244680"/>
          </a:xfrm>
          <a:prstGeom prst="rect">
            <a:avLst/>
          </a:prstGeom>
          <a:pattFill prst="pct80">
            <a:fgClr>
              <a:schemeClr val="accent3">
                <a:lumMod val="7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28" name="矩形 27"/>
          <p:cNvSpPr/>
          <p:nvPr/>
        </p:nvSpPr>
        <p:spPr>
          <a:xfrm>
            <a:off x="10200892" y="5098513"/>
            <a:ext cx="1054777" cy="380828"/>
          </a:xfrm>
          <a:prstGeom prst="rect">
            <a:avLst/>
          </a:prstGeom>
          <a:pattFill prst="pct80">
            <a:fgClr>
              <a:schemeClr val="accent3">
                <a:lumMod val="7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cxnSp>
        <p:nvCxnSpPr>
          <p:cNvPr id="29" name="直接箭头连接符 28"/>
          <p:cNvCxnSpPr/>
          <p:nvPr/>
        </p:nvCxnSpPr>
        <p:spPr>
          <a:xfrm>
            <a:off x="7703360" y="2831844"/>
            <a:ext cx="0" cy="2284968"/>
          </a:xfrm>
          <a:prstGeom prst="straightConnector1">
            <a:avLst/>
          </a:prstGeom>
          <a:ln w="22225">
            <a:solidFill>
              <a:schemeClr val="bg2">
                <a:lumMod val="50000"/>
              </a:schemeClr>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30" name="直接箭头连接符 29"/>
          <p:cNvCxnSpPr/>
          <p:nvPr/>
        </p:nvCxnSpPr>
        <p:spPr>
          <a:xfrm>
            <a:off x="8800547" y="2831844"/>
            <a:ext cx="0" cy="2284968"/>
          </a:xfrm>
          <a:prstGeom prst="straightConnector1">
            <a:avLst/>
          </a:prstGeom>
          <a:ln w="22225">
            <a:solidFill>
              <a:schemeClr val="bg2">
                <a:lumMod val="50000"/>
              </a:schemeClr>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31" name="直接箭头连接符 30"/>
          <p:cNvCxnSpPr/>
          <p:nvPr/>
        </p:nvCxnSpPr>
        <p:spPr>
          <a:xfrm>
            <a:off x="10184725" y="2951967"/>
            <a:ext cx="0" cy="2284968"/>
          </a:xfrm>
          <a:prstGeom prst="straightConnector1">
            <a:avLst/>
          </a:prstGeom>
          <a:ln w="22225">
            <a:solidFill>
              <a:schemeClr val="bg2">
                <a:lumMod val="50000"/>
              </a:schemeClr>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32" name="文本框 31"/>
          <p:cNvSpPr txBox="1"/>
          <p:nvPr/>
        </p:nvSpPr>
        <p:spPr>
          <a:xfrm>
            <a:off x="7827989" y="3403649"/>
            <a:ext cx="2608406" cy="379656"/>
          </a:xfrm>
          <a:prstGeom prst="rect">
            <a:avLst/>
          </a:prstGeom>
          <a:noFill/>
        </p:spPr>
        <p:txBody>
          <a:bodyPr wrap="none" rtlCol="0">
            <a:spAutoFit/>
          </a:bodyPr>
          <a:lstStyle/>
          <a:p>
            <a:r>
              <a:rPr lang="en-US" altLang="zh-CN" sz="1867" dirty="0">
                <a:latin typeface="微软雅黑 Light" panose="020B0502040204020203" pitchFamily="34" charset="-122"/>
                <a:ea typeface="微软雅黑 Light" panose="020B0502040204020203" pitchFamily="34" charset="-122"/>
              </a:rPr>
              <a:t>Wind generation </a:t>
            </a:r>
            <a:r>
              <a:rPr lang="zh-CN" altLang="en-US" sz="1867" dirty="0">
                <a:latin typeface="微软雅黑 Light" panose="020B0502040204020203" pitchFamily="34" charset="-122"/>
                <a:ea typeface="微软雅黑 Light" panose="020B0502040204020203" pitchFamily="34" charset="-122"/>
              </a:rPr>
              <a:t>风电</a:t>
            </a:r>
            <a:r>
              <a:rPr lang="en-US" altLang="zh-CN" sz="1867" dirty="0">
                <a:latin typeface="微软雅黑 Light" panose="020B0502040204020203" pitchFamily="34" charset="-122"/>
                <a:ea typeface="微软雅黑 Light" panose="020B0502040204020203" pitchFamily="34" charset="-122"/>
              </a:rPr>
              <a:t> </a:t>
            </a:r>
            <a:endParaRPr lang="zh-CN" altLang="en-US" sz="1867" dirty="0">
              <a:latin typeface="微软雅黑 Light" panose="020B0502040204020203" pitchFamily="34" charset="-122"/>
              <a:ea typeface="微软雅黑 Light" panose="020B0502040204020203" pitchFamily="34" charset="-122"/>
            </a:endParaRPr>
          </a:p>
        </p:txBody>
      </p:sp>
      <p:sp>
        <p:nvSpPr>
          <p:cNvPr id="33" name="文本框 32"/>
          <p:cNvSpPr txBox="1"/>
          <p:nvPr/>
        </p:nvSpPr>
        <p:spPr>
          <a:xfrm>
            <a:off x="8031125" y="5530822"/>
            <a:ext cx="1952201" cy="584775"/>
          </a:xfrm>
          <a:prstGeom prst="rect">
            <a:avLst/>
          </a:prstGeom>
          <a:noFill/>
        </p:spPr>
        <p:txBody>
          <a:bodyPr wrap="none" rtlCol="0">
            <a:spAutoFit/>
          </a:bodyPr>
          <a:lstStyle/>
          <a:p>
            <a:pPr algn="ctr"/>
            <a:r>
              <a:rPr lang="en-US" altLang="zh-CN" sz="1600" dirty="0">
                <a:latin typeface="微软雅黑 Light" panose="020B0502040204020203" pitchFamily="34" charset="-122"/>
                <a:ea typeface="微软雅黑 Light" panose="020B0502040204020203" pitchFamily="34" charset="-122"/>
              </a:rPr>
              <a:t>Governmental plan</a:t>
            </a:r>
          </a:p>
          <a:p>
            <a:pPr algn="ctr"/>
            <a:r>
              <a:rPr lang="zh-CN" altLang="en-US" sz="1600" dirty="0">
                <a:latin typeface="微软雅黑 Light" panose="020B0502040204020203" pitchFamily="34" charset="-122"/>
                <a:ea typeface="微软雅黑 Light" panose="020B0502040204020203" pitchFamily="34" charset="-122"/>
              </a:rPr>
              <a:t>计划电量</a:t>
            </a:r>
            <a:endParaRPr lang="en-US" altLang="zh-CN" sz="1600" dirty="0">
              <a:latin typeface="微软雅黑 Light" panose="020B0502040204020203" pitchFamily="34" charset="-122"/>
              <a:ea typeface="微软雅黑 Light" panose="020B0502040204020203" pitchFamily="34" charset="-122"/>
            </a:endParaRPr>
          </a:p>
        </p:txBody>
      </p:sp>
      <p:sp>
        <p:nvSpPr>
          <p:cNvPr id="35" name="文本框 34"/>
          <p:cNvSpPr txBox="1"/>
          <p:nvPr/>
        </p:nvSpPr>
        <p:spPr>
          <a:xfrm>
            <a:off x="6495279" y="4231934"/>
            <a:ext cx="4317592" cy="584775"/>
          </a:xfrm>
          <a:prstGeom prst="rect">
            <a:avLst/>
          </a:prstGeom>
          <a:noFill/>
        </p:spPr>
        <p:txBody>
          <a:bodyPr wrap="none" rtlCol="0">
            <a:spAutoFit/>
          </a:bodyPr>
          <a:lstStyle/>
          <a:p>
            <a:r>
              <a:rPr lang="en-US" altLang="zh-CN" sz="1600" dirty="0">
                <a:latin typeface="微软雅黑 Light" panose="020B0502040204020203" pitchFamily="34" charset="-122"/>
                <a:ea typeface="微软雅黑 Light" panose="020B0502040204020203" pitchFamily="34" charset="-122"/>
              </a:rPr>
              <a:t>Electricity traded on incremental spot market</a:t>
            </a:r>
          </a:p>
          <a:p>
            <a:pPr algn="ctr"/>
            <a:r>
              <a:rPr lang="zh-CN" altLang="en-US" sz="1600" dirty="0">
                <a:latin typeface="微软雅黑 Light" panose="020B0502040204020203" pitchFamily="34" charset="-122"/>
                <a:ea typeface="微软雅黑 Light" panose="020B0502040204020203" pitchFamily="34" charset="-122"/>
              </a:rPr>
              <a:t>增量</a:t>
            </a:r>
            <a:r>
              <a:rPr lang="zh-CN" altLang="en-US" sz="1600" dirty="0">
                <a:latin typeface="微软雅黑 Light" panose="020B0502040204020203" pitchFamily="34" charset="-122"/>
                <a:ea typeface="微软雅黑 Light" panose="020B0502040204020203" pitchFamily="34" charset="-122"/>
              </a:rPr>
              <a:t>现货交易电量</a:t>
            </a:r>
            <a:endParaRPr lang="zh-CN" altLang="en-US" sz="1600" dirty="0">
              <a:latin typeface="微软雅黑 Light" panose="020B0502040204020203" pitchFamily="34" charset="-122"/>
              <a:ea typeface="微软雅黑 Light" panose="020B0502040204020203" pitchFamily="34" charset="-122"/>
            </a:endParaRPr>
          </a:p>
        </p:txBody>
      </p:sp>
      <p:cxnSp>
        <p:nvCxnSpPr>
          <p:cNvPr id="38" name="直接箭头连接符 37"/>
          <p:cNvCxnSpPr/>
          <p:nvPr/>
        </p:nvCxnSpPr>
        <p:spPr>
          <a:xfrm flipH="1" flipV="1">
            <a:off x="10012758" y="4658143"/>
            <a:ext cx="724148" cy="63078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直接箭头连接符 39"/>
          <p:cNvCxnSpPr/>
          <p:nvPr/>
        </p:nvCxnSpPr>
        <p:spPr>
          <a:xfrm flipH="1" flipV="1">
            <a:off x="9506410" y="4713500"/>
            <a:ext cx="217489" cy="29299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直接箭头连接符 41"/>
          <p:cNvCxnSpPr/>
          <p:nvPr/>
        </p:nvCxnSpPr>
        <p:spPr>
          <a:xfrm flipV="1">
            <a:off x="7437884" y="4659697"/>
            <a:ext cx="125291" cy="69359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8" name="直接箭头连接符 47"/>
          <p:cNvCxnSpPr/>
          <p:nvPr/>
        </p:nvCxnSpPr>
        <p:spPr>
          <a:xfrm>
            <a:off x="2813352" y="4239240"/>
            <a:ext cx="831573" cy="14700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41007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1569660"/>
          </a:xfrm>
          <a:prstGeom prst="rect">
            <a:avLst/>
          </a:prstGeom>
          <a:noFill/>
        </p:spPr>
        <p:txBody>
          <a:bodyPr wrap="square" rtlCol="0">
            <a:spAutoFit/>
          </a:bodyPr>
          <a:lstStyle/>
          <a:p>
            <a:r>
              <a:rPr kumimoji="1" lang="en-US" altLang="zh-CN" sz="3200" b="1" dirty="0">
                <a:solidFill>
                  <a:schemeClr val="tx2"/>
                </a:solidFill>
                <a:ea typeface="微软雅黑"/>
              </a:rPr>
              <a:t>II. </a:t>
            </a:r>
            <a:r>
              <a:rPr kumimoji="1" lang="en-US" altLang="zh-CN" sz="3200" b="1" dirty="0">
                <a:solidFill>
                  <a:schemeClr val="tx2"/>
                </a:solidFill>
                <a:ea typeface="微软雅黑"/>
              </a:rPr>
              <a:t>Enhancing Power System Flexibility in China: Practices and Outlook</a:t>
            </a:r>
          </a:p>
          <a:p>
            <a:r>
              <a:rPr kumimoji="1" lang="zh-CN" altLang="en-US" sz="3200" b="1" dirty="0">
                <a:solidFill>
                  <a:schemeClr val="tx2"/>
                </a:solidFill>
                <a:ea typeface="微软雅黑"/>
              </a:rPr>
              <a:t>    中国</a:t>
            </a:r>
            <a:r>
              <a:rPr kumimoji="1" lang="zh-CN" altLang="en-US" sz="3200" b="1" dirty="0">
                <a:solidFill>
                  <a:schemeClr val="tx2"/>
                </a:solidFill>
                <a:ea typeface="微软雅黑"/>
              </a:rPr>
              <a:t>提升电力系统调节能力的实践与展望</a:t>
            </a:r>
          </a:p>
        </p:txBody>
      </p:sp>
      <p:grpSp>
        <p:nvGrpSpPr>
          <p:cNvPr id="3" name="组合 2"/>
          <p:cNvGrpSpPr/>
          <p:nvPr/>
        </p:nvGrpSpPr>
        <p:grpSpPr>
          <a:xfrm>
            <a:off x="1581694" y="2451480"/>
            <a:ext cx="9224660" cy="4279941"/>
            <a:chOff x="1718475" y="2564603"/>
            <a:chExt cx="7623589" cy="3823982"/>
          </a:xfrm>
        </p:grpSpPr>
        <p:sp>
          <p:nvSpPr>
            <p:cNvPr id="34" name="椭圆 33"/>
            <p:cNvSpPr/>
            <p:nvPr/>
          </p:nvSpPr>
          <p:spPr>
            <a:xfrm>
              <a:off x="3693747" y="4243262"/>
              <a:ext cx="3265853" cy="2145323"/>
            </a:xfrm>
            <a:prstGeom prst="ellipse">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pic>
          <p:nvPicPr>
            <p:cNvPr id="37" name="图片 36"/>
            <p:cNvPicPr>
              <a:picLocks noChangeAspect="1"/>
            </p:cNvPicPr>
            <p:nvPr/>
          </p:nvPicPr>
          <p:blipFill>
            <a:blip r:embed="rId3">
              <a:duotone>
                <a:prstClr val="black"/>
                <a:schemeClr val="accent4">
                  <a:tint val="45000"/>
                  <a:satMod val="400000"/>
                </a:schemeClr>
              </a:duotone>
              <a:extLst>
                <a:ext uri="{28A0092B-C50C-407E-A947-70E740481C1C}">
                  <a14:useLocalDpi xmlns:a14="http://schemas.microsoft.com/office/drawing/2010/main" val="0"/>
                </a:ext>
              </a:extLst>
            </a:blip>
            <a:stretch>
              <a:fillRect/>
            </a:stretch>
          </p:blipFill>
          <p:spPr>
            <a:xfrm>
              <a:off x="4281482" y="4763590"/>
              <a:ext cx="757895" cy="900000"/>
            </a:xfrm>
            <a:prstGeom prst="rect">
              <a:avLst/>
            </a:prstGeom>
          </p:spPr>
        </p:pic>
        <p:sp>
          <p:nvSpPr>
            <p:cNvPr id="39" name="文本框 38"/>
            <p:cNvSpPr txBox="1"/>
            <p:nvPr/>
          </p:nvSpPr>
          <p:spPr>
            <a:xfrm>
              <a:off x="4408549" y="5252538"/>
              <a:ext cx="493083" cy="339210"/>
            </a:xfrm>
            <a:prstGeom prst="rect">
              <a:avLst/>
            </a:prstGeom>
            <a:noFill/>
          </p:spPr>
          <p:txBody>
            <a:bodyPr wrap="none" rtlCol="0">
              <a:spAutoFit/>
            </a:bodyPr>
            <a:lstStyle/>
            <a:p>
              <a:r>
                <a:rPr lang="en-US" altLang="zh-CN" sz="1867" dirty="0">
                  <a:solidFill>
                    <a:schemeClr val="bg1"/>
                  </a:solidFill>
                  <a:latin typeface="微软雅黑 Light" panose="020B0502040204020203" pitchFamily="34" charset="-122"/>
                  <a:ea typeface="微软雅黑 Light" panose="020B0502040204020203" pitchFamily="34" charset="-122"/>
                </a:rPr>
                <a:t>Flex</a:t>
              </a:r>
              <a:endParaRPr lang="zh-CN" altLang="en-US" sz="1867" dirty="0">
                <a:solidFill>
                  <a:schemeClr val="bg1"/>
                </a:solidFill>
                <a:latin typeface="微软雅黑 Light" panose="020B0502040204020203" pitchFamily="34" charset="-122"/>
                <a:ea typeface="微软雅黑 Light" panose="020B0502040204020203" pitchFamily="34" charset="-122"/>
              </a:endParaRPr>
            </a:p>
          </p:txBody>
        </p:sp>
        <p:pic>
          <p:nvPicPr>
            <p:cNvPr id="41" name="图片 40"/>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349875" y="4848414"/>
              <a:ext cx="1050925" cy="880107"/>
            </a:xfrm>
            <a:prstGeom prst="rect">
              <a:avLst/>
            </a:prstGeom>
          </p:spPr>
        </p:pic>
        <p:sp>
          <p:nvSpPr>
            <p:cNvPr id="43" name="文本框 42"/>
            <p:cNvSpPr txBox="1"/>
            <p:nvPr/>
          </p:nvSpPr>
          <p:spPr>
            <a:xfrm>
              <a:off x="3994723" y="5664936"/>
              <a:ext cx="1220400" cy="302487"/>
            </a:xfrm>
            <a:prstGeom prst="rect">
              <a:avLst/>
            </a:prstGeom>
            <a:noFill/>
          </p:spPr>
          <p:txBody>
            <a:bodyPr wrap="square" rtlCol="0">
              <a:spAutoFit/>
            </a:bodyPr>
            <a:lstStyle/>
            <a:p>
              <a:pPr algn="r"/>
              <a:r>
                <a:rPr lang="en-US" altLang="zh-CN" sz="1600" dirty="0">
                  <a:latin typeface="微软雅黑 Light" panose="020B0502040204020203" pitchFamily="34" charset="-122"/>
                  <a:ea typeface="微软雅黑 Light" panose="020B0502040204020203" pitchFamily="34" charset="-122"/>
                </a:rPr>
                <a:t>Flexible Units</a:t>
              </a:r>
              <a:endParaRPr lang="zh-CN" altLang="en-US" sz="1600" dirty="0">
                <a:latin typeface="微软雅黑 Light" panose="020B0502040204020203" pitchFamily="34" charset="-122"/>
                <a:ea typeface="微软雅黑 Light" panose="020B0502040204020203" pitchFamily="34" charset="-122"/>
              </a:endParaRPr>
            </a:p>
          </p:txBody>
        </p:sp>
        <p:sp>
          <p:nvSpPr>
            <p:cNvPr id="44" name="文本框 43"/>
            <p:cNvSpPr txBox="1"/>
            <p:nvPr/>
          </p:nvSpPr>
          <p:spPr>
            <a:xfrm>
              <a:off x="4019274" y="4621735"/>
              <a:ext cx="2661201" cy="302487"/>
            </a:xfrm>
            <a:prstGeom prst="rect">
              <a:avLst/>
            </a:prstGeom>
            <a:noFill/>
          </p:spPr>
          <p:txBody>
            <a:bodyPr wrap="square" rtlCol="0">
              <a:spAutoFit/>
            </a:bodyPr>
            <a:lstStyle/>
            <a:p>
              <a:pPr algn="r"/>
              <a:r>
                <a:rPr lang="en-US" altLang="zh-CN" sz="1600" dirty="0">
                  <a:latin typeface="微软雅黑 Light" panose="020B0502040204020203" pitchFamily="34" charset="-122"/>
                  <a:ea typeface="微软雅黑 Light" panose="020B0502040204020203" pitchFamily="34" charset="-122"/>
                </a:rPr>
                <a:t>Pumped hydro stations</a:t>
              </a:r>
              <a:endParaRPr lang="zh-CN" altLang="en-US" sz="1600" dirty="0">
                <a:latin typeface="微软雅黑 Light" panose="020B0502040204020203" pitchFamily="34" charset="-122"/>
                <a:ea typeface="微软雅黑 Light" panose="020B0502040204020203" pitchFamily="34" charset="-122"/>
              </a:endParaRPr>
            </a:p>
          </p:txBody>
        </p:sp>
        <p:pic>
          <p:nvPicPr>
            <p:cNvPr id="45" name="图片 44"/>
            <p:cNvPicPr>
              <a:picLocks noChangeAspect="1"/>
            </p:cNvPicPr>
            <p:nvPr/>
          </p:nvPicPr>
          <p:blipFill>
            <a:blip r:embed="rId5">
              <a:duotone>
                <a:prstClr val="black"/>
                <a:srgbClr val="7030A0">
                  <a:tint val="45000"/>
                  <a:satMod val="400000"/>
                </a:srgbClr>
              </a:duotone>
              <a:extLst>
                <a:ext uri="{28A0092B-C50C-407E-A947-70E740481C1C}">
                  <a14:useLocalDpi xmlns:a14="http://schemas.microsoft.com/office/drawing/2010/main" val="0"/>
                </a:ext>
              </a:extLst>
            </a:blip>
            <a:stretch>
              <a:fillRect/>
            </a:stretch>
          </p:blipFill>
          <p:spPr>
            <a:xfrm>
              <a:off x="1814936" y="4312966"/>
              <a:ext cx="900000" cy="900000"/>
            </a:xfrm>
            <a:prstGeom prst="rect">
              <a:avLst/>
            </a:prstGeom>
          </p:spPr>
        </p:pic>
        <p:sp>
          <p:nvSpPr>
            <p:cNvPr id="46" name="文本框 45"/>
            <p:cNvSpPr txBox="1"/>
            <p:nvPr/>
          </p:nvSpPr>
          <p:spPr>
            <a:xfrm>
              <a:off x="1718475" y="5267909"/>
              <a:ext cx="890517" cy="357485"/>
            </a:xfrm>
            <a:prstGeom prst="rect">
              <a:avLst/>
            </a:prstGeom>
            <a:noFill/>
          </p:spPr>
          <p:txBody>
            <a:bodyPr wrap="none" rtlCol="0">
              <a:spAutoFit/>
            </a:bodyPr>
            <a:lstStyle/>
            <a:p>
              <a:r>
                <a:rPr lang="en-US" altLang="zh-CN" sz="2000" dirty="0">
                  <a:latin typeface="微软雅黑 Light" panose="020B0502040204020203" pitchFamily="34" charset="-122"/>
                  <a:ea typeface="微软雅黑 Light" panose="020B0502040204020203" pitchFamily="34" charset="-122"/>
                </a:rPr>
                <a:t>Nuclear</a:t>
              </a:r>
              <a:endParaRPr lang="zh-CN" altLang="en-US" sz="2000" dirty="0">
                <a:latin typeface="微软雅黑 Light" panose="020B0502040204020203" pitchFamily="34" charset="-122"/>
                <a:ea typeface="微软雅黑 Light" panose="020B0502040204020203" pitchFamily="34" charset="-122"/>
              </a:endParaRPr>
            </a:p>
          </p:txBody>
        </p:sp>
        <p:sp>
          <p:nvSpPr>
            <p:cNvPr id="47" name="矩形 46"/>
            <p:cNvSpPr/>
            <p:nvPr/>
          </p:nvSpPr>
          <p:spPr>
            <a:xfrm>
              <a:off x="1817196" y="4069494"/>
              <a:ext cx="756000" cy="144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pic>
          <p:nvPicPr>
            <p:cNvPr id="49" name="图片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145828" y="4329839"/>
              <a:ext cx="757895" cy="900000"/>
            </a:xfrm>
            <a:prstGeom prst="rect">
              <a:avLst/>
            </a:prstGeom>
          </p:spPr>
        </p:pic>
        <p:grpSp>
          <p:nvGrpSpPr>
            <p:cNvPr id="50" name="组合 49"/>
            <p:cNvGrpSpPr/>
            <p:nvPr/>
          </p:nvGrpSpPr>
          <p:grpSpPr>
            <a:xfrm>
              <a:off x="8147723" y="3858381"/>
              <a:ext cx="756000" cy="325392"/>
              <a:chOff x="3125650" y="3702545"/>
              <a:chExt cx="756000" cy="325392"/>
            </a:xfrm>
            <a:solidFill>
              <a:schemeClr val="accent4">
                <a:lumMod val="75000"/>
              </a:schemeClr>
            </a:solidFill>
          </p:grpSpPr>
          <p:sp>
            <p:nvSpPr>
              <p:cNvPr id="51" name="矩形 50"/>
              <p:cNvSpPr/>
              <p:nvPr/>
            </p:nvSpPr>
            <p:spPr>
              <a:xfrm>
                <a:off x="3125650" y="3789540"/>
                <a:ext cx="756000" cy="23839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52" name="梯形 51"/>
              <p:cNvSpPr/>
              <p:nvPr/>
            </p:nvSpPr>
            <p:spPr>
              <a:xfrm>
                <a:off x="3198479" y="3728521"/>
                <a:ext cx="225870" cy="62047"/>
              </a:xfrm>
              <a:prstGeom prst="trapezoid">
                <a:avLst>
                  <a:gd name="adj" fmla="val 8607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53" name="梯形 52"/>
              <p:cNvSpPr/>
              <p:nvPr/>
            </p:nvSpPr>
            <p:spPr>
              <a:xfrm>
                <a:off x="3540064" y="3702545"/>
                <a:ext cx="257236" cy="87510"/>
              </a:xfrm>
              <a:prstGeom prst="trapezoid">
                <a:avLst>
                  <a:gd name="adj" fmla="val 7733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grpSp>
        <p:sp>
          <p:nvSpPr>
            <p:cNvPr id="54" name="文本框 53"/>
            <p:cNvSpPr txBox="1"/>
            <p:nvPr/>
          </p:nvSpPr>
          <p:spPr>
            <a:xfrm>
              <a:off x="7864670" y="5204292"/>
              <a:ext cx="1477394" cy="357485"/>
            </a:xfrm>
            <a:prstGeom prst="rect">
              <a:avLst/>
            </a:prstGeom>
            <a:noFill/>
          </p:spPr>
          <p:txBody>
            <a:bodyPr wrap="none" rtlCol="0">
              <a:spAutoFit/>
            </a:bodyPr>
            <a:lstStyle/>
            <a:p>
              <a:r>
                <a:rPr lang="en-US" altLang="zh-CN" sz="2000" dirty="0">
                  <a:latin typeface="微软雅黑 Light" panose="020B0502040204020203" pitchFamily="34" charset="-122"/>
                  <a:ea typeface="微软雅黑 Light" panose="020B0502040204020203" pitchFamily="34" charset="-122"/>
                </a:rPr>
                <a:t>Inflexible Coal</a:t>
              </a:r>
              <a:endParaRPr lang="zh-CN" altLang="en-US" sz="2000" dirty="0">
                <a:latin typeface="微软雅黑 Light" panose="020B0502040204020203" pitchFamily="34" charset="-122"/>
                <a:ea typeface="微软雅黑 Light" panose="020B0502040204020203" pitchFamily="34" charset="-122"/>
              </a:endParaRPr>
            </a:p>
          </p:txBody>
        </p:sp>
        <p:pic>
          <p:nvPicPr>
            <p:cNvPr id="55" name="图片 54"/>
            <p:cNvPicPr>
              <a:picLocks noChangeAspect="1"/>
            </p:cNvPicPr>
            <p:nvPr/>
          </p:nvPicPr>
          <p:blipFill>
            <a:blip r:embed="rId7">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a:off x="4033854" y="2944918"/>
              <a:ext cx="689821" cy="900000"/>
            </a:xfrm>
            <a:prstGeom prst="rect">
              <a:avLst/>
            </a:prstGeom>
          </p:spPr>
        </p:pic>
        <p:pic>
          <p:nvPicPr>
            <p:cNvPr id="56" name="图片 55"/>
            <p:cNvPicPr>
              <a:picLocks noChangeAspect="1"/>
            </p:cNvPicPr>
            <p:nvPr/>
          </p:nvPicPr>
          <p:blipFill>
            <a:blip r:embed="rId8"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714515" y="2944918"/>
              <a:ext cx="900000" cy="900000"/>
            </a:xfrm>
            <a:prstGeom prst="rect">
              <a:avLst/>
            </a:prstGeom>
          </p:spPr>
        </p:pic>
        <p:sp>
          <p:nvSpPr>
            <p:cNvPr id="57" name="文本框 56"/>
            <p:cNvSpPr txBox="1"/>
            <p:nvPr/>
          </p:nvSpPr>
          <p:spPr>
            <a:xfrm>
              <a:off x="3473204" y="3445826"/>
              <a:ext cx="656031" cy="357485"/>
            </a:xfrm>
            <a:prstGeom prst="rect">
              <a:avLst/>
            </a:prstGeom>
            <a:noFill/>
          </p:spPr>
          <p:txBody>
            <a:bodyPr wrap="none" rtlCol="0">
              <a:spAutoFit/>
            </a:bodyPr>
            <a:lstStyle/>
            <a:p>
              <a:r>
                <a:rPr lang="en-US" altLang="zh-CN" sz="2000" dirty="0">
                  <a:latin typeface="微软雅黑 Light" panose="020B0502040204020203" pitchFamily="34" charset="-122"/>
                  <a:ea typeface="微软雅黑 Light" panose="020B0502040204020203" pitchFamily="34" charset="-122"/>
                </a:rPr>
                <a:t>Wind</a:t>
              </a:r>
              <a:endParaRPr lang="zh-CN" altLang="en-US" sz="2000" dirty="0">
                <a:latin typeface="微软雅黑 Light" panose="020B0502040204020203" pitchFamily="34" charset="-122"/>
                <a:ea typeface="微软雅黑 Light" panose="020B0502040204020203" pitchFamily="34" charset="-122"/>
              </a:endParaRPr>
            </a:p>
          </p:txBody>
        </p:sp>
        <p:sp>
          <p:nvSpPr>
            <p:cNvPr id="58" name="文本框 57"/>
            <p:cNvSpPr txBox="1"/>
            <p:nvPr/>
          </p:nvSpPr>
          <p:spPr>
            <a:xfrm>
              <a:off x="6660333" y="3416794"/>
              <a:ext cx="629535" cy="357485"/>
            </a:xfrm>
            <a:prstGeom prst="rect">
              <a:avLst/>
            </a:prstGeom>
            <a:noFill/>
          </p:spPr>
          <p:txBody>
            <a:bodyPr wrap="none" rtlCol="0">
              <a:spAutoFit/>
            </a:bodyPr>
            <a:lstStyle/>
            <a:p>
              <a:r>
                <a:rPr lang="en-US" altLang="zh-CN" sz="2000" dirty="0">
                  <a:latin typeface="微软雅黑 Light" panose="020B0502040204020203" pitchFamily="34" charset="-122"/>
                  <a:ea typeface="微软雅黑 Light" panose="020B0502040204020203" pitchFamily="34" charset="-122"/>
                </a:rPr>
                <a:t>Solar</a:t>
              </a:r>
              <a:endParaRPr lang="zh-CN" altLang="en-US" sz="2000" dirty="0">
                <a:latin typeface="微软雅黑 Light" panose="020B0502040204020203" pitchFamily="34" charset="-122"/>
                <a:ea typeface="微软雅黑 Light" panose="020B0502040204020203" pitchFamily="34" charset="-122"/>
              </a:endParaRPr>
            </a:p>
          </p:txBody>
        </p:sp>
        <p:sp>
          <p:nvSpPr>
            <p:cNvPr id="59" name="任意多边形 58"/>
            <p:cNvSpPr/>
            <p:nvPr/>
          </p:nvSpPr>
          <p:spPr bwMode="auto">
            <a:xfrm>
              <a:off x="3917198" y="2564603"/>
              <a:ext cx="923131" cy="371775"/>
            </a:xfrm>
            <a:custGeom>
              <a:avLst/>
              <a:gdLst>
                <a:gd name="connsiteX0" fmla="*/ 0 w 6454140"/>
                <a:gd name="connsiteY0" fmla="*/ 594360 h 594360"/>
                <a:gd name="connsiteX1" fmla="*/ 213360 w 6454140"/>
                <a:gd name="connsiteY1" fmla="*/ 426720 h 594360"/>
                <a:gd name="connsiteX2" fmla="*/ 335280 w 6454140"/>
                <a:gd name="connsiteY2" fmla="*/ 114300 h 594360"/>
                <a:gd name="connsiteX3" fmla="*/ 396240 w 6454140"/>
                <a:gd name="connsiteY3" fmla="*/ 464820 h 594360"/>
                <a:gd name="connsiteX4" fmla="*/ 419100 w 6454140"/>
                <a:gd name="connsiteY4" fmla="*/ 281940 h 594360"/>
                <a:gd name="connsiteX5" fmla="*/ 510540 w 6454140"/>
                <a:gd name="connsiteY5" fmla="*/ 403860 h 594360"/>
                <a:gd name="connsiteX6" fmla="*/ 609600 w 6454140"/>
                <a:gd name="connsiteY6" fmla="*/ 15240 h 594360"/>
                <a:gd name="connsiteX7" fmla="*/ 708660 w 6454140"/>
                <a:gd name="connsiteY7" fmla="*/ 91440 h 594360"/>
                <a:gd name="connsiteX8" fmla="*/ 777240 w 6454140"/>
                <a:gd name="connsiteY8" fmla="*/ 38100 h 594360"/>
                <a:gd name="connsiteX9" fmla="*/ 822960 w 6454140"/>
                <a:gd name="connsiteY9" fmla="*/ 91440 h 594360"/>
                <a:gd name="connsiteX10" fmla="*/ 899160 w 6454140"/>
                <a:gd name="connsiteY10" fmla="*/ 91440 h 594360"/>
                <a:gd name="connsiteX11" fmla="*/ 1005840 w 6454140"/>
                <a:gd name="connsiteY11" fmla="*/ 495300 h 594360"/>
                <a:gd name="connsiteX12" fmla="*/ 1036320 w 6454140"/>
                <a:gd name="connsiteY12" fmla="*/ 388620 h 594360"/>
                <a:gd name="connsiteX13" fmla="*/ 1120140 w 6454140"/>
                <a:gd name="connsiteY13" fmla="*/ 525780 h 594360"/>
                <a:gd name="connsiteX14" fmla="*/ 1295400 w 6454140"/>
                <a:gd name="connsiteY14" fmla="*/ 335280 h 594360"/>
                <a:gd name="connsiteX15" fmla="*/ 1371600 w 6454140"/>
                <a:gd name="connsiteY15" fmla="*/ 457200 h 594360"/>
                <a:gd name="connsiteX16" fmla="*/ 1546860 w 6454140"/>
                <a:gd name="connsiteY16" fmla="*/ 274320 h 594360"/>
                <a:gd name="connsiteX17" fmla="*/ 1562100 w 6454140"/>
                <a:gd name="connsiteY17" fmla="*/ 129540 h 594360"/>
                <a:gd name="connsiteX18" fmla="*/ 1706880 w 6454140"/>
                <a:gd name="connsiteY18" fmla="*/ 312420 h 594360"/>
                <a:gd name="connsiteX19" fmla="*/ 1775460 w 6454140"/>
                <a:gd name="connsiteY19" fmla="*/ 160020 h 594360"/>
                <a:gd name="connsiteX20" fmla="*/ 1828800 w 6454140"/>
                <a:gd name="connsiteY20" fmla="*/ 30480 h 594360"/>
                <a:gd name="connsiteX21" fmla="*/ 1950720 w 6454140"/>
                <a:gd name="connsiteY21" fmla="*/ 228600 h 594360"/>
                <a:gd name="connsiteX22" fmla="*/ 2034540 w 6454140"/>
                <a:gd name="connsiteY22" fmla="*/ 68580 h 594360"/>
                <a:gd name="connsiteX23" fmla="*/ 2141220 w 6454140"/>
                <a:gd name="connsiteY23" fmla="*/ 548640 h 594360"/>
                <a:gd name="connsiteX24" fmla="*/ 2164080 w 6454140"/>
                <a:gd name="connsiteY24" fmla="*/ 441960 h 594360"/>
                <a:gd name="connsiteX25" fmla="*/ 2293620 w 6454140"/>
                <a:gd name="connsiteY25" fmla="*/ 487680 h 594360"/>
                <a:gd name="connsiteX26" fmla="*/ 2385060 w 6454140"/>
                <a:gd name="connsiteY26" fmla="*/ 411480 h 594360"/>
                <a:gd name="connsiteX27" fmla="*/ 2484120 w 6454140"/>
                <a:gd name="connsiteY27" fmla="*/ 449580 h 594360"/>
                <a:gd name="connsiteX28" fmla="*/ 2575560 w 6454140"/>
                <a:gd name="connsiteY28" fmla="*/ 548640 h 594360"/>
                <a:gd name="connsiteX29" fmla="*/ 2705100 w 6454140"/>
                <a:gd name="connsiteY29" fmla="*/ 518160 h 594360"/>
                <a:gd name="connsiteX30" fmla="*/ 2758440 w 6454140"/>
                <a:gd name="connsiteY30" fmla="*/ 472440 h 594360"/>
                <a:gd name="connsiteX31" fmla="*/ 2857500 w 6454140"/>
                <a:gd name="connsiteY31" fmla="*/ 525780 h 594360"/>
                <a:gd name="connsiteX32" fmla="*/ 2987040 w 6454140"/>
                <a:gd name="connsiteY32" fmla="*/ 487680 h 594360"/>
                <a:gd name="connsiteX33" fmla="*/ 3055620 w 6454140"/>
                <a:gd name="connsiteY33" fmla="*/ 579120 h 594360"/>
                <a:gd name="connsiteX34" fmla="*/ 3268980 w 6454140"/>
                <a:gd name="connsiteY34" fmla="*/ 579120 h 594360"/>
                <a:gd name="connsiteX35" fmla="*/ 3390900 w 6454140"/>
                <a:gd name="connsiteY35" fmla="*/ 441960 h 594360"/>
                <a:gd name="connsiteX36" fmla="*/ 3528060 w 6454140"/>
                <a:gd name="connsiteY36" fmla="*/ 160020 h 594360"/>
                <a:gd name="connsiteX37" fmla="*/ 3619500 w 6454140"/>
                <a:gd name="connsiteY37" fmla="*/ 312420 h 594360"/>
                <a:gd name="connsiteX38" fmla="*/ 3710940 w 6454140"/>
                <a:gd name="connsiteY38" fmla="*/ 0 h 594360"/>
                <a:gd name="connsiteX39" fmla="*/ 3802380 w 6454140"/>
                <a:gd name="connsiteY39" fmla="*/ 175260 h 594360"/>
                <a:gd name="connsiteX40" fmla="*/ 3840480 w 6454140"/>
                <a:gd name="connsiteY40" fmla="*/ 68580 h 594360"/>
                <a:gd name="connsiteX41" fmla="*/ 3931920 w 6454140"/>
                <a:gd name="connsiteY41" fmla="*/ 53340 h 594360"/>
                <a:gd name="connsiteX42" fmla="*/ 4023360 w 6454140"/>
                <a:gd name="connsiteY42" fmla="*/ 0 h 594360"/>
                <a:gd name="connsiteX43" fmla="*/ 4175760 w 6454140"/>
                <a:gd name="connsiteY43" fmla="*/ 335280 h 594360"/>
                <a:gd name="connsiteX44" fmla="*/ 4267200 w 6454140"/>
                <a:gd name="connsiteY44" fmla="*/ 182880 h 594360"/>
                <a:gd name="connsiteX45" fmla="*/ 4312920 w 6454140"/>
                <a:gd name="connsiteY45" fmla="*/ 251460 h 594360"/>
                <a:gd name="connsiteX46" fmla="*/ 4389120 w 6454140"/>
                <a:gd name="connsiteY46" fmla="*/ 167640 h 594360"/>
                <a:gd name="connsiteX47" fmla="*/ 4488180 w 6454140"/>
                <a:gd name="connsiteY47" fmla="*/ 373380 h 594360"/>
                <a:gd name="connsiteX48" fmla="*/ 4632960 w 6454140"/>
                <a:gd name="connsiteY48" fmla="*/ 472440 h 594360"/>
                <a:gd name="connsiteX49" fmla="*/ 4732020 w 6454140"/>
                <a:gd name="connsiteY49" fmla="*/ 571500 h 594360"/>
                <a:gd name="connsiteX50" fmla="*/ 4861560 w 6454140"/>
                <a:gd name="connsiteY50" fmla="*/ 525780 h 594360"/>
                <a:gd name="connsiteX51" fmla="*/ 4914900 w 6454140"/>
                <a:gd name="connsiteY51" fmla="*/ 579120 h 594360"/>
                <a:gd name="connsiteX52" fmla="*/ 5105400 w 6454140"/>
                <a:gd name="connsiteY52" fmla="*/ 518160 h 594360"/>
                <a:gd name="connsiteX53" fmla="*/ 5181600 w 6454140"/>
                <a:gd name="connsiteY53" fmla="*/ 419100 h 594360"/>
                <a:gd name="connsiteX54" fmla="*/ 5204460 w 6454140"/>
                <a:gd name="connsiteY54" fmla="*/ 274320 h 594360"/>
                <a:gd name="connsiteX55" fmla="*/ 5295900 w 6454140"/>
                <a:gd name="connsiteY55" fmla="*/ 182880 h 594360"/>
                <a:gd name="connsiteX56" fmla="*/ 5455920 w 6454140"/>
                <a:gd name="connsiteY56" fmla="*/ 388620 h 594360"/>
                <a:gd name="connsiteX57" fmla="*/ 5494020 w 6454140"/>
                <a:gd name="connsiteY57" fmla="*/ 220980 h 594360"/>
                <a:gd name="connsiteX58" fmla="*/ 5631180 w 6454140"/>
                <a:gd name="connsiteY58" fmla="*/ 99060 h 594360"/>
                <a:gd name="connsiteX59" fmla="*/ 5760720 w 6454140"/>
                <a:gd name="connsiteY59" fmla="*/ 335280 h 594360"/>
                <a:gd name="connsiteX60" fmla="*/ 5844540 w 6454140"/>
                <a:gd name="connsiteY60" fmla="*/ 38100 h 594360"/>
                <a:gd name="connsiteX61" fmla="*/ 5943600 w 6454140"/>
                <a:gd name="connsiteY61" fmla="*/ 213360 h 594360"/>
                <a:gd name="connsiteX62" fmla="*/ 6019800 w 6454140"/>
                <a:gd name="connsiteY62" fmla="*/ 381000 h 594360"/>
                <a:gd name="connsiteX63" fmla="*/ 6134100 w 6454140"/>
                <a:gd name="connsiteY63" fmla="*/ 533400 h 594360"/>
                <a:gd name="connsiteX64" fmla="*/ 6225540 w 6454140"/>
                <a:gd name="connsiteY64" fmla="*/ 472440 h 594360"/>
                <a:gd name="connsiteX65" fmla="*/ 6263640 w 6454140"/>
                <a:gd name="connsiteY65" fmla="*/ 541020 h 594360"/>
                <a:gd name="connsiteX66" fmla="*/ 6393180 w 6454140"/>
                <a:gd name="connsiteY66" fmla="*/ 495300 h 594360"/>
                <a:gd name="connsiteX67" fmla="*/ 6454140 w 6454140"/>
                <a:gd name="connsiteY67" fmla="*/ 594360 h 594360"/>
                <a:gd name="connsiteX68" fmla="*/ 0 w 6454140"/>
                <a:gd name="connsiteY68" fmla="*/ 594360 h 594360"/>
                <a:gd name="connsiteX0" fmla="*/ 0 w 6454140"/>
                <a:gd name="connsiteY0" fmla="*/ 594360 h 594360"/>
                <a:gd name="connsiteX1" fmla="*/ 213360 w 6454140"/>
                <a:gd name="connsiteY1" fmla="*/ 426720 h 594360"/>
                <a:gd name="connsiteX2" fmla="*/ 335280 w 6454140"/>
                <a:gd name="connsiteY2" fmla="*/ 114300 h 594360"/>
                <a:gd name="connsiteX3" fmla="*/ 396240 w 6454140"/>
                <a:gd name="connsiteY3" fmla="*/ 464820 h 594360"/>
                <a:gd name="connsiteX4" fmla="*/ 419100 w 6454140"/>
                <a:gd name="connsiteY4" fmla="*/ 281940 h 594360"/>
                <a:gd name="connsiteX5" fmla="*/ 510540 w 6454140"/>
                <a:gd name="connsiteY5" fmla="*/ 403860 h 594360"/>
                <a:gd name="connsiteX6" fmla="*/ 609600 w 6454140"/>
                <a:gd name="connsiteY6" fmla="*/ 15240 h 594360"/>
                <a:gd name="connsiteX7" fmla="*/ 708660 w 6454140"/>
                <a:gd name="connsiteY7" fmla="*/ 91440 h 594360"/>
                <a:gd name="connsiteX8" fmla="*/ 777240 w 6454140"/>
                <a:gd name="connsiteY8" fmla="*/ 38100 h 594360"/>
                <a:gd name="connsiteX9" fmla="*/ 822960 w 6454140"/>
                <a:gd name="connsiteY9" fmla="*/ 91440 h 594360"/>
                <a:gd name="connsiteX10" fmla="*/ 899160 w 6454140"/>
                <a:gd name="connsiteY10" fmla="*/ 91440 h 594360"/>
                <a:gd name="connsiteX11" fmla="*/ 1005840 w 6454140"/>
                <a:gd name="connsiteY11" fmla="*/ 495300 h 594360"/>
                <a:gd name="connsiteX12" fmla="*/ 1036320 w 6454140"/>
                <a:gd name="connsiteY12" fmla="*/ 388620 h 594360"/>
                <a:gd name="connsiteX13" fmla="*/ 1120140 w 6454140"/>
                <a:gd name="connsiteY13" fmla="*/ 525780 h 594360"/>
                <a:gd name="connsiteX14" fmla="*/ 1295400 w 6454140"/>
                <a:gd name="connsiteY14" fmla="*/ 335280 h 594360"/>
                <a:gd name="connsiteX15" fmla="*/ 1371600 w 6454140"/>
                <a:gd name="connsiteY15" fmla="*/ 457200 h 594360"/>
                <a:gd name="connsiteX16" fmla="*/ 1546860 w 6454140"/>
                <a:gd name="connsiteY16" fmla="*/ 274320 h 594360"/>
                <a:gd name="connsiteX17" fmla="*/ 1562100 w 6454140"/>
                <a:gd name="connsiteY17" fmla="*/ 129540 h 594360"/>
                <a:gd name="connsiteX18" fmla="*/ 1706880 w 6454140"/>
                <a:gd name="connsiteY18" fmla="*/ 312420 h 594360"/>
                <a:gd name="connsiteX19" fmla="*/ 1775460 w 6454140"/>
                <a:gd name="connsiteY19" fmla="*/ 160020 h 594360"/>
                <a:gd name="connsiteX20" fmla="*/ 1828800 w 6454140"/>
                <a:gd name="connsiteY20" fmla="*/ 30480 h 594360"/>
                <a:gd name="connsiteX21" fmla="*/ 1950720 w 6454140"/>
                <a:gd name="connsiteY21" fmla="*/ 228600 h 594360"/>
                <a:gd name="connsiteX22" fmla="*/ 2034540 w 6454140"/>
                <a:gd name="connsiteY22" fmla="*/ 68580 h 594360"/>
                <a:gd name="connsiteX23" fmla="*/ 2141220 w 6454140"/>
                <a:gd name="connsiteY23" fmla="*/ 548640 h 594360"/>
                <a:gd name="connsiteX24" fmla="*/ 2164080 w 6454140"/>
                <a:gd name="connsiteY24" fmla="*/ 441960 h 594360"/>
                <a:gd name="connsiteX25" fmla="*/ 2293620 w 6454140"/>
                <a:gd name="connsiteY25" fmla="*/ 487680 h 594360"/>
                <a:gd name="connsiteX26" fmla="*/ 2385060 w 6454140"/>
                <a:gd name="connsiteY26" fmla="*/ 411480 h 594360"/>
                <a:gd name="connsiteX27" fmla="*/ 2484120 w 6454140"/>
                <a:gd name="connsiteY27" fmla="*/ 449580 h 594360"/>
                <a:gd name="connsiteX28" fmla="*/ 2575560 w 6454140"/>
                <a:gd name="connsiteY28" fmla="*/ 548640 h 594360"/>
                <a:gd name="connsiteX29" fmla="*/ 2705100 w 6454140"/>
                <a:gd name="connsiteY29" fmla="*/ 518160 h 594360"/>
                <a:gd name="connsiteX30" fmla="*/ 2758440 w 6454140"/>
                <a:gd name="connsiteY30" fmla="*/ 472440 h 594360"/>
                <a:gd name="connsiteX31" fmla="*/ 2857500 w 6454140"/>
                <a:gd name="connsiteY31" fmla="*/ 525780 h 594360"/>
                <a:gd name="connsiteX32" fmla="*/ 2987040 w 6454140"/>
                <a:gd name="connsiteY32" fmla="*/ 487680 h 594360"/>
                <a:gd name="connsiteX33" fmla="*/ 3055620 w 6454140"/>
                <a:gd name="connsiteY33" fmla="*/ 579120 h 594360"/>
                <a:gd name="connsiteX34" fmla="*/ 3268980 w 6454140"/>
                <a:gd name="connsiteY34" fmla="*/ 579120 h 594360"/>
                <a:gd name="connsiteX35" fmla="*/ 3390900 w 6454140"/>
                <a:gd name="connsiteY35" fmla="*/ 441960 h 594360"/>
                <a:gd name="connsiteX36" fmla="*/ 3528060 w 6454140"/>
                <a:gd name="connsiteY36" fmla="*/ 160020 h 594360"/>
                <a:gd name="connsiteX37" fmla="*/ 3619500 w 6454140"/>
                <a:gd name="connsiteY37" fmla="*/ 312420 h 594360"/>
                <a:gd name="connsiteX38" fmla="*/ 3710940 w 6454140"/>
                <a:gd name="connsiteY38" fmla="*/ 0 h 594360"/>
                <a:gd name="connsiteX39" fmla="*/ 3802380 w 6454140"/>
                <a:gd name="connsiteY39" fmla="*/ 175260 h 594360"/>
                <a:gd name="connsiteX40" fmla="*/ 3840480 w 6454140"/>
                <a:gd name="connsiteY40" fmla="*/ 68580 h 594360"/>
                <a:gd name="connsiteX41" fmla="*/ 3931920 w 6454140"/>
                <a:gd name="connsiteY41" fmla="*/ 53340 h 594360"/>
                <a:gd name="connsiteX42" fmla="*/ 4023360 w 6454140"/>
                <a:gd name="connsiteY42" fmla="*/ 0 h 594360"/>
                <a:gd name="connsiteX43" fmla="*/ 4175760 w 6454140"/>
                <a:gd name="connsiteY43" fmla="*/ 335280 h 594360"/>
                <a:gd name="connsiteX44" fmla="*/ 4267200 w 6454140"/>
                <a:gd name="connsiteY44" fmla="*/ 182880 h 594360"/>
                <a:gd name="connsiteX45" fmla="*/ 4312920 w 6454140"/>
                <a:gd name="connsiteY45" fmla="*/ 251460 h 594360"/>
                <a:gd name="connsiteX46" fmla="*/ 4389120 w 6454140"/>
                <a:gd name="connsiteY46" fmla="*/ 167640 h 594360"/>
                <a:gd name="connsiteX47" fmla="*/ 4488180 w 6454140"/>
                <a:gd name="connsiteY47" fmla="*/ 373380 h 594360"/>
                <a:gd name="connsiteX48" fmla="*/ 4632960 w 6454140"/>
                <a:gd name="connsiteY48" fmla="*/ 472440 h 594360"/>
                <a:gd name="connsiteX49" fmla="*/ 4732020 w 6454140"/>
                <a:gd name="connsiteY49" fmla="*/ 571500 h 594360"/>
                <a:gd name="connsiteX50" fmla="*/ 4861560 w 6454140"/>
                <a:gd name="connsiteY50" fmla="*/ 525780 h 594360"/>
                <a:gd name="connsiteX51" fmla="*/ 4952877 w 6454140"/>
                <a:gd name="connsiteY51" fmla="*/ 407763 h 594360"/>
                <a:gd name="connsiteX52" fmla="*/ 5105400 w 6454140"/>
                <a:gd name="connsiteY52" fmla="*/ 518160 h 594360"/>
                <a:gd name="connsiteX53" fmla="*/ 5181600 w 6454140"/>
                <a:gd name="connsiteY53" fmla="*/ 419100 h 594360"/>
                <a:gd name="connsiteX54" fmla="*/ 5204460 w 6454140"/>
                <a:gd name="connsiteY54" fmla="*/ 274320 h 594360"/>
                <a:gd name="connsiteX55" fmla="*/ 5295900 w 6454140"/>
                <a:gd name="connsiteY55" fmla="*/ 182880 h 594360"/>
                <a:gd name="connsiteX56" fmla="*/ 5455920 w 6454140"/>
                <a:gd name="connsiteY56" fmla="*/ 388620 h 594360"/>
                <a:gd name="connsiteX57" fmla="*/ 5494020 w 6454140"/>
                <a:gd name="connsiteY57" fmla="*/ 220980 h 594360"/>
                <a:gd name="connsiteX58" fmla="*/ 5631180 w 6454140"/>
                <a:gd name="connsiteY58" fmla="*/ 99060 h 594360"/>
                <a:gd name="connsiteX59" fmla="*/ 5760720 w 6454140"/>
                <a:gd name="connsiteY59" fmla="*/ 335280 h 594360"/>
                <a:gd name="connsiteX60" fmla="*/ 5844540 w 6454140"/>
                <a:gd name="connsiteY60" fmla="*/ 38100 h 594360"/>
                <a:gd name="connsiteX61" fmla="*/ 5943600 w 6454140"/>
                <a:gd name="connsiteY61" fmla="*/ 213360 h 594360"/>
                <a:gd name="connsiteX62" fmla="*/ 6019800 w 6454140"/>
                <a:gd name="connsiteY62" fmla="*/ 381000 h 594360"/>
                <a:gd name="connsiteX63" fmla="*/ 6134100 w 6454140"/>
                <a:gd name="connsiteY63" fmla="*/ 533400 h 594360"/>
                <a:gd name="connsiteX64" fmla="*/ 6225540 w 6454140"/>
                <a:gd name="connsiteY64" fmla="*/ 472440 h 594360"/>
                <a:gd name="connsiteX65" fmla="*/ 6263640 w 6454140"/>
                <a:gd name="connsiteY65" fmla="*/ 541020 h 594360"/>
                <a:gd name="connsiteX66" fmla="*/ 6393180 w 6454140"/>
                <a:gd name="connsiteY66" fmla="*/ 495300 h 594360"/>
                <a:gd name="connsiteX67" fmla="*/ 6454140 w 6454140"/>
                <a:gd name="connsiteY67" fmla="*/ 594360 h 594360"/>
                <a:gd name="connsiteX68" fmla="*/ 0 w 6454140"/>
                <a:gd name="connsiteY68" fmla="*/ 594360 h 594360"/>
                <a:gd name="connsiteX0" fmla="*/ 0 w 6454140"/>
                <a:gd name="connsiteY0" fmla="*/ 594360 h 594360"/>
                <a:gd name="connsiteX1" fmla="*/ 213360 w 6454140"/>
                <a:gd name="connsiteY1" fmla="*/ 426720 h 594360"/>
                <a:gd name="connsiteX2" fmla="*/ 335280 w 6454140"/>
                <a:gd name="connsiteY2" fmla="*/ 114300 h 594360"/>
                <a:gd name="connsiteX3" fmla="*/ 396240 w 6454140"/>
                <a:gd name="connsiteY3" fmla="*/ 464820 h 594360"/>
                <a:gd name="connsiteX4" fmla="*/ 419100 w 6454140"/>
                <a:gd name="connsiteY4" fmla="*/ 281940 h 594360"/>
                <a:gd name="connsiteX5" fmla="*/ 510540 w 6454140"/>
                <a:gd name="connsiteY5" fmla="*/ 403860 h 594360"/>
                <a:gd name="connsiteX6" fmla="*/ 609600 w 6454140"/>
                <a:gd name="connsiteY6" fmla="*/ 15240 h 594360"/>
                <a:gd name="connsiteX7" fmla="*/ 708660 w 6454140"/>
                <a:gd name="connsiteY7" fmla="*/ 91440 h 594360"/>
                <a:gd name="connsiteX8" fmla="*/ 777240 w 6454140"/>
                <a:gd name="connsiteY8" fmla="*/ 38100 h 594360"/>
                <a:gd name="connsiteX9" fmla="*/ 822960 w 6454140"/>
                <a:gd name="connsiteY9" fmla="*/ 91440 h 594360"/>
                <a:gd name="connsiteX10" fmla="*/ 899160 w 6454140"/>
                <a:gd name="connsiteY10" fmla="*/ 91440 h 594360"/>
                <a:gd name="connsiteX11" fmla="*/ 1005840 w 6454140"/>
                <a:gd name="connsiteY11" fmla="*/ 495300 h 594360"/>
                <a:gd name="connsiteX12" fmla="*/ 1036320 w 6454140"/>
                <a:gd name="connsiteY12" fmla="*/ 388620 h 594360"/>
                <a:gd name="connsiteX13" fmla="*/ 1120140 w 6454140"/>
                <a:gd name="connsiteY13" fmla="*/ 525780 h 594360"/>
                <a:gd name="connsiteX14" fmla="*/ 1295400 w 6454140"/>
                <a:gd name="connsiteY14" fmla="*/ 335280 h 594360"/>
                <a:gd name="connsiteX15" fmla="*/ 1371600 w 6454140"/>
                <a:gd name="connsiteY15" fmla="*/ 457200 h 594360"/>
                <a:gd name="connsiteX16" fmla="*/ 1546860 w 6454140"/>
                <a:gd name="connsiteY16" fmla="*/ 274320 h 594360"/>
                <a:gd name="connsiteX17" fmla="*/ 1562100 w 6454140"/>
                <a:gd name="connsiteY17" fmla="*/ 129540 h 594360"/>
                <a:gd name="connsiteX18" fmla="*/ 1706880 w 6454140"/>
                <a:gd name="connsiteY18" fmla="*/ 312420 h 594360"/>
                <a:gd name="connsiteX19" fmla="*/ 1775460 w 6454140"/>
                <a:gd name="connsiteY19" fmla="*/ 160020 h 594360"/>
                <a:gd name="connsiteX20" fmla="*/ 1828800 w 6454140"/>
                <a:gd name="connsiteY20" fmla="*/ 30480 h 594360"/>
                <a:gd name="connsiteX21" fmla="*/ 1950720 w 6454140"/>
                <a:gd name="connsiteY21" fmla="*/ 228600 h 594360"/>
                <a:gd name="connsiteX22" fmla="*/ 2034540 w 6454140"/>
                <a:gd name="connsiteY22" fmla="*/ 68580 h 594360"/>
                <a:gd name="connsiteX23" fmla="*/ 2141220 w 6454140"/>
                <a:gd name="connsiteY23" fmla="*/ 548640 h 594360"/>
                <a:gd name="connsiteX24" fmla="*/ 2164080 w 6454140"/>
                <a:gd name="connsiteY24" fmla="*/ 441960 h 594360"/>
                <a:gd name="connsiteX25" fmla="*/ 2293620 w 6454140"/>
                <a:gd name="connsiteY25" fmla="*/ 487680 h 594360"/>
                <a:gd name="connsiteX26" fmla="*/ 2385060 w 6454140"/>
                <a:gd name="connsiteY26" fmla="*/ 411480 h 594360"/>
                <a:gd name="connsiteX27" fmla="*/ 2484120 w 6454140"/>
                <a:gd name="connsiteY27" fmla="*/ 449580 h 594360"/>
                <a:gd name="connsiteX28" fmla="*/ 2575560 w 6454140"/>
                <a:gd name="connsiteY28" fmla="*/ 548640 h 594360"/>
                <a:gd name="connsiteX29" fmla="*/ 2705100 w 6454140"/>
                <a:gd name="connsiteY29" fmla="*/ 518160 h 594360"/>
                <a:gd name="connsiteX30" fmla="*/ 2758440 w 6454140"/>
                <a:gd name="connsiteY30" fmla="*/ 472440 h 594360"/>
                <a:gd name="connsiteX31" fmla="*/ 2857500 w 6454140"/>
                <a:gd name="connsiteY31" fmla="*/ 525780 h 594360"/>
                <a:gd name="connsiteX32" fmla="*/ 2987040 w 6454140"/>
                <a:gd name="connsiteY32" fmla="*/ 487680 h 594360"/>
                <a:gd name="connsiteX33" fmla="*/ 3055620 w 6454140"/>
                <a:gd name="connsiteY33" fmla="*/ 579120 h 594360"/>
                <a:gd name="connsiteX34" fmla="*/ 3268980 w 6454140"/>
                <a:gd name="connsiteY34" fmla="*/ 579120 h 594360"/>
                <a:gd name="connsiteX35" fmla="*/ 3390900 w 6454140"/>
                <a:gd name="connsiteY35" fmla="*/ 441960 h 594360"/>
                <a:gd name="connsiteX36" fmla="*/ 3528060 w 6454140"/>
                <a:gd name="connsiteY36" fmla="*/ 160020 h 594360"/>
                <a:gd name="connsiteX37" fmla="*/ 3619500 w 6454140"/>
                <a:gd name="connsiteY37" fmla="*/ 312420 h 594360"/>
                <a:gd name="connsiteX38" fmla="*/ 3710940 w 6454140"/>
                <a:gd name="connsiteY38" fmla="*/ 0 h 594360"/>
                <a:gd name="connsiteX39" fmla="*/ 3802380 w 6454140"/>
                <a:gd name="connsiteY39" fmla="*/ 175260 h 594360"/>
                <a:gd name="connsiteX40" fmla="*/ 3840480 w 6454140"/>
                <a:gd name="connsiteY40" fmla="*/ 68580 h 594360"/>
                <a:gd name="connsiteX41" fmla="*/ 3931920 w 6454140"/>
                <a:gd name="connsiteY41" fmla="*/ 53340 h 594360"/>
                <a:gd name="connsiteX42" fmla="*/ 4023360 w 6454140"/>
                <a:gd name="connsiteY42" fmla="*/ 0 h 594360"/>
                <a:gd name="connsiteX43" fmla="*/ 4175760 w 6454140"/>
                <a:gd name="connsiteY43" fmla="*/ 335280 h 594360"/>
                <a:gd name="connsiteX44" fmla="*/ 4267200 w 6454140"/>
                <a:gd name="connsiteY44" fmla="*/ 182880 h 594360"/>
                <a:gd name="connsiteX45" fmla="*/ 4312920 w 6454140"/>
                <a:gd name="connsiteY45" fmla="*/ 251460 h 594360"/>
                <a:gd name="connsiteX46" fmla="*/ 4389120 w 6454140"/>
                <a:gd name="connsiteY46" fmla="*/ 167640 h 594360"/>
                <a:gd name="connsiteX47" fmla="*/ 4488180 w 6454140"/>
                <a:gd name="connsiteY47" fmla="*/ 373380 h 594360"/>
                <a:gd name="connsiteX48" fmla="*/ 4632960 w 6454140"/>
                <a:gd name="connsiteY48" fmla="*/ 472440 h 594360"/>
                <a:gd name="connsiteX49" fmla="*/ 4807973 w 6454140"/>
                <a:gd name="connsiteY49" fmla="*/ 347991 h 594360"/>
                <a:gd name="connsiteX50" fmla="*/ 4861560 w 6454140"/>
                <a:gd name="connsiteY50" fmla="*/ 525780 h 594360"/>
                <a:gd name="connsiteX51" fmla="*/ 4952877 w 6454140"/>
                <a:gd name="connsiteY51" fmla="*/ 407763 h 594360"/>
                <a:gd name="connsiteX52" fmla="*/ 5105400 w 6454140"/>
                <a:gd name="connsiteY52" fmla="*/ 518160 h 594360"/>
                <a:gd name="connsiteX53" fmla="*/ 5181600 w 6454140"/>
                <a:gd name="connsiteY53" fmla="*/ 419100 h 594360"/>
                <a:gd name="connsiteX54" fmla="*/ 5204460 w 6454140"/>
                <a:gd name="connsiteY54" fmla="*/ 274320 h 594360"/>
                <a:gd name="connsiteX55" fmla="*/ 5295900 w 6454140"/>
                <a:gd name="connsiteY55" fmla="*/ 182880 h 594360"/>
                <a:gd name="connsiteX56" fmla="*/ 5455920 w 6454140"/>
                <a:gd name="connsiteY56" fmla="*/ 388620 h 594360"/>
                <a:gd name="connsiteX57" fmla="*/ 5494020 w 6454140"/>
                <a:gd name="connsiteY57" fmla="*/ 220980 h 594360"/>
                <a:gd name="connsiteX58" fmla="*/ 5631180 w 6454140"/>
                <a:gd name="connsiteY58" fmla="*/ 99060 h 594360"/>
                <a:gd name="connsiteX59" fmla="*/ 5760720 w 6454140"/>
                <a:gd name="connsiteY59" fmla="*/ 335280 h 594360"/>
                <a:gd name="connsiteX60" fmla="*/ 5844540 w 6454140"/>
                <a:gd name="connsiteY60" fmla="*/ 38100 h 594360"/>
                <a:gd name="connsiteX61" fmla="*/ 5943600 w 6454140"/>
                <a:gd name="connsiteY61" fmla="*/ 213360 h 594360"/>
                <a:gd name="connsiteX62" fmla="*/ 6019800 w 6454140"/>
                <a:gd name="connsiteY62" fmla="*/ 381000 h 594360"/>
                <a:gd name="connsiteX63" fmla="*/ 6134100 w 6454140"/>
                <a:gd name="connsiteY63" fmla="*/ 533400 h 594360"/>
                <a:gd name="connsiteX64" fmla="*/ 6225540 w 6454140"/>
                <a:gd name="connsiteY64" fmla="*/ 472440 h 594360"/>
                <a:gd name="connsiteX65" fmla="*/ 6263640 w 6454140"/>
                <a:gd name="connsiteY65" fmla="*/ 541020 h 594360"/>
                <a:gd name="connsiteX66" fmla="*/ 6393180 w 6454140"/>
                <a:gd name="connsiteY66" fmla="*/ 495300 h 594360"/>
                <a:gd name="connsiteX67" fmla="*/ 6454140 w 6454140"/>
                <a:gd name="connsiteY67" fmla="*/ 594360 h 594360"/>
                <a:gd name="connsiteX68" fmla="*/ 0 w 6454140"/>
                <a:gd name="connsiteY68" fmla="*/ 594360 h 594360"/>
                <a:gd name="connsiteX0" fmla="*/ 0 w 6454140"/>
                <a:gd name="connsiteY0" fmla="*/ 594360 h 594360"/>
                <a:gd name="connsiteX1" fmla="*/ 213360 w 6454140"/>
                <a:gd name="connsiteY1" fmla="*/ 426720 h 594360"/>
                <a:gd name="connsiteX2" fmla="*/ 335280 w 6454140"/>
                <a:gd name="connsiteY2" fmla="*/ 114300 h 594360"/>
                <a:gd name="connsiteX3" fmla="*/ 396240 w 6454140"/>
                <a:gd name="connsiteY3" fmla="*/ 464820 h 594360"/>
                <a:gd name="connsiteX4" fmla="*/ 419100 w 6454140"/>
                <a:gd name="connsiteY4" fmla="*/ 281940 h 594360"/>
                <a:gd name="connsiteX5" fmla="*/ 510540 w 6454140"/>
                <a:gd name="connsiteY5" fmla="*/ 403860 h 594360"/>
                <a:gd name="connsiteX6" fmla="*/ 609600 w 6454140"/>
                <a:gd name="connsiteY6" fmla="*/ 15240 h 594360"/>
                <a:gd name="connsiteX7" fmla="*/ 708660 w 6454140"/>
                <a:gd name="connsiteY7" fmla="*/ 91440 h 594360"/>
                <a:gd name="connsiteX8" fmla="*/ 777240 w 6454140"/>
                <a:gd name="connsiteY8" fmla="*/ 38100 h 594360"/>
                <a:gd name="connsiteX9" fmla="*/ 822960 w 6454140"/>
                <a:gd name="connsiteY9" fmla="*/ 91440 h 594360"/>
                <a:gd name="connsiteX10" fmla="*/ 899160 w 6454140"/>
                <a:gd name="connsiteY10" fmla="*/ 91440 h 594360"/>
                <a:gd name="connsiteX11" fmla="*/ 1005840 w 6454140"/>
                <a:gd name="connsiteY11" fmla="*/ 495300 h 594360"/>
                <a:gd name="connsiteX12" fmla="*/ 1036320 w 6454140"/>
                <a:gd name="connsiteY12" fmla="*/ 388620 h 594360"/>
                <a:gd name="connsiteX13" fmla="*/ 1120140 w 6454140"/>
                <a:gd name="connsiteY13" fmla="*/ 525780 h 594360"/>
                <a:gd name="connsiteX14" fmla="*/ 1295400 w 6454140"/>
                <a:gd name="connsiteY14" fmla="*/ 335280 h 594360"/>
                <a:gd name="connsiteX15" fmla="*/ 1371600 w 6454140"/>
                <a:gd name="connsiteY15" fmla="*/ 457200 h 594360"/>
                <a:gd name="connsiteX16" fmla="*/ 1546860 w 6454140"/>
                <a:gd name="connsiteY16" fmla="*/ 274320 h 594360"/>
                <a:gd name="connsiteX17" fmla="*/ 1562100 w 6454140"/>
                <a:gd name="connsiteY17" fmla="*/ 129540 h 594360"/>
                <a:gd name="connsiteX18" fmla="*/ 1706880 w 6454140"/>
                <a:gd name="connsiteY18" fmla="*/ 312420 h 594360"/>
                <a:gd name="connsiteX19" fmla="*/ 1775460 w 6454140"/>
                <a:gd name="connsiteY19" fmla="*/ 160020 h 594360"/>
                <a:gd name="connsiteX20" fmla="*/ 1828800 w 6454140"/>
                <a:gd name="connsiteY20" fmla="*/ 30480 h 594360"/>
                <a:gd name="connsiteX21" fmla="*/ 1950720 w 6454140"/>
                <a:gd name="connsiteY21" fmla="*/ 228600 h 594360"/>
                <a:gd name="connsiteX22" fmla="*/ 2034540 w 6454140"/>
                <a:gd name="connsiteY22" fmla="*/ 68580 h 594360"/>
                <a:gd name="connsiteX23" fmla="*/ 2141220 w 6454140"/>
                <a:gd name="connsiteY23" fmla="*/ 548640 h 594360"/>
                <a:gd name="connsiteX24" fmla="*/ 2164080 w 6454140"/>
                <a:gd name="connsiteY24" fmla="*/ 441960 h 594360"/>
                <a:gd name="connsiteX25" fmla="*/ 2293620 w 6454140"/>
                <a:gd name="connsiteY25" fmla="*/ 487680 h 594360"/>
                <a:gd name="connsiteX26" fmla="*/ 2385060 w 6454140"/>
                <a:gd name="connsiteY26" fmla="*/ 411480 h 594360"/>
                <a:gd name="connsiteX27" fmla="*/ 2484120 w 6454140"/>
                <a:gd name="connsiteY27" fmla="*/ 449580 h 594360"/>
                <a:gd name="connsiteX28" fmla="*/ 2575560 w 6454140"/>
                <a:gd name="connsiteY28" fmla="*/ 548640 h 594360"/>
                <a:gd name="connsiteX29" fmla="*/ 2705100 w 6454140"/>
                <a:gd name="connsiteY29" fmla="*/ 518160 h 594360"/>
                <a:gd name="connsiteX30" fmla="*/ 2758440 w 6454140"/>
                <a:gd name="connsiteY30" fmla="*/ 472440 h 594360"/>
                <a:gd name="connsiteX31" fmla="*/ 2857500 w 6454140"/>
                <a:gd name="connsiteY31" fmla="*/ 525780 h 594360"/>
                <a:gd name="connsiteX32" fmla="*/ 2987040 w 6454140"/>
                <a:gd name="connsiteY32" fmla="*/ 487680 h 594360"/>
                <a:gd name="connsiteX33" fmla="*/ 3055620 w 6454140"/>
                <a:gd name="connsiteY33" fmla="*/ 579120 h 594360"/>
                <a:gd name="connsiteX34" fmla="*/ 3268980 w 6454140"/>
                <a:gd name="connsiteY34" fmla="*/ 579120 h 594360"/>
                <a:gd name="connsiteX35" fmla="*/ 3390900 w 6454140"/>
                <a:gd name="connsiteY35" fmla="*/ 441960 h 594360"/>
                <a:gd name="connsiteX36" fmla="*/ 3528060 w 6454140"/>
                <a:gd name="connsiteY36" fmla="*/ 160020 h 594360"/>
                <a:gd name="connsiteX37" fmla="*/ 3619500 w 6454140"/>
                <a:gd name="connsiteY37" fmla="*/ 312420 h 594360"/>
                <a:gd name="connsiteX38" fmla="*/ 3710940 w 6454140"/>
                <a:gd name="connsiteY38" fmla="*/ 0 h 594360"/>
                <a:gd name="connsiteX39" fmla="*/ 3802380 w 6454140"/>
                <a:gd name="connsiteY39" fmla="*/ 175260 h 594360"/>
                <a:gd name="connsiteX40" fmla="*/ 3840480 w 6454140"/>
                <a:gd name="connsiteY40" fmla="*/ 68580 h 594360"/>
                <a:gd name="connsiteX41" fmla="*/ 3931920 w 6454140"/>
                <a:gd name="connsiteY41" fmla="*/ 53340 h 594360"/>
                <a:gd name="connsiteX42" fmla="*/ 4023360 w 6454140"/>
                <a:gd name="connsiteY42" fmla="*/ 0 h 594360"/>
                <a:gd name="connsiteX43" fmla="*/ 4175760 w 6454140"/>
                <a:gd name="connsiteY43" fmla="*/ 335280 h 594360"/>
                <a:gd name="connsiteX44" fmla="*/ 4267200 w 6454140"/>
                <a:gd name="connsiteY44" fmla="*/ 182880 h 594360"/>
                <a:gd name="connsiteX45" fmla="*/ 4312920 w 6454140"/>
                <a:gd name="connsiteY45" fmla="*/ 251460 h 594360"/>
                <a:gd name="connsiteX46" fmla="*/ 4389120 w 6454140"/>
                <a:gd name="connsiteY46" fmla="*/ 167640 h 594360"/>
                <a:gd name="connsiteX47" fmla="*/ 4488180 w 6454140"/>
                <a:gd name="connsiteY47" fmla="*/ 373380 h 594360"/>
                <a:gd name="connsiteX48" fmla="*/ 4544349 w 6454140"/>
                <a:gd name="connsiteY48" fmla="*/ 338335 h 594360"/>
                <a:gd name="connsiteX49" fmla="*/ 4807973 w 6454140"/>
                <a:gd name="connsiteY49" fmla="*/ 347991 h 594360"/>
                <a:gd name="connsiteX50" fmla="*/ 4861560 w 6454140"/>
                <a:gd name="connsiteY50" fmla="*/ 525780 h 594360"/>
                <a:gd name="connsiteX51" fmla="*/ 4952877 w 6454140"/>
                <a:gd name="connsiteY51" fmla="*/ 407763 h 594360"/>
                <a:gd name="connsiteX52" fmla="*/ 5105400 w 6454140"/>
                <a:gd name="connsiteY52" fmla="*/ 518160 h 594360"/>
                <a:gd name="connsiteX53" fmla="*/ 5181600 w 6454140"/>
                <a:gd name="connsiteY53" fmla="*/ 419100 h 594360"/>
                <a:gd name="connsiteX54" fmla="*/ 5204460 w 6454140"/>
                <a:gd name="connsiteY54" fmla="*/ 274320 h 594360"/>
                <a:gd name="connsiteX55" fmla="*/ 5295900 w 6454140"/>
                <a:gd name="connsiteY55" fmla="*/ 182880 h 594360"/>
                <a:gd name="connsiteX56" fmla="*/ 5455920 w 6454140"/>
                <a:gd name="connsiteY56" fmla="*/ 388620 h 594360"/>
                <a:gd name="connsiteX57" fmla="*/ 5494020 w 6454140"/>
                <a:gd name="connsiteY57" fmla="*/ 220980 h 594360"/>
                <a:gd name="connsiteX58" fmla="*/ 5631180 w 6454140"/>
                <a:gd name="connsiteY58" fmla="*/ 99060 h 594360"/>
                <a:gd name="connsiteX59" fmla="*/ 5760720 w 6454140"/>
                <a:gd name="connsiteY59" fmla="*/ 335280 h 594360"/>
                <a:gd name="connsiteX60" fmla="*/ 5844540 w 6454140"/>
                <a:gd name="connsiteY60" fmla="*/ 38100 h 594360"/>
                <a:gd name="connsiteX61" fmla="*/ 5943600 w 6454140"/>
                <a:gd name="connsiteY61" fmla="*/ 213360 h 594360"/>
                <a:gd name="connsiteX62" fmla="*/ 6019800 w 6454140"/>
                <a:gd name="connsiteY62" fmla="*/ 381000 h 594360"/>
                <a:gd name="connsiteX63" fmla="*/ 6134100 w 6454140"/>
                <a:gd name="connsiteY63" fmla="*/ 533400 h 594360"/>
                <a:gd name="connsiteX64" fmla="*/ 6225540 w 6454140"/>
                <a:gd name="connsiteY64" fmla="*/ 472440 h 594360"/>
                <a:gd name="connsiteX65" fmla="*/ 6263640 w 6454140"/>
                <a:gd name="connsiteY65" fmla="*/ 541020 h 594360"/>
                <a:gd name="connsiteX66" fmla="*/ 6393180 w 6454140"/>
                <a:gd name="connsiteY66" fmla="*/ 495300 h 594360"/>
                <a:gd name="connsiteX67" fmla="*/ 6454140 w 6454140"/>
                <a:gd name="connsiteY67" fmla="*/ 594360 h 594360"/>
                <a:gd name="connsiteX68" fmla="*/ 0 w 6454140"/>
                <a:gd name="connsiteY68" fmla="*/ 594360 h 594360"/>
                <a:gd name="connsiteX0" fmla="*/ 0 w 6454140"/>
                <a:gd name="connsiteY0" fmla="*/ 594360 h 594360"/>
                <a:gd name="connsiteX1" fmla="*/ 213360 w 6454140"/>
                <a:gd name="connsiteY1" fmla="*/ 426720 h 594360"/>
                <a:gd name="connsiteX2" fmla="*/ 335280 w 6454140"/>
                <a:gd name="connsiteY2" fmla="*/ 114300 h 594360"/>
                <a:gd name="connsiteX3" fmla="*/ 396240 w 6454140"/>
                <a:gd name="connsiteY3" fmla="*/ 464820 h 594360"/>
                <a:gd name="connsiteX4" fmla="*/ 419100 w 6454140"/>
                <a:gd name="connsiteY4" fmla="*/ 281940 h 594360"/>
                <a:gd name="connsiteX5" fmla="*/ 510540 w 6454140"/>
                <a:gd name="connsiteY5" fmla="*/ 403860 h 594360"/>
                <a:gd name="connsiteX6" fmla="*/ 609600 w 6454140"/>
                <a:gd name="connsiteY6" fmla="*/ 15240 h 594360"/>
                <a:gd name="connsiteX7" fmla="*/ 708660 w 6454140"/>
                <a:gd name="connsiteY7" fmla="*/ 91440 h 594360"/>
                <a:gd name="connsiteX8" fmla="*/ 777240 w 6454140"/>
                <a:gd name="connsiteY8" fmla="*/ 38100 h 594360"/>
                <a:gd name="connsiteX9" fmla="*/ 822960 w 6454140"/>
                <a:gd name="connsiteY9" fmla="*/ 91440 h 594360"/>
                <a:gd name="connsiteX10" fmla="*/ 899160 w 6454140"/>
                <a:gd name="connsiteY10" fmla="*/ 91440 h 594360"/>
                <a:gd name="connsiteX11" fmla="*/ 1005840 w 6454140"/>
                <a:gd name="connsiteY11" fmla="*/ 495300 h 594360"/>
                <a:gd name="connsiteX12" fmla="*/ 1036320 w 6454140"/>
                <a:gd name="connsiteY12" fmla="*/ 388620 h 594360"/>
                <a:gd name="connsiteX13" fmla="*/ 1120140 w 6454140"/>
                <a:gd name="connsiteY13" fmla="*/ 525780 h 594360"/>
                <a:gd name="connsiteX14" fmla="*/ 1295400 w 6454140"/>
                <a:gd name="connsiteY14" fmla="*/ 335280 h 594360"/>
                <a:gd name="connsiteX15" fmla="*/ 1371600 w 6454140"/>
                <a:gd name="connsiteY15" fmla="*/ 457200 h 594360"/>
                <a:gd name="connsiteX16" fmla="*/ 1546860 w 6454140"/>
                <a:gd name="connsiteY16" fmla="*/ 274320 h 594360"/>
                <a:gd name="connsiteX17" fmla="*/ 1562100 w 6454140"/>
                <a:gd name="connsiteY17" fmla="*/ 129540 h 594360"/>
                <a:gd name="connsiteX18" fmla="*/ 1706880 w 6454140"/>
                <a:gd name="connsiteY18" fmla="*/ 312420 h 594360"/>
                <a:gd name="connsiteX19" fmla="*/ 1775460 w 6454140"/>
                <a:gd name="connsiteY19" fmla="*/ 160020 h 594360"/>
                <a:gd name="connsiteX20" fmla="*/ 1828800 w 6454140"/>
                <a:gd name="connsiteY20" fmla="*/ 30480 h 594360"/>
                <a:gd name="connsiteX21" fmla="*/ 1950720 w 6454140"/>
                <a:gd name="connsiteY21" fmla="*/ 228600 h 594360"/>
                <a:gd name="connsiteX22" fmla="*/ 2034540 w 6454140"/>
                <a:gd name="connsiteY22" fmla="*/ 68580 h 594360"/>
                <a:gd name="connsiteX23" fmla="*/ 2141220 w 6454140"/>
                <a:gd name="connsiteY23" fmla="*/ 548640 h 594360"/>
                <a:gd name="connsiteX24" fmla="*/ 2164080 w 6454140"/>
                <a:gd name="connsiteY24" fmla="*/ 441960 h 594360"/>
                <a:gd name="connsiteX25" fmla="*/ 2293620 w 6454140"/>
                <a:gd name="connsiteY25" fmla="*/ 487680 h 594360"/>
                <a:gd name="connsiteX26" fmla="*/ 2385060 w 6454140"/>
                <a:gd name="connsiteY26" fmla="*/ 411480 h 594360"/>
                <a:gd name="connsiteX27" fmla="*/ 2484120 w 6454140"/>
                <a:gd name="connsiteY27" fmla="*/ 449580 h 594360"/>
                <a:gd name="connsiteX28" fmla="*/ 2575560 w 6454140"/>
                <a:gd name="connsiteY28" fmla="*/ 548640 h 594360"/>
                <a:gd name="connsiteX29" fmla="*/ 2705100 w 6454140"/>
                <a:gd name="connsiteY29" fmla="*/ 518160 h 594360"/>
                <a:gd name="connsiteX30" fmla="*/ 2758440 w 6454140"/>
                <a:gd name="connsiteY30" fmla="*/ 472440 h 594360"/>
                <a:gd name="connsiteX31" fmla="*/ 2857500 w 6454140"/>
                <a:gd name="connsiteY31" fmla="*/ 525780 h 594360"/>
                <a:gd name="connsiteX32" fmla="*/ 2987040 w 6454140"/>
                <a:gd name="connsiteY32" fmla="*/ 487680 h 594360"/>
                <a:gd name="connsiteX33" fmla="*/ 3055620 w 6454140"/>
                <a:gd name="connsiteY33" fmla="*/ 579120 h 594360"/>
                <a:gd name="connsiteX34" fmla="*/ 3268980 w 6454140"/>
                <a:gd name="connsiteY34" fmla="*/ 579120 h 594360"/>
                <a:gd name="connsiteX35" fmla="*/ 3390900 w 6454140"/>
                <a:gd name="connsiteY35" fmla="*/ 441960 h 594360"/>
                <a:gd name="connsiteX36" fmla="*/ 3528060 w 6454140"/>
                <a:gd name="connsiteY36" fmla="*/ 160020 h 594360"/>
                <a:gd name="connsiteX37" fmla="*/ 3619500 w 6454140"/>
                <a:gd name="connsiteY37" fmla="*/ 312420 h 594360"/>
                <a:gd name="connsiteX38" fmla="*/ 3710940 w 6454140"/>
                <a:gd name="connsiteY38" fmla="*/ 0 h 594360"/>
                <a:gd name="connsiteX39" fmla="*/ 3802380 w 6454140"/>
                <a:gd name="connsiteY39" fmla="*/ 175260 h 594360"/>
                <a:gd name="connsiteX40" fmla="*/ 3840480 w 6454140"/>
                <a:gd name="connsiteY40" fmla="*/ 68580 h 594360"/>
                <a:gd name="connsiteX41" fmla="*/ 3931920 w 6454140"/>
                <a:gd name="connsiteY41" fmla="*/ 53340 h 594360"/>
                <a:gd name="connsiteX42" fmla="*/ 4023360 w 6454140"/>
                <a:gd name="connsiteY42" fmla="*/ 0 h 594360"/>
                <a:gd name="connsiteX43" fmla="*/ 4175760 w 6454140"/>
                <a:gd name="connsiteY43" fmla="*/ 335280 h 594360"/>
                <a:gd name="connsiteX44" fmla="*/ 4267200 w 6454140"/>
                <a:gd name="connsiteY44" fmla="*/ 182880 h 594360"/>
                <a:gd name="connsiteX45" fmla="*/ 4312920 w 6454140"/>
                <a:gd name="connsiteY45" fmla="*/ 251460 h 594360"/>
                <a:gd name="connsiteX46" fmla="*/ 4389120 w 6454140"/>
                <a:gd name="connsiteY46" fmla="*/ 167640 h 594360"/>
                <a:gd name="connsiteX47" fmla="*/ 4488180 w 6454140"/>
                <a:gd name="connsiteY47" fmla="*/ 373380 h 594360"/>
                <a:gd name="connsiteX48" fmla="*/ 4544349 w 6454140"/>
                <a:gd name="connsiteY48" fmla="*/ 338335 h 594360"/>
                <a:gd name="connsiteX49" fmla="*/ 4807973 w 6454140"/>
                <a:gd name="connsiteY49" fmla="*/ 396418 h 594360"/>
                <a:gd name="connsiteX50" fmla="*/ 4861560 w 6454140"/>
                <a:gd name="connsiteY50" fmla="*/ 525780 h 594360"/>
                <a:gd name="connsiteX51" fmla="*/ 4952877 w 6454140"/>
                <a:gd name="connsiteY51" fmla="*/ 407763 h 594360"/>
                <a:gd name="connsiteX52" fmla="*/ 5105400 w 6454140"/>
                <a:gd name="connsiteY52" fmla="*/ 518160 h 594360"/>
                <a:gd name="connsiteX53" fmla="*/ 5181600 w 6454140"/>
                <a:gd name="connsiteY53" fmla="*/ 419100 h 594360"/>
                <a:gd name="connsiteX54" fmla="*/ 5204460 w 6454140"/>
                <a:gd name="connsiteY54" fmla="*/ 274320 h 594360"/>
                <a:gd name="connsiteX55" fmla="*/ 5295900 w 6454140"/>
                <a:gd name="connsiteY55" fmla="*/ 182880 h 594360"/>
                <a:gd name="connsiteX56" fmla="*/ 5455920 w 6454140"/>
                <a:gd name="connsiteY56" fmla="*/ 388620 h 594360"/>
                <a:gd name="connsiteX57" fmla="*/ 5494020 w 6454140"/>
                <a:gd name="connsiteY57" fmla="*/ 220980 h 594360"/>
                <a:gd name="connsiteX58" fmla="*/ 5631180 w 6454140"/>
                <a:gd name="connsiteY58" fmla="*/ 99060 h 594360"/>
                <a:gd name="connsiteX59" fmla="*/ 5760720 w 6454140"/>
                <a:gd name="connsiteY59" fmla="*/ 335280 h 594360"/>
                <a:gd name="connsiteX60" fmla="*/ 5844540 w 6454140"/>
                <a:gd name="connsiteY60" fmla="*/ 38100 h 594360"/>
                <a:gd name="connsiteX61" fmla="*/ 5943600 w 6454140"/>
                <a:gd name="connsiteY61" fmla="*/ 213360 h 594360"/>
                <a:gd name="connsiteX62" fmla="*/ 6019800 w 6454140"/>
                <a:gd name="connsiteY62" fmla="*/ 381000 h 594360"/>
                <a:gd name="connsiteX63" fmla="*/ 6134100 w 6454140"/>
                <a:gd name="connsiteY63" fmla="*/ 533400 h 594360"/>
                <a:gd name="connsiteX64" fmla="*/ 6225540 w 6454140"/>
                <a:gd name="connsiteY64" fmla="*/ 472440 h 594360"/>
                <a:gd name="connsiteX65" fmla="*/ 6263640 w 6454140"/>
                <a:gd name="connsiteY65" fmla="*/ 541020 h 594360"/>
                <a:gd name="connsiteX66" fmla="*/ 6393180 w 6454140"/>
                <a:gd name="connsiteY66" fmla="*/ 495300 h 594360"/>
                <a:gd name="connsiteX67" fmla="*/ 6454140 w 6454140"/>
                <a:gd name="connsiteY67" fmla="*/ 594360 h 594360"/>
                <a:gd name="connsiteX68" fmla="*/ 0 w 6454140"/>
                <a:gd name="connsiteY68" fmla="*/ 594360 h 594360"/>
                <a:gd name="connsiteX0" fmla="*/ 0 w 6454140"/>
                <a:gd name="connsiteY0" fmla="*/ 594360 h 594360"/>
                <a:gd name="connsiteX1" fmla="*/ 213360 w 6454140"/>
                <a:gd name="connsiteY1" fmla="*/ 426720 h 594360"/>
                <a:gd name="connsiteX2" fmla="*/ 335280 w 6454140"/>
                <a:gd name="connsiteY2" fmla="*/ 114300 h 594360"/>
                <a:gd name="connsiteX3" fmla="*/ 396240 w 6454140"/>
                <a:gd name="connsiteY3" fmla="*/ 464820 h 594360"/>
                <a:gd name="connsiteX4" fmla="*/ 419100 w 6454140"/>
                <a:gd name="connsiteY4" fmla="*/ 281940 h 594360"/>
                <a:gd name="connsiteX5" fmla="*/ 510540 w 6454140"/>
                <a:gd name="connsiteY5" fmla="*/ 403860 h 594360"/>
                <a:gd name="connsiteX6" fmla="*/ 609600 w 6454140"/>
                <a:gd name="connsiteY6" fmla="*/ 15240 h 594360"/>
                <a:gd name="connsiteX7" fmla="*/ 708660 w 6454140"/>
                <a:gd name="connsiteY7" fmla="*/ 91440 h 594360"/>
                <a:gd name="connsiteX8" fmla="*/ 777240 w 6454140"/>
                <a:gd name="connsiteY8" fmla="*/ 38100 h 594360"/>
                <a:gd name="connsiteX9" fmla="*/ 822960 w 6454140"/>
                <a:gd name="connsiteY9" fmla="*/ 91440 h 594360"/>
                <a:gd name="connsiteX10" fmla="*/ 899160 w 6454140"/>
                <a:gd name="connsiteY10" fmla="*/ 91440 h 594360"/>
                <a:gd name="connsiteX11" fmla="*/ 1005840 w 6454140"/>
                <a:gd name="connsiteY11" fmla="*/ 495300 h 594360"/>
                <a:gd name="connsiteX12" fmla="*/ 1036320 w 6454140"/>
                <a:gd name="connsiteY12" fmla="*/ 388620 h 594360"/>
                <a:gd name="connsiteX13" fmla="*/ 1120140 w 6454140"/>
                <a:gd name="connsiteY13" fmla="*/ 525780 h 594360"/>
                <a:gd name="connsiteX14" fmla="*/ 1295400 w 6454140"/>
                <a:gd name="connsiteY14" fmla="*/ 335280 h 594360"/>
                <a:gd name="connsiteX15" fmla="*/ 1371600 w 6454140"/>
                <a:gd name="connsiteY15" fmla="*/ 457200 h 594360"/>
                <a:gd name="connsiteX16" fmla="*/ 1546860 w 6454140"/>
                <a:gd name="connsiteY16" fmla="*/ 274320 h 594360"/>
                <a:gd name="connsiteX17" fmla="*/ 1562100 w 6454140"/>
                <a:gd name="connsiteY17" fmla="*/ 129540 h 594360"/>
                <a:gd name="connsiteX18" fmla="*/ 1706880 w 6454140"/>
                <a:gd name="connsiteY18" fmla="*/ 312420 h 594360"/>
                <a:gd name="connsiteX19" fmla="*/ 1775460 w 6454140"/>
                <a:gd name="connsiteY19" fmla="*/ 160020 h 594360"/>
                <a:gd name="connsiteX20" fmla="*/ 1828800 w 6454140"/>
                <a:gd name="connsiteY20" fmla="*/ 30480 h 594360"/>
                <a:gd name="connsiteX21" fmla="*/ 1950720 w 6454140"/>
                <a:gd name="connsiteY21" fmla="*/ 228600 h 594360"/>
                <a:gd name="connsiteX22" fmla="*/ 2034540 w 6454140"/>
                <a:gd name="connsiteY22" fmla="*/ 68580 h 594360"/>
                <a:gd name="connsiteX23" fmla="*/ 2141220 w 6454140"/>
                <a:gd name="connsiteY23" fmla="*/ 548640 h 594360"/>
                <a:gd name="connsiteX24" fmla="*/ 2164080 w 6454140"/>
                <a:gd name="connsiteY24" fmla="*/ 441960 h 594360"/>
                <a:gd name="connsiteX25" fmla="*/ 2293620 w 6454140"/>
                <a:gd name="connsiteY25" fmla="*/ 487680 h 594360"/>
                <a:gd name="connsiteX26" fmla="*/ 2385060 w 6454140"/>
                <a:gd name="connsiteY26" fmla="*/ 411480 h 594360"/>
                <a:gd name="connsiteX27" fmla="*/ 2484120 w 6454140"/>
                <a:gd name="connsiteY27" fmla="*/ 449580 h 594360"/>
                <a:gd name="connsiteX28" fmla="*/ 2575560 w 6454140"/>
                <a:gd name="connsiteY28" fmla="*/ 548640 h 594360"/>
                <a:gd name="connsiteX29" fmla="*/ 2705100 w 6454140"/>
                <a:gd name="connsiteY29" fmla="*/ 518160 h 594360"/>
                <a:gd name="connsiteX30" fmla="*/ 2758440 w 6454140"/>
                <a:gd name="connsiteY30" fmla="*/ 472440 h 594360"/>
                <a:gd name="connsiteX31" fmla="*/ 2857500 w 6454140"/>
                <a:gd name="connsiteY31" fmla="*/ 525780 h 594360"/>
                <a:gd name="connsiteX32" fmla="*/ 2987040 w 6454140"/>
                <a:gd name="connsiteY32" fmla="*/ 487680 h 594360"/>
                <a:gd name="connsiteX33" fmla="*/ 3055620 w 6454140"/>
                <a:gd name="connsiteY33" fmla="*/ 579120 h 594360"/>
                <a:gd name="connsiteX34" fmla="*/ 3268980 w 6454140"/>
                <a:gd name="connsiteY34" fmla="*/ 579120 h 594360"/>
                <a:gd name="connsiteX35" fmla="*/ 3390900 w 6454140"/>
                <a:gd name="connsiteY35" fmla="*/ 441960 h 594360"/>
                <a:gd name="connsiteX36" fmla="*/ 3528060 w 6454140"/>
                <a:gd name="connsiteY36" fmla="*/ 160020 h 594360"/>
                <a:gd name="connsiteX37" fmla="*/ 3619500 w 6454140"/>
                <a:gd name="connsiteY37" fmla="*/ 312420 h 594360"/>
                <a:gd name="connsiteX38" fmla="*/ 3710940 w 6454140"/>
                <a:gd name="connsiteY38" fmla="*/ 0 h 594360"/>
                <a:gd name="connsiteX39" fmla="*/ 3802380 w 6454140"/>
                <a:gd name="connsiteY39" fmla="*/ 175260 h 594360"/>
                <a:gd name="connsiteX40" fmla="*/ 3840480 w 6454140"/>
                <a:gd name="connsiteY40" fmla="*/ 68580 h 594360"/>
                <a:gd name="connsiteX41" fmla="*/ 3931920 w 6454140"/>
                <a:gd name="connsiteY41" fmla="*/ 53340 h 594360"/>
                <a:gd name="connsiteX42" fmla="*/ 4023360 w 6454140"/>
                <a:gd name="connsiteY42" fmla="*/ 0 h 594360"/>
                <a:gd name="connsiteX43" fmla="*/ 4175760 w 6454140"/>
                <a:gd name="connsiteY43" fmla="*/ 335280 h 594360"/>
                <a:gd name="connsiteX44" fmla="*/ 4267200 w 6454140"/>
                <a:gd name="connsiteY44" fmla="*/ 182880 h 594360"/>
                <a:gd name="connsiteX45" fmla="*/ 4312920 w 6454140"/>
                <a:gd name="connsiteY45" fmla="*/ 251460 h 594360"/>
                <a:gd name="connsiteX46" fmla="*/ 4389120 w 6454140"/>
                <a:gd name="connsiteY46" fmla="*/ 167640 h 594360"/>
                <a:gd name="connsiteX47" fmla="*/ 4488180 w 6454140"/>
                <a:gd name="connsiteY47" fmla="*/ 373380 h 594360"/>
                <a:gd name="connsiteX48" fmla="*/ 4658278 w 6454140"/>
                <a:gd name="connsiteY48" fmla="*/ 315984 h 594360"/>
                <a:gd name="connsiteX49" fmla="*/ 4807973 w 6454140"/>
                <a:gd name="connsiteY49" fmla="*/ 396418 h 594360"/>
                <a:gd name="connsiteX50" fmla="*/ 4861560 w 6454140"/>
                <a:gd name="connsiteY50" fmla="*/ 525780 h 594360"/>
                <a:gd name="connsiteX51" fmla="*/ 4952877 w 6454140"/>
                <a:gd name="connsiteY51" fmla="*/ 407763 h 594360"/>
                <a:gd name="connsiteX52" fmla="*/ 5105400 w 6454140"/>
                <a:gd name="connsiteY52" fmla="*/ 518160 h 594360"/>
                <a:gd name="connsiteX53" fmla="*/ 5181600 w 6454140"/>
                <a:gd name="connsiteY53" fmla="*/ 419100 h 594360"/>
                <a:gd name="connsiteX54" fmla="*/ 5204460 w 6454140"/>
                <a:gd name="connsiteY54" fmla="*/ 274320 h 594360"/>
                <a:gd name="connsiteX55" fmla="*/ 5295900 w 6454140"/>
                <a:gd name="connsiteY55" fmla="*/ 182880 h 594360"/>
                <a:gd name="connsiteX56" fmla="*/ 5455920 w 6454140"/>
                <a:gd name="connsiteY56" fmla="*/ 388620 h 594360"/>
                <a:gd name="connsiteX57" fmla="*/ 5494020 w 6454140"/>
                <a:gd name="connsiteY57" fmla="*/ 220980 h 594360"/>
                <a:gd name="connsiteX58" fmla="*/ 5631180 w 6454140"/>
                <a:gd name="connsiteY58" fmla="*/ 99060 h 594360"/>
                <a:gd name="connsiteX59" fmla="*/ 5760720 w 6454140"/>
                <a:gd name="connsiteY59" fmla="*/ 335280 h 594360"/>
                <a:gd name="connsiteX60" fmla="*/ 5844540 w 6454140"/>
                <a:gd name="connsiteY60" fmla="*/ 38100 h 594360"/>
                <a:gd name="connsiteX61" fmla="*/ 5943600 w 6454140"/>
                <a:gd name="connsiteY61" fmla="*/ 213360 h 594360"/>
                <a:gd name="connsiteX62" fmla="*/ 6019800 w 6454140"/>
                <a:gd name="connsiteY62" fmla="*/ 381000 h 594360"/>
                <a:gd name="connsiteX63" fmla="*/ 6134100 w 6454140"/>
                <a:gd name="connsiteY63" fmla="*/ 533400 h 594360"/>
                <a:gd name="connsiteX64" fmla="*/ 6225540 w 6454140"/>
                <a:gd name="connsiteY64" fmla="*/ 472440 h 594360"/>
                <a:gd name="connsiteX65" fmla="*/ 6263640 w 6454140"/>
                <a:gd name="connsiteY65" fmla="*/ 541020 h 594360"/>
                <a:gd name="connsiteX66" fmla="*/ 6393180 w 6454140"/>
                <a:gd name="connsiteY66" fmla="*/ 495300 h 594360"/>
                <a:gd name="connsiteX67" fmla="*/ 6454140 w 6454140"/>
                <a:gd name="connsiteY67" fmla="*/ 594360 h 594360"/>
                <a:gd name="connsiteX68" fmla="*/ 0 w 6454140"/>
                <a:gd name="connsiteY68" fmla="*/ 594360 h 594360"/>
                <a:gd name="connsiteX0" fmla="*/ 0 w 6454140"/>
                <a:gd name="connsiteY0" fmla="*/ 594360 h 594360"/>
                <a:gd name="connsiteX1" fmla="*/ 213360 w 6454140"/>
                <a:gd name="connsiteY1" fmla="*/ 426720 h 594360"/>
                <a:gd name="connsiteX2" fmla="*/ 335280 w 6454140"/>
                <a:gd name="connsiteY2" fmla="*/ 114300 h 594360"/>
                <a:gd name="connsiteX3" fmla="*/ 396240 w 6454140"/>
                <a:gd name="connsiteY3" fmla="*/ 464820 h 594360"/>
                <a:gd name="connsiteX4" fmla="*/ 419100 w 6454140"/>
                <a:gd name="connsiteY4" fmla="*/ 281940 h 594360"/>
                <a:gd name="connsiteX5" fmla="*/ 510540 w 6454140"/>
                <a:gd name="connsiteY5" fmla="*/ 403860 h 594360"/>
                <a:gd name="connsiteX6" fmla="*/ 609600 w 6454140"/>
                <a:gd name="connsiteY6" fmla="*/ 15240 h 594360"/>
                <a:gd name="connsiteX7" fmla="*/ 708660 w 6454140"/>
                <a:gd name="connsiteY7" fmla="*/ 91440 h 594360"/>
                <a:gd name="connsiteX8" fmla="*/ 777240 w 6454140"/>
                <a:gd name="connsiteY8" fmla="*/ 38100 h 594360"/>
                <a:gd name="connsiteX9" fmla="*/ 822960 w 6454140"/>
                <a:gd name="connsiteY9" fmla="*/ 91440 h 594360"/>
                <a:gd name="connsiteX10" fmla="*/ 899160 w 6454140"/>
                <a:gd name="connsiteY10" fmla="*/ 91440 h 594360"/>
                <a:gd name="connsiteX11" fmla="*/ 1005840 w 6454140"/>
                <a:gd name="connsiteY11" fmla="*/ 495300 h 594360"/>
                <a:gd name="connsiteX12" fmla="*/ 1036320 w 6454140"/>
                <a:gd name="connsiteY12" fmla="*/ 388620 h 594360"/>
                <a:gd name="connsiteX13" fmla="*/ 1120140 w 6454140"/>
                <a:gd name="connsiteY13" fmla="*/ 525780 h 594360"/>
                <a:gd name="connsiteX14" fmla="*/ 1295400 w 6454140"/>
                <a:gd name="connsiteY14" fmla="*/ 335280 h 594360"/>
                <a:gd name="connsiteX15" fmla="*/ 1371600 w 6454140"/>
                <a:gd name="connsiteY15" fmla="*/ 457200 h 594360"/>
                <a:gd name="connsiteX16" fmla="*/ 1546860 w 6454140"/>
                <a:gd name="connsiteY16" fmla="*/ 274320 h 594360"/>
                <a:gd name="connsiteX17" fmla="*/ 1562100 w 6454140"/>
                <a:gd name="connsiteY17" fmla="*/ 129540 h 594360"/>
                <a:gd name="connsiteX18" fmla="*/ 1706880 w 6454140"/>
                <a:gd name="connsiteY18" fmla="*/ 312420 h 594360"/>
                <a:gd name="connsiteX19" fmla="*/ 1775460 w 6454140"/>
                <a:gd name="connsiteY19" fmla="*/ 160020 h 594360"/>
                <a:gd name="connsiteX20" fmla="*/ 1828800 w 6454140"/>
                <a:gd name="connsiteY20" fmla="*/ 30480 h 594360"/>
                <a:gd name="connsiteX21" fmla="*/ 1950720 w 6454140"/>
                <a:gd name="connsiteY21" fmla="*/ 228600 h 594360"/>
                <a:gd name="connsiteX22" fmla="*/ 2034540 w 6454140"/>
                <a:gd name="connsiteY22" fmla="*/ 68580 h 594360"/>
                <a:gd name="connsiteX23" fmla="*/ 2141220 w 6454140"/>
                <a:gd name="connsiteY23" fmla="*/ 548640 h 594360"/>
                <a:gd name="connsiteX24" fmla="*/ 2164080 w 6454140"/>
                <a:gd name="connsiteY24" fmla="*/ 441960 h 594360"/>
                <a:gd name="connsiteX25" fmla="*/ 2293620 w 6454140"/>
                <a:gd name="connsiteY25" fmla="*/ 487680 h 594360"/>
                <a:gd name="connsiteX26" fmla="*/ 2385060 w 6454140"/>
                <a:gd name="connsiteY26" fmla="*/ 411480 h 594360"/>
                <a:gd name="connsiteX27" fmla="*/ 2484120 w 6454140"/>
                <a:gd name="connsiteY27" fmla="*/ 449580 h 594360"/>
                <a:gd name="connsiteX28" fmla="*/ 2575560 w 6454140"/>
                <a:gd name="connsiteY28" fmla="*/ 548640 h 594360"/>
                <a:gd name="connsiteX29" fmla="*/ 2705100 w 6454140"/>
                <a:gd name="connsiteY29" fmla="*/ 518160 h 594360"/>
                <a:gd name="connsiteX30" fmla="*/ 2758440 w 6454140"/>
                <a:gd name="connsiteY30" fmla="*/ 472440 h 594360"/>
                <a:gd name="connsiteX31" fmla="*/ 2857500 w 6454140"/>
                <a:gd name="connsiteY31" fmla="*/ 525780 h 594360"/>
                <a:gd name="connsiteX32" fmla="*/ 2987040 w 6454140"/>
                <a:gd name="connsiteY32" fmla="*/ 487680 h 594360"/>
                <a:gd name="connsiteX33" fmla="*/ 3055620 w 6454140"/>
                <a:gd name="connsiteY33" fmla="*/ 579120 h 594360"/>
                <a:gd name="connsiteX34" fmla="*/ 3268980 w 6454140"/>
                <a:gd name="connsiteY34" fmla="*/ 579120 h 594360"/>
                <a:gd name="connsiteX35" fmla="*/ 3390900 w 6454140"/>
                <a:gd name="connsiteY35" fmla="*/ 441960 h 594360"/>
                <a:gd name="connsiteX36" fmla="*/ 3528060 w 6454140"/>
                <a:gd name="connsiteY36" fmla="*/ 160020 h 594360"/>
                <a:gd name="connsiteX37" fmla="*/ 3619500 w 6454140"/>
                <a:gd name="connsiteY37" fmla="*/ 312420 h 594360"/>
                <a:gd name="connsiteX38" fmla="*/ 3710940 w 6454140"/>
                <a:gd name="connsiteY38" fmla="*/ 0 h 594360"/>
                <a:gd name="connsiteX39" fmla="*/ 3802380 w 6454140"/>
                <a:gd name="connsiteY39" fmla="*/ 175260 h 594360"/>
                <a:gd name="connsiteX40" fmla="*/ 3840480 w 6454140"/>
                <a:gd name="connsiteY40" fmla="*/ 68580 h 594360"/>
                <a:gd name="connsiteX41" fmla="*/ 3931920 w 6454140"/>
                <a:gd name="connsiteY41" fmla="*/ 53340 h 594360"/>
                <a:gd name="connsiteX42" fmla="*/ 4023360 w 6454140"/>
                <a:gd name="connsiteY42" fmla="*/ 0 h 594360"/>
                <a:gd name="connsiteX43" fmla="*/ 4175760 w 6454140"/>
                <a:gd name="connsiteY43" fmla="*/ 335280 h 594360"/>
                <a:gd name="connsiteX44" fmla="*/ 4267200 w 6454140"/>
                <a:gd name="connsiteY44" fmla="*/ 182880 h 594360"/>
                <a:gd name="connsiteX45" fmla="*/ 4312920 w 6454140"/>
                <a:gd name="connsiteY45" fmla="*/ 251460 h 594360"/>
                <a:gd name="connsiteX46" fmla="*/ 4389120 w 6454140"/>
                <a:gd name="connsiteY46" fmla="*/ 167640 h 594360"/>
                <a:gd name="connsiteX47" fmla="*/ 4488180 w 6454140"/>
                <a:gd name="connsiteY47" fmla="*/ 373380 h 594360"/>
                <a:gd name="connsiteX48" fmla="*/ 4658278 w 6454140"/>
                <a:gd name="connsiteY48" fmla="*/ 315984 h 594360"/>
                <a:gd name="connsiteX49" fmla="*/ 4807973 w 6454140"/>
                <a:gd name="connsiteY49" fmla="*/ 396418 h 594360"/>
                <a:gd name="connsiteX50" fmla="*/ 4874220 w 6454140"/>
                <a:gd name="connsiteY50" fmla="*/ 257569 h 594360"/>
                <a:gd name="connsiteX51" fmla="*/ 4952877 w 6454140"/>
                <a:gd name="connsiteY51" fmla="*/ 407763 h 594360"/>
                <a:gd name="connsiteX52" fmla="*/ 5105400 w 6454140"/>
                <a:gd name="connsiteY52" fmla="*/ 518160 h 594360"/>
                <a:gd name="connsiteX53" fmla="*/ 5181600 w 6454140"/>
                <a:gd name="connsiteY53" fmla="*/ 419100 h 594360"/>
                <a:gd name="connsiteX54" fmla="*/ 5204460 w 6454140"/>
                <a:gd name="connsiteY54" fmla="*/ 274320 h 594360"/>
                <a:gd name="connsiteX55" fmla="*/ 5295900 w 6454140"/>
                <a:gd name="connsiteY55" fmla="*/ 182880 h 594360"/>
                <a:gd name="connsiteX56" fmla="*/ 5455920 w 6454140"/>
                <a:gd name="connsiteY56" fmla="*/ 388620 h 594360"/>
                <a:gd name="connsiteX57" fmla="*/ 5494020 w 6454140"/>
                <a:gd name="connsiteY57" fmla="*/ 220980 h 594360"/>
                <a:gd name="connsiteX58" fmla="*/ 5631180 w 6454140"/>
                <a:gd name="connsiteY58" fmla="*/ 99060 h 594360"/>
                <a:gd name="connsiteX59" fmla="*/ 5760720 w 6454140"/>
                <a:gd name="connsiteY59" fmla="*/ 335280 h 594360"/>
                <a:gd name="connsiteX60" fmla="*/ 5844540 w 6454140"/>
                <a:gd name="connsiteY60" fmla="*/ 38100 h 594360"/>
                <a:gd name="connsiteX61" fmla="*/ 5943600 w 6454140"/>
                <a:gd name="connsiteY61" fmla="*/ 213360 h 594360"/>
                <a:gd name="connsiteX62" fmla="*/ 6019800 w 6454140"/>
                <a:gd name="connsiteY62" fmla="*/ 381000 h 594360"/>
                <a:gd name="connsiteX63" fmla="*/ 6134100 w 6454140"/>
                <a:gd name="connsiteY63" fmla="*/ 533400 h 594360"/>
                <a:gd name="connsiteX64" fmla="*/ 6225540 w 6454140"/>
                <a:gd name="connsiteY64" fmla="*/ 472440 h 594360"/>
                <a:gd name="connsiteX65" fmla="*/ 6263640 w 6454140"/>
                <a:gd name="connsiteY65" fmla="*/ 541020 h 594360"/>
                <a:gd name="connsiteX66" fmla="*/ 6393180 w 6454140"/>
                <a:gd name="connsiteY66" fmla="*/ 495300 h 594360"/>
                <a:gd name="connsiteX67" fmla="*/ 6454140 w 6454140"/>
                <a:gd name="connsiteY67" fmla="*/ 594360 h 594360"/>
                <a:gd name="connsiteX68" fmla="*/ 0 w 6454140"/>
                <a:gd name="connsiteY68" fmla="*/ 594360 h 594360"/>
                <a:gd name="connsiteX0" fmla="*/ 0 w 6454140"/>
                <a:gd name="connsiteY0" fmla="*/ 594360 h 594360"/>
                <a:gd name="connsiteX1" fmla="*/ 213360 w 6454140"/>
                <a:gd name="connsiteY1" fmla="*/ 426720 h 594360"/>
                <a:gd name="connsiteX2" fmla="*/ 335280 w 6454140"/>
                <a:gd name="connsiteY2" fmla="*/ 114300 h 594360"/>
                <a:gd name="connsiteX3" fmla="*/ 396240 w 6454140"/>
                <a:gd name="connsiteY3" fmla="*/ 464820 h 594360"/>
                <a:gd name="connsiteX4" fmla="*/ 419100 w 6454140"/>
                <a:gd name="connsiteY4" fmla="*/ 281940 h 594360"/>
                <a:gd name="connsiteX5" fmla="*/ 510540 w 6454140"/>
                <a:gd name="connsiteY5" fmla="*/ 403860 h 594360"/>
                <a:gd name="connsiteX6" fmla="*/ 609600 w 6454140"/>
                <a:gd name="connsiteY6" fmla="*/ 15240 h 594360"/>
                <a:gd name="connsiteX7" fmla="*/ 708660 w 6454140"/>
                <a:gd name="connsiteY7" fmla="*/ 91440 h 594360"/>
                <a:gd name="connsiteX8" fmla="*/ 777240 w 6454140"/>
                <a:gd name="connsiteY8" fmla="*/ 38100 h 594360"/>
                <a:gd name="connsiteX9" fmla="*/ 822960 w 6454140"/>
                <a:gd name="connsiteY9" fmla="*/ 91440 h 594360"/>
                <a:gd name="connsiteX10" fmla="*/ 899160 w 6454140"/>
                <a:gd name="connsiteY10" fmla="*/ 91440 h 594360"/>
                <a:gd name="connsiteX11" fmla="*/ 1005840 w 6454140"/>
                <a:gd name="connsiteY11" fmla="*/ 495300 h 594360"/>
                <a:gd name="connsiteX12" fmla="*/ 1036320 w 6454140"/>
                <a:gd name="connsiteY12" fmla="*/ 388620 h 594360"/>
                <a:gd name="connsiteX13" fmla="*/ 1120140 w 6454140"/>
                <a:gd name="connsiteY13" fmla="*/ 525780 h 594360"/>
                <a:gd name="connsiteX14" fmla="*/ 1295400 w 6454140"/>
                <a:gd name="connsiteY14" fmla="*/ 335280 h 594360"/>
                <a:gd name="connsiteX15" fmla="*/ 1371600 w 6454140"/>
                <a:gd name="connsiteY15" fmla="*/ 457200 h 594360"/>
                <a:gd name="connsiteX16" fmla="*/ 1546860 w 6454140"/>
                <a:gd name="connsiteY16" fmla="*/ 274320 h 594360"/>
                <a:gd name="connsiteX17" fmla="*/ 1562100 w 6454140"/>
                <a:gd name="connsiteY17" fmla="*/ 129540 h 594360"/>
                <a:gd name="connsiteX18" fmla="*/ 1706880 w 6454140"/>
                <a:gd name="connsiteY18" fmla="*/ 312420 h 594360"/>
                <a:gd name="connsiteX19" fmla="*/ 1775460 w 6454140"/>
                <a:gd name="connsiteY19" fmla="*/ 160020 h 594360"/>
                <a:gd name="connsiteX20" fmla="*/ 1828800 w 6454140"/>
                <a:gd name="connsiteY20" fmla="*/ 30480 h 594360"/>
                <a:gd name="connsiteX21" fmla="*/ 1950720 w 6454140"/>
                <a:gd name="connsiteY21" fmla="*/ 228600 h 594360"/>
                <a:gd name="connsiteX22" fmla="*/ 2034540 w 6454140"/>
                <a:gd name="connsiteY22" fmla="*/ 68580 h 594360"/>
                <a:gd name="connsiteX23" fmla="*/ 2141220 w 6454140"/>
                <a:gd name="connsiteY23" fmla="*/ 548640 h 594360"/>
                <a:gd name="connsiteX24" fmla="*/ 2164080 w 6454140"/>
                <a:gd name="connsiteY24" fmla="*/ 441960 h 594360"/>
                <a:gd name="connsiteX25" fmla="*/ 2293620 w 6454140"/>
                <a:gd name="connsiteY25" fmla="*/ 487680 h 594360"/>
                <a:gd name="connsiteX26" fmla="*/ 2385060 w 6454140"/>
                <a:gd name="connsiteY26" fmla="*/ 411480 h 594360"/>
                <a:gd name="connsiteX27" fmla="*/ 2484120 w 6454140"/>
                <a:gd name="connsiteY27" fmla="*/ 449580 h 594360"/>
                <a:gd name="connsiteX28" fmla="*/ 2575560 w 6454140"/>
                <a:gd name="connsiteY28" fmla="*/ 548640 h 594360"/>
                <a:gd name="connsiteX29" fmla="*/ 2705100 w 6454140"/>
                <a:gd name="connsiteY29" fmla="*/ 518160 h 594360"/>
                <a:gd name="connsiteX30" fmla="*/ 2758440 w 6454140"/>
                <a:gd name="connsiteY30" fmla="*/ 472440 h 594360"/>
                <a:gd name="connsiteX31" fmla="*/ 2857500 w 6454140"/>
                <a:gd name="connsiteY31" fmla="*/ 525780 h 594360"/>
                <a:gd name="connsiteX32" fmla="*/ 2987040 w 6454140"/>
                <a:gd name="connsiteY32" fmla="*/ 487680 h 594360"/>
                <a:gd name="connsiteX33" fmla="*/ 3055620 w 6454140"/>
                <a:gd name="connsiteY33" fmla="*/ 579120 h 594360"/>
                <a:gd name="connsiteX34" fmla="*/ 3268980 w 6454140"/>
                <a:gd name="connsiteY34" fmla="*/ 579120 h 594360"/>
                <a:gd name="connsiteX35" fmla="*/ 3390900 w 6454140"/>
                <a:gd name="connsiteY35" fmla="*/ 441960 h 594360"/>
                <a:gd name="connsiteX36" fmla="*/ 3528060 w 6454140"/>
                <a:gd name="connsiteY36" fmla="*/ 160020 h 594360"/>
                <a:gd name="connsiteX37" fmla="*/ 3619500 w 6454140"/>
                <a:gd name="connsiteY37" fmla="*/ 312420 h 594360"/>
                <a:gd name="connsiteX38" fmla="*/ 3710940 w 6454140"/>
                <a:gd name="connsiteY38" fmla="*/ 0 h 594360"/>
                <a:gd name="connsiteX39" fmla="*/ 3802380 w 6454140"/>
                <a:gd name="connsiteY39" fmla="*/ 175260 h 594360"/>
                <a:gd name="connsiteX40" fmla="*/ 3840480 w 6454140"/>
                <a:gd name="connsiteY40" fmla="*/ 68580 h 594360"/>
                <a:gd name="connsiteX41" fmla="*/ 3931920 w 6454140"/>
                <a:gd name="connsiteY41" fmla="*/ 53340 h 594360"/>
                <a:gd name="connsiteX42" fmla="*/ 4023360 w 6454140"/>
                <a:gd name="connsiteY42" fmla="*/ 0 h 594360"/>
                <a:gd name="connsiteX43" fmla="*/ 4175760 w 6454140"/>
                <a:gd name="connsiteY43" fmla="*/ 335280 h 594360"/>
                <a:gd name="connsiteX44" fmla="*/ 4267200 w 6454140"/>
                <a:gd name="connsiteY44" fmla="*/ 182880 h 594360"/>
                <a:gd name="connsiteX45" fmla="*/ 4312920 w 6454140"/>
                <a:gd name="connsiteY45" fmla="*/ 251460 h 594360"/>
                <a:gd name="connsiteX46" fmla="*/ 4389120 w 6454140"/>
                <a:gd name="connsiteY46" fmla="*/ 167640 h 594360"/>
                <a:gd name="connsiteX47" fmla="*/ 4488180 w 6454140"/>
                <a:gd name="connsiteY47" fmla="*/ 373380 h 594360"/>
                <a:gd name="connsiteX48" fmla="*/ 4658278 w 6454140"/>
                <a:gd name="connsiteY48" fmla="*/ 315984 h 594360"/>
                <a:gd name="connsiteX49" fmla="*/ 4807973 w 6454140"/>
                <a:gd name="connsiteY49" fmla="*/ 396418 h 594360"/>
                <a:gd name="connsiteX50" fmla="*/ 4874220 w 6454140"/>
                <a:gd name="connsiteY50" fmla="*/ 257569 h 594360"/>
                <a:gd name="connsiteX51" fmla="*/ 4952877 w 6454140"/>
                <a:gd name="connsiteY51" fmla="*/ 407763 h 594360"/>
                <a:gd name="connsiteX52" fmla="*/ 5105400 w 6454140"/>
                <a:gd name="connsiteY52" fmla="*/ 384055 h 594360"/>
                <a:gd name="connsiteX53" fmla="*/ 5181600 w 6454140"/>
                <a:gd name="connsiteY53" fmla="*/ 419100 h 594360"/>
                <a:gd name="connsiteX54" fmla="*/ 5204460 w 6454140"/>
                <a:gd name="connsiteY54" fmla="*/ 274320 h 594360"/>
                <a:gd name="connsiteX55" fmla="*/ 5295900 w 6454140"/>
                <a:gd name="connsiteY55" fmla="*/ 182880 h 594360"/>
                <a:gd name="connsiteX56" fmla="*/ 5455920 w 6454140"/>
                <a:gd name="connsiteY56" fmla="*/ 388620 h 594360"/>
                <a:gd name="connsiteX57" fmla="*/ 5494020 w 6454140"/>
                <a:gd name="connsiteY57" fmla="*/ 220980 h 594360"/>
                <a:gd name="connsiteX58" fmla="*/ 5631180 w 6454140"/>
                <a:gd name="connsiteY58" fmla="*/ 99060 h 594360"/>
                <a:gd name="connsiteX59" fmla="*/ 5760720 w 6454140"/>
                <a:gd name="connsiteY59" fmla="*/ 335280 h 594360"/>
                <a:gd name="connsiteX60" fmla="*/ 5844540 w 6454140"/>
                <a:gd name="connsiteY60" fmla="*/ 38100 h 594360"/>
                <a:gd name="connsiteX61" fmla="*/ 5943600 w 6454140"/>
                <a:gd name="connsiteY61" fmla="*/ 213360 h 594360"/>
                <a:gd name="connsiteX62" fmla="*/ 6019800 w 6454140"/>
                <a:gd name="connsiteY62" fmla="*/ 381000 h 594360"/>
                <a:gd name="connsiteX63" fmla="*/ 6134100 w 6454140"/>
                <a:gd name="connsiteY63" fmla="*/ 533400 h 594360"/>
                <a:gd name="connsiteX64" fmla="*/ 6225540 w 6454140"/>
                <a:gd name="connsiteY64" fmla="*/ 472440 h 594360"/>
                <a:gd name="connsiteX65" fmla="*/ 6263640 w 6454140"/>
                <a:gd name="connsiteY65" fmla="*/ 541020 h 594360"/>
                <a:gd name="connsiteX66" fmla="*/ 6393180 w 6454140"/>
                <a:gd name="connsiteY66" fmla="*/ 495300 h 594360"/>
                <a:gd name="connsiteX67" fmla="*/ 6454140 w 6454140"/>
                <a:gd name="connsiteY67" fmla="*/ 594360 h 594360"/>
                <a:gd name="connsiteX68" fmla="*/ 0 w 6454140"/>
                <a:gd name="connsiteY68" fmla="*/ 594360 h 594360"/>
                <a:gd name="connsiteX0" fmla="*/ 0 w 6454140"/>
                <a:gd name="connsiteY0" fmla="*/ 594360 h 594360"/>
                <a:gd name="connsiteX1" fmla="*/ 213360 w 6454140"/>
                <a:gd name="connsiteY1" fmla="*/ 426720 h 594360"/>
                <a:gd name="connsiteX2" fmla="*/ 335280 w 6454140"/>
                <a:gd name="connsiteY2" fmla="*/ 114300 h 594360"/>
                <a:gd name="connsiteX3" fmla="*/ 396240 w 6454140"/>
                <a:gd name="connsiteY3" fmla="*/ 464820 h 594360"/>
                <a:gd name="connsiteX4" fmla="*/ 419100 w 6454140"/>
                <a:gd name="connsiteY4" fmla="*/ 281940 h 594360"/>
                <a:gd name="connsiteX5" fmla="*/ 510540 w 6454140"/>
                <a:gd name="connsiteY5" fmla="*/ 403860 h 594360"/>
                <a:gd name="connsiteX6" fmla="*/ 609600 w 6454140"/>
                <a:gd name="connsiteY6" fmla="*/ 15240 h 594360"/>
                <a:gd name="connsiteX7" fmla="*/ 708660 w 6454140"/>
                <a:gd name="connsiteY7" fmla="*/ 91440 h 594360"/>
                <a:gd name="connsiteX8" fmla="*/ 777240 w 6454140"/>
                <a:gd name="connsiteY8" fmla="*/ 38100 h 594360"/>
                <a:gd name="connsiteX9" fmla="*/ 822960 w 6454140"/>
                <a:gd name="connsiteY9" fmla="*/ 91440 h 594360"/>
                <a:gd name="connsiteX10" fmla="*/ 899160 w 6454140"/>
                <a:gd name="connsiteY10" fmla="*/ 91440 h 594360"/>
                <a:gd name="connsiteX11" fmla="*/ 1005840 w 6454140"/>
                <a:gd name="connsiteY11" fmla="*/ 495300 h 594360"/>
                <a:gd name="connsiteX12" fmla="*/ 1036320 w 6454140"/>
                <a:gd name="connsiteY12" fmla="*/ 388620 h 594360"/>
                <a:gd name="connsiteX13" fmla="*/ 1120140 w 6454140"/>
                <a:gd name="connsiteY13" fmla="*/ 525780 h 594360"/>
                <a:gd name="connsiteX14" fmla="*/ 1295400 w 6454140"/>
                <a:gd name="connsiteY14" fmla="*/ 335280 h 594360"/>
                <a:gd name="connsiteX15" fmla="*/ 1371600 w 6454140"/>
                <a:gd name="connsiteY15" fmla="*/ 457200 h 594360"/>
                <a:gd name="connsiteX16" fmla="*/ 1546860 w 6454140"/>
                <a:gd name="connsiteY16" fmla="*/ 274320 h 594360"/>
                <a:gd name="connsiteX17" fmla="*/ 1562100 w 6454140"/>
                <a:gd name="connsiteY17" fmla="*/ 129540 h 594360"/>
                <a:gd name="connsiteX18" fmla="*/ 1706880 w 6454140"/>
                <a:gd name="connsiteY18" fmla="*/ 312420 h 594360"/>
                <a:gd name="connsiteX19" fmla="*/ 1775460 w 6454140"/>
                <a:gd name="connsiteY19" fmla="*/ 160020 h 594360"/>
                <a:gd name="connsiteX20" fmla="*/ 1828800 w 6454140"/>
                <a:gd name="connsiteY20" fmla="*/ 30480 h 594360"/>
                <a:gd name="connsiteX21" fmla="*/ 1950720 w 6454140"/>
                <a:gd name="connsiteY21" fmla="*/ 228600 h 594360"/>
                <a:gd name="connsiteX22" fmla="*/ 2034540 w 6454140"/>
                <a:gd name="connsiteY22" fmla="*/ 68580 h 594360"/>
                <a:gd name="connsiteX23" fmla="*/ 2141220 w 6454140"/>
                <a:gd name="connsiteY23" fmla="*/ 548640 h 594360"/>
                <a:gd name="connsiteX24" fmla="*/ 2164080 w 6454140"/>
                <a:gd name="connsiteY24" fmla="*/ 441960 h 594360"/>
                <a:gd name="connsiteX25" fmla="*/ 2293620 w 6454140"/>
                <a:gd name="connsiteY25" fmla="*/ 487680 h 594360"/>
                <a:gd name="connsiteX26" fmla="*/ 2385060 w 6454140"/>
                <a:gd name="connsiteY26" fmla="*/ 411480 h 594360"/>
                <a:gd name="connsiteX27" fmla="*/ 2484120 w 6454140"/>
                <a:gd name="connsiteY27" fmla="*/ 449580 h 594360"/>
                <a:gd name="connsiteX28" fmla="*/ 2575560 w 6454140"/>
                <a:gd name="connsiteY28" fmla="*/ 548640 h 594360"/>
                <a:gd name="connsiteX29" fmla="*/ 2705100 w 6454140"/>
                <a:gd name="connsiteY29" fmla="*/ 518160 h 594360"/>
                <a:gd name="connsiteX30" fmla="*/ 2758440 w 6454140"/>
                <a:gd name="connsiteY30" fmla="*/ 472440 h 594360"/>
                <a:gd name="connsiteX31" fmla="*/ 2857500 w 6454140"/>
                <a:gd name="connsiteY31" fmla="*/ 525780 h 594360"/>
                <a:gd name="connsiteX32" fmla="*/ 2987040 w 6454140"/>
                <a:gd name="connsiteY32" fmla="*/ 487680 h 594360"/>
                <a:gd name="connsiteX33" fmla="*/ 3055620 w 6454140"/>
                <a:gd name="connsiteY33" fmla="*/ 579120 h 594360"/>
                <a:gd name="connsiteX34" fmla="*/ 3268980 w 6454140"/>
                <a:gd name="connsiteY34" fmla="*/ 579120 h 594360"/>
                <a:gd name="connsiteX35" fmla="*/ 3390900 w 6454140"/>
                <a:gd name="connsiteY35" fmla="*/ 441960 h 594360"/>
                <a:gd name="connsiteX36" fmla="*/ 3528060 w 6454140"/>
                <a:gd name="connsiteY36" fmla="*/ 160020 h 594360"/>
                <a:gd name="connsiteX37" fmla="*/ 3619500 w 6454140"/>
                <a:gd name="connsiteY37" fmla="*/ 312420 h 594360"/>
                <a:gd name="connsiteX38" fmla="*/ 3710940 w 6454140"/>
                <a:gd name="connsiteY38" fmla="*/ 0 h 594360"/>
                <a:gd name="connsiteX39" fmla="*/ 3802380 w 6454140"/>
                <a:gd name="connsiteY39" fmla="*/ 175260 h 594360"/>
                <a:gd name="connsiteX40" fmla="*/ 3840480 w 6454140"/>
                <a:gd name="connsiteY40" fmla="*/ 68580 h 594360"/>
                <a:gd name="connsiteX41" fmla="*/ 3931920 w 6454140"/>
                <a:gd name="connsiteY41" fmla="*/ 53340 h 594360"/>
                <a:gd name="connsiteX42" fmla="*/ 3998042 w 6454140"/>
                <a:gd name="connsiteY42" fmla="*/ 182532 h 594360"/>
                <a:gd name="connsiteX43" fmla="*/ 4175760 w 6454140"/>
                <a:gd name="connsiteY43" fmla="*/ 335280 h 594360"/>
                <a:gd name="connsiteX44" fmla="*/ 4267200 w 6454140"/>
                <a:gd name="connsiteY44" fmla="*/ 182880 h 594360"/>
                <a:gd name="connsiteX45" fmla="*/ 4312920 w 6454140"/>
                <a:gd name="connsiteY45" fmla="*/ 251460 h 594360"/>
                <a:gd name="connsiteX46" fmla="*/ 4389120 w 6454140"/>
                <a:gd name="connsiteY46" fmla="*/ 167640 h 594360"/>
                <a:gd name="connsiteX47" fmla="*/ 4488180 w 6454140"/>
                <a:gd name="connsiteY47" fmla="*/ 373380 h 594360"/>
                <a:gd name="connsiteX48" fmla="*/ 4658278 w 6454140"/>
                <a:gd name="connsiteY48" fmla="*/ 315984 h 594360"/>
                <a:gd name="connsiteX49" fmla="*/ 4807973 w 6454140"/>
                <a:gd name="connsiteY49" fmla="*/ 396418 h 594360"/>
                <a:gd name="connsiteX50" fmla="*/ 4874220 w 6454140"/>
                <a:gd name="connsiteY50" fmla="*/ 257569 h 594360"/>
                <a:gd name="connsiteX51" fmla="*/ 4952877 w 6454140"/>
                <a:gd name="connsiteY51" fmla="*/ 407763 h 594360"/>
                <a:gd name="connsiteX52" fmla="*/ 5105400 w 6454140"/>
                <a:gd name="connsiteY52" fmla="*/ 384055 h 594360"/>
                <a:gd name="connsiteX53" fmla="*/ 5181600 w 6454140"/>
                <a:gd name="connsiteY53" fmla="*/ 419100 h 594360"/>
                <a:gd name="connsiteX54" fmla="*/ 5204460 w 6454140"/>
                <a:gd name="connsiteY54" fmla="*/ 274320 h 594360"/>
                <a:gd name="connsiteX55" fmla="*/ 5295900 w 6454140"/>
                <a:gd name="connsiteY55" fmla="*/ 182880 h 594360"/>
                <a:gd name="connsiteX56" fmla="*/ 5455920 w 6454140"/>
                <a:gd name="connsiteY56" fmla="*/ 388620 h 594360"/>
                <a:gd name="connsiteX57" fmla="*/ 5494020 w 6454140"/>
                <a:gd name="connsiteY57" fmla="*/ 220980 h 594360"/>
                <a:gd name="connsiteX58" fmla="*/ 5631180 w 6454140"/>
                <a:gd name="connsiteY58" fmla="*/ 99060 h 594360"/>
                <a:gd name="connsiteX59" fmla="*/ 5760720 w 6454140"/>
                <a:gd name="connsiteY59" fmla="*/ 335280 h 594360"/>
                <a:gd name="connsiteX60" fmla="*/ 5844540 w 6454140"/>
                <a:gd name="connsiteY60" fmla="*/ 38100 h 594360"/>
                <a:gd name="connsiteX61" fmla="*/ 5943600 w 6454140"/>
                <a:gd name="connsiteY61" fmla="*/ 213360 h 594360"/>
                <a:gd name="connsiteX62" fmla="*/ 6019800 w 6454140"/>
                <a:gd name="connsiteY62" fmla="*/ 381000 h 594360"/>
                <a:gd name="connsiteX63" fmla="*/ 6134100 w 6454140"/>
                <a:gd name="connsiteY63" fmla="*/ 533400 h 594360"/>
                <a:gd name="connsiteX64" fmla="*/ 6225540 w 6454140"/>
                <a:gd name="connsiteY64" fmla="*/ 472440 h 594360"/>
                <a:gd name="connsiteX65" fmla="*/ 6263640 w 6454140"/>
                <a:gd name="connsiteY65" fmla="*/ 541020 h 594360"/>
                <a:gd name="connsiteX66" fmla="*/ 6393180 w 6454140"/>
                <a:gd name="connsiteY66" fmla="*/ 495300 h 594360"/>
                <a:gd name="connsiteX67" fmla="*/ 6454140 w 6454140"/>
                <a:gd name="connsiteY67" fmla="*/ 594360 h 594360"/>
                <a:gd name="connsiteX68" fmla="*/ 0 w 6454140"/>
                <a:gd name="connsiteY68" fmla="*/ 594360 h 594360"/>
                <a:gd name="connsiteX0" fmla="*/ 0 w 6454140"/>
                <a:gd name="connsiteY0" fmla="*/ 579120 h 579120"/>
                <a:gd name="connsiteX1" fmla="*/ 213360 w 6454140"/>
                <a:gd name="connsiteY1" fmla="*/ 411480 h 579120"/>
                <a:gd name="connsiteX2" fmla="*/ 335280 w 6454140"/>
                <a:gd name="connsiteY2" fmla="*/ 99060 h 579120"/>
                <a:gd name="connsiteX3" fmla="*/ 396240 w 6454140"/>
                <a:gd name="connsiteY3" fmla="*/ 449580 h 579120"/>
                <a:gd name="connsiteX4" fmla="*/ 419100 w 6454140"/>
                <a:gd name="connsiteY4" fmla="*/ 266700 h 579120"/>
                <a:gd name="connsiteX5" fmla="*/ 510540 w 6454140"/>
                <a:gd name="connsiteY5" fmla="*/ 388620 h 579120"/>
                <a:gd name="connsiteX6" fmla="*/ 609600 w 6454140"/>
                <a:gd name="connsiteY6" fmla="*/ 0 h 579120"/>
                <a:gd name="connsiteX7" fmla="*/ 708660 w 6454140"/>
                <a:gd name="connsiteY7" fmla="*/ 76200 h 579120"/>
                <a:gd name="connsiteX8" fmla="*/ 777240 w 6454140"/>
                <a:gd name="connsiteY8" fmla="*/ 22860 h 579120"/>
                <a:gd name="connsiteX9" fmla="*/ 822960 w 6454140"/>
                <a:gd name="connsiteY9" fmla="*/ 76200 h 579120"/>
                <a:gd name="connsiteX10" fmla="*/ 899160 w 6454140"/>
                <a:gd name="connsiteY10" fmla="*/ 76200 h 579120"/>
                <a:gd name="connsiteX11" fmla="*/ 1005840 w 6454140"/>
                <a:gd name="connsiteY11" fmla="*/ 480060 h 579120"/>
                <a:gd name="connsiteX12" fmla="*/ 1036320 w 6454140"/>
                <a:gd name="connsiteY12" fmla="*/ 373380 h 579120"/>
                <a:gd name="connsiteX13" fmla="*/ 1120140 w 6454140"/>
                <a:gd name="connsiteY13" fmla="*/ 510540 h 579120"/>
                <a:gd name="connsiteX14" fmla="*/ 1295400 w 6454140"/>
                <a:gd name="connsiteY14" fmla="*/ 320040 h 579120"/>
                <a:gd name="connsiteX15" fmla="*/ 1371600 w 6454140"/>
                <a:gd name="connsiteY15" fmla="*/ 441960 h 579120"/>
                <a:gd name="connsiteX16" fmla="*/ 1546860 w 6454140"/>
                <a:gd name="connsiteY16" fmla="*/ 259080 h 579120"/>
                <a:gd name="connsiteX17" fmla="*/ 1562100 w 6454140"/>
                <a:gd name="connsiteY17" fmla="*/ 114300 h 579120"/>
                <a:gd name="connsiteX18" fmla="*/ 1706880 w 6454140"/>
                <a:gd name="connsiteY18" fmla="*/ 297180 h 579120"/>
                <a:gd name="connsiteX19" fmla="*/ 1775460 w 6454140"/>
                <a:gd name="connsiteY19" fmla="*/ 144780 h 579120"/>
                <a:gd name="connsiteX20" fmla="*/ 1828800 w 6454140"/>
                <a:gd name="connsiteY20" fmla="*/ 15240 h 579120"/>
                <a:gd name="connsiteX21" fmla="*/ 1950720 w 6454140"/>
                <a:gd name="connsiteY21" fmla="*/ 213360 h 579120"/>
                <a:gd name="connsiteX22" fmla="*/ 2034540 w 6454140"/>
                <a:gd name="connsiteY22" fmla="*/ 53340 h 579120"/>
                <a:gd name="connsiteX23" fmla="*/ 2141220 w 6454140"/>
                <a:gd name="connsiteY23" fmla="*/ 533400 h 579120"/>
                <a:gd name="connsiteX24" fmla="*/ 2164080 w 6454140"/>
                <a:gd name="connsiteY24" fmla="*/ 426720 h 579120"/>
                <a:gd name="connsiteX25" fmla="*/ 2293620 w 6454140"/>
                <a:gd name="connsiteY25" fmla="*/ 472440 h 579120"/>
                <a:gd name="connsiteX26" fmla="*/ 2385060 w 6454140"/>
                <a:gd name="connsiteY26" fmla="*/ 396240 h 579120"/>
                <a:gd name="connsiteX27" fmla="*/ 2484120 w 6454140"/>
                <a:gd name="connsiteY27" fmla="*/ 434340 h 579120"/>
                <a:gd name="connsiteX28" fmla="*/ 2575560 w 6454140"/>
                <a:gd name="connsiteY28" fmla="*/ 533400 h 579120"/>
                <a:gd name="connsiteX29" fmla="*/ 2705100 w 6454140"/>
                <a:gd name="connsiteY29" fmla="*/ 502920 h 579120"/>
                <a:gd name="connsiteX30" fmla="*/ 2758440 w 6454140"/>
                <a:gd name="connsiteY30" fmla="*/ 457200 h 579120"/>
                <a:gd name="connsiteX31" fmla="*/ 2857500 w 6454140"/>
                <a:gd name="connsiteY31" fmla="*/ 510540 h 579120"/>
                <a:gd name="connsiteX32" fmla="*/ 2987040 w 6454140"/>
                <a:gd name="connsiteY32" fmla="*/ 472440 h 579120"/>
                <a:gd name="connsiteX33" fmla="*/ 3055620 w 6454140"/>
                <a:gd name="connsiteY33" fmla="*/ 563880 h 579120"/>
                <a:gd name="connsiteX34" fmla="*/ 3268980 w 6454140"/>
                <a:gd name="connsiteY34" fmla="*/ 563880 h 579120"/>
                <a:gd name="connsiteX35" fmla="*/ 3390900 w 6454140"/>
                <a:gd name="connsiteY35" fmla="*/ 426720 h 579120"/>
                <a:gd name="connsiteX36" fmla="*/ 3528060 w 6454140"/>
                <a:gd name="connsiteY36" fmla="*/ 144780 h 579120"/>
                <a:gd name="connsiteX37" fmla="*/ 3619500 w 6454140"/>
                <a:gd name="connsiteY37" fmla="*/ 297180 h 579120"/>
                <a:gd name="connsiteX38" fmla="*/ 3710940 w 6454140"/>
                <a:gd name="connsiteY38" fmla="*/ 204544 h 579120"/>
                <a:gd name="connsiteX39" fmla="*/ 3802380 w 6454140"/>
                <a:gd name="connsiteY39" fmla="*/ 160020 h 579120"/>
                <a:gd name="connsiteX40" fmla="*/ 3840480 w 6454140"/>
                <a:gd name="connsiteY40" fmla="*/ 53340 h 579120"/>
                <a:gd name="connsiteX41" fmla="*/ 3931920 w 6454140"/>
                <a:gd name="connsiteY41" fmla="*/ 38100 h 579120"/>
                <a:gd name="connsiteX42" fmla="*/ 3998042 w 6454140"/>
                <a:gd name="connsiteY42" fmla="*/ 167292 h 579120"/>
                <a:gd name="connsiteX43" fmla="*/ 4175760 w 6454140"/>
                <a:gd name="connsiteY43" fmla="*/ 320040 h 579120"/>
                <a:gd name="connsiteX44" fmla="*/ 4267200 w 6454140"/>
                <a:gd name="connsiteY44" fmla="*/ 167640 h 579120"/>
                <a:gd name="connsiteX45" fmla="*/ 4312920 w 6454140"/>
                <a:gd name="connsiteY45" fmla="*/ 236220 h 579120"/>
                <a:gd name="connsiteX46" fmla="*/ 4389120 w 6454140"/>
                <a:gd name="connsiteY46" fmla="*/ 152400 h 579120"/>
                <a:gd name="connsiteX47" fmla="*/ 4488180 w 6454140"/>
                <a:gd name="connsiteY47" fmla="*/ 358140 h 579120"/>
                <a:gd name="connsiteX48" fmla="*/ 4658278 w 6454140"/>
                <a:gd name="connsiteY48" fmla="*/ 300744 h 579120"/>
                <a:gd name="connsiteX49" fmla="*/ 4807973 w 6454140"/>
                <a:gd name="connsiteY49" fmla="*/ 381178 h 579120"/>
                <a:gd name="connsiteX50" fmla="*/ 4874220 w 6454140"/>
                <a:gd name="connsiteY50" fmla="*/ 242329 h 579120"/>
                <a:gd name="connsiteX51" fmla="*/ 4952877 w 6454140"/>
                <a:gd name="connsiteY51" fmla="*/ 392523 h 579120"/>
                <a:gd name="connsiteX52" fmla="*/ 5105400 w 6454140"/>
                <a:gd name="connsiteY52" fmla="*/ 368815 h 579120"/>
                <a:gd name="connsiteX53" fmla="*/ 5181600 w 6454140"/>
                <a:gd name="connsiteY53" fmla="*/ 403860 h 579120"/>
                <a:gd name="connsiteX54" fmla="*/ 5204460 w 6454140"/>
                <a:gd name="connsiteY54" fmla="*/ 259080 h 579120"/>
                <a:gd name="connsiteX55" fmla="*/ 5295900 w 6454140"/>
                <a:gd name="connsiteY55" fmla="*/ 167640 h 579120"/>
                <a:gd name="connsiteX56" fmla="*/ 5455920 w 6454140"/>
                <a:gd name="connsiteY56" fmla="*/ 373380 h 579120"/>
                <a:gd name="connsiteX57" fmla="*/ 5494020 w 6454140"/>
                <a:gd name="connsiteY57" fmla="*/ 205740 h 579120"/>
                <a:gd name="connsiteX58" fmla="*/ 5631180 w 6454140"/>
                <a:gd name="connsiteY58" fmla="*/ 83820 h 579120"/>
                <a:gd name="connsiteX59" fmla="*/ 5760720 w 6454140"/>
                <a:gd name="connsiteY59" fmla="*/ 320040 h 579120"/>
                <a:gd name="connsiteX60" fmla="*/ 5844540 w 6454140"/>
                <a:gd name="connsiteY60" fmla="*/ 22860 h 579120"/>
                <a:gd name="connsiteX61" fmla="*/ 5943600 w 6454140"/>
                <a:gd name="connsiteY61" fmla="*/ 198120 h 579120"/>
                <a:gd name="connsiteX62" fmla="*/ 6019800 w 6454140"/>
                <a:gd name="connsiteY62" fmla="*/ 365760 h 579120"/>
                <a:gd name="connsiteX63" fmla="*/ 6134100 w 6454140"/>
                <a:gd name="connsiteY63" fmla="*/ 518160 h 579120"/>
                <a:gd name="connsiteX64" fmla="*/ 6225540 w 6454140"/>
                <a:gd name="connsiteY64" fmla="*/ 457200 h 579120"/>
                <a:gd name="connsiteX65" fmla="*/ 6263640 w 6454140"/>
                <a:gd name="connsiteY65" fmla="*/ 525780 h 579120"/>
                <a:gd name="connsiteX66" fmla="*/ 6393180 w 6454140"/>
                <a:gd name="connsiteY66" fmla="*/ 480060 h 579120"/>
                <a:gd name="connsiteX67" fmla="*/ 6454140 w 6454140"/>
                <a:gd name="connsiteY67" fmla="*/ 579120 h 579120"/>
                <a:gd name="connsiteX68" fmla="*/ 0 w 6454140"/>
                <a:gd name="connsiteY68" fmla="*/ 579120 h 579120"/>
                <a:gd name="connsiteX0" fmla="*/ 0 w 6454140"/>
                <a:gd name="connsiteY0" fmla="*/ 579120 h 579120"/>
                <a:gd name="connsiteX1" fmla="*/ 213360 w 6454140"/>
                <a:gd name="connsiteY1" fmla="*/ 411480 h 579120"/>
                <a:gd name="connsiteX2" fmla="*/ 335280 w 6454140"/>
                <a:gd name="connsiteY2" fmla="*/ 99060 h 579120"/>
                <a:gd name="connsiteX3" fmla="*/ 396240 w 6454140"/>
                <a:gd name="connsiteY3" fmla="*/ 449580 h 579120"/>
                <a:gd name="connsiteX4" fmla="*/ 419100 w 6454140"/>
                <a:gd name="connsiteY4" fmla="*/ 266700 h 579120"/>
                <a:gd name="connsiteX5" fmla="*/ 510540 w 6454140"/>
                <a:gd name="connsiteY5" fmla="*/ 388620 h 579120"/>
                <a:gd name="connsiteX6" fmla="*/ 609600 w 6454140"/>
                <a:gd name="connsiteY6" fmla="*/ 0 h 579120"/>
                <a:gd name="connsiteX7" fmla="*/ 708660 w 6454140"/>
                <a:gd name="connsiteY7" fmla="*/ 76200 h 579120"/>
                <a:gd name="connsiteX8" fmla="*/ 777240 w 6454140"/>
                <a:gd name="connsiteY8" fmla="*/ 22860 h 579120"/>
                <a:gd name="connsiteX9" fmla="*/ 822960 w 6454140"/>
                <a:gd name="connsiteY9" fmla="*/ 76200 h 579120"/>
                <a:gd name="connsiteX10" fmla="*/ 899160 w 6454140"/>
                <a:gd name="connsiteY10" fmla="*/ 76200 h 579120"/>
                <a:gd name="connsiteX11" fmla="*/ 1005840 w 6454140"/>
                <a:gd name="connsiteY11" fmla="*/ 480060 h 579120"/>
                <a:gd name="connsiteX12" fmla="*/ 1036320 w 6454140"/>
                <a:gd name="connsiteY12" fmla="*/ 373380 h 579120"/>
                <a:gd name="connsiteX13" fmla="*/ 1120140 w 6454140"/>
                <a:gd name="connsiteY13" fmla="*/ 510540 h 579120"/>
                <a:gd name="connsiteX14" fmla="*/ 1295400 w 6454140"/>
                <a:gd name="connsiteY14" fmla="*/ 320040 h 579120"/>
                <a:gd name="connsiteX15" fmla="*/ 1371600 w 6454140"/>
                <a:gd name="connsiteY15" fmla="*/ 441960 h 579120"/>
                <a:gd name="connsiteX16" fmla="*/ 1546860 w 6454140"/>
                <a:gd name="connsiteY16" fmla="*/ 259080 h 579120"/>
                <a:gd name="connsiteX17" fmla="*/ 1562100 w 6454140"/>
                <a:gd name="connsiteY17" fmla="*/ 114300 h 579120"/>
                <a:gd name="connsiteX18" fmla="*/ 1706880 w 6454140"/>
                <a:gd name="connsiteY18" fmla="*/ 297180 h 579120"/>
                <a:gd name="connsiteX19" fmla="*/ 1775460 w 6454140"/>
                <a:gd name="connsiteY19" fmla="*/ 144780 h 579120"/>
                <a:gd name="connsiteX20" fmla="*/ 1828800 w 6454140"/>
                <a:gd name="connsiteY20" fmla="*/ 15240 h 579120"/>
                <a:gd name="connsiteX21" fmla="*/ 1950720 w 6454140"/>
                <a:gd name="connsiteY21" fmla="*/ 213360 h 579120"/>
                <a:gd name="connsiteX22" fmla="*/ 2034540 w 6454140"/>
                <a:gd name="connsiteY22" fmla="*/ 53340 h 579120"/>
                <a:gd name="connsiteX23" fmla="*/ 2141220 w 6454140"/>
                <a:gd name="connsiteY23" fmla="*/ 533400 h 579120"/>
                <a:gd name="connsiteX24" fmla="*/ 2164080 w 6454140"/>
                <a:gd name="connsiteY24" fmla="*/ 426720 h 579120"/>
                <a:gd name="connsiteX25" fmla="*/ 2293620 w 6454140"/>
                <a:gd name="connsiteY25" fmla="*/ 472440 h 579120"/>
                <a:gd name="connsiteX26" fmla="*/ 2385060 w 6454140"/>
                <a:gd name="connsiteY26" fmla="*/ 396240 h 579120"/>
                <a:gd name="connsiteX27" fmla="*/ 2484120 w 6454140"/>
                <a:gd name="connsiteY27" fmla="*/ 434340 h 579120"/>
                <a:gd name="connsiteX28" fmla="*/ 2575560 w 6454140"/>
                <a:gd name="connsiteY28" fmla="*/ 533400 h 579120"/>
                <a:gd name="connsiteX29" fmla="*/ 2705100 w 6454140"/>
                <a:gd name="connsiteY29" fmla="*/ 502920 h 579120"/>
                <a:gd name="connsiteX30" fmla="*/ 2758440 w 6454140"/>
                <a:gd name="connsiteY30" fmla="*/ 457200 h 579120"/>
                <a:gd name="connsiteX31" fmla="*/ 2857500 w 6454140"/>
                <a:gd name="connsiteY31" fmla="*/ 510540 h 579120"/>
                <a:gd name="connsiteX32" fmla="*/ 2987040 w 6454140"/>
                <a:gd name="connsiteY32" fmla="*/ 472440 h 579120"/>
                <a:gd name="connsiteX33" fmla="*/ 3055620 w 6454140"/>
                <a:gd name="connsiteY33" fmla="*/ 563880 h 579120"/>
                <a:gd name="connsiteX34" fmla="*/ 3268980 w 6454140"/>
                <a:gd name="connsiteY34" fmla="*/ 563880 h 579120"/>
                <a:gd name="connsiteX35" fmla="*/ 3390900 w 6454140"/>
                <a:gd name="connsiteY35" fmla="*/ 426720 h 579120"/>
                <a:gd name="connsiteX36" fmla="*/ 3528060 w 6454140"/>
                <a:gd name="connsiteY36" fmla="*/ 144780 h 579120"/>
                <a:gd name="connsiteX37" fmla="*/ 3619500 w 6454140"/>
                <a:gd name="connsiteY37" fmla="*/ 297180 h 579120"/>
                <a:gd name="connsiteX38" fmla="*/ 3710940 w 6454140"/>
                <a:gd name="connsiteY38" fmla="*/ 204544 h 579120"/>
                <a:gd name="connsiteX39" fmla="*/ 3802380 w 6454140"/>
                <a:gd name="connsiteY39" fmla="*/ 160020 h 579120"/>
                <a:gd name="connsiteX40" fmla="*/ 3840480 w 6454140"/>
                <a:gd name="connsiteY40" fmla="*/ 53340 h 579120"/>
                <a:gd name="connsiteX41" fmla="*/ 3931920 w 6454140"/>
                <a:gd name="connsiteY41" fmla="*/ 38100 h 579120"/>
                <a:gd name="connsiteX42" fmla="*/ 3998042 w 6454140"/>
                <a:gd name="connsiteY42" fmla="*/ 167292 h 579120"/>
                <a:gd name="connsiteX43" fmla="*/ 4175760 w 6454140"/>
                <a:gd name="connsiteY43" fmla="*/ 320040 h 579120"/>
                <a:gd name="connsiteX44" fmla="*/ 4267200 w 6454140"/>
                <a:gd name="connsiteY44" fmla="*/ 167640 h 579120"/>
                <a:gd name="connsiteX45" fmla="*/ 4312920 w 6454140"/>
                <a:gd name="connsiteY45" fmla="*/ 236220 h 579120"/>
                <a:gd name="connsiteX46" fmla="*/ 4389120 w 6454140"/>
                <a:gd name="connsiteY46" fmla="*/ 152400 h 579120"/>
                <a:gd name="connsiteX47" fmla="*/ 4488180 w 6454140"/>
                <a:gd name="connsiteY47" fmla="*/ 358140 h 579120"/>
                <a:gd name="connsiteX48" fmla="*/ 4658278 w 6454140"/>
                <a:gd name="connsiteY48" fmla="*/ 300744 h 579120"/>
                <a:gd name="connsiteX49" fmla="*/ 4807973 w 6454140"/>
                <a:gd name="connsiteY49" fmla="*/ 381178 h 579120"/>
                <a:gd name="connsiteX50" fmla="*/ 4874220 w 6454140"/>
                <a:gd name="connsiteY50" fmla="*/ 242329 h 579120"/>
                <a:gd name="connsiteX51" fmla="*/ 4952877 w 6454140"/>
                <a:gd name="connsiteY51" fmla="*/ 392523 h 579120"/>
                <a:gd name="connsiteX52" fmla="*/ 5105400 w 6454140"/>
                <a:gd name="connsiteY52" fmla="*/ 368815 h 579120"/>
                <a:gd name="connsiteX53" fmla="*/ 5181600 w 6454140"/>
                <a:gd name="connsiteY53" fmla="*/ 403860 h 579120"/>
                <a:gd name="connsiteX54" fmla="*/ 5204460 w 6454140"/>
                <a:gd name="connsiteY54" fmla="*/ 259080 h 579120"/>
                <a:gd name="connsiteX55" fmla="*/ 5295900 w 6454140"/>
                <a:gd name="connsiteY55" fmla="*/ 167640 h 579120"/>
                <a:gd name="connsiteX56" fmla="*/ 5455920 w 6454140"/>
                <a:gd name="connsiteY56" fmla="*/ 373380 h 579120"/>
                <a:gd name="connsiteX57" fmla="*/ 5494020 w 6454140"/>
                <a:gd name="connsiteY57" fmla="*/ 205740 h 579120"/>
                <a:gd name="connsiteX58" fmla="*/ 5631180 w 6454140"/>
                <a:gd name="connsiteY58" fmla="*/ 83820 h 579120"/>
                <a:gd name="connsiteX59" fmla="*/ 5760720 w 6454140"/>
                <a:gd name="connsiteY59" fmla="*/ 320040 h 579120"/>
                <a:gd name="connsiteX60" fmla="*/ 5895175 w 6454140"/>
                <a:gd name="connsiteY60" fmla="*/ 268720 h 579120"/>
                <a:gd name="connsiteX61" fmla="*/ 5943600 w 6454140"/>
                <a:gd name="connsiteY61" fmla="*/ 198120 h 579120"/>
                <a:gd name="connsiteX62" fmla="*/ 6019800 w 6454140"/>
                <a:gd name="connsiteY62" fmla="*/ 365760 h 579120"/>
                <a:gd name="connsiteX63" fmla="*/ 6134100 w 6454140"/>
                <a:gd name="connsiteY63" fmla="*/ 518160 h 579120"/>
                <a:gd name="connsiteX64" fmla="*/ 6225540 w 6454140"/>
                <a:gd name="connsiteY64" fmla="*/ 457200 h 579120"/>
                <a:gd name="connsiteX65" fmla="*/ 6263640 w 6454140"/>
                <a:gd name="connsiteY65" fmla="*/ 525780 h 579120"/>
                <a:gd name="connsiteX66" fmla="*/ 6393180 w 6454140"/>
                <a:gd name="connsiteY66" fmla="*/ 480060 h 579120"/>
                <a:gd name="connsiteX67" fmla="*/ 6454140 w 6454140"/>
                <a:gd name="connsiteY67" fmla="*/ 579120 h 579120"/>
                <a:gd name="connsiteX68" fmla="*/ 0 w 6454140"/>
                <a:gd name="connsiteY68" fmla="*/ 579120 h 579120"/>
                <a:gd name="connsiteX0" fmla="*/ 0 w 6454140"/>
                <a:gd name="connsiteY0" fmla="*/ 579120 h 579120"/>
                <a:gd name="connsiteX1" fmla="*/ 213360 w 6454140"/>
                <a:gd name="connsiteY1" fmla="*/ 411480 h 579120"/>
                <a:gd name="connsiteX2" fmla="*/ 335280 w 6454140"/>
                <a:gd name="connsiteY2" fmla="*/ 99060 h 579120"/>
                <a:gd name="connsiteX3" fmla="*/ 396240 w 6454140"/>
                <a:gd name="connsiteY3" fmla="*/ 449580 h 579120"/>
                <a:gd name="connsiteX4" fmla="*/ 419100 w 6454140"/>
                <a:gd name="connsiteY4" fmla="*/ 266700 h 579120"/>
                <a:gd name="connsiteX5" fmla="*/ 510540 w 6454140"/>
                <a:gd name="connsiteY5" fmla="*/ 388620 h 579120"/>
                <a:gd name="connsiteX6" fmla="*/ 609600 w 6454140"/>
                <a:gd name="connsiteY6" fmla="*/ 0 h 579120"/>
                <a:gd name="connsiteX7" fmla="*/ 708660 w 6454140"/>
                <a:gd name="connsiteY7" fmla="*/ 76200 h 579120"/>
                <a:gd name="connsiteX8" fmla="*/ 777240 w 6454140"/>
                <a:gd name="connsiteY8" fmla="*/ 22860 h 579120"/>
                <a:gd name="connsiteX9" fmla="*/ 822960 w 6454140"/>
                <a:gd name="connsiteY9" fmla="*/ 76200 h 579120"/>
                <a:gd name="connsiteX10" fmla="*/ 899160 w 6454140"/>
                <a:gd name="connsiteY10" fmla="*/ 76200 h 579120"/>
                <a:gd name="connsiteX11" fmla="*/ 1005840 w 6454140"/>
                <a:gd name="connsiteY11" fmla="*/ 480060 h 579120"/>
                <a:gd name="connsiteX12" fmla="*/ 1036320 w 6454140"/>
                <a:gd name="connsiteY12" fmla="*/ 373380 h 579120"/>
                <a:gd name="connsiteX13" fmla="*/ 1120140 w 6454140"/>
                <a:gd name="connsiteY13" fmla="*/ 510540 h 579120"/>
                <a:gd name="connsiteX14" fmla="*/ 1295400 w 6454140"/>
                <a:gd name="connsiteY14" fmla="*/ 320040 h 579120"/>
                <a:gd name="connsiteX15" fmla="*/ 1371600 w 6454140"/>
                <a:gd name="connsiteY15" fmla="*/ 441960 h 579120"/>
                <a:gd name="connsiteX16" fmla="*/ 1546860 w 6454140"/>
                <a:gd name="connsiteY16" fmla="*/ 259080 h 579120"/>
                <a:gd name="connsiteX17" fmla="*/ 1562100 w 6454140"/>
                <a:gd name="connsiteY17" fmla="*/ 114300 h 579120"/>
                <a:gd name="connsiteX18" fmla="*/ 1706880 w 6454140"/>
                <a:gd name="connsiteY18" fmla="*/ 297180 h 579120"/>
                <a:gd name="connsiteX19" fmla="*/ 1775460 w 6454140"/>
                <a:gd name="connsiteY19" fmla="*/ 144780 h 579120"/>
                <a:gd name="connsiteX20" fmla="*/ 1828800 w 6454140"/>
                <a:gd name="connsiteY20" fmla="*/ 15240 h 579120"/>
                <a:gd name="connsiteX21" fmla="*/ 1950720 w 6454140"/>
                <a:gd name="connsiteY21" fmla="*/ 213360 h 579120"/>
                <a:gd name="connsiteX22" fmla="*/ 2034540 w 6454140"/>
                <a:gd name="connsiteY22" fmla="*/ 53340 h 579120"/>
                <a:gd name="connsiteX23" fmla="*/ 2141220 w 6454140"/>
                <a:gd name="connsiteY23" fmla="*/ 533400 h 579120"/>
                <a:gd name="connsiteX24" fmla="*/ 2164080 w 6454140"/>
                <a:gd name="connsiteY24" fmla="*/ 426720 h 579120"/>
                <a:gd name="connsiteX25" fmla="*/ 2293620 w 6454140"/>
                <a:gd name="connsiteY25" fmla="*/ 472440 h 579120"/>
                <a:gd name="connsiteX26" fmla="*/ 2385060 w 6454140"/>
                <a:gd name="connsiteY26" fmla="*/ 396240 h 579120"/>
                <a:gd name="connsiteX27" fmla="*/ 2484120 w 6454140"/>
                <a:gd name="connsiteY27" fmla="*/ 434340 h 579120"/>
                <a:gd name="connsiteX28" fmla="*/ 2575560 w 6454140"/>
                <a:gd name="connsiteY28" fmla="*/ 533400 h 579120"/>
                <a:gd name="connsiteX29" fmla="*/ 2705100 w 6454140"/>
                <a:gd name="connsiteY29" fmla="*/ 502920 h 579120"/>
                <a:gd name="connsiteX30" fmla="*/ 2758440 w 6454140"/>
                <a:gd name="connsiteY30" fmla="*/ 457200 h 579120"/>
                <a:gd name="connsiteX31" fmla="*/ 2857500 w 6454140"/>
                <a:gd name="connsiteY31" fmla="*/ 510540 h 579120"/>
                <a:gd name="connsiteX32" fmla="*/ 2987040 w 6454140"/>
                <a:gd name="connsiteY32" fmla="*/ 472440 h 579120"/>
                <a:gd name="connsiteX33" fmla="*/ 3055620 w 6454140"/>
                <a:gd name="connsiteY33" fmla="*/ 563880 h 579120"/>
                <a:gd name="connsiteX34" fmla="*/ 3268980 w 6454140"/>
                <a:gd name="connsiteY34" fmla="*/ 563880 h 579120"/>
                <a:gd name="connsiteX35" fmla="*/ 3390900 w 6454140"/>
                <a:gd name="connsiteY35" fmla="*/ 426720 h 579120"/>
                <a:gd name="connsiteX36" fmla="*/ 3528060 w 6454140"/>
                <a:gd name="connsiteY36" fmla="*/ 262821 h 579120"/>
                <a:gd name="connsiteX37" fmla="*/ 3619500 w 6454140"/>
                <a:gd name="connsiteY37" fmla="*/ 297180 h 579120"/>
                <a:gd name="connsiteX38" fmla="*/ 3710940 w 6454140"/>
                <a:gd name="connsiteY38" fmla="*/ 204544 h 579120"/>
                <a:gd name="connsiteX39" fmla="*/ 3802380 w 6454140"/>
                <a:gd name="connsiteY39" fmla="*/ 160020 h 579120"/>
                <a:gd name="connsiteX40" fmla="*/ 3840480 w 6454140"/>
                <a:gd name="connsiteY40" fmla="*/ 53340 h 579120"/>
                <a:gd name="connsiteX41" fmla="*/ 3931920 w 6454140"/>
                <a:gd name="connsiteY41" fmla="*/ 38100 h 579120"/>
                <a:gd name="connsiteX42" fmla="*/ 3998042 w 6454140"/>
                <a:gd name="connsiteY42" fmla="*/ 167292 h 579120"/>
                <a:gd name="connsiteX43" fmla="*/ 4175760 w 6454140"/>
                <a:gd name="connsiteY43" fmla="*/ 320040 h 579120"/>
                <a:gd name="connsiteX44" fmla="*/ 4267200 w 6454140"/>
                <a:gd name="connsiteY44" fmla="*/ 167640 h 579120"/>
                <a:gd name="connsiteX45" fmla="*/ 4312920 w 6454140"/>
                <a:gd name="connsiteY45" fmla="*/ 236220 h 579120"/>
                <a:gd name="connsiteX46" fmla="*/ 4389120 w 6454140"/>
                <a:gd name="connsiteY46" fmla="*/ 152400 h 579120"/>
                <a:gd name="connsiteX47" fmla="*/ 4488180 w 6454140"/>
                <a:gd name="connsiteY47" fmla="*/ 358140 h 579120"/>
                <a:gd name="connsiteX48" fmla="*/ 4658278 w 6454140"/>
                <a:gd name="connsiteY48" fmla="*/ 300744 h 579120"/>
                <a:gd name="connsiteX49" fmla="*/ 4807973 w 6454140"/>
                <a:gd name="connsiteY49" fmla="*/ 381178 h 579120"/>
                <a:gd name="connsiteX50" fmla="*/ 4874220 w 6454140"/>
                <a:gd name="connsiteY50" fmla="*/ 242329 h 579120"/>
                <a:gd name="connsiteX51" fmla="*/ 4952877 w 6454140"/>
                <a:gd name="connsiteY51" fmla="*/ 392523 h 579120"/>
                <a:gd name="connsiteX52" fmla="*/ 5105400 w 6454140"/>
                <a:gd name="connsiteY52" fmla="*/ 368815 h 579120"/>
                <a:gd name="connsiteX53" fmla="*/ 5181600 w 6454140"/>
                <a:gd name="connsiteY53" fmla="*/ 403860 h 579120"/>
                <a:gd name="connsiteX54" fmla="*/ 5204460 w 6454140"/>
                <a:gd name="connsiteY54" fmla="*/ 259080 h 579120"/>
                <a:gd name="connsiteX55" fmla="*/ 5295900 w 6454140"/>
                <a:gd name="connsiteY55" fmla="*/ 167640 h 579120"/>
                <a:gd name="connsiteX56" fmla="*/ 5455920 w 6454140"/>
                <a:gd name="connsiteY56" fmla="*/ 373380 h 579120"/>
                <a:gd name="connsiteX57" fmla="*/ 5494020 w 6454140"/>
                <a:gd name="connsiteY57" fmla="*/ 205740 h 579120"/>
                <a:gd name="connsiteX58" fmla="*/ 5631180 w 6454140"/>
                <a:gd name="connsiteY58" fmla="*/ 83820 h 579120"/>
                <a:gd name="connsiteX59" fmla="*/ 5760720 w 6454140"/>
                <a:gd name="connsiteY59" fmla="*/ 320040 h 579120"/>
                <a:gd name="connsiteX60" fmla="*/ 5895175 w 6454140"/>
                <a:gd name="connsiteY60" fmla="*/ 268720 h 579120"/>
                <a:gd name="connsiteX61" fmla="*/ 5943600 w 6454140"/>
                <a:gd name="connsiteY61" fmla="*/ 198120 h 579120"/>
                <a:gd name="connsiteX62" fmla="*/ 6019800 w 6454140"/>
                <a:gd name="connsiteY62" fmla="*/ 365760 h 579120"/>
                <a:gd name="connsiteX63" fmla="*/ 6134100 w 6454140"/>
                <a:gd name="connsiteY63" fmla="*/ 518160 h 579120"/>
                <a:gd name="connsiteX64" fmla="*/ 6225540 w 6454140"/>
                <a:gd name="connsiteY64" fmla="*/ 457200 h 579120"/>
                <a:gd name="connsiteX65" fmla="*/ 6263640 w 6454140"/>
                <a:gd name="connsiteY65" fmla="*/ 525780 h 579120"/>
                <a:gd name="connsiteX66" fmla="*/ 6393180 w 6454140"/>
                <a:gd name="connsiteY66" fmla="*/ 480060 h 579120"/>
                <a:gd name="connsiteX67" fmla="*/ 6454140 w 6454140"/>
                <a:gd name="connsiteY67" fmla="*/ 579120 h 579120"/>
                <a:gd name="connsiteX68" fmla="*/ 0 w 6454140"/>
                <a:gd name="connsiteY68" fmla="*/ 579120 h 579120"/>
                <a:gd name="connsiteX0" fmla="*/ 0 w 6454140"/>
                <a:gd name="connsiteY0" fmla="*/ 579120 h 579120"/>
                <a:gd name="connsiteX1" fmla="*/ 213360 w 6454140"/>
                <a:gd name="connsiteY1" fmla="*/ 411480 h 579120"/>
                <a:gd name="connsiteX2" fmla="*/ 335280 w 6454140"/>
                <a:gd name="connsiteY2" fmla="*/ 99060 h 579120"/>
                <a:gd name="connsiteX3" fmla="*/ 396240 w 6454140"/>
                <a:gd name="connsiteY3" fmla="*/ 449580 h 579120"/>
                <a:gd name="connsiteX4" fmla="*/ 419100 w 6454140"/>
                <a:gd name="connsiteY4" fmla="*/ 266700 h 579120"/>
                <a:gd name="connsiteX5" fmla="*/ 510540 w 6454140"/>
                <a:gd name="connsiteY5" fmla="*/ 388620 h 579120"/>
                <a:gd name="connsiteX6" fmla="*/ 609600 w 6454140"/>
                <a:gd name="connsiteY6" fmla="*/ 0 h 579120"/>
                <a:gd name="connsiteX7" fmla="*/ 708660 w 6454140"/>
                <a:gd name="connsiteY7" fmla="*/ 76200 h 579120"/>
                <a:gd name="connsiteX8" fmla="*/ 777240 w 6454140"/>
                <a:gd name="connsiteY8" fmla="*/ 22860 h 579120"/>
                <a:gd name="connsiteX9" fmla="*/ 822960 w 6454140"/>
                <a:gd name="connsiteY9" fmla="*/ 76200 h 579120"/>
                <a:gd name="connsiteX10" fmla="*/ 899160 w 6454140"/>
                <a:gd name="connsiteY10" fmla="*/ 76200 h 579120"/>
                <a:gd name="connsiteX11" fmla="*/ 1005840 w 6454140"/>
                <a:gd name="connsiteY11" fmla="*/ 480060 h 579120"/>
                <a:gd name="connsiteX12" fmla="*/ 1036320 w 6454140"/>
                <a:gd name="connsiteY12" fmla="*/ 373380 h 579120"/>
                <a:gd name="connsiteX13" fmla="*/ 1120140 w 6454140"/>
                <a:gd name="connsiteY13" fmla="*/ 510540 h 579120"/>
                <a:gd name="connsiteX14" fmla="*/ 1295400 w 6454140"/>
                <a:gd name="connsiteY14" fmla="*/ 320040 h 579120"/>
                <a:gd name="connsiteX15" fmla="*/ 1371600 w 6454140"/>
                <a:gd name="connsiteY15" fmla="*/ 441960 h 579120"/>
                <a:gd name="connsiteX16" fmla="*/ 1546860 w 6454140"/>
                <a:gd name="connsiteY16" fmla="*/ 259080 h 579120"/>
                <a:gd name="connsiteX17" fmla="*/ 1562100 w 6454140"/>
                <a:gd name="connsiteY17" fmla="*/ 114300 h 579120"/>
                <a:gd name="connsiteX18" fmla="*/ 1706880 w 6454140"/>
                <a:gd name="connsiteY18" fmla="*/ 297180 h 579120"/>
                <a:gd name="connsiteX19" fmla="*/ 1775460 w 6454140"/>
                <a:gd name="connsiteY19" fmla="*/ 144780 h 579120"/>
                <a:gd name="connsiteX20" fmla="*/ 1828800 w 6454140"/>
                <a:gd name="connsiteY20" fmla="*/ 15240 h 579120"/>
                <a:gd name="connsiteX21" fmla="*/ 1950720 w 6454140"/>
                <a:gd name="connsiteY21" fmla="*/ 213360 h 579120"/>
                <a:gd name="connsiteX22" fmla="*/ 2034540 w 6454140"/>
                <a:gd name="connsiteY22" fmla="*/ 53340 h 579120"/>
                <a:gd name="connsiteX23" fmla="*/ 2141220 w 6454140"/>
                <a:gd name="connsiteY23" fmla="*/ 533400 h 579120"/>
                <a:gd name="connsiteX24" fmla="*/ 2164080 w 6454140"/>
                <a:gd name="connsiteY24" fmla="*/ 426720 h 579120"/>
                <a:gd name="connsiteX25" fmla="*/ 2293620 w 6454140"/>
                <a:gd name="connsiteY25" fmla="*/ 472440 h 579120"/>
                <a:gd name="connsiteX26" fmla="*/ 2385060 w 6454140"/>
                <a:gd name="connsiteY26" fmla="*/ 396240 h 579120"/>
                <a:gd name="connsiteX27" fmla="*/ 2484120 w 6454140"/>
                <a:gd name="connsiteY27" fmla="*/ 434340 h 579120"/>
                <a:gd name="connsiteX28" fmla="*/ 2575560 w 6454140"/>
                <a:gd name="connsiteY28" fmla="*/ 533400 h 579120"/>
                <a:gd name="connsiteX29" fmla="*/ 2705100 w 6454140"/>
                <a:gd name="connsiteY29" fmla="*/ 502920 h 579120"/>
                <a:gd name="connsiteX30" fmla="*/ 2758440 w 6454140"/>
                <a:gd name="connsiteY30" fmla="*/ 457200 h 579120"/>
                <a:gd name="connsiteX31" fmla="*/ 2857500 w 6454140"/>
                <a:gd name="connsiteY31" fmla="*/ 510540 h 579120"/>
                <a:gd name="connsiteX32" fmla="*/ 2987040 w 6454140"/>
                <a:gd name="connsiteY32" fmla="*/ 472440 h 579120"/>
                <a:gd name="connsiteX33" fmla="*/ 3055620 w 6454140"/>
                <a:gd name="connsiteY33" fmla="*/ 563880 h 579120"/>
                <a:gd name="connsiteX34" fmla="*/ 3268980 w 6454140"/>
                <a:gd name="connsiteY34" fmla="*/ 563880 h 579120"/>
                <a:gd name="connsiteX35" fmla="*/ 3390900 w 6454140"/>
                <a:gd name="connsiteY35" fmla="*/ 426720 h 579120"/>
                <a:gd name="connsiteX36" fmla="*/ 3528060 w 6454140"/>
                <a:gd name="connsiteY36" fmla="*/ 262821 h 579120"/>
                <a:gd name="connsiteX37" fmla="*/ 3619500 w 6454140"/>
                <a:gd name="connsiteY37" fmla="*/ 297180 h 579120"/>
                <a:gd name="connsiteX38" fmla="*/ 3710940 w 6454140"/>
                <a:gd name="connsiteY38" fmla="*/ 204544 h 579120"/>
                <a:gd name="connsiteX39" fmla="*/ 3802380 w 6454140"/>
                <a:gd name="connsiteY39" fmla="*/ 160020 h 579120"/>
                <a:gd name="connsiteX40" fmla="*/ 3840480 w 6454140"/>
                <a:gd name="connsiteY40" fmla="*/ 53340 h 579120"/>
                <a:gd name="connsiteX41" fmla="*/ 3931920 w 6454140"/>
                <a:gd name="connsiteY41" fmla="*/ 38100 h 579120"/>
                <a:gd name="connsiteX42" fmla="*/ 3998042 w 6454140"/>
                <a:gd name="connsiteY42" fmla="*/ 167292 h 579120"/>
                <a:gd name="connsiteX43" fmla="*/ 4175760 w 6454140"/>
                <a:gd name="connsiteY43" fmla="*/ 320040 h 579120"/>
                <a:gd name="connsiteX44" fmla="*/ 4267200 w 6454140"/>
                <a:gd name="connsiteY44" fmla="*/ 167640 h 579120"/>
                <a:gd name="connsiteX45" fmla="*/ 4312920 w 6454140"/>
                <a:gd name="connsiteY45" fmla="*/ 236220 h 579120"/>
                <a:gd name="connsiteX46" fmla="*/ 4389120 w 6454140"/>
                <a:gd name="connsiteY46" fmla="*/ 152400 h 579120"/>
                <a:gd name="connsiteX47" fmla="*/ 4488180 w 6454140"/>
                <a:gd name="connsiteY47" fmla="*/ 358140 h 579120"/>
                <a:gd name="connsiteX48" fmla="*/ 4658278 w 6454140"/>
                <a:gd name="connsiteY48" fmla="*/ 300744 h 579120"/>
                <a:gd name="connsiteX49" fmla="*/ 4807973 w 6454140"/>
                <a:gd name="connsiteY49" fmla="*/ 381178 h 579120"/>
                <a:gd name="connsiteX50" fmla="*/ 4874220 w 6454140"/>
                <a:gd name="connsiteY50" fmla="*/ 242329 h 579120"/>
                <a:gd name="connsiteX51" fmla="*/ 4952877 w 6454140"/>
                <a:gd name="connsiteY51" fmla="*/ 392523 h 579120"/>
                <a:gd name="connsiteX52" fmla="*/ 5105400 w 6454140"/>
                <a:gd name="connsiteY52" fmla="*/ 368815 h 579120"/>
                <a:gd name="connsiteX53" fmla="*/ 5181600 w 6454140"/>
                <a:gd name="connsiteY53" fmla="*/ 403860 h 579120"/>
                <a:gd name="connsiteX54" fmla="*/ 5204460 w 6454140"/>
                <a:gd name="connsiteY54" fmla="*/ 259080 h 579120"/>
                <a:gd name="connsiteX55" fmla="*/ 5295900 w 6454140"/>
                <a:gd name="connsiteY55" fmla="*/ 167640 h 579120"/>
                <a:gd name="connsiteX56" fmla="*/ 5455920 w 6454140"/>
                <a:gd name="connsiteY56" fmla="*/ 373380 h 579120"/>
                <a:gd name="connsiteX57" fmla="*/ 5494020 w 6454140"/>
                <a:gd name="connsiteY57" fmla="*/ 205740 h 579120"/>
                <a:gd name="connsiteX58" fmla="*/ 5631180 w 6454140"/>
                <a:gd name="connsiteY58" fmla="*/ 83820 h 579120"/>
                <a:gd name="connsiteX59" fmla="*/ 5760720 w 6454140"/>
                <a:gd name="connsiteY59" fmla="*/ 320040 h 579120"/>
                <a:gd name="connsiteX60" fmla="*/ 5895175 w 6454140"/>
                <a:gd name="connsiteY60" fmla="*/ 268720 h 579120"/>
                <a:gd name="connsiteX61" fmla="*/ 5945973 w 6454140"/>
                <a:gd name="connsiteY61" fmla="*/ 281238 h 579120"/>
                <a:gd name="connsiteX62" fmla="*/ 6019800 w 6454140"/>
                <a:gd name="connsiteY62" fmla="*/ 365760 h 579120"/>
                <a:gd name="connsiteX63" fmla="*/ 6134100 w 6454140"/>
                <a:gd name="connsiteY63" fmla="*/ 518160 h 579120"/>
                <a:gd name="connsiteX64" fmla="*/ 6225540 w 6454140"/>
                <a:gd name="connsiteY64" fmla="*/ 457200 h 579120"/>
                <a:gd name="connsiteX65" fmla="*/ 6263640 w 6454140"/>
                <a:gd name="connsiteY65" fmla="*/ 525780 h 579120"/>
                <a:gd name="connsiteX66" fmla="*/ 6393180 w 6454140"/>
                <a:gd name="connsiteY66" fmla="*/ 480060 h 579120"/>
                <a:gd name="connsiteX67" fmla="*/ 6454140 w 6454140"/>
                <a:gd name="connsiteY67" fmla="*/ 579120 h 579120"/>
                <a:gd name="connsiteX68" fmla="*/ 0 w 6454140"/>
                <a:gd name="connsiteY68" fmla="*/ 579120 h 579120"/>
                <a:gd name="connsiteX0" fmla="*/ 0 w 6454140"/>
                <a:gd name="connsiteY0" fmla="*/ 579120 h 579120"/>
                <a:gd name="connsiteX1" fmla="*/ 213360 w 6454140"/>
                <a:gd name="connsiteY1" fmla="*/ 411480 h 579120"/>
                <a:gd name="connsiteX2" fmla="*/ 335280 w 6454140"/>
                <a:gd name="connsiteY2" fmla="*/ 99060 h 579120"/>
                <a:gd name="connsiteX3" fmla="*/ 396240 w 6454140"/>
                <a:gd name="connsiteY3" fmla="*/ 449580 h 579120"/>
                <a:gd name="connsiteX4" fmla="*/ 419100 w 6454140"/>
                <a:gd name="connsiteY4" fmla="*/ 266700 h 579120"/>
                <a:gd name="connsiteX5" fmla="*/ 510540 w 6454140"/>
                <a:gd name="connsiteY5" fmla="*/ 388620 h 579120"/>
                <a:gd name="connsiteX6" fmla="*/ 609600 w 6454140"/>
                <a:gd name="connsiteY6" fmla="*/ 0 h 579120"/>
                <a:gd name="connsiteX7" fmla="*/ 708660 w 6454140"/>
                <a:gd name="connsiteY7" fmla="*/ 76200 h 579120"/>
                <a:gd name="connsiteX8" fmla="*/ 777240 w 6454140"/>
                <a:gd name="connsiteY8" fmla="*/ 22860 h 579120"/>
                <a:gd name="connsiteX9" fmla="*/ 822960 w 6454140"/>
                <a:gd name="connsiteY9" fmla="*/ 76200 h 579120"/>
                <a:gd name="connsiteX10" fmla="*/ 899160 w 6454140"/>
                <a:gd name="connsiteY10" fmla="*/ 76200 h 579120"/>
                <a:gd name="connsiteX11" fmla="*/ 1005840 w 6454140"/>
                <a:gd name="connsiteY11" fmla="*/ 480060 h 579120"/>
                <a:gd name="connsiteX12" fmla="*/ 1036320 w 6454140"/>
                <a:gd name="connsiteY12" fmla="*/ 373380 h 579120"/>
                <a:gd name="connsiteX13" fmla="*/ 1120140 w 6454140"/>
                <a:gd name="connsiteY13" fmla="*/ 510540 h 579120"/>
                <a:gd name="connsiteX14" fmla="*/ 1295400 w 6454140"/>
                <a:gd name="connsiteY14" fmla="*/ 320040 h 579120"/>
                <a:gd name="connsiteX15" fmla="*/ 1371600 w 6454140"/>
                <a:gd name="connsiteY15" fmla="*/ 441960 h 579120"/>
                <a:gd name="connsiteX16" fmla="*/ 1546860 w 6454140"/>
                <a:gd name="connsiteY16" fmla="*/ 259080 h 579120"/>
                <a:gd name="connsiteX17" fmla="*/ 1562100 w 6454140"/>
                <a:gd name="connsiteY17" fmla="*/ 114300 h 579120"/>
                <a:gd name="connsiteX18" fmla="*/ 1706880 w 6454140"/>
                <a:gd name="connsiteY18" fmla="*/ 297180 h 579120"/>
                <a:gd name="connsiteX19" fmla="*/ 1775460 w 6454140"/>
                <a:gd name="connsiteY19" fmla="*/ 144780 h 579120"/>
                <a:gd name="connsiteX20" fmla="*/ 1828800 w 6454140"/>
                <a:gd name="connsiteY20" fmla="*/ 15240 h 579120"/>
                <a:gd name="connsiteX21" fmla="*/ 1950720 w 6454140"/>
                <a:gd name="connsiteY21" fmla="*/ 213360 h 579120"/>
                <a:gd name="connsiteX22" fmla="*/ 2034540 w 6454140"/>
                <a:gd name="connsiteY22" fmla="*/ 53340 h 579120"/>
                <a:gd name="connsiteX23" fmla="*/ 2141220 w 6454140"/>
                <a:gd name="connsiteY23" fmla="*/ 533400 h 579120"/>
                <a:gd name="connsiteX24" fmla="*/ 2164080 w 6454140"/>
                <a:gd name="connsiteY24" fmla="*/ 426720 h 579120"/>
                <a:gd name="connsiteX25" fmla="*/ 2293620 w 6454140"/>
                <a:gd name="connsiteY25" fmla="*/ 472440 h 579120"/>
                <a:gd name="connsiteX26" fmla="*/ 2385060 w 6454140"/>
                <a:gd name="connsiteY26" fmla="*/ 396240 h 579120"/>
                <a:gd name="connsiteX27" fmla="*/ 2484120 w 6454140"/>
                <a:gd name="connsiteY27" fmla="*/ 434340 h 579120"/>
                <a:gd name="connsiteX28" fmla="*/ 2575560 w 6454140"/>
                <a:gd name="connsiteY28" fmla="*/ 533400 h 579120"/>
                <a:gd name="connsiteX29" fmla="*/ 2705100 w 6454140"/>
                <a:gd name="connsiteY29" fmla="*/ 502920 h 579120"/>
                <a:gd name="connsiteX30" fmla="*/ 2758440 w 6454140"/>
                <a:gd name="connsiteY30" fmla="*/ 457200 h 579120"/>
                <a:gd name="connsiteX31" fmla="*/ 2857500 w 6454140"/>
                <a:gd name="connsiteY31" fmla="*/ 510540 h 579120"/>
                <a:gd name="connsiteX32" fmla="*/ 2987040 w 6454140"/>
                <a:gd name="connsiteY32" fmla="*/ 472440 h 579120"/>
                <a:gd name="connsiteX33" fmla="*/ 3055620 w 6454140"/>
                <a:gd name="connsiteY33" fmla="*/ 563880 h 579120"/>
                <a:gd name="connsiteX34" fmla="*/ 3268980 w 6454140"/>
                <a:gd name="connsiteY34" fmla="*/ 563880 h 579120"/>
                <a:gd name="connsiteX35" fmla="*/ 3390900 w 6454140"/>
                <a:gd name="connsiteY35" fmla="*/ 426720 h 579120"/>
                <a:gd name="connsiteX36" fmla="*/ 3528060 w 6454140"/>
                <a:gd name="connsiteY36" fmla="*/ 262821 h 579120"/>
                <a:gd name="connsiteX37" fmla="*/ 3619500 w 6454140"/>
                <a:gd name="connsiteY37" fmla="*/ 297180 h 579120"/>
                <a:gd name="connsiteX38" fmla="*/ 3710940 w 6454140"/>
                <a:gd name="connsiteY38" fmla="*/ 204544 h 579120"/>
                <a:gd name="connsiteX39" fmla="*/ 3802380 w 6454140"/>
                <a:gd name="connsiteY39" fmla="*/ 160020 h 579120"/>
                <a:gd name="connsiteX40" fmla="*/ 3840480 w 6454140"/>
                <a:gd name="connsiteY40" fmla="*/ 53340 h 579120"/>
                <a:gd name="connsiteX41" fmla="*/ 3931920 w 6454140"/>
                <a:gd name="connsiteY41" fmla="*/ 38100 h 579120"/>
                <a:gd name="connsiteX42" fmla="*/ 3998042 w 6454140"/>
                <a:gd name="connsiteY42" fmla="*/ 167292 h 579120"/>
                <a:gd name="connsiteX43" fmla="*/ 4175760 w 6454140"/>
                <a:gd name="connsiteY43" fmla="*/ 320040 h 579120"/>
                <a:gd name="connsiteX44" fmla="*/ 4267200 w 6454140"/>
                <a:gd name="connsiteY44" fmla="*/ 167640 h 579120"/>
                <a:gd name="connsiteX45" fmla="*/ 4312920 w 6454140"/>
                <a:gd name="connsiteY45" fmla="*/ 236220 h 579120"/>
                <a:gd name="connsiteX46" fmla="*/ 4389120 w 6454140"/>
                <a:gd name="connsiteY46" fmla="*/ 152400 h 579120"/>
                <a:gd name="connsiteX47" fmla="*/ 4488180 w 6454140"/>
                <a:gd name="connsiteY47" fmla="*/ 358140 h 579120"/>
                <a:gd name="connsiteX48" fmla="*/ 4658278 w 6454140"/>
                <a:gd name="connsiteY48" fmla="*/ 300744 h 579120"/>
                <a:gd name="connsiteX49" fmla="*/ 4807973 w 6454140"/>
                <a:gd name="connsiteY49" fmla="*/ 381178 h 579120"/>
                <a:gd name="connsiteX50" fmla="*/ 4874220 w 6454140"/>
                <a:gd name="connsiteY50" fmla="*/ 242329 h 579120"/>
                <a:gd name="connsiteX51" fmla="*/ 4952877 w 6454140"/>
                <a:gd name="connsiteY51" fmla="*/ 392523 h 579120"/>
                <a:gd name="connsiteX52" fmla="*/ 5105400 w 6454140"/>
                <a:gd name="connsiteY52" fmla="*/ 368815 h 579120"/>
                <a:gd name="connsiteX53" fmla="*/ 5181600 w 6454140"/>
                <a:gd name="connsiteY53" fmla="*/ 403860 h 579120"/>
                <a:gd name="connsiteX54" fmla="*/ 5204460 w 6454140"/>
                <a:gd name="connsiteY54" fmla="*/ 259080 h 579120"/>
                <a:gd name="connsiteX55" fmla="*/ 5295900 w 6454140"/>
                <a:gd name="connsiteY55" fmla="*/ 167640 h 579120"/>
                <a:gd name="connsiteX56" fmla="*/ 5455920 w 6454140"/>
                <a:gd name="connsiteY56" fmla="*/ 373380 h 579120"/>
                <a:gd name="connsiteX57" fmla="*/ 5494020 w 6454140"/>
                <a:gd name="connsiteY57" fmla="*/ 205740 h 579120"/>
                <a:gd name="connsiteX58" fmla="*/ 5628807 w 6454140"/>
                <a:gd name="connsiteY58" fmla="*/ 150174 h 579120"/>
                <a:gd name="connsiteX59" fmla="*/ 5760720 w 6454140"/>
                <a:gd name="connsiteY59" fmla="*/ 320040 h 579120"/>
                <a:gd name="connsiteX60" fmla="*/ 5895175 w 6454140"/>
                <a:gd name="connsiteY60" fmla="*/ 268720 h 579120"/>
                <a:gd name="connsiteX61" fmla="*/ 5945973 w 6454140"/>
                <a:gd name="connsiteY61" fmla="*/ 281238 h 579120"/>
                <a:gd name="connsiteX62" fmla="*/ 6019800 w 6454140"/>
                <a:gd name="connsiteY62" fmla="*/ 365760 h 579120"/>
                <a:gd name="connsiteX63" fmla="*/ 6134100 w 6454140"/>
                <a:gd name="connsiteY63" fmla="*/ 518160 h 579120"/>
                <a:gd name="connsiteX64" fmla="*/ 6225540 w 6454140"/>
                <a:gd name="connsiteY64" fmla="*/ 457200 h 579120"/>
                <a:gd name="connsiteX65" fmla="*/ 6263640 w 6454140"/>
                <a:gd name="connsiteY65" fmla="*/ 525780 h 579120"/>
                <a:gd name="connsiteX66" fmla="*/ 6393180 w 6454140"/>
                <a:gd name="connsiteY66" fmla="*/ 480060 h 579120"/>
                <a:gd name="connsiteX67" fmla="*/ 6454140 w 6454140"/>
                <a:gd name="connsiteY67" fmla="*/ 579120 h 579120"/>
                <a:gd name="connsiteX68" fmla="*/ 0 w 6454140"/>
                <a:gd name="connsiteY68" fmla="*/ 579120 h 579120"/>
                <a:gd name="connsiteX0" fmla="*/ 0 w 6454140"/>
                <a:gd name="connsiteY0" fmla="*/ 579120 h 579120"/>
                <a:gd name="connsiteX1" fmla="*/ 213360 w 6454140"/>
                <a:gd name="connsiteY1" fmla="*/ 411480 h 579120"/>
                <a:gd name="connsiteX2" fmla="*/ 335280 w 6454140"/>
                <a:gd name="connsiteY2" fmla="*/ 99060 h 579120"/>
                <a:gd name="connsiteX3" fmla="*/ 396240 w 6454140"/>
                <a:gd name="connsiteY3" fmla="*/ 449580 h 579120"/>
                <a:gd name="connsiteX4" fmla="*/ 419100 w 6454140"/>
                <a:gd name="connsiteY4" fmla="*/ 266700 h 579120"/>
                <a:gd name="connsiteX5" fmla="*/ 510540 w 6454140"/>
                <a:gd name="connsiteY5" fmla="*/ 388620 h 579120"/>
                <a:gd name="connsiteX6" fmla="*/ 609600 w 6454140"/>
                <a:gd name="connsiteY6" fmla="*/ 0 h 579120"/>
                <a:gd name="connsiteX7" fmla="*/ 708660 w 6454140"/>
                <a:gd name="connsiteY7" fmla="*/ 76200 h 579120"/>
                <a:gd name="connsiteX8" fmla="*/ 777240 w 6454140"/>
                <a:gd name="connsiteY8" fmla="*/ 22860 h 579120"/>
                <a:gd name="connsiteX9" fmla="*/ 822960 w 6454140"/>
                <a:gd name="connsiteY9" fmla="*/ 76200 h 579120"/>
                <a:gd name="connsiteX10" fmla="*/ 909612 w 6454140"/>
                <a:gd name="connsiteY10" fmla="*/ 161987 h 579120"/>
                <a:gd name="connsiteX11" fmla="*/ 1005840 w 6454140"/>
                <a:gd name="connsiteY11" fmla="*/ 480060 h 579120"/>
                <a:gd name="connsiteX12" fmla="*/ 1036320 w 6454140"/>
                <a:gd name="connsiteY12" fmla="*/ 373380 h 579120"/>
                <a:gd name="connsiteX13" fmla="*/ 1120140 w 6454140"/>
                <a:gd name="connsiteY13" fmla="*/ 510540 h 579120"/>
                <a:gd name="connsiteX14" fmla="*/ 1295400 w 6454140"/>
                <a:gd name="connsiteY14" fmla="*/ 320040 h 579120"/>
                <a:gd name="connsiteX15" fmla="*/ 1371600 w 6454140"/>
                <a:gd name="connsiteY15" fmla="*/ 441960 h 579120"/>
                <a:gd name="connsiteX16" fmla="*/ 1546860 w 6454140"/>
                <a:gd name="connsiteY16" fmla="*/ 259080 h 579120"/>
                <a:gd name="connsiteX17" fmla="*/ 1562100 w 6454140"/>
                <a:gd name="connsiteY17" fmla="*/ 114300 h 579120"/>
                <a:gd name="connsiteX18" fmla="*/ 1706880 w 6454140"/>
                <a:gd name="connsiteY18" fmla="*/ 297180 h 579120"/>
                <a:gd name="connsiteX19" fmla="*/ 1775460 w 6454140"/>
                <a:gd name="connsiteY19" fmla="*/ 144780 h 579120"/>
                <a:gd name="connsiteX20" fmla="*/ 1828800 w 6454140"/>
                <a:gd name="connsiteY20" fmla="*/ 15240 h 579120"/>
                <a:gd name="connsiteX21" fmla="*/ 1950720 w 6454140"/>
                <a:gd name="connsiteY21" fmla="*/ 213360 h 579120"/>
                <a:gd name="connsiteX22" fmla="*/ 2034540 w 6454140"/>
                <a:gd name="connsiteY22" fmla="*/ 53340 h 579120"/>
                <a:gd name="connsiteX23" fmla="*/ 2141220 w 6454140"/>
                <a:gd name="connsiteY23" fmla="*/ 533400 h 579120"/>
                <a:gd name="connsiteX24" fmla="*/ 2164080 w 6454140"/>
                <a:gd name="connsiteY24" fmla="*/ 426720 h 579120"/>
                <a:gd name="connsiteX25" fmla="*/ 2293620 w 6454140"/>
                <a:gd name="connsiteY25" fmla="*/ 472440 h 579120"/>
                <a:gd name="connsiteX26" fmla="*/ 2385060 w 6454140"/>
                <a:gd name="connsiteY26" fmla="*/ 396240 h 579120"/>
                <a:gd name="connsiteX27" fmla="*/ 2484120 w 6454140"/>
                <a:gd name="connsiteY27" fmla="*/ 434340 h 579120"/>
                <a:gd name="connsiteX28" fmla="*/ 2575560 w 6454140"/>
                <a:gd name="connsiteY28" fmla="*/ 533400 h 579120"/>
                <a:gd name="connsiteX29" fmla="*/ 2705100 w 6454140"/>
                <a:gd name="connsiteY29" fmla="*/ 502920 h 579120"/>
                <a:gd name="connsiteX30" fmla="*/ 2758440 w 6454140"/>
                <a:gd name="connsiteY30" fmla="*/ 457200 h 579120"/>
                <a:gd name="connsiteX31" fmla="*/ 2857500 w 6454140"/>
                <a:gd name="connsiteY31" fmla="*/ 510540 h 579120"/>
                <a:gd name="connsiteX32" fmla="*/ 2987040 w 6454140"/>
                <a:gd name="connsiteY32" fmla="*/ 472440 h 579120"/>
                <a:gd name="connsiteX33" fmla="*/ 3055620 w 6454140"/>
                <a:gd name="connsiteY33" fmla="*/ 563880 h 579120"/>
                <a:gd name="connsiteX34" fmla="*/ 3268980 w 6454140"/>
                <a:gd name="connsiteY34" fmla="*/ 563880 h 579120"/>
                <a:gd name="connsiteX35" fmla="*/ 3390900 w 6454140"/>
                <a:gd name="connsiteY35" fmla="*/ 426720 h 579120"/>
                <a:gd name="connsiteX36" fmla="*/ 3528060 w 6454140"/>
                <a:gd name="connsiteY36" fmla="*/ 262821 h 579120"/>
                <a:gd name="connsiteX37" fmla="*/ 3619500 w 6454140"/>
                <a:gd name="connsiteY37" fmla="*/ 297180 h 579120"/>
                <a:gd name="connsiteX38" fmla="*/ 3710940 w 6454140"/>
                <a:gd name="connsiteY38" fmla="*/ 204544 h 579120"/>
                <a:gd name="connsiteX39" fmla="*/ 3802380 w 6454140"/>
                <a:gd name="connsiteY39" fmla="*/ 160020 h 579120"/>
                <a:gd name="connsiteX40" fmla="*/ 3840480 w 6454140"/>
                <a:gd name="connsiteY40" fmla="*/ 53340 h 579120"/>
                <a:gd name="connsiteX41" fmla="*/ 3931920 w 6454140"/>
                <a:gd name="connsiteY41" fmla="*/ 38100 h 579120"/>
                <a:gd name="connsiteX42" fmla="*/ 3998042 w 6454140"/>
                <a:gd name="connsiteY42" fmla="*/ 167292 h 579120"/>
                <a:gd name="connsiteX43" fmla="*/ 4175760 w 6454140"/>
                <a:gd name="connsiteY43" fmla="*/ 320040 h 579120"/>
                <a:gd name="connsiteX44" fmla="*/ 4267200 w 6454140"/>
                <a:gd name="connsiteY44" fmla="*/ 167640 h 579120"/>
                <a:gd name="connsiteX45" fmla="*/ 4312920 w 6454140"/>
                <a:gd name="connsiteY45" fmla="*/ 236220 h 579120"/>
                <a:gd name="connsiteX46" fmla="*/ 4389120 w 6454140"/>
                <a:gd name="connsiteY46" fmla="*/ 152400 h 579120"/>
                <a:gd name="connsiteX47" fmla="*/ 4488180 w 6454140"/>
                <a:gd name="connsiteY47" fmla="*/ 358140 h 579120"/>
                <a:gd name="connsiteX48" fmla="*/ 4658278 w 6454140"/>
                <a:gd name="connsiteY48" fmla="*/ 300744 h 579120"/>
                <a:gd name="connsiteX49" fmla="*/ 4807973 w 6454140"/>
                <a:gd name="connsiteY49" fmla="*/ 381178 h 579120"/>
                <a:gd name="connsiteX50" fmla="*/ 4874220 w 6454140"/>
                <a:gd name="connsiteY50" fmla="*/ 242329 h 579120"/>
                <a:gd name="connsiteX51" fmla="*/ 4952877 w 6454140"/>
                <a:gd name="connsiteY51" fmla="*/ 392523 h 579120"/>
                <a:gd name="connsiteX52" fmla="*/ 5105400 w 6454140"/>
                <a:gd name="connsiteY52" fmla="*/ 368815 h 579120"/>
                <a:gd name="connsiteX53" fmla="*/ 5181600 w 6454140"/>
                <a:gd name="connsiteY53" fmla="*/ 403860 h 579120"/>
                <a:gd name="connsiteX54" fmla="*/ 5204460 w 6454140"/>
                <a:gd name="connsiteY54" fmla="*/ 259080 h 579120"/>
                <a:gd name="connsiteX55" fmla="*/ 5295900 w 6454140"/>
                <a:gd name="connsiteY55" fmla="*/ 167640 h 579120"/>
                <a:gd name="connsiteX56" fmla="*/ 5455920 w 6454140"/>
                <a:gd name="connsiteY56" fmla="*/ 373380 h 579120"/>
                <a:gd name="connsiteX57" fmla="*/ 5494020 w 6454140"/>
                <a:gd name="connsiteY57" fmla="*/ 205740 h 579120"/>
                <a:gd name="connsiteX58" fmla="*/ 5628807 w 6454140"/>
                <a:gd name="connsiteY58" fmla="*/ 150174 h 579120"/>
                <a:gd name="connsiteX59" fmla="*/ 5760720 w 6454140"/>
                <a:gd name="connsiteY59" fmla="*/ 320040 h 579120"/>
                <a:gd name="connsiteX60" fmla="*/ 5895175 w 6454140"/>
                <a:gd name="connsiteY60" fmla="*/ 268720 h 579120"/>
                <a:gd name="connsiteX61" fmla="*/ 5945973 w 6454140"/>
                <a:gd name="connsiteY61" fmla="*/ 281238 h 579120"/>
                <a:gd name="connsiteX62" fmla="*/ 6019800 w 6454140"/>
                <a:gd name="connsiteY62" fmla="*/ 365760 h 579120"/>
                <a:gd name="connsiteX63" fmla="*/ 6134100 w 6454140"/>
                <a:gd name="connsiteY63" fmla="*/ 518160 h 579120"/>
                <a:gd name="connsiteX64" fmla="*/ 6225540 w 6454140"/>
                <a:gd name="connsiteY64" fmla="*/ 457200 h 579120"/>
                <a:gd name="connsiteX65" fmla="*/ 6263640 w 6454140"/>
                <a:gd name="connsiteY65" fmla="*/ 525780 h 579120"/>
                <a:gd name="connsiteX66" fmla="*/ 6393180 w 6454140"/>
                <a:gd name="connsiteY66" fmla="*/ 480060 h 579120"/>
                <a:gd name="connsiteX67" fmla="*/ 6454140 w 6454140"/>
                <a:gd name="connsiteY67" fmla="*/ 579120 h 579120"/>
                <a:gd name="connsiteX68" fmla="*/ 0 w 6454140"/>
                <a:gd name="connsiteY68" fmla="*/ 579120 h 579120"/>
                <a:gd name="connsiteX0" fmla="*/ 0 w 6454140"/>
                <a:gd name="connsiteY0" fmla="*/ 579120 h 579120"/>
                <a:gd name="connsiteX1" fmla="*/ 213360 w 6454140"/>
                <a:gd name="connsiteY1" fmla="*/ 411480 h 579120"/>
                <a:gd name="connsiteX2" fmla="*/ 335280 w 6454140"/>
                <a:gd name="connsiteY2" fmla="*/ 99060 h 579120"/>
                <a:gd name="connsiteX3" fmla="*/ 396240 w 6454140"/>
                <a:gd name="connsiteY3" fmla="*/ 449580 h 579120"/>
                <a:gd name="connsiteX4" fmla="*/ 419100 w 6454140"/>
                <a:gd name="connsiteY4" fmla="*/ 266700 h 579120"/>
                <a:gd name="connsiteX5" fmla="*/ 510540 w 6454140"/>
                <a:gd name="connsiteY5" fmla="*/ 388620 h 579120"/>
                <a:gd name="connsiteX6" fmla="*/ 609600 w 6454140"/>
                <a:gd name="connsiteY6" fmla="*/ 0 h 579120"/>
                <a:gd name="connsiteX7" fmla="*/ 708660 w 6454140"/>
                <a:gd name="connsiteY7" fmla="*/ 76200 h 579120"/>
                <a:gd name="connsiteX8" fmla="*/ 777240 w 6454140"/>
                <a:gd name="connsiteY8" fmla="*/ 22860 h 579120"/>
                <a:gd name="connsiteX9" fmla="*/ 822960 w 6454140"/>
                <a:gd name="connsiteY9" fmla="*/ 76200 h 579120"/>
                <a:gd name="connsiteX10" fmla="*/ 909612 w 6454140"/>
                <a:gd name="connsiteY10" fmla="*/ 161987 h 579120"/>
                <a:gd name="connsiteX11" fmla="*/ 984936 w 6454140"/>
                <a:gd name="connsiteY11" fmla="*/ 354955 h 579120"/>
                <a:gd name="connsiteX12" fmla="*/ 1036320 w 6454140"/>
                <a:gd name="connsiteY12" fmla="*/ 373380 h 579120"/>
                <a:gd name="connsiteX13" fmla="*/ 1120140 w 6454140"/>
                <a:gd name="connsiteY13" fmla="*/ 510540 h 579120"/>
                <a:gd name="connsiteX14" fmla="*/ 1295400 w 6454140"/>
                <a:gd name="connsiteY14" fmla="*/ 320040 h 579120"/>
                <a:gd name="connsiteX15" fmla="*/ 1371600 w 6454140"/>
                <a:gd name="connsiteY15" fmla="*/ 441960 h 579120"/>
                <a:gd name="connsiteX16" fmla="*/ 1546860 w 6454140"/>
                <a:gd name="connsiteY16" fmla="*/ 259080 h 579120"/>
                <a:gd name="connsiteX17" fmla="*/ 1562100 w 6454140"/>
                <a:gd name="connsiteY17" fmla="*/ 114300 h 579120"/>
                <a:gd name="connsiteX18" fmla="*/ 1706880 w 6454140"/>
                <a:gd name="connsiteY18" fmla="*/ 297180 h 579120"/>
                <a:gd name="connsiteX19" fmla="*/ 1775460 w 6454140"/>
                <a:gd name="connsiteY19" fmla="*/ 144780 h 579120"/>
                <a:gd name="connsiteX20" fmla="*/ 1828800 w 6454140"/>
                <a:gd name="connsiteY20" fmla="*/ 15240 h 579120"/>
                <a:gd name="connsiteX21" fmla="*/ 1950720 w 6454140"/>
                <a:gd name="connsiteY21" fmla="*/ 213360 h 579120"/>
                <a:gd name="connsiteX22" fmla="*/ 2034540 w 6454140"/>
                <a:gd name="connsiteY22" fmla="*/ 53340 h 579120"/>
                <a:gd name="connsiteX23" fmla="*/ 2141220 w 6454140"/>
                <a:gd name="connsiteY23" fmla="*/ 533400 h 579120"/>
                <a:gd name="connsiteX24" fmla="*/ 2164080 w 6454140"/>
                <a:gd name="connsiteY24" fmla="*/ 426720 h 579120"/>
                <a:gd name="connsiteX25" fmla="*/ 2293620 w 6454140"/>
                <a:gd name="connsiteY25" fmla="*/ 472440 h 579120"/>
                <a:gd name="connsiteX26" fmla="*/ 2385060 w 6454140"/>
                <a:gd name="connsiteY26" fmla="*/ 396240 h 579120"/>
                <a:gd name="connsiteX27" fmla="*/ 2484120 w 6454140"/>
                <a:gd name="connsiteY27" fmla="*/ 434340 h 579120"/>
                <a:gd name="connsiteX28" fmla="*/ 2575560 w 6454140"/>
                <a:gd name="connsiteY28" fmla="*/ 533400 h 579120"/>
                <a:gd name="connsiteX29" fmla="*/ 2705100 w 6454140"/>
                <a:gd name="connsiteY29" fmla="*/ 502920 h 579120"/>
                <a:gd name="connsiteX30" fmla="*/ 2758440 w 6454140"/>
                <a:gd name="connsiteY30" fmla="*/ 457200 h 579120"/>
                <a:gd name="connsiteX31" fmla="*/ 2857500 w 6454140"/>
                <a:gd name="connsiteY31" fmla="*/ 510540 h 579120"/>
                <a:gd name="connsiteX32" fmla="*/ 2987040 w 6454140"/>
                <a:gd name="connsiteY32" fmla="*/ 472440 h 579120"/>
                <a:gd name="connsiteX33" fmla="*/ 3055620 w 6454140"/>
                <a:gd name="connsiteY33" fmla="*/ 563880 h 579120"/>
                <a:gd name="connsiteX34" fmla="*/ 3268980 w 6454140"/>
                <a:gd name="connsiteY34" fmla="*/ 563880 h 579120"/>
                <a:gd name="connsiteX35" fmla="*/ 3390900 w 6454140"/>
                <a:gd name="connsiteY35" fmla="*/ 426720 h 579120"/>
                <a:gd name="connsiteX36" fmla="*/ 3528060 w 6454140"/>
                <a:gd name="connsiteY36" fmla="*/ 262821 h 579120"/>
                <a:gd name="connsiteX37" fmla="*/ 3619500 w 6454140"/>
                <a:gd name="connsiteY37" fmla="*/ 297180 h 579120"/>
                <a:gd name="connsiteX38" fmla="*/ 3710940 w 6454140"/>
                <a:gd name="connsiteY38" fmla="*/ 204544 h 579120"/>
                <a:gd name="connsiteX39" fmla="*/ 3802380 w 6454140"/>
                <a:gd name="connsiteY39" fmla="*/ 160020 h 579120"/>
                <a:gd name="connsiteX40" fmla="*/ 3840480 w 6454140"/>
                <a:gd name="connsiteY40" fmla="*/ 53340 h 579120"/>
                <a:gd name="connsiteX41" fmla="*/ 3931920 w 6454140"/>
                <a:gd name="connsiteY41" fmla="*/ 38100 h 579120"/>
                <a:gd name="connsiteX42" fmla="*/ 3998042 w 6454140"/>
                <a:gd name="connsiteY42" fmla="*/ 167292 h 579120"/>
                <a:gd name="connsiteX43" fmla="*/ 4175760 w 6454140"/>
                <a:gd name="connsiteY43" fmla="*/ 320040 h 579120"/>
                <a:gd name="connsiteX44" fmla="*/ 4267200 w 6454140"/>
                <a:gd name="connsiteY44" fmla="*/ 167640 h 579120"/>
                <a:gd name="connsiteX45" fmla="*/ 4312920 w 6454140"/>
                <a:gd name="connsiteY45" fmla="*/ 236220 h 579120"/>
                <a:gd name="connsiteX46" fmla="*/ 4389120 w 6454140"/>
                <a:gd name="connsiteY46" fmla="*/ 152400 h 579120"/>
                <a:gd name="connsiteX47" fmla="*/ 4488180 w 6454140"/>
                <a:gd name="connsiteY47" fmla="*/ 358140 h 579120"/>
                <a:gd name="connsiteX48" fmla="*/ 4658278 w 6454140"/>
                <a:gd name="connsiteY48" fmla="*/ 300744 h 579120"/>
                <a:gd name="connsiteX49" fmla="*/ 4807973 w 6454140"/>
                <a:gd name="connsiteY49" fmla="*/ 381178 h 579120"/>
                <a:gd name="connsiteX50" fmla="*/ 4874220 w 6454140"/>
                <a:gd name="connsiteY50" fmla="*/ 242329 h 579120"/>
                <a:gd name="connsiteX51" fmla="*/ 4952877 w 6454140"/>
                <a:gd name="connsiteY51" fmla="*/ 392523 h 579120"/>
                <a:gd name="connsiteX52" fmla="*/ 5105400 w 6454140"/>
                <a:gd name="connsiteY52" fmla="*/ 368815 h 579120"/>
                <a:gd name="connsiteX53" fmla="*/ 5181600 w 6454140"/>
                <a:gd name="connsiteY53" fmla="*/ 403860 h 579120"/>
                <a:gd name="connsiteX54" fmla="*/ 5204460 w 6454140"/>
                <a:gd name="connsiteY54" fmla="*/ 259080 h 579120"/>
                <a:gd name="connsiteX55" fmla="*/ 5295900 w 6454140"/>
                <a:gd name="connsiteY55" fmla="*/ 167640 h 579120"/>
                <a:gd name="connsiteX56" fmla="*/ 5455920 w 6454140"/>
                <a:gd name="connsiteY56" fmla="*/ 373380 h 579120"/>
                <a:gd name="connsiteX57" fmla="*/ 5494020 w 6454140"/>
                <a:gd name="connsiteY57" fmla="*/ 205740 h 579120"/>
                <a:gd name="connsiteX58" fmla="*/ 5628807 w 6454140"/>
                <a:gd name="connsiteY58" fmla="*/ 150174 h 579120"/>
                <a:gd name="connsiteX59" fmla="*/ 5760720 w 6454140"/>
                <a:gd name="connsiteY59" fmla="*/ 320040 h 579120"/>
                <a:gd name="connsiteX60" fmla="*/ 5895175 w 6454140"/>
                <a:gd name="connsiteY60" fmla="*/ 268720 h 579120"/>
                <a:gd name="connsiteX61" fmla="*/ 5945973 w 6454140"/>
                <a:gd name="connsiteY61" fmla="*/ 281238 h 579120"/>
                <a:gd name="connsiteX62" fmla="*/ 6019800 w 6454140"/>
                <a:gd name="connsiteY62" fmla="*/ 365760 h 579120"/>
                <a:gd name="connsiteX63" fmla="*/ 6134100 w 6454140"/>
                <a:gd name="connsiteY63" fmla="*/ 518160 h 579120"/>
                <a:gd name="connsiteX64" fmla="*/ 6225540 w 6454140"/>
                <a:gd name="connsiteY64" fmla="*/ 457200 h 579120"/>
                <a:gd name="connsiteX65" fmla="*/ 6263640 w 6454140"/>
                <a:gd name="connsiteY65" fmla="*/ 525780 h 579120"/>
                <a:gd name="connsiteX66" fmla="*/ 6393180 w 6454140"/>
                <a:gd name="connsiteY66" fmla="*/ 480060 h 579120"/>
                <a:gd name="connsiteX67" fmla="*/ 6454140 w 6454140"/>
                <a:gd name="connsiteY67" fmla="*/ 579120 h 579120"/>
                <a:gd name="connsiteX68" fmla="*/ 0 w 6454140"/>
                <a:gd name="connsiteY68" fmla="*/ 579120 h 579120"/>
                <a:gd name="connsiteX0" fmla="*/ 0 w 6454140"/>
                <a:gd name="connsiteY0" fmla="*/ 579120 h 579120"/>
                <a:gd name="connsiteX1" fmla="*/ 213360 w 6454140"/>
                <a:gd name="connsiteY1" fmla="*/ 411480 h 579120"/>
                <a:gd name="connsiteX2" fmla="*/ 335280 w 6454140"/>
                <a:gd name="connsiteY2" fmla="*/ 99060 h 579120"/>
                <a:gd name="connsiteX3" fmla="*/ 381050 w 6454140"/>
                <a:gd name="connsiteY3" fmla="*/ 273083 h 579120"/>
                <a:gd name="connsiteX4" fmla="*/ 419100 w 6454140"/>
                <a:gd name="connsiteY4" fmla="*/ 266700 h 579120"/>
                <a:gd name="connsiteX5" fmla="*/ 510540 w 6454140"/>
                <a:gd name="connsiteY5" fmla="*/ 388620 h 579120"/>
                <a:gd name="connsiteX6" fmla="*/ 609600 w 6454140"/>
                <a:gd name="connsiteY6" fmla="*/ 0 h 579120"/>
                <a:gd name="connsiteX7" fmla="*/ 708660 w 6454140"/>
                <a:gd name="connsiteY7" fmla="*/ 76200 h 579120"/>
                <a:gd name="connsiteX8" fmla="*/ 777240 w 6454140"/>
                <a:gd name="connsiteY8" fmla="*/ 22860 h 579120"/>
                <a:gd name="connsiteX9" fmla="*/ 822960 w 6454140"/>
                <a:gd name="connsiteY9" fmla="*/ 76200 h 579120"/>
                <a:gd name="connsiteX10" fmla="*/ 909612 w 6454140"/>
                <a:gd name="connsiteY10" fmla="*/ 161987 h 579120"/>
                <a:gd name="connsiteX11" fmla="*/ 984936 w 6454140"/>
                <a:gd name="connsiteY11" fmla="*/ 354955 h 579120"/>
                <a:gd name="connsiteX12" fmla="*/ 1036320 w 6454140"/>
                <a:gd name="connsiteY12" fmla="*/ 373380 h 579120"/>
                <a:gd name="connsiteX13" fmla="*/ 1120140 w 6454140"/>
                <a:gd name="connsiteY13" fmla="*/ 510540 h 579120"/>
                <a:gd name="connsiteX14" fmla="*/ 1295400 w 6454140"/>
                <a:gd name="connsiteY14" fmla="*/ 320040 h 579120"/>
                <a:gd name="connsiteX15" fmla="*/ 1371600 w 6454140"/>
                <a:gd name="connsiteY15" fmla="*/ 441960 h 579120"/>
                <a:gd name="connsiteX16" fmla="*/ 1546860 w 6454140"/>
                <a:gd name="connsiteY16" fmla="*/ 259080 h 579120"/>
                <a:gd name="connsiteX17" fmla="*/ 1562100 w 6454140"/>
                <a:gd name="connsiteY17" fmla="*/ 114300 h 579120"/>
                <a:gd name="connsiteX18" fmla="*/ 1706880 w 6454140"/>
                <a:gd name="connsiteY18" fmla="*/ 297180 h 579120"/>
                <a:gd name="connsiteX19" fmla="*/ 1775460 w 6454140"/>
                <a:gd name="connsiteY19" fmla="*/ 144780 h 579120"/>
                <a:gd name="connsiteX20" fmla="*/ 1828800 w 6454140"/>
                <a:gd name="connsiteY20" fmla="*/ 15240 h 579120"/>
                <a:gd name="connsiteX21" fmla="*/ 1950720 w 6454140"/>
                <a:gd name="connsiteY21" fmla="*/ 213360 h 579120"/>
                <a:gd name="connsiteX22" fmla="*/ 2034540 w 6454140"/>
                <a:gd name="connsiteY22" fmla="*/ 53340 h 579120"/>
                <a:gd name="connsiteX23" fmla="*/ 2141220 w 6454140"/>
                <a:gd name="connsiteY23" fmla="*/ 533400 h 579120"/>
                <a:gd name="connsiteX24" fmla="*/ 2164080 w 6454140"/>
                <a:gd name="connsiteY24" fmla="*/ 426720 h 579120"/>
                <a:gd name="connsiteX25" fmla="*/ 2293620 w 6454140"/>
                <a:gd name="connsiteY25" fmla="*/ 472440 h 579120"/>
                <a:gd name="connsiteX26" fmla="*/ 2385060 w 6454140"/>
                <a:gd name="connsiteY26" fmla="*/ 396240 h 579120"/>
                <a:gd name="connsiteX27" fmla="*/ 2484120 w 6454140"/>
                <a:gd name="connsiteY27" fmla="*/ 434340 h 579120"/>
                <a:gd name="connsiteX28" fmla="*/ 2575560 w 6454140"/>
                <a:gd name="connsiteY28" fmla="*/ 533400 h 579120"/>
                <a:gd name="connsiteX29" fmla="*/ 2705100 w 6454140"/>
                <a:gd name="connsiteY29" fmla="*/ 502920 h 579120"/>
                <a:gd name="connsiteX30" fmla="*/ 2758440 w 6454140"/>
                <a:gd name="connsiteY30" fmla="*/ 457200 h 579120"/>
                <a:gd name="connsiteX31" fmla="*/ 2857500 w 6454140"/>
                <a:gd name="connsiteY31" fmla="*/ 510540 h 579120"/>
                <a:gd name="connsiteX32" fmla="*/ 2987040 w 6454140"/>
                <a:gd name="connsiteY32" fmla="*/ 472440 h 579120"/>
                <a:gd name="connsiteX33" fmla="*/ 3055620 w 6454140"/>
                <a:gd name="connsiteY33" fmla="*/ 563880 h 579120"/>
                <a:gd name="connsiteX34" fmla="*/ 3268980 w 6454140"/>
                <a:gd name="connsiteY34" fmla="*/ 563880 h 579120"/>
                <a:gd name="connsiteX35" fmla="*/ 3390900 w 6454140"/>
                <a:gd name="connsiteY35" fmla="*/ 426720 h 579120"/>
                <a:gd name="connsiteX36" fmla="*/ 3528060 w 6454140"/>
                <a:gd name="connsiteY36" fmla="*/ 262821 h 579120"/>
                <a:gd name="connsiteX37" fmla="*/ 3619500 w 6454140"/>
                <a:gd name="connsiteY37" fmla="*/ 297180 h 579120"/>
                <a:gd name="connsiteX38" fmla="*/ 3710940 w 6454140"/>
                <a:gd name="connsiteY38" fmla="*/ 204544 h 579120"/>
                <a:gd name="connsiteX39" fmla="*/ 3802380 w 6454140"/>
                <a:gd name="connsiteY39" fmla="*/ 160020 h 579120"/>
                <a:gd name="connsiteX40" fmla="*/ 3840480 w 6454140"/>
                <a:gd name="connsiteY40" fmla="*/ 53340 h 579120"/>
                <a:gd name="connsiteX41" fmla="*/ 3931920 w 6454140"/>
                <a:gd name="connsiteY41" fmla="*/ 38100 h 579120"/>
                <a:gd name="connsiteX42" fmla="*/ 3998042 w 6454140"/>
                <a:gd name="connsiteY42" fmla="*/ 167292 h 579120"/>
                <a:gd name="connsiteX43" fmla="*/ 4175760 w 6454140"/>
                <a:gd name="connsiteY43" fmla="*/ 320040 h 579120"/>
                <a:gd name="connsiteX44" fmla="*/ 4267200 w 6454140"/>
                <a:gd name="connsiteY44" fmla="*/ 167640 h 579120"/>
                <a:gd name="connsiteX45" fmla="*/ 4312920 w 6454140"/>
                <a:gd name="connsiteY45" fmla="*/ 236220 h 579120"/>
                <a:gd name="connsiteX46" fmla="*/ 4389120 w 6454140"/>
                <a:gd name="connsiteY46" fmla="*/ 152400 h 579120"/>
                <a:gd name="connsiteX47" fmla="*/ 4488180 w 6454140"/>
                <a:gd name="connsiteY47" fmla="*/ 358140 h 579120"/>
                <a:gd name="connsiteX48" fmla="*/ 4658278 w 6454140"/>
                <a:gd name="connsiteY48" fmla="*/ 300744 h 579120"/>
                <a:gd name="connsiteX49" fmla="*/ 4807973 w 6454140"/>
                <a:gd name="connsiteY49" fmla="*/ 381178 h 579120"/>
                <a:gd name="connsiteX50" fmla="*/ 4874220 w 6454140"/>
                <a:gd name="connsiteY50" fmla="*/ 242329 h 579120"/>
                <a:gd name="connsiteX51" fmla="*/ 4952877 w 6454140"/>
                <a:gd name="connsiteY51" fmla="*/ 392523 h 579120"/>
                <a:gd name="connsiteX52" fmla="*/ 5105400 w 6454140"/>
                <a:gd name="connsiteY52" fmla="*/ 368815 h 579120"/>
                <a:gd name="connsiteX53" fmla="*/ 5181600 w 6454140"/>
                <a:gd name="connsiteY53" fmla="*/ 403860 h 579120"/>
                <a:gd name="connsiteX54" fmla="*/ 5204460 w 6454140"/>
                <a:gd name="connsiteY54" fmla="*/ 259080 h 579120"/>
                <a:gd name="connsiteX55" fmla="*/ 5295900 w 6454140"/>
                <a:gd name="connsiteY55" fmla="*/ 167640 h 579120"/>
                <a:gd name="connsiteX56" fmla="*/ 5455920 w 6454140"/>
                <a:gd name="connsiteY56" fmla="*/ 373380 h 579120"/>
                <a:gd name="connsiteX57" fmla="*/ 5494020 w 6454140"/>
                <a:gd name="connsiteY57" fmla="*/ 205740 h 579120"/>
                <a:gd name="connsiteX58" fmla="*/ 5628807 w 6454140"/>
                <a:gd name="connsiteY58" fmla="*/ 150174 h 579120"/>
                <a:gd name="connsiteX59" fmla="*/ 5760720 w 6454140"/>
                <a:gd name="connsiteY59" fmla="*/ 320040 h 579120"/>
                <a:gd name="connsiteX60" fmla="*/ 5895175 w 6454140"/>
                <a:gd name="connsiteY60" fmla="*/ 268720 h 579120"/>
                <a:gd name="connsiteX61" fmla="*/ 5945973 w 6454140"/>
                <a:gd name="connsiteY61" fmla="*/ 281238 h 579120"/>
                <a:gd name="connsiteX62" fmla="*/ 6019800 w 6454140"/>
                <a:gd name="connsiteY62" fmla="*/ 365760 h 579120"/>
                <a:gd name="connsiteX63" fmla="*/ 6134100 w 6454140"/>
                <a:gd name="connsiteY63" fmla="*/ 518160 h 579120"/>
                <a:gd name="connsiteX64" fmla="*/ 6225540 w 6454140"/>
                <a:gd name="connsiteY64" fmla="*/ 457200 h 579120"/>
                <a:gd name="connsiteX65" fmla="*/ 6263640 w 6454140"/>
                <a:gd name="connsiteY65" fmla="*/ 525780 h 579120"/>
                <a:gd name="connsiteX66" fmla="*/ 6393180 w 6454140"/>
                <a:gd name="connsiteY66" fmla="*/ 480060 h 579120"/>
                <a:gd name="connsiteX67" fmla="*/ 6454140 w 6454140"/>
                <a:gd name="connsiteY67" fmla="*/ 579120 h 579120"/>
                <a:gd name="connsiteX68" fmla="*/ 0 w 6454140"/>
                <a:gd name="connsiteY68" fmla="*/ 579120 h 57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454140" h="579120">
                  <a:moveTo>
                    <a:pt x="0" y="579120"/>
                  </a:moveTo>
                  <a:lnTo>
                    <a:pt x="213360" y="411480"/>
                  </a:lnTo>
                  <a:lnTo>
                    <a:pt x="335280" y="99060"/>
                  </a:lnTo>
                  <a:lnTo>
                    <a:pt x="381050" y="273083"/>
                  </a:lnTo>
                  <a:lnTo>
                    <a:pt x="419100" y="266700"/>
                  </a:lnTo>
                  <a:lnTo>
                    <a:pt x="510540" y="388620"/>
                  </a:lnTo>
                  <a:lnTo>
                    <a:pt x="609600" y="0"/>
                  </a:lnTo>
                  <a:lnTo>
                    <a:pt x="708660" y="76200"/>
                  </a:lnTo>
                  <a:lnTo>
                    <a:pt x="777240" y="22860"/>
                  </a:lnTo>
                  <a:lnTo>
                    <a:pt x="822960" y="76200"/>
                  </a:lnTo>
                  <a:lnTo>
                    <a:pt x="909612" y="161987"/>
                  </a:lnTo>
                  <a:lnTo>
                    <a:pt x="984936" y="354955"/>
                  </a:lnTo>
                  <a:lnTo>
                    <a:pt x="1036320" y="373380"/>
                  </a:lnTo>
                  <a:lnTo>
                    <a:pt x="1120140" y="510540"/>
                  </a:lnTo>
                  <a:lnTo>
                    <a:pt x="1295400" y="320040"/>
                  </a:lnTo>
                  <a:lnTo>
                    <a:pt x="1371600" y="441960"/>
                  </a:lnTo>
                  <a:lnTo>
                    <a:pt x="1546860" y="259080"/>
                  </a:lnTo>
                  <a:lnTo>
                    <a:pt x="1562100" y="114300"/>
                  </a:lnTo>
                  <a:lnTo>
                    <a:pt x="1706880" y="297180"/>
                  </a:lnTo>
                  <a:lnTo>
                    <a:pt x="1775460" y="144780"/>
                  </a:lnTo>
                  <a:lnTo>
                    <a:pt x="1828800" y="15240"/>
                  </a:lnTo>
                  <a:lnTo>
                    <a:pt x="1950720" y="213360"/>
                  </a:lnTo>
                  <a:lnTo>
                    <a:pt x="2034540" y="53340"/>
                  </a:lnTo>
                  <a:lnTo>
                    <a:pt x="2141220" y="533400"/>
                  </a:lnTo>
                  <a:lnTo>
                    <a:pt x="2164080" y="426720"/>
                  </a:lnTo>
                  <a:lnTo>
                    <a:pt x="2293620" y="472440"/>
                  </a:lnTo>
                  <a:lnTo>
                    <a:pt x="2385060" y="396240"/>
                  </a:lnTo>
                  <a:lnTo>
                    <a:pt x="2484120" y="434340"/>
                  </a:lnTo>
                  <a:lnTo>
                    <a:pt x="2575560" y="533400"/>
                  </a:lnTo>
                  <a:lnTo>
                    <a:pt x="2705100" y="502920"/>
                  </a:lnTo>
                  <a:lnTo>
                    <a:pt x="2758440" y="457200"/>
                  </a:lnTo>
                  <a:lnTo>
                    <a:pt x="2857500" y="510540"/>
                  </a:lnTo>
                  <a:lnTo>
                    <a:pt x="2987040" y="472440"/>
                  </a:lnTo>
                  <a:lnTo>
                    <a:pt x="3055620" y="563880"/>
                  </a:lnTo>
                  <a:lnTo>
                    <a:pt x="3268980" y="563880"/>
                  </a:lnTo>
                  <a:lnTo>
                    <a:pt x="3390900" y="426720"/>
                  </a:lnTo>
                  <a:lnTo>
                    <a:pt x="3528060" y="262821"/>
                  </a:lnTo>
                  <a:lnTo>
                    <a:pt x="3619500" y="297180"/>
                  </a:lnTo>
                  <a:lnTo>
                    <a:pt x="3710940" y="204544"/>
                  </a:lnTo>
                  <a:lnTo>
                    <a:pt x="3802380" y="160020"/>
                  </a:lnTo>
                  <a:lnTo>
                    <a:pt x="3840480" y="53340"/>
                  </a:lnTo>
                  <a:lnTo>
                    <a:pt x="3931920" y="38100"/>
                  </a:lnTo>
                  <a:lnTo>
                    <a:pt x="3998042" y="167292"/>
                  </a:lnTo>
                  <a:lnTo>
                    <a:pt x="4175760" y="320040"/>
                  </a:lnTo>
                  <a:lnTo>
                    <a:pt x="4267200" y="167640"/>
                  </a:lnTo>
                  <a:lnTo>
                    <a:pt x="4312920" y="236220"/>
                  </a:lnTo>
                  <a:lnTo>
                    <a:pt x="4389120" y="152400"/>
                  </a:lnTo>
                  <a:lnTo>
                    <a:pt x="4488180" y="358140"/>
                  </a:lnTo>
                  <a:lnTo>
                    <a:pt x="4658278" y="300744"/>
                  </a:lnTo>
                  <a:lnTo>
                    <a:pt x="4807973" y="381178"/>
                  </a:lnTo>
                  <a:lnTo>
                    <a:pt x="4874220" y="242329"/>
                  </a:lnTo>
                  <a:lnTo>
                    <a:pt x="4952877" y="392523"/>
                  </a:lnTo>
                  <a:lnTo>
                    <a:pt x="5105400" y="368815"/>
                  </a:lnTo>
                  <a:lnTo>
                    <a:pt x="5181600" y="403860"/>
                  </a:lnTo>
                  <a:lnTo>
                    <a:pt x="5204460" y="259080"/>
                  </a:lnTo>
                  <a:lnTo>
                    <a:pt x="5295900" y="167640"/>
                  </a:lnTo>
                  <a:lnTo>
                    <a:pt x="5455920" y="373380"/>
                  </a:lnTo>
                  <a:lnTo>
                    <a:pt x="5494020" y="205740"/>
                  </a:lnTo>
                  <a:lnTo>
                    <a:pt x="5628807" y="150174"/>
                  </a:lnTo>
                  <a:lnTo>
                    <a:pt x="5760720" y="320040"/>
                  </a:lnTo>
                  <a:lnTo>
                    <a:pt x="5895175" y="268720"/>
                  </a:lnTo>
                  <a:lnTo>
                    <a:pt x="5945973" y="281238"/>
                  </a:lnTo>
                  <a:lnTo>
                    <a:pt x="6019800" y="365760"/>
                  </a:lnTo>
                  <a:lnTo>
                    <a:pt x="6134100" y="518160"/>
                  </a:lnTo>
                  <a:lnTo>
                    <a:pt x="6225540" y="457200"/>
                  </a:lnTo>
                  <a:lnTo>
                    <a:pt x="6263640" y="525780"/>
                  </a:lnTo>
                  <a:lnTo>
                    <a:pt x="6393180" y="480060"/>
                  </a:lnTo>
                  <a:lnTo>
                    <a:pt x="6454140" y="579120"/>
                  </a:lnTo>
                  <a:lnTo>
                    <a:pt x="0" y="579120"/>
                  </a:lnTo>
                  <a:close/>
                </a:path>
              </a:pathLst>
            </a:custGeom>
            <a:solidFill>
              <a:srgbClr val="4B85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0" name="任意多边形 59"/>
            <p:cNvSpPr/>
            <p:nvPr/>
          </p:nvSpPr>
          <p:spPr>
            <a:xfrm>
              <a:off x="5696772" y="2627198"/>
              <a:ext cx="955916" cy="288736"/>
            </a:xfrm>
            <a:custGeom>
              <a:avLst/>
              <a:gdLst>
                <a:gd name="connsiteX0" fmla="*/ 38100 w 4276725"/>
                <a:gd name="connsiteY0" fmla="*/ 1247775 h 1628775"/>
                <a:gd name="connsiteX1" fmla="*/ 447675 w 4276725"/>
                <a:gd name="connsiteY1" fmla="*/ 752475 h 1628775"/>
                <a:gd name="connsiteX2" fmla="*/ 600075 w 4276725"/>
                <a:gd name="connsiteY2" fmla="*/ 895350 h 1628775"/>
                <a:gd name="connsiteX3" fmla="*/ 657225 w 4276725"/>
                <a:gd name="connsiteY3" fmla="*/ 723900 h 1628775"/>
                <a:gd name="connsiteX4" fmla="*/ 914400 w 4276725"/>
                <a:gd name="connsiteY4" fmla="*/ 876300 h 1628775"/>
                <a:gd name="connsiteX5" fmla="*/ 1076325 w 4276725"/>
                <a:gd name="connsiteY5" fmla="*/ 447675 h 1628775"/>
                <a:gd name="connsiteX6" fmla="*/ 1181100 w 4276725"/>
                <a:gd name="connsiteY6" fmla="*/ 590550 h 1628775"/>
                <a:gd name="connsiteX7" fmla="*/ 1409700 w 4276725"/>
                <a:gd name="connsiteY7" fmla="*/ 266700 h 1628775"/>
                <a:gd name="connsiteX8" fmla="*/ 1524000 w 4276725"/>
                <a:gd name="connsiteY8" fmla="*/ 28575 h 1628775"/>
                <a:gd name="connsiteX9" fmla="*/ 1733550 w 4276725"/>
                <a:gd name="connsiteY9" fmla="*/ 76200 h 1628775"/>
                <a:gd name="connsiteX10" fmla="*/ 1914525 w 4276725"/>
                <a:gd name="connsiteY10" fmla="*/ 0 h 1628775"/>
                <a:gd name="connsiteX11" fmla="*/ 2009775 w 4276725"/>
                <a:gd name="connsiteY11" fmla="*/ 190500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467100 w 4276725"/>
                <a:gd name="connsiteY18" fmla="*/ 781050 h 1628775"/>
                <a:gd name="connsiteX19" fmla="*/ 3495675 w 4276725"/>
                <a:gd name="connsiteY19" fmla="*/ 952500 h 1628775"/>
                <a:gd name="connsiteX20" fmla="*/ 3600450 w 4276725"/>
                <a:gd name="connsiteY20" fmla="*/ 1076325 h 1628775"/>
                <a:gd name="connsiteX21" fmla="*/ 3876675 w 4276725"/>
                <a:gd name="connsiteY21" fmla="*/ 1143000 h 1628775"/>
                <a:gd name="connsiteX22" fmla="*/ 3990975 w 4276725"/>
                <a:gd name="connsiteY22" fmla="*/ 1247775 h 1628775"/>
                <a:gd name="connsiteX23" fmla="*/ 4133850 w 4276725"/>
                <a:gd name="connsiteY23" fmla="*/ 1247775 h 1628775"/>
                <a:gd name="connsiteX24" fmla="*/ 4276725 w 4276725"/>
                <a:gd name="connsiteY24" fmla="*/ 1400175 h 1628775"/>
                <a:gd name="connsiteX25" fmla="*/ 4276725 w 4276725"/>
                <a:gd name="connsiteY25" fmla="*/ 1628775 h 1628775"/>
                <a:gd name="connsiteX26" fmla="*/ 0 w 4276725"/>
                <a:gd name="connsiteY26" fmla="*/ 1628775 h 1628775"/>
                <a:gd name="connsiteX27" fmla="*/ 38100 w 4276725"/>
                <a:gd name="connsiteY27" fmla="*/ 1247775 h 1628775"/>
                <a:gd name="connsiteX0" fmla="*/ 0 w 4276725"/>
                <a:gd name="connsiteY0" fmla="*/ 1247775 h 1628775"/>
                <a:gd name="connsiteX1" fmla="*/ 447675 w 4276725"/>
                <a:gd name="connsiteY1" fmla="*/ 752475 h 1628775"/>
                <a:gd name="connsiteX2" fmla="*/ 600075 w 4276725"/>
                <a:gd name="connsiteY2" fmla="*/ 895350 h 1628775"/>
                <a:gd name="connsiteX3" fmla="*/ 657225 w 4276725"/>
                <a:gd name="connsiteY3" fmla="*/ 723900 h 1628775"/>
                <a:gd name="connsiteX4" fmla="*/ 914400 w 4276725"/>
                <a:gd name="connsiteY4" fmla="*/ 876300 h 1628775"/>
                <a:gd name="connsiteX5" fmla="*/ 1076325 w 4276725"/>
                <a:gd name="connsiteY5" fmla="*/ 447675 h 1628775"/>
                <a:gd name="connsiteX6" fmla="*/ 1181100 w 4276725"/>
                <a:gd name="connsiteY6" fmla="*/ 590550 h 1628775"/>
                <a:gd name="connsiteX7" fmla="*/ 1409700 w 4276725"/>
                <a:gd name="connsiteY7" fmla="*/ 266700 h 1628775"/>
                <a:gd name="connsiteX8" fmla="*/ 1524000 w 4276725"/>
                <a:gd name="connsiteY8" fmla="*/ 28575 h 1628775"/>
                <a:gd name="connsiteX9" fmla="*/ 1733550 w 4276725"/>
                <a:gd name="connsiteY9" fmla="*/ 76200 h 1628775"/>
                <a:gd name="connsiteX10" fmla="*/ 1914525 w 4276725"/>
                <a:gd name="connsiteY10" fmla="*/ 0 h 1628775"/>
                <a:gd name="connsiteX11" fmla="*/ 2009775 w 4276725"/>
                <a:gd name="connsiteY11" fmla="*/ 190500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467100 w 4276725"/>
                <a:gd name="connsiteY18" fmla="*/ 781050 h 1628775"/>
                <a:gd name="connsiteX19" fmla="*/ 3495675 w 4276725"/>
                <a:gd name="connsiteY19" fmla="*/ 952500 h 1628775"/>
                <a:gd name="connsiteX20" fmla="*/ 3600450 w 4276725"/>
                <a:gd name="connsiteY20" fmla="*/ 1076325 h 1628775"/>
                <a:gd name="connsiteX21" fmla="*/ 3876675 w 4276725"/>
                <a:gd name="connsiteY21" fmla="*/ 1143000 h 1628775"/>
                <a:gd name="connsiteX22" fmla="*/ 3990975 w 4276725"/>
                <a:gd name="connsiteY22" fmla="*/ 1247775 h 1628775"/>
                <a:gd name="connsiteX23" fmla="*/ 4133850 w 4276725"/>
                <a:gd name="connsiteY23" fmla="*/ 1247775 h 1628775"/>
                <a:gd name="connsiteX24" fmla="*/ 4276725 w 4276725"/>
                <a:gd name="connsiteY24" fmla="*/ 1400175 h 1628775"/>
                <a:gd name="connsiteX25" fmla="*/ 4276725 w 4276725"/>
                <a:gd name="connsiteY25" fmla="*/ 1628775 h 1628775"/>
                <a:gd name="connsiteX26" fmla="*/ 0 w 4276725"/>
                <a:gd name="connsiteY26" fmla="*/ 1628775 h 1628775"/>
                <a:gd name="connsiteX27" fmla="*/ 0 w 4276725"/>
                <a:gd name="connsiteY27" fmla="*/ 1247775 h 1628775"/>
                <a:gd name="connsiteX0" fmla="*/ 0 w 4276725"/>
                <a:gd name="connsiteY0" fmla="*/ 1247775 h 1628775"/>
                <a:gd name="connsiteX1" fmla="*/ 447675 w 4276725"/>
                <a:gd name="connsiteY1" fmla="*/ 1465570 h 1628775"/>
                <a:gd name="connsiteX2" fmla="*/ 600075 w 4276725"/>
                <a:gd name="connsiteY2" fmla="*/ 895350 h 1628775"/>
                <a:gd name="connsiteX3" fmla="*/ 657225 w 4276725"/>
                <a:gd name="connsiteY3" fmla="*/ 723900 h 1628775"/>
                <a:gd name="connsiteX4" fmla="*/ 914400 w 4276725"/>
                <a:gd name="connsiteY4" fmla="*/ 876300 h 1628775"/>
                <a:gd name="connsiteX5" fmla="*/ 1076325 w 4276725"/>
                <a:gd name="connsiteY5" fmla="*/ 447675 h 1628775"/>
                <a:gd name="connsiteX6" fmla="*/ 1181100 w 4276725"/>
                <a:gd name="connsiteY6" fmla="*/ 590550 h 1628775"/>
                <a:gd name="connsiteX7" fmla="*/ 1409700 w 4276725"/>
                <a:gd name="connsiteY7" fmla="*/ 266700 h 1628775"/>
                <a:gd name="connsiteX8" fmla="*/ 1524000 w 4276725"/>
                <a:gd name="connsiteY8" fmla="*/ 28575 h 1628775"/>
                <a:gd name="connsiteX9" fmla="*/ 1733550 w 4276725"/>
                <a:gd name="connsiteY9" fmla="*/ 76200 h 1628775"/>
                <a:gd name="connsiteX10" fmla="*/ 1914525 w 4276725"/>
                <a:gd name="connsiteY10" fmla="*/ 0 h 1628775"/>
                <a:gd name="connsiteX11" fmla="*/ 2009775 w 4276725"/>
                <a:gd name="connsiteY11" fmla="*/ 190500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467100 w 4276725"/>
                <a:gd name="connsiteY18" fmla="*/ 781050 h 1628775"/>
                <a:gd name="connsiteX19" fmla="*/ 3495675 w 4276725"/>
                <a:gd name="connsiteY19" fmla="*/ 952500 h 1628775"/>
                <a:gd name="connsiteX20" fmla="*/ 3600450 w 4276725"/>
                <a:gd name="connsiteY20" fmla="*/ 1076325 h 1628775"/>
                <a:gd name="connsiteX21" fmla="*/ 3876675 w 4276725"/>
                <a:gd name="connsiteY21" fmla="*/ 1143000 h 1628775"/>
                <a:gd name="connsiteX22" fmla="*/ 3990975 w 4276725"/>
                <a:gd name="connsiteY22" fmla="*/ 1247775 h 1628775"/>
                <a:gd name="connsiteX23" fmla="*/ 4133850 w 4276725"/>
                <a:gd name="connsiteY23" fmla="*/ 1247775 h 1628775"/>
                <a:gd name="connsiteX24" fmla="*/ 4276725 w 4276725"/>
                <a:gd name="connsiteY24" fmla="*/ 1400175 h 1628775"/>
                <a:gd name="connsiteX25" fmla="*/ 4276725 w 4276725"/>
                <a:gd name="connsiteY25" fmla="*/ 1628775 h 1628775"/>
                <a:gd name="connsiteX26" fmla="*/ 0 w 4276725"/>
                <a:gd name="connsiteY26" fmla="*/ 1628775 h 1628775"/>
                <a:gd name="connsiteX27" fmla="*/ 0 w 4276725"/>
                <a:gd name="connsiteY27" fmla="*/ 1247775 h 1628775"/>
                <a:gd name="connsiteX0" fmla="*/ 0 w 4307961"/>
                <a:gd name="connsiteY0" fmla="*/ 1588116 h 1628775"/>
                <a:gd name="connsiteX1" fmla="*/ 478911 w 4307961"/>
                <a:gd name="connsiteY1" fmla="*/ 1465570 h 1628775"/>
                <a:gd name="connsiteX2" fmla="*/ 631311 w 4307961"/>
                <a:gd name="connsiteY2" fmla="*/ 895350 h 1628775"/>
                <a:gd name="connsiteX3" fmla="*/ 688461 w 4307961"/>
                <a:gd name="connsiteY3" fmla="*/ 723900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498336 w 4307961"/>
                <a:gd name="connsiteY18" fmla="*/ 781050 h 1628775"/>
                <a:gd name="connsiteX19" fmla="*/ 3526911 w 4307961"/>
                <a:gd name="connsiteY19" fmla="*/ 952500 h 1628775"/>
                <a:gd name="connsiteX20" fmla="*/ 3631686 w 4307961"/>
                <a:gd name="connsiteY20" fmla="*/ 1076325 h 1628775"/>
                <a:gd name="connsiteX21" fmla="*/ 3907911 w 4307961"/>
                <a:gd name="connsiteY21" fmla="*/ 1143000 h 1628775"/>
                <a:gd name="connsiteX22" fmla="*/ 4022211 w 4307961"/>
                <a:gd name="connsiteY22" fmla="*/ 1247775 h 1628775"/>
                <a:gd name="connsiteX23" fmla="*/ 4165086 w 4307961"/>
                <a:gd name="connsiteY23" fmla="*/ 1247775 h 1628775"/>
                <a:gd name="connsiteX24" fmla="*/ 4307961 w 4307961"/>
                <a:gd name="connsiteY24" fmla="*/ 1400175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31311 w 4307961"/>
                <a:gd name="connsiteY2" fmla="*/ 895350 h 1628775"/>
                <a:gd name="connsiteX3" fmla="*/ 688461 w 4307961"/>
                <a:gd name="connsiteY3" fmla="*/ 723900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498336 w 4307961"/>
                <a:gd name="connsiteY18" fmla="*/ 781050 h 1628775"/>
                <a:gd name="connsiteX19" fmla="*/ 3526911 w 4307961"/>
                <a:gd name="connsiteY19" fmla="*/ 952500 h 1628775"/>
                <a:gd name="connsiteX20" fmla="*/ 3631686 w 4307961"/>
                <a:gd name="connsiteY20" fmla="*/ 1076325 h 1628775"/>
                <a:gd name="connsiteX21" fmla="*/ 3907911 w 4307961"/>
                <a:gd name="connsiteY21" fmla="*/ 1143000 h 1628775"/>
                <a:gd name="connsiteX22" fmla="*/ 4022211 w 4307961"/>
                <a:gd name="connsiteY22" fmla="*/ 1247775 h 1628775"/>
                <a:gd name="connsiteX23" fmla="*/ 4165086 w 4307961"/>
                <a:gd name="connsiteY23" fmla="*/ 1247775 h 1628775"/>
                <a:gd name="connsiteX24" fmla="*/ 4307961 w 4307961"/>
                <a:gd name="connsiteY24" fmla="*/ 1400175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31311 w 4307961"/>
                <a:gd name="connsiteY2" fmla="*/ 895350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498336 w 4307961"/>
                <a:gd name="connsiteY18" fmla="*/ 781050 h 1628775"/>
                <a:gd name="connsiteX19" fmla="*/ 3526911 w 4307961"/>
                <a:gd name="connsiteY19" fmla="*/ 952500 h 1628775"/>
                <a:gd name="connsiteX20" fmla="*/ 3631686 w 4307961"/>
                <a:gd name="connsiteY20" fmla="*/ 1076325 h 1628775"/>
                <a:gd name="connsiteX21" fmla="*/ 3907911 w 4307961"/>
                <a:gd name="connsiteY21" fmla="*/ 1143000 h 1628775"/>
                <a:gd name="connsiteX22" fmla="*/ 4022211 w 4307961"/>
                <a:gd name="connsiteY22" fmla="*/ 1247775 h 1628775"/>
                <a:gd name="connsiteX23" fmla="*/ 4165086 w 4307961"/>
                <a:gd name="connsiteY23" fmla="*/ 1247775 h 1628775"/>
                <a:gd name="connsiteX24" fmla="*/ 4307961 w 4307961"/>
                <a:gd name="connsiteY24" fmla="*/ 1400175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498336 w 4307961"/>
                <a:gd name="connsiteY18" fmla="*/ 781050 h 1628775"/>
                <a:gd name="connsiteX19" fmla="*/ 3526911 w 4307961"/>
                <a:gd name="connsiteY19" fmla="*/ 952500 h 1628775"/>
                <a:gd name="connsiteX20" fmla="*/ 3631686 w 4307961"/>
                <a:gd name="connsiteY20" fmla="*/ 1076325 h 1628775"/>
                <a:gd name="connsiteX21" fmla="*/ 3907911 w 4307961"/>
                <a:gd name="connsiteY21" fmla="*/ 1143000 h 1628775"/>
                <a:gd name="connsiteX22" fmla="*/ 4022211 w 4307961"/>
                <a:gd name="connsiteY22" fmla="*/ 1247775 h 1628775"/>
                <a:gd name="connsiteX23" fmla="*/ 4165086 w 4307961"/>
                <a:gd name="connsiteY23" fmla="*/ 1247775 h 1628775"/>
                <a:gd name="connsiteX24" fmla="*/ 4307961 w 4307961"/>
                <a:gd name="connsiteY24" fmla="*/ 1400175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526911 w 4307961"/>
                <a:gd name="connsiteY19" fmla="*/ 952500 h 1628775"/>
                <a:gd name="connsiteX20" fmla="*/ 3631686 w 4307961"/>
                <a:gd name="connsiteY20" fmla="*/ 1076325 h 1628775"/>
                <a:gd name="connsiteX21" fmla="*/ 3907911 w 4307961"/>
                <a:gd name="connsiteY21" fmla="*/ 1143000 h 1628775"/>
                <a:gd name="connsiteX22" fmla="*/ 4022211 w 4307961"/>
                <a:gd name="connsiteY22" fmla="*/ 1247775 h 1628775"/>
                <a:gd name="connsiteX23" fmla="*/ 4165086 w 4307961"/>
                <a:gd name="connsiteY23" fmla="*/ 1247775 h 1628775"/>
                <a:gd name="connsiteX24" fmla="*/ 4307961 w 4307961"/>
                <a:gd name="connsiteY24" fmla="*/ 1400175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516499 w 4307961"/>
                <a:gd name="connsiteY19" fmla="*/ 1292841 h 1628775"/>
                <a:gd name="connsiteX20" fmla="*/ 3631686 w 4307961"/>
                <a:gd name="connsiteY20" fmla="*/ 1076325 h 1628775"/>
                <a:gd name="connsiteX21" fmla="*/ 3907911 w 4307961"/>
                <a:gd name="connsiteY21" fmla="*/ 1143000 h 1628775"/>
                <a:gd name="connsiteX22" fmla="*/ 4022211 w 4307961"/>
                <a:gd name="connsiteY22" fmla="*/ 1247775 h 1628775"/>
                <a:gd name="connsiteX23" fmla="*/ 4165086 w 4307961"/>
                <a:gd name="connsiteY23" fmla="*/ 1247775 h 1628775"/>
                <a:gd name="connsiteX24" fmla="*/ 4307961 w 4307961"/>
                <a:gd name="connsiteY24" fmla="*/ 1400175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516499 w 4307961"/>
                <a:gd name="connsiteY19" fmla="*/ 1292841 h 1628775"/>
                <a:gd name="connsiteX20" fmla="*/ 3652510 w 4307961"/>
                <a:gd name="connsiteY20" fmla="*/ 1497701 h 1628775"/>
                <a:gd name="connsiteX21" fmla="*/ 3907911 w 4307961"/>
                <a:gd name="connsiteY21" fmla="*/ 1143000 h 1628775"/>
                <a:gd name="connsiteX22" fmla="*/ 4022211 w 4307961"/>
                <a:gd name="connsiteY22" fmla="*/ 1247775 h 1628775"/>
                <a:gd name="connsiteX23" fmla="*/ 4165086 w 4307961"/>
                <a:gd name="connsiteY23" fmla="*/ 1247775 h 1628775"/>
                <a:gd name="connsiteX24" fmla="*/ 4307961 w 4307961"/>
                <a:gd name="connsiteY24" fmla="*/ 1400175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516499 w 4307961"/>
                <a:gd name="connsiteY19" fmla="*/ 1292841 h 1628775"/>
                <a:gd name="connsiteX20" fmla="*/ 3652510 w 4307961"/>
                <a:gd name="connsiteY20" fmla="*/ 1497701 h 1628775"/>
                <a:gd name="connsiteX21" fmla="*/ 3876675 w 4307961"/>
                <a:gd name="connsiteY21" fmla="*/ 1612996 h 1628775"/>
                <a:gd name="connsiteX22" fmla="*/ 4022211 w 4307961"/>
                <a:gd name="connsiteY22" fmla="*/ 1247775 h 1628775"/>
                <a:gd name="connsiteX23" fmla="*/ 4165086 w 4307961"/>
                <a:gd name="connsiteY23" fmla="*/ 1247775 h 1628775"/>
                <a:gd name="connsiteX24" fmla="*/ 4307961 w 4307961"/>
                <a:gd name="connsiteY24" fmla="*/ 1400175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516499 w 4307961"/>
                <a:gd name="connsiteY19" fmla="*/ 1292841 h 1628775"/>
                <a:gd name="connsiteX20" fmla="*/ 3652510 w 4307961"/>
                <a:gd name="connsiteY20" fmla="*/ 1497701 h 1628775"/>
                <a:gd name="connsiteX21" fmla="*/ 3876675 w 4307961"/>
                <a:gd name="connsiteY21" fmla="*/ 1612996 h 1628775"/>
                <a:gd name="connsiteX22" fmla="*/ 4022211 w 4307961"/>
                <a:gd name="connsiteY22" fmla="*/ 1539496 h 1628775"/>
                <a:gd name="connsiteX23" fmla="*/ 4165086 w 4307961"/>
                <a:gd name="connsiteY23" fmla="*/ 1247775 h 1628775"/>
                <a:gd name="connsiteX24" fmla="*/ 4307961 w 4307961"/>
                <a:gd name="connsiteY24" fmla="*/ 1400175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516499 w 4307961"/>
                <a:gd name="connsiteY19" fmla="*/ 1292841 h 1628775"/>
                <a:gd name="connsiteX20" fmla="*/ 3652510 w 4307961"/>
                <a:gd name="connsiteY20" fmla="*/ 1497701 h 1628775"/>
                <a:gd name="connsiteX21" fmla="*/ 3876675 w 4307961"/>
                <a:gd name="connsiteY21" fmla="*/ 1612996 h 1628775"/>
                <a:gd name="connsiteX22" fmla="*/ 4022211 w 4307961"/>
                <a:gd name="connsiteY22" fmla="*/ 1539496 h 1628775"/>
                <a:gd name="connsiteX23" fmla="*/ 4165086 w 4307961"/>
                <a:gd name="connsiteY23" fmla="*/ 1588116 h 1628775"/>
                <a:gd name="connsiteX24" fmla="*/ 4307961 w 4307961"/>
                <a:gd name="connsiteY24" fmla="*/ 1400175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516499 w 4307961"/>
                <a:gd name="connsiteY19" fmla="*/ 1292841 h 1628775"/>
                <a:gd name="connsiteX20" fmla="*/ 3652510 w 4307961"/>
                <a:gd name="connsiteY20" fmla="*/ 1497701 h 1628775"/>
                <a:gd name="connsiteX21" fmla="*/ 3876675 w 4307961"/>
                <a:gd name="connsiteY21" fmla="*/ 1612996 h 1628775"/>
                <a:gd name="connsiteX22" fmla="*/ 4022211 w 4307961"/>
                <a:gd name="connsiteY22" fmla="*/ 1539496 h 1628775"/>
                <a:gd name="connsiteX23" fmla="*/ 4165086 w 4307961"/>
                <a:gd name="connsiteY23" fmla="*/ 1588116 h 1628775"/>
                <a:gd name="connsiteX24" fmla="*/ 4297549 w 4307961"/>
                <a:gd name="connsiteY24" fmla="*/ 1610863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516499 w 4307961"/>
                <a:gd name="connsiteY19" fmla="*/ 1292841 h 1628775"/>
                <a:gd name="connsiteX20" fmla="*/ 3652510 w 4307961"/>
                <a:gd name="connsiteY20" fmla="*/ 1497701 h 1628775"/>
                <a:gd name="connsiteX21" fmla="*/ 3876675 w 4307961"/>
                <a:gd name="connsiteY21" fmla="*/ 1612996 h 1628775"/>
                <a:gd name="connsiteX22" fmla="*/ 4026549 w 4307961"/>
                <a:gd name="connsiteY22" fmla="*/ 1620529 h 1628775"/>
                <a:gd name="connsiteX23" fmla="*/ 4165086 w 4307961"/>
                <a:gd name="connsiteY23" fmla="*/ 1588116 h 1628775"/>
                <a:gd name="connsiteX24" fmla="*/ 4297549 w 4307961"/>
                <a:gd name="connsiteY24" fmla="*/ 1610863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516499 w 4307961"/>
                <a:gd name="connsiteY19" fmla="*/ 1292841 h 1628775"/>
                <a:gd name="connsiteX20" fmla="*/ 3652510 w 4307961"/>
                <a:gd name="connsiteY20" fmla="*/ 1497701 h 1628775"/>
                <a:gd name="connsiteX21" fmla="*/ 3876675 w 4307961"/>
                <a:gd name="connsiteY21" fmla="*/ 1612996 h 1628775"/>
                <a:gd name="connsiteX22" fmla="*/ 4026549 w 4307961"/>
                <a:gd name="connsiteY22" fmla="*/ 1620529 h 1628775"/>
                <a:gd name="connsiteX23" fmla="*/ 4160747 w 4307961"/>
                <a:gd name="connsiteY23" fmla="*/ 1621880 h 1628775"/>
                <a:gd name="connsiteX24" fmla="*/ 4297549 w 4307961"/>
                <a:gd name="connsiteY24" fmla="*/ 1610863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494808 w 4307961"/>
                <a:gd name="connsiteY19" fmla="*/ 1367122 h 1628775"/>
                <a:gd name="connsiteX20" fmla="*/ 3652510 w 4307961"/>
                <a:gd name="connsiteY20" fmla="*/ 1497701 h 1628775"/>
                <a:gd name="connsiteX21" fmla="*/ 3876675 w 4307961"/>
                <a:gd name="connsiteY21" fmla="*/ 1612996 h 1628775"/>
                <a:gd name="connsiteX22" fmla="*/ 4026549 w 4307961"/>
                <a:gd name="connsiteY22" fmla="*/ 1620529 h 1628775"/>
                <a:gd name="connsiteX23" fmla="*/ 4160747 w 4307961"/>
                <a:gd name="connsiteY23" fmla="*/ 1621880 h 1628775"/>
                <a:gd name="connsiteX24" fmla="*/ 4297549 w 4307961"/>
                <a:gd name="connsiteY24" fmla="*/ 1610863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0487 w 4307961"/>
                <a:gd name="connsiteY2" fmla="*/ 1300519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494808 w 4307961"/>
                <a:gd name="connsiteY19" fmla="*/ 1367122 h 1628775"/>
                <a:gd name="connsiteX20" fmla="*/ 3617803 w 4307961"/>
                <a:gd name="connsiteY20" fmla="*/ 1605745 h 1628775"/>
                <a:gd name="connsiteX21" fmla="*/ 3876675 w 4307961"/>
                <a:gd name="connsiteY21" fmla="*/ 1612996 h 1628775"/>
                <a:gd name="connsiteX22" fmla="*/ 4026549 w 4307961"/>
                <a:gd name="connsiteY22" fmla="*/ 1620529 h 1628775"/>
                <a:gd name="connsiteX23" fmla="*/ 4160747 w 4307961"/>
                <a:gd name="connsiteY23" fmla="*/ 1621880 h 1628775"/>
                <a:gd name="connsiteX24" fmla="*/ 4297549 w 4307961"/>
                <a:gd name="connsiteY24" fmla="*/ 1610863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10147 w 4307961"/>
                <a:gd name="connsiteY1" fmla="*/ 1530397 h 1628775"/>
                <a:gd name="connsiteX2" fmla="*/ 619164 w 4307961"/>
                <a:gd name="connsiteY2" fmla="*/ 1536867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494808 w 4307961"/>
                <a:gd name="connsiteY19" fmla="*/ 1367122 h 1628775"/>
                <a:gd name="connsiteX20" fmla="*/ 3617803 w 4307961"/>
                <a:gd name="connsiteY20" fmla="*/ 1605745 h 1628775"/>
                <a:gd name="connsiteX21" fmla="*/ 3876675 w 4307961"/>
                <a:gd name="connsiteY21" fmla="*/ 1612996 h 1628775"/>
                <a:gd name="connsiteX22" fmla="*/ 4026549 w 4307961"/>
                <a:gd name="connsiteY22" fmla="*/ 1620529 h 1628775"/>
                <a:gd name="connsiteX23" fmla="*/ 4160747 w 4307961"/>
                <a:gd name="connsiteY23" fmla="*/ 1621880 h 1628775"/>
                <a:gd name="connsiteX24" fmla="*/ 4297549 w 4307961"/>
                <a:gd name="connsiteY24" fmla="*/ 1610863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05808 w 4307961"/>
                <a:gd name="connsiteY1" fmla="*/ 1611430 h 1628775"/>
                <a:gd name="connsiteX2" fmla="*/ 619164 w 4307961"/>
                <a:gd name="connsiteY2" fmla="*/ 1536867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494808 w 4307961"/>
                <a:gd name="connsiteY19" fmla="*/ 1367122 h 1628775"/>
                <a:gd name="connsiteX20" fmla="*/ 3617803 w 4307961"/>
                <a:gd name="connsiteY20" fmla="*/ 1605745 h 1628775"/>
                <a:gd name="connsiteX21" fmla="*/ 3876675 w 4307961"/>
                <a:gd name="connsiteY21" fmla="*/ 1612996 h 1628775"/>
                <a:gd name="connsiteX22" fmla="*/ 4026549 w 4307961"/>
                <a:gd name="connsiteY22" fmla="*/ 1620529 h 1628775"/>
                <a:gd name="connsiteX23" fmla="*/ 4160747 w 4307961"/>
                <a:gd name="connsiteY23" fmla="*/ 1621880 h 1628775"/>
                <a:gd name="connsiteX24" fmla="*/ 4297549 w 4307961"/>
                <a:gd name="connsiteY24" fmla="*/ 1610863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0 w 4307961"/>
                <a:gd name="connsiteY0" fmla="*/ 1588116 h 1628775"/>
                <a:gd name="connsiteX1" fmla="*/ 505808 w 4307961"/>
                <a:gd name="connsiteY1" fmla="*/ 1611430 h 1628775"/>
                <a:gd name="connsiteX2" fmla="*/ 619164 w 4307961"/>
                <a:gd name="connsiteY2" fmla="*/ 1604395 h 1628775"/>
                <a:gd name="connsiteX3" fmla="*/ 667637 w 4307961"/>
                <a:gd name="connsiteY3" fmla="*/ 1258722 h 1628775"/>
                <a:gd name="connsiteX4" fmla="*/ 945636 w 4307961"/>
                <a:gd name="connsiteY4" fmla="*/ 876300 h 1628775"/>
                <a:gd name="connsiteX5" fmla="*/ 1107561 w 4307961"/>
                <a:gd name="connsiteY5" fmla="*/ 447675 h 1628775"/>
                <a:gd name="connsiteX6" fmla="*/ 1212336 w 4307961"/>
                <a:gd name="connsiteY6" fmla="*/ 590550 h 1628775"/>
                <a:gd name="connsiteX7" fmla="*/ 1440936 w 4307961"/>
                <a:gd name="connsiteY7" fmla="*/ 266700 h 1628775"/>
                <a:gd name="connsiteX8" fmla="*/ 1555236 w 4307961"/>
                <a:gd name="connsiteY8" fmla="*/ 28575 h 1628775"/>
                <a:gd name="connsiteX9" fmla="*/ 1764786 w 4307961"/>
                <a:gd name="connsiteY9" fmla="*/ 76200 h 1628775"/>
                <a:gd name="connsiteX10" fmla="*/ 1945761 w 4307961"/>
                <a:gd name="connsiteY10" fmla="*/ 0 h 1628775"/>
                <a:gd name="connsiteX11" fmla="*/ 2041011 w 4307961"/>
                <a:gd name="connsiteY11" fmla="*/ 190500 h 1628775"/>
                <a:gd name="connsiteX12" fmla="*/ 2288661 w 4307961"/>
                <a:gd name="connsiteY12" fmla="*/ 76200 h 1628775"/>
                <a:gd name="connsiteX13" fmla="*/ 2402961 w 4307961"/>
                <a:gd name="connsiteY13" fmla="*/ 371475 h 1628775"/>
                <a:gd name="connsiteX14" fmla="*/ 2641086 w 4307961"/>
                <a:gd name="connsiteY14" fmla="*/ 361950 h 1628775"/>
                <a:gd name="connsiteX15" fmla="*/ 2679186 w 4307961"/>
                <a:gd name="connsiteY15" fmla="*/ 447675 h 1628775"/>
                <a:gd name="connsiteX16" fmla="*/ 2936361 w 4307961"/>
                <a:gd name="connsiteY16" fmla="*/ 476250 h 1628775"/>
                <a:gd name="connsiteX17" fmla="*/ 3060186 w 4307961"/>
                <a:gd name="connsiteY17" fmla="*/ 771525 h 1628775"/>
                <a:gd name="connsiteX18" fmla="*/ 3362980 w 4307961"/>
                <a:gd name="connsiteY18" fmla="*/ 1315873 h 1628775"/>
                <a:gd name="connsiteX19" fmla="*/ 3494808 w 4307961"/>
                <a:gd name="connsiteY19" fmla="*/ 1367122 h 1628775"/>
                <a:gd name="connsiteX20" fmla="*/ 3617803 w 4307961"/>
                <a:gd name="connsiteY20" fmla="*/ 1605745 h 1628775"/>
                <a:gd name="connsiteX21" fmla="*/ 3876675 w 4307961"/>
                <a:gd name="connsiteY21" fmla="*/ 1612996 h 1628775"/>
                <a:gd name="connsiteX22" fmla="*/ 4026549 w 4307961"/>
                <a:gd name="connsiteY22" fmla="*/ 1620529 h 1628775"/>
                <a:gd name="connsiteX23" fmla="*/ 4160747 w 4307961"/>
                <a:gd name="connsiteY23" fmla="*/ 1621880 h 1628775"/>
                <a:gd name="connsiteX24" fmla="*/ 4297549 w 4307961"/>
                <a:gd name="connsiteY24" fmla="*/ 1610863 h 1628775"/>
                <a:gd name="connsiteX25" fmla="*/ 4307961 w 4307961"/>
                <a:gd name="connsiteY25" fmla="*/ 1628775 h 1628775"/>
                <a:gd name="connsiteX26" fmla="*/ 31236 w 4307961"/>
                <a:gd name="connsiteY26" fmla="*/ 1628775 h 1628775"/>
                <a:gd name="connsiteX27" fmla="*/ 0 w 4307961"/>
                <a:gd name="connsiteY27" fmla="*/ 1588116 h 1628775"/>
                <a:gd name="connsiteX0" fmla="*/ 90237 w 4276725"/>
                <a:gd name="connsiteY0" fmla="*/ 1628633 h 1628775"/>
                <a:gd name="connsiteX1" fmla="*/ 474572 w 4276725"/>
                <a:gd name="connsiteY1" fmla="*/ 1611430 h 1628775"/>
                <a:gd name="connsiteX2" fmla="*/ 587928 w 4276725"/>
                <a:gd name="connsiteY2" fmla="*/ 1604395 h 1628775"/>
                <a:gd name="connsiteX3" fmla="*/ 636401 w 4276725"/>
                <a:gd name="connsiteY3" fmla="*/ 1258722 h 1628775"/>
                <a:gd name="connsiteX4" fmla="*/ 914400 w 4276725"/>
                <a:gd name="connsiteY4" fmla="*/ 876300 h 1628775"/>
                <a:gd name="connsiteX5" fmla="*/ 1076325 w 4276725"/>
                <a:gd name="connsiteY5" fmla="*/ 447675 h 1628775"/>
                <a:gd name="connsiteX6" fmla="*/ 1181100 w 4276725"/>
                <a:gd name="connsiteY6" fmla="*/ 590550 h 1628775"/>
                <a:gd name="connsiteX7" fmla="*/ 1409700 w 4276725"/>
                <a:gd name="connsiteY7" fmla="*/ 266700 h 1628775"/>
                <a:gd name="connsiteX8" fmla="*/ 1524000 w 4276725"/>
                <a:gd name="connsiteY8" fmla="*/ 28575 h 1628775"/>
                <a:gd name="connsiteX9" fmla="*/ 1733550 w 4276725"/>
                <a:gd name="connsiteY9" fmla="*/ 76200 h 1628775"/>
                <a:gd name="connsiteX10" fmla="*/ 1914525 w 4276725"/>
                <a:gd name="connsiteY10" fmla="*/ 0 h 1628775"/>
                <a:gd name="connsiteX11" fmla="*/ 2009775 w 4276725"/>
                <a:gd name="connsiteY11" fmla="*/ 190500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331744 w 4276725"/>
                <a:gd name="connsiteY18" fmla="*/ 1315873 h 1628775"/>
                <a:gd name="connsiteX19" fmla="*/ 3463572 w 4276725"/>
                <a:gd name="connsiteY19" fmla="*/ 1367122 h 1628775"/>
                <a:gd name="connsiteX20" fmla="*/ 3586567 w 4276725"/>
                <a:gd name="connsiteY20" fmla="*/ 1605745 h 1628775"/>
                <a:gd name="connsiteX21" fmla="*/ 3845439 w 4276725"/>
                <a:gd name="connsiteY21" fmla="*/ 1612996 h 1628775"/>
                <a:gd name="connsiteX22" fmla="*/ 3995313 w 4276725"/>
                <a:gd name="connsiteY22" fmla="*/ 1620529 h 1628775"/>
                <a:gd name="connsiteX23" fmla="*/ 4129511 w 4276725"/>
                <a:gd name="connsiteY23" fmla="*/ 1621880 h 1628775"/>
                <a:gd name="connsiteX24" fmla="*/ 4266313 w 4276725"/>
                <a:gd name="connsiteY24" fmla="*/ 1610863 h 1628775"/>
                <a:gd name="connsiteX25" fmla="*/ 4276725 w 4276725"/>
                <a:gd name="connsiteY25" fmla="*/ 1628775 h 1628775"/>
                <a:gd name="connsiteX26" fmla="*/ 0 w 4276725"/>
                <a:gd name="connsiteY26" fmla="*/ 1628775 h 1628775"/>
                <a:gd name="connsiteX27" fmla="*/ 90237 w 4276725"/>
                <a:gd name="connsiteY27" fmla="*/ 1628633 h 1628775"/>
                <a:gd name="connsiteX0" fmla="*/ 90237 w 4276725"/>
                <a:gd name="connsiteY0" fmla="*/ 1628633 h 1628775"/>
                <a:gd name="connsiteX1" fmla="*/ 474572 w 4276725"/>
                <a:gd name="connsiteY1" fmla="*/ 1611430 h 1628775"/>
                <a:gd name="connsiteX2" fmla="*/ 587928 w 4276725"/>
                <a:gd name="connsiteY2" fmla="*/ 1604395 h 1628775"/>
                <a:gd name="connsiteX3" fmla="*/ 645077 w 4276725"/>
                <a:gd name="connsiteY3" fmla="*/ 1373519 h 1628775"/>
                <a:gd name="connsiteX4" fmla="*/ 914400 w 4276725"/>
                <a:gd name="connsiteY4" fmla="*/ 876300 h 1628775"/>
                <a:gd name="connsiteX5" fmla="*/ 1076325 w 4276725"/>
                <a:gd name="connsiteY5" fmla="*/ 447675 h 1628775"/>
                <a:gd name="connsiteX6" fmla="*/ 1181100 w 4276725"/>
                <a:gd name="connsiteY6" fmla="*/ 590550 h 1628775"/>
                <a:gd name="connsiteX7" fmla="*/ 1409700 w 4276725"/>
                <a:gd name="connsiteY7" fmla="*/ 266700 h 1628775"/>
                <a:gd name="connsiteX8" fmla="*/ 1524000 w 4276725"/>
                <a:gd name="connsiteY8" fmla="*/ 28575 h 1628775"/>
                <a:gd name="connsiteX9" fmla="*/ 1733550 w 4276725"/>
                <a:gd name="connsiteY9" fmla="*/ 76200 h 1628775"/>
                <a:gd name="connsiteX10" fmla="*/ 1914525 w 4276725"/>
                <a:gd name="connsiteY10" fmla="*/ 0 h 1628775"/>
                <a:gd name="connsiteX11" fmla="*/ 2009775 w 4276725"/>
                <a:gd name="connsiteY11" fmla="*/ 190500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331744 w 4276725"/>
                <a:gd name="connsiteY18" fmla="*/ 1315873 h 1628775"/>
                <a:gd name="connsiteX19" fmla="*/ 3463572 w 4276725"/>
                <a:gd name="connsiteY19" fmla="*/ 1367122 h 1628775"/>
                <a:gd name="connsiteX20" fmla="*/ 3586567 w 4276725"/>
                <a:gd name="connsiteY20" fmla="*/ 1605745 h 1628775"/>
                <a:gd name="connsiteX21" fmla="*/ 3845439 w 4276725"/>
                <a:gd name="connsiteY21" fmla="*/ 1612996 h 1628775"/>
                <a:gd name="connsiteX22" fmla="*/ 3995313 w 4276725"/>
                <a:gd name="connsiteY22" fmla="*/ 1620529 h 1628775"/>
                <a:gd name="connsiteX23" fmla="*/ 4129511 w 4276725"/>
                <a:gd name="connsiteY23" fmla="*/ 1621880 h 1628775"/>
                <a:gd name="connsiteX24" fmla="*/ 4266313 w 4276725"/>
                <a:gd name="connsiteY24" fmla="*/ 1610863 h 1628775"/>
                <a:gd name="connsiteX25" fmla="*/ 4276725 w 4276725"/>
                <a:gd name="connsiteY25" fmla="*/ 1628775 h 1628775"/>
                <a:gd name="connsiteX26" fmla="*/ 0 w 4276725"/>
                <a:gd name="connsiteY26" fmla="*/ 1628775 h 1628775"/>
                <a:gd name="connsiteX27" fmla="*/ 90237 w 4276725"/>
                <a:gd name="connsiteY27" fmla="*/ 1628633 h 1628775"/>
                <a:gd name="connsiteX0" fmla="*/ 90237 w 4276725"/>
                <a:gd name="connsiteY0" fmla="*/ 1628633 h 1628775"/>
                <a:gd name="connsiteX1" fmla="*/ 474572 w 4276725"/>
                <a:gd name="connsiteY1" fmla="*/ 1611430 h 1628775"/>
                <a:gd name="connsiteX2" fmla="*/ 587928 w 4276725"/>
                <a:gd name="connsiteY2" fmla="*/ 1604395 h 1628775"/>
                <a:gd name="connsiteX3" fmla="*/ 645077 w 4276725"/>
                <a:gd name="connsiteY3" fmla="*/ 1373519 h 1628775"/>
                <a:gd name="connsiteX4" fmla="*/ 914400 w 4276725"/>
                <a:gd name="connsiteY4" fmla="*/ 876300 h 1628775"/>
                <a:gd name="connsiteX5" fmla="*/ 1045957 w 4276725"/>
                <a:gd name="connsiteY5" fmla="*/ 697529 h 1628775"/>
                <a:gd name="connsiteX6" fmla="*/ 1181100 w 4276725"/>
                <a:gd name="connsiteY6" fmla="*/ 590550 h 1628775"/>
                <a:gd name="connsiteX7" fmla="*/ 1409700 w 4276725"/>
                <a:gd name="connsiteY7" fmla="*/ 266700 h 1628775"/>
                <a:gd name="connsiteX8" fmla="*/ 1524000 w 4276725"/>
                <a:gd name="connsiteY8" fmla="*/ 28575 h 1628775"/>
                <a:gd name="connsiteX9" fmla="*/ 1733550 w 4276725"/>
                <a:gd name="connsiteY9" fmla="*/ 76200 h 1628775"/>
                <a:gd name="connsiteX10" fmla="*/ 1914525 w 4276725"/>
                <a:gd name="connsiteY10" fmla="*/ 0 h 1628775"/>
                <a:gd name="connsiteX11" fmla="*/ 2009775 w 4276725"/>
                <a:gd name="connsiteY11" fmla="*/ 190500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331744 w 4276725"/>
                <a:gd name="connsiteY18" fmla="*/ 1315873 h 1628775"/>
                <a:gd name="connsiteX19" fmla="*/ 3463572 w 4276725"/>
                <a:gd name="connsiteY19" fmla="*/ 1367122 h 1628775"/>
                <a:gd name="connsiteX20" fmla="*/ 3586567 w 4276725"/>
                <a:gd name="connsiteY20" fmla="*/ 1605745 h 1628775"/>
                <a:gd name="connsiteX21" fmla="*/ 3845439 w 4276725"/>
                <a:gd name="connsiteY21" fmla="*/ 1612996 h 1628775"/>
                <a:gd name="connsiteX22" fmla="*/ 3995313 w 4276725"/>
                <a:gd name="connsiteY22" fmla="*/ 1620529 h 1628775"/>
                <a:gd name="connsiteX23" fmla="*/ 4129511 w 4276725"/>
                <a:gd name="connsiteY23" fmla="*/ 1621880 h 1628775"/>
                <a:gd name="connsiteX24" fmla="*/ 4266313 w 4276725"/>
                <a:gd name="connsiteY24" fmla="*/ 1610863 h 1628775"/>
                <a:gd name="connsiteX25" fmla="*/ 4276725 w 4276725"/>
                <a:gd name="connsiteY25" fmla="*/ 1628775 h 1628775"/>
                <a:gd name="connsiteX26" fmla="*/ 0 w 4276725"/>
                <a:gd name="connsiteY26" fmla="*/ 1628775 h 1628775"/>
                <a:gd name="connsiteX27" fmla="*/ 90237 w 4276725"/>
                <a:gd name="connsiteY27" fmla="*/ 1628633 h 1628775"/>
                <a:gd name="connsiteX0" fmla="*/ 90237 w 4276725"/>
                <a:gd name="connsiteY0" fmla="*/ 1628633 h 1628775"/>
                <a:gd name="connsiteX1" fmla="*/ 474572 w 4276725"/>
                <a:gd name="connsiteY1" fmla="*/ 1611430 h 1628775"/>
                <a:gd name="connsiteX2" fmla="*/ 587928 w 4276725"/>
                <a:gd name="connsiteY2" fmla="*/ 1604395 h 1628775"/>
                <a:gd name="connsiteX3" fmla="*/ 645077 w 4276725"/>
                <a:gd name="connsiteY3" fmla="*/ 1373519 h 1628775"/>
                <a:gd name="connsiteX4" fmla="*/ 936091 w 4276725"/>
                <a:gd name="connsiteY4" fmla="*/ 1112649 h 1628775"/>
                <a:gd name="connsiteX5" fmla="*/ 1045957 w 4276725"/>
                <a:gd name="connsiteY5" fmla="*/ 697529 h 1628775"/>
                <a:gd name="connsiteX6" fmla="*/ 1181100 w 4276725"/>
                <a:gd name="connsiteY6" fmla="*/ 590550 h 1628775"/>
                <a:gd name="connsiteX7" fmla="*/ 1409700 w 4276725"/>
                <a:gd name="connsiteY7" fmla="*/ 266700 h 1628775"/>
                <a:gd name="connsiteX8" fmla="*/ 1524000 w 4276725"/>
                <a:gd name="connsiteY8" fmla="*/ 28575 h 1628775"/>
                <a:gd name="connsiteX9" fmla="*/ 1733550 w 4276725"/>
                <a:gd name="connsiteY9" fmla="*/ 76200 h 1628775"/>
                <a:gd name="connsiteX10" fmla="*/ 1914525 w 4276725"/>
                <a:gd name="connsiteY10" fmla="*/ 0 h 1628775"/>
                <a:gd name="connsiteX11" fmla="*/ 2009775 w 4276725"/>
                <a:gd name="connsiteY11" fmla="*/ 190500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331744 w 4276725"/>
                <a:gd name="connsiteY18" fmla="*/ 1315873 h 1628775"/>
                <a:gd name="connsiteX19" fmla="*/ 3463572 w 4276725"/>
                <a:gd name="connsiteY19" fmla="*/ 1367122 h 1628775"/>
                <a:gd name="connsiteX20" fmla="*/ 3586567 w 4276725"/>
                <a:gd name="connsiteY20" fmla="*/ 1605745 h 1628775"/>
                <a:gd name="connsiteX21" fmla="*/ 3845439 w 4276725"/>
                <a:gd name="connsiteY21" fmla="*/ 1612996 h 1628775"/>
                <a:gd name="connsiteX22" fmla="*/ 3995313 w 4276725"/>
                <a:gd name="connsiteY22" fmla="*/ 1620529 h 1628775"/>
                <a:gd name="connsiteX23" fmla="*/ 4129511 w 4276725"/>
                <a:gd name="connsiteY23" fmla="*/ 1621880 h 1628775"/>
                <a:gd name="connsiteX24" fmla="*/ 4266313 w 4276725"/>
                <a:gd name="connsiteY24" fmla="*/ 1610863 h 1628775"/>
                <a:gd name="connsiteX25" fmla="*/ 4276725 w 4276725"/>
                <a:gd name="connsiteY25" fmla="*/ 1628775 h 1628775"/>
                <a:gd name="connsiteX26" fmla="*/ 0 w 4276725"/>
                <a:gd name="connsiteY26" fmla="*/ 1628775 h 1628775"/>
                <a:gd name="connsiteX27" fmla="*/ 90237 w 4276725"/>
                <a:gd name="connsiteY27" fmla="*/ 1628633 h 1628775"/>
                <a:gd name="connsiteX0" fmla="*/ 90237 w 4276725"/>
                <a:gd name="connsiteY0" fmla="*/ 1628633 h 1628775"/>
                <a:gd name="connsiteX1" fmla="*/ 474572 w 4276725"/>
                <a:gd name="connsiteY1" fmla="*/ 1611430 h 1628775"/>
                <a:gd name="connsiteX2" fmla="*/ 587928 w 4276725"/>
                <a:gd name="connsiteY2" fmla="*/ 1604395 h 1628775"/>
                <a:gd name="connsiteX3" fmla="*/ 684122 w 4276725"/>
                <a:gd name="connsiteY3" fmla="*/ 1616620 h 1628775"/>
                <a:gd name="connsiteX4" fmla="*/ 936091 w 4276725"/>
                <a:gd name="connsiteY4" fmla="*/ 1112649 h 1628775"/>
                <a:gd name="connsiteX5" fmla="*/ 1045957 w 4276725"/>
                <a:gd name="connsiteY5" fmla="*/ 697529 h 1628775"/>
                <a:gd name="connsiteX6" fmla="*/ 1181100 w 4276725"/>
                <a:gd name="connsiteY6" fmla="*/ 590550 h 1628775"/>
                <a:gd name="connsiteX7" fmla="*/ 1409700 w 4276725"/>
                <a:gd name="connsiteY7" fmla="*/ 266700 h 1628775"/>
                <a:gd name="connsiteX8" fmla="*/ 1524000 w 4276725"/>
                <a:gd name="connsiteY8" fmla="*/ 28575 h 1628775"/>
                <a:gd name="connsiteX9" fmla="*/ 1733550 w 4276725"/>
                <a:gd name="connsiteY9" fmla="*/ 76200 h 1628775"/>
                <a:gd name="connsiteX10" fmla="*/ 1914525 w 4276725"/>
                <a:gd name="connsiteY10" fmla="*/ 0 h 1628775"/>
                <a:gd name="connsiteX11" fmla="*/ 2009775 w 4276725"/>
                <a:gd name="connsiteY11" fmla="*/ 190500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331744 w 4276725"/>
                <a:gd name="connsiteY18" fmla="*/ 1315873 h 1628775"/>
                <a:gd name="connsiteX19" fmla="*/ 3463572 w 4276725"/>
                <a:gd name="connsiteY19" fmla="*/ 1367122 h 1628775"/>
                <a:gd name="connsiteX20" fmla="*/ 3586567 w 4276725"/>
                <a:gd name="connsiteY20" fmla="*/ 1605745 h 1628775"/>
                <a:gd name="connsiteX21" fmla="*/ 3845439 w 4276725"/>
                <a:gd name="connsiteY21" fmla="*/ 1612996 h 1628775"/>
                <a:gd name="connsiteX22" fmla="*/ 3995313 w 4276725"/>
                <a:gd name="connsiteY22" fmla="*/ 1620529 h 1628775"/>
                <a:gd name="connsiteX23" fmla="*/ 4129511 w 4276725"/>
                <a:gd name="connsiteY23" fmla="*/ 1621880 h 1628775"/>
                <a:gd name="connsiteX24" fmla="*/ 4266313 w 4276725"/>
                <a:gd name="connsiteY24" fmla="*/ 1610863 h 1628775"/>
                <a:gd name="connsiteX25" fmla="*/ 4276725 w 4276725"/>
                <a:gd name="connsiteY25" fmla="*/ 1628775 h 1628775"/>
                <a:gd name="connsiteX26" fmla="*/ 0 w 4276725"/>
                <a:gd name="connsiteY26" fmla="*/ 1628775 h 1628775"/>
                <a:gd name="connsiteX27" fmla="*/ 90237 w 4276725"/>
                <a:gd name="connsiteY27" fmla="*/ 1628633 h 1628775"/>
                <a:gd name="connsiteX0" fmla="*/ 90237 w 4276725"/>
                <a:gd name="connsiteY0" fmla="*/ 1628633 h 1628775"/>
                <a:gd name="connsiteX1" fmla="*/ 474572 w 4276725"/>
                <a:gd name="connsiteY1" fmla="*/ 1611430 h 1628775"/>
                <a:gd name="connsiteX2" fmla="*/ 587928 w 4276725"/>
                <a:gd name="connsiteY2" fmla="*/ 1604395 h 1628775"/>
                <a:gd name="connsiteX3" fmla="*/ 684122 w 4276725"/>
                <a:gd name="connsiteY3" fmla="*/ 1616620 h 1628775"/>
                <a:gd name="connsiteX4" fmla="*/ 936091 w 4276725"/>
                <a:gd name="connsiteY4" fmla="*/ 1112649 h 1628775"/>
                <a:gd name="connsiteX5" fmla="*/ 1054633 w 4276725"/>
                <a:gd name="connsiteY5" fmla="*/ 1075686 h 1628775"/>
                <a:gd name="connsiteX6" fmla="*/ 1181100 w 4276725"/>
                <a:gd name="connsiteY6" fmla="*/ 590550 h 1628775"/>
                <a:gd name="connsiteX7" fmla="*/ 1409700 w 4276725"/>
                <a:gd name="connsiteY7" fmla="*/ 266700 h 1628775"/>
                <a:gd name="connsiteX8" fmla="*/ 1524000 w 4276725"/>
                <a:gd name="connsiteY8" fmla="*/ 28575 h 1628775"/>
                <a:gd name="connsiteX9" fmla="*/ 1733550 w 4276725"/>
                <a:gd name="connsiteY9" fmla="*/ 76200 h 1628775"/>
                <a:gd name="connsiteX10" fmla="*/ 1914525 w 4276725"/>
                <a:gd name="connsiteY10" fmla="*/ 0 h 1628775"/>
                <a:gd name="connsiteX11" fmla="*/ 2009775 w 4276725"/>
                <a:gd name="connsiteY11" fmla="*/ 190500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331744 w 4276725"/>
                <a:gd name="connsiteY18" fmla="*/ 1315873 h 1628775"/>
                <a:gd name="connsiteX19" fmla="*/ 3463572 w 4276725"/>
                <a:gd name="connsiteY19" fmla="*/ 1367122 h 1628775"/>
                <a:gd name="connsiteX20" fmla="*/ 3586567 w 4276725"/>
                <a:gd name="connsiteY20" fmla="*/ 1605745 h 1628775"/>
                <a:gd name="connsiteX21" fmla="*/ 3845439 w 4276725"/>
                <a:gd name="connsiteY21" fmla="*/ 1612996 h 1628775"/>
                <a:gd name="connsiteX22" fmla="*/ 3995313 w 4276725"/>
                <a:gd name="connsiteY22" fmla="*/ 1620529 h 1628775"/>
                <a:gd name="connsiteX23" fmla="*/ 4129511 w 4276725"/>
                <a:gd name="connsiteY23" fmla="*/ 1621880 h 1628775"/>
                <a:gd name="connsiteX24" fmla="*/ 4266313 w 4276725"/>
                <a:gd name="connsiteY24" fmla="*/ 1610863 h 1628775"/>
                <a:gd name="connsiteX25" fmla="*/ 4276725 w 4276725"/>
                <a:gd name="connsiteY25" fmla="*/ 1628775 h 1628775"/>
                <a:gd name="connsiteX26" fmla="*/ 0 w 4276725"/>
                <a:gd name="connsiteY26" fmla="*/ 1628775 h 1628775"/>
                <a:gd name="connsiteX27" fmla="*/ 90237 w 4276725"/>
                <a:gd name="connsiteY27" fmla="*/ 1628633 h 1628775"/>
                <a:gd name="connsiteX0" fmla="*/ 90237 w 4276725"/>
                <a:gd name="connsiteY0" fmla="*/ 1628633 h 1628775"/>
                <a:gd name="connsiteX1" fmla="*/ 474572 w 4276725"/>
                <a:gd name="connsiteY1" fmla="*/ 1611430 h 1628775"/>
                <a:gd name="connsiteX2" fmla="*/ 587928 w 4276725"/>
                <a:gd name="connsiteY2" fmla="*/ 1604395 h 1628775"/>
                <a:gd name="connsiteX3" fmla="*/ 684122 w 4276725"/>
                <a:gd name="connsiteY3" fmla="*/ 1616620 h 1628775"/>
                <a:gd name="connsiteX4" fmla="*/ 936091 w 4276725"/>
                <a:gd name="connsiteY4" fmla="*/ 1112649 h 1628775"/>
                <a:gd name="connsiteX5" fmla="*/ 1054633 w 4276725"/>
                <a:gd name="connsiteY5" fmla="*/ 1075686 h 1628775"/>
                <a:gd name="connsiteX6" fmla="*/ 1181100 w 4276725"/>
                <a:gd name="connsiteY6" fmla="*/ 590550 h 1628775"/>
                <a:gd name="connsiteX7" fmla="*/ 1409700 w 4276725"/>
                <a:gd name="connsiteY7" fmla="*/ 266700 h 1628775"/>
                <a:gd name="connsiteX8" fmla="*/ 1524000 w 4276725"/>
                <a:gd name="connsiteY8" fmla="*/ 28575 h 1628775"/>
                <a:gd name="connsiteX9" fmla="*/ 1733550 w 4276725"/>
                <a:gd name="connsiteY9" fmla="*/ 76200 h 1628775"/>
                <a:gd name="connsiteX10" fmla="*/ 1914525 w 4276725"/>
                <a:gd name="connsiteY10" fmla="*/ 0 h 1628775"/>
                <a:gd name="connsiteX11" fmla="*/ 2044482 w 4276725"/>
                <a:gd name="connsiteY11" fmla="*/ 622678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331744 w 4276725"/>
                <a:gd name="connsiteY18" fmla="*/ 1315873 h 1628775"/>
                <a:gd name="connsiteX19" fmla="*/ 3463572 w 4276725"/>
                <a:gd name="connsiteY19" fmla="*/ 1367122 h 1628775"/>
                <a:gd name="connsiteX20" fmla="*/ 3586567 w 4276725"/>
                <a:gd name="connsiteY20" fmla="*/ 1605745 h 1628775"/>
                <a:gd name="connsiteX21" fmla="*/ 3845439 w 4276725"/>
                <a:gd name="connsiteY21" fmla="*/ 1612996 h 1628775"/>
                <a:gd name="connsiteX22" fmla="*/ 3995313 w 4276725"/>
                <a:gd name="connsiteY22" fmla="*/ 1620529 h 1628775"/>
                <a:gd name="connsiteX23" fmla="*/ 4129511 w 4276725"/>
                <a:gd name="connsiteY23" fmla="*/ 1621880 h 1628775"/>
                <a:gd name="connsiteX24" fmla="*/ 4266313 w 4276725"/>
                <a:gd name="connsiteY24" fmla="*/ 1610863 h 1628775"/>
                <a:gd name="connsiteX25" fmla="*/ 4276725 w 4276725"/>
                <a:gd name="connsiteY25" fmla="*/ 1628775 h 1628775"/>
                <a:gd name="connsiteX26" fmla="*/ 0 w 4276725"/>
                <a:gd name="connsiteY26" fmla="*/ 1628775 h 1628775"/>
                <a:gd name="connsiteX27" fmla="*/ 90237 w 4276725"/>
                <a:gd name="connsiteY27" fmla="*/ 1628633 h 1628775"/>
                <a:gd name="connsiteX0" fmla="*/ 90237 w 4276725"/>
                <a:gd name="connsiteY0" fmla="*/ 1628633 h 1628775"/>
                <a:gd name="connsiteX1" fmla="*/ 474572 w 4276725"/>
                <a:gd name="connsiteY1" fmla="*/ 1611430 h 1628775"/>
                <a:gd name="connsiteX2" fmla="*/ 587928 w 4276725"/>
                <a:gd name="connsiteY2" fmla="*/ 1604395 h 1628775"/>
                <a:gd name="connsiteX3" fmla="*/ 684122 w 4276725"/>
                <a:gd name="connsiteY3" fmla="*/ 1616620 h 1628775"/>
                <a:gd name="connsiteX4" fmla="*/ 936091 w 4276725"/>
                <a:gd name="connsiteY4" fmla="*/ 1112649 h 1628775"/>
                <a:gd name="connsiteX5" fmla="*/ 1054633 w 4276725"/>
                <a:gd name="connsiteY5" fmla="*/ 1075686 h 1628775"/>
                <a:gd name="connsiteX6" fmla="*/ 1181100 w 4276725"/>
                <a:gd name="connsiteY6" fmla="*/ 590550 h 1628775"/>
                <a:gd name="connsiteX7" fmla="*/ 1409700 w 4276725"/>
                <a:gd name="connsiteY7" fmla="*/ 779913 h 1628775"/>
                <a:gd name="connsiteX8" fmla="*/ 1524000 w 4276725"/>
                <a:gd name="connsiteY8" fmla="*/ 28575 h 1628775"/>
                <a:gd name="connsiteX9" fmla="*/ 1733550 w 4276725"/>
                <a:gd name="connsiteY9" fmla="*/ 76200 h 1628775"/>
                <a:gd name="connsiteX10" fmla="*/ 1914525 w 4276725"/>
                <a:gd name="connsiteY10" fmla="*/ 0 h 1628775"/>
                <a:gd name="connsiteX11" fmla="*/ 2044482 w 4276725"/>
                <a:gd name="connsiteY11" fmla="*/ 622678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331744 w 4276725"/>
                <a:gd name="connsiteY18" fmla="*/ 1315873 h 1628775"/>
                <a:gd name="connsiteX19" fmla="*/ 3463572 w 4276725"/>
                <a:gd name="connsiteY19" fmla="*/ 1367122 h 1628775"/>
                <a:gd name="connsiteX20" fmla="*/ 3586567 w 4276725"/>
                <a:gd name="connsiteY20" fmla="*/ 1605745 h 1628775"/>
                <a:gd name="connsiteX21" fmla="*/ 3845439 w 4276725"/>
                <a:gd name="connsiteY21" fmla="*/ 1612996 h 1628775"/>
                <a:gd name="connsiteX22" fmla="*/ 3995313 w 4276725"/>
                <a:gd name="connsiteY22" fmla="*/ 1620529 h 1628775"/>
                <a:gd name="connsiteX23" fmla="*/ 4129511 w 4276725"/>
                <a:gd name="connsiteY23" fmla="*/ 1621880 h 1628775"/>
                <a:gd name="connsiteX24" fmla="*/ 4266313 w 4276725"/>
                <a:gd name="connsiteY24" fmla="*/ 1610863 h 1628775"/>
                <a:gd name="connsiteX25" fmla="*/ 4276725 w 4276725"/>
                <a:gd name="connsiteY25" fmla="*/ 1628775 h 1628775"/>
                <a:gd name="connsiteX26" fmla="*/ 0 w 4276725"/>
                <a:gd name="connsiteY26" fmla="*/ 1628775 h 1628775"/>
                <a:gd name="connsiteX27" fmla="*/ 90237 w 4276725"/>
                <a:gd name="connsiteY27" fmla="*/ 1628633 h 1628775"/>
                <a:gd name="connsiteX0" fmla="*/ 90237 w 4276725"/>
                <a:gd name="connsiteY0" fmla="*/ 1628633 h 1628775"/>
                <a:gd name="connsiteX1" fmla="*/ 474572 w 4276725"/>
                <a:gd name="connsiteY1" fmla="*/ 1611430 h 1628775"/>
                <a:gd name="connsiteX2" fmla="*/ 587928 w 4276725"/>
                <a:gd name="connsiteY2" fmla="*/ 1604395 h 1628775"/>
                <a:gd name="connsiteX3" fmla="*/ 684122 w 4276725"/>
                <a:gd name="connsiteY3" fmla="*/ 1616620 h 1628775"/>
                <a:gd name="connsiteX4" fmla="*/ 936091 w 4276725"/>
                <a:gd name="connsiteY4" fmla="*/ 1112649 h 1628775"/>
                <a:gd name="connsiteX5" fmla="*/ 1054633 w 4276725"/>
                <a:gd name="connsiteY5" fmla="*/ 1075686 h 1628775"/>
                <a:gd name="connsiteX6" fmla="*/ 1181100 w 4276725"/>
                <a:gd name="connsiteY6" fmla="*/ 590550 h 1628775"/>
                <a:gd name="connsiteX7" fmla="*/ 1409700 w 4276725"/>
                <a:gd name="connsiteY7" fmla="*/ 779913 h 1628775"/>
                <a:gd name="connsiteX8" fmla="*/ 1524000 w 4276725"/>
                <a:gd name="connsiteY8" fmla="*/ 28575 h 1628775"/>
                <a:gd name="connsiteX9" fmla="*/ 1733550 w 4276725"/>
                <a:gd name="connsiteY9" fmla="*/ 373322 h 1628775"/>
                <a:gd name="connsiteX10" fmla="*/ 1914525 w 4276725"/>
                <a:gd name="connsiteY10" fmla="*/ 0 h 1628775"/>
                <a:gd name="connsiteX11" fmla="*/ 2044482 w 4276725"/>
                <a:gd name="connsiteY11" fmla="*/ 622678 h 1628775"/>
                <a:gd name="connsiteX12" fmla="*/ 2257425 w 4276725"/>
                <a:gd name="connsiteY12" fmla="*/ 76200 h 1628775"/>
                <a:gd name="connsiteX13" fmla="*/ 2371725 w 4276725"/>
                <a:gd name="connsiteY13" fmla="*/ 371475 h 1628775"/>
                <a:gd name="connsiteX14" fmla="*/ 2609850 w 4276725"/>
                <a:gd name="connsiteY14" fmla="*/ 361950 h 1628775"/>
                <a:gd name="connsiteX15" fmla="*/ 2647950 w 4276725"/>
                <a:gd name="connsiteY15" fmla="*/ 447675 h 1628775"/>
                <a:gd name="connsiteX16" fmla="*/ 2905125 w 4276725"/>
                <a:gd name="connsiteY16" fmla="*/ 476250 h 1628775"/>
                <a:gd name="connsiteX17" fmla="*/ 3028950 w 4276725"/>
                <a:gd name="connsiteY17" fmla="*/ 771525 h 1628775"/>
                <a:gd name="connsiteX18" fmla="*/ 3331744 w 4276725"/>
                <a:gd name="connsiteY18" fmla="*/ 1315873 h 1628775"/>
                <a:gd name="connsiteX19" fmla="*/ 3463572 w 4276725"/>
                <a:gd name="connsiteY19" fmla="*/ 1367122 h 1628775"/>
                <a:gd name="connsiteX20" fmla="*/ 3586567 w 4276725"/>
                <a:gd name="connsiteY20" fmla="*/ 1605745 h 1628775"/>
                <a:gd name="connsiteX21" fmla="*/ 3845439 w 4276725"/>
                <a:gd name="connsiteY21" fmla="*/ 1612996 h 1628775"/>
                <a:gd name="connsiteX22" fmla="*/ 3995313 w 4276725"/>
                <a:gd name="connsiteY22" fmla="*/ 1620529 h 1628775"/>
                <a:gd name="connsiteX23" fmla="*/ 4129511 w 4276725"/>
                <a:gd name="connsiteY23" fmla="*/ 1621880 h 1628775"/>
                <a:gd name="connsiteX24" fmla="*/ 4266313 w 4276725"/>
                <a:gd name="connsiteY24" fmla="*/ 1610863 h 1628775"/>
                <a:gd name="connsiteX25" fmla="*/ 4276725 w 4276725"/>
                <a:gd name="connsiteY25" fmla="*/ 1628775 h 1628775"/>
                <a:gd name="connsiteX26" fmla="*/ 0 w 4276725"/>
                <a:gd name="connsiteY26" fmla="*/ 1628775 h 1628775"/>
                <a:gd name="connsiteX27" fmla="*/ 90237 w 4276725"/>
                <a:gd name="connsiteY27" fmla="*/ 1628633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76725" h="1628775">
                  <a:moveTo>
                    <a:pt x="90237" y="1628633"/>
                  </a:moveTo>
                  <a:lnTo>
                    <a:pt x="474572" y="1611430"/>
                  </a:lnTo>
                  <a:lnTo>
                    <a:pt x="587928" y="1604395"/>
                  </a:lnTo>
                  <a:lnTo>
                    <a:pt x="684122" y="1616620"/>
                  </a:lnTo>
                  <a:lnTo>
                    <a:pt x="936091" y="1112649"/>
                  </a:lnTo>
                  <a:lnTo>
                    <a:pt x="1054633" y="1075686"/>
                  </a:lnTo>
                  <a:lnTo>
                    <a:pt x="1181100" y="590550"/>
                  </a:lnTo>
                  <a:lnTo>
                    <a:pt x="1409700" y="779913"/>
                  </a:lnTo>
                  <a:lnTo>
                    <a:pt x="1524000" y="28575"/>
                  </a:lnTo>
                  <a:lnTo>
                    <a:pt x="1733550" y="373322"/>
                  </a:lnTo>
                  <a:lnTo>
                    <a:pt x="1914525" y="0"/>
                  </a:lnTo>
                  <a:lnTo>
                    <a:pt x="2044482" y="622678"/>
                  </a:lnTo>
                  <a:lnTo>
                    <a:pt x="2257425" y="76200"/>
                  </a:lnTo>
                  <a:lnTo>
                    <a:pt x="2371725" y="371475"/>
                  </a:lnTo>
                  <a:lnTo>
                    <a:pt x="2609850" y="361950"/>
                  </a:lnTo>
                  <a:lnTo>
                    <a:pt x="2647950" y="447675"/>
                  </a:lnTo>
                  <a:lnTo>
                    <a:pt x="2905125" y="476250"/>
                  </a:lnTo>
                  <a:lnTo>
                    <a:pt x="3028950" y="771525"/>
                  </a:lnTo>
                  <a:lnTo>
                    <a:pt x="3331744" y="1315873"/>
                  </a:lnTo>
                  <a:lnTo>
                    <a:pt x="3463572" y="1367122"/>
                  </a:lnTo>
                  <a:lnTo>
                    <a:pt x="3586567" y="1605745"/>
                  </a:lnTo>
                  <a:lnTo>
                    <a:pt x="3845439" y="1612996"/>
                  </a:lnTo>
                  <a:lnTo>
                    <a:pt x="3995313" y="1620529"/>
                  </a:lnTo>
                  <a:lnTo>
                    <a:pt x="4129511" y="1621880"/>
                  </a:lnTo>
                  <a:lnTo>
                    <a:pt x="4266313" y="1610863"/>
                  </a:lnTo>
                  <a:lnTo>
                    <a:pt x="4276725" y="1628775"/>
                  </a:lnTo>
                  <a:lnTo>
                    <a:pt x="0" y="1628775"/>
                  </a:lnTo>
                  <a:lnTo>
                    <a:pt x="90237" y="1628633"/>
                  </a:lnTo>
                  <a:close/>
                </a:path>
              </a:pathLst>
            </a:custGeom>
            <a:solidFill>
              <a:srgbClr val="C253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cxnSp>
          <p:nvCxnSpPr>
            <p:cNvPr id="61" name="直接箭头连接符 60"/>
            <p:cNvCxnSpPr/>
            <p:nvPr/>
          </p:nvCxnSpPr>
          <p:spPr>
            <a:xfrm>
              <a:off x="2673837" y="4935099"/>
              <a:ext cx="861647" cy="208306"/>
            </a:xfrm>
            <a:prstGeom prst="straightConnector1">
              <a:avLst/>
            </a:prstGeom>
            <a:ln w="28575">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2" name="直接箭头连接符 61"/>
            <p:cNvCxnSpPr/>
            <p:nvPr/>
          </p:nvCxnSpPr>
          <p:spPr>
            <a:xfrm>
              <a:off x="2673837" y="5081241"/>
              <a:ext cx="861647" cy="208306"/>
            </a:xfrm>
            <a:prstGeom prst="straightConnector1">
              <a:avLst/>
            </a:prstGeom>
            <a:ln w="28575">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3" name="直接箭头连接符 62"/>
            <p:cNvCxnSpPr/>
            <p:nvPr/>
          </p:nvCxnSpPr>
          <p:spPr>
            <a:xfrm flipH="1">
              <a:off x="7195281" y="4797035"/>
              <a:ext cx="861647" cy="208306"/>
            </a:xfrm>
            <a:prstGeom prst="straightConnector1">
              <a:avLst/>
            </a:prstGeom>
            <a:ln w="28575">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4" name="直接箭头连接符 63"/>
            <p:cNvCxnSpPr/>
            <p:nvPr/>
          </p:nvCxnSpPr>
          <p:spPr>
            <a:xfrm flipH="1">
              <a:off x="7195281" y="4943177"/>
              <a:ext cx="861647" cy="208306"/>
            </a:xfrm>
            <a:prstGeom prst="straightConnector1">
              <a:avLst/>
            </a:prstGeom>
            <a:ln w="28575">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5" name="直接箭头连接符 64"/>
            <p:cNvCxnSpPr/>
            <p:nvPr/>
          </p:nvCxnSpPr>
          <p:spPr>
            <a:xfrm flipH="1">
              <a:off x="5668697" y="3718118"/>
              <a:ext cx="123203" cy="456965"/>
            </a:xfrm>
            <a:prstGeom prst="straightConnector1">
              <a:avLst/>
            </a:prstGeom>
            <a:ln w="28575">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6" name="直接箭头连接符 65"/>
            <p:cNvCxnSpPr/>
            <p:nvPr/>
          </p:nvCxnSpPr>
          <p:spPr>
            <a:xfrm flipH="1">
              <a:off x="5784412" y="3767726"/>
              <a:ext cx="123203" cy="456965"/>
            </a:xfrm>
            <a:prstGeom prst="straightConnector1">
              <a:avLst/>
            </a:prstGeom>
            <a:ln w="28575">
              <a:solidFill>
                <a:schemeClr val="accent6">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67" name="直接箭头连接符 66"/>
            <p:cNvCxnSpPr/>
            <p:nvPr/>
          </p:nvCxnSpPr>
          <p:spPr>
            <a:xfrm>
              <a:off x="4559182" y="3720228"/>
              <a:ext cx="123203" cy="456965"/>
            </a:xfrm>
            <a:prstGeom prst="straightConnector1">
              <a:avLst/>
            </a:prstGeom>
            <a:ln w="28575">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8" name="直接箭头连接符 67"/>
            <p:cNvCxnSpPr/>
            <p:nvPr/>
          </p:nvCxnSpPr>
          <p:spPr>
            <a:xfrm>
              <a:off x="4674897" y="3769836"/>
              <a:ext cx="123203" cy="456965"/>
            </a:xfrm>
            <a:prstGeom prst="straightConnector1">
              <a:avLst/>
            </a:prstGeom>
            <a:ln w="28575">
              <a:solidFill>
                <a:schemeClr val="accent6">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69" name="文本框 68"/>
            <p:cNvSpPr txBox="1"/>
            <p:nvPr/>
          </p:nvSpPr>
          <p:spPr>
            <a:xfrm>
              <a:off x="3597844" y="5970464"/>
              <a:ext cx="2661201" cy="302487"/>
            </a:xfrm>
            <a:prstGeom prst="rect">
              <a:avLst/>
            </a:prstGeom>
            <a:noFill/>
          </p:spPr>
          <p:txBody>
            <a:bodyPr wrap="square" rtlCol="0">
              <a:spAutoFit/>
            </a:bodyPr>
            <a:lstStyle/>
            <a:p>
              <a:pPr algn="r"/>
              <a:r>
                <a:rPr lang="en-US" altLang="zh-CN" sz="1600" b="1" dirty="0">
                  <a:latin typeface="微软雅黑 Light" panose="020B0502040204020203" pitchFamily="34" charset="-122"/>
                  <a:ea typeface="微软雅黑 Light" panose="020B0502040204020203" pitchFamily="34" charset="-122"/>
                </a:rPr>
                <a:t>Flexible Power Plants</a:t>
              </a:r>
              <a:endParaRPr lang="zh-CN" altLang="en-US" sz="1600" b="1" dirty="0">
                <a:latin typeface="微软雅黑 Light" panose="020B0502040204020203" pitchFamily="34" charset="-122"/>
                <a:ea typeface="微软雅黑 Light" panose="020B0502040204020203" pitchFamily="34" charset="-122"/>
              </a:endParaRPr>
            </a:p>
          </p:txBody>
        </p:sp>
        <p:sp>
          <p:nvSpPr>
            <p:cNvPr id="70" name="文本框 69"/>
            <p:cNvSpPr txBox="1"/>
            <p:nvPr/>
          </p:nvSpPr>
          <p:spPr>
            <a:xfrm rot="841812">
              <a:off x="2774773" y="4774157"/>
              <a:ext cx="812672" cy="302487"/>
            </a:xfrm>
            <a:prstGeom prst="rect">
              <a:avLst/>
            </a:prstGeom>
            <a:noFill/>
          </p:spPr>
          <p:txBody>
            <a:bodyPr wrap="none" rtlCol="0">
              <a:spAutoFit/>
            </a:bodyPr>
            <a:lstStyle/>
            <a:p>
              <a:r>
                <a:rPr lang="en-US" altLang="zh-CN" sz="1600" dirty="0">
                  <a:solidFill>
                    <a:schemeClr val="accent6">
                      <a:lumMod val="75000"/>
                    </a:schemeClr>
                  </a:solidFill>
                  <a:latin typeface="微软雅黑 Light" panose="020B0502040204020203" pitchFamily="34" charset="-122"/>
                  <a:ea typeface="微软雅黑 Light" panose="020B0502040204020203" pitchFamily="34" charset="-122"/>
                </a:rPr>
                <a:t>Payment</a:t>
              </a:r>
              <a:endParaRPr lang="zh-CN" altLang="en-US" sz="1600" dirty="0">
                <a:solidFill>
                  <a:schemeClr val="accent6">
                    <a:lumMod val="75000"/>
                  </a:schemeClr>
                </a:solidFill>
                <a:latin typeface="微软雅黑 Light" panose="020B0502040204020203" pitchFamily="34" charset="-122"/>
                <a:ea typeface="微软雅黑 Light" panose="020B0502040204020203" pitchFamily="34" charset="-122"/>
              </a:endParaRPr>
            </a:p>
          </p:txBody>
        </p:sp>
        <p:sp>
          <p:nvSpPr>
            <p:cNvPr id="71" name="文本框 70"/>
            <p:cNvSpPr txBox="1"/>
            <p:nvPr/>
          </p:nvSpPr>
          <p:spPr>
            <a:xfrm rot="841812">
              <a:off x="2701067" y="5197837"/>
              <a:ext cx="832227" cy="302487"/>
            </a:xfrm>
            <a:prstGeom prst="rect">
              <a:avLst/>
            </a:prstGeom>
            <a:noFill/>
          </p:spPr>
          <p:txBody>
            <a:bodyPr wrap="none" rtlCol="0">
              <a:spAutoFit/>
            </a:bodyPr>
            <a:lstStyle/>
            <a:p>
              <a:r>
                <a:rPr lang="en-US" altLang="zh-CN" sz="1600" dirty="0">
                  <a:solidFill>
                    <a:schemeClr val="accent1">
                      <a:lumMod val="75000"/>
                    </a:schemeClr>
                  </a:solidFill>
                  <a:latin typeface="微软雅黑 Light" panose="020B0502040204020203" pitchFamily="34" charset="-122"/>
                  <a:ea typeface="微软雅黑 Light" panose="020B0502040204020203" pitchFamily="34" charset="-122"/>
                </a:rPr>
                <a:t>Flexibility</a:t>
              </a:r>
              <a:endParaRPr lang="zh-CN" altLang="en-US" sz="1600" dirty="0">
                <a:solidFill>
                  <a:schemeClr val="accent1">
                    <a:lumMod val="75000"/>
                  </a:schemeClr>
                </a:solidFill>
                <a:latin typeface="微软雅黑 Light" panose="020B0502040204020203" pitchFamily="34" charset="-122"/>
                <a:ea typeface="微软雅黑 Light" panose="020B0502040204020203" pitchFamily="34" charset="-122"/>
              </a:endParaRPr>
            </a:p>
          </p:txBody>
        </p:sp>
        <p:sp>
          <p:nvSpPr>
            <p:cNvPr id="72" name="文本框 71"/>
            <p:cNvSpPr txBox="1"/>
            <p:nvPr/>
          </p:nvSpPr>
          <p:spPr>
            <a:xfrm rot="4434980">
              <a:off x="4418915" y="3814426"/>
              <a:ext cx="878586" cy="279793"/>
            </a:xfrm>
            <a:prstGeom prst="rect">
              <a:avLst/>
            </a:prstGeom>
            <a:noFill/>
          </p:spPr>
          <p:txBody>
            <a:bodyPr wrap="none" rtlCol="0">
              <a:spAutoFit/>
            </a:bodyPr>
            <a:lstStyle/>
            <a:p>
              <a:r>
                <a:rPr lang="en-US" altLang="zh-CN" sz="1600" dirty="0">
                  <a:solidFill>
                    <a:schemeClr val="accent6">
                      <a:lumMod val="75000"/>
                    </a:schemeClr>
                  </a:solidFill>
                  <a:latin typeface="微软雅黑 Light" panose="020B0502040204020203" pitchFamily="34" charset="-122"/>
                  <a:ea typeface="微软雅黑 Light" panose="020B0502040204020203" pitchFamily="34" charset="-122"/>
                </a:rPr>
                <a:t>Payment</a:t>
              </a:r>
              <a:endParaRPr lang="zh-CN" altLang="en-US" sz="1600" dirty="0">
                <a:solidFill>
                  <a:schemeClr val="accent6">
                    <a:lumMod val="75000"/>
                  </a:schemeClr>
                </a:solidFill>
                <a:latin typeface="微软雅黑 Light" panose="020B0502040204020203" pitchFamily="34" charset="-122"/>
                <a:ea typeface="微软雅黑 Light" panose="020B0502040204020203" pitchFamily="34" charset="-122"/>
              </a:endParaRPr>
            </a:p>
          </p:txBody>
        </p:sp>
        <p:sp>
          <p:nvSpPr>
            <p:cNvPr id="73" name="文本框 72"/>
            <p:cNvSpPr txBox="1"/>
            <p:nvPr/>
          </p:nvSpPr>
          <p:spPr>
            <a:xfrm rot="4420028">
              <a:off x="4109903" y="3996918"/>
              <a:ext cx="899727" cy="279793"/>
            </a:xfrm>
            <a:prstGeom prst="rect">
              <a:avLst/>
            </a:prstGeom>
            <a:noFill/>
          </p:spPr>
          <p:txBody>
            <a:bodyPr wrap="none" rtlCol="0">
              <a:spAutoFit/>
            </a:bodyPr>
            <a:lstStyle/>
            <a:p>
              <a:r>
                <a:rPr lang="en-US" altLang="zh-CN" sz="1600" dirty="0">
                  <a:solidFill>
                    <a:schemeClr val="accent1">
                      <a:lumMod val="75000"/>
                    </a:schemeClr>
                  </a:solidFill>
                  <a:latin typeface="微软雅黑 Light" panose="020B0502040204020203" pitchFamily="34" charset="-122"/>
                  <a:ea typeface="微软雅黑 Light" panose="020B0502040204020203" pitchFamily="34" charset="-122"/>
                </a:rPr>
                <a:t>Flexibility</a:t>
              </a:r>
              <a:endParaRPr lang="zh-CN" altLang="en-US" sz="1600" dirty="0">
                <a:solidFill>
                  <a:schemeClr val="accent1">
                    <a:lumMod val="75000"/>
                  </a:schemeClr>
                </a:solidFill>
                <a:latin typeface="微软雅黑 Light" panose="020B0502040204020203" pitchFamily="34" charset="-122"/>
                <a:ea typeface="微软雅黑 Light" panose="020B0502040204020203" pitchFamily="34" charset="-122"/>
              </a:endParaRPr>
            </a:p>
          </p:txBody>
        </p:sp>
        <p:sp>
          <p:nvSpPr>
            <p:cNvPr id="74" name="文本框 73"/>
            <p:cNvSpPr txBox="1"/>
            <p:nvPr/>
          </p:nvSpPr>
          <p:spPr>
            <a:xfrm rot="17079070">
              <a:off x="5129578" y="3778633"/>
              <a:ext cx="899727" cy="279793"/>
            </a:xfrm>
            <a:prstGeom prst="rect">
              <a:avLst/>
            </a:prstGeom>
            <a:noFill/>
          </p:spPr>
          <p:txBody>
            <a:bodyPr wrap="none" rtlCol="0">
              <a:spAutoFit/>
            </a:bodyPr>
            <a:lstStyle/>
            <a:p>
              <a:r>
                <a:rPr lang="en-US" altLang="zh-CN" sz="1600" dirty="0">
                  <a:solidFill>
                    <a:schemeClr val="accent1">
                      <a:lumMod val="75000"/>
                    </a:schemeClr>
                  </a:solidFill>
                  <a:latin typeface="微软雅黑 Light" panose="020B0502040204020203" pitchFamily="34" charset="-122"/>
                  <a:ea typeface="微软雅黑 Light" panose="020B0502040204020203" pitchFamily="34" charset="-122"/>
                </a:rPr>
                <a:t>Flexibility</a:t>
              </a:r>
              <a:endParaRPr lang="zh-CN" altLang="en-US" sz="1600" dirty="0">
                <a:solidFill>
                  <a:schemeClr val="accent1">
                    <a:lumMod val="75000"/>
                  </a:schemeClr>
                </a:solidFill>
                <a:latin typeface="微软雅黑 Light" panose="020B0502040204020203" pitchFamily="34" charset="-122"/>
                <a:ea typeface="微软雅黑 Light" panose="020B0502040204020203" pitchFamily="34" charset="-122"/>
              </a:endParaRPr>
            </a:p>
          </p:txBody>
        </p:sp>
        <p:sp>
          <p:nvSpPr>
            <p:cNvPr id="75" name="文本框 74"/>
            <p:cNvSpPr txBox="1"/>
            <p:nvPr/>
          </p:nvSpPr>
          <p:spPr>
            <a:xfrm rot="17075912">
              <a:off x="5521158" y="3965971"/>
              <a:ext cx="878586" cy="279793"/>
            </a:xfrm>
            <a:prstGeom prst="rect">
              <a:avLst/>
            </a:prstGeom>
            <a:noFill/>
          </p:spPr>
          <p:txBody>
            <a:bodyPr wrap="none" rtlCol="0">
              <a:spAutoFit/>
            </a:bodyPr>
            <a:lstStyle/>
            <a:p>
              <a:r>
                <a:rPr lang="en-US" altLang="zh-CN" sz="1600" dirty="0">
                  <a:solidFill>
                    <a:schemeClr val="accent6">
                      <a:lumMod val="75000"/>
                    </a:schemeClr>
                  </a:solidFill>
                  <a:latin typeface="微软雅黑 Light" panose="020B0502040204020203" pitchFamily="34" charset="-122"/>
                  <a:ea typeface="微软雅黑 Light" panose="020B0502040204020203" pitchFamily="34" charset="-122"/>
                </a:rPr>
                <a:t>Payment</a:t>
              </a:r>
              <a:endParaRPr lang="zh-CN" altLang="en-US" sz="1600" dirty="0">
                <a:solidFill>
                  <a:schemeClr val="accent6">
                    <a:lumMod val="75000"/>
                  </a:schemeClr>
                </a:solidFill>
                <a:latin typeface="微软雅黑 Light" panose="020B0502040204020203" pitchFamily="34" charset="-122"/>
                <a:ea typeface="微软雅黑 Light" panose="020B0502040204020203" pitchFamily="34" charset="-122"/>
              </a:endParaRPr>
            </a:p>
          </p:txBody>
        </p:sp>
        <p:sp>
          <p:nvSpPr>
            <p:cNvPr id="76" name="文本框 75"/>
            <p:cNvSpPr txBox="1"/>
            <p:nvPr/>
          </p:nvSpPr>
          <p:spPr>
            <a:xfrm rot="20724926">
              <a:off x="7275537" y="4592983"/>
              <a:ext cx="812672" cy="302487"/>
            </a:xfrm>
            <a:prstGeom prst="rect">
              <a:avLst/>
            </a:prstGeom>
            <a:noFill/>
          </p:spPr>
          <p:txBody>
            <a:bodyPr wrap="none" rtlCol="0">
              <a:spAutoFit/>
            </a:bodyPr>
            <a:lstStyle/>
            <a:p>
              <a:r>
                <a:rPr lang="en-US" altLang="zh-CN" sz="1600" dirty="0">
                  <a:solidFill>
                    <a:schemeClr val="accent6">
                      <a:lumMod val="75000"/>
                    </a:schemeClr>
                  </a:solidFill>
                  <a:latin typeface="微软雅黑 Light" panose="020B0502040204020203" pitchFamily="34" charset="-122"/>
                  <a:ea typeface="微软雅黑 Light" panose="020B0502040204020203" pitchFamily="34" charset="-122"/>
                </a:rPr>
                <a:t>Payment</a:t>
              </a:r>
              <a:endParaRPr lang="zh-CN" altLang="en-US" sz="1600" dirty="0">
                <a:solidFill>
                  <a:schemeClr val="accent6">
                    <a:lumMod val="75000"/>
                  </a:schemeClr>
                </a:solidFill>
                <a:latin typeface="微软雅黑 Light" panose="020B0502040204020203" pitchFamily="34" charset="-122"/>
                <a:ea typeface="微软雅黑 Light" panose="020B0502040204020203" pitchFamily="34" charset="-122"/>
              </a:endParaRPr>
            </a:p>
          </p:txBody>
        </p:sp>
        <p:sp>
          <p:nvSpPr>
            <p:cNvPr id="77" name="文本框 76"/>
            <p:cNvSpPr txBox="1"/>
            <p:nvPr/>
          </p:nvSpPr>
          <p:spPr>
            <a:xfrm rot="20820703">
              <a:off x="7155806" y="5063153"/>
              <a:ext cx="832227" cy="302487"/>
            </a:xfrm>
            <a:prstGeom prst="rect">
              <a:avLst/>
            </a:prstGeom>
            <a:noFill/>
          </p:spPr>
          <p:txBody>
            <a:bodyPr wrap="none" rtlCol="0">
              <a:spAutoFit/>
            </a:bodyPr>
            <a:lstStyle/>
            <a:p>
              <a:r>
                <a:rPr lang="en-US" altLang="zh-CN" sz="1600" dirty="0">
                  <a:solidFill>
                    <a:schemeClr val="accent1">
                      <a:lumMod val="75000"/>
                    </a:schemeClr>
                  </a:solidFill>
                  <a:latin typeface="微软雅黑 Light" panose="020B0502040204020203" pitchFamily="34" charset="-122"/>
                  <a:ea typeface="微软雅黑 Light" panose="020B0502040204020203" pitchFamily="34" charset="-122"/>
                </a:rPr>
                <a:t>Flexibility</a:t>
              </a:r>
              <a:endParaRPr lang="zh-CN" altLang="en-US" sz="1600" dirty="0">
                <a:solidFill>
                  <a:schemeClr val="accent1">
                    <a:lumMod val="75000"/>
                  </a:schemeClr>
                </a:solidFill>
                <a:latin typeface="微软雅黑 Light" panose="020B0502040204020203" pitchFamily="34" charset="-122"/>
                <a:ea typeface="微软雅黑 Light" panose="020B0502040204020203" pitchFamily="34" charset="-122"/>
              </a:endParaRPr>
            </a:p>
          </p:txBody>
        </p:sp>
      </p:grpSp>
      <p:sp>
        <p:nvSpPr>
          <p:cNvPr id="78" name="文本框 77"/>
          <p:cNvSpPr txBox="1"/>
          <p:nvPr/>
        </p:nvSpPr>
        <p:spPr>
          <a:xfrm>
            <a:off x="406801" y="835229"/>
            <a:ext cx="11551212" cy="1200329"/>
          </a:xfrm>
          <a:prstGeom prst="rect">
            <a:avLst/>
          </a:prstGeom>
          <a:no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在电力市场化改革方面，推动</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跨</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省区增量现货市场建设、开展辅助服务市场试点，在计划电量的基础上，释放跨电力系统灵活性。</a:t>
            </a:r>
            <a:r>
              <a:rPr lang="en-US" altLang="zh-CN" sz="1600" dirty="0">
                <a:latin typeface="微软雅黑 Light" panose="020B0502040204020203" pitchFamily="34" charset="-122"/>
                <a:ea typeface="微软雅黑 Light" panose="020B0502040204020203" pitchFamily="34" charset="-122"/>
              </a:rPr>
              <a:t>In the areas of power </a:t>
            </a:r>
            <a:r>
              <a:rPr lang="en-US" altLang="zh-CN" sz="1600" dirty="0">
                <a:latin typeface="微软雅黑 Light" panose="020B0502040204020203" pitchFamily="34" charset="-122"/>
                <a:ea typeface="微软雅黑 Light" panose="020B0502040204020203" pitchFamily="34" charset="-122"/>
              </a:rPr>
              <a:t>market reform, promoting incremental spot market and down-regulation ancillary service market to further release the potential of power system.</a:t>
            </a:r>
            <a:endParaRPr lang="zh-CN" altLang="en-US" sz="1600" dirty="0">
              <a:latin typeface="微软雅黑 Light" panose="020B0502040204020203" pitchFamily="34" charset="-122"/>
              <a:ea typeface="微软雅黑 Light" panose="020B0502040204020203" pitchFamily="34" charset="-122"/>
            </a:endParaRPr>
          </a:p>
        </p:txBody>
      </p:sp>
    </p:spTree>
    <p:extLst>
      <p:ext uri="{BB962C8B-B14F-4D97-AF65-F5344CB8AC3E}">
        <p14:creationId xmlns:p14="http://schemas.microsoft.com/office/powerpoint/2010/main" val="2500029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1077218"/>
          </a:xfrm>
          <a:prstGeom prst="rect">
            <a:avLst/>
          </a:prstGeom>
          <a:noFill/>
        </p:spPr>
        <p:txBody>
          <a:bodyPr wrap="square" rtlCol="0">
            <a:spAutoFit/>
          </a:bodyPr>
          <a:lstStyle/>
          <a:p>
            <a:r>
              <a:rPr kumimoji="1" lang="en-US" altLang="zh-CN" sz="3200" b="1" dirty="0">
                <a:solidFill>
                  <a:schemeClr val="tx2"/>
                </a:solidFill>
                <a:ea typeface="微软雅黑"/>
              </a:rPr>
              <a:t>II. </a:t>
            </a:r>
            <a:r>
              <a:rPr kumimoji="1" lang="en-US" altLang="zh-CN" sz="3200" b="1" dirty="0">
                <a:solidFill>
                  <a:schemeClr val="tx2"/>
                </a:solidFill>
                <a:ea typeface="微软雅黑"/>
              </a:rPr>
              <a:t>Enhancing Power System Flexibility in </a:t>
            </a:r>
            <a:r>
              <a:rPr kumimoji="1" lang="en-US" altLang="zh-CN" sz="3200" b="1" dirty="0">
                <a:solidFill>
                  <a:schemeClr val="tx2"/>
                </a:solidFill>
                <a:ea typeface="微软雅黑"/>
              </a:rPr>
              <a:t>China</a:t>
            </a:r>
            <a:endParaRPr kumimoji="1" lang="en-US" altLang="zh-CN" sz="3200" b="1" dirty="0">
              <a:solidFill>
                <a:schemeClr val="tx2"/>
              </a:solidFill>
              <a:ea typeface="微软雅黑"/>
            </a:endParaRPr>
          </a:p>
          <a:p>
            <a:r>
              <a:rPr kumimoji="1" lang="zh-CN" altLang="en-US" sz="3200" b="1" dirty="0">
                <a:solidFill>
                  <a:schemeClr val="tx2"/>
                </a:solidFill>
                <a:ea typeface="微软雅黑"/>
              </a:rPr>
              <a:t>    中国</a:t>
            </a:r>
            <a:r>
              <a:rPr kumimoji="1" lang="zh-CN" altLang="en-US" sz="3200" b="1" dirty="0">
                <a:solidFill>
                  <a:schemeClr val="tx2"/>
                </a:solidFill>
                <a:ea typeface="微软雅黑"/>
              </a:rPr>
              <a:t>提升电力系统调节能力的</a:t>
            </a:r>
            <a:r>
              <a:rPr kumimoji="1" lang="zh-CN" altLang="en-US" sz="3200" b="1" dirty="0">
                <a:solidFill>
                  <a:schemeClr val="tx2"/>
                </a:solidFill>
                <a:ea typeface="微软雅黑"/>
              </a:rPr>
              <a:t>实践</a:t>
            </a:r>
            <a:endParaRPr kumimoji="1" lang="zh-CN" altLang="en-US" sz="3200" b="1" dirty="0">
              <a:solidFill>
                <a:schemeClr val="tx2"/>
              </a:solidFill>
              <a:ea typeface="微软雅黑"/>
            </a:endParaRPr>
          </a:p>
        </p:txBody>
      </p:sp>
      <p:sp>
        <p:nvSpPr>
          <p:cNvPr id="78" name="文本框 77"/>
          <p:cNvSpPr txBox="1"/>
          <p:nvPr/>
        </p:nvSpPr>
        <p:spPr>
          <a:xfrm>
            <a:off x="406801" y="835230"/>
            <a:ext cx="11551212" cy="830997"/>
          </a:xfrm>
          <a:prstGeom prst="rect">
            <a:avLst/>
          </a:prstGeom>
          <a:no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中国电力系统调节能力提升取得快速进展，许多地区的弃风和弃光问题得到缓解。</a:t>
            </a:r>
            <a:r>
              <a:rPr lang="en-US" altLang="zh-CN" sz="1600" dirty="0">
                <a:latin typeface="微软雅黑 Light" panose="020B0502040204020203" pitchFamily="34" charset="-122"/>
                <a:ea typeface="微软雅黑 Light" panose="020B0502040204020203" pitchFamily="34" charset="-122"/>
              </a:rPr>
              <a:t>Through enhancing power system flexibility, the wind and solar curtailment problem is largely solved.</a:t>
            </a:r>
            <a:endParaRPr lang="zh-CN" altLang="en-US" sz="1600" dirty="0">
              <a:latin typeface="微软雅黑 Light" panose="020B0502040204020203" pitchFamily="34" charset="-122"/>
              <a:ea typeface="微软雅黑 Light" panose="020B0502040204020203" pitchFamily="34" charset="-122"/>
            </a:endParaRPr>
          </a:p>
        </p:txBody>
      </p:sp>
      <p:graphicFrame>
        <p:nvGraphicFramePr>
          <p:cNvPr id="8" name="图表 7"/>
          <p:cNvGraphicFramePr/>
          <p:nvPr>
            <p:extLst>
              <p:ext uri="{D42A27DB-BD31-4B8C-83A1-F6EECF244321}">
                <p14:modId xmlns:p14="http://schemas.microsoft.com/office/powerpoint/2010/main" val="1339893141"/>
              </p:ext>
            </p:extLst>
          </p:nvPr>
        </p:nvGraphicFramePr>
        <p:xfrm>
          <a:off x="1095745" y="2344543"/>
          <a:ext cx="9842500" cy="4074775"/>
        </p:xfrm>
        <a:graphic>
          <a:graphicData uri="http://schemas.openxmlformats.org/drawingml/2006/chart">
            <c:chart xmlns:c="http://schemas.openxmlformats.org/drawingml/2006/chart" xmlns:r="http://schemas.openxmlformats.org/officeDocument/2006/relationships" r:id="rId3"/>
          </a:graphicData>
        </a:graphic>
      </p:graphicFrame>
      <p:sp>
        <p:nvSpPr>
          <p:cNvPr id="9" name="文本框 8"/>
          <p:cNvSpPr txBox="1"/>
          <p:nvPr/>
        </p:nvSpPr>
        <p:spPr>
          <a:xfrm>
            <a:off x="3201485" y="1832349"/>
            <a:ext cx="5715539" cy="584775"/>
          </a:xfrm>
          <a:prstGeom prst="rect">
            <a:avLst/>
          </a:prstGeom>
          <a:noFill/>
        </p:spPr>
        <p:txBody>
          <a:bodyPr wrap="none" rtlCol="0">
            <a:spAutoFit/>
          </a:bodyPr>
          <a:lstStyle/>
          <a:p>
            <a:pPr algn="ctr"/>
            <a:r>
              <a:rPr lang="zh-CN" altLang="en-US" sz="1600" dirty="0">
                <a:latin typeface="微软雅黑 Light" panose="020B0502040204020203" pitchFamily="34" charset="-122"/>
                <a:ea typeface="微软雅黑 Light" panose="020B0502040204020203" pitchFamily="34" charset="-122"/>
              </a:rPr>
              <a:t>近三年东北地区弃风率变化</a:t>
            </a:r>
            <a:endParaRPr lang="en-US" altLang="zh-CN" sz="1600" dirty="0">
              <a:latin typeface="微软雅黑 Light" panose="020B0502040204020203" pitchFamily="34" charset="-122"/>
              <a:ea typeface="微软雅黑 Light" panose="020B0502040204020203" pitchFamily="34" charset="-122"/>
            </a:endParaRPr>
          </a:p>
          <a:p>
            <a:pPr algn="ctr"/>
            <a:r>
              <a:rPr lang="en-US" altLang="zh-CN" sz="1600" dirty="0">
                <a:latin typeface="微软雅黑 Light" panose="020B0502040204020203" pitchFamily="34" charset="-122"/>
                <a:ea typeface="微软雅黑 Light" panose="020B0502040204020203" pitchFamily="34" charset="-122"/>
              </a:rPr>
              <a:t>Wind curtailment ratio of Northeast region in recent 3 years</a:t>
            </a:r>
            <a:endParaRPr lang="zh-CN" altLang="en-US" sz="1600" dirty="0">
              <a:latin typeface="微软雅黑 Light" panose="020B0502040204020203" pitchFamily="34" charset="-122"/>
              <a:ea typeface="微软雅黑 Light" panose="020B0502040204020203" pitchFamily="34" charset="-122"/>
            </a:endParaRPr>
          </a:p>
        </p:txBody>
      </p:sp>
    </p:spTree>
    <p:extLst>
      <p:ext uri="{BB962C8B-B14F-4D97-AF65-F5344CB8AC3E}">
        <p14:creationId xmlns:p14="http://schemas.microsoft.com/office/powerpoint/2010/main" val="10640311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06801" y="242254"/>
            <a:ext cx="2932021" cy="584775"/>
          </a:xfrm>
          <a:prstGeom prst="rect">
            <a:avLst/>
          </a:prstGeom>
          <a:noFill/>
        </p:spPr>
        <p:txBody>
          <a:bodyPr wrap="none" rtlCol="0">
            <a:spAutoFit/>
          </a:bodyPr>
          <a:lstStyle/>
          <a:p>
            <a:r>
              <a:rPr kumimoji="1" lang="de-DE" altLang="zh-CN" sz="3200" b="1" dirty="0">
                <a:solidFill>
                  <a:srgbClr val="183C91"/>
                </a:solidFill>
                <a:ea typeface="微软雅黑"/>
              </a:rPr>
              <a:t>CONTENTS </a:t>
            </a:r>
            <a:r>
              <a:rPr kumimoji="1" lang="zh-CN" altLang="en-US" sz="3200" b="1" dirty="0">
                <a:solidFill>
                  <a:srgbClr val="183C91"/>
                </a:solidFill>
                <a:ea typeface="微软雅黑"/>
              </a:rPr>
              <a:t>目录</a:t>
            </a:r>
            <a:endParaRPr kumimoji="1" lang="zh-CN" altLang="en-US" sz="3200" b="1" dirty="0">
              <a:solidFill>
                <a:srgbClr val="183C91"/>
              </a:solidFill>
              <a:ea typeface="微软雅黑"/>
            </a:endParaRPr>
          </a:p>
        </p:txBody>
      </p:sp>
      <p:sp>
        <p:nvSpPr>
          <p:cNvPr id="4" name="矩形 3"/>
          <p:cNvSpPr/>
          <p:nvPr/>
        </p:nvSpPr>
        <p:spPr>
          <a:xfrm>
            <a:off x="1786234" y="1837866"/>
            <a:ext cx="553980" cy="785861"/>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5" name="矩形 4"/>
          <p:cNvSpPr/>
          <p:nvPr/>
        </p:nvSpPr>
        <p:spPr>
          <a:xfrm>
            <a:off x="2446922" y="1837865"/>
            <a:ext cx="7822919" cy="802396"/>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25" name="文本框 24"/>
          <p:cNvSpPr txBox="1"/>
          <p:nvPr/>
        </p:nvSpPr>
        <p:spPr>
          <a:xfrm>
            <a:off x="2560798" y="1844027"/>
            <a:ext cx="7632156" cy="707886"/>
          </a:xfrm>
          <a:prstGeom prst="rect">
            <a:avLst/>
          </a:prstGeom>
          <a:noFill/>
        </p:spPr>
        <p:txBody>
          <a:bodyPr wrap="square" rtlCol="0">
            <a:spAutoFit/>
          </a:bodyPr>
          <a:lstStyle/>
          <a:p>
            <a:r>
              <a:rPr kumimoji="1" lang="en-US" altLang="zh-CN" sz="2133" b="1" dirty="0">
                <a:solidFill>
                  <a:schemeClr val="bg1"/>
                </a:solidFill>
                <a:ea typeface="微软雅黑"/>
              </a:rPr>
              <a:t>Renewable Energy Development in China</a:t>
            </a:r>
          </a:p>
          <a:p>
            <a:r>
              <a:rPr kumimoji="1" lang="zh-CN" altLang="en-US" sz="1867" b="1" dirty="0">
                <a:solidFill>
                  <a:schemeClr val="bg1"/>
                </a:solidFill>
                <a:ea typeface="微软雅黑"/>
              </a:rPr>
              <a:t>中国新能源发展简介</a:t>
            </a:r>
            <a:endParaRPr kumimoji="1" lang="zh-CN" altLang="en-US" sz="1867" b="1" dirty="0">
              <a:solidFill>
                <a:schemeClr val="bg1"/>
              </a:solidFill>
              <a:ea typeface="微软雅黑"/>
            </a:endParaRPr>
          </a:p>
        </p:txBody>
      </p:sp>
      <p:sp>
        <p:nvSpPr>
          <p:cNvPr id="29" name="文本框 28"/>
          <p:cNvSpPr txBox="1"/>
          <p:nvPr/>
        </p:nvSpPr>
        <p:spPr>
          <a:xfrm>
            <a:off x="1898377" y="1964056"/>
            <a:ext cx="276038" cy="502766"/>
          </a:xfrm>
          <a:prstGeom prst="rect">
            <a:avLst/>
          </a:prstGeom>
          <a:noFill/>
        </p:spPr>
        <p:txBody>
          <a:bodyPr wrap="none" rtlCol="0">
            <a:spAutoFit/>
          </a:bodyPr>
          <a:lstStyle/>
          <a:p>
            <a:r>
              <a:rPr kumimoji="1" lang="en-US" altLang="zh-CN" sz="2667" b="1" dirty="0">
                <a:solidFill>
                  <a:schemeClr val="bg1"/>
                </a:solidFill>
                <a:ea typeface="微软雅黑"/>
              </a:rPr>
              <a:t>I</a:t>
            </a:r>
            <a:endParaRPr kumimoji="1" lang="zh-CN" altLang="en-US" sz="2667" b="1" dirty="0">
              <a:solidFill>
                <a:schemeClr val="bg1"/>
              </a:solidFill>
              <a:ea typeface="微软雅黑"/>
            </a:endParaRPr>
          </a:p>
        </p:txBody>
      </p:sp>
      <p:sp>
        <p:nvSpPr>
          <p:cNvPr id="11" name="矩形 10"/>
          <p:cNvSpPr/>
          <p:nvPr/>
        </p:nvSpPr>
        <p:spPr>
          <a:xfrm>
            <a:off x="1786234" y="2842734"/>
            <a:ext cx="553980" cy="785861"/>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2" name="矩形 11"/>
          <p:cNvSpPr/>
          <p:nvPr/>
        </p:nvSpPr>
        <p:spPr>
          <a:xfrm>
            <a:off x="2446922" y="2842733"/>
            <a:ext cx="7822919" cy="802396"/>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3" name="文本框 12"/>
          <p:cNvSpPr txBox="1"/>
          <p:nvPr/>
        </p:nvSpPr>
        <p:spPr>
          <a:xfrm>
            <a:off x="2459195" y="2848896"/>
            <a:ext cx="7997367" cy="707886"/>
          </a:xfrm>
          <a:prstGeom prst="rect">
            <a:avLst/>
          </a:prstGeom>
          <a:noFill/>
        </p:spPr>
        <p:txBody>
          <a:bodyPr wrap="square" rtlCol="0">
            <a:spAutoFit/>
          </a:bodyPr>
          <a:lstStyle/>
          <a:p>
            <a:r>
              <a:rPr kumimoji="1" lang="en-US" altLang="zh-CN" sz="2133" b="1" dirty="0">
                <a:solidFill>
                  <a:schemeClr val="bg1"/>
                </a:solidFill>
                <a:ea typeface="微软雅黑"/>
              </a:rPr>
              <a:t>Enhancing Power System Flexibility in China: Practices and Outlook</a:t>
            </a:r>
            <a:endParaRPr kumimoji="1" lang="en-US" altLang="zh-CN" sz="2133" b="1" dirty="0">
              <a:solidFill>
                <a:schemeClr val="bg1"/>
              </a:solidFill>
              <a:ea typeface="微软雅黑"/>
            </a:endParaRPr>
          </a:p>
          <a:p>
            <a:r>
              <a:rPr kumimoji="1" lang="zh-CN" altLang="en-US" sz="1867" b="1" dirty="0">
                <a:solidFill>
                  <a:schemeClr val="bg1"/>
                </a:solidFill>
                <a:ea typeface="微软雅黑"/>
              </a:rPr>
              <a:t>中国提升电力系统调节能力的实践与展望</a:t>
            </a:r>
            <a:endParaRPr kumimoji="1" lang="zh-CN" altLang="en-US" sz="1867" b="1" dirty="0">
              <a:solidFill>
                <a:schemeClr val="bg1"/>
              </a:solidFill>
              <a:ea typeface="微软雅黑"/>
            </a:endParaRPr>
          </a:p>
        </p:txBody>
      </p:sp>
      <p:sp>
        <p:nvSpPr>
          <p:cNvPr id="14" name="文本框 13"/>
          <p:cNvSpPr txBox="1"/>
          <p:nvPr/>
        </p:nvSpPr>
        <p:spPr>
          <a:xfrm>
            <a:off x="1852426" y="2968924"/>
            <a:ext cx="367408" cy="502766"/>
          </a:xfrm>
          <a:prstGeom prst="rect">
            <a:avLst/>
          </a:prstGeom>
          <a:noFill/>
        </p:spPr>
        <p:txBody>
          <a:bodyPr wrap="none" rtlCol="0">
            <a:spAutoFit/>
          </a:bodyPr>
          <a:lstStyle/>
          <a:p>
            <a:r>
              <a:rPr kumimoji="1" lang="en-US" altLang="zh-CN" sz="2667" b="1" dirty="0">
                <a:solidFill>
                  <a:schemeClr val="bg1"/>
                </a:solidFill>
                <a:ea typeface="微软雅黑"/>
              </a:rPr>
              <a:t>II</a:t>
            </a:r>
            <a:endParaRPr kumimoji="1" lang="zh-CN" altLang="en-US" sz="2667" b="1" dirty="0">
              <a:solidFill>
                <a:schemeClr val="bg1"/>
              </a:solidFill>
              <a:ea typeface="微软雅黑"/>
            </a:endParaRPr>
          </a:p>
        </p:txBody>
      </p:sp>
      <p:sp>
        <p:nvSpPr>
          <p:cNvPr id="15" name="矩形 14"/>
          <p:cNvSpPr/>
          <p:nvPr/>
        </p:nvSpPr>
        <p:spPr>
          <a:xfrm>
            <a:off x="1786234" y="3897827"/>
            <a:ext cx="553980" cy="785861"/>
          </a:xfrm>
          <a:prstGeom prst="rect">
            <a:avLst/>
          </a:prstGeom>
          <a:solidFill>
            <a:srgbClr val="183C9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6" name="矩形 15"/>
          <p:cNvSpPr/>
          <p:nvPr/>
        </p:nvSpPr>
        <p:spPr>
          <a:xfrm>
            <a:off x="2446922" y="3897826"/>
            <a:ext cx="7822919" cy="802396"/>
          </a:xfrm>
          <a:prstGeom prst="rect">
            <a:avLst/>
          </a:prstGeom>
          <a:solidFill>
            <a:srgbClr val="183C9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7" name="文本框 16"/>
          <p:cNvSpPr txBox="1"/>
          <p:nvPr/>
        </p:nvSpPr>
        <p:spPr>
          <a:xfrm>
            <a:off x="2560797" y="3903988"/>
            <a:ext cx="7709043" cy="707886"/>
          </a:xfrm>
          <a:prstGeom prst="rect">
            <a:avLst/>
          </a:prstGeom>
          <a:noFill/>
        </p:spPr>
        <p:txBody>
          <a:bodyPr wrap="square" rtlCol="0">
            <a:spAutoFit/>
          </a:bodyPr>
          <a:lstStyle/>
          <a:p>
            <a:r>
              <a:rPr kumimoji="1" lang="en-US" altLang="zh-CN" sz="2133" b="1" dirty="0">
                <a:solidFill>
                  <a:schemeClr val="bg1"/>
                </a:solidFill>
                <a:ea typeface="微软雅黑"/>
              </a:rPr>
              <a:t>Suggestions of China-Arab Energy Cooperation</a:t>
            </a:r>
          </a:p>
          <a:p>
            <a:r>
              <a:rPr kumimoji="1" lang="zh-CN" altLang="en-US" sz="1867" b="1" dirty="0">
                <a:solidFill>
                  <a:schemeClr val="bg1"/>
                </a:solidFill>
                <a:ea typeface="微软雅黑"/>
              </a:rPr>
              <a:t>中</a:t>
            </a:r>
            <a:r>
              <a:rPr kumimoji="1" lang="zh-CN" altLang="en-US" sz="1867" b="1" dirty="0">
                <a:solidFill>
                  <a:schemeClr val="bg1"/>
                </a:solidFill>
                <a:ea typeface="微软雅黑"/>
              </a:rPr>
              <a:t>阿能源合作相关建议</a:t>
            </a:r>
            <a:endParaRPr kumimoji="1" lang="zh-CN" altLang="en-US" sz="1867" b="1" dirty="0">
              <a:solidFill>
                <a:schemeClr val="bg1"/>
              </a:solidFill>
              <a:ea typeface="微软雅黑"/>
            </a:endParaRPr>
          </a:p>
        </p:txBody>
      </p:sp>
      <p:sp>
        <p:nvSpPr>
          <p:cNvPr id="18" name="文本框 17"/>
          <p:cNvSpPr txBox="1"/>
          <p:nvPr/>
        </p:nvSpPr>
        <p:spPr>
          <a:xfrm>
            <a:off x="1806472" y="4024017"/>
            <a:ext cx="458780" cy="502766"/>
          </a:xfrm>
          <a:prstGeom prst="rect">
            <a:avLst/>
          </a:prstGeom>
          <a:noFill/>
        </p:spPr>
        <p:txBody>
          <a:bodyPr wrap="none" rtlCol="0">
            <a:spAutoFit/>
          </a:bodyPr>
          <a:lstStyle/>
          <a:p>
            <a:r>
              <a:rPr kumimoji="1" lang="en-US" altLang="zh-CN" sz="2667" b="1" dirty="0">
                <a:solidFill>
                  <a:schemeClr val="bg1"/>
                </a:solidFill>
                <a:ea typeface="微软雅黑"/>
              </a:rPr>
              <a:t>III</a:t>
            </a:r>
            <a:endParaRPr kumimoji="1" lang="zh-CN" altLang="en-US" sz="2667" b="1" dirty="0">
              <a:solidFill>
                <a:schemeClr val="bg1"/>
              </a:solidFill>
              <a:ea typeface="微软雅黑"/>
            </a:endParaRPr>
          </a:p>
        </p:txBody>
      </p:sp>
    </p:spTree>
    <p:extLst>
      <p:ext uri="{BB962C8B-B14F-4D97-AF65-F5344CB8AC3E}">
        <p14:creationId xmlns:p14="http://schemas.microsoft.com/office/powerpoint/2010/main" val="20213002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1077218"/>
          </a:xfrm>
          <a:prstGeom prst="rect">
            <a:avLst/>
          </a:prstGeom>
          <a:noFill/>
        </p:spPr>
        <p:txBody>
          <a:bodyPr wrap="square" rtlCol="0">
            <a:spAutoFit/>
          </a:bodyPr>
          <a:lstStyle/>
          <a:p>
            <a:r>
              <a:rPr kumimoji="1" lang="en-US" altLang="zh-CN" sz="3200" b="1" dirty="0">
                <a:solidFill>
                  <a:schemeClr val="tx2"/>
                </a:solidFill>
                <a:ea typeface="微软雅黑"/>
              </a:rPr>
              <a:t>III. Suggestions </a:t>
            </a:r>
            <a:r>
              <a:rPr kumimoji="1" lang="en-US" altLang="zh-CN" sz="3200" b="1" dirty="0">
                <a:solidFill>
                  <a:schemeClr val="tx2"/>
                </a:solidFill>
                <a:ea typeface="微软雅黑"/>
              </a:rPr>
              <a:t>of China-Arab Energy Cooperation</a:t>
            </a:r>
          </a:p>
          <a:p>
            <a:r>
              <a:rPr kumimoji="1" lang="zh-CN" altLang="en-US" sz="3200" b="1" dirty="0">
                <a:solidFill>
                  <a:schemeClr val="tx2"/>
                </a:solidFill>
                <a:ea typeface="微软雅黑"/>
              </a:rPr>
              <a:t>     中</a:t>
            </a:r>
            <a:r>
              <a:rPr kumimoji="1" lang="zh-CN" altLang="en-US" sz="3200" b="1" dirty="0">
                <a:solidFill>
                  <a:schemeClr val="tx2"/>
                </a:solidFill>
                <a:ea typeface="微软雅黑"/>
              </a:rPr>
              <a:t>阿能源合作相关建议</a:t>
            </a:r>
          </a:p>
        </p:txBody>
      </p:sp>
      <p:sp>
        <p:nvSpPr>
          <p:cNvPr id="36" name="文本框 35"/>
          <p:cNvSpPr txBox="1"/>
          <p:nvPr/>
        </p:nvSpPr>
        <p:spPr>
          <a:xfrm>
            <a:off x="406801" y="835229"/>
            <a:ext cx="11551212" cy="1938992"/>
          </a:xfrm>
          <a:prstGeom prst="rect">
            <a:avLst/>
          </a:prstGeom>
          <a:no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中国和阿盟各国在可再生能源发展方面前景广阔，双方在电源结构、联网模式、电力体制方面有着相似性。 建议双方围绕电力系统灵活性提升，加强在规划研究、技术交流、能力建设和工程示范方面的合作，共同推动可再生能源规模化发展和消纳。</a:t>
            </a:r>
            <a:r>
              <a:rPr lang="en-US" altLang="zh-CN" sz="1600" dirty="0">
                <a:latin typeface="微软雅黑 Light" panose="020B0502040204020203" pitchFamily="34" charset="-122"/>
                <a:ea typeface="微软雅黑 Light" panose="020B0502040204020203" pitchFamily="34" charset="-122"/>
              </a:rPr>
              <a:t>Both </a:t>
            </a:r>
            <a:r>
              <a:rPr lang="en-US" altLang="zh-CN" sz="1600" dirty="0">
                <a:latin typeface="微软雅黑 Light" panose="020B0502040204020203" pitchFamily="34" charset="-122"/>
                <a:ea typeface="微软雅黑 Light" panose="020B0502040204020203" pitchFamily="34" charset="-122"/>
              </a:rPr>
              <a:t>China and Arab league have great prospect for renewable energy development, and are similar in terms of generation mix, grid connection and power sector institution. China and Arab leagues could launch cooperation in the areas of planning, technical communication, capability building and demonstration projects.</a:t>
            </a:r>
            <a:endParaRPr kumimoji="1"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34" name="Picture 2" descr="“governance icon”的图片搜索结果"/>
          <p:cNvPicPr>
            <a:picLocks noChangeAspect="1" noChangeArrowheads="1"/>
          </p:cNvPicPr>
          <p:nvPr/>
        </p:nvPicPr>
        <p:blipFill>
          <a:blip r:embed="rId3" cstate="print">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194055" y="3152623"/>
            <a:ext cx="3012952" cy="2973308"/>
          </a:xfrm>
          <a:prstGeom prst="rect">
            <a:avLst/>
          </a:prstGeom>
          <a:noFill/>
          <a:extLst>
            <a:ext uri="{909E8E84-426E-40DD-AFC4-6F175D3DCCD1}">
              <a14:hiddenFill xmlns:a14="http://schemas.microsoft.com/office/drawing/2010/main">
                <a:solidFill>
                  <a:srgbClr val="FFFFFF"/>
                </a:solidFill>
              </a14:hiddenFill>
            </a:ext>
          </a:extLst>
        </p:spPr>
      </p:pic>
      <p:pic>
        <p:nvPicPr>
          <p:cNvPr id="37" name="图片 3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09532" y="3413646"/>
            <a:ext cx="2451261" cy="2451261"/>
          </a:xfrm>
          <a:prstGeom prst="rect">
            <a:avLst/>
          </a:prstGeom>
        </p:spPr>
      </p:pic>
      <p:pic>
        <p:nvPicPr>
          <p:cNvPr id="39" name="图片 38"/>
          <p:cNvPicPr>
            <a:picLocks noChangeAspect="1"/>
          </p:cNvPicPr>
          <p:nvPr/>
        </p:nvPicPr>
        <p:blipFill>
          <a:blip r:embed="rId5">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a:off x="9013438" y="3513266"/>
            <a:ext cx="2351641" cy="2351641"/>
          </a:xfrm>
          <a:prstGeom prst="rect">
            <a:avLst/>
          </a:prstGeom>
          <a:noFill/>
          <a:ln>
            <a:noFill/>
          </a:ln>
        </p:spPr>
      </p:pic>
      <p:sp>
        <p:nvSpPr>
          <p:cNvPr id="41" name="文本框 40"/>
          <p:cNvSpPr txBox="1"/>
          <p:nvPr/>
        </p:nvSpPr>
        <p:spPr>
          <a:xfrm>
            <a:off x="1888197" y="3042982"/>
            <a:ext cx="2100255" cy="666977"/>
          </a:xfrm>
          <a:prstGeom prst="rect">
            <a:avLst/>
          </a:prstGeom>
          <a:noFill/>
        </p:spPr>
        <p:txBody>
          <a:bodyPr wrap="none" rtlCol="0">
            <a:spAutoFit/>
          </a:bodyPr>
          <a:lstStyle/>
          <a:p>
            <a:r>
              <a:rPr lang="zh-CN" altLang="en-US" sz="1867" b="1" dirty="0">
                <a:solidFill>
                  <a:schemeClr val="accent1">
                    <a:lumMod val="50000"/>
                  </a:schemeClr>
                </a:solidFill>
                <a:latin typeface="微软雅黑" panose="020B0503020204020204" pitchFamily="34" charset="-122"/>
                <a:ea typeface="微软雅黑" panose="020B0503020204020204" pitchFamily="34" charset="-122"/>
              </a:rPr>
              <a:t>交流对话</a:t>
            </a:r>
            <a:endParaRPr lang="en-US" altLang="zh-CN" sz="1867" b="1" dirty="0">
              <a:solidFill>
                <a:schemeClr val="accent1">
                  <a:lumMod val="50000"/>
                </a:schemeClr>
              </a:solidFill>
              <a:latin typeface="微软雅黑" panose="020B0503020204020204" pitchFamily="34" charset="-122"/>
              <a:ea typeface="微软雅黑" panose="020B0503020204020204" pitchFamily="34" charset="-122"/>
            </a:endParaRPr>
          </a:p>
          <a:p>
            <a:r>
              <a:rPr lang="en-US" altLang="zh-CN" sz="1867" b="1" dirty="0">
                <a:solidFill>
                  <a:schemeClr val="accent1">
                    <a:lumMod val="50000"/>
                  </a:schemeClr>
                </a:solidFill>
                <a:latin typeface="微软雅黑" panose="020B0503020204020204" pitchFamily="34" charset="-122"/>
                <a:ea typeface="微软雅黑" panose="020B0503020204020204" pitchFamily="34" charset="-122"/>
              </a:rPr>
              <a:t>C</a:t>
            </a:r>
            <a:r>
              <a:rPr lang="en-US" altLang="zh-CN" sz="1867" b="1" dirty="0">
                <a:solidFill>
                  <a:schemeClr val="accent1">
                    <a:lumMod val="50000"/>
                  </a:schemeClr>
                </a:solidFill>
                <a:latin typeface="微软雅黑" panose="020B0503020204020204" pitchFamily="34" charset="-122"/>
                <a:ea typeface="微软雅黑" panose="020B0503020204020204" pitchFamily="34" charset="-122"/>
              </a:rPr>
              <a:t>ommunication</a:t>
            </a:r>
            <a:endParaRPr lang="zh-CN" altLang="en-US" sz="1867" b="1" dirty="0">
              <a:solidFill>
                <a:schemeClr val="accent1">
                  <a:lumMod val="50000"/>
                </a:schemeClr>
              </a:solidFill>
              <a:latin typeface="微软雅黑" panose="020B0503020204020204" pitchFamily="34" charset="-122"/>
              <a:ea typeface="微软雅黑" panose="020B0503020204020204" pitchFamily="34" charset="-122"/>
            </a:endParaRPr>
          </a:p>
        </p:txBody>
      </p:sp>
      <p:sp>
        <p:nvSpPr>
          <p:cNvPr id="43" name="文本框 42"/>
          <p:cNvSpPr txBox="1"/>
          <p:nvPr/>
        </p:nvSpPr>
        <p:spPr>
          <a:xfrm>
            <a:off x="5109533" y="3042982"/>
            <a:ext cx="1617751" cy="666977"/>
          </a:xfrm>
          <a:prstGeom prst="rect">
            <a:avLst/>
          </a:prstGeom>
          <a:noFill/>
        </p:spPr>
        <p:txBody>
          <a:bodyPr wrap="none" rtlCol="0">
            <a:spAutoFit/>
          </a:bodyPr>
          <a:lstStyle/>
          <a:p>
            <a:r>
              <a:rPr lang="zh-CN" altLang="en-US" sz="1867" b="1" dirty="0">
                <a:solidFill>
                  <a:srgbClr val="CA1E45"/>
                </a:solidFill>
                <a:latin typeface="微软雅黑" panose="020B0503020204020204" pitchFamily="34" charset="-122"/>
                <a:ea typeface="微软雅黑" panose="020B0503020204020204" pitchFamily="34" charset="-122"/>
              </a:rPr>
              <a:t>联合规划研究</a:t>
            </a:r>
            <a:endParaRPr lang="en-US" altLang="zh-CN" sz="1867" b="1" dirty="0">
              <a:solidFill>
                <a:srgbClr val="CA1E45"/>
              </a:solidFill>
              <a:latin typeface="微软雅黑" panose="020B0503020204020204" pitchFamily="34" charset="-122"/>
              <a:ea typeface="微软雅黑" panose="020B0503020204020204" pitchFamily="34" charset="-122"/>
            </a:endParaRPr>
          </a:p>
          <a:p>
            <a:r>
              <a:rPr lang="en-US" altLang="zh-CN" sz="1867" b="1" dirty="0">
                <a:solidFill>
                  <a:srgbClr val="CA1E45"/>
                </a:solidFill>
                <a:latin typeface="微软雅黑" panose="020B0503020204020204" pitchFamily="34" charset="-122"/>
                <a:ea typeface="微软雅黑" panose="020B0503020204020204" pitchFamily="34" charset="-122"/>
              </a:rPr>
              <a:t>Planning</a:t>
            </a:r>
            <a:endParaRPr lang="zh-CN" altLang="en-US" sz="1867" b="1" dirty="0">
              <a:solidFill>
                <a:srgbClr val="CA1E45"/>
              </a:solidFill>
              <a:latin typeface="微软雅黑" panose="020B0503020204020204" pitchFamily="34" charset="-122"/>
              <a:ea typeface="微软雅黑" panose="020B0503020204020204" pitchFamily="34" charset="-122"/>
            </a:endParaRPr>
          </a:p>
        </p:txBody>
      </p:sp>
      <p:sp>
        <p:nvSpPr>
          <p:cNvPr id="44" name="文本框 43"/>
          <p:cNvSpPr txBox="1"/>
          <p:nvPr/>
        </p:nvSpPr>
        <p:spPr>
          <a:xfrm>
            <a:off x="9101243" y="3152623"/>
            <a:ext cx="2632644" cy="625877"/>
          </a:xfrm>
          <a:prstGeom prst="rect">
            <a:avLst/>
          </a:prstGeom>
          <a:noFill/>
        </p:spPr>
        <p:txBody>
          <a:bodyPr wrap="none" rtlCol="0">
            <a:spAutoFit/>
          </a:bodyPr>
          <a:lstStyle/>
          <a:p>
            <a:r>
              <a:rPr lang="zh-CN" altLang="en-US" sz="1867" b="1" dirty="0">
                <a:solidFill>
                  <a:schemeClr val="accent6">
                    <a:lumMod val="75000"/>
                  </a:schemeClr>
                </a:solidFill>
                <a:latin typeface="微软雅黑" panose="020B0503020204020204" pitchFamily="34" charset="-122"/>
                <a:ea typeface="微软雅黑" panose="020B0503020204020204" pitchFamily="34" charset="-122"/>
              </a:rPr>
              <a:t>示范项目</a:t>
            </a:r>
            <a:endParaRPr lang="en-US" altLang="zh-CN" sz="1867" b="1" dirty="0">
              <a:solidFill>
                <a:schemeClr val="accent6">
                  <a:lumMod val="75000"/>
                </a:schemeClr>
              </a:solidFill>
              <a:latin typeface="微软雅黑" panose="020B0503020204020204" pitchFamily="34" charset="-122"/>
              <a:ea typeface="微软雅黑" panose="020B0503020204020204" pitchFamily="34" charset="-122"/>
            </a:endParaRPr>
          </a:p>
          <a:p>
            <a:r>
              <a:rPr lang="en-US" altLang="zh-CN" sz="1600" b="1" dirty="0">
                <a:solidFill>
                  <a:schemeClr val="accent6">
                    <a:lumMod val="75000"/>
                  </a:schemeClr>
                </a:solidFill>
                <a:latin typeface="微软雅黑" panose="020B0503020204020204" pitchFamily="34" charset="-122"/>
                <a:ea typeface="微软雅黑" panose="020B0503020204020204" pitchFamily="34" charset="-122"/>
              </a:rPr>
              <a:t>Demonstration projects</a:t>
            </a:r>
            <a:endParaRPr lang="zh-CN" altLang="en-US" sz="1600" b="1" dirty="0">
              <a:solidFill>
                <a:schemeClr val="accent6">
                  <a:lumMod val="75000"/>
                </a:scheme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5580038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06801" y="242254"/>
            <a:ext cx="2932021" cy="584775"/>
          </a:xfrm>
          <a:prstGeom prst="rect">
            <a:avLst/>
          </a:prstGeom>
          <a:noFill/>
        </p:spPr>
        <p:txBody>
          <a:bodyPr wrap="none" rtlCol="0">
            <a:spAutoFit/>
          </a:bodyPr>
          <a:lstStyle/>
          <a:p>
            <a:r>
              <a:rPr kumimoji="1" lang="de-DE" altLang="zh-CN" sz="3200" b="1" dirty="0">
                <a:solidFill>
                  <a:srgbClr val="183C91"/>
                </a:solidFill>
                <a:ea typeface="微软雅黑"/>
              </a:rPr>
              <a:t>CONTENTS </a:t>
            </a:r>
            <a:r>
              <a:rPr kumimoji="1" lang="zh-CN" altLang="en-US" sz="3200" b="1" dirty="0">
                <a:solidFill>
                  <a:srgbClr val="183C91"/>
                </a:solidFill>
                <a:ea typeface="微软雅黑"/>
              </a:rPr>
              <a:t>目录</a:t>
            </a:r>
            <a:endParaRPr kumimoji="1" lang="zh-CN" altLang="en-US" sz="3200" b="1" dirty="0">
              <a:solidFill>
                <a:srgbClr val="183C91"/>
              </a:solidFill>
              <a:ea typeface="微软雅黑"/>
            </a:endParaRPr>
          </a:p>
        </p:txBody>
      </p:sp>
      <p:sp>
        <p:nvSpPr>
          <p:cNvPr id="4" name="矩形 3"/>
          <p:cNvSpPr/>
          <p:nvPr/>
        </p:nvSpPr>
        <p:spPr>
          <a:xfrm>
            <a:off x="1786234" y="1837866"/>
            <a:ext cx="553980" cy="785861"/>
          </a:xfrm>
          <a:prstGeom prst="rect">
            <a:avLst/>
          </a:prstGeom>
          <a:solidFill>
            <a:srgbClr val="183C9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5" name="矩形 4"/>
          <p:cNvSpPr/>
          <p:nvPr/>
        </p:nvSpPr>
        <p:spPr>
          <a:xfrm>
            <a:off x="2446922" y="1837865"/>
            <a:ext cx="7822919" cy="802396"/>
          </a:xfrm>
          <a:prstGeom prst="rect">
            <a:avLst/>
          </a:prstGeom>
          <a:solidFill>
            <a:srgbClr val="183C9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25" name="文本框 24"/>
          <p:cNvSpPr txBox="1"/>
          <p:nvPr/>
        </p:nvSpPr>
        <p:spPr>
          <a:xfrm>
            <a:off x="2560798" y="1844027"/>
            <a:ext cx="7632156" cy="707886"/>
          </a:xfrm>
          <a:prstGeom prst="rect">
            <a:avLst/>
          </a:prstGeom>
          <a:noFill/>
        </p:spPr>
        <p:txBody>
          <a:bodyPr wrap="square" rtlCol="0">
            <a:spAutoFit/>
          </a:bodyPr>
          <a:lstStyle/>
          <a:p>
            <a:r>
              <a:rPr kumimoji="1" lang="en-US" altLang="zh-CN" sz="2133" b="1" dirty="0">
                <a:solidFill>
                  <a:schemeClr val="bg1"/>
                </a:solidFill>
                <a:ea typeface="微软雅黑"/>
              </a:rPr>
              <a:t>Renewable Energy Development in China</a:t>
            </a:r>
          </a:p>
          <a:p>
            <a:r>
              <a:rPr kumimoji="1" lang="zh-CN" altLang="en-US" sz="1867" b="1" dirty="0">
                <a:solidFill>
                  <a:schemeClr val="bg1"/>
                </a:solidFill>
                <a:ea typeface="微软雅黑"/>
              </a:rPr>
              <a:t>中国新能源发展简介</a:t>
            </a:r>
            <a:endParaRPr kumimoji="1" lang="zh-CN" altLang="en-US" sz="1867" b="1" dirty="0">
              <a:solidFill>
                <a:schemeClr val="bg1"/>
              </a:solidFill>
              <a:ea typeface="微软雅黑"/>
            </a:endParaRPr>
          </a:p>
        </p:txBody>
      </p:sp>
      <p:sp>
        <p:nvSpPr>
          <p:cNvPr id="29" name="文本框 28"/>
          <p:cNvSpPr txBox="1"/>
          <p:nvPr/>
        </p:nvSpPr>
        <p:spPr>
          <a:xfrm>
            <a:off x="1898377" y="1964056"/>
            <a:ext cx="276038" cy="502766"/>
          </a:xfrm>
          <a:prstGeom prst="rect">
            <a:avLst/>
          </a:prstGeom>
          <a:noFill/>
        </p:spPr>
        <p:txBody>
          <a:bodyPr wrap="none" rtlCol="0">
            <a:spAutoFit/>
          </a:bodyPr>
          <a:lstStyle/>
          <a:p>
            <a:r>
              <a:rPr kumimoji="1" lang="en-US" altLang="zh-CN" sz="2667" b="1" dirty="0">
                <a:solidFill>
                  <a:schemeClr val="bg1"/>
                </a:solidFill>
                <a:ea typeface="微软雅黑"/>
              </a:rPr>
              <a:t>I</a:t>
            </a:r>
            <a:endParaRPr kumimoji="1" lang="zh-CN" altLang="en-US" sz="2667" b="1" dirty="0">
              <a:solidFill>
                <a:schemeClr val="bg1"/>
              </a:solidFill>
              <a:ea typeface="微软雅黑"/>
            </a:endParaRPr>
          </a:p>
        </p:txBody>
      </p:sp>
      <p:sp>
        <p:nvSpPr>
          <p:cNvPr id="11" name="矩形 10"/>
          <p:cNvSpPr/>
          <p:nvPr/>
        </p:nvSpPr>
        <p:spPr>
          <a:xfrm>
            <a:off x="1786234" y="2842734"/>
            <a:ext cx="553980" cy="78586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2" name="矩形 11"/>
          <p:cNvSpPr/>
          <p:nvPr/>
        </p:nvSpPr>
        <p:spPr>
          <a:xfrm>
            <a:off x="2446922" y="2842733"/>
            <a:ext cx="7822919" cy="802396"/>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3" name="文本框 12"/>
          <p:cNvSpPr txBox="1"/>
          <p:nvPr/>
        </p:nvSpPr>
        <p:spPr>
          <a:xfrm>
            <a:off x="2459195" y="2848895"/>
            <a:ext cx="7997367" cy="707886"/>
          </a:xfrm>
          <a:prstGeom prst="rect">
            <a:avLst/>
          </a:prstGeom>
          <a:noFill/>
        </p:spPr>
        <p:txBody>
          <a:bodyPr wrap="square" rtlCol="0">
            <a:spAutoFit/>
          </a:bodyPr>
          <a:lstStyle/>
          <a:p>
            <a:r>
              <a:rPr kumimoji="1" lang="en-US" altLang="zh-CN" sz="2133" b="1" dirty="0">
                <a:solidFill>
                  <a:schemeClr val="bg1"/>
                </a:solidFill>
                <a:ea typeface="微软雅黑"/>
              </a:rPr>
              <a:t>Enhancing Power System Flexibility in China</a:t>
            </a:r>
            <a:endParaRPr kumimoji="1" lang="en-US" altLang="zh-CN" sz="2133" b="1" dirty="0">
              <a:solidFill>
                <a:schemeClr val="bg1"/>
              </a:solidFill>
              <a:ea typeface="微软雅黑"/>
            </a:endParaRPr>
          </a:p>
          <a:p>
            <a:r>
              <a:rPr kumimoji="1" lang="zh-CN" altLang="en-US" sz="1867" b="1" dirty="0">
                <a:solidFill>
                  <a:schemeClr val="bg1"/>
                </a:solidFill>
                <a:ea typeface="微软雅黑"/>
              </a:rPr>
              <a:t>中国提升电力系统调节能力的实践</a:t>
            </a:r>
            <a:endParaRPr kumimoji="1" lang="zh-CN" altLang="en-US" sz="1867" b="1" dirty="0">
              <a:solidFill>
                <a:schemeClr val="bg1"/>
              </a:solidFill>
              <a:ea typeface="微软雅黑"/>
            </a:endParaRPr>
          </a:p>
        </p:txBody>
      </p:sp>
      <p:sp>
        <p:nvSpPr>
          <p:cNvPr id="14" name="文本框 13"/>
          <p:cNvSpPr txBox="1"/>
          <p:nvPr/>
        </p:nvSpPr>
        <p:spPr>
          <a:xfrm>
            <a:off x="1852426" y="2968924"/>
            <a:ext cx="367408" cy="502766"/>
          </a:xfrm>
          <a:prstGeom prst="rect">
            <a:avLst/>
          </a:prstGeom>
          <a:noFill/>
        </p:spPr>
        <p:txBody>
          <a:bodyPr wrap="none" rtlCol="0">
            <a:spAutoFit/>
          </a:bodyPr>
          <a:lstStyle/>
          <a:p>
            <a:r>
              <a:rPr kumimoji="1" lang="en-US" altLang="zh-CN" sz="2667" b="1" dirty="0">
                <a:solidFill>
                  <a:schemeClr val="bg1"/>
                </a:solidFill>
                <a:ea typeface="微软雅黑"/>
              </a:rPr>
              <a:t>II</a:t>
            </a:r>
            <a:endParaRPr kumimoji="1" lang="zh-CN" altLang="en-US" sz="2667" b="1" dirty="0">
              <a:solidFill>
                <a:schemeClr val="bg1"/>
              </a:solidFill>
              <a:ea typeface="微软雅黑"/>
            </a:endParaRPr>
          </a:p>
        </p:txBody>
      </p:sp>
      <p:sp>
        <p:nvSpPr>
          <p:cNvPr id="15" name="矩形 14"/>
          <p:cNvSpPr/>
          <p:nvPr/>
        </p:nvSpPr>
        <p:spPr>
          <a:xfrm>
            <a:off x="1786234" y="3897827"/>
            <a:ext cx="553980" cy="785861"/>
          </a:xfrm>
          <a:prstGeom prst="rect">
            <a:avLst/>
          </a:prstGeom>
          <a:solidFill>
            <a:srgbClr val="183C9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6" name="矩形 15"/>
          <p:cNvSpPr/>
          <p:nvPr/>
        </p:nvSpPr>
        <p:spPr>
          <a:xfrm>
            <a:off x="2446922" y="3897826"/>
            <a:ext cx="7822919" cy="802396"/>
          </a:xfrm>
          <a:prstGeom prst="rect">
            <a:avLst/>
          </a:prstGeom>
          <a:solidFill>
            <a:srgbClr val="183C9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7" name="文本框 16"/>
          <p:cNvSpPr txBox="1"/>
          <p:nvPr/>
        </p:nvSpPr>
        <p:spPr>
          <a:xfrm>
            <a:off x="2560797" y="3903988"/>
            <a:ext cx="7709043" cy="707886"/>
          </a:xfrm>
          <a:prstGeom prst="rect">
            <a:avLst/>
          </a:prstGeom>
          <a:noFill/>
        </p:spPr>
        <p:txBody>
          <a:bodyPr wrap="square" rtlCol="0">
            <a:spAutoFit/>
          </a:bodyPr>
          <a:lstStyle/>
          <a:p>
            <a:r>
              <a:rPr kumimoji="1" lang="en-US" altLang="zh-CN" sz="2133" b="1" dirty="0">
                <a:solidFill>
                  <a:schemeClr val="bg1"/>
                </a:solidFill>
                <a:ea typeface="微软雅黑"/>
              </a:rPr>
              <a:t>Suggestions of China-Arab Energy Cooperation</a:t>
            </a:r>
          </a:p>
          <a:p>
            <a:r>
              <a:rPr kumimoji="1" lang="zh-CN" altLang="en-US" sz="1867" b="1" dirty="0">
                <a:solidFill>
                  <a:schemeClr val="bg1"/>
                </a:solidFill>
                <a:ea typeface="微软雅黑"/>
              </a:rPr>
              <a:t>中</a:t>
            </a:r>
            <a:r>
              <a:rPr kumimoji="1" lang="zh-CN" altLang="en-US" sz="1867" b="1" dirty="0">
                <a:solidFill>
                  <a:schemeClr val="bg1"/>
                </a:solidFill>
                <a:ea typeface="微软雅黑"/>
              </a:rPr>
              <a:t>阿</a:t>
            </a:r>
            <a:r>
              <a:rPr kumimoji="1" lang="zh-CN" altLang="en-US" sz="1867" b="1" dirty="0">
                <a:solidFill>
                  <a:schemeClr val="bg1"/>
                </a:solidFill>
                <a:ea typeface="微软雅黑"/>
              </a:rPr>
              <a:t>能源</a:t>
            </a:r>
            <a:r>
              <a:rPr kumimoji="1" lang="zh-CN" altLang="en-US" sz="1867" b="1" dirty="0">
                <a:solidFill>
                  <a:schemeClr val="bg1"/>
                </a:solidFill>
                <a:ea typeface="微软雅黑"/>
              </a:rPr>
              <a:t>合作建议</a:t>
            </a:r>
            <a:endParaRPr kumimoji="1" lang="zh-CN" altLang="en-US" sz="1867" b="1" dirty="0">
              <a:solidFill>
                <a:schemeClr val="bg1"/>
              </a:solidFill>
              <a:ea typeface="微软雅黑"/>
            </a:endParaRPr>
          </a:p>
        </p:txBody>
      </p:sp>
      <p:sp>
        <p:nvSpPr>
          <p:cNvPr id="18" name="文本框 17"/>
          <p:cNvSpPr txBox="1"/>
          <p:nvPr/>
        </p:nvSpPr>
        <p:spPr>
          <a:xfrm>
            <a:off x="1806472" y="4024017"/>
            <a:ext cx="458780" cy="502766"/>
          </a:xfrm>
          <a:prstGeom prst="rect">
            <a:avLst/>
          </a:prstGeom>
          <a:noFill/>
        </p:spPr>
        <p:txBody>
          <a:bodyPr wrap="none" rtlCol="0">
            <a:spAutoFit/>
          </a:bodyPr>
          <a:lstStyle/>
          <a:p>
            <a:r>
              <a:rPr kumimoji="1" lang="en-US" altLang="zh-CN" sz="2667" b="1" dirty="0">
                <a:solidFill>
                  <a:schemeClr val="bg1"/>
                </a:solidFill>
                <a:ea typeface="微软雅黑"/>
              </a:rPr>
              <a:t>III</a:t>
            </a:r>
            <a:endParaRPr kumimoji="1" lang="zh-CN" altLang="en-US" sz="2667" b="1" dirty="0">
              <a:solidFill>
                <a:schemeClr val="bg1"/>
              </a:solidFill>
              <a:ea typeface="微软雅黑"/>
            </a:endParaRPr>
          </a:p>
        </p:txBody>
      </p:sp>
    </p:spTree>
    <p:extLst>
      <p:ext uri="{BB962C8B-B14F-4D97-AF65-F5344CB8AC3E}">
        <p14:creationId xmlns:p14="http://schemas.microsoft.com/office/powerpoint/2010/main" val="6136128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4256940" y="1514920"/>
            <a:ext cx="3678122" cy="1323439"/>
          </a:xfrm>
          <a:prstGeom prst="rect">
            <a:avLst/>
          </a:prstGeom>
          <a:noFill/>
        </p:spPr>
        <p:txBody>
          <a:bodyPr wrap="none" rtlCol="0">
            <a:spAutoFit/>
          </a:bodyPr>
          <a:lstStyle/>
          <a:p>
            <a:pPr algn="ctr"/>
            <a:r>
              <a:rPr kumimoji="1" lang="en-US" altLang="zh-CN" sz="8000" b="1" dirty="0">
                <a:solidFill>
                  <a:srgbClr val="183C91"/>
                </a:solidFill>
                <a:ea typeface="微软雅黑"/>
              </a:rPr>
              <a:t>THANKS</a:t>
            </a:r>
          </a:p>
        </p:txBody>
      </p:sp>
      <p:sp>
        <p:nvSpPr>
          <p:cNvPr id="4" name="文本框 3"/>
          <p:cNvSpPr txBox="1"/>
          <p:nvPr/>
        </p:nvSpPr>
        <p:spPr>
          <a:xfrm>
            <a:off x="4363796" y="2643363"/>
            <a:ext cx="3464410" cy="748988"/>
          </a:xfrm>
          <a:prstGeom prst="rect">
            <a:avLst/>
          </a:prstGeom>
          <a:noFill/>
        </p:spPr>
        <p:txBody>
          <a:bodyPr wrap="none" rtlCol="0">
            <a:spAutoFit/>
          </a:bodyPr>
          <a:lstStyle/>
          <a:p>
            <a:pPr lvl="0" algn="ctr"/>
            <a:r>
              <a:rPr kumimoji="1" lang="zh-CN" altLang="en-US" sz="4267" dirty="0">
                <a:solidFill>
                  <a:srgbClr val="183C91"/>
                </a:solidFill>
                <a:ea typeface="微软雅黑"/>
              </a:rPr>
              <a:t>感谢您的时间</a:t>
            </a:r>
          </a:p>
        </p:txBody>
      </p:sp>
      <p:sp>
        <p:nvSpPr>
          <p:cNvPr id="5" name="文本框 4"/>
          <p:cNvSpPr txBox="1"/>
          <p:nvPr/>
        </p:nvSpPr>
        <p:spPr>
          <a:xfrm>
            <a:off x="4036782" y="5597788"/>
            <a:ext cx="4118435" cy="913392"/>
          </a:xfrm>
          <a:prstGeom prst="rect">
            <a:avLst/>
          </a:prstGeom>
          <a:noFill/>
        </p:spPr>
        <p:txBody>
          <a:bodyPr wrap="none" rtlCol="0">
            <a:spAutoFit/>
          </a:bodyPr>
          <a:lstStyle/>
          <a:p>
            <a:pPr lvl="0" algn="ctr"/>
            <a:r>
              <a:rPr kumimoji="1" lang="zh-TW" altLang="en-US" sz="1067" dirty="0">
                <a:solidFill>
                  <a:schemeClr val="tx1">
                    <a:lumMod val="65000"/>
                    <a:lumOff val="35000"/>
                  </a:schemeClr>
                </a:solidFill>
                <a:ea typeface="微软雅黑"/>
              </a:rPr>
              <a:t>地址：北京市西城区安德路</a:t>
            </a:r>
            <a:r>
              <a:rPr kumimoji="1" lang="en-US" altLang="zh-TW" sz="1067" dirty="0">
                <a:solidFill>
                  <a:schemeClr val="tx1">
                    <a:lumMod val="65000"/>
                    <a:lumOff val="35000"/>
                  </a:schemeClr>
                </a:solidFill>
                <a:ea typeface="微软雅黑"/>
              </a:rPr>
              <a:t>65</a:t>
            </a:r>
            <a:r>
              <a:rPr kumimoji="1" lang="zh-TW" altLang="en-US" sz="1067" dirty="0">
                <a:solidFill>
                  <a:schemeClr val="tx1">
                    <a:lumMod val="65000"/>
                    <a:lumOff val="35000"/>
                  </a:schemeClr>
                </a:solidFill>
                <a:ea typeface="微软雅黑"/>
              </a:rPr>
              <a:t>号 邮政编码：</a:t>
            </a:r>
            <a:r>
              <a:rPr kumimoji="1" lang="en-US" altLang="zh-TW" sz="1067" dirty="0">
                <a:solidFill>
                  <a:schemeClr val="tx1">
                    <a:lumMod val="65000"/>
                    <a:lumOff val="35000"/>
                  </a:schemeClr>
                </a:solidFill>
                <a:ea typeface="微软雅黑"/>
              </a:rPr>
              <a:t>100120</a:t>
            </a:r>
          </a:p>
          <a:p>
            <a:pPr lvl="0" algn="ctr"/>
            <a:r>
              <a:rPr kumimoji="1" lang="zh-TW" altLang="en-US" sz="1067" dirty="0">
                <a:solidFill>
                  <a:schemeClr val="tx1">
                    <a:lumMod val="65000"/>
                    <a:lumOff val="35000"/>
                  </a:schemeClr>
                </a:solidFill>
                <a:ea typeface="微软雅黑"/>
              </a:rPr>
              <a:t>电话：</a:t>
            </a:r>
            <a:r>
              <a:rPr kumimoji="1" lang="en-US" altLang="zh-TW" sz="1067" dirty="0">
                <a:solidFill>
                  <a:schemeClr val="tx1">
                    <a:lumMod val="65000"/>
                    <a:lumOff val="35000"/>
                  </a:schemeClr>
                </a:solidFill>
                <a:ea typeface="微软雅黑"/>
              </a:rPr>
              <a:t>010-58388230   </a:t>
            </a:r>
            <a:r>
              <a:rPr kumimoji="1" lang="zh-TW" altLang="en-US" sz="1067" dirty="0">
                <a:solidFill>
                  <a:schemeClr val="tx1">
                    <a:lumMod val="65000"/>
                    <a:lumOff val="35000"/>
                  </a:schemeClr>
                </a:solidFill>
                <a:ea typeface="微软雅黑"/>
              </a:rPr>
              <a:t>传真：</a:t>
            </a:r>
            <a:r>
              <a:rPr kumimoji="1" lang="en-US" altLang="zh-TW" sz="1067" dirty="0">
                <a:solidFill>
                  <a:schemeClr val="tx1">
                    <a:lumMod val="65000"/>
                    <a:lumOff val="35000"/>
                  </a:schemeClr>
                </a:solidFill>
                <a:ea typeface="微软雅黑"/>
              </a:rPr>
              <a:t>010-82086966   </a:t>
            </a:r>
            <a:r>
              <a:rPr kumimoji="1" lang="zh-TW" altLang="en-US" sz="1067" dirty="0">
                <a:solidFill>
                  <a:schemeClr val="tx1">
                    <a:lumMod val="65000"/>
                    <a:lumOff val="35000"/>
                  </a:schemeClr>
                </a:solidFill>
                <a:ea typeface="微软雅黑"/>
              </a:rPr>
              <a:t>邮箱：</a:t>
            </a:r>
            <a:r>
              <a:rPr kumimoji="1" lang="en-US" altLang="zh-TW" sz="1067" dirty="0">
                <a:solidFill>
                  <a:schemeClr val="tx1">
                    <a:lumMod val="65000"/>
                    <a:lumOff val="35000"/>
                  </a:schemeClr>
                </a:solidFill>
                <a:ea typeface="微软雅黑"/>
              </a:rPr>
              <a:t>info@eppei.com</a:t>
            </a:r>
          </a:p>
          <a:p>
            <a:pPr lvl="0" algn="ctr"/>
            <a:r>
              <a:rPr kumimoji="1" lang="en-US" altLang="zh-CN" sz="1067" dirty="0">
                <a:solidFill>
                  <a:schemeClr val="tx1">
                    <a:lumMod val="65000"/>
                    <a:lumOff val="35000"/>
                  </a:schemeClr>
                </a:solidFill>
                <a:ea typeface="微软雅黑"/>
              </a:rPr>
              <a:t>No.65 Ande Road,Xicheng District,Beijing,100120</a:t>
            </a:r>
          </a:p>
          <a:p>
            <a:pPr lvl="0" algn="ctr"/>
            <a:r>
              <a:rPr kumimoji="1" lang="cs-CZ" altLang="zh-CN" sz="1067" dirty="0">
                <a:solidFill>
                  <a:schemeClr val="tx1">
                    <a:lumMod val="65000"/>
                    <a:lumOff val="35000"/>
                  </a:schemeClr>
                </a:solidFill>
                <a:ea typeface="微软雅黑"/>
              </a:rPr>
              <a:t>Tel: 010-58388230   Fax: 82086966   E-mail: info@eppei.com</a:t>
            </a:r>
          </a:p>
          <a:p>
            <a:pPr lvl="0" algn="ctr"/>
            <a:r>
              <a:rPr kumimoji="1" lang="cs-CZ" altLang="zh-CN" sz="1067" dirty="0">
                <a:solidFill>
                  <a:srgbClr val="183C91"/>
                </a:solidFill>
                <a:ea typeface="微软雅黑"/>
              </a:rPr>
              <a:t>www.eppei.com</a:t>
            </a:r>
            <a:endParaRPr kumimoji="1" lang="zh-CN" altLang="en-US" sz="1067" dirty="0">
              <a:solidFill>
                <a:srgbClr val="183C91"/>
              </a:solidFill>
              <a:ea typeface="微软雅黑"/>
            </a:endParaRPr>
          </a:p>
        </p:txBody>
      </p:sp>
      <p:pic>
        <p:nvPicPr>
          <p:cNvPr id="7" name="图片 6" descr="总院简称带logo_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27007" y="5135571"/>
            <a:ext cx="1537987" cy="429831"/>
          </a:xfrm>
          <a:prstGeom prst="rect">
            <a:avLst/>
          </a:prstGeom>
        </p:spPr>
      </p:pic>
    </p:spTree>
    <p:extLst>
      <p:ext uri="{BB962C8B-B14F-4D97-AF65-F5344CB8AC3E}">
        <p14:creationId xmlns:p14="http://schemas.microsoft.com/office/powerpoint/2010/main" val="36382874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913007"/>
          </a:xfrm>
          <a:prstGeom prst="rect">
            <a:avLst/>
          </a:prstGeom>
          <a:noFill/>
        </p:spPr>
        <p:txBody>
          <a:bodyPr wrap="square" rtlCol="0">
            <a:spAutoFit/>
          </a:bodyPr>
          <a:lstStyle/>
          <a:p>
            <a:r>
              <a:rPr kumimoji="1" lang="en-US" altLang="zh-CN" sz="3200" b="1" dirty="0">
                <a:solidFill>
                  <a:schemeClr val="tx2"/>
                </a:solidFill>
                <a:ea typeface="微软雅黑"/>
              </a:rPr>
              <a:t>I. Renewable </a:t>
            </a:r>
            <a:r>
              <a:rPr kumimoji="1" lang="en-US" altLang="zh-CN" sz="3200" b="1" dirty="0">
                <a:solidFill>
                  <a:schemeClr val="tx2"/>
                </a:solidFill>
                <a:ea typeface="微软雅黑"/>
              </a:rPr>
              <a:t>Energy Development in China</a:t>
            </a:r>
          </a:p>
          <a:p>
            <a:r>
              <a:rPr kumimoji="1" lang="zh-CN" altLang="en-US" sz="2133" b="1" dirty="0">
                <a:solidFill>
                  <a:schemeClr val="tx2"/>
                </a:solidFill>
                <a:ea typeface="微软雅黑"/>
              </a:rPr>
              <a:t>    中国</a:t>
            </a:r>
            <a:r>
              <a:rPr kumimoji="1" lang="zh-CN" altLang="en-US" sz="2133" b="1" dirty="0">
                <a:solidFill>
                  <a:schemeClr val="tx2"/>
                </a:solidFill>
                <a:ea typeface="微软雅黑"/>
              </a:rPr>
              <a:t>新能源发展简介</a:t>
            </a:r>
          </a:p>
        </p:txBody>
      </p:sp>
      <p:sp>
        <p:nvSpPr>
          <p:cNvPr id="3" name="文本框 2"/>
          <p:cNvSpPr txBox="1"/>
          <p:nvPr/>
        </p:nvSpPr>
        <p:spPr>
          <a:xfrm>
            <a:off x="406801" y="835229"/>
            <a:ext cx="11551212" cy="1200329"/>
          </a:xfrm>
          <a:prstGeom prst="rect">
            <a:avLst/>
          </a:prstGeom>
          <a:no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在标杆电价机制的支撑下，中国的风电和光伏发展迅速。截至</a:t>
            </a:r>
            <a:r>
              <a:rPr kumimoji="1"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2017</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年底，风电和光伏装机分别达到</a:t>
            </a:r>
            <a:r>
              <a:rPr kumimoji="1"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164GW</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和</a:t>
            </a:r>
            <a:r>
              <a:rPr kumimoji="1"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130GW</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a:t>
            </a:r>
            <a:endPar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en-US" altLang="zh-CN" sz="1600" dirty="0">
                <a:latin typeface="微软雅黑 Light" panose="020B0502040204020203" pitchFamily="34" charset="-122"/>
                <a:ea typeface="微软雅黑 Light" panose="020B0502040204020203" pitchFamily="34" charset="-122"/>
              </a:rPr>
              <a:t>Feed-in-Tariff </a:t>
            </a:r>
            <a:r>
              <a:rPr lang="en-US" altLang="zh-CN" sz="1600" dirty="0">
                <a:latin typeface="微软雅黑 Light" panose="020B0502040204020203" pitchFamily="34" charset="-122"/>
                <a:ea typeface="微软雅黑 Light" panose="020B0502040204020203" pitchFamily="34" charset="-122"/>
              </a:rPr>
              <a:t>(FIT) mechanism has tremendously boosted the development of renewable energy in China. </a:t>
            </a:r>
            <a:r>
              <a:rPr lang="en-US" altLang="zh-CN" sz="1600" dirty="0">
                <a:latin typeface="微软雅黑 Light" panose="020B0502040204020203" pitchFamily="34" charset="-122"/>
                <a:ea typeface="微软雅黑 Light" panose="020B0502040204020203" pitchFamily="34" charset="-122"/>
              </a:rPr>
              <a:t>The installed capacity of wind and solar power reached 164GW and 130GW, respectively.</a:t>
            </a:r>
            <a:endPar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aphicFrame>
        <p:nvGraphicFramePr>
          <p:cNvPr id="45" name="图表 44"/>
          <p:cNvGraphicFramePr/>
          <p:nvPr>
            <p:extLst>
              <p:ext uri="{D42A27DB-BD31-4B8C-83A1-F6EECF244321}">
                <p14:modId xmlns:p14="http://schemas.microsoft.com/office/powerpoint/2010/main" val="1827279772"/>
              </p:ext>
            </p:extLst>
          </p:nvPr>
        </p:nvGraphicFramePr>
        <p:xfrm>
          <a:off x="263309" y="2225868"/>
          <a:ext cx="5280000" cy="3592283"/>
        </p:xfrm>
        <a:graphic>
          <a:graphicData uri="http://schemas.openxmlformats.org/drawingml/2006/chart">
            <c:chart xmlns:c="http://schemas.openxmlformats.org/drawingml/2006/chart" xmlns:r="http://schemas.openxmlformats.org/officeDocument/2006/relationships" r:id="rId3"/>
          </a:graphicData>
        </a:graphic>
      </p:graphicFrame>
      <p:sp>
        <p:nvSpPr>
          <p:cNvPr id="46" name="文本框 45"/>
          <p:cNvSpPr txBox="1"/>
          <p:nvPr/>
        </p:nvSpPr>
        <p:spPr>
          <a:xfrm>
            <a:off x="406800" y="2375061"/>
            <a:ext cx="2422224" cy="954364"/>
          </a:xfrm>
          <a:prstGeom prst="rect">
            <a:avLst/>
          </a:prstGeom>
          <a:noFill/>
        </p:spPr>
        <p:txBody>
          <a:bodyPr wrap="square" rtlCol="0">
            <a:spAutoFit/>
          </a:bodyPr>
          <a:lstStyle/>
          <a:p>
            <a:pPr indent="-457189" algn="r" defTabSz="1218908">
              <a:lnSpc>
                <a:spcPct val="150000"/>
              </a:lnSpc>
            </a:pPr>
            <a:r>
              <a:rPr kumimoji="1" lang="en-US" altLang="zh-CN" sz="1867" b="1" kern="0" dirty="0">
                <a:solidFill>
                  <a:schemeClr val="tx2"/>
                </a:solidFill>
                <a:latin typeface="微软雅黑 Light" panose="020B0502040204020203" pitchFamily="34" charset="-122"/>
                <a:ea typeface="微软雅黑 Light" panose="020B0502040204020203" pitchFamily="34" charset="-122"/>
              </a:rPr>
              <a:t>Annual Growth Rate</a:t>
            </a:r>
          </a:p>
          <a:p>
            <a:pPr indent="-457189" algn="r" defTabSz="1218908">
              <a:lnSpc>
                <a:spcPct val="150000"/>
              </a:lnSpc>
            </a:pPr>
            <a:r>
              <a:rPr kumimoji="1" lang="zh-CN" altLang="en-US" sz="1867" b="1" kern="0" dirty="0">
                <a:solidFill>
                  <a:schemeClr val="tx2"/>
                </a:solidFill>
                <a:latin typeface="微软雅黑 Light" panose="020B0502040204020203" pitchFamily="34" charset="-122"/>
                <a:ea typeface="微软雅黑 Light" panose="020B0502040204020203" pitchFamily="34" charset="-122"/>
              </a:rPr>
              <a:t>年平均增长率</a:t>
            </a:r>
            <a:endParaRPr kumimoji="1" lang="zh-CN" altLang="en-US" sz="2133" b="1" kern="0" dirty="0">
              <a:solidFill>
                <a:schemeClr val="tx2"/>
              </a:solidFill>
              <a:latin typeface="微软雅黑 Light" panose="020B0502040204020203" pitchFamily="34" charset="-122"/>
              <a:ea typeface="微软雅黑 Light" panose="020B0502040204020203" pitchFamily="34" charset="-122"/>
            </a:endParaRPr>
          </a:p>
        </p:txBody>
      </p:sp>
      <p:sp>
        <p:nvSpPr>
          <p:cNvPr id="47" name="TextBox 18"/>
          <p:cNvSpPr txBox="1">
            <a:spLocks noChangeArrowheads="1"/>
          </p:cNvSpPr>
          <p:nvPr/>
        </p:nvSpPr>
        <p:spPr bwMode="auto">
          <a:xfrm>
            <a:off x="8992580" y="5793657"/>
            <a:ext cx="2219337" cy="644044"/>
          </a:xfrm>
          <a:prstGeom prst="rect">
            <a:avLst/>
          </a:prstGeom>
          <a:noFill/>
          <a:ln w="9525">
            <a:noFill/>
            <a:miter lim="800000"/>
            <a:headEnd/>
            <a:tailEnd/>
          </a:ln>
        </p:spPr>
        <p:txBody>
          <a:bodyPr wrap="square" lIns="68725" tIns="34364" rIns="68725" bIns="34364">
            <a:spAutoFit/>
          </a:bodyPr>
          <a:lstStyle/>
          <a:p>
            <a:pPr algn="r" defTabSz="1188810">
              <a:defRPr/>
            </a:pPr>
            <a:r>
              <a:rPr lang="en-US" altLang="zh-CN" sz="1867" b="1" dirty="0">
                <a:solidFill>
                  <a:prstClr val="black"/>
                </a:solidFill>
                <a:latin typeface="微软雅黑 Light" panose="020B0502040204020203" pitchFamily="34" charset="-122"/>
                <a:ea typeface="微软雅黑 Light" panose="020B0502040204020203" pitchFamily="34" charset="-122"/>
              </a:rPr>
              <a:t>Unit</a:t>
            </a:r>
            <a:r>
              <a:rPr lang="zh-CN" altLang="en-US" sz="1867" b="1" dirty="0">
                <a:solidFill>
                  <a:prstClr val="black"/>
                </a:solidFill>
                <a:latin typeface="微软雅黑 Light" panose="020B0502040204020203" pitchFamily="34" charset="-122"/>
                <a:ea typeface="微软雅黑 Light" panose="020B0502040204020203" pitchFamily="34" charset="-122"/>
              </a:rPr>
              <a:t>：</a:t>
            </a:r>
            <a:r>
              <a:rPr lang="en-US" altLang="zh-CN" sz="1867" b="1" dirty="0">
                <a:solidFill>
                  <a:prstClr val="black"/>
                </a:solidFill>
                <a:latin typeface="微软雅黑 Light" panose="020B0502040204020203" pitchFamily="34" charset="-122"/>
                <a:ea typeface="微软雅黑 Light" panose="020B0502040204020203" pitchFamily="34" charset="-122"/>
              </a:rPr>
              <a:t>GW</a:t>
            </a:r>
          </a:p>
          <a:p>
            <a:pPr algn="r" defTabSz="1188810">
              <a:defRPr/>
            </a:pPr>
            <a:r>
              <a:rPr lang="zh-CN" altLang="en-US" sz="1867" b="1" dirty="0">
                <a:solidFill>
                  <a:prstClr val="black"/>
                </a:solidFill>
                <a:latin typeface="微软雅黑 Light" panose="020B0502040204020203" pitchFamily="34" charset="-122"/>
                <a:ea typeface="微软雅黑 Light" panose="020B0502040204020203" pitchFamily="34" charset="-122"/>
              </a:rPr>
              <a:t>单位：百万千瓦</a:t>
            </a:r>
            <a:endParaRPr lang="zh-CN" altLang="en-US" sz="1867" b="1" dirty="0">
              <a:solidFill>
                <a:prstClr val="black"/>
              </a:solidFill>
              <a:latin typeface="微软雅黑 Light" panose="020B0502040204020203" pitchFamily="34" charset="-122"/>
              <a:ea typeface="微软雅黑 Light" panose="020B0502040204020203" pitchFamily="34" charset="-122"/>
            </a:endParaRPr>
          </a:p>
        </p:txBody>
      </p:sp>
      <p:sp>
        <p:nvSpPr>
          <p:cNvPr id="48" name="文本框 47"/>
          <p:cNvSpPr txBox="1"/>
          <p:nvPr/>
        </p:nvSpPr>
        <p:spPr>
          <a:xfrm>
            <a:off x="1892665" y="5898707"/>
            <a:ext cx="1549884" cy="379656"/>
          </a:xfrm>
          <a:prstGeom prst="rect">
            <a:avLst/>
          </a:prstGeom>
          <a:noFill/>
        </p:spPr>
        <p:txBody>
          <a:bodyPr wrap="square" rtlCol="0">
            <a:spAutoFit/>
          </a:bodyPr>
          <a:lstStyle/>
          <a:p>
            <a:r>
              <a:rPr lang="en-US" altLang="zh-CN" sz="1867" b="1" dirty="0">
                <a:latin typeface="微软雅黑 Light" panose="020B0502040204020203" pitchFamily="34" charset="-122"/>
                <a:ea typeface="微软雅黑 Light" panose="020B0502040204020203" pitchFamily="34" charset="-122"/>
              </a:rPr>
              <a:t>Wind </a:t>
            </a:r>
            <a:r>
              <a:rPr lang="zh-CN" altLang="en-US" sz="1867" b="1" dirty="0">
                <a:latin typeface="微软雅黑 Light" panose="020B0502040204020203" pitchFamily="34" charset="-122"/>
                <a:ea typeface="微软雅黑 Light" panose="020B0502040204020203" pitchFamily="34" charset="-122"/>
              </a:rPr>
              <a:t>风</a:t>
            </a:r>
            <a:r>
              <a:rPr lang="zh-CN" altLang="en-US" sz="1867" b="1" dirty="0">
                <a:latin typeface="微软雅黑 Light" panose="020B0502040204020203" pitchFamily="34" charset="-122"/>
                <a:ea typeface="微软雅黑 Light" panose="020B0502040204020203" pitchFamily="34" charset="-122"/>
              </a:rPr>
              <a:t>电</a:t>
            </a:r>
          </a:p>
        </p:txBody>
      </p:sp>
      <p:graphicFrame>
        <p:nvGraphicFramePr>
          <p:cNvPr id="49" name="图表 48"/>
          <p:cNvGraphicFramePr/>
          <p:nvPr>
            <p:extLst>
              <p:ext uri="{D42A27DB-BD31-4B8C-83A1-F6EECF244321}">
                <p14:modId xmlns:p14="http://schemas.microsoft.com/office/powerpoint/2010/main" val="2772481088"/>
              </p:ext>
            </p:extLst>
          </p:nvPr>
        </p:nvGraphicFramePr>
        <p:xfrm>
          <a:off x="6018872" y="2225868"/>
          <a:ext cx="5280000" cy="3592283"/>
        </p:xfrm>
        <a:graphic>
          <a:graphicData uri="http://schemas.openxmlformats.org/drawingml/2006/chart">
            <c:chart xmlns:c="http://schemas.openxmlformats.org/drawingml/2006/chart" xmlns:r="http://schemas.openxmlformats.org/officeDocument/2006/relationships" r:id="rId4"/>
          </a:graphicData>
        </a:graphic>
      </p:graphicFrame>
      <p:sp>
        <p:nvSpPr>
          <p:cNvPr id="52" name="文本框 51"/>
          <p:cNvSpPr txBox="1"/>
          <p:nvPr/>
        </p:nvSpPr>
        <p:spPr>
          <a:xfrm>
            <a:off x="6415715" y="2225869"/>
            <a:ext cx="2422224" cy="954364"/>
          </a:xfrm>
          <a:prstGeom prst="rect">
            <a:avLst/>
          </a:prstGeom>
          <a:noFill/>
        </p:spPr>
        <p:txBody>
          <a:bodyPr wrap="square" rtlCol="0">
            <a:spAutoFit/>
          </a:bodyPr>
          <a:lstStyle/>
          <a:p>
            <a:pPr indent="-457189" algn="r" defTabSz="1218908">
              <a:lnSpc>
                <a:spcPct val="150000"/>
              </a:lnSpc>
            </a:pPr>
            <a:r>
              <a:rPr kumimoji="1" lang="en-US" altLang="zh-CN" sz="1867" b="1" kern="0" dirty="0">
                <a:solidFill>
                  <a:schemeClr val="tx2"/>
                </a:solidFill>
                <a:latin typeface="微软雅黑 Light" panose="020B0502040204020203" pitchFamily="34" charset="-122"/>
                <a:ea typeface="微软雅黑 Light" panose="020B0502040204020203" pitchFamily="34" charset="-122"/>
              </a:rPr>
              <a:t>Annual Growth Rate</a:t>
            </a:r>
          </a:p>
          <a:p>
            <a:pPr indent="-457189" algn="r" defTabSz="1218908">
              <a:lnSpc>
                <a:spcPct val="150000"/>
              </a:lnSpc>
            </a:pPr>
            <a:r>
              <a:rPr kumimoji="1" lang="zh-CN" altLang="en-US" sz="1867" b="1" kern="0" dirty="0">
                <a:solidFill>
                  <a:schemeClr val="tx2"/>
                </a:solidFill>
                <a:latin typeface="微软雅黑 Light" panose="020B0502040204020203" pitchFamily="34" charset="-122"/>
                <a:ea typeface="微软雅黑 Light" panose="020B0502040204020203" pitchFamily="34" charset="-122"/>
              </a:rPr>
              <a:t>年平均增长率</a:t>
            </a:r>
            <a:endParaRPr kumimoji="1" lang="zh-CN" altLang="en-US" sz="2133" b="1" kern="0" dirty="0">
              <a:solidFill>
                <a:schemeClr val="tx2"/>
              </a:solidFill>
              <a:latin typeface="微软雅黑 Light" panose="020B0502040204020203" pitchFamily="34" charset="-122"/>
              <a:ea typeface="微软雅黑 Light" panose="020B0502040204020203" pitchFamily="34" charset="-122"/>
            </a:endParaRPr>
          </a:p>
        </p:txBody>
      </p:sp>
      <p:sp>
        <p:nvSpPr>
          <p:cNvPr id="4" name="矩形 3"/>
          <p:cNvSpPr/>
          <p:nvPr/>
        </p:nvSpPr>
        <p:spPr>
          <a:xfrm>
            <a:off x="8780384" y="2451571"/>
            <a:ext cx="849913" cy="502766"/>
          </a:xfrm>
          <a:prstGeom prst="rect">
            <a:avLst/>
          </a:prstGeom>
        </p:spPr>
        <p:txBody>
          <a:bodyPr wrap="none">
            <a:spAutoFit/>
          </a:bodyPr>
          <a:lstStyle/>
          <a:p>
            <a:r>
              <a:rPr lang="en-US" altLang="zh-CN" sz="2667" b="1" dirty="0">
                <a:solidFill>
                  <a:schemeClr val="tx2"/>
                </a:solidFill>
                <a:latin typeface="微软雅黑 Light" panose="020B0502040204020203" pitchFamily="34" charset="-122"/>
                <a:ea typeface="微软雅黑 Light" panose="020B0502040204020203" pitchFamily="34" charset="-122"/>
              </a:rPr>
              <a:t>97%</a:t>
            </a:r>
            <a:endParaRPr lang="zh-CN" altLang="en-US" sz="2667" b="1" dirty="0">
              <a:solidFill>
                <a:schemeClr val="tx2"/>
              </a:solidFill>
            </a:endParaRPr>
          </a:p>
        </p:txBody>
      </p:sp>
      <p:sp>
        <p:nvSpPr>
          <p:cNvPr id="54" name="TextBox 18"/>
          <p:cNvSpPr txBox="1">
            <a:spLocks noChangeArrowheads="1"/>
          </p:cNvSpPr>
          <p:nvPr/>
        </p:nvSpPr>
        <p:spPr bwMode="auto">
          <a:xfrm>
            <a:off x="3169444" y="5857406"/>
            <a:ext cx="2219337" cy="644044"/>
          </a:xfrm>
          <a:prstGeom prst="rect">
            <a:avLst/>
          </a:prstGeom>
          <a:noFill/>
          <a:ln w="9525">
            <a:noFill/>
            <a:miter lim="800000"/>
            <a:headEnd/>
            <a:tailEnd/>
          </a:ln>
        </p:spPr>
        <p:txBody>
          <a:bodyPr wrap="square" lIns="68725" tIns="34364" rIns="68725" bIns="34364">
            <a:spAutoFit/>
          </a:bodyPr>
          <a:lstStyle/>
          <a:p>
            <a:pPr algn="r" defTabSz="1188810">
              <a:defRPr/>
            </a:pPr>
            <a:r>
              <a:rPr lang="en-US" altLang="zh-CN" sz="1867" b="1" dirty="0">
                <a:solidFill>
                  <a:prstClr val="black"/>
                </a:solidFill>
                <a:latin typeface="微软雅黑 Light" panose="020B0502040204020203" pitchFamily="34" charset="-122"/>
                <a:ea typeface="微软雅黑 Light" panose="020B0502040204020203" pitchFamily="34" charset="-122"/>
              </a:rPr>
              <a:t>Unit</a:t>
            </a:r>
            <a:r>
              <a:rPr lang="zh-CN" altLang="en-US" sz="1867" b="1" dirty="0">
                <a:solidFill>
                  <a:prstClr val="black"/>
                </a:solidFill>
                <a:latin typeface="微软雅黑 Light" panose="020B0502040204020203" pitchFamily="34" charset="-122"/>
                <a:ea typeface="微软雅黑 Light" panose="020B0502040204020203" pitchFamily="34" charset="-122"/>
              </a:rPr>
              <a:t>：</a:t>
            </a:r>
            <a:r>
              <a:rPr lang="en-US" altLang="zh-CN" sz="1867" b="1" dirty="0">
                <a:solidFill>
                  <a:prstClr val="black"/>
                </a:solidFill>
                <a:latin typeface="微软雅黑 Light" panose="020B0502040204020203" pitchFamily="34" charset="-122"/>
                <a:ea typeface="微软雅黑 Light" panose="020B0502040204020203" pitchFamily="34" charset="-122"/>
              </a:rPr>
              <a:t>GW</a:t>
            </a:r>
          </a:p>
          <a:p>
            <a:pPr algn="r" defTabSz="1188810">
              <a:defRPr/>
            </a:pPr>
            <a:r>
              <a:rPr lang="zh-CN" altLang="en-US" sz="1867" b="1" dirty="0">
                <a:solidFill>
                  <a:prstClr val="black"/>
                </a:solidFill>
                <a:latin typeface="微软雅黑 Light" panose="020B0502040204020203" pitchFamily="34" charset="-122"/>
                <a:ea typeface="微软雅黑 Light" panose="020B0502040204020203" pitchFamily="34" charset="-122"/>
              </a:rPr>
              <a:t>单位：百万千瓦</a:t>
            </a:r>
            <a:endParaRPr lang="zh-CN" altLang="en-US" sz="1867" b="1" dirty="0">
              <a:solidFill>
                <a:prstClr val="black"/>
              </a:solidFill>
              <a:latin typeface="微软雅黑 Light" panose="020B0502040204020203" pitchFamily="34" charset="-122"/>
              <a:ea typeface="微软雅黑 Light" panose="020B0502040204020203" pitchFamily="34" charset="-122"/>
            </a:endParaRPr>
          </a:p>
        </p:txBody>
      </p:sp>
      <p:sp>
        <p:nvSpPr>
          <p:cNvPr id="55" name="文本框 54"/>
          <p:cNvSpPr txBox="1"/>
          <p:nvPr/>
        </p:nvSpPr>
        <p:spPr>
          <a:xfrm>
            <a:off x="7883930" y="5887201"/>
            <a:ext cx="1549884" cy="379656"/>
          </a:xfrm>
          <a:prstGeom prst="rect">
            <a:avLst/>
          </a:prstGeom>
          <a:noFill/>
        </p:spPr>
        <p:txBody>
          <a:bodyPr wrap="square" rtlCol="0">
            <a:spAutoFit/>
          </a:bodyPr>
          <a:lstStyle/>
          <a:p>
            <a:r>
              <a:rPr lang="en-US" altLang="zh-CN" sz="1867" b="1" dirty="0">
                <a:latin typeface="微软雅黑 Light" panose="020B0502040204020203" pitchFamily="34" charset="-122"/>
                <a:ea typeface="微软雅黑 Light" panose="020B0502040204020203" pitchFamily="34" charset="-122"/>
              </a:rPr>
              <a:t>Solar </a:t>
            </a:r>
            <a:r>
              <a:rPr lang="zh-CN" altLang="en-US" sz="1867" b="1" dirty="0">
                <a:latin typeface="微软雅黑 Light" panose="020B0502040204020203" pitchFamily="34" charset="-122"/>
                <a:ea typeface="微软雅黑 Light" panose="020B0502040204020203" pitchFamily="34" charset="-122"/>
              </a:rPr>
              <a:t>光伏</a:t>
            </a:r>
            <a:endParaRPr lang="zh-CN" altLang="en-US" sz="1867" b="1" dirty="0">
              <a:latin typeface="微软雅黑 Light" panose="020B0502040204020203" pitchFamily="34" charset="-122"/>
              <a:ea typeface="微软雅黑 Light" panose="020B0502040204020203" pitchFamily="34" charset="-122"/>
            </a:endParaRPr>
          </a:p>
        </p:txBody>
      </p:sp>
    </p:spTree>
    <p:extLst>
      <p:ext uri="{BB962C8B-B14F-4D97-AF65-F5344CB8AC3E}">
        <p14:creationId xmlns:p14="http://schemas.microsoft.com/office/powerpoint/2010/main" val="22392706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913007"/>
          </a:xfrm>
          <a:prstGeom prst="rect">
            <a:avLst/>
          </a:prstGeom>
          <a:noFill/>
        </p:spPr>
        <p:txBody>
          <a:bodyPr wrap="square" rtlCol="0">
            <a:spAutoFit/>
          </a:bodyPr>
          <a:lstStyle/>
          <a:p>
            <a:r>
              <a:rPr kumimoji="1" lang="en-US" altLang="zh-CN" sz="3200" b="1" dirty="0">
                <a:solidFill>
                  <a:schemeClr val="tx2"/>
                </a:solidFill>
                <a:ea typeface="微软雅黑"/>
              </a:rPr>
              <a:t>I. Renewable </a:t>
            </a:r>
            <a:r>
              <a:rPr kumimoji="1" lang="en-US" altLang="zh-CN" sz="3200" b="1" dirty="0">
                <a:solidFill>
                  <a:schemeClr val="tx2"/>
                </a:solidFill>
                <a:ea typeface="微软雅黑"/>
              </a:rPr>
              <a:t>Energy Development in China</a:t>
            </a:r>
          </a:p>
          <a:p>
            <a:r>
              <a:rPr kumimoji="1" lang="zh-CN" altLang="en-US" sz="2133" b="1" dirty="0">
                <a:solidFill>
                  <a:schemeClr val="tx2"/>
                </a:solidFill>
                <a:ea typeface="微软雅黑"/>
              </a:rPr>
              <a:t>    中国</a:t>
            </a:r>
            <a:r>
              <a:rPr kumimoji="1" lang="zh-CN" altLang="en-US" sz="2133" b="1" dirty="0">
                <a:solidFill>
                  <a:schemeClr val="tx2"/>
                </a:solidFill>
                <a:ea typeface="微软雅黑"/>
              </a:rPr>
              <a:t>新能源发展简介</a:t>
            </a:r>
          </a:p>
        </p:txBody>
      </p:sp>
      <p:sp>
        <p:nvSpPr>
          <p:cNvPr id="3" name="文本框 2"/>
          <p:cNvSpPr txBox="1"/>
          <p:nvPr/>
        </p:nvSpPr>
        <p:spPr>
          <a:xfrm>
            <a:off x="406801" y="835229"/>
            <a:ext cx="11551212" cy="1569660"/>
          </a:xfrm>
          <a:prstGeom prst="rect">
            <a:avLst/>
          </a:prstGeom>
          <a:no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中国风能和太阳能资源主要集中在“三北”地区，约有</a:t>
            </a:r>
            <a:r>
              <a:rPr kumimoji="1"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60%</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的风电和太阳能装机分布在“三北”。由于“三北” 地区的用电负荷较小，许多省份达到非常高的新能源渗透率。</a:t>
            </a:r>
            <a:r>
              <a:rPr lang="en-US" altLang="zh-CN" sz="1600" dirty="0">
                <a:latin typeface="微软雅黑 Light" panose="020B0502040204020203" pitchFamily="34" charset="-122"/>
                <a:ea typeface="微软雅黑 Light" panose="020B0502040204020203" pitchFamily="34" charset="-122"/>
              </a:rPr>
              <a:t>Northern regions of China are endowed with abundant wind and solar resources. About 60% wind and solar installed capacity is built in northern regions. The renewable penetration ratios in many provinces reach very high level.</a:t>
            </a:r>
            <a:endPar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92" name="图片 91"/>
          <p:cNvPicPr>
            <a:picLocks noChangeAspect="1"/>
          </p:cNvPicPr>
          <p:nvPr/>
        </p:nvPicPr>
        <p:blipFill rotWithShape="1">
          <a:blip r:embed="rId3" cstate="print">
            <a:extLst>
              <a:ext uri="{28A0092B-C50C-407E-A947-70E740481C1C}">
                <a14:useLocalDpi xmlns:a14="http://schemas.microsoft.com/office/drawing/2010/main" val="0"/>
              </a:ext>
            </a:extLst>
          </a:blip>
          <a:srcRect l="585" t="55822" r="51152" b="775"/>
          <a:stretch/>
        </p:blipFill>
        <p:spPr>
          <a:xfrm>
            <a:off x="534530" y="2958955"/>
            <a:ext cx="4040389" cy="3314845"/>
          </a:xfrm>
          <a:prstGeom prst="rect">
            <a:avLst/>
          </a:prstGeom>
        </p:spPr>
      </p:pic>
      <p:sp>
        <p:nvSpPr>
          <p:cNvPr id="93" name="文本框 92"/>
          <p:cNvSpPr txBox="1"/>
          <p:nvPr/>
        </p:nvSpPr>
        <p:spPr>
          <a:xfrm>
            <a:off x="1643457" y="2782051"/>
            <a:ext cx="2072204" cy="543867"/>
          </a:xfrm>
          <a:prstGeom prst="rect">
            <a:avLst/>
          </a:prstGeom>
          <a:noFill/>
        </p:spPr>
        <p:txBody>
          <a:bodyPr wrap="square" rtlCol="0">
            <a:spAutoFit/>
          </a:bodyPr>
          <a:lstStyle/>
          <a:p>
            <a:pPr algn="ctr"/>
            <a:r>
              <a:rPr lang="en-US" altLang="zh-CN" sz="1467" b="1" dirty="0">
                <a:latin typeface="微软雅黑 Light" panose="020B0502040204020203" pitchFamily="34" charset="-122"/>
                <a:ea typeface="微软雅黑 Light" panose="020B0502040204020203" pitchFamily="34" charset="-122"/>
              </a:rPr>
              <a:t>Wind resources</a:t>
            </a:r>
          </a:p>
          <a:p>
            <a:pPr algn="ctr"/>
            <a:r>
              <a:rPr lang="zh-CN" altLang="en-US" sz="1467" b="1" dirty="0">
                <a:latin typeface="微软雅黑 Light" panose="020B0502040204020203" pitchFamily="34" charset="-122"/>
                <a:ea typeface="微软雅黑 Light" panose="020B0502040204020203" pitchFamily="34" charset="-122"/>
              </a:rPr>
              <a:t>风能资源</a:t>
            </a:r>
            <a:endParaRPr lang="zh-CN" altLang="en-US" sz="1467" b="1" dirty="0">
              <a:latin typeface="微软雅黑 Light" panose="020B0502040204020203" pitchFamily="34" charset="-122"/>
              <a:ea typeface="微软雅黑 Light" panose="020B0502040204020203" pitchFamily="34" charset="-122"/>
            </a:endParaRPr>
          </a:p>
        </p:txBody>
      </p:sp>
      <p:graphicFrame>
        <p:nvGraphicFramePr>
          <p:cNvPr id="8" name="图表 7"/>
          <p:cNvGraphicFramePr/>
          <p:nvPr>
            <p:extLst>
              <p:ext uri="{D42A27DB-BD31-4B8C-83A1-F6EECF244321}">
                <p14:modId xmlns:p14="http://schemas.microsoft.com/office/powerpoint/2010/main" val="3688411941"/>
              </p:ext>
            </p:extLst>
          </p:nvPr>
        </p:nvGraphicFramePr>
        <p:xfrm>
          <a:off x="5685306" y="2958956"/>
          <a:ext cx="5382525" cy="3636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文本框 9"/>
          <p:cNvSpPr txBox="1"/>
          <p:nvPr/>
        </p:nvSpPr>
        <p:spPr>
          <a:xfrm>
            <a:off x="5778394" y="2784548"/>
            <a:ext cx="5343707" cy="318100"/>
          </a:xfrm>
          <a:prstGeom prst="rect">
            <a:avLst/>
          </a:prstGeom>
          <a:noFill/>
        </p:spPr>
        <p:txBody>
          <a:bodyPr wrap="none" rtlCol="0">
            <a:spAutoFit/>
          </a:bodyPr>
          <a:lstStyle/>
          <a:p>
            <a:r>
              <a:rPr lang="en-US" altLang="zh-CN" sz="1467" b="1" dirty="0">
                <a:latin typeface="微软雅黑 Light" panose="020B0502040204020203" pitchFamily="34" charset="-122"/>
                <a:ea typeface="微软雅黑 Light" panose="020B0502040204020203" pitchFamily="34" charset="-122"/>
              </a:rPr>
              <a:t>Highest Instantaneous RE Penetration Ratio Throughout 2017</a:t>
            </a:r>
            <a:endParaRPr lang="zh-CN" altLang="en-US" sz="1467" b="1" dirty="0">
              <a:latin typeface="微软雅黑 Light" panose="020B0502040204020203" pitchFamily="34" charset="-122"/>
              <a:ea typeface="微软雅黑 Light" panose="020B0502040204020203" pitchFamily="34" charset="-122"/>
            </a:endParaRPr>
          </a:p>
        </p:txBody>
      </p:sp>
    </p:spTree>
    <p:extLst>
      <p:ext uri="{BB962C8B-B14F-4D97-AF65-F5344CB8AC3E}">
        <p14:creationId xmlns:p14="http://schemas.microsoft.com/office/powerpoint/2010/main" val="20626776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913007"/>
          </a:xfrm>
          <a:prstGeom prst="rect">
            <a:avLst/>
          </a:prstGeom>
          <a:noFill/>
        </p:spPr>
        <p:txBody>
          <a:bodyPr wrap="square" rtlCol="0">
            <a:spAutoFit/>
          </a:bodyPr>
          <a:lstStyle/>
          <a:p>
            <a:r>
              <a:rPr kumimoji="1" lang="en-US" altLang="zh-CN" sz="3200" b="1" dirty="0">
                <a:solidFill>
                  <a:schemeClr val="tx2"/>
                </a:solidFill>
                <a:ea typeface="微软雅黑"/>
              </a:rPr>
              <a:t>I. Renewable </a:t>
            </a:r>
            <a:r>
              <a:rPr kumimoji="1" lang="en-US" altLang="zh-CN" sz="3200" b="1" dirty="0">
                <a:solidFill>
                  <a:schemeClr val="tx2"/>
                </a:solidFill>
                <a:ea typeface="微软雅黑"/>
              </a:rPr>
              <a:t>Energy Development in China</a:t>
            </a:r>
          </a:p>
          <a:p>
            <a:r>
              <a:rPr kumimoji="1" lang="zh-CN" altLang="en-US" sz="2133" b="1" dirty="0">
                <a:solidFill>
                  <a:schemeClr val="tx2"/>
                </a:solidFill>
                <a:ea typeface="微软雅黑"/>
              </a:rPr>
              <a:t>    中国</a:t>
            </a:r>
            <a:r>
              <a:rPr kumimoji="1" lang="zh-CN" altLang="en-US" sz="2133" b="1" dirty="0">
                <a:solidFill>
                  <a:schemeClr val="tx2"/>
                </a:solidFill>
                <a:ea typeface="微软雅黑"/>
              </a:rPr>
              <a:t>新能源发展简介</a:t>
            </a:r>
          </a:p>
        </p:txBody>
      </p:sp>
      <p:sp>
        <p:nvSpPr>
          <p:cNvPr id="3" name="文本框 2"/>
          <p:cNvSpPr txBox="1"/>
          <p:nvPr/>
        </p:nvSpPr>
        <p:spPr>
          <a:xfrm>
            <a:off x="406801" y="835229"/>
            <a:ext cx="11551212" cy="1569660"/>
          </a:xfrm>
          <a:prstGeom prst="rect">
            <a:avLst/>
          </a:prstGeom>
          <a:no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风</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电和光伏在资源富集地区的快速发展也给中国的电力系统带来诸多挑战。由于电力系统缺乏足够的灵活性，许多地区出现了弃风和弃光问题。</a:t>
            </a:r>
            <a:r>
              <a:rPr lang="en-US" altLang="zh-CN" sz="1600" dirty="0">
                <a:latin typeface="微软雅黑 Light" panose="020B0502040204020203" pitchFamily="34" charset="-122"/>
                <a:ea typeface="微软雅黑 Light" panose="020B0502040204020203" pitchFamily="34" charset="-122"/>
              </a:rPr>
              <a:t>Fast </a:t>
            </a:r>
            <a:r>
              <a:rPr lang="en-US" altLang="zh-CN" sz="1600" dirty="0">
                <a:latin typeface="微软雅黑 Light" panose="020B0502040204020203" pitchFamily="34" charset="-122"/>
                <a:ea typeface="微软雅黑 Light" panose="020B0502040204020203" pitchFamily="34" charset="-122"/>
              </a:rPr>
              <a:t>deployment of intermittent renewable </a:t>
            </a:r>
            <a:r>
              <a:rPr lang="en-US" altLang="zh-CN" sz="1600" dirty="0">
                <a:latin typeface="微软雅黑 Light" panose="020B0502040204020203" pitchFamily="34" charset="-122"/>
                <a:ea typeface="微软雅黑 Light" panose="020B0502040204020203" pitchFamily="34" charset="-122"/>
              </a:rPr>
              <a:t>energy in resources abundant regions has </a:t>
            </a:r>
            <a:r>
              <a:rPr lang="en-US" altLang="zh-CN" sz="1600" dirty="0">
                <a:latin typeface="微软雅黑 Light" panose="020B0502040204020203" pitchFamily="34" charset="-122"/>
                <a:ea typeface="微软雅黑 Light" panose="020B0502040204020203" pitchFamily="34" charset="-122"/>
              </a:rPr>
              <a:t>also created unprecedented challenges for the power system in China.  </a:t>
            </a:r>
            <a:r>
              <a:rPr lang="en-US" altLang="zh-CN" sz="1600" dirty="0">
                <a:latin typeface="微软雅黑 Light" panose="020B0502040204020203" pitchFamily="34" charset="-122"/>
                <a:ea typeface="微软雅黑 Light" panose="020B0502040204020203" pitchFamily="34" charset="-122"/>
              </a:rPr>
              <a:t>Lack of flexibility of the power system has led to curtailment of </a:t>
            </a:r>
            <a:r>
              <a:rPr lang="en-US" altLang="zh-CN" sz="1600" dirty="0">
                <a:latin typeface="微软雅黑 Light" panose="020B0502040204020203" pitchFamily="34" charset="-122"/>
                <a:ea typeface="微软雅黑 Light" panose="020B0502040204020203" pitchFamily="34" charset="-122"/>
              </a:rPr>
              <a:t>wind and solar power in </a:t>
            </a:r>
            <a:r>
              <a:rPr lang="en-US" altLang="zh-CN" sz="1600" dirty="0">
                <a:latin typeface="微软雅黑 Light" panose="020B0502040204020203" pitchFamily="34" charset="-122"/>
                <a:ea typeface="微软雅黑 Light" panose="020B0502040204020203" pitchFamily="34" charset="-122"/>
              </a:rPr>
              <a:t>many regions of China.</a:t>
            </a:r>
            <a:endParaRPr lang="zh-CN" altLang="en-US" sz="1600" dirty="0">
              <a:latin typeface="微软雅黑 Light" panose="020B0502040204020203" pitchFamily="34" charset="-122"/>
              <a:ea typeface="微软雅黑 Light" panose="020B0502040204020203" pitchFamily="34" charset="-122"/>
            </a:endParaRPr>
          </a:p>
        </p:txBody>
      </p:sp>
      <p:graphicFrame>
        <p:nvGraphicFramePr>
          <p:cNvPr id="13" name="图表 12"/>
          <p:cNvGraphicFramePr>
            <a:graphicFrameLocks/>
          </p:cNvGraphicFramePr>
          <p:nvPr>
            <p:extLst>
              <p:ext uri="{D42A27DB-BD31-4B8C-83A1-F6EECF244321}">
                <p14:modId xmlns:p14="http://schemas.microsoft.com/office/powerpoint/2010/main" val="3815816825"/>
              </p:ext>
            </p:extLst>
          </p:nvPr>
        </p:nvGraphicFramePr>
        <p:xfrm>
          <a:off x="681162" y="2368231"/>
          <a:ext cx="10814153" cy="4153021"/>
        </p:xfrm>
        <a:graphic>
          <a:graphicData uri="http://schemas.openxmlformats.org/drawingml/2006/chart">
            <c:chart xmlns:c="http://schemas.openxmlformats.org/drawingml/2006/chart" xmlns:r="http://schemas.openxmlformats.org/officeDocument/2006/relationships" r:id="rId3"/>
          </a:graphicData>
        </a:graphic>
      </p:graphicFrame>
      <p:sp>
        <p:nvSpPr>
          <p:cNvPr id="5" name="文本框 4"/>
          <p:cNvSpPr txBox="1"/>
          <p:nvPr/>
        </p:nvSpPr>
        <p:spPr>
          <a:xfrm>
            <a:off x="5264595" y="2372521"/>
            <a:ext cx="2055498" cy="584775"/>
          </a:xfrm>
          <a:prstGeom prst="rect">
            <a:avLst/>
          </a:prstGeom>
          <a:noFill/>
        </p:spPr>
        <p:txBody>
          <a:bodyPr wrap="none" rtlCol="0">
            <a:spAutoFit/>
          </a:bodyPr>
          <a:lstStyle/>
          <a:p>
            <a:pPr algn="ctr"/>
            <a:r>
              <a:rPr lang="en-US" altLang="zh-CN" sz="1600" b="1" dirty="0">
                <a:latin typeface="微软雅黑 Light" panose="020B0502040204020203" pitchFamily="34" charset="-122"/>
                <a:ea typeface="微软雅黑 Light" panose="020B0502040204020203" pitchFamily="34" charset="-122"/>
              </a:rPr>
              <a:t>Renewable curtailed</a:t>
            </a:r>
          </a:p>
          <a:p>
            <a:pPr algn="ctr"/>
            <a:r>
              <a:rPr lang="zh-CN" altLang="en-US" sz="1600" b="1" dirty="0">
                <a:latin typeface="微软雅黑 Light" panose="020B0502040204020203" pitchFamily="34" charset="-122"/>
                <a:ea typeface="微软雅黑 Light" panose="020B0502040204020203" pitchFamily="34" charset="-122"/>
              </a:rPr>
              <a:t>弃</a:t>
            </a:r>
            <a:r>
              <a:rPr lang="zh-CN" altLang="en-US" sz="1600" b="1" dirty="0">
                <a:latin typeface="微软雅黑 Light" panose="020B0502040204020203" pitchFamily="34" charset="-122"/>
                <a:ea typeface="微软雅黑 Light" panose="020B0502040204020203" pitchFamily="34" charset="-122"/>
              </a:rPr>
              <a:t>风</a:t>
            </a:r>
            <a:r>
              <a:rPr lang="en-US" altLang="zh-CN" sz="1600" b="1" dirty="0">
                <a:latin typeface="微软雅黑 Light" panose="020B0502040204020203" pitchFamily="34" charset="-122"/>
                <a:ea typeface="微软雅黑 Light" panose="020B0502040204020203" pitchFamily="34" charset="-122"/>
              </a:rPr>
              <a:t>+</a:t>
            </a:r>
            <a:r>
              <a:rPr lang="zh-CN" altLang="en-US" sz="1600" b="1" dirty="0">
                <a:latin typeface="微软雅黑 Light" panose="020B0502040204020203" pitchFamily="34" charset="-122"/>
                <a:ea typeface="微软雅黑 Light" panose="020B0502040204020203" pitchFamily="34" charset="-122"/>
              </a:rPr>
              <a:t>弃光</a:t>
            </a:r>
            <a:endParaRPr lang="zh-CN" altLang="en-US" sz="1600" b="1" dirty="0">
              <a:latin typeface="微软雅黑 Light" panose="020B0502040204020203" pitchFamily="34" charset="-122"/>
              <a:ea typeface="微软雅黑 Light" panose="020B0502040204020203" pitchFamily="34" charset="-122"/>
            </a:endParaRPr>
          </a:p>
        </p:txBody>
      </p:sp>
      <p:sp>
        <p:nvSpPr>
          <p:cNvPr id="15" name="椭圆 14"/>
          <p:cNvSpPr/>
          <p:nvPr/>
        </p:nvSpPr>
        <p:spPr>
          <a:xfrm>
            <a:off x="3647645" y="2844798"/>
            <a:ext cx="822668" cy="547652"/>
          </a:xfrm>
          <a:prstGeom prst="ellipse">
            <a:avLst/>
          </a:prstGeom>
          <a:noFill/>
          <a:ln>
            <a:solidFill>
              <a:schemeClr val="bg2">
                <a:lumMod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16" name="椭圆 15"/>
          <p:cNvSpPr/>
          <p:nvPr/>
        </p:nvSpPr>
        <p:spPr>
          <a:xfrm>
            <a:off x="8913427" y="2714247"/>
            <a:ext cx="840173" cy="547652"/>
          </a:xfrm>
          <a:prstGeom prst="ellipse">
            <a:avLst/>
          </a:prstGeom>
          <a:noFill/>
          <a:ln>
            <a:solidFill>
              <a:schemeClr val="bg2">
                <a:lumMod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17" name="椭圆 16"/>
          <p:cNvSpPr/>
          <p:nvPr/>
        </p:nvSpPr>
        <p:spPr>
          <a:xfrm>
            <a:off x="9753600" y="2917447"/>
            <a:ext cx="840173" cy="547652"/>
          </a:xfrm>
          <a:prstGeom prst="ellipse">
            <a:avLst/>
          </a:prstGeom>
          <a:noFill/>
          <a:ln>
            <a:solidFill>
              <a:schemeClr val="bg2">
                <a:lumMod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cxnSp>
        <p:nvCxnSpPr>
          <p:cNvPr id="7" name="直接箭头连接符 6"/>
          <p:cNvCxnSpPr>
            <a:stCxn id="15" idx="6"/>
          </p:cNvCxnSpPr>
          <p:nvPr/>
        </p:nvCxnSpPr>
        <p:spPr>
          <a:xfrm flipV="1">
            <a:off x="4470313" y="2844797"/>
            <a:ext cx="1149620" cy="27382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9" name="直接箭头连接符 8"/>
          <p:cNvCxnSpPr/>
          <p:nvPr/>
        </p:nvCxnSpPr>
        <p:spPr>
          <a:xfrm flipH="1" flipV="1">
            <a:off x="7171712" y="2844798"/>
            <a:ext cx="1741715" cy="7264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0" name="文本框 9"/>
          <p:cNvSpPr txBox="1"/>
          <p:nvPr/>
        </p:nvSpPr>
        <p:spPr>
          <a:xfrm>
            <a:off x="2672805" y="5244540"/>
            <a:ext cx="3390095" cy="338554"/>
          </a:xfrm>
          <a:prstGeom prst="rect">
            <a:avLst/>
          </a:prstGeom>
          <a:noFill/>
        </p:spPr>
        <p:txBody>
          <a:bodyPr wrap="none" rtlCol="0">
            <a:spAutoFit/>
          </a:bodyPr>
          <a:lstStyle/>
          <a:p>
            <a:r>
              <a:rPr lang="zh-CN" altLang="en-US" sz="1600" dirty="0">
                <a:solidFill>
                  <a:schemeClr val="bg1"/>
                </a:solidFill>
                <a:latin typeface="微软雅黑 Light" panose="020B0502040204020203" pitchFamily="34" charset="-122"/>
                <a:ea typeface="微软雅黑 Light" panose="020B0502040204020203" pitchFamily="34" charset="-122"/>
              </a:rPr>
              <a:t>自备</a:t>
            </a:r>
            <a:r>
              <a:rPr lang="zh-CN" altLang="en-US" sz="1600" dirty="0">
                <a:solidFill>
                  <a:schemeClr val="bg1"/>
                </a:solidFill>
                <a:latin typeface="微软雅黑 Light" panose="020B0502040204020203" pitchFamily="34" charset="-122"/>
                <a:ea typeface="微软雅黑 Light" panose="020B0502040204020203" pitchFamily="34" charset="-122"/>
              </a:rPr>
              <a:t>火电</a:t>
            </a:r>
            <a:r>
              <a:rPr lang="zh-CN" altLang="en-US" sz="1600" dirty="0">
                <a:solidFill>
                  <a:schemeClr val="bg1"/>
                </a:solidFill>
                <a:latin typeface="微软雅黑 Light" panose="020B0502040204020203" pitchFamily="34" charset="-122"/>
                <a:ea typeface="微软雅黑 Light" panose="020B0502040204020203" pitchFamily="34" charset="-122"/>
              </a:rPr>
              <a:t> </a:t>
            </a:r>
            <a:r>
              <a:rPr lang="en-US" altLang="zh-CN" sz="1600" dirty="0">
                <a:solidFill>
                  <a:schemeClr val="bg1"/>
                </a:solidFill>
                <a:latin typeface="微软雅黑 Light" panose="020B0502040204020203" pitchFamily="34" charset="-122"/>
                <a:ea typeface="微软雅黑 Light" panose="020B0502040204020203" pitchFamily="34" charset="-122"/>
              </a:rPr>
              <a:t>Self supply Thermal Units</a:t>
            </a:r>
            <a:endParaRPr lang="zh-CN" altLang="en-US" sz="1600" dirty="0">
              <a:solidFill>
                <a:schemeClr val="bg1"/>
              </a:solidFill>
              <a:latin typeface="微软雅黑 Light" panose="020B0502040204020203" pitchFamily="34" charset="-122"/>
              <a:ea typeface="微软雅黑 Light" panose="020B0502040204020203" pitchFamily="34" charset="-122"/>
            </a:endParaRPr>
          </a:p>
        </p:txBody>
      </p:sp>
      <p:sp>
        <p:nvSpPr>
          <p:cNvPr id="23" name="文本框 22"/>
          <p:cNvSpPr txBox="1"/>
          <p:nvPr/>
        </p:nvSpPr>
        <p:spPr>
          <a:xfrm>
            <a:off x="3341237" y="4580143"/>
            <a:ext cx="4527009" cy="338554"/>
          </a:xfrm>
          <a:prstGeom prst="rect">
            <a:avLst/>
          </a:prstGeom>
          <a:noFill/>
        </p:spPr>
        <p:txBody>
          <a:bodyPr wrap="none" rtlCol="0">
            <a:spAutoFit/>
          </a:bodyPr>
          <a:lstStyle/>
          <a:p>
            <a:r>
              <a:rPr lang="zh-CN" altLang="en-US" sz="1600" dirty="0">
                <a:solidFill>
                  <a:schemeClr val="bg1"/>
                </a:solidFill>
                <a:latin typeface="微软雅黑 Light" panose="020B0502040204020203" pitchFamily="34" charset="-122"/>
                <a:ea typeface="微软雅黑 Light" panose="020B0502040204020203" pitchFamily="34" charset="-122"/>
              </a:rPr>
              <a:t>热电联产 </a:t>
            </a:r>
            <a:r>
              <a:rPr lang="en-US" altLang="zh-CN" sz="1600" dirty="0">
                <a:solidFill>
                  <a:schemeClr val="bg1"/>
                </a:solidFill>
                <a:latin typeface="微软雅黑 Light" panose="020B0502040204020203" pitchFamily="34" charset="-122"/>
                <a:ea typeface="微软雅黑 Light" panose="020B0502040204020203" pitchFamily="34" charset="-122"/>
              </a:rPr>
              <a:t>Combined Heat-Power Thermal Units</a:t>
            </a:r>
            <a:endParaRPr lang="zh-CN" altLang="en-US" sz="1600" dirty="0">
              <a:solidFill>
                <a:schemeClr val="bg1"/>
              </a:solidFill>
              <a:latin typeface="微软雅黑 Light" panose="020B0502040204020203" pitchFamily="34" charset="-122"/>
              <a:ea typeface="微软雅黑 Light" panose="020B0502040204020203" pitchFamily="34" charset="-122"/>
            </a:endParaRPr>
          </a:p>
        </p:txBody>
      </p:sp>
      <p:sp>
        <p:nvSpPr>
          <p:cNvPr id="24" name="文本框 23"/>
          <p:cNvSpPr txBox="1"/>
          <p:nvPr/>
        </p:nvSpPr>
        <p:spPr>
          <a:xfrm>
            <a:off x="4671814" y="3645083"/>
            <a:ext cx="3511923" cy="338554"/>
          </a:xfrm>
          <a:prstGeom prst="rect">
            <a:avLst/>
          </a:prstGeom>
          <a:noFill/>
        </p:spPr>
        <p:txBody>
          <a:bodyPr wrap="none" rtlCol="0">
            <a:spAutoFit/>
          </a:bodyPr>
          <a:lstStyle/>
          <a:p>
            <a:r>
              <a:rPr lang="zh-CN" altLang="en-US" sz="1600" dirty="0">
                <a:solidFill>
                  <a:schemeClr val="bg1"/>
                </a:solidFill>
                <a:latin typeface="微软雅黑 Light" panose="020B0502040204020203" pitchFamily="34" charset="-122"/>
                <a:ea typeface="微软雅黑 Light" panose="020B0502040204020203" pitchFamily="34" charset="-122"/>
              </a:rPr>
              <a:t>纯凝火电 </a:t>
            </a:r>
            <a:r>
              <a:rPr lang="en-US" altLang="zh-CN" sz="1600" dirty="0">
                <a:solidFill>
                  <a:schemeClr val="bg1"/>
                </a:solidFill>
                <a:latin typeface="微软雅黑 Light" panose="020B0502040204020203" pitchFamily="34" charset="-122"/>
                <a:ea typeface="微软雅黑 Light" panose="020B0502040204020203" pitchFamily="34" charset="-122"/>
              </a:rPr>
              <a:t>Condensing Thermal </a:t>
            </a:r>
            <a:r>
              <a:rPr lang="en-US" altLang="zh-CN" sz="1600" dirty="0">
                <a:solidFill>
                  <a:schemeClr val="bg1"/>
                </a:solidFill>
                <a:latin typeface="微软雅黑 Light" panose="020B0502040204020203" pitchFamily="34" charset="-122"/>
                <a:ea typeface="微软雅黑 Light" panose="020B0502040204020203" pitchFamily="34" charset="-122"/>
              </a:rPr>
              <a:t>U</a:t>
            </a:r>
            <a:r>
              <a:rPr lang="en-US" altLang="zh-CN" sz="1600" dirty="0">
                <a:solidFill>
                  <a:schemeClr val="bg1"/>
                </a:solidFill>
                <a:latin typeface="微软雅黑 Light" panose="020B0502040204020203" pitchFamily="34" charset="-122"/>
                <a:ea typeface="微软雅黑 Light" panose="020B0502040204020203" pitchFamily="34" charset="-122"/>
              </a:rPr>
              <a:t>nits</a:t>
            </a:r>
            <a:endParaRPr lang="zh-CN" altLang="en-US" sz="1600" dirty="0">
              <a:solidFill>
                <a:schemeClr val="bg1"/>
              </a:solidFill>
              <a:latin typeface="微软雅黑 Light" panose="020B0502040204020203" pitchFamily="34" charset="-122"/>
              <a:ea typeface="微软雅黑 Light" panose="020B0502040204020203" pitchFamily="34" charset="-122"/>
            </a:endParaRPr>
          </a:p>
        </p:txBody>
      </p:sp>
    </p:spTree>
    <p:extLst>
      <p:ext uri="{BB962C8B-B14F-4D97-AF65-F5344CB8AC3E}">
        <p14:creationId xmlns:p14="http://schemas.microsoft.com/office/powerpoint/2010/main" val="36120248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06801" y="242254"/>
            <a:ext cx="2932021" cy="584775"/>
          </a:xfrm>
          <a:prstGeom prst="rect">
            <a:avLst/>
          </a:prstGeom>
          <a:noFill/>
        </p:spPr>
        <p:txBody>
          <a:bodyPr wrap="none" rtlCol="0">
            <a:spAutoFit/>
          </a:bodyPr>
          <a:lstStyle/>
          <a:p>
            <a:r>
              <a:rPr kumimoji="1" lang="de-DE" altLang="zh-CN" sz="3200" b="1" dirty="0">
                <a:solidFill>
                  <a:srgbClr val="183C91"/>
                </a:solidFill>
                <a:ea typeface="微软雅黑"/>
              </a:rPr>
              <a:t>CONTENTS </a:t>
            </a:r>
            <a:r>
              <a:rPr kumimoji="1" lang="zh-CN" altLang="en-US" sz="3200" b="1" dirty="0">
                <a:solidFill>
                  <a:srgbClr val="183C91"/>
                </a:solidFill>
                <a:ea typeface="微软雅黑"/>
              </a:rPr>
              <a:t>目录</a:t>
            </a:r>
            <a:endParaRPr kumimoji="1" lang="zh-CN" altLang="en-US" sz="3200" b="1" dirty="0">
              <a:solidFill>
                <a:srgbClr val="183C91"/>
              </a:solidFill>
              <a:ea typeface="微软雅黑"/>
            </a:endParaRPr>
          </a:p>
        </p:txBody>
      </p:sp>
      <p:sp>
        <p:nvSpPr>
          <p:cNvPr id="4" name="矩形 3"/>
          <p:cNvSpPr/>
          <p:nvPr/>
        </p:nvSpPr>
        <p:spPr>
          <a:xfrm>
            <a:off x="1786234" y="1837866"/>
            <a:ext cx="553980" cy="785861"/>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5" name="矩形 4"/>
          <p:cNvSpPr/>
          <p:nvPr/>
        </p:nvSpPr>
        <p:spPr>
          <a:xfrm>
            <a:off x="2446922" y="1837865"/>
            <a:ext cx="7822919" cy="802396"/>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25" name="文本框 24"/>
          <p:cNvSpPr txBox="1"/>
          <p:nvPr/>
        </p:nvSpPr>
        <p:spPr>
          <a:xfrm>
            <a:off x="2560798" y="1844027"/>
            <a:ext cx="7632156" cy="707886"/>
          </a:xfrm>
          <a:prstGeom prst="rect">
            <a:avLst/>
          </a:prstGeom>
          <a:noFill/>
        </p:spPr>
        <p:txBody>
          <a:bodyPr wrap="square" rtlCol="0">
            <a:spAutoFit/>
          </a:bodyPr>
          <a:lstStyle/>
          <a:p>
            <a:r>
              <a:rPr kumimoji="1" lang="en-US" altLang="zh-CN" sz="2133" b="1" dirty="0">
                <a:solidFill>
                  <a:schemeClr val="bg1"/>
                </a:solidFill>
                <a:ea typeface="微软雅黑"/>
              </a:rPr>
              <a:t>Renewable Energy Development in China</a:t>
            </a:r>
          </a:p>
          <a:p>
            <a:r>
              <a:rPr kumimoji="1" lang="zh-CN" altLang="en-US" sz="1867" b="1" dirty="0">
                <a:solidFill>
                  <a:schemeClr val="bg1"/>
                </a:solidFill>
                <a:ea typeface="微软雅黑"/>
              </a:rPr>
              <a:t>中国新能源发展简介</a:t>
            </a:r>
            <a:endParaRPr kumimoji="1" lang="zh-CN" altLang="en-US" sz="1867" b="1" dirty="0">
              <a:solidFill>
                <a:schemeClr val="bg1"/>
              </a:solidFill>
              <a:ea typeface="微软雅黑"/>
            </a:endParaRPr>
          </a:p>
        </p:txBody>
      </p:sp>
      <p:sp>
        <p:nvSpPr>
          <p:cNvPr id="29" name="文本框 28"/>
          <p:cNvSpPr txBox="1"/>
          <p:nvPr/>
        </p:nvSpPr>
        <p:spPr>
          <a:xfrm>
            <a:off x="1898377" y="1964056"/>
            <a:ext cx="276038" cy="502766"/>
          </a:xfrm>
          <a:prstGeom prst="rect">
            <a:avLst/>
          </a:prstGeom>
          <a:noFill/>
        </p:spPr>
        <p:txBody>
          <a:bodyPr wrap="none" rtlCol="0">
            <a:spAutoFit/>
          </a:bodyPr>
          <a:lstStyle/>
          <a:p>
            <a:r>
              <a:rPr kumimoji="1" lang="en-US" altLang="zh-CN" sz="2667" b="1" dirty="0">
                <a:solidFill>
                  <a:schemeClr val="bg1"/>
                </a:solidFill>
                <a:ea typeface="微软雅黑"/>
              </a:rPr>
              <a:t>I</a:t>
            </a:r>
            <a:endParaRPr kumimoji="1" lang="zh-CN" altLang="en-US" sz="2667" b="1" dirty="0">
              <a:solidFill>
                <a:schemeClr val="bg1"/>
              </a:solidFill>
              <a:ea typeface="微软雅黑"/>
            </a:endParaRPr>
          </a:p>
        </p:txBody>
      </p:sp>
      <p:sp>
        <p:nvSpPr>
          <p:cNvPr id="11" name="矩形 10"/>
          <p:cNvSpPr/>
          <p:nvPr/>
        </p:nvSpPr>
        <p:spPr>
          <a:xfrm>
            <a:off x="1786234" y="2842734"/>
            <a:ext cx="553980" cy="78586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2" name="矩形 11"/>
          <p:cNvSpPr/>
          <p:nvPr/>
        </p:nvSpPr>
        <p:spPr>
          <a:xfrm>
            <a:off x="2446922" y="2842733"/>
            <a:ext cx="7822919" cy="802396"/>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3" name="文本框 12"/>
          <p:cNvSpPr txBox="1"/>
          <p:nvPr/>
        </p:nvSpPr>
        <p:spPr>
          <a:xfrm>
            <a:off x="2459195" y="2848895"/>
            <a:ext cx="7997367" cy="707886"/>
          </a:xfrm>
          <a:prstGeom prst="rect">
            <a:avLst/>
          </a:prstGeom>
          <a:noFill/>
        </p:spPr>
        <p:txBody>
          <a:bodyPr wrap="square" rtlCol="0">
            <a:spAutoFit/>
          </a:bodyPr>
          <a:lstStyle/>
          <a:p>
            <a:r>
              <a:rPr kumimoji="1" lang="en-US" altLang="zh-CN" sz="2133" b="1" dirty="0">
                <a:solidFill>
                  <a:schemeClr val="bg1"/>
                </a:solidFill>
                <a:ea typeface="微软雅黑"/>
              </a:rPr>
              <a:t>Enhancing Power System Flexibility in China</a:t>
            </a:r>
            <a:endParaRPr kumimoji="1" lang="en-US" altLang="zh-CN" sz="2133" b="1" dirty="0">
              <a:solidFill>
                <a:schemeClr val="bg1"/>
              </a:solidFill>
              <a:ea typeface="微软雅黑"/>
            </a:endParaRPr>
          </a:p>
          <a:p>
            <a:r>
              <a:rPr kumimoji="1" lang="zh-CN" altLang="en-US" sz="1867" b="1" dirty="0">
                <a:solidFill>
                  <a:schemeClr val="bg1"/>
                </a:solidFill>
                <a:ea typeface="微软雅黑"/>
              </a:rPr>
              <a:t>中国提升电力系统调节能力的实践</a:t>
            </a:r>
            <a:endParaRPr kumimoji="1" lang="zh-CN" altLang="en-US" sz="1867" b="1" dirty="0">
              <a:solidFill>
                <a:schemeClr val="bg1"/>
              </a:solidFill>
              <a:ea typeface="微软雅黑"/>
            </a:endParaRPr>
          </a:p>
        </p:txBody>
      </p:sp>
      <p:sp>
        <p:nvSpPr>
          <p:cNvPr id="14" name="文本框 13"/>
          <p:cNvSpPr txBox="1"/>
          <p:nvPr/>
        </p:nvSpPr>
        <p:spPr>
          <a:xfrm>
            <a:off x="1852426" y="2968924"/>
            <a:ext cx="367408" cy="502766"/>
          </a:xfrm>
          <a:prstGeom prst="rect">
            <a:avLst/>
          </a:prstGeom>
          <a:noFill/>
        </p:spPr>
        <p:txBody>
          <a:bodyPr wrap="none" rtlCol="0">
            <a:spAutoFit/>
          </a:bodyPr>
          <a:lstStyle/>
          <a:p>
            <a:r>
              <a:rPr kumimoji="1" lang="en-US" altLang="zh-CN" sz="2667" b="1" dirty="0">
                <a:solidFill>
                  <a:schemeClr val="bg1"/>
                </a:solidFill>
                <a:ea typeface="微软雅黑"/>
              </a:rPr>
              <a:t>II</a:t>
            </a:r>
            <a:endParaRPr kumimoji="1" lang="zh-CN" altLang="en-US" sz="2667" b="1" dirty="0">
              <a:solidFill>
                <a:schemeClr val="bg1"/>
              </a:solidFill>
              <a:ea typeface="微软雅黑"/>
            </a:endParaRPr>
          </a:p>
        </p:txBody>
      </p:sp>
      <p:sp>
        <p:nvSpPr>
          <p:cNvPr id="15" name="矩形 14"/>
          <p:cNvSpPr/>
          <p:nvPr/>
        </p:nvSpPr>
        <p:spPr>
          <a:xfrm>
            <a:off x="1786234" y="3897827"/>
            <a:ext cx="553980" cy="785861"/>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6" name="矩形 15"/>
          <p:cNvSpPr/>
          <p:nvPr/>
        </p:nvSpPr>
        <p:spPr>
          <a:xfrm>
            <a:off x="2446922" y="3897826"/>
            <a:ext cx="7822919" cy="802396"/>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sz="3200"/>
          </a:p>
        </p:txBody>
      </p:sp>
      <p:sp>
        <p:nvSpPr>
          <p:cNvPr id="17" name="文本框 16"/>
          <p:cNvSpPr txBox="1"/>
          <p:nvPr/>
        </p:nvSpPr>
        <p:spPr>
          <a:xfrm>
            <a:off x="2560797" y="3903988"/>
            <a:ext cx="7709043" cy="707886"/>
          </a:xfrm>
          <a:prstGeom prst="rect">
            <a:avLst/>
          </a:prstGeom>
          <a:noFill/>
        </p:spPr>
        <p:txBody>
          <a:bodyPr wrap="square" rtlCol="0">
            <a:spAutoFit/>
          </a:bodyPr>
          <a:lstStyle/>
          <a:p>
            <a:r>
              <a:rPr kumimoji="1" lang="en-US" altLang="zh-CN" sz="2133" b="1" dirty="0">
                <a:solidFill>
                  <a:schemeClr val="bg1"/>
                </a:solidFill>
                <a:ea typeface="微软雅黑"/>
              </a:rPr>
              <a:t>Suggestions of China-Arab Cooperation</a:t>
            </a:r>
          </a:p>
          <a:p>
            <a:r>
              <a:rPr kumimoji="1" lang="zh-CN" altLang="en-US" sz="1867" b="1" dirty="0">
                <a:solidFill>
                  <a:schemeClr val="bg1"/>
                </a:solidFill>
                <a:ea typeface="微软雅黑"/>
              </a:rPr>
              <a:t>中</a:t>
            </a:r>
            <a:r>
              <a:rPr kumimoji="1" lang="zh-CN" altLang="en-US" sz="1867" b="1" dirty="0">
                <a:solidFill>
                  <a:schemeClr val="bg1"/>
                </a:solidFill>
                <a:ea typeface="微软雅黑"/>
              </a:rPr>
              <a:t>阿合作建议</a:t>
            </a:r>
            <a:endParaRPr kumimoji="1" lang="zh-CN" altLang="en-US" sz="1867" b="1" dirty="0">
              <a:solidFill>
                <a:schemeClr val="bg1"/>
              </a:solidFill>
              <a:ea typeface="微软雅黑"/>
            </a:endParaRPr>
          </a:p>
        </p:txBody>
      </p:sp>
      <p:sp>
        <p:nvSpPr>
          <p:cNvPr id="18" name="文本框 17"/>
          <p:cNvSpPr txBox="1"/>
          <p:nvPr/>
        </p:nvSpPr>
        <p:spPr>
          <a:xfrm>
            <a:off x="1806472" y="4024017"/>
            <a:ext cx="458780" cy="502766"/>
          </a:xfrm>
          <a:prstGeom prst="rect">
            <a:avLst/>
          </a:prstGeom>
          <a:noFill/>
        </p:spPr>
        <p:txBody>
          <a:bodyPr wrap="none" rtlCol="0">
            <a:spAutoFit/>
          </a:bodyPr>
          <a:lstStyle/>
          <a:p>
            <a:r>
              <a:rPr kumimoji="1" lang="en-US" altLang="zh-CN" sz="2667" b="1" dirty="0">
                <a:solidFill>
                  <a:schemeClr val="bg1"/>
                </a:solidFill>
                <a:ea typeface="微软雅黑"/>
              </a:rPr>
              <a:t>III</a:t>
            </a:r>
            <a:endParaRPr kumimoji="1" lang="zh-CN" altLang="en-US" sz="2667" b="1" dirty="0">
              <a:solidFill>
                <a:schemeClr val="bg1"/>
              </a:solidFill>
              <a:ea typeface="微软雅黑"/>
            </a:endParaRPr>
          </a:p>
        </p:txBody>
      </p:sp>
    </p:spTree>
    <p:extLst>
      <p:ext uri="{BB962C8B-B14F-4D97-AF65-F5344CB8AC3E}">
        <p14:creationId xmlns:p14="http://schemas.microsoft.com/office/powerpoint/2010/main" val="32141913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圆角矩形 7"/>
          <p:cNvSpPr/>
          <p:nvPr/>
        </p:nvSpPr>
        <p:spPr>
          <a:xfrm>
            <a:off x="2295609" y="2397925"/>
            <a:ext cx="7721600" cy="3965147"/>
          </a:xfrm>
          <a:prstGeom prst="round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zh-CN" altLang="en-US" sz="3200"/>
          </a:p>
        </p:txBody>
      </p:sp>
      <p:sp>
        <p:nvSpPr>
          <p:cNvPr id="2" name="文本框 1"/>
          <p:cNvSpPr txBox="1"/>
          <p:nvPr/>
        </p:nvSpPr>
        <p:spPr>
          <a:xfrm>
            <a:off x="495394" y="10203"/>
            <a:ext cx="10566001" cy="1077218"/>
          </a:xfrm>
          <a:prstGeom prst="rect">
            <a:avLst/>
          </a:prstGeom>
          <a:noFill/>
        </p:spPr>
        <p:txBody>
          <a:bodyPr wrap="square" rtlCol="0">
            <a:spAutoFit/>
          </a:bodyPr>
          <a:lstStyle/>
          <a:p>
            <a:r>
              <a:rPr kumimoji="1" lang="en-US" altLang="zh-CN" sz="3200" b="1" dirty="0">
                <a:solidFill>
                  <a:schemeClr val="tx2"/>
                </a:solidFill>
                <a:ea typeface="微软雅黑"/>
              </a:rPr>
              <a:t>II. </a:t>
            </a:r>
            <a:r>
              <a:rPr kumimoji="1" lang="en-US" altLang="zh-CN" sz="3200" b="1" dirty="0">
                <a:solidFill>
                  <a:schemeClr val="tx2"/>
                </a:solidFill>
                <a:ea typeface="微软雅黑"/>
              </a:rPr>
              <a:t>Enhancing Power System Flexibility in </a:t>
            </a:r>
            <a:r>
              <a:rPr kumimoji="1" lang="en-US" altLang="zh-CN" sz="3200" b="1" dirty="0">
                <a:solidFill>
                  <a:schemeClr val="tx2"/>
                </a:solidFill>
                <a:ea typeface="微软雅黑"/>
              </a:rPr>
              <a:t>China</a:t>
            </a:r>
            <a:endParaRPr kumimoji="1" lang="en-US" altLang="zh-CN" sz="3200" b="1" dirty="0">
              <a:solidFill>
                <a:schemeClr val="tx2"/>
              </a:solidFill>
              <a:ea typeface="微软雅黑"/>
            </a:endParaRPr>
          </a:p>
          <a:p>
            <a:r>
              <a:rPr kumimoji="1" lang="zh-CN" altLang="en-US" sz="3200" b="1" dirty="0">
                <a:solidFill>
                  <a:schemeClr val="tx2"/>
                </a:solidFill>
                <a:ea typeface="微软雅黑"/>
              </a:rPr>
              <a:t>    中国</a:t>
            </a:r>
            <a:r>
              <a:rPr kumimoji="1" lang="zh-CN" altLang="en-US" sz="3200" b="1" dirty="0">
                <a:solidFill>
                  <a:schemeClr val="tx2"/>
                </a:solidFill>
                <a:ea typeface="微软雅黑"/>
              </a:rPr>
              <a:t>提升电力系统调节能力的</a:t>
            </a:r>
            <a:r>
              <a:rPr kumimoji="1" lang="zh-CN" altLang="en-US" sz="3200" b="1" dirty="0">
                <a:solidFill>
                  <a:schemeClr val="tx2"/>
                </a:solidFill>
                <a:ea typeface="微软雅黑"/>
              </a:rPr>
              <a:t>实践</a:t>
            </a:r>
            <a:endParaRPr kumimoji="1" lang="zh-CN" altLang="en-US" sz="3200" b="1" dirty="0">
              <a:solidFill>
                <a:schemeClr val="tx2"/>
              </a:solidFill>
              <a:ea typeface="微软雅黑"/>
            </a:endParaRPr>
          </a:p>
        </p:txBody>
      </p:sp>
      <p:sp>
        <p:nvSpPr>
          <p:cNvPr id="30" name="圆角矩形 29"/>
          <p:cNvSpPr/>
          <p:nvPr/>
        </p:nvSpPr>
        <p:spPr>
          <a:xfrm>
            <a:off x="6517637" y="4775807"/>
            <a:ext cx="2880000" cy="1440000"/>
          </a:xfrm>
          <a:prstGeom prst="roundRect">
            <a:avLst/>
          </a:prstGeom>
          <a:solidFill>
            <a:srgbClr val="23A664">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zh-CN" altLang="en-US" sz="3200" dirty="0">
                <a:solidFill>
                  <a:schemeClr val="tx1">
                    <a:lumMod val="75000"/>
                    <a:lumOff val="25000"/>
                  </a:schemeClr>
                </a:solidFill>
                <a:latin typeface="微软雅黑" panose="020B0503020204020204" pitchFamily="34" charset="-122"/>
                <a:ea typeface="微软雅黑" panose="020B0503020204020204" pitchFamily="34" charset="-122"/>
              </a:rPr>
              <a:t>        负荷侧</a:t>
            </a:r>
            <a:endParaRPr lang="en-US" altLang="zh-CN" sz="3200" dirty="0">
              <a:solidFill>
                <a:schemeClr val="tx1">
                  <a:lumMod val="75000"/>
                  <a:lumOff val="25000"/>
                </a:schemeClr>
              </a:solidFill>
              <a:latin typeface="微软雅黑" panose="020B0503020204020204" pitchFamily="34" charset="-122"/>
              <a:ea typeface="微软雅黑" panose="020B0503020204020204" pitchFamily="34" charset="-122"/>
            </a:endParaRPr>
          </a:p>
          <a:p>
            <a:pPr algn="r"/>
            <a:r>
              <a:rPr lang="en-US" altLang="zh-CN" sz="2009" dirty="0">
                <a:solidFill>
                  <a:schemeClr val="tx1">
                    <a:lumMod val="75000"/>
                    <a:lumOff val="25000"/>
                  </a:schemeClr>
                </a:solidFill>
                <a:latin typeface="微软雅黑" panose="020B0503020204020204" pitchFamily="34" charset="-122"/>
                <a:ea typeface="微软雅黑" panose="020B0503020204020204" pitchFamily="34" charset="-122"/>
              </a:rPr>
              <a:t>Demand side</a:t>
            </a:r>
            <a:endParaRPr lang="zh-CN" altLang="en-US" sz="2009" dirty="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31" name="Picture 2" descr="https://cdn1.iconfinder.com/data/icons/hardware-2/24/Plug-In-512.png"/>
          <p:cNvPicPr>
            <a:picLocks noChangeAspect="1" noChangeArrowheads="1"/>
          </p:cNvPicPr>
          <p:nvPr/>
        </p:nvPicPr>
        <p:blipFill>
          <a:blip r:embed="rId3" cstate="print">
            <a:duotone>
              <a:schemeClr val="accent6">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591611" y="4850080"/>
            <a:ext cx="949507" cy="949507"/>
          </a:xfrm>
          <a:prstGeom prst="rect">
            <a:avLst/>
          </a:prstGeom>
          <a:noFill/>
          <a:extLst>
            <a:ext uri="{909E8E84-426E-40DD-AFC4-6F175D3DCCD1}">
              <a14:hiddenFill xmlns:a14="http://schemas.microsoft.com/office/drawing/2010/main">
                <a:solidFill>
                  <a:srgbClr val="FFFFFF"/>
                </a:solidFill>
              </a14:hiddenFill>
            </a:ext>
          </a:extLst>
        </p:spPr>
      </p:pic>
      <p:sp>
        <p:nvSpPr>
          <p:cNvPr id="32" name="圆角矩形 31"/>
          <p:cNvSpPr/>
          <p:nvPr/>
        </p:nvSpPr>
        <p:spPr>
          <a:xfrm>
            <a:off x="3162604" y="4764745"/>
            <a:ext cx="2880000" cy="1440000"/>
          </a:xfrm>
          <a:prstGeom prst="roundRect">
            <a:avLst/>
          </a:prstGeom>
          <a:solidFill>
            <a:srgbClr val="3070A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zh-CN" altLang="en-US" sz="3200" dirty="0">
                <a:solidFill>
                  <a:schemeClr val="tx1">
                    <a:lumMod val="75000"/>
                    <a:lumOff val="25000"/>
                  </a:schemeClr>
                </a:solidFill>
                <a:latin typeface="微软雅黑" panose="020B0503020204020204" pitchFamily="34" charset="-122"/>
                <a:ea typeface="微软雅黑" panose="020B0503020204020204" pitchFamily="34" charset="-122"/>
              </a:rPr>
              <a:t>        </a:t>
            </a:r>
            <a:r>
              <a:rPr lang="zh-CN" altLang="en-US" sz="3200" dirty="0">
                <a:solidFill>
                  <a:schemeClr val="tx1">
                    <a:lumMod val="75000"/>
                    <a:lumOff val="25000"/>
                  </a:schemeClr>
                </a:solidFill>
                <a:latin typeface="微软雅黑" panose="020B0503020204020204" pitchFamily="34" charset="-122"/>
                <a:ea typeface="微软雅黑" panose="020B0503020204020204" pitchFamily="34" charset="-122"/>
              </a:rPr>
              <a:t>网络侧</a:t>
            </a:r>
            <a:endParaRPr lang="en-US" altLang="zh-CN" sz="3200" dirty="0">
              <a:solidFill>
                <a:schemeClr val="tx1">
                  <a:lumMod val="75000"/>
                  <a:lumOff val="25000"/>
                </a:schemeClr>
              </a:solidFill>
              <a:latin typeface="微软雅黑" panose="020B0503020204020204" pitchFamily="34" charset="-122"/>
              <a:ea typeface="微软雅黑" panose="020B0503020204020204" pitchFamily="34" charset="-122"/>
            </a:endParaRPr>
          </a:p>
          <a:p>
            <a:pPr algn="r"/>
            <a:r>
              <a:rPr lang="en-US" altLang="zh-CN" sz="2009" dirty="0">
                <a:solidFill>
                  <a:schemeClr val="tx1">
                    <a:lumMod val="75000"/>
                    <a:lumOff val="25000"/>
                  </a:schemeClr>
                </a:solidFill>
                <a:latin typeface="微软雅黑" panose="020B0503020204020204" pitchFamily="34" charset="-122"/>
                <a:ea typeface="微软雅黑" panose="020B0503020204020204" pitchFamily="34" charset="-122"/>
              </a:rPr>
              <a:t>Grid </a:t>
            </a:r>
            <a:r>
              <a:rPr lang="en-US" altLang="zh-CN" sz="2009" dirty="0">
                <a:solidFill>
                  <a:schemeClr val="tx1">
                    <a:lumMod val="75000"/>
                    <a:lumOff val="25000"/>
                  </a:schemeClr>
                </a:solidFill>
                <a:latin typeface="微软雅黑" panose="020B0503020204020204" pitchFamily="34" charset="-122"/>
                <a:ea typeface="微软雅黑" panose="020B0503020204020204" pitchFamily="34" charset="-122"/>
              </a:rPr>
              <a:t>side</a:t>
            </a:r>
            <a:endParaRPr lang="zh-CN" altLang="en-US" sz="2009" dirty="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33" name="Picture 8" descr="http://www.interactivebill.com/assets/grid-icon.png"/>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258769" y="4834491"/>
            <a:ext cx="958564" cy="958564"/>
          </a:xfrm>
          <a:prstGeom prst="rect">
            <a:avLst/>
          </a:prstGeom>
          <a:noFill/>
          <a:extLst>
            <a:ext uri="{909E8E84-426E-40DD-AFC4-6F175D3DCCD1}">
              <a14:hiddenFill xmlns:a14="http://schemas.microsoft.com/office/drawing/2010/main">
                <a:solidFill>
                  <a:srgbClr val="FFFFFF"/>
                </a:solidFill>
              </a14:hiddenFill>
            </a:ext>
          </a:extLst>
        </p:spPr>
      </p:pic>
      <p:sp>
        <p:nvSpPr>
          <p:cNvPr id="34" name="圆角矩形 33"/>
          <p:cNvSpPr/>
          <p:nvPr/>
        </p:nvSpPr>
        <p:spPr>
          <a:xfrm>
            <a:off x="4706299" y="3207759"/>
            <a:ext cx="3120000" cy="1440000"/>
          </a:xfrm>
          <a:prstGeom prst="roundRect">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zh-CN" altLang="en-US" sz="3200" dirty="0">
                <a:solidFill>
                  <a:schemeClr val="tx1">
                    <a:lumMod val="75000"/>
                    <a:lumOff val="25000"/>
                  </a:schemeClr>
                </a:solidFill>
                <a:latin typeface="微软雅黑" panose="020B0503020204020204" pitchFamily="34" charset="-122"/>
                <a:ea typeface="微软雅黑" panose="020B0503020204020204" pitchFamily="34" charset="-122"/>
              </a:rPr>
              <a:t>        电源侧</a:t>
            </a:r>
            <a:endParaRPr lang="en-US" altLang="zh-CN" sz="3200" dirty="0">
              <a:solidFill>
                <a:schemeClr val="tx1">
                  <a:lumMod val="75000"/>
                  <a:lumOff val="25000"/>
                </a:schemeClr>
              </a:solidFill>
              <a:latin typeface="微软雅黑" panose="020B0503020204020204" pitchFamily="34" charset="-122"/>
              <a:ea typeface="微软雅黑" panose="020B0503020204020204" pitchFamily="34" charset="-122"/>
            </a:endParaRPr>
          </a:p>
          <a:p>
            <a:pPr algn="r"/>
            <a:r>
              <a:rPr lang="en-US" altLang="zh-CN" sz="2009" dirty="0">
                <a:solidFill>
                  <a:schemeClr val="tx1">
                    <a:lumMod val="75000"/>
                    <a:lumOff val="25000"/>
                  </a:schemeClr>
                </a:solidFill>
                <a:latin typeface="微软雅黑" panose="020B0503020204020204" pitchFamily="34" charset="-122"/>
                <a:ea typeface="微软雅黑" panose="020B0503020204020204" pitchFamily="34" charset="-122"/>
              </a:rPr>
              <a:t>Generation side</a:t>
            </a:r>
            <a:endParaRPr lang="zh-CN" altLang="en-US" sz="2009" dirty="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35" name="Picture 4" descr="https://cdn1.iconfinder.com/data/icons/industry/29/Power-Station-512.png"/>
          <p:cNvPicPr>
            <a:picLocks noChangeArrowheads="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799510" y="3277833"/>
            <a:ext cx="859077" cy="949507"/>
          </a:xfrm>
          <a:prstGeom prst="rect">
            <a:avLst/>
          </a:prstGeom>
          <a:noFill/>
          <a:extLst>
            <a:ext uri="{909E8E84-426E-40DD-AFC4-6F175D3DCCD1}">
              <a14:hiddenFill xmlns:a14="http://schemas.microsoft.com/office/drawing/2010/main">
                <a:solidFill>
                  <a:srgbClr val="FFFFFF"/>
                </a:solidFill>
              </a14:hiddenFill>
            </a:ext>
          </a:extLst>
        </p:spPr>
      </p:pic>
      <p:sp>
        <p:nvSpPr>
          <p:cNvPr id="11" name="文本框 10"/>
          <p:cNvSpPr txBox="1"/>
          <p:nvPr/>
        </p:nvSpPr>
        <p:spPr>
          <a:xfrm>
            <a:off x="2739879" y="2556990"/>
            <a:ext cx="7081106" cy="584775"/>
          </a:xfrm>
          <a:prstGeom prst="rect">
            <a:avLst/>
          </a:prstGeom>
          <a:noFill/>
        </p:spPr>
        <p:txBody>
          <a:bodyPr wrap="none" rtlCol="0">
            <a:spAutoFit/>
          </a:bodyPr>
          <a:lstStyle/>
          <a:p>
            <a:pPr algn="ctr"/>
            <a:r>
              <a:rPr lang="zh-CN" altLang="en-US" sz="3200" dirty="0">
                <a:latin typeface="微软雅黑 Light" panose="020B0502040204020203" pitchFamily="34" charset="-122"/>
                <a:ea typeface="微软雅黑 Light" panose="020B0502040204020203" pitchFamily="34" charset="-122"/>
              </a:rPr>
              <a:t>电力市场化改革 </a:t>
            </a:r>
            <a:r>
              <a:rPr lang="en-US" altLang="zh-CN" sz="3200" b="1" dirty="0">
                <a:latin typeface="微软雅黑 Light" panose="020B0502040204020203" pitchFamily="34" charset="-122"/>
                <a:ea typeface="微软雅黑 Light" panose="020B0502040204020203" pitchFamily="34" charset="-122"/>
              </a:rPr>
              <a:t>Power market reform</a:t>
            </a:r>
            <a:endParaRPr lang="zh-CN" altLang="en-US" sz="3200" b="1" dirty="0">
              <a:latin typeface="微软雅黑 Light" panose="020B0502040204020203" pitchFamily="34" charset="-122"/>
              <a:ea typeface="微软雅黑 Light" panose="020B0502040204020203" pitchFamily="34" charset="-122"/>
            </a:endParaRPr>
          </a:p>
        </p:txBody>
      </p:sp>
      <p:sp>
        <p:nvSpPr>
          <p:cNvPr id="36" name="文本框 35"/>
          <p:cNvSpPr txBox="1"/>
          <p:nvPr/>
        </p:nvSpPr>
        <p:spPr>
          <a:xfrm>
            <a:off x="406801" y="835229"/>
            <a:ext cx="11551212" cy="1200329"/>
          </a:xfrm>
          <a:prstGeom prst="rect">
            <a:avLst/>
          </a:prstGeom>
          <a:noFill/>
        </p:spPr>
        <p:txBody>
          <a:bodyPr wrap="square" rtlCol="0">
            <a:spAutoFit/>
          </a:bodyPr>
          <a:lstStyle/>
          <a:p>
            <a:pPr>
              <a:lnSpc>
                <a:spcPct val="150000"/>
              </a:lnSpc>
            </a:pPr>
            <a:r>
              <a:rPr kumimoji="1"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2016</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年以来，中国启动了电力系统调节能力提升工程，从电源侧、电网侧和负荷侧多措并举，并推动电力市场化，</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提升电力系统调节</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能力，解决弃风弃光问题。</a:t>
            </a:r>
            <a:r>
              <a:rPr lang="en-US" altLang="zh-CN" sz="1600" dirty="0">
                <a:latin typeface="微软雅黑 Light" panose="020B0502040204020203" pitchFamily="34" charset="-122"/>
                <a:ea typeface="微软雅黑 Light" panose="020B0502040204020203" pitchFamily="34" charset="-122"/>
              </a:rPr>
              <a:t>Since 2016, China has vigorously promoted the power system flexibility on generation side, grid side and demand side, aiming at solving the renewable curtailment problem.</a:t>
            </a:r>
            <a:endParaRPr lang="zh-CN" altLang="en-US" sz="1600" dirty="0">
              <a:latin typeface="微软雅黑 Light" panose="020B0502040204020203" pitchFamily="34" charset="-122"/>
              <a:ea typeface="微软雅黑 Light" panose="020B0502040204020203" pitchFamily="34" charset="-122"/>
            </a:endParaRPr>
          </a:p>
        </p:txBody>
      </p:sp>
    </p:spTree>
    <p:extLst>
      <p:ext uri="{BB962C8B-B14F-4D97-AF65-F5344CB8AC3E}">
        <p14:creationId xmlns:p14="http://schemas.microsoft.com/office/powerpoint/2010/main" val="33781954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1077218"/>
          </a:xfrm>
          <a:prstGeom prst="rect">
            <a:avLst/>
          </a:prstGeom>
          <a:noFill/>
        </p:spPr>
        <p:txBody>
          <a:bodyPr wrap="square" rtlCol="0">
            <a:spAutoFit/>
          </a:bodyPr>
          <a:lstStyle/>
          <a:p>
            <a:r>
              <a:rPr kumimoji="1" lang="en-US" altLang="zh-CN" sz="3200" b="1" dirty="0">
                <a:solidFill>
                  <a:schemeClr val="tx2"/>
                </a:solidFill>
                <a:ea typeface="微软雅黑"/>
              </a:rPr>
              <a:t>II. </a:t>
            </a:r>
            <a:r>
              <a:rPr kumimoji="1" lang="en-US" altLang="zh-CN" sz="3200" b="1" dirty="0">
                <a:solidFill>
                  <a:schemeClr val="tx2"/>
                </a:solidFill>
                <a:ea typeface="微软雅黑"/>
              </a:rPr>
              <a:t>Enhancing Power System Flexibility in </a:t>
            </a:r>
            <a:r>
              <a:rPr kumimoji="1" lang="en-US" altLang="zh-CN" sz="3200" b="1" dirty="0">
                <a:solidFill>
                  <a:schemeClr val="tx2"/>
                </a:solidFill>
                <a:ea typeface="微软雅黑"/>
              </a:rPr>
              <a:t>China</a:t>
            </a:r>
            <a:endParaRPr kumimoji="1" lang="en-US" altLang="zh-CN" sz="3200" b="1" dirty="0">
              <a:solidFill>
                <a:schemeClr val="tx2"/>
              </a:solidFill>
              <a:ea typeface="微软雅黑"/>
            </a:endParaRPr>
          </a:p>
          <a:p>
            <a:r>
              <a:rPr kumimoji="1" lang="zh-CN" altLang="en-US" sz="3200" b="1" dirty="0">
                <a:solidFill>
                  <a:schemeClr val="tx2"/>
                </a:solidFill>
                <a:ea typeface="微软雅黑"/>
              </a:rPr>
              <a:t>    中国</a:t>
            </a:r>
            <a:r>
              <a:rPr kumimoji="1" lang="zh-CN" altLang="en-US" sz="3200" b="1" dirty="0">
                <a:solidFill>
                  <a:schemeClr val="tx2"/>
                </a:solidFill>
                <a:ea typeface="微软雅黑"/>
              </a:rPr>
              <a:t>提升电力系统调节能力的</a:t>
            </a:r>
            <a:r>
              <a:rPr kumimoji="1" lang="zh-CN" altLang="en-US" sz="3200" b="1" dirty="0">
                <a:solidFill>
                  <a:schemeClr val="tx2"/>
                </a:solidFill>
                <a:ea typeface="微软雅黑"/>
              </a:rPr>
              <a:t>实践</a:t>
            </a:r>
            <a:endParaRPr kumimoji="1" lang="zh-CN" altLang="en-US" sz="3200" b="1" dirty="0">
              <a:solidFill>
                <a:schemeClr val="tx2"/>
              </a:solidFill>
              <a:ea typeface="微软雅黑"/>
            </a:endParaRPr>
          </a:p>
        </p:txBody>
      </p:sp>
      <p:sp>
        <p:nvSpPr>
          <p:cNvPr id="36" name="文本框 35"/>
          <p:cNvSpPr txBox="1"/>
          <p:nvPr/>
        </p:nvSpPr>
        <p:spPr>
          <a:xfrm>
            <a:off x="406801" y="835229"/>
            <a:ext cx="11551212" cy="1200329"/>
          </a:xfrm>
          <a:prstGeom prst="rect">
            <a:avLst/>
          </a:prstGeom>
          <a:no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在电源侧</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，对存量火电</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机组灵活性改造，提升机组灵活调节</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能力，降低火电机组最小技术出力、减少机组启停时间、提升机组功率调节速率。</a:t>
            </a:r>
            <a:r>
              <a:rPr lang="en-US" altLang="zh-CN" sz="1600" dirty="0">
                <a:latin typeface="微软雅黑 Light" panose="020B0502040204020203" pitchFamily="34" charset="-122"/>
                <a:ea typeface="微软雅黑 Light" panose="020B0502040204020203" pitchFamily="34" charset="-122"/>
              </a:rPr>
              <a:t> </a:t>
            </a:r>
            <a:r>
              <a:rPr lang="en-US" altLang="zh-CN" sz="1600" dirty="0">
                <a:latin typeface="微软雅黑 Light" panose="020B0502040204020203" pitchFamily="34" charset="-122"/>
                <a:ea typeface="微软雅黑 Light" panose="020B0502040204020203" pitchFamily="34" charset="-122"/>
              </a:rPr>
              <a:t>On the generation side, the main efforts is to retrofit existing thermal units to achieve higher flexibility, including lowering the minimum load, shortening startup time, and increasing the ramp-up and down rate. </a:t>
            </a:r>
            <a:endParaRPr lang="zh-CN" altLang="en-US" sz="1600" dirty="0">
              <a:latin typeface="微软雅黑 Light" panose="020B0502040204020203" pitchFamily="34" charset="-122"/>
              <a:ea typeface="微软雅黑 Light" panose="020B0502040204020203" pitchFamily="34" charset="-122"/>
            </a:endParaRPr>
          </a:p>
        </p:txBody>
      </p:sp>
      <p:sp>
        <p:nvSpPr>
          <p:cNvPr id="47" name="圆角矩形 46"/>
          <p:cNvSpPr/>
          <p:nvPr/>
        </p:nvSpPr>
        <p:spPr>
          <a:xfrm>
            <a:off x="8768218" y="2717151"/>
            <a:ext cx="2400300" cy="2758016"/>
          </a:xfrm>
          <a:prstGeom prst="roundRect">
            <a:avLst/>
          </a:prstGeom>
          <a:solidFill>
            <a:schemeClr val="bg1">
              <a:lumMod val="95000"/>
              <a:alpha val="0"/>
            </a:schemeClr>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solidFill>
                <a:schemeClr val="tx1"/>
              </a:solidFill>
              <a:latin typeface="微软雅黑 Light" panose="020B0502040204020203" pitchFamily="34" charset="-122"/>
              <a:ea typeface="微软雅黑 Light" panose="020B0502040204020203" pitchFamily="34" charset="-122"/>
            </a:endParaRPr>
          </a:p>
        </p:txBody>
      </p:sp>
      <p:sp>
        <p:nvSpPr>
          <p:cNvPr id="48" name="圆角矩形 47"/>
          <p:cNvSpPr/>
          <p:nvPr/>
        </p:nvSpPr>
        <p:spPr>
          <a:xfrm>
            <a:off x="1076197" y="2717151"/>
            <a:ext cx="2400300" cy="2758016"/>
          </a:xfrm>
          <a:prstGeom prst="roundRect">
            <a:avLst/>
          </a:prstGeom>
          <a:no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dirty="0">
              <a:solidFill>
                <a:schemeClr val="tx1"/>
              </a:solidFill>
              <a:latin typeface="微软雅黑 Light" panose="020B0502040204020203" pitchFamily="34" charset="-122"/>
              <a:ea typeface="微软雅黑 Light" panose="020B0502040204020203" pitchFamily="34" charset="-122"/>
            </a:endParaRPr>
          </a:p>
        </p:txBody>
      </p:sp>
      <p:sp>
        <p:nvSpPr>
          <p:cNvPr id="49" name="任意多边形 48"/>
          <p:cNvSpPr/>
          <p:nvPr/>
        </p:nvSpPr>
        <p:spPr>
          <a:xfrm>
            <a:off x="1599012" y="3555351"/>
            <a:ext cx="1346200" cy="1284816"/>
          </a:xfrm>
          <a:custGeom>
            <a:avLst/>
            <a:gdLst>
              <a:gd name="connsiteX0" fmla="*/ 0 w 1076325"/>
              <a:gd name="connsiteY0" fmla="*/ 0 h 1038225"/>
              <a:gd name="connsiteX1" fmla="*/ 323850 w 1076325"/>
              <a:gd name="connsiteY1" fmla="*/ 558800 h 1038225"/>
              <a:gd name="connsiteX2" fmla="*/ 768350 w 1076325"/>
              <a:gd name="connsiteY2" fmla="*/ 558800 h 1038225"/>
              <a:gd name="connsiteX3" fmla="*/ 1076325 w 1076325"/>
              <a:gd name="connsiteY3" fmla="*/ 3175 h 1038225"/>
              <a:gd name="connsiteX4" fmla="*/ 771525 w 1076325"/>
              <a:gd name="connsiteY4" fmla="*/ 1038225 h 1038225"/>
              <a:gd name="connsiteX5" fmla="*/ 327025 w 1076325"/>
              <a:gd name="connsiteY5" fmla="*/ 1035050 h 1038225"/>
              <a:gd name="connsiteX6" fmla="*/ 0 w 1076325"/>
              <a:gd name="connsiteY6" fmla="*/ 0 h 1038225"/>
              <a:gd name="connsiteX0" fmla="*/ 0 w 1069975"/>
              <a:gd name="connsiteY0" fmla="*/ 7409 h 1035050"/>
              <a:gd name="connsiteX1" fmla="*/ 317500 w 1069975"/>
              <a:gd name="connsiteY1" fmla="*/ 555625 h 1035050"/>
              <a:gd name="connsiteX2" fmla="*/ 762000 w 1069975"/>
              <a:gd name="connsiteY2" fmla="*/ 555625 h 1035050"/>
              <a:gd name="connsiteX3" fmla="*/ 1069975 w 1069975"/>
              <a:gd name="connsiteY3" fmla="*/ 0 h 1035050"/>
              <a:gd name="connsiteX4" fmla="*/ 765175 w 1069975"/>
              <a:gd name="connsiteY4" fmla="*/ 1035050 h 1035050"/>
              <a:gd name="connsiteX5" fmla="*/ 320675 w 1069975"/>
              <a:gd name="connsiteY5" fmla="*/ 1031875 h 1035050"/>
              <a:gd name="connsiteX6" fmla="*/ 0 w 1069975"/>
              <a:gd name="connsiteY6" fmla="*/ 7409 h 1035050"/>
              <a:gd name="connsiteX0" fmla="*/ 0 w 1040342"/>
              <a:gd name="connsiteY0" fmla="*/ 70909 h 1035050"/>
              <a:gd name="connsiteX1" fmla="*/ 287867 w 1040342"/>
              <a:gd name="connsiteY1" fmla="*/ 555625 h 1035050"/>
              <a:gd name="connsiteX2" fmla="*/ 732367 w 1040342"/>
              <a:gd name="connsiteY2" fmla="*/ 555625 h 1035050"/>
              <a:gd name="connsiteX3" fmla="*/ 1040342 w 1040342"/>
              <a:gd name="connsiteY3" fmla="*/ 0 h 1035050"/>
              <a:gd name="connsiteX4" fmla="*/ 735542 w 1040342"/>
              <a:gd name="connsiteY4" fmla="*/ 1035050 h 1035050"/>
              <a:gd name="connsiteX5" fmla="*/ 291042 w 1040342"/>
              <a:gd name="connsiteY5" fmla="*/ 1031875 h 1035050"/>
              <a:gd name="connsiteX6" fmla="*/ 0 w 1040342"/>
              <a:gd name="connsiteY6" fmla="*/ 70909 h 1035050"/>
              <a:gd name="connsiteX0" fmla="*/ 0 w 1008592"/>
              <a:gd name="connsiteY0" fmla="*/ 0 h 964141"/>
              <a:gd name="connsiteX1" fmla="*/ 287867 w 1008592"/>
              <a:gd name="connsiteY1" fmla="*/ 484716 h 964141"/>
              <a:gd name="connsiteX2" fmla="*/ 732367 w 1008592"/>
              <a:gd name="connsiteY2" fmla="*/ 484716 h 964141"/>
              <a:gd name="connsiteX3" fmla="*/ 1008592 w 1008592"/>
              <a:gd name="connsiteY3" fmla="*/ 3175 h 964141"/>
              <a:gd name="connsiteX4" fmla="*/ 735542 w 1008592"/>
              <a:gd name="connsiteY4" fmla="*/ 964141 h 964141"/>
              <a:gd name="connsiteX5" fmla="*/ 291042 w 1008592"/>
              <a:gd name="connsiteY5" fmla="*/ 960966 h 964141"/>
              <a:gd name="connsiteX6" fmla="*/ 0 w 1008592"/>
              <a:gd name="connsiteY6" fmla="*/ 0 h 964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592" h="964141">
                <a:moveTo>
                  <a:pt x="0" y="0"/>
                </a:moveTo>
                <a:lnTo>
                  <a:pt x="287867" y="484716"/>
                </a:lnTo>
                <a:lnTo>
                  <a:pt x="732367" y="484716"/>
                </a:lnTo>
                <a:lnTo>
                  <a:pt x="1008592" y="3175"/>
                </a:lnTo>
                <a:lnTo>
                  <a:pt x="735542" y="964141"/>
                </a:lnTo>
                <a:lnTo>
                  <a:pt x="291042" y="960966"/>
                </a:lnTo>
                <a:lnTo>
                  <a:pt x="0" y="0"/>
                </a:ln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p>
        </p:txBody>
      </p:sp>
      <p:sp>
        <p:nvSpPr>
          <p:cNvPr id="50" name="流程图: 手动操作 49"/>
          <p:cNvSpPr/>
          <p:nvPr/>
        </p:nvSpPr>
        <p:spPr>
          <a:xfrm>
            <a:off x="8347002" y="5525711"/>
            <a:ext cx="3168649" cy="935567"/>
          </a:xfrm>
          <a:prstGeom prst="flowChartManualOperation">
            <a:avLst/>
          </a:prstGeom>
          <a:solidFill>
            <a:srgbClr val="F1B4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867" dirty="0">
                <a:solidFill>
                  <a:schemeClr val="tx1"/>
                </a:solidFill>
                <a:latin typeface="微软雅黑 Light" panose="020B0502040204020203" pitchFamily="34" charset="-122"/>
                <a:ea typeface="微软雅黑 Light" panose="020B0502040204020203" pitchFamily="34" charset="-122"/>
              </a:rPr>
              <a:t>快速启停</a:t>
            </a:r>
            <a:endParaRPr lang="en-US" altLang="zh-CN" sz="1867" dirty="0">
              <a:solidFill>
                <a:schemeClr val="tx1"/>
              </a:solidFill>
              <a:latin typeface="微软雅黑 Light" panose="020B0502040204020203" pitchFamily="34" charset="-122"/>
              <a:ea typeface="微软雅黑 Light" panose="020B0502040204020203" pitchFamily="34" charset="-122"/>
            </a:endParaRPr>
          </a:p>
          <a:p>
            <a:pPr algn="ctr">
              <a:defRPr/>
            </a:pPr>
            <a:r>
              <a:rPr lang="en-US" altLang="zh-CN" sz="1600" dirty="0">
                <a:solidFill>
                  <a:schemeClr val="tx1"/>
                </a:solidFill>
                <a:latin typeface="微软雅黑 Light" panose="020B0502040204020203" pitchFamily="34" charset="-122"/>
                <a:ea typeface="微软雅黑 Light" panose="020B0502040204020203" pitchFamily="34" charset="-122"/>
              </a:rPr>
              <a:t>Quick startup</a:t>
            </a:r>
            <a:endParaRPr lang="zh-CN" altLang="en-US" sz="1600" dirty="0">
              <a:solidFill>
                <a:schemeClr val="tx1"/>
              </a:solidFill>
              <a:latin typeface="微软雅黑 Light" panose="020B0502040204020203" pitchFamily="34" charset="-122"/>
              <a:ea typeface="微软雅黑 Light" panose="020B0502040204020203" pitchFamily="34" charset="-122"/>
            </a:endParaRPr>
          </a:p>
        </p:txBody>
      </p:sp>
      <p:sp>
        <p:nvSpPr>
          <p:cNvPr id="51" name="梯形 50"/>
          <p:cNvSpPr/>
          <p:nvPr/>
        </p:nvSpPr>
        <p:spPr>
          <a:xfrm>
            <a:off x="4595755" y="5518736"/>
            <a:ext cx="3168000" cy="934557"/>
          </a:xfrm>
          <a:prstGeom prst="trapezoid">
            <a:avLst>
              <a:gd name="adj" fmla="val 39699"/>
            </a:avLst>
          </a:prstGeom>
          <a:solidFill>
            <a:srgbClr val="9FD36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rot lat="0" lon="0" rev="0"/>
              </a:camera>
              <a:lightRig rig="threePt" dir="t"/>
            </a:scene3d>
          </a:bodyPr>
          <a:lstStyle/>
          <a:p>
            <a:pPr algn="ctr">
              <a:defRPr/>
            </a:pPr>
            <a:r>
              <a:rPr lang="zh-CN" altLang="en-US" sz="1867" dirty="0">
                <a:solidFill>
                  <a:schemeClr val="tx1"/>
                </a:solidFill>
                <a:latin typeface="微软雅黑 Light" panose="020B0502040204020203" pitchFamily="34" charset="-122"/>
                <a:ea typeface="微软雅黑 Light" panose="020B0502040204020203" pitchFamily="34" charset="-122"/>
              </a:rPr>
              <a:t>快速爬坡能力</a:t>
            </a:r>
            <a:endParaRPr lang="en-US" altLang="zh-CN" sz="1867" dirty="0">
              <a:solidFill>
                <a:schemeClr val="tx1"/>
              </a:solidFill>
              <a:latin typeface="微软雅黑 Light" panose="020B0502040204020203" pitchFamily="34" charset="-122"/>
              <a:ea typeface="微软雅黑 Light" panose="020B0502040204020203" pitchFamily="34" charset="-122"/>
            </a:endParaRPr>
          </a:p>
          <a:p>
            <a:pPr algn="ctr">
              <a:defRPr/>
            </a:pPr>
            <a:r>
              <a:rPr lang="en-US" altLang="zh-CN" sz="1600" dirty="0">
                <a:solidFill>
                  <a:schemeClr val="tx1"/>
                </a:solidFill>
                <a:latin typeface="微软雅黑 Light" panose="020B0502040204020203" pitchFamily="34" charset="-122"/>
                <a:ea typeface="微软雅黑 Light" panose="020B0502040204020203" pitchFamily="34" charset="-122"/>
              </a:rPr>
              <a:t>Fast ramp-up</a:t>
            </a:r>
            <a:endParaRPr lang="zh-CN" altLang="en-US" sz="1600" dirty="0">
              <a:solidFill>
                <a:schemeClr val="tx1"/>
              </a:solidFill>
              <a:latin typeface="微软雅黑 Light" panose="020B0502040204020203" pitchFamily="34" charset="-122"/>
              <a:ea typeface="微软雅黑 Light" panose="020B0502040204020203" pitchFamily="34" charset="-122"/>
            </a:endParaRPr>
          </a:p>
        </p:txBody>
      </p:sp>
      <p:sp>
        <p:nvSpPr>
          <p:cNvPr id="52" name="任意多边形 51"/>
          <p:cNvSpPr/>
          <p:nvPr/>
        </p:nvSpPr>
        <p:spPr>
          <a:xfrm>
            <a:off x="1222246" y="3455867"/>
            <a:ext cx="2055284" cy="1397000"/>
          </a:xfrm>
          <a:custGeom>
            <a:avLst/>
            <a:gdLst>
              <a:gd name="connsiteX0" fmla="*/ 0 w 1231900"/>
              <a:gd name="connsiteY0" fmla="*/ 12700 h 520700"/>
              <a:gd name="connsiteX1" fmla="*/ 203200 w 1231900"/>
              <a:gd name="connsiteY1" fmla="*/ 12700 h 520700"/>
              <a:gd name="connsiteX2" fmla="*/ 463550 w 1231900"/>
              <a:gd name="connsiteY2" fmla="*/ 520700 h 520700"/>
              <a:gd name="connsiteX3" fmla="*/ 812800 w 1231900"/>
              <a:gd name="connsiteY3" fmla="*/ 520700 h 520700"/>
              <a:gd name="connsiteX4" fmla="*/ 1066800 w 1231900"/>
              <a:gd name="connsiteY4" fmla="*/ 12700 h 520700"/>
              <a:gd name="connsiteX5" fmla="*/ 1231900 w 1231900"/>
              <a:gd name="connsiteY5" fmla="*/ 0 h 520700"/>
              <a:gd name="connsiteX0" fmla="*/ 0 w 1238250"/>
              <a:gd name="connsiteY0" fmla="*/ 0 h 508000"/>
              <a:gd name="connsiteX1" fmla="*/ 203200 w 1238250"/>
              <a:gd name="connsiteY1" fmla="*/ 0 h 508000"/>
              <a:gd name="connsiteX2" fmla="*/ 463550 w 1238250"/>
              <a:gd name="connsiteY2" fmla="*/ 508000 h 508000"/>
              <a:gd name="connsiteX3" fmla="*/ 812800 w 1238250"/>
              <a:gd name="connsiteY3" fmla="*/ 508000 h 508000"/>
              <a:gd name="connsiteX4" fmla="*/ 1066800 w 1238250"/>
              <a:gd name="connsiteY4" fmla="*/ 0 h 508000"/>
              <a:gd name="connsiteX5" fmla="*/ 1238250 w 1238250"/>
              <a:gd name="connsiteY5" fmla="*/ 0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0" h="508000">
                <a:moveTo>
                  <a:pt x="0" y="0"/>
                </a:moveTo>
                <a:lnTo>
                  <a:pt x="203200" y="0"/>
                </a:lnTo>
                <a:lnTo>
                  <a:pt x="463550" y="508000"/>
                </a:lnTo>
                <a:lnTo>
                  <a:pt x="812800" y="508000"/>
                </a:lnTo>
                <a:lnTo>
                  <a:pt x="1066800" y="0"/>
                </a:lnTo>
                <a:lnTo>
                  <a:pt x="1238250" y="0"/>
                </a:lnTo>
              </a:path>
            </a:pathLst>
          </a:custGeom>
          <a:noFill/>
          <a:ln>
            <a:solidFill>
              <a:schemeClr val="tx2">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p>
        </p:txBody>
      </p:sp>
      <p:sp>
        <p:nvSpPr>
          <p:cNvPr id="53" name="任意多边形 52"/>
          <p:cNvSpPr/>
          <p:nvPr/>
        </p:nvSpPr>
        <p:spPr>
          <a:xfrm>
            <a:off x="1218012" y="3457984"/>
            <a:ext cx="2057400" cy="745067"/>
          </a:xfrm>
          <a:custGeom>
            <a:avLst/>
            <a:gdLst>
              <a:gd name="connsiteX0" fmla="*/ 0 w 1231900"/>
              <a:gd name="connsiteY0" fmla="*/ 12700 h 520700"/>
              <a:gd name="connsiteX1" fmla="*/ 203200 w 1231900"/>
              <a:gd name="connsiteY1" fmla="*/ 12700 h 520700"/>
              <a:gd name="connsiteX2" fmla="*/ 463550 w 1231900"/>
              <a:gd name="connsiteY2" fmla="*/ 520700 h 520700"/>
              <a:gd name="connsiteX3" fmla="*/ 812800 w 1231900"/>
              <a:gd name="connsiteY3" fmla="*/ 520700 h 520700"/>
              <a:gd name="connsiteX4" fmla="*/ 1066800 w 1231900"/>
              <a:gd name="connsiteY4" fmla="*/ 12700 h 520700"/>
              <a:gd name="connsiteX5" fmla="*/ 1231900 w 1231900"/>
              <a:gd name="connsiteY5" fmla="*/ 0 h 520700"/>
              <a:gd name="connsiteX0" fmla="*/ 0 w 1238250"/>
              <a:gd name="connsiteY0" fmla="*/ 0 h 508000"/>
              <a:gd name="connsiteX1" fmla="*/ 203200 w 1238250"/>
              <a:gd name="connsiteY1" fmla="*/ 0 h 508000"/>
              <a:gd name="connsiteX2" fmla="*/ 463550 w 1238250"/>
              <a:gd name="connsiteY2" fmla="*/ 508000 h 508000"/>
              <a:gd name="connsiteX3" fmla="*/ 812800 w 1238250"/>
              <a:gd name="connsiteY3" fmla="*/ 508000 h 508000"/>
              <a:gd name="connsiteX4" fmla="*/ 1066800 w 1238250"/>
              <a:gd name="connsiteY4" fmla="*/ 0 h 508000"/>
              <a:gd name="connsiteX5" fmla="*/ 1238250 w 1238250"/>
              <a:gd name="connsiteY5" fmla="*/ 0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0" h="508000">
                <a:moveTo>
                  <a:pt x="0" y="0"/>
                </a:moveTo>
                <a:lnTo>
                  <a:pt x="203200" y="0"/>
                </a:lnTo>
                <a:lnTo>
                  <a:pt x="463550" y="508000"/>
                </a:lnTo>
                <a:lnTo>
                  <a:pt x="812800" y="508000"/>
                </a:lnTo>
                <a:lnTo>
                  <a:pt x="1066800" y="0"/>
                </a:lnTo>
                <a:lnTo>
                  <a:pt x="1238250" y="0"/>
                </a:lnTo>
              </a:path>
            </a:pathLst>
          </a:custGeom>
          <a:noFill/>
          <a:ln>
            <a:solidFill>
              <a:schemeClr val="tx2">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p>
        </p:txBody>
      </p:sp>
      <p:cxnSp>
        <p:nvCxnSpPr>
          <p:cNvPr id="54" name="直接箭头连接符 53"/>
          <p:cNvCxnSpPr/>
          <p:nvPr/>
        </p:nvCxnSpPr>
        <p:spPr>
          <a:xfrm>
            <a:off x="2198029" y="4203051"/>
            <a:ext cx="0" cy="649816"/>
          </a:xfrm>
          <a:prstGeom prst="straightConnector1">
            <a:avLst/>
          </a:prstGeom>
          <a:ln>
            <a:solidFill>
              <a:schemeClr val="tx1">
                <a:lumMod val="50000"/>
                <a:lumOff val="50000"/>
              </a:schemeClr>
            </a:solidFill>
            <a:prstDash val="dash"/>
            <a:tailEnd type="stealth" w="sm" len="med"/>
          </a:ln>
        </p:spPr>
        <p:style>
          <a:lnRef idx="1">
            <a:schemeClr val="accent1"/>
          </a:lnRef>
          <a:fillRef idx="0">
            <a:schemeClr val="accent1"/>
          </a:fillRef>
          <a:effectRef idx="0">
            <a:schemeClr val="accent1"/>
          </a:effectRef>
          <a:fontRef idx="minor">
            <a:schemeClr val="tx1"/>
          </a:fontRef>
        </p:style>
      </p:cxnSp>
      <p:cxnSp>
        <p:nvCxnSpPr>
          <p:cNvPr id="55" name="直接箭头连接符 54"/>
          <p:cNvCxnSpPr/>
          <p:nvPr/>
        </p:nvCxnSpPr>
        <p:spPr>
          <a:xfrm>
            <a:off x="2356779" y="4203051"/>
            <a:ext cx="0" cy="649816"/>
          </a:xfrm>
          <a:prstGeom prst="straightConnector1">
            <a:avLst/>
          </a:prstGeom>
          <a:ln>
            <a:solidFill>
              <a:schemeClr val="tx1">
                <a:lumMod val="50000"/>
                <a:lumOff val="50000"/>
              </a:schemeClr>
            </a:solidFill>
            <a:prstDash val="dash"/>
            <a:tailEnd type="stealth" w="sm" len="med"/>
          </a:ln>
        </p:spPr>
        <p:style>
          <a:lnRef idx="1">
            <a:schemeClr val="accent1"/>
          </a:lnRef>
          <a:fillRef idx="0">
            <a:schemeClr val="accent1"/>
          </a:fillRef>
          <a:effectRef idx="0">
            <a:schemeClr val="accent1"/>
          </a:effectRef>
          <a:fontRef idx="minor">
            <a:schemeClr val="tx1"/>
          </a:fontRef>
        </p:style>
      </p:cxnSp>
      <p:cxnSp>
        <p:nvCxnSpPr>
          <p:cNvPr id="56" name="直接箭头连接符 55"/>
          <p:cNvCxnSpPr/>
          <p:nvPr/>
        </p:nvCxnSpPr>
        <p:spPr>
          <a:xfrm>
            <a:off x="2037163" y="4203051"/>
            <a:ext cx="0" cy="649816"/>
          </a:xfrm>
          <a:prstGeom prst="straightConnector1">
            <a:avLst/>
          </a:prstGeom>
          <a:ln>
            <a:solidFill>
              <a:schemeClr val="tx1">
                <a:lumMod val="50000"/>
                <a:lumOff val="50000"/>
              </a:schemeClr>
            </a:solidFill>
            <a:prstDash val="dash"/>
            <a:tailEnd type="stealth" w="sm" len="med"/>
          </a:ln>
        </p:spPr>
        <p:style>
          <a:lnRef idx="1">
            <a:schemeClr val="accent1"/>
          </a:lnRef>
          <a:fillRef idx="0">
            <a:schemeClr val="accent1"/>
          </a:fillRef>
          <a:effectRef idx="0">
            <a:schemeClr val="accent1"/>
          </a:effectRef>
          <a:fontRef idx="minor">
            <a:schemeClr val="tx1"/>
          </a:fontRef>
        </p:style>
      </p:cxnSp>
      <p:cxnSp>
        <p:nvCxnSpPr>
          <p:cNvPr id="57" name="直接箭头连接符 56"/>
          <p:cNvCxnSpPr/>
          <p:nvPr/>
        </p:nvCxnSpPr>
        <p:spPr>
          <a:xfrm>
            <a:off x="2517645" y="4203051"/>
            <a:ext cx="0" cy="649816"/>
          </a:xfrm>
          <a:prstGeom prst="straightConnector1">
            <a:avLst/>
          </a:prstGeom>
          <a:ln>
            <a:solidFill>
              <a:schemeClr val="tx1">
                <a:lumMod val="50000"/>
                <a:lumOff val="50000"/>
              </a:schemeClr>
            </a:solidFill>
            <a:prstDash val="dash"/>
            <a:tailEnd type="stealth" w="sm" len="med"/>
          </a:ln>
        </p:spPr>
        <p:style>
          <a:lnRef idx="1">
            <a:schemeClr val="accent1"/>
          </a:lnRef>
          <a:fillRef idx="0">
            <a:schemeClr val="accent1"/>
          </a:fillRef>
          <a:effectRef idx="0">
            <a:schemeClr val="accent1"/>
          </a:effectRef>
          <a:fontRef idx="minor">
            <a:schemeClr val="tx1"/>
          </a:fontRef>
        </p:style>
      </p:cxnSp>
      <p:sp>
        <p:nvSpPr>
          <p:cNvPr id="58" name="任意多边形 57"/>
          <p:cNvSpPr/>
          <p:nvPr/>
        </p:nvSpPr>
        <p:spPr>
          <a:xfrm>
            <a:off x="5113975" y="3460101"/>
            <a:ext cx="1962149" cy="1392767"/>
          </a:xfrm>
          <a:custGeom>
            <a:avLst/>
            <a:gdLst>
              <a:gd name="connsiteX0" fmla="*/ 0 w 1280160"/>
              <a:gd name="connsiteY0" fmla="*/ 924560 h 934720"/>
              <a:gd name="connsiteX1" fmla="*/ 375920 w 1280160"/>
              <a:gd name="connsiteY1" fmla="*/ 934720 h 934720"/>
              <a:gd name="connsiteX2" fmla="*/ 1031240 w 1280160"/>
              <a:gd name="connsiteY2" fmla="*/ 0 h 934720"/>
              <a:gd name="connsiteX3" fmla="*/ 1280160 w 1280160"/>
              <a:gd name="connsiteY3" fmla="*/ 0 h 934720"/>
              <a:gd name="connsiteX0" fmla="*/ 0 w 1280160"/>
              <a:gd name="connsiteY0" fmla="*/ 924560 h 934720"/>
              <a:gd name="connsiteX1" fmla="*/ 375920 w 1280160"/>
              <a:gd name="connsiteY1" fmla="*/ 934720 h 934720"/>
              <a:gd name="connsiteX2" fmla="*/ 1025905 w 1280160"/>
              <a:gd name="connsiteY2" fmla="*/ 2833 h 934720"/>
              <a:gd name="connsiteX3" fmla="*/ 1280160 w 1280160"/>
              <a:gd name="connsiteY3" fmla="*/ 0 h 934720"/>
              <a:gd name="connsiteX0" fmla="*/ 0 w 1237476"/>
              <a:gd name="connsiteY0" fmla="*/ 921727 h 931887"/>
              <a:gd name="connsiteX1" fmla="*/ 375920 w 1237476"/>
              <a:gd name="connsiteY1" fmla="*/ 931887 h 931887"/>
              <a:gd name="connsiteX2" fmla="*/ 1025905 w 1237476"/>
              <a:gd name="connsiteY2" fmla="*/ 0 h 931887"/>
              <a:gd name="connsiteX3" fmla="*/ 1237476 w 1237476"/>
              <a:gd name="connsiteY3" fmla="*/ 0 h 931887"/>
            </a:gdLst>
            <a:ahLst/>
            <a:cxnLst>
              <a:cxn ang="0">
                <a:pos x="connsiteX0" y="connsiteY0"/>
              </a:cxn>
              <a:cxn ang="0">
                <a:pos x="connsiteX1" y="connsiteY1"/>
              </a:cxn>
              <a:cxn ang="0">
                <a:pos x="connsiteX2" y="connsiteY2"/>
              </a:cxn>
              <a:cxn ang="0">
                <a:pos x="connsiteX3" y="connsiteY3"/>
              </a:cxn>
            </a:cxnLst>
            <a:rect l="l" t="t" r="r" b="b"/>
            <a:pathLst>
              <a:path w="1237476" h="931887">
                <a:moveTo>
                  <a:pt x="0" y="921727"/>
                </a:moveTo>
                <a:lnTo>
                  <a:pt x="375920" y="931887"/>
                </a:lnTo>
                <a:lnTo>
                  <a:pt x="1025905" y="0"/>
                </a:lnTo>
                <a:lnTo>
                  <a:pt x="123747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p>
        </p:txBody>
      </p:sp>
      <p:sp>
        <p:nvSpPr>
          <p:cNvPr id="59" name="任意多边形 58"/>
          <p:cNvSpPr/>
          <p:nvPr/>
        </p:nvSpPr>
        <p:spPr>
          <a:xfrm>
            <a:off x="5310824" y="3455867"/>
            <a:ext cx="1763184" cy="1397000"/>
          </a:xfrm>
          <a:custGeom>
            <a:avLst/>
            <a:gdLst>
              <a:gd name="connsiteX0" fmla="*/ 0 w 1280160"/>
              <a:gd name="connsiteY0" fmla="*/ 924560 h 934720"/>
              <a:gd name="connsiteX1" fmla="*/ 375920 w 1280160"/>
              <a:gd name="connsiteY1" fmla="*/ 934720 h 934720"/>
              <a:gd name="connsiteX2" fmla="*/ 1031240 w 1280160"/>
              <a:gd name="connsiteY2" fmla="*/ 0 h 934720"/>
              <a:gd name="connsiteX3" fmla="*/ 1280160 w 1280160"/>
              <a:gd name="connsiteY3" fmla="*/ 0 h 934720"/>
              <a:gd name="connsiteX0" fmla="*/ 0 w 1466441"/>
              <a:gd name="connsiteY0" fmla="*/ 937260 h 947420"/>
              <a:gd name="connsiteX1" fmla="*/ 375920 w 1466441"/>
              <a:gd name="connsiteY1" fmla="*/ 947420 h 947420"/>
              <a:gd name="connsiteX2" fmla="*/ 1031240 w 1466441"/>
              <a:gd name="connsiteY2" fmla="*/ 12700 h 947420"/>
              <a:gd name="connsiteX3" fmla="*/ 1466441 w 1466441"/>
              <a:gd name="connsiteY3" fmla="*/ 0 h 947420"/>
              <a:gd name="connsiteX0" fmla="*/ 0 w 1811405"/>
              <a:gd name="connsiteY0" fmla="*/ 924560 h 934720"/>
              <a:gd name="connsiteX1" fmla="*/ 375920 w 1811405"/>
              <a:gd name="connsiteY1" fmla="*/ 934720 h 934720"/>
              <a:gd name="connsiteX2" fmla="*/ 1031240 w 1811405"/>
              <a:gd name="connsiteY2" fmla="*/ 0 h 934720"/>
              <a:gd name="connsiteX3" fmla="*/ 1811405 w 1811405"/>
              <a:gd name="connsiteY3" fmla="*/ 4234 h 934720"/>
            </a:gdLst>
            <a:ahLst/>
            <a:cxnLst>
              <a:cxn ang="0">
                <a:pos x="connsiteX0" y="connsiteY0"/>
              </a:cxn>
              <a:cxn ang="0">
                <a:pos x="connsiteX1" y="connsiteY1"/>
              </a:cxn>
              <a:cxn ang="0">
                <a:pos x="connsiteX2" y="connsiteY2"/>
              </a:cxn>
              <a:cxn ang="0">
                <a:pos x="connsiteX3" y="connsiteY3"/>
              </a:cxn>
            </a:cxnLst>
            <a:rect l="l" t="t" r="r" b="b"/>
            <a:pathLst>
              <a:path w="1811405" h="934720">
                <a:moveTo>
                  <a:pt x="0" y="924560"/>
                </a:moveTo>
                <a:lnTo>
                  <a:pt x="375920" y="934720"/>
                </a:lnTo>
                <a:lnTo>
                  <a:pt x="1031240" y="0"/>
                </a:lnTo>
                <a:lnTo>
                  <a:pt x="1811405" y="423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p>
        </p:txBody>
      </p:sp>
      <p:cxnSp>
        <p:nvCxnSpPr>
          <p:cNvPr id="60" name="直接箭头连接符 59"/>
          <p:cNvCxnSpPr/>
          <p:nvPr/>
        </p:nvCxnSpPr>
        <p:spPr>
          <a:xfrm flipV="1">
            <a:off x="6096108" y="3982917"/>
            <a:ext cx="0" cy="353483"/>
          </a:xfrm>
          <a:prstGeom prst="straightConnector1">
            <a:avLst/>
          </a:prstGeom>
          <a:ln>
            <a:solidFill>
              <a:schemeClr val="bg1">
                <a:lumMod val="50000"/>
              </a:schemeClr>
            </a:solidFill>
            <a:prstDash val="sysDash"/>
            <a:tailEnd type="stealth" w="sm" len="med"/>
          </a:ln>
        </p:spPr>
        <p:style>
          <a:lnRef idx="1">
            <a:schemeClr val="accent1"/>
          </a:lnRef>
          <a:fillRef idx="0">
            <a:schemeClr val="accent1"/>
          </a:fillRef>
          <a:effectRef idx="0">
            <a:schemeClr val="accent1"/>
          </a:effectRef>
          <a:fontRef idx="minor">
            <a:schemeClr val="tx1"/>
          </a:fontRef>
        </p:style>
      </p:cxnSp>
      <p:cxnSp>
        <p:nvCxnSpPr>
          <p:cNvPr id="61" name="直接箭头连接符 60"/>
          <p:cNvCxnSpPr/>
          <p:nvPr/>
        </p:nvCxnSpPr>
        <p:spPr>
          <a:xfrm flipV="1">
            <a:off x="6269675" y="3580751"/>
            <a:ext cx="0" cy="478367"/>
          </a:xfrm>
          <a:prstGeom prst="straightConnector1">
            <a:avLst/>
          </a:prstGeom>
          <a:ln>
            <a:solidFill>
              <a:schemeClr val="bg1">
                <a:lumMod val="50000"/>
              </a:schemeClr>
            </a:solidFill>
            <a:prstDash val="sysDash"/>
            <a:tailEnd type="stealth" w="sm" len="med"/>
          </a:ln>
        </p:spPr>
        <p:style>
          <a:lnRef idx="1">
            <a:schemeClr val="accent1"/>
          </a:lnRef>
          <a:fillRef idx="0">
            <a:schemeClr val="accent1"/>
          </a:fillRef>
          <a:effectRef idx="0">
            <a:schemeClr val="accent1"/>
          </a:effectRef>
          <a:fontRef idx="minor">
            <a:schemeClr val="tx1"/>
          </a:fontRef>
        </p:style>
      </p:cxnSp>
      <p:cxnSp>
        <p:nvCxnSpPr>
          <p:cNvPr id="62" name="直接箭头连接符 61"/>
          <p:cNvCxnSpPr/>
          <p:nvPr/>
        </p:nvCxnSpPr>
        <p:spPr>
          <a:xfrm flipV="1">
            <a:off x="5907724" y="4448892"/>
            <a:ext cx="0" cy="192616"/>
          </a:xfrm>
          <a:prstGeom prst="straightConnector1">
            <a:avLst/>
          </a:prstGeom>
          <a:ln>
            <a:solidFill>
              <a:schemeClr val="bg1">
                <a:lumMod val="50000"/>
              </a:schemeClr>
            </a:solidFill>
            <a:prstDash val="sysDash"/>
            <a:tailEnd type="stealth" w="sm" len="med"/>
          </a:ln>
        </p:spPr>
        <p:style>
          <a:lnRef idx="1">
            <a:schemeClr val="accent1"/>
          </a:lnRef>
          <a:fillRef idx="0">
            <a:schemeClr val="accent1"/>
          </a:fillRef>
          <a:effectRef idx="0">
            <a:schemeClr val="accent1"/>
          </a:effectRef>
          <a:fontRef idx="minor">
            <a:schemeClr val="tx1"/>
          </a:fontRef>
        </p:style>
      </p:cxnSp>
      <p:sp>
        <p:nvSpPr>
          <p:cNvPr id="63" name="文本框 27"/>
          <p:cNvSpPr txBox="1">
            <a:spLocks noChangeArrowheads="1"/>
          </p:cNvSpPr>
          <p:nvPr/>
        </p:nvSpPr>
        <p:spPr bwMode="auto">
          <a:xfrm>
            <a:off x="1417082" y="2727734"/>
            <a:ext cx="17427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dirty="0">
                <a:latin typeface="微软雅黑 Light" panose="020B0502040204020203" pitchFamily="34" charset="-122"/>
                <a:ea typeface="微软雅黑 Light" panose="020B0502040204020203" pitchFamily="34" charset="-122"/>
              </a:rPr>
              <a:t>5</a:t>
            </a:r>
            <a:r>
              <a:rPr lang="en-US" altLang="zh-CN" dirty="0">
                <a:latin typeface="微软雅黑 Light" panose="020B0502040204020203" pitchFamily="34" charset="-122"/>
                <a:ea typeface="微软雅黑 Light" panose="020B0502040204020203" pitchFamily="34" charset="-122"/>
              </a:rPr>
              <a:t>0</a:t>
            </a:r>
            <a:r>
              <a:rPr lang="en-US" altLang="zh-CN" dirty="0">
                <a:latin typeface="微软雅黑 Light" panose="020B0502040204020203" pitchFamily="34" charset="-122"/>
                <a:ea typeface="微软雅黑 Light" panose="020B0502040204020203" pitchFamily="34" charset="-122"/>
              </a:rPr>
              <a:t>%-&gt;20%</a:t>
            </a:r>
            <a:endParaRPr lang="zh-CN" altLang="en-US" dirty="0">
              <a:latin typeface="微软雅黑 Light" panose="020B0502040204020203" pitchFamily="34" charset="-122"/>
              <a:ea typeface="微软雅黑 Light" panose="020B0502040204020203" pitchFamily="34" charset="-122"/>
            </a:endParaRPr>
          </a:p>
        </p:txBody>
      </p:sp>
      <p:sp>
        <p:nvSpPr>
          <p:cNvPr id="64" name="文本框 28"/>
          <p:cNvSpPr txBox="1">
            <a:spLocks noChangeArrowheads="1"/>
          </p:cNvSpPr>
          <p:nvPr/>
        </p:nvSpPr>
        <p:spPr bwMode="auto">
          <a:xfrm>
            <a:off x="4993530" y="2755252"/>
            <a:ext cx="22637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latin typeface="微软雅黑 Light" panose="020B0502040204020203" pitchFamily="34" charset="-122"/>
                <a:ea typeface="微软雅黑 Light" panose="020B0502040204020203" pitchFamily="34" charset="-122"/>
              </a:rPr>
              <a:t>2%/</a:t>
            </a:r>
            <a:r>
              <a:rPr lang="en-US" altLang="zh-CN" sz="1400">
                <a:latin typeface="微软雅黑 Light" panose="020B0502040204020203" pitchFamily="34" charset="-122"/>
                <a:ea typeface="微软雅黑 Light" panose="020B0502040204020203" pitchFamily="34" charset="-122"/>
              </a:rPr>
              <a:t>min</a:t>
            </a:r>
            <a:r>
              <a:rPr lang="en-US" altLang="zh-CN">
                <a:latin typeface="微软雅黑 Light" panose="020B0502040204020203" pitchFamily="34" charset="-122"/>
                <a:ea typeface="微软雅黑 Light" panose="020B0502040204020203" pitchFamily="34" charset="-122"/>
              </a:rPr>
              <a:t>-&gt;5%/</a:t>
            </a:r>
            <a:r>
              <a:rPr lang="en-US" altLang="zh-CN" sz="1467">
                <a:latin typeface="微软雅黑 Light" panose="020B0502040204020203" pitchFamily="34" charset="-122"/>
                <a:ea typeface="微软雅黑 Light" panose="020B0502040204020203" pitchFamily="34" charset="-122"/>
              </a:rPr>
              <a:t>min</a:t>
            </a:r>
            <a:endParaRPr lang="zh-CN" altLang="en-US" sz="1467">
              <a:latin typeface="微软雅黑 Light" panose="020B0502040204020203" pitchFamily="34" charset="-122"/>
              <a:ea typeface="微软雅黑 Light" panose="020B0502040204020203" pitchFamily="34" charset="-122"/>
            </a:endParaRPr>
          </a:p>
        </p:txBody>
      </p:sp>
      <p:sp>
        <p:nvSpPr>
          <p:cNvPr id="65" name="文本框 29"/>
          <p:cNvSpPr txBox="1">
            <a:spLocks noChangeArrowheads="1"/>
          </p:cNvSpPr>
          <p:nvPr/>
        </p:nvSpPr>
        <p:spPr bwMode="auto">
          <a:xfrm>
            <a:off x="9318551" y="2715034"/>
            <a:ext cx="12378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latin typeface="微软雅黑 Light" panose="020B0502040204020203" pitchFamily="34" charset="-122"/>
                <a:ea typeface="微软雅黑 Light" panose="020B0502040204020203" pitchFamily="34" charset="-122"/>
              </a:rPr>
              <a:t>4h-&gt;2h</a:t>
            </a:r>
            <a:endParaRPr lang="zh-CN" altLang="en-US" sz="1467">
              <a:latin typeface="微软雅黑 Light" panose="020B0502040204020203" pitchFamily="34" charset="-122"/>
              <a:ea typeface="微软雅黑 Light" panose="020B0502040204020203" pitchFamily="34" charset="-122"/>
            </a:endParaRPr>
          </a:p>
        </p:txBody>
      </p:sp>
      <p:grpSp>
        <p:nvGrpSpPr>
          <p:cNvPr id="66" name="组合 30"/>
          <p:cNvGrpSpPr>
            <a:grpSpLocks/>
          </p:cNvGrpSpPr>
          <p:nvPr/>
        </p:nvGrpSpPr>
        <p:grpSpPr bwMode="auto">
          <a:xfrm>
            <a:off x="9056084" y="3455867"/>
            <a:ext cx="1949451" cy="1481667"/>
            <a:chOff x="1921577" y="2286000"/>
            <a:chExt cx="3082471" cy="1854697"/>
          </a:xfrm>
        </p:grpSpPr>
        <p:sp>
          <p:nvSpPr>
            <p:cNvPr id="67" name="任意多边形 66"/>
            <p:cNvSpPr/>
            <p:nvPr/>
          </p:nvSpPr>
          <p:spPr>
            <a:xfrm>
              <a:off x="2259612" y="2286000"/>
              <a:ext cx="2744436" cy="1854697"/>
            </a:xfrm>
            <a:custGeom>
              <a:avLst/>
              <a:gdLst>
                <a:gd name="connsiteX0" fmla="*/ 0 w 4495800"/>
                <a:gd name="connsiteY0" fmla="*/ 1866900 h 1866900"/>
                <a:gd name="connsiteX1" fmla="*/ 533400 w 4495800"/>
                <a:gd name="connsiteY1" fmla="*/ 1574800 h 1866900"/>
                <a:gd name="connsiteX2" fmla="*/ 1435100 w 4495800"/>
                <a:gd name="connsiteY2" fmla="*/ 1485900 h 1866900"/>
                <a:gd name="connsiteX3" fmla="*/ 2108200 w 4495800"/>
                <a:gd name="connsiteY3" fmla="*/ 977900 h 1866900"/>
                <a:gd name="connsiteX4" fmla="*/ 2806700 w 4495800"/>
                <a:gd name="connsiteY4" fmla="*/ 889000 h 1866900"/>
                <a:gd name="connsiteX5" fmla="*/ 3111500 w 4495800"/>
                <a:gd name="connsiteY5" fmla="*/ 571500 h 1866900"/>
                <a:gd name="connsiteX6" fmla="*/ 3619500 w 4495800"/>
                <a:gd name="connsiteY6" fmla="*/ 393700 h 1866900"/>
                <a:gd name="connsiteX7" fmla="*/ 3848100 w 4495800"/>
                <a:gd name="connsiteY7" fmla="*/ 12700 h 1866900"/>
                <a:gd name="connsiteX8" fmla="*/ 4495800 w 4495800"/>
                <a:gd name="connsiteY8" fmla="*/ 0 h 1866900"/>
                <a:gd name="connsiteX0" fmla="*/ 0 w 4508500"/>
                <a:gd name="connsiteY0" fmla="*/ 1854200 h 1854200"/>
                <a:gd name="connsiteX1" fmla="*/ 533400 w 4508500"/>
                <a:gd name="connsiteY1" fmla="*/ 1562100 h 1854200"/>
                <a:gd name="connsiteX2" fmla="*/ 1435100 w 4508500"/>
                <a:gd name="connsiteY2" fmla="*/ 1473200 h 1854200"/>
                <a:gd name="connsiteX3" fmla="*/ 2108200 w 4508500"/>
                <a:gd name="connsiteY3" fmla="*/ 965200 h 1854200"/>
                <a:gd name="connsiteX4" fmla="*/ 2806700 w 4508500"/>
                <a:gd name="connsiteY4" fmla="*/ 876300 h 1854200"/>
                <a:gd name="connsiteX5" fmla="*/ 3111500 w 4508500"/>
                <a:gd name="connsiteY5" fmla="*/ 558800 h 1854200"/>
                <a:gd name="connsiteX6" fmla="*/ 3619500 w 4508500"/>
                <a:gd name="connsiteY6" fmla="*/ 381000 h 1854200"/>
                <a:gd name="connsiteX7" fmla="*/ 3848100 w 4508500"/>
                <a:gd name="connsiteY7" fmla="*/ 0 h 1854200"/>
                <a:gd name="connsiteX8" fmla="*/ 4508500 w 4508500"/>
                <a:gd name="connsiteY8" fmla="*/ 9525 h 1854200"/>
                <a:gd name="connsiteX0" fmla="*/ 0 w 4498975"/>
                <a:gd name="connsiteY0" fmla="*/ 1854200 h 1854200"/>
                <a:gd name="connsiteX1" fmla="*/ 533400 w 4498975"/>
                <a:gd name="connsiteY1" fmla="*/ 1562100 h 1854200"/>
                <a:gd name="connsiteX2" fmla="*/ 1435100 w 4498975"/>
                <a:gd name="connsiteY2" fmla="*/ 1473200 h 1854200"/>
                <a:gd name="connsiteX3" fmla="*/ 2108200 w 4498975"/>
                <a:gd name="connsiteY3" fmla="*/ 965200 h 1854200"/>
                <a:gd name="connsiteX4" fmla="*/ 2806700 w 4498975"/>
                <a:gd name="connsiteY4" fmla="*/ 876300 h 1854200"/>
                <a:gd name="connsiteX5" fmla="*/ 3111500 w 4498975"/>
                <a:gd name="connsiteY5" fmla="*/ 558800 h 1854200"/>
                <a:gd name="connsiteX6" fmla="*/ 3619500 w 4498975"/>
                <a:gd name="connsiteY6" fmla="*/ 381000 h 1854200"/>
                <a:gd name="connsiteX7" fmla="*/ 3848100 w 4498975"/>
                <a:gd name="connsiteY7" fmla="*/ 0 h 1854200"/>
                <a:gd name="connsiteX8" fmla="*/ 4498975 w 4498975"/>
                <a:gd name="connsiteY8" fmla="*/ 3175 h 1854200"/>
                <a:gd name="connsiteX0" fmla="*/ 0 w 4498975"/>
                <a:gd name="connsiteY0" fmla="*/ 1854200 h 1854200"/>
                <a:gd name="connsiteX1" fmla="*/ 552650 w 4498975"/>
                <a:gd name="connsiteY1" fmla="*/ 1716105 h 1854200"/>
                <a:gd name="connsiteX2" fmla="*/ 1435100 w 4498975"/>
                <a:gd name="connsiteY2" fmla="*/ 1473200 h 1854200"/>
                <a:gd name="connsiteX3" fmla="*/ 2108200 w 4498975"/>
                <a:gd name="connsiteY3" fmla="*/ 965200 h 1854200"/>
                <a:gd name="connsiteX4" fmla="*/ 2806700 w 4498975"/>
                <a:gd name="connsiteY4" fmla="*/ 876300 h 1854200"/>
                <a:gd name="connsiteX5" fmla="*/ 3111500 w 4498975"/>
                <a:gd name="connsiteY5" fmla="*/ 558800 h 1854200"/>
                <a:gd name="connsiteX6" fmla="*/ 3619500 w 4498975"/>
                <a:gd name="connsiteY6" fmla="*/ 381000 h 1854200"/>
                <a:gd name="connsiteX7" fmla="*/ 3848100 w 4498975"/>
                <a:gd name="connsiteY7" fmla="*/ 0 h 1854200"/>
                <a:gd name="connsiteX8" fmla="*/ 4498975 w 4498975"/>
                <a:gd name="connsiteY8" fmla="*/ 3175 h 18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975" h="1854200">
                  <a:moveTo>
                    <a:pt x="0" y="1854200"/>
                  </a:moveTo>
                  <a:lnTo>
                    <a:pt x="552650" y="1716105"/>
                  </a:lnTo>
                  <a:lnTo>
                    <a:pt x="1435100" y="1473200"/>
                  </a:lnTo>
                  <a:lnTo>
                    <a:pt x="2108200" y="965200"/>
                  </a:lnTo>
                  <a:lnTo>
                    <a:pt x="2806700" y="876300"/>
                  </a:lnTo>
                  <a:lnTo>
                    <a:pt x="3111500" y="558800"/>
                  </a:lnTo>
                  <a:lnTo>
                    <a:pt x="3619500" y="381000"/>
                  </a:lnTo>
                  <a:lnTo>
                    <a:pt x="3848100" y="0"/>
                  </a:lnTo>
                  <a:lnTo>
                    <a:pt x="4498975" y="3175"/>
                  </a:ln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p>
          </p:txBody>
        </p:sp>
        <p:sp>
          <p:nvSpPr>
            <p:cNvPr id="68" name="任意多边形 67"/>
            <p:cNvSpPr/>
            <p:nvPr/>
          </p:nvSpPr>
          <p:spPr>
            <a:xfrm>
              <a:off x="2259612" y="2286000"/>
              <a:ext cx="2362892" cy="1854697"/>
            </a:xfrm>
            <a:custGeom>
              <a:avLst/>
              <a:gdLst>
                <a:gd name="connsiteX0" fmla="*/ 0 w 4495800"/>
                <a:gd name="connsiteY0" fmla="*/ 1866900 h 1866900"/>
                <a:gd name="connsiteX1" fmla="*/ 533400 w 4495800"/>
                <a:gd name="connsiteY1" fmla="*/ 1574800 h 1866900"/>
                <a:gd name="connsiteX2" fmla="*/ 1435100 w 4495800"/>
                <a:gd name="connsiteY2" fmla="*/ 1485900 h 1866900"/>
                <a:gd name="connsiteX3" fmla="*/ 2108200 w 4495800"/>
                <a:gd name="connsiteY3" fmla="*/ 977900 h 1866900"/>
                <a:gd name="connsiteX4" fmla="*/ 2806700 w 4495800"/>
                <a:gd name="connsiteY4" fmla="*/ 889000 h 1866900"/>
                <a:gd name="connsiteX5" fmla="*/ 3111500 w 4495800"/>
                <a:gd name="connsiteY5" fmla="*/ 571500 h 1866900"/>
                <a:gd name="connsiteX6" fmla="*/ 3619500 w 4495800"/>
                <a:gd name="connsiteY6" fmla="*/ 393700 h 1866900"/>
                <a:gd name="connsiteX7" fmla="*/ 3848100 w 4495800"/>
                <a:gd name="connsiteY7" fmla="*/ 12700 h 1866900"/>
                <a:gd name="connsiteX8" fmla="*/ 4495800 w 4495800"/>
                <a:gd name="connsiteY8" fmla="*/ 0 h 1866900"/>
                <a:gd name="connsiteX0" fmla="*/ 0 w 4508500"/>
                <a:gd name="connsiteY0" fmla="*/ 1854200 h 1854200"/>
                <a:gd name="connsiteX1" fmla="*/ 533400 w 4508500"/>
                <a:gd name="connsiteY1" fmla="*/ 1562100 h 1854200"/>
                <a:gd name="connsiteX2" fmla="*/ 1435100 w 4508500"/>
                <a:gd name="connsiteY2" fmla="*/ 1473200 h 1854200"/>
                <a:gd name="connsiteX3" fmla="*/ 2108200 w 4508500"/>
                <a:gd name="connsiteY3" fmla="*/ 965200 h 1854200"/>
                <a:gd name="connsiteX4" fmla="*/ 2806700 w 4508500"/>
                <a:gd name="connsiteY4" fmla="*/ 876300 h 1854200"/>
                <a:gd name="connsiteX5" fmla="*/ 3111500 w 4508500"/>
                <a:gd name="connsiteY5" fmla="*/ 558800 h 1854200"/>
                <a:gd name="connsiteX6" fmla="*/ 3619500 w 4508500"/>
                <a:gd name="connsiteY6" fmla="*/ 381000 h 1854200"/>
                <a:gd name="connsiteX7" fmla="*/ 3848100 w 4508500"/>
                <a:gd name="connsiteY7" fmla="*/ 0 h 1854200"/>
                <a:gd name="connsiteX8" fmla="*/ 4508500 w 4508500"/>
                <a:gd name="connsiteY8" fmla="*/ 9525 h 1854200"/>
                <a:gd name="connsiteX0" fmla="*/ 0 w 4498975"/>
                <a:gd name="connsiteY0" fmla="*/ 1854200 h 1854200"/>
                <a:gd name="connsiteX1" fmla="*/ 533400 w 4498975"/>
                <a:gd name="connsiteY1" fmla="*/ 1562100 h 1854200"/>
                <a:gd name="connsiteX2" fmla="*/ 1435100 w 4498975"/>
                <a:gd name="connsiteY2" fmla="*/ 1473200 h 1854200"/>
                <a:gd name="connsiteX3" fmla="*/ 2108200 w 4498975"/>
                <a:gd name="connsiteY3" fmla="*/ 965200 h 1854200"/>
                <a:gd name="connsiteX4" fmla="*/ 2806700 w 4498975"/>
                <a:gd name="connsiteY4" fmla="*/ 876300 h 1854200"/>
                <a:gd name="connsiteX5" fmla="*/ 3111500 w 4498975"/>
                <a:gd name="connsiteY5" fmla="*/ 558800 h 1854200"/>
                <a:gd name="connsiteX6" fmla="*/ 3619500 w 4498975"/>
                <a:gd name="connsiteY6" fmla="*/ 381000 h 1854200"/>
                <a:gd name="connsiteX7" fmla="*/ 3848100 w 4498975"/>
                <a:gd name="connsiteY7" fmla="*/ 0 h 1854200"/>
                <a:gd name="connsiteX8" fmla="*/ 4498975 w 4498975"/>
                <a:gd name="connsiteY8" fmla="*/ 3175 h 1854200"/>
                <a:gd name="connsiteX0" fmla="*/ 0 w 6211338"/>
                <a:gd name="connsiteY0" fmla="*/ 1854200 h 1854200"/>
                <a:gd name="connsiteX1" fmla="*/ 533400 w 6211338"/>
                <a:gd name="connsiteY1" fmla="*/ 1562100 h 1854200"/>
                <a:gd name="connsiteX2" fmla="*/ 1435100 w 6211338"/>
                <a:gd name="connsiteY2" fmla="*/ 1473200 h 1854200"/>
                <a:gd name="connsiteX3" fmla="*/ 2108200 w 6211338"/>
                <a:gd name="connsiteY3" fmla="*/ 965200 h 1854200"/>
                <a:gd name="connsiteX4" fmla="*/ 2806700 w 6211338"/>
                <a:gd name="connsiteY4" fmla="*/ 876300 h 1854200"/>
                <a:gd name="connsiteX5" fmla="*/ 3111500 w 6211338"/>
                <a:gd name="connsiteY5" fmla="*/ 558800 h 1854200"/>
                <a:gd name="connsiteX6" fmla="*/ 3619500 w 6211338"/>
                <a:gd name="connsiteY6" fmla="*/ 381000 h 1854200"/>
                <a:gd name="connsiteX7" fmla="*/ 3848100 w 6211338"/>
                <a:gd name="connsiteY7" fmla="*/ 0 h 1854200"/>
                <a:gd name="connsiteX8" fmla="*/ 6211338 w 6211338"/>
                <a:gd name="connsiteY8" fmla="*/ 3175 h 1854200"/>
                <a:gd name="connsiteX0" fmla="*/ 0 w 6211338"/>
                <a:gd name="connsiteY0" fmla="*/ 1854200 h 1854200"/>
                <a:gd name="connsiteX1" fmla="*/ 533400 w 6211338"/>
                <a:gd name="connsiteY1" fmla="*/ 1562100 h 1854200"/>
                <a:gd name="connsiteX2" fmla="*/ 1149608 w 6211338"/>
                <a:gd name="connsiteY2" fmla="*/ 1401948 h 1854200"/>
                <a:gd name="connsiteX3" fmla="*/ 2108200 w 6211338"/>
                <a:gd name="connsiteY3" fmla="*/ 965200 h 1854200"/>
                <a:gd name="connsiteX4" fmla="*/ 2806700 w 6211338"/>
                <a:gd name="connsiteY4" fmla="*/ 876300 h 1854200"/>
                <a:gd name="connsiteX5" fmla="*/ 3111500 w 6211338"/>
                <a:gd name="connsiteY5" fmla="*/ 558800 h 1854200"/>
                <a:gd name="connsiteX6" fmla="*/ 3619500 w 6211338"/>
                <a:gd name="connsiteY6" fmla="*/ 381000 h 1854200"/>
                <a:gd name="connsiteX7" fmla="*/ 3848100 w 6211338"/>
                <a:gd name="connsiteY7" fmla="*/ 0 h 1854200"/>
                <a:gd name="connsiteX8" fmla="*/ 6211338 w 6211338"/>
                <a:gd name="connsiteY8" fmla="*/ 3175 h 18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11338" h="1854200">
                  <a:moveTo>
                    <a:pt x="0" y="1854200"/>
                  </a:moveTo>
                  <a:lnTo>
                    <a:pt x="533400" y="1562100"/>
                  </a:lnTo>
                  <a:lnTo>
                    <a:pt x="1149608" y="1401948"/>
                  </a:lnTo>
                  <a:lnTo>
                    <a:pt x="2108200" y="965200"/>
                  </a:lnTo>
                  <a:lnTo>
                    <a:pt x="2806700" y="876300"/>
                  </a:lnTo>
                  <a:lnTo>
                    <a:pt x="3111500" y="558800"/>
                  </a:lnTo>
                  <a:lnTo>
                    <a:pt x="3619500" y="381000"/>
                  </a:lnTo>
                  <a:lnTo>
                    <a:pt x="3848100" y="0"/>
                  </a:lnTo>
                  <a:lnTo>
                    <a:pt x="6211338" y="3175"/>
                  </a:ln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p>
          </p:txBody>
        </p:sp>
        <p:cxnSp>
          <p:nvCxnSpPr>
            <p:cNvPr id="69" name="直接连接符 68"/>
            <p:cNvCxnSpPr/>
            <p:nvPr/>
          </p:nvCxnSpPr>
          <p:spPr>
            <a:xfrm>
              <a:off x="1921577" y="4140697"/>
              <a:ext cx="34472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cxnSp>
        <p:nvCxnSpPr>
          <p:cNvPr id="70" name="直接箭头连接符 69"/>
          <p:cNvCxnSpPr/>
          <p:nvPr/>
        </p:nvCxnSpPr>
        <p:spPr>
          <a:xfrm flipH="1">
            <a:off x="10190618" y="3635784"/>
            <a:ext cx="480484" cy="0"/>
          </a:xfrm>
          <a:prstGeom prst="straightConnector1">
            <a:avLst/>
          </a:prstGeom>
          <a:ln>
            <a:solidFill>
              <a:schemeClr val="tx1">
                <a:lumMod val="65000"/>
                <a:lumOff val="35000"/>
              </a:schemeClr>
            </a:solidFill>
            <a:prstDash val="sysDash"/>
            <a:tailEnd type="stealth" w="sm" len="med"/>
          </a:ln>
        </p:spPr>
        <p:style>
          <a:lnRef idx="1">
            <a:schemeClr val="accent1"/>
          </a:lnRef>
          <a:fillRef idx="0">
            <a:schemeClr val="accent1"/>
          </a:fillRef>
          <a:effectRef idx="0">
            <a:schemeClr val="accent1"/>
          </a:effectRef>
          <a:fontRef idx="minor">
            <a:schemeClr val="tx1"/>
          </a:fontRef>
        </p:style>
      </p:cxnSp>
      <p:cxnSp>
        <p:nvCxnSpPr>
          <p:cNvPr id="71" name="直接箭头连接符 70"/>
          <p:cNvCxnSpPr/>
          <p:nvPr/>
        </p:nvCxnSpPr>
        <p:spPr>
          <a:xfrm flipH="1">
            <a:off x="10027635" y="3982917"/>
            <a:ext cx="383116" cy="0"/>
          </a:xfrm>
          <a:prstGeom prst="straightConnector1">
            <a:avLst/>
          </a:prstGeom>
          <a:ln>
            <a:solidFill>
              <a:schemeClr val="tx1">
                <a:lumMod val="65000"/>
                <a:lumOff val="35000"/>
              </a:schemeClr>
            </a:solidFill>
            <a:prstDash val="sysDash"/>
            <a:tailEnd type="stealth" w="sm" len="med"/>
          </a:ln>
        </p:spPr>
        <p:style>
          <a:lnRef idx="1">
            <a:schemeClr val="accent1"/>
          </a:lnRef>
          <a:fillRef idx="0">
            <a:schemeClr val="accent1"/>
          </a:fillRef>
          <a:effectRef idx="0">
            <a:schemeClr val="accent1"/>
          </a:effectRef>
          <a:fontRef idx="minor">
            <a:schemeClr val="tx1"/>
          </a:fontRef>
        </p:style>
      </p:cxnSp>
      <p:cxnSp>
        <p:nvCxnSpPr>
          <p:cNvPr id="72" name="直接箭头连接符 71"/>
          <p:cNvCxnSpPr/>
          <p:nvPr/>
        </p:nvCxnSpPr>
        <p:spPr>
          <a:xfrm flipH="1">
            <a:off x="9718602" y="4419259"/>
            <a:ext cx="241300" cy="0"/>
          </a:xfrm>
          <a:prstGeom prst="straightConnector1">
            <a:avLst/>
          </a:prstGeom>
          <a:ln>
            <a:solidFill>
              <a:schemeClr val="tx1">
                <a:lumMod val="65000"/>
                <a:lumOff val="35000"/>
              </a:schemeClr>
            </a:solidFill>
            <a:prstDash val="sysDash"/>
            <a:tailEnd type="stealth" w="sm" len="med"/>
          </a:ln>
        </p:spPr>
        <p:style>
          <a:lnRef idx="1">
            <a:schemeClr val="accent1"/>
          </a:lnRef>
          <a:fillRef idx="0">
            <a:schemeClr val="accent1"/>
          </a:fillRef>
          <a:effectRef idx="0">
            <a:schemeClr val="accent1"/>
          </a:effectRef>
          <a:fontRef idx="minor">
            <a:schemeClr val="tx1"/>
          </a:fontRef>
        </p:style>
      </p:cxnSp>
      <p:cxnSp>
        <p:nvCxnSpPr>
          <p:cNvPr id="73" name="直接箭头连接符 72"/>
          <p:cNvCxnSpPr/>
          <p:nvPr/>
        </p:nvCxnSpPr>
        <p:spPr>
          <a:xfrm flipH="1">
            <a:off x="9473069" y="4764275"/>
            <a:ext cx="241300" cy="0"/>
          </a:xfrm>
          <a:prstGeom prst="straightConnector1">
            <a:avLst/>
          </a:prstGeom>
          <a:ln>
            <a:solidFill>
              <a:schemeClr val="tx1">
                <a:lumMod val="65000"/>
                <a:lumOff val="35000"/>
              </a:schemeClr>
            </a:solidFill>
            <a:prstDash val="sysDash"/>
            <a:tailEnd type="stealth" w="sm" len="med"/>
          </a:ln>
        </p:spPr>
        <p:style>
          <a:lnRef idx="1">
            <a:schemeClr val="accent1"/>
          </a:lnRef>
          <a:fillRef idx="0">
            <a:schemeClr val="accent1"/>
          </a:fillRef>
          <a:effectRef idx="0">
            <a:schemeClr val="accent1"/>
          </a:effectRef>
          <a:fontRef idx="minor">
            <a:schemeClr val="tx1"/>
          </a:fontRef>
        </p:style>
      </p:cxnSp>
      <p:sp>
        <p:nvSpPr>
          <p:cNvPr id="74" name="圆角矩形 73"/>
          <p:cNvSpPr/>
          <p:nvPr/>
        </p:nvSpPr>
        <p:spPr>
          <a:xfrm>
            <a:off x="4915009" y="2721384"/>
            <a:ext cx="2400300" cy="2758016"/>
          </a:xfrm>
          <a:prstGeom prst="roundRect">
            <a:avLst/>
          </a:prstGeom>
          <a:solidFill>
            <a:schemeClr val="bg1">
              <a:lumMod val="95000"/>
              <a:alpha val="0"/>
            </a:schemeClr>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rot lat="0" lon="0" rev="0"/>
              </a:camera>
              <a:lightRig rig="threePt" dir="t"/>
            </a:scene3d>
          </a:bodyPr>
          <a:lstStyle/>
          <a:p>
            <a:pPr algn="ctr">
              <a:defRPr/>
            </a:pPr>
            <a:endParaRPr lang="zh-CN" altLang="en-US" sz="3200">
              <a:solidFill>
                <a:schemeClr val="tx1"/>
              </a:solidFill>
              <a:latin typeface="微软雅黑 Light" panose="020B0502040204020203" pitchFamily="34" charset="-122"/>
              <a:ea typeface="微软雅黑 Light" panose="020B0502040204020203" pitchFamily="34" charset="-122"/>
            </a:endParaRPr>
          </a:p>
        </p:txBody>
      </p:sp>
      <p:sp>
        <p:nvSpPr>
          <p:cNvPr id="76" name="梯形 75"/>
          <p:cNvSpPr/>
          <p:nvPr/>
        </p:nvSpPr>
        <p:spPr>
          <a:xfrm flipV="1">
            <a:off x="725556" y="5529780"/>
            <a:ext cx="3168000" cy="934557"/>
          </a:xfrm>
          <a:prstGeom prst="trapezoid">
            <a:avLst>
              <a:gd name="adj" fmla="val 39699"/>
            </a:avLst>
          </a:prstGeom>
          <a:solidFill>
            <a:srgbClr val="00B59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867" dirty="0">
              <a:solidFill>
                <a:schemeClr val="tx1"/>
              </a:solidFill>
              <a:latin typeface="微软雅黑 Light" panose="020B0502040204020203" pitchFamily="34" charset="-122"/>
              <a:ea typeface="微软雅黑 Light" panose="020B0502040204020203" pitchFamily="34" charset="-122"/>
            </a:endParaRPr>
          </a:p>
        </p:txBody>
      </p:sp>
      <p:sp>
        <p:nvSpPr>
          <p:cNvPr id="77" name="文本框 76"/>
          <p:cNvSpPr txBox="1"/>
          <p:nvPr/>
        </p:nvSpPr>
        <p:spPr>
          <a:xfrm>
            <a:off x="1236185" y="5623458"/>
            <a:ext cx="2146742" cy="625877"/>
          </a:xfrm>
          <a:prstGeom prst="rect">
            <a:avLst/>
          </a:prstGeom>
          <a:noFill/>
        </p:spPr>
        <p:txBody>
          <a:bodyPr wrap="none" rtlCol="0">
            <a:spAutoFit/>
          </a:bodyPr>
          <a:lstStyle/>
          <a:p>
            <a:pPr algn="ctr">
              <a:defRPr/>
            </a:pPr>
            <a:r>
              <a:rPr lang="zh-CN" altLang="en-US" sz="1867" dirty="0">
                <a:latin typeface="微软雅黑 Light" panose="020B0502040204020203" pitchFamily="34" charset="-122"/>
                <a:ea typeface="微软雅黑 Light" panose="020B0502040204020203" pitchFamily="34" charset="-122"/>
              </a:rPr>
              <a:t>深度调峰能力</a:t>
            </a:r>
            <a:endParaRPr lang="en-US" altLang="zh-CN" sz="1867" dirty="0">
              <a:latin typeface="微软雅黑 Light" panose="020B0502040204020203" pitchFamily="34" charset="-122"/>
              <a:ea typeface="微软雅黑 Light" panose="020B0502040204020203" pitchFamily="34" charset="-122"/>
            </a:endParaRPr>
          </a:p>
          <a:p>
            <a:pPr algn="ctr">
              <a:defRPr/>
            </a:pPr>
            <a:r>
              <a:rPr lang="en-US" altLang="zh-CN" sz="1600" dirty="0">
                <a:latin typeface="微软雅黑 Light" panose="020B0502040204020203" pitchFamily="34" charset="-122"/>
                <a:ea typeface="微软雅黑 Light" panose="020B0502040204020203" pitchFamily="34" charset="-122"/>
              </a:rPr>
              <a:t>Lower minimum </a:t>
            </a:r>
            <a:r>
              <a:rPr lang="en-US" altLang="zh-CN" sz="1600" dirty="0">
                <a:latin typeface="微软雅黑 Light" panose="020B0502040204020203" pitchFamily="34" charset="-122"/>
                <a:ea typeface="微软雅黑 Light" panose="020B0502040204020203" pitchFamily="34" charset="-122"/>
              </a:rPr>
              <a:t>load</a:t>
            </a:r>
            <a:endParaRPr lang="zh-CN" altLang="en-US" sz="1600" dirty="0">
              <a:latin typeface="微软雅黑 Light" panose="020B0502040204020203" pitchFamily="34" charset="-122"/>
              <a:ea typeface="微软雅黑 Light" panose="020B0502040204020203" pitchFamily="34" charset="-122"/>
            </a:endParaRPr>
          </a:p>
        </p:txBody>
      </p:sp>
    </p:spTree>
    <p:extLst>
      <p:ext uri="{BB962C8B-B14F-4D97-AF65-F5344CB8AC3E}">
        <p14:creationId xmlns:p14="http://schemas.microsoft.com/office/powerpoint/2010/main" val="7801686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5394" y="10203"/>
            <a:ext cx="10566001" cy="1077218"/>
          </a:xfrm>
          <a:prstGeom prst="rect">
            <a:avLst/>
          </a:prstGeom>
          <a:noFill/>
        </p:spPr>
        <p:txBody>
          <a:bodyPr wrap="square" rtlCol="0">
            <a:spAutoFit/>
          </a:bodyPr>
          <a:lstStyle/>
          <a:p>
            <a:r>
              <a:rPr kumimoji="1" lang="en-US" altLang="zh-CN" sz="3200" b="1" dirty="0">
                <a:solidFill>
                  <a:schemeClr val="tx2"/>
                </a:solidFill>
                <a:ea typeface="微软雅黑"/>
              </a:rPr>
              <a:t>II. </a:t>
            </a:r>
            <a:r>
              <a:rPr kumimoji="1" lang="en-US" altLang="zh-CN" sz="3200" b="1" dirty="0">
                <a:solidFill>
                  <a:schemeClr val="tx2"/>
                </a:solidFill>
                <a:ea typeface="微软雅黑"/>
              </a:rPr>
              <a:t>Enhancing Power System Flexibility in </a:t>
            </a:r>
            <a:r>
              <a:rPr kumimoji="1" lang="en-US" altLang="zh-CN" sz="3200" b="1" dirty="0">
                <a:solidFill>
                  <a:schemeClr val="tx2"/>
                </a:solidFill>
                <a:ea typeface="微软雅黑"/>
              </a:rPr>
              <a:t>China</a:t>
            </a:r>
            <a:endParaRPr kumimoji="1" lang="en-US" altLang="zh-CN" sz="3200" b="1" dirty="0">
              <a:solidFill>
                <a:schemeClr val="tx2"/>
              </a:solidFill>
              <a:ea typeface="微软雅黑"/>
            </a:endParaRPr>
          </a:p>
          <a:p>
            <a:r>
              <a:rPr kumimoji="1" lang="zh-CN" altLang="en-US" sz="3200" b="1" dirty="0">
                <a:solidFill>
                  <a:schemeClr val="tx2"/>
                </a:solidFill>
                <a:ea typeface="微软雅黑"/>
              </a:rPr>
              <a:t>    中国</a:t>
            </a:r>
            <a:r>
              <a:rPr kumimoji="1" lang="zh-CN" altLang="en-US" sz="3200" b="1" dirty="0">
                <a:solidFill>
                  <a:schemeClr val="tx2"/>
                </a:solidFill>
                <a:ea typeface="微软雅黑"/>
              </a:rPr>
              <a:t>提升电力系统调节能力的</a:t>
            </a:r>
            <a:r>
              <a:rPr kumimoji="1" lang="zh-CN" altLang="en-US" sz="3200" b="1" dirty="0">
                <a:solidFill>
                  <a:schemeClr val="tx2"/>
                </a:solidFill>
                <a:ea typeface="微软雅黑"/>
              </a:rPr>
              <a:t>实践</a:t>
            </a:r>
            <a:endParaRPr kumimoji="1" lang="zh-CN" altLang="en-US" sz="3200" b="1" dirty="0">
              <a:solidFill>
                <a:schemeClr val="tx2"/>
              </a:solidFill>
              <a:ea typeface="微软雅黑"/>
            </a:endParaRPr>
          </a:p>
        </p:txBody>
      </p:sp>
      <p:sp>
        <p:nvSpPr>
          <p:cNvPr id="36" name="文本框 35"/>
          <p:cNvSpPr txBox="1"/>
          <p:nvPr/>
        </p:nvSpPr>
        <p:spPr>
          <a:xfrm>
            <a:off x="406801" y="835229"/>
            <a:ext cx="11551212" cy="1200329"/>
          </a:xfrm>
          <a:prstGeom prst="rect">
            <a:avLst/>
          </a:prstGeom>
          <a:noFill/>
        </p:spPr>
        <p:txBody>
          <a:bodyPr wrap="square" rtlCol="0">
            <a:spAutoFit/>
          </a:bodyPr>
          <a:lstStyle/>
          <a:p>
            <a:pPr>
              <a:lnSpc>
                <a:spcPct val="150000"/>
              </a:lnSpc>
            </a:pP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在电源侧</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，对存量火电</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机组灵活性改造，提升机组灵活调节</a:t>
            </a:r>
            <a:r>
              <a:rPr kumimoji="1"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能力，降低火电机组最小技术出力、减少机组启停时间、提升机组功率调节速率。</a:t>
            </a:r>
            <a:r>
              <a:rPr lang="en-US" altLang="zh-CN" sz="1600" dirty="0">
                <a:latin typeface="微软雅黑 Light" panose="020B0502040204020203" pitchFamily="34" charset="-122"/>
                <a:ea typeface="微软雅黑 Light" panose="020B0502040204020203" pitchFamily="34" charset="-122"/>
              </a:rPr>
              <a:t> </a:t>
            </a:r>
            <a:r>
              <a:rPr lang="en-US" altLang="zh-CN" sz="1600" dirty="0">
                <a:latin typeface="微软雅黑 Light" panose="020B0502040204020203" pitchFamily="34" charset="-122"/>
                <a:ea typeface="微软雅黑 Light" panose="020B0502040204020203" pitchFamily="34" charset="-122"/>
              </a:rPr>
              <a:t>On the generation side, the main efforts is to retrofit existing thermal units to achieve higher flexibility, including lowering the minimum load, shortening startup time, and increasing the ramp-up and down rate. </a:t>
            </a:r>
            <a:endParaRPr lang="zh-CN" altLang="en-US" sz="1600" dirty="0">
              <a:latin typeface="微软雅黑 Light" panose="020B0502040204020203" pitchFamily="34" charset="-122"/>
              <a:ea typeface="微软雅黑 Light" panose="020B0502040204020203" pitchFamily="34" charset="-122"/>
            </a:endParaRPr>
          </a:p>
        </p:txBody>
      </p:sp>
      <p:pic>
        <p:nvPicPr>
          <p:cNvPr id="4" name="图片 3"/>
          <p:cNvPicPr>
            <a:picLocks noChangeAspect="1"/>
          </p:cNvPicPr>
          <p:nvPr/>
        </p:nvPicPr>
        <p:blipFill>
          <a:blip r:embed="rId3"/>
          <a:stretch>
            <a:fillRect/>
          </a:stretch>
        </p:blipFill>
        <p:spPr>
          <a:xfrm>
            <a:off x="1141285" y="2290912"/>
            <a:ext cx="9920111" cy="4567088"/>
          </a:xfrm>
          <a:prstGeom prst="rect">
            <a:avLst/>
          </a:prstGeom>
        </p:spPr>
      </p:pic>
    </p:spTree>
    <p:extLst>
      <p:ext uri="{BB962C8B-B14F-4D97-AF65-F5344CB8AC3E}">
        <p14:creationId xmlns:p14="http://schemas.microsoft.com/office/powerpoint/2010/main" val="37424039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heme/theme1.xml><?xml version="1.0" encoding="utf-8"?>
<a:theme xmlns:a="http://schemas.openxmlformats.org/drawingml/2006/main" name="Office 主题">
  <a:themeElements>
    <a:clrScheme name="办公室">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办公室">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办公室">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
  <TotalTime>3873</TotalTime>
  <Words>2484</Words>
  <Application>Microsoft Office PowerPoint</Application>
  <PresentationFormat>Widescreen</PresentationFormat>
  <Paragraphs>227</Paragraphs>
  <Slides>20</Slides>
  <Notes>19</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20</vt:i4>
      </vt:variant>
    </vt:vector>
  </HeadingPairs>
  <TitlesOfParts>
    <vt:vector size="26" baseType="lpstr">
      <vt:lpstr>微软雅黑</vt:lpstr>
      <vt:lpstr>宋体</vt:lpstr>
      <vt:lpstr>微软雅黑 Light</vt:lpstr>
      <vt:lpstr>Arial</vt:lpstr>
      <vt:lpstr>Calibri</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ml s</dc:creator>
  <cp:lastModifiedBy>Mohamed Mousa</cp:lastModifiedBy>
  <cp:revision>389</cp:revision>
  <dcterms:created xsi:type="dcterms:W3CDTF">2018-05-24T09:17:11Z</dcterms:created>
  <dcterms:modified xsi:type="dcterms:W3CDTF">2018-11-06T07:09:38Z</dcterms:modified>
</cp:coreProperties>
</file>